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docProps/app.xml" ContentType="application/vnd.openxmlformats-officedocument.extended-properties+xml"/>
  <Override PartName="/docProps/core.xml" ContentType="application/vnd.openxmlformats-package.core-properties+xml"/>
  <Override PartName="/ppt/theme/theme1.xml" ContentType="application/vnd.openxmlformats-officedocument.them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s/slide1.xml" ContentType="application/vnd.openxmlformats-officedocument.presentationml.slide+xml"/>
  <Default Extension="png" ContentType="image/png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Default Extension="jpg" ContentType="image/jpg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2" Type="http://schemas.openxmlformats.org/officeDocument/2006/relationships/extended-properties" Target="docProps/app.xml"/><Relationship Id="rId3" Type="http://schemas.openxmlformats.org/package/2006/relationships/metadata/core-properties" Target="docProps/core.xml"/><Relationship Id="rId4" Type="http://schemas.openxmlformats.org/officeDocument/2006/relationships/custom-properties" Target="docProps/custom.xml"/></Relationships>
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sldIdLst>
    <p:sldId id="256" r:id="rId6"/>
    <p:sldId id="257" r:id="rId7"/>
    <p:sldId id="258" r:id="rId8"/>
    <p:sldId id="259" r:id="rId9"/>
    <p:sldId id="260" r:id="rId10"/>
    <p:sldId id="261" r:id="rId11"/>
    <p:sldId id="262" r:id="rId12"/>
    <p:sldId id="263" r:id="rId13"/>
    <p:sldId id="264" r:id="rId14"/>
    <p:sldId id="265" r:id="rId15"/>
  </p:sldIdLst>
  <p:sldSz cx="20104100" cy="14204950"/>
  <p:notesSz cx="20104100" cy="14204950"/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78" d="100"/>
          <a:sy n="78" d="100"/>
        </p:scale>
        <p:origin x="-1536" y="-84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1" Type="http://schemas.openxmlformats.org/officeDocument/2006/relationships/slideMaster" Target="slideMasters/slideMaster1.xml"/><Relationship Id="rId2" Type="http://schemas.openxmlformats.org/officeDocument/2006/relationships/theme" Target="theme/theme1.xml"/><Relationship Id="rId3" Type="http://schemas.openxmlformats.org/officeDocument/2006/relationships/viewProps" Target="viewProps.xml"/><Relationship Id="rId4" Type="http://schemas.openxmlformats.org/officeDocument/2006/relationships/presProps" Target="presProps.xml"/><Relationship Id="rId5" Type="http://schemas.openxmlformats.org/officeDocument/2006/relationships/tableStyles" Target="tableStyles.xml"/><Relationship Id="rId6" Type="http://schemas.openxmlformats.org/officeDocument/2006/relationships/slide" Target="slides/slide1.xml"/><Relationship Id="rId7" Type="http://schemas.openxmlformats.org/officeDocument/2006/relationships/slide" Target="slides/slide2.xml"/><Relationship Id="rId8" Type="http://schemas.openxmlformats.org/officeDocument/2006/relationships/slide" Target="slides/slide3.xml"/><Relationship Id="rId9" Type="http://schemas.openxmlformats.org/officeDocument/2006/relationships/slide" Target="slides/slide4.xml"/><Relationship Id="rId10" Type="http://schemas.openxmlformats.org/officeDocument/2006/relationships/slide" Target="slides/slide5.xml"/><Relationship Id="rId11" Type="http://schemas.openxmlformats.org/officeDocument/2006/relationships/slide" Target="slides/slide6.xml"/><Relationship Id="rId12" Type="http://schemas.openxmlformats.org/officeDocument/2006/relationships/slide" Target="slides/slide7.xml"/><Relationship Id="rId13" Type="http://schemas.openxmlformats.org/officeDocument/2006/relationships/slide" Target="slides/slide8.xml"/><Relationship Id="rId14" Type="http://schemas.openxmlformats.org/officeDocument/2006/relationships/slide" Target="slides/slide9.xml"/><Relationship Id="rId15" Type="http://schemas.openxmlformats.org/officeDocument/2006/relationships/slide" Target="slides/slide10.xml"/></Relationships>
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1507807" y="4403534"/>
            <a:ext cx="17088486" cy="298303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3015615" y="7954772"/>
            <a:ext cx="14072870" cy="355123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 showMasterSp="0">
  <p:cSld name="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501590" y="143359"/>
            <a:ext cx="19453860" cy="13923010"/>
          </a:xfrm>
          <a:custGeom>
            <a:avLst/>
            <a:gdLst/>
            <a:ahLst/>
            <a:cxnLst/>
            <a:rect l="l" t="t" r="r" b="b"/>
            <a:pathLst>
              <a:path w="19453860" h="13923010">
                <a:moveTo>
                  <a:pt x="0" y="0"/>
                </a:moveTo>
                <a:lnTo>
                  <a:pt x="19453753" y="0"/>
                </a:lnTo>
                <a:lnTo>
                  <a:pt x="19453753" y="13922426"/>
                </a:lnTo>
                <a:lnTo>
                  <a:pt x="0" y="1392242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bg object 17"/>
          <p:cNvSpPr/>
          <p:nvPr/>
        </p:nvSpPr>
        <p:spPr>
          <a:xfrm>
            <a:off x="15544248" y="12754297"/>
            <a:ext cx="4411345" cy="1311910"/>
          </a:xfrm>
          <a:custGeom>
            <a:avLst/>
            <a:gdLst/>
            <a:ahLst/>
            <a:cxnLst/>
            <a:rect l="l" t="t" r="r" b="b"/>
            <a:pathLst>
              <a:path w="4411344" h="1311909">
                <a:moveTo>
                  <a:pt x="4411096" y="1311488"/>
                </a:moveTo>
                <a:lnTo>
                  <a:pt x="4411096" y="0"/>
                </a:lnTo>
                <a:lnTo>
                  <a:pt x="0" y="0"/>
                </a:lnTo>
                <a:lnTo>
                  <a:pt x="0" y="1311488"/>
                </a:lnTo>
              </a:path>
              <a:path w="4411344" h="1311909">
                <a:moveTo>
                  <a:pt x="476629" y="0"/>
                </a:moveTo>
                <a:lnTo>
                  <a:pt x="476629" y="1311488"/>
                </a:lnTo>
              </a:path>
              <a:path w="4411344" h="1311909">
                <a:moveTo>
                  <a:pt x="954270" y="0"/>
                </a:moveTo>
                <a:lnTo>
                  <a:pt x="954270" y="1311488"/>
                </a:lnTo>
              </a:path>
              <a:path w="4411344" h="1311909">
                <a:moveTo>
                  <a:pt x="1311488" y="0"/>
                </a:moveTo>
                <a:lnTo>
                  <a:pt x="1311488" y="1311488"/>
                </a:lnTo>
              </a:path>
              <a:path w="4411344" h="1311909">
                <a:moveTo>
                  <a:pt x="1550309" y="0"/>
                </a:moveTo>
                <a:lnTo>
                  <a:pt x="1550309" y="1311488"/>
                </a:lnTo>
              </a:path>
              <a:path w="4411344" h="1311909">
                <a:moveTo>
                  <a:pt x="0" y="119410"/>
                </a:moveTo>
                <a:lnTo>
                  <a:pt x="1550309" y="119410"/>
                </a:lnTo>
              </a:path>
              <a:path w="4411344" h="1311909">
                <a:moveTo>
                  <a:pt x="0" y="238820"/>
                </a:moveTo>
                <a:lnTo>
                  <a:pt x="4411096" y="238820"/>
                </a:lnTo>
              </a:path>
              <a:path w="4411344" h="1311909">
                <a:moveTo>
                  <a:pt x="0" y="357218"/>
                </a:moveTo>
                <a:lnTo>
                  <a:pt x="1550309" y="357218"/>
                </a:lnTo>
              </a:path>
              <a:path w="4411344" h="1311909">
                <a:moveTo>
                  <a:pt x="0" y="476629"/>
                </a:moveTo>
                <a:lnTo>
                  <a:pt x="1550309" y="476629"/>
                </a:lnTo>
              </a:path>
              <a:path w="4411344" h="1311909">
                <a:moveTo>
                  <a:pt x="0" y="596039"/>
                </a:moveTo>
                <a:lnTo>
                  <a:pt x="4411096" y="596039"/>
                </a:lnTo>
              </a:path>
              <a:path w="4411344" h="1311909">
                <a:moveTo>
                  <a:pt x="0" y="715449"/>
                </a:moveTo>
                <a:lnTo>
                  <a:pt x="1550309" y="715449"/>
                </a:lnTo>
              </a:path>
              <a:path w="4411344" h="1311909">
                <a:moveTo>
                  <a:pt x="0" y="834859"/>
                </a:moveTo>
                <a:lnTo>
                  <a:pt x="1550309" y="834859"/>
                </a:lnTo>
              </a:path>
              <a:path w="4411344" h="1311909">
                <a:moveTo>
                  <a:pt x="0" y="953258"/>
                </a:moveTo>
                <a:lnTo>
                  <a:pt x="4411096" y="953258"/>
                </a:lnTo>
              </a:path>
              <a:path w="4411344" h="1311909">
                <a:moveTo>
                  <a:pt x="0" y="1072668"/>
                </a:moveTo>
                <a:lnTo>
                  <a:pt x="1550309" y="1072668"/>
                </a:lnTo>
              </a:path>
              <a:path w="4411344" h="1311909">
                <a:moveTo>
                  <a:pt x="0" y="1192078"/>
                </a:moveTo>
                <a:lnTo>
                  <a:pt x="1550309" y="1192078"/>
                </a:lnTo>
              </a:path>
              <a:path w="4411344" h="1311909">
                <a:moveTo>
                  <a:pt x="4411096" y="715449"/>
                </a:moveTo>
                <a:lnTo>
                  <a:pt x="3219017" y="715449"/>
                </a:lnTo>
              </a:path>
              <a:path w="4411344" h="1311909">
                <a:moveTo>
                  <a:pt x="3219017" y="1311488"/>
                </a:moveTo>
                <a:lnTo>
                  <a:pt x="3219017" y="596039"/>
                </a:lnTo>
              </a:path>
            </a:pathLst>
          </a:custGeom>
          <a:ln w="12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bg object 18"/>
          <p:cNvSpPr/>
          <p:nvPr/>
        </p:nvSpPr>
        <p:spPr>
          <a:xfrm>
            <a:off x="15544248" y="12754297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4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bg object 19"/>
          <p:cNvSpPr/>
          <p:nvPr/>
        </p:nvSpPr>
        <p:spPr>
          <a:xfrm>
            <a:off x="15783067" y="12754297"/>
            <a:ext cx="476884" cy="596265"/>
          </a:xfrm>
          <a:custGeom>
            <a:avLst/>
            <a:gdLst/>
            <a:ahLst/>
            <a:cxnLst/>
            <a:rect l="l" t="t" r="r" b="b"/>
            <a:pathLst>
              <a:path w="476884" h="596265">
                <a:moveTo>
                  <a:pt x="0" y="0"/>
                </a:moveTo>
                <a:lnTo>
                  <a:pt x="0" y="596039"/>
                </a:lnTo>
              </a:path>
              <a:path w="476884" h="596265">
                <a:moveTo>
                  <a:pt x="476629" y="0"/>
                </a:moveTo>
                <a:lnTo>
                  <a:pt x="476629" y="596039"/>
                </a:lnTo>
              </a:path>
            </a:pathLst>
          </a:custGeom>
          <a:ln w="12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bg object 20"/>
          <p:cNvSpPr/>
          <p:nvPr/>
        </p:nvSpPr>
        <p:spPr>
          <a:xfrm>
            <a:off x="18763264" y="13350336"/>
            <a:ext cx="357505" cy="0"/>
          </a:xfrm>
          <a:custGeom>
            <a:avLst/>
            <a:gdLst/>
            <a:ahLst/>
            <a:cxnLst/>
            <a:rect l="l" t="t" r="r" b="b"/>
            <a:pathLst>
              <a:path w="357505" h="0">
                <a:moveTo>
                  <a:pt x="0" y="0"/>
                </a:moveTo>
                <a:lnTo>
                  <a:pt x="357218" y="0"/>
                </a:lnTo>
              </a:path>
            </a:pathLst>
          </a:custGeom>
          <a:ln w="5059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bg object 21"/>
          <p:cNvSpPr/>
          <p:nvPr/>
        </p:nvSpPr>
        <p:spPr>
          <a:xfrm>
            <a:off x="15544248" y="13350336"/>
            <a:ext cx="4411345" cy="715645"/>
          </a:xfrm>
          <a:custGeom>
            <a:avLst/>
            <a:gdLst/>
            <a:ahLst/>
            <a:cxnLst/>
            <a:rect l="l" t="t" r="r" b="b"/>
            <a:pathLst>
              <a:path w="4411344" h="715644">
                <a:moveTo>
                  <a:pt x="3576236" y="0"/>
                </a:moveTo>
                <a:lnTo>
                  <a:pt x="3576236" y="357218"/>
                </a:lnTo>
              </a:path>
              <a:path w="4411344" h="715644">
                <a:moveTo>
                  <a:pt x="3934466" y="0"/>
                </a:moveTo>
                <a:lnTo>
                  <a:pt x="3934466" y="357218"/>
                </a:lnTo>
              </a:path>
              <a:path w="4411344" h="715644">
                <a:moveTo>
                  <a:pt x="4411096" y="715449"/>
                </a:moveTo>
                <a:lnTo>
                  <a:pt x="0" y="715449"/>
                </a:lnTo>
              </a:path>
            </a:pathLst>
          </a:custGeom>
          <a:ln w="12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bg object 22"/>
          <p:cNvSpPr/>
          <p:nvPr/>
        </p:nvSpPr>
        <p:spPr>
          <a:xfrm>
            <a:off x="24961" y="24961"/>
            <a:ext cx="20048855" cy="14159230"/>
          </a:xfrm>
          <a:custGeom>
            <a:avLst/>
            <a:gdLst/>
            <a:ahLst/>
            <a:cxnLst/>
            <a:rect l="l" t="t" r="r" b="b"/>
            <a:pathLst>
              <a:path w="20048855" h="14159230">
                <a:moveTo>
                  <a:pt x="0" y="0"/>
                </a:moveTo>
                <a:lnTo>
                  <a:pt x="20048780" y="0"/>
                </a:lnTo>
                <a:lnTo>
                  <a:pt x="20048780" y="14159223"/>
                </a:lnTo>
                <a:lnTo>
                  <a:pt x="0" y="14159223"/>
                </a:lnTo>
                <a:lnTo>
                  <a:pt x="0" y="0"/>
                </a:lnTo>
              </a:path>
              <a:path w="20048855" h="14159230">
                <a:moveTo>
                  <a:pt x="476629" y="14040825"/>
                </a:moveTo>
                <a:lnTo>
                  <a:pt x="476629" y="11839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4200" b="0" i="0">
                <a:solidFill>
                  <a:schemeClr val="tx1"/>
                </a:solidFill>
                <a:latin typeface="GOST Common"/>
                <a:cs typeface="GOST Common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3900" b="0" i="0">
                <a:solidFill>
                  <a:schemeClr val="tx1"/>
                </a:solidFill>
                <a:latin typeface="GOST Common"/>
                <a:cs typeface="GOST Common"/>
              </a:defRPr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4200" b="0" i="0">
                <a:solidFill>
                  <a:schemeClr val="tx1"/>
                </a:solidFill>
                <a:latin typeface="GOST Common"/>
                <a:cs typeface="GOST Common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idx="2" sz="half"/>
          </p:nvPr>
        </p:nvSpPr>
        <p:spPr>
          <a:xfrm>
            <a:off x="1005205" y="3267138"/>
            <a:ext cx="8745284" cy="937526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idx="3" sz="half"/>
          </p:nvPr>
        </p:nvSpPr>
        <p:spPr>
          <a:xfrm>
            <a:off x="10353611" y="3267138"/>
            <a:ext cx="8745284" cy="937526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6" name="Holder 6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7" name="Holder 7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4200" b="0" i="0">
                <a:solidFill>
                  <a:schemeClr val="tx1"/>
                </a:solidFill>
                <a:latin typeface="GOST Common"/>
                <a:cs typeface="GOST Common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5" name="Holder 5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4" name="Holder 4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theme" Target="../theme/theme1.xml"/></Relationships>
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533636" y="134065"/>
            <a:ext cx="19036826" cy="191643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4200" b="0" i="0">
                <a:solidFill>
                  <a:schemeClr val="tx1"/>
                </a:solidFill>
                <a:latin typeface="GOST Common"/>
                <a:cs typeface="GOST Common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723663" y="2324678"/>
            <a:ext cx="18999835" cy="589153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900" b="0" i="0">
                <a:solidFill>
                  <a:schemeClr val="tx1"/>
                </a:solidFill>
                <a:latin typeface="GOST Common"/>
                <a:cs typeface="GOST Common"/>
              </a:defRPr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>
          <a:xfrm>
            <a:off x="6835394" y="13210604"/>
            <a:ext cx="6433312" cy="71024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>
          <a:xfrm>
            <a:off x="1005205" y="13210604"/>
            <a:ext cx="4623943" cy="71024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>
          <a:xfrm>
            <a:off x="14474953" y="13210604"/>
            <a:ext cx="4623943" cy="71024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 folHlink="folHlink" hlink="hlink" accent1="accent1" accent2="accent2" accent3="accent3" accent4="accent4" accent5="accent5" accent6="accent6" tx2="dk2" bg2="lt2" tx1="dk1" bg1="lt1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.png"/></Relationships>
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412.png"/><Relationship Id="rId3" Type="http://schemas.openxmlformats.org/officeDocument/2006/relationships/image" Target="../media/image413.png"/><Relationship Id="rId4" Type="http://schemas.openxmlformats.org/officeDocument/2006/relationships/image" Target="../media/image414.png"/><Relationship Id="rId5" Type="http://schemas.openxmlformats.org/officeDocument/2006/relationships/image" Target="../media/image415.png"/></Relationships>
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png"/></Relationships>
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3.png"/><Relationship Id="rId3" Type="http://schemas.openxmlformats.org/officeDocument/2006/relationships/image" Target="../media/image4.png"/><Relationship Id="rId4" Type="http://schemas.openxmlformats.org/officeDocument/2006/relationships/image" Target="../media/image5.png"/><Relationship Id="rId5" Type="http://schemas.openxmlformats.org/officeDocument/2006/relationships/image" Target="../media/image6.png"/><Relationship Id="rId6" Type="http://schemas.openxmlformats.org/officeDocument/2006/relationships/image" Target="../media/image7.png"/><Relationship Id="rId7" Type="http://schemas.openxmlformats.org/officeDocument/2006/relationships/image" Target="../media/image8.png"/><Relationship Id="rId8" Type="http://schemas.openxmlformats.org/officeDocument/2006/relationships/image" Target="../media/image9.png"/><Relationship Id="rId9" Type="http://schemas.openxmlformats.org/officeDocument/2006/relationships/image" Target="../media/image10.png"/><Relationship Id="rId10" Type="http://schemas.openxmlformats.org/officeDocument/2006/relationships/image" Target="../media/image11.png"/><Relationship Id="rId11" Type="http://schemas.openxmlformats.org/officeDocument/2006/relationships/image" Target="../media/image12.png"/><Relationship Id="rId12" Type="http://schemas.openxmlformats.org/officeDocument/2006/relationships/image" Target="../media/image13.png"/><Relationship Id="rId13" Type="http://schemas.openxmlformats.org/officeDocument/2006/relationships/image" Target="../media/image14.png"/><Relationship Id="rId14" Type="http://schemas.openxmlformats.org/officeDocument/2006/relationships/image" Target="../media/image15.png"/><Relationship Id="rId15" Type="http://schemas.openxmlformats.org/officeDocument/2006/relationships/image" Target="../media/image16.png"/><Relationship Id="rId16" Type="http://schemas.openxmlformats.org/officeDocument/2006/relationships/image" Target="../media/image17.png"/><Relationship Id="rId17" Type="http://schemas.openxmlformats.org/officeDocument/2006/relationships/image" Target="../media/image18.png"/><Relationship Id="rId18" Type="http://schemas.openxmlformats.org/officeDocument/2006/relationships/image" Target="../media/image19.png"/><Relationship Id="rId19" Type="http://schemas.openxmlformats.org/officeDocument/2006/relationships/image" Target="../media/image20.png"/><Relationship Id="rId20" Type="http://schemas.openxmlformats.org/officeDocument/2006/relationships/image" Target="../media/image21.png"/><Relationship Id="rId21" Type="http://schemas.openxmlformats.org/officeDocument/2006/relationships/image" Target="../media/image22.png"/><Relationship Id="rId22" Type="http://schemas.openxmlformats.org/officeDocument/2006/relationships/image" Target="../media/image23.png"/><Relationship Id="rId23" Type="http://schemas.openxmlformats.org/officeDocument/2006/relationships/image" Target="../media/image24.png"/><Relationship Id="rId24" Type="http://schemas.openxmlformats.org/officeDocument/2006/relationships/image" Target="../media/image25.png"/><Relationship Id="rId25" Type="http://schemas.openxmlformats.org/officeDocument/2006/relationships/image" Target="../media/image26.png"/><Relationship Id="rId26" Type="http://schemas.openxmlformats.org/officeDocument/2006/relationships/image" Target="../media/image27.png"/><Relationship Id="rId27" Type="http://schemas.openxmlformats.org/officeDocument/2006/relationships/image" Target="../media/image28.png"/><Relationship Id="rId28" Type="http://schemas.openxmlformats.org/officeDocument/2006/relationships/image" Target="../media/image29.png"/><Relationship Id="rId29" Type="http://schemas.openxmlformats.org/officeDocument/2006/relationships/image" Target="../media/image30.png"/><Relationship Id="rId30" Type="http://schemas.openxmlformats.org/officeDocument/2006/relationships/image" Target="../media/image31.png"/><Relationship Id="rId31" Type="http://schemas.openxmlformats.org/officeDocument/2006/relationships/image" Target="../media/image32.png"/><Relationship Id="rId32" Type="http://schemas.openxmlformats.org/officeDocument/2006/relationships/image" Target="../media/image33.png"/><Relationship Id="rId33" Type="http://schemas.openxmlformats.org/officeDocument/2006/relationships/image" Target="../media/image34.png"/><Relationship Id="rId34" Type="http://schemas.openxmlformats.org/officeDocument/2006/relationships/image" Target="../media/image35.png"/><Relationship Id="rId35" Type="http://schemas.openxmlformats.org/officeDocument/2006/relationships/image" Target="../media/image36.png"/><Relationship Id="rId36" Type="http://schemas.openxmlformats.org/officeDocument/2006/relationships/image" Target="../media/image37.png"/><Relationship Id="rId37" Type="http://schemas.openxmlformats.org/officeDocument/2006/relationships/image" Target="../media/image38.png"/><Relationship Id="rId38" Type="http://schemas.openxmlformats.org/officeDocument/2006/relationships/image" Target="../media/image39.png"/><Relationship Id="rId39" Type="http://schemas.openxmlformats.org/officeDocument/2006/relationships/image" Target="../media/image40.png"/><Relationship Id="rId40" Type="http://schemas.openxmlformats.org/officeDocument/2006/relationships/image" Target="../media/image41.png"/><Relationship Id="rId41" Type="http://schemas.openxmlformats.org/officeDocument/2006/relationships/image" Target="../media/image42.png"/><Relationship Id="rId42" Type="http://schemas.openxmlformats.org/officeDocument/2006/relationships/image" Target="../media/image43.png"/><Relationship Id="rId43" Type="http://schemas.openxmlformats.org/officeDocument/2006/relationships/image" Target="../media/image44.png"/><Relationship Id="rId44" Type="http://schemas.openxmlformats.org/officeDocument/2006/relationships/image" Target="../media/image45.png"/><Relationship Id="rId45" Type="http://schemas.openxmlformats.org/officeDocument/2006/relationships/image" Target="../media/image46.png"/><Relationship Id="rId46" Type="http://schemas.openxmlformats.org/officeDocument/2006/relationships/image" Target="../media/image47.png"/><Relationship Id="rId47" Type="http://schemas.openxmlformats.org/officeDocument/2006/relationships/image" Target="../media/image48.png"/><Relationship Id="rId48" Type="http://schemas.openxmlformats.org/officeDocument/2006/relationships/image" Target="../media/image49.png"/><Relationship Id="rId49" Type="http://schemas.openxmlformats.org/officeDocument/2006/relationships/image" Target="../media/image50.png"/><Relationship Id="rId50" Type="http://schemas.openxmlformats.org/officeDocument/2006/relationships/image" Target="../media/image51.png"/><Relationship Id="rId51" Type="http://schemas.openxmlformats.org/officeDocument/2006/relationships/image" Target="../media/image52.png"/><Relationship Id="rId52" Type="http://schemas.openxmlformats.org/officeDocument/2006/relationships/image" Target="../media/image53.png"/><Relationship Id="rId53" Type="http://schemas.openxmlformats.org/officeDocument/2006/relationships/image" Target="../media/image54.png"/><Relationship Id="rId54" Type="http://schemas.openxmlformats.org/officeDocument/2006/relationships/image" Target="../media/image55.png"/><Relationship Id="rId55" Type="http://schemas.openxmlformats.org/officeDocument/2006/relationships/image" Target="../media/image56.png"/><Relationship Id="rId56" Type="http://schemas.openxmlformats.org/officeDocument/2006/relationships/image" Target="../media/image57.png"/><Relationship Id="rId57" Type="http://schemas.openxmlformats.org/officeDocument/2006/relationships/image" Target="../media/image58.png"/><Relationship Id="rId58" Type="http://schemas.openxmlformats.org/officeDocument/2006/relationships/image" Target="../media/image59.png"/><Relationship Id="rId59" Type="http://schemas.openxmlformats.org/officeDocument/2006/relationships/image" Target="../media/image60.png"/><Relationship Id="rId60" Type="http://schemas.openxmlformats.org/officeDocument/2006/relationships/image" Target="../media/image61.png"/><Relationship Id="rId61" Type="http://schemas.openxmlformats.org/officeDocument/2006/relationships/image" Target="../media/image62.png"/><Relationship Id="rId62" Type="http://schemas.openxmlformats.org/officeDocument/2006/relationships/image" Target="../media/image63.png"/><Relationship Id="rId63" Type="http://schemas.openxmlformats.org/officeDocument/2006/relationships/image" Target="../media/image64.png"/><Relationship Id="rId64" Type="http://schemas.openxmlformats.org/officeDocument/2006/relationships/image" Target="../media/image65.png"/><Relationship Id="rId65" Type="http://schemas.openxmlformats.org/officeDocument/2006/relationships/image" Target="../media/image66.png"/><Relationship Id="rId66" Type="http://schemas.openxmlformats.org/officeDocument/2006/relationships/image" Target="../media/image67.png"/><Relationship Id="rId67" Type="http://schemas.openxmlformats.org/officeDocument/2006/relationships/image" Target="../media/image68.png"/><Relationship Id="rId68" Type="http://schemas.openxmlformats.org/officeDocument/2006/relationships/image" Target="../media/image69.png"/><Relationship Id="rId69" Type="http://schemas.openxmlformats.org/officeDocument/2006/relationships/image" Target="../media/image70.png"/><Relationship Id="rId70" Type="http://schemas.openxmlformats.org/officeDocument/2006/relationships/image" Target="../media/image71.png"/><Relationship Id="rId71" Type="http://schemas.openxmlformats.org/officeDocument/2006/relationships/image" Target="../media/image72.png"/><Relationship Id="rId72" Type="http://schemas.openxmlformats.org/officeDocument/2006/relationships/image" Target="../media/image73.png"/><Relationship Id="rId73" Type="http://schemas.openxmlformats.org/officeDocument/2006/relationships/image" Target="../media/image74.png"/><Relationship Id="rId74" Type="http://schemas.openxmlformats.org/officeDocument/2006/relationships/image" Target="../media/image75.png"/><Relationship Id="rId75" Type="http://schemas.openxmlformats.org/officeDocument/2006/relationships/image" Target="../media/image76.png"/><Relationship Id="rId76" Type="http://schemas.openxmlformats.org/officeDocument/2006/relationships/image" Target="../media/image77.png"/><Relationship Id="rId77" Type="http://schemas.openxmlformats.org/officeDocument/2006/relationships/image" Target="../media/image78.png"/><Relationship Id="rId78" Type="http://schemas.openxmlformats.org/officeDocument/2006/relationships/image" Target="../media/image79.png"/><Relationship Id="rId79" Type="http://schemas.openxmlformats.org/officeDocument/2006/relationships/image" Target="../media/image80.png"/><Relationship Id="rId80" Type="http://schemas.openxmlformats.org/officeDocument/2006/relationships/image" Target="../media/image81.png"/><Relationship Id="rId81" Type="http://schemas.openxmlformats.org/officeDocument/2006/relationships/image" Target="../media/image82.png"/><Relationship Id="rId82" Type="http://schemas.openxmlformats.org/officeDocument/2006/relationships/image" Target="../media/image83.png"/><Relationship Id="rId83" Type="http://schemas.openxmlformats.org/officeDocument/2006/relationships/image" Target="../media/image84.png"/><Relationship Id="rId84" Type="http://schemas.openxmlformats.org/officeDocument/2006/relationships/image" Target="../media/image85.png"/><Relationship Id="rId85" Type="http://schemas.openxmlformats.org/officeDocument/2006/relationships/image" Target="../media/image86.png"/><Relationship Id="rId86" Type="http://schemas.openxmlformats.org/officeDocument/2006/relationships/image" Target="../media/image87.png"/><Relationship Id="rId87" Type="http://schemas.openxmlformats.org/officeDocument/2006/relationships/image" Target="../media/image88.png"/><Relationship Id="rId88" Type="http://schemas.openxmlformats.org/officeDocument/2006/relationships/image" Target="../media/image89.png"/><Relationship Id="rId89" Type="http://schemas.openxmlformats.org/officeDocument/2006/relationships/image" Target="../media/image90.png"/><Relationship Id="rId90" Type="http://schemas.openxmlformats.org/officeDocument/2006/relationships/image" Target="../media/image91.png"/><Relationship Id="rId91" Type="http://schemas.openxmlformats.org/officeDocument/2006/relationships/image" Target="../media/image92.png"/><Relationship Id="rId92" Type="http://schemas.openxmlformats.org/officeDocument/2006/relationships/image" Target="../media/image93.png"/><Relationship Id="rId93" Type="http://schemas.openxmlformats.org/officeDocument/2006/relationships/image" Target="../media/image94.png"/><Relationship Id="rId94" Type="http://schemas.openxmlformats.org/officeDocument/2006/relationships/image" Target="../media/image95.png"/><Relationship Id="rId95" Type="http://schemas.openxmlformats.org/officeDocument/2006/relationships/image" Target="../media/image96.png"/><Relationship Id="rId96" Type="http://schemas.openxmlformats.org/officeDocument/2006/relationships/image" Target="../media/image97.png"/><Relationship Id="rId97" Type="http://schemas.openxmlformats.org/officeDocument/2006/relationships/image" Target="../media/image98.png"/><Relationship Id="rId98" Type="http://schemas.openxmlformats.org/officeDocument/2006/relationships/image" Target="../media/image99.png"/><Relationship Id="rId99" Type="http://schemas.openxmlformats.org/officeDocument/2006/relationships/image" Target="../media/image100.png"/><Relationship Id="rId100" Type="http://schemas.openxmlformats.org/officeDocument/2006/relationships/image" Target="../media/image101.png"/><Relationship Id="rId101" Type="http://schemas.openxmlformats.org/officeDocument/2006/relationships/image" Target="../media/image102.png"/><Relationship Id="rId102" Type="http://schemas.openxmlformats.org/officeDocument/2006/relationships/image" Target="../media/image103.png"/><Relationship Id="rId103" Type="http://schemas.openxmlformats.org/officeDocument/2006/relationships/image" Target="../media/image104.png"/><Relationship Id="rId104" Type="http://schemas.openxmlformats.org/officeDocument/2006/relationships/image" Target="../media/image105.png"/><Relationship Id="rId105" Type="http://schemas.openxmlformats.org/officeDocument/2006/relationships/image" Target="../media/image106.png"/><Relationship Id="rId106" Type="http://schemas.openxmlformats.org/officeDocument/2006/relationships/image" Target="../media/image107.png"/><Relationship Id="rId107" Type="http://schemas.openxmlformats.org/officeDocument/2006/relationships/image" Target="../media/image108.png"/><Relationship Id="rId108" Type="http://schemas.openxmlformats.org/officeDocument/2006/relationships/image" Target="../media/image109.png"/><Relationship Id="rId109" Type="http://schemas.openxmlformats.org/officeDocument/2006/relationships/image" Target="../media/image110.png"/><Relationship Id="rId110" Type="http://schemas.openxmlformats.org/officeDocument/2006/relationships/image" Target="../media/image111.png"/><Relationship Id="rId111" Type="http://schemas.openxmlformats.org/officeDocument/2006/relationships/image" Target="../media/image112.png"/><Relationship Id="rId112" Type="http://schemas.openxmlformats.org/officeDocument/2006/relationships/image" Target="../media/image113.png"/><Relationship Id="rId113" Type="http://schemas.openxmlformats.org/officeDocument/2006/relationships/image" Target="../media/image114.png"/><Relationship Id="rId114" Type="http://schemas.openxmlformats.org/officeDocument/2006/relationships/image" Target="../media/image115.png"/><Relationship Id="rId115" Type="http://schemas.openxmlformats.org/officeDocument/2006/relationships/image" Target="../media/image116.png"/><Relationship Id="rId116" Type="http://schemas.openxmlformats.org/officeDocument/2006/relationships/image" Target="../media/image117.png"/><Relationship Id="rId117" Type="http://schemas.openxmlformats.org/officeDocument/2006/relationships/image" Target="../media/image118.png"/><Relationship Id="rId118" Type="http://schemas.openxmlformats.org/officeDocument/2006/relationships/image" Target="../media/image119.png"/><Relationship Id="rId119" Type="http://schemas.openxmlformats.org/officeDocument/2006/relationships/image" Target="../media/image120.png"/><Relationship Id="rId120" Type="http://schemas.openxmlformats.org/officeDocument/2006/relationships/image" Target="../media/image121.png"/><Relationship Id="rId121" Type="http://schemas.openxmlformats.org/officeDocument/2006/relationships/image" Target="../media/image122.png"/><Relationship Id="rId122" Type="http://schemas.openxmlformats.org/officeDocument/2006/relationships/image" Target="../media/image123.png"/><Relationship Id="rId123" Type="http://schemas.openxmlformats.org/officeDocument/2006/relationships/image" Target="../media/image124.png"/><Relationship Id="rId124" Type="http://schemas.openxmlformats.org/officeDocument/2006/relationships/image" Target="../media/image125.png"/><Relationship Id="rId125" Type="http://schemas.openxmlformats.org/officeDocument/2006/relationships/image" Target="../media/image126.png"/><Relationship Id="rId126" Type="http://schemas.openxmlformats.org/officeDocument/2006/relationships/image" Target="../media/image127.png"/><Relationship Id="rId127" Type="http://schemas.openxmlformats.org/officeDocument/2006/relationships/image" Target="../media/image128.png"/><Relationship Id="rId128" Type="http://schemas.openxmlformats.org/officeDocument/2006/relationships/image" Target="../media/image129.png"/><Relationship Id="rId129" Type="http://schemas.openxmlformats.org/officeDocument/2006/relationships/image" Target="../media/image130.png"/><Relationship Id="rId130" Type="http://schemas.openxmlformats.org/officeDocument/2006/relationships/image" Target="../media/image131.png"/><Relationship Id="rId131" Type="http://schemas.openxmlformats.org/officeDocument/2006/relationships/image" Target="../media/image132.png"/><Relationship Id="rId132" Type="http://schemas.openxmlformats.org/officeDocument/2006/relationships/image" Target="../media/image133.png"/><Relationship Id="rId133" Type="http://schemas.openxmlformats.org/officeDocument/2006/relationships/image" Target="../media/image134.png"/><Relationship Id="rId134" Type="http://schemas.openxmlformats.org/officeDocument/2006/relationships/image" Target="../media/image135.png"/><Relationship Id="rId135" Type="http://schemas.openxmlformats.org/officeDocument/2006/relationships/image" Target="../media/image136.png"/><Relationship Id="rId136" Type="http://schemas.openxmlformats.org/officeDocument/2006/relationships/image" Target="../media/image137.png"/><Relationship Id="rId137" Type="http://schemas.openxmlformats.org/officeDocument/2006/relationships/image" Target="../media/image138.png"/><Relationship Id="rId138" Type="http://schemas.openxmlformats.org/officeDocument/2006/relationships/image" Target="../media/image139.png"/><Relationship Id="rId139" Type="http://schemas.openxmlformats.org/officeDocument/2006/relationships/image" Target="../media/image140.png"/><Relationship Id="rId140" Type="http://schemas.openxmlformats.org/officeDocument/2006/relationships/image" Target="../media/image141.png"/><Relationship Id="rId141" Type="http://schemas.openxmlformats.org/officeDocument/2006/relationships/image" Target="../media/image142.png"/><Relationship Id="rId142" Type="http://schemas.openxmlformats.org/officeDocument/2006/relationships/image" Target="../media/image143.png"/><Relationship Id="rId143" Type="http://schemas.openxmlformats.org/officeDocument/2006/relationships/image" Target="../media/image144.png"/><Relationship Id="rId144" Type="http://schemas.openxmlformats.org/officeDocument/2006/relationships/image" Target="../media/image145.png"/><Relationship Id="rId145" Type="http://schemas.openxmlformats.org/officeDocument/2006/relationships/image" Target="../media/image146.png"/><Relationship Id="rId146" Type="http://schemas.openxmlformats.org/officeDocument/2006/relationships/image" Target="../media/image147.png"/><Relationship Id="rId147" Type="http://schemas.openxmlformats.org/officeDocument/2006/relationships/image" Target="../media/image148.png"/><Relationship Id="rId148" Type="http://schemas.openxmlformats.org/officeDocument/2006/relationships/image" Target="../media/image149.png"/><Relationship Id="rId149" Type="http://schemas.openxmlformats.org/officeDocument/2006/relationships/image" Target="../media/image150.png"/><Relationship Id="rId150" Type="http://schemas.openxmlformats.org/officeDocument/2006/relationships/image" Target="../media/image151.png"/><Relationship Id="rId151" Type="http://schemas.openxmlformats.org/officeDocument/2006/relationships/image" Target="../media/image152.png"/><Relationship Id="rId152" Type="http://schemas.openxmlformats.org/officeDocument/2006/relationships/image" Target="../media/image153.png"/><Relationship Id="rId153" Type="http://schemas.openxmlformats.org/officeDocument/2006/relationships/image" Target="../media/image154.png"/><Relationship Id="rId154" Type="http://schemas.openxmlformats.org/officeDocument/2006/relationships/image" Target="../media/image155.png"/><Relationship Id="rId155" Type="http://schemas.openxmlformats.org/officeDocument/2006/relationships/image" Target="../media/image156.png"/><Relationship Id="rId156" Type="http://schemas.openxmlformats.org/officeDocument/2006/relationships/image" Target="../media/image157.png"/><Relationship Id="rId157" Type="http://schemas.openxmlformats.org/officeDocument/2006/relationships/image" Target="../media/image158.png"/><Relationship Id="rId158" Type="http://schemas.openxmlformats.org/officeDocument/2006/relationships/image" Target="../media/image159.png"/><Relationship Id="rId159" Type="http://schemas.openxmlformats.org/officeDocument/2006/relationships/image" Target="../media/image160.png"/><Relationship Id="rId160" Type="http://schemas.openxmlformats.org/officeDocument/2006/relationships/image" Target="../media/image161.png"/><Relationship Id="rId161" Type="http://schemas.openxmlformats.org/officeDocument/2006/relationships/image" Target="../media/image162.png"/><Relationship Id="rId162" Type="http://schemas.openxmlformats.org/officeDocument/2006/relationships/image" Target="../media/image163.png"/><Relationship Id="rId163" Type="http://schemas.openxmlformats.org/officeDocument/2006/relationships/image" Target="../media/image164.png"/><Relationship Id="rId164" Type="http://schemas.openxmlformats.org/officeDocument/2006/relationships/image" Target="../media/image165.png"/><Relationship Id="rId165" Type="http://schemas.openxmlformats.org/officeDocument/2006/relationships/image" Target="../media/image166.png"/><Relationship Id="rId166" Type="http://schemas.openxmlformats.org/officeDocument/2006/relationships/image" Target="../media/image167.png"/><Relationship Id="rId167" Type="http://schemas.openxmlformats.org/officeDocument/2006/relationships/image" Target="../media/image168.png"/><Relationship Id="rId168" Type="http://schemas.openxmlformats.org/officeDocument/2006/relationships/image" Target="../media/image169.png"/><Relationship Id="rId169" Type="http://schemas.openxmlformats.org/officeDocument/2006/relationships/image" Target="../media/image170.png"/><Relationship Id="rId170" Type="http://schemas.openxmlformats.org/officeDocument/2006/relationships/image" Target="../media/image171.png"/><Relationship Id="rId171" Type="http://schemas.openxmlformats.org/officeDocument/2006/relationships/image" Target="../media/image172.png"/><Relationship Id="rId172" Type="http://schemas.openxmlformats.org/officeDocument/2006/relationships/image" Target="../media/image173.png"/><Relationship Id="rId173" Type="http://schemas.openxmlformats.org/officeDocument/2006/relationships/image" Target="../media/image174.png"/><Relationship Id="rId174" Type="http://schemas.openxmlformats.org/officeDocument/2006/relationships/image" Target="../media/image175.png"/><Relationship Id="rId175" Type="http://schemas.openxmlformats.org/officeDocument/2006/relationships/image" Target="../media/image176.png"/><Relationship Id="rId176" Type="http://schemas.openxmlformats.org/officeDocument/2006/relationships/image" Target="../media/image177.png"/><Relationship Id="rId177" Type="http://schemas.openxmlformats.org/officeDocument/2006/relationships/image" Target="../media/image178.png"/><Relationship Id="rId178" Type="http://schemas.openxmlformats.org/officeDocument/2006/relationships/image" Target="../media/image179.png"/><Relationship Id="rId179" Type="http://schemas.openxmlformats.org/officeDocument/2006/relationships/image" Target="../media/image180.png"/><Relationship Id="rId180" Type="http://schemas.openxmlformats.org/officeDocument/2006/relationships/image" Target="../media/image181.png"/><Relationship Id="rId181" Type="http://schemas.openxmlformats.org/officeDocument/2006/relationships/image" Target="../media/image182.png"/><Relationship Id="rId182" Type="http://schemas.openxmlformats.org/officeDocument/2006/relationships/image" Target="../media/image183.png"/><Relationship Id="rId183" Type="http://schemas.openxmlformats.org/officeDocument/2006/relationships/image" Target="../media/image184.png"/><Relationship Id="rId184" Type="http://schemas.openxmlformats.org/officeDocument/2006/relationships/image" Target="../media/image185.png"/><Relationship Id="rId185" Type="http://schemas.openxmlformats.org/officeDocument/2006/relationships/image" Target="../media/image186.png"/><Relationship Id="rId186" Type="http://schemas.openxmlformats.org/officeDocument/2006/relationships/image" Target="../media/image187.png"/><Relationship Id="rId187" Type="http://schemas.openxmlformats.org/officeDocument/2006/relationships/image" Target="../media/image188.png"/><Relationship Id="rId188" Type="http://schemas.openxmlformats.org/officeDocument/2006/relationships/image" Target="../media/image189.png"/><Relationship Id="rId189" Type="http://schemas.openxmlformats.org/officeDocument/2006/relationships/image" Target="../media/image190.png"/><Relationship Id="rId190" Type="http://schemas.openxmlformats.org/officeDocument/2006/relationships/image" Target="../media/image191.png"/><Relationship Id="rId191" Type="http://schemas.openxmlformats.org/officeDocument/2006/relationships/image" Target="../media/image192.png"/><Relationship Id="rId192" Type="http://schemas.openxmlformats.org/officeDocument/2006/relationships/image" Target="../media/image193.png"/><Relationship Id="rId193" Type="http://schemas.openxmlformats.org/officeDocument/2006/relationships/image" Target="../media/image194.png"/><Relationship Id="rId194" Type="http://schemas.openxmlformats.org/officeDocument/2006/relationships/image" Target="../media/image195.png"/><Relationship Id="rId195" Type="http://schemas.openxmlformats.org/officeDocument/2006/relationships/image" Target="../media/image196.png"/><Relationship Id="rId196" Type="http://schemas.openxmlformats.org/officeDocument/2006/relationships/image" Target="../media/image197.png"/></Relationships>
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98.png"/></Relationships>
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99.jpg"/><Relationship Id="rId3" Type="http://schemas.openxmlformats.org/officeDocument/2006/relationships/image" Target="../media/image200.png"/><Relationship Id="rId4" Type="http://schemas.openxmlformats.org/officeDocument/2006/relationships/image" Target="../media/image201.png"/><Relationship Id="rId5" Type="http://schemas.openxmlformats.org/officeDocument/2006/relationships/image" Target="../media/image202.png"/><Relationship Id="rId6" Type="http://schemas.openxmlformats.org/officeDocument/2006/relationships/image" Target="../media/image203.png"/><Relationship Id="rId7" Type="http://schemas.openxmlformats.org/officeDocument/2006/relationships/image" Target="../media/image204.png"/><Relationship Id="rId8" Type="http://schemas.openxmlformats.org/officeDocument/2006/relationships/image" Target="../media/image205.png"/><Relationship Id="rId9" Type="http://schemas.openxmlformats.org/officeDocument/2006/relationships/image" Target="../media/image206.png"/><Relationship Id="rId10" Type="http://schemas.openxmlformats.org/officeDocument/2006/relationships/image" Target="../media/image207.jpg"/><Relationship Id="rId11" Type="http://schemas.openxmlformats.org/officeDocument/2006/relationships/image" Target="../media/image208.png"/><Relationship Id="rId12" Type="http://schemas.openxmlformats.org/officeDocument/2006/relationships/image" Target="../media/image209.png"/><Relationship Id="rId13" Type="http://schemas.openxmlformats.org/officeDocument/2006/relationships/image" Target="../media/image210.png"/><Relationship Id="rId14" Type="http://schemas.openxmlformats.org/officeDocument/2006/relationships/image" Target="../media/image211.png"/><Relationship Id="rId15" Type="http://schemas.openxmlformats.org/officeDocument/2006/relationships/image" Target="../media/image212.png"/><Relationship Id="rId16" Type="http://schemas.openxmlformats.org/officeDocument/2006/relationships/image" Target="../media/image213.png"/><Relationship Id="rId17" Type="http://schemas.openxmlformats.org/officeDocument/2006/relationships/image" Target="../media/image214.png"/><Relationship Id="rId18" Type="http://schemas.openxmlformats.org/officeDocument/2006/relationships/image" Target="../media/image215.jpg"/><Relationship Id="rId19" Type="http://schemas.openxmlformats.org/officeDocument/2006/relationships/image" Target="../media/image216.jpg"/><Relationship Id="rId20" Type="http://schemas.openxmlformats.org/officeDocument/2006/relationships/image" Target="../media/image217.png"/><Relationship Id="rId21" Type="http://schemas.openxmlformats.org/officeDocument/2006/relationships/image" Target="../media/image218.png"/><Relationship Id="rId22" Type="http://schemas.openxmlformats.org/officeDocument/2006/relationships/image" Target="../media/image219.jpg"/><Relationship Id="rId23" Type="http://schemas.openxmlformats.org/officeDocument/2006/relationships/image" Target="../media/image220.png"/><Relationship Id="rId24" Type="http://schemas.openxmlformats.org/officeDocument/2006/relationships/image" Target="../media/image221.png"/><Relationship Id="rId25" Type="http://schemas.openxmlformats.org/officeDocument/2006/relationships/image" Target="../media/image222.png"/><Relationship Id="rId26" Type="http://schemas.openxmlformats.org/officeDocument/2006/relationships/image" Target="../media/image223.png"/><Relationship Id="rId27" Type="http://schemas.openxmlformats.org/officeDocument/2006/relationships/image" Target="../media/image224.jpg"/></Relationships>
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25.png"/><Relationship Id="rId3" Type="http://schemas.openxmlformats.org/officeDocument/2006/relationships/image" Target="../media/image226.png"/><Relationship Id="rId4" Type="http://schemas.openxmlformats.org/officeDocument/2006/relationships/image" Target="../media/image227.png"/><Relationship Id="rId5" Type="http://schemas.openxmlformats.org/officeDocument/2006/relationships/image" Target="../media/image228.png"/><Relationship Id="rId6" Type="http://schemas.openxmlformats.org/officeDocument/2006/relationships/image" Target="../media/image229.png"/><Relationship Id="rId7" Type="http://schemas.openxmlformats.org/officeDocument/2006/relationships/image" Target="../media/image230.png"/><Relationship Id="rId8" Type="http://schemas.openxmlformats.org/officeDocument/2006/relationships/image" Target="../media/image231.png"/><Relationship Id="rId9" Type="http://schemas.openxmlformats.org/officeDocument/2006/relationships/image" Target="../media/image232.png"/><Relationship Id="rId10" Type="http://schemas.openxmlformats.org/officeDocument/2006/relationships/image" Target="../media/image233.png"/><Relationship Id="rId11" Type="http://schemas.openxmlformats.org/officeDocument/2006/relationships/image" Target="../media/image234.png"/><Relationship Id="rId12" Type="http://schemas.openxmlformats.org/officeDocument/2006/relationships/image" Target="../media/image235.png"/><Relationship Id="rId13" Type="http://schemas.openxmlformats.org/officeDocument/2006/relationships/image" Target="../media/image236.png"/><Relationship Id="rId14" Type="http://schemas.openxmlformats.org/officeDocument/2006/relationships/image" Target="../media/image237.png"/><Relationship Id="rId15" Type="http://schemas.openxmlformats.org/officeDocument/2006/relationships/image" Target="../media/image238.png"/><Relationship Id="rId16" Type="http://schemas.openxmlformats.org/officeDocument/2006/relationships/image" Target="../media/image239.png"/><Relationship Id="rId17" Type="http://schemas.openxmlformats.org/officeDocument/2006/relationships/image" Target="../media/image240.png"/><Relationship Id="rId18" Type="http://schemas.openxmlformats.org/officeDocument/2006/relationships/image" Target="../media/image241.png"/><Relationship Id="rId19" Type="http://schemas.openxmlformats.org/officeDocument/2006/relationships/image" Target="../media/image242.png"/><Relationship Id="rId20" Type="http://schemas.openxmlformats.org/officeDocument/2006/relationships/image" Target="../media/image243.png"/><Relationship Id="rId21" Type="http://schemas.openxmlformats.org/officeDocument/2006/relationships/image" Target="../media/image244.png"/><Relationship Id="rId22" Type="http://schemas.openxmlformats.org/officeDocument/2006/relationships/image" Target="../media/image245.png"/><Relationship Id="rId23" Type="http://schemas.openxmlformats.org/officeDocument/2006/relationships/image" Target="../media/image246.png"/><Relationship Id="rId24" Type="http://schemas.openxmlformats.org/officeDocument/2006/relationships/image" Target="../media/image247.png"/><Relationship Id="rId25" Type="http://schemas.openxmlformats.org/officeDocument/2006/relationships/image" Target="../media/image248.png"/><Relationship Id="rId26" Type="http://schemas.openxmlformats.org/officeDocument/2006/relationships/image" Target="../media/image249.png"/><Relationship Id="rId27" Type="http://schemas.openxmlformats.org/officeDocument/2006/relationships/image" Target="../media/image250.png"/></Relationships>
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51.png"/><Relationship Id="rId3" Type="http://schemas.openxmlformats.org/officeDocument/2006/relationships/image" Target="../media/image252.png"/><Relationship Id="rId4" Type="http://schemas.openxmlformats.org/officeDocument/2006/relationships/image" Target="../media/image253.png"/><Relationship Id="rId5" Type="http://schemas.openxmlformats.org/officeDocument/2006/relationships/image" Target="../media/image254.png"/><Relationship Id="rId6" Type="http://schemas.openxmlformats.org/officeDocument/2006/relationships/image" Target="../media/image255.png"/><Relationship Id="rId7" Type="http://schemas.openxmlformats.org/officeDocument/2006/relationships/image" Target="../media/image256.png"/><Relationship Id="rId8" Type="http://schemas.openxmlformats.org/officeDocument/2006/relationships/image" Target="../media/image257.png"/><Relationship Id="rId9" Type="http://schemas.openxmlformats.org/officeDocument/2006/relationships/image" Target="../media/image258.png"/><Relationship Id="rId10" Type="http://schemas.openxmlformats.org/officeDocument/2006/relationships/image" Target="../media/image259.png"/><Relationship Id="rId11" Type="http://schemas.openxmlformats.org/officeDocument/2006/relationships/image" Target="../media/image260.png"/><Relationship Id="rId12" Type="http://schemas.openxmlformats.org/officeDocument/2006/relationships/image" Target="../media/image261.png"/></Relationships>
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62.png"/><Relationship Id="rId3" Type="http://schemas.openxmlformats.org/officeDocument/2006/relationships/image" Target="../media/image254.png"/><Relationship Id="rId4" Type="http://schemas.openxmlformats.org/officeDocument/2006/relationships/image" Target="../media/image252.png"/><Relationship Id="rId5" Type="http://schemas.openxmlformats.org/officeDocument/2006/relationships/image" Target="../media/image263.png"/><Relationship Id="rId6" Type="http://schemas.openxmlformats.org/officeDocument/2006/relationships/image" Target="../media/image264.png"/><Relationship Id="rId7" Type="http://schemas.openxmlformats.org/officeDocument/2006/relationships/image" Target="../media/image265.png"/><Relationship Id="rId8" Type="http://schemas.openxmlformats.org/officeDocument/2006/relationships/image" Target="../media/image266.png"/><Relationship Id="rId9" Type="http://schemas.openxmlformats.org/officeDocument/2006/relationships/image" Target="../media/image267.png"/><Relationship Id="rId10" Type="http://schemas.openxmlformats.org/officeDocument/2006/relationships/image" Target="../media/image268.png"/><Relationship Id="rId11" Type="http://schemas.openxmlformats.org/officeDocument/2006/relationships/image" Target="../media/image269.png"/><Relationship Id="rId12" Type="http://schemas.openxmlformats.org/officeDocument/2006/relationships/image" Target="../media/image270.png"/><Relationship Id="rId13" Type="http://schemas.openxmlformats.org/officeDocument/2006/relationships/image" Target="../media/image271.png"/><Relationship Id="rId14" Type="http://schemas.openxmlformats.org/officeDocument/2006/relationships/image" Target="../media/image272.png"/><Relationship Id="rId15" Type="http://schemas.openxmlformats.org/officeDocument/2006/relationships/image" Target="../media/image273.png"/><Relationship Id="rId16" Type="http://schemas.openxmlformats.org/officeDocument/2006/relationships/image" Target="../media/image251.png"/><Relationship Id="rId17" Type="http://schemas.openxmlformats.org/officeDocument/2006/relationships/image" Target="../media/image274.png"/><Relationship Id="rId18" Type="http://schemas.openxmlformats.org/officeDocument/2006/relationships/image" Target="../media/image275.png"/><Relationship Id="rId19" Type="http://schemas.openxmlformats.org/officeDocument/2006/relationships/image" Target="../media/image276.png"/><Relationship Id="rId20" Type="http://schemas.openxmlformats.org/officeDocument/2006/relationships/image" Target="../media/image277.png"/><Relationship Id="rId21" Type="http://schemas.openxmlformats.org/officeDocument/2006/relationships/image" Target="../media/image278.png"/><Relationship Id="rId22" Type="http://schemas.openxmlformats.org/officeDocument/2006/relationships/image" Target="../media/image279.png"/><Relationship Id="rId23" Type="http://schemas.openxmlformats.org/officeDocument/2006/relationships/image" Target="../media/image280.png"/><Relationship Id="rId24" Type="http://schemas.openxmlformats.org/officeDocument/2006/relationships/image" Target="../media/image281.png"/><Relationship Id="rId25" Type="http://schemas.openxmlformats.org/officeDocument/2006/relationships/image" Target="../media/image282.png"/><Relationship Id="rId26" Type="http://schemas.openxmlformats.org/officeDocument/2006/relationships/image" Target="../media/image283.png"/><Relationship Id="rId27" Type="http://schemas.openxmlformats.org/officeDocument/2006/relationships/image" Target="../media/image284.png"/><Relationship Id="rId28" Type="http://schemas.openxmlformats.org/officeDocument/2006/relationships/image" Target="../media/image285.png"/><Relationship Id="rId29" Type="http://schemas.openxmlformats.org/officeDocument/2006/relationships/image" Target="../media/image286.png"/><Relationship Id="rId30" Type="http://schemas.openxmlformats.org/officeDocument/2006/relationships/image" Target="../media/image287.png"/><Relationship Id="rId31" Type="http://schemas.openxmlformats.org/officeDocument/2006/relationships/image" Target="../media/image288.png"/><Relationship Id="rId32" Type="http://schemas.openxmlformats.org/officeDocument/2006/relationships/image" Target="../media/image289.png"/><Relationship Id="rId33" Type="http://schemas.openxmlformats.org/officeDocument/2006/relationships/image" Target="../media/image290.png"/><Relationship Id="rId34" Type="http://schemas.openxmlformats.org/officeDocument/2006/relationships/image" Target="../media/image291.png"/><Relationship Id="rId35" Type="http://schemas.openxmlformats.org/officeDocument/2006/relationships/image" Target="../media/image292.png"/><Relationship Id="rId36" Type="http://schemas.openxmlformats.org/officeDocument/2006/relationships/image" Target="../media/image293.png"/><Relationship Id="rId37" Type="http://schemas.openxmlformats.org/officeDocument/2006/relationships/image" Target="../media/image294.png"/><Relationship Id="rId38" Type="http://schemas.openxmlformats.org/officeDocument/2006/relationships/image" Target="../media/image295.png"/><Relationship Id="rId39" Type="http://schemas.openxmlformats.org/officeDocument/2006/relationships/image" Target="../media/image296.png"/><Relationship Id="rId40" Type="http://schemas.openxmlformats.org/officeDocument/2006/relationships/image" Target="../media/image297.png"/><Relationship Id="rId41" Type="http://schemas.openxmlformats.org/officeDocument/2006/relationships/image" Target="../media/image298.png"/><Relationship Id="rId42" Type="http://schemas.openxmlformats.org/officeDocument/2006/relationships/image" Target="../media/image299.png"/><Relationship Id="rId43" Type="http://schemas.openxmlformats.org/officeDocument/2006/relationships/image" Target="../media/image300.png"/><Relationship Id="rId44" Type="http://schemas.openxmlformats.org/officeDocument/2006/relationships/image" Target="../media/image301.png"/><Relationship Id="rId45" Type="http://schemas.openxmlformats.org/officeDocument/2006/relationships/image" Target="../media/image302.png"/><Relationship Id="rId46" Type="http://schemas.openxmlformats.org/officeDocument/2006/relationships/image" Target="../media/image303.png"/><Relationship Id="rId47" Type="http://schemas.openxmlformats.org/officeDocument/2006/relationships/image" Target="../media/image304.png"/><Relationship Id="rId48" Type="http://schemas.openxmlformats.org/officeDocument/2006/relationships/image" Target="../media/image305.png"/><Relationship Id="rId49" Type="http://schemas.openxmlformats.org/officeDocument/2006/relationships/image" Target="../media/image306.png"/><Relationship Id="rId50" Type="http://schemas.openxmlformats.org/officeDocument/2006/relationships/image" Target="../media/image307.png"/><Relationship Id="rId51" Type="http://schemas.openxmlformats.org/officeDocument/2006/relationships/image" Target="../media/image308.png"/><Relationship Id="rId52" Type="http://schemas.openxmlformats.org/officeDocument/2006/relationships/image" Target="../media/image309.png"/><Relationship Id="rId53" Type="http://schemas.openxmlformats.org/officeDocument/2006/relationships/image" Target="../media/image310.png"/><Relationship Id="rId54" Type="http://schemas.openxmlformats.org/officeDocument/2006/relationships/image" Target="../media/image311.png"/><Relationship Id="rId55" Type="http://schemas.openxmlformats.org/officeDocument/2006/relationships/image" Target="../media/image312.png"/><Relationship Id="rId56" Type="http://schemas.openxmlformats.org/officeDocument/2006/relationships/image" Target="../media/image313.png"/><Relationship Id="rId57" Type="http://schemas.openxmlformats.org/officeDocument/2006/relationships/image" Target="../media/image314.png"/><Relationship Id="rId58" Type="http://schemas.openxmlformats.org/officeDocument/2006/relationships/image" Target="../media/image315.png"/><Relationship Id="rId59" Type="http://schemas.openxmlformats.org/officeDocument/2006/relationships/image" Target="../media/image316.png"/><Relationship Id="rId60" Type="http://schemas.openxmlformats.org/officeDocument/2006/relationships/image" Target="../media/image317.png"/><Relationship Id="rId61" Type="http://schemas.openxmlformats.org/officeDocument/2006/relationships/image" Target="../media/image318.png"/><Relationship Id="rId62" Type="http://schemas.openxmlformats.org/officeDocument/2006/relationships/image" Target="../media/image319.png"/><Relationship Id="rId63" Type="http://schemas.openxmlformats.org/officeDocument/2006/relationships/image" Target="../media/image320.png"/><Relationship Id="rId64" Type="http://schemas.openxmlformats.org/officeDocument/2006/relationships/image" Target="../media/image321.png"/><Relationship Id="rId65" Type="http://schemas.openxmlformats.org/officeDocument/2006/relationships/image" Target="../media/image322.png"/><Relationship Id="rId66" Type="http://schemas.openxmlformats.org/officeDocument/2006/relationships/image" Target="../media/image323.png"/><Relationship Id="rId67" Type="http://schemas.openxmlformats.org/officeDocument/2006/relationships/image" Target="../media/image324.png"/><Relationship Id="rId68" Type="http://schemas.openxmlformats.org/officeDocument/2006/relationships/image" Target="../media/image325.png"/><Relationship Id="rId69" Type="http://schemas.openxmlformats.org/officeDocument/2006/relationships/image" Target="../media/image326.png"/><Relationship Id="rId70" Type="http://schemas.openxmlformats.org/officeDocument/2006/relationships/image" Target="../media/image327.png"/></Relationships>
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328.png"/><Relationship Id="rId3" Type="http://schemas.openxmlformats.org/officeDocument/2006/relationships/image" Target="../media/image329.png"/><Relationship Id="rId4" Type="http://schemas.openxmlformats.org/officeDocument/2006/relationships/image" Target="../media/image330.png"/><Relationship Id="rId5" Type="http://schemas.openxmlformats.org/officeDocument/2006/relationships/image" Target="../media/image331.png"/><Relationship Id="rId6" Type="http://schemas.openxmlformats.org/officeDocument/2006/relationships/image" Target="../media/image332.png"/><Relationship Id="rId7" Type="http://schemas.openxmlformats.org/officeDocument/2006/relationships/image" Target="../media/image333.png"/><Relationship Id="rId8" Type="http://schemas.openxmlformats.org/officeDocument/2006/relationships/image" Target="../media/image334.png"/><Relationship Id="rId9" Type="http://schemas.openxmlformats.org/officeDocument/2006/relationships/image" Target="../media/image335.png"/><Relationship Id="rId10" Type="http://schemas.openxmlformats.org/officeDocument/2006/relationships/image" Target="../media/image336.png"/><Relationship Id="rId11" Type="http://schemas.openxmlformats.org/officeDocument/2006/relationships/image" Target="../media/image337.png"/><Relationship Id="rId12" Type="http://schemas.openxmlformats.org/officeDocument/2006/relationships/image" Target="../media/image338.png"/><Relationship Id="rId13" Type="http://schemas.openxmlformats.org/officeDocument/2006/relationships/image" Target="../media/image339.png"/><Relationship Id="rId14" Type="http://schemas.openxmlformats.org/officeDocument/2006/relationships/image" Target="../media/image340.png"/><Relationship Id="rId15" Type="http://schemas.openxmlformats.org/officeDocument/2006/relationships/image" Target="../media/image341.png"/><Relationship Id="rId16" Type="http://schemas.openxmlformats.org/officeDocument/2006/relationships/image" Target="../media/image342.png"/><Relationship Id="rId17" Type="http://schemas.openxmlformats.org/officeDocument/2006/relationships/image" Target="../media/image343.png"/><Relationship Id="rId18" Type="http://schemas.openxmlformats.org/officeDocument/2006/relationships/image" Target="../media/image344.png"/><Relationship Id="rId19" Type="http://schemas.openxmlformats.org/officeDocument/2006/relationships/image" Target="../media/image345.png"/><Relationship Id="rId20" Type="http://schemas.openxmlformats.org/officeDocument/2006/relationships/image" Target="../media/image346.png"/><Relationship Id="rId21" Type="http://schemas.openxmlformats.org/officeDocument/2006/relationships/image" Target="../media/image347.png"/><Relationship Id="rId22" Type="http://schemas.openxmlformats.org/officeDocument/2006/relationships/image" Target="../media/image348.png"/><Relationship Id="rId23" Type="http://schemas.openxmlformats.org/officeDocument/2006/relationships/image" Target="../media/image349.png"/><Relationship Id="rId24" Type="http://schemas.openxmlformats.org/officeDocument/2006/relationships/image" Target="../media/image350.png"/><Relationship Id="rId25" Type="http://schemas.openxmlformats.org/officeDocument/2006/relationships/image" Target="../media/image351.png"/><Relationship Id="rId26" Type="http://schemas.openxmlformats.org/officeDocument/2006/relationships/image" Target="../media/image352.png"/><Relationship Id="rId27" Type="http://schemas.openxmlformats.org/officeDocument/2006/relationships/image" Target="../media/image353.png"/><Relationship Id="rId28" Type="http://schemas.openxmlformats.org/officeDocument/2006/relationships/image" Target="../media/image354.png"/><Relationship Id="rId29" Type="http://schemas.openxmlformats.org/officeDocument/2006/relationships/image" Target="../media/image355.png"/><Relationship Id="rId30" Type="http://schemas.openxmlformats.org/officeDocument/2006/relationships/image" Target="../media/image356.png"/><Relationship Id="rId31" Type="http://schemas.openxmlformats.org/officeDocument/2006/relationships/image" Target="../media/image357.png"/><Relationship Id="rId32" Type="http://schemas.openxmlformats.org/officeDocument/2006/relationships/image" Target="../media/image358.png"/><Relationship Id="rId33" Type="http://schemas.openxmlformats.org/officeDocument/2006/relationships/image" Target="../media/image359.png"/><Relationship Id="rId34" Type="http://schemas.openxmlformats.org/officeDocument/2006/relationships/image" Target="../media/image360.png"/><Relationship Id="rId35" Type="http://schemas.openxmlformats.org/officeDocument/2006/relationships/image" Target="../media/image361.png"/><Relationship Id="rId36" Type="http://schemas.openxmlformats.org/officeDocument/2006/relationships/image" Target="../media/image362.png"/><Relationship Id="rId37" Type="http://schemas.openxmlformats.org/officeDocument/2006/relationships/image" Target="../media/image363.png"/><Relationship Id="rId38" Type="http://schemas.openxmlformats.org/officeDocument/2006/relationships/image" Target="../media/image364.png"/><Relationship Id="rId39" Type="http://schemas.openxmlformats.org/officeDocument/2006/relationships/image" Target="../media/image365.png"/><Relationship Id="rId40" Type="http://schemas.openxmlformats.org/officeDocument/2006/relationships/image" Target="../media/image366.png"/><Relationship Id="rId41" Type="http://schemas.openxmlformats.org/officeDocument/2006/relationships/image" Target="../media/image367.png"/><Relationship Id="rId42" Type="http://schemas.openxmlformats.org/officeDocument/2006/relationships/image" Target="../media/image368.png"/><Relationship Id="rId43" Type="http://schemas.openxmlformats.org/officeDocument/2006/relationships/image" Target="../media/image369.png"/><Relationship Id="rId44" Type="http://schemas.openxmlformats.org/officeDocument/2006/relationships/image" Target="../media/image370.png"/><Relationship Id="rId45" Type="http://schemas.openxmlformats.org/officeDocument/2006/relationships/image" Target="../media/image371.png"/><Relationship Id="rId46" Type="http://schemas.openxmlformats.org/officeDocument/2006/relationships/image" Target="../media/image372.png"/><Relationship Id="rId47" Type="http://schemas.openxmlformats.org/officeDocument/2006/relationships/image" Target="../media/image373.png"/><Relationship Id="rId48" Type="http://schemas.openxmlformats.org/officeDocument/2006/relationships/image" Target="../media/image374.png"/><Relationship Id="rId49" Type="http://schemas.openxmlformats.org/officeDocument/2006/relationships/image" Target="../media/image375.png"/><Relationship Id="rId50" Type="http://schemas.openxmlformats.org/officeDocument/2006/relationships/image" Target="../media/image376.png"/><Relationship Id="rId51" Type="http://schemas.openxmlformats.org/officeDocument/2006/relationships/image" Target="../media/image377.png"/><Relationship Id="rId52" Type="http://schemas.openxmlformats.org/officeDocument/2006/relationships/image" Target="../media/image378.png"/><Relationship Id="rId53" Type="http://schemas.openxmlformats.org/officeDocument/2006/relationships/image" Target="../media/image379.png"/><Relationship Id="rId54" Type="http://schemas.openxmlformats.org/officeDocument/2006/relationships/image" Target="../media/image380.png"/><Relationship Id="rId55" Type="http://schemas.openxmlformats.org/officeDocument/2006/relationships/image" Target="../media/image381.png"/><Relationship Id="rId56" Type="http://schemas.openxmlformats.org/officeDocument/2006/relationships/image" Target="../media/image382.png"/><Relationship Id="rId57" Type="http://schemas.openxmlformats.org/officeDocument/2006/relationships/image" Target="../media/image383.png"/><Relationship Id="rId58" Type="http://schemas.openxmlformats.org/officeDocument/2006/relationships/image" Target="../media/image384.png"/><Relationship Id="rId59" Type="http://schemas.openxmlformats.org/officeDocument/2006/relationships/image" Target="../media/image385.png"/><Relationship Id="rId60" Type="http://schemas.openxmlformats.org/officeDocument/2006/relationships/image" Target="../media/image386.png"/><Relationship Id="rId61" Type="http://schemas.openxmlformats.org/officeDocument/2006/relationships/image" Target="../media/image387.png"/><Relationship Id="rId62" Type="http://schemas.openxmlformats.org/officeDocument/2006/relationships/image" Target="../media/image388.png"/><Relationship Id="rId63" Type="http://schemas.openxmlformats.org/officeDocument/2006/relationships/image" Target="../media/image389.png"/><Relationship Id="rId64" Type="http://schemas.openxmlformats.org/officeDocument/2006/relationships/image" Target="../media/image390.png"/><Relationship Id="rId65" Type="http://schemas.openxmlformats.org/officeDocument/2006/relationships/image" Target="../media/image391.png"/><Relationship Id="rId66" Type="http://schemas.openxmlformats.org/officeDocument/2006/relationships/image" Target="../media/image392.png"/><Relationship Id="rId67" Type="http://schemas.openxmlformats.org/officeDocument/2006/relationships/image" Target="../media/image393.png"/><Relationship Id="rId68" Type="http://schemas.openxmlformats.org/officeDocument/2006/relationships/image" Target="../media/image394.png"/><Relationship Id="rId69" Type="http://schemas.openxmlformats.org/officeDocument/2006/relationships/image" Target="../media/image395.png"/><Relationship Id="rId70" Type="http://schemas.openxmlformats.org/officeDocument/2006/relationships/image" Target="../media/image396.png"/><Relationship Id="rId71" Type="http://schemas.openxmlformats.org/officeDocument/2006/relationships/image" Target="../media/image397.png"/><Relationship Id="rId72" Type="http://schemas.openxmlformats.org/officeDocument/2006/relationships/image" Target="../media/image398.png"/><Relationship Id="rId73" Type="http://schemas.openxmlformats.org/officeDocument/2006/relationships/image" Target="../media/image399.png"/><Relationship Id="rId74" Type="http://schemas.openxmlformats.org/officeDocument/2006/relationships/image" Target="../media/image400.png"/><Relationship Id="rId75" Type="http://schemas.openxmlformats.org/officeDocument/2006/relationships/image" Target="../media/image401.png"/><Relationship Id="rId76" Type="http://schemas.openxmlformats.org/officeDocument/2006/relationships/image" Target="../media/image402.png"/><Relationship Id="rId77" Type="http://schemas.openxmlformats.org/officeDocument/2006/relationships/image" Target="../media/image403.png"/><Relationship Id="rId78" Type="http://schemas.openxmlformats.org/officeDocument/2006/relationships/image" Target="../media/image404.jpg"/><Relationship Id="rId79" Type="http://schemas.openxmlformats.org/officeDocument/2006/relationships/image" Target="../media/image405.png"/><Relationship Id="rId80" Type="http://schemas.openxmlformats.org/officeDocument/2006/relationships/image" Target="../media/image406.png"/><Relationship Id="rId81" Type="http://schemas.openxmlformats.org/officeDocument/2006/relationships/image" Target="../media/image407.png"/><Relationship Id="rId82" Type="http://schemas.openxmlformats.org/officeDocument/2006/relationships/image" Target="../media/image408.png"/><Relationship Id="rId83" Type="http://schemas.openxmlformats.org/officeDocument/2006/relationships/image" Target="../media/image409.png"/><Relationship Id="rId84" Type="http://schemas.openxmlformats.org/officeDocument/2006/relationships/image" Target="../media/image410.png"/><Relationship Id="rId85" Type="http://schemas.openxmlformats.org/officeDocument/2006/relationships/image" Target="../media/image411.png"/></Relationships>
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prstGeom prst="rect"/>
        </p:spPr>
        <p:txBody>
          <a:bodyPr wrap="square" lIns="0" tIns="12700" rIns="0" bIns="0" rtlCol="0" vert="horz">
            <a:spAutoFit/>
          </a:bodyPr>
          <a:lstStyle/>
          <a:p>
            <a:pPr marL="7221855" marR="960119" indent="-5659120">
              <a:lnSpc>
                <a:spcPct val="108000"/>
              </a:lnSpc>
              <a:spcBef>
                <a:spcPts val="100"/>
              </a:spcBef>
            </a:pPr>
            <a:r>
              <a:rPr dirty="0" spc="-10"/>
              <a:t>КИЇВСЬКИЙ</a:t>
            </a:r>
            <a:r>
              <a:rPr dirty="0" spc="20"/>
              <a:t> </a:t>
            </a:r>
            <a:r>
              <a:rPr dirty="0" spc="-10"/>
              <a:t>НАЦІОНАЛЬНИЙ</a:t>
            </a:r>
            <a:r>
              <a:rPr dirty="0" spc="20"/>
              <a:t> </a:t>
            </a:r>
            <a:r>
              <a:rPr dirty="0" spc="-10"/>
              <a:t>УНІВЕРСИТЕТ</a:t>
            </a:r>
            <a:r>
              <a:rPr dirty="0" spc="20"/>
              <a:t> </a:t>
            </a:r>
            <a:r>
              <a:rPr dirty="0" spc="-10"/>
              <a:t>БУДІВНИЦТВА</a:t>
            </a:r>
            <a:r>
              <a:rPr dirty="0" spc="20"/>
              <a:t> </a:t>
            </a:r>
            <a:r>
              <a:rPr dirty="0" spc="-5"/>
              <a:t>І</a:t>
            </a:r>
            <a:r>
              <a:rPr dirty="0" spc="25"/>
              <a:t> </a:t>
            </a:r>
            <a:r>
              <a:rPr dirty="0" spc="-5"/>
              <a:t>АРХІТЕКТУРИ </a:t>
            </a:r>
            <a:r>
              <a:rPr dirty="0" spc="-1015"/>
              <a:t> </a:t>
            </a:r>
            <a:r>
              <a:rPr dirty="0" spc="-10"/>
              <a:t>КАФЕДРА </a:t>
            </a:r>
            <a:r>
              <a:rPr dirty="0" spc="-5"/>
              <a:t>ГЕОТЕХНІКИ</a:t>
            </a:r>
          </a:p>
          <a:p>
            <a:pPr marL="202565">
              <a:lnSpc>
                <a:spcPct val="100000"/>
              </a:lnSpc>
              <a:spcBef>
                <a:spcPts val="875"/>
              </a:spcBef>
              <a:tabLst>
                <a:tab pos="13729335" algn="l"/>
              </a:tabLst>
            </a:pPr>
            <a:r>
              <a:rPr dirty="0" sz="2600" spc="10"/>
              <a:t>Магістр:</a:t>
            </a:r>
            <a:r>
              <a:rPr dirty="0" sz="2600" spc="15"/>
              <a:t> </a:t>
            </a:r>
            <a:r>
              <a:rPr dirty="0" sz="2600" spc="5"/>
              <a:t>Нечаєв </a:t>
            </a:r>
            <a:r>
              <a:rPr dirty="0" sz="2600" spc="10"/>
              <a:t>Іван</a:t>
            </a:r>
            <a:r>
              <a:rPr dirty="0" sz="2600" spc="15"/>
              <a:t> </a:t>
            </a:r>
            <a:r>
              <a:rPr dirty="0" sz="2600" spc="10"/>
              <a:t>Миколайович	</a:t>
            </a:r>
            <a:r>
              <a:rPr dirty="0" sz="2600" spc="5"/>
              <a:t>Керівник:</a:t>
            </a:r>
            <a:r>
              <a:rPr dirty="0" sz="2600" spc="-10"/>
              <a:t> </a:t>
            </a:r>
            <a:r>
              <a:rPr dirty="0" sz="2600" spc="5"/>
              <a:t>Носенко</a:t>
            </a:r>
            <a:r>
              <a:rPr dirty="0" sz="2600" spc="-15"/>
              <a:t> </a:t>
            </a:r>
            <a:r>
              <a:rPr dirty="0" sz="2600" spc="5"/>
              <a:t>Віктор</a:t>
            </a:r>
            <a:r>
              <a:rPr dirty="0" sz="2600" spc="-15"/>
              <a:t> </a:t>
            </a:r>
            <a:r>
              <a:rPr dirty="0" sz="2600" spc="10"/>
              <a:t>Сергійович</a:t>
            </a:r>
            <a:endParaRPr sz="2600"/>
          </a:p>
        </p:txBody>
      </p:sp>
      <p:sp>
        <p:nvSpPr>
          <p:cNvPr id="3" name="object 3"/>
          <p:cNvSpPr txBox="1">
            <a:spLocks noGrp="1"/>
          </p:cNvSpPr>
          <p:nvPr>
            <p:ph type="body" idx="1"/>
          </p:nvPr>
        </p:nvSpPr>
        <p:spPr>
          <a:prstGeom prst="rect"/>
        </p:spPr>
        <p:txBody>
          <a:bodyPr wrap="square" lIns="0" tIns="83820" rIns="0" bIns="0" rtlCol="0" vert="horz">
            <a:spAutoFit/>
          </a:bodyPr>
          <a:lstStyle/>
          <a:p>
            <a:pPr marL="1440180" marR="5080" indent="-1158240">
              <a:lnSpc>
                <a:spcPts val="4220"/>
              </a:lnSpc>
              <a:spcBef>
                <a:spcPts val="660"/>
              </a:spcBef>
            </a:pPr>
            <a:r>
              <a:rPr dirty="0" spc="15"/>
              <a:t>Тема дослідження:</a:t>
            </a:r>
            <a:r>
              <a:rPr dirty="0" spc="25"/>
              <a:t> </a:t>
            </a:r>
            <a:r>
              <a:rPr dirty="0" spc="10"/>
              <a:t>"Поектування</a:t>
            </a:r>
            <a:r>
              <a:rPr dirty="0" spc="20"/>
              <a:t> </a:t>
            </a:r>
            <a:r>
              <a:rPr dirty="0" spc="15"/>
              <a:t>ефективного</a:t>
            </a:r>
            <a:r>
              <a:rPr dirty="0" spc="25"/>
              <a:t> </a:t>
            </a:r>
            <a:r>
              <a:rPr dirty="0" spc="15"/>
              <a:t>варіанту</a:t>
            </a:r>
            <a:r>
              <a:rPr dirty="0" spc="25"/>
              <a:t> </a:t>
            </a:r>
            <a:r>
              <a:rPr dirty="0" spc="15"/>
              <a:t>фундаменту</a:t>
            </a:r>
            <a:r>
              <a:rPr dirty="0" spc="20"/>
              <a:t> </a:t>
            </a:r>
            <a:r>
              <a:rPr dirty="0" spc="15"/>
              <a:t>27</a:t>
            </a:r>
            <a:r>
              <a:rPr dirty="0" spc="25"/>
              <a:t> </a:t>
            </a:r>
            <a:r>
              <a:rPr dirty="0" spc="15"/>
              <a:t>поверхового </a:t>
            </a:r>
            <a:r>
              <a:rPr dirty="0" spc="-940"/>
              <a:t> </a:t>
            </a:r>
            <a:r>
              <a:rPr dirty="0" spc="15"/>
              <a:t>житлового</a:t>
            </a:r>
            <a:r>
              <a:rPr dirty="0" spc="5"/>
              <a:t> </a:t>
            </a:r>
            <a:r>
              <a:rPr dirty="0" spc="15"/>
              <a:t>будинку</a:t>
            </a:r>
            <a:r>
              <a:rPr dirty="0" spc="10"/>
              <a:t> </a:t>
            </a:r>
            <a:r>
              <a:rPr dirty="0" spc="15"/>
              <a:t>у піщаних</a:t>
            </a:r>
            <a:r>
              <a:rPr dirty="0" spc="10"/>
              <a:t> </a:t>
            </a:r>
            <a:r>
              <a:rPr dirty="0" spc="15"/>
              <a:t>грунтах лівого</a:t>
            </a:r>
            <a:r>
              <a:rPr dirty="0" spc="10"/>
              <a:t> </a:t>
            </a:r>
            <a:r>
              <a:rPr dirty="0" spc="15"/>
              <a:t>берегу ріки</a:t>
            </a:r>
            <a:r>
              <a:rPr dirty="0" spc="10"/>
              <a:t> </a:t>
            </a:r>
            <a:r>
              <a:rPr dirty="0" spc="15"/>
              <a:t>Дніпро</a:t>
            </a:r>
            <a:r>
              <a:rPr dirty="0" spc="10"/>
              <a:t> </a:t>
            </a:r>
            <a:r>
              <a:rPr dirty="0" spc="15"/>
              <a:t>у</a:t>
            </a:r>
            <a:r>
              <a:rPr dirty="0" spc="10"/>
              <a:t> м.Києві"</a:t>
            </a:r>
          </a:p>
          <a:p>
            <a:pPr marL="12700" marR="579755" indent="648335">
              <a:lnSpc>
                <a:spcPct val="126299"/>
              </a:lnSpc>
              <a:spcBef>
                <a:spcPts val="1715"/>
              </a:spcBef>
            </a:pPr>
            <a:r>
              <a:rPr dirty="0" u="sng" sz="2600" spc="10">
                <a:uFill>
                  <a:solidFill>
                    <a:srgbClr val="000000"/>
                  </a:solidFill>
                </a:uFill>
              </a:rPr>
              <a:t>Актуальність теми.</a:t>
            </a:r>
            <a:r>
              <a:rPr dirty="0" sz="2600" spc="10"/>
              <a:t> Зацікавленість та необхідність у будівництві житлових будинків, у наш час, </a:t>
            </a:r>
            <a:r>
              <a:rPr dirty="0" sz="2600" spc="5"/>
              <a:t>залишається </a:t>
            </a:r>
            <a:r>
              <a:rPr dirty="0" sz="2600" spc="10"/>
              <a:t>високою, </a:t>
            </a:r>
            <a:r>
              <a:rPr dirty="0" sz="2600" spc="15"/>
              <a:t> </a:t>
            </a:r>
            <a:r>
              <a:rPr dirty="0" sz="2600" spc="10"/>
              <a:t>особливо у</a:t>
            </a:r>
            <a:r>
              <a:rPr dirty="0" sz="2600" spc="15"/>
              <a:t> </a:t>
            </a:r>
            <a:r>
              <a:rPr dirty="0" sz="2600" spc="5"/>
              <a:t>містах.</a:t>
            </a:r>
            <a:r>
              <a:rPr dirty="0" sz="2600" spc="10"/>
              <a:t> Інженерне</a:t>
            </a:r>
            <a:r>
              <a:rPr dirty="0" sz="2600" spc="15"/>
              <a:t> </a:t>
            </a:r>
            <a:r>
              <a:rPr dirty="0" sz="2600" spc="10"/>
              <a:t>проектування,</a:t>
            </a:r>
            <a:r>
              <a:rPr dirty="0" sz="2600" spc="15"/>
              <a:t> </a:t>
            </a:r>
            <a:r>
              <a:rPr dirty="0" sz="2600" spc="10"/>
              <a:t>яке</a:t>
            </a:r>
            <a:r>
              <a:rPr dirty="0" sz="2600" spc="15"/>
              <a:t> </a:t>
            </a:r>
            <a:r>
              <a:rPr dirty="0" sz="2600" spc="10"/>
              <a:t>дозволяю</a:t>
            </a:r>
            <a:r>
              <a:rPr dirty="0" sz="2600" spc="15"/>
              <a:t> </a:t>
            </a:r>
            <a:r>
              <a:rPr dirty="0" sz="2600" spc="10"/>
              <a:t>будувати</a:t>
            </a:r>
            <a:r>
              <a:rPr dirty="0" sz="2600" spc="15"/>
              <a:t> </a:t>
            </a:r>
            <a:r>
              <a:rPr dirty="0" sz="2600" spc="10"/>
              <a:t>безпечні</a:t>
            </a:r>
            <a:r>
              <a:rPr dirty="0" sz="2600" spc="15"/>
              <a:t> </a:t>
            </a:r>
            <a:r>
              <a:rPr dirty="0" sz="2600" spc="10"/>
              <a:t>та</a:t>
            </a:r>
            <a:r>
              <a:rPr dirty="0" sz="2600" spc="15"/>
              <a:t> </a:t>
            </a:r>
            <a:r>
              <a:rPr dirty="0" sz="2600" spc="10"/>
              <a:t>ефективні</a:t>
            </a:r>
            <a:r>
              <a:rPr dirty="0" sz="2600" spc="15"/>
              <a:t> </a:t>
            </a:r>
            <a:r>
              <a:rPr dirty="0" sz="2600" spc="5"/>
              <a:t>будівлі,</a:t>
            </a:r>
            <a:r>
              <a:rPr dirty="0" sz="2600" spc="15"/>
              <a:t> </a:t>
            </a:r>
            <a:r>
              <a:rPr dirty="0" sz="2600" spc="5"/>
              <a:t>залишається</a:t>
            </a:r>
            <a:r>
              <a:rPr dirty="0" sz="2600" spc="10"/>
              <a:t> </a:t>
            </a:r>
            <a:r>
              <a:rPr dirty="0" sz="2600" spc="5"/>
              <a:t>актуальним </a:t>
            </a:r>
            <a:r>
              <a:rPr dirty="0" sz="2600" spc="-620"/>
              <a:t> </a:t>
            </a:r>
            <a:r>
              <a:rPr dirty="0" sz="2600" spc="5"/>
              <a:t>завданням.</a:t>
            </a:r>
            <a:endParaRPr sz="2600"/>
          </a:p>
          <a:p>
            <a:pPr marL="12700" marR="1090295" indent="648335">
              <a:lnSpc>
                <a:spcPct val="126200"/>
              </a:lnSpc>
              <a:spcBef>
                <a:spcPts val="5"/>
              </a:spcBef>
            </a:pPr>
            <a:r>
              <a:rPr dirty="0" sz="2600" spc="10"/>
              <a:t>Завдяки новим</a:t>
            </a:r>
            <a:r>
              <a:rPr dirty="0" sz="2600" spc="15"/>
              <a:t> </a:t>
            </a:r>
            <a:r>
              <a:rPr dirty="0" sz="2600" spc="10"/>
              <a:t>технологіям та</a:t>
            </a:r>
            <a:r>
              <a:rPr dirty="0" sz="2600" spc="15"/>
              <a:t> </a:t>
            </a:r>
            <a:r>
              <a:rPr dirty="0" sz="2600" spc="5"/>
              <a:t>матеріалам, </a:t>
            </a:r>
            <a:r>
              <a:rPr dirty="0" sz="2600" spc="10"/>
              <a:t>інженери</a:t>
            </a:r>
            <a:r>
              <a:rPr dirty="0" sz="2600" spc="15"/>
              <a:t> </a:t>
            </a:r>
            <a:r>
              <a:rPr dirty="0" sz="2600" spc="5"/>
              <a:t>мають </a:t>
            </a:r>
            <a:r>
              <a:rPr dirty="0" sz="2600" spc="10"/>
              <a:t>більше</a:t>
            </a:r>
            <a:r>
              <a:rPr dirty="0" sz="2600" spc="15"/>
              <a:t> </a:t>
            </a:r>
            <a:r>
              <a:rPr dirty="0" sz="2600" spc="10"/>
              <a:t>варіантів для</a:t>
            </a:r>
            <a:r>
              <a:rPr dirty="0" sz="2600" spc="15"/>
              <a:t> </a:t>
            </a:r>
            <a:r>
              <a:rPr dirty="0" sz="2600" spc="5"/>
              <a:t>створення </a:t>
            </a:r>
            <a:r>
              <a:rPr dirty="0" sz="2600" spc="10"/>
              <a:t>надійних</a:t>
            </a:r>
            <a:r>
              <a:rPr dirty="0" sz="2600" spc="15"/>
              <a:t> </a:t>
            </a:r>
            <a:r>
              <a:rPr dirty="0" sz="2600" spc="10"/>
              <a:t>та ефективних </a:t>
            </a:r>
            <a:r>
              <a:rPr dirty="0" sz="2600" spc="-620"/>
              <a:t> </a:t>
            </a:r>
            <a:r>
              <a:rPr dirty="0" sz="2600" spc="10"/>
              <a:t>фундаментів.</a:t>
            </a:r>
            <a:endParaRPr sz="2600"/>
          </a:p>
          <a:p>
            <a:pPr marL="661035" marR="1299845">
              <a:lnSpc>
                <a:spcPct val="126400"/>
              </a:lnSpc>
            </a:pPr>
            <a:r>
              <a:rPr dirty="0" u="sng" sz="2600" spc="10">
                <a:uFill>
                  <a:solidFill>
                    <a:srgbClr val="000000"/>
                  </a:solidFill>
                </a:uFill>
              </a:rPr>
              <a:t>Мета дослідження</a:t>
            </a:r>
            <a:r>
              <a:rPr dirty="0" sz="2600" spc="10"/>
              <a:t>. </a:t>
            </a:r>
            <a:r>
              <a:rPr dirty="0" sz="2600" spc="5"/>
              <a:t>Вибір</a:t>
            </a:r>
            <a:r>
              <a:rPr dirty="0" sz="2600" spc="10"/>
              <a:t> ефективного варіанту</a:t>
            </a:r>
            <a:r>
              <a:rPr dirty="0" sz="2600" spc="15"/>
              <a:t> </a:t>
            </a:r>
            <a:r>
              <a:rPr dirty="0" sz="2600" spc="10"/>
              <a:t>фундаменту 27 поверхового</a:t>
            </a:r>
            <a:r>
              <a:rPr dirty="0" sz="2600" spc="15"/>
              <a:t> </a:t>
            </a:r>
            <a:r>
              <a:rPr dirty="0" sz="2600" spc="10"/>
              <a:t>житлового будинку</a:t>
            </a:r>
            <a:r>
              <a:rPr dirty="0" sz="2600" spc="15"/>
              <a:t> </a:t>
            </a:r>
            <a:r>
              <a:rPr dirty="0" sz="2600" spc="10"/>
              <a:t>у піщаних</a:t>
            </a:r>
            <a:r>
              <a:rPr dirty="0" sz="2600" spc="15"/>
              <a:t> </a:t>
            </a:r>
            <a:r>
              <a:rPr dirty="0" sz="2600" spc="10"/>
              <a:t>грунтах. </a:t>
            </a:r>
            <a:r>
              <a:rPr dirty="0" sz="2600" spc="-625"/>
              <a:t> </a:t>
            </a:r>
            <a:r>
              <a:rPr dirty="0" u="sng" sz="2600" spc="10">
                <a:uFill>
                  <a:solidFill>
                    <a:srgbClr val="000000"/>
                  </a:solidFill>
                </a:uFill>
              </a:rPr>
              <a:t>Задачі</a:t>
            </a:r>
            <a:r>
              <a:rPr dirty="0" u="sng" sz="2600">
                <a:uFill>
                  <a:solidFill>
                    <a:srgbClr val="000000"/>
                  </a:solidFill>
                </a:uFill>
              </a:rPr>
              <a:t> </a:t>
            </a:r>
            <a:r>
              <a:rPr dirty="0" u="sng" sz="2600" spc="10">
                <a:uFill>
                  <a:solidFill>
                    <a:srgbClr val="000000"/>
                  </a:solidFill>
                </a:uFill>
              </a:rPr>
              <a:t>дослідження:</a:t>
            </a:r>
            <a:endParaRPr sz="2600"/>
          </a:p>
          <a:p>
            <a:pPr marL="12700" marR="1212215" indent="1096645">
              <a:lnSpc>
                <a:spcPts val="3940"/>
              </a:lnSpc>
              <a:spcBef>
                <a:spcPts val="105"/>
              </a:spcBef>
              <a:tabLst>
                <a:tab pos="2205990" algn="l"/>
              </a:tabLst>
            </a:pPr>
            <a:r>
              <a:rPr dirty="0" sz="2600" spc="5"/>
              <a:t>1.	</a:t>
            </a:r>
            <a:r>
              <a:rPr dirty="0" sz="2600" spc="10"/>
              <a:t>Аналіз геоморфології, геологічної будови та гідрогеологічних умов, а також інженерно-геологічних умов </a:t>
            </a:r>
            <a:r>
              <a:rPr dirty="0" sz="2600" spc="-625"/>
              <a:t> </a:t>
            </a:r>
            <a:r>
              <a:rPr dirty="0" sz="2600" spc="10"/>
              <a:t>ділянки</a:t>
            </a:r>
            <a:r>
              <a:rPr dirty="0" sz="2600"/>
              <a:t> </a:t>
            </a:r>
            <a:r>
              <a:rPr dirty="0" sz="2600" spc="10"/>
              <a:t>будівництва.</a:t>
            </a:r>
            <a:endParaRPr sz="2600"/>
          </a:p>
        </p:txBody>
      </p:sp>
      <p:sp>
        <p:nvSpPr>
          <p:cNvPr id="4" name="object 4"/>
          <p:cNvSpPr txBox="1"/>
          <p:nvPr/>
        </p:nvSpPr>
        <p:spPr>
          <a:xfrm>
            <a:off x="1820618" y="8190702"/>
            <a:ext cx="264160" cy="1027430"/>
          </a:xfrm>
          <a:prstGeom prst="rect">
            <a:avLst/>
          </a:prstGeom>
        </p:spPr>
        <p:txBody>
          <a:bodyPr wrap="square" lIns="0" tIns="1168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20"/>
              </a:spcBef>
            </a:pPr>
            <a:r>
              <a:rPr dirty="0" sz="2600" spc="5">
                <a:latin typeface="GOST Common"/>
                <a:cs typeface="GOST Common"/>
              </a:rPr>
              <a:t>2.</a:t>
            </a:r>
            <a:endParaRPr sz="2600">
              <a:latin typeface="GOST Common"/>
              <a:cs typeface="GOST Common"/>
            </a:endParaRPr>
          </a:p>
          <a:p>
            <a:pPr marL="12700">
              <a:lnSpc>
                <a:spcPct val="100000"/>
              </a:lnSpc>
              <a:spcBef>
                <a:spcPts val="819"/>
              </a:spcBef>
            </a:pPr>
            <a:r>
              <a:rPr dirty="0" sz="2600" spc="5">
                <a:latin typeface="GOST Common"/>
                <a:cs typeface="GOST Common"/>
              </a:rPr>
              <a:t>3.</a:t>
            </a:r>
            <a:endParaRPr sz="2600">
              <a:latin typeface="GOST Common"/>
              <a:cs typeface="GOST Commo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917573" y="8190702"/>
            <a:ext cx="12151360" cy="1027430"/>
          </a:xfrm>
          <a:prstGeom prst="rect">
            <a:avLst/>
          </a:prstGeom>
        </p:spPr>
        <p:txBody>
          <a:bodyPr wrap="square" lIns="0" tIns="1168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20"/>
              </a:spcBef>
            </a:pPr>
            <a:r>
              <a:rPr dirty="0" sz="2600" spc="10">
                <a:latin typeface="GOST Common"/>
                <a:cs typeface="GOST Common"/>
              </a:rPr>
              <a:t>Аналіз</a:t>
            </a:r>
            <a:r>
              <a:rPr dirty="0" sz="2600">
                <a:latin typeface="GOST Common"/>
                <a:cs typeface="GOST Common"/>
              </a:rPr>
              <a:t> </a:t>
            </a:r>
            <a:r>
              <a:rPr dirty="0" sz="2600" spc="10">
                <a:latin typeface="GOST Common"/>
                <a:cs typeface="GOST Common"/>
              </a:rPr>
              <a:t>варіантів</a:t>
            </a:r>
            <a:r>
              <a:rPr dirty="0" sz="2600" spc="5">
                <a:latin typeface="GOST Common"/>
                <a:cs typeface="GOST Common"/>
              </a:rPr>
              <a:t> </a:t>
            </a:r>
            <a:r>
              <a:rPr dirty="0" sz="2600" spc="10">
                <a:latin typeface="GOST Common"/>
                <a:cs typeface="GOST Common"/>
              </a:rPr>
              <a:t>фундаментів</a:t>
            </a:r>
            <a:r>
              <a:rPr dirty="0" sz="2600" spc="5">
                <a:latin typeface="GOST Common"/>
                <a:cs typeface="GOST Common"/>
              </a:rPr>
              <a:t> </a:t>
            </a:r>
            <a:r>
              <a:rPr dirty="0" sz="2600" spc="10">
                <a:latin typeface="GOST Common"/>
                <a:cs typeface="GOST Common"/>
              </a:rPr>
              <a:t>для</a:t>
            </a:r>
            <a:r>
              <a:rPr dirty="0" sz="2600" spc="5">
                <a:latin typeface="GOST Common"/>
                <a:cs typeface="GOST Common"/>
              </a:rPr>
              <a:t> </a:t>
            </a:r>
            <a:r>
              <a:rPr dirty="0" sz="2600" spc="10">
                <a:latin typeface="GOST Common"/>
                <a:cs typeface="GOST Common"/>
              </a:rPr>
              <a:t>будинку</a:t>
            </a:r>
            <a:r>
              <a:rPr dirty="0" sz="2600" spc="5">
                <a:latin typeface="GOST Common"/>
                <a:cs typeface="GOST Common"/>
              </a:rPr>
              <a:t> </a:t>
            </a:r>
            <a:r>
              <a:rPr dirty="0" sz="2600" spc="10">
                <a:latin typeface="GOST Common"/>
                <a:cs typeface="GOST Common"/>
              </a:rPr>
              <a:t>при</a:t>
            </a:r>
            <a:r>
              <a:rPr dirty="0" sz="2600" spc="5">
                <a:latin typeface="GOST Common"/>
                <a:cs typeface="GOST Common"/>
              </a:rPr>
              <a:t> </a:t>
            </a:r>
            <a:r>
              <a:rPr dirty="0" sz="2600" spc="10">
                <a:latin typeface="GOST Common"/>
                <a:cs typeface="GOST Common"/>
              </a:rPr>
              <a:t>наявності</a:t>
            </a:r>
            <a:r>
              <a:rPr dirty="0" sz="2600" spc="5">
                <a:latin typeface="GOST Common"/>
                <a:cs typeface="GOST Common"/>
              </a:rPr>
              <a:t> </a:t>
            </a:r>
            <a:r>
              <a:rPr dirty="0" sz="2600" spc="10">
                <a:latin typeface="GOST Common"/>
                <a:cs typeface="GOST Common"/>
              </a:rPr>
              <a:t>піщаних</a:t>
            </a:r>
            <a:r>
              <a:rPr dirty="0" sz="2600" spc="5">
                <a:latin typeface="GOST Common"/>
                <a:cs typeface="GOST Common"/>
              </a:rPr>
              <a:t> </a:t>
            </a:r>
            <a:r>
              <a:rPr dirty="0" sz="2600" spc="10">
                <a:latin typeface="GOST Common"/>
                <a:cs typeface="GOST Common"/>
              </a:rPr>
              <a:t>грунтів.</a:t>
            </a:r>
            <a:endParaRPr sz="2600">
              <a:latin typeface="GOST Common"/>
              <a:cs typeface="GOST Common"/>
            </a:endParaRPr>
          </a:p>
          <a:p>
            <a:pPr marL="12700">
              <a:lnSpc>
                <a:spcPct val="100000"/>
              </a:lnSpc>
              <a:spcBef>
                <a:spcPts val="819"/>
              </a:spcBef>
            </a:pPr>
            <a:r>
              <a:rPr dirty="0" sz="2600" spc="5">
                <a:latin typeface="GOST Common"/>
                <a:cs typeface="GOST Common"/>
              </a:rPr>
              <a:t>Вибір </a:t>
            </a:r>
            <a:r>
              <a:rPr dirty="0" sz="2600" spc="10">
                <a:latin typeface="GOST Common"/>
                <a:cs typeface="GOST Common"/>
              </a:rPr>
              <a:t>варіанту ефективного фундаменту з урахуванням</a:t>
            </a:r>
            <a:r>
              <a:rPr dirty="0" sz="2600" spc="15">
                <a:latin typeface="GOST Common"/>
                <a:cs typeface="GOST Common"/>
              </a:rPr>
              <a:t> </a:t>
            </a:r>
            <a:r>
              <a:rPr dirty="0" sz="2600" spc="10">
                <a:latin typeface="GOST Common"/>
                <a:cs typeface="GOST Common"/>
              </a:rPr>
              <a:t>технології улаштування.</a:t>
            </a:r>
            <a:endParaRPr sz="2600">
              <a:latin typeface="GOST Common"/>
              <a:cs typeface="GOST Commo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723663" y="9191522"/>
            <a:ext cx="19217640" cy="2529205"/>
          </a:xfrm>
          <a:prstGeom prst="rect">
            <a:avLst/>
          </a:prstGeom>
        </p:spPr>
        <p:txBody>
          <a:bodyPr wrap="square" lIns="0" tIns="116840" rIns="0" bIns="0" rtlCol="0" vert="horz">
            <a:spAutoFit/>
          </a:bodyPr>
          <a:lstStyle/>
          <a:p>
            <a:pPr marL="661035">
              <a:lnSpc>
                <a:spcPct val="100000"/>
              </a:lnSpc>
              <a:spcBef>
                <a:spcPts val="920"/>
              </a:spcBef>
            </a:pPr>
            <a:r>
              <a:rPr dirty="0" u="sng" sz="2600" spc="5">
                <a:uFill>
                  <a:solidFill>
                    <a:srgbClr val="000000"/>
                  </a:solidFill>
                </a:uFill>
                <a:latin typeface="GOST Common"/>
                <a:cs typeface="GOST Common"/>
              </a:rPr>
              <a:t>Наукова </a:t>
            </a:r>
            <a:r>
              <a:rPr dirty="0" u="sng" sz="2600" spc="10">
                <a:uFill>
                  <a:solidFill>
                    <a:srgbClr val="000000"/>
                  </a:solidFill>
                </a:uFill>
                <a:latin typeface="GOST Common"/>
                <a:cs typeface="GOST Common"/>
              </a:rPr>
              <a:t>новизна.</a:t>
            </a:r>
            <a:r>
              <a:rPr dirty="0" sz="2600" spc="25">
                <a:latin typeface="GOST Common"/>
                <a:cs typeface="GOST Common"/>
              </a:rPr>
              <a:t> </a:t>
            </a:r>
            <a:r>
              <a:rPr dirty="0" sz="2600" spc="5">
                <a:latin typeface="GOST Common"/>
                <a:cs typeface="GOST Common"/>
              </a:rPr>
              <a:t>Показано, </a:t>
            </a:r>
            <a:r>
              <a:rPr dirty="0" sz="2600" spc="10">
                <a:latin typeface="GOST Common"/>
                <a:cs typeface="GOST Common"/>
              </a:rPr>
              <a:t>що</a:t>
            </a:r>
            <a:r>
              <a:rPr dirty="0" sz="2600" spc="5">
                <a:latin typeface="GOST Common"/>
                <a:cs typeface="GOST Common"/>
              </a:rPr>
              <a:t> </a:t>
            </a:r>
            <a:r>
              <a:rPr dirty="0" sz="2600" spc="10">
                <a:latin typeface="GOST Common"/>
                <a:cs typeface="GOST Common"/>
              </a:rPr>
              <a:t>використання окремих</a:t>
            </a:r>
            <a:r>
              <a:rPr dirty="0" sz="2600" spc="15">
                <a:latin typeface="GOST Common"/>
                <a:cs typeface="GOST Common"/>
              </a:rPr>
              <a:t> </a:t>
            </a:r>
            <a:r>
              <a:rPr dirty="0" sz="2600" spc="10">
                <a:latin typeface="GOST Common"/>
                <a:cs typeface="GOST Common"/>
              </a:rPr>
              <a:t>ростверків з групами паль для фундаментів</a:t>
            </a:r>
            <a:r>
              <a:rPr dirty="0" sz="2600" spc="15">
                <a:latin typeface="GOST Common"/>
                <a:cs typeface="GOST Common"/>
              </a:rPr>
              <a:t> </a:t>
            </a:r>
            <a:r>
              <a:rPr dirty="0" sz="2600" spc="10">
                <a:latin typeface="GOST Common"/>
                <a:cs typeface="GOST Common"/>
              </a:rPr>
              <a:t>даного будинку,</a:t>
            </a:r>
            <a:endParaRPr sz="2600">
              <a:latin typeface="GOST Common"/>
              <a:cs typeface="GOST Common"/>
            </a:endParaRPr>
          </a:p>
          <a:p>
            <a:pPr marL="12700" marR="5080">
              <a:lnSpc>
                <a:spcPct val="126400"/>
              </a:lnSpc>
            </a:pPr>
            <a:r>
              <a:rPr dirty="0" sz="2600" spc="10">
                <a:latin typeface="GOST Common"/>
                <a:cs typeface="GOST Common"/>
              </a:rPr>
              <a:t>призводить до</a:t>
            </a:r>
            <a:r>
              <a:rPr dirty="0" sz="2600" spc="15">
                <a:latin typeface="GOST Common"/>
                <a:cs typeface="GOST Common"/>
              </a:rPr>
              <a:t> </a:t>
            </a:r>
            <a:r>
              <a:rPr dirty="0" sz="2600" spc="10">
                <a:latin typeface="GOST Common"/>
                <a:cs typeface="GOST Common"/>
              </a:rPr>
              <a:t>того, що </a:t>
            </a:r>
            <a:r>
              <a:rPr dirty="0" sz="2600" spc="5">
                <a:latin typeface="GOST Common"/>
                <a:cs typeface="GOST Common"/>
              </a:rPr>
              <a:t>максимальні</a:t>
            </a:r>
            <a:r>
              <a:rPr dirty="0" sz="2600" spc="10">
                <a:latin typeface="GOST Common"/>
                <a:cs typeface="GOST Common"/>
              </a:rPr>
              <a:t> навантаження на</a:t>
            </a:r>
            <a:r>
              <a:rPr dirty="0" sz="2600" spc="15">
                <a:latin typeface="GOST Common"/>
                <a:cs typeface="GOST Common"/>
              </a:rPr>
              <a:t> </a:t>
            </a:r>
            <a:r>
              <a:rPr dirty="0" sz="2600" spc="10">
                <a:latin typeface="GOST Common"/>
                <a:cs typeface="GOST Common"/>
              </a:rPr>
              <a:t>палі незавжди</a:t>
            </a:r>
            <a:r>
              <a:rPr dirty="0" sz="2600" spc="15">
                <a:latin typeface="GOST Common"/>
                <a:cs typeface="GOST Common"/>
              </a:rPr>
              <a:t> </a:t>
            </a:r>
            <a:r>
              <a:rPr dirty="0" sz="2600" spc="10">
                <a:latin typeface="GOST Common"/>
                <a:cs typeface="GOST Common"/>
              </a:rPr>
              <a:t>фіксуються</a:t>
            </a:r>
            <a:r>
              <a:rPr dirty="0" sz="2600" spc="15">
                <a:latin typeface="GOST Common"/>
                <a:cs typeface="GOST Common"/>
              </a:rPr>
              <a:t> </a:t>
            </a:r>
            <a:r>
              <a:rPr dirty="0" sz="2600" spc="10">
                <a:latin typeface="GOST Common"/>
                <a:cs typeface="GOST Common"/>
              </a:rPr>
              <a:t>у переферійних</a:t>
            </a:r>
            <a:r>
              <a:rPr dirty="0" sz="2600" spc="15">
                <a:latin typeface="GOST Common"/>
                <a:cs typeface="GOST Common"/>
              </a:rPr>
              <a:t> </a:t>
            </a:r>
            <a:r>
              <a:rPr dirty="0" sz="2600" spc="10">
                <a:latin typeface="GOST Common"/>
                <a:cs typeface="GOST Common"/>
              </a:rPr>
              <a:t>частинах фундаменту,</a:t>
            </a:r>
            <a:r>
              <a:rPr dirty="0" sz="2600" spc="15">
                <a:latin typeface="GOST Common"/>
                <a:cs typeface="GOST Common"/>
              </a:rPr>
              <a:t> </a:t>
            </a:r>
            <a:r>
              <a:rPr dirty="0" sz="2600" spc="10">
                <a:latin typeface="GOST Common"/>
                <a:cs typeface="GOST Common"/>
              </a:rPr>
              <a:t>а </a:t>
            </a:r>
            <a:r>
              <a:rPr dirty="0" sz="2600" spc="5">
                <a:latin typeface="GOST Common"/>
                <a:cs typeface="GOST Common"/>
              </a:rPr>
              <a:t>можуть </a:t>
            </a:r>
            <a:r>
              <a:rPr dirty="0" sz="2600" spc="-625">
                <a:latin typeface="GOST Common"/>
                <a:cs typeface="GOST Common"/>
              </a:rPr>
              <a:t> </a:t>
            </a:r>
            <a:r>
              <a:rPr dirty="0" sz="2600" spc="10">
                <a:latin typeface="GOST Common"/>
                <a:cs typeface="GOST Common"/>
              </a:rPr>
              <a:t>бути</a:t>
            </a:r>
            <a:r>
              <a:rPr dirty="0" sz="2600">
                <a:latin typeface="GOST Common"/>
                <a:cs typeface="GOST Common"/>
              </a:rPr>
              <a:t> </a:t>
            </a:r>
            <a:r>
              <a:rPr dirty="0" sz="2600" spc="10">
                <a:latin typeface="GOST Common"/>
                <a:cs typeface="GOST Common"/>
              </a:rPr>
              <a:t>також</a:t>
            </a:r>
            <a:r>
              <a:rPr dirty="0" sz="2600" spc="5">
                <a:latin typeface="GOST Common"/>
                <a:cs typeface="GOST Common"/>
              </a:rPr>
              <a:t> </a:t>
            </a:r>
            <a:r>
              <a:rPr dirty="0" sz="2600" spc="10">
                <a:latin typeface="GOST Common"/>
                <a:cs typeface="GOST Common"/>
              </a:rPr>
              <a:t>у</a:t>
            </a:r>
            <a:r>
              <a:rPr dirty="0" sz="2600" spc="5">
                <a:latin typeface="GOST Common"/>
                <a:cs typeface="GOST Common"/>
              </a:rPr>
              <a:t> зонах </a:t>
            </a:r>
            <a:r>
              <a:rPr dirty="0" sz="2600" spc="10">
                <a:latin typeface="GOST Common"/>
                <a:cs typeface="GOST Common"/>
              </a:rPr>
              <a:t>ближче</a:t>
            </a:r>
            <a:r>
              <a:rPr dirty="0" sz="2600" spc="5">
                <a:latin typeface="GOST Common"/>
                <a:cs typeface="GOST Common"/>
              </a:rPr>
              <a:t> </a:t>
            </a:r>
            <a:r>
              <a:rPr dirty="0" sz="2600" spc="10">
                <a:latin typeface="GOST Common"/>
                <a:cs typeface="GOST Common"/>
              </a:rPr>
              <a:t>до</a:t>
            </a:r>
            <a:r>
              <a:rPr dirty="0" sz="2600" spc="5">
                <a:latin typeface="GOST Common"/>
                <a:cs typeface="GOST Common"/>
              </a:rPr>
              <a:t> середньої</a:t>
            </a:r>
            <a:r>
              <a:rPr dirty="0" sz="2600">
                <a:latin typeface="GOST Common"/>
                <a:cs typeface="GOST Common"/>
              </a:rPr>
              <a:t> </a:t>
            </a:r>
            <a:r>
              <a:rPr dirty="0" sz="2600" spc="10">
                <a:latin typeface="GOST Common"/>
                <a:cs typeface="GOST Common"/>
              </a:rPr>
              <a:t>частини.</a:t>
            </a:r>
            <a:endParaRPr sz="2600">
              <a:latin typeface="GOST Common"/>
              <a:cs typeface="GOST Common"/>
            </a:endParaRPr>
          </a:p>
          <a:p>
            <a:pPr marL="12700" marR="66040" indent="548005">
              <a:lnSpc>
                <a:spcPts val="3940"/>
              </a:lnSpc>
              <a:spcBef>
                <a:spcPts val="105"/>
              </a:spcBef>
            </a:pPr>
            <a:r>
              <a:rPr dirty="0" u="sng" sz="2600" spc="5">
                <a:uFill>
                  <a:solidFill>
                    <a:srgbClr val="000000"/>
                  </a:solidFill>
                </a:uFill>
                <a:latin typeface="GOST Common"/>
                <a:cs typeface="GOST Common"/>
              </a:rPr>
              <a:t>Практична цінність</a:t>
            </a:r>
            <a:r>
              <a:rPr dirty="0" u="sng" sz="2600" spc="10">
                <a:uFill>
                  <a:solidFill>
                    <a:srgbClr val="000000"/>
                  </a:solidFill>
                </a:uFill>
                <a:latin typeface="GOST Common"/>
                <a:cs typeface="GOST Common"/>
              </a:rPr>
              <a:t> </a:t>
            </a:r>
            <a:r>
              <a:rPr dirty="0" u="sng" sz="2600" spc="15">
                <a:uFill>
                  <a:solidFill>
                    <a:srgbClr val="000000"/>
                  </a:solidFill>
                </a:uFill>
                <a:latin typeface="GOST Common"/>
                <a:cs typeface="GOST Common"/>
              </a:rPr>
              <a:t>роботи</a:t>
            </a:r>
            <a:r>
              <a:rPr dirty="0" sz="2600" spc="15">
                <a:latin typeface="GOST Common"/>
                <a:cs typeface="GOST Common"/>
              </a:rPr>
              <a:t>. </a:t>
            </a:r>
            <a:r>
              <a:rPr dirty="0" sz="2600" spc="10">
                <a:latin typeface="GOST Common"/>
                <a:cs typeface="GOST Common"/>
              </a:rPr>
              <a:t>За</a:t>
            </a:r>
            <a:r>
              <a:rPr dirty="0" sz="2600" spc="15">
                <a:latin typeface="GOST Common"/>
                <a:cs typeface="GOST Common"/>
              </a:rPr>
              <a:t> </a:t>
            </a:r>
            <a:r>
              <a:rPr dirty="0" sz="2600" spc="10">
                <a:latin typeface="GOST Common"/>
                <a:cs typeface="GOST Common"/>
              </a:rPr>
              <a:t>результатами</a:t>
            </a:r>
            <a:r>
              <a:rPr dirty="0" sz="2600" spc="15">
                <a:latin typeface="GOST Common"/>
                <a:cs typeface="GOST Common"/>
              </a:rPr>
              <a:t> </a:t>
            </a:r>
            <a:r>
              <a:rPr dirty="0" sz="2600" spc="10">
                <a:latin typeface="GOST Common"/>
                <a:cs typeface="GOST Common"/>
              </a:rPr>
              <a:t>дослідження</a:t>
            </a:r>
            <a:r>
              <a:rPr dirty="0" sz="2600" spc="15">
                <a:latin typeface="GOST Common"/>
                <a:cs typeface="GOST Common"/>
              </a:rPr>
              <a:t> </a:t>
            </a:r>
            <a:r>
              <a:rPr dirty="0" sz="2600" spc="10">
                <a:latin typeface="GOST Common"/>
                <a:cs typeface="GOST Common"/>
              </a:rPr>
              <a:t>обрано</a:t>
            </a:r>
            <a:r>
              <a:rPr dirty="0" sz="2600" spc="15">
                <a:latin typeface="GOST Common"/>
                <a:cs typeface="GOST Common"/>
              </a:rPr>
              <a:t> </a:t>
            </a:r>
            <a:r>
              <a:rPr dirty="0" sz="2600" spc="10">
                <a:latin typeface="GOST Common"/>
                <a:cs typeface="GOST Common"/>
              </a:rPr>
              <a:t>ефективний</a:t>
            </a:r>
            <a:r>
              <a:rPr dirty="0" sz="2600" spc="15">
                <a:latin typeface="GOST Common"/>
                <a:cs typeface="GOST Common"/>
              </a:rPr>
              <a:t> </a:t>
            </a:r>
            <a:r>
              <a:rPr dirty="0" sz="2600" spc="10">
                <a:latin typeface="GOST Common"/>
                <a:cs typeface="GOST Common"/>
              </a:rPr>
              <a:t>варіант</a:t>
            </a:r>
            <a:r>
              <a:rPr dirty="0" sz="2600" spc="15">
                <a:latin typeface="GOST Common"/>
                <a:cs typeface="GOST Common"/>
              </a:rPr>
              <a:t> </a:t>
            </a:r>
            <a:r>
              <a:rPr dirty="0" sz="2600" spc="10">
                <a:latin typeface="GOST Common"/>
                <a:cs typeface="GOST Common"/>
              </a:rPr>
              <a:t>фундамету</a:t>
            </a:r>
            <a:r>
              <a:rPr dirty="0" sz="2600" spc="15">
                <a:latin typeface="GOST Common"/>
                <a:cs typeface="GOST Common"/>
              </a:rPr>
              <a:t> </a:t>
            </a:r>
            <a:r>
              <a:rPr dirty="0" sz="2600" spc="10">
                <a:latin typeface="GOST Common"/>
                <a:cs typeface="GOST Common"/>
              </a:rPr>
              <a:t>27</a:t>
            </a:r>
            <a:r>
              <a:rPr dirty="0" sz="2600" spc="15">
                <a:latin typeface="GOST Common"/>
                <a:cs typeface="GOST Common"/>
              </a:rPr>
              <a:t> </a:t>
            </a:r>
            <a:r>
              <a:rPr dirty="0" sz="2600" spc="10">
                <a:latin typeface="GOST Common"/>
                <a:cs typeface="GOST Common"/>
              </a:rPr>
              <a:t>поверхового</a:t>
            </a:r>
            <a:r>
              <a:rPr dirty="0" sz="2600" spc="15">
                <a:latin typeface="GOST Common"/>
                <a:cs typeface="GOST Common"/>
              </a:rPr>
              <a:t> </a:t>
            </a:r>
            <a:r>
              <a:rPr dirty="0" sz="2600" spc="10">
                <a:latin typeface="GOST Common"/>
                <a:cs typeface="GOST Common"/>
              </a:rPr>
              <a:t>житлового </a:t>
            </a:r>
            <a:r>
              <a:rPr dirty="0" sz="2600" spc="-620">
                <a:latin typeface="GOST Common"/>
                <a:cs typeface="GOST Common"/>
              </a:rPr>
              <a:t> </a:t>
            </a:r>
            <a:r>
              <a:rPr dirty="0" sz="2600" spc="10">
                <a:latin typeface="GOST Common"/>
                <a:cs typeface="GOST Common"/>
              </a:rPr>
              <a:t>будинку</a:t>
            </a:r>
            <a:r>
              <a:rPr dirty="0" sz="2600" spc="5">
                <a:latin typeface="GOST Common"/>
                <a:cs typeface="GOST Common"/>
              </a:rPr>
              <a:t> </a:t>
            </a:r>
            <a:r>
              <a:rPr dirty="0" sz="2600" spc="10">
                <a:latin typeface="GOST Common"/>
                <a:cs typeface="GOST Common"/>
              </a:rPr>
              <a:t>у</a:t>
            </a:r>
            <a:r>
              <a:rPr dirty="0" sz="2600" spc="5">
                <a:latin typeface="GOST Common"/>
                <a:cs typeface="GOST Common"/>
              </a:rPr>
              <a:t> </a:t>
            </a:r>
            <a:r>
              <a:rPr dirty="0" sz="2600" spc="10">
                <a:latin typeface="GOST Common"/>
                <a:cs typeface="GOST Common"/>
              </a:rPr>
              <a:t>піщаних</a:t>
            </a:r>
            <a:r>
              <a:rPr dirty="0" sz="2600" spc="5">
                <a:latin typeface="GOST Common"/>
                <a:cs typeface="GOST Common"/>
              </a:rPr>
              <a:t> </a:t>
            </a:r>
            <a:r>
              <a:rPr dirty="0" sz="2600" spc="10">
                <a:latin typeface="GOST Common"/>
                <a:cs typeface="GOST Common"/>
              </a:rPr>
              <a:t>грунтах</a:t>
            </a:r>
            <a:r>
              <a:rPr dirty="0" sz="2600" spc="5">
                <a:latin typeface="GOST Common"/>
                <a:cs typeface="GOST Common"/>
              </a:rPr>
              <a:t> </a:t>
            </a:r>
            <a:r>
              <a:rPr dirty="0" sz="2600" spc="10">
                <a:latin typeface="GOST Common"/>
                <a:cs typeface="GOST Common"/>
              </a:rPr>
              <a:t>лівого</a:t>
            </a:r>
            <a:r>
              <a:rPr dirty="0" sz="2600" spc="5">
                <a:latin typeface="GOST Common"/>
                <a:cs typeface="GOST Common"/>
              </a:rPr>
              <a:t> </a:t>
            </a:r>
            <a:r>
              <a:rPr dirty="0" sz="2600" spc="10">
                <a:latin typeface="GOST Common"/>
                <a:cs typeface="GOST Common"/>
              </a:rPr>
              <a:t>берегу</a:t>
            </a:r>
            <a:r>
              <a:rPr dirty="0" sz="2600" spc="5">
                <a:latin typeface="GOST Common"/>
                <a:cs typeface="GOST Common"/>
              </a:rPr>
              <a:t> </a:t>
            </a:r>
            <a:r>
              <a:rPr dirty="0" sz="2600" spc="10">
                <a:latin typeface="GOST Common"/>
                <a:cs typeface="GOST Common"/>
              </a:rPr>
              <a:t>ріки</a:t>
            </a:r>
            <a:r>
              <a:rPr dirty="0" sz="2600" spc="5">
                <a:latin typeface="GOST Common"/>
                <a:cs typeface="GOST Common"/>
              </a:rPr>
              <a:t> </a:t>
            </a:r>
            <a:r>
              <a:rPr dirty="0" sz="2600" spc="10">
                <a:latin typeface="GOST Common"/>
                <a:cs typeface="GOST Common"/>
              </a:rPr>
              <a:t>Дніпро</a:t>
            </a:r>
            <a:r>
              <a:rPr dirty="0" sz="2600" spc="5">
                <a:latin typeface="GOST Common"/>
                <a:cs typeface="GOST Common"/>
              </a:rPr>
              <a:t> </a:t>
            </a:r>
            <a:r>
              <a:rPr dirty="0" sz="2600" spc="10">
                <a:latin typeface="GOST Common"/>
                <a:cs typeface="GOST Common"/>
              </a:rPr>
              <a:t>у</a:t>
            </a:r>
            <a:r>
              <a:rPr dirty="0" sz="2600" spc="5">
                <a:latin typeface="GOST Common"/>
                <a:cs typeface="GOST Common"/>
              </a:rPr>
              <a:t> м.</a:t>
            </a:r>
            <a:r>
              <a:rPr dirty="0" sz="2600">
                <a:latin typeface="GOST Common"/>
                <a:cs typeface="GOST Common"/>
              </a:rPr>
              <a:t> Києві.</a:t>
            </a:r>
            <a:endParaRPr sz="2600">
              <a:latin typeface="GOST Common"/>
              <a:cs typeface="GOST Commo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5591252" y="13229082"/>
            <a:ext cx="15621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latin typeface="Arial"/>
                <a:cs typeface="Arial"/>
              </a:rPr>
              <a:t>Зм.</a:t>
            </a:r>
            <a:endParaRPr sz="65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5824001" y="13228070"/>
            <a:ext cx="125031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latin typeface="Arial"/>
                <a:cs typeface="Arial"/>
              </a:rPr>
              <a:t>Кіл.  </a:t>
            </a:r>
            <a:r>
              <a:rPr dirty="0" sz="650" spc="8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Арк.</a:t>
            </a:r>
            <a:r>
              <a:rPr dirty="0" sz="650" spc="24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№док.</a:t>
            </a:r>
            <a:r>
              <a:rPr dirty="0" sz="650" spc="1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Підпис</a:t>
            </a:r>
            <a:r>
              <a:rPr dirty="0" sz="650" spc="254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Дата</a:t>
            </a:r>
            <a:endParaRPr sz="65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5539642" y="13348492"/>
            <a:ext cx="34671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latin typeface="Arial"/>
                <a:cs typeface="Arial"/>
              </a:rPr>
              <a:t>Виконав</a:t>
            </a:r>
            <a:endParaRPr sz="65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5538631" y="13467901"/>
            <a:ext cx="48704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45">
                <a:latin typeface="Arial"/>
                <a:cs typeface="Arial"/>
              </a:rPr>
              <a:t>Консультував</a:t>
            </a:r>
            <a:endParaRPr sz="65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6096215" y="13348492"/>
            <a:ext cx="30861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latin typeface="Arial"/>
                <a:cs typeface="Arial"/>
              </a:rPr>
              <a:t>Нечаєв</a:t>
            </a:r>
            <a:endParaRPr sz="65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7379370" y="12769287"/>
            <a:ext cx="2319020" cy="1854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50" spc="-5">
                <a:latin typeface="Arial"/>
                <a:cs typeface="Arial"/>
              </a:rPr>
              <a:t>АТЕСТАЦІЙНА ВИПУСКНА</a:t>
            </a:r>
            <a:r>
              <a:rPr dirty="0" sz="1050">
                <a:latin typeface="Arial"/>
                <a:cs typeface="Arial"/>
              </a:rPr>
              <a:t> </a:t>
            </a:r>
            <a:r>
              <a:rPr dirty="0" sz="1050" spc="-5">
                <a:latin typeface="Arial"/>
                <a:cs typeface="Arial"/>
              </a:rPr>
              <a:t>РОБОТА</a:t>
            </a:r>
            <a:endParaRPr sz="105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5539642" y="13705710"/>
            <a:ext cx="35877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latin typeface="Arial"/>
                <a:cs typeface="Arial"/>
              </a:rPr>
              <a:t>Керівник</a:t>
            </a:r>
            <a:endParaRPr sz="65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6095203" y="13467901"/>
            <a:ext cx="34861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latin typeface="Arial"/>
                <a:cs typeface="Arial"/>
              </a:rPr>
              <a:t>Носенко</a:t>
            </a:r>
            <a:endParaRPr sz="65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6095203" y="13705710"/>
            <a:ext cx="34861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latin typeface="Arial"/>
                <a:cs typeface="Arial"/>
              </a:rPr>
              <a:t>Носенко</a:t>
            </a:r>
            <a:endParaRPr sz="650">
              <a:latin typeface="Arial"/>
              <a:cs typeface="Arial"/>
            </a:endParaRPr>
          </a:p>
        </p:txBody>
      </p:sp>
      <p:pic>
        <p:nvPicPr>
          <p:cNvPr id="16" name="object 1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7214978" y="13751069"/>
            <a:ext cx="1407623" cy="277274"/>
          </a:xfrm>
          <a:prstGeom prst="rect">
            <a:avLst/>
          </a:prstGeom>
        </p:spPr>
      </p:pic>
      <p:sp>
        <p:nvSpPr>
          <p:cNvPr id="17" name="object 17"/>
          <p:cNvSpPr txBox="1"/>
          <p:nvPr/>
        </p:nvSpPr>
        <p:spPr>
          <a:xfrm>
            <a:off x="17144596" y="13001392"/>
            <a:ext cx="2757805" cy="325755"/>
          </a:xfrm>
          <a:prstGeom prst="rect">
            <a:avLst/>
          </a:prstGeom>
        </p:spPr>
        <p:txBody>
          <a:bodyPr wrap="square" lIns="0" tIns="10795" rIns="0" bIns="0" rtlCol="0" vert="horz">
            <a:spAutoFit/>
          </a:bodyPr>
          <a:lstStyle/>
          <a:p>
            <a:pPr algn="ctr" marL="12700" marR="5080">
              <a:lnSpc>
                <a:spcPct val="102200"/>
              </a:lnSpc>
              <a:spcBef>
                <a:spcPts val="85"/>
              </a:spcBef>
            </a:pPr>
            <a:r>
              <a:rPr dirty="0" sz="650" b="1">
                <a:latin typeface="Arial"/>
                <a:cs typeface="Arial"/>
              </a:rPr>
              <a:t>Проектування</a:t>
            </a:r>
            <a:r>
              <a:rPr dirty="0" sz="650" spc="10" b="1">
                <a:latin typeface="Arial"/>
                <a:cs typeface="Arial"/>
              </a:rPr>
              <a:t> </a:t>
            </a:r>
            <a:r>
              <a:rPr dirty="0" sz="650" spc="-5" b="1">
                <a:latin typeface="Arial"/>
                <a:cs typeface="Arial"/>
              </a:rPr>
              <a:t>ефективного</a:t>
            </a:r>
            <a:r>
              <a:rPr dirty="0" sz="650" spc="1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варіанту</a:t>
            </a:r>
            <a:r>
              <a:rPr dirty="0" sz="650" spc="1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фундаменту</a:t>
            </a:r>
            <a:r>
              <a:rPr dirty="0" sz="650" spc="1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27</a:t>
            </a:r>
            <a:r>
              <a:rPr dirty="0" sz="650" spc="10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поверхового </a:t>
            </a:r>
            <a:r>
              <a:rPr dirty="0" sz="650" spc="-16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житлового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будинку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у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піщаних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грунтах</a:t>
            </a:r>
            <a:r>
              <a:rPr dirty="0" sz="650" spc="10" b="1">
                <a:latin typeface="Arial"/>
                <a:cs typeface="Arial"/>
              </a:rPr>
              <a:t> </a:t>
            </a:r>
            <a:r>
              <a:rPr dirty="0" sz="650" spc="-5" b="1">
                <a:latin typeface="Arial"/>
                <a:cs typeface="Arial"/>
              </a:rPr>
              <a:t>лівого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берегу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ріки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spc="-5" b="1">
                <a:latin typeface="Arial"/>
                <a:cs typeface="Arial"/>
              </a:rPr>
              <a:t>Дніпро</a:t>
            </a:r>
            <a:endParaRPr sz="650">
              <a:latin typeface="Arial"/>
              <a:cs typeface="Arial"/>
            </a:endParaRPr>
          </a:p>
          <a:p>
            <a:pPr algn="ctr" marL="6350">
              <a:lnSpc>
                <a:spcPct val="100000"/>
              </a:lnSpc>
              <a:spcBef>
                <a:spcPts val="5"/>
              </a:spcBef>
            </a:pPr>
            <a:r>
              <a:rPr dirty="0" sz="650" b="1">
                <a:latin typeface="Arial"/>
                <a:cs typeface="Arial"/>
              </a:rPr>
              <a:t>у</a:t>
            </a:r>
            <a:r>
              <a:rPr dirty="0" sz="650" spc="-2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м.</a:t>
            </a:r>
            <a:r>
              <a:rPr dirty="0" sz="650" spc="-25" b="1">
                <a:latin typeface="Arial"/>
                <a:cs typeface="Arial"/>
              </a:rPr>
              <a:t> </a:t>
            </a:r>
            <a:r>
              <a:rPr dirty="0" sz="650" spc="-5" b="1">
                <a:latin typeface="Arial"/>
                <a:cs typeface="Arial"/>
              </a:rPr>
              <a:t>Києві</a:t>
            </a:r>
            <a:endParaRPr sz="65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8949919" y="13873695"/>
            <a:ext cx="823594" cy="156210"/>
          </a:xfrm>
          <a:prstGeom prst="rect">
            <a:avLst/>
          </a:prstGeom>
        </p:spPr>
        <p:txBody>
          <a:bodyPr wrap="square" lIns="0" tIns="38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dirty="0" sz="900" spc="10">
                <a:latin typeface="Arial"/>
                <a:cs typeface="Arial"/>
              </a:rPr>
              <a:t>ПЦБм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 spc="5">
                <a:latin typeface="Arial"/>
                <a:cs typeface="Arial"/>
              </a:rPr>
              <a:t>-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 spc="5">
                <a:latin typeface="Arial"/>
                <a:cs typeface="Arial"/>
              </a:rPr>
              <a:t>22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 spc="5">
                <a:latin typeface="Arial"/>
                <a:cs typeface="Arial"/>
              </a:rPr>
              <a:t>-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 spc="10">
                <a:latin typeface="Arial"/>
                <a:cs typeface="Arial"/>
              </a:rPr>
              <a:t>ГТ</a:t>
            </a:r>
            <a:endParaRPr sz="9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5539642" y="13952418"/>
            <a:ext cx="904240" cy="118745"/>
          </a:xfrm>
          <a:prstGeom prst="rect">
            <a:avLst/>
          </a:prstGeom>
        </p:spPr>
        <p:txBody>
          <a:bodyPr wrap="square" lIns="0" tIns="508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dirty="0" sz="650" spc="-75">
                <a:latin typeface="Arial"/>
                <a:cs typeface="Arial"/>
              </a:rPr>
              <a:t>Зав.кафедрою</a:t>
            </a:r>
            <a:r>
              <a:rPr dirty="0" sz="650" spc="30">
                <a:latin typeface="Arial"/>
                <a:cs typeface="Arial"/>
              </a:rPr>
              <a:t>   </a:t>
            </a:r>
            <a:r>
              <a:rPr dirty="0" sz="650" spc="3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Носенко</a:t>
            </a:r>
            <a:endParaRPr sz="65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7404669" y="13395041"/>
            <a:ext cx="1066800" cy="22606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0" marR="5080" indent="-368935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latin typeface="Arial"/>
                <a:cs typeface="Arial"/>
              </a:rPr>
              <a:t>Розділ: </a:t>
            </a:r>
            <a:r>
              <a:rPr dirty="0" sz="650" spc="-5">
                <a:latin typeface="Arial"/>
                <a:cs typeface="Arial"/>
              </a:rPr>
              <a:t>Науково </a:t>
            </a:r>
            <a:r>
              <a:rPr dirty="0" sz="650">
                <a:latin typeface="Arial"/>
                <a:cs typeface="Arial"/>
              </a:rPr>
              <a:t>- </a:t>
            </a:r>
            <a:r>
              <a:rPr dirty="0" sz="650" spc="-5">
                <a:latin typeface="Arial"/>
                <a:cs typeface="Arial"/>
              </a:rPr>
              <a:t>дослідна </a:t>
            </a:r>
            <a:r>
              <a:rPr dirty="0" sz="650" spc="-17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частина</a:t>
            </a:r>
            <a:endParaRPr sz="65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8803185" y="13344444"/>
            <a:ext cx="1082675" cy="5575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105"/>
              </a:spcBef>
              <a:tabLst>
                <a:tab pos="747395" algn="l"/>
              </a:tabLst>
            </a:pPr>
            <a:r>
              <a:rPr dirty="0" sz="650" spc="-5">
                <a:latin typeface="Arial"/>
                <a:cs typeface="Arial"/>
              </a:rPr>
              <a:t>Стадія</a:t>
            </a:r>
            <a:r>
              <a:rPr dirty="0" sz="650" spc="250">
                <a:latin typeface="Arial"/>
                <a:cs typeface="Arial"/>
              </a:rPr>
              <a:t> </a:t>
            </a:r>
            <a:r>
              <a:rPr dirty="0" sz="650" spc="25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Аркуш	Аркушів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600">
              <a:latin typeface="Arial"/>
              <a:cs typeface="Arial"/>
            </a:endParaRPr>
          </a:p>
          <a:p>
            <a:pPr algn="ctr" marR="28575">
              <a:lnSpc>
                <a:spcPct val="100000"/>
              </a:lnSpc>
              <a:spcBef>
                <a:spcPts val="5"/>
              </a:spcBef>
              <a:tabLst>
                <a:tab pos="387985" algn="l"/>
                <a:tab pos="788035" algn="l"/>
              </a:tabLst>
            </a:pPr>
            <a:r>
              <a:rPr dirty="0" baseline="4273" sz="975">
                <a:latin typeface="Arial"/>
                <a:cs typeface="Arial"/>
              </a:rPr>
              <a:t>ДП	</a:t>
            </a:r>
            <a:r>
              <a:rPr dirty="0" sz="650">
                <a:latin typeface="Arial"/>
                <a:cs typeface="Arial"/>
              </a:rPr>
              <a:t>1	</a:t>
            </a:r>
            <a:r>
              <a:rPr dirty="0" sz="650" spc="-5">
                <a:latin typeface="Arial"/>
                <a:cs typeface="Arial"/>
              </a:rPr>
              <a:t>10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700">
              <a:latin typeface="Arial"/>
              <a:cs typeface="Arial"/>
            </a:endParaRPr>
          </a:p>
          <a:p>
            <a:pPr marL="384810">
              <a:lnSpc>
                <a:spcPct val="100000"/>
              </a:lnSpc>
            </a:pPr>
            <a:r>
              <a:rPr dirty="0" sz="900" spc="10">
                <a:latin typeface="Arial"/>
                <a:cs typeface="Arial"/>
              </a:rPr>
              <a:t>КНУБА</a:t>
            </a:r>
            <a:endParaRPr sz="9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8611" y="18611"/>
            <a:ext cx="20061555" cy="14171930"/>
            <a:chOff x="18611" y="18611"/>
            <a:chExt cx="20061555" cy="1417193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501590" y="142347"/>
              <a:ext cx="19454764" cy="9397992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24961" y="24961"/>
              <a:ext cx="20048855" cy="14159230"/>
            </a:xfrm>
            <a:custGeom>
              <a:avLst/>
              <a:gdLst/>
              <a:ahLst/>
              <a:cxnLst/>
              <a:rect l="l" t="t" r="r" b="b"/>
              <a:pathLst>
                <a:path w="20048855" h="14159230">
                  <a:moveTo>
                    <a:pt x="0" y="14159223"/>
                  </a:moveTo>
                  <a:lnTo>
                    <a:pt x="0" y="0"/>
                  </a:lnTo>
                  <a:lnTo>
                    <a:pt x="20048780" y="0"/>
                  </a:lnTo>
                  <a:lnTo>
                    <a:pt x="20048780" y="14159223"/>
                  </a:lnTo>
                  <a:lnTo>
                    <a:pt x="0" y="14159223"/>
                  </a:lnTo>
                </a:path>
                <a:path w="20048855" h="14159230">
                  <a:moveTo>
                    <a:pt x="20048780" y="14159223"/>
                  </a:moveTo>
                  <a:lnTo>
                    <a:pt x="20048780" y="14040825"/>
                  </a:lnTo>
                </a:path>
                <a:path w="20048855" h="14159230">
                  <a:moveTo>
                    <a:pt x="476629" y="14040825"/>
                  </a:moveTo>
                  <a:lnTo>
                    <a:pt x="476629" y="118398"/>
                  </a:lnTo>
                  <a:lnTo>
                    <a:pt x="19930382" y="118398"/>
                  </a:lnTo>
                  <a:lnTo>
                    <a:pt x="19930382" y="14040825"/>
                  </a:lnTo>
                  <a:lnTo>
                    <a:pt x="476629" y="14040825"/>
                  </a:lnTo>
                </a:path>
                <a:path w="20048855" h="14159230">
                  <a:moveTo>
                    <a:pt x="19930382" y="14040825"/>
                  </a:moveTo>
                  <a:lnTo>
                    <a:pt x="19930382" y="12729336"/>
                  </a:lnTo>
                  <a:lnTo>
                    <a:pt x="15519286" y="12729336"/>
                  </a:lnTo>
                  <a:lnTo>
                    <a:pt x="15519286" y="14040825"/>
                  </a:lnTo>
                </a:path>
                <a:path w="20048855" h="14159230">
                  <a:moveTo>
                    <a:pt x="15995915" y="12729336"/>
                  </a:moveTo>
                  <a:lnTo>
                    <a:pt x="15995915" y="14040825"/>
                  </a:lnTo>
                </a:path>
                <a:path w="20048855" h="14159230">
                  <a:moveTo>
                    <a:pt x="16473556" y="12729336"/>
                  </a:moveTo>
                  <a:lnTo>
                    <a:pt x="16473556" y="14040825"/>
                  </a:lnTo>
                </a:path>
                <a:path w="20048855" h="14159230">
                  <a:moveTo>
                    <a:pt x="16830775" y="12729336"/>
                  </a:moveTo>
                  <a:lnTo>
                    <a:pt x="16830775" y="14040825"/>
                  </a:lnTo>
                </a:path>
                <a:path w="20048855" h="14159230">
                  <a:moveTo>
                    <a:pt x="17069595" y="12729336"/>
                  </a:moveTo>
                  <a:lnTo>
                    <a:pt x="17069595" y="14040825"/>
                  </a:lnTo>
                </a:path>
                <a:path w="20048855" h="14159230">
                  <a:moveTo>
                    <a:pt x="15519286" y="12848746"/>
                  </a:moveTo>
                  <a:lnTo>
                    <a:pt x="17069595" y="12848746"/>
                  </a:lnTo>
                </a:path>
                <a:path w="20048855" h="14159230">
                  <a:moveTo>
                    <a:pt x="15519286" y="12968156"/>
                  </a:moveTo>
                  <a:lnTo>
                    <a:pt x="19930382" y="12968156"/>
                  </a:lnTo>
                </a:path>
                <a:path w="20048855" h="14159230">
                  <a:moveTo>
                    <a:pt x="15519286" y="13086555"/>
                  </a:moveTo>
                  <a:lnTo>
                    <a:pt x="17069595" y="13086555"/>
                  </a:lnTo>
                </a:path>
                <a:path w="20048855" h="14159230">
                  <a:moveTo>
                    <a:pt x="15519286" y="13205965"/>
                  </a:moveTo>
                  <a:lnTo>
                    <a:pt x="17069595" y="13205965"/>
                  </a:lnTo>
                </a:path>
                <a:path w="20048855" h="14159230">
                  <a:moveTo>
                    <a:pt x="15519286" y="13325375"/>
                  </a:moveTo>
                  <a:lnTo>
                    <a:pt x="19930382" y="13325375"/>
                  </a:lnTo>
                </a:path>
                <a:path w="20048855" h="14159230">
                  <a:moveTo>
                    <a:pt x="15519286" y="13444785"/>
                  </a:moveTo>
                  <a:lnTo>
                    <a:pt x="17069595" y="13444785"/>
                  </a:lnTo>
                </a:path>
                <a:path w="20048855" h="14159230">
                  <a:moveTo>
                    <a:pt x="15519286" y="13564196"/>
                  </a:moveTo>
                  <a:lnTo>
                    <a:pt x="17069595" y="13564196"/>
                  </a:lnTo>
                </a:path>
                <a:path w="20048855" h="14159230">
                  <a:moveTo>
                    <a:pt x="15519286" y="13682594"/>
                  </a:moveTo>
                  <a:lnTo>
                    <a:pt x="19930382" y="13682594"/>
                  </a:lnTo>
                </a:path>
                <a:path w="20048855" h="14159230">
                  <a:moveTo>
                    <a:pt x="15519286" y="13802004"/>
                  </a:moveTo>
                  <a:lnTo>
                    <a:pt x="17069595" y="13802004"/>
                  </a:lnTo>
                </a:path>
                <a:path w="20048855" h="14159230">
                  <a:moveTo>
                    <a:pt x="15519286" y="13921414"/>
                  </a:moveTo>
                  <a:lnTo>
                    <a:pt x="17069595" y="13921414"/>
                  </a:lnTo>
                </a:path>
                <a:path w="20048855" h="14159230">
                  <a:moveTo>
                    <a:pt x="19930382" y="13444785"/>
                  </a:moveTo>
                  <a:lnTo>
                    <a:pt x="18738303" y="13444785"/>
                  </a:lnTo>
                </a:path>
                <a:path w="20048855" h="14159230">
                  <a:moveTo>
                    <a:pt x="18738303" y="14040825"/>
                  </a:moveTo>
                  <a:lnTo>
                    <a:pt x="18738303" y="13325375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15544248" y="12754297"/>
              <a:ext cx="239395" cy="0"/>
            </a:xfrm>
            <a:custGeom>
              <a:avLst/>
              <a:gdLst/>
              <a:ahLst/>
              <a:cxnLst/>
              <a:rect l="l" t="t" r="r" b="b"/>
              <a:pathLst>
                <a:path w="239394" h="0">
                  <a:moveTo>
                    <a:pt x="0" y="0"/>
                  </a:moveTo>
                  <a:lnTo>
                    <a:pt x="23882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15783067" y="12754297"/>
              <a:ext cx="476884" cy="596265"/>
            </a:xfrm>
            <a:custGeom>
              <a:avLst/>
              <a:gdLst/>
              <a:ahLst/>
              <a:cxnLst/>
              <a:rect l="l" t="t" r="r" b="b"/>
              <a:pathLst>
                <a:path w="476884" h="596265">
                  <a:moveTo>
                    <a:pt x="0" y="0"/>
                  </a:moveTo>
                  <a:lnTo>
                    <a:pt x="0" y="596039"/>
                  </a:lnTo>
                </a:path>
                <a:path w="476884" h="596265">
                  <a:moveTo>
                    <a:pt x="476629" y="0"/>
                  </a:moveTo>
                  <a:lnTo>
                    <a:pt x="476629" y="596039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" name="object 7"/>
          <p:cNvSpPr txBox="1"/>
          <p:nvPr/>
        </p:nvSpPr>
        <p:spPr>
          <a:xfrm>
            <a:off x="15591252" y="13229082"/>
            <a:ext cx="15621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latin typeface="Arial"/>
                <a:cs typeface="Arial"/>
              </a:rPr>
              <a:t>Зм.</a:t>
            </a:r>
            <a:endParaRPr sz="65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5824001" y="13228070"/>
            <a:ext cx="125031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latin typeface="Arial"/>
                <a:cs typeface="Arial"/>
              </a:rPr>
              <a:t>Кіл.  </a:t>
            </a:r>
            <a:r>
              <a:rPr dirty="0" sz="650" spc="8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Арк.</a:t>
            </a:r>
            <a:r>
              <a:rPr dirty="0" sz="650" spc="24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№док.</a:t>
            </a:r>
            <a:r>
              <a:rPr dirty="0" sz="650" spc="1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Підпис</a:t>
            </a:r>
            <a:r>
              <a:rPr dirty="0" sz="650" spc="254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Дата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18760724" y="13343987"/>
            <a:ext cx="724535" cy="370205"/>
            <a:chOff x="18760724" y="13343987"/>
            <a:chExt cx="724535" cy="370205"/>
          </a:xfrm>
        </p:grpSpPr>
        <p:sp>
          <p:nvSpPr>
            <p:cNvPr id="10" name="object 10"/>
            <p:cNvSpPr/>
            <p:nvPr/>
          </p:nvSpPr>
          <p:spPr>
            <a:xfrm>
              <a:off x="18763264" y="13350337"/>
              <a:ext cx="357505" cy="0"/>
            </a:xfrm>
            <a:custGeom>
              <a:avLst/>
              <a:gdLst/>
              <a:ahLst/>
              <a:cxnLst/>
              <a:rect l="l" t="t" r="r" b="b"/>
              <a:pathLst>
                <a:path w="357505" h="0">
                  <a:moveTo>
                    <a:pt x="0" y="0"/>
                  </a:moveTo>
                  <a:lnTo>
                    <a:pt x="357218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19120483" y="13350337"/>
              <a:ext cx="358775" cy="357505"/>
            </a:xfrm>
            <a:custGeom>
              <a:avLst/>
              <a:gdLst/>
              <a:ahLst/>
              <a:cxnLst/>
              <a:rect l="l" t="t" r="r" b="b"/>
              <a:pathLst>
                <a:path w="358775" h="357505">
                  <a:moveTo>
                    <a:pt x="0" y="0"/>
                  </a:moveTo>
                  <a:lnTo>
                    <a:pt x="0" y="357218"/>
                  </a:lnTo>
                </a:path>
                <a:path w="358775" h="357505">
                  <a:moveTo>
                    <a:pt x="358230" y="0"/>
                  </a:moveTo>
                  <a:lnTo>
                    <a:pt x="358230" y="357218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" name="object 12"/>
          <p:cNvSpPr txBox="1"/>
          <p:nvPr/>
        </p:nvSpPr>
        <p:spPr>
          <a:xfrm>
            <a:off x="15539642" y="13348492"/>
            <a:ext cx="34671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latin typeface="Arial"/>
                <a:cs typeface="Arial"/>
              </a:rPr>
              <a:t>Виконав</a:t>
            </a:r>
            <a:endParaRPr sz="65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5538631" y="13467901"/>
            <a:ext cx="48704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45">
                <a:latin typeface="Arial"/>
                <a:cs typeface="Arial"/>
              </a:rPr>
              <a:t>Консультував</a:t>
            </a:r>
            <a:endParaRPr sz="65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6096215" y="13348492"/>
            <a:ext cx="30861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latin typeface="Arial"/>
                <a:cs typeface="Arial"/>
              </a:rPr>
              <a:t>Нечаєв</a:t>
            </a:r>
            <a:endParaRPr sz="65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7379370" y="12769287"/>
            <a:ext cx="2319020" cy="1854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50" spc="-5">
                <a:latin typeface="Arial"/>
                <a:cs typeface="Arial"/>
              </a:rPr>
              <a:t>АТЕСТАЦІЙНА ВИПУСКНА</a:t>
            </a:r>
            <a:r>
              <a:rPr dirty="0" sz="1050">
                <a:latin typeface="Arial"/>
                <a:cs typeface="Arial"/>
              </a:rPr>
              <a:t> </a:t>
            </a:r>
            <a:r>
              <a:rPr dirty="0" sz="1050" spc="-5">
                <a:latin typeface="Arial"/>
                <a:cs typeface="Arial"/>
              </a:rPr>
              <a:t>РОБОТА</a:t>
            </a:r>
            <a:endParaRPr sz="105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5539642" y="13705710"/>
            <a:ext cx="35877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latin typeface="Arial"/>
                <a:cs typeface="Arial"/>
              </a:rPr>
              <a:t>Керівник</a:t>
            </a:r>
            <a:endParaRPr sz="65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5539642" y="13944531"/>
            <a:ext cx="47752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75">
                <a:latin typeface="Arial"/>
                <a:cs typeface="Arial"/>
              </a:rPr>
              <a:t>Зав.кафедрою</a:t>
            </a:r>
            <a:endParaRPr sz="65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6095203" y="13467901"/>
            <a:ext cx="35179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latin typeface="Arial"/>
                <a:cs typeface="Arial"/>
              </a:rPr>
              <a:t>Молодід</a:t>
            </a:r>
            <a:endParaRPr sz="65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6095203" y="13705710"/>
            <a:ext cx="34861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latin typeface="Arial"/>
                <a:cs typeface="Arial"/>
              </a:rPr>
              <a:t>Носенко</a:t>
            </a:r>
            <a:endParaRPr sz="65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7092987" y="13715831"/>
            <a:ext cx="1673860" cy="32512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algn="ctr" marL="12700" marR="508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latin typeface="Arial"/>
                <a:cs typeface="Arial"/>
              </a:rPr>
              <a:t>Календарний план, графік</a:t>
            </a:r>
            <a:r>
              <a:rPr dirty="0" sz="650" spc="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руху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робітників, </a:t>
            </a:r>
            <a:r>
              <a:rPr dirty="0" sz="650" spc="-16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графік</a:t>
            </a:r>
            <a:r>
              <a:rPr dirty="0" sz="650" spc="-5">
                <a:latin typeface="Arial"/>
                <a:cs typeface="Arial"/>
              </a:rPr>
              <a:t> руху</a:t>
            </a:r>
            <a:r>
              <a:rPr dirty="0" sz="650">
                <a:latin typeface="Arial"/>
                <a:cs typeface="Arial"/>
              </a:rPr>
              <a:t> машин та механізмів,</a:t>
            </a:r>
            <a:endParaRPr sz="650">
              <a:latin typeface="Arial"/>
              <a:cs typeface="Arial"/>
            </a:endParaRPr>
          </a:p>
          <a:p>
            <a:pPr algn="ctr" marL="1270">
              <a:lnSpc>
                <a:spcPct val="100000"/>
              </a:lnSpc>
              <a:spcBef>
                <a:spcPts val="10"/>
              </a:spcBef>
            </a:pPr>
            <a:r>
              <a:rPr dirty="0" sz="650">
                <a:latin typeface="Arial"/>
                <a:cs typeface="Arial"/>
              </a:rPr>
              <a:t>техніко-економічні</a:t>
            </a:r>
            <a:r>
              <a:rPr dirty="0" sz="650" spc="-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показники</a:t>
            </a:r>
            <a:endParaRPr sz="65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7144596" y="13001392"/>
            <a:ext cx="2757805" cy="325755"/>
          </a:xfrm>
          <a:prstGeom prst="rect">
            <a:avLst/>
          </a:prstGeom>
        </p:spPr>
        <p:txBody>
          <a:bodyPr wrap="square" lIns="0" tIns="10795" rIns="0" bIns="0" rtlCol="0" vert="horz">
            <a:spAutoFit/>
          </a:bodyPr>
          <a:lstStyle/>
          <a:p>
            <a:pPr algn="ctr" marL="12700" marR="5080">
              <a:lnSpc>
                <a:spcPct val="102200"/>
              </a:lnSpc>
              <a:spcBef>
                <a:spcPts val="85"/>
              </a:spcBef>
            </a:pPr>
            <a:r>
              <a:rPr dirty="0" sz="650" b="1">
                <a:latin typeface="Arial"/>
                <a:cs typeface="Arial"/>
              </a:rPr>
              <a:t>Проектування</a:t>
            </a:r>
            <a:r>
              <a:rPr dirty="0" sz="650" spc="10" b="1">
                <a:latin typeface="Arial"/>
                <a:cs typeface="Arial"/>
              </a:rPr>
              <a:t> </a:t>
            </a:r>
            <a:r>
              <a:rPr dirty="0" sz="650" spc="-5" b="1">
                <a:latin typeface="Arial"/>
                <a:cs typeface="Arial"/>
              </a:rPr>
              <a:t>ефективного</a:t>
            </a:r>
            <a:r>
              <a:rPr dirty="0" sz="650" spc="1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варіанту</a:t>
            </a:r>
            <a:r>
              <a:rPr dirty="0" sz="650" spc="1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фундаменту</a:t>
            </a:r>
            <a:r>
              <a:rPr dirty="0" sz="650" spc="1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27</a:t>
            </a:r>
            <a:r>
              <a:rPr dirty="0" sz="650" spc="10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поверхового </a:t>
            </a:r>
            <a:r>
              <a:rPr dirty="0" sz="650" spc="-16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житлового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будинку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у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піщаних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грунтах</a:t>
            </a:r>
            <a:r>
              <a:rPr dirty="0" sz="650" spc="10" b="1">
                <a:latin typeface="Arial"/>
                <a:cs typeface="Arial"/>
              </a:rPr>
              <a:t> </a:t>
            </a:r>
            <a:r>
              <a:rPr dirty="0" sz="650" spc="-5" b="1">
                <a:latin typeface="Arial"/>
                <a:cs typeface="Arial"/>
              </a:rPr>
              <a:t>лівого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берегу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ріки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spc="-5" b="1">
                <a:latin typeface="Arial"/>
                <a:cs typeface="Arial"/>
              </a:rPr>
              <a:t>Дніпро</a:t>
            </a:r>
            <a:endParaRPr sz="650">
              <a:latin typeface="Arial"/>
              <a:cs typeface="Arial"/>
            </a:endParaRPr>
          </a:p>
          <a:p>
            <a:pPr algn="ctr" marL="6350">
              <a:lnSpc>
                <a:spcPct val="100000"/>
              </a:lnSpc>
              <a:spcBef>
                <a:spcPts val="5"/>
              </a:spcBef>
            </a:pPr>
            <a:r>
              <a:rPr dirty="0" sz="650" b="1">
                <a:latin typeface="Arial"/>
                <a:cs typeface="Arial"/>
              </a:rPr>
              <a:t>у</a:t>
            </a:r>
            <a:r>
              <a:rPr dirty="0" sz="650" spc="-2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м.</a:t>
            </a:r>
            <a:r>
              <a:rPr dirty="0" sz="650" spc="-25" b="1">
                <a:latin typeface="Arial"/>
                <a:cs typeface="Arial"/>
              </a:rPr>
              <a:t> </a:t>
            </a:r>
            <a:r>
              <a:rPr dirty="0" sz="650" spc="-5" b="1">
                <a:latin typeface="Arial"/>
                <a:cs typeface="Arial"/>
              </a:rPr>
              <a:t>Києві</a:t>
            </a:r>
            <a:endParaRPr sz="65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6095203" y="13944531"/>
            <a:ext cx="34861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latin typeface="Arial"/>
                <a:cs typeface="Arial"/>
              </a:rPr>
              <a:t>Носенко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23" name="object 23"/>
          <p:cNvGrpSpPr/>
          <p:nvPr/>
        </p:nvGrpSpPr>
        <p:grpSpPr>
          <a:xfrm>
            <a:off x="5661530" y="538258"/>
            <a:ext cx="13877925" cy="10427970"/>
            <a:chOff x="5661530" y="538258"/>
            <a:chExt cx="13877925" cy="10427970"/>
          </a:xfrm>
        </p:grpSpPr>
        <p:sp>
          <p:nvSpPr>
            <p:cNvPr id="24" name="object 24"/>
            <p:cNvSpPr/>
            <p:nvPr/>
          </p:nvSpPr>
          <p:spPr>
            <a:xfrm>
              <a:off x="6519665" y="542068"/>
              <a:ext cx="137795" cy="24765"/>
            </a:xfrm>
            <a:custGeom>
              <a:avLst/>
              <a:gdLst/>
              <a:ahLst/>
              <a:cxnLst/>
              <a:rect l="l" t="t" r="r" b="b"/>
              <a:pathLst>
                <a:path w="137795" h="24765">
                  <a:moveTo>
                    <a:pt x="0" y="12143"/>
                  </a:moveTo>
                  <a:lnTo>
                    <a:pt x="137625" y="12143"/>
                  </a:lnTo>
                </a:path>
                <a:path w="137795" h="24765">
                  <a:moveTo>
                    <a:pt x="137625" y="0"/>
                  </a:moveTo>
                  <a:lnTo>
                    <a:pt x="137625" y="24286"/>
                  </a:lnTo>
                </a:path>
                <a:path w="137795" h="24765">
                  <a:moveTo>
                    <a:pt x="0" y="0"/>
                  </a:moveTo>
                  <a:lnTo>
                    <a:pt x="0" y="2428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6519665" y="566355"/>
              <a:ext cx="137795" cy="0"/>
            </a:xfrm>
            <a:custGeom>
              <a:avLst/>
              <a:gdLst/>
              <a:ahLst/>
              <a:cxnLst/>
              <a:rect l="l" t="t" r="r" b="b"/>
              <a:pathLst>
                <a:path w="137795" h="0">
                  <a:moveTo>
                    <a:pt x="0" y="0"/>
                  </a:moveTo>
                  <a:lnTo>
                    <a:pt x="1376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6657290" y="714099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w="0" h="23495">
                  <a:moveTo>
                    <a:pt x="0" y="0"/>
                  </a:moveTo>
                  <a:lnTo>
                    <a:pt x="0" y="23274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6657290" y="73737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202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6657290" y="714099"/>
              <a:ext cx="20320" cy="207010"/>
            </a:xfrm>
            <a:custGeom>
              <a:avLst/>
              <a:gdLst/>
              <a:ahLst/>
              <a:cxnLst/>
              <a:rect l="l" t="t" r="r" b="b"/>
              <a:pathLst>
                <a:path w="20320" h="207009">
                  <a:moveTo>
                    <a:pt x="0" y="11131"/>
                  </a:moveTo>
                  <a:lnTo>
                    <a:pt x="20239" y="11131"/>
                  </a:lnTo>
                </a:path>
                <a:path w="20320" h="207009">
                  <a:moveTo>
                    <a:pt x="20239" y="0"/>
                  </a:moveTo>
                  <a:lnTo>
                    <a:pt x="20239" y="23274"/>
                  </a:lnTo>
                </a:path>
                <a:path w="20320" h="207009">
                  <a:moveTo>
                    <a:pt x="20239" y="182151"/>
                  </a:moveTo>
                  <a:lnTo>
                    <a:pt x="20239" y="206438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6677529" y="920538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6677529" y="896251"/>
              <a:ext cx="19685" cy="379095"/>
            </a:xfrm>
            <a:custGeom>
              <a:avLst/>
              <a:gdLst/>
              <a:ahLst/>
              <a:cxnLst/>
              <a:rect l="l" t="t" r="r" b="b"/>
              <a:pathLst>
                <a:path w="19684" h="379094">
                  <a:moveTo>
                    <a:pt x="0" y="12143"/>
                  </a:moveTo>
                  <a:lnTo>
                    <a:pt x="19227" y="12143"/>
                  </a:lnTo>
                </a:path>
                <a:path w="19684" h="379094">
                  <a:moveTo>
                    <a:pt x="19227" y="0"/>
                  </a:moveTo>
                  <a:lnTo>
                    <a:pt x="19227" y="24286"/>
                  </a:lnTo>
                </a:path>
                <a:path w="19684" h="379094">
                  <a:moveTo>
                    <a:pt x="19227" y="355194"/>
                  </a:moveTo>
                  <a:lnTo>
                    <a:pt x="19227" y="37846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6696756" y="1274721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 h="0">
                  <a:moveTo>
                    <a:pt x="5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6696756" y="1251446"/>
              <a:ext cx="60325" cy="236854"/>
            </a:xfrm>
            <a:custGeom>
              <a:avLst/>
              <a:gdLst/>
              <a:ahLst/>
              <a:cxnLst/>
              <a:rect l="l" t="t" r="r" b="b"/>
              <a:pathLst>
                <a:path w="60325" h="236855">
                  <a:moveTo>
                    <a:pt x="59705" y="0"/>
                  </a:moveTo>
                  <a:lnTo>
                    <a:pt x="59705" y="23274"/>
                  </a:lnTo>
                </a:path>
                <a:path w="60325" h="236855">
                  <a:moveTo>
                    <a:pt x="0" y="11131"/>
                  </a:moveTo>
                  <a:lnTo>
                    <a:pt x="59705" y="11131"/>
                  </a:lnTo>
                </a:path>
                <a:path w="60325" h="236855">
                  <a:moveTo>
                    <a:pt x="59705" y="213521"/>
                  </a:moveTo>
                  <a:lnTo>
                    <a:pt x="59705" y="23679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6756461" y="1488242"/>
              <a:ext cx="296545" cy="0"/>
            </a:xfrm>
            <a:custGeom>
              <a:avLst/>
              <a:gdLst/>
              <a:ahLst/>
              <a:cxnLst/>
              <a:rect l="l" t="t" r="r" b="b"/>
              <a:pathLst>
                <a:path w="296545" h="0">
                  <a:moveTo>
                    <a:pt x="2965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6756461" y="1464967"/>
              <a:ext cx="296545" cy="208915"/>
            </a:xfrm>
            <a:custGeom>
              <a:avLst/>
              <a:gdLst/>
              <a:ahLst/>
              <a:cxnLst/>
              <a:rect l="l" t="t" r="r" b="b"/>
              <a:pathLst>
                <a:path w="296545" h="208914">
                  <a:moveTo>
                    <a:pt x="296501" y="0"/>
                  </a:moveTo>
                  <a:lnTo>
                    <a:pt x="296501" y="23274"/>
                  </a:lnTo>
                </a:path>
                <a:path w="296545" h="208914">
                  <a:moveTo>
                    <a:pt x="0" y="12143"/>
                  </a:moveTo>
                  <a:lnTo>
                    <a:pt x="296501" y="12143"/>
                  </a:lnTo>
                </a:path>
                <a:path w="296545" h="208914">
                  <a:moveTo>
                    <a:pt x="296501" y="184175"/>
                  </a:moveTo>
                  <a:lnTo>
                    <a:pt x="296501" y="2084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7052963" y="1673429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7052963" y="1649143"/>
              <a:ext cx="19685" cy="299720"/>
            </a:xfrm>
            <a:custGeom>
              <a:avLst/>
              <a:gdLst/>
              <a:ahLst/>
              <a:cxnLst/>
              <a:rect l="l" t="t" r="r" b="b"/>
              <a:pathLst>
                <a:path w="19684" h="299719">
                  <a:moveTo>
                    <a:pt x="0" y="12143"/>
                  </a:moveTo>
                  <a:lnTo>
                    <a:pt x="19227" y="12143"/>
                  </a:lnTo>
                </a:path>
                <a:path w="19684" h="299719">
                  <a:moveTo>
                    <a:pt x="19227" y="0"/>
                  </a:moveTo>
                  <a:lnTo>
                    <a:pt x="19227" y="24286"/>
                  </a:lnTo>
                </a:path>
                <a:path w="19684" h="299719">
                  <a:moveTo>
                    <a:pt x="19227" y="276262"/>
                  </a:moveTo>
                  <a:lnTo>
                    <a:pt x="19227" y="29953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7072190" y="1948680"/>
              <a:ext cx="948690" cy="0"/>
            </a:xfrm>
            <a:custGeom>
              <a:avLst/>
              <a:gdLst/>
              <a:ahLst/>
              <a:cxnLst/>
              <a:rect l="l" t="t" r="r" b="b"/>
              <a:pathLst>
                <a:path w="948690" h="0">
                  <a:moveTo>
                    <a:pt x="94819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8020389" y="1925405"/>
              <a:ext cx="0" cy="306705"/>
            </a:xfrm>
            <a:custGeom>
              <a:avLst/>
              <a:gdLst/>
              <a:ahLst/>
              <a:cxnLst/>
              <a:rect l="l" t="t" r="r" b="b"/>
              <a:pathLst>
                <a:path w="0" h="306705">
                  <a:moveTo>
                    <a:pt x="0" y="0"/>
                  </a:moveTo>
                  <a:lnTo>
                    <a:pt x="0" y="23274"/>
                  </a:lnTo>
                </a:path>
                <a:path w="0" h="306705">
                  <a:moveTo>
                    <a:pt x="0" y="283346"/>
                  </a:moveTo>
                  <a:lnTo>
                    <a:pt x="0" y="30662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8020389" y="223202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202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8020389" y="2208752"/>
              <a:ext cx="198755" cy="320040"/>
            </a:xfrm>
            <a:custGeom>
              <a:avLst/>
              <a:gdLst/>
              <a:ahLst/>
              <a:cxnLst/>
              <a:rect l="l" t="t" r="r" b="b"/>
              <a:pathLst>
                <a:path w="198754" h="320039">
                  <a:moveTo>
                    <a:pt x="0" y="11131"/>
                  </a:moveTo>
                  <a:lnTo>
                    <a:pt x="20239" y="11131"/>
                  </a:lnTo>
                </a:path>
                <a:path w="198754" h="320039">
                  <a:moveTo>
                    <a:pt x="20239" y="0"/>
                  </a:moveTo>
                  <a:lnTo>
                    <a:pt x="20239" y="23274"/>
                  </a:lnTo>
                </a:path>
                <a:path w="198754" h="320039">
                  <a:moveTo>
                    <a:pt x="20239" y="307633"/>
                  </a:moveTo>
                  <a:lnTo>
                    <a:pt x="198342" y="307633"/>
                  </a:lnTo>
                </a:path>
                <a:path w="198754" h="320039">
                  <a:moveTo>
                    <a:pt x="20239" y="295489"/>
                  </a:moveTo>
                  <a:lnTo>
                    <a:pt x="20239" y="31977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8040628" y="2528528"/>
              <a:ext cx="178435" cy="0"/>
            </a:xfrm>
            <a:custGeom>
              <a:avLst/>
              <a:gdLst/>
              <a:ahLst/>
              <a:cxnLst/>
              <a:rect l="l" t="t" r="r" b="b"/>
              <a:pathLst>
                <a:path w="178434" h="0">
                  <a:moveTo>
                    <a:pt x="1781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8218731" y="2504241"/>
              <a:ext cx="137795" cy="415925"/>
            </a:xfrm>
            <a:custGeom>
              <a:avLst/>
              <a:gdLst/>
              <a:ahLst/>
              <a:cxnLst/>
              <a:rect l="l" t="t" r="r" b="b"/>
              <a:pathLst>
                <a:path w="137795" h="415925">
                  <a:moveTo>
                    <a:pt x="0" y="0"/>
                  </a:moveTo>
                  <a:lnTo>
                    <a:pt x="0" y="24286"/>
                  </a:lnTo>
                </a:path>
                <a:path w="137795" h="415925">
                  <a:moveTo>
                    <a:pt x="0" y="391625"/>
                  </a:moveTo>
                  <a:lnTo>
                    <a:pt x="0" y="415912"/>
                  </a:lnTo>
                </a:path>
                <a:path w="137795" h="415925">
                  <a:moveTo>
                    <a:pt x="0" y="403768"/>
                  </a:moveTo>
                  <a:lnTo>
                    <a:pt x="137625" y="403768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8218731" y="2920153"/>
              <a:ext cx="137795" cy="0"/>
            </a:xfrm>
            <a:custGeom>
              <a:avLst/>
              <a:gdLst/>
              <a:ahLst/>
              <a:cxnLst/>
              <a:rect l="l" t="t" r="r" b="b"/>
              <a:pathLst>
                <a:path w="137795" h="0">
                  <a:moveTo>
                    <a:pt x="1376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8356356" y="2895867"/>
              <a:ext cx="0" cy="340360"/>
            </a:xfrm>
            <a:custGeom>
              <a:avLst/>
              <a:gdLst/>
              <a:ahLst/>
              <a:cxnLst/>
              <a:rect l="l" t="t" r="r" b="b"/>
              <a:pathLst>
                <a:path w="0" h="340360">
                  <a:moveTo>
                    <a:pt x="0" y="0"/>
                  </a:moveTo>
                  <a:lnTo>
                    <a:pt x="0" y="24286"/>
                  </a:lnTo>
                </a:path>
                <a:path w="0" h="340360">
                  <a:moveTo>
                    <a:pt x="0" y="316740"/>
                  </a:moveTo>
                  <a:lnTo>
                    <a:pt x="0" y="34001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8356356" y="3235882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 h="0">
                  <a:moveTo>
                    <a:pt x="5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8356356" y="3212607"/>
              <a:ext cx="62230" cy="234315"/>
            </a:xfrm>
            <a:custGeom>
              <a:avLst/>
              <a:gdLst/>
              <a:ahLst/>
              <a:cxnLst/>
              <a:rect l="l" t="t" r="r" b="b"/>
              <a:pathLst>
                <a:path w="62229" h="234314">
                  <a:moveTo>
                    <a:pt x="59705" y="0"/>
                  </a:moveTo>
                  <a:lnTo>
                    <a:pt x="59705" y="23274"/>
                  </a:lnTo>
                </a:path>
                <a:path w="62229" h="234314">
                  <a:moveTo>
                    <a:pt x="0" y="12143"/>
                  </a:moveTo>
                  <a:lnTo>
                    <a:pt x="59705" y="12143"/>
                  </a:lnTo>
                </a:path>
                <a:path w="62229" h="234314">
                  <a:moveTo>
                    <a:pt x="61729" y="210485"/>
                  </a:moveTo>
                  <a:lnTo>
                    <a:pt x="61729" y="23376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8418086" y="3446368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4" h="0">
                  <a:moveTo>
                    <a:pt x="586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8418086" y="3423093"/>
              <a:ext cx="158115" cy="234315"/>
            </a:xfrm>
            <a:custGeom>
              <a:avLst/>
              <a:gdLst/>
              <a:ahLst/>
              <a:cxnLst/>
              <a:rect l="l" t="t" r="r" b="b"/>
              <a:pathLst>
                <a:path w="158115" h="234314">
                  <a:moveTo>
                    <a:pt x="58693" y="0"/>
                  </a:moveTo>
                  <a:lnTo>
                    <a:pt x="58693" y="23274"/>
                  </a:lnTo>
                </a:path>
                <a:path w="158115" h="234314">
                  <a:moveTo>
                    <a:pt x="0" y="12143"/>
                  </a:moveTo>
                  <a:lnTo>
                    <a:pt x="58693" y="12143"/>
                  </a:lnTo>
                </a:path>
                <a:path w="158115" h="234314">
                  <a:moveTo>
                    <a:pt x="58693" y="221617"/>
                  </a:moveTo>
                  <a:lnTo>
                    <a:pt x="157864" y="221617"/>
                  </a:lnTo>
                </a:path>
                <a:path w="158115" h="234314">
                  <a:moveTo>
                    <a:pt x="58693" y="209473"/>
                  </a:moveTo>
                  <a:lnTo>
                    <a:pt x="58693" y="23376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8476779" y="3656854"/>
              <a:ext cx="99695" cy="0"/>
            </a:xfrm>
            <a:custGeom>
              <a:avLst/>
              <a:gdLst/>
              <a:ahLst/>
              <a:cxnLst/>
              <a:rect l="l" t="t" r="r" b="b"/>
              <a:pathLst>
                <a:path w="99695" h="0">
                  <a:moveTo>
                    <a:pt x="991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8575950" y="3632567"/>
              <a:ext cx="1365250" cy="1235710"/>
            </a:xfrm>
            <a:custGeom>
              <a:avLst/>
              <a:gdLst/>
              <a:ahLst/>
              <a:cxnLst/>
              <a:rect l="l" t="t" r="r" b="b"/>
              <a:pathLst>
                <a:path w="1365250" h="1235710">
                  <a:moveTo>
                    <a:pt x="0" y="0"/>
                  </a:moveTo>
                  <a:lnTo>
                    <a:pt x="0" y="24286"/>
                  </a:lnTo>
                </a:path>
                <a:path w="1365250" h="1235710">
                  <a:moveTo>
                    <a:pt x="0" y="1223449"/>
                  </a:moveTo>
                  <a:lnTo>
                    <a:pt x="62740" y="1223449"/>
                  </a:lnTo>
                </a:path>
                <a:path w="1365250" h="1235710">
                  <a:moveTo>
                    <a:pt x="133577" y="1223449"/>
                  </a:moveTo>
                  <a:lnTo>
                    <a:pt x="229712" y="1223449"/>
                  </a:lnTo>
                </a:path>
                <a:path w="1365250" h="1235710">
                  <a:moveTo>
                    <a:pt x="300549" y="1223449"/>
                  </a:moveTo>
                  <a:lnTo>
                    <a:pt x="395672" y="1223449"/>
                  </a:lnTo>
                </a:path>
                <a:path w="1365250" h="1235710">
                  <a:moveTo>
                    <a:pt x="467521" y="1223449"/>
                  </a:moveTo>
                  <a:lnTo>
                    <a:pt x="562644" y="1223449"/>
                  </a:lnTo>
                </a:path>
                <a:path w="1365250" h="1235710">
                  <a:moveTo>
                    <a:pt x="634493" y="1223449"/>
                  </a:moveTo>
                  <a:lnTo>
                    <a:pt x="729616" y="1223449"/>
                  </a:lnTo>
                </a:path>
                <a:path w="1365250" h="1235710">
                  <a:moveTo>
                    <a:pt x="801465" y="1223449"/>
                  </a:moveTo>
                  <a:lnTo>
                    <a:pt x="896588" y="1223449"/>
                  </a:lnTo>
                </a:path>
                <a:path w="1365250" h="1235710">
                  <a:moveTo>
                    <a:pt x="968437" y="1223449"/>
                  </a:moveTo>
                  <a:lnTo>
                    <a:pt x="1063560" y="1223449"/>
                  </a:lnTo>
                </a:path>
                <a:path w="1365250" h="1235710">
                  <a:moveTo>
                    <a:pt x="1135409" y="1223449"/>
                  </a:moveTo>
                  <a:lnTo>
                    <a:pt x="1230532" y="1223449"/>
                  </a:lnTo>
                </a:path>
                <a:path w="1365250" h="1235710">
                  <a:moveTo>
                    <a:pt x="1302381" y="1223449"/>
                  </a:moveTo>
                  <a:lnTo>
                    <a:pt x="1365122" y="1223449"/>
                  </a:lnTo>
                </a:path>
                <a:path w="1365250" h="1235710">
                  <a:moveTo>
                    <a:pt x="0" y="1211305"/>
                  </a:moveTo>
                  <a:lnTo>
                    <a:pt x="0" y="1235592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8575950" y="4868160"/>
              <a:ext cx="1365250" cy="0"/>
            </a:xfrm>
            <a:custGeom>
              <a:avLst/>
              <a:gdLst/>
              <a:ahLst/>
              <a:cxnLst/>
              <a:rect l="l" t="t" r="r" b="b"/>
              <a:pathLst>
                <a:path w="1365250" h="0">
                  <a:moveTo>
                    <a:pt x="1365122" y="0"/>
                  </a:moveTo>
                  <a:lnTo>
                    <a:pt x="1302381" y="0"/>
                  </a:lnTo>
                </a:path>
                <a:path w="1365250" h="0">
                  <a:moveTo>
                    <a:pt x="1230532" y="0"/>
                  </a:moveTo>
                  <a:lnTo>
                    <a:pt x="1135409" y="0"/>
                  </a:lnTo>
                </a:path>
                <a:path w="1365250" h="0">
                  <a:moveTo>
                    <a:pt x="1063560" y="0"/>
                  </a:moveTo>
                  <a:lnTo>
                    <a:pt x="968437" y="0"/>
                  </a:lnTo>
                </a:path>
                <a:path w="1365250" h="0">
                  <a:moveTo>
                    <a:pt x="896588" y="0"/>
                  </a:moveTo>
                  <a:lnTo>
                    <a:pt x="801465" y="0"/>
                  </a:lnTo>
                </a:path>
                <a:path w="1365250" h="0">
                  <a:moveTo>
                    <a:pt x="729616" y="0"/>
                  </a:moveTo>
                  <a:lnTo>
                    <a:pt x="634493" y="0"/>
                  </a:lnTo>
                </a:path>
                <a:path w="1365250" h="0">
                  <a:moveTo>
                    <a:pt x="562644" y="0"/>
                  </a:moveTo>
                  <a:lnTo>
                    <a:pt x="467521" y="0"/>
                  </a:lnTo>
                </a:path>
                <a:path w="1365250" h="0">
                  <a:moveTo>
                    <a:pt x="395672" y="0"/>
                  </a:moveTo>
                  <a:lnTo>
                    <a:pt x="300549" y="0"/>
                  </a:lnTo>
                </a:path>
                <a:path w="1365250" h="0">
                  <a:moveTo>
                    <a:pt x="229712" y="0"/>
                  </a:moveTo>
                  <a:lnTo>
                    <a:pt x="133577" y="0"/>
                  </a:lnTo>
                </a:path>
                <a:path w="1365250" h="0">
                  <a:moveTo>
                    <a:pt x="627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8575950" y="4437069"/>
              <a:ext cx="1365250" cy="431165"/>
            </a:xfrm>
            <a:custGeom>
              <a:avLst/>
              <a:gdLst/>
              <a:ahLst/>
              <a:cxnLst/>
              <a:rect l="l" t="t" r="r" b="b"/>
              <a:pathLst>
                <a:path w="1365250" h="431164">
                  <a:moveTo>
                    <a:pt x="1365122" y="406804"/>
                  </a:moveTo>
                  <a:lnTo>
                    <a:pt x="1365122" y="431091"/>
                  </a:lnTo>
                </a:path>
                <a:path w="1365250" h="431164">
                  <a:moveTo>
                    <a:pt x="0" y="12143"/>
                  </a:moveTo>
                  <a:lnTo>
                    <a:pt x="62740" y="12143"/>
                  </a:lnTo>
                </a:path>
                <a:path w="1365250" h="431164">
                  <a:moveTo>
                    <a:pt x="133577" y="12143"/>
                  </a:moveTo>
                  <a:lnTo>
                    <a:pt x="229712" y="12143"/>
                  </a:lnTo>
                </a:path>
                <a:path w="1365250" h="431164">
                  <a:moveTo>
                    <a:pt x="300549" y="12143"/>
                  </a:moveTo>
                  <a:lnTo>
                    <a:pt x="395672" y="12143"/>
                  </a:lnTo>
                </a:path>
                <a:path w="1365250" h="431164">
                  <a:moveTo>
                    <a:pt x="467521" y="12143"/>
                  </a:moveTo>
                  <a:lnTo>
                    <a:pt x="562644" y="12143"/>
                  </a:lnTo>
                </a:path>
                <a:path w="1365250" h="431164">
                  <a:moveTo>
                    <a:pt x="634493" y="12143"/>
                  </a:moveTo>
                  <a:lnTo>
                    <a:pt x="729616" y="12143"/>
                  </a:lnTo>
                </a:path>
                <a:path w="1365250" h="431164">
                  <a:moveTo>
                    <a:pt x="801465" y="12143"/>
                  </a:moveTo>
                  <a:lnTo>
                    <a:pt x="896588" y="12143"/>
                  </a:lnTo>
                </a:path>
                <a:path w="1365250" h="431164">
                  <a:moveTo>
                    <a:pt x="968437" y="12143"/>
                  </a:moveTo>
                  <a:lnTo>
                    <a:pt x="1063560" y="12143"/>
                  </a:lnTo>
                </a:path>
                <a:path w="1365250" h="431164">
                  <a:moveTo>
                    <a:pt x="1135409" y="12143"/>
                  </a:moveTo>
                  <a:lnTo>
                    <a:pt x="1230532" y="12143"/>
                  </a:lnTo>
                </a:path>
                <a:path w="1365250" h="431164">
                  <a:moveTo>
                    <a:pt x="1302381" y="12143"/>
                  </a:moveTo>
                  <a:lnTo>
                    <a:pt x="1365122" y="12143"/>
                  </a:lnTo>
                </a:path>
                <a:path w="1365250" h="431164">
                  <a:moveTo>
                    <a:pt x="0" y="0"/>
                  </a:moveTo>
                  <a:lnTo>
                    <a:pt x="0" y="23274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8575950" y="4460344"/>
              <a:ext cx="1365250" cy="0"/>
            </a:xfrm>
            <a:custGeom>
              <a:avLst/>
              <a:gdLst/>
              <a:ahLst/>
              <a:cxnLst/>
              <a:rect l="l" t="t" r="r" b="b"/>
              <a:pathLst>
                <a:path w="1365250" h="0">
                  <a:moveTo>
                    <a:pt x="1365122" y="0"/>
                  </a:moveTo>
                  <a:lnTo>
                    <a:pt x="1302381" y="0"/>
                  </a:lnTo>
                </a:path>
                <a:path w="1365250" h="0">
                  <a:moveTo>
                    <a:pt x="1230532" y="0"/>
                  </a:moveTo>
                  <a:lnTo>
                    <a:pt x="1135409" y="0"/>
                  </a:lnTo>
                </a:path>
                <a:path w="1365250" h="0">
                  <a:moveTo>
                    <a:pt x="1063560" y="0"/>
                  </a:moveTo>
                  <a:lnTo>
                    <a:pt x="968437" y="0"/>
                  </a:lnTo>
                </a:path>
                <a:path w="1365250" h="0">
                  <a:moveTo>
                    <a:pt x="896588" y="0"/>
                  </a:moveTo>
                  <a:lnTo>
                    <a:pt x="801465" y="0"/>
                  </a:lnTo>
                </a:path>
                <a:path w="1365250" h="0">
                  <a:moveTo>
                    <a:pt x="729616" y="0"/>
                  </a:moveTo>
                  <a:lnTo>
                    <a:pt x="634493" y="0"/>
                  </a:lnTo>
                </a:path>
                <a:path w="1365250" h="0">
                  <a:moveTo>
                    <a:pt x="562644" y="0"/>
                  </a:moveTo>
                  <a:lnTo>
                    <a:pt x="467521" y="0"/>
                  </a:lnTo>
                </a:path>
                <a:path w="1365250" h="0">
                  <a:moveTo>
                    <a:pt x="395672" y="0"/>
                  </a:moveTo>
                  <a:lnTo>
                    <a:pt x="300549" y="0"/>
                  </a:lnTo>
                </a:path>
                <a:path w="1365250" h="0">
                  <a:moveTo>
                    <a:pt x="229712" y="0"/>
                  </a:moveTo>
                  <a:lnTo>
                    <a:pt x="133577" y="0"/>
                  </a:lnTo>
                </a:path>
                <a:path w="1365250" h="0">
                  <a:moveTo>
                    <a:pt x="627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8575950" y="4031276"/>
              <a:ext cx="1365250" cy="429259"/>
            </a:xfrm>
            <a:custGeom>
              <a:avLst/>
              <a:gdLst/>
              <a:ahLst/>
              <a:cxnLst/>
              <a:rect l="l" t="t" r="r" b="b"/>
              <a:pathLst>
                <a:path w="1365250" h="429260">
                  <a:moveTo>
                    <a:pt x="1365122" y="405792"/>
                  </a:moveTo>
                  <a:lnTo>
                    <a:pt x="1365122" y="429067"/>
                  </a:lnTo>
                </a:path>
                <a:path w="1365250" h="429260">
                  <a:moveTo>
                    <a:pt x="0" y="12143"/>
                  </a:moveTo>
                  <a:lnTo>
                    <a:pt x="62740" y="12143"/>
                  </a:lnTo>
                </a:path>
                <a:path w="1365250" h="429260">
                  <a:moveTo>
                    <a:pt x="133577" y="12143"/>
                  </a:moveTo>
                  <a:lnTo>
                    <a:pt x="229712" y="12143"/>
                  </a:lnTo>
                </a:path>
                <a:path w="1365250" h="429260">
                  <a:moveTo>
                    <a:pt x="300549" y="12143"/>
                  </a:moveTo>
                  <a:lnTo>
                    <a:pt x="395672" y="12143"/>
                  </a:lnTo>
                </a:path>
                <a:path w="1365250" h="429260">
                  <a:moveTo>
                    <a:pt x="467521" y="12143"/>
                  </a:moveTo>
                  <a:lnTo>
                    <a:pt x="562644" y="12143"/>
                  </a:lnTo>
                </a:path>
                <a:path w="1365250" h="429260">
                  <a:moveTo>
                    <a:pt x="634493" y="12143"/>
                  </a:moveTo>
                  <a:lnTo>
                    <a:pt x="729616" y="12143"/>
                  </a:lnTo>
                </a:path>
                <a:path w="1365250" h="429260">
                  <a:moveTo>
                    <a:pt x="801465" y="12143"/>
                  </a:moveTo>
                  <a:lnTo>
                    <a:pt x="896588" y="12143"/>
                  </a:lnTo>
                </a:path>
                <a:path w="1365250" h="429260">
                  <a:moveTo>
                    <a:pt x="968437" y="12143"/>
                  </a:moveTo>
                  <a:lnTo>
                    <a:pt x="1063560" y="12143"/>
                  </a:lnTo>
                </a:path>
                <a:path w="1365250" h="429260">
                  <a:moveTo>
                    <a:pt x="1135409" y="12143"/>
                  </a:moveTo>
                  <a:lnTo>
                    <a:pt x="1230532" y="12143"/>
                  </a:lnTo>
                </a:path>
                <a:path w="1365250" h="429260">
                  <a:moveTo>
                    <a:pt x="1302381" y="12143"/>
                  </a:moveTo>
                  <a:lnTo>
                    <a:pt x="1365122" y="12143"/>
                  </a:lnTo>
                </a:path>
                <a:path w="1365250" h="429260">
                  <a:moveTo>
                    <a:pt x="0" y="0"/>
                  </a:moveTo>
                  <a:lnTo>
                    <a:pt x="0" y="2428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8575950" y="4055563"/>
              <a:ext cx="1365250" cy="0"/>
            </a:xfrm>
            <a:custGeom>
              <a:avLst/>
              <a:gdLst/>
              <a:ahLst/>
              <a:cxnLst/>
              <a:rect l="l" t="t" r="r" b="b"/>
              <a:pathLst>
                <a:path w="1365250" h="0">
                  <a:moveTo>
                    <a:pt x="1365122" y="0"/>
                  </a:moveTo>
                  <a:lnTo>
                    <a:pt x="1302381" y="0"/>
                  </a:lnTo>
                </a:path>
                <a:path w="1365250" h="0">
                  <a:moveTo>
                    <a:pt x="1230532" y="0"/>
                  </a:moveTo>
                  <a:lnTo>
                    <a:pt x="1135409" y="0"/>
                  </a:lnTo>
                </a:path>
                <a:path w="1365250" h="0">
                  <a:moveTo>
                    <a:pt x="1063560" y="0"/>
                  </a:moveTo>
                  <a:lnTo>
                    <a:pt x="968437" y="0"/>
                  </a:lnTo>
                </a:path>
                <a:path w="1365250" h="0">
                  <a:moveTo>
                    <a:pt x="896588" y="0"/>
                  </a:moveTo>
                  <a:lnTo>
                    <a:pt x="801465" y="0"/>
                  </a:lnTo>
                </a:path>
                <a:path w="1365250" h="0">
                  <a:moveTo>
                    <a:pt x="729616" y="0"/>
                  </a:moveTo>
                  <a:lnTo>
                    <a:pt x="634493" y="0"/>
                  </a:lnTo>
                </a:path>
                <a:path w="1365250" h="0">
                  <a:moveTo>
                    <a:pt x="562644" y="0"/>
                  </a:moveTo>
                  <a:lnTo>
                    <a:pt x="467521" y="0"/>
                  </a:lnTo>
                </a:path>
                <a:path w="1365250" h="0">
                  <a:moveTo>
                    <a:pt x="395672" y="0"/>
                  </a:moveTo>
                  <a:lnTo>
                    <a:pt x="300549" y="0"/>
                  </a:lnTo>
                </a:path>
                <a:path w="1365250" h="0">
                  <a:moveTo>
                    <a:pt x="229712" y="0"/>
                  </a:moveTo>
                  <a:lnTo>
                    <a:pt x="133577" y="0"/>
                  </a:lnTo>
                </a:path>
                <a:path w="1365250" h="0">
                  <a:moveTo>
                    <a:pt x="627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8575950" y="4031276"/>
              <a:ext cx="1365250" cy="1233170"/>
            </a:xfrm>
            <a:custGeom>
              <a:avLst/>
              <a:gdLst/>
              <a:ahLst/>
              <a:cxnLst/>
              <a:rect l="l" t="t" r="r" b="b"/>
              <a:pathLst>
                <a:path w="1365250" h="1233170">
                  <a:moveTo>
                    <a:pt x="1365122" y="0"/>
                  </a:moveTo>
                  <a:lnTo>
                    <a:pt x="1365122" y="24286"/>
                  </a:lnTo>
                </a:path>
                <a:path w="1365250" h="1233170">
                  <a:moveTo>
                    <a:pt x="0" y="1221425"/>
                  </a:moveTo>
                  <a:lnTo>
                    <a:pt x="62740" y="1221425"/>
                  </a:lnTo>
                </a:path>
                <a:path w="1365250" h="1233170">
                  <a:moveTo>
                    <a:pt x="133577" y="1221425"/>
                  </a:moveTo>
                  <a:lnTo>
                    <a:pt x="229712" y="1221425"/>
                  </a:lnTo>
                </a:path>
                <a:path w="1365250" h="1233170">
                  <a:moveTo>
                    <a:pt x="300549" y="1221425"/>
                  </a:moveTo>
                  <a:lnTo>
                    <a:pt x="395672" y="1221425"/>
                  </a:lnTo>
                </a:path>
                <a:path w="1365250" h="1233170">
                  <a:moveTo>
                    <a:pt x="467521" y="1221425"/>
                  </a:moveTo>
                  <a:lnTo>
                    <a:pt x="562644" y="1221425"/>
                  </a:lnTo>
                </a:path>
                <a:path w="1365250" h="1233170">
                  <a:moveTo>
                    <a:pt x="634493" y="1221425"/>
                  </a:moveTo>
                  <a:lnTo>
                    <a:pt x="729616" y="1221425"/>
                  </a:lnTo>
                </a:path>
                <a:path w="1365250" h="1233170">
                  <a:moveTo>
                    <a:pt x="801465" y="1221425"/>
                  </a:moveTo>
                  <a:lnTo>
                    <a:pt x="896588" y="1221425"/>
                  </a:lnTo>
                </a:path>
                <a:path w="1365250" h="1233170">
                  <a:moveTo>
                    <a:pt x="968437" y="1221425"/>
                  </a:moveTo>
                  <a:lnTo>
                    <a:pt x="1063560" y="1221425"/>
                  </a:lnTo>
                </a:path>
                <a:path w="1365250" h="1233170">
                  <a:moveTo>
                    <a:pt x="1135409" y="1221425"/>
                  </a:moveTo>
                  <a:lnTo>
                    <a:pt x="1230532" y="1221425"/>
                  </a:lnTo>
                </a:path>
                <a:path w="1365250" h="1233170">
                  <a:moveTo>
                    <a:pt x="1302381" y="1221425"/>
                  </a:moveTo>
                  <a:lnTo>
                    <a:pt x="1365122" y="1221425"/>
                  </a:lnTo>
                </a:path>
                <a:path w="1365250" h="1233170">
                  <a:moveTo>
                    <a:pt x="0" y="1209281"/>
                  </a:moveTo>
                  <a:lnTo>
                    <a:pt x="0" y="123255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8575950" y="5263833"/>
              <a:ext cx="1365250" cy="0"/>
            </a:xfrm>
            <a:custGeom>
              <a:avLst/>
              <a:gdLst/>
              <a:ahLst/>
              <a:cxnLst/>
              <a:rect l="l" t="t" r="r" b="b"/>
              <a:pathLst>
                <a:path w="1365250" h="0">
                  <a:moveTo>
                    <a:pt x="1365122" y="0"/>
                  </a:moveTo>
                  <a:lnTo>
                    <a:pt x="1302381" y="0"/>
                  </a:lnTo>
                </a:path>
                <a:path w="1365250" h="0">
                  <a:moveTo>
                    <a:pt x="1230532" y="0"/>
                  </a:moveTo>
                  <a:lnTo>
                    <a:pt x="1135409" y="0"/>
                  </a:lnTo>
                </a:path>
                <a:path w="1365250" h="0">
                  <a:moveTo>
                    <a:pt x="1063560" y="0"/>
                  </a:moveTo>
                  <a:lnTo>
                    <a:pt x="968437" y="0"/>
                  </a:lnTo>
                </a:path>
                <a:path w="1365250" h="0">
                  <a:moveTo>
                    <a:pt x="896588" y="0"/>
                  </a:moveTo>
                  <a:lnTo>
                    <a:pt x="801465" y="0"/>
                  </a:lnTo>
                </a:path>
                <a:path w="1365250" h="0">
                  <a:moveTo>
                    <a:pt x="729616" y="0"/>
                  </a:moveTo>
                  <a:lnTo>
                    <a:pt x="634493" y="0"/>
                  </a:lnTo>
                </a:path>
                <a:path w="1365250" h="0">
                  <a:moveTo>
                    <a:pt x="562644" y="0"/>
                  </a:moveTo>
                  <a:lnTo>
                    <a:pt x="467521" y="0"/>
                  </a:lnTo>
                </a:path>
                <a:path w="1365250" h="0">
                  <a:moveTo>
                    <a:pt x="395672" y="0"/>
                  </a:moveTo>
                  <a:lnTo>
                    <a:pt x="300549" y="0"/>
                  </a:lnTo>
                </a:path>
                <a:path w="1365250" h="0">
                  <a:moveTo>
                    <a:pt x="229712" y="0"/>
                  </a:moveTo>
                  <a:lnTo>
                    <a:pt x="133577" y="0"/>
                  </a:lnTo>
                </a:path>
                <a:path w="1365250" h="0">
                  <a:moveTo>
                    <a:pt x="627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8575950" y="5240558"/>
              <a:ext cx="1365250" cy="420370"/>
            </a:xfrm>
            <a:custGeom>
              <a:avLst/>
              <a:gdLst/>
              <a:ahLst/>
              <a:cxnLst/>
              <a:rect l="l" t="t" r="r" b="b"/>
              <a:pathLst>
                <a:path w="1365250" h="420370">
                  <a:moveTo>
                    <a:pt x="1365122" y="0"/>
                  </a:moveTo>
                  <a:lnTo>
                    <a:pt x="1365122" y="23274"/>
                  </a:lnTo>
                </a:path>
                <a:path w="1365250" h="420370">
                  <a:moveTo>
                    <a:pt x="0" y="407816"/>
                  </a:moveTo>
                  <a:lnTo>
                    <a:pt x="62740" y="407816"/>
                  </a:lnTo>
                </a:path>
                <a:path w="1365250" h="420370">
                  <a:moveTo>
                    <a:pt x="133577" y="407816"/>
                  </a:moveTo>
                  <a:lnTo>
                    <a:pt x="229712" y="407816"/>
                  </a:lnTo>
                </a:path>
                <a:path w="1365250" h="420370">
                  <a:moveTo>
                    <a:pt x="300549" y="407816"/>
                  </a:moveTo>
                  <a:lnTo>
                    <a:pt x="395672" y="407816"/>
                  </a:lnTo>
                </a:path>
                <a:path w="1365250" h="420370">
                  <a:moveTo>
                    <a:pt x="467521" y="407816"/>
                  </a:moveTo>
                  <a:lnTo>
                    <a:pt x="562644" y="407816"/>
                  </a:lnTo>
                </a:path>
                <a:path w="1365250" h="420370">
                  <a:moveTo>
                    <a:pt x="634493" y="407816"/>
                  </a:moveTo>
                  <a:lnTo>
                    <a:pt x="729616" y="407816"/>
                  </a:lnTo>
                </a:path>
                <a:path w="1365250" h="420370">
                  <a:moveTo>
                    <a:pt x="801465" y="407816"/>
                  </a:moveTo>
                  <a:lnTo>
                    <a:pt x="896588" y="407816"/>
                  </a:lnTo>
                </a:path>
                <a:path w="1365250" h="420370">
                  <a:moveTo>
                    <a:pt x="968437" y="407816"/>
                  </a:moveTo>
                  <a:lnTo>
                    <a:pt x="1063560" y="407816"/>
                  </a:lnTo>
                </a:path>
                <a:path w="1365250" h="420370">
                  <a:moveTo>
                    <a:pt x="1135409" y="407816"/>
                  </a:moveTo>
                  <a:lnTo>
                    <a:pt x="1230532" y="407816"/>
                  </a:lnTo>
                </a:path>
                <a:path w="1365250" h="420370">
                  <a:moveTo>
                    <a:pt x="1302381" y="407816"/>
                  </a:moveTo>
                  <a:lnTo>
                    <a:pt x="1365122" y="407816"/>
                  </a:lnTo>
                </a:path>
                <a:path w="1365250" h="420370">
                  <a:moveTo>
                    <a:pt x="0" y="395672"/>
                  </a:moveTo>
                  <a:lnTo>
                    <a:pt x="0" y="41995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8575950" y="5660518"/>
              <a:ext cx="1365250" cy="0"/>
            </a:xfrm>
            <a:custGeom>
              <a:avLst/>
              <a:gdLst/>
              <a:ahLst/>
              <a:cxnLst/>
              <a:rect l="l" t="t" r="r" b="b"/>
              <a:pathLst>
                <a:path w="1365250" h="0">
                  <a:moveTo>
                    <a:pt x="1365122" y="0"/>
                  </a:moveTo>
                  <a:lnTo>
                    <a:pt x="1302381" y="0"/>
                  </a:lnTo>
                </a:path>
                <a:path w="1365250" h="0">
                  <a:moveTo>
                    <a:pt x="1230532" y="0"/>
                  </a:moveTo>
                  <a:lnTo>
                    <a:pt x="1135409" y="0"/>
                  </a:lnTo>
                </a:path>
                <a:path w="1365250" h="0">
                  <a:moveTo>
                    <a:pt x="1063560" y="0"/>
                  </a:moveTo>
                  <a:lnTo>
                    <a:pt x="968437" y="0"/>
                  </a:lnTo>
                </a:path>
                <a:path w="1365250" h="0">
                  <a:moveTo>
                    <a:pt x="896588" y="0"/>
                  </a:moveTo>
                  <a:lnTo>
                    <a:pt x="801465" y="0"/>
                  </a:lnTo>
                </a:path>
                <a:path w="1365250" h="0">
                  <a:moveTo>
                    <a:pt x="729616" y="0"/>
                  </a:moveTo>
                  <a:lnTo>
                    <a:pt x="634493" y="0"/>
                  </a:lnTo>
                </a:path>
                <a:path w="1365250" h="0">
                  <a:moveTo>
                    <a:pt x="562644" y="0"/>
                  </a:moveTo>
                  <a:lnTo>
                    <a:pt x="467521" y="0"/>
                  </a:lnTo>
                </a:path>
                <a:path w="1365250" h="0">
                  <a:moveTo>
                    <a:pt x="395672" y="0"/>
                  </a:moveTo>
                  <a:lnTo>
                    <a:pt x="300549" y="0"/>
                  </a:lnTo>
                </a:path>
                <a:path w="1365250" h="0">
                  <a:moveTo>
                    <a:pt x="229712" y="0"/>
                  </a:moveTo>
                  <a:lnTo>
                    <a:pt x="133577" y="0"/>
                  </a:lnTo>
                </a:path>
                <a:path w="1365250" h="0">
                  <a:moveTo>
                    <a:pt x="627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9941073" y="5636231"/>
              <a:ext cx="316230" cy="335280"/>
            </a:xfrm>
            <a:custGeom>
              <a:avLst/>
              <a:gdLst/>
              <a:ahLst/>
              <a:cxnLst/>
              <a:rect l="l" t="t" r="r" b="b"/>
              <a:pathLst>
                <a:path w="316229" h="335279">
                  <a:moveTo>
                    <a:pt x="0" y="0"/>
                  </a:moveTo>
                  <a:lnTo>
                    <a:pt x="0" y="24286"/>
                  </a:lnTo>
                </a:path>
                <a:path w="316229" h="335279">
                  <a:moveTo>
                    <a:pt x="0" y="310669"/>
                  </a:moveTo>
                  <a:lnTo>
                    <a:pt x="0" y="334955"/>
                  </a:lnTo>
                </a:path>
                <a:path w="316229" h="335279">
                  <a:moveTo>
                    <a:pt x="0" y="322812"/>
                  </a:moveTo>
                  <a:lnTo>
                    <a:pt x="315728" y="322812"/>
                  </a:lnTo>
                </a:path>
                <a:path w="316229" h="335279">
                  <a:moveTo>
                    <a:pt x="315728" y="310669"/>
                  </a:moveTo>
                  <a:lnTo>
                    <a:pt x="315728" y="33495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9941073" y="5971187"/>
              <a:ext cx="316230" cy="0"/>
            </a:xfrm>
            <a:custGeom>
              <a:avLst/>
              <a:gdLst/>
              <a:ahLst/>
              <a:cxnLst/>
              <a:rect l="l" t="t" r="r" b="b"/>
              <a:pathLst>
                <a:path w="316229" h="0">
                  <a:moveTo>
                    <a:pt x="0" y="0"/>
                  </a:moveTo>
                  <a:lnTo>
                    <a:pt x="3157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10256801" y="6144231"/>
              <a:ext cx="394970" cy="24765"/>
            </a:xfrm>
            <a:custGeom>
              <a:avLst/>
              <a:gdLst/>
              <a:ahLst/>
              <a:cxnLst/>
              <a:rect l="l" t="t" r="r" b="b"/>
              <a:pathLst>
                <a:path w="394970" h="24764">
                  <a:moveTo>
                    <a:pt x="0" y="0"/>
                  </a:moveTo>
                  <a:lnTo>
                    <a:pt x="0" y="24286"/>
                  </a:lnTo>
                </a:path>
                <a:path w="394970" h="24764">
                  <a:moveTo>
                    <a:pt x="0" y="12143"/>
                  </a:moveTo>
                  <a:lnTo>
                    <a:pt x="394661" y="12143"/>
                  </a:lnTo>
                </a:path>
                <a:path w="394970" h="24764">
                  <a:moveTo>
                    <a:pt x="394661" y="0"/>
                  </a:moveTo>
                  <a:lnTo>
                    <a:pt x="394661" y="2428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10256801" y="6168517"/>
              <a:ext cx="394970" cy="0"/>
            </a:xfrm>
            <a:custGeom>
              <a:avLst/>
              <a:gdLst/>
              <a:ahLst/>
              <a:cxnLst/>
              <a:rect l="l" t="t" r="r" b="b"/>
              <a:pathLst>
                <a:path w="394970" h="0">
                  <a:moveTo>
                    <a:pt x="0" y="0"/>
                  </a:moveTo>
                  <a:lnTo>
                    <a:pt x="3946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10651462" y="6346621"/>
              <a:ext cx="159385" cy="23495"/>
            </a:xfrm>
            <a:custGeom>
              <a:avLst/>
              <a:gdLst/>
              <a:ahLst/>
              <a:cxnLst/>
              <a:rect l="l" t="t" r="r" b="b"/>
              <a:pathLst>
                <a:path w="159384" h="23495">
                  <a:moveTo>
                    <a:pt x="0" y="11131"/>
                  </a:moveTo>
                  <a:lnTo>
                    <a:pt x="158876" y="11131"/>
                  </a:lnTo>
                </a:path>
                <a:path w="159384" h="23495">
                  <a:moveTo>
                    <a:pt x="0" y="0"/>
                  </a:moveTo>
                  <a:lnTo>
                    <a:pt x="0" y="23274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10651462" y="6369896"/>
              <a:ext cx="159385" cy="0"/>
            </a:xfrm>
            <a:custGeom>
              <a:avLst/>
              <a:gdLst/>
              <a:ahLst/>
              <a:cxnLst/>
              <a:rect l="l" t="t" r="r" b="b"/>
              <a:pathLst>
                <a:path w="159384" h="0">
                  <a:moveTo>
                    <a:pt x="0" y="0"/>
                  </a:moveTo>
                  <a:lnTo>
                    <a:pt x="1588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10810338" y="6346621"/>
              <a:ext cx="79375" cy="248285"/>
            </a:xfrm>
            <a:custGeom>
              <a:avLst/>
              <a:gdLst/>
              <a:ahLst/>
              <a:cxnLst/>
              <a:rect l="l" t="t" r="r" b="b"/>
              <a:pathLst>
                <a:path w="79375" h="248284">
                  <a:moveTo>
                    <a:pt x="0" y="0"/>
                  </a:moveTo>
                  <a:lnTo>
                    <a:pt x="0" y="23274"/>
                  </a:lnTo>
                </a:path>
                <a:path w="79375" h="248284">
                  <a:moveTo>
                    <a:pt x="0" y="235784"/>
                  </a:moveTo>
                  <a:lnTo>
                    <a:pt x="78932" y="235784"/>
                  </a:lnTo>
                </a:path>
                <a:path w="79375" h="248284">
                  <a:moveTo>
                    <a:pt x="0" y="223641"/>
                  </a:moveTo>
                  <a:lnTo>
                    <a:pt x="0" y="247928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/>
            <p:cNvSpPr/>
            <p:nvPr/>
          </p:nvSpPr>
          <p:spPr>
            <a:xfrm>
              <a:off x="10810338" y="6594549"/>
              <a:ext cx="79375" cy="0"/>
            </a:xfrm>
            <a:custGeom>
              <a:avLst/>
              <a:gdLst/>
              <a:ahLst/>
              <a:cxnLst/>
              <a:rect l="l" t="t" r="r" b="b"/>
              <a:pathLst>
                <a:path w="79375" h="0">
                  <a:moveTo>
                    <a:pt x="0" y="0"/>
                  </a:moveTo>
                  <a:lnTo>
                    <a:pt x="789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/>
            <p:cNvSpPr/>
            <p:nvPr/>
          </p:nvSpPr>
          <p:spPr>
            <a:xfrm>
              <a:off x="10889271" y="6570262"/>
              <a:ext cx="276860" cy="243204"/>
            </a:xfrm>
            <a:custGeom>
              <a:avLst/>
              <a:gdLst/>
              <a:ahLst/>
              <a:cxnLst/>
              <a:rect l="l" t="t" r="r" b="b"/>
              <a:pathLst>
                <a:path w="276859" h="243204">
                  <a:moveTo>
                    <a:pt x="0" y="0"/>
                  </a:moveTo>
                  <a:lnTo>
                    <a:pt x="0" y="24286"/>
                  </a:lnTo>
                </a:path>
                <a:path w="276859" h="243204">
                  <a:moveTo>
                    <a:pt x="0" y="230724"/>
                  </a:moveTo>
                  <a:lnTo>
                    <a:pt x="276262" y="230724"/>
                  </a:lnTo>
                </a:path>
                <a:path w="276859" h="243204">
                  <a:moveTo>
                    <a:pt x="0" y="219593"/>
                  </a:moveTo>
                  <a:lnTo>
                    <a:pt x="0" y="242868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" name="object 69"/>
            <p:cNvSpPr/>
            <p:nvPr/>
          </p:nvSpPr>
          <p:spPr>
            <a:xfrm>
              <a:off x="10889271" y="6813131"/>
              <a:ext cx="276860" cy="0"/>
            </a:xfrm>
            <a:custGeom>
              <a:avLst/>
              <a:gdLst/>
              <a:ahLst/>
              <a:cxnLst/>
              <a:rect l="l" t="t" r="r" b="b"/>
              <a:pathLst>
                <a:path w="276859" h="0">
                  <a:moveTo>
                    <a:pt x="0" y="0"/>
                  </a:moveTo>
                  <a:lnTo>
                    <a:pt x="2762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" name="object 70"/>
            <p:cNvSpPr/>
            <p:nvPr/>
          </p:nvSpPr>
          <p:spPr>
            <a:xfrm>
              <a:off x="11126067" y="6789856"/>
              <a:ext cx="40005" cy="220979"/>
            </a:xfrm>
            <a:custGeom>
              <a:avLst/>
              <a:gdLst/>
              <a:ahLst/>
              <a:cxnLst/>
              <a:rect l="l" t="t" r="r" b="b"/>
              <a:pathLst>
                <a:path w="40004" h="220979">
                  <a:moveTo>
                    <a:pt x="39466" y="0"/>
                  </a:moveTo>
                  <a:lnTo>
                    <a:pt x="39466" y="23274"/>
                  </a:lnTo>
                </a:path>
                <a:path w="40004" h="220979">
                  <a:moveTo>
                    <a:pt x="39466" y="220605"/>
                  </a:moveTo>
                  <a:lnTo>
                    <a:pt x="0" y="22060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" name="object 71"/>
            <p:cNvSpPr/>
            <p:nvPr/>
          </p:nvSpPr>
          <p:spPr>
            <a:xfrm>
              <a:off x="11126067" y="7021592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 h="0">
                  <a:moveTo>
                    <a:pt x="0" y="0"/>
                  </a:moveTo>
                  <a:lnTo>
                    <a:pt x="3946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" name="object 72"/>
            <p:cNvSpPr/>
            <p:nvPr/>
          </p:nvSpPr>
          <p:spPr>
            <a:xfrm>
              <a:off x="11126067" y="6998317"/>
              <a:ext cx="1169035" cy="320040"/>
            </a:xfrm>
            <a:custGeom>
              <a:avLst/>
              <a:gdLst/>
              <a:ahLst/>
              <a:cxnLst/>
              <a:rect l="l" t="t" r="r" b="b"/>
              <a:pathLst>
                <a:path w="1169034" h="320040">
                  <a:moveTo>
                    <a:pt x="39466" y="0"/>
                  </a:moveTo>
                  <a:lnTo>
                    <a:pt x="39466" y="23274"/>
                  </a:lnTo>
                </a:path>
                <a:path w="1169034" h="320040">
                  <a:moveTo>
                    <a:pt x="0" y="0"/>
                  </a:moveTo>
                  <a:lnTo>
                    <a:pt x="0" y="23274"/>
                  </a:lnTo>
                </a:path>
                <a:path w="1169034" h="320040">
                  <a:moveTo>
                    <a:pt x="39466" y="319776"/>
                  </a:moveTo>
                  <a:lnTo>
                    <a:pt x="1168803" y="31977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" name="object 73"/>
            <p:cNvSpPr/>
            <p:nvPr/>
          </p:nvSpPr>
          <p:spPr>
            <a:xfrm>
              <a:off x="11165533" y="7330238"/>
              <a:ext cx="1129665" cy="0"/>
            </a:xfrm>
            <a:custGeom>
              <a:avLst/>
              <a:gdLst/>
              <a:ahLst/>
              <a:cxnLst/>
              <a:rect l="l" t="t" r="r" b="b"/>
              <a:pathLst>
                <a:path w="1129665" h="0">
                  <a:moveTo>
                    <a:pt x="0" y="0"/>
                  </a:moveTo>
                  <a:lnTo>
                    <a:pt x="11293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" name="object 74"/>
            <p:cNvSpPr/>
            <p:nvPr/>
          </p:nvSpPr>
          <p:spPr>
            <a:xfrm>
              <a:off x="11165533" y="7305951"/>
              <a:ext cx="1129665" cy="24765"/>
            </a:xfrm>
            <a:custGeom>
              <a:avLst/>
              <a:gdLst/>
              <a:ahLst/>
              <a:cxnLst/>
              <a:rect l="l" t="t" r="r" b="b"/>
              <a:pathLst>
                <a:path w="1129665" h="24765">
                  <a:moveTo>
                    <a:pt x="0" y="0"/>
                  </a:moveTo>
                  <a:lnTo>
                    <a:pt x="0" y="24286"/>
                  </a:lnTo>
                </a:path>
                <a:path w="1129665" h="24765">
                  <a:moveTo>
                    <a:pt x="1129337" y="0"/>
                  </a:moveTo>
                  <a:lnTo>
                    <a:pt x="1129337" y="2428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" name="object 75"/>
            <p:cNvSpPr/>
            <p:nvPr/>
          </p:nvSpPr>
          <p:spPr>
            <a:xfrm>
              <a:off x="12294872" y="7679361"/>
              <a:ext cx="533400" cy="0"/>
            </a:xfrm>
            <a:custGeom>
              <a:avLst/>
              <a:gdLst/>
              <a:ahLst/>
              <a:cxnLst/>
              <a:rect l="l" t="t" r="r" b="b"/>
              <a:pathLst>
                <a:path w="533400" h="0">
                  <a:moveTo>
                    <a:pt x="0" y="0"/>
                  </a:moveTo>
                  <a:lnTo>
                    <a:pt x="53329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" name="object 76"/>
            <p:cNvSpPr/>
            <p:nvPr/>
          </p:nvSpPr>
          <p:spPr>
            <a:xfrm>
              <a:off x="12294872" y="7656086"/>
              <a:ext cx="770255" cy="283845"/>
            </a:xfrm>
            <a:custGeom>
              <a:avLst/>
              <a:gdLst/>
              <a:ahLst/>
              <a:cxnLst/>
              <a:rect l="l" t="t" r="r" b="b"/>
              <a:pathLst>
                <a:path w="770255" h="283845">
                  <a:moveTo>
                    <a:pt x="0" y="0"/>
                  </a:moveTo>
                  <a:lnTo>
                    <a:pt x="0" y="23274"/>
                  </a:lnTo>
                </a:path>
                <a:path w="770255" h="283845">
                  <a:moveTo>
                    <a:pt x="0" y="11131"/>
                  </a:moveTo>
                  <a:lnTo>
                    <a:pt x="533298" y="11131"/>
                  </a:lnTo>
                </a:path>
                <a:path w="770255" h="283845">
                  <a:moveTo>
                    <a:pt x="533298" y="0"/>
                  </a:moveTo>
                  <a:lnTo>
                    <a:pt x="533298" y="23274"/>
                  </a:lnTo>
                </a:path>
                <a:path w="770255" h="283845">
                  <a:moveTo>
                    <a:pt x="533298" y="283346"/>
                  </a:moveTo>
                  <a:lnTo>
                    <a:pt x="770094" y="28334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" name="object 77"/>
            <p:cNvSpPr/>
            <p:nvPr/>
          </p:nvSpPr>
          <p:spPr>
            <a:xfrm>
              <a:off x="12828170" y="7951576"/>
              <a:ext cx="236854" cy="0"/>
            </a:xfrm>
            <a:custGeom>
              <a:avLst/>
              <a:gdLst/>
              <a:ahLst/>
              <a:cxnLst/>
              <a:rect l="l" t="t" r="r" b="b"/>
              <a:pathLst>
                <a:path w="236855" h="0">
                  <a:moveTo>
                    <a:pt x="0" y="0"/>
                  </a:moveTo>
                  <a:lnTo>
                    <a:pt x="2367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" name="object 78"/>
            <p:cNvSpPr/>
            <p:nvPr/>
          </p:nvSpPr>
          <p:spPr>
            <a:xfrm>
              <a:off x="12828170" y="7928300"/>
              <a:ext cx="594360" cy="283845"/>
            </a:xfrm>
            <a:custGeom>
              <a:avLst/>
              <a:gdLst/>
              <a:ahLst/>
              <a:cxnLst/>
              <a:rect l="l" t="t" r="r" b="b"/>
              <a:pathLst>
                <a:path w="594359" h="283845">
                  <a:moveTo>
                    <a:pt x="0" y="0"/>
                  </a:moveTo>
                  <a:lnTo>
                    <a:pt x="0" y="23274"/>
                  </a:lnTo>
                </a:path>
                <a:path w="594359" h="283845">
                  <a:moveTo>
                    <a:pt x="236796" y="0"/>
                  </a:moveTo>
                  <a:lnTo>
                    <a:pt x="236796" y="23274"/>
                  </a:lnTo>
                </a:path>
                <a:path w="594359" h="283845">
                  <a:moveTo>
                    <a:pt x="159888" y="259059"/>
                  </a:moveTo>
                  <a:lnTo>
                    <a:pt x="159888" y="283346"/>
                  </a:lnTo>
                </a:path>
                <a:path w="594359" h="283845">
                  <a:moveTo>
                    <a:pt x="159888" y="271202"/>
                  </a:moveTo>
                  <a:lnTo>
                    <a:pt x="594015" y="271202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" name="object 79"/>
            <p:cNvSpPr/>
            <p:nvPr/>
          </p:nvSpPr>
          <p:spPr>
            <a:xfrm>
              <a:off x="12988058" y="8211647"/>
              <a:ext cx="434340" cy="0"/>
            </a:xfrm>
            <a:custGeom>
              <a:avLst/>
              <a:gdLst/>
              <a:ahLst/>
              <a:cxnLst/>
              <a:rect l="l" t="t" r="r" b="b"/>
              <a:pathLst>
                <a:path w="434340" h="0">
                  <a:moveTo>
                    <a:pt x="0" y="0"/>
                  </a:moveTo>
                  <a:lnTo>
                    <a:pt x="4341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" name="object 80"/>
            <p:cNvSpPr/>
            <p:nvPr/>
          </p:nvSpPr>
          <p:spPr>
            <a:xfrm>
              <a:off x="13422185" y="8187361"/>
              <a:ext cx="2548255" cy="295910"/>
            </a:xfrm>
            <a:custGeom>
              <a:avLst/>
              <a:gdLst/>
              <a:ahLst/>
              <a:cxnLst/>
              <a:rect l="l" t="t" r="r" b="b"/>
              <a:pathLst>
                <a:path w="2548255" h="295909">
                  <a:moveTo>
                    <a:pt x="0" y="0"/>
                  </a:moveTo>
                  <a:lnTo>
                    <a:pt x="0" y="24286"/>
                  </a:lnTo>
                </a:path>
                <a:path w="2548255" h="295909">
                  <a:moveTo>
                    <a:pt x="0" y="283346"/>
                  </a:moveTo>
                  <a:lnTo>
                    <a:pt x="2548093" y="283346"/>
                  </a:lnTo>
                </a:path>
                <a:path w="2548255" h="295909">
                  <a:moveTo>
                    <a:pt x="0" y="271202"/>
                  </a:moveTo>
                  <a:lnTo>
                    <a:pt x="0" y="29548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" name="object 81"/>
            <p:cNvSpPr/>
            <p:nvPr/>
          </p:nvSpPr>
          <p:spPr>
            <a:xfrm>
              <a:off x="13422185" y="8482850"/>
              <a:ext cx="2548255" cy="0"/>
            </a:xfrm>
            <a:custGeom>
              <a:avLst/>
              <a:gdLst/>
              <a:ahLst/>
              <a:cxnLst/>
              <a:rect l="l" t="t" r="r" b="b"/>
              <a:pathLst>
                <a:path w="2548255" h="0">
                  <a:moveTo>
                    <a:pt x="0" y="0"/>
                  </a:moveTo>
                  <a:lnTo>
                    <a:pt x="25480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" name="object 82"/>
            <p:cNvSpPr/>
            <p:nvPr/>
          </p:nvSpPr>
          <p:spPr>
            <a:xfrm>
              <a:off x="15970279" y="8458563"/>
              <a:ext cx="1323975" cy="359410"/>
            </a:xfrm>
            <a:custGeom>
              <a:avLst/>
              <a:gdLst/>
              <a:ahLst/>
              <a:cxnLst/>
              <a:rect l="l" t="t" r="r" b="b"/>
              <a:pathLst>
                <a:path w="1323975" h="359409">
                  <a:moveTo>
                    <a:pt x="0" y="0"/>
                  </a:moveTo>
                  <a:lnTo>
                    <a:pt x="0" y="24286"/>
                  </a:lnTo>
                </a:path>
                <a:path w="1323975" h="359409">
                  <a:moveTo>
                    <a:pt x="0" y="348111"/>
                  </a:moveTo>
                  <a:lnTo>
                    <a:pt x="1323632" y="348111"/>
                  </a:lnTo>
                </a:path>
                <a:path w="1323975" h="359409">
                  <a:moveTo>
                    <a:pt x="0" y="335967"/>
                  </a:moveTo>
                  <a:lnTo>
                    <a:pt x="0" y="359242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" name="object 83"/>
            <p:cNvSpPr/>
            <p:nvPr/>
          </p:nvSpPr>
          <p:spPr>
            <a:xfrm>
              <a:off x="15970279" y="8817806"/>
              <a:ext cx="1323975" cy="0"/>
            </a:xfrm>
            <a:custGeom>
              <a:avLst/>
              <a:gdLst/>
              <a:ahLst/>
              <a:cxnLst/>
              <a:rect l="l" t="t" r="r" b="b"/>
              <a:pathLst>
                <a:path w="1323975" h="0">
                  <a:moveTo>
                    <a:pt x="0" y="0"/>
                  </a:moveTo>
                  <a:lnTo>
                    <a:pt x="13236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" name="object 84"/>
            <p:cNvSpPr/>
            <p:nvPr/>
          </p:nvSpPr>
          <p:spPr>
            <a:xfrm>
              <a:off x="17293911" y="8794531"/>
              <a:ext cx="1066800" cy="152400"/>
            </a:xfrm>
            <a:custGeom>
              <a:avLst/>
              <a:gdLst/>
              <a:ahLst/>
              <a:cxnLst/>
              <a:rect l="l" t="t" r="r" b="b"/>
              <a:pathLst>
                <a:path w="1066800" h="152400">
                  <a:moveTo>
                    <a:pt x="0" y="0"/>
                  </a:moveTo>
                  <a:lnTo>
                    <a:pt x="0" y="23274"/>
                  </a:lnTo>
                </a:path>
                <a:path w="1066800" h="152400">
                  <a:moveTo>
                    <a:pt x="0" y="140661"/>
                  </a:moveTo>
                  <a:lnTo>
                    <a:pt x="1066596" y="140661"/>
                  </a:lnTo>
                </a:path>
                <a:path w="1066800" h="152400">
                  <a:moveTo>
                    <a:pt x="0" y="128517"/>
                  </a:moveTo>
                  <a:lnTo>
                    <a:pt x="0" y="151792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" name="object 85"/>
            <p:cNvSpPr/>
            <p:nvPr/>
          </p:nvSpPr>
          <p:spPr>
            <a:xfrm>
              <a:off x="17293911" y="8946324"/>
              <a:ext cx="1066800" cy="0"/>
            </a:xfrm>
            <a:custGeom>
              <a:avLst/>
              <a:gdLst/>
              <a:ahLst/>
              <a:cxnLst/>
              <a:rect l="l" t="t" r="r" b="b"/>
              <a:pathLst>
                <a:path w="1066800" h="0">
                  <a:moveTo>
                    <a:pt x="0" y="0"/>
                  </a:moveTo>
                  <a:lnTo>
                    <a:pt x="10665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" name="object 86"/>
            <p:cNvSpPr/>
            <p:nvPr/>
          </p:nvSpPr>
          <p:spPr>
            <a:xfrm>
              <a:off x="18221870" y="8923049"/>
              <a:ext cx="139065" cy="186690"/>
            </a:xfrm>
            <a:custGeom>
              <a:avLst/>
              <a:gdLst/>
              <a:ahLst/>
              <a:cxnLst/>
              <a:rect l="l" t="t" r="r" b="b"/>
              <a:pathLst>
                <a:path w="139065" h="186690">
                  <a:moveTo>
                    <a:pt x="138637" y="0"/>
                  </a:moveTo>
                  <a:lnTo>
                    <a:pt x="138637" y="23274"/>
                  </a:lnTo>
                </a:path>
                <a:path w="139065" h="186690">
                  <a:moveTo>
                    <a:pt x="138637" y="186199"/>
                  </a:moveTo>
                  <a:lnTo>
                    <a:pt x="0" y="18619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" name="object 87"/>
            <p:cNvSpPr/>
            <p:nvPr/>
          </p:nvSpPr>
          <p:spPr>
            <a:xfrm>
              <a:off x="18221870" y="9121391"/>
              <a:ext cx="139065" cy="0"/>
            </a:xfrm>
            <a:custGeom>
              <a:avLst/>
              <a:gdLst/>
              <a:ahLst/>
              <a:cxnLst/>
              <a:rect l="l" t="t" r="r" b="b"/>
              <a:pathLst>
                <a:path w="139065" h="0">
                  <a:moveTo>
                    <a:pt x="0" y="0"/>
                  </a:moveTo>
                  <a:lnTo>
                    <a:pt x="1386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" name="object 88"/>
            <p:cNvSpPr/>
            <p:nvPr/>
          </p:nvSpPr>
          <p:spPr>
            <a:xfrm>
              <a:off x="17708811" y="9097104"/>
              <a:ext cx="672465" cy="144145"/>
            </a:xfrm>
            <a:custGeom>
              <a:avLst/>
              <a:gdLst/>
              <a:ahLst/>
              <a:cxnLst/>
              <a:rect l="l" t="t" r="r" b="b"/>
              <a:pathLst>
                <a:path w="672465" h="144145">
                  <a:moveTo>
                    <a:pt x="651696" y="0"/>
                  </a:moveTo>
                  <a:lnTo>
                    <a:pt x="651696" y="24286"/>
                  </a:lnTo>
                </a:path>
                <a:path w="672465" h="144145">
                  <a:moveTo>
                    <a:pt x="513059" y="0"/>
                  </a:moveTo>
                  <a:lnTo>
                    <a:pt x="513059" y="24286"/>
                  </a:lnTo>
                </a:path>
                <a:path w="672465" h="144145">
                  <a:moveTo>
                    <a:pt x="0" y="143697"/>
                  </a:moveTo>
                  <a:lnTo>
                    <a:pt x="671935" y="14369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" name="object 89"/>
            <p:cNvSpPr/>
            <p:nvPr/>
          </p:nvSpPr>
          <p:spPr>
            <a:xfrm>
              <a:off x="17708811" y="9252945"/>
              <a:ext cx="672465" cy="0"/>
            </a:xfrm>
            <a:custGeom>
              <a:avLst/>
              <a:gdLst/>
              <a:ahLst/>
              <a:cxnLst/>
              <a:rect l="l" t="t" r="r" b="b"/>
              <a:pathLst>
                <a:path w="672465" h="0">
                  <a:moveTo>
                    <a:pt x="0" y="0"/>
                  </a:moveTo>
                  <a:lnTo>
                    <a:pt x="6719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" name="object 90"/>
            <p:cNvSpPr/>
            <p:nvPr/>
          </p:nvSpPr>
          <p:spPr>
            <a:xfrm>
              <a:off x="17708811" y="9228658"/>
              <a:ext cx="928369" cy="97155"/>
            </a:xfrm>
            <a:custGeom>
              <a:avLst/>
              <a:gdLst/>
              <a:ahLst/>
              <a:cxnLst/>
              <a:rect l="l" t="t" r="r" b="b"/>
              <a:pathLst>
                <a:path w="928369" h="97154">
                  <a:moveTo>
                    <a:pt x="671935" y="0"/>
                  </a:moveTo>
                  <a:lnTo>
                    <a:pt x="671935" y="24286"/>
                  </a:lnTo>
                </a:path>
                <a:path w="928369" h="97154">
                  <a:moveTo>
                    <a:pt x="0" y="0"/>
                  </a:moveTo>
                  <a:lnTo>
                    <a:pt x="0" y="24286"/>
                  </a:lnTo>
                </a:path>
                <a:path w="928369" h="97154">
                  <a:moveTo>
                    <a:pt x="671935" y="97147"/>
                  </a:moveTo>
                  <a:lnTo>
                    <a:pt x="927959" y="9714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" name="object 91"/>
            <p:cNvSpPr/>
            <p:nvPr/>
          </p:nvSpPr>
          <p:spPr>
            <a:xfrm>
              <a:off x="18380747" y="9337949"/>
              <a:ext cx="256540" cy="0"/>
            </a:xfrm>
            <a:custGeom>
              <a:avLst/>
              <a:gdLst/>
              <a:ahLst/>
              <a:cxnLst/>
              <a:rect l="l" t="t" r="r" b="b"/>
              <a:pathLst>
                <a:path w="256540" h="0">
                  <a:moveTo>
                    <a:pt x="0" y="0"/>
                  </a:moveTo>
                  <a:lnTo>
                    <a:pt x="256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" name="object 92"/>
            <p:cNvSpPr/>
            <p:nvPr/>
          </p:nvSpPr>
          <p:spPr>
            <a:xfrm>
              <a:off x="18380747" y="9313662"/>
              <a:ext cx="928369" cy="98425"/>
            </a:xfrm>
            <a:custGeom>
              <a:avLst/>
              <a:gdLst/>
              <a:ahLst/>
              <a:cxnLst/>
              <a:rect l="l" t="t" r="r" b="b"/>
              <a:pathLst>
                <a:path w="928369" h="98425">
                  <a:moveTo>
                    <a:pt x="256023" y="0"/>
                  </a:moveTo>
                  <a:lnTo>
                    <a:pt x="256023" y="24286"/>
                  </a:lnTo>
                </a:path>
                <a:path w="928369" h="98425">
                  <a:moveTo>
                    <a:pt x="0" y="0"/>
                  </a:moveTo>
                  <a:lnTo>
                    <a:pt x="0" y="24286"/>
                  </a:lnTo>
                </a:path>
                <a:path w="928369" h="98425">
                  <a:moveTo>
                    <a:pt x="256023" y="98159"/>
                  </a:moveTo>
                  <a:lnTo>
                    <a:pt x="927959" y="9815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" name="object 93"/>
            <p:cNvSpPr/>
            <p:nvPr/>
          </p:nvSpPr>
          <p:spPr>
            <a:xfrm>
              <a:off x="18636770" y="9422953"/>
              <a:ext cx="672465" cy="0"/>
            </a:xfrm>
            <a:custGeom>
              <a:avLst/>
              <a:gdLst/>
              <a:ahLst/>
              <a:cxnLst/>
              <a:rect l="l" t="t" r="r" b="b"/>
              <a:pathLst>
                <a:path w="672465" h="0">
                  <a:moveTo>
                    <a:pt x="0" y="0"/>
                  </a:moveTo>
                  <a:lnTo>
                    <a:pt x="6719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" name="object 94"/>
            <p:cNvSpPr/>
            <p:nvPr/>
          </p:nvSpPr>
          <p:spPr>
            <a:xfrm>
              <a:off x="18636770" y="9399678"/>
              <a:ext cx="672465" cy="23495"/>
            </a:xfrm>
            <a:custGeom>
              <a:avLst/>
              <a:gdLst/>
              <a:ahLst/>
              <a:cxnLst/>
              <a:rect l="l" t="t" r="r" b="b"/>
              <a:pathLst>
                <a:path w="672465" h="23495">
                  <a:moveTo>
                    <a:pt x="0" y="0"/>
                  </a:moveTo>
                  <a:lnTo>
                    <a:pt x="0" y="23274"/>
                  </a:lnTo>
                </a:path>
                <a:path w="672465" h="23495">
                  <a:moveTo>
                    <a:pt x="671935" y="0"/>
                  </a:moveTo>
                  <a:lnTo>
                    <a:pt x="671935" y="23274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95" name="object 9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661530" y="9781183"/>
              <a:ext cx="13877900" cy="1184995"/>
            </a:xfrm>
            <a:prstGeom prst="rect">
              <a:avLst/>
            </a:prstGeom>
          </p:spPr>
        </p:pic>
      </p:grpSp>
      <p:sp>
        <p:nvSpPr>
          <p:cNvPr id="96" name="object 96"/>
          <p:cNvSpPr txBox="1"/>
          <p:nvPr/>
        </p:nvSpPr>
        <p:spPr>
          <a:xfrm>
            <a:off x="17350023" y="13406173"/>
            <a:ext cx="1158240" cy="226695"/>
          </a:xfrm>
          <a:prstGeom prst="rect">
            <a:avLst/>
          </a:prstGeom>
        </p:spPr>
        <p:txBody>
          <a:bodyPr wrap="square" lIns="0" tIns="10795" rIns="0" bIns="0" rtlCol="0" vert="horz">
            <a:spAutoFit/>
          </a:bodyPr>
          <a:lstStyle/>
          <a:p>
            <a:pPr marL="12700" marR="5080" indent="40005">
              <a:lnSpc>
                <a:spcPct val="102200"/>
              </a:lnSpc>
              <a:spcBef>
                <a:spcPts val="85"/>
              </a:spcBef>
            </a:pPr>
            <a:r>
              <a:rPr dirty="0" sz="650" b="1">
                <a:latin typeface="Arial"/>
                <a:cs typeface="Arial"/>
              </a:rPr>
              <a:t>Технологія та організація 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будівельного</a:t>
            </a:r>
            <a:r>
              <a:rPr dirty="0" sz="650" spc="-2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виробництва</a:t>
            </a:r>
            <a:endParaRPr sz="650">
              <a:latin typeface="Arial"/>
              <a:cs typeface="Arial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11483741" y="9553397"/>
            <a:ext cx="1760855" cy="22542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300" spc="5">
                <a:latin typeface="Arial"/>
                <a:cs typeface="Arial"/>
              </a:rPr>
              <a:t>Графік</a:t>
            </a:r>
            <a:r>
              <a:rPr dirty="0" sz="1300" spc="-35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руху</a:t>
            </a:r>
            <a:r>
              <a:rPr dirty="0" sz="1300" spc="-35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робітників</a:t>
            </a:r>
            <a:endParaRPr sz="1300">
              <a:latin typeface="Arial"/>
              <a:cs typeface="Arial"/>
            </a:endParaRPr>
          </a:p>
        </p:txBody>
      </p:sp>
      <p:grpSp>
        <p:nvGrpSpPr>
          <p:cNvPr id="98" name="object 98"/>
          <p:cNvGrpSpPr/>
          <p:nvPr/>
        </p:nvGrpSpPr>
        <p:grpSpPr>
          <a:xfrm>
            <a:off x="900299" y="10289183"/>
            <a:ext cx="18639155" cy="2406015"/>
            <a:chOff x="900299" y="10289183"/>
            <a:chExt cx="18639155" cy="2406015"/>
          </a:xfrm>
        </p:grpSpPr>
        <p:pic>
          <p:nvPicPr>
            <p:cNvPr id="99" name="object 9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661530" y="11240417"/>
              <a:ext cx="13877900" cy="1454174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00299" y="10289183"/>
              <a:ext cx="4515326" cy="2385169"/>
            </a:xfrm>
            <a:prstGeom prst="rect">
              <a:avLst/>
            </a:prstGeom>
          </p:spPr>
        </p:pic>
      </p:grpSp>
      <p:sp>
        <p:nvSpPr>
          <p:cNvPr id="101" name="object 101"/>
          <p:cNvSpPr txBox="1"/>
          <p:nvPr/>
        </p:nvSpPr>
        <p:spPr>
          <a:xfrm>
            <a:off x="11163965" y="10981260"/>
            <a:ext cx="2468880" cy="22542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300" spc="5">
                <a:latin typeface="Arial"/>
                <a:cs typeface="Arial"/>
              </a:rPr>
              <a:t>Графік</a:t>
            </a:r>
            <a:r>
              <a:rPr dirty="0" sz="1300" spc="-20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руху</a:t>
            </a:r>
            <a:r>
              <a:rPr dirty="0" sz="1300" spc="-15">
                <a:latin typeface="Arial"/>
                <a:cs typeface="Arial"/>
              </a:rPr>
              <a:t> </a:t>
            </a:r>
            <a:r>
              <a:rPr dirty="0" sz="1300" spc="5">
                <a:latin typeface="Arial"/>
                <a:cs typeface="Arial"/>
              </a:rPr>
              <a:t>машин</a:t>
            </a:r>
            <a:r>
              <a:rPr dirty="0" sz="1300" spc="-15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і</a:t>
            </a:r>
            <a:r>
              <a:rPr dirty="0" sz="1300" spc="-15">
                <a:latin typeface="Arial"/>
                <a:cs typeface="Arial"/>
              </a:rPr>
              <a:t> </a:t>
            </a:r>
            <a:r>
              <a:rPr dirty="0" sz="1300" spc="5">
                <a:latin typeface="Arial"/>
                <a:cs typeface="Arial"/>
              </a:rPr>
              <a:t>механізмів</a:t>
            </a:r>
            <a:endParaRPr sz="1300">
              <a:latin typeface="Arial"/>
              <a:cs typeface="Arial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2087773" y="10005739"/>
            <a:ext cx="2286635" cy="22542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300" spc="5">
                <a:latin typeface="Arial"/>
                <a:cs typeface="Arial"/>
              </a:rPr>
              <a:t>Техніко-економічні</a:t>
            </a:r>
            <a:r>
              <a:rPr dirty="0" sz="1300" spc="-70">
                <a:latin typeface="Arial"/>
                <a:cs typeface="Arial"/>
              </a:rPr>
              <a:t> </a:t>
            </a:r>
            <a:r>
              <a:rPr dirty="0" sz="1300" spc="5">
                <a:latin typeface="Arial"/>
                <a:cs typeface="Arial"/>
              </a:rPr>
              <a:t>показники</a:t>
            </a:r>
            <a:endParaRPr sz="1300">
              <a:latin typeface="Arial"/>
              <a:cs typeface="Arial"/>
            </a:endParaRPr>
          </a:p>
        </p:txBody>
      </p:sp>
      <p:grpSp>
        <p:nvGrpSpPr>
          <p:cNvPr id="103" name="object 103"/>
          <p:cNvGrpSpPr/>
          <p:nvPr/>
        </p:nvGrpSpPr>
        <p:grpSpPr>
          <a:xfrm>
            <a:off x="6516123" y="1934007"/>
            <a:ext cx="12796520" cy="10685145"/>
            <a:chOff x="6516123" y="1934007"/>
            <a:chExt cx="12796520" cy="10685145"/>
          </a:xfrm>
        </p:grpSpPr>
        <p:sp>
          <p:nvSpPr>
            <p:cNvPr id="104" name="object 104"/>
            <p:cNvSpPr/>
            <p:nvPr/>
          </p:nvSpPr>
          <p:spPr>
            <a:xfrm>
              <a:off x="6519665" y="1937549"/>
              <a:ext cx="1501140" cy="8405495"/>
            </a:xfrm>
            <a:custGeom>
              <a:avLst/>
              <a:gdLst/>
              <a:ahLst/>
              <a:cxnLst/>
              <a:rect l="l" t="t" r="r" b="b"/>
              <a:pathLst>
                <a:path w="1501140" h="8405495">
                  <a:moveTo>
                    <a:pt x="552525" y="0"/>
                  </a:moveTo>
                  <a:lnTo>
                    <a:pt x="1500723" y="0"/>
                  </a:lnTo>
                </a:path>
                <a:path w="1501140" h="8405495">
                  <a:moveTo>
                    <a:pt x="0" y="8393124"/>
                  </a:moveTo>
                  <a:lnTo>
                    <a:pt x="137625" y="8393124"/>
                  </a:lnTo>
                </a:path>
                <a:path w="1501140" h="8405495">
                  <a:moveTo>
                    <a:pt x="137625" y="8380981"/>
                  </a:moveTo>
                  <a:lnTo>
                    <a:pt x="137625" y="8405268"/>
                  </a:lnTo>
                </a:path>
                <a:path w="1501140" h="8405495">
                  <a:moveTo>
                    <a:pt x="0" y="8380981"/>
                  </a:moveTo>
                  <a:lnTo>
                    <a:pt x="0" y="8405268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" name="object 105"/>
            <p:cNvSpPr/>
            <p:nvPr/>
          </p:nvSpPr>
          <p:spPr>
            <a:xfrm>
              <a:off x="6519665" y="10342817"/>
              <a:ext cx="137795" cy="0"/>
            </a:xfrm>
            <a:custGeom>
              <a:avLst/>
              <a:gdLst/>
              <a:ahLst/>
              <a:cxnLst/>
              <a:rect l="l" t="t" r="r" b="b"/>
              <a:pathLst>
                <a:path w="137795" h="0">
                  <a:moveTo>
                    <a:pt x="0" y="0"/>
                  </a:moveTo>
                  <a:lnTo>
                    <a:pt x="1376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" name="object 106"/>
            <p:cNvSpPr/>
            <p:nvPr/>
          </p:nvSpPr>
          <p:spPr>
            <a:xfrm>
              <a:off x="6657290" y="9984586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w="0" h="23495">
                  <a:moveTo>
                    <a:pt x="0" y="0"/>
                  </a:moveTo>
                  <a:lnTo>
                    <a:pt x="0" y="23274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" name="object 107"/>
            <p:cNvSpPr/>
            <p:nvPr/>
          </p:nvSpPr>
          <p:spPr>
            <a:xfrm>
              <a:off x="6657290" y="1000786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202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" name="object 108"/>
            <p:cNvSpPr/>
            <p:nvPr/>
          </p:nvSpPr>
          <p:spPr>
            <a:xfrm>
              <a:off x="6657290" y="9984586"/>
              <a:ext cx="20320" cy="1524000"/>
            </a:xfrm>
            <a:custGeom>
              <a:avLst/>
              <a:gdLst/>
              <a:ahLst/>
              <a:cxnLst/>
              <a:rect l="l" t="t" r="r" b="b"/>
              <a:pathLst>
                <a:path w="20320" h="1524000">
                  <a:moveTo>
                    <a:pt x="0" y="11131"/>
                  </a:moveTo>
                  <a:lnTo>
                    <a:pt x="20239" y="11131"/>
                  </a:lnTo>
                </a:path>
                <a:path w="20320" h="1524000">
                  <a:moveTo>
                    <a:pt x="20239" y="0"/>
                  </a:moveTo>
                  <a:lnTo>
                    <a:pt x="20239" y="23274"/>
                  </a:lnTo>
                </a:path>
                <a:path w="20320" h="1524000">
                  <a:moveTo>
                    <a:pt x="0" y="1500723"/>
                  </a:moveTo>
                  <a:lnTo>
                    <a:pt x="0" y="1523998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" name="object 109"/>
            <p:cNvSpPr/>
            <p:nvPr/>
          </p:nvSpPr>
          <p:spPr>
            <a:xfrm>
              <a:off x="6657290" y="11508584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202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" name="object 110"/>
            <p:cNvSpPr/>
            <p:nvPr/>
          </p:nvSpPr>
          <p:spPr>
            <a:xfrm>
              <a:off x="6657290" y="9984586"/>
              <a:ext cx="20320" cy="1524000"/>
            </a:xfrm>
            <a:custGeom>
              <a:avLst/>
              <a:gdLst/>
              <a:ahLst/>
              <a:cxnLst/>
              <a:rect l="l" t="t" r="r" b="b"/>
              <a:pathLst>
                <a:path w="20320" h="1524000">
                  <a:moveTo>
                    <a:pt x="0" y="1512867"/>
                  </a:moveTo>
                  <a:lnTo>
                    <a:pt x="20239" y="1512867"/>
                  </a:lnTo>
                </a:path>
                <a:path w="20320" h="1524000">
                  <a:moveTo>
                    <a:pt x="20239" y="1500723"/>
                  </a:moveTo>
                  <a:lnTo>
                    <a:pt x="20239" y="1523998"/>
                  </a:lnTo>
                </a:path>
                <a:path w="20320" h="1524000">
                  <a:moveTo>
                    <a:pt x="20239" y="0"/>
                  </a:moveTo>
                  <a:lnTo>
                    <a:pt x="20239" y="23274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" name="object 111"/>
            <p:cNvSpPr/>
            <p:nvPr/>
          </p:nvSpPr>
          <p:spPr>
            <a:xfrm>
              <a:off x="6677529" y="10007861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" name="object 112"/>
            <p:cNvSpPr/>
            <p:nvPr/>
          </p:nvSpPr>
          <p:spPr>
            <a:xfrm>
              <a:off x="6677529" y="9984586"/>
              <a:ext cx="19685" cy="1524000"/>
            </a:xfrm>
            <a:custGeom>
              <a:avLst/>
              <a:gdLst/>
              <a:ahLst/>
              <a:cxnLst/>
              <a:rect l="l" t="t" r="r" b="b"/>
              <a:pathLst>
                <a:path w="19684" h="1524000">
                  <a:moveTo>
                    <a:pt x="0" y="11131"/>
                  </a:moveTo>
                  <a:lnTo>
                    <a:pt x="19227" y="11131"/>
                  </a:lnTo>
                </a:path>
                <a:path w="19684" h="1524000">
                  <a:moveTo>
                    <a:pt x="19227" y="0"/>
                  </a:moveTo>
                  <a:lnTo>
                    <a:pt x="19227" y="23274"/>
                  </a:lnTo>
                </a:path>
                <a:path w="19684" h="1524000">
                  <a:moveTo>
                    <a:pt x="0" y="1500723"/>
                  </a:moveTo>
                  <a:lnTo>
                    <a:pt x="0" y="1523998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" name="object 113"/>
            <p:cNvSpPr/>
            <p:nvPr/>
          </p:nvSpPr>
          <p:spPr>
            <a:xfrm>
              <a:off x="6677529" y="11508584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" name="object 114"/>
            <p:cNvSpPr/>
            <p:nvPr/>
          </p:nvSpPr>
          <p:spPr>
            <a:xfrm>
              <a:off x="6677529" y="11485310"/>
              <a:ext cx="19685" cy="197485"/>
            </a:xfrm>
            <a:custGeom>
              <a:avLst/>
              <a:gdLst/>
              <a:ahLst/>
              <a:cxnLst/>
              <a:rect l="l" t="t" r="r" b="b"/>
              <a:pathLst>
                <a:path w="19684" h="197484">
                  <a:moveTo>
                    <a:pt x="0" y="12143"/>
                  </a:moveTo>
                  <a:lnTo>
                    <a:pt x="19227" y="12143"/>
                  </a:lnTo>
                </a:path>
                <a:path w="19684" h="197484">
                  <a:moveTo>
                    <a:pt x="19227" y="0"/>
                  </a:moveTo>
                  <a:lnTo>
                    <a:pt x="19227" y="23274"/>
                  </a:lnTo>
                </a:path>
                <a:path w="19684" h="197484">
                  <a:moveTo>
                    <a:pt x="19227" y="173043"/>
                  </a:moveTo>
                  <a:lnTo>
                    <a:pt x="19227" y="19733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" name="object 115"/>
            <p:cNvSpPr/>
            <p:nvPr/>
          </p:nvSpPr>
          <p:spPr>
            <a:xfrm>
              <a:off x="6696756" y="11682640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 h="0">
                  <a:moveTo>
                    <a:pt x="5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" name="object 116"/>
            <p:cNvSpPr/>
            <p:nvPr/>
          </p:nvSpPr>
          <p:spPr>
            <a:xfrm>
              <a:off x="6696756" y="11658354"/>
              <a:ext cx="60325" cy="149860"/>
            </a:xfrm>
            <a:custGeom>
              <a:avLst/>
              <a:gdLst/>
              <a:ahLst/>
              <a:cxnLst/>
              <a:rect l="l" t="t" r="r" b="b"/>
              <a:pathLst>
                <a:path w="60325" h="149859">
                  <a:moveTo>
                    <a:pt x="59705" y="0"/>
                  </a:moveTo>
                  <a:lnTo>
                    <a:pt x="59705" y="24286"/>
                  </a:lnTo>
                </a:path>
                <a:path w="60325" h="149859">
                  <a:moveTo>
                    <a:pt x="0" y="12143"/>
                  </a:moveTo>
                  <a:lnTo>
                    <a:pt x="59705" y="12143"/>
                  </a:lnTo>
                </a:path>
                <a:path w="60325" h="149859">
                  <a:moveTo>
                    <a:pt x="0" y="125481"/>
                  </a:moveTo>
                  <a:lnTo>
                    <a:pt x="0" y="149768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" name="object 117"/>
            <p:cNvSpPr/>
            <p:nvPr/>
          </p:nvSpPr>
          <p:spPr>
            <a:xfrm>
              <a:off x="6696756" y="11808122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 h="0">
                  <a:moveTo>
                    <a:pt x="5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" name="object 118"/>
            <p:cNvSpPr/>
            <p:nvPr/>
          </p:nvSpPr>
          <p:spPr>
            <a:xfrm>
              <a:off x="6696756" y="9984586"/>
              <a:ext cx="60325" cy="1823720"/>
            </a:xfrm>
            <a:custGeom>
              <a:avLst/>
              <a:gdLst/>
              <a:ahLst/>
              <a:cxnLst/>
              <a:rect l="l" t="t" r="r" b="b"/>
              <a:pathLst>
                <a:path w="60325" h="1823720">
                  <a:moveTo>
                    <a:pt x="59705" y="1799249"/>
                  </a:moveTo>
                  <a:lnTo>
                    <a:pt x="59705" y="1823536"/>
                  </a:lnTo>
                </a:path>
                <a:path w="60325" h="1823720">
                  <a:moveTo>
                    <a:pt x="0" y="1811392"/>
                  </a:moveTo>
                  <a:lnTo>
                    <a:pt x="59705" y="1811392"/>
                  </a:lnTo>
                </a:path>
                <a:path w="60325" h="1823720">
                  <a:moveTo>
                    <a:pt x="0" y="0"/>
                  </a:moveTo>
                  <a:lnTo>
                    <a:pt x="0" y="23274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" name="object 119"/>
            <p:cNvSpPr/>
            <p:nvPr/>
          </p:nvSpPr>
          <p:spPr>
            <a:xfrm>
              <a:off x="6696756" y="10007861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 h="0">
                  <a:moveTo>
                    <a:pt x="5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" name="object 120"/>
            <p:cNvSpPr/>
            <p:nvPr/>
          </p:nvSpPr>
          <p:spPr>
            <a:xfrm>
              <a:off x="6696756" y="9984586"/>
              <a:ext cx="60325" cy="188595"/>
            </a:xfrm>
            <a:custGeom>
              <a:avLst/>
              <a:gdLst/>
              <a:ahLst/>
              <a:cxnLst/>
              <a:rect l="l" t="t" r="r" b="b"/>
              <a:pathLst>
                <a:path w="60325" h="188595">
                  <a:moveTo>
                    <a:pt x="59705" y="0"/>
                  </a:moveTo>
                  <a:lnTo>
                    <a:pt x="59705" y="23274"/>
                  </a:lnTo>
                </a:path>
                <a:path w="60325" h="188595">
                  <a:moveTo>
                    <a:pt x="0" y="11131"/>
                  </a:moveTo>
                  <a:lnTo>
                    <a:pt x="59705" y="11131"/>
                  </a:lnTo>
                </a:path>
                <a:path w="60325" h="188595">
                  <a:moveTo>
                    <a:pt x="0" y="164948"/>
                  </a:moveTo>
                  <a:lnTo>
                    <a:pt x="0" y="188222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" name="object 121"/>
            <p:cNvSpPr/>
            <p:nvPr/>
          </p:nvSpPr>
          <p:spPr>
            <a:xfrm>
              <a:off x="6696756" y="10172809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 h="0">
                  <a:moveTo>
                    <a:pt x="5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" name="object 122"/>
            <p:cNvSpPr/>
            <p:nvPr/>
          </p:nvSpPr>
          <p:spPr>
            <a:xfrm>
              <a:off x="6696756" y="10149534"/>
              <a:ext cx="60325" cy="112395"/>
            </a:xfrm>
            <a:custGeom>
              <a:avLst/>
              <a:gdLst/>
              <a:ahLst/>
              <a:cxnLst/>
              <a:rect l="l" t="t" r="r" b="b"/>
              <a:pathLst>
                <a:path w="60325" h="112395">
                  <a:moveTo>
                    <a:pt x="59705" y="0"/>
                  </a:moveTo>
                  <a:lnTo>
                    <a:pt x="59705" y="23274"/>
                  </a:lnTo>
                </a:path>
                <a:path w="60325" h="112395">
                  <a:moveTo>
                    <a:pt x="0" y="12143"/>
                  </a:moveTo>
                  <a:lnTo>
                    <a:pt x="59705" y="12143"/>
                  </a:lnTo>
                </a:path>
                <a:path w="60325" h="112395">
                  <a:moveTo>
                    <a:pt x="0" y="88039"/>
                  </a:moveTo>
                  <a:lnTo>
                    <a:pt x="0" y="11232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" name="object 123"/>
            <p:cNvSpPr/>
            <p:nvPr/>
          </p:nvSpPr>
          <p:spPr>
            <a:xfrm>
              <a:off x="6696756" y="10261861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 h="0">
                  <a:moveTo>
                    <a:pt x="5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" name="object 124"/>
            <p:cNvSpPr/>
            <p:nvPr/>
          </p:nvSpPr>
          <p:spPr>
            <a:xfrm>
              <a:off x="6696756" y="10237574"/>
              <a:ext cx="60325" cy="1658620"/>
            </a:xfrm>
            <a:custGeom>
              <a:avLst/>
              <a:gdLst/>
              <a:ahLst/>
              <a:cxnLst/>
              <a:rect l="l" t="t" r="r" b="b"/>
              <a:pathLst>
                <a:path w="60325" h="1658620">
                  <a:moveTo>
                    <a:pt x="59705" y="0"/>
                  </a:moveTo>
                  <a:lnTo>
                    <a:pt x="59705" y="24286"/>
                  </a:lnTo>
                </a:path>
                <a:path w="60325" h="1658620">
                  <a:moveTo>
                    <a:pt x="0" y="12143"/>
                  </a:moveTo>
                  <a:lnTo>
                    <a:pt x="59705" y="12143"/>
                  </a:lnTo>
                </a:path>
                <a:path w="60325" h="1658620">
                  <a:moveTo>
                    <a:pt x="59705" y="1635313"/>
                  </a:moveTo>
                  <a:lnTo>
                    <a:pt x="59705" y="1658588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" name="object 125"/>
            <p:cNvSpPr/>
            <p:nvPr/>
          </p:nvSpPr>
          <p:spPr>
            <a:xfrm>
              <a:off x="6756461" y="11896162"/>
              <a:ext cx="296545" cy="0"/>
            </a:xfrm>
            <a:custGeom>
              <a:avLst/>
              <a:gdLst/>
              <a:ahLst/>
              <a:cxnLst/>
              <a:rect l="l" t="t" r="r" b="b"/>
              <a:pathLst>
                <a:path w="296545" h="0">
                  <a:moveTo>
                    <a:pt x="2965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" name="object 126"/>
            <p:cNvSpPr/>
            <p:nvPr/>
          </p:nvSpPr>
          <p:spPr>
            <a:xfrm>
              <a:off x="6756461" y="9984586"/>
              <a:ext cx="296545" cy="1911985"/>
            </a:xfrm>
            <a:custGeom>
              <a:avLst/>
              <a:gdLst/>
              <a:ahLst/>
              <a:cxnLst/>
              <a:rect l="l" t="t" r="r" b="b"/>
              <a:pathLst>
                <a:path w="296545" h="1911984">
                  <a:moveTo>
                    <a:pt x="296501" y="1888301"/>
                  </a:moveTo>
                  <a:lnTo>
                    <a:pt x="296501" y="1911576"/>
                  </a:lnTo>
                </a:path>
                <a:path w="296545" h="1911984">
                  <a:moveTo>
                    <a:pt x="0" y="1899432"/>
                  </a:moveTo>
                  <a:lnTo>
                    <a:pt x="296501" y="1899432"/>
                  </a:lnTo>
                </a:path>
                <a:path w="296545" h="1911984">
                  <a:moveTo>
                    <a:pt x="0" y="0"/>
                  </a:moveTo>
                  <a:lnTo>
                    <a:pt x="0" y="23274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" name="object 127"/>
            <p:cNvSpPr/>
            <p:nvPr/>
          </p:nvSpPr>
          <p:spPr>
            <a:xfrm>
              <a:off x="6756461" y="10007861"/>
              <a:ext cx="296545" cy="0"/>
            </a:xfrm>
            <a:custGeom>
              <a:avLst/>
              <a:gdLst/>
              <a:ahLst/>
              <a:cxnLst/>
              <a:rect l="l" t="t" r="r" b="b"/>
              <a:pathLst>
                <a:path w="296545" h="0">
                  <a:moveTo>
                    <a:pt x="2965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" name="object 128"/>
            <p:cNvSpPr/>
            <p:nvPr/>
          </p:nvSpPr>
          <p:spPr>
            <a:xfrm>
              <a:off x="6756461" y="9984586"/>
              <a:ext cx="296545" cy="358775"/>
            </a:xfrm>
            <a:custGeom>
              <a:avLst/>
              <a:gdLst/>
              <a:ahLst/>
              <a:cxnLst/>
              <a:rect l="l" t="t" r="r" b="b"/>
              <a:pathLst>
                <a:path w="296545" h="358775">
                  <a:moveTo>
                    <a:pt x="296501" y="0"/>
                  </a:moveTo>
                  <a:lnTo>
                    <a:pt x="296501" y="23274"/>
                  </a:lnTo>
                </a:path>
                <a:path w="296545" h="358775">
                  <a:moveTo>
                    <a:pt x="0" y="11131"/>
                  </a:moveTo>
                  <a:lnTo>
                    <a:pt x="296501" y="11131"/>
                  </a:lnTo>
                </a:path>
                <a:path w="296545" h="358775">
                  <a:moveTo>
                    <a:pt x="0" y="333943"/>
                  </a:moveTo>
                  <a:lnTo>
                    <a:pt x="0" y="35823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" name="object 129"/>
            <p:cNvSpPr/>
            <p:nvPr/>
          </p:nvSpPr>
          <p:spPr>
            <a:xfrm>
              <a:off x="6756461" y="10342817"/>
              <a:ext cx="296545" cy="0"/>
            </a:xfrm>
            <a:custGeom>
              <a:avLst/>
              <a:gdLst/>
              <a:ahLst/>
              <a:cxnLst/>
              <a:rect l="l" t="t" r="r" b="b"/>
              <a:pathLst>
                <a:path w="296545" h="0">
                  <a:moveTo>
                    <a:pt x="29650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" name="object 130"/>
            <p:cNvSpPr/>
            <p:nvPr/>
          </p:nvSpPr>
          <p:spPr>
            <a:xfrm>
              <a:off x="6756461" y="9984586"/>
              <a:ext cx="296545" cy="358775"/>
            </a:xfrm>
            <a:custGeom>
              <a:avLst/>
              <a:gdLst/>
              <a:ahLst/>
              <a:cxnLst/>
              <a:rect l="l" t="t" r="r" b="b"/>
              <a:pathLst>
                <a:path w="296545" h="358775">
                  <a:moveTo>
                    <a:pt x="296501" y="333943"/>
                  </a:moveTo>
                  <a:lnTo>
                    <a:pt x="296501" y="358230"/>
                  </a:lnTo>
                </a:path>
                <a:path w="296545" h="358775">
                  <a:moveTo>
                    <a:pt x="0" y="346087"/>
                  </a:moveTo>
                  <a:lnTo>
                    <a:pt x="296501" y="346087"/>
                  </a:lnTo>
                </a:path>
                <a:path w="296545" h="358775">
                  <a:moveTo>
                    <a:pt x="296501" y="0"/>
                  </a:moveTo>
                  <a:lnTo>
                    <a:pt x="296501" y="23274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" name="object 131"/>
            <p:cNvSpPr/>
            <p:nvPr/>
          </p:nvSpPr>
          <p:spPr>
            <a:xfrm>
              <a:off x="7052963" y="10007861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" name="object 132"/>
            <p:cNvSpPr/>
            <p:nvPr/>
          </p:nvSpPr>
          <p:spPr>
            <a:xfrm>
              <a:off x="7052963" y="9984586"/>
              <a:ext cx="19685" cy="358775"/>
            </a:xfrm>
            <a:custGeom>
              <a:avLst/>
              <a:gdLst/>
              <a:ahLst/>
              <a:cxnLst/>
              <a:rect l="l" t="t" r="r" b="b"/>
              <a:pathLst>
                <a:path w="19684" h="358775">
                  <a:moveTo>
                    <a:pt x="0" y="11131"/>
                  </a:moveTo>
                  <a:lnTo>
                    <a:pt x="19227" y="11131"/>
                  </a:lnTo>
                </a:path>
                <a:path w="19684" h="358775">
                  <a:moveTo>
                    <a:pt x="19227" y="0"/>
                  </a:moveTo>
                  <a:lnTo>
                    <a:pt x="19227" y="23274"/>
                  </a:lnTo>
                </a:path>
                <a:path w="19684" h="358775">
                  <a:moveTo>
                    <a:pt x="0" y="333943"/>
                  </a:moveTo>
                  <a:lnTo>
                    <a:pt x="0" y="35823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" name="object 133"/>
            <p:cNvSpPr/>
            <p:nvPr/>
          </p:nvSpPr>
          <p:spPr>
            <a:xfrm>
              <a:off x="7052963" y="10342817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" name="object 134"/>
            <p:cNvSpPr/>
            <p:nvPr/>
          </p:nvSpPr>
          <p:spPr>
            <a:xfrm>
              <a:off x="7052963" y="10318530"/>
              <a:ext cx="19685" cy="1663064"/>
            </a:xfrm>
            <a:custGeom>
              <a:avLst/>
              <a:gdLst/>
              <a:ahLst/>
              <a:cxnLst/>
              <a:rect l="l" t="t" r="r" b="b"/>
              <a:pathLst>
                <a:path w="19684" h="1663065">
                  <a:moveTo>
                    <a:pt x="0" y="12143"/>
                  </a:moveTo>
                  <a:lnTo>
                    <a:pt x="19227" y="12143"/>
                  </a:lnTo>
                </a:path>
                <a:path w="19684" h="1663065">
                  <a:moveTo>
                    <a:pt x="19227" y="0"/>
                  </a:moveTo>
                  <a:lnTo>
                    <a:pt x="19227" y="24286"/>
                  </a:lnTo>
                </a:path>
                <a:path w="19684" h="1663065">
                  <a:moveTo>
                    <a:pt x="0" y="1639361"/>
                  </a:moveTo>
                  <a:lnTo>
                    <a:pt x="0" y="166263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" name="object 135"/>
            <p:cNvSpPr/>
            <p:nvPr/>
          </p:nvSpPr>
          <p:spPr>
            <a:xfrm>
              <a:off x="7052963" y="11981166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1922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" name="object 136"/>
            <p:cNvSpPr/>
            <p:nvPr/>
          </p:nvSpPr>
          <p:spPr>
            <a:xfrm>
              <a:off x="7052963" y="11957891"/>
              <a:ext cx="19685" cy="152400"/>
            </a:xfrm>
            <a:custGeom>
              <a:avLst/>
              <a:gdLst/>
              <a:ahLst/>
              <a:cxnLst/>
              <a:rect l="l" t="t" r="r" b="b"/>
              <a:pathLst>
                <a:path w="19684" h="152400">
                  <a:moveTo>
                    <a:pt x="0" y="12143"/>
                  </a:moveTo>
                  <a:lnTo>
                    <a:pt x="19227" y="12143"/>
                  </a:lnTo>
                </a:path>
                <a:path w="19684" h="152400">
                  <a:moveTo>
                    <a:pt x="19227" y="0"/>
                  </a:moveTo>
                  <a:lnTo>
                    <a:pt x="19227" y="23274"/>
                  </a:lnTo>
                </a:path>
                <a:path w="19684" h="152400">
                  <a:moveTo>
                    <a:pt x="19227" y="127505"/>
                  </a:moveTo>
                  <a:lnTo>
                    <a:pt x="19227" y="151792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" name="object 137"/>
            <p:cNvSpPr/>
            <p:nvPr/>
          </p:nvSpPr>
          <p:spPr>
            <a:xfrm>
              <a:off x="7072190" y="12109684"/>
              <a:ext cx="948690" cy="0"/>
            </a:xfrm>
            <a:custGeom>
              <a:avLst/>
              <a:gdLst/>
              <a:ahLst/>
              <a:cxnLst/>
              <a:rect l="l" t="t" r="r" b="b"/>
              <a:pathLst>
                <a:path w="948690" h="0">
                  <a:moveTo>
                    <a:pt x="94819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" name="object 138"/>
            <p:cNvSpPr/>
            <p:nvPr/>
          </p:nvSpPr>
          <p:spPr>
            <a:xfrm>
              <a:off x="7072190" y="12085397"/>
              <a:ext cx="948690" cy="196850"/>
            </a:xfrm>
            <a:custGeom>
              <a:avLst/>
              <a:gdLst/>
              <a:ahLst/>
              <a:cxnLst/>
              <a:rect l="l" t="t" r="r" b="b"/>
              <a:pathLst>
                <a:path w="948690" h="196850">
                  <a:moveTo>
                    <a:pt x="948198" y="0"/>
                  </a:moveTo>
                  <a:lnTo>
                    <a:pt x="948198" y="24286"/>
                  </a:lnTo>
                </a:path>
                <a:path w="948690" h="196850">
                  <a:moveTo>
                    <a:pt x="0" y="12143"/>
                  </a:moveTo>
                  <a:lnTo>
                    <a:pt x="948198" y="12143"/>
                  </a:lnTo>
                </a:path>
                <a:path w="948690" h="196850">
                  <a:moveTo>
                    <a:pt x="0" y="172031"/>
                  </a:moveTo>
                  <a:lnTo>
                    <a:pt x="0" y="196318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" name="object 139"/>
            <p:cNvSpPr/>
            <p:nvPr/>
          </p:nvSpPr>
          <p:spPr>
            <a:xfrm>
              <a:off x="7072190" y="12281716"/>
              <a:ext cx="948690" cy="0"/>
            </a:xfrm>
            <a:custGeom>
              <a:avLst/>
              <a:gdLst/>
              <a:ahLst/>
              <a:cxnLst/>
              <a:rect l="l" t="t" r="r" b="b"/>
              <a:pathLst>
                <a:path w="948690" h="0">
                  <a:moveTo>
                    <a:pt x="94819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" name="object 140"/>
            <p:cNvSpPr/>
            <p:nvPr/>
          </p:nvSpPr>
          <p:spPr>
            <a:xfrm>
              <a:off x="7072190" y="12257429"/>
              <a:ext cx="948690" cy="198755"/>
            </a:xfrm>
            <a:custGeom>
              <a:avLst/>
              <a:gdLst/>
              <a:ahLst/>
              <a:cxnLst/>
              <a:rect l="l" t="t" r="r" b="b"/>
              <a:pathLst>
                <a:path w="948690" h="198754">
                  <a:moveTo>
                    <a:pt x="948198" y="0"/>
                  </a:moveTo>
                  <a:lnTo>
                    <a:pt x="948198" y="24286"/>
                  </a:lnTo>
                </a:path>
                <a:path w="948690" h="198754">
                  <a:moveTo>
                    <a:pt x="0" y="12143"/>
                  </a:moveTo>
                  <a:lnTo>
                    <a:pt x="948198" y="12143"/>
                  </a:lnTo>
                </a:path>
                <a:path w="948690" h="198754">
                  <a:moveTo>
                    <a:pt x="0" y="174055"/>
                  </a:moveTo>
                  <a:lnTo>
                    <a:pt x="0" y="198342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" name="object 141"/>
            <p:cNvSpPr/>
            <p:nvPr/>
          </p:nvSpPr>
          <p:spPr>
            <a:xfrm>
              <a:off x="7072190" y="12455772"/>
              <a:ext cx="948690" cy="0"/>
            </a:xfrm>
            <a:custGeom>
              <a:avLst/>
              <a:gdLst/>
              <a:ahLst/>
              <a:cxnLst/>
              <a:rect l="l" t="t" r="r" b="b"/>
              <a:pathLst>
                <a:path w="948690" h="0">
                  <a:moveTo>
                    <a:pt x="94819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" name="object 142"/>
            <p:cNvSpPr/>
            <p:nvPr/>
          </p:nvSpPr>
          <p:spPr>
            <a:xfrm>
              <a:off x="7072190" y="11783836"/>
              <a:ext cx="948690" cy="672465"/>
            </a:xfrm>
            <a:custGeom>
              <a:avLst/>
              <a:gdLst/>
              <a:ahLst/>
              <a:cxnLst/>
              <a:rect l="l" t="t" r="r" b="b"/>
              <a:pathLst>
                <a:path w="948690" h="672465">
                  <a:moveTo>
                    <a:pt x="948198" y="647648"/>
                  </a:moveTo>
                  <a:lnTo>
                    <a:pt x="948198" y="671935"/>
                  </a:lnTo>
                </a:path>
                <a:path w="948690" h="672465">
                  <a:moveTo>
                    <a:pt x="0" y="659792"/>
                  </a:moveTo>
                  <a:lnTo>
                    <a:pt x="948198" y="659792"/>
                  </a:lnTo>
                </a:path>
                <a:path w="948690" h="672465">
                  <a:moveTo>
                    <a:pt x="0" y="0"/>
                  </a:moveTo>
                  <a:lnTo>
                    <a:pt x="0" y="2428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" name="object 143"/>
            <p:cNvSpPr/>
            <p:nvPr/>
          </p:nvSpPr>
          <p:spPr>
            <a:xfrm>
              <a:off x="7072190" y="11808122"/>
              <a:ext cx="948690" cy="0"/>
            </a:xfrm>
            <a:custGeom>
              <a:avLst/>
              <a:gdLst/>
              <a:ahLst/>
              <a:cxnLst/>
              <a:rect l="l" t="t" r="r" b="b"/>
              <a:pathLst>
                <a:path w="948690" h="0">
                  <a:moveTo>
                    <a:pt x="94819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" name="object 144"/>
            <p:cNvSpPr/>
            <p:nvPr/>
          </p:nvSpPr>
          <p:spPr>
            <a:xfrm>
              <a:off x="7072190" y="9984586"/>
              <a:ext cx="948690" cy="1823720"/>
            </a:xfrm>
            <a:custGeom>
              <a:avLst/>
              <a:gdLst/>
              <a:ahLst/>
              <a:cxnLst/>
              <a:rect l="l" t="t" r="r" b="b"/>
              <a:pathLst>
                <a:path w="948690" h="1823720">
                  <a:moveTo>
                    <a:pt x="948198" y="1799249"/>
                  </a:moveTo>
                  <a:lnTo>
                    <a:pt x="948198" y="1823536"/>
                  </a:lnTo>
                </a:path>
                <a:path w="948690" h="1823720">
                  <a:moveTo>
                    <a:pt x="0" y="1811392"/>
                  </a:moveTo>
                  <a:lnTo>
                    <a:pt x="948198" y="1811392"/>
                  </a:lnTo>
                </a:path>
                <a:path w="948690" h="1823720">
                  <a:moveTo>
                    <a:pt x="0" y="0"/>
                  </a:moveTo>
                  <a:lnTo>
                    <a:pt x="0" y="23274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" name="object 145"/>
            <p:cNvSpPr/>
            <p:nvPr/>
          </p:nvSpPr>
          <p:spPr>
            <a:xfrm>
              <a:off x="7072190" y="10007861"/>
              <a:ext cx="948690" cy="0"/>
            </a:xfrm>
            <a:custGeom>
              <a:avLst/>
              <a:gdLst/>
              <a:ahLst/>
              <a:cxnLst/>
              <a:rect l="l" t="t" r="r" b="b"/>
              <a:pathLst>
                <a:path w="948690" h="0">
                  <a:moveTo>
                    <a:pt x="94819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" name="object 146"/>
            <p:cNvSpPr/>
            <p:nvPr/>
          </p:nvSpPr>
          <p:spPr>
            <a:xfrm>
              <a:off x="7072190" y="9984586"/>
              <a:ext cx="948690" cy="188595"/>
            </a:xfrm>
            <a:custGeom>
              <a:avLst/>
              <a:gdLst/>
              <a:ahLst/>
              <a:cxnLst/>
              <a:rect l="l" t="t" r="r" b="b"/>
              <a:pathLst>
                <a:path w="948690" h="188595">
                  <a:moveTo>
                    <a:pt x="948198" y="0"/>
                  </a:moveTo>
                  <a:lnTo>
                    <a:pt x="948198" y="23274"/>
                  </a:lnTo>
                </a:path>
                <a:path w="948690" h="188595">
                  <a:moveTo>
                    <a:pt x="0" y="11131"/>
                  </a:moveTo>
                  <a:lnTo>
                    <a:pt x="948198" y="11131"/>
                  </a:lnTo>
                </a:path>
                <a:path w="948690" h="188595">
                  <a:moveTo>
                    <a:pt x="0" y="164948"/>
                  </a:moveTo>
                  <a:lnTo>
                    <a:pt x="0" y="188222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" name="object 147"/>
            <p:cNvSpPr/>
            <p:nvPr/>
          </p:nvSpPr>
          <p:spPr>
            <a:xfrm>
              <a:off x="7072190" y="10172809"/>
              <a:ext cx="948690" cy="0"/>
            </a:xfrm>
            <a:custGeom>
              <a:avLst/>
              <a:gdLst/>
              <a:ahLst/>
              <a:cxnLst/>
              <a:rect l="l" t="t" r="r" b="b"/>
              <a:pathLst>
                <a:path w="948690" h="0">
                  <a:moveTo>
                    <a:pt x="94819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" name="object 148"/>
            <p:cNvSpPr/>
            <p:nvPr/>
          </p:nvSpPr>
          <p:spPr>
            <a:xfrm>
              <a:off x="7072190" y="10149534"/>
              <a:ext cx="948690" cy="112395"/>
            </a:xfrm>
            <a:custGeom>
              <a:avLst/>
              <a:gdLst/>
              <a:ahLst/>
              <a:cxnLst/>
              <a:rect l="l" t="t" r="r" b="b"/>
              <a:pathLst>
                <a:path w="948690" h="112395">
                  <a:moveTo>
                    <a:pt x="948198" y="0"/>
                  </a:moveTo>
                  <a:lnTo>
                    <a:pt x="948198" y="23274"/>
                  </a:lnTo>
                </a:path>
                <a:path w="948690" h="112395">
                  <a:moveTo>
                    <a:pt x="0" y="12143"/>
                  </a:moveTo>
                  <a:lnTo>
                    <a:pt x="948198" y="12143"/>
                  </a:lnTo>
                </a:path>
                <a:path w="948690" h="112395">
                  <a:moveTo>
                    <a:pt x="0" y="88039"/>
                  </a:moveTo>
                  <a:lnTo>
                    <a:pt x="0" y="11232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" name="object 149"/>
            <p:cNvSpPr/>
            <p:nvPr/>
          </p:nvSpPr>
          <p:spPr>
            <a:xfrm>
              <a:off x="7072190" y="10261861"/>
              <a:ext cx="948690" cy="0"/>
            </a:xfrm>
            <a:custGeom>
              <a:avLst/>
              <a:gdLst/>
              <a:ahLst/>
              <a:cxnLst/>
              <a:rect l="l" t="t" r="r" b="b"/>
              <a:pathLst>
                <a:path w="948690" h="0">
                  <a:moveTo>
                    <a:pt x="94819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" name="object 150"/>
            <p:cNvSpPr/>
            <p:nvPr/>
          </p:nvSpPr>
          <p:spPr>
            <a:xfrm>
              <a:off x="7072190" y="10237574"/>
              <a:ext cx="948690" cy="190500"/>
            </a:xfrm>
            <a:custGeom>
              <a:avLst/>
              <a:gdLst/>
              <a:ahLst/>
              <a:cxnLst/>
              <a:rect l="l" t="t" r="r" b="b"/>
              <a:pathLst>
                <a:path w="948690" h="190500">
                  <a:moveTo>
                    <a:pt x="948198" y="0"/>
                  </a:moveTo>
                  <a:lnTo>
                    <a:pt x="948198" y="24286"/>
                  </a:lnTo>
                </a:path>
                <a:path w="948690" h="190500">
                  <a:moveTo>
                    <a:pt x="0" y="12143"/>
                  </a:moveTo>
                  <a:lnTo>
                    <a:pt x="948198" y="12143"/>
                  </a:lnTo>
                </a:path>
                <a:path w="948690" h="190500">
                  <a:moveTo>
                    <a:pt x="0" y="166971"/>
                  </a:moveTo>
                  <a:lnTo>
                    <a:pt x="0" y="19024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" name="object 151"/>
            <p:cNvSpPr/>
            <p:nvPr/>
          </p:nvSpPr>
          <p:spPr>
            <a:xfrm>
              <a:off x="7072190" y="10427821"/>
              <a:ext cx="948690" cy="0"/>
            </a:xfrm>
            <a:custGeom>
              <a:avLst/>
              <a:gdLst/>
              <a:ahLst/>
              <a:cxnLst/>
              <a:rect l="l" t="t" r="r" b="b"/>
              <a:pathLst>
                <a:path w="948690" h="0">
                  <a:moveTo>
                    <a:pt x="94819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" name="object 152"/>
            <p:cNvSpPr/>
            <p:nvPr/>
          </p:nvSpPr>
          <p:spPr>
            <a:xfrm>
              <a:off x="7072190" y="9984586"/>
              <a:ext cx="948690" cy="443230"/>
            </a:xfrm>
            <a:custGeom>
              <a:avLst/>
              <a:gdLst/>
              <a:ahLst/>
              <a:cxnLst/>
              <a:rect l="l" t="t" r="r" b="b"/>
              <a:pathLst>
                <a:path w="948690" h="443229">
                  <a:moveTo>
                    <a:pt x="948198" y="419959"/>
                  </a:moveTo>
                  <a:lnTo>
                    <a:pt x="948198" y="443234"/>
                  </a:lnTo>
                </a:path>
                <a:path w="948690" h="443229">
                  <a:moveTo>
                    <a:pt x="0" y="432103"/>
                  </a:moveTo>
                  <a:lnTo>
                    <a:pt x="948198" y="432103"/>
                  </a:lnTo>
                </a:path>
                <a:path w="948690" h="443229">
                  <a:moveTo>
                    <a:pt x="948198" y="0"/>
                  </a:moveTo>
                  <a:lnTo>
                    <a:pt x="948198" y="23274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" name="object 153"/>
            <p:cNvSpPr/>
            <p:nvPr/>
          </p:nvSpPr>
          <p:spPr>
            <a:xfrm>
              <a:off x="8020388" y="10007861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202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" name="object 154"/>
            <p:cNvSpPr/>
            <p:nvPr/>
          </p:nvSpPr>
          <p:spPr>
            <a:xfrm>
              <a:off x="8020388" y="9984586"/>
              <a:ext cx="20320" cy="358775"/>
            </a:xfrm>
            <a:custGeom>
              <a:avLst/>
              <a:gdLst/>
              <a:ahLst/>
              <a:cxnLst/>
              <a:rect l="l" t="t" r="r" b="b"/>
              <a:pathLst>
                <a:path w="20320" h="358775">
                  <a:moveTo>
                    <a:pt x="0" y="11131"/>
                  </a:moveTo>
                  <a:lnTo>
                    <a:pt x="20239" y="11131"/>
                  </a:lnTo>
                </a:path>
                <a:path w="20320" h="358775">
                  <a:moveTo>
                    <a:pt x="20239" y="0"/>
                  </a:moveTo>
                  <a:lnTo>
                    <a:pt x="20239" y="23274"/>
                  </a:lnTo>
                </a:path>
                <a:path w="20320" h="358775">
                  <a:moveTo>
                    <a:pt x="0" y="333943"/>
                  </a:moveTo>
                  <a:lnTo>
                    <a:pt x="0" y="35823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" name="object 155"/>
            <p:cNvSpPr/>
            <p:nvPr/>
          </p:nvSpPr>
          <p:spPr>
            <a:xfrm>
              <a:off x="8020388" y="10342817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202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" name="object 156"/>
            <p:cNvSpPr/>
            <p:nvPr/>
          </p:nvSpPr>
          <p:spPr>
            <a:xfrm>
              <a:off x="8020388" y="10318530"/>
              <a:ext cx="20320" cy="1963420"/>
            </a:xfrm>
            <a:custGeom>
              <a:avLst/>
              <a:gdLst/>
              <a:ahLst/>
              <a:cxnLst/>
              <a:rect l="l" t="t" r="r" b="b"/>
              <a:pathLst>
                <a:path w="20320" h="1963420">
                  <a:moveTo>
                    <a:pt x="0" y="12143"/>
                  </a:moveTo>
                  <a:lnTo>
                    <a:pt x="20239" y="12143"/>
                  </a:lnTo>
                </a:path>
                <a:path w="20320" h="1963420">
                  <a:moveTo>
                    <a:pt x="20239" y="0"/>
                  </a:moveTo>
                  <a:lnTo>
                    <a:pt x="20239" y="24286"/>
                  </a:lnTo>
                </a:path>
                <a:path w="20320" h="1963420">
                  <a:moveTo>
                    <a:pt x="0" y="1938898"/>
                  </a:moveTo>
                  <a:lnTo>
                    <a:pt x="0" y="196318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" name="object 157"/>
            <p:cNvSpPr/>
            <p:nvPr/>
          </p:nvSpPr>
          <p:spPr>
            <a:xfrm>
              <a:off x="8020388" y="1228171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2023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" name="object 158"/>
            <p:cNvSpPr/>
            <p:nvPr/>
          </p:nvSpPr>
          <p:spPr>
            <a:xfrm>
              <a:off x="8020388" y="9984586"/>
              <a:ext cx="198755" cy="2297430"/>
            </a:xfrm>
            <a:custGeom>
              <a:avLst/>
              <a:gdLst/>
              <a:ahLst/>
              <a:cxnLst/>
              <a:rect l="l" t="t" r="r" b="b"/>
              <a:pathLst>
                <a:path w="198754" h="2297429">
                  <a:moveTo>
                    <a:pt x="0" y="2284986"/>
                  </a:moveTo>
                  <a:lnTo>
                    <a:pt x="20239" y="2284986"/>
                  </a:lnTo>
                </a:path>
                <a:path w="198754" h="2297429">
                  <a:moveTo>
                    <a:pt x="20239" y="2272842"/>
                  </a:moveTo>
                  <a:lnTo>
                    <a:pt x="20239" y="2297129"/>
                  </a:lnTo>
                </a:path>
                <a:path w="198754" h="2297429">
                  <a:moveTo>
                    <a:pt x="20239" y="11131"/>
                  </a:moveTo>
                  <a:lnTo>
                    <a:pt x="198342" y="11131"/>
                  </a:lnTo>
                </a:path>
                <a:path w="198754" h="2297429">
                  <a:moveTo>
                    <a:pt x="20239" y="0"/>
                  </a:moveTo>
                  <a:lnTo>
                    <a:pt x="20239" y="23274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" name="object 159"/>
            <p:cNvSpPr/>
            <p:nvPr/>
          </p:nvSpPr>
          <p:spPr>
            <a:xfrm>
              <a:off x="8040627" y="10007861"/>
              <a:ext cx="178435" cy="0"/>
            </a:xfrm>
            <a:custGeom>
              <a:avLst/>
              <a:gdLst/>
              <a:ahLst/>
              <a:cxnLst/>
              <a:rect l="l" t="t" r="r" b="b"/>
              <a:pathLst>
                <a:path w="178434" h="0">
                  <a:moveTo>
                    <a:pt x="1781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" name="object 160"/>
            <p:cNvSpPr/>
            <p:nvPr/>
          </p:nvSpPr>
          <p:spPr>
            <a:xfrm>
              <a:off x="8040627" y="9984586"/>
              <a:ext cx="178435" cy="107314"/>
            </a:xfrm>
            <a:custGeom>
              <a:avLst/>
              <a:gdLst/>
              <a:ahLst/>
              <a:cxnLst/>
              <a:rect l="l" t="t" r="r" b="b"/>
              <a:pathLst>
                <a:path w="178434" h="107315">
                  <a:moveTo>
                    <a:pt x="178103" y="0"/>
                  </a:moveTo>
                  <a:lnTo>
                    <a:pt x="178103" y="23274"/>
                  </a:lnTo>
                </a:path>
                <a:path w="178434" h="107315">
                  <a:moveTo>
                    <a:pt x="0" y="95123"/>
                  </a:moveTo>
                  <a:lnTo>
                    <a:pt x="178103" y="95123"/>
                  </a:lnTo>
                </a:path>
                <a:path w="178434" h="107315">
                  <a:moveTo>
                    <a:pt x="0" y="82980"/>
                  </a:moveTo>
                  <a:lnTo>
                    <a:pt x="0" y="10726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" name="object 161"/>
            <p:cNvSpPr/>
            <p:nvPr/>
          </p:nvSpPr>
          <p:spPr>
            <a:xfrm>
              <a:off x="8040627" y="10091853"/>
              <a:ext cx="178435" cy="0"/>
            </a:xfrm>
            <a:custGeom>
              <a:avLst/>
              <a:gdLst/>
              <a:ahLst/>
              <a:cxnLst/>
              <a:rect l="l" t="t" r="r" b="b"/>
              <a:pathLst>
                <a:path w="178434" h="0">
                  <a:moveTo>
                    <a:pt x="1781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" name="object 162"/>
            <p:cNvSpPr/>
            <p:nvPr/>
          </p:nvSpPr>
          <p:spPr>
            <a:xfrm>
              <a:off x="8040627" y="10067566"/>
              <a:ext cx="178435" cy="105410"/>
            </a:xfrm>
            <a:custGeom>
              <a:avLst/>
              <a:gdLst/>
              <a:ahLst/>
              <a:cxnLst/>
              <a:rect l="l" t="t" r="r" b="b"/>
              <a:pathLst>
                <a:path w="178434" h="105409">
                  <a:moveTo>
                    <a:pt x="178103" y="0"/>
                  </a:moveTo>
                  <a:lnTo>
                    <a:pt x="178103" y="24286"/>
                  </a:lnTo>
                </a:path>
                <a:path w="178434" h="105409">
                  <a:moveTo>
                    <a:pt x="0" y="94111"/>
                  </a:moveTo>
                  <a:lnTo>
                    <a:pt x="178103" y="94111"/>
                  </a:lnTo>
                </a:path>
                <a:path w="178434" h="105409">
                  <a:moveTo>
                    <a:pt x="0" y="81968"/>
                  </a:moveTo>
                  <a:lnTo>
                    <a:pt x="0" y="105242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" name="object 163"/>
            <p:cNvSpPr/>
            <p:nvPr/>
          </p:nvSpPr>
          <p:spPr>
            <a:xfrm>
              <a:off x="8040627" y="10172809"/>
              <a:ext cx="178435" cy="0"/>
            </a:xfrm>
            <a:custGeom>
              <a:avLst/>
              <a:gdLst/>
              <a:ahLst/>
              <a:cxnLst/>
              <a:rect l="l" t="t" r="r" b="b"/>
              <a:pathLst>
                <a:path w="178434" h="0">
                  <a:moveTo>
                    <a:pt x="1781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" name="object 164"/>
            <p:cNvSpPr/>
            <p:nvPr/>
          </p:nvSpPr>
          <p:spPr>
            <a:xfrm>
              <a:off x="8040627" y="10149534"/>
              <a:ext cx="178435" cy="112395"/>
            </a:xfrm>
            <a:custGeom>
              <a:avLst/>
              <a:gdLst/>
              <a:ahLst/>
              <a:cxnLst/>
              <a:rect l="l" t="t" r="r" b="b"/>
              <a:pathLst>
                <a:path w="178434" h="112395">
                  <a:moveTo>
                    <a:pt x="178103" y="0"/>
                  </a:moveTo>
                  <a:lnTo>
                    <a:pt x="178103" y="23274"/>
                  </a:lnTo>
                </a:path>
                <a:path w="178434" h="112395">
                  <a:moveTo>
                    <a:pt x="0" y="100183"/>
                  </a:moveTo>
                  <a:lnTo>
                    <a:pt x="178103" y="100183"/>
                  </a:lnTo>
                </a:path>
                <a:path w="178434" h="112395">
                  <a:moveTo>
                    <a:pt x="0" y="88039"/>
                  </a:moveTo>
                  <a:lnTo>
                    <a:pt x="0" y="11232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" name="object 165"/>
            <p:cNvSpPr/>
            <p:nvPr/>
          </p:nvSpPr>
          <p:spPr>
            <a:xfrm>
              <a:off x="8040627" y="10261861"/>
              <a:ext cx="178435" cy="0"/>
            </a:xfrm>
            <a:custGeom>
              <a:avLst/>
              <a:gdLst/>
              <a:ahLst/>
              <a:cxnLst/>
              <a:rect l="l" t="t" r="r" b="b"/>
              <a:pathLst>
                <a:path w="178434" h="0">
                  <a:moveTo>
                    <a:pt x="1781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" name="object 166"/>
            <p:cNvSpPr/>
            <p:nvPr/>
          </p:nvSpPr>
          <p:spPr>
            <a:xfrm>
              <a:off x="8040627" y="10237574"/>
              <a:ext cx="178435" cy="2381250"/>
            </a:xfrm>
            <a:custGeom>
              <a:avLst/>
              <a:gdLst/>
              <a:ahLst/>
              <a:cxnLst/>
              <a:rect l="l" t="t" r="r" b="b"/>
              <a:pathLst>
                <a:path w="178434" h="2381250">
                  <a:moveTo>
                    <a:pt x="178103" y="0"/>
                  </a:moveTo>
                  <a:lnTo>
                    <a:pt x="178103" y="24286"/>
                  </a:lnTo>
                </a:path>
                <a:path w="178434" h="2381250">
                  <a:moveTo>
                    <a:pt x="0" y="2368978"/>
                  </a:moveTo>
                  <a:lnTo>
                    <a:pt x="178103" y="2368978"/>
                  </a:lnTo>
                </a:path>
                <a:path w="178434" h="2381250">
                  <a:moveTo>
                    <a:pt x="0" y="2356834"/>
                  </a:moveTo>
                  <a:lnTo>
                    <a:pt x="0" y="238112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" name="object 167"/>
            <p:cNvSpPr/>
            <p:nvPr/>
          </p:nvSpPr>
          <p:spPr>
            <a:xfrm>
              <a:off x="8040627" y="12618696"/>
              <a:ext cx="178435" cy="0"/>
            </a:xfrm>
            <a:custGeom>
              <a:avLst/>
              <a:gdLst/>
              <a:ahLst/>
              <a:cxnLst/>
              <a:rect l="l" t="t" r="r" b="b"/>
              <a:pathLst>
                <a:path w="178434" h="0">
                  <a:moveTo>
                    <a:pt x="1781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" name="object 168"/>
            <p:cNvSpPr/>
            <p:nvPr/>
          </p:nvSpPr>
          <p:spPr>
            <a:xfrm>
              <a:off x="8218731" y="9984586"/>
              <a:ext cx="137795" cy="2634615"/>
            </a:xfrm>
            <a:custGeom>
              <a:avLst/>
              <a:gdLst/>
              <a:ahLst/>
              <a:cxnLst/>
              <a:rect l="l" t="t" r="r" b="b"/>
              <a:pathLst>
                <a:path w="137795" h="2634615">
                  <a:moveTo>
                    <a:pt x="0" y="2609822"/>
                  </a:moveTo>
                  <a:lnTo>
                    <a:pt x="0" y="2634109"/>
                  </a:lnTo>
                </a:path>
                <a:path w="137795" h="2634615">
                  <a:moveTo>
                    <a:pt x="0" y="0"/>
                  </a:moveTo>
                  <a:lnTo>
                    <a:pt x="0" y="23274"/>
                  </a:lnTo>
                </a:path>
                <a:path w="137795" h="2634615">
                  <a:moveTo>
                    <a:pt x="0" y="11131"/>
                  </a:moveTo>
                  <a:lnTo>
                    <a:pt x="137625" y="1113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" name="object 169"/>
            <p:cNvSpPr/>
            <p:nvPr/>
          </p:nvSpPr>
          <p:spPr>
            <a:xfrm>
              <a:off x="8218731" y="10007861"/>
              <a:ext cx="137795" cy="0"/>
            </a:xfrm>
            <a:custGeom>
              <a:avLst/>
              <a:gdLst/>
              <a:ahLst/>
              <a:cxnLst/>
              <a:rect l="l" t="t" r="r" b="b"/>
              <a:pathLst>
                <a:path w="137795" h="0">
                  <a:moveTo>
                    <a:pt x="1376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" name="object 170"/>
            <p:cNvSpPr/>
            <p:nvPr/>
          </p:nvSpPr>
          <p:spPr>
            <a:xfrm>
              <a:off x="8218731" y="9984586"/>
              <a:ext cx="137795" cy="107314"/>
            </a:xfrm>
            <a:custGeom>
              <a:avLst/>
              <a:gdLst/>
              <a:ahLst/>
              <a:cxnLst/>
              <a:rect l="l" t="t" r="r" b="b"/>
              <a:pathLst>
                <a:path w="137795" h="107315">
                  <a:moveTo>
                    <a:pt x="137625" y="0"/>
                  </a:moveTo>
                  <a:lnTo>
                    <a:pt x="137625" y="23274"/>
                  </a:lnTo>
                </a:path>
                <a:path w="137795" h="107315">
                  <a:moveTo>
                    <a:pt x="0" y="82980"/>
                  </a:moveTo>
                  <a:lnTo>
                    <a:pt x="0" y="107266"/>
                  </a:lnTo>
                </a:path>
                <a:path w="137795" h="107315">
                  <a:moveTo>
                    <a:pt x="0" y="95123"/>
                  </a:moveTo>
                  <a:lnTo>
                    <a:pt x="137625" y="9512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" name="object 171"/>
            <p:cNvSpPr/>
            <p:nvPr/>
          </p:nvSpPr>
          <p:spPr>
            <a:xfrm>
              <a:off x="8218731" y="10091853"/>
              <a:ext cx="137795" cy="0"/>
            </a:xfrm>
            <a:custGeom>
              <a:avLst/>
              <a:gdLst/>
              <a:ahLst/>
              <a:cxnLst/>
              <a:rect l="l" t="t" r="r" b="b"/>
              <a:pathLst>
                <a:path w="137795" h="0">
                  <a:moveTo>
                    <a:pt x="1376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" name="object 172"/>
            <p:cNvSpPr/>
            <p:nvPr/>
          </p:nvSpPr>
          <p:spPr>
            <a:xfrm>
              <a:off x="8218731" y="10067566"/>
              <a:ext cx="137795" cy="105410"/>
            </a:xfrm>
            <a:custGeom>
              <a:avLst/>
              <a:gdLst/>
              <a:ahLst/>
              <a:cxnLst/>
              <a:rect l="l" t="t" r="r" b="b"/>
              <a:pathLst>
                <a:path w="137795" h="105409">
                  <a:moveTo>
                    <a:pt x="137625" y="0"/>
                  </a:moveTo>
                  <a:lnTo>
                    <a:pt x="137625" y="24286"/>
                  </a:lnTo>
                </a:path>
                <a:path w="137795" h="105409">
                  <a:moveTo>
                    <a:pt x="0" y="81968"/>
                  </a:moveTo>
                  <a:lnTo>
                    <a:pt x="0" y="105242"/>
                  </a:lnTo>
                </a:path>
                <a:path w="137795" h="105409">
                  <a:moveTo>
                    <a:pt x="0" y="94111"/>
                  </a:moveTo>
                  <a:lnTo>
                    <a:pt x="137625" y="9411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" name="object 173"/>
            <p:cNvSpPr/>
            <p:nvPr/>
          </p:nvSpPr>
          <p:spPr>
            <a:xfrm>
              <a:off x="8218731" y="10172809"/>
              <a:ext cx="137795" cy="0"/>
            </a:xfrm>
            <a:custGeom>
              <a:avLst/>
              <a:gdLst/>
              <a:ahLst/>
              <a:cxnLst/>
              <a:rect l="l" t="t" r="r" b="b"/>
              <a:pathLst>
                <a:path w="137795" h="0">
                  <a:moveTo>
                    <a:pt x="1376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" name="object 174"/>
            <p:cNvSpPr/>
            <p:nvPr/>
          </p:nvSpPr>
          <p:spPr>
            <a:xfrm>
              <a:off x="8218731" y="10149534"/>
              <a:ext cx="137795" cy="112395"/>
            </a:xfrm>
            <a:custGeom>
              <a:avLst/>
              <a:gdLst/>
              <a:ahLst/>
              <a:cxnLst/>
              <a:rect l="l" t="t" r="r" b="b"/>
              <a:pathLst>
                <a:path w="137795" h="112395">
                  <a:moveTo>
                    <a:pt x="137625" y="0"/>
                  </a:moveTo>
                  <a:lnTo>
                    <a:pt x="137625" y="23274"/>
                  </a:lnTo>
                </a:path>
                <a:path w="137795" h="112395">
                  <a:moveTo>
                    <a:pt x="0" y="88039"/>
                  </a:moveTo>
                  <a:lnTo>
                    <a:pt x="0" y="112326"/>
                  </a:lnTo>
                </a:path>
                <a:path w="137795" h="112395">
                  <a:moveTo>
                    <a:pt x="0" y="100183"/>
                  </a:moveTo>
                  <a:lnTo>
                    <a:pt x="137625" y="10018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" name="object 175"/>
            <p:cNvSpPr/>
            <p:nvPr/>
          </p:nvSpPr>
          <p:spPr>
            <a:xfrm>
              <a:off x="8218731" y="10261861"/>
              <a:ext cx="137795" cy="0"/>
            </a:xfrm>
            <a:custGeom>
              <a:avLst/>
              <a:gdLst/>
              <a:ahLst/>
              <a:cxnLst/>
              <a:rect l="l" t="t" r="r" b="b"/>
              <a:pathLst>
                <a:path w="137795" h="0">
                  <a:moveTo>
                    <a:pt x="1376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" name="object 176"/>
            <p:cNvSpPr/>
            <p:nvPr/>
          </p:nvSpPr>
          <p:spPr>
            <a:xfrm>
              <a:off x="8218731" y="10237574"/>
              <a:ext cx="137795" cy="2381250"/>
            </a:xfrm>
            <a:custGeom>
              <a:avLst/>
              <a:gdLst/>
              <a:ahLst/>
              <a:cxnLst/>
              <a:rect l="l" t="t" r="r" b="b"/>
              <a:pathLst>
                <a:path w="137795" h="2381250">
                  <a:moveTo>
                    <a:pt x="137625" y="0"/>
                  </a:moveTo>
                  <a:lnTo>
                    <a:pt x="137625" y="24286"/>
                  </a:lnTo>
                </a:path>
                <a:path w="137795" h="2381250">
                  <a:moveTo>
                    <a:pt x="0" y="2356834"/>
                  </a:moveTo>
                  <a:lnTo>
                    <a:pt x="0" y="2381121"/>
                  </a:lnTo>
                </a:path>
                <a:path w="137795" h="2381250">
                  <a:moveTo>
                    <a:pt x="0" y="2368978"/>
                  </a:moveTo>
                  <a:lnTo>
                    <a:pt x="137625" y="2368978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" name="object 177"/>
            <p:cNvSpPr/>
            <p:nvPr/>
          </p:nvSpPr>
          <p:spPr>
            <a:xfrm>
              <a:off x="8218731" y="12618696"/>
              <a:ext cx="137795" cy="0"/>
            </a:xfrm>
            <a:custGeom>
              <a:avLst/>
              <a:gdLst/>
              <a:ahLst/>
              <a:cxnLst/>
              <a:rect l="l" t="t" r="r" b="b"/>
              <a:pathLst>
                <a:path w="137795" h="0">
                  <a:moveTo>
                    <a:pt x="13762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" name="object 178"/>
            <p:cNvSpPr/>
            <p:nvPr/>
          </p:nvSpPr>
          <p:spPr>
            <a:xfrm>
              <a:off x="8356356" y="12594409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5">
                  <a:moveTo>
                    <a:pt x="0" y="24286"/>
                  </a:moveTo>
                  <a:lnTo>
                    <a:pt x="0" y="0"/>
                  </a:lnTo>
                  <a:lnTo>
                    <a:pt x="0" y="2428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" name="object 179"/>
            <p:cNvSpPr/>
            <p:nvPr/>
          </p:nvSpPr>
          <p:spPr>
            <a:xfrm>
              <a:off x="8356356" y="12618696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 h="0">
                  <a:moveTo>
                    <a:pt x="5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" name="object 180"/>
            <p:cNvSpPr/>
            <p:nvPr/>
          </p:nvSpPr>
          <p:spPr>
            <a:xfrm>
              <a:off x="8356356" y="9984586"/>
              <a:ext cx="60325" cy="2634615"/>
            </a:xfrm>
            <a:custGeom>
              <a:avLst/>
              <a:gdLst/>
              <a:ahLst/>
              <a:cxnLst/>
              <a:rect l="l" t="t" r="r" b="b"/>
              <a:pathLst>
                <a:path w="60325" h="2634615">
                  <a:moveTo>
                    <a:pt x="59705" y="2609822"/>
                  </a:moveTo>
                  <a:lnTo>
                    <a:pt x="59705" y="2634109"/>
                  </a:lnTo>
                </a:path>
                <a:path w="60325" h="2634615">
                  <a:moveTo>
                    <a:pt x="0" y="2621965"/>
                  </a:moveTo>
                  <a:lnTo>
                    <a:pt x="59705" y="2621965"/>
                  </a:lnTo>
                </a:path>
                <a:path w="60325" h="2634615">
                  <a:moveTo>
                    <a:pt x="0" y="0"/>
                  </a:moveTo>
                  <a:lnTo>
                    <a:pt x="0" y="23274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" name="object 181"/>
            <p:cNvSpPr/>
            <p:nvPr/>
          </p:nvSpPr>
          <p:spPr>
            <a:xfrm>
              <a:off x="8356356" y="10007861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 h="0">
                  <a:moveTo>
                    <a:pt x="5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" name="object 182"/>
            <p:cNvSpPr/>
            <p:nvPr/>
          </p:nvSpPr>
          <p:spPr>
            <a:xfrm>
              <a:off x="8356356" y="9984586"/>
              <a:ext cx="60325" cy="443230"/>
            </a:xfrm>
            <a:custGeom>
              <a:avLst/>
              <a:gdLst/>
              <a:ahLst/>
              <a:cxnLst/>
              <a:rect l="l" t="t" r="r" b="b"/>
              <a:pathLst>
                <a:path w="60325" h="443229">
                  <a:moveTo>
                    <a:pt x="59705" y="0"/>
                  </a:moveTo>
                  <a:lnTo>
                    <a:pt x="59705" y="23274"/>
                  </a:lnTo>
                </a:path>
                <a:path w="60325" h="443229">
                  <a:moveTo>
                    <a:pt x="0" y="11131"/>
                  </a:moveTo>
                  <a:lnTo>
                    <a:pt x="59705" y="11131"/>
                  </a:lnTo>
                </a:path>
                <a:path w="60325" h="443229">
                  <a:moveTo>
                    <a:pt x="0" y="419959"/>
                  </a:moveTo>
                  <a:lnTo>
                    <a:pt x="0" y="443234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" name="object 183"/>
            <p:cNvSpPr/>
            <p:nvPr/>
          </p:nvSpPr>
          <p:spPr>
            <a:xfrm>
              <a:off x="8356356" y="10427821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 h="0">
                  <a:moveTo>
                    <a:pt x="5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" name="object 184"/>
            <p:cNvSpPr/>
            <p:nvPr/>
          </p:nvSpPr>
          <p:spPr>
            <a:xfrm>
              <a:off x="8356356" y="9984586"/>
              <a:ext cx="62230" cy="443230"/>
            </a:xfrm>
            <a:custGeom>
              <a:avLst/>
              <a:gdLst/>
              <a:ahLst/>
              <a:cxnLst/>
              <a:rect l="l" t="t" r="r" b="b"/>
              <a:pathLst>
                <a:path w="62229" h="443229">
                  <a:moveTo>
                    <a:pt x="59705" y="419959"/>
                  </a:moveTo>
                  <a:lnTo>
                    <a:pt x="59705" y="443234"/>
                  </a:lnTo>
                </a:path>
                <a:path w="62229" h="443229">
                  <a:moveTo>
                    <a:pt x="0" y="432103"/>
                  </a:moveTo>
                  <a:lnTo>
                    <a:pt x="59705" y="432103"/>
                  </a:lnTo>
                </a:path>
                <a:path w="62229" h="443229">
                  <a:moveTo>
                    <a:pt x="61729" y="0"/>
                  </a:moveTo>
                  <a:lnTo>
                    <a:pt x="61729" y="23274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" name="object 185"/>
            <p:cNvSpPr/>
            <p:nvPr/>
          </p:nvSpPr>
          <p:spPr>
            <a:xfrm>
              <a:off x="8418085" y="10007861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4" h="0">
                  <a:moveTo>
                    <a:pt x="586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" name="object 186"/>
            <p:cNvSpPr/>
            <p:nvPr/>
          </p:nvSpPr>
          <p:spPr>
            <a:xfrm>
              <a:off x="8418085" y="9984586"/>
              <a:ext cx="59055" cy="443230"/>
            </a:xfrm>
            <a:custGeom>
              <a:avLst/>
              <a:gdLst/>
              <a:ahLst/>
              <a:cxnLst/>
              <a:rect l="l" t="t" r="r" b="b"/>
              <a:pathLst>
                <a:path w="59054" h="443229">
                  <a:moveTo>
                    <a:pt x="58693" y="0"/>
                  </a:moveTo>
                  <a:lnTo>
                    <a:pt x="58693" y="23274"/>
                  </a:lnTo>
                </a:path>
                <a:path w="59054" h="443229">
                  <a:moveTo>
                    <a:pt x="0" y="11131"/>
                  </a:moveTo>
                  <a:lnTo>
                    <a:pt x="58693" y="11131"/>
                  </a:lnTo>
                </a:path>
                <a:path w="59054" h="443229">
                  <a:moveTo>
                    <a:pt x="0" y="419959"/>
                  </a:moveTo>
                  <a:lnTo>
                    <a:pt x="0" y="443234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" name="object 187"/>
            <p:cNvSpPr/>
            <p:nvPr/>
          </p:nvSpPr>
          <p:spPr>
            <a:xfrm>
              <a:off x="8418085" y="10427821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4" h="0">
                  <a:moveTo>
                    <a:pt x="586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" name="object 188"/>
            <p:cNvSpPr/>
            <p:nvPr/>
          </p:nvSpPr>
          <p:spPr>
            <a:xfrm>
              <a:off x="8418085" y="10404546"/>
              <a:ext cx="59055" cy="2214245"/>
            </a:xfrm>
            <a:custGeom>
              <a:avLst/>
              <a:gdLst/>
              <a:ahLst/>
              <a:cxnLst/>
              <a:rect l="l" t="t" r="r" b="b"/>
              <a:pathLst>
                <a:path w="59054" h="2214245">
                  <a:moveTo>
                    <a:pt x="58693" y="0"/>
                  </a:moveTo>
                  <a:lnTo>
                    <a:pt x="58693" y="23274"/>
                  </a:lnTo>
                </a:path>
                <a:path w="59054" h="2214245">
                  <a:moveTo>
                    <a:pt x="0" y="12143"/>
                  </a:moveTo>
                  <a:lnTo>
                    <a:pt x="58693" y="12143"/>
                  </a:lnTo>
                </a:path>
                <a:path w="59054" h="2214245">
                  <a:moveTo>
                    <a:pt x="0" y="2189862"/>
                  </a:moveTo>
                  <a:lnTo>
                    <a:pt x="0" y="221414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" name="object 189"/>
            <p:cNvSpPr/>
            <p:nvPr/>
          </p:nvSpPr>
          <p:spPr>
            <a:xfrm>
              <a:off x="8418085" y="12618696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4" h="0">
                  <a:moveTo>
                    <a:pt x="5869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" name="object 190"/>
            <p:cNvSpPr/>
            <p:nvPr/>
          </p:nvSpPr>
          <p:spPr>
            <a:xfrm>
              <a:off x="8418085" y="9984586"/>
              <a:ext cx="158115" cy="2634615"/>
            </a:xfrm>
            <a:custGeom>
              <a:avLst/>
              <a:gdLst/>
              <a:ahLst/>
              <a:cxnLst/>
              <a:rect l="l" t="t" r="r" b="b"/>
              <a:pathLst>
                <a:path w="158115" h="2634615">
                  <a:moveTo>
                    <a:pt x="58693" y="2609822"/>
                  </a:moveTo>
                  <a:lnTo>
                    <a:pt x="58693" y="2634109"/>
                  </a:lnTo>
                </a:path>
                <a:path w="158115" h="2634615">
                  <a:moveTo>
                    <a:pt x="0" y="2621965"/>
                  </a:moveTo>
                  <a:lnTo>
                    <a:pt x="58693" y="2621965"/>
                  </a:lnTo>
                </a:path>
                <a:path w="158115" h="2634615">
                  <a:moveTo>
                    <a:pt x="58693" y="11131"/>
                  </a:moveTo>
                  <a:lnTo>
                    <a:pt x="157864" y="11131"/>
                  </a:lnTo>
                </a:path>
                <a:path w="158115" h="2634615">
                  <a:moveTo>
                    <a:pt x="58693" y="0"/>
                  </a:moveTo>
                  <a:lnTo>
                    <a:pt x="58693" y="23274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" name="object 191"/>
            <p:cNvSpPr/>
            <p:nvPr/>
          </p:nvSpPr>
          <p:spPr>
            <a:xfrm>
              <a:off x="8476778" y="10007861"/>
              <a:ext cx="99695" cy="0"/>
            </a:xfrm>
            <a:custGeom>
              <a:avLst/>
              <a:gdLst/>
              <a:ahLst/>
              <a:cxnLst/>
              <a:rect l="l" t="t" r="r" b="b"/>
              <a:pathLst>
                <a:path w="99695" h="0">
                  <a:moveTo>
                    <a:pt x="991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" name="object 192"/>
            <p:cNvSpPr/>
            <p:nvPr/>
          </p:nvSpPr>
          <p:spPr>
            <a:xfrm>
              <a:off x="8476778" y="9984586"/>
              <a:ext cx="99695" cy="358775"/>
            </a:xfrm>
            <a:custGeom>
              <a:avLst/>
              <a:gdLst/>
              <a:ahLst/>
              <a:cxnLst/>
              <a:rect l="l" t="t" r="r" b="b"/>
              <a:pathLst>
                <a:path w="99695" h="358775">
                  <a:moveTo>
                    <a:pt x="99171" y="0"/>
                  </a:moveTo>
                  <a:lnTo>
                    <a:pt x="99171" y="23274"/>
                  </a:lnTo>
                </a:path>
                <a:path w="99695" h="358775">
                  <a:moveTo>
                    <a:pt x="0" y="346087"/>
                  </a:moveTo>
                  <a:lnTo>
                    <a:pt x="99171" y="346087"/>
                  </a:lnTo>
                </a:path>
                <a:path w="99695" h="358775">
                  <a:moveTo>
                    <a:pt x="0" y="333943"/>
                  </a:moveTo>
                  <a:lnTo>
                    <a:pt x="0" y="35823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" name="object 193"/>
            <p:cNvSpPr/>
            <p:nvPr/>
          </p:nvSpPr>
          <p:spPr>
            <a:xfrm>
              <a:off x="8476778" y="10342817"/>
              <a:ext cx="99695" cy="0"/>
            </a:xfrm>
            <a:custGeom>
              <a:avLst/>
              <a:gdLst/>
              <a:ahLst/>
              <a:cxnLst/>
              <a:rect l="l" t="t" r="r" b="b"/>
              <a:pathLst>
                <a:path w="99695" h="0">
                  <a:moveTo>
                    <a:pt x="991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" name="object 194"/>
            <p:cNvSpPr/>
            <p:nvPr/>
          </p:nvSpPr>
          <p:spPr>
            <a:xfrm>
              <a:off x="8476778" y="10318530"/>
              <a:ext cx="99695" cy="1577975"/>
            </a:xfrm>
            <a:custGeom>
              <a:avLst/>
              <a:gdLst/>
              <a:ahLst/>
              <a:cxnLst/>
              <a:rect l="l" t="t" r="r" b="b"/>
              <a:pathLst>
                <a:path w="99695" h="1577975">
                  <a:moveTo>
                    <a:pt x="99171" y="0"/>
                  </a:moveTo>
                  <a:lnTo>
                    <a:pt x="99171" y="24286"/>
                  </a:lnTo>
                </a:path>
                <a:path w="99695" h="1577975">
                  <a:moveTo>
                    <a:pt x="0" y="1565488"/>
                  </a:moveTo>
                  <a:lnTo>
                    <a:pt x="99171" y="1565488"/>
                  </a:lnTo>
                </a:path>
                <a:path w="99695" h="1577975">
                  <a:moveTo>
                    <a:pt x="0" y="1554357"/>
                  </a:moveTo>
                  <a:lnTo>
                    <a:pt x="0" y="1577632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" name="object 195"/>
            <p:cNvSpPr/>
            <p:nvPr/>
          </p:nvSpPr>
          <p:spPr>
            <a:xfrm>
              <a:off x="8476778" y="11896162"/>
              <a:ext cx="99695" cy="0"/>
            </a:xfrm>
            <a:custGeom>
              <a:avLst/>
              <a:gdLst/>
              <a:ahLst/>
              <a:cxnLst/>
              <a:rect l="l" t="t" r="r" b="b"/>
              <a:pathLst>
                <a:path w="99695" h="0">
                  <a:moveTo>
                    <a:pt x="9917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" name="object 196"/>
            <p:cNvSpPr/>
            <p:nvPr/>
          </p:nvSpPr>
          <p:spPr>
            <a:xfrm>
              <a:off x="8575950" y="9984586"/>
              <a:ext cx="1365250" cy="1911985"/>
            </a:xfrm>
            <a:custGeom>
              <a:avLst/>
              <a:gdLst/>
              <a:ahLst/>
              <a:cxnLst/>
              <a:rect l="l" t="t" r="r" b="b"/>
              <a:pathLst>
                <a:path w="1365250" h="1911984">
                  <a:moveTo>
                    <a:pt x="0" y="1888301"/>
                  </a:moveTo>
                  <a:lnTo>
                    <a:pt x="0" y="1911576"/>
                  </a:lnTo>
                </a:path>
                <a:path w="1365250" h="1911984">
                  <a:moveTo>
                    <a:pt x="0" y="11131"/>
                  </a:moveTo>
                  <a:lnTo>
                    <a:pt x="62740" y="11131"/>
                  </a:lnTo>
                </a:path>
                <a:path w="1365250" h="1911984">
                  <a:moveTo>
                    <a:pt x="133577" y="11131"/>
                  </a:moveTo>
                  <a:lnTo>
                    <a:pt x="229712" y="11131"/>
                  </a:lnTo>
                </a:path>
                <a:path w="1365250" h="1911984">
                  <a:moveTo>
                    <a:pt x="300549" y="11131"/>
                  </a:moveTo>
                  <a:lnTo>
                    <a:pt x="395672" y="11131"/>
                  </a:lnTo>
                </a:path>
                <a:path w="1365250" h="1911984">
                  <a:moveTo>
                    <a:pt x="467521" y="11131"/>
                  </a:moveTo>
                  <a:lnTo>
                    <a:pt x="562644" y="11131"/>
                  </a:lnTo>
                </a:path>
                <a:path w="1365250" h="1911984">
                  <a:moveTo>
                    <a:pt x="634493" y="11131"/>
                  </a:moveTo>
                  <a:lnTo>
                    <a:pt x="729616" y="11131"/>
                  </a:lnTo>
                </a:path>
                <a:path w="1365250" h="1911984">
                  <a:moveTo>
                    <a:pt x="801465" y="11131"/>
                  </a:moveTo>
                  <a:lnTo>
                    <a:pt x="896588" y="11131"/>
                  </a:lnTo>
                </a:path>
                <a:path w="1365250" h="1911984">
                  <a:moveTo>
                    <a:pt x="968437" y="11131"/>
                  </a:moveTo>
                  <a:lnTo>
                    <a:pt x="1063560" y="11131"/>
                  </a:lnTo>
                </a:path>
                <a:path w="1365250" h="1911984">
                  <a:moveTo>
                    <a:pt x="1135409" y="11131"/>
                  </a:moveTo>
                  <a:lnTo>
                    <a:pt x="1230532" y="11131"/>
                  </a:lnTo>
                </a:path>
                <a:path w="1365250" h="1911984">
                  <a:moveTo>
                    <a:pt x="1302381" y="11131"/>
                  </a:moveTo>
                  <a:lnTo>
                    <a:pt x="1365122" y="11131"/>
                  </a:lnTo>
                </a:path>
                <a:path w="1365250" h="1911984">
                  <a:moveTo>
                    <a:pt x="0" y="0"/>
                  </a:moveTo>
                  <a:lnTo>
                    <a:pt x="0" y="23274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" name="object 197"/>
            <p:cNvSpPr/>
            <p:nvPr/>
          </p:nvSpPr>
          <p:spPr>
            <a:xfrm>
              <a:off x="8575950" y="10007861"/>
              <a:ext cx="1365250" cy="0"/>
            </a:xfrm>
            <a:custGeom>
              <a:avLst/>
              <a:gdLst/>
              <a:ahLst/>
              <a:cxnLst/>
              <a:rect l="l" t="t" r="r" b="b"/>
              <a:pathLst>
                <a:path w="1365250" h="0">
                  <a:moveTo>
                    <a:pt x="1365122" y="0"/>
                  </a:moveTo>
                  <a:lnTo>
                    <a:pt x="1302381" y="0"/>
                  </a:lnTo>
                </a:path>
                <a:path w="1365250" h="0">
                  <a:moveTo>
                    <a:pt x="1230532" y="0"/>
                  </a:moveTo>
                  <a:lnTo>
                    <a:pt x="1135409" y="0"/>
                  </a:lnTo>
                </a:path>
                <a:path w="1365250" h="0">
                  <a:moveTo>
                    <a:pt x="1063560" y="0"/>
                  </a:moveTo>
                  <a:lnTo>
                    <a:pt x="968437" y="0"/>
                  </a:lnTo>
                </a:path>
                <a:path w="1365250" h="0">
                  <a:moveTo>
                    <a:pt x="896588" y="0"/>
                  </a:moveTo>
                  <a:lnTo>
                    <a:pt x="801465" y="0"/>
                  </a:lnTo>
                </a:path>
                <a:path w="1365250" h="0">
                  <a:moveTo>
                    <a:pt x="729616" y="0"/>
                  </a:moveTo>
                  <a:lnTo>
                    <a:pt x="634493" y="0"/>
                  </a:lnTo>
                </a:path>
                <a:path w="1365250" h="0">
                  <a:moveTo>
                    <a:pt x="562644" y="0"/>
                  </a:moveTo>
                  <a:lnTo>
                    <a:pt x="467521" y="0"/>
                  </a:lnTo>
                </a:path>
                <a:path w="1365250" h="0">
                  <a:moveTo>
                    <a:pt x="395672" y="0"/>
                  </a:moveTo>
                  <a:lnTo>
                    <a:pt x="300549" y="0"/>
                  </a:lnTo>
                </a:path>
                <a:path w="1365250" h="0">
                  <a:moveTo>
                    <a:pt x="229712" y="0"/>
                  </a:moveTo>
                  <a:lnTo>
                    <a:pt x="133577" y="0"/>
                  </a:lnTo>
                </a:path>
                <a:path w="1365250" h="0">
                  <a:moveTo>
                    <a:pt x="627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" name="object 198"/>
            <p:cNvSpPr/>
            <p:nvPr/>
          </p:nvSpPr>
          <p:spPr>
            <a:xfrm>
              <a:off x="8575950" y="9984586"/>
              <a:ext cx="1365250" cy="107314"/>
            </a:xfrm>
            <a:custGeom>
              <a:avLst/>
              <a:gdLst/>
              <a:ahLst/>
              <a:cxnLst/>
              <a:rect l="l" t="t" r="r" b="b"/>
              <a:pathLst>
                <a:path w="1365250" h="107315">
                  <a:moveTo>
                    <a:pt x="1365122" y="0"/>
                  </a:moveTo>
                  <a:lnTo>
                    <a:pt x="1365122" y="23274"/>
                  </a:lnTo>
                </a:path>
                <a:path w="1365250" h="107315">
                  <a:moveTo>
                    <a:pt x="0" y="95123"/>
                  </a:moveTo>
                  <a:lnTo>
                    <a:pt x="62740" y="95123"/>
                  </a:lnTo>
                </a:path>
                <a:path w="1365250" h="107315">
                  <a:moveTo>
                    <a:pt x="133577" y="95123"/>
                  </a:moveTo>
                  <a:lnTo>
                    <a:pt x="229712" y="95123"/>
                  </a:lnTo>
                </a:path>
                <a:path w="1365250" h="107315">
                  <a:moveTo>
                    <a:pt x="300549" y="95123"/>
                  </a:moveTo>
                  <a:lnTo>
                    <a:pt x="395672" y="95123"/>
                  </a:lnTo>
                </a:path>
                <a:path w="1365250" h="107315">
                  <a:moveTo>
                    <a:pt x="467521" y="95123"/>
                  </a:moveTo>
                  <a:lnTo>
                    <a:pt x="562644" y="95123"/>
                  </a:lnTo>
                </a:path>
                <a:path w="1365250" h="107315">
                  <a:moveTo>
                    <a:pt x="634493" y="95123"/>
                  </a:moveTo>
                  <a:lnTo>
                    <a:pt x="729616" y="95123"/>
                  </a:lnTo>
                </a:path>
                <a:path w="1365250" h="107315">
                  <a:moveTo>
                    <a:pt x="801465" y="95123"/>
                  </a:moveTo>
                  <a:lnTo>
                    <a:pt x="896588" y="95123"/>
                  </a:lnTo>
                </a:path>
                <a:path w="1365250" h="107315">
                  <a:moveTo>
                    <a:pt x="968437" y="95123"/>
                  </a:moveTo>
                  <a:lnTo>
                    <a:pt x="1063560" y="95123"/>
                  </a:lnTo>
                </a:path>
                <a:path w="1365250" h="107315">
                  <a:moveTo>
                    <a:pt x="1135409" y="95123"/>
                  </a:moveTo>
                  <a:lnTo>
                    <a:pt x="1230532" y="95123"/>
                  </a:lnTo>
                </a:path>
                <a:path w="1365250" h="107315">
                  <a:moveTo>
                    <a:pt x="1302381" y="95123"/>
                  </a:moveTo>
                  <a:lnTo>
                    <a:pt x="1365122" y="95123"/>
                  </a:lnTo>
                </a:path>
                <a:path w="1365250" h="107315">
                  <a:moveTo>
                    <a:pt x="0" y="82980"/>
                  </a:moveTo>
                  <a:lnTo>
                    <a:pt x="0" y="10726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" name="object 199"/>
            <p:cNvSpPr/>
            <p:nvPr/>
          </p:nvSpPr>
          <p:spPr>
            <a:xfrm>
              <a:off x="8575950" y="10091853"/>
              <a:ext cx="1365250" cy="0"/>
            </a:xfrm>
            <a:custGeom>
              <a:avLst/>
              <a:gdLst/>
              <a:ahLst/>
              <a:cxnLst/>
              <a:rect l="l" t="t" r="r" b="b"/>
              <a:pathLst>
                <a:path w="1365250" h="0">
                  <a:moveTo>
                    <a:pt x="1365122" y="0"/>
                  </a:moveTo>
                  <a:lnTo>
                    <a:pt x="1302381" y="0"/>
                  </a:lnTo>
                </a:path>
                <a:path w="1365250" h="0">
                  <a:moveTo>
                    <a:pt x="1230532" y="0"/>
                  </a:moveTo>
                  <a:lnTo>
                    <a:pt x="1135409" y="0"/>
                  </a:lnTo>
                </a:path>
                <a:path w="1365250" h="0">
                  <a:moveTo>
                    <a:pt x="1063560" y="0"/>
                  </a:moveTo>
                  <a:lnTo>
                    <a:pt x="968437" y="0"/>
                  </a:lnTo>
                </a:path>
                <a:path w="1365250" h="0">
                  <a:moveTo>
                    <a:pt x="896588" y="0"/>
                  </a:moveTo>
                  <a:lnTo>
                    <a:pt x="801465" y="0"/>
                  </a:lnTo>
                </a:path>
                <a:path w="1365250" h="0">
                  <a:moveTo>
                    <a:pt x="729616" y="0"/>
                  </a:moveTo>
                  <a:lnTo>
                    <a:pt x="634493" y="0"/>
                  </a:lnTo>
                </a:path>
                <a:path w="1365250" h="0">
                  <a:moveTo>
                    <a:pt x="562644" y="0"/>
                  </a:moveTo>
                  <a:lnTo>
                    <a:pt x="467521" y="0"/>
                  </a:lnTo>
                </a:path>
                <a:path w="1365250" h="0">
                  <a:moveTo>
                    <a:pt x="395672" y="0"/>
                  </a:moveTo>
                  <a:lnTo>
                    <a:pt x="300549" y="0"/>
                  </a:lnTo>
                </a:path>
                <a:path w="1365250" h="0">
                  <a:moveTo>
                    <a:pt x="229712" y="0"/>
                  </a:moveTo>
                  <a:lnTo>
                    <a:pt x="133577" y="0"/>
                  </a:lnTo>
                </a:path>
                <a:path w="1365250" h="0">
                  <a:moveTo>
                    <a:pt x="627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" name="object 200"/>
            <p:cNvSpPr/>
            <p:nvPr/>
          </p:nvSpPr>
          <p:spPr>
            <a:xfrm>
              <a:off x="8575950" y="10067566"/>
              <a:ext cx="1365250" cy="105410"/>
            </a:xfrm>
            <a:custGeom>
              <a:avLst/>
              <a:gdLst/>
              <a:ahLst/>
              <a:cxnLst/>
              <a:rect l="l" t="t" r="r" b="b"/>
              <a:pathLst>
                <a:path w="1365250" h="105409">
                  <a:moveTo>
                    <a:pt x="1365122" y="0"/>
                  </a:moveTo>
                  <a:lnTo>
                    <a:pt x="1365122" y="24286"/>
                  </a:lnTo>
                </a:path>
                <a:path w="1365250" h="105409">
                  <a:moveTo>
                    <a:pt x="0" y="94111"/>
                  </a:moveTo>
                  <a:lnTo>
                    <a:pt x="62740" y="94111"/>
                  </a:lnTo>
                </a:path>
                <a:path w="1365250" h="105409">
                  <a:moveTo>
                    <a:pt x="133577" y="94111"/>
                  </a:moveTo>
                  <a:lnTo>
                    <a:pt x="229712" y="94111"/>
                  </a:lnTo>
                </a:path>
                <a:path w="1365250" h="105409">
                  <a:moveTo>
                    <a:pt x="300549" y="94111"/>
                  </a:moveTo>
                  <a:lnTo>
                    <a:pt x="395672" y="94111"/>
                  </a:lnTo>
                </a:path>
                <a:path w="1365250" h="105409">
                  <a:moveTo>
                    <a:pt x="467521" y="94111"/>
                  </a:moveTo>
                  <a:lnTo>
                    <a:pt x="562644" y="94111"/>
                  </a:lnTo>
                </a:path>
                <a:path w="1365250" h="105409">
                  <a:moveTo>
                    <a:pt x="634493" y="94111"/>
                  </a:moveTo>
                  <a:lnTo>
                    <a:pt x="729616" y="94111"/>
                  </a:lnTo>
                </a:path>
                <a:path w="1365250" h="105409">
                  <a:moveTo>
                    <a:pt x="801465" y="94111"/>
                  </a:moveTo>
                  <a:lnTo>
                    <a:pt x="896588" y="94111"/>
                  </a:lnTo>
                </a:path>
                <a:path w="1365250" h="105409">
                  <a:moveTo>
                    <a:pt x="968437" y="94111"/>
                  </a:moveTo>
                  <a:lnTo>
                    <a:pt x="1063560" y="94111"/>
                  </a:lnTo>
                </a:path>
                <a:path w="1365250" h="105409">
                  <a:moveTo>
                    <a:pt x="1135409" y="94111"/>
                  </a:moveTo>
                  <a:lnTo>
                    <a:pt x="1230532" y="94111"/>
                  </a:lnTo>
                </a:path>
                <a:path w="1365250" h="105409">
                  <a:moveTo>
                    <a:pt x="1302381" y="94111"/>
                  </a:moveTo>
                  <a:lnTo>
                    <a:pt x="1365122" y="94111"/>
                  </a:lnTo>
                </a:path>
                <a:path w="1365250" h="105409">
                  <a:moveTo>
                    <a:pt x="0" y="81968"/>
                  </a:moveTo>
                  <a:lnTo>
                    <a:pt x="0" y="105242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" name="object 201"/>
            <p:cNvSpPr/>
            <p:nvPr/>
          </p:nvSpPr>
          <p:spPr>
            <a:xfrm>
              <a:off x="8575950" y="10172809"/>
              <a:ext cx="1365250" cy="0"/>
            </a:xfrm>
            <a:custGeom>
              <a:avLst/>
              <a:gdLst/>
              <a:ahLst/>
              <a:cxnLst/>
              <a:rect l="l" t="t" r="r" b="b"/>
              <a:pathLst>
                <a:path w="1365250" h="0">
                  <a:moveTo>
                    <a:pt x="1365122" y="0"/>
                  </a:moveTo>
                  <a:lnTo>
                    <a:pt x="1302381" y="0"/>
                  </a:lnTo>
                </a:path>
                <a:path w="1365250" h="0">
                  <a:moveTo>
                    <a:pt x="1230532" y="0"/>
                  </a:moveTo>
                  <a:lnTo>
                    <a:pt x="1135409" y="0"/>
                  </a:lnTo>
                </a:path>
                <a:path w="1365250" h="0">
                  <a:moveTo>
                    <a:pt x="1063560" y="0"/>
                  </a:moveTo>
                  <a:lnTo>
                    <a:pt x="968437" y="0"/>
                  </a:lnTo>
                </a:path>
                <a:path w="1365250" h="0">
                  <a:moveTo>
                    <a:pt x="896588" y="0"/>
                  </a:moveTo>
                  <a:lnTo>
                    <a:pt x="801465" y="0"/>
                  </a:lnTo>
                </a:path>
                <a:path w="1365250" h="0">
                  <a:moveTo>
                    <a:pt x="729616" y="0"/>
                  </a:moveTo>
                  <a:lnTo>
                    <a:pt x="634493" y="0"/>
                  </a:lnTo>
                </a:path>
                <a:path w="1365250" h="0">
                  <a:moveTo>
                    <a:pt x="562644" y="0"/>
                  </a:moveTo>
                  <a:lnTo>
                    <a:pt x="467521" y="0"/>
                  </a:lnTo>
                </a:path>
                <a:path w="1365250" h="0">
                  <a:moveTo>
                    <a:pt x="395672" y="0"/>
                  </a:moveTo>
                  <a:lnTo>
                    <a:pt x="300549" y="0"/>
                  </a:lnTo>
                </a:path>
                <a:path w="1365250" h="0">
                  <a:moveTo>
                    <a:pt x="229712" y="0"/>
                  </a:moveTo>
                  <a:lnTo>
                    <a:pt x="133577" y="0"/>
                  </a:lnTo>
                </a:path>
                <a:path w="1365250" h="0">
                  <a:moveTo>
                    <a:pt x="627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" name="object 202"/>
            <p:cNvSpPr/>
            <p:nvPr/>
          </p:nvSpPr>
          <p:spPr>
            <a:xfrm>
              <a:off x="8575950" y="10149534"/>
              <a:ext cx="1365250" cy="112395"/>
            </a:xfrm>
            <a:custGeom>
              <a:avLst/>
              <a:gdLst/>
              <a:ahLst/>
              <a:cxnLst/>
              <a:rect l="l" t="t" r="r" b="b"/>
              <a:pathLst>
                <a:path w="1365250" h="112395">
                  <a:moveTo>
                    <a:pt x="1365122" y="0"/>
                  </a:moveTo>
                  <a:lnTo>
                    <a:pt x="1365122" y="23274"/>
                  </a:lnTo>
                </a:path>
                <a:path w="1365250" h="112395">
                  <a:moveTo>
                    <a:pt x="0" y="100183"/>
                  </a:moveTo>
                  <a:lnTo>
                    <a:pt x="62740" y="100183"/>
                  </a:lnTo>
                </a:path>
                <a:path w="1365250" h="112395">
                  <a:moveTo>
                    <a:pt x="133577" y="100183"/>
                  </a:moveTo>
                  <a:lnTo>
                    <a:pt x="229712" y="100183"/>
                  </a:lnTo>
                </a:path>
                <a:path w="1365250" h="112395">
                  <a:moveTo>
                    <a:pt x="300549" y="100183"/>
                  </a:moveTo>
                  <a:lnTo>
                    <a:pt x="395672" y="100183"/>
                  </a:lnTo>
                </a:path>
                <a:path w="1365250" h="112395">
                  <a:moveTo>
                    <a:pt x="467521" y="100183"/>
                  </a:moveTo>
                  <a:lnTo>
                    <a:pt x="562644" y="100183"/>
                  </a:lnTo>
                </a:path>
                <a:path w="1365250" h="112395">
                  <a:moveTo>
                    <a:pt x="634493" y="100183"/>
                  </a:moveTo>
                  <a:lnTo>
                    <a:pt x="729616" y="100183"/>
                  </a:lnTo>
                </a:path>
                <a:path w="1365250" h="112395">
                  <a:moveTo>
                    <a:pt x="801465" y="100183"/>
                  </a:moveTo>
                  <a:lnTo>
                    <a:pt x="896588" y="100183"/>
                  </a:lnTo>
                </a:path>
                <a:path w="1365250" h="112395">
                  <a:moveTo>
                    <a:pt x="968437" y="100183"/>
                  </a:moveTo>
                  <a:lnTo>
                    <a:pt x="1063560" y="100183"/>
                  </a:lnTo>
                </a:path>
                <a:path w="1365250" h="112395">
                  <a:moveTo>
                    <a:pt x="1135409" y="100183"/>
                  </a:moveTo>
                  <a:lnTo>
                    <a:pt x="1230532" y="100183"/>
                  </a:lnTo>
                </a:path>
                <a:path w="1365250" h="112395">
                  <a:moveTo>
                    <a:pt x="1302381" y="100183"/>
                  </a:moveTo>
                  <a:lnTo>
                    <a:pt x="1365122" y="100183"/>
                  </a:lnTo>
                </a:path>
                <a:path w="1365250" h="112395">
                  <a:moveTo>
                    <a:pt x="0" y="88039"/>
                  </a:moveTo>
                  <a:lnTo>
                    <a:pt x="0" y="11232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" name="object 203"/>
            <p:cNvSpPr/>
            <p:nvPr/>
          </p:nvSpPr>
          <p:spPr>
            <a:xfrm>
              <a:off x="8575950" y="10261861"/>
              <a:ext cx="1365250" cy="0"/>
            </a:xfrm>
            <a:custGeom>
              <a:avLst/>
              <a:gdLst/>
              <a:ahLst/>
              <a:cxnLst/>
              <a:rect l="l" t="t" r="r" b="b"/>
              <a:pathLst>
                <a:path w="1365250" h="0">
                  <a:moveTo>
                    <a:pt x="1365122" y="0"/>
                  </a:moveTo>
                  <a:lnTo>
                    <a:pt x="1302381" y="0"/>
                  </a:lnTo>
                </a:path>
                <a:path w="1365250" h="0">
                  <a:moveTo>
                    <a:pt x="1230532" y="0"/>
                  </a:moveTo>
                  <a:lnTo>
                    <a:pt x="1135409" y="0"/>
                  </a:lnTo>
                </a:path>
                <a:path w="1365250" h="0">
                  <a:moveTo>
                    <a:pt x="1063560" y="0"/>
                  </a:moveTo>
                  <a:lnTo>
                    <a:pt x="968437" y="0"/>
                  </a:lnTo>
                </a:path>
                <a:path w="1365250" h="0">
                  <a:moveTo>
                    <a:pt x="896588" y="0"/>
                  </a:moveTo>
                  <a:lnTo>
                    <a:pt x="801465" y="0"/>
                  </a:lnTo>
                </a:path>
                <a:path w="1365250" h="0">
                  <a:moveTo>
                    <a:pt x="729616" y="0"/>
                  </a:moveTo>
                  <a:lnTo>
                    <a:pt x="634493" y="0"/>
                  </a:lnTo>
                </a:path>
                <a:path w="1365250" h="0">
                  <a:moveTo>
                    <a:pt x="562644" y="0"/>
                  </a:moveTo>
                  <a:lnTo>
                    <a:pt x="467521" y="0"/>
                  </a:lnTo>
                </a:path>
                <a:path w="1365250" h="0">
                  <a:moveTo>
                    <a:pt x="395672" y="0"/>
                  </a:moveTo>
                  <a:lnTo>
                    <a:pt x="300549" y="0"/>
                  </a:lnTo>
                </a:path>
                <a:path w="1365250" h="0">
                  <a:moveTo>
                    <a:pt x="229712" y="0"/>
                  </a:moveTo>
                  <a:lnTo>
                    <a:pt x="133577" y="0"/>
                  </a:lnTo>
                </a:path>
                <a:path w="1365250" h="0">
                  <a:moveTo>
                    <a:pt x="627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" name="object 204"/>
            <p:cNvSpPr/>
            <p:nvPr/>
          </p:nvSpPr>
          <p:spPr>
            <a:xfrm>
              <a:off x="8575950" y="10237574"/>
              <a:ext cx="1365250" cy="2381250"/>
            </a:xfrm>
            <a:custGeom>
              <a:avLst/>
              <a:gdLst/>
              <a:ahLst/>
              <a:cxnLst/>
              <a:rect l="l" t="t" r="r" b="b"/>
              <a:pathLst>
                <a:path w="1365250" h="2381250">
                  <a:moveTo>
                    <a:pt x="1365122" y="0"/>
                  </a:moveTo>
                  <a:lnTo>
                    <a:pt x="1365122" y="24286"/>
                  </a:lnTo>
                </a:path>
                <a:path w="1365250" h="2381250">
                  <a:moveTo>
                    <a:pt x="0" y="2368978"/>
                  </a:moveTo>
                  <a:lnTo>
                    <a:pt x="62740" y="2368978"/>
                  </a:lnTo>
                </a:path>
                <a:path w="1365250" h="2381250">
                  <a:moveTo>
                    <a:pt x="133577" y="2368978"/>
                  </a:moveTo>
                  <a:lnTo>
                    <a:pt x="229712" y="2368978"/>
                  </a:lnTo>
                </a:path>
                <a:path w="1365250" h="2381250">
                  <a:moveTo>
                    <a:pt x="300549" y="2368978"/>
                  </a:moveTo>
                  <a:lnTo>
                    <a:pt x="395672" y="2368978"/>
                  </a:lnTo>
                </a:path>
                <a:path w="1365250" h="2381250">
                  <a:moveTo>
                    <a:pt x="467521" y="2368978"/>
                  </a:moveTo>
                  <a:lnTo>
                    <a:pt x="562644" y="2368978"/>
                  </a:lnTo>
                </a:path>
                <a:path w="1365250" h="2381250">
                  <a:moveTo>
                    <a:pt x="634493" y="2368978"/>
                  </a:moveTo>
                  <a:lnTo>
                    <a:pt x="729616" y="2368978"/>
                  </a:lnTo>
                </a:path>
                <a:path w="1365250" h="2381250">
                  <a:moveTo>
                    <a:pt x="801465" y="2368978"/>
                  </a:moveTo>
                  <a:lnTo>
                    <a:pt x="896588" y="2368978"/>
                  </a:lnTo>
                </a:path>
                <a:path w="1365250" h="2381250">
                  <a:moveTo>
                    <a:pt x="968437" y="2368978"/>
                  </a:moveTo>
                  <a:lnTo>
                    <a:pt x="1063560" y="2368978"/>
                  </a:lnTo>
                </a:path>
                <a:path w="1365250" h="2381250">
                  <a:moveTo>
                    <a:pt x="1135409" y="2368978"/>
                  </a:moveTo>
                  <a:lnTo>
                    <a:pt x="1230532" y="2368978"/>
                  </a:lnTo>
                </a:path>
                <a:path w="1365250" h="2381250">
                  <a:moveTo>
                    <a:pt x="1302381" y="2368978"/>
                  </a:moveTo>
                  <a:lnTo>
                    <a:pt x="1365122" y="2368978"/>
                  </a:lnTo>
                </a:path>
                <a:path w="1365250" h="2381250">
                  <a:moveTo>
                    <a:pt x="0" y="2356834"/>
                  </a:moveTo>
                  <a:lnTo>
                    <a:pt x="0" y="238112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" name="object 205"/>
            <p:cNvSpPr/>
            <p:nvPr/>
          </p:nvSpPr>
          <p:spPr>
            <a:xfrm>
              <a:off x="8575950" y="12618696"/>
              <a:ext cx="1365250" cy="0"/>
            </a:xfrm>
            <a:custGeom>
              <a:avLst/>
              <a:gdLst/>
              <a:ahLst/>
              <a:cxnLst/>
              <a:rect l="l" t="t" r="r" b="b"/>
              <a:pathLst>
                <a:path w="1365250" h="0">
                  <a:moveTo>
                    <a:pt x="1365122" y="0"/>
                  </a:moveTo>
                  <a:lnTo>
                    <a:pt x="1302381" y="0"/>
                  </a:lnTo>
                </a:path>
                <a:path w="1365250" h="0">
                  <a:moveTo>
                    <a:pt x="1230532" y="0"/>
                  </a:moveTo>
                  <a:lnTo>
                    <a:pt x="1135409" y="0"/>
                  </a:lnTo>
                </a:path>
                <a:path w="1365250" h="0">
                  <a:moveTo>
                    <a:pt x="1063560" y="0"/>
                  </a:moveTo>
                  <a:lnTo>
                    <a:pt x="968437" y="0"/>
                  </a:lnTo>
                </a:path>
                <a:path w="1365250" h="0">
                  <a:moveTo>
                    <a:pt x="896588" y="0"/>
                  </a:moveTo>
                  <a:lnTo>
                    <a:pt x="801465" y="0"/>
                  </a:lnTo>
                </a:path>
                <a:path w="1365250" h="0">
                  <a:moveTo>
                    <a:pt x="729616" y="0"/>
                  </a:moveTo>
                  <a:lnTo>
                    <a:pt x="634493" y="0"/>
                  </a:lnTo>
                </a:path>
                <a:path w="1365250" h="0">
                  <a:moveTo>
                    <a:pt x="562644" y="0"/>
                  </a:moveTo>
                  <a:lnTo>
                    <a:pt x="467521" y="0"/>
                  </a:lnTo>
                </a:path>
                <a:path w="1365250" h="0">
                  <a:moveTo>
                    <a:pt x="395672" y="0"/>
                  </a:moveTo>
                  <a:lnTo>
                    <a:pt x="300549" y="0"/>
                  </a:lnTo>
                </a:path>
                <a:path w="1365250" h="0">
                  <a:moveTo>
                    <a:pt x="229712" y="0"/>
                  </a:moveTo>
                  <a:lnTo>
                    <a:pt x="133577" y="0"/>
                  </a:lnTo>
                </a:path>
                <a:path w="1365250" h="0">
                  <a:moveTo>
                    <a:pt x="6274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" name="object 206"/>
            <p:cNvSpPr/>
            <p:nvPr/>
          </p:nvSpPr>
          <p:spPr>
            <a:xfrm>
              <a:off x="9941072" y="9984586"/>
              <a:ext cx="316230" cy="2634615"/>
            </a:xfrm>
            <a:custGeom>
              <a:avLst/>
              <a:gdLst/>
              <a:ahLst/>
              <a:cxnLst/>
              <a:rect l="l" t="t" r="r" b="b"/>
              <a:pathLst>
                <a:path w="316229" h="2634615">
                  <a:moveTo>
                    <a:pt x="0" y="2609822"/>
                  </a:moveTo>
                  <a:lnTo>
                    <a:pt x="0" y="2634109"/>
                  </a:lnTo>
                </a:path>
                <a:path w="316229" h="2634615">
                  <a:moveTo>
                    <a:pt x="0" y="0"/>
                  </a:moveTo>
                  <a:lnTo>
                    <a:pt x="0" y="23274"/>
                  </a:lnTo>
                </a:path>
                <a:path w="316229" h="2634615">
                  <a:moveTo>
                    <a:pt x="0" y="11131"/>
                  </a:moveTo>
                  <a:lnTo>
                    <a:pt x="315728" y="11131"/>
                  </a:lnTo>
                </a:path>
                <a:path w="316229" h="2634615">
                  <a:moveTo>
                    <a:pt x="315728" y="0"/>
                  </a:moveTo>
                  <a:lnTo>
                    <a:pt x="315728" y="23274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" name="object 207"/>
            <p:cNvSpPr/>
            <p:nvPr/>
          </p:nvSpPr>
          <p:spPr>
            <a:xfrm>
              <a:off x="9941072" y="10007861"/>
              <a:ext cx="316230" cy="0"/>
            </a:xfrm>
            <a:custGeom>
              <a:avLst/>
              <a:gdLst/>
              <a:ahLst/>
              <a:cxnLst/>
              <a:rect l="l" t="t" r="r" b="b"/>
              <a:pathLst>
                <a:path w="316229" h="0">
                  <a:moveTo>
                    <a:pt x="0" y="0"/>
                  </a:moveTo>
                  <a:lnTo>
                    <a:pt x="3157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" name="object 208"/>
            <p:cNvSpPr/>
            <p:nvPr/>
          </p:nvSpPr>
          <p:spPr>
            <a:xfrm>
              <a:off x="9941072" y="10489550"/>
              <a:ext cx="316230" cy="23495"/>
            </a:xfrm>
            <a:custGeom>
              <a:avLst/>
              <a:gdLst/>
              <a:ahLst/>
              <a:cxnLst/>
              <a:rect l="l" t="t" r="r" b="b"/>
              <a:pathLst>
                <a:path w="316229" h="23495">
                  <a:moveTo>
                    <a:pt x="0" y="0"/>
                  </a:moveTo>
                  <a:lnTo>
                    <a:pt x="0" y="23274"/>
                  </a:lnTo>
                </a:path>
                <a:path w="316229" h="23495">
                  <a:moveTo>
                    <a:pt x="0" y="12143"/>
                  </a:moveTo>
                  <a:lnTo>
                    <a:pt x="315728" y="12143"/>
                  </a:lnTo>
                </a:path>
                <a:path w="316229" h="23495">
                  <a:moveTo>
                    <a:pt x="315728" y="0"/>
                  </a:moveTo>
                  <a:lnTo>
                    <a:pt x="315728" y="23274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" name="object 209"/>
            <p:cNvSpPr/>
            <p:nvPr/>
          </p:nvSpPr>
          <p:spPr>
            <a:xfrm>
              <a:off x="9941072" y="10512824"/>
              <a:ext cx="316230" cy="0"/>
            </a:xfrm>
            <a:custGeom>
              <a:avLst/>
              <a:gdLst/>
              <a:ahLst/>
              <a:cxnLst/>
              <a:rect l="l" t="t" r="r" b="b"/>
              <a:pathLst>
                <a:path w="316229" h="0">
                  <a:moveTo>
                    <a:pt x="0" y="0"/>
                  </a:moveTo>
                  <a:lnTo>
                    <a:pt x="3157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" name="object 210"/>
            <p:cNvSpPr/>
            <p:nvPr/>
          </p:nvSpPr>
          <p:spPr>
            <a:xfrm>
              <a:off x="9941072" y="12594409"/>
              <a:ext cx="316230" cy="24765"/>
            </a:xfrm>
            <a:custGeom>
              <a:avLst/>
              <a:gdLst/>
              <a:ahLst/>
              <a:cxnLst/>
              <a:rect l="l" t="t" r="r" b="b"/>
              <a:pathLst>
                <a:path w="316229" h="24765">
                  <a:moveTo>
                    <a:pt x="0" y="0"/>
                  </a:moveTo>
                  <a:lnTo>
                    <a:pt x="0" y="24286"/>
                  </a:lnTo>
                </a:path>
                <a:path w="316229" h="24765">
                  <a:moveTo>
                    <a:pt x="0" y="12143"/>
                  </a:moveTo>
                  <a:lnTo>
                    <a:pt x="315728" y="12143"/>
                  </a:lnTo>
                </a:path>
                <a:path w="316229" h="24765">
                  <a:moveTo>
                    <a:pt x="315728" y="0"/>
                  </a:moveTo>
                  <a:lnTo>
                    <a:pt x="315728" y="2428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" name="object 211"/>
            <p:cNvSpPr/>
            <p:nvPr/>
          </p:nvSpPr>
          <p:spPr>
            <a:xfrm>
              <a:off x="9941072" y="12618696"/>
              <a:ext cx="316230" cy="0"/>
            </a:xfrm>
            <a:custGeom>
              <a:avLst/>
              <a:gdLst/>
              <a:ahLst/>
              <a:cxnLst/>
              <a:rect l="l" t="t" r="r" b="b"/>
              <a:pathLst>
                <a:path w="316229" h="0">
                  <a:moveTo>
                    <a:pt x="0" y="0"/>
                  </a:moveTo>
                  <a:lnTo>
                    <a:pt x="3157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" name="object 212"/>
            <p:cNvSpPr/>
            <p:nvPr/>
          </p:nvSpPr>
          <p:spPr>
            <a:xfrm>
              <a:off x="10256801" y="9984586"/>
              <a:ext cx="394970" cy="23495"/>
            </a:xfrm>
            <a:custGeom>
              <a:avLst/>
              <a:gdLst/>
              <a:ahLst/>
              <a:cxnLst/>
              <a:rect l="l" t="t" r="r" b="b"/>
              <a:pathLst>
                <a:path w="394970" h="23495">
                  <a:moveTo>
                    <a:pt x="0" y="0"/>
                  </a:moveTo>
                  <a:lnTo>
                    <a:pt x="0" y="23274"/>
                  </a:lnTo>
                </a:path>
                <a:path w="394970" h="23495">
                  <a:moveTo>
                    <a:pt x="0" y="11131"/>
                  </a:moveTo>
                  <a:lnTo>
                    <a:pt x="394661" y="11131"/>
                  </a:lnTo>
                </a:path>
                <a:path w="394970" h="23495">
                  <a:moveTo>
                    <a:pt x="394661" y="0"/>
                  </a:moveTo>
                  <a:lnTo>
                    <a:pt x="394661" y="23274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" name="object 213"/>
            <p:cNvSpPr/>
            <p:nvPr/>
          </p:nvSpPr>
          <p:spPr>
            <a:xfrm>
              <a:off x="10256801" y="10007861"/>
              <a:ext cx="394970" cy="0"/>
            </a:xfrm>
            <a:custGeom>
              <a:avLst/>
              <a:gdLst/>
              <a:ahLst/>
              <a:cxnLst/>
              <a:rect l="l" t="t" r="r" b="b"/>
              <a:pathLst>
                <a:path w="394970" h="0">
                  <a:moveTo>
                    <a:pt x="0" y="0"/>
                  </a:moveTo>
                  <a:lnTo>
                    <a:pt x="3946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" name="object 214"/>
            <p:cNvSpPr/>
            <p:nvPr/>
          </p:nvSpPr>
          <p:spPr>
            <a:xfrm>
              <a:off x="10256801" y="10489550"/>
              <a:ext cx="394970" cy="23495"/>
            </a:xfrm>
            <a:custGeom>
              <a:avLst/>
              <a:gdLst/>
              <a:ahLst/>
              <a:cxnLst/>
              <a:rect l="l" t="t" r="r" b="b"/>
              <a:pathLst>
                <a:path w="394970" h="23495">
                  <a:moveTo>
                    <a:pt x="0" y="0"/>
                  </a:moveTo>
                  <a:lnTo>
                    <a:pt x="0" y="23274"/>
                  </a:lnTo>
                </a:path>
                <a:path w="394970" h="23495">
                  <a:moveTo>
                    <a:pt x="0" y="12143"/>
                  </a:moveTo>
                  <a:lnTo>
                    <a:pt x="394661" y="12143"/>
                  </a:lnTo>
                </a:path>
                <a:path w="394970" h="23495">
                  <a:moveTo>
                    <a:pt x="394661" y="0"/>
                  </a:moveTo>
                  <a:lnTo>
                    <a:pt x="394661" y="23274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" name="object 215"/>
            <p:cNvSpPr/>
            <p:nvPr/>
          </p:nvSpPr>
          <p:spPr>
            <a:xfrm>
              <a:off x="10256801" y="10512824"/>
              <a:ext cx="394970" cy="0"/>
            </a:xfrm>
            <a:custGeom>
              <a:avLst/>
              <a:gdLst/>
              <a:ahLst/>
              <a:cxnLst/>
              <a:rect l="l" t="t" r="r" b="b"/>
              <a:pathLst>
                <a:path w="394970" h="0">
                  <a:moveTo>
                    <a:pt x="0" y="0"/>
                  </a:moveTo>
                  <a:lnTo>
                    <a:pt x="3946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" name="object 216"/>
            <p:cNvSpPr/>
            <p:nvPr/>
          </p:nvSpPr>
          <p:spPr>
            <a:xfrm>
              <a:off x="10256801" y="12594409"/>
              <a:ext cx="394970" cy="24765"/>
            </a:xfrm>
            <a:custGeom>
              <a:avLst/>
              <a:gdLst/>
              <a:ahLst/>
              <a:cxnLst/>
              <a:rect l="l" t="t" r="r" b="b"/>
              <a:pathLst>
                <a:path w="394970" h="24765">
                  <a:moveTo>
                    <a:pt x="0" y="0"/>
                  </a:moveTo>
                  <a:lnTo>
                    <a:pt x="0" y="24286"/>
                  </a:lnTo>
                </a:path>
                <a:path w="394970" h="24765">
                  <a:moveTo>
                    <a:pt x="0" y="12143"/>
                  </a:moveTo>
                  <a:lnTo>
                    <a:pt x="394661" y="12143"/>
                  </a:lnTo>
                </a:path>
                <a:path w="394970" h="24765">
                  <a:moveTo>
                    <a:pt x="394661" y="0"/>
                  </a:moveTo>
                  <a:lnTo>
                    <a:pt x="394661" y="2428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" name="object 217"/>
            <p:cNvSpPr/>
            <p:nvPr/>
          </p:nvSpPr>
          <p:spPr>
            <a:xfrm>
              <a:off x="10256801" y="12618696"/>
              <a:ext cx="394970" cy="0"/>
            </a:xfrm>
            <a:custGeom>
              <a:avLst/>
              <a:gdLst/>
              <a:ahLst/>
              <a:cxnLst/>
              <a:rect l="l" t="t" r="r" b="b"/>
              <a:pathLst>
                <a:path w="394970" h="0">
                  <a:moveTo>
                    <a:pt x="0" y="0"/>
                  </a:moveTo>
                  <a:lnTo>
                    <a:pt x="3946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" name="object 218"/>
            <p:cNvSpPr/>
            <p:nvPr/>
          </p:nvSpPr>
          <p:spPr>
            <a:xfrm>
              <a:off x="10651462" y="9984586"/>
              <a:ext cx="159385" cy="23495"/>
            </a:xfrm>
            <a:custGeom>
              <a:avLst/>
              <a:gdLst/>
              <a:ahLst/>
              <a:cxnLst/>
              <a:rect l="l" t="t" r="r" b="b"/>
              <a:pathLst>
                <a:path w="159384" h="23495">
                  <a:moveTo>
                    <a:pt x="0" y="11131"/>
                  </a:moveTo>
                  <a:lnTo>
                    <a:pt x="158876" y="11131"/>
                  </a:lnTo>
                </a:path>
                <a:path w="159384" h="23495">
                  <a:moveTo>
                    <a:pt x="0" y="0"/>
                  </a:moveTo>
                  <a:lnTo>
                    <a:pt x="0" y="23274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" name="object 219"/>
            <p:cNvSpPr/>
            <p:nvPr/>
          </p:nvSpPr>
          <p:spPr>
            <a:xfrm>
              <a:off x="10651462" y="10007861"/>
              <a:ext cx="159385" cy="0"/>
            </a:xfrm>
            <a:custGeom>
              <a:avLst/>
              <a:gdLst/>
              <a:ahLst/>
              <a:cxnLst/>
              <a:rect l="l" t="t" r="r" b="b"/>
              <a:pathLst>
                <a:path w="159384" h="0">
                  <a:moveTo>
                    <a:pt x="0" y="0"/>
                  </a:moveTo>
                  <a:lnTo>
                    <a:pt x="1588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" name="object 220"/>
            <p:cNvSpPr/>
            <p:nvPr/>
          </p:nvSpPr>
          <p:spPr>
            <a:xfrm>
              <a:off x="10651462" y="9984586"/>
              <a:ext cx="159385" cy="528320"/>
            </a:xfrm>
            <a:custGeom>
              <a:avLst/>
              <a:gdLst/>
              <a:ahLst/>
              <a:cxnLst/>
              <a:rect l="l" t="t" r="r" b="b"/>
              <a:pathLst>
                <a:path w="159384" h="528320">
                  <a:moveTo>
                    <a:pt x="158876" y="0"/>
                  </a:moveTo>
                  <a:lnTo>
                    <a:pt x="158876" y="23274"/>
                  </a:lnTo>
                </a:path>
                <a:path w="159384" h="528320">
                  <a:moveTo>
                    <a:pt x="0" y="517107"/>
                  </a:moveTo>
                  <a:lnTo>
                    <a:pt x="158876" y="517107"/>
                  </a:lnTo>
                </a:path>
                <a:path w="159384" h="528320">
                  <a:moveTo>
                    <a:pt x="0" y="504963"/>
                  </a:moveTo>
                  <a:lnTo>
                    <a:pt x="0" y="528238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" name="object 221"/>
            <p:cNvSpPr/>
            <p:nvPr/>
          </p:nvSpPr>
          <p:spPr>
            <a:xfrm>
              <a:off x="10651462" y="10512824"/>
              <a:ext cx="159385" cy="0"/>
            </a:xfrm>
            <a:custGeom>
              <a:avLst/>
              <a:gdLst/>
              <a:ahLst/>
              <a:cxnLst/>
              <a:rect l="l" t="t" r="r" b="b"/>
              <a:pathLst>
                <a:path w="159384" h="0">
                  <a:moveTo>
                    <a:pt x="0" y="0"/>
                  </a:moveTo>
                  <a:lnTo>
                    <a:pt x="1588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" name="object 222"/>
            <p:cNvSpPr/>
            <p:nvPr/>
          </p:nvSpPr>
          <p:spPr>
            <a:xfrm>
              <a:off x="10651462" y="10489550"/>
              <a:ext cx="159385" cy="2129155"/>
            </a:xfrm>
            <a:custGeom>
              <a:avLst/>
              <a:gdLst/>
              <a:ahLst/>
              <a:cxnLst/>
              <a:rect l="l" t="t" r="r" b="b"/>
              <a:pathLst>
                <a:path w="159384" h="2129154">
                  <a:moveTo>
                    <a:pt x="158876" y="0"/>
                  </a:moveTo>
                  <a:lnTo>
                    <a:pt x="158876" y="23274"/>
                  </a:lnTo>
                </a:path>
                <a:path w="159384" h="2129154">
                  <a:moveTo>
                    <a:pt x="0" y="2117002"/>
                  </a:moveTo>
                  <a:lnTo>
                    <a:pt x="158876" y="2117002"/>
                  </a:lnTo>
                </a:path>
                <a:path w="159384" h="2129154">
                  <a:moveTo>
                    <a:pt x="0" y="2104858"/>
                  </a:moveTo>
                  <a:lnTo>
                    <a:pt x="0" y="212914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" name="object 223"/>
            <p:cNvSpPr/>
            <p:nvPr/>
          </p:nvSpPr>
          <p:spPr>
            <a:xfrm>
              <a:off x="10651462" y="12618696"/>
              <a:ext cx="159385" cy="0"/>
            </a:xfrm>
            <a:custGeom>
              <a:avLst/>
              <a:gdLst/>
              <a:ahLst/>
              <a:cxnLst/>
              <a:rect l="l" t="t" r="r" b="b"/>
              <a:pathLst>
                <a:path w="159384" h="0">
                  <a:moveTo>
                    <a:pt x="0" y="0"/>
                  </a:moveTo>
                  <a:lnTo>
                    <a:pt x="1588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" name="object 224"/>
            <p:cNvSpPr/>
            <p:nvPr/>
          </p:nvSpPr>
          <p:spPr>
            <a:xfrm>
              <a:off x="10810338" y="9984586"/>
              <a:ext cx="79375" cy="2634615"/>
            </a:xfrm>
            <a:custGeom>
              <a:avLst/>
              <a:gdLst/>
              <a:ahLst/>
              <a:cxnLst/>
              <a:rect l="l" t="t" r="r" b="b"/>
              <a:pathLst>
                <a:path w="79375" h="2634615">
                  <a:moveTo>
                    <a:pt x="0" y="2609822"/>
                  </a:moveTo>
                  <a:lnTo>
                    <a:pt x="0" y="2634109"/>
                  </a:lnTo>
                </a:path>
                <a:path w="79375" h="2634615">
                  <a:moveTo>
                    <a:pt x="0" y="11131"/>
                  </a:moveTo>
                  <a:lnTo>
                    <a:pt x="78932" y="11131"/>
                  </a:lnTo>
                </a:path>
                <a:path w="79375" h="2634615">
                  <a:moveTo>
                    <a:pt x="0" y="0"/>
                  </a:moveTo>
                  <a:lnTo>
                    <a:pt x="0" y="23274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" name="object 225"/>
            <p:cNvSpPr/>
            <p:nvPr/>
          </p:nvSpPr>
          <p:spPr>
            <a:xfrm>
              <a:off x="10810338" y="10007861"/>
              <a:ext cx="79375" cy="0"/>
            </a:xfrm>
            <a:custGeom>
              <a:avLst/>
              <a:gdLst/>
              <a:ahLst/>
              <a:cxnLst/>
              <a:rect l="l" t="t" r="r" b="b"/>
              <a:pathLst>
                <a:path w="79375" h="0">
                  <a:moveTo>
                    <a:pt x="0" y="0"/>
                  </a:moveTo>
                  <a:lnTo>
                    <a:pt x="789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" name="object 226"/>
            <p:cNvSpPr/>
            <p:nvPr/>
          </p:nvSpPr>
          <p:spPr>
            <a:xfrm>
              <a:off x="10810338" y="9984586"/>
              <a:ext cx="79375" cy="612775"/>
            </a:xfrm>
            <a:custGeom>
              <a:avLst/>
              <a:gdLst/>
              <a:ahLst/>
              <a:cxnLst/>
              <a:rect l="l" t="t" r="r" b="b"/>
              <a:pathLst>
                <a:path w="79375" h="612775">
                  <a:moveTo>
                    <a:pt x="78932" y="0"/>
                  </a:moveTo>
                  <a:lnTo>
                    <a:pt x="78932" y="23274"/>
                  </a:lnTo>
                </a:path>
                <a:path w="79375" h="612775">
                  <a:moveTo>
                    <a:pt x="0" y="600087"/>
                  </a:moveTo>
                  <a:lnTo>
                    <a:pt x="78932" y="600087"/>
                  </a:lnTo>
                </a:path>
                <a:path w="79375" h="612775">
                  <a:moveTo>
                    <a:pt x="0" y="588955"/>
                  </a:moveTo>
                  <a:lnTo>
                    <a:pt x="0" y="61223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" name="object 227"/>
            <p:cNvSpPr/>
            <p:nvPr/>
          </p:nvSpPr>
          <p:spPr>
            <a:xfrm>
              <a:off x="10810338" y="10596817"/>
              <a:ext cx="79375" cy="0"/>
            </a:xfrm>
            <a:custGeom>
              <a:avLst/>
              <a:gdLst/>
              <a:ahLst/>
              <a:cxnLst/>
              <a:rect l="l" t="t" r="r" b="b"/>
              <a:pathLst>
                <a:path w="79375" h="0">
                  <a:moveTo>
                    <a:pt x="0" y="0"/>
                  </a:moveTo>
                  <a:lnTo>
                    <a:pt x="789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" name="object 228"/>
            <p:cNvSpPr/>
            <p:nvPr/>
          </p:nvSpPr>
          <p:spPr>
            <a:xfrm>
              <a:off x="10810338" y="10573542"/>
              <a:ext cx="79375" cy="2045335"/>
            </a:xfrm>
            <a:custGeom>
              <a:avLst/>
              <a:gdLst/>
              <a:ahLst/>
              <a:cxnLst/>
              <a:rect l="l" t="t" r="r" b="b"/>
              <a:pathLst>
                <a:path w="79375" h="2045334">
                  <a:moveTo>
                    <a:pt x="78932" y="0"/>
                  </a:moveTo>
                  <a:lnTo>
                    <a:pt x="78932" y="23274"/>
                  </a:lnTo>
                </a:path>
                <a:path w="79375" h="2045334">
                  <a:moveTo>
                    <a:pt x="0" y="2033010"/>
                  </a:moveTo>
                  <a:lnTo>
                    <a:pt x="78932" y="2033010"/>
                  </a:lnTo>
                </a:path>
                <a:path w="79375" h="2045334">
                  <a:moveTo>
                    <a:pt x="0" y="2020866"/>
                  </a:moveTo>
                  <a:lnTo>
                    <a:pt x="0" y="204515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" name="object 229"/>
            <p:cNvSpPr/>
            <p:nvPr/>
          </p:nvSpPr>
          <p:spPr>
            <a:xfrm>
              <a:off x="10810338" y="12618696"/>
              <a:ext cx="79375" cy="0"/>
            </a:xfrm>
            <a:custGeom>
              <a:avLst/>
              <a:gdLst/>
              <a:ahLst/>
              <a:cxnLst/>
              <a:rect l="l" t="t" r="r" b="b"/>
              <a:pathLst>
                <a:path w="79375" h="0">
                  <a:moveTo>
                    <a:pt x="0" y="0"/>
                  </a:moveTo>
                  <a:lnTo>
                    <a:pt x="789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" name="object 230"/>
            <p:cNvSpPr/>
            <p:nvPr/>
          </p:nvSpPr>
          <p:spPr>
            <a:xfrm>
              <a:off x="10889270" y="9984586"/>
              <a:ext cx="276860" cy="2634615"/>
            </a:xfrm>
            <a:custGeom>
              <a:avLst/>
              <a:gdLst/>
              <a:ahLst/>
              <a:cxnLst/>
              <a:rect l="l" t="t" r="r" b="b"/>
              <a:pathLst>
                <a:path w="276859" h="2634615">
                  <a:moveTo>
                    <a:pt x="0" y="2609822"/>
                  </a:moveTo>
                  <a:lnTo>
                    <a:pt x="0" y="2634109"/>
                  </a:lnTo>
                </a:path>
                <a:path w="276859" h="2634615">
                  <a:moveTo>
                    <a:pt x="0" y="11131"/>
                  </a:moveTo>
                  <a:lnTo>
                    <a:pt x="276262" y="11131"/>
                  </a:lnTo>
                </a:path>
                <a:path w="276859" h="2634615">
                  <a:moveTo>
                    <a:pt x="0" y="0"/>
                  </a:moveTo>
                  <a:lnTo>
                    <a:pt x="0" y="23274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" name="object 231"/>
            <p:cNvSpPr/>
            <p:nvPr/>
          </p:nvSpPr>
          <p:spPr>
            <a:xfrm>
              <a:off x="10889270" y="10007861"/>
              <a:ext cx="276860" cy="0"/>
            </a:xfrm>
            <a:custGeom>
              <a:avLst/>
              <a:gdLst/>
              <a:ahLst/>
              <a:cxnLst/>
              <a:rect l="l" t="t" r="r" b="b"/>
              <a:pathLst>
                <a:path w="276859" h="0">
                  <a:moveTo>
                    <a:pt x="0" y="0"/>
                  </a:moveTo>
                  <a:lnTo>
                    <a:pt x="2762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" name="object 232"/>
            <p:cNvSpPr/>
            <p:nvPr/>
          </p:nvSpPr>
          <p:spPr>
            <a:xfrm>
              <a:off x="10889270" y="9984586"/>
              <a:ext cx="276860" cy="443230"/>
            </a:xfrm>
            <a:custGeom>
              <a:avLst/>
              <a:gdLst/>
              <a:ahLst/>
              <a:cxnLst/>
              <a:rect l="l" t="t" r="r" b="b"/>
              <a:pathLst>
                <a:path w="276859" h="443229">
                  <a:moveTo>
                    <a:pt x="276262" y="0"/>
                  </a:moveTo>
                  <a:lnTo>
                    <a:pt x="276262" y="23274"/>
                  </a:lnTo>
                </a:path>
                <a:path w="276859" h="443229">
                  <a:moveTo>
                    <a:pt x="0" y="432103"/>
                  </a:moveTo>
                  <a:lnTo>
                    <a:pt x="276262" y="432103"/>
                  </a:lnTo>
                </a:path>
                <a:path w="276859" h="443229">
                  <a:moveTo>
                    <a:pt x="0" y="419959"/>
                  </a:moveTo>
                  <a:lnTo>
                    <a:pt x="0" y="443234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" name="object 233"/>
            <p:cNvSpPr/>
            <p:nvPr/>
          </p:nvSpPr>
          <p:spPr>
            <a:xfrm>
              <a:off x="10889270" y="10427821"/>
              <a:ext cx="276860" cy="0"/>
            </a:xfrm>
            <a:custGeom>
              <a:avLst/>
              <a:gdLst/>
              <a:ahLst/>
              <a:cxnLst/>
              <a:rect l="l" t="t" r="r" b="b"/>
              <a:pathLst>
                <a:path w="276859" h="0">
                  <a:moveTo>
                    <a:pt x="0" y="0"/>
                  </a:moveTo>
                  <a:lnTo>
                    <a:pt x="2762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" name="object 234"/>
            <p:cNvSpPr/>
            <p:nvPr/>
          </p:nvSpPr>
          <p:spPr>
            <a:xfrm>
              <a:off x="10889270" y="10404546"/>
              <a:ext cx="276860" cy="2214245"/>
            </a:xfrm>
            <a:custGeom>
              <a:avLst/>
              <a:gdLst/>
              <a:ahLst/>
              <a:cxnLst/>
              <a:rect l="l" t="t" r="r" b="b"/>
              <a:pathLst>
                <a:path w="276859" h="2214245">
                  <a:moveTo>
                    <a:pt x="276262" y="0"/>
                  </a:moveTo>
                  <a:lnTo>
                    <a:pt x="276262" y="23274"/>
                  </a:lnTo>
                </a:path>
                <a:path w="276859" h="2214245">
                  <a:moveTo>
                    <a:pt x="0" y="2202006"/>
                  </a:moveTo>
                  <a:lnTo>
                    <a:pt x="276262" y="2202006"/>
                  </a:lnTo>
                </a:path>
                <a:path w="276859" h="2214245">
                  <a:moveTo>
                    <a:pt x="0" y="2189862"/>
                  </a:moveTo>
                  <a:lnTo>
                    <a:pt x="0" y="221414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" name="object 235"/>
            <p:cNvSpPr/>
            <p:nvPr/>
          </p:nvSpPr>
          <p:spPr>
            <a:xfrm>
              <a:off x="10889270" y="12618696"/>
              <a:ext cx="276860" cy="0"/>
            </a:xfrm>
            <a:custGeom>
              <a:avLst/>
              <a:gdLst/>
              <a:ahLst/>
              <a:cxnLst/>
              <a:rect l="l" t="t" r="r" b="b"/>
              <a:pathLst>
                <a:path w="276859" h="0">
                  <a:moveTo>
                    <a:pt x="0" y="0"/>
                  </a:moveTo>
                  <a:lnTo>
                    <a:pt x="27626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" name="object 236"/>
            <p:cNvSpPr/>
            <p:nvPr/>
          </p:nvSpPr>
          <p:spPr>
            <a:xfrm>
              <a:off x="11126067" y="9995717"/>
              <a:ext cx="40005" cy="2623185"/>
            </a:xfrm>
            <a:custGeom>
              <a:avLst/>
              <a:gdLst/>
              <a:ahLst/>
              <a:cxnLst/>
              <a:rect l="l" t="t" r="r" b="b"/>
              <a:pathLst>
                <a:path w="40004" h="2623184">
                  <a:moveTo>
                    <a:pt x="39466" y="2598691"/>
                  </a:moveTo>
                  <a:lnTo>
                    <a:pt x="39466" y="2622977"/>
                  </a:lnTo>
                </a:path>
                <a:path w="40004" h="2623184">
                  <a:moveTo>
                    <a:pt x="39466" y="0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" name="object 237"/>
            <p:cNvSpPr/>
            <p:nvPr/>
          </p:nvSpPr>
          <p:spPr>
            <a:xfrm>
              <a:off x="11126067" y="1000786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 h="0">
                  <a:moveTo>
                    <a:pt x="0" y="0"/>
                  </a:moveTo>
                  <a:lnTo>
                    <a:pt x="3946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" name="object 238"/>
            <p:cNvSpPr/>
            <p:nvPr/>
          </p:nvSpPr>
          <p:spPr>
            <a:xfrm>
              <a:off x="11126067" y="9984586"/>
              <a:ext cx="40005" cy="432434"/>
            </a:xfrm>
            <a:custGeom>
              <a:avLst/>
              <a:gdLst/>
              <a:ahLst/>
              <a:cxnLst/>
              <a:rect l="l" t="t" r="r" b="b"/>
              <a:pathLst>
                <a:path w="40004" h="432434">
                  <a:moveTo>
                    <a:pt x="39466" y="0"/>
                  </a:moveTo>
                  <a:lnTo>
                    <a:pt x="39466" y="23274"/>
                  </a:lnTo>
                </a:path>
                <a:path w="40004" h="432434">
                  <a:moveTo>
                    <a:pt x="0" y="0"/>
                  </a:moveTo>
                  <a:lnTo>
                    <a:pt x="0" y="23274"/>
                  </a:lnTo>
                </a:path>
                <a:path w="40004" h="432434">
                  <a:moveTo>
                    <a:pt x="39466" y="432103"/>
                  </a:moveTo>
                  <a:lnTo>
                    <a:pt x="0" y="43210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" name="object 239"/>
            <p:cNvSpPr/>
            <p:nvPr/>
          </p:nvSpPr>
          <p:spPr>
            <a:xfrm>
              <a:off x="11126067" y="10427821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 h="0">
                  <a:moveTo>
                    <a:pt x="0" y="0"/>
                  </a:moveTo>
                  <a:lnTo>
                    <a:pt x="3946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" name="object 240"/>
            <p:cNvSpPr/>
            <p:nvPr/>
          </p:nvSpPr>
          <p:spPr>
            <a:xfrm>
              <a:off x="11126067" y="10404546"/>
              <a:ext cx="40005" cy="2202180"/>
            </a:xfrm>
            <a:custGeom>
              <a:avLst/>
              <a:gdLst/>
              <a:ahLst/>
              <a:cxnLst/>
              <a:rect l="l" t="t" r="r" b="b"/>
              <a:pathLst>
                <a:path w="40004" h="2202179">
                  <a:moveTo>
                    <a:pt x="39466" y="0"/>
                  </a:moveTo>
                  <a:lnTo>
                    <a:pt x="39466" y="23274"/>
                  </a:lnTo>
                </a:path>
                <a:path w="40004" h="2202179">
                  <a:moveTo>
                    <a:pt x="0" y="0"/>
                  </a:moveTo>
                  <a:lnTo>
                    <a:pt x="0" y="23274"/>
                  </a:lnTo>
                </a:path>
                <a:path w="40004" h="2202179">
                  <a:moveTo>
                    <a:pt x="39466" y="2202006"/>
                  </a:moveTo>
                  <a:lnTo>
                    <a:pt x="0" y="220200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" name="object 241"/>
            <p:cNvSpPr/>
            <p:nvPr/>
          </p:nvSpPr>
          <p:spPr>
            <a:xfrm>
              <a:off x="11126067" y="12618696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 h="0">
                  <a:moveTo>
                    <a:pt x="0" y="0"/>
                  </a:moveTo>
                  <a:lnTo>
                    <a:pt x="3946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" name="object 242"/>
            <p:cNvSpPr/>
            <p:nvPr/>
          </p:nvSpPr>
          <p:spPr>
            <a:xfrm>
              <a:off x="11126067" y="9995717"/>
              <a:ext cx="1169035" cy="2623185"/>
            </a:xfrm>
            <a:custGeom>
              <a:avLst/>
              <a:gdLst/>
              <a:ahLst/>
              <a:cxnLst/>
              <a:rect l="l" t="t" r="r" b="b"/>
              <a:pathLst>
                <a:path w="1169034" h="2623184">
                  <a:moveTo>
                    <a:pt x="39466" y="2598691"/>
                  </a:moveTo>
                  <a:lnTo>
                    <a:pt x="39466" y="2622977"/>
                  </a:lnTo>
                </a:path>
                <a:path w="1169034" h="2623184">
                  <a:moveTo>
                    <a:pt x="0" y="2598691"/>
                  </a:moveTo>
                  <a:lnTo>
                    <a:pt x="0" y="2622977"/>
                  </a:lnTo>
                </a:path>
                <a:path w="1169034" h="2623184">
                  <a:moveTo>
                    <a:pt x="39466" y="0"/>
                  </a:moveTo>
                  <a:lnTo>
                    <a:pt x="1168803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" name="object 243"/>
            <p:cNvSpPr/>
            <p:nvPr/>
          </p:nvSpPr>
          <p:spPr>
            <a:xfrm>
              <a:off x="11165533" y="10007861"/>
              <a:ext cx="1129665" cy="0"/>
            </a:xfrm>
            <a:custGeom>
              <a:avLst/>
              <a:gdLst/>
              <a:ahLst/>
              <a:cxnLst/>
              <a:rect l="l" t="t" r="r" b="b"/>
              <a:pathLst>
                <a:path w="1129665" h="0">
                  <a:moveTo>
                    <a:pt x="0" y="0"/>
                  </a:moveTo>
                  <a:lnTo>
                    <a:pt x="11293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" name="object 244"/>
            <p:cNvSpPr/>
            <p:nvPr/>
          </p:nvSpPr>
          <p:spPr>
            <a:xfrm>
              <a:off x="11165533" y="9984586"/>
              <a:ext cx="1129665" cy="432434"/>
            </a:xfrm>
            <a:custGeom>
              <a:avLst/>
              <a:gdLst/>
              <a:ahLst/>
              <a:cxnLst/>
              <a:rect l="l" t="t" r="r" b="b"/>
              <a:pathLst>
                <a:path w="1129665" h="432434">
                  <a:moveTo>
                    <a:pt x="0" y="0"/>
                  </a:moveTo>
                  <a:lnTo>
                    <a:pt x="0" y="23274"/>
                  </a:lnTo>
                </a:path>
                <a:path w="1129665" h="432434">
                  <a:moveTo>
                    <a:pt x="1129337" y="0"/>
                  </a:moveTo>
                  <a:lnTo>
                    <a:pt x="1129337" y="23274"/>
                  </a:lnTo>
                </a:path>
                <a:path w="1129665" h="432434">
                  <a:moveTo>
                    <a:pt x="0" y="432103"/>
                  </a:moveTo>
                  <a:lnTo>
                    <a:pt x="1129337" y="43210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" name="object 245"/>
            <p:cNvSpPr/>
            <p:nvPr/>
          </p:nvSpPr>
          <p:spPr>
            <a:xfrm>
              <a:off x="11165533" y="10427821"/>
              <a:ext cx="1129665" cy="0"/>
            </a:xfrm>
            <a:custGeom>
              <a:avLst/>
              <a:gdLst/>
              <a:ahLst/>
              <a:cxnLst/>
              <a:rect l="l" t="t" r="r" b="b"/>
              <a:pathLst>
                <a:path w="1129665" h="0">
                  <a:moveTo>
                    <a:pt x="0" y="0"/>
                  </a:moveTo>
                  <a:lnTo>
                    <a:pt x="11293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" name="object 246"/>
            <p:cNvSpPr/>
            <p:nvPr/>
          </p:nvSpPr>
          <p:spPr>
            <a:xfrm>
              <a:off x="11165533" y="10404546"/>
              <a:ext cx="1129665" cy="97155"/>
            </a:xfrm>
            <a:custGeom>
              <a:avLst/>
              <a:gdLst/>
              <a:ahLst/>
              <a:cxnLst/>
              <a:rect l="l" t="t" r="r" b="b"/>
              <a:pathLst>
                <a:path w="1129665" h="97154">
                  <a:moveTo>
                    <a:pt x="0" y="0"/>
                  </a:moveTo>
                  <a:lnTo>
                    <a:pt x="0" y="23274"/>
                  </a:lnTo>
                </a:path>
                <a:path w="1129665" h="97154">
                  <a:moveTo>
                    <a:pt x="1129337" y="0"/>
                  </a:moveTo>
                  <a:lnTo>
                    <a:pt x="1129337" y="23274"/>
                  </a:lnTo>
                </a:path>
                <a:path w="1129665" h="97154">
                  <a:moveTo>
                    <a:pt x="0" y="97147"/>
                  </a:moveTo>
                  <a:lnTo>
                    <a:pt x="1129337" y="9714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" name="object 247"/>
            <p:cNvSpPr/>
            <p:nvPr/>
          </p:nvSpPr>
          <p:spPr>
            <a:xfrm>
              <a:off x="11165533" y="10512824"/>
              <a:ext cx="1129665" cy="0"/>
            </a:xfrm>
            <a:custGeom>
              <a:avLst/>
              <a:gdLst/>
              <a:ahLst/>
              <a:cxnLst/>
              <a:rect l="l" t="t" r="r" b="b"/>
              <a:pathLst>
                <a:path w="1129665" h="0">
                  <a:moveTo>
                    <a:pt x="0" y="0"/>
                  </a:moveTo>
                  <a:lnTo>
                    <a:pt x="11293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" name="object 248"/>
            <p:cNvSpPr/>
            <p:nvPr/>
          </p:nvSpPr>
          <p:spPr>
            <a:xfrm>
              <a:off x="11165533" y="10489550"/>
              <a:ext cx="1129665" cy="183515"/>
            </a:xfrm>
            <a:custGeom>
              <a:avLst/>
              <a:gdLst/>
              <a:ahLst/>
              <a:cxnLst/>
              <a:rect l="l" t="t" r="r" b="b"/>
              <a:pathLst>
                <a:path w="1129665" h="183515">
                  <a:moveTo>
                    <a:pt x="0" y="0"/>
                  </a:moveTo>
                  <a:lnTo>
                    <a:pt x="0" y="23274"/>
                  </a:lnTo>
                </a:path>
                <a:path w="1129665" h="183515">
                  <a:moveTo>
                    <a:pt x="1129337" y="0"/>
                  </a:moveTo>
                  <a:lnTo>
                    <a:pt x="1129337" y="23274"/>
                  </a:lnTo>
                </a:path>
                <a:path w="1129665" h="183515">
                  <a:moveTo>
                    <a:pt x="0" y="183163"/>
                  </a:moveTo>
                  <a:lnTo>
                    <a:pt x="1129337" y="18316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" name="object 249"/>
            <p:cNvSpPr/>
            <p:nvPr/>
          </p:nvSpPr>
          <p:spPr>
            <a:xfrm>
              <a:off x="11165533" y="10684856"/>
              <a:ext cx="1129665" cy="0"/>
            </a:xfrm>
            <a:custGeom>
              <a:avLst/>
              <a:gdLst/>
              <a:ahLst/>
              <a:cxnLst/>
              <a:rect l="l" t="t" r="r" b="b"/>
              <a:pathLst>
                <a:path w="1129665" h="0">
                  <a:moveTo>
                    <a:pt x="0" y="0"/>
                  </a:moveTo>
                  <a:lnTo>
                    <a:pt x="11293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" name="object 250"/>
            <p:cNvSpPr/>
            <p:nvPr/>
          </p:nvSpPr>
          <p:spPr>
            <a:xfrm>
              <a:off x="11165533" y="10660570"/>
              <a:ext cx="1129665" cy="1946275"/>
            </a:xfrm>
            <a:custGeom>
              <a:avLst/>
              <a:gdLst/>
              <a:ahLst/>
              <a:cxnLst/>
              <a:rect l="l" t="t" r="r" b="b"/>
              <a:pathLst>
                <a:path w="1129665" h="1946275">
                  <a:moveTo>
                    <a:pt x="0" y="0"/>
                  </a:moveTo>
                  <a:lnTo>
                    <a:pt x="0" y="24286"/>
                  </a:lnTo>
                </a:path>
                <a:path w="1129665" h="1946275">
                  <a:moveTo>
                    <a:pt x="1129337" y="0"/>
                  </a:moveTo>
                  <a:lnTo>
                    <a:pt x="1129337" y="24286"/>
                  </a:lnTo>
                </a:path>
                <a:path w="1129665" h="1946275">
                  <a:moveTo>
                    <a:pt x="0" y="1945982"/>
                  </a:moveTo>
                  <a:lnTo>
                    <a:pt x="1129337" y="1945982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" name="object 251"/>
            <p:cNvSpPr/>
            <p:nvPr/>
          </p:nvSpPr>
          <p:spPr>
            <a:xfrm>
              <a:off x="11165533" y="12618696"/>
              <a:ext cx="1129665" cy="0"/>
            </a:xfrm>
            <a:custGeom>
              <a:avLst/>
              <a:gdLst/>
              <a:ahLst/>
              <a:cxnLst/>
              <a:rect l="l" t="t" r="r" b="b"/>
              <a:pathLst>
                <a:path w="1129665" h="0">
                  <a:moveTo>
                    <a:pt x="0" y="0"/>
                  </a:moveTo>
                  <a:lnTo>
                    <a:pt x="11293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" name="object 252"/>
            <p:cNvSpPr/>
            <p:nvPr/>
          </p:nvSpPr>
          <p:spPr>
            <a:xfrm>
              <a:off x="11165533" y="12594409"/>
              <a:ext cx="1129665" cy="24765"/>
            </a:xfrm>
            <a:custGeom>
              <a:avLst/>
              <a:gdLst/>
              <a:ahLst/>
              <a:cxnLst/>
              <a:rect l="l" t="t" r="r" b="b"/>
              <a:pathLst>
                <a:path w="1129665" h="24765">
                  <a:moveTo>
                    <a:pt x="0" y="0"/>
                  </a:moveTo>
                  <a:lnTo>
                    <a:pt x="0" y="24286"/>
                  </a:lnTo>
                </a:path>
                <a:path w="1129665" h="24765">
                  <a:moveTo>
                    <a:pt x="1129337" y="0"/>
                  </a:moveTo>
                  <a:lnTo>
                    <a:pt x="1129337" y="2428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" name="object 253"/>
            <p:cNvSpPr/>
            <p:nvPr/>
          </p:nvSpPr>
          <p:spPr>
            <a:xfrm>
              <a:off x="12294871" y="10007861"/>
              <a:ext cx="533400" cy="0"/>
            </a:xfrm>
            <a:custGeom>
              <a:avLst/>
              <a:gdLst/>
              <a:ahLst/>
              <a:cxnLst/>
              <a:rect l="l" t="t" r="r" b="b"/>
              <a:pathLst>
                <a:path w="533400" h="0">
                  <a:moveTo>
                    <a:pt x="0" y="0"/>
                  </a:moveTo>
                  <a:lnTo>
                    <a:pt x="53329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" name="object 254"/>
            <p:cNvSpPr/>
            <p:nvPr/>
          </p:nvSpPr>
          <p:spPr>
            <a:xfrm>
              <a:off x="12294871" y="9984586"/>
              <a:ext cx="533400" cy="23495"/>
            </a:xfrm>
            <a:custGeom>
              <a:avLst/>
              <a:gdLst/>
              <a:ahLst/>
              <a:cxnLst/>
              <a:rect l="l" t="t" r="r" b="b"/>
              <a:pathLst>
                <a:path w="533400" h="23495">
                  <a:moveTo>
                    <a:pt x="0" y="0"/>
                  </a:moveTo>
                  <a:lnTo>
                    <a:pt x="0" y="23274"/>
                  </a:lnTo>
                </a:path>
                <a:path w="533400" h="23495">
                  <a:moveTo>
                    <a:pt x="0" y="11131"/>
                  </a:moveTo>
                  <a:lnTo>
                    <a:pt x="533298" y="11131"/>
                  </a:lnTo>
                </a:path>
                <a:path w="533400" h="23495">
                  <a:moveTo>
                    <a:pt x="533298" y="0"/>
                  </a:moveTo>
                  <a:lnTo>
                    <a:pt x="533298" y="23274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" name="object 255"/>
            <p:cNvSpPr/>
            <p:nvPr/>
          </p:nvSpPr>
          <p:spPr>
            <a:xfrm>
              <a:off x="12294871" y="10261861"/>
              <a:ext cx="533400" cy="0"/>
            </a:xfrm>
            <a:custGeom>
              <a:avLst/>
              <a:gdLst/>
              <a:ahLst/>
              <a:cxnLst/>
              <a:rect l="l" t="t" r="r" b="b"/>
              <a:pathLst>
                <a:path w="533400" h="0">
                  <a:moveTo>
                    <a:pt x="0" y="0"/>
                  </a:moveTo>
                  <a:lnTo>
                    <a:pt x="53329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" name="object 256"/>
            <p:cNvSpPr/>
            <p:nvPr/>
          </p:nvSpPr>
          <p:spPr>
            <a:xfrm>
              <a:off x="12294871" y="10237574"/>
              <a:ext cx="533400" cy="24765"/>
            </a:xfrm>
            <a:custGeom>
              <a:avLst/>
              <a:gdLst/>
              <a:ahLst/>
              <a:cxnLst/>
              <a:rect l="l" t="t" r="r" b="b"/>
              <a:pathLst>
                <a:path w="533400" h="24765">
                  <a:moveTo>
                    <a:pt x="0" y="0"/>
                  </a:moveTo>
                  <a:lnTo>
                    <a:pt x="0" y="24286"/>
                  </a:lnTo>
                </a:path>
                <a:path w="533400" h="24765">
                  <a:moveTo>
                    <a:pt x="0" y="12143"/>
                  </a:moveTo>
                  <a:lnTo>
                    <a:pt x="533298" y="12143"/>
                  </a:lnTo>
                </a:path>
                <a:path w="533400" h="24765">
                  <a:moveTo>
                    <a:pt x="533298" y="0"/>
                  </a:moveTo>
                  <a:lnTo>
                    <a:pt x="533298" y="2428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" name="object 257"/>
            <p:cNvSpPr/>
            <p:nvPr/>
          </p:nvSpPr>
          <p:spPr>
            <a:xfrm>
              <a:off x="12294871" y="12618696"/>
              <a:ext cx="533400" cy="0"/>
            </a:xfrm>
            <a:custGeom>
              <a:avLst/>
              <a:gdLst/>
              <a:ahLst/>
              <a:cxnLst/>
              <a:rect l="l" t="t" r="r" b="b"/>
              <a:pathLst>
                <a:path w="533400" h="0">
                  <a:moveTo>
                    <a:pt x="0" y="0"/>
                  </a:moveTo>
                  <a:lnTo>
                    <a:pt x="53329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" name="object 258"/>
            <p:cNvSpPr/>
            <p:nvPr/>
          </p:nvSpPr>
          <p:spPr>
            <a:xfrm>
              <a:off x="12294871" y="9995717"/>
              <a:ext cx="770255" cy="2623185"/>
            </a:xfrm>
            <a:custGeom>
              <a:avLst/>
              <a:gdLst/>
              <a:ahLst/>
              <a:cxnLst/>
              <a:rect l="l" t="t" r="r" b="b"/>
              <a:pathLst>
                <a:path w="770255" h="2623184">
                  <a:moveTo>
                    <a:pt x="0" y="2598691"/>
                  </a:moveTo>
                  <a:lnTo>
                    <a:pt x="0" y="2622977"/>
                  </a:lnTo>
                </a:path>
                <a:path w="770255" h="2623184">
                  <a:moveTo>
                    <a:pt x="0" y="2610834"/>
                  </a:moveTo>
                  <a:lnTo>
                    <a:pt x="533298" y="2610834"/>
                  </a:lnTo>
                </a:path>
                <a:path w="770255" h="2623184">
                  <a:moveTo>
                    <a:pt x="533298" y="2598691"/>
                  </a:moveTo>
                  <a:lnTo>
                    <a:pt x="533298" y="2622977"/>
                  </a:lnTo>
                </a:path>
                <a:path w="770255" h="2623184">
                  <a:moveTo>
                    <a:pt x="533298" y="0"/>
                  </a:moveTo>
                  <a:lnTo>
                    <a:pt x="770094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" name="object 259"/>
            <p:cNvSpPr/>
            <p:nvPr/>
          </p:nvSpPr>
          <p:spPr>
            <a:xfrm>
              <a:off x="12828169" y="10007861"/>
              <a:ext cx="236854" cy="0"/>
            </a:xfrm>
            <a:custGeom>
              <a:avLst/>
              <a:gdLst/>
              <a:ahLst/>
              <a:cxnLst/>
              <a:rect l="l" t="t" r="r" b="b"/>
              <a:pathLst>
                <a:path w="236855" h="0">
                  <a:moveTo>
                    <a:pt x="0" y="0"/>
                  </a:moveTo>
                  <a:lnTo>
                    <a:pt x="2367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" name="object 260"/>
            <p:cNvSpPr/>
            <p:nvPr/>
          </p:nvSpPr>
          <p:spPr>
            <a:xfrm>
              <a:off x="12828169" y="9984586"/>
              <a:ext cx="236854" cy="95250"/>
            </a:xfrm>
            <a:custGeom>
              <a:avLst/>
              <a:gdLst/>
              <a:ahLst/>
              <a:cxnLst/>
              <a:rect l="l" t="t" r="r" b="b"/>
              <a:pathLst>
                <a:path w="236855" h="95250">
                  <a:moveTo>
                    <a:pt x="0" y="0"/>
                  </a:moveTo>
                  <a:lnTo>
                    <a:pt x="0" y="23274"/>
                  </a:lnTo>
                </a:path>
                <a:path w="236855" h="95250">
                  <a:moveTo>
                    <a:pt x="236796" y="0"/>
                  </a:moveTo>
                  <a:lnTo>
                    <a:pt x="236796" y="23274"/>
                  </a:lnTo>
                </a:path>
                <a:path w="236855" h="95250">
                  <a:moveTo>
                    <a:pt x="0" y="95123"/>
                  </a:moveTo>
                  <a:lnTo>
                    <a:pt x="236796" y="9512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" name="object 261"/>
            <p:cNvSpPr/>
            <p:nvPr/>
          </p:nvSpPr>
          <p:spPr>
            <a:xfrm>
              <a:off x="12828169" y="10091853"/>
              <a:ext cx="236854" cy="0"/>
            </a:xfrm>
            <a:custGeom>
              <a:avLst/>
              <a:gdLst/>
              <a:ahLst/>
              <a:cxnLst/>
              <a:rect l="l" t="t" r="r" b="b"/>
              <a:pathLst>
                <a:path w="236855" h="0">
                  <a:moveTo>
                    <a:pt x="0" y="0"/>
                  </a:moveTo>
                  <a:lnTo>
                    <a:pt x="2367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" name="object 262"/>
            <p:cNvSpPr/>
            <p:nvPr/>
          </p:nvSpPr>
          <p:spPr>
            <a:xfrm>
              <a:off x="12828169" y="10067566"/>
              <a:ext cx="236854" cy="2539365"/>
            </a:xfrm>
            <a:custGeom>
              <a:avLst/>
              <a:gdLst/>
              <a:ahLst/>
              <a:cxnLst/>
              <a:rect l="l" t="t" r="r" b="b"/>
              <a:pathLst>
                <a:path w="236855" h="2539365">
                  <a:moveTo>
                    <a:pt x="0" y="0"/>
                  </a:moveTo>
                  <a:lnTo>
                    <a:pt x="0" y="24286"/>
                  </a:lnTo>
                </a:path>
                <a:path w="236855" h="2539365">
                  <a:moveTo>
                    <a:pt x="236796" y="0"/>
                  </a:moveTo>
                  <a:lnTo>
                    <a:pt x="236796" y="24286"/>
                  </a:lnTo>
                </a:path>
                <a:path w="236855" h="2539365">
                  <a:moveTo>
                    <a:pt x="0" y="2538985"/>
                  </a:moveTo>
                  <a:lnTo>
                    <a:pt x="236796" y="253898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" name="object 263"/>
            <p:cNvSpPr/>
            <p:nvPr/>
          </p:nvSpPr>
          <p:spPr>
            <a:xfrm>
              <a:off x="12828169" y="12618696"/>
              <a:ext cx="236854" cy="0"/>
            </a:xfrm>
            <a:custGeom>
              <a:avLst/>
              <a:gdLst/>
              <a:ahLst/>
              <a:cxnLst/>
              <a:rect l="l" t="t" r="r" b="b"/>
              <a:pathLst>
                <a:path w="236855" h="0">
                  <a:moveTo>
                    <a:pt x="0" y="0"/>
                  </a:moveTo>
                  <a:lnTo>
                    <a:pt x="2367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" name="object 264"/>
            <p:cNvSpPr/>
            <p:nvPr/>
          </p:nvSpPr>
          <p:spPr>
            <a:xfrm>
              <a:off x="12828169" y="9984586"/>
              <a:ext cx="594360" cy="2634615"/>
            </a:xfrm>
            <a:custGeom>
              <a:avLst/>
              <a:gdLst/>
              <a:ahLst/>
              <a:cxnLst/>
              <a:rect l="l" t="t" r="r" b="b"/>
              <a:pathLst>
                <a:path w="594359" h="2634615">
                  <a:moveTo>
                    <a:pt x="0" y="2609822"/>
                  </a:moveTo>
                  <a:lnTo>
                    <a:pt x="0" y="2634109"/>
                  </a:lnTo>
                </a:path>
                <a:path w="594359" h="2634615">
                  <a:moveTo>
                    <a:pt x="236796" y="2609822"/>
                  </a:moveTo>
                  <a:lnTo>
                    <a:pt x="236796" y="2634109"/>
                  </a:lnTo>
                </a:path>
                <a:path w="594359" h="2634615">
                  <a:moveTo>
                    <a:pt x="159888" y="0"/>
                  </a:moveTo>
                  <a:lnTo>
                    <a:pt x="159888" y="23274"/>
                  </a:lnTo>
                </a:path>
                <a:path w="594359" h="2634615">
                  <a:moveTo>
                    <a:pt x="159888" y="11131"/>
                  </a:moveTo>
                  <a:lnTo>
                    <a:pt x="594015" y="1113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" name="object 265"/>
            <p:cNvSpPr/>
            <p:nvPr/>
          </p:nvSpPr>
          <p:spPr>
            <a:xfrm>
              <a:off x="12988057" y="10007861"/>
              <a:ext cx="434340" cy="0"/>
            </a:xfrm>
            <a:custGeom>
              <a:avLst/>
              <a:gdLst/>
              <a:ahLst/>
              <a:cxnLst/>
              <a:rect l="l" t="t" r="r" b="b"/>
              <a:pathLst>
                <a:path w="434340" h="0">
                  <a:moveTo>
                    <a:pt x="0" y="0"/>
                  </a:moveTo>
                  <a:lnTo>
                    <a:pt x="4341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" name="object 266"/>
            <p:cNvSpPr/>
            <p:nvPr/>
          </p:nvSpPr>
          <p:spPr>
            <a:xfrm>
              <a:off x="12988057" y="9984586"/>
              <a:ext cx="434340" cy="779780"/>
            </a:xfrm>
            <a:custGeom>
              <a:avLst/>
              <a:gdLst/>
              <a:ahLst/>
              <a:cxnLst/>
              <a:rect l="l" t="t" r="r" b="b"/>
              <a:pathLst>
                <a:path w="434340" h="779779">
                  <a:moveTo>
                    <a:pt x="434127" y="0"/>
                  </a:moveTo>
                  <a:lnTo>
                    <a:pt x="434127" y="23274"/>
                  </a:lnTo>
                </a:path>
                <a:path w="434340" h="779779">
                  <a:moveTo>
                    <a:pt x="0" y="755927"/>
                  </a:moveTo>
                  <a:lnTo>
                    <a:pt x="0" y="779202"/>
                  </a:lnTo>
                </a:path>
                <a:path w="434340" h="779779">
                  <a:moveTo>
                    <a:pt x="0" y="768071"/>
                  </a:moveTo>
                  <a:lnTo>
                    <a:pt x="434127" y="76807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" name="object 267"/>
            <p:cNvSpPr/>
            <p:nvPr/>
          </p:nvSpPr>
          <p:spPr>
            <a:xfrm>
              <a:off x="12988057" y="10763789"/>
              <a:ext cx="434340" cy="0"/>
            </a:xfrm>
            <a:custGeom>
              <a:avLst/>
              <a:gdLst/>
              <a:ahLst/>
              <a:cxnLst/>
              <a:rect l="l" t="t" r="r" b="b"/>
              <a:pathLst>
                <a:path w="434340" h="0">
                  <a:moveTo>
                    <a:pt x="0" y="0"/>
                  </a:moveTo>
                  <a:lnTo>
                    <a:pt x="4341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" name="object 268"/>
            <p:cNvSpPr/>
            <p:nvPr/>
          </p:nvSpPr>
          <p:spPr>
            <a:xfrm>
              <a:off x="12988057" y="10740513"/>
              <a:ext cx="434340" cy="1878330"/>
            </a:xfrm>
            <a:custGeom>
              <a:avLst/>
              <a:gdLst/>
              <a:ahLst/>
              <a:cxnLst/>
              <a:rect l="l" t="t" r="r" b="b"/>
              <a:pathLst>
                <a:path w="434340" h="1878329">
                  <a:moveTo>
                    <a:pt x="434127" y="0"/>
                  </a:moveTo>
                  <a:lnTo>
                    <a:pt x="434127" y="23274"/>
                  </a:lnTo>
                </a:path>
                <a:path w="434340" h="1878329">
                  <a:moveTo>
                    <a:pt x="0" y="1853894"/>
                  </a:moveTo>
                  <a:lnTo>
                    <a:pt x="0" y="1878181"/>
                  </a:lnTo>
                </a:path>
                <a:path w="434340" h="1878329">
                  <a:moveTo>
                    <a:pt x="0" y="1866038"/>
                  </a:moveTo>
                  <a:lnTo>
                    <a:pt x="434127" y="1866038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" name="object 269"/>
            <p:cNvSpPr/>
            <p:nvPr/>
          </p:nvSpPr>
          <p:spPr>
            <a:xfrm>
              <a:off x="12988057" y="12618696"/>
              <a:ext cx="434340" cy="0"/>
            </a:xfrm>
            <a:custGeom>
              <a:avLst/>
              <a:gdLst/>
              <a:ahLst/>
              <a:cxnLst/>
              <a:rect l="l" t="t" r="r" b="b"/>
              <a:pathLst>
                <a:path w="434340" h="0">
                  <a:moveTo>
                    <a:pt x="0" y="0"/>
                  </a:moveTo>
                  <a:lnTo>
                    <a:pt x="4341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" name="object 270"/>
            <p:cNvSpPr/>
            <p:nvPr/>
          </p:nvSpPr>
          <p:spPr>
            <a:xfrm>
              <a:off x="13422185" y="9984586"/>
              <a:ext cx="2548255" cy="2634615"/>
            </a:xfrm>
            <a:custGeom>
              <a:avLst/>
              <a:gdLst/>
              <a:ahLst/>
              <a:cxnLst/>
              <a:rect l="l" t="t" r="r" b="b"/>
              <a:pathLst>
                <a:path w="2548255" h="2634615">
                  <a:moveTo>
                    <a:pt x="0" y="2609822"/>
                  </a:moveTo>
                  <a:lnTo>
                    <a:pt x="0" y="2634109"/>
                  </a:lnTo>
                </a:path>
                <a:path w="2548255" h="2634615">
                  <a:moveTo>
                    <a:pt x="0" y="11131"/>
                  </a:moveTo>
                  <a:lnTo>
                    <a:pt x="2548093" y="11131"/>
                  </a:lnTo>
                </a:path>
                <a:path w="2548255" h="2634615">
                  <a:moveTo>
                    <a:pt x="0" y="0"/>
                  </a:moveTo>
                  <a:lnTo>
                    <a:pt x="0" y="23274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" name="object 271"/>
            <p:cNvSpPr/>
            <p:nvPr/>
          </p:nvSpPr>
          <p:spPr>
            <a:xfrm>
              <a:off x="13422185" y="10007861"/>
              <a:ext cx="2548255" cy="0"/>
            </a:xfrm>
            <a:custGeom>
              <a:avLst/>
              <a:gdLst/>
              <a:ahLst/>
              <a:cxnLst/>
              <a:rect l="l" t="t" r="r" b="b"/>
              <a:pathLst>
                <a:path w="2548255" h="0">
                  <a:moveTo>
                    <a:pt x="0" y="0"/>
                  </a:moveTo>
                  <a:lnTo>
                    <a:pt x="25480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" name="object 272"/>
            <p:cNvSpPr/>
            <p:nvPr/>
          </p:nvSpPr>
          <p:spPr>
            <a:xfrm>
              <a:off x="13422185" y="9984586"/>
              <a:ext cx="2548255" cy="700405"/>
            </a:xfrm>
            <a:custGeom>
              <a:avLst/>
              <a:gdLst/>
              <a:ahLst/>
              <a:cxnLst/>
              <a:rect l="l" t="t" r="r" b="b"/>
              <a:pathLst>
                <a:path w="2548255" h="700404">
                  <a:moveTo>
                    <a:pt x="2548093" y="0"/>
                  </a:moveTo>
                  <a:lnTo>
                    <a:pt x="2548093" y="23274"/>
                  </a:lnTo>
                </a:path>
                <a:path w="2548255" h="700404">
                  <a:moveTo>
                    <a:pt x="0" y="688126"/>
                  </a:moveTo>
                  <a:lnTo>
                    <a:pt x="2548093" y="688126"/>
                  </a:lnTo>
                </a:path>
                <a:path w="2548255" h="700404">
                  <a:moveTo>
                    <a:pt x="0" y="675983"/>
                  </a:moveTo>
                  <a:lnTo>
                    <a:pt x="0" y="70027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" name="object 273"/>
            <p:cNvSpPr/>
            <p:nvPr/>
          </p:nvSpPr>
          <p:spPr>
            <a:xfrm>
              <a:off x="13422185" y="10684856"/>
              <a:ext cx="2548255" cy="0"/>
            </a:xfrm>
            <a:custGeom>
              <a:avLst/>
              <a:gdLst/>
              <a:ahLst/>
              <a:cxnLst/>
              <a:rect l="l" t="t" r="r" b="b"/>
              <a:pathLst>
                <a:path w="2548255" h="0">
                  <a:moveTo>
                    <a:pt x="0" y="0"/>
                  </a:moveTo>
                  <a:lnTo>
                    <a:pt x="25480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" name="object 274"/>
            <p:cNvSpPr/>
            <p:nvPr/>
          </p:nvSpPr>
          <p:spPr>
            <a:xfrm>
              <a:off x="13422185" y="10489550"/>
              <a:ext cx="2548255" cy="195580"/>
            </a:xfrm>
            <a:custGeom>
              <a:avLst/>
              <a:gdLst/>
              <a:ahLst/>
              <a:cxnLst/>
              <a:rect l="l" t="t" r="r" b="b"/>
              <a:pathLst>
                <a:path w="2548255" h="195579">
                  <a:moveTo>
                    <a:pt x="2548093" y="171019"/>
                  </a:moveTo>
                  <a:lnTo>
                    <a:pt x="2548093" y="195306"/>
                  </a:lnTo>
                </a:path>
                <a:path w="2548255" h="195579">
                  <a:moveTo>
                    <a:pt x="0" y="12143"/>
                  </a:moveTo>
                  <a:lnTo>
                    <a:pt x="2548093" y="12143"/>
                  </a:lnTo>
                </a:path>
                <a:path w="2548255" h="195579">
                  <a:moveTo>
                    <a:pt x="0" y="0"/>
                  </a:moveTo>
                  <a:lnTo>
                    <a:pt x="0" y="23274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" name="object 275"/>
            <p:cNvSpPr/>
            <p:nvPr/>
          </p:nvSpPr>
          <p:spPr>
            <a:xfrm>
              <a:off x="13422185" y="10512824"/>
              <a:ext cx="2548255" cy="0"/>
            </a:xfrm>
            <a:custGeom>
              <a:avLst/>
              <a:gdLst/>
              <a:ahLst/>
              <a:cxnLst/>
              <a:rect l="l" t="t" r="r" b="b"/>
              <a:pathLst>
                <a:path w="2548255" h="0">
                  <a:moveTo>
                    <a:pt x="0" y="0"/>
                  </a:moveTo>
                  <a:lnTo>
                    <a:pt x="25480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" name="object 276"/>
            <p:cNvSpPr/>
            <p:nvPr/>
          </p:nvSpPr>
          <p:spPr>
            <a:xfrm>
              <a:off x="13422185" y="10489550"/>
              <a:ext cx="2548255" cy="2129155"/>
            </a:xfrm>
            <a:custGeom>
              <a:avLst/>
              <a:gdLst/>
              <a:ahLst/>
              <a:cxnLst/>
              <a:rect l="l" t="t" r="r" b="b"/>
              <a:pathLst>
                <a:path w="2548255" h="2129154">
                  <a:moveTo>
                    <a:pt x="2548093" y="0"/>
                  </a:moveTo>
                  <a:lnTo>
                    <a:pt x="2548093" y="23274"/>
                  </a:lnTo>
                </a:path>
                <a:path w="2548255" h="2129154">
                  <a:moveTo>
                    <a:pt x="0" y="2117002"/>
                  </a:moveTo>
                  <a:lnTo>
                    <a:pt x="2548093" y="2117002"/>
                  </a:lnTo>
                </a:path>
                <a:path w="2548255" h="2129154">
                  <a:moveTo>
                    <a:pt x="0" y="2104858"/>
                  </a:moveTo>
                  <a:lnTo>
                    <a:pt x="0" y="212914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" name="object 277"/>
            <p:cNvSpPr/>
            <p:nvPr/>
          </p:nvSpPr>
          <p:spPr>
            <a:xfrm>
              <a:off x="13422185" y="12618696"/>
              <a:ext cx="2548255" cy="0"/>
            </a:xfrm>
            <a:custGeom>
              <a:avLst/>
              <a:gdLst/>
              <a:ahLst/>
              <a:cxnLst/>
              <a:rect l="l" t="t" r="r" b="b"/>
              <a:pathLst>
                <a:path w="2548255" h="0">
                  <a:moveTo>
                    <a:pt x="0" y="0"/>
                  </a:moveTo>
                  <a:lnTo>
                    <a:pt x="254809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" name="object 278"/>
            <p:cNvSpPr/>
            <p:nvPr/>
          </p:nvSpPr>
          <p:spPr>
            <a:xfrm>
              <a:off x="15970278" y="10826529"/>
              <a:ext cx="1323975" cy="1792605"/>
            </a:xfrm>
            <a:custGeom>
              <a:avLst/>
              <a:gdLst/>
              <a:ahLst/>
              <a:cxnLst/>
              <a:rect l="l" t="t" r="r" b="b"/>
              <a:pathLst>
                <a:path w="1323975" h="1792604">
                  <a:moveTo>
                    <a:pt x="0" y="1767879"/>
                  </a:moveTo>
                  <a:lnTo>
                    <a:pt x="0" y="1792165"/>
                  </a:lnTo>
                </a:path>
                <a:path w="1323975" h="1792604">
                  <a:moveTo>
                    <a:pt x="0" y="12143"/>
                  </a:moveTo>
                  <a:lnTo>
                    <a:pt x="1323632" y="12143"/>
                  </a:lnTo>
                </a:path>
                <a:path w="1323975" h="1792604">
                  <a:moveTo>
                    <a:pt x="0" y="0"/>
                  </a:moveTo>
                  <a:lnTo>
                    <a:pt x="0" y="2428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" name="object 279"/>
            <p:cNvSpPr/>
            <p:nvPr/>
          </p:nvSpPr>
          <p:spPr>
            <a:xfrm>
              <a:off x="15970278" y="10850816"/>
              <a:ext cx="1323975" cy="0"/>
            </a:xfrm>
            <a:custGeom>
              <a:avLst/>
              <a:gdLst/>
              <a:ahLst/>
              <a:cxnLst/>
              <a:rect l="l" t="t" r="r" b="b"/>
              <a:pathLst>
                <a:path w="1323975" h="0">
                  <a:moveTo>
                    <a:pt x="0" y="0"/>
                  </a:moveTo>
                  <a:lnTo>
                    <a:pt x="13236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" name="object 280"/>
            <p:cNvSpPr/>
            <p:nvPr/>
          </p:nvSpPr>
          <p:spPr>
            <a:xfrm>
              <a:off x="17293911" y="10826529"/>
              <a:ext cx="1066800" cy="106680"/>
            </a:xfrm>
            <a:custGeom>
              <a:avLst/>
              <a:gdLst/>
              <a:ahLst/>
              <a:cxnLst/>
              <a:rect l="l" t="t" r="r" b="b"/>
              <a:pathLst>
                <a:path w="1066800" h="106679">
                  <a:moveTo>
                    <a:pt x="0" y="0"/>
                  </a:moveTo>
                  <a:lnTo>
                    <a:pt x="0" y="24286"/>
                  </a:lnTo>
                </a:path>
                <a:path w="1066800" h="106679">
                  <a:moveTo>
                    <a:pt x="0" y="94111"/>
                  </a:moveTo>
                  <a:lnTo>
                    <a:pt x="1066596" y="94111"/>
                  </a:lnTo>
                </a:path>
                <a:path w="1066800" h="106679">
                  <a:moveTo>
                    <a:pt x="0" y="82980"/>
                  </a:moveTo>
                  <a:lnTo>
                    <a:pt x="0" y="106254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" name="object 281"/>
            <p:cNvSpPr/>
            <p:nvPr/>
          </p:nvSpPr>
          <p:spPr>
            <a:xfrm>
              <a:off x="17293911" y="10932785"/>
              <a:ext cx="1066800" cy="0"/>
            </a:xfrm>
            <a:custGeom>
              <a:avLst/>
              <a:gdLst/>
              <a:ahLst/>
              <a:cxnLst/>
              <a:rect l="l" t="t" r="r" b="b"/>
              <a:pathLst>
                <a:path w="1066800" h="0">
                  <a:moveTo>
                    <a:pt x="0" y="0"/>
                  </a:moveTo>
                  <a:lnTo>
                    <a:pt x="10665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" name="object 282"/>
            <p:cNvSpPr/>
            <p:nvPr/>
          </p:nvSpPr>
          <p:spPr>
            <a:xfrm>
              <a:off x="18221870" y="10909509"/>
              <a:ext cx="139065" cy="23495"/>
            </a:xfrm>
            <a:custGeom>
              <a:avLst/>
              <a:gdLst/>
              <a:ahLst/>
              <a:cxnLst/>
              <a:rect l="l" t="t" r="r" b="b"/>
              <a:pathLst>
                <a:path w="139065" h="23495">
                  <a:moveTo>
                    <a:pt x="138637" y="0"/>
                  </a:moveTo>
                  <a:lnTo>
                    <a:pt x="138637" y="23274"/>
                  </a:lnTo>
                </a:path>
                <a:path w="139065" h="23495">
                  <a:moveTo>
                    <a:pt x="138637" y="11131"/>
                  </a:moveTo>
                  <a:lnTo>
                    <a:pt x="0" y="1113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" name="object 283"/>
            <p:cNvSpPr/>
            <p:nvPr/>
          </p:nvSpPr>
          <p:spPr>
            <a:xfrm>
              <a:off x="18221870" y="10932785"/>
              <a:ext cx="139065" cy="0"/>
            </a:xfrm>
            <a:custGeom>
              <a:avLst/>
              <a:gdLst/>
              <a:ahLst/>
              <a:cxnLst/>
              <a:rect l="l" t="t" r="r" b="b"/>
              <a:pathLst>
                <a:path w="139065" h="0">
                  <a:moveTo>
                    <a:pt x="0" y="0"/>
                  </a:moveTo>
                  <a:lnTo>
                    <a:pt x="1386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" name="object 284"/>
            <p:cNvSpPr/>
            <p:nvPr/>
          </p:nvSpPr>
          <p:spPr>
            <a:xfrm>
              <a:off x="17708811" y="10332697"/>
              <a:ext cx="672465" cy="600710"/>
            </a:xfrm>
            <a:custGeom>
              <a:avLst/>
              <a:gdLst/>
              <a:ahLst/>
              <a:cxnLst/>
              <a:rect l="l" t="t" r="r" b="b"/>
              <a:pathLst>
                <a:path w="672465" h="600709">
                  <a:moveTo>
                    <a:pt x="651696" y="576812"/>
                  </a:moveTo>
                  <a:lnTo>
                    <a:pt x="651696" y="600087"/>
                  </a:lnTo>
                </a:path>
                <a:path w="672465" h="600709">
                  <a:moveTo>
                    <a:pt x="513059" y="576812"/>
                  </a:moveTo>
                  <a:lnTo>
                    <a:pt x="513059" y="600087"/>
                  </a:lnTo>
                </a:path>
                <a:path w="672465" h="600709">
                  <a:moveTo>
                    <a:pt x="0" y="0"/>
                  </a:moveTo>
                  <a:lnTo>
                    <a:pt x="671935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" name="object 285"/>
            <p:cNvSpPr/>
            <p:nvPr/>
          </p:nvSpPr>
          <p:spPr>
            <a:xfrm>
              <a:off x="17708811" y="10344841"/>
              <a:ext cx="672465" cy="0"/>
            </a:xfrm>
            <a:custGeom>
              <a:avLst/>
              <a:gdLst/>
              <a:ahLst/>
              <a:cxnLst/>
              <a:rect l="l" t="t" r="r" b="b"/>
              <a:pathLst>
                <a:path w="672465" h="0">
                  <a:moveTo>
                    <a:pt x="0" y="0"/>
                  </a:moveTo>
                  <a:lnTo>
                    <a:pt x="6719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" name="object 286"/>
            <p:cNvSpPr/>
            <p:nvPr/>
          </p:nvSpPr>
          <p:spPr>
            <a:xfrm>
              <a:off x="17708811" y="10321565"/>
              <a:ext cx="928369" cy="23495"/>
            </a:xfrm>
            <a:custGeom>
              <a:avLst/>
              <a:gdLst/>
              <a:ahLst/>
              <a:cxnLst/>
              <a:rect l="l" t="t" r="r" b="b"/>
              <a:pathLst>
                <a:path w="928369" h="23495">
                  <a:moveTo>
                    <a:pt x="671935" y="0"/>
                  </a:moveTo>
                  <a:lnTo>
                    <a:pt x="671935" y="23274"/>
                  </a:lnTo>
                </a:path>
                <a:path w="928369" h="23495">
                  <a:moveTo>
                    <a:pt x="0" y="0"/>
                  </a:moveTo>
                  <a:lnTo>
                    <a:pt x="0" y="23274"/>
                  </a:lnTo>
                </a:path>
                <a:path w="928369" h="23495">
                  <a:moveTo>
                    <a:pt x="671935" y="11131"/>
                  </a:moveTo>
                  <a:lnTo>
                    <a:pt x="927959" y="1113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" name="object 287"/>
            <p:cNvSpPr/>
            <p:nvPr/>
          </p:nvSpPr>
          <p:spPr>
            <a:xfrm>
              <a:off x="18380747" y="10344841"/>
              <a:ext cx="256540" cy="0"/>
            </a:xfrm>
            <a:custGeom>
              <a:avLst/>
              <a:gdLst/>
              <a:ahLst/>
              <a:cxnLst/>
              <a:rect l="l" t="t" r="r" b="b"/>
              <a:pathLst>
                <a:path w="256540" h="0">
                  <a:moveTo>
                    <a:pt x="0" y="0"/>
                  </a:moveTo>
                  <a:lnTo>
                    <a:pt x="25602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" name="object 288"/>
            <p:cNvSpPr/>
            <p:nvPr/>
          </p:nvSpPr>
          <p:spPr>
            <a:xfrm>
              <a:off x="18380747" y="10321565"/>
              <a:ext cx="928369" cy="23495"/>
            </a:xfrm>
            <a:custGeom>
              <a:avLst/>
              <a:gdLst/>
              <a:ahLst/>
              <a:cxnLst/>
              <a:rect l="l" t="t" r="r" b="b"/>
              <a:pathLst>
                <a:path w="928369" h="23495">
                  <a:moveTo>
                    <a:pt x="256023" y="0"/>
                  </a:moveTo>
                  <a:lnTo>
                    <a:pt x="256023" y="23274"/>
                  </a:lnTo>
                </a:path>
                <a:path w="928369" h="23495">
                  <a:moveTo>
                    <a:pt x="0" y="0"/>
                  </a:moveTo>
                  <a:lnTo>
                    <a:pt x="0" y="23274"/>
                  </a:lnTo>
                </a:path>
                <a:path w="928369" h="23495">
                  <a:moveTo>
                    <a:pt x="256023" y="11131"/>
                  </a:moveTo>
                  <a:lnTo>
                    <a:pt x="927959" y="1113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" name="object 289"/>
            <p:cNvSpPr/>
            <p:nvPr/>
          </p:nvSpPr>
          <p:spPr>
            <a:xfrm>
              <a:off x="18636770" y="10344841"/>
              <a:ext cx="672465" cy="0"/>
            </a:xfrm>
            <a:custGeom>
              <a:avLst/>
              <a:gdLst/>
              <a:ahLst/>
              <a:cxnLst/>
              <a:rect l="l" t="t" r="r" b="b"/>
              <a:pathLst>
                <a:path w="672465" h="0">
                  <a:moveTo>
                    <a:pt x="0" y="0"/>
                  </a:moveTo>
                  <a:lnTo>
                    <a:pt x="6719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" name="object 290"/>
            <p:cNvSpPr/>
            <p:nvPr/>
          </p:nvSpPr>
          <p:spPr>
            <a:xfrm>
              <a:off x="18636770" y="10321565"/>
              <a:ext cx="672465" cy="23495"/>
            </a:xfrm>
            <a:custGeom>
              <a:avLst/>
              <a:gdLst/>
              <a:ahLst/>
              <a:cxnLst/>
              <a:rect l="l" t="t" r="r" b="b"/>
              <a:pathLst>
                <a:path w="672465" h="23495">
                  <a:moveTo>
                    <a:pt x="0" y="0"/>
                  </a:moveTo>
                  <a:lnTo>
                    <a:pt x="0" y="23274"/>
                  </a:lnTo>
                </a:path>
                <a:path w="672465" h="23495">
                  <a:moveTo>
                    <a:pt x="671935" y="0"/>
                  </a:moveTo>
                  <a:lnTo>
                    <a:pt x="671935" y="23274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91" name="object 291"/>
          <p:cNvSpPr txBox="1"/>
          <p:nvPr/>
        </p:nvSpPr>
        <p:spPr>
          <a:xfrm>
            <a:off x="18803185" y="13344444"/>
            <a:ext cx="1082675" cy="6838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105"/>
              </a:spcBef>
              <a:tabLst>
                <a:tab pos="747395" algn="l"/>
              </a:tabLst>
            </a:pPr>
            <a:r>
              <a:rPr dirty="0" sz="650" spc="-5">
                <a:latin typeface="Arial"/>
                <a:cs typeface="Arial"/>
              </a:rPr>
              <a:t>Стадія</a:t>
            </a:r>
            <a:r>
              <a:rPr dirty="0" sz="650" spc="250">
                <a:latin typeface="Arial"/>
                <a:cs typeface="Arial"/>
              </a:rPr>
              <a:t> </a:t>
            </a:r>
            <a:r>
              <a:rPr dirty="0" sz="650" spc="25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Аркуш	Аркушів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600">
              <a:latin typeface="Arial"/>
              <a:cs typeface="Arial"/>
            </a:endParaRPr>
          </a:p>
          <a:p>
            <a:pPr algn="ctr" marR="28575">
              <a:lnSpc>
                <a:spcPct val="100000"/>
              </a:lnSpc>
              <a:spcBef>
                <a:spcPts val="5"/>
              </a:spcBef>
              <a:tabLst>
                <a:tab pos="367030" algn="l"/>
                <a:tab pos="788035" algn="l"/>
              </a:tabLst>
            </a:pPr>
            <a:r>
              <a:rPr dirty="0" baseline="4273" sz="975">
                <a:latin typeface="Arial"/>
                <a:cs typeface="Arial"/>
              </a:rPr>
              <a:t>ДП	</a:t>
            </a:r>
            <a:r>
              <a:rPr dirty="0" sz="650">
                <a:latin typeface="Arial"/>
                <a:cs typeface="Arial"/>
              </a:rPr>
              <a:t>10	</a:t>
            </a:r>
            <a:r>
              <a:rPr dirty="0" sz="650" spc="-5">
                <a:latin typeface="Arial"/>
                <a:cs typeface="Arial"/>
              </a:rPr>
              <a:t>10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700">
              <a:latin typeface="Arial"/>
              <a:cs typeface="Arial"/>
            </a:endParaRPr>
          </a:p>
          <a:p>
            <a:pPr algn="ctr" marL="67945">
              <a:lnSpc>
                <a:spcPts val="1040"/>
              </a:lnSpc>
            </a:pPr>
            <a:r>
              <a:rPr dirty="0" sz="900" spc="10">
                <a:latin typeface="Arial"/>
                <a:cs typeface="Arial"/>
              </a:rPr>
              <a:t>КНУБА</a:t>
            </a:r>
            <a:endParaRPr sz="900">
              <a:latin typeface="Arial"/>
              <a:cs typeface="Arial"/>
            </a:endParaRPr>
          </a:p>
          <a:p>
            <a:pPr algn="ctr" marL="34290">
              <a:lnSpc>
                <a:spcPts val="1040"/>
              </a:lnSpc>
            </a:pPr>
            <a:r>
              <a:rPr dirty="0" sz="900" spc="10">
                <a:latin typeface="Arial"/>
                <a:cs typeface="Arial"/>
              </a:rPr>
              <a:t>ПЦБм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 spc="5">
                <a:latin typeface="Arial"/>
                <a:cs typeface="Arial"/>
              </a:rPr>
              <a:t>-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 spc="5">
                <a:latin typeface="Arial"/>
                <a:cs typeface="Arial"/>
              </a:rPr>
              <a:t>22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 spc="5">
                <a:latin typeface="Arial"/>
                <a:cs typeface="Arial"/>
              </a:rPr>
              <a:t>-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 spc="10">
                <a:latin typeface="Arial"/>
                <a:cs typeface="Arial"/>
              </a:rPr>
              <a:t>ГТ</a:t>
            </a:r>
            <a:endParaRPr sz="9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8889" y="18889"/>
            <a:ext cx="20060923" cy="14171366"/>
          </a:xfrm>
          <a:prstGeom prst="rect">
            <a:avLst/>
          </a:prstGeom>
        </p:spPr>
      </p:pic>
      <p:sp>
        <p:nvSpPr>
          <p:cNvPr id="3" name="object 3"/>
          <p:cNvSpPr txBox="1"/>
          <p:nvPr/>
        </p:nvSpPr>
        <p:spPr>
          <a:xfrm rot="3780000">
            <a:off x="14881237" y="4984536"/>
            <a:ext cx="143140" cy="82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640"/>
              </a:lnSpc>
            </a:pPr>
            <a:r>
              <a:rPr dirty="0" sz="650" spc="5">
                <a:latin typeface="GOST Common"/>
                <a:cs typeface="GOST Common"/>
              </a:rPr>
              <a:t>180</a:t>
            </a:r>
            <a:endParaRPr sz="650">
              <a:latin typeface="GOST Common"/>
              <a:cs typeface="GOST Common"/>
            </a:endParaRPr>
          </a:p>
        </p:txBody>
      </p:sp>
      <p:sp>
        <p:nvSpPr>
          <p:cNvPr id="457" name="object 457"/>
          <p:cNvSpPr txBox="1"/>
          <p:nvPr/>
        </p:nvSpPr>
        <p:spPr>
          <a:xfrm>
            <a:off x="18949919" y="13873695"/>
            <a:ext cx="823594" cy="156210"/>
          </a:xfrm>
          <a:prstGeom prst="rect">
            <a:avLst/>
          </a:prstGeom>
        </p:spPr>
        <p:txBody>
          <a:bodyPr wrap="square" lIns="0" tIns="38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dirty="0" sz="900" spc="10">
                <a:latin typeface="Arial"/>
                <a:cs typeface="Arial"/>
              </a:rPr>
              <a:t>ПЦБм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 spc="5">
                <a:latin typeface="Arial"/>
                <a:cs typeface="Arial"/>
              </a:rPr>
              <a:t>-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 spc="5">
                <a:latin typeface="Arial"/>
                <a:cs typeface="Arial"/>
              </a:rPr>
              <a:t>22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 spc="5">
                <a:latin typeface="Arial"/>
                <a:cs typeface="Arial"/>
              </a:rPr>
              <a:t>-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 spc="10">
                <a:latin typeface="Arial"/>
                <a:cs typeface="Arial"/>
              </a:rPr>
              <a:t>ГТ</a:t>
            </a:r>
            <a:endParaRPr sz="900">
              <a:latin typeface="Arial"/>
              <a:cs typeface="Arial"/>
            </a:endParaRPr>
          </a:p>
        </p:txBody>
      </p:sp>
      <p:sp>
        <p:nvSpPr>
          <p:cNvPr id="458" name="object 458"/>
          <p:cNvSpPr txBox="1"/>
          <p:nvPr/>
        </p:nvSpPr>
        <p:spPr>
          <a:xfrm>
            <a:off x="15539642" y="13952418"/>
            <a:ext cx="904240" cy="118745"/>
          </a:xfrm>
          <a:prstGeom prst="rect">
            <a:avLst/>
          </a:prstGeom>
        </p:spPr>
        <p:txBody>
          <a:bodyPr wrap="square" lIns="0" tIns="508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dirty="0" sz="650" spc="-75">
                <a:latin typeface="Arial"/>
                <a:cs typeface="Arial"/>
              </a:rPr>
              <a:t>Зав.кафедрою</a:t>
            </a:r>
            <a:r>
              <a:rPr dirty="0" sz="650" spc="30">
                <a:latin typeface="Arial"/>
                <a:cs typeface="Arial"/>
              </a:rPr>
              <a:t>   </a:t>
            </a:r>
            <a:r>
              <a:rPr dirty="0" sz="650" spc="3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Носенко</a:t>
            </a:r>
            <a:endParaRPr sz="65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571013" y="3952395"/>
            <a:ext cx="152400" cy="127000"/>
          </a:xfrm>
          <a:prstGeom prst="rect">
            <a:avLst/>
          </a:prstGeom>
        </p:spPr>
        <p:txBody>
          <a:bodyPr wrap="square" lIns="0" tIns="1460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dirty="0" sz="650" spc="5">
                <a:latin typeface="GOST Common"/>
                <a:cs typeface="GOST Common"/>
              </a:rPr>
              <a:t>300</a:t>
            </a:r>
            <a:endParaRPr sz="650">
              <a:latin typeface="GOST Common"/>
              <a:cs typeface="GOST Commo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4498344" y="4510992"/>
            <a:ext cx="140335" cy="127000"/>
          </a:xfrm>
          <a:prstGeom prst="rect">
            <a:avLst/>
          </a:prstGeom>
        </p:spPr>
        <p:txBody>
          <a:bodyPr wrap="square" lIns="0" tIns="1460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dirty="0" sz="650" spc="5">
                <a:latin typeface="GOST Common"/>
                <a:cs typeface="GOST Common"/>
              </a:rPr>
              <a:t>315</a:t>
            </a:r>
            <a:endParaRPr sz="650">
              <a:latin typeface="GOST Common"/>
              <a:cs typeface="GOST Commo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5299810" y="4316697"/>
            <a:ext cx="152400" cy="127000"/>
          </a:xfrm>
          <a:prstGeom prst="rect">
            <a:avLst/>
          </a:prstGeom>
        </p:spPr>
        <p:txBody>
          <a:bodyPr wrap="square" lIns="0" tIns="1460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dirty="0" sz="650" spc="5">
                <a:latin typeface="GOST Common"/>
                <a:cs typeface="GOST Common"/>
              </a:rPr>
              <a:t>300</a:t>
            </a:r>
            <a:endParaRPr sz="650">
              <a:latin typeface="GOST Common"/>
              <a:cs typeface="GOST Commo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5281439" y="3935152"/>
            <a:ext cx="109855" cy="14033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740"/>
              </a:lnSpc>
            </a:pPr>
            <a:r>
              <a:rPr dirty="0" sz="650">
                <a:latin typeface="GOST Common"/>
                <a:cs typeface="GOST Common"/>
              </a:rPr>
              <a:t>150</a:t>
            </a:r>
            <a:endParaRPr sz="650">
              <a:latin typeface="GOST Common"/>
              <a:cs typeface="GOST Commo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4256332" y="4440116"/>
            <a:ext cx="109855" cy="14033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740"/>
              </a:lnSpc>
            </a:pPr>
            <a:r>
              <a:rPr dirty="0" sz="650">
                <a:latin typeface="GOST Common"/>
                <a:cs typeface="GOST Common"/>
              </a:rPr>
              <a:t>150</a:t>
            </a:r>
            <a:endParaRPr sz="650">
              <a:latin typeface="GOST Common"/>
              <a:cs typeface="GOST Commo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6713350" y="4097065"/>
            <a:ext cx="109855" cy="14033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740"/>
              </a:lnSpc>
            </a:pPr>
            <a:r>
              <a:rPr dirty="0" sz="650">
                <a:latin typeface="GOST Common"/>
                <a:cs typeface="GOST Common"/>
              </a:rPr>
              <a:t>180</a:t>
            </a:r>
            <a:endParaRPr sz="650">
              <a:latin typeface="GOST Common"/>
              <a:cs typeface="GOST Commo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6713350" y="3759073"/>
            <a:ext cx="109855" cy="14033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740"/>
              </a:lnSpc>
            </a:pPr>
            <a:r>
              <a:rPr dirty="0" sz="650">
                <a:latin typeface="GOST Common"/>
                <a:cs typeface="GOST Common"/>
              </a:rPr>
              <a:t>100</a:t>
            </a:r>
            <a:endParaRPr sz="650">
              <a:latin typeface="GOST Common"/>
              <a:cs typeface="GOST Commo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3613744" y="4650472"/>
            <a:ext cx="109855" cy="36957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740"/>
              </a:lnSpc>
              <a:tabLst>
                <a:tab pos="271145" algn="l"/>
              </a:tabLst>
            </a:pPr>
            <a:r>
              <a:rPr dirty="0" sz="650">
                <a:latin typeface="GOST Common"/>
                <a:cs typeface="GOST Common"/>
              </a:rPr>
              <a:t>200</a:t>
            </a:r>
            <a:r>
              <a:rPr dirty="0" sz="650">
                <a:latin typeface="GOST Common"/>
                <a:cs typeface="GOST Common"/>
              </a:rPr>
              <a:t>	</a:t>
            </a:r>
            <a:r>
              <a:rPr dirty="0" sz="650">
                <a:latin typeface="GOST Common"/>
                <a:cs typeface="GOST Common"/>
              </a:rPr>
              <a:t>30</a:t>
            </a:r>
            <a:endParaRPr sz="650">
              <a:latin typeface="GOST Common"/>
              <a:cs typeface="GOST Common"/>
            </a:endParaRPr>
          </a:p>
        </p:txBody>
      </p:sp>
      <p:sp>
        <p:nvSpPr>
          <p:cNvPr id="12" name="object 12"/>
          <p:cNvSpPr txBox="1"/>
          <p:nvPr/>
        </p:nvSpPr>
        <p:spPr>
          <a:xfrm rot="19980000">
            <a:off x="15182821" y="4699452"/>
            <a:ext cx="189415" cy="82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640"/>
              </a:lnSpc>
            </a:pPr>
            <a:r>
              <a:rPr dirty="0" sz="650" spc="5">
                <a:latin typeface="GOST Common"/>
                <a:cs typeface="GOST Common"/>
              </a:rPr>
              <a:t>3580</a:t>
            </a:r>
            <a:endParaRPr sz="650">
              <a:latin typeface="GOST Common"/>
              <a:cs typeface="GOST Commo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4201843" y="5100959"/>
            <a:ext cx="152400" cy="127000"/>
          </a:xfrm>
          <a:prstGeom prst="rect">
            <a:avLst/>
          </a:prstGeom>
        </p:spPr>
        <p:txBody>
          <a:bodyPr wrap="square" lIns="0" tIns="1460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dirty="0" sz="650" spc="5">
                <a:latin typeface="GOST Common"/>
                <a:cs typeface="GOST Common"/>
              </a:rPr>
              <a:t>600</a:t>
            </a:r>
            <a:endParaRPr sz="650">
              <a:latin typeface="GOST Common"/>
              <a:cs typeface="GOST Commo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3824385" y="4598011"/>
            <a:ext cx="282575" cy="13906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50" spc="-5">
                <a:latin typeface="GOST Common"/>
                <a:cs typeface="GOST Common"/>
              </a:rPr>
              <a:t>+6.600</a:t>
            </a:r>
            <a:endParaRPr sz="750">
              <a:latin typeface="GOST Common"/>
              <a:cs typeface="GOST Commo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6278367" y="3764164"/>
            <a:ext cx="269240" cy="13906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50" spc="-5">
                <a:latin typeface="GOST Common"/>
                <a:cs typeface="GOST Common"/>
              </a:rPr>
              <a:t>+8.100</a:t>
            </a:r>
            <a:endParaRPr sz="750">
              <a:latin typeface="GOST Common"/>
              <a:cs typeface="GOST Commo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5538631" y="13209579"/>
            <a:ext cx="1535430" cy="62166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3335" marR="5080" indent="51435">
              <a:lnSpc>
                <a:spcPct val="120500"/>
              </a:lnSpc>
              <a:spcBef>
                <a:spcPts val="100"/>
              </a:spcBef>
              <a:tabLst>
                <a:tab pos="569595" algn="l"/>
              </a:tabLst>
            </a:pPr>
            <a:r>
              <a:rPr dirty="0" sz="650">
                <a:latin typeface="Arial"/>
                <a:cs typeface="Arial"/>
              </a:rPr>
              <a:t>Зм.</a:t>
            </a:r>
            <a:r>
              <a:rPr dirty="0" sz="650" spc="8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Кіл.</a:t>
            </a:r>
            <a:r>
              <a:rPr dirty="0" sz="650" spc="9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Арк.</a:t>
            </a:r>
            <a:r>
              <a:rPr dirty="0" sz="650" spc="7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№док.</a:t>
            </a:r>
            <a:r>
              <a:rPr dirty="0" sz="650" spc="1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Підпис</a:t>
            </a:r>
            <a:r>
              <a:rPr dirty="0" sz="650" spc="8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Дата </a:t>
            </a:r>
            <a:r>
              <a:rPr dirty="0" sz="650" spc="-17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Виконав	</a:t>
            </a:r>
            <a:r>
              <a:rPr dirty="0" sz="650" spc="-5">
                <a:latin typeface="Arial"/>
                <a:cs typeface="Arial"/>
              </a:rPr>
              <a:t>Нечаєв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60"/>
              </a:spcBef>
            </a:pPr>
            <a:r>
              <a:rPr dirty="0" sz="650" spc="-45">
                <a:latin typeface="Arial"/>
                <a:cs typeface="Arial"/>
              </a:rPr>
              <a:t>Консультував</a:t>
            </a:r>
            <a:r>
              <a:rPr dirty="0" sz="650" spc="2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Єгорченков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900">
              <a:latin typeface="Arial"/>
              <a:cs typeface="Arial"/>
            </a:endParaRPr>
          </a:p>
          <a:p>
            <a:pPr marL="13335">
              <a:lnSpc>
                <a:spcPct val="100000"/>
              </a:lnSpc>
              <a:tabLst>
                <a:tab pos="568960" algn="l"/>
              </a:tabLst>
            </a:pPr>
            <a:r>
              <a:rPr dirty="0" sz="650">
                <a:latin typeface="Arial"/>
                <a:cs typeface="Arial"/>
              </a:rPr>
              <a:t>Керівник	</a:t>
            </a:r>
            <a:r>
              <a:rPr dirty="0" sz="650" spc="-5">
                <a:latin typeface="Arial"/>
                <a:cs typeface="Arial"/>
              </a:rPr>
              <a:t>Носенко</a:t>
            </a:r>
            <a:endParaRPr sz="65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7144596" y="12769287"/>
            <a:ext cx="2757805" cy="55816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algn="ctr" marL="30480">
              <a:lnSpc>
                <a:spcPct val="100000"/>
              </a:lnSpc>
              <a:spcBef>
                <a:spcPts val="95"/>
              </a:spcBef>
            </a:pPr>
            <a:r>
              <a:rPr dirty="0" sz="1050" spc="-5">
                <a:latin typeface="Arial"/>
                <a:cs typeface="Arial"/>
              </a:rPr>
              <a:t>АТЕСТАЦІЙНА ВИПУСКНА РОБОТА</a:t>
            </a:r>
            <a:endParaRPr sz="1050">
              <a:latin typeface="Arial"/>
              <a:cs typeface="Arial"/>
            </a:endParaRPr>
          </a:p>
          <a:p>
            <a:pPr algn="ctr" marL="12700" marR="5080">
              <a:lnSpc>
                <a:spcPct val="102200"/>
              </a:lnSpc>
              <a:spcBef>
                <a:spcPts val="560"/>
              </a:spcBef>
            </a:pPr>
            <a:r>
              <a:rPr dirty="0" sz="650" b="1">
                <a:latin typeface="Arial"/>
                <a:cs typeface="Arial"/>
              </a:rPr>
              <a:t>Проектування</a:t>
            </a:r>
            <a:r>
              <a:rPr dirty="0" sz="650" spc="10" b="1">
                <a:latin typeface="Arial"/>
                <a:cs typeface="Arial"/>
              </a:rPr>
              <a:t> </a:t>
            </a:r>
            <a:r>
              <a:rPr dirty="0" sz="650" spc="-5" b="1">
                <a:latin typeface="Arial"/>
                <a:cs typeface="Arial"/>
              </a:rPr>
              <a:t>ефективного</a:t>
            </a:r>
            <a:r>
              <a:rPr dirty="0" sz="650" spc="1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варіанту</a:t>
            </a:r>
            <a:r>
              <a:rPr dirty="0" sz="650" spc="1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фундаменту</a:t>
            </a:r>
            <a:r>
              <a:rPr dirty="0" sz="650" spc="1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27</a:t>
            </a:r>
            <a:r>
              <a:rPr dirty="0" sz="650" spc="10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поверхового </a:t>
            </a:r>
            <a:r>
              <a:rPr dirty="0" sz="650" spc="-16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житлового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будинку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у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піщаних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грунтах</a:t>
            </a:r>
            <a:r>
              <a:rPr dirty="0" sz="650" spc="10" b="1">
                <a:latin typeface="Arial"/>
                <a:cs typeface="Arial"/>
              </a:rPr>
              <a:t> </a:t>
            </a:r>
            <a:r>
              <a:rPr dirty="0" sz="650" spc="-5" b="1">
                <a:latin typeface="Arial"/>
                <a:cs typeface="Arial"/>
              </a:rPr>
              <a:t>лівого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берегу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ріки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spc="-5" b="1">
                <a:latin typeface="Arial"/>
                <a:cs typeface="Arial"/>
              </a:rPr>
              <a:t>Дніпро</a:t>
            </a:r>
            <a:endParaRPr sz="650">
              <a:latin typeface="Arial"/>
              <a:cs typeface="Arial"/>
            </a:endParaRPr>
          </a:p>
          <a:p>
            <a:pPr algn="ctr" marL="6350">
              <a:lnSpc>
                <a:spcPct val="100000"/>
              </a:lnSpc>
            </a:pPr>
            <a:r>
              <a:rPr dirty="0" sz="650" b="1">
                <a:latin typeface="Arial"/>
                <a:cs typeface="Arial"/>
              </a:rPr>
              <a:t>у</a:t>
            </a:r>
            <a:r>
              <a:rPr dirty="0" sz="650" spc="-2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м.</a:t>
            </a:r>
            <a:r>
              <a:rPr dirty="0" sz="650" spc="-25" b="1">
                <a:latin typeface="Arial"/>
                <a:cs typeface="Arial"/>
              </a:rPr>
              <a:t> </a:t>
            </a:r>
            <a:r>
              <a:rPr dirty="0" sz="650" spc="-5" b="1">
                <a:latin typeface="Arial"/>
                <a:cs typeface="Arial"/>
              </a:rPr>
              <a:t>Києві</a:t>
            </a:r>
            <a:endParaRPr sz="65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934585" y="249772"/>
            <a:ext cx="741680" cy="2095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200" spc="-5">
                <a:latin typeface="Arial"/>
                <a:cs typeface="Arial"/>
              </a:rPr>
              <a:t>Фасад</a:t>
            </a:r>
            <a:r>
              <a:rPr dirty="0" sz="1200" spc="-55">
                <a:latin typeface="Arial"/>
                <a:cs typeface="Arial"/>
              </a:rPr>
              <a:t> </a:t>
            </a:r>
            <a:r>
              <a:rPr dirty="0" sz="1200" spc="-5">
                <a:latin typeface="Arial"/>
                <a:cs typeface="Arial"/>
              </a:rPr>
              <a:t>1-9</a:t>
            </a:r>
            <a:endParaRPr sz="12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720871" y="655243"/>
            <a:ext cx="488315" cy="13906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69850" marR="5080" indent="-57785">
              <a:lnSpc>
                <a:spcPct val="104299"/>
              </a:lnSpc>
              <a:spcBef>
                <a:spcPts val="110"/>
              </a:spcBef>
            </a:pPr>
            <a:r>
              <a:rPr dirty="0" sz="350" spc="15">
                <a:latin typeface="Arial"/>
                <a:cs typeface="Arial"/>
              </a:rPr>
              <a:t>Вентилятор</a:t>
            </a:r>
            <a:r>
              <a:rPr dirty="0" sz="350" spc="5">
                <a:latin typeface="Arial"/>
                <a:cs typeface="Arial"/>
              </a:rPr>
              <a:t> </a:t>
            </a:r>
            <a:r>
              <a:rPr dirty="0" sz="350" spc="5">
                <a:latin typeface="Arial"/>
                <a:cs typeface="Arial"/>
              </a:rPr>
              <a:t>даховий  </a:t>
            </a:r>
            <a:r>
              <a:rPr dirty="0" sz="350" spc="5">
                <a:latin typeface="Arial"/>
                <a:cs typeface="Arial"/>
              </a:rPr>
              <a:t>див.розділ</a:t>
            </a:r>
            <a:r>
              <a:rPr dirty="0" sz="350" spc="-5">
                <a:latin typeface="Arial"/>
                <a:cs typeface="Arial"/>
              </a:rPr>
              <a:t> </a:t>
            </a:r>
            <a:r>
              <a:rPr dirty="0" sz="350" spc="15">
                <a:latin typeface="Arial"/>
                <a:cs typeface="Arial"/>
              </a:rPr>
              <a:t>"ОВ"</a:t>
            </a:r>
            <a:endParaRPr sz="35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301487" y="815614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+87,100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301487" y="1082770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+85,200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301487" y="1237598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+84,100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301487" y="1377248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+83,100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301487" y="1631247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+81,300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2485470" y="1217888"/>
            <a:ext cx="526415" cy="13843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81915" marR="5080" indent="-69850">
              <a:lnSpc>
                <a:spcPct val="102400"/>
              </a:lnSpc>
              <a:spcBef>
                <a:spcPts val="120"/>
              </a:spcBef>
            </a:pPr>
            <a:r>
              <a:rPr dirty="0" sz="350" spc="15">
                <a:latin typeface="Arial"/>
                <a:cs typeface="Arial"/>
              </a:rPr>
              <a:t>Металева</a:t>
            </a:r>
            <a:r>
              <a:rPr dirty="0" sz="350" spc="-20">
                <a:latin typeface="Arial"/>
                <a:cs typeface="Arial"/>
              </a:rPr>
              <a:t> </a:t>
            </a:r>
            <a:r>
              <a:rPr dirty="0" sz="350" spc="10">
                <a:latin typeface="Arial"/>
                <a:cs typeface="Arial"/>
              </a:rPr>
              <a:t>драбина</a:t>
            </a:r>
            <a:r>
              <a:rPr dirty="0" sz="350" spc="-20">
                <a:latin typeface="Arial"/>
                <a:cs typeface="Arial"/>
              </a:rPr>
              <a:t> </a:t>
            </a:r>
            <a:r>
              <a:rPr dirty="0" sz="350" spc="15">
                <a:latin typeface="Arial"/>
                <a:cs typeface="Arial"/>
              </a:rPr>
              <a:t>П1 </a:t>
            </a:r>
            <a:r>
              <a:rPr dirty="0" sz="350" spc="-85">
                <a:latin typeface="Arial"/>
                <a:cs typeface="Arial"/>
              </a:rPr>
              <a:t> </a:t>
            </a:r>
            <a:r>
              <a:rPr dirty="0" sz="350" spc="10">
                <a:latin typeface="Arial"/>
                <a:cs typeface="Arial"/>
              </a:rPr>
              <a:t>див.</a:t>
            </a:r>
            <a:r>
              <a:rPr dirty="0" sz="350" spc="-10">
                <a:latin typeface="Arial"/>
                <a:cs typeface="Arial"/>
              </a:rPr>
              <a:t> </a:t>
            </a:r>
            <a:r>
              <a:rPr dirty="0" sz="350" spc="10">
                <a:latin typeface="Arial"/>
                <a:cs typeface="Arial"/>
              </a:rPr>
              <a:t>розділ</a:t>
            </a:r>
            <a:r>
              <a:rPr dirty="0" sz="350" spc="-5">
                <a:latin typeface="Arial"/>
                <a:cs typeface="Arial"/>
              </a:rPr>
              <a:t> </a:t>
            </a:r>
            <a:r>
              <a:rPr dirty="0" sz="350" spc="15">
                <a:latin typeface="Arial"/>
                <a:cs typeface="Arial"/>
              </a:rPr>
              <a:t>"КМ"</a:t>
            </a:r>
            <a:endParaRPr sz="35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3113892" y="1217888"/>
            <a:ext cx="488315" cy="13843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71120" marR="5080" indent="-59055">
              <a:lnSpc>
                <a:spcPct val="102400"/>
              </a:lnSpc>
              <a:spcBef>
                <a:spcPts val="120"/>
              </a:spcBef>
            </a:pPr>
            <a:r>
              <a:rPr dirty="0" sz="350" spc="15">
                <a:latin typeface="Arial"/>
                <a:cs typeface="Arial"/>
              </a:rPr>
              <a:t>Вентилятор</a:t>
            </a:r>
            <a:r>
              <a:rPr dirty="0" sz="350" spc="5">
                <a:latin typeface="Arial"/>
                <a:cs typeface="Arial"/>
              </a:rPr>
              <a:t> </a:t>
            </a:r>
            <a:r>
              <a:rPr dirty="0" sz="350" spc="5">
                <a:latin typeface="Arial"/>
                <a:cs typeface="Arial"/>
              </a:rPr>
              <a:t>даховий  </a:t>
            </a:r>
            <a:r>
              <a:rPr dirty="0" sz="350" spc="5">
                <a:latin typeface="Arial"/>
                <a:cs typeface="Arial"/>
              </a:rPr>
              <a:t>див.розділ</a:t>
            </a:r>
            <a:r>
              <a:rPr dirty="0" sz="350" spc="-5">
                <a:latin typeface="Arial"/>
                <a:cs typeface="Arial"/>
              </a:rPr>
              <a:t> </a:t>
            </a:r>
            <a:r>
              <a:rPr dirty="0" sz="350" spc="15">
                <a:latin typeface="Arial"/>
                <a:cs typeface="Arial"/>
              </a:rPr>
              <a:t>"ОВ"</a:t>
            </a:r>
            <a:endParaRPr sz="35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397046" y="1279088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+83,800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5458583" y="717456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+87,800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6529227" y="815614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+87,100</a:t>
            </a:r>
            <a:endParaRPr sz="45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5329053" y="1096937"/>
            <a:ext cx="202565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 spc="-5">
                <a:latin typeface="Arial"/>
                <a:cs typeface="Arial"/>
              </a:rPr>
              <a:t>85.100</a:t>
            </a:r>
            <a:endParaRPr sz="45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5328041" y="1321590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+83,500</a:t>
            </a:r>
            <a:endParaRPr sz="45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6529227" y="1377248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+83,100</a:t>
            </a:r>
            <a:endParaRPr sz="45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6529227" y="1631247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+81,300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6529227" y="1082770"/>
            <a:ext cx="236220" cy="16510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+85,200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dirty="0" sz="450">
                <a:latin typeface="Arial"/>
                <a:cs typeface="Arial"/>
              </a:rPr>
              <a:t>+84,700</a:t>
            </a:r>
            <a:endParaRPr sz="45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1301487" y="1939893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+79,100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+78,300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6529227" y="1939893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+79,100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+78,300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1301487" y="2361876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+76,100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+75,300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6529227" y="2361876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+76,100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+75,300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1301487" y="2782848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+73,100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+72,300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6529227" y="2782848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+73,100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+72,300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1301487" y="3204832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+70,100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+69,300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6529227" y="3204832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+70,100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+69,300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301487" y="3625804"/>
            <a:ext cx="236220" cy="20827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+67,100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50"/>
              </a:spcBef>
            </a:pPr>
            <a:r>
              <a:rPr dirty="0" sz="450">
                <a:latin typeface="Arial"/>
                <a:cs typeface="Arial"/>
              </a:rPr>
              <a:t>+66,300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6529227" y="3625804"/>
            <a:ext cx="236220" cy="20827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+67,100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50"/>
              </a:spcBef>
            </a:pPr>
            <a:r>
              <a:rPr dirty="0" sz="450">
                <a:latin typeface="Arial"/>
                <a:cs typeface="Arial"/>
              </a:rPr>
              <a:t>+66,300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1301487" y="4047787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+64,100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+63,300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6529227" y="4047787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+64,100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+63,300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301487" y="4469771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+61,100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+60,300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6529227" y="4469771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+61,100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+60,300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1301487" y="4890743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+58,100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+57,300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6529227" y="4890743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+58,100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+57,300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1301487" y="5312726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+55,100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+54,300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6529227" y="5312726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+55,100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+54,300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1301487" y="5734710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+52,100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+51,300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6529227" y="5734710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+52,100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+51,300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301487" y="6155682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+49,100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+48,300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6529227" y="6155682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+49,100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+48,300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301487" y="6577665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+46,100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+45,300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6529227" y="6577665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+46,100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+45,300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301487" y="6998637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+43,100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+42,300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6529227" y="6998637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+43,100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+42,300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1301487" y="7420621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+40,100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+39,300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6529227" y="7420621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+40,100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+39,300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1301487" y="7842605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+37,100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+36,300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6529227" y="7842605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+37,100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+36,300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1301487" y="8263576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+34,100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+33,300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6529227" y="8263576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+34,100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+33,300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1301487" y="8685561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+31,100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+30,300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6529227" y="8685561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+31,100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+30,300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1301487" y="9106532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+28,100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+27,300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6529227" y="9106532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+28,100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+27,300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1301487" y="9528516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+25,100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+24,300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6529227" y="9528516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+25,100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+24,300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1301487" y="9950500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+22,100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+21,300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6529227" y="9950500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+22,100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+21,300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1301487" y="10371471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+19,100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+18,300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6529227" y="10371471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+19,100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+18,300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1301487" y="10793455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+16,100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+15,300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6529227" y="10793455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+16,100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+15,300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1301487" y="11214427"/>
            <a:ext cx="236220" cy="20827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+13,100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50"/>
              </a:spcBef>
            </a:pPr>
            <a:r>
              <a:rPr dirty="0" sz="450">
                <a:latin typeface="Arial"/>
                <a:cs typeface="Arial"/>
              </a:rPr>
              <a:t>+12,300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6529227" y="11214427"/>
            <a:ext cx="236220" cy="20827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+13,100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50"/>
              </a:spcBef>
            </a:pPr>
            <a:r>
              <a:rPr dirty="0" sz="450">
                <a:latin typeface="Arial"/>
                <a:cs typeface="Arial"/>
              </a:rPr>
              <a:t>+12,300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1301487" y="11636410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+10,100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+9,300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6529227" y="11636410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+10,100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+9,300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1301487" y="12184888"/>
            <a:ext cx="20447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+6,200</a:t>
            </a:r>
            <a:endParaRPr sz="450">
              <a:latin typeface="Arial"/>
              <a:cs typeface="Arial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1301487" y="12058394"/>
            <a:ext cx="20447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+7,100</a:t>
            </a:r>
            <a:endParaRPr sz="450">
              <a:latin typeface="Arial"/>
              <a:cs typeface="Arial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6529227" y="12184888"/>
            <a:ext cx="20447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+6,200</a:t>
            </a:r>
            <a:endParaRPr sz="450">
              <a:latin typeface="Arial"/>
              <a:cs typeface="Arial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6529227" y="12058394"/>
            <a:ext cx="20447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+7,100</a:t>
            </a:r>
            <a:endParaRPr sz="450">
              <a:latin typeface="Arial"/>
              <a:cs typeface="Arial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1301487" y="12479366"/>
            <a:ext cx="20447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+4,100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+3,300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6529227" y="12479366"/>
            <a:ext cx="20447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+4,100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+3,300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1301487" y="12994449"/>
            <a:ext cx="204470" cy="15811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515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+0,440</a:t>
            </a:r>
            <a:endParaRPr sz="450">
              <a:latin typeface="Arial"/>
              <a:cs typeface="Arial"/>
            </a:endParaRPr>
          </a:p>
          <a:p>
            <a:pPr marL="15240">
              <a:lnSpc>
                <a:spcPts val="515"/>
              </a:lnSpc>
            </a:pPr>
            <a:r>
              <a:rPr dirty="0" sz="450">
                <a:latin typeface="Arial"/>
                <a:cs typeface="Arial"/>
              </a:rPr>
              <a:t>-0,010</a:t>
            </a:r>
            <a:endParaRPr sz="450">
              <a:latin typeface="Arial"/>
              <a:cs typeface="Arial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6550479" y="12994449"/>
            <a:ext cx="20447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+0,440</a:t>
            </a:r>
            <a:endParaRPr sz="450">
              <a:latin typeface="Arial"/>
              <a:cs typeface="Arial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1935981" y="13561142"/>
            <a:ext cx="57785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1</a:t>
            </a:r>
            <a:endParaRPr sz="450">
              <a:latin typeface="Arial"/>
              <a:cs typeface="Arial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2529996" y="13561142"/>
            <a:ext cx="57785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3515636" y="13561142"/>
            <a:ext cx="57785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4</a:t>
            </a:r>
            <a:endParaRPr sz="450">
              <a:latin typeface="Arial"/>
              <a:cs typeface="Arial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4497229" y="13561142"/>
            <a:ext cx="57785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6</a:t>
            </a:r>
            <a:endParaRPr sz="450">
              <a:latin typeface="Arial"/>
              <a:cs typeface="Arial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5480846" y="13561142"/>
            <a:ext cx="57785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8</a:t>
            </a:r>
            <a:endParaRPr sz="450">
              <a:latin typeface="Arial"/>
              <a:cs typeface="Arial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6071826" y="13561142"/>
            <a:ext cx="57785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9</a:t>
            </a:r>
            <a:endParaRPr sz="450">
              <a:latin typeface="Arial"/>
              <a:cs typeface="Arial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9708779" y="556555"/>
            <a:ext cx="236220" cy="15176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495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+87,800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ts val="495"/>
              </a:lnSpc>
            </a:pPr>
            <a:r>
              <a:rPr dirty="0" sz="450">
                <a:latin typeface="Arial"/>
                <a:cs typeface="Arial"/>
              </a:rPr>
              <a:t>+87,400</a:t>
            </a:r>
            <a:endParaRPr sz="450">
              <a:latin typeface="Arial"/>
              <a:cs typeface="Arial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10682276" y="793834"/>
            <a:ext cx="63500" cy="10668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500" spc="15">
                <a:latin typeface="Arial"/>
                <a:cs typeface="Arial"/>
              </a:rPr>
              <a:t>7</a:t>
            </a:r>
            <a:endParaRPr sz="500">
              <a:latin typeface="Arial"/>
              <a:cs typeface="Arial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10787519" y="1014969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+85,300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8181744" y="1217359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+83,100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8669504" y="1394303"/>
            <a:ext cx="151765" cy="6731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250" spc="10">
                <a:latin typeface="Arial"/>
                <a:cs typeface="Arial"/>
              </a:rPr>
              <a:t>+82,000</a:t>
            </a:r>
            <a:endParaRPr sz="250">
              <a:latin typeface="Arial"/>
              <a:cs typeface="Arial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8179720" y="1470347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+81,300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10426252" y="1246223"/>
            <a:ext cx="377190" cy="8382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350" spc="15">
                <a:latin typeface="Arial"/>
                <a:cs typeface="Arial"/>
              </a:rPr>
              <a:t>Електрощитова</a:t>
            </a:r>
            <a:endParaRPr sz="350">
              <a:latin typeface="Arial"/>
              <a:cs typeface="Arial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10644833" y="1398981"/>
            <a:ext cx="100965" cy="10668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500" spc="10">
                <a:latin typeface="Arial"/>
                <a:cs typeface="Arial"/>
              </a:rPr>
              <a:t>10</a:t>
            </a:r>
            <a:endParaRPr sz="500">
              <a:latin typeface="Arial"/>
              <a:cs typeface="Arial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12882258" y="1217359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+83,100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11768100" y="1354455"/>
            <a:ext cx="63500" cy="10668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500" spc="15">
                <a:latin typeface="Arial"/>
                <a:cs typeface="Arial"/>
              </a:rPr>
              <a:t>7</a:t>
            </a:r>
            <a:endParaRPr sz="500">
              <a:latin typeface="Arial"/>
              <a:cs typeface="Arial"/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10808770" y="1427845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+81,600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10787519" y="1574578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+81,300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12205263" y="1701600"/>
            <a:ext cx="79375" cy="8382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350" spc="10">
                <a:latin typeface="Arial"/>
                <a:cs typeface="Arial"/>
              </a:rPr>
              <a:t>27</a:t>
            </a:r>
            <a:endParaRPr sz="350">
              <a:latin typeface="Arial"/>
              <a:cs typeface="Arial"/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8179720" y="1778992"/>
            <a:ext cx="238125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+79,100</a:t>
            </a:r>
            <a:endParaRPr sz="450">
              <a:latin typeface="Arial"/>
              <a:cs typeface="Arial"/>
            </a:endParaRPr>
          </a:p>
          <a:p>
            <a:pPr marL="14604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+78,300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8181744" y="11054539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+13,100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+12,300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9095537" y="11124363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+12,600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10808770" y="11334849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+11,100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12206275" y="11398119"/>
            <a:ext cx="52705" cy="8382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350" spc="15">
                <a:latin typeface="Arial"/>
                <a:cs typeface="Arial"/>
              </a:rPr>
              <a:t>4</a:t>
            </a:r>
            <a:endParaRPr sz="350">
              <a:latin typeface="Arial"/>
              <a:cs typeface="Arial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8181744" y="11475510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+10,100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+9,300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9095537" y="11546347"/>
            <a:ext cx="20447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+9,600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10808770" y="11756833"/>
            <a:ext cx="20447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+8,100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18" name="object 118"/>
          <p:cNvSpPr txBox="1"/>
          <p:nvPr/>
        </p:nvSpPr>
        <p:spPr>
          <a:xfrm>
            <a:off x="12205263" y="11820102"/>
            <a:ext cx="52705" cy="8382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350" spc="15">
                <a:latin typeface="Arial"/>
                <a:cs typeface="Arial"/>
              </a:rPr>
              <a:t>3</a:t>
            </a:r>
            <a:endParaRPr sz="350">
              <a:latin typeface="Arial"/>
              <a:cs typeface="Arial"/>
            </a:endParaRPr>
          </a:p>
        </p:txBody>
      </p:sp>
      <p:sp>
        <p:nvSpPr>
          <p:cNvPr id="119" name="object 119"/>
          <p:cNvSpPr txBox="1"/>
          <p:nvPr/>
        </p:nvSpPr>
        <p:spPr>
          <a:xfrm>
            <a:off x="8181744" y="12023988"/>
            <a:ext cx="20447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+6,200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20" name="object 120"/>
          <p:cNvSpPr txBox="1"/>
          <p:nvPr/>
        </p:nvSpPr>
        <p:spPr>
          <a:xfrm>
            <a:off x="8181744" y="11897494"/>
            <a:ext cx="20447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+7,100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21" name="object 121"/>
          <p:cNvSpPr txBox="1"/>
          <p:nvPr/>
        </p:nvSpPr>
        <p:spPr>
          <a:xfrm>
            <a:off x="9095537" y="11967319"/>
            <a:ext cx="20447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+6,600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22" name="object 122"/>
          <p:cNvSpPr txBox="1"/>
          <p:nvPr/>
        </p:nvSpPr>
        <p:spPr>
          <a:xfrm>
            <a:off x="10808770" y="12178817"/>
            <a:ext cx="20447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+5,100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12205263" y="12241074"/>
            <a:ext cx="52705" cy="8382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350" spc="15">
                <a:latin typeface="Arial"/>
                <a:cs typeface="Arial"/>
              </a:rPr>
              <a:t>2</a:t>
            </a:r>
            <a:endParaRPr sz="350">
              <a:latin typeface="Arial"/>
              <a:cs typeface="Arial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8181744" y="12318465"/>
            <a:ext cx="204470" cy="20827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+4,100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50"/>
              </a:spcBef>
            </a:pPr>
            <a:r>
              <a:rPr dirty="0" sz="450">
                <a:latin typeface="Arial"/>
                <a:cs typeface="Arial"/>
              </a:rPr>
              <a:t>+3,300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25" name="object 125"/>
          <p:cNvSpPr txBox="1"/>
          <p:nvPr/>
        </p:nvSpPr>
        <p:spPr>
          <a:xfrm>
            <a:off x="9095537" y="12389302"/>
            <a:ext cx="20447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+3,600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26" name="object 126"/>
          <p:cNvSpPr txBox="1"/>
          <p:nvPr/>
        </p:nvSpPr>
        <p:spPr>
          <a:xfrm>
            <a:off x="10808770" y="12599788"/>
            <a:ext cx="20447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+2,100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7603819" y="12854800"/>
            <a:ext cx="799465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+0.290=абс.105.19</a:t>
            </a:r>
            <a:r>
              <a:rPr dirty="0" sz="450" spc="200">
                <a:latin typeface="Arial"/>
                <a:cs typeface="Arial"/>
              </a:rPr>
              <a:t> </a:t>
            </a:r>
            <a:r>
              <a:rPr dirty="0" baseline="18518" sz="675">
                <a:latin typeface="Arial"/>
                <a:cs typeface="Arial"/>
              </a:rPr>
              <a:t>+0,440</a:t>
            </a:r>
            <a:endParaRPr baseline="18518" sz="675">
              <a:latin typeface="Arial"/>
              <a:cs typeface="Arial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8931600" y="12831525"/>
            <a:ext cx="525145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+0.450=абс.105.35</a:t>
            </a:r>
            <a:endParaRPr sz="450">
              <a:latin typeface="Arial"/>
              <a:cs typeface="Arial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10808770" y="13264639"/>
            <a:ext cx="189865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-2,550</a:t>
            </a:r>
            <a:endParaRPr sz="450">
              <a:latin typeface="Arial"/>
              <a:cs typeface="Arial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11764052" y="12804685"/>
            <a:ext cx="63500" cy="10668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500" spc="15">
                <a:latin typeface="Arial"/>
                <a:cs typeface="Arial"/>
              </a:rPr>
              <a:t>1</a:t>
            </a:r>
            <a:endParaRPr sz="500">
              <a:latin typeface="Arial"/>
              <a:cs typeface="Arial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12201215" y="12775384"/>
            <a:ext cx="52705" cy="8382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350" spc="15">
                <a:latin typeface="Arial"/>
                <a:cs typeface="Arial"/>
              </a:rPr>
              <a:t>1</a:t>
            </a:r>
            <a:endParaRPr sz="350">
              <a:latin typeface="Arial"/>
              <a:cs typeface="Arial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12882258" y="12854800"/>
            <a:ext cx="20447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+0,290</a:t>
            </a:r>
            <a:endParaRPr sz="450">
              <a:latin typeface="Arial"/>
              <a:cs typeface="Arial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11769111" y="12359426"/>
            <a:ext cx="63500" cy="10668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500" spc="15">
                <a:latin typeface="Arial"/>
                <a:cs typeface="Arial"/>
              </a:rPr>
              <a:t>3</a:t>
            </a:r>
            <a:endParaRPr sz="500">
              <a:latin typeface="Arial"/>
              <a:cs typeface="Arial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11999837" y="12389302"/>
            <a:ext cx="20447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+3,600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11771135" y="11938455"/>
            <a:ext cx="63500" cy="10668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500" spc="15">
                <a:latin typeface="Arial"/>
                <a:cs typeface="Arial"/>
              </a:rPr>
              <a:t>4</a:t>
            </a:r>
            <a:endParaRPr sz="500">
              <a:latin typeface="Arial"/>
              <a:cs typeface="Arial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11999837" y="11967319"/>
            <a:ext cx="20447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+6,600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12882258" y="12023988"/>
            <a:ext cx="20447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+6,200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38" name="object 138"/>
          <p:cNvSpPr txBox="1"/>
          <p:nvPr/>
        </p:nvSpPr>
        <p:spPr>
          <a:xfrm>
            <a:off x="12882258" y="11897494"/>
            <a:ext cx="20447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+7,100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39" name="object 139"/>
          <p:cNvSpPr txBox="1"/>
          <p:nvPr/>
        </p:nvSpPr>
        <p:spPr>
          <a:xfrm>
            <a:off x="11771135" y="11516471"/>
            <a:ext cx="63500" cy="10668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500" spc="15">
                <a:latin typeface="Arial"/>
                <a:cs typeface="Arial"/>
              </a:rPr>
              <a:t>4</a:t>
            </a:r>
            <a:endParaRPr sz="500">
              <a:latin typeface="Arial"/>
              <a:cs typeface="Arial"/>
            </a:endParaRPr>
          </a:p>
        </p:txBody>
      </p:sp>
      <p:sp>
        <p:nvSpPr>
          <p:cNvPr id="140" name="object 140"/>
          <p:cNvSpPr txBox="1"/>
          <p:nvPr/>
        </p:nvSpPr>
        <p:spPr>
          <a:xfrm>
            <a:off x="11999837" y="11546347"/>
            <a:ext cx="20447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+9,600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41" name="object 141"/>
          <p:cNvSpPr txBox="1"/>
          <p:nvPr/>
        </p:nvSpPr>
        <p:spPr>
          <a:xfrm>
            <a:off x="12882258" y="11475510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+10,100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+9,300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42" name="object 142"/>
          <p:cNvSpPr txBox="1"/>
          <p:nvPr/>
        </p:nvSpPr>
        <p:spPr>
          <a:xfrm>
            <a:off x="8181744" y="7259721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+40,100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+39,300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43" name="object 143"/>
          <p:cNvSpPr txBox="1"/>
          <p:nvPr/>
        </p:nvSpPr>
        <p:spPr>
          <a:xfrm>
            <a:off x="9095537" y="7330557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+39,600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44" name="object 144"/>
          <p:cNvSpPr txBox="1"/>
          <p:nvPr/>
        </p:nvSpPr>
        <p:spPr>
          <a:xfrm>
            <a:off x="10808770" y="7541043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+38,100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45" name="object 145"/>
          <p:cNvSpPr txBox="1"/>
          <p:nvPr/>
        </p:nvSpPr>
        <p:spPr>
          <a:xfrm>
            <a:off x="12201215" y="7603301"/>
            <a:ext cx="79375" cy="8382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350" spc="10">
                <a:latin typeface="Arial"/>
                <a:cs typeface="Arial"/>
              </a:rPr>
              <a:t>13</a:t>
            </a:r>
            <a:endParaRPr sz="350">
              <a:latin typeface="Arial"/>
              <a:cs typeface="Arial"/>
            </a:endParaRPr>
          </a:p>
        </p:txBody>
      </p:sp>
      <p:sp>
        <p:nvSpPr>
          <p:cNvPr id="146" name="object 146"/>
          <p:cNvSpPr txBox="1"/>
          <p:nvPr/>
        </p:nvSpPr>
        <p:spPr>
          <a:xfrm>
            <a:off x="8181744" y="7681705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+37,100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+36,300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47" name="object 147"/>
          <p:cNvSpPr txBox="1"/>
          <p:nvPr/>
        </p:nvSpPr>
        <p:spPr>
          <a:xfrm>
            <a:off x="9095537" y="7751529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+36,600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48" name="object 148"/>
          <p:cNvSpPr txBox="1"/>
          <p:nvPr/>
        </p:nvSpPr>
        <p:spPr>
          <a:xfrm>
            <a:off x="10808770" y="7963027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+35,100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49" name="object 149"/>
          <p:cNvSpPr txBox="1"/>
          <p:nvPr/>
        </p:nvSpPr>
        <p:spPr>
          <a:xfrm>
            <a:off x="12201215" y="8025285"/>
            <a:ext cx="79375" cy="8382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350" spc="10">
                <a:latin typeface="Arial"/>
                <a:cs typeface="Arial"/>
              </a:rPr>
              <a:t>12</a:t>
            </a:r>
            <a:endParaRPr sz="350">
              <a:latin typeface="Arial"/>
              <a:cs typeface="Arial"/>
            </a:endParaRPr>
          </a:p>
        </p:txBody>
      </p:sp>
      <p:sp>
        <p:nvSpPr>
          <p:cNvPr id="150" name="object 150"/>
          <p:cNvSpPr txBox="1"/>
          <p:nvPr/>
        </p:nvSpPr>
        <p:spPr>
          <a:xfrm>
            <a:off x="8181744" y="8102676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+34,100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+33,300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51" name="object 151"/>
          <p:cNvSpPr txBox="1"/>
          <p:nvPr/>
        </p:nvSpPr>
        <p:spPr>
          <a:xfrm>
            <a:off x="9095537" y="8173513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+33,600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52" name="object 152"/>
          <p:cNvSpPr txBox="1"/>
          <p:nvPr/>
        </p:nvSpPr>
        <p:spPr>
          <a:xfrm>
            <a:off x="10808770" y="8383999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+32,100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53" name="object 153"/>
          <p:cNvSpPr txBox="1"/>
          <p:nvPr/>
        </p:nvSpPr>
        <p:spPr>
          <a:xfrm>
            <a:off x="12201215" y="8447268"/>
            <a:ext cx="79375" cy="8382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350" spc="10">
                <a:latin typeface="Arial"/>
                <a:cs typeface="Arial"/>
              </a:rPr>
              <a:t>11</a:t>
            </a:r>
            <a:endParaRPr sz="350">
              <a:latin typeface="Arial"/>
              <a:cs typeface="Arial"/>
            </a:endParaRPr>
          </a:p>
        </p:txBody>
      </p:sp>
      <p:sp>
        <p:nvSpPr>
          <p:cNvPr id="154" name="object 154"/>
          <p:cNvSpPr txBox="1"/>
          <p:nvPr/>
        </p:nvSpPr>
        <p:spPr>
          <a:xfrm>
            <a:off x="8181744" y="8524661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+31,100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+30,300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9095537" y="8594485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+30,600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10808770" y="8805983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+29,100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12201215" y="8868240"/>
            <a:ext cx="79375" cy="8382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350" spc="10">
                <a:latin typeface="Arial"/>
                <a:cs typeface="Arial"/>
              </a:rPr>
              <a:t>10</a:t>
            </a:r>
            <a:endParaRPr sz="350">
              <a:latin typeface="Arial"/>
              <a:cs typeface="Arial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8181744" y="8946644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+28,100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+27,300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9095537" y="9016469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+27,600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10808770" y="9226954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+26,100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12205263" y="9290224"/>
            <a:ext cx="52705" cy="8382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350" spc="15">
                <a:latin typeface="Arial"/>
                <a:cs typeface="Arial"/>
              </a:rPr>
              <a:t>9</a:t>
            </a:r>
            <a:endParaRPr sz="350">
              <a:latin typeface="Arial"/>
              <a:cs typeface="Arial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8181744" y="9367615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+25,100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+24,300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63" name="object 163"/>
          <p:cNvSpPr txBox="1"/>
          <p:nvPr/>
        </p:nvSpPr>
        <p:spPr>
          <a:xfrm>
            <a:off x="9095537" y="9438452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+24,600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64" name="object 164"/>
          <p:cNvSpPr txBox="1"/>
          <p:nvPr/>
        </p:nvSpPr>
        <p:spPr>
          <a:xfrm>
            <a:off x="10808770" y="9648938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+23,100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65" name="object 165"/>
          <p:cNvSpPr txBox="1"/>
          <p:nvPr/>
        </p:nvSpPr>
        <p:spPr>
          <a:xfrm>
            <a:off x="12205263" y="9711195"/>
            <a:ext cx="52705" cy="8382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350" spc="15">
                <a:latin typeface="Arial"/>
                <a:cs typeface="Arial"/>
              </a:rPr>
              <a:t>8</a:t>
            </a:r>
            <a:endParaRPr sz="350">
              <a:latin typeface="Arial"/>
              <a:cs typeface="Arial"/>
            </a:endParaRPr>
          </a:p>
        </p:txBody>
      </p:sp>
      <p:sp>
        <p:nvSpPr>
          <p:cNvPr id="166" name="object 166"/>
          <p:cNvSpPr txBox="1"/>
          <p:nvPr/>
        </p:nvSpPr>
        <p:spPr>
          <a:xfrm>
            <a:off x="8181744" y="9789600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+22,100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+21,300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67" name="object 167"/>
          <p:cNvSpPr txBox="1"/>
          <p:nvPr/>
        </p:nvSpPr>
        <p:spPr>
          <a:xfrm>
            <a:off x="9095537" y="9859424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+21,600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68" name="object 168"/>
          <p:cNvSpPr txBox="1"/>
          <p:nvPr/>
        </p:nvSpPr>
        <p:spPr>
          <a:xfrm>
            <a:off x="10808770" y="10070922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+20,100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69" name="object 169"/>
          <p:cNvSpPr txBox="1"/>
          <p:nvPr/>
        </p:nvSpPr>
        <p:spPr>
          <a:xfrm>
            <a:off x="12204251" y="10133179"/>
            <a:ext cx="52705" cy="8382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350" spc="15">
                <a:latin typeface="Arial"/>
                <a:cs typeface="Arial"/>
              </a:rPr>
              <a:t>7</a:t>
            </a:r>
            <a:endParaRPr sz="350">
              <a:latin typeface="Arial"/>
              <a:cs typeface="Arial"/>
            </a:endParaRPr>
          </a:p>
        </p:txBody>
      </p:sp>
      <p:sp>
        <p:nvSpPr>
          <p:cNvPr id="170" name="object 170"/>
          <p:cNvSpPr txBox="1"/>
          <p:nvPr/>
        </p:nvSpPr>
        <p:spPr>
          <a:xfrm>
            <a:off x="8181744" y="10210571"/>
            <a:ext cx="236220" cy="20827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+19,100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50"/>
              </a:spcBef>
            </a:pPr>
            <a:r>
              <a:rPr dirty="0" sz="450">
                <a:latin typeface="Arial"/>
                <a:cs typeface="Arial"/>
              </a:rPr>
              <a:t>+18,300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9095537" y="10281408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+18,600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10808770" y="10491894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+17,100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73" name="object 173"/>
          <p:cNvSpPr txBox="1"/>
          <p:nvPr/>
        </p:nvSpPr>
        <p:spPr>
          <a:xfrm>
            <a:off x="12205263" y="10555163"/>
            <a:ext cx="52705" cy="8382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350" spc="15">
                <a:latin typeface="Arial"/>
                <a:cs typeface="Arial"/>
              </a:rPr>
              <a:t>6</a:t>
            </a:r>
            <a:endParaRPr sz="350">
              <a:latin typeface="Arial"/>
              <a:cs typeface="Arial"/>
            </a:endParaRPr>
          </a:p>
        </p:txBody>
      </p:sp>
      <p:sp>
        <p:nvSpPr>
          <p:cNvPr id="174" name="object 174"/>
          <p:cNvSpPr txBox="1"/>
          <p:nvPr/>
        </p:nvSpPr>
        <p:spPr>
          <a:xfrm>
            <a:off x="8181744" y="10632555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+16,100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+15,300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9095537" y="10703391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+15,600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76" name="object 176"/>
          <p:cNvSpPr txBox="1"/>
          <p:nvPr/>
        </p:nvSpPr>
        <p:spPr>
          <a:xfrm>
            <a:off x="10808770" y="10913878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+14,100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77" name="object 177"/>
          <p:cNvSpPr txBox="1"/>
          <p:nvPr/>
        </p:nvSpPr>
        <p:spPr>
          <a:xfrm>
            <a:off x="12205263" y="10976134"/>
            <a:ext cx="52705" cy="8382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350" spc="15">
                <a:latin typeface="Arial"/>
                <a:cs typeface="Arial"/>
              </a:rPr>
              <a:t>5</a:t>
            </a:r>
            <a:endParaRPr sz="350">
              <a:latin typeface="Arial"/>
              <a:cs typeface="Arial"/>
            </a:endParaRPr>
          </a:p>
        </p:txBody>
      </p:sp>
      <p:sp>
        <p:nvSpPr>
          <p:cNvPr id="178" name="object 178"/>
          <p:cNvSpPr txBox="1"/>
          <p:nvPr/>
        </p:nvSpPr>
        <p:spPr>
          <a:xfrm>
            <a:off x="11771135" y="11095499"/>
            <a:ext cx="63500" cy="10668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500" spc="15">
                <a:latin typeface="Arial"/>
                <a:cs typeface="Arial"/>
              </a:rPr>
              <a:t>4</a:t>
            </a:r>
            <a:endParaRPr sz="500">
              <a:latin typeface="Arial"/>
              <a:cs typeface="Arial"/>
            </a:endParaRPr>
          </a:p>
        </p:txBody>
      </p:sp>
      <p:sp>
        <p:nvSpPr>
          <p:cNvPr id="179" name="object 179"/>
          <p:cNvSpPr txBox="1"/>
          <p:nvPr/>
        </p:nvSpPr>
        <p:spPr>
          <a:xfrm>
            <a:off x="11999837" y="11124363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+12,600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80" name="object 180"/>
          <p:cNvSpPr txBox="1"/>
          <p:nvPr/>
        </p:nvSpPr>
        <p:spPr>
          <a:xfrm>
            <a:off x="12882258" y="11054539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+13,100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+12,300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81" name="object 181"/>
          <p:cNvSpPr txBox="1"/>
          <p:nvPr/>
        </p:nvSpPr>
        <p:spPr>
          <a:xfrm>
            <a:off x="11771135" y="10673515"/>
            <a:ext cx="63500" cy="10668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500" spc="15">
                <a:latin typeface="Arial"/>
                <a:cs typeface="Arial"/>
              </a:rPr>
              <a:t>4</a:t>
            </a:r>
            <a:endParaRPr sz="500">
              <a:latin typeface="Arial"/>
              <a:cs typeface="Arial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11999837" y="10703391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+15,600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12882258" y="10632555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+16,100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+15,300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11771135" y="10251532"/>
            <a:ext cx="63500" cy="10668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500" spc="15">
                <a:latin typeface="Arial"/>
                <a:cs typeface="Arial"/>
              </a:rPr>
              <a:t>4</a:t>
            </a:r>
            <a:endParaRPr sz="500">
              <a:latin typeface="Arial"/>
              <a:cs typeface="Arial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11999837" y="10281408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+18,600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86" name="object 186"/>
          <p:cNvSpPr txBox="1"/>
          <p:nvPr/>
        </p:nvSpPr>
        <p:spPr>
          <a:xfrm>
            <a:off x="12882258" y="10210571"/>
            <a:ext cx="236220" cy="20827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+19,100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50"/>
              </a:spcBef>
            </a:pPr>
            <a:r>
              <a:rPr dirty="0" sz="450">
                <a:latin typeface="Arial"/>
                <a:cs typeface="Arial"/>
              </a:rPr>
              <a:t>+18,300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11771135" y="9830560"/>
            <a:ext cx="63500" cy="10668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500" spc="15">
                <a:latin typeface="Arial"/>
                <a:cs typeface="Arial"/>
              </a:rPr>
              <a:t>4</a:t>
            </a:r>
            <a:endParaRPr sz="500">
              <a:latin typeface="Arial"/>
              <a:cs typeface="Arial"/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11999837" y="9859424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+21,600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12882258" y="9901926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+21,300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12882258" y="9789600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+22,100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11771135" y="9408576"/>
            <a:ext cx="63500" cy="10668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500" spc="15">
                <a:latin typeface="Arial"/>
                <a:cs typeface="Arial"/>
              </a:rPr>
              <a:t>4</a:t>
            </a:r>
            <a:endParaRPr sz="500">
              <a:latin typeface="Arial"/>
              <a:cs typeface="Arial"/>
            </a:endParaRPr>
          </a:p>
        </p:txBody>
      </p:sp>
      <p:sp>
        <p:nvSpPr>
          <p:cNvPr id="192" name="object 192"/>
          <p:cNvSpPr txBox="1"/>
          <p:nvPr/>
        </p:nvSpPr>
        <p:spPr>
          <a:xfrm>
            <a:off x="11999837" y="9438452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+24,600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93" name="object 193"/>
          <p:cNvSpPr txBox="1"/>
          <p:nvPr/>
        </p:nvSpPr>
        <p:spPr>
          <a:xfrm>
            <a:off x="12882258" y="9367615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+25,100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+24,300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94" name="object 194"/>
          <p:cNvSpPr txBox="1"/>
          <p:nvPr/>
        </p:nvSpPr>
        <p:spPr>
          <a:xfrm>
            <a:off x="11771135" y="8987604"/>
            <a:ext cx="63500" cy="10668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500" spc="15">
                <a:latin typeface="Arial"/>
                <a:cs typeface="Arial"/>
              </a:rPr>
              <a:t>4</a:t>
            </a:r>
            <a:endParaRPr sz="500">
              <a:latin typeface="Arial"/>
              <a:cs typeface="Arial"/>
            </a:endParaRPr>
          </a:p>
        </p:txBody>
      </p:sp>
      <p:sp>
        <p:nvSpPr>
          <p:cNvPr id="195" name="object 195"/>
          <p:cNvSpPr txBox="1"/>
          <p:nvPr/>
        </p:nvSpPr>
        <p:spPr>
          <a:xfrm>
            <a:off x="11999837" y="9016469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+27,600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96" name="object 196"/>
          <p:cNvSpPr txBox="1"/>
          <p:nvPr/>
        </p:nvSpPr>
        <p:spPr>
          <a:xfrm>
            <a:off x="12882258" y="8946644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+28,100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+27,300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97" name="object 197"/>
          <p:cNvSpPr txBox="1"/>
          <p:nvPr/>
        </p:nvSpPr>
        <p:spPr>
          <a:xfrm>
            <a:off x="11771135" y="8565621"/>
            <a:ext cx="63500" cy="10668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500" spc="15">
                <a:latin typeface="Arial"/>
                <a:cs typeface="Arial"/>
              </a:rPr>
              <a:t>4</a:t>
            </a:r>
            <a:endParaRPr sz="500">
              <a:latin typeface="Arial"/>
              <a:cs typeface="Arial"/>
            </a:endParaRPr>
          </a:p>
        </p:txBody>
      </p:sp>
      <p:sp>
        <p:nvSpPr>
          <p:cNvPr id="198" name="object 198"/>
          <p:cNvSpPr txBox="1"/>
          <p:nvPr/>
        </p:nvSpPr>
        <p:spPr>
          <a:xfrm>
            <a:off x="11999837" y="8594485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+30,600</a:t>
            </a:r>
            <a:endParaRPr sz="450">
              <a:latin typeface="Arial"/>
              <a:cs typeface="Arial"/>
            </a:endParaRPr>
          </a:p>
        </p:txBody>
      </p:sp>
      <p:sp>
        <p:nvSpPr>
          <p:cNvPr id="199" name="object 199"/>
          <p:cNvSpPr txBox="1"/>
          <p:nvPr/>
        </p:nvSpPr>
        <p:spPr>
          <a:xfrm>
            <a:off x="12882258" y="8524661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+31,100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+30,300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00" name="object 200"/>
          <p:cNvSpPr txBox="1"/>
          <p:nvPr/>
        </p:nvSpPr>
        <p:spPr>
          <a:xfrm>
            <a:off x="11771135" y="8143637"/>
            <a:ext cx="63500" cy="10668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500" spc="15">
                <a:latin typeface="Arial"/>
                <a:cs typeface="Arial"/>
              </a:rPr>
              <a:t>4</a:t>
            </a:r>
            <a:endParaRPr sz="500">
              <a:latin typeface="Arial"/>
              <a:cs typeface="Arial"/>
            </a:endParaRPr>
          </a:p>
        </p:txBody>
      </p:sp>
      <p:sp>
        <p:nvSpPr>
          <p:cNvPr id="201" name="object 201"/>
          <p:cNvSpPr txBox="1"/>
          <p:nvPr/>
        </p:nvSpPr>
        <p:spPr>
          <a:xfrm>
            <a:off x="11999837" y="8173513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+33,600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02" name="object 202"/>
          <p:cNvSpPr txBox="1"/>
          <p:nvPr/>
        </p:nvSpPr>
        <p:spPr>
          <a:xfrm>
            <a:off x="12882258" y="8102676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+34,100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+33,300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03" name="object 203"/>
          <p:cNvSpPr txBox="1"/>
          <p:nvPr/>
        </p:nvSpPr>
        <p:spPr>
          <a:xfrm>
            <a:off x="11771135" y="7722665"/>
            <a:ext cx="63500" cy="10668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500" spc="15">
                <a:latin typeface="Arial"/>
                <a:cs typeface="Arial"/>
              </a:rPr>
              <a:t>4</a:t>
            </a:r>
            <a:endParaRPr sz="500">
              <a:latin typeface="Arial"/>
              <a:cs typeface="Arial"/>
            </a:endParaRPr>
          </a:p>
        </p:txBody>
      </p:sp>
      <p:sp>
        <p:nvSpPr>
          <p:cNvPr id="204" name="object 204"/>
          <p:cNvSpPr txBox="1"/>
          <p:nvPr/>
        </p:nvSpPr>
        <p:spPr>
          <a:xfrm>
            <a:off x="11999837" y="7751529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+36,600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05" name="object 205"/>
          <p:cNvSpPr txBox="1"/>
          <p:nvPr/>
        </p:nvSpPr>
        <p:spPr>
          <a:xfrm>
            <a:off x="12882258" y="7681705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+37,100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+36,300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06" name="object 206"/>
          <p:cNvSpPr txBox="1"/>
          <p:nvPr/>
        </p:nvSpPr>
        <p:spPr>
          <a:xfrm>
            <a:off x="8181744" y="3043932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+70,100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+69,300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07" name="object 207"/>
          <p:cNvSpPr txBox="1"/>
          <p:nvPr/>
        </p:nvSpPr>
        <p:spPr>
          <a:xfrm>
            <a:off x="9095537" y="3114768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+69,600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08" name="object 208"/>
          <p:cNvSpPr txBox="1"/>
          <p:nvPr/>
        </p:nvSpPr>
        <p:spPr>
          <a:xfrm>
            <a:off x="10808770" y="3325254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+68,100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09" name="object 209"/>
          <p:cNvSpPr txBox="1"/>
          <p:nvPr/>
        </p:nvSpPr>
        <p:spPr>
          <a:xfrm>
            <a:off x="12205263" y="3387511"/>
            <a:ext cx="79375" cy="8382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350" spc="10">
                <a:latin typeface="Arial"/>
                <a:cs typeface="Arial"/>
              </a:rPr>
              <a:t>23</a:t>
            </a:r>
            <a:endParaRPr sz="350">
              <a:latin typeface="Arial"/>
              <a:cs typeface="Arial"/>
            </a:endParaRPr>
          </a:p>
        </p:txBody>
      </p:sp>
      <p:sp>
        <p:nvSpPr>
          <p:cNvPr id="210" name="object 210"/>
          <p:cNvSpPr txBox="1"/>
          <p:nvPr/>
        </p:nvSpPr>
        <p:spPr>
          <a:xfrm>
            <a:off x="8181744" y="3465915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+67,100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+66,300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11" name="object 211"/>
          <p:cNvSpPr txBox="1"/>
          <p:nvPr/>
        </p:nvSpPr>
        <p:spPr>
          <a:xfrm>
            <a:off x="9095537" y="3535739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+66,600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12" name="object 212"/>
          <p:cNvSpPr txBox="1"/>
          <p:nvPr/>
        </p:nvSpPr>
        <p:spPr>
          <a:xfrm>
            <a:off x="10808770" y="3746226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+65,100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13" name="object 213"/>
          <p:cNvSpPr txBox="1"/>
          <p:nvPr/>
        </p:nvSpPr>
        <p:spPr>
          <a:xfrm>
            <a:off x="12205263" y="3809495"/>
            <a:ext cx="79375" cy="8382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350" spc="10">
                <a:latin typeface="Arial"/>
                <a:cs typeface="Arial"/>
              </a:rPr>
              <a:t>22</a:t>
            </a:r>
            <a:endParaRPr sz="350">
              <a:latin typeface="Arial"/>
              <a:cs typeface="Arial"/>
            </a:endParaRPr>
          </a:p>
        </p:txBody>
      </p:sp>
      <p:sp>
        <p:nvSpPr>
          <p:cNvPr id="214" name="object 214"/>
          <p:cNvSpPr txBox="1"/>
          <p:nvPr/>
        </p:nvSpPr>
        <p:spPr>
          <a:xfrm>
            <a:off x="8181744" y="3886887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+64,100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+63,300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15" name="object 215"/>
          <p:cNvSpPr txBox="1"/>
          <p:nvPr/>
        </p:nvSpPr>
        <p:spPr>
          <a:xfrm>
            <a:off x="9095537" y="3957724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+63,600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16" name="object 216"/>
          <p:cNvSpPr txBox="1"/>
          <p:nvPr/>
        </p:nvSpPr>
        <p:spPr>
          <a:xfrm>
            <a:off x="10808770" y="4168209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+62,100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17" name="object 217"/>
          <p:cNvSpPr txBox="1"/>
          <p:nvPr/>
        </p:nvSpPr>
        <p:spPr>
          <a:xfrm>
            <a:off x="12205263" y="4231478"/>
            <a:ext cx="79375" cy="8382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350" spc="10">
                <a:latin typeface="Arial"/>
                <a:cs typeface="Arial"/>
              </a:rPr>
              <a:t>21</a:t>
            </a:r>
            <a:endParaRPr sz="350">
              <a:latin typeface="Arial"/>
              <a:cs typeface="Arial"/>
            </a:endParaRPr>
          </a:p>
        </p:txBody>
      </p:sp>
      <p:sp>
        <p:nvSpPr>
          <p:cNvPr id="218" name="object 218"/>
          <p:cNvSpPr txBox="1"/>
          <p:nvPr/>
        </p:nvSpPr>
        <p:spPr>
          <a:xfrm>
            <a:off x="8181744" y="4308871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+61,100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+60,300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19" name="object 219"/>
          <p:cNvSpPr txBox="1"/>
          <p:nvPr/>
        </p:nvSpPr>
        <p:spPr>
          <a:xfrm>
            <a:off x="9095537" y="4378695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+60,600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20" name="object 220"/>
          <p:cNvSpPr txBox="1"/>
          <p:nvPr/>
        </p:nvSpPr>
        <p:spPr>
          <a:xfrm>
            <a:off x="10808770" y="4590193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+59,100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21" name="object 221"/>
          <p:cNvSpPr txBox="1"/>
          <p:nvPr/>
        </p:nvSpPr>
        <p:spPr>
          <a:xfrm>
            <a:off x="12205263" y="4652450"/>
            <a:ext cx="79375" cy="8382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350" spc="10">
                <a:latin typeface="Arial"/>
                <a:cs typeface="Arial"/>
              </a:rPr>
              <a:t>20</a:t>
            </a:r>
            <a:endParaRPr sz="350">
              <a:latin typeface="Arial"/>
              <a:cs typeface="Arial"/>
            </a:endParaRPr>
          </a:p>
        </p:txBody>
      </p:sp>
      <p:sp>
        <p:nvSpPr>
          <p:cNvPr id="222" name="object 222"/>
          <p:cNvSpPr txBox="1"/>
          <p:nvPr/>
        </p:nvSpPr>
        <p:spPr>
          <a:xfrm>
            <a:off x="8181744" y="4730854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+58,100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+57,300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23" name="object 223"/>
          <p:cNvSpPr txBox="1"/>
          <p:nvPr/>
        </p:nvSpPr>
        <p:spPr>
          <a:xfrm>
            <a:off x="9095537" y="4800679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+57,600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24" name="object 224"/>
          <p:cNvSpPr txBox="1"/>
          <p:nvPr/>
        </p:nvSpPr>
        <p:spPr>
          <a:xfrm>
            <a:off x="10808770" y="5011165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+56,100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25" name="object 225"/>
          <p:cNvSpPr txBox="1"/>
          <p:nvPr/>
        </p:nvSpPr>
        <p:spPr>
          <a:xfrm>
            <a:off x="12201215" y="5074434"/>
            <a:ext cx="79375" cy="8382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350" spc="10">
                <a:latin typeface="Arial"/>
                <a:cs typeface="Arial"/>
              </a:rPr>
              <a:t>19</a:t>
            </a:r>
            <a:endParaRPr sz="350">
              <a:latin typeface="Arial"/>
              <a:cs typeface="Arial"/>
            </a:endParaRPr>
          </a:p>
        </p:txBody>
      </p:sp>
      <p:sp>
        <p:nvSpPr>
          <p:cNvPr id="226" name="object 226"/>
          <p:cNvSpPr txBox="1"/>
          <p:nvPr/>
        </p:nvSpPr>
        <p:spPr>
          <a:xfrm>
            <a:off x="8181744" y="5151826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+55,100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+54,300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27" name="object 227"/>
          <p:cNvSpPr txBox="1"/>
          <p:nvPr/>
        </p:nvSpPr>
        <p:spPr>
          <a:xfrm>
            <a:off x="9095537" y="5222663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+54,600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28" name="object 228"/>
          <p:cNvSpPr txBox="1"/>
          <p:nvPr/>
        </p:nvSpPr>
        <p:spPr>
          <a:xfrm>
            <a:off x="10808770" y="5433148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+53,100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29" name="object 229"/>
          <p:cNvSpPr txBox="1"/>
          <p:nvPr/>
        </p:nvSpPr>
        <p:spPr>
          <a:xfrm>
            <a:off x="12201215" y="5495406"/>
            <a:ext cx="79375" cy="8382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350" spc="10">
                <a:latin typeface="Arial"/>
                <a:cs typeface="Arial"/>
              </a:rPr>
              <a:t>18</a:t>
            </a:r>
            <a:endParaRPr sz="350">
              <a:latin typeface="Arial"/>
              <a:cs typeface="Arial"/>
            </a:endParaRPr>
          </a:p>
        </p:txBody>
      </p:sp>
      <p:sp>
        <p:nvSpPr>
          <p:cNvPr id="230" name="object 230"/>
          <p:cNvSpPr txBox="1"/>
          <p:nvPr/>
        </p:nvSpPr>
        <p:spPr>
          <a:xfrm>
            <a:off x="8181744" y="5573810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+52,100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+51,300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31" name="object 231"/>
          <p:cNvSpPr txBox="1"/>
          <p:nvPr/>
        </p:nvSpPr>
        <p:spPr>
          <a:xfrm>
            <a:off x="9095537" y="5643635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+51,600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32" name="object 232"/>
          <p:cNvSpPr txBox="1"/>
          <p:nvPr/>
        </p:nvSpPr>
        <p:spPr>
          <a:xfrm>
            <a:off x="10808770" y="5854120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+50,100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33" name="object 233"/>
          <p:cNvSpPr txBox="1"/>
          <p:nvPr/>
        </p:nvSpPr>
        <p:spPr>
          <a:xfrm>
            <a:off x="12201215" y="5917389"/>
            <a:ext cx="79375" cy="8382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350" spc="10">
                <a:latin typeface="Arial"/>
                <a:cs typeface="Arial"/>
              </a:rPr>
              <a:t>17</a:t>
            </a:r>
            <a:endParaRPr sz="350">
              <a:latin typeface="Arial"/>
              <a:cs typeface="Arial"/>
            </a:endParaRPr>
          </a:p>
        </p:txBody>
      </p:sp>
      <p:sp>
        <p:nvSpPr>
          <p:cNvPr id="234" name="object 234"/>
          <p:cNvSpPr txBox="1"/>
          <p:nvPr/>
        </p:nvSpPr>
        <p:spPr>
          <a:xfrm>
            <a:off x="8181744" y="5994782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+49,100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+48,300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35" name="object 235"/>
          <p:cNvSpPr txBox="1"/>
          <p:nvPr/>
        </p:nvSpPr>
        <p:spPr>
          <a:xfrm>
            <a:off x="9095537" y="6065618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+48,600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36" name="object 236"/>
          <p:cNvSpPr txBox="1"/>
          <p:nvPr/>
        </p:nvSpPr>
        <p:spPr>
          <a:xfrm>
            <a:off x="10808770" y="6276104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+47,100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37" name="object 237"/>
          <p:cNvSpPr txBox="1"/>
          <p:nvPr/>
        </p:nvSpPr>
        <p:spPr>
          <a:xfrm>
            <a:off x="12201215" y="6339373"/>
            <a:ext cx="79375" cy="8382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350" spc="10">
                <a:latin typeface="Arial"/>
                <a:cs typeface="Arial"/>
              </a:rPr>
              <a:t>16</a:t>
            </a:r>
            <a:endParaRPr sz="350">
              <a:latin typeface="Arial"/>
              <a:cs typeface="Arial"/>
            </a:endParaRPr>
          </a:p>
        </p:txBody>
      </p:sp>
      <p:sp>
        <p:nvSpPr>
          <p:cNvPr id="238" name="object 238"/>
          <p:cNvSpPr txBox="1"/>
          <p:nvPr/>
        </p:nvSpPr>
        <p:spPr>
          <a:xfrm>
            <a:off x="8181744" y="6416765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+46,100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+45,300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39" name="object 239"/>
          <p:cNvSpPr txBox="1"/>
          <p:nvPr/>
        </p:nvSpPr>
        <p:spPr>
          <a:xfrm>
            <a:off x="9095537" y="6486590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+45,600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40" name="object 240"/>
          <p:cNvSpPr txBox="1"/>
          <p:nvPr/>
        </p:nvSpPr>
        <p:spPr>
          <a:xfrm>
            <a:off x="10808770" y="6698088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+44,100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41" name="object 241"/>
          <p:cNvSpPr txBox="1"/>
          <p:nvPr/>
        </p:nvSpPr>
        <p:spPr>
          <a:xfrm>
            <a:off x="12201215" y="6760345"/>
            <a:ext cx="79375" cy="8382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350" spc="10">
                <a:latin typeface="Arial"/>
                <a:cs typeface="Arial"/>
              </a:rPr>
              <a:t>15</a:t>
            </a:r>
            <a:endParaRPr sz="350">
              <a:latin typeface="Arial"/>
              <a:cs typeface="Arial"/>
            </a:endParaRPr>
          </a:p>
        </p:txBody>
      </p:sp>
      <p:sp>
        <p:nvSpPr>
          <p:cNvPr id="242" name="object 242"/>
          <p:cNvSpPr txBox="1"/>
          <p:nvPr/>
        </p:nvSpPr>
        <p:spPr>
          <a:xfrm>
            <a:off x="8181744" y="6838749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+43,100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+42,300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43" name="object 243"/>
          <p:cNvSpPr txBox="1"/>
          <p:nvPr/>
        </p:nvSpPr>
        <p:spPr>
          <a:xfrm>
            <a:off x="9095537" y="6908574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+42,600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44" name="object 244"/>
          <p:cNvSpPr txBox="1"/>
          <p:nvPr/>
        </p:nvSpPr>
        <p:spPr>
          <a:xfrm>
            <a:off x="10808770" y="7119060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+41,100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45" name="object 245"/>
          <p:cNvSpPr txBox="1"/>
          <p:nvPr/>
        </p:nvSpPr>
        <p:spPr>
          <a:xfrm>
            <a:off x="12201215" y="7182329"/>
            <a:ext cx="79375" cy="8382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350" spc="10">
                <a:latin typeface="Arial"/>
                <a:cs typeface="Arial"/>
              </a:rPr>
              <a:t>14</a:t>
            </a:r>
            <a:endParaRPr sz="350">
              <a:latin typeface="Arial"/>
              <a:cs typeface="Arial"/>
            </a:endParaRPr>
          </a:p>
        </p:txBody>
      </p:sp>
      <p:sp>
        <p:nvSpPr>
          <p:cNvPr id="246" name="object 246"/>
          <p:cNvSpPr txBox="1"/>
          <p:nvPr/>
        </p:nvSpPr>
        <p:spPr>
          <a:xfrm>
            <a:off x="11771135" y="7300682"/>
            <a:ext cx="63500" cy="10668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500" spc="15">
                <a:latin typeface="Arial"/>
                <a:cs typeface="Arial"/>
              </a:rPr>
              <a:t>4</a:t>
            </a:r>
            <a:endParaRPr sz="500">
              <a:latin typeface="Arial"/>
              <a:cs typeface="Arial"/>
            </a:endParaRPr>
          </a:p>
        </p:txBody>
      </p:sp>
      <p:sp>
        <p:nvSpPr>
          <p:cNvPr id="247" name="object 247"/>
          <p:cNvSpPr txBox="1"/>
          <p:nvPr/>
        </p:nvSpPr>
        <p:spPr>
          <a:xfrm>
            <a:off x="11999837" y="7330557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+39,600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48" name="object 248"/>
          <p:cNvSpPr txBox="1"/>
          <p:nvPr/>
        </p:nvSpPr>
        <p:spPr>
          <a:xfrm>
            <a:off x="12882258" y="7259721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+40,100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+39,300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49" name="object 249"/>
          <p:cNvSpPr txBox="1"/>
          <p:nvPr/>
        </p:nvSpPr>
        <p:spPr>
          <a:xfrm>
            <a:off x="11771135" y="6879710"/>
            <a:ext cx="63500" cy="10668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500" spc="15">
                <a:latin typeface="Arial"/>
                <a:cs typeface="Arial"/>
              </a:rPr>
              <a:t>4</a:t>
            </a:r>
            <a:endParaRPr sz="500">
              <a:latin typeface="Arial"/>
              <a:cs typeface="Arial"/>
            </a:endParaRPr>
          </a:p>
        </p:txBody>
      </p:sp>
      <p:sp>
        <p:nvSpPr>
          <p:cNvPr id="250" name="object 250"/>
          <p:cNvSpPr txBox="1"/>
          <p:nvPr/>
        </p:nvSpPr>
        <p:spPr>
          <a:xfrm>
            <a:off x="11999837" y="6908574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+42,600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51" name="object 251"/>
          <p:cNvSpPr txBox="1"/>
          <p:nvPr/>
        </p:nvSpPr>
        <p:spPr>
          <a:xfrm>
            <a:off x="12882258" y="6838749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+43,100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+42,300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52" name="object 252"/>
          <p:cNvSpPr txBox="1"/>
          <p:nvPr/>
        </p:nvSpPr>
        <p:spPr>
          <a:xfrm>
            <a:off x="11771135" y="6457726"/>
            <a:ext cx="63500" cy="10668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500" spc="15">
                <a:latin typeface="Arial"/>
                <a:cs typeface="Arial"/>
              </a:rPr>
              <a:t>4</a:t>
            </a:r>
            <a:endParaRPr sz="500">
              <a:latin typeface="Arial"/>
              <a:cs typeface="Arial"/>
            </a:endParaRPr>
          </a:p>
        </p:txBody>
      </p:sp>
      <p:sp>
        <p:nvSpPr>
          <p:cNvPr id="253" name="object 253"/>
          <p:cNvSpPr txBox="1"/>
          <p:nvPr/>
        </p:nvSpPr>
        <p:spPr>
          <a:xfrm>
            <a:off x="11999837" y="6486590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+45,600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54" name="object 254"/>
          <p:cNvSpPr txBox="1"/>
          <p:nvPr/>
        </p:nvSpPr>
        <p:spPr>
          <a:xfrm>
            <a:off x="12882258" y="6416765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+46,100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+45,300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55" name="object 255"/>
          <p:cNvSpPr txBox="1"/>
          <p:nvPr/>
        </p:nvSpPr>
        <p:spPr>
          <a:xfrm>
            <a:off x="11771135" y="6035743"/>
            <a:ext cx="63500" cy="10668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500" spc="15">
                <a:latin typeface="Arial"/>
                <a:cs typeface="Arial"/>
              </a:rPr>
              <a:t>4</a:t>
            </a:r>
            <a:endParaRPr sz="500">
              <a:latin typeface="Arial"/>
              <a:cs typeface="Arial"/>
            </a:endParaRPr>
          </a:p>
        </p:txBody>
      </p:sp>
      <p:sp>
        <p:nvSpPr>
          <p:cNvPr id="256" name="object 256"/>
          <p:cNvSpPr txBox="1"/>
          <p:nvPr/>
        </p:nvSpPr>
        <p:spPr>
          <a:xfrm>
            <a:off x="11999837" y="6065618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+48,600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57" name="object 257"/>
          <p:cNvSpPr txBox="1"/>
          <p:nvPr/>
        </p:nvSpPr>
        <p:spPr>
          <a:xfrm>
            <a:off x="12882258" y="5994782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+49,100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+48,300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58" name="object 258"/>
          <p:cNvSpPr txBox="1"/>
          <p:nvPr/>
        </p:nvSpPr>
        <p:spPr>
          <a:xfrm>
            <a:off x="11771135" y="5614771"/>
            <a:ext cx="63500" cy="10668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500" spc="15">
                <a:latin typeface="Arial"/>
                <a:cs typeface="Arial"/>
              </a:rPr>
              <a:t>4</a:t>
            </a:r>
            <a:endParaRPr sz="500">
              <a:latin typeface="Arial"/>
              <a:cs typeface="Arial"/>
            </a:endParaRPr>
          </a:p>
        </p:txBody>
      </p:sp>
      <p:sp>
        <p:nvSpPr>
          <p:cNvPr id="259" name="object 259"/>
          <p:cNvSpPr txBox="1"/>
          <p:nvPr/>
        </p:nvSpPr>
        <p:spPr>
          <a:xfrm>
            <a:off x="11999837" y="5643635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+51,600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60" name="object 260"/>
          <p:cNvSpPr txBox="1"/>
          <p:nvPr/>
        </p:nvSpPr>
        <p:spPr>
          <a:xfrm>
            <a:off x="12882258" y="5573810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+52,100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+51,300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61" name="object 261"/>
          <p:cNvSpPr txBox="1"/>
          <p:nvPr/>
        </p:nvSpPr>
        <p:spPr>
          <a:xfrm>
            <a:off x="11771135" y="5192787"/>
            <a:ext cx="63500" cy="10668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500" spc="15">
                <a:latin typeface="Arial"/>
                <a:cs typeface="Arial"/>
              </a:rPr>
              <a:t>4</a:t>
            </a:r>
            <a:endParaRPr sz="500">
              <a:latin typeface="Arial"/>
              <a:cs typeface="Arial"/>
            </a:endParaRPr>
          </a:p>
        </p:txBody>
      </p:sp>
      <p:sp>
        <p:nvSpPr>
          <p:cNvPr id="262" name="object 262"/>
          <p:cNvSpPr txBox="1"/>
          <p:nvPr/>
        </p:nvSpPr>
        <p:spPr>
          <a:xfrm>
            <a:off x="11999837" y="5222663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+54,600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63" name="object 263"/>
          <p:cNvSpPr txBox="1"/>
          <p:nvPr/>
        </p:nvSpPr>
        <p:spPr>
          <a:xfrm>
            <a:off x="12882258" y="5151826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+55,100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+54,300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64" name="object 264"/>
          <p:cNvSpPr txBox="1"/>
          <p:nvPr/>
        </p:nvSpPr>
        <p:spPr>
          <a:xfrm>
            <a:off x="11771135" y="4771815"/>
            <a:ext cx="63500" cy="10668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500" spc="15">
                <a:latin typeface="Arial"/>
                <a:cs typeface="Arial"/>
              </a:rPr>
              <a:t>4</a:t>
            </a:r>
            <a:endParaRPr sz="500">
              <a:latin typeface="Arial"/>
              <a:cs typeface="Arial"/>
            </a:endParaRPr>
          </a:p>
        </p:txBody>
      </p:sp>
      <p:sp>
        <p:nvSpPr>
          <p:cNvPr id="265" name="object 265"/>
          <p:cNvSpPr txBox="1"/>
          <p:nvPr/>
        </p:nvSpPr>
        <p:spPr>
          <a:xfrm>
            <a:off x="11999837" y="4800679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+57,600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66" name="object 266"/>
          <p:cNvSpPr txBox="1"/>
          <p:nvPr/>
        </p:nvSpPr>
        <p:spPr>
          <a:xfrm>
            <a:off x="12882258" y="4730854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+58,100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+57,300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67" name="object 267"/>
          <p:cNvSpPr txBox="1"/>
          <p:nvPr/>
        </p:nvSpPr>
        <p:spPr>
          <a:xfrm>
            <a:off x="11771135" y="4349832"/>
            <a:ext cx="63500" cy="10668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500" spc="15">
                <a:latin typeface="Arial"/>
                <a:cs typeface="Arial"/>
              </a:rPr>
              <a:t>4</a:t>
            </a:r>
            <a:endParaRPr sz="500">
              <a:latin typeface="Arial"/>
              <a:cs typeface="Arial"/>
            </a:endParaRPr>
          </a:p>
        </p:txBody>
      </p:sp>
      <p:sp>
        <p:nvSpPr>
          <p:cNvPr id="268" name="object 268"/>
          <p:cNvSpPr txBox="1"/>
          <p:nvPr/>
        </p:nvSpPr>
        <p:spPr>
          <a:xfrm>
            <a:off x="11999837" y="4378695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+60,600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69" name="object 269"/>
          <p:cNvSpPr txBox="1"/>
          <p:nvPr/>
        </p:nvSpPr>
        <p:spPr>
          <a:xfrm>
            <a:off x="12882258" y="4308871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+61,100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+60,300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70" name="object 270"/>
          <p:cNvSpPr txBox="1"/>
          <p:nvPr/>
        </p:nvSpPr>
        <p:spPr>
          <a:xfrm>
            <a:off x="11771135" y="3927848"/>
            <a:ext cx="63500" cy="10668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500" spc="15">
                <a:latin typeface="Arial"/>
                <a:cs typeface="Arial"/>
              </a:rPr>
              <a:t>4</a:t>
            </a:r>
            <a:endParaRPr sz="500">
              <a:latin typeface="Arial"/>
              <a:cs typeface="Arial"/>
            </a:endParaRPr>
          </a:p>
        </p:txBody>
      </p:sp>
      <p:sp>
        <p:nvSpPr>
          <p:cNvPr id="271" name="object 271"/>
          <p:cNvSpPr txBox="1"/>
          <p:nvPr/>
        </p:nvSpPr>
        <p:spPr>
          <a:xfrm>
            <a:off x="11999837" y="3957724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+63,600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72" name="object 272"/>
          <p:cNvSpPr txBox="1"/>
          <p:nvPr/>
        </p:nvSpPr>
        <p:spPr>
          <a:xfrm>
            <a:off x="12882258" y="3886887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+64,100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+63,300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73" name="object 273"/>
          <p:cNvSpPr txBox="1"/>
          <p:nvPr/>
        </p:nvSpPr>
        <p:spPr>
          <a:xfrm>
            <a:off x="11771135" y="3506876"/>
            <a:ext cx="63500" cy="10668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500" spc="15">
                <a:latin typeface="Arial"/>
                <a:cs typeface="Arial"/>
              </a:rPr>
              <a:t>4</a:t>
            </a:r>
            <a:endParaRPr sz="500">
              <a:latin typeface="Arial"/>
              <a:cs typeface="Arial"/>
            </a:endParaRPr>
          </a:p>
        </p:txBody>
      </p:sp>
      <p:sp>
        <p:nvSpPr>
          <p:cNvPr id="274" name="object 274"/>
          <p:cNvSpPr txBox="1"/>
          <p:nvPr/>
        </p:nvSpPr>
        <p:spPr>
          <a:xfrm>
            <a:off x="11999837" y="3535739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+66,600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75" name="object 275"/>
          <p:cNvSpPr txBox="1"/>
          <p:nvPr/>
        </p:nvSpPr>
        <p:spPr>
          <a:xfrm>
            <a:off x="12882258" y="3465915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+67,100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+66,300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76" name="object 276"/>
          <p:cNvSpPr txBox="1"/>
          <p:nvPr/>
        </p:nvSpPr>
        <p:spPr>
          <a:xfrm>
            <a:off x="10808770" y="2060315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+77,100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77" name="object 277"/>
          <p:cNvSpPr txBox="1"/>
          <p:nvPr/>
        </p:nvSpPr>
        <p:spPr>
          <a:xfrm>
            <a:off x="12205263" y="2123584"/>
            <a:ext cx="79375" cy="8382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350" spc="10">
                <a:latin typeface="Arial"/>
                <a:cs typeface="Arial"/>
              </a:rPr>
              <a:t>26</a:t>
            </a:r>
            <a:endParaRPr sz="350">
              <a:latin typeface="Arial"/>
              <a:cs typeface="Arial"/>
            </a:endParaRPr>
          </a:p>
        </p:txBody>
      </p:sp>
      <p:sp>
        <p:nvSpPr>
          <p:cNvPr id="278" name="object 278"/>
          <p:cNvSpPr txBox="1"/>
          <p:nvPr/>
        </p:nvSpPr>
        <p:spPr>
          <a:xfrm>
            <a:off x="8181744" y="2200976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+76,100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+75,300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79" name="object 279"/>
          <p:cNvSpPr txBox="1"/>
          <p:nvPr/>
        </p:nvSpPr>
        <p:spPr>
          <a:xfrm>
            <a:off x="9095537" y="2270800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+75,600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80" name="object 280"/>
          <p:cNvSpPr txBox="1"/>
          <p:nvPr/>
        </p:nvSpPr>
        <p:spPr>
          <a:xfrm>
            <a:off x="10808770" y="2482298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+74,100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81" name="object 281"/>
          <p:cNvSpPr txBox="1"/>
          <p:nvPr/>
        </p:nvSpPr>
        <p:spPr>
          <a:xfrm>
            <a:off x="12205263" y="2544556"/>
            <a:ext cx="79375" cy="8382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350" spc="10">
                <a:latin typeface="Arial"/>
                <a:cs typeface="Arial"/>
              </a:rPr>
              <a:t>25</a:t>
            </a:r>
            <a:endParaRPr sz="350">
              <a:latin typeface="Arial"/>
              <a:cs typeface="Arial"/>
            </a:endParaRPr>
          </a:p>
        </p:txBody>
      </p:sp>
      <p:sp>
        <p:nvSpPr>
          <p:cNvPr id="282" name="object 282"/>
          <p:cNvSpPr txBox="1"/>
          <p:nvPr/>
        </p:nvSpPr>
        <p:spPr>
          <a:xfrm>
            <a:off x="8181744" y="2621948"/>
            <a:ext cx="236220" cy="20827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+73,100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50"/>
              </a:spcBef>
            </a:pPr>
            <a:r>
              <a:rPr dirty="0" sz="450">
                <a:latin typeface="Arial"/>
                <a:cs typeface="Arial"/>
              </a:rPr>
              <a:t>+72,300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83" name="object 283"/>
          <p:cNvSpPr txBox="1"/>
          <p:nvPr/>
        </p:nvSpPr>
        <p:spPr>
          <a:xfrm>
            <a:off x="9095537" y="2692785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+72,600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84" name="object 284"/>
          <p:cNvSpPr txBox="1"/>
          <p:nvPr/>
        </p:nvSpPr>
        <p:spPr>
          <a:xfrm>
            <a:off x="10808770" y="2903270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+71,100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85" name="object 285"/>
          <p:cNvSpPr txBox="1"/>
          <p:nvPr/>
        </p:nvSpPr>
        <p:spPr>
          <a:xfrm>
            <a:off x="12205263" y="2966539"/>
            <a:ext cx="79375" cy="8382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350" spc="10">
                <a:latin typeface="Arial"/>
                <a:cs typeface="Arial"/>
              </a:rPr>
              <a:t>24</a:t>
            </a:r>
            <a:endParaRPr sz="350">
              <a:latin typeface="Arial"/>
              <a:cs typeface="Arial"/>
            </a:endParaRPr>
          </a:p>
        </p:txBody>
      </p:sp>
      <p:sp>
        <p:nvSpPr>
          <p:cNvPr id="286" name="object 286"/>
          <p:cNvSpPr txBox="1"/>
          <p:nvPr/>
        </p:nvSpPr>
        <p:spPr>
          <a:xfrm>
            <a:off x="11771135" y="3084892"/>
            <a:ext cx="63500" cy="10668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500" spc="15">
                <a:latin typeface="Arial"/>
                <a:cs typeface="Arial"/>
              </a:rPr>
              <a:t>4</a:t>
            </a:r>
            <a:endParaRPr sz="500">
              <a:latin typeface="Arial"/>
              <a:cs typeface="Arial"/>
            </a:endParaRPr>
          </a:p>
        </p:txBody>
      </p:sp>
      <p:sp>
        <p:nvSpPr>
          <p:cNvPr id="287" name="object 287"/>
          <p:cNvSpPr txBox="1"/>
          <p:nvPr/>
        </p:nvSpPr>
        <p:spPr>
          <a:xfrm>
            <a:off x="11999837" y="3114768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+69,600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88" name="object 288"/>
          <p:cNvSpPr txBox="1"/>
          <p:nvPr/>
        </p:nvSpPr>
        <p:spPr>
          <a:xfrm>
            <a:off x="12882258" y="3043932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+70,100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+69,300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89" name="object 289"/>
          <p:cNvSpPr txBox="1"/>
          <p:nvPr/>
        </p:nvSpPr>
        <p:spPr>
          <a:xfrm>
            <a:off x="11771135" y="2662909"/>
            <a:ext cx="63500" cy="10668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500" spc="15">
                <a:latin typeface="Arial"/>
                <a:cs typeface="Arial"/>
              </a:rPr>
              <a:t>4</a:t>
            </a:r>
            <a:endParaRPr sz="500">
              <a:latin typeface="Arial"/>
              <a:cs typeface="Arial"/>
            </a:endParaRPr>
          </a:p>
        </p:txBody>
      </p:sp>
      <p:sp>
        <p:nvSpPr>
          <p:cNvPr id="290" name="object 290"/>
          <p:cNvSpPr txBox="1"/>
          <p:nvPr/>
        </p:nvSpPr>
        <p:spPr>
          <a:xfrm>
            <a:off x="11999837" y="2692785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+72,600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91" name="object 291"/>
          <p:cNvSpPr txBox="1"/>
          <p:nvPr/>
        </p:nvSpPr>
        <p:spPr>
          <a:xfrm>
            <a:off x="12882258" y="2735286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+72,300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92" name="object 292"/>
          <p:cNvSpPr txBox="1"/>
          <p:nvPr/>
        </p:nvSpPr>
        <p:spPr>
          <a:xfrm>
            <a:off x="12882258" y="2621948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+73,100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93" name="object 293"/>
          <p:cNvSpPr txBox="1"/>
          <p:nvPr/>
        </p:nvSpPr>
        <p:spPr>
          <a:xfrm>
            <a:off x="11771135" y="2241937"/>
            <a:ext cx="63500" cy="10668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500" spc="15">
                <a:latin typeface="Arial"/>
                <a:cs typeface="Arial"/>
              </a:rPr>
              <a:t>4</a:t>
            </a:r>
            <a:endParaRPr sz="500">
              <a:latin typeface="Arial"/>
              <a:cs typeface="Arial"/>
            </a:endParaRPr>
          </a:p>
        </p:txBody>
      </p:sp>
      <p:sp>
        <p:nvSpPr>
          <p:cNvPr id="294" name="object 294"/>
          <p:cNvSpPr txBox="1"/>
          <p:nvPr/>
        </p:nvSpPr>
        <p:spPr>
          <a:xfrm>
            <a:off x="11999837" y="2270800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+75,600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95" name="object 295"/>
          <p:cNvSpPr txBox="1"/>
          <p:nvPr/>
        </p:nvSpPr>
        <p:spPr>
          <a:xfrm>
            <a:off x="12882258" y="2200976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+76,100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+75,300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96" name="object 296"/>
          <p:cNvSpPr txBox="1"/>
          <p:nvPr/>
        </p:nvSpPr>
        <p:spPr>
          <a:xfrm>
            <a:off x="9095537" y="1849829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+78,600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97" name="object 297"/>
          <p:cNvSpPr txBox="1"/>
          <p:nvPr/>
        </p:nvSpPr>
        <p:spPr>
          <a:xfrm>
            <a:off x="11771135" y="1819953"/>
            <a:ext cx="63500" cy="10668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500" spc="15">
                <a:latin typeface="Arial"/>
                <a:cs typeface="Arial"/>
              </a:rPr>
              <a:t>4</a:t>
            </a:r>
            <a:endParaRPr sz="500">
              <a:latin typeface="Arial"/>
              <a:cs typeface="Arial"/>
            </a:endParaRPr>
          </a:p>
        </p:txBody>
      </p:sp>
      <p:sp>
        <p:nvSpPr>
          <p:cNvPr id="298" name="object 298"/>
          <p:cNvSpPr txBox="1"/>
          <p:nvPr/>
        </p:nvSpPr>
        <p:spPr>
          <a:xfrm>
            <a:off x="11999837" y="1849829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+78,600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99" name="object 299"/>
          <p:cNvSpPr txBox="1"/>
          <p:nvPr/>
        </p:nvSpPr>
        <p:spPr>
          <a:xfrm>
            <a:off x="12882258" y="1778992"/>
            <a:ext cx="2362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+79,100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50">
                <a:latin typeface="Arial"/>
                <a:cs typeface="Arial"/>
              </a:rPr>
              <a:t>+78,300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300" name="object 300"/>
          <p:cNvSpPr txBox="1"/>
          <p:nvPr/>
        </p:nvSpPr>
        <p:spPr>
          <a:xfrm>
            <a:off x="12342888" y="1371176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+82,000</a:t>
            </a:r>
            <a:endParaRPr sz="450">
              <a:latin typeface="Arial"/>
              <a:cs typeface="Arial"/>
            </a:endParaRPr>
          </a:p>
        </p:txBody>
      </p:sp>
      <p:sp>
        <p:nvSpPr>
          <p:cNvPr id="301" name="object 301"/>
          <p:cNvSpPr txBox="1"/>
          <p:nvPr/>
        </p:nvSpPr>
        <p:spPr>
          <a:xfrm>
            <a:off x="12882258" y="1470347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+81,300</a:t>
            </a:r>
            <a:endParaRPr sz="450">
              <a:latin typeface="Arial"/>
              <a:cs typeface="Arial"/>
            </a:endParaRPr>
          </a:p>
        </p:txBody>
      </p:sp>
      <p:sp>
        <p:nvSpPr>
          <p:cNvPr id="302" name="object 302"/>
          <p:cNvSpPr txBox="1"/>
          <p:nvPr/>
        </p:nvSpPr>
        <p:spPr>
          <a:xfrm>
            <a:off x="11324865" y="556555"/>
            <a:ext cx="236220" cy="15176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495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+87,800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ts val="495"/>
              </a:lnSpc>
            </a:pPr>
            <a:r>
              <a:rPr dirty="0" sz="450">
                <a:latin typeface="Arial"/>
                <a:cs typeface="Arial"/>
              </a:rPr>
              <a:t>+87,400</a:t>
            </a:r>
            <a:endParaRPr sz="450">
              <a:latin typeface="Arial"/>
              <a:cs typeface="Arial"/>
            </a:endParaRPr>
          </a:p>
        </p:txBody>
      </p:sp>
      <p:sp>
        <p:nvSpPr>
          <p:cNvPr id="303" name="object 303"/>
          <p:cNvSpPr txBox="1"/>
          <p:nvPr/>
        </p:nvSpPr>
        <p:spPr>
          <a:xfrm>
            <a:off x="12882258" y="654714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+87,100</a:t>
            </a:r>
            <a:endParaRPr sz="450">
              <a:latin typeface="Arial"/>
              <a:cs typeface="Arial"/>
            </a:endParaRPr>
          </a:p>
        </p:txBody>
      </p:sp>
      <p:sp>
        <p:nvSpPr>
          <p:cNvPr id="304" name="object 304"/>
          <p:cNvSpPr txBox="1"/>
          <p:nvPr/>
        </p:nvSpPr>
        <p:spPr>
          <a:xfrm>
            <a:off x="8764628" y="13585429"/>
            <a:ext cx="1219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 spc="-5">
                <a:latin typeface="Arial"/>
                <a:cs typeface="Arial"/>
              </a:rPr>
              <a:t>600</a:t>
            </a:r>
            <a:endParaRPr sz="450">
              <a:latin typeface="Arial"/>
              <a:cs typeface="Arial"/>
            </a:endParaRPr>
          </a:p>
        </p:txBody>
      </p:sp>
      <p:sp>
        <p:nvSpPr>
          <p:cNvPr id="305" name="object 305"/>
          <p:cNvSpPr txBox="1"/>
          <p:nvPr/>
        </p:nvSpPr>
        <p:spPr>
          <a:xfrm>
            <a:off x="8751473" y="13777700"/>
            <a:ext cx="150495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А</a:t>
            </a:r>
            <a:r>
              <a:rPr dirty="0" sz="450" spc="175">
                <a:latin typeface="Arial"/>
                <a:cs typeface="Arial"/>
              </a:rPr>
              <a:t> </a:t>
            </a:r>
            <a:r>
              <a:rPr dirty="0" sz="450">
                <a:latin typeface="Arial"/>
                <a:cs typeface="Arial"/>
              </a:rPr>
              <a:t>Б</a:t>
            </a:r>
            <a:endParaRPr sz="450">
              <a:latin typeface="Arial"/>
              <a:cs typeface="Arial"/>
            </a:endParaRPr>
          </a:p>
        </p:txBody>
      </p:sp>
      <p:sp>
        <p:nvSpPr>
          <p:cNvPr id="306" name="object 306"/>
          <p:cNvSpPr txBox="1"/>
          <p:nvPr/>
        </p:nvSpPr>
        <p:spPr>
          <a:xfrm>
            <a:off x="9239233" y="13777700"/>
            <a:ext cx="214629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В</a:t>
            </a:r>
            <a:r>
              <a:rPr dirty="0" sz="450">
                <a:latin typeface="Arial"/>
                <a:cs typeface="Arial"/>
              </a:rPr>
              <a:t>       </a:t>
            </a:r>
            <a:r>
              <a:rPr dirty="0" sz="450" spc="-65">
                <a:latin typeface="Arial"/>
                <a:cs typeface="Arial"/>
              </a:rPr>
              <a:t> </a:t>
            </a:r>
            <a:r>
              <a:rPr dirty="0" sz="450">
                <a:latin typeface="Arial"/>
                <a:cs typeface="Arial"/>
              </a:rPr>
              <a:t>Г</a:t>
            </a:r>
            <a:endParaRPr sz="450">
              <a:latin typeface="Arial"/>
              <a:cs typeface="Arial"/>
            </a:endParaRPr>
          </a:p>
        </p:txBody>
      </p:sp>
      <p:sp>
        <p:nvSpPr>
          <p:cNvPr id="307" name="object 307"/>
          <p:cNvSpPr txBox="1"/>
          <p:nvPr/>
        </p:nvSpPr>
        <p:spPr>
          <a:xfrm>
            <a:off x="8984222" y="13585429"/>
            <a:ext cx="697865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284480" algn="l"/>
              </a:tabLst>
            </a:pPr>
            <a:r>
              <a:rPr dirty="0" sz="450">
                <a:latin typeface="Arial"/>
                <a:cs typeface="Arial"/>
              </a:rPr>
              <a:t>2</a:t>
            </a:r>
            <a:r>
              <a:rPr dirty="0" sz="450">
                <a:latin typeface="Arial"/>
                <a:cs typeface="Arial"/>
              </a:rPr>
              <a:t> </a:t>
            </a:r>
            <a:r>
              <a:rPr dirty="0" sz="450" spc="-5">
                <a:latin typeface="Arial"/>
                <a:cs typeface="Arial"/>
              </a:rPr>
              <a:t>90</a:t>
            </a:r>
            <a:r>
              <a:rPr dirty="0" sz="450">
                <a:latin typeface="Arial"/>
                <a:cs typeface="Arial"/>
              </a:rPr>
              <a:t>0</a:t>
            </a:r>
            <a:r>
              <a:rPr dirty="0" sz="450">
                <a:latin typeface="Arial"/>
                <a:cs typeface="Arial"/>
              </a:rPr>
              <a:t>	</a:t>
            </a:r>
            <a:r>
              <a:rPr dirty="0" sz="450">
                <a:latin typeface="Arial"/>
                <a:cs typeface="Arial"/>
              </a:rPr>
              <a:t>1</a:t>
            </a:r>
            <a:r>
              <a:rPr dirty="0" sz="450">
                <a:latin typeface="Arial"/>
                <a:cs typeface="Arial"/>
              </a:rPr>
              <a:t> </a:t>
            </a:r>
            <a:r>
              <a:rPr dirty="0" sz="450" spc="-5">
                <a:latin typeface="Arial"/>
                <a:cs typeface="Arial"/>
              </a:rPr>
              <a:t>10</a:t>
            </a:r>
            <a:r>
              <a:rPr dirty="0" sz="450">
                <a:latin typeface="Arial"/>
                <a:cs typeface="Arial"/>
              </a:rPr>
              <a:t>0</a:t>
            </a:r>
            <a:r>
              <a:rPr dirty="0" sz="450">
                <a:latin typeface="Arial"/>
                <a:cs typeface="Arial"/>
              </a:rPr>
              <a:t>      </a:t>
            </a:r>
            <a:r>
              <a:rPr dirty="0" sz="450" spc="-10">
                <a:latin typeface="Arial"/>
                <a:cs typeface="Arial"/>
              </a:rPr>
              <a:t> </a:t>
            </a:r>
            <a:r>
              <a:rPr dirty="0" sz="450">
                <a:latin typeface="Arial"/>
                <a:cs typeface="Arial"/>
              </a:rPr>
              <a:t>2</a:t>
            </a:r>
            <a:r>
              <a:rPr dirty="0" sz="450">
                <a:latin typeface="Arial"/>
                <a:cs typeface="Arial"/>
              </a:rPr>
              <a:t> </a:t>
            </a:r>
            <a:r>
              <a:rPr dirty="0" sz="450" spc="-5">
                <a:latin typeface="Arial"/>
                <a:cs typeface="Arial"/>
              </a:rPr>
              <a:t>400</a:t>
            </a:r>
            <a:endParaRPr sz="450">
              <a:latin typeface="Arial"/>
              <a:cs typeface="Arial"/>
            </a:endParaRPr>
          </a:p>
        </p:txBody>
      </p:sp>
      <p:sp>
        <p:nvSpPr>
          <p:cNvPr id="308" name="object 308"/>
          <p:cNvSpPr txBox="1"/>
          <p:nvPr/>
        </p:nvSpPr>
        <p:spPr>
          <a:xfrm>
            <a:off x="9734077" y="13777700"/>
            <a:ext cx="64769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Д</a:t>
            </a:r>
            <a:endParaRPr sz="450">
              <a:latin typeface="Arial"/>
              <a:cs typeface="Arial"/>
            </a:endParaRPr>
          </a:p>
        </p:txBody>
      </p:sp>
      <p:sp>
        <p:nvSpPr>
          <p:cNvPr id="309" name="object 309"/>
          <p:cNvSpPr txBox="1"/>
          <p:nvPr/>
        </p:nvSpPr>
        <p:spPr>
          <a:xfrm>
            <a:off x="9828189" y="13585429"/>
            <a:ext cx="395605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2</a:t>
            </a:r>
            <a:r>
              <a:rPr dirty="0" sz="450">
                <a:latin typeface="Arial"/>
                <a:cs typeface="Arial"/>
              </a:rPr>
              <a:t> </a:t>
            </a:r>
            <a:r>
              <a:rPr dirty="0" sz="450" spc="-5">
                <a:latin typeface="Arial"/>
                <a:cs typeface="Arial"/>
              </a:rPr>
              <a:t>10</a:t>
            </a:r>
            <a:r>
              <a:rPr dirty="0" sz="450">
                <a:latin typeface="Arial"/>
                <a:cs typeface="Arial"/>
              </a:rPr>
              <a:t>0</a:t>
            </a:r>
            <a:r>
              <a:rPr dirty="0" sz="450">
                <a:latin typeface="Arial"/>
                <a:cs typeface="Arial"/>
              </a:rPr>
              <a:t>    </a:t>
            </a:r>
            <a:r>
              <a:rPr dirty="0" sz="450" spc="5">
                <a:latin typeface="Arial"/>
                <a:cs typeface="Arial"/>
              </a:rPr>
              <a:t> </a:t>
            </a:r>
            <a:r>
              <a:rPr dirty="0" sz="450">
                <a:latin typeface="Arial"/>
                <a:cs typeface="Arial"/>
              </a:rPr>
              <a:t>1</a:t>
            </a:r>
            <a:r>
              <a:rPr dirty="0" sz="450">
                <a:latin typeface="Arial"/>
                <a:cs typeface="Arial"/>
              </a:rPr>
              <a:t> </a:t>
            </a:r>
            <a:r>
              <a:rPr dirty="0" sz="450" spc="-5">
                <a:latin typeface="Arial"/>
                <a:cs typeface="Arial"/>
              </a:rPr>
              <a:t>050</a:t>
            </a:r>
            <a:endParaRPr sz="450">
              <a:latin typeface="Arial"/>
              <a:cs typeface="Arial"/>
            </a:endParaRPr>
          </a:p>
        </p:txBody>
      </p:sp>
      <p:sp>
        <p:nvSpPr>
          <p:cNvPr id="310" name="object 310"/>
          <p:cNvSpPr txBox="1"/>
          <p:nvPr/>
        </p:nvSpPr>
        <p:spPr>
          <a:xfrm>
            <a:off x="10025519" y="13777700"/>
            <a:ext cx="246379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Е</a:t>
            </a:r>
            <a:r>
              <a:rPr dirty="0" sz="450">
                <a:latin typeface="Arial"/>
                <a:cs typeface="Arial"/>
              </a:rPr>
              <a:t>    </a:t>
            </a:r>
            <a:r>
              <a:rPr dirty="0" sz="450" spc="5">
                <a:latin typeface="Arial"/>
                <a:cs typeface="Arial"/>
              </a:rPr>
              <a:t> </a:t>
            </a:r>
            <a:r>
              <a:rPr dirty="0" sz="450" spc="-5">
                <a:latin typeface="Arial"/>
                <a:cs typeface="Arial"/>
              </a:rPr>
              <a:t>Ж/1</a:t>
            </a:r>
            <a:endParaRPr sz="450">
              <a:latin typeface="Arial"/>
              <a:cs typeface="Arial"/>
            </a:endParaRPr>
          </a:p>
        </p:txBody>
      </p:sp>
      <p:sp>
        <p:nvSpPr>
          <p:cNvPr id="311" name="object 311"/>
          <p:cNvSpPr txBox="1"/>
          <p:nvPr/>
        </p:nvSpPr>
        <p:spPr>
          <a:xfrm>
            <a:off x="10333152" y="13585429"/>
            <a:ext cx="17018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3</a:t>
            </a:r>
            <a:r>
              <a:rPr dirty="0" sz="450">
                <a:latin typeface="Arial"/>
                <a:cs typeface="Arial"/>
              </a:rPr>
              <a:t> </a:t>
            </a:r>
            <a:r>
              <a:rPr dirty="0" sz="450" spc="-5">
                <a:latin typeface="Arial"/>
                <a:cs typeface="Arial"/>
              </a:rPr>
              <a:t>000</a:t>
            </a:r>
            <a:endParaRPr sz="450">
              <a:latin typeface="Arial"/>
              <a:cs typeface="Arial"/>
            </a:endParaRPr>
          </a:p>
        </p:txBody>
      </p:sp>
      <p:sp>
        <p:nvSpPr>
          <p:cNvPr id="312" name="object 312"/>
          <p:cNvSpPr txBox="1"/>
          <p:nvPr/>
        </p:nvSpPr>
        <p:spPr>
          <a:xfrm>
            <a:off x="10528459" y="13632546"/>
            <a:ext cx="202565" cy="240029"/>
          </a:xfrm>
          <a:prstGeom prst="rect">
            <a:avLst/>
          </a:prstGeom>
        </p:spPr>
        <p:txBody>
          <a:bodyPr wrap="square" lIns="0" tIns="5080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400"/>
              </a:spcBef>
            </a:pPr>
            <a:r>
              <a:rPr dirty="0" sz="450" spc="-5">
                <a:latin typeface="Arial"/>
                <a:cs typeface="Arial"/>
              </a:rPr>
              <a:t>2</a:t>
            </a:r>
            <a:r>
              <a:rPr dirty="0" sz="450">
                <a:latin typeface="Arial"/>
                <a:cs typeface="Arial"/>
              </a:rPr>
              <a:t>6</a:t>
            </a:r>
            <a:r>
              <a:rPr dirty="0" sz="450">
                <a:latin typeface="Arial"/>
                <a:cs typeface="Arial"/>
              </a:rPr>
              <a:t> </a:t>
            </a:r>
            <a:r>
              <a:rPr dirty="0" sz="450" spc="-5">
                <a:latin typeface="Arial"/>
                <a:cs typeface="Arial"/>
              </a:rPr>
              <a:t>300</a:t>
            </a:r>
            <a:endParaRPr sz="45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305"/>
              </a:spcBef>
            </a:pPr>
            <a:r>
              <a:rPr dirty="0" sz="450">
                <a:latin typeface="Arial"/>
                <a:cs typeface="Arial"/>
              </a:rPr>
              <a:t>З</a:t>
            </a:r>
            <a:endParaRPr sz="450">
              <a:latin typeface="Arial"/>
              <a:cs typeface="Arial"/>
            </a:endParaRPr>
          </a:p>
        </p:txBody>
      </p:sp>
      <p:sp>
        <p:nvSpPr>
          <p:cNvPr id="313" name="object 313"/>
          <p:cNvSpPr txBox="1"/>
          <p:nvPr/>
        </p:nvSpPr>
        <p:spPr>
          <a:xfrm>
            <a:off x="10755136" y="13585429"/>
            <a:ext cx="17018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3</a:t>
            </a:r>
            <a:r>
              <a:rPr dirty="0" sz="450">
                <a:latin typeface="Arial"/>
                <a:cs typeface="Arial"/>
              </a:rPr>
              <a:t> </a:t>
            </a:r>
            <a:r>
              <a:rPr dirty="0" sz="450" spc="-5">
                <a:latin typeface="Arial"/>
                <a:cs typeface="Arial"/>
              </a:rPr>
              <a:t>000</a:t>
            </a:r>
            <a:endParaRPr sz="450">
              <a:latin typeface="Arial"/>
              <a:cs typeface="Arial"/>
            </a:endParaRPr>
          </a:p>
        </p:txBody>
      </p:sp>
      <p:sp>
        <p:nvSpPr>
          <p:cNvPr id="314" name="object 314"/>
          <p:cNvSpPr txBox="1"/>
          <p:nvPr/>
        </p:nvSpPr>
        <p:spPr>
          <a:xfrm>
            <a:off x="11033423" y="13585429"/>
            <a:ext cx="395605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1</a:t>
            </a:r>
            <a:r>
              <a:rPr dirty="0" sz="450">
                <a:latin typeface="Arial"/>
                <a:cs typeface="Arial"/>
              </a:rPr>
              <a:t> </a:t>
            </a:r>
            <a:r>
              <a:rPr dirty="0" sz="450" spc="-5">
                <a:latin typeface="Arial"/>
                <a:cs typeface="Arial"/>
              </a:rPr>
              <a:t>05</a:t>
            </a:r>
            <a:r>
              <a:rPr dirty="0" sz="450">
                <a:latin typeface="Arial"/>
                <a:cs typeface="Arial"/>
              </a:rPr>
              <a:t>0</a:t>
            </a:r>
            <a:r>
              <a:rPr dirty="0" sz="450">
                <a:latin typeface="Arial"/>
                <a:cs typeface="Arial"/>
              </a:rPr>
              <a:t>    </a:t>
            </a:r>
            <a:r>
              <a:rPr dirty="0" sz="450" spc="5">
                <a:latin typeface="Arial"/>
                <a:cs typeface="Arial"/>
              </a:rPr>
              <a:t> </a:t>
            </a:r>
            <a:r>
              <a:rPr dirty="0" sz="450">
                <a:latin typeface="Arial"/>
                <a:cs typeface="Arial"/>
              </a:rPr>
              <a:t>2</a:t>
            </a:r>
            <a:r>
              <a:rPr dirty="0" sz="450">
                <a:latin typeface="Arial"/>
                <a:cs typeface="Arial"/>
              </a:rPr>
              <a:t> </a:t>
            </a:r>
            <a:r>
              <a:rPr dirty="0" sz="450" spc="-5">
                <a:latin typeface="Arial"/>
                <a:cs typeface="Arial"/>
              </a:rPr>
              <a:t>100</a:t>
            </a:r>
            <a:endParaRPr sz="450">
              <a:latin typeface="Arial"/>
              <a:cs typeface="Arial"/>
            </a:endParaRPr>
          </a:p>
        </p:txBody>
      </p:sp>
      <p:sp>
        <p:nvSpPr>
          <p:cNvPr id="315" name="object 315"/>
          <p:cNvSpPr txBox="1"/>
          <p:nvPr/>
        </p:nvSpPr>
        <p:spPr>
          <a:xfrm>
            <a:off x="10994969" y="13777700"/>
            <a:ext cx="236854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К/1</a:t>
            </a:r>
            <a:r>
              <a:rPr dirty="0" sz="450">
                <a:latin typeface="Arial"/>
                <a:cs typeface="Arial"/>
              </a:rPr>
              <a:t>     </a:t>
            </a:r>
            <a:r>
              <a:rPr dirty="0" sz="450" spc="-35">
                <a:latin typeface="Arial"/>
                <a:cs typeface="Arial"/>
              </a:rPr>
              <a:t> </a:t>
            </a:r>
            <a:r>
              <a:rPr dirty="0" sz="450">
                <a:latin typeface="Arial"/>
                <a:cs typeface="Arial"/>
              </a:rPr>
              <a:t>Л</a:t>
            </a:r>
            <a:endParaRPr sz="450">
              <a:latin typeface="Arial"/>
              <a:cs typeface="Arial"/>
            </a:endParaRPr>
          </a:p>
        </p:txBody>
      </p:sp>
      <p:sp>
        <p:nvSpPr>
          <p:cNvPr id="316" name="object 316"/>
          <p:cNvSpPr txBox="1"/>
          <p:nvPr/>
        </p:nvSpPr>
        <p:spPr>
          <a:xfrm>
            <a:off x="11454395" y="13777700"/>
            <a:ext cx="7366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М</a:t>
            </a:r>
            <a:endParaRPr sz="450">
              <a:latin typeface="Arial"/>
              <a:cs typeface="Arial"/>
            </a:endParaRPr>
          </a:p>
        </p:txBody>
      </p:sp>
      <p:sp>
        <p:nvSpPr>
          <p:cNvPr id="317" name="object 317"/>
          <p:cNvSpPr txBox="1"/>
          <p:nvPr/>
        </p:nvSpPr>
        <p:spPr>
          <a:xfrm>
            <a:off x="11577852" y="13585429"/>
            <a:ext cx="41148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2</a:t>
            </a:r>
            <a:r>
              <a:rPr dirty="0" sz="450">
                <a:latin typeface="Arial"/>
                <a:cs typeface="Arial"/>
              </a:rPr>
              <a:t> </a:t>
            </a:r>
            <a:r>
              <a:rPr dirty="0" sz="450" spc="-5">
                <a:latin typeface="Arial"/>
                <a:cs typeface="Arial"/>
              </a:rPr>
              <a:t>40</a:t>
            </a:r>
            <a:r>
              <a:rPr dirty="0" sz="450">
                <a:latin typeface="Arial"/>
                <a:cs typeface="Arial"/>
              </a:rPr>
              <a:t>0</a:t>
            </a:r>
            <a:r>
              <a:rPr dirty="0" sz="450">
                <a:latin typeface="Arial"/>
                <a:cs typeface="Arial"/>
              </a:rPr>
              <a:t>     </a:t>
            </a:r>
            <a:r>
              <a:rPr dirty="0" sz="450" spc="5">
                <a:latin typeface="Arial"/>
                <a:cs typeface="Arial"/>
              </a:rPr>
              <a:t> </a:t>
            </a:r>
            <a:r>
              <a:rPr dirty="0" sz="450">
                <a:latin typeface="Arial"/>
                <a:cs typeface="Arial"/>
              </a:rPr>
              <a:t>1</a:t>
            </a:r>
            <a:r>
              <a:rPr dirty="0" sz="450">
                <a:latin typeface="Arial"/>
                <a:cs typeface="Arial"/>
              </a:rPr>
              <a:t> </a:t>
            </a:r>
            <a:r>
              <a:rPr dirty="0" sz="450" spc="-5">
                <a:latin typeface="Arial"/>
                <a:cs typeface="Arial"/>
              </a:rPr>
              <a:t>100</a:t>
            </a:r>
            <a:endParaRPr sz="450">
              <a:latin typeface="Arial"/>
              <a:cs typeface="Arial"/>
            </a:endParaRPr>
          </a:p>
        </p:txBody>
      </p:sp>
      <p:sp>
        <p:nvSpPr>
          <p:cNvPr id="318" name="object 318"/>
          <p:cNvSpPr txBox="1"/>
          <p:nvPr/>
        </p:nvSpPr>
        <p:spPr>
          <a:xfrm>
            <a:off x="11794411" y="13777700"/>
            <a:ext cx="225425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Н</a:t>
            </a:r>
            <a:r>
              <a:rPr dirty="0" sz="450">
                <a:latin typeface="Arial"/>
                <a:cs typeface="Arial"/>
              </a:rPr>
              <a:t>      </a:t>
            </a:r>
            <a:r>
              <a:rPr dirty="0" sz="450" spc="15">
                <a:latin typeface="Arial"/>
                <a:cs typeface="Arial"/>
              </a:rPr>
              <a:t> </a:t>
            </a:r>
            <a:r>
              <a:rPr dirty="0" sz="450">
                <a:latin typeface="Arial"/>
                <a:cs typeface="Arial"/>
              </a:rPr>
              <a:t>О</a:t>
            </a:r>
            <a:endParaRPr sz="450">
              <a:latin typeface="Arial"/>
              <a:cs typeface="Arial"/>
            </a:endParaRPr>
          </a:p>
        </p:txBody>
      </p:sp>
      <p:sp>
        <p:nvSpPr>
          <p:cNvPr id="319" name="object 319"/>
          <p:cNvSpPr txBox="1"/>
          <p:nvPr/>
        </p:nvSpPr>
        <p:spPr>
          <a:xfrm>
            <a:off x="12105079" y="13585429"/>
            <a:ext cx="17018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2</a:t>
            </a:r>
            <a:r>
              <a:rPr dirty="0" sz="450">
                <a:latin typeface="Arial"/>
                <a:cs typeface="Arial"/>
              </a:rPr>
              <a:t> </a:t>
            </a:r>
            <a:r>
              <a:rPr dirty="0" sz="450" spc="-5">
                <a:latin typeface="Arial"/>
                <a:cs typeface="Arial"/>
              </a:rPr>
              <a:t>900</a:t>
            </a:r>
            <a:endParaRPr sz="450">
              <a:latin typeface="Arial"/>
              <a:cs typeface="Arial"/>
            </a:endParaRPr>
          </a:p>
        </p:txBody>
      </p:sp>
      <p:sp>
        <p:nvSpPr>
          <p:cNvPr id="320" name="object 320"/>
          <p:cNvSpPr txBox="1"/>
          <p:nvPr/>
        </p:nvSpPr>
        <p:spPr>
          <a:xfrm>
            <a:off x="12376283" y="13585429"/>
            <a:ext cx="1219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 spc="-5">
                <a:latin typeface="Arial"/>
                <a:cs typeface="Arial"/>
              </a:rPr>
              <a:t>600</a:t>
            </a:r>
            <a:endParaRPr sz="450">
              <a:latin typeface="Arial"/>
              <a:cs typeface="Arial"/>
            </a:endParaRPr>
          </a:p>
        </p:txBody>
      </p:sp>
      <p:sp>
        <p:nvSpPr>
          <p:cNvPr id="321" name="object 321"/>
          <p:cNvSpPr txBox="1"/>
          <p:nvPr/>
        </p:nvSpPr>
        <p:spPr>
          <a:xfrm>
            <a:off x="12357055" y="13777700"/>
            <a:ext cx="154305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П</a:t>
            </a:r>
            <a:r>
              <a:rPr dirty="0" sz="450" spc="175">
                <a:latin typeface="Arial"/>
                <a:cs typeface="Arial"/>
              </a:rPr>
              <a:t> </a:t>
            </a:r>
            <a:r>
              <a:rPr dirty="0" sz="450">
                <a:latin typeface="Arial"/>
                <a:cs typeface="Arial"/>
              </a:rPr>
              <a:t>Р</a:t>
            </a:r>
            <a:endParaRPr sz="450">
              <a:latin typeface="Arial"/>
              <a:cs typeface="Arial"/>
            </a:endParaRPr>
          </a:p>
        </p:txBody>
      </p:sp>
      <p:sp>
        <p:nvSpPr>
          <p:cNvPr id="322" name="object 322"/>
          <p:cNvSpPr txBox="1"/>
          <p:nvPr/>
        </p:nvSpPr>
        <p:spPr>
          <a:xfrm>
            <a:off x="10809782" y="13021772"/>
            <a:ext cx="189865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-0,900</a:t>
            </a:r>
            <a:endParaRPr sz="450">
              <a:latin typeface="Arial"/>
              <a:cs typeface="Arial"/>
            </a:endParaRPr>
          </a:p>
        </p:txBody>
      </p:sp>
      <p:sp>
        <p:nvSpPr>
          <p:cNvPr id="323" name="object 323"/>
          <p:cNvSpPr txBox="1"/>
          <p:nvPr/>
        </p:nvSpPr>
        <p:spPr>
          <a:xfrm>
            <a:off x="11712443" y="13235776"/>
            <a:ext cx="100965" cy="10668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500" spc="10">
                <a:latin typeface="Arial"/>
                <a:cs typeface="Arial"/>
              </a:rPr>
              <a:t>11</a:t>
            </a:r>
            <a:endParaRPr sz="500">
              <a:latin typeface="Arial"/>
              <a:cs typeface="Arial"/>
            </a:endParaRPr>
          </a:p>
        </p:txBody>
      </p:sp>
      <p:sp>
        <p:nvSpPr>
          <p:cNvPr id="324" name="object 324"/>
          <p:cNvSpPr txBox="1"/>
          <p:nvPr/>
        </p:nvSpPr>
        <p:spPr>
          <a:xfrm>
            <a:off x="9874739" y="13235776"/>
            <a:ext cx="100965" cy="10668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500" spc="10">
                <a:latin typeface="Arial"/>
                <a:cs typeface="Arial"/>
              </a:rPr>
              <a:t>11</a:t>
            </a:r>
            <a:endParaRPr sz="500">
              <a:latin typeface="Arial"/>
              <a:cs typeface="Arial"/>
            </a:endParaRPr>
          </a:p>
        </p:txBody>
      </p:sp>
      <p:sp>
        <p:nvSpPr>
          <p:cNvPr id="325" name="object 325"/>
          <p:cNvSpPr txBox="1"/>
          <p:nvPr/>
        </p:nvSpPr>
        <p:spPr>
          <a:xfrm>
            <a:off x="10278507" y="204167"/>
            <a:ext cx="741045" cy="210820"/>
          </a:xfrm>
          <a:prstGeom prst="rect">
            <a:avLst/>
          </a:prstGeom>
        </p:spPr>
        <p:txBody>
          <a:bodyPr wrap="square" lIns="0" tIns="1460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dirty="0" sz="1200" spc="5">
                <a:latin typeface="Arial"/>
                <a:cs typeface="Arial"/>
              </a:rPr>
              <a:t>Розріз</a:t>
            </a:r>
            <a:r>
              <a:rPr dirty="0" sz="1200" spc="-65">
                <a:latin typeface="Arial"/>
                <a:cs typeface="Arial"/>
              </a:rPr>
              <a:t> </a:t>
            </a:r>
            <a:r>
              <a:rPr dirty="0" sz="1200">
                <a:latin typeface="Arial"/>
                <a:cs typeface="Arial"/>
              </a:rPr>
              <a:t>2-2</a:t>
            </a:r>
            <a:endParaRPr sz="1200">
              <a:latin typeface="Arial"/>
              <a:cs typeface="Arial"/>
            </a:endParaRPr>
          </a:p>
        </p:txBody>
      </p:sp>
      <p:sp>
        <p:nvSpPr>
          <p:cNvPr id="326" name="object 326"/>
          <p:cNvSpPr txBox="1"/>
          <p:nvPr/>
        </p:nvSpPr>
        <p:spPr>
          <a:xfrm>
            <a:off x="17155729" y="1148683"/>
            <a:ext cx="2004060" cy="6134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22225">
              <a:lnSpc>
                <a:spcPct val="100000"/>
              </a:lnSpc>
              <a:spcBef>
                <a:spcPts val="125"/>
              </a:spcBef>
            </a:pPr>
            <a:r>
              <a:rPr dirty="0" sz="800" spc="15">
                <a:latin typeface="Arial"/>
                <a:cs typeface="Arial"/>
              </a:rPr>
              <a:t>Покриття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 spc="10">
                <a:latin typeface="Arial"/>
                <a:cs typeface="Arial"/>
              </a:rPr>
              <a:t>тип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 spc="15">
                <a:latin typeface="Arial"/>
                <a:cs typeface="Arial"/>
              </a:rPr>
              <a:t>1</a:t>
            </a:r>
            <a:endParaRPr sz="800">
              <a:latin typeface="Arial"/>
              <a:cs typeface="Arial"/>
            </a:endParaRPr>
          </a:p>
          <a:p>
            <a:pPr marL="14604" marR="5080" indent="-2540">
              <a:lnSpc>
                <a:spcPct val="100000"/>
              </a:lnSpc>
              <a:spcBef>
                <a:spcPts val="15"/>
              </a:spcBef>
            </a:pPr>
            <a:r>
              <a:rPr dirty="0" sz="600" spc="15">
                <a:latin typeface="Arial"/>
                <a:cs typeface="Arial"/>
              </a:rPr>
              <a:t>Керамічна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плитка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на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сумуші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CERESIT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СМ-11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-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20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20">
                <a:latin typeface="Arial"/>
                <a:cs typeface="Arial"/>
              </a:rPr>
              <a:t>мм </a:t>
            </a:r>
            <a:r>
              <a:rPr dirty="0" sz="600" spc="-150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Стяжка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з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легкого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бетону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25">
                <a:latin typeface="Arial"/>
                <a:cs typeface="Arial"/>
              </a:rPr>
              <a:t>М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200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-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80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20">
                <a:latin typeface="Arial"/>
                <a:cs typeface="Arial"/>
              </a:rPr>
              <a:t>мм</a:t>
            </a:r>
            <a:endParaRPr sz="600">
              <a:latin typeface="Arial"/>
              <a:cs typeface="Arial"/>
            </a:endParaRPr>
          </a:p>
          <a:p>
            <a:pPr marL="15240" marR="332740" indent="-3175">
              <a:lnSpc>
                <a:spcPct val="100000"/>
              </a:lnSpc>
              <a:spcBef>
                <a:spcPts val="10"/>
              </a:spcBef>
            </a:pPr>
            <a:r>
              <a:rPr dirty="0" sz="600" spc="15">
                <a:latin typeface="Arial"/>
                <a:cs typeface="Arial"/>
              </a:rPr>
              <a:t>Монолітна </a:t>
            </a:r>
            <a:r>
              <a:rPr dirty="0" sz="600" spc="5">
                <a:latin typeface="Arial"/>
                <a:cs typeface="Arial"/>
              </a:rPr>
              <a:t>з/б. </a:t>
            </a:r>
            <a:r>
              <a:rPr dirty="0" sz="600" spc="10">
                <a:latin typeface="Arial"/>
                <a:cs typeface="Arial"/>
              </a:rPr>
              <a:t>ростверкова </a:t>
            </a:r>
            <a:r>
              <a:rPr dirty="0" sz="600" spc="15">
                <a:latin typeface="Arial"/>
                <a:cs typeface="Arial"/>
              </a:rPr>
              <a:t>плита </a:t>
            </a:r>
            <a:r>
              <a:rPr dirty="0" sz="600" spc="10">
                <a:latin typeface="Arial"/>
                <a:cs typeface="Arial"/>
              </a:rPr>
              <a:t>- 1500 </a:t>
            </a:r>
            <a:r>
              <a:rPr dirty="0" sz="600" spc="20">
                <a:latin typeface="Arial"/>
                <a:cs typeface="Arial"/>
              </a:rPr>
              <a:t>мм </a:t>
            </a:r>
            <a:r>
              <a:rPr dirty="0" sz="600" spc="-15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Захисна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стяжка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-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40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20">
                <a:latin typeface="Arial"/>
                <a:cs typeface="Arial"/>
              </a:rPr>
              <a:t>мм</a:t>
            </a:r>
            <a:endParaRPr sz="6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dirty="0" sz="600" spc="15">
                <a:latin typeface="Arial"/>
                <a:cs typeface="Arial"/>
              </a:rPr>
              <a:t>Гідроізоляція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-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Техноеласт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Терра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20">
                <a:latin typeface="Arial"/>
                <a:cs typeface="Arial"/>
              </a:rPr>
              <a:t>ЕМП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-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5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20">
                <a:latin typeface="Arial"/>
                <a:cs typeface="Arial"/>
              </a:rPr>
              <a:t>мм</a:t>
            </a:r>
            <a:endParaRPr sz="600">
              <a:latin typeface="Arial"/>
              <a:cs typeface="Arial"/>
            </a:endParaRPr>
          </a:p>
        </p:txBody>
      </p:sp>
      <p:sp>
        <p:nvSpPr>
          <p:cNvPr id="327" name="object 327"/>
          <p:cNvSpPr txBox="1"/>
          <p:nvPr/>
        </p:nvSpPr>
        <p:spPr>
          <a:xfrm>
            <a:off x="17161800" y="1824296"/>
            <a:ext cx="2568575" cy="12192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00" spc="10">
                <a:latin typeface="Arial"/>
                <a:cs typeface="Arial"/>
              </a:rPr>
              <a:t>Утрамбований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20">
                <a:latin typeface="Arial"/>
                <a:cs typeface="Arial"/>
              </a:rPr>
              <a:t>щебнем</a:t>
            </a:r>
            <a:r>
              <a:rPr dirty="0" sz="600" spc="10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грунт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крупної</a:t>
            </a:r>
            <a:r>
              <a:rPr dirty="0" sz="600" spc="10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фракції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- </a:t>
            </a:r>
            <a:r>
              <a:rPr dirty="0" sz="600" spc="5">
                <a:latin typeface="Arial"/>
                <a:cs typeface="Arial"/>
              </a:rPr>
              <a:t>20...40 </a:t>
            </a:r>
            <a:r>
              <a:rPr dirty="0" sz="600" spc="10">
                <a:latin typeface="Arial"/>
                <a:cs typeface="Arial"/>
              </a:rPr>
              <a:t>- 150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- 300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20">
                <a:latin typeface="Arial"/>
                <a:cs typeface="Arial"/>
              </a:rPr>
              <a:t>мм</a:t>
            </a:r>
            <a:endParaRPr sz="600">
              <a:latin typeface="Arial"/>
              <a:cs typeface="Arial"/>
            </a:endParaRPr>
          </a:p>
        </p:txBody>
      </p:sp>
      <p:sp>
        <p:nvSpPr>
          <p:cNvPr id="328" name="object 328"/>
          <p:cNvSpPr txBox="1"/>
          <p:nvPr/>
        </p:nvSpPr>
        <p:spPr>
          <a:xfrm>
            <a:off x="17155729" y="2034139"/>
            <a:ext cx="1473200" cy="52133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22225">
              <a:lnSpc>
                <a:spcPct val="100000"/>
              </a:lnSpc>
              <a:spcBef>
                <a:spcPts val="125"/>
              </a:spcBef>
            </a:pPr>
            <a:r>
              <a:rPr dirty="0" sz="800" spc="15">
                <a:latin typeface="Arial"/>
                <a:cs typeface="Arial"/>
              </a:rPr>
              <a:t>Покриття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 spc="10">
                <a:latin typeface="Arial"/>
                <a:cs typeface="Arial"/>
              </a:rPr>
              <a:t>тип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 spc="15">
                <a:latin typeface="Arial"/>
                <a:cs typeface="Arial"/>
              </a:rPr>
              <a:t>2</a:t>
            </a:r>
            <a:endParaRPr sz="800">
              <a:latin typeface="Arial"/>
              <a:cs typeface="Arial"/>
            </a:endParaRPr>
          </a:p>
          <a:p>
            <a:pPr marL="15240">
              <a:lnSpc>
                <a:spcPct val="100000"/>
              </a:lnSpc>
              <a:spcBef>
                <a:spcPts val="15"/>
              </a:spcBef>
            </a:pPr>
            <a:r>
              <a:rPr dirty="0" sz="600" spc="15">
                <a:latin typeface="Arial"/>
                <a:cs typeface="Arial"/>
              </a:rPr>
              <a:t>Чиста</a:t>
            </a:r>
            <a:r>
              <a:rPr dirty="0" sz="600" spc="-10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підлога</a:t>
            </a:r>
            <a:r>
              <a:rPr dirty="0" sz="600" spc="-10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-</a:t>
            </a:r>
            <a:r>
              <a:rPr dirty="0" sz="600" spc="-10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20</a:t>
            </a:r>
            <a:r>
              <a:rPr dirty="0" sz="600" spc="-10">
                <a:latin typeface="Arial"/>
                <a:cs typeface="Arial"/>
              </a:rPr>
              <a:t> </a:t>
            </a:r>
            <a:r>
              <a:rPr dirty="0" sz="600" spc="20">
                <a:latin typeface="Arial"/>
                <a:cs typeface="Arial"/>
              </a:rPr>
              <a:t>мм</a:t>
            </a:r>
            <a:endParaRPr sz="600">
              <a:latin typeface="Arial"/>
              <a:cs typeface="Arial"/>
            </a:endParaRPr>
          </a:p>
          <a:p>
            <a:pPr marL="12700" marR="5080" indent="1905">
              <a:lnSpc>
                <a:spcPct val="100000"/>
              </a:lnSpc>
              <a:spcBef>
                <a:spcPts val="5"/>
              </a:spcBef>
            </a:pPr>
            <a:r>
              <a:rPr dirty="0" sz="600" spc="10">
                <a:latin typeface="Arial"/>
                <a:cs typeface="Arial"/>
              </a:rPr>
              <a:t>Стяжка з легкого </a:t>
            </a:r>
            <a:r>
              <a:rPr dirty="0" sz="600" spc="15">
                <a:latin typeface="Arial"/>
                <a:cs typeface="Arial"/>
              </a:rPr>
              <a:t>бетону </a:t>
            </a:r>
            <a:r>
              <a:rPr dirty="0" sz="600" spc="25">
                <a:latin typeface="Arial"/>
                <a:cs typeface="Arial"/>
              </a:rPr>
              <a:t>М </a:t>
            </a:r>
            <a:r>
              <a:rPr dirty="0" sz="600" spc="10">
                <a:latin typeface="Arial"/>
                <a:cs typeface="Arial"/>
              </a:rPr>
              <a:t>200 - </a:t>
            </a:r>
            <a:r>
              <a:rPr dirty="0" sz="600" spc="15">
                <a:latin typeface="Arial"/>
                <a:cs typeface="Arial"/>
              </a:rPr>
              <a:t>80 </a:t>
            </a:r>
            <a:r>
              <a:rPr dirty="0" sz="600" spc="20">
                <a:latin typeface="Arial"/>
                <a:cs typeface="Arial"/>
              </a:rPr>
              <a:t>мм </a:t>
            </a:r>
            <a:r>
              <a:rPr dirty="0" sz="600" spc="-15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Утеплювач </a:t>
            </a:r>
            <a:r>
              <a:rPr dirty="0" sz="600" spc="20">
                <a:latin typeface="Arial"/>
                <a:cs typeface="Arial"/>
              </a:rPr>
              <a:t>ТЕХНОФЛОР </a:t>
            </a:r>
            <a:r>
              <a:rPr dirty="0" sz="600" spc="10">
                <a:latin typeface="Arial"/>
                <a:cs typeface="Arial"/>
              </a:rPr>
              <a:t>- 180 </a:t>
            </a:r>
            <a:r>
              <a:rPr dirty="0" sz="600" spc="20">
                <a:latin typeface="Arial"/>
                <a:cs typeface="Arial"/>
              </a:rPr>
              <a:t>мм </a:t>
            </a:r>
            <a:r>
              <a:rPr dirty="0" sz="600" spc="2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Монолітна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5">
                <a:latin typeface="Arial"/>
                <a:cs typeface="Arial"/>
              </a:rPr>
              <a:t>з/б. </a:t>
            </a:r>
            <a:r>
              <a:rPr dirty="0" sz="600" spc="15">
                <a:latin typeface="Arial"/>
                <a:cs typeface="Arial"/>
              </a:rPr>
              <a:t>плита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-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200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20">
                <a:latin typeface="Arial"/>
                <a:cs typeface="Arial"/>
              </a:rPr>
              <a:t>мм</a:t>
            </a:r>
            <a:endParaRPr sz="600">
              <a:latin typeface="Arial"/>
              <a:cs typeface="Arial"/>
            </a:endParaRPr>
          </a:p>
        </p:txBody>
      </p:sp>
      <p:sp>
        <p:nvSpPr>
          <p:cNvPr id="329" name="object 329"/>
          <p:cNvSpPr txBox="1"/>
          <p:nvPr/>
        </p:nvSpPr>
        <p:spPr>
          <a:xfrm>
            <a:off x="17152692" y="2643335"/>
            <a:ext cx="1899920" cy="79756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54610">
              <a:lnSpc>
                <a:spcPct val="100000"/>
              </a:lnSpc>
              <a:spcBef>
                <a:spcPts val="125"/>
              </a:spcBef>
            </a:pPr>
            <a:r>
              <a:rPr dirty="0" sz="800" spc="15">
                <a:latin typeface="Arial"/>
                <a:cs typeface="Arial"/>
              </a:rPr>
              <a:t>Покриття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 spc="10">
                <a:latin typeface="Arial"/>
                <a:cs typeface="Arial"/>
              </a:rPr>
              <a:t>тип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 spc="15">
                <a:latin typeface="Arial"/>
                <a:cs typeface="Arial"/>
              </a:rPr>
              <a:t>3</a:t>
            </a:r>
            <a:endParaRPr sz="800">
              <a:latin typeface="Arial"/>
              <a:cs typeface="Arial"/>
            </a:endParaRPr>
          </a:p>
          <a:p>
            <a:pPr marL="15240">
              <a:lnSpc>
                <a:spcPct val="100000"/>
              </a:lnSpc>
              <a:spcBef>
                <a:spcPts val="15"/>
              </a:spcBef>
            </a:pPr>
            <a:r>
              <a:rPr dirty="0" sz="600" spc="15">
                <a:latin typeface="Arial"/>
                <a:cs typeface="Arial"/>
              </a:rPr>
              <a:t>Чиста</a:t>
            </a:r>
            <a:r>
              <a:rPr dirty="0" sz="600" spc="-10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підлога</a:t>
            </a:r>
            <a:r>
              <a:rPr dirty="0" sz="600" spc="-10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-</a:t>
            </a:r>
            <a:r>
              <a:rPr dirty="0" sz="600" spc="-10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20</a:t>
            </a:r>
            <a:r>
              <a:rPr dirty="0" sz="600" spc="-10">
                <a:latin typeface="Arial"/>
                <a:cs typeface="Arial"/>
              </a:rPr>
              <a:t> </a:t>
            </a:r>
            <a:r>
              <a:rPr dirty="0" sz="600" spc="20">
                <a:latin typeface="Arial"/>
                <a:cs typeface="Arial"/>
              </a:rPr>
              <a:t>мм</a:t>
            </a:r>
            <a:endParaRPr sz="600">
              <a:latin typeface="Arial"/>
              <a:cs typeface="Arial"/>
            </a:endParaRPr>
          </a:p>
          <a:p>
            <a:pPr marL="12700" marR="318135" indent="1905">
              <a:lnSpc>
                <a:spcPct val="100000"/>
              </a:lnSpc>
              <a:spcBef>
                <a:spcPts val="5"/>
              </a:spcBef>
            </a:pPr>
            <a:r>
              <a:rPr dirty="0" sz="600" spc="10">
                <a:latin typeface="Arial"/>
                <a:cs typeface="Arial"/>
              </a:rPr>
              <a:t>Стяжка з легкого </a:t>
            </a:r>
            <a:r>
              <a:rPr dirty="0" sz="600" spc="15">
                <a:latin typeface="Arial"/>
                <a:cs typeface="Arial"/>
              </a:rPr>
              <a:t>бетону </a:t>
            </a:r>
            <a:r>
              <a:rPr dirty="0" sz="600" spc="25">
                <a:latin typeface="Arial"/>
                <a:cs typeface="Arial"/>
              </a:rPr>
              <a:t>М </a:t>
            </a:r>
            <a:r>
              <a:rPr dirty="0" sz="600" spc="10">
                <a:latin typeface="Arial"/>
                <a:cs typeface="Arial"/>
              </a:rPr>
              <a:t>200 - </a:t>
            </a:r>
            <a:r>
              <a:rPr dirty="0" sz="600" spc="15">
                <a:latin typeface="Arial"/>
                <a:cs typeface="Arial"/>
              </a:rPr>
              <a:t>80 </a:t>
            </a:r>
            <a:r>
              <a:rPr dirty="0" sz="600" spc="20">
                <a:latin typeface="Arial"/>
                <a:cs typeface="Arial"/>
              </a:rPr>
              <a:t>мм </a:t>
            </a:r>
            <a:r>
              <a:rPr dirty="0" sz="600" spc="2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Утеплювач </a:t>
            </a:r>
            <a:r>
              <a:rPr dirty="0" sz="600" spc="20">
                <a:latin typeface="Arial"/>
                <a:cs typeface="Arial"/>
              </a:rPr>
              <a:t>ТЕХНОФЛОР </a:t>
            </a:r>
            <a:r>
              <a:rPr dirty="0" sz="600" spc="10">
                <a:latin typeface="Arial"/>
                <a:cs typeface="Arial"/>
              </a:rPr>
              <a:t>- </a:t>
            </a:r>
            <a:r>
              <a:rPr dirty="0" sz="600" spc="15">
                <a:latin typeface="Arial"/>
                <a:cs typeface="Arial"/>
              </a:rPr>
              <a:t>80 </a:t>
            </a:r>
            <a:r>
              <a:rPr dirty="0" sz="600" spc="20">
                <a:latin typeface="Arial"/>
                <a:cs typeface="Arial"/>
              </a:rPr>
              <a:t>мм </a:t>
            </a:r>
            <a:r>
              <a:rPr dirty="0" sz="600" spc="2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Монолітна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5">
                <a:latin typeface="Arial"/>
                <a:cs typeface="Arial"/>
              </a:rPr>
              <a:t>з/б. </a:t>
            </a:r>
            <a:r>
              <a:rPr dirty="0" sz="600" spc="15">
                <a:latin typeface="Arial"/>
                <a:cs typeface="Arial"/>
              </a:rPr>
              <a:t>плита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перекриття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-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200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20">
                <a:latin typeface="Arial"/>
                <a:cs typeface="Arial"/>
              </a:rPr>
              <a:t>мм</a:t>
            </a:r>
            <a:endParaRPr sz="600">
              <a:latin typeface="Arial"/>
              <a:cs typeface="Arial"/>
            </a:endParaRPr>
          </a:p>
          <a:p>
            <a:pPr marL="18415" marR="5080" indent="-6350">
              <a:lnSpc>
                <a:spcPct val="100000"/>
              </a:lnSpc>
              <a:spcBef>
                <a:spcPts val="15"/>
              </a:spcBef>
            </a:pPr>
            <a:r>
              <a:rPr dirty="0" sz="600" spc="15">
                <a:latin typeface="Arial"/>
                <a:cs typeface="Arial"/>
              </a:rPr>
              <a:t>Плита мінераловатна </a:t>
            </a:r>
            <a:r>
              <a:rPr dirty="0" sz="600" spc="10">
                <a:latin typeface="Arial"/>
                <a:cs typeface="Arial"/>
              </a:rPr>
              <a:t>вогнезахисна </a:t>
            </a:r>
            <a:r>
              <a:rPr dirty="0" sz="600" spc="15">
                <a:latin typeface="Arial"/>
                <a:cs typeface="Arial"/>
              </a:rPr>
              <a:t>ТехноНІКОЛЬ </a:t>
            </a:r>
            <a:r>
              <a:rPr dirty="0" sz="600" spc="-15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для </a:t>
            </a:r>
            <a:r>
              <a:rPr dirty="0" sz="600" spc="5">
                <a:latin typeface="Arial"/>
                <a:cs typeface="Arial"/>
              </a:rPr>
              <a:t>ізоляції </a:t>
            </a:r>
            <a:r>
              <a:rPr dirty="0" sz="600" spc="15">
                <a:latin typeface="Arial"/>
                <a:cs typeface="Arial"/>
              </a:rPr>
              <a:t>конструкцій </a:t>
            </a:r>
            <a:r>
              <a:rPr dirty="0" sz="600" spc="5">
                <a:latin typeface="Arial"/>
                <a:cs typeface="Arial"/>
              </a:rPr>
              <a:t>із </a:t>
            </a:r>
            <a:r>
              <a:rPr dirty="0" sz="600" spc="15">
                <a:latin typeface="Arial"/>
                <a:cs typeface="Arial"/>
              </a:rPr>
              <a:t>бетону </a:t>
            </a:r>
            <a:r>
              <a:rPr dirty="0" sz="600" spc="10">
                <a:latin typeface="Arial"/>
                <a:cs typeface="Arial"/>
              </a:rPr>
              <a:t>- 100 </a:t>
            </a:r>
            <a:r>
              <a:rPr dirty="0" sz="600" spc="20">
                <a:latin typeface="Arial"/>
                <a:cs typeface="Arial"/>
              </a:rPr>
              <a:t>мм </a:t>
            </a:r>
            <a:r>
              <a:rPr dirty="0" sz="600" spc="2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Декоративне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структурне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покриття</a:t>
            </a:r>
            <a:endParaRPr sz="600">
              <a:latin typeface="Arial"/>
              <a:cs typeface="Arial"/>
            </a:endParaRPr>
          </a:p>
        </p:txBody>
      </p:sp>
      <p:sp>
        <p:nvSpPr>
          <p:cNvPr id="330" name="object 330"/>
          <p:cNvSpPr txBox="1"/>
          <p:nvPr/>
        </p:nvSpPr>
        <p:spPr>
          <a:xfrm>
            <a:off x="17155729" y="3528791"/>
            <a:ext cx="1586230" cy="52133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22225">
              <a:lnSpc>
                <a:spcPct val="100000"/>
              </a:lnSpc>
              <a:spcBef>
                <a:spcPts val="125"/>
              </a:spcBef>
            </a:pPr>
            <a:r>
              <a:rPr dirty="0" sz="800" spc="15">
                <a:latin typeface="Arial"/>
                <a:cs typeface="Arial"/>
              </a:rPr>
              <a:t>Покриття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 spc="10">
                <a:latin typeface="Arial"/>
                <a:cs typeface="Arial"/>
              </a:rPr>
              <a:t>тип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 spc="15">
                <a:latin typeface="Arial"/>
                <a:cs typeface="Arial"/>
              </a:rPr>
              <a:t>4</a:t>
            </a:r>
            <a:endParaRPr sz="800">
              <a:latin typeface="Arial"/>
              <a:cs typeface="Arial"/>
            </a:endParaRPr>
          </a:p>
          <a:p>
            <a:pPr marL="15240">
              <a:lnSpc>
                <a:spcPct val="100000"/>
              </a:lnSpc>
              <a:spcBef>
                <a:spcPts val="15"/>
              </a:spcBef>
            </a:pPr>
            <a:r>
              <a:rPr dirty="0" sz="600" spc="15">
                <a:latin typeface="Arial"/>
                <a:cs typeface="Arial"/>
              </a:rPr>
              <a:t>Чиста</a:t>
            </a:r>
            <a:r>
              <a:rPr dirty="0" sz="600" spc="-10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підлога</a:t>
            </a:r>
            <a:r>
              <a:rPr dirty="0" sz="600" spc="-10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-</a:t>
            </a:r>
            <a:r>
              <a:rPr dirty="0" sz="600" spc="-10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20</a:t>
            </a:r>
            <a:r>
              <a:rPr dirty="0" sz="600" spc="-10">
                <a:latin typeface="Arial"/>
                <a:cs typeface="Arial"/>
              </a:rPr>
              <a:t> </a:t>
            </a:r>
            <a:r>
              <a:rPr dirty="0" sz="600" spc="20">
                <a:latin typeface="Arial"/>
                <a:cs typeface="Arial"/>
              </a:rPr>
              <a:t>мм</a:t>
            </a:r>
            <a:endParaRPr sz="600">
              <a:latin typeface="Arial"/>
              <a:cs typeface="Arial"/>
            </a:endParaRPr>
          </a:p>
          <a:p>
            <a:pPr marL="12700" marR="5080" indent="1905">
              <a:lnSpc>
                <a:spcPct val="100000"/>
              </a:lnSpc>
              <a:spcBef>
                <a:spcPts val="5"/>
              </a:spcBef>
            </a:pPr>
            <a:r>
              <a:rPr dirty="0" sz="600" spc="10">
                <a:latin typeface="Arial"/>
                <a:cs typeface="Arial"/>
              </a:rPr>
              <a:t>Стяжка з легкого </a:t>
            </a:r>
            <a:r>
              <a:rPr dirty="0" sz="600" spc="15">
                <a:latin typeface="Arial"/>
                <a:cs typeface="Arial"/>
              </a:rPr>
              <a:t>бетону </a:t>
            </a:r>
            <a:r>
              <a:rPr dirty="0" sz="600" spc="25">
                <a:latin typeface="Arial"/>
                <a:cs typeface="Arial"/>
              </a:rPr>
              <a:t>М </a:t>
            </a:r>
            <a:r>
              <a:rPr dirty="0" sz="600" spc="10">
                <a:latin typeface="Arial"/>
                <a:cs typeface="Arial"/>
              </a:rPr>
              <a:t>200 - </a:t>
            </a:r>
            <a:r>
              <a:rPr dirty="0" sz="600" spc="15">
                <a:latin typeface="Arial"/>
                <a:cs typeface="Arial"/>
              </a:rPr>
              <a:t>80 </a:t>
            </a:r>
            <a:r>
              <a:rPr dirty="0" sz="600" spc="20">
                <a:latin typeface="Arial"/>
                <a:cs typeface="Arial"/>
              </a:rPr>
              <a:t>мм </a:t>
            </a:r>
            <a:r>
              <a:rPr dirty="0" sz="600" spc="2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Звукоізоляція</a:t>
            </a:r>
            <a:r>
              <a:rPr dirty="0" sz="600" spc="-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Техноеласт</a:t>
            </a:r>
            <a:r>
              <a:rPr dirty="0" sz="600" spc="-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Акусти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-</a:t>
            </a:r>
            <a:r>
              <a:rPr dirty="0" sz="600" spc="-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2.5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20">
                <a:latin typeface="Arial"/>
                <a:cs typeface="Arial"/>
              </a:rPr>
              <a:t>мм </a:t>
            </a:r>
            <a:r>
              <a:rPr dirty="0" sz="600" spc="-15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Монолітна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5">
                <a:latin typeface="Arial"/>
                <a:cs typeface="Arial"/>
              </a:rPr>
              <a:t>з/б. </a:t>
            </a:r>
            <a:r>
              <a:rPr dirty="0" sz="600" spc="15">
                <a:latin typeface="Arial"/>
                <a:cs typeface="Arial"/>
              </a:rPr>
              <a:t>плита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перекриття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-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200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20">
                <a:latin typeface="Arial"/>
                <a:cs typeface="Arial"/>
              </a:rPr>
              <a:t>мм</a:t>
            </a:r>
            <a:endParaRPr sz="600">
              <a:latin typeface="Arial"/>
              <a:cs typeface="Arial"/>
            </a:endParaRPr>
          </a:p>
        </p:txBody>
      </p:sp>
      <p:sp>
        <p:nvSpPr>
          <p:cNvPr id="331" name="object 331"/>
          <p:cNvSpPr txBox="1"/>
          <p:nvPr/>
        </p:nvSpPr>
        <p:spPr>
          <a:xfrm>
            <a:off x="17155729" y="4137987"/>
            <a:ext cx="1586230" cy="52133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22225">
              <a:lnSpc>
                <a:spcPct val="100000"/>
              </a:lnSpc>
              <a:spcBef>
                <a:spcPts val="125"/>
              </a:spcBef>
            </a:pPr>
            <a:r>
              <a:rPr dirty="0" sz="800" spc="15">
                <a:latin typeface="Arial"/>
                <a:cs typeface="Arial"/>
              </a:rPr>
              <a:t>Покриття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 spc="10">
                <a:latin typeface="Arial"/>
                <a:cs typeface="Arial"/>
              </a:rPr>
              <a:t>тип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 spc="15">
                <a:latin typeface="Arial"/>
                <a:cs typeface="Arial"/>
              </a:rPr>
              <a:t>5</a:t>
            </a:r>
            <a:endParaRPr sz="800">
              <a:latin typeface="Arial"/>
              <a:cs typeface="Arial"/>
            </a:endParaRPr>
          </a:p>
          <a:p>
            <a:pPr marL="12700" marR="73025" indent="1905">
              <a:lnSpc>
                <a:spcPct val="100000"/>
              </a:lnSpc>
              <a:spcBef>
                <a:spcPts val="15"/>
              </a:spcBef>
            </a:pPr>
            <a:r>
              <a:rPr dirty="0" sz="600" spc="10">
                <a:latin typeface="Arial"/>
                <a:cs typeface="Arial"/>
              </a:rPr>
              <a:t>Стяжка з легкого </a:t>
            </a:r>
            <a:r>
              <a:rPr dirty="0" sz="600" spc="15">
                <a:latin typeface="Arial"/>
                <a:cs typeface="Arial"/>
              </a:rPr>
              <a:t>бетону </a:t>
            </a:r>
            <a:r>
              <a:rPr dirty="0" sz="600" spc="25">
                <a:latin typeface="Arial"/>
                <a:cs typeface="Arial"/>
              </a:rPr>
              <a:t>М </a:t>
            </a:r>
            <a:r>
              <a:rPr dirty="0" sz="600" spc="10">
                <a:latin typeface="Arial"/>
                <a:cs typeface="Arial"/>
              </a:rPr>
              <a:t>200 - 100 </a:t>
            </a:r>
            <a:r>
              <a:rPr dirty="0" sz="600" spc="20">
                <a:latin typeface="Arial"/>
                <a:cs typeface="Arial"/>
              </a:rPr>
              <a:t>мм </a:t>
            </a:r>
            <a:r>
              <a:rPr dirty="0" sz="600" spc="-15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Керамзит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-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200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20">
                <a:latin typeface="Arial"/>
                <a:cs typeface="Arial"/>
              </a:rPr>
              <a:t>мм</a:t>
            </a:r>
            <a:endParaRPr sz="6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10"/>
              </a:spcBef>
            </a:pPr>
            <a:r>
              <a:rPr dirty="0" sz="600" spc="15">
                <a:latin typeface="Arial"/>
                <a:cs typeface="Arial"/>
              </a:rPr>
              <a:t>Пароізоляція </a:t>
            </a:r>
            <a:r>
              <a:rPr dirty="0" sz="600" spc="10">
                <a:latin typeface="Arial"/>
                <a:cs typeface="Arial"/>
              </a:rPr>
              <a:t>- </a:t>
            </a:r>
            <a:r>
              <a:rPr dirty="0" sz="600" spc="15">
                <a:latin typeface="Arial"/>
                <a:cs typeface="Arial"/>
              </a:rPr>
              <a:t>Техноеласт </a:t>
            </a:r>
            <a:r>
              <a:rPr dirty="0" sz="600" spc="10">
                <a:latin typeface="Arial"/>
                <a:cs typeface="Arial"/>
              </a:rPr>
              <a:t>Бар'єр </a:t>
            </a:r>
            <a:r>
              <a:rPr dirty="0" sz="600" spc="15">
                <a:latin typeface="Arial"/>
                <a:cs typeface="Arial"/>
              </a:rPr>
              <a:t>БО </a:t>
            </a:r>
            <a:r>
              <a:rPr dirty="0" sz="600" spc="20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Монолітна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5">
                <a:latin typeface="Arial"/>
                <a:cs typeface="Arial"/>
              </a:rPr>
              <a:t>з/б. </a:t>
            </a:r>
            <a:r>
              <a:rPr dirty="0" sz="600" spc="15">
                <a:latin typeface="Arial"/>
                <a:cs typeface="Arial"/>
              </a:rPr>
              <a:t>плита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перекриття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-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200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20">
                <a:latin typeface="Arial"/>
                <a:cs typeface="Arial"/>
              </a:rPr>
              <a:t>мм</a:t>
            </a:r>
            <a:endParaRPr sz="600">
              <a:latin typeface="Arial"/>
              <a:cs typeface="Arial"/>
            </a:endParaRPr>
          </a:p>
        </p:txBody>
      </p:sp>
      <p:sp>
        <p:nvSpPr>
          <p:cNvPr id="332" name="object 332"/>
          <p:cNvSpPr txBox="1"/>
          <p:nvPr/>
        </p:nvSpPr>
        <p:spPr>
          <a:xfrm>
            <a:off x="17155729" y="4747181"/>
            <a:ext cx="2703830" cy="125793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22225">
              <a:lnSpc>
                <a:spcPct val="100000"/>
              </a:lnSpc>
              <a:spcBef>
                <a:spcPts val="125"/>
              </a:spcBef>
            </a:pPr>
            <a:r>
              <a:rPr dirty="0" sz="800" spc="15">
                <a:latin typeface="Arial"/>
                <a:cs typeface="Arial"/>
              </a:rPr>
              <a:t>Покриття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 spc="10">
                <a:latin typeface="Arial"/>
                <a:cs typeface="Arial"/>
              </a:rPr>
              <a:t>тип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 spc="15">
                <a:latin typeface="Arial"/>
                <a:cs typeface="Arial"/>
              </a:rPr>
              <a:t>6</a:t>
            </a:r>
            <a:endParaRPr sz="8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5"/>
              </a:spcBef>
            </a:pPr>
            <a:r>
              <a:rPr dirty="0" sz="600" spc="15">
                <a:latin typeface="Arial"/>
                <a:cs typeface="Arial"/>
              </a:rPr>
              <a:t>Гідроізоляція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"ТЕХНОЕЛАСТ"-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верхній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шар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20">
                <a:latin typeface="Arial"/>
                <a:cs typeface="Arial"/>
              </a:rPr>
              <a:t>ЕКП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-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4,2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20">
                <a:latin typeface="Arial"/>
                <a:cs typeface="Arial"/>
              </a:rPr>
              <a:t>мм</a:t>
            </a:r>
            <a:endParaRPr sz="600">
              <a:latin typeface="Arial"/>
              <a:cs typeface="Arial"/>
            </a:endParaRPr>
          </a:p>
          <a:p>
            <a:pPr marL="12700" marR="626745" indent="1141095">
              <a:lnSpc>
                <a:spcPct val="100000"/>
              </a:lnSpc>
              <a:spcBef>
                <a:spcPts val="5"/>
              </a:spcBef>
            </a:pPr>
            <a:r>
              <a:rPr dirty="0" sz="600" spc="10">
                <a:latin typeface="Arial"/>
                <a:cs typeface="Arial"/>
              </a:rPr>
              <a:t>-</a:t>
            </a:r>
            <a:r>
              <a:rPr dirty="0" sz="600" spc="-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нижній</a:t>
            </a:r>
            <a:r>
              <a:rPr dirty="0" sz="600" spc="-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шар</a:t>
            </a:r>
            <a:r>
              <a:rPr dirty="0" sz="600" spc="-5">
                <a:latin typeface="Arial"/>
                <a:cs typeface="Arial"/>
              </a:rPr>
              <a:t> </a:t>
            </a:r>
            <a:r>
              <a:rPr dirty="0" sz="600" spc="20">
                <a:latin typeface="Arial"/>
                <a:cs typeface="Arial"/>
              </a:rPr>
              <a:t>ЕПП</a:t>
            </a:r>
            <a:r>
              <a:rPr dirty="0" sz="600" spc="-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-</a:t>
            </a:r>
            <a:r>
              <a:rPr dirty="0" sz="600" spc="-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4</a:t>
            </a:r>
            <a:r>
              <a:rPr dirty="0" sz="600" spc="-5">
                <a:latin typeface="Arial"/>
                <a:cs typeface="Arial"/>
              </a:rPr>
              <a:t> </a:t>
            </a:r>
            <a:r>
              <a:rPr dirty="0" sz="600" spc="20">
                <a:latin typeface="Arial"/>
                <a:cs typeface="Arial"/>
              </a:rPr>
              <a:t>мм </a:t>
            </a:r>
            <a:r>
              <a:rPr dirty="0" sz="600" spc="-150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Праймер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бітумний</a:t>
            </a:r>
            <a:r>
              <a:rPr dirty="0" sz="600" spc="10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ТехноНІКОЛЬ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20">
                <a:latin typeface="Arial"/>
                <a:cs typeface="Arial"/>
              </a:rPr>
              <a:t>№01</a:t>
            </a:r>
            <a:r>
              <a:rPr dirty="0" sz="600" spc="10">
                <a:latin typeface="Arial"/>
                <a:cs typeface="Arial"/>
              </a:rPr>
              <a:t> -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0,35 </a:t>
            </a:r>
            <a:r>
              <a:rPr dirty="0" sz="600" spc="5">
                <a:latin typeface="Arial"/>
                <a:cs typeface="Arial"/>
              </a:rPr>
              <a:t>л/м.кв.</a:t>
            </a:r>
            <a:endParaRPr sz="600">
              <a:latin typeface="Arial"/>
              <a:cs typeface="Arial"/>
            </a:endParaRPr>
          </a:p>
          <a:p>
            <a:pPr marL="15240" marR="655320" indent="-1270">
              <a:lnSpc>
                <a:spcPct val="100000"/>
              </a:lnSpc>
              <a:spcBef>
                <a:spcPts val="10"/>
              </a:spcBef>
            </a:pPr>
            <a:r>
              <a:rPr dirty="0" sz="600" spc="10">
                <a:latin typeface="Arial"/>
                <a:cs typeface="Arial"/>
              </a:rPr>
              <a:t>Стяжка з </a:t>
            </a:r>
            <a:r>
              <a:rPr dirty="0" sz="600" spc="15">
                <a:latin typeface="Arial"/>
                <a:cs typeface="Arial"/>
              </a:rPr>
              <a:t>ц.п.розчину </a:t>
            </a:r>
            <a:r>
              <a:rPr dirty="0" sz="600" spc="10">
                <a:latin typeface="Arial"/>
                <a:cs typeface="Arial"/>
              </a:rPr>
              <a:t>з </a:t>
            </a:r>
            <a:r>
              <a:rPr dirty="0" sz="600" spc="15">
                <a:latin typeface="Arial"/>
                <a:cs typeface="Arial"/>
              </a:rPr>
              <a:t>проливкою </a:t>
            </a:r>
            <a:r>
              <a:rPr dirty="0" sz="600" spc="10">
                <a:latin typeface="Arial"/>
                <a:cs typeface="Arial"/>
              </a:rPr>
              <a:t>за </a:t>
            </a:r>
            <a:r>
              <a:rPr dirty="0" sz="600" spc="15">
                <a:latin typeface="Arial"/>
                <a:cs typeface="Arial"/>
              </a:rPr>
              <a:t>2 </a:t>
            </a:r>
            <a:r>
              <a:rPr dirty="0" sz="600" spc="10">
                <a:latin typeface="Arial"/>
                <a:cs typeface="Arial"/>
              </a:rPr>
              <a:t>рази армована </a:t>
            </a:r>
            <a:r>
              <a:rPr dirty="0" sz="600" spc="-15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сіткою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25">
                <a:latin typeface="Arial"/>
                <a:cs typeface="Arial"/>
              </a:rPr>
              <a:t>Ø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3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Вр-I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з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чарунками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150х150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20">
                <a:latin typeface="Arial"/>
                <a:cs typeface="Arial"/>
              </a:rPr>
              <a:t>мм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-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50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20">
                <a:latin typeface="Arial"/>
                <a:cs typeface="Arial"/>
              </a:rPr>
              <a:t>мм</a:t>
            </a:r>
            <a:endParaRPr sz="600">
              <a:latin typeface="Arial"/>
              <a:cs typeface="Arial"/>
            </a:endParaRPr>
          </a:p>
          <a:p>
            <a:pPr marL="12700" marR="5080" indent="5715">
              <a:lnSpc>
                <a:spcPct val="100000"/>
              </a:lnSpc>
              <a:spcBef>
                <a:spcPts val="10"/>
              </a:spcBef>
            </a:pPr>
            <a:r>
              <a:rPr dirty="0" sz="600" spc="10">
                <a:latin typeface="Arial"/>
                <a:cs typeface="Arial"/>
              </a:rPr>
              <a:t>Ухилоутворюючий </a:t>
            </a:r>
            <a:r>
              <a:rPr dirty="0" sz="600" spc="15">
                <a:latin typeface="Arial"/>
                <a:cs typeface="Arial"/>
              </a:rPr>
              <a:t>шар </a:t>
            </a:r>
            <a:r>
              <a:rPr dirty="0" sz="600" spc="10">
                <a:latin typeface="Arial"/>
                <a:cs typeface="Arial"/>
              </a:rPr>
              <a:t>з </a:t>
            </a:r>
            <a:r>
              <a:rPr dirty="0" sz="600" spc="15">
                <a:latin typeface="Arial"/>
                <a:cs typeface="Arial"/>
              </a:rPr>
              <a:t>керамзітового гравію Y=400кг/м3 </a:t>
            </a:r>
            <a:r>
              <a:rPr dirty="0" sz="600" spc="10">
                <a:latin typeface="Arial"/>
                <a:cs typeface="Arial"/>
              </a:rPr>
              <a:t>- 100-200 </a:t>
            </a:r>
            <a:r>
              <a:rPr dirty="0" sz="600" spc="20">
                <a:latin typeface="Arial"/>
                <a:cs typeface="Arial"/>
              </a:rPr>
              <a:t>мм </a:t>
            </a:r>
            <a:r>
              <a:rPr dirty="0" sz="600" spc="-15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Поліетиленова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плівка</a:t>
            </a:r>
            <a:endParaRPr sz="600">
              <a:latin typeface="Arial"/>
              <a:cs typeface="Arial"/>
            </a:endParaRPr>
          </a:p>
          <a:p>
            <a:pPr marL="18415">
              <a:lnSpc>
                <a:spcPct val="100000"/>
              </a:lnSpc>
              <a:spcBef>
                <a:spcPts val="10"/>
              </a:spcBef>
            </a:pPr>
            <a:r>
              <a:rPr dirty="0" sz="600" spc="10">
                <a:latin typeface="Arial"/>
                <a:cs typeface="Arial"/>
              </a:rPr>
              <a:t>Утеплювач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"ТехноНІКОЛЬ"</a:t>
            </a:r>
            <a:r>
              <a:rPr dirty="0" sz="600" spc="10">
                <a:latin typeface="Arial"/>
                <a:cs typeface="Arial"/>
              </a:rPr>
              <a:t> R=5.37 м.кв. </a:t>
            </a:r>
            <a:r>
              <a:rPr dirty="0" sz="600" spc="15">
                <a:latin typeface="Arial"/>
                <a:cs typeface="Arial"/>
              </a:rPr>
              <a:t>К/Вт</a:t>
            </a:r>
            <a:endParaRPr sz="600">
              <a:latin typeface="Arial"/>
              <a:cs typeface="Arial"/>
            </a:endParaRPr>
          </a:p>
          <a:p>
            <a:pPr marL="15240">
              <a:lnSpc>
                <a:spcPct val="100000"/>
              </a:lnSpc>
              <a:spcBef>
                <a:spcPts val="5"/>
              </a:spcBef>
            </a:pPr>
            <a:r>
              <a:rPr dirty="0" sz="600" spc="15">
                <a:latin typeface="Arial"/>
                <a:cs typeface="Arial"/>
              </a:rPr>
              <a:t>-верхній</a:t>
            </a:r>
            <a:r>
              <a:rPr dirty="0" sz="600" spc="-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шар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20">
                <a:latin typeface="Arial"/>
                <a:cs typeface="Arial"/>
              </a:rPr>
              <a:t>ТЕХНОРУФ</a:t>
            </a:r>
            <a:r>
              <a:rPr dirty="0" sz="600" spc="-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В60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-</a:t>
            </a:r>
            <a:r>
              <a:rPr dirty="0" sz="600" spc="-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50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20">
                <a:latin typeface="Arial"/>
                <a:cs typeface="Arial"/>
              </a:rPr>
              <a:t>мм</a:t>
            </a:r>
            <a:endParaRPr sz="600">
              <a:latin typeface="Arial"/>
              <a:cs typeface="Arial"/>
            </a:endParaRPr>
          </a:p>
          <a:p>
            <a:pPr marL="12700" marR="600075" indent="2540">
              <a:lnSpc>
                <a:spcPct val="100000"/>
              </a:lnSpc>
              <a:spcBef>
                <a:spcPts val="5"/>
              </a:spcBef>
            </a:pPr>
            <a:r>
              <a:rPr dirty="0" sz="600" spc="15">
                <a:latin typeface="Arial"/>
                <a:cs typeface="Arial"/>
              </a:rPr>
              <a:t>-нижній шар </a:t>
            </a:r>
            <a:r>
              <a:rPr dirty="0" sz="600" spc="20">
                <a:latin typeface="Arial"/>
                <a:cs typeface="Arial"/>
              </a:rPr>
              <a:t>ТЕХНОРУФ </a:t>
            </a:r>
            <a:r>
              <a:rPr dirty="0" sz="600" spc="15">
                <a:latin typeface="Arial"/>
                <a:cs typeface="Arial"/>
              </a:rPr>
              <a:t>Н35 Вент </a:t>
            </a:r>
            <a:r>
              <a:rPr dirty="0" sz="600" spc="10">
                <a:latin typeface="Arial"/>
                <a:cs typeface="Arial"/>
              </a:rPr>
              <a:t>- 150 </a:t>
            </a:r>
            <a:r>
              <a:rPr dirty="0" sz="600" spc="20">
                <a:latin typeface="Arial"/>
                <a:cs typeface="Arial"/>
              </a:rPr>
              <a:t>мм </a:t>
            </a:r>
            <a:r>
              <a:rPr dirty="0" sz="600" spc="2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Пароізоляція </a:t>
            </a:r>
            <a:r>
              <a:rPr dirty="0" sz="600" spc="10">
                <a:latin typeface="Arial"/>
                <a:cs typeface="Arial"/>
              </a:rPr>
              <a:t>- </a:t>
            </a:r>
            <a:r>
              <a:rPr dirty="0" sz="600" spc="15">
                <a:latin typeface="Arial"/>
                <a:cs typeface="Arial"/>
              </a:rPr>
              <a:t>Паробар'єр </a:t>
            </a:r>
            <a:r>
              <a:rPr dirty="0" sz="600" spc="20">
                <a:latin typeface="Arial"/>
                <a:cs typeface="Arial"/>
              </a:rPr>
              <a:t>Б </a:t>
            </a:r>
            <a:r>
              <a:rPr dirty="0" sz="600" spc="10">
                <a:latin typeface="Arial"/>
                <a:cs typeface="Arial"/>
              </a:rPr>
              <a:t>або </a:t>
            </a:r>
            <a:r>
              <a:rPr dirty="0" sz="600" spc="15">
                <a:latin typeface="Arial"/>
                <a:cs typeface="Arial"/>
              </a:rPr>
              <a:t>Техноеласт </a:t>
            </a:r>
            <a:r>
              <a:rPr dirty="0" sz="600" spc="10">
                <a:latin typeface="Arial"/>
                <a:cs typeface="Arial"/>
              </a:rPr>
              <a:t>Бар'єр </a:t>
            </a:r>
            <a:r>
              <a:rPr dirty="0" sz="600" spc="15">
                <a:latin typeface="Arial"/>
                <a:cs typeface="Arial"/>
              </a:rPr>
              <a:t>БО </a:t>
            </a:r>
            <a:r>
              <a:rPr dirty="0" sz="600" spc="-15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Монолітна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5">
                <a:latin typeface="Arial"/>
                <a:cs typeface="Arial"/>
              </a:rPr>
              <a:t>з/б. </a:t>
            </a:r>
            <a:r>
              <a:rPr dirty="0" sz="600" spc="15">
                <a:latin typeface="Arial"/>
                <a:cs typeface="Arial"/>
              </a:rPr>
              <a:t>плита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перекриття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-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200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20">
                <a:latin typeface="Arial"/>
                <a:cs typeface="Arial"/>
              </a:rPr>
              <a:t>мм</a:t>
            </a:r>
            <a:endParaRPr sz="600">
              <a:latin typeface="Arial"/>
              <a:cs typeface="Arial"/>
            </a:endParaRPr>
          </a:p>
        </p:txBody>
      </p:sp>
      <p:sp>
        <p:nvSpPr>
          <p:cNvPr id="333" name="object 333"/>
          <p:cNvSpPr txBox="1"/>
          <p:nvPr/>
        </p:nvSpPr>
        <p:spPr>
          <a:xfrm>
            <a:off x="17431991" y="6093077"/>
            <a:ext cx="2144395" cy="6134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22225">
              <a:lnSpc>
                <a:spcPct val="100000"/>
              </a:lnSpc>
              <a:spcBef>
                <a:spcPts val="125"/>
              </a:spcBef>
            </a:pPr>
            <a:r>
              <a:rPr dirty="0" sz="800" spc="15">
                <a:latin typeface="Arial"/>
                <a:cs typeface="Arial"/>
              </a:rPr>
              <a:t>Покриття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 spc="10">
                <a:latin typeface="Arial"/>
                <a:cs typeface="Arial"/>
              </a:rPr>
              <a:t>тип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 spc="15">
                <a:latin typeface="Arial"/>
                <a:cs typeface="Arial"/>
              </a:rPr>
              <a:t>7</a:t>
            </a:r>
            <a:endParaRPr sz="8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5"/>
              </a:spcBef>
            </a:pPr>
            <a:r>
              <a:rPr dirty="0" sz="600" spc="15">
                <a:latin typeface="Arial"/>
                <a:cs typeface="Arial"/>
              </a:rPr>
              <a:t>Гідроізоляція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"ТЕХНОЕЛАСТ"-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верхній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шар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20">
                <a:latin typeface="Arial"/>
                <a:cs typeface="Arial"/>
              </a:rPr>
              <a:t>ЕКП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-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4,2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20">
                <a:latin typeface="Arial"/>
                <a:cs typeface="Arial"/>
              </a:rPr>
              <a:t>мм</a:t>
            </a:r>
            <a:endParaRPr sz="600">
              <a:latin typeface="Arial"/>
              <a:cs typeface="Arial"/>
            </a:endParaRPr>
          </a:p>
          <a:p>
            <a:pPr marL="12700" marR="89535" indent="1118870">
              <a:lnSpc>
                <a:spcPct val="100000"/>
              </a:lnSpc>
              <a:spcBef>
                <a:spcPts val="5"/>
              </a:spcBef>
            </a:pPr>
            <a:r>
              <a:rPr dirty="0" sz="600" spc="10">
                <a:latin typeface="Arial"/>
                <a:cs typeface="Arial"/>
              </a:rPr>
              <a:t>-</a:t>
            </a:r>
            <a:r>
              <a:rPr dirty="0" sz="600" spc="-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нижній</a:t>
            </a:r>
            <a:r>
              <a:rPr dirty="0" sz="600" spc="-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шар</a:t>
            </a:r>
            <a:r>
              <a:rPr dirty="0" sz="600" spc="-5">
                <a:latin typeface="Arial"/>
                <a:cs typeface="Arial"/>
              </a:rPr>
              <a:t> </a:t>
            </a:r>
            <a:r>
              <a:rPr dirty="0" sz="600" spc="20">
                <a:latin typeface="Arial"/>
                <a:cs typeface="Arial"/>
              </a:rPr>
              <a:t>ЕПП</a:t>
            </a:r>
            <a:r>
              <a:rPr dirty="0" sz="600" spc="-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-</a:t>
            </a:r>
            <a:r>
              <a:rPr dirty="0" sz="600" spc="-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4</a:t>
            </a:r>
            <a:r>
              <a:rPr dirty="0" sz="600" spc="-5">
                <a:latin typeface="Arial"/>
                <a:cs typeface="Arial"/>
              </a:rPr>
              <a:t> </a:t>
            </a:r>
            <a:r>
              <a:rPr dirty="0" sz="600" spc="20">
                <a:latin typeface="Arial"/>
                <a:cs typeface="Arial"/>
              </a:rPr>
              <a:t>мм </a:t>
            </a:r>
            <a:r>
              <a:rPr dirty="0" sz="600" spc="-150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Праймер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бітумний</a:t>
            </a:r>
            <a:r>
              <a:rPr dirty="0" sz="600" spc="10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ТехноНІКОЛЬ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20">
                <a:latin typeface="Arial"/>
                <a:cs typeface="Arial"/>
              </a:rPr>
              <a:t>№01</a:t>
            </a:r>
            <a:r>
              <a:rPr dirty="0" sz="600" spc="10">
                <a:latin typeface="Arial"/>
                <a:cs typeface="Arial"/>
              </a:rPr>
              <a:t> - 0,35</a:t>
            </a:r>
            <a:r>
              <a:rPr dirty="0" sz="600" spc="5">
                <a:latin typeface="Arial"/>
                <a:cs typeface="Arial"/>
              </a:rPr>
              <a:t> л/м.кв.</a:t>
            </a:r>
            <a:endParaRPr sz="600">
              <a:latin typeface="Arial"/>
              <a:cs typeface="Arial"/>
            </a:endParaRPr>
          </a:p>
          <a:p>
            <a:pPr marL="15240" marR="73660" indent="-1270">
              <a:lnSpc>
                <a:spcPct val="100000"/>
              </a:lnSpc>
              <a:spcBef>
                <a:spcPts val="10"/>
              </a:spcBef>
            </a:pPr>
            <a:r>
              <a:rPr dirty="0" sz="600" spc="10">
                <a:latin typeface="Arial"/>
                <a:cs typeface="Arial"/>
              </a:rPr>
              <a:t>Стяжка з ц.п. розчину з </a:t>
            </a:r>
            <a:r>
              <a:rPr dirty="0" sz="600" spc="15">
                <a:latin typeface="Arial"/>
                <a:cs typeface="Arial"/>
              </a:rPr>
              <a:t>проливкою </a:t>
            </a:r>
            <a:r>
              <a:rPr dirty="0" sz="600" spc="10">
                <a:latin typeface="Arial"/>
                <a:cs typeface="Arial"/>
              </a:rPr>
              <a:t>за </a:t>
            </a:r>
            <a:r>
              <a:rPr dirty="0" sz="600" spc="15">
                <a:latin typeface="Arial"/>
                <a:cs typeface="Arial"/>
              </a:rPr>
              <a:t>2 </a:t>
            </a:r>
            <a:r>
              <a:rPr dirty="0" sz="600" spc="10">
                <a:latin typeface="Arial"/>
                <a:cs typeface="Arial"/>
              </a:rPr>
              <a:t>рази армована </a:t>
            </a:r>
            <a:r>
              <a:rPr dirty="0" sz="600" spc="-15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сіткою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25">
                <a:latin typeface="Arial"/>
                <a:cs typeface="Arial"/>
              </a:rPr>
              <a:t>Ø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3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Вр-I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з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чарунками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150х150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20">
                <a:latin typeface="Arial"/>
                <a:cs typeface="Arial"/>
              </a:rPr>
              <a:t>мм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-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50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20">
                <a:latin typeface="Arial"/>
                <a:cs typeface="Arial"/>
              </a:rPr>
              <a:t>мм</a:t>
            </a:r>
            <a:endParaRPr sz="600">
              <a:latin typeface="Arial"/>
              <a:cs typeface="Arial"/>
            </a:endParaRPr>
          </a:p>
        </p:txBody>
      </p:sp>
      <p:sp>
        <p:nvSpPr>
          <p:cNvPr id="334" name="object 334"/>
          <p:cNvSpPr txBox="1"/>
          <p:nvPr/>
        </p:nvSpPr>
        <p:spPr>
          <a:xfrm>
            <a:off x="17431991" y="6768691"/>
            <a:ext cx="2108835" cy="5816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00" spc="15">
                <a:latin typeface="Arial"/>
                <a:cs typeface="Arial"/>
              </a:rPr>
              <a:t>Поліетиленова</a:t>
            </a:r>
            <a:r>
              <a:rPr dirty="0" sz="600" spc="-30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плівка</a:t>
            </a:r>
            <a:endParaRPr sz="600">
              <a:latin typeface="Arial"/>
              <a:cs typeface="Arial"/>
            </a:endParaRPr>
          </a:p>
          <a:p>
            <a:pPr marL="17145">
              <a:lnSpc>
                <a:spcPct val="100000"/>
              </a:lnSpc>
              <a:spcBef>
                <a:spcPts val="5"/>
              </a:spcBef>
            </a:pPr>
            <a:r>
              <a:rPr dirty="0" sz="600" spc="10">
                <a:latin typeface="Arial"/>
                <a:cs typeface="Arial"/>
              </a:rPr>
              <a:t>Утеплювач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"ТехноНІКОЛЬ"</a:t>
            </a:r>
            <a:r>
              <a:rPr dirty="0" sz="600" spc="10">
                <a:latin typeface="Arial"/>
                <a:cs typeface="Arial"/>
              </a:rPr>
              <a:t> R=5.37 м.кв. </a:t>
            </a:r>
            <a:r>
              <a:rPr dirty="0" sz="600" spc="15">
                <a:latin typeface="Arial"/>
                <a:cs typeface="Arial"/>
              </a:rPr>
              <a:t>К/Вт</a:t>
            </a:r>
            <a:endParaRPr sz="600">
              <a:latin typeface="Arial"/>
              <a:cs typeface="Arial"/>
            </a:endParaRPr>
          </a:p>
          <a:p>
            <a:pPr marL="15240">
              <a:lnSpc>
                <a:spcPts val="720"/>
              </a:lnSpc>
              <a:spcBef>
                <a:spcPts val="5"/>
              </a:spcBef>
            </a:pPr>
            <a:r>
              <a:rPr dirty="0" sz="600" spc="15">
                <a:latin typeface="Arial"/>
                <a:cs typeface="Arial"/>
              </a:rPr>
              <a:t>-верхній</a:t>
            </a:r>
            <a:r>
              <a:rPr dirty="0" sz="600" spc="-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шар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20">
                <a:latin typeface="Arial"/>
                <a:cs typeface="Arial"/>
              </a:rPr>
              <a:t>ТЕХНОРУФ</a:t>
            </a:r>
            <a:r>
              <a:rPr dirty="0" sz="600" spc="-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В60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-</a:t>
            </a:r>
            <a:r>
              <a:rPr dirty="0" sz="600" spc="-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50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20">
                <a:latin typeface="Arial"/>
                <a:cs typeface="Arial"/>
              </a:rPr>
              <a:t>мм</a:t>
            </a:r>
            <a:endParaRPr sz="600">
              <a:latin typeface="Arial"/>
              <a:cs typeface="Arial"/>
            </a:endParaRPr>
          </a:p>
          <a:p>
            <a:pPr marL="12700" marR="5080" indent="2540">
              <a:lnSpc>
                <a:spcPts val="730"/>
              </a:lnSpc>
              <a:spcBef>
                <a:spcPts val="15"/>
              </a:spcBef>
            </a:pPr>
            <a:r>
              <a:rPr dirty="0" sz="600" spc="15">
                <a:latin typeface="Arial"/>
                <a:cs typeface="Arial"/>
              </a:rPr>
              <a:t>-нижній шар </a:t>
            </a:r>
            <a:r>
              <a:rPr dirty="0" sz="600" spc="20">
                <a:latin typeface="Arial"/>
                <a:cs typeface="Arial"/>
              </a:rPr>
              <a:t>ТЕХНОРУФ </a:t>
            </a:r>
            <a:r>
              <a:rPr dirty="0" sz="600" spc="15">
                <a:latin typeface="Arial"/>
                <a:cs typeface="Arial"/>
              </a:rPr>
              <a:t>Н35 Вент </a:t>
            </a:r>
            <a:r>
              <a:rPr dirty="0" sz="600" spc="10">
                <a:latin typeface="Arial"/>
                <a:cs typeface="Arial"/>
              </a:rPr>
              <a:t>- 100 </a:t>
            </a:r>
            <a:r>
              <a:rPr dirty="0" sz="600" spc="20">
                <a:latin typeface="Arial"/>
                <a:cs typeface="Arial"/>
              </a:rPr>
              <a:t>мм </a:t>
            </a:r>
            <a:r>
              <a:rPr dirty="0" sz="600" spc="2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Пароізоляція </a:t>
            </a:r>
            <a:r>
              <a:rPr dirty="0" sz="600" spc="10">
                <a:latin typeface="Arial"/>
                <a:cs typeface="Arial"/>
              </a:rPr>
              <a:t>- </a:t>
            </a:r>
            <a:r>
              <a:rPr dirty="0" sz="600" spc="15">
                <a:latin typeface="Arial"/>
                <a:cs typeface="Arial"/>
              </a:rPr>
              <a:t>Паробар'єр </a:t>
            </a:r>
            <a:r>
              <a:rPr dirty="0" sz="600" spc="20">
                <a:latin typeface="Arial"/>
                <a:cs typeface="Arial"/>
              </a:rPr>
              <a:t>Б </a:t>
            </a:r>
            <a:r>
              <a:rPr dirty="0" sz="600" spc="10">
                <a:latin typeface="Arial"/>
                <a:cs typeface="Arial"/>
              </a:rPr>
              <a:t>або </a:t>
            </a:r>
            <a:r>
              <a:rPr dirty="0" sz="600" spc="15">
                <a:latin typeface="Arial"/>
                <a:cs typeface="Arial"/>
              </a:rPr>
              <a:t>Техноеласт </a:t>
            </a:r>
            <a:r>
              <a:rPr dirty="0" sz="600" spc="10">
                <a:latin typeface="Arial"/>
                <a:cs typeface="Arial"/>
              </a:rPr>
              <a:t>Бар'єр </a:t>
            </a:r>
            <a:r>
              <a:rPr dirty="0" sz="600" spc="15">
                <a:latin typeface="Arial"/>
                <a:cs typeface="Arial"/>
              </a:rPr>
              <a:t>БО </a:t>
            </a:r>
            <a:r>
              <a:rPr dirty="0" sz="600" spc="-15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Монолітна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5">
                <a:latin typeface="Arial"/>
                <a:cs typeface="Arial"/>
              </a:rPr>
              <a:t>з/б. </a:t>
            </a:r>
            <a:r>
              <a:rPr dirty="0" sz="600" spc="15">
                <a:latin typeface="Arial"/>
                <a:cs typeface="Arial"/>
              </a:rPr>
              <a:t>плита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перекриття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-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200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20">
                <a:latin typeface="Arial"/>
                <a:cs typeface="Arial"/>
              </a:rPr>
              <a:t>мм</a:t>
            </a:r>
            <a:endParaRPr sz="600">
              <a:latin typeface="Arial"/>
              <a:cs typeface="Arial"/>
            </a:endParaRPr>
          </a:p>
        </p:txBody>
      </p:sp>
      <p:sp>
        <p:nvSpPr>
          <p:cNvPr id="335" name="object 335"/>
          <p:cNvSpPr txBox="1"/>
          <p:nvPr/>
        </p:nvSpPr>
        <p:spPr>
          <a:xfrm>
            <a:off x="17769983" y="7438972"/>
            <a:ext cx="2004060" cy="88900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22225">
              <a:lnSpc>
                <a:spcPct val="100000"/>
              </a:lnSpc>
              <a:spcBef>
                <a:spcPts val="125"/>
              </a:spcBef>
            </a:pPr>
            <a:r>
              <a:rPr dirty="0" sz="800" spc="15">
                <a:latin typeface="Arial"/>
                <a:cs typeface="Arial"/>
              </a:rPr>
              <a:t>Покриття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 spc="10">
                <a:latin typeface="Arial"/>
                <a:cs typeface="Arial"/>
              </a:rPr>
              <a:t>тип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 spc="15">
                <a:latin typeface="Arial"/>
                <a:cs typeface="Arial"/>
              </a:rPr>
              <a:t>8</a:t>
            </a:r>
            <a:endParaRPr sz="8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15"/>
              </a:spcBef>
            </a:pPr>
            <a:r>
              <a:rPr dirty="0" sz="600" spc="15">
                <a:latin typeface="Arial"/>
                <a:cs typeface="Arial"/>
              </a:rPr>
              <a:t>Керамічна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плитка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на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сумуші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CERESIT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СМ-11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-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20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20">
                <a:latin typeface="Arial"/>
                <a:cs typeface="Arial"/>
              </a:rPr>
              <a:t>мм </a:t>
            </a:r>
            <a:r>
              <a:rPr dirty="0" sz="600" spc="-150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Цементно-</a:t>
            </a:r>
            <a:r>
              <a:rPr dirty="0" sz="600" spc="3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пісчана</a:t>
            </a:r>
            <a:r>
              <a:rPr dirty="0" sz="600" spc="40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стяжка</a:t>
            </a:r>
            <a:r>
              <a:rPr dirty="0" sz="600" spc="40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з</a:t>
            </a:r>
            <a:r>
              <a:rPr dirty="0" sz="600" spc="40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ухилом</a:t>
            </a:r>
            <a:r>
              <a:rPr dirty="0" sz="600" spc="40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-</a:t>
            </a:r>
            <a:r>
              <a:rPr dirty="0" sz="600" spc="40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40-50</a:t>
            </a:r>
            <a:r>
              <a:rPr dirty="0" sz="600" spc="40">
                <a:latin typeface="Arial"/>
                <a:cs typeface="Arial"/>
              </a:rPr>
              <a:t> </a:t>
            </a:r>
            <a:r>
              <a:rPr dirty="0" sz="600" spc="20">
                <a:latin typeface="Arial"/>
                <a:cs typeface="Arial"/>
              </a:rPr>
              <a:t>мм </a:t>
            </a:r>
            <a:r>
              <a:rPr dirty="0" sz="600" spc="25">
                <a:latin typeface="Arial"/>
                <a:cs typeface="Arial"/>
              </a:rPr>
              <a:t> </a:t>
            </a:r>
            <a:r>
              <a:rPr dirty="0" sz="600" spc="20">
                <a:latin typeface="Arial"/>
                <a:cs typeface="Arial"/>
              </a:rPr>
              <a:t>ЕППС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ТехноНІКОЛЬ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Carbon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eco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-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20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20">
                <a:latin typeface="Arial"/>
                <a:cs typeface="Arial"/>
              </a:rPr>
              <a:t>мм</a:t>
            </a:r>
            <a:endParaRPr sz="600">
              <a:latin typeface="Arial"/>
              <a:cs typeface="Arial"/>
            </a:endParaRPr>
          </a:p>
          <a:p>
            <a:pPr marL="16510">
              <a:lnSpc>
                <a:spcPct val="100000"/>
              </a:lnSpc>
              <a:spcBef>
                <a:spcPts val="5"/>
              </a:spcBef>
            </a:pPr>
            <a:r>
              <a:rPr dirty="0" sz="600" spc="15">
                <a:latin typeface="Arial"/>
                <a:cs typeface="Arial"/>
              </a:rPr>
              <a:t>Техноеласт</a:t>
            </a:r>
            <a:r>
              <a:rPr dirty="0" sz="600" spc="-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Бар'єр</a:t>
            </a:r>
            <a:r>
              <a:rPr dirty="0" sz="600" spc="-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-</a:t>
            </a:r>
            <a:r>
              <a:rPr dirty="0" sz="600" spc="-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1.5</a:t>
            </a:r>
            <a:r>
              <a:rPr dirty="0" sz="600" spc="-5">
                <a:latin typeface="Arial"/>
                <a:cs typeface="Arial"/>
              </a:rPr>
              <a:t> </a:t>
            </a:r>
            <a:r>
              <a:rPr dirty="0" sz="600" spc="20">
                <a:latin typeface="Arial"/>
                <a:cs typeface="Arial"/>
              </a:rPr>
              <a:t>мм</a:t>
            </a:r>
            <a:endParaRPr sz="600">
              <a:latin typeface="Arial"/>
              <a:cs typeface="Arial"/>
            </a:endParaRPr>
          </a:p>
          <a:p>
            <a:pPr marL="12700" marR="59055">
              <a:lnSpc>
                <a:spcPct val="100000"/>
              </a:lnSpc>
              <a:spcBef>
                <a:spcPts val="10"/>
              </a:spcBef>
            </a:pPr>
            <a:r>
              <a:rPr dirty="0" sz="600" spc="15">
                <a:latin typeface="Arial"/>
                <a:cs typeface="Arial"/>
              </a:rPr>
              <a:t>Праймер бітумний ТехноНІКОЛЬ </a:t>
            </a:r>
            <a:r>
              <a:rPr dirty="0" sz="600" spc="20">
                <a:latin typeface="Arial"/>
                <a:cs typeface="Arial"/>
              </a:rPr>
              <a:t>№01 </a:t>
            </a:r>
            <a:r>
              <a:rPr dirty="0" sz="600" spc="10">
                <a:latin typeface="Arial"/>
                <a:cs typeface="Arial"/>
              </a:rPr>
              <a:t>- 0.35 </a:t>
            </a:r>
            <a:r>
              <a:rPr dirty="0" sz="600" spc="5">
                <a:latin typeface="Arial"/>
                <a:cs typeface="Arial"/>
              </a:rPr>
              <a:t>л/м.кв. </a:t>
            </a:r>
            <a:r>
              <a:rPr dirty="0" sz="600" spc="-15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Монолітна </a:t>
            </a:r>
            <a:r>
              <a:rPr dirty="0" sz="600" spc="5">
                <a:latin typeface="Arial"/>
                <a:cs typeface="Arial"/>
              </a:rPr>
              <a:t>з/б. </a:t>
            </a:r>
            <a:r>
              <a:rPr dirty="0" sz="600" spc="15">
                <a:latin typeface="Arial"/>
                <a:cs typeface="Arial"/>
              </a:rPr>
              <a:t>плита перекриття </a:t>
            </a:r>
            <a:r>
              <a:rPr dirty="0" sz="600" spc="10">
                <a:latin typeface="Arial"/>
                <a:cs typeface="Arial"/>
              </a:rPr>
              <a:t>- 200 </a:t>
            </a:r>
            <a:r>
              <a:rPr dirty="0" sz="600" spc="20">
                <a:latin typeface="Arial"/>
                <a:cs typeface="Arial"/>
              </a:rPr>
              <a:t>мм </a:t>
            </a:r>
            <a:r>
              <a:rPr dirty="0" sz="600" spc="2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Утеплювач </a:t>
            </a:r>
            <a:r>
              <a:rPr dirty="0" sz="600" spc="15">
                <a:latin typeface="Arial"/>
                <a:cs typeface="Arial"/>
              </a:rPr>
              <a:t>"ТехноНІКОЛЬ" </a:t>
            </a:r>
            <a:r>
              <a:rPr dirty="0" sz="600" spc="20">
                <a:latin typeface="Arial"/>
                <a:cs typeface="Arial"/>
              </a:rPr>
              <a:t>ТЕХНОФАС </a:t>
            </a:r>
            <a:r>
              <a:rPr dirty="0" sz="600" spc="10">
                <a:latin typeface="Arial"/>
                <a:cs typeface="Arial"/>
              </a:rPr>
              <a:t>- </a:t>
            </a:r>
            <a:r>
              <a:rPr dirty="0" sz="600" spc="15">
                <a:latin typeface="Arial"/>
                <a:cs typeface="Arial"/>
              </a:rPr>
              <a:t>50 </a:t>
            </a:r>
            <a:r>
              <a:rPr dirty="0" sz="600" spc="20">
                <a:latin typeface="Arial"/>
                <a:cs typeface="Arial"/>
              </a:rPr>
              <a:t>мм </a:t>
            </a:r>
            <a:r>
              <a:rPr dirty="0" sz="600" spc="2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Легка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штукатурна</a:t>
            </a:r>
            <a:endParaRPr sz="600">
              <a:latin typeface="Arial"/>
              <a:cs typeface="Arial"/>
            </a:endParaRPr>
          </a:p>
        </p:txBody>
      </p:sp>
      <p:sp>
        <p:nvSpPr>
          <p:cNvPr id="336" name="object 336"/>
          <p:cNvSpPr txBox="1"/>
          <p:nvPr/>
        </p:nvSpPr>
        <p:spPr>
          <a:xfrm>
            <a:off x="17759864" y="8507593"/>
            <a:ext cx="1783714" cy="429259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48895">
              <a:lnSpc>
                <a:spcPct val="100000"/>
              </a:lnSpc>
              <a:spcBef>
                <a:spcPts val="125"/>
              </a:spcBef>
            </a:pPr>
            <a:r>
              <a:rPr dirty="0" sz="800" spc="15">
                <a:latin typeface="Arial"/>
                <a:cs typeface="Arial"/>
              </a:rPr>
              <a:t>Покриття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 spc="10">
                <a:latin typeface="Arial"/>
                <a:cs typeface="Arial"/>
              </a:rPr>
              <a:t>тип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 spc="15">
                <a:latin typeface="Arial"/>
                <a:cs typeface="Arial"/>
              </a:rPr>
              <a:t>9</a:t>
            </a:r>
            <a:endParaRPr sz="8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15"/>
              </a:spcBef>
            </a:pPr>
            <a:r>
              <a:rPr dirty="0" sz="600" spc="15">
                <a:latin typeface="Arial"/>
                <a:cs typeface="Arial"/>
              </a:rPr>
              <a:t>Покриття керамічна плитка </a:t>
            </a:r>
            <a:r>
              <a:rPr dirty="0" sz="600" spc="10">
                <a:latin typeface="Arial"/>
                <a:cs typeface="Arial"/>
              </a:rPr>
              <a:t>- </a:t>
            </a:r>
            <a:r>
              <a:rPr dirty="0" sz="600" spc="15">
                <a:latin typeface="Arial"/>
                <a:cs typeface="Arial"/>
              </a:rPr>
              <a:t>10 </a:t>
            </a:r>
            <a:r>
              <a:rPr dirty="0" sz="600" spc="20">
                <a:latin typeface="Arial"/>
                <a:cs typeface="Arial"/>
              </a:rPr>
              <a:t>мм </a:t>
            </a:r>
            <a:r>
              <a:rPr dirty="0" sz="600" spc="2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Вирівнювальна</a:t>
            </a:r>
            <a:r>
              <a:rPr dirty="0" sz="600" spc="-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сумуші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CERESIT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СМ-11</a:t>
            </a:r>
            <a:r>
              <a:rPr dirty="0" sz="600" spc="-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-10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20">
                <a:latin typeface="Arial"/>
                <a:cs typeface="Arial"/>
              </a:rPr>
              <a:t>мм </a:t>
            </a:r>
            <a:r>
              <a:rPr dirty="0" sz="600" spc="-150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Монолітна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5">
                <a:latin typeface="Arial"/>
                <a:cs typeface="Arial"/>
              </a:rPr>
              <a:t>з/б. </a:t>
            </a:r>
            <a:r>
              <a:rPr dirty="0" sz="600" spc="15">
                <a:latin typeface="Arial"/>
                <a:cs typeface="Arial"/>
              </a:rPr>
              <a:t>плита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перекриття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-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200мм</a:t>
            </a:r>
            <a:endParaRPr sz="600">
              <a:latin typeface="Arial"/>
              <a:cs typeface="Arial"/>
            </a:endParaRPr>
          </a:p>
        </p:txBody>
      </p:sp>
      <p:sp>
        <p:nvSpPr>
          <p:cNvPr id="337" name="object 337"/>
          <p:cNvSpPr txBox="1"/>
          <p:nvPr/>
        </p:nvSpPr>
        <p:spPr>
          <a:xfrm>
            <a:off x="17430979" y="9024700"/>
            <a:ext cx="2482850" cy="9817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algn="just" marL="49530">
              <a:lnSpc>
                <a:spcPct val="100000"/>
              </a:lnSpc>
              <a:spcBef>
                <a:spcPts val="125"/>
              </a:spcBef>
            </a:pPr>
            <a:r>
              <a:rPr dirty="0" sz="800" spc="15">
                <a:latin typeface="Arial"/>
                <a:cs typeface="Arial"/>
              </a:rPr>
              <a:t>Покриття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 spc="10">
                <a:latin typeface="Arial"/>
                <a:cs typeface="Arial"/>
              </a:rPr>
              <a:t>тип</a:t>
            </a:r>
            <a:r>
              <a:rPr dirty="0" sz="800" spc="-20">
                <a:latin typeface="Arial"/>
                <a:cs typeface="Arial"/>
              </a:rPr>
              <a:t> </a:t>
            </a:r>
            <a:r>
              <a:rPr dirty="0" sz="800" spc="10">
                <a:latin typeface="Arial"/>
                <a:cs typeface="Arial"/>
              </a:rPr>
              <a:t>10</a:t>
            </a:r>
            <a:endParaRPr sz="800">
              <a:latin typeface="Arial"/>
              <a:cs typeface="Arial"/>
            </a:endParaRPr>
          </a:p>
          <a:p>
            <a:pPr algn="just" marL="12700" marR="5080" indent="635">
              <a:lnSpc>
                <a:spcPct val="100000"/>
              </a:lnSpc>
              <a:spcBef>
                <a:spcPts val="750"/>
              </a:spcBef>
            </a:pPr>
            <a:r>
              <a:rPr dirty="0" sz="600" spc="15">
                <a:latin typeface="Arial"/>
                <a:cs typeface="Arial"/>
              </a:rPr>
              <a:t>Покриття </a:t>
            </a:r>
            <a:r>
              <a:rPr dirty="0" sz="600" spc="10">
                <a:latin typeface="Arial"/>
                <a:cs typeface="Arial"/>
              </a:rPr>
              <a:t>з </a:t>
            </a:r>
            <a:r>
              <a:rPr dirty="0" sz="600" spc="15">
                <a:latin typeface="Arial"/>
                <a:cs typeface="Arial"/>
              </a:rPr>
              <a:t>бетону </a:t>
            </a:r>
            <a:r>
              <a:rPr dirty="0" sz="600" spc="20">
                <a:latin typeface="Arial"/>
                <a:cs typeface="Arial"/>
              </a:rPr>
              <a:t>В </a:t>
            </a:r>
            <a:r>
              <a:rPr dirty="0" sz="600" spc="15">
                <a:latin typeface="Arial"/>
                <a:cs typeface="Arial"/>
              </a:rPr>
              <a:t>30 </a:t>
            </a:r>
            <a:r>
              <a:rPr dirty="0" sz="600" spc="10">
                <a:latin typeface="Arial"/>
                <a:cs typeface="Arial"/>
              </a:rPr>
              <a:t>з наповненням </a:t>
            </a:r>
            <a:r>
              <a:rPr dirty="0" sz="600" spc="15">
                <a:latin typeface="Arial"/>
                <a:cs typeface="Arial"/>
              </a:rPr>
              <a:t>пластифікаторами </a:t>
            </a:r>
            <a:r>
              <a:rPr dirty="0" sz="600" spc="10">
                <a:latin typeface="Arial"/>
                <a:cs typeface="Arial"/>
              </a:rPr>
              <a:t>- </a:t>
            </a:r>
            <a:r>
              <a:rPr dirty="0" sz="600" spc="15">
                <a:latin typeface="Arial"/>
                <a:cs typeface="Arial"/>
              </a:rPr>
              <a:t>40 </a:t>
            </a:r>
            <a:r>
              <a:rPr dirty="0" sz="600" spc="20">
                <a:latin typeface="Arial"/>
                <a:cs typeface="Arial"/>
              </a:rPr>
              <a:t>мм </a:t>
            </a:r>
            <a:r>
              <a:rPr dirty="0" sz="600" spc="-15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Бетон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20">
                <a:latin typeface="Arial"/>
                <a:cs typeface="Arial"/>
              </a:rPr>
              <a:t>В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25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армований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6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20">
                <a:latin typeface="Arial"/>
                <a:cs typeface="Arial"/>
              </a:rPr>
              <a:t>А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240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20">
                <a:latin typeface="Arial"/>
                <a:cs typeface="Arial"/>
              </a:rPr>
              <a:t>С</a:t>
            </a:r>
            <a:endParaRPr sz="600">
              <a:latin typeface="Arial"/>
              <a:cs typeface="Arial"/>
            </a:endParaRPr>
          </a:p>
          <a:p>
            <a:pPr algn="just" marL="13335" marR="810260" indent="3810">
              <a:lnSpc>
                <a:spcPct val="100000"/>
              </a:lnSpc>
            </a:pPr>
            <a:r>
              <a:rPr dirty="0" sz="600" spc="10">
                <a:latin typeface="Arial"/>
                <a:cs typeface="Arial"/>
              </a:rPr>
              <a:t>з </a:t>
            </a:r>
            <a:r>
              <a:rPr dirty="0" sz="600" spc="15">
                <a:latin typeface="Arial"/>
                <a:cs typeface="Arial"/>
              </a:rPr>
              <a:t>чарунками </a:t>
            </a:r>
            <a:r>
              <a:rPr dirty="0" sz="600" spc="10">
                <a:latin typeface="Arial"/>
                <a:cs typeface="Arial"/>
              </a:rPr>
              <a:t>100х100 з </a:t>
            </a:r>
            <a:r>
              <a:rPr dirty="0" sz="600" spc="15">
                <a:latin typeface="Arial"/>
                <a:cs typeface="Arial"/>
              </a:rPr>
              <a:t>ухилом </a:t>
            </a:r>
            <a:r>
              <a:rPr dirty="0" sz="600" spc="10">
                <a:latin typeface="Arial"/>
                <a:cs typeface="Arial"/>
              </a:rPr>
              <a:t>- </a:t>
            </a:r>
            <a:r>
              <a:rPr dirty="0" sz="600" spc="15">
                <a:latin typeface="Arial"/>
                <a:cs typeface="Arial"/>
              </a:rPr>
              <a:t>50 </a:t>
            </a:r>
            <a:r>
              <a:rPr dirty="0" sz="600" spc="10">
                <a:latin typeface="Arial"/>
                <a:cs typeface="Arial"/>
              </a:rPr>
              <a:t>- 100 </a:t>
            </a:r>
            <a:r>
              <a:rPr dirty="0" sz="600" spc="20">
                <a:latin typeface="Arial"/>
                <a:cs typeface="Arial"/>
              </a:rPr>
              <a:t>мм </a:t>
            </a:r>
            <a:r>
              <a:rPr dirty="0" sz="600" spc="-15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Монолітна </a:t>
            </a:r>
            <a:r>
              <a:rPr dirty="0" sz="600" spc="5">
                <a:latin typeface="Arial"/>
                <a:cs typeface="Arial"/>
              </a:rPr>
              <a:t>з/б. </a:t>
            </a:r>
            <a:r>
              <a:rPr dirty="0" sz="600" spc="10">
                <a:latin typeface="Arial"/>
                <a:cs typeface="Arial"/>
              </a:rPr>
              <a:t>ростверкова </a:t>
            </a:r>
            <a:r>
              <a:rPr dirty="0" sz="600" spc="15">
                <a:latin typeface="Arial"/>
                <a:cs typeface="Arial"/>
              </a:rPr>
              <a:t>плита </a:t>
            </a:r>
            <a:r>
              <a:rPr dirty="0" sz="600" spc="10">
                <a:latin typeface="Arial"/>
                <a:cs typeface="Arial"/>
              </a:rPr>
              <a:t>- 1000 </a:t>
            </a:r>
            <a:r>
              <a:rPr dirty="0" sz="600" spc="20">
                <a:latin typeface="Arial"/>
                <a:cs typeface="Arial"/>
              </a:rPr>
              <a:t>мм </a:t>
            </a:r>
            <a:r>
              <a:rPr dirty="0" sz="600" spc="-15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Захисна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стяжка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-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40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20">
                <a:latin typeface="Arial"/>
                <a:cs typeface="Arial"/>
              </a:rPr>
              <a:t>мм</a:t>
            </a:r>
            <a:endParaRPr sz="600">
              <a:latin typeface="Arial"/>
              <a:cs typeface="Arial"/>
            </a:endParaRPr>
          </a:p>
          <a:p>
            <a:pPr marL="12700" marR="702310" indent="635">
              <a:lnSpc>
                <a:spcPct val="100000"/>
              </a:lnSpc>
              <a:spcBef>
                <a:spcPts val="15"/>
              </a:spcBef>
            </a:pPr>
            <a:r>
              <a:rPr dirty="0" sz="600" spc="15">
                <a:latin typeface="Arial"/>
                <a:cs typeface="Arial"/>
              </a:rPr>
              <a:t>Гідроізоляція </a:t>
            </a:r>
            <a:r>
              <a:rPr dirty="0" sz="600" spc="10">
                <a:latin typeface="Arial"/>
                <a:cs typeface="Arial"/>
              </a:rPr>
              <a:t>- </a:t>
            </a:r>
            <a:r>
              <a:rPr dirty="0" sz="600" spc="15">
                <a:latin typeface="Arial"/>
                <a:cs typeface="Arial"/>
              </a:rPr>
              <a:t>Техноеласт Терра </a:t>
            </a:r>
            <a:r>
              <a:rPr dirty="0" sz="600" spc="20">
                <a:latin typeface="Arial"/>
                <a:cs typeface="Arial"/>
              </a:rPr>
              <a:t>ЕМП </a:t>
            </a:r>
            <a:r>
              <a:rPr dirty="0" sz="600" spc="10">
                <a:latin typeface="Arial"/>
                <a:cs typeface="Arial"/>
              </a:rPr>
              <a:t>- </a:t>
            </a:r>
            <a:r>
              <a:rPr dirty="0" sz="600" spc="15">
                <a:latin typeface="Arial"/>
                <a:cs typeface="Arial"/>
              </a:rPr>
              <a:t>5 </a:t>
            </a:r>
            <a:r>
              <a:rPr dirty="0" sz="600" spc="20">
                <a:latin typeface="Arial"/>
                <a:cs typeface="Arial"/>
              </a:rPr>
              <a:t>мм </a:t>
            </a:r>
            <a:r>
              <a:rPr dirty="0" sz="600" spc="2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Бетона </a:t>
            </a:r>
            <a:r>
              <a:rPr dirty="0" sz="600" spc="15">
                <a:latin typeface="Arial"/>
                <a:cs typeface="Arial"/>
              </a:rPr>
              <a:t>підготовка, бетон </a:t>
            </a:r>
            <a:r>
              <a:rPr dirty="0" sz="600" spc="10">
                <a:latin typeface="Arial"/>
                <a:cs typeface="Arial"/>
              </a:rPr>
              <a:t>кл. </a:t>
            </a:r>
            <a:r>
              <a:rPr dirty="0" sz="600" spc="20">
                <a:latin typeface="Arial"/>
                <a:cs typeface="Arial"/>
              </a:rPr>
              <a:t>В </a:t>
            </a:r>
            <a:r>
              <a:rPr dirty="0" sz="600" spc="10">
                <a:latin typeface="Arial"/>
                <a:cs typeface="Arial"/>
              </a:rPr>
              <a:t>7.5 - 100 </a:t>
            </a:r>
            <a:r>
              <a:rPr dirty="0" sz="600" spc="20">
                <a:latin typeface="Arial"/>
                <a:cs typeface="Arial"/>
              </a:rPr>
              <a:t>мм </a:t>
            </a:r>
            <a:r>
              <a:rPr dirty="0" sz="600" spc="2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Утрамбований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20">
                <a:latin typeface="Arial"/>
                <a:cs typeface="Arial"/>
              </a:rPr>
              <a:t>щебнем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грунт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кр.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-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150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-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300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20">
                <a:latin typeface="Arial"/>
                <a:cs typeface="Arial"/>
              </a:rPr>
              <a:t>мм</a:t>
            </a:r>
            <a:endParaRPr sz="600">
              <a:latin typeface="Arial"/>
              <a:cs typeface="Arial"/>
            </a:endParaRPr>
          </a:p>
        </p:txBody>
      </p:sp>
      <p:sp>
        <p:nvSpPr>
          <p:cNvPr id="338" name="object 338"/>
          <p:cNvSpPr txBox="1"/>
          <p:nvPr/>
        </p:nvSpPr>
        <p:spPr>
          <a:xfrm>
            <a:off x="17468422" y="10094332"/>
            <a:ext cx="816610" cy="15176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00" spc="15">
                <a:latin typeface="Arial"/>
                <a:cs typeface="Arial"/>
              </a:rPr>
              <a:t>Покриття</a:t>
            </a:r>
            <a:r>
              <a:rPr dirty="0" sz="800" spc="-30">
                <a:latin typeface="Arial"/>
                <a:cs typeface="Arial"/>
              </a:rPr>
              <a:t> </a:t>
            </a:r>
            <a:r>
              <a:rPr dirty="0" sz="800" spc="10">
                <a:latin typeface="Arial"/>
                <a:cs typeface="Arial"/>
              </a:rPr>
              <a:t>тип</a:t>
            </a:r>
            <a:r>
              <a:rPr dirty="0" sz="800" spc="-25">
                <a:latin typeface="Arial"/>
                <a:cs typeface="Arial"/>
              </a:rPr>
              <a:t> </a:t>
            </a:r>
            <a:r>
              <a:rPr dirty="0" sz="800" spc="10">
                <a:latin typeface="Arial"/>
                <a:cs typeface="Arial"/>
              </a:rPr>
              <a:t>11</a:t>
            </a:r>
            <a:endParaRPr sz="800">
              <a:latin typeface="Arial"/>
              <a:cs typeface="Arial"/>
            </a:endParaRPr>
          </a:p>
        </p:txBody>
      </p:sp>
      <p:sp>
        <p:nvSpPr>
          <p:cNvPr id="339" name="object 339"/>
          <p:cNvSpPr txBox="1"/>
          <p:nvPr/>
        </p:nvSpPr>
        <p:spPr>
          <a:xfrm>
            <a:off x="17431991" y="10395525"/>
            <a:ext cx="2209800" cy="58356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3335" marR="356235" indent="-1270">
              <a:lnSpc>
                <a:spcPct val="105100"/>
              </a:lnSpc>
              <a:spcBef>
                <a:spcPts val="95"/>
              </a:spcBef>
            </a:pPr>
            <a:r>
              <a:rPr dirty="0" sz="600" spc="15">
                <a:latin typeface="Arial"/>
                <a:cs typeface="Arial"/>
              </a:rPr>
              <a:t>Плита </a:t>
            </a:r>
            <a:r>
              <a:rPr dirty="0" sz="600" spc="10">
                <a:latin typeface="Arial"/>
                <a:cs typeface="Arial"/>
              </a:rPr>
              <a:t>з </a:t>
            </a:r>
            <a:r>
              <a:rPr dirty="0" sz="600" spc="15">
                <a:latin typeface="Arial"/>
                <a:cs typeface="Arial"/>
              </a:rPr>
              <a:t>бетону </a:t>
            </a:r>
            <a:r>
              <a:rPr dirty="0" sz="600" spc="10">
                <a:latin typeface="Arial"/>
                <a:cs typeface="Arial"/>
              </a:rPr>
              <a:t>С20/25 армована </a:t>
            </a:r>
            <a:r>
              <a:rPr dirty="0" sz="600" spc="15">
                <a:latin typeface="Arial"/>
                <a:cs typeface="Arial"/>
              </a:rPr>
              <a:t>сітками </a:t>
            </a:r>
            <a:r>
              <a:rPr dirty="0" sz="600" spc="10">
                <a:latin typeface="Arial"/>
                <a:cs typeface="Arial"/>
              </a:rPr>
              <a:t>Ф5Вр-1 </a:t>
            </a:r>
            <a:r>
              <a:rPr dirty="0" sz="600" spc="-15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крок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100х100мм,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поверхню</a:t>
            </a:r>
            <a:r>
              <a:rPr dirty="0" sz="600" spc="10">
                <a:latin typeface="Arial"/>
                <a:cs typeface="Arial"/>
              </a:rPr>
              <a:t> зашліфувати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- 80мм;</a:t>
            </a:r>
            <a:endParaRPr sz="600">
              <a:latin typeface="Arial"/>
              <a:cs typeface="Arial"/>
            </a:endParaRPr>
          </a:p>
          <a:p>
            <a:pPr marL="17145">
              <a:lnSpc>
                <a:spcPts val="695"/>
              </a:lnSpc>
            </a:pPr>
            <a:r>
              <a:rPr dirty="0" sz="600" spc="10">
                <a:latin typeface="Arial"/>
                <a:cs typeface="Arial"/>
              </a:rPr>
              <a:t>Ухилоутворюючий шар-бетон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піщаний</a:t>
            </a:r>
            <a:r>
              <a:rPr dirty="0" sz="600" spc="10">
                <a:latin typeface="Arial"/>
                <a:cs typeface="Arial"/>
              </a:rPr>
              <a:t> С16/20</a:t>
            </a:r>
            <a:endParaRPr sz="600">
              <a:latin typeface="Arial"/>
              <a:cs typeface="Arial"/>
            </a:endParaRPr>
          </a:p>
          <a:p>
            <a:pPr marL="12700" marR="5080" indent="2540">
              <a:lnSpc>
                <a:spcPct val="99000"/>
              </a:lnSpc>
              <a:spcBef>
                <a:spcPts val="45"/>
              </a:spcBef>
            </a:pPr>
            <a:r>
              <a:rPr dirty="0" sz="600" spc="10">
                <a:latin typeface="Arial"/>
                <a:cs typeface="Arial"/>
              </a:rPr>
              <a:t>армований </a:t>
            </a:r>
            <a:r>
              <a:rPr dirty="0" sz="600" spc="15">
                <a:latin typeface="Arial"/>
                <a:cs typeface="Arial"/>
              </a:rPr>
              <a:t>сітками </a:t>
            </a:r>
            <a:r>
              <a:rPr dirty="0" sz="600" spc="10">
                <a:latin typeface="Arial"/>
                <a:cs typeface="Arial"/>
              </a:rPr>
              <a:t>з Ф4Вр-1 </a:t>
            </a:r>
            <a:r>
              <a:rPr dirty="0" sz="600" spc="15">
                <a:latin typeface="Arial"/>
                <a:cs typeface="Arial"/>
              </a:rPr>
              <a:t>крок </a:t>
            </a:r>
            <a:r>
              <a:rPr dirty="0" sz="600" spc="10">
                <a:latin typeface="Arial"/>
                <a:cs typeface="Arial"/>
              </a:rPr>
              <a:t>100х100мм - 50...120мм; </a:t>
            </a:r>
            <a:r>
              <a:rPr dirty="0" sz="600" spc="-15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Вирінююча стяжка </a:t>
            </a:r>
            <a:r>
              <a:rPr dirty="0" sz="600" spc="10">
                <a:latin typeface="Arial"/>
                <a:cs typeface="Arial"/>
              </a:rPr>
              <a:t>з </a:t>
            </a:r>
            <a:r>
              <a:rPr dirty="0" sz="600" spc="15">
                <a:latin typeface="Arial"/>
                <a:cs typeface="Arial"/>
              </a:rPr>
              <a:t>цем.-піщ. </a:t>
            </a:r>
            <a:r>
              <a:rPr dirty="0" sz="600" spc="10">
                <a:latin typeface="Arial"/>
                <a:cs typeface="Arial"/>
              </a:rPr>
              <a:t>розчину </a:t>
            </a:r>
            <a:r>
              <a:rPr dirty="0" sz="600" spc="15">
                <a:latin typeface="Arial"/>
                <a:cs typeface="Arial"/>
              </a:rPr>
              <a:t>10 </a:t>
            </a:r>
            <a:r>
              <a:rPr dirty="0" sz="600" spc="20">
                <a:latin typeface="Arial"/>
                <a:cs typeface="Arial"/>
              </a:rPr>
              <a:t>МПа </a:t>
            </a:r>
            <a:r>
              <a:rPr dirty="0" sz="600" spc="10">
                <a:latin typeface="Arial"/>
                <a:cs typeface="Arial"/>
              </a:rPr>
              <a:t>- 20мм; </a:t>
            </a:r>
            <a:r>
              <a:rPr dirty="0" sz="600" spc="1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Фундаментна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плита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-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700мм;</a:t>
            </a:r>
            <a:endParaRPr sz="600">
              <a:latin typeface="Arial"/>
              <a:cs typeface="Arial"/>
            </a:endParaRPr>
          </a:p>
        </p:txBody>
      </p:sp>
      <p:sp>
        <p:nvSpPr>
          <p:cNvPr id="340" name="object 340"/>
          <p:cNvSpPr txBox="1"/>
          <p:nvPr/>
        </p:nvSpPr>
        <p:spPr>
          <a:xfrm>
            <a:off x="15522440" y="12035789"/>
            <a:ext cx="4324985" cy="5721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4604">
              <a:lnSpc>
                <a:spcPts val="715"/>
              </a:lnSpc>
              <a:spcBef>
                <a:spcPts val="114"/>
              </a:spcBef>
            </a:pPr>
            <a:r>
              <a:rPr dirty="0" sz="600" spc="10">
                <a:latin typeface="Arial"/>
                <a:cs typeface="Arial"/>
              </a:rPr>
              <a:t>ПРИМІТКИ:</a:t>
            </a:r>
            <a:endParaRPr sz="600">
              <a:latin typeface="Arial"/>
              <a:cs typeface="Arial"/>
            </a:endParaRPr>
          </a:p>
          <a:p>
            <a:pPr marL="99695" indent="-87630">
              <a:lnSpc>
                <a:spcPts val="705"/>
              </a:lnSpc>
              <a:buAutoNum type="arabicPeriod"/>
              <a:tabLst>
                <a:tab pos="100330" algn="l"/>
              </a:tabLst>
            </a:pPr>
            <a:r>
              <a:rPr dirty="0" sz="600" spc="10">
                <a:latin typeface="Arial"/>
                <a:cs typeface="Arial"/>
              </a:rPr>
              <a:t>За</a:t>
            </a:r>
            <a:r>
              <a:rPr dirty="0" sz="600" spc="15">
                <a:latin typeface="Arial"/>
                <a:cs typeface="Arial"/>
              </a:rPr>
              <a:t> </a:t>
            </a:r>
            <a:r>
              <a:rPr dirty="0" sz="600">
                <a:latin typeface="Arial"/>
                <a:cs typeface="Arial"/>
              </a:rPr>
              <a:t>відносну</a:t>
            </a:r>
            <a:r>
              <a:rPr dirty="0" sz="600" spc="15">
                <a:latin typeface="Arial"/>
                <a:cs typeface="Arial"/>
              </a:rPr>
              <a:t> </a:t>
            </a:r>
            <a:r>
              <a:rPr dirty="0" sz="600" spc="5">
                <a:latin typeface="Arial"/>
                <a:cs typeface="Arial"/>
              </a:rPr>
              <a:t>позн.</a:t>
            </a:r>
            <a:r>
              <a:rPr dirty="0" sz="600" spc="20">
                <a:latin typeface="Arial"/>
                <a:cs typeface="Arial"/>
              </a:rPr>
              <a:t> </a:t>
            </a:r>
            <a:r>
              <a:rPr dirty="0" sz="600" spc="5">
                <a:latin typeface="Arial"/>
                <a:cs typeface="Arial"/>
              </a:rPr>
              <a:t>±0,000</a:t>
            </a:r>
            <a:r>
              <a:rPr dirty="0" sz="600" spc="20">
                <a:latin typeface="Arial"/>
                <a:cs typeface="Arial"/>
              </a:rPr>
              <a:t> </a:t>
            </a:r>
            <a:r>
              <a:rPr dirty="0" sz="600" spc="5">
                <a:latin typeface="Arial"/>
                <a:cs typeface="Arial"/>
              </a:rPr>
              <a:t>прийнята</a:t>
            </a:r>
            <a:r>
              <a:rPr dirty="0" sz="600" spc="20">
                <a:latin typeface="Arial"/>
                <a:cs typeface="Arial"/>
              </a:rPr>
              <a:t> </a:t>
            </a:r>
            <a:r>
              <a:rPr dirty="0" sz="600">
                <a:latin typeface="Arial"/>
                <a:cs typeface="Arial"/>
              </a:rPr>
              <a:t>відмітка</a:t>
            </a:r>
            <a:r>
              <a:rPr dirty="0" sz="600" spc="15">
                <a:latin typeface="Arial"/>
                <a:cs typeface="Arial"/>
              </a:rPr>
              <a:t> </a:t>
            </a:r>
            <a:r>
              <a:rPr dirty="0" sz="600" spc="5">
                <a:latin typeface="Arial"/>
                <a:cs typeface="Arial"/>
              </a:rPr>
              <a:t>підлоги</a:t>
            </a:r>
            <a:r>
              <a:rPr dirty="0" sz="600" spc="20">
                <a:latin typeface="Arial"/>
                <a:cs typeface="Arial"/>
              </a:rPr>
              <a:t> </a:t>
            </a:r>
            <a:r>
              <a:rPr dirty="0" sz="600">
                <a:latin typeface="Arial"/>
                <a:cs typeface="Arial"/>
              </a:rPr>
              <a:t>1-го</a:t>
            </a:r>
            <a:r>
              <a:rPr dirty="0" sz="600" spc="15">
                <a:latin typeface="Arial"/>
                <a:cs typeface="Arial"/>
              </a:rPr>
              <a:t> </a:t>
            </a:r>
            <a:r>
              <a:rPr dirty="0" sz="600" spc="5">
                <a:latin typeface="Arial"/>
                <a:cs typeface="Arial"/>
              </a:rPr>
              <a:t>поверху,</a:t>
            </a:r>
            <a:r>
              <a:rPr dirty="0" sz="600" spc="2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що</a:t>
            </a:r>
            <a:r>
              <a:rPr dirty="0" sz="600" spc="20">
                <a:latin typeface="Arial"/>
                <a:cs typeface="Arial"/>
              </a:rPr>
              <a:t> </a:t>
            </a:r>
            <a:r>
              <a:rPr dirty="0" sz="600">
                <a:latin typeface="Arial"/>
                <a:cs typeface="Arial"/>
              </a:rPr>
              <a:t>відповідає</a:t>
            </a:r>
            <a:r>
              <a:rPr dirty="0" sz="600" spc="15">
                <a:latin typeface="Arial"/>
                <a:cs typeface="Arial"/>
              </a:rPr>
              <a:t> </a:t>
            </a:r>
            <a:r>
              <a:rPr dirty="0" sz="600">
                <a:latin typeface="Arial"/>
                <a:cs typeface="Arial"/>
              </a:rPr>
              <a:t>абсолютній</a:t>
            </a:r>
            <a:r>
              <a:rPr dirty="0" sz="600" spc="15">
                <a:latin typeface="Arial"/>
                <a:cs typeface="Arial"/>
              </a:rPr>
              <a:t> </a:t>
            </a:r>
            <a:r>
              <a:rPr dirty="0" sz="600" spc="5">
                <a:latin typeface="Arial"/>
                <a:cs typeface="Arial"/>
              </a:rPr>
              <a:t>позначці</a:t>
            </a:r>
            <a:r>
              <a:rPr dirty="0" sz="600" spc="20">
                <a:latin typeface="Arial"/>
                <a:cs typeface="Arial"/>
              </a:rPr>
              <a:t> </a:t>
            </a:r>
            <a:r>
              <a:rPr dirty="0" sz="600" spc="5">
                <a:latin typeface="Arial"/>
                <a:cs typeface="Arial"/>
              </a:rPr>
              <a:t>за</a:t>
            </a:r>
            <a:r>
              <a:rPr dirty="0" sz="600" spc="1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ГП</a:t>
            </a:r>
            <a:r>
              <a:rPr dirty="0" sz="600" spc="20">
                <a:latin typeface="Arial"/>
                <a:cs typeface="Arial"/>
              </a:rPr>
              <a:t> </a:t>
            </a:r>
            <a:r>
              <a:rPr dirty="0" sz="600">
                <a:latin typeface="Arial"/>
                <a:cs typeface="Arial"/>
              </a:rPr>
              <a:t>104,90.</a:t>
            </a:r>
            <a:endParaRPr sz="600">
              <a:latin typeface="Arial"/>
              <a:cs typeface="Arial"/>
            </a:endParaRPr>
          </a:p>
          <a:p>
            <a:pPr marL="19685" marR="5080" indent="-1270">
              <a:lnSpc>
                <a:spcPts val="710"/>
              </a:lnSpc>
              <a:spcBef>
                <a:spcPts val="25"/>
              </a:spcBef>
              <a:buAutoNum type="arabicPeriod"/>
              <a:tabLst>
                <a:tab pos="106045" algn="l"/>
              </a:tabLst>
            </a:pPr>
            <a:r>
              <a:rPr dirty="0" sz="600" spc="5">
                <a:latin typeface="Arial"/>
                <a:cs typeface="Arial"/>
              </a:rPr>
              <a:t>Мурування</a:t>
            </a:r>
            <a:r>
              <a:rPr dirty="0" sz="600" spc="15">
                <a:latin typeface="Arial"/>
                <a:cs typeface="Arial"/>
              </a:rPr>
              <a:t> </a:t>
            </a:r>
            <a:r>
              <a:rPr dirty="0" sz="600">
                <a:latin typeface="Arial"/>
                <a:cs typeface="Arial"/>
              </a:rPr>
              <a:t>зовнiшнiх</a:t>
            </a:r>
            <a:r>
              <a:rPr dirty="0" sz="600" spc="20">
                <a:latin typeface="Arial"/>
                <a:cs typeface="Arial"/>
              </a:rPr>
              <a:t> </a:t>
            </a:r>
            <a:r>
              <a:rPr dirty="0" sz="600" spc="5">
                <a:latin typeface="Arial"/>
                <a:cs typeface="Arial"/>
              </a:rPr>
              <a:t>стін</a:t>
            </a:r>
            <a:r>
              <a:rPr dirty="0" sz="600" spc="20">
                <a:latin typeface="Arial"/>
                <a:cs typeface="Arial"/>
              </a:rPr>
              <a:t> </a:t>
            </a:r>
            <a:r>
              <a:rPr dirty="0" sz="600" spc="5">
                <a:latin typeface="Arial"/>
                <a:cs typeface="Arial"/>
              </a:rPr>
              <a:t>будинку</a:t>
            </a:r>
            <a:r>
              <a:rPr dirty="0" sz="600" spc="25">
                <a:latin typeface="Arial"/>
                <a:cs typeface="Arial"/>
              </a:rPr>
              <a:t> </a:t>
            </a:r>
            <a:r>
              <a:rPr dirty="0" sz="600" spc="5">
                <a:latin typeface="Arial"/>
                <a:cs typeface="Arial"/>
              </a:rPr>
              <a:t>з</a:t>
            </a:r>
            <a:r>
              <a:rPr dirty="0" sz="600" spc="20">
                <a:latin typeface="Arial"/>
                <a:cs typeface="Arial"/>
              </a:rPr>
              <a:t> </a:t>
            </a:r>
            <a:r>
              <a:rPr dirty="0" sz="600">
                <a:latin typeface="Arial"/>
                <a:cs typeface="Arial"/>
              </a:rPr>
              <a:t>відмітки</a:t>
            </a:r>
            <a:r>
              <a:rPr dirty="0" sz="600" spc="20">
                <a:latin typeface="Arial"/>
                <a:cs typeface="Arial"/>
              </a:rPr>
              <a:t> </a:t>
            </a:r>
            <a:r>
              <a:rPr dirty="0" sz="600" spc="5">
                <a:latin typeface="Arial"/>
                <a:cs typeface="Arial"/>
              </a:rPr>
              <a:t>±0.000</a:t>
            </a:r>
            <a:r>
              <a:rPr dirty="0" sz="600" spc="25">
                <a:latin typeface="Arial"/>
                <a:cs typeface="Arial"/>
              </a:rPr>
              <a:t> </a:t>
            </a:r>
            <a:r>
              <a:rPr dirty="0" sz="600">
                <a:latin typeface="Arial"/>
                <a:cs typeface="Arial"/>
              </a:rPr>
              <a:t>виконати</a:t>
            </a:r>
            <a:r>
              <a:rPr dirty="0" sz="600" spc="20">
                <a:latin typeface="Arial"/>
                <a:cs typeface="Arial"/>
              </a:rPr>
              <a:t> </a:t>
            </a:r>
            <a:r>
              <a:rPr dirty="0" sz="600" spc="5">
                <a:latin typeface="Arial"/>
                <a:cs typeface="Arial"/>
              </a:rPr>
              <a:t>з</a:t>
            </a:r>
            <a:r>
              <a:rPr dirty="0" sz="600" spc="20">
                <a:latin typeface="Arial"/>
                <a:cs typeface="Arial"/>
              </a:rPr>
              <a:t> </a:t>
            </a:r>
            <a:r>
              <a:rPr dirty="0" sz="600" spc="5">
                <a:latin typeface="Arial"/>
                <a:cs typeface="Arial"/>
              </a:rPr>
              <a:t>газоблоку</a:t>
            </a:r>
            <a:r>
              <a:rPr dirty="0" sz="600" spc="25">
                <a:latin typeface="Arial"/>
                <a:cs typeface="Arial"/>
              </a:rPr>
              <a:t> </a:t>
            </a:r>
            <a:r>
              <a:rPr dirty="0" sz="600" spc="5">
                <a:latin typeface="Arial"/>
                <a:cs typeface="Arial"/>
              </a:rPr>
              <a:t>марки</a:t>
            </a:r>
            <a:r>
              <a:rPr dirty="0" sz="600" spc="25">
                <a:latin typeface="Arial"/>
                <a:cs typeface="Arial"/>
              </a:rPr>
              <a:t> </a:t>
            </a:r>
            <a:r>
              <a:rPr dirty="0" sz="600" spc="5">
                <a:latin typeface="Arial"/>
                <a:cs typeface="Arial"/>
              </a:rPr>
              <a:t>D400</a:t>
            </a:r>
            <a:r>
              <a:rPr dirty="0" sz="600" spc="20">
                <a:latin typeface="Arial"/>
                <a:cs typeface="Arial"/>
              </a:rPr>
              <a:t> </a:t>
            </a:r>
            <a:r>
              <a:rPr dirty="0" sz="600">
                <a:latin typeface="Arial"/>
                <a:cs typeface="Arial"/>
              </a:rPr>
              <a:t>розмірами</a:t>
            </a:r>
            <a:r>
              <a:rPr dirty="0" sz="600" spc="20">
                <a:latin typeface="Arial"/>
                <a:cs typeface="Arial"/>
              </a:rPr>
              <a:t> </a:t>
            </a:r>
            <a:r>
              <a:rPr dirty="0" sz="600">
                <a:latin typeface="Arial"/>
                <a:cs typeface="Arial"/>
              </a:rPr>
              <a:t>250х600х200(h)мм </a:t>
            </a:r>
            <a:r>
              <a:rPr dirty="0" sz="600" spc="5">
                <a:latin typeface="Arial"/>
                <a:cs typeface="Arial"/>
              </a:rPr>
              <a:t> укладати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5">
                <a:latin typeface="Arial"/>
                <a:cs typeface="Arial"/>
              </a:rPr>
              <a:t>на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5">
                <a:latin typeface="Arial"/>
                <a:cs typeface="Arial"/>
              </a:rPr>
              <a:t>клейову</a:t>
            </a:r>
            <a:r>
              <a:rPr dirty="0" sz="600" spc="10">
                <a:latin typeface="Arial"/>
                <a:cs typeface="Arial"/>
              </a:rPr>
              <a:t> </a:t>
            </a:r>
            <a:r>
              <a:rPr dirty="0" sz="600" spc="5">
                <a:latin typeface="Arial"/>
                <a:cs typeface="Arial"/>
              </a:rPr>
              <a:t>суміш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5">
                <a:latin typeface="Arial"/>
                <a:cs typeface="Arial"/>
              </a:rPr>
              <a:t>Церезіт СТ-21 та</a:t>
            </a:r>
            <a:r>
              <a:rPr dirty="0" sz="600">
                <a:latin typeface="Arial"/>
                <a:cs typeface="Arial"/>
              </a:rPr>
              <a:t> анкерити</a:t>
            </a:r>
            <a:r>
              <a:rPr dirty="0" sz="600" spc="5">
                <a:latin typeface="Arial"/>
                <a:cs typeface="Arial"/>
              </a:rPr>
              <a:t> до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5">
                <a:latin typeface="Arial"/>
                <a:cs typeface="Arial"/>
              </a:rPr>
              <a:t>бетонних конструкцій.</a:t>
            </a:r>
            <a:endParaRPr sz="600">
              <a:latin typeface="Arial"/>
              <a:cs typeface="Arial"/>
            </a:endParaRPr>
          </a:p>
          <a:p>
            <a:pPr marL="104775" indent="-88265">
              <a:lnSpc>
                <a:spcPts val="695"/>
              </a:lnSpc>
              <a:buAutoNum type="arabicPeriod"/>
              <a:tabLst>
                <a:tab pos="105410" algn="l"/>
              </a:tabLst>
            </a:pPr>
            <a:r>
              <a:rPr dirty="0" sz="600" spc="5">
                <a:latin typeface="Arial"/>
                <a:cs typeface="Arial"/>
              </a:rPr>
              <a:t>Утеплення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фасаду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>
                <a:latin typeface="Arial"/>
                <a:cs typeface="Arial"/>
              </a:rPr>
              <a:t>виконати </a:t>
            </a:r>
            <a:r>
              <a:rPr dirty="0" sz="600" spc="5">
                <a:latin typeface="Arial"/>
                <a:cs typeface="Arial"/>
              </a:rPr>
              <a:t>мінеральною ватою </a:t>
            </a:r>
            <a:r>
              <a:rPr dirty="0" sz="600" spc="10">
                <a:latin typeface="Arial"/>
                <a:cs typeface="Arial"/>
              </a:rPr>
              <a:t>ТЕХНОФАС.</a:t>
            </a:r>
            <a:endParaRPr sz="600">
              <a:latin typeface="Arial"/>
              <a:cs typeface="Arial"/>
            </a:endParaRPr>
          </a:p>
          <a:p>
            <a:pPr marL="106680" indent="-87630">
              <a:lnSpc>
                <a:spcPct val="100000"/>
              </a:lnSpc>
              <a:spcBef>
                <a:spcPts val="5"/>
              </a:spcBef>
              <a:buAutoNum type="arabicPeriod"/>
              <a:tabLst>
                <a:tab pos="107314" algn="l"/>
              </a:tabLst>
            </a:pPr>
            <a:r>
              <a:rPr dirty="0" sz="600" spc="5">
                <a:latin typeface="Arial"/>
                <a:cs typeface="Arial"/>
              </a:rPr>
              <a:t>Зовнішне</a:t>
            </a:r>
            <a:r>
              <a:rPr dirty="0" sz="600" spc="10">
                <a:latin typeface="Arial"/>
                <a:cs typeface="Arial"/>
              </a:rPr>
              <a:t> </a:t>
            </a:r>
            <a:r>
              <a:rPr dirty="0" sz="600" spc="5">
                <a:latin typeface="Arial"/>
                <a:cs typeface="Arial"/>
              </a:rPr>
              <a:t>опорядження</a:t>
            </a:r>
            <a:r>
              <a:rPr dirty="0" sz="600" spc="15">
                <a:latin typeface="Arial"/>
                <a:cs typeface="Arial"/>
              </a:rPr>
              <a:t> </a:t>
            </a:r>
            <a:r>
              <a:rPr dirty="0" sz="600" spc="5">
                <a:latin typeface="Arial"/>
                <a:cs typeface="Arial"/>
              </a:rPr>
              <a:t>будівлі:</a:t>
            </a:r>
            <a:r>
              <a:rPr dirty="0" sz="600" spc="20">
                <a:latin typeface="Arial"/>
                <a:cs typeface="Arial"/>
              </a:rPr>
              <a:t> </a:t>
            </a:r>
            <a:r>
              <a:rPr dirty="0" sz="600" spc="5">
                <a:latin typeface="Arial"/>
                <a:cs typeface="Arial"/>
              </a:rPr>
              <a:t>шпаклювання</a:t>
            </a:r>
            <a:r>
              <a:rPr dirty="0" sz="600" spc="15">
                <a:latin typeface="Arial"/>
                <a:cs typeface="Arial"/>
              </a:rPr>
              <a:t> </a:t>
            </a:r>
            <a:r>
              <a:rPr dirty="0" sz="600" spc="5">
                <a:latin typeface="Arial"/>
                <a:cs typeface="Arial"/>
              </a:rPr>
              <a:t>та</a:t>
            </a:r>
            <a:r>
              <a:rPr dirty="0" sz="600" spc="15">
                <a:latin typeface="Arial"/>
                <a:cs typeface="Arial"/>
              </a:rPr>
              <a:t> </a:t>
            </a:r>
            <a:r>
              <a:rPr dirty="0" sz="600" spc="5">
                <a:latin typeface="Arial"/>
                <a:cs typeface="Arial"/>
              </a:rPr>
              <a:t>пофарбування</a:t>
            </a:r>
            <a:r>
              <a:rPr dirty="0" sz="600" spc="20">
                <a:latin typeface="Arial"/>
                <a:cs typeface="Arial"/>
              </a:rPr>
              <a:t> </a:t>
            </a:r>
            <a:r>
              <a:rPr dirty="0" sz="600" spc="5">
                <a:latin typeface="Arial"/>
                <a:cs typeface="Arial"/>
              </a:rPr>
              <a:t>силікатною</a:t>
            </a:r>
            <a:r>
              <a:rPr dirty="0" sz="600" spc="1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фарбою</a:t>
            </a:r>
            <a:r>
              <a:rPr dirty="0" sz="600" spc="20">
                <a:latin typeface="Arial"/>
                <a:cs typeface="Arial"/>
              </a:rPr>
              <a:t> </a:t>
            </a:r>
            <a:r>
              <a:rPr dirty="0" sz="600" spc="5">
                <a:latin typeface="Arial"/>
                <a:cs typeface="Arial"/>
              </a:rPr>
              <a:t>Baumit</a:t>
            </a:r>
            <a:r>
              <a:rPr dirty="0" sz="600" spc="15">
                <a:latin typeface="Arial"/>
                <a:cs typeface="Arial"/>
              </a:rPr>
              <a:t> </a:t>
            </a:r>
            <a:r>
              <a:rPr dirty="0" sz="600" spc="5">
                <a:latin typeface="Arial"/>
                <a:cs typeface="Arial"/>
              </a:rPr>
              <a:t>GranoporColor.</a:t>
            </a:r>
            <a:endParaRPr sz="600">
              <a:latin typeface="Arial"/>
              <a:cs typeface="Arial"/>
            </a:endParaRPr>
          </a:p>
        </p:txBody>
      </p:sp>
      <p:sp>
        <p:nvSpPr>
          <p:cNvPr id="341" name="object 341"/>
          <p:cNvSpPr txBox="1"/>
          <p:nvPr/>
        </p:nvSpPr>
        <p:spPr>
          <a:xfrm>
            <a:off x="14906161" y="5954989"/>
            <a:ext cx="106045" cy="1987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1100" spc="15">
                <a:latin typeface="Arial"/>
                <a:cs typeface="Arial"/>
              </a:rPr>
              <a:t>3</a:t>
            </a:r>
            <a:endParaRPr sz="1100">
              <a:latin typeface="Arial"/>
              <a:cs typeface="Arial"/>
            </a:endParaRPr>
          </a:p>
        </p:txBody>
      </p:sp>
      <p:sp>
        <p:nvSpPr>
          <p:cNvPr id="342" name="object 342"/>
          <p:cNvSpPr txBox="1"/>
          <p:nvPr/>
        </p:nvSpPr>
        <p:spPr>
          <a:xfrm>
            <a:off x="15585180" y="6577896"/>
            <a:ext cx="1779905" cy="46164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3335" marR="5080" indent="-1270">
              <a:lnSpc>
                <a:spcPct val="99900"/>
              </a:lnSpc>
              <a:spcBef>
                <a:spcPts val="175"/>
              </a:spcBef>
            </a:pPr>
            <a:r>
              <a:rPr dirty="0" sz="650" spc="15">
                <a:latin typeface="Arial"/>
                <a:cs typeface="Arial"/>
              </a:rPr>
              <a:t>Цугляна кладка </a:t>
            </a:r>
            <a:r>
              <a:rPr dirty="0" sz="650" spc="10">
                <a:latin typeface="Arial"/>
                <a:cs typeface="Arial"/>
              </a:rPr>
              <a:t>тов. 250 </a:t>
            </a:r>
            <a:r>
              <a:rPr dirty="0" sz="650" spc="15">
                <a:latin typeface="Arial"/>
                <a:cs typeface="Arial"/>
              </a:rPr>
              <a:t>мм. </a:t>
            </a:r>
            <a:r>
              <a:rPr dirty="0" sz="650" spc="10">
                <a:latin typeface="Arial"/>
                <a:cs typeface="Arial"/>
              </a:rPr>
              <a:t>h1600 </a:t>
            </a:r>
            <a:r>
              <a:rPr dirty="0" sz="650" spc="20">
                <a:latin typeface="Arial"/>
                <a:cs typeface="Arial"/>
              </a:rPr>
              <a:t>мм </a:t>
            </a:r>
            <a:r>
              <a:rPr dirty="0" sz="650" spc="5">
                <a:latin typeface="Arial"/>
                <a:cs typeface="Arial"/>
              </a:rPr>
              <a:t>від 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15">
                <a:latin typeface="Arial"/>
                <a:cs typeface="Arial"/>
              </a:rPr>
              <a:t>плити перекриття </a:t>
            </a:r>
            <a:r>
              <a:rPr dirty="0" sz="650" spc="10">
                <a:latin typeface="Arial"/>
                <a:cs typeface="Arial"/>
              </a:rPr>
              <a:t>армувати </a:t>
            </a:r>
            <a:r>
              <a:rPr dirty="0" sz="650" spc="15">
                <a:latin typeface="Arial"/>
                <a:cs typeface="Arial"/>
              </a:rPr>
              <a:t>Армувана 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750" spc="-5">
                <a:latin typeface="Arial"/>
                <a:cs typeface="Arial"/>
              </a:rPr>
              <a:t>сіткою Ø 4 мм Вр-I з чарункою </a:t>
            </a:r>
            <a:r>
              <a:rPr dirty="0" sz="750" spc="-10">
                <a:latin typeface="Arial"/>
                <a:cs typeface="Arial"/>
              </a:rPr>
              <a:t>50-50 </a:t>
            </a:r>
            <a:r>
              <a:rPr dirty="0" sz="750" spc="-5">
                <a:latin typeface="Arial"/>
                <a:cs typeface="Arial"/>
              </a:rPr>
              <a:t>мм </a:t>
            </a:r>
            <a:r>
              <a:rPr dirty="0" sz="750" spc="-195">
                <a:latin typeface="Arial"/>
                <a:cs typeface="Arial"/>
              </a:rPr>
              <a:t> </a:t>
            </a:r>
            <a:r>
              <a:rPr dirty="0" sz="750" spc="-5">
                <a:latin typeface="Arial"/>
                <a:cs typeface="Arial"/>
              </a:rPr>
              <a:t>через</a:t>
            </a:r>
            <a:r>
              <a:rPr dirty="0" sz="750" spc="-10">
                <a:latin typeface="Arial"/>
                <a:cs typeface="Arial"/>
              </a:rPr>
              <a:t> </a:t>
            </a:r>
            <a:r>
              <a:rPr dirty="0" sz="750" spc="-5">
                <a:latin typeface="Arial"/>
                <a:cs typeface="Arial"/>
              </a:rPr>
              <a:t>чотири </a:t>
            </a:r>
            <a:r>
              <a:rPr dirty="0" sz="750" spc="-10">
                <a:latin typeface="Arial"/>
                <a:cs typeface="Arial"/>
              </a:rPr>
              <a:t>ряди </a:t>
            </a:r>
            <a:r>
              <a:rPr dirty="0" sz="750" spc="-5">
                <a:latin typeface="Arial"/>
                <a:cs typeface="Arial"/>
              </a:rPr>
              <a:t>кладки</a:t>
            </a:r>
            <a:endParaRPr sz="750">
              <a:latin typeface="Arial"/>
              <a:cs typeface="Arial"/>
            </a:endParaRPr>
          </a:p>
        </p:txBody>
      </p:sp>
      <p:sp>
        <p:nvSpPr>
          <p:cNvPr id="343" name="object 343"/>
          <p:cNvSpPr txBox="1"/>
          <p:nvPr/>
        </p:nvSpPr>
        <p:spPr>
          <a:xfrm>
            <a:off x="13388233" y="7338310"/>
            <a:ext cx="760730" cy="22860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 marR="5080" indent="2540">
              <a:lnSpc>
                <a:spcPct val="100000"/>
              </a:lnSpc>
              <a:spcBef>
                <a:spcPts val="130"/>
              </a:spcBef>
            </a:pPr>
            <a:r>
              <a:rPr dirty="0" sz="650" spc="15">
                <a:latin typeface="Arial"/>
                <a:cs typeface="Arial"/>
              </a:rPr>
              <a:t>Архітектурний 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елемен</a:t>
            </a:r>
            <a:r>
              <a:rPr dirty="0" sz="650" spc="10">
                <a:latin typeface="Arial"/>
                <a:cs typeface="Arial"/>
              </a:rPr>
              <a:t>т</a:t>
            </a:r>
            <a:r>
              <a:rPr dirty="0" sz="650" spc="5">
                <a:latin typeface="Arial"/>
                <a:cs typeface="Arial"/>
              </a:rPr>
              <a:t> </a:t>
            </a:r>
            <a:r>
              <a:rPr dirty="0" sz="650" spc="15">
                <a:latin typeface="Arial"/>
                <a:cs typeface="Arial"/>
              </a:rPr>
              <a:t>парапету</a:t>
            </a:r>
            <a:endParaRPr sz="650">
              <a:latin typeface="Arial"/>
              <a:cs typeface="Arial"/>
            </a:endParaRPr>
          </a:p>
        </p:txBody>
      </p:sp>
      <p:sp>
        <p:nvSpPr>
          <p:cNvPr id="344" name="object 344"/>
          <p:cNvSpPr txBox="1"/>
          <p:nvPr/>
        </p:nvSpPr>
        <p:spPr>
          <a:xfrm>
            <a:off x="13208106" y="7797736"/>
            <a:ext cx="966469" cy="22860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 marR="5080" indent="1905">
              <a:lnSpc>
                <a:spcPct val="100000"/>
              </a:lnSpc>
              <a:spcBef>
                <a:spcPts val="130"/>
              </a:spcBef>
            </a:pPr>
            <a:r>
              <a:rPr dirty="0" sz="650" spc="15">
                <a:latin typeface="Arial"/>
                <a:cs typeface="Arial"/>
              </a:rPr>
              <a:t>Зафіксувати</a:t>
            </a:r>
            <a:r>
              <a:rPr dirty="0" sz="650" spc="-40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дюбелями </a:t>
            </a:r>
            <a:r>
              <a:rPr dirty="0" sz="650" spc="-165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(по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розрахунку)</a:t>
            </a:r>
            <a:endParaRPr sz="650">
              <a:latin typeface="Arial"/>
              <a:cs typeface="Arial"/>
            </a:endParaRPr>
          </a:p>
        </p:txBody>
      </p:sp>
      <p:sp>
        <p:nvSpPr>
          <p:cNvPr id="345" name="object 345"/>
          <p:cNvSpPr txBox="1"/>
          <p:nvPr/>
        </p:nvSpPr>
        <p:spPr>
          <a:xfrm>
            <a:off x="15588215" y="7236104"/>
            <a:ext cx="1536700" cy="22860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8415">
              <a:lnSpc>
                <a:spcPct val="100000"/>
              </a:lnSpc>
              <a:spcBef>
                <a:spcPts val="130"/>
              </a:spcBef>
            </a:pPr>
            <a:r>
              <a:rPr dirty="0" sz="650" spc="15">
                <a:latin typeface="Arial"/>
                <a:cs typeface="Arial"/>
              </a:rPr>
              <a:t>Антисептування</a:t>
            </a:r>
            <a:r>
              <a:rPr dirty="0" sz="650" spc="-30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дерев'яної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dirty="0" sz="650" spc="15">
                <a:latin typeface="Arial"/>
                <a:cs typeface="Arial"/>
              </a:rPr>
              <a:t>пробки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15">
                <a:latin typeface="Arial"/>
                <a:cs typeface="Arial"/>
              </a:rPr>
              <a:t>(120х120х65)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з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15">
                <a:latin typeface="Arial"/>
                <a:cs typeface="Arial"/>
              </a:rPr>
              <a:t>кроком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600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20">
                <a:latin typeface="Arial"/>
                <a:cs typeface="Arial"/>
              </a:rPr>
              <a:t>мм</a:t>
            </a:r>
            <a:endParaRPr sz="650">
              <a:latin typeface="Arial"/>
              <a:cs typeface="Arial"/>
            </a:endParaRPr>
          </a:p>
        </p:txBody>
      </p:sp>
      <p:sp>
        <p:nvSpPr>
          <p:cNvPr id="346" name="object 346"/>
          <p:cNvSpPr txBox="1"/>
          <p:nvPr/>
        </p:nvSpPr>
        <p:spPr>
          <a:xfrm>
            <a:off x="15576072" y="7925242"/>
            <a:ext cx="781050" cy="22860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 marR="5080" indent="635">
              <a:lnSpc>
                <a:spcPct val="100000"/>
              </a:lnSpc>
              <a:spcBef>
                <a:spcPts val="130"/>
              </a:spcBef>
            </a:pPr>
            <a:r>
              <a:rPr dirty="0" sz="650" spc="15">
                <a:latin typeface="Arial"/>
                <a:cs typeface="Arial"/>
              </a:rPr>
              <a:t>Оцинковане 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15">
                <a:latin typeface="Arial"/>
                <a:cs typeface="Arial"/>
              </a:rPr>
              <a:t>покрівельне</a:t>
            </a:r>
            <a:r>
              <a:rPr dirty="0" sz="650" spc="-45">
                <a:latin typeface="Arial"/>
                <a:cs typeface="Arial"/>
              </a:rPr>
              <a:t> </a:t>
            </a:r>
            <a:r>
              <a:rPr dirty="0" sz="650" spc="5">
                <a:latin typeface="Arial"/>
                <a:cs typeface="Arial"/>
              </a:rPr>
              <a:t>залізо</a:t>
            </a:r>
            <a:endParaRPr sz="650">
              <a:latin typeface="Arial"/>
              <a:cs typeface="Arial"/>
            </a:endParaRPr>
          </a:p>
        </p:txBody>
      </p:sp>
      <p:sp>
        <p:nvSpPr>
          <p:cNvPr id="347" name="object 347"/>
          <p:cNvSpPr txBox="1"/>
          <p:nvPr/>
        </p:nvSpPr>
        <p:spPr>
          <a:xfrm>
            <a:off x="16523259" y="9919194"/>
            <a:ext cx="388620" cy="246379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r" marR="19685">
              <a:lnSpc>
                <a:spcPts val="869"/>
              </a:lnSpc>
              <a:spcBef>
                <a:spcPts val="100"/>
              </a:spcBef>
            </a:pPr>
            <a:r>
              <a:rPr dirty="0" sz="750">
                <a:latin typeface="Arial"/>
                <a:cs typeface="Arial"/>
              </a:rPr>
              <a:t>- </a:t>
            </a:r>
            <a:r>
              <a:rPr dirty="0" sz="750" spc="-5">
                <a:latin typeface="Arial"/>
                <a:cs typeface="Arial"/>
              </a:rPr>
              <a:t>4,</a:t>
            </a:r>
            <a:r>
              <a:rPr dirty="0" sz="750">
                <a:latin typeface="Arial"/>
                <a:cs typeface="Arial"/>
              </a:rPr>
              <a:t>2</a:t>
            </a:r>
            <a:r>
              <a:rPr dirty="0" sz="750" spc="-5">
                <a:latin typeface="Arial"/>
                <a:cs typeface="Arial"/>
              </a:rPr>
              <a:t> </a:t>
            </a:r>
            <a:r>
              <a:rPr dirty="0" sz="750">
                <a:latin typeface="Arial"/>
                <a:cs typeface="Arial"/>
              </a:rPr>
              <a:t>мм</a:t>
            </a:r>
            <a:endParaRPr sz="750">
              <a:latin typeface="Arial"/>
              <a:cs typeface="Arial"/>
            </a:endParaRPr>
          </a:p>
          <a:p>
            <a:pPr algn="r" marR="5080">
              <a:lnSpc>
                <a:spcPts val="869"/>
              </a:lnSpc>
            </a:pPr>
            <a:r>
              <a:rPr dirty="0" sz="750">
                <a:latin typeface="Arial"/>
                <a:cs typeface="Arial"/>
              </a:rPr>
              <a:t>- 4</a:t>
            </a:r>
            <a:r>
              <a:rPr dirty="0" sz="750" spc="-5">
                <a:latin typeface="Arial"/>
                <a:cs typeface="Arial"/>
              </a:rPr>
              <a:t> </a:t>
            </a:r>
            <a:r>
              <a:rPr dirty="0" sz="750">
                <a:latin typeface="Arial"/>
                <a:cs typeface="Arial"/>
              </a:rPr>
              <a:t>мм</a:t>
            </a:r>
            <a:endParaRPr sz="750">
              <a:latin typeface="Arial"/>
              <a:cs typeface="Arial"/>
            </a:endParaRPr>
          </a:p>
        </p:txBody>
      </p:sp>
      <p:sp>
        <p:nvSpPr>
          <p:cNvPr id="348" name="object 348"/>
          <p:cNvSpPr txBox="1"/>
          <p:nvPr/>
        </p:nvSpPr>
        <p:spPr>
          <a:xfrm>
            <a:off x="16590047" y="10353321"/>
            <a:ext cx="347345" cy="1397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750">
                <a:latin typeface="Arial"/>
                <a:cs typeface="Arial"/>
              </a:rPr>
              <a:t>-</a:t>
            </a:r>
            <a:r>
              <a:rPr dirty="0" sz="750" spc="-40">
                <a:latin typeface="Arial"/>
                <a:cs typeface="Arial"/>
              </a:rPr>
              <a:t> </a:t>
            </a:r>
            <a:r>
              <a:rPr dirty="0" sz="750" spc="-5">
                <a:latin typeface="Arial"/>
                <a:cs typeface="Arial"/>
              </a:rPr>
              <a:t>50</a:t>
            </a:r>
            <a:r>
              <a:rPr dirty="0" sz="750" spc="-40">
                <a:latin typeface="Arial"/>
                <a:cs typeface="Arial"/>
              </a:rPr>
              <a:t> </a:t>
            </a:r>
            <a:r>
              <a:rPr dirty="0" sz="750">
                <a:latin typeface="Arial"/>
                <a:cs typeface="Arial"/>
              </a:rPr>
              <a:t>мм</a:t>
            </a:r>
            <a:endParaRPr sz="750">
              <a:latin typeface="Arial"/>
              <a:cs typeface="Arial"/>
            </a:endParaRPr>
          </a:p>
        </p:txBody>
      </p:sp>
      <p:sp>
        <p:nvSpPr>
          <p:cNvPr id="349" name="object 349"/>
          <p:cNvSpPr txBox="1"/>
          <p:nvPr/>
        </p:nvSpPr>
        <p:spPr>
          <a:xfrm>
            <a:off x="13922543" y="10462611"/>
            <a:ext cx="3193415" cy="1397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750" spc="-5">
                <a:latin typeface="Arial"/>
                <a:cs typeface="Arial"/>
              </a:rPr>
              <a:t>Ухилоутворюючий</a:t>
            </a:r>
            <a:r>
              <a:rPr dirty="0" sz="750" spc="-15">
                <a:latin typeface="Arial"/>
                <a:cs typeface="Arial"/>
              </a:rPr>
              <a:t> </a:t>
            </a:r>
            <a:r>
              <a:rPr dirty="0" sz="750" spc="-5">
                <a:latin typeface="Arial"/>
                <a:cs typeface="Arial"/>
              </a:rPr>
              <a:t>шар</a:t>
            </a:r>
            <a:r>
              <a:rPr dirty="0" sz="750" spc="-15">
                <a:latin typeface="Arial"/>
                <a:cs typeface="Arial"/>
              </a:rPr>
              <a:t> </a:t>
            </a:r>
            <a:r>
              <a:rPr dirty="0" sz="750">
                <a:latin typeface="Arial"/>
                <a:cs typeface="Arial"/>
              </a:rPr>
              <a:t>з</a:t>
            </a:r>
            <a:r>
              <a:rPr dirty="0" sz="750" spc="-15">
                <a:latin typeface="Arial"/>
                <a:cs typeface="Arial"/>
              </a:rPr>
              <a:t> </a:t>
            </a:r>
            <a:r>
              <a:rPr dirty="0" sz="750">
                <a:latin typeface="Arial"/>
                <a:cs typeface="Arial"/>
              </a:rPr>
              <a:t>керамзітового</a:t>
            </a:r>
            <a:r>
              <a:rPr dirty="0" sz="750" spc="-10">
                <a:latin typeface="Arial"/>
                <a:cs typeface="Arial"/>
              </a:rPr>
              <a:t> </a:t>
            </a:r>
            <a:r>
              <a:rPr dirty="0" sz="750">
                <a:latin typeface="Arial"/>
                <a:cs typeface="Arial"/>
              </a:rPr>
              <a:t>гравію</a:t>
            </a:r>
            <a:r>
              <a:rPr dirty="0" sz="750" spc="-10">
                <a:latin typeface="Arial"/>
                <a:cs typeface="Arial"/>
              </a:rPr>
              <a:t> </a:t>
            </a:r>
            <a:r>
              <a:rPr dirty="0" sz="750">
                <a:latin typeface="Arial"/>
                <a:cs typeface="Arial"/>
              </a:rPr>
              <a:t>Y=400кг/м3</a:t>
            </a:r>
            <a:r>
              <a:rPr dirty="0" sz="750" spc="-10">
                <a:latin typeface="Arial"/>
                <a:cs typeface="Arial"/>
              </a:rPr>
              <a:t> </a:t>
            </a:r>
            <a:r>
              <a:rPr dirty="0" sz="750">
                <a:latin typeface="Arial"/>
                <a:cs typeface="Arial"/>
              </a:rPr>
              <a:t>-</a:t>
            </a:r>
            <a:r>
              <a:rPr dirty="0" sz="750" spc="-10">
                <a:latin typeface="Arial"/>
                <a:cs typeface="Arial"/>
              </a:rPr>
              <a:t> </a:t>
            </a:r>
            <a:r>
              <a:rPr dirty="0" sz="750" spc="-5">
                <a:latin typeface="Arial"/>
                <a:cs typeface="Arial"/>
              </a:rPr>
              <a:t>100-200</a:t>
            </a:r>
            <a:r>
              <a:rPr dirty="0" sz="750" spc="-10">
                <a:latin typeface="Arial"/>
                <a:cs typeface="Arial"/>
              </a:rPr>
              <a:t> </a:t>
            </a:r>
            <a:r>
              <a:rPr dirty="0" sz="750">
                <a:latin typeface="Arial"/>
                <a:cs typeface="Arial"/>
              </a:rPr>
              <a:t>мм</a:t>
            </a:r>
            <a:endParaRPr sz="750">
              <a:latin typeface="Arial"/>
              <a:cs typeface="Arial"/>
            </a:endParaRPr>
          </a:p>
        </p:txBody>
      </p:sp>
      <p:sp>
        <p:nvSpPr>
          <p:cNvPr id="350" name="object 350"/>
          <p:cNvSpPr txBox="1"/>
          <p:nvPr/>
        </p:nvSpPr>
        <p:spPr>
          <a:xfrm>
            <a:off x="16536415" y="10789472"/>
            <a:ext cx="400050" cy="2489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57785">
              <a:lnSpc>
                <a:spcPts val="880"/>
              </a:lnSpc>
              <a:spcBef>
                <a:spcPts val="100"/>
              </a:spcBef>
            </a:pPr>
            <a:r>
              <a:rPr dirty="0" sz="750">
                <a:latin typeface="Arial"/>
                <a:cs typeface="Arial"/>
              </a:rPr>
              <a:t>- </a:t>
            </a:r>
            <a:r>
              <a:rPr dirty="0" sz="750" spc="-5">
                <a:latin typeface="Arial"/>
                <a:cs typeface="Arial"/>
              </a:rPr>
              <a:t>5</a:t>
            </a:r>
            <a:r>
              <a:rPr dirty="0" sz="750">
                <a:latin typeface="Arial"/>
                <a:cs typeface="Arial"/>
              </a:rPr>
              <a:t>0</a:t>
            </a:r>
            <a:r>
              <a:rPr dirty="0" sz="750" spc="-5">
                <a:latin typeface="Arial"/>
                <a:cs typeface="Arial"/>
              </a:rPr>
              <a:t> </a:t>
            </a:r>
            <a:r>
              <a:rPr dirty="0" sz="750">
                <a:latin typeface="Arial"/>
                <a:cs typeface="Arial"/>
              </a:rPr>
              <a:t>мм</a:t>
            </a:r>
            <a:endParaRPr sz="750">
              <a:latin typeface="Arial"/>
              <a:cs typeface="Arial"/>
            </a:endParaRPr>
          </a:p>
          <a:p>
            <a:pPr marL="12700">
              <a:lnSpc>
                <a:spcPts val="880"/>
              </a:lnSpc>
            </a:pPr>
            <a:r>
              <a:rPr dirty="0" sz="750">
                <a:latin typeface="Arial"/>
                <a:cs typeface="Arial"/>
              </a:rPr>
              <a:t>- </a:t>
            </a:r>
            <a:r>
              <a:rPr dirty="0" sz="750" spc="-5">
                <a:latin typeface="Arial"/>
                <a:cs typeface="Arial"/>
              </a:rPr>
              <a:t>15</a:t>
            </a:r>
            <a:r>
              <a:rPr dirty="0" sz="750">
                <a:latin typeface="Arial"/>
                <a:cs typeface="Arial"/>
              </a:rPr>
              <a:t>0</a:t>
            </a:r>
            <a:r>
              <a:rPr dirty="0" sz="750" spc="-5">
                <a:latin typeface="Arial"/>
                <a:cs typeface="Arial"/>
              </a:rPr>
              <a:t> </a:t>
            </a:r>
            <a:r>
              <a:rPr dirty="0" sz="750">
                <a:latin typeface="Arial"/>
                <a:cs typeface="Arial"/>
              </a:rPr>
              <a:t>мм</a:t>
            </a:r>
            <a:endParaRPr sz="750">
              <a:latin typeface="Arial"/>
              <a:cs typeface="Arial"/>
            </a:endParaRPr>
          </a:p>
        </p:txBody>
      </p:sp>
      <p:sp>
        <p:nvSpPr>
          <p:cNvPr id="351" name="object 351"/>
          <p:cNvSpPr txBox="1"/>
          <p:nvPr/>
        </p:nvSpPr>
        <p:spPr>
          <a:xfrm>
            <a:off x="16532367" y="11116332"/>
            <a:ext cx="400050" cy="1397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750">
                <a:latin typeface="Arial"/>
                <a:cs typeface="Arial"/>
              </a:rPr>
              <a:t>-</a:t>
            </a:r>
            <a:r>
              <a:rPr dirty="0" sz="750" spc="-40">
                <a:latin typeface="Arial"/>
                <a:cs typeface="Arial"/>
              </a:rPr>
              <a:t> </a:t>
            </a:r>
            <a:r>
              <a:rPr dirty="0" sz="750" spc="-5">
                <a:latin typeface="Arial"/>
                <a:cs typeface="Arial"/>
              </a:rPr>
              <a:t>180</a:t>
            </a:r>
            <a:r>
              <a:rPr dirty="0" sz="750" spc="-40">
                <a:latin typeface="Arial"/>
                <a:cs typeface="Arial"/>
              </a:rPr>
              <a:t> </a:t>
            </a:r>
            <a:r>
              <a:rPr dirty="0" sz="750">
                <a:latin typeface="Arial"/>
                <a:cs typeface="Arial"/>
              </a:rPr>
              <a:t>мм</a:t>
            </a:r>
            <a:endParaRPr sz="750">
              <a:latin typeface="Arial"/>
              <a:cs typeface="Arial"/>
            </a:endParaRPr>
          </a:p>
        </p:txBody>
      </p:sp>
      <p:sp>
        <p:nvSpPr>
          <p:cNvPr id="352" name="object 352"/>
          <p:cNvSpPr txBox="1"/>
          <p:nvPr/>
        </p:nvSpPr>
        <p:spPr>
          <a:xfrm>
            <a:off x="14180954" y="8351752"/>
            <a:ext cx="146685" cy="205740"/>
          </a:xfrm>
          <a:prstGeom prst="rect">
            <a:avLst/>
          </a:prstGeom>
        </p:spPr>
        <p:txBody>
          <a:bodyPr wrap="square" lIns="0" tIns="254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dirty="0" sz="850" spc="-5">
                <a:latin typeface="Arial"/>
                <a:cs typeface="Arial"/>
              </a:rPr>
              <a:t>525</a:t>
            </a:r>
            <a:endParaRPr sz="850">
              <a:latin typeface="Arial"/>
              <a:cs typeface="Arial"/>
            </a:endParaRPr>
          </a:p>
        </p:txBody>
      </p:sp>
      <p:sp>
        <p:nvSpPr>
          <p:cNvPr id="353" name="object 353"/>
          <p:cNvSpPr txBox="1"/>
          <p:nvPr/>
        </p:nvSpPr>
        <p:spPr>
          <a:xfrm>
            <a:off x="14180954" y="7631242"/>
            <a:ext cx="146685" cy="416559"/>
          </a:xfrm>
          <a:prstGeom prst="rect">
            <a:avLst/>
          </a:prstGeom>
        </p:spPr>
        <p:txBody>
          <a:bodyPr wrap="square" lIns="0" tIns="254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dirty="0" sz="850" spc="-5">
                <a:latin typeface="Arial"/>
                <a:cs typeface="Arial"/>
              </a:rPr>
              <a:t>21</a:t>
            </a:r>
            <a:r>
              <a:rPr dirty="0" sz="850">
                <a:latin typeface="Arial"/>
                <a:cs typeface="Arial"/>
              </a:rPr>
              <a:t>5</a:t>
            </a:r>
            <a:r>
              <a:rPr dirty="0" sz="850">
                <a:latin typeface="Arial"/>
                <a:cs typeface="Arial"/>
              </a:rPr>
              <a:t> </a:t>
            </a:r>
            <a:r>
              <a:rPr dirty="0" sz="850" spc="-5">
                <a:latin typeface="Arial"/>
                <a:cs typeface="Arial"/>
              </a:rPr>
              <a:t>460</a:t>
            </a:r>
            <a:endParaRPr sz="850">
              <a:latin typeface="Arial"/>
              <a:cs typeface="Arial"/>
            </a:endParaRPr>
          </a:p>
        </p:txBody>
      </p:sp>
      <p:sp>
        <p:nvSpPr>
          <p:cNvPr id="354" name="object 354"/>
          <p:cNvSpPr txBox="1"/>
          <p:nvPr/>
        </p:nvSpPr>
        <p:spPr>
          <a:xfrm>
            <a:off x="14180954" y="7198127"/>
            <a:ext cx="146685" cy="205740"/>
          </a:xfrm>
          <a:prstGeom prst="rect">
            <a:avLst/>
          </a:prstGeom>
        </p:spPr>
        <p:txBody>
          <a:bodyPr wrap="square" lIns="0" tIns="254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dirty="0" sz="850" spc="-5">
                <a:latin typeface="Arial"/>
                <a:cs typeface="Arial"/>
              </a:rPr>
              <a:t>360</a:t>
            </a:r>
            <a:endParaRPr sz="850">
              <a:latin typeface="Arial"/>
              <a:cs typeface="Arial"/>
            </a:endParaRPr>
          </a:p>
        </p:txBody>
      </p:sp>
      <p:sp>
        <p:nvSpPr>
          <p:cNvPr id="355" name="object 355"/>
          <p:cNvSpPr txBox="1"/>
          <p:nvPr/>
        </p:nvSpPr>
        <p:spPr>
          <a:xfrm>
            <a:off x="15197966" y="7726366"/>
            <a:ext cx="146685" cy="266065"/>
          </a:xfrm>
          <a:prstGeom prst="rect">
            <a:avLst/>
          </a:prstGeom>
        </p:spPr>
        <p:txBody>
          <a:bodyPr wrap="square" lIns="0" tIns="254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dirty="0" sz="850" spc="-5">
                <a:latin typeface="Arial"/>
                <a:cs typeface="Arial"/>
              </a:rPr>
              <a:t>1600</a:t>
            </a:r>
            <a:endParaRPr sz="850">
              <a:latin typeface="Arial"/>
              <a:cs typeface="Arial"/>
            </a:endParaRPr>
          </a:p>
        </p:txBody>
      </p:sp>
      <p:sp>
        <p:nvSpPr>
          <p:cNvPr id="356" name="object 356"/>
          <p:cNvSpPr txBox="1"/>
          <p:nvPr/>
        </p:nvSpPr>
        <p:spPr>
          <a:xfrm>
            <a:off x="13371031" y="6304096"/>
            <a:ext cx="1146810" cy="66294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3335" marR="5080" indent="-1270">
              <a:lnSpc>
                <a:spcPct val="100000"/>
              </a:lnSpc>
              <a:spcBef>
                <a:spcPts val="130"/>
              </a:spcBef>
            </a:pPr>
            <a:r>
              <a:rPr dirty="0" sz="650" spc="15">
                <a:latin typeface="Arial"/>
                <a:cs typeface="Arial"/>
              </a:rPr>
              <a:t>Кріплення</a:t>
            </a:r>
            <a:r>
              <a:rPr dirty="0" sz="650" spc="-25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з</a:t>
            </a:r>
            <a:r>
              <a:rPr dirty="0" sz="650" spc="-20">
                <a:latin typeface="Arial"/>
                <a:cs typeface="Arial"/>
              </a:rPr>
              <a:t> </a:t>
            </a:r>
            <a:r>
              <a:rPr dirty="0" sz="650" spc="15">
                <a:latin typeface="Arial"/>
                <a:cs typeface="Arial"/>
              </a:rPr>
              <a:t>профільованим </a:t>
            </a:r>
            <a:r>
              <a:rPr dirty="0" sz="650" spc="-165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нахилом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(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15">
                <a:latin typeface="Arial"/>
                <a:cs typeface="Arial"/>
              </a:rPr>
              <a:t>крок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600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15">
                <a:latin typeface="Arial"/>
                <a:cs typeface="Arial"/>
              </a:rPr>
              <a:t>мм)</a:t>
            </a:r>
            <a:endParaRPr sz="650">
              <a:latin typeface="Arial"/>
              <a:cs typeface="Arial"/>
            </a:endParaRPr>
          </a:p>
          <a:p>
            <a:pPr marL="25400" marR="8255" indent="5715">
              <a:lnSpc>
                <a:spcPct val="100000"/>
              </a:lnSpc>
              <a:spcBef>
                <a:spcPts val="575"/>
              </a:spcBef>
            </a:pPr>
            <a:r>
              <a:rPr dirty="0" sz="650" spc="15">
                <a:latin typeface="Arial"/>
                <a:cs typeface="Arial"/>
              </a:rPr>
              <a:t>Антисептування</a:t>
            </a:r>
            <a:r>
              <a:rPr dirty="0" sz="650" spc="5">
                <a:latin typeface="Arial"/>
                <a:cs typeface="Arial"/>
              </a:rPr>
              <a:t> </a:t>
            </a:r>
            <a:r>
              <a:rPr dirty="0" sz="650" spc="5">
                <a:latin typeface="Arial"/>
                <a:cs typeface="Arial"/>
              </a:rPr>
              <a:t>дерев'яної  </a:t>
            </a:r>
            <a:r>
              <a:rPr dirty="0" sz="650" spc="15">
                <a:latin typeface="Arial"/>
                <a:cs typeface="Arial"/>
              </a:rPr>
              <a:t>пробки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15">
                <a:latin typeface="Arial"/>
                <a:cs typeface="Arial"/>
              </a:rPr>
              <a:t>(140х120х65)</a:t>
            </a:r>
            <a:endParaRPr sz="650">
              <a:latin typeface="Arial"/>
              <a:cs typeface="Arial"/>
            </a:endParaRPr>
          </a:p>
          <a:p>
            <a:pPr marL="454659">
              <a:lnSpc>
                <a:spcPct val="100000"/>
              </a:lnSpc>
              <a:spcBef>
                <a:spcPts val="270"/>
              </a:spcBef>
            </a:pPr>
            <a:r>
              <a:rPr dirty="0" sz="850">
                <a:latin typeface="Arial"/>
                <a:cs typeface="Arial"/>
              </a:rPr>
              <a:t>+83.100</a:t>
            </a:r>
            <a:endParaRPr sz="850">
              <a:latin typeface="Arial"/>
              <a:cs typeface="Arial"/>
            </a:endParaRPr>
          </a:p>
        </p:txBody>
      </p:sp>
      <p:sp>
        <p:nvSpPr>
          <p:cNvPr id="357" name="object 357"/>
          <p:cNvSpPr txBox="1"/>
          <p:nvPr/>
        </p:nvSpPr>
        <p:spPr>
          <a:xfrm>
            <a:off x="15570001" y="7597370"/>
            <a:ext cx="717550" cy="22860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30"/>
              </a:spcBef>
            </a:pPr>
            <a:r>
              <a:rPr dirty="0" sz="650" spc="15">
                <a:latin typeface="Arial"/>
                <a:cs typeface="Arial"/>
              </a:rPr>
              <a:t>Мастика 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15">
                <a:latin typeface="Arial"/>
                <a:cs typeface="Arial"/>
              </a:rPr>
              <a:t>герметизувальна</a:t>
            </a:r>
            <a:endParaRPr sz="650">
              <a:latin typeface="Arial"/>
              <a:cs typeface="Arial"/>
            </a:endParaRPr>
          </a:p>
        </p:txBody>
      </p:sp>
      <p:sp>
        <p:nvSpPr>
          <p:cNvPr id="358" name="object 358"/>
          <p:cNvSpPr txBox="1"/>
          <p:nvPr/>
        </p:nvSpPr>
        <p:spPr>
          <a:xfrm>
            <a:off x="15584168" y="6301059"/>
            <a:ext cx="1115060" cy="22860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50" spc="15">
                <a:latin typeface="Arial"/>
                <a:cs typeface="Arial"/>
              </a:rPr>
              <a:t>Костиль</a:t>
            </a:r>
            <a:r>
              <a:rPr dirty="0" sz="650" spc="-15">
                <a:latin typeface="Arial"/>
                <a:cs typeface="Arial"/>
              </a:rPr>
              <a:t> </a:t>
            </a:r>
            <a:r>
              <a:rPr dirty="0" sz="650" spc="5">
                <a:latin typeface="Arial"/>
                <a:cs typeface="Arial"/>
              </a:rPr>
              <a:t>зі</a:t>
            </a:r>
            <a:r>
              <a:rPr dirty="0" sz="650" spc="-15">
                <a:latin typeface="Arial"/>
                <a:cs typeface="Arial"/>
              </a:rPr>
              <a:t> </a:t>
            </a:r>
            <a:r>
              <a:rPr dirty="0" sz="650" spc="15">
                <a:latin typeface="Arial"/>
                <a:cs typeface="Arial"/>
              </a:rPr>
              <a:t>сталевої</a:t>
            </a:r>
            <a:r>
              <a:rPr dirty="0" sz="650" spc="-10">
                <a:latin typeface="Arial"/>
                <a:cs typeface="Arial"/>
              </a:rPr>
              <a:t> </a:t>
            </a:r>
            <a:r>
              <a:rPr dirty="0" sz="650" spc="15">
                <a:latin typeface="Arial"/>
                <a:cs typeface="Arial"/>
              </a:rPr>
              <a:t>полоси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dirty="0" sz="650" spc="25">
                <a:latin typeface="Arial"/>
                <a:cs typeface="Arial"/>
              </a:rPr>
              <a:t>№3</a:t>
            </a:r>
            <a:r>
              <a:rPr dirty="0" sz="650" spc="-15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з</a:t>
            </a:r>
            <a:r>
              <a:rPr dirty="0" sz="650" spc="-10">
                <a:latin typeface="Arial"/>
                <a:cs typeface="Arial"/>
              </a:rPr>
              <a:t> </a:t>
            </a:r>
            <a:r>
              <a:rPr dirty="0" sz="650" spc="15">
                <a:latin typeface="Arial"/>
                <a:cs typeface="Arial"/>
              </a:rPr>
              <a:t>кроком</a:t>
            </a:r>
            <a:r>
              <a:rPr dirty="0" sz="650" spc="-10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600мм</a:t>
            </a:r>
            <a:endParaRPr sz="650">
              <a:latin typeface="Arial"/>
              <a:cs typeface="Arial"/>
            </a:endParaRPr>
          </a:p>
        </p:txBody>
      </p:sp>
      <p:sp>
        <p:nvSpPr>
          <p:cNvPr id="359" name="object 359"/>
          <p:cNvSpPr txBox="1"/>
          <p:nvPr/>
        </p:nvSpPr>
        <p:spPr>
          <a:xfrm>
            <a:off x="13915460" y="9918182"/>
            <a:ext cx="2430145" cy="57531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880"/>
              </a:lnSpc>
              <a:spcBef>
                <a:spcPts val="100"/>
              </a:spcBef>
            </a:pPr>
            <a:r>
              <a:rPr dirty="0" sz="750">
                <a:latin typeface="Arial"/>
                <a:cs typeface="Arial"/>
              </a:rPr>
              <a:t>Гідроізоляція</a:t>
            </a:r>
            <a:r>
              <a:rPr dirty="0" sz="750" spc="-20">
                <a:latin typeface="Arial"/>
                <a:cs typeface="Arial"/>
              </a:rPr>
              <a:t> </a:t>
            </a:r>
            <a:r>
              <a:rPr dirty="0" sz="750">
                <a:latin typeface="Arial"/>
                <a:cs typeface="Arial"/>
              </a:rPr>
              <a:t>"ТЕХНОЕЛАСТ"-</a:t>
            </a:r>
            <a:r>
              <a:rPr dirty="0" sz="750" spc="-15">
                <a:latin typeface="Arial"/>
                <a:cs typeface="Arial"/>
              </a:rPr>
              <a:t> </a:t>
            </a:r>
            <a:r>
              <a:rPr dirty="0" sz="750" spc="-5">
                <a:latin typeface="Arial"/>
                <a:cs typeface="Arial"/>
              </a:rPr>
              <a:t>верхній</a:t>
            </a:r>
            <a:r>
              <a:rPr dirty="0" sz="750" spc="-25">
                <a:latin typeface="Arial"/>
                <a:cs typeface="Arial"/>
              </a:rPr>
              <a:t> </a:t>
            </a:r>
            <a:r>
              <a:rPr dirty="0" sz="750" spc="-5">
                <a:latin typeface="Arial"/>
                <a:cs typeface="Arial"/>
              </a:rPr>
              <a:t>шар</a:t>
            </a:r>
            <a:r>
              <a:rPr dirty="0" sz="750" spc="-20">
                <a:latin typeface="Arial"/>
                <a:cs typeface="Arial"/>
              </a:rPr>
              <a:t> </a:t>
            </a:r>
            <a:r>
              <a:rPr dirty="0" sz="750">
                <a:latin typeface="Arial"/>
                <a:cs typeface="Arial"/>
              </a:rPr>
              <a:t>ЕКП</a:t>
            </a:r>
            <a:endParaRPr sz="750">
              <a:latin typeface="Arial"/>
              <a:cs typeface="Arial"/>
            </a:endParaRPr>
          </a:p>
          <a:p>
            <a:pPr marL="12700" marR="5080" indent="1483995">
              <a:lnSpc>
                <a:spcPct val="95000"/>
              </a:lnSpc>
              <a:spcBef>
                <a:spcPts val="25"/>
              </a:spcBef>
            </a:pPr>
            <a:r>
              <a:rPr dirty="0" sz="750">
                <a:latin typeface="Arial"/>
                <a:cs typeface="Arial"/>
              </a:rPr>
              <a:t>- </a:t>
            </a:r>
            <a:r>
              <a:rPr dirty="0" sz="750" spc="-5">
                <a:latin typeface="Arial"/>
                <a:cs typeface="Arial"/>
              </a:rPr>
              <a:t>нижній шар </a:t>
            </a:r>
            <a:r>
              <a:rPr dirty="0" sz="750">
                <a:latin typeface="Arial"/>
                <a:cs typeface="Arial"/>
              </a:rPr>
              <a:t>ЕПП </a:t>
            </a:r>
            <a:r>
              <a:rPr dirty="0" sz="750" spc="5">
                <a:latin typeface="Arial"/>
                <a:cs typeface="Arial"/>
              </a:rPr>
              <a:t> </a:t>
            </a:r>
            <a:r>
              <a:rPr dirty="0" sz="750">
                <a:latin typeface="Arial"/>
                <a:cs typeface="Arial"/>
              </a:rPr>
              <a:t>Праймер бітумний ТехноНІКОЛЬ №0- </a:t>
            </a:r>
            <a:r>
              <a:rPr dirty="0" sz="750" spc="-5">
                <a:latin typeface="Arial"/>
                <a:cs typeface="Arial"/>
              </a:rPr>
              <a:t>0,35 л/м.кв. </a:t>
            </a:r>
            <a:r>
              <a:rPr dirty="0" sz="750">
                <a:latin typeface="Arial"/>
                <a:cs typeface="Arial"/>
              </a:rPr>
              <a:t> </a:t>
            </a:r>
            <a:r>
              <a:rPr dirty="0" sz="750" spc="-5">
                <a:latin typeface="Arial"/>
                <a:cs typeface="Arial"/>
              </a:rPr>
              <a:t>Стяжка </a:t>
            </a:r>
            <a:r>
              <a:rPr dirty="0" sz="750">
                <a:latin typeface="Arial"/>
                <a:cs typeface="Arial"/>
              </a:rPr>
              <a:t>з ц.п.розчину з проливкою </a:t>
            </a:r>
            <a:r>
              <a:rPr dirty="0" sz="750" spc="-5">
                <a:latin typeface="Arial"/>
                <a:cs typeface="Arial"/>
              </a:rPr>
              <a:t>за </a:t>
            </a:r>
            <a:r>
              <a:rPr dirty="0" sz="750">
                <a:latin typeface="Arial"/>
                <a:cs typeface="Arial"/>
              </a:rPr>
              <a:t>2 </a:t>
            </a:r>
            <a:r>
              <a:rPr dirty="0" sz="750" spc="-5">
                <a:latin typeface="Arial"/>
                <a:cs typeface="Arial"/>
              </a:rPr>
              <a:t>рази армована </a:t>
            </a:r>
            <a:r>
              <a:rPr dirty="0" sz="750" spc="-195">
                <a:latin typeface="Arial"/>
                <a:cs typeface="Arial"/>
              </a:rPr>
              <a:t> </a:t>
            </a:r>
            <a:r>
              <a:rPr dirty="0" sz="750">
                <a:latin typeface="Arial"/>
                <a:cs typeface="Arial"/>
              </a:rPr>
              <a:t>сіткою</a:t>
            </a:r>
            <a:r>
              <a:rPr dirty="0" sz="750" spc="-5">
                <a:latin typeface="Arial"/>
                <a:cs typeface="Arial"/>
              </a:rPr>
              <a:t> </a:t>
            </a:r>
            <a:r>
              <a:rPr dirty="0" sz="750">
                <a:latin typeface="Arial"/>
                <a:cs typeface="Arial"/>
              </a:rPr>
              <a:t>Ø</a:t>
            </a:r>
            <a:r>
              <a:rPr dirty="0" sz="750" spc="-5">
                <a:latin typeface="Arial"/>
                <a:cs typeface="Arial"/>
              </a:rPr>
              <a:t> </a:t>
            </a:r>
            <a:r>
              <a:rPr dirty="0" sz="750">
                <a:latin typeface="Arial"/>
                <a:cs typeface="Arial"/>
              </a:rPr>
              <a:t>3</a:t>
            </a:r>
            <a:r>
              <a:rPr dirty="0" sz="750" spc="-5">
                <a:latin typeface="Arial"/>
                <a:cs typeface="Arial"/>
              </a:rPr>
              <a:t> </a:t>
            </a:r>
            <a:r>
              <a:rPr dirty="0" sz="750">
                <a:latin typeface="Arial"/>
                <a:cs typeface="Arial"/>
              </a:rPr>
              <a:t>Вр-I</a:t>
            </a:r>
            <a:r>
              <a:rPr dirty="0" sz="750" spc="-5">
                <a:latin typeface="Arial"/>
                <a:cs typeface="Arial"/>
              </a:rPr>
              <a:t> </a:t>
            </a:r>
            <a:r>
              <a:rPr dirty="0" sz="750">
                <a:latin typeface="Arial"/>
                <a:cs typeface="Arial"/>
              </a:rPr>
              <a:t>з</a:t>
            </a:r>
            <a:r>
              <a:rPr dirty="0" sz="750" spc="-10">
                <a:latin typeface="Arial"/>
                <a:cs typeface="Arial"/>
              </a:rPr>
              <a:t> </a:t>
            </a:r>
            <a:r>
              <a:rPr dirty="0" sz="750">
                <a:latin typeface="Arial"/>
                <a:cs typeface="Arial"/>
              </a:rPr>
              <a:t>чарунками </a:t>
            </a:r>
            <a:r>
              <a:rPr dirty="0" sz="750" spc="-5">
                <a:latin typeface="Arial"/>
                <a:cs typeface="Arial"/>
              </a:rPr>
              <a:t>150х150</a:t>
            </a:r>
            <a:r>
              <a:rPr dirty="0" sz="750" spc="-10">
                <a:latin typeface="Arial"/>
                <a:cs typeface="Arial"/>
              </a:rPr>
              <a:t> </a:t>
            </a:r>
            <a:r>
              <a:rPr dirty="0" sz="750">
                <a:latin typeface="Arial"/>
                <a:cs typeface="Arial"/>
              </a:rPr>
              <a:t>мм</a:t>
            </a:r>
            <a:endParaRPr sz="750">
              <a:latin typeface="Arial"/>
              <a:cs typeface="Arial"/>
            </a:endParaRPr>
          </a:p>
        </p:txBody>
      </p:sp>
      <p:sp>
        <p:nvSpPr>
          <p:cNvPr id="360" name="object 360"/>
          <p:cNvSpPr txBox="1"/>
          <p:nvPr/>
        </p:nvSpPr>
        <p:spPr>
          <a:xfrm>
            <a:off x="13915460" y="10570891"/>
            <a:ext cx="2494280" cy="68770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880"/>
              </a:lnSpc>
              <a:spcBef>
                <a:spcPts val="100"/>
              </a:spcBef>
            </a:pPr>
            <a:r>
              <a:rPr dirty="0" sz="750">
                <a:latin typeface="Arial"/>
                <a:cs typeface="Arial"/>
              </a:rPr>
              <a:t>Поліетиленова</a:t>
            </a:r>
            <a:r>
              <a:rPr dirty="0" sz="750" spc="-50">
                <a:latin typeface="Arial"/>
                <a:cs typeface="Arial"/>
              </a:rPr>
              <a:t> </a:t>
            </a:r>
            <a:r>
              <a:rPr dirty="0" sz="750">
                <a:latin typeface="Arial"/>
                <a:cs typeface="Arial"/>
              </a:rPr>
              <a:t>плівка</a:t>
            </a:r>
            <a:endParaRPr sz="750">
              <a:latin typeface="Arial"/>
              <a:cs typeface="Arial"/>
            </a:endParaRPr>
          </a:p>
          <a:p>
            <a:pPr marL="19685">
              <a:lnSpc>
                <a:spcPts val="865"/>
              </a:lnSpc>
            </a:pPr>
            <a:r>
              <a:rPr dirty="0" sz="750" spc="-5">
                <a:latin typeface="Arial"/>
                <a:cs typeface="Arial"/>
              </a:rPr>
              <a:t>Утеплювач</a:t>
            </a:r>
            <a:r>
              <a:rPr dirty="0" sz="750" spc="-25">
                <a:latin typeface="Arial"/>
                <a:cs typeface="Arial"/>
              </a:rPr>
              <a:t> </a:t>
            </a:r>
            <a:r>
              <a:rPr dirty="0" sz="750">
                <a:latin typeface="Arial"/>
                <a:cs typeface="Arial"/>
              </a:rPr>
              <a:t>"ТехноНІКОЛЬ"</a:t>
            </a:r>
            <a:r>
              <a:rPr dirty="0" sz="750" spc="-15">
                <a:latin typeface="Arial"/>
                <a:cs typeface="Arial"/>
              </a:rPr>
              <a:t> </a:t>
            </a:r>
            <a:r>
              <a:rPr dirty="0" sz="750" spc="-5">
                <a:latin typeface="Arial"/>
                <a:cs typeface="Arial"/>
              </a:rPr>
              <a:t>R=5.37</a:t>
            </a:r>
            <a:r>
              <a:rPr dirty="0" sz="750" spc="-25">
                <a:latin typeface="Arial"/>
                <a:cs typeface="Arial"/>
              </a:rPr>
              <a:t> </a:t>
            </a:r>
            <a:r>
              <a:rPr dirty="0" sz="750">
                <a:latin typeface="Arial"/>
                <a:cs typeface="Arial"/>
              </a:rPr>
              <a:t>м.кв.</a:t>
            </a:r>
            <a:r>
              <a:rPr dirty="0" sz="750" spc="-15">
                <a:latin typeface="Arial"/>
                <a:cs typeface="Arial"/>
              </a:rPr>
              <a:t> </a:t>
            </a:r>
            <a:r>
              <a:rPr dirty="0" sz="750">
                <a:latin typeface="Arial"/>
                <a:cs typeface="Arial"/>
              </a:rPr>
              <a:t>К/Вт</a:t>
            </a:r>
            <a:endParaRPr sz="750">
              <a:latin typeface="Arial"/>
              <a:cs typeface="Arial"/>
            </a:endParaRPr>
          </a:p>
          <a:p>
            <a:pPr marL="17145">
              <a:lnSpc>
                <a:spcPts val="865"/>
              </a:lnSpc>
            </a:pPr>
            <a:r>
              <a:rPr dirty="0" sz="750">
                <a:latin typeface="Arial"/>
                <a:cs typeface="Arial"/>
              </a:rPr>
              <a:t>-верхній</a:t>
            </a:r>
            <a:r>
              <a:rPr dirty="0" sz="750" spc="-25">
                <a:latin typeface="Arial"/>
                <a:cs typeface="Arial"/>
              </a:rPr>
              <a:t> </a:t>
            </a:r>
            <a:r>
              <a:rPr dirty="0" sz="750" spc="-5">
                <a:latin typeface="Arial"/>
                <a:cs typeface="Arial"/>
              </a:rPr>
              <a:t>шар</a:t>
            </a:r>
            <a:r>
              <a:rPr dirty="0" sz="750" spc="-25">
                <a:latin typeface="Arial"/>
                <a:cs typeface="Arial"/>
              </a:rPr>
              <a:t> </a:t>
            </a:r>
            <a:r>
              <a:rPr dirty="0" sz="750">
                <a:latin typeface="Arial"/>
                <a:cs typeface="Arial"/>
              </a:rPr>
              <a:t>ТЕХНОРУФ</a:t>
            </a:r>
            <a:r>
              <a:rPr dirty="0" sz="750" spc="-25">
                <a:latin typeface="Arial"/>
                <a:cs typeface="Arial"/>
              </a:rPr>
              <a:t> </a:t>
            </a:r>
            <a:r>
              <a:rPr dirty="0" sz="750">
                <a:latin typeface="Arial"/>
                <a:cs typeface="Arial"/>
              </a:rPr>
              <a:t>В60</a:t>
            </a:r>
            <a:endParaRPr sz="750">
              <a:latin typeface="Arial"/>
              <a:cs typeface="Arial"/>
            </a:endParaRPr>
          </a:p>
          <a:p>
            <a:pPr marL="17145">
              <a:lnSpc>
                <a:spcPts val="860"/>
              </a:lnSpc>
            </a:pPr>
            <a:r>
              <a:rPr dirty="0" sz="750">
                <a:latin typeface="Arial"/>
                <a:cs typeface="Arial"/>
              </a:rPr>
              <a:t>-нижній</a:t>
            </a:r>
            <a:r>
              <a:rPr dirty="0" sz="750" spc="-20">
                <a:latin typeface="Arial"/>
                <a:cs typeface="Arial"/>
              </a:rPr>
              <a:t> </a:t>
            </a:r>
            <a:r>
              <a:rPr dirty="0" sz="750" spc="-5">
                <a:latin typeface="Arial"/>
                <a:cs typeface="Arial"/>
              </a:rPr>
              <a:t>шар</a:t>
            </a:r>
            <a:r>
              <a:rPr dirty="0" sz="750" spc="-20">
                <a:latin typeface="Arial"/>
                <a:cs typeface="Arial"/>
              </a:rPr>
              <a:t> </a:t>
            </a:r>
            <a:r>
              <a:rPr dirty="0" sz="750">
                <a:latin typeface="Arial"/>
                <a:cs typeface="Arial"/>
              </a:rPr>
              <a:t>ТЕХНОРУФ</a:t>
            </a:r>
            <a:r>
              <a:rPr dirty="0" sz="750" spc="-20">
                <a:latin typeface="Arial"/>
                <a:cs typeface="Arial"/>
              </a:rPr>
              <a:t> </a:t>
            </a:r>
            <a:r>
              <a:rPr dirty="0" sz="750" spc="-5">
                <a:latin typeface="Arial"/>
                <a:cs typeface="Arial"/>
              </a:rPr>
              <a:t>Н35</a:t>
            </a:r>
            <a:r>
              <a:rPr dirty="0" sz="750" spc="-20">
                <a:latin typeface="Arial"/>
                <a:cs typeface="Arial"/>
              </a:rPr>
              <a:t> </a:t>
            </a:r>
            <a:r>
              <a:rPr dirty="0" sz="750">
                <a:latin typeface="Arial"/>
                <a:cs typeface="Arial"/>
              </a:rPr>
              <a:t>Вент</a:t>
            </a:r>
            <a:endParaRPr sz="750">
              <a:latin typeface="Arial"/>
              <a:cs typeface="Arial"/>
            </a:endParaRPr>
          </a:p>
          <a:p>
            <a:pPr marL="13335" marR="5080" indent="-1270">
              <a:lnSpc>
                <a:spcPts val="860"/>
              </a:lnSpc>
              <a:spcBef>
                <a:spcPts val="40"/>
              </a:spcBef>
            </a:pPr>
            <a:r>
              <a:rPr dirty="0" sz="750">
                <a:latin typeface="Arial"/>
                <a:cs typeface="Arial"/>
              </a:rPr>
              <a:t>Пароізоляція</a:t>
            </a:r>
            <a:r>
              <a:rPr dirty="0" sz="750" spc="-15">
                <a:latin typeface="Arial"/>
                <a:cs typeface="Arial"/>
              </a:rPr>
              <a:t> </a:t>
            </a:r>
            <a:r>
              <a:rPr dirty="0" sz="750">
                <a:latin typeface="Arial"/>
                <a:cs typeface="Arial"/>
              </a:rPr>
              <a:t>-</a:t>
            </a:r>
            <a:r>
              <a:rPr dirty="0" sz="750" spc="-10">
                <a:latin typeface="Arial"/>
                <a:cs typeface="Arial"/>
              </a:rPr>
              <a:t> </a:t>
            </a:r>
            <a:r>
              <a:rPr dirty="0" sz="750">
                <a:latin typeface="Arial"/>
                <a:cs typeface="Arial"/>
              </a:rPr>
              <a:t>Паробар'єр</a:t>
            </a:r>
            <a:r>
              <a:rPr dirty="0" sz="750" spc="-15">
                <a:latin typeface="Arial"/>
                <a:cs typeface="Arial"/>
              </a:rPr>
              <a:t> </a:t>
            </a:r>
            <a:r>
              <a:rPr dirty="0" sz="750">
                <a:latin typeface="Arial"/>
                <a:cs typeface="Arial"/>
              </a:rPr>
              <a:t>Б</a:t>
            </a:r>
            <a:r>
              <a:rPr dirty="0" sz="750" spc="-15">
                <a:latin typeface="Arial"/>
                <a:cs typeface="Arial"/>
              </a:rPr>
              <a:t> </a:t>
            </a:r>
            <a:r>
              <a:rPr dirty="0" sz="750" spc="-5">
                <a:latin typeface="Arial"/>
                <a:cs typeface="Arial"/>
              </a:rPr>
              <a:t>або</a:t>
            </a:r>
            <a:r>
              <a:rPr dirty="0" sz="750" spc="-20">
                <a:latin typeface="Arial"/>
                <a:cs typeface="Arial"/>
              </a:rPr>
              <a:t> </a:t>
            </a:r>
            <a:r>
              <a:rPr dirty="0" sz="750">
                <a:latin typeface="Arial"/>
                <a:cs typeface="Arial"/>
              </a:rPr>
              <a:t>Техноеласт</a:t>
            </a:r>
            <a:r>
              <a:rPr dirty="0" sz="750" spc="-10">
                <a:latin typeface="Arial"/>
                <a:cs typeface="Arial"/>
              </a:rPr>
              <a:t> </a:t>
            </a:r>
            <a:r>
              <a:rPr dirty="0" sz="750" spc="-5">
                <a:latin typeface="Arial"/>
                <a:cs typeface="Arial"/>
              </a:rPr>
              <a:t>Бар'єр</a:t>
            </a:r>
            <a:r>
              <a:rPr dirty="0" sz="750" spc="-20">
                <a:latin typeface="Arial"/>
                <a:cs typeface="Arial"/>
              </a:rPr>
              <a:t> </a:t>
            </a:r>
            <a:r>
              <a:rPr dirty="0" sz="750" spc="-5">
                <a:latin typeface="Arial"/>
                <a:cs typeface="Arial"/>
              </a:rPr>
              <a:t>БО </a:t>
            </a:r>
            <a:r>
              <a:rPr dirty="0" sz="750" spc="-190">
                <a:latin typeface="Arial"/>
                <a:cs typeface="Arial"/>
              </a:rPr>
              <a:t> </a:t>
            </a:r>
            <a:r>
              <a:rPr dirty="0" sz="750">
                <a:latin typeface="Arial"/>
                <a:cs typeface="Arial"/>
              </a:rPr>
              <a:t>Монолітна</a:t>
            </a:r>
            <a:r>
              <a:rPr dirty="0" sz="750" spc="-5">
                <a:latin typeface="Arial"/>
                <a:cs typeface="Arial"/>
              </a:rPr>
              <a:t> з/б. </a:t>
            </a:r>
            <a:r>
              <a:rPr dirty="0" sz="750">
                <a:latin typeface="Arial"/>
                <a:cs typeface="Arial"/>
              </a:rPr>
              <a:t>плита</a:t>
            </a:r>
            <a:r>
              <a:rPr dirty="0" sz="750" spc="-5">
                <a:latin typeface="Arial"/>
                <a:cs typeface="Arial"/>
              </a:rPr>
              <a:t> </a:t>
            </a:r>
            <a:r>
              <a:rPr dirty="0" sz="750">
                <a:latin typeface="Arial"/>
                <a:cs typeface="Arial"/>
              </a:rPr>
              <a:t>перекриття</a:t>
            </a:r>
            <a:endParaRPr sz="750">
              <a:latin typeface="Arial"/>
              <a:cs typeface="Arial"/>
            </a:endParaRPr>
          </a:p>
        </p:txBody>
      </p:sp>
      <p:sp>
        <p:nvSpPr>
          <p:cNvPr id="361" name="object 361"/>
          <p:cNvSpPr txBox="1"/>
          <p:nvPr/>
        </p:nvSpPr>
        <p:spPr>
          <a:xfrm>
            <a:off x="13220250" y="8394787"/>
            <a:ext cx="962025" cy="526415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 marR="5080" indent="5715">
              <a:lnSpc>
                <a:spcPct val="100000"/>
              </a:lnSpc>
              <a:spcBef>
                <a:spcPts val="130"/>
              </a:spcBef>
            </a:pPr>
            <a:r>
              <a:rPr dirty="0" sz="650" spc="10">
                <a:latin typeface="Arial"/>
                <a:cs typeface="Arial"/>
              </a:rPr>
              <a:t>Утеплювач</a:t>
            </a:r>
            <a:r>
              <a:rPr dirty="0" sz="650" spc="-40">
                <a:latin typeface="Arial"/>
                <a:cs typeface="Arial"/>
              </a:rPr>
              <a:t> </a:t>
            </a:r>
            <a:r>
              <a:rPr dirty="0" sz="650" spc="15">
                <a:latin typeface="Arial"/>
                <a:cs typeface="Arial"/>
              </a:rPr>
              <a:t>базальтова </a:t>
            </a:r>
            <a:r>
              <a:rPr dirty="0" sz="650" spc="-165">
                <a:latin typeface="Arial"/>
                <a:cs typeface="Arial"/>
              </a:rPr>
              <a:t> </a:t>
            </a:r>
            <a:r>
              <a:rPr dirty="0" sz="650" spc="15">
                <a:latin typeface="Arial"/>
                <a:cs typeface="Arial"/>
              </a:rPr>
              <a:t>мінераловатна плита 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15">
                <a:latin typeface="Arial"/>
                <a:cs typeface="Arial"/>
              </a:rPr>
              <a:t>монтується </a:t>
            </a:r>
            <a:r>
              <a:rPr dirty="0" sz="650" spc="10">
                <a:latin typeface="Arial"/>
                <a:cs typeface="Arial"/>
              </a:rPr>
              <a:t>на </a:t>
            </a:r>
            <a:r>
              <a:rPr dirty="0" sz="650" spc="15">
                <a:latin typeface="Arial"/>
                <a:cs typeface="Arial"/>
              </a:rPr>
              <a:t>клей, а 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15">
                <a:latin typeface="Arial"/>
                <a:cs typeface="Arial"/>
              </a:rPr>
              <a:t>також фіксується 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15">
                <a:latin typeface="Arial"/>
                <a:cs typeface="Arial"/>
              </a:rPr>
              <a:t>механічно</a:t>
            </a:r>
            <a:r>
              <a:rPr dirty="0" sz="650" spc="-10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дюбелями</a:t>
            </a:r>
            <a:endParaRPr sz="650">
              <a:latin typeface="Arial"/>
              <a:cs typeface="Arial"/>
            </a:endParaRPr>
          </a:p>
        </p:txBody>
      </p:sp>
      <p:sp>
        <p:nvSpPr>
          <p:cNvPr id="362" name="object 362"/>
          <p:cNvSpPr txBox="1"/>
          <p:nvPr/>
        </p:nvSpPr>
        <p:spPr>
          <a:xfrm>
            <a:off x="2284092" y="585901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+88,700</a:t>
            </a:r>
            <a:endParaRPr sz="450">
              <a:latin typeface="Arial"/>
              <a:cs typeface="Arial"/>
            </a:endParaRPr>
          </a:p>
        </p:txBody>
      </p:sp>
      <p:sp>
        <p:nvSpPr>
          <p:cNvPr id="363" name="object 363"/>
          <p:cNvSpPr txBox="1"/>
          <p:nvPr/>
        </p:nvSpPr>
        <p:spPr>
          <a:xfrm>
            <a:off x="9438588" y="12113039"/>
            <a:ext cx="20447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+5,700</a:t>
            </a:r>
            <a:endParaRPr sz="450">
              <a:latin typeface="Arial"/>
              <a:cs typeface="Arial"/>
            </a:endParaRPr>
          </a:p>
        </p:txBody>
      </p:sp>
      <p:sp>
        <p:nvSpPr>
          <p:cNvPr id="364" name="object 364"/>
          <p:cNvSpPr txBox="1"/>
          <p:nvPr/>
        </p:nvSpPr>
        <p:spPr>
          <a:xfrm>
            <a:off x="9438588" y="11692068"/>
            <a:ext cx="20447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+8,700</a:t>
            </a:r>
            <a:endParaRPr sz="450">
              <a:latin typeface="Arial"/>
              <a:cs typeface="Arial"/>
            </a:endParaRPr>
          </a:p>
        </p:txBody>
      </p:sp>
      <p:sp>
        <p:nvSpPr>
          <p:cNvPr id="365" name="object 365"/>
          <p:cNvSpPr txBox="1"/>
          <p:nvPr/>
        </p:nvSpPr>
        <p:spPr>
          <a:xfrm>
            <a:off x="9438588" y="11270084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+11,700</a:t>
            </a:r>
            <a:endParaRPr sz="450">
              <a:latin typeface="Arial"/>
              <a:cs typeface="Arial"/>
            </a:endParaRPr>
          </a:p>
        </p:txBody>
      </p:sp>
      <p:sp>
        <p:nvSpPr>
          <p:cNvPr id="366" name="object 366"/>
          <p:cNvSpPr txBox="1"/>
          <p:nvPr/>
        </p:nvSpPr>
        <p:spPr>
          <a:xfrm>
            <a:off x="9438588" y="10849112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+14,700</a:t>
            </a:r>
            <a:endParaRPr sz="450">
              <a:latin typeface="Arial"/>
              <a:cs typeface="Arial"/>
            </a:endParaRPr>
          </a:p>
        </p:txBody>
      </p:sp>
      <p:sp>
        <p:nvSpPr>
          <p:cNvPr id="367" name="object 367"/>
          <p:cNvSpPr txBox="1"/>
          <p:nvPr/>
        </p:nvSpPr>
        <p:spPr>
          <a:xfrm>
            <a:off x="9438588" y="10427129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+17,700</a:t>
            </a:r>
            <a:endParaRPr sz="450">
              <a:latin typeface="Arial"/>
              <a:cs typeface="Arial"/>
            </a:endParaRPr>
          </a:p>
        </p:txBody>
      </p:sp>
      <p:sp>
        <p:nvSpPr>
          <p:cNvPr id="368" name="object 368"/>
          <p:cNvSpPr txBox="1"/>
          <p:nvPr/>
        </p:nvSpPr>
        <p:spPr>
          <a:xfrm>
            <a:off x="9438588" y="10005145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+20,700</a:t>
            </a:r>
            <a:endParaRPr sz="450">
              <a:latin typeface="Arial"/>
              <a:cs typeface="Arial"/>
            </a:endParaRPr>
          </a:p>
        </p:txBody>
      </p:sp>
      <p:sp>
        <p:nvSpPr>
          <p:cNvPr id="369" name="object 369"/>
          <p:cNvSpPr txBox="1"/>
          <p:nvPr/>
        </p:nvSpPr>
        <p:spPr>
          <a:xfrm>
            <a:off x="9438588" y="9584173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+23,700</a:t>
            </a:r>
            <a:endParaRPr sz="450">
              <a:latin typeface="Arial"/>
              <a:cs typeface="Arial"/>
            </a:endParaRPr>
          </a:p>
        </p:txBody>
      </p:sp>
      <p:sp>
        <p:nvSpPr>
          <p:cNvPr id="370" name="object 370"/>
          <p:cNvSpPr txBox="1"/>
          <p:nvPr/>
        </p:nvSpPr>
        <p:spPr>
          <a:xfrm>
            <a:off x="9438588" y="9162190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+26,700</a:t>
            </a:r>
            <a:endParaRPr sz="450">
              <a:latin typeface="Arial"/>
              <a:cs typeface="Arial"/>
            </a:endParaRPr>
          </a:p>
        </p:txBody>
      </p:sp>
      <p:sp>
        <p:nvSpPr>
          <p:cNvPr id="371" name="object 371"/>
          <p:cNvSpPr txBox="1"/>
          <p:nvPr/>
        </p:nvSpPr>
        <p:spPr>
          <a:xfrm>
            <a:off x="9438588" y="8740206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+29,700</a:t>
            </a:r>
            <a:endParaRPr sz="450">
              <a:latin typeface="Arial"/>
              <a:cs typeface="Arial"/>
            </a:endParaRPr>
          </a:p>
        </p:txBody>
      </p:sp>
      <p:sp>
        <p:nvSpPr>
          <p:cNvPr id="372" name="object 372"/>
          <p:cNvSpPr txBox="1"/>
          <p:nvPr/>
        </p:nvSpPr>
        <p:spPr>
          <a:xfrm>
            <a:off x="9438588" y="8319234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+32,700</a:t>
            </a:r>
            <a:endParaRPr sz="450">
              <a:latin typeface="Arial"/>
              <a:cs typeface="Arial"/>
            </a:endParaRPr>
          </a:p>
        </p:txBody>
      </p:sp>
      <p:sp>
        <p:nvSpPr>
          <p:cNvPr id="373" name="object 373"/>
          <p:cNvSpPr txBox="1"/>
          <p:nvPr/>
        </p:nvSpPr>
        <p:spPr>
          <a:xfrm>
            <a:off x="9438588" y="7897250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+35,700</a:t>
            </a:r>
            <a:endParaRPr sz="450">
              <a:latin typeface="Arial"/>
              <a:cs typeface="Arial"/>
            </a:endParaRPr>
          </a:p>
        </p:txBody>
      </p:sp>
      <p:sp>
        <p:nvSpPr>
          <p:cNvPr id="374" name="object 374"/>
          <p:cNvSpPr txBox="1"/>
          <p:nvPr/>
        </p:nvSpPr>
        <p:spPr>
          <a:xfrm>
            <a:off x="9438588" y="7476278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+38,700</a:t>
            </a:r>
            <a:endParaRPr sz="450">
              <a:latin typeface="Arial"/>
              <a:cs typeface="Arial"/>
            </a:endParaRPr>
          </a:p>
        </p:txBody>
      </p:sp>
      <p:sp>
        <p:nvSpPr>
          <p:cNvPr id="375" name="object 375"/>
          <p:cNvSpPr txBox="1"/>
          <p:nvPr/>
        </p:nvSpPr>
        <p:spPr>
          <a:xfrm>
            <a:off x="9438588" y="7054294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+41,700</a:t>
            </a:r>
            <a:endParaRPr sz="450">
              <a:latin typeface="Arial"/>
              <a:cs typeface="Arial"/>
            </a:endParaRPr>
          </a:p>
        </p:txBody>
      </p:sp>
      <p:sp>
        <p:nvSpPr>
          <p:cNvPr id="376" name="object 376"/>
          <p:cNvSpPr txBox="1"/>
          <p:nvPr/>
        </p:nvSpPr>
        <p:spPr>
          <a:xfrm>
            <a:off x="9438588" y="6632311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+44,700</a:t>
            </a:r>
            <a:endParaRPr sz="450">
              <a:latin typeface="Arial"/>
              <a:cs typeface="Arial"/>
            </a:endParaRPr>
          </a:p>
        </p:txBody>
      </p:sp>
      <p:sp>
        <p:nvSpPr>
          <p:cNvPr id="377" name="object 377"/>
          <p:cNvSpPr txBox="1"/>
          <p:nvPr/>
        </p:nvSpPr>
        <p:spPr>
          <a:xfrm>
            <a:off x="9438588" y="6211339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+47,700</a:t>
            </a:r>
            <a:endParaRPr sz="450">
              <a:latin typeface="Arial"/>
              <a:cs typeface="Arial"/>
            </a:endParaRPr>
          </a:p>
        </p:txBody>
      </p:sp>
      <p:sp>
        <p:nvSpPr>
          <p:cNvPr id="378" name="object 378"/>
          <p:cNvSpPr txBox="1"/>
          <p:nvPr/>
        </p:nvSpPr>
        <p:spPr>
          <a:xfrm>
            <a:off x="9438588" y="5789355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+50,700</a:t>
            </a:r>
            <a:endParaRPr sz="450">
              <a:latin typeface="Arial"/>
              <a:cs typeface="Arial"/>
            </a:endParaRPr>
          </a:p>
        </p:txBody>
      </p:sp>
      <p:sp>
        <p:nvSpPr>
          <p:cNvPr id="379" name="object 379"/>
          <p:cNvSpPr txBox="1"/>
          <p:nvPr/>
        </p:nvSpPr>
        <p:spPr>
          <a:xfrm>
            <a:off x="9438588" y="5368383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+53,700</a:t>
            </a:r>
            <a:endParaRPr sz="450">
              <a:latin typeface="Arial"/>
              <a:cs typeface="Arial"/>
            </a:endParaRPr>
          </a:p>
        </p:txBody>
      </p:sp>
      <p:sp>
        <p:nvSpPr>
          <p:cNvPr id="380" name="object 380"/>
          <p:cNvSpPr txBox="1"/>
          <p:nvPr/>
        </p:nvSpPr>
        <p:spPr>
          <a:xfrm>
            <a:off x="9438588" y="4946400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+56,700</a:t>
            </a:r>
            <a:endParaRPr sz="450">
              <a:latin typeface="Arial"/>
              <a:cs typeface="Arial"/>
            </a:endParaRPr>
          </a:p>
        </p:txBody>
      </p:sp>
      <p:sp>
        <p:nvSpPr>
          <p:cNvPr id="381" name="object 381"/>
          <p:cNvSpPr txBox="1"/>
          <p:nvPr/>
        </p:nvSpPr>
        <p:spPr>
          <a:xfrm>
            <a:off x="9438588" y="4524416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+59,700</a:t>
            </a:r>
            <a:endParaRPr sz="450">
              <a:latin typeface="Arial"/>
              <a:cs typeface="Arial"/>
            </a:endParaRPr>
          </a:p>
        </p:txBody>
      </p:sp>
      <p:sp>
        <p:nvSpPr>
          <p:cNvPr id="382" name="object 382"/>
          <p:cNvSpPr txBox="1"/>
          <p:nvPr/>
        </p:nvSpPr>
        <p:spPr>
          <a:xfrm>
            <a:off x="9438588" y="4103444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+62,700</a:t>
            </a:r>
            <a:endParaRPr sz="450">
              <a:latin typeface="Arial"/>
              <a:cs typeface="Arial"/>
            </a:endParaRPr>
          </a:p>
        </p:txBody>
      </p:sp>
      <p:sp>
        <p:nvSpPr>
          <p:cNvPr id="383" name="object 383"/>
          <p:cNvSpPr txBox="1"/>
          <p:nvPr/>
        </p:nvSpPr>
        <p:spPr>
          <a:xfrm>
            <a:off x="9438588" y="3681461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+65,700</a:t>
            </a:r>
            <a:endParaRPr sz="450">
              <a:latin typeface="Arial"/>
              <a:cs typeface="Arial"/>
            </a:endParaRPr>
          </a:p>
        </p:txBody>
      </p:sp>
      <p:sp>
        <p:nvSpPr>
          <p:cNvPr id="384" name="object 384"/>
          <p:cNvSpPr txBox="1"/>
          <p:nvPr/>
        </p:nvSpPr>
        <p:spPr>
          <a:xfrm>
            <a:off x="9438588" y="3260489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+68,700</a:t>
            </a:r>
            <a:endParaRPr sz="450">
              <a:latin typeface="Arial"/>
              <a:cs typeface="Arial"/>
            </a:endParaRPr>
          </a:p>
        </p:txBody>
      </p:sp>
      <p:sp>
        <p:nvSpPr>
          <p:cNvPr id="385" name="object 385"/>
          <p:cNvSpPr txBox="1"/>
          <p:nvPr/>
        </p:nvSpPr>
        <p:spPr>
          <a:xfrm>
            <a:off x="9438588" y="2838505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+71,700</a:t>
            </a:r>
            <a:endParaRPr sz="450">
              <a:latin typeface="Arial"/>
              <a:cs typeface="Arial"/>
            </a:endParaRPr>
          </a:p>
        </p:txBody>
      </p:sp>
      <p:sp>
        <p:nvSpPr>
          <p:cNvPr id="386" name="object 386"/>
          <p:cNvSpPr txBox="1"/>
          <p:nvPr/>
        </p:nvSpPr>
        <p:spPr>
          <a:xfrm>
            <a:off x="9438588" y="2416522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+74,700</a:t>
            </a:r>
            <a:endParaRPr sz="450">
              <a:latin typeface="Arial"/>
              <a:cs typeface="Arial"/>
            </a:endParaRPr>
          </a:p>
        </p:txBody>
      </p:sp>
      <p:sp>
        <p:nvSpPr>
          <p:cNvPr id="387" name="object 387"/>
          <p:cNvSpPr txBox="1"/>
          <p:nvPr/>
        </p:nvSpPr>
        <p:spPr>
          <a:xfrm>
            <a:off x="9438588" y="1995550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+77,700</a:t>
            </a:r>
            <a:endParaRPr sz="450">
              <a:latin typeface="Arial"/>
              <a:cs typeface="Arial"/>
            </a:endParaRPr>
          </a:p>
        </p:txBody>
      </p:sp>
      <p:sp>
        <p:nvSpPr>
          <p:cNvPr id="388" name="object 388"/>
          <p:cNvSpPr txBox="1"/>
          <p:nvPr/>
        </p:nvSpPr>
        <p:spPr>
          <a:xfrm>
            <a:off x="9438588" y="1573566"/>
            <a:ext cx="2362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+80,700</a:t>
            </a:r>
            <a:endParaRPr sz="450">
              <a:latin typeface="Arial"/>
              <a:cs typeface="Arial"/>
            </a:endParaRPr>
          </a:p>
        </p:txBody>
      </p:sp>
      <p:sp>
        <p:nvSpPr>
          <p:cNvPr id="389" name="object 389"/>
          <p:cNvSpPr txBox="1"/>
          <p:nvPr/>
        </p:nvSpPr>
        <p:spPr>
          <a:xfrm>
            <a:off x="9863608" y="12290131"/>
            <a:ext cx="1219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 spc="-5">
                <a:latin typeface="Arial"/>
                <a:cs typeface="Arial"/>
              </a:rPr>
              <a:t>470</a:t>
            </a:r>
            <a:endParaRPr sz="450">
              <a:latin typeface="Arial"/>
              <a:cs typeface="Arial"/>
            </a:endParaRPr>
          </a:p>
        </p:txBody>
      </p:sp>
      <p:sp>
        <p:nvSpPr>
          <p:cNvPr id="390" name="object 390"/>
          <p:cNvSpPr txBox="1"/>
          <p:nvPr/>
        </p:nvSpPr>
        <p:spPr>
          <a:xfrm>
            <a:off x="9863608" y="11868147"/>
            <a:ext cx="1219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 spc="-5">
                <a:latin typeface="Arial"/>
                <a:cs typeface="Arial"/>
              </a:rPr>
              <a:t>470</a:t>
            </a:r>
            <a:endParaRPr sz="450">
              <a:latin typeface="Arial"/>
              <a:cs typeface="Arial"/>
            </a:endParaRPr>
          </a:p>
        </p:txBody>
      </p:sp>
      <p:sp>
        <p:nvSpPr>
          <p:cNvPr id="391" name="object 391"/>
          <p:cNvSpPr txBox="1"/>
          <p:nvPr/>
        </p:nvSpPr>
        <p:spPr>
          <a:xfrm>
            <a:off x="9863608" y="11447175"/>
            <a:ext cx="1219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 spc="-5">
                <a:latin typeface="Arial"/>
                <a:cs typeface="Arial"/>
              </a:rPr>
              <a:t>470</a:t>
            </a:r>
            <a:endParaRPr sz="450">
              <a:latin typeface="Arial"/>
              <a:cs typeface="Arial"/>
            </a:endParaRPr>
          </a:p>
        </p:txBody>
      </p:sp>
      <p:sp>
        <p:nvSpPr>
          <p:cNvPr id="392" name="object 392"/>
          <p:cNvSpPr txBox="1"/>
          <p:nvPr/>
        </p:nvSpPr>
        <p:spPr>
          <a:xfrm>
            <a:off x="9863608" y="11025192"/>
            <a:ext cx="1219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 spc="-5">
                <a:latin typeface="Arial"/>
                <a:cs typeface="Arial"/>
              </a:rPr>
              <a:t>470</a:t>
            </a:r>
            <a:endParaRPr sz="450">
              <a:latin typeface="Arial"/>
              <a:cs typeface="Arial"/>
            </a:endParaRPr>
          </a:p>
        </p:txBody>
      </p:sp>
      <p:sp>
        <p:nvSpPr>
          <p:cNvPr id="393" name="object 393"/>
          <p:cNvSpPr txBox="1"/>
          <p:nvPr/>
        </p:nvSpPr>
        <p:spPr>
          <a:xfrm>
            <a:off x="9863608" y="10604220"/>
            <a:ext cx="1219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 spc="-5">
                <a:latin typeface="Arial"/>
                <a:cs typeface="Arial"/>
              </a:rPr>
              <a:t>470</a:t>
            </a:r>
            <a:endParaRPr sz="450">
              <a:latin typeface="Arial"/>
              <a:cs typeface="Arial"/>
            </a:endParaRPr>
          </a:p>
        </p:txBody>
      </p:sp>
      <p:sp>
        <p:nvSpPr>
          <p:cNvPr id="394" name="object 394"/>
          <p:cNvSpPr txBox="1"/>
          <p:nvPr/>
        </p:nvSpPr>
        <p:spPr>
          <a:xfrm>
            <a:off x="9863608" y="10182236"/>
            <a:ext cx="1219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 spc="-5">
                <a:latin typeface="Arial"/>
                <a:cs typeface="Arial"/>
              </a:rPr>
              <a:t>470</a:t>
            </a:r>
            <a:endParaRPr sz="450">
              <a:latin typeface="Arial"/>
              <a:cs typeface="Arial"/>
            </a:endParaRPr>
          </a:p>
        </p:txBody>
      </p:sp>
      <p:sp>
        <p:nvSpPr>
          <p:cNvPr id="395" name="object 395"/>
          <p:cNvSpPr txBox="1"/>
          <p:nvPr/>
        </p:nvSpPr>
        <p:spPr>
          <a:xfrm>
            <a:off x="9863608" y="9760253"/>
            <a:ext cx="1219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 spc="-5">
                <a:latin typeface="Arial"/>
                <a:cs typeface="Arial"/>
              </a:rPr>
              <a:t>470</a:t>
            </a:r>
            <a:endParaRPr sz="450">
              <a:latin typeface="Arial"/>
              <a:cs typeface="Arial"/>
            </a:endParaRPr>
          </a:p>
        </p:txBody>
      </p:sp>
      <p:sp>
        <p:nvSpPr>
          <p:cNvPr id="396" name="object 396"/>
          <p:cNvSpPr txBox="1"/>
          <p:nvPr/>
        </p:nvSpPr>
        <p:spPr>
          <a:xfrm>
            <a:off x="9863608" y="9339281"/>
            <a:ext cx="1219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 spc="-5">
                <a:latin typeface="Arial"/>
                <a:cs typeface="Arial"/>
              </a:rPr>
              <a:t>470</a:t>
            </a:r>
            <a:endParaRPr sz="450">
              <a:latin typeface="Arial"/>
              <a:cs typeface="Arial"/>
            </a:endParaRPr>
          </a:p>
        </p:txBody>
      </p:sp>
      <p:sp>
        <p:nvSpPr>
          <p:cNvPr id="397" name="object 397"/>
          <p:cNvSpPr txBox="1"/>
          <p:nvPr/>
        </p:nvSpPr>
        <p:spPr>
          <a:xfrm>
            <a:off x="9863608" y="8917297"/>
            <a:ext cx="1219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 spc="-5">
                <a:latin typeface="Arial"/>
                <a:cs typeface="Arial"/>
              </a:rPr>
              <a:t>470</a:t>
            </a:r>
            <a:endParaRPr sz="450">
              <a:latin typeface="Arial"/>
              <a:cs typeface="Arial"/>
            </a:endParaRPr>
          </a:p>
        </p:txBody>
      </p:sp>
      <p:sp>
        <p:nvSpPr>
          <p:cNvPr id="398" name="object 398"/>
          <p:cNvSpPr txBox="1"/>
          <p:nvPr/>
        </p:nvSpPr>
        <p:spPr>
          <a:xfrm>
            <a:off x="9863608" y="8496326"/>
            <a:ext cx="1219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 spc="-5">
                <a:latin typeface="Arial"/>
                <a:cs typeface="Arial"/>
              </a:rPr>
              <a:t>470</a:t>
            </a:r>
            <a:endParaRPr sz="450">
              <a:latin typeface="Arial"/>
              <a:cs typeface="Arial"/>
            </a:endParaRPr>
          </a:p>
        </p:txBody>
      </p:sp>
      <p:sp>
        <p:nvSpPr>
          <p:cNvPr id="399" name="object 399"/>
          <p:cNvSpPr txBox="1"/>
          <p:nvPr/>
        </p:nvSpPr>
        <p:spPr>
          <a:xfrm>
            <a:off x="9863608" y="8074342"/>
            <a:ext cx="1219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 spc="-5">
                <a:latin typeface="Arial"/>
                <a:cs typeface="Arial"/>
              </a:rPr>
              <a:t>470</a:t>
            </a:r>
            <a:endParaRPr sz="450">
              <a:latin typeface="Arial"/>
              <a:cs typeface="Arial"/>
            </a:endParaRPr>
          </a:p>
        </p:txBody>
      </p:sp>
      <p:sp>
        <p:nvSpPr>
          <p:cNvPr id="400" name="object 400"/>
          <p:cNvSpPr txBox="1"/>
          <p:nvPr/>
        </p:nvSpPr>
        <p:spPr>
          <a:xfrm>
            <a:off x="9863608" y="7652358"/>
            <a:ext cx="1219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 spc="-5">
                <a:latin typeface="Arial"/>
                <a:cs typeface="Arial"/>
              </a:rPr>
              <a:t>470</a:t>
            </a:r>
            <a:endParaRPr sz="450">
              <a:latin typeface="Arial"/>
              <a:cs typeface="Arial"/>
            </a:endParaRPr>
          </a:p>
        </p:txBody>
      </p:sp>
      <p:sp>
        <p:nvSpPr>
          <p:cNvPr id="401" name="object 401"/>
          <p:cNvSpPr txBox="1"/>
          <p:nvPr/>
        </p:nvSpPr>
        <p:spPr>
          <a:xfrm>
            <a:off x="9863608" y="7231386"/>
            <a:ext cx="1219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 spc="-5">
                <a:latin typeface="Arial"/>
                <a:cs typeface="Arial"/>
              </a:rPr>
              <a:t>470</a:t>
            </a:r>
            <a:endParaRPr sz="450">
              <a:latin typeface="Arial"/>
              <a:cs typeface="Arial"/>
            </a:endParaRPr>
          </a:p>
        </p:txBody>
      </p:sp>
      <p:sp>
        <p:nvSpPr>
          <p:cNvPr id="402" name="object 402"/>
          <p:cNvSpPr txBox="1"/>
          <p:nvPr/>
        </p:nvSpPr>
        <p:spPr>
          <a:xfrm>
            <a:off x="9863608" y="6809402"/>
            <a:ext cx="1219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 spc="-5">
                <a:latin typeface="Arial"/>
                <a:cs typeface="Arial"/>
              </a:rPr>
              <a:t>470</a:t>
            </a:r>
            <a:endParaRPr sz="450">
              <a:latin typeface="Arial"/>
              <a:cs typeface="Arial"/>
            </a:endParaRPr>
          </a:p>
        </p:txBody>
      </p:sp>
      <p:sp>
        <p:nvSpPr>
          <p:cNvPr id="403" name="object 403"/>
          <p:cNvSpPr txBox="1"/>
          <p:nvPr/>
        </p:nvSpPr>
        <p:spPr>
          <a:xfrm>
            <a:off x="9863608" y="6388430"/>
            <a:ext cx="1219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 spc="-5">
                <a:latin typeface="Arial"/>
                <a:cs typeface="Arial"/>
              </a:rPr>
              <a:t>470</a:t>
            </a:r>
            <a:endParaRPr sz="450">
              <a:latin typeface="Arial"/>
              <a:cs typeface="Arial"/>
            </a:endParaRPr>
          </a:p>
        </p:txBody>
      </p:sp>
      <p:sp>
        <p:nvSpPr>
          <p:cNvPr id="404" name="object 404"/>
          <p:cNvSpPr txBox="1"/>
          <p:nvPr/>
        </p:nvSpPr>
        <p:spPr>
          <a:xfrm>
            <a:off x="9863608" y="5966447"/>
            <a:ext cx="1219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 spc="-5">
                <a:latin typeface="Arial"/>
                <a:cs typeface="Arial"/>
              </a:rPr>
              <a:t>470</a:t>
            </a:r>
            <a:endParaRPr sz="450">
              <a:latin typeface="Arial"/>
              <a:cs typeface="Arial"/>
            </a:endParaRPr>
          </a:p>
        </p:txBody>
      </p:sp>
      <p:sp>
        <p:nvSpPr>
          <p:cNvPr id="405" name="object 405"/>
          <p:cNvSpPr txBox="1"/>
          <p:nvPr/>
        </p:nvSpPr>
        <p:spPr>
          <a:xfrm>
            <a:off x="9863608" y="5544463"/>
            <a:ext cx="1219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 spc="-5">
                <a:latin typeface="Arial"/>
                <a:cs typeface="Arial"/>
              </a:rPr>
              <a:t>470</a:t>
            </a:r>
            <a:endParaRPr sz="450">
              <a:latin typeface="Arial"/>
              <a:cs typeface="Arial"/>
            </a:endParaRPr>
          </a:p>
        </p:txBody>
      </p:sp>
      <p:sp>
        <p:nvSpPr>
          <p:cNvPr id="406" name="object 406"/>
          <p:cNvSpPr txBox="1"/>
          <p:nvPr/>
        </p:nvSpPr>
        <p:spPr>
          <a:xfrm>
            <a:off x="9863608" y="5123491"/>
            <a:ext cx="1219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 spc="-5">
                <a:latin typeface="Arial"/>
                <a:cs typeface="Arial"/>
              </a:rPr>
              <a:t>470</a:t>
            </a:r>
            <a:endParaRPr sz="450">
              <a:latin typeface="Arial"/>
              <a:cs typeface="Arial"/>
            </a:endParaRPr>
          </a:p>
        </p:txBody>
      </p:sp>
      <p:sp>
        <p:nvSpPr>
          <p:cNvPr id="407" name="object 407"/>
          <p:cNvSpPr txBox="1"/>
          <p:nvPr/>
        </p:nvSpPr>
        <p:spPr>
          <a:xfrm>
            <a:off x="9863608" y="4701508"/>
            <a:ext cx="1219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 spc="-5">
                <a:latin typeface="Arial"/>
                <a:cs typeface="Arial"/>
              </a:rPr>
              <a:t>470</a:t>
            </a:r>
            <a:endParaRPr sz="450">
              <a:latin typeface="Arial"/>
              <a:cs typeface="Arial"/>
            </a:endParaRPr>
          </a:p>
        </p:txBody>
      </p:sp>
      <p:sp>
        <p:nvSpPr>
          <p:cNvPr id="408" name="object 408"/>
          <p:cNvSpPr txBox="1"/>
          <p:nvPr/>
        </p:nvSpPr>
        <p:spPr>
          <a:xfrm>
            <a:off x="9863608" y="4279524"/>
            <a:ext cx="1219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 spc="-5">
                <a:latin typeface="Arial"/>
                <a:cs typeface="Arial"/>
              </a:rPr>
              <a:t>470</a:t>
            </a:r>
            <a:endParaRPr sz="450">
              <a:latin typeface="Arial"/>
              <a:cs typeface="Arial"/>
            </a:endParaRPr>
          </a:p>
        </p:txBody>
      </p:sp>
      <p:sp>
        <p:nvSpPr>
          <p:cNvPr id="409" name="object 409"/>
          <p:cNvSpPr txBox="1"/>
          <p:nvPr/>
        </p:nvSpPr>
        <p:spPr>
          <a:xfrm>
            <a:off x="9863608" y="3858552"/>
            <a:ext cx="1219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 spc="-5">
                <a:latin typeface="Arial"/>
                <a:cs typeface="Arial"/>
              </a:rPr>
              <a:t>470</a:t>
            </a:r>
            <a:endParaRPr sz="450">
              <a:latin typeface="Arial"/>
              <a:cs typeface="Arial"/>
            </a:endParaRPr>
          </a:p>
        </p:txBody>
      </p:sp>
      <p:sp>
        <p:nvSpPr>
          <p:cNvPr id="410" name="object 410"/>
          <p:cNvSpPr txBox="1"/>
          <p:nvPr/>
        </p:nvSpPr>
        <p:spPr>
          <a:xfrm>
            <a:off x="9863608" y="3436569"/>
            <a:ext cx="1219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 spc="-5">
                <a:latin typeface="Arial"/>
                <a:cs typeface="Arial"/>
              </a:rPr>
              <a:t>470</a:t>
            </a:r>
            <a:endParaRPr sz="450">
              <a:latin typeface="Arial"/>
              <a:cs typeface="Arial"/>
            </a:endParaRPr>
          </a:p>
        </p:txBody>
      </p:sp>
      <p:sp>
        <p:nvSpPr>
          <p:cNvPr id="411" name="object 411"/>
          <p:cNvSpPr txBox="1"/>
          <p:nvPr/>
        </p:nvSpPr>
        <p:spPr>
          <a:xfrm>
            <a:off x="9863608" y="3015597"/>
            <a:ext cx="1219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 spc="-5">
                <a:latin typeface="Arial"/>
                <a:cs typeface="Arial"/>
              </a:rPr>
              <a:t>470</a:t>
            </a:r>
            <a:endParaRPr sz="450">
              <a:latin typeface="Arial"/>
              <a:cs typeface="Arial"/>
            </a:endParaRPr>
          </a:p>
        </p:txBody>
      </p:sp>
      <p:sp>
        <p:nvSpPr>
          <p:cNvPr id="412" name="object 412"/>
          <p:cNvSpPr txBox="1"/>
          <p:nvPr/>
        </p:nvSpPr>
        <p:spPr>
          <a:xfrm>
            <a:off x="9863608" y="2593613"/>
            <a:ext cx="1219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 spc="-5">
                <a:latin typeface="Arial"/>
                <a:cs typeface="Arial"/>
              </a:rPr>
              <a:t>470</a:t>
            </a:r>
            <a:endParaRPr sz="450">
              <a:latin typeface="Arial"/>
              <a:cs typeface="Arial"/>
            </a:endParaRPr>
          </a:p>
        </p:txBody>
      </p:sp>
      <p:sp>
        <p:nvSpPr>
          <p:cNvPr id="413" name="object 413"/>
          <p:cNvSpPr txBox="1"/>
          <p:nvPr/>
        </p:nvSpPr>
        <p:spPr>
          <a:xfrm>
            <a:off x="9863608" y="2171630"/>
            <a:ext cx="1219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 spc="-5">
                <a:latin typeface="Arial"/>
                <a:cs typeface="Arial"/>
              </a:rPr>
              <a:t>470</a:t>
            </a:r>
            <a:endParaRPr sz="450">
              <a:latin typeface="Arial"/>
              <a:cs typeface="Arial"/>
            </a:endParaRPr>
          </a:p>
        </p:txBody>
      </p:sp>
      <p:sp>
        <p:nvSpPr>
          <p:cNvPr id="414" name="object 414"/>
          <p:cNvSpPr txBox="1"/>
          <p:nvPr/>
        </p:nvSpPr>
        <p:spPr>
          <a:xfrm>
            <a:off x="9863608" y="1750658"/>
            <a:ext cx="1219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 spc="-5">
                <a:latin typeface="Arial"/>
                <a:cs typeface="Arial"/>
              </a:rPr>
              <a:t>470</a:t>
            </a:r>
            <a:endParaRPr sz="450">
              <a:latin typeface="Arial"/>
              <a:cs typeface="Arial"/>
            </a:endParaRPr>
          </a:p>
        </p:txBody>
      </p:sp>
      <p:sp>
        <p:nvSpPr>
          <p:cNvPr id="415" name="object 415"/>
          <p:cNvSpPr txBox="1"/>
          <p:nvPr/>
        </p:nvSpPr>
        <p:spPr>
          <a:xfrm>
            <a:off x="11279327" y="12290131"/>
            <a:ext cx="1219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 spc="-5">
                <a:latin typeface="Arial"/>
                <a:cs typeface="Arial"/>
              </a:rPr>
              <a:t>470</a:t>
            </a:r>
            <a:endParaRPr sz="450">
              <a:latin typeface="Arial"/>
              <a:cs typeface="Arial"/>
            </a:endParaRPr>
          </a:p>
        </p:txBody>
      </p:sp>
      <p:sp>
        <p:nvSpPr>
          <p:cNvPr id="416" name="object 416"/>
          <p:cNvSpPr txBox="1"/>
          <p:nvPr/>
        </p:nvSpPr>
        <p:spPr>
          <a:xfrm>
            <a:off x="11279327" y="11868147"/>
            <a:ext cx="1219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 spc="-5">
                <a:latin typeface="Arial"/>
                <a:cs typeface="Arial"/>
              </a:rPr>
              <a:t>470</a:t>
            </a:r>
            <a:endParaRPr sz="450">
              <a:latin typeface="Arial"/>
              <a:cs typeface="Arial"/>
            </a:endParaRPr>
          </a:p>
        </p:txBody>
      </p:sp>
      <p:sp>
        <p:nvSpPr>
          <p:cNvPr id="417" name="object 417"/>
          <p:cNvSpPr txBox="1"/>
          <p:nvPr/>
        </p:nvSpPr>
        <p:spPr>
          <a:xfrm>
            <a:off x="11279327" y="11447175"/>
            <a:ext cx="1219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 spc="-5">
                <a:latin typeface="Arial"/>
                <a:cs typeface="Arial"/>
              </a:rPr>
              <a:t>470</a:t>
            </a:r>
            <a:endParaRPr sz="450">
              <a:latin typeface="Arial"/>
              <a:cs typeface="Arial"/>
            </a:endParaRPr>
          </a:p>
        </p:txBody>
      </p:sp>
      <p:sp>
        <p:nvSpPr>
          <p:cNvPr id="418" name="object 418"/>
          <p:cNvSpPr txBox="1"/>
          <p:nvPr/>
        </p:nvSpPr>
        <p:spPr>
          <a:xfrm>
            <a:off x="11279327" y="11025192"/>
            <a:ext cx="1219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 spc="-5">
                <a:latin typeface="Arial"/>
                <a:cs typeface="Arial"/>
              </a:rPr>
              <a:t>470</a:t>
            </a:r>
            <a:endParaRPr sz="450">
              <a:latin typeface="Arial"/>
              <a:cs typeface="Arial"/>
            </a:endParaRPr>
          </a:p>
        </p:txBody>
      </p:sp>
      <p:sp>
        <p:nvSpPr>
          <p:cNvPr id="419" name="object 419"/>
          <p:cNvSpPr txBox="1"/>
          <p:nvPr/>
        </p:nvSpPr>
        <p:spPr>
          <a:xfrm>
            <a:off x="11279327" y="10604220"/>
            <a:ext cx="1219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 spc="-5">
                <a:latin typeface="Arial"/>
                <a:cs typeface="Arial"/>
              </a:rPr>
              <a:t>470</a:t>
            </a:r>
            <a:endParaRPr sz="450">
              <a:latin typeface="Arial"/>
              <a:cs typeface="Arial"/>
            </a:endParaRPr>
          </a:p>
        </p:txBody>
      </p:sp>
      <p:sp>
        <p:nvSpPr>
          <p:cNvPr id="420" name="object 420"/>
          <p:cNvSpPr txBox="1"/>
          <p:nvPr/>
        </p:nvSpPr>
        <p:spPr>
          <a:xfrm>
            <a:off x="11279327" y="10182236"/>
            <a:ext cx="1219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 spc="-5">
                <a:latin typeface="Arial"/>
                <a:cs typeface="Arial"/>
              </a:rPr>
              <a:t>470</a:t>
            </a:r>
            <a:endParaRPr sz="450">
              <a:latin typeface="Arial"/>
              <a:cs typeface="Arial"/>
            </a:endParaRPr>
          </a:p>
        </p:txBody>
      </p:sp>
      <p:sp>
        <p:nvSpPr>
          <p:cNvPr id="421" name="object 421"/>
          <p:cNvSpPr txBox="1"/>
          <p:nvPr/>
        </p:nvSpPr>
        <p:spPr>
          <a:xfrm>
            <a:off x="11279327" y="9760253"/>
            <a:ext cx="1219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 spc="-5">
                <a:latin typeface="Arial"/>
                <a:cs typeface="Arial"/>
              </a:rPr>
              <a:t>470</a:t>
            </a:r>
            <a:endParaRPr sz="450">
              <a:latin typeface="Arial"/>
              <a:cs typeface="Arial"/>
            </a:endParaRPr>
          </a:p>
        </p:txBody>
      </p:sp>
      <p:sp>
        <p:nvSpPr>
          <p:cNvPr id="422" name="object 422"/>
          <p:cNvSpPr txBox="1"/>
          <p:nvPr/>
        </p:nvSpPr>
        <p:spPr>
          <a:xfrm>
            <a:off x="11279327" y="9339281"/>
            <a:ext cx="1219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 spc="-5">
                <a:latin typeface="Arial"/>
                <a:cs typeface="Arial"/>
              </a:rPr>
              <a:t>470</a:t>
            </a:r>
            <a:endParaRPr sz="450">
              <a:latin typeface="Arial"/>
              <a:cs typeface="Arial"/>
            </a:endParaRPr>
          </a:p>
        </p:txBody>
      </p:sp>
      <p:sp>
        <p:nvSpPr>
          <p:cNvPr id="423" name="object 423"/>
          <p:cNvSpPr txBox="1"/>
          <p:nvPr/>
        </p:nvSpPr>
        <p:spPr>
          <a:xfrm>
            <a:off x="11279327" y="8917297"/>
            <a:ext cx="1219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 spc="-5">
                <a:latin typeface="Arial"/>
                <a:cs typeface="Arial"/>
              </a:rPr>
              <a:t>470</a:t>
            </a:r>
            <a:endParaRPr sz="450">
              <a:latin typeface="Arial"/>
              <a:cs typeface="Arial"/>
            </a:endParaRPr>
          </a:p>
        </p:txBody>
      </p:sp>
      <p:sp>
        <p:nvSpPr>
          <p:cNvPr id="424" name="object 424"/>
          <p:cNvSpPr txBox="1"/>
          <p:nvPr/>
        </p:nvSpPr>
        <p:spPr>
          <a:xfrm>
            <a:off x="11279327" y="8496326"/>
            <a:ext cx="1219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 spc="-5">
                <a:latin typeface="Arial"/>
                <a:cs typeface="Arial"/>
              </a:rPr>
              <a:t>470</a:t>
            </a:r>
            <a:endParaRPr sz="450">
              <a:latin typeface="Arial"/>
              <a:cs typeface="Arial"/>
            </a:endParaRPr>
          </a:p>
        </p:txBody>
      </p:sp>
      <p:sp>
        <p:nvSpPr>
          <p:cNvPr id="425" name="object 425"/>
          <p:cNvSpPr txBox="1"/>
          <p:nvPr/>
        </p:nvSpPr>
        <p:spPr>
          <a:xfrm>
            <a:off x="11279327" y="8074342"/>
            <a:ext cx="1219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 spc="-5">
                <a:latin typeface="Arial"/>
                <a:cs typeface="Arial"/>
              </a:rPr>
              <a:t>470</a:t>
            </a:r>
            <a:endParaRPr sz="450">
              <a:latin typeface="Arial"/>
              <a:cs typeface="Arial"/>
            </a:endParaRPr>
          </a:p>
        </p:txBody>
      </p:sp>
      <p:sp>
        <p:nvSpPr>
          <p:cNvPr id="426" name="object 426"/>
          <p:cNvSpPr txBox="1"/>
          <p:nvPr/>
        </p:nvSpPr>
        <p:spPr>
          <a:xfrm>
            <a:off x="11279327" y="7652358"/>
            <a:ext cx="1219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 spc="-5">
                <a:latin typeface="Arial"/>
                <a:cs typeface="Arial"/>
              </a:rPr>
              <a:t>470</a:t>
            </a:r>
            <a:endParaRPr sz="450">
              <a:latin typeface="Arial"/>
              <a:cs typeface="Arial"/>
            </a:endParaRPr>
          </a:p>
        </p:txBody>
      </p:sp>
      <p:sp>
        <p:nvSpPr>
          <p:cNvPr id="427" name="object 427"/>
          <p:cNvSpPr txBox="1"/>
          <p:nvPr/>
        </p:nvSpPr>
        <p:spPr>
          <a:xfrm>
            <a:off x="11279327" y="7231386"/>
            <a:ext cx="1219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 spc="-5">
                <a:latin typeface="Arial"/>
                <a:cs typeface="Arial"/>
              </a:rPr>
              <a:t>470</a:t>
            </a:r>
            <a:endParaRPr sz="450">
              <a:latin typeface="Arial"/>
              <a:cs typeface="Arial"/>
            </a:endParaRPr>
          </a:p>
        </p:txBody>
      </p:sp>
      <p:sp>
        <p:nvSpPr>
          <p:cNvPr id="428" name="object 428"/>
          <p:cNvSpPr txBox="1"/>
          <p:nvPr/>
        </p:nvSpPr>
        <p:spPr>
          <a:xfrm>
            <a:off x="11279327" y="6809402"/>
            <a:ext cx="1219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 spc="-5">
                <a:latin typeface="Arial"/>
                <a:cs typeface="Arial"/>
              </a:rPr>
              <a:t>470</a:t>
            </a:r>
            <a:endParaRPr sz="450">
              <a:latin typeface="Arial"/>
              <a:cs typeface="Arial"/>
            </a:endParaRPr>
          </a:p>
        </p:txBody>
      </p:sp>
      <p:sp>
        <p:nvSpPr>
          <p:cNvPr id="429" name="object 429"/>
          <p:cNvSpPr txBox="1"/>
          <p:nvPr/>
        </p:nvSpPr>
        <p:spPr>
          <a:xfrm>
            <a:off x="11279327" y="6388430"/>
            <a:ext cx="1219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 spc="-5">
                <a:latin typeface="Arial"/>
                <a:cs typeface="Arial"/>
              </a:rPr>
              <a:t>470</a:t>
            </a:r>
            <a:endParaRPr sz="450">
              <a:latin typeface="Arial"/>
              <a:cs typeface="Arial"/>
            </a:endParaRPr>
          </a:p>
        </p:txBody>
      </p:sp>
      <p:sp>
        <p:nvSpPr>
          <p:cNvPr id="430" name="object 430"/>
          <p:cNvSpPr txBox="1"/>
          <p:nvPr/>
        </p:nvSpPr>
        <p:spPr>
          <a:xfrm>
            <a:off x="11279327" y="5966447"/>
            <a:ext cx="1219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 spc="-5">
                <a:latin typeface="Arial"/>
                <a:cs typeface="Arial"/>
              </a:rPr>
              <a:t>470</a:t>
            </a:r>
            <a:endParaRPr sz="450">
              <a:latin typeface="Arial"/>
              <a:cs typeface="Arial"/>
            </a:endParaRPr>
          </a:p>
        </p:txBody>
      </p:sp>
      <p:sp>
        <p:nvSpPr>
          <p:cNvPr id="431" name="object 431"/>
          <p:cNvSpPr txBox="1"/>
          <p:nvPr/>
        </p:nvSpPr>
        <p:spPr>
          <a:xfrm>
            <a:off x="11279327" y="5544463"/>
            <a:ext cx="1219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 spc="-5">
                <a:latin typeface="Arial"/>
                <a:cs typeface="Arial"/>
              </a:rPr>
              <a:t>470</a:t>
            </a:r>
            <a:endParaRPr sz="450">
              <a:latin typeface="Arial"/>
              <a:cs typeface="Arial"/>
            </a:endParaRPr>
          </a:p>
        </p:txBody>
      </p:sp>
      <p:sp>
        <p:nvSpPr>
          <p:cNvPr id="432" name="object 432"/>
          <p:cNvSpPr txBox="1"/>
          <p:nvPr/>
        </p:nvSpPr>
        <p:spPr>
          <a:xfrm>
            <a:off x="11279327" y="5123491"/>
            <a:ext cx="1219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 spc="-5">
                <a:latin typeface="Arial"/>
                <a:cs typeface="Arial"/>
              </a:rPr>
              <a:t>470</a:t>
            </a:r>
            <a:endParaRPr sz="450">
              <a:latin typeface="Arial"/>
              <a:cs typeface="Arial"/>
            </a:endParaRPr>
          </a:p>
        </p:txBody>
      </p:sp>
      <p:sp>
        <p:nvSpPr>
          <p:cNvPr id="433" name="object 433"/>
          <p:cNvSpPr txBox="1"/>
          <p:nvPr/>
        </p:nvSpPr>
        <p:spPr>
          <a:xfrm>
            <a:off x="11279327" y="4701508"/>
            <a:ext cx="1219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 spc="-5">
                <a:latin typeface="Arial"/>
                <a:cs typeface="Arial"/>
              </a:rPr>
              <a:t>470</a:t>
            </a:r>
            <a:endParaRPr sz="450">
              <a:latin typeface="Arial"/>
              <a:cs typeface="Arial"/>
            </a:endParaRPr>
          </a:p>
        </p:txBody>
      </p:sp>
      <p:sp>
        <p:nvSpPr>
          <p:cNvPr id="434" name="object 434"/>
          <p:cNvSpPr txBox="1"/>
          <p:nvPr/>
        </p:nvSpPr>
        <p:spPr>
          <a:xfrm>
            <a:off x="11279327" y="4279524"/>
            <a:ext cx="1219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 spc="-5">
                <a:latin typeface="Arial"/>
                <a:cs typeface="Arial"/>
              </a:rPr>
              <a:t>470</a:t>
            </a:r>
            <a:endParaRPr sz="450">
              <a:latin typeface="Arial"/>
              <a:cs typeface="Arial"/>
            </a:endParaRPr>
          </a:p>
        </p:txBody>
      </p:sp>
      <p:sp>
        <p:nvSpPr>
          <p:cNvPr id="435" name="object 435"/>
          <p:cNvSpPr txBox="1"/>
          <p:nvPr/>
        </p:nvSpPr>
        <p:spPr>
          <a:xfrm>
            <a:off x="11279327" y="3858552"/>
            <a:ext cx="1219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 spc="-5">
                <a:latin typeface="Arial"/>
                <a:cs typeface="Arial"/>
              </a:rPr>
              <a:t>470</a:t>
            </a:r>
            <a:endParaRPr sz="450">
              <a:latin typeface="Arial"/>
              <a:cs typeface="Arial"/>
            </a:endParaRPr>
          </a:p>
        </p:txBody>
      </p:sp>
      <p:sp>
        <p:nvSpPr>
          <p:cNvPr id="436" name="object 436"/>
          <p:cNvSpPr txBox="1"/>
          <p:nvPr/>
        </p:nvSpPr>
        <p:spPr>
          <a:xfrm>
            <a:off x="11279327" y="3436569"/>
            <a:ext cx="1219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 spc="-5">
                <a:latin typeface="Arial"/>
                <a:cs typeface="Arial"/>
              </a:rPr>
              <a:t>470</a:t>
            </a:r>
            <a:endParaRPr sz="450">
              <a:latin typeface="Arial"/>
              <a:cs typeface="Arial"/>
            </a:endParaRPr>
          </a:p>
        </p:txBody>
      </p:sp>
      <p:sp>
        <p:nvSpPr>
          <p:cNvPr id="437" name="object 437"/>
          <p:cNvSpPr txBox="1"/>
          <p:nvPr/>
        </p:nvSpPr>
        <p:spPr>
          <a:xfrm>
            <a:off x="11279327" y="3015597"/>
            <a:ext cx="1219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 spc="-5">
                <a:latin typeface="Arial"/>
                <a:cs typeface="Arial"/>
              </a:rPr>
              <a:t>470</a:t>
            </a:r>
            <a:endParaRPr sz="450">
              <a:latin typeface="Arial"/>
              <a:cs typeface="Arial"/>
            </a:endParaRPr>
          </a:p>
        </p:txBody>
      </p:sp>
      <p:sp>
        <p:nvSpPr>
          <p:cNvPr id="438" name="object 438"/>
          <p:cNvSpPr txBox="1"/>
          <p:nvPr/>
        </p:nvSpPr>
        <p:spPr>
          <a:xfrm>
            <a:off x="11279327" y="2593613"/>
            <a:ext cx="1219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 spc="-5">
                <a:latin typeface="Arial"/>
                <a:cs typeface="Arial"/>
              </a:rPr>
              <a:t>470</a:t>
            </a:r>
            <a:endParaRPr sz="450">
              <a:latin typeface="Arial"/>
              <a:cs typeface="Arial"/>
            </a:endParaRPr>
          </a:p>
        </p:txBody>
      </p:sp>
      <p:sp>
        <p:nvSpPr>
          <p:cNvPr id="439" name="object 439"/>
          <p:cNvSpPr txBox="1"/>
          <p:nvPr/>
        </p:nvSpPr>
        <p:spPr>
          <a:xfrm>
            <a:off x="11279327" y="2171630"/>
            <a:ext cx="1219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 spc="-5">
                <a:latin typeface="Arial"/>
                <a:cs typeface="Arial"/>
              </a:rPr>
              <a:t>470</a:t>
            </a:r>
            <a:endParaRPr sz="450">
              <a:latin typeface="Arial"/>
              <a:cs typeface="Arial"/>
            </a:endParaRPr>
          </a:p>
        </p:txBody>
      </p:sp>
      <p:sp>
        <p:nvSpPr>
          <p:cNvPr id="440" name="object 440"/>
          <p:cNvSpPr txBox="1"/>
          <p:nvPr/>
        </p:nvSpPr>
        <p:spPr>
          <a:xfrm>
            <a:off x="11279327" y="1750658"/>
            <a:ext cx="121920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 spc="-5">
                <a:latin typeface="Arial"/>
                <a:cs typeface="Arial"/>
              </a:rPr>
              <a:t>470</a:t>
            </a:r>
            <a:endParaRPr sz="450">
              <a:latin typeface="Arial"/>
              <a:cs typeface="Arial"/>
            </a:endParaRPr>
          </a:p>
        </p:txBody>
      </p:sp>
      <p:sp>
        <p:nvSpPr>
          <p:cNvPr id="441" name="object 441"/>
          <p:cNvSpPr txBox="1"/>
          <p:nvPr/>
        </p:nvSpPr>
        <p:spPr>
          <a:xfrm>
            <a:off x="8800046" y="1065566"/>
            <a:ext cx="57785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3</a:t>
            </a:r>
            <a:endParaRPr sz="450">
              <a:latin typeface="Arial"/>
              <a:cs typeface="Arial"/>
            </a:endParaRPr>
          </a:p>
        </p:txBody>
      </p:sp>
      <p:sp>
        <p:nvSpPr>
          <p:cNvPr id="442" name="object 442"/>
          <p:cNvSpPr txBox="1"/>
          <p:nvPr/>
        </p:nvSpPr>
        <p:spPr>
          <a:xfrm>
            <a:off x="16198423" y="9728555"/>
            <a:ext cx="121920" cy="1987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1100" spc="20">
                <a:latin typeface="Arial"/>
                <a:cs typeface="Arial"/>
              </a:rPr>
              <a:t>A</a:t>
            </a:r>
            <a:endParaRPr sz="1100">
              <a:latin typeface="Arial"/>
              <a:cs typeface="Arial"/>
            </a:endParaRPr>
          </a:p>
        </p:txBody>
      </p:sp>
      <p:sp>
        <p:nvSpPr>
          <p:cNvPr id="443" name="object 443"/>
          <p:cNvSpPr txBox="1"/>
          <p:nvPr/>
        </p:nvSpPr>
        <p:spPr>
          <a:xfrm>
            <a:off x="14984082" y="5438941"/>
            <a:ext cx="93980" cy="16129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850" spc="20">
                <a:latin typeface="Arial"/>
                <a:cs typeface="Arial"/>
              </a:rPr>
              <a:t>З</a:t>
            </a:r>
            <a:endParaRPr sz="850">
              <a:latin typeface="Arial"/>
              <a:cs typeface="Arial"/>
            </a:endParaRPr>
          </a:p>
        </p:txBody>
      </p:sp>
      <p:sp>
        <p:nvSpPr>
          <p:cNvPr id="444" name="object 444"/>
          <p:cNvSpPr txBox="1"/>
          <p:nvPr/>
        </p:nvSpPr>
        <p:spPr>
          <a:xfrm>
            <a:off x="14908184" y="3423087"/>
            <a:ext cx="106045" cy="1987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1100" spc="15">
                <a:latin typeface="Arial"/>
                <a:cs typeface="Arial"/>
              </a:rPr>
              <a:t>2</a:t>
            </a:r>
            <a:endParaRPr sz="1100">
              <a:latin typeface="Arial"/>
              <a:cs typeface="Arial"/>
            </a:endParaRPr>
          </a:p>
        </p:txBody>
      </p:sp>
      <p:sp>
        <p:nvSpPr>
          <p:cNvPr id="445" name="object 445"/>
          <p:cNvSpPr txBox="1"/>
          <p:nvPr/>
        </p:nvSpPr>
        <p:spPr>
          <a:xfrm>
            <a:off x="13709022" y="2758564"/>
            <a:ext cx="544195" cy="123189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>
                <a:latin typeface="Arial"/>
                <a:cs typeface="Arial"/>
              </a:rPr>
              <a:t>10</a:t>
            </a:r>
            <a:r>
              <a:rPr dirty="0" sz="600" spc="-10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250</a:t>
            </a:r>
            <a:r>
              <a:rPr dirty="0" sz="600" spc="-10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100</a:t>
            </a:r>
            <a:r>
              <a:rPr dirty="0" sz="600" spc="-10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10</a:t>
            </a:r>
            <a:endParaRPr sz="600">
              <a:latin typeface="Arial"/>
              <a:cs typeface="Arial"/>
            </a:endParaRPr>
          </a:p>
        </p:txBody>
      </p:sp>
      <p:sp>
        <p:nvSpPr>
          <p:cNvPr id="446" name="object 446"/>
          <p:cNvSpPr txBox="1"/>
          <p:nvPr/>
        </p:nvSpPr>
        <p:spPr>
          <a:xfrm>
            <a:off x="14222082" y="1002093"/>
            <a:ext cx="2248535" cy="704215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59055" marR="5080" indent="-46990">
              <a:lnSpc>
                <a:spcPts val="1070"/>
              </a:lnSpc>
              <a:spcBef>
                <a:spcPts val="175"/>
              </a:spcBef>
            </a:pPr>
            <a:r>
              <a:rPr dirty="0" sz="900" spc="15">
                <a:latin typeface="Arial"/>
                <a:cs typeface="Arial"/>
              </a:rPr>
              <a:t>Огороджувальна конструкція </a:t>
            </a:r>
            <a:r>
              <a:rPr dirty="0" sz="900" spc="10">
                <a:latin typeface="Arial"/>
                <a:cs typeface="Arial"/>
              </a:rPr>
              <a:t>зовнішньої </a:t>
            </a:r>
            <a:r>
              <a:rPr dirty="0" sz="900" spc="-240">
                <a:latin typeface="Arial"/>
                <a:cs typeface="Arial"/>
              </a:rPr>
              <a:t> </a:t>
            </a:r>
            <a:r>
              <a:rPr dirty="0" sz="900" spc="10">
                <a:latin typeface="Arial"/>
                <a:cs typeface="Arial"/>
              </a:rPr>
              <a:t>стіни</a:t>
            </a:r>
            <a:r>
              <a:rPr dirty="0" sz="900">
                <a:latin typeface="Arial"/>
                <a:cs typeface="Arial"/>
              </a:rPr>
              <a:t> </a:t>
            </a:r>
            <a:r>
              <a:rPr dirty="0" sz="900" spc="15">
                <a:latin typeface="Arial"/>
                <a:cs typeface="Arial"/>
              </a:rPr>
              <a:t>2</a:t>
            </a:r>
            <a:r>
              <a:rPr dirty="0" sz="900">
                <a:latin typeface="Arial"/>
                <a:cs typeface="Arial"/>
              </a:rPr>
              <a:t> </a:t>
            </a:r>
            <a:r>
              <a:rPr dirty="0" sz="900" spc="10">
                <a:latin typeface="Arial"/>
                <a:cs typeface="Arial"/>
              </a:rPr>
              <a:t>-</a:t>
            </a:r>
            <a:r>
              <a:rPr dirty="0" sz="900">
                <a:latin typeface="Arial"/>
                <a:cs typeface="Arial"/>
              </a:rPr>
              <a:t> </a:t>
            </a:r>
            <a:r>
              <a:rPr dirty="0" sz="900" spc="10">
                <a:latin typeface="Arial"/>
                <a:cs typeface="Arial"/>
              </a:rPr>
              <a:t>27</a:t>
            </a:r>
            <a:r>
              <a:rPr dirty="0" sz="900" spc="5">
                <a:latin typeface="Arial"/>
                <a:cs typeface="Arial"/>
              </a:rPr>
              <a:t> </a:t>
            </a:r>
            <a:r>
              <a:rPr dirty="0" sz="900" spc="10">
                <a:latin typeface="Arial"/>
                <a:cs typeface="Arial"/>
              </a:rPr>
              <a:t>воверху</a:t>
            </a:r>
            <a:r>
              <a:rPr dirty="0" sz="900">
                <a:latin typeface="Arial"/>
                <a:cs typeface="Arial"/>
              </a:rPr>
              <a:t> </a:t>
            </a:r>
            <a:r>
              <a:rPr dirty="0" sz="900" spc="15">
                <a:latin typeface="Arial"/>
                <a:cs typeface="Arial"/>
              </a:rPr>
              <a:t>житлового</a:t>
            </a:r>
            <a:r>
              <a:rPr dirty="0" sz="900">
                <a:latin typeface="Arial"/>
                <a:cs typeface="Arial"/>
              </a:rPr>
              <a:t> </a:t>
            </a:r>
            <a:r>
              <a:rPr dirty="0" sz="900" spc="15">
                <a:latin typeface="Arial"/>
                <a:cs typeface="Arial"/>
              </a:rPr>
              <a:t>будинку</a:t>
            </a:r>
            <a:endParaRPr sz="900">
              <a:latin typeface="Arial"/>
              <a:cs typeface="Arial"/>
            </a:endParaRPr>
          </a:p>
          <a:p>
            <a:pPr marL="220979" indent="-52069">
              <a:lnSpc>
                <a:spcPts val="770"/>
              </a:lnSpc>
              <a:spcBef>
                <a:spcPts val="40"/>
              </a:spcBef>
              <a:buChar char="-"/>
              <a:tabLst>
                <a:tab pos="221615" algn="l"/>
              </a:tabLst>
            </a:pPr>
            <a:r>
              <a:rPr dirty="0" sz="650" spc="10">
                <a:latin typeface="Arial"/>
                <a:cs typeface="Arial"/>
              </a:rPr>
              <a:t>Штукатурка</a:t>
            </a:r>
            <a:r>
              <a:rPr dirty="0" sz="650" spc="-15">
                <a:latin typeface="Arial"/>
                <a:cs typeface="Arial"/>
              </a:rPr>
              <a:t> </a:t>
            </a:r>
            <a:r>
              <a:rPr dirty="0" sz="650" spc="5">
                <a:latin typeface="Arial"/>
                <a:cs typeface="Arial"/>
              </a:rPr>
              <a:t>-</a:t>
            </a:r>
            <a:r>
              <a:rPr dirty="0" sz="650" spc="-15">
                <a:latin typeface="Arial"/>
                <a:cs typeface="Arial"/>
              </a:rPr>
              <a:t> </a:t>
            </a:r>
            <a:r>
              <a:rPr dirty="0" sz="650" spc="5">
                <a:latin typeface="Arial"/>
                <a:cs typeface="Arial"/>
              </a:rPr>
              <a:t>20</a:t>
            </a:r>
            <a:r>
              <a:rPr dirty="0" sz="650" spc="-15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мм.</a:t>
            </a:r>
            <a:endParaRPr sz="650">
              <a:latin typeface="Arial"/>
              <a:cs typeface="Arial"/>
            </a:endParaRPr>
          </a:p>
          <a:p>
            <a:pPr marL="220979" indent="-52069">
              <a:lnSpc>
                <a:spcPts val="770"/>
              </a:lnSpc>
              <a:buChar char="-"/>
              <a:tabLst>
                <a:tab pos="221615" algn="l"/>
              </a:tabLst>
            </a:pPr>
            <a:r>
              <a:rPr dirty="0" sz="650" spc="5">
                <a:latin typeface="Arial"/>
                <a:cs typeface="Arial"/>
              </a:rPr>
              <a:t>Стіна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5">
                <a:latin typeface="Arial"/>
                <a:cs typeface="Arial"/>
              </a:rPr>
              <a:t>з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газоблоку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5">
                <a:latin typeface="Arial"/>
                <a:cs typeface="Arial"/>
              </a:rPr>
              <a:t>на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клею</a:t>
            </a:r>
            <a:r>
              <a:rPr dirty="0" sz="650" spc="5">
                <a:latin typeface="Arial"/>
                <a:cs typeface="Arial"/>
              </a:rPr>
              <a:t> </a:t>
            </a:r>
            <a:r>
              <a:rPr dirty="0" sz="650" spc="15">
                <a:latin typeface="Arial"/>
                <a:cs typeface="Arial"/>
              </a:rPr>
              <a:t>М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5">
                <a:latin typeface="Arial"/>
                <a:cs typeface="Arial"/>
              </a:rPr>
              <a:t>D400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5">
                <a:latin typeface="Arial"/>
                <a:cs typeface="Arial"/>
              </a:rPr>
              <a:t>-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5">
                <a:latin typeface="Arial"/>
                <a:cs typeface="Arial"/>
              </a:rPr>
              <a:t>250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мм.</a:t>
            </a:r>
            <a:endParaRPr sz="650">
              <a:latin typeface="Arial"/>
              <a:cs typeface="Arial"/>
            </a:endParaRPr>
          </a:p>
          <a:p>
            <a:pPr marL="220979" indent="-52069">
              <a:lnSpc>
                <a:spcPts val="770"/>
              </a:lnSpc>
              <a:buChar char="-"/>
              <a:tabLst>
                <a:tab pos="221615" algn="l"/>
              </a:tabLst>
            </a:pPr>
            <a:r>
              <a:rPr dirty="0" sz="650" spc="5">
                <a:latin typeface="Arial"/>
                <a:cs typeface="Arial"/>
              </a:rPr>
              <a:t>Укріпляюча</a:t>
            </a:r>
            <a:r>
              <a:rPr dirty="0" sz="650" spc="-20">
                <a:latin typeface="Arial"/>
                <a:cs typeface="Arial"/>
              </a:rPr>
              <a:t> </a:t>
            </a:r>
            <a:r>
              <a:rPr dirty="0" sz="650" spc="5">
                <a:latin typeface="Arial"/>
                <a:cs typeface="Arial"/>
              </a:rPr>
              <a:t>грунтівка.</a:t>
            </a:r>
            <a:endParaRPr sz="650">
              <a:latin typeface="Arial"/>
              <a:cs typeface="Arial"/>
            </a:endParaRPr>
          </a:p>
          <a:p>
            <a:pPr marL="220979" indent="-52069">
              <a:lnSpc>
                <a:spcPts val="770"/>
              </a:lnSpc>
              <a:buChar char="-"/>
              <a:tabLst>
                <a:tab pos="221615" algn="l"/>
              </a:tabLst>
            </a:pPr>
            <a:r>
              <a:rPr dirty="0" sz="650" spc="10">
                <a:latin typeface="Arial"/>
                <a:cs typeface="Arial"/>
              </a:rPr>
              <a:t>Основа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5">
                <a:latin typeface="Arial"/>
                <a:cs typeface="Arial"/>
              </a:rPr>
              <a:t>під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утеплювач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(штукатурка)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5">
                <a:latin typeface="Arial"/>
                <a:cs typeface="Arial"/>
              </a:rPr>
              <a:t>-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5">
                <a:latin typeface="Arial"/>
                <a:cs typeface="Arial"/>
              </a:rPr>
              <a:t>15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мм.</a:t>
            </a:r>
            <a:endParaRPr sz="650">
              <a:latin typeface="Arial"/>
              <a:cs typeface="Arial"/>
            </a:endParaRPr>
          </a:p>
        </p:txBody>
      </p:sp>
      <p:sp>
        <p:nvSpPr>
          <p:cNvPr id="447" name="object 447"/>
          <p:cNvSpPr txBox="1"/>
          <p:nvPr/>
        </p:nvSpPr>
        <p:spPr>
          <a:xfrm>
            <a:off x="14378934" y="1675770"/>
            <a:ext cx="2683510" cy="12763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650" spc="5">
                <a:latin typeface="Arial"/>
                <a:cs typeface="Arial"/>
              </a:rPr>
              <a:t>-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5">
                <a:latin typeface="Arial"/>
                <a:cs typeface="Arial"/>
              </a:rPr>
              <a:t>Неорганічний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клей</a:t>
            </a:r>
            <a:r>
              <a:rPr dirty="0" sz="650" spc="5">
                <a:latin typeface="Arial"/>
                <a:cs typeface="Arial"/>
              </a:rPr>
              <a:t> для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приклеювання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плит</a:t>
            </a:r>
            <a:r>
              <a:rPr dirty="0" sz="650" spc="5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утеплювача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5">
                <a:latin typeface="Arial"/>
                <a:cs typeface="Arial"/>
              </a:rPr>
              <a:t>до основ.</a:t>
            </a:r>
            <a:endParaRPr sz="650">
              <a:latin typeface="Arial"/>
              <a:cs typeface="Arial"/>
            </a:endParaRPr>
          </a:p>
        </p:txBody>
      </p:sp>
      <p:sp>
        <p:nvSpPr>
          <p:cNvPr id="448" name="object 448"/>
          <p:cNvSpPr txBox="1"/>
          <p:nvPr/>
        </p:nvSpPr>
        <p:spPr>
          <a:xfrm>
            <a:off x="14353534" y="1774940"/>
            <a:ext cx="4466590" cy="12763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20"/>
              </a:spcBef>
            </a:pPr>
            <a:r>
              <a:rPr dirty="0" sz="650" spc="5">
                <a:latin typeface="Arial"/>
                <a:cs typeface="Arial"/>
              </a:rPr>
              <a:t>- Утеплювач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5">
                <a:latin typeface="Arial"/>
                <a:cs typeface="Arial"/>
              </a:rPr>
              <a:t>-</a:t>
            </a:r>
            <a:r>
              <a:rPr dirty="0" sz="650" spc="10">
                <a:latin typeface="Arial"/>
                <a:cs typeface="Arial"/>
              </a:rPr>
              <a:t> базальтова мінераловатна ТЕХНОФАС</a:t>
            </a:r>
            <a:r>
              <a:rPr dirty="0" sz="650" spc="5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ρ =145 </a:t>
            </a:r>
            <a:r>
              <a:rPr dirty="0" sz="650" spc="5">
                <a:latin typeface="Arial"/>
                <a:cs typeface="Arial"/>
              </a:rPr>
              <a:t>кг/м3/,  </a:t>
            </a:r>
            <a:r>
              <a:rPr dirty="0" sz="650" spc="130">
                <a:latin typeface="Arial"/>
                <a:cs typeface="Arial"/>
              </a:rPr>
              <a:t> </a:t>
            </a:r>
            <a:r>
              <a:rPr dirty="0" baseline="32407" sz="900" spc="15">
                <a:latin typeface="Arial"/>
                <a:cs typeface="Arial"/>
              </a:rPr>
              <a:t>Бетона </a:t>
            </a:r>
            <a:r>
              <a:rPr dirty="0" baseline="32407" sz="900" spc="22">
                <a:latin typeface="Arial"/>
                <a:cs typeface="Arial"/>
              </a:rPr>
              <a:t>підготовка,</a:t>
            </a:r>
            <a:r>
              <a:rPr dirty="0" baseline="32407" sz="900" spc="15">
                <a:latin typeface="Arial"/>
                <a:cs typeface="Arial"/>
              </a:rPr>
              <a:t> </a:t>
            </a:r>
            <a:r>
              <a:rPr dirty="0" baseline="32407" sz="900" spc="22">
                <a:latin typeface="Arial"/>
                <a:cs typeface="Arial"/>
              </a:rPr>
              <a:t>бетон</a:t>
            </a:r>
            <a:r>
              <a:rPr dirty="0" baseline="32407" sz="900" spc="7">
                <a:latin typeface="Arial"/>
                <a:cs typeface="Arial"/>
              </a:rPr>
              <a:t> </a:t>
            </a:r>
            <a:r>
              <a:rPr dirty="0" baseline="32407" sz="900" spc="15">
                <a:latin typeface="Arial"/>
                <a:cs typeface="Arial"/>
              </a:rPr>
              <a:t>кл. </a:t>
            </a:r>
            <a:r>
              <a:rPr dirty="0" baseline="32407" sz="900" spc="30">
                <a:latin typeface="Arial"/>
                <a:cs typeface="Arial"/>
              </a:rPr>
              <a:t>В</a:t>
            </a:r>
            <a:r>
              <a:rPr dirty="0" baseline="32407" sz="900" spc="15">
                <a:latin typeface="Arial"/>
                <a:cs typeface="Arial"/>
              </a:rPr>
              <a:t> 7.5 -</a:t>
            </a:r>
            <a:r>
              <a:rPr dirty="0" baseline="32407" sz="900" spc="7">
                <a:latin typeface="Arial"/>
                <a:cs typeface="Arial"/>
              </a:rPr>
              <a:t> </a:t>
            </a:r>
            <a:r>
              <a:rPr dirty="0" baseline="32407" sz="900" spc="15">
                <a:latin typeface="Arial"/>
                <a:cs typeface="Arial"/>
              </a:rPr>
              <a:t>100 </a:t>
            </a:r>
            <a:r>
              <a:rPr dirty="0" baseline="32407" sz="900" spc="30">
                <a:latin typeface="Arial"/>
                <a:cs typeface="Arial"/>
              </a:rPr>
              <a:t>мм</a:t>
            </a:r>
            <a:endParaRPr baseline="32407" sz="900">
              <a:latin typeface="Arial"/>
              <a:cs typeface="Arial"/>
            </a:endParaRPr>
          </a:p>
        </p:txBody>
      </p:sp>
      <p:sp>
        <p:nvSpPr>
          <p:cNvPr id="449" name="object 449"/>
          <p:cNvSpPr txBox="1"/>
          <p:nvPr/>
        </p:nvSpPr>
        <p:spPr>
          <a:xfrm>
            <a:off x="14378934" y="1871076"/>
            <a:ext cx="1814830" cy="8108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3335">
              <a:lnSpc>
                <a:spcPts val="775"/>
              </a:lnSpc>
              <a:spcBef>
                <a:spcPts val="120"/>
              </a:spcBef>
            </a:pPr>
            <a:r>
              <a:rPr dirty="0" sz="650" spc="10">
                <a:latin typeface="Arial"/>
                <a:cs typeface="Arial"/>
              </a:rPr>
              <a:t>λ/Б=0,045</a:t>
            </a:r>
            <a:r>
              <a:rPr dirty="0" sz="650" spc="-10">
                <a:latin typeface="Arial"/>
                <a:cs typeface="Arial"/>
              </a:rPr>
              <a:t> </a:t>
            </a:r>
            <a:r>
              <a:rPr dirty="0" sz="650" spc="5">
                <a:latin typeface="Arial"/>
                <a:cs typeface="Arial"/>
              </a:rPr>
              <a:t>Вт/(мК)</a:t>
            </a:r>
            <a:r>
              <a:rPr dirty="0" sz="650" spc="-10">
                <a:latin typeface="Arial"/>
                <a:cs typeface="Arial"/>
              </a:rPr>
              <a:t> </a:t>
            </a:r>
            <a:r>
              <a:rPr dirty="0" sz="650" spc="5">
                <a:latin typeface="Arial"/>
                <a:cs typeface="Arial"/>
              </a:rPr>
              <a:t>-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5">
                <a:latin typeface="Arial"/>
                <a:cs typeface="Arial"/>
              </a:rPr>
              <a:t>100мм.</a:t>
            </a:r>
            <a:endParaRPr sz="650">
              <a:latin typeface="Arial"/>
              <a:cs typeface="Arial"/>
            </a:endParaRPr>
          </a:p>
          <a:p>
            <a:pPr marL="64135" indent="-52069">
              <a:lnSpc>
                <a:spcPts val="770"/>
              </a:lnSpc>
              <a:buChar char="-"/>
              <a:tabLst>
                <a:tab pos="64769" algn="l"/>
              </a:tabLst>
            </a:pPr>
            <a:r>
              <a:rPr dirty="0" sz="650" spc="10">
                <a:latin typeface="Arial"/>
                <a:cs typeface="Arial"/>
              </a:rPr>
              <a:t>Армуюча</a:t>
            </a:r>
            <a:r>
              <a:rPr dirty="0" sz="650" spc="-15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панцерна</a:t>
            </a:r>
            <a:r>
              <a:rPr dirty="0" sz="650" spc="-10">
                <a:latin typeface="Arial"/>
                <a:cs typeface="Arial"/>
              </a:rPr>
              <a:t> </a:t>
            </a:r>
            <a:r>
              <a:rPr dirty="0" sz="650" spc="5">
                <a:latin typeface="Arial"/>
                <a:cs typeface="Arial"/>
              </a:rPr>
              <a:t>сітка.</a:t>
            </a:r>
            <a:endParaRPr sz="650">
              <a:latin typeface="Arial"/>
              <a:cs typeface="Arial"/>
            </a:endParaRPr>
          </a:p>
          <a:p>
            <a:pPr marL="64135" indent="-52069">
              <a:lnSpc>
                <a:spcPts val="765"/>
              </a:lnSpc>
              <a:buChar char="-"/>
              <a:tabLst>
                <a:tab pos="64769" algn="l"/>
              </a:tabLst>
            </a:pPr>
            <a:r>
              <a:rPr dirty="0" sz="650" spc="5">
                <a:latin typeface="Arial"/>
                <a:cs typeface="Arial"/>
              </a:rPr>
              <a:t>Базовий</a:t>
            </a:r>
            <a:r>
              <a:rPr dirty="0" sz="650" spc="-20">
                <a:latin typeface="Arial"/>
                <a:cs typeface="Arial"/>
              </a:rPr>
              <a:t> </a:t>
            </a:r>
            <a:r>
              <a:rPr dirty="0" sz="650" spc="5">
                <a:latin typeface="Arial"/>
                <a:cs typeface="Arial"/>
              </a:rPr>
              <a:t>штукатурний</a:t>
            </a:r>
            <a:r>
              <a:rPr dirty="0" sz="650" spc="-15">
                <a:latin typeface="Arial"/>
                <a:cs typeface="Arial"/>
              </a:rPr>
              <a:t> </a:t>
            </a:r>
            <a:r>
              <a:rPr dirty="0" sz="650" spc="5">
                <a:latin typeface="Arial"/>
                <a:cs typeface="Arial"/>
              </a:rPr>
              <a:t>шар.</a:t>
            </a:r>
            <a:endParaRPr sz="650">
              <a:latin typeface="Arial"/>
              <a:cs typeface="Arial"/>
            </a:endParaRPr>
          </a:p>
          <a:p>
            <a:pPr marL="64135" indent="-52069">
              <a:lnSpc>
                <a:spcPts val="770"/>
              </a:lnSpc>
              <a:buChar char="-"/>
              <a:tabLst>
                <a:tab pos="64769" algn="l"/>
              </a:tabLst>
            </a:pPr>
            <a:r>
              <a:rPr dirty="0" sz="650" spc="5">
                <a:latin typeface="Arial"/>
                <a:cs typeface="Arial"/>
              </a:rPr>
              <a:t>Фасадна</a:t>
            </a:r>
            <a:r>
              <a:rPr dirty="0" sz="650" spc="-10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склотканева</a:t>
            </a:r>
            <a:r>
              <a:rPr dirty="0" sz="650" spc="-10">
                <a:latin typeface="Arial"/>
                <a:cs typeface="Arial"/>
              </a:rPr>
              <a:t> </a:t>
            </a:r>
            <a:r>
              <a:rPr dirty="0" sz="650" spc="5">
                <a:latin typeface="Arial"/>
                <a:cs typeface="Arial"/>
              </a:rPr>
              <a:t>лугостійка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5">
                <a:latin typeface="Arial"/>
                <a:cs typeface="Arial"/>
              </a:rPr>
              <a:t>сітка.</a:t>
            </a:r>
            <a:endParaRPr sz="650">
              <a:latin typeface="Arial"/>
              <a:cs typeface="Arial"/>
            </a:endParaRPr>
          </a:p>
          <a:p>
            <a:pPr marL="64135" indent="-52069">
              <a:lnSpc>
                <a:spcPts val="770"/>
              </a:lnSpc>
              <a:buChar char="-"/>
              <a:tabLst>
                <a:tab pos="64769" algn="l"/>
              </a:tabLst>
            </a:pPr>
            <a:r>
              <a:rPr dirty="0" sz="650" spc="10">
                <a:latin typeface="Arial"/>
                <a:cs typeface="Arial"/>
              </a:rPr>
              <a:t>Кварцова</a:t>
            </a:r>
            <a:r>
              <a:rPr dirty="0" sz="650" spc="-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ґрунтовка.</a:t>
            </a:r>
            <a:endParaRPr sz="650">
              <a:latin typeface="Arial"/>
              <a:cs typeface="Arial"/>
            </a:endParaRPr>
          </a:p>
          <a:p>
            <a:pPr marL="64135" indent="-52069">
              <a:lnSpc>
                <a:spcPts val="745"/>
              </a:lnSpc>
              <a:buChar char="-"/>
              <a:tabLst>
                <a:tab pos="64769" algn="l"/>
              </a:tabLst>
            </a:pPr>
            <a:r>
              <a:rPr dirty="0" sz="650" spc="10">
                <a:latin typeface="Arial"/>
                <a:cs typeface="Arial"/>
              </a:rPr>
              <a:t>Захисна</a:t>
            </a:r>
            <a:r>
              <a:rPr dirty="0" sz="650" spc="-20">
                <a:latin typeface="Arial"/>
                <a:cs typeface="Arial"/>
              </a:rPr>
              <a:t> </a:t>
            </a:r>
            <a:r>
              <a:rPr dirty="0" sz="650" spc="5">
                <a:latin typeface="Arial"/>
                <a:cs typeface="Arial"/>
              </a:rPr>
              <a:t>декоративна</a:t>
            </a:r>
            <a:r>
              <a:rPr dirty="0" sz="650" spc="-15">
                <a:latin typeface="Arial"/>
                <a:cs typeface="Arial"/>
              </a:rPr>
              <a:t> </a:t>
            </a:r>
            <a:r>
              <a:rPr dirty="0" sz="650" spc="5">
                <a:latin typeface="Arial"/>
                <a:cs typeface="Arial"/>
              </a:rPr>
              <a:t>штукатурка</a:t>
            </a:r>
            <a:endParaRPr sz="650">
              <a:latin typeface="Arial"/>
              <a:cs typeface="Arial"/>
            </a:endParaRPr>
          </a:p>
          <a:p>
            <a:pPr marL="64135" indent="-52069">
              <a:lnSpc>
                <a:spcPts val="755"/>
              </a:lnSpc>
              <a:buChar char="-"/>
              <a:tabLst>
                <a:tab pos="64769" algn="l"/>
              </a:tabLst>
            </a:pPr>
            <a:r>
              <a:rPr dirty="0" sz="650" spc="10">
                <a:latin typeface="Arial"/>
                <a:cs typeface="Arial"/>
              </a:rPr>
              <a:t>Шпаклювання</a:t>
            </a:r>
            <a:r>
              <a:rPr dirty="0" sz="650" spc="-10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та</a:t>
            </a:r>
            <a:r>
              <a:rPr dirty="0" sz="650" spc="-10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пофарбування</a:t>
            </a:r>
            <a:r>
              <a:rPr dirty="0" sz="650" spc="-10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силікатною</a:t>
            </a:r>
            <a:endParaRPr sz="650">
              <a:latin typeface="Arial"/>
              <a:cs typeface="Arial"/>
            </a:endParaRPr>
          </a:p>
          <a:p>
            <a:pPr marL="61594">
              <a:lnSpc>
                <a:spcPct val="100000"/>
              </a:lnSpc>
              <a:spcBef>
                <a:spcPts val="30"/>
              </a:spcBef>
            </a:pPr>
            <a:r>
              <a:rPr dirty="0" sz="650" spc="10">
                <a:latin typeface="Arial"/>
                <a:cs typeface="Arial"/>
              </a:rPr>
              <a:t>фарбою</a:t>
            </a:r>
            <a:r>
              <a:rPr dirty="0" sz="650" spc="-20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Baumit</a:t>
            </a:r>
            <a:r>
              <a:rPr dirty="0" sz="650" spc="-20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GranoporColor</a:t>
            </a:r>
            <a:endParaRPr sz="650">
              <a:latin typeface="Arial"/>
              <a:cs typeface="Arial"/>
            </a:endParaRPr>
          </a:p>
        </p:txBody>
      </p:sp>
      <p:sp>
        <p:nvSpPr>
          <p:cNvPr id="450" name="object 450"/>
          <p:cNvSpPr txBox="1"/>
          <p:nvPr/>
        </p:nvSpPr>
        <p:spPr>
          <a:xfrm>
            <a:off x="10920084" y="11948091"/>
            <a:ext cx="57785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2</a:t>
            </a:r>
            <a:endParaRPr sz="450">
              <a:latin typeface="Arial"/>
              <a:cs typeface="Arial"/>
            </a:endParaRPr>
          </a:p>
        </p:txBody>
      </p:sp>
      <p:sp>
        <p:nvSpPr>
          <p:cNvPr id="451" name="object 451"/>
          <p:cNvSpPr txBox="1"/>
          <p:nvPr/>
        </p:nvSpPr>
        <p:spPr>
          <a:xfrm>
            <a:off x="13279955" y="1141759"/>
            <a:ext cx="359410" cy="1555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50">
                <a:latin typeface="Arial"/>
                <a:cs typeface="Arial"/>
              </a:rPr>
              <a:t>+3.000</a:t>
            </a:r>
            <a:endParaRPr sz="850">
              <a:latin typeface="Arial"/>
              <a:cs typeface="Arial"/>
            </a:endParaRPr>
          </a:p>
        </p:txBody>
      </p:sp>
      <p:sp>
        <p:nvSpPr>
          <p:cNvPr id="452" name="object 452"/>
          <p:cNvSpPr txBox="1"/>
          <p:nvPr/>
        </p:nvSpPr>
        <p:spPr>
          <a:xfrm>
            <a:off x="13279955" y="2439080"/>
            <a:ext cx="359410" cy="1555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50">
                <a:latin typeface="Arial"/>
                <a:cs typeface="Arial"/>
              </a:rPr>
              <a:t>+2.000</a:t>
            </a:r>
            <a:endParaRPr sz="850">
              <a:latin typeface="Arial"/>
              <a:cs typeface="Arial"/>
            </a:endParaRPr>
          </a:p>
        </p:txBody>
      </p:sp>
      <p:sp>
        <p:nvSpPr>
          <p:cNvPr id="453" name="object 453"/>
          <p:cNvSpPr txBox="1"/>
          <p:nvPr/>
        </p:nvSpPr>
        <p:spPr>
          <a:xfrm>
            <a:off x="13934687" y="2967708"/>
            <a:ext cx="121920" cy="1987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1100" spc="20">
                <a:latin typeface="Arial"/>
                <a:cs typeface="Arial"/>
              </a:rPr>
              <a:t>A</a:t>
            </a:r>
            <a:endParaRPr sz="1100">
              <a:latin typeface="Arial"/>
              <a:cs typeface="Arial"/>
            </a:endParaRPr>
          </a:p>
        </p:txBody>
      </p:sp>
      <p:sp>
        <p:nvSpPr>
          <p:cNvPr id="454" name="object 454"/>
          <p:cNvSpPr txBox="1"/>
          <p:nvPr/>
        </p:nvSpPr>
        <p:spPr>
          <a:xfrm>
            <a:off x="8487354" y="12591692"/>
            <a:ext cx="57785" cy="952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50">
                <a:latin typeface="Arial"/>
                <a:cs typeface="Arial"/>
              </a:rPr>
              <a:t>1</a:t>
            </a:r>
            <a:endParaRPr sz="450">
              <a:latin typeface="Arial"/>
              <a:cs typeface="Arial"/>
            </a:endParaRPr>
          </a:p>
        </p:txBody>
      </p:sp>
      <p:sp>
        <p:nvSpPr>
          <p:cNvPr id="455" name="object 455"/>
          <p:cNvSpPr txBox="1"/>
          <p:nvPr/>
        </p:nvSpPr>
        <p:spPr>
          <a:xfrm>
            <a:off x="17274127" y="13395041"/>
            <a:ext cx="1330960" cy="22606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508000" marR="5080" indent="-495934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latin typeface="Arial"/>
                <a:cs typeface="Arial"/>
              </a:rPr>
              <a:t>Розділ:</a:t>
            </a:r>
            <a:r>
              <a:rPr dirty="0" sz="650" spc="-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Архітектурно-планувальні </a:t>
            </a:r>
            <a:r>
              <a:rPr dirty="0" sz="650" spc="-16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рішення</a:t>
            </a:r>
            <a:endParaRPr sz="650">
              <a:latin typeface="Arial"/>
              <a:cs typeface="Arial"/>
            </a:endParaRPr>
          </a:p>
        </p:txBody>
      </p:sp>
      <p:sp>
        <p:nvSpPr>
          <p:cNvPr id="456" name="object 456"/>
          <p:cNvSpPr txBox="1"/>
          <p:nvPr/>
        </p:nvSpPr>
        <p:spPr>
          <a:xfrm>
            <a:off x="18803185" y="13344444"/>
            <a:ext cx="1082675" cy="5575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105"/>
              </a:spcBef>
              <a:tabLst>
                <a:tab pos="747395" algn="l"/>
              </a:tabLst>
            </a:pPr>
            <a:r>
              <a:rPr dirty="0" sz="650" spc="-5">
                <a:latin typeface="Arial"/>
                <a:cs typeface="Arial"/>
              </a:rPr>
              <a:t>Стадія</a:t>
            </a:r>
            <a:r>
              <a:rPr dirty="0" sz="650" spc="250">
                <a:latin typeface="Arial"/>
                <a:cs typeface="Arial"/>
              </a:rPr>
              <a:t> </a:t>
            </a:r>
            <a:r>
              <a:rPr dirty="0" sz="650" spc="25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Аркуш	Аркушів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600">
              <a:latin typeface="Arial"/>
              <a:cs typeface="Arial"/>
            </a:endParaRPr>
          </a:p>
          <a:p>
            <a:pPr algn="ctr" marR="28575">
              <a:lnSpc>
                <a:spcPct val="100000"/>
              </a:lnSpc>
              <a:spcBef>
                <a:spcPts val="5"/>
              </a:spcBef>
              <a:tabLst>
                <a:tab pos="387985" algn="l"/>
                <a:tab pos="788035" algn="l"/>
              </a:tabLst>
            </a:pPr>
            <a:r>
              <a:rPr dirty="0" baseline="4273" sz="975">
                <a:latin typeface="Arial"/>
                <a:cs typeface="Arial"/>
              </a:rPr>
              <a:t>ДП	</a:t>
            </a:r>
            <a:r>
              <a:rPr dirty="0" sz="650">
                <a:latin typeface="Arial"/>
                <a:cs typeface="Arial"/>
              </a:rPr>
              <a:t>2	</a:t>
            </a:r>
            <a:r>
              <a:rPr dirty="0" sz="650" spc="-5">
                <a:latin typeface="Arial"/>
                <a:cs typeface="Arial"/>
              </a:rPr>
              <a:t>10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700">
              <a:latin typeface="Arial"/>
              <a:cs typeface="Arial"/>
            </a:endParaRPr>
          </a:p>
          <a:p>
            <a:pPr marL="384810">
              <a:lnSpc>
                <a:spcPct val="100000"/>
              </a:lnSpc>
            </a:pPr>
            <a:r>
              <a:rPr dirty="0" sz="900" spc="10">
                <a:latin typeface="Arial"/>
                <a:cs typeface="Arial"/>
              </a:rPr>
              <a:t>КНУБА</a:t>
            </a:r>
            <a:endParaRPr sz="9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0329522" y="10191897"/>
            <a:ext cx="7192645" cy="1675130"/>
            <a:chOff x="10329522" y="10191897"/>
            <a:chExt cx="7192645" cy="167513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376211" y="10385319"/>
              <a:ext cx="7099344" cy="1439500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10389367" y="10563422"/>
              <a:ext cx="2023110" cy="0"/>
            </a:xfrm>
            <a:custGeom>
              <a:avLst/>
              <a:gdLst/>
              <a:ahLst/>
              <a:cxnLst/>
              <a:rect l="l" t="t" r="r" b="b"/>
              <a:pathLst>
                <a:path w="2023109" h="0">
                  <a:moveTo>
                    <a:pt x="0" y="0"/>
                  </a:moveTo>
                  <a:lnTo>
                    <a:pt x="202289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" name="object 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0376211" y="10380259"/>
              <a:ext cx="2036046" cy="110302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0376211" y="10490562"/>
              <a:ext cx="2036445" cy="18415"/>
            </a:xfrm>
            <a:custGeom>
              <a:avLst/>
              <a:gdLst/>
              <a:ahLst/>
              <a:cxnLst/>
              <a:rect l="l" t="t" r="r" b="b"/>
              <a:pathLst>
                <a:path w="2036445" h="18415">
                  <a:moveTo>
                    <a:pt x="0" y="0"/>
                  </a:moveTo>
                  <a:lnTo>
                    <a:pt x="2036046" y="0"/>
                  </a:lnTo>
                </a:path>
                <a:path w="2036445" h="18415">
                  <a:moveTo>
                    <a:pt x="0" y="9107"/>
                  </a:moveTo>
                  <a:lnTo>
                    <a:pt x="2036046" y="9107"/>
                  </a:lnTo>
                </a:path>
                <a:path w="2036445" h="18415">
                  <a:moveTo>
                    <a:pt x="2036046" y="18215"/>
                  </a:moveTo>
                  <a:lnTo>
                    <a:pt x="0" y="18215"/>
                  </a:lnTo>
                  <a:lnTo>
                    <a:pt x="2036046" y="1821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2410234" y="10284124"/>
              <a:ext cx="4528482" cy="329896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10332697" y="10195072"/>
              <a:ext cx="7186295" cy="1668780"/>
            </a:xfrm>
            <a:custGeom>
              <a:avLst/>
              <a:gdLst/>
              <a:ahLst/>
              <a:cxnLst/>
              <a:rect l="l" t="t" r="r" b="b"/>
              <a:pathLst>
                <a:path w="7186294" h="1668779">
                  <a:moveTo>
                    <a:pt x="7167651" y="269179"/>
                  </a:moveTo>
                  <a:lnTo>
                    <a:pt x="6657628" y="269179"/>
                  </a:lnTo>
                </a:path>
                <a:path w="7186294" h="1668779">
                  <a:moveTo>
                    <a:pt x="6330767" y="378469"/>
                  </a:moveTo>
                  <a:lnTo>
                    <a:pt x="6330767" y="214533"/>
                  </a:lnTo>
                  <a:lnTo>
                    <a:pt x="2079560" y="187211"/>
                  </a:lnTo>
                </a:path>
                <a:path w="7186294" h="1668779">
                  <a:moveTo>
                    <a:pt x="7142352" y="144709"/>
                  </a:moveTo>
                  <a:lnTo>
                    <a:pt x="7142352" y="171019"/>
                  </a:lnTo>
                  <a:lnTo>
                    <a:pt x="7142352" y="876349"/>
                  </a:lnTo>
                  <a:lnTo>
                    <a:pt x="7098838" y="887481"/>
                  </a:lnTo>
                  <a:lnTo>
                    <a:pt x="7185866" y="908732"/>
                  </a:lnTo>
                  <a:lnTo>
                    <a:pt x="7142352" y="919863"/>
                  </a:lnTo>
                  <a:lnTo>
                    <a:pt x="7142352" y="1625193"/>
                  </a:lnTo>
                  <a:lnTo>
                    <a:pt x="7142352" y="1651504"/>
                  </a:lnTo>
                </a:path>
                <a:path w="7186294" h="1668779">
                  <a:moveTo>
                    <a:pt x="7168663" y="1625193"/>
                  </a:moveTo>
                  <a:lnTo>
                    <a:pt x="5834911" y="1625193"/>
                  </a:lnTo>
                  <a:lnTo>
                    <a:pt x="4485980" y="1625193"/>
                  </a:lnTo>
                  <a:lnTo>
                    <a:pt x="4474848" y="1581679"/>
                  </a:lnTo>
                  <a:lnTo>
                    <a:pt x="4453597" y="1668707"/>
                  </a:lnTo>
                  <a:lnTo>
                    <a:pt x="4442466" y="1625193"/>
                  </a:lnTo>
                  <a:lnTo>
                    <a:pt x="3093535" y="1625193"/>
                  </a:lnTo>
                  <a:lnTo>
                    <a:pt x="1759783" y="1625193"/>
                  </a:lnTo>
                </a:path>
                <a:path w="7186294" h="1668779">
                  <a:moveTo>
                    <a:pt x="43513" y="160900"/>
                  </a:moveTo>
                  <a:lnTo>
                    <a:pt x="43513" y="187211"/>
                  </a:lnTo>
                  <a:lnTo>
                    <a:pt x="43513" y="343051"/>
                  </a:lnTo>
                  <a:lnTo>
                    <a:pt x="0" y="354182"/>
                  </a:lnTo>
                  <a:lnTo>
                    <a:pt x="87027" y="375433"/>
                  </a:lnTo>
                  <a:lnTo>
                    <a:pt x="43513" y="386565"/>
                  </a:lnTo>
                  <a:lnTo>
                    <a:pt x="43513" y="585919"/>
                  </a:lnTo>
                  <a:lnTo>
                    <a:pt x="43513" y="611218"/>
                  </a:lnTo>
                </a:path>
                <a:path w="7186294" h="1668779">
                  <a:moveTo>
                    <a:pt x="2269806" y="339003"/>
                  </a:moveTo>
                  <a:lnTo>
                    <a:pt x="2269806" y="317752"/>
                  </a:lnTo>
                  <a:lnTo>
                    <a:pt x="2079560" y="313704"/>
                  </a:lnTo>
                </a:path>
                <a:path w="7186294" h="1668779">
                  <a:moveTo>
                    <a:pt x="6276122" y="415912"/>
                  </a:moveTo>
                  <a:lnTo>
                    <a:pt x="6602982" y="415912"/>
                  </a:lnTo>
                </a:path>
                <a:path w="7186294" h="1668779">
                  <a:moveTo>
                    <a:pt x="6602982" y="519131"/>
                  </a:moveTo>
                  <a:lnTo>
                    <a:pt x="6602982" y="214533"/>
                  </a:lnTo>
                </a:path>
                <a:path w="7186294" h="1668779">
                  <a:moveTo>
                    <a:pt x="6657628" y="519131"/>
                  </a:moveTo>
                  <a:lnTo>
                    <a:pt x="6657628" y="227689"/>
                  </a:lnTo>
                </a:path>
                <a:path w="7186294" h="1668779">
                  <a:moveTo>
                    <a:pt x="6602982" y="214533"/>
                  </a:moveTo>
                  <a:lnTo>
                    <a:pt x="6641436" y="214533"/>
                  </a:lnTo>
                  <a:lnTo>
                    <a:pt x="6657628" y="227689"/>
                  </a:lnTo>
                </a:path>
                <a:path w="7186294" h="1668779">
                  <a:moveTo>
                    <a:pt x="6657628" y="519131"/>
                  </a:moveTo>
                  <a:lnTo>
                    <a:pt x="6602982" y="519131"/>
                  </a:lnTo>
                </a:path>
                <a:path w="7186294" h="1668779">
                  <a:moveTo>
                    <a:pt x="6330767" y="214533"/>
                  </a:moveTo>
                  <a:lnTo>
                    <a:pt x="6363150" y="214533"/>
                  </a:lnTo>
                  <a:lnTo>
                    <a:pt x="6363150" y="345075"/>
                  </a:lnTo>
                </a:path>
                <a:path w="7186294" h="1668779">
                  <a:moveTo>
                    <a:pt x="6363150" y="345075"/>
                  </a:moveTo>
                  <a:lnTo>
                    <a:pt x="6570600" y="345075"/>
                  </a:lnTo>
                  <a:lnTo>
                    <a:pt x="6570600" y="214533"/>
                  </a:lnTo>
                  <a:lnTo>
                    <a:pt x="6602982" y="214533"/>
                  </a:lnTo>
                </a:path>
                <a:path w="7186294" h="1668779">
                  <a:moveTo>
                    <a:pt x="6330767" y="378469"/>
                  </a:moveTo>
                  <a:lnTo>
                    <a:pt x="6602982" y="378469"/>
                  </a:lnTo>
                </a:path>
                <a:path w="7186294" h="1668779">
                  <a:moveTo>
                    <a:pt x="2079560" y="187211"/>
                  </a:moveTo>
                  <a:lnTo>
                    <a:pt x="2079560" y="241856"/>
                  </a:lnTo>
                  <a:lnTo>
                    <a:pt x="6330767" y="269179"/>
                  </a:lnTo>
                </a:path>
                <a:path w="7186294" h="1668779">
                  <a:moveTo>
                    <a:pt x="2079560" y="295489"/>
                  </a:moveTo>
                  <a:lnTo>
                    <a:pt x="6276122" y="322812"/>
                  </a:lnTo>
                  <a:lnTo>
                    <a:pt x="6276122" y="415912"/>
                  </a:lnTo>
                </a:path>
                <a:path w="7186294" h="1668779">
                  <a:moveTo>
                    <a:pt x="6602982" y="415912"/>
                  </a:moveTo>
                  <a:lnTo>
                    <a:pt x="6602982" y="470557"/>
                  </a:lnTo>
                  <a:lnTo>
                    <a:pt x="2269806" y="470557"/>
                  </a:lnTo>
                </a:path>
                <a:path w="7186294" h="1668779">
                  <a:moveTo>
                    <a:pt x="6657628" y="214533"/>
                  </a:moveTo>
                  <a:lnTo>
                    <a:pt x="6657628" y="0"/>
                  </a:lnTo>
                </a:path>
                <a:path w="7186294" h="1668779">
                  <a:moveTo>
                    <a:pt x="2079560" y="173043"/>
                  </a:moveTo>
                  <a:lnTo>
                    <a:pt x="2079560" y="0"/>
                  </a:lnTo>
                </a:path>
                <a:path w="7186294" h="1668779">
                  <a:moveTo>
                    <a:pt x="6657628" y="40478"/>
                  </a:moveTo>
                  <a:lnTo>
                    <a:pt x="2079560" y="40478"/>
                  </a:lnTo>
                </a:path>
                <a:path w="7186294" h="1668779">
                  <a:moveTo>
                    <a:pt x="6623221" y="74884"/>
                  </a:moveTo>
                  <a:lnTo>
                    <a:pt x="6692034" y="7083"/>
                  </a:lnTo>
                </a:path>
                <a:path w="7186294" h="1668779">
                  <a:moveTo>
                    <a:pt x="2113966" y="7083"/>
                  </a:moveTo>
                  <a:lnTo>
                    <a:pt x="2046165" y="7488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" name="object 9"/>
          <p:cNvSpPr txBox="1"/>
          <p:nvPr/>
        </p:nvSpPr>
        <p:spPr>
          <a:xfrm>
            <a:off x="14590431" y="10114438"/>
            <a:ext cx="223520" cy="1403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750" spc="-5">
                <a:latin typeface="GOST Common"/>
                <a:cs typeface="GOST Common"/>
              </a:rPr>
              <a:t>4200</a:t>
            </a:r>
            <a:endParaRPr sz="750">
              <a:latin typeface="GOST Common"/>
              <a:cs typeface="GOST Common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0078697" y="10247693"/>
            <a:ext cx="296545" cy="568325"/>
          </a:xfrm>
          <a:custGeom>
            <a:avLst/>
            <a:gdLst/>
            <a:ahLst/>
            <a:cxnLst/>
            <a:rect l="l" t="t" r="r" b="b"/>
            <a:pathLst>
              <a:path w="296545" h="568325">
                <a:moveTo>
                  <a:pt x="283346" y="533298"/>
                </a:moveTo>
                <a:lnTo>
                  <a:pt x="105242" y="533298"/>
                </a:lnTo>
              </a:path>
              <a:path w="296545" h="568325">
                <a:moveTo>
                  <a:pt x="296501" y="315728"/>
                </a:moveTo>
                <a:lnTo>
                  <a:pt x="105242" y="315728"/>
                </a:lnTo>
              </a:path>
              <a:path w="296545" h="568325">
                <a:moveTo>
                  <a:pt x="145720" y="533298"/>
                </a:moveTo>
                <a:lnTo>
                  <a:pt x="145720" y="315728"/>
                </a:lnTo>
              </a:path>
              <a:path w="296545" h="568325">
                <a:moveTo>
                  <a:pt x="112326" y="498892"/>
                </a:moveTo>
                <a:lnTo>
                  <a:pt x="180127" y="567704"/>
                </a:lnTo>
              </a:path>
              <a:path w="296545" h="568325">
                <a:moveTo>
                  <a:pt x="180127" y="349123"/>
                </a:moveTo>
                <a:lnTo>
                  <a:pt x="112326" y="281322"/>
                </a:lnTo>
              </a:path>
              <a:path w="296545" h="568325">
                <a:moveTo>
                  <a:pt x="296501" y="315728"/>
                </a:moveTo>
                <a:lnTo>
                  <a:pt x="105242" y="315728"/>
                </a:lnTo>
              </a:path>
              <a:path w="296545" h="568325">
                <a:moveTo>
                  <a:pt x="283346" y="261083"/>
                </a:moveTo>
                <a:lnTo>
                  <a:pt x="105242" y="261083"/>
                </a:lnTo>
              </a:path>
              <a:path w="296545" h="568325">
                <a:moveTo>
                  <a:pt x="145720" y="315728"/>
                </a:moveTo>
                <a:lnTo>
                  <a:pt x="145720" y="261083"/>
                </a:lnTo>
              </a:path>
              <a:path w="296545" h="568325">
                <a:moveTo>
                  <a:pt x="145720" y="288406"/>
                </a:moveTo>
                <a:lnTo>
                  <a:pt x="30358" y="346087"/>
                </a:lnTo>
                <a:lnTo>
                  <a:pt x="30358" y="455378"/>
                </a:lnTo>
              </a:path>
              <a:path w="296545" h="568325">
                <a:moveTo>
                  <a:pt x="112326" y="281322"/>
                </a:moveTo>
                <a:lnTo>
                  <a:pt x="180127" y="349123"/>
                </a:lnTo>
              </a:path>
              <a:path w="296545" h="568325">
                <a:moveTo>
                  <a:pt x="180127" y="294477"/>
                </a:moveTo>
                <a:lnTo>
                  <a:pt x="112326" y="226677"/>
                </a:lnTo>
              </a:path>
              <a:path w="296545" h="568325">
                <a:moveTo>
                  <a:pt x="283346" y="242868"/>
                </a:moveTo>
                <a:lnTo>
                  <a:pt x="105242" y="242868"/>
                </a:lnTo>
              </a:path>
              <a:path w="296545" h="568325">
                <a:moveTo>
                  <a:pt x="283346" y="155840"/>
                </a:moveTo>
                <a:lnTo>
                  <a:pt x="105242" y="155840"/>
                </a:lnTo>
              </a:path>
              <a:path w="296545" h="568325">
                <a:moveTo>
                  <a:pt x="145720" y="242868"/>
                </a:moveTo>
                <a:lnTo>
                  <a:pt x="145720" y="155840"/>
                </a:lnTo>
              </a:path>
              <a:path w="296545" h="568325">
                <a:moveTo>
                  <a:pt x="145720" y="199354"/>
                </a:moveTo>
                <a:lnTo>
                  <a:pt x="0" y="10929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/>
          <p:cNvSpPr txBox="1"/>
          <p:nvPr/>
        </p:nvSpPr>
        <p:spPr>
          <a:xfrm>
            <a:off x="9979568" y="10241753"/>
            <a:ext cx="121285" cy="1212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25"/>
              </a:lnSpc>
            </a:pPr>
            <a:r>
              <a:rPr dirty="0" sz="750">
                <a:latin typeface="GOST Common"/>
                <a:cs typeface="GOST Common"/>
              </a:rPr>
              <a:t>80</a:t>
            </a:r>
            <a:endParaRPr sz="750">
              <a:latin typeface="GOST Common"/>
              <a:cs typeface="GOST Common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0109056" y="10370139"/>
            <a:ext cx="253365" cy="207010"/>
          </a:xfrm>
          <a:custGeom>
            <a:avLst/>
            <a:gdLst/>
            <a:ahLst/>
            <a:cxnLst/>
            <a:rect l="l" t="t" r="r" b="b"/>
            <a:pathLst>
              <a:path w="253365" h="207009">
                <a:moveTo>
                  <a:pt x="81968" y="87027"/>
                </a:moveTo>
                <a:lnTo>
                  <a:pt x="149768" y="154828"/>
                </a:lnTo>
              </a:path>
              <a:path w="253365" h="207009">
                <a:moveTo>
                  <a:pt x="149768" y="67800"/>
                </a:moveTo>
                <a:lnTo>
                  <a:pt x="81968" y="0"/>
                </a:lnTo>
              </a:path>
              <a:path w="253365" h="207009">
                <a:moveTo>
                  <a:pt x="252987" y="138637"/>
                </a:moveTo>
                <a:lnTo>
                  <a:pt x="74884" y="138637"/>
                </a:lnTo>
              </a:path>
              <a:path w="253365" h="207009">
                <a:moveTo>
                  <a:pt x="252987" y="120422"/>
                </a:moveTo>
                <a:lnTo>
                  <a:pt x="74884" y="120422"/>
                </a:lnTo>
              </a:path>
              <a:path w="253365" h="207009">
                <a:moveTo>
                  <a:pt x="115362" y="138637"/>
                </a:moveTo>
                <a:lnTo>
                  <a:pt x="115362" y="206438"/>
                </a:lnTo>
              </a:path>
              <a:path w="253365" h="207009">
                <a:moveTo>
                  <a:pt x="115362" y="120422"/>
                </a:moveTo>
                <a:lnTo>
                  <a:pt x="115362" y="52621"/>
                </a:lnTo>
              </a:path>
              <a:path w="253365" h="207009">
                <a:moveTo>
                  <a:pt x="115362" y="129529"/>
                </a:moveTo>
                <a:lnTo>
                  <a:pt x="0" y="137625"/>
                </a:lnTo>
                <a:lnTo>
                  <a:pt x="0" y="4250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/>
          <p:nvPr/>
        </p:nvSpPr>
        <p:spPr>
          <a:xfrm>
            <a:off x="10008914" y="10407159"/>
            <a:ext cx="237490" cy="34925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59690">
              <a:lnSpc>
                <a:spcPts val="825"/>
              </a:lnSpc>
            </a:pPr>
            <a:r>
              <a:rPr dirty="0" sz="750">
                <a:latin typeface="GOST Common"/>
                <a:cs typeface="GOST Common"/>
              </a:rPr>
              <a:t>50  </a:t>
            </a:r>
            <a:r>
              <a:rPr dirty="0" sz="750" spc="135">
                <a:latin typeface="GOST Common"/>
                <a:cs typeface="GOST Common"/>
              </a:rPr>
              <a:t> </a:t>
            </a:r>
            <a:r>
              <a:rPr dirty="0" sz="750">
                <a:latin typeface="GOST Common"/>
                <a:cs typeface="GOST Common"/>
              </a:rPr>
              <a:t>15</a:t>
            </a:r>
            <a:endParaRPr sz="750">
              <a:latin typeface="GOST Common"/>
              <a:cs typeface="GOST Common"/>
            </a:endParaRPr>
          </a:p>
          <a:p>
            <a:pPr marL="12700">
              <a:lnSpc>
                <a:spcPct val="100000"/>
              </a:lnSpc>
              <a:spcBef>
                <a:spcPts val="15"/>
              </a:spcBef>
            </a:pPr>
            <a:r>
              <a:rPr dirty="0" sz="750">
                <a:latin typeface="GOST Common"/>
                <a:cs typeface="GOST Common"/>
              </a:rPr>
              <a:t>200</a:t>
            </a:r>
            <a:endParaRPr sz="750">
              <a:latin typeface="GOST Common"/>
              <a:cs typeface="GOST Common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10183941" y="10100960"/>
            <a:ext cx="178435" cy="441325"/>
          </a:xfrm>
          <a:custGeom>
            <a:avLst/>
            <a:gdLst/>
            <a:ahLst/>
            <a:cxnLst/>
            <a:rect l="l" t="t" r="r" b="b"/>
            <a:pathLst>
              <a:path w="178434" h="441325">
                <a:moveTo>
                  <a:pt x="40478" y="407816"/>
                </a:moveTo>
                <a:lnTo>
                  <a:pt x="40478" y="389601"/>
                </a:lnTo>
              </a:path>
              <a:path w="178434" h="441325">
                <a:moveTo>
                  <a:pt x="74884" y="441210"/>
                </a:moveTo>
                <a:lnTo>
                  <a:pt x="7083" y="373410"/>
                </a:lnTo>
              </a:path>
              <a:path w="178434" h="441325">
                <a:moveTo>
                  <a:pt x="7083" y="356206"/>
                </a:moveTo>
                <a:lnTo>
                  <a:pt x="74884" y="424007"/>
                </a:lnTo>
              </a:path>
              <a:path w="178434" h="441325">
                <a:moveTo>
                  <a:pt x="178103" y="302573"/>
                </a:moveTo>
                <a:lnTo>
                  <a:pt x="0" y="302573"/>
                </a:lnTo>
              </a:path>
              <a:path w="178434" h="441325">
                <a:moveTo>
                  <a:pt x="178103" y="281322"/>
                </a:moveTo>
                <a:lnTo>
                  <a:pt x="0" y="281322"/>
                </a:lnTo>
              </a:path>
              <a:path w="178434" h="441325">
                <a:moveTo>
                  <a:pt x="40478" y="302573"/>
                </a:moveTo>
                <a:lnTo>
                  <a:pt x="40478" y="371386"/>
                </a:lnTo>
              </a:path>
              <a:path w="178434" h="441325">
                <a:moveTo>
                  <a:pt x="40478" y="212509"/>
                </a:moveTo>
                <a:lnTo>
                  <a:pt x="40478" y="281322"/>
                </a:lnTo>
                <a:lnTo>
                  <a:pt x="4047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" name="object 15"/>
          <p:cNvSpPr txBox="1"/>
          <p:nvPr/>
        </p:nvSpPr>
        <p:spPr>
          <a:xfrm>
            <a:off x="10125288" y="10095020"/>
            <a:ext cx="121285" cy="1212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25"/>
              </a:lnSpc>
            </a:pPr>
            <a:r>
              <a:rPr dirty="0" sz="750">
                <a:latin typeface="GOST Common"/>
                <a:cs typeface="GOST Common"/>
              </a:rPr>
              <a:t>20</a:t>
            </a:r>
            <a:endParaRPr sz="750">
              <a:latin typeface="GOST Common"/>
              <a:cs typeface="GOST Common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10187850" y="10340654"/>
            <a:ext cx="3253104" cy="100965"/>
            <a:chOff x="10187850" y="10340654"/>
            <a:chExt cx="3253104" cy="100965"/>
          </a:xfrm>
        </p:grpSpPr>
        <p:sp>
          <p:nvSpPr>
            <p:cNvPr id="17" name="object 17"/>
            <p:cNvSpPr/>
            <p:nvPr/>
          </p:nvSpPr>
          <p:spPr>
            <a:xfrm>
              <a:off x="10191025" y="10347876"/>
              <a:ext cx="67945" cy="90170"/>
            </a:xfrm>
            <a:custGeom>
              <a:avLst/>
              <a:gdLst/>
              <a:ahLst/>
              <a:cxnLst/>
              <a:rect l="l" t="t" r="r" b="b"/>
              <a:pathLst>
                <a:path w="67945" h="90170">
                  <a:moveTo>
                    <a:pt x="33394" y="55657"/>
                  </a:moveTo>
                  <a:lnTo>
                    <a:pt x="33394" y="34406"/>
                  </a:lnTo>
                </a:path>
                <a:path w="67945" h="90170">
                  <a:moveTo>
                    <a:pt x="67800" y="90063"/>
                  </a:moveTo>
                  <a:lnTo>
                    <a:pt x="0" y="22262"/>
                  </a:lnTo>
                </a:path>
                <a:path w="67945" h="90170">
                  <a:moveTo>
                    <a:pt x="0" y="0"/>
                  </a:moveTo>
                  <a:lnTo>
                    <a:pt x="67800" y="6780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3368552" y="10343829"/>
              <a:ext cx="64135" cy="11430"/>
            </a:xfrm>
            <a:custGeom>
              <a:avLst/>
              <a:gdLst/>
              <a:ahLst/>
              <a:cxnLst/>
              <a:rect l="l" t="t" r="r" b="b"/>
              <a:pathLst>
                <a:path w="64134" h="11429">
                  <a:moveTo>
                    <a:pt x="0" y="0"/>
                  </a:moveTo>
                  <a:lnTo>
                    <a:pt x="0" y="11131"/>
                  </a:lnTo>
                  <a:lnTo>
                    <a:pt x="63752" y="11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13368552" y="10343829"/>
              <a:ext cx="64135" cy="11430"/>
            </a:xfrm>
            <a:custGeom>
              <a:avLst/>
              <a:gdLst/>
              <a:ahLst/>
              <a:cxnLst/>
              <a:rect l="l" t="t" r="r" b="b"/>
              <a:pathLst>
                <a:path w="64134" h="11429">
                  <a:moveTo>
                    <a:pt x="0" y="0"/>
                  </a:moveTo>
                  <a:lnTo>
                    <a:pt x="63752" y="11131"/>
                  </a:lnTo>
                  <a:lnTo>
                    <a:pt x="0" y="1113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13368552" y="10354960"/>
              <a:ext cx="69215" cy="10160"/>
            </a:xfrm>
            <a:custGeom>
              <a:avLst/>
              <a:gdLst/>
              <a:ahLst/>
              <a:cxnLst/>
              <a:rect l="l" t="t" r="r" b="b"/>
              <a:pathLst>
                <a:path w="69215" h="10159">
                  <a:moveTo>
                    <a:pt x="68812" y="0"/>
                  </a:moveTo>
                  <a:lnTo>
                    <a:pt x="0" y="0"/>
                  </a:lnTo>
                  <a:lnTo>
                    <a:pt x="0" y="10119"/>
                  </a:lnTo>
                  <a:lnTo>
                    <a:pt x="688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13368552" y="10354960"/>
              <a:ext cx="69215" cy="10160"/>
            </a:xfrm>
            <a:custGeom>
              <a:avLst/>
              <a:gdLst/>
              <a:ahLst/>
              <a:cxnLst/>
              <a:rect l="l" t="t" r="r" b="b"/>
              <a:pathLst>
                <a:path w="69215" h="10159">
                  <a:moveTo>
                    <a:pt x="0" y="10119"/>
                  </a:moveTo>
                  <a:lnTo>
                    <a:pt x="0" y="0"/>
                  </a:lnTo>
                  <a:lnTo>
                    <a:pt x="68812" y="0"/>
                  </a:lnTo>
                  <a:lnTo>
                    <a:pt x="0" y="10119"/>
                  </a:lnTo>
                  <a:close/>
                </a:path>
                <a:path w="69215" h="10159">
                  <a:moveTo>
                    <a:pt x="0" y="0"/>
                  </a:moveTo>
                  <a:lnTo>
                    <a:pt x="68812" y="0"/>
                  </a:lnTo>
                  <a:lnTo>
                    <a:pt x="0" y="0"/>
                  </a:lnTo>
                  <a:close/>
                </a:path>
                <a:path w="69215" h="10159">
                  <a:moveTo>
                    <a:pt x="68812" y="0"/>
                  </a:moveTo>
                  <a:lnTo>
                    <a:pt x="0" y="0"/>
                  </a:lnTo>
                  <a:lnTo>
                    <a:pt x="68812" y="0"/>
                  </a:lnTo>
                  <a:close/>
                </a:path>
                <a:path w="69215" h="10159">
                  <a:moveTo>
                    <a:pt x="68812" y="0"/>
                  </a:moveTo>
                  <a:lnTo>
                    <a:pt x="0" y="0"/>
                  </a:lnTo>
                  <a:lnTo>
                    <a:pt x="63752" y="0"/>
                  </a:lnTo>
                  <a:lnTo>
                    <a:pt x="68812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13026513" y="10343829"/>
              <a:ext cx="411480" cy="21590"/>
            </a:xfrm>
            <a:custGeom>
              <a:avLst/>
              <a:gdLst/>
              <a:ahLst/>
              <a:cxnLst/>
              <a:rect l="l" t="t" r="r" b="b"/>
              <a:pathLst>
                <a:path w="411480" h="21590">
                  <a:moveTo>
                    <a:pt x="342039" y="0"/>
                  </a:moveTo>
                  <a:lnTo>
                    <a:pt x="410852" y="11131"/>
                  </a:lnTo>
                  <a:lnTo>
                    <a:pt x="0" y="7083"/>
                  </a:lnTo>
                </a:path>
                <a:path w="411480" h="21590">
                  <a:moveTo>
                    <a:pt x="410852" y="11131"/>
                  </a:moveTo>
                  <a:lnTo>
                    <a:pt x="342039" y="21250"/>
                  </a:lnTo>
                  <a:lnTo>
                    <a:pt x="34203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3" name="object 23"/>
          <p:cNvSpPr txBox="1"/>
          <p:nvPr/>
        </p:nvSpPr>
        <p:spPr>
          <a:xfrm>
            <a:off x="13118042" y="10213309"/>
            <a:ext cx="170815" cy="153670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850" spc="-15">
                <a:latin typeface="GOST Common"/>
                <a:cs typeface="GOST Common"/>
              </a:rPr>
              <a:t>4%</a:t>
            </a:r>
            <a:endParaRPr sz="850">
              <a:latin typeface="GOST Common"/>
              <a:cs typeface="GOST Common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10386331" y="10490561"/>
            <a:ext cx="2254250" cy="1705610"/>
            <a:chOff x="10386331" y="10490561"/>
            <a:chExt cx="2254250" cy="1705610"/>
          </a:xfrm>
        </p:grpSpPr>
        <p:sp>
          <p:nvSpPr>
            <p:cNvPr id="25" name="object 25"/>
            <p:cNvSpPr/>
            <p:nvPr/>
          </p:nvSpPr>
          <p:spPr>
            <a:xfrm>
              <a:off x="11193868" y="10490562"/>
              <a:ext cx="163195" cy="9525"/>
            </a:xfrm>
            <a:custGeom>
              <a:avLst/>
              <a:gdLst/>
              <a:ahLst/>
              <a:cxnLst/>
              <a:rect l="l" t="t" r="r" b="b"/>
              <a:pathLst>
                <a:path w="163195" h="9525">
                  <a:moveTo>
                    <a:pt x="0" y="0"/>
                  </a:moveTo>
                  <a:lnTo>
                    <a:pt x="0" y="9107"/>
                  </a:lnTo>
                  <a:lnTo>
                    <a:pt x="162924" y="9107"/>
                  </a:lnTo>
                  <a:lnTo>
                    <a:pt x="0" y="0"/>
                  </a:lnTo>
                  <a:close/>
                </a:path>
                <a:path w="163195" h="9525">
                  <a:moveTo>
                    <a:pt x="162924" y="0"/>
                  </a:moveTo>
                  <a:lnTo>
                    <a:pt x="0" y="0"/>
                  </a:lnTo>
                  <a:lnTo>
                    <a:pt x="162924" y="9107"/>
                  </a:lnTo>
                  <a:lnTo>
                    <a:pt x="1629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11193869" y="10490561"/>
              <a:ext cx="163195" cy="9525"/>
            </a:xfrm>
            <a:custGeom>
              <a:avLst/>
              <a:gdLst/>
              <a:ahLst/>
              <a:cxnLst/>
              <a:rect l="l" t="t" r="r" b="b"/>
              <a:pathLst>
                <a:path w="163195" h="9525">
                  <a:moveTo>
                    <a:pt x="162924" y="0"/>
                  </a:moveTo>
                  <a:lnTo>
                    <a:pt x="0" y="0"/>
                  </a:lnTo>
                  <a:lnTo>
                    <a:pt x="162924" y="9107"/>
                  </a:lnTo>
                  <a:lnTo>
                    <a:pt x="162924" y="0"/>
                  </a:lnTo>
                  <a:close/>
                </a:path>
                <a:path w="163195" h="9525">
                  <a:moveTo>
                    <a:pt x="0" y="0"/>
                  </a:moveTo>
                  <a:lnTo>
                    <a:pt x="162924" y="9107"/>
                  </a:lnTo>
                  <a:lnTo>
                    <a:pt x="0" y="910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11193868" y="10499669"/>
              <a:ext cx="163195" cy="9525"/>
            </a:xfrm>
            <a:custGeom>
              <a:avLst/>
              <a:gdLst/>
              <a:ahLst/>
              <a:cxnLst/>
              <a:rect l="l" t="t" r="r" b="b"/>
              <a:pathLst>
                <a:path w="163195" h="9525">
                  <a:moveTo>
                    <a:pt x="0" y="0"/>
                  </a:moveTo>
                  <a:lnTo>
                    <a:pt x="0" y="9107"/>
                  </a:lnTo>
                  <a:lnTo>
                    <a:pt x="162924" y="9107"/>
                  </a:lnTo>
                  <a:lnTo>
                    <a:pt x="0" y="0"/>
                  </a:lnTo>
                  <a:close/>
                </a:path>
                <a:path w="163195" h="9525">
                  <a:moveTo>
                    <a:pt x="162924" y="0"/>
                  </a:moveTo>
                  <a:lnTo>
                    <a:pt x="0" y="0"/>
                  </a:lnTo>
                  <a:lnTo>
                    <a:pt x="162924" y="9107"/>
                  </a:lnTo>
                  <a:lnTo>
                    <a:pt x="1629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11193869" y="10499669"/>
              <a:ext cx="163195" cy="9525"/>
            </a:xfrm>
            <a:custGeom>
              <a:avLst/>
              <a:gdLst/>
              <a:ahLst/>
              <a:cxnLst/>
              <a:rect l="l" t="t" r="r" b="b"/>
              <a:pathLst>
                <a:path w="163195" h="9525">
                  <a:moveTo>
                    <a:pt x="162924" y="0"/>
                  </a:moveTo>
                  <a:lnTo>
                    <a:pt x="0" y="0"/>
                  </a:lnTo>
                  <a:lnTo>
                    <a:pt x="162924" y="9107"/>
                  </a:lnTo>
                  <a:lnTo>
                    <a:pt x="162924" y="0"/>
                  </a:lnTo>
                  <a:close/>
                </a:path>
                <a:path w="163195" h="9525">
                  <a:moveTo>
                    <a:pt x="0" y="0"/>
                  </a:moveTo>
                  <a:lnTo>
                    <a:pt x="162924" y="9107"/>
                  </a:lnTo>
                  <a:lnTo>
                    <a:pt x="0" y="910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10986419" y="10508777"/>
              <a:ext cx="624840" cy="55244"/>
            </a:xfrm>
            <a:custGeom>
              <a:avLst/>
              <a:gdLst/>
              <a:ahLst/>
              <a:cxnLst/>
              <a:rect l="l" t="t" r="r" b="b"/>
              <a:pathLst>
                <a:path w="624840" h="55245">
                  <a:moveTo>
                    <a:pt x="0" y="54645"/>
                  </a:moveTo>
                  <a:lnTo>
                    <a:pt x="54645" y="0"/>
                  </a:lnTo>
                </a:path>
                <a:path w="624840" h="55245">
                  <a:moveTo>
                    <a:pt x="200366" y="54645"/>
                  </a:moveTo>
                  <a:lnTo>
                    <a:pt x="255011" y="0"/>
                  </a:lnTo>
                </a:path>
                <a:path w="624840" h="55245">
                  <a:moveTo>
                    <a:pt x="400732" y="54645"/>
                  </a:moveTo>
                  <a:lnTo>
                    <a:pt x="455378" y="0"/>
                  </a:lnTo>
                </a:path>
                <a:path w="624840" h="55245">
                  <a:moveTo>
                    <a:pt x="601099" y="54645"/>
                  </a:moveTo>
                  <a:lnTo>
                    <a:pt x="624373" y="31370"/>
                  </a:lnTo>
                </a:path>
                <a:path w="624840" h="55245">
                  <a:moveTo>
                    <a:pt x="65776" y="54645"/>
                  </a:moveTo>
                  <a:lnTo>
                    <a:pt x="11131" y="0"/>
                  </a:lnTo>
                </a:path>
                <a:path w="624840" h="55245">
                  <a:moveTo>
                    <a:pt x="266143" y="54645"/>
                  </a:moveTo>
                  <a:lnTo>
                    <a:pt x="211497" y="0"/>
                  </a:lnTo>
                </a:path>
                <a:path w="624840" h="55245">
                  <a:moveTo>
                    <a:pt x="466509" y="54645"/>
                  </a:moveTo>
                  <a:lnTo>
                    <a:pt x="411864" y="0"/>
                  </a:lnTo>
                </a:path>
                <a:path w="624840" h="55245">
                  <a:moveTo>
                    <a:pt x="624373" y="11131"/>
                  </a:moveTo>
                  <a:lnTo>
                    <a:pt x="61324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10867008" y="10490562"/>
              <a:ext cx="164465" cy="9525"/>
            </a:xfrm>
            <a:custGeom>
              <a:avLst/>
              <a:gdLst/>
              <a:ahLst/>
              <a:cxnLst/>
              <a:rect l="l" t="t" r="r" b="b"/>
              <a:pathLst>
                <a:path w="164465" h="9525">
                  <a:moveTo>
                    <a:pt x="0" y="0"/>
                  </a:moveTo>
                  <a:lnTo>
                    <a:pt x="0" y="9107"/>
                  </a:lnTo>
                  <a:lnTo>
                    <a:pt x="163936" y="9107"/>
                  </a:lnTo>
                  <a:lnTo>
                    <a:pt x="0" y="0"/>
                  </a:lnTo>
                  <a:close/>
                </a:path>
                <a:path w="164465" h="9525">
                  <a:moveTo>
                    <a:pt x="163936" y="0"/>
                  </a:moveTo>
                  <a:lnTo>
                    <a:pt x="0" y="0"/>
                  </a:lnTo>
                  <a:lnTo>
                    <a:pt x="163936" y="9107"/>
                  </a:lnTo>
                  <a:lnTo>
                    <a:pt x="1639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10867008" y="10490561"/>
              <a:ext cx="164465" cy="9525"/>
            </a:xfrm>
            <a:custGeom>
              <a:avLst/>
              <a:gdLst/>
              <a:ahLst/>
              <a:cxnLst/>
              <a:rect l="l" t="t" r="r" b="b"/>
              <a:pathLst>
                <a:path w="164465" h="9525">
                  <a:moveTo>
                    <a:pt x="163936" y="0"/>
                  </a:moveTo>
                  <a:lnTo>
                    <a:pt x="0" y="0"/>
                  </a:lnTo>
                  <a:lnTo>
                    <a:pt x="163936" y="9107"/>
                  </a:lnTo>
                  <a:lnTo>
                    <a:pt x="163936" y="0"/>
                  </a:lnTo>
                  <a:close/>
                </a:path>
                <a:path w="164465" h="9525">
                  <a:moveTo>
                    <a:pt x="0" y="0"/>
                  </a:moveTo>
                  <a:lnTo>
                    <a:pt x="163936" y="9107"/>
                  </a:lnTo>
                  <a:lnTo>
                    <a:pt x="0" y="910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10867008" y="10499669"/>
              <a:ext cx="164465" cy="9525"/>
            </a:xfrm>
            <a:custGeom>
              <a:avLst/>
              <a:gdLst/>
              <a:ahLst/>
              <a:cxnLst/>
              <a:rect l="l" t="t" r="r" b="b"/>
              <a:pathLst>
                <a:path w="164465" h="9525">
                  <a:moveTo>
                    <a:pt x="0" y="0"/>
                  </a:moveTo>
                  <a:lnTo>
                    <a:pt x="0" y="9107"/>
                  </a:lnTo>
                  <a:lnTo>
                    <a:pt x="163936" y="9107"/>
                  </a:lnTo>
                  <a:lnTo>
                    <a:pt x="0" y="0"/>
                  </a:lnTo>
                  <a:close/>
                </a:path>
                <a:path w="164465" h="9525">
                  <a:moveTo>
                    <a:pt x="163936" y="0"/>
                  </a:moveTo>
                  <a:lnTo>
                    <a:pt x="0" y="0"/>
                  </a:lnTo>
                  <a:lnTo>
                    <a:pt x="163936" y="9107"/>
                  </a:lnTo>
                  <a:lnTo>
                    <a:pt x="1639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10867008" y="10499669"/>
              <a:ext cx="164465" cy="9525"/>
            </a:xfrm>
            <a:custGeom>
              <a:avLst/>
              <a:gdLst/>
              <a:ahLst/>
              <a:cxnLst/>
              <a:rect l="l" t="t" r="r" b="b"/>
              <a:pathLst>
                <a:path w="164465" h="9525">
                  <a:moveTo>
                    <a:pt x="163936" y="0"/>
                  </a:moveTo>
                  <a:lnTo>
                    <a:pt x="0" y="0"/>
                  </a:lnTo>
                  <a:lnTo>
                    <a:pt x="163936" y="9107"/>
                  </a:lnTo>
                  <a:lnTo>
                    <a:pt x="163936" y="0"/>
                  </a:lnTo>
                  <a:close/>
                </a:path>
                <a:path w="164465" h="9525">
                  <a:moveTo>
                    <a:pt x="0" y="0"/>
                  </a:moveTo>
                  <a:lnTo>
                    <a:pt x="163936" y="9107"/>
                  </a:lnTo>
                  <a:lnTo>
                    <a:pt x="0" y="910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10540148" y="10490562"/>
              <a:ext cx="164465" cy="9525"/>
            </a:xfrm>
            <a:custGeom>
              <a:avLst/>
              <a:gdLst/>
              <a:ahLst/>
              <a:cxnLst/>
              <a:rect l="l" t="t" r="r" b="b"/>
              <a:pathLst>
                <a:path w="164465" h="9525">
                  <a:moveTo>
                    <a:pt x="0" y="0"/>
                  </a:moveTo>
                  <a:lnTo>
                    <a:pt x="0" y="9107"/>
                  </a:lnTo>
                  <a:lnTo>
                    <a:pt x="163936" y="9107"/>
                  </a:lnTo>
                  <a:lnTo>
                    <a:pt x="0" y="0"/>
                  </a:lnTo>
                  <a:close/>
                </a:path>
                <a:path w="164465" h="9525">
                  <a:moveTo>
                    <a:pt x="163936" y="0"/>
                  </a:moveTo>
                  <a:lnTo>
                    <a:pt x="0" y="0"/>
                  </a:lnTo>
                  <a:lnTo>
                    <a:pt x="163936" y="9107"/>
                  </a:lnTo>
                  <a:lnTo>
                    <a:pt x="1639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10540148" y="10490561"/>
              <a:ext cx="164465" cy="9525"/>
            </a:xfrm>
            <a:custGeom>
              <a:avLst/>
              <a:gdLst/>
              <a:ahLst/>
              <a:cxnLst/>
              <a:rect l="l" t="t" r="r" b="b"/>
              <a:pathLst>
                <a:path w="164465" h="9525">
                  <a:moveTo>
                    <a:pt x="163936" y="0"/>
                  </a:moveTo>
                  <a:lnTo>
                    <a:pt x="0" y="0"/>
                  </a:lnTo>
                  <a:lnTo>
                    <a:pt x="163936" y="9107"/>
                  </a:lnTo>
                  <a:lnTo>
                    <a:pt x="163936" y="0"/>
                  </a:lnTo>
                  <a:close/>
                </a:path>
                <a:path w="164465" h="9525">
                  <a:moveTo>
                    <a:pt x="0" y="0"/>
                  </a:moveTo>
                  <a:lnTo>
                    <a:pt x="163936" y="9107"/>
                  </a:lnTo>
                  <a:lnTo>
                    <a:pt x="0" y="910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10540148" y="10499669"/>
              <a:ext cx="164465" cy="9525"/>
            </a:xfrm>
            <a:custGeom>
              <a:avLst/>
              <a:gdLst/>
              <a:ahLst/>
              <a:cxnLst/>
              <a:rect l="l" t="t" r="r" b="b"/>
              <a:pathLst>
                <a:path w="164465" h="9525">
                  <a:moveTo>
                    <a:pt x="0" y="0"/>
                  </a:moveTo>
                  <a:lnTo>
                    <a:pt x="0" y="9107"/>
                  </a:lnTo>
                  <a:lnTo>
                    <a:pt x="163936" y="9107"/>
                  </a:lnTo>
                  <a:lnTo>
                    <a:pt x="0" y="0"/>
                  </a:lnTo>
                  <a:close/>
                </a:path>
                <a:path w="164465" h="9525">
                  <a:moveTo>
                    <a:pt x="163936" y="0"/>
                  </a:moveTo>
                  <a:lnTo>
                    <a:pt x="0" y="0"/>
                  </a:lnTo>
                  <a:lnTo>
                    <a:pt x="163936" y="9107"/>
                  </a:lnTo>
                  <a:lnTo>
                    <a:pt x="1639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10540148" y="10499669"/>
              <a:ext cx="164465" cy="9525"/>
            </a:xfrm>
            <a:custGeom>
              <a:avLst/>
              <a:gdLst/>
              <a:ahLst/>
              <a:cxnLst/>
              <a:rect l="l" t="t" r="r" b="b"/>
              <a:pathLst>
                <a:path w="164465" h="9525">
                  <a:moveTo>
                    <a:pt x="163936" y="0"/>
                  </a:moveTo>
                  <a:lnTo>
                    <a:pt x="0" y="0"/>
                  </a:lnTo>
                  <a:lnTo>
                    <a:pt x="163936" y="9107"/>
                  </a:lnTo>
                  <a:lnTo>
                    <a:pt x="163936" y="0"/>
                  </a:lnTo>
                  <a:close/>
                </a:path>
                <a:path w="164465" h="9525">
                  <a:moveTo>
                    <a:pt x="0" y="0"/>
                  </a:moveTo>
                  <a:lnTo>
                    <a:pt x="163936" y="9107"/>
                  </a:lnTo>
                  <a:lnTo>
                    <a:pt x="0" y="910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10386331" y="10508777"/>
              <a:ext cx="824230" cy="55244"/>
            </a:xfrm>
            <a:custGeom>
              <a:avLst/>
              <a:gdLst/>
              <a:ahLst/>
              <a:cxnLst/>
              <a:rect l="l" t="t" r="r" b="b"/>
              <a:pathLst>
                <a:path w="824229" h="55245">
                  <a:moveTo>
                    <a:pt x="0" y="53633"/>
                  </a:moveTo>
                  <a:lnTo>
                    <a:pt x="53633" y="0"/>
                  </a:lnTo>
                </a:path>
                <a:path w="824229" h="55245">
                  <a:moveTo>
                    <a:pt x="199354" y="54645"/>
                  </a:moveTo>
                  <a:lnTo>
                    <a:pt x="253999" y="0"/>
                  </a:lnTo>
                </a:path>
                <a:path w="824229" h="55245">
                  <a:moveTo>
                    <a:pt x="400732" y="54645"/>
                  </a:moveTo>
                  <a:lnTo>
                    <a:pt x="454366" y="0"/>
                  </a:lnTo>
                </a:path>
                <a:path w="824229" h="55245">
                  <a:moveTo>
                    <a:pt x="601099" y="54645"/>
                  </a:moveTo>
                  <a:lnTo>
                    <a:pt x="654732" y="0"/>
                  </a:lnTo>
                </a:path>
                <a:path w="824229" h="55245">
                  <a:moveTo>
                    <a:pt x="801465" y="54645"/>
                  </a:moveTo>
                  <a:lnTo>
                    <a:pt x="823728" y="31370"/>
                  </a:lnTo>
                </a:path>
                <a:path w="824229" h="55245">
                  <a:moveTo>
                    <a:pt x="65776" y="54645"/>
                  </a:moveTo>
                  <a:lnTo>
                    <a:pt x="11131" y="0"/>
                  </a:lnTo>
                </a:path>
                <a:path w="824229" h="55245">
                  <a:moveTo>
                    <a:pt x="266143" y="54645"/>
                  </a:moveTo>
                  <a:lnTo>
                    <a:pt x="211497" y="0"/>
                  </a:lnTo>
                </a:path>
                <a:path w="824229" h="55245">
                  <a:moveTo>
                    <a:pt x="466509" y="54645"/>
                  </a:moveTo>
                  <a:lnTo>
                    <a:pt x="411864" y="0"/>
                  </a:lnTo>
                </a:path>
                <a:path w="824229" h="55245">
                  <a:moveTo>
                    <a:pt x="666875" y="54645"/>
                  </a:moveTo>
                  <a:lnTo>
                    <a:pt x="612230" y="0"/>
                  </a:lnTo>
                </a:path>
                <a:path w="824229" h="55245">
                  <a:moveTo>
                    <a:pt x="823728" y="11131"/>
                  </a:moveTo>
                  <a:lnTo>
                    <a:pt x="8125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12106649" y="11833421"/>
              <a:ext cx="530860" cy="359410"/>
            </a:xfrm>
            <a:custGeom>
              <a:avLst/>
              <a:gdLst/>
              <a:ahLst/>
              <a:cxnLst/>
              <a:rect l="l" t="t" r="r" b="b"/>
              <a:pathLst>
                <a:path w="530859" h="359409">
                  <a:moveTo>
                    <a:pt x="33394" y="0"/>
                  </a:moveTo>
                  <a:lnTo>
                    <a:pt x="33394" y="359242"/>
                  </a:lnTo>
                </a:path>
                <a:path w="530859" h="359409">
                  <a:moveTo>
                    <a:pt x="306621" y="0"/>
                  </a:moveTo>
                  <a:lnTo>
                    <a:pt x="306621" y="359242"/>
                  </a:lnTo>
                </a:path>
                <a:path w="530859" h="359409">
                  <a:moveTo>
                    <a:pt x="33394" y="318764"/>
                  </a:moveTo>
                  <a:lnTo>
                    <a:pt x="306621" y="318764"/>
                  </a:lnTo>
                </a:path>
                <a:path w="530859" h="359409">
                  <a:moveTo>
                    <a:pt x="67800" y="284358"/>
                  </a:moveTo>
                  <a:lnTo>
                    <a:pt x="0" y="352159"/>
                  </a:lnTo>
                </a:path>
                <a:path w="530859" h="359409">
                  <a:moveTo>
                    <a:pt x="272214" y="352159"/>
                  </a:moveTo>
                  <a:lnTo>
                    <a:pt x="340015" y="284358"/>
                  </a:lnTo>
                </a:path>
                <a:path w="530859" h="359409">
                  <a:moveTo>
                    <a:pt x="495856" y="0"/>
                  </a:moveTo>
                  <a:lnTo>
                    <a:pt x="495856" y="359242"/>
                  </a:lnTo>
                </a:path>
                <a:path w="530859" h="359409">
                  <a:moveTo>
                    <a:pt x="306621" y="0"/>
                  </a:moveTo>
                  <a:lnTo>
                    <a:pt x="306621" y="359242"/>
                  </a:lnTo>
                </a:path>
                <a:path w="530859" h="359409">
                  <a:moveTo>
                    <a:pt x="495856" y="318764"/>
                  </a:moveTo>
                  <a:lnTo>
                    <a:pt x="306621" y="318764"/>
                  </a:lnTo>
                </a:path>
                <a:path w="530859" h="359409">
                  <a:moveTo>
                    <a:pt x="462461" y="352159"/>
                  </a:moveTo>
                  <a:lnTo>
                    <a:pt x="530262" y="284358"/>
                  </a:lnTo>
                </a:path>
                <a:path w="530859" h="359409">
                  <a:moveTo>
                    <a:pt x="340015" y="284358"/>
                  </a:moveTo>
                  <a:lnTo>
                    <a:pt x="272214" y="35215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0" name="object 40"/>
          <p:cNvSpPr txBox="1"/>
          <p:nvPr/>
        </p:nvSpPr>
        <p:spPr>
          <a:xfrm>
            <a:off x="12192107" y="12030061"/>
            <a:ext cx="394335" cy="1403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750">
                <a:latin typeface="GOST Common"/>
                <a:cs typeface="GOST Common"/>
              </a:rPr>
              <a:t>250  </a:t>
            </a:r>
            <a:r>
              <a:rPr dirty="0" sz="750" spc="110">
                <a:latin typeface="GOST Common"/>
                <a:cs typeface="GOST Common"/>
              </a:rPr>
              <a:t> </a:t>
            </a:r>
            <a:r>
              <a:rPr dirty="0" sz="750">
                <a:latin typeface="GOST Common"/>
                <a:cs typeface="GOST Common"/>
              </a:rPr>
              <a:t>175</a:t>
            </a:r>
            <a:endParaRPr sz="750">
              <a:latin typeface="GOST Common"/>
              <a:cs typeface="GOST Common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12031764" y="10100960"/>
            <a:ext cx="0" cy="261620"/>
          </a:xfrm>
          <a:custGeom>
            <a:avLst/>
            <a:gdLst/>
            <a:ahLst/>
            <a:cxnLst/>
            <a:rect l="l" t="t" r="r" b="b"/>
            <a:pathLst>
              <a:path w="0" h="261620">
                <a:moveTo>
                  <a:pt x="0" y="0"/>
                </a:moveTo>
                <a:lnTo>
                  <a:pt x="0" y="2610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/>
          <p:cNvSpPr/>
          <p:nvPr/>
        </p:nvSpPr>
        <p:spPr>
          <a:xfrm>
            <a:off x="12031764" y="10569494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4">
                <a:moveTo>
                  <a:pt x="0" y="0"/>
                </a:moveTo>
                <a:lnTo>
                  <a:pt x="0" y="286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/>
          <p:cNvSpPr/>
          <p:nvPr/>
        </p:nvSpPr>
        <p:spPr>
          <a:xfrm>
            <a:off x="12031764" y="11064338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4">
                <a:moveTo>
                  <a:pt x="0" y="0"/>
                </a:moveTo>
                <a:lnTo>
                  <a:pt x="0" y="286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44" name="object 44"/>
          <p:cNvGrpSpPr/>
          <p:nvPr/>
        </p:nvGrpSpPr>
        <p:grpSpPr>
          <a:xfrm>
            <a:off x="10013794" y="10380497"/>
            <a:ext cx="6228715" cy="1936750"/>
            <a:chOff x="10013794" y="10380497"/>
            <a:chExt cx="6228715" cy="1936750"/>
          </a:xfrm>
        </p:grpSpPr>
        <p:sp>
          <p:nvSpPr>
            <p:cNvPr id="45" name="object 45"/>
            <p:cNvSpPr/>
            <p:nvPr/>
          </p:nvSpPr>
          <p:spPr>
            <a:xfrm>
              <a:off x="12837277" y="10384307"/>
              <a:ext cx="3401695" cy="77470"/>
            </a:xfrm>
            <a:custGeom>
              <a:avLst/>
              <a:gdLst/>
              <a:ahLst/>
              <a:cxnLst/>
              <a:rect l="l" t="t" r="r" b="b"/>
              <a:pathLst>
                <a:path w="3401694" h="77470">
                  <a:moveTo>
                    <a:pt x="0" y="0"/>
                  </a:moveTo>
                  <a:lnTo>
                    <a:pt x="0" y="54645"/>
                  </a:lnTo>
                </a:path>
                <a:path w="3401694" h="77470">
                  <a:moveTo>
                    <a:pt x="425019" y="3035"/>
                  </a:moveTo>
                  <a:lnTo>
                    <a:pt x="425019" y="57681"/>
                  </a:lnTo>
                </a:path>
                <a:path w="3401694" h="77470">
                  <a:moveTo>
                    <a:pt x="850039" y="6071"/>
                  </a:moveTo>
                  <a:lnTo>
                    <a:pt x="850039" y="60717"/>
                  </a:lnTo>
                </a:path>
                <a:path w="3401694" h="77470">
                  <a:moveTo>
                    <a:pt x="1275058" y="9107"/>
                  </a:moveTo>
                  <a:lnTo>
                    <a:pt x="1275058" y="63752"/>
                  </a:lnTo>
                </a:path>
                <a:path w="3401694" h="77470">
                  <a:moveTo>
                    <a:pt x="1701090" y="11131"/>
                  </a:moveTo>
                  <a:lnTo>
                    <a:pt x="1700078" y="65776"/>
                  </a:lnTo>
                </a:path>
                <a:path w="3401694" h="77470">
                  <a:moveTo>
                    <a:pt x="2126109" y="14167"/>
                  </a:moveTo>
                  <a:lnTo>
                    <a:pt x="2125097" y="68812"/>
                  </a:lnTo>
                </a:path>
                <a:path w="3401694" h="77470">
                  <a:moveTo>
                    <a:pt x="2551129" y="17203"/>
                  </a:moveTo>
                  <a:lnTo>
                    <a:pt x="2550117" y="71848"/>
                  </a:lnTo>
                </a:path>
                <a:path w="3401694" h="77470">
                  <a:moveTo>
                    <a:pt x="2976148" y="20239"/>
                  </a:moveTo>
                  <a:lnTo>
                    <a:pt x="2975137" y="74884"/>
                  </a:lnTo>
                </a:path>
                <a:path w="3401694" h="77470">
                  <a:moveTo>
                    <a:pt x="3401168" y="22262"/>
                  </a:moveTo>
                  <a:lnTo>
                    <a:pt x="3400156" y="76908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10016969" y="10780992"/>
              <a:ext cx="1941195" cy="1339850"/>
            </a:xfrm>
            <a:custGeom>
              <a:avLst/>
              <a:gdLst/>
              <a:ahLst/>
              <a:cxnLst/>
              <a:rect l="l" t="t" r="r" b="b"/>
              <a:pathLst>
                <a:path w="1941195" h="1339850">
                  <a:moveTo>
                    <a:pt x="1871098" y="0"/>
                  </a:moveTo>
                  <a:lnTo>
                    <a:pt x="1871098" y="1339823"/>
                  </a:lnTo>
                </a:path>
                <a:path w="1941195" h="1339850">
                  <a:moveTo>
                    <a:pt x="1871098" y="332932"/>
                  </a:moveTo>
                  <a:lnTo>
                    <a:pt x="0" y="332932"/>
                  </a:lnTo>
                </a:path>
                <a:path w="1941195" h="1339850">
                  <a:moveTo>
                    <a:pt x="1802285" y="69824"/>
                  </a:moveTo>
                  <a:lnTo>
                    <a:pt x="1871098" y="0"/>
                  </a:lnTo>
                  <a:lnTo>
                    <a:pt x="1940922" y="6982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12030240" y="10467796"/>
              <a:ext cx="3175" cy="991869"/>
            </a:xfrm>
            <a:custGeom>
              <a:avLst/>
              <a:gdLst/>
              <a:ahLst/>
              <a:cxnLst/>
              <a:rect l="l" t="t" r="r" b="b"/>
              <a:pathLst>
                <a:path w="3175" h="991870">
                  <a:moveTo>
                    <a:pt x="3035" y="990193"/>
                  </a:moveTo>
                  <a:lnTo>
                    <a:pt x="2590" y="989126"/>
                  </a:lnTo>
                  <a:lnTo>
                    <a:pt x="1511" y="988682"/>
                  </a:lnTo>
                  <a:lnTo>
                    <a:pt x="444" y="989126"/>
                  </a:lnTo>
                  <a:lnTo>
                    <a:pt x="0" y="990193"/>
                  </a:lnTo>
                  <a:lnTo>
                    <a:pt x="444" y="991273"/>
                  </a:lnTo>
                  <a:lnTo>
                    <a:pt x="1511" y="991717"/>
                  </a:lnTo>
                  <a:lnTo>
                    <a:pt x="2590" y="991273"/>
                  </a:lnTo>
                  <a:lnTo>
                    <a:pt x="3035" y="990193"/>
                  </a:lnTo>
                  <a:close/>
                </a:path>
                <a:path w="3175" h="991870">
                  <a:moveTo>
                    <a:pt x="3035" y="495350"/>
                  </a:moveTo>
                  <a:lnTo>
                    <a:pt x="2590" y="494284"/>
                  </a:lnTo>
                  <a:lnTo>
                    <a:pt x="1511" y="493839"/>
                  </a:lnTo>
                  <a:lnTo>
                    <a:pt x="444" y="494284"/>
                  </a:lnTo>
                  <a:lnTo>
                    <a:pt x="0" y="495350"/>
                  </a:lnTo>
                  <a:lnTo>
                    <a:pt x="444" y="496430"/>
                  </a:lnTo>
                  <a:lnTo>
                    <a:pt x="1511" y="496874"/>
                  </a:lnTo>
                  <a:lnTo>
                    <a:pt x="2590" y="496430"/>
                  </a:lnTo>
                  <a:lnTo>
                    <a:pt x="3035" y="495350"/>
                  </a:lnTo>
                  <a:close/>
                </a:path>
                <a:path w="3175" h="991870">
                  <a:moveTo>
                    <a:pt x="3035" y="1524"/>
                  </a:moveTo>
                  <a:lnTo>
                    <a:pt x="2590" y="444"/>
                  </a:lnTo>
                  <a:lnTo>
                    <a:pt x="1511" y="0"/>
                  </a:lnTo>
                  <a:lnTo>
                    <a:pt x="444" y="444"/>
                  </a:lnTo>
                  <a:lnTo>
                    <a:pt x="0" y="1524"/>
                  </a:lnTo>
                  <a:lnTo>
                    <a:pt x="444" y="2590"/>
                  </a:lnTo>
                  <a:lnTo>
                    <a:pt x="1511" y="3035"/>
                  </a:lnTo>
                  <a:lnTo>
                    <a:pt x="2590" y="2590"/>
                  </a:lnTo>
                  <a:lnTo>
                    <a:pt x="3035" y="15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12031764" y="11559182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w="0" h="286384">
                  <a:moveTo>
                    <a:pt x="0" y="0"/>
                  </a:moveTo>
                  <a:lnTo>
                    <a:pt x="0" y="28638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12030246" y="1195131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1517"/>
                  </a:moveTo>
                  <a:lnTo>
                    <a:pt x="444" y="444"/>
                  </a:lnTo>
                  <a:lnTo>
                    <a:pt x="1518" y="0"/>
                  </a:lnTo>
                  <a:lnTo>
                    <a:pt x="2591" y="444"/>
                  </a:lnTo>
                  <a:lnTo>
                    <a:pt x="3036" y="1517"/>
                  </a:lnTo>
                  <a:lnTo>
                    <a:pt x="2591" y="2591"/>
                  </a:lnTo>
                  <a:lnTo>
                    <a:pt x="1518" y="3035"/>
                  </a:lnTo>
                  <a:lnTo>
                    <a:pt x="444" y="2591"/>
                  </a:lnTo>
                  <a:lnTo>
                    <a:pt x="0" y="15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12031764" y="12054027"/>
              <a:ext cx="0" cy="261620"/>
            </a:xfrm>
            <a:custGeom>
              <a:avLst/>
              <a:gdLst/>
              <a:ahLst/>
              <a:cxnLst/>
              <a:rect l="l" t="t" r="r" b="b"/>
              <a:pathLst>
                <a:path w="0" h="261620">
                  <a:moveTo>
                    <a:pt x="0" y="0"/>
                  </a:moveTo>
                  <a:lnTo>
                    <a:pt x="0" y="2610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11822290" y="11833421"/>
              <a:ext cx="318135" cy="434340"/>
            </a:xfrm>
            <a:custGeom>
              <a:avLst/>
              <a:gdLst/>
              <a:ahLst/>
              <a:cxnLst/>
              <a:rect l="l" t="t" r="r" b="b"/>
              <a:pathLst>
                <a:path w="318134" h="434340">
                  <a:moveTo>
                    <a:pt x="317752" y="0"/>
                  </a:moveTo>
                  <a:lnTo>
                    <a:pt x="317752" y="359242"/>
                  </a:lnTo>
                </a:path>
                <a:path w="318134" h="434340">
                  <a:moveTo>
                    <a:pt x="209473" y="0"/>
                  </a:moveTo>
                  <a:lnTo>
                    <a:pt x="209473" y="359242"/>
                  </a:lnTo>
                </a:path>
                <a:path w="318134" h="434340">
                  <a:moveTo>
                    <a:pt x="317752" y="318764"/>
                  </a:moveTo>
                  <a:lnTo>
                    <a:pt x="209473" y="318764"/>
                  </a:lnTo>
                </a:path>
                <a:path w="318134" h="434340">
                  <a:moveTo>
                    <a:pt x="264119" y="318764"/>
                  </a:moveTo>
                  <a:lnTo>
                    <a:pt x="143697" y="434127"/>
                  </a:lnTo>
                  <a:lnTo>
                    <a:pt x="0" y="4341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2" name="object 52"/>
          <p:cNvSpPr txBox="1"/>
          <p:nvPr/>
        </p:nvSpPr>
        <p:spPr>
          <a:xfrm>
            <a:off x="11816674" y="12146436"/>
            <a:ext cx="155575" cy="14033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750">
                <a:latin typeface="GOST Common"/>
                <a:cs typeface="GOST Common"/>
              </a:rPr>
              <a:t>100</a:t>
            </a:r>
            <a:endParaRPr sz="750">
              <a:latin typeface="GOST Common"/>
              <a:cs typeface="GOST Common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10016969" y="11376019"/>
            <a:ext cx="2157730" cy="809625"/>
          </a:xfrm>
          <a:custGeom>
            <a:avLst/>
            <a:gdLst/>
            <a:ahLst/>
            <a:cxnLst/>
            <a:rect l="l" t="t" r="r" b="b"/>
            <a:pathLst>
              <a:path w="2157729" h="809625">
                <a:moveTo>
                  <a:pt x="2089679" y="809561"/>
                </a:moveTo>
                <a:lnTo>
                  <a:pt x="2157480" y="741760"/>
                </a:lnTo>
              </a:path>
              <a:path w="2157729" h="809625">
                <a:moveTo>
                  <a:pt x="2049201" y="741760"/>
                </a:moveTo>
                <a:lnTo>
                  <a:pt x="1981400" y="809561"/>
                </a:lnTo>
              </a:path>
              <a:path w="2157729" h="809625">
                <a:moveTo>
                  <a:pt x="1871098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/>
          <p:cNvSpPr txBox="1"/>
          <p:nvPr/>
        </p:nvSpPr>
        <p:spPr>
          <a:xfrm>
            <a:off x="10165169" y="10813932"/>
            <a:ext cx="1715770" cy="43624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270510">
              <a:lnSpc>
                <a:spcPts val="1080"/>
              </a:lnSpc>
              <a:spcBef>
                <a:spcPts val="100"/>
              </a:spcBef>
            </a:pPr>
            <a:r>
              <a:rPr dirty="0" sz="900">
                <a:latin typeface="Arial"/>
                <a:cs typeface="Arial"/>
              </a:rPr>
              <a:t>Гідроізоляція</a:t>
            </a:r>
            <a:r>
              <a:rPr dirty="0" sz="900" spc="-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-</a:t>
            </a:r>
            <a:r>
              <a:rPr dirty="0" sz="900" spc="-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Техноеласт</a:t>
            </a:r>
            <a:endParaRPr sz="900">
              <a:latin typeface="Arial"/>
              <a:cs typeface="Arial"/>
            </a:endParaRPr>
          </a:p>
          <a:p>
            <a:pPr marL="12700" marR="5080" indent="726440">
              <a:lnSpc>
                <a:spcPts val="1080"/>
              </a:lnSpc>
              <a:spcBef>
                <a:spcPts val="30"/>
              </a:spcBef>
            </a:pPr>
            <a:r>
              <a:rPr dirty="0" sz="900">
                <a:latin typeface="Arial"/>
                <a:cs typeface="Arial"/>
              </a:rPr>
              <a:t>Терра</a:t>
            </a:r>
            <a:r>
              <a:rPr dirty="0" sz="900" spc="-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ЕМП</a:t>
            </a:r>
            <a:r>
              <a:rPr dirty="0" sz="900" spc="-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-</a:t>
            </a:r>
            <a:r>
              <a:rPr dirty="0" sz="900" spc="-2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5</a:t>
            </a:r>
            <a:r>
              <a:rPr dirty="0" sz="900" spc="-3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мм </a:t>
            </a:r>
            <a:r>
              <a:rPr dirty="0" sz="900" spc="-235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Монолітна</a:t>
            </a:r>
            <a:r>
              <a:rPr dirty="0" sz="900" spc="-5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залізобетонна</a:t>
            </a:r>
            <a:r>
              <a:rPr dirty="0" sz="900" spc="-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плита</a:t>
            </a:r>
            <a:endParaRPr sz="90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0093321" y="11223772"/>
            <a:ext cx="1791335" cy="28384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r" marR="8255">
              <a:lnSpc>
                <a:spcPts val="1070"/>
              </a:lnSpc>
              <a:spcBef>
                <a:spcPts val="100"/>
              </a:spcBef>
            </a:pPr>
            <a:r>
              <a:rPr dirty="0" sz="900">
                <a:latin typeface="Arial"/>
                <a:cs typeface="Arial"/>
              </a:rPr>
              <a:t>покриття</a:t>
            </a:r>
            <a:r>
              <a:rPr dirty="0" sz="900" spc="-50">
                <a:latin typeface="Arial"/>
                <a:cs typeface="Arial"/>
              </a:rPr>
              <a:t> </a:t>
            </a:r>
            <a:r>
              <a:rPr dirty="0" sz="900">
                <a:latin typeface="Arial"/>
                <a:cs typeface="Arial"/>
              </a:rPr>
              <a:t>-</a:t>
            </a:r>
            <a:r>
              <a:rPr dirty="0" sz="900" spc="-50">
                <a:latin typeface="Arial"/>
                <a:cs typeface="Arial"/>
              </a:rPr>
              <a:t> </a:t>
            </a:r>
            <a:r>
              <a:rPr dirty="0" sz="900" spc="-5">
                <a:latin typeface="Arial"/>
                <a:cs typeface="Arial"/>
              </a:rPr>
              <a:t>200мм</a:t>
            </a:r>
            <a:endParaRPr sz="900">
              <a:latin typeface="Arial"/>
              <a:cs typeface="Arial"/>
            </a:endParaRPr>
          </a:p>
          <a:p>
            <a:pPr algn="r" marR="5080">
              <a:lnSpc>
                <a:spcPts val="950"/>
              </a:lnSpc>
            </a:pPr>
            <a:r>
              <a:rPr dirty="0" sz="800" spc="15">
                <a:latin typeface="Arial"/>
                <a:cs typeface="Arial"/>
              </a:rPr>
              <a:t>Утеплювач</a:t>
            </a:r>
            <a:r>
              <a:rPr dirty="0" sz="800">
                <a:latin typeface="Arial"/>
                <a:cs typeface="Arial"/>
              </a:rPr>
              <a:t> </a:t>
            </a:r>
            <a:r>
              <a:rPr dirty="0" sz="800" spc="20">
                <a:latin typeface="Arial"/>
                <a:cs typeface="Arial"/>
              </a:rPr>
              <a:t>мінераловатний</a:t>
            </a:r>
            <a:r>
              <a:rPr dirty="0" sz="800">
                <a:latin typeface="Arial"/>
                <a:cs typeface="Arial"/>
              </a:rPr>
              <a:t> </a:t>
            </a:r>
            <a:r>
              <a:rPr dirty="0" sz="800" spc="10">
                <a:latin typeface="Arial"/>
                <a:cs typeface="Arial"/>
              </a:rPr>
              <a:t>-</a:t>
            </a:r>
            <a:r>
              <a:rPr dirty="0" sz="800">
                <a:latin typeface="Arial"/>
                <a:cs typeface="Arial"/>
              </a:rPr>
              <a:t> </a:t>
            </a:r>
            <a:r>
              <a:rPr dirty="0" sz="800" spc="15">
                <a:latin typeface="Arial"/>
                <a:cs typeface="Arial"/>
              </a:rPr>
              <a:t>50</a:t>
            </a:r>
            <a:r>
              <a:rPr dirty="0" sz="800">
                <a:latin typeface="Arial"/>
                <a:cs typeface="Arial"/>
              </a:rPr>
              <a:t> </a:t>
            </a:r>
            <a:r>
              <a:rPr dirty="0" sz="800" spc="25">
                <a:latin typeface="Arial"/>
                <a:cs typeface="Arial"/>
              </a:rPr>
              <a:t>мм</a:t>
            </a:r>
            <a:endParaRPr sz="800">
              <a:latin typeface="Arial"/>
              <a:cs typeface="Arial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10016969" y="11509597"/>
            <a:ext cx="1871345" cy="366395"/>
          </a:xfrm>
          <a:custGeom>
            <a:avLst/>
            <a:gdLst/>
            <a:ahLst/>
            <a:cxnLst/>
            <a:rect l="l" t="t" r="r" b="b"/>
            <a:pathLst>
              <a:path w="1871345" h="366395">
                <a:moveTo>
                  <a:pt x="1871098" y="0"/>
                </a:moveTo>
                <a:lnTo>
                  <a:pt x="0" y="0"/>
                </a:lnTo>
              </a:path>
              <a:path w="1871345" h="366395">
                <a:moveTo>
                  <a:pt x="1871098" y="238820"/>
                </a:moveTo>
                <a:lnTo>
                  <a:pt x="0" y="238820"/>
                </a:lnTo>
              </a:path>
              <a:path w="1871345" h="366395">
                <a:moveTo>
                  <a:pt x="1871098" y="366326"/>
                </a:moveTo>
                <a:lnTo>
                  <a:pt x="0" y="36632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/>
          <p:cNvSpPr txBox="1"/>
          <p:nvPr/>
        </p:nvSpPr>
        <p:spPr>
          <a:xfrm>
            <a:off x="10462683" y="11845642"/>
            <a:ext cx="1421765" cy="281940"/>
          </a:xfrm>
          <a:prstGeom prst="rect">
            <a:avLst/>
          </a:prstGeom>
        </p:spPr>
        <p:txBody>
          <a:bodyPr wrap="square" lIns="0" tIns="10795" rIns="0" bIns="0" rtlCol="0" vert="horz">
            <a:spAutoFit/>
          </a:bodyPr>
          <a:lstStyle/>
          <a:p>
            <a:pPr marL="205740" marR="5080" indent="-193675">
              <a:lnSpc>
                <a:spcPct val="105400"/>
              </a:lnSpc>
              <a:spcBef>
                <a:spcPts val="85"/>
              </a:spcBef>
            </a:pPr>
            <a:r>
              <a:rPr dirty="0" sz="800" spc="20">
                <a:latin typeface="Arial"/>
                <a:cs typeface="Arial"/>
              </a:rPr>
              <a:t>Керамічна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 spc="20">
                <a:latin typeface="Arial"/>
                <a:cs typeface="Arial"/>
              </a:rPr>
              <a:t>плитка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 spc="15">
                <a:latin typeface="Arial"/>
                <a:cs typeface="Arial"/>
              </a:rPr>
              <a:t>на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 spc="20">
                <a:latin typeface="Arial"/>
                <a:cs typeface="Arial"/>
              </a:rPr>
              <a:t>сумуші </a:t>
            </a:r>
            <a:r>
              <a:rPr dirty="0" sz="800" spc="-204">
                <a:latin typeface="Arial"/>
                <a:cs typeface="Arial"/>
              </a:rPr>
              <a:t> </a:t>
            </a:r>
            <a:r>
              <a:rPr dirty="0" sz="800" spc="20">
                <a:latin typeface="Arial"/>
                <a:cs typeface="Arial"/>
              </a:rPr>
              <a:t>CERESIT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 spc="15">
                <a:latin typeface="Arial"/>
                <a:cs typeface="Arial"/>
              </a:rPr>
              <a:t>СМ-11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 spc="10">
                <a:latin typeface="Arial"/>
                <a:cs typeface="Arial"/>
              </a:rPr>
              <a:t>-</a:t>
            </a:r>
            <a:r>
              <a:rPr dirty="0" sz="800">
                <a:latin typeface="Arial"/>
                <a:cs typeface="Arial"/>
              </a:rPr>
              <a:t> </a:t>
            </a:r>
            <a:r>
              <a:rPr dirty="0" sz="800" spc="15">
                <a:latin typeface="Arial"/>
                <a:cs typeface="Arial"/>
              </a:rPr>
              <a:t>20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 spc="25">
                <a:latin typeface="Arial"/>
                <a:cs typeface="Arial"/>
              </a:rPr>
              <a:t>мм</a:t>
            </a:r>
            <a:endParaRPr sz="800">
              <a:latin typeface="Arial"/>
              <a:cs typeface="Arial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10016969" y="12120815"/>
            <a:ext cx="1871345" cy="0"/>
          </a:xfrm>
          <a:custGeom>
            <a:avLst/>
            <a:gdLst/>
            <a:ahLst/>
            <a:cxnLst/>
            <a:rect l="l" t="t" r="r" b="b"/>
            <a:pathLst>
              <a:path w="1871345" h="0">
                <a:moveTo>
                  <a:pt x="1871098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/>
          <p:cNvSpPr txBox="1"/>
          <p:nvPr/>
        </p:nvSpPr>
        <p:spPr>
          <a:xfrm>
            <a:off x="9966826" y="11481340"/>
            <a:ext cx="1915160" cy="39370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r" marR="10795">
              <a:lnSpc>
                <a:spcPct val="100000"/>
              </a:lnSpc>
              <a:spcBef>
                <a:spcPts val="140"/>
              </a:spcBef>
            </a:pPr>
            <a:r>
              <a:rPr dirty="0" sz="800" spc="15">
                <a:latin typeface="Arial"/>
                <a:cs typeface="Arial"/>
              </a:rPr>
              <a:t>Гідроізоляційна</a:t>
            </a:r>
            <a:r>
              <a:rPr dirty="0" sz="800" spc="20">
                <a:latin typeface="Arial"/>
                <a:cs typeface="Arial"/>
              </a:rPr>
              <a:t> мембрана </a:t>
            </a:r>
            <a:r>
              <a:rPr dirty="0" sz="800" spc="10">
                <a:latin typeface="Arial"/>
                <a:cs typeface="Arial"/>
              </a:rPr>
              <a:t>Roofer</a:t>
            </a:r>
            <a:endParaRPr sz="800">
              <a:latin typeface="Arial"/>
              <a:cs typeface="Arial"/>
            </a:endParaRPr>
          </a:p>
          <a:p>
            <a:pPr algn="r" marL="12700" marR="5080" indent="1090295">
              <a:lnSpc>
                <a:spcPts val="880"/>
              </a:lnSpc>
              <a:spcBef>
                <a:spcPts val="140"/>
              </a:spcBef>
            </a:pPr>
            <a:r>
              <a:rPr dirty="0" sz="800" spc="20">
                <a:latin typeface="Arial"/>
                <a:cs typeface="Arial"/>
              </a:rPr>
              <a:t>в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 spc="20">
                <a:latin typeface="Arial"/>
                <a:cs typeface="Arial"/>
              </a:rPr>
              <a:t>3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 spc="20">
                <a:latin typeface="Arial"/>
                <a:cs typeface="Arial"/>
              </a:rPr>
              <a:t>шари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 spc="10">
                <a:latin typeface="Arial"/>
                <a:cs typeface="Arial"/>
              </a:rPr>
              <a:t>-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 spc="15">
                <a:latin typeface="Arial"/>
                <a:cs typeface="Arial"/>
              </a:rPr>
              <a:t>15мм </a:t>
            </a:r>
            <a:r>
              <a:rPr dirty="0" sz="800" spc="-210">
                <a:latin typeface="Arial"/>
                <a:cs typeface="Arial"/>
              </a:rPr>
              <a:t> </a:t>
            </a:r>
            <a:r>
              <a:rPr dirty="0" sz="800" spc="15">
                <a:latin typeface="Arial"/>
                <a:cs typeface="Arial"/>
              </a:rPr>
              <a:t>Стяжка</a:t>
            </a:r>
            <a:r>
              <a:rPr dirty="0" sz="800" spc="5">
                <a:latin typeface="Arial"/>
                <a:cs typeface="Arial"/>
              </a:rPr>
              <a:t> </a:t>
            </a:r>
            <a:r>
              <a:rPr dirty="0" sz="800" spc="15">
                <a:latin typeface="Arial"/>
                <a:cs typeface="Arial"/>
              </a:rPr>
              <a:t>з</a:t>
            </a:r>
            <a:r>
              <a:rPr dirty="0" sz="800" spc="5">
                <a:latin typeface="Arial"/>
                <a:cs typeface="Arial"/>
              </a:rPr>
              <a:t> </a:t>
            </a:r>
            <a:r>
              <a:rPr dirty="0" sz="800" spc="15">
                <a:latin typeface="Arial"/>
                <a:cs typeface="Arial"/>
              </a:rPr>
              <a:t>легкого</a:t>
            </a:r>
            <a:r>
              <a:rPr dirty="0" sz="800" spc="5">
                <a:latin typeface="Arial"/>
                <a:cs typeface="Arial"/>
              </a:rPr>
              <a:t> </a:t>
            </a:r>
            <a:r>
              <a:rPr dirty="0" sz="800" spc="20">
                <a:latin typeface="Arial"/>
                <a:cs typeface="Arial"/>
              </a:rPr>
              <a:t>бетону</a:t>
            </a:r>
            <a:r>
              <a:rPr dirty="0" sz="800" spc="5">
                <a:latin typeface="Arial"/>
                <a:cs typeface="Arial"/>
              </a:rPr>
              <a:t> </a:t>
            </a:r>
            <a:r>
              <a:rPr dirty="0" sz="800" spc="20">
                <a:latin typeface="Arial"/>
                <a:cs typeface="Arial"/>
              </a:rPr>
              <a:t>М200</a:t>
            </a:r>
            <a:r>
              <a:rPr dirty="0" sz="800" spc="5">
                <a:latin typeface="Arial"/>
                <a:cs typeface="Arial"/>
              </a:rPr>
              <a:t> </a:t>
            </a:r>
            <a:r>
              <a:rPr dirty="0" sz="800" spc="10">
                <a:latin typeface="Arial"/>
                <a:cs typeface="Arial"/>
              </a:rPr>
              <a:t>-</a:t>
            </a:r>
            <a:r>
              <a:rPr dirty="0" sz="800" spc="5">
                <a:latin typeface="Arial"/>
                <a:cs typeface="Arial"/>
              </a:rPr>
              <a:t> </a:t>
            </a:r>
            <a:r>
              <a:rPr dirty="0" sz="800" spc="15">
                <a:latin typeface="Arial"/>
                <a:cs typeface="Arial"/>
              </a:rPr>
              <a:t>80</a:t>
            </a:r>
            <a:r>
              <a:rPr dirty="0" sz="800" spc="5">
                <a:latin typeface="Arial"/>
                <a:cs typeface="Arial"/>
              </a:rPr>
              <a:t> </a:t>
            </a:r>
            <a:r>
              <a:rPr dirty="0" sz="800" spc="25">
                <a:latin typeface="Arial"/>
                <a:cs typeface="Arial"/>
              </a:rPr>
              <a:t>мм</a:t>
            </a:r>
            <a:endParaRPr sz="800">
              <a:latin typeface="Arial"/>
              <a:cs typeface="Arial"/>
            </a:endParaRPr>
          </a:p>
        </p:txBody>
      </p:sp>
      <p:grpSp>
        <p:nvGrpSpPr>
          <p:cNvPr id="60" name="object 60"/>
          <p:cNvGrpSpPr/>
          <p:nvPr/>
        </p:nvGrpSpPr>
        <p:grpSpPr>
          <a:xfrm>
            <a:off x="10372401" y="10300315"/>
            <a:ext cx="7631430" cy="109855"/>
            <a:chOff x="10372401" y="10300315"/>
            <a:chExt cx="7631430" cy="109855"/>
          </a:xfrm>
        </p:grpSpPr>
        <p:sp>
          <p:nvSpPr>
            <p:cNvPr id="61" name="object 61"/>
            <p:cNvSpPr/>
            <p:nvPr/>
          </p:nvSpPr>
          <p:spPr>
            <a:xfrm>
              <a:off x="10376211" y="10403534"/>
              <a:ext cx="2036445" cy="0"/>
            </a:xfrm>
            <a:custGeom>
              <a:avLst/>
              <a:gdLst/>
              <a:ahLst/>
              <a:cxnLst/>
              <a:rect l="l" t="t" r="r" b="b"/>
              <a:pathLst>
                <a:path w="2036445" h="0">
                  <a:moveTo>
                    <a:pt x="0" y="0"/>
                  </a:moveTo>
                  <a:lnTo>
                    <a:pt x="203604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17564102" y="10300315"/>
              <a:ext cx="439420" cy="109855"/>
            </a:xfrm>
            <a:custGeom>
              <a:avLst/>
              <a:gdLst/>
              <a:ahLst/>
              <a:cxnLst/>
              <a:rect l="l" t="t" r="r" b="b"/>
              <a:pathLst>
                <a:path w="439419" h="109854">
                  <a:moveTo>
                    <a:pt x="109290" y="109290"/>
                  </a:moveTo>
                  <a:lnTo>
                    <a:pt x="109290" y="0"/>
                  </a:lnTo>
                </a:path>
                <a:path w="439419" h="109854">
                  <a:moveTo>
                    <a:pt x="109290" y="0"/>
                  </a:moveTo>
                  <a:lnTo>
                    <a:pt x="439186" y="0"/>
                  </a:lnTo>
                </a:path>
                <a:path w="439419" h="109854">
                  <a:moveTo>
                    <a:pt x="0" y="109290"/>
                  </a:moveTo>
                  <a:lnTo>
                    <a:pt x="218581" y="109290"/>
                  </a:lnTo>
                </a:path>
                <a:path w="439419" h="109854">
                  <a:moveTo>
                    <a:pt x="109290" y="109290"/>
                  </a:moveTo>
                  <a:lnTo>
                    <a:pt x="70836" y="70836"/>
                  </a:lnTo>
                </a:path>
                <a:path w="439419" h="109854">
                  <a:moveTo>
                    <a:pt x="109290" y="109290"/>
                  </a:moveTo>
                  <a:lnTo>
                    <a:pt x="147744" y="7083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3" name="object 63"/>
          <p:cNvSpPr txBox="1"/>
          <p:nvPr/>
        </p:nvSpPr>
        <p:spPr>
          <a:xfrm>
            <a:off x="17674860" y="10163723"/>
            <a:ext cx="330835" cy="153670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850" spc="-5">
                <a:latin typeface="GOST Common"/>
                <a:cs typeface="GOST Common"/>
              </a:rPr>
              <a:t>+0.440</a:t>
            </a:r>
            <a:endParaRPr sz="850">
              <a:latin typeface="GOST Common"/>
              <a:cs typeface="GOST Common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11355781" y="10272992"/>
            <a:ext cx="368935" cy="109855"/>
          </a:xfrm>
          <a:custGeom>
            <a:avLst/>
            <a:gdLst/>
            <a:ahLst/>
            <a:cxnLst/>
            <a:rect l="l" t="t" r="r" b="b"/>
            <a:pathLst>
              <a:path w="368934" h="109854">
                <a:moveTo>
                  <a:pt x="38454" y="109290"/>
                </a:moveTo>
                <a:lnTo>
                  <a:pt x="38454" y="0"/>
                </a:lnTo>
              </a:path>
              <a:path w="368934" h="109854">
                <a:moveTo>
                  <a:pt x="38454" y="0"/>
                </a:moveTo>
                <a:lnTo>
                  <a:pt x="368350" y="0"/>
                </a:lnTo>
              </a:path>
              <a:path w="368934" h="109854">
                <a:moveTo>
                  <a:pt x="38454" y="109290"/>
                </a:moveTo>
                <a:lnTo>
                  <a:pt x="0" y="69824"/>
                </a:lnTo>
              </a:path>
              <a:path w="368934" h="109854">
                <a:moveTo>
                  <a:pt x="38454" y="109290"/>
                </a:moveTo>
                <a:lnTo>
                  <a:pt x="76908" y="698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/>
          <p:cNvSpPr txBox="1"/>
          <p:nvPr/>
        </p:nvSpPr>
        <p:spPr>
          <a:xfrm>
            <a:off x="11402786" y="10136401"/>
            <a:ext cx="323215" cy="153670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850" spc="-5">
                <a:latin typeface="GOST Common"/>
                <a:cs typeface="GOST Common"/>
              </a:rPr>
              <a:t>+0.450</a:t>
            </a:r>
            <a:endParaRPr sz="850">
              <a:latin typeface="GOST Common"/>
              <a:cs typeface="GOST Common"/>
            </a:endParaRPr>
          </a:p>
        </p:txBody>
      </p:sp>
      <p:grpSp>
        <p:nvGrpSpPr>
          <p:cNvPr id="66" name="object 66"/>
          <p:cNvGrpSpPr/>
          <p:nvPr/>
        </p:nvGrpSpPr>
        <p:grpSpPr>
          <a:xfrm>
            <a:off x="18611" y="18611"/>
            <a:ext cx="20061555" cy="14171930"/>
            <a:chOff x="18611" y="18611"/>
            <a:chExt cx="20061555" cy="14171930"/>
          </a:xfrm>
        </p:grpSpPr>
        <p:sp>
          <p:nvSpPr>
            <p:cNvPr id="67" name="object 67"/>
            <p:cNvSpPr/>
            <p:nvPr/>
          </p:nvSpPr>
          <p:spPr>
            <a:xfrm>
              <a:off x="24961" y="24961"/>
              <a:ext cx="20048855" cy="14159230"/>
            </a:xfrm>
            <a:custGeom>
              <a:avLst/>
              <a:gdLst/>
              <a:ahLst/>
              <a:cxnLst/>
              <a:rect l="l" t="t" r="r" b="b"/>
              <a:pathLst>
                <a:path w="20048855" h="14159230">
                  <a:moveTo>
                    <a:pt x="0" y="14159223"/>
                  </a:moveTo>
                  <a:lnTo>
                    <a:pt x="0" y="0"/>
                  </a:lnTo>
                  <a:lnTo>
                    <a:pt x="20048780" y="0"/>
                  </a:lnTo>
                  <a:lnTo>
                    <a:pt x="20048780" y="14159223"/>
                  </a:lnTo>
                  <a:lnTo>
                    <a:pt x="0" y="14159223"/>
                  </a:lnTo>
                </a:path>
                <a:path w="20048855" h="14159230">
                  <a:moveTo>
                    <a:pt x="20048780" y="14159223"/>
                  </a:moveTo>
                  <a:lnTo>
                    <a:pt x="20048780" y="14040825"/>
                  </a:lnTo>
                </a:path>
                <a:path w="20048855" h="14159230">
                  <a:moveTo>
                    <a:pt x="476629" y="14040825"/>
                  </a:moveTo>
                  <a:lnTo>
                    <a:pt x="476629" y="118398"/>
                  </a:lnTo>
                  <a:lnTo>
                    <a:pt x="19930382" y="118398"/>
                  </a:lnTo>
                  <a:lnTo>
                    <a:pt x="19930382" y="14040825"/>
                  </a:lnTo>
                  <a:lnTo>
                    <a:pt x="476629" y="14040825"/>
                  </a:lnTo>
                </a:path>
                <a:path w="20048855" h="14159230">
                  <a:moveTo>
                    <a:pt x="19930382" y="14040825"/>
                  </a:moveTo>
                  <a:lnTo>
                    <a:pt x="19930382" y="12729336"/>
                  </a:lnTo>
                  <a:lnTo>
                    <a:pt x="15519286" y="12729336"/>
                  </a:lnTo>
                  <a:lnTo>
                    <a:pt x="15519286" y="14040825"/>
                  </a:lnTo>
                </a:path>
                <a:path w="20048855" h="14159230">
                  <a:moveTo>
                    <a:pt x="15995915" y="12729336"/>
                  </a:moveTo>
                  <a:lnTo>
                    <a:pt x="15995915" y="14040825"/>
                  </a:lnTo>
                </a:path>
                <a:path w="20048855" h="14159230">
                  <a:moveTo>
                    <a:pt x="16473556" y="12729336"/>
                  </a:moveTo>
                  <a:lnTo>
                    <a:pt x="16473556" y="14040825"/>
                  </a:lnTo>
                </a:path>
                <a:path w="20048855" h="14159230">
                  <a:moveTo>
                    <a:pt x="16830775" y="12729336"/>
                  </a:moveTo>
                  <a:lnTo>
                    <a:pt x="16830775" y="14040825"/>
                  </a:lnTo>
                </a:path>
                <a:path w="20048855" h="14159230">
                  <a:moveTo>
                    <a:pt x="17069595" y="12729336"/>
                  </a:moveTo>
                  <a:lnTo>
                    <a:pt x="17069595" y="14040825"/>
                  </a:lnTo>
                </a:path>
                <a:path w="20048855" h="14159230">
                  <a:moveTo>
                    <a:pt x="15519286" y="12848746"/>
                  </a:moveTo>
                  <a:lnTo>
                    <a:pt x="17069595" y="12848746"/>
                  </a:lnTo>
                </a:path>
                <a:path w="20048855" h="14159230">
                  <a:moveTo>
                    <a:pt x="15519286" y="12968156"/>
                  </a:moveTo>
                  <a:lnTo>
                    <a:pt x="19930382" y="12968156"/>
                  </a:lnTo>
                </a:path>
                <a:path w="20048855" h="14159230">
                  <a:moveTo>
                    <a:pt x="15519286" y="13086555"/>
                  </a:moveTo>
                  <a:lnTo>
                    <a:pt x="17069595" y="13086555"/>
                  </a:lnTo>
                </a:path>
                <a:path w="20048855" h="14159230">
                  <a:moveTo>
                    <a:pt x="15519286" y="13205965"/>
                  </a:moveTo>
                  <a:lnTo>
                    <a:pt x="17069595" y="13205965"/>
                  </a:lnTo>
                </a:path>
                <a:path w="20048855" h="14159230">
                  <a:moveTo>
                    <a:pt x="15519286" y="13325375"/>
                  </a:moveTo>
                  <a:lnTo>
                    <a:pt x="19930382" y="13325375"/>
                  </a:lnTo>
                </a:path>
                <a:path w="20048855" h="14159230">
                  <a:moveTo>
                    <a:pt x="15519286" y="13444785"/>
                  </a:moveTo>
                  <a:lnTo>
                    <a:pt x="17069595" y="13444785"/>
                  </a:lnTo>
                </a:path>
                <a:path w="20048855" h="14159230">
                  <a:moveTo>
                    <a:pt x="15519286" y="13564196"/>
                  </a:moveTo>
                  <a:lnTo>
                    <a:pt x="17069595" y="13564196"/>
                  </a:lnTo>
                </a:path>
                <a:path w="20048855" h="14159230">
                  <a:moveTo>
                    <a:pt x="15519286" y="13682594"/>
                  </a:moveTo>
                  <a:lnTo>
                    <a:pt x="19930382" y="13682594"/>
                  </a:lnTo>
                </a:path>
                <a:path w="20048855" h="14159230">
                  <a:moveTo>
                    <a:pt x="15519286" y="13802004"/>
                  </a:moveTo>
                  <a:lnTo>
                    <a:pt x="17069595" y="13802004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/>
            <p:cNvSpPr/>
            <p:nvPr/>
          </p:nvSpPr>
          <p:spPr>
            <a:xfrm>
              <a:off x="15544248" y="12754297"/>
              <a:ext cx="239395" cy="0"/>
            </a:xfrm>
            <a:custGeom>
              <a:avLst/>
              <a:gdLst/>
              <a:ahLst/>
              <a:cxnLst/>
              <a:rect l="l" t="t" r="r" b="b"/>
              <a:pathLst>
                <a:path w="239394" h="0">
                  <a:moveTo>
                    <a:pt x="0" y="0"/>
                  </a:moveTo>
                  <a:lnTo>
                    <a:pt x="23882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" name="object 69"/>
            <p:cNvSpPr/>
            <p:nvPr/>
          </p:nvSpPr>
          <p:spPr>
            <a:xfrm>
              <a:off x="15783067" y="12754297"/>
              <a:ext cx="476884" cy="596265"/>
            </a:xfrm>
            <a:custGeom>
              <a:avLst/>
              <a:gdLst/>
              <a:ahLst/>
              <a:cxnLst/>
              <a:rect l="l" t="t" r="r" b="b"/>
              <a:pathLst>
                <a:path w="476884" h="596265">
                  <a:moveTo>
                    <a:pt x="0" y="0"/>
                  </a:moveTo>
                  <a:lnTo>
                    <a:pt x="0" y="596039"/>
                  </a:lnTo>
                </a:path>
                <a:path w="476884" h="596265">
                  <a:moveTo>
                    <a:pt x="476629" y="0"/>
                  </a:moveTo>
                  <a:lnTo>
                    <a:pt x="476629" y="596039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0" name="object 70"/>
          <p:cNvSpPr txBox="1"/>
          <p:nvPr/>
        </p:nvSpPr>
        <p:spPr>
          <a:xfrm>
            <a:off x="15591252" y="13229082"/>
            <a:ext cx="15621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latin typeface="Arial"/>
                <a:cs typeface="Arial"/>
              </a:rPr>
              <a:t>Зм.</a:t>
            </a:r>
            <a:endParaRPr sz="65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15824001" y="13228070"/>
            <a:ext cx="125031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latin typeface="Arial"/>
                <a:cs typeface="Arial"/>
              </a:rPr>
              <a:t>Кіл.  </a:t>
            </a:r>
            <a:r>
              <a:rPr dirty="0" sz="650" spc="8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Арк.</a:t>
            </a:r>
            <a:r>
              <a:rPr dirty="0" sz="650" spc="24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№док.</a:t>
            </a:r>
            <a:r>
              <a:rPr dirty="0" sz="650" spc="1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Підпис</a:t>
            </a:r>
            <a:r>
              <a:rPr dirty="0" sz="650" spc="254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Дата</a:t>
            </a:r>
            <a:endParaRPr sz="650">
              <a:latin typeface="Arial"/>
              <a:cs typeface="Arial"/>
            </a:endParaRPr>
          </a:p>
        </p:txBody>
      </p:sp>
      <p:pic>
        <p:nvPicPr>
          <p:cNvPr id="72" name="object 72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5544248" y="13347806"/>
            <a:ext cx="4411096" cy="717979"/>
          </a:xfrm>
          <a:prstGeom prst="rect">
            <a:avLst/>
          </a:prstGeom>
        </p:spPr>
      </p:pic>
      <p:sp>
        <p:nvSpPr>
          <p:cNvPr id="73" name="object 73"/>
          <p:cNvSpPr txBox="1"/>
          <p:nvPr/>
        </p:nvSpPr>
        <p:spPr>
          <a:xfrm>
            <a:off x="17379370" y="12769287"/>
            <a:ext cx="2319020" cy="1854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50" spc="-5">
                <a:latin typeface="Arial"/>
                <a:cs typeface="Arial"/>
              </a:rPr>
              <a:t>АТЕСТАЦІЙНА ВИПУСКНА</a:t>
            </a:r>
            <a:r>
              <a:rPr dirty="0" sz="1050">
                <a:latin typeface="Arial"/>
                <a:cs typeface="Arial"/>
              </a:rPr>
              <a:t> </a:t>
            </a:r>
            <a:r>
              <a:rPr dirty="0" sz="1050" spc="-5">
                <a:latin typeface="Arial"/>
                <a:cs typeface="Arial"/>
              </a:rPr>
              <a:t>РОБОТА</a:t>
            </a:r>
            <a:endParaRPr sz="1050">
              <a:latin typeface="Arial"/>
              <a:cs typeface="Arial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17144596" y="13001392"/>
            <a:ext cx="2757805" cy="325755"/>
          </a:xfrm>
          <a:prstGeom prst="rect">
            <a:avLst/>
          </a:prstGeom>
        </p:spPr>
        <p:txBody>
          <a:bodyPr wrap="square" lIns="0" tIns="10795" rIns="0" bIns="0" rtlCol="0" vert="horz">
            <a:spAutoFit/>
          </a:bodyPr>
          <a:lstStyle/>
          <a:p>
            <a:pPr algn="ctr" marL="12700" marR="5080">
              <a:lnSpc>
                <a:spcPct val="102200"/>
              </a:lnSpc>
              <a:spcBef>
                <a:spcPts val="85"/>
              </a:spcBef>
            </a:pPr>
            <a:r>
              <a:rPr dirty="0" sz="650" b="1">
                <a:latin typeface="Arial"/>
                <a:cs typeface="Arial"/>
              </a:rPr>
              <a:t>Проектування</a:t>
            </a:r>
            <a:r>
              <a:rPr dirty="0" sz="650" spc="10" b="1">
                <a:latin typeface="Arial"/>
                <a:cs typeface="Arial"/>
              </a:rPr>
              <a:t> </a:t>
            </a:r>
            <a:r>
              <a:rPr dirty="0" sz="650" spc="-5" b="1">
                <a:latin typeface="Arial"/>
                <a:cs typeface="Arial"/>
              </a:rPr>
              <a:t>ефективного</a:t>
            </a:r>
            <a:r>
              <a:rPr dirty="0" sz="650" spc="1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варіанту</a:t>
            </a:r>
            <a:r>
              <a:rPr dirty="0" sz="650" spc="1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фундаменту</a:t>
            </a:r>
            <a:r>
              <a:rPr dirty="0" sz="650" spc="1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27</a:t>
            </a:r>
            <a:r>
              <a:rPr dirty="0" sz="650" spc="10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поверхового </a:t>
            </a:r>
            <a:r>
              <a:rPr dirty="0" sz="650" spc="-16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житлового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будинку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у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піщаних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грунтах</a:t>
            </a:r>
            <a:r>
              <a:rPr dirty="0" sz="650" spc="10" b="1">
                <a:latin typeface="Arial"/>
                <a:cs typeface="Arial"/>
              </a:rPr>
              <a:t> </a:t>
            </a:r>
            <a:r>
              <a:rPr dirty="0" sz="650" spc="-5" b="1">
                <a:latin typeface="Arial"/>
                <a:cs typeface="Arial"/>
              </a:rPr>
              <a:t>лівого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берегу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ріки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spc="-5" b="1">
                <a:latin typeface="Arial"/>
                <a:cs typeface="Arial"/>
              </a:rPr>
              <a:t>Дніпро</a:t>
            </a:r>
            <a:endParaRPr sz="650">
              <a:latin typeface="Arial"/>
              <a:cs typeface="Arial"/>
            </a:endParaRPr>
          </a:p>
          <a:p>
            <a:pPr algn="ctr" marL="6350">
              <a:lnSpc>
                <a:spcPct val="100000"/>
              </a:lnSpc>
              <a:spcBef>
                <a:spcPts val="5"/>
              </a:spcBef>
            </a:pPr>
            <a:r>
              <a:rPr dirty="0" sz="650" b="1">
                <a:latin typeface="Arial"/>
                <a:cs typeface="Arial"/>
              </a:rPr>
              <a:t>у</a:t>
            </a:r>
            <a:r>
              <a:rPr dirty="0" sz="650" spc="-2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м.</a:t>
            </a:r>
            <a:r>
              <a:rPr dirty="0" sz="650" spc="-25" b="1">
                <a:latin typeface="Arial"/>
                <a:cs typeface="Arial"/>
              </a:rPr>
              <a:t> </a:t>
            </a:r>
            <a:r>
              <a:rPr dirty="0" sz="650" spc="-5" b="1">
                <a:latin typeface="Arial"/>
                <a:cs typeface="Arial"/>
              </a:rPr>
              <a:t>Києві</a:t>
            </a:r>
            <a:endParaRPr sz="650">
              <a:latin typeface="Arial"/>
              <a:cs typeface="Arial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15337809" y="415574"/>
            <a:ext cx="3963035" cy="9723120"/>
          </a:xfrm>
          <a:custGeom>
            <a:avLst/>
            <a:gdLst/>
            <a:ahLst/>
            <a:cxnLst/>
            <a:rect l="l" t="t" r="r" b="b"/>
            <a:pathLst>
              <a:path w="3963034" h="9723120">
                <a:moveTo>
                  <a:pt x="1802285" y="9248223"/>
                </a:moveTo>
                <a:lnTo>
                  <a:pt x="0" y="9248223"/>
                </a:lnTo>
                <a:lnTo>
                  <a:pt x="0" y="0"/>
                </a:lnTo>
                <a:lnTo>
                  <a:pt x="1802285" y="0"/>
                </a:lnTo>
              </a:path>
              <a:path w="3963034" h="9723120">
                <a:moveTo>
                  <a:pt x="205426" y="861170"/>
                </a:moveTo>
                <a:lnTo>
                  <a:pt x="1802285" y="861170"/>
                </a:lnTo>
              </a:path>
              <a:path w="3963034" h="9723120">
                <a:moveTo>
                  <a:pt x="0" y="228701"/>
                </a:moveTo>
                <a:lnTo>
                  <a:pt x="1802285" y="228701"/>
                </a:lnTo>
              </a:path>
              <a:path w="3963034" h="9723120">
                <a:moveTo>
                  <a:pt x="0" y="2918467"/>
                </a:moveTo>
                <a:lnTo>
                  <a:pt x="1802285" y="2918467"/>
                </a:lnTo>
              </a:path>
              <a:path w="3963034" h="9723120">
                <a:moveTo>
                  <a:pt x="1643409" y="386565"/>
                </a:moveTo>
                <a:lnTo>
                  <a:pt x="0" y="386565"/>
                </a:lnTo>
                <a:lnTo>
                  <a:pt x="1802285" y="386565"/>
                </a:lnTo>
              </a:path>
              <a:path w="3963034" h="9723120">
                <a:moveTo>
                  <a:pt x="0" y="545441"/>
                </a:moveTo>
                <a:lnTo>
                  <a:pt x="1802285" y="545441"/>
                </a:lnTo>
              </a:path>
              <a:path w="3963034" h="9723120">
                <a:moveTo>
                  <a:pt x="205426" y="1177911"/>
                </a:moveTo>
                <a:lnTo>
                  <a:pt x="1802285" y="1177911"/>
                </a:lnTo>
              </a:path>
              <a:path w="3963034" h="9723120">
                <a:moveTo>
                  <a:pt x="205426" y="1020046"/>
                </a:moveTo>
                <a:lnTo>
                  <a:pt x="1802285" y="1020046"/>
                </a:lnTo>
              </a:path>
              <a:path w="3963034" h="9723120">
                <a:moveTo>
                  <a:pt x="205426" y="703306"/>
                </a:moveTo>
                <a:lnTo>
                  <a:pt x="1802285" y="703306"/>
                </a:lnTo>
              </a:path>
              <a:path w="3963034" h="9723120">
                <a:moveTo>
                  <a:pt x="205426" y="3077344"/>
                </a:moveTo>
                <a:lnTo>
                  <a:pt x="1802285" y="3077344"/>
                </a:lnTo>
              </a:path>
              <a:path w="3963034" h="9723120">
                <a:moveTo>
                  <a:pt x="1369170" y="0"/>
                </a:moveTo>
                <a:lnTo>
                  <a:pt x="1369170" y="386565"/>
                </a:lnTo>
              </a:path>
              <a:path w="3963034" h="9723120">
                <a:moveTo>
                  <a:pt x="410852" y="386565"/>
                </a:moveTo>
                <a:lnTo>
                  <a:pt x="410852" y="0"/>
                </a:lnTo>
              </a:path>
              <a:path w="3963034" h="9723120">
                <a:moveTo>
                  <a:pt x="410852" y="3235208"/>
                </a:moveTo>
                <a:lnTo>
                  <a:pt x="410852" y="2918467"/>
                </a:lnTo>
              </a:path>
              <a:path w="3963034" h="9723120">
                <a:moveTo>
                  <a:pt x="410852" y="1811392"/>
                </a:moveTo>
                <a:lnTo>
                  <a:pt x="410852" y="545441"/>
                </a:lnTo>
              </a:path>
              <a:path w="3963034" h="9723120">
                <a:moveTo>
                  <a:pt x="1369170" y="545441"/>
                </a:moveTo>
                <a:lnTo>
                  <a:pt x="1369170" y="1811392"/>
                </a:lnTo>
              </a:path>
              <a:path w="3963034" h="9723120">
                <a:moveTo>
                  <a:pt x="1369170" y="2918467"/>
                </a:moveTo>
                <a:lnTo>
                  <a:pt x="1369170" y="9248223"/>
                </a:lnTo>
              </a:path>
              <a:path w="3963034" h="9723120">
                <a:moveTo>
                  <a:pt x="205426" y="386565"/>
                </a:moveTo>
                <a:lnTo>
                  <a:pt x="205426" y="0"/>
                </a:lnTo>
              </a:path>
              <a:path w="3963034" h="9723120">
                <a:moveTo>
                  <a:pt x="205426" y="9248223"/>
                </a:moveTo>
                <a:lnTo>
                  <a:pt x="205426" y="2918467"/>
                </a:lnTo>
              </a:path>
              <a:path w="3963034" h="9723120">
                <a:moveTo>
                  <a:pt x="205426" y="1811392"/>
                </a:moveTo>
                <a:lnTo>
                  <a:pt x="205426" y="545441"/>
                </a:lnTo>
              </a:path>
              <a:path w="3963034" h="9723120">
                <a:moveTo>
                  <a:pt x="205426" y="1336787"/>
                </a:moveTo>
                <a:lnTo>
                  <a:pt x="1802285" y="1336787"/>
                </a:lnTo>
              </a:path>
              <a:path w="3963034" h="9723120">
                <a:moveTo>
                  <a:pt x="205426" y="3235208"/>
                </a:moveTo>
                <a:lnTo>
                  <a:pt x="1802285" y="3235208"/>
                </a:lnTo>
              </a:path>
              <a:path w="3963034" h="9723120">
                <a:moveTo>
                  <a:pt x="205426" y="3393072"/>
                </a:moveTo>
                <a:lnTo>
                  <a:pt x="1802285" y="3393072"/>
                </a:lnTo>
              </a:path>
              <a:path w="3963034" h="9723120">
                <a:moveTo>
                  <a:pt x="205426" y="1494652"/>
                </a:moveTo>
                <a:lnTo>
                  <a:pt x="1802285" y="1494652"/>
                </a:lnTo>
              </a:path>
              <a:path w="3963034" h="9723120">
                <a:moveTo>
                  <a:pt x="0" y="1811392"/>
                </a:moveTo>
                <a:lnTo>
                  <a:pt x="1802285" y="1811392"/>
                </a:lnTo>
              </a:path>
              <a:path w="3963034" h="9723120">
                <a:moveTo>
                  <a:pt x="3962801" y="0"/>
                </a:moveTo>
                <a:lnTo>
                  <a:pt x="2160516" y="0"/>
                </a:lnTo>
                <a:lnTo>
                  <a:pt x="2160516" y="9722828"/>
                </a:lnTo>
                <a:lnTo>
                  <a:pt x="3962801" y="9722828"/>
                </a:lnTo>
              </a:path>
              <a:path w="3963034" h="9723120">
                <a:moveTo>
                  <a:pt x="2365942" y="9090359"/>
                </a:moveTo>
                <a:lnTo>
                  <a:pt x="2365942" y="0"/>
                </a:lnTo>
              </a:path>
              <a:path w="3963034" h="9723120">
                <a:moveTo>
                  <a:pt x="2571368" y="0"/>
                </a:moveTo>
                <a:lnTo>
                  <a:pt x="2571368" y="386565"/>
                </a:lnTo>
              </a:path>
              <a:path w="3963034" h="9723120">
                <a:moveTo>
                  <a:pt x="2160516" y="228701"/>
                </a:moveTo>
                <a:lnTo>
                  <a:pt x="3962801" y="228701"/>
                </a:lnTo>
              </a:path>
              <a:path w="3963034" h="9723120">
                <a:moveTo>
                  <a:pt x="3529686" y="0"/>
                </a:moveTo>
                <a:lnTo>
                  <a:pt x="3529686" y="9722828"/>
                </a:lnTo>
              </a:path>
              <a:path w="3963034" h="9723120">
                <a:moveTo>
                  <a:pt x="205426" y="1652516"/>
                </a:moveTo>
                <a:lnTo>
                  <a:pt x="1802285" y="1652516"/>
                </a:lnTo>
              </a:path>
              <a:path w="3963034" h="9723120">
                <a:moveTo>
                  <a:pt x="0" y="3551949"/>
                </a:moveTo>
                <a:lnTo>
                  <a:pt x="1802285" y="3551949"/>
                </a:lnTo>
              </a:path>
              <a:path w="3963034" h="9723120">
                <a:moveTo>
                  <a:pt x="205426" y="3709813"/>
                </a:moveTo>
                <a:lnTo>
                  <a:pt x="1802285" y="3709813"/>
                </a:lnTo>
              </a:path>
              <a:path w="3963034" h="9723120">
                <a:moveTo>
                  <a:pt x="205426" y="3868690"/>
                </a:moveTo>
                <a:lnTo>
                  <a:pt x="1802285" y="3868690"/>
                </a:lnTo>
              </a:path>
              <a:path w="3963034" h="9723120">
                <a:moveTo>
                  <a:pt x="205426" y="4026554"/>
                </a:moveTo>
                <a:lnTo>
                  <a:pt x="1802285" y="4026554"/>
                </a:lnTo>
              </a:path>
              <a:path w="3963034" h="9723120">
                <a:moveTo>
                  <a:pt x="410852" y="4343295"/>
                </a:moveTo>
                <a:lnTo>
                  <a:pt x="410852" y="3551949"/>
                </a:lnTo>
              </a:path>
              <a:path w="3963034" h="9723120">
                <a:moveTo>
                  <a:pt x="205426" y="4501159"/>
                </a:moveTo>
                <a:lnTo>
                  <a:pt x="1802285" y="4501159"/>
                </a:lnTo>
              </a:path>
              <a:path w="3963034" h="9723120">
                <a:moveTo>
                  <a:pt x="205426" y="4184418"/>
                </a:moveTo>
                <a:lnTo>
                  <a:pt x="1802285" y="4184418"/>
                </a:lnTo>
              </a:path>
              <a:path w="3963034" h="9723120">
                <a:moveTo>
                  <a:pt x="205426" y="4343295"/>
                </a:moveTo>
                <a:lnTo>
                  <a:pt x="1802285" y="4343295"/>
                </a:lnTo>
              </a:path>
              <a:path w="3963034" h="9723120">
                <a:moveTo>
                  <a:pt x="0" y="4659024"/>
                </a:moveTo>
                <a:lnTo>
                  <a:pt x="1802285" y="4659024"/>
                </a:lnTo>
              </a:path>
              <a:path w="3963034" h="9723120">
                <a:moveTo>
                  <a:pt x="2571368" y="70836"/>
                </a:moveTo>
                <a:lnTo>
                  <a:pt x="2571368" y="386565"/>
                </a:lnTo>
                <a:lnTo>
                  <a:pt x="2571368" y="1336787"/>
                </a:lnTo>
              </a:path>
              <a:path w="3963034" h="9723120">
                <a:moveTo>
                  <a:pt x="3962801" y="0"/>
                </a:moveTo>
                <a:lnTo>
                  <a:pt x="3962801" y="9722828"/>
                </a:lnTo>
              </a:path>
              <a:path w="3963034" h="9723120">
                <a:moveTo>
                  <a:pt x="2160516" y="386565"/>
                </a:moveTo>
                <a:lnTo>
                  <a:pt x="3962801" y="386565"/>
                </a:lnTo>
              </a:path>
              <a:path w="3963034" h="9723120">
                <a:moveTo>
                  <a:pt x="2160516" y="9090359"/>
                </a:moveTo>
                <a:lnTo>
                  <a:pt x="3962801" y="9090359"/>
                </a:lnTo>
              </a:path>
              <a:path w="3963034" h="9723120">
                <a:moveTo>
                  <a:pt x="2160516" y="9248223"/>
                </a:moveTo>
                <a:lnTo>
                  <a:pt x="3962801" y="9248223"/>
                </a:lnTo>
              </a:path>
              <a:path w="3963034" h="9723120">
                <a:moveTo>
                  <a:pt x="2160516" y="9564964"/>
                </a:moveTo>
                <a:lnTo>
                  <a:pt x="3962801" y="9564964"/>
                </a:lnTo>
              </a:path>
              <a:path w="3963034" h="9723120">
                <a:moveTo>
                  <a:pt x="1802285" y="9248223"/>
                </a:moveTo>
                <a:lnTo>
                  <a:pt x="1802285" y="0"/>
                </a:lnTo>
              </a:path>
              <a:path w="3963034" h="9723120">
                <a:moveTo>
                  <a:pt x="2160516" y="9407099"/>
                </a:moveTo>
                <a:lnTo>
                  <a:pt x="3962801" y="9407099"/>
                </a:lnTo>
              </a:path>
              <a:path w="3963034" h="9723120">
                <a:moveTo>
                  <a:pt x="205426" y="4817900"/>
                </a:moveTo>
                <a:lnTo>
                  <a:pt x="1802285" y="4817900"/>
                </a:lnTo>
              </a:path>
              <a:path w="3963034" h="9723120">
                <a:moveTo>
                  <a:pt x="410852" y="4975764"/>
                </a:moveTo>
                <a:lnTo>
                  <a:pt x="410852" y="4659024"/>
                </a:lnTo>
              </a:path>
              <a:path w="3963034" h="9723120">
                <a:moveTo>
                  <a:pt x="205426" y="4975764"/>
                </a:moveTo>
                <a:lnTo>
                  <a:pt x="1802285" y="4975764"/>
                </a:lnTo>
              </a:path>
              <a:path w="3963034" h="9723120">
                <a:moveTo>
                  <a:pt x="205426" y="5134641"/>
                </a:moveTo>
                <a:lnTo>
                  <a:pt x="1802285" y="5134641"/>
                </a:lnTo>
              </a:path>
              <a:path w="3963034" h="9723120">
                <a:moveTo>
                  <a:pt x="0" y="5292505"/>
                </a:moveTo>
                <a:lnTo>
                  <a:pt x="1802285" y="5292505"/>
                </a:lnTo>
              </a:path>
              <a:path w="3963034" h="9723120">
                <a:moveTo>
                  <a:pt x="205426" y="5450370"/>
                </a:moveTo>
                <a:lnTo>
                  <a:pt x="1802285" y="5450370"/>
                </a:lnTo>
              </a:path>
              <a:path w="3963034" h="9723120">
                <a:moveTo>
                  <a:pt x="410852" y="6083851"/>
                </a:moveTo>
                <a:lnTo>
                  <a:pt x="410852" y="5292505"/>
                </a:lnTo>
              </a:path>
              <a:path w="3963034" h="9723120">
                <a:moveTo>
                  <a:pt x="205426" y="5609246"/>
                </a:moveTo>
                <a:lnTo>
                  <a:pt x="1802285" y="5609246"/>
                </a:lnTo>
              </a:path>
              <a:path w="3963034" h="9723120">
                <a:moveTo>
                  <a:pt x="205426" y="5767110"/>
                </a:moveTo>
                <a:lnTo>
                  <a:pt x="1802285" y="5767110"/>
                </a:lnTo>
              </a:path>
              <a:path w="3963034" h="9723120">
                <a:moveTo>
                  <a:pt x="205426" y="5924975"/>
                </a:moveTo>
                <a:lnTo>
                  <a:pt x="1802285" y="5924975"/>
                </a:lnTo>
              </a:path>
              <a:path w="3963034" h="9723120">
                <a:moveTo>
                  <a:pt x="205426" y="6083851"/>
                </a:moveTo>
                <a:lnTo>
                  <a:pt x="1802285" y="6083851"/>
                </a:lnTo>
              </a:path>
              <a:path w="3963034" h="9723120">
                <a:moveTo>
                  <a:pt x="205426" y="6241716"/>
                </a:moveTo>
                <a:lnTo>
                  <a:pt x="1802285" y="6241716"/>
                </a:lnTo>
              </a:path>
              <a:path w="3963034" h="9723120">
                <a:moveTo>
                  <a:pt x="0" y="7507667"/>
                </a:moveTo>
                <a:lnTo>
                  <a:pt x="1802285" y="7507667"/>
                </a:lnTo>
              </a:path>
              <a:path w="3963034" h="9723120">
                <a:moveTo>
                  <a:pt x="205426" y="7666543"/>
                </a:moveTo>
                <a:lnTo>
                  <a:pt x="1802285" y="7666543"/>
                </a:lnTo>
              </a:path>
              <a:path w="3963034" h="9723120">
                <a:moveTo>
                  <a:pt x="410852" y="7824407"/>
                </a:moveTo>
                <a:lnTo>
                  <a:pt x="410852" y="7507667"/>
                </a:lnTo>
              </a:path>
              <a:path w="3963034" h="9723120">
                <a:moveTo>
                  <a:pt x="205426" y="7824407"/>
                </a:moveTo>
                <a:lnTo>
                  <a:pt x="1802285" y="7824407"/>
                </a:lnTo>
              </a:path>
              <a:path w="3963034" h="9723120">
                <a:moveTo>
                  <a:pt x="205426" y="7982272"/>
                </a:moveTo>
                <a:lnTo>
                  <a:pt x="1802285" y="7982272"/>
                </a:lnTo>
              </a:path>
              <a:path w="3963034" h="9723120">
                <a:moveTo>
                  <a:pt x="0" y="8141148"/>
                </a:moveTo>
                <a:lnTo>
                  <a:pt x="1802285" y="8141148"/>
                </a:lnTo>
              </a:path>
              <a:path w="3963034" h="9723120">
                <a:moveTo>
                  <a:pt x="205426" y="8299013"/>
                </a:moveTo>
                <a:lnTo>
                  <a:pt x="1802285" y="8299013"/>
                </a:lnTo>
              </a:path>
              <a:path w="3963034" h="9723120">
                <a:moveTo>
                  <a:pt x="205426" y="8456877"/>
                </a:moveTo>
                <a:lnTo>
                  <a:pt x="1802285" y="8456877"/>
                </a:lnTo>
              </a:path>
              <a:path w="3963034" h="9723120">
                <a:moveTo>
                  <a:pt x="205426" y="8615753"/>
                </a:moveTo>
                <a:lnTo>
                  <a:pt x="1802285" y="8615753"/>
                </a:lnTo>
              </a:path>
              <a:path w="3963034" h="9723120">
                <a:moveTo>
                  <a:pt x="410852" y="8931482"/>
                </a:moveTo>
                <a:lnTo>
                  <a:pt x="410852" y="8141148"/>
                </a:lnTo>
              </a:path>
              <a:path w="3963034" h="9723120">
                <a:moveTo>
                  <a:pt x="205426" y="9090359"/>
                </a:moveTo>
                <a:lnTo>
                  <a:pt x="1802285" y="9090359"/>
                </a:lnTo>
              </a:path>
              <a:path w="3963034" h="9723120">
                <a:moveTo>
                  <a:pt x="205426" y="8773618"/>
                </a:moveTo>
                <a:lnTo>
                  <a:pt x="1802285" y="8773618"/>
                </a:lnTo>
              </a:path>
              <a:path w="3963034" h="9723120">
                <a:moveTo>
                  <a:pt x="205426" y="8931482"/>
                </a:moveTo>
                <a:lnTo>
                  <a:pt x="1802285" y="8931482"/>
                </a:lnTo>
              </a:path>
              <a:path w="3963034" h="9723120">
                <a:moveTo>
                  <a:pt x="2365942" y="545441"/>
                </a:moveTo>
                <a:lnTo>
                  <a:pt x="3962801" y="545441"/>
                </a:lnTo>
              </a:path>
              <a:path w="3963034" h="9723120">
                <a:moveTo>
                  <a:pt x="2365942" y="703306"/>
                </a:moveTo>
                <a:lnTo>
                  <a:pt x="3962801" y="703306"/>
                </a:lnTo>
              </a:path>
              <a:path w="3963034" h="9723120">
                <a:moveTo>
                  <a:pt x="2365942" y="861170"/>
                </a:moveTo>
                <a:lnTo>
                  <a:pt x="3962801" y="861170"/>
                </a:lnTo>
              </a:path>
              <a:path w="3963034" h="9723120">
                <a:moveTo>
                  <a:pt x="2365942" y="1494652"/>
                </a:moveTo>
                <a:lnTo>
                  <a:pt x="3962801" y="1494652"/>
                </a:lnTo>
              </a:path>
              <a:path w="3963034" h="9723120">
                <a:moveTo>
                  <a:pt x="2365942" y="1020046"/>
                </a:moveTo>
                <a:lnTo>
                  <a:pt x="3962801" y="1020046"/>
                </a:lnTo>
              </a:path>
              <a:path w="3963034" h="9723120">
                <a:moveTo>
                  <a:pt x="2365942" y="1336787"/>
                </a:moveTo>
                <a:lnTo>
                  <a:pt x="3962801" y="1336787"/>
                </a:lnTo>
              </a:path>
              <a:path w="3963034" h="9723120">
                <a:moveTo>
                  <a:pt x="2160516" y="1652516"/>
                </a:moveTo>
                <a:lnTo>
                  <a:pt x="3962801" y="1652516"/>
                </a:lnTo>
              </a:path>
              <a:path w="3963034" h="9723120">
                <a:moveTo>
                  <a:pt x="2365942" y="1177911"/>
                </a:moveTo>
                <a:lnTo>
                  <a:pt x="3962801" y="1177911"/>
                </a:lnTo>
              </a:path>
              <a:path w="3963034" h="9723120">
                <a:moveTo>
                  <a:pt x="2365942" y="1811392"/>
                </a:moveTo>
                <a:lnTo>
                  <a:pt x="3962801" y="1811392"/>
                </a:lnTo>
              </a:path>
              <a:path w="3963034" h="9723120">
                <a:moveTo>
                  <a:pt x="2365942" y="1969257"/>
                </a:moveTo>
                <a:lnTo>
                  <a:pt x="3962801" y="1969257"/>
                </a:lnTo>
              </a:path>
              <a:path w="3963034" h="9723120">
                <a:moveTo>
                  <a:pt x="2365942" y="2127121"/>
                </a:moveTo>
                <a:lnTo>
                  <a:pt x="3962801" y="2127121"/>
                </a:lnTo>
              </a:path>
              <a:path w="3963034" h="9723120">
                <a:moveTo>
                  <a:pt x="2571368" y="2443862"/>
                </a:moveTo>
                <a:lnTo>
                  <a:pt x="2571368" y="1652516"/>
                </a:lnTo>
              </a:path>
              <a:path w="3963034" h="9723120">
                <a:moveTo>
                  <a:pt x="2365942" y="2602738"/>
                </a:moveTo>
                <a:lnTo>
                  <a:pt x="3962801" y="2602738"/>
                </a:lnTo>
              </a:path>
              <a:path w="3963034" h="9723120">
                <a:moveTo>
                  <a:pt x="2365942" y="2285998"/>
                </a:moveTo>
                <a:lnTo>
                  <a:pt x="3962801" y="2285998"/>
                </a:lnTo>
              </a:path>
              <a:path w="3963034" h="9723120">
                <a:moveTo>
                  <a:pt x="2365942" y="2443862"/>
                </a:moveTo>
                <a:lnTo>
                  <a:pt x="3962801" y="2443862"/>
                </a:lnTo>
              </a:path>
              <a:path w="3963034" h="9723120">
                <a:moveTo>
                  <a:pt x="2160516" y="2760603"/>
                </a:moveTo>
                <a:lnTo>
                  <a:pt x="3962801" y="2760603"/>
                </a:lnTo>
              </a:path>
              <a:path w="3963034" h="9723120">
                <a:moveTo>
                  <a:pt x="2365942" y="2918467"/>
                </a:moveTo>
                <a:lnTo>
                  <a:pt x="3962801" y="2918467"/>
                </a:lnTo>
              </a:path>
              <a:path w="3963034" h="9723120">
                <a:moveTo>
                  <a:pt x="2365942" y="3235208"/>
                </a:moveTo>
                <a:lnTo>
                  <a:pt x="3962801" y="3235208"/>
                </a:lnTo>
              </a:path>
              <a:path w="3963034" h="9723120">
                <a:moveTo>
                  <a:pt x="2365942" y="3393072"/>
                </a:moveTo>
                <a:lnTo>
                  <a:pt x="3962801" y="3393072"/>
                </a:lnTo>
              </a:path>
              <a:path w="3963034" h="9723120">
                <a:moveTo>
                  <a:pt x="2571368" y="4026554"/>
                </a:moveTo>
                <a:lnTo>
                  <a:pt x="2571368" y="2760603"/>
                </a:lnTo>
              </a:path>
              <a:path w="3963034" h="9723120">
                <a:moveTo>
                  <a:pt x="2365942" y="4184418"/>
                </a:moveTo>
                <a:lnTo>
                  <a:pt x="3962801" y="4184418"/>
                </a:lnTo>
              </a:path>
              <a:path w="3963034" h="9723120">
                <a:moveTo>
                  <a:pt x="2365942" y="3551949"/>
                </a:moveTo>
                <a:lnTo>
                  <a:pt x="3962801" y="3551949"/>
                </a:lnTo>
              </a:path>
              <a:path w="3963034" h="9723120">
                <a:moveTo>
                  <a:pt x="2365942" y="3868690"/>
                </a:moveTo>
                <a:lnTo>
                  <a:pt x="3962801" y="3868690"/>
                </a:lnTo>
              </a:path>
              <a:path w="3963034" h="9723120">
                <a:moveTo>
                  <a:pt x="2160516" y="4343295"/>
                </a:moveTo>
                <a:lnTo>
                  <a:pt x="3962801" y="4343295"/>
                </a:lnTo>
              </a:path>
              <a:path w="3963034" h="9723120">
                <a:moveTo>
                  <a:pt x="2365942" y="3709813"/>
                </a:moveTo>
                <a:lnTo>
                  <a:pt x="3962801" y="3709813"/>
                </a:lnTo>
              </a:path>
              <a:path w="3963034" h="9723120">
                <a:moveTo>
                  <a:pt x="2365942" y="3077344"/>
                </a:moveTo>
                <a:lnTo>
                  <a:pt x="3962801" y="3077344"/>
                </a:lnTo>
              </a:path>
              <a:path w="3963034" h="9723120">
                <a:moveTo>
                  <a:pt x="2365942" y="4501159"/>
                </a:moveTo>
                <a:lnTo>
                  <a:pt x="3962801" y="4501159"/>
                </a:lnTo>
              </a:path>
              <a:path w="3963034" h="9723120">
                <a:moveTo>
                  <a:pt x="2571368" y="4659024"/>
                </a:moveTo>
                <a:lnTo>
                  <a:pt x="2571368" y="4343295"/>
                </a:lnTo>
              </a:path>
              <a:path w="3963034" h="9723120">
                <a:moveTo>
                  <a:pt x="2365942" y="4659024"/>
                </a:moveTo>
                <a:lnTo>
                  <a:pt x="3962801" y="4659024"/>
                </a:lnTo>
              </a:path>
              <a:path w="3963034" h="9723120">
                <a:moveTo>
                  <a:pt x="2365942" y="4817900"/>
                </a:moveTo>
                <a:lnTo>
                  <a:pt x="3962801" y="4817900"/>
                </a:lnTo>
              </a:path>
              <a:path w="3963034" h="9723120">
                <a:moveTo>
                  <a:pt x="2160516" y="4975764"/>
                </a:moveTo>
                <a:lnTo>
                  <a:pt x="3962801" y="4975764"/>
                </a:lnTo>
              </a:path>
              <a:path w="3963034" h="9723120">
                <a:moveTo>
                  <a:pt x="2365942" y="5134641"/>
                </a:moveTo>
                <a:lnTo>
                  <a:pt x="3962801" y="5134641"/>
                </a:lnTo>
              </a:path>
              <a:path w="3963034" h="9723120">
                <a:moveTo>
                  <a:pt x="2571368" y="5292505"/>
                </a:moveTo>
                <a:lnTo>
                  <a:pt x="2571368" y="4975764"/>
                </a:lnTo>
              </a:path>
              <a:path w="3963034" h="9723120">
                <a:moveTo>
                  <a:pt x="2365942" y="5292505"/>
                </a:moveTo>
                <a:lnTo>
                  <a:pt x="3962801" y="5292505"/>
                </a:lnTo>
              </a:path>
              <a:path w="3963034" h="9723120">
                <a:moveTo>
                  <a:pt x="2365942" y="5450370"/>
                </a:moveTo>
                <a:lnTo>
                  <a:pt x="3962801" y="5450370"/>
                </a:lnTo>
              </a:path>
              <a:path w="3963034" h="9723120">
                <a:moveTo>
                  <a:pt x="2160516" y="5609246"/>
                </a:moveTo>
                <a:lnTo>
                  <a:pt x="3962801" y="5609246"/>
                </a:lnTo>
              </a:path>
              <a:path w="3963034" h="9723120">
                <a:moveTo>
                  <a:pt x="2571368" y="6400592"/>
                </a:moveTo>
                <a:lnTo>
                  <a:pt x="2571368" y="5609246"/>
                </a:lnTo>
              </a:path>
              <a:path w="3963034" h="9723120">
                <a:moveTo>
                  <a:pt x="2365942" y="5767110"/>
                </a:moveTo>
                <a:lnTo>
                  <a:pt x="3962801" y="5767110"/>
                </a:lnTo>
              </a:path>
              <a:path w="3963034" h="9723120">
                <a:moveTo>
                  <a:pt x="2365942" y="5924975"/>
                </a:moveTo>
                <a:lnTo>
                  <a:pt x="3962801" y="5924975"/>
                </a:lnTo>
              </a:path>
              <a:path w="3963034" h="9723120">
                <a:moveTo>
                  <a:pt x="2365942" y="6083851"/>
                </a:moveTo>
                <a:lnTo>
                  <a:pt x="3962801" y="6083851"/>
                </a:lnTo>
              </a:path>
              <a:path w="3963034" h="9723120">
                <a:moveTo>
                  <a:pt x="2365942" y="6241716"/>
                </a:moveTo>
                <a:lnTo>
                  <a:pt x="3962801" y="6241716"/>
                </a:lnTo>
              </a:path>
              <a:path w="3963034" h="9723120">
                <a:moveTo>
                  <a:pt x="2365942" y="6400592"/>
                </a:moveTo>
                <a:lnTo>
                  <a:pt x="3962801" y="6400592"/>
                </a:lnTo>
              </a:path>
              <a:path w="3963034" h="9723120">
                <a:moveTo>
                  <a:pt x="2365942" y="6558456"/>
                </a:moveTo>
                <a:lnTo>
                  <a:pt x="3962801" y="6558456"/>
                </a:lnTo>
              </a:path>
              <a:path w="3963034" h="9723120">
                <a:moveTo>
                  <a:pt x="2160516" y="6716321"/>
                </a:moveTo>
                <a:lnTo>
                  <a:pt x="3962801" y="6716321"/>
                </a:lnTo>
              </a:path>
              <a:path w="3963034" h="9723120">
                <a:moveTo>
                  <a:pt x="2365942" y="6875197"/>
                </a:moveTo>
                <a:lnTo>
                  <a:pt x="3962801" y="6875197"/>
                </a:lnTo>
              </a:path>
              <a:path w="3963034" h="9723120">
                <a:moveTo>
                  <a:pt x="2571368" y="7033062"/>
                </a:moveTo>
                <a:lnTo>
                  <a:pt x="2571368" y="6716321"/>
                </a:lnTo>
              </a:path>
              <a:path w="3963034" h="9723120">
                <a:moveTo>
                  <a:pt x="2365942" y="7033062"/>
                </a:moveTo>
                <a:lnTo>
                  <a:pt x="3962801" y="7033062"/>
                </a:lnTo>
              </a:path>
              <a:path w="3963034" h="9723120">
                <a:moveTo>
                  <a:pt x="2365942" y="7190926"/>
                </a:moveTo>
                <a:lnTo>
                  <a:pt x="3962801" y="7190926"/>
                </a:lnTo>
              </a:path>
              <a:path w="3963034" h="9723120">
                <a:moveTo>
                  <a:pt x="2160516" y="7349802"/>
                </a:moveTo>
                <a:lnTo>
                  <a:pt x="3962801" y="7349802"/>
                </a:lnTo>
              </a:path>
              <a:path w="3963034" h="9723120">
                <a:moveTo>
                  <a:pt x="2365942" y="7507667"/>
                </a:moveTo>
                <a:lnTo>
                  <a:pt x="3962801" y="7507667"/>
                </a:lnTo>
              </a:path>
              <a:path w="3963034" h="9723120">
                <a:moveTo>
                  <a:pt x="2365942" y="7666543"/>
                </a:moveTo>
                <a:lnTo>
                  <a:pt x="3962801" y="7666543"/>
                </a:lnTo>
              </a:path>
              <a:path w="3963034" h="9723120">
                <a:moveTo>
                  <a:pt x="2365942" y="7824407"/>
                </a:moveTo>
                <a:lnTo>
                  <a:pt x="3962801" y="7824407"/>
                </a:lnTo>
              </a:path>
              <a:path w="3963034" h="9723120">
                <a:moveTo>
                  <a:pt x="2571368" y="8141148"/>
                </a:moveTo>
                <a:lnTo>
                  <a:pt x="2571368" y="7349802"/>
                </a:lnTo>
              </a:path>
              <a:path w="3963034" h="9723120">
                <a:moveTo>
                  <a:pt x="2365942" y="8299013"/>
                </a:moveTo>
                <a:lnTo>
                  <a:pt x="3962801" y="8299013"/>
                </a:lnTo>
              </a:path>
              <a:path w="3963034" h="9723120">
                <a:moveTo>
                  <a:pt x="2365942" y="7982272"/>
                </a:moveTo>
                <a:lnTo>
                  <a:pt x="3962801" y="7982272"/>
                </a:lnTo>
              </a:path>
              <a:path w="3963034" h="9723120">
                <a:moveTo>
                  <a:pt x="2365942" y="8141148"/>
                </a:moveTo>
                <a:lnTo>
                  <a:pt x="3962801" y="8141148"/>
                </a:lnTo>
              </a:path>
              <a:path w="3963034" h="9723120">
                <a:moveTo>
                  <a:pt x="2160516" y="8456877"/>
                </a:moveTo>
                <a:lnTo>
                  <a:pt x="3962801" y="8456877"/>
                </a:lnTo>
              </a:path>
              <a:path w="3963034" h="9723120">
                <a:moveTo>
                  <a:pt x="2365942" y="8615753"/>
                </a:moveTo>
                <a:lnTo>
                  <a:pt x="3962801" y="8615753"/>
                </a:lnTo>
              </a:path>
              <a:path w="3963034" h="9723120">
                <a:moveTo>
                  <a:pt x="2571368" y="8773618"/>
                </a:moveTo>
                <a:lnTo>
                  <a:pt x="2571368" y="8456877"/>
                </a:lnTo>
              </a:path>
              <a:path w="3963034" h="9723120">
                <a:moveTo>
                  <a:pt x="2365942" y="8773618"/>
                </a:moveTo>
                <a:lnTo>
                  <a:pt x="3962801" y="8773618"/>
                </a:lnTo>
              </a:path>
              <a:path w="3963034" h="9723120">
                <a:moveTo>
                  <a:pt x="2365942" y="8931482"/>
                </a:moveTo>
                <a:lnTo>
                  <a:pt x="3962801" y="8931482"/>
                </a:lnTo>
              </a:path>
              <a:path w="3963034" h="9723120">
                <a:moveTo>
                  <a:pt x="0" y="1969257"/>
                </a:moveTo>
                <a:lnTo>
                  <a:pt x="1802285" y="1969257"/>
                </a:lnTo>
              </a:path>
              <a:path w="3963034" h="9723120">
                <a:moveTo>
                  <a:pt x="205426" y="2285998"/>
                </a:moveTo>
                <a:lnTo>
                  <a:pt x="1802285" y="2285998"/>
                </a:lnTo>
              </a:path>
              <a:path w="3963034" h="9723120">
                <a:moveTo>
                  <a:pt x="205426" y="2602738"/>
                </a:moveTo>
                <a:lnTo>
                  <a:pt x="1802285" y="2602738"/>
                </a:lnTo>
              </a:path>
              <a:path w="3963034" h="9723120">
                <a:moveTo>
                  <a:pt x="205426" y="2443862"/>
                </a:moveTo>
                <a:lnTo>
                  <a:pt x="1802285" y="2443862"/>
                </a:lnTo>
              </a:path>
              <a:path w="3963034" h="9723120">
                <a:moveTo>
                  <a:pt x="205426" y="2127121"/>
                </a:moveTo>
                <a:lnTo>
                  <a:pt x="1802285" y="2127121"/>
                </a:lnTo>
              </a:path>
              <a:path w="3963034" h="9723120">
                <a:moveTo>
                  <a:pt x="205426" y="1969257"/>
                </a:moveTo>
                <a:lnTo>
                  <a:pt x="205426" y="2760603"/>
                </a:lnTo>
              </a:path>
              <a:path w="3963034" h="9723120">
                <a:moveTo>
                  <a:pt x="1369170" y="1969257"/>
                </a:moveTo>
                <a:lnTo>
                  <a:pt x="1369170" y="2760603"/>
                </a:lnTo>
              </a:path>
              <a:path w="3963034" h="9723120">
                <a:moveTo>
                  <a:pt x="410852" y="2760603"/>
                </a:moveTo>
                <a:lnTo>
                  <a:pt x="410852" y="1969257"/>
                </a:lnTo>
              </a:path>
              <a:path w="3963034" h="9723120">
                <a:moveTo>
                  <a:pt x="0" y="2760603"/>
                </a:moveTo>
                <a:lnTo>
                  <a:pt x="1802285" y="2760603"/>
                </a:lnTo>
              </a:path>
              <a:path w="3963034" h="9723120">
                <a:moveTo>
                  <a:pt x="2365942" y="4026554"/>
                </a:moveTo>
                <a:lnTo>
                  <a:pt x="3962801" y="4026554"/>
                </a:lnTo>
              </a:path>
              <a:path w="3963034" h="9723120">
                <a:moveTo>
                  <a:pt x="0" y="6400592"/>
                </a:moveTo>
                <a:lnTo>
                  <a:pt x="1802285" y="6400592"/>
                </a:lnTo>
              </a:path>
              <a:path w="3963034" h="9723120">
                <a:moveTo>
                  <a:pt x="205426" y="6558456"/>
                </a:moveTo>
                <a:lnTo>
                  <a:pt x="1802285" y="6558456"/>
                </a:lnTo>
              </a:path>
              <a:path w="3963034" h="9723120">
                <a:moveTo>
                  <a:pt x="410852" y="7190926"/>
                </a:moveTo>
                <a:lnTo>
                  <a:pt x="410852" y="6400592"/>
                </a:lnTo>
              </a:path>
              <a:path w="3963034" h="9723120">
                <a:moveTo>
                  <a:pt x="205426" y="6716321"/>
                </a:moveTo>
                <a:lnTo>
                  <a:pt x="1802285" y="6716321"/>
                </a:lnTo>
              </a:path>
              <a:path w="3963034" h="9723120">
                <a:moveTo>
                  <a:pt x="205426" y="6875197"/>
                </a:moveTo>
                <a:lnTo>
                  <a:pt x="1802285" y="6875197"/>
                </a:lnTo>
              </a:path>
              <a:path w="3963034" h="9723120">
                <a:moveTo>
                  <a:pt x="205426" y="7033062"/>
                </a:moveTo>
                <a:lnTo>
                  <a:pt x="1802285" y="7033062"/>
                </a:lnTo>
              </a:path>
              <a:path w="3963034" h="9723120">
                <a:moveTo>
                  <a:pt x="205426" y="7190926"/>
                </a:moveTo>
                <a:lnTo>
                  <a:pt x="1802285" y="7190926"/>
                </a:lnTo>
              </a:path>
              <a:path w="3963034" h="9723120">
                <a:moveTo>
                  <a:pt x="205426" y="7349802"/>
                </a:moveTo>
                <a:lnTo>
                  <a:pt x="1802285" y="734980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 txBox="1"/>
          <p:nvPr/>
        </p:nvSpPr>
        <p:spPr>
          <a:xfrm>
            <a:off x="15366598" y="8172220"/>
            <a:ext cx="13398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5">
                <a:latin typeface="Arial"/>
                <a:cs typeface="Arial"/>
              </a:rPr>
              <a:t>1О</a:t>
            </a:r>
            <a:endParaRPr sz="650">
              <a:latin typeface="Arial"/>
              <a:cs typeface="Arial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15601371" y="8258236"/>
            <a:ext cx="63627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5">
                <a:latin typeface="Arial"/>
                <a:cs typeface="Arial"/>
              </a:rPr>
              <a:t>Житлов</a:t>
            </a:r>
            <a:r>
              <a:rPr dirty="0" sz="650" spc="-10">
                <a:latin typeface="Arial"/>
                <a:cs typeface="Arial"/>
              </a:rPr>
              <a:t>а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площа</a:t>
            </a:r>
            <a:endParaRPr sz="650">
              <a:latin typeface="Arial"/>
              <a:cs typeface="Arial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15596311" y="8416100"/>
            <a:ext cx="55499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5">
                <a:latin typeface="Arial"/>
                <a:cs typeface="Arial"/>
              </a:rPr>
              <a:t>Всього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площа</a:t>
            </a:r>
            <a:endParaRPr sz="650">
              <a:latin typeface="Arial"/>
              <a:cs typeface="Arial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15601371" y="8574976"/>
            <a:ext cx="61468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</a:t>
            </a:r>
            <a:r>
              <a:rPr dirty="0" sz="650" spc="-10">
                <a:latin typeface="Arial"/>
                <a:cs typeface="Arial"/>
              </a:rPr>
              <a:t>    </a:t>
            </a:r>
            <a:r>
              <a:rPr dirty="0" sz="650" spc="-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Передпокій</a:t>
            </a:r>
            <a:endParaRPr sz="650">
              <a:latin typeface="Arial"/>
              <a:cs typeface="Arial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15608455" y="8732841"/>
            <a:ext cx="71247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2</a:t>
            </a:r>
            <a:r>
              <a:rPr dirty="0" sz="650" spc="190">
                <a:latin typeface="Arial"/>
                <a:cs typeface="Arial"/>
              </a:rPr>
              <a:t> </a:t>
            </a:r>
            <a:r>
              <a:rPr dirty="0" sz="650" spc="19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Ванна</a:t>
            </a:r>
            <a:r>
              <a:rPr dirty="0" sz="650" spc="-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кімната</a:t>
            </a:r>
            <a:endParaRPr sz="650">
              <a:latin typeface="Arial"/>
              <a:cs typeface="Arial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15607444" y="8890705"/>
            <a:ext cx="39052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3</a:t>
            </a:r>
            <a:r>
              <a:rPr dirty="0" sz="650" spc="175">
                <a:latin typeface="Arial"/>
                <a:cs typeface="Arial"/>
              </a:rPr>
              <a:t> </a:t>
            </a:r>
            <a:r>
              <a:rPr dirty="0" sz="650" spc="17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Кухня</a:t>
            </a:r>
            <a:endParaRPr sz="650">
              <a:latin typeface="Arial"/>
              <a:cs typeface="Arial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15371658" y="9049581"/>
            <a:ext cx="105854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250190" algn="l"/>
              </a:tabLst>
            </a:pPr>
            <a:r>
              <a:rPr dirty="0" baseline="4273" sz="975" spc="-22">
                <a:latin typeface="Arial"/>
                <a:cs typeface="Arial"/>
              </a:rPr>
              <a:t>1</a:t>
            </a:r>
            <a:r>
              <a:rPr dirty="0" baseline="4273" sz="975" spc="-15">
                <a:latin typeface="Arial"/>
                <a:cs typeface="Arial"/>
              </a:rPr>
              <a:t>П</a:t>
            </a:r>
            <a:r>
              <a:rPr dirty="0" baseline="4273" sz="975">
                <a:latin typeface="Arial"/>
                <a:cs typeface="Arial"/>
              </a:rPr>
              <a:t>	</a:t>
            </a:r>
            <a:r>
              <a:rPr dirty="0" sz="650" spc="-10">
                <a:latin typeface="Arial"/>
                <a:cs typeface="Arial"/>
              </a:rPr>
              <a:t>4</a:t>
            </a:r>
            <a:r>
              <a:rPr dirty="0" sz="650">
                <a:latin typeface="Arial"/>
                <a:cs typeface="Arial"/>
              </a:rPr>
              <a:t>    </a:t>
            </a:r>
            <a:r>
              <a:rPr dirty="0" sz="650" spc="-75">
                <a:latin typeface="Arial"/>
                <a:cs typeface="Arial"/>
              </a:rPr>
              <a:t> </a:t>
            </a:r>
            <a:r>
              <a:rPr dirty="0" sz="650" spc="-15">
                <a:latin typeface="Arial"/>
                <a:cs typeface="Arial"/>
              </a:rPr>
              <a:t>Житлов</a:t>
            </a:r>
            <a:r>
              <a:rPr dirty="0" sz="650" spc="-10">
                <a:latin typeface="Arial"/>
                <a:cs typeface="Arial"/>
              </a:rPr>
              <a:t>а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кімната</a:t>
            </a:r>
            <a:endParaRPr sz="650">
              <a:latin typeface="Arial"/>
              <a:cs typeface="Arial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15601371" y="9207446"/>
            <a:ext cx="636270" cy="281940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8415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5</a:t>
            </a:r>
            <a:r>
              <a:rPr dirty="0" sz="650" spc="240">
                <a:latin typeface="Arial"/>
                <a:cs typeface="Arial"/>
              </a:rPr>
              <a:t> </a:t>
            </a:r>
            <a:r>
              <a:rPr dirty="0" sz="650" spc="24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Лоджія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470"/>
              </a:spcBef>
            </a:pPr>
            <a:r>
              <a:rPr dirty="0" sz="650" spc="-15">
                <a:latin typeface="Arial"/>
                <a:cs typeface="Arial"/>
              </a:rPr>
              <a:t>Житлов</a:t>
            </a:r>
            <a:r>
              <a:rPr dirty="0" sz="650" spc="-10">
                <a:latin typeface="Arial"/>
                <a:cs typeface="Arial"/>
              </a:rPr>
              <a:t>а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площа</a:t>
            </a:r>
            <a:endParaRPr sz="650">
              <a:latin typeface="Arial"/>
              <a:cs typeface="Arial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15596311" y="9524186"/>
            <a:ext cx="55499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5">
                <a:latin typeface="Arial"/>
                <a:cs typeface="Arial"/>
              </a:rPr>
              <a:t>Всього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площа</a:t>
            </a:r>
            <a:endParaRPr sz="650">
              <a:latin typeface="Arial"/>
              <a:cs typeface="Arial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16805594" y="8258236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19.10</a:t>
            </a:r>
            <a:endParaRPr sz="650">
              <a:latin typeface="Arial"/>
              <a:cs typeface="Arial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16812677" y="8420148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23.30</a:t>
            </a:r>
            <a:endParaRPr sz="650">
              <a:latin typeface="Arial"/>
              <a:cs typeface="Arial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16833929" y="8574976"/>
            <a:ext cx="18415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5.00</a:t>
            </a:r>
            <a:endParaRPr sz="650">
              <a:latin typeface="Arial"/>
              <a:cs typeface="Arial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16833929" y="8732841"/>
            <a:ext cx="18415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3.40</a:t>
            </a:r>
            <a:endParaRPr sz="650">
              <a:latin typeface="Arial"/>
              <a:cs typeface="Arial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16805594" y="8890705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10.40</a:t>
            </a:r>
            <a:endParaRPr sz="650">
              <a:latin typeface="Arial"/>
              <a:cs typeface="Arial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16805594" y="9049581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14.80</a:t>
            </a:r>
            <a:endParaRPr sz="650">
              <a:latin typeface="Arial"/>
              <a:cs typeface="Arial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17529139" y="9121430"/>
            <a:ext cx="13144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5">
                <a:latin typeface="Arial"/>
                <a:cs typeface="Arial"/>
              </a:rPr>
              <a:t>1Ц</a:t>
            </a:r>
            <a:endParaRPr sz="650">
              <a:latin typeface="Arial"/>
              <a:cs typeface="Arial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16733746" y="9207446"/>
            <a:ext cx="38544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4.0х1=4.0</a:t>
            </a:r>
            <a:endParaRPr sz="650">
              <a:latin typeface="Arial"/>
              <a:cs typeface="Arial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16805594" y="9366322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14.80</a:t>
            </a:r>
            <a:endParaRPr sz="650">
              <a:latin typeface="Arial"/>
              <a:cs typeface="Arial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16811665" y="9524186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37.60</a:t>
            </a:r>
            <a:endParaRPr sz="650">
              <a:latin typeface="Arial"/>
              <a:cs typeface="Arial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17761887" y="9207446"/>
            <a:ext cx="63627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5">
                <a:latin typeface="Arial"/>
                <a:cs typeface="Arial"/>
              </a:rPr>
              <a:t>Житлов</a:t>
            </a:r>
            <a:r>
              <a:rPr dirty="0" sz="650" spc="-10">
                <a:latin typeface="Arial"/>
                <a:cs typeface="Arial"/>
              </a:rPr>
              <a:t>а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площа</a:t>
            </a:r>
            <a:endParaRPr sz="650">
              <a:latin typeface="Arial"/>
              <a:cs typeface="Arial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17756827" y="9366322"/>
            <a:ext cx="55499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5">
                <a:latin typeface="Arial"/>
                <a:cs typeface="Arial"/>
              </a:rPr>
              <a:t>Всього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площа</a:t>
            </a:r>
            <a:endParaRPr sz="650">
              <a:latin typeface="Arial"/>
              <a:cs typeface="Arial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17506875" y="9524223"/>
            <a:ext cx="87503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5">
                <a:latin typeface="Arial"/>
                <a:cs typeface="Arial"/>
              </a:rPr>
              <a:t>Всього</a:t>
            </a:r>
            <a:r>
              <a:rPr dirty="0" sz="650" spc="-4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площа</a:t>
            </a:r>
            <a:r>
              <a:rPr dirty="0" sz="650" spc="-3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квартир</a:t>
            </a:r>
            <a:endParaRPr sz="650">
              <a:latin typeface="Arial"/>
              <a:cs typeface="Arial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17506875" y="9682088"/>
            <a:ext cx="124777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Нежитлові</a:t>
            </a:r>
            <a:r>
              <a:rPr dirty="0" sz="650" spc="-25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приміщення</a:t>
            </a:r>
            <a:r>
              <a:rPr dirty="0" sz="650" spc="-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(комори)</a:t>
            </a:r>
            <a:endParaRPr sz="650">
              <a:latin typeface="Arial"/>
              <a:cs typeface="Arial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17509912" y="9998828"/>
            <a:ext cx="97409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Загальна площа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поверху</a:t>
            </a:r>
            <a:endParaRPr sz="650">
              <a:latin typeface="Arial"/>
              <a:cs typeface="Arial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17506875" y="9840964"/>
            <a:ext cx="125857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Площа</a:t>
            </a:r>
            <a:r>
              <a:rPr dirty="0" sz="650" spc="-35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загального</a:t>
            </a:r>
            <a:r>
              <a:rPr dirty="0" sz="650" spc="-3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користування</a:t>
            </a:r>
            <a:endParaRPr sz="650">
              <a:latin typeface="Arial"/>
              <a:cs typeface="Arial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18967121" y="9207446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19.10</a:t>
            </a:r>
            <a:endParaRPr sz="650">
              <a:latin typeface="Arial"/>
              <a:cs typeface="Arial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18973193" y="9369358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23.50</a:t>
            </a:r>
            <a:endParaRPr sz="650">
              <a:latin typeface="Arial"/>
              <a:cs typeface="Arial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18949919" y="9528271"/>
            <a:ext cx="27432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583.10</a:t>
            </a:r>
            <a:endParaRPr sz="650">
              <a:latin typeface="Arial"/>
              <a:cs typeface="Arial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18932715" y="9845012"/>
            <a:ext cx="27432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156.80</a:t>
            </a:r>
            <a:endParaRPr sz="650">
              <a:latin typeface="Arial"/>
              <a:cs typeface="Arial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18937775" y="10002876"/>
            <a:ext cx="27432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759.70</a:t>
            </a:r>
            <a:endParaRPr sz="650">
              <a:latin typeface="Arial"/>
              <a:cs typeface="Arial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18954977" y="9686135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19.80</a:t>
            </a:r>
            <a:endParaRPr sz="650">
              <a:latin typeface="Arial"/>
              <a:cs typeface="Arial"/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15368623" y="5323576"/>
            <a:ext cx="12446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5">
                <a:latin typeface="Arial"/>
                <a:cs typeface="Arial"/>
              </a:rPr>
              <a:t>1Л</a:t>
            </a:r>
            <a:endParaRPr sz="650">
              <a:latin typeface="Arial"/>
              <a:cs typeface="Arial"/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15601371" y="5409592"/>
            <a:ext cx="63627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5">
                <a:latin typeface="Arial"/>
                <a:cs typeface="Arial"/>
              </a:rPr>
              <a:t>Житлов</a:t>
            </a:r>
            <a:r>
              <a:rPr dirty="0" sz="650" spc="-10">
                <a:latin typeface="Arial"/>
                <a:cs typeface="Arial"/>
              </a:rPr>
              <a:t>а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площа</a:t>
            </a:r>
            <a:endParaRPr sz="650">
              <a:latin typeface="Arial"/>
              <a:cs typeface="Arial"/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15596311" y="5568469"/>
            <a:ext cx="55499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5">
                <a:latin typeface="Arial"/>
                <a:cs typeface="Arial"/>
              </a:rPr>
              <a:t>Всього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площа</a:t>
            </a:r>
            <a:endParaRPr sz="650">
              <a:latin typeface="Arial"/>
              <a:cs typeface="Arial"/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15601371" y="5726333"/>
            <a:ext cx="60896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</a:t>
            </a:r>
            <a:r>
              <a:rPr dirty="0" sz="650" spc="-10">
                <a:latin typeface="Arial"/>
                <a:cs typeface="Arial"/>
              </a:rPr>
              <a:t>    </a:t>
            </a:r>
            <a:r>
              <a:rPr dirty="0" sz="650" spc="-6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Передпокій</a:t>
            </a:r>
            <a:endParaRPr sz="650">
              <a:latin typeface="Arial"/>
              <a:cs typeface="Arial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15607444" y="6043074"/>
            <a:ext cx="39052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3</a:t>
            </a:r>
            <a:r>
              <a:rPr dirty="0" sz="650" spc="175">
                <a:latin typeface="Arial"/>
                <a:cs typeface="Arial"/>
              </a:rPr>
              <a:t> </a:t>
            </a:r>
            <a:r>
              <a:rPr dirty="0" sz="650" spc="17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Кухня</a:t>
            </a:r>
            <a:endParaRPr sz="650">
              <a:latin typeface="Arial"/>
              <a:cs typeface="Arial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15608455" y="5884197"/>
            <a:ext cx="71247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2</a:t>
            </a:r>
            <a:r>
              <a:rPr dirty="0" sz="650" spc="190">
                <a:latin typeface="Arial"/>
                <a:cs typeface="Arial"/>
              </a:rPr>
              <a:t> </a:t>
            </a:r>
            <a:r>
              <a:rPr dirty="0" sz="650" spc="19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Ванна</a:t>
            </a:r>
            <a:r>
              <a:rPr dirty="0" sz="650" spc="-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кімната</a:t>
            </a:r>
            <a:endParaRPr sz="650">
              <a:latin typeface="Arial"/>
              <a:cs typeface="Arial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15361539" y="6200938"/>
            <a:ext cx="106807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260350" algn="l"/>
              </a:tabLst>
            </a:pPr>
            <a:r>
              <a:rPr dirty="0" sz="650" spc="-15">
                <a:latin typeface="Arial"/>
                <a:cs typeface="Arial"/>
              </a:rPr>
              <a:t>1</a:t>
            </a:r>
            <a:r>
              <a:rPr dirty="0" sz="650" spc="-10">
                <a:latin typeface="Arial"/>
                <a:cs typeface="Arial"/>
              </a:rPr>
              <a:t>Ч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 spc="-10">
                <a:latin typeface="Arial"/>
                <a:cs typeface="Arial"/>
              </a:rPr>
              <a:t>4</a:t>
            </a:r>
            <a:r>
              <a:rPr dirty="0" sz="650">
                <a:latin typeface="Arial"/>
                <a:cs typeface="Arial"/>
              </a:rPr>
              <a:t>    </a:t>
            </a:r>
            <a:r>
              <a:rPr dirty="0" sz="650" spc="-75">
                <a:latin typeface="Arial"/>
                <a:cs typeface="Arial"/>
              </a:rPr>
              <a:t> </a:t>
            </a:r>
            <a:r>
              <a:rPr dirty="0" sz="650" spc="-15">
                <a:latin typeface="Arial"/>
                <a:cs typeface="Arial"/>
              </a:rPr>
              <a:t>Житлов</a:t>
            </a:r>
            <a:r>
              <a:rPr dirty="0" sz="650" spc="-10">
                <a:latin typeface="Arial"/>
                <a:cs typeface="Arial"/>
              </a:rPr>
              <a:t>а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кімната</a:t>
            </a:r>
            <a:endParaRPr sz="650">
              <a:latin typeface="Arial"/>
              <a:cs typeface="Arial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15601371" y="6359815"/>
            <a:ext cx="636270" cy="28130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8415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5</a:t>
            </a:r>
            <a:r>
              <a:rPr dirty="0" sz="650" spc="240">
                <a:latin typeface="Arial"/>
                <a:cs typeface="Arial"/>
              </a:rPr>
              <a:t> </a:t>
            </a:r>
            <a:r>
              <a:rPr dirty="0" sz="650" spc="24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Лоджія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459"/>
              </a:spcBef>
            </a:pPr>
            <a:r>
              <a:rPr dirty="0" sz="650" spc="-15">
                <a:latin typeface="Arial"/>
                <a:cs typeface="Arial"/>
              </a:rPr>
              <a:t>Житлов</a:t>
            </a:r>
            <a:r>
              <a:rPr dirty="0" sz="650" spc="-10">
                <a:latin typeface="Arial"/>
                <a:cs typeface="Arial"/>
              </a:rPr>
              <a:t>а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площа</a:t>
            </a:r>
            <a:endParaRPr sz="650">
              <a:latin typeface="Arial"/>
              <a:cs typeface="Arial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15596311" y="6675544"/>
            <a:ext cx="55499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5">
                <a:latin typeface="Arial"/>
                <a:cs typeface="Arial"/>
              </a:rPr>
              <a:t>Всього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площа</a:t>
            </a:r>
            <a:endParaRPr sz="650">
              <a:latin typeface="Arial"/>
              <a:cs typeface="Arial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15601371" y="6834420"/>
            <a:ext cx="60896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</a:t>
            </a:r>
            <a:r>
              <a:rPr dirty="0" sz="650" spc="-10">
                <a:latin typeface="Arial"/>
                <a:cs typeface="Arial"/>
              </a:rPr>
              <a:t>    </a:t>
            </a:r>
            <a:r>
              <a:rPr dirty="0" sz="650" spc="-6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Передпокій</a:t>
            </a:r>
            <a:endParaRPr sz="650">
              <a:latin typeface="Arial"/>
              <a:cs typeface="Arial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15607444" y="7150149"/>
            <a:ext cx="39052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3</a:t>
            </a:r>
            <a:r>
              <a:rPr dirty="0" sz="650" spc="175">
                <a:latin typeface="Arial"/>
                <a:cs typeface="Arial"/>
              </a:rPr>
              <a:t> </a:t>
            </a:r>
            <a:r>
              <a:rPr dirty="0" sz="650" spc="17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Кухня</a:t>
            </a:r>
            <a:endParaRPr sz="650">
              <a:latin typeface="Arial"/>
              <a:cs typeface="Arial"/>
            </a:endParaRPr>
          </a:p>
        </p:txBody>
      </p:sp>
      <p:sp>
        <p:nvSpPr>
          <p:cNvPr id="118" name="object 118"/>
          <p:cNvSpPr txBox="1"/>
          <p:nvPr/>
        </p:nvSpPr>
        <p:spPr>
          <a:xfrm>
            <a:off x="15608455" y="6992284"/>
            <a:ext cx="71247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2</a:t>
            </a:r>
            <a:r>
              <a:rPr dirty="0" sz="650" spc="190">
                <a:latin typeface="Arial"/>
                <a:cs typeface="Arial"/>
              </a:rPr>
              <a:t> </a:t>
            </a:r>
            <a:r>
              <a:rPr dirty="0" sz="650" spc="19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Ванна</a:t>
            </a:r>
            <a:r>
              <a:rPr dirty="0" sz="650" spc="-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кімната</a:t>
            </a:r>
            <a:endParaRPr sz="650">
              <a:latin typeface="Arial"/>
              <a:cs typeface="Arial"/>
            </a:endParaRPr>
          </a:p>
        </p:txBody>
      </p:sp>
      <p:sp>
        <p:nvSpPr>
          <p:cNvPr id="119" name="object 119"/>
          <p:cNvSpPr txBox="1"/>
          <p:nvPr/>
        </p:nvSpPr>
        <p:spPr>
          <a:xfrm>
            <a:off x="15361539" y="7309025"/>
            <a:ext cx="106807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260350" algn="l"/>
              </a:tabLst>
            </a:pPr>
            <a:r>
              <a:rPr dirty="0" sz="650" spc="-15">
                <a:latin typeface="Arial"/>
                <a:cs typeface="Arial"/>
              </a:rPr>
              <a:t>1</a:t>
            </a:r>
            <a:r>
              <a:rPr dirty="0" sz="650" spc="-10">
                <a:latin typeface="Arial"/>
                <a:cs typeface="Arial"/>
              </a:rPr>
              <a:t>Я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 spc="-10">
                <a:latin typeface="Arial"/>
                <a:cs typeface="Arial"/>
              </a:rPr>
              <a:t>4</a:t>
            </a:r>
            <a:r>
              <a:rPr dirty="0" sz="650">
                <a:latin typeface="Arial"/>
                <a:cs typeface="Arial"/>
              </a:rPr>
              <a:t>    </a:t>
            </a:r>
            <a:r>
              <a:rPr dirty="0" sz="650" spc="-75">
                <a:latin typeface="Arial"/>
                <a:cs typeface="Arial"/>
              </a:rPr>
              <a:t> </a:t>
            </a:r>
            <a:r>
              <a:rPr dirty="0" sz="650" spc="-15">
                <a:latin typeface="Arial"/>
                <a:cs typeface="Arial"/>
              </a:rPr>
              <a:t>Житлов</a:t>
            </a:r>
            <a:r>
              <a:rPr dirty="0" sz="650" spc="-10">
                <a:latin typeface="Arial"/>
                <a:cs typeface="Arial"/>
              </a:rPr>
              <a:t>а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кімната</a:t>
            </a:r>
            <a:endParaRPr sz="650">
              <a:latin typeface="Arial"/>
              <a:cs typeface="Arial"/>
            </a:endParaRPr>
          </a:p>
        </p:txBody>
      </p:sp>
      <p:sp>
        <p:nvSpPr>
          <p:cNvPr id="120" name="object 120"/>
          <p:cNvSpPr txBox="1"/>
          <p:nvPr/>
        </p:nvSpPr>
        <p:spPr>
          <a:xfrm>
            <a:off x="15601371" y="7466889"/>
            <a:ext cx="636270" cy="281940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8415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5</a:t>
            </a:r>
            <a:r>
              <a:rPr dirty="0" sz="650" spc="240">
                <a:latin typeface="Arial"/>
                <a:cs typeface="Arial"/>
              </a:rPr>
              <a:t> </a:t>
            </a:r>
            <a:r>
              <a:rPr dirty="0" sz="650" spc="24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Лоджія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470"/>
              </a:spcBef>
            </a:pPr>
            <a:r>
              <a:rPr dirty="0" sz="650" spc="-15">
                <a:latin typeface="Arial"/>
                <a:cs typeface="Arial"/>
              </a:rPr>
              <a:t>Житлов</a:t>
            </a:r>
            <a:r>
              <a:rPr dirty="0" sz="650" spc="-10">
                <a:latin typeface="Arial"/>
                <a:cs typeface="Arial"/>
              </a:rPr>
              <a:t>а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площа</a:t>
            </a:r>
            <a:endParaRPr sz="650">
              <a:latin typeface="Arial"/>
              <a:cs typeface="Arial"/>
            </a:endParaRPr>
          </a:p>
        </p:txBody>
      </p:sp>
      <p:sp>
        <p:nvSpPr>
          <p:cNvPr id="121" name="object 121"/>
          <p:cNvSpPr txBox="1"/>
          <p:nvPr/>
        </p:nvSpPr>
        <p:spPr>
          <a:xfrm>
            <a:off x="15596311" y="7783631"/>
            <a:ext cx="55499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5">
                <a:latin typeface="Arial"/>
                <a:cs typeface="Arial"/>
              </a:rPr>
              <a:t>Всього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площа</a:t>
            </a:r>
            <a:endParaRPr sz="650">
              <a:latin typeface="Arial"/>
              <a:cs typeface="Arial"/>
            </a:endParaRPr>
          </a:p>
        </p:txBody>
      </p:sp>
      <p:sp>
        <p:nvSpPr>
          <p:cNvPr id="122" name="object 122"/>
          <p:cNvSpPr txBox="1"/>
          <p:nvPr/>
        </p:nvSpPr>
        <p:spPr>
          <a:xfrm>
            <a:off x="15601371" y="7941495"/>
            <a:ext cx="82867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</a:t>
            </a:r>
            <a:r>
              <a:rPr dirty="0" sz="650" spc="-10">
                <a:latin typeface="Arial"/>
                <a:cs typeface="Arial"/>
              </a:rPr>
              <a:t>    </a:t>
            </a:r>
            <a:r>
              <a:rPr dirty="0" sz="650" spc="-10">
                <a:latin typeface="Arial"/>
                <a:cs typeface="Arial"/>
              </a:rPr>
              <a:t> </a:t>
            </a:r>
            <a:r>
              <a:rPr dirty="0" sz="650" spc="-15">
                <a:latin typeface="Arial"/>
                <a:cs typeface="Arial"/>
              </a:rPr>
              <a:t>Житлов</a:t>
            </a:r>
            <a:r>
              <a:rPr dirty="0" sz="650" spc="-10">
                <a:latin typeface="Arial"/>
                <a:cs typeface="Arial"/>
              </a:rPr>
              <a:t>а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кімната</a:t>
            </a:r>
            <a:endParaRPr sz="650">
              <a:latin typeface="Arial"/>
              <a:cs typeface="Arial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15608455" y="8100371"/>
            <a:ext cx="71247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2</a:t>
            </a:r>
            <a:r>
              <a:rPr dirty="0" sz="650" spc="190">
                <a:latin typeface="Arial"/>
                <a:cs typeface="Arial"/>
              </a:rPr>
              <a:t> </a:t>
            </a:r>
            <a:r>
              <a:rPr dirty="0" sz="650" spc="19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Ванна</a:t>
            </a:r>
            <a:r>
              <a:rPr dirty="0" sz="650" spc="-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кімната</a:t>
            </a:r>
            <a:endParaRPr sz="650">
              <a:latin typeface="Arial"/>
              <a:cs typeface="Arial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16805594" y="5409592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19.10</a:t>
            </a:r>
            <a:endParaRPr sz="650">
              <a:latin typeface="Arial"/>
              <a:cs typeface="Arial"/>
            </a:endParaRPr>
          </a:p>
        </p:txBody>
      </p:sp>
      <p:sp>
        <p:nvSpPr>
          <p:cNvPr id="125" name="object 125"/>
          <p:cNvSpPr txBox="1"/>
          <p:nvPr/>
        </p:nvSpPr>
        <p:spPr>
          <a:xfrm>
            <a:off x="16812677" y="5572516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23.30</a:t>
            </a:r>
            <a:endParaRPr sz="650">
              <a:latin typeface="Arial"/>
              <a:cs typeface="Arial"/>
            </a:endParaRPr>
          </a:p>
        </p:txBody>
      </p:sp>
      <p:sp>
        <p:nvSpPr>
          <p:cNvPr id="126" name="object 126"/>
          <p:cNvSpPr txBox="1"/>
          <p:nvPr/>
        </p:nvSpPr>
        <p:spPr>
          <a:xfrm>
            <a:off x="16835952" y="5726333"/>
            <a:ext cx="18415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4.70</a:t>
            </a:r>
            <a:endParaRPr sz="650">
              <a:latin typeface="Arial"/>
              <a:cs typeface="Arial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16835952" y="5884197"/>
            <a:ext cx="18415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4.20</a:t>
            </a:r>
            <a:endParaRPr sz="650">
              <a:latin typeface="Arial"/>
              <a:cs typeface="Arial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16805594" y="6043074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12.70</a:t>
            </a:r>
            <a:endParaRPr sz="650">
              <a:latin typeface="Arial"/>
              <a:cs typeface="Arial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16812677" y="6200938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21.50</a:t>
            </a:r>
            <a:endParaRPr sz="650">
              <a:latin typeface="Arial"/>
              <a:cs typeface="Arial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16833929" y="6359815"/>
            <a:ext cx="18415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3.70</a:t>
            </a:r>
            <a:endParaRPr sz="650">
              <a:latin typeface="Arial"/>
              <a:cs typeface="Arial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16812677" y="6517679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21.50</a:t>
            </a:r>
            <a:endParaRPr sz="650">
              <a:latin typeface="Arial"/>
              <a:cs typeface="Arial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16813689" y="6679592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46.80</a:t>
            </a:r>
            <a:endParaRPr sz="650">
              <a:latin typeface="Arial"/>
              <a:cs typeface="Arial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16835952" y="6834420"/>
            <a:ext cx="18415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4.70</a:t>
            </a:r>
            <a:endParaRPr sz="650">
              <a:latin typeface="Arial"/>
              <a:cs typeface="Arial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16835952" y="6992284"/>
            <a:ext cx="18415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4.20</a:t>
            </a:r>
            <a:endParaRPr sz="650">
              <a:latin typeface="Arial"/>
              <a:cs typeface="Arial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16805594" y="7150149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12.70</a:t>
            </a:r>
            <a:endParaRPr sz="650">
              <a:latin typeface="Arial"/>
              <a:cs typeface="Arial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16812677" y="7309025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21.50</a:t>
            </a:r>
            <a:endParaRPr sz="650">
              <a:latin typeface="Arial"/>
              <a:cs typeface="Arial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16833929" y="7466889"/>
            <a:ext cx="18415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3.70</a:t>
            </a:r>
            <a:endParaRPr sz="650">
              <a:latin typeface="Arial"/>
              <a:cs typeface="Arial"/>
            </a:endParaRPr>
          </a:p>
        </p:txBody>
      </p:sp>
      <p:sp>
        <p:nvSpPr>
          <p:cNvPr id="138" name="object 138"/>
          <p:cNvSpPr txBox="1"/>
          <p:nvPr/>
        </p:nvSpPr>
        <p:spPr>
          <a:xfrm>
            <a:off x="16812677" y="7625766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21.50</a:t>
            </a:r>
            <a:endParaRPr sz="650">
              <a:latin typeface="Arial"/>
              <a:cs typeface="Arial"/>
            </a:endParaRPr>
          </a:p>
        </p:txBody>
      </p:sp>
      <p:sp>
        <p:nvSpPr>
          <p:cNvPr id="139" name="object 139"/>
          <p:cNvSpPr txBox="1"/>
          <p:nvPr/>
        </p:nvSpPr>
        <p:spPr>
          <a:xfrm>
            <a:off x="16813689" y="7787678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46.80</a:t>
            </a:r>
            <a:endParaRPr sz="650">
              <a:latin typeface="Arial"/>
              <a:cs typeface="Arial"/>
            </a:endParaRPr>
          </a:p>
        </p:txBody>
      </p:sp>
      <p:sp>
        <p:nvSpPr>
          <p:cNvPr id="140" name="object 140"/>
          <p:cNvSpPr txBox="1"/>
          <p:nvPr/>
        </p:nvSpPr>
        <p:spPr>
          <a:xfrm>
            <a:off x="16805594" y="7941495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19.10</a:t>
            </a:r>
            <a:endParaRPr sz="650">
              <a:latin typeface="Arial"/>
              <a:cs typeface="Arial"/>
            </a:endParaRPr>
          </a:p>
        </p:txBody>
      </p:sp>
      <p:sp>
        <p:nvSpPr>
          <p:cNvPr id="141" name="object 141"/>
          <p:cNvSpPr txBox="1"/>
          <p:nvPr/>
        </p:nvSpPr>
        <p:spPr>
          <a:xfrm>
            <a:off x="16835952" y="8100371"/>
            <a:ext cx="18415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4.20</a:t>
            </a:r>
            <a:endParaRPr sz="650">
              <a:latin typeface="Arial"/>
              <a:cs typeface="Arial"/>
            </a:endParaRPr>
          </a:p>
        </p:txBody>
      </p:sp>
      <p:sp>
        <p:nvSpPr>
          <p:cNvPr id="142" name="object 142"/>
          <p:cNvSpPr txBox="1"/>
          <p:nvPr/>
        </p:nvSpPr>
        <p:spPr>
          <a:xfrm>
            <a:off x="17530151" y="5640317"/>
            <a:ext cx="120014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5">
                <a:latin typeface="Arial"/>
                <a:cs typeface="Arial"/>
              </a:rPr>
              <a:t>1З</a:t>
            </a:r>
            <a:endParaRPr sz="650">
              <a:latin typeface="Arial"/>
              <a:cs typeface="Arial"/>
            </a:endParaRPr>
          </a:p>
        </p:txBody>
      </p:sp>
      <p:sp>
        <p:nvSpPr>
          <p:cNvPr id="143" name="object 143"/>
          <p:cNvSpPr txBox="1"/>
          <p:nvPr/>
        </p:nvSpPr>
        <p:spPr>
          <a:xfrm>
            <a:off x="17761887" y="5726333"/>
            <a:ext cx="63627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5">
                <a:latin typeface="Arial"/>
                <a:cs typeface="Arial"/>
              </a:rPr>
              <a:t>Житлов</a:t>
            </a:r>
            <a:r>
              <a:rPr dirty="0" sz="650" spc="-10">
                <a:latin typeface="Arial"/>
                <a:cs typeface="Arial"/>
              </a:rPr>
              <a:t>а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площа</a:t>
            </a:r>
            <a:endParaRPr sz="650">
              <a:latin typeface="Arial"/>
              <a:cs typeface="Arial"/>
            </a:endParaRPr>
          </a:p>
        </p:txBody>
      </p:sp>
      <p:sp>
        <p:nvSpPr>
          <p:cNvPr id="144" name="object 144"/>
          <p:cNvSpPr txBox="1"/>
          <p:nvPr/>
        </p:nvSpPr>
        <p:spPr>
          <a:xfrm>
            <a:off x="17756827" y="5884197"/>
            <a:ext cx="55499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5">
                <a:latin typeface="Arial"/>
                <a:cs typeface="Arial"/>
              </a:rPr>
              <a:t>Всього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площа</a:t>
            </a:r>
            <a:endParaRPr sz="650">
              <a:latin typeface="Arial"/>
              <a:cs typeface="Arial"/>
            </a:endParaRPr>
          </a:p>
        </p:txBody>
      </p:sp>
      <p:sp>
        <p:nvSpPr>
          <p:cNvPr id="145" name="object 145"/>
          <p:cNvSpPr txBox="1"/>
          <p:nvPr/>
        </p:nvSpPr>
        <p:spPr>
          <a:xfrm>
            <a:off x="18967121" y="5726333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17.50</a:t>
            </a:r>
            <a:endParaRPr sz="650">
              <a:latin typeface="Arial"/>
              <a:cs typeface="Arial"/>
            </a:endParaRPr>
          </a:p>
        </p:txBody>
      </p:sp>
      <p:sp>
        <p:nvSpPr>
          <p:cNvPr id="146" name="object 146"/>
          <p:cNvSpPr txBox="1"/>
          <p:nvPr/>
        </p:nvSpPr>
        <p:spPr>
          <a:xfrm>
            <a:off x="18973193" y="5888245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21.10</a:t>
            </a:r>
            <a:endParaRPr sz="650">
              <a:latin typeface="Arial"/>
              <a:cs typeface="Arial"/>
            </a:endParaRPr>
          </a:p>
        </p:txBody>
      </p:sp>
      <p:sp>
        <p:nvSpPr>
          <p:cNvPr id="147" name="object 147"/>
          <p:cNvSpPr txBox="1"/>
          <p:nvPr/>
        </p:nvSpPr>
        <p:spPr>
          <a:xfrm>
            <a:off x="17761887" y="6043074"/>
            <a:ext cx="60896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</a:t>
            </a:r>
            <a:r>
              <a:rPr dirty="0" sz="650" spc="-10">
                <a:latin typeface="Arial"/>
                <a:cs typeface="Arial"/>
              </a:rPr>
              <a:t>    </a:t>
            </a:r>
            <a:r>
              <a:rPr dirty="0" sz="650" spc="-6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Передпокій</a:t>
            </a:r>
            <a:endParaRPr sz="650">
              <a:latin typeface="Arial"/>
              <a:cs typeface="Arial"/>
            </a:endParaRPr>
          </a:p>
        </p:txBody>
      </p:sp>
      <p:sp>
        <p:nvSpPr>
          <p:cNvPr id="148" name="object 148"/>
          <p:cNvSpPr txBox="1"/>
          <p:nvPr/>
        </p:nvSpPr>
        <p:spPr>
          <a:xfrm>
            <a:off x="17768971" y="6200938"/>
            <a:ext cx="72390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2</a:t>
            </a:r>
            <a:r>
              <a:rPr dirty="0" sz="650" spc="-10">
                <a:latin typeface="Arial"/>
                <a:cs typeface="Arial"/>
              </a:rPr>
              <a:t>    </a:t>
            </a:r>
            <a:r>
              <a:rPr dirty="0" sz="650" spc="-15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Ванна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кімната</a:t>
            </a:r>
            <a:endParaRPr sz="650">
              <a:latin typeface="Arial"/>
              <a:cs typeface="Arial"/>
            </a:endParaRPr>
          </a:p>
        </p:txBody>
      </p:sp>
      <p:sp>
        <p:nvSpPr>
          <p:cNvPr id="149" name="object 149"/>
          <p:cNvSpPr txBox="1"/>
          <p:nvPr/>
        </p:nvSpPr>
        <p:spPr>
          <a:xfrm>
            <a:off x="17767960" y="6359815"/>
            <a:ext cx="40195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3</a:t>
            </a:r>
            <a:r>
              <a:rPr dirty="0" sz="650" spc="-10">
                <a:latin typeface="Arial"/>
                <a:cs typeface="Arial"/>
              </a:rPr>
              <a:t>    </a:t>
            </a:r>
            <a:r>
              <a:rPr dirty="0" sz="650" spc="-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Кухня</a:t>
            </a:r>
            <a:endParaRPr sz="650">
              <a:latin typeface="Arial"/>
              <a:cs typeface="Arial"/>
            </a:endParaRPr>
          </a:p>
        </p:txBody>
      </p:sp>
      <p:sp>
        <p:nvSpPr>
          <p:cNvPr id="150" name="object 150"/>
          <p:cNvSpPr txBox="1"/>
          <p:nvPr/>
        </p:nvSpPr>
        <p:spPr>
          <a:xfrm>
            <a:off x="17528127" y="6517679"/>
            <a:ext cx="106235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5">
                <a:latin typeface="Arial"/>
                <a:cs typeface="Arial"/>
              </a:rPr>
              <a:t>1</a:t>
            </a:r>
            <a:r>
              <a:rPr dirty="0" sz="650" spc="-10">
                <a:latin typeface="Arial"/>
                <a:cs typeface="Arial"/>
              </a:rPr>
              <a:t>Ю</a:t>
            </a:r>
            <a:r>
              <a:rPr dirty="0" sz="650">
                <a:latin typeface="Arial"/>
                <a:cs typeface="Arial"/>
              </a:rPr>
              <a:t>    </a:t>
            </a:r>
            <a:r>
              <a:rPr dirty="0" sz="650" spc="-15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4</a:t>
            </a:r>
            <a:r>
              <a:rPr dirty="0" sz="650">
                <a:latin typeface="Arial"/>
                <a:cs typeface="Arial"/>
              </a:rPr>
              <a:t>    </a:t>
            </a:r>
            <a:r>
              <a:rPr dirty="0" sz="650" spc="-65">
                <a:latin typeface="Arial"/>
                <a:cs typeface="Arial"/>
              </a:rPr>
              <a:t> </a:t>
            </a:r>
            <a:r>
              <a:rPr dirty="0" sz="650" spc="-15">
                <a:latin typeface="Arial"/>
                <a:cs typeface="Arial"/>
              </a:rPr>
              <a:t>Житлов</a:t>
            </a:r>
            <a:r>
              <a:rPr dirty="0" sz="650" spc="-10">
                <a:latin typeface="Arial"/>
                <a:cs typeface="Arial"/>
              </a:rPr>
              <a:t>а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кімната</a:t>
            </a:r>
            <a:endParaRPr sz="650">
              <a:latin typeface="Arial"/>
              <a:cs typeface="Arial"/>
            </a:endParaRPr>
          </a:p>
        </p:txBody>
      </p:sp>
      <p:sp>
        <p:nvSpPr>
          <p:cNvPr id="151" name="object 151"/>
          <p:cNvSpPr txBox="1"/>
          <p:nvPr/>
        </p:nvSpPr>
        <p:spPr>
          <a:xfrm>
            <a:off x="17767960" y="6675544"/>
            <a:ext cx="356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5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Лоджія</a:t>
            </a:r>
            <a:endParaRPr sz="650">
              <a:latin typeface="Arial"/>
              <a:cs typeface="Arial"/>
            </a:endParaRPr>
          </a:p>
        </p:txBody>
      </p:sp>
      <p:sp>
        <p:nvSpPr>
          <p:cNvPr id="152" name="object 152"/>
          <p:cNvSpPr txBox="1"/>
          <p:nvPr/>
        </p:nvSpPr>
        <p:spPr>
          <a:xfrm>
            <a:off x="17761887" y="6834420"/>
            <a:ext cx="63627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5">
                <a:latin typeface="Arial"/>
                <a:cs typeface="Arial"/>
              </a:rPr>
              <a:t>Житлов</a:t>
            </a:r>
            <a:r>
              <a:rPr dirty="0" sz="650" spc="-10">
                <a:latin typeface="Arial"/>
                <a:cs typeface="Arial"/>
              </a:rPr>
              <a:t>а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площа</a:t>
            </a:r>
            <a:endParaRPr sz="650">
              <a:latin typeface="Arial"/>
              <a:cs typeface="Arial"/>
            </a:endParaRPr>
          </a:p>
        </p:txBody>
      </p:sp>
      <p:sp>
        <p:nvSpPr>
          <p:cNvPr id="153" name="object 153"/>
          <p:cNvSpPr txBox="1"/>
          <p:nvPr/>
        </p:nvSpPr>
        <p:spPr>
          <a:xfrm>
            <a:off x="17756827" y="6992284"/>
            <a:ext cx="55499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5">
                <a:latin typeface="Arial"/>
                <a:cs typeface="Arial"/>
              </a:rPr>
              <a:t>Всього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площа</a:t>
            </a:r>
            <a:endParaRPr sz="650">
              <a:latin typeface="Arial"/>
              <a:cs typeface="Arial"/>
            </a:endParaRPr>
          </a:p>
        </p:txBody>
      </p:sp>
      <p:sp>
        <p:nvSpPr>
          <p:cNvPr id="154" name="object 154"/>
          <p:cNvSpPr txBox="1"/>
          <p:nvPr/>
        </p:nvSpPr>
        <p:spPr>
          <a:xfrm>
            <a:off x="17523066" y="7380874"/>
            <a:ext cx="13271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5">
                <a:latin typeface="Arial"/>
                <a:cs typeface="Arial"/>
              </a:rPr>
              <a:t>1Ф</a:t>
            </a:r>
            <a:endParaRPr sz="650">
              <a:latin typeface="Arial"/>
              <a:cs typeface="Arial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17761887" y="7466889"/>
            <a:ext cx="63627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5">
                <a:latin typeface="Arial"/>
                <a:cs typeface="Arial"/>
              </a:rPr>
              <a:t>Житлов</a:t>
            </a:r>
            <a:r>
              <a:rPr dirty="0" sz="650" spc="-10">
                <a:latin typeface="Arial"/>
                <a:cs typeface="Arial"/>
              </a:rPr>
              <a:t>а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площа</a:t>
            </a:r>
            <a:endParaRPr sz="650">
              <a:latin typeface="Arial"/>
              <a:cs typeface="Arial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17756827" y="7625766"/>
            <a:ext cx="55499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5">
                <a:latin typeface="Arial"/>
                <a:cs typeface="Arial"/>
              </a:rPr>
              <a:t>Всього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площа</a:t>
            </a:r>
            <a:endParaRPr sz="650">
              <a:latin typeface="Arial"/>
              <a:cs typeface="Arial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17761887" y="7783631"/>
            <a:ext cx="61468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</a:t>
            </a:r>
            <a:r>
              <a:rPr dirty="0" sz="650" spc="-10">
                <a:latin typeface="Arial"/>
                <a:cs typeface="Arial"/>
              </a:rPr>
              <a:t>    </a:t>
            </a:r>
            <a:r>
              <a:rPr dirty="0" sz="650" spc="-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Передпокій</a:t>
            </a:r>
            <a:endParaRPr sz="650">
              <a:latin typeface="Arial"/>
              <a:cs typeface="Arial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17768971" y="7941495"/>
            <a:ext cx="71247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2</a:t>
            </a:r>
            <a:r>
              <a:rPr dirty="0" sz="650" spc="190">
                <a:latin typeface="Arial"/>
                <a:cs typeface="Arial"/>
              </a:rPr>
              <a:t> </a:t>
            </a:r>
            <a:r>
              <a:rPr dirty="0" sz="650" spc="19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Ванна</a:t>
            </a:r>
            <a:r>
              <a:rPr dirty="0" sz="650" spc="-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кімната</a:t>
            </a:r>
            <a:endParaRPr sz="650">
              <a:latin typeface="Arial"/>
              <a:cs typeface="Arial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17767960" y="8100371"/>
            <a:ext cx="39052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3</a:t>
            </a:r>
            <a:r>
              <a:rPr dirty="0" sz="650" spc="175">
                <a:latin typeface="Arial"/>
                <a:cs typeface="Arial"/>
              </a:rPr>
              <a:t> </a:t>
            </a:r>
            <a:r>
              <a:rPr dirty="0" sz="650" spc="17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Кухня</a:t>
            </a:r>
            <a:endParaRPr sz="650">
              <a:latin typeface="Arial"/>
              <a:cs typeface="Arial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17527114" y="8258236"/>
            <a:ext cx="106299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255270" algn="l"/>
              </a:tabLst>
            </a:pPr>
            <a:r>
              <a:rPr dirty="0" sz="650" spc="-15">
                <a:latin typeface="Arial"/>
                <a:cs typeface="Arial"/>
              </a:rPr>
              <a:t>1</a:t>
            </a:r>
            <a:r>
              <a:rPr dirty="0" sz="650" spc="-10">
                <a:latin typeface="Arial"/>
                <a:cs typeface="Arial"/>
              </a:rPr>
              <a:t>Х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 spc="-10">
                <a:latin typeface="Arial"/>
                <a:cs typeface="Arial"/>
              </a:rPr>
              <a:t>4</a:t>
            </a:r>
            <a:r>
              <a:rPr dirty="0" sz="650">
                <a:latin typeface="Arial"/>
                <a:cs typeface="Arial"/>
              </a:rPr>
              <a:t>    </a:t>
            </a:r>
            <a:r>
              <a:rPr dirty="0" sz="650" spc="-75">
                <a:latin typeface="Arial"/>
                <a:cs typeface="Arial"/>
              </a:rPr>
              <a:t> </a:t>
            </a:r>
            <a:r>
              <a:rPr dirty="0" sz="650" spc="-15">
                <a:latin typeface="Arial"/>
                <a:cs typeface="Arial"/>
              </a:rPr>
              <a:t>Житлов</a:t>
            </a:r>
            <a:r>
              <a:rPr dirty="0" sz="650" spc="-10">
                <a:latin typeface="Arial"/>
                <a:cs typeface="Arial"/>
              </a:rPr>
              <a:t>а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кімната</a:t>
            </a:r>
            <a:endParaRPr sz="650">
              <a:latin typeface="Arial"/>
              <a:cs typeface="Arial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17761887" y="8416100"/>
            <a:ext cx="636270" cy="281940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8415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5</a:t>
            </a:r>
            <a:r>
              <a:rPr dirty="0" sz="650" spc="240">
                <a:latin typeface="Arial"/>
                <a:cs typeface="Arial"/>
              </a:rPr>
              <a:t> </a:t>
            </a:r>
            <a:r>
              <a:rPr dirty="0" sz="650" spc="24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Лоджія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470"/>
              </a:spcBef>
            </a:pPr>
            <a:r>
              <a:rPr dirty="0" sz="650" spc="-15">
                <a:latin typeface="Arial"/>
                <a:cs typeface="Arial"/>
              </a:rPr>
              <a:t>Житлов</a:t>
            </a:r>
            <a:r>
              <a:rPr dirty="0" sz="650" spc="-10">
                <a:latin typeface="Arial"/>
                <a:cs typeface="Arial"/>
              </a:rPr>
              <a:t>а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площа</a:t>
            </a:r>
            <a:endParaRPr sz="650">
              <a:latin typeface="Arial"/>
              <a:cs typeface="Arial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17756827" y="8732841"/>
            <a:ext cx="55499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5">
                <a:latin typeface="Arial"/>
                <a:cs typeface="Arial"/>
              </a:rPr>
              <a:t>Всього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площа</a:t>
            </a:r>
            <a:endParaRPr sz="650">
              <a:latin typeface="Arial"/>
              <a:cs typeface="Arial"/>
            </a:endParaRPr>
          </a:p>
        </p:txBody>
      </p:sp>
      <p:sp>
        <p:nvSpPr>
          <p:cNvPr id="163" name="object 163"/>
          <p:cNvSpPr txBox="1"/>
          <p:nvPr/>
        </p:nvSpPr>
        <p:spPr>
          <a:xfrm>
            <a:off x="17761887" y="8890705"/>
            <a:ext cx="82867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</a:t>
            </a:r>
            <a:r>
              <a:rPr dirty="0" sz="650" spc="-10">
                <a:latin typeface="Arial"/>
                <a:cs typeface="Arial"/>
              </a:rPr>
              <a:t>    </a:t>
            </a:r>
            <a:r>
              <a:rPr dirty="0" sz="650" spc="-10">
                <a:latin typeface="Arial"/>
                <a:cs typeface="Arial"/>
              </a:rPr>
              <a:t> </a:t>
            </a:r>
            <a:r>
              <a:rPr dirty="0" sz="650" spc="-15">
                <a:latin typeface="Arial"/>
                <a:cs typeface="Arial"/>
              </a:rPr>
              <a:t>Житлов</a:t>
            </a:r>
            <a:r>
              <a:rPr dirty="0" sz="650" spc="-10">
                <a:latin typeface="Arial"/>
                <a:cs typeface="Arial"/>
              </a:rPr>
              <a:t>а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кімната</a:t>
            </a:r>
            <a:endParaRPr sz="650">
              <a:latin typeface="Arial"/>
              <a:cs typeface="Arial"/>
            </a:endParaRPr>
          </a:p>
        </p:txBody>
      </p:sp>
      <p:sp>
        <p:nvSpPr>
          <p:cNvPr id="164" name="object 164"/>
          <p:cNvSpPr txBox="1"/>
          <p:nvPr/>
        </p:nvSpPr>
        <p:spPr>
          <a:xfrm>
            <a:off x="17768971" y="9049581"/>
            <a:ext cx="71247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2</a:t>
            </a:r>
            <a:r>
              <a:rPr dirty="0" sz="650" spc="190">
                <a:latin typeface="Arial"/>
                <a:cs typeface="Arial"/>
              </a:rPr>
              <a:t> </a:t>
            </a:r>
            <a:r>
              <a:rPr dirty="0" sz="650" spc="19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Ванна</a:t>
            </a:r>
            <a:r>
              <a:rPr dirty="0" sz="650" spc="-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кімната</a:t>
            </a:r>
            <a:endParaRPr sz="650">
              <a:latin typeface="Arial"/>
              <a:cs typeface="Arial"/>
            </a:endParaRPr>
          </a:p>
        </p:txBody>
      </p:sp>
      <p:sp>
        <p:nvSpPr>
          <p:cNvPr id="165" name="object 165"/>
          <p:cNvSpPr txBox="1"/>
          <p:nvPr/>
        </p:nvSpPr>
        <p:spPr>
          <a:xfrm>
            <a:off x="18967121" y="7466889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19.10</a:t>
            </a:r>
            <a:endParaRPr sz="650">
              <a:latin typeface="Arial"/>
              <a:cs typeface="Arial"/>
            </a:endParaRPr>
          </a:p>
        </p:txBody>
      </p:sp>
      <p:sp>
        <p:nvSpPr>
          <p:cNvPr id="166" name="object 166"/>
          <p:cNvSpPr txBox="1"/>
          <p:nvPr/>
        </p:nvSpPr>
        <p:spPr>
          <a:xfrm>
            <a:off x="18973193" y="7628802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23.30</a:t>
            </a:r>
            <a:endParaRPr sz="650">
              <a:latin typeface="Arial"/>
              <a:cs typeface="Arial"/>
            </a:endParaRPr>
          </a:p>
        </p:txBody>
      </p:sp>
      <p:sp>
        <p:nvSpPr>
          <p:cNvPr id="167" name="object 167"/>
          <p:cNvSpPr txBox="1"/>
          <p:nvPr/>
        </p:nvSpPr>
        <p:spPr>
          <a:xfrm>
            <a:off x="18994445" y="7783631"/>
            <a:ext cx="18415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5.00</a:t>
            </a:r>
            <a:endParaRPr sz="650">
              <a:latin typeface="Arial"/>
              <a:cs typeface="Arial"/>
            </a:endParaRPr>
          </a:p>
        </p:txBody>
      </p:sp>
      <p:sp>
        <p:nvSpPr>
          <p:cNvPr id="168" name="object 168"/>
          <p:cNvSpPr txBox="1"/>
          <p:nvPr/>
        </p:nvSpPr>
        <p:spPr>
          <a:xfrm>
            <a:off x="18994445" y="7941495"/>
            <a:ext cx="18415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3.40</a:t>
            </a:r>
            <a:endParaRPr sz="650">
              <a:latin typeface="Arial"/>
              <a:cs typeface="Arial"/>
            </a:endParaRPr>
          </a:p>
        </p:txBody>
      </p:sp>
      <p:sp>
        <p:nvSpPr>
          <p:cNvPr id="169" name="object 169"/>
          <p:cNvSpPr txBox="1"/>
          <p:nvPr/>
        </p:nvSpPr>
        <p:spPr>
          <a:xfrm>
            <a:off x="18967121" y="8100371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10.40</a:t>
            </a:r>
            <a:endParaRPr sz="650">
              <a:latin typeface="Arial"/>
              <a:cs typeface="Arial"/>
            </a:endParaRPr>
          </a:p>
        </p:txBody>
      </p:sp>
      <p:sp>
        <p:nvSpPr>
          <p:cNvPr id="170" name="object 170"/>
          <p:cNvSpPr txBox="1"/>
          <p:nvPr/>
        </p:nvSpPr>
        <p:spPr>
          <a:xfrm>
            <a:off x="18967121" y="8258236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14.80</a:t>
            </a:r>
            <a:endParaRPr sz="650">
              <a:latin typeface="Arial"/>
              <a:cs typeface="Arial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18894262" y="8416100"/>
            <a:ext cx="38544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4.0х1=4.0</a:t>
            </a:r>
            <a:endParaRPr sz="650">
              <a:latin typeface="Arial"/>
              <a:cs typeface="Arial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18967121" y="8574976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14.80</a:t>
            </a:r>
            <a:endParaRPr sz="650">
              <a:latin typeface="Arial"/>
              <a:cs typeface="Arial"/>
            </a:endParaRPr>
          </a:p>
        </p:txBody>
      </p:sp>
      <p:sp>
        <p:nvSpPr>
          <p:cNvPr id="173" name="object 173"/>
          <p:cNvSpPr txBox="1"/>
          <p:nvPr/>
        </p:nvSpPr>
        <p:spPr>
          <a:xfrm>
            <a:off x="18972181" y="8732841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37.60</a:t>
            </a:r>
            <a:endParaRPr sz="650">
              <a:latin typeface="Arial"/>
              <a:cs typeface="Arial"/>
            </a:endParaRPr>
          </a:p>
        </p:txBody>
      </p:sp>
      <p:sp>
        <p:nvSpPr>
          <p:cNvPr id="174" name="object 174"/>
          <p:cNvSpPr txBox="1"/>
          <p:nvPr/>
        </p:nvSpPr>
        <p:spPr>
          <a:xfrm>
            <a:off x="18953967" y="8890705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19.10</a:t>
            </a:r>
            <a:endParaRPr sz="650">
              <a:latin typeface="Arial"/>
              <a:cs typeface="Arial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18997480" y="9049581"/>
            <a:ext cx="18415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4.40</a:t>
            </a:r>
            <a:endParaRPr sz="650">
              <a:latin typeface="Arial"/>
              <a:cs typeface="Arial"/>
            </a:endParaRPr>
          </a:p>
        </p:txBody>
      </p:sp>
      <p:sp>
        <p:nvSpPr>
          <p:cNvPr id="176" name="object 176"/>
          <p:cNvSpPr txBox="1"/>
          <p:nvPr/>
        </p:nvSpPr>
        <p:spPr>
          <a:xfrm>
            <a:off x="17761887" y="7150149"/>
            <a:ext cx="82867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</a:t>
            </a:r>
            <a:r>
              <a:rPr dirty="0" sz="650" spc="-10">
                <a:latin typeface="Arial"/>
                <a:cs typeface="Arial"/>
              </a:rPr>
              <a:t>    </a:t>
            </a:r>
            <a:r>
              <a:rPr dirty="0" sz="650" spc="-10">
                <a:latin typeface="Arial"/>
                <a:cs typeface="Arial"/>
              </a:rPr>
              <a:t> </a:t>
            </a:r>
            <a:r>
              <a:rPr dirty="0" sz="650" spc="-15">
                <a:latin typeface="Arial"/>
                <a:cs typeface="Arial"/>
              </a:rPr>
              <a:t>Житлов</a:t>
            </a:r>
            <a:r>
              <a:rPr dirty="0" sz="650" spc="-10">
                <a:latin typeface="Arial"/>
                <a:cs typeface="Arial"/>
              </a:rPr>
              <a:t>а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кімната</a:t>
            </a:r>
            <a:endParaRPr sz="650">
              <a:latin typeface="Arial"/>
              <a:cs typeface="Arial"/>
            </a:endParaRPr>
          </a:p>
        </p:txBody>
      </p:sp>
      <p:sp>
        <p:nvSpPr>
          <p:cNvPr id="177" name="object 177"/>
          <p:cNvSpPr txBox="1"/>
          <p:nvPr/>
        </p:nvSpPr>
        <p:spPr>
          <a:xfrm>
            <a:off x="17768971" y="7309025"/>
            <a:ext cx="71247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2</a:t>
            </a:r>
            <a:r>
              <a:rPr dirty="0" sz="650" spc="190">
                <a:latin typeface="Arial"/>
                <a:cs typeface="Arial"/>
              </a:rPr>
              <a:t> </a:t>
            </a:r>
            <a:r>
              <a:rPr dirty="0" sz="650" spc="19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Ванна</a:t>
            </a:r>
            <a:r>
              <a:rPr dirty="0" sz="650" spc="-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кімната</a:t>
            </a:r>
            <a:endParaRPr sz="650">
              <a:latin typeface="Arial"/>
              <a:cs typeface="Arial"/>
            </a:endParaRPr>
          </a:p>
        </p:txBody>
      </p:sp>
      <p:sp>
        <p:nvSpPr>
          <p:cNvPr id="178" name="object 178"/>
          <p:cNvSpPr txBox="1"/>
          <p:nvPr/>
        </p:nvSpPr>
        <p:spPr>
          <a:xfrm>
            <a:off x="18997480" y="6043074"/>
            <a:ext cx="18415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4.70</a:t>
            </a:r>
            <a:endParaRPr sz="650">
              <a:latin typeface="Arial"/>
              <a:cs typeface="Arial"/>
            </a:endParaRPr>
          </a:p>
        </p:txBody>
      </p:sp>
      <p:sp>
        <p:nvSpPr>
          <p:cNvPr id="179" name="object 179"/>
          <p:cNvSpPr txBox="1"/>
          <p:nvPr/>
        </p:nvSpPr>
        <p:spPr>
          <a:xfrm>
            <a:off x="18997480" y="6200938"/>
            <a:ext cx="18415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4.20</a:t>
            </a:r>
            <a:endParaRPr sz="650">
              <a:latin typeface="Arial"/>
              <a:cs typeface="Arial"/>
            </a:endParaRPr>
          </a:p>
        </p:txBody>
      </p:sp>
      <p:sp>
        <p:nvSpPr>
          <p:cNvPr id="180" name="object 180"/>
          <p:cNvSpPr txBox="1"/>
          <p:nvPr/>
        </p:nvSpPr>
        <p:spPr>
          <a:xfrm>
            <a:off x="18967121" y="6359815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12.70</a:t>
            </a:r>
            <a:endParaRPr sz="650">
              <a:latin typeface="Arial"/>
              <a:cs typeface="Arial"/>
            </a:endParaRPr>
          </a:p>
        </p:txBody>
      </p:sp>
      <p:sp>
        <p:nvSpPr>
          <p:cNvPr id="181" name="object 181"/>
          <p:cNvSpPr txBox="1"/>
          <p:nvPr/>
        </p:nvSpPr>
        <p:spPr>
          <a:xfrm>
            <a:off x="18973193" y="6517679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21.50</a:t>
            </a:r>
            <a:endParaRPr sz="650">
              <a:latin typeface="Arial"/>
              <a:cs typeface="Arial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18994445" y="6675544"/>
            <a:ext cx="18415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3.70</a:t>
            </a:r>
            <a:endParaRPr sz="650">
              <a:latin typeface="Arial"/>
              <a:cs typeface="Arial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18973193" y="6834420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21.50</a:t>
            </a:r>
            <a:endParaRPr sz="650">
              <a:latin typeface="Arial"/>
              <a:cs typeface="Arial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18974206" y="6996332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46.80</a:t>
            </a:r>
            <a:endParaRPr sz="650">
              <a:latin typeface="Arial"/>
              <a:cs typeface="Arial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18967121" y="7150149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19.10</a:t>
            </a:r>
            <a:endParaRPr sz="650">
              <a:latin typeface="Arial"/>
              <a:cs typeface="Arial"/>
            </a:endParaRPr>
          </a:p>
        </p:txBody>
      </p:sp>
      <p:sp>
        <p:nvSpPr>
          <p:cNvPr id="186" name="object 186"/>
          <p:cNvSpPr txBox="1"/>
          <p:nvPr/>
        </p:nvSpPr>
        <p:spPr>
          <a:xfrm>
            <a:off x="18997480" y="7309025"/>
            <a:ext cx="18415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4.20</a:t>
            </a:r>
            <a:endParaRPr sz="650">
              <a:latin typeface="Arial"/>
              <a:cs typeface="Arial"/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17761887" y="5409592"/>
            <a:ext cx="82867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</a:t>
            </a:r>
            <a:r>
              <a:rPr dirty="0" sz="650" spc="-10">
                <a:latin typeface="Arial"/>
                <a:cs typeface="Arial"/>
              </a:rPr>
              <a:t>    </a:t>
            </a:r>
            <a:r>
              <a:rPr dirty="0" sz="650" spc="-10">
                <a:latin typeface="Arial"/>
                <a:cs typeface="Arial"/>
              </a:rPr>
              <a:t> </a:t>
            </a:r>
            <a:r>
              <a:rPr dirty="0" sz="650" spc="-15">
                <a:latin typeface="Arial"/>
                <a:cs typeface="Arial"/>
              </a:rPr>
              <a:t>Житлов</a:t>
            </a:r>
            <a:r>
              <a:rPr dirty="0" sz="650" spc="-10">
                <a:latin typeface="Arial"/>
                <a:cs typeface="Arial"/>
              </a:rPr>
              <a:t>а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кімната</a:t>
            </a:r>
            <a:endParaRPr sz="650">
              <a:latin typeface="Arial"/>
              <a:cs typeface="Arial"/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17768971" y="5568469"/>
            <a:ext cx="71247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2</a:t>
            </a:r>
            <a:r>
              <a:rPr dirty="0" sz="650" spc="190">
                <a:latin typeface="Arial"/>
                <a:cs typeface="Arial"/>
              </a:rPr>
              <a:t> </a:t>
            </a:r>
            <a:r>
              <a:rPr dirty="0" sz="650" spc="19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Ванна</a:t>
            </a:r>
            <a:r>
              <a:rPr dirty="0" sz="650" spc="-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кімната</a:t>
            </a:r>
            <a:endParaRPr sz="650">
              <a:latin typeface="Arial"/>
              <a:cs typeface="Arial"/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15368623" y="3583020"/>
            <a:ext cx="129539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5">
                <a:latin typeface="Arial"/>
                <a:cs typeface="Arial"/>
              </a:rPr>
              <a:t>1Й</a:t>
            </a:r>
            <a:endParaRPr sz="650">
              <a:latin typeface="Arial"/>
              <a:cs typeface="Arial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15352431" y="425731"/>
            <a:ext cx="418465" cy="352425"/>
          </a:xfrm>
          <a:prstGeom prst="rect">
            <a:avLst/>
          </a:prstGeom>
        </p:spPr>
        <p:txBody>
          <a:bodyPr wrap="square" lIns="0" tIns="19685" rIns="0" bIns="0" rtlCol="0" vert="horz">
            <a:spAutoFit/>
          </a:bodyPr>
          <a:lstStyle/>
          <a:p>
            <a:pPr marL="25400" marR="5080" indent="-13335">
              <a:lnSpc>
                <a:spcPts val="730"/>
              </a:lnSpc>
              <a:spcBef>
                <a:spcPts val="155"/>
              </a:spcBef>
            </a:pPr>
            <a:r>
              <a:rPr dirty="0" sz="650" spc="-10">
                <a:latin typeface="Arial"/>
                <a:cs typeface="Arial"/>
              </a:rPr>
              <a:t>Тип</a:t>
            </a:r>
            <a:r>
              <a:rPr dirty="0" sz="650" spc="160">
                <a:latin typeface="Arial"/>
                <a:cs typeface="Arial"/>
              </a:rPr>
              <a:t> </a:t>
            </a:r>
            <a:r>
              <a:rPr dirty="0" sz="650" spc="165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№ </a:t>
            </a:r>
            <a:r>
              <a:rPr dirty="0" sz="650" spc="-5">
                <a:latin typeface="Arial"/>
                <a:cs typeface="Arial"/>
              </a:rPr>
              <a:t> кв.</a:t>
            </a:r>
            <a:r>
              <a:rPr dirty="0" sz="650" spc="6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прим.</a:t>
            </a:r>
            <a:endParaRPr sz="650">
              <a:latin typeface="Arial"/>
              <a:cs typeface="Arial"/>
            </a:endParaRPr>
          </a:p>
          <a:p>
            <a:pPr marL="57785">
              <a:lnSpc>
                <a:spcPct val="100000"/>
              </a:lnSpc>
              <a:spcBef>
                <a:spcPts val="334"/>
              </a:spcBef>
              <a:tabLst>
                <a:tab pos="268605" algn="l"/>
              </a:tabLst>
            </a:pPr>
            <a:r>
              <a:rPr dirty="0" sz="600" spc="10">
                <a:latin typeface="Arial"/>
                <a:cs typeface="Arial"/>
              </a:rPr>
              <a:t>1	2</a:t>
            </a:r>
            <a:endParaRPr sz="600">
              <a:latin typeface="Arial"/>
              <a:cs typeface="Arial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15281595" y="222965"/>
            <a:ext cx="1967230" cy="15430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850" spc="-5">
                <a:latin typeface="Arial"/>
                <a:cs typeface="Arial"/>
              </a:rPr>
              <a:t>Експлікація</a:t>
            </a:r>
            <a:r>
              <a:rPr dirty="0" sz="850" spc="-20">
                <a:latin typeface="Arial"/>
                <a:cs typeface="Arial"/>
              </a:rPr>
              <a:t> </a:t>
            </a:r>
            <a:r>
              <a:rPr dirty="0" sz="850" spc="-10">
                <a:latin typeface="Arial"/>
                <a:cs typeface="Arial"/>
              </a:rPr>
              <a:t>до</a:t>
            </a:r>
            <a:r>
              <a:rPr dirty="0" sz="850" spc="-15">
                <a:latin typeface="Arial"/>
                <a:cs typeface="Arial"/>
              </a:rPr>
              <a:t> </a:t>
            </a:r>
            <a:r>
              <a:rPr dirty="0" sz="850" spc="-5">
                <a:latin typeface="Arial"/>
                <a:cs typeface="Arial"/>
              </a:rPr>
              <a:t>плану</a:t>
            </a:r>
            <a:r>
              <a:rPr dirty="0" sz="850" spc="-15">
                <a:latin typeface="Arial"/>
                <a:cs typeface="Arial"/>
              </a:rPr>
              <a:t> </a:t>
            </a:r>
            <a:r>
              <a:rPr dirty="0" sz="850" spc="-5">
                <a:latin typeface="Arial"/>
                <a:cs typeface="Arial"/>
              </a:rPr>
              <a:t>типового</a:t>
            </a:r>
            <a:r>
              <a:rPr dirty="0" sz="850" spc="-15">
                <a:latin typeface="Arial"/>
                <a:cs typeface="Arial"/>
              </a:rPr>
              <a:t> </a:t>
            </a:r>
            <a:r>
              <a:rPr dirty="0" sz="850" spc="-5">
                <a:latin typeface="Arial"/>
                <a:cs typeface="Arial"/>
              </a:rPr>
              <a:t>поверху</a:t>
            </a:r>
            <a:endParaRPr sz="850">
              <a:latin typeface="Arial"/>
              <a:cs typeface="Arial"/>
            </a:endParaRPr>
          </a:p>
        </p:txBody>
      </p:sp>
      <p:sp>
        <p:nvSpPr>
          <p:cNvPr id="192" name="object 192"/>
          <p:cNvSpPr txBox="1"/>
          <p:nvPr/>
        </p:nvSpPr>
        <p:spPr>
          <a:xfrm>
            <a:off x="15930255" y="463174"/>
            <a:ext cx="58420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5">
                <a:latin typeface="Arial"/>
                <a:cs typeface="Arial"/>
              </a:rPr>
              <a:t>Найменування</a:t>
            </a:r>
            <a:endParaRPr sz="650">
              <a:latin typeface="Arial"/>
              <a:cs typeface="Arial"/>
            </a:endParaRPr>
          </a:p>
        </p:txBody>
      </p:sp>
      <p:sp>
        <p:nvSpPr>
          <p:cNvPr id="193" name="object 193"/>
          <p:cNvSpPr txBox="1"/>
          <p:nvPr/>
        </p:nvSpPr>
        <p:spPr>
          <a:xfrm>
            <a:off x="16189315" y="657741"/>
            <a:ext cx="69850" cy="12065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600" spc="10">
                <a:latin typeface="Arial"/>
                <a:cs typeface="Arial"/>
              </a:rPr>
              <a:t>3</a:t>
            </a:r>
            <a:endParaRPr sz="600">
              <a:latin typeface="Arial"/>
              <a:cs typeface="Arial"/>
            </a:endParaRPr>
          </a:p>
        </p:txBody>
      </p:sp>
      <p:sp>
        <p:nvSpPr>
          <p:cNvPr id="194" name="object 194"/>
          <p:cNvSpPr txBox="1"/>
          <p:nvPr/>
        </p:nvSpPr>
        <p:spPr>
          <a:xfrm>
            <a:off x="15813881" y="820393"/>
            <a:ext cx="8261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5">
                <a:latin typeface="Arial"/>
                <a:cs typeface="Arial"/>
              </a:rPr>
              <a:t>Загальні</a:t>
            </a:r>
            <a:r>
              <a:rPr dirty="0" sz="650" spc="-35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приміщення</a:t>
            </a:r>
            <a:endParaRPr sz="650">
              <a:latin typeface="Arial"/>
              <a:cs typeface="Arial"/>
            </a:endParaRPr>
          </a:p>
        </p:txBody>
      </p:sp>
      <p:sp>
        <p:nvSpPr>
          <p:cNvPr id="195" name="object 195"/>
          <p:cNvSpPr txBox="1"/>
          <p:nvPr/>
        </p:nvSpPr>
        <p:spPr>
          <a:xfrm>
            <a:off x="15600359" y="973197"/>
            <a:ext cx="80708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</a:t>
            </a:r>
            <a:r>
              <a:rPr dirty="0" sz="650" spc="-10">
                <a:latin typeface="Arial"/>
                <a:cs typeface="Arial"/>
              </a:rPr>
              <a:t>    </a:t>
            </a:r>
            <a:r>
              <a:rPr dirty="0" sz="650" spc="-15">
                <a:latin typeface="Arial"/>
                <a:cs typeface="Arial"/>
              </a:rPr>
              <a:t> </a:t>
            </a:r>
            <a:r>
              <a:rPr dirty="0" sz="650" spc="-15">
                <a:latin typeface="Arial"/>
                <a:cs typeface="Arial"/>
              </a:rPr>
              <a:t>Сходов</a:t>
            </a:r>
            <a:r>
              <a:rPr dirty="0" sz="650" spc="-10">
                <a:latin typeface="Arial"/>
                <a:cs typeface="Arial"/>
              </a:rPr>
              <a:t>а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клітина</a:t>
            </a:r>
            <a:endParaRPr sz="650">
              <a:latin typeface="Arial"/>
              <a:cs typeface="Arial"/>
            </a:endParaRPr>
          </a:p>
        </p:txBody>
      </p:sp>
      <p:sp>
        <p:nvSpPr>
          <p:cNvPr id="196" name="object 196"/>
          <p:cNvSpPr txBox="1"/>
          <p:nvPr/>
        </p:nvSpPr>
        <p:spPr>
          <a:xfrm>
            <a:off x="15606431" y="1296010"/>
            <a:ext cx="69532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3</a:t>
            </a:r>
            <a:r>
              <a:rPr dirty="0" sz="650" spc="-10">
                <a:latin typeface="Arial"/>
                <a:cs typeface="Arial"/>
              </a:rPr>
              <a:t>    </a:t>
            </a:r>
            <a:r>
              <a:rPr dirty="0" sz="650" spc="-1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Ліфтови</a:t>
            </a:r>
            <a:r>
              <a:rPr dirty="0" sz="650" spc="-10">
                <a:latin typeface="Arial"/>
                <a:cs typeface="Arial"/>
              </a:rPr>
              <a:t>й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хол</a:t>
            </a:r>
            <a:endParaRPr sz="650">
              <a:latin typeface="Arial"/>
              <a:cs typeface="Arial"/>
            </a:endParaRPr>
          </a:p>
        </p:txBody>
      </p:sp>
      <p:sp>
        <p:nvSpPr>
          <p:cNvPr id="197" name="object 197"/>
          <p:cNvSpPr txBox="1"/>
          <p:nvPr/>
        </p:nvSpPr>
        <p:spPr>
          <a:xfrm>
            <a:off x="15607444" y="1137134"/>
            <a:ext cx="46609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2</a:t>
            </a:r>
            <a:r>
              <a:rPr dirty="0" sz="650" spc="-10">
                <a:latin typeface="Arial"/>
                <a:cs typeface="Arial"/>
              </a:rPr>
              <a:t>    </a:t>
            </a:r>
            <a:r>
              <a:rPr dirty="0" sz="650" spc="-25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Тамбур</a:t>
            </a:r>
            <a:endParaRPr sz="650">
              <a:latin typeface="Arial"/>
              <a:cs typeface="Arial"/>
            </a:endParaRPr>
          </a:p>
        </p:txBody>
      </p:sp>
      <p:sp>
        <p:nvSpPr>
          <p:cNvPr id="198" name="object 198"/>
          <p:cNvSpPr txBox="1"/>
          <p:nvPr/>
        </p:nvSpPr>
        <p:spPr>
          <a:xfrm>
            <a:off x="15608455" y="1453875"/>
            <a:ext cx="69342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4</a:t>
            </a:r>
            <a:r>
              <a:rPr dirty="0" sz="650" spc="-10">
                <a:latin typeface="Arial"/>
                <a:cs typeface="Arial"/>
              </a:rPr>
              <a:t>    </a:t>
            </a:r>
            <a:r>
              <a:rPr dirty="0" sz="650" spc="-25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Ліфтови</a:t>
            </a:r>
            <a:r>
              <a:rPr dirty="0" sz="650" spc="-10">
                <a:latin typeface="Arial"/>
                <a:cs typeface="Arial"/>
              </a:rPr>
              <a:t>й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хол</a:t>
            </a:r>
            <a:endParaRPr sz="650">
              <a:latin typeface="Arial"/>
              <a:cs typeface="Arial"/>
            </a:endParaRPr>
          </a:p>
        </p:txBody>
      </p:sp>
      <p:sp>
        <p:nvSpPr>
          <p:cNvPr id="199" name="object 199"/>
          <p:cNvSpPr txBox="1"/>
          <p:nvPr/>
        </p:nvSpPr>
        <p:spPr>
          <a:xfrm>
            <a:off x="15606431" y="1611739"/>
            <a:ext cx="106553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5</a:t>
            </a:r>
            <a:r>
              <a:rPr dirty="0" sz="650" spc="260">
                <a:latin typeface="Arial"/>
                <a:cs typeface="Arial"/>
              </a:rPr>
              <a:t> </a:t>
            </a:r>
            <a:r>
              <a:rPr dirty="0" sz="650" spc="26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Тамбур-шлюз</a:t>
            </a:r>
            <a:r>
              <a:rPr dirty="0" sz="650" spc="-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1-го</a:t>
            </a:r>
            <a:r>
              <a:rPr dirty="0" sz="650" spc="-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типу</a:t>
            </a:r>
            <a:endParaRPr sz="650">
              <a:latin typeface="Arial"/>
              <a:cs typeface="Arial"/>
            </a:endParaRPr>
          </a:p>
        </p:txBody>
      </p:sp>
      <p:sp>
        <p:nvSpPr>
          <p:cNvPr id="200" name="object 200"/>
          <p:cNvSpPr txBox="1"/>
          <p:nvPr/>
        </p:nvSpPr>
        <p:spPr>
          <a:xfrm>
            <a:off x="15606431" y="1770615"/>
            <a:ext cx="80835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6</a:t>
            </a:r>
            <a:r>
              <a:rPr dirty="0" sz="650" spc="-10">
                <a:latin typeface="Arial"/>
                <a:cs typeface="Arial"/>
              </a:rPr>
              <a:t>    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baseline="4273" sz="975" spc="-22">
                <a:latin typeface="Arial"/>
                <a:cs typeface="Arial"/>
              </a:rPr>
              <a:t>Сходов</a:t>
            </a:r>
            <a:r>
              <a:rPr dirty="0" baseline="4273" sz="975" spc="-15">
                <a:latin typeface="Arial"/>
                <a:cs typeface="Arial"/>
              </a:rPr>
              <a:t>а</a:t>
            </a:r>
            <a:r>
              <a:rPr dirty="0" baseline="4273" sz="975" spc="-7">
                <a:latin typeface="Arial"/>
                <a:cs typeface="Arial"/>
              </a:rPr>
              <a:t> </a:t>
            </a:r>
            <a:r>
              <a:rPr dirty="0" baseline="4273" sz="975" spc="-7">
                <a:latin typeface="Arial"/>
                <a:cs typeface="Arial"/>
              </a:rPr>
              <a:t>клітина</a:t>
            </a:r>
            <a:endParaRPr baseline="4273" sz="975">
              <a:latin typeface="Arial"/>
              <a:cs typeface="Arial"/>
            </a:endParaRPr>
          </a:p>
        </p:txBody>
      </p:sp>
      <p:sp>
        <p:nvSpPr>
          <p:cNvPr id="201" name="object 201"/>
          <p:cNvSpPr txBox="1"/>
          <p:nvPr/>
        </p:nvSpPr>
        <p:spPr>
          <a:xfrm>
            <a:off x="16805594" y="979270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12.80</a:t>
            </a:r>
            <a:endParaRPr sz="650">
              <a:latin typeface="Arial"/>
              <a:cs typeface="Arial"/>
            </a:endParaRPr>
          </a:p>
        </p:txBody>
      </p:sp>
      <p:sp>
        <p:nvSpPr>
          <p:cNvPr id="202" name="object 202"/>
          <p:cNvSpPr txBox="1"/>
          <p:nvPr/>
        </p:nvSpPr>
        <p:spPr>
          <a:xfrm>
            <a:off x="16834939" y="1137134"/>
            <a:ext cx="18415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2.00</a:t>
            </a:r>
            <a:endParaRPr sz="650">
              <a:latin typeface="Arial"/>
              <a:cs typeface="Arial"/>
            </a:endParaRPr>
          </a:p>
        </p:txBody>
      </p:sp>
      <p:sp>
        <p:nvSpPr>
          <p:cNvPr id="203" name="object 203"/>
          <p:cNvSpPr txBox="1"/>
          <p:nvPr/>
        </p:nvSpPr>
        <p:spPr>
          <a:xfrm>
            <a:off x="16805594" y="1296010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14.80</a:t>
            </a:r>
            <a:endParaRPr sz="650">
              <a:latin typeface="Arial"/>
              <a:cs typeface="Arial"/>
            </a:endParaRPr>
          </a:p>
        </p:txBody>
      </p:sp>
      <p:sp>
        <p:nvSpPr>
          <p:cNvPr id="204" name="object 204"/>
          <p:cNvSpPr txBox="1"/>
          <p:nvPr/>
        </p:nvSpPr>
        <p:spPr>
          <a:xfrm>
            <a:off x="16835952" y="1453875"/>
            <a:ext cx="18415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4.80</a:t>
            </a:r>
            <a:endParaRPr sz="650">
              <a:latin typeface="Arial"/>
              <a:cs typeface="Arial"/>
            </a:endParaRPr>
          </a:p>
        </p:txBody>
      </p:sp>
      <p:sp>
        <p:nvSpPr>
          <p:cNvPr id="205" name="object 205"/>
          <p:cNvSpPr txBox="1"/>
          <p:nvPr/>
        </p:nvSpPr>
        <p:spPr>
          <a:xfrm>
            <a:off x="16833929" y="1611739"/>
            <a:ext cx="18415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8.00</a:t>
            </a:r>
            <a:endParaRPr sz="650">
              <a:latin typeface="Arial"/>
              <a:cs typeface="Arial"/>
            </a:endParaRPr>
          </a:p>
        </p:txBody>
      </p:sp>
      <p:sp>
        <p:nvSpPr>
          <p:cNvPr id="206" name="object 206"/>
          <p:cNvSpPr txBox="1"/>
          <p:nvPr/>
        </p:nvSpPr>
        <p:spPr>
          <a:xfrm>
            <a:off x="16805594" y="1770615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12.80</a:t>
            </a:r>
            <a:endParaRPr sz="650">
              <a:latin typeface="Arial"/>
              <a:cs typeface="Arial"/>
            </a:endParaRPr>
          </a:p>
        </p:txBody>
      </p:sp>
      <p:sp>
        <p:nvSpPr>
          <p:cNvPr id="207" name="object 207"/>
          <p:cNvSpPr txBox="1"/>
          <p:nvPr/>
        </p:nvSpPr>
        <p:spPr>
          <a:xfrm>
            <a:off x="15605419" y="1928480"/>
            <a:ext cx="1546860" cy="28130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73355" indent="-161290">
              <a:lnSpc>
                <a:spcPct val="100000"/>
              </a:lnSpc>
              <a:spcBef>
                <a:spcPts val="90"/>
              </a:spcBef>
              <a:buAutoNum type="arabicPlain" startAt="7"/>
              <a:tabLst>
                <a:tab pos="173990" algn="l"/>
                <a:tab pos="1218565" algn="l"/>
              </a:tabLst>
            </a:pPr>
            <a:r>
              <a:rPr dirty="0" sz="650" spc="-10">
                <a:latin typeface="Arial"/>
                <a:cs typeface="Arial"/>
              </a:rPr>
              <a:t>Коридор</a:t>
            </a:r>
            <a:r>
              <a:rPr dirty="0" sz="650" spc="35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заг.корист.	98.60</a:t>
            </a:r>
            <a:endParaRPr sz="650">
              <a:latin typeface="Arial"/>
              <a:cs typeface="Arial"/>
            </a:endParaRPr>
          </a:p>
          <a:p>
            <a:pPr marL="161290" indent="-148590">
              <a:lnSpc>
                <a:spcPct val="100000"/>
              </a:lnSpc>
              <a:spcBef>
                <a:spcPts val="459"/>
              </a:spcBef>
              <a:buAutoNum type="arabicPlain" startAt="7"/>
              <a:tabLst>
                <a:tab pos="161925" algn="l"/>
              </a:tabLst>
            </a:pPr>
            <a:r>
              <a:rPr dirty="0" sz="650" spc="-10">
                <a:latin typeface="Arial"/>
                <a:cs typeface="Arial"/>
              </a:rPr>
              <a:t>Балкон</a:t>
            </a:r>
            <a:r>
              <a:rPr dirty="0" sz="650" spc="-3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сходової</a:t>
            </a:r>
            <a:r>
              <a:rPr dirty="0" sz="650" spc="-2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клітини</a:t>
            </a:r>
            <a:r>
              <a:rPr dirty="0" sz="650" spc="-25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6.0х0.5=3.0</a:t>
            </a:r>
            <a:endParaRPr sz="650">
              <a:latin typeface="Arial"/>
              <a:cs typeface="Arial"/>
            </a:endParaRPr>
          </a:p>
        </p:txBody>
      </p:sp>
      <p:sp>
        <p:nvSpPr>
          <p:cNvPr id="208" name="object 208"/>
          <p:cNvSpPr txBox="1"/>
          <p:nvPr/>
        </p:nvSpPr>
        <p:spPr>
          <a:xfrm>
            <a:off x="15610479" y="2238137"/>
            <a:ext cx="124841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Нежитлові</a:t>
            </a:r>
            <a:r>
              <a:rPr dirty="0" sz="650" spc="-25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приміщення</a:t>
            </a:r>
            <a:r>
              <a:rPr dirty="0" sz="650" spc="-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(комори)</a:t>
            </a:r>
            <a:endParaRPr sz="650">
              <a:latin typeface="Arial"/>
              <a:cs typeface="Arial"/>
            </a:endParaRPr>
          </a:p>
        </p:txBody>
      </p:sp>
      <p:sp>
        <p:nvSpPr>
          <p:cNvPr id="209" name="object 209"/>
          <p:cNvSpPr txBox="1"/>
          <p:nvPr/>
        </p:nvSpPr>
        <p:spPr>
          <a:xfrm>
            <a:off x="15584168" y="2403085"/>
            <a:ext cx="93916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baseline="4273" sz="975" spc="-15">
                <a:latin typeface="Arial"/>
                <a:cs typeface="Arial"/>
              </a:rPr>
              <a:t>9а</a:t>
            </a:r>
            <a:r>
              <a:rPr dirty="0" baseline="4273" sz="975" spc="569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Нежитлове</a:t>
            </a:r>
            <a:r>
              <a:rPr dirty="0" sz="650" spc="-2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приміщ.</a:t>
            </a:r>
            <a:endParaRPr sz="650">
              <a:latin typeface="Arial"/>
              <a:cs typeface="Arial"/>
            </a:endParaRPr>
          </a:p>
        </p:txBody>
      </p:sp>
      <p:sp>
        <p:nvSpPr>
          <p:cNvPr id="210" name="object 210"/>
          <p:cNvSpPr txBox="1"/>
          <p:nvPr/>
        </p:nvSpPr>
        <p:spPr>
          <a:xfrm>
            <a:off x="15584168" y="2561962"/>
            <a:ext cx="93916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baseline="4273" sz="975" spc="-15">
                <a:latin typeface="Arial"/>
                <a:cs typeface="Arial"/>
              </a:rPr>
              <a:t>9б</a:t>
            </a:r>
            <a:r>
              <a:rPr dirty="0" baseline="4273" sz="975" spc="555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Нежитлове</a:t>
            </a:r>
            <a:r>
              <a:rPr dirty="0" sz="650" spc="-2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приміщ.</a:t>
            </a:r>
            <a:endParaRPr sz="650">
              <a:latin typeface="Arial"/>
              <a:cs typeface="Arial"/>
            </a:endParaRPr>
          </a:p>
        </p:txBody>
      </p:sp>
      <p:sp>
        <p:nvSpPr>
          <p:cNvPr id="211" name="object 211"/>
          <p:cNvSpPr txBox="1"/>
          <p:nvPr/>
        </p:nvSpPr>
        <p:spPr>
          <a:xfrm>
            <a:off x="15584168" y="2719826"/>
            <a:ext cx="939165" cy="44005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baseline="4273" sz="975" spc="-15">
                <a:latin typeface="Arial"/>
                <a:cs typeface="Arial"/>
              </a:rPr>
              <a:t>9в</a:t>
            </a:r>
            <a:r>
              <a:rPr dirty="0" baseline="4273" sz="975" spc="569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Нежитлове</a:t>
            </a:r>
            <a:r>
              <a:rPr dirty="0" sz="650" spc="-2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приміщ.</a:t>
            </a:r>
            <a:endParaRPr sz="650">
              <a:latin typeface="Arial"/>
              <a:cs typeface="Arial"/>
            </a:endParaRPr>
          </a:p>
          <a:p>
            <a:pPr marL="12700" marR="5080">
              <a:lnSpc>
                <a:spcPts val="1250"/>
              </a:lnSpc>
              <a:spcBef>
                <a:spcPts val="90"/>
              </a:spcBef>
            </a:pPr>
            <a:r>
              <a:rPr dirty="0" baseline="4273" sz="975" spc="-15">
                <a:latin typeface="Arial"/>
                <a:cs typeface="Arial"/>
              </a:rPr>
              <a:t>9г</a:t>
            </a:r>
            <a:r>
              <a:rPr dirty="0" baseline="4273" sz="975" spc="-7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Нежитлове </a:t>
            </a:r>
            <a:r>
              <a:rPr dirty="0" sz="650" spc="-5">
                <a:latin typeface="Arial"/>
                <a:cs typeface="Arial"/>
              </a:rPr>
              <a:t>приміщ. </a:t>
            </a:r>
            <a:r>
              <a:rPr dirty="0" sz="650" spc="-170">
                <a:latin typeface="Arial"/>
                <a:cs typeface="Arial"/>
              </a:rPr>
              <a:t> </a:t>
            </a:r>
            <a:r>
              <a:rPr dirty="0" baseline="4273" sz="975" spc="-15">
                <a:latin typeface="Arial"/>
                <a:cs typeface="Arial"/>
              </a:rPr>
              <a:t>9д</a:t>
            </a:r>
            <a:r>
              <a:rPr dirty="0" baseline="4273" sz="975" spc="525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Нежитлове</a:t>
            </a:r>
            <a:r>
              <a:rPr dirty="0" sz="650" spc="-2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приміщ.</a:t>
            </a:r>
            <a:endParaRPr sz="650">
              <a:latin typeface="Arial"/>
              <a:cs typeface="Arial"/>
            </a:endParaRPr>
          </a:p>
        </p:txBody>
      </p:sp>
      <p:sp>
        <p:nvSpPr>
          <p:cNvPr id="212" name="object 212"/>
          <p:cNvSpPr txBox="1"/>
          <p:nvPr/>
        </p:nvSpPr>
        <p:spPr>
          <a:xfrm>
            <a:off x="16032463" y="3194431"/>
            <a:ext cx="38036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5">
                <a:latin typeface="Arial"/>
                <a:cs typeface="Arial"/>
              </a:rPr>
              <a:t>Квартири</a:t>
            </a:r>
            <a:endParaRPr sz="650">
              <a:latin typeface="Arial"/>
              <a:cs typeface="Arial"/>
            </a:endParaRPr>
          </a:p>
        </p:txBody>
      </p:sp>
      <p:sp>
        <p:nvSpPr>
          <p:cNvPr id="213" name="object 213"/>
          <p:cNvSpPr txBox="1"/>
          <p:nvPr/>
        </p:nvSpPr>
        <p:spPr>
          <a:xfrm>
            <a:off x="15601371" y="3352295"/>
            <a:ext cx="82867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</a:t>
            </a:r>
            <a:r>
              <a:rPr dirty="0" sz="650" spc="-10">
                <a:latin typeface="Arial"/>
                <a:cs typeface="Arial"/>
              </a:rPr>
              <a:t>    </a:t>
            </a:r>
            <a:r>
              <a:rPr dirty="0" sz="650" spc="-10">
                <a:latin typeface="Arial"/>
                <a:cs typeface="Arial"/>
              </a:rPr>
              <a:t> </a:t>
            </a:r>
            <a:r>
              <a:rPr dirty="0" sz="650" spc="-15">
                <a:latin typeface="Arial"/>
                <a:cs typeface="Arial"/>
              </a:rPr>
              <a:t>Житлов</a:t>
            </a:r>
            <a:r>
              <a:rPr dirty="0" sz="650" spc="-10">
                <a:latin typeface="Arial"/>
                <a:cs typeface="Arial"/>
              </a:rPr>
              <a:t>а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кімната</a:t>
            </a:r>
            <a:endParaRPr sz="650">
              <a:latin typeface="Arial"/>
              <a:cs typeface="Arial"/>
            </a:endParaRPr>
          </a:p>
        </p:txBody>
      </p:sp>
      <p:sp>
        <p:nvSpPr>
          <p:cNvPr id="214" name="object 214"/>
          <p:cNvSpPr txBox="1"/>
          <p:nvPr/>
        </p:nvSpPr>
        <p:spPr>
          <a:xfrm>
            <a:off x="15608455" y="3511172"/>
            <a:ext cx="71247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2</a:t>
            </a:r>
            <a:r>
              <a:rPr dirty="0" sz="650" spc="190">
                <a:latin typeface="Arial"/>
                <a:cs typeface="Arial"/>
              </a:rPr>
              <a:t> </a:t>
            </a:r>
            <a:r>
              <a:rPr dirty="0" sz="650" spc="19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Ванна</a:t>
            </a:r>
            <a:r>
              <a:rPr dirty="0" sz="650" spc="-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кімната</a:t>
            </a:r>
            <a:endParaRPr sz="650">
              <a:latin typeface="Arial"/>
              <a:cs typeface="Arial"/>
            </a:endParaRPr>
          </a:p>
        </p:txBody>
      </p:sp>
      <p:sp>
        <p:nvSpPr>
          <p:cNvPr id="215" name="object 215"/>
          <p:cNvSpPr txBox="1"/>
          <p:nvPr/>
        </p:nvSpPr>
        <p:spPr>
          <a:xfrm>
            <a:off x="15601371" y="3669036"/>
            <a:ext cx="63627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5">
                <a:latin typeface="Arial"/>
                <a:cs typeface="Arial"/>
              </a:rPr>
              <a:t>Житлов</a:t>
            </a:r>
            <a:r>
              <a:rPr dirty="0" sz="650" spc="-10">
                <a:latin typeface="Arial"/>
                <a:cs typeface="Arial"/>
              </a:rPr>
              <a:t>а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площа</a:t>
            </a:r>
            <a:endParaRPr sz="650">
              <a:latin typeface="Arial"/>
              <a:cs typeface="Arial"/>
            </a:endParaRPr>
          </a:p>
        </p:txBody>
      </p:sp>
      <p:sp>
        <p:nvSpPr>
          <p:cNvPr id="216" name="object 216"/>
          <p:cNvSpPr txBox="1"/>
          <p:nvPr/>
        </p:nvSpPr>
        <p:spPr>
          <a:xfrm>
            <a:off x="15596311" y="3827913"/>
            <a:ext cx="55499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5">
                <a:latin typeface="Arial"/>
                <a:cs typeface="Arial"/>
              </a:rPr>
              <a:t>Всього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площа</a:t>
            </a:r>
            <a:endParaRPr sz="650">
              <a:latin typeface="Arial"/>
              <a:cs typeface="Arial"/>
            </a:endParaRPr>
          </a:p>
        </p:txBody>
      </p:sp>
      <p:sp>
        <p:nvSpPr>
          <p:cNvPr id="217" name="object 217"/>
          <p:cNvSpPr txBox="1"/>
          <p:nvPr/>
        </p:nvSpPr>
        <p:spPr>
          <a:xfrm>
            <a:off x="15601371" y="3985777"/>
            <a:ext cx="61468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</a:t>
            </a:r>
            <a:r>
              <a:rPr dirty="0" sz="650" spc="-10">
                <a:latin typeface="Arial"/>
                <a:cs typeface="Arial"/>
              </a:rPr>
              <a:t>    </a:t>
            </a:r>
            <a:r>
              <a:rPr dirty="0" sz="650" spc="-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Передпокій</a:t>
            </a:r>
            <a:endParaRPr sz="650">
              <a:latin typeface="Arial"/>
              <a:cs typeface="Arial"/>
            </a:endParaRPr>
          </a:p>
        </p:txBody>
      </p:sp>
      <p:sp>
        <p:nvSpPr>
          <p:cNvPr id="218" name="object 218"/>
          <p:cNvSpPr txBox="1"/>
          <p:nvPr/>
        </p:nvSpPr>
        <p:spPr>
          <a:xfrm>
            <a:off x="15608455" y="4143642"/>
            <a:ext cx="71247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2</a:t>
            </a:r>
            <a:r>
              <a:rPr dirty="0" sz="650" spc="190">
                <a:latin typeface="Arial"/>
                <a:cs typeface="Arial"/>
              </a:rPr>
              <a:t> </a:t>
            </a:r>
            <a:r>
              <a:rPr dirty="0" sz="650" spc="19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Ванна</a:t>
            </a:r>
            <a:r>
              <a:rPr dirty="0" sz="650" spc="-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кімната</a:t>
            </a:r>
            <a:endParaRPr sz="650">
              <a:latin typeface="Arial"/>
              <a:cs typeface="Arial"/>
            </a:endParaRPr>
          </a:p>
        </p:txBody>
      </p:sp>
      <p:sp>
        <p:nvSpPr>
          <p:cNvPr id="219" name="object 219"/>
          <p:cNvSpPr txBox="1"/>
          <p:nvPr/>
        </p:nvSpPr>
        <p:spPr>
          <a:xfrm>
            <a:off x="15607444" y="4302518"/>
            <a:ext cx="39052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3</a:t>
            </a:r>
            <a:r>
              <a:rPr dirty="0" sz="650" spc="175">
                <a:latin typeface="Arial"/>
                <a:cs typeface="Arial"/>
              </a:rPr>
              <a:t> </a:t>
            </a:r>
            <a:r>
              <a:rPr dirty="0" sz="650" spc="17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Кухня</a:t>
            </a:r>
            <a:endParaRPr sz="650">
              <a:latin typeface="Arial"/>
              <a:cs typeface="Arial"/>
            </a:endParaRPr>
          </a:p>
        </p:txBody>
      </p:sp>
      <p:sp>
        <p:nvSpPr>
          <p:cNvPr id="220" name="object 220"/>
          <p:cNvSpPr txBox="1"/>
          <p:nvPr/>
        </p:nvSpPr>
        <p:spPr>
          <a:xfrm>
            <a:off x="15369635" y="4460382"/>
            <a:ext cx="106045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252095" algn="l"/>
              </a:tabLst>
            </a:pPr>
            <a:r>
              <a:rPr dirty="0" sz="650" spc="-15">
                <a:latin typeface="Arial"/>
                <a:cs typeface="Arial"/>
              </a:rPr>
              <a:t>1</a:t>
            </a:r>
            <a:r>
              <a:rPr dirty="0" sz="650" spc="-10">
                <a:latin typeface="Arial"/>
                <a:cs typeface="Arial"/>
              </a:rPr>
              <a:t>К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 spc="-10">
                <a:latin typeface="Arial"/>
                <a:cs typeface="Arial"/>
              </a:rPr>
              <a:t>4</a:t>
            </a:r>
            <a:r>
              <a:rPr dirty="0" sz="650">
                <a:latin typeface="Arial"/>
                <a:cs typeface="Arial"/>
              </a:rPr>
              <a:t>    </a:t>
            </a:r>
            <a:r>
              <a:rPr dirty="0" sz="650" spc="-75">
                <a:latin typeface="Arial"/>
                <a:cs typeface="Arial"/>
              </a:rPr>
              <a:t> </a:t>
            </a:r>
            <a:r>
              <a:rPr dirty="0" sz="650" spc="-15">
                <a:latin typeface="Arial"/>
                <a:cs typeface="Arial"/>
              </a:rPr>
              <a:t>Житлов</a:t>
            </a:r>
            <a:r>
              <a:rPr dirty="0" sz="650" spc="-10">
                <a:latin typeface="Arial"/>
                <a:cs typeface="Arial"/>
              </a:rPr>
              <a:t>а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кімната</a:t>
            </a:r>
            <a:endParaRPr sz="650">
              <a:latin typeface="Arial"/>
              <a:cs typeface="Arial"/>
            </a:endParaRPr>
          </a:p>
        </p:txBody>
      </p:sp>
      <p:sp>
        <p:nvSpPr>
          <p:cNvPr id="221" name="object 221"/>
          <p:cNvSpPr txBox="1"/>
          <p:nvPr/>
        </p:nvSpPr>
        <p:spPr>
          <a:xfrm>
            <a:off x="15601371" y="4618247"/>
            <a:ext cx="636270" cy="281940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8415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5</a:t>
            </a:r>
            <a:r>
              <a:rPr dirty="0" sz="650" spc="240">
                <a:latin typeface="Arial"/>
                <a:cs typeface="Arial"/>
              </a:rPr>
              <a:t> </a:t>
            </a:r>
            <a:r>
              <a:rPr dirty="0" sz="650" spc="24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Лоджія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470"/>
              </a:spcBef>
            </a:pPr>
            <a:r>
              <a:rPr dirty="0" sz="650" spc="-15">
                <a:latin typeface="Arial"/>
                <a:cs typeface="Arial"/>
              </a:rPr>
              <a:t>Житлов</a:t>
            </a:r>
            <a:r>
              <a:rPr dirty="0" sz="650" spc="-10">
                <a:latin typeface="Arial"/>
                <a:cs typeface="Arial"/>
              </a:rPr>
              <a:t>а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площа</a:t>
            </a:r>
            <a:endParaRPr sz="650">
              <a:latin typeface="Arial"/>
              <a:cs typeface="Arial"/>
            </a:endParaRPr>
          </a:p>
        </p:txBody>
      </p:sp>
      <p:sp>
        <p:nvSpPr>
          <p:cNvPr id="222" name="object 222"/>
          <p:cNvSpPr txBox="1"/>
          <p:nvPr/>
        </p:nvSpPr>
        <p:spPr>
          <a:xfrm>
            <a:off x="15596311" y="4934987"/>
            <a:ext cx="55499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5">
                <a:latin typeface="Arial"/>
                <a:cs typeface="Arial"/>
              </a:rPr>
              <a:t>Всього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площа</a:t>
            </a:r>
            <a:endParaRPr sz="650">
              <a:latin typeface="Arial"/>
              <a:cs typeface="Arial"/>
            </a:endParaRPr>
          </a:p>
        </p:txBody>
      </p:sp>
      <p:sp>
        <p:nvSpPr>
          <p:cNvPr id="223" name="object 223"/>
          <p:cNvSpPr txBox="1"/>
          <p:nvPr/>
        </p:nvSpPr>
        <p:spPr>
          <a:xfrm>
            <a:off x="15601371" y="5093863"/>
            <a:ext cx="82867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</a:t>
            </a:r>
            <a:r>
              <a:rPr dirty="0" sz="650" spc="-10">
                <a:latin typeface="Arial"/>
                <a:cs typeface="Arial"/>
              </a:rPr>
              <a:t>    </a:t>
            </a:r>
            <a:r>
              <a:rPr dirty="0" sz="650" spc="-10">
                <a:latin typeface="Arial"/>
                <a:cs typeface="Arial"/>
              </a:rPr>
              <a:t> </a:t>
            </a:r>
            <a:r>
              <a:rPr dirty="0" sz="650" spc="-15">
                <a:latin typeface="Arial"/>
                <a:cs typeface="Arial"/>
              </a:rPr>
              <a:t>Житлов</a:t>
            </a:r>
            <a:r>
              <a:rPr dirty="0" sz="650" spc="-10">
                <a:latin typeface="Arial"/>
                <a:cs typeface="Arial"/>
              </a:rPr>
              <a:t>а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кімната</a:t>
            </a:r>
            <a:endParaRPr sz="650">
              <a:latin typeface="Arial"/>
              <a:cs typeface="Arial"/>
            </a:endParaRPr>
          </a:p>
        </p:txBody>
      </p:sp>
      <p:sp>
        <p:nvSpPr>
          <p:cNvPr id="224" name="object 224"/>
          <p:cNvSpPr txBox="1"/>
          <p:nvPr/>
        </p:nvSpPr>
        <p:spPr>
          <a:xfrm>
            <a:off x="15608455" y="5251728"/>
            <a:ext cx="71247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2</a:t>
            </a:r>
            <a:r>
              <a:rPr dirty="0" sz="650" spc="190">
                <a:latin typeface="Arial"/>
                <a:cs typeface="Arial"/>
              </a:rPr>
              <a:t> </a:t>
            </a:r>
            <a:r>
              <a:rPr dirty="0" sz="650" spc="19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Ванна</a:t>
            </a:r>
            <a:r>
              <a:rPr dirty="0" sz="650" spc="-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кімната</a:t>
            </a:r>
            <a:endParaRPr sz="650">
              <a:latin typeface="Arial"/>
              <a:cs typeface="Arial"/>
            </a:endParaRPr>
          </a:p>
        </p:txBody>
      </p:sp>
      <p:sp>
        <p:nvSpPr>
          <p:cNvPr id="225" name="object 225"/>
          <p:cNvSpPr txBox="1"/>
          <p:nvPr/>
        </p:nvSpPr>
        <p:spPr>
          <a:xfrm>
            <a:off x="16833929" y="2403085"/>
            <a:ext cx="18415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3.60</a:t>
            </a:r>
            <a:endParaRPr sz="650">
              <a:latin typeface="Arial"/>
              <a:cs typeface="Arial"/>
            </a:endParaRPr>
          </a:p>
        </p:txBody>
      </p:sp>
      <p:sp>
        <p:nvSpPr>
          <p:cNvPr id="226" name="object 226"/>
          <p:cNvSpPr txBox="1"/>
          <p:nvPr/>
        </p:nvSpPr>
        <p:spPr>
          <a:xfrm>
            <a:off x="16835952" y="2561962"/>
            <a:ext cx="18415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4.20</a:t>
            </a:r>
            <a:endParaRPr sz="650">
              <a:latin typeface="Arial"/>
              <a:cs typeface="Arial"/>
            </a:endParaRPr>
          </a:p>
        </p:txBody>
      </p:sp>
      <p:sp>
        <p:nvSpPr>
          <p:cNvPr id="227" name="object 227"/>
          <p:cNvSpPr txBox="1"/>
          <p:nvPr/>
        </p:nvSpPr>
        <p:spPr>
          <a:xfrm>
            <a:off x="16835952" y="2719826"/>
            <a:ext cx="18415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4.20</a:t>
            </a:r>
            <a:endParaRPr sz="650">
              <a:latin typeface="Arial"/>
              <a:cs typeface="Arial"/>
            </a:endParaRPr>
          </a:p>
        </p:txBody>
      </p:sp>
      <p:sp>
        <p:nvSpPr>
          <p:cNvPr id="228" name="object 228"/>
          <p:cNvSpPr txBox="1"/>
          <p:nvPr/>
        </p:nvSpPr>
        <p:spPr>
          <a:xfrm>
            <a:off x="16835952" y="2877690"/>
            <a:ext cx="18415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4.20</a:t>
            </a:r>
            <a:endParaRPr sz="650">
              <a:latin typeface="Arial"/>
              <a:cs typeface="Arial"/>
            </a:endParaRPr>
          </a:p>
        </p:txBody>
      </p:sp>
      <p:sp>
        <p:nvSpPr>
          <p:cNvPr id="229" name="object 229"/>
          <p:cNvSpPr txBox="1"/>
          <p:nvPr/>
        </p:nvSpPr>
        <p:spPr>
          <a:xfrm>
            <a:off x="16833929" y="3036567"/>
            <a:ext cx="18415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3.60</a:t>
            </a:r>
            <a:endParaRPr sz="650">
              <a:latin typeface="Arial"/>
              <a:cs typeface="Arial"/>
            </a:endParaRPr>
          </a:p>
        </p:txBody>
      </p:sp>
      <p:sp>
        <p:nvSpPr>
          <p:cNvPr id="230" name="object 230"/>
          <p:cNvSpPr txBox="1"/>
          <p:nvPr/>
        </p:nvSpPr>
        <p:spPr>
          <a:xfrm>
            <a:off x="16793450" y="3352295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19.10</a:t>
            </a:r>
            <a:endParaRPr sz="650">
              <a:latin typeface="Arial"/>
              <a:cs typeface="Arial"/>
            </a:endParaRPr>
          </a:p>
        </p:txBody>
      </p:sp>
      <p:sp>
        <p:nvSpPr>
          <p:cNvPr id="231" name="object 231"/>
          <p:cNvSpPr txBox="1"/>
          <p:nvPr/>
        </p:nvSpPr>
        <p:spPr>
          <a:xfrm>
            <a:off x="16835952" y="3511172"/>
            <a:ext cx="18415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4.40</a:t>
            </a:r>
            <a:endParaRPr sz="650">
              <a:latin typeface="Arial"/>
              <a:cs typeface="Arial"/>
            </a:endParaRPr>
          </a:p>
        </p:txBody>
      </p:sp>
      <p:sp>
        <p:nvSpPr>
          <p:cNvPr id="232" name="object 232"/>
          <p:cNvSpPr txBox="1"/>
          <p:nvPr/>
        </p:nvSpPr>
        <p:spPr>
          <a:xfrm>
            <a:off x="16805594" y="3669036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19.10</a:t>
            </a:r>
            <a:endParaRPr sz="650">
              <a:latin typeface="Arial"/>
              <a:cs typeface="Arial"/>
            </a:endParaRPr>
          </a:p>
        </p:txBody>
      </p:sp>
      <p:sp>
        <p:nvSpPr>
          <p:cNvPr id="233" name="object 233"/>
          <p:cNvSpPr txBox="1"/>
          <p:nvPr/>
        </p:nvSpPr>
        <p:spPr>
          <a:xfrm>
            <a:off x="16812677" y="3830948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23.50</a:t>
            </a:r>
            <a:endParaRPr sz="650">
              <a:latin typeface="Arial"/>
              <a:cs typeface="Arial"/>
            </a:endParaRPr>
          </a:p>
        </p:txBody>
      </p:sp>
      <p:sp>
        <p:nvSpPr>
          <p:cNvPr id="234" name="object 234"/>
          <p:cNvSpPr txBox="1"/>
          <p:nvPr/>
        </p:nvSpPr>
        <p:spPr>
          <a:xfrm>
            <a:off x="16833929" y="3985777"/>
            <a:ext cx="18415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5.00</a:t>
            </a:r>
            <a:endParaRPr sz="650">
              <a:latin typeface="Arial"/>
              <a:cs typeface="Arial"/>
            </a:endParaRPr>
          </a:p>
        </p:txBody>
      </p:sp>
      <p:sp>
        <p:nvSpPr>
          <p:cNvPr id="235" name="object 235"/>
          <p:cNvSpPr txBox="1"/>
          <p:nvPr/>
        </p:nvSpPr>
        <p:spPr>
          <a:xfrm>
            <a:off x="16833929" y="4143642"/>
            <a:ext cx="18415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3.40</a:t>
            </a:r>
            <a:endParaRPr sz="650">
              <a:latin typeface="Arial"/>
              <a:cs typeface="Arial"/>
            </a:endParaRPr>
          </a:p>
        </p:txBody>
      </p:sp>
      <p:sp>
        <p:nvSpPr>
          <p:cNvPr id="236" name="object 236"/>
          <p:cNvSpPr txBox="1"/>
          <p:nvPr/>
        </p:nvSpPr>
        <p:spPr>
          <a:xfrm>
            <a:off x="16805594" y="4302518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10.40</a:t>
            </a:r>
            <a:endParaRPr sz="650">
              <a:latin typeface="Arial"/>
              <a:cs typeface="Arial"/>
            </a:endParaRPr>
          </a:p>
        </p:txBody>
      </p:sp>
      <p:sp>
        <p:nvSpPr>
          <p:cNvPr id="237" name="object 237"/>
          <p:cNvSpPr txBox="1"/>
          <p:nvPr/>
        </p:nvSpPr>
        <p:spPr>
          <a:xfrm>
            <a:off x="16805594" y="4460382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14.80</a:t>
            </a:r>
            <a:endParaRPr sz="650">
              <a:latin typeface="Arial"/>
              <a:cs typeface="Arial"/>
            </a:endParaRPr>
          </a:p>
        </p:txBody>
      </p:sp>
      <p:sp>
        <p:nvSpPr>
          <p:cNvPr id="238" name="object 238"/>
          <p:cNvSpPr txBox="1"/>
          <p:nvPr/>
        </p:nvSpPr>
        <p:spPr>
          <a:xfrm>
            <a:off x="16733746" y="4618247"/>
            <a:ext cx="38544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4.0х1=4.0</a:t>
            </a:r>
            <a:endParaRPr sz="650">
              <a:latin typeface="Arial"/>
              <a:cs typeface="Arial"/>
            </a:endParaRPr>
          </a:p>
        </p:txBody>
      </p:sp>
      <p:sp>
        <p:nvSpPr>
          <p:cNvPr id="239" name="object 239"/>
          <p:cNvSpPr txBox="1"/>
          <p:nvPr/>
        </p:nvSpPr>
        <p:spPr>
          <a:xfrm>
            <a:off x="16805594" y="4777123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14.80</a:t>
            </a:r>
            <a:endParaRPr sz="650">
              <a:latin typeface="Arial"/>
              <a:cs typeface="Arial"/>
            </a:endParaRPr>
          </a:p>
        </p:txBody>
      </p:sp>
      <p:sp>
        <p:nvSpPr>
          <p:cNvPr id="240" name="object 240"/>
          <p:cNvSpPr txBox="1"/>
          <p:nvPr/>
        </p:nvSpPr>
        <p:spPr>
          <a:xfrm>
            <a:off x="16811665" y="4934987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37.60</a:t>
            </a:r>
            <a:endParaRPr sz="650">
              <a:latin typeface="Arial"/>
              <a:cs typeface="Arial"/>
            </a:endParaRPr>
          </a:p>
        </p:txBody>
      </p:sp>
      <p:sp>
        <p:nvSpPr>
          <p:cNvPr id="241" name="object 241"/>
          <p:cNvSpPr txBox="1"/>
          <p:nvPr/>
        </p:nvSpPr>
        <p:spPr>
          <a:xfrm>
            <a:off x="16805594" y="5093863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19.10</a:t>
            </a:r>
            <a:endParaRPr sz="650">
              <a:latin typeface="Arial"/>
              <a:cs typeface="Arial"/>
            </a:endParaRPr>
          </a:p>
        </p:txBody>
      </p:sp>
      <p:sp>
        <p:nvSpPr>
          <p:cNvPr id="242" name="object 242"/>
          <p:cNvSpPr txBox="1"/>
          <p:nvPr/>
        </p:nvSpPr>
        <p:spPr>
          <a:xfrm>
            <a:off x="16835952" y="5251728"/>
            <a:ext cx="18415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4.20</a:t>
            </a:r>
            <a:endParaRPr sz="650">
              <a:latin typeface="Arial"/>
              <a:cs typeface="Arial"/>
            </a:endParaRPr>
          </a:p>
        </p:txBody>
      </p:sp>
      <p:sp>
        <p:nvSpPr>
          <p:cNvPr id="243" name="object 243"/>
          <p:cNvSpPr txBox="1"/>
          <p:nvPr/>
        </p:nvSpPr>
        <p:spPr>
          <a:xfrm>
            <a:off x="17527114" y="1367859"/>
            <a:ext cx="12509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5">
                <a:latin typeface="Arial"/>
                <a:cs typeface="Arial"/>
              </a:rPr>
              <a:t>1Р</a:t>
            </a:r>
            <a:endParaRPr sz="650">
              <a:latin typeface="Arial"/>
              <a:cs typeface="Arial"/>
            </a:endParaRPr>
          </a:p>
        </p:txBody>
      </p:sp>
      <p:sp>
        <p:nvSpPr>
          <p:cNvPr id="244" name="object 244"/>
          <p:cNvSpPr txBox="1"/>
          <p:nvPr/>
        </p:nvSpPr>
        <p:spPr>
          <a:xfrm>
            <a:off x="16772199" y="390714"/>
            <a:ext cx="288925" cy="245745"/>
          </a:xfrm>
          <a:prstGeom prst="rect">
            <a:avLst/>
          </a:prstGeom>
        </p:spPr>
        <p:txBody>
          <a:bodyPr wrap="square" lIns="0" tIns="46355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365"/>
              </a:spcBef>
            </a:pPr>
            <a:r>
              <a:rPr dirty="0" sz="650" spc="-10">
                <a:latin typeface="Arial"/>
                <a:cs typeface="Arial"/>
              </a:rPr>
              <a:t>Площа</a:t>
            </a:r>
            <a:endParaRPr sz="650">
              <a:latin typeface="Arial"/>
              <a:cs typeface="Arial"/>
            </a:endParaRPr>
          </a:p>
          <a:p>
            <a:pPr algn="ctr" marL="9525">
              <a:lnSpc>
                <a:spcPct val="100000"/>
              </a:lnSpc>
              <a:spcBef>
                <a:spcPts val="204"/>
              </a:spcBef>
            </a:pPr>
            <a:r>
              <a:rPr dirty="0" sz="400" spc="10">
                <a:latin typeface="Arial"/>
                <a:cs typeface="Arial"/>
              </a:rPr>
              <a:t>м2</a:t>
            </a:r>
            <a:endParaRPr sz="400">
              <a:latin typeface="Arial"/>
              <a:cs typeface="Arial"/>
            </a:endParaRPr>
          </a:p>
        </p:txBody>
      </p:sp>
      <p:sp>
        <p:nvSpPr>
          <p:cNvPr id="245" name="object 245"/>
          <p:cNvSpPr txBox="1"/>
          <p:nvPr/>
        </p:nvSpPr>
        <p:spPr>
          <a:xfrm>
            <a:off x="16884525" y="657741"/>
            <a:ext cx="69850" cy="12065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600" spc="10">
                <a:latin typeface="Arial"/>
                <a:cs typeface="Arial"/>
              </a:rPr>
              <a:t>4</a:t>
            </a:r>
            <a:endParaRPr sz="600">
              <a:latin typeface="Arial"/>
              <a:cs typeface="Arial"/>
            </a:endParaRPr>
          </a:p>
        </p:txBody>
      </p:sp>
      <p:sp>
        <p:nvSpPr>
          <p:cNvPr id="246" name="object 246"/>
          <p:cNvSpPr txBox="1"/>
          <p:nvPr/>
        </p:nvSpPr>
        <p:spPr>
          <a:xfrm>
            <a:off x="17330796" y="222965"/>
            <a:ext cx="2257425" cy="15430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850" spc="-5">
                <a:latin typeface="Arial"/>
                <a:cs typeface="Arial"/>
              </a:rPr>
              <a:t>Експлікація</a:t>
            </a:r>
            <a:r>
              <a:rPr dirty="0" sz="850" spc="-20">
                <a:latin typeface="Arial"/>
                <a:cs typeface="Arial"/>
              </a:rPr>
              <a:t> </a:t>
            </a:r>
            <a:r>
              <a:rPr dirty="0" sz="850" spc="-5">
                <a:latin typeface="Arial"/>
                <a:cs typeface="Arial"/>
              </a:rPr>
              <a:t>типового</a:t>
            </a:r>
            <a:r>
              <a:rPr dirty="0" sz="850" spc="-20">
                <a:latin typeface="Arial"/>
                <a:cs typeface="Arial"/>
              </a:rPr>
              <a:t> </a:t>
            </a:r>
            <a:r>
              <a:rPr dirty="0" sz="850" spc="-5">
                <a:latin typeface="Arial"/>
                <a:cs typeface="Arial"/>
              </a:rPr>
              <a:t>поверху</a:t>
            </a:r>
            <a:r>
              <a:rPr dirty="0" sz="850" spc="-20">
                <a:latin typeface="Arial"/>
                <a:cs typeface="Arial"/>
              </a:rPr>
              <a:t> </a:t>
            </a:r>
            <a:r>
              <a:rPr dirty="0" sz="850" spc="-5">
                <a:latin typeface="Arial"/>
                <a:cs typeface="Arial"/>
              </a:rPr>
              <a:t>(продовження)</a:t>
            </a:r>
            <a:endParaRPr sz="850">
              <a:latin typeface="Arial"/>
              <a:cs typeface="Arial"/>
            </a:endParaRPr>
          </a:p>
        </p:txBody>
      </p:sp>
      <p:sp>
        <p:nvSpPr>
          <p:cNvPr id="247" name="object 247"/>
          <p:cNvSpPr txBox="1"/>
          <p:nvPr/>
        </p:nvSpPr>
        <p:spPr>
          <a:xfrm>
            <a:off x="18090771" y="463174"/>
            <a:ext cx="58420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5">
                <a:latin typeface="Arial"/>
                <a:cs typeface="Arial"/>
              </a:rPr>
              <a:t>Найменування</a:t>
            </a:r>
            <a:endParaRPr sz="650">
              <a:latin typeface="Arial"/>
              <a:cs typeface="Arial"/>
            </a:endParaRPr>
          </a:p>
        </p:txBody>
      </p:sp>
      <p:sp>
        <p:nvSpPr>
          <p:cNvPr id="248" name="object 248"/>
          <p:cNvSpPr txBox="1"/>
          <p:nvPr/>
        </p:nvSpPr>
        <p:spPr>
          <a:xfrm>
            <a:off x="18349831" y="657741"/>
            <a:ext cx="69850" cy="12065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600" spc="10">
                <a:latin typeface="Arial"/>
                <a:cs typeface="Arial"/>
              </a:rPr>
              <a:t>3</a:t>
            </a:r>
            <a:endParaRPr sz="600">
              <a:latin typeface="Arial"/>
              <a:cs typeface="Arial"/>
            </a:endParaRPr>
          </a:p>
        </p:txBody>
      </p:sp>
      <p:sp>
        <p:nvSpPr>
          <p:cNvPr id="249" name="object 249"/>
          <p:cNvSpPr txBox="1"/>
          <p:nvPr/>
        </p:nvSpPr>
        <p:spPr>
          <a:xfrm>
            <a:off x="17512948" y="425731"/>
            <a:ext cx="863600" cy="518159"/>
          </a:xfrm>
          <a:prstGeom prst="rect">
            <a:avLst/>
          </a:prstGeom>
        </p:spPr>
        <p:txBody>
          <a:bodyPr wrap="square" lIns="0" tIns="19685" rIns="0" bIns="0" rtlCol="0" vert="horz">
            <a:spAutoFit/>
          </a:bodyPr>
          <a:lstStyle/>
          <a:p>
            <a:pPr marL="25400" marR="449580" indent="-13335">
              <a:lnSpc>
                <a:spcPts val="730"/>
              </a:lnSpc>
              <a:spcBef>
                <a:spcPts val="155"/>
              </a:spcBef>
            </a:pPr>
            <a:r>
              <a:rPr dirty="0" sz="650" spc="-10">
                <a:latin typeface="Arial"/>
                <a:cs typeface="Arial"/>
              </a:rPr>
              <a:t>Тип</a:t>
            </a:r>
            <a:r>
              <a:rPr dirty="0" sz="650" spc="160">
                <a:latin typeface="Arial"/>
                <a:cs typeface="Arial"/>
              </a:rPr>
              <a:t> </a:t>
            </a:r>
            <a:r>
              <a:rPr dirty="0" sz="650" spc="165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№ </a:t>
            </a:r>
            <a:r>
              <a:rPr dirty="0" sz="650" spc="-5">
                <a:latin typeface="Arial"/>
                <a:cs typeface="Arial"/>
              </a:rPr>
              <a:t> кв.</a:t>
            </a:r>
            <a:r>
              <a:rPr dirty="0" sz="650" spc="6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прим.</a:t>
            </a:r>
            <a:endParaRPr sz="650">
              <a:latin typeface="Arial"/>
              <a:cs typeface="Arial"/>
            </a:endParaRPr>
          </a:p>
          <a:p>
            <a:pPr marL="57785">
              <a:lnSpc>
                <a:spcPct val="100000"/>
              </a:lnSpc>
              <a:spcBef>
                <a:spcPts val="334"/>
              </a:spcBef>
              <a:tabLst>
                <a:tab pos="268605" algn="l"/>
              </a:tabLst>
            </a:pPr>
            <a:r>
              <a:rPr dirty="0" sz="600" spc="10">
                <a:latin typeface="Arial"/>
                <a:cs typeface="Arial"/>
              </a:rPr>
              <a:t>1	2</a:t>
            </a:r>
            <a:endParaRPr sz="600">
              <a:latin typeface="Arial"/>
              <a:cs typeface="Arial"/>
            </a:endParaRPr>
          </a:p>
          <a:p>
            <a:pPr marL="261620">
              <a:lnSpc>
                <a:spcPct val="100000"/>
              </a:lnSpc>
              <a:spcBef>
                <a:spcPts val="525"/>
              </a:spcBef>
            </a:pPr>
            <a:r>
              <a:rPr dirty="0" sz="650" spc="-10">
                <a:latin typeface="Arial"/>
                <a:cs typeface="Arial"/>
              </a:rPr>
              <a:t>1</a:t>
            </a:r>
            <a:r>
              <a:rPr dirty="0" sz="650" spc="-10">
                <a:latin typeface="Arial"/>
                <a:cs typeface="Arial"/>
              </a:rPr>
              <a:t>    </a:t>
            </a:r>
            <a:r>
              <a:rPr dirty="0" sz="650" spc="-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Передпокій</a:t>
            </a:r>
            <a:endParaRPr sz="650">
              <a:latin typeface="Arial"/>
              <a:cs typeface="Arial"/>
            </a:endParaRPr>
          </a:p>
        </p:txBody>
      </p:sp>
      <p:sp>
        <p:nvSpPr>
          <p:cNvPr id="250" name="object 250"/>
          <p:cNvSpPr txBox="1"/>
          <p:nvPr/>
        </p:nvSpPr>
        <p:spPr>
          <a:xfrm>
            <a:off x="17768971" y="979270"/>
            <a:ext cx="71247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2</a:t>
            </a:r>
            <a:r>
              <a:rPr dirty="0" sz="650" spc="190">
                <a:latin typeface="Arial"/>
                <a:cs typeface="Arial"/>
              </a:rPr>
              <a:t> </a:t>
            </a:r>
            <a:r>
              <a:rPr dirty="0" sz="650" spc="19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Ванна</a:t>
            </a:r>
            <a:r>
              <a:rPr dirty="0" sz="650" spc="-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кімната</a:t>
            </a:r>
            <a:endParaRPr sz="650">
              <a:latin typeface="Arial"/>
              <a:cs typeface="Arial"/>
            </a:endParaRPr>
          </a:p>
        </p:txBody>
      </p:sp>
      <p:sp>
        <p:nvSpPr>
          <p:cNvPr id="251" name="object 251"/>
          <p:cNvSpPr txBox="1"/>
          <p:nvPr/>
        </p:nvSpPr>
        <p:spPr>
          <a:xfrm>
            <a:off x="17767960" y="1137134"/>
            <a:ext cx="59118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3</a:t>
            </a:r>
            <a:r>
              <a:rPr dirty="0" sz="650" spc="175">
                <a:latin typeface="Arial"/>
                <a:cs typeface="Arial"/>
              </a:rPr>
              <a:t> </a:t>
            </a:r>
            <a:r>
              <a:rPr dirty="0" sz="650" spc="17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Кухня-ніша</a:t>
            </a:r>
            <a:endParaRPr sz="650">
              <a:latin typeface="Arial"/>
              <a:cs typeface="Arial"/>
            </a:endParaRPr>
          </a:p>
        </p:txBody>
      </p:sp>
      <p:sp>
        <p:nvSpPr>
          <p:cNvPr id="252" name="object 252"/>
          <p:cNvSpPr txBox="1"/>
          <p:nvPr/>
        </p:nvSpPr>
        <p:spPr>
          <a:xfrm>
            <a:off x="17769983" y="1296010"/>
            <a:ext cx="820419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4</a:t>
            </a:r>
            <a:r>
              <a:rPr dirty="0" sz="650" spc="-10">
                <a:latin typeface="Arial"/>
                <a:cs typeface="Arial"/>
              </a:rPr>
              <a:t>    </a:t>
            </a:r>
            <a:r>
              <a:rPr dirty="0" sz="650" spc="-75">
                <a:latin typeface="Arial"/>
                <a:cs typeface="Arial"/>
              </a:rPr>
              <a:t> </a:t>
            </a:r>
            <a:r>
              <a:rPr dirty="0" sz="650" spc="-15">
                <a:latin typeface="Arial"/>
                <a:cs typeface="Arial"/>
              </a:rPr>
              <a:t>Житлов</a:t>
            </a:r>
            <a:r>
              <a:rPr dirty="0" sz="650" spc="-10">
                <a:latin typeface="Arial"/>
                <a:cs typeface="Arial"/>
              </a:rPr>
              <a:t>а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кімната</a:t>
            </a:r>
            <a:endParaRPr sz="650">
              <a:latin typeface="Arial"/>
              <a:cs typeface="Arial"/>
            </a:endParaRPr>
          </a:p>
        </p:txBody>
      </p:sp>
      <p:sp>
        <p:nvSpPr>
          <p:cNvPr id="253" name="object 253"/>
          <p:cNvSpPr txBox="1"/>
          <p:nvPr/>
        </p:nvSpPr>
        <p:spPr>
          <a:xfrm>
            <a:off x="17767960" y="1453875"/>
            <a:ext cx="82232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5</a:t>
            </a:r>
            <a:r>
              <a:rPr dirty="0" sz="650" spc="-10">
                <a:latin typeface="Arial"/>
                <a:cs typeface="Arial"/>
              </a:rPr>
              <a:t>    </a:t>
            </a:r>
            <a:r>
              <a:rPr dirty="0" sz="650" spc="-60">
                <a:latin typeface="Arial"/>
                <a:cs typeface="Arial"/>
              </a:rPr>
              <a:t> </a:t>
            </a:r>
            <a:r>
              <a:rPr dirty="0" sz="650" spc="-15">
                <a:latin typeface="Arial"/>
                <a:cs typeface="Arial"/>
              </a:rPr>
              <a:t>Житлов</a:t>
            </a:r>
            <a:r>
              <a:rPr dirty="0" sz="650" spc="-10">
                <a:latin typeface="Arial"/>
                <a:cs typeface="Arial"/>
              </a:rPr>
              <a:t>а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кімната</a:t>
            </a:r>
            <a:endParaRPr sz="650">
              <a:latin typeface="Arial"/>
              <a:cs typeface="Arial"/>
            </a:endParaRPr>
          </a:p>
        </p:txBody>
      </p:sp>
      <p:sp>
        <p:nvSpPr>
          <p:cNvPr id="254" name="object 254"/>
          <p:cNvSpPr txBox="1"/>
          <p:nvPr/>
        </p:nvSpPr>
        <p:spPr>
          <a:xfrm>
            <a:off x="17761887" y="1611739"/>
            <a:ext cx="636270" cy="281940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8415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6</a:t>
            </a:r>
            <a:r>
              <a:rPr dirty="0" sz="650" spc="240">
                <a:latin typeface="Arial"/>
                <a:cs typeface="Arial"/>
              </a:rPr>
              <a:t> </a:t>
            </a:r>
            <a:r>
              <a:rPr dirty="0" sz="650" spc="24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Лоджія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470"/>
              </a:spcBef>
            </a:pPr>
            <a:r>
              <a:rPr dirty="0" sz="650" spc="-15">
                <a:latin typeface="Arial"/>
                <a:cs typeface="Arial"/>
              </a:rPr>
              <a:t>Житлов</a:t>
            </a:r>
            <a:r>
              <a:rPr dirty="0" sz="650" spc="-10">
                <a:latin typeface="Arial"/>
                <a:cs typeface="Arial"/>
              </a:rPr>
              <a:t>а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площа</a:t>
            </a:r>
            <a:endParaRPr sz="650">
              <a:latin typeface="Arial"/>
              <a:cs typeface="Arial"/>
            </a:endParaRPr>
          </a:p>
        </p:txBody>
      </p:sp>
      <p:sp>
        <p:nvSpPr>
          <p:cNvPr id="255" name="object 255"/>
          <p:cNvSpPr txBox="1"/>
          <p:nvPr/>
        </p:nvSpPr>
        <p:spPr>
          <a:xfrm>
            <a:off x="17756827" y="1928480"/>
            <a:ext cx="55499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5">
                <a:latin typeface="Arial"/>
                <a:cs typeface="Arial"/>
              </a:rPr>
              <a:t>Всього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площа</a:t>
            </a:r>
            <a:endParaRPr sz="650">
              <a:latin typeface="Arial"/>
              <a:cs typeface="Arial"/>
            </a:endParaRPr>
          </a:p>
        </p:txBody>
      </p:sp>
      <p:sp>
        <p:nvSpPr>
          <p:cNvPr id="256" name="object 256"/>
          <p:cNvSpPr txBox="1"/>
          <p:nvPr/>
        </p:nvSpPr>
        <p:spPr>
          <a:xfrm>
            <a:off x="17761887" y="2086344"/>
            <a:ext cx="61468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</a:t>
            </a:r>
            <a:r>
              <a:rPr dirty="0" sz="650" spc="-10">
                <a:latin typeface="Arial"/>
                <a:cs typeface="Arial"/>
              </a:rPr>
              <a:t>    </a:t>
            </a:r>
            <a:r>
              <a:rPr dirty="0" sz="650" spc="-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Передпокій</a:t>
            </a:r>
            <a:endParaRPr sz="650">
              <a:latin typeface="Arial"/>
              <a:cs typeface="Arial"/>
            </a:endParaRPr>
          </a:p>
        </p:txBody>
      </p:sp>
      <p:sp>
        <p:nvSpPr>
          <p:cNvPr id="257" name="object 257"/>
          <p:cNvSpPr txBox="1"/>
          <p:nvPr/>
        </p:nvSpPr>
        <p:spPr>
          <a:xfrm>
            <a:off x="17768971" y="2245220"/>
            <a:ext cx="71247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2</a:t>
            </a:r>
            <a:r>
              <a:rPr dirty="0" sz="650" spc="190">
                <a:latin typeface="Arial"/>
                <a:cs typeface="Arial"/>
              </a:rPr>
              <a:t> </a:t>
            </a:r>
            <a:r>
              <a:rPr dirty="0" sz="650" spc="19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Ванна</a:t>
            </a:r>
            <a:r>
              <a:rPr dirty="0" sz="650" spc="-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кімната</a:t>
            </a:r>
            <a:endParaRPr sz="650">
              <a:latin typeface="Arial"/>
              <a:cs typeface="Arial"/>
            </a:endParaRPr>
          </a:p>
        </p:txBody>
      </p:sp>
      <p:sp>
        <p:nvSpPr>
          <p:cNvPr id="258" name="object 258"/>
          <p:cNvSpPr txBox="1"/>
          <p:nvPr/>
        </p:nvSpPr>
        <p:spPr>
          <a:xfrm>
            <a:off x="17767960" y="2403085"/>
            <a:ext cx="31115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3</a:t>
            </a:r>
            <a:r>
              <a:rPr dirty="0" sz="650" spc="-10">
                <a:latin typeface="Arial"/>
                <a:cs typeface="Arial"/>
              </a:rPr>
              <a:t>    </a:t>
            </a:r>
            <a:r>
              <a:rPr dirty="0" sz="650" spc="-80">
                <a:latin typeface="Arial"/>
                <a:cs typeface="Arial"/>
              </a:rPr>
              <a:t> </a:t>
            </a:r>
            <a:r>
              <a:rPr dirty="0" sz="650" spc="-15">
                <a:latin typeface="Arial"/>
                <a:cs typeface="Arial"/>
              </a:rPr>
              <a:t>С/В</a:t>
            </a:r>
            <a:endParaRPr sz="650">
              <a:latin typeface="Arial"/>
              <a:cs typeface="Arial"/>
            </a:endParaRPr>
          </a:p>
        </p:txBody>
      </p:sp>
      <p:sp>
        <p:nvSpPr>
          <p:cNvPr id="259" name="object 259"/>
          <p:cNvSpPr txBox="1"/>
          <p:nvPr/>
        </p:nvSpPr>
        <p:spPr>
          <a:xfrm>
            <a:off x="17525091" y="2561962"/>
            <a:ext cx="83439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1Щ</a:t>
            </a:r>
            <a:r>
              <a:rPr dirty="0" sz="650" spc="300">
                <a:latin typeface="Arial"/>
                <a:cs typeface="Arial"/>
              </a:rPr>
              <a:t> </a:t>
            </a:r>
            <a:r>
              <a:rPr dirty="0" sz="650" spc="30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4</a:t>
            </a:r>
            <a:r>
              <a:rPr dirty="0" sz="650" spc="170">
                <a:latin typeface="Arial"/>
                <a:cs typeface="Arial"/>
              </a:rPr>
              <a:t> </a:t>
            </a:r>
            <a:r>
              <a:rPr dirty="0" sz="650" spc="17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Кухня-ніша</a:t>
            </a:r>
            <a:endParaRPr sz="650">
              <a:latin typeface="Arial"/>
              <a:cs typeface="Arial"/>
            </a:endParaRPr>
          </a:p>
        </p:txBody>
      </p:sp>
      <p:sp>
        <p:nvSpPr>
          <p:cNvPr id="260" name="object 260"/>
          <p:cNvSpPr txBox="1"/>
          <p:nvPr/>
        </p:nvSpPr>
        <p:spPr>
          <a:xfrm>
            <a:off x="17767960" y="2719826"/>
            <a:ext cx="82232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5</a:t>
            </a:r>
            <a:r>
              <a:rPr dirty="0" sz="650" spc="-10">
                <a:latin typeface="Arial"/>
                <a:cs typeface="Arial"/>
              </a:rPr>
              <a:t>    </a:t>
            </a:r>
            <a:r>
              <a:rPr dirty="0" sz="650" spc="-60">
                <a:latin typeface="Arial"/>
                <a:cs typeface="Arial"/>
              </a:rPr>
              <a:t> </a:t>
            </a:r>
            <a:r>
              <a:rPr dirty="0" sz="650" spc="-15">
                <a:latin typeface="Arial"/>
                <a:cs typeface="Arial"/>
              </a:rPr>
              <a:t>Житлов</a:t>
            </a:r>
            <a:r>
              <a:rPr dirty="0" sz="650" spc="-10">
                <a:latin typeface="Arial"/>
                <a:cs typeface="Arial"/>
              </a:rPr>
              <a:t>а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кімната</a:t>
            </a:r>
            <a:endParaRPr sz="650">
              <a:latin typeface="Arial"/>
              <a:cs typeface="Arial"/>
            </a:endParaRPr>
          </a:p>
        </p:txBody>
      </p:sp>
      <p:sp>
        <p:nvSpPr>
          <p:cNvPr id="261" name="object 261"/>
          <p:cNvSpPr txBox="1"/>
          <p:nvPr/>
        </p:nvSpPr>
        <p:spPr>
          <a:xfrm>
            <a:off x="17761887" y="2877690"/>
            <a:ext cx="63627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5">
                <a:latin typeface="Arial"/>
                <a:cs typeface="Arial"/>
              </a:rPr>
              <a:t>Житлов</a:t>
            </a:r>
            <a:r>
              <a:rPr dirty="0" sz="650" spc="-10">
                <a:latin typeface="Arial"/>
                <a:cs typeface="Arial"/>
              </a:rPr>
              <a:t>а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площа</a:t>
            </a:r>
            <a:endParaRPr sz="650">
              <a:latin typeface="Arial"/>
              <a:cs typeface="Arial"/>
            </a:endParaRPr>
          </a:p>
        </p:txBody>
      </p:sp>
      <p:sp>
        <p:nvSpPr>
          <p:cNvPr id="262" name="object 262"/>
          <p:cNvSpPr txBox="1"/>
          <p:nvPr/>
        </p:nvSpPr>
        <p:spPr>
          <a:xfrm>
            <a:off x="17756827" y="3036567"/>
            <a:ext cx="55499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5">
                <a:latin typeface="Arial"/>
                <a:cs typeface="Arial"/>
              </a:rPr>
              <a:t>Всього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площа</a:t>
            </a:r>
            <a:endParaRPr sz="650">
              <a:latin typeface="Arial"/>
              <a:cs typeface="Arial"/>
            </a:endParaRPr>
          </a:p>
        </p:txBody>
      </p:sp>
      <p:sp>
        <p:nvSpPr>
          <p:cNvPr id="263" name="object 263"/>
          <p:cNvSpPr txBox="1"/>
          <p:nvPr/>
        </p:nvSpPr>
        <p:spPr>
          <a:xfrm>
            <a:off x="17761887" y="3194431"/>
            <a:ext cx="61468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</a:t>
            </a:r>
            <a:r>
              <a:rPr dirty="0" sz="650" spc="-10">
                <a:latin typeface="Arial"/>
                <a:cs typeface="Arial"/>
              </a:rPr>
              <a:t>    </a:t>
            </a:r>
            <a:r>
              <a:rPr dirty="0" sz="650" spc="-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Передпокій</a:t>
            </a:r>
            <a:endParaRPr sz="650">
              <a:latin typeface="Arial"/>
              <a:cs typeface="Arial"/>
            </a:endParaRPr>
          </a:p>
        </p:txBody>
      </p:sp>
      <p:sp>
        <p:nvSpPr>
          <p:cNvPr id="264" name="object 264"/>
          <p:cNvSpPr txBox="1"/>
          <p:nvPr/>
        </p:nvSpPr>
        <p:spPr>
          <a:xfrm>
            <a:off x="17768971" y="3352295"/>
            <a:ext cx="58229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2</a:t>
            </a:r>
            <a:r>
              <a:rPr dirty="0" sz="650" spc="-10">
                <a:latin typeface="Arial"/>
                <a:cs typeface="Arial"/>
              </a:rPr>
              <a:t>    </a:t>
            </a:r>
            <a:r>
              <a:rPr dirty="0" sz="650" spc="-90">
                <a:latin typeface="Arial"/>
                <a:cs typeface="Arial"/>
              </a:rPr>
              <a:t> </a:t>
            </a:r>
            <a:r>
              <a:rPr dirty="0" sz="650" spc="-15">
                <a:latin typeface="Arial"/>
                <a:cs typeface="Arial"/>
              </a:rPr>
              <a:t>Сан</a:t>
            </a:r>
            <a:r>
              <a:rPr dirty="0" sz="650" spc="-5">
                <a:latin typeface="Arial"/>
                <a:cs typeface="Arial"/>
              </a:rPr>
              <a:t>.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вузол</a:t>
            </a:r>
            <a:endParaRPr sz="650">
              <a:latin typeface="Arial"/>
              <a:cs typeface="Arial"/>
            </a:endParaRPr>
          </a:p>
        </p:txBody>
      </p:sp>
      <p:sp>
        <p:nvSpPr>
          <p:cNvPr id="265" name="object 265"/>
          <p:cNvSpPr txBox="1"/>
          <p:nvPr/>
        </p:nvSpPr>
        <p:spPr>
          <a:xfrm>
            <a:off x="17535210" y="3899761"/>
            <a:ext cx="12509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5">
                <a:latin typeface="Arial"/>
                <a:cs typeface="Arial"/>
              </a:rPr>
              <a:t>3В</a:t>
            </a:r>
            <a:endParaRPr sz="650">
              <a:latin typeface="Arial"/>
              <a:cs typeface="Arial"/>
            </a:endParaRPr>
          </a:p>
        </p:txBody>
      </p:sp>
      <p:sp>
        <p:nvSpPr>
          <p:cNvPr id="266" name="object 266"/>
          <p:cNvSpPr txBox="1"/>
          <p:nvPr/>
        </p:nvSpPr>
        <p:spPr>
          <a:xfrm>
            <a:off x="17767960" y="3511172"/>
            <a:ext cx="71310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3</a:t>
            </a:r>
            <a:r>
              <a:rPr dirty="0" sz="650" spc="195">
                <a:latin typeface="Arial"/>
                <a:cs typeface="Arial"/>
              </a:rPr>
              <a:t> </a:t>
            </a:r>
            <a:r>
              <a:rPr dirty="0" sz="650" spc="195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Ванна</a:t>
            </a:r>
            <a:r>
              <a:rPr dirty="0" sz="650" spc="-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кімната</a:t>
            </a:r>
            <a:endParaRPr sz="650">
              <a:latin typeface="Arial"/>
              <a:cs typeface="Arial"/>
            </a:endParaRPr>
          </a:p>
        </p:txBody>
      </p:sp>
      <p:sp>
        <p:nvSpPr>
          <p:cNvPr id="267" name="object 267"/>
          <p:cNvSpPr txBox="1"/>
          <p:nvPr/>
        </p:nvSpPr>
        <p:spPr>
          <a:xfrm>
            <a:off x="17769983" y="3669036"/>
            <a:ext cx="38862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4</a:t>
            </a:r>
            <a:r>
              <a:rPr dirty="0" sz="650" spc="165">
                <a:latin typeface="Arial"/>
                <a:cs typeface="Arial"/>
              </a:rPr>
              <a:t> </a:t>
            </a:r>
            <a:r>
              <a:rPr dirty="0" sz="650" spc="16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Кухня</a:t>
            </a:r>
            <a:endParaRPr sz="650">
              <a:latin typeface="Arial"/>
              <a:cs typeface="Arial"/>
            </a:endParaRPr>
          </a:p>
        </p:txBody>
      </p:sp>
      <p:sp>
        <p:nvSpPr>
          <p:cNvPr id="268" name="object 268"/>
          <p:cNvSpPr txBox="1"/>
          <p:nvPr/>
        </p:nvSpPr>
        <p:spPr>
          <a:xfrm>
            <a:off x="17767960" y="3827913"/>
            <a:ext cx="82232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5</a:t>
            </a:r>
            <a:r>
              <a:rPr dirty="0" sz="650" spc="-10">
                <a:latin typeface="Arial"/>
                <a:cs typeface="Arial"/>
              </a:rPr>
              <a:t>    </a:t>
            </a:r>
            <a:r>
              <a:rPr dirty="0" sz="650" spc="-60">
                <a:latin typeface="Arial"/>
                <a:cs typeface="Arial"/>
              </a:rPr>
              <a:t> </a:t>
            </a:r>
            <a:r>
              <a:rPr dirty="0" sz="650" spc="-15">
                <a:latin typeface="Arial"/>
                <a:cs typeface="Arial"/>
              </a:rPr>
              <a:t>Житлов</a:t>
            </a:r>
            <a:r>
              <a:rPr dirty="0" sz="650" spc="-10">
                <a:latin typeface="Arial"/>
                <a:cs typeface="Arial"/>
              </a:rPr>
              <a:t>а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кімната</a:t>
            </a:r>
            <a:endParaRPr sz="650">
              <a:latin typeface="Arial"/>
              <a:cs typeface="Arial"/>
            </a:endParaRPr>
          </a:p>
        </p:txBody>
      </p:sp>
      <p:sp>
        <p:nvSpPr>
          <p:cNvPr id="269" name="object 269"/>
          <p:cNvSpPr txBox="1"/>
          <p:nvPr/>
        </p:nvSpPr>
        <p:spPr>
          <a:xfrm>
            <a:off x="17767960" y="3985777"/>
            <a:ext cx="82232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6</a:t>
            </a:r>
            <a:r>
              <a:rPr dirty="0" sz="650" spc="-10">
                <a:latin typeface="Arial"/>
                <a:cs typeface="Arial"/>
              </a:rPr>
              <a:t>    </a:t>
            </a:r>
            <a:r>
              <a:rPr dirty="0" sz="650" spc="-60">
                <a:latin typeface="Arial"/>
                <a:cs typeface="Arial"/>
              </a:rPr>
              <a:t> </a:t>
            </a:r>
            <a:r>
              <a:rPr dirty="0" sz="650" spc="-15">
                <a:latin typeface="Arial"/>
                <a:cs typeface="Arial"/>
              </a:rPr>
              <a:t>Житлов</a:t>
            </a:r>
            <a:r>
              <a:rPr dirty="0" sz="650" spc="-10">
                <a:latin typeface="Arial"/>
                <a:cs typeface="Arial"/>
              </a:rPr>
              <a:t>а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кімната</a:t>
            </a:r>
            <a:endParaRPr sz="650">
              <a:latin typeface="Arial"/>
              <a:cs typeface="Arial"/>
            </a:endParaRPr>
          </a:p>
        </p:txBody>
      </p:sp>
      <p:sp>
        <p:nvSpPr>
          <p:cNvPr id="270" name="object 270"/>
          <p:cNvSpPr txBox="1"/>
          <p:nvPr/>
        </p:nvSpPr>
        <p:spPr>
          <a:xfrm>
            <a:off x="17766948" y="4143642"/>
            <a:ext cx="823594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7</a:t>
            </a:r>
            <a:r>
              <a:rPr dirty="0" sz="650" spc="-10">
                <a:latin typeface="Arial"/>
                <a:cs typeface="Arial"/>
              </a:rPr>
              <a:t>    </a:t>
            </a:r>
            <a:r>
              <a:rPr dirty="0" sz="650" spc="-50">
                <a:latin typeface="Arial"/>
                <a:cs typeface="Arial"/>
              </a:rPr>
              <a:t> </a:t>
            </a:r>
            <a:r>
              <a:rPr dirty="0" sz="650" spc="-15">
                <a:latin typeface="Arial"/>
                <a:cs typeface="Arial"/>
              </a:rPr>
              <a:t>Житлов</a:t>
            </a:r>
            <a:r>
              <a:rPr dirty="0" sz="650" spc="-10">
                <a:latin typeface="Arial"/>
                <a:cs typeface="Arial"/>
              </a:rPr>
              <a:t>а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кімната</a:t>
            </a:r>
            <a:endParaRPr sz="650">
              <a:latin typeface="Arial"/>
              <a:cs typeface="Arial"/>
            </a:endParaRPr>
          </a:p>
        </p:txBody>
      </p:sp>
      <p:sp>
        <p:nvSpPr>
          <p:cNvPr id="271" name="object 271"/>
          <p:cNvSpPr txBox="1"/>
          <p:nvPr/>
        </p:nvSpPr>
        <p:spPr>
          <a:xfrm>
            <a:off x="17767960" y="4302518"/>
            <a:ext cx="82232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8</a:t>
            </a:r>
            <a:r>
              <a:rPr dirty="0" sz="650" spc="-10">
                <a:latin typeface="Arial"/>
                <a:cs typeface="Arial"/>
              </a:rPr>
              <a:t>    </a:t>
            </a:r>
            <a:r>
              <a:rPr dirty="0" sz="650" spc="-60">
                <a:latin typeface="Arial"/>
                <a:cs typeface="Arial"/>
              </a:rPr>
              <a:t> </a:t>
            </a:r>
            <a:r>
              <a:rPr dirty="0" sz="650" spc="-15">
                <a:latin typeface="Arial"/>
                <a:cs typeface="Arial"/>
              </a:rPr>
              <a:t>Житлов</a:t>
            </a:r>
            <a:r>
              <a:rPr dirty="0" sz="650" spc="-10">
                <a:latin typeface="Arial"/>
                <a:cs typeface="Arial"/>
              </a:rPr>
              <a:t>а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кімната</a:t>
            </a:r>
            <a:endParaRPr sz="650">
              <a:latin typeface="Arial"/>
              <a:cs typeface="Arial"/>
            </a:endParaRPr>
          </a:p>
        </p:txBody>
      </p:sp>
      <p:sp>
        <p:nvSpPr>
          <p:cNvPr id="272" name="object 272"/>
          <p:cNvSpPr txBox="1"/>
          <p:nvPr/>
        </p:nvSpPr>
        <p:spPr>
          <a:xfrm>
            <a:off x="17761887" y="4460382"/>
            <a:ext cx="63627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5">
                <a:latin typeface="Arial"/>
                <a:cs typeface="Arial"/>
              </a:rPr>
              <a:t>Житлов</a:t>
            </a:r>
            <a:r>
              <a:rPr dirty="0" sz="650" spc="-10">
                <a:latin typeface="Arial"/>
                <a:cs typeface="Arial"/>
              </a:rPr>
              <a:t>а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площа</a:t>
            </a:r>
            <a:endParaRPr sz="650">
              <a:latin typeface="Arial"/>
              <a:cs typeface="Arial"/>
            </a:endParaRPr>
          </a:p>
        </p:txBody>
      </p:sp>
      <p:sp>
        <p:nvSpPr>
          <p:cNvPr id="273" name="object 273"/>
          <p:cNvSpPr txBox="1"/>
          <p:nvPr/>
        </p:nvSpPr>
        <p:spPr>
          <a:xfrm>
            <a:off x="17756827" y="4618247"/>
            <a:ext cx="55499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5">
                <a:latin typeface="Arial"/>
                <a:cs typeface="Arial"/>
              </a:rPr>
              <a:t>Всього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площа</a:t>
            </a:r>
            <a:endParaRPr sz="650">
              <a:latin typeface="Arial"/>
              <a:cs typeface="Arial"/>
            </a:endParaRPr>
          </a:p>
        </p:txBody>
      </p:sp>
      <p:sp>
        <p:nvSpPr>
          <p:cNvPr id="274" name="object 274"/>
          <p:cNvSpPr txBox="1"/>
          <p:nvPr/>
        </p:nvSpPr>
        <p:spPr>
          <a:xfrm>
            <a:off x="17529139" y="5006835"/>
            <a:ext cx="12065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5">
                <a:latin typeface="Arial"/>
                <a:cs typeface="Arial"/>
              </a:rPr>
              <a:t>1Т</a:t>
            </a:r>
            <a:endParaRPr sz="650">
              <a:latin typeface="Arial"/>
              <a:cs typeface="Arial"/>
            </a:endParaRPr>
          </a:p>
        </p:txBody>
      </p:sp>
      <p:sp>
        <p:nvSpPr>
          <p:cNvPr id="275" name="object 275"/>
          <p:cNvSpPr txBox="1"/>
          <p:nvPr/>
        </p:nvSpPr>
        <p:spPr>
          <a:xfrm>
            <a:off x="17761887" y="5093863"/>
            <a:ext cx="63627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5">
                <a:latin typeface="Arial"/>
                <a:cs typeface="Arial"/>
              </a:rPr>
              <a:t>Житлов</a:t>
            </a:r>
            <a:r>
              <a:rPr dirty="0" sz="650" spc="-10">
                <a:latin typeface="Arial"/>
                <a:cs typeface="Arial"/>
              </a:rPr>
              <a:t>а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площа</a:t>
            </a:r>
            <a:endParaRPr sz="650">
              <a:latin typeface="Arial"/>
              <a:cs typeface="Arial"/>
            </a:endParaRPr>
          </a:p>
        </p:txBody>
      </p:sp>
      <p:sp>
        <p:nvSpPr>
          <p:cNvPr id="276" name="object 276"/>
          <p:cNvSpPr txBox="1"/>
          <p:nvPr/>
        </p:nvSpPr>
        <p:spPr>
          <a:xfrm>
            <a:off x="17756827" y="5251728"/>
            <a:ext cx="55499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5">
                <a:latin typeface="Arial"/>
                <a:cs typeface="Arial"/>
              </a:rPr>
              <a:t>Всього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площа</a:t>
            </a:r>
            <a:endParaRPr sz="650">
              <a:latin typeface="Arial"/>
              <a:cs typeface="Arial"/>
            </a:endParaRPr>
          </a:p>
        </p:txBody>
      </p:sp>
      <p:sp>
        <p:nvSpPr>
          <p:cNvPr id="277" name="object 277"/>
          <p:cNvSpPr txBox="1"/>
          <p:nvPr/>
        </p:nvSpPr>
        <p:spPr>
          <a:xfrm>
            <a:off x="18973193" y="5093863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21.60</a:t>
            </a:r>
            <a:endParaRPr sz="650">
              <a:latin typeface="Arial"/>
              <a:cs typeface="Arial"/>
            </a:endParaRPr>
          </a:p>
        </p:txBody>
      </p:sp>
      <p:sp>
        <p:nvSpPr>
          <p:cNvPr id="278" name="object 278"/>
          <p:cNvSpPr txBox="1"/>
          <p:nvPr/>
        </p:nvSpPr>
        <p:spPr>
          <a:xfrm>
            <a:off x="18973193" y="5255776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25.60</a:t>
            </a:r>
            <a:endParaRPr sz="650">
              <a:latin typeface="Arial"/>
              <a:cs typeface="Arial"/>
            </a:endParaRPr>
          </a:p>
        </p:txBody>
      </p:sp>
      <p:sp>
        <p:nvSpPr>
          <p:cNvPr id="279" name="object 279"/>
          <p:cNvSpPr txBox="1"/>
          <p:nvPr/>
        </p:nvSpPr>
        <p:spPr>
          <a:xfrm>
            <a:off x="18967121" y="5409592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17.50</a:t>
            </a:r>
            <a:endParaRPr sz="650">
              <a:latin typeface="Arial"/>
              <a:cs typeface="Arial"/>
            </a:endParaRPr>
          </a:p>
        </p:txBody>
      </p:sp>
      <p:sp>
        <p:nvSpPr>
          <p:cNvPr id="280" name="object 280"/>
          <p:cNvSpPr txBox="1"/>
          <p:nvPr/>
        </p:nvSpPr>
        <p:spPr>
          <a:xfrm>
            <a:off x="18994445" y="5568469"/>
            <a:ext cx="18415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3.60</a:t>
            </a:r>
            <a:endParaRPr sz="650">
              <a:latin typeface="Arial"/>
              <a:cs typeface="Arial"/>
            </a:endParaRPr>
          </a:p>
        </p:txBody>
      </p:sp>
      <p:sp>
        <p:nvSpPr>
          <p:cNvPr id="281" name="object 281"/>
          <p:cNvSpPr txBox="1"/>
          <p:nvPr/>
        </p:nvSpPr>
        <p:spPr>
          <a:xfrm>
            <a:off x="17761887" y="4777123"/>
            <a:ext cx="82867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</a:t>
            </a:r>
            <a:r>
              <a:rPr dirty="0" sz="650" spc="-10">
                <a:latin typeface="Arial"/>
                <a:cs typeface="Arial"/>
              </a:rPr>
              <a:t>    </a:t>
            </a:r>
            <a:r>
              <a:rPr dirty="0" sz="650" spc="-10">
                <a:latin typeface="Arial"/>
                <a:cs typeface="Arial"/>
              </a:rPr>
              <a:t> </a:t>
            </a:r>
            <a:r>
              <a:rPr dirty="0" sz="650" spc="-15">
                <a:latin typeface="Arial"/>
                <a:cs typeface="Arial"/>
              </a:rPr>
              <a:t>Житлов</a:t>
            </a:r>
            <a:r>
              <a:rPr dirty="0" sz="650" spc="-10">
                <a:latin typeface="Arial"/>
                <a:cs typeface="Arial"/>
              </a:rPr>
              <a:t>а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кімната</a:t>
            </a:r>
            <a:endParaRPr sz="650">
              <a:latin typeface="Arial"/>
              <a:cs typeface="Arial"/>
            </a:endParaRPr>
          </a:p>
        </p:txBody>
      </p:sp>
      <p:sp>
        <p:nvSpPr>
          <p:cNvPr id="282" name="object 282"/>
          <p:cNvSpPr txBox="1"/>
          <p:nvPr/>
        </p:nvSpPr>
        <p:spPr>
          <a:xfrm>
            <a:off x="17768971" y="4934987"/>
            <a:ext cx="71247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2</a:t>
            </a:r>
            <a:r>
              <a:rPr dirty="0" sz="650" spc="190">
                <a:latin typeface="Arial"/>
                <a:cs typeface="Arial"/>
              </a:rPr>
              <a:t> </a:t>
            </a:r>
            <a:r>
              <a:rPr dirty="0" sz="650" spc="19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Ванна</a:t>
            </a:r>
            <a:r>
              <a:rPr dirty="0" sz="650" spc="-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кімната</a:t>
            </a:r>
            <a:endParaRPr sz="650">
              <a:latin typeface="Arial"/>
              <a:cs typeface="Arial"/>
            </a:endParaRPr>
          </a:p>
        </p:txBody>
      </p:sp>
      <p:sp>
        <p:nvSpPr>
          <p:cNvPr id="283" name="object 283"/>
          <p:cNvSpPr txBox="1"/>
          <p:nvPr/>
        </p:nvSpPr>
        <p:spPr>
          <a:xfrm>
            <a:off x="18932715" y="390714"/>
            <a:ext cx="288925" cy="245745"/>
          </a:xfrm>
          <a:prstGeom prst="rect">
            <a:avLst/>
          </a:prstGeom>
        </p:spPr>
        <p:txBody>
          <a:bodyPr wrap="square" lIns="0" tIns="46355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365"/>
              </a:spcBef>
            </a:pPr>
            <a:r>
              <a:rPr dirty="0" sz="650" spc="-10">
                <a:latin typeface="Arial"/>
                <a:cs typeface="Arial"/>
              </a:rPr>
              <a:t>Площа</a:t>
            </a:r>
            <a:endParaRPr sz="650">
              <a:latin typeface="Arial"/>
              <a:cs typeface="Arial"/>
            </a:endParaRPr>
          </a:p>
          <a:p>
            <a:pPr algn="ctr" marL="11430">
              <a:lnSpc>
                <a:spcPct val="100000"/>
              </a:lnSpc>
              <a:spcBef>
                <a:spcPts val="204"/>
              </a:spcBef>
            </a:pPr>
            <a:r>
              <a:rPr dirty="0" sz="400" spc="10">
                <a:latin typeface="Arial"/>
                <a:cs typeface="Arial"/>
              </a:rPr>
              <a:t>м2</a:t>
            </a:r>
            <a:endParaRPr sz="400">
              <a:latin typeface="Arial"/>
              <a:cs typeface="Arial"/>
            </a:endParaRPr>
          </a:p>
        </p:txBody>
      </p:sp>
      <p:sp>
        <p:nvSpPr>
          <p:cNvPr id="284" name="object 284"/>
          <p:cNvSpPr txBox="1"/>
          <p:nvPr/>
        </p:nvSpPr>
        <p:spPr>
          <a:xfrm>
            <a:off x="19046054" y="657741"/>
            <a:ext cx="69850" cy="12065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600" spc="10">
                <a:latin typeface="Arial"/>
                <a:cs typeface="Arial"/>
              </a:rPr>
              <a:t>4</a:t>
            </a:r>
            <a:endParaRPr sz="600">
              <a:latin typeface="Arial"/>
              <a:cs typeface="Arial"/>
            </a:endParaRPr>
          </a:p>
        </p:txBody>
      </p:sp>
      <p:sp>
        <p:nvSpPr>
          <p:cNvPr id="285" name="object 285"/>
          <p:cNvSpPr txBox="1"/>
          <p:nvPr/>
        </p:nvSpPr>
        <p:spPr>
          <a:xfrm>
            <a:off x="18994445" y="820393"/>
            <a:ext cx="18415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5.00</a:t>
            </a:r>
            <a:endParaRPr sz="650">
              <a:latin typeface="Arial"/>
              <a:cs typeface="Arial"/>
            </a:endParaRPr>
          </a:p>
        </p:txBody>
      </p:sp>
      <p:sp>
        <p:nvSpPr>
          <p:cNvPr id="286" name="object 286"/>
          <p:cNvSpPr txBox="1"/>
          <p:nvPr/>
        </p:nvSpPr>
        <p:spPr>
          <a:xfrm>
            <a:off x="18994445" y="979270"/>
            <a:ext cx="18415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3.70</a:t>
            </a:r>
            <a:endParaRPr sz="650">
              <a:latin typeface="Arial"/>
              <a:cs typeface="Arial"/>
            </a:endParaRPr>
          </a:p>
        </p:txBody>
      </p:sp>
      <p:sp>
        <p:nvSpPr>
          <p:cNvPr id="287" name="object 287"/>
          <p:cNvSpPr txBox="1"/>
          <p:nvPr/>
        </p:nvSpPr>
        <p:spPr>
          <a:xfrm>
            <a:off x="18994445" y="1137134"/>
            <a:ext cx="18415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8.00</a:t>
            </a:r>
            <a:endParaRPr sz="650">
              <a:latin typeface="Arial"/>
              <a:cs typeface="Arial"/>
            </a:endParaRPr>
          </a:p>
        </p:txBody>
      </p:sp>
      <p:sp>
        <p:nvSpPr>
          <p:cNvPr id="288" name="object 288"/>
          <p:cNvSpPr txBox="1"/>
          <p:nvPr/>
        </p:nvSpPr>
        <p:spPr>
          <a:xfrm>
            <a:off x="18967121" y="1296010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17.40</a:t>
            </a:r>
            <a:endParaRPr sz="650">
              <a:latin typeface="Arial"/>
              <a:cs typeface="Arial"/>
            </a:endParaRPr>
          </a:p>
        </p:txBody>
      </p:sp>
      <p:sp>
        <p:nvSpPr>
          <p:cNvPr id="289" name="object 289"/>
          <p:cNvSpPr txBox="1"/>
          <p:nvPr/>
        </p:nvSpPr>
        <p:spPr>
          <a:xfrm>
            <a:off x="18994445" y="1453875"/>
            <a:ext cx="18415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9.60</a:t>
            </a:r>
            <a:endParaRPr sz="650">
              <a:latin typeface="Arial"/>
              <a:cs typeface="Arial"/>
            </a:endParaRPr>
          </a:p>
        </p:txBody>
      </p:sp>
      <p:sp>
        <p:nvSpPr>
          <p:cNvPr id="290" name="object 290"/>
          <p:cNvSpPr txBox="1"/>
          <p:nvPr/>
        </p:nvSpPr>
        <p:spPr>
          <a:xfrm>
            <a:off x="18891225" y="1611739"/>
            <a:ext cx="38544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3.5х1=3.5</a:t>
            </a:r>
            <a:endParaRPr sz="650">
              <a:latin typeface="Arial"/>
              <a:cs typeface="Arial"/>
            </a:endParaRPr>
          </a:p>
        </p:txBody>
      </p:sp>
      <p:sp>
        <p:nvSpPr>
          <p:cNvPr id="291" name="object 291"/>
          <p:cNvSpPr txBox="1"/>
          <p:nvPr/>
        </p:nvSpPr>
        <p:spPr>
          <a:xfrm>
            <a:off x="18973193" y="1770615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27.30</a:t>
            </a:r>
            <a:endParaRPr sz="650">
              <a:latin typeface="Arial"/>
              <a:cs typeface="Arial"/>
            </a:endParaRPr>
          </a:p>
        </p:txBody>
      </p:sp>
      <p:sp>
        <p:nvSpPr>
          <p:cNvPr id="292" name="object 292"/>
          <p:cNvSpPr txBox="1"/>
          <p:nvPr/>
        </p:nvSpPr>
        <p:spPr>
          <a:xfrm>
            <a:off x="18974206" y="1928480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47.20</a:t>
            </a:r>
            <a:endParaRPr sz="650">
              <a:latin typeface="Arial"/>
              <a:cs typeface="Arial"/>
            </a:endParaRPr>
          </a:p>
        </p:txBody>
      </p:sp>
      <p:sp>
        <p:nvSpPr>
          <p:cNvPr id="293" name="object 293"/>
          <p:cNvSpPr txBox="1"/>
          <p:nvPr/>
        </p:nvSpPr>
        <p:spPr>
          <a:xfrm>
            <a:off x="18994445" y="2086344"/>
            <a:ext cx="18415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7.30</a:t>
            </a:r>
            <a:endParaRPr sz="650">
              <a:latin typeface="Arial"/>
              <a:cs typeface="Arial"/>
            </a:endParaRPr>
          </a:p>
        </p:txBody>
      </p:sp>
      <p:sp>
        <p:nvSpPr>
          <p:cNvPr id="294" name="object 294"/>
          <p:cNvSpPr txBox="1"/>
          <p:nvPr/>
        </p:nvSpPr>
        <p:spPr>
          <a:xfrm>
            <a:off x="18994445" y="2245220"/>
            <a:ext cx="18415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3.00</a:t>
            </a:r>
            <a:endParaRPr sz="650">
              <a:latin typeface="Arial"/>
              <a:cs typeface="Arial"/>
            </a:endParaRPr>
          </a:p>
        </p:txBody>
      </p:sp>
      <p:sp>
        <p:nvSpPr>
          <p:cNvPr id="295" name="object 295"/>
          <p:cNvSpPr txBox="1"/>
          <p:nvPr/>
        </p:nvSpPr>
        <p:spPr>
          <a:xfrm>
            <a:off x="18989385" y="2403085"/>
            <a:ext cx="18415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1.60</a:t>
            </a:r>
            <a:endParaRPr sz="650">
              <a:latin typeface="Arial"/>
              <a:cs typeface="Arial"/>
            </a:endParaRPr>
          </a:p>
        </p:txBody>
      </p:sp>
      <p:sp>
        <p:nvSpPr>
          <p:cNvPr id="296" name="object 296"/>
          <p:cNvSpPr txBox="1"/>
          <p:nvPr/>
        </p:nvSpPr>
        <p:spPr>
          <a:xfrm>
            <a:off x="18994445" y="2561962"/>
            <a:ext cx="18415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3.00</a:t>
            </a:r>
            <a:endParaRPr sz="650">
              <a:latin typeface="Arial"/>
              <a:cs typeface="Arial"/>
            </a:endParaRPr>
          </a:p>
        </p:txBody>
      </p:sp>
      <p:sp>
        <p:nvSpPr>
          <p:cNvPr id="297" name="object 297"/>
          <p:cNvSpPr txBox="1"/>
          <p:nvPr/>
        </p:nvSpPr>
        <p:spPr>
          <a:xfrm>
            <a:off x="18967121" y="2719826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13.80</a:t>
            </a:r>
            <a:endParaRPr sz="650">
              <a:latin typeface="Arial"/>
              <a:cs typeface="Arial"/>
            </a:endParaRPr>
          </a:p>
        </p:txBody>
      </p:sp>
      <p:sp>
        <p:nvSpPr>
          <p:cNvPr id="298" name="object 298"/>
          <p:cNvSpPr txBox="1"/>
          <p:nvPr/>
        </p:nvSpPr>
        <p:spPr>
          <a:xfrm>
            <a:off x="18967121" y="2877690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13.80</a:t>
            </a:r>
            <a:endParaRPr sz="650">
              <a:latin typeface="Arial"/>
              <a:cs typeface="Arial"/>
            </a:endParaRPr>
          </a:p>
        </p:txBody>
      </p:sp>
      <p:sp>
        <p:nvSpPr>
          <p:cNvPr id="299" name="object 299"/>
          <p:cNvSpPr txBox="1"/>
          <p:nvPr/>
        </p:nvSpPr>
        <p:spPr>
          <a:xfrm>
            <a:off x="18973193" y="3036567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28.70</a:t>
            </a:r>
            <a:endParaRPr sz="650">
              <a:latin typeface="Arial"/>
              <a:cs typeface="Arial"/>
            </a:endParaRPr>
          </a:p>
        </p:txBody>
      </p:sp>
      <p:sp>
        <p:nvSpPr>
          <p:cNvPr id="300" name="object 300"/>
          <p:cNvSpPr txBox="1"/>
          <p:nvPr/>
        </p:nvSpPr>
        <p:spPr>
          <a:xfrm>
            <a:off x="18995456" y="3194431"/>
            <a:ext cx="18415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6.60</a:t>
            </a:r>
            <a:endParaRPr sz="650">
              <a:latin typeface="Arial"/>
              <a:cs typeface="Arial"/>
            </a:endParaRPr>
          </a:p>
        </p:txBody>
      </p:sp>
      <p:sp>
        <p:nvSpPr>
          <p:cNvPr id="301" name="object 301"/>
          <p:cNvSpPr txBox="1"/>
          <p:nvPr/>
        </p:nvSpPr>
        <p:spPr>
          <a:xfrm>
            <a:off x="18989385" y="3352295"/>
            <a:ext cx="18415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1.30</a:t>
            </a:r>
            <a:endParaRPr sz="650">
              <a:latin typeface="Arial"/>
              <a:cs typeface="Arial"/>
            </a:endParaRPr>
          </a:p>
        </p:txBody>
      </p:sp>
      <p:sp>
        <p:nvSpPr>
          <p:cNvPr id="302" name="object 302"/>
          <p:cNvSpPr txBox="1"/>
          <p:nvPr/>
        </p:nvSpPr>
        <p:spPr>
          <a:xfrm>
            <a:off x="18997480" y="3511172"/>
            <a:ext cx="18415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4.80</a:t>
            </a:r>
            <a:endParaRPr sz="650">
              <a:latin typeface="Arial"/>
              <a:cs typeface="Arial"/>
            </a:endParaRPr>
          </a:p>
        </p:txBody>
      </p:sp>
      <p:sp>
        <p:nvSpPr>
          <p:cNvPr id="303" name="object 303"/>
          <p:cNvSpPr txBox="1"/>
          <p:nvPr/>
        </p:nvSpPr>
        <p:spPr>
          <a:xfrm>
            <a:off x="18967121" y="3669036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15.00</a:t>
            </a:r>
            <a:endParaRPr sz="650">
              <a:latin typeface="Arial"/>
              <a:cs typeface="Arial"/>
            </a:endParaRPr>
          </a:p>
        </p:txBody>
      </p:sp>
      <p:sp>
        <p:nvSpPr>
          <p:cNvPr id="304" name="object 304"/>
          <p:cNvSpPr txBox="1"/>
          <p:nvPr/>
        </p:nvSpPr>
        <p:spPr>
          <a:xfrm>
            <a:off x="18973193" y="3827913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26.20</a:t>
            </a:r>
            <a:endParaRPr sz="650">
              <a:latin typeface="Arial"/>
              <a:cs typeface="Arial"/>
            </a:endParaRPr>
          </a:p>
        </p:txBody>
      </p:sp>
      <p:sp>
        <p:nvSpPr>
          <p:cNvPr id="305" name="object 305"/>
          <p:cNvSpPr txBox="1"/>
          <p:nvPr/>
        </p:nvSpPr>
        <p:spPr>
          <a:xfrm>
            <a:off x="18994445" y="3985777"/>
            <a:ext cx="18415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9.50</a:t>
            </a:r>
            <a:endParaRPr sz="650">
              <a:latin typeface="Arial"/>
              <a:cs typeface="Arial"/>
            </a:endParaRPr>
          </a:p>
        </p:txBody>
      </p:sp>
      <p:sp>
        <p:nvSpPr>
          <p:cNvPr id="306" name="object 306"/>
          <p:cNvSpPr txBox="1"/>
          <p:nvPr/>
        </p:nvSpPr>
        <p:spPr>
          <a:xfrm>
            <a:off x="18994445" y="4143642"/>
            <a:ext cx="18415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9.50</a:t>
            </a:r>
            <a:endParaRPr sz="650">
              <a:latin typeface="Arial"/>
              <a:cs typeface="Arial"/>
            </a:endParaRPr>
          </a:p>
        </p:txBody>
      </p:sp>
      <p:sp>
        <p:nvSpPr>
          <p:cNvPr id="307" name="object 307"/>
          <p:cNvSpPr txBox="1"/>
          <p:nvPr/>
        </p:nvSpPr>
        <p:spPr>
          <a:xfrm>
            <a:off x="18967121" y="4302518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17.50</a:t>
            </a:r>
            <a:endParaRPr sz="650">
              <a:latin typeface="Arial"/>
              <a:cs typeface="Arial"/>
            </a:endParaRPr>
          </a:p>
        </p:txBody>
      </p:sp>
      <p:sp>
        <p:nvSpPr>
          <p:cNvPr id="308" name="object 308"/>
          <p:cNvSpPr txBox="1"/>
          <p:nvPr/>
        </p:nvSpPr>
        <p:spPr>
          <a:xfrm>
            <a:off x="18972181" y="4460382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62.70</a:t>
            </a:r>
            <a:endParaRPr sz="650">
              <a:latin typeface="Arial"/>
              <a:cs typeface="Arial"/>
            </a:endParaRPr>
          </a:p>
        </p:txBody>
      </p:sp>
      <p:sp>
        <p:nvSpPr>
          <p:cNvPr id="309" name="object 309"/>
          <p:cNvSpPr txBox="1"/>
          <p:nvPr/>
        </p:nvSpPr>
        <p:spPr>
          <a:xfrm>
            <a:off x="18972181" y="4618247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90.40</a:t>
            </a:r>
            <a:endParaRPr sz="650">
              <a:latin typeface="Arial"/>
              <a:cs typeface="Arial"/>
            </a:endParaRPr>
          </a:p>
        </p:txBody>
      </p:sp>
      <p:sp>
        <p:nvSpPr>
          <p:cNvPr id="310" name="object 310"/>
          <p:cNvSpPr txBox="1"/>
          <p:nvPr/>
        </p:nvSpPr>
        <p:spPr>
          <a:xfrm>
            <a:off x="18973193" y="4777123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21.60</a:t>
            </a:r>
            <a:endParaRPr sz="650">
              <a:latin typeface="Arial"/>
              <a:cs typeface="Arial"/>
            </a:endParaRPr>
          </a:p>
        </p:txBody>
      </p:sp>
      <p:sp>
        <p:nvSpPr>
          <p:cNvPr id="311" name="object 311"/>
          <p:cNvSpPr txBox="1"/>
          <p:nvPr/>
        </p:nvSpPr>
        <p:spPr>
          <a:xfrm>
            <a:off x="18997480" y="4934987"/>
            <a:ext cx="18415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4.20</a:t>
            </a:r>
            <a:endParaRPr sz="650">
              <a:latin typeface="Arial"/>
              <a:cs typeface="Arial"/>
            </a:endParaRPr>
          </a:p>
        </p:txBody>
      </p:sp>
      <p:sp>
        <p:nvSpPr>
          <p:cNvPr id="312" name="object 312"/>
          <p:cNvSpPr/>
          <p:nvPr/>
        </p:nvSpPr>
        <p:spPr>
          <a:xfrm>
            <a:off x="6445792" y="3638639"/>
            <a:ext cx="2540" cy="269240"/>
          </a:xfrm>
          <a:custGeom>
            <a:avLst/>
            <a:gdLst/>
            <a:ahLst/>
            <a:cxnLst/>
            <a:rect l="l" t="t" r="r" b="b"/>
            <a:pathLst>
              <a:path w="2539" h="269239">
                <a:moveTo>
                  <a:pt x="2023" y="269179"/>
                </a:moveTo>
                <a:lnTo>
                  <a:pt x="2023" y="0"/>
                </a:lnTo>
                <a:lnTo>
                  <a:pt x="0" y="0"/>
                </a:lnTo>
                <a:lnTo>
                  <a:pt x="0" y="269179"/>
                </a:lnTo>
                <a:lnTo>
                  <a:pt x="2023" y="26917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4219499" y="6262629"/>
            <a:ext cx="0" cy="86360"/>
          </a:xfrm>
          <a:custGeom>
            <a:avLst/>
            <a:gdLst/>
            <a:ahLst/>
            <a:cxnLst/>
            <a:rect l="l" t="t" r="r" b="b"/>
            <a:pathLst>
              <a:path w="0" h="86360">
                <a:moveTo>
                  <a:pt x="0" y="0"/>
                </a:moveTo>
                <a:lnTo>
                  <a:pt x="0" y="8601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4219499" y="6416445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0"/>
                </a:moveTo>
                <a:lnTo>
                  <a:pt x="0" y="7589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3471667" y="6262629"/>
            <a:ext cx="0" cy="86360"/>
          </a:xfrm>
          <a:custGeom>
            <a:avLst/>
            <a:gdLst/>
            <a:ahLst/>
            <a:cxnLst/>
            <a:rect l="l" t="t" r="r" b="b"/>
            <a:pathLst>
              <a:path w="0" h="86360">
                <a:moveTo>
                  <a:pt x="0" y="0"/>
                </a:moveTo>
                <a:lnTo>
                  <a:pt x="0" y="8601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3471667" y="6416445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0"/>
                </a:moveTo>
                <a:lnTo>
                  <a:pt x="0" y="7589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2723835" y="6262629"/>
            <a:ext cx="0" cy="86360"/>
          </a:xfrm>
          <a:custGeom>
            <a:avLst/>
            <a:gdLst/>
            <a:ahLst/>
            <a:cxnLst/>
            <a:rect l="l" t="t" r="r" b="b"/>
            <a:pathLst>
              <a:path w="0" h="86360">
                <a:moveTo>
                  <a:pt x="0" y="0"/>
                </a:moveTo>
                <a:lnTo>
                  <a:pt x="0" y="8601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2723835" y="6416445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0"/>
                </a:moveTo>
                <a:lnTo>
                  <a:pt x="0" y="7589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1826234" y="640531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0"/>
                </a:moveTo>
                <a:lnTo>
                  <a:pt x="0" y="7589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5716175" y="6262629"/>
            <a:ext cx="0" cy="86360"/>
          </a:xfrm>
          <a:custGeom>
            <a:avLst/>
            <a:gdLst/>
            <a:ahLst/>
            <a:cxnLst/>
            <a:rect l="l" t="t" r="r" b="b"/>
            <a:pathLst>
              <a:path w="0" h="86360">
                <a:moveTo>
                  <a:pt x="0" y="0"/>
                </a:moveTo>
                <a:lnTo>
                  <a:pt x="0" y="8601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5716175" y="6416445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0"/>
                </a:moveTo>
                <a:lnTo>
                  <a:pt x="0" y="7589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6464008" y="6262629"/>
            <a:ext cx="0" cy="86360"/>
          </a:xfrm>
          <a:custGeom>
            <a:avLst/>
            <a:gdLst/>
            <a:ahLst/>
            <a:cxnLst/>
            <a:rect l="l" t="t" r="r" b="b"/>
            <a:pathLst>
              <a:path w="0" h="86360">
                <a:moveTo>
                  <a:pt x="0" y="0"/>
                </a:moveTo>
                <a:lnTo>
                  <a:pt x="0" y="8601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6464008" y="6416445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0"/>
                </a:moveTo>
                <a:lnTo>
                  <a:pt x="0" y="7589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7211840" y="6262629"/>
            <a:ext cx="0" cy="86360"/>
          </a:xfrm>
          <a:custGeom>
            <a:avLst/>
            <a:gdLst/>
            <a:ahLst/>
            <a:cxnLst/>
            <a:rect l="l" t="t" r="r" b="b"/>
            <a:pathLst>
              <a:path w="0" h="86360">
                <a:moveTo>
                  <a:pt x="0" y="0"/>
                </a:moveTo>
                <a:lnTo>
                  <a:pt x="0" y="8601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7211840" y="6416445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0"/>
                </a:moveTo>
                <a:lnTo>
                  <a:pt x="0" y="7589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8109440" y="626768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0"/>
                </a:moveTo>
                <a:lnTo>
                  <a:pt x="0" y="8399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8109440" y="6419481"/>
            <a:ext cx="0" cy="74930"/>
          </a:xfrm>
          <a:custGeom>
            <a:avLst/>
            <a:gdLst/>
            <a:ahLst/>
            <a:cxnLst/>
            <a:rect l="l" t="t" r="r" b="b"/>
            <a:pathLst>
              <a:path w="0" h="74929">
                <a:moveTo>
                  <a:pt x="0" y="0"/>
                </a:moveTo>
                <a:lnTo>
                  <a:pt x="0" y="7488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4967332" y="6262629"/>
            <a:ext cx="0" cy="86360"/>
          </a:xfrm>
          <a:custGeom>
            <a:avLst/>
            <a:gdLst/>
            <a:ahLst/>
            <a:cxnLst/>
            <a:rect l="l" t="t" r="r" b="b"/>
            <a:pathLst>
              <a:path w="0" h="86360">
                <a:moveTo>
                  <a:pt x="0" y="0"/>
                </a:moveTo>
                <a:lnTo>
                  <a:pt x="0" y="8601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4967332" y="6416445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0"/>
                </a:moveTo>
                <a:lnTo>
                  <a:pt x="0" y="7589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4756846" y="3428153"/>
            <a:ext cx="27940" cy="309245"/>
          </a:xfrm>
          <a:custGeom>
            <a:avLst/>
            <a:gdLst/>
            <a:ahLst/>
            <a:cxnLst/>
            <a:rect l="l" t="t" r="r" b="b"/>
            <a:pathLst>
              <a:path w="27939" h="309245">
                <a:moveTo>
                  <a:pt x="17203" y="0"/>
                </a:moveTo>
                <a:lnTo>
                  <a:pt x="27322" y="0"/>
                </a:lnTo>
                <a:lnTo>
                  <a:pt x="0" y="0"/>
                </a:lnTo>
                <a:lnTo>
                  <a:pt x="0" y="8095"/>
                </a:lnTo>
                <a:lnTo>
                  <a:pt x="17203" y="8095"/>
                </a:lnTo>
              </a:path>
              <a:path w="27939" h="309245">
                <a:moveTo>
                  <a:pt x="27322" y="0"/>
                </a:moveTo>
                <a:lnTo>
                  <a:pt x="27322" y="111314"/>
                </a:lnTo>
                <a:lnTo>
                  <a:pt x="17203" y="111314"/>
                </a:lnTo>
                <a:lnTo>
                  <a:pt x="20239" y="111314"/>
                </a:lnTo>
                <a:lnTo>
                  <a:pt x="20239" y="0"/>
                </a:lnTo>
                <a:lnTo>
                  <a:pt x="17203" y="0"/>
                </a:lnTo>
                <a:lnTo>
                  <a:pt x="17203" y="308645"/>
                </a:lnTo>
              </a:path>
              <a:path w="27939" h="309245">
                <a:moveTo>
                  <a:pt x="17203" y="205426"/>
                </a:moveTo>
                <a:lnTo>
                  <a:pt x="9107" y="205426"/>
                </a:lnTo>
                <a:lnTo>
                  <a:pt x="9107" y="100183"/>
                </a:lnTo>
                <a:lnTo>
                  <a:pt x="17203" y="10018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4756846" y="3011229"/>
            <a:ext cx="27940" cy="309245"/>
          </a:xfrm>
          <a:custGeom>
            <a:avLst/>
            <a:gdLst/>
            <a:ahLst/>
            <a:cxnLst/>
            <a:rect l="l" t="t" r="r" b="b"/>
            <a:pathLst>
              <a:path w="27939" h="309245">
                <a:moveTo>
                  <a:pt x="17203" y="0"/>
                </a:moveTo>
                <a:lnTo>
                  <a:pt x="27322" y="0"/>
                </a:lnTo>
                <a:lnTo>
                  <a:pt x="0" y="0"/>
                </a:lnTo>
                <a:lnTo>
                  <a:pt x="0" y="8095"/>
                </a:lnTo>
                <a:lnTo>
                  <a:pt x="17203" y="8095"/>
                </a:lnTo>
              </a:path>
              <a:path w="27939" h="309245">
                <a:moveTo>
                  <a:pt x="27322" y="0"/>
                </a:moveTo>
                <a:lnTo>
                  <a:pt x="27322" y="110302"/>
                </a:lnTo>
                <a:lnTo>
                  <a:pt x="17203" y="110302"/>
                </a:lnTo>
                <a:lnTo>
                  <a:pt x="20239" y="110302"/>
                </a:lnTo>
                <a:lnTo>
                  <a:pt x="20239" y="0"/>
                </a:lnTo>
                <a:lnTo>
                  <a:pt x="17203" y="0"/>
                </a:lnTo>
                <a:lnTo>
                  <a:pt x="17203" y="30864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4256942" y="2679309"/>
            <a:ext cx="9525" cy="103505"/>
          </a:xfrm>
          <a:custGeom>
            <a:avLst/>
            <a:gdLst/>
            <a:ahLst/>
            <a:cxnLst/>
            <a:rect l="l" t="t" r="r" b="b"/>
            <a:pathLst>
              <a:path w="9525" h="103505">
                <a:moveTo>
                  <a:pt x="0" y="103219"/>
                </a:moveTo>
                <a:lnTo>
                  <a:pt x="9107" y="103219"/>
                </a:lnTo>
                <a:lnTo>
                  <a:pt x="9107" y="0"/>
                </a:lnTo>
                <a:lnTo>
                  <a:pt x="0" y="0"/>
                </a:lnTo>
                <a:lnTo>
                  <a:pt x="0" y="10321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333" name="object 333"/>
          <p:cNvGrpSpPr/>
          <p:nvPr/>
        </p:nvGrpSpPr>
        <p:grpSpPr>
          <a:xfrm>
            <a:off x="718009" y="357893"/>
            <a:ext cx="8522335" cy="6593205"/>
            <a:chOff x="718009" y="357893"/>
            <a:chExt cx="8522335" cy="6593205"/>
          </a:xfrm>
        </p:grpSpPr>
        <p:pic>
          <p:nvPicPr>
            <p:cNvPr id="334" name="object 33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306719" y="4505881"/>
              <a:ext cx="83992" cy="150780"/>
            </a:xfrm>
            <a:prstGeom prst="rect">
              <a:avLst/>
            </a:prstGeom>
          </p:spPr>
        </p:pic>
        <p:pic>
          <p:nvPicPr>
            <p:cNvPr id="335" name="object 335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552623" y="4505881"/>
              <a:ext cx="83991" cy="150780"/>
            </a:xfrm>
            <a:prstGeom prst="rect">
              <a:avLst/>
            </a:prstGeom>
          </p:spPr>
        </p:pic>
        <p:pic>
          <p:nvPicPr>
            <p:cNvPr id="336" name="object 336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306719" y="4704224"/>
              <a:ext cx="83992" cy="151792"/>
            </a:xfrm>
            <a:prstGeom prst="rect">
              <a:avLst/>
            </a:prstGeom>
          </p:spPr>
        </p:pic>
        <p:pic>
          <p:nvPicPr>
            <p:cNvPr id="337" name="object 337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558887" y="4704224"/>
              <a:ext cx="83992" cy="151792"/>
            </a:xfrm>
            <a:prstGeom prst="rect">
              <a:avLst/>
            </a:prstGeom>
          </p:spPr>
        </p:pic>
        <p:pic>
          <p:nvPicPr>
            <p:cNvPr id="338" name="object 338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6221139" y="1939567"/>
              <a:ext cx="134591" cy="92099"/>
            </a:xfrm>
            <a:prstGeom prst="rect">
              <a:avLst/>
            </a:prstGeom>
          </p:spPr>
        </p:pic>
        <p:pic>
          <p:nvPicPr>
            <p:cNvPr id="339" name="object 339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377554" y="4322712"/>
              <a:ext cx="70838" cy="93111"/>
            </a:xfrm>
            <a:prstGeom prst="rect">
              <a:avLst/>
            </a:prstGeom>
          </p:spPr>
        </p:pic>
        <p:pic>
          <p:nvPicPr>
            <p:cNvPr id="340" name="object 340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494942" y="4302479"/>
              <a:ext cx="70843" cy="93099"/>
            </a:xfrm>
            <a:prstGeom prst="rect">
              <a:avLst/>
            </a:prstGeom>
          </p:spPr>
        </p:pic>
        <p:pic>
          <p:nvPicPr>
            <p:cNvPr id="341" name="object 34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377554" y="4967325"/>
              <a:ext cx="70838" cy="92099"/>
            </a:xfrm>
            <a:prstGeom prst="rect">
              <a:avLst/>
            </a:prstGeom>
          </p:spPr>
        </p:pic>
        <p:pic>
          <p:nvPicPr>
            <p:cNvPr id="342" name="object 34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2629721" y="4967325"/>
              <a:ext cx="70838" cy="92099"/>
            </a:xfrm>
            <a:prstGeom prst="rect">
              <a:avLst/>
            </a:prstGeom>
          </p:spPr>
        </p:pic>
        <p:sp>
          <p:nvSpPr>
            <p:cNvPr id="343" name="object 343"/>
            <p:cNvSpPr/>
            <p:nvPr/>
          </p:nvSpPr>
          <p:spPr>
            <a:xfrm>
              <a:off x="3273325" y="1749326"/>
              <a:ext cx="3222625" cy="3364229"/>
            </a:xfrm>
            <a:custGeom>
              <a:avLst/>
              <a:gdLst/>
              <a:ahLst/>
              <a:cxnLst/>
              <a:rect l="l" t="t" r="r" b="b"/>
              <a:pathLst>
                <a:path w="3222625" h="3364229">
                  <a:moveTo>
                    <a:pt x="3174491" y="3299973"/>
                  </a:moveTo>
                  <a:lnTo>
                    <a:pt x="3174491" y="3030794"/>
                  </a:lnTo>
                  <a:lnTo>
                    <a:pt x="3172467" y="3030794"/>
                  </a:lnTo>
                  <a:lnTo>
                    <a:pt x="3172467" y="3299973"/>
                  </a:lnTo>
                  <a:lnTo>
                    <a:pt x="3174491" y="3299973"/>
                  </a:lnTo>
                </a:path>
                <a:path w="3222625" h="3364229">
                  <a:moveTo>
                    <a:pt x="3025734" y="2739352"/>
                  </a:moveTo>
                  <a:lnTo>
                    <a:pt x="3025734" y="2470173"/>
                  </a:lnTo>
                  <a:lnTo>
                    <a:pt x="3023710" y="2470173"/>
                  </a:lnTo>
                  <a:lnTo>
                    <a:pt x="3023710" y="2739352"/>
                  </a:lnTo>
                  <a:lnTo>
                    <a:pt x="3025734" y="2739352"/>
                  </a:lnTo>
                </a:path>
                <a:path w="3222625" h="3364229">
                  <a:moveTo>
                    <a:pt x="3174491" y="269179"/>
                  </a:moveTo>
                  <a:lnTo>
                    <a:pt x="3174491" y="0"/>
                  </a:lnTo>
                  <a:lnTo>
                    <a:pt x="3172467" y="0"/>
                  </a:lnTo>
                  <a:lnTo>
                    <a:pt x="3172467" y="269179"/>
                  </a:lnTo>
                  <a:lnTo>
                    <a:pt x="3174491" y="269179"/>
                  </a:lnTo>
                </a:path>
                <a:path w="3222625" h="3364229">
                  <a:moveTo>
                    <a:pt x="2778818" y="269179"/>
                  </a:moveTo>
                  <a:lnTo>
                    <a:pt x="2778818" y="0"/>
                  </a:lnTo>
                  <a:lnTo>
                    <a:pt x="2776794" y="0"/>
                  </a:lnTo>
                  <a:lnTo>
                    <a:pt x="2776794" y="269179"/>
                  </a:lnTo>
                  <a:lnTo>
                    <a:pt x="2778818" y="269179"/>
                  </a:lnTo>
                </a:path>
                <a:path w="3222625" h="3364229">
                  <a:moveTo>
                    <a:pt x="2974125" y="544429"/>
                  </a:moveTo>
                  <a:lnTo>
                    <a:pt x="3222053" y="544429"/>
                  </a:lnTo>
                  <a:lnTo>
                    <a:pt x="3222053" y="541393"/>
                  </a:lnTo>
                  <a:lnTo>
                    <a:pt x="2974125" y="541393"/>
                  </a:lnTo>
                  <a:lnTo>
                    <a:pt x="2974125" y="544429"/>
                  </a:lnTo>
                </a:path>
                <a:path w="3222625" h="3364229">
                  <a:moveTo>
                    <a:pt x="395672" y="2765663"/>
                  </a:moveTo>
                  <a:lnTo>
                    <a:pt x="395672" y="2496484"/>
                  </a:lnTo>
                  <a:lnTo>
                    <a:pt x="393649" y="2496484"/>
                  </a:lnTo>
                  <a:lnTo>
                    <a:pt x="393649" y="2765663"/>
                  </a:lnTo>
                  <a:lnTo>
                    <a:pt x="395672" y="2765663"/>
                  </a:lnTo>
                </a:path>
                <a:path w="3222625" h="3364229">
                  <a:moveTo>
                    <a:pt x="3035" y="2765663"/>
                  </a:moveTo>
                  <a:lnTo>
                    <a:pt x="0" y="2765663"/>
                  </a:lnTo>
                  <a:lnTo>
                    <a:pt x="0" y="2496484"/>
                  </a:lnTo>
                  <a:lnTo>
                    <a:pt x="3035" y="2496484"/>
                  </a:lnTo>
                  <a:lnTo>
                    <a:pt x="3035" y="2765663"/>
                  </a:lnTo>
                </a:path>
                <a:path w="3222625" h="3364229">
                  <a:moveTo>
                    <a:pt x="3035" y="3363726"/>
                  </a:moveTo>
                  <a:lnTo>
                    <a:pt x="0" y="3363726"/>
                  </a:lnTo>
                  <a:lnTo>
                    <a:pt x="0" y="3094547"/>
                  </a:lnTo>
                  <a:lnTo>
                    <a:pt x="3035" y="3094547"/>
                  </a:lnTo>
                  <a:lnTo>
                    <a:pt x="3035" y="3363726"/>
                  </a:lnTo>
                </a:path>
                <a:path w="3222625" h="3364229">
                  <a:moveTo>
                    <a:pt x="1146540" y="2918467"/>
                  </a:moveTo>
                  <a:lnTo>
                    <a:pt x="1394468" y="2918467"/>
                  </a:lnTo>
                  <a:lnTo>
                    <a:pt x="1394468" y="2916443"/>
                  </a:lnTo>
                  <a:lnTo>
                    <a:pt x="1146540" y="2916443"/>
                  </a:lnTo>
                  <a:lnTo>
                    <a:pt x="1146540" y="291846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44" name="object 344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786000" y="357893"/>
              <a:ext cx="179115" cy="128517"/>
            </a:xfrm>
            <a:prstGeom prst="rect">
              <a:avLst/>
            </a:prstGeom>
          </p:spPr>
        </p:pic>
        <p:sp>
          <p:nvSpPr>
            <p:cNvPr id="345" name="object 345"/>
            <p:cNvSpPr/>
            <p:nvPr/>
          </p:nvSpPr>
          <p:spPr>
            <a:xfrm>
              <a:off x="1317223" y="2075174"/>
              <a:ext cx="3602990" cy="4105910"/>
            </a:xfrm>
            <a:custGeom>
              <a:avLst/>
              <a:gdLst/>
              <a:ahLst/>
              <a:cxnLst/>
              <a:rect l="l" t="t" r="r" b="b"/>
              <a:pathLst>
                <a:path w="3602990" h="4105910">
                  <a:moveTo>
                    <a:pt x="1561440" y="1749663"/>
                  </a:moveTo>
                  <a:lnTo>
                    <a:pt x="1555369" y="1755735"/>
                  </a:lnTo>
                  <a:lnTo>
                    <a:pt x="1550309" y="1761807"/>
                  </a:lnTo>
                </a:path>
                <a:path w="3602990" h="4105910">
                  <a:moveTo>
                    <a:pt x="1540189" y="1755735"/>
                  </a:moveTo>
                  <a:lnTo>
                    <a:pt x="1535130" y="1761807"/>
                  </a:lnTo>
                </a:path>
                <a:path w="3602990" h="4105910">
                  <a:moveTo>
                    <a:pt x="1561440" y="1735496"/>
                  </a:moveTo>
                  <a:lnTo>
                    <a:pt x="1555369" y="1740556"/>
                  </a:lnTo>
                </a:path>
                <a:path w="3602990" h="4105910">
                  <a:moveTo>
                    <a:pt x="1525010" y="1755735"/>
                  </a:moveTo>
                  <a:lnTo>
                    <a:pt x="1519950" y="1761807"/>
                  </a:lnTo>
                </a:path>
                <a:path w="3602990" h="4105910">
                  <a:moveTo>
                    <a:pt x="1561440" y="1720317"/>
                  </a:moveTo>
                  <a:lnTo>
                    <a:pt x="1555369" y="1725377"/>
                  </a:lnTo>
                </a:path>
                <a:path w="3602990" h="4105910">
                  <a:moveTo>
                    <a:pt x="1509831" y="1755735"/>
                  </a:moveTo>
                  <a:lnTo>
                    <a:pt x="1504771" y="1761807"/>
                  </a:lnTo>
                </a:path>
                <a:path w="3602990" h="4105910">
                  <a:moveTo>
                    <a:pt x="1561440" y="1705138"/>
                  </a:moveTo>
                  <a:lnTo>
                    <a:pt x="1555369" y="1710197"/>
                  </a:lnTo>
                </a:path>
                <a:path w="3602990" h="4105910">
                  <a:moveTo>
                    <a:pt x="1494652" y="1755735"/>
                  </a:moveTo>
                  <a:lnTo>
                    <a:pt x="1489592" y="1761807"/>
                  </a:lnTo>
                </a:path>
                <a:path w="3602990" h="4105910">
                  <a:moveTo>
                    <a:pt x="1561440" y="1689958"/>
                  </a:moveTo>
                  <a:lnTo>
                    <a:pt x="1555369" y="1695018"/>
                  </a:lnTo>
                </a:path>
                <a:path w="3602990" h="4105910">
                  <a:moveTo>
                    <a:pt x="1479472" y="1755735"/>
                  </a:moveTo>
                  <a:lnTo>
                    <a:pt x="1474413" y="1761807"/>
                  </a:lnTo>
                </a:path>
                <a:path w="3602990" h="4105910">
                  <a:moveTo>
                    <a:pt x="1561440" y="1674779"/>
                  </a:moveTo>
                  <a:lnTo>
                    <a:pt x="1555369" y="1679839"/>
                  </a:lnTo>
                </a:path>
                <a:path w="3602990" h="4105910">
                  <a:moveTo>
                    <a:pt x="1464293" y="1755735"/>
                  </a:moveTo>
                  <a:lnTo>
                    <a:pt x="1459233" y="1761807"/>
                  </a:lnTo>
                </a:path>
                <a:path w="3602990" h="4105910">
                  <a:moveTo>
                    <a:pt x="1561440" y="1659600"/>
                  </a:moveTo>
                  <a:lnTo>
                    <a:pt x="1555369" y="1664660"/>
                  </a:lnTo>
                </a:path>
                <a:path w="3602990" h="4105910">
                  <a:moveTo>
                    <a:pt x="1449114" y="1755735"/>
                  </a:moveTo>
                  <a:lnTo>
                    <a:pt x="1444054" y="1761807"/>
                  </a:lnTo>
                </a:path>
                <a:path w="3602990" h="4105910">
                  <a:moveTo>
                    <a:pt x="1561440" y="1644420"/>
                  </a:moveTo>
                  <a:lnTo>
                    <a:pt x="1555369" y="1649480"/>
                  </a:lnTo>
                </a:path>
                <a:path w="3602990" h="4105910">
                  <a:moveTo>
                    <a:pt x="1433935" y="1755735"/>
                  </a:moveTo>
                  <a:lnTo>
                    <a:pt x="1428875" y="1761807"/>
                  </a:lnTo>
                </a:path>
                <a:path w="3602990" h="4105910">
                  <a:moveTo>
                    <a:pt x="1561440" y="1629241"/>
                  </a:moveTo>
                  <a:lnTo>
                    <a:pt x="1555369" y="1634301"/>
                  </a:lnTo>
                </a:path>
                <a:path w="3602990" h="4105910">
                  <a:moveTo>
                    <a:pt x="1419767" y="1755735"/>
                  </a:moveTo>
                  <a:lnTo>
                    <a:pt x="1413696" y="1761807"/>
                  </a:lnTo>
                </a:path>
                <a:path w="3602990" h="4105910">
                  <a:moveTo>
                    <a:pt x="1561440" y="1614062"/>
                  </a:moveTo>
                  <a:lnTo>
                    <a:pt x="1555369" y="1619122"/>
                  </a:lnTo>
                </a:path>
                <a:path w="3602990" h="4105910">
                  <a:moveTo>
                    <a:pt x="1404588" y="1755735"/>
                  </a:moveTo>
                  <a:lnTo>
                    <a:pt x="1398516" y="1761807"/>
                  </a:lnTo>
                </a:path>
                <a:path w="3602990" h="4105910">
                  <a:moveTo>
                    <a:pt x="1561440" y="1598883"/>
                  </a:moveTo>
                  <a:lnTo>
                    <a:pt x="1555369" y="1603942"/>
                  </a:lnTo>
                </a:path>
                <a:path w="3602990" h="4105910">
                  <a:moveTo>
                    <a:pt x="1389409" y="1755735"/>
                  </a:moveTo>
                  <a:lnTo>
                    <a:pt x="1383337" y="1761807"/>
                  </a:lnTo>
                </a:path>
                <a:path w="3602990" h="4105910">
                  <a:moveTo>
                    <a:pt x="1561440" y="1583703"/>
                  </a:moveTo>
                  <a:lnTo>
                    <a:pt x="1555369" y="1588763"/>
                  </a:lnTo>
                </a:path>
                <a:path w="3602990" h="4105910">
                  <a:moveTo>
                    <a:pt x="1374229" y="1755735"/>
                  </a:moveTo>
                  <a:lnTo>
                    <a:pt x="1368158" y="1761807"/>
                  </a:lnTo>
                </a:path>
                <a:path w="3602990" h="4105910">
                  <a:moveTo>
                    <a:pt x="1561440" y="1568524"/>
                  </a:moveTo>
                  <a:lnTo>
                    <a:pt x="1555369" y="1574596"/>
                  </a:lnTo>
                </a:path>
                <a:path w="3602990" h="4105910">
                  <a:moveTo>
                    <a:pt x="1359050" y="1755735"/>
                  </a:moveTo>
                  <a:lnTo>
                    <a:pt x="1352978" y="1761807"/>
                  </a:lnTo>
                </a:path>
                <a:path w="3602990" h="4105910">
                  <a:moveTo>
                    <a:pt x="1561440" y="1553345"/>
                  </a:moveTo>
                  <a:lnTo>
                    <a:pt x="1555369" y="1559417"/>
                  </a:lnTo>
                </a:path>
                <a:path w="3602990" h="4105910">
                  <a:moveTo>
                    <a:pt x="1343871" y="1755735"/>
                  </a:moveTo>
                  <a:lnTo>
                    <a:pt x="1338811" y="1761807"/>
                  </a:lnTo>
                </a:path>
                <a:path w="3602990" h="4105910">
                  <a:moveTo>
                    <a:pt x="1561440" y="1538166"/>
                  </a:moveTo>
                  <a:lnTo>
                    <a:pt x="1555369" y="1544237"/>
                  </a:lnTo>
                </a:path>
                <a:path w="3602990" h="4105910">
                  <a:moveTo>
                    <a:pt x="1328692" y="1755735"/>
                  </a:moveTo>
                  <a:lnTo>
                    <a:pt x="1323632" y="1761807"/>
                  </a:lnTo>
                </a:path>
                <a:path w="3602990" h="4105910">
                  <a:moveTo>
                    <a:pt x="1561440" y="1522986"/>
                  </a:moveTo>
                  <a:lnTo>
                    <a:pt x="1555369" y="1529058"/>
                  </a:lnTo>
                </a:path>
                <a:path w="3602990" h="4105910">
                  <a:moveTo>
                    <a:pt x="1313512" y="1755735"/>
                  </a:moveTo>
                  <a:lnTo>
                    <a:pt x="1308453" y="1761807"/>
                  </a:lnTo>
                </a:path>
                <a:path w="3602990" h="4105910">
                  <a:moveTo>
                    <a:pt x="1561440" y="1507807"/>
                  </a:moveTo>
                  <a:lnTo>
                    <a:pt x="1555369" y="1513879"/>
                  </a:lnTo>
                </a:path>
                <a:path w="3602990" h="4105910">
                  <a:moveTo>
                    <a:pt x="1298333" y="1755735"/>
                  </a:moveTo>
                  <a:lnTo>
                    <a:pt x="1293273" y="1761807"/>
                  </a:lnTo>
                </a:path>
                <a:path w="3602990" h="4105910">
                  <a:moveTo>
                    <a:pt x="1561440" y="1493640"/>
                  </a:moveTo>
                  <a:lnTo>
                    <a:pt x="1555369" y="1498699"/>
                  </a:lnTo>
                </a:path>
                <a:path w="3602990" h="4105910">
                  <a:moveTo>
                    <a:pt x="1283154" y="1755735"/>
                  </a:moveTo>
                  <a:lnTo>
                    <a:pt x="1278094" y="1761807"/>
                  </a:lnTo>
                </a:path>
                <a:path w="3602990" h="4105910">
                  <a:moveTo>
                    <a:pt x="1561440" y="1478460"/>
                  </a:moveTo>
                  <a:lnTo>
                    <a:pt x="1555369" y="1483520"/>
                  </a:lnTo>
                </a:path>
                <a:path w="3602990" h="4105910">
                  <a:moveTo>
                    <a:pt x="1267975" y="1755735"/>
                  </a:moveTo>
                  <a:lnTo>
                    <a:pt x="1262915" y="1761807"/>
                  </a:lnTo>
                </a:path>
                <a:path w="3602990" h="4105910">
                  <a:moveTo>
                    <a:pt x="1561440" y="1463281"/>
                  </a:moveTo>
                  <a:lnTo>
                    <a:pt x="1555369" y="1468341"/>
                  </a:lnTo>
                </a:path>
                <a:path w="3602990" h="4105910">
                  <a:moveTo>
                    <a:pt x="1252795" y="1755735"/>
                  </a:moveTo>
                  <a:lnTo>
                    <a:pt x="1247736" y="1761807"/>
                  </a:lnTo>
                </a:path>
                <a:path w="3602990" h="4105910">
                  <a:moveTo>
                    <a:pt x="1561440" y="1448102"/>
                  </a:moveTo>
                  <a:lnTo>
                    <a:pt x="1555369" y="1453162"/>
                  </a:lnTo>
                </a:path>
                <a:path w="3602990" h="4105910">
                  <a:moveTo>
                    <a:pt x="1237616" y="1755735"/>
                  </a:moveTo>
                  <a:lnTo>
                    <a:pt x="1232556" y="1761807"/>
                  </a:lnTo>
                </a:path>
                <a:path w="3602990" h="4105910">
                  <a:moveTo>
                    <a:pt x="1561440" y="1432923"/>
                  </a:moveTo>
                  <a:lnTo>
                    <a:pt x="1555369" y="1437982"/>
                  </a:lnTo>
                </a:path>
                <a:path w="3602990" h="4105910">
                  <a:moveTo>
                    <a:pt x="1222437" y="1755735"/>
                  </a:moveTo>
                  <a:lnTo>
                    <a:pt x="1217377" y="1761807"/>
                  </a:lnTo>
                </a:path>
                <a:path w="3602990" h="4105910">
                  <a:moveTo>
                    <a:pt x="1561440" y="1417743"/>
                  </a:moveTo>
                  <a:lnTo>
                    <a:pt x="1555369" y="1422803"/>
                  </a:lnTo>
                </a:path>
                <a:path w="3602990" h="4105910">
                  <a:moveTo>
                    <a:pt x="1207257" y="1755735"/>
                  </a:moveTo>
                  <a:lnTo>
                    <a:pt x="1202198" y="1761807"/>
                  </a:lnTo>
                </a:path>
                <a:path w="3602990" h="4105910">
                  <a:moveTo>
                    <a:pt x="1561440" y="1402564"/>
                  </a:moveTo>
                  <a:lnTo>
                    <a:pt x="1555369" y="1407624"/>
                  </a:lnTo>
                </a:path>
                <a:path w="3602990" h="4105910">
                  <a:moveTo>
                    <a:pt x="1192078" y="1755735"/>
                  </a:moveTo>
                  <a:lnTo>
                    <a:pt x="1187018" y="1761807"/>
                  </a:lnTo>
                </a:path>
                <a:path w="3602990" h="4105910">
                  <a:moveTo>
                    <a:pt x="1561440" y="1387385"/>
                  </a:moveTo>
                  <a:lnTo>
                    <a:pt x="1555369" y="1392445"/>
                  </a:lnTo>
                </a:path>
                <a:path w="3602990" h="4105910">
                  <a:moveTo>
                    <a:pt x="1177911" y="1755735"/>
                  </a:moveTo>
                  <a:lnTo>
                    <a:pt x="1171839" y="1761807"/>
                  </a:lnTo>
                </a:path>
                <a:path w="3602990" h="4105910">
                  <a:moveTo>
                    <a:pt x="1561440" y="1372206"/>
                  </a:moveTo>
                  <a:lnTo>
                    <a:pt x="1555369" y="1377265"/>
                  </a:lnTo>
                </a:path>
                <a:path w="3602990" h="4105910">
                  <a:moveTo>
                    <a:pt x="1162732" y="1755735"/>
                  </a:moveTo>
                  <a:lnTo>
                    <a:pt x="1156660" y="1761807"/>
                  </a:lnTo>
                </a:path>
                <a:path w="3602990" h="4105910">
                  <a:moveTo>
                    <a:pt x="1561440" y="1357026"/>
                  </a:moveTo>
                  <a:lnTo>
                    <a:pt x="1555369" y="1362086"/>
                  </a:lnTo>
                </a:path>
                <a:path w="3602990" h="4105910">
                  <a:moveTo>
                    <a:pt x="1147552" y="1755735"/>
                  </a:moveTo>
                  <a:lnTo>
                    <a:pt x="1141481" y="1761807"/>
                  </a:lnTo>
                </a:path>
                <a:path w="3602990" h="4105910">
                  <a:moveTo>
                    <a:pt x="1561440" y="1341847"/>
                  </a:moveTo>
                  <a:lnTo>
                    <a:pt x="1555369" y="1347919"/>
                  </a:lnTo>
                </a:path>
                <a:path w="3602990" h="4105910">
                  <a:moveTo>
                    <a:pt x="1132373" y="1755735"/>
                  </a:moveTo>
                  <a:lnTo>
                    <a:pt x="1126301" y="1761807"/>
                  </a:lnTo>
                </a:path>
                <a:path w="3602990" h="4105910">
                  <a:moveTo>
                    <a:pt x="1561440" y="1326668"/>
                  </a:moveTo>
                  <a:lnTo>
                    <a:pt x="1555369" y="1332739"/>
                  </a:lnTo>
                </a:path>
                <a:path w="3602990" h="4105910">
                  <a:moveTo>
                    <a:pt x="1117194" y="1755735"/>
                  </a:moveTo>
                  <a:lnTo>
                    <a:pt x="1112134" y="1761807"/>
                  </a:lnTo>
                </a:path>
                <a:path w="3602990" h="4105910">
                  <a:moveTo>
                    <a:pt x="1561440" y="1311488"/>
                  </a:moveTo>
                  <a:lnTo>
                    <a:pt x="1555369" y="1317560"/>
                  </a:lnTo>
                </a:path>
                <a:path w="3602990" h="4105910">
                  <a:moveTo>
                    <a:pt x="1102015" y="1755735"/>
                  </a:moveTo>
                  <a:lnTo>
                    <a:pt x="1096955" y="1761807"/>
                  </a:lnTo>
                </a:path>
                <a:path w="3602990" h="4105910">
                  <a:moveTo>
                    <a:pt x="1561440" y="1296309"/>
                  </a:moveTo>
                  <a:lnTo>
                    <a:pt x="1555369" y="1302381"/>
                  </a:lnTo>
                </a:path>
                <a:path w="3602990" h="4105910">
                  <a:moveTo>
                    <a:pt x="1086835" y="1755735"/>
                  </a:moveTo>
                  <a:lnTo>
                    <a:pt x="1081776" y="1761807"/>
                  </a:lnTo>
                </a:path>
                <a:path w="3602990" h="4105910">
                  <a:moveTo>
                    <a:pt x="1561440" y="1281130"/>
                  </a:moveTo>
                  <a:lnTo>
                    <a:pt x="1555369" y="1287202"/>
                  </a:lnTo>
                </a:path>
                <a:path w="3602990" h="4105910">
                  <a:moveTo>
                    <a:pt x="1071656" y="1755735"/>
                  </a:moveTo>
                  <a:lnTo>
                    <a:pt x="1066596" y="1761807"/>
                  </a:lnTo>
                </a:path>
                <a:path w="3602990" h="4105910">
                  <a:moveTo>
                    <a:pt x="1561440" y="1266963"/>
                  </a:moveTo>
                  <a:lnTo>
                    <a:pt x="1555369" y="1272022"/>
                  </a:lnTo>
                </a:path>
                <a:path w="3602990" h="4105910">
                  <a:moveTo>
                    <a:pt x="1056477" y="1755735"/>
                  </a:moveTo>
                  <a:lnTo>
                    <a:pt x="1051417" y="1761807"/>
                  </a:lnTo>
                </a:path>
                <a:path w="3602990" h="4105910">
                  <a:moveTo>
                    <a:pt x="1561440" y="1251783"/>
                  </a:moveTo>
                  <a:lnTo>
                    <a:pt x="1555369" y="1256843"/>
                  </a:lnTo>
                </a:path>
                <a:path w="3602990" h="4105910">
                  <a:moveTo>
                    <a:pt x="1041297" y="1755735"/>
                  </a:moveTo>
                  <a:lnTo>
                    <a:pt x="1036238" y="1761807"/>
                  </a:lnTo>
                </a:path>
                <a:path w="3602990" h="4105910">
                  <a:moveTo>
                    <a:pt x="1561440" y="1236604"/>
                  </a:moveTo>
                  <a:lnTo>
                    <a:pt x="1555369" y="1241664"/>
                  </a:lnTo>
                </a:path>
                <a:path w="3602990" h="4105910">
                  <a:moveTo>
                    <a:pt x="1026118" y="1755735"/>
                  </a:moveTo>
                  <a:lnTo>
                    <a:pt x="1021058" y="1761807"/>
                  </a:lnTo>
                </a:path>
                <a:path w="3602990" h="4105910">
                  <a:moveTo>
                    <a:pt x="1561440" y="1221425"/>
                  </a:moveTo>
                  <a:lnTo>
                    <a:pt x="1555369" y="1226485"/>
                  </a:lnTo>
                </a:path>
                <a:path w="3602990" h="4105910">
                  <a:moveTo>
                    <a:pt x="1010939" y="1755735"/>
                  </a:moveTo>
                  <a:lnTo>
                    <a:pt x="1005879" y="1761807"/>
                  </a:lnTo>
                </a:path>
                <a:path w="3602990" h="4105910">
                  <a:moveTo>
                    <a:pt x="1551321" y="1216365"/>
                  </a:moveTo>
                  <a:lnTo>
                    <a:pt x="1545249" y="1221425"/>
                  </a:lnTo>
                </a:path>
                <a:path w="3602990" h="4105910">
                  <a:moveTo>
                    <a:pt x="995760" y="1755735"/>
                  </a:moveTo>
                  <a:lnTo>
                    <a:pt x="990700" y="1761807"/>
                  </a:lnTo>
                </a:path>
                <a:path w="3602990" h="4105910">
                  <a:moveTo>
                    <a:pt x="1536142" y="1216365"/>
                  </a:moveTo>
                  <a:lnTo>
                    <a:pt x="1530070" y="1221425"/>
                  </a:lnTo>
                </a:path>
                <a:path w="3602990" h="4105910">
                  <a:moveTo>
                    <a:pt x="980580" y="1755735"/>
                  </a:moveTo>
                  <a:lnTo>
                    <a:pt x="975521" y="1761807"/>
                  </a:lnTo>
                </a:path>
                <a:path w="3602990" h="4105910">
                  <a:moveTo>
                    <a:pt x="1520962" y="1216365"/>
                  </a:moveTo>
                  <a:lnTo>
                    <a:pt x="1514891" y="1221425"/>
                  </a:lnTo>
                </a:path>
                <a:path w="3602990" h="4105910">
                  <a:moveTo>
                    <a:pt x="965401" y="1755735"/>
                  </a:moveTo>
                  <a:lnTo>
                    <a:pt x="960341" y="1761807"/>
                  </a:lnTo>
                </a:path>
                <a:path w="3602990" h="4105910">
                  <a:moveTo>
                    <a:pt x="1505783" y="1216365"/>
                  </a:moveTo>
                  <a:lnTo>
                    <a:pt x="1499711" y="1221425"/>
                  </a:lnTo>
                </a:path>
                <a:path w="3602990" h="4105910">
                  <a:moveTo>
                    <a:pt x="951234" y="1755735"/>
                  </a:moveTo>
                  <a:lnTo>
                    <a:pt x="945162" y="1761807"/>
                  </a:lnTo>
                </a:path>
                <a:path w="3602990" h="4105910">
                  <a:moveTo>
                    <a:pt x="1490604" y="1216365"/>
                  </a:moveTo>
                  <a:lnTo>
                    <a:pt x="1485544" y="1221425"/>
                  </a:lnTo>
                </a:path>
                <a:path w="3602990" h="4105910">
                  <a:moveTo>
                    <a:pt x="936055" y="1755735"/>
                  </a:moveTo>
                  <a:lnTo>
                    <a:pt x="929983" y="1761807"/>
                  </a:lnTo>
                </a:path>
                <a:path w="3602990" h="4105910">
                  <a:moveTo>
                    <a:pt x="1475425" y="1216365"/>
                  </a:moveTo>
                  <a:lnTo>
                    <a:pt x="1470365" y="1221425"/>
                  </a:lnTo>
                </a:path>
                <a:path w="3602990" h="4105910">
                  <a:moveTo>
                    <a:pt x="920875" y="1755735"/>
                  </a:moveTo>
                  <a:lnTo>
                    <a:pt x="914804" y="1761807"/>
                  </a:lnTo>
                </a:path>
                <a:path w="3602990" h="4105910">
                  <a:moveTo>
                    <a:pt x="1460245" y="1216365"/>
                  </a:moveTo>
                  <a:lnTo>
                    <a:pt x="1455186" y="1221425"/>
                  </a:lnTo>
                </a:path>
                <a:path w="3602990" h="4105910">
                  <a:moveTo>
                    <a:pt x="905696" y="1755735"/>
                  </a:moveTo>
                  <a:lnTo>
                    <a:pt x="899624" y="1761807"/>
                  </a:lnTo>
                </a:path>
                <a:path w="3602990" h="4105910">
                  <a:moveTo>
                    <a:pt x="1445066" y="1216365"/>
                  </a:moveTo>
                  <a:lnTo>
                    <a:pt x="1440006" y="1221425"/>
                  </a:lnTo>
                </a:path>
                <a:path w="3602990" h="4105910">
                  <a:moveTo>
                    <a:pt x="890517" y="1755735"/>
                  </a:moveTo>
                  <a:lnTo>
                    <a:pt x="885457" y="1761807"/>
                  </a:lnTo>
                </a:path>
                <a:path w="3602990" h="4105910">
                  <a:moveTo>
                    <a:pt x="1429887" y="1216365"/>
                  </a:moveTo>
                  <a:lnTo>
                    <a:pt x="1424827" y="1221425"/>
                  </a:lnTo>
                </a:path>
                <a:path w="3602990" h="4105910">
                  <a:moveTo>
                    <a:pt x="875337" y="1755735"/>
                  </a:moveTo>
                  <a:lnTo>
                    <a:pt x="870278" y="1761807"/>
                  </a:lnTo>
                </a:path>
                <a:path w="3602990" h="4105910">
                  <a:moveTo>
                    <a:pt x="1414708" y="1216365"/>
                  </a:moveTo>
                  <a:lnTo>
                    <a:pt x="1409648" y="1221425"/>
                  </a:lnTo>
                </a:path>
                <a:path w="3602990" h="4105910">
                  <a:moveTo>
                    <a:pt x="860158" y="1755735"/>
                  </a:moveTo>
                  <a:lnTo>
                    <a:pt x="855098" y="1761807"/>
                  </a:lnTo>
                </a:path>
                <a:path w="3602990" h="4105910">
                  <a:moveTo>
                    <a:pt x="1399528" y="1216365"/>
                  </a:moveTo>
                  <a:lnTo>
                    <a:pt x="1394468" y="1221425"/>
                  </a:lnTo>
                </a:path>
                <a:path w="3602990" h="4105910">
                  <a:moveTo>
                    <a:pt x="844979" y="1755735"/>
                  </a:moveTo>
                  <a:lnTo>
                    <a:pt x="839919" y="1761807"/>
                  </a:lnTo>
                </a:path>
                <a:path w="3602990" h="4105910">
                  <a:moveTo>
                    <a:pt x="1384349" y="1216365"/>
                  </a:moveTo>
                  <a:lnTo>
                    <a:pt x="1379289" y="1221425"/>
                  </a:lnTo>
                </a:path>
                <a:path w="3602990" h="4105910">
                  <a:moveTo>
                    <a:pt x="829800" y="1755735"/>
                  </a:moveTo>
                  <a:lnTo>
                    <a:pt x="824740" y="1761807"/>
                  </a:lnTo>
                </a:path>
                <a:path w="3602990" h="4105910">
                  <a:moveTo>
                    <a:pt x="1369170" y="1216365"/>
                  </a:moveTo>
                  <a:lnTo>
                    <a:pt x="1364110" y="1221425"/>
                  </a:lnTo>
                </a:path>
                <a:path w="3602990" h="4105910">
                  <a:moveTo>
                    <a:pt x="814620" y="1755735"/>
                  </a:moveTo>
                  <a:lnTo>
                    <a:pt x="809561" y="1761807"/>
                  </a:lnTo>
                </a:path>
                <a:path w="3602990" h="4105910">
                  <a:moveTo>
                    <a:pt x="1353990" y="1216365"/>
                  </a:moveTo>
                  <a:lnTo>
                    <a:pt x="1348931" y="1221425"/>
                  </a:lnTo>
                </a:path>
                <a:path w="3602990" h="4105910">
                  <a:moveTo>
                    <a:pt x="799441" y="1755735"/>
                  </a:moveTo>
                  <a:lnTo>
                    <a:pt x="794381" y="1761807"/>
                  </a:lnTo>
                </a:path>
                <a:path w="3602990" h="4105910">
                  <a:moveTo>
                    <a:pt x="1338811" y="1216365"/>
                  </a:moveTo>
                  <a:lnTo>
                    <a:pt x="1333751" y="1221425"/>
                  </a:lnTo>
                </a:path>
                <a:path w="3602990" h="4105910">
                  <a:moveTo>
                    <a:pt x="784262" y="1755735"/>
                  </a:moveTo>
                  <a:lnTo>
                    <a:pt x="779202" y="1761807"/>
                  </a:lnTo>
                </a:path>
                <a:path w="3602990" h="4105910">
                  <a:moveTo>
                    <a:pt x="1324644" y="1216365"/>
                  </a:moveTo>
                  <a:lnTo>
                    <a:pt x="1318572" y="1221425"/>
                  </a:lnTo>
                </a:path>
                <a:path w="3602990" h="4105910">
                  <a:moveTo>
                    <a:pt x="769083" y="1755735"/>
                  </a:moveTo>
                  <a:lnTo>
                    <a:pt x="764023" y="1761807"/>
                  </a:lnTo>
                </a:path>
                <a:path w="3602990" h="4105910">
                  <a:moveTo>
                    <a:pt x="1309465" y="1216365"/>
                  </a:moveTo>
                  <a:lnTo>
                    <a:pt x="1303393" y="1221425"/>
                  </a:lnTo>
                </a:path>
                <a:path w="3602990" h="4105910">
                  <a:moveTo>
                    <a:pt x="753903" y="1755735"/>
                  </a:moveTo>
                  <a:lnTo>
                    <a:pt x="748844" y="1761807"/>
                  </a:lnTo>
                </a:path>
                <a:path w="3602990" h="4105910">
                  <a:moveTo>
                    <a:pt x="1294285" y="1216365"/>
                  </a:moveTo>
                  <a:lnTo>
                    <a:pt x="1288214" y="1221425"/>
                  </a:lnTo>
                </a:path>
                <a:path w="3602990" h="4105910">
                  <a:moveTo>
                    <a:pt x="738724" y="1755735"/>
                  </a:moveTo>
                  <a:lnTo>
                    <a:pt x="733664" y="1761807"/>
                  </a:lnTo>
                </a:path>
                <a:path w="3602990" h="4105910">
                  <a:moveTo>
                    <a:pt x="1279106" y="1216365"/>
                  </a:moveTo>
                  <a:lnTo>
                    <a:pt x="1273034" y="1221425"/>
                  </a:lnTo>
                </a:path>
                <a:path w="3602990" h="4105910">
                  <a:moveTo>
                    <a:pt x="723545" y="1755735"/>
                  </a:moveTo>
                  <a:lnTo>
                    <a:pt x="718485" y="1761807"/>
                  </a:lnTo>
                </a:path>
                <a:path w="3602990" h="4105910">
                  <a:moveTo>
                    <a:pt x="1263927" y="1216365"/>
                  </a:moveTo>
                  <a:lnTo>
                    <a:pt x="1258867" y="1221425"/>
                  </a:lnTo>
                </a:path>
                <a:path w="3602990" h="4105910">
                  <a:moveTo>
                    <a:pt x="709377" y="1755735"/>
                  </a:moveTo>
                  <a:lnTo>
                    <a:pt x="703306" y="1761807"/>
                  </a:lnTo>
                </a:path>
                <a:path w="3602990" h="4105910">
                  <a:moveTo>
                    <a:pt x="1248747" y="1216365"/>
                  </a:moveTo>
                  <a:lnTo>
                    <a:pt x="1243688" y="1221425"/>
                  </a:lnTo>
                </a:path>
                <a:path w="3602990" h="4105910">
                  <a:moveTo>
                    <a:pt x="694198" y="1755735"/>
                  </a:moveTo>
                  <a:lnTo>
                    <a:pt x="688126" y="1761807"/>
                  </a:lnTo>
                </a:path>
                <a:path w="3602990" h="4105910">
                  <a:moveTo>
                    <a:pt x="1233568" y="1216365"/>
                  </a:moveTo>
                  <a:lnTo>
                    <a:pt x="1228508" y="1221425"/>
                  </a:lnTo>
                </a:path>
                <a:path w="3602990" h="4105910">
                  <a:moveTo>
                    <a:pt x="679019" y="1755735"/>
                  </a:moveTo>
                  <a:lnTo>
                    <a:pt x="672947" y="1761807"/>
                  </a:lnTo>
                </a:path>
                <a:path w="3602990" h="4105910">
                  <a:moveTo>
                    <a:pt x="1218389" y="1216365"/>
                  </a:moveTo>
                  <a:lnTo>
                    <a:pt x="1213329" y="1221425"/>
                  </a:lnTo>
                </a:path>
                <a:path w="3602990" h="4105910">
                  <a:moveTo>
                    <a:pt x="663840" y="1755735"/>
                  </a:moveTo>
                  <a:lnTo>
                    <a:pt x="657768" y="1761807"/>
                  </a:lnTo>
                </a:path>
                <a:path w="3602990" h="4105910">
                  <a:moveTo>
                    <a:pt x="1203210" y="1216365"/>
                  </a:moveTo>
                  <a:lnTo>
                    <a:pt x="1198150" y="1221425"/>
                  </a:lnTo>
                </a:path>
                <a:path w="3602990" h="4105910">
                  <a:moveTo>
                    <a:pt x="648660" y="1755735"/>
                  </a:moveTo>
                  <a:lnTo>
                    <a:pt x="643601" y="1761807"/>
                  </a:lnTo>
                </a:path>
                <a:path w="3602990" h="4105910">
                  <a:moveTo>
                    <a:pt x="1188030" y="1216365"/>
                  </a:moveTo>
                  <a:lnTo>
                    <a:pt x="1182971" y="1221425"/>
                  </a:lnTo>
                </a:path>
                <a:path w="3602990" h="4105910">
                  <a:moveTo>
                    <a:pt x="633481" y="1755735"/>
                  </a:moveTo>
                  <a:lnTo>
                    <a:pt x="628421" y="1761807"/>
                  </a:lnTo>
                </a:path>
                <a:path w="3602990" h="4105910">
                  <a:moveTo>
                    <a:pt x="1172851" y="1216365"/>
                  </a:moveTo>
                  <a:lnTo>
                    <a:pt x="1167791" y="1221425"/>
                  </a:lnTo>
                </a:path>
                <a:path w="3602990" h="4105910">
                  <a:moveTo>
                    <a:pt x="618302" y="1755735"/>
                  </a:moveTo>
                  <a:lnTo>
                    <a:pt x="613242" y="1761807"/>
                  </a:lnTo>
                </a:path>
                <a:path w="3602990" h="4105910">
                  <a:moveTo>
                    <a:pt x="1157672" y="1216365"/>
                  </a:moveTo>
                  <a:lnTo>
                    <a:pt x="1152612" y="1221425"/>
                  </a:lnTo>
                </a:path>
                <a:path w="3602990" h="4105910">
                  <a:moveTo>
                    <a:pt x="603123" y="1755735"/>
                  </a:moveTo>
                  <a:lnTo>
                    <a:pt x="598063" y="1761807"/>
                  </a:lnTo>
                </a:path>
                <a:path w="3602990" h="4105910">
                  <a:moveTo>
                    <a:pt x="1142493" y="1216365"/>
                  </a:moveTo>
                  <a:lnTo>
                    <a:pt x="1137433" y="1221425"/>
                  </a:lnTo>
                </a:path>
                <a:path w="3602990" h="4105910">
                  <a:moveTo>
                    <a:pt x="587943" y="1755735"/>
                  </a:moveTo>
                  <a:lnTo>
                    <a:pt x="582883" y="1761807"/>
                  </a:lnTo>
                </a:path>
                <a:path w="3602990" h="4105910">
                  <a:moveTo>
                    <a:pt x="1127313" y="1216365"/>
                  </a:moveTo>
                  <a:lnTo>
                    <a:pt x="1122254" y="1221425"/>
                  </a:lnTo>
                </a:path>
                <a:path w="3602990" h="4105910">
                  <a:moveTo>
                    <a:pt x="572764" y="1755735"/>
                  </a:moveTo>
                  <a:lnTo>
                    <a:pt x="567704" y="1761807"/>
                  </a:lnTo>
                </a:path>
                <a:path w="3602990" h="4105910">
                  <a:moveTo>
                    <a:pt x="1112134" y="1216365"/>
                  </a:moveTo>
                  <a:lnTo>
                    <a:pt x="1107074" y="1221425"/>
                  </a:lnTo>
                </a:path>
                <a:path w="3602990" h="4105910">
                  <a:moveTo>
                    <a:pt x="557585" y="1755735"/>
                  </a:moveTo>
                  <a:lnTo>
                    <a:pt x="552525" y="1761807"/>
                  </a:lnTo>
                </a:path>
                <a:path w="3602990" h="4105910">
                  <a:moveTo>
                    <a:pt x="1097967" y="1216365"/>
                  </a:moveTo>
                  <a:lnTo>
                    <a:pt x="1091895" y="1221425"/>
                  </a:lnTo>
                </a:path>
                <a:path w="3602990" h="4105910">
                  <a:moveTo>
                    <a:pt x="542405" y="1755735"/>
                  </a:moveTo>
                  <a:lnTo>
                    <a:pt x="537346" y="1761807"/>
                  </a:lnTo>
                </a:path>
                <a:path w="3602990" h="4105910">
                  <a:moveTo>
                    <a:pt x="1082787" y="1216365"/>
                  </a:moveTo>
                  <a:lnTo>
                    <a:pt x="1076716" y="1221425"/>
                  </a:lnTo>
                </a:path>
                <a:path w="3602990" h="4105910">
                  <a:moveTo>
                    <a:pt x="527226" y="1755735"/>
                  </a:moveTo>
                  <a:lnTo>
                    <a:pt x="522166" y="1761807"/>
                  </a:lnTo>
                </a:path>
                <a:path w="3602990" h="4105910">
                  <a:moveTo>
                    <a:pt x="1067608" y="1216365"/>
                  </a:moveTo>
                  <a:lnTo>
                    <a:pt x="1061536" y="1221425"/>
                  </a:lnTo>
                </a:path>
                <a:path w="3602990" h="4105910">
                  <a:moveTo>
                    <a:pt x="512047" y="1755735"/>
                  </a:moveTo>
                  <a:lnTo>
                    <a:pt x="506987" y="1761807"/>
                  </a:lnTo>
                </a:path>
                <a:path w="3602990" h="4105910">
                  <a:moveTo>
                    <a:pt x="1052429" y="1216365"/>
                  </a:moveTo>
                  <a:lnTo>
                    <a:pt x="1046357" y="1221425"/>
                  </a:lnTo>
                </a:path>
                <a:path w="3602990" h="4105910">
                  <a:moveTo>
                    <a:pt x="496868" y="1755735"/>
                  </a:moveTo>
                  <a:lnTo>
                    <a:pt x="491808" y="1761807"/>
                  </a:lnTo>
                </a:path>
                <a:path w="3602990" h="4105910">
                  <a:moveTo>
                    <a:pt x="1037250" y="1216365"/>
                  </a:moveTo>
                  <a:lnTo>
                    <a:pt x="1032190" y="1221425"/>
                  </a:lnTo>
                </a:path>
                <a:path w="3602990" h="4105910">
                  <a:moveTo>
                    <a:pt x="482700" y="1755735"/>
                  </a:moveTo>
                  <a:lnTo>
                    <a:pt x="476629" y="1761807"/>
                  </a:lnTo>
                </a:path>
                <a:path w="3602990" h="4105910">
                  <a:moveTo>
                    <a:pt x="1022070" y="1216365"/>
                  </a:moveTo>
                  <a:lnTo>
                    <a:pt x="1017011" y="1221425"/>
                  </a:lnTo>
                </a:path>
                <a:path w="3602990" h="4105910">
                  <a:moveTo>
                    <a:pt x="467521" y="1755735"/>
                  </a:moveTo>
                  <a:lnTo>
                    <a:pt x="461449" y="1761807"/>
                  </a:lnTo>
                </a:path>
                <a:path w="3602990" h="4105910">
                  <a:moveTo>
                    <a:pt x="1006891" y="1216365"/>
                  </a:moveTo>
                  <a:lnTo>
                    <a:pt x="1001831" y="1221425"/>
                  </a:lnTo>
                </a:path>
                <a:path w="3602990" h="4105910">
                  <a:moveTo>
                    <a:pt x="991712" y="1216365"/>
                  </a:moveTo>
                  <a:lnTo>
                    <a:pt x="986652" y="1221425"/>
                  </a:lnTo>
                </a:path>
                <a:path w="3602990" h="4105910">
                  <a:moveTo>
                    <a:pt x="976533" y="1216365"/>
                  </a:moveTo>
                  <a:lnTo>
                    <a:pt x="971473" y="1221425"/>
                  </a:lnTo>
                </a:path>
                <a:path w="3602990" h="4105910">
                  <a:moveTo>
                    <a:pt x="961353" y="1216365"/>
                  </a:moveTo>
                  <a:lnTo>
                    <a:pt x="956294" y="1221425"/>
                  </a:lnTo>
                </a:path>
                <a:path w="3602990" h="4105910">
                  <a:moveTo>
                    <a:pt x="946174" y="1216365"/>
                  </a:moveTo>
                  <a:lnTo>
                    <a:pt x="941114" y="1221425"/>
                  </a:lnTo>
                </a:path>
                <a:path w="3602990" h="4105910">
                  <a:moveTo>
                    <a:pt x="930995" y="1216365"/>
                  </a:moveTo>
                  <a:lnTo>
                    <a:pt x="925935" y="1221425"/>
                  </a:lnTo>
                </a:path>
                <a:path w="3602990" h="4105910">
                  <a:moveTo>
                    <a:pt x="915815" y="1216365"/>
                  </a:moveTo>
                  <a:lnTo>
                    <a:pt x="910756" y="1221425"/>
                  </a:lnTo>
                </a:path>
                <a:path w="3602990" h="4105910">
                  <a:moveTo>
                    <a:pt x="900636" y="1216365"/>
                  </a:moveTo>
                  <a:lnTo>
                    <a:pt x="895576" y="1221425"/>
                  </a:lnTo>
                </a:path>
                <a:path w="3602990" h="4105910">
                  <a:moveTo>
                    <a:pt x="885457" y="1216365"/>
                  </a:moveTo>
                  <a:lnTo>
                    <a:pt x="880397" y="1221425"/>
                  </a:lnTo>
                </a:path>
                <a:path w="3602990" h="4105910">
                  <a:moveTo>
                    <a:pt x="871290" y="1216365"/>
                  </a:moveTo>
                  <a:lnTo>
                    <a:pt x="865218" y="1221425"/>
                  </a:lnTo>
                </a:path>
                <a:path w="3602990" h="4105910">
                  <a:moveTo>
                    <a:pt x="856110" y="1216365"/>
                  </a:moveTo>
                  <a:lnTo>
                    <a:pt x="850039" y="1221425"/>
                  </a:lnTo>
                </a:path>
                <a:path w="3602990" h="4105910">
                  <a:moveTo>
                    <a:pt x="840931" y="1216365"/>
                  </a:moveTo>
                  <a:lnTo>
                    <a:pt x="834859" y="1221425"/>
                  </a:lnTo>
                </a:path>
                <a:path w="3602990" h="4105910">
                  <a:moveTo>
                    <a:pt x="825752" y="1216365"/>
                  </a:moveTo>
                  <a:lnTo>
                    <a:pt x="819680" y="1221425"/>
                  </a:lnTo>
                </a:path>
                <a:path w="3602990" h="4105910">
                  <a:moveTo>
                    <a:pt x="810573" y="1216365"/>
                  </a:moveTo>
                  <a:lnTo>
                    <a:pt x="804501" y="1221425"/>
                  </a:lnTo>
                </a:path>
                <a:path w="3602990" h="4105910">
                  <a:moveTo>
                    <a:pt x="795393" y="1216365"/>
                  </a:moveTo>
                  <a:lnTo>
                    <a:pt x="790334" y="1221425"/>
                  </a:lnTo>
                </a:path>
                <a:path w="3602990" h="4105910">
                  <a:moveTo>
                    <a:pt x="780214" y="1216365"/>
                  </a:moveTo>
                  <a:lnTo>
                    <a:pt x="775154" y="1221425"/>
                  </a:lnTo>
                </a:path>
                <a:path w="3602990" h="4105910">
                  <a:moveTo>
                    <a:pt x="765035" y="1216365"/>
                  </a:moveTo>
                  <a:lnTo>
                    <a:pt x="759975" y="1221425"/>
                  </a:lnTo>
                </a:path>
                <a:path w="3602990" h="4105910">
                  <a:moveTo>
                    <a:pt x="465497" y="1500723"/>
                  </a:moveTo>
                  <a:lnTo>
                    <a:pt x="460437" y="1505783"/>
                  </a:lnTo>
                </a:path>
                <a:path w="3602990" h="4105910">
                  <a:moveTo>
                    <a:pt x="749855" y="1216365"/>
                  </a:moveTo>
                  <a:lnTo>
                    <a:pt x="744796" y="1221425"/>
                  </a:lnTo>
                </a:path>
                <a:path w="3602990" h="4105910">
                  <a:moveTo>
                    <a:pt x="465497" y="1485544"/>
                  </a:moveTo>
                  <a:lnTo>
                    <a:pt x="460437" y="1490604"/>
                  </a:lnTo>
                </a:path>
                <a:path w="3602990" h="4105910">
                  <a:moveTo>
                    <a:pt x="734676" y="1216365"/>
                  </a:moveTo>
                  <a:lnTo>
                    <a:pt x="729616" y="1221425"/>
                  </a:lnTo>
                </a:path>
                <a:path w="3602990" h="4105910">
                  <a:moveTo>
                    <a:pt x="465497" y="1470365"/>
                  </a:moveTo>
                  <a:lnTo>
                    <a:pt x="460437" y="1475425"/>
                  </a:lnTo>
                </a:path>
                <a:path w="3602990" h="4105910">
                  <a:moveTo>
                    <a:pt x="465497" y="1455186"/>
                  </a:moveTo>
                  <a:lnTo>
                    <a:pt x="460437" y="1460245"/>
                  </a:lnTo>
                </a:path>
                <a:path w="3602990" h="4105910">
                  <a:moveTo>
                    <a:pt x="465497" y="1440006"/>
                  </a:moveTo>
                  <a:lnTo>
                    <a:pt x="460437" y="1445066"/>
                  </a:lnTo>
                </a:path>
                <a:path w="3602990" h="4105910">
                  <a:moveTo>
                    <a:pt x="465497" y="1424827"/>
                  </a:moveTo>
                  <a:lnTo>
                    <a:pt x="460437" y="1429887"/>
                  </a:lnTo>
                </a:path>
                <a:path w="3602990" h="4105910">
                  <a:moveTo>
                    <a:pt x="465497" y="1409648"/>
                  </a:moveTo>
                  <a:lnTo>
                    <a:pt x="460437" y="1414708"/>
                  </a:lnTo>
                </a:path>
                <a:path w="3602990" h="4105910">
                  <a:moveTo>
                    <a:pt x="465497" y="1394468"/>
                  </a:moveTo>
                  <a:lnTo>
                    <a:pt x="460437" y="1399528"/>
                  </a:lnTo>
                </a:path>
                <a:path w="3602990" h="4105910">
                  <a:moveTo>
                    <a:pt x="465497" y="1379289"/>
                  </a:moveTo>
                  <a:lnTo>
                    <a:pt x="460437" y="1384349"/>
                  </a:lnTo>
                </a:path>
                <a:path w="3602990" h="4105910">
                  <a:moveTo>
                    <a:pt x="465497" y="1364110"/>
                  </a:moveTo>
                  <a:lnTo>
                    <a:pt x="460437" y="1369170"/>
                  </a:lnTo>
                </a:path>
                <a:path w="3602990" h="4105910">
                  <a:moveTo>
                    <a:pt x="465497" y="1348931"/>
                  </a:moveTo>
                  <a:lnTo>
                    <a:pt x="460437" y="1353990"/>
                  </a:lnTo>
                </a:path>
                <a:path w="3602990" h="4105910">
                  <a:moveTo>
                    <a:pt x="465497" y="1333751"/>
                  </a:moveTo>
                  <a:lnTo>
                    <a:pt x="460437" y="1339823"/>
                  </a:lnTo>
                </a:path>
                <a:path w="3602990" h="4105910">
                  <a:moveTo>
                    <a:pt x="465497" y="1318572"/>
                  </a:moveTo>
                  <a:lnTo>
                    <a:pt x="460437" y="1324644"/>
                  </a:lnTo>
                </a:path>
                <a:path w="3602990" h="4105910">
                  <a:moveTo>
                    <a:pt x="465497" y="1303393"/>
                  </a:moveTo>
                  <a:lnTo>
                    <a:pt x="460437" y="1309465"/>
                  </a:lnTo>
                </a:path>
                <a:path w="3602990" h="4105910">
                  <a:moveTo>
                    <a:pt x="465497" y="1288214"/>
                  </a:moveTo>
                  <a:lnTo>
                    <a:pt x="460437" y="1294285"/>
                  </a:lnTo>
                </a:path>
                <a:path w="3602990" h="4105910">
                  <a:moveTo>
                    <a:pt x="465497" y="1273034"/>
                  </a:moveTo>
                  <a:lnTo>
                    <a:pt x="460437" y="1279106"/>
                  </a:lnTo>
                </a:path>
                <a:path w="3602990" h="4105910">
                  <a:moveTo>
                    <a:pt x="465497" y="1258867"/>
                  </a:moveTo>
                  <a:lnTo>
                    <a:pt x="460437" y="1263927"/>
                  </a:lnTo>
                </a:path>
                <a:path w="3602990" h="4105910">
                  <a:moveTo>
                    <a:pt x="465497" y="1243688"/>
                  </a:moveTo>
                  <a:lnTo>
                    <a:pt x="460437" y="1248747"/>
                  </a:lnTo>
                </a:path>
                <a:path w="3602990" h="4105910">
                  <a:moveTo>
                    <a:pt x="465497" y="1228508"/>
                  </a:moveTo>
                  <a:lnTo>
                    <a:pt x="460437" y="1233568"/>
                  </a:lnTo>
                </a:path>
                <a:path w="3602990" h="4105910">
                  <a:moveTo>
                    <a:pt x="1560429" y="1216365"/>
                  </a:moveTo>
                  <a:lnTo>
                    <a:pt x="1561440" y="1217377"/>
                  </a:lnTo>
                </a:path>
                <a:path w="3602990" h="4105910">
                  <a:moveTo>
                    <a:pt x="1555369" y="1227497"/>
                  </a:moveTo>
                  <a:lnTo>
                    <a:pt x="1561440" y="1232556"/>
                  </a:lnTo>
                </a:path>
                <a:path w="3602990" h="4105910">
                  <a:moveTo>
                    <a:pt x="1545249" y="1216365"/>
                  </a:moveTo>
                  <a:lnTo>
                    <a:pt x="1550309" y="1221425"/>
                  </a:lnTo>
                </a:path>
                <a:path w="3602990" h="4105910">
                  <a:moveTo>
                    <a:pt x="1555369" y="1242676"/>
                  </a:moveTo>
                  <a:lnTo>
                    <a:pt x="1561440" y="1247736"/>
                  </a:lnTo>
                </a:path>
                <a:path w="3602990" h="4105910">
                  <a:moveTo>
                    <a:pt x="1530070" y="1216365"/>
                  </a:moveTo>
                  <a:lnTo>
                    <a:pt x="1535130" y="1221425"/>
                  </a:lnTo>
                </a:path>
                <a:path w="3602990" h="4105910">
                  <a:moveTo>
                    <a:pt x="1555369" y="1257855"/>
                  </a:moveTo>
                  <a:lnTo>
                    <a:pt x="1561440" y="1262915"/>
                  </a:lnTo>
                </a:path>
                <a:path w="3602990" h="4105910">
                  <a:moveTo>
                    <a:pt x="1514891" y="1216365"/>
                  </a:moveTo>
                  <a:lnTo>
                    <a:pt x="1519950" y="1221425"/>
                  </a:lnTo>
                </a:path>
                <a:path w="3602990" h="4105910">
                  <a:moveTo>
                    <a:pt x="1555369" y="1273034"/>
                  </a:moveTo>
                  <a:lnTo>
                    <a:pt x="1561440" y="1278094"/>
                  </a:lnTo>
                </a:path>
                <a:path w="3602990" h="4105910">
                  <a:moveTo>
                    <a:pt x="1499711" y="1216365"/>
                  </a:moveTo>
                  <a:lnTo>
                    <a:pt x="1504771" y="1221425"/>
                  </a:lnTo>
                </a:path>
                <a:path w="3602990" h="4105910">
                  <a:moveTo>
                    <a:pt x="1555369" y="1288214"/>
                  </a:moveTo>
                  <a:lnTo>
                    <a:pt x="1561440" y="1293273"/>
                  </a:lnTo>
                </a:path>
                <a:path w="3602990" h="4105910">
                  <a:moveTo>
                    <a:pt x="1484532" y="1216365"/>
                  </a:moveTo>
                  <a:lnTo>
                    <a:pt x="1489592" y="1221425"/>
                  </a:lnTo>
                </a:path>
                <a:path w="3602990" h="4105910">
                  <a:moveTo>
                    <a:pt x="1555369" y="1303393"/>
                  </a:moveTo>
                  <a:lnTo>
                    <a:pt x="1561440" y="1308453"/>
                  </a:lnTo>
                </a:path>
                <a:path w="3602990" h="4105910">
                  <a:moveTo>
                    <a:pt x="1469353" y="1216365"/>
                  </a:moveTo>
                  <a:lnTo>
                    <a:pt x="1474413" y="1221425"/>
                  </a:lnTo>
                </a:path>
                <a:path w="3602990" h="4105910">
                  <a:moveTo>
                    <a:pt x="1555369" y="1317560"/>
                  </a:moveTo>
                  <a:lnTo>
                    <a:pt x="1561440" y="1323632"/>
                  </a:lnTo>
                </a:path>
                <a:path w="3602990" h="4105910">
                  <a:moveTo>
                    <a:pt x="1454174" y="1216365"/>
                  </a:moveTo>
                  <a:lnTo>
                    <a:pt x="1459233" y="1221425"/>
                  </a:lnTo>
                </a:path>
                <a:path w="3602990" h="4105910">
                  <a:moveTo>
                    <a:pt x="1555369" y="1332739"/>
                  </a:moveTo>
                  <a:lnTo>
                    <a:pt x="1561440" y="1338811"/>
                  </a:lnTo>
                </a:path>
                <a:path w="3602990" h="4105910">
                  <a:moveTo>
                    <a:pt x="1438994" y="1216365"/>
                  </a:moveTo>
                  <a:lnTo>
                    <a:pt x="1444054" y="1221425"/>
                  </a:lnTo>
                </a:path>
                <a:path w="3602990" h="4105910">
                  <a:moveTo>
                    <a:pt x="1555369" y="1347919"/>
                  </a:moveTo>
                  <a:lnTo>
                    <a:pt x="1561440" y="1353990"/>
                  </a:lnTo>
                </a:path>
                <a:path w="3602990" h="4105910">
                  <a:moveTo>
                    <a:pt x="1423815" y="1216365"/>
                  </a:moveTo>
                  <a:lnTo>
                    <a:pt x="1428875" y="1221425"/>
                  </a:lnTo>
                </a:path>
                <a:path w="3602990" h="4105910">
                  <a:moveTo>
                    <a:pt x="1555369" y="1363098"/>
                  </a:moveTo>
                  <a:lnTo>
                    <a:pt x="1561440" y="1369170"/>
                  </a:lnTo>
                </a:path>
                <a:path w="3602990" h="4105910">
                  <a:moveTo>
                    <a:pt x="1408636" y="1216365"/>
                  </a:moveTo>
                  <a:lnTo>
                    <a:pt x="1413696" y="1221425"/>
                  </a:lnTo>
                </a:path>
                <a:path w="3602990" h="4105910">
                  <a:moveTo>
                    <a:pt x="1555369" y="1378277"/>
                  </a:moveTo>
                  <a:lnTo>
                    <a:pt x="1561440" y="1384349"/>
                  </a:lnTo>
                </a:path>
                <a:path w="3602990" h="4105910">
                  <a:moveTo>
                    <a:pt x="1393457" y="1216365"/>
                  </a:moveTo>
                  <a:lnTo>
                    <a:pt x="1399528" y="1221425"/>
                  </a:lnTo>
                </a:path>
                <a:path w="3602990" h="4105910">
                  <a:moveTo>
                    <a:pt x="1555369" y="1393457"/>
                  </a:moveTo>
                  <a:lnTo>
                    <a:pt x="1561440" y="1398516"/>
                  </a:lnTo>
                </a:path>
                <a:path w="3602990" h="4105910">
                  <a:moveTo>
                    <a:pt x="1378277" y="1216365"/>
                  </a:moveTo>
                  <a:lnTo>
                    <a:pt x="1384349" y="1221425"/>
                  </a:lnTo>
                </a:path>
                <a:path w="3602990" h="4105910">
                  <a:moveTo>
                    <a:pt x="1555369" y="1408636"/>
                  </a:moveTo>
                  <a:lnTo>
                    <a:pt x="1561440" y="1413696"/>
                  </a:lnTo>
                </a:path>
                <a:path w="3602990" h="4105910">
                  <a:moveTo>
                    <a:pt x="1363098" y="1216365"/>
                  </a:moveTo>
                  <a:lnTo>
                    <a:pt x="1369170" y="1221425"/>
                  </a:lnTo>
                </a:path>
                <a:path w="3602990" h="4105910">
                  <a:moveTo>
                    <a:pt x="1555369" y="1423815"/>
                  </a:moveTo>
                  <a:lnTo>
                    <a:pt x="1561440" y="1428875"/>
                  </a:lnTo>
                </a:path>
                <a:path w="3602990" h="4105910">
                  <a:moveTo>
                    <a:pt x="1347919" y="1216365"/>
                  </a:moveTo>
                  <a:lnTo>
                    <a:pt x="1353990" y="1221425"/>
                  </a:lnTo>
                </a:path>
                <a:path w="3602990" h="4105910">
                  <a:moveTo>
                    <a:pt x="1555369" y="1438994"/>
                  </a:moveTo>
                  <a:lnTo>
                    <a:pt x="1561440" y="1444054"/>
                  </a:lnTo>
                </a:path>
                <a:path w="3602990" h="4105910">
                  <a:moveTo>
                    <a:pt x="1333751" y="1216365"/>
                  </a:moveTo>
                  <a:lnTo>
                    <a:pt x="1338811" y="1221425"/>
                  </a:lnTo>
                </a:path>
                <a:path w="3602990" h="4105910">
                  <a:moveTo>
                    <a:pt x="1555369" y="1454174"/>
                  </a:moveTo>
                  <a:lnTo>
                    <a:pt x="1561440" y="1459233"/>
                  </a:lnTo>
                </a:path>
                <a:path w="3602990" h="4105910">
                  <a:moveTo>
                    <a:pt x="1318572" y="1216365"/>
                  </a:moveTo>
                  <a:lnTo>
                    <a:pt x="1323632" y="1221425"/>
                  </a:lnTo>
                </a:path>
                <a:path w="3602990" h="4105910">
                  <a:moveTo>
                    <a:pt x="1555369" y="1469353"/>
                  </a:moveTo>
                  <a:lnTo>
                    <a:pt x="1561440" y="1474413"/>
                  </a:lnTo>
                </a:path>
                <a:path w="3602990" h="4105910">
                  <a:moveTo>
                    <a:pt x="1303393" y="1216365"/>
                  </a:moveTo>
                  <a:lnTo>
                    <a:pt x="1308453" y="1221425"/>
                  </a:lnTo>
                </a:path>
                <a:path w="3602990" h="4105910">
                  <a:moveTo>
                    <a:pt x="1555369" y="1484532"/>
                  </a:moveTo>
                  <a:lnTo>
                    <a:pt x="1561440" y="1489592"/>
                  </a:lnTo>
                </a:path>
                <a:path w="3602990" h="4105910">
                  <a:moveTo>
                    <a:pt x="1288214" y="1216365"/>
                  </a:moveTo>
                  <a:lnTo>
                    <a:pt x="1293273" y="1221425"/>
                  </a:lnTo>
                </a:path>
                <a:path w="3602990" h="4105910">
                  <a:moveTo>
                    <a:pt x="1555369" y="1499711"/>
                  </a:moveTo>
                  <a:lnTo>
                    <a:pt x="1561440" y="1504771"/>
                  </a:lnTo>
                </a:path>
                <a:path w="3602990" h="4105910">
                  <a:moveTo>
                    <a:pt x="1273034" y="1216365"/>
                  </a:moveTo>
                  <a:lnTo>
                    <a:pt x="1278094" y="1221425"/>
                  </a:lnTo>
                </a:path>
                <a:path w="3602990" h="4105910">
                  <a:moveTo>
                    <a:pt x="1555369" y="1514891"/>
                  </a:moveTo>
                  <a:lnTo>
                    <a:pt x="1561440" y="1519950"/>
                  </a:lnTo>
                </a:path>
                <a:path w="3602990" h="4105910">
                  <a:moveTo>
                    <a:pt x="1257855" y="1216365"/>
                  </a:moveTo>
                  <a:lnTo>
                    <a:pt x="1262915" y="1221425"/>
                  </a:lnTo>
                </a:path>
                <a:path w="3602990" h="4105910">
                  <a:moveTo>
                    <a:pt x="1555369" y="1530070"/>
                  </a:moveTo>
                  <a:lnTo>
                    <a:pt x="1561440" y="1535130"/>
                  </a:lnTo>
                </a:path>
                <a:path w="3602990" h="4105910">
                  <a:moveTo>
                    <a:pt x="1242676" y="1216365"/>
                  </a:moveTo>
                  <a:lnTo>
                    <a:pt x="1247736" y="1221425"/>
                  </a:lnTo>
                </a:path>
                <a:path w="3602990" h="4105910">
                  <a:moveTo>
                    <a:pt x="1555369" y="1544237"/>
                  </a:moveTo>
                  <a:lnTo>
                    <a:pt x="1561440" y="1550309"/>
                  </a:lnTo>
                </a:path>
                <a:path w="3602990" h="4105910">
                  <a:moveTo>
                    <a:pt x="1227497" y="1216365"/>
                  </a:moveTo>
                  <a:lnTo>
                    <a:pt x="1232556" y="1221425"/>
                  </a:lnTo>
                </a:path>
                <a:path w="3602990" h="4105910">
                  <a:moveTo>
                    <a:pt x="1555369" y="1559417"/>
                  </a:moveTo>
                  <a:lnTo>
                    <a:pt x="1561440" y="1565488"/>
                  </a:lnTo>
                </a:path>
                <a:path w="3602990" h="4105910">
                  <a:moveTo>
                    <a:pt x="1212317" y="1216365"/>
                  </a:moveTo>
                  <a:lnTo>
                    <a:pt x="1217377" y="1221425"/>
                  </a:lnTo>
                </a:path>
                <a:path w="3602990" h="4105910">
                  <a:moveTo>
                    <a:pt x="1555369" y="1574596"/>
                  </a:moveTo>
                  <a:lnTo>
                    <a:pt x="1561440" y="1580668"/>
                  </a:lnTo>
                </a:path>
                <a:path w="3602990" h="4105910">
                  <a:moveTo>
                    <a:pt x="1197138" y="1216365"/>
                  </a:moveTo>
                  <a:lnTo>
                    <a:pt x="1202198" y="1221425"/>
                  </a:lnTo>
                </a:path>
                <a:path w="3602990" h="4105910">
                  <a:moveTo>
                    <a:pt x="1555369" y="1589775"/>
                  </a:moveTo>
                  <a:lnTo>
                    <a:pt x="1561440" y="1595847"/>
                  </a:lnTo>
                </a:path>
                <a:path w="3602990" h="4105910">
                  <a:moveTo>
                    <a:pt x="1181959" y="1216365"/>
                  </a:moveTo>
                  <a:lnTo>
                    <a:pt x="1187018" y="1221425"/>
                  </a:lnTo>
                </a:path>
                <a:path w="3602990" h="4105910">
                  <a:moveTo>
                    <a:pt x="1555369" y="1604954"/>
                  </a:moveTo>
                  <a:lnTo>
                    <a:pt x="1561440" y="1611026"/>
                  </a:lnTo>
                </a:path>
                <a:path w="3602990" h="4105910">
                  <a:moveTo>
                    <a:pt x="1166779" y="1216365"/>
                  </a:moveTo>
                  <a:lnTo>
                    <a:pt x="1171839" y="1221425"/>
                  </a:lnTo>
                </a:path>
                <a:path w="3602990" h="4105910">
                  <a:moveTo>
                    <a:pt x="1555369" y="1620134"/>
                  </a:moveTo>
                  <a:lnTo>
                    <a:pt x="1561440" y="1625193"/>
                  </a:lnTo>
                </a:path>
                <a:path w="3602990" h="4105910">
                  <a:moveTo>
                    <a:pt x="1151600" y="1216365"/>
                  </a:moveTo>
                  <a:lnTo>
                    <a:pt x="1157672" y="1221425"/>
                  </a:lnTo>
                </a:path>
                <a:path w="3602990" h="4105910">
                  <a:moveTo>
                    <a:pt x="1555369" y="1635313"/>
                  </a:moveTo>
                  <a:lnTo>
                    <a:pt x="1561440" y="1640373"/>
                  </a:lnTo>
                </a:path>
                <a:path w="3602990" h="4105910">
                  <a:moveTo>
                    <a:pt x="1136421" y="1216365"/>
                  </a:moveTo>
                  <a:lnTo>
                    <a:pt x="1142493" y="1221425"/>
                  </a:lnTo>
                </a:path>
                <a:path w="3602990" h="4105910">
                  <a:moveTo>
                    <a:pt x="1555369" y="1650492"/>
                  </a:moveTo>
                  <a:lnTo>
                    <a:pt x="1561440" y="1655552"/>
                  </a:lnTo>
                </a:path>
                <a:path w="3602990" h="4105910">
                  <a:moveTo>
                    <a:pt x="1121242" y="1216365"/>
                  </a:moveTo>
                  <a:lnTo>
                    <a:pt x="1127313" y="1221425"/>
                  </a:lnTo>
                </a:path>
                <a:path w="3602990" h="4105910">
                  <a:moveTo>
                    <a:pt x="1555369" y="1665671"/>
                  </a:moveTo>
                  <a:lnTo>
                    <a:pt x="1561440" y="1670731"/>
                  </a:lnTo>
                </a:path>
                <a:path w="3602990" h="4105910">
                  <a:moveTo>
                    <a:pt x="1106062" y="1216365"/>
                  </a:moveTo>
                  <a:lnTo>
                    <a:pt x="1112134" y="1221425"/>
                  </a:lnTo>
                </a:path>
                <a:path w="3602990" h="4105910">
                  <a:moveTo>
                    <a:pt x="1555369" y="1680851"/>
                  </a:moveTo>
                  <a:lnTo>
                    <a:pt x="1561440" y="1685910"/>
                  </a:lnTo>
                </a:path>
                <a:path w="3602990" h="4105910">
                  <a:moveTo>
                    <a:pt x="1091895" y="1216365"/>
                  </a:moveTo>
                  <a:lnTo>
                    <a:pt x="1096955" y="1221425"/>
                  </a:lnTo>
                </a:path>
                <a:path w="3602990" h="4105910">
                  <a:moveTo>
                    <a:pt x="1555369" y="1696030"/>
                  </a:moveTo>
                  <a:lnTo>
                    <a:pt x="1561440" y="1701090"/>
                  </a:lnTo>
                </a:path>
                <a:path w="3602990" h="4105910">
                  <a:moveTo>
                    <a:pt x="1076716" y="1216365"/>
                  </a:moveTo>
                  <a:lnTo>
                    <a:pt x="1081776" y="1221425"/>
                  </a:lnTo>
                </a:path>
                <a:path w="3602990" h="4105910">
                  <a:moveTo>
                    <a:pt x="1555369" y="1711209"/>
                  </a:moveTo>
                  <a:lnTo>
                    <a:pt x="1561440" y="1716269"/>
                  </a:lnTo>
                </a:path>
                <a:path w="3602990" h="4105910">
                  <a:moveTo>
                    <a:pt x="1061536" y="1216365"/>
                  </a:moveTo>
                  <a:lnTo>
                    <a:pt x="1066596" y="1221425"/>
                  </a:lnTo>
                </a:path>
                <a:path w="3602990" h="4105910">
                  <a:moveTo>
                    <a:pt x="1555369" y="1726389"/>
                  </a:moveTo>
                  <a:lnTo>
                    <a:pt x="1561440" y="1731448"/>
                  </a:lnTo>
                </a:path>
                <a:path w="3602990" h="4105910">
                  <a:moveTo>
                    <a:pt x="1046357" y="1216365"/>
                  </a:moveTo>
                  <a:lnTo>
                    <a:pt x="1051417" y="1221425"/>
                  </a:lnTo>
                </a:path>
                <a:path w="3602990" h="4105910">
                  <a:moveTo>
                    <a:pt x="1555369" y="1741568"/>
                  </a:moveTo>
                  <a:lnTo>
                    <a:pt x="1561440" y="1746628"/>
                  </a:lnTo>
                </a:path>
                <a:path w="3602990" h="4105910">
                  <a:moveTo>
                    <a:pt x="1031178" y="1216365"/>
                  </a:moveTo>
                  <a:lnTo>
                    <a:pt x="1036238" y="1221425"/>
                  </a:lnTo>
                </a:path>
                <a:path w="3602990" h="4105910">
                  <a:moveTo>
                    <a:pt x="1555369" y="1755735"/>
                  </a:moveTo>
                  <a:lnTo>
                    <a:pt x="1560429" y="1761807"/>
                  </a:lnTo>
                </a:path>
                <a:path w="3602990" h="4105910">
                  <a:moveTo>
                    <a:pt x="1015999" y="1216365"/>
                  </a:moveTo>
                  <a:lnTo>
                    <a:pt x="1021058" y="1221425"/>
                  </a:lnTo>
                </a:path>
                <a:path w="3602990" h="4105910">
                  <a:moveTo>
                    <a:pt x="1540189" y="1755735"/>
                  </a:moveTo>
                  <a:lnTo>
                    <a:pt x="1546261" y="1761807"/>
                  </a:lnTo>
                </a:path>
                <a:path w="3602990" h="4105910">
                  <a:moveTo>
                    <a:pt x="1000819" y="1216365"/>
                  </a:moveTo>
                  <a:lnTo>
                    <a:pt x="1005879" y="1221425"/>
                  </a:lnTo>
                </a:path>
                <a:path w="3602990" h="4105910">
                  <a:moveTo>
                    <a:pt x="1525010" y="1755735"/>
                  </a:moveTo>
                  <a:lnTo>
                    <a:pt x="1531082" y="1761807"/>
                  </a:lnTo>
                </a:path>
                <a:path w="3602990" h="4105910">
                  <a:moveTo>
                    <a:pt x="985640" y="1216365"/>
                  </a:moveTo>
                  <a:lnTo>
                    <a:pt x="990700" y="1221425"/>
                  </a:lnTo>
                </a:path>
                <a:path w="3602990" h="4105910">
                  <a:moveTo>
                    <a:pt x="1509831" y="1755735"/>
                  </a:moveTo>
                  <a:lnTo>
                    <a:pt x="1515903" y="1761807"/>
                  </a:lnTo>
                </a:path>
                <a:path w="3602990" h="4105910">
                  <a:moveTo>
                    <a:pt x="970461" y="1216365"/>
                  </a:moveTo>
                  <a:lnTo>
                    <a:pt x="975521" y="1221425"/>
                  </a:lnTo>
                </a:path>
                <a:path w="3602990" h="4105910">
                  <a:moveTo>
                    <a:pt x="1494652" y="1755735"/>
                  </a:moveTo>
                  <a:lnTo>
                    <a:pt x="1500723" y="1761807"/>
                  </a:lnTo>
                </a:path>
                <a:path w="3602990" h="4105910">
                  <a:moveTo>
                    <a:pt x="955282" y="1216365"/>
                  </a:moveTo>
                  <a:lnTo>
                    <a:pt x="960341" y="1221425"/>
                  </a:lnTo>
                </a:path>
                <a:path w="3602990" h="4105910">
                  <a:moveTo>
                    <a:pt x="1480484" y="1755735"/>
                  </a:moveTo>
                  <a:lnTo>
                    <a:pt x="1485544" y="1761807"/>
                  </a:lnTo>
                </a:path>
                <a:path w="3602990" h="4105910">
                  <a:moveTo>
                    <a:pt x="940102" y="1216365"/>
                  </a:moveTo>
                  <a:lnTo>
                    <a:pt x="945162" y="1221425"/>
                  </a:lnTo>
                </a:path>
                <a:path w="3602990" h="4105910">
                  <a:moveTo>
                    <a:pt x="1465305" y="1755735"/>
                  </a:moveTo>
                  <a:lnTo>
                    <a:pt x="1470365" y="1761807"/>
                  </a:lnTo>
                </a:path>
                <a:path w="3602990" h="4105910">
                  <a:moveTo>
                    <a:pt x="924923" y="1216365"/>
                  </a:moveTo>
                  <a:lnTo>
                    <a:pt x="930995" y="1221425"/>
                  </a:lnTo>
                </a:path>
                <a:path w="3602990" h="4105910">
                  <a:moveTo>
                    <a:pt x="1450126" y="1755735"/>
                  </a:moveTo>
                  <a:lnTo>
                    <a:pt x="1455186" y="1761807"/>
                  </a:lnTo>
                </a:path>
                <a:path w="3602990" h="4105910">
                  <a:moveTo>
                    <a:pt x="909744" y="1216365"/>
                  </a:moveTo>
                  <a:lnTo>
                    <a:pt x="915815" y="1221425"/>
                  </a:lnTo>
                </a:path>
                <a:path w="3602990" h="4105910">
                  <a:moveTo>
                    <a:pt x="1434947" y="1755735"/>
                  </a:moveTo>
                  <a:lnTo>
                    <a:pt x="1440006" y="1761807"/>
                  </a:lnTo>
                </a:path>
                <a:path w="3602990" h="4105910">
                  <a:moveTo>
                    <a:pt x="894565" y="1216365"/>
                  </a:moveTo>
                  <a:lnTo>
                    <a:pt x="900636" y="1221425"/>
                  </a:lnTo>
                </a:path>
                <a:path w="3602990" h="4105910">
                  <a:moveTo>
                    <a:pt x="1419767" y="1755735"/>
                  </a:moveTo>
                  <a:lnTo>
                    <a:pt x="1424827" y="1761807"/>
                  </a:lnTo>
                </a:path>
                <a:path w="3602990" h="4105910">
                  <a:moveTo>
                    <a:pt x="879385" y="1216365"/>
                  </a:moveTo>
                  <a:lnTo>
                    <a:pt x="885457" y="1221425"/>
                  </a:lnTo>
                </a:path>
                <a:path w="3602990" h="4105910">
                  <a:moveTo>
                    <a:pt x="1404588" y="1755735"/>
                  </a:moveTo>
                  <a:lnTo>
                    <a:pt x="1409648" y="1761807"/>
                  </a:lnTo>
                </a:path>
                <a:path w="3602990" h="4105910">
                  <a:moveTo>
                    <a:pt x="865218" y="1216365"/>
                  </a:moveTo>
                  <a:lnTo>
                    <a:pt x="870278" y="1221425"/>
                  </a:lnTo>
                </a:path>
                <a:path w="3602990" h="4105910">
                  <a:moveTo>
                    <a:pt x="1389409" y="1755735"/>
                  </a:moveTo>
                  <a:lnTo>
                    <a:pt x="1394468" y="1761807"/>
                  </a:lnTo>
                </a:path>
                <a:path w="3602990" h="4105910">
                  <a:moveTo>
                    <a:pt x="850039" y="1216365"/>
                  </a:moveTo>
                  <a:lnTo>
                    <a:pt x="855098" y="1221425"/>
                  </a:lnTo>
                </a:path>
                <a:path w="3602990" h="4105910">
                  <a:moveTo>
                    <a:pt x="1374229" y="1755735"/>
                  </a:moveTo>
                  <a:lnTo>
                    <a:pt x="1379289" y="1761807"/>
                  </a:lnTo>
                </a:path>
                <a:path w="3602990" h="4105910">
                  <a:moveTo>
                    <a:pt x="834859" y="1216365"/>
                  </a:moveTo>
                  <a:lnTo>
                    <a:pt x="839919" y="1221425"/>
                  </a:lnTo>
                </a:path>
                <a:path w="3602990" h="4105910">
                  <a:moveTo>
                    <a:pt x="1359050" y="1755735"/>
                  </a:moveTo>
                  <a:lnTo>
                    <a:pt x="1364110" y="1761807"/>
                  </a:lnTo>
                </a:path>
                <a:path w="3602990" h="4105910">
                  <a:moveTo>
                    <a:pt x="819680" y="1216365"/>
                  </a:moveTo>
                  <a:lnTo>
                    <a:pt x="824740" y="1221425"/>
                  </a:lnTo>
                </a:path>
                <a:path w="3602990" h="4105910">
                  <a:moveTo>
                    <a:pt x="1343871" y="1755735"/>
                  </a:moveTo>
                  <a:lnTo>
                    <a:pt x="1348931" y="1761807"/>
                  </a:lnTo>
                </a:path>
                <a:path w="3602990" h="4105910">
                  <a:moveTo>
                    <a:pt x="804501" y="1216365"/>
                  </a:moveTo>
                  <a:lnTo>
                    <a:pt x="809561" y="1221425"/>
                  </a:lnTo>
                </a:path>
                <a:path w="3602990" h="4105910">
                  <a:moveTo>
                    <a:pt x="1328692" y="1755735"/>
                  </a:moveTo>
                  <a:lnTo>
                    <a:pt x="1333751" y="1761807"/>
                  </a:lnTo>
                </a:path>
                <a:path w="3602990" h="4105910">
                  <a:moveTo>
                    <a:pt x="789322" y="1216365"/>
                  </a:moveTo>
                  <a:lnTo>
                    <a:pt x="794381" y="1221425"/>
                  </a:lnTo>
                </a:path>
                <a:path w="3602990" h="4105910">
                  <a:moveTo>
                    <a:pt x="1313512" y="1755735"/>
                  </a:moveTo>
                  <a:lnTo>
                    <a:pt x="1318572" y="1761807"/>
                  </a:lnTo>
                </a:path>
                <a:path w="3602990" h="4105910">
                  <a:moveTo>
                    <a:pt x="774142" y="1216365"/>
                  </a:moveTo>
                  <a:lnTo>
                    <a:pt x="779202" y="1221425"/>
                  </a:lnTo>
                </a:path>
                <a:path w="3602990" h="4105910">
                  <a:moveTo>
                    <a:pt x="1298333" y="1755735"/>
                  </a:moveTo>
                  <a:lnTo>
                    <a:pt x="1304405" y="1761807"/>
                  </a:lnTo>
                </a:path>
                <a:path w="3602990" h="4105910">
                  <a:moveTo>
                    <a:pt x="758963" y="1216365"/>
                  </a:moveTo>
                  <a:lnTo>
                    <a:pt x="764023" y="1221425"/>
                  </a:lnTo>
                </a:path>
                <a:path w="3602990" h="4105910">
                  <a:moveTo>
                    <a:pt x="1283154" y="1755735"/>
                  </a:moveTo>
                  <a:lnTo>
                    <a:pt x="1289226" y="1761807"/>
                  </a:lnTo>
                </a:path>
                <a:path w="3602990" h="4105910">
                  <a:moveTo>
                    <a:pt x="743784" y="1216365"/>
                  </a:moveTo>
                  <a:lnTo>
                    <a:pt x="748844" y="1221425"/>
                  </a:lnTo>
                </a:path>
                <a:path w="3602990" h="4105910">
                  <a:moveTo>
                    <a:pt x="1267975" y="1755735"/>
                  </a:moveTo>
                  <a:lnTo>
                    <a:pt x="1274046" y="1761807"/>
                  </a:lnTo>
                </a:path>
                <a:path w="3602990" h="4105910">
                  <a:moveTo>
                    <a:pt x="728604" y="1216365"/>
                  </a:moveTo>
                  <a:lnTo>
                    <a:pt x="733664" y="1221425"/>
                  </a:lnTo>
                </a:path>
                <a:path w="3602990" h="4105910">
                  <a:moveTo>
                    <a:pt x="1252795" y="1755735"/>
                  </a:moveTo>
                  <a:lnTo>
                    <a:pt x="1258867" y="1761807"/>
                  </a:lnTo>
                </a:path>
                <a:path w="3602990" h="4105910">
                  <a:moveTo>
                    <a:pt x="1238628" y="1755735"/>
                  </a:moveTo>
                  <a:lnTo>
                    <a:pt x="1243688" y="1761807"/>
                  </a:lnTo>
                </a:path>
                <a:path w="3602990" h="4105910">
                  <a:moveTo>
                    <a:pt x="1223449" y="1755735"/>
                  </a:moveTo>
                  <a:lnTo>
                    <a:pt x="1228508" y="1761807"/>
                  </a:lnTo>
                </a:path>
                <a:path w="3602990" h="4105910">
                  <a:moveTo>
                    <a:pt x="1208269" y="1755735"/>
                  </a:moveTo>
                  <a:lnTo>
                    <a:pt x="1213329" y="1761807"/>
                  </a:lnTo>
                </a:path>
                <a:path w="3602990" h="4105910">
                  <a:moveTo>
                    <a:pt x="1193090" y="1755735"/>
                  </a:moveTo>
                  <a:lnTo>
                    <a:pt x="1198150" y="1761807"/>
                  </a:lnTo>
                </a:path>
                <a:path w="3602990" h="4105910">
                  <a:moveTo>
                    <a:pt x="1177911" y="1755735"/>
                  </a:moveTo>
                  <a:lnTo>
                    <a:pt x="1182971" y="1761807"/>
                  </a:lnTo>
                </a:path>
                <a:path w="3602990" h="4105910">
                  <a:moveTo>
                    <a:pt x="1162732" y="1755735"/>
                  </a:moveTo>
                  <a:lnTo>
                    <a:pt x="1167791" y="1761807"/>
                  </a:lnTo>
                </a:path>
                <a:path w="3602990" h="4105910">
                  <a:moveTo>
                    <a:pt x="1147552" y="1755735"/>
                  </a:moveTo>
                  <a:lnTo>
                    <a:pt x="1152612" y="1761807"/>
                  </a:lnTo>
                </a:path>
                <a:path w="3602990" h="4105910">
                  <a:moveTo>
                    <a:pt x="1132373" y="1755735"/>
                  </a:moveTo>
                  <a:lnTo>
                    <a:pt x="1137433" y="1761807"/>
                  </a:lnTo>
                </a:path>
                <a:path w="3602990" h="4105910">
                  <a:moveTo>
                    <a:pt x="1117194" y="1755735"/>
                  </a:moveTo>
                  <a:lnTo>
                    <a:pt x="1122254" y="1761807"/>
                  </a:lnTo>
                </a:path>
                <a:path w="3602990" h="4105910">
                  <a:moveTo>
                    <a:pt x="1102015" y="1755735"/>
                  </a:moveTo>
                  <a:lnTo>
                    <a:pt x="1107074" y="1761807"/>
                  </a:lnTo>
                </a:path>
                <a:path w="3602990" h="4105910">
                  <a:moveTo>
                    <a:pt x="1086835" y="1755735"/>
                  </a:moveTo>
                  <a:lnTo>
                    <a:pt x="1091895" y="1761807"/>
                  </a:lnTo>
                </a:path>
                <a:path w="3602990" h="4105910">
                  <a:moveTo>
                    <a:pt x="1071656" y="1755735"/>
                  </a:moveTo>
                  <a:lnTo>
                    <a:pt x="1077728" y="1761807"/>
                  </a:lnTo>
                </a:path>
                <a:path w="3602990" h="4105910">
                  <a:moveTo>
                    <a:pt x="1056477" y="1755735"/>
                  </a:moveTo>
                  <a:lnTo>
                    <a:pt x="1062548" y="1761807"/>
                  </a:lnTo>
                </a:path>
                <a:path w="3602990" h="4105910">
                  <a:moveTo>
                    <a:pt x="1041297" y="1755735"/>
                  </a:moveTo>
                  <a:lnTo>
                    <a:pt x="1047369" y="1761807"/>
                  </a:lnTo>
                </a:path>
                <a:path w="3602990" h="4105910">
                  <a:moveTo>
                    <a:pt x="1026118" y="1755735"/>
                  </a:moveTo>
                  <a:lnTo>
                    <a:pt x="1032190" y="1761807"/>
                  </a:lnTo>
                </a:path>
                <a:path w="3602990" h="4105910">
                  <a:moveTo>
                    <a:pt x="1011951" y="1755735"/>
                  </a:moveTo>
                  <a:lnTo>
                    <a:pt x="1017011" y="1761807"/>
                  </a:lnTo>
                </a:path>
                <a:path w="3602990" h="4105910">
                  <a:moveTo>
                    <a:pt x="996772" y="1755735"/>
                  </a:moveTo>
                  <a:lnTo>
                    <a:pt x="1001831" y="1761807"/>
                  </a:lnTo>
                </a:path>
                <a:path w="3602990" h="4105910">
                  <a:moveTo>
                    <a:pt x="462461" y="1221425"/>
                  </a:moveTo>
                  <a:lnTo>
                    <a:pt x="465497" y="1225473"/>
                  </a:lnTo>
                </a:path>
                <a:path w="3602990" h="4105910">
                  <a:moveTo>
                    <a:pt x="981592" y="1755735"/>
                  </a:moveTo>
                  <a:lnTo>
                    <a:pt x="986652" y="1761807"/>
                  </a:lnTo>
                </a:path>
                <a:path w="3602990" h="4105910">
                  <a:moveTo>
                    <a:pt x="460437" y="1235592"/>
                  </a:moveTo>
                  <a:lnTo>
                    <a:pt x="465497" y="1240652"/>
                  </a:lnTo>
                </a:path>
                <a:path w="3602990" h="4105910">
                  <a:moveTo>
                    <a:pt x="966413" y="1755735"/>
                  </a:moveTo>
                  <a:lnTo>
                    <a:pt x="971473" y="1761807"/>
                  </a:lnTo>
                </a:path>
                <a:path w="3602990" h="4105910">
                  <a:moveTo>
                    <a:pt x="460437" y="1250771"/>
                  </a:moveTo>
                  <a:lnTo>
                    <a:pt x="465497" y="1255831"/>
                  </a:lnTo>
                </a:path>
                <a:path w="3602990" h="4105910">
                  <a:moveTo>
                    <a:pt x="951234" y="1755735"/>
                  </a:moveTo>
                  <a:lnTo>
                    <a:pt x="956294" y="1761807"/>
                  </a:lnTo>
                </a:path>
                <a:path w="3602990" h="4105910">
                  <a:moveTo>
                    <a:pt x="460437" y="1265951"/>
                  </a:moveTo>
                  <a:lnTo>
                    <a:pt x="465497" y="1271010"/>
                  </a:lnTo>
                </a:path>
                <a:path w="3602990" h="4105910">
                  <a:moveTo>
                    <a:pt x="936055" y="1755735"/>
                  </a:moveTo>
                  <a:lnTo>
                    <a:pt x="941114" y="1761807"/>
                  </a:lnTo>
                </a:path>
                <a:path w="3602990" h="4105910">
                  <a:moveTo>
                    <a:pt x="460437" y="1281130"/>
                  </a:moveTo>
                  <a:lnTo>
                    <a:pt x="465497" y="1286190"/>
                  </a:lnTo>
                </a:path>
                <a:path w="3602990" h="4105910">
                  <a:moveTo>
                    <a:pt x="920875" y="1755735"/>
                  </a:moveTo>
                  <a:lnTo>
                    <a:pt x="925935" y="1761807"/>
                  </a:lnTo>
                </a:path>
                <a:path w="3602990" h="4105910">
                  <a:moveTo>
                    <a:pt x="460437" y="1296309"/>
                  </a:moveTo>
                  <a:lnTo>
                    <a:pt x="465497" y="1301369"/>
                  </a:lnTo>
                </a:path>
                <a:path w="3602990" h="4105910">
                  <a:moveTo>
                    <a:pt x="905696" y="1755735"/>
                  </a:moveTo>
                  <a:lnTo>
                    <a:pt x="910756" y="1761807"/>
                  </a:lnTo>
                </a:path>
                <a:path w="3602990" h="4105910">
                  <a:moveTo>
                    <a:pt x="460437" y="1311488"/>
                  </a:moveTo>
                  <a:lnTo>
                    <a:pt x="465497" y="1316548"/>
                  </a:lnTo>
                </a:path>
                <a:path w="3602990" h="4105910">
                  <a:moveTo>
                    <a:pt x="890517" y="1755735"/>
                  </a:moveTo>
                  <a:lnTo>
                    <a:pt x="895576" y="1761807"/>
                  </a:lnTo>
                </a:path>
                <a:path w="3602990" h="4105910">
                  <a:moveTo>
                    <a:pt x="460437" y="1325656"/>
                  </a:moveTo>
                  <a:lnTo>
                    <a:pt x="465497" y="1331728"/>
                  </a:lnTo>
                </a:path>
                <a:path w="3602990" h="4105910">
                  <a:moveTo>
                    <a:pt x="875337" y="1755735"/>
                  </a:moveTo>
                  <a:lnTo>
                    <a:pt x="880397" y="1761807"/>
                  </a:lnTo>
                </a:path>
                <a:path w="3602990" h="4105910">
                  <a:moveTo>
                    <a:pt x="460437" y="1340835"/>
                  </a:moveTo>
                  <a:lnTo>
                    <a:pt x="465497" y="1346907"/>
                  </a:lnTo>
                </a:path>
                <a:path w="3602990" h="4105910">
                  <a:moveTo>
                    <a:pt x="860158" y="1755735"/>
                  </a:moveTo>
                  <a:lnTo>
                    <a:pt x="865218" y="1761807"/>
                  </a:lnTo>
                </a:path>
                <a:path w="3602990" h="4105910">
                  <a:moveTo>
                    <a:pt x="460437" y="1356014"/>
                  </a:moveTo>
                  <a:lnTo>
                    <a:pt x="465497" y="1362086"/>
                  </a:lnTo>
                </a:path>
                <a:path w="3602990" h="4105910">
                  <a:moveTo>
                    <a:pt x="844979" y="1755735"/>
                  </a:moveTo>
                  <a:lnTo>
                    <a:pt x="851051" y="1761807"/>
                  </a:lnTo>
                </a:path>
                <a:path w="3602990" h="4105910">
                  <a:moveTo>
                    <a:pt x="460437" y="1371194"/>
                  </a:moveTo>
                  <a:lnTo>
                    <a:pt x="465497" y="1377265"/>
                  </a:lnTo>
                </a:path>
                <a:path w="3602990" h="4105910">
                  <a:moveTo>
                    <a:pt x="829800" y="1755735"/>
                  </a:moveTo>
                  <a:lnTo>
                    <a:pt x="835871" y="1761807"/>
                  </a:lnTo>
                </a:path>
                <a:path w="3602990" h="4105910">
                  <a:moveTo>
                    <a:pt x="460437" y="1386373"/>
                  </a:moveTo>
                  <a:lnTo>
                    <a:pt x="465497" y="1392445"/>
                  </a:lnTo>
                </a:path>
                <a:path w="3602990" h="4105910">
                  <a:moveTo>
                    <a:pt x="814620" y="1755735"/>
                  </a:moveTo>
                  <a:lnTo>
                    <a:pt x="820692" y="1761807"/>
                  </a:lnTo>
                </a:path>
                <a:path w="3602990" h="4105910">
                  <a:moveTo>
                    <a:pt x="460437" y="1401552"/>
                  </a:moveTo>
                  <a:lnTo>
                    <a:pt x="465497" y="1406612"/>
                  </a:lnTo>
                </a:path>
                <a:path w="3602990" h="4105910">
                  <a:moveTo>
                    <a:pt x="799441" y="1755735"/>
                  </a:moveTo>
                  <a:lnTo>
                    <a:pt x="805513" y="1761807"/>
                  </a:lnTo>
                </a:path>
                <a:path w="3602990" h="4105910">
                  <a:moveTo>
                    <a:pt x="460437" y="1416731"/>
                  </a:moveTo>
                  <a:lnTo>
                    <a:pt x="465497" y="1421791"/>
                  </a:lnTo>
                </a:path>
                <a:path w="3602990" h="4105910">
                  <a:moveTo>
                    <a:pt x="784262" y="1755735"/>
                  </a:moveTo>
                  <a:lnTo>
                    <a:pt x="790334" y="1761807"/>
                  </a:lnTo>
                </a:path>
                <a:path w="3602990" h="4105910">
                  <a:moveTo>
                    <a:pt x="460437" y="1431911"/>
                  </a:moveTo>
                  <a:lnTo>
                    <a:pt x="465497" y="1436970"/>
                  </a:lnTo>
                </a:path>
                <a:path w="3602990" h="4105910">
                  <a:moveTo>
                    <a:pt x="770094" y="1755735"/>
                  </a:moveTo>
                  <a:lnTo>
                    <a:pt x="775154" y="1761807"/>
                  </a:lnTo>
                </a:path>
                <a:path w="3602990" h="4105910">
                  <a:moveTo>
                    <a:pt x="460437" y="1447090"/>
                  </a:moveTo>
                  <a:lnTo>
                    <a:pt x="465497" y="1452150"/>
                  </a:lnTo>
                </a:path>
                <a:path w="3602990" h="4105910">
                  <a:moveTo>
                    <a:pt x="754915" y="1755735"/>
                  </a:moveTo>
                  <a:lnTo>
                    <a:pt x="759975" y="1761807"/>
                  </a:lnTo>
                </a:path>
                <a:path w="3602990" h="4105910">
                  <a:moveTo>
                    <a:pt x="460437" y="1462269"/>
                  </a:moveTo>
                  <a:lnTo>
                    <a:pt x="465497" y="1467329"/>
                  </a:lnTo>
                </a:path>
                <a:path w="3602990" h="4105910">
                  <a:moveTo>
                    <a:pt x="739736" y="1755735"/>
                  </a:moveTo>
                  <a:lnTo>
                    <a:pt x="744796" y="1761807"/>
                  </a:lnTo>
                </a:path>
                <a:path w="3602990" h="4105910">
                  <a:moveTo>
                    <a:pt x="460437" y="1477448"/>
                  </a:moveTo>
                  <a:lnTo>
                    <a:pt x="465497" y="1482508"/>
                  </a:lnTo>
                </a:path>
                <a:path w="3602990" h="4105910">
                  <a:moveTo>
                    <a:pt x="724557" y="1755735"/>
                  </a:moveTo>
                  <a:lnTo>
                    <a:pt x="729616" y="1761807"/>
                  </a:lnTo>
                </a:path>
                <a:path w="3602990" h="4105910">
                  <a:moveTo>
                    <a:pt x="460437" y="1492628"/>
                  </a:moveTo>
                  <a:lnTo>
                    <a:pt x="465497" y="1497688"/>
                  </a:lnTo>
                </a:path>
                <a:path w="3602990" h="4105910">
                  <a:moveTo>
                    <a:pt x="709377" y="1755735"/>
                  </a:moveTo>
                  <a:lnTo>
                    <a:pt x="714437" y="1761807"/>
                  </a:lnTo>
                </a:path>
                <a:path w="3602990" h="4105910">
                  <a:moveTo>
                    <a:pt x="694198" y="1755735"/>
                  </a:moveTo>
                  <a:lnTo>
                    <a:pt x="699258" y="1761807"/>
                  </a:lnTo>
                </a:path>
                <a:path w="3602990" h="4105910">
                  <a:moveTo>
                    <a:pt x="679019" y="1755735"/>
                  </a:moveTo>
                  <a:lnTo>
                    <a:pt x="684079" y="1761807"/>
                  </a:lnTo>
                </a:path>
                <a:path w="3602990" h="4105910">
                  <a:moveTo>
                    <a:pt x="663840" y="1755735"/>
                  </a:moveTo>
                  <a:lnTo>
                    <a:pt x="668899" y="1761807"/>
                  </a:lnTo>
                </a:path>
                <a:path w="3602990" h="4105910">
                  <a:moveTo>
                    <a:pt x="648660" y="1755735"/>
                  </a:moveTo>
                  <a:lnTo>
                    <a:pt x="653720" y="1761807"/>
                  </a:lnTo>
                </a:path>
                <a:path w="3602990" h="4105910">
                  <a:moveTo>
                    <a:pt x="633481" y="1755735"/>
                  </a:moveTo>
                  <a:lnTo>
                    <a:pt x="638541" y="1761807"/>
                  </a:lnTo>
                </a:path>
                <a:path w="3602990" h="4105910">
                  <a:moveTo>
                    <a:pt x="618302" y="1755735"/>
                  </a:moveTo>
                  <a:lnTo>
                    <a:pt x="623362" y="1761807"/>
                  </a:lnTo>
                </a:path>
                <a:path w="3602990" h="4105910">
                  <a:moveTo>
                    <a:pt x="603123" y="1755735"/>
                  </a:moveTo>
                  <a:lnTo>
                    <a:pt x="609194" y="1761807"/>
                  </a:lnTo>
                </a:path>
                <a:path w="3602990" h="4105910">
                  <a:moveTo>
                    <a:pt x="587943" y="1755735"/>
                  </a:moveTo>
                  <a:lnTo>
                    <a:pt x="594015" y="1761807"/>
                  </a:lnTo>
                </a:path>
                <a:path w="3602990" h="4105910">
                  <a:moveTo>
                    <a:pt x="572764" y="1755735"/>
                  </a:moveTo>
                  <a:lnTo>
                    <a:pt x="578836" y="1761807"/>
                  </a:lnTo>
                </a:path>
                <a:path w="3602990" h="4105910">
                  <a:moveTo>
                    <a:pt x="557585" y="1755735"/>
                  </a:moveTo>
                  <a:lnTo>
                    <a:pt x="563656" y="1761807"/>
                  </a:lnTo>
                </a:path>
                <a:path w="3602990" h="4105910">
                  <a:moveTo>
                    <a:pt x="543417" y="1755735"/>
                  </a:moveTo>
                  <a:lnTo>
                    <a:pt x="548477" y="1761807"/>
                  </a:lnTo>
                </a:path>
                <a:path w="3602990" h="4105910">
                  <a:moveTo>
                    <a:pt x="528238" y="1755735"/>
                  </a:moveTo>
                  <a:lnTo>
                    <a:pt x="533298" y="1761807"/>
                  </a:lnTo>
                </a:path>
                <a:path w="3602990" h="4105910">
                  <a:moveTo>
                    <a:pt x="513059" y="1755735"/>
                  </a:moveTo>
                  <a:lnTo>
                    <a:pt x="518119" y="1761807"/>
                  </a:lnTo>
                </a:path>
                <a:path w="3602990" h="4105910">
                  <a:moveTo>
                    <a:pt x="497880" y="1755735"/>
                  </a:moveTo>
                  <a:lnTo>
                    <a:pt x="502939" y="1761807"/>
                  </a:lnTo>
                </a:path>
                <a:path w="3602990" h="4105910">
                  <a:moveTo>
                    <a:pt x="482700" y="1755735"/>
                  </a:moveTo>
                  <a:lnTo>
                    <a:pt x="487760" y="1761807"/>
                  </a:lnTo>
                </a:path>
                <a:path w="3602990" h="4105910">
                  <a:moveTo>
                    <a:pt x="467521" y="1755735"/>
                  </a:moveTo>
                  <a:lnTo>
                    <a:pt x="472581" y="1761807"/>
                  </a:lnTo>
                </a:path>
                <a:path w="3602990" h="4105910">
                  <a:moveTo>
                    <a:pt x="1561440" y="1761807"/>
                  </a:moveTo>
                  <a:lnTo>
                    <a:pt x="1561440" y="1216365"/>
                  </a:lnTo>
                  <a:lnTo>
                    <a:pt x="717473" y="1216365"/>
                  </a:lnTo>
                </a:path>
                <a:path w="3602990" h="4105910">
                  <a:moveTo>
                    <a:pt x="460437" y="1216365"/>
                  </a:moveTo>
                  <a:lnTo>
                    <a:pt x="460437" y="1504771"/>
                  </a:lnTo>
                </a:path>
                <a:path w="3602990" h="4105910">
                  <a:moveTo>
                    <a:pt x="465497" y="1755735"/>
                  </a:moveTo>
                  <a:lnTo>
                    <a:pt x="465497" y="1221425"/>
                  </a:lnTo>
                </a:path>
                <a:path w="3602990" h="4105910">
                  <a:moveTo>
                    <a:pt x="717473" y="1221425"/>
                  </a:moveTo>
                  <a:lnTo>
                    <a:pt x="1555369" y="1221425"/>
                  </a:lnTo>
                  <a:lnTo>
                    <a:pt x="1555369" y="1755735"/>
                  </a:lnTo>
                  <a:lnTo>
                    <a:pt x="465497" y="1755735"/>
                  </a:lnTo>
                </a:path>
                <a:path w="3602990" h="4105910">
                  <a:moveTo>
                    <a:pt x="429067" y="1761807"/>
                  </a:moveTo>
                  <a:lnTo>
                    <a:pt x="1561440" y="1761807"/>
                  </a:lnTo>
                </a:path>
                <a:path w="3602990" h="4105910">
                  <a:moveTo>
                    <a:pt x="1211305" y="3037878"/>
                  </a:moveTo>
                  <a:lnTo>
                    <a:pt x="1208269" y="3037878"/>
                  </a:lnTo>
                  <a:lnTo>
                    <a:pt x="1208269" y="2768698"/>
                  </a:lnTo>
                  <a:lnTo>
                    <a:pt x="1211305" y="2768698"/>
                  </a:lnTo>
                  <a:lnTo>
                    <a:pt x="1211305" y="3037878"/>
                  </a:lnTo>
                </a:path>
                <a:path w="3602990" h="4105910">
                  <a:moveTo>
                    <a:pt x="3602546" y="2995376"/>
                  </a:moveTo>
                  <a:lnTo>
                    <a:pt x="3602546" y="2726196"/>
                  </a:lnTo>
                  <a:lnTo>
                    <a:pt x="3599511" y="2726196"/>
                  </a:lnTo>
                  <a:lnTo>
                    <a:pt x="3599511" y="2995376"/>
                  </a:lnTo>
                  <a:lnTo>
                    <a:pt x="3602546" y="2995376"/>
                  </a:lnTo>
                </a:path>
                <a:path w="3602990" h="4105910">
                  <a:moveTo>
                    <a:pt x="3602546" y="2649288"/>
                  </a:moveTo>
                  <a:lnTo>
                    <a:pt x="3602546" y="2380109"/>
                  </a:lnTo>
                  <a:lnTo>
                    <a:pt x="3599511" y="2380109"/>
                  </a:lnTo>
                  <a:lnTo>
                    <a:pt x="3599511" y="2649288"/>
                  </a:lnTo>
                  <a:lnTo>
                    <a:pt x="3602546" y="2649288"/>
                  </a:lnTo>
                </a:path>
                <a:path w="3602990" h="4105910">
                  <a:moveTo>
                    <a:pt x="359242" y="0"/>
                  </a:moveTo>
                  <a:lnTo>
                    <a:pt x="359242" y="302573"/>
                  </a:lnTo>
                  <a:lnTo>
                    <a:pt x="359242" y="682055"/>
                  </a:lnTo>
                  <a:lnTo>
                    <a:pt x="359242" y="799441"/>
                  </a:lnTo>
                </a:path>
                <a:path w="3602990" h="4105910">
                  <a:moveTo>
                    <a:pt x="4047" y="1765855"/>
                  </a:moveTo>
                  <a:lnTo>
                    <a:pt x="4047" y="2574404"/>
                  </a:lnTo>
                  <a:lnTo>
                    <a:pt x="42501" y="2574404"/>
                  </a:lnTo>
                  <a:lnTo>
                    <a:pt x="42501" y="3861606"/>
                  </a:lnTo>
                </a:path>
                <a:path w="3602990" h="4105910">
                  <a:moveTo>
                    <a:pt x="44525" y="3861606"/>
                  </a:moveTo>
                  <a:lnTo>
                    <a:pt x="44525" y="2572380"/>
                  </a:lnTo>
                  <a:lnTo>
                    <a:pt x="6071" y="2572380"/>
                  </a:lnTo>
                  <a:lnTo>
                    <a:pt x="6071" y="1766867"/>
                  </a:lnTo>
                </a:path>
                <a:path w="3602990" h="4105910">
                  <a:moveTo>
                    <a:pt x="48573" y="3861606"/>
                  </a:moveTo>
                  <a:lnTo>
                    <a:pt x="48573" y="2568332"/>
                  </a:lnTo>
                  <a:lnTo>
                    <a:pt x="10119" y="2568332"/>
                  </a:lnTo>
                  <a:lnTo>
                    <a:pt x="10119" y="1770914"/>
                  </a:lnTo>
                </a:path>
                <a:path w="3602990" h="4105910">
                  <a:moveTo>
                    <a:pt x="0" y="1761807"/>
                  </a:moveTo>
                  <a:lnTo>
                    <a:pt x="0" y="2578452"/>
                  </a:lnTo>
                  <a:lnTo>
                    <a:pt x="38454" y="2578452"/>
                  </a:lnTo>
                  <a:lnTo>
                    <a:pt x="38454" y="3861606"/>
                  </a:lnTo>
                </a:path>
                <a:path w="3602990" h="4105910">
                  <a:moveTo>
                    <a:pt x="2127121" y="4105486"/>
                  </a:moveTo>
                  <a:lnTo>
                    <a:pt x="2131169" y="4105486"/>
                  </a:lnTo>
                  <a:lnTo>
                    <a:pt x="2127121" y="4099414"/>
                  </a:lnTo>
                </a:path>
                <a:path w="3602990" h="4105910">
                  <a:moveTo>
                    <a:pt x="2127121" y="3971909"/>
                  </a:moveTo>
                  <a:lnTo>
                    <a:pt x="2131169" y="3971909"/>
                  </a:lnTo>
                  <a:lnTo>
                    <a:pt x="2127121" y="3965837"/>
                  </a:lnTo>
                </a:path>
                <a:path w="3602990" h="4105910">
                  <a:moveTo>
                    <a:pt x="2127121" y="3838331"/>
                  </a:moveTo>
                  <a:lnTo>
                    <a:pt x="2131169" y="3838331"/>
                  </a:lnTo>
                  <a:lnTo>
                    <a:pt x="2127121" y="3833271"/>
                  </a:lnTo>
                </a:path>
                <a:path w="3602990" h="4105910">
                  <a:moveTo>
                    <a:pt x="2162540" y="4027566"/>
                  </a:moveTo>
                  <a:lnTo>
                    <a:pt x="2156468" y="4038697"/>
                  </a:lnTo>
                  <a:lnTo>
                    <a:pt x="2169623" y="4038697"/>
                  </a:lnTo>
                  <a:lnTo>
                    <a:pt x="2162540" y="4027566"/>
                  </a:lnTo>
                </a:path>
                <a:path w="3602990" h="4105910">
                  <a:moveTo>
                    <a:pt x="2162540" y="3893988"/>
                  </a:moveTo>
                  <a:lnTo>
                    <a:pt x="2156468" y="3905120"/>
                  </a:lnTo>
                  <a:lnTo>
                    <a:pt x="2169623" y="3905120"/>
                  </a:lnTo>
                  <a:lnTo>
                    <a:pt x="2162540" y="389398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" name="object 346"/>
            <p:cNvSpPr/>
            <p:nvPr/>
          </p:nvSpPr>
          <p:spPr>
            <a:xfrm>
              <a:off x="3452431" y="5899339"/>
              <a:ext cx="46990" cy="296545"/>
            </a:xfrm>
            <a:custGeom>
              <a:avLst/>
              <a:gdLst/>
              <a:ahLst/>
              <a:cxnLst/>
              <a:rect l="l" t="t" r="r" b="b"/>
              <a:pathLst>
                <a:path w="46989" h="296545">
                  <a:moveTo>
                    <a:pt x="6070" y="257035"/>
                  </a:moveTo>
                  <a:lnTo>
                    <a:pt x="5181" y="254889"/>
                  </a:lnTo>
                  <a:lnTo>
                    <a:pt x="3035" y="254000"/>
                  </a:lnTo>
                  <a:lnTo>
                    <a:pt x="889" y="254889"/>
                  </a:lnTo>
                  <a:lnTo>
                    <a:pt x="0" y="257035"/>
                  </a:lnTo>
                  <a:lnTo>
                    <a:pt x="889" y="259194"/>
                  </a:lnTo>
                  <a:lnTo>
                    <a:pt x="3035" y="260083"/>
                  </a:lnTo>
                  <a:lnTo>
                    <a:pt x="5181" y="259194"/>
                  </a:lnTo>
                  <a:lnTo>
                    <a:pt x="6070" y="257035"/>
                  </a:lnTo>
                  <a:close/>
                </a:path>
                <a:path w="46989" h="296545">
                  <a:moveTo>
                    <a:pt x="6070" y="184175"/>
                  </a:moveTo>
                  <a:lnTo>
                    <a:pt x="5181" y="182029"/>
                  </a:lnTo>
                  <a:lnTo>
                    <a:pt x="3035" y="181140"/>
                  </a:lnTo>
                  <a:lnTo>
                    <a:pt x="889" y="182029"/>
                  </a:lnTo>
                  <a:lnTo>
                    <a:pt x="0" y="184175"/>
                  </a:lnTo>
                  <a:lnTo>
                    <a:pt x="889" y="186321"/>
                  </a:lnTo>
                  <a:lnTo>
                    <a:pt x="3035" y="187210"/>
                  </a:lnTo>
                  <a:lnTo>
                    <a:pt x="5181" y="186321"/>
                  </a:lnTo>
                  <a:lnTo>
                    <a:pt x="6070" y="184175"/>
                  </a:lnTo>
                  <a:close/>
                </a:path>
                <a:path w="46989" h="296545">
                  <a:moveTo>
                    <a:pt x="6070" y="111315"/>
                  </a:moveTo>
                  <a:lnTo>
                    <a:pt x="5181" y="109169"/>
                  </a:lnTo>
                  <a:lnTo>
                    <a:pt x="3035" y="108280"/>
                  </a:lnTo>
                  <a:lnTo>
                    <a:pt x="889" y="109169"/>
                  </a:lnTo>
                  <a:lnTo>
                    <a:pt x="0" y="111315"/>
                  </a:lnTo>
                  <a:lnTo>
                    <a:pt x="889" y="113461"/>
                  </a:lnTo>
                  <a:lnTo>
                    <a:pt x="3035" y="114350"/>
                  </a:lnTo>
                  <a:lnTo>
                    <a:pt x="5181" y="113461"/>
                  </a:lnTo>
                  <a:lnTo>
                    <a:pt x="6070" y="111315"/>
                  </a:lnTo>
                  <a:close/>
                </a:path>
                <a:path w="46989" h="296545">
                  <a:moveTo>
                    <a:pt x="6070" y="39471"/>
                  </a:moveTo>
                  <a:lnTo>
                    <a:pt x="5181" y="37325"/>
                  </a:lnTo>
                  <a:lnTo>
                    <a:pt x="3035" y="36436"/>
                  </a:lnTo>
                  <a:lnTo>
                    <a:pt x="889" y="37325"/>
                  </a:lnTo>
                  <a:lnTo>
                    <a:pt x="0" y="39471"/>
                  </a:lnTo>
                  <a:lnTo>
                    <a:pt x="889" y="41617"/>
                  </a:lnTo>
                  <a:lnTo>
                    <a:pt x="3035" y="42506"/>
                  </a:lnTo>
                  <a:lnTo>
                    <a:pt x="5181" y="41617"/>
                  </a:lnTo>
                  <a:lnTo>
                    <a:pt x="6070" y="39471"/>
                  </a:lnTo>
                  <a:close/>
                </a:path>
                <a:path w="46989" h="296545">
                  <a:moveTo>
                    <a:pt x="10121" y="288417"/>
                  </a:moveTo>
                  <a:lnTo>
                    <a:pt x="9232" y="286270"/>
                  </a:lnTo>
                  <a:lnTo>
                    <a:pt x="7086" y="285381"/>
                  </a:lnTo>
                  <a:lnTo>
                    <a:pt x="4940" y="286270"/>
                  </a:lnTo>
                  <a:lnTo>
                    <a:pt x="4051" y="288417"/>
                  </a:lnTo>
                  <a:lnTo>
                    <a:pt x="4940" y="290563"/>
                  </a:lnTo>
                  <a:lnTo>
                    <a:pt x="7086" y="291452"/>
                  </a:lnTo>
                  <a:lnTo>
                    <a:pt x="9232" y="290563"/>
                  </a:lnTo>
                  <a:lnTo>
                    <a:pt x="10121" y="288417"/>
                  </a:lnTo>
                  <a:close/>
                </a:path>
                <a:path w="46989" h="296545">
                  <a:moveTo>
                    <a:pt x="10121" y="215557"/>
                  </a:moveTo>
                  <a:lnTo>
                    <a:pt x="9232" y="213410"/>
                  </a:lnTo>
                  <a:lnTo>
                    <a:pt x="7086" y="212521"/>
                  </a:lnTo>
                  <a:lnTo>
                    <a:pt x="4940" y="213410"/>
                  </a:lnTo>
                  <a:lnTo>
                    <a:pt x="4051" y="215557"/>
                  </a:lnTo>
                  <a:lnTo>
                    <a:pt x="4940" y="217703"/>
                  </a:lnTo>
                  <a:lnTo>
                    <a:pt x="7086" y="218592"/>
                  </a:lnTo>
                  <a:lnTo>
                    <a:pt x="9232" y="217703"/>
                  </a:lnTo>
                  <a:lnTo>
                    <a:pt x="10121" y="215557"/>
                  </a:lnTo>
                  <a:close/>
                </a:path>
                <a:path w="46989" h="296545">
                  <a:moveTo>
                    <a:pt x="10121" y="143700"/>
                  </a:moveTo>
                  <a:lnTo>
                    <a:pt x="9232" y="141554"/>
                  </a:lnTo>
                  <a:lnTo>
                    <a:pt x="7086" y="140665"/>
                  </a:lnTo>
                  <a:lnTo>
                    <a:pt x="4940" y="141554"/>
                  </a:lnTo>
                  <a:lnTo>
                    <a:pt x="4051" y="143700"/>
                  </a:lnTo>
                  <a:lnTo>
                    <a:pt x="4940" y="145846"/>
                  </a:lnTo>
                  <a:lnTo>
                    <a:pt x="7086" y="146735"/>
                  </a:lnTo>
                  <a:lnTo>
                    <a:pt x="9232" y="145846"/>
                  </a:lnTo>
                  <a:lnTo>
                    <a:pt x="10121" y="143700"/>
                  </a:lnTo>
                  <a:close/>
                </a:path>
                <a:path w="46989" h="296545">
                  <a:moveTo>
                    <a:pt x="10121" y="70840"/>
                  </a:moveTo>
                  <a:lnTo>
                    <a:pt x="9232" y="68694"/>
                  </a:lnTo>
                  <a:lnTo>
                    <a:pt x="7086" y="67805"/>
                  </a:lnTo>
                  <a:lnTo>
                    <a:pt x="4940" y="68694"/>
                  </a:lnTo>
                  <a:lnTo>
                    <a:pt x="4051" y="70840"/>
                  </a:lnTo>
                  <a:lnTo>
                    <a:pt x="4940" y="72986"/>
                  </a:lnTo>
                  <a:lnTo>
                    <a:pt x="7086" y="73875"/>
                  </a:lnTo>
                  <a:lnTo>
                    <a:pt x="9232" y="72986"/>
                  </a:lnTo>
                  <a:lnTo>
                    <a:pt x="10121" y="70840"/>
                  </a:lnTo>
                  <a:close/>
                </a:path>
                <a:path w="46989" h="296545">
                  <a:moveTo>
                    <a:pt x="24295" y="275259"/>
                  </a:moveTo>
                  <a:lnTo>
                    <a:pt x="23406" y="273113"/>
                  </a:lnTo>
                  <a:lnTo>
                    <a:pt x="21259" y="272224"/>
                  </a:lnTo>
                  <a:lnTo>
                    <a:pt x="19100" y="273113"/>
                  </a:lnTo>
                  <a:lnTo>
                    <a:pt x="18211" y="275259"/>
                  </a:lnTo>
                  <a:lnTo>
                    <a:pt x="19100" y="277406"/>
                  </a:lnTo>
                  <a:lnTo>
                    <a:pt x="20015" y="277787"/>
                  </a:lnTo>
                  <a:lnTo>
                    <a:pt x="19100" y="278168"/>
                  </a:lnTo>
                  <a:lnTo>
                    <a:pt x="18211" y="280314"/>
                  </a:lnTo>
                  <a:lnTo>
                    <a:pt x="19100" y="282460"/>
                  </a:lnTo>
                  <a:lnTo>
                    <a:pt x="21259" y="283349"/>
                  </a:lnTo>
                  <a:lnTo>
                    <a:pt x="23406" y="282460"/>
                  </a:lnTo>
                  <a:lnTo>
                    <a:pt x="24295" y="280314"/>
                  </a:lnTo>
                  <a:lnTo>
                    <a:pt x="23406" y="278168"/>
                  </a:lnTo>
                  <a:lnTo>
                    <a:pt x="22479" y="277787"/>
                  </a:lnTo>
                  <a:lnTo>
                    <a:pt x="23406" y="277406"/>
                  </a:lnTo>
                  <a:lnTo>
                    <a:pt x="24295" y="275259"/>
                  </a:lnTo>
                  <a:close/>
                </a:path>
                <a:path w="46989" h="296545">
                  <a:moveTo>
                    <a:pt x="24295" y="255016"/>
                  </a:moveTo>
                  <a:lnTo>
                    <a:pt x="23406" y="252869"/>
                  </a:lnTo>
                  <a:lnTo>
                    <a:pt x="21259" y="251980"/>
                  </a:lnTo>
                  <a:lnTo>
                    <a:pt x="19100" y="252869"/>
                  </a:lnTo>
                  <a:lnTo>
                    <a:pt x="18211" y="255016"/>
                  </a:lnTo>
                  <a:lnTo>
                    <a:pt x="19100" y="257162"/>
                  </a:lnTo>
                  <a:lnTo>
                    <a:pt x="21259" y="258051"/>
                  </a:lnTo>
                  <a:lnTo>
                    <a:pt x="23406" y="257162"/>
                  </a:lnTo>
                  <a:lnTo>
                    <a:pt x="24295" y="255016"/>
                  </a:lnTo>
                  <a:close/>
                </a:path>
                <a:path w="46989" h="296545">
                  <a:moveTo>
                    <a:pt x="24295" y="228701"/>
                  </a:moveTo>
                  <a:lnTo>
                    <a:pt x="23406" y="226555"/>
                  </a:lnTo>
                  <a:lnTo>
                    <a:pt x="21259" y="225666"/>
                  </a:lnTo>
                  <a:lnTo>
                    <a:pt x="19100" y="226555"/>
                  </a:lnTo>
                  <a:lnTo>
                    <a:pt x="18211" y="228701"/>
                  </a:lnTo>
                  <a:lnTo>
                    <a:pt x="19100" y="230847"/>
                  </a:lnTo>
                  <a:lnTo>
                    <a:pt x="21259" y="231736"/>
                  </a:lnTo>
                  <a:lnTo>
                    <a:pt x="23406" y="230847"/>
                  </a:lnTo>
                  <a:lnTo>
                    <a:pt x="24295" y="228701"/>
                  </a:lnTo>
                  <a:close/>
                </a:path>
                <a:path w="46989" h="296545">
                  <a:moveTo>
                    <a:pt x="24295" y="202399"/>
                  </a:moveTo>
                  <a:lnTo>
                    <a:pt x="23406" y="200253"/>
                  </a:lnTo>
                  <a:lnTo>
                    <a:pt x="21259" y="199364"/>
                  </a:lnTo>
                  <a:lnTo>
                    <a:pt x="19100" y="200253"/>
                  </a:lnTo>
                  <a:lnTo>
                    <a:pt x="18211" y="202399"/>
                  </a:lnTo>
                  <a:lnTo>
                    <a:pt x="18415" y="202907"/>
                  </a:lnTo>
                  <a:lnTo>
                    <a:pt x="18211" y="203403"/>
                  </a:lnTo>
                  <a:lnTo>
                    <a:pt x="19100" y="205549"/>
                  </a:lnTo>
                  <a:lnTo>
                    <a:pt x="21259" y="206438"/>
                  </a:lnTo>
                  <a:lnTo>
                    <a:pt x="23406" y="205549"/>
                  </a:lnTo>
                  <a:lnTo>
                    <a:pt x="24295" y="203403"/>
                  </a:lnTo>
                  <a:lnTo>
                    <a:pt x="24079" y="202907"/>
                  </a:lnTo>
                  <a:lnTo>
                    <a:pt x="24295" y="202399"/>
                  </a:lnTo>
                  <a:close/>
                </a:path>
                <a:path w="46989" h="296545">
                  <a:moveTo>
                    <a:pt x="24295" y="178104"/>
                  </a:moveTo>
                  <a:lnTo>
                    <a:pt x="23406" y="175958"/>
                  </a:lnTo>
                  <a:lnTo>
                    <a:pt x="21259" y="175069"/>
                  </a:lnTo>
                  <a:lnTo>
                    <a:pt x="19100" y="175958"/>
                  </a:lnTo>
                  <a:lnTo>
                    <a:pt x="18211" y="178104"/>
                  </a:lnTo>
                  <a:lnTo>
                    <a:pt x="19100" y="180251"/>
                  </a:lnTo>
                  <a:lnTo>
                    <a:pt x="21259" y="181140"/>
                  </a:lnTo>
                  <a:lnTo>
                    <a:pt x="23406" y="180251"/>
                  </a:lnTo>
                  <a:lnTo>
                    <a:pt x="24295" y="178104"/>
                  </a:lnTo>
                  <a:close/>
                </a:path>
                <a:path w="46989" h="296545">
                  <a:moveTo>
                    <a:pt x="24295" y="151803"/>
                  </a:moveTo>
                  <a:lnTo>
                    <a:pt x="23406" y="149656"/>
                  </a:lnTo>
                  <a:lnTo>
                    <a:pt x="21259" y="148767"/>
                  </a:lnTo>
                  <a:lnTo>
                    <a:pt x="19100" y="149656"/>
                  </a:lnTo>
                  <a:lnTo>
                    <a:pt x="18211" y="151803"/>
                  </a:lnTo>
                  <a:lnTo>
                    <a:pt x="19100" y="153949"/>
                  </a:lnTo>
                  <a:lnTo>
                    <a:pt x="21259" y="154838"/>
                  </a:lnTo>
                  <a:lnTo>
                    <a:pt x="23406" y="153949"/>
                  </a:lnTo>
                  <a:lnTo>
                    <a:pt x="24295" y="151803"/>
                  </a:lnTo>
                  <a:close/>
                </a:path>
                <a:path w="46989" h="296545">
                  <a:moveTo>
                    <a:pt x="24295" y="126504"/>
                  </a:moveTo>
                  <a:lnTo>
                    <a:pt x="23406" y="124358"/>
                  </a:lnTo>
                  <a:lnTo>
                    <a:pt x="21259" y="123469"/>
                  </a:lnTo>
                  <a:lnTo>
                    <a:pt x="19100" y="124358"/>
                  </a:lnTo>
                  <a:lnTo>
                    <a:pt x="18211" y="126504"/>
                  </a:lnTo>
                  <a:lnTo>
                    <a:pt x="18834" y="128028"/>
                  </a:lnTo>
                  <a:lnTo>
                    <a:pt x="18211" y="129540"/>
                  </a:lnTo>
                  <a:lnTo>
                    <a:pt x="19100" y="131686"/>
                  </a:lnTo>
                  <a:lnTo>
                    <a:pt x="21259" y="132575"/>
                  </a:lnTo>
                  <a:lnTo>
                    <a:pt x="23406" y="131686"/>
                  </a:lnTo>
                  <a:lnTo>
                    <a:pt x="24295" y="129540"/>
                  </a:lnTo>
                  <a:lnTo>
                    <a:pt x="23660" y="128028"/>
                  </a:lnTo>
                  <a:lnTo>
                    <a:pt x="24295" y="126504"/>
                  </a:lnTo>
                  <a:close/>
                </a:path>
                <a:path w="46989" h="296545">
                  <a:moveTo>
                    <a:pt x="24295" y="100190"/>
                  </a:moveTo>
                  <a:lnTo>
                    <a:pt x="23406" y="98044"/>
                  </a:lnTo>
                  <a:lnTo>
                    <a:pt x="21259" y="97155"/>
                  </a:lnTo>
                  <a:lnTo>
                    <a:pt x="19100" y="98044"/>
                  </a:lnTo>
                  <a:lnTo>
                    <a:pt x="18211" y="100190"/>
                  </a:lnTo>
                  <a:lnTo>
                    <a:pt x="19100" y="102336"/>
                  </a:lnTo>
                  <a:lnTo>
                    <a:pt x="21259" y="103225"/>
                  </a:lnTo>
                  <a:lnTo>
                    <a:pt x="23406" y="102336"/>
                  </a:lnTo>
                  <a:lnTo>
                    <a:pt x="24295" y="100190"/>
                  </a:lnTo>
                  <a:close/>
                </a:path>
                <a:path w="46989" h="296545">
                  <a:moveTo>
                    <a:pt x="24295" y="74891"/>
                  </a:moveTo>
                  <a:lnTo>
                    <a:pt x="23406" y="72745"/>
                  </a:lnTo>
                  <a:lnTo>
                    <a:pt x="21259" y="71856"/>
                  </a:lnTo>
                  <a:lnTo>
                    <a:pt x="19100" y="72745"/>
                  </a:lnTo>
                  <a:lnTo>
                    <a:pt x="18211" y="74891"/>
                  </a:lnTo>
                  <a:lnTo>
                    <a:pt x="19100" y="77038"/>
                  </a:lnTo>
                  <a:lnTo>
                    <a:pt x="21259" y="77927"/>
                  </a:lnTo>
                  <a:lnTo>
                    <a:pt x="23406" y="77038"/>
                  </a:lnTo>
                  <a:lnTo>
                    <a:pt x="24295" y="74891"/>
                  </a:lnTo>
                  <a:close/>
                </a:path>
                <a:path w="46989" h="296545">
                  <a:moveTo>
                    <a:pt x="24295" y="57683"/>
                  </a:moveTo>
                  <a:lnTo>
                    <a:pt x="23406" y="55537"/>
                  </a:lnTo>
                  <a:lnTo>
                    <a:pt x="21259" y="54648"/>
                  </a:lnTo>
                  <a:lnTo>
                    <a:pt x="19100" y="55537"/>
                  </a:lnTo>
                  <a:lnTo>
                    <a:pt x="18211" y="57683"/>
                  </a:lnTo>
                  <a:lnTo>
                    <a:pt x="19100" y="59829"/>
                  </a:lnTo>
                  <a:lnTo>
                    <a:pt x="21259" y="60718"/>
                  </a:lnTo>
                  <a:lnTo>
                    <a:pt x="23406" y="59829"/>
                  </a:lnTo>
                  <a:lnTo>
                    <a:pt x="24295" y="57683"/>
                  </a:lnTo>
                  <a:close/>
                </a:path>
                <a:path w="46989" h="296545">
                  <a:moveTo>
                    <a:pt x="24295" y="49593"/>
                  </a:moveTo>
                  <a:lnTo>
                    <a:pt x="23406" y="47447"/>
                  </a:lnTo>
                  <a:lnTo>
                    <a:pt x="21259" y="46558"/>
                  </a:lnTo>
                  <a:lnTo>
                    <a:pt x="19100" y="47447"/>
                  </a:lnTo>
                  <a:lnTo>
                    <a:pt x="18211" y="49593"/>
                  </a:lnTo>
                  <a:lnTo>
                    <a:pt x="19100" y="51739"/>
                  </a:lnTo>
                  <a:lnTo>
                    <a:pt x="21259" y="52628"/>
                  </a:lnTo>
                  <a:lnTo>
                    <a:pt x="23406" y="51739"/>
                  </a:lnTo>
                  <a:lnTo>
                    <a:pt x="24295" y="49593"/>
                  </a:lnTo>
                  <a:close/>
                </a:path>
                <a:path w="46989" h="296545">
                  <a:moveTo>
                    <a:pt x="24295" y="23279"/>
                  </a:moveTo>
                  <a:lnTo>
                    <a:pt x="23406" y="21132"/>
                  </a:lnTo>
                  <a:lnTo>
                    <a:pt x="21259" y="20243"/>
                  </a:lnTo>
                  <a:lnTo>
                    <a:pt x="19100" y="21132"/>
                  </a:lnTo>
                  <a:lnTo>
                    <a:pt x="18211" y="23279"/>
                  </a:lnTo>
                  <a:lnTo>
                    <a:pt x="19100" y="25425"/>
                  </a:lnTo>
                  <a:lnTo>
                    <a:pt x="21259" y="26314"/>
                  </a:lnTo>
                  <a:lnTo>
                    <a:pt x="23406" y="25425"/>
                  </a:lnTo>
                  <a:lnTo>
                    <a:pt x="24295" y="23279"/>
                  </a:lnTo>
                  <a:close/>
                </a:path>
                <a:path w="46989" h="296545">
                  <a:moveTo>
                    <a:pt x="28333" y="233768"/>
                  </a:moveTo>
                  <a:lnTo>
                    <a:pt x="27444" y="231622"/>
                  </a:lnTo>
                  <a:lnTo>
                    <a:pt x="25298" y="230733"/>
                  </a:lnTo>
                  <a:lnTo>
                    <a:pt x="23152" y="231622"/>
                  </a:lnTo>
                  <a:lnTo>
                    <a:pt x="22263" y="233768"/>
                  </a:lnTo>
                  <a:lnTo>
                    <a:pt x="23152" y="235915"/>
                  </a:lnTo>
                  <a:lnTo>
                    <a:pt x="25298" y="236804"/>
                  </a:lnTo>
                  <a:lnTo>
                    <a:pt x="27444" y="235915"/>
                  </a:lnTo>
                  <a:lnTo>
                    <a:pt x="28333" y="233768"/>
                  </a:lnTo>
                  <a:close/>
                </a:path>
                <a:path w="46989" h="296545">
                  <a:moveTo>
                    <a:pt x="28333" y="161912"/>
                  </a:moveTo>
                  <a:lnTo>
                    <a:pt x="27444" y="159766"/>
                  </a:lnTo>
                  <a:lnTo>
                    <a:pt x="25298" y="158877"/>
                  </a:lnTo>
                  <a:lnTo>
                    <a:pt x="23152" y="159766"/>
                  </a:lnTo>
                  <a:lnTo>
                    <a:pt x="22263" y="161912"/>
                  </a:lnTo>
                  <a:lnTo>
                    <a:pt x="23152" y="164058"/>
                  </a:lnTo>
                  <a:lnTo>
                    <a:pt x="25298" y="164947"/>
                  </a:lnTo>
                  <a:lnTo>
                    <a:pt x="27444" y="164058"/>
                  </a:lnTo>
                  <a:lnTo>
                    <a:pt x="28333" y="161912"/>
                  </a:lnTo>
                  <a:close/>
                </a:path>
                <a:path w="46989" h="296545">
                  <a:moveTo>
                    <a:pt x="28333" y="89052"/>
                  </a:moveTo>
                  <a:lnTo>
                    <a:pt x="27444" y="86906"/>
                  </a:lnTo>
                  <a:lnTo>
                    <a:pt x="25298" y="86017"/>
                  </a:lnTo>
                  <a:lnTo>
                    <a:pt x="23152" y="86906"/>
                  </a:lnTo>
                  <a:lnTo>
                    <a:pt x="22263" y="89052"/>
                  </a:lnTo>
                  <a:lnTo>
                    <a:pt x="23152" y="91198"/>
                  </a:lnTo>
                  <a:lnTo>
                    <a:pt x="25298" y="92087"/>
                  </a:lnTo>
                  <a:lnTo>
                    <a:pt x="27444" y="91198"/>
                  </a:lnTo>
                  <a:lnTo>
                    <a:pt x="28333" y="89052"/>
                  </a:lnTo>
                  <a:close/>
                </a:path>
                <a:path w="46989" h="296545">
                  <a:moveTo>
                    <a:pt x="28333" y="16192"/>
                  </a:moveTo>
                  <a:lnTo>
                    <a:pt x="27444" y="14046"/>
                  </a:lnTo>
                  <a:lnTo>
                    <a:pt x="25298" y="13157"/>
                  </a:lnTo>
                  <a:lnTo>
                    <a:pt x="23152" y="14046"/>
                  </a:lnTo>
                  <a:lnTo>
                    <a:pt x="22263" y="16192"/>
                  </a:lnTo>
                  <a:lnTo>
                    <a:pt x="23152" y="18338"/>
                  </a:lnTo>
                  <a:lnTo>
                    <a:pt x="25298" y="19227"/>
                  </a:lnTo>
                  <a:lnTo>
                    <a:pt x="27444" y="18338"/>
                  </a:lnTo>
                  <a:lnTo>
                    <a:pt x="28333" y="16192"/>
                  </a:lnTo>
                  <a:close/>
                </a:path>
                <a:path w="46989" h="296545">
                  <a:moveTo>
                    <a:pt x="42506" y="293471"/>
                  </a:moveTo>
                  <a:lnTo>
                    <a:pt x="41617" y="291325"/>
                  </a:lnTo>
                  <a:lnTo>
                    <a:pt x="39471" y="290436"/>
                  </a:lnTo>
                  <a:lnTo>
                    <a:pt x="37325" y="291325"/>
                  </a:lnTo>
                  <a:lnTo>
                    <a:pt x="36436" y="293471"/>
                  </a:lnTo>
                  <a:lnTo>
                    <a:pt x="37325" y="295617"/>
                  </a:lnTo>
                  <a:lnTo>
                    <a:pt x="39471" y="296506"/>
                  </a:lnTo>
                  <a:lnTo>
                    <a:pt x="41617" y="295617"/>
                  </a:lnTo>
                  <a:lnTo>
                    <a:pt x="42506" y="293471"/>
                  </a:lnTo>
                  <a:close/>
                </a:path>
                <a:path w="46989" h="296545">
                  <a:moveTo>
                    <a:pt x="42506" y="220611"/>
                  </a:moveTo>
                  <a:lnTo>
                    <a:pt x="41617" y="218465"/>
                  </a:lnTo>
                  <a:lnTo>
                    <a:pt x="39471" y="217576"/>
                  </a:lnTo>
                  <a:lnTo>
                    <a:pt x="37325" y="218465"/>
                  </a:lnTo>
                  <a:lnTo>
                    <a:pt x="36436" y="220611"/>
                  </a:lnTo>
                  <a:lnTo>
                    <a:pt x="37325" y="222758"/>
                  </a:lnTo>
                  <a:lnTo>
                    <a:pt x="39471" y="223647"/>
                  </a:lnTo>
                  <a:lnTo>
                    <a:pt x="41617" y="222758"/>
                  </a:lnTo>
                  <a:lnTo>
                    <a:pt x="42506" y="220611"/>
                  </a:lnTo>
                  <a:close/>
                </a:path>
                <a:path w="46989" h="296545">
                  <a:moveTo>
                    <a:pt x="42506" y="147751"/>
                  </a:moveTo>
                  <a:lnTo>
                    <a:pt x="41617" y="145605"/>
                  </a:lnTo>
                  <a:lnTo>
                    <a:pt x="39471" y="144716"/>
                  </a:lnTo>
                  <a:lnTo>
                    <a:pt x="37325" y="145605"/>
                  </a:lnTo>
                  <a:lnTo>
                    <a:pt x="36436" y="147751"/>
                  </a:lnTo>
                  <a:lnTo>
                    <a:pt x="37325" y="149898"/>
                  </a:lnTo>
                  <a:lnTo>
                    <a:pt x="39471" y="150787"/>
                  </a:lnTo>
                  <a:lnTo>
                    <a:pt x="41617" y="149898"/>
                  </a:lnTo>
                  <a:lnTo>
                    <a:pt x="42506" y="147751"/>
                  </a:lnTo>
                  <a:close/>
                </a:path>
                <a:path w="46989" h="296545">
                  <a:moveTo>
                    <a:pt x="42506" y="75907"/>
                  </a:moveTo>
                  <a:lnTo>
                    <a:pt x="41617" y="73761"/>
                  </a:lnTo>
                  <a:lnTo>
                    <a:pt x="39471" y="72859"/>
                  </a:lnTo>
                  <a:lnTo>
                    <a:pt x="37325" y="73761"/>
                  </a:lnTo>
                  <a:lnTo>
                    <a:pt x="36436" y="75907"/>
                  </a:lnTo>
                  <a:lnTo>
                    <a:pt x="37325" y="78054"/>
                  </a:lnTo>
                  <a:lnTo>
                    <a:pt x="39471" y="78943"/>
                  </a:lnTo>
                  <a:lnTo>
                    <a:pt x="41617" y="78054"/>
                  </a:lnTo>
                  <a:lnTo>
                    <a:pt x="42506" y="75907"/>
                  </a:lnTo>
                  <a:close/>
                </a:path>
                <a:path w="46989" h="296545">
                  <a:moveTo>
                    <a:pt x="42506" y="3035"/>
                  </a:moveTo>
                  <a:lnTo>
                    <a:pt x="41617" y="889"/>
                  </a:lnTo>
                  <a:lnTo>
                    <a:pt x="39471" y="0"/>
                  </a:lnTo>
                  <a:lnTo>
                    <a:pt x="37325" y="889"/>
                  </a:lnTo>
                  <a:lnTo>
                    <a:pt x="36436" y="3035"/>
                  </a:lnTo>
                  <a:lnTo>
                    <a:pt x="37325" y="5194"/>
                  </a:lnTo>
                  <a:lnTo>
                    <a:pt x="39471" y="6083"/>
                  </a:lnTo>
                  <a:lnTo>
                    <a:pt x="41617" y="5194"/>
                  </a:lnTo>
                  <a:lnTo>
                    <a:pt x="42506" y="3035"/>
                  </a:lnTo>
                  <a:close/>
                </a:path>
                <a:path w="46989" h="296545">
                  <a:moveTo>
                    <a:pt x="46558" y="251980"/>
                  </a:moveTo>
                  <a:lnTo>
                    <a:pt x="45669" y="249834"/>
                  </a:lnTo>
                  <a:lnTo>
                    <a:pt x="43522" y="248945"/>
                  </a:lnTo>
                  <a:lnTo>
                    <a:pt x="41363" y="249834"/>
                  </a:lnTo>
                  <a:lnTo>
                    <a:pt x="40474" y="251980"/>
                  </a:lnTo>
                  <a:lnTo>
                    <a:pt x="41363" y="254127"/>
                  </a:lnTo>
                  <a:lnTo>
                    <a:pt x="43522" y="255016"/>
                  </a:lnTo>
                  <a:lnTo>
                    <a:pt x="45669" y="254127"/>
                  </a:lnTo>
                  <a:lnTo>
                    <a:pt x="46558" y="251980"/>
                  </a:lnTo>
                  <a:close/>
                </a:path>
                <a:path w="46989" h="296545">
                  <a:moveTo>
                    <a:pt x="46558" y="180136"/>
                  </a:moveTo>
                  <a:lnTo>
                    <a:pt x="45669" y="177990"/>
                  </a:lnTo>
                  <a:lnTo>
                    <a:pt x="43522" y="177101"/>
                  </a:lnTo>
                  <a:lnTo>
                    <a:pt x="41363" y="177990"/>
                  </a:lnTo>
                  <a:lnTo>
                    <a:pt x="40474" y="180136"/>
                  </a:lnTo>
                  <a:lnTo>
                    <a:pt x="41363" y="182283"/>
                  </a:lnTo>
                  <a:lnTo>
                    <a:pt x="43522" y="183172"/>
                  </a:lnTo>
                  <a:lnTo>
                    <a:pt x="45669" y="182283"/>
                  </a:lnTo>
                  <a:lnTo>
                    <a:pt x="46558" y="180136"/>
                  </a:lnTo>
                  <a:close/>
                </a:path>
                <a:path w="46989" h="296545">
                  <a:moveTo>
                    <a:pt x="46558" y="107276"/>
                  </a:moveTo>
                  <a:lnTo>
                    <a:pt x="45669" y="105130"/>
                  </a:lnTo>
                  <a:lnTo>
                    <a:pt x="43522" y="104241"/>
                  </a:lnTo>
                  <a:lnTo>
                    <a:pt x="41363" y="105130"/>
                  </a:lnTo>
                  <a:lnTo>
                    <a:pt x="40474" y="107276"/>
                  </a:lnTo>
                  <a:lnTo>
                    <a:pt x="41363" y="109423"/>
                  </a:lnTo>
                  <a:lnTo>
                    <a:pt x="43522" y="110312"/>
                  </a:lnTo>
                  <a:lnTo>
                    <a:pt x="45669" y="109423"/>
                  </a:lnTo>
                  <a:lnTo>
                    <a:pt x="46558" y="107276"/>
                  </a:lnTo>
                  <a:close/>
                </a:path>
                <a:path w="46989" h="296545">
                  <a:moveTo>
                    <a:pt x="46558" y="34417"/>
                  </a:moveTo>
                  <a:lnTo>
                    <a:pt x="45669" y="32270"/>
                  </a:lnTo>
                  <a:lnTo>
                    <a:pt x="43522" y="31381"/>
                  </a:lnTo>
                  <a:lnTo>
                    <a:pt x="41363" y="32270"/>
                  </a:lnTo>
                  <a:lnTo>
                    <a:pt x="40474" y="34417"/>
                  </a:lnTo>
                  <a:lnTo>
                    <a:pt x="41363" y="36563"/>
                  </a:lnTo>
                  <a:lnTo>
                    <a:pt x="43522" y="37452"/>
                  </a:lnTo>
                  <a:lnTo>
                    <a:pt x="45669" y="36563"/>
                  </a:lnTo>
                  <a:lnTo>
                    <a:pt x="46558" y="344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7" name="object 347"/>
            <p:cNvSpPr/>
            <p:nvPr/>
          </p:nvSpPr>
          <p:spPr>
            <a:xfrm>
              <a:off x="3444345" y="4703212"/>
              <a:ext cx="4770755" cy="1494790"/>
            </a:xfrm>
            <a:custGeom>
              <a:avLst/>
              <a:gdLst/>
              <a:ahLst/>
              <a:cxnLst/>
              <a:rect l="l" t="t" r="r" b="b"/>
              <a:pathLst>
                <a:path w="4770755" h="1494789">
                  <a:moveTo>
                    <a:pt x="53633" y="1196126"/>
                  </a:moveTo>
                  <a:lnTo>
                    <a:pt x="0" y="1196126"/>
                  </a:lnTo>
                  <a:lnTo>
                    <a:pt x="0" y="1494652"/>
                  </a:lnTo>
                  <a:lnTo>
                    <a:pt x="53633" y="1494652"/>
                  </a:lnTo>
                  <a:lnTo>
                    <a:pt x="53633" y="1196126"/>
                  </a:lnTo>
                </a:path>
                <a:path w="4770755" h="1494789">
                  <a:moveTo>
                    <a:pt x="0" y="1196126"/>
                  </a:moveTo>
                  <a:lnTo>
                    <a:pt x="53633" y="1494652"/>
                  </a:lnTo>
                </a:path>
                <a:path w="4770755" h="1494789">
                  <a:moveTo>
                    <a:pt x="0" y="1494652"/>
                  </a:moveTo>
                  <a:lnTo>
                    <a:pt x="53633" y="1196126"/>
                  </a:lnTo>
                </a:path>
                <a:path w="4770755" h="1494789">
                  <a:moveTo>
                    <a:pt x="4688370" y="4047"/>
                  </a:moveTo>
                  <a:lnTo>
                    <a:pt x="4691406" y="0"/>
                  </a:lnTo>
                  <a:lnTo>
                    <a:pt x="4693430" y="4047"/>
                  </a:lnTo>
                </a:path>
                <a:path w="4770755" h="1494789">
                  <a:moveTo>
                    <a:pt x="4534554" y="4047"/>
                  </a:moveTo>
                  <a:lnTo>
                    <a:pt x="4537589" y="0"/>
                  </a:lnTo>
                  <a:lnTo>
                    <a:pt x="4539613" y="4047"/>
                  </a:lnTo>
                </a:path>
                <a:path w="4770755" h="1494789">
                  <a:moveTo>
                    <a:pt x="4765279" y="4047"/>
                  </a:moveTo>
                  <a:lnTo>
                    <a:pt x="4768314" y="0"/>
                  </a:lnTo>
                  <a:lnTo>
                    <a:pt x="4770338" y="4047"/>
                  </a:lnTo>
                </a:path>
                <a:path w="4770755" h="1494789">
                  <a:moveTo>
                    <a:pt x="4611462" y="4047"/>
                  </a:moveTo>
                  <a:lnTo>
                    <a:pt x="4614498" y="0"/>
                  </a:lnTo>
                  <a:lnTo>
                    <a:pt x="4616522" y="404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" name="object 348"/>
            <p:cNvSpPr/>
            <p:nvPr/>
          </p:nvSpPr>
          <p:spPr>
            <a:xfrm>
              <a:off x="7959661" y="4661724"/>
              <a:ext cx="291465" cy="46990"/>
            </a:xfrm>
            <a:custGeom>
              <a:avLst/>
              <a:gdLst/>
              <a:ahLst/>
              <a:cxnLst/>
              <a:rect l="l" t="t" r="r" b="b"/>
              <a:pathLst>
                <a:path w="291465" h="46989">
                  <a:moveTo>
                    <a:pt x="6070" y="30365"/>
                  </a:moveTo>
                  <a:lnTo>
                    <a:pt x="5181" y="28219"/>
                  </a:lnTo>
                  <a:lnTo>
                    <a:pt x="3035" y="27330"/>
                  </a:lnTo>
                  <a:lnTo>
                    <a:pt x="889" y="28219"/>
                  </a:lnTo>
                  <a:lnTo>
                    <a:pt x="0" y="30365"/>
                  </a:lnTo>
                  <a:lnTo>
                    <a:pt x="889" y="32512"/>
                  </a:lnTo>
                  <a:lnTo>
                    <a:pt x="3035" y="33401"/>
                  </a:lnTo>
                  <a:lnTo>
                    <a:pt x="5181" y="32512"/>
                  </a:lnTo>
                  <a:lnTo>
                    <a:pt x="6070" y="30365"/>
                  </a:lnTo>
                  <a:close/>
                </a:path>
                <a:path w="291465" h="46989">
                  <a:moveTo>
                    <a:pt x="6070" y="5067"/>
                  </a:moveTo>
                  <a:lnTo>
                    <a:pt x="5181" y="2921"/>
                  </a:lnTo>
                  <a:lnTo>
                    <a:pt x="3035" y="2032"/>
                  </a:lnTo>
                  <a:lnTo>
                    <a:pt x="889" y="2921"/>
                  </a:lnTo>
                  <a:lnTo>
                    <a:pt x="0" y="5067"/>
                  </a:lnTo>
                  <a:lnTo>
                    <a:pt x="889" y="7213"/>
                  </a:lnTo>
                  <a:lnTo>
                    <a:pt x="3035" y="8102"/>
                  </a:lnTo>
                  <a:lnTo>
                    <a:pt x="5181" y="7213"/>
                  </a:lnTo>
                  <a:lnTo>
                    <a:pt x="6070" y="5067"/>
                  </a:lnTo>
                  <a:close/>
                </a:path>
                <a:path w="291465" h="46989">
                  <a:moveTo>
                    <a:pt x="19227" y="21259"/>
                  </a:moveTo>
                  <a:lnTo>
                    <a:pt x="18338" y="19113"/>
                  </a:lnTo>
                  <a:lnTo>
                    <a:pt x="16192" y="18224"/>
                  </a:lnTo>
                  <a:lnTo>
                    <a:pt x="14046" y="19113"/>
                  </a:lnTo>
                  <a:lnTo>
                    <a:pt x="13157" y="21259"/>
                  </a:lnTo>
                  <a:lnTo>
                    <a:pt x="14046" y="23406"/>
                  </a:lnTo>
                  <a:lnTo>
                    <a:pt x="16192" y="24295"/>
                  </a:lnTo>
                  <a:lnTo>
                    <a:pt x="18338" y="23406"/>
                  </a:lnTo>
                  <a:lnTo>
                    <a:pt x="19227" y="21259"/>
                  </a:lnTo>
                  <a:close/>
                </a:path>
                <a:path w="291465" h="46989">
                  <a:moveTo>
                    <a:pt x="31369" y="30365"/>
                  </a:moveTo>
                  <a:lnTo>
                    <a:pt x="30480" y="28219"/>
                  </a:lnTo>
                  <a:lnTo>
                    <a:pt x="28333" y="27330"/>
                  </a:lnTo>
                  <a:lnTo>
                    <a:pt x="26187" y="28219"/>
                  </a:lnTo>
                  <a:lnTo>
                    <a:pt x="25298" y="30365"/>
                  </a:lnTo>
                  <a:lnTo>
                    <a:pt x="26187" y="32512"/>
                  </a:lnTo>
                  <a:lnTo>
                    <a:pt x="28333" y="33401"/>
                  </a:lnTo>
                  <a:lnTo>
                    <a:pt x="30480" y="32512"/>
                  </a:lnTo>
                  <a:lnTo>
                    <a:pt x="31369" y="30365"/>
                  </a:lnTo>
                  <a:close/>
                </a:path>
                <a:path w="291465" h="46989">
                  <a:moveTo>
                    <a:pt x="32385" y="7086"/>
                  </a:moveTo>
                  <a:lnTo>
                    <a:pt x="31496" y="4940"/>
                  </a:lnTo>
                  <a:lnTo>
                    <a:pt x="31267" y="4851"/>
                  </a:lnTo>
                  <a:lnTo>
                    <a:pt x="30480" y="2921"/>
                  </a:lnTo>
                  <a:lnTo>
                    <a:pt x="28333" y="2032"/>
                  </a:lnTo>
                  <a:lnTo>
                    <a:pt x="26187" y="2921"/>
                  </a:lnTo>
                  <a:lnTo>
                    <a:pt x="25298" y="5067"/>
                  </a:lnTo>
                  <a:lnTo>
                    <a:pt x="26187" y="7213"/>
                  </a:lnTo>
                  <a:lnTo>
                    <a:pt x="26403" y="7315"/>
                  </a:lnTo>
                  <a:lnTo>
                    <a:pt x="27203" y="9232"/>
                  </a:lnTo>
                  <a:lnTo>
                    <a:pt x="29349" y="10121"/>
                  </a:lnTo>
                  <a:lnTo>
                    <a:pt x="31496" y="9232"/>
                  </a:lnTo>
                  <a:lnTo>
                    <a:pt x="32385" y="7086"/>
                  </a:lnTo>
                  <a:close/>
                </a:path>
                <a:path w="291465" h="46989">
                  <a:moveTo>
                    <a:pt x="37452" y="39471"/>
                  </a:moveTo>
                  <a:lnTo>
                    <a:pt x="36550" y="37325"/>
                  </a:lnTo>
                  <a:lnTo>
                    <a:pt x="34404" y="36436"/>
                  </a:lnTo>
                  <a:lnTo>
                    <a:pt x="32258" y="37325"/>
                  </a:lnTo>
                  <a:lnTo>
                    <a:pt x="31369" y="39471"/>
                  </a:lnTo>
                  <a:lnTo>
                    <a:pt x="32258" y="41617"/>
                  </a:lnTo>
                  <a:lnTo>
                    <a:pt x="34404" y="42506"/>
                  </a:lnTo>
                  <a:lnTo>
                    <a:pt x="36550" y="41617"/>
                  </a:lnTo>
                  <a:lnTo>
                    <a:pt x="37452" y="39471"/>
                  </a:lnTo>
                  <a:close/>
                </a:path>
                <a:path w="291465" h="46989">
                  <a:moveTo>
                    <a:pt x="50596" y="25298"/>
                  </a:moveTo>
                  <a:lnTo>
                    <a:pt x="49707" y="23152"/>
                  </a:lnTo>
                  <a:lnTo>
                    <a:pt x="47561" y="22263"/>
                  </a:lnTo>
                  <a:lnTo>
                    <a:pt x="45415" y="23152"/>
                  </a:lnTo>
                  <a:lnTo>
                    <a:pt x="44526" y="25298"/>
                  </a:lnTo>
                  <a:lnTo>
                    <a:pt x="45415" y="27444"/>
                  </a:lnTo>
                  <a:lnTo>
                    <a:pt x="47561" y="28333"/>
                  </a:lnTo>
                  <a:lnTo>
                    <a:pt x="49707" y="27444"/>
                  </a:lnTo>
                  <a:lnTo>
                    <a:pt x="50596" y="25298"/>
                  </a:lnTo>
                  <a:close/>
                </a:path>
                <a:path w="291465" h="46989">
                  <a:moveTo>
                    <a:pt x="68821" y="43522"/>
                  </a:moveTo>
                  <a:lnTo>
                    <a:pt x="67932" y="41376"/>
                  </a:lnTo>
                  <a:lnTo>
                    <a:pt x="65786" y="40487"/>
                  </a:lnTo>
                  <a:lnTo>
                    <a:pt x="63639" y="41376"/>
                  </a:lnTo>
                  <a:lnTo>
                    <a:pt x="62750" y="43522"/>
                  </a:lnTo>
                  <a:lnTo>
                    <a:pt x="63639" y="45669"/>
                  </a:lnTo>
                  <a:lnTo>
                    <a:pt x="65786" y="46558"/>
                  </a:lnTo>
                  <a:lnTo>
                    <a:pt x="67932" y="45669"/>
                  </a:lnTo>
                  <a:lnTo>
                    <a:pt x="68821" y="43522"/>
                  </a:lnTo>
                  <a:close/>
                </a:path>
                <a:path w="291465" h="46989">
                  <a:moveTo>
                    <a:pt x="69824" y="30365"/>
                  </a:moveTo>
                  <a:lnTo>
                    <a:pt x="68935" y="28219"/>
                  </a:lnTo>
                  <a:lnTo>
                    <a:pt x="66789" y="27330"/>
                  </a:lnTo>
                  <a:lnTo>
                    <a:pt x="64643" y="28219"/>
                  </a:lnTo>
                  <a:lnTo>
                    <a:pt x="63754" y="30365"/>
                  </a:lnTo>
                  <a:lnTo>
                    <a:pt x="64643" y="32512"/>
                  </a:lnTo>
                  <a:lnTo>
                    <a:pt x="66789" y="33401"/>
                  </a:lnTo>
                  <a:lnTo>
                    <a:pt x="68935" y="32512"/>
                  </a:lnTo>
                  <a:lnTo>
                    <a:pt x="69824" y="30365"/>
                  </a:lnTo>
                  <a:close/>
                </a:path>
                <a:path w="291465" h="46989">
                  <a:moveTo>
                    <a:pt x="73875" y="3035"/>
                  </a:moveTo>
                  <a:lnTo>
                    <a:pt x="72986" y="889"/>
                  </a:lnTo>
                  <a:lnTo>
                    <a:pt x="70840" y="0"/>
                  </a:lnTo>
                  <a:lnTo>
                    <a:pt x="68694" y="889"/>
                  </a:lnTo>
                  <a:lnTo>
                    <a:pt x="68008" y="2540"/>
                  </a:lnTo>
                  <a:lnTo>
                    <a:pt x="66789" y="2032"/>
                  </a:lnTo>
                  <a:lnTo>
                    <a:pt x="64643" y="2921"/>
                  </a:lnTo>
                  <a:lnTo>
                    <a:pt x="63754" y="5067"/>
                  </a:lnTo>
                  <a:lnTo>
                    <a:pt x="64643" y="7213"/>
                  </a:lnTo>
                  <a:lnTo>
                    <a:pt x="66789" y="8102"/>
                  </a:lnTo>
                  <a:lnTo>
                    <a:pt x="68935" y="7213"/>
                  </a:lnTo>
                  <a:lnTo>
                    <a:pt x="69608" y="5575"/>
                  </a:lnTo>
                  <a:lnTo>
                    <a:pt x="70840" y="6070"/>
                  </a:lnTo>
                  <a:lnTo>
                    <a:pt x="72986" y="5181"/>
                  </a:lnTo>
                  <a:lnTo>
                    <a:pt x="73875" y="3035"/>
                  </a:lnTo>
                  <a:close/>
                </a:path>
                <a:path w="291465" h="46989">
                  <a:moveTo>
                    <a:pt x="92087" y="21259"/>
                  </a:moveTo>
                  <a:lnTo>
                    <a:pt x="91198" y="19113"/>
                  </a:lnTo>
                  <a:lnTo>
                    <a:pt x="89052" y="18224"/>
                  </a:lnTo>
                  <a:lnTo>
                    <a:pt x="86906" y="19113"/>
                  </a:lnTo>
                  <a:lnTo>
                    <a:pt x="86017" y="21259"/>
                  </a:lnTo>
                  <a:lnTo>
                    <a:pt x="86906" y="23406"/>
                  </a:lnTo>
                  <a:lnTo>
                    <a:pt x="89052" y="24295"/>
                  </a:lnTo>
                  <a:lnTo>
                    <a:pt x="91198" y="23406"/>
                  </a:lnTo>
                  <a:lnTo>
                    <a:pt x="92087" y="21259"/>
                  </a:lnTo>
                  <a:close/>
                </a:path>
                <a:path w="291465" h="46989">
                  <a:moveTo>
                    <a:pt x="95123" y="30365"/>
                  </a:moveTo>
                  <a:lnTo>
                    <a:pt x="94234" y="28219"/>
                  </a:lnTo>
                  <a:lnTo>
                    <a:pt x="92087" y="27330"/>
                  </a:lnTo>
                  <a:lnTo>
                    <a:pt x="89941" y="28219"/>
                  </a:lnTo>
                  <a:lnTo>
                    <a:pt x="89052" y="30365"/>
                  </a:lnTo>
                  <a:lnTo>
                    <a:pt x="89941" y="32512"/>
                  </a:lnTo>
                  <a:lnTo>
                    <a:pt x="92087" y="33401"/>
                  </a:lnTo>
                  <a:lnTo>
                    <a:pt x="94234" y="32512"/>
                  </a:lnTo>
                  <a:lnTo>
                    <a:pt x="95123" y="30365"/>
                  </a:lnTo>
                  <a:close/>
                </a:path>
                <a:path w="291465" h="46989">
                  <a:moveTo>
                    <a:pt x="95123" y="5067"/>
                  </a:moveTo>
                  <a:lnTo>
                    <a:pt x="94234" y="2921"/>
                  </a:lnTo>
                  <a:lnTo>
                    <a:pt x="92087" y="2032"/>
                  </a:lnTo>
                  <a:lnTo>
                    <a:pt x="89941" y="2921"/>
                  </a:lnTo>
                  <a:lnTo>
                    <a:pt x="89052" y="5067"/>
                  </a:lnTo>
                  <a:lnTo>
                    <a:pt x="89941" y="7213"/>
                  </a:lnTo>
                  <a:lnTo>
                    <a:pt x="92087" y="8102"/>
                  </a:lnTo>
                  <a:lnTo>
                    <a:pt x="94234" y="7213"/>
                  </a:lnTo>
                  <a:lnTo>
                    <a:pt x="95123" y="5067"/>
                  </a:lnTo>
                  <a:close/>
                </a:path>
                <a:path w="291465" h="46989">
                  <a:moveTo>
                    <a:pt x="105244" y="7086"/>
                  </a:moveTo>
                  <a:lnTo>
                    <a:pt x="104355" y="4940"/>
                  </a:lnTo>
                  <a:lnTo>
                    <a:pt x="102209" y="4051"/>
                  </a:lnTo>
                  <a:lnTo>
                    <a:pt x="100063" y="4940"/>
                  </a:lnTo>
                  <a:lnTo>
                    <a:pt x="99174" y="7086"/>
                  </a:lnTo>
                  <a:lnTo>
                    <a:pt x="100063" y="9232"/>
                  </a:lnTo>
                  <a:lnTo>
                    <a:pt x="102209" y="10121"/>
                  </a:lnTo>
                  <a:lnTo>
                    <a:pt x="104355" y="9232"/>
                  </a:lnTo>
                  <a:lnTo>
                    <a:pt x="105244" y="7086"/>
                  </a:lnTo>
                  <a:close/>
                </a:path>
                <a:path w="291465" h="46989">
                  <a:moveTo>
                    <a:pt x="110312" y="39471"/>
                  </a:moveTo>
                  <a:lnTo>
                    <a:pt x="109423" y="37325"/>
                  </a:lnTo>
                  <a:lnTo>
                    <a:pt x="107276" y="36436"/>
                  </a:lnTo>
                  <a:lnTo>
                    <a:pt x="105117" y="37325"/>
                  </a:lnTo>
                  <a:lnTo>
                    <a:pt x="104228" y="39471"/>
                  </a:lnTo>
                  <a:lnTo>
                    <a:pt x="105117" y="41617"/>
                  </a:lnTo>
                  <a:lnTo>
                    <a:pt x="107276" y="42506"/>
                  </a:lnTo>
                  <a:lnTo>
                    <a:pt x="109423" y="41617"/>
                  </a:lnTo>
                  <a:lnTo>
                    <a:pt x="110312" y="39471"/>
                  </a:lnTo>
                  <a:close/>
                </a:path>
                <a:path w="291465" h="46989">
                  <a:moveTo>
                    <a:pt x="123456" y="25298"/>
                  </a:moveTo>
                  <a:lnTo>
                    <a:pt x="122567" y="23152"/>
                  </a:lnTo>
                  <a:lnTo>
                    <a:pt x="120421" y="22263"/>
                  </a:lnTo>
                  <a:lnTo>
                    <a:pt x="118275" y="23152"/>
                  </a:lnTo>
                  <a:lnTo>
                    <a:pt x="117386" y="25298"/>
                  </a:lnTo>
                  <a:lnTo>
                    <a:pt x="118275" y="27444"/>
                  </a:lnTo>
                  <a:lnTo>
                    <a:pt x="120421" y="28333"/>
                  </a:lnTo>
                  <a:lnTo>
                    <a:pt x="122567" y="27444"/>
                  </a:lnTo>
                  <a:lnTo>
                    <a:pt x="123456" y="25298"/>
                  </a:lnTo>
                  <a:close/>
                </a:path>
                <a:path w="291465" h="46989">
                  <a:moveTo>
                    <a:pt x="133578" y="30365"/>
                  </a:moveTo>
                  <a:lnTo>
                    <a:pt x="132689" y="28219"/>
                  </a:lnTo>
                  <a:lnTo>
                    <a:pt x="130543" y="27330"/>
                  </a:lnTo>
                  <a:lnTo>
                    <a:pt x="128397" y="28219"/>
                  </a:lnTo>
                  <a:lnTo>
                    <a:pt x="127508" y="30365"/>
                  </a:lnTo>
                  <a:lnTo>
                    <a:pt x="128397" y="32512"/>
                  </a:lnTo>
                  <a:lnTo>
                    <a:pt x="130543" y="33401"/>
                  </a:lnTo>
                  <a:lnTo>
                    <a:pt x="132689" y="32512"/>
                  </a:lnTo>
                  <a:lnTo>
                    <a:pt x="133578" y="30365"/>
                  </a:lnTo>
                  <a:close/>
                </a:path>
                <a:path w="291465" h="46989">
                  <a:moveTo>
                    <a:pt x="133578" y="5067"/>
                  </a:moveTo>
                  <a:lnTo>
                    <a:pt x="132689" y="2921"/>
                  </a:lnTo>
                  <a:lnTo>
                    <a:pt x="130543" y="2032"/>
                  </a:lnTo>
                  <a:lnTo>
                    <a:pt x="128397" y="2921"/>
                  </a:lnTo>
                  <a:lnTo>
                    <a:pt x="127508" y="5067"/>
                  </a:lnTo>
                  <a:lnTo>
                    <a:pt x="128397" y="7213"/>
                  </a:lnTo>
                  <a:lnTo>
                    <a:pt x="130543" y="8102"/>
                  </a:lnTo>
                  <a:lnTo>
                    <a:pt x="132689" y="7213"/>
                  </a:lnTo>
                  <a:lnTo>
                    <a:pt x="133578" y="5067"/>
                  </a:lnTo>
                  <a:close/>
                </a:path>
                <a:path w="291465" h="46989">
                  <a:moveTo>
                    <a:pt x="141681" y="43522"/>
                  </a:moveTo>
                  <a:lnTo>
                    <a:pt x="140792" y="41376"/>
                  </a:lnTo>
                  <a:lnTo>
                    <a:pt x="138645" y="40487"/>
                  </a:lnTo>
                  <a:lnTo>
                    <a:pt x="136499" y="41376"/>
                  </a:lnTo>
                  <a:lnTo>
                    <a:pt x="135610" y="43522"/>
                  </a:lnTo>
                  <a:lnTo>
                    <a:pt x="136499" y="45669"/>
                  </a:lnTo>
                  <a:lnTo>
                    <a:pt x="138645" y="46558"/>
                  </a:lnTo>
                  <a:lnTo>
                    <a:pt x="140792" y="45669"/>
                  </a:lnTo>
                  <a:lnTo>
                    <a:pt x="141681" y="43522"/>
                  </a:lnTo>
                  <a:close/>
                </a:path>
                <a:path w="291465" h="46989">
                  <a:moveTo>
                    <a:pt x="145719" y="3035"/>
                  </a:moveTo>
                  <a:lnTo>
                    <a:pt x="144830" y="889"/>
                  </a:lnTo>
                  <a:lnTo>
                    <a:pt x="142684" y="0"/>
                  </a:lnTo>
                  <a:lnTo>
                    <a:pt x="140538" y="889"/>
                  </a:lnTo>
                  <a:lnTo>
                    <a:pt x="139649" y="3035"/>
                  </a:lnTo>
                  <a:lnTo>
                    <a:pt x="140538" y="5181"/>
                  </a:lnTo>
                  <a:lnTo>
                    <a:pt x="142684" y="6070"/>
                  </a:lnTo>
                  <a:lnTo>
                    <a:pt x="144830" y="5181"/>
                  </a:lnTo>
                  <a:lnTo>
                    <a:pt x="145719" y="3035"/>
                  </a:lnTo>
                  <a:close/>
                </a:path>
                <a:path w="291465" h="46989">
                  <a:moveTo>
                    <a:pt x="159893" y="30365"/>
                  </a:moveTo>
                  <a:lnTo>
                    <a:pt x="159004" y="28219"/>
                  </a:lnTo>
                  <a:lnTo>
                    <a:pt x="156857" y="27330"/>
                  </a:lnTo>
                  <a:lnTo>
                    <a:pt x="154711" y="28219"/>
                  </a:lnTo>
                  <a:lnTo>
                    <a:pt x="153822" y="30365"/>
                  </a:lnTo>
                  <a:lnTo>
                    <a:pt x="154711" y="32512"/>
                  </a:lnTo>
                  <a:lnTo>
                    <a:pt x="156857" y="33401"/>
                  </a:lnTo>
                  <a:lnTo>
                    <a:pt x="159004" y="32512"/>
                  </a:lnTo>
                  <a:lnTo>
                    <a:pt x="159893" y="30365"/>
                  </a:lnTo>
                  <a:close/>
                </a:path>
                <a:path w="291465" h="46989">
                  <a:moveTo>
                    <a:pt x="159893" y="5067"/>
                  </a:moveTo>
                  <a:lnTo>
                    <a:pt x="159004" y="2921"/>
                  </a:lnTo>
                  <a:lnTo>
                    <a:pt x="156857" y="2032"/>
                  </a:lnTo>
                  <a:lnTo>
                    <a:pt x="154711" y="2921"/>
                  </a:lnTo>
                  <a:lnTo>
                    <a:pt x="153822" y="5067"/>
                  </a:lnTo>
                  <a:lnTo>
                    <a:pt x="154711" y="7213"/>
                  </a:lnTo>
                  <a:lnTo>
                    <a:pt x="156857" y="8102"/>
                  </a:lnTo>
                  <a:lnTo>
                    <a:pt x="159004" y="7213"/>
                  </a:lnTo>
                  <a:lnTo>
                    <a:pt x="159893" y="5067"/>
                  </a:lnTo>
                  <a:close/>
                </a:path>
                <a:path w="291465" h="46989">
                  <a:moveTo>
                    <a:pt x="163944" y="21259"/>
                  </a:moveTo>
                  <a:lnTo>
                    <a:pt x="163055" y="19113"/>
                  </a:lnTo>
                  <a:lnTo>
                    <a:pt x="160909" y="18224"/>
                  </a:lnTo>
                  <a:lnTo>
                    <a:pt x="158762" y="19113"/>
                  </a:lnTo>
                  <a:lnTo>
                    <a:pt x="157873" y="21259"/>
                  </a:lnTo>
                  <a:lnTo>
                    <a:pt x="158762" y="23406"/>
                  </a:lnTo>
                  <a:lnTo>
                    <a:pt x="160909" y="24295"/>
                  </a:lnTo>
                  <a:lnTo>
                    <a:pt x="163055" y="23406"/>
                  </a:lnTo>
                  <a:lnTo>
                    <a:pt x="163944" y="21259"/>
                  </a:lnTo>
                  <a:close/>
                </a:path>
                <a:path w="291465" h="46989">
                  <a:moveTo>
                    <a:pt x="178104" y="7086"/>
                  </a:moveTo>
                  <a:lnTo>
                    <a:pt x="177215" y="4940"/>
                  </a:lnTo>
                  <a:lnTo>
                    <a:pt x="175069" y="4051"/>
                  </a:lnTo>
                  <a:lnTo>
                    <a:pt x="172923" y="4940"/>
                  </a:lnTo>
                  <a:lnTo>
                    <a:pt x="172034" y="7086"/>
                  </a:lnTo>
                  <a:lnTo>
                    <a:pt x="172923" y="9232"/>
                  </a:lnTo>
                  <a:lnTo>
                    <a:pt x="175069" y="10121"/>
                  </a:lnTo>
                  <a:lnTo>
                    <a:pt x="177215" y="9232"/>
                  </a:lnTo>
                  <a:lnTo>
                    <a:pt x="178104" y="7086"/>
                  </a:lnTo>
                  <a:close/>
                </a:path>
                <a:path w="291465" h="46989">
                  <a:moveTo>
                    <a:pt x="182156" y="39471"/>
                  </a:moveTo>
                  <a:lnTo>
                    <a:pt x="181267" y="37325"/>
                  </a:lnTo>
                  <a:lnTo>
                    <a:pt x="179120" y="36436"/>
                  </a:lnTo>
                  <a:lnTo>
                    <a:pt x="176974" y="37325"/>
                  </a:lnTo>
                  <a:lnTo>
                    <a:pt x="176085" y="39471"/>
                  </a:lnTo>
                  <a:lnTo>
                    <a:pt x="176974" y="41617"/>
                  </a:lnTo>
                  <a:lnTo>
                    <a:pt x="179120" y="42506"/>
                  </a:lnTo>
                  <a:lnTo>
                    <a:pt x="181267" y="41617"/>
                  </a:lnTo>
                  <a:lnTo>
                    <a:pt x="182156" y="39471"/>
                  </a:lnTo>
                  <a:close/>
                </a:path>
                <a:path w="291465" h="46989">
                  <a:moveTo>
                    <a:pt x="198348" y="30365"/>
                  </a:moveTo>
                  <a:lnTo>
                    <a:pt x="197459" y="28219"/>
                  </a:lnTo>
                  <a:lnTo>
                    <a:pt x="195440" y="27393"/>
                  </a:lnTo>
                  <a:lnTo>
                    <a:pt x="196316" y="25298"/>
                  </a:lnTo>
                  <a:lnTo>
                    <a:pt x="195427" y="23152"/>
                  </a:lnTo>
                  <a:lnTo>
                    <a:pt x="193281" y="22263"/>
                  </a:lnTo>
                  <a:lnTo>
                    <a:pt x="191135" y="23152"/>
                  </a:lnTo>
                  <a:lnTo>
                    <a:pt x="190246" y="25298"/>
                  </a:lnTo>
                  <a:lnTo>
                    <a:pt x="191135" y="27444"/>
                  </a:lnTo>
                  <a:lnTo>
                    <a:pt x="193141" y="28282"/>
                  </a:lnTo>
                  <a:lnTo>
                    <a:pt x="192278" y="30365"/>
                  </a:lnTo>
                  <a:lnTo>
                    <a:pt x="193167" y="32512"/>
                  </a:lnTo>
                  <a:lnTo>
                    <a:pt x="195313" y="33401"/>
                  </a:lnTo>
                  <a:lnTo>
                    <a:pt x="197459" y="32512"/>
                  </a:lnTo>
                  <a:lnTo>
                    <a:pt x="198348" y="30365"/>
                  </a:lnTo>
                  <a:close/>
                </a:path>
                <a:path w="291465" h="46989">
                  <a:moveTo>
                    <a:pt x="198348" y="5067"/>
                  </a:moveTo>
                  <a:lnTo>
                    <a:pt x="197459" y="2921"/>
                  </a:lnTo>
                  <a:lnTo>
                    <a:pt x="195313" y="2032"/>
                  </a:lnTo>
                  <a:lnTo>
                    <a:pt x="193167" y="2921"/>
                  </a:lnTo>
                  <a:lnTo>
                    <a:pt x="192278" y="5067"/>
                  </a:lnTo>
                  <a:lnTo>
                    <a:pt x="193167" y="7213"/>
                  </a:lnTo>
                  <a:lnTo>
                    <a:pt x="195313" y="8102"/>
                  </a:lnTo>
                  <a:lnTo>
                    <a:pt x="197459" y="7213"/>
                  </a:lnTo>
                  <a:lnTo>
                    <a:pt x="198348" y="5067"/>
                  </a:lnTo>
                  <a:close/>
                </a:path>
                <a:path w="291465" h="46989">
                  <a:moveTo>
                    <a:pt x="214541" y="43522"/>
                  </a:moveTo>
                  <a:lnTo>
                    <a:pt x="213652" y="41376"/>
                  </a:lnTo>
                  <a:lnTo>
                    <a:pt x="211505" y="40487"/>
                  </a:lnTo>
                  <a:lnTo>
                    <a:pt x="209359" y="41376"/>
                  </a:lnTo>
                  <a:lnTo>
                    <a:pt x="208470" y="43522"/>
                  </a:lnTo>
                  <a:lnTo>
                    <a:pt x="209359" y="45669"/>
                  </a:lnTo>
                  <a:lnTo>
                    <a:pt x="211505" y="46558"/>
                  </a:lnTo>
                  <a:lnTo>
                    <a:pt x="213652" y="45669"/>
                  </a:lnTo>
                  <a:lnTo>
                    <a:pt x="214541" y="43522"/>
                  </a:lnTo>
                  <a:close/>
                </a:path>
                <a:path w="291465" h="46989">
                  <a:moveTo>
                    <a:pt x="223647" y="30365"/>
                  </a:moveTo>
                  <a:lnTo>
                    <a:pt x="222758" y="28219"/>
                  </a:lnTo>
                  <a:lnTo>
                    <a:pt x="220611" y="27330"/>
                  </a:lnTo>
                  <a:lnTo>
                    <a:pt x="218465" y="28219"/>
                  </a:lnTo>
                  <a:lnTo>
                    <a:pt x="217576" y="30365"/>
                  </a:lnTo>
                  <a:lnTo>
                    <a:pt x="218465" y="32512"/>
                  </a:lnTo>
                  <a:lnTo>
                    <a:pt x="220611" y="33401"/>
                  </a:lnTo>
                  <a:lnTo>
                    <a:pt x="222758" y="32512"/>
                  </a:lnTo>
                  <a:lnTo>
                    <a:pt x="223647" y="30365"/>
                  </a:lnTo>
                  <a:close/>
                </a:path>
                <a:path w="291465" h="46989">
                  <a:moveTo>
                    <a:pt x="223647" y="5067"/>
                  </a:moveTo>
                  <a:lnTo>
                    <a:pt x="222758" y="2921"/>
                  </a:lnTo>
                  <a:lnTo>
                    <a:pt x="220611" y="2032"/>
                  </a:lnTo>
                  <a:lnTo>
                    <a:pt x="218516" y="2908"/>
                  </a:lnTo>
                  <a:lnTo>
                    <a:pt x="217690" y="889"/>
                  </a:lnTo>
                  <a:lnTo>
                    <a:pt x="215544" y="0"/>
                  </a:lnTo>
                  <a:lnTo>
                    <a:pt x="213398" y="889"/>
                  </a:lnTo>
                  <a:lnTo>
                    <a:pt x="212509" y="3035"/>
                  </a:lnTo>
                  <a:lnTo>
                    <a:pt x="213398" y="5181"/>
                  </a:lnTo>
                  <a:lnTo>
                    <a:pt x="215544" y="6070"/>
                  </a:lnTo>
                  <a:lnTo>
                    <a:pt x="217627" y="5207"/>
                  </a:lnTo>
                  <a:lnTo>
                    <a:pt x="218465" y="7213"/>
                  </a:lnTo>
                  <a:lnTo>
                    <a:pt x="220611" y="8102"/>
                  </a:lnTo>
                  <a:lnTo>
                    <a:pt x="222758" y="7213"/>
                  </a:lnTo>
                  <a:lnTo>
                    <a:pt x="223647" y="5067"/>
                  </a:lnTo>
                  <a:close/>
                </a:path>
                <a:path w="291465" h="46989">
                  <a:moveTo>
                    <a:pt x="236804" y="21259"/>
                  </a:moveTo>
                  <a:lnTo>
                    <a:pt x="235915" y="19113"/>
                  </a:lnTo>
                  <a:lnTo>
                    <a:pt x="233768" y="18224"/>
                  </a:lnTo>
                  <a:lnTo>
                    <a:pt x="231622" y="19113"/>
                  </a:lnTo>
                  <a:lnTo>
                    <a:pt x="230733" y="21259"/>
                  </a:lnTo>
                  <a:lnTo>
                    <a:pt x="231622" y="23406"/>
                  </a:lnTo>
                  <a:lnTo>
                    <a:pt x="233768" y="24295"/>
                  </a:lnTo>
                  <a:lnTo>
                    <a:pt x="235915" y="23406"/>
                  </a:lnTo>
                  <a:lnTo>
                    <a:pt x="236804" y="21259"/>
                  </a:lnTo>
                  <a:close/>
                </a:path>
                <a:path w="291465" h="46989">
                  <a:moveTo>
                    <a:pt x="249961" y="7086"/>
                  </a:moveTo>
                  <a:lnTo>
                    <a:pt x="249072" y="4940"/>
                  </a:lnTo>
                  <a:lnTo>
                    <a:pt x="246926" y="4051"/>
                  </a:lnTo>
                  <a:lnTo>
                    <a:pt x="244767" y="4940"/>
                  </a:lnTo>
                  <a:lnTo>
                    <a:pt x="243878" y="7086"/>
                  </a:lnTo>
                  <a:lnTo>
                    <a:pt x="244767" y="9232"/>
                  </a:lnTo>
                  <a:lnTo>
                    <a:pt x="246926" y="10121"/>
                  </a:lnTo>
                  <a:lnTo>
                    <a:pt x="249072" y="9232"/>
                  </a:lnTo>
                  <a:lnTo>
                    <a:pt x="249961" y="7086"/>
                  </a:lnTo>
                  <a:close/>
                </a:path>
                <a:path w="291465" h="46989">
                  <a:moveTo>
                    <a:pt x="255016" y="39471"/>
                  </a:moveTo>
                  <a:lnTo>
                    <a:pt x="254127" y="37325"/>
                  </a:lnTo>
                  <a:lnTo>
                    <a:pt x="251980" y="36436"/>
                  </a:lnTo>
                  <a:lnTo>
                    <a:pt x="249834" y="37325"/>
                  </a:lnTo>
                  <a:lnTo>
                    <a:pt x="248945" y="39471"/>
                  </a:lnTo>
                  <a:lnTo>
                    <a:pt x="249834" y="41617"/>
                  </a:lnTo>
                  <a:lnTo>
                    <a:pt x="251980" y="42506"/>
                  </a:lnTo>
                  <a:lnTo>
                    <a:pt x="254127" y="41617"/>
                  </a:lnTo>
                  <a:lnTo>
                    <a:pt x="255016" y="39471"/>
                  </a:lnTo>
                  <a:close/>
                </a:path>
                <a:path w="291465" h="46989">
                  <a:moveTo>
                    <a:pt x="262102" y="30365"/>
                  </a:moveTo>
                  <a:lnTo>
                    <a:pt x="261213" y="28219"/>
                  </a:lnTo>
                  <a:lnTo>
                    <a:pt x="259067" y="27330"/>
                  </a:lnTo>
                  <a:lnTo>
                    <a:pt x="256921" y="28219"/>
                  </a:lnTo>
                  <a:lnTo>
                    <a:pt x="256032" y="30365"/>
                  </a:lnTo>
                  <a:lnTo>
                    <a:pt x="256921" y="32512"/>
                  </a:lnTo>
                  <a:lnTo>
                    <a:pt x="259067" y="33401"/>
                  </a:lnTo>
                  <a:lnTo>
                    <a:pt x="261213" y="32512"/>
                  </a:lnTo>
                  <a:lnTo>
                    <a:pt x="262102" y="30365"/>
                  </a:lnTo>
                  <a:close/>
                </a:path>
                <a:path w="291465" h="46989">
                  <a:moveTo>
                    <a:pt x="262102" y="5067"/>
                  </a:moveTo>
                  <a:lnTo>
                    <a:pt x="261213" y="2921"/>
                  </a:lnTo>
                  <a:lnTo>
                    <a:pt x="259067" y="2032"/>
                  </a:lnTo>
                  <a:lnTo>
                    <a:pt x="256921" y="2921"/>
                  </a:lnTo>
                  <a:lnTo>
                    <a:pt x="256032" y="5067"/>
                  </a:lnTo>
                  <a:lnTo>
                    <a:pt x="256921" y="7213"/>
                  </a:lnTo>
                  <a:lnTo>
                    <a:pt x="259067" y="8102"/>
                  </a:lnTo>
                  <a:lnTo>
                    <a:pt x="261213" y="7213"/>
                  </a:lnTo>
                  <a:lnTo>
                    <a:pt x="262102" y="5067"/>
                  </a:lnTo>
                  <a:close/>
                </a:path>
                <a:path w="291465" h="46989">
                  <a:moveTo>
                    <a:pt x="268173" y="25298"/>
                  </a:moveTo>
                  <a:lnTo>
                    <a:pt x="267284" y="23152"/>
                  </a:lnTo>
                  <a:lnTo>
                    <a:pt x="265137" y="22263"/>
                  </a:lnTo>
                  <a:lnTo>
                    <a:pt x="262991" y="23152"/>
                  </a:lnTo>
                  <a:lnTo>
                    <a:pt x="262102" y="25298"/>
                  </a:lnTo>
                  <a:lnTo>
                    <a:pt x="262991" y="27444"/>
                  </a:lnTo>
                  <a:lnTo>
                    <a:pt x="265137" y="28333"/>
                  </a:lnTo>
                  <a:lnTo>
                    <a:pt x="267284" y="27444"/>
                  </a:lnTo>
                  <a:lnTo>
                    <a:pt x="268173" y="25298"/>
                  </a:lnTo>
                  <a:close/>
                </a:path>
                <a:path w="291465" h="46989">
                  <a:moveTo>
                    <a:pt x="286385" y="43522"/>
                  </a:moveTo>
                  <a:lnTo>
                    <a:pt x="285496" y="41376"/>
                  </a:lnTo>
                  <a:lnTo>
                    <a:pt x="283349" y="40487"/>
                  </a:lnTo>
                  <a:lnTo>
                    <a:pt x="281203" y="41376"/>
                  </a:lnTo>
                  <a:lnTo>
                    <a:pt x="280314" y="43522"/>
                  </a:lnTo>
                  <a:lnTo>
                    <a:pt x="281203" y="45669"/>
                  </a:lnTo>
                  <a:lnTo>
                    <a:pt x="283349" y="46558"/>
                  </a:lnTo>
                  <a:lnTo>
                    <a:pt x="285496" y="45669"/>
                  </a:lnTo>
                  <a:lnTo>
                    <a:pt x="286385" y="43522"/>
                  </a:lnTo>
                  <a:close/>
                </a:path>
                <a:path w="291465" h="46989">
                  <a:moveTo>
                    <a:pt x="287401" y="30365"/>
                  </a:moveTo>
                  <a:lnTo>
                    <a:pt x="286512" y="28219"/>
                  </a:lnTo>
                  <a:lnTo>
                    <a:pt x="284365" y="27330"/>
                  </a:lnTo>
                  <a:lnTo>
                    <a:pt x="282219" y="28219"/>
                  </a:lnTo>
                  <a:lnTo>
                    <a:pt x="281330" y="30365"/>
                  </a:lnTo>
                  <a:lnTo>
                    <a:pt x="282219" y="32512"/>
                  </a:lnTo>
                  <a:lnTo>
                    <a:pt x="284365" y="33401"/>
                  </a:lnTo>
                  <a:lnTo>
                    <a:pt x="286512" y="32512"/>
                  </a:lnTo>
                  <a:lnTo>
                    <a:pt x="287401" y="30365"/>
                  </a:lnTo>
                  <a:close/>
                </a:path>
                <a:path w="291465" h="46989">
                  <a:moveTo>
                    <a:pt x="291439" y="3035"/>
                  </a:moveTo>
                  <a:lnTo>
                    <a:pt x="290550" y="889"/>
                  </a:lnTo>
                  <a:lnTo>
                    <a:pt x="288404" y="0"/>
                  </a:lnTo>
                  <a:lnTo>
                    <a:pt x="286258" y="889"/>
                  </a:lnTo>
                  <a:lnTo>
                    <a:pt x="285572" y="2540"/>
                  </a:lnTo>
                  <a:lnTo>
                    <a:pt x="284365" y="2032"/>
                  </a:lnTo>
                  <a:lnTo>
                    <a:pt x="282219" y="2921"/>
                  </a:lnTo>
                  <a:lnTo>
                    <a:pt x="281330" y="5067"/>
                  </a:lnTo>
                  <a:lnTo>
                    <a:pt x="282219" y="7213"/>
                  </a:lnTo>
                  <a:lnTo>
                    <a:pt x="284365" y="8102"/>
                  </a:lnTo>
                  <a:lnTo>
                    <a:pt x="286512" y="7213"/>
                  </a:lnTo>
                  <a:lnTo>
                    <a:pt x="287185" y="5575"/>
                  </a:lnTo>
                  <a:lnTo>
                    <a:pt x="288404" y="6070"/>
                  </a:lnTo>
                  <a:lnTo>
                    <a:pt x="290550" y="5181"/>
                  </a:lnTo>
                  <a:lnTo>
                    <a:pt x="291439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9" name="object 349"/>
            <p:cNvSpPr/>
            <p:nvPr/>
          </p:nvSpPr>
          <p:spPr>
            <a:xfrm>
              <a:off x="7960684" y="4653626"/>
              <a:ext cx="299085" cy="53975"/>
            </a:xfrm>
            <a:custGeom>
              <a:avLst/>
              <a:gdLst/>
              <a:ahLst/>
              <a:cxnLst/>
              <a:rect l="l" t="t" r="r" b="b"/>
              <a:pathLst>
                <a:path w="299084" h="53975">
                  <a:moveTo>
                    <a:pt x="298525" y="53633"/>
                  </a:moveTo>
                  <a:lnTo>
                    <a:pt x="298525" y="0"/>
                  </a:lnTo>
                  <a:lnTo>
                    <a:pt x="0" y="0"/>
                  </a:lnTo>
                  <a:lnTo>
                    <a:pt x="0" y="53633"/>
                  </a:lnTo>
                  <a:lnTo>
                    <a:pt x="298525" y="53633"/>
                  </a:lnTo>
                </a:path>
                <a:path w="299084" h="53975">
                  <a:moveTo>
                    <a:pt x="298525" y="0"/>
                  </a:moveTo>
                  <a:lnTo>
                    <a:pt x="0" y="53633"/>
                  </a:lnTo>
                </a:path>
                <a:path w="299084" h="53975">
                  <a:moveTo>
                    <a:pt x="0" y="0"/>
                  </a:moveTo>
                  <a:lnTo>
                    <a:pt x="298525" y="5363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50" name="object 350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957648" y="5399434"/>
              <a:ext cx="304597" cy="58693"/>
            </a:xfrm>
            <a:prstGeom prst="rect">
              <a:avLst/>
            </a:prstGeom>
          </p:spPr>
        </p:pic>
        <p:pic>
          <p:nvPicPr>
            <p:cNvPr id="351" name="object 351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7192613" y="2695500"/>
              <a:ext cx="305609" cy="59705"/>
            </a:xfrm>
            <a:prstGeom prst="rect">
              <a:avLst/>
            </a:prstGeom>
          </p:spPr>
        </p:pic>
        <p:pic>
          <p:nvPicPr>
            <p:cNvPr id="352" name="object 352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4937985" y="1386035"/>
              <a:ext cx="59705" cy="305609"/>
            </a:xfrm>
            <a:prstGeom prst="rect">
              <a:avLst/>
            </a:prstGeom>
          </p:spPr>
        </p:pic>
        <p:pic>
          <p:nvPicPr>
            <p:cNvPr id="353" name="object 353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673430" y="1273709"/>
              <a:ext cx="304597" cy="59705"/>
            </a:xfrm>
            <a:prstGeom prst="rect">
              <a:avLst/>
            </a:prstGeom>
          </p:spPr>
        </p:pic>
        <p:pic>
          <p:nvPicPr>
            <p:cNvPr id="354" name="object 354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7192613" y="3337077"/>
              <a:ext cx="305609" cy="58693"/>
            </a:xfrm>
            <a:prstGeom prst="rect">
              <a:avLst/>
            </a:prstGeom>
          </p:spPr>
        </p:pic>
        <p:pic>
          <p:nvPicPr>
            <p:cNvPr id="355" name="object 355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4190153" y="1386035"/>
              <a:ext cx="59705" cy="305609"/>
            </a:xfrm>
            <a:prstGeom prst="rect">
              <a:avLst/>
            </a:prstGeom>
          </p:spPr>
        </p:pic>
        <p:pic>
          <p:nvPicPr>
            <p:cNvPr id="356" name="object 356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4190153" y="5896303"/>
              <a:ext cx="59705" cy="304597"/>
            </a:xfrm>
            <a:prstGeom prst="rect">
              <a:avLst/>
            </a:prstGeom>
          </p:spPr>
        </p:pic>
        <p:pic>
          <p:nvPicPr>
            <p:cNvPr id="357" name="object 357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2437453" y="4650590"/>
              <a:ext cx="817656" cy="1550309"/>
            </a:xfrm>
            <a:prstGeom prst="rect">
              <a:avLst/>
            </a:prstGeom>
          </p:spPr>
        </p:pic>
        <p:pic>
          <p:nvPicPr>
            <p:cNvPr id="358" name="object 358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6434661" y="530936"/>
              <a:ext cx="58693" cy="305609"/>
            </a:xfrm>
            <a:prstGeom prst="rect">
              <a:avLst/>
            </a:prstGeom>
          </p:spPr>
        </p:pic>
        <p:pic>
          <p:nvPicPr>
            <p:cNvPr id="359" name="object 359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2693477" y="530936"/>
              <a:ext cx="59705" cy="305609"/>
            </a:xfrm>
            <a:prstGeom prst="rect">
              <a:avLst/>
            </a:prstGeom>
          </p:spPr>
        </p:pic>
        <p:pic>
          <p:nvPicPr>
            <p:cNvPr id="360" name="object 360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4937985" y="530936"/>
              <a:ext cx="59705" cy="305609"/>
            </a:xfrm>
            <a:prstGeom prst="rect">
              <a:avLst/>
            </a:prstGeom>
          </p:spPr>
        </p:pic>
        <p:pic>
          <p:nvPicPr>
            <p:cNvPr id="361" name="object 361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7957648" y="1273709"/>
              <a:ext cx="304597" cy="59705"/>
            </a:xfrm>
            <a:prstGeom prst="rect">
              <a:avLst/>
            </a:prstGeom>
          </p:spPr>
        </p:pic>
        <p:pic>
          <p:nvPicPr>
            <p:cNvPr id="362" name="object 362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6434661" y="1388059"/>
              <a:ext cx="58693" cy="304597"/>
            </a:xfrm>
            <a:prstGeom prst="rect">
              <a:avLst/>
            </a:prstGeom>
          </p:spPr>
        </p:pic>
        <p:pic>
          <p:nvPicPr>
            <p:cNvPr id="363" name="object 363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4937985" y="5896303"/>
              <a:ext cx="59705" cy="304597"/>
            </a:xfrm>
            <a:prstGeom prst="rect">
              <a:avLst/>
            </a:prstGeom>
          </p:spPr>
        </p:pic>
        <p:pic>
          <p:nvPicPr>
            <p:cNvPr id="364" name="object 364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7192613" y="2022553"/>
              <a:ext cx="305609" cy="58693"/>
            </a:xfrm>
            <a:prstGeom prst="rect">
              <a:avLst/>
            </a:prstGeom>
          </p:spPr>
        </p:pic>
        <p:sp>
          <p:nvSpPr>
            <p:cNvPr id="365" name="object 365"/>
            <p:cNvSpPr/>
            <p:nvPr/>
          </p:nvSpPr>
          <p:spPr>
            <a:xfrm>
              <a:off x="5705044" y="638203"/>
              <a:ext cx="13335" cy="144780"/>
            </a:xfrm>
            <a:custGeom>
              <a:avLst/>
              <a:gdLst/>
              <a:ahLst/>
              <a:cxnLst/>
              <a:rect l="l" t="t" r="r" b="b"/>
              <a:pathLst>
                <a:path w="13335" h="144779">
                  <a:moveTo>
                    <a:pt x="6071" y="133577"/>
                  </a:moveTo>
                  <a:lnTo>
                    <a:pt x="0" y="144709"/>
                  </a:lnTo>
                  <a:lnTo>
                    <a:pt x="13155" y="144709"/>
                  </a:lnTo>
                  <a:lnTo>
                    <a:pt x="6071" y="133577"/>
                  </a:lnTo>
                </a:path>
                <a:path w="13335" h="144779">
                  <a:moveTo>
                    <a:pt x="6071" y="0"/>
                  </a:moveTo>
                  <a:lnTo>
                    <a:pt x="0" y="11131"/>
                  </a:lnTo>
                  <a:lnTo>
                    <a:pt x="13155" y="11131"/>
                  </a:lnTo>
                  <a:lnTo>
                    <a:pt x="607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" name="object 366"/>
            <p:cNvSpPr/>
            <p:nvPr/>
          </p:nvSpPr>
          <p:spPr>
            <a:xfrm>
              <a:off x="5687835" y="533982"/>
              <a:ext cx="55880" cy="294005"/>
            </a:xfrm>
            <a:custGeom>
              <a:avLst/>
              <a:gdLst/>
              <a:ahLst/>
              <a:cxnLst/>
              <a:rect l="l" t="t" r="r" b="b"/>
              <a:pathLst>
                <a:path w="55879" h="294005">
                  <a:moveTo>
                    <a:pt x="6070" y="268160"/>
                  </a:moveTo>
                  <a:lnTo>
                    <a:pt x="5181" y="266014"/>
                  </a:lnTo>
                  <a:lnTo>
                    <a:pt x="3035" y="265125"/>
                  </a:lnTo>
                  <a:lnTo>
                    <a:pt x="889" y="266014"/>
                  </a:lnTo>
                  <a:lnTo>
                    <a:pt x="0" y="268160"/>
                  </a:lnTo>
                  <a:lnTo>
                    <a:pt x="889" y="270306"/>
                  </a:lnTo>
                  <a:lnTo>
                    <a:pt x="3035" y="271195"/>
                  </a:lnTo>
                  <a:lnTo>
                    <a:pt x="5181" y="270306"/>
                  </a:lnTo>
                  <a:lnTo>
                    <a:pt x="6070" y="268160"/>
                  </a:lnTo>
                  <a:close/>
                </a:path>
                <a:path w="55879" h="294005">
                  <a:moveTo>
                    <a:pt x="6070" y="195300"/>
                  </a:moveTo>
                  <a:lnTo>
                    <a:pt x="5181" y="193154"/>
                  </a:lnTo>
                  <a:lnTo>
                    <a:pt x="3035" y="192265"/>
                  </a:lnTo>
                  <a:lnTo>
                    <a:pt x="889" y="193154"/>
                  </a:lnTo>
                  <a:lnTo>
                    <a:pt x="0" y="195300"/>
                  </a:lnTo>
                  <a:lnTo>
                    <a:pt x="889" y="197446"/>
                  </a:lnTo>
                  <a:lnTo>
                    <a:pt x="3035" y="198335"/>
                  </a:lnTo>
                  <a:lnTo>
                    <a:pt x="5181" y="197446"/>
                  </a:lnTo>
                  <a:lnTo>
                    <a:pt x="6070" y="195300"/>
                  </a:lnTo>
                  <a:close/>
                </a:path>
                <a:path w="55879" h="294005">
                  <a:moveTo>
                    <a:pt x="6070" y="122440"/>
                  </a:moveTo>
                  <a:lnTo>
                    <a:pt x="5181" y="120294"/>
                  </a:lnTo>
                  <a:lnTo>
                    <a:pt x="3035" y="119405"/>
                  </a:lnTo>
                  <a:lnTo>
                    <a:pt x="889" y="120294"/>
                  </a:lnTo>
                  <a:lnTo>
                    <a:pt x="0" y="122440"/>
                  </a:lnTo>
                  <a:lnTo>
                    <a:pt x="889" y="124587"/>
                  </a:lnTo>
                  <a:lnTo>
                    <a:pt x="3035" y="125476"/>
                  </a:lnTo>
                  <a:lnTo>
                    <a:pt x="5181" y="124587"/>
                  </a:lnTo>
                  <a:lnTo>
                    <a:pt x="6070" y="122440"/>
                  </a:lnTo>
                  <a:close/>
                </a:path>
                <a:path w="55879" h="294005">
                  <a:moveTo>
                    <a:pt x="6070" y="50596"/>
                  </a:moveTo>
                  <a:lnTo>
                    <a:pt x="5181" y="48450"/>
                  </a:lnTo>
                  <a:lnTo>
                    <a:pt x="3035" y="47561"/>
                  </a:lnTo>
                  <a:lnTo>
                    <a:pt x="889" y="48450"/>
                  </a:lnTo>
                  <a:lnTo>
                    <a:pt x="0" y="50596"/>
                  </a:lnTo>
                  <a:lnTo>
                    <a:pt x="889" y="52743"/>
                  </a:lnTo>
                  <a:lnTo>
                    <a:pt x="3035" y="53632"/>
                  </a:lnTo>
                  <a:lnTo>
                    <a:pt x="5181" y="52743"/>
                  </a:lnTo>
                  <a:lnTo>
                    <a:pt x="6070" y="50596"/>
                  </a:lnTo>
                  <a:close/>
                </a:path>
                <a:path w="55879" h="294005">
                  <a:moveTo>
                    <a:pt x="19227" y="254000"/>
                  </a:moveTo>
                  <a:lnTo>
                    <a:pt x="18338" y="251853"/>
                  </a:lnTo>
                  <a:lnTo>
                    <a:pt x="16192" y="250964"/>
                  </a:lnTo>
                  <a:lnTo>
                    <a:pt x="14046" y="251853"/>
                  </a:lnTo>
                  <a:lnTo>
                    <a:pt x="13157" y="254000"/>
                  </a:lnTo>
                  <a:lnTo>
                    <a:pt x="14046" y="256146"/>
                  </a:lnTo>
                  <a:lnTo>
                    <a:pt x="16192" y="257035"/>
                  </a:lnTo>
                  <a:lnTo>
                    <a:pt x="18338" y="256146"/>
                  </a:lnTo>
                  <a:lnTo>
                    <a:pt x="19227" y="254000"/>
                  </a:lnTo>
                  <a:close/>
                </a:path>
                <a:path w="55879" h="294005">
                  <a:moveTo>
                    <a:pt x="19227" y="181140"/>
                  </a:moveTo>
                  <a:lnTo>
                    <a:pt x="18338" y="178993"/>
                  </a:lnTo>
                  <a:lnTo>
                    <a:pt x="16192" y="178104"/>
                  </a:lnTo>
                  <a:lnTo>
                    <a:pt x="14046" y="178993"/>
                  </a:lnTo>
                  <a:lnTo>
                    <a:pt x="13157" y="181140"/>
                  </a:lnTo>
                  <a:lnTo>
                    <a:pt x="14046" y="183286"/>
                  </a:lnTo>
                  <a:lnTo>
                    <a:pt x="16192" y="184175"/>
                  </a:lnTo>
                  <a:lnTo>
                    <a:pt x="18338" y="183286"/>
                  </a:lnTo>
                  <a:lnTo>
                    <a:pt x="19227" y="181140"/>
                  </a:lnTo>
                  <a:close/>
                </a:path>
                <a:path w="55879" h="294005">
                  <a:moveTo>
                    <a:pt x="19227" y="109283"/>
                  </a:moveTo>
                  <a:lnTo>
                    <a:pt x="18338" y="107137"/>
                  </a:lnTo>
                  <a:lnTo>
                    <a:pt x="16192" y="106248"/>
                  </a:lnTo>
                  <a:lnTo>
                    <a:pt x="14046" y="107137"/>
                  </a:lnTo>
                  <a:lnTo>
                    <a:pt x="13157" y="109283"/>
                  </a:lnTo>
                  <a:lnTo>
                    <a:pt x="14046" y="111429"/>
                  </a:lnTo>
                  <a:lnTo>
                    <a:pt x="16192" y="112318"/>
                  </a:lnTo>
                  <a:lnTo>
                    <a:pt x="18338" y="111429"/>
                  </a:lnTo>
                  <a:lnTo>
                    <a:pt x="19227" y="109283"/>
                  </a:lnTo>
                  <a:close/>
                </a:path>
                <a:path w="55879" h="294005">
                  <a:moveTo>
                    <a:pt x="19227" y="36423"/>
                  </a:moveTo>
                  <a:lnTo>
                    <a:pt x="18338" y="34277"/>
                  </a:lnTo>
                  <a:lnTo>
                    <a:pt x="16192" y="33388"/>
                  </a:lnTo>
                  <a:lnTo>
                    <a:pt x="14046" y="34277"/>
                  </a:lnTo>
                  <a:lnTo>
                    <a:pt x="13157" y="36423"/>
                  </a:lnTo>
                  <a:lnTo>
                    <a:pt x="14046" y="38569"/>
                  </a:lnTo>
                  <a:lnTo>
                    <a:pt x="16192" y="39458"/>
                  </a:lnTo>
                  <a:lnTo>
                    <a:pt x="18338" y="38569"/>
                  </a:lnTo>
                  <a:lnTo>
                    <a:pt x="19227" y="36423"/>
                  </a:lnTo>
                  <a:close/>
                </a:path>
                <a:path w="55879" h="294005">
                  <a:moveTo>
                    <a:pt x="24282" y="286372"/>
                  </a:moveTo>
                  <a:lnTo>
                    <a:pt x="23393" y="284226"/>
                  </a:lnTo>
                  <a:lnTo>
                    <a:pt x="21247" y="283337"/>
                  </a:lnTo>
                  <a:lnTo>
                    <a:pt x="19100" y="284226"/>
                  </a:lnTo>
                  <a:lnTo>
                    <a:pt x="18211" y="286372"/>
                  </a:lnTo>
                  <a:lnTo>
                    <a:pt x="19100" y="288531"/>
                  </a:lnTo>
                  <a:lnTo>
                    <a:pt x="21247" y="289420"/>
                  </a:lnTo>
                  <a:lnTo>
                    <a:pt x="23393" y="288531"/>
                  </a:lnTo>
                  <a:lnTo>
                    <a:pt x="24282" y="286372"/>
                  </a:lnTo>
                  <a:close/>
                </a:path>
                <a:path w="55879" h="294005">
                  <a:moveTo>
                    <a:pt x="24282" y="213512"/>
                  </a:moveTo>
                  <a:lnTo>
                    <a:pt x="23393" y="211366"/>
                  </a:lnTo>
                  <a:lnTo>
                    <a:pt x="21247" y="210477"/>
                  </a:lnTo>
                  <a:lnTo>
                    <a:pt x="19100" y="211366"/>
                  </a:lnTo>
                  <a:lnTo>
                    <a:pt x="18211" y="213512"/>
                  </a:lnTo>
                  <a:lnTo>
                    <a:pt x="19100" y="215658"/>
                  </a:lnTo>
                  <a:lnTo>
                    <a:pt x="21247" y="216547"/>
                  </a:lnTo>
                  <a:lnTo>
                    <a:pt x="23393" y="215658"/>
                  </a:lnTo>
                  <a:lnTo>
                    <a:pt x="24282" y="213512"/>
                  </a:lnTo>
                  <a:close/>
                </a:path>
                <a:path w="55879" h="294005">
                  <a:moveTo>
                    <a:pt x="24282" y="140652"/>
                  </a:moveTo>
                  <a:lnTo>
                    <a:pt x="23393" y="138506"/>
                  </a:lnTo>
                  <a:lnTo>
                    <a:pt x="21247" y="137617"/>
                  </a:lnTo>
                  <a:lnTo>
                    <a:pt x="19100" y="138506"/>
                  </a:lnTo>
                  <a:lnTo>
                    <a:pt x="18211" y="140652"/>
                  </a:lnTo>
                  <a:lnTo>
                    <a:pt x="19100" y="142798"/>
                  </a:lnTo>
                  <a:lnTo>
                    <a:pt x="21247" y="143687"/>
                  </a:lnTo>
                  <a:lnTo>
                    <a:pt x="23393" y="142798"/>
                  </a:lnTo>
                  <a:lnTo>
                    <a:pt x="24282" y="140652"/>
                  </a:lnTo>
                  <a:close/>
                </a:path>
                <a:path w="55879" h="294005">
                  <a:moveTo>
                    <a:pt x="24282" y="67792"/>
                  </a:moveTo>
                  <a:lnTo>
                    <a:pt x="23393" y="65646"/>
                  </a:lnTo>
                  <a:lnTo>
                    <a:pt x="21247" y="64757"/>
                  </a:lnTo>
                  <a:lnTo>
                    <a:pt x="19100" y="65646"/>
                  </a:lnTo>
                  <a:lnTo>
                    <a:pt x="18211" y="67792"/>
                  </a:lnTo>
                  <a:lnTo>
                    <a:pt x="19100" y="69938"/>
                  </a:lnTo>
                  <a:lnTo>
                    <a:pt x="21247" y="70827"/>
                  </a:lnTo>
                  <a:lnTo>
                    <a:pt x="23393" y="69938"/>
                  </a:lnTo>
                  <a:lnTo>
                    <a:pt x="24282" y="67792"/>
                  </a:lnTo>
                  <a:close/>
                </a:path>
                <a:path w="55879" h="294005">
                  <a:moveTo>
                    <a:pt x="33388" y="285369"/>
                  </a:moveTo>
                  <a:lnTo>
                    <a:pt x="32499" y="283222"/>
                  </a:lnTo>
                  <a:lnTo>
                    <a:pt x="30353" y="282333"/>
                  </a:lnTo>
                  <a:lnTo>
                    <a:pt x="28206" y="283222"/>
                  </a:lnTo>
                  <a:lnTo>
                    <a:pt x="27317" y="285369"/>
                  </a:lnTo>
                  <a:lnTo>
                    <a:pt x="28206" y="287515"/>
                  </a:lnTo>
                  <a:lnTo>
                    <a:pt x="30353" y="288404"/>
                  </a:lnTo>
                  <a:lnTo>
                    <a:pt x="32499" y="287515"/>
                  </a:lnTo>
                  <a:lnTo>
                    <a:pt x="33388" y="285369"/>
                  </a:lnTo>
                  <a:close/>
                </a:path>
                <a:path w="55879" h="294005">
                  <a:moveTo>
                    <a:pt x="33388" y="260070"/>
                  </a:moveTo>
                  <a:lnTo>
                    <a:pt x="32499" y="257924"/>
                  </a:lnTo>
                  <a:lnTo>
                    <a:pt x="30353" y="257035"/>
                  </a:lnTo>
                  <a:lnTo>
                    <a:pt x="28206" y="257924"/>
                  </a:lnTo>
                  <a:lnTo>
                    <a:pt x="27317" y="260070"/>
                  </a:lnTo>
                  <a:lnTo>
                    <a:pt x="28206" y="262216"/>
                  </a:lnTo>
                  <a:lnTo>
                    <a:pt x="30353" y="263105"/>
                  </a:lnTo>
                  <a:lnTo>
                    <a:pt x="32499" y="262216"/>
                  </a:lnTo>
                  <a:lnTo>
                    <a:pt x="33388" y="260070"/>
                  </a:lnTo>
                  <a:close/>
                </a:path>
                <a:path w="55879" h="294005">
                  <a:moveTo>
                    <a:pt x="33388" y="233756"/>
                  </a:moveTo>
                  <a:lnTo>
                    <a:pt x="32499" y="231609"/>
                  </a:lnTo>
                  <a:lnTo>
                    <a:pt x="30353" y="230720"/>
                  </a:lnTo>
                  <a:lnTo>
                    <a:pt x="28206" y="231609"/>
                  </a:lnTo>
                  <a:lnTo>
                    <a:pt x="27317" y="233756"/>
                  </a:lnTo>
                  <a:lnTo>
                    <a:pt x="28206" y="235902"/>
                  </a:lnTo>
                  <a:lnTo>
                    <a:pt x="30353" y="236791"/>
                  </a:lnTo>
                  <a:lnTo>
                    <a:pt x="32499" y="235902"/>
                  </a:lnTo>
                  <a:lnTo>
                    <a:pt x="33388" y="233756"/>
                  </a:lnTo>
                  <a:close/>
                </a:path>
                <a:path w="55879" h="294005">
                  <a:moveTo>
                    <a:pt x="33388" y="208457"/>
                  </a:moveTo>
                  <a:lnTo>
                    <a:pt x="32499" y="206311"/>
                  </a:lnTo>
                  <a:lnTo>
                    <a:pt x="30353" y="205422"/>
                  </a:lnTo>
                  <a:lnTo>
                    <a:pt x="28206" y="206311"/>
                  </a:lnTo>
                  <a:lnTo>
                    <a:pt x="27317" y="208457"/>
                  </a:lnTo>
                  <a:lnTo>
                    <a:pt x="28206" y="210604"/>
                  </a:lnTo>
                  <a:lnTo>
                    <a:pt x="30353" y="211493"/>
                  </a:lnTo>
                  <a:lnTo>
                    <a:pt x="32499" y="210604"/>
                  </a:lnTo>
                  <a:lnTo>
                    <a:pt x="33388" y="208457"/>
                  </a:lnTo>
                  <a:close/>
                </a:path>
                <a:path w="55879" h="294005">
                  <a:moveTo>
                    <a:pt x="33388" y="183159"/>
                  </a:moveTo>
                  <a:lnTo>
                    <a:pt x="32499" y="181013"/>
                  </a:lnTo>
                  <a:lnTo>
                    <a:pt x="30353" y="180124"/>
                  </a:lnTo>
                  <a:lnTo>
                    <a:pt x="28206" y="181013"/>
                  </a:lnTo>
                  <a:lnTo>
                    <a:pt x="27317" y="183159"/>
                  </a:lnTo>
                  <a:lnTo>
                    <a:pt x="28206" y="185305"/>
                  </a:lnTo>
                  <a:lnTo>
                    <a:pt x="30353" y="186194"/>
                  </a:lnTo>
                  <a:lnTo>
                    <a:pt x="32499" y="185305"/>
                  </a:lnTo>
                  <a:lnTo>
                    <a:pt x="33388" y="183159"/>
                  </a:lnTo>
                  <a:close/>
                </a:path>
                <a:path w="55879" h="294005">
                  <a:moveTo>
                    <a:pt x="33388" y="156845"/>
                  </a:moveTo>
                  <a:lnTo>
                    <a:pt x="32499" y="154698"/>
                  </a:lnTo>
                  <a:lnTo>
                    <a:pt x="30353" y="153809"/>
                  </a:lnTo>
                  <a:lnTo>
                    <a:pt x="28206" y="154698"/>
                  </a:lnTo>
                  <a:lnTo>
                    <a:pt x="27317" y="156845"/>
                  </a:lnTo>
                  <a:lnTo>
                    <a:pt x="28206" y="158991"/>
                  </a:lnTo>
                  <a:lnTo>
                    <a:pt x="30353" y="159880"/>
                  </a:lnTo>
                  <a:lnTo>
                    <a:pt x="32499" y="158991"/>
                  </a:lnTo>
                  <a:lnTo>
                    <a:pt x="33388" y="156845"/>
                  </a:lnTo>
                  <a:close/>
                </a:path>
                <a:path w="55879" h="294005">
                  <a:moveTo>
                    <a:pt x="33388" y="106248"/>
                  </a:moveTo>
                  <a:lnTo>
                    <a:pt x="32499" y="104101"/>
                  </a:lnTo>
                  <a:lnTo>
                    <a:pt x="30353" y="103212"/>
                  </a:lnTo>
                  <a:lnTo>
                    <a:pt x="28206" y="104101"/>
                  </a:lnTo>
                  <a:lnTo>
                    <a:pt x="27317" y="106248"/>
                  </a:lnTo>
                  <a:lnTo>
                    <a:pt x="28206" y="108394"/>
                  </a:lnTo>
                  <a:lnTo>
                    <a:pt x="30353" y="109283"/>
                  </a:lnTo>
                  <a:lnTo>
                    <a:pt x="32499" y="108394"/>
                  </a:lnTo>
                  <a:lnTo>
                    <a:pt x="33388" y="106248"/>
                  </a:lnTo>
                  <a:close/>
                </a:path>
                <a:path w="55879" h="294005">
                  <a:moveTo>
                    <a:pt x="33388" y="79946"/>
                  </a:moveTo>
                  <a:lnTo>
                    <a:pt x="32499" y="77787"/>
                  </a:lnTo>
                  <a:lnTo>
                    <a:pt x="30353" y="76898"/>
                  </a:lnTo>
                  <a:lnTo>
                    <a:pt x="28206" y="77787"/>
                  </a:lnTo>
                  <a:lnTo>
                    <a:pt x="27317" y="79946"/>
                  </a:lnTo>
                  <a:lnTo>
                    <a:pt x="28206" y="82092"/>
                  </a:lnTo>
                  <a:lnTo>
                    <a:pt x="30353" y="82981"/>
                  </a:lnTo>
                  <a:lnTo>
                    <a:pt x="32499" y="82092"/>
                  </a:lnTo>
                  <a:lnTo>
                    <a:pt x="33388" y="79946"/>
                  </a:lnTo>
                  <a:close/>
                </a:path>
                <a:path w="55879" h="294005">
                  <a:moveTo>
                    <a:pt x="33388" y="29337"/>
                  </a:moveTo>
                  <a:lnTo>
                    <a:pt x="32499" y="27190"/>
                  </a:lnTo>
                  <a:lnTo>
                    <a:pt x="30353" y="26301"/>
                  </a:lnTo>
                  <a:lnTo>
                    <a:pt x="28206" y="27190"/>
                  </a:lnTo>
                  <a:lnTo>
                    <a:pt x="27317" y="29337"/>
                  </a:lnTo>
                  <a:lnTo>
                    <a:pt x="28206" y="31483"/>
                  </a:lnTo>
                  <a:lnTo>
                    <a:pt x="30353" y="32372"/>
                  </a:lnTo>
                  <a:lnTo>
                    <a:pt x="32499" y="31483"/>
                  </a:lnTo>
                  <a:lnTo>
                    <a:pt x="33388" y="29337"/>
                  </a:lnTo>
                  <a:close/>
                </a:path>
                <a:path w="55879" h="294005">
                  <a:moveTo>
                    <a:pt x="33388" y="3035"/>
                  </a:moveTo>
                  <a:lnTo>
                    <a:pt x="32499" y="889"/>
                  </a:lnTo>
                  <a:lnTo>
                    <a:pt x="30353" y="0"/>
                  </a:lnTo>
                  <a:lnTo>
                    <a:pt x="28206" y="889"/>
                  </a:lnTo>
                  <a:lnTo>
                    <a:pt x="27317" y="3035"/>
                  </a:lnTo>
                  <a:lnTo>
                    <a:pt x="28206" y="5181"/>
                  </a:lnTo>
                  <a:lnTo>
                    <a:pt x="30353" y="6070"/>
                  </a:lnTo>
                  <a:lnTo>
                    <a:pt x="32499" y="5181"/>
                  </a:lnTo>
                  <a:lnTo>
                    <a:pt x="33388" y="3035"/>
                  </a:lnTo>
                  <a:close/>
                </a:path>
                <a:path w="55879" h="294005">
                  <a:moveTo>
                    <a:pt x="37439" y="272211"/>
                  </a:moveTo>
                  <a:lnTo>
                    <a:pt x="36550" y="270065"/>
                  </a:lnTo>
                  <a:lnTo>
                    <a:pt x="34404" y="269176"/>
                  </a:lnTo>
                  <a:lnTo>
                    <a:pt x="32258" y="270065"/>
                  </a:lnTo>
                  <a:lnTo>
                    <a:pt x="31369" y="272211"/>
                  </a:lnTo>
                  <a:lnTo>
                    <a:pt x="32258" y="274358"/>
                  </a:lnTo>
                  <a:lnTo>
                    <a:pt x="34404" y="275247"/>
                  </a:lnTo>
                  <a:lnTo>
                    <a:pt x="36550" y="274358"/>
                  </a:lnTo>
                  <a:lnTo>
                    <a:pt x="37439" y="272211"/>
                  </a:lnTo>
                  <a:close/>
                </a:path>
                <a:path w="55879" h="294005">
                  <a:moveTo>
                    <a:pt x="37439" y="199351"/>
                  </a:moveTo>
                  <a:lnTo>
                    <a:pt x="36550" y="197205"/>
                  </a:lnTo>
                  <a:lnTo>
                    <a:pt x="34404" y="196316"/>
                  </a:lnTo>
                  <a:lnTo>
                    <a:pt x="32258" y="197205"/>
                  </a:lnTo>
                  <a:lnTo>
                    <a:pt x="31369" y="199351"/>
                  </a:lnTo>
                  <a:lnTo>
                    <a:pt x="32258" y="201498"/>
                  </a:lnTo>
                  <a:lnTo>
                    <a:pt x="34404" y="202387"/>
                  </a:lnTo>
                  <a:lnTo>
                    <a:pt x="36550" y="201498"/>
                  </a:lnTo>
                  <a:lnTo>
                    <a:pt x="37439" y="199351"/>
                  </a:lnTo>
                  <a:close/>
                </a:path>
                <a:path w="55879" h="294005">
                  <a:moveTo>
                    <a:pt x="37439" y="127508"/>
                  </a:moveTo>
                  <a:lnTo>
                    <a:pt x="36550" y="125349"/>
                  </a:lnTo>
                  <a:lnTo>
                    <a:pt x="34404" y="124460"/>
                  </a:lnTo>
                  <a:lnTo>
                    <a:pt x="32258" y="125349"/>
                  </a:lnTo>
                  <a:lnTo>
                    <a:pt x="31369" y="127508"/>
                  </a:lnTo>
                  <a:lnTo>
                    <a:pt x="32080" y="129235"/>
                  </a:lnTo>
                  <a:lnTo>
                    <a:pt x="30353" y="128511"/>
                  </a:lnTo>
                  <a:lnTo>
                    <a:pt x="28206" y="129400"/>
                  </a:lnTo>
                  <a:lnTo>
                    <a:pt x="27317" y="131546"/>
                  </a:lnTo>
                  <a:lnTo>
                    <a:pt x="28206" y="133692"/>
                  </a:lnTo>
                  <a:lnTo>
                    <a:pt x="30353" y="134581"/>
                  </a:lnTo>
                  <a:lnTo>
                    <a:pt x="32499" y="133692"/>
                  </a:lnTo>
                  <a:lnTo>
                    <a:pt x="33388" y="131546"/>
                  </a:lnTo>
                  <a:lnTo>
                    <a:pt x="32664" y="129832"/>
                  </a:lnTo>
                  <a:lnTo>
                    <a:pt x="34404" y="130543"/>
                  </a:lnTo>
                  <a:lnTo>
                    <a:pt x="36550" y="129654"/>
                  </a:lnTo>
                  <a:lnTo>
                    <a:pt x="37439" y="127508"/>
                  </a:lnTo>
                  <a:close/>
                </a:path>
                <a:path w="55879" h="294005">
                  <a:moveTo>
                    <a:pt x="37439" y="54635"/>
                  </a:moveTo>
                  <a:lnTo>
                    <a:pt x="36550" y="52489"/>
                  </a:lnTo>
                  <a:lnTo>
                    <a:pt x="34404" y="51600"/>
                  </a:lnTo>
                  <a:lnTo>
                    <a:pt x="32372" y="52451"/>
                  </a:lnTo>
                  <a:lnTo>
                    <a:pt x="30353" y="51600"/>
                  </a:lnTo>
                  <a:lnTo>
                    <a:pt x="28206" y="52489"/>
                  </a:lnTo>
                  <a:lnTo>
                    <a:pt x="27317" y="54635"/>
                  </a:lnTo>
                  <a:lnTo>
                    <a:pt x="28206" y="56794"/>
                  </a:lnTo>
                  <a:lnTo>
                    <a:pt x="30353" y="57683"/>
                  </a:lnTo>
                  <a:lnTo>
                    <a:pt x="32372" y="56845"/>
                  </a:lnTo>
                  <a:lnTo>
                    <a:pt x="34404" y="57683"/>
                  </a:lnTo>
                  <a:lnTo>
                    <a:pt x="36550" y="56794"/>
                  </a:lnTo>
                  <a:lnTo>
                    <a:pt x="37439" y="54635"/>
                  </a:lnTo>
                  <a:close/>
                </a:path>
                <a:path w="55879" h="294005">
                  <a:moveTo>
                    <a:pt x="42506" y="231736"/>
                  </a:moveTo>
                  <a:lnTo>
                    <a:pt x="41617" y="229590"/>
                  </a:lnTo>
                  <a:lnTo>
                    <a:pt x="39471" y="228701"/>
                  </a:lnTo>
                  <a:lnTo>
                    <a:pt x="37325" y="229590"/>
                  </a:lnTo>
                  <a:lnTo>
                    <a:pt x="36436" y="231736"/>
                  </a:lnTo>
                  <a:lnTo>
                    <a:pt x="37325" y="233883"/>
                  </a:lnTo>
                  <a:lnTo>
                    <a:pt x="39471" y="234772"/>
                  </a:lnTo>
                  <a:lnTo>
                    <a:pt x="41617" y="233883"/>
                  </a:lnTo>
                  <a:lnTo>
                    <a:pt x="42506" y="231736"/>
                  </a:lnTo>
                  <a:close/>
                </a:path>
                <a:path w="55879" h="294005">
                  <a:moveTo>
                    <a:pt x="42506" y="158877"/>
                  </a:moveTo>
                  <a:lnTo>
                    <a:pt x="41617" y="156730"/>
                  </a:lnTo>
                  <a:lnTo>
                    <a:pt x="39471" y="155841"/>
                  </a:lnTo>
                  <a:lnTo>
                    <a:pt x="37325" y="156730"/>
                  </a:lnTo>
                  <a:lnTo>
                    <a:pt x="36436" y="158877"/>
                  </a:lnTo>
                  <a:lnTo>
                    <a:pt x="37325" y="161023"/>
                  </a:lnTo>
                  <a:lnTo>
                    <a:pt x="39471" y="161912"/>
                  </a:lnTo>
                  <a:lnTo>
                    <a:pt x="41617" y="161023"/>
                  </a:lnTo>
                  <a:lnTo>
                    <a:pt x="42506" y="158877"/>
                  </a:lnTo>
                  <a:close/>
                </a:path>
                <a:path w="55879" h="294005">
                  <a:moveTo>
                    <a:pt x="42506" y="86017"/>
                  </a:moveTo>
                  <a:lnTo>
                    <a:pt x="41617" y="83870"/>
                  </a:lnTo>
                  <a:lnTo>
                    <a:pt x="39471" y="82981"/>
                  </a:lnTo>
                  <a:lnTo>
                    <a:pt x="37325" y="83870"/>
                  </a:lnTo>
                  <a:lnTo>
                    <a:pt x="36436" y="86017"/>
                  </a:lnTo>
                  <a:lnTo>
                    <a:pt x="37325" y="88163"/>
                  </a:lnTo>
                  <a:lnTo>
                    <a:pt x="39471" y="89052"/>
                  </a:lnTo>
                  <a:lnTo>
                    <a:pt x="41617" y="88163"/>
                  </a:lnTo>
                  <a:lnTo>
                    <a:pt x="42506" y="86017"/>
                  </a:lnTo>
                  <a:close/>
                </a:path>
                <a:path w="55879" h="294005">
                  <a:moveTo>
                    <a:pt x="42506" y="14160"/>
                  </a:moveTo>
                  <a:lnTo>
                    <a:pt x="41617" y="12014"/>
                  </a:lnTo>
                  <a:lnTo>
                    <a:pt x="39471" y="11125"/>
                  </a:lnTo>
                  <a:lnTo>
                    <a:pt x="37325" y="12014"/>
                  </a:lnTo>
                  <a:lnTo>
                    <a:pt x="36436" y="14160"/>
                  </a:lnTo>
                  <a:lnTo>
                    <a:pt x="37325" y="16306"/>
                  </a:lnTo>
                  <a:lnTo>
                    <a:pt x="39471" y="17195"/>
                  </a:lnTo>
                  <a:lnTo>
                    <a:pt x="41617" y="16306"/>
                  </a:lnTo>
                  <a:lnTo>
                    <a:pt x="42506" y="14160"/>
                  </a:lnTo>
                  <a:close/>
                </a:path>
                <a:path w="55879" h="294005">
                  <a:moveTo>
                    <a:pt x="55651" y="290423"/>
                  </a:moveTo>
                  <a:lnTo>
                    <a:pt x="54762" y="288277"/>
                  </a:lnTo>
                  <a:lnTo>
                    <a:pt x="52616" y="287388"/>
                  </a:lnTo>
                  <a:lnTo>
                    <a:pt x="50469" y="288277"/>
                  </a:lnTo>
                  <a:lnTo>
                    <a:pt x="49580" y="290423"/>
                  </a:lnTo>
                  <a:lnTo>
                    <a:pt x="50469" y="292569"/>
                  </a:lnTo>
                  <a:lnTo>
                    <a:pt x="52616" y="293458"/>
                  </a:lnTo>
                  <a:lnTo>
                    <a:pt x="54762" y="292569"/>
                  </a:lnTo>
                  <a:lnTo>
                    <a:pt x="55651" y="290423"/>
                  </a:lnTo>
                  <a:close/>
                </a:path>
                <a:path w="55879" h="294005">
                  <a:moveTo>
                    <a:pt x="55651" y="217563"/>
                  </a:moveTo>
                  <a:lnTo>
                    <a:pt x="54762" y="215417"/>
                  </a:lnTo>
                  <a:lnTo>
                    <a:pt x="52616" y="214528"/>
                  </a:lnTo>
                  <a:lnTo>
                    <a:pt x="50469" y="215417"/>
                  </a:lnTo>
                  <a:lnTo>
                    <a:pt x="49580" y="217563"/>
                  </a:lnTo>
                  <a:lnTo>
                    <a:pt x="50469" y="219710"/>
                  </a:lnTo>
                  <a:lnTo>
                    <a:pt x="52616" y="220599"/>
                  </a:lnTo>
                  <a:lnTo>
                    <a:pt x="54762" y="219710"/>
                  </a:lnTo>
                  <a:lnTo>
                    <a:pt x="55651" y="217563"/>
                  </a:lnTo>
                  <a:close/>
                </a:path>
                <a:path w="55879" h="294005">
                  <a:moveTo>
                    <a:pt x="55651" y="145719"/>
                  </a:moveTo>
                  <a:lnTo>
                    <a:pt x="54762" y="143573"/>
                  </a:lnTo>
                  <a:lnTo>
                    <a:pt x="52616" y="142684"/>
                  </a:lnTo>
                  <a:lnTo>
                    <a:pt x="50469" y="143573"/>
                  </a:lnTo>
                  <a:lnTo>
                    <a:pt x="49580" y="145719"/>
                  </a:lnTo>
                  <a:lnTo>
                    <a:pt x="50469" y="147866"/>
                  </a:lnTo>
                  <a:lnTo>
                    <a:pt x="52616" y="148755"/>
                  </a:lnTo>
                  <a:lnTo>
                    <a:pt x="54762" y="147866"/>
                  </a:lnTo>
                  <a:lnTo>
                    <a:pt x="55651" y="145719"/>
                  </a:lnTo>
                  <a:close/>
                </a:path>
                <a:path w="55879" h="294005">
                  <a:moveTo>
                    <a:pt x="55651" y="72859"/>
                  </a:moveTo>
                  <a:lnTo>
                    <a:pt x="54762" y="70713"/>
                  </a:lnTo>
                  <a:lnTo>
                    <a:pt x="52616" y="69824"/>
                  </a:lnTo>
                  <a:lnTo>
                    <a:pt x="50469" y="70713"/>
                  </a:lnTo>
                  <a:lnTo>
                    <a:pt x="49580" y="72859"/>
                  </a:lnTo>
                  <a:lnTo>
                    <a:pt x="50469" y="75006"/>
                  </a:lnTo>
                  <a:lnTo>
                    <a:pt x="52616" y="75895"/>
                  </a:lnTo>
                  <a:lnTo>
                    <a:pt x="54762" y="75006"/>
                  </a:lnTo>
                  <a:lnTo>
                    <a:pt x="55651" y="728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7" name="object 367"/>
            <p:cNvSpPr/>
            <p:nvPr/>
          </p:nvSpPr>
          <p:spPr>
            <a:xfrm>
              <a:off x="5688853" y="533972"/>
              <a:ext cx="53975" cy="299720"/>
            </a:xfrm>
            <a:custGeom>
              <a:avLst/>
              <a:gdLst/>
              <a:ahLst/>
              <a:cxnLst/>
              <a:rect l="l" t="t" r="r" b="b"/>
              <a:pathLst>
                <a:path w="53975" h="299719">
                  <a:moveTo>
                    <a:pt x="53633" y="0"/>
                  </a:moveTo>
                  <a:lnTo>
                    <a:pt x="0" y="0"/>
                  </a:lnTo>
                  <a:lnTo>
                    <a:pt x="0" y="299537"/>
                  </a:lnTo>
                  <a:lnTo>
                    <a:pt x="53633" y="299537"/>
                  </a:lnTo>
                  <a:lnTo>
                    <a:pt x="53633" y="0"/>
                  </a:lnTo>
                </a:path>
                <a:path w="53975" h="299719">
                  <a:moveTo>
                    <a:pt x="0" y="0"/>
                  </a:moveTo>
                  <a:lnTo>
                    <a:pt x="53633" y="299537"/>
                  </a:lnTo>
                </a:path>
                <a:path w="53975" h="299719">
                  <a:moveTo>
                    <a:pt x="0" y="299537"/>
                  </a:moveTo>
                  <a:lnTo>
                    <a:pt x="5363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68" name="object 368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7957648" y="2695500"/>
              <a:ext cx="304597" cy="59705"/>
            </a:xfrm>
            <a:prstGeom prst="rect">
              <a:avLst/>
            </a:prstGeom>
          </p:spPr>
        </p:pic>
        <p:pic>
          <p:nvPicPr>
            <p:cNvPr id="369" name="object 369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7182493" y="530936"/>
              <a:ext cx="59705" cy="305609"/>
            </a:xfrm>
            <a:prstGeom prst="rect">
              <a:avLst/>
            </a:prstGeom>
          </p:spPr>
        </p:pic>
        <p:pic>
          <p:nvPicPr>
            <p:cNvPr id="370" name="object 370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673430" y="2022553"/>
              <a:ext cx="304597" cy="58693"/>
            </a:xfrm>
            <a:prstGeom prst="rect">
              <a:avLst/>
            </a:prstGeom>
          </p:spPr>
        </p:pic>
        <p:pic>
          <p:nvPicPr>
            <p:cNvPr id="371" name="object 371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7957648" y="3337077"/>
              <a:ext cx="304597" cy="58693"/>
            </a:xfrm>
            <a:prstGeom prst="rect">
              <a:avLst/>
            </a:prstGeom>
          </p:spPr>
        </p:pic>
        <p:pic>
          <p:nvPicPr>
            <p:cNvPr id="372" name="object 372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2437453" y="2022553"/>
              <a:ext cx="304597" cy="58693"/>
            </a:xfrm>
            <a:prstGeom prst="rect">
              <a:avLst/>
            </a:prstGeom>
          </p:spPr>
        </p:pic>
        <p:sp>
          <p:nvSpPr>
            <p:cNvPr id="373" name="object 373"/>
            <p:cNvSpPr/>
            <p:nvPr/>
          </p:nvSpPr>
          <p:spPr>
            <a:xfrm>
              <a:off x="3444345" y="577486"/>
              <a:ext cx="42545" cy="205740"/>
            </a:xfrm>
            <a:custGeom>
              <a:avLst/>
              <a:gdLst/>
              <a:ahLst/>
              <a:cxnLst/>
              <a:rect l="l" t="t" r="r" b="b"/>
              <a:pathLst>
                <a:path w="42545" h="205740">
                  <a:moveTo>
                    <a:pt x="0" y="138637"/>
                  </a:moveTo>
                  <a:lnTo>
                    <a:pt x="4047" y="138637"/>
                  </a:lnTo>
                  <a:lnTo>
                    <a:pt x="0" y="133577"/>
                  </a:lnTo>
                </a:path>
                <a:path w="42545" h="205740">
                  <a:moveTo>
                    <a:pt x="0" y="6071"/>
                  </a:moveTo>
                  <a:lnTo>
                    <a:pt x="4047" y="6071"/>
                  </a:lnTo>
                  <a:lnTo>
                    <a:pt x="0" y="0"/>
                  </a:lnTo>
                </a:path>
                <a:path w="42545" h="205740">
                  <a:moveTo>
                    <a:pt x="35418" y="194294"/>
                  </a:moveTo>
                  <a:lnTo>
                    <a:pt x="29346" y="205426"/>
                  </a:lnTo>
                  <a:lnTo>
                    <a:pt x="42501" y="205426"/>
                  </a:lnTo>
                  <a:lnTo>
                    <a:pt x="35418" y="194294"/>
                  </a:lnTo>
                </a:path>
                <a:path w="42545" h="205740">
                  <a:moveTo>
                    <a:pt x="35418" y="60717"/>
                  </a:moveTo>
                  <a:lnTo>
                    <a:pt x="29346" y="71848"/>
                  </a:lnTo>
                  <a:lnTo>
                    <a:pt x="42501" y="71848"/>
                  </a:lnTo>
                  <a:lnTo>
                    <a:pt x="35418" y="6071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" name="object 374"/>
            <p:cNvSpPr/>
            <p:nvPr/>
          </p:nvSpPr>
          <p:spPr>
            <a:xfrm>
              <a:off x="3452431" y="533982"/>
              <a:ext cx="46990" cy="294005"/>
            </a:xfrm>
            <a:custGeom>
              <a:avLst/>
              <a:gdLst/>
              <a:ahLst/>
              <a:cxnLst/>
              <a:rect l="l" t="t" r="r" b="b"/>
              <a:pathLst>
                <a:path w="46989" h="294005">
                  <a:moveTo>
                    <a:pt x="6070" y="254000"/>
                  </a:moveTo>
                  <a:lnTo>
                    <a:pt x="5181" y="251853"/>
                  </a:lnTo>
                  <a:lnTo>
                    <a:pt x="3035" y="250964"/>
                  </a:lnTo>
                  <a:lnTo>
                    <a:pt x="889" y="251853"/>
                  </a:lnTo>
                  <a:lnTo>
                    <a:pt x="0" y="254000"/>
                  </a:lnTo>
                  <a:lnTo>
                    <a:pt x="889" y="256146"/>
                  </a:lnTo>
                  <a:lnTo>
                    <a:pt x="3035" y="257035"/>
                  </a:lnTo>
                  <a:lnTo>
                    <a:pt x="5181" y="256146"/>
                  </a:lnTo>
                  <a:lnTo>
                    <a:pt x="6070" y="254000"/>
                  </a:lnTo>
                  <a:close/>
                </a:path>
                <a:path w="46989" h="294005">
                  <a:moveTo>
                    <a:pt x="6070" y="181140"/>
                  </a:moveTo>
                  <a:lnTo>
                    <a:pt x="5181" y="178993"/>
                  </a:lnTo>
                  <a:lnTo>
                    <a:pt x="3035" y="178104"/>
                  </a:lnTo>
                  <a:lnTo>
                    <a:pt x="889" y="178993"/>
                  </a:lnTo>
                  <a:lnTo>
                    <a:pt x="0" y="181140"/>
                  </a:lnTo>
                  <a:lnTo>
                    <a:pt x="889" y="183286"/>
                  </a:lnTo>
                  <a:lnTo>
                    <a:pt x="3035" y="184175"/>
                  </a:lnTo>
                  <a:lnTo>
                    <a:pt x="5181" y="183286"/>
                  </a:lnTo>
                  <a:lnTo>
                    <a:pt x="6070" y="181140"/>
                  </a:lnTo>
                  <a:close/>
                </a:path>
                <a:path w="46989" h="294005">
                  <a:moveTo>
                    <a:pt x="6070" y="109283"/>
                  </a:moveTo>
                  <a:lnTo>
                    <a:pt x="5181" y="107137"/>
                  </a:lnTo>
                  <a:lnTo>
                    <a:pt x="3035" y="106248"/>
                  </a:lnTo>
                  <a:lnTo>
                    <a:pt x="889" y="107137"/>
                  </a:lnTo>
                  <a:lnTo>
                    <a:pt x="0" y="109283"/>
                  </a:lnTo>
                  <a:lnTo>
                    <a:pt x="889" y="111429"/>
                  </a:lnTo>
                  <a:lnTo>
                    <a:pt x="3035" y="112318"/>
                  </a:lnTo>
                  <a:lnTo>
                    <a:pt x="5181" y="111429"/>
                  </a:lnTo>
                  <a:lnTo>
                    <a:pt x="6070" y="109283"/>
                  </a:lnTo>
                  <a:close/>
                </a:path>
                <a:path w="46989" h="294005">
                  <a:moveTo>
                    <a:pt x="6070" y="36423"/>
                  </a:moveTo>
                  <a:lnTo>
                    <a:pt x="5181" y="34277"/>
                  </a:lnTo>
                  <a:lnTo>
                    <a:pt x="3035" y="33388"/>
                  </a:lnTo>
                  <a:lnTo>
                    <a:pt x="889" y="34277"/>
                  </a:lnTo>
                  <a:lnTo>
                    <a:pt x="0" y="36423"/>
                  </a:lnTo>
                  <a:lnTo>
                    <a:pt x="889" y="38569"/>
                  </a:lnTo>
                  <a:lnTo>
                    <a:pt x="3035" y="39458"/>
                  </a:lnTo>
                  <a:lnTo>
                    <a:pt x="5181" y="38569"/>
                  </a:lnTo>
                  <a:lnTo>
                    <a:pt x="6070" y="36423"/>
                  </a:lnTo>
                  <a:close/>
                </a:path>
                <a:path w="46989" h="294005">
                  <a:moveTo>
                    <a:pt x="10121" y="286372"/>
                  </a:moveTo>
                  <a:lnTo>
                    <a:pt x="9232" y="284226"/>
                  </a:lnTo>
                  <a:lnTo>
                    <a:pt x="7086" y="283337"/>
                  </a:lnTo>
                  <a:lnTo>
                    <a:pt x="4940" y="284226"/>
                  </a:lnTo>
                  <a:lnTo>
                    <a:pt x="4051" y="286372"/>
                  </a:lnTo>
                  <a:lnTo>
                    <a:pt x="4940" y="288531"/>
                  </a:lnTo>
                  <a:lnTo>
                    <a:pt x="7086" y="289420"/>
                  </a:lnTo>
                  <a:lnTo>
                    <a:pt x="9232" y="288531"/>
                  </a:lnTo>
                  <a:lnTo>
                    <a:pt x="10121" y="286372"/>
                  </a:lnTo>
                  <a:close/>
                </a:path>
                <a:path w="46989" h="294005">
                  <a:moveTo>
                    <a:pt x="10121" y="213512"/>
                  </a:moveTo>
                  <a:lnTo>
                    <a:pt x="9232" y="211366"/>
                  </a:lnTo>
                  <a:lnTo>
                    <a:pt x="7086" y="210477"/>
                  </a:lnTo>
                  <a:lnTo>
                    <a:pt x="4940" y="211366"/>
                  </a:lnTo>
                  <a:lnTo>
                    <a:pt x="4051" y="213512"/>
                  </a:lnTo>
                  <a:lnTo>
                    <a:pt x="4940" y="215658"/>
                  </a:lnTo>
                  <a:lnTo>
                    <a:pt x="7086" y="216547"/>
                  </a:lnTo>
                  <a:lnTo>
                    <a:pt x="9232" y="215658"/>
                  </a:lnTo>
                  <a:lnTo>
                    <a:pt x="10121" y="213512"/>
                  </a:lnTo>
                  <a:close/>
                </a:path>
                <a:path w="46989" h="294005">
                  <a:moveTo>
                    <a:pt x="10121" y="140652"/>
                  </a:moveTo>
                  <a:lnTo>
                    <a:pt x="9232" y="138506"/>
                  </a:lnTo>
                  <a:lnTo>
                    <a:pt x="7086" y="137617"/>
                  </a:lnTo>
                  <a:lnTo>
                    <a:pt x="4940" y="138506"/>
                  </a:lnTo>
                  <a:lnTo>
                    <a:pt x="4051" y="140652"/>
                  </a:lnTo>
                  <a:lnTo>
                    <a:pt x="4940" y="142798"/>
                  </a:lnTo>
                  <a:lnTo>
                    <a:pt x="7086" y="143687"/>
                  </a:lnTo>
                  <a:lnTo>
                    <a:pt x="9232" y="142798"/>
                  </a:lnTo>
                  <a:lnTo>
                    <a:pt x="10121" y="140652"/>
                  </a:lnTo>
                  <a:close/>
                </a:path>
                <a:path w="46989" h="294005">
                  <a:moveTo>
                    <a:pt x="10121" y="67792"/>
                  </a:moveTo>
                  <a:lnTo>
                    <a:pt x="9232" y="65646"/>
                  </a:lnTo>
                  <a:lnTo>
                    <a:pt x="7086" y="64757"/>
                  </a:lnTo>
                  <a:lnTo>
                    <a:pt x="4940" y="65646"/>
                  </a:lnTo>
                  <a:lnTo>
                    <a:pt x="4051" y="67792"/>
                  </a:lnTo>
                  <a:lnTo>
                    <a:pt x="4940" y="69938"/>
                  </a:lnTo>
                  <a:lnTo>
                    <a:pt x="7086" y="70827"/>
                  </a:lnTo>
                  <a:lnTo>
                    <a:pt x="9232" y="69938"/>
                  </a:lnTo>
                  <a:lnTo>
                    <a:pt x="10121" y="67792"/>
                  </a:lnTo>
                  <a:close/>
                </a:path>
                <a:path w="46989" h="294005">
                  <a:moveTo>
                    <a:pt x="24295" y="285369"/>
                  </a:moveTo>
                  <a:lnTo>
                    <a:pt x="23406" y="283222"/>
                  </a:lnTo>
                  <a:lnTo>
                    <a:pt x="21259" y="282333"/>
                  </a:lnTo>
                  <a:lnTo>
                    <a:pt x="19100" y="283222"/>
                  </a:lnTo>
                  <a:lnTo>
                    <a:pt x="18211" y="285369"/>
                  </a:lnTo>
                  <a:lnTo>
                    <a:pt x="19100" y="287515"/>
                  </a:lnTo>
                  <a:lnTo>
                    <a:pt x="21259" y="288404"/>
                  </a:lnTo>
                  <a:lnTo>
                    <a:pt x="23406" y="287515"/>
                  </a:lnTo>
                  <a:lnTo>
                    <a:pt x="24295" y="285369"/>
                  </a:lnTo>
                  <a:close/>
                </a:path>
                <a:path w="46989" h="294005">
                  <a:moveTo>
                    <a:pt x="24295" y="272211"/>
                  </a:moveTo>
                  <a:lnTo>
                    <a:pt x="23406" y="270065"/>
                  </a:lnTo>
                  <a:lnTo>
                    <a:pt x="21259" y="269176"/>
                  </a:lnTo>
                  <a:lnTo>
                    <a:pt x="19100" y="270065"/>
                  </a:lnTo>
                  <a:lnTo>
                    <a:pt x="18211" y="272211"/>
                  </a:lnTo>
                  <a:lnTo>
                    <a:pt x="19100" y="274358"/>
                  </a:lnTo>
                  <a:lnTo>
                    <a:pt x="21259" y="275247"/>
                  </a:lnTo>
                  <a:lnTo>
                    <a:pt x="23406" y="274358"/>
                  </a:lnTo>
                  <a:lnTo>
                    <a:pt x="24295" y="272211"/>
                  </a:lnTo>
                  <a:close/>
                </a:path>
                <a:path w="46989" h="294005">
                  <a:moveTo>
                    <a:pt x="24295" y="260070"/>
                  </a:moveTo>
                  <a:lnTo>
                    <a:pt x="23406" y="257924"/>
                  </a:lnTo>
                  <a:lnTo>
                    <a:pt x="21259" y="257035"/>
                  </a:lnTo>
                  <a:lnTo>
                    <a:pt x="19100" y="257924"/>
                  </a:lnTo>
                  <a:lnTo>
                    <a:pt x="18211" y="260070"/>
                  </a:lnTo>
                  <a:lnTo>
                    <a:pt x="19100" y="262216"/>
                  </a:lnTo>
                  <a:lnTo>
                    <a:pt x="21259" y="263105"/>
                  </a:lnTo>
                  <a:lnTo>
                    <a:pt x="23406" y="262216"/>
                  </a:lnTo>
                  <a:lnTo>
                    <a:pt x="24295" y="260070"/>
                  </a:lnTo>
                  <a:close/>
                </a:path>
                <a:path w="46989" h="294005">
                  <a:moveTo>
                    <a:pt x="24295" y="208457"/>
                  </a:moveTo>
                  <a:lnTo>
                    <a:pt x="23406" y="206311"/>
                  </a:lnTo>
                  <a:lnTo>
                    <a:pt x="21259" y="205422"/>
                  </a:lnTo>
                  <a:lnTo>
                    <a:pt x="19100" y="206311"/>
                  </a:lnTo>
                  <a:lnTo>
                    <a:pt x="18211" y="208457"/>
                  </a:lnTo>
                  <a:lnTo>
                    <a:pt x="19100" y="210604"/>
                  </a:lnTo>
                  <a:lnTo>
                    <a:pt x="21259" y="211493"/>
                  </a:lnTo>
                  <a:lnTo>
                    <a:pt x="23406" y="210604"/>
                  </a:lnTo>
                  <a:lnTo>
                    <a:pt x="24295" y="208457"/>
                  </a:lnTo>
                  <a:close/>
                </a:path>
                <a:path w="46989" h="294005">
                  <a:moveTo>
                    <a:pt x="24295" y="199351"/>
                  </a:moveTo>
                  <a:lnTo>
                    <a:pt x="23406" y="197205"/>
                  </a:lnTo>
                  <a:lnTo>
                    <a:pt x="21259" y="196316"/>
                  </a:lnTo>
                  <a:lnTo>
                    <a:pt x="19100" y="197205"/>
                  </a:lnTo>
                  <a:lnTo>
                    <a:pt x="18211" y="199351"/>
                  </a:lnTo>
                  <a:lnTo>
                    <a:pt x="19100" y="201498"/>
                  </a:lnTo>
                  <a:lnTo>
                    <a:pt x="21259" y="202387"/>
                  </a:lnTo>
                  <a:lnTo>
                    <a:pt x="23406" y="201498"/>
                  </a:lnTo>
                  <a:lnTo>
                    <a:pt x="24295" y="199351"/>
                  </a:lnTo>
                  <a:close/>
                </a:path>
                <a:path w="46989" h="294005">
                  <a:moveTo>
                    <a:pt x="24295" y="183159"/>
                  </a:moveTo>
                  <a:lnTo>
                    <a:pt x="23406" y="181013"/>
                  </a:lnTo>
                  <a:lnTo>
                    <a:pt x="21259" y="180124"/>
                  </a:lnTo>
                  <a:lnTo>
                    <a:pt x="19100" y="181013"/>
                  </a:lnTo>
                  <a:lnTo>
                    <a:pt x="18211" y="183159"/>
                  </a:lnTo>
                  <a:lnTo>
                    <a:pt x="19100" y="185305"/>
                  </a:lnTo>
                  <a:lnTo>
                    <a:pt x="21259" y="186194"/>
                  </a:lnTo>
                  <a:lnTo>
                    <a:pt x="23406" y="185305"/>
                  </a:lnTo>
                  <a:lnTo>
                    <a:pt x="24295" y="183159"/>
                  </a:lnTo>
                  <a:close/>
                </a:path>
                <a:path w="46989" h="294005">
                  <a:moveTo>
                    <a:pt x="24295" y="127508"/>
                  </a:moveTo>
                  <a:lnTo>
                    <a:pt x="23406" y="125349"/>
                  </a:lnTo>
                  <a:lnTo>
                    <a:pt x="21259" y="124460"/>
                  </a:lnTo>
                  <a:lnTo>
                    <a:pt x="19100" y="125349"/>
                  </a:lnTo>
                  <a:lnTo>
                    <a:pt x="18211" y="127508"/>
                  </a:lnTo>
                  <a:lnTo>
                    <a:pt x="19037" y="129527"/>
                  </a:lnTo>
                  <a:lnTo>
                    <a:pt x="18211" y="131546"/>
                  </a:lnTo>
                  <a:lnTo>
                    <a:pt x="19100" y="133692"/>
                  </a:lnTo>
                  <a:lnTo>
                    <a:pt x="21259" y="134581"/>
                  </a:lnTo>
                  <a:lnTo>
                    <a:pt x="23406" y="133692"/>
                  </a:lnTo>
                  <a:lnTo>
                    <a:pt x="24295" y="131546"/>
                  </a:lnTo>
                  <a:lnTo>
                    <a:pt x="23456" y="129527"/>
                  </a:lnTo>
                  <a:lnTo>
                    <a:pt x="24295" y="127508"/>
                  </a:lnTo>
                  <a:close/>
                </a:path>
                <a:path w="46989" h="294005">
                  <a:moveTo>
                    <a:pt x="24295" y="106248"/>
                  </a:moveTo>
                  <a:lnTo>
                    <a:pt x="23406" y="104101"/>
                  </a:lnTo>
                  <a:lnTo>
                    <a:pt x="21259" y="103212"/>
                  </a:lnTo>
                  <a:lnTo>
                    <a:pt x="19100" y="104101"/>
                  </a:lnTo>
                  <a:lnTo>
                    <a:pt x="18211" y="106248"/>
                  </a:lnTo>
                  <a:lnTo>
                    <a:pt x="19100" y="108394"/>
                  </a:lnTo>
                  <a:lnTo>
                    <a:pt x="21259" y="109283"/>
                  </a:lnTo>
                  <a:lnTo>
                    <a:pt x="23406" y="108394"/>
                  </a:lnTo>
                  <a:lnTo>
                    <a:pt x="24295" y="106248"/>
                  </a:lnTo>
                  <a:close/>
                </a:path>
                <a:path w="46989" h="294005">
                  <a:moveTo>
                    <a:pt x="24295" y="79946"/>
                  </a:moveTo>
                  <a:lnTo>
                    <a:pt x="23406" y="77787"/>
                  </a:lnTo>
                  <a:lnTo>
                    <a:pt x="21259" y="76898"/>
                  </a:lnTo>
                  <a:lnTo>
                    <a:pt x="19100" y="77787"/>
                  </a:lnTo>
                  <a:lnTo>
                    <a:pt x="18211" y="79946"/>
                  </a:lnTo>
                  <a:lnTo>
                    <a:pt x="19100" y="82092"/>
                  </a:lnTo>
                  <a:lnTo>
                    <a:pt x="21259" y="82981"/>
                  </a:lnTo>
                  <a:lnTo>
                    <a:pt x="23406" y="82092"/>
                  </a:lnTo>
                  <a:lnTo>
                    <a:pt x="24295" y="79946"/>
                  </a:lnTo>
                  <a:close/>
                </a:path>
                <a:path w="46989" h="294005">
                  <a:moveTo>
                    <a:pt x="24295" y="54635"/>
                  </a:moveTo>
                  <a:lnTo>
                    <a:pt x="23406" y="52489"/>
                  </a:lnTo>
                  <a:lnTo>
                    <a:pt x="21259" y="51600"/>
                  </a:lnTo>
                  <a:lnTo>
                    <a:pt x="19100" y="52489"/>
                  </a:lnTo>
                  <a:lnTo>
                    <a:pt x="18211" y="54635"/>
                  </a:lnTo>
                  <a:lnTo>
                    <a:pt x="19100" y="56794"/>
                  </a:lnTo>
                  <a:lnTo>
                    <a:pt x="21259" y="57683"/>
                  </a:lnTo>
                  <a:lnTo>
                    <a:pt x="23406" y="56794"/>
                  </a:lnTo>
                  <a:lnTo>
                    <a:pt x="24295" y="54635"/>
                  </a:lnTo>
                  <a:close/>
                </a:path>
                <a:path w="46989" h="294005">
                  <a:moveTo>
                    <a:pt x="24295" y="29337"/>
                  </a:moveTo>
                  <a:lnTo>
                    <a:pt x="23406" y="27190"/>
                  </a:lnTo>
                  <a:lnTo>
                    <a:pt x="21259" y="26301"/>
                  </a:lnTo>
                  <a:lnTo>
                    <a:pt x="19100" y="27190"/>
                  </a:lnTo>
                  <a:lnTo>
                    <a:pt x="18211" y="29337"/>
                  </a:lnTo>
                  <a:lnTo>
                    <a:pt x="19100" y="31483"/>
                  </a:lnTo>
                  <a:lnTo>
                    <a:pt x="21259" y="32372"/>
                  </a:lnTo>
                  <a:lnTo>
                    <a:pt x="23406" y="31483"/>
                  </a:lnTo>
                  <a:lnTo>
                    <a:pt x="24295" y="29337"/>
                  </a:lnTo>
                  <a:close/>
                </a:path>
                <a:path w="46989" h="294005">
                  <a:moveTo>
                    <a:pt x="24295" y="3035"/>
                  </a:moveTo>
                  <a:lnTo>
                    <a:pt x="23406" y="889"/>
                  </a:lnTo>
                  <a:lnTo>
                    <a:pt x="21259" y="0"/>
                  </a:lnTo>
                  <a:lnTo>
                    <a:pt x="19100" y="889"/>
                  </a:lnTo>
                  <a:lnTo>
                    <a:pt x="18211" y="3035"/>
                  </a:lnTo>
                  <a:lnTo>
                    <a:pt x="19100" y="5181"/>
                  </a:lnTo>
                  <a:lnTo>
                    <a:pt x="21259" y="6070"/>
                  </a:lnTo>
                  <a:lnTo>
                    <a:pt x="23406" y="5181"/>
                  </a:lnTo>
                  <a:lnTo>
                    <a:pt x="24295" y="3035"/>
                  </a:lnTo>
                  <a:close/>
                </a:path>
                <a:path w="46989" h="294005">
                  <a:moveTo>
                    <a:pt x="28333" y="231736"/>
                  </a:moveTo>
                  <a:lnTo>
                    <a:pt x="27444" y="229590"/>
                  </a:lnTo>
                  <a:lnTo>
                    <a:pt x="25298" y="228701"/>
                  </a:lnTo>
                  <a:lnTo>
                    <a:pt x="23152" y="229590"/>
                  </a:lnTo>
                  <a:lnTo>
                    <a:pt x="22466" y="231228"/>
                  </a:lnTo>
                  <a:lnTo>
                    <a:pt x="21259" y="230720"/>
                  </a:lnTo>
                  <a:lnTo>
                    <a:pt x="19100" y="231609"/>
                  </a:lnTo>
                  <a:lnTo>
                    <a:pt x="18211" y="233756"/>
                  </a:lnTo>
                  <a:lnTo>
                    <a:pt x="19100" y="235902"/>
                  </a:lnTo>
                  <a:lnTo>
                    <a:pt x="21259" y="236791"/>
                  </a:lnTo>
                  <a:lnTo>
                    <a:pt x="23406" y="235902"/>
                  </a:lnTo>
                  <a:lnTo>
                    <a:pt x="24079" y="234276"/>
                  </a:lnTo>
                  <a:lnTo>
                    <a:pt x="25298" y="234772"/>
                  </a:lnTo>
                  <a:lnTo>
                    <a:pt x="27444" y="233883"/>
                  </a:lnTo>
                  <a:lnTo>
                    <a:pt x="28333" y="231736"/>
                  </a:lnTo>
                  <a:close/>
                </a:path>
                <a:path w="46989" h="294005">
                  <a:moveTo>
                    <a:pt x="28333" y="158877"/>
                  </a:moveTo>
                  <a:lnTo>
                    <a:pt x="27444" y="156730"/>
                  </a:lnTo>
                  <a:lnTo>
                    <a:pt x="25298" y="155841"/>
                  </a:lnTo>
                  <a:lnTo>
                    <a:pt x="24079" y="156349"/>
                  </a:lnTo>
                  <a:lnTo>
                    <a:pt x="23406" y="154698"/>
                  </a:lnTo>
                  <a:lnTo>
                    <a:pt x="21259" y="153809"/>
                  </a:lnTo>
                  <a:lnTo>
                    <a:pt x="19100" y="154698"/>
                  </a:lnTo>
                  <a:lnTo>
                    <a:pt x="18211" y="156845"/>
                  </a:lnTo>
                  <a:lnTo>
                    <a:pt x="19100" y="158991"/>
                  </a:lnTo>
                  <a:lnTo>
                    <a:pt x="21259" y="159880"/>
                  </a:lnTo>
                  <a:lnTo>
                    <a:pt x="22466" y="159385"/>
                  </a:lnTo>
                  <a:lnTo>
                    <a:pt x="23152" y="161023"/>
                  </a:lnTo>
                  <a:lnTo>
                    <a:pt x="25298" y="161912"/>
                  </a:lnTo>
                  <a:lnTo>
                    <a:pt x="27444" y="161023"/>
                  </a:lnTo>
                  <a:lnTo>
                    <a:pt x="28333" y="158877"/>
                  </a:lnTo>
                  <a:close/>
                </a:path>
                <a:path w="46989" h="294005">
                  <a:moveTo>
                    <a:pt x="28333" y="86017"/>
                  </a:moveTo>
                  <a:lnTo>
                    <a:pt x="27444" y="83870"/>
                  </a:lnTo>
                  <a:lnTo>
                    <a:pt x="25298" y="82981"/>
                  </a:lnTo>
                  <a:lnTo>
                    <a:pt x="23152" y="83870"/>
                  </a:lnTo>
                  <a:lnTo>
                    <a:pt x="22263" y="86017"/>
                  </a:lnTo>
                  <a:lnTo>
                    <a:pt x="23152" y="88163"/>
                  </a:lnTo>
                  <a:lnTo>
                    <a:pt x="25298" y="89052"/>
                  </a:lnTo>
                  <a:lnTo>
                    <a:pt x="27444" y="88163"/>
                  </a:lnTo>
                  <a:lnTo>
                    <a:pt x="28333" y="86017"/>
                  </a:lnTo>
                  <a:close/>
                </a:path>
                <a:path w="46989" h="294005">
                  <a:moveTo>
                    <a:pt x="28333" y="14160"/>
                  </a:moveTo>
                  <a:lnTo>
                    <a:pt x="27444" y="12014"/>
                  </a:lnTo>
                  <a:lnTo>
                    <a:pt x="25298" y="11125"/>
                  </a:lnTo>
                  <a:lnTo>
                    <a:pt x="23152" y="12014"/>
                  </a:lnTo>
                  <a:lnTo>
                    <a:pt x="22263" y="14160"/>
                  </a:lnTo>
                  <a:lnTo>
                    <a:pt x="23152" y="16306"/>
                  </a:lnTo>
                  <a:lnTo>
                    <a:pt x="25298" y="17195"/>
                  </a:lnTo>
                  <a:lnTo>
                    <a:pt x="27444" y="16306"/>
                  </a:lnTo>
                  <a:lnTo>
                    <a:pt x="28333" y="14160"/>
                  </a:lnTo>
                  <a:close/>
                </a:path>
                <a:path w="46989" h="294005">
                  <a:moveTo>
                    <a:pt x="42506" y="290423"/>
                  </a:moveTo>
                  <a:lnTo>
                    <a:pt x="41617" y="288277"/>
                  </a:lnTo>
                  <a:lnTo>
                    <a:pt x="39471" y="287388"/>
                  </a:lnTo>
                  <a:lnTo>
                    <a:pt x="37325" y="288277"/>
                  </a:lnTo>
                  <a:lnTo>
                    <a:pt x="36436" y="290423"/>
                  </a:lnTo>
                  <a:lnTo>
                    <a:pt x="37325" y="292569"/>
                  </a:lnTo>
                  <a:lnTo>
                    <a:pt x="39471" y="293458"/>
                  </a:lnTo>
                  <a:lnTo>
                    <a:pt x="41617" y="292569"/>
                  </a:lnTo>
                  <a:lnTo>
                    <a:pt x="42506" y="290423"/>
                  </a:lnTo>
                  <a:close/>
                </a:path>
                <a:path w="46989" h="294005">
                  <a:moveTo>
                    <a:pt x="42506" y="217563"/>
                  </a:moveTo>
                  <a:lnTo>
                    <a:pt x="41617" y="215417"/>
                  </a:lnTo>
                  <a:lnTo>
                    <a:pt x="39471" y="214528"/>
                  </a:lnTo>
                  <a:lnTo>
                    <a:pt x="37325" y="215417"/>
                  </a:lnTo>
                  <a:lnTo>
                    <a:pt x="36436" y="217563"/>
                  </a:lnTo>
                  <a:lnTo>
                    <a:pt x="37325" y="219710"/>
                  </a:lnTo>
                  <a:lnTo>
                    <a:pt x="39471" y="220599"/>
                  </a:lnTo>
                  <a:lnTo>
                    <a:pt x="41617" y="219710"/>
                  </a:lnTo>
                  <a:lnTo>
                    <a:pt x="42506" y="217563"/>
                  </a:lnTo>
                  <a:close/>
                </a:path>
                <a:path w="46989" h="294005">
                  <a:moveTo>
                    <a:pt x="42506" y="145719"/>
                  </a:moveTo>
                  <a:lnTo>
                    <a:pt x="41617" y="143573"/>
                  </a:lnTo>
                  <a:lnTo>
                    <a:pt x="39471" y="142684"/>
                  </a:lnTo>
                  <a:lnTo>
                    <a:pt x="37325" y="143573"/>
                  </a:lnTo>
                  <a:lnTo>
                    <a:pt x="36436" y="145719"/>
                  </a:lnTo>
                  <a:lnTo>
                    <a:pt x="37325" y="147866"/>
                  </a:lnTo>
                  <a:lnTo>
                    <a:pt x="39471" y="148755"/>
                  </a:lnTo>
                  <a:lnTo>
                    <a:pt x="41617" y="147866"/>
                  </a:lnTo>
                  <a:lnTo>
                    <a:pt x="42506" y="145719"/>
                  </a:lnTo>
                  <a:close/>
                </a:path>
                <a:path w="46989" h="294005">
                  <a:moveTo>
                    <a:pt x="42506" y="72859"/>
                  </a:moveTo>
                  <a:lnTo>
                    <a:pt x="41617" y="70713"/>
                  </a:lnTo>
                  <a:lnTo>
                    <a:pt x="39471" y="69824"/>
                  </a:lnTo>
                  <a:lnTo>
                    <a:pt x="37325" y="70713"/>
                  </a:lnTo>
                  <a:lnTo>
                    <a:pt x="36436" y="72859"/>
                  </a:lnTo>
                  <a:lnTo>
                    <a:pt x="37325" y="75006"/>
                  </a:lnTo>
                  <a:lnTo>
                    <a:pt x="39471" y="75895"/>
                  </a:lnTo>
                  <a:lnTo>
                    <a:pt x="41617" y="75006"/>
                  </a:lnTo>
                  <a:lnTo>
                    <a:pt x="42506" y="72859"/>
                  </a:lnTo>
                  <a:close/>
                </a:path>
                <a:path w="46989" h="294005">
                  <a:moveTo>
                    <a:pt x="46558" y="249948"/>
                  </a:moveTo>
                  <a:lnTo>
                    <a:pt x="45669" y="247802"/>
                  </a:lnTo>
                  <a:lnTo>
                    <a:pt x="43522" y="246913"/>
                  </a:lnTo>
                  <a:lnTo>
                    <a:pt x="41363" y="247802"/>
                  </a:lnTo>
                  <a:lnTo>
                    <a:pt x="40474" y="249948"/>
                  </a:lnTo>
                  <a:lnTo>
                    <a:pt x="41363" y="252095"/>
                  </a:lnTo>
                  <a:lnTo>
                    <a:pt x="43522" y="252984"/>
                  </a:lnTo>
                  <a:lnTo>
                    <a:pt x="45669" y="252095"/>
                  </a:lnTo>
                  <a:lnTo>
                    <a:pt x="46558" y="249948"/>
                  </a:lnTo>
                  <a:close/>
                </a:path>
                <a:path w="46989" h="294005">
                  <a:moveTo>
                    <a:pt x="46558" y="177088"/>
                  </a:moveTo>
                  <a:lnTo>
                    <a:pt x="45669" y="174942"/>
                  </a:lnTo>
                  <a:lnTo>
                    <a:pt x="43522" y="174053"/>
                  </a:lnTo>
                  <a:lnTo>
                    <a:pt x="41363" y="174942"/>
                  </a:lnTo>
                  <a:lnTo>
                    <a:pt x="40474" y="177088"/>
                  </a:lnTo>
                  <a:lnTo>
                    <a:pt x="41363" y="179235"/>
                  </a:lnTo>
                  <a:lnTo>
                    <a:pt x="43522" y="180124"/>
                  </a:lnTo>
                  <a:lnTo>
                    <a:pt x="45669" y="179235"/>
                  </a:lnTo>
                  <a:lnTo>
                    <a:pt x="46558" y="177088"/>
                  </a:lnTo>
                  <a:close/>
                </a:path>
                <a:path w="46989" h="294005">
                  <a:moveTo>
                    <a:pt x="46558" y="104228"/>
                  </a:moveTo>
                  <a:lnTo>
                    <a:pt x="45669" y="102082"/>
                  </a:lnTo>
                  <a:lnTo>
                    <a:pt x="43522" y="101193"/>
                  </a:lnTo>
                  <a:lnTo>
                    <a:pt x="41363" y="102082"/>
                  </a:lnTo>
                  <a:lnTo>
                    <a:pt x="40474" y="104228"/>
                  </a:lnTo>
                  <a:lnTo>
                    <a:pt x="41363" y="106375"/>
                  </a:lnTo>
                  <a:lnTo>
                    <a:pt x="43522" y="107264"/>
                  </a:lnTo>
                  <a:lnTo>
                    <a:pt x="45669" y="106375"/>
                  </a:lnTo>
                  <a:lnTo>
                    <a:pt x="46558" y="104228"/>
                  </a:lnTo>
                  <a:close/>
                </a:path>
                <a:path w="46989" h="294005">
                  <a:moveTo>
                    <a:pt x="46558" y="32372"/>
                  </a:moveTo>
                  <a:lnTo>
                    <a:pt x="45669" y="30226"/>
                  </a:lnTo>
                  <a:lnTo>
                    <a:pt x="43522" y="29337"/>
                  </a:lnTo>
                  <a:lnTo>
                    <a:pt x="41363" y="30226"/>
                  </a:lnTo>
                  <a:lnTo>
                    <a:pt x="40474" y="32372"/>
                  </a:lnTo>
                  <a:lnTo>
                    <a:pt x="41363" y="34531"/>
                  </a:lnTo>
                  <a:lnTo>
                    <a:pt x="43522" y="35420"/>
                  </a:lnTo>
                  <a:lnTo>
                    <a:pt x="45669" y="34531"/>
                  </a:lnTo>
                  <a:lnTo>
                    <a:pt x="46558" y="323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5" name="object 375"/>
            <p:cNvSpPr/>
            <p:nvPr/>
          </p:nvSpPr>
          <p:spPr>
            <a:xfrm>
              <a:off x="3444345" y="533972"/>
              <a:ext cx="2273935" cy="1048385"/>
            </a:xfrm>
            <a:custGeom>
              <a:avLst/>
              <a:gdLst/>
              <a:ahLst/>
              <a:cxnLst/>
              <a:rect l="l" t="t" r="r" b="b"/>
              <a:pathLst>
                <a:path w="2273935" h="1048385">
                  <a:moveTo>
                    <a:pt x="53633" y="0"/>
                  </a:moveTo>
                  <a:lnTo>
                    <a:pt x="0" y="0"/>
                  </a:lnTo>
                  <a:lnTo>
                    <a:pt x="0" y="299537"/>
                  </a:lnTo>
                  <a:lnTo>
                    <a:pt x="53633" y="299537"/>
                  </a:lnTo>
                  <a:lnTo>
                    <a:pt x="53633" y="0"/>
                  </a:lnTo>
                </a:path>
                <a:path w="2273935" h="1048385">
                  <a:moveTo>
                    <a:pt x="0" y="0"/>
                  </a:moveTo>
                  <a:lnTo>
                    <a:pt x="53633" y="299537"/>
                  </a:lnTo>
                </a:path>
                <a:path w="2273935" h="1048385">
                  <a:moveTo>
                    <a:pt x="0" y="299537"/>
                  </a:moveTo>
                  <a:lnTo>
                    <a:pt x="53633" y="0"/>
                  </a:lnTo>
                </a:path>
                <a:path w="2273935" h="1048385">
                  <a:moveTo>
                    <a:pt x="2266771" y="1037250"/>
                  </a:moveTo>
                  <a:lnTo>
                    <a:pt x="2260699" y="1048381"/>
                  </a:lnTo>
                  <a:lnTo>
                    <a:pt x="2273854" y="1048381"/>
                  </a:lnTo>
                  <a:lnTo>
                    <a:pt x="2266771" y="1037250"/>
                  </a:lnTo>
                </a:path>
                <a:path w="2273935" h="1048385">
                  <a:moveTo>
                    <a:pt x="2266771" y="904684"/>
                  </a:moveTo>
                  <a:lnTo>
                    <a:pt x="2260699" y="915815"/>
                  </a:lnTo>
                  <a:lnTo>
                    <a:pt x="2273854" y="915815"/>
                  </a:lnTo>
                  <a:lnTo>
                    <a:pt x="2266771" y="90468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" name="object 376"/>
            <p:cNvSpPr/>
            <p:nvPr/>
          </p:nvSpPr>
          <p:spPr>
            <a:xfrm>
              <a:off x="5687835" y="1397176"/>
              <a:ext cx="55880" cy="282575"/>
            </a:xfrm>
            <a:custGeom>
              <a:avLst/>
              <a:gdLst/>
              <a:ahLst/>
              <a:cxnLst/>
              <a:rect l="l" t="t" r="r" b="b"/>
              <a:pathLst>
                <a:path w="55879" h="282575">
                  <a:moveTo>
                    <a:pt x="6070" y="275247"/>
                  </a:moveTo>
                  <a:lnTo>
                    <a:pt x="5181" y="273100"/>
                  </a:lnTo>
                  <a:lnTo>
                    <a:pt x="3035" y="272211"/>
                  </a:lnTo>
                  <a:lnTo>
                    <a:pt x="889" y="273100"/>
                  </a:lnTo>
                  <a:lnTo>
                    <a:pt x="0" y="275247"/>
                  </a:lnTo>
                  <a:lnTo>
                    <a:pt x="889" y="277393"/>
                  </a:lnTo>
                  <a:lnTo>
                    <a:pt x="3035" y="278282"/>
                  </a:lnTo>
                  <a:lnTo>
                    <a:pt x="5181" y="277393"/>
                  </a:lnTo>
                  <a:lnTo>
                    <a:pt x="6070" y="275247"/>
                  </a:lnTo>
                  <a:close/>
                </a:path>
                <a:path w="55879" h="282575">
                  <a:moveTo>
                    <a:pt x="6070" y="202387"/>
                  </a:moveTo>
                  <a:lnTo>
                    <a:pt x="5181" y="200240"/>
                  </a:lnTo>
                  <a:lnTo>
                    <a:pt x="3035" y="199351"/>
                  </a:lnTo>
                  <a:lnTo>
                    <a:pt x="889" y="200240"/>
                  </a:lnTo>
                  <a:lnTo>
                    <a:pt x="0" y="202387"/>
                  </a:lnTo>
                  <a:lnTo>
                    <a:pt x="889" y="204533"/>
                  </a:lnTo>
                  <a:lnTo>
                    <a:pt x="3035" y="205422"/>
                  </a:lnTo>
                  <a:lnTo>
                    <a:pt x="5181" y="204533"/>
                  </a:lnTo>
                  <a:lnTo>
                    <a:pt x="6070" y="202387"/>
                  </a:lnTo>
                  <a:close/>
                </a:path>
                <a:path w="55879" h="282575">
                  <a:moveTo>
                    <a:pt x="6070" y="129527"/>
                  </a:moveTo>
                  <a:lnTo>
                    <a:pt x="5181" y="127381"/>
                  </a:lnTo>
                  <a:lnTo>
                    <a:pt x="3035" y="126492"/>
                  </a:lnTo>
                  <a:lnTo>
                    <a:pt x="889" y="127381"/>
                  </a:lnTo>
                  <a:lnTo>
                    <a:pt x="0" y="129527"/>
                  </a:lnTo>
                  <a:lnTo>
                    <a:pt x="889" y="131673"/>
                  </a:lnTo>
                  <a:lnTo>
                    <a:pt x="3035" y="132562"/>
                  </a:lnTo>
                  <a:lnTo>
                    <a:pt x="5181" y="131673"/>
                  </a:lnTo>
                  <a:lnTo>
                    <a:pt x="6070" y="129527"/>
                  </a:lnTo>
                  <a:close/>
                </a:path>
                <a:path w="55879" h="282575">
                  <a:moveTo>
                    <a:pt x="6070" y="57683"/>
                  </a:moveTo>
                  <a:lnTo>
                    <a:pt x="5181" y="55537"/>
                  </a:lnTo>
                  <a:lnTo>
                    <a:pt x="3035" y="54648"/>
                  </a:lnTo>
                  <a:lnTo>
                    <a:pt x="889" y="55537"/>
                  </a:lnTo>
                  <a:lnTo>
                    <a:pt x="0" y="57683"/>
                  </a:lnTo>
                  <a:lnTo>
                    <a:pt x="889" y="59829"/>
                  </a:lnTo>
                  <a:lnTo>
                    <a:pt x="3035" y="60718"/>
                  </a:lnTo>
                  <a:lnTo>
                    <a:pt x="5181" y="59829"/>
                  </a:lnTo>
                  <a:lnTo>
                    <a:pt x="6070" y="57683"/>
                  </a:lnTo>
                  <a:close/>
                </a:path>
                <a:path w="55879" h="282575">
                  <a:moveTo>
                    <a:pt x="19227" y="261086"/>
                  </a:moveTo>
                  <a:lnTo>
                    <a:pt x="18338" y="258927"/>
                  </a:lnTo>
                  <a:lnTo>
                    <a:pt x="16192" y="258038"/>
                  </a:lnTo>
                  <a:lnTo>
                    <a:pt x="14046" y="258927"/>
                  </a:lnTo>
                  <a:lnTo>
                    <a:pt x="13157" y="261086"/>
                  </a:lnTo>
                  <a:lnTo>
                    <a:pt x="14046" y="263232"/>
                  </a:lnTo>
                  <a:lnTo>
                    <a:pt x="16192" y="264121"/>
                  </a:lnTo>
                  <a:lnTo>
                    <a:pt x="18338" y="263232"/>
                  </a:lnTo>
                  <a:lnTo>
                    <a:pt x="19227" y="261086"/>
                  </a:lnTo>
                  <a:close/>
                </a:path>
                <a:path w="55879" h="282575">
                  <a:moveTo>
                    <a:pt x="19227" y="189230"/>
                  </a:moveTo>
                  <a:lnTo>
                    <a:pt x="18338" y="187083"/>
                  </a:lnTo>
                  <a:lnTo>
                    <a:pt x="16192" y="186194"/>
                  </a:lnTo>
                  <a:lnTo>
                    <a:pt x="14046" y="187083"/>
                  </a:lnTo>
                  <a:lnTo>
                    <a:pt x="13157" y="189230"/>
                  </a:lnTo>
                  <a:lnTo>
                    <a:pt x="14046" y="191376"/>
                  </a:lnTo>
                  <a:lnTo>
                    <a:pt x="16192" y="192265"/>
                  </a:lnTo>
                  <a:lnTo>
                    <a:pt x="18338" y="191376"/>
                  </a:lnTo>
                  <a:lnTo>
                    <a:pt x="19227" y="189230"/>
                  </a:lnTo>
                  <a:close/>
                </a:path>
                <a:path w="55879" h="282575">
                  <a:moveTo>
                    <a:pt x="19227" y="116370"/>
                  </a:moveTo>
                  <a:lnTo>
                    <a:pt x="18338" y="114223"/>
                  </a:lnTo>
                  <a:lnTo>
                    <a:pt x="16192" y="113334"/>
                  </a:lnTo>
                  <a:lnTo>
                    <a:pt x="14046" y="114223"/>
                  </a:lnTo>
                  <a:lnTo>
                    <a:pt x="13157" y="116370"/>
                  </a:lnTo>
                  <a:lnTo>
                    <a:pt x="14046" y="118516"/>
                  </a:lnTo>
                  <a:lnTo>
                    <a:pt x="16192" y="119405"/>
                  </a:lnTo>
                  <a:lnTo>
                    <a:pt x="18338" y="118516"/>
                  </a:lnTo>
                  <a:lnTo>
                    <a:pt x="19227" y="116370"/>
                  </a:lnTo>
                  <a:close/>
                </a:path>
                <a:path w="55879" h="282575">
                  <a:moveTo>
                    <a:pt x="19227" y="43510"/>
                  </a:moveTo>
                  <a:lnTo>
                    <a:pt x="18338" y="41363"/>
                  </a:lnTo>
                  <a:lnTo>
                    <a:pt x="16192" y="40474"/>
                  </a:lnTo>
                  <a:lnTo>
                    <a:pt x="14046" y="41363"/>
                  </a:lnTo>
                  <a:lnTo>
                    <a:pt x="13157" y="43510"/>
                  </a:lnTo>
                  <a:lnTo>
                    <a:pt x="14046" y="45656"/>
                  </a:lnTo>
                  <a:lnTo>
                    <a:pt x="16192" y="46545"/>
                  </a:lnTo>
                  <a:lnTo>
                    <a:pt x="18338" y="45656"/>
                  </a:lnTo>
                  <a:lnTo>
                    <a:pt x="19227" y="43510"/>
                  </a:lnTo>
                  <a:close/>
                </a:path>
                <a:path w="55879" h="282575">
                  <a:moveTo>
                    <a:pt x="24282" y="220599"/>
                  </a:moveTo>
                  <a:lnTo>
                    <a:pt x="23393" y="218452"/>
                  </a:lnTo>
                  <a:lnTo>
                    <a:pt x="21247" y="217563"/>
                  </a:lnTo>
                  <a:lnTo>
                    <a:pt x="19100" y="218452"/>
                  </a:lnTo>
                  <a:lnTo>
                    <a:pt x="18211" y="220599"/>
                  </a:lnTo>
                  <a:lnTo>
                    <a:pt x="19100" y="222745"/>
                  </a:lnTo>
                  <a:lnTo>
                    <a:pt x="21247" y="223634"/>
                  </a:lnTo>
                  <a:lnTo>
                    <a:pt x="23393" y="222745"/>
                  </a:lnTo>
                  <a:lnTo>
                    <a:pt x="24282" y="220599"/>
                  </a:lnTo>
                  <a:close/>
                </a:path>
                <a:path w="55879" h="282575">
                  <a:moveTo>
                    <a:pt x="24282" y="147739"/>
                  </a:moveTo>
                  <a:lnTo>
                    <a:pt x="23393" y="145592"/>
                  </a:lnTo>
                  <a:lnTo>
                    <a:pt x="21247" y="144703"/>
                  </a:lnTo>
                  <a:lnTo>
                    <a:pt x="19100" y="145592"/>
                  </a:lnTo>
                  <a:lnTo>
                    <a:pt x="18211" y="147739"/>
                  </a:lnTo>
                  <a:lnTo>
                    <a:pt x="19100" y="149885"/>
                  </a:lnTo>
                  <a:lnTo>
                    <a:pt x="21247" y="150774"/>
                  </a:lnTo>
                  <a:lnTo>
                    <a:pt x="23393" y="149885"/>
                  </a:lnTo>
                  <a:lnTo>
                    <a:pt x="24282" y="147739"/>
                  </a:lnTo>
                  <a:close/>
                </a:path>
                <a:path w="55879" h="282575">
                  <a:moveTo>
                    <a:pt x="24282" y="75895"/>
                  </a:moveTo>
                  <a:lnTo>
                    <a:pt x="23393" y="73748"/>
                  </a:lnTo>
                  <a:lnTo>
                    <a:pt x="21247" y="72859"/>
                  </a:lnTo>
                  <a:lnTo>
                    <a:pt x="19100" y="73748"/>
                  </a:lnTo>
                  <a:lnTo>
                    <a:pt x="18211" y="75895"/>
                  </a:lnTo>
                  <a:lnTo>
                    <a:pt x="19100" y="78041"/>
                  </a:lnTo>
                  <a:lnTo>
                    <a:pt x="21247" y="78930"/>
                  </a:lnTo>
                  <a:lnTo>
                    <a:pt x="23393" y="78041"/>
                  </a:lnTo>
                  <a:lnTo>
                    <a:pt x="24282" y="75895"/>
                  </a:lnTo>
                  <a:close/>
                </a:path>
                <a:path w="55879" h="282575">
                  <a:moveTo>
                    <a:pt x="24282" y="3035"/>
                  </a:moveTo>
                  <a:lnTo>
                    <a:pt x="23393" y="889"/>
                  </a:lnTo>
                  <a:lnTo>
                    <a:pt x="21247" y="0"/>
                  </a:lnTo>
                  <a:lnTo>
                    <a:pt x="19100" y="889"/>
                  </a:lnTo>
                  <a:lnTo>
                    <a:pt x="18211" y="3035"/>
                  </a:lnTo>
                  <a:lnTo>
                    <a:pt x="19100" y="5181"/>
                  </a:lnTo>
                  <a:lnTo>
                    <a:pt x="21247" y="6070"/>
                  </a:lnTo>
                  <a:lnTo>
                    <a:pt x="23393" y="5181"/>
                  </a:lnTo>
                  <a:lnTo>
                    <a:pt x="24282" y="3035"/>
                  </a:lnTo>
                  <a:close/>
                </a:path>
                <a:path w="55879" h="282575">
                  <a:moveTo>
                    <a:pt x="33388" y="268160"/>
                  </a:moveTo>
                  <a:lnTo>
                    <a:pt x="32499" y="266014"/>
                  </a:lnTo>
                  <a:lnTo>
                    <a:pt x="30353" y="265125"/>
                  </a:lnTo>
                  <a:lnTo>
                    <a:pt x="28206" y="266014"/>
                  </a:lnTo>
                  <a:lnTo>
                    <a:pt x="27317" y="268160"/>
                  </a:lnTo>
                  <a:lnTo>
                    <a:pt x="28206" y="270306"/>
                  </a:lnTo>
                  <a:lnTo>
                    <a:pt x="30353" y="271195"/>
                  </a:lnTo>
                  <a:lnTo>
                    <a:pt x="32499" y="270306"/>
                  </a:lnTo>
                  <a:lnTo>
                    <a:pt x="33388" y="268160"/>
                  </a:lnTo>
                  <a:close/>
                </a:path>
                <a:path w="55879" h="282575">
                  <a:moveTo>
                    <a:pt x="33388" y="242862"/>
                  </a:moveTo>
                  <a:lnTo>
                    <a:pt x="32499" y="240715"/>
                  </a:lnTo>
                  <a:lnTo>
                    <a:pt x="30353" y="239826"/>
                  </a:lnTo>
                  <a:lnTo>
                    <a:pt x="28206" y="240715"/>
                  </a:lnTo>
                  <a:lnTo>
                    <a:pt x="27317" y="242862"/>
                  </a:lnTo>
                  <a:lnTo>
                    <a:pt x="28206" y="245008"/>
                  </a:lnTo>
                  <a:lnTo>
                    <a:pt x="30353" y="245897"/>
                  </a:lnTo>
                  <a:lnTo>
                    <a:pt x="32499" y="245008"/>
                  </a:lnTo>
                  <a:lnTo>
                    <a:pt x="33388" y="242862"/>
                  </a:lnTo>
                  <a:close/>
                </a:path>
                <a:path w="55879" h="282575">
                  <a:moveTo>
                    <a:pt x="33388" y="217563"/>
                  </a:moveTo>
                  <a:lnTo>
                    <a:pt x="32499" y="215417"/>
                  </a:lnTo>
                  <a:lnTo>
                    <a:pt x="30353" y="214528"/>
                  </a:lnTo>
                  <a:lnTo>
                    <a:pt x="28206" y="215417"/>
                  </a:lnTo>
                  <a:lnTo>
                    <a:pt x="27317" y="217563"/>
                  </a:lnTo>
                  <a:lnTo>
                    <a:pt x="28206" y="219710"/>
                  </a:lnTo>
                  <a:lnTo>
                    <a:pt x="30353" y="220599"/>
                  </a:lnTo>
                  <a:lnTo>
                    <a:pt x="32499" y="219710"/>
                  </a:lnTo>
                  <a:lnTo>
                    <a:pt x="33388" y="217563"/>
                  </a:lnTo>
                  <a:close/>
                </a:path>
                <a:path w="55879" h="282575">
                  <a:moveTo>
                    <a:pt x="33388" y="191262"/>
                  </a:moveTo>
                  <a:lnTo>
                    <a:pt x="32499" y="189103"/>
                  </a:lnTo>
                  <a:lnTo>
                    <a:pt x="30353" y="188214"/>
                  </a:lnTo>
                  <a:lnTo>
                    <a:pt x="28206" y="189103"/>
                  </a:lnTo>
                  <a:lnTo>
                    <a:pt x="27317" y="191262"/>
                  </a:lnTo>
                  <a:lnTo>
                    <a:pt x="28206" y="193408"/>
                  </a:lnTo>
                  <a:lnTo>
                    <a:pt x="30353" y="194297"/>
                  </a:lnTo>
                  <a:lnTo>
                    <a:pt x="32499" y="193408"/>
                  </a:lnTo>
                  <a:lnTo>
                    <a:pt x="33388" y="191262"/>
                  </a:lnTo>
                  <a:close/>
                </a:path>
                <a:path w="55879" h="282575">
                  <a:moveTo>
                    <a:pt x="33388" y="165950"/>
                  </a:moveTo>
                  <a:lnTo>
                    <a:pt x="32499" y="163804"/>
                  </a:lnTo>
                  <a:lnTo>
                    <a:pt x="30353" y="162915"/>
                  </a:lnTo>
                  <a:lnTo>
                    <a:pt x="28206" y="163804"/>
                  </a:lnTo>
                  <a:lnTo>
                    <a:pt x="27317" y="165950"/>
                  </a:lnTo>
                  <a:lnTo>
                    <a:pt x="28206" y="168109"/>
                  </a:lnTo>
                  <a:lnTo>
                    <a:pt x="30353" y="168998"/>
                  </a:lnTo>
                  <a:lnTo>
                    <a:pt x="32499" y="168109"/>
                  </a:lnTo>
                  <a:lnTo>
                    <a:pt x="33388" y="165950"/>
                  </a:lnTo>
                  <a:close/>
                </a:path>
                <a:path w="55879" h="282575">
                  <a:moveTo>
                    <a:pt x="33388" y="140652"/>
                  </a:moveTo>
                  <a:lnTo>
                    <a:pt x="32499" y="138506"/>
                  </a:lnTo>
                  <a:lnTo>
                    <a:pt x="30353" y="137617"/>
                  </a:lnTo>
                  <a:lnTo>
                    <a:pt x="28206" y="138506"/>
                  </a:lnTo>
                  <a:lnTo>
                    <a:pt x="27317" y="140652"/>
                  </a:lnTo>
                  <a:lnTo>
                    <a:pt x="28206" y="142798"/>
                  </a:lnTo>
                  <a:lnTo>
                    <a:pt x="30353" y="143687"/>
                  </a:lnTo>
                  <a:lnTo>
                    <a:pt x="32499" y="142798"/>
                  </a:lnTo>
                  <a:lnTo>
                    <a:pt x="33388" y="140652"/>
                  </a:lnTo>
                  <a:close/>
                </a:path>
                <a:path w="55879" h="282575">
                  <a:moveTo>
                    <a:pt x="33388" y="114350"/>
                  </a:moveTo>
                  <a:lnTo>
                    <a:pt x="32499" y="112204"/>
                  </a:lnTo>
                  <a:lnTo>
                    <a:pt x="30353" y="111315"/>
                  </a:lnTo>
                  <a:lnTo>
                    <a:pt x="28206" y="112204"/>
                  </a:lnTo>
                  <a:lnTo>
                    <a:pt x="27317" y="114350"/>
                  </a:lnTo>
                  <a:lnTo>
                    <a:pt x="28206" y="116497"/>
                  </a:lnTo>
                  <a:lnTo>
                    <a:pt x="30353" y="117386"/>
                  </a:lnTo>
                  <a:lnTo>
                    <a:pt x="32499" y="116497"/>
                  </a:lnTo>
                  <a:lnTo>
                    <a:pt x="33388" y="114350"/>
                  </a:lnTo>
                  <a:close/>
                </a:path>
                <a:path w="55879" h="282575">
                  <a:moveTo>
                    <a:pt x="33388" y="89052"/>
                  </a:moveTo>
                  <a:lnTo>
                    <a:pt x="32499" y="86906"/>
                  </a:lnTo>
                  <a:lnTo>
                    <a:pt x="30353" y="86017"/>
                  </a:lnTo>
                  <a:lnTo>
                    <a:pt x="28206" y="86906"/>
                  </a:lnTo>
                  <a:lnTo>
                    <a:pt x="27317" y="89052"/>
                  </a:lnTo>
                  <a:lnTo>
                    <a:pt x="28206" y="91198"/>
                  </a:lnTo>
                  <a:lnTo>
                    <a:pt x="30353" y="92087"/>
                  </a:lnTo>
                  <a:lnTo>
                    <a:pt x="32499" y="91198"/>
                  </a:lnTo>
                  <a:lnTo>
                    <a:pt x="33388" y="89052"/>
                  </a:lnTo>
                  <a:close/>
                </a:path>
                <a:path w="55879" h="282575">
                  <a:moveTo>
                    <a:pt x="33388" y="37439"/>
                  </a:moveTo>
                  <a:lnTo>
                    <a:pt x="32499" y="35293"/>
                  </a:lnTo>
                  <a:lnTo>
                    <a:pt x="30353" y="34404"/>
                  </a:lnTo>
                  <a:lnTo>
                    <a:pt x="28206" y="35293"/>
                  </a:lnTo>
                  <a:lnTo>
                    <a:pt x="27317" y="37439"/>
                  </a:lnTo>
                  <a:lnTo>
                    <a:pt x="28206" y="39585"/>
                  </a:lnTo>
                  <a:lnTo>
                    <a:pt x="30353" y="40474"/>
                  </a:lnTo>
                  <a:lnTo>
                    <a:pt x="32499" y="39585"/>
                  </a:lnTo>
                  <a:lnTo>
                    <a:pt x="33388" y="37439"/>
                  </a:lnTo>
                  <a:close/>
                </a:path>
                <a:path w="55879" h="282575">
                  <a:moveTo>
                    <a:pt x="33388" y="12141"/>
                  </a:moveTo>
                  <a:lnTo>
                    <a:pt x="32499" y="9994"/>
                  </a:lnTo>
                  <a:lnTo>
                    <a:pt x="30353" y="9105"/>
                  </a:lnTo>
                  <a:lnTo>
                    <a:pt x="28206" y="9994"/>
                  </a:lnTo>
                  <a:lnTo>
                    <a:pt x="27317" y="12141"/>
                  </a:lnTo>
                  <a:lnTo>
                    <a:pt x="28206" y="14287"/>
                  </a:lnTo>
                  <a:lnTo>
                    <a:pt x="30353" y="15176"/>
                  </a:lnTo>
                  <a:lnTo>
                    <a:pt x="32499" y="14287"/>
                  </a:lnTo>
                  <a:lnTo>
                    <a:pt x="33388" y="12141"/>
                  </a:lnTo>
                  <a:close/>
                </a:path>
                <a:path w="55879" h="282575">
                  <a:moveTo>
                    <a:pt x="37439" y="279298"/>
                  </a:moveTo>
                  <a:lnTo>
                    <a:pt x="36550" y="277152"/>
                  </a:lnTo>
                  <a:lnTo>
                    <a:pt x="34404" y="276263"/>
                  </a:lnTo>
                  <a:lnTo>
                    <a:pt x="32258" y="277152"/>
                  </a:lnTo>
                  <a:lnTo>
                    <a:pt x="31369" y="279298"/>
                  </a:lnTo>
                  <a:lnTo>
                    <a:pt x="32258" y="281444"/>
                  </a:lnTo>
                  <a:lnTo>
                    <a:pt x="34404" y="282333"/>
                  </a:lnTo>
                  <a:lnTo>
                    <a:pt x="36550" y="281444"/>
                  </a:lnTo>
                  <a:lnTo>
                    <a:pt x="37439" y="279298"/>
                  </a:lnTo>
                  <a:close/>
                </a:path>
                <a:path w="55879" h="282575">
                  <a:moveTo>
                    <a:pt x="37439" y="207441"/>
                  </a:moveTo>
                  <a:lnTo>
                    <a:pt x="36550" y="205295"/>
                  </a:lnTo>
                  <a:lnTo>
                    <a:pt x="34404" y="204406"/>
                  </a:lnTo>
                  <a:lnTo>
                    <a:pt x="32258" y="205295"/>
                  </a:lnTo>
                  <a:lnTo>
                    <a:pt x="31369" y="207441"/>
                  </a:lnTo>
                  <a:lnTo>
                    <a:pt x="32258" y="209588"/>
                  </a:lnTo>
                  <a:lnTo>
                    <a:pt x="34404" y="210477"/>
                  </a:lnTo>
                  <a:lnTo>
                    <a:pt x="36550" y="209588"/>
                  </a:lnTo>
                  <a:lnTo>
                    <a:pt x="37439" y="207441"/>
                  </a:lnTo>
                  <a:close/>
                </a:path>
                <a:path w="55879" h="282575">
                  <a:moveTo>
                    <a:pt x="37439" y="134581"/>
                  </a:moveTo>
                  <a:lnTo>
                    <a:pt x="36550" y="132435"/>
                  </a:lnTo>
                  <a:lnTo>
                    <a:pt x="34404" y="131546"/>
                  </a:lnTo>
                  <a:lnTo>
                    <a:pt x="32258" y="132435"/>
                  </a:lnTo>
                  <a:lnTo>
                    <a:pt x="31369" y="134581"/>
                  </a:lnTo>
                  <a:lnTo>
                    <a:pt x="32258" y="136728"/>
                  </a:lnTo>
                  <a:lnTo>
                    <a:pt x="34404" y="137617"/>
                  </a:lnTo>
                  <a:lnTo>
                    <a:pt x="36550" y="136728"/>
                  </a:lnTo>
                  <a:lnTo>
                    <a:pt x="37439" y="134581"/>
                  </a:lnTo>
                  <a:close/>
                </a:path>
                <a:path w="55879" h="282575">
                  <a:moveTo>
                    <a:pt x="37439" y="61722"/>
                  </a:moveTo>
                  <a:lnTo>
                    <a:pt x="36550" y="59575"/>
                  </a:lnTo>
                  <a:lnTo>
                    <a:pt x="34404" y="58686"/>
                  </a:lnTo>
                  <a:lnTo>
                    <a:pt x="32258" y="59575"/>
                  </a:lnTo>
                  <a:lnTo>
                    <a:pt x="31572" y="61226"/>
                  </a:lnTo>
                  <a:lnTo>
                    <a:pt x="30353" y="60718"/>
                  </a:lnTo>
                  <a:lnTo>
                    <a:pt x="28206" y="61607"/>
                  </a:lnTo>
                  <a:lnTo>
                    <a:pt x="27317" y="63754"/>
                  </a:lnTo>
                  <a:lnTo>
                    <a:pt x="28206" y="65900"/>
                  </a:lnTo>
                  <a:lnTo>
                    <a:pt x="30353" y="66789"/>
                  </a:lnTo>
                  <a:lnTo>
                    <a:pt x="32499" y="65900"/>
                  </a:lnTo>
                  <a:lnTo>
                    <a:pt x="33172" y="64262"/>
                  </a:lnTo>
                  <a:lnTo>
                    <a:pt x="34404" y="64757"/>
                  </a:lnTo>
                  <a:lnTo>
                    <a:pt x="36550" y="63868"/>
                  </a:lnTo>
                  <a:lnTo>
                    <a:pt x="37439" y="61722"/>
                  </a:lnTo>
                  <a:close/>
                </a:path>
                <a:path w="55879" h="282575">
                  <a:moveTo>
                    <a:pt x="42506" y="238823"/>
                  </a:moveTo>
                  <a:lnTo>
                    <a:pt x="41617" y="236664"/>
                  </a:lnTo>
                  <a:lnTo>
                    <a:pt x="39471" y="235775"/>
                  </a:lnTo>
                  <a:lnTo>
                    <a:pt x="37325" y="236664"/>
                  </a:lnTo>
                  <a:lnTo>
                    <a:pt x="36436" y="238823"/>
                  </a:lnTo>
                  <a:lnTo>
                    <a:pt x="37325" y="240969"/>
                  </a:lnTo>
                  <a:lnTo>
                    <a:pt x="39471" y="241858"/>
                  </a:lnTo>
                  <a:lnTo>
                    <a:pt x="41617" y="240969"/>
                  </a:lnTo>
                  <a:lnTo>
                    <a:pt x="42506" y="238823"/>
                  </a:lnTo>
                  <a:close/>
                </a:path>
                <a:path w="55879" h="282575">
                  <a:moveTo>
                    <a:pt x="42506" y="165950"/>
                  </a:moveTo>
                  <a:lnTo>
                    <a:pt x="41617" y="163804"/>
                  </a:lnTo>
                  <a:lnTo>
                    <a:pt x="39471" y="162915"/>
                  </a:lnTo>
                  <a:lnTo>
                    <a:pt x="37325" y="163804"/>
                  </a:lnTo>
                  <a:lnTo>
                    <a:pt x="36436" y="165950"/>
                  </a:lnTo>
                  <a:lnTo>
                    <a:pt x="37325" y="168109"/>
                  </a:lnTo>
                  <a:lnTo>
                    <a:pt x="39471" y="168998"/>
                  </a:lnTo>
                  <a:lnTo>
                    <a:pt x="41617" y="168109"/>
                  </a:lnTo>
                  <a:lnTo>
                    <a:pt x="42506" y="165950"/>
                  </a:lnTo>
                  <a:close/>
                </a:path>
                <a:path w="55879" h="282575">
                  <a:moveTo>
                    <a:pt x="42506" y="94107"/>
                  </a:moveTo>
                  <a:lnTo>
                    <a:pt x="41617" y="91960"/>
                  </a:lnTo>
                  <a:lnTo>
                    <a:pt x="39471" y="91071"/>
                  </a:lnTo>
                  <a:lnTo>
                    <a:pt x="37325" y="91960"/>
                  </a:lnTo>
                  <a:lnTo>
                    <a:pt x="36436" y="94107"/>
                  </a:lnTo>
                  <a:lnTo>
                    <a:pt x="37325" y="96253"/>
                  </a:lnTo>
                  <a:lnTo>
                    <a:pt x="39471" y="97142"/>
                  </a:lnTo>
                  <a:lnTo>
                    <a:pt x="41617" y="96253"/>
                  </a:lnTo>
                  <a:lnTo>
                    <a:pt x="42506" y="94107"/>
                  </a:lnTo>
                  <a:close/>
                </a:path>
                <a:path w="55879" h="282575">
                  <a:moveTo>
                    <a:pt x="42506" y="21247"/>
                  </a:moveTo>
                  <a:lnTo>
                    <a:pt x="41617" y="19100"/>
                  </a:lnTo>
                  <a:lnTo>
                    <a:pt x="39471" y="18211"/>
                  </a:lnTo>
                  <a:lnTo>
                    <a:pt x="37325" y="19100"/>
                  </a:lnTo>
                  <a:lnTo>
                    <a:pt x="36436" y="21247"/>
                  </a:lnTo>
                  <a:lnTo>
                    <a:pt x="37325" y="23393"/>
                  </a:lnTo>
                  <a:lnTo>
                    <a:pt x="39471" y="24282"/>
                  </a:lnTo>
                  <a:lnTo>
                    <a:pt x="41617" y="23393"/>
                  </a:lnTo>
                  <a:lnTo>
                    <a:pt x="42506" y="21247"/>
                  </a:lnTo>
                  <a:close/>
                </a:path>
                <a:path w="55879" h="282575">
                  <a:moveTo>
                    <a:pt x="55651" y="225666"/>
                  </a:moveTo>
                  <a:lnTo>
                    <a:pt x="54762" y="223520"/>
                  </a:lnTo>
                  <a:lnTo>
                    <a:pt x="52616" y="222631"/>
                  </a:lnTo>
                  <a:lnTo>
                    <a:pt x="50469" y="223520"/>
                  </a:lnTo>
                  <a:lnTo>
                    <a:pt x="49580" y="225666"/>
                  </a:lnTo>
                  <a:lnTo>
                    <a:pt x="50469" y="227812"/>
                  </a:lnTo>
                  <a:lnTo>
                    <a:pt x="52616" y="228701"/>
                  </a:lnTo>
                  <a:lnTo>
                    <a:pt x="54762" y="227812"/>
                  </a:lnTo>
                  <a:lnTo>
                    <a:pt x="55651" y="225666"/>
                  </a:lnTo>
                  <a:close/>
                </a:path>
                <a:path w="55879" h="282575">
                  <a:moveTo>
                    <a:pt x="55651" y="152806"/>
                  </a:moveTo>
                  <a:lnTo>
                    <a:pt x="54762" y="150660"/>
                  </a:lnTo>
                  <a:lnTo>
                    <a:pt x="52616" y="149771"/>
                  </a:lnTo>
                  <a:lnTo>
                    <a:pt x="50469" y="150660"/>
                  </a:lnTo>
                  <a:lnTo>
                    <a:pt x="49580" y="152806"/>
                  </a:lnTo>
                  <a:lnTo>
                    <a:pt x="50469" y="154952"/>
                  </a:lnTo>
                  <a:lnTo>
                    <a:pt x="52616" y="155841"/>
                  </a:lnTo>
                  <a:lnTo>
                    <a:pt x="54762" y="154952"/>
                  </a:lnTo>
                  <a:lnTo>
                    <a:pt x="55651" y="152806"/>
                  </a:lnTo>
                  <a:close/>
                </a:path>
                <a:path w="55879" h="282575">
                  <a:moveTo>
                    <a:pt x="55651" y="79946"/>
                  </a:moveTo>
                  <a:lnTo>
                    <a:pt x="54762" y="77800"/>
                  </a:lnTo>
                  <a:lnTo>
                    <a:pt x="52616" y="76911"/>
                  </a:lnTo>
                  <a:lnTo>
                    <a:pt x="50469" y="77800"/>
                  </a:lnTo>
                  <a:lnTo>
                    <a:pt x="49580" y="79946"/>
                  </a:lnTo>
                  <a:lnTo>
                    <a:pt x="50469" y="82092"/>
                  </a:lnTo>
                  <a:lnTo>
                    <a:pt x="52616" y="82981"/>
                  </a:lnTo>
                  <a:lnTo>
                    <a:pt x="54762" y="82092"/>
                  </a:lnTo>
                  <a:lnTo>
                    <a:pt x="55651" y="79946"/>
                  </a:lnTo>
                  <a:close/>
                </a:path>
                <a:path w="55879" h="282575">
                  <a:moveTo>
                    <a:pt x="55651" y="7086"/>
                  </a:moveTo>
                  <a:lnTo>
                    <a:pt x="54762" y="4940"/>
                  </a:lnTo>
                  <a:lnTo>
                    <a:pt x="52616" y="4038"/>
                  </a:lnTo>
                  <a:lnTo>
                    <a:pt x="50469" y="4940"/>
                  </a:lnTo>
                  <a:lnTo>
                    <a:pt x="49580" y="7086"/>
                  </a:lnTo>
                  <a:lnTo>
                    <a:pt x="50469" y="9232"/>
                  </a:lnTo>
                  <a:lnTo>
                    <a:pt x="52616" y="10121"/>
                  </a:lnTo>
                  <a:lnTo>
                    <a:pt x="54762" y="9232"/>
                  </a:lnTo>
                  <a:lnTo>
                    <a:pt x="55651" y="70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7" name="object 377"/>
            <p:cNvSpPr/>
            <p:nvPr/>
          </p:nvSpPr>
          <p:spPr>
            <a:xfrm>
              <a:off x="5688853" y="1389071"/>
              <a:ext cx="53975" cy="299720"/>
            </a:xfrm>
            <a:custGeom>
              <a:avLst/>
              <a:gdLst/>
              <a:ahLst/>
              <a:cxnLst/>
              <a:rect l="l" t="t" r="r" b="b"/>
              <a:pathLst>
                <a:path w="53975" h="299719">
                  <a:moveTo>
                    <a:pt x="0" y="299537"/>
                  </a:moveTo>
                  <a:lnTo>
                    <a:pt x="53633" y="299537"/>
                  </a:lnTo>
                  <a:lnTo>
                    <a:pt x="53633" y="0"/>
                  </a:lnTo>
                  <a:lnTo>
                    <a:pt x="0" y="0"/>
                  </a:lnTo>
                  <a:lnTo>
                    <a:pt x="0" y="299537"/>
                  </a:lnTo>
                </a:path>
                <a:path w="53975" h="299719">
                  <a:moveTo>
                    <a:pt x="53633" y="299537"/>
                  </a:moveTo>
                  <a:lnTo>
                    <a:pt x="0" y="0"/>
                  </a:lnTo>
                </a:path>
                <a:path w="53975" h="299719">
                  <a:moveTo>
                    <a:pt x="53633" y="0"/>
                  </a:moveTo>
                  <a:lnTo>
                    <a:pt x="0" y="2995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78" name="object 378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6434661" y="5896303"/>
              <a:ext cx="58693" cy="304597"/>
            </a:xfrm>
            <a:prstGeom prst="rect">
              <a:avLst/>
            </a:prstGeom>
          </p:spPr>
        </p:pic>
        <p:pic>
          <p:nvPicPr>
            <p:cNvPr id="379" name="object 379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7957648" y="525877"/>
              <a:ext cx="371385" cy="59705"/>
            </a:xfrm>
            <a:prstGeom prst="rect">
              <a:avLst/>
            </a:prstGeom>
          </p:spPr>
        </p:pic>
        <p:sp>
          <p:nvSpPr>
            <p:cNvPr id="380" name="object 380"/>
            <p:cNvSpPr/>
            <p:nvPr/>
          </p:nvSpPr>
          <p:spPr>
            <a:xfrm>
              <a:off x="3444345" y="1438657"/>
              <a:ext cx="42545" cy="210820"/>
            </a:xfrm>
            <a:custGeom>
              <a:avLst/>
              <a:gdLst/>
              <a:ahLst/>
              <a:cxnLst/>
              <a:rect l="l" t="t" r="r" b="b"/>
              <a:pathLst>
                <a:path w="42545" h="210819">
                  <a:moveTo>
                    <a:pt x="0" y="210485"/>
                  </a:moveTo>
                  <a:lnTo>
                    <a:pt x="4047" y="210485"/>
                  </a:lnTo>
                  <a:lnTo>
                    <a:pt x="0" y="205426"/>
                  </a:lnTo>
                </a:path>
                <a:path w="42545" h="210819">
                  <a:moveTo>
                    <a:pt x="0" y="76908"/>
                  </a:moveTo>
                  <a:lnTo>
                    <a:pt x="4047" y="76908"/>
                  </a:lnTo>
                  <a:lnTo>
                    <a:pt x="0" y="71848"/>
                  </a:lnTo>
                </a:path>
                <a:path w="42545" h="210819">
                  <a:moveTo>
                    <a:pt x="35418" y="132565"/>
                  </a:moveTo>
                  <a:lnTo>
                    <a:pt x="29346" y="143697"/>
                  </a:lnTo>
                  <a:lnTo>
                    <a:pt x="42501" y="143697"/>
                  </a:lnTo>
                  <a:lnTo>
                    <a:pt x="35418" y="132565"/>
                  </a:lnTo>
                </a:path>
                <a:path w="42545" h="210819">
                  <a:moveTo>
                    <a:pt x="35418" y="0"/>
                  </a:moveTo>
                  <a:lnTo>
                    <a:pt x="29346" y="11131"/>
                  </a:lnTo>
                  <a:lnTo>
                    <a:pt x="42501" y="11131"/>
                  </a:lnTo>
                  <a:lnTo>
                    <a:pt x="3541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" name="object 381"/>
            <p:cNvSpPr/>
            <p:nvPr/>
          </p:nvSpPr>
          <p:spPr>
            <a:xfrm>
              <a:off x="3452431" y="1397176"/>
              <a:ext cx="46990" cy="282575"/>
            </a:xfrm>
            <a:custGeom>
              <a:avLst/>
              <a:gdLst/>
              <a:ahLst/>
              <a:cxnLst/>
              <a:rect l="l" t="t" r="r" b="b"/>
              <a:pathLst>
                <a:path w="46989" h="282575">
                  <a:moveTo>
                    <a:pt x="6070" y="261086"/>
                  </a:moveTo>
                  <a:lnTo>
                    <a:pt x="5181" y="258927"/>
                  </a:lnTo>
                  <a:lnTo>
                    <a:pt x="3035" y="258038"/>
                  </a:lnTo>
                  <a:lnTo>
                    <a:pt x="889" y="258927"/>
                  </a:lnTo>
                  <a:lnTo>
                    <a:pt x="0" y="261086"/>
                  </a:lnTo>
                  <a:lnTo>
                    <a:pt x="889" y="263232"/>
                  </a:lnTo>
                  <a:lnTo>
                    <a:pt x="3035" y="264121"/>
                  </a:lnTo>
                  <a:lnTo>
                    <a:pt x="5181" y="263232"/>
                  </a:lnTo>
                  <a:lnTo>
                    <a:pt x="6070" y="261086"/>
                  </a:lnTo>
                  <a:close/>
                </a:path>
                <a:path w="46989" h="282575">
                  <a:moveTo>
                    <a:pt x="6070" y="189230"/>
                  </a:moveTo>
                  <a:lnTo>
                    <a:pt x="5181" y="187083"/>
                  </a:lnTo>
                  <a:lnTo>
                    <a:pt x="3035" y="186194"/>
                  </a:lnTo>
                  <a:lnTo>
                    <a:pt x="889" y="187083"/>
                  </a:lnTo>
                  <a:lnTo>
                    <a:pt x="0" y="189230"/>
                  </a:lnTo>
                  <a:lnTo>
                    <a:pt x="889" y="191376"/>
                  </a:lnTo>
                  <a:lnTo>
                    <a:pt x="3035" y="192265"/>
                  </a:lnTo>
                  <a:lnTo>
                    <a:pt x="5181" y="191376"/>
                  </a:lnTo>
                  <a:lnTo>
                    <a:pt x="6070" y="189230"/>
                  </a:lnTo>
                  <a:close/>
                </a:path>
                <a:path w="46989" h="282575">
                  <a:moveTo>
                    <a:pt x="6070" y="116370"/>
                  </a:moveTo>
                  <a:lnTo>
                    <a:pt x="5181" y="114223"/>
                  </a:lnTo>
                  <a:lnTo>
                    <a:pt x="3035" y="113334"/>
                  </a:lnTo>
                  <a:lnTo>
                    <a:pt x="889" y="114223"/>
                  </a:lnTo>
                  <a:lnTo>
                    <a:pt x="0" y="116370"/>
                  </a:lnTo>
                  <a:lnTo>
                    <a:pt x="889" y="118516"/>
                  </a:lnTo>
                  <a:lnTo>
                    <a:pt x="3035" y="119405"/>
                  </a:lnTo>
                  <a:lnTo>
                    <a:pt x="5181" y="118516"/>
                  </a:lnTo>
                  <a:lnTo>
                    <a:pt x="6070" y="116370"/>
                  </a:lnTo>
                  <a:close/>
                </a:path>
                <a:path w="46989" h="282575">
                  <a:moveTo>
                    <a:pt x="6070" y="43510"/>
                  </a:moveTo>
                  <a:lnTo>
                    <a:pt x="5181" y="41363"/>
                  </a:lnTo>
                  <a:lnTo>
                    <a:pt x="3035" y="40474"/>
                  </a:lnTo>
                  <a:lnTo>
                    <a:pt x="889" y="41363"/>
                  </a:lnTo>
                  <a:lnTo>
                    <a:pt x="0" y="43510"/>
                  </a:lnTo>
                  <a:lnTo>
                    <a:pt x="889" y="45656"/>
                  </a:lnTo>
                  <a:lnTo>
                    <a:pt x="3035" y="46545"/>
                  </a:lnTo>
                  <a:lnTo>
                    <a:pt x="5181" y="45656"/>
                  </a:lnTo>
                  <a:lnTo>
                    <a:pt x="6070" y="43510"/>
                  </a:lnTo>
                  <a:close/>
                </a:path>
                <a:path w="46989" h="282575">
                  <a:moveTo>
                    <a:pt x="10121" y="220599"/>
                  </a:moveTo>
                  <a:lnTo>
                    <a:pt x="9232" y="218452"/>
                  </a:lnTo>
                  <a:lnTo>
                    <a:pt x="7086" y="217563"/>
                  </a:lnTo>
                  <a:lnTo>
                    <a:pt x="4940" y="218452"/>
                  </a:lnTo>
                  <a:lnTo>
                    <a:pt x="4051" y="220599"/>
                  </a:lnTo>
                  <a:lnTo>
                    <a:pt x="4940" y="222745"/>
                  </a:lnTo>
                  <a:lnTo>
                    <a:pt x="7086" y="223634"/>
                  </a:lnTo>
                  <a:lnTo>
                    <a:pt x="9232" y="222745"/>
                  </a:lnTo>
                  <a:lnTo>
                    <a:pt x="10121" y="220599"/>
                  </a:lnTo>
                  <a:close/>
                </a:path>
                <a:path w="46989" h="282575">
                  <a:moveTo>
                    <a:pt x="10121" y="147739"/>
                  </a:moveTo>
                  <a:lnTo>
                    <a:pt x="9232" y="145592"/>
                  </a:lnTo>
                  <a:lnTo>
                    <a:pt x="7086" y="144703"/>
                  </a:lnTo>
                  <a:lnTo>
                    <a:pt x="4940" y="145592"/>
                  </a:lnTo>
                  <a:lnTo>
                    <a:pt x="4051" y="147739"/>
                  </a:lnTo>
                  <a:lnTo>
                    <a:pt x="4940" y="149885"/>
                  </a:lnTo>
                  <a:lnTo>
                    <a:pt x="7086" y="150774"/>
                  </a:lnTo>
                  <a:lnTo>
                    <a:pt x="9232" y="149885"/>
                  </a:lnTo>
                  <a:lnTo>
                    <a:pt x="10121" y="147739"/>
                  </a:lnTo>
                  <a:close/>
                </a:path>
                <a:path w="46989" h="282575">
                  <a:moveTo>
                    <a:pt x="10121" y="75895"/>
                  </a:moveTo>
                  <a:lnTo>
                    <a:pt x="9232" y="73748"/>
                  </a:lnTo>
                  <a:lnTo>
                    <a:pt x="7086" y="72859"/>
                  </a:lnTo>
                  <a:lnTo>
                    <a:pt x="4940" y="73748"/>
                  </a:lnTo>
                  <a:lnTo>
                    <a:pt x="4051" y="75895"/>
                  </a:lnTo>
                  <a:lnTo>
                    <a:pt x="4940" y="78041"/>
                  </a:lnTo>
                  <a:lnTo>
                    <a:pt x="7086" y="78930"/>
                  </a:lnTo>
                  <a:lnTo>
                    <a:pt x="9232" y="78041"/>
                  </a:lnTo>
                  <a:lnTo>
                    <a:pt x="10121" y="75895"/>
                  </a:lnTo>
                  <a:close/>
                </a:path>
                <a:path w="46989" h="282575">
                  <a:moveTo>
                    <a:pt x="10121" y="3035"/>
                  </a:moveTo>
                  <a:lnTo>
                    <a:pt x="9232" y="889"/>
                  </a:lnTo>
                  <a:lnTo>
                    <a:pt x="7086" y="0"/>
                  </a:lnTo>
                  <a:lnTo>
                    <a:pt x="4940" y="889"/>
                  </a:lnTo>
                  <a:lnTo>
                    <a:pt x="4051" y="3035"/>
                  </a:lnTo>
                  <a:lnTo>
                    <a:pt x="4940" y="5181"/>
                  </a:lnTo>
                  <a:lnTo>
                    <a:pt x="7086" y="6070"/>
                  </a:lnTo>
                  <a:lnTo>
                    <a:pt x="9232" y="5181"/>
                  </a:lnTo>
                  <a:lnTo>
                    <a:pt x="10121" y="3035"/>
                  </a:lnTo>
                  <a:close/>
                </a:path>
                <a:path w="46989" h="282575">
                  <a:moveTo>
                    <a:pt x="24295" y="279298"/>
                  </a:moveTo>
                  <a:lnTo>
                    <a:pt x="23406" y="277152"/>
                  </a:lnTo>
                  <a:lnTo>
                    <a:pt x="21259" y="276263"/>
                  </a:lnTo>
                  <a:lnTo>
                    <a:pt x="19100" y="277152"/>
                  </a:lnTo>
                  <a:lnTo>
                    <a:pt x="18211" y="279298"/>
                  </a:lnTo>
                  <a:lnTo>
                    <a:pt x="19100" y="281444"/>
                  </a:lnTo>
                  <a:lnTo>
                    <a:pt x="21259" y="282333"/>
                  </a:lnTo>
                  <a:lnTo>
                    <a:pt x="23406" y="281444"/>
                  </a:lnTo>
                  <a:lnTo>
                    <a:pt x="24295" y="279298"/>
                  </a:lnTo>
                  <a:close/>
                </a:path>
                <a:path w="46989" h="282575">
                  <a:moveTo>
                    <a:pt x="24295" y="268160"/>
                  </a:moveTo>
                  <a:lnTo>
                    <a:pt x="23406" y="266014"/>
                  </a:lnTo>
                  <a:lnTo>
                    <a:pt x="21259" y="265125"/>
                  </a:lnTo>
                  <a:lnTo>
                    <a:pt x="19100" y="266014"/>
                  </a:lnTo>
                  <a:lnTo>
                    <a:pt x="18211" y="268160"/>
                  </a:lnTo>
                  <a:lnTo>
                    <a:pt x="19100" y="270306"/>
                  </a:lnTo>
                  <a:lnTo>
                    <a:pt x="21259" y="271195"/>
                  </a:lnTo>
                  <a:lnTo>
                    <a:pt x="23406" y="270306"/>
                  </a:lnTo>
                  <a:lnTo>
                    <a:pt x="24295" y="268160"/>
                  </a:lnTo>
                  <a:close/>
                </a:path>
                <a:path w="46989" h="282575">
                  <a:moveTo>
                    <a:pt x="24295" y="217563"/>
                  </a:moveTo>
                  <a:lnTo>
                    <a:pt x="23406" y="215417"/>
                  </a:lnTo>
                  <a:lnTo>
                    <a:pt x="21259" y="214528"/>
                  </a:lnTo>
                  <a:lnTo>
                    <a:pt x="19100" y="215417"/>
                  </a:lnTo>
                  <a:lnTo>
                    <a:pt x="18211" y="217563"/>
                  </a:lnTo>
                  <a:lnTo>
                    <a:pt x="19100" y="219710"/>
                  </a:lnTo>
                  <a:lnTo>
                    <a:pt x="21259" y="220599"/>
                  </a:lnTo>
                  <a:lnTo>
                    <a:pt x="23406" y="219710"/>
                  </a:lnTo>
                  <a:lnTo>
                    <a:pt x="24295" y="217563"/>
                  </a:lnTo>
                  <a:close/>
                </a:path>
                <a:path w="46989" h="282575">
                  <a:moveTo>
                    <a:pt x="24295" y="207441"/>
                  </a:moveTo>
                  <a:lnTo>
                    <a:pt x="23406" y="205295"/>
                  </a:lnTo>
                  <a:lnTo>
                    <a:pt x="21259" y="204406"/>
                  </a:lnTo>
                  <a:lnTo>
                    <a:pt x="19100" y="205295"/>
                  </a:lnTo>
                  <a:lnTo>
                    <a:pt x="18211" y="207441"/>
                  </a:lnTo>
                  <a:lnTo>
                    <a:pt x="19100" y="209588"/>
                  </a:lnTo>
                  <a:lnTo>
                    <a:pt x="21259" y="210477"/>
                  </a:lnTo>
                  <a:lnTo>
                    <a:pt x="23406" y="209588"/>
                  </a:lnTo>
                  <a:lnTo>
                    <a:pt x="24295" y="207441"/>
                  </a:lnTo>
                  <a:close/>
                </a:path>
                <a:path w="46989" h="282575">
                  <a:moveTo>
                    <a:pt x="24295" y="191262"/>
                  </a:moveTo>
                  <a:lnTo>
                    <a:pt x="23406" y="189103"/>
                  </a:lnTo>
                  <a:lnTo>
                    <a:pt x="21259" y="188214"/>
                  </a:lnTo>
                  <a:lnTo>
                    <a:pt x="19100" y="189103"/>
                  </a:lnTo>
                  <a:lnTo>
                    <a:pt x="18211" y="191262"/>
                  </a:lnTo>
                  <a:lnTo>
                    <a:pt x="19100" y="193408"/>
                  </a:lnTo>
                  <a:lnTo>
                    <a:pt x="21259" y="194297"/>
                  </a:lnTo>
                  <a:lnTo>
                    <a:pt x="23406" y="193408"/>
                  </a:lnTo>
                  <a:lnTo>
                    <a:pt x="24295" y="191262"/>
                  </a:lnTo>
                  <a:close/>
                </a:path>
                <a:path w="46989" h="282575">
                  <a:moveTo>
                    <a:pt x="24295" y="140652"/>
                  </a:moveTo>
                  <a:lnTo>
                    <a:pt x="23406" y="138506"/>
                  </a:lnTo>
                  <a:lnTo>
                    <a:pt x="21259" y="137617"/>
                  </a:lnTo>
                  <a:lnTo>
                    <a:pt x="19100" y="138506"/>
                  </a:lnTo>
                  <a:lnTo>
                    <a:pt x="18211" y="140652"/>
                  </a:lnTo>
                  <a:lnTo>
                    <a:pt x="19100" y="142798"/>
                  </a:lnTo>
                  <a:lnTo>
                    <a:pt x="21259" y="143687"/>
                  </a:lnTo>
                  <a:lnTo>
                    <a:pt x="23406" y="142798"/>
                  </a:lnTo>
                  <a:lnTo>
                    <a:pt x="24295" y="140652"/>
                  </a:lnTo>
                  <a:close/>
                </a:path>
                <a:path w="46989" h="282575">
                  <a:moveTo>
                    <a:pt x="24295" y="134581"/>
                  </a:moveTo>
                  <a:lnTo>
                    <a:pt x="23406" y="132435"/>
                  </a:lnTo>
                  <a:lnTo>
                    <a:pt x="21259" y="131546"/>
                  </a:lnTo>
                  <a:lnTo>
                    <a:pt x="19100" y="132435"/>
                  </a:lnTo>
                  <a:lnTo>
                    <a:pt x="18211" y="134581"/>
                  </a:lnTo>
                  <a:lnTo>
                    <a:pt x="19100" y="136728"/>
                  </a:lnTo>
                  <a:lnTo>
                    <a:pt x="21259" y="137617"/>
                  </a:lnTo>
                  <a:lnTo>
                    <a:pt x="23406" y="136728"/>
                  </a:lnTo>
                  <a:lnTo>
                    <a:pt x="24295" y="134581"/>
                  </a:lnTo>
                  <a:close/>
                </a:path>
                <a:path w="46989" h="282575">
                  <a:moveTo>
                    <a:pt x="24295" y="114350"/>
                  </a:moveTo>
                  <a:lnTo>
                    <a:pt x="23406" y="112204"/>
                  </a:lnTo>
                  <a:lnTo>
                    <a:pt x="21259" y="111315"/>
                  </a:lnTo>
                  <a:lnTo>
                    <a:pt x="19100" y="112204"/>
                  </a:lnTo>
                  <a:lnTo>
                    <a:pt x="18211" y="114350"/>
                  </a:lnTo>
                  <a:lnTo>
                    <a:pt x="19100" y="116497"/>
                  </a:lnTo>
                  <a:lnTo>
                    <a:pt x="21259" y="117386"/>
                  </a:lnTo>
                  <a:lnTo>
                    <a:pt x="23406" y="116497"/>
                  </a:lnTo>
                  <a:lnTo>
                    <a:pt x="24295" y="114350"/>
                  </a:lnTo>
                  <a:close/>
                </a:path>
                <a:path w="46989" h="282575">
                  <a:moveTo>
                    <a:pt x="24295" y="89052"/>
                  </a:moveTo>
                  <a:lnTo>
                    <a:pt x="23406" y="86906"/>
                  </a:lnTo>
                  <a:lnTo>
                    <a:pt x="21259" y="86017"/>
                  </a:lnTo>
                  <a:lnTo>
                    <a:pt x="19100" y="86906"/>
                  </a:lnTo>
                  <a:lnTo>
                    <a:pt x="18211" y="89052"/>
                  </a:lnTo>
                  <a:lnTo>
                    <a:pt x="19100" y="91198"/>
                  </a:lnTo>
                  <a:lnTo>
                    <a:pt x="21259" y="92087"/>
                  </a:lnTo>
                  <a:lnTo>
                    <a:pt x="23406" y="91198"/>
                  </a:lnTo>
                  <a:lnTo>
                    <a:pt x="24295" y="89052"/>
                  </a:lnTo>
                  <a:close/>
                </a:path>
                <a:path w="46989" h="282575">
                  <a:moveTo>
                    <a:pt x="24295" y="61722"/>
                  </a:moveTo>
                  <a:lnTo>
                    <a:pt x="23406" y="59575"/>
                  </a:lnTo>
                  <a:lnTo>
                    <a:pt x="21259" y="58686"/>
                  </a:lnTo>
                  <a:lnTo>
                    <a:pt x="19100" y="59575"/>
                  </a:lnTo>
                  <a:lnTo>
                    <a:pt x="18211" y="61722"/>
                  </a:lnTo>
                  <a:lnTo>
                    <a:pt x="18630" y="62738"/>
                  </a:lnTo>
                  <a:lnTo>
                    <a:pt x="18211" y="63754"/>
                  </a:lnTo>
                  <a:lnTo>
                    <a:pt x="19100" y="65900"/>
                  </a:lnTo>
                  <a:lnTo>
                    <a:pt x="21259" y="66789"/>
                  </a:lnTo>
                  <a:lnTo>
                    <a:pt x="23406" y="65900"/>
                  </a:lnTo>
                  <a:lnTo>
                    <a:pt x="24295" y="63754"/>
                  </a:lnTo>
                  <a:lnTo>
                    <a:pt x="23863" y="62738"/>
                  </a:lnTo>
                  <a:lnTo>
                    <a:pt x="24295" y="61722"/>
                  </a:lnTo>
                  <a:close/>
                </a:path>
                <a:path w="46989" h="282575">
                  <a:moveTo>
                    <a:pt x="24295" y="37439"/>
                  </a:moveTo>
                  <a:lnTo>
                    <a:pt x="23406" y="35293"/>
                  </a:lnTo>
                  <a:lnTo>
                    <a:pt x="21259" y="34404"/>
                  </a:lnTo>
                  <a:lnTo>
                    <a:pt x="19100" y="35293"/>
                  </a:lnTo>
                  <a:lnTo>
                    <a:pt x="18211" y="37439"/>
                  </a:lnTo>
                  <a:lnTo>
                    <a:pt x="19100" y="39585"/>
                  </a:lnTo>
                  <a:lnTo>
                    <a:pt x="21259" y="40474"/>
                  </a:lnTo>
                  <a:lnTo>
                    <a:pt x="23406" y="39585"/>
                  </a:lnTo>
                  <a:lnTo>
                    <a:pt x="24295" y="37439"/>
                  </a:lnTo>
                  <a:close/>
                </a:path>
                <a:path w="46989" h="282575">
                  <a:moveTo>
                    <a:pt x="24295" y="12141"/>
                  </a:moveTo>
                  <a:lnTo>
                    <a:pt x="23406" y="9994"/>
                  </a:lnTo>
                  <a:lnTo>
                    <a:pt x="21259" y="9105"/>
                  </a:lnTo>
                  <a:lnTo>
                    <a:pt x="19100" y="9994"/>
                  </a:lnTo>
                  <a:lnTo>
                    <a:pt x="18211" y="12141"/>
                  </a:lnTo>
                  <a:lnTo>
                    <a:pt x="19100" y="14287"/>
                  </a:lnTo>
                  <a:lnTo>
                    <a:pt x="21259" y="15176"/>
                  </a:lnTo>
                  <a:lnTo>
                    <a:pt x="23406" y="14287"/>
                  </a:lnTo>
                  <a:lnTo>
                    <a:pt x="24295" y="12141"/>
                  </a:lnTo>
                  <a:close/>
                </a:path>
                <a:path w="46989" h="282575">
                  <a:moveTo>
                    <a:pt x="28333" y="238823"/>
                  </a:moveTo>
                  <a:lnTo>
                    <a:pt x="27444" y="236664"/>
                  </a:lnTo>
                  <a:lnTo>
                    <a:pt x="25298" y="235775"/>
                  </a:lnTo>
                  <a:lnTo>
                    <a:pt x="23152" y="236664"/>
                  </a:lnTo>
                  <a:lnTo>
                    <a:pt x="22263" y="238823"/>
                  </a:lnTo>
                  <a:lnTo>
                    <a:pt x="22961" y="240538"/>
                  </a:lnTo>
                  <a:lnTo>
                    <a:pt x="21259" y="239826"/>
                  </a:lnTo>
                  <a:lnTo>
                    <a:pt x="19100" y="240715"/>
                  </a:lnTo>
                  <a:lnTo>
                    <a:pt x="18211" y="242862"/>
                  </a:lnTo>
                  <a:lnTo>
                    <a:pt x="19100" y="245008"/>
                  </a:lnTo>
                  <a:lnTo>
                    <a:pt x="21259" y="245897"/>
                  </a:lnTo>
                  <a:lnTo>
                    <a:pt x="23406" y="245008"/>
                  </a:lnTo>
                  <a:lnTo>
                    <a:pt x="24295" y="242862"/>
                  </a:lnTo>
                  <a:lnTo>
                    <a:pt x="23583" y="241160"/>
                  </a:lnTo>
                  <a:lnTo>
                    <a:pt x="25298" y="241858"/>
                  </a:lnTo>
                  <a:lnTo>
                    <a:pt x="27444" y="240969"/>
                  </a:lnTo>
                  <a:lnTo>
                    <a:pt x="28333" y="238823"/>
                  </a:lnTo>
                  <a:close/>
                </a:path>
                <a:path w="46989" h="282575">
                  <a:moveTo>
                    <a:pt x="28333" y="165950"/>
                  </a:moveTo>
                  <a:lnTo>
                    <a:pt x="27444" y="163804"/>
                  </a:lnTo>
                  <a:lnTo>
                    <a:pt x="25298" y="162915"/>
                  </a:lnTo>
                  <a:lnTo>
                    <a:pt x="23279" y="163753"/>
                  </a:lnTo>
                  <a:lnTo>
                    <a:pt x="21259" y="162915"/>
                  </a:lnTo>
                  <a:lnTo>
                    <a:pt x="19100" y="163804"/>
                  </a:lnTo>
                  <a:lnTo>
                    <a:pt x="18211" y="165950"/>
                  </a:lnTo>
                  <a:lnTo>
                    <a:pt x="19100" y="168109"/>
                  </a:lnTo>
                  <a:lnTo>
                    <a:pt x="21259" y="168998"/>
                  </a:lnTo>
                  <a:lnTo>
                    <a:pt x="23279" y="168173"/>
                  </a:lnTo>
                  <a:lnTo>
                    <a:pt x="25298" y="168998"/>
                  </a:lnTo>
                  <a:lnTo>
                    <a:pt x="27444" y="168109"/>
                  </a:lnTo>
                  <a:lnTo>
                    <a:pt x="28333" y="165950"/>
                  </a:lnTo>
                  <a:close/>
                </a:path>
                <a:path w="46989" h="282575">
                  <a:moveTo>
                    <a:pt x="28333" y="94107"/>
                  </a:moveTo>
                  <a:lnTo>
                    <a:pt x="27444" y="91960"/>
                  </a:lnTo>
                  <a:lnTo>
                    <a:pt x="25298" y="91071"/>
                  </a:lnTo>
                  <a:lnTo>
                    <a:pt x="23152" y="91960"/>
                  </a:lnTo>
                  <a:lnTo>
                    <a:pt x="22263" y="94107"/>
                  </a:lnTo>
                  <a:lnTo>
                    <a:pt x="23152" y="96253"/>
                  </a:lnTo>
                  <a:lnTo>
                    <a:pt x="25298" y="97142"/>
                  </a:lnTo>
                  <a:lnTo>
                    <a:pt x="27444" y="96253"/>
                  </a:lnTo>
                  <a:lnTo>
                    <a:pt x="28333" y="94107"/>
                  </a:lnTo>
                  <a:close/>
                </a:path>
                <a:path w="46989" h="282575">
                  <a:moveTo>
                    <a:pt x="28333" y="21247"/>
                  </a:moveTo>
                  <a:lnTo>
                    <a:pt x="27444" y="19100"/>
                  </a:lnTo>
                  <a:lnTo>
                    <a:pt x="25298" y="18211"/>
                  </a:lnTo>
                  <a:lnTo>
                    <a:pt x="23152" y="19100"/>
                  </a:lnTo>
                  <a:lnTo>
                    <a:pt x="22263" y="21247"/>
                  </a:lnTo>
                  <a:lnTo>
                    <a:pt x="23152" y="23393"/>
                  </a:lnTo>
                  <a:lnTo>
                    <a:pt x="25298" y="24282"/>
                  </a:lnTo>
                  <a:lnTo>
                    <a:pt x="27444" y="23393"/>
                  </a:lnTo>
                  <a:lnTo>
                    <a:pt x="28333" y="21247"/>
                  </a:lnTo>
                  <a:close/>
                </a:path>
                <a:path w="46989" h="282575">
                  <a:moveTo>
                    <a:pt x="42506" y="225666"/>
                  </a:moveTo>
                  <a:lnTo>
                    <a:pt x="41617" y="223520"/>
                  </a:lnTo>
                  <a:lnTo>
                    <a:pt x="39471" y="222631"/>
                  </a:lnTo>
                  <a:lnTo>
                    <a:pt x="37325" y="223520"/>
                  </a:lnTo>
                  <a:lnTo>
                    <a:pt x="36436" y="225666"/>
                  </a:lnTo>
                  <a:lnTo>
                    <a:pt x="37325" y="227812"/>
                  </a:lnTo>
                  <a:lnTo>
                    <a:pt x="39471" y="228701"/>
                  </a:lnTo>
                  <a:lnTo>
                    <a:pt x="41617" y="227812"/>
                  </a:lnTo>
                  <a:lnTo>
                    <a:pt x="42506" y="225666"/>
                  </a:lnTo>
                  <a:close/>
                </a:path>
                <a:path w="46989" h="282575">
                  <a:moveTo>
                    <a:pt x="42506" y="152806"/>
                  </a:moveTo>
                  <a:lnTo>
                    <a:pt x="41617" y="150660"/>
                  </a:lnTo>
                  <a:lnTo>
                    <a:pt x="39471" y="149771"/>
                  </a:lnTo>
                  <a:lnTo>
                    <a:pt x="37325" y="150660"/>
                  </a:lnTo>
                  <a:lnTo>
                    <a:pt x="36436" y="152806"/>
                  </a:lnTo>
                  <a:lnTo>
                    <a:pt x="37325" y="154952"/>
                  </a:lnTo>
                  <a:lnTo>
                    <a:pt x="39471" y="155841"/>
                  </a:lnTo>
                  <a:lnTo>
                    <a:pt x="41617" y="154952"/>
                  </a:lnTo>
                  <a:lnTo>
                    <a:pt x="42506" y="152806"/>
                  </a:lnTo>
                  <a:close/>
                </a:path>
                <a:path w="46989" h="282575">
                  <a:moveTo>
                    <a:pt x="42506" y="79946"/>
                  </a:moveTo>
                  <a:lnTo>
                    <a:pt x="41617" y="77800"/>
                  </a:lnTo>
                  <a:lnTo>
                    <a:pt x="39471" y="76911"/>
                  </a:lnTo>
                  <a:lnTo>
                    <a:pt x="37325" y="77800"/>
                  </a:lnTo>
                  <a:lnTo>
                    <a:pt x="36436" y="79946"/>
                  </a:lnTo>
                  <a:lnTo>
                    <a:pt x="37325" y="82092"/>
                  </a:lnTo>
                  <a:lnTo>
                    <a:pt x="39471" y="82981"/>
                  </a:lnTo>
                  <a:lnTo>
                    <a:pt x="41617" y="82092"/>
                  </a:lnTo>
                  <a:lnTo>
                    <a:pt x="42506" y="79946"/>
                  </a:lnTo>
                  <a:close/>
                </a:path>
                <a:path w="46989" h="282575">
                  <a:moveTo>
                    <a:pt x="42506" y="7086"/>
                  </a:moveTo>
                  <a:lnTo>
                    <a:pt x="41617" y="4940"/>
                  </a:lnTo>
                  <a:lnTo>
                    <a:pt x="39471" y="4038"/>
                  </a:lnTo>
                  <a:lnTo>
                    <a:pt x="37325" y="4940"/>
                  </a:lnTo>
                  <a:lnTo>
                    <a:pt x="36436" y="7086"/>
                  </a:lnTo>
                  <a:lnTo>
                    <a:pt x="37325" y="9232"/>
                  </a:lnTo>
                  <a:lnTo>
                    <a:pt x="39471" y="10121"/>
                  </a:lnTo>
                  <a:lnTo>
                    <a:pt x="41617" y="9232"/>
                  </a:lnTo>
                  <a:lnTo>
                    <a:pt x="42506" y="7086"/>
                  </a:lnTo>
                  <a:close/>
                </a:path>
                <a:path w="46989" h="282575">
                  <a:moveTo>
                    <a:pt x="46558" y="257035"/>
                  </a:moveTo>
                  <a:lnTo>
                    <a:pt x="45669" y="254889"/>
                  </a:lnTo>
                  <a:lnTo>
                    <a:pt x="43522" y="254000"/>
                  </a:lnTo>
                  <a:lnTo>
                    <a:pt x="41363" y="254889"/>
                  </a:lnTo>
                  <a:lnTo>
                    <a:pt x="40474" y="257035"/>
                  </a:lnTo>
                  <a:lnTo>
                    <a:pt x="41363" y="259181"/>
                  </a:lnTo>
                  <a:lnTo>
                    <a:pt x="43522" y="260070"/>
                  </a:lnTo>
                  <a:lnTo>
                    <a:pt x="45669" y="259181"/>
                  </a:lnTo>
                  <a:lnTo>
                    <a:pt x="46558" y="257035"/>
                  </a:lnTo>
                  <a:close/>
                </a:path>
                <a:path w="46989" h="282575">
                  <a:moveTo>
                    <a:pt x="46558" y="184175"/>
                  </a:moveTo>
                  <a:lnTo>
                    <a:pt x="45669" y="182029"/>
                  </a:lnTo>
                  <a:lnTo>
                    <a:pt x="43522" y="181140"/>
                  </a:lnTo>
                  <a:lnTo>
                    <a:pt x="41363" y="182029"/>
                  </a:lnTo>
                  <a:lnTo>
                    <a:pt x="40474" y="184175"/>
                  </a:lnTo>
                  <a:lnTo>
                    <a:pt x="41363" y="186321"/>
                  </a:lnTo>
                  <a:lnTo>
                    <a:pt x="43522" y="187210"/>
                  </a:lnTo>
                  <a:lnTo>
                    <a:pt x="45669" y="186321"/>
                  </a:lnTo>
                  <a:lnTo>
                    <a:pt x="46558" y="184175"/>
                  </a:lnTo>
                  <a:close/>
                </a:path>
                <a:path w="46989" h="282575">
                  <a:moveTo>
                    <a:pt x="46558" y="112318"/>
                  </a:moveTo>
                  <a:lnTo>
                    <a:pt x="45669" y="110172"/>
                  </a:lnTo>
                  <a:lnTo>
                    <a:pt x="43522" y="109283"/>
                  </a:lnTo>
                  <a:lnTo>
                    <a:pt x="41363" y="110172"/>
                  </a:lnTo>
                  <a:lnTo>
                    <a:pt x="40474" y="112318"/>
                  </a:lnTo>
                  <a:lnTo>
                    <a:pt x="41363" y="114465"/>
                  </a:lnTo>
                  <a:lnTo>
                    <a:pt x="43522" y="115354"/>
                  </a:lnTo>
                  <a:lnTo>
                    <a:pt x="45669" y="114465"/>
                  </a:lnTo>
                  <a:lnTo>
                    <a:pt x="46558" y="112318"/>
                  </a:lnTo>
                  <a:close/>
                </a:path>
                <a:path w="46989" h="282575">
                  <a:moveTo>
                    <a:pt x="46558" y="39458"/>
                  </a:moveTo>
                  <a:lnTo>
                    <a:pt x="45669" y="37312"/>
                  </a:lnTo>
                  <a:lnTo>
                    <a:pt x="43522" y="36423"/>
                  </a:lnTo>
                  <a:lnTo>
                    <a:pt x="41363" y="37312"/>
                  </a:lnTo>
                  <a:lnTo>
                    <a:pt x="40474" y="39458"/>
                  </a:lnTo>
                  <a:lnTo>
                    <a:pt x="41363" y="41605"/>
                  </a:lnTo>
                  <a:lnTo>
                    <a:pt x="43522" y="42494"/>
                  </a:lnTo>
                  <a:lnTo>
                    <a:pt x="45669" y="41605"/>
                  </a:lnTo>
                  <a:lnTo>
                    <a:pt x="46558" y="394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2" name="object 382"/>
            <p:cNvSpPr/>
            <p:nvPr/>
          </p:nvSpPr>
          <p:spPr>
            <a:xfrm>
              <a:off x="3444345" y="1389071"/>
              <a:ext cx="53975" cy="299720"/>
            </a:xfrm>
            <a:custGeom>
              <a:avLst/>
              <a:gdLst/>
              <a:ahLst/>
              <a:cxnLst/>
              <a:rect l="l" t="t" r="r" b="b"/>
              <a:pathLst>
                <a:path w="53975" h="299719">
                  <a:moveTo>
                    <a:pt x="53633" y="0"/>
                  </a:moveTo>
                  <a:lnTo>
                    <a:pt x="0" y="0"/>
                  </a:lnTo>
                  <a:lnTo>
                    <a:pt x="0" y="299537"/>
                  </a:lnTo>
                  <a:lnTo>
                    <a:pt x="53633" y="299537"/>
                  </a:lnTo>
                  <a:lnTo>
                    <a:pt x="53633" y="0"/>
                  </a:lnTo>
                </a:path>
                <a:path w="53975" h="299719">
                  <a:moveTo>
                    <a:pt x="0" y="0"/>
                  </a:moveTo>
                  <a:lnTo>
                    <a:pt x="53633" y="299537"/>
                  </a:lnTo>
                </a:path>
                <a:path w="53975" h="299719">
                  <a:moveTo>
                    <a:pt x="0" y="299537"/>
                  </a:moveTo>
                  <a:lnTo>
                    <a:pt x="5363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83" name="object 383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673430" y="5399434"/>
              <a:ext cx="304597" cy="58693"/>
            </a:xfrm>
            <a:prstGeom prst="rect">
              <a:avLst/>
            </a:prstGeom>
          </p:spPr>
        </p:pic>
        <p:pic>
          <p:nvPicPr>
            <p:cNvPr id="384" name="object 384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4937985" y="5041204"/>
              <a:ext cx="59705" cy="305609"/>
            </a:xfrm>
            <a:prstGeom prst="rect">
              <a:avLst/>
            </a:prstGeom>
          </p:spPr>
        </p:pic>
        <p:pic>
          <p:nvPicPr>
            <p:cNvPr id="385" name="object 385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7957648" y="2022553"/>
              <a:ext cx="304597" cy="58693"/>
            </a:xfrm>
            <a:prstGeom prst="rect">
              <a:avLst/>
            </a:prstGeom>
          </p:spPr>
        </p:pic>
        <p:pic>
          <p:nvPicPr>
            <p:cNvPr id="386" name="object 386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673430" y="4650590"/>
              <a:ext cx="304597" cy="59705"/>
            </a:xfrm>
            <a:prstGeom prst="rect">
              <a:avLst/>
            </a:prstGeom>
          </p:spPr>
        </p:pic>
        <p:pic>
          <p:nvPicPr>
            <p:cNvPr id="387" name="object 387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4190153" y="5041204"/>
              <a:ext cx="59705" cy="305609"/>
            </a:xfrm>
            <a:prstGeom prst="rect">
              <a:avLst/>
            </a:prstGeom>
          </p:spPr>
        </p:pic>
        <p:pic>
          <p:nvPicPr>
            <p:cNvPr id="388" name="object 388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7192613" y="4650590"/>
              <a:ext cx="305609" cy="59705"/>
            </a:xfrm>
            <a:prstGeom prst="rect">
              <a:avLst/>
            </a:prstGeom>
          </p:spPr>
        </p:pic>
        <p:sp>
          <p:nvSpPr>
            <p:cNvPr id="389" name="object 389"/>
            <p:cNvSpPr/>
            <p:nvPr/>
          </p:nvSpPr>
          <p:spPr>
            <a:xfrm>
              <a:off x="5705044" y="5969163"/>
              <a:ext cx="13335" cy="144780"/>
            </a:xfrm>
            <a:custGeom>
              <a:avLst/>
              <a:gdLst/>
              <a:ahLst/>
              <a:cxnLst/>
              <a:rect l="l" t="t" r="r" b="b"/>
              <a:pathLst>
                <a:path w="13335" h="144779">
                  <a:moveTo>
                    <a:pt x="6071" y="133577"/>
                  </a:moveTo>
                  <a:lnTo>
                    <a:pt x="0" y="144709"/>
                  </a:lnTo>
                  <a:lnTo>
                    <a:pt x="13155" y="144709"/>
                  </a:lnTo>
                  <a:lnTo>
                    <a:pt x="6071" y="133577"/>
                  </a:lnTo>
                </a:path>
                <a:path w="13335" h="144779">
                  <a:moveTo>
                    <a:pt x="6071" y="0"/>
                  </a:moveTo>
                  <a:lnTo>
                    <a:pt x="0" y="11131"/>
                  </a:lnTo>
                  <a:lnTo>
                    <a:pt x="13155" y="11131"/>
                  </a:lnTo>
                  <a:lnTo>
                    <a:pt x="607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" name="object 390"/>
            <p:cNvSpPr/>
            <p:nvPr/>
          </p:nvSpPr>
          <p:spPr>
            <a:xfrm>
              <a:off x="5687835" y="5899339"/>
              <a:ext cx="55880" cy="296545"/>
            </a:xfrm>
            <a:custGeom>
              <a:avLst/>
              <a:gdLst/>
              <a:ahLst/>
              <a:cxnLst/>
              <a:rect l="l" t="t" r="r" b="b"/>
              <a:pathLst>
                <a:path w="55879" h="296545">
                  <a:moveTo>
                    <a:pt x="6070" y="270192"/>
                  </a:moveTo>
                  <a:lnTo>
                    <a:pt x="5181" y="268046"/>
                  </a:lnTo>
                  <a:lnTo>
                    <a:pt x="3035" y="267157"/>
                  </a:lnTo>
                  <a:lnTo>
                    <a:pt x="889" y="268046"/>
                  </a:lnTo>
                  <a:lnTo>
                    <a:pt x="0" y="270192"/>
                  </a:lnTo>
                  <a:lnTo>
                    <a:pt x="889" y="272338"/>
                  </a:lnTo>
                  <a:lnTo>
                    <a:pt x="3035" y="273227"/>
                  </a:lnTo>
                  <a:lnTo>
                    <a:pt x="5181" y="272338"/>
                  </a:lnTo>
                  <a:lnTo>
                    <a:pt x="6070" y="270192"/>
                  </a:lnTo>
                  <a:close/>
                </a:path>
                <a:path w="55879" h="296545">
                  <a:moveTo>
                    <a:pt x="6070" y="198348"/>
                  </a:moveTo>
                  <a:lnTo>
                    <a:pt x="5181" y="196202"/>
                  </a:lnTo>
                  <a:lnTo>
                    <a:pt x="3035" y="195313"/>
                  </a:lnTo>
                  <a:lnTo>
                    <a:pt x="889" y="196202"/>
                  </a:lnTo>
                  <a:lnTo>
                    <a:pt x="0" y="198348"/>
                  </a:lnTo>
                  <a:lnTo>
                    <a:pt x="889" y="200494"/>
                  </a:lnTo>
                  <a:lnTo>
                    <a:pt x="3035" y="201383"/>
                  </a:lnTo>
                  <a:lnTo>
                    <a:pt x="5181" y="200494"/>
                  </a:lnTo>
                  <a:lnTo>
                    <a:pt x="6070" y="198348"/>
                  </a:lnTo>
                  <a:close/>
                </a:path>
                <a:path w="55879" h="296545">
                  <a:moveTo>
                    <a:pt x="6070" y="125488"/>
                  </a:moveTo>
                  <a:lnTo>
                    <a:pt x="5181" y="123342"/>
                  </a:lnTo>
                  <a:lnTo>
                    <a:pt x="3035" y="122453"/>
                  </a:lnTo>
                  <a:lnTo>
                    <a:pt x="889" y="123342"/>
                  </a:lnTo>
                  <a:lnTo>
                    <a:pt x="0" y="125488"/>
                  </a:lnTo>
                  <a:lnTo>
                    <a:pt x="889" y="127635"/>
                  </a:lnTo>
                  <a:lnTo>
                    <a:pt x="3035" y="128524"/>
                  </a:lnTo>
                  <a:lnTo>
                    <a:pt x="5181" y="127635"/>
                  </a:lnTo>
                  <a:lnTo>
                    <a:pt x="6070" y="125488"/>
                  </a:lnTo>
                  <a:close/>
                </a:path>
                <a:path w="55879" h="296545">
                  <a:moveTo>
                    <a:pt x="6070" y="52628"/>
                  </a:moveTo>
                  <a:lnTo>
                    <a:pt x="5181" y="50482"/>
                  </a:lnTo>
                  <a:lnTo>
                    <a:pt x="3035" y="49593"/>
                  </a:lnTo>
                  <a:lnTo>
                    <a:pt x="889" y="50482"/>
                  </a:lnTo>
                  <a:lnTo>
                    <a:pt x="0" y="52628"/>
                  </a:lnTo>
                  <a:lnTo>
                    <a:pt x="889" y="54775"/>
                  </a:lnTo>
                  <a:lnTo>
                    <a:pt x="3035" y="55664"/>
                  </a:lnTo>
                  <a:lnTo>
                    <a:pt x="5181" y="54775"/>
                  </a:lnTo>
                  <a:lnTo>
                    <a:pt x="6070" y="52628"/>
                  </a:lnTo>
                  <a:close/>
                </a:path>
                <a:path w="55879" h="296545">
                  <a:moveTo>
                    <a:pt x="19227" y="257035"/>
                  </a:moveTo>
                  <a:lnTo>
                    <a:pt x="18338" y="254889"/>
                  </a:lnTo>
                  <a:lnTo>
                    <a:pt x="16192" y="254000"/>
                  </a:lnTo>
                  <a:lnTo>
                    <a:pt x="14046" y="254889"/>
                  </a:lnTo>
                  <a:lnTo>
                    <a:pt x="13157" y="257035"/>
                  </a:lnTo>
                  <a:lnTo>
                    <a:pt x="14046" y="259194"/>
                  </a:lnTo>
                  <a:lnTo>
                    <a:pt x="16192" y="260083"/>
                  </a:lnTo>
                  <a:lnTo>
                    <a:pt x="18338" y="259194"/>
                  </a:lnTo>
                  <a:lnTo>
                    <a:pt x="19227" y="257035"/>
                  </a:lnTo>
                  <a:close/>
                </a:path>
                <a:path w="55879" h="296545">
                  <a:moveTo>
                    <a:pt x="19227" y="184175"/>
                  </a:moveTo>
                  <a:lnTo>
                    <a:pt x="18338" y="182029"/>
                  </a:lnTo>
                  <a:lnTo>
                    <a:pt x="16192" y="181140"/>
                  </a:lnTo>
                  <a:lnTo>
                    <a:pt x="14046" y="182029"/>
                  </a:lnTo>
                  <a:lnTo>
                    <a:pt x="13157" y="184175"/>
                  </a:lnTo>
                  <a:lnTo>
                    <a:pt x="14046" y="186321"/>
                  </a:lnTo>
                  <a:lnTo>
                    <a:pt x="16192" y="187210"/>
                  </a:lnTo>
                  <a:lnTo>
                    <a:pt x="18338" y="186321"/>
                  </a:lnTo>
                  <a:lnTo>
                    <a:pt x="19227" y="184175"/>
                  </a:lnTo>
                  <a:close/>
                </a:path>
                <a:path w="55879" h="296545">
                  <a:moveTo>
                    <a:pt x="19227" y="111315"/>
                  </a:moveTo>
                  <a:lnTo>
                    <a:pt x="18338" y="109169"/>
                  </a:lnTo>
                  <a:lnTo>
                    <a:pt x="16192" y="108280"/>
                  </a:lnTo>
                  <a:lnTo>
                    <a:pt x="14046" y="109169"/>
                  </a:lnTo>
                  <a:lnTo>
                    <a:pt x="13157" y="111315"/>
                  </a:lnTo>
                  <a:lnTo>
                    <a:pt x="14046" y="113461"/>
                  </a:lnTo>
                  <a:lnTo>
                    <a:pt x="16192" y="114350"/>
                  </a:lnTo>
                  <a:lnTo>
                    <a:pt x="18338" y="113461"/>
                  </a:lnTo>
                  <a:lnTo>
                    <a:pt x="19227" y="111315"/>
                  </a:lnTo>
                  <a:close/>
                </a:path>
                <a:path w="55879" h="296545">
                  <a:moveTo>
                    <a:pt x="19227" y="39471"/>
                  </a:moveTo>
                  <a:lnTo>
                    <a:pt x="18338" y="37325"/>
                  </a:lnTo>
                  <a:lnTo>
                    <a:pt x="16192" y="36436"/>
                  </a:lnTo>
                  <a:lnTo>
                    <a:pt x="14046" y="37325"/>
                  </a:lnTo>
                  <a:lnTo>
                    <a:pt x="13157" y="39471"/>
                  </a:lnTo>
                  <a:lnTo>
                    <a:pt x="14046" y="41617"/>
                  </a:lnTo>
                  <a:lnTo>
                    <a:pt x="16192" y="42506"/>
                  </a:lnTo>
                  <a:lnTo>
                    <a:pt x="18338" y="41617"/>
                  </a:lnTo>
                  <a:lnTo>
                    <a:pt x="19227" y="39471"/>
                  </a:lnTo>
                  <a:close/>
                </a:path>
                <a:path w="55879" h="296545">
                  <a:moveTo>
                    <a:pt x="24282" y="288417"/>
                  </a:moveTo>
                  <a:lnTo>
                    <a:pt x="23393" y="286270"/>
                  </a:lnTo>
                  <a:lnTo>
                    <a:pt x="21247" y="285381"/>
                  </a:lnTo>
                  <a:lnTo>
                    <a:pt x="19100" y="286270"/>
                  </a:lnTo>
                  <a:lnTo>
                    <a:pt x="18211" y="288417"/>
                  </a:lnTo>
                  <a:lnTo>
                    <a:pt x="19100" y="290563"/>
                  </a:lnTo>
                  <a:lnTo>
                    <a:pt x="21247" y="291452"/>
                  </a:lnTo>
                  <a:lnTo>
                    <a:pt x="23393" y="290563"/>
                  </a:lnTo>
                  <a:lnTo>
                    <a:pt x="24282" y="288417"/>
                  </a:lnTo>
                  <a:close/>
                </a:path>
                <a:path w="55879" h="296545">
                  <a:moveTo>
                    <a:pt x="24282" y="215557"/>
                  </a:moveTo>
                  <a:lnTo>
                    <a:pt x="23393" y="213410"/>
                  </a:lnTo>
                  <a:lnTo>
                    <a:pt x="21247" y="212521"/>
                  </a:lnTo>
                  <a:lnTo>
                    <a:pt x="19100" y="213410"/>
                  </a:lnTo>
                  <a:lnTo>
                    <a:pt x="18211" y="215557"/>
                  </a:lnTo>
                  <a:lnTo>
                    <a:pt x="19100" y="217703"/>
                  </a:lnTo>
                  <a:lnTo>
                    <a:pt x="21247" y="218592"/>
                  </a:lnTo>
                  <a:lnTo>
                    <a:pt x="23393" y="217703"/>
                  </a:lnTo>
                  <a:lnTo>
                    <a:pt x="24282" y="215557"/>
                  </a:lnTo>
                  <a:close/>
                </a:path>
                <a:path w="55879" h="296545">
                  <a:moveTo>
                    <a:pt x="24282" y="143700"/>
                  </a:moveTo>
                  <a:lnTo>
                    <a:pt x="23393" y="141554"/>
                  </a:lnTo>
                  <a:lnTo>
                    <a:pt x="21247" y="140665"/>
                  </a:lnTo>
                  <a:lnTo>
                    <a:pt x="19100" y="141554"/>
                  </a:lnTo>
                  <a:lnTo>
                    <a:pt x="18211" y="143700"/>
                  </a:lnTo>
                  <a:lnTo>
                    <a:pt x="19100" y="145846"/>
                  </a:lnTo>
                  <a:lnTo>
                    <a:pt x="21247" y="146735"/>
                  </a:lnTo>
                  <a:lnTo>
                    <a:pt x="23393" y="145846"/>
                  </a:lnTo>
                  <a:lnTo>
                    <a:pt x="24282" y="143700"/>
                  </a:lnTo>
                  <a:close/>
                </a:path>
                <a:path w="55879" h="296545">
                  <a:moveTo>
                    <a:pt x="24282" y="70840"/>
                  </a:moveTo>
                  <a:lnTo>
                    <a:pt x="23393" y="68694"/>
                  </a:lnTo>
                  <a:lnTo>
                    <a:pt x="21247" y="67805"/>
                  </a:lnTo>
                  <a:lnTo>
                    <a:pt x="19100" y="68694"/>
                  </a:lnTo>
                  <a:lnTo>
                    <a:pt x="18211" y="70840"/>
                  </a:lnTo>
                  <a:lnTo>
                    <a:pt x="19100" y="72986"/>
                  </a:lnTo>
                  <a:lnTo>
                    <a:pt x="21247" y="73875"/>
                  </a:lnTo>
                  <a:lnTo>
                    <a:pt x="23393" y="72986"/>
                  </a:lnTo>
                  <a:lnTo>
                    <a:pt x="24282" y="70840"/>
                  </a:lnTo>
                  <a:close/>
                </a:path>
                <a:path w="55879" h="296545">
                  <a:moveTo>
                    <a:pt x="33388" y="280314"/>
                  </a:moveTo>
                  <a:lnTo>
                    <a:pt x="32499" y="278168"/>
                  </a:lnTo>
                  <a:lnTo>
                    <a:pt x="30353" y="277279"/>
                  </a:lnTo>
                  <a:lnTo>
                    <a:pt x="28206" y="278168"/>
                  </a:lnTo>
                  <a:lnTo>
                    <a:pt x="27317" y="280314"/>
                  </a:lnTo>
                  <a:lnTo>
                    <a:pt x="28206" y="282460"/>
                  </a:lnTo>
                  <a:lnTo>
                    <a:pt x="30353" y="283349"/>
                  </a:lnTo>
                  <a:lnTo>
                    <a:pt x="32499" y="282460"/>
                  </a:lnTo>
                  <a:lnTo>
                    <a:pt x="33388" y="280314"/>
                  </a:lnTo>
                  <a:close/>
                </a:path>
                <a:path w="55879" h="296545">
                  <a:moveTo>
                    <a:pt x="33388" y="255016"/>
                  </a:moveTo>
                  <a:lnTo>
                    <a:pt x="32499" y="252869"/>
                  </a:lnTo>
                  <a:lnTo>
                    <a:pt x="30353" y="251980"/>
                  </a:lnTo>
                  <a:lnTo>
                    <a:pt x="28206" y="252869"/>
                  </a:lnTo>
                  <a:lnTo>
                    <a:pt x="27317" y="255016"/>
                  </a:lnTo>
                  <a:lnTo>
                    <a:pt x="28206" y="257162"/>
                  </a:lnTo>
                  <a:lnTo>
                    <a:pt x="30353" y="258051"/>
                  </a:lnTo>
                  <a:lnTo>
                    <a:pt x="32499" y="257162"/>
                  </a:lnTo>
                  <a:lnTo>
                    <a:pt x="33388" y="255016"/>
                  </a:lnTo>
                  <a:close/>
                </a:path>
                <a:path w="55879" h="296545">
                  <a:moveTo>
                    <a:pt x="33388" y="228701"/>
                  </a:moveTo>
                  <a:lnTo>
                    <a:pt x="32499" y="226555"/>
                  </a:lnTo>
                  <a:lnTo>
                    <a:pt x="30353" y="225666"/>
                  </a:lnTo>
                  <a:lnTo>
                    <a:pt x="28206" y="226555"/>
                  </a:lnTo>
                  <a:lnTo>
                    <a:pt x="27317" y="228701"/>
                  </a:lnTo>
                  <a:lnTo>
                    <a:pt x="28206" y="230847"/>
                  </a:lnTo>
                  <a:lnTo>
                    <a:pt x="30353" y="231736"/>
                  </a:lnTo>
                  <a:lnTo>
                    <a:pt x="32499" y="230847"/>
                  </a:lnTo>
                  <a:lnTo>
                    <a:pt x="33388" y="228701"/>
                  </a:lnTo>
                  <a:close/>
                </a:path>
                <a:path w="55879" h="296545">
                  <a:moveTo>
                    <a:pt x="33388" y="178104"/>
                  </a:moveTo>
                  <a:lnTo>
                    <a:pt x="32499" y="175958"/>
                  </a:lnTo>
                  <a:lnTo>
                    <a:pt x="30353" y="175069"/>
                  </a:lnTo>
                  <a:lnTo>
                    <a:pt x="28206" y="175958"/>
                  </a:lnTo>
                  <a:lnTo>
                    <a:pt x="27317" y="178104"/>
                  </a:lnTo>
                  <a:lnTo>
                    <a:pt x="28206" y="180251"/>
                  </a:lnTo>
                  <a:lnTo>
                    <a:pt x="30353" y="181140"/>
                  </a:lnTo>
                  <a:lnTo>
                    <a:pt x="32499" y="180251"/>
                  </a:lnTo>
                  <a:lnTo>
                    <a:pt x="33388" y="178104"/>
                  </a:lnTo>
                  <a:close/>
                </a:path>
                <a:path w="55879" h="296545">
                  <a:moveTo>
                    <a:pt x="33388" y="151803"/>
                  </a:moveTo>
                  <a:lnTo>
                    <a:pt x="32499" y="149656"/>
                  </a:lnTo>
                  <a:lnTo>
                    <a:pt x="30353" y="148767"/>
                  </a:lnTo>
                  <a:lnTo>
                    <a:pt x="28206" y="149656"/>
                  </a:lnTo>
                  <a:lnTo>
                    <a:pt x="27317" y="151803"/>
                  </a:lnTo>
                  <a:lnTo>
                    <a:pt x="28206" y="153949"/>
                  </a:lnTo>
                  <a:lnTo>
                    <a:pt x="30353" y="154838"/>
                  </a:lnTo>
                  <a:lnTo>
                    <a:pt x="32499" y="153949"/>
                  </a:lnTo>
                  <a:lnTo>
                    <a:pt x="33388" y="151803"/>
                  </a:lnTo>
                  <a:close/>
                </a:path>
                <a:path w="55879" h="296545">
                  <a:moveTo>
                    <a:pt x="33388" y="100190"/>
                  </a:moveTo>
                  <a:lnTo>
                    <a:pt x="32499" y="98044"/>
                  </a:lnTo>
                  <a:lnTo>
                    <a:pt x="30353" y="97155"/>
                  </a:lnTo>
                  <a:lnTo>
                    <a:pt x="28206" y="98044"/>
                  </a:lnTo>
                  <a:lnTo>
                    <a:pt x="27317" y="100190"/>
                  </a:lnTo>
                  <a:lnTo>
                    <a:pt x="28206" y="102336"/>
                  </a:lnTo>
                  <a:lnTo>
                    <a:pt x="30353" y="103225"/>
                  </a:lnTo>
                  <a:lnTo>
                    <a:pt x="32499" y="102336"/>
                  </a:lnTo>
                  <a:lnTo>
                    <a:pt x="33388" y="100190"/>
                  </a:lnTo>
                  <a:close/>
                </a:path>
                <a:path w="55879" h="296545">
                  <a:moveTo>
                    <a:pt x="33388" y="74891"/>
                  </a:moveTo>
                  <a:lnTo>
                    <a:pt x="32499" y="72745"/>
                  </a:lnTo>
                  <a:lnTo>
                    <a:pt x="30353" y="71856"/>
                  </a:lnTo>
                  <a:lnTo>
                    <a:pt x="28206" y="72745"/>
                  </a:lnTo>
                  <a:lnTo>
                    <a:pt x="27317" y="74891"/>
                  </a:lnTo>
                  <a:lnTo>
                    <a:pt x="28206" y="77038"/>
                  </a:lnTo>
                  <a:lnTo>
                    <a:pt x="30353" y="77927"/>
                  </a:lnTo>
                  <a:lnTo>
                    <a:pt x="32499" y="77038"/>
                  </a:lnTo>
                  <a:lnTo>
                    <a:pt x="33388" y="74891"/>
                  </a:lnTo>
                  <a:close/>
                </a:path>
                <a:path w="55879" h="296545">
                  <a:moveTo>
                    <a:pt x="33388" y="49593"/>
                  </a:moveTo>
                  <a:lnTo>
                    <a:pt x="32499" y="47447"/>
                  </a:lnTo>
                  <a:lnTo>
                    <a:pt x="30353" y="46558"/>
                  </a:lnTo>
                  <a:lnTo>
                    <a:pt x="28206" y="47447"/>
                  </a:lnTo>
                  <a:lnTo>
                    <a:pt x="27317" y="49593"/>
                  </a:lnTo>
                  <a:lnTo>
                    <a:pt x="28206" y="51739"/>
                  </a:lnTo>
                  <a:lnTo>
                    <a:pt x="30353" y="52628"/>
                  </a:lnTo>
                  <a:lnTo>
                    <a:pt x="32499" y="51739"/>
                  </a:lnTo>
                  <a:lnTo>
                    <a:pt x="33388" y="49593"/>
                  </a:lnTo>
                  <a:close/>
                </a:path>
                <a:path w="55879" h="296545">
                  <a:moveTo>
                    <a:pt x="33388" y="23279"/>
                  </a:moveTo>
                  <a:lnTo>
                    <a:pt x="32499" y="21132"/>
                  </a:lnTo>
                  <a:lnTo>
                    <a:pt x="30353" y="20243"/>
                  </a:lnTo>
                  <a:lnTo>
                    <a:pt x="28206" y="21132"/>
                  </a:lnTo>
                  <a:lnTo>
                    <a:pt x="27317" y="23279"/>
                  </a:lnTo>
                  <a:lnTo>
                    <a:pt x="28206" y="25425"/>
                  </a:lnTo>
                  <a:lnTo>
                    <a:pt x="30353" y="26314"/>
                  </a:lnTo>
                  <a:lnTo>
                    <a:pt x="32499" y="25425"/>
                  </a:lnTo>
                  <a:lnTo>
                    <a:pt x="33388" y="23279"/>
                  </a:lnTo>
                  <a:close/>
                </a:path>
                <a:path w="55879" h="296545">
                  <a:moveTo>
                    <a:pt x="37439" y="275259"/>
                  </a:moveTo>
                  <a:lnTo>
                    <a:pt x="36550" y="273113"/>
                  </a:lnTo>
                  <a:lnTo>
                    <a:pt x="34404" y="272224"/>
                  </a:lnTo>
                  <a:lnTo>
                    <a:pt x="32258" y="273113"/>
                  </a:lnTo>
                  <a:lnTo>
                    <a:pt x="31369" y="275259"/>
                  </a:lnTo>
                  <a:lnTo>
                    <a:pt x="32258" y="277406"/>
                  </a:lnTo>
                  <a:lnTo>
                    <a:pt x="34404" y="278295"/>
                  </a:lnTo>
                  <a:lnTo>
                    <a:pt x="36550" y="277406"/>
                  </a:lnTo>
                  <a:lnTo>
                    <a:pt x="37439" y="275259"/>
                  </a:lnTo>
                  <a:close/>
                </a:path>
                <a:path w="55879" h="296545">
                  <a:moveTo>
                    <a:pt x="37439" y="202399"/>
                  </a:moveTo>
                  <a:lnTo>
                    <a:pt x="36550" y="200253"/>
                  </a:lnTo>
                  <a:lnTo>
                    <a:pt x="34404" y="199364"/>
                  </a:lnTo>
                  <a:lnTo>
                    <a:pt x="32258" y="200253"/>
                  </a:lnTo>
                  <a:lnTo>
                    <a:pt x="31927" y="201028"/>
                  </a:lnTo>
                  <a:lnTo>
                    <a:pt x="30353" y="200367"/>
                  </a:lnTo>
                  <a:lnTo>
                    <a:pt x="28206" y="201256"/>
                  </a:lnTo>
                  <a:lnTo>
                    <a:pt x="27317" y="203403"/>
                  </a:lnTo>
                  <a:lnTo>
                    <a:pt x="28206" y="205549"/>
                  </a:lnTo>
                  <a:lnTo>
                    <a:pt x="30353" y="206438"/>
                  </a:lnTo>
                  <a:lnTo>
                    <a:pt x="32499" y="205549"/>
                  </a:lnTo>
                  <a:lnTo>
                    <a:pt x="32816" y="204787"/>
                  </a:lnTo>
                  <a:lnTo>
                    <a:pt x="34404" y="205435"/>
                  </a:lnTo>
                  <a:lnTo>
                    <a:pt x="36550" y="204546"/>
                  </a:lnTo>
                  <a:lnTo>
                    <a:pt x="37439" y="202399"/>
                  </a:lnTo>
                  <a:close/>
                </a:path>
                <a:path w="55879" h="296545">
                  <a:moveTo>
                    <a:pt x="37439" y="129540"/>
                  </a:moveTo>
                  <a:lnTo>
                    <a:pt x="36550" y="127393"/>
                  </a:lnTo>
                  <a:lnTo>
                    <a:pt x="34404" y="126504"/>
                  </a:lnTo>
                  <a:lnTo>
                    <a:pt x="33172" y="127012"/>
                  </a:lnTo>
                  <a:lnTo>
                    <a:pt x="33388" y="126504"/>
                  </a:lnTo>
                  <a:lnTo>
                    <a:pt x="32499" y="124358"/>
                  </a:lnTo>
                  <a:lnTo>
                    <a:pt x="30353" y="123469"/>
                  </a:lnTo>
                  <a:lnTo>
                    <a:pt x="28206" y="124358"/>
                  </a:lnTo>
                  <a:lnTo>
                    <a:pt x="27317" y="126504"/>
                  </a:lnTo>
                  <a:lnTo>
                    <a:pt x="28206" y="128651"/>
                  </a:lnTo>
                  <a:lnTo>
                    <a:pt x="30353" y="129540"/>
                  </a:lnTo>
                  <a:lnTo>
                    <a:pt x="31572" y="129044"/>
                  </a:lnTo>
                  <a:lnTo>
                    <a:pt x="31369" y="129540"/>
                  </a:lnTo>
                  <a:lnTo>
                    <a:pt x="32258" y="131686"/>
                  </a:lnTo>
                  <a:lnTo>
                    <a:pt x="34404" y="132575"/>
                  </a:lnTo>
                  <a:lnTo>
                    <a:pt x="36550" y="131686"/>
                  </a:lnTo>
                  <a:lnTo>
                    <a:pt x="37439" y="129540"/>
                  </a:lnTo>
                  <a:close/>
                </a:path>
                <a:path w="55879" h="296545">
                  <a:moveTo>
                    <a:pt x="37439" y="57683"/>
                  </a:moveTo>
                  <a:lnTo>
                    <a:pt x="36550" y="55537"/>
                  </a:lnTo>
                  <a:lnTo>
                    <a:pt x="34404" y="54648"/>
                  </a:lnTo>
                  <a:lnTo>
                    <a:pt x="32258" y="55537"/>
                  </a:lnTo>
                  <a:lnTo>
                    <a:pt x="31369" y="57683"/>
                  </a:lnTo>
                  <a:lnTo>
                    <a:pt x="32258" y="59829"/>
                  </a:lnTo>
                  <a:lnTo>
                    <a:pt x="34404" y="60718"/>
                  </a:lnTo>
                  <a:lnTo>
                    <a:pt x="36550" y="59829"/>
                  </a:lnTo>
                  <a:lnTo>
                    <a:pt x="37439" y="57683"/>
                  </a:lnTo>
                  <a:close/>
                </a:path>
                <a:path w="55879" h="296545">
                  <a:moveTo>
                    <a:pt x="42506" y="233768"/>
                  </a:moveTo>
                  <a:lnTo>
                    <a:pt x="41617" y="231622"/>
                  </a:lnTo>
                  <a:lnTo>
                    <a:pt x="39471" y="230733"/>
                  </a:lnTo>
                  <a:lnTo>
                    <a:pt x="37325" y="231622"/>
                  </a:lnTo>
                  <a:lnTo>
                    <a:pt x="36436" y="233768"/>
                  </a:lnTo>
                  <a:lnTo>
                    <a:pt x="37325" y="235915"/>
                  </a:lnTo>
                  <a:lnTo>
                    <a:pt x="39471" y="236804"/>
                  </a:lnTo>
                  <a:lnTo>
                    <a:pt x="41617" y="235915"/>
                  </a:lnTo>
                  <a:lnTo>
                    <a:pt x="42506" y="233768"/>
                  </a:lnTo>
                  <a:close/>
                </a:path>
                <a:path w="55879" h="296545">
                  <a:moveTo>
                    <a:pt x="42506" y="161912"/>
                  </a:moveTo>
                  <a:lnTo>
                    <a:pt x="41617" y="159766"/>
                  </a:lnTo>
                  <a:lnTo>
                    <a:pt x="39471" y="158877"/>
                  </a:lnTo>
                  <a:lnTo>
                    <a:pt x="37325" y="159766"/>
                  </a:lnTo>
                  <a:lnTo>
                    <a:pt x="36436" y="161912"/>
                  </a:lnTo>
                  <a:lnTo>
                    <a:pt x="37325" y="164058"/>
                  </a:lnTo>
                  <a:lnTo>
                    <a:pt x="39471" y="164947"/>
                  </a:lnTo>
                  <a:lnTo>
                    <a:pt x="41617" y="164058"/>
                  </a:lnTo>
                  <a:lnTo>
                    <a:pt x="42506" y="161912"/>
                  </a:lnTo>
                  <a:close/>
                </a:path>
                <a:path w="55879" h="296545">
                  <a:moveTo>
                    <a:pt x="42506" y="89052"/>
                  </a:moveTo>
                  <a:lnTo>
                    <a:pt x="41617" y="86906"/>
                  </a:lnTo>
                  <a:lnTo>
                    <a:pt x="39471" y="86017"/>
                  </a:lnTo>
                  <a:lnTo>
                    <a:pt x="37325" y="86906"/>
                  </a:lnTo>
                  <a:lnTo>
                    <a:pt x="36436" y="89052"/>
                  </a:lnTo>
                  <a:lnTo>
                    <a:pt x="37325" y="91198"/>
                  </a:lnTo>
                  <a:lnTo>
                    <a:pt x="39471" y="92087"/>
                  </a:lnTo>
                  <a:lnTo>
                    <a:pt x="41617" y="91198"/>
                  </a:lnTo>
                  <a:lnTo>
                    <a:pt x="42506" y="89052"/>
                  </a:lnTo>
                  <a:close/>
                </a:path>
                <a:path w="55879" h="296545">
                  <a:moveTo>
                    <a:pt x="42506" y="16192"/>
                  </a:moveTo>
                  <a:lnTo>
                    <a:pt x="41617" y="14046"/>
                  </a:lnTo>
                  <a:lnTo>
                    <a:pt x="39471" y="13157"/>
                  </a:lnTo>
                  <a:lnTo>
                    <a:pt x="37325" y="14046"/>
                  </a:lnTo>
                  <a:lnTo>
                    <a:pt x="36436" y="16192"/>
                  </a:lnTo>
                  <a:lnTo>
                    <a:pt x="37325" y="18338"/>
                  </a:lnTo>
                  <a:lnTo>
                    <a:pt x="39471" y="19227"/>
                  </a:lnTo>
                  <a:lnTo>
                    <a:pt x="41617" y="18338"/>
                  </a:lnTo>
                  <a:lnTo>
                    <a:pt x="42506" y="16192"/>
                  </a:lnTo>
                  <a:close/>
                </a:path>
                <a:path w="55879" h="296545">
                  <a:moveTo>
                    <a:pt x="55651" y="293471"/>
                  </a:moveTo>
                  <a:lnTo>
                    <a:pt x="54762" y="291325"/>
                  </a:lnTo>
                  <a:lnTo>
                    <a:pt x="52616" y="290436"/>
                  </a:lnTo>
                  <a:lnTo>
                    <a:pt x="50469" y="291325"/>
                  </a:lnTo>
                  <a:lnTo>
                    <a:pt x="49580" y="293471"/>
                  </a:lnTo>
                  <a:lnTo>
                    <a:pt x="50469" y="295617"/>
                  </a:lnTo>
                  <a:lnTo>
                    <a:pt x="52616" y="296506"/>
                  </a:lnTo>
                  <a:lnTo>
                    <a:pt x="54762" y="295617"/>
                  </a:lnTo>
                  <a:lnTo>
                    <a:pt x="55651" y="293471"/>
                  </a:lnTo>
                  <a:close/>
                </a:path>
                <a:path w="55879" h="296545">
                  <a:moveTo>
                    <a:pt x="55651" y="220611"/>
                  </a:moveTo>
                  <a:lnTo>
                    <a:pt x="54762" y="218465"/>
                  </a:lnTo>
                  <a:lnTo>
                    <a:pt x="52616" y="217576"/>
                  </a:lnTo>
                  <a:lnTo>
                    <a:pt x="50469" y="218465"/>
                  </a:lnTo>
                  <a:lnTo>
                    <a:pt x="49580" y="220611"/>
                  </a:lnTo>
                  <a:lnTo>
                    <a:pt x="50469" y="222758"/>
                  </a:lnTo>
                  <a:lnTo>
                    <a:pt x="52616" y="223647"/>
                  </a:lnTo>
                  <a:lnTo>
                    <a:pt x="54762" y="222758"/>
                  </a:lnTo>
                  <a:lnTo>
                    <a:pt x="55651" y="220611"/>
                  </a:lnTo>
                  <a:close/>
                </a:path>
                <a:path w="55879" h="296545">
                  <a:moveTo>
                    <a:pt x="55651" y="147751"/>
                  </a:moveTo>
                  <a:lnTo>
                    <a:pt x="54762" y="145605"/>
                  </a:lnTo>
                  <a:lnTo>
                    <a:pt x="52616" y="144716"/>
                  </a:lnTo>
                  <a:lnTo>
                    <a:pt x="50469" y="145605"/>
                  </a:lnTo>
                  <a:lnTo>
                    <a:pt x="49580" y="147751"/>
                  </a:lnTo>
                  <a:lnTo>
                    <a:pt x="50469" y="149898"/>
                  </a:lnTo>
                  <a:lnTo>
                    <a:pt x="52616" y="150787"/>
                  </a:lnTo>
                  <a:lnTo>
                    <a:pt x="54762" y="149898"/>
                  </a:lnTo>
                  <a:lnTo>
                    <a:pt x="55651" y="147751"/>
                  </a:lnTo>
                  <a:close/>
                </a:path>
                <a:path w="55879" h="296545">
                  <a:moveTo>
                    <a:pt x="55651" y="75907"/>
                  </a:moveTo>
                  <a:lnTo>
                    <a:pt x="54762" y="73761"/>
                  </a:lnTo>
                  <a:lnTo>
                    <a:pt x="52616" y="72859"/>
                  </a:lnTo>
                  <a:lnTo>
                    <a:pt x="50469" y="73761"/>
                  </a:lnTo>
                  <a:lnTo>
                    <a:pt x="49580" y="75907"/>
                  </a:lnTo>
                  <a:lnTo>
                    <a:pt x="50469" y="78054"/>
                  </a:lnTo>
                  <a:lnTo>
                    <a:pt x="52616" y="78943"/>
                  </a:lnTo>
                  <a:lnTo>
                    <a:pt x="54762" y="78054"/>
                  </a:lnTo>
                  <a:lnTo>
                    <a:pt x="55651" y="75907"/>
                  </a:lnTo>
                  <a:close/>
                </a:path>
                <a:path w="55879" h="296545">
                  <a:moveTo>
                    <a:pt x="55651" y="3035"/>
                  </a:moveTo>
                  <a:lnTo>
                    <a:pt x="54762" y="889"/>
                  </a:lnTo>
                  <a:lnTo>
                    <a:pt x="52616" y="0"/>
                  </a:lnTo>
                  <a:lnTo>
                    <a:pt x="50469" y="889"/>
                  </a:lnTo>
                  <a:lnTo>
                    <a:pt x="49580" y="3035"/>
                  </a:lnTo>
                  <a:lnTo>
                    <a:pt x="50469" y="5194"/>
                  </a:lnTo>
                  <a:lnTo>
                    <a:pt x="52616" y="6083"/>
                  </a:lnTo>
                  <a:lnTo>
                    <a:pt x="54762" y="5194"/>
                  </a:lnTo>
                  <a:lnTo>
                    <a:pt x="55651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1" name="object 391"/>
            <p:cNvSpPr/>
            <p:nvPr/>
          </p:nvSpPr>
          <p:spPr>
            <a:xfrm>
              <a:off x="5688853" y="5899338"/>
              <a:ext cx="53975" cy="299085"/>
            </a:xfrm>
            <a:custGeom>
              <a:avLst/>
              <a:gdLst/>
              <a:ahLst/>
              <a:cxnLst/>
              <a:rect l="l" t="t" r="r" b="b"/>
              <a:pathLst>
                <a:path w="53975" h="299085">
                  <a:moveTo>
                    <a:pt x="53633" y="0"/>
                  </a:moveTo>
                  <a:lnTo>
                    <a:pt x="0" y="0"/>
                  </a:lnTo>
                  <a:lnTo>
                    <a:pt x="0" y="298525"/>
                  </a:lnTo>
                  <a:lnTo>
                    <a:pt x="53633" y="298525"/>
                  </a:lnTo>
                  <a:lnTo>
                    <a:pt x="53633" y="0"/>
                  </a:lnTo>
                </a:path>
                <a:path w="53975" h="299085">
                  <a:moveTo>
                    <a:pt x="0" y="0"/>
                  </a:moveTo>
                  <a:lnTo>
                    <a:pt x="53633" y="298525"/>
                  </a:lnTo>
                </a:path>
                <a:path w="53975" h="299085">
                  <a:moveTo>
                    <a:pt x="0" y="298525"/>
                  </a:moveTo>
                  <a:lnTo>
                    <a:pt x="5363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92" name="object 392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673430" y="6147266"/>
              <a:ext cx="304597" cy="59705"/>
            </a:xfrm>
            <a:prstGeom prst="rect">
              <a:avLst/>
            </a:prstGeom>
          </p:spPr>
        </p:pic>
        <p:pic>
          <p:nvPicPr>
            <p:cNvPr id="393" name="object 393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7192613" y="3977643"/>
              <a:ext cx="1069632" cy="59705"/>
            </a:xfrm>
            <a:prstGeom prst="rect">
              <a:avLst/>
            </a:prstGeom>
          </p:spPr>
        </p:pic>
        <p:sp>
          <p:nvSpPr>
            <p:cNvPr id="394" name="object 394"/>
            <p:cNvSpPr/>
            <p:nvPr/>
          </p:nvSpPr>
          <p:spPr>
            <a:xfrm>
              <a:off x="5705044" y="5044239"/>
              <a:ext cx="13335" cy="270510"/>
            </a:xfrm>
            <a:custGeom>
              <a:avLst/>
              <a:gdLst/>
              <a:ahLst/>
              <a:cxnLst/>
              <a:rect l="l" t="t" r="r" b="b"/>
              <a:pathLst>
                <a:path w="13335" h="270510">
                  <a:moveTo>
                    <a:pt x="6071" y="259059"/>
                  </a:moveTo>
                  <a:lnTo>
                    <a:pt x="0" y="270191"/>
                  </a:lnTo>
                  <a:lnTo>
                    <a:pt x="13155" y="270191"/>
                  </a:lnTo>
                  <a:lnTo>
                    <a:pt x="6071" y="259059"/>
                  </a:lnTo>
                </a:path>
                <a:path w="13335" h="270510">
                  <a:moveTo>
                    <a:pt x="6071" y="125481"/>
                  </a:moveTo>
                  <a:lnTo>
                    <a:pt x="0" y="136613"/>
                  </a:lnTo>
                  <a:lnTo>
                    <a:pt x="13155" y="136613"/>
                  </a:lnTo>
                  <a:lnTo>
                    <a:pt x="6071" y="125481"/>
                  </a:lnTo>
                </a:path>
                <a:path w="13335" h="270510">
                  <a:moveTo>
                    <a:pt x="2023" y="0"/>
                  </a:moveTo>
                  <a:lnTo>
                    <a:pt x="0" y="3035"/>
                  </a:lnTo>
                  <a:lnTo>
                    <a:pt x="13155" y="3035"/>
                  </a:lnTo>
                  <a:lnTo>
                    <a:pt x="111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" name="object 395"/>
            <p:cNvSpPr/>
            <p:nvPr/>
          </p:nvSpPr>
          <p:spPr>
            <a:xfrm>
              <a:off x="5687835" y="5042216"/>
              <a:ext cx="55880" cy="296545"/>
            </a:xfrm>
            <a:custGeom>
              <a:avLst/>
              <a:gdLst/>
              <a:ahLst/>
              <a:cxnLst/>
              <a:rect l="l" t="t" r="r" b="b"/>
              <a:pathLst>
                <a:path w="55879" h="296545">
                  <a:moveTo>
                    <a:pt x="6070" y="257035"/>
                  </a:moveTo>
                  <a:lnTo>
                    <a:pt x="5181" y="254889"/>
                  </a:lnTo>
                  <a:lnTo>
                    <a:pt x="3035" y="254000"/>
                  </a:lnTo>
                  <a:lnTo>
                    <a:pt x="889" y="254889"/>
                  </a:lnTo>
                  <a:lnTo>
                    <a:pt x="0" y="257035"/>
                  </a:lnTo>
                  <a:lnTo>
                    <a:pt x="889" y="259194"/>
                  </a:lnTo>
                  <a:lnTo>
                    <a:pt x="3035" y="260083"/>
                  </a:lnTo>
                  <a:lnTo>
                    <a:pt x="5181" y="259194"/>
                  </a:lnTo>
                  <a:lnTo>
                    <a:pt x="6070" y="257035"/>
                  </a:lnTo>
                  <a:close/>
                </a:path>
                <a:path w="55879" h="296545">
                  <a:moveTo>
                    <a:pt x="6070" y="184175"/>
                  </a:moveTo>
                  <a:lnTo>
                    <a:pt x="5181" y="182029"/>
                  </a:lnTo>
                  <a:lnTo>
                    <a:pt x="3035" y="181140"/>
                  </a:lnTo>
                  <a:lnTo>
                    <a:pt x="889" y="182029"/>
                  </a:lnTo>
                  <a:lnTo>
                    <a:pt x="0" y="184175"/>
                  </a:lnTo>
                  <a:lnTo>
                    <a:pt x="889" y="186321"/>
                  </a:lnTo>
                  <a:lnTo>
                    <a:pt x="3035" y="187210"/>
                  </a:lnTo>
                  <a:lnTo>
                    <a:pt x="5181" y="186321"/>
                  </a:lnTo>
                  <a:lnTo>
                    <a:pt x="6070" y="184175"/>
                  </a:lnTo>
                  <a:close/>
                </a:path>
                <a:path w="55879" h="296545">
                  <a:moveTo>
                    <a:pt x="6070" y="112331"/>
                  </a:moveTo>
                  <a:lnTo>
                    <a:pt x="5181" y="110185"/>
                  </a:lnTo>
                  <a:lnTo>
                    <a:pt x="3035" y="109296"/>
                  </a:lnTo>
                  <a:lnTo>
                    <a:pt x="889" y="110185"/>
                  </a:lnTo>
                  <a:lnTo>
                    <a:pt x="0" y="112331"/>
                  </a:lnTo>
                  <a:lnTo>
                    <a:pt x="889" y="114477"/>
                  </a:lnTo>
                  <a:lnTo>
                    <a:pt x="3035" y="115366"/>
                  </a:lnTo>
                  <a:lnTo>
                    <a:pt x="5181" y="114477"/>
                  </a:lnTo>
                  <a:lnTo>
                    <a:pt x="6070" y="112331"/>
                  </a:lnTo>
                  <a:close/>
                </a:path>
                <a:path w="55879" h="296545">
                  <a:moveTo>
                    <a:pt x="6070" y="39471"/>
                  </a:moveTo>
                  <a:lnTo>
                    <a:pt x="5181" y="37325"/>
                  </a:lnTo>
                  <a:lnTo>
                    <a:pt x="3035" y="36436"/>
                  </a:lnTo>
                  <a:lnTo>
                    <a:pt x="889" y="37325"/>
                  </a:lnTo>
                  <a:lnTo>
                    <a:pt x="0" y="39471"/>
                  </a:lnTo>
                  <a:lnTo>
                    <a:pt x="889" y="41617"/>
                  </a:lnTo>
                  <a:lnTo>
                    <a:pt x="3035" y="42506"/>
                  </a:lnTo>
                  <a:lnTo>
                    <a:pt x="5181" y="41617"/>
                  </a:lnTo>
                  <a:lnTo>
                    <a:pt x="6070" y="39471"/>
                  </a:lnTo>
                  <a:close/>
                </a:path>
                <a:path w="55879" h="296545">
                  <a:moveTo>
                    <a:pt x="19227" y="243890"/>
                  </a:moveTo>
                  <a:lnTo>
                    <a:pt x="18338" y="241744"/>
                  </a:lnTo>
                  <a:lnTo>
                    <a:pt x="16192" y="240855"/>
                  </a:lnTo>
                  <a:lnTo>
                    <a:pt x="14046" y="241744"/>
                  </a:lnTo>
                  <a:lnTo>
                    <a:pt x="13157" y="243890"/>
                  </a:lnTo>
                  <a:lnTo>
                    <a:pt x="14046" y="246037"/>
                  </a:lnTo>
                  <a:lnTo>
                    <a:pt x="16192" y="246926"/>
                  </a:lnTo>
                  <a:lnTo>
                    <a:pt x="18338" y="246037"/>
                  </a:lnTo>
                  <a:lnTo>
                    <a:pt x="19227" y="243890"/>
                  </a:lnTo>
                  <a:close/>
                </a:path>
                <a:path w="55879" h="296545">
                  <a:moveTo>
                    <a:pt x="19227" y="171030"/>
                  </a:moveTo>
                  <a:lnTo>
                    <a:pt x="18338" y="168884"/>
                  </a:lnTo>
                  <a:lnTo>
                    <a:pt x="16192" y="167995"/>
                  </a:lnTo>
                  <a:lnTo>
                    <a:pt x="14046" y="168884"/>
                  </a:lnTo>
                  <a:lnTo>
                    <a:pt x="13157" y="171030"/>
                  </a:lnTo>
                  <a:lnTo>
                    <a:pt x="14046" y="173177"/>
                  </a:lnTo>
                  <a:lnTo>
                    <a:pt x="16192" y="174066"/>
                  </a:lnTo>
                  <a:lnTo>
                    <a:pt x="18338" y="173177"/>
                  </a:lnTo>
                  <a:lnTo>
                    <a:pt x="19227" y="171030"/>
                  </a:lnTo>
                  <a:close/>
                </a:path>
                <a:path w="55879" h="296545">
                  <a:moveTo>
                    <a:pt x="19227" y="98171"/>
                  </a:moveTo>
                  <a:lnTo>
                    <a:pt x="18338" y="96024"/>
                  </a:lnTo>
                  <a:lnTo>
                    <a:pt x="16192" y="95135"/>
                  </a:lnTo>
                  <a:lnTo>
                    <a:pt x="14046" y="96024"/>
                  </a:lnTo>
                  <a:lnTo>
                    <a:pt x="13157" y="98171"/>
                  </a:lnTo>
                  <a:lnTo>
                    <a:pt x="14046" y="100317"/>
                  </a:lnTo>
                  <a:lnTo>
                    <a:pt x="16192" y="101206"/>
                  </a:lnTo>
                  <a:lnTo>
                    <a:pt x="18338" y="100317"/>
                  </a:lnTo>
                  <a:lnTo>
                    <a:pt x="19227" y="98171"/>
                  </a:lnTo>
                  <a:close/>
                </a:path>
                <a:path w="55879" h="296545">
                  <a:moveTo>
                    <a:pt x="19227" y="26314"/>
                  </a:moveTo>
                  <a:lnTo>
                    <a:pt x="18338" y="24168"/>
                  </a:lnTo>
                  <a:lnTo>
                    <a:pt x="16192" y="23279"/>
                  </a:lnTo>
                  <a:lnTo>
                    <a:pt x="14046" y="24168"/>
                  </a:lnTo>
                  <a:lnTo>
                    <a:pt x="13157" y="26314"/>
                  </a:lnTo>
                  <a:lnTo>
                    <a:pt x="14046" y="28460"/>
                  </a:lnTo>
                  <a:lnTo>
                    <a:pt x="16192" y="29349"/>
                  </a:lnTo>
                  <a:lnTo>
                    <a:pt x="18338" y="28460"/>
                  </a:lnTo>
                  <a:lnTo>
                    <a:pt x="19227" y="26314"/>
                  </a:lnTo>
                  <a:close/>
                </a:path>
                <a:path w="55879" h="296545">
                  <a:moveTo>
                    <a:pt x="24282" y="275259"/>
                  </a:moveTo>
                  <a:lnTo>
                    <a:pt x="23393" y="273113"/>
                  </a:lnTo>
                  <a:lnTo>
                    <a:pt x="21247" y="272224"/>
                  </a:lnTo>
                  <a:lnTo>
                    <a:pt x="19100" y="273113"/>
                  </a:lnTo>
                  <a:lnTo>
                    <a:pt x="18211" y="275259"/>
                  </a:lnTo>
                  <a:lnTo>
                    <a:pt x="19100" y="277406"/>
                  </a:lnTo>
                  <a:lnTo>
                    <a:pt x="21247" y="278295"/>
                  </a:lnTo>
                  <a:lnTo>
                    <a:pt x="23393" y="277406"/>
                  </a:lnTo>
                  <a:lnTo>
                    <a:pt x="24282" y="275259"/>
                  </a:lnTo>
                  <a:close/>
                </a:path>
                <a:path w="55879" h="296545">
                  <a:moveTo>
                    <a:pt x="24282" y="202399"/>
                  </a:moveTo>
                  <a:lnTo>
                    <a:pt x="23393" y="200253"/>
                  </a:lnTo>
                  <a:lnTo>
                    <a:pt x="21247" y="199364"/>
                  </a:lnTo>
                  <a:lnTo>
                    <a:pt x="19100" y="200253"/>
                  </a:lnTo>
                  <a:lnTo>
                    <a:pt x="18211" y="202399"/>
                  </a:lnTo>
                  <a:lnTo>
                    <a:pt x="19100" y="204546"/>
                  </a:lnTo>
                  <a:lnTo>
                    <a:pt x="21247" y="205435"/>
                  </a:lnTo>
                  <a:lnTo>
                    <a:pt x="23393" y="204546"/>
                  </a:lnTo>
                  <a:lnTo>
                    <a:pt x="24282" y="202399"/>
                  </a:lnTo>
                  <a:close/>
                </a:path>
                <a:path w="55879" h="296545">
                  <a:moveTo>
                    <a:pt x="24282" y="130543"/>
                  </a:moveTo>
                  <a:lnTo>
                    <a:pt x="23393" y="128397"/>
                  </a:lnTo>
                  <a:lnTo>
                    <a:pt x="21247" y="127508"/>
                  </a:lnTo>
                  <a:lnTo>
                    <a:pt x="19100" y="128397"/>
                  </a:lnTo>
                  <a:lnTo>
                    <a:pt x="18211" y="130543"/>
                  </a:lnTo>
                  <a:lnTo>
                    <a:pt x="19100" y="132689"/>
                  </a:lnTo>
                  <a:lnTo>
                    <a:pt x="21247" y="133578"/>
                  </a:lnTo>
                  <a:lnTo>
                    <a:pt x="23393" y="132689"/>
                  </a:lnTo>
                  <a:lnTo>
                    <a:pt x="24282" y="130543"/>
                  </a:lnTo>
                  <a:close/>
                </a:path>
                <a:path w="55879" h="296545">
                  <a:moveTo>
                    <a:pt x="24282" y="57683"/>
                  </a:moveTo>
                  <a:lnTo>
                    <a:pt x="23393" y="55537"/>
                  </a:lnTo>
                  <a:lnTo>
                    <a:pt x="21247" y="54648"/>
                  </a:lnTo>
                  <a:lnTo>
                    <a:pt x="19100" y="55537"/>
                  </a:lnTo>
                  <a:lnTo>
                    <a:pt x="18211" y="57683"/>
                  </a:lnTo>
                  <a:lnTo>
                    <a:pt x="19100" y="59829"/>
                  </a:lnTo>
                  <a:lnTo>
                    <a:pt x="21247" y="60718"/>
                  </a:lnTo>
                  <a:lnTo>
                    <a:pt x="23393" y="59829"/>
                  </a:lnTo>
                  <a:lnTo>
                    <a:pt x="24282" y="57683"/>
                  </a:lnTo>
                  <a:close/>
                </a:path>
                <a:path w="55879" h="296545">
                  <a:moveTo>
                    <a:pt x="33388" y="291452"/>
                  </a:moveTo>
                  <a:lnTo>
                    <a:pt x="32499" y="289306"/>
                  </a:lnTo>
                  <a:lnTo>
                    <a:pt x="30353" y="288417"/>
                  </a:lnTo>
                  <a:lnTo>
                    <a:pt x="28206" y="289306"/>
                  </a:lnTo>
                  <a:lnTo>
                    <a:pt x="27317" y="291452"/>
                  </a:lnTo>
                  <a:lnTo>
                    <a:pt x="28206" y="293598"/>
                  </a:lnTo>
                  <a:lnTo>
                    <a:pt x="30353" y="294487"/>
                  </a:lnTo>
                  <a:lnTo>
                    <a:pt x="32499" y="293598"/>
                  </a:lnTo>
                  <a:lnTo>
                    <a:pt x="33388" y="291452"/>
                  </a:lnTo>
                  <a:close/>
                </a:path>
                <a:path w="55879" h="296545">
                  <a:moveTo>
                    <a:pt x="33388" y="239839"/>
                  </a:moveTo>
                  <a:lnTo>
                    <a:pt x="32499" y="237693"/>
                  </a:lnTo>
                  <a:lnTo>
                    <a:pt x="30353" y="236804"/>
                  </a:lnTo>
                  <a:lnTo>
                    <a:pt x="28206" y="237693"/>
                  </a:lnTo>
                  <a:lnTo>
                    <a:pt x="27317" y="239839"/>
                  </a:lnTo>
                  <a:lnTo>
                    <a:pt x="28206" y="241985"/>
                  </a:lnTo>
                  <a:lnTo>
                    <a:pt x="30353" y="242874"/>
                  </a:lnTo>
                  <a:lnTo>
                    <a:pt x="32499" y="241985"/>
                  </a:lnTo>
                  <a:lnTo>
                    <a:pt x="33388" y="239839"/>
                  </a:lnTo>
                  <a:close/>
                </a:path>
                <a:path w="55879" h="296545">
                  <a:moveTo>
                    <a:pt x="33388" y="213525"/>
                  </a:moveTo>
                  <a:lnTo>
                    <a:pt x="32499" y="211378"/>
                  </a:lnTo>
                  <a:lnTo>
                    <a:pt x="30353" y="210489"/>
                  </a:lnTo>
                  <a:lnTo>
                    <a:pt x="28206" y="211378"/>
                  </a:lnTo>
                  <a:lnTo>
                    <a:pt x="27317" y="213525"/>
                  </a:lnTo>
                  <a:lnTo>
                    <a:pt x="28206" y="215671"/>
                  </a:lnTo>
                  <a:lnTo>
                    <a:pt x="30353" y="216560"/>
                  </a:lnTo>
                  <a:lnTo>
                    <a:pt x="32499" y="215671"/>
                  </a:lnTo>
                  <a:lnTo>
                    <a:pt x="33388" y="213525"/>
                  </a:lnTo>
                  <a:close/>
                </a:path>
                <a:path w="55879" h="296545">
                  <a:moveTo>
                    <a:pt x="33388" y="162928"/>
                  </a:moveTo>
                  <a:lnTo>
                    <a:pt x="32499" y="160782"/>
                  </a:lnTo>
                  <a:lnTo>
                    <a:pt x="30353" y="159893"/>
                  </a:lnTo>
                  <a:lnTo>
                    <a:pt x="28206" y="160782"/>
                  </a:lnTo>
                  <a:lnTo>
                    <a:pt x="27317" y="162928"/>
                  </a:lnTo>
                  <a:lnTo>
                    <a:pt x="28206" y="165074"/>
                  </a:lnTo>
                  <a:lnTo>
                    <a:pt x="30353" y="165963"/>
                  </a:lnTo>
                  <a:lnTo>
                    <a:pt x="32499" y="165074"/>
                  </a:lnTo>
                  <a:lnTo>
                    <a:pt x="33388" y="162928"/>
                  </a:lnTo>
                  <a:close/>
                </a:path>
                <a:path w="55879" h="296545">
                  <a:moveTo>
                    <a:pt x="33388" y="136613"/>
                  </a:moveTo>
                  <a:lnTo>
                    <a:pt x="32499" y="134467"/>
                  </a:lnTo>
                  <a:lnTo>
                    <a:pt x="30353" y="133578"/>
                  </a:lnTo>
                  <a:lnTo>
                    <a:pt x="28206" y="134467"/>
                  </a:lnTo>
                  <a:lnTo>
                    <a:pt x="27317" y="136613"/>
                  </a:lnTo>
                  <a:lnTo>
                    <a:pt x="28206" y="138760"/>
                  </a:lnTo>
                  <a:lnTo>
                    <a:pt x="30353" y="139649"/>
                  </a:lnTo>
                  <a:lnTo>
                    <a:pt x="32499" y="138760"/>
                  </a:lnTo>
                  <a:lnTo>
                    <a:pt x="33388" y="136613"/>
                  </a:lnTo>
                  <a:close/>
                </a:path>
                <a:path w="55879" h="296545">
                  <a:moveTo>
                    <a:pt x="33388" y="111315"/>
                  </a:moveTo>
                  <a:lnTo>
                    <a:pt x="32499" y="109169"/>
                  </a:lnTo>
                  <a:lnTo>
                    <a:pt x="30353" y="108280"/>
                  </a:lnTo>
                  <a:lnTo>
                    <a:pt x="28206" y="109169"/>
                  </a:lnTo>
                  <a:lnTo>
                    <a:pt x="27317" y="111315"/>
                  </a:lnTo>
                  <a:lnTo>
                    <a:pt x="28206" y="113461"/>
                  </a:lnTo>
                  <a:lnTo>
                    <a:pt x="30353" y="114350"/>
                  </a:lnTo>
                  <a:lnTo>
                    <a:pt x="32499" y="113461"/>
                  </a:lnTo>
                  <a:lnTo>
                    <a:pt x="33388" y="111315"/>
                  </a:lnTo>
                  <a:close/>
                </a:path>
                <a:path w="55879" h="296545">
                  <a:moveTo>
                    <a:pt x="33388" y="86017"/>
                  </a:moveTo>
                  <a:lnTo>
                    <a:pt x="32499" y="83870"/>
                  </a:lnTo>
                  <a:lnTo>
                    <a:pt x="30353" y="82981"/>
                  </a:lnTo>
                  <a:lnTo>
                    <a:pt x="28206" y="83870"/>
                  </a:lnTo>
                  <a:lnTo>
                    <a:pt x="27317" y="86017"/>
                  </a:lnTo>
                  <a:lnTo>
                    <a:pt x="28206" y="88163"/>
                  </a:lnTo>
                  <a:lnTo>
                    <a:pt x="30353" y="89052"/>
                  </a:lnTo>
                  <a:lnTo>
                    <a:pt x="32499" y="88163"/>
                  </a:lnTo>
                  <a:lnTo>
                    <a:pt x="33388" y="86017"/>
                  </a:lnTo>
                  <a:close/>
                </a:path>
                <a:path w="55879" h="296545">
                  <a:moveTo>
                    <a:pt x="33388" y="59715"/>
                  </a:moveTo>
                  <a:lnTo>
                    <a:pt x="32499" y="57569"/>
                  </a:lnTo>
                  <a:lnTo>
                    <a:pt x="30353" y="56680"/>
                  </a:lnTo>
                  <a:lnTo>
                    <a:pt x="28206" y="57569"/>
                  </a:lnTo>
                  <a:lnTo>
                    <a:pt x="27317" y="59715"/>
                  </a:lnTo>
                  <a:lnTo>
                    <a:pt x="28206" y="61861"/>
                  </a:lnTo>
                  <a:lnTo>
                    <a:pt x="30353" y="62750"/>
                  </a:lnTo>
                  <a:lnTo>
                    <a:pt x="32499" y="61861"/>
                  </a:lnTo>
                  <a:lnTo>
                    <a:pt x="33388" y="59715"/>
                  </a:lnTo>
                  <a:close/>
                </a:path>
                <a:path w="55879" h="296545">
                  <a:moveTo>
                    <a:pt x="33388" y="34417"/>
                  </a:moveTo>
                  <a:lnTo>
                    <a:pt x="32499" y="32270"/>
                  </a:lnTo>
                  <a:lnTo>
                    <a:pt x="30353" y="31381"/>
                  </a:lnTo>
                  <a:lnTo>
                    <a:pt x="28206" y="32270"/>
                  </a:lnTo>
                  <a:lnTo>
                    <a:pt x="27317" y="34417"/>
                  </a:lnTo>
                  <a:lnTo>
                    <a:pt x="28206" y="36563"/>
                  </a:lnTo>
                  <a:lnTo>
                    <a:pt x="30353" y="37452"/>
                  </a:lnTo>
                  <a:lnTo>
                    <a:pt x="32499" y="36563"/>
                  </a:lnTo>
                  <a:lnTo>
                    <a:pt x="33388" y="34417"/>
                  </a:lnTo>
                  <a:close/>
                </a:path>
                <a:path w="55879" h="296545">
                  <a:moveTo>
                    <a:pt x="33388" y="9118"/>
                  </a:moveTo>
                  <a:lnTo>
                    <a:pt x="32499" y="6972"/>
                  </a:lnTo>
                  <a:lnTo>
                    <a:pt x="30353" y="6083"/>
                  </a:lnTo>
                  <a:lnTo>
                    <a:pt x="28206" y="6972"/>
                  </a:lnTo>
                  <a:lnTo>
                    <a:pt x="27317" y="9118"/>
                  </a:lnTo>
                  <a:lnTo>
                    <a:pt x="28206" y="11264"/>
                  </a:lnTo>
                  <a:lnTo>
                    <a:pt x="30353" y="12153"/>
                  </a:lnTo>
                  <a:lnTo>
                    <a:pt x="32499" y="11264"/>
                  </a:lnTo>
                  <a:lnTo>
                    <a:pt x="33388" y="9118"/>
                  </a:lnTo>
                  <a:close/>
                </a:path>
                <a:path w="55879" h="296545">
                  <a:moveTo>
                    <a:pt x="37439" y="262102"/>
                  </a:moveTo>
                  <a:lnTo>
                    <a:pt x="36550" y="259956"/>
                  </a:lnTo>
                  <a:lnTo>
                    <a:pt x="34404" y="259067"/>
                  </a:lnTo>
                  <a:lnTo>
                    <a:pt x="32258" y="259956"/>
                  </a:lnTo>
                  <a:lnTo>
                    <a:pt x="31369" y="262102"/>
                  </a:lnTo>
                  <a:lnTo>
                    <a:pt x="31572" y="262610"/>
                  </a:lnTo>
                  <a:lnTo>
                    <a:pt x="30353" y="262102"/>
                  </a:lnTo>
                  <a:lnTo>
                    <a:pt x="28206" y="262991"/>
                  </a:lnTo>
                  <a:lnTo>
                    <a:pt x="27317" y="265137"/>
                  </a:lnTo>
                  <a:lnTo>
                    <a:pt x="28206" y="267284"/>
                  </a:lnTo>
                  <a:lnTo>
                    <a:pt x="30353" y="268173"/>
                  </a:lnTo>
                  <a:lnTo>
                    <a:pt x="32499" y="267284"/>
                  </a:lnTo>
                  <a:lnTo>
                    <a:pt x="33388" y="265137"/>
                  </a:lnTo>
                  <a:lnTo>
                    <a:pt x="33172" y="264642"/>
                  </a:lnTo>
                  <a:lnTo>
                    <a:pt x="34404" y="265137"/>
                  </a:lnTo>
                  <a:lnTo>
                    <a:pt x="36550" y="264248"/>
                  </a:lnTo>
                  <a:lnTo>
                    <a:pt x="37439" y="262102"/>
                  </a:lnTo>
                  <a:close/>
                </a:path>
                <a:path w="55879" h="296545">
                  <a:moveTo>
                    <a:pt x="37439" y="189242"/>
                  </a:moveTo>
                  <a:lnTo>
                    <a:pt x="36550" y="187096"/>
                  </a:lnTo>
                  <a:lnTo>
                    <a:pt x="34404" y="186207"/>
                  </a:lnTo>
                  <a:lnTo>
                    <a:pt x="32816" y="186867"/>
                  </a:lnTo>
                  <a:lnTo>
                    <a:pt x="32499" y="186080"/>
                  </a:lnTo>
                  <a:lnTo>
                    <a:pt x="30353" y="185191"/>
                  </a:lnTo>
                  <a:lnTo>
                    <a:pt x="28206" y="186080"/>
                  </a:lnTo>
                  <a:lnTo>
                    <a:pt x="27317" y="188226"/>
                  </a:lnTo>
                  <a:lnTo>
                    <a:pt x="28206" y="190373"/>
                  </a:lnTo>
                  <a:lnTo>
                    <a:pt x="30353" y="191262"/>
                  </a:lnTo>
                  <a:lnTo>
                    <a:pt x="31927" y="190614"/>
                  </a:lnTo>
                  <a:lnTo>
                    <a:pt x="32258" y="191389"/>
                  </a:lnTo>
                  <a:lnTo>
                    <a:pt x="34404" y="192278"/>
                  </a:lnTo>
                  <a:lnTo>
                    <a:pt x="36550" y="191389"/>
                  </a:lnTo>
                  <a:lnTo>
                    <a:pt x="37439" y="189242"/>
                  </a:lnTo>
                  <a:close/>
                </a:path>
                <a:path w="55879" h="296545">
                  <a:moveTo>
                    <a:pt x="37439" y="116382"/>
                  </a:moveTo>
                  <a:lnTo>
                    <a:pt x="36550" y="114236"/>
                  </a:lnTo>
                  <a:lnTo>
                    <a:pt x="34404" y="113347"/>
                  </a:lnTo>
                  <a:lnTo>
                    <a:pt x="32258" y="114236"/>
                  </a:lnTo>
                  <a:lnTo>
                    <a:pt x="31369" y="116382"/>
                  </a:lnTo>
                  <a:lnTo>
                    <a:pt x="32258" y="118529"/>
                  </a:lnTo>
                  <a:lnTo>
                    <a:pt x="34404" y="119418"/>
                  </a:lnTo>
                  <a:lnTo>
                    <a:pt x="36550" y="118529"/>
                  </a:lnTo>
                  <a:lnTo>
                    <a:pt x="37439" y="116382"/>
                  </a:lnTo>
                  <a:close/>
                </a:path>
                <a:path w="55879" h="296545">
                  <a:moveTo>
                    <a:pt x="37439" y="43522"/>
                  </a:moveTo>
                  <a:lnTo>
                    <a:pt x="36550" y="41376"/>
                  </a:lnTo>
                  <a:lnTo>
                    <a:pt x="34404" y="40487"/>
                  </a:lnTo>
                  <a:lnTo>
                    <a:pt x="32258" y="41376"/>
                  </a:lnTo>
                  <a:lnTo>
                    <a:pt x="31369" y="43522"/>
                  </a:lnTo>
                  <a:lnTo>
                    <a:pt x="32258" y="45669"/>
                  </a:lnTo>
                  <a:lnTo>
                    <a:pt x="34404" y="46558"/>
                  </a:lnTo>
                  <a:lnTo>
                    <a:pt x="36550" y="45669"/>
                  </a:lnTo>
                  <a:lnTo>
                    <a:pt x="37439" y="43522"/>
                  </a:lnTo>
                  <a:close/>
                </a:path>
                <a:path w="55879" h="296545">
                  <a:moveTo>
                    <a:pt x="42506" y="293471"/>
                  </a:moveTo>
                  <a:lnTo>
                    <a:pt x="41617" y="291325"/>
                  </a:lnTo>
                  <a:lnTo>
                    <a:pt x="39471" y="290436"/>
                  </a:lnTo>
                  <a:lnTo>
                    <a:pt x="37325" y="291325"/>
                  </a:lnTo>
                  <a:lnTo>
                    <a:pt x="36436" y="293471"/>
                  </a:lnTo>
                  <a:lnTo>
                    <a:pt x="37325" y="295617"/>
                  </a:lnTo>
                  <a:lnTo>
                    <a:pt x="39471" y="296506"/>
                  </a:lnTo>
                  <a:lnTo>
                    <a:pt x="41617" y="295617"/>
                  </a:lnTo>
                  <a:lnTo>
                    <a:pt x="42506" y="293471"/>
                  </a:lnTo>
                  <a:close/>
                </a:path>
                <a:path w="55879" h="296545">
                  <a:moveTo>
                    <a:pt x="42506" y="220611"/>
                  </a:moveTo>
                  <a:lnTo>
                    <a:pt x="41617" y="218465"/>
                  </a:lnTo>
                  <a:lnTo>
                    <a:pt x="39471" y="217576"/>
                  </a:lnTo>
                  <a:lnTo>
                    <a:pt x="37325" y="218465"/>
                  </a:lnTo>
                  <a:lnTo>
                    <a:pt x="36436" y="220611"/>
                  </a:lnTo>
                  <a:lnTo>
                    <a:pt x="37325" y="222758"/>
                  </a:lnTo>
                  <a:lnTo>
                    <a:pt x="39471" y="223647"/>
                  </a:lnTo>
                  <a:lnTo>
                    <a:pt x="41617" y="222758"/>
                  </a:lnTo>
                  <a:lnTo>
                    <a:pt x="42506" y="220611"/>
                  </a:lnTo>
                  <a:close/>
                </a:path>
                <a:path w="55879" h="296545">
                  <a:moveTo>
                    <a:pt x="42506" y="148767"/>
                  </a:moveTo>
                  <a:lnTo>
                    <a:pt x="41617" y="146621"/>
                  </a:lnTo>
                  <a:lnTo>
                    <a:pt x="39471" y="145732"/>
                  </a:lnTo>
                  <a:lnTo>
                    <a:pt x="37325" y="146621"/>
                  </a:lnTo>
                  <a:lnTo>
                    <a:pt x="36436" y="148767"/>
                  </a:lnTo>
                  <a:lnTo>
                    <a:pt x="37325" y="150914"/>
                  </a:lnTo>
                  <a:lnTo>
                    <a:pt x="39471" y="151803"/>
                  </a:lnTo>
                  <a:lnTo>
                    <a:pt x="41617" y="150914"/>
                  </a:lnTo>
                  <a:lnTo>
                    <a:pt x="42506" y="148767"/>
                  </a:lnTo>
                  <a:close/>
                </a:path>
                <a:path w="55879" h="296545">
                  <a:moveTo>
                    <a:pt x="42506" y="75907"/>
                  </a:moveTo>
                  <a:lnTo>
                    <a:pt x="41617" y="73761"/>
                  </a:lnTo>
                  <a:lnTo>
                    <a:pt x="39471" y="72872"/>
                  </a:lnTo>
                  <a:lnTo>
                    <a:pt x="37325" y="73761"/>
                  </a:lnTo>
                  <a:lnTo>
                    <a:pt x="36436" y="75907"/>
                  </a:lnTo>
                  <a:lnTo>
                    <a:pt x="37325" y="78054"/>
                  </a:lnTo>
                  <a:lnTo>
                    <a:pt x="39471" y="78943"/>
                  </a:lnTo>
                  <a:lnTo>
                    <a:pt x="41617" y="78054"/>
                  </a:lnTo>
                  <a:lnTo>
                    <a:pt x="42506" y="75907"/>
                  </a:lnTo>
                  <a:close/>
                </a:path>
                <a:path w="55879" h="296545">
                  <a:moveTo>
                    <a:pt x="42506" y="3048"/>
                  </a:moveTo>
                  <a:lnTo>
                    <a:pt x="41617" y="889"/>
                  </a:lnTo>
                  <a:lnTo>
                    <a:pt x="39471" y="0"/>
                  </a:lnTo>
                  <a:lnTo>
                    <a:pt x="37325" y="889"/>
                  </a:lnTo>
                  <a:lnTo>
                    <a:pt x="36436" y="3048"/>
                  </a:lnTo>
                  <a:lnTo>
                    <a:pt x="37325" y="5194"/>
                  </a:lnTo>
                  <a:lnTo>
                    <a:pt x="39471" y="6083"/>
                  </a:lnTo>
                  <a:lnTo>
                    <a:pt x="41617" y="5194"/>
                  </a:lnTo>
                  <a:lnTo>
                    <a:pt x="42506" y="3048"/>
                  </a:lnTo>
                  <a:close/>
                </a:path>
                <a:path w="55879" h="296545">
                  <a:moveTo>
                    <a:pt x="55651" y="279298"/>
                  </a:moveTo>
                  <a:lnTo>
                    <a:pt x="54762" y="277152"/>
                  </a:lnTo>
                  <a:lnTo>
                    <a:pt x="52616" y="276263"/>
                  </a:lnTo>
                  <a:lnTo>
                    <a:pt x="50469" y="277152"/>
                  </a:lnTo>
                  <a:lnTo>
                    <a:pt x="49580" y="279298"/>
                  </a:lnTo>
                  <a:lnTo>
                    <a:pt x="50469" y="281457"/>
                  </a:lnTo>
                  <a:lnTo>
                    <a:pt x="52616" y="282346"/>
                  </a:lnTo>
                  <a:lnTo>
                    <a:pt x="54762" y="281457"/>
                  </a:lnTo>
                  <a:lnTo>
                    <a:pt x="55651" y="279298"/>
                  </a:lnTo>
                  <a:close/>
                </a:path>
                <a:path w="55879" h="296545">
                  <a:moveTo>
                    <a:pt x="55651" y="207454"/>
                  </a:moveTo>
                  <a:lnTo>
                    <a:pt x="54762" y="205308"/>
                  </a:lnTo>
                  <a:lnTo>
                    <a:pt x="52616" y="204419"/>
                  </a:lnTo>
                  <a:lnTo>
                    <a:pt x="50469" y="205308"/>
                  </a:lnTo>
                  <a:lnTo>
                    <a:pt x="49580" y="207454"/>
                  </a:lnTo>
                  <a:lnTo>
                    <a:pt x="50469" y="209600"/>
                  </a:lnTo>
                  <a:lnTo>
                    <a:pt x="52616" y="210489"/>
                  </a:lnTo>
                  <a:lnTo>
                    <a:pt x="54762" y="209600"/>
                  </a:lnTo>
                  <a:lnTo>
                    <a:pt x="55651" y="207454"/>
                  </a:lnTo>
                  <a:close/>
                </a:path>
                <a:path w="55879" h="296545">
                  <a:moveTo>
                    <a:pt x="55651" y="134594"/>
                  </a:moveTo>
                  <a:lnTo>
                    <a:pt x="54762" y="132448"/>
                  </a:lnTo>
                  <a:lnTo>
                    <a:pt x="52616" y="131559"/>
                  </a:lnTo>
                  <a:lnTo>
                    <a:pt x="50469" y="132448"/>
                  </a:lnTo>
                  <a:lnTo>
                    <a:pt x="49580" y="134594"/>
                  </a:lnTo>
                  <a:lnTo>
                    <a:pt x="50469" y="136740"/>
                  </a:lnTo>
                  <a:lnTo>
                    <a:pt x="52616" y="137629"/>
                  </a:lnTo>
                  <a:lnTo>
                    <a:pt x="54762" y="136740"/>
                  </a:lnTo>
                  <a:lnTo>
                    <a:pt x="55651" y="134594"/>
                  </a:lnTo>
                  <a:close/>
                </a:path>
                <a:path w="55879" h="296545">
                  <a:moveTo>
                    <a:pt x="55651" y="61734"/>
                  </a:moveTo>
                  <a:lnTo>
                    <a:pt x="54762" y="59588"/>
                  </a:lnTo>
                  <a:lnTo>
                    <a:pt x="52616" y="58699"/>
                  </a:lnTo>
                  <a:lnTo>
                    <a:pt x="50469" y="59588"/>
                  </a:lnTo>
                  <a:lnTo>
                    <a:pt x="49580" y="61734"/>
                  </a:lnTo>
                  <a:lnTo>
                    <a:pt x="50469" y="63881"/>
                  </a:lnTo>
                  <a:lnTo>
                    <a:pt x="52616" y="64770"/>
                  </a:lnTo>
                  <a:lnTo>
                    <a:pt x="54762" y="63881"/>
                  </a:lnTo>
                  <a:lnTo>
                    <a:pt x="55651" y="6173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6" name="object 396"/>
            <p:cNvSpPr/>
            <p:nvPr/>
          </p:nvSpPr>
          <p:spPr>
            <a:xfrm>
              <a:off x="3444345" y="5044239"/>
              <a:ext cx="2298700" cy="299720"/>
            </a:xfrm>
            <a:custGeom>
              <a:avLst/>
              <a:gdLst/>
              <a:ahLst/>
              <a:cxnLst/>
              <a:rect l="l" t="t" r="r" b="b"/>
              <a:pathLst>
                <a:path w="2298700" h="299720">
                  <a:moveTo>
                    <a:pt x="2244508" y="299537"/>
                  </a:moveTo>
                  <a:lnTo>
                    <a:pt x="2298141" y="299537"/>
                  </a:lnTo>
                  <a:lnTo>
                    <a:pt x="2298141" y="0"/>
                  </a:lnTo>
                  <a:lnTo>
                    <a:pt x="2244508" y="0"/>
                  </a:lnTo>
                  <a:lnTo>
                    <a:pt x="2244508" y="299537"/>
                  </a:lnTo>
                </a:path>
                <a:path w="2298700" h="299720">
                  <a:moveTo>
                    <a:pt x="2298141" y="299537"/>
                  </a:moveTo>
                  <a:lnTo>
                    <a:pt x="2244508" y="0"/>
                  </a:lnTo>
                </a:path>
                <a:path w="2298700" h="299720">
                  <a:moveTo>
                    <a:pt x="2298141" y="0"/>
                  </a:moveTo>
                  <a:lnTo>
                    <a:pt x="2244508" y="299537"/>
                  </a:lnTo>
                </a:path>
                <a:path w="2298700" h="299720">
                  <a:moveTo>
                    <a:pt x="0" y="203402"/>
                  </a:moveTo>
                  <a:lnTo>
                    <a:pt x="4047" y="203402"/>
                  </a:lnTo>
                  <a:lnTo>
                    <a:pt x="0" y="197330"/>
                  </a:lnTo>
                </a:path>
                <a:path w="2298700" h="299720">
                  <a:moveTo>
                    <a:pt x="0" y="69824"/>
                  </a:moveTo>
                  <a:lnTo>
                    <a:pt x="4047" y="69824"/>
                  </a:lnTo>
                  <a:lnTo>
                    <a:pt x="0" y="64764"/>
                  </a:lnTo>
                </a:path>
                <a:path w="2298700" h="299720">
                  <a:moveTo>
                    <a:pt x="35418" y="259059"/>
                  </a:moveTo>
                  <a:lnTo>
                    <a:pt x="29346" y="270191"/>
                  </a:lnTo>
                  <a:lnTo>
                    <a:pt x="42501" y="270191"/>
                  </a:lnTo>
                  <a:lnTo>
                    <a:pt x="35418" y="259059"/>
                  </a:lnTo>
                </a:path>
                <a:path w="2298700" h="299720">
                  <a:moveTo>
                    <a:pt x="35418" y="125481"/>
                  </a:moveTo>
                  <a:lnTo>
                    <a:pt x="29346" y="136613"/>
                  </a:lnTo>
                  <a:lnTo>
                    <a:pt x="42501" y="136613"/>
                  </a:lnTo>
                  <a:lnTo>
                    <a:pt x="35418" y="125481"/>
                  </a:lnTo>
                </a:path>
                <a:path w="2298700" h="299720">
                  <a:moveTo>
                    <a:pt x="31370" y="0"/>
                  </a:moveTo>
                  <a:lnTo>
                    <a:pt x="29346" y="3035"/>
                  </a:lnTo>
                  <a:lnTo>
                    <a:pt x="42501" y="3035"/>
                  </a:lnTo>
                  <a:lnTo>
                    <a:pt x="4047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" name="object 397"/>
            <p:cNvSpPr/>
            <p:nvPr/>
          </p:nvSpPr>
          <p:spPr>
            <a:xfrm>
              <a:off x="3452431" y="5042216"/>
              <a:ext cx="46990" cy="296545"/>
            </a:xfrm>
            <a:custGeom>
              <a:avLst/>
              <a:gdLst/>
              <a:ahLst/>
              <a:cxnLst/>
              <a:rect l="l" t="t" r="r" b="b"/>
              <a:pathLst>
                <a:path w="46989" h="296545">
                  <a:moveTo>
                    <a:pt x="6070" y="243890"/>
                  </a:moveTo>
                  <a:lnTo>
                    <a:pt x="5181" y="241744"/>
                  </a:lnTo>
                  <a:lnTo>
                    <a:pt x="3035" y="240855"/>
                  </a:lnTo>
                  <a:lnTo>
                    <a:pt x="889" y="241744"/>
                  </a:lnTo>
                  <a:lnTo>
                    <a:pt x="0" y="243890"/>
                  </a:lnTo>
                  <a:lnTo>
                    <a:pt x="889" y="246037"/>
                  </a:lnTo>
                  <a:lnTo>
                    <a:pt x="3035" y="246926"/>
                  </a:lnTo>
                  <a:lnTo>
                    <a:pt x="5181" y="246037"/>
                  </a:lnTo>
                  <a:lnTo>
                    <a:pt x="6070" y="243890"/>
                  </a:lnTo>
                  <a:close/>
                </a:path>
                <a:path w="46989" h="296545">
                  <a:moveTo>
                    <a:pt x="6070" y="171030"/>
                  </a:moveTo>
                  <a:lnTo>
                    <a:pt x="5181" y="168884"/>
                  </a:lnTo>
                  <a:lnTo>
                    <a:pt x="3035" y="167995"/>
                  </a:lnTo>
                  <a:lnTo>
                    <a:pt x="889" y="168884"/>
                  </a:lnTo>
                  <a:lnTo>
                    <a:pt x="0" y="171030"/>
                  </a:lnTo>
                  <a:lnTo>
                    <a:pt x="889" y="173177"/>
                  </a:lnTo>
                  <a:lnTo>
                    <a:pt x="3035" y="174066"/>
                  </a:lnTo>
                  <a:lnTo>
                    <a:pt x="5181" y="173177"/>
                  </a:lnTo>
                  <a:lnTo>
                    <a:pt x="6070" y="171030"/>
                  </a:lnTo>
                  <a:close/>
                </a:path>
                <a:path w="46989" h="296545">
                  <a:moveTo>
                    <a:pt x="6070" y="98171"/>
                  </a:moveTo>
                  <a:lnTo>
                    <a:pt x="5181" y="96024"/>
                  </a:lnTo>
                  <a:lnTo>
                    <a:pt x="3035" y="95135"/>
                  </a:lnTo>
                  <a:lnTo>
                    <a:pt x="889" y="96024"/>
                  </a:lnTo>
                  <a:lnTo>
                    <a:pt x="0" y="98171"/>
                  </a:lnTo>
                  <a:lnTo>
                    <a:pt x="889" y="100317"/>
                  </a:lnTo>
                  <a:lnTo>
                    <a:pt x="3035" y="101206"/>
                  </a:lnTo>
                  <a:lnTo>
                    <a:pt x="5181" y="100317"/>
                  </a:lnTo>
                  <a:lnTo>
                    <a:pt x="6070" y="98171"/>
                  </a:lnTo>
                  <a:close/>
                </a:path>
                <a:path w="46989" h="296545">
                  <a:moveTo>
                    <a:pt x="6070" y="26314"/>
                  </a:moveTo>
                  <a:lnTo>
                    <a:pt x="5181" y="24168"/>
                  </a:lnTo>
                  <a:lnTo>
                    <a:pt x="3035" y="23279"/>
                  </a:lnTo>
                  <a:lnTo>
                    <a:pt x="889" y="24168"/>
                  </a:lnTo>
                  <a:lnTo>
                    <a:pt x="0" y="26314"/>
                  </a:lnTo>
                  <a:lnTo>
                    <a:pt x="889" y="28460"/>
                  </a:lnTo>
                  <a:lnTo>
                    <a:pt x="3035" y="29349"/>
                  </a:lnTo>
                  <a:lnTo>
                    <a:pt x="5181" y="28460"/>
                  </a:lnTo>
                  <a:lnTo>
                    <a:pt x="6070" y="26314"/>
                  </a:lnTo>
                  <a:close/>
                </a:path>
                <a:path w="46989" h="296545">
                  <a:moveTo>
                    <a:pt x="10121" y="275259"/>
                  </a:moveTo>
                  <a:lnTo>
                    <a:pt x="9232" y="273113"/>
                  </a:lnTo>
                  <a:lnTo>
                    <a:pt x="7086" y="272224"/>
                  </a:lnTo>
                  <a:lnTo>
                    <a:pt x="4940" y="273113"/>
                  </a:lnTo>
                  <a:lnTo>
                    <a:pt x="4051" y="275259"/>
                  </a:lnTo>
                  <a:lnTo>
                    <a:pt x="4940" y="277406"/>
                  </a:lnTo>
                  <a:lnTo>
                    <a:pt x="7086" y="278295"/>
                  </a:lnTo>
                  <a:lnTo>
                    <a:pt x="9232" y="277406"/>
                  </a:lnTo>
                  <a:lnTo>
                    <a:pt x="10121" y="275259"/>
                  </a:lnTo>
                  <a:close/>
                </a:path>
                <a:path w="46989" h="296545">
                  <a:moveTo>
                    <a:pt x="10121" y="202399"/>
                  </a:moveTo>
                  <a:lnTo>
                    <a:pt x="9232" y="200253"/>
                  </a:lnTo>
                  <a:lnTo>
                    <a:pt x="7086" y="199364"/>
                  </a:lnTo>
                  <a:lnTo>
                    <a:pt x="4940" y="200253"/>
                  </a:lnTo>
                  <a:lnTo>
                    <a:pt x="4051" y="202399"/>
                  </a:lnTo>
                  <a:lnTo>
                    <a:pt x="4940" y="204546"/>
                  </a:lnTo>
                  <a:lnTo>
                    <a:pt x="7086" y="205435"/>
                  </a:lnTo>
                  <a:lnTo>
                    <a:pt x="9232" y="204546"/>
                  </a:lnTo>
                  <a:lnTo>
                    <a:pt x="10121" y="202399"/>
                  </a:lnTo>
                  <a:close/>
                </a:path>
                <a:path w="46989" h="296545">
                  <a:moveTo>
                    <a:pt x="10121" y="130543"/>
                  </a:moveTo>
                  <a:lnTo>
                    <a:pt x="9232" y="128397"/>
                  </a:lnTo>
                  <a:lnTo>
                    <a:pt x="7086" y="127508"/>
                  </a:lnTo>
                  <a:lnTo>
                    <a:pt x="4940" y="128397"/>
                  </a:lnTo>
                  <a:lnTo>
                    <a:pt x="4051" y="130543"/>
                  </a:lnTo>
                  <a:lnTo>
                    <a:pt x="4940" y="132689"/>
                  </a:lnTo>
                  <a:lnTo>
                    <a:pt x="7086" y="133578"/>
                  </a:lnTo>
                  <a:lnTo>
                    <a:pt x="9232" y="132689"/>
                  </a:lnTo>
                  <a:lnTo>
                    <a:pt x="10121" y="130543"/>
                  </a:lnTo>
                  <a:close/>
                </a:path>
                <a:path w="46989" h="296545">
                  <a:moveTo>
                    <a:pt x="10121" y="57683"/>
                  </a:moveTo>
                  <a:lnTo>
                    <a:pt x="9232" y="55537"/>
                  </a:lnTo>
                  <a:lnTo>
                    <a:pt x="7086" y="54648"/>
                  </a:lnTo>
                  <a:lnTo>
                    <a:pt x="4940" y="55537"/>
                  </a:lnTo>
                  <a:lnTo>
                    <a:pt x="4051" y="57683"/>
                  </a:lnTo>
                  <a:lnTo>
                    <a:pt x="4940" y="59829"/>
                  </a:lnTo>
                  <a:lnTo>
                    <a:pt x="7086" y="60718"/>
                  </a:lnTo>
                  <a:lnTo>
                    <a:pt x="9232" y="59829"/>
                  </a:lnTo>
                  <a:lnTo>
                    <a:pt x="10121" y="57683"/>
                  </a:lnTo>
                  <a:close/>
                </a:path>
                <a:path w="46989" h="296545">
                  <a:moveTo>
                    <a:pt x="24295" y="262102"/>
                  </a:moveTo>
                  <a:lnTo>
                    <a:pt x="23406" y="259956"/>
                  </a:lnTo>
                  <a:lnTo>
                    <a:pt x="21259" y="259067"/>
                  </a:lnTo>
                  <a:lnTo>
                    <a:pt x="19100" y="259956"/>
                  </a:lnTo>
                  <a:lnTo>
                    <a:pt x="18211" y="262102"/>
                  </a:lnTo>
                  <a:lnTo>
                    <a:pt x="18834" y="263626"/>
                  </a:lnTo>
                  <a:lnTo>
                    <a:pt x="18211" y="265137"/>
                  </a:lnTo>
                  <a:lnTo>
                    <a:pt x="19100" y="267284"/>
                  </a:lnTo>
                  <a:lnTo>
                    <a:pt x="21259" y="268173"/>
                  </a:lnTo>
                  <a:lnTo>
                    <a:pt x="23406" y="267284"/>
                  </a:lnTo>
                  <a:lnTo>
                    <a:pt x="24295" y="265137"/>
                  </a:lnTo>
                  <a:lnTo>
                    <a:pt x="23660" y="263626"/>
                  </a:lnTo>
                  <a:lnTo>
                    <a:pt x="24295" y="262102"/>
                  </a:lnTo>
                  <a:close/>
                </a:path>
                <a:path w="46989" h="296545">
                  <a:moveTo>
                    <a:pt x="24295" y="239839"/>
                  </a:moveTo>
                  <a:lnTo>
                    <a:pt x="23406" y="237693"/>
                  </a:lnTo>
                  <a:lnTo>
                    <a:pt x="21259" y="236804"/>
                  </a:lnTo>
                  <a:lnTo>
                    <a:pt x="19100" y="237693"/>
                  </a:lnTo>
                  <a:lnTo>
                    <a:pt x="18211" y="239839"/>
                  </a:lnTo>
                  <a:lnTo>
                    <a:pt x="19100" y="241985"/>
                  </a:lnTo>
                  <a:lnTo>
                    <a:pt x="21259" y="242874"/>
                  </a:lnTo>
                  <a:lnTo>
                    <a:pt x="23406" y="241985"/>
                  </a:lnTo>
                  <a:lnTo>
                    <a:pt x="24295" y="239839"/>
                  </a:lnTo>
                  <a:close/>
                </a:path>
                <a:path w="46989" h="296545">
                  <a:moveTo>
                    <a:pt x="24295" y="213525"/>
                  </a:moveTo>
                  <a:lnTo>
                    <a:pt x="23406" y="211378"/>
                  </a:lnTo>
                  <a:lnTo>
                    <a:pt x="21259" y="210489"/>
                  </a:lnTo>
                  <a:lnTo>
                    <a:pt x="19100" y="211378"/>
                  </a:lnTo>
                  <a:lnTo>
                    <a:pt x="18211" y="213525"/>
                  </a:lnTo>
                  <a:lnTo>
                    <a:pt x="19100" y="215671"/>
                  </a:lnTo>
                  <a:lnTo>
                    <a:pt x="21259" y="216560"/>
                  </a:lnTo>
                  <a:lnTo>
                    <a:pt x="23406" y="215671"/>
                  </a:lnTo>
                  <a:lnTo>
                    <a:pt x="24295" y="213525"/>
                  </a:lnTo>
                  <a:close/>
                </a:path>
                <a:path w="46989" h="296545">
                  <a:moveTo>
                    <a:pt x="24295" y="188226"/>
                  </a:moveTo>
                  <a:lnTo>
                    <a:pt x="23406" y="186080"/>
                  </a:lnTo>
                  <a:lnTo>
                    <a:pt x="21259" y="185191"/>
                  </a:lnTo>
                  <a:lnTo>
                    <a:pt x="19100" y="186080"/>
                  </a:lnTo>
                  <a:lnTo>
                    <a:pt x="18211" y="188226"/>
                  </a:lnTo>
                  <a:lnTo>
                    <a:pt x="18415" y="188734"/>
                  </a:lnTo>
                  <a:lnTo>
                    <a:pt x="18211" y="189242"/>
                  </a:lnTo>
                  <a:lnTo>
                    <a:pt x="19100" y="191389"/>
                  </a:lnTo>
                  <a:lnTo>
                    <a:pt x="21259" y="192278"/>
                  </a:lnTo>
                  <a:lnTo>
                    <a:pt x="23406" y="191389"/>
                  </a:lnTo>
                  <a:lnTo>
                    <a:pt x="24295" y="189242"/>
                  </a:lnTo>
                  <a:lnTo>
                    <a:pt x="24079" y="188734"/>
                  </a:lnTo>
                  <a:lnTo>
                    <a:pt x="24295" y="188226"/>
                  </a:lnTo>
                  <a:close/>
                </a:path>
                <a:path w="46989" h="296545">
                  <a:moveTo>
                    <a:pt x="24295" y="162928"/>
                  </a:moveTo>
                  <a:lnTo>
                    <a:pt x="23406" y="160782"/>
                  </a:lnTo>
                  <a:lnTo>
                    <a:pt x="21259" y="159893"/>
                  </a:lnTo>
                  <a:lnTo>
                    <a:pt x="19100" y="160782"/>
                  </a:lnTo>
                  <a:lnTo>
                    <a:pt x="18211" y="162928"/>
                  </a:lnTo>
                  <a:lnTo>
                    <a:pt x="19100" y="165074"/>
                  </a:lnTo>
                  <a:lnTo>
                    <a:pt x="21259" y="165963"/>
                  </a:lnTo>
                  <a:lnTo>
                    <a:pt x="23406" y="165074"/>
                  </a:lnTo>
                  <a:lnTo>
                    <a:pt x="24295" y="162928"/>
                  </a:lnTo>
                  <a:close/>
                </a:path>
                <a:path w="46989" h="296545">
                  <a:moveTo>
                    <a:pt x="24295" y="136613"/>
                  </a:moveTo>
                  <a:lnTo>
                    <a:pt x="23406" y="134467"/>
                  </a:lnTo>
                  <a:lnTo>
                    <a:pt x="21259" y="133578"/>
                  </a:lnTo>
                  <a:lnTo>
                    <a:pt x="19100" y="134467"/>
                  </a:lnTo>
                  <a:lnTo>
                    <a:pt x="18211" y="136613"/>
                  </a:lnTo>
                  <a:lnTo>
                    <a:pt x="19100" y="138760"/>
                  </a:lnTo>
                  <a:lnTo>
                    <a:pt x="21259" y="139649"/>
                  </a:lnTo>
                  <a:lnTo>
                    <a:pt x="23406" y="138760"/>
                  </a:lnTo>
                  <a:lnTo>
                    <a:pt x="24295" y="136613"/>
                  </a:lnTo>
                  <a:close/>
                </a:path>
                <a:path w="46989" h="296545">
                  <a:moveTo>
                    <a:pt x="24295" y="111315"/>
                  </a:moveTo>
                  <a:lnTo>
                    <a:pt x="23406" y="109169"/>
                  </a:lnTo>
                  <a:lnTo>
                    <a:pt x="21259" y="108280"/>
                  </a:lnTo>
                  <a:lnTo>
                    <a:pt x="19100" y="109169"/>
                  </a:lnTo>
                  <a:lnTo>
                    <a:pt x="18211" y="111315"/>
                  </a:lnTo>
                  <a:lnTo>
                    <a:pt x="19100" y="113461"/>
                  </a:lnTo>
                  <a:lnTo>
                    <a:pt x="20040" y="113855"/>
                  </a:lnTo>
                  <a:lnTo>
                    <a:pt x="19100" y="114236"/>
                  </a:lnTo>
                  <a:lnTo>
                    <a:pt x="18211" y="116382"/>
                  </a:lnTo>
                  <a:lnTo>
                    <a:pt x="19100" y="118529"/>
                  </a:lnTo>
                  <a:lnTo>
                    <a:pt x="21259" y="119418"/>
                  </a:lnTo>
                  <a:lnTo>
                    <a:pt x="23406" y="118529"/>
                  </a:lnTo>
                  <a:lnTo>
                    <a:pt x="24295" y="116382"/>
                  </a:lnTo>
                  <a:lnTo>
                    <a:pt x="23406" y="114236"/>
                  </a:lnTo>
                  <a:lnTo>
                    <a:pt x="22466" y="113855"/>
                  </a:lnTo>
                  <a:lnTo>
                    <a:pt x="23406" y="113461"/>
                  </a:lnTo>
                  <a:lnTo>
                    <a:pt x="24295" y="111315"/>
                  </a:lnTo>
                  <a:close/>
                </a:path>
                <a:path w="46989" h="296545">
                  <a:moveTo>
                    <a:pt x="24295" y="86017"/>
                  </a:moveTo>
                  <a:lnTo>
                    <a:pt x="23406" y="83870"/>
                  </a:lnTo>
                  <a:lnTo>
                    <a:pt x="21259" y="82981"/>
                  </a:lnTo>
                  <a:lnTo>
                    <a:pt x="19100" y="83870"/>
                  </a:lnTo>
                  <a:lnTo>
                    <a:pt x="18211" y="86017"/>
                  </a:lnTo>
                  <a:lnTo>
                    <a:pt x="19100" y="88163"/>
                  </a:lnTo>
                  <a:lnTo>
                    <a:pt x="21259" y="89052"/>
                  </a:lnTo>
                  <a:lnTo>
                    <a:pt x="23406" y="88163"/>
                  </a:lnTo>
                  <a:lnTo>
                    <a:pt x="24295" y="86017"/>
                  </a:lnTo>
                  <a:close/>
                </a:path>
                <a:path w="46989" h="296545">
                  <a:moveTo>
                    <a:pt x="24295" y="59715"/>
                  </a:moveTo>
                  <a:lnTo>
                    <a:pt x="23406" y="57569"/>
                  </a:lnTo>
                  <a:lnTo>
                    <a:pt x="21259" y="56680"/>
                  </a:lnTo>
                  <a:lnTo>
                    <a:pt x="19100" y="57569"/>
                  </a:lnTo>
                  <a:lnTo>
                    <a:pt x="18211" y="59715"/>
                  </a:lnTo>
                  <a:lnTo>
                    <a:pt x="19100" y="61861"/>
                  </a:lnTo>
                  <a:lnTo>
                    <a:pt x="21259" y="62750"/>
                  </a:lnTo>
                  <a:lnTo>
                    <a:pt x="23406" y="61861"/>
                  </a:lnTo>
                  <a:lnTo>
                    <a:pt x="24295" y="59715"/>
                  </a:lnTo>
                  <a:close/>
                </a:path>
                <a:path w="46989" h="296545">
                  <a:moveTo>
                    <a:pt x="24295" y="43522"/>
                  </a:moveTo>
                  <a:lnTo>
                    <a:pt x="23406" y="41376"/>
                  </a:lnTo>
                  <a:lnTo>
                    <a:pt x="21259" y="40487"/>
                  </a:lnTo>
                  <a:lnTo>
                    <a:pt x="19100" y="41376"/>
                  </a:lnTo>
                  <a:lnTo>
                    <a:pt x="18211" y="43522"/>
                  </a:lnTo>
                  <a:lnTo>
                    <a:pt x="19100" y="45669"/>
                  </a:lnTo>
                  <a:lnTo>
                    <a:pt x="21259" y="46558"/>
                  </a:lnTo>
                  <a:lnTo>
                    <a:pt x="23406" y="45669"/>
                  </a:lnTo>
                  <a:lnTo>
                    <a:pt x="24295" y="43522"/>
                  </a:lnTo>
                  <a:close/>
                </a:path>
                <a:path w="46989" h="296545">
                  <a:moveTo>
                    <a:pt x="24295" y="34417"/>
                  </a:moveTo>
                  <a:lnTo>
                    <a:pt x="23406" y="32270"/>
                  </a:lnTo>
                  <a:lnTo>
                    <a:pt x="21259" y="31381"/>
                  </a:lnTo>
                  <a:lnTo>
                    <a:pt x="19100" y="32270"/>
                  </a:lnTo>
                  <a:lnTo>
                    <a:pt x="18211" y="34417"/>
                  </a:lnTo>
                  <a:lnTo>
                    <a:pt x="19100" y="36563"/>
                  </a:lnTo>
                  <a:lnTo>
                    <a:pt x="21259" y="37452"/>
                  </a:lnTo>
                  <a:lnTo>
                    <a:pt x="23406" y="36563"/>
                  </a:lnTo>
                  <a:lnTo>
                    <a:pt x="24295" y="34417"/>
                  </a:lnTo>
                  <a:close/>
                </a:path>
                <a:path w="46989" h="296545">
                  <a:moveTo>
                    <a:pt x="24295" y="9118"/>
                  </a:moveTo>
                  <a:lnTo>
                    <a:pt x="23406" y="6972"/>
                  </a:lnTo>
                  <a:lnTo>
                    <a:pt x="21259" y="6083"/>
                  </a:lnTo>
                  <a:lnTo>
                    <a:pt x="19100" y="6972"/>
                  </a:lnTo>
                  <a:lnTo>
                    <a:pt x="18211" y="9118"/>
                  </a:lnTo>
                  <a:lnTo>
                    <a:pt x="19100" y="11264"/>
                  </a:lnTo>
                  <a:lnTo>
                    <a:pt x="21259" y="12153"/>
                  </a:lnTo>
                  <a:lnTo>
                    <a:pt x="23406" y="11264"/>
                  </a:lnTo>
                  <a:lnTo>
                    <a:pt x="24295" y="9118"/>
                  </a:lnTo>
                  <a:close/>
                </a:path>
                <a:path w="46989" h="296545">
                  <a:moveTo>
                    <a:pt x="28333" y="293471"/>
                  </a:moveTo>
                  <a:lnTo>
                    <a:pt x="27444" y="291325"/>
                  </a:lnTo>
                  <a:lnTo>
                    <a:pt x="25298" y="290436"/>
                  </a:lnTo>
                  <a:lnTo>
                    <a:pt x="24079" y="290944"/>
                  </a:lnTo>
                  <a:lnTo>
                    <a:pt x="23406" y="289306"/>
                  </a:lnTo>
                  <a:lnTo>
                    <a:pt x="21259" y="288417"/>
                  </a:lnTo>
                  <a:lnTo>
                    <a:pt x="19100" y="289306"/>
                  </a:lnTo>
                  <a:lnTo>
                    <a:pt x="18211" y="291452"/>
                  </a:lnTo>
                  <a:lnTo>
                    <a:pt x="19100" y="293598"/>
                  </a:lnTo>
                  <a:lnTo>
                    <a:pt x="21259" y="294487"/>
                  </a:lnTo>
                  <a:lnTo>
                    <a:pt x="22466" y="293992"/>
                  </a:lnTo>
                  <a:lnTo>
                    <a:pt x="23152" y="295617"/>
                  </a:lnTo>
                  <a:lnTo>
                    <a:pt x="25298" y="296506"/>
                  </a:lnTo>
                  <a:lnTo>
                    <a:pt x="27444" y="295617"/>
                  </a:lnTo>
                  <a:lnTo>
                    <a:pt x="28333" y="293471"/>
                  </a:lnTo>
                  <a:close/>
                </a:path>
                <a:path w="46989" h="296545">
                  <a:moveTo>
                    <a:pt x="28333" y="220611"/>
                  </a:moveTo>
                  <a:lnTo>
                    <a:pt x="27444" y="218465"/>
                  </a:lnTo>
                  <a:lnTo>
                    <a:pt x="25298" y="217576"/>
                  </a:lnTo>
                  <a:lnTo>
                    <a:pt x="23152" y="218465"/>
                  </a:lnTo>
                  <a:lnTo>
                    <a:pt x="22263" y="220611"/>
                  </a:lnTo>
                  <a:lnTo>
                    <a:pt x="23152" y="222758"/>
                  </a:lnTo>
                  <a:lnTo>
                    <a:pt x="25298" y="223647"/>
                  </a:lnTo>
                  <a:lnTo>
                    <a:pt x="27444" y="222758"/>
                  </a:lnTo>
                  <a:lnTo>
                    <a:pt x="28333" y="220611"/>
                  </a:lnTo>
                  <a:close/>
                </a:path>
                <a:path w="46989" h="296545">
                  <a:moveTo>
                    <a:pt x="28333" y="148767"/>
                  </a:moveTo>
                  <a:lnTo>
                    <a:pt x="27444" y="146621"/>
                  </a:lnTo>
                  <a:lnTo>
                    <a:pt x="25298" y="145732"/>
                  </a:lnTo>
                  <a:lnTo>
                    <a:pt x="23152" y="146621"/>
                  </a:lnTo>
                  <a:lnTo>
                    <a:pt x="22263" y="148767"/>
                  </a:lnTo>
                  <a:lnTo>
                    <a:pt x="23152" y="150914"/>
                  </a:lnTo>
                  <a:lnTo>
                    <a:pt x="25298" y="151803"/>
                  </a:lnTo>
                  <a:lnTo>
                    <a:pt x="27444" y="150914"/>
                  </a:lnTo>
                  <a:lnTo>
                    <a:pt x="28333" y="148767"/>
                  </a:lnTo>
                  <a:close/>
                </a:path>
                <a:path w="46989" h="296545">
                  <a:moveTo>
                    <a:pt x="28333" y="75907"/>
                  </a:moveTo>
                  <a:lnTo>
                    <a:pt x="27444" y="73761"/>
                  </a:lnTo>
                  <a:lnTo>
                    <a:pt x="25298" y="72872"/>
                  </a:lnTo>
                  <a:lnTo>
                    <a:pt x="23152" y="73761"/>
                  </a:lnTo>
                  <a:lnTo>
                    <a:pt x="22263" y="75907"/>
                  </a:lnTo>
                  <a:lnTo>
                    <a:pt x="23152" y="78054"/>
                  </a:lnTo>
                  <a:lnTo>
                    <a:pt x="25298" y="78943"/>
                  </a:lnTo>
                  <a:lnTo>
                    <a:pt x="27444" y="78054"/>
                  </a:lnTo>
                  <a:lnTo>
                    <a:pt x="28333" y="75907"/>
                  </a:lnTo>
                  <a:close/>
                </a:path>
                <a:path w="46989" h="296545">
                  <a:moveTo>
                    <a:pt x="28333" y="3048"/>
                  </a:moveTo>
                  <a:lnTo>
                    <a:pt x="27444" y="889"/>
                  </a:lnTo>
                  <a:lnTo>
                    <a:pt x="25298" y="0"/>
                  </a:lnTo>
                  <a:lnTo>
                    <a:pt x="23152" y="889"/>
                  </a:lnTo>
                  <a:lnTo>
                    <a:pt x="22263" y="3048"/>
                  </a:lnTo>
                  <a:lnTo>
                    <a:pt x="23152" y="5194"/>
                  </a:lnTo>
                  <a:lnTo>
                    <a:pt x="25298" y="6083"/>
                  </a:lnTo>
                  <a:lnTo>
                    <a:pt x="27444" y="5194"/>
                  </a:lnTo>
                  <a:lnTo>
                    <a:pt x="28333" y="3048"/>
                  </a:lnTo>
                  <a:close/>
                </a:path>
                <a:path w="46989" h="296545">
                  <a:moveTo>
                    <a:pt x="42506" y="279298"/>
                  </a:moveTo>
                  <a:lnTo>
                    <a:pt x="41617" y="277152"/>
                  </a:lnTo>
                  <a:lnTo>
                    <a:pt x="39471" y="276263"/>
                  </a:lnTo>
                  <a:lnTo>
                    <a:pt x="37325" y="277152"/>
                  </a:lnTo>
                  <a:lnTo>
                    <a:pt x="36436" y="279298"/>
                  </a:lnTo>
                  <a:lnTo>
                    <a:pt x="37325" y="281457"/>
                  </a:lnTo>
                  <a:lnTo>
                    <a:pt x="39471" y="282346"/>
                  </a:lnTo>
                  <a:lnTo>
                    <a:pt x="41617" y="281457"/>
                  </a:lnTo>
                  <a:lnTo>
                    <a:pt x="42506" y="279298"/>
                  </a:lnTo>
                  <a:close/>
                </a:path>
                <a:path w="46989" h="296545">
                  <a:moveTo>
                    <a:pt x="42506" y="207454"/>
                  </a:moveTo>
                  <a:lnTo>
                    <a:pt x="41617" y="205308"/>
                  </a:lnTo>
                  <a:lnTo>
                    <a:pt x="39471" y="204419"/>
                  </a:lnTo>
                  <a:lnTo>
                    <a:pt x="37325" y="205308"/>
                  </a:lnTo>
                  <a:lnTo>
                    <a:pt x="36436" y="207454"/>
                  </a:lnTo>
                  <a:lnTo>
                    <a:pt x="37325" y="209600"/>
                  </a:lnTo>
                  <a:lnTo>
                    <a:pt x="39471" y="210489"/>
                  </a:lnTo>
                  <a:lnTo>
                    <a:pt x="41617" y="209600"/>
                  </a:lnTo>
                  <a:lnTo>
                    <a:pt x="42506" y="207454"/>
                  </a:lnTo>
                  <a:close/>
                </a:path>
                <a:path w="46989" h="296545">
                  <a:moveTo>
                    <a:pt x="42506" y="134594"/>
                  </a:moveTo>
                  <a:lnTo>
                    <a:pt x="41617" y="132448"/>
                  </a:lnTo>
                  <a:lnTo>
                    <a:pt x="39471" y="131559"/>
                  </a:lnTo>
                  <a:lnTo>
                    <a:pt x="37325" y="132448"/>
                  </a:lnTo>
                  <a:lnTo>
                    <a:pt x="36436" y="134594"/>
                  </a:lnTo>
                  <a:lnTo>
                    <a:pt x="37325" y="136740"/>
                  </a:lnTo>
                  <a:lnTo>
                    <a:pt x="39471" y="137629"/>
                  </a:lnTo>
                  <a:lnTo>
                    <a:pt x="41617" y="136740"/>
                  </a:lnTo>
                  <a:lnTo>
                    <a:pt x="42506" y="134594"/>
                  </a:lnTo>
                  <a:close/>
                </a:path>
                <a:path w="46989" h="296545">
                  <a:moveTo>
                    <a:pt x="42506" y="61734"/>
                  </a:moveTo>
                  <a:lnTo>
                    <a:pt x="41617" y="59588"/>
                  </a:lnTo>
                  <a:lnTo>
                    <a:pt x="39471" y="58699"/>
                  </a:lnTo>
                  <a:lnTo>
                    <a:pt x="37325" y="59588"/>
                  </a:lnTo>
                  <a:lnTo>
                    <a:pt x="36436" y="61734"/>
                  </a:lnTo>
                  <a:lnTo>
                    <a:pt x="37325" y="63881"/>
                  </a:lnTo>
                  <a:lnTo>
                    <a:pt x="39471" y="64770"/>
                  </a:lnTo>
                  <a:lnTo>
                    <a:pt x="41617" y="63881"/>
                  </a:lnTo>
                  <a:lnTo>
                    <a:pt x="42506" y="61734"/>
                  </a:lnTo>
                  <a:close/>
                </a:path>
                <a:path w="46989" h="296545">
                  <a:moveTo>
                    <a:pt x="46558" y="238823"/>
                  </a:moveTo>
                  <a:lnTo>
                    <a:pt x="45669" y="236677"/>
                  </a:lnTo>
                  <a:lnTo>
                    <a:pt x="43522" y="235788"/>
                  </a:lnTo>
                  <a:lnTo>
                    <a:pt x="41363" y="236677"/>
                  </a:lnTo>
                  <a:lnTo>
                    <a:pt x="40474" y="238823"/>
                  </a:lnTo>
                  <a:lnTo>
                    <a:pt x="41363" y="240969"/>
                  </a:lnTo>
                  <a:lnTo>
                    <a:pt x="43522" y="241858"/>
                  </a:lnTo>
                  <a:lnTo>
                    <a:pt x="45669" y="240969"/>
                  </a:lnTo>
                  <a:lnTo>
                    <a:pt x="46558" y="238823"/>
                  </a:lnTo>
                  <a:close/>
                </a:path>
                <a:path w="46989" h="296545">
                  <a:moveTo>
                    <a:pt x="46558" y="165963"/>
                  </a:moveTo>
                  <a:lnTo>
                    <a:pt x="45669" y="163817"/>
                  </a:lnTo>
                  <a:lnTo>
                    <a:pt x="43522" y="162928"/>
                  </a:lnTo>
                  <a:lnTo>
                    <a:pt x="41363" y="163817"/>
                  </a:lnTo>
                  <a:lnTo>
                    <a:pt x="40474" y="165963"/>
                  </a:lnTo>
                  <a:lnTo>
                    <a:pt x="41363" y="168109"/>
                  </a:lnTo>
                  <a:lnTo>
                    <a:pt x="43522" y="168998"/>
                  </a:lnTo>
                  <a:lnTo>
                    <a:pt x="45669" y="168109"/>
                  </a:lnTo>
                  <a:lnTo>
                    <a:pt x="46558" y="165963"/>
                  </a:lnTo>
                  <a:close/>
                </a:path>
                <a:path w="46989" h="296545">
                  <a:moveTo>
                    <a:pt x="46558" y="94119"/>
                  </a:moveTo>
                  <a:lnTo>
                    <a:pt x="45669" y="91973"/>
                  </a:lnTo>
                  <a:lnTo>
                    <a:pt x="43522" y="91084"/>
                  </a:lnTo>
                  <a:lnTo>
                    <a:pt x="41363" y="91973"/>
                  </a:lnTo>
                  <a:lnTo>
                    <a:pt x="40474" y="94119"/>
                  </a:lnTo>
                  <a:lnTo>
                    <a:pt x="41363" y="96266"/>
                  </a:lnTo>
                  <a:lnTo>
                    <a:pt x="43522" y="97155"/>
                  </a:lnTo>
                  <a:lnTo>
                    <a:pt x="45669" y="96266"/>
                  </a:lnTo>
                  <a:lnTo>
                    <a:pt x="46558" y="94119"/>
                  </a:lnTo>
                  <a:close/>
                </a:path>
                <a:path w="46989" h="296545">
                  <a:moveTo>
                    <a:pt x="46558" y="21259"/>
                  </a:moveTo>
                  <a:lnTo>
                    <a:pt x="45669" y="19113"/>
                  </a:lnTo>
                  <a:lnTo>
                    <a:pt x="43522" y="18224"/>
                  </a:lnTo>
                  <a:lnTo>
                    <a:pt x="41363" y="19113"/>
                  </a:lnTo>
                  <a:lnTo>
                    <a:pt x="40474" y="21259"/>
                  </a:lnTo>
                  <a:lnTo>
                    <a:pt x="41363" y="23406"/>
                  </a:lnTo>
                  <a:lnTo>
                    <a:pt x="43522" y="24295"/>
                  </a:lnTo>
                  <a:lnTo>
                    <a:pt x="45669" y="23406"/>
                  </a:lnTo>
                  <a:lnTo>
                    <a:pt x="46558" y="212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8" name="object 398"/>
            <p:cNvSpPr/>
            <p:nvPr/>
          </p:nvSpPr>
          <p:spPr>
            <a:xfrm>
              <a:off x="3444345" y="5044239"/>
              <a:ext cx="53975" cy="299720"/>
            </a:xfrm>
            <a:custGeom>
              <a:avLst/>
              <a:gdLst/>
              <a:ahLst/>
              <a:cxnLst/>
              <a:rect l="l" t="t" r="r" b="b"/>
              <a:pathLst>
                <a:path w="53975" h="299720">
                  <a:moveTo>
                    <a:pt x="53633" y="0"/>
                  </a:moveTo>
                  <a:lnTo>
                    <a:pt x="0" y="0"/>
                  </a:lnTo>
                  <a:lnTo>
                    <a:pt x="0" y="299537"/>
                  </a:lnTo>
                  <a:lnTo>
                    <a:pt x="53633" y="299537"/>
                  </a:lnTo>
                  <a:lnTo>
                    <a:pt x="53633" y="0"/>
                  </a:lnTo>
                </a:path>
                <a:path w="53975" h="299720">
                  <a:moveTo>
                    <a:pt x="0" y="0"/>
                  </a:moveTo>
                  <a:lnTo>
                    <a:pt x="53633" y="299537"/>
                  </a:lnTo>
                </a:path>
                <a:path w="53975" h="299720">
                  <a:moveTo>
                    <a:pt x="0" y="299537"/>
                  </a:moveTo>
                  <a:lnTo>
                    <a:pt x="5363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99" name="object 399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6434661" y="5041204"/>
              <a:ext cx="58693" cy="305609"/>
            </a:xfrm>
            <a:prstGeom prst="rect">
              <a:avLst/>
            </a:prstGeom>
          </p:spPr>
        </p:pic>
        <p:pic>
          <p:nvPicPr>
            <p:cNvPr id="400" name="object 400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673430" y="525877"/>
              <a:ext cx="304597" cy="59705"/>
            </a:xfrm>
            <a:prstGeom prst="rect">
              <a:avLst/>
            </a:prstGeom>
          </p:spPr>
        </p:pic>
        <p:pic>
          <p:nvPicPr>
            <p:cNvPr id="401" name="object 401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7957648" y="6147266"/>
              <a:ext cx="371385" cy="59705"/>
            </a:xfrm>
            <a:prstGeom prst="rect">
              <a:avLst/>
            </a:prstGeom>
          </p:spPr>
        </p:pic>
        <p:pic>
          <p:nvPicPr>
            <p:cNvPr id="402" name="object 402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4190153" y="530936"/>
              <a:ext cx="59705" cy="305609"/>
            </a:xfrm>
            <a:prstGeom prst="rect">
              <a:avLst/>
            </a:prstGeom>
          </p:spPr>
        </p:pic>
        <p:pic>
          <p:nvPicPr>
            <p:cNvPr id="403" name="object 403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7182493" y="5896303"/>
              <a:ext cx="59705" cy="304597"/>
            </a:xfrm>
            <a:prstGeom prst="rect">
              <a:avLst/>
            </a:prstGeom>
          </p:spPr>
        </p:pic>
        <p:pic>
          <p:nvPicPr>
            <p:cNvPr id="404" name="object 404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4257954" y="4243786"/>
              <a:ext cx="173043" cy="96135"/>
            </a:xfrm>
            <a:prstGeom prst="rect">
              <a:avLst/>
            </a:prstGeom>
          </p:spPr>
        </p:pic>
        <p:sp>
          <p:nvSpPr>
            <p:cNvPr id="405" name="object 405"/>
            <p:cNvSpPr/>
            <p:nvPr/>
          </p:nvSpPr>
          <p:spPr>
            <a:xfrm>
              <a:off x="4248846" y="4233666"/>
              <a:ext cx="192405" cy="444500"/>
            </a:xfrm>
            <a:custGeom>
              <a:avLst/>
              <a:gdLst/>
              <a:ahLst/>
              <a:cxnLst/>
              <a:rect l="l" t="t" r="r" b="b"/>
              <a:pathLst>
                <a:path w="192404" h="444500">
                  <a:moveTo>
                    <a:pt x="185187" y="438174"/>
                  </a:moveTo>
                  <a:lnTo>
                    <a:pt x="6071" y="438174"/>
                  </a:lnTo>
                  <a:lnTo>
                    <a:pt x="6071" y="132565"/>
                  </a:lnTo>
                  <a:lnTo>
                    <a:pt x="44525" y="94111"/>
                  </a:lnTo>
                  <a:lnTo>
                    <a:pt x="185187" y="94111"/>
                  </a:lnTo>
                  <a:lnTo>
                    <a:pt x="185187" y="438174"/>
                  </a:lnTo>
                </a:path>
                <a:path w="192404" h="444500">
                  <a:moveTo>
                    <a:pt x="6071" y="132565"/>
                  </a:moveTo>
                  <a:lnTo>
                    <a:pt x="44525" y="132565"/>
                  </a:lnTo>
                  <a:lnTo>
                    <a:pt x="44525" y="94111"/>
                  </a:lnTo>
                </a:path>
                <a:path w="192404" h="444500">
                  <a:moveTo>
                    <a:pt x="192270" y="444246"/>
                  </a:moveTo>
                  <a:lnTo>
                    <a:pt x="0" y="444246"/>
                  </a:lnTo>
                  <a:lnTo>
                    <a:pt x="0" y="0"/>
                  </a:lnTo>
                  <a:lnTo>
                    <a:pt x="192270" y="0"/>
                  </a:lnTo>
                  <a:lnTo>
                    <a:pt x="192270" y="44424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06" name="object 406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5739450" y="1881891"/>
              <a:ext cx="151792" cy="83992"/>
            </a:xfrm>
            <a:prstGeom prst="rect">
              <a:avLst/>
            </a:prstGeom>
          </p:spPr>
        </p:pic>
        <p:pic>
          <p:nvPicPr>
            <p:cNvPr id="407" name="object 407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6092622" y="2150057"/>
              <a:ext cx="150780" cy="83993"/>
            </a:xfrm>
            <a:prstGeom prst="rect">
              <a:avLst/>
            </a:prstGeom>
          </p:spPr>
        </p:pic>
        <p:pic>
          <p:nvPicPr>
            <p:cNvPr id="408" name="object 408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4243786" y="4727499"/>
              <a:ext cx="150780" cy="82980"/>
            </a:xfrm>
            <a:prstGeom prst="rect">
              <a:avLst/>
            </a:prstGeom>
          </p:spPr>
        </p:pic>
        <p:pic>
          <p:nvPicPr>
            <p:cNvPr id="409" name="object 409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6306143" y="2075174"/>
              <a:ext cx="135601" cy="102207"/>
            </a:xfrm>
            <a:prstGeom prst="rect">
              <a:avLst/>
            </a:prstGeom>
          </p:spPr>
        </p:pic>
        <p:sp>
          <p:nvSpPr>
            <p:cNvPr id="410" name="object 410"/>
            <p:cNvSpPr/>
            <p:nvPr/>
          </p:nvSpPr>
          <p:spPr>
            <a:xfrm>
              <a:off x="4216463" y="6383057"/>
              <a:ext cx="6350" cy="149860"/>
            </a:xfrm>
            <a:custGeom>
              <a:avLst/>
              <a:gdLst/>
              <a:ahLst/>
              <a:cxnLst/>
              <a:rect l="l" t="t" r="r" b="b"/>
              <a:pathLst>
                <a:path w="6350" h="149859">
                  <a:moveTo>
                    <a:pt x="6070" y="146735"/>
                  </a:moveTo>
                  <a:lnTo>
                    <a:pt x="5181" y="144589"/>
                  </a:lnTo>
                  <a:lnTo>
                    <a:pt x="3035" y="143700"/>
                  </a:lnTo>
                  <a:lnTo>
                    <a:pt x="889" y="144589"/>
                  </a:lnTo>
                  <a:lnTo>
                    <a:pt x="0" y="146735"/>
                  </a:lnTo>
                  <a:lnTo>
                    <a:pt x="889" y="148882"/>
                  </a:lnTo>
                  <a:lnTo>
                    <a:pt x="3035" y="149771"/>
                  </a:lnTo>
                  <a:lnTo>
                    <a:pt x="5181" y="148882"/>
                  </a:lnTo>
                  <a:lnTo>
                    <a:pt x="6070" y="146735"/>
                  </a:lnTo>
                  <a:close/>
                </a:path>
                <a:path w="6350" h="149859">
                  <a:moveTo>
                    <a:pt x="6070" y="3035"/>
                  </a:moveTo>
                  <a:lnTo>
                    <a:pt x="5181" y="889"/>
                  </a:lnTo>
                  <a:lnTo>
                    <a:pt x="3035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89" y="5181"/>
                  </a:lnTo>
                  <a:lnTo>
                    <a:pt x="3035" y="6070"/>
                  </a:lnTo>
                  <a:lnTo>
                    <a:pt x="5181" y="5181"/>
                  </a:lnTo>
                  <a:lnTo>
                    <a:pt x="607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1" name="object 411"/>
            <p:cNvSpPr/>
            <p:nvPr/>
          </p:nvSpPr>
          <p:spPr>
            <a:xfrm>
              <a:off x="4219499" y="6560143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w="0" h="105409">
                  <a:moveTo>
                    <a:pt x="0" y="0"/>
                  </a:moveTo>
                  <a:lnTo>
                    <a:pt x="0" y="0"/>
                  </a:lnTo>
                  <a:lnTo>
                    <a:pt x="0" y="74884"/>
                  </a:lnTo>
                </a:path>
                <a:path w="0" h="105409">
                  <a:moveTo>
                    <a:pt x="0" y="29346"/>
                  </a:moveTo>
                  <a:lnTo>
                    <a:pt x="0" y="10524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2" name="object 412"/>
            <p:cNvSpPr/>
            <p:nvPr/>
          </p:nvSpPr>
          <p:spPr>
            <a:xfrm>
              <a:off x="4216464" y="669979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3" name="object 413"/>
            <p:cNvSpPr/>
            <p:nvPr/>
          </p:nvSpPr>
          <p:spPr>
            <a:xfrm>
              <a:off x="4155746" y="6733186"/>
              <a:ext cx="128905" cy="214629"/>
            </a:xfrm>
            <a:custGeom>
              <a:avLst/>
              <a:gdLst/>
              <a:ahLst/>
              <a:cxnLst/>
              <a:rect l="l" t="t" r="r" b="b"/>
              <a:pathLst>
                <a:path w="128904" h="214629">
                  <a:moveTo>
                    <a:pt x="63752" y="0"/>
                  </a:moveTo>
                  <a:lnTo>
                    <a:pt x="63752" y="86015"/>
                  </a:lnTo>
                </a:path>
                <a:path w="128904" h="214629">
                  <a:moveTo>
                    <a:pt x="128517" y="150274"/>
                  </a:moveTo>
                  <a:lnTo>
                    <a:pt x="123468" y="125262"/>
                  </a:lnTo>
                  <a:lnTo>
                    <a:pt x="109696" y="104836"/>
                  </a:lnTo>
                  <a:lnTo>
                    <a:pt x="89271" y="91065"/>
                  </a:lnTo>
                  <a:lnTo>
                    <a:pt x="64258" y="86015"/>
                  </a:lnTo>
                  <a:lnTo>
                    <a:pt x="39246" y="91065"/>
                  </a:lnTo>
                  <a:lnTo>
                    <a:pt x="18820" y="104836"/>
                  </a:lnTo>
                  <a:lnTo>
                    <a:pt x="5049" y="125262"/>
                  </a:lnTo>
                  <a:lnTo>
                    <a:pt x="0" y="150274"/>
                  </a:lnTo>
                  <a:lnTo>
                    <a:pt x="5049" y="175287"/>
                  </a:lnTo>
                  <a:lnTo>
                    <a:pt x="18820" y="195712"/>
                  </a:lnTo>
                  <a:lnTo>
                    <a:pt x="39246" y="209483"/>
                  </a:lnTo>
                  <a:lnTo>
                    <a:pt x="64258" y="214533"/>
                  </a:lnTo>
                  <a:lnTo>
                    <a:pt x="89271" y="209483"/>
                  </a:lnTo>
                  <a:lnTo>
                    <a:pt x="109696" y="195712"/>
                  </a:lnTo>
                  <a:lnTo>
                    <a:pt x="123468" y="175287"/>
                  </a:lnTo>
                  <a:lnTo>
                    <a:pt x="128517" y="1502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" name="object 414"/>
            <p:cNvSpPr/>
            <p:nvPr/>
          </p:nvSpPr>
          <p:spPr>
            <a:xfrm>
              <a:off x="3468624" y="6383057"/>
              <a:ext cx="6350" cy="149860"/>
            </a:xfrm>
            <a:custGeom>
              <a:avLst/>
              <a:gdLst/>
              <a:ahLst/>
              <a:cxnLst/>
              <a:rect l="l" t="t" r="r" b="b"/>
              <a:pathLst>
                <a:path w="6350" h="149859">
                  <a:moveTo>
                    <a:pt x="6070" y="146735"/>
                  </a:moveTo>
                  <a:lnTo>
                    <a:pt x="5181" y="144589"/>
                  </a:lnTo>
                  <a:lnTo>
                    <a:pt x="3035" y="143700"/>
                  </a:lnTo>
                  <a:lnTo>
                    <a:pt x="889" y="144589"/>
                  </a:lnTo>
                  <a:lnTo>
                    <a:pt x="0" y="146735"/>
                  </a:lnTo>
                  <a:lnTo>
                    <a:pt x="889" y="148882"/>
                  </a:lnTo>
                  <a:lnTo>
                    <a:pt x="3035" y="149771"/>
                  </a:lnTo>
                  <a:lnTo>
                    <a:pt x="5181" y="148882"/>
                  </a:lnTo>
                  <a:lnTo>
                    <a:pt x="6070" y="146735"/>
                  </a:lnTo>
                  <a:close/>
                </a:path>
                <a:path w="6350" h="149859">
                  <a:moveTo>
                    <a:pt x="6070" y="3035"/>
                  </a:moveTo>
                  <a:lnTo>
                    <a:pt x="5181" y="889"/>
                  </a:lnTo>
                  <a:lnTo>
                    <a:pt x="3035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89" y="5181"/>
                  </a:lnTo>
                  <a:lnTo>
                    <a:pt x="3035" y="6070"/>
                  </a:lnTo>
                  <a:lnTo>
                    <a:pt x="5181" y="5181"/>
                  </a:lnTo>
                  <a:lnTo>
                    <a:pt x="607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5" name="object 415"/>
            <p:cNvSpPr/>
            <p:nvPr/>
          </p:nvSpPr>
          <p:spPr>
            <a:xfrm>
              <a:off x="3471667" y="6560143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w="0" h="105409">
                  <a:moveTo>
                    <a:pt x="0" y="0"/>
                  </a:moveTo>
                  <a:lnTo>
                    <a:pt x="0" y="0"/>
                  </a:lnTo>
                  <a:lnTo>
                    <a:pt x="0" y="74884"/>
                  </a:lnTo>
                </a:path>
                <a:path w="0" h="105409">
                  <a:moveTo>
                    <a:pt x="0" y="29346"/>
                  </a:moveTo>
                  <a:lnTo>
                    <a:pt x="0" y="10524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" name="object 416"/>
            <p:cNvSpPr/>
            <p:nvPr/>
          </p:nvSpPr>
          <p:spPr>
            <a:xfrm>
              <a:off x="3468631" y="669979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7" name="object 417"/>
            <p:cNvSpPr/>
            <p:nvPr/>
          </p:nvSpPr>
          <p:spPr>
            <a:xfrm>
              <a:off x="3407914" y="6733186"/>
              <a:ext cx="128905" cy="214629"/>
            </a:xfrm>
            <a:custGeom>
              <a:avLst/>
              <a:gdLst/>
              <a:ahLst/>
              <a:cxnLst/>
              <a:rect l="l" t="t" r="r" b="b"/>
              <a:pathLst>
                <a:path w="128904" h="214629">
                  <a:moveTo>
                    <a:pt x="63752" y="0"/>
                  </a:moveTo>
                  <a:lnTo>
                    <a:pt x="63752" y="86015"/>
                  </a:lnTo>
                </a:path>
                <a:path w="128904" h="214629">
                  <a:moveTo>
                    <a:pt x="128517" y="150274"/>
                  </a:moveTo>
                  <a:lnTo>
                    <a:pt x="123468" y="125262"/>
                  </a:lnTo>
                  <a:lnTo>
                    <a:pt x="109696" y="104836"/>
                  </a:lnTo>
                  <a:lnTo>
                    <a:pt x="89271" y="91065"/>
                  </a:lnTo>
                  <a:lnTo>
                    <a:pt x="64258" y="86015"/>
                  </a:lnTo>
                  <a:lnTo>
                    <a:pt x="39246" y="91065"/>
                  </a:lnTo>
                  <a:lnTo>
                    <a:pt x="18821" y="104836"/>
                  </a:lnTo>
                  <a:lnTo>
                    <a:pt x="5049" y="125262"/>
                  </a:lnTo>
                  <a:lnTo>
                    <a:pt x="0" y="150274"/>
                  </a:lnTo>
                  <a:lnTo>
                    <a:pt x="5049" y="175287"/>
                  </a:lnTo>
                  <a:lnTo>
                    <a:pt x="18821" y="195712"/>
                  </a:lnTo>
                  <a:lnTo>
                    <a:pt x="39246" y="209483"/>
                  </a:lnTo>
                  <a:lnTo>
                    <a:pt x="64258" y="214533"/>
                  </a:lnTo>
                  <a:lnTo>
                    <a:pt x="89271" y="209483"/>
                  </a:lnTo>
                  <a:lnTo>
                    <a:pt x="109696" y="195712"/>
                  </a:lnTo>
                  <a:lnTo>
                    <a:pt x="123468" y="175287"/>
                  </a:lnTo>
                  <a:lnTo>
                    <a:pt x="128517" y="1502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8" name="object 418"/>
            <p:cNvSpPr/>
            <p:nvPr/>
          </p:nvSpPr>
          <p:spPr>
            <a:xfrm>
              <a:off x="2720797" y="6383057"/>
              <a:ext cx="6350" cy="149860"/>
            </a:xfrm>
            <a:custGeom>
              <a:avLst/>
              <a:gdLst/>
              <a:ahLst/>
              <a:cxnLst/>
              <a:rect l="l" t="t" r="r" b="b"/>
              <a:pathLst>
                <a:path w="6350" h="149859">
                  <a:moveTo>
                    <a:pt x="6070" y="146735"/>
                  </a:moveTo>
                  <a:lnTo>
                    <a:pt x="5181" y="144589"/>
                  </a:lnTo>
                  <a:lnTo>
                    <a:pt x="3035" y="143700"/>
                  </a:lnTo>
                  <a:lnTo>
                    <a:pt x="889" y="144589"/>
                  </a:lnTo>
                  <a:lnTo>
                    <a:pt x="0" y="146735"/>
                  </a:lnTo>
                  <a:lnTo>
                    <a:pt x="889" y="148882"/>
                  </a:lnTo>
                  <a:lnTo>
                    <a:pt x="3035" y="149771"/>
                  </a:lnTo>
                  <a:lnTo>
                    <a:pt x="5181" y="148882"/>
                  </a:lnTo>
                  <a:lnTo>
                    <a:pt x="6070" y="146735"/>
                  </a:lnTo>
                  <a:close/>
                </a:path>
                <a:path w="6350" h="149859">
                  <a:moveTo>
                    <a:pt x="6070" y="3035"/>
                  </a:moveTo>
                  <a:lnTo>
                    <a:pt x="5181" y="889"/>
                  </a:lnTo>
                  <a:lnTo>
                    <a:pt x="3035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89" y="5181"/>
                  </a:lnTo>
                  <a:lnTo>
                    <a:pt x="3035" y="6070"/>
                  </a:lnTo>
                  <a:lnTo>
                    <a:pt x="5181" y="5181"/>
                  </a:lnTo>
                  <a:lnTo>
                    <a:pt x="607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9" name="object 419"/>
            <p:cNvSpPr/>
            <p:nvPr/>
          </p:nvSpPr>
          <p:spPr>
            <a:xfrm>
              <a:off x="2723835" y="6560143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w="0" h="105409">
                  <a:moveTo>
                    <a:pt x="0" y="0"/>
                  </a:moveTo>
                  <a:lnTo>
                    <a:pt x="0" y="0"/>
                  </a:lnTo>
                  <a:lnTo>
                    <a:pt x="0" y="74884"/>
                  </a:lnTo>
                </a:path>
                <a:path w="0" h="105409">
                  <a:moveTo>
                    <a:pt x="0" y="29346"/>
                  </a:moveTo>
                  <a:lnTo>
                    <a:pt x="0" y="10524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0" name="object 420"/>
            <p:cNvSpPr/>
            <p:nvPr/>
          </p:nvSpPr>
          <p:spPr>
            <a:xfrm>
              <a:off x="2720799" y="669979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1" name="object 421"/>
            <p:cNvSpPr/>
            <p:nvPr/>
          </p:nvSpPr>
          <p:spPr>
            <a:xfrm>
              <a:off x="1826234" y="6241378"/>
              <a:ext cx="962660" cy="706755"/>
            </a:xfrm>
            <a:custGeom>
              <a:avLst/>
              <a:gdLst/>
              <a:ahLst/>
              <a:cxnLst/>
              <a:rect l="l" t="t" r="r" b="b"/>
              <a:pathLst>
                <a:path w="962660" h="706754">
                  <a:moveTo>
                    <a:pt x="897600" y="491808"/>
                  </a:moveTo>
                  <a:lnTo>
                    <a:pt x="897600" y="577824"/>
                  </a:lnTo>
                </a:path>
                <a:path w="962660" h="706754">
                  <a:moveTo>
                    <a:pt x="962365" y="642083"/>
                  </a:moveTo>
                  <a:lnTo>
                    <a:pt x="957315" y="617070"/>
                  </a:lnTo>
                  <a:lnTo>
                    <a:pt x="943544" y="596645"/>
                  </a:lnTo>
                  <a:lnTo>
                    <a:pt x="923119" y="582873"/>
                  </a:lnTo>
                  <a:lnTo>
                    <a:pt x="898106" y="577824"/>
                  </a:lnTo>
                  <a:lnTo>
                    <a:pt x="873094" y="582873"/>
                  </a:lnTo>
                  <a:lnTo>
                    <a:pt x="852668" y="596645"/>
                  </a:lnTo>
                  <a:lnTo>
                    <a:pt x="838897" y="617070"/>
                  </a:lnTo>
                  <a:lnTo>
                    <a:pt x="833847" y="642083"/>
                  </a:lnTo>
                  <a:lnTo>
                    <a:pt x="838897" y="667095"/>
                  </a:lnTo>
                  <a:lnTo>
                    <a:pt x="852668" y="687521"/>
                  </a:lnTo>
                  <a:lnTo>
                    <a:pt x="873094" y="701292"/>
                  </a:lnTo>
                  <a:lnTo>
                    <a:pt x="898106" y="706342"/>
                  </a:lnTo>
                  <a:lnTo>
                    <a:pt x="923119" y="701292"/>
                  </a:lnTo>
                  <a:lnTo>
                    <a:pt x="943544" y="687521"/>
                  </a:lnTo>
                  <a:lnTo>
                    <a:pt x="957315" y="667095"/>
                  </a:lnTo>
                  <a:lnTo>
                    <a:pt x="962365" y="642083"/>
                  </a:lnTo>
                </a:path>
                <a:path w="962660" h="706754">
                  <a:moveTo>
                    <a:pt x="0" y="0"/>
                  </a:moveTo>
                  <a:lnTo>
                    <a:pt x="0" y="9613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2" name="object 422"/>
            <p:cNvSpPr/>
            <p:nvPr/>
          </p:nvSpPr>
          <p:spPr>
            <a:xfrm>
              <a:off x="1823186" y="6372935"/>
              <a:ext cx="6350" cy="149225"/>
            </a:xfrm>
            <a:custGeom>
              <a:avLst/>
              <a:gdLst/>
              <a:ahLst/>
              <a:cxnLst/>
              <a:rect l="l" t="t" r="r" b="b"/>
              <a:pathLst>
                <a:path w="6350" h="149225">
                  <a:moveTo>
                    <a:pt x="6083" y="145719"/>
                  </a:moveTo>
                  <a:lnTo>
                    <a:pt x="5194" y="143573"/>
                  </a:lnTo>
                  <a:lnTo>
                    <a:pt x="3048" y="142684"/>
                  </a:lnTo>
                  <a:lnTo>
                    <a:pt x="889" y="143573"/>
                  </a:lnTo>
                  <a:lnTo>
                    <a:pt x="0" y="145719"/>
                  </a:lnTo>
                  <a:lnTo>
                    <a:pt x="889" y="147866"/>
                  </a:lnTo>
                  <a:lnTo>
                    <a:pt x="3048" y="148755"/>
                  </a:lnTo>
                  <a:lnTo>
                    <a:pt x="5194" y="147866"/>
                  </a:lnTo>
                  <a:lnTo>
                    <a:pt x="6083" y="145719"/>
                  </a:lnTo>
                  <a:close/>
                </a:path>
                <a:path w="6350" h="149225">
                  <a:moveTo>
                    <a:pt x="6083" y="3035"/>
                  </a:moveTo>
                  <a:lnTo>
                    <a:pt x="5194" y="889"/>
                  </a:lnTo>
                  <a:lnTo>
                    <a:pt x="3048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89" y="5181"/>
                  </a:lnTo>
                  <a:lnTo>
                    <a:pt x="3048" y="6070"/>
                  </a:lnTo>
                  <a:lnTo>
                    <a:pt x="5194" y="5181"/>
                  </a:lnTo>
                  <a:lnTo>
                    <a:pt x="6083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3" name="object 423"/>
            <p:cNvSpPr/>
            <p:nvPr/>
          </p:nvSpPr>
          <p:spPr>
            <a:xfrm>
              <a:off x="1826234" y="6549011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w="0" h="105409">
                  <a:moveTo>
                    <a:pt x="0" y="0"/>
                  </a:moveTo>
                  <a:lnTo>
                    <a:pt x="0" y="0"/>
                  </a:lnTo>
                  <a:lnTo>
                    <a:pt x="0" y="75896"/>
                  </a:lnTo>
                </a:path>
                <a:path w="0" h="105409">
                  <a:moveTo>
                    <a:pt x="0" y="30358"/>
                  </a:moveTo>
                  <a:lnTo>
                    <a:pt x="0" y="10524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" name="object 424"/>
            <p:cNvSpPr/>
            <p:nvPr/>
          </p:nvSpPr>
          <p:spPr>
            <a:xfrm>
              <a:off x="1823199" y="668967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5" name="object 425"/>
            <p:cNvSpPr/>
            <p:nvPr/>
          </p:nvSpPr>
          <p:spPr>
            <a:xfrm>
              <a:off x="1762482" y="6722055"/>
              <a:ext cx="128905" cy="226060"/>
            </a:xfrm>
            <a:custGeom>
              <a:avLst/>
              <a:gdLst/>
              <a:ahLst/>
              <a:cxnLst/>
              <a:rect l="l" t="t" r="r" b="b"/>
              <a:pathLst>
                <a:path w="128905" h="226059">
                  <a:moveTo>
                    <a:pt x="63752" y="0"/>
                  </a:moveTo>
                  <a:lnTo>
                    <a:pt x="63752" y="97147"/>
                  </a:lnTo>
                </a:path>
                <a:path w="128905" h="226059">
                  <a:moveTo>
                    <a:pt x="128517" y="161406"/>
                  </a:moveTo>
                  <a:lnTo>
                    <a:pt x="123468" y="136393"/>
                  </a:lnTo>
                  <a:lnTo>
                    <a:pt x="109696" y="115968"/>
                  </a:lnTo>
                  <a:lnTo>
                    <a:pt x="89271" y="102197"/>
                  </a:lnTo>
                  <a:lnTo>
                    <a:pt x="64258" y="97147"/>
                  </a:lnTo>
                  <a:lnTo>
                    <a:pt x="39246" y="102197"/>
                  </a:lnTo>
                  <a:lnTo>
                    <a:pt x="18821" y="115968"/>
                  </a:lnTo>
                  <a:lnTo>
                    <a:pt x="5049" y="136393"/>
                  </a:lnTo>
                  <a:lnTo>
                    <a:pt x="0" y="161406"/>
                  </a:lnTo>
                  <a:lnTo>
                    <a:pt x="5049" y="186418"/>
                  </a:lnTo>
                  <a:lnTo>
                    <a:pt x="18821" y="206844"/>
                  </a:lnTo>
                  <a:lnTo>
                    <a:pt x="39246" y="220615"/>
                  </a:lnTo>
                  <a:lnTo>
                    <a:pt x="64258" y="225665"/>
                  </a:lnTo>
                  <a:lnTo>
                    <a:pt x="89271" y="220615"/>
                  </a:lnTo>
                  <a:lnTo>
                    <a:pt x="109696" y="206844"/>
                  </a:lnTo>
                  <a:lnTo>
                    <a:pt x="123468" y="186418"/>
                  </a:lnTo>
                  <a:lnTo>
                    <a:pt x="128517" y="161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" name="object 426"/>
            <p:cNvSpPr/>
            <p:nvPr/>
          </p:nvSpPr>
          <p:spPr>
            <a:xfrm>
              <a:off x="5713133" y="6383057"/>
              <a:ext cx="6350" cy="149860"/>
            </a:xfrm>
            <a:custGeom>
              <a:avLst/>
              <a:gdLst/>
              <a:ahLst/>
              <a:cxnLst/>
              <a:rect l="l" t="t" r="r" b="b"/>
              <a:pathLst>
                <a:path w="6350" h="149859">
                  <a:moveTo>
                    <a:pt x="6070" y="146735"/>
                  </a:moveTo>
                  <a:lnTo>
                    <a:pt x="5181" y="144589"/>
                  </a:lnTo>
                  <a:lnTo>
                    <a:pt x="3035" y="143700"/>
                  </a:lnTo>
                  <a:lnTo>
                    <a:pt x="889" y="144589"/>
                  </a:lnTo>
                  <a:lnTo>
                    <a:pt x="0" y="146735"/>
                  </a:lnTo>
                  <a:lnTo>
                    <a:pt x="889" y="148882"/>
                  </a:lnTo>
                  <a:lnTo>
                    <a:pt x="3035" y="149771"/>
                  </a:lnTo>
                  <a:lnTo>
                    <a:pt x="5181" y="148882"/>
                  </a:lnTo>
                  <a:lnTo>
                    <a:pt x="6070" y="146735"/>
                  </a:lnTo>
                  <a:close/>
                </a:path>
                <a:path w="6350" h="149859">
                  <a:moveTo>
                    <a:pt x="6070" y="3035"/>
                  </a:moveTo>
                  <a:lnTo>
                    <a:pt x="5181" y="889"/>
                  </a:lnTo>
                  <a:lnTo>
                    <a:pt x="3035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89" y="5181"/>
                  </a:lnTo>
                  <a:lnTo>
                    <a:pt x="3035" y="6070"/>
                  </a:lnTo>
                  <a:lnTo>
                    <a:pt x="5181" y="5181"/>
                  </a:lnTo>
                  <a:lnTo>
                    <a:pt x="607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7" name="object 427"/>
            <p:cNvSpPr/>
            <p:nvPr/>
          </p:nvSpPr>
          <p:spPr>
            <a:xfrm>
              <a:off x="5716176" y="6560143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w="0" h="105409">
                  <a:moveTo>
                    <a:pt x="0" y="0"/>
                  </a:moveTo>
                  <a:lnTo>
                    <a:pt x="0" y="0"/>
                  </a:lnTo>
                  <a:lnTo>
                    <a:pt x="0" y="74884"/>
                  </a:lnTo>
                </a:path>
                <a:path w="0" h="105409">
                  <a:moveTo>
                    <a:pt x="0" y="29346"/>
                  </a:moveTo>
                  <a:lnTo>
                    <a:pt x="0" y="10524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8" name="object 428"/>
            <p:cNvSpPr/>
            <p:nvPr/>
          </p:nvSpPr>
          <p:spPr>
            <a:xfrm>
              <a:off x="5713139" y="669979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6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9" name="object 429"/>
            <p:cNvSpPr/>
            <p:nvPr/>
          </p:nvSpPr>
          <p:spPr>
            <a:xfrm>
              <a:off x="5652422" y="6733186"/>
              <a:ext cx="128905" cy="214629"/>
            </a:xfrm>
            <a:custGeom>
              <a:avLst/>
              <a:gdLst/>
              <a:ahLst/>
              <a:cxnLst/>
              <a:rect l="l" t="t" r="r" b="b"/>
              <a:pathLst>
                <a:path w="128904" h="214629">
                  <a:moveTo>
                    <a:pt x="63752" y="0"/>
                  </a:moveTo>
                  <a:lnTo>
                    <a:pt x="63752" y="86015"/>
                  </a:lnTo>
                </a:path>
                <a:path w="128904" h="214629">
                  <a:moveTo>
                    <a:pt x="128517" y="150274"/>
                  </a:moveTo>
                  <a:lnTo>
                    <a:pt x="123468" y="125262"/>
                  </a:lnTo>
                  <a:lnTo>
                    <a:pt x="109696" y="104836"/>
                  </a:lnTo>
                  <a:lnTo>
                    <a:pt x="89271" y="91065"/>
                  </a:lnTo>
                  <a:lnTo>
                    <a:pt x="64258" y="86015"/>
                  </a:lnTo>
                  <a:lnTo>
                    <a:pt x="39246" y="91065"/>
                  </a:lnTo>
                  <a:lnTo>
                    <a:pt x="18820" y="104836"/>
                  </a:lnTo>
                  <a:lnTo>
                    <a:pt x="5049" y="125262"/>
                  </a:lnTo>
                  <a:lnTo>
                    <a:pt x="0" y="150274"/>
                  </a:lnTo>
                  <a:lnTo>
                    <a:pt x="5049" y="175287"/>
                  </a:lnTo>
                  <a:lnTo>
                    <a:pt x="18820" y="195712"/>
                  </a:lnTo>
                  <a:lnTo>
                    <a:pt x="39246" y="209483"/>
                  </a:lnTo>
                  <a:lnTo>
                    <a:pt x="64258" y="214533"/>
                  </a:lnTo>
                  <a:lnTo>
                    <a:pt x="89271" y="209483"/>
                  </a:lnTo>
                  <a:lnTo>
                    <a:pt x="109696" y="195712"/>
                  </a:lnTo>
                  <a:lnTo>
                    <a:pt x="123468" y="175287"/>
                  </a:lnTo>
                  <a:lnTo>
                    <a:pt x="128517" y="1502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0" name="object 430"/>
            <p:cNvSpPr/>
            <p:nvPr/>
          </p:nvSpPr>
          <p:spPr>
            <a:xfrm>
              <a:off x="6460960" y="6383057"/>
              <a:ext cx="6350" cy="149860"/>
            </a:xfrm>
            <a:custGeom>
              <a:avLst/>
              <a:gdLst/>
              <a:ahLst/>
              <a:cxnLst/>
              <a:rect l="l" t="t" r="r" b="b"/>
              <a:pathLst>
                <a:path w="6350" h="149859">
                  <a:moveTo>
                    <a:pt x="6083" y="146735"/>
                  </a:moveTo>
                  <a:lnTo>
                    <a:pt x="5194" y="144589"/>
                  </a:lnTo>
                  <a:lnTo>
                    <a:pt x="3035" y="143700"/>
                  </a:lnTo>
                  <a:lnTo>
                    <a:pt x="889" y="144589"/>
                  </a:lnTo>
                  <a:lnTo>
                    <a:pt x="0" y="146735"/>
                  </a:lnTo>
                  <a:lnTo>
                    <a:pt x="889" y="148882"/>
                  </a:lnTo>
                  <a:lnTo>
                    <a:pt x="3035" y="149771"/>
                  </a:lnTo>
                  <a:lnTo>
                    <a:pt x="5194" y="148882"/>
                  </a:lnTo>
                  <a:lnTo>
                    <a:pt x="6083" y="146735"/>
                  </a:lnTo>
                  <a:close/>
                </a:path>
                <a:path w="6350" h="149859">
                  <a:moveTo>
                    <a:pt x="6083" y="3035"/>
                  </a:moveTo>
                  <a:lnTo>
                    <a:pt x="5194" y="889"/>
                  </a:lnTo>
                  <a:lnTo>
                    <a:pt x="3035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89" y="5181"/>
                  </a:lnTo>
                  <a:lnTo>
                    <a:pt x="3035" y="6070"/>
                  </a:lnTo>
                  <a:lnTo>
                    <a:pt x="5194" y="5181"/>
                  </a:lnTo>
                  <a:lnTo>
                    <a:pt x="6083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1" name="object 431"/>
            <p:cNvSpPr/>
            <p:nvPr/>
          </p:nvSpPr>
          <p:spPr>
            <a:xfrm>
              <a:off x="6464007" y="6560143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w="0" h="105409">
                  <a:moveTo>
                    <a:pt x="0" y="0"/>
                  </a:moveTo>
                  <a:lnTo>
                    <a:pt x="0" y="0"/>
                  </a:lnTo>
                  <a:lnTo>
                    <a:pt x="0" y="74884"/>
                  </a:lnTo>
                </a:path>
                <a:path w="0" h="105409">
                  <a:moveTo>
                    <a:pt x="0" y="29346"/>
                  </a:moveTo>
                  <a:lnTo>
                    <a:pt x="0" y="10524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" name="object 432"/>
            <p:cNvSpPr/>
            <p:nvPr/>
          </p:nvSpPr>
          <p:spPr>
            <a:xfrm>
              <a:off x="6460972" y="669979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6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3" name="object 433"/>
            <p:cNvSpPr/>
            <p:nvPr/>
          </p:nvSpPr>
          <p:spPr>
            <a:xfrm>
              <a:off x="6400255" y="6733186"/>
              <a:ext cx="128905" cy="214629"/>
            </a:xfrm>
            <a:custGeom>
              <a:avLst/>
              <a:gdLst/>
              <a:ahLst/>
              <a:cxnLst/>
              <a:rect l="l" t="t" r="r" b="b"/>
              <a:pathLst>
                <a:path w="128904" h="214629">
                  <a:moveTo>
                    <a:pt x="63752" y="0"/>
                  </a:moveTo>
                  <a:lnTo>
                    <a:pt x="63752" y="86015"/>
                  </a:lnTo>
                </a:path>
                <a:path w="128904" h="214629">
                  <a:moveTo>
                    <a:pt x="128517" y="150274"/>
                  </a:moveTo>
                  <a:lnTo>
                    <a:pt x="123468" y="125262"/>
                  </a:lnTo>
                  <a:lnTo>
                    <a:pt x="109696" y="104836"/>
                  </a:lnTo>
                  <a:lnTo>
                    <a:pt x="89271" y="91065"/>
                  </a:lnTo>
                  <a:lnTo>
                    <a:pt x="64258" y="86015"/>
                  </a:lnTo>
                  <a:lnTo>
                    <a:pt x="39246" y="91065"/>
                  </a:lnTo>
                  <a:lnTo>
                    <a:pt x="18820" y="104836"/>
                  </a:lnTo>
                  <a:lnTo>
                    <a:pt x="5049" y="125262"/>
                  </a:lnTo>
                  <a:lnTo>
                    <a:pt x="0" y="150274"/>
                  </a:lnTo>
                  <a:lnTo>
                    <a:pt x="5049" y="175287"/>
                  </a:lnTo>
                  <a:lnTo>
                    <a:pt x="18820" y="195712"/>
                  </a:lnTo>
                  <a:lnTo>
                    <a:pt x="39246" y="209483"/>
                  </a:lnTo>
                  <a:lnTo>
                    <a:pt x="64258" y="214533"/>
                  </a:lnTo>
                  <a:lnTo>
                    <a:pt x="89271" y="209483"/>
                  </a:lnTo>
                  <a:lnTo>
                    <a:pt x="109696" y="195712"/>
                  </a:lnTo>
                  <a:lnTo>
                    <a:pt x="123468" y="175287"/>
                  </a:lnTo>
                  <a:lnTo>
                    <a:pt x="128517" y="1502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4" name="object 434"/>
            <p:cNvSpPr/>
            <p:nvPr/>
          </p:nvSpPr>
          <p:spPr>
            <a:xfrm>
              <a:off x="7208799" y="6383057"/>
              <a:ext cx="6350" cy="149860"/>
            </a:xfrm>
            <a:custGeom>
              <a:avLst/>
              <a:gdLst/>
              <a:ahLst/>
              <a:cxnLst/>
              <a:rect l="l" t="t" r="r" b="b"/>
              <a:pathLst>
                <a:path w="6350" h="149859">
                  <a:moveTo>
                    <a:pt x="6070" y="146735"/>
                  </a:moveTo>
                  <a:lnTo>
                    <a:pt x="5181" y="144589"/>
                  </a:lnTo>
                  <a:lnTo>
                    <a:pt x="3035" y="143700"/>
                  </a:lnTo>
                  <a:lnTo>
                    <a:pt x="889" y="144589"/>
                  </a:lnTo>
                  <a:lnTo>
                    <a:pt x="0" y="146735"/>
                  </a:lnTo>
                  <a:lnTo>
                    <a:pt x="889" y="148882"/>
                  </a:lnTo>
                  <a:lnTo>
                    <a:pt x="3035" y="149771"/>
                  </a:lnTo>
                  <a:lnTo>
                    <a:pt x="5181" y="148882"/>
                  </a:lnTo>
                  <a:lnTo>
                    <a:pt x="6070" y="146735"/>
                  </a:lnTo>
                  <a:close/>
                </a:path>
                <a:path w="6350" h="149859">
                  <a:moveTo>
                    <a:pt x="6070" y="3035"/>
                  </a:moveTo>
                  <a:lnTo>
                    <a:pt x="5181" y="889"/>
                  </a:lnTo>
                  <a:lnTo>
                    <a:pt x="3035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89" y="5181"/>
                  </a:lnTo>
                  <a:lnTo>
                    <a:pt x="3035" y="6070"/>
                  </a:lnTo>
                  <a:lnTo>
                    <a:pt x="5181" y="5181"/>
                  </a:lnTo>
                  <a:lnTo>
                    <a:pt x="607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5" name="object 435"/>
            <p:cNvSpPr/>
            <p:nvPr/>
          </p:nvSpPr>
          <p:spPr>
            <a:xfrm>
              <a:off x="7211840" y="6560143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w="0" h="105409">
                  <a:moveTo>
                    <a:pt x="0" y="0"/>
                  </a:moveTo>
                  <a:lnTo>
                    <a:pt x="0" y="0"/>
                  </a:lnTo>
                  <a:lnTo>
                    <a:pt x="0" y="74884"/>
                  </a:lnTo>
                </a:path>
                <a:path w="0" h="105409">
                  <a:moveTo>
                    <a:pt x="0" y="29346"/>
                  </a:moveTo>
                  <a:lnTo>
                    <a:pt x="0" y="10524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" name="object 436"/>
            <p:cNvSpPr/>
            <p:nvPr/>
          </p:nvSpPr>
          <p:spPr>
            <a:xfrm>
              <a:off x="7208803" y="669979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6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7" name="object 437"/>
            <p:cNvSpPr/>
            <p:nvPr/>
          </p:nvSpPr>
          <p:spPr>
            <a:xfrm>
              <a:off x="7148087" y="6733186"/>
              <a:ext cx="128905" cy="214629"/>
            </a:xfrm>
            <a:custGeom>
              <a:avLst/>
              <a:gdLst/>
              <a:ahLst/>
              <a:cxnLst/>
              <a:rect l="l" t="t" r="r" b="b"/>
              <a:pathLst>
                <a:path w="128904" h="214629">
                  <a:moveTo>
                    <a:pt x="63752" y="0"/>
                  </a:moveTo>
                  <a:lnTo>
                    <a:pt x="63752" y="86015"/>
                  </a:lnTo>
                </a:path>
                <a:path w="128904" h="214629">
                  <a:moveTo>
                    <a:pt x="128517" y="150274"/>
                  </a:moveTo>
                  <a:lnTo>
                    <a:pt x="123468" y="125262"/>
                  </a:lnTo>
                  <a:lnTo>
                    <a:pt x="109696" y="104836"/>
                  </a:lnTo>
                  <a:lnTo>
                    <a:pt x="89271" y="91065"/>
                  </a:lnTo>
                  <a:lnTo>
                    <a:pt x="64258" y="86015"/>
                  </a:lnTo>
                  <a:lnTo>
                    <a:pt x="39246" y="91065"/>
                  </a:lnTo>
                  <a:lnTo>
                    <a:pt x="18820" y="104836"/>
                  </a:lnTo>
                  <a:lnTo>
                    <a:pt x="5049" y="125262"/>
                  </a:lnTo>
                  <a:lnTo>
                    <a:pt x="0" y="150274"/>
                  </a:lnTo>
                  <a:lnTo>
                    <a:pt x="5049" y="175287"/>
                  </a:lnTo>
                  <a:lnTo>
                    <a:pt x="18820" y="195712"/>
                  </a:lnTo>
                  <a:lnTo>
                    <a:pt x="39246" y="209483"/>
                  </a:lnTo>
                  <a:lnTo>
                    <a:pt x="64258" y="214533"/>
                  </a:lnTo>
                  <a:lnTo>
                    <a:pt x="89271" y="209483"/>
                  </a:lnTo>
                  <a:lnTo>
                    <a:pt x="109696" y="195712"/>
                  </a:lnTo>
                  <a:lnTo>
                    <a:pt x="123468" y="175287"/>
                  </a:lnTo>
                  <a:lnTo>
                    <a:pt x="128517" y="1502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" name="object 438"/>
            <p:cNvSpPr/>
            <p:nvPr/>
          </p:nvSpPr>
          <p:spPr>
            <a:xfrm>
              <a:off x="8106397" y="6386092"/>
              <a:ext cx="6350" cy="149225"/>
            </a:xfrm>
            <a:custGeom>
              <a:avLst/>
              <a:gdLst/>
              <a:ahLst/>
              <a:cxnLst/>
              <a:rect l="l" t="t" r="r" b="b"/>
              <a:pathLst>
                <a:path w="6350" h="149225">
                  <a:moveTo>
                    <a:pt x="6070" y="145719"/>
                  </a:moveTo>
                  <a:lnTo>
                    <a:pt x="5181" y="143573"/>
                  </a:lnTo>
                  <a:lnTo>
                    <a:pt x="3035" y="142684"/>
                  </a:lnTo>
                  <a:lnTo>
                    <a:pt x="889" y="143573"/>
                  </a:lnTo>
                  <a:lnTo>
                    <a:pt x="0" y="145719"/>
                  </a:lnTo>
                  <a:lnTo>
                    <a:pt x="889" y="147866"/>
                  </a:lnTo>
                  <a:lnTo>
                    <a:pt x="3035" y="148755"/>
                  </a:lnTo>
                  <a:lnTo>
                    <a:pt x="5181" y="147866"/>
                  </a:lnTo>
                  <a:lnTo>
                    <a:pt x="6070" y="145719"/>
                  </a:lnTo>
                  <a:close/>
                </a:path>
                <a:path w="6350" h="149225">
                  <a:moveTo>
                    <a:pt x="6070" y="3035"/>
                  </a:moveTo>
                  <a:lnTo>
                    <a:pt x="5181" y="889"/>
                  </a:lnTo>
                  <a:lnTo>
                    <a:pt x="3035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89" y="5181"/>
                  </a:lnTo>
                  <a:lnTo>
                    <a:pt x="3035" y="6070"/>
                  </a:lnTo>
                  <a:lnTo>
                    <a:pt x="5181" y="5181"/>
                  </a:lnTo>
                  <a:lnTo>
                    <a:pt x="607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9" name="object 439"/>
            <p:cNvSpPr/>
            <p:nvPr/>
          </p:nvSpPr>
          <p:spPr>
            <a:xfrm>
              <a:off x="8109440" y="6562167"/>
              <a:ext cx="0" cy="106680"/>
            </a:xfrm>
            <a:custGeom>
              <a:avLst/>
              <a:gdLst/>
              <a:ahLst/>
              <a:cxnLst/>
              <a:rect l="l" t="t" r="r" b="b"/>
              <a:pathLst>
                <a:path w="0" h="106679">
                  <a:moveTo>
                    <a:pt x="0" y="0"/>
                  </a:moveTo>
                  <a:lnTo>
                    <a:pt x="0" y="0"/>
                  </a:lnTo>
                  <a:lnTo>
                    <a:pt x="0" y="75896"/>
                  </a:lnTo>
                </a:path>
                <a:path w="0" h="106679">
                  <a:moveTo>
                    <a:pt x="0" y="30358"/>
                  </a:moveTo>
                  <a:lnTo>
                    <a:pt x="0" y="10625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0" name="object 440"/>
            <p:cNvSpPr/>
            <p:nvPr/>
          </p:nvSpPr>
          <p:spPr>
            <a:xfrm>
              <a:off x="8106404" y="670282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6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1" name="object 441"/>
            <p:cNvSpPr/>
            <p:nvPr/>
          </p:nvSpPr>
          <p:spPr>
            <a:xfrm>
              <a:off x="1586402" y="6176613"/>
              <a:ext cx="6588125" cy="771525"/>
            </a:xfrm>
            <a:custGeom>
              <a:avLst/>
              <a:gdLst/>
              <a:ahLst/>
              <a:cxnLst/>
              <a:rect l="l" t="t" r="r" b="b"/>
              <a:pathLst>
                <a:path w="6588125" h="771525">
                  <a:moveTo>
                    <a:pt x="6523038" y="559609"/>
                  </a:moveTo>
                  <a:lnTo>
                    <a:pt x="6523038" y="642589"/>
                  </a:lnTo>
                </a:path>
                <a:path w="6588125" h="771525">
                  <a:moveTo>
                    <a:pt x="6587803" y="706848"/>
                  </a:moveTo>
                  <a:lnTo>
                    <a:pt x="6582753" y="681835"/>
                  </a:lnTo>
                  <a:lnTo>
                    <a:pt x="6568982" y="661410"/>
                  </a:lnTo>
                  <a:lnTo>
                    <a:pt x="6548557" y="647638"/>
                  </a:lnTo>
                  <a:lnTo>
                    <a:pt x="6523544" y="642589"/>
                  </a:lnTo>
                  <a:lnTo>
                    <a:pt x="6498531" y="647638"/>
                  </a:lnTo>
                  <a:lnTo>
                    <a:pt x="6478106" y="661410"/>
                  </a:lnTo>
                  <a:lnTo>
                    <a:pt x="6464335" y="681835"/>
                  </a:lnTo>
                  <a:lnTo>
                    <a:pt x="6459285" y="706848"/>
                  </a:lnTo>
                  <a:lnTo>
                    <a:pt x="6464335" y="731860"/>
                  </a:lnTo>
                  <a:lnTo>
                    <a:pt x="6478106" y="752286"/>
                  </a:lnTo>
                  <a:lnTo>
                    <a:pt x="6498531" y="766057"/>
                  </a:lnTo>
                  <a:lnTo>
                    <a:pt x="6523544" y="771106"/>
                  </a:lnTo>
                  <a:lnTo>
                    <a:pt x="6548557" y="766057"/>
                  </a:lnTo>
                  <a:lnTo>
                    <a:pt x="6568982" y="752286"/>
                  </a:lnTo>
                  <a:lnTo>
                    <a:pt x="6582753" y="731860"/>
                  </a:lnTo>
                  <a:lnTo>
                    <a:pt x="6587803" y="706848"/>
                  </a:lnTo>
                </a:path>
                <a:path w="6588125" h="771525">
                  <a:moveTo>
                    <a:pt x="7488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2" name="object 442"/>
            <p:cNvSpPr/>
            <p:nvPr/>
          </p:nvSpPr>
          <p:spPr>
            <a:xfrm>
              <a:off x="1544912" y="617357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3" name="object 443"/>
            <p:cNvSpPr/>
            <p:nvPr/>
          </p:nvSpPr>
          <p:spPr>
            <a:xfrm>
              <a:off x="1442705" y="6176613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7589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4" name="object 444"/>
            <p:cNvSpPr/>
            <p:nvPr/>
          </p:nvSpPr>
          <p:spPr>
            <a:xfrm>
              <a:off x="1402227" y="617357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5" name="object 445"/>
            <p:cNvSpPr/>
            <p:nvPr/>
          </p:nvSpPr>
          <p:spPr>
            <a:xfrm>
              <a:off x="1299008" y="6176613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7589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" name="object 446"/>
            <p:cNvSpPr/>
            <p:nvPr/>
          </p:nvSpPr>
          <p:spPr>
            <a:xfrm>
              <a:off x="1258530" y="617357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7" name="object 447"/>
            <p:cNvSpPr/>
            <p:nvPr/>
          </p:nvSpPr>
          <p:spPr>
            <a:xfrm>
              <a:off x="1156323" y="6176613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30" h="0">
                  <a:moveTo>
                    <a:pt x="7488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" name="object 448"/>
            <p:cNvSpPr/>
            <p:nvPr/>
          </p:nvSpPr>
          <p:spPr>
            <a:xfrm>
              <a:off x="1115845" y="617357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9" name="object 449"/>
            <p:cNvSpPr/>
            <p:nvPr/>
          </p:nvSpPr>
          <p:spPr>
            <a:xfrm>
              <a:off x="1012626" y="6176613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7589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" name="object 450"/>
            <p:cNvSpPr/>
            <p:nvPr/>
          </p:nvSpPr>
          <p:spPr>
            <a:xfrm>
              <a:off x="972147" y="617357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1" name="object 451"/>
            <p:cNvSpPr/>
            <p:nvPr/>
          </p:nvSpPr>
          <p:spPr>
            <a:xfrm>
              <a:off x="721184" y="5428781"/>
              <a:ext cx="940435" cy="812165"/>
            </a:xfrm>
            <a:custGeom>
              <a:avLst/>
              <a:gdLst/>
              <a:ahLst/>
              <a:cxnLst/>
              <a:rect l="l" t="t" r="r" b="b"/>
              <a:pathLst>
                <a:path w="940435" h="812164">
                  <a:moveTo>
                    <a:pt x="223641" y="747832"/>
                  </a:moveTo>
                  <a:lnTo>
                    <a:pt x="127505" y="747832"/>
                  </a:lnTo>
                </a:path>
                <a:path w="940435" h="812164">
                  <a:moveTo>
                    <a:pt x="128517" y="747326"/>
                  </a:moveTo>
                  <a:lnTo>
                    <a:pt x="123468" y="722313"/>
                  </a:lnTo>
                  <a:lnTo>
                    <a:pt x="109696" y="701888"/>
                  </a:lnTo>
                  <a:lnTo>
                    <a:pt x="89271" y="688116"/>
                  </a:lnTo>
                  <a:lnTo>
                    <a:pt x="64258" y="683067"/>
                  </a:lnTo>
                  <a:lnTo>
                    <a:pt x="39246" y="688116"/>
                  </a:lnTo>
                  <a:lnTo>
                    <a:pt x="18821" y="701888"/>
                  </a:lnTo>
                  <a:lnTo>
                    <a:pt x="5049" y="722313"/>
                  </a:lnTo>
                  <a:lnTo>
                    <a:pt x="0" y="747326"/>
                  </a:lnTo>
                  <a:lnTo>
                    <a:pt x="5049" y="772338"/>
                  </a:lnTo>
                  <a:lnTo>
                    <a:pt x="18821" y="792764"/>
                  </a:lnTo>
                  <a:lnTo>
                    <a:pt x="39246" y="806535"/>
                  </a:lnTo>
                  <a:lnTo>
                    <a:pt x="64258" y="811584"/>
                  </a:lnTo>
                  <a:lnTo>
                    <a:pt x="89271" y="806535"/>
                  </a:lnTo>
                  <a:lnTo>
                    <a:pt x="109696" y="792764"/>
                  </a:lnTo>
                  <a:lnTo>
                    <a:pt x="123468" y="772338"/>
                  </a:lnTo>
                  <a:lnTo>
                    <a:pt x="128517" y="747326"/>
                  </a:lnTo>
                </a:path>
                <a:path w="940435" h="812164">
                  <a:moveTo>
                    <a:pt x="940102" y="0"/>
                  </a:moveTo>
                  <a:lnTo>
                    <a:pt x="86521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" name="object 452"/>
            <p:cNvSpPr/>
            <p:nvPr/>
          </p:nvSpPr>
          <p:spPr>
            <a:xfrm>
              <a:off x="1544912" y="542574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3" name="object 453"/>
            <p:cNvSpPr/>
            <p:nvPr/>
          </p:nvSpPr>
          <p:spPr>
            <a:xfrm>
              <a:off x="1442705" y="5428781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7589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4" name="object 454"/>
            <p:cNvSpPr/>
            <p:nvPr/>
          </p:nvSpPr>
          <p:spPr>
            <a:xfrm>
              <a:off x="1402227" y="542574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5" name="object 455"/>
            <p:cNvSpPr/>
            <p:nvPr/>
          </p:nvSpPr>
          <p:spPr>
            <a:xfrm>
              <a:off x="1299008" y="5428781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7589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6" name="object 456"/>
            <p:cNvSpPr/>
            <p:nvPr/>
          </p:nvSpPr>
          <p:spPr>
            <a:xfrm>
              <a:off x="1258530" y="542574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7" name="object 457"/>
            <p:cNvSpPr/>
            <p:nvPr/>
          </p:nvSpPr>
          <p:spPr>
            <a:xfrm>
              <a:off x="1156323" y="5428781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30" h="0">
                  <a:moveTo>
                    <a:pt x="7488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8" name="object 458"/>
            <p:cNvSpPr/>
            <p:nvPr/>
          </p:nvSpPr>
          <p:spPr>
            <a:xfrm>
              <a:off x="1115845" y="542574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9" name="object 459"/>
            <p:cNvSpPr/>
            <p:nvPr/>
          </p:nvSpPr>
          <p:spPr>
            <a:xfrm>
              <a:off x="1012626" y="5428781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7589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0" name="object 460"/>
            <p:cNvSpPr/>
            <p:nvPr/>
          </p:nvSpPr>
          <p:spPr>
            <a:xfrm>
              <a:off x="972147" y="542574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1" name="object 461"/>
            <p:cNvSpPr/>
            <p:nvPr/>
          </p:nvSpPr>
          <p:spPr>
            <a:xfrm>
              <a:off x="721184" y="4680949"/>
              <a:ext cx="940435" cy="812165"/>
            </a:xfrm>
            <a:custGeom>
              <a:avLst/>
              <a:gdLst/>
              <a:ahLst/>
              <a:cxnLst/>
              <a:rect l="l" t="t" r="r" b="b"/>
              <a:pathLst>
                <a:path w="940435" h="812164">
                  <a:moveTo>
                    <a:pt x="223641" y="747832"/>
                  </a:moveTo>
                  <a:lnTo>
                    <a:pt x="127505" y="747832"/>
                  </a:lnTo>
                </a:path>
                <a:path w="940435" h="812164">
                  <a:moveTo>
                    <a:pt x="128517" y="747326"/>
                  </a:moveTo>
                  <a:lnTo>
                    <a:pt x="123468" y="722313"/>
                  </a:lnTo>
                  <a:lnTo>
                    <a:pt x="109696" y="701888"/>
                  </a:lnTo>
                  <a:lnTo>
                    <a:pt x="89271" y="688116"/>
                  </a:lnTo>
                  <a:lnTo>
                    <a:pt x="64258" y="683067"/>
                  </a:lnTo>
                  <a:lnTo>
                    <a:pt x="39246" y="688116"/>
                  </a:lnTo>
                  <a:lnTo>
                    <a:pt x="18821" y="701888"/>
                  </a:lnTo>
                  <a:lnTo>
                    <a:pt x="5049" y="722313"/>
                  </a:lnTo>
                  <a:lnTo>
                    <a:pt x="0" y="747326"/>
                  </a:lnTo>
                  <a:lnTo>
                    <a:pt x="5049" y="772338"/>
                  </a:lnTo>
                  <a:lnTo>
                    <a:pt x="18821" y="792764"/>
                  </a:lnTo>
                  <a:lnTo>
                    <a:pt x="39246" y="806535"/>
                  </a:lnTo>
                  <a:lnTo>
                    <a:pt x="64258" y="811584"/>
                  </a:lnTo>
                  <a:lnTo>
                    <a:pt x="89271" y="806535"/>
                  </a:lnTo>
                  <a:lnTo>
                    <a:pt x="109696" y="792764"/>
                  </a:lnTo>
                  <a:lnTo>
                    <a:pt x="123468" y="772338"/>
                  </a:lnTo>
                  <a:lnTo>
                    <a:pt x="128517" y="747326"/>
                  </a:lnTo>
                </a:path>
                <a:path w="940435" h="812164">
                  <a:moveTo>
                    <a:pt x="940102" y="0"/>
                  </a:moveTo>
                  <a:lnTo>
                    <a:pt x="86521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2" name="object 462"/>
            <p:cNvSpPr/>
            <p:nvPr/>
          </p:nvSpPr>
          <p:spPr>
            <a:xfrm>
              <a:off x="1544912" y="4677913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3" name="object 463"/>
            <p:cNvSpPr/>
            <p:nvPr/>
          </p:nvSpPr>
          <p:spPr>
            <a:xfrm>
              <a:off x="1442705" y="4680949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7589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" name="object 464"/>
            <p:cNvSpPr/>
            <p:nvPr/>
          </p:nvSpPr>
          <p:spPr>
            <a:xfrm>
              <a:off x="1402227" y="4677913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5" name="object 465"/>
            <p:cNvSpPr/>
            <p:nvPr/>
          </p:nvSpPr>
          <p:spPr>
            <a:xfrm>
              <a:off x="1299008" y="4680949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7589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6" name="object 466"/>
            <p:cNvSpPr/>
            <p:nvPr/>
          </p:nvSpPr>
          <p:spPr>
            <a:xfrm>
              <a:off x="1258530" y="4677913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7" name="object 467"/>
            <p:cNvSpPr/>
            <p:nvPr/>
          </p:nvSpPr>
          <p:spPr>
            <a:xfrm>
              <a:off x="1156323" y="4680949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30" h="0">
                  <a:moveTo>
                    <a:pt x="7488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" name="object 468"/>
            <p:cNvSpPr/>
            <p:nvPr/>
          </p:nvSpPr>
          <p:spPr>
            <a:xfrm>
              <a:off x="1115845" y="4677913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9" name="object 469"/>
            <p:cNvSpPr/>
            <p:nvPr/>
          </p:nvSpPr>
          <p:spPr>
            <a:xfrm>
              <a:off x="1012626" y="4680949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7589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" name="object 470"/>
            <p:cNvSpPr/>
            <p:nvPr/>
          </p:nvSpPr>
          <p:spPr>
            <a:xfrm>
              <a:off x="972147" y="4677913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1" name="object 471"/>
            <p:cNvSpPr/>
            <p:nvPr/>
          </p:nvSpPr>
          <p:spPr>
            <a:xfrm>
              <a:off x="721184" y="3889603"/>
              <a:ext cx="934085" cy="855344"/>
            </a:xfrm>
            <a:custGeom>
              <a:avLst/>
              <a:gdLst/>
              <a:ahLst/>
              <a:cxnLst/>
              <a:rect l="l" t="t" r="r" b="b"/>
              <a:pathLst>
                <a:path w="934085" h="855345">
                  <a:moveTo>
                    <a:pt x="223641" y="791345"/>
                  </a:moveTo>
                  <a:lnTo>
                    <a:pt x="127505" y="791345"/>
                  </a:lnTo>
                </a:path>
                <a:path w="934085" h="855345">
                  <a:moveTo>
                    <a:pt x="128517" y="790839"/>
                  </a:moveTo>
                  <a:lnTo>
                    <a:pt x="123468" y="765827"/>
                  </a:lnTo>
                  <a:lnTo>
                    <a:pt x="109696" y="745401"/>
                  </a:lnTo>
                  <a:lnTo>
                    <a:pt x="89271" y="731630"/>
                  </a:lnTo>
                  <a:lnTo>
                    <a:pt x="64258" y="726581"/>
                  </a:lnTo>
                  <a:lnTo>
                    <a:pt x="39246" y="731630"/>
                  </a:lnTo>
                  <a:lnTo>
                    <a:pt x="18821" y="745401"/>
                  </a:lnTo>
                  <a:lnTo>
                    <a:pt x="5049" y="765827"/>
                  </a:lnTo>
                  <a:lnTo>
                    <a:pt x="0" y="790839"/>
                  </a:lnTo>
                  <a:lnTo>
                    <a:pt x="5049" y="815852"/>
                  </a:lnTo>
                  <a:lnTo>
                    <a:pt x="18821" y="836277"/>
                  </a:lnTo>
                  <a:lnTo>
                    <a:pt x="39246" y="850049"/>
                  </a:lnTo>
                  <a:lnTo>
                    <a:pt x="64258" y="855098"/>
                  </a:lnTo>
                  <a:lnTo>
                    <a:pt x="89271" y="850049"/>
                  </a:lnTo>
                  <a:lnTo>
                    <a:pt x="109696" y="836277"/>
                  </a:lnTo>
                  <a:lnTo>
                    <a:pt x="123468" y="815852"/>
                  </a:lnTo>
                  <a:lnTo>
                    <a:pt x="128517" y="790839"/>
                  </a:lnTo>
                </a:path>
                <a:path w="934085" h="855345">
                  <a:moveTo>
                    <a:pt x="934031" y="0"/>
                  </a:moveTo>
                  <a:lnTo>
                    <a:pt x="85105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" name="object 472"/>
            <p:cNvSpPr/>
            <p:nvPr/>
          </p:nvSpPr>
          <p:spPr>
            <a:xfrm>
              <a:off x="1531757" y="388656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3" name="object 473"/>
            <p:cNvSpPr/>
            <p:nvPr/>
          </p:nvSpPr>
          <p:spPr>
            <a:xfrm>
              <a:off x="1428538" y="3889603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7589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" name="object 474"/>
            <p:cNvSpPr/>
            <p:nvPr/>
          </p:nvSpPr>
          <p:spPr>
            <a:xfrm>
              <a:off x="1388059" y="388656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5" name="object 475"/>
            <p:cNvSpPr/>
            <p:nvPr/>
          </p:nvSpPr>
          <p:spPr>
            <a:xfrm>
              <a:off x="1285852" y="3889603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30" h="0">
                  <a:moveTo>
                    <a:pt x="7488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" name="object 476"/>
            <p:cNvSpPr/>
            <p:nvPr/>
          </p:nvSpPr>
          <p:spPr>
            <a:xfrm>
              <a:off x="1245374" y="388656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7" name="object 477"/>
            <p:cNvSpPr/>
            <p:nvPr/>
          </p:nvSpPr>
          <p:spPr>
            <a:xfrm>
              <a:off x="1142155" y="3889603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7589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8" name="object 478"/>
            <p:cNvSpPr/>
            <p:nvPr/>
          </p:nvSpPr>
          <p:spPr>
            <a:xfrm>
              <a:off x="1101677" y="388656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9" name="object 479"/>
            <p:cNvSpPr/>
            <p:nvPr/>
          </p:nvSpPr>
          <p:spPr>
            <a:xfrm>
              <a:off x="999470" y="3889603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30" h="0">
                  <a:moveTo>
                    <a:pt x="7488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0" name="object 480"/>
            <p:cNvSpPr/>
            <p:nvPr/>
          </p:nvSpPr>
          <p:spPr>
            <a:xfrm>
              <a:off x="957980" y="388656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1" name="object 481"/>
            <p:cNvSpPr/>
            <p:nvPr/>
          </p:nvSpPr>
          <p:spPr>
            <a:xfrm>
              <a:off x="721184" y="2842233"/>
              <a:ext cx="934085" cy="1111250"/>
            </a:xfrm>
            <a:custGeom>
              <a:avLst/>
              <a:gdLst/>
              <a:ahLst/>
              <a:cxnLst/>
              <a:rect l="l" t="t" r="r" b="b"/>
              <a:pathLst>
                <a:path w="934085" h="1111250">
                  <a:moveTo>
                    <a:pt x="210485" y="1047369"/>
                  </a:moveTo>
                  <a:lnTo>
                    <a:pt x="127505" y="1047369"/>
                  </a:lnTo>
                </a:path>
                <a:path w="934085" h="1111250">
                  <a:moveTo>
                    <a:pt x="128517" y="1046863"/>
                  </a:moveTo>
                  <a:lnTo>
                    <a:pt x="123468" y="1021851"/>
                  </a:lnTo>
                  <a:lnTo>
                    <a:pt x="109696" y="1001425"/>
                  </a:lnTo>
                  <a:lnTo>
                    <a:pt x="89271" y="987654"/>
                  </a:lnTo>
                  <a:lnTo>
                    <a:pt x="64258" y="982604"/>
                  </a:lnTo>
                  <a:lnTo>
                    <a:pt x="39246" y="987654"/>
                  </a:lnTo>
                  <a:lnTo>
                    <a:pt x="18821" y="1001425"/>
                  </a:lnTo>
                  <a:lnTo>
                    <a:pt x="5049" y="1021851"/>
                  </a:lnTo>
                  <a:lnTo>
                    <a:pt x="0" y="1046863"/>
                  </a:lnTo>
                  <a:lnTo>
                    <a:pt x="5049" y="1071876"/>
                  </a:lnTo>
                  <a:lnTo>
                    <a:pt x="18821" y="1092301"/>
                  </a:lnTo>
                  <a:lnTo>
                    <a:pt x="39246" y="1106072"/>
                  </a:lnTo>
                  <a:lnTo>
                    <a:pt x="64258" y="1111122"/>
                  </a:lnTo>
                  <a:lnTo>
                    <a:pt x="89271" y="1106072"/>
                  </a:lnTo>
                  <a:lnTo>
                    <a:pt x="109696" y="1092301"/>
                  </a:lnTo>
                  <a:lnTo>
                    <a:pt x="123468" y="1071876"/>
                  </a:lnTo>
                  <a:lnTo>
                    <a:pt x="128517" y="1046863"/>
                  </a:lnTo>
                </a:path>
                <a:path w="934085" h="1111250">
                  <a:moveTo>
                    <a:pt x="934031" y="0"/>
                  </a:moveTo>
                  <a:lnTo>
                    <a:pt x="85105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" name="object 482"/>
            <p:cNvSpPr/>
            <p:nvPr/>
          </p:nvSpPr>
          <p:spPr>
            <a:xfrm>
              <a:off x="1531757" y="283919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3" name="object 483"/>
            <p:cNvSpPr/>
            <p:nvPr/>
          </p:nvSpPr>
          <p:spPr>
            <a:xfrm>
              <a:off x="1428538" y="2842233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7589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4" name="object 484"/>
            <p:cNvSpPr/>
            <p:nvPr/>
          </p:nvSpPr>
          <p:spPr>
            <a:xfrm>
              <a:off x="1388059" y="283919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5" name="object 485"/>
            <p:cNvSpPr/>
            <p:nvPr/>
          </p:nvSpPr>
          <p:spPr>
            <a:xfrm>
              <a:off x="1285852" y="2842233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30" h="0">
                  <a:moveTo>
                    <a:pt x="7488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6" name="object 486"/>
            <p:cNvSpPr/>
            <p:nvPr/>
          </p:nvSpPr>
          <p:spPr>
            <a:xfrm>
              <a:off x="1245374" y="283919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7" name="object 487"/>
            <p:cNvSpPr/>
            <p:nvPr/>
          </p:nvSpPr>
          <p:spPr>
            <a:xfrm>
              <a:off x="1142155" y="2842233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7589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8" name="object 488"/>
            <p:cNvSpPr/>
            <p:nvPr/>
          </p:nvSpPr>
          <p:spPr>
            <a:xfrm>
              <a:off x="1101677" y="283919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9" name="object 489"/>
            <p:cNvSpPr/>
            <p:nvPr/>
          </p:nvSpPr>
          <p:spPr>
            <a:xfrm>
              <a:off x="999470" y="2842233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30" h="0">
                  <a:moveTo>
                    <a:pt x="7488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0" name="object 490"/>
            <p:cNvSpPr/>
            <p:nvPr/>
          </p:nvSpPr>
          <p:spPr>
            <a:xfrm>
              <a:off x="957980" y="283919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1" name="object 491"/>
            <p:cNvSpPr/>
            <p:nvPr/>
          </p:nvSpPr>
          <p:spPr>
            <a:xfrm>
              <a:off x="721184" y="2051899"/>
              <a:ext cx="940435" cy="854710"/>
            </a:xfrm>
            <a:custGeom>
              <a:avLst/>
              <a:gdLst/>
              <a:ahLst/>
              <a:cxnLst/>
              <a:rect l="l" t="t" r="r" b="b"/>
              <a:pathLst>
                <a:path w="940435" h="854710">
                  <a:moveTo>
                    <a:pt x="210485" y="790334"/>
                  </a:moveTo>
                  <a:lnTo>
                    <a:pt x="127505" y="790334"/>
                  </a:lnTo>
                </a:path>
                <a:path w="940435" h="854710">
                  <a:moveTo>
                    <a:pt x="128517" y="789828"/>
                  </a:moveTo>
                  <a:lnTo>
                    <a:pt x="123468" y="764815"/>
                  </a:lnTo>
                  <a:lnTo>
                    <a:pt x="109696" y="744390"/>
                  </a:lnTo>
                  <a:lnTo>
                    <a:pt x="89271" y="730618"/>
                  </a:lnTo>
                  <a:lnTo>
                    <a:pt x="64258" y="725569"/>
                  </a:lnTo>
                  <a:lnTo>
                    <a:pt x="39246" y="730618"/>
                  </a:lnTo>
                  <a:lnTo>
                    <a:pt x="18821" y="744390"/>
                  </a:lnTo>
                  <a:lnTo>
                    <a:pt x="5049" y="764815"/>
                  </a:lnTo>
                  <a:lnTo>
                    <a:pt x="0" y="789828"/>
                  </a:lnTo>
                  <a:lnTo>
                    <a:pt x="5049" y="814840"/>
                  </a:lnTo>
                  <a:lnTo>
                    <a:pt x="18821" y="835266"/>
                  </a:lnTo>
                  <a:lnTo>
                    <a:pt x="39246" y="849037"/>
                  </a:lnTo>
                  <a:lnTo>
                    <a:pt x="64258" y="854086"/>
                  </a:lnTo>
                  <a:lnTo>
                    <a:pt x="89271" y="849037"/>
                  </a:lnTo>
                  <a:lnTo>
                    <a:pt x="109696" y="835266"/>
                  </a:lnTo>
                  <a:lnTo>
                    <a:pt x="123468" y="814840"/>
                  </a:lnTo>
                  <a:lnTo>
                    <a:pt x="128517" y="789828"/>
                  </a:lnTo>
                </a:path>
                <a:path w="940435" h="854710">
                  <a:moveTo>
                    <a:pt x="940102" y="0"/>
                  </a:moveTo>
                  <a:lnTo>
                    <a:pt x="86521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2" name="object 492"/>
            <p:cNvSpPr/>
            <p:nvPr/>
          </p:nvSpPr>
          <p:spPr>
            <a:xfrm>
              <a:off x="1544912" y="204886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3" name="object 493"/>
            <p:cNvSpPr/>
            <p:nvPr/>
          </p:nvSpPr>
          <p:spPr>
            <a:xfrm>
              <a:off x="1442705" y="2051899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7589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4" name="object 494"/>
            <p:cNvSpPr/>
            <p:nvPr/>
          </p:nvSpPr>
          <p:spPr>
            <a:xfrm>
              <a:off x="1402227" y="204886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5" name="object 495"/>
            <p:cNvSpPr/>
            <p:nvPr/>
          </p:nvSpPr>
          <p:spPr>
            <a:xfrm>
              <a:off x="1299008" y="2051899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7589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6" name="object 496"/>
            <p:cNvSpPr/>
            <p:nvPr/>
          </p:nvSpPr>
          <p:spPr>
            <a:xfrm>
              <a:off x="1258530" y="204886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7" name="object 497"/>
            <p:cNvSpPr/>
            <p:nvPr/>
          </p:nvSpPr>
          <p:spPr>
            <a:xfrm>
              <a:off x="1156323" y="2051899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30" h="0">
                  <a:moveTo>
                    <a:pt x="7488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8" name="object 498"/>
            <p:cNvSpPr/>
            <p:nvPr/>
          </p:nvSpPr>
          <p:spPr>
            <a:xfrm>
              <a:off x="1115845" y="204886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9" name="object 499"/>
            <p:cNvSpPr/>
            <p:nvPr/>
          </p:nvSpPr>
          <p:spPr>
            <a:xfrm>
              <a:off x="1012626" y="2051899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7589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0" name="object 500"/>
            <p:cNvSpPr/>
            <p:nvPr/>
          </p:nvSpPr>
          <p:spPr>
            <a:xfrm>
              <a:off x="972147" y="204886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1" name="object 501"/>
            <p:cNvSpPr/>
            <p:nvPr/>
          </p:nvSpPr>
          <p:spPr>
            <a:xfrm>
              <a:off x="721184" y="1304067"/>
              <a:ext cx="940435" cy="812165"/>
            </a:xfrm>
            <a:custGeom>
              <a:avLst/>
              <a:gdLst/>
              <a:ahLst/>
              <a:cxnLst/>
              <a:rect l="l" t="t" r="r" b="b"/>
              <a:pathLst>
                <a:path w="940435" h="812164">
                  <a:moveTo>
                    <a:pt x="223641" y="747832"/>
                  </a:moveTo>
                  <a:lnTo>
                    <a:pt x="127505" y="747832"/>
                  </a:lnTo>
                </a:path>
                <a:path w="940435" h="812164">
                  <a:moveTo>
                    <a:pt x="128517" y="747326"/>
                  </a:moveTo>
                  <a:lnTo>
                    <a:pt x="123468" y="722313"/>
                  </a:lnTo>
                  <a:lnTo>
                    <a:pt x="109696" y="701888"/>
                  </a:lnTo>
                  <a:lnTo>
                    <a:pt x="89271" y="688116"/>
                  </a:lnTo>
                  <a:lnTo>
                    <a:pt x="64258" y="683067"/>
                  </a:lnTo>
                  <a:lnTo>
                    <a:pt x="39246" y="688116"/>
                  </a:lnTo>
                  <a:lnTo>
                    <a:pt x="18821" y="701888"/>
                  </a:lnTo>
                  <a:lnTo>
                    <a:pt x="5049" y="722313"/>
                  </a:lnTo>
                  <a:lnTo>
                    <a:pt x="0" y="747326"/>
                  </a:lnTo>
                  <a:lnTo>
                    <a:pt x="5049" y="772338"/>
                  </a:lnTo>
                  <a:lnTo>
                    <a:pt x="18821" y="792764"/>
                  </a:lnTo>
                  <a:lnTo>
                    <a:pt x="39246" y="806535"/>
                  </a:lnTo>
                  <a:lnTo>
                    <a:pt x="64258" y="811584"/>
                  </a:lnTo>
                  <a:lnTo>
                    <a:pt x="89271" y="806535"/>
                  </a:lnTo>
                  <a:lnTo>
                    <a:pt x="109696" y="792764"/>
                  </a:lnTo>
                  <a:lnTo>
                    <a:pt x="123468" y="772338"/>
                  </a:lnTo>
                  <a:lnTo>
                    <a:pt x="128517" y="747326"/>
                  </a:lnTo>
                </a:path>
                <a:path w="940435" h="812164">
                  <a:moveTo>
                    <a:pt x="940102" y="0"/>
                  </a:moveTo>
                  <a:lnTo>
                    <a:pt x="86521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2" name="object 502"/>
            <p:cNvSpPr/>
            <p:nvPr/>
          </p:nvSpPr>
          <p:spPr>
            <a:xfrm>
              <a:off x="1544912" y="130103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3" name="object 503"/>
            <p:cNvSpPr/>
            <p:nvPr/>
          </p:nvSpPr>
          <p:spPr>
            <a:xfrm>
              <a:off x="1442705" y="1304067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7589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4" name="object 504"/>
            <p:cNvSpPr/>
            <p:nvPr/>
          </p:nvSpPr>
          <p:spPr>
            <a:xfrm>
              <a:off x="1402227" y="130103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5" name="object 505"/>
            <p:cNvSpPr/>
            <p:nvPr/>
          </p:nvSpPr>
          <p:spPr>
            <a:xfrm>
              <a:off x="1299008" y="1304067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7589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6" name="object 506"/>
            <p:cNvSpPr/>
            <p:nvPr/>
          </p:nvSpPr>
          <p:spPr>
            <a:xfrm>
              <a:off x="1258530" y="130103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7" name="object 507"/>
            <p:cNvSpPr/>
            <p:nvPr/>
          </p:nvSpPr>
          <p:spPr>
            <a:xfrm>
              <a:off x="1156323" y="1304067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30" h="0">
                  <a:moveTo>
                    <a:pt x="7488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8" name="object 508"/>
            <p:cNvSpPr/>
            <p:nvPr/>
          </p:nvSpPr>
          <p:spPr>
            <a:xfrm>
              <a:off x="1115845" y="130103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9" name="object 509"/>
            <p:cNvSpPr/>
            <p:nvPr/>
          </p:nvSpPr>
          <p:spPr>
            <a:xfrm>
              <a:off x="1012626" y="1304067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7589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0" name="object 510"/>
            <p:cNvSpPr/>
            <p:nvPr/>
          </p:nvSpPr>
          <p:spPr>
            <a:xfrm>
              <a:off x="972147" y="130103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1" name="object 511"/>
            <p:cNvSpPr/>
            <p:nvPr/>
          </p:nvSpPr>
          <p:spPr>
            <a:xfrm>
              <a:off x="721184" y="556235"/>
              <a:ext cx="940435" cy="812165"/>
            </a:xfrm>
            <a:custGeom>
              <a:avLst/>
              <a:gdLst/>
              <a:ahLst/>
              <a:cxnLst/>
              <a:rect l="l" t="t" r="r" b="b"/>
              <a:pathLst>
                <a:path w="940435" h="812165">
                  <a:moveTo>
                    <a:pt x="223641" y="747832"/>
                  </a:moveTo>
                  <a:lnTo>
                    <a:pt x="127505" y="747832"/>
                  </a:lnTo>
                </a:path>
                <a:path w="940435" h="812165">
                  <a:moveTo>
                    <a:pt x="128517" y="747326"/>
                  </a:moveTo>
                  <a:lnTo>
                    <a:pt x="123468" y="722313"/>
                  </a:lnTo>
                  <a:lnTo>
                    <a:pt x="109696" y="701888"/>
                  </a:lnTo>
                  <a:lnTo>
                    <a:pt x="89271" y="688116"/>
                  </a:lnTo>
                  <a:lnTo>
                    <a:pt x="64258" y="683067"/>
                  </a:lnTo>
                  <a:lnTo>
                    <a:pt x="39246" y="688116"/>
                  </a:lnTo>
                  <a:lnTo>
                    <a:pt x="18821" y="701888"/>
                  </a:lnTo>
                  <a:lnTo>
                    <a:pt x="5049" y="722313"/>
                  </a:lnTo>
                  <a:lnTo>
                    <a:pt x="0" y="747326"/>
                  </a:lnTo>
                  <a:lnTo>
                    <a:pt x="5049" y="772338"/>
                  </a:lnTo>
                  <a:lnTo>
                    <a:pt x="18821" y="792764"/>
                  </a:lnTo>
                  <a:lnTo>
                    <a:pt x="39246" y="806535"/>
                  </a:lnTo>
                  <a:lnTo>
                    <a:pt x="64258" y="811584"/>
                  </a:lnTo>
                  <a:lnTo>
                    <a:pt x="89271" y="806535"/>
                  </a:lnTo>
                  <a:lnTo>
                    <a:pt x="109696" y="792764"/>
                  </a:lnTo>
                  <a:lnTo>
                    <a:pt x="123468" y="772338"/>
                  </a:lnTo>
                  <a:lnTo>
                    <a:pt x="128517" y="747326"/>
                  </a:lnTo>
                </a:path>
                <a:path w="940435" h="812165">
                  <a:moveTo>
                    <a:pt x="940102" y="0"/>
                  </a:moveTo>
                  <a:lnTo>
                    <a:pt x="86521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2" name="object 512"/>
            <p:cNvSpPr/>
            <p:nvPr/>
          </p:nvSpPr>
          <p:spPr>
            <a:xfrm>
              <a:off x="1544912" y="55320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3" name="object 513"/>
            <p:cNvSpPr/>
            <p:nvPr/>
          </p:nvSpPr>
          <p:spPr>
            <a:xfrm>
              <a:off x="1442705" y="556235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7589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4" name="object 514"/>
            <p:cNvSpPr/>
            <p:nvPr/>
          </p:nvSpPr>
          <p:spPr>
            <a:xfrm>
              <a:off x="1402227" y="55320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5" name="object 515"/>
            <p:cNvSpPr/>
            <p:nvPr/>
          </p:nvSpPr>
          <p:spPr>
            <a:xfrm>
              <a:off x="1299008" y="556235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7589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6" name="object 516"/>
            <p:cNvSpPr/>
            <p:nvPr/>
          </p:nvSpPr>
          <p:spPr>
            <a:xfrm>
              <a:off x="1258530" y="55320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7" name="object 517"/>
            <p:cNvSpPr/>
            <p:nvPr/>
          </p:nvSpPr>
          <p:spPr>
            <a:xfrm>
              <a:off x="1156323" y="556235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30" h="0">
                  <a:moveTo>
                    <a:pt x="7488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" name="object 518"/>
            <p:cNvSpPr/>
            <p:nvPr/>
          </p:nvSpPr>
          <p:spPr>
            <a:xfrm>
              <a:off x="1115845" y="55320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9" name="object 519"/>
            <p:cNvSpPr/>
            <p:nvPr/>
          </p:nvSpPr>
          <p:spPr>
            <a:xfrm>
              <a:off x="1012626" y="556235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7589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" name="object 520"/>
            <p:cNvSpPr/>
            <p:nvPr/>
          </p:nvSpPr>
          <p:spPr>
            <a:xfrm>
              <a:off x="972147" y="55320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1" name="object 521"/>
            <p:cNvSpPr/>
            <p:nvPr/>
          </p:nvSpPr>
          <p:spPr>
            <a:xfrm>
              <a:off x="721184" y="491470"/>
              <a:ext cx="934085" cy="4702810"/>
            </a:xfrm>
            <a:custGeom>
              <a:avLst/>
              <a:gdLst/>
              <a:ahLst/>
              <a:cxnLst/>
              <a:rect l="l" t="t" r="r" b="b"/>
              <a:pathLst>
                <a:path w="934085" h="4702810">
                  <a:moveTo>
                    <a:pt x="223641" y="64764"/>
                  </a:moveTo>
                  <a:lnTo>
                    <a:pt x="127505" y="64764"/>
                  </a:lnTo>
                </a:path>
                <a:path w="934085" h="4702810">
                  <a:moveTo>
                    <a:pt x="128517" y="64258"/>
                  </a:moveTo>
                  <a:lnTo>
                    <a:pt x="123468" y="39246"/>
                  </a:lnTo>
                  <a:lnTo>
                    <a:pt x="109696" y="18820"/>
                  </a:lnTo>
                  <a:lnTo>
                    <a:pt x="89271" y="5049"/>
                  </a:lnTo>
                  <a:lnTo>
                    <a:pt x="64258" y="0"/>
                  </a:lnTo>
                  <a:lnTo>
                    <a:pt x="39246" y="5049"/>
                  </a:lnTo>
                  <a:lnTo>
                    <a:pt x="18821" y="18820"/>
                  </a:lnTo>
                  <a:lnTo>
                    <a:pt x="5049" y="39246"/>
                  </a:lnTo>
                  <a:lnTo>
                    <a:pt x="0" y="64258"/>
                  </a:lnTo>
                  <a:lnTo>
                    <a:pt x="5049" y="89271"/>
                  </a:lnTo>
                  <a:lnTo>
                    <a:pt x="18821" y="109696"/>
                  </a:lnTo>
                  <a:lnTo>
                    <a:pt x="39246" y="123468"/>
                  </a:lnTo>
                  <a:lnTo>
                    <a:pt x="64258" y="128517"/>
                  </a:lnTo>
                  <a:lnTo>
                    <a:pt x="89271" y="123468"/>
                  </a:lnTo>
                  <a:lnTo>
                    <a:pt x="109696" y="109696"/>
                  </a:lnTo>
                  <a:lnTo>
                    <a:pt x="123468" y="89271"/>
                  </a:lnTo>
                  <a:lnTo>
                    <a:pt x="128517" y="64258"/>
                  </a:lnTo>
                </a:path>
                <a:path w="934085" h="4702810">
                  <a:moveTo>
                    <a:pt x="934031" y="4702538"/>
                  </a:moveTo>
                  <a:lnTo>
                    <a:pt x="851051" y="470253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2" name="object 522"/>
            <p:cNvSpPr/>
            <p:nvPr/>
          </p:nvSpPr>
          <p:spPr>
            <a:xfrm>
              <a:off x="1531757" y="519097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3" name="object 523"/>
            <p:cNvSpPr/>
            <p:nvPr/>
          </p:nvSpPr>
          <p:spPr>
            <a:xfrm>
              <a:off x="1428538" y="5194008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7589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4" name="object 524"/>
            <p:cNvSpPr/>
            <p:nvPr/>
          </p:nvSpPr>
          <p:spPr>
            <a:xfrm>
              <a:off x="1388059" y="519097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5" name="object 525"/>
            <p:cNvSpPr/>
            <p:nvPr/>
          </p:nvSpPr>
          <p:spPr>
            <a:xfrm>
              <a:off x="1285852" y="5194008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30" h="0">
                  <a:moveTo>
                    <a:pt x="7488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" name="object 526"/>
            <p:cNvSpPr/>
            <p:nvPr/>
          </p:nvSpPr>
          <p:spPr>
            <a:xfrm>
              <a:off x="1245374" y="519097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7" name="object 527"/>
            <p:cNvSpPr/>
            <p:nvPr/>
          </p:nvSpPr>
          <p:spPr>
            <a:xfrm>
              <a:off x="1142155" y="5194008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7589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" name="object 528"/>
            <p:cNvSpPr/>
            <p:nvPr/>
          </p:nvSpPr>
          <p:spPr>
            <a:xfrm>
              <a:off x="1101677" y="519097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9" name="object 529"/>
            <p:cNvSpPr/>
            <p:nvPr/>
          </p:nvSpPr>
          <p:spPr>
            <a:xfrm>
              <a:off x="999470" y="5194008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30" h="0">
                  <a:moveTo>
                    <a:pt x="7488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" name="object 530"/>
            <p:cNvSpPr/>
            <p:nvPr/>
          </p:nvSpPr>
          <p:spPr>
            <a:xfrm>
              <a:off x="957980" y="519097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1" name="object 531"/>
            <p:cNvSpPr/>
            <p:nvPr/>
          </p:nvSpPr>
          <p:spPr>
            <a:xfrm>
              <a:off x="721184" y="4231643"/>
              <a:ext cx="934085" cy="1026160"/>
            </a:xfrm>
            <a:custGeom>
              <a:avLst/>
              <a:gdLst/>
              <a:ahLst/>
              <a:cxnLst/>
              <a:rect l="l" t="t" r="r" b="b"/>
              <a:pathLst>
                <a:path w="934085" h="1026160">
                  <a:moveTo>
                    <a:pt x="210485" y="962365"/>
                  </a:moveTo>
                  <a:lnTo>
                    <a:pt x="127505" y="962365"/>
                  </a:lnTo>
                </a:path>
                <a:path w="934085" h="1026160">
                  <a:moveTo>
                    <a:pt x="128517" y="961859"/>
                  </a:moveTo>
                  <a:lnTo>
                    <a:pt x="123468" y="936847"/>
                  </a:lnTo>
                  <a:lnTo>
                    <a:pt x="109696" y="916421"/>
                  </a:lnTo>
                  <a:lnTo>
                    <a:pt x="89271" y="902650"/>
                  </a:lnTo>
                  <a:lnTo>
                    <a:pt x="64258" y="897600"/>
                  </a:lnTo>
                  <a:lnTo>
                    <a:pt x="39246" y="902650"/>
                  </a:lnTo>
                  <a:lnTo>
                    <a:pt x="18821" y="916421"/>
                  </a:lnTo>
                  <a:lnTo>
                    <a:pt x="5049" y="936847"/>
                  </a:lnTo>
                  <a:lnTo>
                    <a:pt x="0" y="961859"/>
                  </a:lnTo>
                  <a:lnTo>
                    <a:pt x="5049" y="986872"/>
                  </a:lnTo>
                  <a:lnTo>
                    <a:pt x="18821" y="1007297"/>
                  </a:lnTo>
                  <a:lnTo>
                    <a:pt x="39246" y="1021068"/>
                  </a:lnTo>
                  <a:lnTo>
                    <a:pt x="64258" y="1026118"/>
                  </a:lnTo>
                  <a:lnTo>
                    <a:pt x="89271" y="1021068"/>
                  </a:lnTo>
                  <a:lnTo>
                    <a:pt x="109696" y="1007297"/>
                  </a:lnTo>
                  <a:lnTo>
                    <a:pt x="123468" y="986872"/>
                  </a:lnTo>
                  <a:lnTo>
                    <a:pt x="128517" y="961859"/>
                  </a:lnTo>
                </a:path>
                <a:path w="934085" h="1026160">
                  <a:moveTo>
                    <a:pt x="934031" y="0"/>
                  </a:moveTo>
                  <a:lnTo>
                    <a:pt x="85105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2" name="object 532"/>
            <p:cNvSpPr/>
            <p:nvPr/>
          </p:nvSpPr>
          <p:spPr>
            <a:xfrm>
              <a:off x="1531757" y="422860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3" name="object 533"/>
            <p:cNvSpPr/>
            <p:nvPr/>
          </p:nvSpPr>
          <p:spPr>
            <a:xfrm>
              <a:off x="1428538" y="4231643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7589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4" name="object 534"/>
            <p:cNvSpPr/>
            <p:nvPr/>
          </p:nvSpPr>
          <p:spPr>
            <a:xfrm>
              <a:off x="1388059" y="422860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5" name="object 535"/>
            <p:cNvSpPr/>
            <p:nvPr/>
          </p:nvSpPr>
          <p:spPr>
            <a:xfrm>
              <a:off x="1285852" y="4231643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30" h="0">
                  <a:moveTo>
                    <a:pt x="7488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6" name="object 536"/>
            <p:cNvSpPr/>
            <p:nvPr/>
          </p:nvSpPr>
          <p:spPr>
            <a:xfrm>
              <a:off x="1245374" y="422860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7" name="object 537"/>
            <p:cNvSpPr/>
            <p:nvPr/>
          </p:nvSpPr>
          <p:spPr>
            <a:xfrm>
              <a:off x="1142155" y="4231643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7589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8" name="object 538"/>
            <p:cNvSpPr/>
            <p:nvPr/>
          </p:nvSpPr>
          <p:spPr>
            <a:xfrm>
              <a:off x="1101677" y="422860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9" name="object 539"/>
            <p:cNvSpPr/>
            <p:nvPr/>
          </p:nvSpPr>
          <p:spPr>
            <a:xfrm>
              <a:off x="999470" y="4231643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30" h="0">
                  <a:moveTo>
                    <a:pt x="7488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0" name="object 540"/>
            <p:cNvSpPr/>
            <p:nvPr/>
          </p:nvSpPr>
          <p:spPr>
            <a:xfrm>
              <a:off x="957980" y="422860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1" name="object 541"/>
            <p:cNvSpPr/>
            <p:nvPr/>
          </p:nvSpPr>
          <p:spPr>
            <a:xfrm>
              <a:off x="721184" y="4166878"/>
              <a:ext cx="934085" cy="1881505"/>
            </a:xfrm>
            <a:custGeom>
              <a:avLst/>
              <a:gdLst/>
              <a:ahLst/>
              <a:cxnLst/>
              <a:rect l="l" t="t" r="r" b="b"/>
              <a:pathLst>
                <a:path w="934085" h="1881504">
                  <a:moveTo>
                    <a:pt x="210485" y="64764"/>
                  </a:moveTo>
                  <a:lnTo>
                    <a:pt x="127505" y="64764"/>
                  </a:lnTo>
                </a:path>
                <a:path w="934085" h="1881504">
                  <a:moveTo>
                    <a:pt x="128517" y="64258"/>
                  </a:moveTo>
                  <a:lnTo>
                    <a:pt x="123468" y="39246"/>
                  </a:lnTo>
                  <a:lnTo>
                    <a:pt x="109696" y="18820"/>
                  </a:lnTo>
                  <a:lnTo>
                    <a:pt x="89271" y="5049"/>
                  </a:lnTo>
                  <a:lnTo>
                    <a:pt x="64258" y="0"/>
                  </a:lnTo>
                  <a:lnTo>
                    <a:pt x="39246" y="5049"/>
                  </a:lnTo>
                  <a:lnTo>
                    <a:pt x="18821" y="18820"/>
                  </a:lnTo>
                  <a:lnTo>
                    <a:pt x="5049" y="39246"/>
                  </a:lnTo>
                  <a:lnTo>
                    <a:pt x="0" y="64258"/>
                  </a:lnTo>
                  <a:lnTo>
                    <a:pt x="5049" y="89271"/>
                  </a:lnTo>
                  <a:lnTo>
                    <a:pt x="18821" y="109696"/>
                  </a:lnTo>
                  <a:lnTo>
                    <a:pt x="39246" y="123468"/>
                  </a:lnTo>
                  <a:lnTo>
                    <a:pt x="64258" y="128517"/>
                  </a:lnTo>
                  <a:lnTo>
                    <a:pt x="89271" y="123468"/>
                  </a:lnTo>
                  <a:lnTo>
                    <a:pt x="109696" y="109696"/>
                  </a:lnTo>
                  <a:lnTo>
                    <a:pt x="123468" y="89271"/>
                  </a:lnTo>
                  <a:lnTo>
                    <a:pt x="128517" y="64258"/>
                  </a:lnTo>
                </a:path>
                <a:path w="934085" h="1881504">
                  <a:moveTo>
                    <a:pt x="934031" y="1881217"/>
                  </a:moveTo>
                  <a:lnTo>
                    <a:pt x="851051" y="188121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2" name="object 542"/>
            <p:cNvSpPr/>
            <p:nvPr/>
          </p:nvSpPr>
          <p:spPr>
            <a:xfrm>
              <a:off x="1531757" y="604505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3" name="object 543"/>
            <p:cNvSpPr/>
            <p:nvPr/>
          </p:nvSpPr>
          <p:spPr>
            <a:xfrm>
              <a:off x="1428538" y="6048095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7589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4" name="object 544"/>
            <p:cNvSpPr/>
            <p:nvPr/>
          </p:nvSpPr>
          <p:spPr>
            <a:xfrm>
              <a:off x="1388059" y="604505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5" name="object 545"/>
            <p:cNvSpPr/>
            <p:nvPr/>
          </p:nvSpPr>
          <p:spPr>
            <a:xfrm>
              <a:off x="1285852" y="6048095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30" h="0">
                  <a:moveTo>
                    <a:pt x="7488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6" name="object 546"/>
            <p:cNvSpPr/>
            <p:nvPr/>
          </p:nvSpPr>
          <p:spPr>
            <a:xfrm>
              <a:off x="1245374" y="604505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7" name="object 547"/>
            <p:cNvSpPr/>
            <p:nvPr/>
          </p:nvSpPr>
          <p:spPr>
            <a:xfrm>
              <a:off x="1142155" y="6048095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7589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8" name="object 548"/>
            <p:cNvSpPr/>
            <p:nvPr/>
          </p:nvSpPr>
          <p:spPr>
            <a:xfrm>
              <a:off x="1101677" y="604505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9" name="object 549"/>
            <p:cNvSpPr/>
            <p:nvPr/>
          </p:nvSpPr>
          <p:spPr>
            <a:xfrm>
              <a:off x="999470" y="6048095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30" h="0">
                  <a:moveTo>
                    <a:pt x="7488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0" name="object 550"/>
            <p:cNvSpPr/>
            <p:nvPr/>
          </p:nvSpPr>
          <p:spPr>
            <a:xfrm>
              <a:off x="957980" y="604505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1" name="object 551"/>
            <p:cNvSpPr/>
            <p:nvPr/>
          </p:nvSpPr>
          <p:spPr>
            <a:xfrm>
              <a:off x="721184" y="1538840"/>
              <a:ext cx="934085" cy="4573270"/>
            </a:xfrm>
            <a:custGeom>
              <a:avLst/>
              <a:gdLst/>
              <a:ahLst/>
              <a:cxnLst/>
              <a:rect l="l" t="t" r="r" b="b"/>
              <a:pathLst>
                <a:path w="934085" h="4573270">
                  <a:moveTo>
                    <a:pt x="210485" y="4509255"/>
                  </a:moveTo>
                  <a:lnTo>
                    <a:pt x="127505" y="4509255"/>
                  </a:lnTo>
                </a:path>
                <a:path w="934085" h="4573270">
                  <a:moveTo>
                    <a:pt x="128517" y="4508749"/>
                  </a:moveTo>
                  <a:lnTo>
                    <a:pt x="123468" y="4483736"/>
                  </a:lnTo>
                  <a:lnTo>
                    <a:pt x="109696" y="4463311"/>
                  </a:lnTo>
                  <a:lnTo>
                    <a:pt x="89271" y="4449540"/>
                  </a:lnTo>
                  <a:lnTo>
                    <a:pt x="64258" y="4444490"/>
                  </a:lnTo>
                  <a:lnTo>
                    <a:pt x="39246" y="4449540"/>
                  </a:lnTo>
                  <a:lnTo>
                    <a:pt x="18821" y="4463311"/>
                  </a:lnTo>
                  <a:lnTo>
                    <a:pt x="5049" y="4483736"/>
                  </a:lnTo>
                  <a:lnTo>
                    <a:pt x="0" y="4508749"/>
                  </a:lnTo>
                  <a:lnTo>
                    <a:pt x="5049" y="4533761"/>
                  </a:lnTo>
                  <a:lnTo>
                    <a:pt x="18821" y="4554187"/>
                  </a:lnTo>
                  <a:lnTo>
                    <a:pt x="39246" y="4567958"/>
                  </a:lnTo>
                  <a:lnTo>
                    <a:pt x="64258" y="4573008"/>
                  </a:lnTo>
                  <a:lnTo>
                    <a:pt x="89271" y="4567958"/>
                  </a:lnTo>
                  <a:lnTo>
                    <a:pt x="109696" y="4554187"/>
                  </a:lnTo>
                  <a:lnTo>
                    <a:pt x="123468" y="4533761"/>
                  </a:lnTo>
                  <a:lnTo>
                    <a:pt x="128517" y="4508749"/>
                  </a:lnTo>
                </a:path>
                <a:path w="934085" h="4573270">
                  <a:moveTo>
                    <a:pt x="934031" y="0"/>
                  </a:moveTo>
                  <a:lnTo>
                    <a:pt x="85105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2" name="object 552"/>
            <p:cNvSpPr/>
            <p:nvPr/>
          </p:nvSpPr>
          <p:spPr>
            <a:xfrm>
              <a:off x="1531757" y="153580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3" name="object 553"/>
            <p:cNvSpPr/>
            <p:nvPr/>
          </p:nvSpPr>
          <p:spPr>
            <a:xfrm>
              <a:off x="1428538" y="1538840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7589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4" name="object 554"/>
            <p:cNvSpPr/>
            <p:nvPr/>
          </p:nvSpPr>
          <p:spPr>
            <a:xfrm>
              <a:off x="1388059" y="153580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5" name="object 555"/>
            <p:cNvSpPr/>
            <p:nvPr/>
          </p:nvSpPr>
          <p:spPr>
            <a:xfrm>
              <a:off x="1285852" y="1538840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30" h="0">
                  <a:moveTo>
                    <a:pt x="7488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6" name="object 556"/>
            <p:cNvSpPr/>
            <p:nvPr/>
          </p:nvSpPr>
          <p:spPr>
            <a:xfrm>
              <a:off x="1245374" y="153580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7" name="object 557"/>
            <p:cNvSpPr/>
            <p:nvPr/>
          </p:nvSpPr>
          <p:spPr>
            <a:xfrm>
              <a:off x="1142155" y="1538840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7589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8" name="object 558"/>
            <p:cNvSpPr/>
            <p:nvPr/>
          </p:nvSpPr>
          <p:spPr>
            <a:xfrm>
              <a:off x="1101677" y="153580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9" name="object 559"/>
            <p:cNvSpPr/>
            <p:nvPr/>
          </p:nvSpPr>
          <p:spPr>
            <a:xfrm>
              <a:off x="999470" y="1538840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30" h="0">
                  <a:moveTo>
                    <a:pt x="7488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0" name="object 560"/>
            <p:cNvSpPr/>
            <p:nvPr/>
          </p:nvSpPr>
          <p:spPr>
            <a:xfrm>
              <a:off x="957980" y="153580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1" name="object 561"/>
            <p:cNvSpPr/>
            <p:nvPr/>
          </p:nvSpPr>
          <p:spPr>
            <a:xfrm>
              <a:off x="721184" y="1474075"/>
              <a:ext cx="741045" cy="1027430"/>
            </a:xfrm>
            <a:custGeom>
              <a:avLst/>
              <a:gdLst/>
              <a:ahLst/>
              <a:cxnLst/>
              <a:rect l="l" t="t" r="r" b="b"/>
              <a:pathLst>
                <a:path w="741044" h="1027430">
                  <a:moveTo>
                    <a:pt x="210485" y="64764"/>
                  </a:moveTo>
                  <a:lnTo>
                    <a:pt x="127505" y="64764"/>
                  </a:lnTo>
                </a:path>
                <a:path w="741044" h="1027430">
                  <a:moveTo>
                    <a:pt x="128517" y="64258"/>
                  </a:moveTo>
                  <a:lnTo>
                    <a:pt x="123468" y="39246"/>
                  </a:lnTo>
                  <a:lnTo>
                    <a:pt x="109696" y="18820"/>
                  </a:lnTo>
                  <a:lnTo>
                    <a:pt x="89271" y="5049"/>
                  </a:lnTo>
                  <a:lnTo>
                    <a:pt x="64258" y="0"/>
                  </a:lnTo>
                  <a:lnTo>
                    <a:pt x="39246" y="5049"/>
                  </a:lnTo>
                  <a:lnTo>
                    <a:pt x="18821" y="18820"/>
                  </a:lnTo>
                  <a:lnTo>
                    <a:pt x="5049" y="39246"/>
                  </a:lnTo>
                  <a:lnTo>
                    <a:pt x="0" y="64258"/>
                  </a:lnTo>
                  <a:lnTo>
                    <a:pt x="5049" y="89271"/>
                  </a:lnTo>
                  <a:lnTo>
                    <a:pt x="18821" y="109696"/>
                  </a:lnTo>
                  <a:lnTo>
                    <a:pt x="39246" y="123468"/>
                  </a:lnTo>
                  <a:lnTo>
                    <a:pt x="64258" y="128517"/>
                  </a:lnTo>
                  <a:lnTo>
                    <a:pt x="89271" y="123468"/>
                  </a:lnTo>
                  <a:lnTo>
                    <a:pt x="109696" y="109696"/>
                  </a:lnTo>
                  <a:lnTo>
                    <a:pt x="123468" y="89271"/>
                  </a:lnTo>
                  <a:lnTo>
                    <a:pt x="128517" y="64258"/>
                  </a:lnTo>
                </a:path>
                <a:path w="741044" h="1027430">
                  <a:moveTo>
                    <a:pt x="740748" y="1027130"/>
                  </a:moveTo>
                  <a:lnTo>
                    <a:pt x="683067" y="10271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2" name="object 562"/>
            <p:cNvSpPr/>
            <p:nvPr/>
          </p:nvSpPr>
          <p:spPr>
            <a:xfrm>
              <a:off x="1363773" y="249817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3" name="object 563"/>
            <p:cNvSpPr/>
            <p:nvPr/>
          </p:nvSpPr>
          <p:spPr>
            <a:xfrm>
              <a:off x="1261566" y="2501206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30" h="0">
                  <a:moveTo>
                    <a:pt x="7488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4" name="object 564"/>
            <p:cNvSpPr/>
            <p:nvPr/>
          </p:nvSpPr>
          <p:spPr>
            <a:xfrm>
              <a:off x="1220076" y="249817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5" name="object 565"/>
            <p:cNvSpPr/>
            <p:nvPr/>
          </p:nvSpPr>
          <p:spPr>
            <a:xfrm>
              <a:off x="1117868" y="2501206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30" h="0">
                  <a:moveTo>
                    <a:pt x="7488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6" name="object 566"/>
            <p:cNvSpPr/>
            <p:nvPr/>
          </p:nvSpPr>
          <p:spPr>
            <a:xfrm>
              <a:off x="1077390" y="249817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7" name="object 567"/>
            <p:cNvSpPr/>
            <p:nvPr/>
          </p:nvSpPr>
          <p:spPr>
            <a:xfrm>
              <a:off x="974171" y="2501206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7589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8" name="object 568"/>
            <p:cNvSpPr/>
            <p:nvPr/>
          </p:nvSpPr>
          <p:spPr>
            <a:xfrm>
              <a:off x="933693" y="249817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9" name="object 569"/>
            <p:cNvSpPr/>
            <p:nvPr/>
          </p:nvSpPr>
          <p:spPr>
            <a:xfrm>
              <a:off x="721184" y="683741"/>
              <a:ext cx="934085" cy="1881505"/>
            </a:xfrm>
            <a:custGeom>
              <a:avLst/>
              <a:gdLst/>
              <a:ahLst/>
              <a:cxnLst/>
              <a:rect l="l" t="t" r="r" b="b"/>
              <a:pathLst>
                <a:path w="934085" h="1881505">
                  <a:moveTo>
                    <a:pt x="185187" y="1817464"/>
                  </a:moveTo>
                  <a:lnTo>
                    <a:pt x="127505" y="1817464"/>
                  </a:lnTo>
                </a:path>
                <a:path w="934085" h="1881505">
                  <a:moveTo>
                    <a:pt x="128517" y="1816958"/>
                  </a:moveTo>
                  <a:lnTo>
                    <a:pt x="123468" y="1791946"/>
                  </a:lnTo>
                  <a:lnTo>
                    <a:pt x="109696" y="1771520"/>
                  </a:lnTo>
                  <a:lnTo>
                    <a:pt x="89271" y="1757749"/>
                  </a:lnTo>
                  <a:lnTo>
                    <a:pt x="64258" y="1752699"/>
                  </a:lnTo>
                  <a:lnTo>
                    <a:pt x="39246" y="1757749"/>
                  </a:lnTo>
                  <a:lnTo>
                    <a:pt x="18821" y="1771520"/>
                  </a:lnTo>
                  <a:lnTo>
                    <a:pt x="5049" y="1791946"/>
                  </a:lnTo>
                  <a:lnTo>
                    <a:pt x="0" y="1816958"/>
                  </a:lnTo>
                  <a:lnTo>
                    <a:pt x="5049" y="1841971"/>
                  </a:lnTo>
                  <a:lnTo>
                    <a:pt x="18821" y="1862396"/>
                  </a:lnTo>
                  <a:lnTo>
                    <a:pt x="39246" y="1876167"/>
                  </a:lnTo>
                  <a:lnTo>
                    <a:pt x="64258" y="1881217"/>
                  </a:lnTo>
                  <a:lnTo>
                    <a:pt x="89271" y="1876167"/>
                  </a:lnTo>
                  <a:lnTo>
                    <a:pt x="109696" y="1862396"/>
                  </a:lnTo>
                  <a:lnTo>
                    <a:pt x="123468" y="1841971"/>
                  </a:lnTo>
                  <a:lnTo>
                    <a:pt x="128517" y="1816958"/>
                  </a:lnTo>
                </a:path>
                <a:path w="934085" h="1881505">
                  <a:moveTo>
                    <a:pt x="934031" y="0"/>
                  </a:moveTo>
                  <a:lnTo>
                    <a:pt x="85105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0" name="object 570"/>
            <p:cNvSpPr/>
            <p:nvPr/>
          </p:nvSpPr>
          <p:spPr>
            <a:xfrm>
              <a:off x="1245374" y="680706"/>
              <a:ext cx="292735" cy="6350"/>
            </a:xfrm>
            <a:custGeom>
              <a:avLst/>
              <a:gdLst/>
              <a:ahLst/>
              <a:cxnLst/>
              <a:rect l="l" t="t" r="r" b="b"/>
              <a:pathLst>
                <a:path w="292734" h="6350">
                  <a:moveTo>
                    <a:pt x="6070" y="3048"/>
                  </a:moveTo>
                  <a:lnTo>
                    <a:pt x="5181" y="889"/>
                  </a:lnTo>
                  <a:lnTo>
                    <a:pt x="3035" y="0"/>
                  </a:lnTo>
                  <a:lnTo>
                    <a:pt x="889" y="889"/>
                  </a:lnTo>
                  <a:lnTo>
                    <a:pt x="0" y="3048"/>
                  </a:lnTo>
                  <a:lnTo>
                    <a:pt x="889" y="5194"/>
                  </a:lnTo>
                  <a:lnTo>
                    <a:pt x="3035" y="6083"/>
                  </a:lnTo>
                  <a:lnTo>
                    <a:pt x="5181" y="5194"/>
                  </a:lnTo>
                  <a:lnTo>
                    <a:pt x="6070" y="3048"/>
                  </a:lnTo>
                  <a:close/>
                </a:path>
                <a:path w="292734" h="6350">
                  <a:moveTo>
                    <a:pt x="148755" y="3048"/>
                  </a:moveTo>
                  <a:lnTo>
                    <a:pt x="147866" y="889"/>
                  </a:lnTo>
                  <a:lnTo>
                    <a:pt x="145719" y="0"/>
                  </a:lnTo>
                  <a:lnTo>
                    <a:pt x="143573" y="889"/>
                  </a:lnTo>
                  <a:lnTo>
                    <a:pt x="142684" y="3048"/>
                  </a:lnTo>
                  <a:lnTo>
                    <a:pt x="143573" y="5194"/>
                  </a:lnTo>
                  <a:lnTo>
                    <a:pt x="145719" y="6083"/>
                  </a:lnTo>
                  <a:lnTo>
                    <a:pt x="147866" y="5194"/>
                  </a:lnTo>
                  <a:lnTo>
                    <a:pt x="148755" y="3048"/>
                  </a:lnTo>
                  <a:close/>
                </a:path>
                <a:path w="292734" h="6350">
                  <a:moveTo>
                    <a:pt x="292442" y="3048"/>
                  </a:moveTo>
                  <a:lnTo>
                    <a:pt x="291553" y="889"/>
                  </a:lnTo>
                  <a:lnTo>
                    <a:pt x="289407" y="0"/>
                  </a:lnTo>
                  <a:lnTo>
                    <a:pt x="287261" y="889"/>
                  </a:lnTo>
                  <a:lnTo>
                    <a:pt x="286372" y="3048"/>
                  </a:lnTo>
                  <a:lnTo>
                    <a:pt x="287261" y="5194"/>
                  </a:lnTo>
                  <a:lnTo>
                    <a:pt x="289407" y="6083"/>
                  </a:lnTo>
                  <a:lnTo>
                    <a:pt x="291553" y="5194"/>
                  </a:lnTo>
                  <a:lnTo>
                    <a:pt x="292442" y="30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1" name="object 571"/>
            <p:cNvSpPr/>
            <p:nvPr/>
          </p:nvSpPr>
          <p:spPr>
            <a:xfrm>
              <a:off x="1142155" y="683741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7589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2" name="object 572"/>
            <p:cNvSpPr/>
            <p:nvPr/>
          </p:nvSpPr>
          <p:spPr>
            <a:xfrm>
              <a:off x="1101677" y="68070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3" name="object 573"/>
            <p:cNvSpPr/>
            <p:nvPr/>
          </p:nvSpPr>
          <p:spPr>
            <a:xfrm>
              <a:off x="999470" y="683741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30" h="0">
                  <a:moveTo>
                    <a:pt x="7488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4" name="object 574"/>
            <p:cNvSpPr/>
            <p:nvPr/>
          </p:nvSpPr>
          <p:spPr>
            <a:xfrm>
              <a:off x="957980" y="68070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5" name="object 575"/>
            <p:cNvSpPr/>
            <p:nvPr/>
          </p:nvSpPr>
          <p:spPr>
            <a:xfrm>
              <a:off x="721184" y="618976"/>
              <a:ext cx="7711440" cy="5558155"/>
            </a:xfrm>
            <a:custGeom>
              <a:avLst/>
              <a:gdLst/>
              <a:ahLst/>
              <a:cxnLst/>
              <a:rect l="l" t="t" r="r" b="b"/>
              <a:pathLst>
                <a:path w="7711440" h="5558155">
                  <a:moveTo>
                    <a:pt x="210485" y="64764"/>
                  </a:moveTo>
                  <a:lnTo>
                    <a:pt x="127505" y="64764"/>
                  </a:lnTo>
                </a:path>
                <a:path w="7711440" h="5558155">
                  <a:moveTo>
                    <a:pt x="128517" y="64258"/>
                  </a:moveTo>
                  <a:lnTo>
                    <a:pt x="123468" y="39246"/>
                  </a:lnTo>
                  <a:lnTo>
                    <a:pt x="109696" y="18820"/>
                  </a:lnTo>
                  <a:lnTo>
                    <a:pt x="89271" y="5049"/>
                  </a:lnTo>
                  <a:lnTo>
                    <a:pt x="64258" y="0"/>
                  </a:lnTo>
                  <a:lnTo>
                    <a:pt x="39246" y="5049"/>
                  </a:lnTo>
                  <a:lnTo>
                    <a:pt x="18821" y="18820"/>
                  </a:lnTo>
                  <a:lnTo>
                    <a:pt x="5049" y="39246"/>
                  </a:lnTo>
                  <a:lnTo>
                    <a:pt x="0" y="64258"/>
                  </a:lnTo>
                  <a:lnTo>
                    <a:pt x="5049" y="89271"/>
                  </a:lnTo>
                  <a:lnTo>
                    <a:pt x="18821" y="109696"/>
                  </a:lnTo>
                  <a:lnTo>
                    <a:pt x="39246" y="123468"/>
                  </a:lnTo>
                  <a:lnTo>
                    <a:pt x="64258" y="128517"/>
                  </a:lnTo>
                  <a:lnTo>
                    <a:pt x="89271" y="123468"/>
                  </a:lnTo>
                  <a:lnTo>
                    <a:pt x="109696" y="109696"/>
                  </a:lnTo>
                  <a:lnTo>
                    <a:pt x="123468" y="89271"/>
                  </a:lnTo>
                  <a:lnTo>
                    <a:pt x="128517" y="64258"/>
                  </a:lnTo>
                </a:path>
                <a:path w="7711440" h="5558155">
                  <a:moveTo>
                    <a:pt x="7635173" y="5557636"/>
                  </a:moveTo>
                  <a:lnTo>
                    <a:pt x="7711069" y="555763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6" name="object 576"/>
            <p:cNvSpPr/>
            <p:nvPr/>
          </p:nvSpPr>
          <p:spPr>
            <a:xfrm>
              <a:off x="8466659" y="617357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6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7" name="object 577"/>
            <p:cNvSpPr/>
            <p:nvPr/>
          </p:nvSpPr>
          <p:spPr>
            <a:xfrm>
              <a:off x="8500054" y="6176613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 h="0">
                  <a:moveTo>
                    <a:pt x="0" y="0"/>
                  </a:moveTo>
                  <a:lnTo>
                    <a:pt x="7488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8" name="object 578"/>
            <p:cNvSpPr/>
            <p:nvPr/>
          </p:nvSpPr>
          <p:spPr>
            <a:xfrm>
              <a:off x="8609344" y="617357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6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9" name="object 579"/>
            <p:cNvSpPr/>
            <p:nvPr/>
          </p:nvSpPr>
          <p:spPr>
            <a:xfrm>
              <a:off x="8642739" y="6176613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0" y="0"/>
                  </a:moveTo>
                  <a:lnTo>
                    <a:pt x="7589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0" name="object 580"/>
            <p:cNvSpPr/>
            <p:nvPr/>
          </p:nvSpPr>
          <p:spPr>
            <a:xfrm>
              <a:off x="8753041" y="617357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6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1" name="object 581"/>
            <p:cNvSpPr/>
            <p:nvPr/>
          </p:nvSpPr>
          <p:spPr>
            <a:xfrm>
              <a:off x="8786436" y="6176613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 h="0">
                  <a:moveTo>
                    <a:pt x="0" y="0"/>
                  </a:moveTo>
                  <a:lnTo>
                    <a:pt x="7488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2" name="object 582"/>
            <p:cNvSpPr/>
            <p:nvPr/>
          </p:nvSpPr>
          <p:spPr>
            <a:xfrm>
              <a:off x="8896739" y="617357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6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3" name="object 583"/>
            <p:cNvSpPr/>
            <p:nvPr/>
          </p:nvSpPr>
          <p:spPr>
            <a:xfrm>
              <a:off x="8601249" y="5428781"/>
              <a:ext cx="635635" cy="812165"/>
            </a:xfrm>
            <a:custGeom>
              <a:avLst/>
              <a:gdLst/>
              <a:ahLst/>
              <a:cxnLst/>
              <a:rect l="l" t="t" r="r" b="b"/>
              <a:pathLst>
                <a:path w="635634" h="812164">
                  <a:moveTo>
                    <a:pt x="327872" y="747832"/>
                  </a:moveTo>
                  <a:lnTo>
                    <a:pt x="403768" y="747832"/>
                  </a:lnTo>
                </a:path>
                <a:path w="635634" h="812164">
                  <a:moveTo>
                    <a:pt x="441210" y="747832"/>
                  </a:moveTo>
                  <a:lnTo>
                    <a:pt x="506987" y="747832"/>
                  </a:lnTo>
                </a:path>
                <a:path w="635634" h="812164">
                  <a:moveTo>
                    <a:pt x="635505" y="747326"/>
                  </a:moveTo>
                  <a:lnTo>
                    <a:pt x="630455" y="722313"/>
                  </a:lnTo>
                  <a:lnTo>
                    <a:pt x="616684" y="701888"/>
                  </a:lnTo>
                  <a:lnTo>
                    <a:pt x="596259" y="688116"/>
                  </a:lnTo>
                  <a:lnTo>
                    <a:pt x="571246" y="683067"/>
                  </a:lnTo>
                  <a:lnTo>
                    <a:pt x="546233" y="688116"/>
                  </a:lnTo>
                  <a:lnTo>
                    <a:pt x="525808" y="701888"/>
                  </a:lnTo>
                  <a:lnTo>
                    <a:pt x="512037" y="722313"/>
                  </a:lnTo>
                  <a:lnTo>
                    <a:pt x="506987" y="747326"/>
                  </a:lnTo>
                  <a:lnTo>
                    <a:pt x="512037" y="772338"/>
                  </a:lnTo>
                  <a:lnTo>
                    <a:pt x="525808" y="792764"/>
                  </a:lnTo>
                  <a:lnTo>
                    <a:pt x="546233" y="806535"/>
                  </a:lnTo>
                  <a:lnTo>
                    <a:pt x="571246" y="811584"/>
                  </a:lnTo>
                  <a:lnTo>
                    <a:pt x="596259" y="806535"/>
                  </a:lnTo>
                  <a:lnTo>
                    <a:pt x="616684" y="792764"/>
                  </a:lnTo>
                  <a:lnTo>
                    <a:pt x="630455" y="772338"/>
                  </a:lnTo>
                  <a:lnTo>
                    <a:pt x="635505" y="747326"/>
                  </a:lnTo>
                </a:path>
                <a:path w="635634" h="812164">
                  <a:moveTo>
                    <a:pt x="0" y="0"/>
                  </a:moveTo>
                  <a:lnTo>
                    <a:pt x="7690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4" name="object 584"/>
            <p:cNvSpPr/>
            <p:nvPr/>
          </p:nvSpPr>
          <p:spPr>
            <a:xfrm>
              <a:off x="8712563" y="542574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6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5" name="object 585"/>
            <p:cNvSpPr/>
            <p:nvPr/>
          </p:nvSpPr>
          <p:spPr>
            <a:xfrm>
              <a:off x="8745958" y="5428781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 h="0">
                  <a:moveTo>
                    <a:pt x="0" y="0"/>
                  </a:moveTo>
                  <a:lnTo>
                    <a:pt x="7488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6" name="object 586"/>
            <p:cNvSpPr/>
            <p:nvPr/>
          </p:nvSpPr>
          <p:spPr>
            <a:xfrm>
              <a:off x="8855248" y="542574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6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7" name="object 587"/>
            <p:cNvSpPr/>
            <p:nvPr/>
          </p:nvSpPr>
          <p:spPr>
            <a:xfrm>
              <a:off x="8888643" y="5428781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0" y="0"/>
                  </a:moveTo>
                  <a:lnTo>
                    <a:pt x="7589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8" name="object 588"/>
            <p:cNvSpPr/>
            <p:nvPr/>
          </p:nvSpPr>
          <p:spPr>
            <a:xfrm>
              <a:off x="8998946" y="542574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6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9" name="object 589"/>
            <p:cNvSpPr/>
            <p:nvPr/>
          </p:nvSpPr>
          <p:spPr>
            <a:xfrm>
              <a:off x="8601249" y="4680949"/>
              <a:ext cx="635635" cy="812165"/>
            </a:xfrm>
            <a:custGeom>
              <a:avLst/>
              <a:gdLst/>
              <a:ahLst/>
              <a:cxnLst/>
              <a:rect l="l" t="t" r="r" b="b"/>
              <a:pathLst>
                <a:path w="635634" h="812164">
                  <a:moveTo>
                    <a:pt x="431091" y="747832"/>
                  </a:moveTo>
                  <a:lnTo>
                    <a:pt x="506987" y="747832"/>
                  </a:lnTo>
                </a:path>
                <a:path w="635634" h="812164">
                  <a:moveTo>
                    <a:pt x="635505" y="747326"/>
                  </a:moveTo>
                  <a:lnTo>
                    <a:pt x="630455" y="722313"/>
                  </a:lnTo>
                  <a:lnTo>
                    <a:pt x="616684" y="701888"/>
                  </a:lnTo>
                  <a:lnTo>
                    <a:pt x="596259" y="688116"/>
                  </a:lnTo>
                  <a:lnTo>
                    <a:pt x="571246" y="683067"/>
                  </a:lnTo>
                  <a:lnTo>
                    <a:pt x="546233" y="688116"/>
                  </a:lnTo>
                  <a:lnTo>
                    <a:pt x="525808" y="701888"/>
                  </a:lnTo>
                  <a:lnTo>
                    <a:pt x="512037" y="722313"/>
                  </a:lnTo>
                  <a:lnTo>
                    <a:pt x="506987" y="747326"/>
                  </a:lnTo>
                  <a:lnTo>
                    <a:pt x="512037" y="772338"/>
                  </a:lnTo>
                  <a:lnTo>
                    <a:pt x="525808" y="792764"/>
                  </a:lnTo>
                  <a:lnTo>
                    <a:pt x="546233" y="806535"/>
                  </a:lnTo>
                  <a:lnTo>
                    <a:pt x="571246" y="811584"/>
                  </a:lnTo>
                  <a:lnTo>
                    <a:pt x="596259" y="806535"/>
                  </a:lnTo>
                  <a:lnTo>
                    <a:pt x="616684" y="792764"/>
                  </a:lnTo>
                  <a:lnTo>
                    <a:pt x="630455" y="772338"/>
                  </a:lnTo>
                  <a:lnTo>
                    <a:pt x="635505" y="747326"/>
                  </a:lnTo>
                </a:path>
                <a:path w="635634" h="812164">
                  <a:moveTo>
                    <a:pt x="0" y="0"/>
                  </a:moveTo>
                  <a:lnTo>
                    <a:pt x="7690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0" name="object 590"/>
            <p:cNvSpPr/>
            <p:nvPr/>
          </p:nvSpPr>
          <p:spPr>
            <a:xfrm>
              <a:off x="8712563" y="4677913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6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1" name="object 591"/>
            <p:cNvSpPr/>
            <p:nvPr/>
          </p:nvSpPr>
          <p:spPr>
            <a:xfrm>
              <a:off x="8745958" y="4680949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 h="0">
                  <a:moveTo>
                    <a:pt x="0" y="0"/>
                  </a:moveTo>
                  <a:lnTo>
                    <a:pt x="7488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2" name="object 592"/>
            <p:cNvSpPr/>
            <p:nvPr/>
          </p:nvSpPr>
          <p:spPr>
            <a:xfrm>
              <a:off x="8855248" y="4677913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6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3" name="object 593"/>
            <p:cNvSpPr/>
            <p:nvPr/>
          </p:nvSpPr>
          <p:spPr>
            <a:xfrm>
              <a:off x="8888643" y="4680949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0" y="0"/>
                  </a:moveTo>
                  <a:lnTo>
                    <a:pt x="7589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4" name="object 594"/>
            <p:cNvSpPr/>
            <p:nvPr/>
          </p:nvSpPr>
          <p:spPr>
            <a:xfrm>
              <a:off x="8998946" y="4677913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6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5" name="object 595"/>
            <p:cNvSpPr/>
            <p:nvPr/>
          </p:nvSpPr>
          <p:spPr>
            <a:xfrm>
              <a:off x="8601249" y="2724847"/>
              <a:ext cx="635635" cy="2019935"/>
            </a:xfrm>
            <a:custGeom>
              <a:avLst/>
              <a:gdLst/>
              <a:ahLst/>
              <a:cxnLst/>
              <a:rect l="l" t="t" r="r" b="b"/>
              <a:pathLst>
                <a:path w="635634" h="2019935">
                  <a:moveTo>
                    <a:pt x="431091" y="1956101"/>
                  </a:moveTo>
                  <a:lnTo>
                    <a:pt x="506987" y="1956101"/>
                  </a:lnTo>
                </a:path>
                <a:path w="635634" h="2019935">
                  <a:moveTo>
                    <a:pt x="635505" y="1955596"/>
                  </a:moveTo>
                  <a:lnTo>
                    <a:pt x="630455" y="1930583"/>
                  </a:lnTo>
                  <a:lnTo>
                    <a:pt x="616684" y="1910158"/>
                  </a:lnTo>
                  <a:lnTo>
                    <a:pt x="596259" y="1896386"/>
                  </a:lnTo>
                  <a:lnTo>
                    <a:pt x="571246" y="1891337"/>
                  </a:lnTo>
                  <a:lnTo>
                    <a:pt x="546233" y="1896386"/>
                  </a:lnTo>
                  <a:lnTo>
                    <a:pt x="525808" y="1910158"/>
                  </a:lnTo>
                  <a:lnTo>
                    <a:pt x="512037" y="1930583"/>
                  </a:lnTo>
                  <a:lnTo>
                    <a:pt x="506987" y="1955596"/>
                  </a:lnTo>
                  <a:lnTo>
                    <a:pt x="512037" y="1980608"/>
                  </a:lnTo>
                  <a:lnTo>
                    <a:pt x="525808" y="2001034"/>
                  </a:lnTo>
                  <a:lnTo>
                    <a:pt x="546233" y="2014805"/>
                  </a:lnTo>
                  <a:lnTo>
                    <a:pt x="571246" y="2019854"/>
                  </a:lnTo>
                  <a:lnTo>
                    <a:pt x="596259" y="2014805"/>
                  </a:lnTo>
                  <a:lnTo>
                    <a:pt x="616684" y="2001034"/>
                  </a:lnTo>
                  <a:lnTo>
                    <a:pt x="630455" y="1980608"/>
                  </a:lnTo>
                  <a:lnTo>
                    <a:pt x="635505" y="1955596"/>
                  </a:lnTo>
                </a:path>
                <a:path w="635634" h="2019935">
                  <a:moveTo>
                    <a:pt x="0" y="0"/>
                  </a:moveTo>
                  <a:lnTo>
                    <a:pt x="7690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6" name="object 596"/>
            <p:cNvSpPr/>
            <p:nvPr/>
          </p:nvSpPr>
          <p:spPr>
            <a:xfrm>
              <a:off x="8712563" y="272181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6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7" name="object 597"/>
            <p:cNvSpPr/>
            <p:nvPr/>
          </p:nvSpPr>
          <p:spPr>
            <a:xfrm>
              <a:off x="8745958" y="2724847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 h="0">
                  <a:moveTo>
                    <a:pt x="0" y="0"/>
                  </a:moveTo>
                  <a:lnTo>
                    <a:pt x="7488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8" name="object 598"/>
            <p:cNvSpPr/>
            <p:nvPr/>
          </p:nvSpPr>
          <p:spPr>
            <a:xfrm>
              <a:off x="8855248" y="272181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6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9" name="object 599"/>
            <p:cNvSpPr/>
            <p:nvPr/>
          </p:nvSpPr>
          <p:spPr>
            <a:xfrm>
              <a:off x="8888643" y="2724847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0" y="0"/>
                  </a:moveTo>
                  <a:lnTo>
                    <a:pt x="7589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0" name="object 600"/>
            <p:cNvSpPr/>
            <p:nvPr/>
          </p:nvSpPr>
          <p:spPr>
            <a:xfrm>
              <a:off x="8998946" y="272181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6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1" name="object 601"/>
            <p:cNvSpPr/>
            <p:nvPr/>
          </p:nvSpPr>
          <p:spPr>
            <a:xfrm>
              <a:off x="8601249" y="2051899"/>
              <a:ext cx="635635" cy="737235"/>
            </a:xfrm>
            <a:custGeom>
              <a:avLst/>
              <a:gdLst/>
              <a:ahLst/>
              <a:cxnLst/>
              <a:rect l="l" t="t" r="r" b="b"/>
              <a:pathLst>
                <a:path w="635634" h="737235">
                  <a:moveTo>
                    <a:pt x="431091" y="672947"/>
                  </a:moveTo>
                  <a:lnTo>
                    <a:pt x="506987" y="672947"/>
                  </a:lnTo>
                </a:path>
                <a:path w="635634" h="737235">
                  <a:moveTo>
                    <a:pt x="635505" y="672441"/>
                  </a:moveTo>
                  <a:lnTo>
                    <a:pt x="630455" y="647429"/>
                  </a:lnTo>
                  <a:lnTo>
                    <a:pt x="616684" y="627003"/>
                  </a:lnTo>
                  <a:lnTo>
                    <a:pt x="596259" y="613232"/>
                  </a:lnTo>
                  <a:lnTo>
                    <a:pt x="571246" y="608182"/>
                  </a:lnTo>
                  <a:lnTo>
                    <a:pt x="546233" y="613232"/>
                  </a:lnTo>
                  <a:lnTo>
                    <a:pt x="525808" y="627003"/>
                  </a:lnTo>
                  <a:lnTo>
                    <a:pt x="512037" y="647429"/>
                  </a:lnTo>
                  <a:lnTo>
                    <a:pt x="506987" y="672441"/>
                  </a:lnTo>
                  <a:lnTo>
                    <a:pt x="512037" y="697454"/>
                  </a:lnTo>
                  <a:lnTo>
                    <a:pt x="525808" y="717879"/>
                  </a:lnTo>
                  <a:lnTo>
                    <a:pt x="546233" y="731650"/>
                  </a:lnTo>
                  <a:lnTo>
                    <a:pt x="571246" y="736700"/>
                  </a:lnTo>
                  <a:lnTo>
                    <a:pt x="596259" y="731650"/>
                  </a:lnTo>
                  <a:lnTo>
                    <a:pt x="616684" y="717879"/>
                  </a:lnTo>
                  <a:lnTo>
                    <a:pt x="630455" y="697454"/>
                  </a:lnTo>
                  <a:lnTo>
                    <a:pt x="635505" y="672441"/>
                  </a:lnTo>
                </a:path>
                <a:path w="635634" h="737235">
                  <a:moveTo>
                    <a:pt x="0" y="0"/>
                  </a:moveTo>
                  <a:lnTo>
                    <a:pt x="7690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2" name="object 602"/>
            <p:cNvSpPr/>
            <p:nvPr/>
          </p:nvSpPr>
          <p:spPr>
            <a:xfrm>
              <a:off x="8712563" y="204886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6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3" name="object 603"/>
            <p:cNvSpPr/>
            <p:nvPr/>
          </p:nvSpPr>
          <p:spPr>
            <a:xfrm>
              <a:off x="8745958" y="2051899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 h="0">
                  <a:moveTo>
                    <a:pt x="0" y="0"/>
                  </a:moveTo>
                  <a:lnTo>
                    <a:pt x="7488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4" name="object 604"/>
            <p:cNvSpPr/>
            <p:nvPr/>
          </p:nvSpPr>
          <p:spPr>
            <a:xfrm>
              <a:off x="8855248" y="204886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6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5" name="object 605"/>
            <p:cNvSpPr/>
            <p:nvPr/>
          </p:nvSpPr>
          <p:spPr>
            <a:xfrm>
              <a:off x="8888643" y="2051899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0" y="0"/>
                  </a:moveTo>
                  <a:lnTo>
                    <a:pt x="7589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6" name="object 606"/>
            <p:cNvSpPr/>
            <p:nvPr/>
          </p:nvSpPr>
          <p:spPr>
            <a:xfrm>
              <a:off x="8998946" y="204886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6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7" name="object 607"/>
            <p:cNvSpPr/>
            <p:nvPr/>
          </p:nvSpPr>
          <p:spPr>
            <a:xfrm>
              <a:off x="8601249" y="1304067"/>
              <a:ext cx="635635" cy="812165"/>
            </a:xfrm>
            <a:custGeom>
              <a:avLst/>
              <a:gdLst/>
              <a:ahLst/>
              <a:cxnLst/>
              <a:rect l="l" t="t" r="r" b="b"/>
              <a:pathLst>
                <a:path w="635634" h="812164">
                  <a:moveTo>
                    <a:pt x="431091" y="747832"/>
                  </a:moveTo>
                  <a:lnTo>
                    <a:pt x="506987" y="747832"/>
                  </a:lnTo>
                </a:path>
                <a:path w="635634" h="812164">
                  <a:moveTo>
                    <a:pt x="635505" y="747326"/>
                  </a:moveTo>
                  <a:lnTo>
                    <a:pt x="630455" y="722313"/>
                  </a:lnTo>
                  <a:lnTo>
                    <a:pt x="616684" y="701888"/>
                  </a:lnTo>
                  <a:lnTo>
                    <a:pt x="596259" y="688116"/>
                  </a:lnTo>
                  <a:lnTo>
                    <a:pt x="571246" y="683067"/>
                  </a:lnTo>
                  <a:lnTo>
                    <a:pt x="546233" y="688116"/>
                  </a:lnTo>
                  <a:lnTo>
                    <a:pt x="525808" y="701888"/>
                  </a:lnTo>
                  <a:lnTo>
                    <a:pt x="512037" y="722313"/>
                  </a:lnTo>
                  <a:lnTo>
                    <a:pt x="506987" y="747326"/>
                  </a:lnTo>
                  <a:lnTo>
                    <a:pt x="512037" y="772338"/>
                  </a:lnTo>
                  <a:lnTo>
                    <a:pt x="525808" y="792764"/>
                  </a:lnTo>
                  <a:lnTo>
                    <a:pt x="546233" y="806535"/>
                  </a:lnTo>
                  <a:lnTo>
                    <a:pt x="571246" y="811584"/>
                  </a:lnTo>
                  <a:lnTo>
                    <a:pt x="596259" y="806535"/>
                  </a:lnTo>
                  <a:lnTo>
                    <a:pt x="616684" y="792764"/>
                  </a:lnTo>
                  <a:lnTo>
                    <a:pt x="630455" y="772338"/>
                  </a:lnTo>
                  <a:lnTo>
                    <a:pt x="635505" y="747326"/>
                  </a:lnTo>
                </a:path>
                <a:path w="635634" h="812164">
                  <a:moveTo>
                    <a:pt x="0" y="0"/>
                  </a:moveTo>
                  <a:lnTo>
                    <a:pt x="7690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8" name="object 608"/>
            <p:cNvSpPr/>
            <p:nvPr/>
          </p:nvSpPr>
          <p:spPr>
            <a:xfrm>
              <a:off x="8712563" y="130103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6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9" name="object 609"/>
            <p:cNvSpPr/>
            <p:nvPr/>
          </p:nvSpPr>
          <p:spPr>
            <a:xfrm>
              <a:off x="8745958" y="1304067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 h="0">
                  <a:moveTo>
                    <a:pt x="0" y="0"/>
                  </a:moveTo>
                  <a:lnTo>
                    <a:pt x="7488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0" name="object 610"/>
            <p:cNvSpPr/>
            <p:nvPr/>
          </p:nvSpPr>
          <p:spPr>
            <a:xfrm>
              <a:off x="8855248" y="130103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6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1" name="object 611"/>
            <p:cNvSpPr/>
            <p:nvPr/>
          </p:nvSpPr>
          <p:spPr>
            <a:xfrm>
              <a:off x="8888643" y="1304067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0" y="0"/>
                  </a:moveTo>
                  <a:lnTo>
                    <a:pt x="7589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2" name="object 612"/>
            <p:cNvSpPr/>
            <p:nvPr/>
          </p:nvSpPr>
          <p:spPr>
            <a:xfrm>
              <a:off x="8998946" y="130103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6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3" name="object 613"/>
            <p:cNvSpPr/>
            <p:nvPr/>
          </p:nvSpPr>
          <p:spPr>
            <a:xfrm>
              <a:off x="8356356" y="556235"/>
              <a:ext cx="880744" cy="812165"/>
            </a:xfrm>
            <a:custGeom>
              <a:avLst/>
              <a:gdLst/>
              <a:ahLst/>
              <a:cxnLst/>
              <a:rect l="l" t="t" r="r" b="b"/>
              <a:pathLst>
                <a:path w="880745" h="812165">
                  <a:moveTo>
                    <a:pt x="675983" y="747832"/>
                  </a:moveTo>
                  <a:lnTo>
                    <a:pt x="751879" y="747832"/>
                  </a:lnTo>
                </a:path>
                <a:path w="880745" h="812165">
                  <a:moveTo>
                    <a:pt x="880397" y="747326"/>
                  </a:moveTo>
                  <a:lnTo>
                    <a:pt x="875347" y="722313"/>
                  </a:lnTo>
                  <a:lnTo>
                    <a:pt x="861576" y="701888"/>
                  </a:lnTo>
                  <a:lnTo>
                    <a:pt x="841151" y="688116"/>
                  </a:lnTo>
                  <a:lnTo>
                    <a:pt x="816138" y="683067"/>
                  </a:lnTo>
                  <a:lnTo>
                    <a:pt x="791126" y="688116"/>
                  </a:lnTo>
                  <a:lnTo>
                    <a:pt x="770700" y="701888"/>
                  </a:lnTo>
                  <a:lnTo>
                    <a:pt x="756929" y="722313"/>
                  </a:lnTo>
                  <a:lnTo>
                    <a:pt x="751879" y="747326"/>
                  </a:lnTo>
                  <a:lnTo>
                    <a:pt x="756929" y="772338"/>
                  </a:lnTo>
                  <a:lnTo>
                    <a:pt x="770700" y="792764"/>
                  </a:lnTo>
                  <a:lnTo>
                    <a:pt x="791126" y="806535"/>
                  </a:lnTo>
                  <a:lnTo>
                    <a:pt x="816138" y="811584"/>
                  </a:lnTo>
                  <a:lnTo>
                    <a:pt x="841151" y="806535"/>
                  </a:lnTo>
                  <a:lnTo>
                    <a:pt x="861576" y="792764"/>
                  </a:lnTo>
                  <a:lnTo>
                    <a:pt x="875347" y="772338"/>
                  </a:lnTo>
                  <a:lnTo>
                    <a:pt x="880397" y="747326"/>
                  </a:lnTo>
                </a:path>
                <a:path w="880745" h="812165">
                  <a:moveTo>
                    <a:pt x="0" y="0"/>
                  </a:moveTo>
                  <a:lnTo>
                    <a:pt x="7589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4" name="object 614"/>
            <p:cNvSpPr/>
            <p:nvPr/>
          </p:nvSpPr>
          <p:spPr>
            <a:xfrm>
              <a:off x="8466659" y="55320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6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5" name="object 615"/>
            <p:cNvSpPr/>
            <p:nvPr/>
          </p:nvSpPr>
          <p:spPr>
            <a:xfrm>
              <a:off x="8500054" y="556235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 h="0">
                  <a:moveTo>
                    <a:pt x="0" y="0"/>
                  </a:moveTo>
                  <a:lnTo>
                    <a:pt x="7488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6" name="object 616"/>
            <p:cNvSpPr/>
            <p:nvPr/>
          </p:nvSpPr>
          <p:spPr>
            <a:xfrm>
              <a:off x="8609344" y="55320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6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7" name="object 617"/>
            <p:cNvSpPr/>
            <p:nvPr/>
          </p:nvSpPr>
          <p:spPr>
            <a:xfrm>
              <a:off x="8642739" y="556235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0" y="0"/>
                  </a:moveTo>
                  <a:lnTo>
                    <a:pt x="7589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8" name="object 618"/>
            <p:cNvSpPr/>
            <p:nvPr/>
          </p:nvSpPr>
          <p:spPr>
            <a:xfrm>
              <a:off x="8753041" y="55320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6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9" name="object 619"/>
            <p:cNvSpPr/>
            <p:nvPr/>
          </p:nvSpPr>
          <p:spPr>
            <a:xfrm>
              <a:off x="8786436" y="556235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 h="0">
                  <a:moveTo>
                    <a:pt x="0" y="0"/>
                  </a:moveTo>
                  <a:lnTo>
                    <a:pt x="7488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0" name="object 620"/>
            <p:cNvSpPr/>
            <p:nvPr/>
          </p:nvSpPr>
          <p:spPr>
            <a:xfrm>
              <a:off x="8896739" y="55320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6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1" name="object 621"/>
            <p:cNvSpPr/>
            <p:nvPr/>
          </p:nvSpPr>
          <p:spPr>
            <a:xfrm>
              <a:off x="8602261" y="491470"/>
              <a:ext cx="635000" cy="4702810"/>
            </a:xfrm>
            <a:custGeom>
              <a:avLst/>
              <a:gdLst/>
              <a:ahLst/>
              <a:cxnLst/>
              <a:rect l="l" t="t" r="r" b="b"/>
              <a:pathLst>
                <a:path w="635000" h="4702810">
                  <a:moveTo>
                    <a:pt x="326860" y="64764"/>
                  </a:moveTo>
                  <a:lnTo>
                    <a:pt x="402756" y="64764"/>
                  </a:lnTo>
                </a:path>
                <a:path w="635000" h="4702810">
                  <a:moveTo>
                    <a:pt x="440198" y="64764"/>
                  </a:moveTo>
                  <a:lnTo>
                    <a:pt x="505975" y="64764"/>
                  </a:lnTo>
                </a:path>
                <a:path w="635000" h="4702810">
                  <a:moveTo>
                    <a:pt x="634493" y="64258"/>
                  </a:moveTo>
                  <a:lnTo>
                    <a:pt x="629443" y="39246"/>
                  </a:lnTo>
                  <a:lnTo>
                    <a:pt x="615672" y="18820"/>
                  </a:lnTo>
                  <a:lnTo>
                    <a:pt x="595247" y="5049"/>
                  </a:lnTo>
                  <a:lnTo>
                    <a:pt x="570234" y="0"/>
                  </a:lnTo>
                  <a:lnTo>
                    <a:pt x="545222" y="5049"/>
                  </a:lnTo>
                  <a:lnTo>
                    <a:pt x="524796" y="18820"/>
                  </a:lnTo>
                  <a:lnTo>
                    <a:pt x="511025" y="39246"/>
                  </a:lnTo>
                  <a:lnTo>
                    <a:pt x="505975" y="64258"/>
                  </a:lnTo>
                  <a:lnTo>
                    <a:pt x="511025" y="89271"/>
                  </a:lnTo>
                  <a:lnTo>
                    <a:pt x="524796" y="109696"/>
                  </a:lnTo>
                  <a:lnTo>
                    <a:pt x="545222" y="123468"/>
                  </a:lnTo>
                  <a:lnTo>
                    <a:pt x="570234" y="128517"/>
                  </a:lnTo>
                  <a:lnTo>
                    <a:pt x="595247" y="123468"/>
                  </a:lnTo>
                  <a:lnTo>
                    <a:pt x="615672" y="109696"/>
                  </a:lnTo>
                  <a:lnTo>
                    <a:pt x="629443" y="89271"/>
                  </a:lnTo>
                  <a:lnTo>
                    <a:pt x="634493" y="64258"/>
                  </a:lnTo>
                </a:path>
                <a:path w="635000" h="4702810">
                  <a:moveTo>
                    <a:pt x="0" y="4702538"/>
                  </a:moveTo>
                  <a:lnTo>
                    <a:pt x="75896" y="470253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2" name="object 622"/>
            <p:cNvSpPr/>
            <p:nvPr/>
          </p:nvSpPr>
          <p:spPr>
            <a:xfrm>
              <a:off x="8712563" y="519097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6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3" name="object 623"/>
            <p:cNvSpPr/>
            <p:nvPr/>
          </p:nvSpPr>
          <p:spPr>
            <a:xfrm>
              <a:off x="8745958" y="5194008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0" y="0"/>
                  </a:moveTo>
                  <a:lnTo>
                    <a:pt x="7589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4" name="object 624"/>
            <p:cNvSpPr/>
            <p:nvPr/>
          </p:nvSpPr>
          <p:spPr>
            <a:xfrm>
              <a:off x="8856261" y="519097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6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5" name="object 625"/>
            <p:cNvSpPr/>
            <p:nvPr/>
          </p:nvSpPr>
          <p:spPr>
            <a:xfrm>
              <a:off x="8889655" y="5194008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 h="0">
                  <a:moveTo>
                    <a:pt x="0" y="0"/>
                  </a:moveTo>
                  <a:lnTo>
                    <a:pt x="7488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6" name="object 626"/>
            <p:cNvSpPr/>
            <p:nvPr/>
          </p:nvSpPr>
          <p:spPr>
            <a:xfrm>
              <a:off x="8998946" y="519097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6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7" name="object 627"/>
            <p:cNvSpPr/>
            <p:nvPr/>
          </p:nvSpPr>
          <p:spPr>
            <a:xfrm>
              <a:off x="8601249" y="4231643"/>
              <a:ext cx="635635" cy="1026160"/>
            </a:xfrm>
            <a:custGeom>
              <a:avLst/>
              <a:gdLst/>
              <a:ahLst/>
              <a:cxnLst/>
              <a:rect l="l" t="t" r="r" b="b"/>
              <a:pathLst>
                <a:path w="635634" h="1026160">
                  <a:moveTo>
                    <a:pt x="431091" y="962365"/>
                  </a:moveTo>
                  <a:lnTo>
                    <a:pt x="506987" y="962365"/>
                  </a:lnTo>
                </a:path>
                <a:path w="635634" h="1026160">
                  <a:moveTo>
                    <a:pt x="635505" y="961859"/>
                  </a:moveTo>
                  <a:lnTo>
                    <a:pt x="630455" y="936847"/>
                  </a:lnTo>
                  <a:lnTo>
                    <a:pt x="616684" y="916421"/>
                  </a:lnTo>
                  <a:lnTo>
                    <a:pt x="596259" y="902650"/>
                  </a:lnTo>
                  <a:lnTo>
                    <a:pt x="571246" y="897600"/>
                  </a:lnTo>
                  <a:lnTo>
                    <a:pt x="546233" y="902650"/>
                  </a:lnTo>
                  <a:lnTo>
                    <a:pt x="525808" y="916421"/>
                  </a:lnTo>
                  <a:lnTo>
                    <a:pt x="512037" y="936847"/>
                  </a:lnTo>
                  <a:lnTo>
                    <a:pt x="506987" y="961859"/>
                  </a:lnTo>
                  <a:lnTo>
                    <a:pt x="512037" y="986872"/>
                  </a:lnTo>
                  <a:lnTo>
                    <a:pt x="525808" y="1007297"/>
                  </a:lnTo>
                  <a:lnTo>
                    <a:pt x="546233" y="1021068"/>
                  </a:lnTo>
                  <a:lnTo>
                    <a:pt x="571246" y="1026118"/>
                  </a:lnTo>
                  <a:lnTo>
                    <a:pt x="596259" y="1021068"/>
                  </a:lnTo>
                  <a:lnTo>
                    <a:pt x="616684" y="1007297"/>
                  </a:lnTo>
                  <a:lnTo>
                    <a:pt x="630455" y="986872"/>
                  </a:lnTo>
                  <a:lnTo>
                    <a:pt x="635505" y="961859"/>
                  </a:lnTo>
                </a:path>
                <a:path w="635634" h="1026160">
                  <a:moveTo>
                    <a:pt x="0" y="0"/>
                  </a:moveTo>
                  <a:lnTo>
                    <a:pt x="7690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8" name="object 628"/>
            <p:cNvSpPr/>
            <p:nvPr/>
          </p:nvSpPr>
          <p:spPr>
            <a:xfrm>
              <a:off x="8712563" y="422860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6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9" name="object 629"/>
            <p:cNvSpPr/>
            <p:nvPr/>
          </p:nvSpPr>
          <p:spPr>
            <a:xfrm>
              <a:off x="8745958" y="4231643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 h="0">
                  <a:moveTo>
                    <a:pt x="0" y="0"/>
                  </a:moveTo>
                  <a:lnTo>
                    <a:pt x="7488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0" name="object 630"/>
            <p:cNvSpPr/>
            <p:nvPr/>
          </p:nvSpPr>
          <p:spPr>
            <a:xfrm>
              <a:off x="8855248" y="422860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6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1" name="object 631"/>
            <p:cNvSpPr/>
            <p:nvPr/>
          </p:nvSpPr>
          <p:spPr>
            <a:xfrm>
              <a:off x="8888643" y="4231643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0" y="0"/>
                  </a:moveTo>
                  <a:lnTo>
                    <a:pt x="7589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2" name="object 632"/>
            <p:cNvSpPr/>
            <p:nvPr/>
          </p:nvSpPr>
          <p:spPr>
            <a:xfrm>
              <a:off x="8998946" y="422860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6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3" name="object 633"/>
            <p:cNvSpPr/>
            <p:nvPr/>
          </p:nvSpPr>
          <p:spPr>
            <a:xfrm>
              <a:off x="8601249" y="4166878"/>
              <a:ext cx="635635" cy="1881505"/>
            </a:xfrm>
            <a:custGeom>
              <a:avLst/>
              <a:gdLst/>
              <a:ahLst/>
              <a:cxnLst/>
              <a:rect l="l" t="t" r="r" b="b"/>
              <a:pathLst>
                <a:path w="635634" h="1881504">
                  <a:moveTo>
                    <a:pt x="431091" y="64764"/>
                  </a:moveTo>
                  <a:lnTo>
                    <a:pt x="506987" y="64764"/>
                  </a:lnTo>
                </a:path>
                <a:path w="635634" h="1881504">
                  <a:moveTo>
                    <a:pt x="635505" y="64258"/>
                  </a:moveTo>
                  <a:lnTo>
                    <a:pt x="630455" y="39246"/>
                  </a:lnTo>
                  <a:lnTo>
                    <a:pt x="616684" y="18820"/>
                  </a:lnTo>
                  <a:lnTo>
                    <a:pt x="596259" y="5049"/>
                  </a:lnTo>
                  <a:lnTo>
                    <a:pt x="571246" y="0"/>
                  </a:lnTo>
                  <a:lnTo>
                    <a:pt x="546233" y="5049"/>
                  </a:lnTo>
                  <a:lnTo>
                    <a:pt x="525808" y="18820"/>
                  </a:lnTo>
                  <a:lnTo>
                    <a:pt x="512037" y="39246"/>
                  </a:lnTo>
                  <a:lnTo>
                    <a:pt x="506987" y="64258"/>
                  </a:lnTo>
                  <a:lnTo>
                    <a:pt x="512037" y="89271"/>
                  </a:lnTo>
                  <a:lnTo>
                    <a:pt x="525808" y="109696"/>
                  </a:lnTo>
                  <a:lnTo>
                    <a:pt x="546233" y="123468"/>
                  </a:lnTo>
                  <a:lnTo>
                    <a:pt x="571246" y="128517"/>
                  </a:lnTo>
                  <a:lnTo>
                    <a:pt x="596259" y="123468"/>
                  </a:lnTo>
                  <a:lnTo>
                    <a:pt x="616684" y="109696"/>
                  </a:lnTo>
                  <a:lnTo>
                    <a:pt x="630455" y="89271"/>
                  </a:lnTo>
                  <a:lnTo>
                    <a:pt x="635505" y="64258"/>
                  </a:lnTo>
                </a:path>
                <a:path w="635634" h="1881504">
                  <a:moveTo>
                    <a:pt x="0" y="1881217"/>
                  </a:moveTo>
                  <a:lnTo>
                    <a:pt x="76908" y="188121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4" name="object 634"/>
            <p:cNvSpPr/>
            <p:nvPr/>
          </p:nvSpPr>
          <p:spPr>
            <a:xfrm>
              <a:off x="8712563" y="604505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6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5" name="object 635"/>
            <p:cNvSpPr/>
            <p:nvPr/>
          </p:nvSpPr>
          <p:spPr>
            <a:xfrm>
              <a:off x="8745958" y="6048095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 h="0">
                  <a:moveTo>
                    <a:pt x="0" y="0"/>
                  </a:moveTo>
                  <a:lnTo>
                    <a:pt x="7488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6" name="object 636"/>
            <p:cNvSpPr/>
            <p:nvPr/>
          </p:nvSpPr>
          <p:spPr>
            <a:xfrm>
              <a:off x="8855248" y="604505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6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7" name="object 637"/>
            <p:cNvSpPr/>
            <p:nvPr/>
          </p:nvSpPr>
          <p:spPr>
            <a:xfrm>
              <a:off x="8888643" y="6048095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0" y="0"/>
                  </a:moveTo>
                  <a:lnTo>
                    <a:pt x="7589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8" name="object 638"/>
            <p:cNvSpPr/>
            <p:nvPr/>
          </p:nvSpPr>
          <p:spPr>
            <a:xfrm>
              <a:off x="8998946" y="604505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6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9" name="object 639"/>
            <p:cNvSpPr/>
            <p:nvPr/>
          </p:nvSpPr>
          <p:spPr>
            <a:xfrm>
              <a:off x="8601249" y="1538840"/>
              <a:ext cx="635635" cy="4573270"/>
            </a:xfrm>
            <a:custGeom>
              <a:avLst/>
              <a:gdLst/>
              <a:ahLst/>
              <a:cxnLst/>
              <a:rect l="l" t="t" r="r" b="b"/>
              <a:pathLst>
                <a:path w="635634" h="4573270">
                  <a:moveTo>
                    <a:pt x="431091" y="4509255"/>
                  </a:moveTo>
                  <a:lnTo>
                    <a:pt x="506987" y="4509255"/>
                  </a:lnTo>
                </a:path>
                <a:path w="635634" h="4573270">
                  <a:moveTo>
                    <a:pt x="635505" y="4508749"/>
                  </a:moveTo>
                  <a:lnTo>
                    <a:pt x="630455" y="4483736"/>
                  </a:lnTo>
                  <a:lnTo>
                    <a:pt x="616684" y="4463311"/>
                  </a:lnTo>
                  <a:lnTo>
                    <a:pt x="596259" y="4449540"/>
                  </a:lnTo>
                  <a:lnTo>
                    <a:pt x="571246" y="4444490"/>
                  </a:lnTo>
                  <a:lnTo>
                    <a:pt x="546233" y="4449540"/>
                  </a:lnTo>
                  <a:lnTo>
                    <a:pt x="525808" y="4463311"/>
                  </a:lnTo>
                  <a:lnTo>
                    <a:pt x="512037" y="4483736"/>
                  </a:lnTo>
                  <a:lnTo>
                    <a:pt x="506987" y="4508749"/>
                  </a:lnTo>
                  <a:lnTo>
                    <a:pt x="512037" y="4533761"/>
                  </a:lnTo>
                  <a:lnTo>
                    <a:pt x="525808" y="4554187"/>
                  </a:lnTo>
                  <a:lnTo>
                    <a:pt x="546233" y="4567958"/>
                  </a:lnTo>
                  <a:lnTo>
                    <a:pt x="571246" y="4573008"/>
                  </a:lnTo>
                  <a:lnTo>
                    <a:pt x="596259" y="4567958"/>
                  </a:lnTo>
                  <a:lnTo>
                    <a:pt x="616684" y="4554187"/>
                  </a:lnTo>
                  <a:lnTo>
                    <a:pt x="630455" y="4533761"/>
                  </a:lnTo>
                  <a:lnTo>
                    <a:pt x="635505" y="4508749"/>
                  </a:lnTo>
                </a:path>
                <a:path w="635634" h="4573270">
                  <a:moveTo>
                    <a:pt x="0" y="0"/>
                  </a:moveTo>
                  <a:lnTo>
                    <a:pt x="7690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0" name="object 640"/>
            <p:cNvSpPr/>
            <p:nvPr/>
          </p:nvSpPr>
          <p:spPr>
            <a:xfrm>
              <a:off x="8712563" y="153580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6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1" name="object 641"/>
            <p:cNvSpPr/>
            <p:nvPr/>
          </p:nvSpPr>
          <p:spPr>
            <a:xfrm>
              <a:off x="8745958" y="1538840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 h="0">
                  <a:moveTo>
                    <a:pt x="0" y="0"/>
                  </a:moveTo>
                  <a:lnTo>
                    <a:pt x="7488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2" name="object 642"/>
            <p:cNvSpPr/>
            <p:nvPr/>
          </p:nvSpPr>
          <p:spPr>
            <a:xfrm>
              <a:off x="8855248" y="153580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6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3" name="object 643"/>
            <p:cNvSpPr/>
            <p:nvPr/>
          </p:nvSpPr>
          <p:spPr>
            <a:xfrm>
              <a:off x="8888643" y="1538840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0" y="0"/>
                  </a:moveTo>
                  <a:lnTo>
                    <a:pt x="7589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4" name="object 644"/>
            <p:cNvSpPr/>
            <p:nvPr/>
          </p:nvSpPr>
          <p:spPr>
            <a:xfrm>
              <a:off x="8998946" y="153580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6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5" name="object 645"/>
            <p:cNvSpPr/>
            <p:nvPr/>
          </p:nvSpPr>
          <p:spPr>
            <a:xfrm>
              <a:off x="8601249" y="1474075"/>
              <a:ext cx="635635" cy="1027430"/>
            </a:xfrm>
            <a:custGeom>
              <a:avLst/>
              <a:gdLst/>
              <a:ahLst/>
              <a:cxnLst/>
              <a:rect l="l" t="t" r="r" b="b"/>
              <a:pathLst>
                <a:path w="635634" h="1027430">
                  <a:moveTo>
                    <a:pt x="431091" y="64764"/>
                  </a:moveTo>
                  <a:lnTo>
                    <a:pt x="506987" y="64764"/>
                  </a:lnTo>
                </a:path>
                <a:path w="635634" h="1027430">
                  <a:moveTo>
                    <a:pt x="635505" y="64258"/>
                  </a:moveTo>
                  <a:lnTo>
                    <a:pt x="630455" y="39246"/>
                  </a:lnTo>
                  <a:lnTo>
                    <a:pt x="616684" y="18820"/>
                  </a:lnTo>
                  <a:lnTo>
                    <a:pt x="596259" y="5049"/>
                  </a:lnTo>
                  <a:lnTo>
                    <a:pt x="571246" y="0"/>
                  </a:lnTo>
                  <a:lnTo>
                    <a:pt x="546233" y="5049"/>
                  </a:lnTo>
                  <a:lnTo>
                    <a:pt x="525808" y="18820"/>
                  </a:lnTo>
                  <a:lnTo>
                    <a:pt x="512037" y="39246"/>
                  </a:lnTo>
                  <a:lnTo>
                    <a:pt x="506987" y="64258"/>
                  </a:lnTo>
                  <a:lnTo>
                    <a:pt x="512037" y="89271"/>
                  </a:lnTo>
                  <a:lnTo>
                    <a:pt x="525808" y="109696"/>
                  </a:lnTo>
                  <a:lnTo>
                    <a:pt x="546233" y="123468"/>
                  </a:lnTo>
                  <a:lnTo>
                    <a:pt x="571246" y="128517"/>
                  </a:lnTo>
                  <a:lnTo>
                    <a:pt x="596259" y="123468"/>
                  </a:lnTo>
                  <a:lnTo>
                    <a:pt x="616684" y="109696"/>
                  </a:lnTo>
                  <a:lnTo>
                    <a:pt x="630455" y="89271"/>
                  </a:lnTo>
                  <a:lnTo>
                    <a:pt x="635505" y="64258"/>
                  </a:lnTo>
                </a:path>
                <a:path w="635634" h="1027430">
                  <a:moveTo>
                    <a:pt x="0" y="1027130"/>
                  </a:moveTo>
                  <a:lnTo>
                    <a:pt x="76908" y="10271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6" name="object 646"/>
            <p:cNvSpPr/>
            <p:nvPr/>
          </p:nvSpPr>
          <p:spPr>
            <a:xfrm>
              <a:off x="8712563" y="249817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6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7" name="object 647"/>
            <p:cNvSpPr/>
            <p:nvPr/>
          </p:nvSpPr>
          <p:spPr>
            <a:xfrm>
              <a:off x="8745958" y="2501206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 h="0">
                  <a:moveTo>
                    <a:pt x="0" y="0"/>
                  </a:moveTo>
                  <a:lnTo>
                    <a:pt x="7488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8" name="object 648"/>
            <p:cNvSpPr/>
            <p:nvPr/>
          </p:nvSpPr>
          <p:spPr>
            <a:xfrm>
              <a:off x="8855248" y="249817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6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9" name="object 649"/>
            <p:cNvSpPr/>
            <p:nvPr/>
          </p:nvSpPr>
          <p:spPr>
            <a:xfrm>
              <a:off x="8888643" y="2501206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0" y="0"/>
                  </a:moveTo>
                  <a:lnTo>
                    <a:pt x="7589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0" name="object 650"/>
            <p:cNvSpPr/>
            <p:nvPr/>
          </p:nvSpPr>
          <p:spPr>
            <a:xfrm>
              <a:off x="8998946" y="249817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6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1" name="object 651"/>
            <p:cNvSpPr/>
            <p:nvPr/>
          </p:nvSpPr>
          <p:spPr>
            <a:xfrm>
              <a:off x="8601249" y="683741"/>
              <a:ext cx="635635" cy="1881505"/>
            </a:xfrm>
            <a:custGeom>
              <a:avLst/>
              <a:gdLst/>
              <a:ahLst/>
              <a:cxnLst/>
              <a:rect l="l" t="t" r="r" b="b"/>
              <a:pathLst>
                <a:path w="635634" h="1881505">
                  <a:moveTo>
                    <a:pt x="431091" y="1817464"/>
                  </a:moveTo>
                  <a:lnTo>
                    <a:pt x="506987" y="1817464"/>
                  </a:lnTo>
                </a:path>
                <a:path w="635634" h="1881505">
                  <a:moveTo>
                    <a:pt x="635505" y="1816958"/>
                  </a:moveTo>
                  <a:lnTo>
                    <a:pt x="630455" y="1791946"/>
                  </a:lnTo>
                  <a:lnTo>
                    <a:pt x="616684" y="1771520"/>
                  </a:lnTo>
                  <a:lnTo>
                    <a:pt x="596259" y="1757749"/>
                  </a:lnTo>
                  <a:lnTo>
                    <a:pt x="571246" y="1752699"/>
                  </a:lnTo>
                  <a:lnTo>
                    <a:pt x="546233" y="1757749"/>
                  </a:lnTo>
                  <a:lnTo>
                    <a:pt x="525808" y="1771520"/>
                  </a:lnTo>
                  <a:lnTo>
                    <a:pt x="512037" y="1791946"/>
                  </a:lnTo>
                  <a:lnTo>
                    <a:pt x="506987" y="1816958"/>
                  </a:lnTo>
                  <a:lnTo>
                    <a:pt x="512037" y="1841971"/>
                  </a:lnTo>
                  <a:lnTo>
                    <a:pt x="525808" y="1862396"/>
                  </a:lnTo>
                  <a:lnTo>
                    <a:pt x="546233" y="1876167"/>
                  </a:lnTo>
                  <a:lnTo>
                    <a:pt x="571246" y="1881217"/>
                  </a:lnTo>
                  <a:lnTo>
                    <a:pt x="596259" y="1876167"/>
                  </a:lnTo>
                  <a:lnTo>
                    <a:pt x="616684" y="1862396"/>
                  </a:lnTo>
                  <a:lnTo>
                    <a:pt x="630455" y="1841971"/>
                  </a:lnTo>
                  <a:lnTo>
                    <a:pt x="635505" y="1816958"/>
                  </a:lnTo>
                </a:path>
                <a:path w="635634" h="1881505">
                  <a:moveTo>
                    <a:pt x="0" y="0"/>
                  </a:moveTo>
                  <a:lnTo>
                    <a:pt x="7690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2" name="object 652"/>
            <p:cNvSpPr/>
            <p:nvPr/>
          </p:nvSpPr>
          <p:spPr>
            <a:xfrm>
              <a:off x="8712563" y="68070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6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3" name="object 653"/>
            <p:cNvSpPr/>
            <p:nvPr/>
          </p:nvSpPr>
          <p:spPr>
            <a:xfrm>
              <a:off x="8745958" y="683741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 h="0">
                  <a:moveTo>
                    <a:pt x="0" y="0"/>
                  </a:moveTo>
                  <a:lnTo>
                    <a:pt x="7488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4" name="object 654"/>
            <p:cNvSpPr/>
            <p:nvPr/>
          </p:nvSpPr>
          <p:spPr>
            <a:xfrm>
              <a:off x="8855248" y="68070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6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5" name="object 655"/>
            <p:cNvSpPr/>
            <p:nvPr/>
          </p:nvSpPr>
          <p:spPr>
            <a:xfrm>
              <a:off x="8888643" y="683741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0" y="0"/>
                  </a:moveTo>
                  <a:lnTo>
                    <a:pt x="7589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6" name="object 656"/>
            <p:cNvSpPr/>
            <p:nvPr/>
          </p:nvSpPr>
          <p:spPr>
            <a:xfrm>
              <a:off x="8998946" y="68070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6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7" name="object 657"/>
            <p:cNvSpPr/>
            <p:nvPr/>
          </p:nvSpPr>
          <p:spPr>
            <a:xfrm>
              <a:off x="8601249" y="618976"/>
              <a:ext cx="635635" cy="2747645"/>
            </a:xfrm>
            <a:custGeom>
              <a:avLst/>
              <a:gdLst/>
              <a:ahLst/>
              <a:cxnLst/>
              <a:rect l="l" t="t" r="r" b="b"/>
              <a:pathLst>
                <a:path w="635634" h="2747645">
                  <a:moveTo>
                    <a:pt x="431091" y="64764"/>
                  </a:moveTo>
                  <a:lnTo>
                    <a:pt x="506987" y="64764"/>
                  </a:lnTo>
                </a:path>
                <a:path w="635634" h="2747645">
                  <a:moveTo>
                    <a:pt x="635505" y="64258"/>
                  </a:moveTo>
                  <a:lnTo>
                    <a:pt x="630455" y="39246"/>
                  </a:lnTo>
                  <a:lnTo>
                    <a:pt x="616684" y="18820"/>
                  </a:lnTo>
                  <a:lnTo>
                    <a:pt x="596259" y="5049"/>
                  </a:lnTo>
                  <a:lnTo>
                    <a:pt x="571246" y="0"/>
                  </a:lnTo>
                  <a:lnTo>
                    <a:pt x="546233" y="5049"/>
                  </a:lnTo>
                  <a:lnTo>
                    <a:pt x="525808" y="18820"/>
                  </a:lnTo>
                  <a:lnTo>
                    <a:pt x="512037" y="39246"/>
                  </a:lnTo>
                  <a:lnTo>
                    <a:pt x="506987" y="64258"/>
                  </a:lnTo>
                  <a:lnTo>
                    <a:pt x="512037" y="89271"/>
                  </a:lnTo>
                  <a:lnTo>
                    <a:pt x="525808" y="109696"/>
                  </a:lnTo>
                  <a:lnTo>
                    <a:pt x="546233" y="123468"/>
                  </a:lnTo>
                  <a:lnTo>
                    <a:pt x="571246" y="128517"/>
                  </a:lnTo>
                  <a:lnTo>
                    <a:pt x="596259" y="123468"/>
                  </a:lnTo>
                  <a:lnTo>
                    <a:pt x="616684" y="109696"/>
                  </a:lnTo>
                  <a:lnTo>
                    <a:pt x="630455" y="89271"/>
                  </a:lnTo>
                  <a:lnTo>
                    <a:pt x="635505" y="64258"/>
                  </a:lnTo>
                </a:path>
                <a:path w="635634" h="2747645">
                  <a:moveTo>
                    <a:pt x="0" y="2747447"/>
                  </a:moveTo>
                  <a:lnTo>
                    <a:pt x="76908" y="274744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8" name="object 658"/>
            <p:cNvSpPr/>
            <p:nvPr/>
          </p:nvSpPr>
          <p:spPr>
            <a:xfrm>
              <a:off x="8712563" y="336338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6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9" name="object 659"/>
            <p:cNvSpPr/>
            <p:nvPr/>
          </p:nvSpPr>
          <p:spPr>
            <a:xfrm>
              <a:off x="8745958" y="3366424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 h="0">
                  <a:moveTo>
                    <a:pt x="0" y="0"/>
                  </a:moveTo>
                  <a:lnTo>
                    <a:pt x="7488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0" name="object 660"/>
            <p:cNvSpPr/>
            <p:nvPr/>
          </p:nvSpPr>
          <p:spPr>
            <a:xfrm>
              <a:off x="8855248" y="336338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6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1" name="object 661"/>
            <p:cNvSpPr/>
            <p:nvPr/>
          </p:nvSpPr>
          <p:spPr>
            <a:xfrm>
              <a:off x="8888643" y="3366424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0" y="0"/>
                  </a:moveTo>
                  <a:lnTo>
                    <a:pt x="7589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2" name="object 662"/>
            <p:cNvSpPr/>
            <p:nvPr/>
          </p:nvSpPr>
          <p:spPr>
            <a:xfrm>
              <a:off x="8998946" y="336338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6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3" name="object 663"/>
            <p:cNvSpPr/>
            <p:nvPr/>
          </p:nvSpPr>
          <p:spPr>
            <a:xfrm>
              <a:off x="8601249" y="3301659"/>
              <a:ext cx="635635" cy="706755"/>
            </a:xfrm>
            <a:custGeom>
              <a:avLst/>
              <a:gdLst/>
              <a:ahLst/>
              <a:cxnLst/>
              <a:rect l="l" t="t" r="r" b="b"/>
              <a:pathLst>
                <a:path w="635634" h="706754">
                  <a:moveTo>
                    <a:pt x="431091" y="64764"/>
                  </a:moveTo>
                  <a:lnTo>
                    <a:pt x="506987" y="64764"/>
                  </a:lnTo>
                </a:path>
                <a:path w="635634" h="706754">
                  <a:moveTo>
                    <a:pt x="635505" y="64258"/>
                  </a:moveTo>
                  <a:lnTo>
                    <a:pt x="630455" y="39246"/>
                  </a:lnTo>
                  <a:lnTo>
                    <a:pt x="616684" y="18820"/>
                  </a:lnTo>
                  <a:lnTo>
                    <a:pt x="596259" y="5049"/>
                  </a:lnTo>
                  <a:lnTo>
                    <a:pt x="571246" y="0"/>
                  </a:lnTo>
                  <a:lnTo>
                    <a:pt x="546233" y="5049"/>
                  </a:lnTo>
                  <a:lnTo>
                    <a:pt x="525808" y="18820"/>
                  </a:lnTo>
                  <a:lnTo>
                    <a:pt x="512037" y="39246"/>
                  </a:lnTo>
                  <a:lnTo>
                    <a:pt x="506987" y="64258"/>
                  </a:lnTo>
                  <a:lnTo>
                    <a:pt x="512037" y="89271"/>
                  </a:lnTo>
                  <a:lnTo>
                    <a:pt x="525808" y="109696"/>
                  </a:lnTo>
                  <a:lnTo>
                    <a:pt x="546233" y="123468"/>
                  </a:lnTo>
                  <a:lnTo>
                    <a:pt x="571246" y="128517"/>
                  </a:lnTo>
                  <a:lnTo>
                    <a:pt x="596259" y="123468"/>
                  </a:lnTo>
                  <a:lnTo>
                    <a:pt x="616684" y="109696"/>
                  </a:lnTo>
                  <a:lnTo>
                    <a:pt x="630455" y="89271"/>
                  </a:lnTo>
                  <a:lnTo>
                    <a:pt x="635505" y="64258"/>
                  </a:lnTo>
                </a:path>
                <a:path w="635634" h="706754">
                  <a:moveTo>
                    <a:pt x="0" y="706342"/>
                  </a:moveTo>
                  <a:lnTo>
                    <a:pt x="76908" y="70634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4" name="object 664"/>
            <p:cNvSpPr/>
            <p:nvPr/>
          </p:nvSpPr>
          <p:spPr>
            <a:xfrm>
              <a:off x="8712563" y="400496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6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5" name="object 665"/>
            <p:cNvSpPr/>
            <p:nvPr/>
          </p:nvSpPr>
          <p:spPr>
            <a:xfrm>
              <a:off x="8745958" y="4008001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 h="0">
                  <a:moveTo>
                    <a:pt x="0" y="0"/>
                  </a:moveTo>
                  <a:lnTo>
                    <a:pt x="7488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6" name="object 666"/>
            <p:cNvSpPr/>
            <p:nvPr/>
          </p:nvSpPr>
          <p:spPr>
            <a:xfrm>
              <a:off x="8855248" y="400496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6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7" name="object 667"/>
            <p:cNvSpPr/>
            <p:nvPr/>
          </p:nvSpPr>
          <p:spPr>
            <a:xfrm>
              <a:off x="8888643" y="4008001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0" y="0"/>
                  </a:moveTo>
                  <a:lnTo>
                    <a:pt x="7589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8" name="object 668"/>
            <p:cNvSpPr/>
            <p:nvPr/>
          </p:nvSpPr>
          <p:spPr>
            <a:xfrm>
              <a:off x="8998946" y="400496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6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9" name="object 669"/>
            <p:cNvSpPr/>
            <p:nvPr/>
          </p:nvSpPr>
          <p:spPr>
            <a:xfrm>
              <a:off x="1777661" y="3296599"/>
              <a:ext cx="7459345" cy="1410970"/>
            </a:xfrm>
            <a:custGeom>
              <a:avLst/>
              <a:gdLst/>
              <a:ahLst/>
              <a:cxnLst/>
              <a:rect l="l" t="t" r="r" b="b"/>
              <a:pathLst>
                <a:path w="7459345" h="1410970">
                  <a:moveTo>
                    <a:pt x="7254679" y="711401"/>
                  </a:moveTo>
                  <a:lnTo>
                    <a:pt x="7330575" y="711401"/>
                  </a:lnTo>
                </a:path>
                <a:path w="7459345" h="1410970">
                  <a:moveTo>
                    <a:pt x="7459093" y="709883"/>
                  </a:moveTo>
                  <a:lnTo>
                    <a:pt x="7454043" y="684871"/>
                  </a:lnTo>
                  <a:lnTo>
                    <a:pt x="7440272" y="664445"/>
                  </a:lnTo>
                  <a:lnTo>
                    <a:pt x="7419847" y="650674"/>
                  </a:lnTo>
                  <a:lnTo>
                    <a:pt x="7394834" y="645624"/>
                  </a:lnTo>
                  <a:lnTo>
                    <a:pt x="7369822" y="650674"/>
                  </a:lnTo>
                  <a:lnTo>
                    <a:pt x="7349396" y="664445"/>
                  </a:lnTo>
                  <a:lnTo>
                    <a:pt x="7335625" y="684871"/>
                  </a:lnTo>
                  <a:lnTo>
                    <a:pt x="7330575" y="709883"/>
                  </a:lnTo>
                  <a:lnTo>
                    <a:pt x="7335625" y="734896"/>
                  </a:lnTo>
                  <a:lnTo>
                    <a:pt x="7349396" y="755321"/>
                  </a:lnTo>
                  <a:lnTo>
                    <a:pt x="7369822" y="769093"/>
                  </a:lnTo>
                  <a:lnTo>
                    <a:pt x="7394834" y="774142"/>
                  </a:lnTo>
                  <a:lnTo>
                    <a:pt x="7419847" y="769093"/>
                  </a:lnTo>
                  <a:lnTo>
                    <a:pt x="7440272" y="755321"/>
                  </a:lnTo>
                  <a:lnTo>
                    <a:pt x="7454043" y="734896"/>
                  </a:lnTo>
                  <a:lnTo>
                    <a:pt x="7459093" y="709883"/>
                  </a:lnTo>
                </a:path>
                <a:path w="7459345" h="1410970">
                  <a:moveTo>
                    <a:pt x="262095" y="0"/>
                  </a:moveTo>
                  <a:lnTo>
                    <a:pt x="262095" y="257035"/>
                  </a:lnTo>
                  <a:lnTo>
                    <a:pt x="0" y="257035"/>
                  </a:lnTo>
                </a:path>
                <a:path w="7459345" h="1410970">
                  <a:moveTo>
                    <a:pt x="133577" y="257035"/>
                  </a:moveTo>
                  <a:lnTo>
                    <a:pt x="133577" y="128517"/>
                  </a:lnTo>
                  <a:lnTo>
                    <a:pt x="262095" y="128517"/>
                  </a:lnTo>
                </a:path>
                <a:path w="7459345" h="1410970">
                  <a:moveTo>
                    <a:pt x="6183022" y="1357026"/>
                  </a:moveTo>
                  <a:lnTo>
                    <a:pt x="5782290" y="1357026"/>
                  </a:lnTo>
                </a:path>
                <a:path w="7459345" h="1410970">
                  <a:moveTo>
                    <a:pt x="6183022" y="1410660"/>
                  </a:moveTo>
                  <a:lnTo>
                    <a:pt x="5782290" y="141066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0" name="object 670"/>
            <p:cNvSpPr/>
            <p:nvPr/>
          </p:nvSpPr>
          <p:spPr>
            <a:xfrm>
              <a:off x="4964290" y="6383057"/>
              <a:ext cx="6350" cy="149860"/>
            </a:xfrm>
            <a:custGeom>
              <a:avLst/>
              <a:gdLst/>
              <a:ahLst/>
              <a:cxnLst/>
              <a:rect l="l" t="t" r="r" b="b"/>
              <a:pathLst>
                <a:path w="6350" h="149859">
                  <a:moveTo>
                    <a:pt x="6070" y="146735"/>
                  </a:moveTo>
                  <a:lnTo>
                    <a:pt x="5181" y="144589"/>
                  </a:lnTo>
                  <a:lnTo>
                    <a:pt x="3035" y="143700"/>
                  </a:lnTo>
                  <a:lnTo>
                    <a:pt x="889" y="144589"/>
                  </a:lnTo>
                  <a:lnTo>
                    <a:pt x="0" y="146735"/>
                  </a:lnTo>
                  <a:lnTo>
                    <a:pt x="889" y="148882"/>
                  </a:lnTo>
                  <a:lnTo>
                    <a:pt x="3035" y="149771"/>
                  </a:lnTo>
                  <a:lnTo>
                    <a:pt x="5181" y="148882"/>
                  </a:lnTo>
                  <a:lnTo>
                    <a:pt x="6070" y="146735"/>
                  </a:lnTo>
                  <a:close/>
                </a:path>
                <a:path w="6350" h="149859">
                  <a:moveTo>
                    <a:pt x="6070" y="3035"/>
                  </a:moveTo>
                  <a:lnTo>
                    <a:pt x="5181" y="889"/>
                  </a:lnTo>
                  <a:lnTo>
                    <a:pt x="3035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89" y="5181"/>
                  </a:lnTo>
                  <a:lnTo>
                    <a:pt x="3035" y="6070"/>
                  </a:lnTo>
                  <a:lnTo>
                    <a:pt x="5181" y="5181"/>
                  </a:lnTo>
                  <a:lnTo>
                    <a:pt x="607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1" name="object 671"/>
            <p:cNvSpPr/>
            <p:nvPr/>
          </p:nvSpPr>
          <p:spPr>
            <a:xfrm>
              <a:off x="4967331" y="6560143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w="0" h="105409">
                  <a:moveTo>
                    <a:pt x="0" y="0"/>
                  </a:moveTo>
                  <a:lnTo>
                    <a:pt x="0" y="0"/>
                  </a:lnTo>
                  <a:lnTo>
                    <a:pt x="0" y="74884"/>
                  </a:lnTo>
                </a:path>
                <a:path w="0" h="105409">
                  <a:moveTo>
                    <a:pt x="0" y="29346"/>
                  </a:moveTo>
                  <a:lnTo>
                    <a:pt x="0" y="10524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2" name="object 672"/>
            <p:cNvSpPr/>
            <p:nvPr/>
          </p:nvSpPr>
          <p:spPr>
            <a:xfrm>
              <a:off x="4964295" y="669979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3" name="object 673"/>
            <p:cNvSpPr/>
            <p:nvPr/>
          </p:nvSpPr>
          <p:spPr>
            <a:xfrm>
              <a:off x="1098641" y="507661"/>
              <a:ext cx="7732395" cy="6440170"/>
            </a:xfrm>
            <a:custGeom>
              <a:avLst/>
              <a:gdLst/>
              <a:ahLst/>
              <a:cxnLst/>
              <a:rect l="l" t="t" r="r" b="b"/>
              <a:pathLst>
                <a:path w="7732395" h="6440170">
                  <a:moveTo>
                    <a:pt x="3868690" y="6225524"/>
                  </a:moveTo>
                  <a:lnTo>
                    <a:pt x="3868690" y="6311540"/>
                  </a:lnTo>
                </a:path>
                <a:path w="7732395" h="6440170">
                  <a:moveTo>
                    <a:pt x="3933454" y="6375799"/>
                  </a:moveTo>
                  <a:lnTo>
                    <a:pt x="3928405" y="6350787"/>
                  </a:lnTo>
                  <a:lnTo>
                    <a:pt x="3914634" y="6330361"/>
                  </a:lnTo>
                  <a:lnTo>
                    <a:pt x="3894208" y="6316590"/>
                  </a:lnTo>
                  <a:lnTo>
                    <a:pt x="3869196" y="6311540"/>
                  </a:lnTo>
                  <a:lnTo>
                    <a:pt x="3844183" y="6316590"/>
                  </a:lnTo>
                  <a:lnTo>
                    <a:pt x="3823758" y="6330361"/>
                  </a:lnTo>
                  <a:lnTo>
                    <a:pt x="3809986" y="6350787"/>
                  </a:lnTo>
                  <a:lnTo>
                    <a:pt x="3804937" y="6375799"/>
                  </a:lnTo>
                  <a:lnTo>
                    <a:pt x="3809986" y="6400812"/>
                  </a:lnTo>
                  <a:lnTo>
                    <a:pt x="3823758" y="6421237"/>
                  </a:lnTo>
                  <a:lnTo>
                    <a:pt x="3844183" y="6435008"/>
                  </a:lnTo>
                  <a:lnTo>
                    <a:pt x="3869196" y="6440058"/>
                  </a:lnTo>
                  <a:lnTo>
                    <a:pt x="3894208" y="6435008"/>
                  </a:lnTo>
                  <a:lnTo>
                    <a:pt x="3914634" y="6421237"/>
                  </a:lnTo>
                  <a:lnTo>
                    <a:pt x="3928405" y="6400812"/>
                  </a:lnTo>
                  <a:lnTo>
                    <a:pt x="3933454" y="6375799"/>
                  </a:lnTo>
                </a:path>
                <a:path w="7732395" h="6440170">
                  <a:moveTo>
                    <a:pt x="1036238" y="2622977"/>
                  </a:moveTo>
                  <a:lnTo>
                    <a:pt x="1214341" y="2622977"/>
                  </a:lnTo>
                  <a:lnTo>
                    <a:pt x="1214341" y="2682683"/>
                  </a:lnTo>
                  <a:lnTo>
                    <a:pt x="1036238" y="2682683"/>
                  </a:lnTo>
                  <a:lnTo>
                    <a:pt x="1036238" y="2622977"/>
                  </a:lnTo>
                </a:path>
                <a:path w="7732395" h="6440170">
                  <a:moveTo>
                    <a:pt x="1036238" y="3169431"/>
                  </a:moveTo>
                  <a:lnTo>
                    <a:pt x="1214341" y="3169431"/>
                  </a:lnTo>
                  <a:lnTo>
                    <a:pt x="1214341" y="3230148"/>
                  </a:lnTo>
                  <a:lnTo>
                    <a:pt x="1036238" y="3230148"/>
                  </a:lnTo>
                  <a:lnTo>
                    <a:pt x="1036238" y="3169431"/>
                  </a:lnTo>
                </a:path>
                <a:path w="7732395" h="6440170">
                  <a:moveTo>
                    <a:pt x="272214" y="3439622"/>
                  </a:moveTo>
                  <a:lnTo>
                    <a:pt x="450318" y="3439622"/>
                  </a:lnTo>
                  <a:lnTo>
                    <a:pt x="450318" y="3500339"/>
                  </a:lnTo>
                  <a:lnTo>
                    <a:pt x="272214" y="3500339"/>
                  </a:lnTo>
                  <a:lnTo>
                    <a:pt x="272214" y="3439622"/>
                  </a:lnTo>
                </a:path>
                <a:path w="7732395" h="6440170">
                  <a:moveTo>
                    <a:pt x="4154060" y="5895628"/>
                  </a:moveTo>
                  <a:lnTo>
                    <a:pt x="4332163" y="5895628"/>
                  </a:lnTo>
                  <a:lnTo>
                    <a:pt x="4332163" y="5955333"/>
                  </a:lnTo>
                  <a:lnTo>
                    <a:pt x="4155072" y="5955333"/>
                  </a:lnTo>
                  <a:lnTo>
                    <a:pt x="4154060" y="5895628"/>
                  </a:lnTo>
                </a:path>
                <a:path w="7732395" h="6440170">
                  <a:moveTo>
                    <a:pt x="5102258" y="5895628"/>
                  </a:moveTo>
                  <a:lnTo>
                    <a:pt x="5279350" y="5895628"/>
                  </a:lnTo>
                  <a:lnTo>
                    <a:pt x="5279350" y="5955333"/>
                  </a:lnTo>
                  <a:lnTo>
                    <a:pt x="5102258" y="5955333"/>
                  </a:lnTo>
                  <a:lnTo>
                    <a:pt x="5102258" y="5895628"/>
                  </a:lnTo>
                </a:path>
                <a:path w="7732395" h="6440170">
                  <a:moveTo>
                    <a:pt x="406804" y="4145964"/>
                  </a:moveTo>
                  <a:lnTo>
                    <a:pt x="406804" y="5429119"/>
                  </a:lnTo>
                  <a:lnTo>
                    <a:pt x="413888" y="5364354"/>
                  </a:lnTo>
                </a:path>
                <a:path w="7732395" h="6440170">
                  <a:moveTo>
                    <a:pt x="406804" y="5429119"/>
                  </a:moveTo>
                  <a:lnTo>
                    <a:pt x="398708" y="5364354"/>
                  </a:lnTo>
                </a:path>
                <a:path w="7732395" h="6440170">
                  <a:moveTo>
                    <a:pt x="257035" y="4145964"/>
                  </a:moveTo>
                  <a:lnTo>
                    <a:pt x="257035" y="5429119"/>
                  </a:lnTo>
                  <a:lnTo>
                    <a:pt x="556573" y="5429119"/>
                  </a:lnTo>
                </a:path>
                <a:path w="7732395" h="6440170">
                  <a:moveTo>
                    <a:pt x="218581" y="3560044"/>
                  </a:moveTo>
                  <a:lnTo>
                    <a:pt x="346087" y="3560044"/>
                  </a:lnTo>
                  <a:lnTo>
                    <a:pt x="346087" y="3988100"/>
                  </a:lnTo>
                  <a:lnTo>
                    <a:pt x="218581" y="3988100"/>
                  </a:lnTo>
                </a:path>
                <a:path w="7732395" h="6440170">
                  <a:moveTo>
                    <a:pt x="282334" y="3560044"/>
                  </a:moveTo>
                  <a:lnTo>
                    <a:pt x="282334" y="3988100"/>
                  </a:lnTo>
                </a:path>
                <a:path w="7732395" h="6440170">
                  <a:moveTo>
                    <a:pt x="282334" y="3767494"/>
                  </a:moveTo>
                  <a:lnTo>
                    <a:pt x="346087" y="3774578"/>
                  </a:lnTo>
                  <a:lnTo>
                    <a:pt x="218581" y="3774578"/>
                  </a:lnTo>
                </a:path>
                <a:path w="7732395" h="6440170">
                  <a:moveTo>
                    <a:pt x="346087" y="3774578"/>
                  </a:moveTo>
                  <a:lnTo>
                    <a:pt x="282334" y="3780650"/>
                  </a:lnTo>
                </a:path>
                <a:path w="7732395" h="6440170">
                  <a:moveTo>
                    <a:pt x="0" y="3744220"/>
                  </a:moveTo>
                  <a:lnTo>
                    <a:pt x="177091" y="3744220"/>
                  </a:lnTo>
                  <a:lnTo>
                    <a:pt x="177091" y="3803925"/>
                  </a:lnTo>
                  <a:lnTo>
                    <a:pt x="0" y="3803925"/>
                  </a:lnTo>
                  <a:lnTo>
                    <a:pt x="0" y="3744220"/>
                  </a:lnTo>
                </a:path>
                <a:path w="7732395" h="6440170">
                  <a:moveTo>
                    <a:pt x="7307300" y="4554793"/>
                  </a:moveTo>
                  <a:lnTo>
                    <a:pt x="7484392" y="4553781"/>
                  </a:lnTo>
                  <a:lnTo>
                    <a:pt x="7484392" y="4614498"/>
                  </a:lnTo>
                  <a:lnTo>
                    <a:pt x="7307300" y="4614498"/>
                  </a:lnTo>
                  <a:lnTo>
                    <a:pt x="7307300" y="4554793"/>
                  </a:lnTo>
                </a:path>
                <a:path w="7732395" h="6440170">
                  <a:moveTo>
                    <a:pt x="723545" y="2824356"/>
                  </a:moveTo>
                  <a:lnTo>
                    <a:pt x="900636" y="2824356"/>
                  </a:lnTo>
                  <a:lnTo>
                    <a:pt x="900636" y="2884061"/>
                  </a:lnTo>
                  <a:lnTo>
                    <a:pt x="723545" y="2884061"/>
                  </a:lnTo>
                  <a:lnTo>
                    <a:pt x="723545" y="2824356"/>
                  </a:lnTo>
                </a:path>
                <a:path w="7732395" h="6440170">
                  <a:moveTo>
                    <a:pt x="320788" y="5584959"/>
                  </a:moveTo>
                  <a:lnTo>
                    <a:pt x="497880" y="5584959"/>
                  </a:lnTo>
                  <a:lnTo>
                    <a:pt x="497880" y="5645676"/>
                  </a:lnTo>
                  <a:lnTo>
                    <a:pt x="320788" y="5645676"/>
                  </a:lnTo>
                  <a:lnTo>
                    <a:pt x="320788" y="5584959"/>
                  </a:lnTo>
                </a:path>
                <a:path w="7732395" h="6440170">
                  <a:moveTo>
                    <a:pt x="7181818" y="0"/>
                  </a:moveTo>
                  <a:lnTo>
                    <a:pt x="7502607" y="0"/>
                  </a:lnTo>
                  <a:lnTo>
                    <a:pt x="7502607" y="5717525"/>
                  </a:lnTo>
                  <a:lnTo>
                    <a:pt x="7181818" y="5717525"/>
                  </a:lnTo>
                </a:path>
                <a:path w="7732395" h="6440170">
                  <a:moveTo>
                    <a:pt x="7502607" y="5417987"/>
                  </a:moveTo>
                  <a:lnTo>
                    <a:pt x="7181818" y="5417987"/>
                  </a:lnTo>
                </a:path>
                <a:path w="7732395" h="6440170">
                  <a:moveTo>
                    <a:pt x="7342719" y="5417987"/>
                  </a:moveTo>
                  <a:lnTo>
                    <a:pt x="7342719" y="5717525"/>
                  </a:lnTo>
                  <a:lnTo>
                    <a:pt x="7348790" y="5668951"/>
                  </a:lnTo>
                </a:path>
                <a:path w="7732395" h="6440170">
                  <a:moveTo>
                    <a:pt x="7342719" y="5717525"/>
                  </a:moveTo>
                  <a:lnTo>
                    <a:pt x="7335635" y="5668951"/>
                  </a:lnTo>
                </a:path>
                <a:path w="7732395" h="6440170">
                  <a:moveTo>
                    <a:pt x="7502607" y="299537"/>
                  </a:moveTo>
                  <a:lnTo>
                    <a:pt x="7181818" y="299537"/>
                  </a:lnTo>
                </a:path>
                <a:path w="7732395" h="6440170">
                  <a:moveTo>
                    <a:pt x="7342719" y="299537"/>
                  </a:moveTo>
                  <a:lnTo>
                    <a:pt x="7342719" y="0"/>
                  </a:lnTo>
                  <a:lnTo>
                    <a:pt x="7348790" y="48573"/>
                  </a:lnTo>
                </a:path>
                <a:path w="7732395" h="6440170">
                  <a:moveTo>
                    <a:pt x="7342719" y="0"/>
                  </a:moveTo>
                  <a:lnTo>
                    <a:pt x="7335635" y="48573"/>
                  </a:lnTo>
                </a:path>
                <a:path w="7732395" h="6440170">
                  <a:moveTo>
                    <a:pt x="4061972" y="3976968"/>
                  </a:moveTo>
                  <a:lnTo>
                    <a:pt x="4534554" y="3976968"/>
                  </a:lnTo>
                  <a:lnTo>
                    <a:pt x="4534554" y="4037685"/>
                  </a:lnTo>
                  <a:lnTo>
                    <a:pt x="4061972" y="4037685"/>
                  </a:lnTo>
                  <a:lnTo>
                    <a:pt x="4061972" y="3976968"/>
                  </a:lnTo>
                </a:path>
                <a:path w="7732395" h="6440170">
                  <a:moveTo>
                    <a:pt x="3409264" y="5420011"/>
                  </a:moveTo>
                  <a:lnTo>
                    <a:pt x="3603558" y="5420011"/>
                  </a:lnTo>
                  <a:lnTo>
                    <a:pt x="3603558" y="5479716"/>
                  </a:lnTo>
                  <a:lnTo>
                    <a:pt x="3409264" y="5479716"/>
                  </a:lnTo>
                  <a:lnTo>
                    <a:pt x="3409264" y="5420011"/>
                  </a:lnTo>
                </a:path>
                <a:path w="7732395" h="6440170">
                  <a:moveTo>
                    <a:pt x="7555228" y="4554793"/>
                  </a:moveTo>
                  <a:lnTo>
                    <a:pt x="7732320" y="4553781"/>
                  </a:lnTo>
                  <a:lnTo>
                    <a:pt x="7732320" y="4614498"/>
                  </a:lnTo>
                  <a:lnTo>
                    <a:pt x="7555228" y="4614498"/>
                  </a:lnTo>
                  <a:lnTo>
                    <a:pt x="7555228" y="4554793"/>
                  </a:lnTo>
                </a:path>
                <a:path w="7732395" h="6440170">
                  <a:moveTo>
                    <a:pt x="3483136" y="3976968"/>
                  </a:moveTo>
                  <a:lnTo>
                    <a:pt x="3677431" y="3976968"/>
                  </a:lnTo>
                  <a:lnTo>
                    <a:pt x="3677431" y="4037685"/>
                  </a:lnTo>
                  <a:lnTo>
                    <a:pt x="3483136" y="4037685"/>
                  </a:lnTo>
                  <a:lnTo>
                    <a:pt x="3483136" y="3976968"/>
                  </a:lnTo>
                </a:path>
                <a:path w="7732395" h="6440170">
                  <a:moveTo>
                    <a:pt x="3959765" y="3169431"/>
                  </a:moveTo>
                  <a:lnTo>
                    <a:pt x="4155072" y="3169431"/>
                  </a:lnTo>
                  <a:lnTo>
                    <a:pt x="4155072" y="3230148"/>
                  </a:lnTo>
                  <a:lnTo>
                    <a:pt x="3959765" y="3230148"/>
                  </a:lnTo>
                  <a:lnTo>
                    <a:pt x="3959765" y="3169431"/>
                  </a:lnTo>
                </a:path>
                <a:path w="7732395" h="6440170">
                  <a:moveTo>
                    <a:pt x="4556817" y="3169431"/>
                  </a:moveTo>
                  <a:lnTo>
                    <a:pt x="4751111" y="3169431"/>
                  </a:lnTo>
                  <a:lnTo>
                    <a:pt x="4751111" y="3230148"/>
                  </a:lnTo>
                  <a:lnTo>
                    <a:pt x="4556817" y="3230148"/>
                  </a:lnTo>
                  <a:lnTo>
                    <a:pt x="4556817" y="3169431"/>
                  </a:lnTo>
                </a:path>
                <a:path w="7732395" h="6440170">
                  <a:moveTo>
                    <a:pt x="6016050" y="3949646"/>
                  </a:moveTo>
                  <a:lnTo>
                    <a:pt x="6210345" y="3949646"/>
                  </a:lnTo>
                  <a:lnTo>
                    <a:pt x="6210345" y="4010363"/>
                  </a:lnTo>
                  <a:lnTo>
                    <a:pt x="6016050" y="4010363"/>
                  </a:lnTo>
                  <a:lnTo>
                    <a:pt x="6016050" y="3949646"/>
                  </a:lnTo>
                </a:path>
                <a:path w="7732395" h="6440170">
                  <a:moveTo>
                    <a:pt x="6016050" y="4872545"/>
                  </a:moveTo>
                  <a:lnTo>
                    <a:pt x="6210345" y="4872545"/>
                  </a:lnTo>
                  <a:lnTo>
                    <a:pt x="6210345" y="4933262"/>
                  </a:lnTo>
                  <a:lnTo>
                    <a:pt x="6016050" y="4933262"/>
                  </a:lnTo>
                  <a:lnTo>
                    <a:pt x="6016050" y="4872545"/>
                  </a:lnTo>
                </a:path>
                <a:path w="7732395" h="6440170">
                  <a:moveTo>
                    <a:pt x="2060332" y="2622977"/>
                  </a:moveTo>
                  <a:lnTo>
                    <a:pt x="2534938" y="2621965"/>
                  </a:lnTo>
                  <a:lnTo>
                    <a:pt x="2534938" y="2682683"/>
                  </a:lnTo>
                  <a:lnTo>
                    <a:pt x="2060332" y="2682683"/>
                  </a:lnTo>
                  <a:lnTo>
                    <a:pt x="2060332" y="2622977"/>
                  </a:lnTo>
                </a:path>
                <a:path w="7732395" h="6440170">
                  <a:moveTo>
                    <a:pt x="1244700" y="5895628"/>
                  </a:moveTo>
                  <a:lnTo>
                    <a:pt x="1421791" y="5895628"/>
                  </a:lnTo>
                  <a:lnTo>
                    <a:pt x="1421791" y="5955333"/>
                  </a:lnTo>
                  <a:lnTo>
                    <a:pt x="1244700" y="5955333"/>
                  </a:lnTo>
                  <a:lnTo>
                    <a:pt x="1244700" y="5895628"/>
                  </a:lnTo>
                </a:path>
                <a:path w="7732395" h="6440170">
                  <a:moveTo>
                    <a:pt x="314716" y="5895628"/>
                  </a:moveTo>
                  <a:lnTo>
                    <a:pt x="491808" y="5895628"/>
                  </a:lnTo>
                  <a:lnTo>
                    <a:pt x="491808" y="5955333"/>
                  </a:lnTo>
                  <a:lnTo>
                    <a:pt x="314716" y="5955333"/>
                  </a:lnTo>
                  <a:lnTo>
                    <a:pt x="314716" y="5895628"/>
                  </a:lnTo>
                </a:path>
                <a:path w="7732395" h="6440170">
                  <a:moveTo>
                    <a:pt x="1833655" y="3360690"/>
                  </a:moveTo>
                  <a:lnTo>
                    <a:pt x="1833655" y="3196754"/>
                  </a:lnTo>
                </a:path>
                <a:path w="7732395" h="6440170">
                  <a:moveTo>
                    <a:pt x="6016050" y="3213957"/>
                  </a:moveTo>
                  <a:lnTo>
                    <a:pt x="6210345" y="3213957"/>
                  </a:lnTo>
                  <a:lnTo>
                    <a:pt x="6210345" y="3273662"/>
                  </a:lnTo>
                  <a:lnTo>
                    <a:pt x="6016050" y="3273662"/>
                  </a:lnTo>
                  <a:lnTo>
                    <a:pt x="6016050" y="3213957"/>
                  </a:lnTo>
                </a:path>
                <a:path w="7732395" h="6440170">
                  <a:moveTo>
                    <a:pt x="4590211" y="4536577"/>
                  </a:moveTo>
                  <a:lnTo>
                    <a:pt x="4590211" y="4066020"/>
                  </a:lnTo>
                  <a:lnTo>
                    <a:pt x="4825996" y="4066020"/>
                  </a:lnTo>
                  <a:lnTo>
                    <a:pt x="4825996" y="4173287"/>
                  </a:lnTo>
                  <a:lnTo>
                    <a:pt x="4697478" y="4173287"/>
                  </a:lnTo>
                  <a:lnTo>
                    <a:pt x="4697478" y="4536577"/>
                  </a:lnTo>
                </a:path>
                <a:path w="7732395" h="6440170">
                  <a:moveTo>
                    <a:pt x="1028142" y="4872545"/>
                  </a:moveTo>
                  <a:lnTo>
                    <a:pt x="1222437" y="4872545"/>
                  </a:lnTo>
                  <a:lnTo>
                    <a:pt x="1222437" y="4933262"/>
                  </a:lnTo>
                  <a:lnTo>
                    <a:pt x="1028142" y="4933262"/>
                  </a:lnTo>
                  <a:lnTo>
                    <a:pt x="1028142" y="4872545"/>
                  </a:lnTo>
                </a:path>
                <a:path w="7732395" h="6440170">
                  <a:moveTo>
                    <a:pt x="1820500" y="4872545"/>
                  </a:moveTo>
                  <a:lnTo>
                    <a:pt x="2014795" y="4872545"/>
                  </a:lnTo>
                  <a:lnTo>
                    <a:pt x="2014795" y="4933262"/>
                  </a:lnTo>
                  <a:lnTo>
                    <a:pt x="1820500" y="4933262"/>
                  </a:lnTo>
                  <a:lnTo>
                    <a:pt x="1820500" y="4872545"/>
                  </a:lnTo>
                </a:path>
                <a:path w="7732395" h="6440170">
                  <a:moveTo>
                    <a:pt x="2494460" y="4872545"/>
                  </a:moveTo>
                  <a:lnTo>
                    <a:pt x="2688754" y="4872545"/>
                  </a:lnTo>
                  <a:lnTo>
                    <a:pt x="2688754" y="4933262"/>
                  </a:lnTo>
                  <a:lnTo>
                    <a:pt x="2494460" y="4933262"/>
                  </a:lnTo>
                  <a:lnTo>
                    <a:pt x="2494460" y="4872545"/>
                  </a:lnTo>
                </a:path>
                <a:path w="7732395" h="6440170">
                  <a:moveTo>
                    <a:pt x="3409264" y="4872545"/>
                  </a:moveTo>
                  <a:lnTo>
                    <a:pt x="3603558" y="4872545"/>
                  </a:lnTo>
                  <a:lnTo>
                    <a:pt x="3603558" y="4933262"/>
                  </a:lnTo>
                  <a:lnTo>
                    <a:pt x="3409264" y="4933262"/>
                  </a:lnTo>
                  <a:lnTo>
                    <a:pt x="3409264" y="4872545"/>
                  </a:lnTo>
                </a:path>
                <a:path w="7732395" h="6440170">
                  <a:moveTo>
                    <a:pt x="1028142" y="3615702"/>
                  </a:moveTo>
                  <a:lnTo>
                    <a:pt x="1222437" y="3615702"/>
                  </a:lnTo>
                  <a:lnTo>
                    <a:pt x="1222437" y="3676419"/>
                  </a:lnTo>
                  <a:lnTo>
                    <a:pt x="1028142" y="3676419"/>
                  </a:lnTo>
                  <a:lnTo>
                    <a:pt x="1028142" y="3615702"/>
                  </a:lnTo>
                </a:path>
                <a:path w="7732395" h="6440170">
                  <a:moveTo>
                    <a:pt x="4590211" y="6016050"/>
                  </a:moveTo>
                  <a:lnTo>
                    <a:pt x="4590211" y="5717525"/>
                  </a:lnTo>
                </a:path>
                <a:path w="7732395" h="6440170">
                  <a:moveTo>
                    <a:pt x="577824" y="5717525"/>
                  </a:moveTo>
                  <a:lnTo>
                    <a:pt x="577824" y="6016050"/>
                  </a:lnTo>
                  <a:lnTo>
                    <a:pt x="4997015" y="6016050"/>
                  </a:lnTo>
                  <a:lnTo>
                    <a:pt x="4997015" y="5717525"/>
                  </a:lnTo>
                </a:path>
                <a:path w="7732395" h="6440170">
                  <a:moveTo>
                    <a:pt x="4590211" y="5867294"/>
                  </a:moveTo>
                  <a:lnTo>
                    <a:pt x="4997015" y="5867294"/>
                  </a:lnTo>
                  <a:lnTo>
                    <a:pt x="4940346" y="5857174"/>
                  </a:lnTo>
                </a:path>
                <a:path w="7732395" h="6440170">
                  <a:moveTo>
                    <a:pt x="4997015" y="5867294"/>
                  </a:moveTo>
                  <a:lnTo>
                    <a:pt x="4940346" y="5876401"/>
                  </a:lnTo>
                </a:path>
                <a:path w="7732395" h="6440170">
                  <a:moveTo>
                    <a:pt x="983616" y="6016050"/>
                  </a:moveTo>
                  <a:lnTo>
                    <a:pt x="983616" y="5717525"/>
                  </a:lnTo>
                </a:path>
                <a:path w="7732395" h="6440170">
                  <a:moveTo>
                    <a:pt x="983616" y="5867294"/>
                  </a:moveTo>
                  <a:lnTo>
                    <a:pt x="577824" y="5867294"/>
                  </a:lnTo>
                  <a:lnTo>
                    <a:pt x="634493" y="5857174"/>
                  </a:lnTo>
                </a:path>
                <a:path w="7732395" h="6440170">
                  <a:moveTo>
                    <a:pt x="577824" y="5867294"/>
                  </a:moveTo>
                  <a:lnTo>
                    <a:pt x="634493" y="5876401"/>
                  </a:lnTo>
                </a:path>
                <a:path w="7732395" h="6440170">
                  <a:moveTo>
                    <a:pt x="7181818" y="4675215"/>
                  </a:moveTo>
                  <a:lnTo>
                    <a:pt x="7106934" y="4675215"/>
                  </a:lnTo>
                </a:path>
                <a:path w="7732395" h="6440170">
                  <a:moveTo>
                    <a:pt x="7181818" y="4419191"/>
                  </a:moveTo>
                  <a:lnTo>
                    <a:pt x="7106934" y="4419191"/>
                  </a:lnTo>
                </a:path>
                <a:path w="7732395" h="6440170">
                  <a:moveTo>
                    <a:pt x="7181818" y="2666491"/>
                  </a:moveTo>
                  <a:lnTo>
                    <a:pt x="7106934" y="2666491"/>
                  </a:lnTo>
                </a:path>
                <a:path w="7732395" h="6440170">
                  <a:moveTo>
                    <a:pt x="7181818" y="2409456"/>
                  </a:moveTo>
                  <a:lnTo>
                    <a:pt x="7106934" y="2409456"/>
                  </a:lnTo>
                </a:path>
                <a:path w="7732395" h="6440170">
                  <a:moveTo>
                    <a:pt x="7181818" y="3959765"/>
                  </a:moveTo>
                  <a:lnTo>
                    <a:pt x="7106934" y="3959765"/>
                  </a:lnTo>
                </a:path>
                <a:path w="7732395" h="6440170">
                  <a:moveTo>
                    <a:pt x="7181818" y="3702730"/>
                  </a:moveTo>
                  <a:lnTo>
                    <a:pt x="7106934" y="3702730"/>
                  </a:lnTo>
                </a:path>
                <a:path w="7732395" h="6440170">
                  <a:moveTo>
                    <a:pt x="7181818" y="1752699"/>
                  </a:moveTo>
                  <a:lnTo>
                    <a:pt x="7106934" y="1752699"/>
                  </a:lnTo>
                </a:path>
                <a:path w="7732395" h="6440170">
                  <a:moveTo>
                    <a:pt x="7181818" y="2008723"/>
                  </a:moveTo>
                  <a:lnTo>
                    <a:pt x="7106934" y="2008723"/>
                  </a:lnTo>
                </a:path>
                <a:path w="7732395" h="6440170">
                  <a:moveTo>
                    <a:pt x="4376689" y="5177143"/>
                  </a:moveTo>
                  <a:lnTo>
                    <a:pt x="4376689" y="5252027"/>
                  </a:lnTo>
                </a:path>
                <a:path w="7732395" h="6440170">
                  <a:moveTo>
                    <a:pt x="4109534" y="5177143"/>
                  </a:moveTo>
                  <a:lnTo>
                    <a:pt x="4109534" y="5252027"/>
                  </a:lnTo>
                </a:path>
                <a:path w="7732395" h="6440170">
                  <a:moveTo>
                    <a:pt x="3628857" y="5642640"/>
                  </a:moveTo>
                  <a:lnTo>
                    <a:pt x="3628857" y="5717525"/>
                  </a:lnTo>
                </a:path>
                <a:path w="7732395" h="6440170">
                  <a:moveTo>
                    <a:pt x="3361702" y="5642640"/>
                  </a:moveTo>
                  <a:lnTo>
                    <a:pt x="3361702" y="5717525"/>
                  </a:lnTo>
                </a:path>
                <a:path w="7732395" h="6440170">
                  <a:moveTo>
                    <a:pt x="2612858" y="5642640"/>
                  </a:moveTo>
                  <a:lnTo>
                    <a:pt x="2612858" y="5717525"/>
                  </a:lnTo>
                </a:path>
                <a:path w="7732395" h="6440170">
                  <a:moveTo>
                    <a:pt x="2880013" y="5642640"/>
                  </a:moveTo>
                  <a:lnTo>
                    <a:pt x="2880013" y="5717525"/>
                  </a:lnTo>
                </a:path>
                <a:path w="7732395" h="6440170">
                  <a:moveTo>
                    <a:pt x="2132181" y="5642640"/>
                  </a:moveTo>
                  <a:lnTo>
                    <a:pt x="2132181" y="5717525"/>
                  </a:lnTo>
                </a:path>
                <a:path w="7732395" h="6440170">
                  <a:moveTo>
                    <a:pt x="1865026" y="5642640"/>
                  </a:moveTo>
                  <a:lnTo>
                    <a:pt x="1865026" y="5717525"/>
                  </a:lnTo>
                </a:path>
                <a:path w="7732395" h="6440170">
                  <a:moveTo>
                    <a:pt x="630445" y="3644036"/>
                  </a:moveTo>
                  <a:lnTo>
                    <a:pt x="556573" y="3644036"/>
                  </a:lnTo>
                </a:path>
                <a:path w="7732395" h="6440170">
                  <a:moveTo>
                    <a:pt x="630445" y="3911192"/>
                  </a:moveTo>
                  <a:lnTo>
                    <a:pt x="556573" y="3911192"/>
                  </a:lnTo>
                </a:path>
                <a:path w="7732395" h="6440170">
                  <a:moveTo>
                    <a:pt x="1117194" y="5642640"/>
                  </a:moveTo>
                  <a:lnTo>
                    <a:pt x="1117194" y="5717525"/>
                  </a:lnTo>
                </a:path>
                <a:path w="7732395" h="6440170">
                  <a:moveTo>
                    <a:pt x="7181818" y="1042309"/>
                  </a:moveTo>
                  <a:lnTo>
                    <a:pt x="7106934" y="1042309"/>
                  </a:lnTo>
                </a:path>
                <a:path w="7732395" h="6440170">
                  <a:moveTo>
                    <a:pt x="7181818" y="1298333"/>
                  </a:moveTo>
                  <a:lnTo>
                    <a:pt x="7106934" y="1298333"/>
                  </a:lnTo>
                </a:path>
                <a:path w="7732395" h="6440170">
                  <a:moveTo>
                    <a:pt x="1384349" y="5642640"/>
                  </a:moveTo>
                  <a:lnTo>
                    <a:pt x="1384349" y="571752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674" name="object 674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2595317" y="3440296"/>
              <a:ext cx="128517" cy="128517"/>
            </a:xfrm>
            <a:prstGeom prst="rect">
              <a:avLst/>
            </a:prstGeom>
          </p:spPr>
        </p:pic>
        <p:pic>
          <p:nvPicPr>
            <p:cNvPr id="675" name="object 675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2595317" y="2967715"/>
              <a:ext cx="128517" cy="128517"/>
            </a:xfrm>
            <a:prstGeom prst="rect">
              <a:avLst/>
            </a:prstGeom>
          </p:spPr>
        </p:pic>
        <p:pic>
          <p:nvPicPr>
            <p:cNvPr id="676" name="object 676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5849753" y="3440296"/>
              <a:ext cx="128517" cy="128517"/>
            </a:xfrm>
            <a:prstGeom prst="rect">
              <a:avLst/>
            </a:prstGeom>
          </p:spPr>
        </p:pic>
        <p:pic>
          <p:nvPicPr>
            <p:cNvPr id="677" name="object 677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2595317" y="2565970"/>
              <a:ext cx="128517" cy="128517"/>
            </a:xfrm>
            <a:prstGeom prst="rect">
              <a:avLst/>
            </a:prstGeom>
          </p:spPr>
        </p:pic>
        <p:pic>
          <p:nvPicPr>
            <p:cNvPr id="678" name="object 678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5284072" y="4884351"/>
              <a:ext cx="128517" cy="128517"/>
            </a:xfrm>
            <a:prstGeom prst="rect">
              <a:avLst/>
            </a:prstGeom>
          </p:spPr>
        </p:pic>
        <p:pic>
          <p:nvPicPr>
            <p:cNvPr id="679" name="object 679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5091802" y="3440296"/>
              <a:ext cx="128517" cy="128517"/>
            </a:xfrm>
            <a:prstGeom prst="rect">
              <a:avLst/>
            </a:prstGeom>
          </p:spPr>
        </p:pic>
        <p:pic>
          <p:nvPicPr>
            <p:cNvPr id="680" name="object 680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4541300" y="5588669"/>
              <a:ext cx="128517" cy="128517"/>
            </a:xfrm>
            <a:prstGeom prst="rect">
              <a:avLst/>
            </a:prstGeom>
          </p:spPr>
        </p:pic>
        <p:pic>
          <p:nvPicPr>
            <p:cNvPr id="681" name="object 681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3639651" y="3440296"/>
              <a:ext cx="128517" cy="128517"/>
            </a:xfrm>
            <a:prstGeom prst="rect">
              <a:avLst/>
            </a:prstGeom>
          </p:spPr>
        </p:pic>
        <p:pic>
          <p:nvPicPr>
            <p:cNvPr id="682" name="object 682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7148087" y="1475087"/>
              <a:ext cx="128517" cy="128517"/>
            </a:xfrm>
            <a:prstGeom prst="rect">
              <a:avLst/>
            </a:prstGeom>
          </p:spPr>
        </p:pic>
        <p:pic>
          <p:nvPicPr>
            <p:cNvPr id="683" name="object 683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7148087" y="5588669"/>
              <a:ext cx="128517" cy="128517"/>
            </a:xfrm>
            <a:prstGeom prst="rect">
              <a:avLst/>
            </a:prstGeom>
          </p:spPr>
        </p:pic>
        <p:pic>
          <p:nvPicPr>
            <p:cNvPr id="684" name="object 684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2595317" y="1475087"/>
              <a:ext cx="128517" cy="128517"/>
            </a:xfrm>
            <a:prstGeom prst="rect">
              <a:avLst/>
            </a:prstGeom>
          </p:spPr>
        </p:pic>
        <p:pic>
          <p:nvPicPr>
            <p:cNvPr id="685" name="object 685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7149099" y="4166878"/>
              <a:ext cx="128517" cy="128517"/>
            </a:xfrm>
            <a:prstGeom prst="rect">
              <a:avLst/>
            </a:prstGeom>
          </p:spPr>
        </p:pic>
        <p:pic>
          <p:nvPicPr>
            <p:cNvPr id="686" name="object 686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7149099" y="3493930"/>
              <a:ext cx="128517" cy="128517"/>
            </a:xfrm>
            <a:prstGeom prst="rect">
              <a:avLst/>
            </a:prstGeom>
          </p:spPr>
        </p:pic>
        <p:pic>
          <p:nvPicPr>
            <p:cNvPr id="687" name="object 687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2160178" y="5588669"/>
              <a:ext cx="128517" cy="128517"/>
            </a:xfrm>
            <a:prstGeom prst="rect">
              <a:avLst/>
            </a:prstGeom>
          </p:spPr>
        </p:pic>
        <p:pic>
          <p:nvPicPr>
            <p:cNvPr id="688" name="object 688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2952536" y="5588669"/>
              <a:ext cx="128517" cy="128517"/>
            </a:xfrm>
            <a:prstGeom prst="rect">
              <a:avLst/>
            </a:prstGeom>
          </p:spPr>
        </p:pic>
        <p:pic>
          <p:nvPicPr>
            <p:cNvPr id="689" name="object 689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3626496" y="5588669"/>
              <a:ext cx="128517" cy="128517"/>
            </a:xfrm>
            <a:prstGeom prst="rect">
              <a:avLst/>
            </a:prstGeom>
          </p:spPr>
        </p:pic>
        <p:pic>
          <p:nvPicPr>
            <p:cNvPr id="690" name="object 690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2595317" y="4330814"/>
              <a:ext cx="128517" cy="128517"/>
            </a:xfrm>
            <a:prstGeom prst="rect">
              <a:avLst/>
            </a:prstGeom>
          </p:spPr>
        </p:pic>
        <p:pic>
          <p:nvPicPr>
            <p:cNvPr id="691" name="object 691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5284072" y="5562359"/>
              <a:ext cx="128517" cy="128517"/>
            </a:xfrm>
            <a:prstGeom prst="rect">
              <a:avLst/>
            </a:prstGeom>
          </p:spPr>
        </p:pic>
        <p:pic>
          <p:nvPicPr>
            <p:cNvPr id="692" name="object 692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4690057" y="4850957"/>
              <a:ext cx="128517" cy="128517"/>
            </a:xfrm>
            <a:prstGeom prst="rect">
              <a:avLst/>
            </a:prstGeom>
          </p:spPr>
        </p:pic>
        <p:pic>
          <p:nvPicPr>
            <p:cNvPr id="693" name="object 693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4465403" y="4850957"/>
              <a:ext cx="128517" cy="128517"/>
            </a:xfrm>
            <a:prstGeom prst="rect">
              <a:avLst/>
            </a:prstGeom>
          </p:spPr>
        </p:pic>
        <p:pic>
          <p:nvPicPr>
            <p:cNvPr id="694" name="object 694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4690057" y="4294383"/>
              <a:ext cx="128517" cy="128517"/>
            </a:xfrm>
            <a:prstGeom prst="rect">
              <a:avLst/>
            </a:prstGeom>
          </p:spPr>
        </p:pic>
        <p:pic>
          <p:nvPicPr>
            <p:cNvPr id="695" name="object 695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7148087" y="2176369"/>
              <a:ext cx="128517" cy="128517"/>
            </a:xfrm>
            <a:prstGeom prst="rect">
              <a:avLst/>
            </a:prstGeom>
          </p:spPr>
        </p:pic>
        <p:sp>
          <p:nvSpPr>
            <p:cNvPr id="696" name="object 696"/>
            <p:cNvSpPr/>
            <p:nvPr/>
          </p:nvSpPr>
          <p:spPr>
            <a:xfrm>
              <a:off x="866905" y="491470"/>
              <a:ext cx="8223250" cy="6304915"/>
            </a:xfrm>
            <a:custGeom>
              <a:avLst/>
              <a:gdLst/>
              <a:ahLst/>
              <a:cxnLst/>
              <a:rect l="l" t="t" r="r" b="b"/>
              <a:pathLst>
                <a:path w="8223250" h="6304915">
                  <a:moveTo>
                    <a:pt x="7274918" y="6135461"/>
                  </a:moveTo>
                  <a:lnTo>
                    <a:pt x="7274918" y="6135461"/>
                  </a:lnTo>
                  <a:lnTo>
                    <a:pt x="959329" y="6135461"/>
                  </a:lnTo>
                  <a:lnTo>
                    <a:pt x="926947" y="6135461"/>
                  </a:lnTo>
                </a:path>
                <a:path w="8223250" h="6304915">
                  <a:moveTo>
                    <a:pt x="7221284" y="6156712"/>
                  </a:moveTo>
                  <a:lnTo>
                    <a:pt x="7263786" y="6114210"/>
                  </a:lnTo>
                </a:path>
                <a:path w="8223250" h="6304915">
                  <a:moveTo>
                    <a:pt x="7242535" y="6095995"/>
                  </a:moveTo>
                  <a:lnTo>
                    <a:pt x="7242535" y="6175939"/>
                  </a:lnTo>
                </a:path>
                <a:path w="8223250" h="6304915">
                  <a:moveTo>
                    <a:pt x="6344935" y="6095995"/>
                  </a:moveTo>
                  <a:lnTo>
                    <a:pt x="6344935" y="6175939"/>
                  </a:lnTo>
                </a:path>
                <a:path w="8223250" h="6304915">
                  <a:moveTo>
                    <a:pt x="6323684" y="6156712"/>
                  </a:moveTo>
                  <a:lnTo>
                    <a:pt x="6366186" y="6114210"/>
                  </a:lnTo>
                </a:path>
                <a:path w="8223250" h="6304915">
                  <a:moveTo>
                    <a:pt x="5597103" y="6095995"/>
                  </a:moveTo>
                  <a:lnTo>
                    <a:pt x="5597103" y="6175939"/>
                  </a:lnTo>
                </a:path>
                <a:path w="8223250" h="6304915">
                  <a:moveTo>
                    <a:pt x="5575852" y="6156712"/>
                  </a:moveTo>
                  <a:lnTo>
                    <a:pt x="5618354" y="6114210"/>
                  </a:lnTo>
                </a:path>
                <a:path w="8223250" h="6304915">
                  <a:moveTo>
                    <a:pt x="4849270" y="6095995"/>
                  </a:moveTo>
                  <a:lnTo>
                    <a:pt x="4849270" y="6175939"/>
                  </a:lnTo>
                </a:path>
                <a:path w="8223250" h="6304915">
                  <a:moveTo>
                    <a:pt x="4828019" y="6156712"/>
                  </a:moveTo>
                  <a:lnTo>
                    <a:pt x="4870521" y="6114210"/>
                  </a:lnTo>
                </a:path>
                <a:path w="8223250" h="6304915">
                  <a:moveTo>
                    <a:pt x="4100426" y="6095995"/>
                  </a:moveTo>
                  <a:lnTo>
                    <a:pt x="4100426" y="6175939"/>
                  </a:lnTo>
                </a:path>
                <a:path w="8223250" h="6304915">
                  <a:moveTo>
                    <a:pt x="4079175" y="6156712"/>
                  </a:moveTo>
                  <a:lnTo>
                    <a:pt x="4122689" y="6114210"/>
                  </a:lnTo>
                </a:path>
                <a:path w="8223250" h="6304915">
                  <a:moveTo>
                    <a:pt x="3352594" y="6095995"/>
                  </a:moveTo>
                  <a:lnTo>
                    <a:pt x="3352594" y="6175939"/>
                  </a:lnTo>
                </a:path>
                <a:path w="8223250" h="6304915">
                  <a:moveTo>
                    <a:pt x="3331343" y="6156712"/>
                  </a:moveTo>
                  <a:lnTo>
                    <a:pt x="3373845" y="6114210"/>
                  </a:lnTo>
                </a:path>
                <a:path w="8223250" h="6304915">
                  <a:moveTo>
                    <a:pt x="2604762" y="6095995"/>
                  </a:moveTo>
                  <a:lnTo>
                    <a:pt x="2604762" y="6175939"/>
                  </a:lnTo>
                </a:path>
                <a:path w="8223250" h="6304915">
                  <a:moveTo>
                    <a:pt x="2583511" y="6156712"/>
                  </a:moveTo>
                  <a:lnTo>
                    <a:pt x="2626013" y="6114210"/>
                  </a:lnTo>
                </a:path>
                <a:path w="8223250" h="6304915">
                  <a:moveTo>
                    <a:pt x="1856930" y="6095995"/>
                  </a:moveTo>
                  <a:lnTo>
                    <a:pt x="1856930" y="6175939"/>
                  </a:lnTo>
                </a:path>
                <a:path w="8223250" h="6304915">
                  <a:moveTo>
                    <a:pt x="1835679" y="6156712"/>
                  </a:moveTo>
                  <a:lnTo>
                    <a:pt x="1878181" y="6114210"/>
                  </a:lnTo>
                </a:path>
                <a:path w="8223250" h="6304915">
                  <a:moveTo>
                    <a:pt x="980580" y="6114210"/>
                  </a:moveTo>
                  <a:lnTo>
                    <a:pt x="937066" y="6156712"/>
                  </a:lnTo>
                </a:path>
                <a:path w="8223250" h="6304915">
                  <a:moveTo>
                    <a:pt x="959329" y="6095995"/>
                  </a:moveTo>
                  <a:lnTo>
                    <a:pt x="959329" y="6175939"/>
                  </a:lnTo>
                </a:path>
                <a:path w="8223250" h="6304915">
                  <a:moveTo>
                    <a:pt x="926947" y="6263978"/>
                  </a:moveTo>
                  <a:lnTo>
                    <a:pt x="959329" y="6263978"/>
                  </a:lnTo>
                  <a:lnTo>
                    <a:pt x="7242535" y="6263978"/>
                  </a:lnTo>
                  <a:lnTo>
                    <a:pt x="7274918" y="6263978"/>
                  </a:lnTo>
                </a:path>
                <a:path w="8223250" h="6304915">
                  <a:moveTo>
                    <a:pt x="980580" y="6242728"/>
                  </a:moveTo>
                  <a:lnTo>
                    <a:pt x="937066" y="6285229"/>
                  </a:lnTo>
                </a:path>
                <a:path w="8223250" h="6304915">
                  <a:moveTo>
                    <a:pt x="7221284" y="6285229"/>
                  </a:moveTo>
                  <a:lnTo>
                    <a:pt x="7263786" y="6242728"/>
                  </a:lnTo>
                </a:path>
                <a:path w="8223250" h="6304915">
                  <a:moveTo>
                    <a:pt x="959329" y="6304457"/>
                  </a:moveTo>
                  <a:lnTo>
                    <a:pt x="959329" y="6223500"/>
                  </a:lnTo>
                </a:path>
                <a:path w="8223250" h="6304915">
                  <a:moveTo>
                    <a:pt x="7242535" y="6304457"/>
                  </a:moveTo>
                  <a:lnTo>
                    <a:pt x="7242535" y="6223500"/>
                  </a:lnTo>
                </a:path>
                <a:path w="8223250" h="6304915">
                  <a:moveTo>
                    <a:pt x="39466" y="5717525"/>
                  </a:moveTo>
                  <a:lnTo>
                    <a:pt x="39466" y="5685142"/>
                  </a:lnTo>
                  <a:lnTo>
                    <a:pt x="39466" y="64764"/>
                  </a:lnTo>
                  <a:lnTo>
                    <a:pt x="39466" y="32382"/>
                  </a:lnTo>
                </a:path>
                <a:path w="8223250" h="6304915">
                  <a:moveTo>
                    <a:pt x="18215" y="5663891"/>
                  </a:moveTo>
                  <a:lnTo>
                    <a:pt x="60717" y="5706393"/>
                  </a:lnTo>
                </a:path>
                <a:path w="8223250" h="6304915">
                  <a:moveTo>
                    <a:pt x="60717" y="86015"/>
                  </a:moveTo>
                  <a:lnTo>
                    <a:pt x="18215" y="42501"/>
                  </a:lnTo>
                </a:path>
                <a:path w="8223250" h="6304915">
                  <a:moveTo>
                    <a:pt x="79944" y="5685142"/>
                  </a:moveTo>
                  <a:lnTo>
                    <a:pt x="0" y="5685142"/>
                  </a:lnTo>
                </a:path>
                <a:path w="8223250" h="6304915">
                  <a:moveTo>
                    <a:pt x="79944" y="64764"/>
                  </a:moveTo>
                  <a:lnTo>
                    <a:pt x="0" y="64764"/>
                  </a:lnTo>
                </a:path>
                <a:path w="8223250" h="6304915">
                  <a:moveTo>
                    <a:pt x="167983" y="5717525"/>
                  </a:moveTo>
                  <a:lnTo>
                    <a:pt x="167983" y="5717525"/>
                  </a:lnTo>
                  <a:lnTo>
                    <a:pt x="167983" y="64764"/>
                  </a:lnTo>
                  <a:lnTo>
                    <a:pt x="167983" y="32382"/>
                  </a:lnTo>
                </a:path>
                <a:path w="8223250" h="6304915">
                  <a:moveTo>
                    <a:pt x="146732" y="5663891"/>
                  </a:moveTo>
                  <a:lnTo>
                    <a:pt x="189234" y="5706393"/>
                  </a:lnTo>
                </a:path>
                <a:path w="8223250" h="6304915">
                  <a:moveTo>
                    <a:pt x="208461" y="5685142"/>
                  </a:moveTo>
                  <a:lnTo>
                    <a:pt x="127505" y="5685142"/>
                  </a:lnTo>
                </a:path>
                <a:path w="8223250" h="6304915">
                  <a:moveTo>
                    <a:pt x="208461" y="5556624"/>
                  </a:moveTo>
                  <a:lnTo>
                    <a:pt x="127505" y="5556624"/>
                  </a:lnTo>
                </a:path>
                <a:path w="8223250" h="6304915">
                  <a:moveTo>
                    <a:pt x="146732" y="5535373"/>
                  </a:moveTo>
                  <a:lnTo>
                    <a:pt x="189234" y="5578887"/>
                  </a:lnTo>
                </a:path>
                <a:path w="8223250" h="6304915">
                  <a:moveTo>
                    <a:pt x="208461" y="4937310"/>
                  </a:moveTo>
                  <a:lnTo>
                    <a:pt x="127505" y="4937310"/>
                  </a:lnTo>
                </a:path>
                <a:path w="8223250" h="6304915">
                  <a:moveTo>
                    <a:pt x="146732" y="4916059"/>
                  </a:moveTo>
                  <a:lnTo>
                    <a:pt x="189234" y="4958561"/>
                  </a:lnTo>
                </a:path>
                <a:path w="8223250" h="6304915">
                  <a:moveTo>
                    <a:pt x="208461" y="4702538"/>
                  </a:moveTo>
                  <a:lnTo>
                    <a:pt x="127505" y="4702538"/>
                  </a:lnTo>
                </a:path>
                <a:path w="8223250" h="6304915">
                  <a:moveTo>
                    <a:pt x="146732" y="4681287"/>
                  </a:moveTo>
                  <a:lnTo>
                    <a:pt x="189234" y="4723788"/>
                  </a:lnTo>
                </a:path>
                <a:path w="8223250" h="6304915">
                  <a:moveTo>
                    <a:pt x="208461" y="4189478"/>
                  </a:moveTo>
                  <a:lnTo>
                    <a:pt x="127505" y="4189478"/>
                  </a:lnTo>
                </a:path>
                <a:path w="8223250" h="6304915">
                  <a:moveTo>
                    <a:pt x="146732" y="4168227"/>
                  </a:moveTo>
                  <a:lnTo>
                    <a:pt x="189234" y="4210729"/>
                  </a:lnTo>
                </a:path>
                <a:path w="8223250" h="6304915">
                  <a:moveTo>
                    <a:pt x="208461" y="3740172"/>
                  </a:moveTo>
                  <a:lnTo>
                    <a:pt x="127505" y="3740172"/>
                  </a:lnTo>
                </a:path>
                <a:path w="8223250" h="6304915">
                  <a:moveTo>
                    <a:pt x="146732" y="3718921"/>
                  </a:moveTo>
                  <a:lnTo>
                    <a:pt x="189234" y="3761423"/>
                  </a:lnTo>
                </a:path>
                <a:path w="8223250" h="6304915">
                  <a:moveTo>
                    <a:pt x="208461" y="3398132"/>
                  </a:moveTo>
                  <a:lnTo>
                    <a:pt x="127505" y="3398132"/>
                  </a:lnTo>
                </a:path>
                <a:path w="8223250" h="6304915">
                  <a:moveTo>
                    <a:pt x="146732" y="3376881"/>
                  </a:moveTo>
                  <a:lnTo>
                    <a:pt x="189234" y="3419383"/>
                  </a:lnTo>
                </a:path>
                <a:path w="8223250" h="6304915">
                  <a:moveTo>
                    <a:pt x="208461" y="2350763"/>
                  </a:moveTo>
                  <a:lnTo>
                    <a:pt x="127505" y="2350763"/>
                  </a:lnTo>
                </a:path>
                <a:path w="8223250" h="6304915">
                  <a:moveTo>
                    <a:pt x="146732" y="2329512"/>
                  </a:moveTo>
                  <a:lnTo>
                    <a:pt x="189234" y="2373025"/>
                  </a:lnTo>
                </a:path>
                <a:path w="8223250" h="6304915">
                  <a:moveTo>
                    <a:pt x="208461" y="2009735"/>
                  </a:moveTo>
                  <a:lnTo>
                    <a:pt x="127505" y="2009735"/>
                  </a:lnTo>
                </a:path>
                <a:path w="8223250" h="6304915">
                  <a:moveTo>
                    <a:pt x="146732" y="1987472"/>
                  </a:moveTo>
                  <a:lnTo>
                    <a:pt x="189234" y="2030986"/>
                  </a:lnTo>
                </a:path>
                <a:path w="8223250" h="6304915">
                  <a:moveTo>
                    <a:pt x="208461" y="1560429"/>
                  </a:moveTo>
                  <a:lnTo>
                    <a:pt x="127505" y="1560429"/>
                  </a:lnTo>
                </a:path>
                <a:path w="8223250" h="6304915">
                  <a:moveTo>
                    <a:pt x="146732" y="1539178"/>
                  </a:moveTo>
                  <a:lnTo>
                    <a:pt x="189234" y="1581679"/>
                  </a:lnTo>
                </a:path>
                <a:path w="8223250" h="6304915">
                  <a:moveTo>
                    <a:pt x="208461" y="1047369"/>
                  </a:moveTo>
                  <a:lnTo>
                    <a:pt x="127505" y="1047369"/>
                  </a:lnTo>
                </a:path>
                <a:path w="8223250" h="6304915">
                  <a:moveTo>
                    <a:pt x="146732" y="1026118"/>
                  </a:moveTo>
                  <a:lnTo>
                    <a:pt x="189234" y="1068620"/>
                  </a:lnTo>
                </a:path>
                <a:path w="8223250" h="6304915">
                  <a:moveTo>
                    <a:pt x="208461" y="812596"/>
                  </a:moveTo>
                  <a:lnTo>
                    <a:pt x="127505" y="812596"/>
                  </a:lnTo>
                </a:path>
                <a:path w="8223250" h="6304915">
                  <a:moveTo>
                    <a:pt x="146732" y="791345"/>
                  </a:moveTo>
                  <a:lnTo>
                    <a:pt x="189234" y="833847"/>
                  </a:lnTo>
                </a:path>
                <a:path w="8223250" h="6304915">
                  <a:moveTo>
                    <a:pt x="208461" y="192270"/>
                  </a:moveTo>
                  <a:lnTo>
                    <a:pt x="127505" y="192270"/>
                  </a:lnTo>
                </a:path>
                <a:path w="8223250" h="6304915">
                  <a:moveTo>
                    <a:pt x="146732" y="171019"/>
                  </a:moveTo>
                  <a:lnTo>
                    <a:pt x="189234" y="213521"/>
                  </a:lnTo>
                </a:path>
                <a:path w="8223250" h="6304915">
                  <a:moveTo>
                    <a:pt x="189234" y="86015"/>
                  </a:moveTo>
                  <a:lnTo>
                    <a:pt x="146732" y="42501"/>
                  </a:lnTo>
                </a:path>
                <a:path w="8223250" h="6304915">
                  <a:moveTo>
                    <a:pt x="208461" y="64764"/>
                  </a:moveTo>
                  <a:lnTo>
                    <a:pt x="127505" y="64764"/>
                  </a:lnTo>
                </a:path>
                <a:path w="8223250" h="6304915">
                  <a:moveTo>
                    <a:pt x="8183650" y="5717525"/>
                  </a:moveTo>
                  <a:lnTo>
                    <a:pt x="8183650" y="5685142"/>
                  </a:lnTo>
                  <a:lnTo>
                    <a:pt x="8183650" y="64764"/>
                  </a:lnTo>
                  <a:lnTo>
                    <a:pt x="8183650" y="32382"/>
                  </a:lnTo>
                </a:path>
                <a:path w="8223250" h="6304915">
                  <a:moveTo>
                    <a:pt x="8162399" y="5663891"/>
                  </a:moveTo>
                  <a:lnTo>
                    <a:pt x="8204901" y="5706393"/>
                  </a:lnTo>
                </a:path>
                <a:path w="8223250" h="6304915">
                  <a:moveTo>
                    <a:pt x="8204901" y="86015"/>
                  </a:moveTo>
                  <a:lnTo>
                    <a:pt x="8162399" y="42501"/>
                  </a:lnTo>
                </a:path>
                <a:path w="8223250" h="6304915">
                  <a:moveTo>
                    <a:pt x="8223116" y="5685142"/>
                  </a:moveTo>
                  <a:lnTo>
                    <a:pt x="8143172" y="5685142"/>
                  </a:lnTo>
                </a:path>
                <a:path w="8223250" h="6304915">
                  <a:moveTo>
                    <a:pt x="8223116" y="64764"/>
                  </a:moveTo>
                  <a:lnTo>
                    <a:pt x="8143172" y="64764"/>
                  </a:lnTo>
                </a:path>
                <a:path w="8223250" h="6304915">
                  <a:moveTo>
                    <a:pt x="8055132" y="5717525"/>
                  </a:moveTo>
                  <a:lnTo>
                    <a:pt x="8055132" y="5717525"/>
                  </a:lnTo>
                  <a:lnTo>
                    <a:pt x="8055132" y="64764"/>
                  </a:lnTo>
                  <a:lnTo>
                    <a:pt x="8055132" y="32382"/>
                  </a:lnTo>
                </a:path>
                <a:path w="8223250" h="6304915">
                  <a:moveTo>
                    <a:pt x="8033881" y="5663891"/>
                  </a:moveTo>
                  <a:lnTo>
                    <a:pt x="8076383" y="5706393"/>
                  </a:lnTo>
                </a:path>
                <a:path w="8223250" h="6304915">
                  <a:moveTo>
                    <a:pt x="8095610" y="5685142"/>
                  </a:moveTo>
                  <a:lnTo>
                    <a:pt x="8014654" y="5685142"/>
                  </a:lnTo>
                </a:path>
                <a:path w="8223250" h="6304915">
                  <a:moveTo>
                    <a:pt x="8095610" y="5556624"/>
                  </a:moveTo>
                  <a:lnTo>
                    <a:pt x="8014654" y="5556624"/>
                  </a:lnTo>
                </a:path>
                <a:path w="8223250" h="6304915">
                  <a:moveTo>
                    <a:pt x="8033881" y="5535373"/>
                  </a:moveTo>
                  <a:lnTo>
                    <a:pt x="8076383" y="5578887"/>
                  </a:lnTo>
                </a:path>
                <a:path w="8223250" h="6304915">
                  <a:moveTo>
                    <a:pt x="8095610" y="4937310"/>
                  </a:moveTo>
                  <a:lnTo>
                    <a:pt x="8014654" y="4937310"/>
                  </a:lnTo>
                </a:path>
                <a:path w="8223250" h="6304915">
                  <a:moveTo>
                    <a:pt x="8033881" y="4916059"/>
                  </a:moveTo>
                  <a:lnTo>
                    <a:pt x="8076383" y="4958561"/>
                  </a:lnTo>
                </a:path>
                <a:path w="8223250" h="6304915">
                  <a:moveTo>
                    <a:pt x="8095610" y="4702538"/>
                  </a:moveTo>
                  <a:lnTo>
                    <a:pt x="8014654" y="4702538"/>
                  </a:lnTo>
                </a:path>
                <a:path w="8223250" h="6304915">
                  <a:moveTo>
                    <a:pt x="8033881" y="4681287"/>
                  </a:moveTo>
                  <a:lnTo>
                    <a:pt x="8076383" y="4723788"/>
                  </a:lnTo>
                </a:path>
                <a:path w="8223250" h="6304915">
                  <a:moveTo>
                    <a:pt x="8095610" y="4189478"/>
                  </a:moveTo>
                  <a:lnTo>
                    <a:pt x="8014654" y="4189478"/>
                  </a:lnTo>
                </a:path>
                <a:path w="8223250" h="6304915">
                  <a:moveTo>
                    <a:pt x="8033881" y="4168227"/>
                  </a:moveTo>
                  <a:lnTo>
                    <a:pt x="8076383" y="4210729"/>
                  </a:lnTo>
                </a:path>
                <a:path w="8223250" h="6304915">
                  <a:moveTo>
                    <a:pt x="8095610" y="3740172"/>
                  </a:moveTo>
                  <a:lnTo>
                    <a:pt x="8014654" y="3740172"/>
                  </a:lnTo>
                </a:path>
                <a:path w="8223250" h="6304915">
                  <a:moveTo>
                    <a:pt x="8033881" y="3718921"/>
                  </a:moveTo>
                  <a:lnTo>
                    <a:pt x="8076383" y="3761423"/>
                  </a:lnTo>
                </a:path>
                <a:path w="8223250" h="6304915">
                  <a:moveTo>
                    <a:pt x="8095610" y="3516531"/>
                  </a:moveTo>
                  <a:lnTo>
                    <a:pt x="8014654" y="3516531"/>
                  </a:lnTo>
                </a:path>
                <a:path w="8223250" h="6304915">
                  <a:moveTo>
                    <a:pt x="8033881" y="3494268"/>
                  </a:moveTo>
                  <a:lnTo>
                    <a:pt x="8076383" y="3537781"/>
                  </a:lnTo>
                </a:path>
                <a:path w="8223250" h="6304915">
                  <a:moveTo>
                    <a:pt x="8095610" y="2874953"/>
                  </a:moveTo>
                  <a:lnTo>
                    <a:pt x="8014654" y="2874953"/>
                  </a:lnTo>
                </a:path>
                <a:path w="8223250" h="6304915">
                  <a:moveTo>
                    <a:pt x="8033881" y="2853702"/>
                  </a:moveTo>
                  <a:lnTo>
                    <a:pt x="8076383" y="2896204"/>
                  </a:lnTo>
                </a:path>
                <a:path w="8223250" h="6304915">
                  <a:moveTo>
                    <a:pt x="8095610" y="2233376"/>
                  </a:moveTo>
                  <a:lnTo>
                    <a:pt x="8014654" y="2233376"/>
                  </a:lnTo>
                </a:path>
                <a:path w="8223250" h="6304915">
                  <a:moveTo>
                    <a:pt x="8033881" y="2212125"/>
                  </a:moveTo>
                  <a:lnTo>
                    <a:pt x="8076383" y="2254627"/>
                  </a:lnTo>
                </a:path>
                <a:path w="8223250" h="6304915">
                  <a:moveTo>
                    <a:pt x="8095610" y="2009735"/>
                  </a:moveTo>
                  <a:lnTo>
                    <a:pt x="8014654" y="2009735"/>
                  </a:lnTo>
                </a:path>
                <a:path w="8223250" h="6304915">
                  <a:moveTo>
                    <a:pt x="8033881" y="1987472"/>
                  </a:moveTo>
                  <a:lnTo>
                    <a:pt x="8076383" y="2030986"/>
                  </a:lnTo>
                </a:path>
                <a:path w="8223250" h="6304915">
                  <a:moveTo>
                    <a:pt x="8095610" y="1560429"/>
                  </a:moveTo>
                  <a:lnTo>
                    <a:pt x="8014654" y="1560429"/>
                  </a:lnTo>
                </a:path>
                <a:path w="8223250" h="6304915">
                  <a:moveTo>
                    <a:pt x="8033881" y="1539178"/>
                  </a:moveTo>
                  <a:lnTo>
                    <a:pt x="8076383" y="1581679"/>
                  </a:lnTo>
                </a:path>
                <a:path w="8223250" h="6304915">
                  <a:moveTo>
                    <a:pt x="8095610" y="1047369"/>
                  </a:moveTo>
                  <a:lnTo>
                    <a:pt x="8014654" y="1047369"/>
                  </a:lnTo>
                </a:path>
                <a:path w="8223250" h="6304915">
                  <a:moveTo>
                    <a:pt x="8033881" y="1026118"/>
                  </a:moveTo>
                  <a:lnTo>
                    <a:pt x="8076383" y="1068620"/>
                  </a:lnTo>
                </a:path>
                <a:path w="8223250" h="6304915">
                  <a:moveTo>
                    <a:pt x="8095610" y="812596"/>
                  </a:moveTo>
                  <a:lnTo>
                    <a:pt x="8014654" y="812596"/>
                  </a:lnTo>
                </a:path>
                <a:path w="8223250" h="6304915">
                  <a:moveTo>
                    <a:pt x="8033881" y="791345"/>
                  </a:moveTo>
                  <a:lnTo>
                    <a:pt x="8076383" y="833847"/>
                  </a:lnTo>
                </a:path>
                <a:path w="8223250" h="6304915">
                  <a:moveTo>
                    <a:pt x="8095610" y="192270"/>
                  </a:moveTo>
                  <a:lnTo>
                    <a:pt x="8014654" y="192270"/>
                  </a:lnTo>
                </a:path>
                <a:path w="8223250" h="6304915">
                  <a:moveTo>
                    <a:pt x="8033881" y="171019"/>
                  </a:moveTo>
                  <a:lnTo>
                    <a:pt x="8076383" y="213521"/>
                  </a:lnTo>
                </a:path>
                <a:path w="8223250" h="6304915">
                  <a:moveTo>
                    <a:pt x="8076383" y="86015"/>
                  </a:moveTo>
                  <a:lnTo>
                    <a:pt x="8033881" y="42501"/>
                  </a:lnTo>
                </a:path>
                <a:path w="8223250" h="6304915">
                  <a:moveTo>
                    <a:pt x="8095610" y="64764"/>
                  </a:moveTo>
                  <a:lnTo>
                    <a:pt x="8014654" y="64764"/>
                  </a:lnTo>
                </a:path>
                <a:path w="8223250" h="6304915">
                  <a:moveTo>
                    <a:pt x="4805757" y="459425"/>
                  </a:moveTo>
                  <a:lnTo>
                    <a:pt x="4821948" y="459425"/>
                  </a:lnTo>
                  <a:lnTo>
                    <a:pt x="4875581" y="459425"/>
                  </a:lnTo>
                  <a:lnTo>
                    <a:pt x="4891772" y="459425"/>
                  </a:lnTo>
                </a:path>
                <a:path w="8223250" h="6304915">
                  <a:moveTo>
                    <a:pt x="4833079" y="449306"/>
                  </a:moveTo>
                  <a:lnTo>
                    <a:pt x="4811828" y="470557"/>
                  </a:lnTo>
                </a:path>
                <a:path w="8223250" h="6304915">
                  <a:moveTo>
                    <a:pt x="4865462" y="470557"/>
                  </a:moveTo>
                  <a:lnTo>
                    <a:pt x="4886713" y="449306"/>
                  </a:lnTo>
                </a:path>
                <a:path w="8223250" h="6304915">
                  <a:moveTo>
                    <a:pt x="4821948" y="479664"/>
                  </a:moveTo>
                  <a:lnTo>
                    <a:pt x="4821948" y="440198"/>
                  </a:lnTo>
                </a:path>
                <a:path w="8223250" h="6304915">
                  <a:moveTo>
                    <a:pt x="4875581" y="479664"/>
                  </a:moveTo>
                  <a:lnTo>
                    <a:pt x="4875581" y="440198"/>
                  </a:lnTo>
                </a:path>
                <a:path w="8223250" h="6304915">
                  <a:moveTo>
                    <a:pt x="772118" y="5594067"/>
                  </a:moveTo>
                  <a:lnTo>
                    <a:pt x="772118" y="5594067"/>
                  </a:lnTo>
                  <a:lnTo>
                    <a:pt x="4127749" y="5594067"/>
                  </a:lnTo>
                  <a:lnTo>
                    <a:pt x="4143940" y="5594067"/>
                  </a:lnTo>
                </a:path>
                <a:path w="8223250" h="6304915">
                  <a:moveTo>
                    <a:pt x="798429" y="5583947"/>
                  </a:moveTo>
                  <a:lnTo>
                    <a:pt x="777178" y="5605198"/>
                  </a:lnTo>
                </a:path>
                <a:path w="8223250" h="6304915">
                  <a:moveTo>
                    <a:pt x="788310" y="5614306"/>
                  </a:moveTo>
                  <a:lnTo>
                    <a:pt x="788310" y="5574840"/>
                  </a:lnTo>
                </a:path>
                <a:path w="8223250" h="6304915">
                  <a:moveTo>
                    <a:pt x="809561" y="5614306"/>
                  </a:moveTo>
                  <a:lnTo>
                    <a:pt x="809561" y="5574840"/>
                  </a:lnTo>
                </a:path>
                <a:path w="8223250" h="6304915">
                  <a:moveTo>
                    <a:pt x="819680" y="5583947"/>
                  </a:moveTo>
                  <a:lnTo>
                    <a:pt x="798429" y="5605198"/>
                  </a:lnTo>
                </a:path>
                <a:path w="8223250" h="6304915">
                  <a:moveTo>
                    <a:pt x="862182" y="5614306"/>
                  </a:moveTo>
                  <a:lnTo>
                    <a:pt x="862182" y="5574840"/>
                  </a:lnTo>
                </a:path>
                <a:path w="8223250" h="6304915">
                  <a:moveTo>
                    <a:pt x="873314" y="5583947"/>
                  </a:moveTo>
                  <a:lnTo>
                    <a:pt x="852063" y="5605198"/>
                  </a:lnTo>
                </a:path>
                <a:path w="8223250" h="6304915">
                  <a:moveTo>
                    <a:pt x="1108086" y="5614306"/>
                  </a:moveTo>
                  <a:lnTo>
                    <a:pt x="1108086" y="5574840"/>
                  </a:lnTo>
                </a:path>
                <a:path w="8223250" h="6304915">
                  <a:moveTo>
                    <a:pt x="1119218" y="5583947"/>
                  </a:moveTo>
                  <a:lnTo>
                    <a:pt x="1097967" y="5605198"/>
                  </a:lnTo>
                </a:path>
                <a:path w="8223250" h="6304915">
                  <a:moveTo>
                    <a:pt x="1199162" y="5614306"/>
                  </a:moveTo>
                  <a:lnTo>
                    <a:pt x="1199162" y="5574840"/>
                  </a:lnTo>
                </a:path>
                <a:path w="8223250" h="6304915">
                  <a:moveTo>
                    <a:pt x="1210293" y="5583947"/>
                  </a:moveTo>
                  <a:lnTo>
                    <a:pt x="1189042" y="5605198"/>
                  </a:lnTo>
                </a:path>
                <a:path w="8223250" h="6304915">
                  <a:moveTo>
                    <a:pt x="1348931" y="5614306"/>
                  </a:moveTo>
                  <a:lnTo>
                    <a:pt x="1348931" y="5574840"/>
                  </a:lnTo>
                </a:path>
                <a:path w="8223250" h="6304915">
                  <a:moveTo>
                    <a:pt x="1359050" y="5583947"/>
                  </a:moveTo>
                  <a:lnTo>
                    <a:pt x="1337799" y="5605198"/>
                  </a:lnTo>
                </a:path>
                <a:path w="8223250" h="6304915">
                  <a:moveTo>
                    <a:pt x="1616086" y="5614306"/>
                  </a:moveTo>
                  <a:lnTo>
                    <a:pt x="1616086" y="5574840"/>
                  </a:lnTo>
                </a:path>
                <a:path w="8223250" h="6304915">
                  <a:moveTo>
                    <a:pt x="1627217" y="5583947"/>
                  </a:moveTo>
                  <a:lnTo>
                    <a:pt x="1604954" y="5605198"/>
                  </a:lnTo>
                </a:path>
                <a:path w="8223250" h="6304915">
                  <a:moveTo>
                    <a:pt x="1765855" y="5614306"/>
                  </a:moveTo>
                  <a:lnTo>
                    <a:pt x="1765855" y="5574840"/>
                  </a:lnTo>
                </a:path>
                <a:path w="8223250" h="6304915">
                  <a:moveTo>
                    <a:pt x="1775974" y="5583947"/>
                  </a:moveTo>
                  <a:lnTo>
                    <a:pt x="1754723" y="5605198"/>
                  </a:lnTo>
                </a:path>
                <a:path w="8223250" h="6304915">
                  <a:moveTo>
                    <a:pt x="1829608" y="5614306"/>
                  </a:moveTo>
                  <a:lnTo>
                    <a:pt x="1829608" y="5574840"/>
                  </a:lnTo>
                </a:path>
                <a:path w="8223250" h="6304915">
                  <a:moveTo>
                    <a:pt x="1840739" y="5583947"/>
                  </a:moveTo>
                  <a:lnTo>
                    <a:pt x="1819488" y="5605198"/>
                  </a:lnTo>
                </a:path>
                <a:path w="8223250" h="6304915">
                  <a:moveTo>
                    <a:pt x="1883241" y="5614306"/>
                  </a:moveTo>
                  <a:lnTo>
                    <a:pt x="1883241" y="5574840"/>
                  </a:lnTo>
                </a:path>
                <a:path w="8223250" h="6304915">
                  <a:moveTo>
                    <a:pt x="1894372" y="5583947"/>
                  </a:moveTo>
                  <a:lnTo>
                    <a:pt x="1872110" y="5605198"/>
                  </a:lnTo>
                </a:path>
                <a:path w="8223250" h="6304915">
                  <a:moveTo>
                    <a:pt x="1946994" y="5614306"/>
                  </a:moveTo>
                  <a:lnTo>
                    <a:pt x="1946994" y="5574840"/>
                  </a:lnTo>
                </a:path>
                <a:path w="8223250" h="6304915">
                  <a:moveTo>
                    <a:pt x="1958125" y="5583947"/>
                  </a:moveTo>
                  <a:lnTo>
                    <a:pt x="1936874" y="5605198"/>
                  </a:lnTo>
                </a:path>
                <a:path w="8223250" h="6304915">
                  <a:moveTo>
                    <a:pt x="2096763" y="5614306"/>
                  </a:moveTo>
                  <a:lnTo>
                    <a:pt x="2096763" y="5574840"/>
                  </a:lnTo>
                </a:path>
                <a:path w="8223250" h="6304915">
                  <a:moveTo>
                    <a:pt x="2107894" y="5583947"/>
                  </a:moveTo>
                  <a:lnTo>
                    <a:pt x="2086643" y="5605198"/>
                  </a:lnTo>
                </a:path>
                <a:path w="8223250" h="6304915">
                  <a:moveTo>
                    <a:pt x="2363918" y="5614306"/>
                  </a:moveTo>
                  <a:lnTo>
                    <a:pt x="2363918" y="5574840"/>
                  </a:lnTo>
                </a:path>
                <a:path w="8223250" h="6304915">
                  <a:moveTo>
                    <a:pt x="2375049" y="5583947"/>
                  </a:moveTo>
                  <a:lnTo>
                    <a:pt x="2353798" y="5605198"/>
                  </a:lnTo>
                </a:path>
                <a:path w="8223250" h="6304915">
                  <a:moveTo>
                    <a:pt x="2513687" y="5614306"/>
                  </a:moveTo>
                  <a:lnTo>
                    <a:pt x="2513687" y="5574840"/>
                  </a:lnTo>
                </a:path>
                <a:path w="8223250" h="6304915">
                  <a:moveTo>
                    <a:pt x="2524818" y="5583947"/>
                  </a:moveTo>
                  <a:lnTo>
                    <a:pt x="2502555" y="5605198"/>
                  </a:lnTo>
                </a:path>
                <a:path w="8223250" h="6304915">
                  <a:moveTo>
                    <a:pt x="2577440" y="5614306"/>
                  </a:moveTo>
                  <a:lnTo>
                    <a:pt x="2577440" y="5574840"/>
                  </a:lnTo>
                </a:path>
                <a:path w="8223250" h="6304915">
                  <a:moveTo>
                    <a:pt x="2588571" y="5583947"/>
                  </a:moveTo>
                  <a:lnTo>
                    <a:pt x="2567320" y="5605198"/>
                  </a:lnTo>
                </a:path>
                <a:path w="8223250" h="6304915">
                  <a:moveTo>
                    <a:pt x="2631073" y="5614306"/>
                  </a:moveTo>
                  <a:lnTo>
                    <a:pt x="2631073" y="5574840"/>
                  </a:lnTo>
                </a:path>
                <a:path w="8223250" h="6304915">
                  <a:moveTo>
                    <a:pt x="2642205" y="5583947"/>
                  </a:moveTo>
                  <a:lnTo>
                    <a:pt x="2620954" y="5605198"/>
                  </a:lnTo>
                </a:path>
                <a:path w="8223250" h="6304915">
                  <a:moveTo>
                    <a:pt x="2695838" y="5614306"/>
                  </a:moveTo>
                  <a:lnTo>
                    <a:pt x="2695838" y="5574840"/>
                  </a:lnTo>
                </a:path>
                <a:path w="8223250" h="6304915">
                  <a:moveTo>
                    <a:pt x="2705957" y="5583947"/>
                  </a:moveTo>
                  <a:lnTo>
                    <a:pt x="2684706" y="5605198"/>
                  </a:lnTo>
                </a:path>
                <a:path w="8223250" h="6304915">
                  <a:moveTo>
                    <a:pt x="2844595" y="5614306"/>
                  </a:moveTo>
                  <a:lnTo>
                    <a:pt x="2844595" y="5574840"/>
                  </a:lnTo>
                </a:path>
                <a:path w="8223250" h="6304915">
                  <a:moveTo>
                    <a:pt x="2855726" y="5583947"/>
                  </a:moveTo>
                  <a:lnTo>
                    <a:pt x="2834475" y="5605198"/>
                  </a:lnTo>
                </a:path>
                <a:path w="8223250" h="6304915">
                  <a:moveTo>
                    <a:pt x="3111750" y="5614306"/>
                  </a:moveTo>
                  <a:lnTo>
                    <a:pt x="3111750" y="5574840"/>
                  </a:lnTo>
                </a:path>
                <a:path w="8223250" h="6304915">
                  <a:moveTo>
                    <a:pt x="3122881" y="5583947"/>
                  </a:moveTo>
                  <a:lnTo>
                    <a:pt x="3101630" y="5605198"/>
                  </a:lnTo>
                </a:path>
                <a:path w="8223250" h="6304915">
                  <a:moveTo>
                    <a:pt x="3261519" y="5614306"/>
                  </a:moveTo>
                  <a:lnTo>
                    <a:pt x="3261519" y="5574840"/>
                  </a:lnTo>
                </a:path>
                <a:path w="8223250" h="6304915">
                  <a:moveTo>
                    <a:pt x="3272650" y="5583947"/>
                  </a:moveTo>
                  <a:lnTo>
                    <a:pt x="3251399" y="5605198"/>
                  </a:lnTo>
                </a:path>
                <a:path w="8223250" h="6304915">
                  <a:moveTo>
                    <a:pt x="3326284" y="5614306"/>
                  </a:moveTo>
                  <a:lnTo>
                    <a:pt x="3326284" y="5574840"/>
                  </a:lnTo>
                </a:path>
                <a:path w="8223250" h="6304915">
                  <a:moveTo>
                    <a:pt x="3336403" y="5583947"/>
                  </a:moveTo>
                  <a:lnTo>
                    <a:pt x="3315152" y="5605198"/>
                  </a:lnTo>
                </a:path>
                <a:path w="8223250" h="6304915">
                  <a:moveTo>
                    <a:pt x="3379917" y="5614306"/>
                  </a:moveTo>
                  <a:lnTo>
                    <a:pt x="3379917" y="5574840"/>
                  </a:lnTo>
                </a:path>
                <a:path w="8223250" h="6304915">
                  <a:moveTo>
                    <a:pt x="3390037" y="5583947"/>
                  </a:moveTo>
                  <a:lnTo>
                    <a:pt x="3368786" y="5605198"/>
                  </a:lnTo>
                </a:path>
                <a:path w="8223250" h="6304915">
                  <a:moveTo>
                    <a:pt x="3443670" y="5614306"/>
                  </a:moveTo>
                  <a:lnTo>
                    <a:pt x="3443670" y="5574840"/>
                  </a:lnTo>
                </a:path>
                <a:path w="8223250" h="6304915">
                  <a:moveTo>
                    <a:pt x="3454801" y="5583947"/>
                  </a:moveTo>
                  <a:lnTo>
                    <a:pt x="3432539" y="5605198"/>
                  </a:lnTo>
                </a:path>
                <a:path w="8223250" h="6304915">
                  <a:moveTo>
                    <a:pt x="3593439" y="5614306"/>
                  </a:moveTo>
                  <a:lnTo>
                    <a:pt x="3593439" y="5574840"/>
                  </a:lnTo>
                </a:path>
                <a:path w="8223250" h="6304915">
                  <a:moveTo>
                    <a:pt x="3603558" y="5583947"/>
                  </a:moveTo>
                  <a:lnTo>
                    <a:pt x="3582307" y="5605198"/>
                  </a:lnTo>
                </a:path>
                <a:path w="8223250" h="6304915">
                  <a:moveTo>
                    <a:pt x="3860594" y="5614306"/>
                  </a:moveTo>
                  <a:lnTo>
                    <a:pt x="3860594" y="5574840"/>
                  </a:lnTo>
                </a:path>
                <a:path w="8223250" h="6304915">
                  <a:moveTo>
                    <a:pt x="3870713" y="5583947"/>
                  </a:moveTo>
                  <a:lnTo>
                    <a:pt x="3849463" y="5605198"/>
                  </a:lnTo>
                </a:path>
                <a:path w="8223250" h="6304915">
                  <a:moveTo>
                    <a:pt x="4010363" y="5614306"/>
                  </a:moveTo>
                  <a:lnTo>
                    <a:pt x="4010363" y="5574840"/>
                  </a:lnTo>
                </a:path>
                <a:path w="8223250" h="6304915">
                  <a:moveTo>
                    <a:pt x="4020482" y="5583947"/>
                  </a:moveTo>
                  <a:lnTo>
                    <a:pt x="3999231" y="5605198"/>
                  </a:lnTo>
                </a:path>
                <a:path w="8223250" h="6304915">
                  <a:moveTo>
                    <a:pt x="4074116" y="5614306"/>
                  </a:moveTo>
                  <a:lnTo>
                    <a:pt x="4074116" y="5574840"/>
                  </a:lnTo>
                </a:path>
                <a:path w="8223250" h="6304915">
                  <a:moveTo>
                    <a:pt x="4085247" y="5583947"/>
                  </a:moveTo>
                  <a:lnTo>
                    <a:pt x="4063996" y="5605198"/>
                  </a:lnTo>
                </a:path>
                <a:path w="8223250" h="6304915">
                  <a:moveTo>
                    <a:pt x="4116618" y="5605198"/>
                  </a:moveTo>
                  <a:lnTo>
                    <a:pt x="4137869" y="5583947"/>
                  </a:lnTo>
                </a:path>
                <a:path w="8223250" h="6304915">
                  <a:moveTo>
                    <a:pt x="4127749" y="5614306"/>
                  </a:moveTo>
                  <a:lnTo>
                    <a:pt x="4127749" y="5574840"/>
                  </a:lnTo>
                </a:path>
                <a:path w="8223250" h="6304915">
                  <a:moveTo>
                    <a:pt x="2593631" y="5554601"/>
                  </a:moveTo>
                  <a:lnTo>
                    <a:pt x="2604762" y="5594067"/>
                  </a:lnTo>
                  <a:lnTo>
                    <a:pt x="2604762" y="5505015"/>
                  </a:lnTo>
                  <a:lnTo>
                    <a:pt x="2632085" y="5505015"/>
                  </a:lnTo>
                  <a:lnTo>
                    <a:pt x="2735304" y="5505015"/>
                  </a:lnTo>
                </a:path>
                <a:path w="8223250" h="6304915">
                  <a:moveTo>
                    <a:pt x="2604762" y="5594067"/>
                  </a:moveTo>
                  <a:lnTo>
                    <a:pt x="2614882" y="5554601"/>
                  </a:lnTo>
                </a:path>
                <a:path w="8223250" h="6304915">
                  <a:moveTo>
                    <a:pt x="4090307" y="5554601"/>
                  </a:moveTo>
                  <a:lnTo>
                    <a:pt x="4100426" y="5594067"/>
                  </a:lnTo>
                  <a:lnTo>
                    <a:pt x="4100426" y="5504003"/>
                  </a:lnTo>
                  <a:lnTo>
                    <a:pt x="4074116" y="5504003"/>
                  </a:lnTo>
                  <a:lnTo>
                    <a:pt x="3970897" y="5504003"/>
                  </a:lnTo>
                </a:path>
                <a:path w="8223250" h="6304915">
                  <a:moveTo>
                    <a:pt x="4100426" y="5594067"/>
                  </a:moveTo>
                  <a:lnTo>
                    <a:pt x="4111558" y="5554601"/>
                  </a:lnTo>
                </a:path>
                <a:path w="8223250" h="6304915">
                  <a:moveTo>
                    <a:pt x="7274918" y="5675023"/>
                  </a:moveTo>
                  <a:lnTo>
                    <a:pt x="7274918" y="5675023"/>
                  </a:lnTo>
                  <a:lnTo>
                    <a:pt x="7274918" y="2901264"/>
                  </a:lnTo>
                  <a:lnTo>
                    <a:pt x="7274918" y="2885073"/>
                  </a:lnTo>
                </a:path>
                <a:path w="8223250" h="6304915">
                  <a:moveTo>
                    <a:pt x="7264798" y="5647700"/>
                  </a:moveTo>
                  <a:lnTo>
                    <a:pt x="7286049" y="5668951"/>
                  </a:lnTo>
                </a:path>
                <a:path w="8223250" h="6304915">
                  <a:moveTo>
                    <a:pt x="7295157" y="5658832"/>
                  </a:moveTo>
                  <a:lnTo>
                    <a:pt x="7254679" y="5658832"/>
                  </a:lnTo>
                </a:path>
                <a:path w="8223250" h="6304915">
                  <a:moveTo>
                    <a:pt x="7295157" y="5594067"/>
                  </a:moveTo>
                  <a:lnTo>
                    <a:pt x="7254679" y="5594067"/>
                  </a:lnTo>
                </a:path>
                <a:path w="8223250" h="6304915">
                  <a:moveTo>
                    <a:pt x="7264798" y="5583947"/>
                  </a:moveTo>
                  <a:lnTo>
                    <a:pt x="7286049" y="5605198"/>
                  </a:lnTo>
                </a:path>
                <a:path w="8223250" h="6304915">
                  <a:moveTo>
                    <a:pt x="7295157" y="5028386"/>
                  </a:moveTo>
                  <a:lnTo>
                    <a:pt x="7254679" y="5028386"/>
                  </a:lnTo>
                </a:path>
                <a:path w="8223250" h="6304915">
                  <a:moveTo>
                    <a:pt x="7264798" y="5017254"/>
                  </a:moveTo>
                  <a:lnTo>
                    <a:pt x="7286049" y="5038505"/>
                  </a:lnTo>
                </a:path>
                <a:path w="8223250" h="6304915">
                  <a:moveTo>
                    <a:pt x="7295157" y="4963621"/>
                  </a:moveTo>
                  <a:lnTo>
                    <a:pt x="7254679" y="4963621"/>
                  </a:lnTo>
                </a:path>
                <a:path w="8223250" h="6304915">
                  <a:moveTo>
                    <a:pt x="7264798" y="4953501"/>
                  </a:moveTo>
                  <a:lnTo>
                    <a:pt x="7286049" y="4974752"/>
                  </a:lnTo>
                </a:path>
                <a:path w="8223250" h="6304915">
                  <a:moveTo>
                    <a:pt x="7295157" y="4910999"/>
                  </a:moveTo>
                  <a:lnTo>
                    <a:pt x="7254679" y="4910999"/>
                  </a:lnTo>
                </a:path>
                <a:path w="8223250" h="6304915">
                  <a:moveTo>
                    <a:pt x="7264798" y="4899868"/>
                  </a:moveTo>
                  <a:lnTo>
                    <a:pt x="7286049" y="4921119"/>
                  </a:lnTo>
                </a:path>
                <a:path w="8223250" h="6304915">
                  <a:moveTo>
                    <a:pt x="7295157" y="4846235"/>
                  </a:moveTo>
                  <a:lnTo>
                    <a:pt x="7254679" y="4846235"/>
                  </a:lnTo>
                </a:path>
                <a:path w="8223250" h="6304915">
                  <a:moveTo>
                    <a:pt x="7264798" y="4836115"/>
                  </a:moveTo>
                  <a:lnTo>
                    <a:pt x="7286049" y="4857366"/>
                  </a:lnTo>
                </a:path>
                <a:path w="8223250" h="6304915">
                  <a:moveTo>
                    <a:pt x="7295157" y="4691406"/>
                  </a:moveTo>
                  <a:lnTo>
                    <a:pt x="7254679" y="4691406"/>
                  </a:lnTo>
                </a:path>
                <a:path w="8223250" h="6304915">
                  <a:moveTo>
                    <a:pt x="7264798" y="4681287"/>
                  </a:moveTo>
                  <a:lnTo>
                    <a:pt x="7286049" y="4702538"/>
                  </a:lnTo>
                </a:path>
                <a:path w="8223250" h="6304915">
                  <a:moveTo>
                    <a:pt x="7295157" y="4435382"/>
                  </a:moveTo>
                  <a:lnTo>
                    <a:pt x="7254679" y="4435382"/>
                  </a:lnTo>
                </a:path>
                <a:path w="8223250" h="6304915">
                  <a:moveTo>
                    <a:pt x="7264798" y="4424251"/>
                  </a:moveTo>
                  <a:lnTo>
                    <a:pt x="7286049" y="4445502"/>
                  </a:lnTo>
                </a:path>
                <a:path w="8223250" h="6304915">
                  <a:moveTo>
                    <a:pt x="7295157" y="4280554"/>
                  </a:moveTo>
                  <a:lnTo>
                    <a:pt x="7254679" y="4280554"/>
                  </a:lnTo>
                </a:path>
                <a:path w="8223250" h="6304915">
                  <a:moveTo>
                    <a:pt x="7264798" y="4269422"/>
                  </a:moveTo>
                  <a:lnTo>
                    <a:pt x="7286049" y="4290673"/>
                  </a:lnTo>
                </a:path>
                <a:path w="8223250" h="6304915">
                  <a:moveTo>
                    <a:pt x="7295157" y="4215789"/>
                  </a:moveTo>
                  <a:lnTo>
                    <a:pt x="7254679" y="4215789"/>
                  </a:lnTo>
                </a:path>
                <a:path w="8223250" h="6304915">
                  <a:moveTo>
                    <a:pt x="7264798" y="4205669"/>
                  </a:moveTo>
                  <a:lnTo>
                    <a:pt x="7286049" y="4226920"/>
                  </a:lnTo>
                </a:path>
                <a:path w="8223250" h="6304915">
                  <a:moveTo>
                    <a:pt x="7295157" y="4162155"/>
                  </a:moveTo>
                  <a:lnTo>
                    <a:pt x="7254679" y="4162155"/>
                  </a:lnTo>
                </a:path>
                <a:path w="8223250" h="6304915">
                  <a:moveTo>
                    <a:pt x="7264798" y="4152036"/>
                  </a:moveTo>
                  <a:lnTo>
                    <a:pt x="7286049" y="4173287"/>
                  </a:lnTo>
                </a:path>
                <a:path w="8223250" h="6304915">
                  <a:moveTo>
                    <a:pt x="7295157" y="4098403"/>
                  </a:moveTo>
                  <a:lnTo>
                    <a:pt x="7254679" y="4098403"/>
                  </a:lnTo>
                </a:path>
                <a:path w="8223250" h="6304915">
                  <a:moveTo>
                    <a:pt x="7264798" y="4087271"/>
                  </a:moveTo>
                  <a:lnTo>
                    <a:pt x="7286049" y="4109534"/>
                  </a:lnTo>
                </a:path>
                <a:path w="8223250" h="6304915">
                  <a:moveTo>
                    <a:pt x="7295157" y="3975956"/>
                  </a:moveTo>
                  <a:lnTo>
                    <a:pt x="7254679" y="3975956"/>
                  </a:lnTo>
                </a:path>
                <a:path w="8223250" h="6304915">
                  <a:moveTo>
                    <a:pt x="7264798" y="3964825"/>
                  </a:moveTo>
                  <a:lnTo>
                    <a:pt x="7286049" y="3986076"/>
                  </a:lnTo>
                </a:path>
                <a:path w="8223250" h="6304915">
                  <a:moveTo>
                    <a:pt x="7295157" y="3718921"/>
                  </a:moveTo>
                  <a:lnTo>
                    <a:pt x="7254679" y="3718921"/>
                  </a:lnTo>
                </a:path>
                <a:path w="8223250" h="6304915">
                  <a:moveTo>
                    <a:pt x="7264798" y="3708801"/>
                  </a:moveTo>
                  <a:lnTo>
                    <a:pt x="7286049" y="3730052"/>
                  </a:lnTo>
                </a:path>
                <a:path w="8223250" h="6304915">
                  <a:moveTo>
                    <a:pt x="7295157" y="3606594"/>
                  </a:moveTo>
                  <a:lnTo>
                    <a:pt x="7254679" y="3606594"/>
                  </a:lnTo>
                </a:path>
                <a:path w="8223250" h="6304915">
                  <a:moveTo>
                    <a:pt x="7264798" y="3596475"/>
                  </a:moveTo>
                  <a:lnTo>
                    <a:pt x="7286049" y="3617726"/>
                  </a:lnTo>
                </a:path>
                <a:path w="8223250" h="6304915">
                  <a:moveTo>
                    <a:pt x="7295157" y="3542841"/>
                  </a:moveTo>
                  <a:lnTo>
                    <a:pt x="7254679" y="3542841"/>
                  </a:lnTo>
                </a:path>
                <a:path w="8223250" h="6304915">
                  <a:moveTo>
                    <a:pt x="7264798" y="3531710"/>
                  </a:moveTo>
                  <a:lnTo>
                    <a:pt x="7286049" y="3552961"/>
                  </a:lnTo>
                </a:path>
                <a:path w="8223250" h="6304915">
                  <a:moveTo>
                    <a:pt x="7295157" y="3489208"/>
                  </a:moveTo>
                  <a:lnTo>
                    <a:pt x="7254679" y="3489208"/>
                  </a:lnTo>
                </a:path>
                <a:path w="8223250" h="6304915">
                  <a:moveTo>
                    <a:pt x="7264798" y="3479088"/>
                  </a:moveTo>
                  <a:lnTo>
                    <a:pt x="7286049" y="3500339"/>
                  </a:lnTo>
                </a:path>
                <a:path w="8223250" h="6304915">
                  <a:moveTo>
                    <a:pt x="7295157" y="3425455"/>
                  </a:moveTo>
                  <a:lnTo>
                    <a:pt x="7254679" y="3425455"/>
                  </a:lnTo>
                </a:path>
                <a:path w="8223250" h="6304915">
                  <a:moveTo>
                    <a:pt x="7264798" y="3414323"/>
                  </a:moveTo>
                  <a:lnTo>
                    <a:pt x="7286049" y="3435574"/>
                  </a:lnTo>
                </a:path>
                <a:path w="8223250" h="6304915">
                  <a:moveTo>
                    <a:pt x="7295157" y="2966029"/>
                  </a:moveTo>
                  <a:lnTo>
                    <a:pt x="7254679" y="2966029"/>
                  </a:lnTo>
                </a:path>
                <a:path w="8223250" h="6304915">
                  <a:moveTo>
                    <a:pt x="7264798" y="2954897"/>
                  </a:moveTo>
                  <a:lnTo>
                    <a:pt x="7286049" y="2976148"/>
                  </a:lnTo>
                </a:path>
                <a:path w="8223250" h="6304915">
                  <a:moveTo>
                    <a:pt x="7286049" y="2912396"/>
                  </a:moveTo>
                  <a:lnTo>
                    <a:pt x="7264798" y="2891145"/>
                  </a:lnTo>
                </a:path>
                <a:path w="8223250" h="6304915">
                  <a:moveTo>
                    <a:pt x="7295157" y="2901264"/>
                  </a:moveTo>
                  <a:lnTo>
                    <a:pt x="7254679" y="2901264"/>
                  </a:lnTo>
                </a:path>
                <a:path w="8223250" h="6304915">
                  <a:moveTo>
                    <a:pt x="969449" y="5749907"/>
                  </a:moveTo>
                  <a:lnTo>
                    <a:pt x="969449" y="5749907"/>
                  </a:lnTo>
                  <a:lnTo>
                    <a:pt x="969449" y="3398132"/>
                  </a:lnTo>
                  <a:lnTo>
                    <a:pt x="969449" y="3382953"/>
                  </a:lnTo>
                </a:path>
                <a:path w="8223250" h="6304915">
                  <a:moveTo>
                    <a:pt x="959329" y="5722584"/>
                  </a:moveTo>
                  <a:lnTo>
                    <a:pt x="980580" y="5743835"/>
                  </a:lnTo>
                </a:path>
                <a:path w="8223250" h="6304915">
                  <a:moveTo>
                    <a:pt x="989688" y="5733716"/>
                  </a:moveTo>
                  <a:lnTo>
                    <a:pt x="949210" y="5733716"/>
                  </a:lnTo>
                </a:path>
                <a:path w="8223250" h="6304915">
                  <a:moveTo>
                    <a:pt x="989688" y="5712465"/>
                  </a:moveTo>
                  <a:lnTo>
                    <a:pt x="949210" y="5712465"/>
                  </a:lnTo>
                </a:path>
                <a:path w="8223250" h="6304915">
                  <a:moveTo>
                    <a:pt x="959329" y="5701334"/>
                  </a:moveTo>
                  <a:lnTo>
                    <a:pt x="980580" y="5722584"/>
                  </a:lnTo>
                </a:path>
                <a:path w="8223250" h="6304915">
                  <a:moveTo>
                    <a:pt x="989688" y="5658832"/>
                  </a:moveTo>
                  <a:lnTo>
                    <a:pt x="949210" y="5658832"/>
                  </a:lnTo>
                </a:path>
                <a:path w="8223250" h="6304915">
                  <a:moveTo>
                    <a:pt x="959329" y="5647700"/>
                  </a:moveTo>
                  <a:lnTo>
                    <a:pt x="980580" y="5668951"/>
                  </a:lnTo>
                </a:path>
                <a:path w="8223250" h="6304915">
                  <a:moveTo>
                    <a:pt x="989688" y="5594067"/>
                  </a:moveTo>
                  <a:lnTo>
                    <a:pt x="949210" y="5594067"/>
                  </a:lnTo>
                </a:path>
                <a:path w="8223250" h="6304915">
                  <a:moveTo>
                    <a:pt x="959329" y="5583947"/>
                  </a:moveTo>
                  <a:lnTo>
                    <a:pt x="980580" y="5605198"/>
                  </a:lnTo>
                </a:path>
                <a:path w="8223250" h="6304915">
                  <a:moveTo>
                    <a:pt x="989688" y="5028386"/>
                  </a:moveTo>
                  <a:lnTo>
                    <a:pt x="949210" y="5028386"/>
                  </a:lnTo>
                </a:path>
                <a:path w="8223250" h="6304915">
                  <a:moveTo>
                    <a:pt x="959329" y="5017254"/>
                  </a:moveTo>
                  <a:lnTo>
                    <a:pt x="980580" y="5038505"/>
                  </a:lnTo>
                </a:path>
                <a:path w="8223250" h="6304915">
                  <a:moveTo>
                    <a:pt x="989688" y="4963621"/>
                  </a:moveTo>
                  <a:lnTo>
                    <a:pt x="949210" y="4963621"/>
                  </a:lnTo>
                </a:path>
                <a:path w="8223250" h="6304915">
                  <a:moveTo>
                    <a:pt x="959329" y="4953501"/>
                  </a:moveTo>
                  <a:lnTo>
                    <a:pt x="980580" y="4974752"/>
                  </a:lnTo>
                </a:path>
                <a:path w="8223250" h="6304915">
                  <a:moveTo>
                    <a:pt x="989688" y="4910999"/>
                  </a:moveTo>
                  <a:lnTo>
                    <a:pt x="949210" y="4910999"/>
                  </a:lnTo>
                </a:path>
                <a:path w="8223250" h="6304915">
                  <a:moveTo>
                    <a:pt x="959329" y="4899868"/>
                  </a:moveTo>
                  <a:lnTo>
                    <a:pt x="980580" y="4921119"/>
                  </a:lnTo>
                </a:path>
                <a:path w="8223250" h="6304915">
                  <a:moveTo>
                    <a:pt x="989688" y="4846235"/>
                  </a:moveTo>
                  <a:lnTo>
                    <a:pt x="949210" y="4846235"/>
                  </a:lnTo>
                </a:path>
                <a:path w="8223250" h="6304915">
                  <a:moveTo>
                    <a:pt x="959329" y="4836115"/>
                  </a:moveTo>
                  <a:lnTo>
                    <a:pt x="980580" y="4857366"/>
                  </a:lnTo>
                </a:path>
                <a:path w="8223250" h="6304915">
                  <a:moveTo>
                    <a:pt x="989688" y="4280554"/>
                  </a:moveTo>
                  <a:lnTo>
                    <a:pt x="949210" y="4280554"/>
                  </a:lnTo>
                </a:path>
                <a:path w="8223250" h="6304915">
                  <a:moveTo>
                    <a:pt x="959329" y="4269422"/>
                  </a:moveTo>
                  <a:lnTo>
                    <a:pt x="980580" y="4290673"/>
                  </a:lnTo>
                </a:path>
                <a:path w="8223250" h="6304915">
                  <a:moveTo>
                    <a:pt x="989688" y="4215789"/>
                  </a:moveTo>
                  <a:lnTo>
                    <a:pt x="949210" y="4215789"/>
                  </a:lnTo>
                </a:path>
                <a:path w="8223250" h="6304915">
                  <a:moveTo>
                    <a:pt x="959329" y="4205669"/>
                  </a:moveTo>
                  <a:lnTo>
                    <a:pt x="980580" y="4226920"/>
                  </a:lnTo>
                </a:path>
                <a:path w="8223250" h="6304915">
                  <a:moveTo>
                    <a:pt x="989688" y="4162155"/>
                  </a:moveTo>
                  <a:lnTo>
                    <a:pt x="949210" y="4162155"/>
                  </a:lnTo>
                </a:path>
                <a:path w="8223250" h="6304915">
                  <a:moveTo>
                    <a:pt x="959329" y="4152036"/>
                  </a:moveTo>
                  <a:lnTo>
                    <a:pt x="980580" y="4173287"/>
                  </a:lnTo>
                </a:path>
                <a:path w="8223250" h="6304915">
                  <a:moveTo>
                    <a:pt x="989688" y="4077152"/>
                  </a:moveTo>
                  <a:lnTo>
                    <a:pt x="949210" y="4077152"/>
                  </a:lnTo>
                </a:path>
                <a:path w="8223250" h="6304915">
                  <a:moveTo>
                    <a:pt x="959329" y="4066020"/>
                  </a:moveTo>
                  <a:lnTo>
                    <a:pt x="980580" y="4087271"/>
                  </a:lnTo>
                </a:path>
                <a:path w="8223250" h="6304915">
                  <a:moveTo>
                    <a:pt x="989688" y="3927383"/>
                  </a:moveTo>
                  <a:lnTo>
                    <a:pt x="949210" y="3927383"/>
                  </a:lnTo>
                </a:path>
                <a:path w="8223250" h="6304915">
                  <a:moveTo>
                    <a:pt x="959329" y="3917263"/>
                  </a:moveTo>
                  <a:lnTo>
                    <a:pt x="980580" y="3938514"/>
                  </a:lnTo>
                </a:path>
                <a:path w="8223250" h="6304915">
                  <a:moveTo>
                    <a:pt x="989688" y="3660228"/>
                  </a:moveTo>
                  <a:lnTo>
                    <a:pt x="949210" y="3660228"/>
                  </a:lnTo>
                </a:path>
                <a:path w="8223250" h="6304915">
                  <a:moveTo>
                    <a:pt x="959329" y="3650108"/>
                  </a:moveTo>
                  <a:lnTo>
                    <a:pt x="980580" y="3671359"/>
                  </a:lnTo>
                </a:path>
                <a:path w="8223250" h="6304915">
                  <a:moveTo>
                    <a:pt x="989688" y="3510459"/>
                  </a:moveTo>
                  <a:lnTo>
                    <a:pt x="949210" y="3510459"/>
                  </a:lnTo>
                </a:path>
                <a:path w="8223250" h="6304915">
                  <a:moveTo>
                    <a:pt x="959329" y="3500339"/>
                  </a:moveTo>
                  <a:lnTo>
                    <a:pt x="980580" y="3521590"/>
                  </a:lnTo>
                </a:path>
                <a:path w="8223250" h="6304915">
                  <a:moveTo>
                    <a:pt x="980580" y="3409264"/>
                  </a:moveTo>
                  <a:lnTo>
                    <a:pt x="959329" y="3388013"/>
                  </a:lnTo>
                </a:path>
                <a:path w="8223250" h="6304915">
                  <a:moveTo>
                    <a:pt x="989688" y="3398132"/>
                  </a:moveTo>
                  <a:lnTo>
                    <a:pt x="949210" y="3398132"/>
                  </a:lnTo>
                </a:path>
                <a:path w="8223250" h="6304915">
                  <a:moveTo>
                    <a:pt x="929983" y="4199598"/>
                  </a:moveTo>
                  <a:lnTo>
                    <a:pt x="969449" y="4189478"/>
                  </a:lnTo>
                  <a:lnTo>
                    <a:pt x="914804" y="4189478"/>
                  </a:lnTo>
                  <a:lnTo>
                    <a:pt x="914804" y="4162155"/>
                  </a:lnTo>
                  <a:lnTo>
                    <a:pt x="914804" y="4058936"/>
                  </a:lnTo>
                </a:path>
                <a:path w="8223250" h="6304915">
                  <a:moveTo>
                    <a:pt x="969449" y="4189478"/>
                  </a:moveTo>
                  <a:lnTo>
                    <a:pt x="929983" y="4178347"/>
                  </a:lnTo>
                </a:path>
                <a:path w="8223250" h="6304915">
                  <a:moveTo>
                    <a:pt x="969449" y="2366954"/>
                  </a:moveTo>
                  <a:lnTo>
                    <a:pt x="969449" y="2366954"/>
                  </a:lnTo>
                  <a:lnTo>
                    <a:pt x="969449" y="16191"/>
                  </a:lnTo>
                  <a:lnTo>
                    <a:pt x="969449" y="0"/>
                  </a:lnTo>
                </a:path>
                <a:path w="8223250" h="6304915">
                  <a:moveTo>
                    <a:pt x="959329" y="2340643"/>
                  </a:moveTo>
                  <a:lnTo>
                    <a:pt x="980580" y="2361894"/>
                  </a:lnTo>
                </a:path>
                <a:path w="8223250" h="6304915">
                  <a:moveTo>
                    <a:pt x="989688" y="2350763"/>
                  </a:moveTo>
                  <a:lnTo>
                    <a:pt x="949210" y="2350763"/>
                  </a:lnTo>
                </a:path>
                <a:path w="8223250" h="6304915">
                  <a:moveTo>
                    <a:pt x="989688" y="2265759"/>
                  </a:moveTo>
                  <a:lnTo>
                    <a:pt x="949210" y="2265759"/>
                  </a:lnTo>
                </a:path>
                <a:path w="8223250" h="6304915">
                  <a:moveTo>
                    <a:pt x="959329" y="2254627"/>
                  </a:moveTo>
                  <a:lnTo>
                    <a:pt x="980580" y="2276890"/>
                  </a:lnTo>
                </a:path>
                <a:path w="8223250" h="6304915">
                  <a:moveTo>
                    <a:pt x="989688" y="2009735"/>
                  </a:moveTo>
                  <a:lnTo>
                    <a:pt x="949210" y="2009735"/>
                  </a:lnTo>
                </a:path>
                <a:path w="8223250" h="6304915">
                  <a:moveTo>
                    <a:pt x="959329" y="1998603"/>
                  </a:moveTo>
                  <a:lnTo>
                    <a:pt x="980580" y="2019854"/>
                  </a:lnTo>
                </a:path>
                <a:path w="8223250" h="6304915">
                  <a:moveTo>
                    <a:pt x="989688" y="1977352"/>
                  </a:moveTo>
                  <a:lnTo>
                    <a:pt x="949210" y="1977352"/>
                  </a:lnTo>
                </a:path>
                <a:path w="8223250" h="6304915">
                  <a:moveTo>
                    <a:pt x="959329" y="1966221"/>
                  </a:moveTo>
                  <a:lnTo>
                    <a:pt x="980580" y="1987472"/>
                  </a:lnTo>
                </a:path>
                <a:path w="8223250" h="6304915">
                  <a:moveTo>
                    <a:pt x="989688" y="1923719"/>
                  </a:moveTo>
                  <a:lnTo>
                    <a:pt x="949210" y="1923719"/>
                  </a:lnTo>
                </a:path>
                <a:path w="8223250" h="6304915">
                  <a:moveTo>
                    <a:pt x="959329" y="1912588"/>
                  </a:moveTo>
                  <a:lnTo>
                    <a:pt x="980580" y="1934851"/>
                  </a:lnTo>
                </a:path>
                <a:path w="8223250" h="6304915">
                  <a:moveTo>
                    <a:pt x="989688" y="1886277"/>
                  </a:moveTo>
                  <a:lnTo>
                    <a:pt x="949210" y="1886277"/>
                  </a:lnTo>
                </a:path>
                <a:path w="8223250" h="6304915">
                  <a:moveTo>
                    <a:pt x="959329" y="1876157"/>
                  </a:moveTo>
                  <a:lnTo>
                    <a:pt x="980580" y="1897408"/>
                  </a:lnTo>
                </a:path>
                <a:path w="8223250" h="6304915">
                  <a:moveTo>
                    <a:pt x="989688" y="1630253"/>
                  </a:moveTo>
                  <a:lnTo>
                    <a:pt x="949210" y="1630253"/>
                  </a:lnTo>
                </a:path>
                <a:path w="8223250" h="6304915">
                  <a:moveTo>
                    <a:pt x="959329" y="1619122"/>
                  </a:moveTo>
                  <a:lnTo>
                    <a:pt x="980580" y="1640373"/>
                  </a:lnTo>
                </a:path>
                <a:path w="8223250" h="6304915">
                  <a:moveTo>
                    <a:pt x="989688" y="1586739"/>
                  </a:moveTo>
                  <a:lnTo>
                    <a:pt x="949210" y="1586739"/>
                  </a:lnTo>
                </a:path>
                <a:path w="8223250" h="6304915">
                  <a:moveTo>
                    <a:pt x="959329" y="1576620"/>
                  </a:moveTo>
                  <a:lnTo>
                    <a:pt x="980580" y="1597871"/>
                  </a:lnTo>
                </a:path>
                <a:path w="8223250" h="6304915">
                  <a:moveTo>
                    <a:pt x="989688" y="1534118"/>
                  </a:moveTo>
                  <a:lnTo>
                    <a:pt x="949210" y="1534118"/>
                  </a:lnTo>
                </a:path>
                <a:path w="8223250" h="6304915">
                  <a:moveTo>
                    <a:pt x="959329" y="1522986"/>
                  </a:moveTo>
                  <a:lnTo>
                    <a:pt x="980580" y="1544237"/>
                  </a:lnTo>
                </a:path>
                <a:path w="8223250" h="6304915">
                  <a:moveTo>
                    <a:pt x="989688" y="1469353"/>
                  </a:moveTo>
                  <a:lnTo>
                    <a:pt x="949210" y="1469353"/>
                  </a:lnTo>
                </a:path>
                <a:path w="8223250" h="6304915">
                  <a:moveTo>
                    <a:pt x="959329" y="1459233"/>
                  </a:moveTo>
                  <a:lnTo>
                    <a:pt x="980580" y="1480484"/>
                  </a:lnTo>
                </a:path>
                <a:path w="8223250" h="6304915">
                  <a:moveTo>
                    <a:pt x="989688" y="903672"/>
                  </a:moveTo>
                  <a:lnTo>
                    <a:pt x="949210" y="903672"/>
                  </a:lnTo>
                </a:path>
                <a:path w="8223250" h="6304915">
                  <a:moveTo>
                    <a:pt x="959329" y="892541"/>
                  </a:moveTo>
                  <a:lnTo>
                    <a:pt x="980580" y="913792"/>
                  </a:lnTo>
                </a:path>
                <a:path w="8223250" h="6304915">
                  <a:moveTo>
                    <a:pt x="989688" y="838907"/>
                  </a:moveTo>
                  <a:lnTo>
                    <a:pt x="949210" y="838907"/>
                  </a:lnTo>
                </a:path>
                <a:path w="8223250" h="6304915">
                  <a:moveTo>
                    <a:pt x="959329" y="828788"/>
                  </a:moveTo>
                  <a:lnTo>
                    <a:pt x="980580" y="850039"/>
                  </a:lnTo>
                </a:path>
                <a:path w="8223250" h="6304915">
                  <a:moveTo>
                    <a:pt x="989688" y="785274"/>
                  </a:moveTo>
                  <a:lnTo>
                    <a:pt x="949210" y="785274"/>
                  </a:lnTo>
                </a:path>
                <a:path w="8223250" h="6304915">
                  <a:moveTo>
                    <a:pt x="959329" y="775154"/>
                  </a:moveTo>
                  <a:lnTo>
                    <a:pt x="980580" y="796405"/>
                  </a:lnTo>
                </a:path>
                <a:path w="8223250" h="6304915">
                  <a:moveTo>
                    <a:pt x="989688" y="721521"/>
                  </a:moveTo>
                  <a:lnTo>
                    <a:pt x="949210" y="721521"/>
                  </a:lnTo>
                </a:path>
                <a:path w="8223250" h="6304915">
                  <a:moveTo>
                    <a:pt x="959329" y="710389"/>
                  </a:moveTo>
                  <a:lnTo>
                    <a:pt x="980580" y="732652"/>
                  </a:lnTo>
                </a:path>
                <a:path w="8223250" h="6304915">
                  <a:moveTo>
                    <a:pt x="989688" y="154828"/>
                  </a:moveTo>
                  <a:lnTo>
                    <a:pt x="949210" y="154828"/>
                  </a:lnTo>
                </a:path>
                <a:path w="8223250" h="6304915">
                  <a:moveTo>
                    <a:pt x="959329" y="144709"/>
                  </a:moveTo>
                  <a:lnTo>
                    <a:pt x="980580" y="165960"/>
                  </a:lnTo>
                </a:path>
                <a:path w="8223250" h="6304915">
                  <a:moveTo>
                    <a:pt x="989688" y="91075"/>
                  </a:moveTo>
                  <a:lnTo>
                    <a:pt x="949210" y="91075"/>
                  </a:lnTo>
                </a:path>
                <a:path w="8223250" h="6304915">
                  <a:moveTo>
                    <a:pt x="959329" y="79944"/>
                  </a:moveTo>
                  <a:lnTo>
                    <a:pt x="980580" y="102207"/>
                  </a:lnTo>
                </a:path>
                <a:path w="8223250" h="6304915">
                  <a:moveTo>
                    <a:pt x="989688" y="37442"/>
                  </a:moveTo>
                  <a:lnTo>
                    <a:pt x="949210" y="37442"/>
                  </a:lnTo>
                </a:path>
                <a:path w="8223250" h="6304915">
                  <a:moveTo>
                    <a:pt x="959329" y="27322"/>
                  </a:moveTo>
                  <a:lnTo>
                    <a:pt x="980580" y="48573"/>
                  </a:lnTo>
                </a:path>
                <a:path w="8223250" h="6304915">
                  <a:moveTo>
                    <a:pt x="980580" y="27322"/>
                  </a:moveTo>
                  <a:lnTo>
                    <a:pt x="959329" y="6071"/>
                  </a:lnTo>
                </a:path>
                <a:path w="8223250" h="6304915">
                  <a:moveTo>
                    <a:pt x="989688" y="16191"/>
                  </a:moveTo>
                  <a:lnTo>
                    <a:pt x="949210" y="16191"/>
                  </a:lnTo>
                </a:path>
                <a:path w="8223250" h="6304915">
                  <a:moveTo>
                    <a:pt x="929983" y="822716"/>
                  </a:moveTo>
                  <a:lnTo>
                    <a:pt x="969449" y="812596"/>
                  </a:lnTo>
                  <a:lnTo>
                    <a:pt x="925935" y="812596"/>
                  </a:lnTo>
                  <a:lnTo>
                    <a:pt x="925935" y="785274"/>
                  </a:lnTo>
                  <a:lnTo>
                    <a:pt x="925935" y="682055"/>
                  </a:lnTo>
                </a:path>
                <a:path w="8223250" h="6304915">
                  <a:moveTo>
                    <a:pt x="969449" y="812596"/>
                  </a:moveTo>
                  <a:lnTo>
                    <a:pt x="929983" y="801465"/>
                  </a:lnTo>
                </a:path>
                <a:path w="8223250" h="6304915">
                  <a:moveTo>
                    <a:pt x="929983" y="74884"/>
                  </a:moveTo>
                  <a:lnTo>
                    <a:pt x="969449" y="64764"/>
                  </a:lnTo>
                  <a:lnTo>
                    <a:pt x="925935" y="64764"/>
                  </a:lnTo>
                  <a:lnTo>
                    <a:pt x="925935" y="91075"/>
                  </a:lnTo>
                  <a:lnTo>
                    <a:pt x="925935" y="194294"/>
                  </a:lnTo>
                </a:path>
                <a:path w="8223250" h="6304915">
                  <a:moveTo>
                    <a:pt x="969449" y="64764"/>
                  </a:moveTo>
                  <a:lnTo>
                    <a:pt x="929983" y="53633"/>
                  </a:lnTo>
                </a:path>
                <a:path w="8223250" h="6304915">
                  <a:moveTo>
                    <a:pt x="5725620" y="5675023"/>
                  </a:moveTo>
                  <a:lnTo>
                    <a:pt x="5725620" y="5675023"/>
                  </a:lnTo>
                  <a:lnTo>
                    <a:pt x="5725620" y="1198150"/>
                  </a:lnTo>
                  <a:lnTo>
                    <a:pt x="5725620" y="1181959"/>
                  </a:lnTo>
                </a:path>
                <a:path w="8223250" h="6304915">
                  <a:moveTo>
                    <a:pt x="5714489" y="5647700"/>
                  </a:moveTo>
                  <a:lnTo>
                    <a:pt x="5735740" y="5668951"/>
                  </a:lnTo>
                </a:path>
                <a:path w="8223250" h="6304915">
                  <a:moveTo>
                    <a:pt x="5745859" y="5658832"/>
                  </a:moveTo>
                  <a:lnTo>
                    <a:pt x="5705381" y="5658832"/>
                  </a:lnTo>
                </a:path>
                <a:path w="8223250" h="6304915">
                  <a:moveTo>
                    <a:pt x="5745859" y="4852306"/>
                  </a:moveTo>
                  <a:lnTo>
                    <a:pt x="5705381" y="4852306"/>
                  </a:lnTo>
                </a:path>
                <a:path w="8223250" h="6304915">
                  <a:moveTo>
                    <a:pt x="5714489" y="4841175"/>
                  </a:moveTo>
                  <a:lnTo>
                    <a:pt x="5735740" y="4862426"/>
                  </a:lnTo>
                </a:path>
                <a:path w="8223250" h="6304915">
                  <a:moveTo>
                    <a:pt x="5745859" y="4552769"/>
                  </a:moveTo>
                  <a:lnTo>
                    <a:pt x="5705381" y="4552769"/>
                  </a:lnTo>
                </a:path>
                <a:path w="8223250" h="6304915">
                  <a:moveTo>
                    <a:pt x="5714489" y="4541637"/>
                  </a:moveTo>
                  <a:lnTo>
                    <a:pt x="5735740" y="4562888"/>
                  </a:lnTo>
                </a:path>
                <a:path w="8223250" h="6304915">
                  <a:moveTo>
                    <a:pt x="5745859" y="4510267"/>
                  </a:moveTo>
                  <a:lnTo>
                    <a:pt x="5705381" y="4510267"/>
                  </a:lnTo>
                </a:path>
                <a:path w="8223250" h="6304915">
                  <a:moveTo>
                    <a:pt x="5714489" y="4499135"/>
                  </a:moveTo>
                  <a:lnTo>
                    <a:pt x="5735740" y="4520386"/>
                  </a:lnTo>
                </a:path>
                <a:path w="8223250" h="6304915">
                  <a:moveTo>
                    <a:pt x="5745859" y="4337223"/>
                  </a:moveTo>
                  <a:lnTo>
                    <a:pt x="5705381" y="4337223"/>
                  </a:lnTo>
                </a:path>
                <a:path w="8223250" h="6304915">
                  <a:moveTo>
                    <a:pt x="5714489" y="4326092"/>
                  </a:moveTo>
                  <a:lnTo>
                    <a:pt x="5735740" y="4347343"/>
                  </a:lnTo>
                </a:path>
                <a:path w="8223250" h="6304915">
                  <a:moveTo>
                    <a:pt x="5745859" y="4215789"/>
                  </a:moveTo>
                  <a:lnTo>
                    <a:pt x="5705381" y="4215789"/>
                  </a:lnTo>
                </a:path>
                <a:path w="8223250" h="6304915">
                  <a:moveTo>
                    <a:pt x="5714489" y="4205669"/>
                  </a:moveTo>
                  <a:lnTo>
                    <a:pt x="5735740" y="4226920"/>
                  </a:lnTo>
                </a:path>
                <a:path w="8223250" h="6304915">
                  <a:moveTo>
                    <a:pt x="5745859" y="4162155"/>
                  </a:moveTo>
                  <a:lnTo>
                    <a:pt x="5705381" y="4162155"/>
                  </a:lnTo>
                </a:path>
                <a:path w="8223250" h="6304915">
                  <a:moveTo>
                    <a:pt x="5714489" y="4152036"/>
                  </a:moveTo>
                  <a:lnTo>
                    <a:pt x="5735740" y="4173287"/>
                  </a:lnTo>
                </a:path>
                <a:path w="8223250" h="6304915">
                  <a:moveTo>
                    <a:pt x="5745859" y="3948634"/>
                  </a:moveTo>
                  <a:lnTo>
                    <a:pt x="5705381" y="3948634"/>
                  </a:lnTo>
                </a:path>
                <a:path w="8223250" h="6304915">
                  <a:moveTo>
                    <a:pt x="5714489" y="3938514"/>
                  </a:moveTo>
                  <a:lnTo>
                    <a:pt x="5735740" y="3959765"/>
                  </a:lnTo>
                </a:path>
                <a:path w="8223250" h="6304915">
                  <a:moveTo>
                    <a:pt x="5745859" y="3775590"/>
                  </a:moveTo>
                  <a:lnTo>
                    <a:pt x="5705381" y="3775590"/>
                  </a:lnTo>
                </a:path>
                <a:path w="8223250" h="6304915">
                  <a:moveTo>
                    <a:pt x="5714489" y="3765471"/>
                  </a:moveTo>
                  <a:lnTo>
                    <a:pt x="5735740" y="3786722"/>
                  </a:lnTo>
                </a:path>
                <a:path w="8223250" h="6304915">
                  <a:moveTo>
                    <a:pt x="5745859" y="3542841"/>
                  </a:moveTo>
                  <a:lnTo>
                    <a:pt x="5705381" y="3542841"/>
                  </a:lnTo>
                </a:path>
                <a:path w="8223250" h="6304915">
                  <a:moveTo>
                    <a:pt x="5714489" y="3531710"/>
                  </a:moveTo>
                  <a:lnTo>
                    <a:pt x="5735740" y="3552961"/>
                  </a:lnTo>
                </a:path>
                <a:path w="8223250" h="6304915">
                  <a:moveTo>
                    <a:pt x="5745859" y="3489208"/>
                  </a:moveTo>
                  <a:lnTo>
                    <a:pt x="5705381" y="3489208"/>
                  </a:lnTo>
                </a:path>
                <a:path w="8223250" h="6304915">
                  <a:moveTo>
                    <a:pt x="5714489" y="3479088"/>
                  </a:moveTo>
                  <a:lnTo>
                    <a:pt x="5735740" y="3500339"/>
                  </a:lnTo>
                </a:path>
                <a:path w="8223250" h="6304915">
                  <a:moveTo>
                    <a:pt x="5745859" y="3368786"/>
                  </a:moveTo>
                  <a:lnTo>
                    <a:pt x="5705381" y="3368786"/>
                  </a:lnTo>
                </a:path>
                <a:path w="8223250" h="6304915">
                  <a:moveTo>
                    <a:pt x="5714489" y="3357654"/>
                  </a:moveTo>
                  <a:lnTo>
                    <a:pt x="5735740" y="3378905"/>
                  </a:lnTo>
                </a:path>
                <a:path w="8223250" h="6304915">
                  <a:moveTo>
                    <a:pt x="5745859" y="3195742"/>
                  </a:moveTo>
                  <a:lnTo>
                    <a:pt x="5705381" y="3195742"/>
                  </a:lnTo>
                </a:path>
                <a:path w="8223250" h="6304915">
                  <a:moveTo>
                    <a:pt x="5714489" y="3184610"/>
                  </a:moveTo>
                  <a:lnTo>
                    <a:pt x="5735740" y="3205861"/>
                  </a:lnTo>
                </a:path>
                <a:path w="8223250" h="6304915">
                  <a:moveTo>
                    <a:pt x="5745859" y="3109726"/>
                  </a:moveTo>
                  <a:lnTo>
                    <a:pt x="5705381" y="3109726"/>
                  </a:lnTo>
                </a:path>
                <a:path w="8223250" h="6304915">
                  <a:moveTo>
                    <a:pt x="5714489" y="3099607"/>
                  </a:moveTo>
                  <a:lnTo>
                    <a:pt x="5735740" y="3120858"/>
                  </a:lnTo>
                </a:path>
                <a:path w="8223250" h="6304915">
                  <a:moveTo>
                    <a:pt x="5745859" y="2260699"/>
                  </a:moveTo>
                  <a:lnTo>
                    <a:pt x="5705381" y="2260699"/>
                  </a:lnTo>
                </a:path>
                <a:path w="8223250" h="6304915">
                  <a:moveTo>
                    <a:pt x="5714489" y="2249567"/>
                  </a:moveTo>
                  <a:lnTo>
                    <a:pt x="5735740" y="2270818"/>
                  </a:lnTo>
                </a:path>
                <a:path w="8223250" h="6304915">
                  <a:moveTo>
                    <a:pt x="5745859" y="2207065"/>
                  </a:moveTo>
                  <a:lnTo>
                    <a:pt x="5705381" y="2207065"/>
                  </a:lnTo>
                </a:path>
                <a:path w="8223250" h="6304915">
                  <a:moveTo>
                    <a:pt x="5714489" y="2195934"/>
                  </a:moveTo>
                  <a:lnTo>
                    <a:pt x="5735740" y="2217185"/>
                  </a:lnTo>
                </a:path>
                <a:path w="8223250" h="6304915">
                  <a:moveTo>
                    <a:pt x="5745859" y="1836691"/>
                  </a:moveTo>
                  <a:lnTo>
                    <a:pt x="5705381" y="1836691"/>
                  </a:lnTo>
                </a:path>
                <a:path w="8223250" h="6304915">
                  <a:moveTo>
                    <a:pt x="5714489" y="1825560"/>
                  </a:moveTo>
                  <a:lnTo>
                    <a:pt x="5735740" y="1846811"/>
                  </a:lnTo>
                </a:path>
                <a:path w="8223250" h="6304915">
                  <a:moveTo>
                    <a:pt x="5745859" y="1586739"/>
                  </a:moveTo>
                  <a:lnTo>
                    <a:pt x="5705381" y="1586739"/>
                  </a:lnTo>
                </a:path>
                <a:path w="8223250" h="6304915">
                  <a:moveTo>
                    <a:pt x="5714489" y="1576620"/>
                  </a:moveTo>
                  <a:lnTo>
                    <a:pt x="5735740" y="1597871"/>
                  </a:lnTo>
                </a:path>
                <a:path w="8223250" h="6304915">
                  <a:moveTo>
                    <a:pt x="5745859" y="1534118"/>
                  </a:moveTo>
                  <a:lnTo>
                    <a:pt x="5705381" y="1534118"/>
                  </a:lnTo>
                </a:path>
                <a:path w="8223250" h="6304915">
                  <a:moveTo>
                    <a:pt x="5714489" y="1522986"/>
                  </a:moveTo>
                  <a:lnTo>
                    <a:pt x="5735740" y="1544237"/>
                  </a:lnTo>
                </a:path>
                <a:path w="8223250" h="6304915">
                  <a:moveTo>
                    <a:pt x="5745859" y="1469353"/>
                  </a:moveTo>
                  <a:lnTo>
                    <a:pt x="5705381" y="1469353"/>
                  </a:lnTo>
                </a:path>
                <a:path w="8223250" h="6304915">
                  <a:moveTo>
                    <a:pt x="5714489" y="1459233"/>
                  </a:moveTo>
                  <a:lnTo>
                    <a:pt x="5735740" y="1480484"/>
                  </a:lnTo>
                </a:path>
                <a:path w="8223250" h="6304915">
                  <a:moveTo>
                    <a:pt x="5745859" y="1317560"/>
                  </a:moveTo>
                  <a:lnTo>
                    <a:pt x="5705381" y="1317560"/>
                  </a:lnTo>
                </a:path>
                <a:path w="8223250" h="6304915">
                  <a:moveTo>
                    <a:pt x="5714489" y="1307441"/>
                  </a:moveTo>
                  <a:lnTo>
                    <a:pt x="5735740" y="1328692"/>
                  </a:lnTo>
                </a:path>
                <a:path w="8223250" h="6304915">
                  <a:moveTo>
                    <a:pt x="5735740" y="1209281"/>
                  </a:moveTo>
                  <a:lnTo>
                    <a:pt x="5714489" y="1188030"/>
                  </a:lnTo>
                </a:path>
                <a:path w="8223250" h="6304915">
                  <a:moveTo>
                    <a:pt x="5745859" y="1198150"/>
                  </a:moveTo>
                  <a:lnTo>
                    <a:pt x="5705381" y="1198150"/>
                  </a:lnTo>
                </a:path>
                <a:path w="8223250" h="6304915">
                  <a:moveTo>
                    <a:pt x="5685142" y="1571560"/>
                  </a:moveTo>
                  <a:lnTo>
                    <a:pt x="5725620" y="1560429"/>
                  </a:lnTo>
                  <a:lnTo>
                    <a:pt x="5681094" y="1560429"/>
                  </a:lnTo>
                  <a:lnTo>
                    <a:pt x="5681094" y="1586739"/>
                  </a:lnTo>
                  <a:lnTo>
                    <a:pt x="5681094" y="1690970"/>
                  </a:lnTo>
                </a:path>
                <a:path w="8223250" h="6304915">
                  <a:moveTo>
                    <a:pt x="5725620" y="1560429"/>
                  </a:moveTo>
                  <a:lnTo>
                    <a:pt x="5685142" y="1549297"/>
                  </a:lnTo>
                </a:path>
                <a:path w="8223250" h="6304915">
                  <a:moveTo>
                    <a:pt x="847003" y="5070888"/>
                  </a:moveTo>
                  <a:lnTo>
                    <a:pt x="847003" y="5070888"/>
                  </a:lnTo>
                  <a:lnTo>
                    <a:pt x="7338671" y="5070888"/>
                  </a:lnTo>
                  <a:lnTo>
                    <a:pt x="7354862" y="5070888"/>
                  </a:lnTo>
                </a:path>
                <a:path w="8223250" h="6304915">
                  <a:moveTo>
                    <a:pt x="873314" y="5060768"/>
                  </a:moveTo>
                  <a:lnTo>
                    <a:pt x="852063" y="5082019"/>
                  </a:lnTo>
                </a:path>
                <a:path w="8223250" h="6304915">
                  <a:moveTo>
                    <a:pt x="862182" y="5091127"/>
                  </a:moveTo>
                  <a:lnTo>
                    <a:pt x="862182" y="5050649"/>
                  </a:lnTo>
                </a:path>
                <a:path w="8223250" h="6304915">
                  <a:moveTo>
                    <a:pt x="1108086" y="5091127"/>
                  </a:moveTo>
                  <a:lnTo>
                    <a:pt x="1108086" y="5050649"/>
                  </a:lnTo>
                </a:path>
                <a:path w="8223250" h="6304915">
                  <a:moveTo>
                    <a:pt x="1119218" y="5060768"/>
                  </a:moveTo>
                  <a:lnTo>
                    <a:pt x="1097967" y="5082019"/>
                  </a:lnTo>
                </a:path>
                <a:path w="8223250" h="6304915">
                  <a:moveTo>
                    <a:pt x="1829608" y="5091127"/>
                  </a:moveTo>
                  <a:lnTo>
                    <a:pt x="1829608" y="5050649"/>
                  </a:lnTo>
                </a:path>
                <a:path w="8223250" h="6304915">
                  <a:moveTo>
                    <a:pt x="1840739" y="5060768"/>
                  </a:moveTo>
                  <a:lnTo>
                    <a:pt x="1819488" y="5082019"/>
                  </a:lnTo>
                </a:path>
                <a:path w="8223250" h="6304915">
                  <a:moveTo>
                    <a:pt x="1883241" y="5091127"/>
                  </a:moveTo>
                  <a:lnTo>
                    <a:pt x="1883241" y="5050649"/>
                  </a:lnTo>
                </a:path>
                <a:path w="8223250" h="6304915">
                  <a:moveTo>
                    <a:pt x="1894372" y="5060768"/>
                  </a:moveTo>
                  <a:lnTo>
                    <a:pt x="1872110" y="5082019"/>
                  </a:lnTo>
                </a:path>
                <a:path w="8223250" h="6304915">
                  <a:moveTo>
                    <a:pt x="2577440" y="5091127"/>
                  </a:moveTo>
                  <a:lnTo>
                    <a:pt x="2577440" y="5050649"/>
                  </a:lnTo>
                </a:path>
                <a:path w="8223250" h="6304915">
                  <a:moveTo>
                    <a:pt x="2588571" y="5060768"/>
                  </a:moveTo>
                  <a:lnTo>
                    <a:pt x="2567320" y="5082019"/>
                  </a:lnTo>
                </a:path>
                <a:path w="8223250" h="6304915">
                  <a:moveTo>
                    <a:pt x="2631073" y="5091127"/>
                  </a:moveTo>
                  <a:lnTo>
                    <a:pt x="2631073" y="5050649"/>
                  </a:lnTo>
                </a:path>
                <a:path w="8223250" h="6304915">
                  <a:moveTo>
                    <a:pt x="2642205" y="5060768"/>
                  </a:moveTo>
                  <a:lnTo>
                    <a:pt x="2620954" y="5082019"/>
                  </a:lnTo>
                </a:path>
                <a:path w="8223250" h="6304915">
                  <a:moveTo>
                    <a:pt x="3326284" y="5091127"/>
                  </a:moveTo>
                  <a:lnTo>
                    <a:pt x="3326284" y="5050649"/>
                  </a:lnTo>
                </a:path>
                <a:path w="8223250" h="6304915">
                  <a:moveTo>
                    <a:pt x="3336403" y="5060768"/>
                  </a:moveTo>
                  <a:lnTo>
                    <a:pt x="3315152" y="5082019"/>
                  </a:lnTo>
                </a:path>
                <a:path w="8223250" h="6304915">
                  <a:moveTo>
                    <a:pt x="3379917" y="5091127"/>
                  </a:moveTo>
                  <a:lnTo>
                    <a:pt x="3379917" y="5050649"/>
                  </a:lnTo>
                </a:path>
                <a:path w="8223250" h="6304915">
                  <a:moveTo>
                    <a:pt x="3390037" y="5060768"/>
                  </a:moveTo>
                  <a:lnTo>
                    <a:pt x="3368786" y="5082019"/>
                  </a:lnTo>
                </a:path>
                <a:path w="8223250" h="6304915">
                  <a:moveTo>
                    <a:pt x="4074116" y="5091127"/>
                  </a:moveTo>
                  <a:lnTo>
                    <a:pt x="4074116" y="5050649"/>
                  </a:lnTo>
                </a:path>
                <a:path w="8223250" h="6304915">
                  <a:moveTo>
                    <a:pt x="4085247" y="5060768"/>
                  </a:moveTo>
                  <a:lnTo>
                    <a:pt x="4063996" y="5082019"/>
                  </a:lnTo>
                </a:path>
                <a:path w="8223250" h="6304915">
                  <a:moveTo>
                    <a:pt x="4127749" y="5091127"/>
                  </a:moveTo>
                  <a:lnTo>
                    <a:pt x="4127749" y="5050649"/>
                  </a:lnTo>
                </a:path>
                <a:path w="8223250" h="6304915">
                  <a:moveTo>
                    <a:pt x="4137869" y="5060768"/>
                  </a:moveTo>
                  <a:lnTo>
                    <a:pt x="4116618" y="5082019"/>
                  </a:lnTo>
                </a:path>
                <a:path w="8223250" h="6304915">
                  <a:moveTo>
                    <a:pt x="4149000" y="5091127"/>
                  </a:moveTo>
                  <a:lnTo>
                    <a:pt x="4149000" y="5050649"/>
                  </a:lnTo>
                </a:path>
                <a:path w="8223250" h="6304915">
                  <a:moveTo>
                    <a:pt x="4160132" y="5060768"/>
                  </a:moveTo>
                  <a:lnTo>
                    <a:pt x="4137869" y="5082019"/>
                  </a:lnTo>
                </a:path>
                <a:path w="8223250" h="6304915">
                  <a:moveTo>
                    <a:pt x="4341271" y="5091127"/>
                  </a:moveTo>
                  <a:lnTo>
                    <a:pt x="4341271" y="5050649"/>
                  </a:lnTo>
                </a:path>
                <a:path w="8223250" h="6304915">
                  <a:moveTo>
                    <a:pt x="4352402" y="5060768"/>
                  </a:moveTo>
                  <a:lnTo>
                    <a:pt x="4330139" y="5082019"/>
                  </a:lnTo>
                </a:path>
                <a:path w="8223250" h="6304915">
                  <a:moveTo>
                    <a:pt x="4608426" y="5091127"/>
                  </a:moveTo>
                  <a:lnTo>
                    <a:pt x="4608426" y="5050649"/>
                  </a:lnTo>
                </a:path>
                <a:path w="8223250" h="6304915">
                  <a:moveTo>
                    <a:pt x="4619558" y="5060768"/>
                  </a:moveTo>
                  <a:lnTo>
                    <a:pt x="4598307" y="5082019"/>
                  </a:lnTo>
                </a:path>
                <a:path w="8223250" h="6304915">
                  <a:moveTo>
                    <a:pt x="4800697" y="5091127"/>
                  </a:moveTo>
                  <a:lnTo>
                    <a:pt x="4800697" y="5050649"/>
                  </a:lnTo>
                </a:path>
                <a:path w="8223250" h="6304915">
                  <a:moveTo>
                    <a:pt x="4811828" y="5060768"/>
                  </a:moveTo>
                  <a:lnTo>
                    <a:pt x="4790577" y="5082019"/>
                  </a:lnTo>
                </a:path>
                <a:path w="8223250" h="6304915">
                  <a:moveTo>
                    <a:pt x="4821948" y="5091127"/>
                  </a:moveTo>
                  <a:lnTo>
                    <a:pt x="4821948" y="5050649"/>
                  </a:lnTo>
                </a:path>
                <a:path w="8223250" h="6304915">
                  <a:moveTo>
                    <a:pt x="4833079" y="5060768"/>
                  </a:moveTo>
                  <a:lnTo>
                    <a:pt x="4811828" y="5082019"/>
                  </a:lnTo>
                </a:path>
                <a:path w="8223250" h="6304915">
                  <a:moveTo>
                    <a:pt x="4875581" y="5091127"/>
                  </a:moveTo>
                  <a:lnTo>
                    <a:pt x="4875581" y="5050649"/>
                  </a:lnTo>
                </a:path>
                <a:path w="8223250" h="6304915">
                  <a:moveTo>
                    <a:pt x="4886713" y="5060768"/>
                  </a:moveTo>
                  <a:lnTo>
                    <a:pt x="4865462" y="5082019"/>
                  </a:lnTo>
                </a:path>
                <a:path w="8223250" h="6304915">
                  <a:moveTo>
                    <a:pt x="7328551" y="5082019"/>
                  </a:moveTo>
                  <a:lnTo>
                    <a:pt x="7349802" y="5060768"/>
                  </a:lnTo>
                </a:path>
                <a:path w="8223250" h="6304915">
                  <a:moveTo>
                    <a:pt x="7338671" y="5091127"/>
                  </a:moveTo>
                  <a:lnTo>
                    <a:pt x="7338671" y="5050649"/>
                  </a:lnTo>
                </a:path>
                <a:path w="8223250" h="6304915">
                  <a:moveTo>
                    <a:pt x="4245135" y="5722584"/>
                  </a:moveTo>
                  <a:lnTo>
                    <a:pt x="4245135" y="5722584"/>
                  </a:lnTo>
                  <a:lnTo>
                    <a:pt x="4245135" y="3740172"/>
                  </a:lnTo>
                  <a:lnTo>
                    <a:pt x="4245135" y="3723981"/>
                  </a:lnTo>
                </a:path>
                <a:path w="8223250" h="6304915">
                  <a:moveTo>
                    <a:pt x="4234004" y="5696274"/>
                  </a:moveTo>
                  <a:lnTo>
                    <a:pt x="4256267" y="5717525"/>
                  </a:lnTo>
                </a:path>
                <a:path w="8223250" h="6304915">
                  <a:moveTo>
                    <a:pt x="4265375" y="5706393"/>
                  </a:moveTo>
                  <a:lnTo>
                    <a:pt x="4224896" y="5706393"/>
                  </a:lnTo>
                </a:path>
                <a:path w="8223250" h="6304915">
                  <a:moveTo>
                    <a:pt x="4265375" y="5268218"/>
                  </a:moveTo>
                  <a:lnTo>
                    <a:pt x="4224896" y="5268218"/>
                  </a:lnTo>
                </a:path>
                <a:path w="8223250" h="6304915">
                  <a:moveTo>
                    <a:pt x="4234004" y="5258099"/>
                  </a:moveTo>
                  <a:lnTo>
                    <a:pt x="4256267" y="5279350"/>
                  </a:lnTo>
                </a:path>
                <a:path w="8223250" h="6304915">
                  <a:moveTo>
                    <a:pt x="4265375" y="5193334"/>
                  </a:moveTo>
                  <a:lnTo>
                    <a:pt x="4224896" y="5193334"/>
                  </a:lnTo>
                </a:path>
                <a:path w="8223250" h="6304915">
                  <a:moveTo>
                    <a:pt x="4234004" y="5183214"/>
                  </a:moveTo>
                  <a:lnTo>
                    <a:pt x="4256267" y="5204465"/>
                  </a:lnTo>
                </a:path>
                <a:path w="8223250" h="6304915">
                  <a:moveTo>
                    <a:pt x="4265375" y="4852306"/>
                  </a:moveTo>
                  <a:lnTo>
                    <a:pt x="4224896" y="4852306"/>
                  </a:lnTo>
                </a:path>
                <a:path w="8223250" h="6304915">
                  <a:moveTo>
                    <a:pt x="4234004" y="4841175"/>
                  </a:moveTo>
                  <a:lnTo>
                    <a:pt x="4256267" y="4862426"/>
                  </a:lnTo>
                </a:path>
                <a:path w="8223250" h="6304915">
                  <a:moveTo>
                    <a:pt x="4265375" y="4830043"/>
                  </a:moveTo>
                  <a:lnTo>
                    <a:pt x="4224896" y="4830043"/>
                  </a:lnTo>
                </a:path>
                <a:path w="8223250" h="6304915">
                  <a:moveTo>
                    <a:pt x="4234004" y="4819924"/>
                  </a:moveTo>
                  <a:lnTo>
                    <a:pt x="4256267" y="4841175"/>
                  </a:lnTo>
                </a:path>
                <a:path w="8223250" h="6304915">
                  <a:moveTo>
                    <a:pt x="4265375" y="4552769"/>
                  </a:moveTo>
                  <a:lnTo>
                    <a:pt x="4224896" y="4552769"/>
                  </a:lnTo>
                </a:path>
                <a:path w="8223250" h="6304915">
                  <a:moveTo>
                    <a:pt x="4234004" y="4541637"/>
                  </a:moveTo>
                  <a:lnTo>
                    <a:pt x="4256267" y="4562888"/>
                  </a:lnTo>
                </a:path>
                <a:path w="8223250" h="6304915">
                  <a:moveTo>
                    <a:pt x="4265375" y="4531518"/>
                  </a:moveTo>
                  <a:lnTo>
                    <a:pt x="4224896" y="4531518"/>
                  </a:lnTo>
                </a:path>
                <a:path w="8223250" h="6304915">
                  <a:moveTo>
                    <a:pt x="4234004" y="4520386"/>
                  </a:moveTo>
                  <a:lnTo>
                    <a:pt x="4256267" y="4541637"/>
                  </a:lnTo>
                </a:path>
                <a:path w="8223250" h="6304915">
                  <a:moveTo>
                    <a:pt x="4265375" y="4358474"/>
                  </a:moveTo>
                  <a:lnTo>
                    <a:pt x="4224896" y="4358474"/>
                  </a:lnTo>
                </a:path>
                <a:path w="8223250" h="6304915">
                  <a:moveTo>
                    <a:pt x="4234004" y="4347343"/>
                  </a:moveTo>
                  <a:lnTo>
                    <a:pt x="4256267" y="4368594"/>
                  </a:lnTo>
                </a:path>
                <a:path w="8223250" h="6304915">
                  <a:moveTo>
                    <a:pt x="4265375" y="4185430"/>
                  </a:moveTo>
                  <a:lnTo>
                    <a:pt x="4224896" y="4185430"/>
                  </a:lnTo>
                </a:path>
                <a:path w="8223250" h="6304915">
                  <a:moveTo>
                    <a:pt x="4234004" y="4174299"/>
                  </a:moveTo>
                  <a:lnTo>
                    <a:pt x="4256267" y="4195550"/>
                  </a:lnTo>
                </a:path>
                <a:path w="8223250" h="6304915">
                  <a:moveTo>
                    <a:pt x="4265375" y="4012387"/>
                  </a:moveTo>
                  <a:lnTo>
                    <a:pt x="4224896" y="4012387"/>
                  </a:lnTo>
                </a:path>
                <a:path w="8223250" h="6304915">
                  <a:moveTo>
                    <a:pt x="4234004" y="4001255"/>
                  </a:moveTo>
                  <a:lnTo>
                    <a:pt x="4256267" y="4022506"/>
                  </a:lnTo>
                </a:path>
                <a:path w="8223250" h="6304915">
                  <a:moveTo>
                    <a:pt x="4256267" y="3751303"/>
                  </a:moveTo>
                  <a:lnTo>
                    <a:pt x="4234004" y="3730052"/>
                  </a:lnTo>
                </a:path>
                <a:path w="8223250" h="6304915">
                  <a:moveTo>
                    <a:pt x="4265375" y="3740172"/>
                  </a:moveTo>
                  <a:lnTo>
                    <a:pt x="4224896" y="3740172"/>
                  </a:lnTo>
                </a:path>
                <a:path w="8223250" h="6304915">
                  <a:moveTo>
                    <a:pt x="3111750" y="5675023"/>
                  </a:moveTo>
                  <a:lnTo>
                    <a:pt x="3111750" y="5675023"/>
                  </a:lnTo>
                  <a:lnTo>
                    <a:pt x="3111750" y="91075"/>
                  </a:lnTo>
                  <a:lnTo>
                    <a:pt x="3111750" y="74884"/>
                  </a:lnTo>
                </a:path>
                <a:path w="8223250" h="6304915">
                  <a:moveTo>
                    <a:pt x="3101630" y="5647700"/>
                  </a:moveTo>
                  <a:lnTo>
                    <a:pt x="3122881" y="5668951"/>
                  </a:lnTo>
                </a:path>
                <a:path w="8223250" h="6304915">
                  <a:moveTo>
                    <a:pt x="3131989" y="5658832"/>
                  </a:moveTo>
                  <a:lnTo>
                    <a:pt x="3092523" y="5658832"/>
                  </a:lnTo>
                </a:path>
                <a:path w="8223250" h="6304915">
                  <a:moveTo>
                    <a:pt x="3131989" y="4852306"/>
                  </a:moveTo>
                  <a:lnTo>
                    <a:pt x="3092523" y="4852306"/>
                  </a:lnTo>
                </a:path>
                <a:path w="8223250" h="6304915">
                  <a:moveTo>
                    <a:pt x="3101630" y="4841175"/>
                  </a:moveTo>
                  <a:lnTo>
                    <a:pt x="3122881" y="4862426"/>
                  </a:lnTo>
                </a:path>
                <a:path w="8223250" h="6304915">
                  <a:moveTo>
                    <a:pt x="3131989" y="4552769"/>
                  </a:moveTo>
                  <a:lnTo>
                    <a:pt x="3092523" y="4552769"/>
                  </a:lnTo>
                </a:path>
                <a:path w="8223250" h="6304915">
                  <a:moveTo>
                    <a:pt x="3101630" y="4541637"/>
                  </a:moveTo>
                  <a:lnTo>
                    <a:pt x="3122881" y="4562888"/>
                  </a:lnTo>
                </a:path>
                <a:path w="8223250" h="6304915">
                  <a:moveTo>
                    <a:pt x="3131989" y="4184418"/>
                  </a:moveTo>
                  <a:lnTo>
                    <a:pt x="3092523" y="4184418"/>
                  </a:lnTo>
                </a:path>
                <a:path w="8223250" h="6304915">
                  <a:moveTo>
                    <a:pt x="3101630" y="4173287"/>
                  </a:moveTo>
                  <a:lnTo>
                    <a:pt x="3122881" y="4194538"/>
                  </a:lnTo>
                </a:path>
                <a:path w="8223250" h="6304915">
                  <a:moveTo>
                    <a:pt x="3131989" y="3964825"/>
                  </a:moveTo>
                  <a:lnTo>
                    <a:pt x="3092523" y="3964825"/>
                  </a:lnTo>
                </a:path>
                <a:path w="8223250" h="6304915">
                  <a:moveTo>
                    <a:pt x="3101630" y="3953694"/>
                  </a:moveTo>
                  <a:lnTo>
                    <a:pt x="3122881" y="3975956"/>
                  </a:lnTo>
                </a:path>
                <a:path w="8223250" h="6304915">
                  <a:moveTo>
                    <a:pt x="3131989" y="3815056"/>
                  </a:moveTo>
                  <a:lnTo>
                    <a:pt x="3092523" y="3815056"/>
                  </a:lnTo>
                </a:path>
                <a:path w="8223250" h="6304915">
                  <a:moveTo>
                    <a:pt x="3101630" y="3804937"/>
                  </a:moveTo>
                  <a:lnTo>
                    <a:pt x="3122881" y="3826188"/>
                  </a:lnTo>
                </a:path>
                <a:path w="8223250" h="6304915">
                  <a:moveTo>
                    <a:pt x="3131989" y="3793805"/>
                  </a:moveTo>
                  <a:lnTo>
                    <a:pt x="3092523" y="3793805"/>
                  </a:lnTo>
                </a:path>
                <a:path w="8223250" h="6304915">
                  <a:moveTo>
                    <a:pt x="3101630" y="3782674"/>
                  </a:moveTo>
                  <a:lnTo>
                    <a:pt x="3122881" y="3804937"/>
                  </a:lnTo>
                </a:path>
                <a:path w="8223250" h="6304915">
                  <a:moveTo>
                    <a:pt x="3131989" y="3398132"/>
                  </a:moveTo>
                  <a:lnTo>
                    <a:pt x="3092523" y="3398132"/>
                  </a:lnTo>
                </a:path>
                <a:path w="8223250" h="6304915">
                  <a:moveTo>
                    <a:pt x="3101630" y="3388013"/>
                  </a:moveTo>
                  <a:lnTo>
                    <a:pt x="3122881" y="3409264"/>
                  </a:lnTo>
                </a:path>
                <a:path w="8223250" h="6304915">
                  <a:moveTo>
                    <a:pt x="3131989" y="3345511"/>
                  </a:moveTo>
                  <a:lnTo>
                    <a:pt x="3092523" y="3345511"/>
                  </a:lnTo>
                </a:path>
                <a:path w="8223250" h="6304915">
                  <a:moveTo>
                    <a:pt x="3101630" y="3334379"/>
                  </a:moveTo>
                  <a:lnTo>
                    <a:pt x="3122881" y="3355630"/>
                  </a:lnTo>
                </a:path>
                <a:path w="8223250" h="6304915">
                  <a:moveTo>
                    <a:pt x="3131989" y="2404396"/>
                  </a:moveTo>
                  <a:lnTo>
                    <a:pt x="3092523" y="2404396"/>
                  </a:lnTo>
                </a:path>
                <a:path w="8223250" h="6304915">
                  <a:moveTo>
                    <a:pt x="3101630" y="2394276"/>
                  </a:moveTo>
                  <a:lnTo>
                    <a:pt x="3122881" y="2415527"/>
                  </a:lnTo>
                </a:path>
                <a:path w="8223250" h="6304915">
                  <a:moveTo>
                    <a:pt x="3131989" y="2350763"/>
                  </a:moveTo>
                  <a:lnTo>
                    <a:pt x="3092523" y="2350763"/>
                  </a:lnTo>
                </a:path>
                <a:path w="8223250" h="6304915">
                  <a:moveTo>
                    <a:pt x="3101630" y="2340643"/>
                  </a:moveTo>
                  <a:lnTo>
                    <a:pt x="3122881" y="2361894"/>
                  </a:lnTo>
                </a:path>
                <a:path w="8223250" h="6304915">
                  <a:moveTo>
                    <a:pt x="3131989" y="2009735"/>
                  </a:moveTo>
                  <a:lnTo>
                    <a:pt x="3092523" y="2009735"/>
                  </a:lnTo>
                </a:path>
                <a:path w="8223250" h="6304915">
                  <a:moveTo>
                    <a:pt x="3101630" y="1998603"/>
                  </a:moveTo>
                  <a:lnTo>
                    <a:pt x="3122881" y="2019854"/>
                  </a:lnTo>
                </a:path>
                <a:path w="8223250" h="6304915">
                  <a:moveTo>
                    <a:pt x="3131989" y="1977352"/>
                  </a:moveTo>
                  <a:lnTo>
                    <a:pt x="3092523" y="1977352"/>
                  </a:lnTo>
                </a:path>
                <a:path w="8223250" h="6304915">
                  <a:moveTo>
                    <a:pt x="3101630" y="1966221"/>
                  </a:moveTo>
                  <a:lnTo>
                    <a:pt x="3122881" y="1987472"/>
                  </a:lnTo>
                </a:path>
                <a:path w="8223250" h="6304915">
                  <a:moveTo>
                    <a:pt x="3131989" y="1923719"/>
                  </a:moveTo>
                  <a:lnTo>
                    <a:pt x="3092523" y="1923719"/>
                  </a:lnTo>
                </a:path>
                <a:path w="8223250" h="6304915">
                  <a:moveTo>
                    <a:pt x="3101630" y="1912588"/>
                  </a:moveTo>
                  <a:lnTo>
                    <a:pt x="3122881" y="1934851"/>
                  </a:lnTo>
                </a:path>
                <a:path w="8223250" h="6304915">
                  <a:moveTo>
                    <a:pt x="3122881" y="102207"/>
                  </a:moveTo>
                  <a:lnTo>
                    <a:pt x="3101630" y="79944"/>
                  </a:lnTo>
                </a:path>
                <a:path w="8223250" h="6304915">
                  <a:moveTo>
                    <a:pt x="3131989" y="91075"/>
                  </a:moveTo>
                  <a:lnTo>
                    <a:pt x="3092523" y="91075"/>
                  </a:lnTo>
                </a:path>
                <a:path w="8223250" h="6304915">
                  <a:moveTo>
                    <a:pt x="3310092" y="3932443"/>
                  </a:moveTo>
                  <a:lnTo>
                    <a:pt x="3310092" y="3932443"/>
                  </a:lnTo>
                  <a:lnTo>
                    <a:pt x="7338671" y="3932443"/>
                  </a:lnTo>
                  <a:lnTo>
                    <a:pt x="7354862" y="3932443"/>
                  </a:lnTo>
                </a:path>
                <a:path w="8223250" h="6304915">
                  <a:moveTo>
                    <a:pt x="3336403" y="3922323"/>
                  </a:moveTo>
                  <a:lnTo>
                    <a:pt x="3315152" y="3943574"/>
                  </a:lnTo>
                </a:path>
                <a:path w="8223250" h="6304915">
                  <a:moveTo>
                    <a:pt x="3326284" y="3952682"/>
                  </a:moveTo>
                  <a:lnTo>
                    <a:pt x="3326284" y="3913215"/>
                  </a:lnTo>
                </a:path>
                <a:path w="8223250" h="6304915">
                  <a:moveTo>
                    <a:pt x="3379917" y="3952682"/>
                  </a:moveTo>
                  <a:lnTo>
                    <a:pt x="3379917" y="3913215"/>
                  </a:lnTo>
                </a:path>
                <a:path w="8223250" h="6304915">
                  <a:moveTo>
                    <a:pt x="3390037" y="3922323"/>
                  </a:moveTo>
                  <a:lnTo>
                    <a:pt x="3368786" y="3943574"/>
                  </a:lnTo>
                </a:path>
                <a:path w="8223250" h="6304915">
                  <a:moveTo>
                    <a:pt x="4074116" y="3952682"/>
                  </a:moveTo>
                  <a:lnTo>
                    <a:pt x="4074116" y="3913215"/>
                  </a:lnTo>
                </a:path>
                <a:path w="8223250" h="6304915">
                  <a:moveTo>
                    <a:pt x="4085247" y="3922323"/>
                  </a:moveTo>
                  <a:lnTo>
                    <a:pt x="4063996" y="3943574"/>
                  </a:lnTo>
                </a:path>
                <a:path w="8223250" h="6304915">
                  <a:moveTo>
                    <a:pt x="4095367" y="3952682"/>
                  </a:moveTo>
                  <a:lnTo>
                    <a:pt x="4095367" y="3913215"/>
                  </a:lnTo>
                </a:path>
                <a:path w="8223250" h="6304915">
                  <a:moveTo>
                    <a:pt x="4106498" y="3922323"/>
                  </a:moveTo>
                  <a:lnTo>
                    <a:pt x="4085247" y="3943574"/>
                  </a:lnTo>
                </a:path>
                <a:path w="8223250" h="6304915">
                  <a:moveTo>
                    <a:pt x="5175119" y="3952682"/>
                  </a:moveTo>
                  <a:lnTo>
                    <a:pt x="5175119" y="3913215"/>
                  </a:lnTo>
                </a:path>
                <a:path w="8223250" h="6304915">
                  <a:moveTo>
                    <a:pt x="5185238" y="3922323"/>
                  </a:moveTo>
                  <a:lnTo>
                    <a:pt x="5163987" y="3943574"/>
                  </a:lnTo>
                </a:path>
                <a:path w="8223250" h="6304915">
                  <a:moveTo>
                    <a:pt x="5228752" y="3952682"/>
                  </a:moveTo>
                  <a:lnTo>
                    <a:pt x="5228752" y="3913215"/>
                  </a:lnTo>
                </a:path>
                <a:path w="8223250" h="6304915">
                  <a:moveTo>
                    <a:pt x="5238872" y="3922323"/>
                  </a:moveTo>
                  <a:lnTo>
                    <a:pt x="5217621" y="3943574"/>
                  </a:lnTo>
                </a:path>
                <a:path w="8223250" h="6304915">
                  <a:moveTo>
                    <a:pt x="5442274" y="3952682"/>
                  </a:moveTo>
                  <a:lnTo>
                    <a:pt x="5442274" y="3913215"/>
                  </a:lnTo>
                </a:path>
                <a:path w="8223250" h="6304915">
                  <a:moveTo>
                    <a:pt x="5452393" y="3922323"/>
                  </a:moveTo>
                  <a:lnTo>
                    <a:pt x="5431143" y="3943574"/>
                  </a:lnTo>
                </a:path>
                <a:path w="8223250" h="6304915">
                  <a:moveTo>
                    <a:pt x="5463525" y="3952682"/>
                  </a:moveTo>
                  <a:lnTo>
                    <a:pt x="5463525" y="3913215"/>
                  </a:lnTo>
                </a:path>
                <a:path w="8223250" h="6304915">
                  <a:moveTo>
                    <a:pt x="5474656" y="3922323"/>
                  </a:moveTo>
                  <a:lnTo>
                    <a:pt x="5452393" y="3943574"/>
                  </a:lnTo>
                </a:path>
                <a:path w="8223250" h="6304915">
                  <a:moveTo>
                    <a:pt x="7328551" y="3943574"/>
                  </a:moveTo>
                  <a:lnTo>
                    <a:pt x="7349802" y="3922323"/>
                  </a:lnTo>
                </a:path>
                <a:path w="8223250" h="6304915">
                  <a:moveTo>
                    <a:pt x="7338671" y="3952682"/>
                  </a:moveTo>
                  <a:lnTo>
                    <a:pt x="7338671" y="3913215"/>
                  </a:lnTo>
                </a:path>
                <a:path w="8223250" h="6304915">
                  <a:moveTo>
                    <a:pt x="4805757" y="4489016"/>
                  </a:moveTo>
                  <a:lnTo>
                    <a:pt x="4805757" y="4489016"/>
                  </a:lnTo>
                  <a:lnTo>
                    <a:pt x="5623413" y="4489016"/>
                  </a:lnTo>
                  <a:lnTo>
                    <a:pt x="5639604" y="4489016"/>
                  </a:lnTo>
                </a:path>
                <a:path w="8223250" h="6304915">
                  <a:moveTo>
                    <a:pt x="4833079" y="4477884"/>
                  </a:moveTo>
                  <a:lnTo>
                    <a:pt x="4811828" y="4499135"/>
                  </a:lnTo>
                </a:path>
                <a:path w="8223250" h="6304915">
                  <a:moveTo>
                    <a:pt x="4821948" y="4508243"/>
                  </a:moveTo>
                  <a:lnTo>
                    <a:pt x="4821948" y="4468777"/>
                  </a:lnTo>
                </a:path>
                <a:path w="8223250" h="6304915">
                  <a:moveTo>
                    <a:pt x="5175119" y="4508243"/>
                  </a:moveTo>
                  <a:lnTo>
                    <a:pt x="5175119" y="4468777"/>
                  </a:lnTo>
                </a:path>
                <a:path w="8223250" h="6304915">
                  <a:moveTo>
                    <a:pt x="5185238" y="4477884"/>
                  </a:moveTo>
                  <a:lnTo>
                    <a:pt x="5163987" y="4499135"/>
                  </a:lnTo>
                </a:path>
                <a:path w="8223250" h="6304915">
                  <a:moveTo>
                    <a:pt x="5228752" y="4508243"/>
                  </a:moveTo>
                  <a:lnTo>
                    <a:pt x="5228752" y="4468777"/>
                  </a:lnTo>
                </a:path>
                <a:path w="8223250" h="6304915">
                  <a:moveTo>
                    <a:pt x="5238872" y="4477884"/>
                  </a:moveTo>
                  <a:lnTo>
                    <a:pt x="5217621" y="4499135"/>
                  </a:lnTo>
                </a:path>
                <a:path w="8223250" h="6304915">
                  <a:moveTo>
                    <a:pt x="5602162" y="4508243"/>
                  </a:moveTo>
                  <a:lnTo>
                    <a:pt x="5602162" y="4468777"/>
                  </a:lnTo>
                </a:path>
                <a:path w="8223250" h="6304915">
                  <a:moveTo>
                    <a:pt x="5613294" y="4477884"/>
                  </a:moveTo>
                  <a:lnTo>
                    <a:pt x="5592043" y="4499135"/>
                  </a:lnTo>
                </a:path>
                <a:path w="8223250" h="6304915">
                  <a:moveTo>
                    <a:pt x="5613294" y="4499135"/>
                  </a:moveTo>
                  <a:lnTo>
                    <a:pt x="5634545" y="4477884"/>
                  </a:lnTo>
                </a:path>
                <a:path w="8223250" h="6304915">
                  <a:moveTo>
                    <a:pt x="5623413" y="4508243"/>
                  </a:moveTo>
                  <a:lnTo>
                    <a:pt x="5623413" y="4468777"/>
                  </a:lnTo>
                </a:path>
                <a:path w="8223250" h="6304915">
                  <a:moveTo>
                    <a:pt x="4752123" y="2024914"/>
                  </a:moveTo>
                  <a:lnTo>
                    <a:pt x="4752123" y="2009735"/>
                  </a:lnTo>
                  <a:lnTo>
                    <a:pt x="4752123" y="1586739"/>
                  </a:lnTo>
                  <a:lnTo>
                    <a:pt x="4752123" y="91075"/>
                  </a:lnTo>
                  <a:lnTo>
                    <a:pt x="4752123" y="74884"/>
                  </a:lnTo>
                </a:path>
                <a:path w="8223250" h="6304915">
                  <a:moveTo>
                    <a:pt x="4740992" y="1998603"/>
                  </a:moveTo>
                  <a:lnTo>
                    <a:pt x="4762243" y="2019854"/>
                  </a:lnTo>
                </a:path>
                <a:path w="8223250" h="6304915">
                  <a:moveTo>
                    <a:pt x="4771350" y="2009735"/>
                  </a:moveTo>
                  <a:lnTo>
                    <a:pt x="4731884" y="2009735"/>
                  </a:lnTo>
                </a:path>
                <a:path w="8223250" h="6304915">
                  <a:moveTo>
                    <a:pt x="4771350" y="1586739"/>
                  </a:moveTo>
                  <a:lnTo>
                    <a:pt x="4731884" y="1586739"/>
                  </a:lnTo>
                </a:path>
                <a:path w="8223250" h="6304915">
                  <a:moveTo>
                    <a:pt x="4740992" y="1576620"/>
                  </a:moveTo>
                  <a:lnTo>
                    <a:pt x="4762243" y="1597871"/>
                  </a:lnTo>
                </a:path>
                <a:path w="8223250" h="6304915">
                  <a:moveTo>
                    <a:pt x="4762243" y="102207"/>
                  </a:moveTo>
                  <a:lnTo>
                    <a:pt x="4740992" y="79944"/>
                  </a:lnTo>
                </a:path>
                <a:path w="8223250" h="6304915">
                  <a:moveTo>
                    <a:pt x="4771350" y="91075"/>
                  </a:moveTo>
                  <a:lnTo>
                    <a:pt x="4731884" y="91075"/>
                  </a:lnTo>
                </a:path>
                <a:path w="8223250" h="6304915">
                  <a:moveTo>
                    <a:pt x="7274918" y="2223257"/>
                  </a:moveTo>
                  <a:lnTo>
                    <a:pt x="7274918" y="2223257"/>
                  </a:lnTo>
                  <a:lnTo>
                    <a:pt x="7274918" y="16191"/>
                  </a:lnTo>
                  <a:lnTo>
                    <a:pt x="7274918" y="0"/>
                  </a:lnTo>
                </a:path>
                <a:path w="8223250" h="6304915">
                  <a:moveTo>
                    <a:pt x="7264798" y="2195934"/>
                  </a:moveTo>
                  <a:lnTo>
                    <a:pt x="7286049" y="2217185"/>
                  </a:lnTo>
                </a:path>
                <a:path w="8223250" h="6304915">
                  <a:moveTo>
                    <a:pt x="7295157" y="2207065"/>
                  </a:moveTo>
                  <a:lnTo>
                    <a:pt x="7254679" y="2207065"/>
                  </a:lnTo>
                </a:path>
                <a:path w="8223250" h="6304915">
                  <a:moveTo>
                    <a:pt x="7295157" y="2143313"/>
                  </a:moveTo>
                  <a:lnTo>
                    <a:pt x="7254679" y="2143313"/>
                  </a:lnTo>
                </a:path>
                <a:path w="8223250" h="6304915">
                  <a:moveTo>
                    <a:pt x="7264798" y="2132181"/>
                  </a:moveTo>
                  <a:lnTo>
                    <a:pt x="7286049" y="2153432"/>
                  </a:lnTo>
                </a:path>
                <a:path w="8223250" h="6304915">
                  <a:moveTo>
                    <a:pt x="7295157" y="2024914"/>
                  </a:moveTo>
                  <a:lnTo>
                    <a:pt x="7254679" y="2024914"/>
                  </a:lnTo>
                </a:path>
                <a:path w="8223250" h="6304915">
                  <a:moveTo>
                    <a:pt x="7264798" y="2014795"/>
                  </a:moveTo>
                  <a:lnTo>
                    <a:pt x="7286049" y="2036046"/>
                  </a:lnTo>
                </a:path>
                <a:path w="8223250" h="6304915">
                  <a:moveTo>
                    <a:pt x="7295157" y="1768890"/>
                  </a:moveTo>
                  <a:lnTo>
                    <a:pt x="7254679" y="1768890"/>
                  </a:lnTo>
                </a:path>
                <a:path w="8223250" h="6304915">
                  <a:moveTo>
                    <a:pt x="7264798" y="1757759"/>
                  </a:moveTo>
                  <a:lnTo>
                    <a:pt x="7286049" y="1779010"/>
                  </a:lnTo>
                </a:path>
                <a:path w="8223250" h="6304915">
                  <a:moveTo>
                    <a:pt x="7295157" y="1651504"/>
                  </a:moveTo>
                  <a:lnTo>
                    <a:pt x="7254679" y="1651504"/>
                  </a:lnTo>
                </a:path>
                <a:path w="8223250" h="6304915">
                  <a:moveTo>
                    <a:pt x="7264798" y="1640373"/>
                  </a:moveTo>
                  <a:lnTo>
                    <a:pt x="7286049" y="1661624"/>
                  </a:lnTo>
                </a:path>
                <a:path w="8223250" h="6304915">
                  <a:moveTo>
                    <a:pt x="7295157" y="1586739"/>
                  </a:moveTo>
                  <a:lnTo>
                    <a:pt x="7254679" y="1586739"/>
                  </a:lnTo>
                </a:path>
                <a:path w="8223250" h="6304915">
                  <a:moveTo>
                    <a:pt x="7264798" y="1576620"/>
                  </a:moveTo>
                  <a:lnTo>
                    <a:pt x="7286049" y="1597871"/>
                  </a:lnTo>
                </a:path>
                <a:path w="8223250" h="6304915">
                  <a:moveTo>
                    <a:pt x="7295157" y="1534118"/>
                  </a:moveTo>
                  <a:lnTo>
                    <a:pt x="7254679" y="1534118"/>
                  </a:lnTo>
                </a:path>
                <a:path w="8223250" h="6304915">
                  <a:moveTo>
                    <a:pt x="7264798" y="1522986"/>
                  </a:moveTo>
                  <a:lnTo>
                    <a:pt x="7286049" y="1544237"/>
                  </a:lnTo>
                </a:path>
                <a:path w="8223250" h="6304915">
                  <a:moveTo>
                    <a:pt x="7295157" y="1469353"/>
                  </a:moveTo>
                  <a:lnTo>
                    <a:pt x="7254679" y="1469353"/>
                  </a:lnTo>
                </a:path>
                <a:path w="8223250" h="6304915">
                  <a:moveTo>
                    <a:pt x="7264798" y="1459233"/>
                  </a:moveTo>
                  <a:lnTo>
                    <a:pt x="7286049" y="1480484"/>
                  </a:lnTo>
                </a:path>
                <a:path w="8223250" h="6304915">
                  <a:moveTo>
                    <a:pt x="7295157" y="1314524"/>
                  </a:moveTo>
                  <a:lnTo>
                    <a:pt x="7254679" y="1314524"/>
                  </a:lnTo>
                </a:path>
                <a:path w="8223250" h="6304915">
                  <a:moveTo>
                    <a:pt x="7264798" y="1304405"/>
                  </a:moveTo>
                  <a:lnTo>
                    <a:pt x="7286049" y="1325656"/>
                  </a:lnTo>
                </a:path>
                <a:path w="8223250" h="6304915">
                  <a:moveTo>
                    <a:pt x="7295157" y="1058501"/>
                  </a:moveTo>
                  <a:lnTo>
                    <a:pt x="7254679" y="1058501"/>
                  </a:lnTo>
                </a:path>
                <a:path w="8223250" h="6304915">
                  <a:moveTo>
                    <a:pt x="7264798" y="1047369"/>
                  </a:moveTo>
                  <a:lnTo>
                    <a:pt x="7286049" y="1068620"/>
                  </a:lnTo>
                </a:path>
                <a:path w="8223250" h="6304915">
                  <a:moveTo>
                    <a:pt x="7295157" y="903672"/>
                  </a:moveTo>
                  <a:lnTo>
                    <a:pt x="7254679" y="903672"/>
                  </a:lnTo>
                </a:path>
                <a:path w="8223250" h="6304915">
                  <a:moveTo>
                    <a:pt x="7264798" y="892541"/>
                  </a:moveTo>
                  <a:lnTo>
                    <a:pt x="7286049" y="913792"/>
                  </a:lnTo>
                </a:path>
                <a:path w="8223250" h="6304915">
                  <a:moveTo>
                    <a:pt x="7295157" y="838907"/>
                  </a:moveTo>
                  <a:lnTo>
                    <a:pt x="7254679" y="838907"/>
                  </a:lnTo>
                </a:path>
                <a:path w="8223250" h="6304915">
                  <a:moveTo>
                    <a:pt x="7264798" y="828788"/>
                  </a:moveTo>
                  <a:lnTo>
                    <a:pt x="7286049" y="850039"/>
                  </a:lnTo>
                </a:path>
                <a:path w="8223250" h="6304915">
                  <a:moveTo>
                    <a:pt x="7295157" y="785274"/>
                  </a:moveTo>
                  <a:lnTo>
                    <a:pt x="7254679" y="785274"/>
                  </a:lnTo>
                </a:path>
                <a:path w="8223250" h="6304915">
                  <a:moveTo>
                    <a:pt x="7264798" y="775154"/>
                  </a:moveTo>
                  <a:lnTo>
                    <a:pt x="7286049" y="796405"/>
                  </a:lnTo>
                </a:path>
                <a:path w="8223250" h="6304915">
                  <a:moveTo>
                    <a:pt x="7295157" y="721521"/>
                  </a:moveTo>
                  <a:lnTo>
                    <a:pt x="7254679" y="721521"/>
                  </a:lnTo>
                </a:path>
                <a:path w="8223250" h="6304915">
                  <a:moveTo>
                    <a:pt x="7264798" y="710389"/>
                  </a:moveTo>
                  <a:lnTo>
                    <a:pt x="7286049" y="732652"/>
                  </a:lnTo>
                </a:path>
                <a:path w="8223250" h="6304915">
                  <a:moveTo>
                    <a:pt x="7295157" y="154828"/>
                  </a:moveTo>
                  <a:lnTo>
                    <a:pt x="7254679" y="154828"/>
                  </a:lnTo>
                </a:path>
                <a:path w="8223250" h="6304915">
                  <a:moveTo>
                    <a:pt x="7264798" y="144709"/>
                  </a:moveTo>
                  <a:lnTo>
                    <a:pt x="7286049" y="165960"/>
                  </a:lnTo>
                </a:path>
                <a:path w="8223250" h="6304915">
                  <a:moveTo>
                    <a:pt x="7295157" y="91075"/>
                  </a:moveTo>
                  <a:lnTo>
                    <a:pt x="7254679" y="91075"/>
                  </a:lnTo>
                </a:path>
                <a:path w="8223250" h="6304915">
                  <a:moveTo>
                    <a:pt x="7264798" y="79944"/>
                  </a:moveTo>
                  <a:lnTo>
                    <a:pt x="7286049" y="102207"/>
                  </a:lnTo>
                </a:path>
                <a:path w="8223250" h="6304915">
                  <a:moveTo>
                    <a:pt x="7295157" y="37442"/>
                  </a:moveTo>
                  <a:lnTo>
                    <a:pt x="7254679" y="37442"/>
                  </a:lnTo>
                </a:path>
                <a:path w="8223250" h="6304915">
                  <a:moveTo>
                    <a:pt x="7264798" y="27322"/>
                  </a:moveTo>
                  <a:lnTo>
                    <a:pt x="7286049" y="48573"/>
                  </a:lnTo>
                </a:path>
                <a:path w="8223250" h="6304915">
                  <a:moveTo>
                    <a:pt x="7286049" y="27322"/>
                  </a:moveTo>
                  <a:lnTo>
                    <a:pt x="7264798" y="6071"/>
                  </a:lnTo>
                </a:path>
                <a:path w="8223250" h="6304915">
                  <a:moveTo>
                    <a:pt x="7295157" y="16191"/>
                  </a:moveTo>
                  <a:lnTo>
                    <a:pt x="7254679" y="16191"/>
                  </a:lnTo>
                </a:path>
                <a:path w="8223250" h="6304915">
                  <a:moveTo>
                    <a:pt x="7274918" y="2863822"/>
                  </a:moveTo>
                  <a:lnTo>
                    <a:pt x="7274918" y="2863822"/>
                  </a:lnTo>
                  <a:lnTo>
                    <a:pt x="7274918" y="2260699"/>
                  </a:lnTo>
                  <a:lnTo>
                    <a:pt x="7274918" y="2244508"/>
                  </a:lnTo>
                </a:path>
                <a:path w="8223250" h="6304915">
                  <a:moveTo>
                    <a:pt x="7264798" y="2837511"/>
                  </a:moveTo>
                  <a:lnTo>
                    <a:pt x="7286049" y="2858762"/>
                  </a:lnTo>
                </a:path>
                <a:path w="8223250" h="6304915">
                  <a:moveTo>
                    <a:pt x="7295157" y="2848643"/>
                  </a:moveTo>
                  <a:lnTo>
                    <a:pt x="7254679" y="2848643"/>
                  </a:lnTo>
                </a:path>
                <a:path w="8223250" h="6304915">
                  <a:moveTo>
                    <a:pt x="7295157" y="2783878"/>
                  </a:moveTo>
                  <a:lnTo>
                    <a:pt x="7254679" y="2783878"/>
                  </a:lnTo>
                </a:path>
                <a:path w="8223250" h="6304915">
                  <a:moveTo>
                    <a:pt x="7264798" y="2773758"/>
                  </a:moveTo>
                  <a:lnTo>
                    <a:pt x="7286049" y="2795009"/>
                  </a:lnTo>
                </a:path>
                <a:path w="8223250" h="6304915">
                  <a:moveTo>
                    <a:pt x="7295157" y="2682683"/>
                  </a:moveTo>
                  <a:lnTo>
                    <a:pt x="7254679" y="2682683"/>
                  </a:lnTo>
                </a:path>
                <a:path w="8223250" h="6304915">
                  <a:moveTo>
                    <a:pt x="7264798" y="2671551"/>
                  </a:moveTo>
                  <a:lnTo>
                    <a:pt x="7286049" y="2692802"/>
                  </a:lnTo>
                </a:path>
                <a:path w="8223250" h="6304915">
                  <a:moveTo>
                    <a:pt x="7295157" y="2425647"/>
                  </a:moveTo>
                  <a:lnTo>
                    <a:pt x="7254679" y="2425647"/>
                  </a:lnTo>
                </a:path>
                <a:path w="8223250" h="6304915">
                  <a:moveTo>
                    <a:pt x="7264798" y="2415527"/>
                  </a:moveTo>
                  <a:lnTo>
                    <a:pt x="7286049" y="2436778"/>
                  </a:lnTo>
                </a:path>
                <a:path w="8223250" h="6304915">
                  <a:moveTo>
                    <a:pt x="7295157" y="2324452"/>
                  </a:moveTo>
                  <a:lnTo>
                    <a:pt x="7254679" y="2324452"/>
                  </a:lnTo>
                </a:path>
                <a:path w="8223250" h="6304915">
                  <a:moveTo>
                    <a:pt x="7264798" y="2314332"/>
                  </a:moveTo>
                  <a:lnTo>
                    <a:pt x="7286049" y="2335583"/>
                  </a:lnTo>
                </a:path>
                <a:path w="8223250" h="6304915">
                  <a:moveTo>
                    <a:pt x="7286049" y="2270818"/>
                  </a:moveTo>
                  <a:lnTo>
                    <a:pt x="7264798" y="2249567"/>
                  </a:lnTo>
                </a:path>
                <a:path w="8223250" h="6304915">
                  <a:moveTo>
                    <a:pt x="7295157" y="2260699"/>
                  </a:moveTo>
                  <a:lnTo>
                    <a:pt x="7254679" y="2260699"/>
                  </a:lnTo>
                </a:path>
                <a:path w="8223250" h="6304915">
                  <a:moveTo>
                    <a:pt x="5212561" y="1942946"/>
                  </a:moveTo>
                  <a:lnTo>
                    <a:pt x="5212561" y="1942946"/>
                  </a:lnTo>
                  <a:lnTo>
                    <a:pt x="7338671" y="1942946"/>
                  </a:lnTo>
                  <a:lnTo>
                    <a:pt x="7354862" y="1942946"/>
                  </a:lnTo>
                </a:path>
                <a:path w="8223250" h="6304915">
                  <a:moveTo>
                    <a:pt x="5238872" y="1932827"/>
                  </a:moveTo>
                  <a:lnTo>
                    <a:pt x="5217621" y="1954078"/>
                  </a:lnTo>
                </a:path>
                <a:path w="8223250" h="6304915">
                  <a:moveTo>
                    <a:pt x="5228752" y="1963185"/>
                  </a:moveTo>
                  <a:lnTo>
                    <a:pt x="5228752" y="1922707"/>
                  </a:lnTo>
                </a:path>
                <a:path w="8223250" h="6304915">
                  <a:moveTo>
                    <a:pt x="5429119" y="1963185"/>
                  </a:moveTo>
                  <a:lnTo>
                    <a:pt x="5429119" y="1922707"/>
                  </a:lnTo>
                </a:path>
                <a:path w="8223250" h="6304915">
                  <a:moveTo>
                    <a:pt x="5440250" y="1932827"/>
                  </a:moveTo>
                  <a:lnTo>
                    <a:pt x="5418999" y="1954078"/>
                  </a:lnTo>
                </a:path>
                <a:path w="8223250" h="6304915">
                  <a:moveTo>
                    <a:pt x="5580911" y="1963185"/>
                  </a:moveTo>
                  <a:lnTo>
                    <a:pt x="5580911" y="1922707"/>
                  </a:lnTo>
                </a:path>
                <a:path w="8223250" h="6304915">
                  <a:moveTo>
                    <a:pt x="5592043" y="1932827"/>
                  </a:moveTo>
                  <a:lnTo>
                    <a:pt x="5570792" y="1954078"/>
                  </a:lnTo>
                </a:path>
                <a:path w="8223250" h="6304915">
                  <a:moveTo>
                    <a:pt x="5623413" y="1963185"/>
                  </a:moveTo>
                  <a:lnTo>
                    <a:pt x="5623413" y="1922707"/>
                  </a:lnTo>
                </a:path>
                <a:path w="8223250" h="6304915">
                  <a:moveTo>
                    <a:pt x="5634545" y="1932827"/>
                  </a:moveTo>
                  <a:lnTo>
                    <a:pt x="5613294" y="1954078"/>
                  </a:lnTo>
                </a:path>
                <a:path w="8223250" h="6304915">
                  <a:moveTo>
                    <a:pt x="7328551" y="1954078"/>
                  </a:moveTo>
                  <a:lnTo>
                    <a:pt x="7349802" y="1932827"/>
                  </a:lnTo>
                </a:path>
                <a:path w="8223250" h="6304915">
                  <a:moveTo>
                    <a:pt x="7338671" y="1963185"/>
                  </a:moveTo>
                  <a:lnTo>
                    <a:pt x="7338671" y="1922707"/>
                  </a:lnTo>
                </a:path>
                <a:path w="8223250" h="6304915">
                  <a:moveTo>
                    <a:pt x="2315344" y="5675023"/>
                  </a:moveTo>
                  <a:lnTo>
                    <a:pt x="2315344" y="5675023"/>
                  </a:lnTo>
                  <a:lnTo>
                    <a:pt x="2315344" y="3169431"/>
                  </a:lnTo>
                  <a:lnTo>
                    <a:pt x="2315344" y="3154252"/>
                  </a:lnTo>
                </a:path>
                <a:path w="8223250" h="6304915">
                  <a:moveTo>
                    <a:pt x="2304213" y="5647700"/>
                  </a:moveTo>
                  <a:lnTo>
                    <a:pt x="2325464" y="5668951"/>
                  </a:lnTo>
                </a:path>
                <a:path w="8223250" h="6304915">
                  <a:moveTo>
                    <a:pt x="2334571" y="5658832"/>
                  </a:moveTo>
                  <a:lnTo>
                    <a:pt x="2295105" y="5658832"/>
                  </a:lnTo>
                </a:path>
                <a:path w="8223250" h="6304915">
                  <a:moveTo>
                    <a:pt x="2334571" y="4852306"/>
                  </a:moveTo>
                  <a:lnTo>
                    <a:pt x="2295105" y="4852306"/>
                  </a:lnTo>
                </a:path>
                <a:path w="8223250" h="6304915">
                  <a:moveTo>
                    <a:pt x="2304213" y="4841175"/>
                  </a:moveTo>
                  <a:lnTo>
                    <a:pt x="2325464" y="4862426"/>
                  </a:lnTo>
                </a:path>
                <a:path w="8223250" h="6304915">
                  <a:moveTo>
                    <a:pt x="2334571" y="4585151"/>
                  </a:moveTo>
                  <a:lnTo>
                    <a:pt x="2295105" y="4585151"/>
                  </a:lnTo>
                </a:path>
                <a:path w="8223250" h="6304915">
                  <a:moveTo>
                    <a:pt x="2304213" y="4574020"/>
                  </a:moveTo>
                  <a:lnTo>
                    <a:pt x="2325464" y="4595271"/>
                  </a:lnTo>
                </a:path>
                <a:path w="8223250" h="6304915">
                  <a:moveTo>
                    <a:pt x="2334571" y="4562888"/>
                  </a:moveTo>
                  <a:lnTo>
                    <a:pt x="2295105" y="4562888"/>
                  </a:lnTo>
                </a:path>
                <a:path w="8223250" h="6304915">
                  <a:moveTo>
                    <a:pt x="2304213" y="4552769"/>
                  </a:moveTo>
                  <a:lnTo>
                    <a:pt x="2325464" y="4574020"/>
                  </a:lnTo>
                </a:path>
                <a:path w="8223250" h="6304915">
                  <a:moveTo>
                    <a:pt x="2334571" y="4414131"/>
                  </a:moveTo>
                  <a:lnTo>
                    <a:pt x="2295105" y="4414131"/>
                  </a:lnTo>
                </a:path>
                <a:path w="8223250" h="6304915">
                  <a:moveTo>
                    <a:pt x="2304213" y="4403000"/>
                  </a:moveTo>
                  <a:lnTo>
                    <a:pt x="2325464" y="4424251"/>
                  </a:lnTo>
                </a:path>
                <a:path w="8223250" h="6304915">
                  <a:moveTo>
                    <a:pt x="2334571" y="4215789"/>
                  </a:moveTo>
                  <a:lnTo>
                    <a:pt x="2295105" y="4215789"/>
                  </a:lnTo>
                </a:path>
                <a:path w="8223250" h="6304915">
                  <a:moveTo>
                    <a:pt x="2304213" y="4205669"/>
                  </a:moveTo>
                  <a:lnTo>
                    <a:pt x="2325464" y="4226920"/>
                  </a:lnTo>
                </a:path>
                <a:path w="8223250" h="6304915">
                  <a:moveTo>
                    <a:pt x="2334571" y="4162155"/>
                  </a:moveTo>
                  <a:lnTo>
                    <a:pt x="2295105" y="4162155"/>
                  </a:lnTo>
                </a:path>
                <a:path w="8223250" h="6304915">
                  <a:moveTo>
                    <a:pt x="2304213" y="4152036"/>
                  </a:moveTo>
                  <a:lnTo>
                    <a:pt x="2325464" y="4173287"/>
                  </a:lnTo>
                </a:path>
                <a:path w="8223250" h="6304915">
                  <a:moveTo>
                    <a:pt x="2334571" y="3964825"/>
                  </a:moveTo>
                  <a:lnTo>
                    <a:pt x="2295105" y="3964825"/>
                  </a:lnTo>
                </a:path>
                <a:path w="8223250" h="6304915">
                  <a:moveTo>
                    <a:pt x="2304213" y="3953694"/>
                  </a:moveTo>
                  <a:lnTo>
                    <a:pt x="2325464" y="3975956"/>
                  </a:lnTo>
                </a:path>
                <a:path w="8223250" h="6304915">
                  <a:moveTo>
                    <a:pt x="2334571" y="3815056"/>
                  </a:moveTo>
                  <a:lnTo>
                    <a:pt x="2295105" y="3815056"/>
                  </a:lnTo>
                </a:path>
                <a:path w="8223250" h="6304915">
                  <a:moveTo>
                    <a:pt x="2304213" y="3804937"/>
                  </a:moveTo>
                  <a:lnTo>
                    <a:pt x="2325464" y="3826188"/>
                  </a:lnTo>
                </a:path>
                <a:path w="8223250" h="6304915">
                  <a:moveTo>
                    <a:pt x="2334571" y="3793805"/>
                  </a:moveTo>
                  <a:lnTo>
                    <a:pt x="2295105" y="3793805"/>
                  </a:lnTo>
                </a:path>
                <a:path w="8223250" h="6304915">
                  <a:moveTo>
                    <a:pt x="2304213" y="3782674"/>
                  </a:moveTo>
                  <a:lnTo>
                    <a:pt x="2325464" y="3804937"/>
                  </a:lnTo>
                </a:path>
                <a:path w="8223250" h="6304915">
                  <a:moveTo>
                    <a:pt x="2334571" y="3398132"/>
                  </a:moveTo>
                  <a:lnTo>
                    <a:pt x="2295105" y="3398132"/>
                  </a:lnTo>
                </a:path>
                <a:path w="8223250" h="6304915">
                  <a:moveTo>
                    <a:pt x="2304213" y="3388013"/>
                  </a:moveTo>
                  <a:lnTo>
                    <a:pt x="2325464" y="3409264"/>
                  </a:lnTo>
                </a:path>
                <a:path w="8223250" h="6304915">
                  <a:moveTo>
                    <a:pt x="2325464" y="3180563"/>
                  </a:moveTo>
                  <a:lnTo>
                    <a:pt x="2304213" y="3159312"/>
                  </a:lnTo>
                </a:path>
                <a:path w="8223250" h="6304915">
                  <a:moveTo>
                    <a:pt x="2334571" y="3169431"/>
                  </a:moveTo>
                  <a:lnTo>
                    <a:pt x="2295105" y="3169431"/>
                  </a:lnTo>
                </a:path>
                <a:path w="8223250" h="6304915">
                  <a:moveTo>
                    <a:pt x="847003" y="3484148"/>
                  </a:moveTo>
                  <a:lnTo>
                    <a:pt x="847003" y="3484148"/>
                  </a:lnTo>
                  <a:lnTo>
                    <a:pt x="3326284" y="3484148"/>
                  </a:lnTo>
                  <a:lnTo>
                    <a:pt x="3342475" y="3484148"/>
                  </a:lnTo>
                </a:path>
                <a:path w="8223250" h="6304915">
                  <a:moveTo>
                    <a:pt x="873314" y="3473017"/>
                  </a:moveTo>
                  <a:lnTo>
                    <a:pt x="852063" y="3494268"/>
                  </a:lnTo>
                </a:path>
                <a:path w="8223250" h="6304915">
                  <a:moveTo>
                    <a:pt x="862182" y="3504387"/>
                  </a:moveTo>
                  <a:lnTo>
                    <a:pt x="862182" y="3463909"/>
                  </a:lnTo>
                </a:path>
                <a:path w="8223250" h="6304915">
                  <a:moveTo>
                    <a:pt x="2065392" y="3504387"/>
                  </a:moveTo>
                  <a:lnTo>
                    <a:pt x="2065392" y="3463909"/>
                  </a:lnTo>
                </a:path>
                <a:path w="8223250" h="6304915">
                  <a:moveTo>
                    <a:pt x="2075512" y="3473017"/>
                  </a:moveTo>
                  <a:lnTo>
                    <a:pt x="2054261" y="3494268"/>
                  </a:lnTo>
                </a:path>
                <a:path w="8223250" h="6304915">
                  <a:moveTo>
                    <a:pt x="2577440" y="3504387"/>
                  </a:moveTo>
                  <a:lnTo>
                    <a:pt x="2577440" y="3463909"/>
                  </a:lnTo>
                </a:path>
                <a:path w="8223250" h="6304915">
                  <a:moveTo>
                    <a:pt x="2588571" y="3473017"/>
                  </a:moveTo>
                  <a:lnTo>
                    <a:pt x="2567320" y="3494268"/>
                  </a:lnTo>
                </a:path>
                <a:path w="8223250" h="6304915">
                  <a:moveTo>
                    <a:pt x="2631073" y="3504387"/>
                  </a:moveTo>
                  <a:lnTo>
                    <a:pt x="2631073" y="3463909"/>
                  </a:lnTo>
                </a:path>
                <a:path w="8223250" h="6304915">
                  <a:moveTo>
                    <a:pt x="2642205" y="3473017"/>
                  </a:moveTo>
                  <a:lnTo>
                    <a:pt x="2620954" y="3494268"/>
                  </a:lnTo>
                </a:path>
                <a:path w="8223250" h="6304915">
                  <a:moveTo>
                    <a:pt x="3315152" y="3494268"/>
                  </a:moveTo>
                  <a:lnTo>
                    <a:pt x="3336403" y="3473017"/>
                  </a:lnTo>
                </a:path>
                <a:path w="8223250" h="6304915">
                  <a:moveTo>
                    <a:pt x="3326284" y="3504387"/>
                  </a:moveTo>
                  <a:lnTo>
                    <a:pt x="3326284" y="3463909"/>
                  </a:lnTo>
                </a:path>
                <a:path w="8223250" h="6304915">
                  <a:moveTo>
                    <a:pt x="2347727" y="3730052"/>
                  </a:moveTo>
                  <a:lnTo>
                    <a:pt x="2363918" y="3730052"/>
                  </a:lnTo>
                  <a:lnTo>
                    <a:pt x="2577440" y="3730052"/>
                  </a:lnTo>
                  <a:lnTo>
                    <a:pt x="2631073" y="3730052"/>
                  </a:lnTo>
                  <a:lnTo>
                    <a:pt x="2844595" y="3730052"/>
                  </a:lnTo>
                  <a:lnTo>
                    <a:pt x="2860786" y="3730052"/>
                  </a:lnTo>
                </a:path>
                <a:path w="8223250" h="6304915">
                  <a:moveTo>
                    <a:pt x="2375049" y="3718921"/>
                  </a:moveTo>
                  <a:lnTo>
                    <a:pt x="2353798" y="3740172"/>
                  </a:lnTo>
                </a:path>
                <a:path w="8223250" h="6304915">
                  <a:moveTo>
                    <a:pt x="2363918" y="3749279"/>
                  </a:moveTo>
                  <a:lnTo>
                    <a:pt x="2363918" y="3709813"/>
                  </a:lnTo>
                </a:path>
                <a:path w="8223250" h="6304915">
                  <a:moveTo>
                    <a:pt x="2577440" y="3749279"/>
                  </a:moveTo>
                  <a:lnTo>
                    <a:pt x="2577440" y="3709813"/>
                  </a:lnTo>
                </a:path>
                <a:path w="8223250" h="6304915">
                  <a:moveTo>
                    <a:pt x="2588571" y="3718921"/>
                  </a:moveTo>
                  <a:lnTo>
                    <a:pt x="2567320" y="3740172"/>
                  </a:lnTo>
                </a:path>
                <a:path w="8223250" h="6304915">
                  <a:moveTo>
                    <a:pt x="2631073" y="3749279"/>
                  </a:moveTo>
                  <a:lnTo>
                    <a:pt x="2631073" y="3709813"/>
                  </a:lnTo>
                </a:path>
                <a:path w="8223250" h="6304915">
                  <a:moveTo>
                    <a:pt x="2642205" y="3718921"/>
                  </a:moveTo>
                  <a:lnTo>
                    <a:pt x="2620954" y="3740172"/>
                  </a:lnTo>
                </a:path>
                <a:path w="8223250" h="6304915">
                  <a:moveTo>
                    <a:pt x="2834475" y="3740172"/>
                  </a:moveTo>
                  <a:lnTo>
                    <a:pt x="2855726" y="3718921"/>
                  </a:lnTo>
                </a:path>
                <a:path w="8223250" h="6304915">
                  <a:moveTo>
                    <a:pt x="2844595" y="3749279"/>
                  </a:moveTo>
                  <a:lnTo>
                    <a:pt x="2844595" y="3709813"/>
                  </a:lnTo>
                </a:path>
                <a:path w="8223250" h="6304915">
                  <a:moveTo>
                    <a:pt x="4805757" y="5594067"/>
                  </a:moveTo>
                  <a:lnTo>
                    <a:pt x="4805757" y="5594067"/>
                  </a:lnTo>
                  <a:lnTo>
                    <a:pt x="7413555" y="5594067"/>
                  </a:lnTo>
                  <a:lnTo>
                    <a:pt x="7429746" y="5594067"/>
                  </a:lnTo>
                </a:path>
                <a:path w="8223250" h="6304915">
                  <a:moveTo>
                    <a:pt x="4833079" y="5583947"/>
                  </a:moveTo>
                  <a:lnTo>
                    <a:pt x="4811828" y="5605198"/>
                  </a:lnTo>
                </a:path>
                <a:path w="8223250" h="6304915">
                  <a:moveTo>
                    <a:pt x="4821948" y="5614306"/>
                  </a:moveTo>
                  <a:lnTo>
                    <a:pt x="4821948" y="5574840"/>
                  </a:lnTo>
                </a:path>
                <a:path w="8223250" h="6304915">
                  <a:moveTo>
                    <a:pt x="4875581" y="5614306"/>
                  </a:moveTo>
                  <a:lnTo>
                    <a:pt x="4875581" y="5574840"/>
                  </a:lnTo>
                </a:path>
                <a:path w="8223250" h="6304915">
                  <a:moveTo>
                    <a:pt x="4886713" y="5583947"/>
                  </a:moveTo>
                  <a:lnTo>
                    <a:pt x="4865462" y="5605198"/>
                  </a:lnTo>
                </a:path>
                <a:path w="8223250" h="6304915">
                  <a:moveTo>
                    <a:pt x="4940346" y="5614306"/>
                  </a:moveTo>
                  <a:lnTo>
                    <a:pt x="4940346" y="5574840"/>
                  </a:lnTo>
                </a:path>
                <a:path w="8223250" h="6304915">
                  <a:moveTo>
                    <a:pt x="4950466" y="5583947"/>
                  </a:moveTo>
                  <a:lnTo>
                    <a:pt x="4929215" y="5605198"/>
                  </a:lnTo>
                </a:path>
                <a:path w="8223250" h="6304915">
                  <a:moveTo>
                    <a:pt x="5506027" y="5614306"/>
                  </a:moveTo>
                  <a:lnTo>
                    <a:pt x="5506027" y="5574840"/>
                  </a:lnTo>
                </a:path>
                <a:path w="8223250" h="6304915">
                  <a:moveTo>
                    <a:pt x="5517158" y="5583947"/>
                  </a:moveTo>
                  <a:lnTo>
                    <a:pt x="5495907" y="5605198"/>
                  </a:lnTo>
                </a:path>
                <a:path w="8223250" h="6304915">
                  <a:moveTo>
                    <a:pt x="5570792" y="5614306"/>
                  </a:moveTo>
                  <a:lnTo>
                    <a:pt x="5570792" y="5574840"/>
                  </a:lnTo>
                </a:path>
                <a:path w="8223250" h="6304915">
                  <a:moveTo>
                    <a:pt x="5580911" y="5583947"/>
                  </a:moveTo>
                  <a:lnTo>
                    <a:pt x="5559660" y="5605198"/>
                  </a:lnTo>
                </a:path>
                <a:path w="8223250" h="6304915">
                  <a:moveTo>
                    <a:pt x="5623413" y="5614306"/>
                  </a:moveTo>
                  <a:lnTo>
                    <a:pt x="5623413" y="5574840"/>
                  </a:lnTo>
                </a:path>
                <a:path w="8223250" h="6304915">
                  <a:moveTo>
                    <a:pt x="5634545" y="5583947"/>
                  </a:moveTo>
                  <a:lnTo>
                    <a:pt x="5613294" y="5605198"/>
                  </a:lnTo>
                </a:path>
                <a:path w="8223250" h="6304915">
                  <a:moveTo>
                    <a:pt x="5688178" y="5614306"/>
                  </a:moveTo>
                  <a:lnTo>
                    <a:pt x="5688178" y="5574840"/>
                  </a:lnTo>
                </a:path>
                <a:path w="8223250" h="6304915">
                  <a:moveTo>
                    <a:pt x="5698298" y="5583947"/>
                  </a:moveTo>
                  <a:lnTo>
                    <a:pt x="5677047" y="5605198"/>
                  </a:lnTo>
                </a:path>
                <a:path w="8223250" h="6304915">
                  <a:moveTo>
                    <a:pt x="6254871" y="5614306"/>
                  </a:moveTo>
                  <a:lnTo>
                    <a:pt x="6254871" y="5574840"/>
                  </a:lnTo>
                </a:path>
                <a:path w="8223250" h="6304915">
                  <a:moveTo>
                    <a:pt x="6264990" y="5583947"/>
                  </a:moveTo>
                  <a:lnTo>
                    <a:pt x="6243739" y="5605198"/>
                  </a:lnTo>
                </a:path>
                <a:path w="8223250" h="6304915">
                  <a:moveTo>
                    <a:pt x="6318624" y="5614306"/>
                  </a:moveTo>
                  <a:lnTo>
                    <a:pt x="6318624" y="5574840"/>
                  </a:lnTo>
                </a:path>
                <a:path w="8223250" h="6304915">
                  <a:moveTo>
                    <a:pt x="6328743" y="5583947"/>
                  </a:moveTo>
                  <a:lnTo>
                    <a:pt x="6307492" y="5605198"/>
                  </a:lnTo>
                </a:path>
                <a:path w="8223250" h="6304915">
                  <a:moveTo>
                    <a:pt x="6372257" y="5614306"/>
                  </a:moveTo>
                  <a:lnTo>
                    <a:pt x="6372257" y="5574840"/>
                  </a:lnTo>
                </a:path>
                <a:path w="8223250" h="6304915">
                  <a:moveTo>
                    <a:pt x="6382377" y="5583947"/>
                  </a:moveTo>
                  <a:lnTo>
                    <a:pt x="6361126" y="5605198"/>
                  </a:lnTo>
                </a:path>
                <a:path w="8223250" h="6304915">
                  <a:moveTo>
                    <a:pt x="6436010" y="5614306"/>
                  </a:moveTo>
                  <a:lnTo>
                    <a:pt x="6436010" y="5574840"/>
                  </a:lnTo>
                </a:path>
                <a:path w="8223250" h="6304915">
                  <a:moveTo>
                    <a:pt x="6447142" y="5583947"/>
                  </a:moveTo>
                  <a:lnTo>
                    <a:pt x="6425891" y="5605198"/>
                  </a:lnTo>
                </a:path>
                <a:path w="8223250" h="6304915">
                  <a:moveTo>
                    <a:pt x="7002703" y="5614306"/>
                  </a:moveTo>
                  <a:lnTo>
                    <a:pt x="7002703" y="5574840"/>
                  </a:lnTo>
                </a:path>
                <a:path w="8223250" h="6304915">
                  <a:moveTo>
                    <a:pt x="7012822" y="5583947"/>
                  </a:moveTo>
                  <a:lnTo>
                    <a:pt x="6991572" y="5605198"/>
                  </a:lnTo>
                </a:path>
                <a:path w="8223250" h="6304915">
                  <a:moveTo>
                    <a:pt x="7093779" y="5614306"/>
                  </a:moveTo>
                  <a:lnTo>
                    <a:pt x="7093779" y="5574840"/>
                  </a:lnTo>
                </a:path>
                <a:path w="8223250" h="6304915">
                  <a:moveTo>
                    <a:pt x="7103898" y="5583947"/>
                  </a:moveTo>
                  <a:lnTo>
                    <a:pt x="7082647" y="5605198"/>
                  </a:lnTo>
                </a:path>
                <a:path w="8223250" h="6304915">
                  <a:moveTo>
                    <a:pt x="7338671" y="5614306"/>
                  </a:moveTo>
                  <a:lnTo>
                    <a:pt x="7338671" y="5574840"/>
                  </a:lnTo>
                </a:path>
                <a:path w="8223250" h="6304915">
                  <a:moveTo>
                    <a:pt x="7349802" y="5583947"/>
                  </a:moveTo>
                  <a:lnTo>
                    <a:pt x="7328551" y="5605198"/>
                  </a:lnTo>
                </a:path>
                <a:path w="8223250" h="6304915">
                  <a:moveTo>
                    <a:pt x="7392304" y="5614306"/>
                  </a:moveTo>
                  <a:lnTo>
                    <a:pt x="7392304" y="5574840"/>
                  </a:lnTo>
                </a:path>
                <a:path w="8223250" h="6304915">
                  <a:moveTo>
                    <a:pt x="7403436" y="5583947"/>
                  </a:moveTo>
                  <a:lnTo>
                    <a:pt x="7382185" y="5605198"/>
                  </a:lnTo>
                </a:path>
                <a:path w="8223250" h="6304915">
                  <a:moveTo>
                    <a:pt x="7403436" y="5605198"/>
                  </a:moveTo>
                  <a:lnTo>
                    <a:pt x="7424687" y="5583947"/>
                  </a:lnTo>
                </a:path>
                <a:path w="8223250" h="6304915">
                  <a:moveTo>
                    <a:pt x="7413555" y="5614306"/>
                  </a:moveTo>
                  <a:lnTo>
                    <a:pt x="7413555" y="5574840"/>
                  </a:lnTo>
                </a:path>
                <a:path w="8223250" h="6304915">
                  <a:moveTo>
                    <a:pt x="4111558" y="4702538"/>
                  </a:moveTo>
                  <a:lnTo>
                    <a:pt x="4111558" y="4702538"/>
                  </a:lnTo>
                  <a:lnTo>
                    <a:pt x="4821948" y="4702538"/>
                  </a:lnTo>
                  <a:lnTo>
                    <a:pt x="4838139" y="4702538"/>
                  </a:lnTo>
                </a:path>
                <a:path w="8223250" h="6304915">
                  <a:moveTo>
                    <a:pt x="4137869" y="4691406"/>
                  </a:moveTo>
                  <a:lnTo>
                    <a:pt x="4116618" y="4712657"/>
                  </a:lnTo>
                </a:path>
                <a:path w="8223250" h="6304915">
                  <a:moveTo>
                    <a:pt x="4127749" y="4722777"/>
                  </a:moveTo>
                  <a:lnTo>
                    <a:pt x="4127749" y="4682298"/>
                  </a:lnTo>
                </a:path>
                <a:path w="8223250" h="6304915">
                  <a:moveTo>
                    <a:pt x="4149000" y="4722777"/>
                  </a:moveTo>
                  <a:lnTo>
                    <a:pt x="4149000" y="4682298"/>
                  </a:lnTo>
                </a:path>
                <a:path w="8223250" h="6304915">
                  <a:moveTo>
                    <a:pt x="4160132" y="4691406"/>
                  </a:moveTo>
                  <a:lnTo>
                    <a:pt x="4137869" y="4712657"/>
                  </a:lnTo>
                </a:path>
                <a:path w="8223250" h="6304915">
                  <a:moveTo>
                    <a:pt x="4341271" y="4722777"/>
                  </a:moveTo>
                  <a:lnTo>
                    <a:pt x="4341271" y="4682298"/>
                  </a:lnTo>
                </a:path>
                <a:path w="8223250" h="6304915">
                  <a:moveTo>
                    <a:pt x="4352402" y="4691406"/>
                  </a:moveTo>
                  <a:lnTo>
                    <a:pt x="4330139" y="4712657"/>
                  </a:lnTo>
                </a:path>
                <a:path w="8223250" h="6304915">
                  <a:moveTo>
                    <a:pt x="4608426" y="4722777"/>
                  </a:moveTo>
                  <a:lnTo>
                    <a:pt x="4608426" y="4682298"/>
                  </a:lnTo>
                </a:path>
                <a:path w="8223250" h="6304915">
                  <a:moveTo>
                    <a:pt x="4619558" y="4691406"/>
                  </a:moveTo>
                  <a:lnTo>
                    <a:pt x="4598307" y="4712657"/>
                  </a:lnTo>
                </a:path>
                <a:path w="8223250" h="6304915">
                  <a:moveTo>
                    <a:pt x="4800697" y="4722777"/>
                  </a:moveTo>
                  <a:lnTo>
                    <a:pt x="4800697" y="4682298"/>
                  </a:lnTo>
                </a:path>
                <a:path w="8223250" h="6304915">
                  <a:moveTo>
                    <a:pt x="4811828" y="4691406"/>
                  </a:moveTo>
                  <a:lnTo>
                    <a:pt x="4790577" y="4712657"/>
                  </a:lnTo>
                </a:path>
                <a:path w="8223250" h="6304915">
                  <a:moveTo>
                    <a:pt x="4811828" y="4712657"/>
                  </a:moveTo>
                  <a:lnTo>
                    <a:pt x="4833079" y="4691406"/>
                  </a:lnTo>
                </a:path>
                <a:path w="8223250" h="6304915">
                  <a:moveTo>
                    <a:pt x="4821948" y="4722777"/>
                  </a:moveTo>
                  <a:lnTo>
                    <a:pt x="4821948" y="4682298"/>
                  </a:lnTo>
                </a:path>
                <a:path w="8223250" h="6304915">
                  <a:moveTo>
                    <a:pt x="2347727" y="4691406"/>
                  </a:moveTo>
                  <a:lnTo>
                    <a:pt x="2363918" y="4691406"/>
                  </a:lnTo>
                  <a:lnTo>
                    <a:pt x="2577440" y="4691406"/>
                  </a:lnTo>
                  <a:lnTo>
                    <a:pt x="2593631" y="4691406"/>
                  </a:lnTo>
                </a:path>
                <a:path w="8223250" h="6304915">
                  <a:moveTo>
                    <a:pt x="2375049" y="4681287"/>
                  </a:moveTo>
                  <a:lnTo>
                    <a:pt x="2353798" y="4702538"/>
                  </a:lnTo>
                </a:path>
                <a:path w="8223250" h="6304915">
                  <a:moveTo>
                    <a:pt x="2567320" y="4702538"/>
                  </a:moveTo>
                  <a:lnTo>
                    <a:pt x="2588571" y="4681287"/>
                  </a:lnTo>
                </a:path>
                <a:path w="8223250" h="6304915">
                  <a:moveTo>
                    <a:pt x="2363918" y="4711645"/>
                  </a:moveTo>
                  <a:lnTo>
                    <a:pt x="2363918" y="4671167"/>
                  </a:lnTo>
                </a:path>
                <a:path w="8223250" h="6304915">
                  <a:moveTo>
                    <a:pt x="2577440" y="4711645"/>
                  </a:moveTo>
                  <a:lnTo>
                    <a:pt x="2577440" y="4671167"/>
                  </a:lnTo>
                </a:path>
                <a:path w="8223250" h="6304915">
                  <a:moveTo>
                    <a:pt x="5212561" y="3013591"/>
                  </a:moveTo>
                  <a:lnTo>
                    <a:pt x="5228752" y="3013591"/>
                  </a:lnTo>
                  <a:lnTo>
                    <a:pt x="5602162" y="3013591"/>
                  </a:lnTo>
                  <a:lnTo>
                    <a:pt x="5623413" y="3013591"/>
                  </a:lnTo>
                  <a:lnTo>
                    <a:pt x="5639604" y="3013591"/>
                  </a:lnTo>
                </a:path>
                <a:path w="8223250" h="6304915">
                  <a:moveTo>
                    <a:pt x="5238872" y="3003471"/>
                  </a:moveTo>
                  <a:lnTo>
                    <a:pt x="5217621" y="3024722"/>
                  </a:lnTo>
                </a:path>
                <a:path w="8223250" h="6304915">
                  <a:moveTo>
                    <a:pt x="5228752" y="3033830"/>
                  </a:moveTo>
                  <a:lnTo>
                    <a:pt x="5228752" y="2993352"/>
                  </a:lnTo>
                </a:path>
                <a:path w="8223250" h="6304915">
                  <a:moveTo>
                    <a:pt x="5602162" y="3033830"/>
                  </a:moveTo>
                  <a:lnTo>
                    <a:pt x="5602162" y="2993352"/>
                  </a:lnTo>
                </a:path>
                <a:path w="8223250" h="6304915">
                  <a:moveTo>
                    <a:pt x="5613294" y="3003471"/>
                  </a:moveTo>
                  <a:lnTo>
                    <a:pt x="5592043" y="3024722"/>
                  </a:lnTo>
                </a:path>
                <a:path w="8223250" h="6304915">
                  <a:moveTo>
                    <a:pt x="5613294" y="3024722"/>
                  </a:moveTo>
                  <a:lnTo>
                    <a:pt x="5634545" y="3003471"/>
                  </a:lnTo>
                </a:path>
                <a:path w="8223250" h="6304915">
                  <a:moveTo>
                    <a:pt x="5623413" y="3033830"/>
                  </a:moveTo>
                  <a:lnTo>
                    <a:pt x="5623413" y="2993352"/>
                  </a:lnTo>
                </a:path>
                <a:path w="8223250" h="6304915">
                  <a:moveTo>
                    <a:pt x="4859390" y="4702538"/>
                  </a:moveTo>
                  <a:lnTo>
                    <a:pt x="4875581" y="4702538"/>
                  </a:lnTo>
                  <a:lnTo>
                    <a:pt x="5228752" y="4702538"/>
                  </a:lnTo>
                  <a:lnTo>
                    <a:pt x="5570792" y="4702538"/>
                  </a:lnTo>
                  <a:lnTo>
                    <a:pt x="5586983" y="4702538"/>
                  </a:lnTo>
                </a:path>
                <a:path w="8223250" h="6304915">
                  <a:moveTo>
                    <a:pt x="4886713" y="4691406"/>
                  </a:moveTo>
                  <a:lnTo>
                    <a:pt x="4865462" y="4712657"/>
                  </a:lnTo>
                </a:path>
                <a:path w="8223250" h="6304915">
                  <a:moveTo>
                    <a:pt x="4875581" y="4722777"/>
                  </a:moveTo>
                  <a:lnTo>
                    <a:pt x="4875581" y="4682298"/>
                  </a:lnTo>
                </a:path>
                <a:path w="8223250" h="6304915">
                  <a:moveTo>
                    <a:pt x="5228752" y="4722777"/>
                  </a:moveTo>
                  <a:lnTo>
                    <a:pt x="5228752" y="4682298"/>
                  </a:lnTo>
                </a:path>
                <a:path w="8223250" h="6304915">
                  <a:moveTo>
                    <a:pt x="5238872" y="4691406"/>
                  </a:moveTo>
                  <a:lnTo>
                    <a:pt x="5217621" y="4712657"/>
                  </a:lnTo>
                </a:path>
                <a:path w="8223250" h="6304915">
                  <a:moveTo>
                    <a:pt x="5559660" y="4712657"/>
                  </a:moveTo>
                  <a:lnTo>
                    <a:pt x="5580911" y="4691406"/>
                  </a:lnTo>
                </a:path>
                <a:path w="8223250" h="6304915">
                  <a:moveTo>
                    <a:pt x="5570792" y="4722777"/>
                  </a:moveTo>
                  <a:lnTo>
                    <a:pt x="5570792" y="4682298"/>
                  </a:lnTo>
                </a:path>
                <a:path w="8223250" h="6304915">
                  <a:moveTo>
                    <a:pt x="4805757" y="1657576"/>
                  </a:moveTo>
                  <a:lnTo>
                    <a:pt x="4821948" y="1657576"/>
                  </a:lnTo>
                  <a:lnTo>
                    <a:pt x="5175119" y="1657576"/>
                  </a:lnTo>
                  <a:lnTo>
                    <a:pt x="5228752" y="1657576"/>
                  </a:lnTo>
                  <a:lnTo>
                    <a:pt x="5602162" y="1657576"/>
                  </a:lnTo>
                  <a:lnTo>
                    <a:pt x="5618354" y="1657576"/>
                  </a:lnTo>
                </a:path>
                <a:path w="8223250" h="6304915">
                  <a:moveTo>
                    <a:pt x="4833079" y="1646444"/>
                  </a:moveTo>
                  <a:lnTo>
                    <a:pt x="4811828" y="1668707"/>
                  </a:lnTo>
                </a:path>
                <a:path w="8223250" h="6304915">
                  <a:moveTo>
                    <a:pt x="4821948" y="1677815"/>
                  </a:moveTo>
                  <a:lnTo>
                    <a:pt x="4821948" y="1637337"/>
                  </a:lnTo>
                </a:path>
                <a:path w="8223250" h="6304915">
                  <a:moveTo>
                    <a:pt x="5175119" y="1677815"/>
                  </a:moveTo>
                  <a:lnTo>
                    <a:pt x="5175119" y="1637337"/>
                  </a:lnTo>
                </a:path>
                <a:path w="8223250" h="6304915">
                  <a:moveTo>
                    <a:pt x="5185238" y="1646444"/>
                  </a:moveTo>
                  <a:lnTo>
                    <a:pt x="5163987" y="1668707"/>
                  </a:lnTo>
                </a:path>
                <a:path w="8223250" h="6304915">
                  <a:moveTo>
                    <a:pt x="5228752" y="1677815"/>
                  </a:moveTo>
                  <a:lnTo>
                    <a:pt x="5228752" y="1637337"/>
                  </a:lnTo>
                </a:path>
                <a:path w="8223250" h="6304915">
                  <a:moveTo>
                    <a:pt x="5238872" y="1646444"/>
                  </a:moveTo>
                  <a:lnTo>
                    <a:pt x="5217621" y="1668707"/>
                  </a:lnTo>
                </a:path>
                <a:path w="8223250" h="6304915">
                  <a:moveTo>
                    <a:pt x="5592043" y="1668707"/>
                  </a:moveTo>
                  <a:lnTo>
                    <a:pt x="5613294" y="1646444"/>
                  </a:lnTo>
                </a:path>
                <a:path w="8223250" h="6304915">
                  <a:moveTo>
                    <a:pt x="5602162" y="1677815"/>
                  </a:moveTo>
                  <a:lnTo>
                    <a:pt x="5602162" y="1637337"/>
                  </a:lnTo>
                </a:path>
                <a:path w="8223250" h="6304915">
                  <a:moveTo>
                    <a:pt x="1599895" y="4691406"/>
                  </a:moveTo>
                  <a:lnTo>
                    <a:pt x="1616086" y="4691406"/>
                  </a:lnTo>
                  <a:lnTo>
                    <a:pt x="1829608" y="4691406"/>
                  </a:lnTo>
                  <a:lnTo>
                    <a:pt x="1845799" y="4691406"/>
                  </a:lnTo>
                </a:path>
                <a:path w="8223250" h="6304915">
                  <a:moveTo>
                    <a:pt x="1627217" y="4681287"/>
                  </a:moveTo>
                  <a:lnTo>
                    <a:pt x="1604954" y="4702538"/>
                  </a:lnTo>
                </a:path>
                <a:path w="8223250" h="6304915">
                  <a:moveTo>
                    <a:pt x="1819488" y="4702538"/>
                  </a:moveTo>
                  <a:lnTo>
                    <a:pt x="1840739" y="4681287"/>
                  </a:lnTo>
                </a:path>
                <a:path w="8223250" h="6304915">
                  <a:moveTo>
                    <a:pt x="1616086" y="4711645"/>
                  </a:moveTo>
                  <a:lnTo>
                    <a:pt x="1616086" y="4671167"/>
                  </a:lnTo>
                </a:path>
                <a:path w="8223250" h="6304915">
                  <a:moveTo>
                    <a:pt x="1829608" y="4711645"/>
                  </a:moveTo>
                  <a:lnTo>
                    <a:pt x="1829608" y="4671167"/>
                  </a:lnTo>
                </a:path>
                <a:path w="8223250" h="6304915">
                  <a:moveTo>
                    <a:pt x="1517927" y="4600330"/>
                  </a:moveTo>
                  <a:lnTo>
                    <a:pt x="1517927" y="4585151"/>
                  </a:lnTo>
                  <a:lnTo>
                    <a:pt x="1517927" y="4562888"/>
                  </a:lnTo>
                  <a:lnTo>
                    <a:pt x="1517927" y="4414131"/>
                  </a:lnTo>
                  <a:lnTo>
                    <a:pt x="1517927" y="4215789"/>
                  </a:lnTo>
                  <a:lnTo>
                    <a:pt x="1517927" y="4200610"/>
                  </a:lnTo>
                </a:path>
                <a:path w="8223250" h="6304915">
                  <a:moveTo>
                    <a:pt x="1506795" y="4574020"/>
                  </a:moveTo>
                  <a:lnTo>
                    <a:pt x="1528046" y="4595271"/>
                  </a:lnTo>
                </a:path>
                <a:path w="8223250" h="6304915">
                  <a:moveTo>
                    <a:pt x="1538166" y="4585151"/>
                  </a:moveTo>
                  <a:lnTo>
                    <a:pt x="1497688" y="4585151"/>
                  </a:lnTo>
                </a:path>
                <a:path w="8223250" h="6304915">
                  <a:moveTo>
                    <a:pt x="1538166" y="4562888"/>
                  </a:moveTo>
                  <a:lnTo>
                    <a:pt x="1497688" y="4562888"/>
                  </a:lnTo>
                </a:path>
                <a:path w="8223250" h="6304915">
                  <a:moveTo>
                    <a:pt x="1506795" y="4552769"/>
                  </a:moveTo>
                  <a:lnTo>
                    <a:pt x="1528046" y="4574020"/>
                  </a:lnTo>
                </a:path>
                <a:path w="8223250" h="6304915">
                  <a:moveTo>
                    <a:pt x="1538166" y="4414131"/>
                  </a:moveTo>
                  <a:lnTo>
                    <a:pt x="1497688" y="4414131"/>
                  </a:lnTo>
                </a:path>
                <a:path w="8223250" h="6304915">
                  <a:moveTo>
                    <a:pt x="1506795" y="4403000"/>
                  </a:moveTo>
                  <a:lnTo>
                    <a:pt x="1528046" y="4424251"/>
                  </a:lnTo>
                </a:path>
                <a:path w="8223250" h="6304915">
                  <a:moveTo>
                    <a:pt x="1528046" y="4226920"/>
                  </a:moveTo>
                  <a:lnTo>
                    <a:pt x="1506795" y="4205669"/>
                  </a:lnTo>
                </a:path>
                <a:path w="8223250" h="6304915">
                  <a:moveTo>
                    <a:pt x="1538166" y="4215789"/>
                  </a:moveTo>
                  <a:lnTo>
                    <a:pt x="1497688" y="4215789"/>
                  </a:lnTo>
                </a:path>
                <a:path w="8223250" h="6304915">
                  <a:moveTo>
                    <a:pt x="4859390" y="1240652"/>
                  </a:moveTo>
                  <a:lnTo>
                    <a:pt x="4859390" y="1240652"/>
                  </a:lnTo>
                  <a:lnTo>
                    <a:pt x="5623413" y="1240652"/>
                  </a:lnTo>
                  <a:lnTo>
                    <a:pt x="5639604" y="1240652"/>
                  </a:lnTo>
                </a:path>
                <a:path w="8223250" h="6304915">
                  <a:moveTo>
                    <a:pt x="4886713" y="1230532"/>
                  </a:moveTo>
                  <a:lnTo>
                    <a:pt x="4865462" y="1251783"/>
                  </a:lnTo>
                </a:path>
                <a:path w="8223250" h="6304915">
                  <a:moveTo>
                    <a:pt x="4875581" y="1260891"/>
                  </a:moveTo>
                  <a:lnTo>
                    <a:pt x="4875581" y="1221425"/>
                  </a:lnTo>
                </a:path>
                <a:path w="8223250" h="6304915">
                  <a:moveTo>
                    <a:pt x="5207501" y="1260891"/>
                  </a:moveTo>
                  <a:lnTo>
                    <a:pt x="5207501" y="1221425"/>
                  </a:lnTo>
                </a:path>
                <a:path w="8223250" h="6304915">
                  <a:moveTo>
                    <a:pt x="5217621" y="1230532"/>
                  </a:moveTo>
                  <a:lnTo>
                    <a:pt x="5196370" y="1251783"/>
                  </a:lnTo>
                </a:path>
                <a:path w="8223250" h="6304915">
                  <a:moveTo>
                    <a:pt x="5228752" y="1260891"/>
                  </a:moveTo>
                  <a:lnTo>
                    <a:pt x="5228752" y="1221425"/>
                  </a:lnTo>
                </a:path>
                <a:path w="8223250" h="6304915">
                  <a:moveTo>
                    <a:pt x="5238872" y="1230532"/>
                  </a:moveTo>
                  <a:lnTo>
                    <a:pt x="5217621" y="1251783"/>
                  </a:lnTo>
                </a:path>
                <a:path w="8223250" h="6304915">
                  <a:moveTo>
                    <a:pt x="5602162" y="1260891"/>
                  </a:moveTo>
                  <a:lnTo>
                    <a:pt x="5602162" y="1221425"/>
                  </a:lnTo>
                </a:path>
                <a:path w="8223250" h="6304915">
                  <a:moveTo>
                    <a:pt x="5592043" y="1251783"/>
                  </a:moveTo>
                  <a:lnTo>
                    <a:pt x="5613294" y="1230532"/>
                  </a:lnTo>
                </a:path>
                <a:path w="8223250" h="6304915">
                  <a:moveTo>
                    <a:pt x="5634545" y="1230532"/>
                  </a:moveTo>
                  <a:lnTo>
                    <a:pt x="5613294" y="1251783"/>
                  </a:lnTo>
                </a:path>
                <a:path w="8223250" h="6304915">
                  <a:moveTo>
                    <a:pt x="5623413" y="1260891"/>
                  </a:moveTo>
                  <a:lnTo>
                    <a:pt x="5623413" y="122142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697" name="object 697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6161434" y="4704224"/>
              <a:ext cx="82980" cy="151792"/>
            </a:xfrm>
            <a:prstGeom prst="rect">
              <a:avLst/>
            </a:prstGeom>
          </p:spPr>
        </p:pic>
        <p:pic>
          <p:nvPicPr>
            <p:cNvPr id="698" name="object 698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6292988" y="4703206"/>
              <a:ext cx="135601" cy="93105"/>
            </a:xfrm>
            <a:prstGeom prst="rect">
              <a:avLst/>
            </a:prstGeom>
          </p:spPr>
        </p:pic>
        <p:pic>
          <p:nvPicPr>
            <p:cNvPr id="699" name="object 699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6161434" y="4505881"/>
              <a:ext cx="82980" cy="150780"/>
            </a:xfrm>
            <a:prstGeom prst="rect">
              <a:avLst/>
            </a:prstGeom>
          </p:spPr>
        </p:pic>
        <p:pic>
          <p:nvPicPr>
            <p:cNvPr id="700" name="object 700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6161429" y="3832934"/>
              <a:ext cx="82985" cy="150780"/>
            </a:xfrm>
            <a:prstGeom prst="rect">
              <a:avLst/>
            </a:prstGeom>
          </p:spPr>
        </p:pic>
        <p:pic>
          <p:nvPicPr>
            <p:cNvPr id="701" name="object 701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4243786" y="4848933"/>
              <a:ext cx="198342" cy="198342"/>
            </a:xfrm>
            <a:prstGeom prst="rect">
              <a:avLst/>
            </a:prstGeom>
          </p:spPr>
        </p:pic>
        <p:pic>
          <p:nvPicPr>
            <p:cNvPr id="702" name="object 702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6143219" y="4030264"/>
              <a:ext cx="135601" cy="92087"/>
            </a:xfrm>
            <a:prstGeom prst="rect">
              <a:avLst/>
            </a:prstGeom>
          </p:spPr>
        </p:pic>
        <p:pic>
          <p:nvPicPr>
            <p:cNvPr id="703" name="object 703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6292988" y="3891621"/>
              <a:ext cx="135601" cy="92099"/>
            </a:xfrm>
            <a:prstGeom prst="rect">
              <a:avLst/>
            </a:prstGeom>
          </p:spPr>
        </p:pic>
        <p:sp>
          <p:nvSpPr>
            <p:cNvPr id="704" name="object 704"/>
            <p:cNvSpPr/>
            <p:nvPr/>
          </p:nvSpPr>
          <p:spPr>
            <a:xfrm>
              <a:off x="4214440" y="2436441"/>
              <a:ext cx="1828164" cy="1860550"/>
            </a:xfrm>
            <a:custGeom>
              <a:avLst/>
              <a:gdLst/>
              <a:ahLst/>
              <a:cxnLst/>
              <a:rect l="l" t="t" r="r" b="b"/>
              <a:pathLst>
                <a:path w="1828164" h="1860550">
                  <a:moveTo>
                    <a:pt x="1827584" y="64764"/>
                  </a:moveTo>
                  <a:lnTo>
                    <a:pt x="1814428" y="12143"/>
                  </a:lnTo>
                  <a:lnTo>
                    <a:pt x="1710197" y="0"/>
                  </a:lnTo>
                  <a:lnTo>
                    <a:pt x="1827584" y="0"/>
                  </a:lnTo>
                  <a:lnTo>
                    <a:pt x="1827584" y="64764"/>
                  </a:lnTo>
                </a:path>
                <a:path w="1828164" h="1860550">
                  <a:moveTo>
                    <a:pt x="1218389" y="11131"/>
                  </a:moveTo>
                  <a:lnTo>
                    <a:pt x="1111122" y="11131"/>
                  </a:lnTo>
                  <a:lnTo>
                    <a:pt x="1111122" y="64764"/>
                  </a:lnTo>
                  <a:lnTo>
                    <a:pt x="1218389" y="11131"/>
                  </a:lnTo>
                </a:path>
                <a:path w="1828164" h="1860550">
                  <a:moveTo>
                    <a:pt x="1383337" y="21250"/>
                  </a:moveTo>
                  <a:lnTo>
                    <a:pt x="1324644" y="64764"/>
                  </a:lnTo>
                  <a:lnTo>
                    <a:pt x="1324644" y="21250"/>
                  </a:lnTo>
                  <a:lnTo>
                    <a:pt x="1383337" y="21250"/>
                  </a:lnTo>
                </a:path>
                <a:path w="1828164" h="1860550">
                  <a:moveTo>
                    <a:pt x="1303393" y="21250"/>
                  </a:moveTo>
                  <a:lnTo>
                    <a:pt x="1260891" y="64764"/>
                  </a:lnTo>
                  <a:lnTo>
                    <a:pt x="1260891" y="21250"/>
                  </a:lnTo>
                  <a:lnTo>
                    <a:pt x="1303393" y="21250"/>
                  </a:lnTo>
                </a:path>
                <a:path w="1828164" h="1860550">
                  <a:moveTo>
                    <a:pt x="1814428" y="1846811"/>
                  </a:moveTo>
                  <a:lnTo>
                    <a:pt x="1699066" y="1859966"/>
                  </a:lnTo>
                  <a:lnTo>
                    <a:pt x="1827584" y="1859966"/>
                  </a:lnTo>
                  <a:lnTo>
                    <a:pt x="1827584" y="1795201"/>
                  </a:lnTo>
                  <a:lnTo>
                    <a:pt x="1814428" y="1846811"/>
                  </a:lnTo>
                </a:path>
                <a:path w="1828164" h="1860550">
                  <a:moveTo>
                    <a:pt x="1111122" y="1795201"/>
                  </a:moveTo>
                  <a:lnTo>
                    <a:pt x="1218389" y="1848835"/>
                  </a:lnTo>
                  <a:lnTo>
                    <a:pt x="1111122" y="1848835"/>
                  </a:lnTo>
                  <a:lnTo>
                    <a:pt x="1111122" y="1795201"/>
                  </a:lnTo>
                </a:path>
                <a:path w="1828164" h="1860550">
                  <a:moveTo>
                    <a:pt x="1324644" y="1795201"/>
                  </a:moveTo>
                  <a:lnTo>
                    <a:pt x="1324644" y="1838715"/>
                  </a:lnTo>
                  <a:lnTo>
                    <a:pt x="1383337" y="1838715"/>
                  </a:lnTo>
                  <a:lnTo>
                    <a:pt x="1324644" y="1795201"/>
                  </a:lnTo>
                </a:path>
                <a:path w="1828164" h="1860550">
                  <a:moveTo>
                    <a:pt x="1260891" y="1795201"/>
                  </a:moveTo>
                  <a:lnTo>
                    <a:pt x="1260891" y="1838715"/>
                  </a:lnTo>
                  <a:lnTo>
                    <a:pt x="1303393" y="1838715"/>
                  </a:lnTo>
                  <a:lnTo>
                    <a:pt x="1260891" y="1795201"/>
                  </a:lnTo>
                </a:path>
                <a:path w="1828164" h="1860550">
                  <a:moveTo>
                    <a:pt x="598063" y="1795201"/>
                  </a:moveTo>
                  <a:lnTo>
                    <a:pt x="598063" y="1859966"/>
                  </a:lnTo>
                  <a:lnTo>
                    <a:pt x="586931" y="1805321"/>
                  </a:lnTo>
                  <a:lnTo>
                    <a:pt x="288406" y="1795201"/>
                  </a:lnTo>
                  <a:lnTo>
                    <a:pt x="598063" y="1795201"/>
                  </a:lnTo>
                </a:path>
                <a:path w="1828164" h="1860550">
                  <a:moveTo>
                    <a:pt x="53633" y="1795201"/>
                  </a:moveTo>
                  <a:lnTo>
                    <a:pt x="53633" y="1859966"/>
                  </a:lnTo>
                  <a:lnTo>
                    <a:pt x="44525" y="1804309"/>
                  </a:lnTo>
                  <a:lnTo>
                    <a:pt x="0" y="1795201"/>
                  </a:lnTo>
                  <a:lnTo>
                    <a:pt x="53633" y="1795201"/>
                  </a:lnTo>
                </a:path>
                <a:path w="1828164" h="1860550">
                  <a:moveTo>
                    <a:pt x="598063" y="0"/>
                  </a:moveTo>
                  <a:lnTo>
                    <a:pt x="586931" y="53633"/>
                  </a:lnTo>
                  <a:lnTo>
                    <a:pt x="288406" y="64764"/>
                  </a:lnTo>
                  <a:lnTo>
                    <a:pt x="598063" y="64764"/>
                  </a:lnTo>
                  <a:lnTo>
                    <a:pt x="598063" y="0"/>
                  </a:lnTo>
                </a:path>
                <a:path w="1828164" h="1860550">
                  <a:moveTo>
                    <a:pt x="53633" y="0"/>
                  </a:moveTo>
                  <a:lnTo>
                    <a:pt x="44525" y="55657"/>
                  </a:lnTo>
                  <a:lnTo>
                    <a:pt x="0" y="64764"/>
                  </a:lnTo>
                  <a:lnTo>
                    <a:pt x="53633" y="64764"/>
                  </a:lnTo>
                  <a:lnTo>
                    <a:pt x="5363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705" name="object 705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5786000" y="6808071"/>
              <a:ext cx="179115" cy="128517"/>
            </a:xfrm>
            <a:prstGeom prst="rect">
              <a:avLst/>
            </a:prstGeom>
          </p:spPr>
        </p:pic>
        <p:sp>
          <p:nvSpPr>
            <p:cNvPr id="706" name="object 706"/>
            <p:cNvSpPr/>
            <p:nvPr/>
          </p:nvSpPr>
          <p:spPr>
            <a:xfrm>
              <a:off x="1724027" y="2895867"/>
              <a:ext cx="4034790" cy="1454785"/>
            </a:xfrm>
            <a:custGeom>
              <a:avLst/>
              <a:gdLst/>
              <a:ahLst/>
              <a:cxnLst/>
              <a:rect l="l" t="t" r="r" b="b"/>
              <a:pathLst>
                <a:path w="4034790" h="1454785">
                  <a:moveTo>
                    <a:pt x="3299973" y="1335775"/>
                  </a:moveTo>
                  <a:lnTo>
                    <a:pt x="3418371" y="1454174"/>
                  </a:lnTo>
                </a:path>
                <a:path w="4034790" h="1454785">
                  <a:moveTo>
                    <a:pt x="3489208" y="1386373"/>
                  </a:moveTo>
                  <a:lnTo>
                    <a:pt x="3539805" y="1335775"/>
                  </a:lnTo>
                  <a:lnTo>
                    <a:pt x="3547901" y="1335775"/>
                  </a:lnTo>
                  <a:lnTo>
                    <a:pt x="3912203" y="1335775"/>
                  </a:lnTo>
                  <a:lnTo>
                    <a:pt x="3912203" y="1314524"/>
                  </a:lnTo>
                  <a:lnTo>
                    <a:pt x="3912203" y="1282142"/>
                  </a:lnTo>
                  <a:lnTo>
                    <a:pt x="3772554" y="1282142"/>
                  </a:lnTo>
                  <a:lnTo>
                    <a:pt x="3718921" y="1282142"/>
                  </a:lnTo>
                  <a:lnTo>
                    <a:pt x="3772554" y="1282142"/>
                  </a:lnTo>
                </a:path>
                <a:path w="4034790" h="1454785">
                  <a:moveTo>
                    <a:pt x="3547901" y="1314524"/>
                  </a:moveTo>
                  <a:lnTo>
                    <a:pt x="3539805" y="1314524"/>
                  </a:lnTo>
                  <a:lnTo>
                    <a:pt x="3539805" y="1335775"/>
                  </a:lnTo>
                </a:path>
                <a:path w="4034790" h="1454785">
                  <a:moveTo>
                    <a:pt x="3291877" y="1335775"/>
                  </a:moveTo>
                  <a:lnTo>
                    <a:pt x="3299973" y="1335775"/>
                  </a:lnTo>
                  <a:lnTo>
                    <a:pt x="3299973" y="1314524"/>
                  </a:lnTo>
                  <a:lnTo>
                    <a:pt x="3291877" y="1314524"/>
                  </a:lnTo>
                  <a:lnTo>
                    <a:pt x="3291877" y="1335775"/>
                  </a:lnTo>
                </a:path>
                <a:path w="4034790" h="1454785">
                  <a:moveTo>
                    <a:pt x="0" y="257035"/>
                  </a:moveTo>
                  <a:lnTo>
                    <a:pt x="0" y="684079"/>
                  </a:lnTo>
                </a:path>
                <a:path w="4034790" h="1454785">
                  <a:moveTo>
                    <a:pt x="53633" y="941114"/>
                  </a:moveTo>
                  <a:lnTo>
                    <a:pt x="53633" y="395672"/>
                  </a:lnTo>
                </a:path>
                <a:path w="4034790" h="1454785">
                  <a:moveTo>
                    <a:pt x="310669" y="395672"/>
                  </a:moveTo>
                  <a:lnTo>
                    <a:pt x="1154636" y="395672"/>
                  </a:lnTo>
                  <a:lnTo>
                    <a:pt x="1154636" y="941114"/>
                  </a:lnTo>
                  <a:lnTo>
                    <a:pt x="53633" y="941114"/>
                  </a:lnTo>
                  <a:lnTo>
                    <a:pt x="22262" y="941114"/>
                  </a:lnTo>
                  <a:lnTo>
                    <a:pt x="0" y="941114"/>
                  </a:lnTo>
                </a:path>
                <a:path w="4034790" h="1454785">
                  <a:moveTo>
                    <a:pt x="1208269" y="278286"/>
                  </a:moveTo>
                  <a:lnTo>
                    <a:pt x="1186007" y="278286"/>
                  </a:lnTo>
                  <a:lnTo>
                    <a:pt x="1154636" y="278286"/>
                  </a:lnTo>
                  <a:lnTo>
                    <a:pt x="1154636" y="342039"/>
                  </a:lnTo>
                  <a:lnTo>
                    <a:pt x="301561" y="342039"/>
                  </a:lnTo>
                </a:path>
                <a:path w="4034790" h="1454785">
                  <a:moveTo>
                    <a:pt x="62740" y="342039"/>
                  </a:moveTo>
                  <a:lnTo>
                    <a:pt x="53633" y="342039"/>
                  </a:lnTo>
                  <a:lnTo>
                    <a:pt x="53633" y="0"/>
                  </a:lnTo>
                </a:path>
                <a:path w="4034790" h="1454785">
                  <a:moveTo>
                    <a:pt x="0" y="0"/>
                  </a:moveTo>
                  <a:lnTo>
                    <a:pt x="0" y="941114"/>
                  </a:lnTo>
                </a:path>
                <a:path w="4034790" h="1454785">
                  <a:moveTo>
                    <a:pt x="315728" y="652708"/>
                  </a:moveTo>
                  <a:lnTo>
                    <a:pt x="571752" y="652708"/>
                  </a:lnTo>
                </a:path>
                <a:path w="4034790" h="1454785">
                  <a:moveTo>
                    <a:pt x="571752" y="650684"/>
                  </a:moveTo>
                  <a:lnTo>
                    <a:pt x="315728" y="650684"/>
                  </a:lnTo>
                </a:path>
                <a:path w="4034790" h="1454785">
                  <a:moveTo>
                    <a:pt x="571752" y="646636"/>
                  </a:moveTo>
                  <a:lnTo>
                    <a:pt x="315728" y="646636"/>
                  </a:lnTo>
                </a:path>
                <a:path w="4034790" h="1454785">
                  <a:moveTo>
                    <a:pt x="315728" y="657768"/>
                  </a:moveTo>
                  <a:lnTo>
                    <a:pt x="571752" y="657768"/>
                  </a:lnTo>
                </a:path>
                <a:path w="4034790" h="1454785">
                  <a:moveTo>
                    <a:pt x="4030602" y="732652"/>
                  </a:moveTo>
                  <a:lnTo>
                    <a:pt x="4030602" y="411864"/>
                  </a:lnTo>
                </a:path>
                <a:path w="4034790" h="1454785">
                  <a:moveTo>
                    <a:pt x="4028578" y="411864"/>
                  </a:moveTo>
                  <a:lnTo>
                    <a:pt x="4028578" y="732652"/>
                  </a:lnTo>
                </a:path>
                <a:path w="4034790" h="1454785">
                  <a:moveTo>
                    <a:pt x="4023518" y="411864"/>
                  </a:moveTo>
                  <a:lnTo>
                    <a:pt x="4023518" y="732652"/>
                  </a:lnTo>
                </a:path>
                <a:path w="4034790" h="1454785">
                  <a:moveTo>
                    <a:pt x="4034650" y="732652"/>
                  </a:moveTo>
                  <a:lnTo>
                    <a:pt x="4034650" y="41186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707" name="object 707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4448201" y="4955188"/>
              <a:ext cx="135607" cy="92087"/>
            </a:xfrm>
            <a:prstGeom prst="rect">
              <a:avLst/>
            </a:prstGeom>
          </p:spPr>
        </p:pic>
        <p:pic>
          <p:nvPicPr>
            <p:cNvPr id="708" name="object 70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4638447" y="4955188"/>
              <a:ext cx="135607" cy="92087"/>
            </a:xfrm>
            <a:prstGeom prst="rect">
              <a:avLst/>
            </a:prstGeom>
          </p:spPr>
        </p:pic>
        <p:sp>
          <p:nvSpPr>
            <p:cNvPr id="709" name="object 709"/>
            <p:cNvSpPr/>
            <p:nvPr/>
          </p:nvSpPr>
          <p:spPr>
            <a:xfrm>
              <a:off x="2039756" y="2436441"/>
              <a:ext cx="4002404" cy="1860550"/>
            </a:xfrm>
            <a:custGeom>
              <a:avLst/>
              <a:gdLst/>
              <a:ahLst/>
              <a:cxnLst/>
              <a:rect l="l" t="t" r="r" b="b"/>
              <a:pathLst>
                <a:path w="4002404" h="1860550">
                  <a:moveTo>
                    <a:pt x="3884881" y="64764"/>
                  </a:moveTo>
                  <a:lnTo>
                    <a:pt x="4002267" y="64764"/>
                  </a:lnTo>
                  <a:lnTo>
                    <a:pt x="4002267" y="0"/>
                  </a:lnTo>
                  <a:lnTo>
                    <a:pt x="3884881" y="0"/>
                  </a:lnTo>
                  <a:lnTo>
                    <a:pt x="3884881" y="64764"/>
                  </a:lnTo>
                </a:path>
                <a:path w="4002404" h="1860550">
                  <a:moveTo>
                    <a:pt x="3393072" y="11131"/>
                  </a:moveTo>
                  <a:lnTo>
                    <a:pt x="3285806" y="11131"/>
                  </a:lnTo>
                  <a:lnTo>
                    <a:pt x="3285806" y="64764"/>
                  </a:lnTo>
                  <a:lnTo>
                    <a:pt x="3393072" y="64764"/>
                  </a:lnTo>
                  <a:lnTo>
                    <a:pt x="3393072" y="11131"/>
                  </a:lnTo>
                </a:path>
                <a:path w="4002404" h="1860550">
                  <a:moveTo>
                    <a:pt x="3558021" y="64764"/>
                  </a:moveTo>
                  <a:lnTo>
                    <a:pt x="3558021" y="21250"/>
                  </a:lnTo>
                  <a:lnTo>
                    <a:pt x="3499327" y="21250"/>
                  </a:lnTo>
                  <a:lnTo>
                    <a:pt x="3499327" y="64764"/>
                  </a:lnTo>
                  <a:lnTo>
                    <a:pt x="3558021" y="64764"/>
                  </a:lnTo>
                </a:path>
                <a:path w="4002404" h="1860550">
                  <a:moveTo>
                    <a:pt x="3478076" y="64764"/>
                  </a:moveTo>
                  <a:lnTo>
                    <a:pt x="3478076" y="21250"/>
                  </a:lnTo>
                  <a:lnTo>
                    <a:pt x="3435574" y="21250"/>
                  </a:lnTo>
                  <a:lnTo>
                    <a:pt x="3435574" y="64764"/>
                  </a:lnTo>
                  <a:lnTo>
                    <a:pt x="3478076" y="64764"/>
                  </a:lnTo>
                </a:path>
                <a:path w="4002404" h="1860550">
                  <a:moveTo>
                    <a:pt x="101195" y="801465"/>
                  </a:moveTo>
                  <a:lnTo>
                    <a:pt x="550501" y="801465"/>
                  </a:lnTo>
                </a:path>
                <a:path w="4002404" h="1860550">
                  <a:moveTo>
                    <a:pt x="3873749" y="1795201"/>
                  </a:moveTo>
                  <a:lnTo>
                    <a:pt x="4002267" y="1795201"/>
                  </a:lnTo>
                  <a:lnTo>
                    <a:pt x="4002267" y="1859966"/>
                  </a:lnTo>
                  <a:lnTo>
                    <a:pt x="3873749" y="1859966"/>
                  </a:lnTo>
                  <a:lnTo>
                    <a:pt x="3873749" y="1795201"/>
                  </a:lnTo>
                </a:path>
                <a:path w="4002404" h="1860550">
                  <a:moveTo>
                    <a:pt x="3393072" y="1848835"/>
                  </a:moveTo>
                  <a:lnTo>
                    <a:pt x="3285806" y="1848835"/>
                  </a:lnTo>
                  <a:lnTo>
                    <a:pt x="3285806" y="1795201"/>
                  </a:lnTo>
                  <a:lnTo>
                    <a:pt x="3393072" y="1795201"/>
                  </a:lnTo>
                  <a:lnTo>
                    <a:pt x="3393072" y="1848835"/>
                  </a:lnTo>
                </a:path>
                <a:path w="4002404" h="1860550">
                  <a:moveTo>
                    <a:pt x="3558021" y="1795201"/>
                  </a:moveTo>
                  <a:lnTo>
                    <a:pt x="3558021" y="1838715"/>
                  </a:lnTo>
                  <a:lnTo>
                    <a:pt x="3499327" y="1838715"/>
                  </a:lnTo>
                  <a:lnTo>
                    <a:pt x="3499327" y="1795201"/>
                  </a:lnTo>
                  <a:lnTo>
                    <a:pt x="3558021" y="1795201"/>
                  </a:lnTo>
                </a:path>
                <a:path w="4002404" h="1860550">
                  <a:moveTo>
                    <a:pt x="3478076" y="1795201"/>
                  </a:moveTo>
                  <a:lnTo>
                    <a:pt x="3478076" y="1838715"/>
                  </a:lnTo>
                  <a:lnTo>
                    <a:pt x="3435574" y="1838715"/>
                  </a:lnTo>
                  <a:lnTo>
                    <a:pt x="3435574" y="1795201"/>
                  </a:lnTo>
                  <a:lnTo>
                    <a:pt x="3478076" y="1795201"/>
                  </a:lnTo>
                </a:path>
                <a:path w="4002404" h="1860550">
                  <a:moveTo>
                    <a:pt x="2463089" y="1859966"/>
                  </a:moveTo>
                  <a:lnTo>
                    <a:pt x="2772746" y="1859966"/>
                  </a:lnTo>
                  <a:lnTo>
                    <a:pt x="2772746" y="1795201"/>
                  </a:lnTo>
                  <a:lnTo>
                    <a:pt x="2463089" y="1795201"/>
                  </a:lnTo>
                  <a:lnTo>
                    <a:pt x="2463089" y="1859966"/>
                  </a:lnTo>
                </a:path>
                <a:path w="4002404" h="1860550">
                  <a:moveTo>
                    <a:pt x="2174683" y="1795201"/>
                  </a:moveTo>
                  <a:lnTo>
                    <a:pt x="2174683" y="1859966"/>
                  </a:lnTo>
                  <a:lnTo>
                    <a:pt x="2228316" y="1859966"/>
                  </a:lnTo>
                  <a:lnTo>
                    <a:pt x="2228316" y="1795201"/>
                  </a:lnTo>
                  <a:lnTo>
                    <a:pt x="2174683" y="1795201"/>
                  </a:lnTo>
                </a:path>
                <a:path w="4002404" h="1860550">
                  <a:moveTo>
                    <a:pt x="2174683" y="64764"/>
                  </a:moveTo>
                  <a:lnTo>
                    <a:pt x="2174683" y="0"/>
                  </a:lnTo>
                  <a:lnTo>
                    <a:pt x="2228316" y="0"/>
                  </a:lnTo>
                  <a:lnTo>
                    <a:pt x="2228316" y="64764"/>
                  </a:lnTo>
                  <a:lnTo>
                    <a:pt x="2174683" y="64764"/>
                  </a:lnTo>
                </a:path>
                <a:path w="4002404" h="1860550">
                  <a:moveTo>
                    <a:pt x="63752" y="860158"/>
                  </a:moveTo>
                  <a:lnTo>
                    <a:pt x="63752" y="1117194"/>
                  </a:lnTo>
                </a:path>
                <a:path w="4002404" h="1860550">
                  <a:moveTo>
                    <a:pt x="256023" y="1117194"/>
                  </a:moveTo>
                  <a:lnTo>
                    <a:pt x="398708" y="974509"/>
                  </a:lnTo>
                  <a:lnTo>
                    <a:pt x="419959" y="980580"/>
                  </a:lnTo>
                  <a:lnTo>
                    <a:pt x="390613" y="959329"/>
                  </a:lnTo>
                  <a:lnTo>
                    <a:pt x="410852" y="962365"/>
                  </a:lnTo>
                  <a:lnTo>
                    <a:pt x="513059" y="860158"/>
                  </a:lnTo>
                  <a:lnTo>
                    <a:pt x="0" y="860158"/>
                  </a:lnTo>
                </a:path>
                <a:path w="4002404" h="1860550">
                  <a:moveTo>
                    <a:pt x="128517" y="860158"/>
                  </a:moveTo>
                  <a:lnTo>
                    <a:pt x="128517" y="1117194"/>
                  </a:lnTo>
                </a:path>
                <a:path w="4002404" h="1860550">
                  <a:moveTo>
                    <a:pt x="0" y="988676"/>
                  </a:moveTo>
                  <a:lnTo>
                    <a:pt x="384541" y="988676"/>
                  </a:lnTo>
                  <a:lnTo>
                    <a:pt x="342039" y="993736"/>
                  </a:lnTo>
                  <a:lnTo>
                    <a:pt x="342039" y="983616"/>
                  </a:lnTo>
                  <a:lnTo>
                    <a:pt x="384541" y="988676"/>
                  </a:lnTo>
                </a:path>
                <a:path w="4002404" h="1860550">
                  <a:moveTo>
                    <a:pt x="256023" y="860158"/>
                  </a:moveTo>
                  <a:lnTo>
                    <a:pt x="256023" y="1117194"/>
                  </a:lnTo>
                </a:path>
                <a:path w="4002404" h="1860550">
                  <a:moveTo>
                    <a:pt x="192270" y="860158"/>
                  </a:moveTo>
                  <a:lnTo>
                    <a:pt x="192270" y="1117194"/>
                  </a:lnTo>
                </a:path>
                <a:path w="4002404" h="1860550">
                  <a:moveTo>
                    <a:pt x="320788" y="860158"/>
                  </a:moveTo>
                  <a:lnTo>
                    <a:pt x="320788" y="1052429"/>
                  </a:lnTo>
                </a:path>
                <a:path w="4002404" h="1860550">
                  <a:moveTo>
                    <a:pt x="384541" y="860158"/>
                  </a:moveTo>
                  <a:lnTo>
                    <a:pt x="384541" y="988676"/>
                  </a:lnTo>
                </a:path>
                <a:path w="4002404" h="1860550">
                  <a:moveTo>
                    <a:pt x="449306" y="860158"/>
                  </a:moveTo>
                  <a:lnTo>
                    <a:pt x="449306" y="924923"/>
                  </a:lnTo>
                </a:path>
                <a:path w="4002404" h="1860550">
                  <a:moveTo>
                    <a:pt x="3462897" y="1063560"/>
                  </a:moveTo>
                  <a:lnTo>
                    <a:pt x="3718921" y="1063560"/>
                  </a:lnTo>
                </a:path>
                <a:path w="4002404" h="1860550">
                  <a:moveTo>
                    <a:pt x="3462897" y="1127313"/>
                  </a:moveTo>
                  <a:lnTo>
                    <a:pt x="3718921" y="1127313"/>
                  </a:lnTo>
                </a:path>
                <a:path w="4002404" h="1860550">
                  <a:moveTo>
                    <a:pt x="3718921" y="871290"/>
                  </a:moveTo>
                  <a:lnTo>
                    <a:pt x="3576236" y="728604"/>
                  </a:lnTo>
                  <a:lnTo>
                    <a:pt x="3582307" y="708365"/>
                  </a:lnTo>
                  <a:lnTo>
                    <a:pt x="3561056" y="736700"/>
                  </a:lnTo>
                  <a:lnTo>
                    <a:pt x="3564092" y="716461"/>
                  </a:lnTo>
                  <a:lnTo>
                    <a:pt x="3462897" y="614254"/>
                  </a:lnTo>
                  <a:lnTo>
                    <a:pt x="3462897" y="1192078"/>
                  </a:lnTo>
                </a:path>
                <a:path w="4002404" h="1860550">
                  <a:moveTo>
                    <a:pt x="3462897" y="998796"/>
                  </a:moveTo>
                  <a:lnTo>
                    <a:pt x="3718921" y="998796"/>
                  </a:lnTo>
                </a:path>
                <a:path w="4002404" h="1860550">
                  <a:moveTo>
                    <a:pt x="3590403" y="1192078"/>
                  </a:moveTo>
                  <a:lnTo>
                    <a:pt x="3590403" y="742772"/>
                  </a:lnTo>
                  <a:lnTo>
                    <a:pt x="3595463" y="785274"/>
                  </a:lnTo>
                  <a:lnTo>
                    <a:pt x="3585343" y="785274"/>
                  </a:lnTo>
                  <a:lnTo>
                    <a:pt x="3590403" y="742772"/>
                  </a:lnTo>
                </a:path>
                <a:path w="4002404" h="1860550">
                  <a:moveTo>
                    <a:pt x="3462897" y="871290"/>
                  </a:moveTo>
                  <a:lnTo>
                    <a:pt x="3718921" y="871290"/>
                  </a:lnTo>
                </a:path>
                <a:path w="4002404" h="1860550">
                  <a:moveTo>
                    <a:pt x="3462897" y="935043"/>
                  </a:moveTo>
                  <a:lnTo>
                    <a:pt x="3718921" y="935043"/>
                  </a:lnTo>
                </a:path>
                <a:path w="4002404" h="1860550">
                  <a:moveTo>
                    <a:pt x="3462897" y="806525"/>
                  </a:moveTo>
                  <a:lnTo>
                    <a:pt x="3655168" y="806525"/>
                  </a:lnTo>
                </a:path>
                <a:path w="4002404" h="1860550">
                  <a:moveTo>
                    <a:pt x="3462897" y="742772"/>
                  </a:moveTo>
                  <a:lnTo>
                    <a:pt x="3590403" y="742772"/>
                  </a:lnTo>
                </a:path>
                <a:path w="4002404" h="1860550">
                  <a:moveTo>
                    <a:pt x="3462897" y="679019"/>
                  </a:moveTo>
                  <a:lnTo>
                    <a:pt x="3526650" y="679019"/>
                  </a:lnTo>
                </a:path>
                <a:path w="4002404" h="1860550">
                  <a:moveTo>
                    <a:pt x="3462897" y="1192078"/>
                  </a:moveTo>
                  <a:lnTo>
                    <a:pt x="3718921" y="1192078"/>
                  </a:lnTo>
                </a:path>
                <a:path w="4002404" h="1860550">
                  <a:moveTo>
                    <a:pt x="2456005" y="1255831"/>
                  </a:moveTo>
                  <a:lnTo>
                    <a:pt x="2441838" y="1255831"/>
                  </a:lnTo>
                  <a:lnTo>
                    <a:pt x="2441838" y="1319584"/>
                  </a:lnTo>
                  <a:lnTo>
                    <a:pt x="2490412" y="1319584"/>
                  </a:lnTo>
                  <a:lnTo>
                    <a:pt x="2490412" y="1255831"/>
                  </a:lnTo>
                  <a:lnTo>
                    <a:pt x="2474221" y="1255831"/>
                  </a:lnTo>
                </a:path>
                <a:path w="4002404" h="1860550">
                  <a:moveTo>
                    <a:pt x="2474221" y="1253807"/>
                  </a:moveTo>
                  <a:lnTo>
                    <a:pt x="2456005" y="1253807"/>
                  </a:lnTo>
                  <a:lnTo>
                    <a:pt x="2456005" y="1257855"/>
                  </a:lnTo>
                  <a:lnTo>
                    <a:pt x="2474221" y="1257855"/>
                  </a:lnTo>
                  <a:lnTo>
                    <a:pt x="2474221" y="1253807"/>
                  </a:lnTo>
                </a:path>
                <a:path w="4002404" h="1860550">
                  <a:moveTo>
                    <a:pt x="2468149" y="1253807"/>
                  </a:moveTo>
                  <a:lnTo>
                    <a:pt x="2468149" y="1242676"/>
                  </a:lnTo>
                  <a:lnTo>
                    <a:pt x="2462077" y="1242676"/>
                  </a:lnTo>
                  <a:lnTo>
                    <a:pt x="2462077" y="1253807"/>
                  </a:lnTo>
                </a:path>
                <a:path w="4002404" h="1860550">
                  <a:moveTo>
                    <a:pt x="2490412" y="1269998"/>
                  </a:moveTo>
                  <a:lnTo>
                    <a:pt x="2493448" y="1269998"/>
                  </a:lnTo>
                  <a:lnTo>
                    <a:pt x="2493448" y="1282142"/>
                  </a:lnTo>
                  <a:lnTo>
                    <a:pt x="2490412" y="1282142"/>
                  </a:lnTo>
                  <a:lnTo>
                    <a:pt x="2490412" y="1269998"/>
                  </a:lnTo>
                </a:path>
                <a:path w="4002404" h="1860550">
                  <a:moveTo>
                    <a:pt x="2504579" y="1292261"/>
                  </a:moveTo>
                  <a:lnTo>
                    <a:pt x="2664467" y="1292261"/>
                  </a:lnTo>
                  <a:lnTo>
                    <a:pt x="2664467" y="1259879"/>
                  </a:lnTo>
                  <a:lnTo>
                    <a:pt x="2504579" y="1259879"/>
                  </a:lnTo>
                  <a:lnTo>
                    <a:pt x="2504579" y="1292261"/>
                  </a:lnTo>
                </a:path>
                <a:path w="4002404" h="1860550">
                  <a:moveTo>
                    <a:pt x="2676611" y="1258867"/>
                  </a:moveTo>
                  <a:lnTo>
                    <a:pt x="2694826" y="1258867"/>
                  </a:lnTo>
                  <a:lnTo>
                    <a:pt x="2694826" y="1319584"/>
                  </a:lnTo>
                  <a:lnTo>
                    <a:pt x="2676611" y="1319584"/>
                  </a:lnTo>
                  <a:lnTo>
                    <a:pt x="2676611" y="1258867"/>
                  </a:lnTo>
                </a:path>
                <a:path w="4002404" h="1860550">
                  <a:moveTo>
                    <a:pt x="2758579" y="1092907"/>
                  </a:moveTo>
                  <a:lnTo>
                    <a:pt x="2767686" y="1092907"/>
                  </a:lnTo>
                  <a:lnTo>
                    <a:pt x="2767686" y="1197138"/>
                  </a:lnTo>
                  <a:lnTo>
                    <a:pt x="2757567" y="1197138"/>
                  </a:lnTo>
                  <a:lnTo>
                    <a:pt x="2758579" y="995760"/>
                  </a:lnTo>
                  <a:lnTo>
                    <a:pt x="2767686" y="995760"/>
                  </a:lnTo>
                  <a:lnTo>
                    <a:pt x="2767686" y="998796"/>
                  </a:lnTo>
                  <a:lnTo>
                    <a:pt x="2772746" y="998796"/>
                  </a:lnTo>
                  <a:lnTo>
                    <a:pt x="2772746" y="968437"/>
                  </a:lnTo>
                  <a:lnTo>
                    <a:pt x="2751495" y="968437"/>
                  </a:lnTo>
                  <a:lnTo>
                    <a:pt x="2751495" y="1310477"/>
                  </a:lnTo>
                  <a:lnTo>
                    <a:pt x="2772746" y="1310477"/>
                  </a:lnTo>
                  <a:lnTo>
                    <a:pt x="2772746" y="1193090"/>
                  </a:lnTo>
                  <a:lnTo>
                    <a:pt x="2767686" y="1193090"/>
                  </a:lnTo>
                </a:path>
                <a:path w="4002404" h="1860550">
                  <a:moveTo>
                    <a:pt x="2751495" y="1099991"/>
                  </a:moveTo>
                  <a:lnTo>
                    <a:pt x="2758579" y="1099991"/>
                  </a:lnTo>
                </a:path>
                <a:path w="4002404" h="1860550">
                  <a:moveTo>
                    <a:pt x="2751495" y="997784"/>
                  </a:moveTo>
                  <a:lnTo>
                    <a:pt x="2758579" y="997784"/>
                  </a:lnTo>
                  <a:lnTo>
                    <a:pt x="2758579" y="995760"/>
                  </a:lnTo>
                  <a:lnTo>
                    <a:pt x="2751495" y="995760"/>
                  </a:lnTo>
                  <a:lnTo>
                    <a:pt x="2751495" y="997784"/>
                  </a:lnTo>
                </a:path>
                <a:path w="4002404" h="1860550">
                  <a:moveTo>
                    <a:pt x="2737328" y="999807"/>
                  </a:moveTo>
                  <a:lnTo>
                    <a:pt x="2744412" y="999807"/>
                  </a:lnTo>
                </a:path>
                <a:path w="4002404" h="1860550">
                  <a:moveTo>
                    <a:pt x="2358858" y="984628"/>
                  </a:moveTo>
                  <a:lnTo>
                    <a:pt x="2233376" y="984628"/>
                  </a:lnTo>
                  <a:lnTo>
                    <a:pt x="2233376" y="990700"/>
                  </a:lnTo>
                  <a:lnTo>
                    <a:pt x="2717089" y="990700"/>
                  </a:lnTo>
                  <a:lnTo>
                    <a:pt x="2717089" y="984628"/>
                  </a:lnTo>
                  <a:lnTo>
                    <a:pt x="2716077" y="1300357"/>
                  </a:lnTo>
                  <a:lnTo>
                    <a:pt x="2744412" y="1300357"/>
                  </a:lnTo>
                  <a:lnTo>
                    <a:pt x="2744412" y="1103026"/>
                  </a:lnTo>
                </a:path>
                <a:path w="4002404" h="1860550">
                  <a:moveTo>
                    <a:pt x="2726196" y="1193090"/>
                  </a:moveTo>
                  <a:lnTo>
                    <a:pt x="2717089" y="1193090"/>
                  </a:lnTo>
                </a:path>
                <a:path w="4002404" h="1860550">
                  <a:moveTo>
                    <a:pt x="2358858" y="977545"/>
                  </a:moveTo>
                  <a:lnTo>
                    <a:pt x="2394276" y="977545"/>
                  </a:lnTo>
                  <a:lnTo>
                    <a:pt x="2394276" y="986652"/>
                  </a:lnTo>
                  <a:lnTo>
                    <a:pt x="2358858" y="986652"/>
                  </a:lnTo>
                  <a:lnTo>
                    <a:pt x="2358858" y="977545"/>
                  </a:lnTo>
                </a:path>
                <a:path w="4002404" h="1860550">
                  <a:moveTo>
                    <a:pt x="2409456" y="980580"/>
                  </a:moveTo>
                  <a:lnTo>
                    <a:pt x="2394276" y="980580"/>
                  </a:lnTo>
                  <a:lnTo>
                    <a:pt x="2394276" y="986652"/>
                  </a:lnTo>
                  <a:lnTo>
                    <a:pt x="2409456" y="986652"/>
                  </a:lnTo>
                  <a:lnTo>
                    <a:pt x="2409456" y="976533"/>
                  </a:lnTo>
                </a:path>
                <a:path w="4002404" h="1860550">
                  <a:moveTo>
                    <a:pt x="2717089" y="984628"/>
                  </a:moveTo>
                  <a:lnTo>
                    <a:pt x="2539997" y="984628"/>
                  </a:lnTo>
                </a:path>
                <a:path w="4002404" h="1860550">
                  <a:moveTo>
                    <a:pt x="2539997" y="977545"/>
                  </a:moveTo>
                  <a:lnTo>
                    <a:pt x="2504579" y="977545"/>
                  </a:lnTo>
                  <a:lnTo>
                    <a:pt x="2504579" y="986652"/>
                  </a:lnTo>
                  <a:lnTo>
                    <a:pt x="2539997" y="986652"/>
                  </a:lnTo>
                  <a:lnTo>
                    <a:pt x="2539997" y="977545"/>
                  </a:lnTo>
                </a:path>
                <a:path w="4002404" h="1860550">
                  <a:moveTo>
                    <a:pt x="2504579" y="986652"/>
                  </a:moveTo>
                  <a:lnTo>
                    <a:pt x="2490412" y="986652"/>
                  </a:lnTo>
                  <a:lnTo>
                    <a:pt x="2490412" y="976533"/>
                  </a:lnTo>
                </a:path>
                <a:path w="4002404" h="1860550">
                  <a:moveTo>
                    <a:pt x="2490412" y="980580"/>
                  </a:moveTo>
                  <a:lnTo>
                    <a:pt x="2504579" y="980580"/>
                  </a:lnTo>
                </a:path>
                <a:path w="4002404" h="1860550">
                  <a:moveTo>
                    <a:pt x="2409456" y="984628"/>
                  </a:moveTo>
                  <a:lnTo>
                    <a:pt x="2490412" y="984628"/>
                  </a:lnTo>
                </a:path>
                <a:path w="4002404" h="1860550">
                  <a:moveTo>
                    <a:pt x="2487376" y="969449"/>
                  </a:moveTo>
                  <a:lnTo>
                    <a:pt x="2440826" y="969449"/>
                  </a:lnTo>
                  <a:lnTo>
                    <a:pt x="2440826" y="958317"/>
                  </a:lnTo>
                  <a:lnTo>
                    <a:pt x="2487376" y="958317"/>
                  </a:lnTo>
                  <a:lnTo>
                    <a:pt x="2487376" y="969449"/>
                  </a:lnTo>
                </a:path>
                <a:path w="4002404" h="1860550">
                  <a:moveTo>
                    <a:pt x="2454994" y="969449"/>
                  </a:moveTo>
                  <a:lnTo>
                    <a:pt x="2475233" y="969449"/>
                  </a:lnTo>
                  <a:lnTo>
                    <a:pt x="2475233" y="971473"/>
                  </a:lnTo>
                  <a:lnTo>
                    <a:pt x="2454994" y="971473"/>
                  </a:lnTo>
                  <a:lnTo>
                    <a:pt x="2454994" y="969449"/>
                  </a:lnTo>
                </a:path>
                <a:path w="4002404" h="1860550">
                  <a:moveTo>
                    <a:pt x="2468149" y="972485"/>
                  </a:moveTo>
                  <a:lnTo>
                    <a:pt x="2461065" y="972485"/>
                  </a:lnTo>
                  <a:lnTo>
                    <a:pt x="2461065" y="982604"/>
                  </a:lnTo>
                  <a:lnTo>
                    <a:pt x="2468149" y="982604"/>
                  </a:lnTo>
                  <a:lnTo>
                    <a:pt x="2468149" y="972485"/>
                  </a:lnTo>
                </a:path>
                <a:path w="4002404" h="1860550">
                  <a:moveTo>
                    <a:pt x="2233376" y="999807"/>
                  </a:moveTo>
                  <a:lnTo>
                    <a:pt x="2233376" y="990700"/>
                  </a:lnTo>
                </a:path>
                <a:path w="4002404" h="1860550">
                  <a:moveTo>
                    <a:pt x="2233376" y="991712"/>
                  </a:moveTo>
                  <a:lnTo>
                    <a:pt x="2233376" y="1239640"/>
                  </a:lnTo>
                  <a:lnTo>
                    <a:pt x="2358858" y="1239640"/>
                  </a:lnTo>
                </a:path>
                <a:path w="4002404" h="1860550">
                  <a:moveTo>
                    <a:pt x="2233376" y="1233568"/>
                  </a:moveTo>
                  <a:lnTo>
                    <a:pt x="2717089" y="1233568"/>
                  </a:lnTo>
                </a:path>
                <a:path w="4002404" h="1860550">
                  <a:moveTo>
                    <a:pt x="2358858" y="1246724"/>
                  </a:moveTo>
                  <a:lnTo>
                    <a:pt x="2394276" y="1246724"/>
                  </a:lnTo>
                  <a:lnTo>
                    <a:pt x="2394276" y="1236604"/>
                  </a:lnTo>
                  <a:lnTo>
                    <a:pt x="2358858" y="1236604"/>
                  </a:lnTo>
                  <a:lnTo>
                    <a:pt x="2358858" y="1246724"/>
                  </a:lnTo>
                </a:path>
                <a:path w="4002404" h="1860550">
                  <a:moveTo>
                    <a:pt x="2409456" y="1243688"/>
                  </a:moveTo>
                  <a:lnTo>
                    <a:pt x="2394276" y="1242676"/>
                  </a:lnTo>
                  <a:lnTo>
                    <a:pt x="2394276" y="1236604"/>
                  </a:lnTo>
                  <a:lnTo>
                    <a:pt x="2409456" y="1236604"/>
                  </a:lnTo>
                  <a:lnTo>
                    <a:pt x="2409456" y="1246724"/>
                  </a:lnTo>
                </a:path>
                <a:path w="4002404" h="1860550">
                  <a:moveTo>
                    <a:pt x="2717089" y="1239640"/>
                  </a:moveTo>
                  <a:lnTo>
                    <a:pt x="2539997" y="1239640"/>
                  </a:lnTo>
                </a:path>
                <a:path w="4002404" h="1860550">
                  <a:moveTo>
                    <a:pt x="2538985" y="1246724"/>
                  </a:moveTo>
                  <a:lnTo>
                    <a:pt x="2504579" y="1246724"/>
                  </a:lnTo>
                  <a:lnTo>
                    <a:pt x="2504579" y="1236604"/>
                  </a:lnTo>
                  <a:lnTo>
                    <a:pt x="2539997" y="1236604"/>
                  </a:lnTo>
                  <a:lnTo>
                    <a:pt x="2538985" y="1246724"/>
                  </a:lnTo>
                </a:path>
                <a:path w="4002404" h="1860550">
                  <a:moveTo>
                    <a:pt x="2504579" y="1236604"/>
                  </a:moveTo>
                  <a:lnTo>
                    <a:pt x="2490412" y="1236604"/>
                  </a:lnTo>
                  <a:lnTo>
                    <a:pt x="2490412" y="1247736"/>
                  </a:lnTo>
                </a:path>
                <a:path w="4002404" h="1860550">
                  <a:moveTo>
                    <a:pt x="2490412" y="1243688"/>
                  </a:moveTo>
                  <a:lnTo>
                    <a:pt x="2504579" y="1243688"/>
                  </a:lnTo>
                </a:path>
                <a:path w="4002404" h="1860550">
                  <a:moveTo>
                    <a:pt x="2409456" y="1239640"/>
                  </a:moveTo>
                  <a:lnTo>
                    <a:pt x="2490412" y="1239640"/>
                  </a:lnTo>
                </a:path>
                <a:path w="4002404" h="1860550">
                  <a:moveTo>
                    <a:pt x="2456005" y="837895"/>
                  </a:moveTo>
                  <a:lnTo>
                    <a:pt x="2441838" y="837895"/>
                  </a:lnTo>
                  <a:lnTo>
                    <a:pt x="2441838" y="902660"/>
                  </a:lnTo>
                  <a:lnTo>
                    <a:pt x="2490412" y="902660"/>
                  </a:lnTo>
                  <a:lnTo>
                    <a:pt x="2490412" y="838907"/>
                  </a:lnTo>
                  <a:lnTo>
                    <a:pt x="2474221" y="838907"/>
                  </a:lnTo>
                </a:path>
                <a:path w="4002404" h="1860550">
                  <a:moveTo>
                    <a:pt x="2474221" y="835871"/>
                  </a:moveTo>
                  <a:lnTo>
                    <a:pt x="2456005" y="835871"/>
                  </a:lnTo>
                  <a:lnTo>
                    <a:pt x="2456005" y="840931"/>
                  </a:lnTo>
                  <a:lnTo>
                    <a:pt x="2474221" y="840931"/>
                  </a:lnTo>
                  <a:lnTo>
                    <a:pt x="2474221" y="835871"/>
                  </a:lnTo>
                </a:path>
                <a:path w="4002404" h="1860550">
                  <a:moveTo>
                    <a:pt x="2468149" y="835871"/>
                  </a:moveTo>
                  <a:lnTo>
                    <a:pt x="2468149" y="825752"/>
                  </a:lnTo>
                  <a:lnTo>
                    <a:pt x="2462077" y="825752"/>
                  </a:lnTo>
                  <a:lnTo>
                    <a:pt x="2462077" y="835871"/>
                  </a:lnTo>
                </a:path>
                <a:path w="4002404" h="1860550">
                  <a:moveTo>
                    <a:pt x="2490412" y="853075"/>
                  </a:moveTo>
                  <a:lnTo>
                    <a:pt x="2493448" y="853075"/>
                  </a:lnTo>
                  <a:lnTo>
                    <a:pt x="2493448" y="864206"/>
                  </a:lnTo>
                  <a:lnTo>
                    <a:pt x="2490412" y="864206"/>
                  </a:lnTo>
                  <a:lnTo>
                    <a:pt x="2490412" y="853075"/>
                  </a:lnTo>
                </a:path>
                <a:path w="4002404" h="1860550">
                  <a:moveTo>
                    <a:pt x="2504579" y="875337"/>
                  </a:moveTo>
                  <a:lnTo>
                    <a:pt x="2664467" y="875337"/>
                  </a:lnTo>
                  <a:lnTo>
                    <a:pt x="2664467" y="841943"/>
                  </a:lnTo>
                  <a:lnTo>
                    <a:pt x="2504579" y="841943"/>
                  </a:lnTo>
                  <a:lnTo>
                    <a:pt x="2504579" y="875337"/>
                  </a:lnTo>
                </a:path>
                <a:path w="4002404" h="1860550">
                  <a:moveTo>
                    <a:pt x="2676611" y="840931"/>
                  </a:moveTo>
                  <a:lnTo>
                    <a:pt x="2694826" y="840931"/>
                  </a:lnTo>
                  <a:lnTo>
                    <a:pt x="2694826" y="902660"/>
                  </a:lnTo>
                  <a:lnTo>
                    <a:pt x="2676611" y="902660"/>
                  </a:lnTo>
                  <a:lnTo>
                    <a:pt x="2676611" y="840931"/>
                  </a:lnTo>
                </a:path>
                <a:path w="4002404" h="1860550">
                  <a:moveTo>
                    <a:pt x="2758579" y="675983"/>
                  </a:moveTo>
                  <a:lnTo>
                    <a:pt x="2767686" y="675983"/>
                  </a:lnTo>
                  <a:lnTo>
                    <a:pt x="2767686" y="779202"/>
                  </a:lnTo>
                  <a:lnTo>
                    <a:pt x="2757567" y="779202"/>
                  </a:lnTo>
                  <a:lnTo>
                    <a:pt x="2758579" y="578836"/>
                  </a:lnTo>
                  <a:lnTo>
                    <a:pt x="2767686" y="578836"/>
                  </a:lnTo>
                  <a:lnTo>
                    <a:pt x="2767686" y="581872"/>
                  </a:lnTo>
                  <a:lnTo>
                    <a:pt x="2772746" y="581872"/>
                  </a:lnTo>
                  <a:lnTo>
                    <a:pt x="2772746" y="551513"/>
                  </a:lnTo>
                  <a:lnTo>
                    <a:pt x="2751495" y="551513"/>
                  </a:lnTo>
                  <a:lnTo>
                    <a:pt x="2751495" y="892541"/>
                  </a:lnTo>
                  <a:lnTo>
                    <a:pt x="2772746" y="892541"/>
                  </a:lnTo>
                  <a:lnTo>
                    <a:pt x="2772746" y="775154"/>
                  </a:lnTo>
                  <a:lnTo>
                    <a:pt x="2767686" y="775154"/>
                  </a:lnTo>
                </a:path>
                <a:path w="4002404" h="1860550">
                  <a:moveTo>
                    <a:pt x="2751495" y="682055"/>
                  </a:moveTo>
                  <a:lnTo>
                    <a:pt x="2758579" y="682055"/>
                  </a:lnTo>
                </a:path>
                <a:path w="4002404" h="1860550">
                  <a:moveTo>
                    <a:pt x="2751495" y="579848"/>
                  </a:moveTo>
                  <a:lnTo>
                    <a:pt x="2758579" y="579848"/>
                  </a:lnTo>
                  <a:lnTo>
                    <a:pt x="2758579" y="578836"/>
                  </a:lnTo>
                  <a:lnTo>
                    <a:pt x="2751495" y="578836"/>
                  </a:lnTo>
                  <a:lnTo>
                    <a:pt x="2751495" y="579848"/>
                  </a:lnTo>
                </a:path>
                <a:path w="4002404" h="1860550">
                  <a:moveTo>
                    <a:pt x="2737328" y="582883"/>
                  </a:moveTo>
                  <a:lnTo>
                    <a:pt x="2744412" y="582883"/>
                  </a:lnTo>
                </a:path>
                <a:path w="4002404" h="1860550">
                  <a:moveTo>
                    <a:pt x="2358858" y="566692"/>
                  </a:moveTo>
                  <a:lnTo>
                    <a:pt x="2233376" y="566692"/>
                  </a:lnTo>
                  <a:lnTo>
                    <a:pt x="2233376" y="572764"/>
                  </a:lnTo>
                  <a:lnTo>
                    <a:pt x="2717089" y="572764"/>
                  </a:lnTo>
                  <a:lnTo>
                    <a:pt x="2717089" y="566692"/>
                  </a:lnTo>
                  <a:lnTo>
                    <a:pt x="2716077" y="883433"/>
                  </a:lnTo>
                  <a:lnTo>
                    <a:pt x="2744412" y="883433"/>
                  </a:lnTo>
                  <a:lnTo>
                    <a:pt x="2744412" y="685091"/>
                  </a:lnTo>
                </a:path>
                <a:path w="4002404" h="1860550">
                  <a:moveTo>
                    <a:pt x="2734292" y="779202"/>
                  </a:moveTo>
                  <a:lnTo>
                    <a:pt x="2725185" y="779202"/>
                  </a:lnTo>
                  <a:lnTo>
                    <a:pt x="2726196" y="673959"/>
                  </a:lnTo>
                  <a:lnTo>
                    <a:pt x="2734292" y="673959"/>
                  </a:lnTo>
                </a:path>
                <a:path w="4002404" h="1860550">
                  <a:moveTo>
                    <a:pt x="2726196" y="775154"/>
                  </a:moveTo>
                  <a:lnTo>
                    <a:pt x="2717089" y="775154"/>
                  </a:lnTo>
                </a:path>
                <a:path w="4002404" h="1860550">
                  <a:moveTo>
                    <a:pt x="2358858" y="559609"/>
                  </a:moveTo>
                  <a:lnTo>
                    <a:pt x="2394276" y="559609"/>
                  </a:lnTo>
                  <a:lnTo>
                    <a:pt x="2394276" y="569728"/>
                  </a:lnTo>
                  <a:lnTo>
                    <a:pt x="2358858" y="569728"/>
                  </a:lnTo>
                  <a:lnTo>
                    <a:pt x="2358858" y="559609"/>
                  </a:lnTo>
                </a:path>
                <a:path w="4002404" h="1860550">
                  <a:moveTo>
                    <a:pt x="2409456" y="563656"/>
                  </a:moveTo>
                  <a:lnTo>
                    <a:pt x="2394276" y="563656"/>
                  </a:lnTo>
                  <a:lnTo>
                    <a:pt x="2394276" y="569728"/>
                  </a:lnTo>
                  <a:lnTo>
                    <a:pt x="2409456" y="569728"/>
                  </a:lnTo>
                  <a:lnTo>
                    <a:pt x="2409456" y="559609"/>
                  </a:lnTo>
                </a:path>
                <a:path w="4002404" h="1860550">
                  <a:moveTo>
                    <a:pt x="2717089" y="566692"/>
                  </a:moveTo>
                  <a:lnTo>
                    <a:pt x="2539997" y="566692"/>
                  </a:lnTo>
                </a:path>
                <a:path w="4002404" h="1860550">
                  <a:moveTo>
                    <a:pt x="2539997" y="559609"/>
                  </a:moveTo>
                  <a:lnTo>
                    <a:pt x="2504579" y="559609"/>
                  </a:lnTo>
                  <a:lnTo>
                    <a:pt x="2504579" y="569728"/>
                  </a:lnTo>
                  <a:lnTo>
                    <a:pt x="2539997" y="569728"/>
                  </a:lnTo>
                  <a:lnTo>
                    <a:pt x="2539997" y="559609"/>
                  </a:lnTo>
                </a:path>
                <a:path w="4002404" h="1860550">
                  <a:moveTo>
                    <a:pt x="2504579" y="569728"/>
                  </a:moveTo>
                  <a:lnTo>
                    <a:pt x="2490412" y="569728"/>
                  </a:lnTo>
                  <a:lnTo>
                    <a:pt x="2490412" y="559609"/>
                  </a:lnTo>
                </a:path>
                <a:path w="4002404" h="1860550">
                  <a:moveTo>
                    <a:pt x="2490412" y="563656"/>
                  </a:moveTo>
                  <a:lnTo>
                    <a:pt x="2504579" y="563656"/>
                  </a:lnTo>
                </a:path>
                <a:path w="4002404" h="1860550">
                  <a:moveTo>
                    <a:pt x="2409456" y="566692"/>
                  </a:moveTo>
                  <a:lnTo>
                    <a:pt x="2490412" y="566692"/>
                  </a:lnTo>
                </a:path>
                <a:path w="4002404" h="1860550">
                  <a:moveTo>
                    <a:pt x="2487376" y="551513"/>
                  </a:moveTo>
                  <a:lnTo>
                    <a:pt x="2440826" y="551513"/>
                  </a:lnTo>
                  <a:lnTo>
                    <a:pt x="2440826" y="541393"/>
                  </a:lnTo>
                  <a:lnTo>
                    <a:pt x="2487376" y="541393"/>
                  </a:lnTo>
                  <a:lnTo>
                    <a:pt x="2487376" y="551513"/>
                  </a:lnTo>
                </a:path>
                <a:path w="4002404" h="1860550">
                  <a:moveTo>
                    <a:pt x="2454994" y="551513"/>
                  </a:moveTo>
                  <a:lnTo>
                    <a:pt x="2475233" y="551513"/>
                  </a:lnTo>
                  <a:lnTo>
                    <a:pt x="2475233" y="553537"/>
                  </a:lnTo>
                  <a:lnTo>
                    <a:pt x="2454994" y="553537"/>
                  </a:lnTo>
                  <a:lnTo>
                    <a:pt x="2454994" y="551513"/>
                  </a:lnTo>
                </a:path>
                <a:path w="4002404" h="1860550">
                  <a:moveTo>
                    <a:pt x="2468149" y="554549"/>
                  </a:moveTo>
                  <a:lnTo>
                    <a:pt x="2461065" y="554549"/>
                  </a:lnTo>
                  <a:lnTo>
                    <a:pt x="2461065" y="564668"/>
                  </a:lnTo>
                  <a:lnTo>
                    <a:pt x="2468149" y="564668"/>
                  </a:lnTo>
                  <a:lnTo>
                    <a:pt x="2468149" y="554549"/>
                  </a:lnTo>
                </a:path>
                <a:path w="4002404" h="1860550">
                  <a:moveTo>
                    <a:pt x="2233376" y="581872"/>
                  </a:moveTo>
                  <a:lnTo>
                    <a:pt x="2233376" y="572764"/>
                  </a:lnTo>
                </a:path>
                <a:path w="4002404" h="1860550">
                  <a:moveTo>
                    <a:pt x="2233376" y="574788"/>
                  </a:moveTo>
                  <a:lnTo>
                    <a:pt x="2233376" y="821704"/>
                  </a:lnTo>
                  <a:lnTo>
                    <a:pt x="2358858" y="821704"/>
                  </a:lnTo>
                </a:path>
                <a:path w="4002404" h="1860550">
                  <a:moveTo>
                    <a:pt x="2233376" y="815632"/>
                  </a:moveTo>
                  <a:lnTo>
                    <a:pt x="2717089" y="815632"/>
                  </a:lnTo>
                </a:path>
                <a:path w="4002404" h="1860550">
                  <a:moveTo>
                    <a:pt x="2358858" y="828788"/>
                  </a:moveTo>
                  <a:lnTo>
                    <a:pt x="2394276" y="828788"/>
                  </a:lnTo>
                  <a:lnTo>
                    <a:pt x="2394276" y="819680"/>
                  </a:lnTo>
                  <a:lnTo>
                    <a:pt x="2358858" y="819680"/>
                  </a:lnTo>
                  <a:lnTo>
                    <a:pt x="2358858" y="828788"/>
                  </a:lnTo>
                </a:path>
                <a:path w="4002404" h="1860550">
                  <a:moveTo>
                    <a:pt x="2409456" y="825752"/>
                  </a:moveTo>
                  <a:lnTo>
                    <a:pt x="2394276" y="825752"/>
                  </a:lnTo>
                  <a:lnTo>
                    <a:pt x="2394276" y="819680"/>
                  </a:lnTo>
                  <a:lnTo>
                    <a:pt x="2409456" y="819680"/>
                  </a:lnTo>
                  <a:lnTo>
                    <a:pt x="2409456" y="829800"/>
                  </a:lnTo>
                </a:path>
                <a:path w="4002404" h="1860550">
                  <a:moveTo>
                    <a:pt x="2717089" y="822716"/>
                  </a:moveTo>
                  <a:lnTo>
                    <a:pt x="2538985" y="822716"/>
                  </a:lnTo>
                </a:path>
                <a:path w="4002404" h="1860550">
                  <a:moveTo>
                    <a:pt x="2538985" y="828788"/>
                  </a:moveTo>
                  <a:lnTo>
                    <a:pt x="2504579" y="828788"/>
                  </a:lnTo>
                  <a:lnTo>
                    <a:pt x="2504579" y="819680"/>
                  </a:lnTo>
                  <a:lnTo>
                    <a:pt x="2538985" y="819680"/>
                  </a:lnTo>
                  <a:lnTo>
                    <a:pt x="2538985" y="828788"/>
                  </a:lnTo>
                </a:path>
                <a:path w="4002404" h="1860550">
                  <a:moveTo>
                    <a:pt x="2504579" y="819680"/>
                  </a:moveTo>
                  <a:lnTo>
                    <a:pt x="2490412" y="819680"/>
                  </a:lnTo>
                  <a:lnTo>
                    <a:pt x="2490412" y="829800"/>
                  </a:lnTo>
                </a:path>
                <a:path w="4002404" h="1860550">
                  <a:moveTo>
                    <a:pt x="2490412" y="825752"/>
                  </a:moveTo>
                  <a:lnTo>
                    <a:pt x="2504579" y="825752"/>
                  </a:lnTo>
                </a:path>
                <a:path w="4002404" h="1860550">
                  <a:moveTo>
                    <a:pt x="2409456" y="821704"/>
                  </a:moveTo>
                  <a:lnTo>
                    <a:pt x="2490412" y="821704"/>
                  </a:lnTo>
                </a:path>
                <a:path w="4002404" h="1860550">
                  <a:moveTo>
                    <a:pt x="2456005" y="1673767"/>
                  </a:moveTo>
                  <a:lnTo>
                    <a:pt x="2441838" y="1673767"/>
                  </a:lnTo>
                  <a:lnTo>
                    <a:pt x="2441838" y="1737520"/>
                  </a:lnTo>
                  <a:lnTo>
                    <a:pt x="2490412" y="1737520"/>
                  </a:lnTo>
                  <a:lnTo>
                    <a:pt x="2490412" y="1673767"/>
                  </a:lnTo>
                  <a:lnTo>
                    <a:pt x="2474221" y="1673767"/>
                  </a:lnTo>
                </a:path>
                <a:path w="4002404" h="1860550">
                  <a:moveTo>
                    <a:pt x="2474221" y="1671743"/>
                  </a:moveTo>
                  <a:lnTo>
                    <a:pt x="2456005" y="1671743"/>
                  </a:lnTo>
                  <a:lnTo>
                    <a:pt x="2456005" y="1675791"/>
                  </a:lnTo>
                  <a:lnTo>
                    <a:pt x="2474221" y="1675791"/>
                  </a:lnTo>
                  <a:lnTo>
                    <a:pt x="2474221" y="1671743"/>
                  </a:lnTo>
                </a:path>
                <a:path w="4002404" h="1860550">
                  <a:moveTo>
                    <a:pt x="2468149" y="1671743"/>
                  </a:moveTo>
                  <a:lnTo>
                    <a:pt x="2468149" y="1660612"/>
                  </a:lnTo>
                  <a:lnTo>
                    <a:pt x="2462077" y="1660612"/>
                  </a:lnTo>
                  <a:lnTo>
                    <a:pt x="2462077" y="1671743"/>
                  </a:lnTo>
                </a:path>
                <a:path w="4002404" h="1860550">
                  <a:moveTo>
                    <a:pt x="2490412" y="1687934"/>
                  </a:moveTo>
                  <a:lnTo>
                    <a:pt x="2493448" y="1687934"/>
                  </a:lnTo>
                  <a:lnTo>
                    <a:pt x="2493448" y="1700078"/>
                  </a:lnTo>
                  <a:lnTo>
                    <a:pt x="2490412" y="1700078"/>
                  </a:lnTo>
                  <a:lnTo>
                    <a:pt x="2490412" y="1687934"/>
                  </a:lnTo>
                </a:path>
                <a:path w="4002404" h="1860550">
                  <a:moveTo>
                    <a:pt x="2504579" y="1710197"/>
                  </a:moveTo>
                  <a:lnTo>
                    <a:pt x="2664467" y="1710197"/>
                  </a:lnTo>
                  <a:lnTo>
                    <a:pt x="2664467" y="1677815"/>
                  </a:lnTo>
                  <a:lnTo>
                    <a:pt x="2504579" y="1677815"/>
                  </a:lnTo>
                  <a:lnTo>
                    <a:pt x="2504579" y="1710197"/>
                  </a:lnTo>
                </a:path>
                <a:path w="4002404" h="1860550">
                  <a:moveTo>
                    <a:pt x="2676611" y="1675791"/>
                  </a:moveTo>
                  <a:lnTo>
                    <a:pt x="2694826" y="1675791"/>
                  </a:lnTo>
                  <a:lnTo>
                    <a:pt x="2694826" y="1737520"/>
                  </a:lnTo>
                  <a:lnTo>
                    <a:pt x="2676611" y="1737520"/>
                  </a:lnTo>
                  <a:lnTo>
                    <a:pt x="2676611" y="1675791"/>
                  </a:lnTo>
                </a:path>
                <a:path w="4002404" h="1860550">
                  <a:moveTo>
                    <a:pt x="2758579" y="1510843"/>
                  </a:moveTo>
                  <a:lnTo>
                    <a:pt x="2767686" y="1510843"/>
                  </a:lnTo>
                  <a:lnTo>
                    <a:pt x="2767686" y="1615074"/>
                  </a:lnTo>
                  <a:lnTo>
                    <a:pt x="2757567" y="1615074"/>
                  </a:lnTo>
                  <a:lnTo>
                    <a:pt x="2758579" y="1413696"/>
                  </a:lnTo>
                  <a:lnTo>
                    <a:pt x="2767686" y="1413696"/>
                  </a:lnTo>
                  <a:lnTo>
                    <a:pt x="2767686" y="1416731"/>
                  </a:lnTo>
                  <a:lnTo>
                    <a:pt x="2772746" y="1416731"/>
                  </a:lnTo>
                  <a:lnTo>
                    <a:pt x="2772746" y="1386373"/>
                  </a:lnTo>
                  <a:lnTo>
                    <a:pt x="2751495" y="1386373"/>
                  </a:lnTo>
                  <a:lnTo>
                    <a:pt x="2751495" y="1728412"/>
                  </a:lnTo>
                  <a:lnTo>
                    <a:pt x="2772746" y="1728412"/>
                  </a:lnTo>
                  <a:lnTo>
                    <a:pt x="2772746" y="1611026"/>
                  </a:lnTo>
                  <a:lnTo>
                    <a:pt x="2767686" y="1611026"/>
                  </a:lnTo>
                </a:path>
                <a:path w="4002404" h="1860550">
                  <a:moveTo>
                    <a:pt x="2751495" y="1517927"/>
                  </a:moveTo>
                  <a:lnTo>
                    <a:pt x="2758579" y="1517927"/>
                  </a:lnTo>
                </a:path>
                <a:path w="4002404" h="1860550">
                  <a:moveTo>
                    <a:pt x="2751495" y="1415719"/>
                  </a:moveTo>
                  <a:lnTo>
                    <a:pt x="2758579" y="1415719"/>
                  </a:lnTo>
                  <a:lnTo>
                    <a:pt x="2758579" y="1413696"/>
                  </a:lnTo>
                  <a:lnTo>
                    <a:pt x="2751495" y="1413696"/>
                  </a:lnTo>
                  <a:lnTo>
                    <a:pt x="2751495" y="1415719"/>
                  </a:lnTo>
                </a:path>
                <a:path w="4002404" h="1860550">
                  <a:moveTo>
                    <a:pt x="2734292" y="1409648"/>
                  </a:moveTo>
                  <a:lnTo>
                    <a:pt x="2744412" y="1409648"/>
                  </a:lnTo>
                  <a:lnTo>
                    <a:pt x="2717089" y="1409648"/>
                  </a:lnTo>
                  <a:lnTo>
                    <a:pt x="2717089" y="1417743"/>
                  </a:lnTo>
                  <a:lnTo>
                    <a:pt x="2734292" y="1417743"/>
                  </a:lnTo>
                </a:path>
                <a:path w="4002404" h="1860550">
                  <a:moveTo>
                    <a:pt x="2744412" y="1409648"/>
                  </a:moveTo>
                  <a:lnTo>
                    <a:pt x="2744412" y="1520962"/>
                  </a:lnTo>
                  <a:lnTo>
                    <a:pt x="2734292" y="1520962"/>
                  </a:lnTo>
                  <a:lnTo>
                    <a:pt x="2737328" y="1520962"/>
                  </a:lnTo>
                  <a:lnTo>
                    <a:pt x="2737328" y="1409648"/>
                  </a:lnTo>
                  <a:lnTo>
                    <a:pt x="2734292" y="1409648"/>
                  </a:lnTo>
                  <a:lnTo>
                    <a:pt x="2734292" y="1718293"/>
                  </a:lnTo>
                </a:path>
                <a:path w="4002404" h="1860550">
                  <a:moveTo>
                    <a:pt x="2737328" y="1417743"/>
                  </a:moveTo>
                  <a:lnTo>
                    <a:pt x="2744412" y="1417743"/>
                  </a:lnTo>
                </a:path>
                <a:path w="4002404" h="1860550">
                  <a:moveTo>
                    <a:pt x="2358858" y="1402564"/>
                  </a:moveTo>
                  <a:lnTo>
                    <a:pt x="2233376" y="1401552"/>
                  </a:lnTo>
                  <a:lnTo>
                    <a:pt x="2233376" y="1408636"/>
                  </a:lnTo>
                  <a:lnTo>
                    <a:pt x="2717089" y="1408636"/>
                  </a:lnTo>
                  <a:lnTo>
                    <a:pt x="2717089" y="1402564"/>
                  </a:lnTo>
                  <a:lnTo>
                    <a:pt x="2716077" y="1718293"/>
                  </a:lnTo>
                  <a:lnTo>
                    <a:pt x="2744412" y="1718293"/>
                  </a:lnTo>
                  <a:lnTo>
                    <a:pt x="2744412" y="1520962"/>
                  </a:lnTo>
                </a:path>
                <a:path w="4002404" h="1860550">
                  <a:moveTo>
                    <a:pt x="2734292" y="1615074"/>
                  </a:moveTo>
                  <a:lnTo>
                    <a:pt x="2726196" y="1615074"/>
                  </a:lnTo>
                  <a:lnTo>
                    <a:pt x="2726196" y="1509831"/>
                  </a:lnTo>
                  <a:lnTo>
                    <a:pt x="2734292" y="1509831"/>
                  </a:lnTo>
                </a:path>
                <a:path w="4002404" h="1860550">
                  <a:moveTo>
                    <a:pt x="2726196" y="1611026"/>
                  </a:moveTo>
                  <a:lnTo>
                    <a:pt x="2717089" y="1611026"/>
                  </a:lnTo>
                </a:path>
                <a:path w="4002404" h="1860550">
                  <a:moveTo>
                    <a:pt x="2358858" y="1395480"/>
                  </a:moveTo>
                  <a:lnTo>
                    <a:pt x="2394276" y="1395480"/>
                  </a:lnTo>
                  <a:lnTo>
                    <a:pt x="2394276" y="1404588"/>
                  </a:lnTo>
                  <a:lnTo>
                    <a:pt x="2358858" y="1404588"/>
                  </a:lnTo>
                  <a:lnTo>
                    <a:pt x="2358858" y="1395480"/>
                  </a:lnTo>
                </a:path>
                <a:path w="4002404" h="1860550">
                  <a:moveTo>
                    <a:pt x="2409456" y="1398516"/>
                  </a:moveTo>
                  <a:lnTo>
                    <a:pt x="2394276" y="1398516"/>
                  </a:lnTo>
                  <a:lnTo>
                    <a:pt x="2394276" y="1404588"/>
                  </a:lnTo>
                  <a:lnTo>
                    <a:pt x="2409456" y="1404588"/>
                  </a:lnTo>
                  <a:lnTo>
                    <a:pt x="2409456" y="1394468"/>
                  </a:lnTo>
                </a:path>
                <a:path w="4002404" h="1860550">
                  <a:moveTo>
                    <a:pt x="2717089" y="1402564"/>
                  </a:moveTo>
                  <a:lnTo>
                    <a:pt x="2539997" y="1402564"/>
                  </a:lnTo>
                </a:path>
                <a:path w="4002404" h="1860550">
                  <a:moveTo>
                    <a:pt x="2539997" y="1395480"/>
                  </a:moveTo>
                  <a:lnTo>
                    <a:pt x="2504579" y="1395480"/>
                  </a:lnTo>
                  <a:lnTo>
                    <a:pt x="2504579" y="1404588"/>
                  </a:lnTo>
                  <a:lnTo>
                    <a:pt x="2539997" y="1404588"/>
                  </a:lnTo>
                  <a:lnTo>
                    <a:pt x="2539997" y="1395480"/>
                  </a:lnTo>
                </a:path>
                <a:path w="4002404" h="1860550">
                  <a:moveTo>
                    <a:pt x="2504579" y="1404588"/>
                  </a:moveTo>
                  <a:lnTo>
                    <a:pt x="2490412" y="1404588"/>
                  </a:lnTo>
                  <a:lnTo>
                    <a:pt x="2490412" y="1394468"/>
                  </a:lnTo>
                </a:path>
                <a:path w="4002404" h="1860550">
                  <a:moveTo>
                    <a:pt x="2490412" y="1398516"/>
                  </a:moveTo>
                  <a:lnTo>
                    <a:pt x="2504579" y="1398516"/>
                  </a:lnTo>
                </a:path>
                <a:path w="4002404" h="1860550">
                  <a:moveTo>
                    <a:pt x="2409456" y="1402564"/>
                  </a:moveTo>
                  <a:lnTo>
                    <a:pt x="2490412" y="1402564"/>
                  </a:lnTo>
                </a:path>
                <a:path w="4002404" h="1860550">
                  <a:moveTo>
                    <a:pt x="2487376" y="1387385"/>
                  </a:moveTo>
                  <a:lnTo>
                    <a:pt x="2440826" y="1387385"/>
                  </a:lnTo>
                  <a:lnTo>
                    <a:pt x="2440826" y="1376253"/>
                  </a:lnTo>
                  <a:lnTo>
                    <a:pt x="2487376" y="1376253"/>
                  </a:lnTo>
                  <a:lnTo>
                    <a:pt x="2487376" y="1387385"/>
                  </a:lnTo>
                </a:path>
                <a:path w="4002404" h="1860550">
                  <a:moveTo>
                    <a:pt x="2454994" y="1387385"/>
                  </a:moveTo>
                  <a:lnTo>
                    <a:pt x="2475233" y="1387385"/>
                  </a:lnTo>
                  <a:lnTo>
                    <a:pt x="2475233" y="1389409"/>
                  </a:lnTo>
                  <a:lnTo>
                    <a:pt x="2454994" y="1389409"/>
                  </a:lnTo>
                  <a:lnTo>
                    <a:pt x="2454994" y="1387385"/>
                  </a:lnTo>
                </a:path>
                <a:path w="4002404" h="1860550">
                  <a:moveTo>
                    <a:pt x="2468149" y="1390421"/>
                  </a:moveTo>
                  <a:lnTo>
                    <a:pt x="2461065" y="1390421"/>
                  </a:lnTo>
                  <a:lnTo>
                    <a:pt x="2461065" y="1400540"/>
                  </a:lnTo>
                  <a:lnTo>
                    <a:pt x="2468149" y="1400540"/>
                  </a:lnTo>
                  <a:lnTo>
                    <a:pt x="2468149" y="1390421"/>
                  </a:lnTo>
                </a:path>
                <a:path w="4002404" h="1860550">
                  <a:moveTo>
                    <a:pt x="2233376" y="1417743"/>
                  </a:moveTo>
                  <a:lnTo>
                    <a:pt x="2233376" y="1408636"/>
                  </a:lnTo>
                </a:path>
                <a:path w="4002404" h="1860550">
                  <a:moveTo>
                    <a:pt x="2233376" y="1409648"/>
                  </a:moveTo>
                  <a:lnTo>
                    <a:pt x="2233376" y="1657576"/>
                  </a:lnTo>
                  <a:lnTo>
                    <a:pt x="2358858" y="1657576"/>
                  </a:lnTo>
                </a:path>
                <a:path w="4002404" h="1860550">
                  <a:moveTo>
                    <a:pt x="2233376" y="1651504"/>
                  </a:moveTo>
                  <a:lnTo>
                    <a:pt x="2717089" y="1651504"/>
                  </a:lnTo>
                </a:path>
                <a:path w="4002404" h="1860550">
                  <a:moveTo>
                    <a:pt x="2358858" y="1664660"/>
                  </a:moveTo>
                  <a:lnTo>
                    <a:pt x="2394276" y="1664660"/>
                  </a:lnTo>
                  <a:lnTo>
                    <a:pt x="2394276" y="1654540"/>
                  </a:lnTo>
                  <a:lnTo>
                    <a:pt x="2358858" y="1654540"/>
                  </a:lnTo>
                  <a:lnTo>
                    <a:pt x="2358858" y="1664660"/>
                  </a:lnTo>
                </a:path>
                <a:path w="4002404" h="1860550">
                  <a:moveTo>
                    <a:pt x="2409456" y="1660612"/>
                  </a:moveTo>
                  <a:lnTo>
                    <a:pt x="2394276" y="1660612"/>
                  </a:lnTo>
                  <a:lnTo>
                    <a:pt x="2394276" y="1654540"/>
                  </a:lnTo>
                  <a:lnTo>
                    <a:pt x="2409456" y="1654540"/>
                  </a:lnTo>
                  <a:lnTo>
                    <a:pt x="2409456" y="1664660"/>
                  </a:lnTo>
                </a:path>
                <a:path w="4002404" h="1860550">
                  <a:moveTo>
                    <a:pt x="2717089" y="1657576"/>
                  </a:moveTo>
                  <a:lnTo>
                    <a:pt x="2538985" y="1657576"/>
                  </a:lnTo>
                </a:path>
                <a:path w="4002404" h="1860550">
                  <a:moveTo>
                    <a:pt x="2538985" y="1664660"/>
                  </a:moveTo>
                  <a:lnTo>
                    <a:pt x="2504579" y="1664660"/>
                  </a:lnTo>
                  <a:lnTo>
                    <a:pt x="2504579" y="1654540"/>
                  </a:lnTo>
                  <a:lnTo>
                    <a:pt x="2538985" y="1654540"/>
                  </a:lnTo>
                  <a:lnTo>
                    <a:pt x="2538985" y="1664660"/>
                  </a:lnTo>
                </a:path>
                <a:path w="4002404" h="1860550">
                  <a:moveTo>
                    <a:pt x="2504579" y="1654540"/>
                  </a:moveTo>
                  <a:lnTo>
                    <a:pt x="2490412" y="1654540"/>
                  </a:lnTo>
                  <a:lnTo>
                    <a:pt x="2490412" y="1664660"/>
                  </a:lnTo>
                </a:path>
                <a:path w="4002404" h="1860550">
                  <a:moveTo>
                    <a:pt x="2490412" y="1660612"/>
                  </a:moveTo>
                  <a:lnTo>
                    <a:pt x="2504579" y="1660612"/>
                  </a:lnTo>
                </a:path>
                <a:path w="4002404" h="1860550">
                  <a:moveTo>
                    <a:pt x="2409456" y="1657576"/>
                  </a:moveTo>
                  <a:lnTo>
                    <a:pt x="2490412" y="165757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710" name="object 710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4478559" y="2552815"/>
              <a:ext cx="259059" cy="82980"/>
            </a:xfrm>
            <a:prstGeom prst="rect">
              <a:avLst/>
            </a:prstGeom>
          </p:spPr>
        </p:pic>
        <p:sp>
          <p:nvSpPr>
            <p:cNvPr id="711" name="object 711"/>
            <p:cNvSpPr/>
            <p:nvPr/>
          </p:nvSpPr>
          <p:spPr>
            <a:xfrm>
              <a:off x="1639023" y="567367"/>
              <a:ext cx="6657975" cy="5599430"/>
            </a:xfrm>
            <a:custGeom>
              <a:avLst/>
              <a:gdLst/>
              <a:ahLst/>
              <a:cxnLst/>
              <a:rect l="l" t="t" r="r" b="b"/>
              <a:pathLst>
                <a:path w="6657975" h="5599430">
                  <a:moveTo>
                    <a:pt x="3159312" y="2215161"/>
                  </a:moveTo>
                  <a:lnTo>
                    <a:pt x="3168419" y="2215161"/>
                  </a:lnTo>
                  <a:lnTo>
                    <a:pt x="3168419" y="2111942"/>
                  </a:lnTo>
                  <a:lnTo>
                    <a:pt x="3158300" y="2111942"/>
                  </a:lnTo>
                  <a:lnTo>
                    <a:pt x="3159312" y="2312308"/>
                  </a:lnTo>
                  <a:lnTo>
                    <a:pt x="3168419" y="2312308"/>
                  </a:lnTo>
                  <a:lnTo>
                    <a:pt x="3168419" y="2309273"/>
                  </a:lnTo>
                  <a:lnTo>
                    <a:pt x="3173479" y="2309273"/>
                  </a:lnTo>
                  <a:lnTo>
                    <a:pt x="3173479" y="2339631"/>
                  </a:lnTo>
                  <a:lnTo>
                    <a:pt x="3152228" y="2339631"/>
                  </a:lnTo>
                  <a:lnTo>
                    <a:pt x="3152228" y="1998603"/>
                  </a:lnTo>
                  <a:lnTo>
                    <a:pt x="3173479" y="1998603"/>
                  </a:lnTo>
                  <a:lnTo>
                    <a:pt x="3173479" y="2115990"/>
                  </a:lnTo>
                  <a:lnTo>
                    <a:pt x="3168419" y="2115990"/>
                  </a:lnTo>
                </a:path>
                <a:path w="6657975" h="5599430">
                  <a:moveTo>
                    <a:pt x="3152228" y="2209089"/>
                  </a:moveTo>
                  <a:lnTo>
                    <a:pt x="3159312" y="2209089"/>
                  </a:lnTo>
                </a:path>
                <a:path w="6657975" h="5599430">
                  <a:moveTo>
                    <a:pt x="3152228" y="2311296"/>
                  </a:moveTo>
                  <a:lnTo>
                    <a:pt x="3159312" y="2311296"/>
                  </a:lnTo>
                  <a:lnTo>
                    <a:pt x="3159312" y="2312308"/>
                  </a:lnTo>
                  <a:lnTo>
                    <a:pt x="3152228" y="2312308"/>
                  </a:lnTo>
                  <a:lnTo>
                    <a:pt x="3152228" y="2311296"/>
                  </a:lnTo>
                </a:path>
                <a:path w="6657975" h="5599430">
                  <a:moveTo>
                    <a:pt x="3135025" y="2316356"/>
                  </a:moveTo>
                  <a:lnTo>
                    <a:pt x="3145144" y="2316356"/>
                  </a:lnTo>
                  <a:lnTo>
                    <a:pt x="3117822" y="2316356"/>
                  </a:lnTo>
                  <a:lnTo>
                    <a:pt x="3117822" y="2308261"/>
                  </a:lnTo>
                  <a:lnTo>
                    <a:pt x="3135025" y="2308261"/>
                  </a:lnTo>
                </a:path>
                <a:path w="6657975" h="5599430">
                  <a:moveTo>
                    <a:pt x="3145144" y="2316356"/>
                  </a:moveTo>
                  <a:lnTo>
                    <a:pt x="3145144" y="2206053"/>
                  </a:lnTo>
                  <a:lnTo>
                    <a:pt x="3135025" y="2206053"/>
                  </a:lnTo>
                  <a:lnTo>
                    <a:pt x="3138061" y="2206053"/>
                  </a:lnTo>
                  <a:lnTo>
                    <a:pt x="3138061" y="2316356"/>
                  </a:lnTo>
                  <a:lnTo>
                    <a:pt x="3135025" y="2316356"/>
                  </a:lnTo>
                  <a:lnTo>
                    <a:pt x="3135025" y="2007711"/>
                  </a:lnTo>
                </a:path>
                <a:path w="6657975" h="5599430">
                  <a:moveTo>
                    <a:pt x="3138061" y="2308261"/>
                  </a:moveTo>
                  <a:lnTo>
                    <a:pt x="3145144" y="2308261"/>
                  </a:lnTo>
                </a:path>
                <a:path w="6657975" h="5599430">
                  <a:moveTo>
                    <a:pt x="2759591" y="2324452"/>
                  </a:moveTo>
                  <a:lnTo>
                    <a:pt x="2668515" y="2324452"/>
                  </a:lnTo>
                  <a:lnTo>
                    <a:pt x="2668515" y="2318380"/>
                  </a:lnTo>
                  <a:lnTo>
                    <a:pt x="3117822" y="2318380"/>
                  </a:lnTo>
                  <a:lnTo>
                    <a:pt x="3117822" y="2324452"/>
                  </a:lnTo>
                  <a:lnTo>
                    <a:pt x="3116810" y="2007711"/>
                  </a:lnTo>
                  <a:lnTo>
                    <a:pt x="3145144" y="2007711"/>
                  </a:lnTo>
                  <a:lnTo>
                    <a:pt x="3145144" y="2206053"/>
                  </a:lnTo>
                </a:path>
                <a:path w="6657975" h="5599430">
                  <a:moveTo>
                    <a:pt x="3135025" y="2111942"/>
                  </a:moveTo>
                  <a:lnTo>
                    <a:pt x="3125917" y="2111942"/>
                  </a:lnTo>
                  <a:lnTo>
                    <a:pt x="3126929" y="2217185"/>
                  </a:lnTo>
                  <a:lnTo>
                    <a:pt x="3135025" y="2217185"/>
                  </a:lnTo>
                </a:path>
                <a:path w="6657975" h="5599430">
                  <a:moveTo>
                    <a:pt x="3125917" y="2115990"/>
                  </a:moveTo>
                  <a:lnTo>
                    <a:pt x="3117822" y="2115990"/>
                  </a:lnTo>
                </a:path>
                <a:path w="6657975" h="5599430">
                  <a:moveTo>
                    <a:pt x="2759591" y="2331535"/>
                  </a:moveTo>
                  <a:lnTo>
                    <a:pt x="2795009" y="2331535"/>
                  </a:lnTo>
                  <a:lnTo>
                    <a:pt x="2795009" y="2321416"/>
                  </a:lnTo>
                  <a:lnTo>
                    <a:pt x="2759591" y="2321416"/>
                  </a:lnTo>
                  <a:lnTo>
                    <a:pt x="2759591" y="2331535"/>
                  </a:lnTo>
                </a:path>
                <a:path w="6657975" h="5599430">
                  <a:moveTo>
                    <a:pt x="2810188" y="2327488"/>
                  </a:moveTo>
                  <a:lnTo>
                    <a:pt x="2795009" y="2327488"/>
                  </a:lnTo>
                  <a:lnTo>
                    <a:pt x="2795009" y="2321416"/>
                  </a:lnTo>
                  <a:lnTo>
                    <a:pt x="2810188" y="2321416"/>
                  </a:lnTo>
                  <a:lnTo>
                    <a:pt x="2810188" y="2331535"/>
                  </a:lnTo>
                </a:path>
                <a:path w="6657975" h="5599430">
                  <a:moveTo>
                    <a:pt x="3117822" y="2324452"/>
                  </a:moveTo>
                  <a:lnTo>
                    <a:pt x="2940730" y="2324452"/>
                  </a:lnTo>
                </a:path>
                <a:path w="6657975" h="5599430">
                  <a:moveTo>
                    <a:pt x="2940730" y="2331535"/>
                  </a:moveTo>
                  <a:lnTo>
                    <a:pt x="2905312" y="2331535"/>
                  </a:lnTo>
                  <a:lnTo>
                    <a:pt x="2905312" y="2321416"/>
                  </a:lnTo>
                  <a:lnTo>
                    <a:pt x="2940730" y="2321416"/>
                  </a:lnTo>
                  <a:lnTo>
                    <a:pt x="2940730" y="2331535"/>
                  </a:lnTo>
                </a:path>
                <a:path w="6657975" h="5599430">
                  <a:moveTo>
                    <a:pt x="2905312" y="2321416"/>
                  </a:moveTo>
                  <a:lnTo>
                    <a:pt x="2891145" y="2321416"/>
                  </a:lnTo>
                  <a:lnTo>
                    <a:pt x="2891145" y="2331535"/>
                  </a:lnTo>
                </a:path>
                <a:path w="6657975" h="5599430">
                  <a:moveTo>
                    <a:pt x="2891145" y="2327488"/>
                  </a:moveTo>
                  <a:lnTo>
                    <a:pt x="2905312" y="2327488"/>
                  </a:lnTo>
                </a:path>
                <a:path w="6657975" h="5599430">
                  <a:moveTo>
                    <a:pt x="2810188" y="2324452"/>
                  </a:moveTo>
                  <a:lnTo>
                    <a:pt x="2891145" y="2324452"/>
                  </a:lnTo>
                </a:path>
                <a:path w="6657975" h="5599430">
                  <a:moveTo>
                    <a:pt x="2888109" y="2339631"/>
                  </a:moveTo>
                  <a:lnTo>
                    <a:pt x="2841559" y="2339631"/>
                  </a:lnTo>
                  <a:lnTo>
                    <a:pt x="2841559" y="2349751"/>
                  </a:lnTo>
                  <a:lnTo>
                    <a:pt x="2888109" y="2349751"/>
                  </a:lnTo>
                  <a:lnTo>
                    <a:pt x="2888109" y="2339631"/>
                  </a:lnTo>
                </a:path>
                <a:path w="6657975" h="5599430">
                  <a:moveTo>
                    <a:pt x="2855726" y="2339631"/>
                  </a:moveTo>
                  <a:lnTo>
                    <a:pt x="2875965" y="2339631"/>
                  </a:lnTo>
                  <a:lnTo>
                    <a:pt x="2875965" y="2337607"/>
                  </a:lnTo>
                  <a:lnTo>
                    <a:pt x="2855726" y="2337607"/>
                  </a:lnTo>
                  <a:lnTo>
                    <a:pt x="2855726" y="2339631"/>
                  </a:lnTo>
                </a:path>
                <a:path w="6657975" h="5599430">
                  <a:moveTo>
                    <a:pt x="2868882" y="2336595"/>
                  </a:moveTo>
                  <a:lnTo>
                    <a:pt x="2861798" y="2336595"/>
                  </a:lnTo>
                  <a:lnTo>
                    <a:pt x="2861798" y="2326476"/>
                  </a:lnTo>
                  <a:lnTo>
                    <a:pt x="2868882" y="2326476"/>
                  </a:lnTo>
                  <a:lnTo>
                    <a:pt x="2868882" y="2336595"/>
                  </a:lnTo>
                </a:path>
                <a:path w="6657975" h="5599430">
                  <a:moveTo>
                    <a:pt x="2609822" y="2211113"/>
                  </a:moveTo>
                  <a:lnTo>
                    <a:pt x="2609822" y="2115990"/>
                  </a:lnTo>
                  <a:lnTo>
                    <a:pt x="2617918" y="2211113"/>
                  </a:lnTo>
                  <a:lnTo>
                    <a:pt x="2608810" y="1998603"/>
                  </a:lnTo>
                  <a:lnTo>
                    <a:pt x="2634109" y="1998603"/>
                  </a:lnTo>
                  <a:lnTo>
                    <a:pt x="2634109" y="2340643"/>
                  </a:lnTo>
                  <a:lnTo>
                    <a:pt x="2609822" y="2341655"/>
                  </a:lnTo>
                  <a:lnTo>
                    <a:pt x="2609822" y="2309273"/>
                  </a:lnTo>
                  <a:lnTo>
                    <a:pt x="2617918" y="2309273"/>
                  </a:lnTo>
                  <a:lnTo>
                    <a:pt x="2617918" y="2313320"/>
                  </a:lnTo>
                  <a:lnTo>
                    <a:pt x="2628037" y="2313320"/>
                  </a:lnTo>
                  <a:lnTo>
                    <a:pt x="2628037" y="2310284"/>
                  </a:lnTo>
                  <a:lnTo>
                    <a:pt x="2634109" y="2310284"/>
                  </a:lnTo>
                  <a:lnTo>
                    <a:pt x="2634109" y="2313320"/>
                  </a:lnTo>
                  <a:lnTo>
                    <a:pt x="2628037" y="2313320"/>
                  </a:lnTo>
                  <a:lnTo>
                    <a:pt x="2634109" y="2313320"/>
                  </a:lnTo>
                  <a:lnTo>
                    <a:pt x="2634109" y="2208077"/>
                  </a:lnTo>
                  <a:lnTo>
                    <a:pt x="2628037" y="2208077"/>
                  </a:lnTo>
                  <a:lnTo>
                    <a:pt x="2628037" y="2313320"/>
                  </a:lnTo>
                </a:path>
                <a:path w="6657975" h="5599430">
                  <a:moveTo>
                    <a:pt x="2668515" y="2316356"/>
                  </a:moveTo>
                  <a:lnTo>
                    <a:pt x="2640181" y="2316356"/>
                  </a:lnTo>
                  <a:lnTo>
                    <a:pt x="2640181" y="2008723"/>
                  </a:lnTo>
                  <a:lnTo>
                    <a:pt x="2668515" y="2008723"/>
                  </a:lnTo>
                  <a:lnTo>
                    <a:pt x="2668515" y="2316356"/>
                  </a:lnTo>
                </a:path>
                <a:path w="6657975" h="5599430">
                  <a:moveTo>
                    <a:pt x="2640181" y="2309273"/>
                  </a:moveTo>
                  <a:lnTo>
                    <a:pt x="2668515" y="2309273"/>
                  </a:lnTo>
                  <a:lnTo>
                    <a:pt x="2668515" y="2318380"/>
                  </a:lnTo>
                </a:path>
                <a:path w="6657975" h="5599430">
                  <a:moveTo>
                    <a:pt x="2648276" y="2316356"/>
                  </a:moveTo>
                  <a:lnTo>
                    <a:pt x="2648276" y="2206053"/>
                  </a:lnTo>
                </a:path>
                <a:path w="6657975" h="5599430">
                  <a:moveTo>
                    <a:pt x="2640181" y="2206053"/>
                  </a:moveTo>
                  <a:lnTo>
                    <a:pt x="2650300" y="2206053"/>
                  </a:lnTo>
                  <a:lnTo>
                    <a:pt x="2650300" y="2316356"/>
                  </a:lnTo>
                </a:path>
                <a:path w="6657975" h="5599430">
                  <a:moveTo>
                    <a:pt x="2650300" y="2111942"/>
                  </a:moveTo>
                  <a:lnTo>
                    <a:pt x="2657384" y="2111942"/>
                  </a:lnTo>
                  <a:lnTo>
                    <a:pt x="2657384" y="2217185"/>
                  </a:lnTo>
                  <a:lnTo>
                    <a:pt x="2650300" y="2217185"/>
                  </a:lnTo>
                  <a:lnTo>
                    <a:pt x="2650300" y="2008723"/>
                  </a:lnTo>
                </a:path>
                <a:path w="6657975" h="5599430">
                  <a:moveTo>
                    <a:pt x="2668515" y="2115990"/>
                  </a:moveTo>
                  <a:lnTo>
                    <a:pt x="2657384" y="2115990"/>
                  </a:lnTo>
                </a:path>
                <a:path w="6657975" h="5599430">
                  <a:moveTo>
                    <a:pt x="2668515" y="2075512"/>
                  </a:moveTo>
                  <a:lnTo>
                    <a:pt x="3117822" y="2075512"/>
                  </a:lnTo>
                </a:path>
                <a:path w="6657975" h="5599430">
                  <a:moveTo>
                    <a:pt x="2759591" y="2062356"/>
                  </a:moveTo>
                  <a:lnTo>
                    <a:pt x="2795009" y="2062356"/>
                  </a:lnTo>
                  <a:lnTo>
                    <a:pt x="2795009" y="2071464"/>
                  </a:lnTo>
                  <a:lnTo>
                    <a:pt x="2759591" y="2071464"/>
                  </a:lnTo>
                  <a:lnTo>
                    <a:pt x="2759591" y="2062356"/>
                  </a:lnTo>
                </a:path>
                <a:path w="6657975" h="5599430">
                  <a:moveTo>
                    <a:pt x="2810188" y="2065392"/>
                  </a:moveTo>
                  <a:lnTo>
                    <a:pt x="2795009" y="2065392"/>
                  </a:lnTo>
                  <a:lnTo>
                    <a:pt x="2795009" y="2071464"/>
                  </a:lnTo>
                  <a:lnTo>
                    <a:pt x="2810188" y="2071464"/>
                  </a:lnTo>
                  <a:lnTo>
                    <a:pt x="2810188" y="2061344"/>
                  </a:lnTo>
                </a:path>
                <a:path w="6657975" h="5599430">
                  <a:moveTo>
                    <a:pt x="3117822" y="2068428"/>
                  </a:moveTo>
                  <a:lnTo>
                    <a:pt x="2939718" y="2069440"/>
                  </a:lnTo>
                </a:path>
                <a:path w="6657975" h="5599430">
                  <a:moveTo>
                    <a:pt x="2759591" y="2069440"/>
                  </a:moveTo>
                  <a:lnTo>
                    <a:pt x="2668515" y="2069440"/>
                  </a:lnTo>
                </a:path>
                <a:path w="6657975" h="5599430">
                  <a:moveTo>
                    <a:pt x="2939718" y="2062356"/>
                  </a:moveTo>
                  <a:lnTo>
                    <a:pt x="2905312" y="2062356"/>
                  </a:lnTo>
                  <a:lnTo>
                    <a:pt x="2905312" y="2071464"/>
                  </a:lnTo>
                  <a:lnTo>
                    <a:pt x="2939718" y="2071464"/>
                  </a:lnTo>
                  <a:lnTo>
                    <a:pt x="2939718" y="2062356"/>
                  </a:lnTo>
                </a:path>
                <a:path w="6657975" h="5599430">
                  <a:moveTo>
                    <a:pt x="2905312" y="2071464"/>
                  </a:moveTo>
                  <a:lnTo>
                    <a:pt x="2891145" y="2071464"/>
                  </a:lnTo>
                  <a:lnTo>
                    <a:pt x="2891145" y="2061344"/>
                  </a:lnTo>
                </a:path>
                <a:path w="6657975" h="5599430">
                  <a:moveTo>
                    <a:pt x="2891145" y="2065392"/>
                  </a:moveTo>
                  <a:lnTo>
                    <a:pt x="2905312" y="2065392"/>
                  </a:lnTo>
                </a:path>
                <a:path w="6657975" h="5599430">
                  <a:moveTo>
                    <a:pt x="2810188" y="2069440"/>
                  </a:moveTo>
                  <a:lnTo>
                    <a:pt x="2891145" y="2069440"/>
                  </a:lnTo>
                </a:path>
                <a:path w="6657975" h="5599430">
                  <a:moveTo>
                    <a:pt x="3803925" y="3483136"/>
                  </a:moveTo>
                  <a:lnTo>
                    <a:pt x="3857558" y="3483136"/>
                  </a:lnTo>
                  <a:lnTo>
                    <a:pt x="3857558" y="3610642"/>
                  </a:lnTo>
                  <a:lnTo>
                    <a:pt x="3803925" y="3483136"/>
                  </a:lnTo>
                  <a:lnTo>
                    <a:pt x="3803925" y="3610642"/>
                  </a:lnTo>
                  <a:lnTo>
                    <a:pt x="3857558" y="3483136"/>
                  </a:lnTo>
                </a:path>
                <a:path w="6657975" h="5599430">
                  <a:moveTo>
                    <a:pt x="3803925" y="3610642"/>
                  </a:moveTo>
                  <a:lnTo>
                    <a:pt x="3857558" y="3610642"/>
                  </a:lnTo>
                </a:path>
                <a:path w="6657975" h="5599430">
                  <a:moveTo>
                    <a:pt x="3803925" y="3381941"/>
                  </a:moveTo>
                  <a:lnTo>
                    <a:pt x="3857558" y="3381941"/>
                  </a:lnTo>
                  <a:lnTo>
                    <a:pt x="3857558" y="3456825"/>
                  </a:lnTo>
                  <a:lnTo>
                    <a:pt x="3803925" y="3381941"/>
                  </a:lnTo>
                  <a:lnTo>
                    <a:pt x="3803925" y="3456825"/>
                  </a:lnTo>
                  <a:lnTo>
                    <a:pt x="3857558" y="3381941"/>
                  </a:lnTo>
                </a:path>
                <a:path w="6657975" h="5599430">
                  <a:moveTo>
                    <a:pt x="3803925" y="3456825"/>
                  </a:moveTo>
                  <a:lnTo>
                    <a:pt x="3857558" y="3456825"/>
                  </a:lnTo>
                </a:path>
                <a:path w="6657975" h="5599430">
                  <a:moveTo>
                    <a:pt x="3803925" y="1986460"/>
                  </a:moveTo>
                  <a:lnTo>
                    <a:pt x="3857558" y="1986460"/>
                  </a:lnTo>
                  <a:lnTo>
                    <a:pt x="3857558" y="2136229"/>
                  </a:lnTo>
                  <a:lnTo>
                    <a:pt x="3803925" y="1986460"/>
                  </a:lnTo>
                  <a:lnTo>
                    <a:pt x="3803925" y="2136229"/>
                  </a:lnTo>
                  <a:lnTo>
                    <a:pt x="3857558" y="1986460"/>
                  </a:lnTo>
                </a:path>
                <a:path w="6657975" h="5599430">
                  <a:moveTo>
                    <a:pt x="3803925" y="2136229"/>
                  </a:moveTo>
                  <a:lnTo>
                    <a:pt x="3857558" y="2136229"/>
                  </a:lnTo>
                </a:path>
                <a:path w="6657975" h="5599430">
                  <a:moveTo>
                    <a:pt x="0" y="116374"/>
                  </a:moveTo>
                  <a:lnTo>
                    <a:pt x="0" y="116374"/>
                  </a:lnTo>
                  <a:lnTo>
                    <a:pt x="6641436" y="116374"/>
                  </a:lnTo>
                  <a:lnTo>
                    <a:pt x="6657628" y="116374"/>
                  </a:lnTo>
                </a:path>
                <a:path w="6657975" h="5599430">
                  <a:moveTo>
                    <a:pt x="26310" y="106254"/>
                  </a:moveTo>
                  <a:lnTo>
                    <a:pt x="5059" y="127505"/>
                  </a:lnTo>
                </a:path>
                <a:path w="6657975" h="5599430">
                  <a:moveTo>
                    <a:pt x="16191" y="136613"/>
                  </a:moveTo>
                  <a:lnTo>
                    <a:pt x="16191" y="97147"/>
                  </a:lnTo>
                </a:path>
                <a:path w="6657975" h="5599430">
                  <a:moveTo>
                    <a:pt x="90063" y="136613"/>
                  </a:moveTo>
                  <a:lnTo>
                    <a:pt x="90063" y="97147"/>
                  </a:lnTo>
                </a:path>
                <a:path w="6657975" h="5599430">
                  <a:moveTo>
                    <a:pt x="101195" y="106254"/>
                  </a:moveTo>
                  <a:lnTo>
                    <a:pt x="79944" y="127505"/>
                  </a:lnTo>
                </a:path>
                <a:path w="6657975" h="5599430">
                  <a:moveTo>
                    <a:pt x="1057489" y="136613"/>
                  </a:moveTo>
                  <a:lnTo>
                    <a:pt x="1057489" y="97147"/>
                  </a:lnTo>
                </a:path>
                <a:path w="6657975" h="5599430">
                  <a:moveTo>
                    <a:pt x="1068620" y="106254"/>
                  </a:moveTo>
                  <a:lnTo>
                    <a:pt x="1047369" y="127505"/>
                  </a:lnTo>
                </a:path>
                <a:path w="6657975" h="5599430">
                  <a:moveTo>
                    <a:pt x="1111122" y="136613"/>
                  </a:moveTo>
                  <a:lnTo>
                    <a:pt x="1111122" y="97147"/>
                  </a:lnTo>
                </a:path>
                <a:path w="6657975" h="5599430">
                  <a:moveTo>
                    <a:pt x="1122254" y="106254"/>
                  </a:moveTo>
                  <a:lnTo>
                    <a:pt x="1099991" y="127505"/>
                  </a:lnTo>
                </a:path>
                <a:path w="6657975" h="5599430">
                  <a:moveTo>
                    <a:pt x="1805321" y="136613"/>
                  </a:moveTo>
                  <a:lnTo>
                    <a:pt x="1805321" y="97147"/>
                  </a:lnTo>
                </a:path>
                <a:path w="6657975" h="5599430">
                  <a:moveTo>
                    <a:pt x="1816452" y="106254"/>
                  </a:moveTo>
                  <a:lnTo>
                    <a:pt x="1795201" y="127505"/>
                  </a:lnTo>
                </a:path>
                <a:path w="6657975" h="5599430">
                  <a:moveTo>
                    <a:pt x="1858954" y="136613"/>
                  </a:moveTo>
                  <a:lnTo>
                    <a:pt x="1858954" y="97147"/>
                  </a:lnTo>
                </a:path>
                <a:path w="6657975" h="5599430">
                  <a:moveTo>
                    <a:pt x="1870086" y="106254"/>
                  </a:moveTo>
                  <a:lnTo>
                    <a:pt x="1848835" y="127505"/>
                  </a:lnTo>
                </a:path>
                <a:path w="6657975" h="5599430">
                  <a:moveTo>
                    <a:pt x="2554165" y="136613"/>
                  </a:moveTo>
                  <a:lnTo>
                    <a:pt x="2554165" y="97147"/>
                  </a:lnTo>
                </a:path>
                <a:path w="6657975" h="5599430">
                  <a:moveTo>
                    <a:pt x="2564284" y="106254"/>
                  </a:moveTo>
                  <a:lnTo>
                    <a:pt x="2543033" y="127505"/>
                  </a:lnTo>
                </a:path>
                <a:path w="6657975" h="5599430">
                  <a:moveTo>
                    <a:pt x="2607798" y="136613"/>
                  </a:moveTo>
                  <a:lnTo>
                    <a:pt x="2607798" y="97147"/>
                  </a:lnTo>
                </a:path>
                <a:path w="6657975" h="5599430">
                  <a:moveTo>
                    <a:pt x="2617918" y="106254"/>
                  </a:moveTo>
                  <a:lnTo>
                    <a:pt x="2596667" y="127505"/>
                  </a:lnTo>
                </a:path>
                <a:path w="6657975" h="5599430">
                  <a:moveTo>
                    <a:pt x="3301997" y="136613"/>
                  </a:moveTo>
                  <a:lnTo>
                    <a:pt x="3301997" y="97147"/>
                  </a:lnTo>
                </a:path>
                <a:path w="6657975" h="5599430">
                  <a:moveTo>
                    <a:pt x="3313128" y="106254"/>
                  </a:moveTo>
                  <a:lnTo>
                    <a:pt x="3291877" y="127505"/>
                  </a:lnTo>
                </a:path>
                <a:path w="6657975" h="5599430">
                  <a:moveTo>
                    <a:pt x="3355630" y="136613"/>
                  </a:moveTo>
                  <a:lnTo>
                    <a:pt x="3355630" y="97147"/>
                  </a:lnTo>
                </a:path>
                <a:path w="6657975" h="5599430">
                  <a:moveTo>
                    <a:pt x="3365750" y="106254"/>
                  </a:moveTo>
                  <a:lnTo>
                    <a:pt x="3344499" y="127505"/>
                  </a:lnTo>
                </a:path>
                <a:path w="6657975" h="5599430">
                  <a:moveTo>
                    <a:pt x="4049829" y="136613"/>
                  </a:moveTo>
                  <a:lnTo>
                    <a:pt x="4049829" y="97147"/>
                  </a:lnTo>
                </a:path>
                <a:path w="6657975" h="5599430">
                  <a:moveTo>
                    <a:pt x="4060960" y="106254"/>
                  </a:moveTo>
                  <a:lnTo>
                    <a:pt x="4039709" y="127505"/>
                  </a:lnTo>
                </a:path>
                <a:path w="6657975" h="5599430">
                  <a:moveTo>
                    <a:pt x="4103462" y="136613"/>
                  </a:moveTo>
                  <a:lnTo>
                    <a:pt x="4103462" y="97147"/>
                  </a:lnTo>
                </a:path>
                <a:path w="6657975" h="5599430">
                  <a:moveTo>
                    <a:pt x="4114594" y="106254"/>
                  </a:moveTo>
                  <a:lnTo>
                    <a:pt x="4093343" y="127505"/>
                  </a:lnTo>
                </a:path>
                <a:path w="6657975" h="5599430">
                  <a:moveTo>
                    <a:pt x="4798673" y="136613"/>
                  </a:moveTo>
                  <a:lnTo>
                    <a:pt x="4798673" y="97147"/>
                  </a:lnTo>
                </a:path>
                <a:path w="6657975" h="5599430">
                  <a:moveTo>
                    <a:pt x="4808792" y="106254"/>
                  </a:moveTo>
                  <a:lnTo>
                    <a:pt x="4787541" y="127505"/>
                  </a:lnTo>
                </a:path>
                <a:path w="6657975" h="5599430">
                  <a:moveTo>
                    <a:pt x="4851294" y="136613"/>
                  </a:moveTo>
                  <a:lnTo>
                    <a:pt x="4851294" y="97147"/>
                  </a:lnTo>
                </a:path>
                <a:path w="6657975" h="5599430">
                  <a:moveTo>
                    <a:pt x="4862426" y="106254"/>
                  </a:moveTo>
                  <a:lnTo>
                    <a:pt x="4841175" y="127505"/>
                  </a:lnTo>
                </a:path>
                <a:path w="6657975" h="5599430">
                  <a:moveTo>
                    <a:pt x="5546505" y="136613"/>
                  </a:moveTo>
                  <a:lnTo>
                    <a:pt x="5546505" y="97147"/>
                  </a:lnTo>
                </a:path>
                <a:path w="6657975" h="5599430">
                  <a:moveTo>
                    <a:pt x="5556624" y="106254"/>
                  </a:moveTo>
                  <a:lnTo>
                    <a:pt x="5535373" y="127505"/>
                  </a:lnTo>
                </a:path>
                <a:path w="6657975" h="5599430">
                  <a:moveTo>
                    <a:pt x="5600138" y="136613"/>
                  </a:moveTo>
                  <a:lnTo>
                    <a:pt x="5600138" y="97147"/>
                  </a:lnTo>
                </a:path>
                <a:path w="6657975" h="5599430">
                  <a:moveTo>
                    <a:pt x="5610258" y="106254"/>
                  </a:moveTo>
                  <a:lnTo>
                    <a:pt x="5589007" y="127505"/>
                  </a:lnTo>
                </a:path>
                <a:path w="6657975" h="5599430">
                  <a:moveTo>
                    <a:pt x="6566552" y="136613"/>
                  </a:moveTo>
                  <a:lnTo>
                    <a:pt x="6566552" y="97147"/>
                  </a:lnTo>
                </a:path>
                <a:path w="6657975" h="5599430">
                  <a:moveTo>
                    <a:pt x="6577683" y="106254"/>
                  </a:moveTo>
                  <a:lnTo>
                    <a:pt x="6556432" y="127505"/>
                  </a:lnTo>
                </a:path>
                <a:path w="6657975" h="5599430">
                  <a:moveTo>
                    <a:pt x="6631317" y="127505"/>
                  </a:moveTo>
                  <a:lnTo>
                    <a:pt x="6652568" y="106254"/>
                  </a:lnTo>
                </a:path>
                <a:path w="6657975" h="5599430">
                  <a:moveTo>
                    <a:pt x="6641436" y="136613"/>
                  </a:moveTo>
                  <a:lnTo>
                    <a:pt x="6641436" y="97147"/>
                  </a:lnTo>
                </a:path>
                <a:path w="6657975" h="5599430">
                  <a:moveTo>
                    <a:pt x="4562888" y="5599126"/>
                  </a:moveTo>
                  <a:lnTo>
                    <a:pt x="4562888" y="5599126"/>
                  </a:lnTo>
                  <a:lnTo>
                    <a:pt x="4562888" y="15179"/>
                  </a:lnTo>
                  <a:lnTo>
                    <a:pt x="4562888" y="0"/>
                  </a:lnTo>
                </a:path>
                <a:path w="6657975" h="5599430">
                  <a:moveTo>
                    <a:pt x="4552769" y="5571804"/>
                  </a:moveTo>
                  <a:lnTo>
                    <a:pt x="4574020" y="5593055"/>
                  </a:lnTo>
                </a:path>
                <a:path w="6657975" h="5599430">
                  <a:moveTo>
                    <a:pt x="4583127" y="5582935"/>
                  </a:moveTo>
                  <a:lnTo>
                    <a:pt x="4542649" y="5582935"/>
                  </a:lnTo>
                </a:path>
                <a:path w="6657975" h="5599430">
                  <a:moveTo>
                    <a:pt x="4583127" y="4530506"/>
                  </a:moveTo>
                  <a:lnTo>
                    <a:pt x="4542649" y="4530506"/>
                  </a:lnTo>
                </a:path>
                <a:path w="6657975" h="5599430">
                  <a:moveTo>
                    <a:pt x="4552769" y="4519374"/>
                  </a:moveTo>
                  <a:lnTo>
                    <a:pt x="4574020" y="4540625"/>
                  </a:lnTo>
                </a:path>
                <a:path w="6657975" h="5599430">
                  <a:moveTo>
                    <a:pt x="4583127" y="4509255"/>
                  </a:moveTo>
                  <a:lnTo>
                    <a:pt x="4542649" y="4509255"/>
                  </a:lnTo>
                </a:path>
                <a:path w="6657975" h="5599430">
                  <a:moveTo>
                    <a:pt x="4552769" y="4498123"/>
                  </a:moveTo>
                  <a:lnTo>
                    <a:pt x="4574020" y="4519374"/>
                  </a:lnTo>
                </a:path>
                <a:path w="6657975" h="5599430">
                  <a:moveTo>
                    <a:pt x="4583127" y="4139893"/>
                  </a:moveTo>
                  <a:lnTo>
                    <a:pt x="4542649" y="4139893"/>
                  </a:lnTo>
                </a:path>
                <a:path w="6657975" h="5599430">
                  <a:moveTo>
                    <a:pt x="4552769" y="4129773"/>
                  </a:moveTo>
                  <a:lnTo>
                    <a:pt x="4574020" y="4151024"/>
                  </a:lnTo>
                </a:path>
                <a:path w="6657975" h="5599430">
                  <a:moveTo>
                    <a:pt x="4583127" y="4086259"/>
                  </a:moveTo>
                  <a:lnTo>
                    <a:pt x="4542649" y="4086259"/>
                  </a:lnTo>
                </a:path>
                <a:path w="6657975" h="5599430">
                  <a:moveTo>
                    <a:pt x="4552769" y="4076140"/>
                  </a:moveTo>
                  <a:lnTo>
                    <a:pt x="4574020" y="4097391"/>
                  </a:lnTo>
                </a:path>
                <a:path w="6657975" h="5599430">
                  <a:moveTo>
                    <a:pt x="4583127" y="3466945"/>
                  </a:moveTo>
                  <a:lnTo>
                    <a:pt x="4542649" y="3466945"/>
                  </a:lnTo>
                </a:path>
                <a:path w="6657975" h="5599430">
                  <a:moveTo>
                    <a:pt x="4552769" y="3455813"/>
                  </a:moveTo>
                  <a:lnTo>
                    <a:pt x="4574020" y="3477064"/>
                  </a:lnTo>
                </a:path>
                <a:path w="6657975" h="5599430">
                  <a:moveTo>
                    <a:pt x="4583127" y="3413311"/>
                  </a:moveTo>
                  <a:lnTo>
                    <a:pt x="4542649" y="3413311"/>
                  </a:lnTo>
                </a:path>
                <a:path w="6657975" h="5599430">
                  <a:moveTo>
                    <a:pt x="4552769" y="3403192"/>
                  </a:moveTo>
                  <a:lnTo>
                    <a:pt x="4574020" y="3424443"/>
                  </a:lnTo>
                </a:path>
                <a:path w="6657975" h="5599430">
                  <a:moveTo>
                    <a:pt x="4583127" y="3055081"/>
                  </a:moveTo>
                  <a:lnTo>
                    <a:pt x="4542649" y="3055081"/>
                  </a:lnTo>
                </a:path>
                <a:path w="6657975" h="5599430">
                  <a:moveTo>
                    <a:pt x="4552769" y="3044961"/>
                  </a:moveTo>
                  <a:lnTo>
                    <a:pt x="4574020" y="3066212"/>
                  </a:lnTo>
                </a:path>
                <a:path w="6657975" h="5599430">
                  <a:moveTo>
                    <a:pt x="4583127" y="3033830"/>
                  </a:moveTo>
                  <a:lnTo>
                    <a:pt x="4542649" y="3033830"/>
                  </a:lnTo>
                </a:path>
                <a:path w="6657975" h="5599430">
                  <a:moveTo>
                    <a:pt x="4552769" y="3023710"/>
                  </a:moveTo>
                  <a:lnTo>
                    <a:pt x="4574020" y="3044961"/>
                  </a:lnTo>
                </a:path>
                <a:path w="6657975" h="5599430">
                  <a:moveTo>
                    <a:pt x="4583127" y="2184803"/>
                  </a:moveTo>
                  <a:lnTo>
                    <a:pt x="4542649" y="2184803"/>
                  </a:lnTo>
                </a:path>
                <a:path w="6657975" h="5599430">
                  <a:moveTo>
                    <a:pt x="4552769" y="2173671"/>
                  </a:moveTo>
                  <a:lnTo>
                    <a:pt x="4574020" y="2194922"/>
                  </a:lnTo>
                </a:path>
                <a:path w="6657975" h="5599430">
                  <a:moveTo>
                    <a:pt x="4583127" y="2131169"/>
                  </a:moveTo>
                  <a:lnTo>
                    <a:pt x="4542649" y="2131169"/>
                  </a:lnTo>
                </a:path>
                <a:path w="6657975" h="5599430">
                  <a:moveTo>
                    <a:pt x="4552769" y="2120038"/>
                  </a:moveTo>
                  <a:lnTo>
                    <a:pt x="4574020" y="2141289"/>
                  </a:lnTo>
                </a:path>
                <a:path w="6657975" h="5599430">
                  <a:moveTo>
                    <a:pt x="4583127" y="1760795"/>
                  </a:moveTo>
                  <a:lnTo>
                    <a:pt x="4542649" y="1760795"/>
                  </a:lnTo>
                </a:path>
                <a:path w="6657975" h="5599430">
                  <a:moveTo>
                    <a:pt x="4552769" y="1749663"/>
                  </a:moveTo>
                  <a:lnTo>
                    <a:pt x="4574020" y="1770914"/>
                  </a:lnTo>
                </a:path>
                <a:path w="6657975" h="5599430">
                  <a:moveTo>
                    <a:pt x="4583127" y="1738532"/>
                  </a:moveTo>
                  <a:lnTo>
                    <a:pt x="4542649" y="1738532"/>
                  </a:lnTo>
                </a:path>
                <a:path w="6657975" h="5599430">
                  <a:moveTo>
                    <a:pt x="4552769" y="1728412"/>
                  </a:moveTo>
                  <a:lnTo>
                    <a:pt x="4574020" y="1749663"/>
                  </a:lnTo>
                </a:path>
                <a:path w="6657975" h="5599430">
                  <a:moveTo>
                    <a:pt x="4583127" y="1510843"/>
                  </a:moveTo>
                  <a:lnTo>
                    <a:pt x="4542649" y="1510843"/>
                  </a:lnTo>
                </a:path>
                <a:path w="6657975" h="5599430">
                  <a:moveTo>
                    <a:pt x="4552769" y="1500723"/>
                  </a:moveTo>
                  <a:lnTo>
                    <a:pt x="4574020" y="1521974"/>
                  </a:lnTo>
                </a:path>
                <a:path w="6657975" h="5599430">
                  <a:moveTo>
                    <a:pt x="4583127" y="1458221"/>
                  </a:moveTo>
                  <a:lnTo>
                    <a:pt x="4542649" y="1458221"/>
                  </a:lnTo>
                </a:path>
                <a:path w="6657975" h="5599430">
                  <a:moveTo>
                    <a:pt x="4552769" y="1447090"/>
                  </a:moveTo>
                  <a:lnTo>
                    <a:pt x="4574020" y="1468341"/>
                  </a:lnTo>
                </a:path>
                <a:path w="6657975" h="5599430">
                  <a:moveTo>
                    <a:pt x="4583127" y="1427863"/>
                  </a:moveTo>
                  <a:lnTo>
                    <a:pt x="4542649" y="1427863"/>
                  </a:lnTo>
                </a:path>
                <a:path w="6657975" h="5599430">
                  <a:moveTo>
                    <a:pt x="4552769" y="1417743"/>
                  </a:moveTo>
                  <a:lnTo>
                    <a:pt x="4574020" y="1438994"/>
                  </a:lnTo>
                </a:path>
                <a:path w="6657975" h="5599430">
                  <a:moveTo>
                    <a:pt x="4583127" y="1276070"/>
                  </a:moveTo>
                  <a:lnTo>
                    <a:pt x="4542649" y="1276070"/>
                  </a:lnTo>
                </a:path>
                <a:path w="6657975" h="5599430">
                  <a:moveTo>
                    <a:pt x="4552769" y="1265951"/>
                  </a:moveTo>
                  <a:lnTo>
                    <a:pt x="4574020" y="1287202"/>
                  </a:lnTo>
                </a:path>
                <a:path w="6657975" h="5599430">
                  <a:moveTo>
                    <a:pt x="4583127" y="1230532"/>
                  </a:moveTo>
                  <a:lnTo>
                    <a:pt x="4542649" y="1230532"/>
                  </a:lnTo>
                </a:path>
                <a:path w="6657975" h="5599430">
                  <a:moveTo>
                    <a:pt x="4552769" y="1219401"/>
                  </a:moveTo>
                  <a:lnTo>
                    <a:pt x="4574020" y="1240652"/>
                  </a:lnTo>
                </a:path>
                <a:path w="6657975" h="5599430">
                  <a:moveTo>
                    <a:pt x="4583127" y="1209281"/>
                  </a:moveTo>
                  <a:lnTo>
                    <a:pt x="4542649" y="1209281"/>
                  </a:lnTo>
                </a:path>
                <a:path w="6657975" h="5599430">
                  <a:moveTo>
                    <a:pt x="4552769" y="1198150"/>
                  </a:moveTo>
                  <a:lnTo>
                    <a:pt x="4574020" y="1219401"/>
                  </a:lnTo>
                </a:path>
                <a:path w="6657975" h="5599430">
                  <a:moveTo>
                    <a:pt x="4574020" y="26310"/>
                  </a:moveTo>
                  <a:lnTo>
                    <a:pt x="4552769" y="5059"/>
                  </a:lnTo>
                </a:path>
                <a:path w="6657975" h="5599430">
                  <a:moveTo>
                    <a:pt x="4583127" y="15179"/>
                  </a:moveTo>
                  <a:lnTo>
                    <a:pt x="4542649" y="15179"/>
                  </a:lnTo>
                </a:path>
                <a:path w="6657975" h="5599430">
                  <a:moveTo>
                    <a:pt x="2714053" y="5599126"/>
                  </a:moveTo>
                  <a:lnTo>
                    <a:pt x="2714053" y="5599126"/>
                  </a:lnTo>
                  <a:lnTo>
                    <a:pt x="2714053" y="3664275"/>
                  </a:lnTo>
                  <a:lnTo>
                    <a:pt x="2714053" y="3648084"/>
                  </a:lnTo>
                </a:path>
                <a:path w="6657975" h="5599430">
                  <a:moveTo>
                    <a:pt x="2703934" y="5571804"/>
                  </a:moveTo>
                  <a:lnTo>
                    <a:pt x="2725185" y="5593055"/>
                  </a:lnTo>
                </a:path>
                <a:path w="6657975" h="5599430">
                  <a:moveTo>
                    <a:pt x="2734292" y="5582935"/>
                  </a:moveTo>
                  <a:lnTo>
                    <a:pt x="2693814" y="5582935"/>
                  </a:lnTo>
                </a:path>
                <a:path w="6657975" h="5599430">
                  <a:moveTo>
                    <a:pt x="2734292" y="4530506"/>
                  </a:moveTo>
                  <a:lnTo>
                    <a:pt x="2693814" y="4530506"/>
                  </a:lnTo>
                </a:path>
                <a:path w="6657975" h="5599430">
                  <a:moveTo>
                    <a:pt x="2703934" y="4519374"/>
                  </a:moveTo>
                  <a:lnTo>
                    <a:pt x="2725185" y="4540625"/>
                  </a:lnTo>
                </a:path>
                <a:path w="6657975" h="5599430">
                  <a:moveTo>
                    <a:pt x="2734292" y="4476872"/>
                  </a:moveTo>
                  <a:lnTo>
                    <a:pt x="2693814" y="4476872"/>
                  </a:lnTo>
                </a:path>
                <a:path w="6657975" h="5599430">
                  <a:moveTo>
                    <a:pt x="2703934" y="4465741"/>
                  </a:moveTo>
                  <a:lnTo>
                    <a:pt x="2725185" y="4486992"/>
                  </a:lnTo>
                </a:path>
                <a:path w="6657975" h="5599430">
                  <a:moveTo>
                    <a:pt x="2734292" y="4134833"/>
                  </a:moveTo>
                  <a:lnTo>
                    <a:pt x="2693814" y="4134833"/>
                  </a:lnTo>
                </a:path>
                <a:path w="6657975" h="5599430">
                  <a:moveTo>
                    <a:pt x="2703934" y="4123701"/>
                  </a:moveTo>
                  <a:lnTo>
                    <a:pt x="2725185" y="4144952"/>
                  </a:lnTo>
                </a:path>
                <a:path w="6657975" h="5599430">
                  <a:moveTo>
                    <a:pt x="2734292" y="4113582"/>
                  </a:moveTo>
                  <a:lnTo>
                    <a:pt x="2693814" y="4113582"/>
                  </a:lnTo>
                </a:path>
                <a:path w="6657975" h="5599430">
                  <a:moveTo>
                    <a:pt x="2703934" y="4102450"/>
                  </a:moveTo>
                  <a:lnTo>
                    <a:pt x="2725185" y="4123701"/>
                  </a:lnTo>
                </a:path>
                <a:path w="6657975" h="5599430">
                  <a:moveTo>
                    <a:pt x="2725185" y="3675407"/>
                  </a:moveTo>
                  <a:lnTo>
                    <a:pt x="2703934" y="3654156"/>
                  </a:lnTo>
                </a:path>
                <a:path w="6657975" h="5599430">
                  <a:moveTo>
                    <a:pt x="2734292" y="3664275"/>
                  </a:moveTo>
                  <a:lnTo>
                    <a:pt x="2693814" y="3664275"/>
                  </a:lnTo>
                </a:path>
                <a:path w="6657975" h="5599430">
                  <a:moveTo>
                    <a:pt x="74884" y="4225908"/>
                  </a:moveTo>
                  <a:lnTo>
                    <a:pt x="74884" y="4225908"/>
                  </a:lnTo>
                  <a:lnTo>
                    <a:pt x="4851294" y="4225908"/>
                  </a:lnTo>
                  <a:lnTo>
                    <a:pt x="4867486" y="4225908"/>
                  </a:lnTo>
                </a:path>
                <a:path w="6657975" h="5599430">
                  <a:moveTo>
                    <a:pt x="101195" y="4214777"/>
                  </a:moveTo>
                  <a:lnTo>
                    <a:pt x="79944" y="4236028"/>
                  </a:lnTo>
                </a:path>
                <a:path w="6657975" h="5599430">
                  <a:moveTo>
                    <a:pt x="90063" y="4245135"/>
                  </a:moveTo>
                  <a:lnTo>
                    <a:pt x="90063" y="4205669"/>
                  </a:lnTo>
                </a:path>
                <a:path w="6657975" h="5599430">
                  <a:moveTo>
                    <a:pt x="843967" y="4245135"/>
                  </a:moveTo>
                  <a:lnTo>
                    <a:pt x="843967" y="4205669"/>
                  </a:lnTo>
                </a:path>
                <a:path w="6657975" h="5599430">
                  <a:moveTo>
                    <a:pt x="855098" y="4214777"/>
                  </a:moveTo>
                  <a:lnTo>
                    <a:pt x="832835" y="4236028"/>
                  </a:lnTo>
                </a:path>
                <a:path w="6657975" h="5599430">
                  <a:moveTo>
                    <a:pt x="865218" y="4245135"/>
                  </a:moveTo>
                  <a:lnTo>
                    <a:pt x="865218" y="4205669"/>
                  </a:lnTo>
                </a:path>
                <a:path w="6657975" h="5599430">
                  <a:moveTo>
                    <a:pt x="876349" y="4214777"/>
                  </a:moveTo>
                  <a:lnTo>
                    <a:pt x="855098" y="4236028"/>
                  </a:lnTo>
                </a:path>
                <a:path w="6657975" h="5599430">
                  <a:moveTo>
                    <a:pt x="1057489" y="4245135"/>
                  </a:moveTo>
                  <a:lnTo>
                    <a:pt x="1057489" y="4205669"/>
                  </a:lnTo>
                </a:path>
                <a:path w="6657975" h="5599430">
                  <a:moveTo>
                    <a:pt x="1068620" y="4214777"/>
                  </a:moveTo>
                  <a:lnTo>
                    <a:pt x="1047369" y="4236028"/>
                  </a:lnTo>
                </a:path>
                <a:path w="6657975" h="5599430">
                  <a:moveTo>
                    <a:pt x="1111122" y="4245135"/>
                  </a:moveTo>
                  <a:lnTo>
                    <a:pt x="1111122" y="4205669"/>
                  </a:lnTo>
                </a:path>
                <a:path w="6657975" h="5599430">
                  <a:moveTo>
                    <a:pt x="1122254" y="4214777"/>
                  </a:moveTo>
                  <a:lnTo>
                    <a:pt x="1099991" y="4236028"/>
                  </a:lnTo>
                </a:path>
                <a:path w="6657975" h="5599430">
                  <a:moveTo>
                    <a:pt x="1591799" y="4245135"/>
                  </a:moveTo>
                  <a:lnTo>
                    <a:pt x="1591799" y="4205669"/>
                  </a:lnTo>
                </a:path>
                <a:path w="6657975" h="5599430">
                  <a:moveTo>
                    <a:pt x="1602930" y="4214777"/>
                  </a:moveTo>
                  <a:lnTo>
                    <a:pt x="1581679" y="4236028"/>
                  </a:lnTo>
                </a:path>
                <a:path w="6657975" h="5599430">
                  <a:moveTo>
                    <a:pt x="1613050" y="4245135"/>
                  </a:moveTo>
                  <a:lnTo>
                    <a:pt x="1613050" y="4205669"/>
                  </a:lnTo>
                </a:path>
                <a:path w="6657975" h="5599430">
                  <a:moveTo>
                    <a:pt x="1624181" y="4214777"/>
                  </a:moveTo>
                  <a:lnTo>
                    <a:pt x="1602930" y="4236028"/>
                  </a:lnTo>
                </a:path>
                <a:path w="6657975" h="5599430">
                  <a:moveTo>
                    <a:pt x="1805321" y="4245135"/>
                  </a:moveTo>
                  <a:lnTo>
                    <a:pt x="1805321" y="4205669"/>
                  </a:lnTo>
                </a:path>
                <a:path w="6657975" h="5599430">
                  <a:moveTo>
                    <a:pt x="1816452" y="4214777"/>
                  </a:moveTo>
                  <a:lnTo>
                    <a:pt x="1795201" y="4236028"/>
                  </a:lnTo>
                </a:path>
                <a:path w="6657975" h="5599430">
                  <a:moveTo>
                    <a:pt x="1858954" y="4245135"/>
                  </a:moveTo>
                  <a:lnTo>
                    <a:pt x="1858954" y="4205669"/>
                  </a:lnTo>
                </a:path>
                <a:path w="6657975" h="5599430">
                  <a:moveTo>
                    <a:pt x="1870086" y="4214777"/>
                  </a:moveTo>
                  <a:lnTo>
                    <a:pt x="1848835" y="4236028"/>
                  </a:lnTo>
                </a:path>
                <a:path w="6657975" h="5599430">
                  <a:moveTo>
                    <a:pt x="2072476" y="4245135"/>
                  </a:moveTo>
                  <a:lnTo>
                    <a:pt x="2072476" y="4205669"/>
                  </a:lnTo>
                </a:path>
                <a:path w="6657975" h="5599430">
                  <a:moveTo>
                    <a:pt x="2083607" y="4214777"/>
                  </a:moveTo>
                  <a:lnTo>
                    <a:pt x="2062356" y="4236028"/>
                  </a:lnTo>
                </a:path>
                <a:path w="6657975" h="5599430">
                  <a:moveTo>
                    <a:pt x="2554165" y="4245135"/>
                  </a:moveTo>
                  <a:lnTo>
                    <a:pt x="2554165" y="4205669"/>
                  </a:lnTo>
                </a:path>
                <a:path w="6657975" h="5599430">
                  <a:moveTo>
                    <a:pt x="2564284" y="4214777"/>
                  </a:moveTo>
                  <a:lnTo>
                    <a:pt x="2543033" y="4236028"/>
                  </a:lnTo>
                </a:path>
                <a:path w="6657975" h="5599430">
                  <a:moveTo>
                    <a:pt x="2607798" y="4245135"/>
                  </a:moveTo>
                  <a:lnTo>
                    <a:pt x="2607798" y="4205669"/>
                  </a:lnTo>
                </a:path>
                <a:path w="6657975" h="5599430">
                  <a:moveTo>
                    <a:pt x="2617918" y="4214777"/>
                  </a:moveTo>
                  <a:lnTo>
                    <a:pt x="2596667" y="4236028"/>
                  </a:lnTo>
                </a:path>
                <a:path w="6657975" h="5599430">
                  <a:moveTo>
                    <a:pt x="2829416" y="4245135"/>
                  </a:moveTo>
                  <a:lnTo>
                    <a:pt x="2829416" y="4205669"/>
                  </a:lnTo>
                </a:path>
                <a:path w="6657975" h="5599430">
                  <a:moveTo>
                    <a:pt x="2840547" y="4214777"/>
                  </a:moveTo>
                  <a:lnTo>
                    <a:pt x="2819296" y="4236028"/>
                  </a:lnTo>
                </a:path>
                <a:path w="6657975" h="5599430">
                  <a:moveTo>
                    <a:pt x="2981208" y="4245135"/>
                  </a:moveTo>
                  <a:lnTo>
                    <a:pt x="2981208" y="4205669"/>
                  </a:lnTo>
                </a:path>
                <a:path w="6657975" h="5599430">
                  <a:moveTo>
                    <a:pt x="2992340" y="4214777"/>
                  </a:moveTo>
                  <a:lnTo>
                    <a:pt x="2971089" y="4236028"/>
                  </a:lnTo>
                </a:path>
                <a:path w="6657975" h="5599430">
                  <a:moveTo>
                    <a:pt x="3002459" y="4245135"/>
                  </a:moveTo>
                  <a:lnTo>
                    <a:pt x="3002459" y="4205669"/>
                  </a:lnTo>
                </a:path>
                <a:path w="6657975" h="5599430">
                  <a:moveTo>
                    <a:pt x="3013591" y="4214777"/>
                  </a:moveTo>
                  <a:lnTo>
                    <a:pt x="2992340" y="4236028"/>
                  </a:lnTo>
                </a:path>
                <a:path w="6657975" h="5599430">
                  <a:moveTo>
                    <a:pt x="3301997" y="4245135"/>
                  </a:moveTo>
                  <a:lnTo>
                    <a:pt x="3301997" y="4205669"/>
                  </a:lnTo>
                </a:path>
                <a:path w="6657975" h="5599430">
                  <a:moveTo>
                    <a:pt x="3313128" y="4214777"/>
                  </a:moveTo>
                  <a:lnTo>
                    <a:pt x="3291877" y="4236028"/>
                  </a:lnTo>
                </a:path>
                <a:path w="6657975" h="5599430">
                  <a:moveTo>
                    <a:pt x="3323248" y="4245135"/>
                  </a:moveTo>
                  <a:lnTo>
                    <a:pt x="3323248" y="4205669"/>
                  </a:lnTo>
                </a:path>
                <a:path w="6657975" h="5599430">
                  <a:moveTo>
                    <a:pt x="3334379" y="4214777"/>
                  </a:moveTo>
                  <a:lnTo>
                    <a:pt x="3313128" y="4236028"/>
                  </a:lnTo>
                </a:path>
                <a:path w="6657975" h="5599430">
                  <a:moveTo>
                    <a:pt x="4403000" y="4245135"/>
                  </a:moveTo>
                  <a:lnTo>
                    <a:pt x="4403000" y="4205669"/>
                  </a:lnTo>
                </a:path>
                <a:path w="6657975" h="5599430">
                  <a:moveTo>
                    <a:pt x="4413119" y="4214777"/>
                  </a:moveTo>
                  <a:lnTo>
                    <a:pt x="4391868" y="4236028"/>
                  </a:lnTo>
                </a:path>
                <a:path w="6657975" h="5599430">
                  <a:moveTo>
                    <a:pt x="4456633" y="4245135"/>
                  </a:moveTo>
                  <a:lnTo>
                    <a:pt x="4456633" y="4205669"/>
                  </a:lnTo>
                </a:path>
                <a:path w="6657975" h="5599430">
                  <a:moveTo>
                    <a:pt x="4466753" y="4214777"/>
                  </a:moveTo>
                  <a:lnTo>
                    <a:pt x="4445502" y="4236028"/>
                  </a:lnTo>
                </a:path>
                <a:path w="6657975" h="5599430">
                  <a:moveTo>
                    <a:pt x="4830043" y="4245135"/>
                  </a:moveTo>
                  <a:lnTo>
                    <a:pt x="4830043" y="4205669"/>
                  </a:lnTo>
                </a:path>
                <a:path w="6657975" h="5599430">
                  <a:moveTo>
                    <a:pt x="4841175" y="4214777"/>
                  </a:moveTo>
                  <a:lnTo>
                    <a:pt x="4819924" y="4236028"/>
                  </a:lnTo>
                </a:path>
                <a:path w="6657975" h="5599430">
                  <a:moveTo>
                    <a:pt x="4841175" y="4236028"/>
                  </a:moveTo>
                  <a:lnTo>
                    <a:pt x="4862426" y="4214777"/>
                  </a:lnTo>
                </a:path>
                <a:path w="6657975" h="5599430">
                  <a:moveTo>
                    <a:pt x="4851294" y="4245135"/>
                  </a:moveTo>
                  <a:lnTo>
                    <a:pt x="4851294" y="420566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12" name="object 712"/>
          <p:cNvSpPr txBox="1"/>
          <p:nvPr/>
        </p:nvSpPr>
        <p:spPr>
          <a:xfrm>
            <a:off x="733782" y="461949"/>
            <a:ext cx="88900" cy="28067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 indent="1905">
              <a:lnSpc>
                <a:spcPct val="119500"/>
              </a:lnSpc>
              <a:spcBef>
                <a:spcPts val="100"/>
              </a:spcBef>
            </a:pPr>
            <a:r>
              <a:rPr dirty="0" sz="700" spc="-5">
                <a:latin typeface="Arial"/>
                <a:cs typeface="Arial"/>
              </a:rPr>
              <a:t>Р  П</a:t>
            </a:r>
            <a:endParaRPr sz="700">
              <a:latin typeface="Arial"/>
              <a:cs typeface="Arial"/>
            </a:endParaRPr>
          </a:p>
        </p:txBody>
      </p:sp>
      <p:sp>
        <p:nvSpPr>
          <p:cNvPr id="713" name="object 713"/>
          <p:cNvSpPr txBox="1"/>
          <p:nvPr/>
        </p:nvSpPr>
        <p:spPr>
          <a:xfrm>
            <a:off x="1273152" y="611198"/>
            <a:ext cx="38163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u="sng" sz="40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dirty="0" u="sng" sz="40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   </a:t>
            </a:r>
            <a:r>
              <a:rPr dirty="0" u="sng" sz="400" spc="3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   </a:t>
            </a:r>
            <a:r>
              <a:rPr dirty="0" sz="400" spc="-25">
                <a:latin typeface="Arial"/>
                <a:cs typeface="Arial"/>
              </a:rPr>
              <a:t> </a:t>
            </a:r>
            <a:r>
              <a:rPr dirty="0" u="sng" sz="40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dirty="0" u="sng" sz="40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   </a:t>
            </a:r>
            <a:r>
              <a:rPr dirty="0" u="sng" sz="400" spc="35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5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350</a:t>
            </a:r>
            <a:endParaRPr sz="400">
              <a:latin typeface="Arial"/>
              <a:cs typeface="Arial"/>
            </a:endParaRPr>
          </a:p>
        </p:txBody>
      </p:sp>
      <p:sp>
        <p:nvSpPr>
          <p:cNvPr id="714" name="object 714"/>
          <p:cNvSpPr txBox="1"/>
          <p:nvPr/>
        </p:nvSpPr>
        <p:spPr>
          <a:xfrm>
            <a:off x="2089797" y="611198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4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525</a:t>
            </a:r>
            <a:endParaRPr sz="400">
              <a:latin typeface="Arial"/>
              <a:cs typeface="Arial"/>
            </a:endParaRPr>
          </a:p>
        </p:txBody>
      </p:sp>
      <p:sp>
        <p:nvSpPr>
          <p:cNvPr id="715" name="object 715"/>
          <p:cNvSpPr txBox="1"/>
          <p:nvPr/>
        </p:nvSpPr>
        <p:spPr>
          <a:xfrm>
            <a:off x="2584641" y="611198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716" name="object 716"/>
          <p:cNvSpPr txBox="1"/>
          <p:nvPr/>
        </p:nvSpPr>
        <p:spPr>
          <a:xfrm>
            <a:off x="2973231" y="611198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3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717" name="object 717"/>
          <p:cNvSpPr txBox="1"/>
          <p:nvPr/>
        </p:nvSpPr>
        <p:spPr>
          <a:xfrm>
            <a:off x="3332473" y="611198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718" name="object 718"/>
          <p:cNvSpPr txBox="1"/>
          <p:nvPr/>
        </p:nvSpPr>
        <p:spPr>
          <a:xfrm>
            <a:off x="3721063" y="611198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3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719" name="object 719"/>
          <p:cNvSpPr txBox="1"/>
          <p:nvPr/>
        </p:nvSpPr>
        <p:spPr>
          <a:xfrm>
            <a:off x="4080305" y="611198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720" name="object 720"/>
          <p:cNvSpPr txBox="1"/>
          <p:nvPr/>
        </p:nvSpPr>
        <p:spPr>
          <a:xfrm>
            <a:off x="4468895" y="611198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3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721" name="object 721"/>
          <p:cNvSpPr txBox="1"/>
          <p:nvPr/>
        </p:nvSpPr>
        <p:spPr>
          <a:xfrm>
            <a:off x="4828137" y="611198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722" name="object 722"/>
          <p:cNvSpPr txBox="1"/>
          <p:nvPr/>
        </p:nvSpPr>
        <p:spPr>
          <a:xfrm>
            <a:off x="5217739" y="611198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3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723" name="object 723"/>
          <p:cNvSpPr txBox="1"/>
          <p:nvPr/>
        </p:nvSpPr>
        <p:spPr>
          <a:xfrm>
            <a:off x="5576982" y="611198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724" name="object 724"/>
          <p:cNvSpPr txBox="1"/>
          <p:nvPr/>
        </p:nvSpPr>
        <p:spPr>
          <a:xfrm>
            <a:off x="5965571" y="611198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3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725" name="object 725"/>
          <p:cNvSpPr txBox="1"/>
          <p:nvPr/>
        </p:nvSpPr>
        <p:spPr>
          <a:xfrm>
            <a:off x="6324813" y="611198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726" name="object 726"/>
          <p:cNvSpPr txBox="1"/>
          <p:nvPr/>
        </p:nvSpPr>
        <p:spPr>
          <a:xfrm>
            <a:off x="6713403" y="611198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3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727" name="object 727"/>
          <p:cNvSpPr txBox="1"/>
          <p:nvPr/>
        </p:nvSpPr>
        <p:spPr>
          <a:xfrm>
            <a:off x="7072645" y="611198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728" name="object 728"/>
          <p:cNvSpPr txBox="1"/>
          <p:nvPr/>
        </p:nvSpPr>
        <p:spPr>
          <a:xfrm>
            <a:off x="7643386" y="611198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4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525</a:t>
            </a:r>
            <a:endParaRPr sz="400">
              <a:latin typeface="Arial"/>
              <a:cs typeface="Arial"/>
            </a:endParaRPr>
          </a:p>
        </p:txBody>
      </p:sp>
      <p:sp>
        <p:nvSpPr>
          <p:cNvPr id="729" name="object 729"/>
          <p:cNvSpPr txBox="1"/>
          <p:nvPr/>
        </p:nvSpPr>
        <p:spPr>
          <a:xfrm>
            <a:off x="8249444" y="605336"/>
            <a:ext cx="339725" cy="9588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sz="400">
                <a:latin typeface="Arial"/>
                <a:cs typeface="Arial"/>
              </a:rPr>
              <a:t>35</a:t>
            </a:r>
            <a:r>
              <a:rPr dirty="0" sz="400" spc="5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   </a:t>
            </a:r>
            <a:r>
              <a:rPr dirty="0" sz="400" spc="25">
                <a:latin typeface="Arial"/>
                <a:cs typeface="Arial"/>
              </a:rPr>
              <a:t> </a:t>
            </a:r>
            <a:r>
              <a:rPr dirty="0" baseline="18518" sz="675" spc="7">
                <a:latin typeface="Arial"/>
                <a:cs typeface="Arial"/>
              </a:rPr>
              <a:t>8</a:t>
            </a:r>
            <a:r>
              <a:rPr dirty="0" baseline="18518" sz="675">
                <a:latin typeface="Arial"/>
                <a:cs typeface="Arial"/>
              </a:rPr>
              <a:t> </a:t>
            </a:r>
            <a:r>
              <a:rPr dirty="0" baseline="18518" sz="675" spc="15">
                <a:latin typeface="Arial"/>
                <a:cs typeface="Arial"/>
              </a:rPr>
              <a:t>%</a:t>
            </a:r>
            <a:endParaRPr baseline="18518" sz="675">
              <a:latin typeface="Arial"/>
              <a:cs typeface="Arial"/>
            </a:endParaRPr>
          </a:p>
        </p:txBody>
      </p:sp>
      <p:sp>
        <p:nvSpPr>
          <p:cNvPr id="730" name="object 730"/>
          <p:cNvSpPr txBox="1"/>
          <p:nvPr/>
        </p:nvSpPr>
        <p:spPr>
          <a:xfrm>
            <a:off x="9123870" y="483937"/>
            <a:ext cx="84455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10">
                <a:latin typeface="Arial"/>
                <a:cs typeface="Arial"/>
              </a:rPr>
              <a:t>Р</a:t>
            </a:r>
            <a:endParaRPr sz="700">
              <a:latin typeface="Arial"/>
              <a:cs typeface="Arial"/>
            </a:endParaRPr>
          </a:p>
        </p:txBody>
      </p:sp>
      <p:sp>
        <p:nvSpPr>
          <p:cNvPr id="731" name="object 731"/>
          <p:cNvSpPr txBox="1"/>
          <p:nvPr/>
        </p:nvSpPr>
        <p:spPr>
          <a:xfrm>
            <a:off x="9120835" y="611444"/>
            <a:ext cx="88900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10">
                <a:latin typeface="Arial"/>
                <a:cs typeface="Arial"/>
              </a:rPr>
              <a:t>П</a:t>
            </a:r>
            <a:endParaRPr sz="700">
              <a:latin typeface="Arial"/>
              <a:cs typeface="Arial"/>
            </a:endParaRPr>
          </a:p>
        </p:txBody>
      </p:sp>
      <p:sp>
        <p:nvSpPr>
          <p:cNvPr id="732" name="object 732"/>
          <p:cNvSpPr txBox="1"/>
          <p:nvPr/>
        </p:nvSpPr>
        <p:spPr>
          <a:xfrm>
            <a:off x="5576982" y="878354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733" name="object 733"/>
          <p:cNvSpPr txBox="1"/>
          <p:nvPr/>
        </p:nvSpPr>
        <p:spPr>
          <a:xfrm>
            <a:off x="733782" y="1231770"/>
            <a:ext cx="93980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10">
                <a:latin typeface="Arial"/>
                <a:cs typeface="Arial"/>
              </a:rPr>
              <a:t>О</a:t>
            </a:r>
            <a:endParaRPr sz="700">
              <a:latin typeface="Arial"/>
              <a:cs typeface="Arial"/>
            </a:endParaRPr>
          </a:p>
        </p:txBody>
      </p:sp>
      <p:sp>
        <p:nvSpPr>
          <p:cNvPr id="734" name="object 734"/>
          <p:cNvSpPr txBox="1"/>
          <p:nvPr/>
        </p:nvSpPr>
        <p:spPr>
          <a:xfrm>
            <a:off x="732770" y="1466542"/>
            <a:ext cx="88900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10">
                <a:latin typeface="Arial"/>
                <a:cs typeface="Arial"/>
              </a:rPr>
              <a:t>Н</a:t>
            </a:r>
            <a:endParaRPr sz="700">
              <a:latin typeface="Arial"/>
              <a:cs typeface="Arial"/>
            </a:endParaRPr>
          </a:p>
        </p:txBody>
      </p:sp>
      <p:sp>
        <p:nvSpPr>
          <p:cNvPr id="735" name="object 735"/>
          <p:cNvSpPr txBox="1"/>
          <p:nvPr/>
        </p:nvSpPr>
        <p:spPr>
          <a:xfrm>
            <a:off x="728723" y="1979602"/>
            <a:ext cx="99060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10">
                <a:latin typeface="Arial"/>
                <a:cs typeface="Arial"/>
              </a:rPr>
              <a:t>М</a:t>
            </a:r>
            <a:endParaRPr sz="700">
              <a:latin typeface="Arial"/>
              <a:cs typeface="Arial"/>
            </a:endParaRPr>
          </a:p>
        </p:txBody>
      </p:sp>
      <p:sp>
        <p:nvSpPr>
          <p:cNvPr id="736" name="object 736"/>
          <p:cNvSpPr txBox="1"/>
          <p:nvPr/>
        </p:nvSpPr>
        <p:spPr>
          <a:xfrm>
            <a:off x="5737882" y="2075492"/>
            <a:ext cx="26035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-3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650</a:t>
            </a:r>
            <a:r>
              <a:rPr dirty="0" sz="400" spc="-2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737" name="object 737"/>
          <p:cNvSpPr txBox="1"/>
          <p:nvPr/>
        </p:nvSpPr>
        <p:spPr>
          <a:xfrm>
            <a:off x="741878" y="2428908"/>
            <a:ext cx="83185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5">
                <a:latin typeface="Arial"/>
                <a:cs typeface="Arial"/>
              </a:rPr>
              <a:t>Л</a:t>
            </a:r>
            <a:endParaRPr sz="700">
              <a:latin typeface="Arial"/>
              <a:cs typeface="Arial"/>
            </a:endParaRPr>
          </a:p>
        </p:txBody>
      </p:sp>
      <p:sp>
        <p:nvSpPr>
          <p:cNvPr id="738" name="object 738"/>
          <p:cNvSpPr txBox="1"/>
          <p:nvPr/>
        </p:nvSpPr>
        <p:spPr>
          <a:xfrm>
            <a:off x="2167262" y="2637819"/>
            <a:ext cx="177165" cy="60960"/>
          </a:xfrm>
          <a:prstGeom prst="rect">
            <a:avLst/>
          </a:prstGeom>
          <a:ln w="6071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marL="4445">
              <a:lnSpc>
                <a:spcPts val="455"/>
              </a:lnSpc>
            </a:pPr>
            <a:r>
              <a:rPr dirty="0" sz="400" spc="5">
                <a:latin typeface="Arial"/>
                <a:cs typeface="Arial"/>
              </a:rPr>
              <a:t>+0.450</a:t>
            </a:r>
            <a:endParaRPr sz="400">
              <a:latin typeface="Arial"/>
              <a:cs typeface="Arial"/>
            </a:endParaRPr>
          </a:p>
        </p:txBody>
      </p:sp>
      <p:sp>
        <p:nvSpPr>
          <p:cNvPr id="739" name="object 739"/>
          <p:cNvSpPr txBox="1"/>
          <p:nvPr/>
        </p:nvSpPr>
        <p:spPr>
          <a:xfrm>
            <a:off x="739854" y="2770948"/>
            <a:ext cx="76835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5">
                <a:latin typeface="Arial"/>
                <a:cs typeface="Arial"/>
              </a:rPr>
              <a:t>К</a:t>
            </a:r>
            <a:endParaRPr sz="700">
              <a:latin typeface="Arial"/>
              <a:cs typeface="Arial"/>
            </a:endParaRPr>
          </a:p>
        </p:txBody>
      </p:sp>
      <p:sp>
        <p:nvSpPr>
          <p:cNvPr id="740" name="object 740"/>
          <p:cNvSpPr txBox="1"/>
          <p:nvPr/>
        </p:nvSpPr>
        <p:spPr>
          <a:xfrm>
            <a:off x="2127239" y="3111730"/>
            <a:ext cx="18859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+0.450</a:t>
            </a:r>
            <a:endParaRPr sz="400">
              <a:latin typeface="Arial"/>
              <a:cs typeface="Arial"/>
            </a:endParaRPr>
          </a:p>
        </p:txBody>
      </p:sp>
      <p:sp>
        <p:nvSpPr>
          <p:cNvPr id="741" name="object 741"/>
          <p:cNvSpPr txBox="1"/>
          <p:nvPr/>
        </p:nvSpPr>
        <p:spPr>
          <a:xfrm>
            <a:off x="1091001" y="4232972"/>
            <a:ext cx="18859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+0.010</a:t>
            </a:r>
            <a:endParaRPr sz="400">
              <a:latin typeface="Arial"/>
              <a:cs typeface="Arial"/>
            </a:endParaRPr>
          </a:p>
        </p:txBody>
      </p:sp>
      <p:sp>
        <p:nvSpPr>
          <p:cNvPr id="742" name="object 742"/>
          <p:cNvSpPr txBox="1"/>
          <p:nvPr/>
        </p:nvSpPr>
        <p:spPr>
          <a:xfrm>
            <a:off x="1814546" y="3313109"/>
            <a:ext cx="18859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+0.600</a:t>
            </a:r>
            <a:endParaRPr sz="400">
              <a:latin typeface="Arial"/>
              <a:cs typeface="Arial"/>
            </a:endParaRPr>
          </a:p>
        </p:txBody>
      </p:sp>
      <p:sp>
        <p:nvSpPr>
          <p:cNvPr id="743" name="object 743"/>
          <p:cNvSpPr txBox="1"/>
          <p:nvPr/>
        </p:nvSpPr>
        <p:spPr>
          <a:xfrm>
            <a:off x="2618036" y="3432764"/>
            <a:ext cx="74930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5">
                <a:latin typeface="Arial"/>
                <a:cs typeface="Arial"/>
              </a:rPr>
              <a:t>8</a:t>
            </a:r>
            <a:endParaRPr sz="700">
              <a:latin typeface="Arial"/>
              <a:cs typeface="Arial"/>
            </a:endParaRPr>
          </a:p>
        </p:txBody>
      </p:sp>
      <p:sp>
        <p:nvSpPr>
          <p:cNvPr id="744" name="object 744"/>
          <p:cNvSpPr txBox="1"/>
          <p:nvPr/>
        </p:nvSpPr>
        <p:spPr>
          <a:xfrm>
            <a:off x="730746" y="3817306"/>
            <a:ext cx="106680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10">
                <a:latin typeface="Arial"/>
                <a:cs typeface="Arial"/>
              </a:rPr>
              <a:t>Ж</a:t>
            </a:r>
            <a:endParaRPr sz="700">
              <a:latin typeface="Arial"/>
              <a:cs typeface="Arial"/>
            </a:endParaRPr>
          </a:p>
        </p:txBody>
      </p:sp>
      <p:sp>
        <p:nvSpPr>
          <p:cNvPr id="745" name="object 745"/>
          <p:cNvSpPr txBox="1"/>
          <p:nvPr/>
        </p:nvSpPr>
        <p:spPr>
          <a:xfrm>
            <a:off x="2249685" y="3902064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5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625</a:t>
            </a:r>
            <a:endParaRPr sz="400">
              <a:latin typeface="Arial"/>
              <a:cs typeface="Arial"/>
            </a:endParaRPr>
          </a:p>
        </p:txBody>
      </p:sp>
      <p:sp>
        <p:nvSpPr>
          <p:cNvPr id="746" name="object 746"/>
          <p:cNvSpPr txBox="1"/>
          <p:nvPr/>
        </p:nvSpPr>
        <p:spPr>
          <a:xfrm>
            <a:off x="2127239" y="4105467"/>
            <a:ext cx="18859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+0.450</a:t>
            </a:r>
            <a:endParaRPr sz="400">
              <a:latin typeface="Arial"/>
              <a:cs typeface="Arial"/>
            </a:endParaRPr>
          </a:p>
        </p:txBody>
      </p:sp>
      <p:sp>
        <p:nvSpPr>
          <p:cNvPr id="747" name="object 747"/>
          <p:cNvSpPr txBox="1"/>
          <p:nvPr/>
        </p:nvSpPr>
        <p:spPr>
          <a:xfrm>
            <a:off x="735806" y="4159344"/>
            <a:ext cx="84455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10">
                <a:latin typeface="Arial"/>
                <a:cs typeface="Arial"/>
              </a:rPr>
              <a:t>Е</a:t>
            </a:r>
            <a:endParaRPr sz="700">
              <a:latin typeface="Arial"/>
              <a:cs typeface="Arial"/>
            </a:endParaRPr>
          </a:p>
        </p:txBody>
      </p:sp>
      <p:sp>
        <p:nvSpPr>
          <p:cNvPr id="748" name="object 748"/>
          <p:cNvSpPr txBox="1"/>
          <p:nvPr/>
        </p:nvSpPr>
        <p:spPr>
          <a:xfrm>
            <a:off x="2594761" y="4324293"/>
            <a:ext cx="123189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10">
                <a:latin typeface="Arial"/>
                <a:cs typeface="Arial"/>
              </a:rPr>
              <a:t>22</a:t>
            </a:r>
            <a:endParaRPr sz="700">
              <a:latin typeface="Arial"/>
              <a:cs typeface="Arial"/>
            </a:endParaRPr>
          </a:p>
        </p:txBody>
      </p:sp>
      <p:sp>
        <p:nvSpPr>
          <p:cNvPr id="749" name="object 749"/>
          <p:cNvSpPr txBox="1"/>
          <p:nvPr/>
        </p:nvSpPr>
        <p:spPr>
          <a:xfrm>
            <a:off x="3257589" y="4446216"/>
            <a:ext cx="276860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1,50</a:t>
            </a:r>
            <a:r>
              <a:rPr dirty="0" sz="250" spc="-1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r>
              <a:rPr dirty="0" sz="250" spc="-15">
                <a:latin typeface="Arial"/>
                <a:cs typeface="Arial"/>
              </a:rPr>
              <a:t> </a:t>
            </a:r>
            <a:r>
              <a:rPr dirty="0" sz="250" spc="5">
                <a:latin typeface="Arial"/>
                <a:cs typeface="Arial"/>
              </a:rPr>
              <a:t>1,50</a:t>
            </a:r>
            <a:r>
              <a:rPr dirty="0" sz="250" spc="-1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750" name="object 750"/>
          <p:cNvSpPr txBox="1"/>
          <p:nvPr/>
        </p:nvSpPr>
        <p:spPr>
          <a:xfrm>
            <a:off x="2790067" y="4563603"/>
            <a:ext cx="16573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29,5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751" name="object 751"/>
          <p:cNvSpPr txBox="1"/>
          <p:nvPr/>
        </p:nvSpPr>
        <p:spPr>
          <a:xfrm>
            <a:off x="741878" y="4608651"/>
            <a:ext cx="85090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10">
                <a:latin typeface="Arial"/>
                <a:cs typeface="Arial"/>
              </a:rPr>
              <a:t>Д</a:t>
            </a:r>
            <a:endParaRPr sz="700">
              <a:latin typeface="Arial"/>
              <a:cs typeface="Arial"/>
            </a:endParaRPr>
          </a:p>
        </p:txBody>
      </p:sp>
      <p:sp>
        <p:nvSpPr>
          <p:cNvPr id="752" name="object 752"/>
          <p:cNvSpPr txBox="1"/>
          <p:nvPr/>
        </p:nvSpPr>
        <p:spPr>
          <a:xfrm>
            <a:off x="1981518" y="4719721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3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525</a:t>
            </a:r>
            <a:endParaRPr sz="400">
              <a:latin typeface="Arial"/>
              <a:cs typeface="Arial"/>
            </a:endParaRPr>
          </a:p>
        </p:txBody>
      </p:sp>
      <p:sp>
        <p:nvSpPr>
          <p:cNvPr id="753" name="object 753"/>
          <p:cNvSpPr txBox="1"/>
          <p:nvPr/>
        </p:nvSpPr>
        <p:spPr>
          <a:xfrm>
            <a:off x="2366060" y="4719721"/>
            <a:ext cx="21653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10</a:t>
            </a:r>
            <a:r>
              <a:rPr dirty="0" sz="400" spc="5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900</a:t>
            </a:r>
            <a:endParaRPr sz="400">
              <a:latin typeface="Arial"/>
              <a:cs typeface="Arial"/>
            </a:endParaRPr>
          </a:p>
        </p:txBody>
      </p:sp>
      <p:sp>
        <p:nvSpPr>
          <p:cNvPr id="754" name="object 754"/>
          <p:cNvSpPr txBox="1"/>
          <p:nvPr/>
        </p:nvSpPr>
        <p:spPr>
          <a:xfrm>
            <a:off x="2509757" y="4865165"/>
            <a:ext cx="14668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1,5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755" name="object 755"/>
          <p:cNvSpPr txBox="1"/>
          <p:nvPr/>
        </p:nvSpPr>
        <p:spPr>
          <a:xfrm>
            <a:off x="2746554" y="4719721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756" name="object 756"/>
          <p:cNvSpPr txBox="1"/>
          <p:nvPr/>
        </p:nvSpPr>
        <p:spPr>
          <a:xfrm>
            <a:off x="2954003" y="4719721"/>
            <a:ext cx="4495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2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250 100     </a:t>
            </a:r>
            <a:r>
              <a:rPr dirty="0" sz="400" spc="10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900</a:t>
            </a:r>
            <a:endParaRPr sz="400">
              <a:latin typeface="Arial"/>
              <a:cs typeface="Arial"/>
            </a:endParaRPr>
          </a:p>
        </p:txBody>
      </p:sp>
      <p:sp>
        <p:nvSpPr>
          <p:cNvPr id="757" name="object 757"/>
          <p:cNvSpPr txBox="1"/>
          <p:nvPr/>
        </p:nvSpPr>
        <p:spPr>
          <a:xfrm>
            <a:off x="3257589" y="4865165"/>
            <a:ext cx="14668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1,5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758" name="object 758"/>
          <p:cNvSpPr txBox="1"/>
          <p:nvPr/>
        </p:nvSpPr>
        <p:spPr>
          <a:xfrm>
            <a:off x="3494385" y="4675196"/>
            <a:ext cx="184150" cy="13335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ts val="415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  <a:p>
            <a:pPr marL="38735">
              <a:lnSpc>
                <a:spcPts val="415"/>
              </a:lnSpc>
            </a:pP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000</a:t>
            </a:r>
            <a:endParaRPr sz="400">
              <a:latin typeface="Arial"/>
              <a:cs typeface="Arial"/>
            </a:endParaRPr>
          </a:p>
        </p:txBody>
      </p:sp>
      <p:sp>
        <p:nvSpPr>
          <p:cNvPr id="759" name="object 759"/>
          <p:cNvSpPr txBox="1"/>
          <p:nvPr/>
        </p:nvSpPr>
        <p:spPr>
          <a:xfrm>
            <a:off x="3828329" y="4719721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2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760" name="object 760"/>
          <p:cNvSpPr txBox="1"/>
          <p:nvPr/>
        </p:nvSpPr>
        <p:spPr>
          <a:xfrm>
            <a:off x="4080305" y="4719721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761" name="object 761"/>
          <p:cNvSpPr txBox="1"/>
          <p:nvPr/>
        </p:nvSpPr>
        <p:spPr>
          <a:xfrm>
            <a:off x="3064306" y="3902064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2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400</a:t>
            </a:r>
            <a:endParaRPr sz="400">
              <a:latin typeface="Arial"/>
              <a:cs typeface="Arial"/>
            </a:endParaRPr>
          </a:p>
        </p:txBody>
      </p:sp>
      <p:sp>
        <p:nvSpPr>
          <p:cNvPr id="762" name="object 762"/>
          <p:cNvSpPr txBox="1"/>
          <p:nvPr/>
        </p:nvSpPr>
        <p:spPr>
          <a:xfrm>
            <a:off x="3332473" y="3902064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763" name="object 763"/>
          <p:cNvSpPr txBox="1"/>
          <p:nvPr/>
        </p:nvSpPr>
        <p:spPr>
          <a:xfrm>
            <a:off x="3253541" y="4103443"/>
            <a:ext cx="192405" cy="13335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algn="r" marR="5080">
              <a:lnSpc>
                <a:spcPts val="415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  <a:p>
            <a:pPr algn="r" marR="40005">
              <a:lnSpc>
                <a:spcPts val="415"/>
              </a:lnSpc>
            </a:pP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000</a:t>
            </a:r>
            <a:endParaRPr sz="400">
              <a:latin typeface="Arial"/>
              <a:cs typeface="Arial"/>
            </a:endParaRPr>
          </a:p>
        </p:txBody>
      </p:sp>
      <p:sp>
        <p:nvSpPr>
          <p:cNvPr id="764" name="object 764"/>
          <p:cNvSpPr txBox="1"/>
          <p:nvPr/>
        </p:nvSpPr>
        <p:spPr>
          <a:xfrm>
            <a:off x="3520696" y="4147969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000</a:t>
            </a:r>
            <a:endParaRPr sz="400">
              <a:latin typeface="Arial"/>
              <a:cs typeface="Arial"/>
            </a:endParaRPr>
          </a:p>
        </p:txBody>
      </p:sp>
      <p:sp>
        <p:nvSpPr>
          <p:cNvPr id="765" name="object 765"/>
          <p:cNvSpPr txBox="1"/>
          <p:nvPr/>
        </p:nvSpPr>
        <p:spPr>
          <a:xfrm>
            <a:off x="4105604" y="4213849"/>
            <a:ext cx="95250" cy="9271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400" spc="20">
                <a:latin typeface="Arial"/>
                <a:cs typeface="Arial"/>
              </a:rPr>
              <a:t>ВК</a:t>
            </a:r>
            <a:endParaRPr sz="400">
              <a:latin typeface="Arial"/>
              <a:cs typeface="Arial"/>
            </a:endParaRPr>
          </a:p>
        </p:txBody>
      </p:sp>
      <p:sp>
        <p:nvSpPr>
          <p:cNvPr id="766" name="object 766"/>
          <p:cNvSpPr txBox="1"/>
          <p:nvPr/>
        </p:nvSpPr>
        <p:spPr>
          <a:xfrm>
            <a:off x="4080305" y="4351371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767" name="object 767"/>
          <p:cNvSpPr txBox="1"/>
          <p:nvPr/>
        </p:nvSpPr>
        <p:spPr>
          <a:xfrm>
            <a:off x="4582233" y="4466733"/>
            <a:ext cx="18859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+0.450</a:t>
            </a:r>
            <a:endParaRPr sz="400">
              <a:latin typeface="Arial"/>
              <a:cs typeface="Arial"/>
            </a:endParaRPr>
          </a:p>
        </p:txBody>
      </p:sp>
      <p:sp>
        <p:nvSpPr>
          <p:cNvPr id="768" name="object 768"/>
          <p:cNvSpPr txBox="1"/>
          <p:nvPr/>
        </p:nvSpPr>
        <p:spPr>
          <a:xfrm>
            <a:off x="4462823" y="4603069"/>
            <a:ext cx="23558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10">
                <a:latin typeface="Arial"/>
                <a:cs typeface="Arial"/>
              </a:rPr>
              <a:t>ПР-1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5">
                <a:latin typeface="Arial"/>
                <a:cs typeface="Arial"/>
              </a:rPr>
              <a:t>6,7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769" name="object 769"/>
          <p:cNvSpPr txBox="1"/>
          <p:nvPr/>
        </p:nvSpPr>
        <p:spPr>
          <a:xfrm>
            <a:off x="4373771" y="4804447"/>
            <a:ext cx="189230" cy="17018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ts val="29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2,8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  <a:p>
            <a:pPr algn="r" marR="5080">
              <a:lnSpc>
                <a:spcPts val="830"/>
              </a:lnSpc>
            </a:pPr>
            <a:r>
              <a:rPr dirty="0" sz="700" spc="-5">
                <a:latin typeface="Arial"/>
                <a:cs typeface="Arial"/>
              </a:rPr>
              <a:t>7</a:t>
            </a:r>
            <a:endParaRPr sz="700">
              <a:latin typeface="Arial"/>
              <a:cs typeface="Arial"/>
            </a:endParaRPr>
          </a:p>
        </p:txBody>
      </p:sp>
      <p:sp>
        <p:nvSpPr>
          <p:cNvPr id="770" name="object 770"/>
          <p:cNvSpPr txBox="1"/>
          <p:nvPr/>
        </p:nvSpPr>
        <p:spPr>
          <a:xfrm>
            <a:off x="740866" y="5121711"/>
            <a:ext cx="73025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5">
                <a:latin typeface="Arial"/>
                <a:cs typeface="Arial"/>
              </a:rPr>
              <a:t>Г</a:t>
            </a:r>
            <a:endParaRPr sz="700">
              <a:latin typeface="Arial"/>
              <a:cs typeface="Arial"/>
            </a:endParaRPr>
          </a:p>
        </p:txBody>
      </p:sp>
      <p:sp>
        <p:nvSpPr>
          <p:cNvPr id="771" name="object 771"/>
          <p:cNvSpPr txBox="1"/>
          <p:nvPr/>
        </p:nvSpPr>
        <p:spPr>
          <a:xfrm>
            <a:off x="735806" y="5356483"/>
            <a:ext cx="84455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10">
                <a:latin typeface="Arial"/>
                <a:cs typeface="Arial"/>
              </a:rPr>
              <a:t>В</a:t>
            </a:r>
            <a:endParaRPr sz="700">
              <a:latin typeface="Arial"/>
              <a:cs typeface="Arial"/>
            </a:endParaRPr>
          </a:p>
        </p:txBody>
      </p:sp>
      <p:sp>
        <p:nvSpPr>
          <p:cNvPr id="772" name="object 772"/>
          <p:cNvSpPr txBox="1"/>
          <p:nvPr/>
        </p:nvSpPr>
        <p:spPr>
          <a:xfrm>
            <a:off x="1823654" y="5488804"/>
            <a:ext cx="14287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1150</a:t>
            </a:r>
            <a:endParaRPr sz="400">
              <a:latin typeface="Arial"/>
              <a:cs typeface="Arial"/>
            </a:endParaRPr>
          </a:p>
        </p:txBody>
      </p:sp>
      <p:sp>
        <p:nvSpPr>
          <p:cNvPr id="773" name="object 773"/>
          <p:cNvSpPr txBox="1"/>
          <p:nvPr/>
        </p:nvSpPr>
        <p:spPr>
          <a:xfrm>
            <a:off x="2127239" y="5362310"/>
            <a:ext cx="18859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+0.450</a:t>
            </a:r>
            <a:endParaRPr sz="400">
              <a:latin typeface="Arial"/>
              <a:cs typeface="Arial"/>
            </a:endParaRPr>
          </a:p>
        </p:txBody>
      </p:sp>
      <p:sp>
        <p:nvSpPr>
          <p:cNvPr id="774" name="object 774"/>
          <p:cNvSpPr txBox="1"/>
          <p:nvPr/>
        </p:nvSpPr>
        <p:spPr>
          <a:xfrm>
            <a:off x="2211231" y="5488804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3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375</a:t>
            </a:r>
            <a:endParaRPr sz="400">
              <a:latin typeface="Arial"/>
              <a:cs typeface="Arial"/>
            </a:endParaRPr>
          </a:p>
        </p:txBody>
      </p:sp>
      <p:sp>
        <p:nvSpPr>
          <p:cNvPr id="775" name="object 775"/>
          <p:cNvSpPr txBox="1"/>
          <p:nvPr/>
        </p:nvSpPr>
        <p:spPr>
          <a:xfrm>
            <a:off x="2159622" y="5581137"/>
            <a:ext cx="123189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10">
                <a:latin typeface="Arial"/>
                <a:cs typeface="Arial"/>
              </a:rPr>
              <a:t>21</a:t>
            </a:r>
            <a:endParaRPr sz="700">
              <a:latin typeface="Arial"/>
              <a:cs typeface="Arial"/>
            </a:endParaRPr>
          </a:p>
        </p:txBody>
      </p:sp>
      <p:sp>
        <p:nvSpPr>
          <p:cNvPr id="776" name="object 776"/>
          <p:cNvSpPr txBox="1"/>
          <p:nvPr/>
        </p:nvSpPr>
        <p:spPr>
          <a:xfrm>
            <a:off x="2135335" y="5802231"/>
            <a:ext cx="16573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28,5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777" name="object 777"/>
          <p:cNvSpPr txBox="1"/>
          <p:nvPr/>
        </p:nvSpPr>
        <p:spPr>
          <a:xfrm>
            <a:off x="735806" y="5954822"/>
            <a:ext cx="91440" cy="28067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685" marR="5080" indent="-7620">
              <a:lnSpc>
                <a:spcPct val="119500"/>
              </a:lnSpc>
              <a:spcBef>
                <a:spcPts val="100"/>
              </a:spcBef>
            </a:pPr>
            <a:r>
              <a:rPr dirty="0" sz="700" spc="-5">
                <a:latin typeface="Arial"/>
                <a:cs typeface="Arial"/>
              </a:rPr>
              <a:t>Б  А</a:t>
            </a:r>
            <a:endParaRPr sz="700">
              <a:latin typeface="Arial"/>
              <a:cs typeface="Arial"/>
            </a:endParaRPr>
          </a:p>
        </p:txBody>
      </p:sp>
      <p:sp>
        <p:nvSpPr>
          <p:cNvPr id="778" name="object 778"/>
          <p:cNvSpPr txBox="1"/>
          <p:nvPr/>
        </p:nvSpPr>
        <p:spPr>
          <a:xfrm>
            <a:off x="1418873" y="6012994"/>
            <a:ext cx="233045" cy="15049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algn="r" marR="508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  <a:p>
            <a:pPr algn="r" marR="62865">
              <a:lnSpc>
                <a:spcPct val="100000"/>
              </a:lnSpc>
              <a:spcBef>
                <a:spcPts val="5"/>
              </a:spcBef>
            </a:pPr>
            <a:r>
              <a:rPr dirty="0" sz="400" spc="5">
                <a:latin typeface="Arial"/>
                <a:cs typeface="Arial"/>
              </a:rPr>
              <a:t>-0.010</a:t>
            </a:r>
            <a:endParaRPr sz="400">
              <a:latin typeface="Arial"/>
              <a:cs typeface="Arial"/>
            </a:endParaRPr>
          </a:p>
        </p:txBody>
      </p:sp>
      <p:sp>
        <p:nvSpPr>
          <p:cNvPr id="779" name="object 779"/>
          <p:cNvSpPr txBox="1"/>
          <p:nvPr/>
        </p:nvSpPr>
        <p:spPr>
          <a:xfrm>
            <a:off x="2049319" y="6233007"/>
            <a:ext cx="163830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ВК-1</a:t>
            </a:r>
            <a:endParaRPr sz="500">
              <a:latin typeface="Arial"/>
              <a:cs typeface="Arial"/>
            </a:endParaRPr>
          </a:p>
        </p:txBody>
      </p:sp>
      <p:sp>
        <p:nvSpPr>
          <p:cNvPr id="780" name="object 780"/>
          <p:cNvSpPr txBox="1"/>
          <p:nvPr/>
        </p:nvSpPr>
        <p:spPr>
          <a:xfrm>
            <a:off x="1404706" y="6384381"/>
            <a:ext cx="18859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+0.290</a:t>
            </a:r>
            <a:endParaRPr sz="400">
              <a:latin typeface="Arial"/>
              <a:cs typeface="Arial"/>
            </a:endParaRPr>
          </a:p>
        </p:txBody>
      </p:sp>
      <p:sp>
        <p:nvSpPr>
          <p:cNvPr id="781" name="object 781"/>
          <p:cNvSpPr txBox="1"/>
          <p:nvPr/>
        </p:nvSpPr>
        <p:spPr>
          <a:xfrm>
            <a:off x="2344809" y="6233007"/>
            <a:ext cx="282575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 spc="-5">
                <a:latin typeface="Arial"/>
                <a:cs typeface="Arial"/>
              </a:rPr>
              <a:t>Д-</a:t>
            </a:r>
            <a:r>
              <a:rPr dirty="0" sz="500">
                <a:latin typeface="Arial"/>
                <a:cs typeface="Arial"/>
              </a:rPr>
              <a:t>1</a:t>
            </a:r>
            <a:r>
              <a:rPr dirty="0" sz="500">
                <a:latin typeface="Arial"/>
                <a:cs typeface="Arial"/>
              </a:rPr>
              <a:t> </a:t>
            </a:r>
            <a:r>
              <a:rPr dirty="0" sz="500">
                <a:latin typeface="Arial"/>
                <a:cs typeface="Arial"/>
              </a:rPr>
              <a:t>ВК-1</a:t>
            </a:r>
            <a:endParaRPr sz="500">
              <a:latin typeface="Arial"/>
              <a:cs typeface="Arial"/>
            </a:endParaRPr>
          </a:p>
        </p:txBody>
      </p:sp>
      <p:sp>
        <p:nvSpPr>
          <p:cNvPr id="782" name="object 782"/>
          <p:cNvSpPr txBox="1"/>
          <p:nvPr/>
        </p:nvSpPr>
        <p:spPr>
          <a:xfrm>
            <a:off x="2334689" y="6384381"/>
            <a:ext cx="18859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+0.440</a:t>
            </a:r>
            <a:endParaRPr sz="400">
              <a:latin typeface="Arial"/>
              <a:cs typeface="Arial"/>
            </a:endParaRPr>
          </a:p>
        </p:txBody>
      </p:sp>
      <p:sp>
        <p:nvSpPr>
          <p:cNvPr id="783" name="object 783"/>
          <p:cNvSpPr txBox="1"/>
          <p:nvPr/>
        </p:nvSpPr>
        <p:spPr>
          <a:xfrm>
            <a:off x="2151526" y="6514155"/>
            <a:ext cx="245745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5">
                <a:latin typeface="Arial"/>
                <a:cs typeface="Arial"/>
              </a:rPr>
              <a:t>4</a:t>
            </a:r>
            <a:r>
              <a:rPr dirty="0" sz="700" spc="-5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200</a:t>
            </a:r>
            <a:endParaRPr sz="700">
              <a:latin typeface="Arial"/>
              <a:cs typeface="Arial"/>
            </a:endParaRPr>
          </a:p>
        </p:txBody>
      </p:sp>
      <p:sp>
        <p:nvSpPr>
          <p:cNvPr id="784" name="object 784"/>
          <p:cNvSpPr txBox="1"/>
          <p:nvPr/>
        </p:nvSpPr>
        <p:spPr>
          <a:xfrm>
            <a:off x="1779128" y="6811669"/>
            <a:ext cx="74930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5">
                <a:latin typeface="Arial"/>
                <a:cs typeface="Arial"/>
              </a:rPr>
              <a:t>1</a:t>
            </a:r>
            <a:endParaRPr sz="700">
              <a:latin typeface="Arial"/>
              <a:cs typeface="Arial"/>
            </a:endParaRPr>
          </a:p>
        </p:txBody>
      </p:sp>
      <p:sp>
        <p:nvSpPr>
          <p:cNvPr id="785" name="object 785"/>
          <p:cNvSpPr txBox="1"/>
          <p:nvPr/>
        </p:nvSpPr>
        <p:spPr>
          <a:xfrm>
            <a:off x="2683812" y="6811669"/>
            <a:ext cx="74930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5">
                <a:latin typeface="Arial"/>
                <a:cs typeface="Arial"/>
              </a:rPr>
              <a:t>2</a:t>
            </a:r>
            <a:endParaRPr sz="700">
              <a:latin typeface="Arial"/>
              <a:cs typeface="Arial"/>
            </a:endParaRPr>
          </a:p>
        </p:txBody>
      </p:sp>
      <p:sp>
        <p:nvSpPr>
          <p:cNvPr id="786" name="object 786"/>
          <p:cNvSpPr txBox="1"/>
          <p:nvPr/>
        </p:nvSpPr>
        <p:spPr>
          <a:xfrm>
            <a:off x="2798163" y="6233007"/>
            <a:ext cx="163830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ВК-1</a:t>
            </a:r>
            <a:endParaRPr sz="500">
              <a:latin typeface="Arial"/>
              <a:cs typeface="Arial"/>
            </a:endParaRPr>
          </a:p>
        </p:txBody>
      </p:sp>
      <p:sp>
        <p:nvSpPr>
          <p:cNvPr id="787" name="object 787"/>
          <p:cNvSpPr txBox="1"/>
          <p:nvPr/>
        </p:nvSpPr>
        <p:spPr>
          <a:xfrm>
            <a:off x="3098712" y="6233007"/>
            <a:ext cx="282575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 spc="-5">
                <a:latin typeface="Arial"/>
                <a:cs typeface="Arial"/>
              </a:rPr>
              <a:t>Д-</a:t>
            </a:r>
            <a:r>
              <a:rPr dirty="0" sz="500">
                <a:latin typeface="Arial"/>
                <a:cs typeface="Arial"/>
              </a:rPr>
              <a:t>1</a:t>
            </a:r>
            <a:r>
              <a:rPr dirty="0" sz="500">
                <a:latin typeface="Arial"/>
                <a:cs typeface="Arial"/>
              </a:rPr>
              <a:t> </a:t>
            </a:r>
            <a:r>
              <a:rPr dirty="0" sz="500">
                <a:latin typeface="Arial"/>
                <a:cs typeface="Arial"/>
              </a:rPr>
              <a:t>ВК-1</a:t>
            </a:r>
            <a:endParaRPr sz="500">
              <a:latin typeface="Arial"/>
              <a:cs typeface="Arial"/>
            </a:endParaRPr>
          </a:p>
        </p:txBody>
      </p:sp>
      <p:sp>
        <p:nvSpPr>
          <p:cNvPr id="788" name="object 788"/>
          <p:cNvSpPr txBox="1"/>
          <p:nvPr/>
        </p:nvSpPr>
        <p:spPr>
          <a:xfrm>
            <a:off x="3545995" y="6233007"/>
            <a:ext cx="163830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ВК-1</a:t>
            </a:r>
            <a:endParaRPr sz="500">
              <a:latin typeface="Arial"/>
              <a:cs typeface="Arial"/>
            </a:endParaRPr>
          </a:p>
        </p:txBody>
      </p:sp>
      <p:sp>
        <p:nvSpPr>
          <p:cNvPr id="789" name="object 789"/>
          <p:cNvSpPr txBox="1"/>
          <p:nvPr/>
        </p:nvSpPr>
        <p:spPr>
          <a:xfrm>
            <a:off x="3846545" y="6233007"/>
            <a:ext cx="282575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 spc="-5">
                <a:latin typeface="Arial"/>
                <a:cs typeface="Arial"/>
              </a:rPr>
              <a:t>Д-</a:t>
            </a:r>
            <a:r>
              <a:rPr dirty="0" sz="500">
                <a:latin typeface="Arial"/>
                <a:cs typeface="Arial"/>
              </a:rPr>
              <a:t>1</a:t>
            </a:r>
            <a:r>
              <a:rPr dirty="0" sz="500">
                <a:latin typeface="Arial"/>
                <a:cs typeface="Arial"/>
              </a:rPr>
              <a:t> </a:t>
            </a:r>
            <a:r>
              <a:rPr dirty="0" sz="500">
                <a:latin typeface="Arial"/>
                <a:cs typeface="Arial"/>
              </a:rPr>
              <a:t>ВК-1</a:t>
            </a:r>
            <a:endParaRPr sz="500">
              <a:latin typeface="Arial"/>
              <a:cs typeface="Arial"/>
            </a:endParaRPr>
          </a:p>
        </p:txBody>
      </p:sp>
      <p:sp>
        <p:nvSpPr>
          <p:cNvPr id="790" name="object 790"/>
          <p:cNvSpPr txBox="1"/>
          <p:nvPr/>
        </p:nvSpPr>
        <p:spPr>
          <a:xfrm>
            <a:off x="4507349" y="6233007"/>
            <a:ext cx="163830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ВК-5</a:t>
            </a:r>
            <a:endParaRPr sz="500">
              <a:latin typeface="Arial"/>
              <a:cs typeface="Arial"/>
            </a:endParaRPr>
          </a:p>
        </p:txBody>
      </p:sp>
      <p:sp>
        <p:nvSpPr>
          <p:cNvPr id="791" name="object 791"/>
          <p:cNvSpPr txBox="1"/>
          <p:nvPr/>
        </p:nvSpPr>
        <p:spPr>
          <a:xfrm>
            <a:off x="5245062" y="6384381"/>
            <a:ext cx="18859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+0.440</a:t>
            </a:r>
            <a:endParaRPr sz="400">
              <a:latin typeface="Arial"/>
              <a:cs typeface="Arial"/>
            </a:endParaRPr>
          </a:p>
        </p:txBody>
      </p:sp>
      <p:sp>
        <p:nvSpPr>
          <p:cNvPr id="792" name="object 792"/>
          <p:cNvSpPr txBox="1"/>
          <p:nvPr/>
        </p:nvSpPr>
        <p:spPr>
          <a:xfrm>
            <a:off x="6004025" y="6233007"/>
            <a:ext cx="163830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ВК-3</a:t>
            </a:r>
            <a:endParaRPr sz="500">
              <a:latin typeface="Arial"/>
              <a:cs typeface="Arial"/>
            </a:endParaRPr>
          </a:p>
        </p:txBody>
      </p:sp>
      <p:sp>
        <p:nvSpPr>
          <p:cNvPr id="793" name="object 793"/>
          <p:cNvSpPr txBox="1"/>
          <p:nvPr/>
        </p:nvSpPr>
        <p:spPr>
          <a:xfrm>
            <a:off x="6192248" y="6384381"/>
            <a:ext cx="18859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+0.290</a:t>
            </a:r>
            <a:endParaRPr sz="400">
              <a:latin typeface="Arial"/>
              <a:cs typeface="Arial"/>
            </a:endParaRPr>
          </a:p>
        </p:txBody>
      </p:sp>
      <p:sp>
        <p:nvSpPr>
          <p:cNvPr id="794" name="object 794"/>
          <p:cNvSpPr txBox="1"/>
          <p:nvPr/>
        </p:nvSpPr>
        <p:spPr>
          <a:xfrm>
            <a:off x="6779180" y="6233007"/>
            <a:ext cx="163830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ВК-3</a:t>
            </a:r>
            <a:endParaRPr sz="500">
              <a:latin typeface="Arial"/>
              <a:cs typeface="Arial"/>
            </a:endParaRPr>
          </a:p>
        </p:txBody>
      </p:sp>
      <p:sp>
        <p:nvSpPr>
          <p:cNvPr id="795" name="object 795"/>
          <p:cNvSpPr txBox="1"/>
          <p:nvPr/>
        </p:nvSpPr>
        <p:spPr>
          <a:xfrm>
            <a:off x="7577609" y="6233007"/>
            <a:ext cx="163830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ВК-4</a:t>
            </a:r>
            <a:endParaRPr sz="500">
              <a:latin typeface="Arial"/>
              <a:cs typeface="Arial"/>
            </a:endParaRPr>
          </a:p>
        </p:txBody>
      </p:sp>
      <p:sp>
        <p:nvSpPr>
          <p:cNvPr id="796" name="object 796"/>
          <p:cNvSpPr txBox="1"/>
          <p:nvPr/>
        </p:nvSpPr>
        <p:spPr>
          <a:xfrm>
            <a:off x="1726507" y="5966445"/>
            <a:ext cx="446405" cy="13525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ts val="425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  <a:p>
            <a:pPr marL="110489">
              <a:lnSpc>
                <a:spcPts val="425"/>
              </a:lnSpc>
            </a:pPr>
            <a:r>
              <a:rPr dirty="0" sz="400">
                <a:latin typeface="Arial"/>
                <a:cs typeface="Arial"/>
              </a:rPr>
              <a:t>1150</a:t>
            </a:r>
            <a:r>
              <a:rPr dirty="0" sz="400" spc="-2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425</a:t>
            </a:r>
            <a:r>
              <a:rPr dirty="0" sz="400" spc="-2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700</a:t>
            </a:r>
            <a:endParaRPr sz="400">
              <a:latin typeface="Arial"/>
              <a:cs typeface="Arial"/>
            </a:endParaRPr>
          </a:p>
        </p:txBody>
      </p:sp>
      <p:sp>
        <p:nvSpPr>
          <p:cNvPr id="797" name="object 797"/>
          <p:cNvSpPr txBox="1"/>
          <p:nvPr/>
        </p:nvSpPr>
        <p:spPr>
          <a:xfrm>
            <a:off x="2584641" y="5488804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798" name="object 798"/>
          <p:cNvSpPr txBox="1"/>
          <p:nvPr/>
        </p:nvSpPr>
        <p:spPr>
          <a:xfrm>
            <a:off x="2505709" y="5110334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000</a:t>
            </a:r>
            <a:endParaRPr sz="400">
              <a:latin typeface="Arial"/>
              <a:cs typeface="Arial"/>
            </a:endParaRPr>
          </a:p>
        </p:txBody>
      </p:sp>
      <p:sp>
        <p:nvSpPr>
          <p:cNvPr id="799" name="object 799"/>
          <p:cNvSpPr txBox="1"/>
          <p:nvPr/>
        </p:nvSpPr>
        <p:spPr>
          <a:xfrm>
            <a:off x="3253541" y="5110334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000</a:t>
            </a:r>
            <a:endParaRPr sz="400">
              <a:latin typeface="Arial"/>
              <a:cs typeface="Arial"/>
            </a:endParaRPr>
          </a:p>
        </p:txBody>
      </p:sp>
      <p:sp>
        <p:nvSpPr>
          <p:cNvPr id="800" name="object 800"/>
          <p:cNvSpPr txBox="1"/>
          <p:nvPr/>
        </p:nvSpPr>
        <p:spPr>
          <a:xfrm>
            <a:off x="4276624" y="4719721"/>
            <a:ext cx="67500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1040     </a:t>
            </a:r>
            <a:r>
              <a:rPr dirty="0" sz="400" spc="7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710</a:t>
            </a:r>
            <a:r>
              <a:rPr dirty="0" sz="400" spc="-2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100</a:t>
            </a:r>
            <a:r>
              <a:rPr dirty="0" sz="400" spc="-1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-1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400</a:t>
            </a:r>
            <a:r>
              <a:rPr dirty="0" sz="400" spc="-1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801" name="object 801"/>
          <p:cNvSpPr txBox="1"/>
          <p:nvPr/>
        </p:nvSpPr>
        <p:spPr>
          <a:xfrm>
            <a:off x="4693548" y="4799388"/>
            <a:ext cx="146685" cy="17526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2,3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  <a:p>
            <a:pPr marL="32384">
              <a:lnSpc>
                <a:spcPct val="100000"/>
              </a:lnSpc>
              <a:spcBef>
                <a:spcPts val="15"/>
              </a:spcBef>
            </a:pPr>
            <a:r>
              <a:rPr dirty="0" sz="700" spc="-5">
                <a:latin typeface="Arial"/>
                <a:cs typeface="Arial"/>
              </a:rPr>
              <a:t>5</a:t>
            </a:r>
            <a:endParaRPr sz="700">
              <a:latin typeface="Arial"/>
              <a:cs typeface="Arial"/>
            </a:endParaRPr>
          </a:p>
        </p:txBody>
      </p:sp>
      <p:sp>
        <p:nvSpPr>
          <p:cNvPr id="802" name="object 802"/>
          <p:cNvSpPr txBox="1"/>
          <p:nvPr/>
        </p:nvSpPr>
        <p:spPr>
          <a:xfrm>
            <a:off x="4986002" y="5075928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803" name="object 803"/>
          <p:cNvSpPr txBox="1"/>
          <p:nvPr/>
        </p:nvSpPr>
        <p:spPr>
          <a:xfrm>
            <a:off x="5053803" y="5120454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900</a:t>
            </a:r>
            <a:endParaRPr sz="400">
              <a:latin typeface="Arial"/>
              <a:cs typeface="Arial"/>
            </a:endParaRPr>
          </a:p>
        </p:txBody>
      </p:sp>
      <p:sp>
        <p:nvSpPr>
          <p:cNvPr id="804" name="object 804"/>
          <p:cNvSpPr txBox="1"/>
          <p:nvPr/>
        </p:nvSpPr>
        <p:spPr>
          <a:xfrm>
            <a:off x="2919597" y="5362310"/>
            <a:ext cx="18859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+0.450</a:t>
            </a:r>
            <a:endParaRPr sz="400">
              <a:latin typeface="Arial"/>
              <a:cs typeface="Arial"/>
            </a:endParaRPr>
          </a:p>
        </p:txBody>
      </p:sp>
      <p:sp>
        <p:nvSpPr>
          <p:cNvPr id="805" name="object 805"/>
          <p:cNvSpPr txBox="1"/>
          <p:nvPr/>
        </p:nvSpPr>
        <p:spPr>
          <a:xfrm>
            <a:off x="2973231" y="5488804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3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806" name="object 806"/>
          <p:cNvSpPr txBox="1"/>
          <p:nvPr/>
        </p:nvSpPr>
        <p:spPr>
          <a:xfrm>
            <a:off x="2952992" y="5581137"/>
            <a:ext cx="123189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10">
                <a:latin typeface="Arial"/>
                <a:cs typeface="Arial"/>
              </a:rPr>
              <a:t>20</a:t>
            </a:r>
            <a:endParaRPr sz="700">
              <a:latin typeface="Arial"/>
              <a:cs typeface="Arial"/>
            </a:endParaRPr>
          </a:p>
        </p:txBody>
      </p:sp>
      <p:sp>
        <p:nvSpPr>
          <p:cNvPr id="807" name="object 807"/>
          <p:cNvSpPr txBox="1"/>
          <p:nvPr/>
        </p:nvSpPr>
        <p:spPr>
          <a:xfrm>
            <a:off x="2882155" y="5802231"/>
            <a:ext cx="16573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20,2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808" name="object 808"/>
          <p:cNvSpPr txBox="1"/>
          <p:nvPr/>
        </p:nvSpPr>
        <p:spPr>
          <a:xfrm>
            <a:off x="3492362" y="5923943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809" name="object 809"/>
          <p:cNvSpPr txBox="1"/>
          <p:nvPr/>
        </p:nvSpPr>
        <p:spPr>
          <a:xfrm>
            <a:off x="3332473" y="5488804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810" name="object 810"/>
          <p:cNvSpPr txBox="1"/>
          <p:nvPr/>
        </p:nvSpPr>
        <p:spPr>
          <a:xfrm>
            <a:off x="3593557" y="5362310"/>
            <a:ext cx="18859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+0.450</a:t>
            </a:r>
            <a:endParaRPr sz="400">
              <a:latin typeface="Arial"/>
              <a:cs typeface="Arial"/>
            </a:endParaRPr>
          </a:p>
        </p:txBody>
      </p:sp>
      <p:sp>
        <p:nvSpPr>
          <p:cNvPr id="811" name="object 811"/>
          <p:cNvSpPr txBox="1"/>
          <p:nvPr/>
        </p:nvSpPr>
        <p:spPr>
          <a:xfrm>
            <a:off x="3721063" y="5488804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3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812" name="object 812"/>
          <p:cNvSpPr txBox="1"/>
          <p:nvPr/>
        </p:nvSpPr>
        <p:spPr>
          <a:xfrm>
            <a:off x="3618856" y="5581137"/>
            <a:ext cx="123189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10">
                <a:latin typeface="Arial"/>
                <a:cs typeface="Arial"/>
              </a:rPr>
              <a:t>19</a:t>
            </a:r>
            <a:endParaRPr sz="700">
              <a:latin typeface="Arial"/>
              <a:cs typeface="Arial"/>
            </a:endParaRPr>
          </a:p>
        </p:txBody>
      </p:sp>
      <p:sp>
        <p:nvSpPr>
          <p:cNvPr id="813" name="object 813"/>
          <p:cNvSpPr txBox="1"/>
          <p:nvPr/>
        </p:nvSpPr>
        <p:spPr>
          <a:xfrm>
            <a:off x="3584449" y="5802231"/>
            <a:ext cx="16573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32,5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814" name="object 814"/>
          <p:cNvSpPr txBox="1"/>
          <p:nvPr/>
        </p:nvSpPr>
        <p:spPr>
          <a:xfrm>
            <a:off x="2264865" y="5968469"/>
            <a:ext cx="1844039" cy="13335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334010">
              <a:lnSpc>
                <a:spcPts val="415"/>
              </a:lnSpc>
              <a:spcBef>
                <a:spcPts val="114"/>
              </a:spcBef>
              <a:tabLst>
                <a:tab pos="1082040" algn="l"/>
              </a:tabLst>
            </a:pPr>
            <a:r>
              <a:rPr dirty="0" sz="400" spc="5">
                <a:latin typeface="Arial"/>
                <a:cs typeface="Arial"/>
              </a:rPr>
              <a:t>300   </a:t>
            </a:r>
            <a:r>
              <a:rPr dirty="0" sz="400" spc="8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300	300   </a:t>
            </a:r>
            <a:r>
              <a:rPr dirty="0" sz="400" spc="8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300</a:t>
            </a:r>
            <a:endParaRPr sz="400">
              <a:latin typeface="Arial"/>
              <a:cs typeface="Arial"/>
            </a:endParaRPr>
          </a:p>
          <a:p>
            <a:pPr marL="12700">
              <a:lnSpc>
                <a:spcPts val="415"/>
              </a:lnSpc>
              <a:tabLst>
                <a:tab pos="577850" algn="l"/>
                <a:tab pos="1325880" algn="l"/>
              </a:tabLst>
            </a:pP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250 700    </a:t>
            </a:r>
            <a:r>
              <a:rPr dirty="0" sz="400" spc="10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250	700     </a:t>
            </a:r>
            <a:r>
              <a:rPr dirty="0" sz="400" spc="5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1 250     </a:t>
            </a:r>
            <a:r>
              <a:rPr dirty="0" sz="400" spc="10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700	700     </a:t>
            </a:r>
            <a:r>
              <a:rPr dirty="0" sz="400" spc="6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250     </a:t>
            </a:r>
            <a:r>
              <a:rPr dirty="0" sz="400" spc="11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700</a:t>
            </a:r>
            <a:endParaRPr sz="400">
              <a:latin typeface="Arial"/>
              <a:cs typeface="Arial"/>
            </a:endParaRPr>
          </a:p>
        </p:txBody>
      </p:sp>
      <p:sp>
        <p:nvSpPr>
          <p:cNvPr id="815" name="object 815"/>
          <p:cNvSpPr txBox="1"/>
          <p:nvPr/>
        </p:nvSpPr>
        <p:spPr>
          <a:xfrm>
            <a:off x="4240194" y="5921919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816" name="object 816"/>
          <p:cNvSpPr txBox="1"/>
          <p:nvPr/>
        </p:nvSpPr>
        <p:spPr>
          <a:xfrm>
            <a:off x="4082329" y="5968469"/>
            <a:ext cx="27051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30</a:t>
            </a:r>
            <a:r>
              <a:rPr dirty="0" sz="400" spc="5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   </a:t>
            </a:r>
            <a:r>
              <a:rPr dirty="0" sz="400" spc="-1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300</a:t>
            </a:r>
            <a:endParaRPr sz="400">
              <a:latin typeface="Arial"/>
              <a:cs typeface="Arial"/>
            </a:endParaRPr>
          </a:p>
        </p:txBody>
      </p:sp>
      <p:sp>
        <p:nvSpPr>
          <p:cNvPr id="817" name="object 817"/>
          <p:cNvSpPr txBox="1"/>
          <p:nvPr/>
        </p:nvSpPr>
        <p:spPr>
          <a:xfrm>
            <a:off x="4080305" y="5488804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818" name="object 818"/>
          <p:cNvSpPr txBox="1"/>
          <p:nvPr/>
        </p:nvSpPr>
        <p:spPr>
          <a:xfrm>
            <a:off x="4508361" y="5362310"/>
            <a:ext cx="18859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+0.450</a:t>
            </a:r>
            <a:endParaRPr sz="400">
              <a:latin typeface="Arial"/>
              <a:cs typeface="Arial"/>
            </a:endParaRPr>
          </a:p>
        </p:txBody>
      </p:sp>
      <p:sp>
        <p:nvSpPr>
          <p:cNvPr id="819" name="object 819"/>
          <p:cNvSpPr txBox="1"/>
          <p:nvPr/>
        </p:nvSpPr>
        <p:spPr>
          <a:xfrm>
            <a:off x="4986002" y="5445290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820" name="object 820"/>
          <p:cNvSpPr txBox="1"/>
          <p:nvPr/>
        </p:nvSpPr>
        <p:spPr>
          <a:xfrm>
            <a:off x="4468895" y="5488804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3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821" name="object 821"/>
          <p:cNvSpPr txBox="1"/>
          <p:nvPr/>
        </p:nvSpPr>
        <p:spPr>
          <a:xfrm>
            <a:off x="4534672" y="5581137"/>
            <a:ext cx="123189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10">
                <a:latin typeface="Arial"/>
                <a:cs typeface="Arial"/>
              </a:rPr>
              <a:t>18</a:t>
            </a:r>
            <a:endParaRPr sz="700">
              <a:latin typeface="Arial"/>
              <a:cs typeface="Arial"/>
            </a:endParaRPr>
          </a:p>
        </p:txBody>
      </p:sp>
      <p:sp>
        <p:nvSpPr>
          <p:cNvPr id="822" name="object 822"/>
          <p:cNvSpPr txBox="1"/>
          <p:nvPr/>
        </p:nvSpPr>
        <p:spPr>
          <a:xfrm>
            <a:off x="4485086" y="5802231"/>
            <a:ext cx="16573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16,0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823" name="object 823"/>
          <p:cNvSpPr txBox="1"/>
          <p:nvPr/>
        </p:nvSpPr>
        <p:spPr>
          <a:xfrm>
            <a:off x="4831173" y="5921919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824" name="object 824"/>
          <p:cNvSpPr txBox="1"/>
          <p:nvPr/>
        </p:nvSpPr>
        <p:spPr>
          <a:xfrm>
            <a:off x="4326209" y="5908764"/>
            <a:ext cx="617855" cy="19304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94310">
              <a:lnSpc>
                <a:spcPts val="475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+0.450</a:t>
            </a:r>
            <a:endParaRPr sz="400">
              <a:latin typeface="Arial"/>
              <a:cs typeface="Arial"/>
            </a:endParaRPr>
          </a:p>
          <a:p>
            <a:pPr marL="516255">
              <a:lnSpc>
                <a:spcPts val="409"/>
              </a:lnSpc>
            </a:pPr>
            <a:r>
              <a:rPr dirty="0" sz="400">
                <a:latin typeface="Arial"/>
                <a:cs typeface="Arial"/>
              </a:rPr>
              <a:t>300</a:t>
            </a:r>
            <a:endParaRPr sz="400">
              <a:latin typeface="Arial"/>
              <a:cs typeface="Arial"/>
            </a:endParaRPr>
          </a:p>
          <a:p>
            <a:pPr marL="12700">
              <a:lnSpc>
                <a:spcPts val="415"/>
              </a:lnSpc>
            </a:pPr>
            <a:r>
              <a:rPr dirty="0" sz="400" spc="5">
                <a:latin typeface="Arial"/>
                <a:cs typeface="Arial"/>
              </a:rPr>
              <a:t>700     </a:t>
            </a:r>
            <a:r>
              <a:rPr dirty="0" sz="400" spc="5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1 250     </a:t>
            </a:r>
            <a:r>
              <a:rPr dirty="0" sz="400" spc="10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700</a:t>
            </a:r>
            <a:endParaRPr sz="400">
              <a:latin typeface="Arial"/>
              <a:cs typeface="Arial"/>
            </a:endParaRPr>
          </a:p>
        </p:txBody>
      </p:sp>
      <p:sp>
        <p:nvSpPr>
          <p:cNvPr id="825" name="object 825"/>
          <p:cNvSpPr txBox="1"/>
          <p:nvPr/>
        </p:nvSpPr>
        <p:spPr>
          <a:xfrm>
            <a:off x="4828137" y="5488804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826" name="object 826"/>
          <p:cNvSpPr txBox="1"/>
          <p:nvPr/>
        </p:nvSpPr>
        <p:spPr>
          <a:xfrm>
            <a:off x="5053803" y="5488804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900</a:t>
            </a:r>
            <a:endParaRPr sz="400">
              <a:latin typeface="Arial"/>
              <a:cs typeface="Arial"/>
            </a:endParaRPr>
          </a:p>
        </p:txBody>
      </p:sp>
      <p:sp>
        <p:nvSpPr>
          <p:cNvPr id="827" name="object 827"/>
          <p:cNvSpPr txBox="1"/>
          <p:nvPr/>
        </p:nvSpPr>
        <p:spPr>
          <a:xfrm>
            <a:off x="5257205" y="5488804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828" name="object 828"/>
          <p:cNvSpPr txBox="1"/>
          <p:nvPr/>
        </p:nvSpPr>
        <p:spPr>
          <a:xfrm>
            <a:off x="5308814" y="5554826"/>
            <a:ext cx="74930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5">
                <a:latin typeface="Arial"/>
                <a:cs typeface="Arial"/>
              </a:rPr>
              <a:t>4</a:t>
            </a:r>
            <a:endParaRPr sz="700">
              <a:latin typeface="Arial"/>
              <a:cs typeface="Arial"/>
            </a:endParaRPr>
          </a:p>
        </p:txBody>
      </p:sp>
      <p:sp>
        <p:nvSpPr>
          <p:cNvPr id="829" name="object 829"/>
          <p:cNvSpPr txBox="1"/>
          <p:nvPr/>
        </p:nvSpPr>
        <p:spPr>
          <a:xfrm>
            <a:off x="5094281" y="5766498"/>
            <a:ext cx="282575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ВК-1</a:t>
            </a:r>
            <a:r>
              <a:rPr dirty="0" sz="500">
                <a:latin typeface="Arial"/>
                <a:cs typeface="Arial"/>
              </a:rPr>
              <a:t> </a:t>
            </a:r>
            <a:r>
              <a:rPr dirty="0" sz="500" spc="-5">
                <a:latin typeface="Arial"/>
                <a:cs typeface="Arial"/>
              </a:rPr>
              <a:t>Д-1</a:t>
            </a:r>
            <a:endParaRPr sz="500">
              <a:latin typeface="Arial"/>
              <a:cs typeface="Arial"/>
            </a:endParaRPr>
          </a:p>
        </p:txBody>
      </p:sp>
      <p:sp>
        <p:nvSpPr>
          <p:cNvPr id="830" name="object 830"/>
          <p:cNvSpPr txBox="1"/>
          <p:nvPr/>
        </p:nvSpPr>
        <p:spPr>
          <a:xfrm>
            <a:off x="5253157" y="5996001"/>
            <a:ext cx="180975" cy="9588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450" spc="5">
                <a:latin typeface="Arial"/>
                <a:cs typeface="Arial"/>
              </a:rPr>
              <a:t>Ганок</a:t>
            </a:r>
            <a:endParaRPr sz="450">
              <a:latin typeface="Arial"/>
              <a:cs typeface="Arial"/>
            </a:endParaRPr>
          </a:p>
        </p:txBody>
      </p:sp>
      <p:sp>
        <p:nvSpPr>
          <p:cNvPr id="831" name="object 831"/>
          <p:cNvSpPr txBox="1"/>
          <p:nvPr/>
        </p:nvSpPr>
        <p:spPr>
          <a:xfrm>
            <a:off x="5513228" y="5445290"/>
            <a:ext cx="174625" cy="13271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73025">
              <a:lnSpc>
                <a:spcPts val="409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  <a:p>
            <a:pPr marL="12700">
              <a:lnSpc>
                <a:spcPts val="409"/>
              </a:lnSpc>
            </a:pPr>
            <a:r>
              <a:rPr dirty="0" sz="400">
                <a:latin typeface="Arial"/>
                <a:cs typeface="Arial"/>
              </a:rPr>
              <a:t>900</a:t>
            </a:r>
            <a:endParaRPr sz="400">
              <a:latin typeface="Arial"/>
              <a:cs typeface="Arial"/>
            </a:endParaRPr>
          </a:p>
        </p:txBody>
      </p:sp>
      <p:sp>
        <p:nvSpPr>
          <p:cNvPr id="832" name="object 832"/>
          <p:cNvSpPr txBox="1"/>
          <p:nvPr/>
        </p:nvSpPr>
        <p:spPr>
          <a:xfrm>
            <a:off x="5470726" y="5602877"/>
            <a:ext cx="14668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5,2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833" name="object 833"/>
          <p:cNvSpPr txBox="1"/>
          <p:nvPr/>
        </p:nvSpPr>
        <p:spPr>
          <a:xfrm>
            <a:off x="5457571" y="5766498"/>
            <a:ext cx="163830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ВК-1</a:t>
            </a:r>
            <a:endParaRPr sz="500">
              <a:latin typeface="Arial"/>
              <a:cs typeface="Arial"/>
            </a:endParaRPr>
          </a:p>
        </p:txBody>
      </p:sp>
      <p:sp>
        <p:nvSpPr>
          <p:cNvPr id="834" name="object 834"/>
          <p:cNvSpPr txBox="1"/>
          <p:nvPr/>
        </p:nvSpPr>
        <p:spPr>
          <a:xfrm>
            <a:off x="5734846" y="5968469"/>
            <a:ext cx="114935" cy="13335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3335">
              <a:lnSpc>
                <a:spcPts val="415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  <a:p>
            <a:pPr marL="12700">
              <a:lnSpc>
                <a:spcPts val="415"/>
              </a:lnSpc>
            </a:pPr>
            <a:r>
              <a:rPr dirty="0" sz="400">
                <a:latin typeface="Arial"/>
                <a:cs typeface="Arial"/>
              </a:rPr>
              <a:t>300</a:t>
            </a:r>
            <a:endParaRPr sz="400">
              <a:latin typeface="Arial"/>
              <a:cs typeface="Arial"/>
            </a:endParaRPr>
          </a:p>
        </p:txBody>
      </p:sp>
      <p:sp>
        <p:nvSpPr>
          <p:cNvPr id="835" name="object 835"/>
          <p:cNvSpPr txBox="1"/>
          <p:nvPr/>
        </p:nvSpPr>
        <p:spPr>
          <a:xfrm>
            <a:off x="6010097" y="6012994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2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650</a:t>
            </a:r>
            <a:endParaRPr sz="400">
              <a:latin typeface="Arial"/>
              <a:cs typeface="Arial"/>
            </a:endParaRPr>
          </a:p>
        </p:txBody>
      </p:sp>
      <p:sp>
        <p:nvSpPr>
          <p:cNvPr id="836" name="object 836"/>
          <p:cNvSpPr txBox="1"/>
          <p:nvPr/>
        </p:nvSpPr>
        <p:spPr>
          <a:xfrm>
            <a:off x="6326837" y="5968469"/>
            <a:ext cx="270510" cy="13335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3335">
              <a:lnSpc>
                <a:spcPts val="415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  <a:p>
            <a:pPr marL="12700">
              <a:lnSpc>
                <a:spcPts val="415"/>
              </a:lnSpc>
            </a:pPr>
            <a:r>
              <a:rPr dirty="0" sz="400">
                <a:latin typeface="Arial"/>
                <a:cs typeface="Arial"/>
              </a:rPr>
              <a:t>30</a:t>
            </a:r>
            <a:r>
              <a:rPr dirty="0" sz="400" spc="5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   </a:t>
            </a:r>
            <a:r>
              <a:rPr dirty="0" sz="400" spc="-1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300</a:t>
            </a:r>
            <a:endParaRPr sz="400">
              <a:latin typeface="Arial"/>
              <a:cs typeface="Arial"/>
            </a:endParaRPr>
          </a:p>
        </p:txBody>
      </p:sp>
      <p:sp>
        <p:nvSpPr>
          <p:cNvPr id="837" name="object 837"/>
          <p:cNvSpPr txBox="1"/>
          <p:nvPr/>
        </p:nvSpPr>
        <p:spPr>
          <a:xfrm>
            <a:off x="6757929" y="6012994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2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650</a:t>
            </a:r>
            <a:endParaRPr sz="400">
              <a:latin typeface="Arial"/>
              <a:cs typeface="Arial"/>
            </a:endParaRPr>
          </a:p>
        </p:txBody>
      </p:sp>
      <p:sp>
        <p:nvSpPr>
          <p:cNvPr id="838" name="object 838"/>
          <p:cNvSpPr txBox="1"/>
          <p:nvPr/>
        </p:nvSpPr>
        <p:spPr>
          <a:xfrm>
            <a:off x="5738894" y="5488804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839" name="object 839"/>
          <p:cNvSpPr txBox="1"/>
          <p:nvPr/>
        </p:nvSpPr>
        <p:spPr>
          <a:xfrm>
            <a:off x="6920853" y="5488804"/>
            <a:ext cx="18732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1</a:t>
            </a: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525</a:t>
            </a:r>
            <a:endParaRPr sz="400">
              <a:latin typeface="Arial"/>
              <a:cs typeface="Arial"/>
            </a:endParaRPr>
          </a:p>
        </p:txBody>
      </p:sp>
      <p:sp>
        <p:nvSpPr>
          <p:cNvPr id="840" name="object 840"/>
          <p:cNvSpPr txBox="1"/>
          <p:nvPr/>
        </p:nvSpPr>
        <p:spPr>
          <a:xfrm>
            <a:off x="7141458" y="5581137"/>
            <a:ext cx="123189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10">
                <a:latin typeface="Arial"/>
                <a:cs typeface="Arial"/>
              </a:rPr>
              <a:t>17</a:t>
            </a:r>
            <a:endParaRPr sz="700">
              <a:latin typeface="Arial"/>
              <a:cs typeface="Arial"/>
            </a:endParaRPr>
          </a:p>
        </p:txBody>
      </p:sp>
      <p:sp>
        <p:nvSpPr>
          <p:cNvPr id="841" name="object 841"/>
          <p:cNvSpPr txBox="1"/>
          <p:nvPr/>
        </p:nvSpPr>
        <p:spPr>
          <a:xfrm>
            <a:off x="7104016" y="5802231"/>
            <a:ext cx="16573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70,0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842" name="object 842"/>
          <p:cNvSpPr txBox="1"/>
          <p:nvPr/>
        </p:nvSpPr>
        <p:spPr>
          <a:xfrm>
            <a:off x="7074669" y="5968469"/>
            <a:ext cx="270510" cy="13335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3335">
              <a:lnSpc>
                <a:spcPts val="415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  <a:p>
            <a:pPr marL="12700">
              <a:lnSpc>
                <a:spcPts val="415"/>
              </a:lnSpc>
            </a:pPr>
            <a:r>
              <a:rPr dirty="0" sz="400">
                <a:latin typeface="Arial"/>
                <a:cs typeface="Arial"/>
              </a:rPr>
              <a:t>30</a:t>
            </a:r>
            <a:r>
              <a:rPr dirty="0" sz="400" spc="5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   </a:t>
            </a:r>
            <a:r>
              <a:rPr dirty="0" sz="400" spc="-1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300</a:t>
            </a:r>
            <a:endParaRPr sz="400">
              <a:latin typeface="Arial"/>
              <a:cs typeface="Arial"/>
            </a:endParaRPr>
          </a:p>
        </p:txBody>
      </p:sp>
      <p:sp>
        <p:nvSpPr>
          <p:cNvPr id="843" name="object 843"/>
          <p:cNvSpPr txBox="1"/>
          <p:nvPr/>
        </p:nvSpPr>
        <p:spPr>
          <a:xfrm>
            <a:off x="7505761" y="6012994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2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650</a:t>
            </a:r>
            <a:endParaRPr sz="400">
              <a:latin typeface="Arial"/>
              <a:cs typeface="Arial"/>
            </a:endParaRPr>
          </a:p>
        </p:txBody>
      </p:sp>
      <p:sp>
        <p:nvSpPr>
          <p:cNvPr id="844" name="object 844"/>
          <p:cNvSpPr txBox="1"/>
          <p:nvPr/>
        </p:nvSpPr>
        <p:spPr>
          <a:xfrm>
            <a:off x="7853872" y="6012994"/>
            <a:ext cx="45085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425</a:t>
            </a:r>
            <a:r>
              <a:rPr dirty="0" sz="400" spc="-2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1150</a:t>
            </a:r>
            <a:r>
              <a:rPr dirty="0" sz="400" spc="-1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250</a:t>
            </a:r>
            <a:r>
              <a:rPr dirty="0" sz="400" spc="-1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845" name="object 845"/>
          <p:cNvSpPr txBox="1"/>
          <p:nvPr/>
        </p:nvSpPr>
        <p:spPr>
          <a:xfrm>
            <a:off x="8436756" y="6041538"/>
            <a:ext cx="127000" cy="9588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450" spc="5">
                <a:latin typeface="Arial"/>
                <a:cs typeface="Arial"/>
              </a:rPr>
              <a:t>8</a:t>
            </a:r>
            <a:r>
              <a:rPr dirty="0" sz="450" spc="5">
                <a:latin typeface="Arial"/>
                <a:cs typeface="Arial"/>
              </a:rPr>
              <a:t> </a:t>
            </a:r>
            <a:r>
              <a:rPr dirty="0" sz="450" spc="10">
                <a:latin typeface="Arial"/>
                <a:cs typeface="Arial"/>
              </a:rPr>
              <a:t>%</a:t>
            </a:r>
            <a:endParaRPr sz="450">
              <a:latin typeface="Arial"/>
              <a:cs typeface="Arial"/>
            </a:endParaRPr>
          </a:p>
        </p:txBody>
      </p:sp>
      <p:sp>
        <p:nvSpPr>
          <p:cNvPr id="846" name="object 846"/>
          <p:cNvSpPr txBox="1"/>
          <p:nvPr/>
        </p:nvSpPr>
        <p:spPr>
          <a:xfrm>
            <a:off x="9123870" y="5954822"/>
            <a:ext cx="90170" cy="28067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8415" marR="5080" indent="-6350">
              <a:lnSpc>
                <a:spcPct val="119500"/>
              </a:lnSpc>
              <a:spcBef>
                <a:spcPts val="100"/>
              </a:spcBef>
            </a:pPr>
            <a:r>
              <a:rPr dirty="0" sz="700" spc="-5">
                <a:latin typeface="Arial"/>
                <a:cs typeface="Arial"/>
              </a:rPr>
              <a:t>Б  А</a:t>
            </a:r>
            <a:endParaRPr sz="700">
              <a:latin typeface="Arial"/>
              <a:cs typeface="Arial"/>
            </a:endParaRPr>
          </a:p>
        </p:txBody>
      </p:sp>
      <p:sp>
        <p:nvSpPr>
          <p:cNvPr id="847" name="object 847"/>
          <p:cNvSpPr txBox="1"/>
          <p:nvPr/>
        </p:nvSpPr>
        <p:spPr>
          <a:xfrm>
            <a:off x="5257205" y="5120454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848" name="object 848"/>
          <p:cNvSpPr txBox="1"/>
          <p:nvPr/>
        </p:nvSpPr>
        <p:spPr>
          <a:xfrm>
            <a:off x="5307802" y="4876818"/>
            <a:ext cx="74930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5">
                <a:latin typeface="Arial"/>
                <a:cs typeface="Arial"/>
              </a:rPr>
              <a:t>2</a:t>
            </a:r>
            <a:endParaRPr sz="700">
              <a:latin typeface="Arial"/>
              <a:cs typeface="Arial"/>
            </a:endParaRPr>
          </a:p>
        </p:txBody>
      </p:sp>
      <p:sp>
        <p:nvSpPr>
          <p:cNvPr id="849" name="object 849"/>
          <p:cNvSpPr txBox="1"/>
          <p:nvPr/>
        </p:nvSpPr>
        <p:spPr>
          <a:xfrm>
            <a:off x="5513228" y="5075928"/>
            <a:ext cx="174625" cy="13335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73025">
              <a:lnSpc>
                <a:spcPts val="415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  <a:p>
            <a:pPr marL="12700">
              <a:lnSpc>
                <a:spcPts val="415"/>
              </a:lnSpc>
            </a:pPr>
            <a:r>
              <a:rPr dirty="0" sz="400">
                <a:latin typeface="Arial"/>
                <a:cs typeface="Arial"/>
              </a:rPr>
              <a:t>900</a:t>
            </a:r>
            <a:endParaRPr sz="400">
              <a:latin typeface="Arial"/>
              <a:cs typeface="Arial"/>
            </a:endParaRPr>
          </a:p>
        </p:txBody>
      </p:sp>
      <p:sp>
        <p:nvSpPr>
          <p:cNvPr id="850" name="object 850"/>
          <p:cNvSpPr txBox="1"/>
          <p:nvPr/>
        </p:nvSpPr>
        <p:spPr>
          <a:xfrm>
            <a:off x="5462631" y="5240598"/>
            <a:ext cx="16573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23,4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851" name="object 851"/>
          <p:cNvSpPr txBox="1"/>
          <p:nvPr/>
        </p:nvSpPr>
        <p:spPr>
          <a:xfrm>
            <a:off x="7115147" y="5362310"/>
            <a:ext cx="18859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+0.450</a:t>
            </a:r>
            <a:endParaRPr sz="400">
              <a:latin typeface="Arial"/>
              <a:cs typeface="Arial"/>
            </a:endParaRPr>
          </a:p>
        </p:txBody>
      </p:sp>
      <p:sp>
        <p:nvSpPr>
          <p:cNvPr id="852" name="object 852"/>
          <p:cNvSpPr txBox="1"/>
          <p:nvPr/>
        </p:nvSpPr>
        <p:spPr>
          <a:xfrm>
            <a:off x="9123870" y="5356483"/>
            <a:ext cx="84455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10">
                <a:latin typeface="Arial"/>
                <a:cs typeface="Arial"/>
              </a:rPr>
              <a:t>В</a:t>
            </a:r>
            <a:endParaRPr sz="700">
              <a:latin typeface="Arial"/>
              <a:cs typeface="Arial"/>
            </a:endParaRPr>
          </a:p>
        </p:txBody>
      </p:sp>
      <p:sp>
        <p:nvSpPr>
          <p:cNvPr id="853" name="object 853"/>
          <p:cNvSpPr txBox="1"/>
          <p:nvPr/>
        </p:nvSpPr>
        <p:spPr>
          <a:xfrm>
            <a:off x="5835029" y="5120454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650</a:t>
            </a:r>
            <a:endParaRPr sz="400">
              <a:latin typeface="Arial"/>
              <a:cs typeface="Arial"/>
            </a:endParaRPr>
          </a:p>
        </p:txBody>
      </p:sp>
      <p:sp>
        <p:nvSpPr>
          <p:cNvPr id="854" name="object 854"/>
          <p:cNvSpPr txBox="1"/>
          <p:nvPr/>
        </p:nvSpPr>
        <p:spPr>
          <a:xfrm>
            <a:off x="6182128" y="5120454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600</a:t>
            </a:r>
            <a:endParaRPr sz="400">
              <a:latin typeface="Arial"/>
              <a:cs typeface="Arial"/>
            </a:endParaRPr>
          </a:p>
        </p:txBody>
      </p:sp>
      <p:sp>
        <p:nvSpPr>
          <p:cNvPr id="855" name="object 855"/>
          <p:cNvSpPr txBox="1"/>
          <p:nvPr/>
        </p:nvSpPr>
        <p:spPr>
          <a:xfrm>
            <a:off x="5421141" y="4719721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5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050</a:t>
            </a:r>
            <a:endParaRPr sz="400">
              <a:latin typeface="Arial"/>
              <a:cs typeface="Arial"/>
            </a:endParaRPr>
          </a:p>
        </p:txBody>
      </p:sp>
      <p:sp>
        <p:nvSpPr>
          <p:cNvPr id="856" name="object 856"/>
          <p:cNvSpPr txBox="1"/>
          <p:nvPr/>
        </p:nvSpPr>
        <p:spPr>
          <a:xfrm>
            <a:off x="5929140" y="4719721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857" name="object 857"/>
          <p:cNvSpPr txBox="1"/>
          <p:nvPr/>
        </p:nvSpPr>
        <p:spPr>
          <a:xfrm>
            <a:off x="5786455" y="4824162"/>
            <a:ext cx="270510" cy="9588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450" spc="5">
                <a:latin typeface="Arial"/>
                <a:cs typeface="Arial"/>
              </a:rPr>
              <a:t>Ресепшн</a:t>
            </a:r>
            <a:endParaRPr sz="450">
              <a:latin typeface="Arial"/>
              <a:cs typeface="Arial"/>
            </a:endParaRPr>
          </a:p>
        </p:txBody>
      </p:sp>
      <p:sp>
        <p:nvSpPr>
          <p:cNvPr id="858" name="object 858"/>
          <p:cNvSpPr txBox="1"/>
          <p:nvPr/>
        </p:nvSpPr>
        <p:spPr>
          <a:xfrm>
            <a:off x="5737882" y="4906932"/>
            <a:ext cx="26035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-3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650</a:t>
            </a:r>
            <a:r>
              <a:rPr dirty="0" sz="400" spc="-2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859" name="object 859"/>
          <p:cNvSpPr txBox="1"/>
          <p:nvPr/>
        </p:nvSpPr>
        <p:spPr>
          <a:xfrm>
            <a:off x="6225642" y="4994695"/>
            <a:ext cx="14668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3,0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860" name="object 860"/>
          <p:cNvSpPr txBox="1"/>
          <p:nvPr/>
        </p:nvSpPr>
        <p:spPr>
          <a:xfrm>
            <a:off x="8397290" y="5043545"/>
            <a:ext cx="43624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+0.440</a:t>
            </a:r>
            <a:r>
              <a:rPr dirty="0" sz="400" spc="5">
                <a:latin typeface="Arial"/>
                <a:cs typeface="Arial"/>
              </a:rPr>
              <a:t>      </a:t>
            </a:r>
            <a:r>
              <a:rPr dirty="0" sz="400" spc="5">
                <a:latin typeface="Arial"/>
                <a:cs typeface="Arial"/>
              </a:rPr>
              <a:t>+0.290</a:t>
            </a:r>
            <a:endParaRPr sz="400">
              <a:latin typeface="Arial"/>
              <a:cs typeface="Arial"/>
            </a:endParaRPr>
          </a:p>
        </p:txBody>
      </p:sp>
      <p:sp>
        <p:nvSpPr>
          <p:cNvPr id="861" name="object 861"/>
          <p:cNvSpPr txBox="1"/>
          <p:nvPr/>
        </p:nvSpPr>
        <p:spPr>
          <a:xfrm>
            <a:off x="9128931" y="5121711"/>
            <a:ext cx="73025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5">
                <a:latin typeface="Arial"/>
                <a:cs typeface="Arial"/>
              </a:rPr>
              <a:t>Г</a:t>
            </a:r>
            <a:endParaRPr sz="700">
              <a:latin typeface="Arial"/>
              <a:cs typeface="Arial"/>
            </a:endParaRPr>
          </a:p>
        </p:txBody>
      </p:sp>
      <p:sp>
        <p:nvSpPr>
          <p:cNvPr id="862" name="object 862"/>
          <p:cNvSpPr txBox="1"/>
          <p:nvPr/>
        </p:nvSpPr>
        <p:spPr>
          <a:xfrm>
            <a:off x="6198320" y="4906932"/>
            <a:ext cx="34925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75</a:t>
            </a:r>
            <a:r>
              <a:rPr dirty="0" sz="400" spc="5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     </a:t>
            </a:r>
            <a:r>
              <a:rPr dirty="0" sz="400" spc="3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863" name="object 863"/>
          <p:cNvSpPr txBox="1"/>
          <p:nvPr/>
        </p:nvSpPr>
        <p:spPr>
          <a:xfrm>
            <a:off x="6154806" y="4719721"/>
            <a:ext cx="26035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-3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750</a:t>
            </a:r>
            <a:r>
              <a:rPr dirty="0" sz="400" spc="-2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864" name="object 864"/>
          <p:cNvSpPr txBox="1"/>
          <p:nvPr/>
        </p:nvSpPr>
        <p:spPr>
          <a:xfrm>
            <a:off x="4468895" y="4213849"/>
            <a:ext cx="460375" cy="22669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76200">
              <a:lnSpc>
                <a:spcPct val="100000"/>
              </a:lnSpc>
              <a:spcBef>
                <a:spcPts val="135"/>
              </a:spcBef>
              <a:tabLst>
                <a:tab pos="374650" algn="l"/>
              </a:tabLst>
            </a:pPr>
            <a:r>
              <a:rPr dirty="0" sz="400" spc="15">
                <a:latin typeface="Arial"/>
                <a:cs typeface="Arial"/>
              </a:rPr>
              <a:t>ЛК+В</a:t>
            </a:r>
            <a:r>
              <a:rPr dirty="0" sz="400" spc="20">
                <a:latin typeface="Arial"/>
                <a:cs typeface="Arial"/>
              </a:rPr>
              <a:t>К</a:t>
            </a:r>
            <a:r>
              <a:rPr dirty="0" sz="400">
                <a:latin typeface="Arial"/>
                <a:cs typeface="Arial"/>
              </a:rPr>
              <a:t>	</a:t>
            </a:r>
            <a:r>
              <a:rPr dirty="0" sz="400" spc="25">
                <a:latin typeface="Arial"/>
                <a:cs typeface="Arial"/>
              </a:rPr>
              <a:t>ПК</a:t>
            </a:r>
            <a:endParaRPr sz="4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dirty="0" sz="400" spc="5">
                <a:latin typeface="Arial"/>
                <a:cs typeface="Arial"/>
              </a:rPr>
              <a:t>3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25</a:t>
            </a:r>
            <a:r>
              <a:rPr dirty="0" sz="400" spc="5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      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6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865" name="object 865"/>
          <p:cNvSpPr txBox="1"/>
          <p:nvPr/>
        </p:nvSpPr>
        <p:spPr>
          <a:xfrm>
            <a:off x="5314886" y="4266471"/>
            <a:ext cx="288925" cy="9271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400" spc="25">
                <a:latin typeface="Arial"/>
                <a:cs typeface="Arial"/>
              </a:rPr>
              <a:t>ЕО</a:t>
            </a:r>
            <a:r>
              <a:rPr dirty="0" sz="400" spc="-25">
                <a:latin typeface="Arial"/>
                <a:cs typeface="Arial"/>
              </a:rPr>
              <a:t> </a:t>
            </a:r>
            <a:r>
              <a:rPr dirty="0" sz="400" spc="25">
                <a:latin typeface="Arial"/>
                <a:cs typeface="Arial"/>
              </a:rPr>
              <a:t>C</a:t>
            </a:r>
            <a:r>
              <a:rPr dirty="0" sz="400" spc="-20">
                <a:latin typeface="Arial"/>
                <a:cs typeface="Arial"/>
              </a:rPr>
              <a:t> </a:t>
            </a:r>
            <a:r>
              <a:rPr dirty="0" sz="400" spc="25">
                <a:latin typeface="Arial"/>
                <a:cs typeface="Arial"/>
              </a:rPr>
              <a:t>ЕО3</a:t>
            </a:r>
            <a:endParaRPr sz="400">
              <a:latin typeface="Arial"/>
              <a:cs typeface="Arial"/>
            </a:endParaRPr>
          </a:p>
        </p:txBody>
      </p:sp>
      <p:sp>
        <p:nvSpPr>
          <p:cNvPr id="866" name="object 866"/>
          <p:cNvSpPr txBox="1"/>
          <p:nvPr/>
        </p:nvSpPr>
        <p:spPr>
          <a:xfrm>
            <a:off x="5377627" y="4351371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5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050</a:t>
            </a:r>
            <a:endParaRPr sz="400">
              <a:latin typeface="Arial"/>
              <a:cs typeface="Arial"/>
            </a:endParaRPr>
          </a:p>
        </p:txBody>
      </p:sp>
      <p:sp>
        <p:nvSpPr>
          <p:cNvPr id="867" name="object 867"/>
          <p:cNvSpPr txBox="1"/>
          <p:nvPr/>
        </p:nvSpPr>
        <p:spPr>
          <a:xfrm>
            <a:off x="5144878" y="4466733"/>
            <a:ext cx="49593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+0.450=</a:t>
            </a:r>
            <a:r>
              <a:rPr dirty="0" sz="400" spc="-2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абс.105.35</a:t>
            </a:r>
            <a:endParaRPr sz="400">
              <a:latin typeface="Arial"/>
              <a:cs typeface="Arial"/>
            </a:endParaRPr>
          </a:p>
        </p:txBody>
      </p:sp>
      <p:sp>
        <p:nvSpPr>
          <p:cNvPr id="868" name="object 868"/>
          <p:cNvSpPr txBox="1"/>
          <p:nvPr/>
        </p:nvSpPr>
        <p:spPr>
          <a:xfrm>
            <a:off x="5908902" y="4213849"/>
            <a:ext cx="106045" cy="9271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400" spc="25">
                <a:latin typeface="Arial"/>
                <a:cs typeface="Arial"/>
              </a:rPr>
              <a:t>ОВ</a:t>
            </a:r>
            <a:endParaRPr sz="400">
              <a:latin typeface="Arial"/>
              <a:cs typeface="Arial"/>
            </a:endParaRPr>
          </a:p>
        </p:txBody>
      </p:sp>
      <p:sp>
        <p:nvSpPr>
          <p:cNvPr id="869" name="object 869"/>
          <p:cNvSpPr txBox="1"/>
          <p:nvPr/>
        </p:nvSpPr>
        <p:spPr>
          <a:xfrm>
            <a:off x="5929140" y="4351371"/>
            <a:ext cx="24574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25</a:t>
            </a:r>
            <a:r>
              <a:rPr dirty="0" sz="400" spc="5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1000</a:t>
            </a:r>
            <a:endParaRPr sz="400">
              <a:latin typeface="Arial"/>
              <a:cs typeface="Arial"/>
            </a:endParaRPr>
          </a:p>
        </p:txBody>
      </p:sp>
      <p:sp>
        <p:nvSpPr>
          <p:cNvPr id="870" name="object 870"/>
          <p:cNvSpPr txBox="1"/>
          <p:nvPr/>
        </p:nvSpPr>
        <p:spPr>
          <a:xfrm>
            <a:off x="6322790" y="4351371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871" name="object 871"/>
          <p:cNvSpPr txBox="1"/>
          <p:nvPr/>
        </p:nvSpPr>
        <p:spPr>
          <a:xfrm>
            <a:off x="3764577" y="3902064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3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872" name="object 872"/>
          <p:cNvSpPr txBox="1"/>
          <p:nvPr/>
        </p:nvSpPr>
        <p:spPr>
          <a:xfrm>
            <a:off x="1363216" y="3929387"/>
            <a:ext cx="18859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+0.440</a:t>
            </a:r>
            <a:endParaRPr sz="400">
              <a:latin typeface="Arial"/>
              <a:cs typeface="Arial"/>
            </a:endParaRPr>
          </a:p>
        </p:txBody>
      </p:sp>
      <p:sp>
        <p:nvSpPr>
          <p:cNvPr id="873" name="object 873"/>
          <p:cNvSpPr txBox="1"/>
          <p:nvPr/>
        </p:nvSpPr>
        <p:spPr>
          <a:xfrm>
            <a:off x="2127239" y="3659196"/>
            <a:ext cx="18859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+0.450</a:t>
            </a:r>
            <a:endParaRPr sz="400">
              <a:latin typeface="Arial"/>
              <a:cs typeface="Arial"/>
            </a:endParaRPr>
          </a:p>
        </p:txBody>
      </p:sp>
      <p:sp>
        <p:nvSpPr>
          <p:cNvPr id="874" name="object 874"/>
          <p:cNvSpPr txBox="1"/>
          <p:nvPr/>
        </p:nvSpPr>
        <p:spPr>
          <a:xfrm>
            <a:off x="2551247" y="3748982"/>
            <a:ext cx="16573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12,8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875" name="object 875"/>
          <p:cNvSpPr txBox="1"/>
          <p:nvPr/>
        </p:nvSpPr>
        <p:spPr>
          <a:xfrm>
            <a:off x="3686656" y="3748982"/>
            <a:ext cx="16573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23,1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876" name="object 876"/>
          <p:cNvSpPr txBox="1"/>
          <p:nvPr/>
        </p:nvSpPr>
        <p:spPr>
          <a:xfrm>
            <a:off x="4356568" y="3889537"/>
            <a:ext cx="267970" cy="15176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 marR="5080" indent="19050">
              <a:lnSpc>
                <a:spcPct val="100000"/>
              </a:lnSpc>
              <a:spcBef>
                <a:spcPts val="135"/>
              </a:spcBef>
            </a:pPr>
            <a:r>
              <a:rPr dirty="0" sz="400" spc="15">
                <a:latin typeface="Arial"/>
                <a:cs typeface="Arial"/>
              </a:rPr>
              <a:t>Ліфт№1 </a:t>
            </a:r>
            <a:r>
              <a:rPr dirty="0" sz="400" spc="-100">
                <a:latin typeface="Arial"/>
                <a:cs typeface="Arial"/>
              </a:rPr>
              <a:t> </a:t>
            </a:r>
            <a:r>
              <a:rPr dirty="0" sz="400" spc="15">
                <a:latin typeface="Arial"/>
                <a:cs typeface="Arial"/>
              </a:rPr>
              <a:t>Q=1000кг</a:t>
            </a:r>
            <a:endParaRPr sz="400">
              <a:latin typeface="Arial"/>
              <a:cs typeface="Arial"/>
            </a:endParaRPr>
          </a:p>
        </p:txBody>
      </p:sp>
      <p:sp>
        <p:nvSpPr>
          <p:cNvPr id="877" name="object 877"/>
          <p:cNvSpPr txBox="1"/>
          <p:nvPr/>
        </p:nvSpPr>
        <p:spPr>
          <a:xfrm>
            <a:off x="5174225" y="4090010"/>
            <a:ext cx="16573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20,0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878" name="object 878"/>
          <p:cNvSpPr txBox="1"/>
          <p:nvPr/>
        </p:nvSpPr>
        <p:spPr>
          <a:xfrm>
            <a:off x="5780383" y="4090010"/>
            <a:ext cx="16573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19,2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879" name="object 879"/>
          <p:cNvSpPr txBox="1"/>
          <p:nvPr/>
        </p:nvSpPr>
        <p:spPr>
          <a:xfrm>
            <a:off x="6106232" y="4155787"/>
            <a:ext cx="14668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2,9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880" name="object 880"/>
          <p:cNvSpPr txBox="1"/>
          <p:nvPr/>
        </p:nvSpPr>
        <p:spPr>
          <a:xfrm>
            <a:off x="7141458" y="4159344"/>
            <a:ext cx="123189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10">
                <a:latin typeface="Arial"/>
                <a:cs typeface="Arial"/>
              </a:rPr>
              <a:t>16</a:t>
            </a:r>
            <a:endParaRPr sz="700">
              <a:latin typeface="Arial"/>
              <a:cs typeface="Arial"/>
            </a:endParaRPr>
          </a:p>
        </p:txBody>
      </p:sp>
      <p:sp>
        <p:nvSpPr>
          <p:cNvPr id="881" name="object 881"/>
          <p:cNvSpPr txBox="1"/>
          <p:nvPr/>
        </p:nvSpPr>
        <p:spPr>
          <a:xfrm>
            <a:off x="7231522" y="4351371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8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775</a:t>
            </a:r>
            <a:endParaRPr sz="400">
              <a:latin typeface="Arial"/>
              <a:cs typeface="Arial"/>
            </a:endParaRPr>
          </a:p>
        </p:txBody>
      </p:sp>
      <p:sp>
        <p:nvSpPr>
          <p:cNvPr id="882" name="object 882"/>
          <p:cNvSpPr txBox="1"/>
          <p:nvPr/>
        </p:nvSpPr>
        <p:spPr>
          <a:xfrm>
            <a:off x="7115147" y="4439411"/>
            <a:ext cx="18859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+0.450</a:t>
            </a:r>
            <a:endParaRPr sz="400">
              <a:latin typeface="Arial"/>
              <a:cs typeface="Arial"/>
            </a:endParaRPr>
          </a:p>
        </p:txBody>
      </p:sp>
      <p:sp>
        <p:nvSpPr>
          <p:cNvPr id="883" name="object 883"/>
          <p:cNvSpPr txBox="1"/>
          <p:nvPr/>
        </p:nvSpPr>
        <p:spPr>
          <a:xfrm>
            <a:off x="7105028" y="4555507"/>
            <a:ext cx="16573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25,4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884" name="object 884"/>
          <p:cNvSpPr txBox="1"/>
          <p:nvPr/>
        </p:nvSpPr>
        <p:spPr>
          <a:xfrm>
            <a:off x="9129942" y="4608651"/>
            <a:ext cx="85090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10">
                <a:latin typeface="Arial"/>
                <a:cs typeface="Arial"/>
              </a:rPr>
              <a:t>Д</a:t>
            </a:r>
            <a:endParaRPr sz="700">
              <a:latin typeface="Arial"/>
              <a:cs typeface="Arial"/>
            </a:endParaRPr>
          </a:p>
        </p:txBody>
      </p:sp>
      <p:sp>
        <p:nvSpPr>
          <p:cNvPr id="885" name="object 885"/>
          <p:cNvSpPr txBox="1"/>
          <p:nvPr/>
        </p:nvSpPr>
        <p:spPr>
          <a:xfrm>
            <a:off x="9123870" y="4159344"/>
            <a:ext cx="84455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10">
                <a:latin typeface="Arial"/>
                <a:cs typeface="Arial"/>
              </a:rPr>
              <a:t>Е</a:t>
            </a:r>
            <a:endParaRPr sz="700">
              <a:latin typeface="Arial"/>
              <a:cs typeface="Arial"/>
            </a:endParaRPr>
          </a:p>
        </p:txBody>
      </p:sp>
      <p:sp>
        <p:nvSpPr>
          <p:cNvPr id="886" name="object 886"/>
          <p:cNvSpPr txBox="1"/>
          <p:nvPr/>
        </p:nvSpPr>
        <p:spPr>
          <a:xfrm>
            <a:off x="3636059" y="3432764"/>
            <a:ext cx="123189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10">
                <a:latin typeface="Arial"/>
                <a:cs typeface="Arial"/>
              </a:rPr>
              <a:t>11</a:t>
            </a:r>
            <a:endParaRPr sz="700">
              <a:latin typeface="Arial"/>
              <a:cs typeface="Arial"/>
            </a:endParaRPr>
          </a:p>
        </p:txBody>
      </p:sp>
      <p:sp>
        <p:nvSpPr>
          <p:cNvPr id="887" name="object 887"/>
          <p:cNvSpPr txBox="1"/>
          <p:nvPr/>
        </p:nvSpPr>
        <p:spPr>
          <a:xfrm>
            <a:off x="4356568" y="3469578"/>
            <a:ext cx="267970" cy="15176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 marR="5080" indent="19050">
              <a:lnSpc>
                <a:spcPct val="100000"/>
              </a:lnSpc>
              <a:spcBef>
                <a:spcPts val="135"/>
              </a:spcBef>
            </a:pPr>
            <a:r>
              <a:rPr dirty="0" sz="400" spc="15">
                <a:latin typeface="Arial"/>
                <a:cs typeface="Arial"/>
              </a:rPr>
              <a:t>Ліфт№2 </a:t>
            </a:r>
            <a:r>
              <a:rPr dirty="0" sz="400" spc="-100">
                <a:latin typeface="Arial"/>
                <a:cs typeface="Arial"/>
              </a:rPr>
              <a:t> </a:t>
            </a:r>
            <a:r>
              <a:rPr dirty="0" sz="400" spc="15">
                <a:latin typeface="Arial"/>
                <a:cs typeface="Arial"/>
              </a:rPr>
              <a:t>Q=1000кг</a:t>
            </a:r>
            <a:endParaRPr sz="400">
              <a:latin typeface="Arial"/>
              <a:cs typeface="Arial"/>
            </a:endParaRPr>
          </a:p>
        </p:txBody>
      </p:sp>
      <p:sp>
        <p:nvSpPr>
          <p:cNvPr id="888" name="object 888"/>
          <p:cNvSpPr txBox="1"/>
          <p:nvPr/>
        </p:nvSpPr>
        <p:spPr>
          <a:xfrm>
            <a:off x="5115531" y="3432764"/>
            <a:ext cx="74930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5">
                <a:latin typeface="Arial"/>
                <a:cs typeface="Arial"/>
              </a:rPr>
              <a:t>3</a:t>
            </a:r>
            <a:endParaRPr sz="700">
              <a:latin typeface="Arial"/>
              <a:cs typeface="Arial"/>
            </a:endParaRPr>
          </a:p>
        </p:txBody>
      </p:sp>
      <p:sp>
        <p:nvSpPr>
          <p:cNvPr id="889" name="object 889"/>
          <p:cNvSpPr txBox="1"/>
          <p:nvPr/>
        </p:nvSpPr>
        <p:spPr>
          <a:xfrm>
            <a:off x="5058862" y="3659196"/>
            <a:ext cx="18859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+0.450</a:t>
            </a:r>
            <a:endParaRPr sz="400">
              <a:latin typeface="Arial"/>
              <a:cs typeface="Arial"/>
            </a:endParaRPr>
          </a:p>
        </p:txBody>
      </p:sp>
      <p:sp>
        <p:nvSpPr>
          <p:cNvPr id="890" name="object 890"/>
          <p:cNvSpPr txBox="1"/>
          <p:nvPr/>
        </p:nvSpPr>
        <p:spPr>
          <a:xfrm>
            <a:off x="5655914" y="3659196"/>
            <a:ext cx="18859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+0.450</a:t>
            </a:r>
            <a:endParaRPr sz="400">
              <a:latin typeface="Arial"/>
              <a:cs typeface="Arial"/>
            </a:endParaRPr>
          </a:p>
        </p:txBody>
      </p:sp>
      <p:sp>
        <p:nvSpPr>
          <p:cNvPr id="891" name="object 891"/>
          <p:cNvSpPr txBox="1"/>
          <p:nvPr/>
        </p:nvSpPr>
        <p:spPr>
          <a:xfrm>
            <a:off x="5866400" y="3432764"/>
            <a:ext cx="74930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5">
                <a:latin typeface="Arial"/>
                <a:cs typeface="Arial"/>
              </a:rPr>
              <a:t>1</a:t>
            </a:r>
            <a:endParaRPr sz="700">
              <a:latin typeface="Arial"/>
              <a:cs typeface="Arial"/>
            </a:endParaRPr>
          </a:p>
        </p:txBody>
      </p:sp>
      <p:sp>
        <p:nvSpPr>
          <p:cNvPr id="892" name="object 892"/>
          <p:cNvSpPr txBox="1"/>
          <p:nvPr/>
        </p:nvSpPr>
        <p:spPr>
          <a:xfrm>
            <a:off x="6198320" y="3431507"/>
            <a:ext cx="26035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-3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750</a:t>
            </a:r>
            <a:r>
              <a:rPr dirty="0" sz="400" spc="-2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893" name="object 893"/>
          <p:cNvSpPr txBox="1"/>
          <p:nvPr/>
        </p:nvSpPr>
        <p:spPr>
          <a:xfrm>
            <a:off x="7141458" y="3486397"/>
            <a:ext cx="123189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10">
                <a:latin typeface="Arial"/>
                <a:cs typeface="Arial"/>
              </a:rPr>
              <a:t>15</a:t>
            </a:r>
            <a:endParaRPr sz="700">
              <a:latin typeface="Arial"/>
              <a:cs typeface="Arial"/>
            </a:endParaRPr>
          </a:p>
        </p:txBody>
      </p:sp>
      <p:sp>
        <p:nvSpPr>
          <p:cNvPr id="894" name="object 894"/>
          <p:cNvSpPr txBox="1"/>
          <p:nvPr/>
        </p:nvSpPr>
        <p:spPr>
          <a:xfrm>
            <a:off x="6224630" y="3647787"/>
            <a:ext cx="14668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2,9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895" name="object 895"/>
          <p:cNvSpPr txBox="1"/>
          <p:nvPr/>
        </p:nvSpPr>
        <p:spPr>
          <a:xfrm>
            <a:off x="7115147" y="3702710"/>
            <a:ext cx="18859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+0.450</a:t>
            </a:r>
            <a:endParaRPr sz="400">
              <a:latin typeface="Arial"/>
              <a:cs typeface="Arial"/>
            </a:endParaRPr>
          </a:p>
        </p:txBody>
      </p:sp>
      <p:sp>
        <p:nvSpPr>
          <p:cNvPr id="896" name="object 896"/>
          <p:cNvSpPr txBox="1"/>
          <p:nvPr/>
        </p:nvSpPr>
        <p:spPr>
          <a:xfrm>
            <a:off x="7100980" y="3882560"/>
            <a:ext cx="16573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52,8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897" name="object 897"/>
          <p:cNvSpPr txBox="1"/>
          <p:nvPr/>
        </p:nvSpPr>
        <p:spPr>
          <a:xfrm>
            <a:off x="9082381" y="3935704"/>
            <a:ext cx="180340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10">
                <a:latin typeface="Arial"/>
                <a:cs typeface="Arial"/>
              </a:rPr>
              <a:t>Ж/1</a:t>
            </a:r>
            <a:endParaRPr sz="700">
              <a:latin typeface="Arial"/>
              <a:cs typeface="Arial"/>
            </a:endParaRPr>
          </a:p>
        </p:txBody>
      </p:sp>
      <p:sp>
        <p:nvSpPr>
          <p:cNvPr id="898" name="object 898"/>
          <p:cNvSpPr txBox="1"/>
          <p:nvPr/>
        </p:nvSpPr>
        <p:spPr>
          <a:xfrm>
            <a:off x="2554283" y="2960183"/>
            <a:ext cx="146685" cy="25907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algn="ctr" marL="55244">
              <a:lnSpc>
                <a:spcPct val="100000"/>
              </a:lnSpc>
              <a:spcBef>
                <a:spcPts val="90"/>
              </a:spcBef>
            </a:pPr>
            <a:r>
              <a:rPr dirty="0" sz="700" spc="-5">
                <a:latin typeface="Arial"/>
                <a:cs typeface="Arial"/>
              </a:rPr>
              <a:t>9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6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dirty="0" sz="250" spc="5">
                <a:latin typeface="Arial"/>
                <a:cs typeface="Arial"/>
              </a:rPr>
              <a:t>8,0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899" name="object 899"/>
          <p:cNvSpPr txBox="1"/>
          <p:nvPr/>
        </p:nvSpPr>
        <p:spPr>
          <a:xfrm>
            <a:off x="3143238" y="3111730"/>
            <a:ext cx="49593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+0.450=</a:t>
            </a:r>
            <a:r>
              <a:rPr dirty="0" sz="400" spc="-2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абс.105.35</a:t>
            </a:r>
            <a:endParaRPr sz="400">
              <a:latin typeface="Arial"/>
              <a:cs typeface="Arial"/>
            </a:endParaRPr>
          </a:p>
        </p:txBody>
      </p:sp>
      <p:sp>
        <p:nvSpPr>
          <p:cNvPr id="900" name="object 900"/>
          <p:cNvSpPr txBox="1"/>
          <p:nvPr/>
        </p:nvSpPr>
        <p:spPr>
          <a:xfrm>
            <a:off x="4356568" y="3059737"/>
            <a:ext cx="267970" cy="15176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 marR="5080" indent="19050">
              <a:lnSpc>
                <a:spcPct val="100000"/>
              </a:lnSpc>
              <a:spcBef>
                <a:spcPts val="135"/>
              </a:spcBef>
            </a:pPr>
            <a:r>
              <a:rPr dirty="0" sz="400" spc="15">
                <a:latin typeface="Arial"/>
                <a:cs typeface="Arial"/>
              </a:rPr>
              <a:t>Ліфт№3 </a:t>
            </a:r>
            <a:r>
              <a:rPr dirty="0" sz="400" spc="-100">
                <a:latin typeface="Arial"/>
                <a:cs typeface="Arial"/>
              </a:rPr>
              <a:t> </a:t>
            </a:r>
            <a:r>
              <a:rPr dirty="0" sz="400" spc="15">
                <a:latin typeface="Arial"/>
                <a:cs typeface="Arial"/>
              </a:rPr>
              <a:t>Q=1000кг</a:t>
            </a:r>
            <a:endParaRPr sz="400">
              <a:latin typeface="Arial"/>
              <a:cs typeface="Arial"/>
            </a:endParaRPr>
          </a:p>
        </p:txBody>
      </p:sp>
      <p:sp>
        <p:nvSpPr>
          <p:cNvPr id="901" name="object 901"/>
          <p:cNvSpPr txBox="1"/>
          <p:nvPr/>
        </p:nvSpPr>
        <p:spPr>
          <a:xfrm>
            <a:off x="9129942" y="3294127"/>
            <a:ext cx="78740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5">
                <a:latin typeface="Arial"/>
                <a:cs typeface="Arial"/>
              </a:rPr>
              <a:t>З</a:t>
            </a:r>
            <a:endParaRPr sz="700">
              <a:latin typeface="Arial"/>
              <a:cs typeface="Arial"/>
            </a:endParaRPr>
          </a:p>
        </p:txBody>
      </p:sp>
      <p:sp>
        <p:nvSpPr>
          <p:cNvPr id="902" name="object 902"/>
          <p:cNvSpPr txBox="1"/>
          <p:nvPr/>
        </p:nvSpPr>
        <p:spPr>
          <a:xfrm>
            <a:off x="2587677" y="2558438"/>
            <a:ext cx="123189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10">
                <a:latin typeface="Arial"/>
                <a:cs typeface="Arial"/>
              </a:rPr>
              <a:t>10</a:t>
            </a:r>
            <a:endParaRPr sz="700">
              <a:latin typeface="Arial"/>
              <a:cs typeface="Arial"/>
            </a:endParaRPr>
          </a:p>
        </p:txBody>
      </p:sp>
      <p:sp>
        <p:nvSpPr>
          <p:cNvPr id="903" name="object 903"/>
          <p:cNvSpPr txBox="1"/>
          <p:nvPr/>
        </p:nvSpPr>
        <p:spPr>
          <a:xfrm>
            <a:off x="2554283" y="2755246"/>
            <a:ext cx="16573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20,2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904" name="object 904"/>
          <p:cNvSpPr txBox="1"/>
          <p:nvPr/>
        </p:nvSpPr>
        <p:spPr>
          <a:xfrm>
            <a:off x="4314066" y="2668112"/>
            <a:ext cx="398780" cy="15176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76200" marR="5080" indent="-64135">
              <a:lnSpc>
                <a:spcPct val="100000"/>
              </a:lnSpc>
              <a:spcBef>
                <a:spcPts val="135"/>
              </a:spcBef>
            </a:pPr>
            <a:r>
              <a:rPr dirty="0" sz="400" spc="15">
                <a:latin typeface="Arial"/>
                <a:cs typeface="Arial"/>
              </a:rPr>
              <a:t>Ліфт№</a:t>
            </a:r>
            <a:r>
              <a:rPr dirty="0" sz="400" spc="15">
                <a:latin typeface="Arial"/>
                <a:cs typeface="Arial"/>
              </a:rPr>
              <a:t>4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 spc="10">
                <a:latin typeface="Arial"/>
                <a:cs typeface="Arial"/>
              </a:rPr>
              <a:t>ЛТПП  </a:t>
            </a:r>
            <a:r>
              <a:rPr dirty="0" sz="400" spc="15">
                <a:latin typeface="Arial"/>
                <a:cs typeface="Arial"/>
              </a:rPr>
              <a:t>Q=1000кг</a:t>
            </a:r>
            <a:endParaRPr sz="400">
              <a:latin typeface="Arial"/>
              <a:cs typeface="Arial"/>
            </a:endParaRPr>
          </a:p>
        </p:txBody>
      </p:sp>
      <p:sp>
        <p:nvSpPr>
          <p:cNvPr id="905" name="object 905"/>
          <p:cNvSpPr txBox="1"/>
          <p:nvPr/>
        </p:nvSpPr>
        <p:spPr>
          <a:xfrm>
            <a:off x="9090476" y="2652550"/>
            <a:ext cx="150495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5">
                <a:latin typeface="Arial"/>
                <a:cs typeface="Arial"/>
              </a:rPr>
              <a:t>К/1</a:t>
            </a:r>
            <a:endParaRPr sz="700">
              <a:latin typeface="Arial"/>
              <a:cs typeface="Arial"/>
            </a:endParaRPr>
          </a:p>
        </p:txBody>
      </p:sp>
      <p:sp>
        <p:nvSpPr>
          <p:cNvPr id="906" name="object 906"/>
          <p:cNvSpPr txBox="1"/>
          <p:nvPr/>
        </p:nvSpPr>
        <p:spPr>
          <a:xfrm>
            <a:off x="2167262" y="2286672"/>
            <a:ext cx="177165" cy="60325"/>
          </a:xfrm>
          <a:prstGeom prst="rect">
            <a:avLst/>
          </a:prstGeom>
          <a:ln w="6071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marL="4445">
              <a:lnSpc>
                <a:spcPts val="445"/>
              </a:lnSpc>
            </a:pPr>
            <a:r>
              <a:rPr dirty="0" sz="400" spc="5">
                <a:latin typeface="Arial"/>
                <a:cs typeface="Arial"/>
              </a:rPr>
              <a:t>+0.450</a:t>
            </a:r>
            <a:endParaRPr sz="400">
              <a:latin typeface="Arial"/>
              <a:cs typeface="Arial"/>
            </a:endParaRPr>
          </a:p>
        </p:txBody>
      </p:sp>
      <p:sp>
        <p:nvSpPr>
          <p:cNvPr id="907" name="object 907"/>
          <p:cNvSpPr txBox="1"/>
          <p:nvPr/>
        </p:nvSpPr>
        <p:spPr>
          <a:xfrm>
            <a:off x="5314886" y="2365015"/>
            <a:ext cx="288925" cy="9271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400" spc="25">
                <a:latin typeface="Arial"/>
                <a:cs typeface="Arial"/>
              </a:rPr>
              <a:t>ЕО</a:t>
            </a:r>
            <a:r>
              <a:rPr dirty="0" sz="400" spc="-25">
                <a:latin typeface="Arial"/>
                <a:cs typeface="Arial"/>
              </a:rPr>
              <a:t> </a:t>
            </a:r>
            <a:r>
              <a:rPr dirty="0" sz="400" spc="25">
                <a:latin typeface="Arial"/>
                <a:cs typeface="Arial"/>
              </a:rPr>
              <a:t>C</a:t>
            </a:r>
            <a:r>
              <a:rPr dirty="0" sz="400" spc="-20">
                <a:latin typeface="Arial"/>
                <a:cs typeface="Arial"/>
              </a:rPr>
              <a:t> </a:t>
            </a:r>
            <a:r>
              <a:rPr dirty="0" sz="400" spc="25">
                <a:latin typeface="Arial"/>
                <a:cs typeface="Arial"/>
              </a:rPr>
              <a:t>ЕО3</a:t>
            </a:r>
            <a:endParaRPr sz="400">
              <a:latin typeface="Arial"/>
              <a:cs typeface="Arial"/>
            </a:endParaRPr>
          </a:p>
        </p:txBody>
      </p:sp>
      <p:sp>
        <p:nvSpPr>
          <p:cNvPr id="908" name="object 908"/>
          <p:cNvSpPr txBox="1"/>
          <p:nvPr/>
        </p:nvSpPr>
        <p:spPr>
          <a:xfrm>
            <a:off x="4263469" y="2418648"/>
            <a:ext cx="95250" cy="9271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400" spc="20">
                <a:latin typeface="Arial"/>
                <a:cs typeface="Arial"/>
              </a:rPr>
              <a:t>ВК</a:t>
            </a:r>
            <a:endParaRPr sz="400">
              <a:latin typeface="Arial"/>
              <a:cs typeface="Arial"/>
            </a:endParaRPr>
          </a:p>
        </p:txBody>
      </p:sp>
      <p:sp>
        <p:nvSpPr>
          <p:cNvPr id="909" name="object 909"/>
          <p:cNvSpPr txBox="1"/>
          <p:nvPr/>
        </p:nvSpPr>
        <p:spPr>
          <a:xfrm>
            <a:off x="4502846" y="2436441"/>
            <a:ext cx="309880" cy="64769"/>
          </a:xfrm>
          <a:prstGeom prst="rect">
            <a:avLst/>
          </a:prstGeom>
          <a:ln w="6071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marL="41910">
              <a:lnSpc>
                <a:spcPts val="470"/>
              </a:lnSpc>
            </a:pPr>
            <a:r>
              <a:rPr dirty="0" sz="400" spc="15">
                <a:latin typeface="Arial"/>
                <a:cs typeface="Arial"/>
              </a:rPr>
              <a:t>ЛК+ВК</a:t>
            </a:r>
            <a:endParaRPr sz="400">
              <a:latin typeface="Arial"/>
              <a:cs typeface="Arial"/>
            </a:endParaRPr>
          </a:p>
        </p:txBody>
      </p:sp>
      <p:sp>
        <p:nvSpPr>
          <p:cNvPr id="910" name="object 910"/>
          <p:cNvSpPr txBox="1"/>
          <p:nvPr/>
        </p:nvSpPr>
        <p:spPr>
          <a:xfrm>
            <a:off x="4795755" y="2417636"/>
            <a:ext cx="98425" cy="9271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400" spc="25">
                <a:latin typeface="Arial"/>
                <a:cs typeface="Arial"/>
              </a:rPr>
              <a:t>ПК</a:t>
            </a:r>
            <a:endParaRPr sz="400">
              <a:latin typeface="Arial"/>
              <a:cs typeface="Arial"/>
            </a:endParaRPr>
          </a:p>
        </p:txBody>
      </p:sp>
      <p:sp>
        <p:nvSpPr>
          <p:cNvPr id="911" name="object 911"/>
          <p:cNvSpPr txBox="1"/>
          <p:nvPr/>
        </p:nvSpPr>
        <p:spPr>
          <a:xfrm>
            <a:off x="5836041" y="2417636"/>
            <a:ext cx="106045" cy="9271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400" spc="25">
                <a:latin typeface="Arial"/>
                <a:cs typeface="Arial"/>
              </a:rPr>
              <a:t>ОВ</a:t>
            </a:r>
            <a:endParaRPr sz="400">
              <a:latin typeface="Arial"/>
              <a:cs typeface="Arial"/>
            </a:endParaRPr>
          </a:p>
        </p:txBody>
      </p:sp>
      <p:sp>
        <p:nvSpPr>
          <p:cNvPr id="912" name="object 912"/>
          <p:cNvSpPr txBox="1"/>
          <p:nvPr/>
        </p:nvSpPr>
        <p:spPr>
          <a:xfrm>
            <a:off x="7100980" y="2538689"/>
            <a:ext cx="16573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26,5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913" name="object 913"/>
          <p:cNvSpPr txBox="1"/>
          <p:nvPr/>
        </p:nvSpPr>
        <p:spPr>
          <a:xfrm>
            <a:off x="6158853" y="2361875"/>
            <a:ext cx="31877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940</a:t>
            </a:r>
            <a:r>
              <a:rPr dirty="0" sz="400" spc="-3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710</a:t>
            </a:r>
            <a:r>
              <a:rPr dirty="0" sz="400" spc="-2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200</a:t>
            </a:r>
            <a:endParaRPr sz="400">
              <a:latin typeface="Arial"/>
              <a:cs typeface="Arial"/>
            </a:endParaRPr>
          </a:p>
        </p:txBody>
      </p:sp>
      <p:sp>
        <p:nvSpPr>
          <p:cNvPr id="914" name="object 914"/>
          <p:cNvSpPr txBox="1"/>
          <p:nvPr/>
        </p:nvSpPr>
        <p:spPr>
          <a:xfrm>
            <a:off x="7267952" y="2361875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8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025</a:t>
            </a:r>
            <a:endParaRPr sz="400">
              <a:latin typeface="Arial"/>
              <a:cs typeface="Arial"/>
            </a:endParaRPr>
          </a:p>
        </p:txBody>
      </p:sp>
      <p:sp>
        <p:nvSpPr>
          <p:cNvPr id="915" name="object 915"/>
          <p:cNvSpPr txBox="1"/>
          <p:nvPr/>
        </p:nvSpPr>
        <p:spPr>
          <a:xfrm>
            <a:off x="8405942" y="2387867"/>
            <a:ext cx="177165" cy="60325"/>
          </a:xfrm>
          <a:prstGeom prst="rect">
            <a:avLst/>
          </a:prstGeom>
          <a:ln w="6071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marL="3810">
              <a:lnSpc>
                <a:spcPts val="445"/>
              </a:lnSpc>
            </a:pPr>
            <a:r>
              <a:rPr dirty="0" sz="400" spc="5">
                <a:latin typeface="Arial"/>
                <a:cs typeface="Arial"/>
              </a:rPr>
              <a:t>+0.440</a:t>
            </a:r>
            <a:endParaRPr sz="400">
              <a:latin typeface="Arial"/>
              <a:cs typeface="Arial"/>
            </a:endParaRPr>
          </a:p>
        </p:txBody>
      </p:sp>
      <p:sp>
        <p:nvSpPr>
          <p:cNvPr id="916" name="object 916"/>
          <p:cNvSpPr txBox="1"/>
          <p:nvPr/>
        </p:nvSpPr>
        <p:spPr>
          <a:xfrm>
            <a:off x="8653871" y="2387867"/>
            <a:ext cx="177165" cy="60325"/>
          </a:xfrm>
          <a:prstGeom prst="rect">
            <a:avLst/>
          </a:prstGeom>
          <a:ln w="6071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marL="3810">
              <a:lnSpc>
                <a:spcPts val="445"/>
              </a:lnSpc>
            </a:pPr>
            <a:r>
              <a:rPr dirty="0" sz="400" spc="5">
                <a:latin typeface="Arial"/>
                <a:cs typeface="Arial"/>
              </a:rPr>
              <a:t>+0.290</a:t>
            </a:r>
            <a:endParaRPr sz="400">
              <a:latin typeface="Arial"/>
              <a:cs typeface="Arial"/>
            </a:endParaRPr>
          </a:p>
        </p:txBody>
      </p:sp>
      <p:sp>
        <p:nvSpPr>
          <p:cNvPr id="917" name="object 917"/>
          <p:cNvSpPr txBox="1"/>
          <p:nvPr/>
        </p:nvSpPr>
        <p:spPr>
          <a:xfrm>
            <a:off x="9129942" y="2428908"/>
            <a:ext cx="83185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5">
                <a:latin typeface="Arial"/>
                <a:cs typeface="Arial"/>
              </a:rPr>
              <a:t>Л</a:t>
            </a:r>
            <a:endParaRPr sz="700">
              <a:latin typeface="Arial"/>
              <a:cs typeface="Arial"/>
            </a:endParaRPr>
          </a:p>
        </p:txBody>
      </p:sp>
      <p:sp>
        <p:nvSpPr>
          <p:cNvPr id="918" name="object 918"/>
          <p:cNvSpPr txBox="1"/>
          <p:nvPr/>
        </p:nvSpPr>
        <p:spPr>
          <a:xfrm>
            <a:off x="6205403" y="2075492"/>
            <a:ext cx="14287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1750</a:t>
            </a:r>
            <a:endParaRPr sz="400">
              <a:latin typeface="Arial"/>
              <a:cs typeface="Arial"/>
            </a:endParaRPr>
          </a:p>
        </p:txBody>
      </p:sp>
      <p:sp>
        <p:nvSpPr>
          <p:cNvPr id="919" name="object 919"/>
          <p:cNvSpPr txBox="1"/>
          <p:nvPr/>
        </p:nvSpPr>
        <p:spPr>
          <a:xfrm>
            <a:off x="6265108" y="2177422"/>
            <a:ext cx="194945" cy="13017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ts val="25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1,8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  <a:p>
            <a:pPr marL="34925">
              <a:lnSpc>
                <a:spcPts val="550"/>
              </a:lnSpc>
            </a:pPr>
            <a:r>
              <a:rPr dirty="0" sz="500">
                <a:latin typeface="Arial"/>
                <a:cs typeface="Arial"/>
              </a:rPr>
              <a:t>ПР-1</a:t>
            </a:r>
            <a:endParaRPr sz="500">
              <a:latin typeface="Arial"/>
              <a:cs typeface="Arial"/>
            </a:endParaRPr>
          </a:p>
        </p:txBody>
      </p:sp>
      <p:sp>
        <p:nvSpPr>
          <p:cNvPr id="920" name="object 920"/>
          <p:cNvSpPr txBox="1"/>
          <p:nvPr/>
        </p:nvSpPr>
        <p:spPr>
          <a:xfrm>
            <a:off x="7141458" y="2168836"/>
            <a:ext cx="123189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10">
                <a:latin typeface="Arial"/>
                <a:cs typeface="Arial"/>
              </a:rPr>
              <a:t>14</a:t>
            </a:r>
            <a:endParaRPr sz="700">
              <a:latin typeface="Arial"/>
              <a:cs typeface="Arial"/>
            </a:endParaRPr>
          </a:p>
        </p:txBody>
      </p:sp>
      <p:sp>
        <p:nvSpPr>
          <p:cNvPr id="921" name="object 921"/>
          <p:cNvSpPr txBox="1"/>
          <p:nvPr/>
        </p:nvSpPr>
        <p:spPr>
          <a:xfrm>
            <a:off x="2421262" y="1273709"/>
            <a:ext cx="474980" cy="60960"/>
          </a:xfrm>
          <a:prstGeom prst="rect">
            <a:avLst/>
          </a:prstGeom>
          <a:ln w="6071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455"/>
              </a:lnSpc>
            </a:pPr>
            <a:r>
              <a:rPr dirty="0" sz="400" spc="5">
                <a:latin typeface="Arial"/>
                <a:cs typeface="Arial"/>
              </a:rPr>
              <a:t>+0.450=</a:t>
            </a:r>
            <a:r>
              <a:rPr dirty="0" sz="400" spc="-3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абс.105.35</a:t>
            </a:r>
            <a:endParaRPr sz="400">
              <a:latin typeface="Arial"/>
              <a:cs typeface="Arial"/>
            </a:endParaRPr>
          </a:p>
        </p:txBody>
      </p:sp>
      <p:sp>
        <p:nvSpPr>
          <p:cNvPr id="922" name="object 922"/>
          <p:cNvSpPr txBox="1"/>
          <p:nvPr/>
        </p:nvSpPr>
        <p:spPr>
          <a:xfrm>
            <a:off x="2587677" y="1467554"/>
            <a:ext cx="123189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10">
                <a:latin typeface="Arial"/>
                <a:cs typeface="Arial"/>
              </a:rPr>
              <a:t>12</a:t>
            </a:r>
            <a:endParaRPr sz="700">
              <a:latin typeface="Arial"/>
              <a:cs typeface="Arial"/>
            </a:endParaRPr>
          </a:p>
        </p:txBody>
      </p:sp>
      <p:sp>
        <p:nvSpPr>
          <p:cNvPr id="923" name="object 923"/>
          <p:cNvSpPr txBox="1"/>
          <p:nvPr/>
        </p:nvSpPr>
        <p:spPr>
          <a:xfrm>
            <a:off x="5823898" y="1659580"/>
            <a:ext cx="26035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-3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550</a:t>
            </a:r>
            <a:r>
              <a:rPr dirty="0" sz="400" spc="-2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924" name="object 924"/>
          <p:cNvSpPr txBox="1"/>
          <p:nvPr/>
        </p:nvSpPr>
        <p:spPr>
          <a:xfrm>
            <a:off x="2525948" y="1731151"/>
            <a:ext cx="185420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161,7</a:t>
            </a:r>
            <a:r>
              <a:rPr dirty="0" sz="250" spc="10">
                <a:latin typeface="Arial"/>
                <a:cs typeface="Arial"/>
              </a:rPr>
              <a:t>5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925" name="object 925"/>
          <p:cNvSpPr txBox="1"/>
          <p:nvPr/>
        </p:nvSpPr>
        <p:spPr>
          <a:xfrm>
            <a:off x="5774312" y="1817167"/>
            <a:ext cx="14668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1,6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926" name="object 926"/>
          <p:cNvSpPr txBox="1"/>
          <p:nvPr/>
        </p:nvSpPr>
        <p:spPr>
          <a:xfrm>
            <a:off x="6193260" y="1825263"/>
            <a:ext cx="14668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1,8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927" name="object 927"/>
          <p:cNvSpPr txBox="1"/>
          <p:nvPr/>
        </p:nvSpPr>
        <p:spPr>
          <a:xfrm>
            <a:off x="9116787" y="1979602"/>
            <a:ext cx="99060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10">
                <a:latin typeface="Arial"/>
                <a:cs typeface="Arial"/>
              </a:rPr>
              <a:t>М</a:t>
            </a:r>
            <a:endParaRPr sz="700">
              <a:latin typeface="Arial"/>
              <a:cs typeface="Arial"/>
            </a:endParaRPr>
          </a:p>
        </p:txBody>
      </p:sp>
      <p:sp>
        <p:nvSpPr>
          <p:cNvPr id="928" name="object 928"/>
          <p:cNvSpPr txBox="1"/>
          <p:nvPr/>
        </p:nvSpPr>
        <p:spPr>
          <a:xfrm>
            <a:off x="6190224" y="1659580"/>
            <a:ext cx="24574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175</a:t>
            </a:r>
            <a:r>
              <a:rPr dirty="0" sz="400" spc="5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929" name="object 929"/>
          <p:cNvSpPr txBox="1"/>
          <p:nvPr/>
        </p:nvSpPr>
        <p:spPr>
          <a:xfrm>
            <a:off x="6974031" y="1273709"/>
            <a:ext cx="475615" cy="60960"/>
          </a:xfrm>
          <a:prstGeom prst="rect">
            <a:avLst/>
          </a:prstGeom>
          <a:ln w="6071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455"/>
              </a:lnSpc>
            </a:pPr>
            <a:r>
              <a:rPr dirty="0" sz="400" spc="5">
                <a:latin typeface="Arial"/>
                <a:cs typeface="Arial"/>
              </a:rPr>
              <a:t>+0.450=</a:t>
            </a:r>
            <a:r>
              <a:rPr dirty="0" sz="400" spc="-3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абс.105.35</a:t>
            </a:r>
            <a:endParaRPr sz="400">
              <a:latin typeface="Arial"/>
              <a:cs typeface="Arial"/>
            </a:endParaRPr>
          </a:p>
        </p:txBody>
      </p:sp>
      <p:sp>
        <p:nvSpPr>
          <p:cNvPr id="930" name="object 930"/>
          <p:cNvSpPr txBox="1"/>
          <p:nvPr/>
        </p:nvSpPr>
        <p:spPr>
          <a:xfrm>
            <a:off x="7141458" y="1467554"/>
            <a:ext cx="123189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10">
                <a:latin typeface="Arial"/>
                <a:cs typeface="Arial"/>
              </a:rPr>
              <a:t>13</a:t>
            </a:r>
            <a:endParaRPr sz="700">
              <a:latin typeface="Arial"/>
              <a:cs typeface="Arial"/>
            </a:endParaRPr>
          </a:p>
        </p:txBody>
      </p:sp>
      <p:sp>
        <p:nvSpPr>
          <p:cNvPr id="931" name="object 931"/>
          <p:cNvSpPr txBox="1"/>
          <p:nvPr/>
        </p:nvSpPr>
        <p:spPr>
          <a:xfrm>
            <a:off x="7095921" y="1717996"/>
            <a:ext cx="16573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72,4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932" name="object 932"/>
          <p:cNvSpPr txBox="1"/>
          <p:nvPr/>
        </p:nvSpPr>
        <p:spPr>
          <a:xfrm>
            <a:off x="9120835" y="1231770"/>
            <a:ext cx="93980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10">
                <a:latin typeface="Arial"/>
                <a:cs typeface="Arial"/>
              </a:rPr>
              <a:t>О</a:t>
            </a:r>
            <a:endParaRPr sz="700">
              <a:latin typeface="Arial"/>
              <a:cs typeface="Arial"/>
            </a:endParaRPr>
          </a:p>
        </p:txBody>
      </p:sp>
      <p:sp>
        <p:nvSpPr>
          <p:cNvPr id="933" name="object 933"/>
          <p:cNvSpPr txBox="1"/>
          <p:nvPr/>
        </p:nvSpPr>
        <p:spPr>
          <a:xfrm>
            <a:off x="9120835" y="1466542"/>
            <a:ext cx="88900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10">
                <a:latin typeface="Arial"/>
                <a:cs typeface="Arial"/>
              </a:rPr>
              <a:t>Н</a:t>
            </a:r>
            <a:endParaRPr sz="700">
              <a:latin typeface="Arial"/>
              <a:cs typeface="Arial"/>
            </a:endParaRPr>
          </a:p>
        </p:txBody>
      </p:sp>
      <p:sp>
        <p:nvSpPr>
          <p:cNvPr id="934" name="object 934"/>
          <p:cNvSpPr txBox="1"/>
          <p:nvPr/>
        </p:nvSpPr>
        <p:spPr>
          <a:xfrm>
            <a:off x="2971207" y="6514155"/>
            <a:ext cx="245745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5">
                <a:latin typeface="Arial"/>
                <a:cs typeface="Arial"/>
              </a:rPr>
              <a:t>3</a:t>
            </a:r>
            <a:r>
              <a:rPr dirty="0" sz="700" spc="-5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500</a:t>
            </a:r>
            <a:endParaRPr sz="700">
              <a:latin typeface="Arial"/>
              <a:cs typeface="Arial"/>
            </a:endParaRPr>
          </a:p>
        </p:txBody>
      </p:sp>
      <p:sp>
        <p:nvSpPr>
          <p:cNvPr id="935" name="object 935"/>
          <p:cNvSpPr txBox="1"/>
          <p:nvPr/>
        </p:nvSpPr>
        <p:spPr>
          <a:xfrm>
            <a:off x="3720051" y="6514155"/>
            <a:ext cx="245745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5">
                <a:latin typeface="Arial"/>
                <a:cs typeface="Arial"/>
              </a:rPr>
              <a:t>3</a:t>
            </a:r>
            <a:r>
              <a:rPr dirty="0" sz="700" spc="-5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500</a:t>
            </a:r>
            <a:endParaRPr sz="700">
              <a:latin typeface="Arial"/>
              <a:cs typeface="Arial"/>
            </a:endParaRPr>
          </a:p>
        </p:txBody>
      </p:sp>
      <p:sp>
        <p:nvSpPr>
          <p:cNvPr id="936" name="object 936"/>
          <p:cNvSpPr txBox="1"/>
          <p:nvPr/>
        </p:nvSpPr>
        <p:spPr>
          <a:xfrm>
            <a:off x="3430633" y="6811669"/>
            <a:ext cx="74930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5">
                <a:latin typeface="Arial"/>
                <a:cs typeface="Arial"/>
              </a:rPr>
              <a:t>3</a:t>
            </a:r>
            <a:endParaRPr sz="700">
              <a:latin typeface="Arial"/>
              <a:cs typeface="Arial"/>
            </a:endParaRPr>
          </a:p>
        </p:txBody>
      </p:sp>
      <p:sp>
        <p:nvSpPr>
          <p:cNvPr id="937" name="object 937"/>
          <p:cNvSpPr txBox="1"/>
          <p:nvPr/>
        </p:nvSpPr>
        <p:spPr>
          <a:xfrm>
            <a:off x="4467883" y="6514155"/>
            <a:ext cx="245745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5">
                <a:latin typeface="Arial"/>
                <a:cs typeface="Arial"/>
              </a:rPr>
              <a:t>3</a:t>
            </a:r>
            <a:r>
              <a:rPr dirty="0" sz="700" spc="-5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500</a:t>
            </a:r>
            <a:endParaRPr sz="700">
              <a:latin typeface="Arial"/>
              <a:cs typeface="Arial"/>
            </a:endParaRPr>
          </a:p>
        </p:txBody>
      </p:sp>
      <p:sp>
        <p:nvSpPr>
          <p:cNvPr id="938" name="object 938"/>
          <p:cNvSpPr txBox="1"/>
          <p:nvPr/>
        </p:nvSpPr>
        <p:spPr>
          <a:xfrm>
            <a:off x="4818018" y="6641661"/>
            <a:ext cx="294640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10">
                <a:latin typeface="Arial"/>
                <a:cs typeface="Arial"/>
              </a:rPr>
              <a:t>2</a:t>
            </a:r>
            <a:r>
              <a:rPr dirty="0" sz="700" spc="-5">
                <a:latin typeface="Arial"/>
                <a:cs typeface="Arial"/>
              </a:rPr>
              <a:t>9</a:t>
            </a:r>
            <a:r>
              <a:rPr dirty="0" sz="700" spc="-5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400</a:t>
            </a:r>
            <a:endParaRPr sz="700">
              <a:latin typeface="Arial"/>
              <a:cs typeface="Arial"/>
            </a:endParaRPr>
          </a:p>
        </p:txBody>
      </p:sp>
      <p:sp>
        <p:nvSpPr>
          <p:cNvPr id="939" name="object 939"/>
          <p:cNvSpPr txBox="1"/>
          <p:nvPr/>
        </p:nvSpPr>
        <p:spPr>
          <a:xfrm>
            <a:off x="5215715" y="6514155"/>
            <a:ext cx="245745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5">
                <a:latin typeface="Arial"/>
                <a:cs typeface="Arial"/>
              </a:rPr>
              <a:t>3</a:t>
            </a:r>
            <a:r>
              <a:rPr dirty="0" sz="700" spc="-5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500</a:t>
            </a:r>
            <a:endParaRPr sz="700">
              <a:latin typeface="Arial"/>
              <a:cs typeface="Arial"/>
            </a:endParaRPr>
          </a:p>
        </p:txBody>
      </p:sp>
      <p:sp>
        <p:nvSpPr>
          <p:cNvPr id="940" name="object 940"/>
          <p:cNvSpPr txBox="1"/>
          <p:nvPr/>
        </p:nvSpPr>
        <p:spPr>
          <a:xfrm>
            <a:off x="5963547" y="6514155"/>
            <a:ext cx="245745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5">
                <a:latin typeface="Arial"/>
                <a:cs typeface="Arial"/>
              </a:rPr>
              <a:t>3</a:t>
            </a:r>
            <a:r>
              <a:rPr dirty="0" sz="700" spc="-5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500</a:t>
            </a:r>
            <a:endParaRPr sz="700">
              <a:latin typeface="Arial"/>
              <a:cs typeface="Arial"/>
            </a:endParaRPr>
          </a:p>
        </p:txBody>
      </p:sp>
      <p:sp>
        <p:nvSpPr>
          <p:cNvPr id="941" name="object 941"/>
          <p:cNvSpPr txBox="1"/>
          <p:nvPr/>
        </p:nvSpPr>
        <p:spPr>
          <a:xfrm>
            <a:off x="6422973" y="6811669"/>
            <a:ext cx="74930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5">
                <a:latin typeface="Arial"/>
                <a:cs typeface="Arial"/>
              </a:rPr>
              <a:t>7</a:t>
            </a:r>
            <a:endParaRPr sz="700">
              <a:latin typeface="Arial"/>
              <a:cs typeface="Arial"/>
            </a:endParaRPr>
          </a:p>
        </p:txBody>
      </p:sp>
      <p:sp>
        <p:nvSpPr>
          <p:cNvPr id="942" name="object 942"/>
          <p:cNvSpPr txBox="1"/>
          <p:nvPr/>
        </p:nvSpPr>
        <p:spPr>
          <a:xfrm>
            <a:off x="6712391" y="6514155"/>
            <a:ext cx="245745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5">
                <a:latin typeface="Arial"/>
                <a:cs typeface="Arial"/>
              </a:rPr>
              <a:t>3</a:t>
            </a:r>
            <a:r>
              <a:rPr dirty="0" sz="700" spc="-5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500</a:t>
            </a:r>
            <a:endParaRPr sz="700">
              <a:latin typeface="Arial"/>
              <a:cs typeface="Arial"/>
            </a:endParaRPr>
          </a:p>
        </p:txBody>
      </p:sp>
      <p:sp>
        <p:nvSpPr>
          <p:cNvPr id="943" name="object 943"/>
          <p:cNvSpPr txBox="1"/>
          <p:nvPr/>
        </p:nvSpPr>
        <p:spPr>
          <a:xfrm>
            <a:off x="7171817" y="6811669"/>
            <a:ext cx="74930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5">
                <a:latin typeface="Arial"/>
                <a:cs typeface="Arial"/>
              </a:rPr>
              <a:t>8</a:t>
            </a:r>
            <a:endParaRPr sz="700">
              <a:latin typeface="Arial"/>
              <a:cs typeface="Arial"/>
            </a:endParaRPr>
          </a:p>
        </p:txBody>
      </p:sp>
      <p:sp>
        <p:nvSpPr>
          <p:cNvPr id="944" name="object 944"/>
          <p:cNvSpPr txBox="1"/>
          <p:nvPr/>
        </p:nvSpPr>
        <p:spPr>
          <a:xfrm>
            <a:off x="7537131" y="6514155"/>
            <a:ext cx="245745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5">
                <a:latin typeface="Arial"/>
                <a:cs typeface="Arial"/>
              </a:rPr>
              <a:t>4</a:t>
            </a:r>
            <a:r>
              <a:rPr dirty="0" sz="700" spc="-5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200</a:t>
            </a:r>
            <a:endParaRPr sz="700">
              <a:latin typeface="Arial"/>
              <a:cs typeface="Arial"/>
            </a:endParaRPr>
          </a:p>
        </p:txBody>
      </p:sp>
      <p:sp>
        <p:nvSpPr>
          <p:cNvPr id="945" name="object 945"/>
          <p:cNvSpPr txBox="1"/>
          <p:nvPr/>
        </p:nvSpPr>
        <p:spPr>
          <a:xfrm>
            <a:off x="8069418" y="6811669"/>
            <a:ext cx="74930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5">
                <a:latin typeface="Arial"/>
                <a:cs typeface="Arial"/>
              </a:rPr>
              <a:t>9</a:t>
            </a:r>
            <a:endParaRPr sz="700">
              <a:latin typeface="Arial"/>
              <a:cs typeface="Arial"/>
            </a:endParaRPr>
          </a:p>
        </p:txBody>
      </p:sp>
      <p:sp>
        <p:nvSpPr>
          <p:cNvPr id="946" name="object 946"/>
          <p:cNvSpPr txBox="1"/>
          <p:nvPr/>
        </p:nvSpPr>
        <p:spPr>
          <a:xfrm>
            <a:off x="928670" y="6020216"/>
            <a:ext cx="123825" cy="172085"/>
          </a:xfrm>
          <a:prstGeom prst="rect">
            <a:avLst/>
          </a:prstGeom>
        </p:spPr>
        <p:txBody>
          <a:bodyPr wrap="square" lIns="0" tIns="317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dirty="0" sz="700" spc="-5">
                <a:latin typeface="Arial"/>
                <a:cs typeface="Arial"/>
              </a:rPr>
              <a:t>600</a:t>
            </a:r>
            <a:endParaRPr sz="700">
              <a:latin typeface="Arial"/>
              <a:cs typeface="Arial"/>
            </a:endParaRPr>
          </a:p>
        </p:txBody>
      </p:sp>
      <p:sp>
        <p:nvSpPr>
          <p:cNvPr id="947" name="object 947"/>
          <p:cNvSpPr txBox="1"/>
          <p:nvPr/>
        </p:nvSpPr>
        <p:spPr>
          <a:xfrm>
            <a:off x="928670" y="5613411"/>
            <a:ext cx="123825" cy="245745"/>
          </a:xfrm>
          <a:prstGeom prst="rect">
            <a:avLst/>
          </a:prstGeom>
        </p:spPr>
        <p:txBody>
          <a:bodyPr wrap="square" lIns="0" tIns="317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dirty="0" sz="700">
                <a:latin typeface="Arial"/>
                <a:cs typeface="Arial"/>
              </a:rPr>
              <a:t>2</a:t>
            </a:r>
            <a:r>
              <a:rPr dirty="0" sz="700" spc="-5">
                <a:latin typeface="Arial"/>
                <a:cs typeface="Arial"/>
              </a:rPr>
              <a:t> </a:t>
            </a:r>
            <a:r>
              <a:rPr dirty="0" sz="700" spc="-5">
                <a:latin typeface="Arial"/>
                <a:cs typeface="Arial"/>
              </a:rPr>
              <a:t>900</a:t>
            </a:r>
            <a:endParaRPr sz="700">
              <a:latin typeface="Arial"/>
              <a:cs typeface="Arial"/>
            </a:endParaRPr>
          </a:p>
        </p:txBody>
      </p:sp>
      <p:sp>
        <p:nvSpPr>
          <p:cNvPr id="948" name="object 948"/>
          <p:cNvSpPr txBox="1"/>
          <p:nvPr/>
        </p:nvSpPr>
        <p:spPr>
          <a:xfrm>
            <a:off x="928670" y="5187380"/>
            <a:ext cx="123825" cy="245745"/>
          </a:xfrm>
          <a:prstGeom prst="rect">
            <a:avLst/>
          </a:prstGeom>
        </p:spPr>
        <p:txBody>
          <a:bodyPr wrap="square" lIns="0" tIns="317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dirty="0" sz="700">
                <a:latin typeface="Arial"/>
                <a:cs typeface="Arial"/>
              </a:rPr>
              <a:t>1</a:t>
            </a:r>
            <a:r>
              <a:rPr dirty="0" sz="700" spc="-5">
                <a:latin typeface="Arial"/>
                <a:cs typeface="Arial"/>
              </a:rPr>
              <a:t> </a:t>
            </a:r>
            <a:r>
              <a:rPr dirty="0" sz="700" spc="-5">
                <a:latin typeface="Arial"/>
                <a:cs typeface="Arial"/>
              </a:rPr>
              <a:t>100</a:t>
            </a:r>
            <a:endParaRPr sz="700">
              <a:latin typeface="Arial"/>
              <a:cs typeface="Arial"/>
            </a:endParaRPr>
          </a:p>
        </p:txBody>
      </p:sp>
      <p:sp>
        <p:nvSpPr>
          <p:cNvPr id="949" name="object 949"/>
          <p:cNvSpPr txBox="1"/>
          <p:nvPr/>
        </p:nvSpPr>
        <p:spPr>
          <a:xfrm>
            <a:off x="928670" y="4811946"/>
            <a:ext cx="123825" cy="245745"/>
          </a:xfrm>
          <a:prstGeom prst="rect">
            <a:avLst/>
          </a:prstGeom>
        </p:spPr>
        <p:txBody>
          <a:bodyPr wrap="square" lIns="0" tIns="317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dirty="0" sz="700">
                <a:latin typeface="Arial"/>
                <a:cs typeface="Arial"/>
              </a:rPr>
              <a:t>2</a:t>
            </a:r>
            <a:r>
              <a:rPr dirty="0" sz="700" spc="-5">
                <a:latin typeface="Arial"/>
                <a:cs typeface="Arial"/>
              </a:rPr>
              <a:t> </a:t>
            </a:r>
            <a:r>
              <a:rPr dirty="0" sz="700" spc="-5">
                <a:latin typeface="Arial"/>
                <a:cs typeface="Arial"/>
              </a:rPr>
              <a:t>400</a:t>
            </a:r>
            <a:endParaRPr sz="700">
              <a:latin typeface="Arial"/>
              <a:cs typeface="Arial"/>
            </a:endParaRPr>
          </a:p>
        </p:txBody>
      </p:sp>
      <p:sp>
        <p:nvSpPr>
          <p:cNvPr id="950" name="object 950"/>
          <p:cNvSpPr txBox="1"/>
          <p:nvPr/>
        </p:nvSpPr>
        <p:spPr>
          <a:xfrm>
            <a:off x="928670" y="4331269"/>
            <a:ext cx="123825" cy="245745"/>
          </a:xfrm>
          <a:prstGeom prst="rect">
            <a:avLst/>
          </a:prstGeom>
        </p:spPr>
        <p:txBody>
          <a:bodyPr wrap="square" lIns="0" tIns="317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dirty="0" sz="700">
                <a:latin typeface="Arial"/>
                <a:cs typeface="Arial"/>
              </a:rPr>
              <a:t>2</a:t>
            </a:r>
            <a:r>
              <a:rPr dirty="0" sz="700" spc="-5">
                <a:latin typeface="Arial"/>
                <a:cs typeface="Arial"/>
              </a:rPr>
              <a:t> </a:t>
            </a:r>
            <a:r>
              <a:rPr dirty="0" sz="700" spc="-5">
                <a:latin typeface="Arial"/>
                <a:cs typeface="Arial"/>
              </a:rPr>
              <a:t>100</a:t>
            </a:r>
            <a:endParaRPr sz="700">
              <a:latin typeface="Arial"/>
              <a:cs typeface="Arial"/>
            </a:endParaRPr>
          </a:p>
        </p:txBody>
      </p:sp>
      <p:sp>
        <p:nvSpPr>
          <p:cNvPr id="951" name="object 951"/>
          <p:cNvSpPr txBox="1"/>
          <p:nvPr/>
        </p:nvSpPr>
        <p:spPr>
          <a:xfrm>
            <a:off x="928670" y="3928512"/>
            <a:ext cx="123825" cy="245745"/>
          </a:xfrm>
          <a:prstGeom prst="rect">
            <a:avLst/>
          </a:prstGeom>
        </p:spPr>
        <p:txBody>
          <a:bodyPr wrap="square" lIns="0" tIns="317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dirty="0" sz="700">
                <a:latin typeface="Arial"/>
                <a:cs typeface="Arial"/>
              </a:rPr>
              <a:t>1</a:t>
            </a:r>
            <a:r>
              <a:rPr dirty="0" sz="700" spc="-5">
                <a:latin typeface="Arial"/>
                <a:cs typeface="Arial"/>
              </a:rPr>
              <a:t> </a:t>
            </a:r>
            <a:r>
              <a:rPr dirty="0" sz="700" spc="-5">
                <a:latin typeface="Arial"/>
                <a:cs typeface="Arial"/>
              </a:rPr>
              <a:t>600</a:t>
            </a:r>
            <a:endParaRPr sz="700">
              <a:latin typeface="Arial"/>
              <a:cs typeface="Arial"/>
            </a:endParaRPr>
          </a:p>
        </p:txBody>
      </p:sp>
      <p:sp>
        <p:nvSpPr>
          <p:cNvPr id="952" name="object 952"/>
          <p:cNvSpPr txBox="1"/>
          <p:nvPr/>
        </p:nvSpPr>
        <p:spPr>
          <a:xfrm>
            <a:off x="800152" y="3217110"/>
            <a:ext cx="252729" cy="294640"/>
          </a:xfrm>
          <a:prstGeom prst="rect">
            <a:avLst/>
          </a:prstGeom>
        </p:spPr>
        <p:txBody>
          <a:bodyPr wrap="square" lIns="0" tIns="3175" rIns="0" bIns="0" rtlCol="0" vert="vert">
            <a:spAutoFit/>
          </a:bodyPr>
          <a:lstStyle/>
          <a:p>
            <a:pPr marL="37465">
              <a:lnSpc>
                <a:spcPct val="100000"/>
              </a:lnSpc>
              <a:spcBef>
                <a:spcPts val="25"/>
              </a:spcBef>
            </a:pPr>
            <a:r>
              <a:rPr dirty="0" sz="700">
                <a:latin typeface="Arial"/>
                <a:cs typeface="Arial"/>
              </a:rPr>
              <a:t>4</a:t>
            </a:r>
            <a:r>
              <a:rPr dirty="0" sz="700" spc="-5">
                <a:latin typeface="Arial"/>
                <a:cs typeface="Arial"/>
              </a:rPr>
              <a:t> </a:t>
            </a:r>
            <a:r>
              <a:rPr dirty="0" sz="700" spc="-5">
                <a:latin typeface="Arial"/>
                <a:cs typeface="Arial"/>
              </a:rPr>
              <a:t>900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dirty="0" sz="700" spc="-5">
                <a:latin typeface="Arial"/>
                <a:cs typeface="Arial"/>
              </a:rPr>
              <a:t>2</a:t>
            </a:r>
            <a:r>
              <a:rPr dirty="0" sz="700">
                <a:latin typeface="Arial"/>
                <a:cs typeface="Arial"/>
              </a:rPr>
              <a:t>6</a:t>
            </a:r>
            <a:r>
              <a:rPr dirty="0" sz="700" spc="-5">
                <a:latin typeface="Arial"/>
                <a:cs typeface="Arial"/>
              </a:rPr>
              <a:t> </a:t>
            </a:r>
            <a:r>
              <a:rPr dirty="0" sz="700" spc="-5">
                <a:latin typeface="Arial"/>
                <a:cs typeface="Arial"/>
              </a:rPr>
              <a:t>300</a:t>
            </a:r>
            <a:endParaRPr sz="700">
              <a:latin typeface="Arial"/>
              <a:cs typeface="Arial"/>
            </a:endParaRPr>
          </a:p>
        </p:txBody>
      </p:sp>
      <p:sp>
        <p:nvSpPr>
          <p:cNvPr id="953" name="object 953"/>
          <p:cNvSpPr txBox="1"/>
          <p:nvPr/>
        </p:nvSpPr>
        <p:spPr>
          <a:xfrm>
            <a:off x="928670" y="2539103"/>
            <a:ext cx="123825" cy="245745"/>
          </a:xfrm>
          <a:prstGeom prst="rect">
            <a:avLst/>
          </a:prstGeom>
        </p:spPr>
        <p:txBody>
          <a:bodyPr wrap="square" lIns="0" tIns="317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dirty="0" sz="700">
                <a:latin typeface="Arial"/>
                <a:cs typeface="Arial"/>
              </a:rPr>
              <a:t>1</a:t>
            </a:r>
            <a:r>
              <a:rPr dirty="0" sz="700" spc="-5">
                <a:latin typeface="Arial"/>
                <a:cs typeface="Arial"/>
              </a:rPr>
              <a:t> </a:t>
            </a:r>
            <a:r>
              <a:rPr dirty="0" sz="700" spc="-5">
                <a:latin typeface="Arial"/>
                <a:cs typeface="Arial"/>
              </a:rPr>
              <a:t>600</a:t>
            </a:r>
            <a:endParaRPr sz="700">
              <a:latin typeface="Arial"/>
              <a:cs typeface="Arial"/>
            </a:endParaRPr>
          </a:p>
        </p:txBody>
      </p:sp>
      <p:sp>
        <p:nvSpPr>
          <p:cNvPr id="954" name="object 954"/>
          <p:cNvSpPr txBox="1"/>
          <p:nvPr/>
        </p:nvSpPr>
        <p:spPr>
          <a:xfrm>
            <a:off x="928670" y="2151526"/>
            <a:ext cx="123825" cy="245745"/>
          </a:xfrm>
          <a:prstGeom prst="rect">
            <a:avLst/>
          </a:prstGeom>
        </p:spPr>
        <p:txBody>
          <a:bodyPr wrap="square" lIns="0" tIns="317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dirty="0" sz="700">
                <a:latin typeface="Arial"/>
                <a:cs typeface="Arial"/>
              </a:rPr>
              <a:t>2</a:t>
            </a:r>
            <a:r>
              <a:rPr dirty="0" sz="700" spc="-5">
                <a:latin typeface="Arial"/>
                <a:cs typeface="Arial"/>
              </a:rPr>
              <a:t> </a:t>
            </a:r>
            <a:r>
              <a:rPr dirty="0" sz="700" spc="-5">
                <a:latin typeface="Arial"/>
                <a:cs typeface="Arial"/>
              </a:rPr>
              <a:t>100</a:t>
            </a:r>
            <a:endParaRPr sz="700">
              <a:latin typeface="Arial"/>
              <a:cs typeface="Arial"/>
            </a:endParaRPr>
          </a:p>
        </p:txBody>
      </p:sp>
      <p:sp>
        <p:nvSpPr>
          <p:cNvPr id="955" name="object 955"/>
          <p:cNvSpPr txBox="1"/>
          <p:nvPr/>
        </p:nvSpPr>
        <p:spPr>
          <a:xfrm>
            <a:off x="928670" y="1304522"/>
            <a:ext cx="123825" cy="490220"/>
          </a:xfrm>
          <a:prstGeom prst="rect">
            <a:avLst/>
          </a:prstGeom>
        </p:spPr>
        <p:txBody>
          <a:bodyPr wrap="square" lIns="0" tIns="317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dirty="0" sz="700" spc="-5">
                <a:latin typeface="Arial"/>
                <a:cs typeface="Arial"/>
              </a:rPr>
              <a:t>2</a:t>
            </a:r>
            <a:r>
              <a:rPr dirty="0" sz="700" spc="-30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400</a:t>
            </a:r>
            <a:r>
              <a:rPr dirty="0" sz="700" spc="-30">
                <a:latin typeface="Arial"/>
                <a:cs typeface="Arial"/>
              </a:rPr>
              <a:t> </a:t>
            </a:r>
            <a:r>
              <a:rPr dirty="0" sz="700" spc="-5">
                <a:latin typeface="Arial"/>
                <a:cs typeface="Arial"/>
              </a:rPr>
              <a:t>1</a:t>
            </a:r>
            <a:r>
              <a:rPr dirty="0" sz="700" spc="-30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100</a:t>
            </a:r>
            <a:endParaRPr sz="700">
              <a:latin typeface="Arial"/>
              <a:cs typeface="Arial"/>
            </a:endParaRPr>
          </a:p>
        </p:txBody>
      </p:sp>
      <p:sp>
        <p:nvSpPr>
          <p:cNvPr id="956" name="object 956"/>
          <p:cNvSpPr txBox="1"/>
          <p:nvPr/>
        </p:nvSpPr>
        <p:spPr>
          <a:xfrm>
            <a:off x="928670" y="868371"/>
            <a:ext cx="123825" cy="245745"/>
          </a:xfrm>
          <a:prstGeom prst="rect">
            <a:avLst/>
          </a:prstGeom>
        </p:spPr>
        <p:txBody>
          <a:bodyPr wrap="square" lIns="0" tIns="317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dirty="0" sz="700">
                <a:latin typeface="Arial"/>
                <a:cs typeface="Arial"/>
              </a:rPr>
              <a:t>2</a:t>
            </a:r>
            <a:r>
              <a:rPr dirty="0" sz="700" spc="-5">
                <a:latin typeface="Arial"/>
                <a:cs typeface="Arial"/>
              </a:rPr>
              <a:t> </a:t>
            </a:r>
            <a:r>
              <a:rPr dirty="0" sz="700" spc="-5">
                <a:latin typeface="Arial"/>
                <a:cs typeface="Arial"/>
              </a:rPr>
              <a:t>900</a:t>
            </a:r>
            <a:endParaRPr sz="700">
              <a:latin typeface="Arial"/>
              <a:cs typeface="Arial"/>
            </a:endParaRPr>
          </a:p>
        </p:txBody>
      </p:sp>
      <p:sp>
        <p:nvSpPr>
          <p:cNvPr id="957" name="object 957"/>
          <p:cNvSpPr txBox="1"/>
          <p:nvPr/>
        </p:nvSpPr>
        <p:spPr>
          <a:xfrm>
            <a:off x="928670" y="527344"/>
            <a:ext cx="123825" cy="172085"/>
          </a:xfrm>
          <a:prstGeom prst="rect">
            <a:avLst/>
          </a:prstGeom>
        </p:spPr>
        <p:txBody>
          <a:bodyPr wrap="square" lIns="0" tIns="317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dirty="0" sz="700" spc="-5">
                <a:latin typeface="Arial"/>
                <a:cs typeface="Arial"/>
              </a:rPr>
              <a:t>600</a:t>
            </a:r>
            <a:endParaRPr sz="700">
              <a:latin typeface="Arial"/>
              <a:cs typeface="Arial"/>
            </a:endParaRPr>
          </a:p>
        </p:txBody>
      </p:sp>
      <p:sp>
        <p:nvSpPr>
          <p:cNvPr id="958" name="object 958"/>
          <p:cNvSpPr txBox="1"/>
          <p:nvPr/>
        </p:nvSpPr>
        <p:spPr>
          <a:xfrm>
            <a:off x="1407295" y="5253347"/>
            <a:ext cx="91440" cy="127000"/>
          </a:xfrm>
          <a:prstGeom prst="rect">
            <a:avLst/>
          </a:prstGeom>
        </p:spPr>
        <p:txBody>
          <a:bodyPr wrap="square" lIns="0" tIns="825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dirty="0" sz="450">
                <a:latin typeface="Arial"/>
                <a:cs typeface="Arial"/>
              </a:rPr>
              <a:t>8</a:t>
            </a:r>
            <a:r>
              <a:rPr dirty="0" sz="450">
                <a:latin typeface="Arial"/>
                <a:cs typeface="Arial"/>
              </a:rPr>
              <a:t> </a:t>
            </a:r>
            <a:r>
              <a:rPr dirty="0" sz="450">
                <a:latin typeface="Arial"/>
                <a:cs typeface="Arial"/>
              </a:rPr>
              <a:t>%</a:t>
            </a:r>
            <a:endParaRPr sz="450">
              <a:latin typeface="Arial"/>
              <a:cs typeface="Arial"/>
            </a:endParaRPr>
          </a:p>
        </p:txBody>
      </p:sp>
      <p:sp>
        <p:nvSpPr>
          <p:cNvPr id="959" name="object 959"/>
          <p:cNvSpPr txBox="1"/>
          <p:nvPr/>
        </p:nvSpPr>
        <p:spPr>
          <a:xfrm>
            <a:off x="1539798" y="5684248"/>
            <a:ext cx="97790" cy="163830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500">
                <a:latin typeface="Arial"/>
                <a:cs typeface="Arial"/>
              </a:rPr>
              <a:t>ВК-5</a:t>
            </a:r>
            <a:endParaRPr sz="500">
              <a:latin typeface="Arial"/>
              <a:cs typeface="Arial"/>
            </a:endParaRPr>
          </a:p>
        </p:txBody>
      </p:sp>
      <p:sp>
        <p:nvSpPr>
          <p:cNvPr id="960" name="object 960"/>
          <p:cNvSpPr txBox="1"/>
          <p:nvPr/>
        </p:nvSpPr>
        <p:spPr>
          <a:xfrm>
            <a:off x="1767948" y="6216534"/>
            <a:ext cx="84455" cy="113664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961" name="object 961"/>
          <p:cNvSpPr txBox="1"/>
          <p:nvPr/>
        </p:nvSpPr>
        <p:spPr>
          <a:xfrm>
            <a:off x="1723422" y="6039442"/>
            <a:ext cx="128905" cy="11747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ts val="415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300</a:t>
            </a:r>
            <a:endParaRPr sz="400">
              <a:latin typeface="Arial"/>
              <a:cs typeface="Arial"/>
            </a:endParaRPr>
          </a:p>
          <a:p>
            <a:pPr marL="16510">
              <a:lnSpc>
                <a:spcPts val="415"/>
              </a:lnSpc>
            </a:pPr>
            <a:r>
              <a:rPr dirty="0" sz="400" spc="-5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962" name="object 962"/>
          <p:cNvSpPr txBox="1"/>
          <p:nvPr/>
        </p:nvSpPr>
        <p:spPr>
          <a:xfrm>
            <a:off x="1767948" y="5722702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2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650</a:t>
            </a:r>
            <a:endParaRPr sz="400">
              <a:latin typeface="Arial"/>
              <a:cs typeface="Arial"/>
            </a:endParaRPr>
          </a:p>
        </p:txBody>
      </p:sp>
      <p:sp>
        <p:nvSpPr>
          <p:cNvPr id="963" name="object 963"/>
          <p:cNvSpPr txBox="1"/>
          <p:nvPr/>
        </p:nvSpPr>
        <p:spPr>
          <a:xfrm>
            <a:off x="1767948" y="5448463"/>
            <a:ext cx="84455" cy="113664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300</a:t>
            </a:r>
            <a:endParaRPr sz="400">
              <a:latin typeface="Arial"/>
              <a:cs typeface="Arial"/>
            </a:endParaRPr>
          </a:p>
        </p:txBody>
      </p:sp>
      <p:sp>
        <p:nvSpPr>
          <p:cNvPr id="964" name="object 964"/>
          <p:cNvSpPr txBox="1"/>
          <p:nvPr/>
        </p:nvSpPr>
        <p:spPr>
          <a:xfrm>
            <a:off x="1723422" y="5293635"/>
            <a:ext cx="128905" cy="11557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ts val="415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300</a:t>
            </a:r>
            <a:endParaRPr sz="400">
              <a:latin typeface="Arial"/>
              <a:cs typeface="Arial"/>
            </a:endParaRPr>
          </a:p>
          <a:p>
            <a:pPr marL="14604">
              <a:lnSpc>
                <a:spcPts val="415"/>
              </a:lnSpc>
            </a:pPr>
            <a:r>
              <a:rPr dirty="0" sz="400" spc="-5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965" name="object 965"/>
          <p:cNvSpPr txBox="1"/>
          <p:nvPr/>
        </p:nvSpPr>
        <p:spPr>
          <a:xfrm>
            <a:off x="1539798" y="4958679"/>
            <a:ext cx="97790" cy="163830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500">
                <a:latin typeface="Arial"/>
                <a:cs typeface="Arial"/>
              </a:rPr>
              <a:t>ВК-5</a:t>
            </a:r>
            <a:endParaRPr sz="500">
              <a:latin typeface="Arial"/>
              <a:cs typeface="Arial"/>
            </a:endParaRPr>
          </a:p>
        </p:txBody>
      </p:sp>
      <p:sp>
        <p:nvSpPr>
          <p:cNvPr id="966" name="object 966"/>
          <p:cNvSpPr txBox="1"/>
          <p:nvPr/>
        </p:nvSpPr>
        <p:spPr>
          <a:xfrm>
            <a:off x="1767948" y="4974870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2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650</a:t>
            </a:r>
            <a:endParaRPr sz="400">
              <a:latin typeface="Arial"/>
              <a:cs typeface="Arial"/>
            </a:endParaRPr>
          </a:p>
        </p:txBody>
      </p:sp>
      <p:sp>
        <p:nvSpPr>
          <p:cNvPr id="967" name="object 967"/>
          <p:cNvSpPr txBox="1"/>
          <p:nvPr/>
        </p:nvSpPr>
        <p:spPr>
          <a:xfrm>
            <a:off x="1767948" y="4698607"/>
            <a:ext cx="84455" cy="113664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300</a:t>
            </a:r>
            <a:endParaRPr sz="400">
              <a:latin typeface="Arial"/>
              <a:cs typeface="Arial"/>
            </a:endParaRPr>
          </a:p>
        </p:txBody>
      </p:sp>
      <p:sp>
        <p:nvSpPr>
          <p:cNvPr id="968" name="object 968"/>
          <p:cNvSpPr txBox="1"/>
          <p:nvPr/>
        </p:nvSpPr>
        <p:spPr>
          <a:xfrm>
            <a:off x="1441087" y="4201739"/>
            <a:ext cx="196215" cy="171450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20320">
              <a:lnSpc>
                <a:spcPct val="100000"/>
              </a:lnSpc>
              <a:spcBef>
                <a:spcPts val="60"/>
              </a:spcBef>
            </a:pPr>
            <a:r>
              <a:rPr dirty="0" sz="500">
                <a:latin typeface="Arial"/>
                <a:cs typeface="Arial"/>
              </a:rPr>
              <a:t>ВК-5</a:t>
            </a:r>
            <a:endParaRPr sz="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95"/>
              </a:spcBef>
            </a:pPr>
            <a:r>
              <a:rPr dirty="0" sz="400">
                <a:latin typeface="Arial"/>
                <a:cs typeface="Arial"/>
              </a:rPr>
              <a:t>2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000</a:t>
            </a:r>
            <a:endParaRPr sz="400">
              <a:latin typeface="Arial"/>
              <a:cs typeface="Arial"/>
            </a:endParaRPr>
          </a:p>
        </p:txBody>
      </p:sp>
      <p:sp>
        <p:nvSpPr>
          <p:cNvPr id="969" name="object 969"/>
          <p:cNvSpPr txBox="1"/>
          <p:nvPr/>
        </p:nvSpPr>
        <p:spPr>
          <a:xfrm>
            <a:off x="1713302" y="3887022"/>
            <a:ext cx="139065" cy="770255"/>
          </a:xfrm>
          <a:prstGeom prst="rect">
            <a:avLst/>
          </a:prstGeom>
        </p:spPr>
        <p:txBody>
          <a:bodyPr wrap="square" lIns="0" tIns="10795" rIns="0" bIns="0" rtlCol="0" vert="vert">
            <a:spAutoFit/>
          </a:bodyPr>
          <a:lstStyle/>
          <a:p>
            <a:pPr algn="r" marR="9525">
              <a:lnSpc>
                <a:spcPts val="450"/>
              </a:lnSpc>
              <a:spcBef>
                <a:spcPts val="85"/>
              </a:spcBef>
            </a:pPr>
            <a:r>
              <a:rPr dirty="0" sz="400" spc="-5">
                <a:latin typeface="Arial"/>
                <a:cs typeface="Arial"/>
              </a:rPr>
              <a:t>70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52</a:t>
            </a:r>
            <a:r>
              <a:rPr dirty="0" sz="400">
                <a:latin typeface="Arial"/>
                <a:cs typeface="Arial"/>
              </a:rPr>
              <a:t>5</a:t>
            </a:r>
            <a:r>
              <a:rPr dirty="0" sz="400">
                <a:latin typeface="Arial"/>
                <a:cs typeface="Arial"/>
              </a:rPr>
              <a:t>        </a:t>
            </a:r>
            <a:r>
              <a:rPr dirty="0" sz="400" spc="-3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1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25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     </a:t>
            </a:r>
            <a:r>
              <a:rPr dirty="0" sz="400" spc="35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40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700</a:t>
            </a:r>
            <a:endParaRPr sz="400">
              <a:latin typeface="Arial"/>
              <a:cs typeface="Arial"/>
            </a:endParaRPr>
          </a:p>
          <a:p>
            <a:pPr algn="r" marR="5080">
              <a:lnSpc>
                <a:spcPts val="450"/>
              </a:lnSpc>
            </a:pP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970" name="object 970"/>
          <p:cNvSpPr txBox="1"/>
          <p:nvPr/>
        </p:nvSpPr>
        <p:spPr>
          <a:xfrm>
            <a:off x="1766936" y="2459159"/>
            <a:ext cx="84455" cy="34861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5">
                <a:latin typeface="Arial"/>
                <a:cs typeface="Arial"/>
              </a:rPr>
              <a:t>400</a:t>
            </a:r>
            <a:r>
              <a:rPr dirty="0" sz="400" spc="-2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1200</a:t>
            </a:r>
            <a:r>
              <a:rPr dirty="0" sz="400" spc="-2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150</a:t>
            </a:r>
            <a:endParaRPr sz="400">
              <a:latin typeface="Arial"/>
              <a:cs typeface="Arial"/>
            </a:endParaRPr>
          </a:p>
        </p:txBody>
      </p:sp>
      <p:sp>
        <p:nvSpPr>
          <p:cNvPr id="971" name="object 971"/>
          <p:cNvSpPr txBox="1"/>
          <p:nvPr/>
        </p:nvSpPr>
        <p:spPr>
          <a:xfrm>
            <a:off x="1766936" y="2065510"/>
            <a:ext cx="84455" cy="34861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5">
                <a:latin typeface="Arial"/>
                <a:cs typeface="Arial"/>
              </a:rPr>
              <a:t>175</a:t>
            </a:r>
            <a:r>
              <a:rPr dirty="0" sz="400" spc="-2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1200</a:t>
            </a:r>
            <a:r>
              <a:rPr dirty="0" sz="400" spc="-2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200</a:t>
            </a:r>
            <a:endParaRPr sz="400">
              <a:latin typeface="Arial"/>
              <a:cs typeface="Arial"/>
            </a:endParaRPr>
          </a:p>
        </p:txBody>
      </p:sp>
      <p:sp>
        <p:nvSpPr>
          <p:cNvPr id="972" name="object 972"/>
          <p:cNvSpPr txBox="1"/>
          <p:nvPr/>
        </p:nvSpPr>
        <p:spPr>
          <a:xfrm>
            <a:off x="1723422" y="1916753"/>
            <a:ext cx="84455" cy="50355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  <a:tabLst>
                <a:tab pos="401955" algn="l"/>
              </a:tabLst>
            </a:pPr>
            <a:r>
              <a:rPr dirty="0" sz="400" spc="-5">
                <a:latin typeface="Arial"/>
                <a:cs typeface="Arial"/>
              </a:rPr>
              <a:t>25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	</a:t>
            </a:r>
            <a:r>
              <a:rPr dirty="0" sz="400" spc="-5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973" name="object 973"/>
          <p:cNvSpPr txBox="1"/>
          <p:nvPr/>
        </p:nvSpPr>
        <p:spPr>
          <a:xfrm>
            <a:off x="1767948" y="1915741"/>
            <a:ext cx="84455" cy="113664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300</a:t>
            </a:r>
            <a:endParaRPr sz="400">
              <a:latin typeface="Arial"/>
              <a:cs typeface="Arial"/>
            </a:endParaRPr>
          </a:p>
        </p:txBody>
      </p:sp>
      <p:sp>
        <p:nvSpPr>
          <p:cNvPr id="974" name="object 974"/>
          <p:cNvSpPr txBox="1"/>
          <p:nvPr/>
        </p:nvSpPr>
        <p:spPr>
          <a:xfrm>
            <a:off x="1767948" y="1597988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2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650</a:t>
            </a:r>
            <a:endParaRPr sz="400">
              <a:latin typeface="Arial"/>
              <a:cs typeface="Arial"/>
            </a:endParaRPr>
          </a:p>
        </p:txBody>
      </p:sp>
      <p:sp>
        <p:nvSpPr>
          <p:cNvPr id="975" name="object 975"/>
          <p:cNvSpPr txBox="1"/>
          <p:nvPr/>
        </p:nvSpPr>
        <p:spPr>
          <a:xfrm>
            <a:off x="1723422" y="1166897"/>
            <a:ext cx="128905" cy="27051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ts val="415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30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   </a:t>
            </a:r>
            <a:r>
              <a:rPr dirty="0" sz="400" spc="-15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300</a:t>
            </a:r>
            <a:endParaRPr sz="400">
              <a:latin typeface="Arial"/>
              <a:cs typeface="Arial"/>
            </a:endParaRPr>
          </a:p>
          <a:p>
            <a:pPr marL="12700">
              <a:lnSpc>
                <a:spcPts val="415"/>
              </a:lnSpc>
            </a:pP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976" name="object 976"/>
          <p:cNvSpPr txBox="1"/>
          <p:nvPr/>
        </p:nvSpPr>
        <p:spPr>
          <a:xfrm>
            <a:off x="1767948" y="850156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2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650</a:t>
            </a:r>
            <a:endParaRPr sz="400">
              <a:latin typeface="Arial"/>
              <a:cs typeface="Arial"/>
            </a:endParaRPr>
          </a:p>
        </p:txBody>
      </p:sp>
      <p:sp>
        <p:nvSpPr>
          <p:cNvPr id="977" name="object 977"/>
          <p:cNvSpPr txBox="1"/>
          <p:nvPr/>
        </p:nvSpPr>
        <p:spPr>
          <a:xfrm>
            <a:off x="1723422" y="573893"/>
            <a:ext cx="128905" cy="11557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ts val="415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300</a:t>
            </a:r>
            <a:endParaRPr sz="400">
              <a:latin typeface="Arial"/>
              <a:cs typeface="Arial"/>
            </a:endParaRPr>
          </a:p>
          <a:p>
            <a:pPr marL="14604">
              <a:lnSpc>
                <a:spcPts val="415"/>
              </a:lnSpc>
            </a:pPr>
            <a:r>
              <a:rPr dirty="0" sz="400" spc="-5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978" name="object 978"/>
          <p:cNvSpPr txBox="1"/>
          <p:nvPr/>
        </p:nvSpPr>
        <p:spPr>
          <a:xfrm>
            <a:off x="1767948" y="390730"/>
            <a:ext cx="84455" cy="113664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979" name="object 979"/>
          <p:cNvSpPr txBox="1"/>
          <p:nvPr/>
        </p:nvSpPr>
        <p:spPr>
          <a:xfrm>
            <a:off x="1539798" y="1577749"/>
            <a:ext cx="97790" cy="163830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500">
                <a:latin typeface="Arial"/>
                <a:cs typeface="Arial"/>
              </a:rPr>
              <a:t>ВК-5</a:t>
            </a:r>
            <a:endParaRPr sz="500">
              <a:latin typeface="Arial"/>
              <a:cs typeface="Arial"/>
            </a:endParaRPr>
          </a:p>
        </p:txBody>
      </p:sp>
      <p:sp>
        <p:nvSpPr>
          <p:cNvPr id="980" name="object 980"/>
          <p:cNvSpPr txBox="1"/>
          <p:nvPr/>
        </p:nvSpPr>
        <p:spPr>
          <a:xfrm>
            <a:off x="1539798" y="875455"/>
            <a:ext cx="97790" cy="163830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500">
                <a:latin typeface="Arial"/>
                <a:cs typeface="Arial"/>
              </a:rPr>
              <a:t>ВК-5</a:t>
            </a:r>
            <a:endParaRPr sz="500">
              <a:latin typeface="Arial"/>
              <a:cs typeface="Arial"/>
            </a:endParaRPr>
          </a:p>
        </p:txBody>
      </p:sp>
      <p:sp>
        <p:nvSpPr>
          <p:cNvPr id="981" name="object 981"/>
          <p:cNvSpPr txBox="1"/>
          <p:nvPr/>
        </p:nvSpPr>
        <p:spPr>
          <a:xfrm>
            <a:off x="2315413" y="4744145"/>
            <a:ext cx="84455" cy="31877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5">
                <a:latin typeface="Arial"/>
                <a:cs typeface="Arial"/>
              </a:rPr>
              <a:t>100</a:t>
            </a:r>
            <a:r>
              <a:rPr dirty="0" sz="400" spc="-3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700</a:t>
            </a:r>
            <a:r>
              <a:rPr dirty="0" sz="400" spc="-2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925</a:t>
            </a:r>
            <a:endParaRPr sz="400">
              <a:latin typeface="Arial"/>
              <a:cs typeface="Arial"/>
            </a:endParaRPr>
          </a:p>
        </p:txBody>
      </p:sp>
      <p:sp>
        <p:nvSpPr>
          <p:cNvPr id="982" name="object 982"/>
          <p:cNvSpPr txBox="1"/>
          <p:nvPr/>
        </p:nvSpPr>
        <p:spPr>
          <a:xfrm>
            <a:off x="2513295" y="4897961"/>
            <a:ext cx="97790" cy="172720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500">
                <a:latin typeface="Arial"/>
                <a:cs typeface="Arial"/>
              </a:rPr>
              <a:t>ПР-1</a:t>
            </a:r>
            <a:endParaRPr sz="500">
              <a:latin typeface="Arial"/>
              <a:cs typeface="Arial"/>
            </a:endParaRPr>
          </a:p>
        </p:txBody>
      </p:sp>
      <p:sp>
        <p:nvSpPr>
          <p:cNvPr id="983" name="object 983"/>
          <p:cNvSpPr txBox="1"/>
          <p:nvPr/>
        </p:nvSpPr>
        <p:spPr>
          <a:xfrm>
            <a:off x="3069317" y="5004217"/>
            <a:ext cx="84455" cy="113664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984" name="object 984"/>
          <p:cNvSpPr txBox="1"/>
          <p:nvPr/>
        </p:nvSpPr>
        <p:spPr>
          <a:xfrm>
            <a:off x="3069317" y="4547827"/>
            <a:ext cx="84455" cy="113664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985" name="object 985"/>
          <p:cNvSpPr txBox="1"/>
          <p:nvPr/>
        </p:nvSpPr>
        <p:spPr>
          <a:xfrm>
            <a:off x="3112831" y="5666033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3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775</a:t>
            </a:r>
            <a:endParaRPr sz="400">
              <a:latin typeface="Arial"/>
              <a:cs typeface="Arial"/>
            </a:endParaRPr>
          </a:p>
        </p:txBody>
      </p:sp>
      <p:sp>
        <p:nvSpPr>
          <p:cNvPr id="986" name="object 986"/>
          <p:cNvSpPr txBox="1"/>
          <p:nvPr/>
        </p:nvSpPr>
        <p:spPr>
          <a:xfrm>
            <a:off x="3112831" y="5125651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1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987" name="object 987"/>
          <p:cNvSpPr txBox="1"/>
          <p:nvPr/>
        </p:nvSpPr>
        <p:spPr>
          <a:xfrm>
            <a:off x="3112831" y="4789683"/>
            <a:ext cx="84455" cy="21653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70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925</a:t>
            </a:r>
            <a:endParaRPr sz="400">
              <a:latin typeface="Arial"/>
              <a:cs typeface="Arial"/>
            </a:endParaRPr>
          </a:p>
        </p:txBody>
      </p:sp>
      <p:sp>
        <p:nvSpPr>
          <p:cNvPr id="988" name="object 988"/>
          <p:cNvSpPr txBox="1"/>
          <p:nvPr/>
        </p:nvSpPr>
        <p:spPr>
          <a:xfrm>
            <a:off x="3261127" y="4897961"/>
            <a:ext cx="97790" cy="172720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500">
                <a:latin typeface="Arial"/>
                <a:cs typeface="Arial"/>
              </a:rPr>
              <a:t>ПР-1</a:t>
            </a:r>
            <a:endParaRPr sz="500">
              <a:latin typeface="Arial"/>
              <a:cs typeface="Arial"/>
            </a:endParaRPr>
          </a:p>
        </p:txBody>
      </p:sp>
      <p:sp>
        <p:nvSpPr>
          <p:cNvPr id="989" name="object 989"/>
          <p:cNvSpPr txBox="1"/>
          <p:nvPr/>
        </p:nvSpPr>
        <p:spPr>
          <a:xfrm>
            <a:off x="3112831" y="3986193"/>
            <a:ext cx="84455" cy="46545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5">
                <a:latin typeface="Arial"/>
                <a:cs typeface="Arial"/>
              </a:rPr>
              <a:t>925</a:t>
            </a:r>
            <a:r>
              <a:rPr dirty="0" sz="400" spc="-2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700</a:t>
            </a:r>
            <a:r>
              <a:rPr dirty="0" sz="400" spc="-1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100</a:t>
            </a:r>
            <a:r>
              <a:rPr dirty="0" sz="400" spc="-1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-1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850</a:t>
            </a:r>
            <a:endParaRPr sz="400">
              <a:latin typeface="Arial"/>
              <a:cs typeface="Arial"/>
            </a:endParaRPr>
          </a:p>
        </p:txBody>
      </p:sp>
      <p:sp>
        <p:nvSpPr>
          <p:cNvPr id="990" name="object 990"/>
          <p:cNvSpPr txBox="1"/>
          <p:nvPr/>
        </p:nvSpPr>
        <p:spPr>
          <a:xfrm>
            <a:off x="3261127" y="4298886"/>
            <a:ext cx="97790" cy="172720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500">
                <a:latin typeface="Arial"/>
                <a:cs typeface="Arial"/>
              </a:rPr>
              <a:t>ПР-1</a:t>
            </a:r>
            <a:endParaRPr sz="500">
              <a:latin typeface="Arial"/>
              <a:cs typeface="Arial"/>
            </a:endParaRPr>
          </a:p>
        </p:txBody>
      </p:sp>
      <p:sp>
        <p:nvSpPr>
          <p:cNvPr id="991" name="object 991"/>
          <p:cNvSpPr txBox="1"/>
          <p:nvPr/>
        </p:nvSpPr>
        <p:spPr>
          <a:xfrm>
            <a:off x="3112831" y="3691716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1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070</a:t>
            </a:r>
            <a:endParaRPr sz="400">
              <a:latin typeface="Arial"/>
              <a:cs typeface="Arial"/>
            </a:endParaRPr>
          </a:p>
        </p:txBody>
      </p:sp>
      <p:sp>
        <p:nvSpPr>
          <p:cNvPr id="992" name="object 992"/>
          <p:cNvSpPr txBox="1"/>
          <p:nvPr/>
        </p:nvSpPr>
        <p:spPr>
          <a:xfrm>
            <a:off x="3577868" y="4298886"/>
            <a:ext cx="97790" cy="172720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500">
                <a:latin typeface="Arial"/>
                <a:cs typeface="Arial"/>
              </a:rPr>
              <a:t>ПР-1</a:t>
            </a:r>
            <a:endParaRPr sz="500">
              <a:latin typeface="Arial"/>
              <a:cs typeface="Arial"/>
            </a:endParaRPr>
          </a:p>
        </p:txBody>
      </p:sp>
      <p:sp>
        <p:nvSpPr>
          <p:cNvPr id="993" name="object 993"/>
          <p:cNvSpPr txBox="1"/>
          <p:nvPr/>
        </p:nvSpPr>
        <p:spPr>
          <a:xfrm>
            <a:off x="3910248" y="5666033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3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775</a:t>
            </a:r>
            <a:endParaRPr sz="400">
              <a:latin typeface="Arial"/>
              <a:cs typeface="Arial"/>
            </a:endParaRPr>
          </a:p>
        </p:txBody>
      </p:sp>
      <p:sp>
        <p:nvSpPr>
          <p:cNvPr id="994" name="object 994"/>
          <p:cNvSpPr txBox="1"/>
          <p:nvPr/>
        </p:nvSpPr>
        <p:spPr>
          <a:xfrm>
            <a:off x="3910248" y="5109459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1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400</a:t>
            </a:r>
            <a:endParaRPr sz="400">
              <a:latin typeface="Arial"/>
              <a:cs typeface="Arial"/>
            </a:endParaRPr>
          </a:p>
        </p:txBody>
      </p:sp>
      <p:sp>
        <p:nvSpPr>
          <p:cNvPr id="995" name="object 995"/>
          <p:cNvSpPr txBox="1"/>
          <p:nvPr/>
        </p:nvSpPr>
        <p:spPr>
          <a:xfrm>
            <a:off x="3910248" y="4818017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1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725</a:t>
            </a:r>
            <a:endParaRPr sz="400">
              <a:latin typeface="Arial"/>
              <a:cs typeface="Arial"/>
            </a:endParaRPr>
          </a:p>
        </p:txBody>
      </p:sp>
      <p:sp>
        <p:nvSpPr>
          <p:cNvPr id="996" name="object 996"/>
          <p:cNvSpPr txBox="1"/>
          <p:nvPr/>
        </p:nvSpPr>
        <p:spPr>
          <a:xfrm>
            <a:off x="3910248" y="3959883"/>
            <a:ext cx="84455" cy="50990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-1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025</a:t>
            </a:r>
            <a:r>
              <a:rPr dirty="0" sz="400" spc="-1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700</a:t>
            </a:r>
            <a:r>
              <a:rPr dirty="0" sz="400" spc="-1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100</a:t>
            </a:r>
            <a:r>
              <a:rPr dirty="0" sz="400" spc="-1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-1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850</a:t>
            </a:r>
            <a:endParaRPr sz="400">
              <a:latin typeface="Arial"/>
              <a:cs typeface="Arial"/>
            </a:endParaRPr>
          </a:p>
        </p:txBody>
      </p:sp>
      <p:sp>
        <p:nvSpPr>
          <p:cNvPr id="997" name="object 997"/>
          <p:cNvSpPr txBox="1"/>
          <p:nvPr/>
        </p:nvSpPr>
        <p:spPr>
          <a:xfrm>
            <a:off x="3910248" y="3724098"/>
            <a:ext cx="84455" cy="113664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998" name="object 998"/>
          <p:cNvSpPr txBox="1"/>
          <p:nvPr/>
        </p:nvSpPr>
        <p:spPr>
          <a:xfrm>
            <a:off x="3910248" y="3286935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4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400</a:t>
            </a:r>
            <a:endParaRPr sz="400">
              <a:latin typeface="Arial"/>
              <a:cs typeface="Arial"/>
            </a:endParaRPr>
          </a:p>
        </p:txBody>
      </p:sp>
      <p:sp>
        <p:nvSpPr>
          <p:cNvPr id="999" name="object 999"/>
          <p:cNvSpPr txBox="1"/>
          <p:nvPr/>
        </p:nvSpPr>
        <p:spPr>
          <a:xfrm>
            <a:off x="3910248" y="2892274"/>
            <a:ext cx="84455" cy="113664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000" name="object 1000"/>
          <p:cNvSpPr txBox="1"/>
          <p:nvPr/>
        </p:nvSpPr>
        <p:spPr>
          <a:xfrm>
            <a:off x="3910248" y="2298259"/>
            <a:ext cx="84455" cy="36322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-2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600</a:t>
            </a:r>
            <a:r>
              <a:rPr dirty="0" sz="400" spc="-2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150</a:t>
            </a:r>
            <a:r>
              <a:rPr dirty="0" sz="400" spc="-2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001" name="object 1001"/>
          <p:cNvSpPr txBox="1"/>
          <p:nvPr/>
        </p:nvSpPr>
        <p:spPr>
          <a:xfrm>
            <a:off x="3910248" y="1374347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8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575</a:t>
            </a:r>
            <a:endParaRPr sz="400">
              <a:latin typeface="Arial"/>
              <a:cs typeface="Arial"/>
            </a:endParaRPr>
          </a:p>
        </p:txBody>
      </p:sp>
      <p:sp>
        <p:nvSpPr>
          <p:cNvPr id="1002" name="object 1002"/>
          <p:cNvSpPr txBox="1"/>
          <p:nvPr/>
        </p:nvSpPr>
        <p:spPr>
          <a:xfrm>
            <a:off x="4284671" y="5566861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4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925</a:t>
            </a:r>
            <a:endParaRPr sz="400">
              <a:latin typeface="Arial"/>
              <a:cs typeface="Arial"/>
            </a:endParaRPr>
          </a:p>
        </p:txBody>
      </p:sp>
      <p:sp>
        <p:nvSpPr>
          <p:cNvPr id="1003" name="object 1003"/>
          <p:cNvSpPr txBox="1"/>
          <p:nvPr/>
        </p:nvSpPr>
        <p:spPr>
          <a:xfrm>
            <a:off x="4248240" y="4788671"/>
            <a:ext cx="121285" cy="26225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-3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600</a:t>
            </a:r>
            <a:r>
              <a:rPr dirty="0" sz="400" spc="-10">
                <a:latin typeface="Arial"/>
                <a:cs typeface="Arial"/>
              </a:rPr>
              <a:t> </a:t>
            </a:r>
            <a:r>
              <a:rPr dirty="0" baseline="-41666" sz="600">
                <a:latin typeface="Arial"/>
                <a:cs typeface="Arial"/>
              </a:rPr>
              <a:t>250</a:t>
            </a:r>
            <a:endParaRPr baseline="-41666" sz="600">
              <a:latin typeface="Arial"/>
              <a:cs typeface="Arial"/>
            </a:endParaRPr>
          </a:p>
        </p:txBody>
      </p:sp>
      <p:sp>
        <p:nvSpPr>
          <p:cNvPr id="1004" name="object 1004"/>
          <p:cNvSpPr txBox="1"/>
          <p:nvPr/>
        </p:nvSpPr>
        <p:spPr>
          <a:xfrm>
            <a:off x="4284671" y="4371747"/>
            <a:ext cx="84455" cy="26035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5">
                <a:latin typeface="Arial"/>
                <a:cs typeface="Arial"/>
              </a:rPr>
              <a:t>100</a:t>
            </a:r>
            <a:r>
              <a:rPr dirty="0" sz="400" spc="-3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2</a:t>
            </a:r>
            <a:r>
              <a:rPr dirty="0" sz="400" spc="-2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005" name="object 1005"/>
          <p:cNvSpPr txBox="1"/>
          <p:nvPr/>
        </p:nvSpPr>
        <p:spPr>
          <a:xfrm>
            <a:off x="4828640" y="4855460"/>
            <a:ext cx="97790" cy="172720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500">
                <a:latin typeface="Arial"/>
                <a:cs typeface="Arial"/>
              </a:rPr>
              <a:t>ПР-2</a:t>
            </a:r>
            <a:endParaRPr sz="500">
              <a:latin typeface="Arial"/>
              <a:cs typeface="Arial"/>
            </a:endParaRPr>
          </a:p>
        </p:txBody>
      </p:sp>
      <p:sp>
        <p:nvSpPr>
          <p:cNvPr id="1006" name="object 1006"/>
          <p:cNvSpPr txBox="1"/>
          <p:nvPr/>
        </p:nvSpPr>
        <p:spPr>
          <a:xfrm>
            <a:off x="5043634" y="5942295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2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050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007" name="object 1007"/>
          <p:cNvSpPr txBox="1"/>
          <p:nvPr/>
        </p:nvSpPr>
        <p:spPr>
          <a:xfrm>
            <a:off x="5043634" y="5553706"/>
            <a:ext cx="84455" cy="24574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35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1600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008" name="object 1008"/>
          <p:cNvSpPr txBox="1"/>
          <p:nvPr/>
        </p:nvSpPr>
        <p:spPr>
          <a:xfrm>
            <a:off x="5043634" y="5180296"/>
            <a:ext cx="84455" cy="24574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10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1300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009" name="object 1009"/>
          <p:cNvSpPr txBox="1"/>
          <p:nvPr/>
        </p:nvSpPr>
        <p:spPr>
          <a:xfrm>
            <a:off x="4828640" y="4508360"/>
            <a:ext cx="97790" cy="172720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500">
                <a:latin typeface="Arial"/>
                <a:cs typeface="Arial"/>
              </a:rPr>
              <a:t>ПР-2</a:t>
            </a:r>
            <a:endParaRPr sz="500">
              <a:latin typeface="Arial"/>
              <a:cs typeface="Arial"/>
            </a:endParaRPr>
          </a:p>
        </p:txBody>
      </p:sp>
      <p:sp>
        <p:nvSpPr>
          <p:cNvPr id="1010" name="object 1010"/>
          <p:cNvSpPr txBox="1"/>
          <p:nvPr/>
        </p:nvSpPr>
        <p:spPr>
          <a:xfrm>
            <a:off x="5043634" y="4527587"/>
            <a:ext cx="84455" cy="42164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5">
                <a:latin typeface="Arial"/>
                <a:cs typeface="Arial"/>
              </a:rPr>
              <a:t>100</a:t>
            </a:r>
            <a:r>
              <a:rPr dirty="0" sz="400" spc="-2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810</a:t>
            </a:r>
            <a:r>
              <a:rPr dirty="0" sz="400" spc="-2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810</a:t>
            </a:r>
            <a:r>
              <a:rPr dirty="0" sz="400" spc="-2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810</a:t>
            </a:r>
            <a:endParaRPr sz="400">
              <a:latin typeface="Arial"/>
              <a:cs typeface="Arial"/>
            </a:endParaRPr>
          </a:p>
        </p:txBody>
      </p:sp>
      <p:sp>
        <p:nvSpPr>
          <p:cNvPr id="1011" name="object 1011"/>
          <p:cNvSpPr txBox="1"/>
          <p:nvPr/>
        </p:nvSpPr>
        <p:spPr>
          <a:xfrm>
            <a:off x="5043634" y="4283707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1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270</a:t>
            </a:r>
            <a:endParaRPr sz="400">
              <a:latin typeface="Arial"/>
              <a:cs typeface="Arial"/>
            </a:endParaRPr>
          </a:p>
        </p:txBody>
      </p:sp>
      <p:sp>
        <p:nvSpPr>
          <p:cNvPr id="1012" name="object 1012"/>
          <p:cNvSpPr txBox="1"/>
          <p:nvPr/>
        </p:nvSpPr>
        <p:spPr>
          <a:xfrm>
            <a:off x="5549610" y="2205159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1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975</a:t>
            </a:r>
            <a:endParaRPr sz="400">
              <a:latin typeface="Arial"/>
              <a:cs typeface="Arial"/>
            </a:endParaRPr>
          </a:p>
        </p:txBody>
      </p:sp>
      <p:sp>
        <p:nvSpPr>
          <p:cNvPr id="1013" name="object 1013"/>
          <p:cNvSpPr txBox="1"/>
          <p:nvPr/>
        </p:nvSpPr>
        <p:spPr>
          <a:xfrm>
            <a:off x="5549610" y="1249877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7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000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014" name="object 1014"/>
          <p:cNvSpPr txBox="1"/>
          <p:nvPr/>
        </p:nvSpPr>
        <p:spPr>
          <a:xfrm>
            <a:off x="5840682" y="6871267"/>
            <a:ext cx="123825" cy="74930"/>
          </a:xfrm>
          <a:prstGeom prst="rect">
            <a:avLst/>
          </a:prstGeom>
        </p:spPr>
        <p:txBody>
          <a:bodyPr wrap="square" lIns="0" tIns="317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dirty="0" sz="700">
                <a:latin typeface="Arial"/>
                <a:cs typeface="Arial"/>
              </a:rPr>
              <a:t>1</a:t>
            </a:r>
            <a:endParaRPr sz="700">
              <a:latin typeface="Arial"/>
              <a:cs typeface="Arial"/>
            </a:endParaRPr>
          </a:p>
        </p:txBody>
      </p:sp>
      <p:sp>
        <p:nvSpPr>
          <p:cNvPr id="1015" name="object 1015"/>
          <p:cNvSpPr txBox="1"/>
          <p:nvPr/>
        </p:nvSpPr>
        <p:spPr>
          <a:xfrm>
            <a:off x="5840682" y="330013"/>
            <a:ext cx="123825" cy="74930"/>
          </a:xfrm>
          <a:prstGeom prst="rect">
            <a:avLst/>
          </a:prstGeom>
        </p:spPr>
        <p:txBody>
          <a:bodyPr wrap="square" lIns="0" tIns="317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dirty="0" sz="700">
                <a:latin typeface="Arial"/>
                <a:cs typeface="Arial"/>
              </a:rPr>
              <a:t>1</a:t>
            </a:r>
            <a:endParaRPr sz="700">
              <a:latin typeface="Arial"/>
              <a:cs typeface="Arial"/>
            </a:endParaRPr>
          </a:p>
        </p:txBody>
      </p:sp>
      <p:sp>
        <p:nvSpPr>
          <p:cNvPr id="1016" name="object 1016"/>
          <p:cNvSpPr txBox="1"/>
          <p:nvPr/>
        </p:nvSpPr>
        <p:spPr>
          <a:xfrm>
            <a:off x="5961013" y="1803414"/>
            <a:ext cx="97790" cy="172720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500">
                <a:latin typeface="Arial"/>
                <a:cs typeface="Arial"/>
              </a:rPr>
              <a:t>ПР-1</a:t>
            </a:r>
            <a:endParaRPr sz="500">
              <a:latin typeface="Arial"/>
              <a:cs typeface="Arial"/>
            </a:endParaRPr>
          </a:p>
        </p:txBody>
      </p:sp>
      <p:sp>
        <p:nvSpPr>
          <p:cNvPr id="1017" name="object 1017"/>
          <p:cNvSpPr txBox="1"/>
          <p:nvPr/>
        </p:nvSpPr>
        <p:spPr>
          <a:xfrm>
            <a:off x="6088980" y="2316474"/>
            <a:ext cx="84455" cy="113664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018" name="object 1018"/>
          <p:cNvSpPr txBox="1"/>
          <p:nvPr/>
        </p:nvSpPr>
        <p:spPr>
          <a:xfrm>
            <a:off x="6133506" y="5544598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4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925</a:t>
            </a:r>
            <a:endParaRPr sz="400">
              <a:latin typeface="Arial"/>
              <a:cs typeface="Arial"/>
            </a:endParaRPr>
          </a:p>
        </p:txBody>
      </p:sp>
      <p:sp>
        <p:nvSpPr>
          <p:cNvPr id="1019" name="object 1019"/>
          <p:cNvSpPr txBox="1"/>
          <p:nvPr/>
        </p:nvSpPr>
        <p:spPr>
          <a:xfrm>
            <a:off x="6133506" y="4807898"/>
            <a:ext cx="84455" cy="26035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5">
                <a:latin typeface="Arial"/>
                <a:cs typeface="Arial"/>
              </a:rPr>
              <a:t>100</a:t>
            </a:r>
            <a:r>
              <a:rPr dirty="0" sz="400" spc="-3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-2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725</a:t>
            </a:r>
            <a:endParaRPr sz="400">
              <a:latin typeface="Arial"/>
              <a:cs typeface="Arial"/>
            </a:endParaRPr>
          </a:p>
        </p:txBody>
      </p:sp>
      <p:sp>
        <p:nvSpPr>
          <p:cNvPr id="1020" name="object 1020"/>
          <p:cNvSpPr txBox="1"/>
          <p:nvPr/>
        </p:nvSpPr>
        <p:spPr>
          <a:xfrm>
            <a:off x="6356686" y="4833197"/>
            <a:ext cx="97790" cy="172720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500">
                <a:latin typeface="Arial"/>
                <a:cs typeface="Arial"/>
              </a:rPr>
              <a:t>ПР-2</a:t>
            </a:r>
            <a:endParaRPr sz="500">
              <a:latin typeface="Arial"/>
              <a:cs typeface="Arial"/>
            </a:endParaRPr>
          </a:p>
        </p:txBody>
      </p:sp>
      <p:sp>
        <p:nvSpPr>
          <p:cNvPr id="1021" name="object 1021"/>
          <p:cNvSpPr txBox="1"/>
          <p:nvPr/>
        </p:nvSpPr>
        <p:spPr>
          <a:xfrm>
            <a:off x="6523107" y="5666033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3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775</a:t>
            </a:r>
            <a:endParaRPr sz="400">
              <a:latin typeface="Arial"/>
              <a:cs typeface="Arial"/>
            </a:endParaRPr>
          </a:p>
        </p:txBody>
      </p:sp>
      <p:sp>
        <p:nvSpPr>
          <p:cNvPr id="1022" name="object 1022"/>
          <p:cNvSpPr txBox="1"/>
          <p:nvPr/>
        </p:nvSpPr>
        <p:spPr>
          <a:xfrm>
            <a:off x="6523107" y="4705691"/>
            <a:ext cx="84455" cy="46545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-2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400</a:t>
            </a:r>
            <a:r>
              <a:rPr dirty="0" sz="400" spc="-1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200</a:t>
            </a:r>
            <a:r>
              <a:rPr dirty="0" sz="400" spc="-1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810</a:t>
            </a:r>
            <a:r>
              <a:rPr dirty="0" sz="400" spc="-1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565</a:t>
            </a:r>
            <a:endParaRPr sz="400">
              <a:latin typeface="Arial"/>
              <a:cs typeface="Arial"/>
            </a:endParaRPr>
          </a:p>
        </p:txBody>
      </p:sp>
      <p:sp>
        <p:nvSpPr>
          <p:cNvPr id="1023" name="object 1023"/>
          <p:cNvSpPr txBox="1"/>
          <p:nvPr/>
        </p:nvSpPr>
        <p:spPr>
          <a:xfrm>
            <a:off x="6479593" y="4547827"/>
            <a:ext cx="84455" cy="113664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024" name="object 1024"/>
          <p:cNvSpPr txBox="1"/>
          <p:nvPr/>
        </p:nvSpPr>
        <p:spPr>
          <a:xfrm>
            <a:off x="6479593" y="4024648"/>
            <a:ext cx="128270" cy="52768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53975">
              <a:lnSpc>
                <a:spcPts val="409"/>
              </a:lnSpc>
              <a:spcBef>
                <a:spcPts val="75"/>
              </a:spcBef>
            </a:pP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090     </a:t>
            </a:r>
            <a:r>
              <a:rPr dirty="0" sz="400" spc="4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-3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000</a:t>
            </a:r>
            <a:r>
              <a:rPr dirty="0" sz="400" spc="-2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810</a:t>
            </a:r>
            <a:endParaRPr sz="400">
              <a:latin typeface="Arial"/>
              <a:cs typeface="Arial"/>
            </a:endParaRPr>
          </a:p>
          <a:p>
            <a:pPr marL="12700">
              <a:lnSpc>
                <a:spcPts val="409"/>
              </a:lnSpc>
            </a:pP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025" name="object 1025"/>
          <p:cNvSpPr txBox="1"/>
          <p:nvPr/>
        </p:nvSpPr>
        <p:spPr>
          <a:xfrm>
            <a:off x="6523107" y="3584449"/>
            <a:ext cx="84455" cy="31877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5">
                <a:latin typeface="Arial"/>
                <a:cs typeface="Arial"/>
              </a:rPr>
              <a:t>565</a:t>
            </a:r>
            <a:r>
              <a:rPr dirty="0" sz="400" spc="-3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810</a:t>
            </a:r>
            <a:r>
              <a:rPr dirty="0" sz="400" spc="-2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400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026" name="object 1026"/>
          <p:cNvSpPr txBox="1"/>
          <p:nvPr/>
        </p:nvSpPr>
        <p:spPr>
          <a:xfrm>
            <a:off x="6523107" y="3139190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3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975</a:t>
            </a:r>
            <a:endParaRPr sz="400">
              <a:latin typeface="Arial"/>
              <a:cs typeface="Arial"/>
            </a:endParaRPr>
          </a:p>
        </p:txBody>
      </p:sp>
      <p:sp>
        <p:nvSpPr>
          <p:cNvPr id="1027" name="object 1027"/>
          <p:cNvSpPr txBox="1"/>
          <p:nvPr/>
        </p:nvSpPr>
        <p:spPr>
          <a:xfrm>
            <a:off x="6523107" y="2748577"/>
            <a:ext cx="84455" cy="113664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028" name="object 1028"/>
          <p:cNvSpPr txBox="1"/>
          <p:nvPr/>
        </p:nvSpPr>
        <p:spPr>
          <a:xfrm>
            <a:off x="6523107" y="2450051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1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735</a:t>
            </a:r>
            <a:endParaRPr sz="400">
              <a:latin typeface="Arial"/>
              <a:cs typeface="Arial"/>
            </a:endParaRPr>
          </a:p>
        </p:txBody>
      </p:sp>
      <p:sp>
        <p:nvSpPr>
          <p:cNvPr id="1029" name="object 1029"/>
          <p:cNvSpPr txBox="1"/>
          <p:nvPr/>
        </p:nvSpPr>
        <p:spPr>
          <a:xfrm>
            <a:off x="6133506" y="4543779"/>
            <a:ext cx="84455" cy="113664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030" name="object 1030"/>
          <p:cNvSpPr txBox="1"/>
          <p:nvPr/>
        </p:nvSpPr>
        <p:spPr>
          <a:xfrm>
            <a:off x="6133506" y="4221978"/>
            <a:ext cx="172085" cy="222885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62865">
              <a:lnSpc>
                <a:spcPct val="100000"/>
              </a:lnSpc>
              <a:spcBef>
                <a:spcPts val="60"/>
              </a:spcBef>
            </a:pPr>
            <a:r>
              <a:rPr dirty="0" sz="500">
                <a:latin typeface="Arial"/>
                <a:cs typeface="Arial"/>
              </a:rPr>
              <a:t>ПР-2</a:t>
            </a:r>
            <a:endParaRPr sz="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400">
                <a:latin typeface="Arial"/>
                <a:cs typeface="Arial"/>
              </a:rPr>
              <a:t>2900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031" name="object 1031"/>
          <p:cNvSpPr txBox="1"/>
          <p:nvPr/>
        </p:nvSpPr>
        <p:spPr>
          <a:xfrm>
            <a:off x="6356686" y="3692728"/>
            <a:ext cx="97790" cy="172720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500">
                <a:latin typeface="Arial"/>
                <a:cs typeface="Arial"/>
              </a:rPr>
              <a:t>ПР-2</a:t>
            </a:r>
            <a:endParaRPr sz="500">
              <a:latin typeface="Arial"/>
              <a:cs typeface="Arial"/>
            </a:endParaRPr>
          </a:p>
        </p:txBody>
      </p:sp>
      <p:sp>
        <p:nvSpPr>
          <p:cNvPr id="1032" name="object 1032"/>
          <p:cNvSpPr txBox="1"/>
          <p:nvPr/>
        </p:nvSpPr>
        <p:spPr>
          <a:xfrm>
            <a:off x="6356686" y="1803414"/>
            <a:ext cx="97790" cy="172720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500">
                <a:latin typeface="Arial"/>
                <a:cs typeface="Arial"/>
              </a:rPr>
              <a:t>ПР-1</a:t>
            </a:r>
            <a:endParaRPr sz="500">
              <a:latin typeface="Arial"/>
              <a:cs typeface="Arial"/>
            </a:endParaRPr>
          </a:p>
        </p:txBody>
      </p:sp>
      <p:sp>
        <p:nvSpPr>
          <p:cNvPr id="1033" name="object 1033"/>
          <p:cNvSpPr txBox="1"/>
          <p:nvPr/>
        </p:nvSpPr>
        <p:spPr>
          <a:xfrm>
            <a:off x="6479593" y="1934968"/>
            <a:ext cx="128270" cy="34163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96850">
              <a:lnSpc>
                <a:spcPts val="409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1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165</a:t>
            </a:r>
            <a:endParaRPr sz="400">
              <a:latin typeface="Arial"/>
              <a:cs typeface="Arial"/>
            </a:endParaRPr>
          </a:p>
          <a:p>
            <a:pPr marL="12700">
              <a:lnSpc>
                <a:spcPts val="409"/>
              </a:lnSpc>
            </a:pPr>
            <a:r>
              <a:rPr dirty="0" sz="400" spc="-5">
                <a:latin typeface="Arial"/>
                <a:cs typeface="Arial"/>
              </a:rPr>
              <a:t>25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300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034" name="object 1034"/>
          <p:cNvSpPr txBox="1"/>
          <p:nvPr/>
        </p:nvSpPr>
        <p:spPr>
          <a:xfrm>
            <a:off x="6523107" y="1690076"/>
            <a:ext cx="84455" cy="21653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71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560</a:t>
            </a:r>
            <a:endParaRPr sz="400">
              <a:latin typeface="Arial"/>
              <a:cs typeface="Arial"/>
            </a:endParaRPr>
          </a:p>
        </p:txBody>
      </p:sp>
      <p:sp>
        <p:nvSpPr>
          <p:cNvPr id="1035" name="object 1035"/>
          <p:cNvSpPr txBox="1"/>
          <p:nvPr/>
        </p:nvSpPr>
        <p:spPr>
          <a:xfrm>
            <a:off x="6133506" y="4030719"/>
            <a:ext cx="84455" cy="113664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036" name="object 1036"/>
          <p:cNvSpPr txBox="1"/>
          <p:nvPr/>
        </p:nvSpPr>
        <p:spPr>
          <a:xfrm>
            <a:off x="6133506" y="3717014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1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675</a:t>
            </a:r>
            <a:endParaRPr sz="400">
              <a:latin typeface="Arial"/>
              <a:cs typeface="Arial"/>
            </a:endParaRPr>
          </a:p>
        </p:txBody>
      </p:sp>
      <p:sp>
        <p:nvSpPr>
          <p:cNvPr id="1037" name="object 1037"/>
          <p:cNvSpPr txBox="1"/>
          <p:nvPr/>
        </p:nvSpPr>
        <p:spPr>
          <a:xfrm>
            <a:off x="6133506" y="3491349"/>
            <a:ext cx="84455" cy="113664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038" name="object 1038"/>
          <p:cNvSpPr txBox="1"/>
          <p:nvPr/>
        </p:nvSpPr>
        <p:spPr>
          <a:xfrm>
            <a:off x="6133506" y="3095676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3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975</a:t>
            </a:r>
            <a:endParaRPr sz="400">
              <a:latin typeface="Arial"/>
              <a:cs typeface="Arial"/>
            </a:endParaRPr>
          </a:p>
        </p:txBody>
      </p:sp>
      <p:sp>
        <p:nvSpPr>
          <p:cNvPr id="1039" name="object 1039"/>
          <p:cNvSpPr txBox="1"/>
          <p:nvPr/>
        </p:nvSpPr>
        <p:spPr>
          <a:xfrm>
            <a:off x="6133506" y="2748577"/>
            <a:ext cx="84455" cy="113664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040" name="object 1040"/>
          <p:cNvSpPr txBox="1"/>
          <p:nvPr/>
        </p:nvSpPr>
        <p:spPr>
          <a:xfrm>
            <a:off x="6133506" y="2450051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1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735</a:t>
            </a:r>
            <a:endParaRPr sz="400">
              <a:latin typeface="Arial"/>
              <a:cs typeface="Arial"/>
            </a:endParaRPr>
          </a:p>
        </p:txBody>
      </p:sp>
      <p:sp>
        <p:nvSpPr>
          <p:cNvPr id="1041" name="object 1041"/>
          <p:cNvSpPr txBox="1"/>
          <p:nvPr/>
        </p:nvSpPr>
        <p:spPr>
          <a:xfrm>
            <a:off x="6133506" y="2064498"/>
            <a:ext cx="84455" cy="24574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106</a:t>
            </a:r>
            <a:r>
              <a:rPr dirty="0" sz="400">
                <a:latin typeface="Arial"/>
                <a:cs typeface="Arial"/>
              </a:rPr>
              <a:t>5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042" name="object 1042"/>
          <p:cNvSpPr txBox="1"/>
          <p:nvPr/>
        </p:nvSpPr>
        <p:spPr>
          <a:xfrm>
            <a:off x="6088980" y="1669837"/>
            <a:ext cx="128905" cy="33147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algn="r" marR="32384">
              <a:lnSpc>
                <a:spcPts val="415"/>
              </a:lnSpc>
              <a:spcBef>
                <a:spcPts val="75"/>
              </a:spcBef>
            </a:pPr>
            <a:r>
              <a:rPr dirty="0" sz="400" spc="5">
                <a:latin typeface="Arial"/>
                <a:cs typeface="Arial"/>
              </a:rPr>
              <a:t>100     </a:t>
            </a:r>
            <a:r>
              <a:rPr dirty="0" sz="400" spc="11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710</a:t>
            </a:r>
            <a:endParaRPr sz="400">
              <a:latin typeface="Arial"/>
              <a:cs typeface="Arial"/>
            </a:endParaRPr>
          </a:p>
          <a:p>
            <a:pPr algn="r" marR="5080">
              <a:lnSpc>
                <a:spcPts val="415"/>
              </a:lnSpc>
            </a:pPr>
            <a:r>
              <a:rPr dirty="0" sz="400" spc="-5">
                <a:latin typeface="Arial"/>
                <a:cs typeface="Arial"/>
              </a:rPr>
              <a:t>14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215</a:t>
            </a:r>
            <a:endParaRPr sz="400">
              <a:latin typeface="Arial"/>
              <a:cs typeface="Arial"/>
            </a:endParaRPr>
          </a:p>
        </p:txBody>
      </p:sp>
      <p:sp>
        <p:nvSpPr>
          <p:cNvPr id="1043" name="object 1043"/>
          <p:cNvSpPr txBox="1"/>
          <p:nvPr/>
        </p:nvSpPr>
        <p:spPr>
          <a:xfrm>
            <a:off x="6133506" y="1106180"/>
            <a:ext cx="84455" cy="14287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5580</a:t>
            </a:r>
            <a:endParaRPr sz="400">
              <a:latin typeface="Arial"/>
              <a:cs typeface="Arial"/>
            </a:endParaRPr>
          </a:p>
        </p:txBody>
      </p:sp>
      <p:sp>
        <p:nvSpPr>
          <p:cNvPr id="1044" name="object 1044"/>
          <p:cNvSpPr txBox="1"/>
          <p:nvPr/>
        </p:nvSpPr>
        <p:spPr>
          <a:xfrm>
            <a:off x="8073417" y="6047538"/>
            <a:ext cx="84455" cy="113664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300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045" name="object 1045"/>
          <p:cNvSpPr txBox="1"/>
          <p:nvPr/>
        </p:nvSpPr>
        <p:spPr>
          <a:xfrm>
            <a:off x="8073417" y="5722702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2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650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046" name="object 1046"/>
          <p:cNvSpPr txBox="1"/>
          <p:nvPr/>
        </p:nvSpPr>
        <p:spPr>
          <a:xfrm>
            <a:off x="8293561" y="5684248"/>
            <a:ext cx="97790" cy="163830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500">
                <a:latin typeface="Arial"/>
                <a:cs typeface="Arial"/>
              </a:rPr>
              <a:t>ВК-5</a:t>
            </a:r>
            <a:endParaRPr sz="500">
              <a:latin typeface="Arial"/>
              <a:cs typeface="Arial"/>
            </a:endParaRPr>
          </a:p>
        </p:txBody>
      </p:sp>
      <p:sp>
        <p:nvSpPr>
          <p:cNvPr id="1047" name="object 1047"/>
          <p:cNvSpPr txBox="1"/>
          <p:nvPr/>
        </p:nvSpPr>
        <p:spPr>
          <a:xfrm>
            <a:off x="8028891" y="5445427"/>
            <a:ext cx="128905" cy="116839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5240">
              <a:lnSpc>
                <a:spcPts val="415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300</a:t>
            </a:r>
            <a:endParaRPr sz="400">
              <a:latin typeface="Arial"/>
              <a:cs typeface="Arial"/>
            </a:endParaRPr>
          </a:p>
          <a:p>
            <a:pPr marL="12700">
              <a:lnSpc>
                <a:spcPts val="415"/>
              </a:lnSpc>
            </a:pP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048" name="object 1048"/>
          <p:cNvSpPr txBox="1"/>
          <p:nvPr/>
        </p:nvSpPr>
        <p:spPr>
          <a:xfrm>
            <a:off x="8293561" y="5208630"/>
            <a:ext cx="97790" cy="163830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500">
                <a:latin typeface="Arial"/>
                <a:cs typeface="Arial"/>
              </a:rPr>
              <a:t>ВК-2</a:t>
            </a:r>
            <a:endParaRPr sz="500">
              <a:latin typeface="Arial"/>
              <a:cs typeface="Arial"/>
            </a:endParaRPr>
          </a:p>
        </p:txBody>
      </p:sp>
      <p:sp>
        <p:nvSpPr>
          <p:cNvPr id="1049" name="object 1049"/>
          <p:cNvSpPr txBox="1"/>
          <p:nvPr/>
        </p:nvSpPr>
        <p:spPr>
          <a:xfrm>
            <a:off x="8026867" y="4543779"/>
            <a:ext cx="131445" cy="793115"/>
          </a:xfrm>
          <a:prstGeom prst="rect">
            <a:avLst/>
          </a:prstGeom>
        </p:spPr>
        <p:txBody>
          <a:bodyPr wrap="square" lIns="0" tIns="10795" rIns="0" bIns="0" rtlCol="0" vert="vert">
            <a:spAutoFit/>
          </a:bodyPr>
          <a:lstStyle/>
          <a:p>
            <a:pPr marL="159385">
              <a:lnSpc>
                <a:spcPts val="420"/>
              </a:lnSpc>
              <a:spcBef>
                <a:spcPts val="85"/>
              </a:spcBef>
            </a:pPr>
            <a:r>
              <a:rPr dirty="0" sz="400" spc="5">
                <a:latin typeface="Arial"/>
                <a:cs typeface="Arial"/>
              </a:rPr>
              <a:t>725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300     </a:t>
            </a:r>
            <a:r>
              <a:rPr dirty="0" sz="400" spc="3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300</a:t>
            </a:r>
            <a:r>
              <a:rPr dirty="0" sz="400" spc="-2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725</a:t>
            </a:r>
            <a:r>
              <a:rPr dirty="0" sz="400" spc="-2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-2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200</a:t>
            </a:r>
            <a:endParaRPr sz="400">
              <a:latin typeface="Arial"/>
              <a:cs typeface="Arial"/>
            </a:endParaRPr>
          </a:p>
          <a:p>
            <a:pPr marL="12700">
              <a:lnSpc>
                <a:spcPts val="420"/>
              </a:lnSpc>
            </a:pPr>
            <a:r>
              <a:rPr dirty="0" sz="400" spc="-5">
                <a:latin typeface="Arial"/>
                <a:cs typeface="Arial"/>
              </a:rPr>
              <a:t>25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300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050" name="object 1050"/>
          <p:cNvSpPr txBox="1"/>
          <p:nvPr/>
        </p:nvSpPr>
        <p:spPr>
          <a:xfrm>
            <a:off x="8303681" y="4775515"/>
            <a:ext cx="97790" cy="282575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500" spc="-5">
                <a:latin typeface="Arial"/>
                <a:cs typeface="Arial"/>
              </a:rPr>
              <a:t>Д-</a:t>
            </a:r>
            <a:r>
              <a:rPr dirty="0" sz="500">
                <a:latin typeface="Arial"/>
                <a:cs typeface="Arial"/>
              </a:rPr>
              <a:t>2</a:t>
            </a:r>
            <a:r>
              <a:rPr dirty="0" sz="500">
                <a:latin typeface="Arial"/>
                <a:cs typeface="Arial"/>
              </a:rPr>
              <a:t> </a:t>
            </a:r>
            <a:r>
              <a:rPr dirty="0" sz="500">
                <a:latin typeface="Arial"/>
                <a:cs typeface="Arial"/>
              </a:rPr>
              <a:t>ВК-2</a:t>
            </a:r>
            <a:endParaRPr sz="500">
              <a:latin typeface="Arial"/>
              <a:cs typeface="Arial"/>
            </a:endParaRPr>
          </a:p>
        </p:txBody>
      </p:sp>
      <p:sp>
        <p:nvSpPr>
          <p:cNvPr id="1051" name="object 1051"/>
          <p:cNvSpPr txBox="1"/>
          <p:nvPr/>
        </p:nvSpPr>
        <p:spPr>
          <a:xfrm>
            <a:off x="8293561" y="4471930"/>
            <a:ext cx="97790" cy="163830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500">
                <a:latin typeface="Arial"/>
                <a:cs typeface="Arial"/>
              </a:rPr>
              <a:t>ВК-2</a:t>
            </a:r>
            <a:endParaRPr sz="500">
              <a:latin typeface="Arial"/>
              <a:cs typeface="Arial"/>
            </a:endParaRPr>
          </a:p>
        </p:txBody>
      </p:sp>
      <p:sp>
        <p:nvSpPr>
          <p:cNvPr id="1052" name="object 1052"/>
          <p:cNvSpPr txBox="1"/>
          <p:nvPr/>
        </p:nvSpPr>
        <p:spPr>
          <a:xfrm>
            <a:off x="8028891" y="3864759"/>
            <a:ext cx="128905" cy="59372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ts val="415"/>
              </a:lnSpc>
              <a:spcBef>
                <a:spcPts val="75"/>
              </a:spcBef>
              <a:tabLst>
                <a:tab pos="243204" algn="l"/>
              </a:tabLst>
            </a:pPr>
            <a:r>
              <a:rPr dirty="0" sz="400" spc="5">
                <a:latin typeface="Arial"/>
                <a:cs typeface="Arial"/>
              </a:rPr>
              <a:t>300	575</a:t>
            </a:r>
            <a:r>
              <a:rPr dirty="0" sz="400" spc="-2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-2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200</a:t>
            </a:r>
            <a:r>
              <a:rPr dirty="0" sz="400" spc="-2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525</a:t>
            </a:r>
            <a:endParaRPr sz="400">
              <a:latin typeface="Arial"/>
              <a:cs typeface="Arial"/>
            </a:endParaRPr>
          </a:p>
          <a:p>
            <a:pPr marL="21590">
              <a:lnSpc>
                <a:spcPts val="415"/>
              </a:lnSpc>
            </a:pPr>
            <a:r>
              <a:rPr dirty="0" sz="400" spc="-5">
                <a:latin typeface="Arial"/>
                <a:cs typeface="Arial"/>
              </a:rPr>
              <a:t>30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053" name="object 1053"/>
          <p:cNvSpPr txBox="1"/>
          <p:nvPr/>
        </p:nvSpPr>
        <p:spPr>
          <a:xfrm>
            <a:off x="8303681" y="4037803"/>
            <a:ext cx="97790" cy="282575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500" spc="-5">
                <a:latin typeface="Arial"/>
                <a:cs typeface="Arial"/>
              </a:rPr>
              <a:t>Д-</a:t>
            </a:r>
            <a:r>
              <a:rPr dirty="0" sz="500">
                <a:latin typeface="Arial"/>
                <a:cs typeface="Arial"/>
              </a:rPr>
              <a:t>2</a:t>
            </a:r>
            <a:r>
              <a:rPr dirty="0" sz="500">
                <a:latin typeface="Arial"/>
                <a:cs typeface="Arial"/>
              </a:rPr>
              <a:t> </a:t>
            </a:r>
            <a:r>
              <a:rPr dirty="0" sz="500">
                <a:latin typeface="Arial"/>
                <a:cs typeface="Arial"/>
              </a:rPr>
              <a:t>ВК-2</a:t>
            </a:r>
            <a:endParaRPr sz="500">
              <a:latin typeface="Arial"/>
              <a:cs typeface="Arial"/>
            </a:endParaRPr>
          </a:p>
        </p:txBody>
      </p:sp>
      <p:sp>
        <p:nvSpPr>
          <p:cNvPr id="1054" name="object 1054"/>
          <p:cNvSpPr txBox="1"/>
          <p:nvPr/>
        </p:nvSpPr>
        <p:spPr>
          <a:xfrm>
            <a:off x="8073417" y="3606712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2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150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055" name="object 1055"/>
          <p:cNvSpPr txBox="1"/>
          <p:nvPr/>
        </p:nvSpPr>
        <p:spPr>
          <a:xfrm>
            <a:off x="8293561" y="3626951"/>
            <a:ext cx="97790" cy="163830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500">
                <a:latin typeface="Arial"/>
                <a:cs typeface="Arial"/>
              </a:rPr>
              <a:t>ВК-5</a:t>
            </a:r>
            <a:endParaRPr sz="500">
              <a:latin typeface="Arial"/>
              <a:cs typeface="Arial"/>
            </a:endParaRPr>
          </a:p>
        </p:txBody>
      </p:sp>
      <p:sp>
        <p:nvSpPr>
          <p:cNvPr id="1056" name="object 1056"/>
          <p:cNvSpPr txBox="1"/>
          <p:nvPr/>
        </p:nvSpPr>
        <p:spPr>
          <a:xfrm>
            <a:off x="8073417" y="3386106"/>
            <a:ext cx="84455" cy="113664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300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057" name="object 1057"/>
          <p:cNvSpPr txBox="1"/>
          <p:nvPr/>
        </p:nvSpPr>
        <p:spPr>
          <a:xfrm>
            <a:off x="8293561" y="3151334"/>
            <a:ext cx="97790" cy="163830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500">
                <a:latin typeface="Arial"/>
                <a:cs typeface="Arial"/>
              </a:rPr>
              <a:t>ВК-2</a:t>
            </a:r>
            <a:endParaRPr sz="500">
              <a:latin typeface="Arial"/>
              <a:cs typeface="Arial"/>
            </a:endParaRPr>
          </a:p>
        </p:txBody>
      </p:sp>
      <p:sp>
        <p:nvSpPr>
          <p:cNvPr id="1058" name="object 1058"/>
          <p:cNvSpPr txBox="1"/>
          <p:nvPr/>
        </p:nvSpPr>
        <p:spPr>
          <a:xfrm>
            <a:off x="8028891" y="2961087"/>
            <a:ext cx="128905" cy="38163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ts val="415"/>
              </a:lnSpc>
              <a:spcBef>
                <a:spcPts val="75"/>
              </a:spcBef>
              <a:tabLst>
                <a:tab pos="280670" algn="l"/>
              </a:tabLst>
            </a:pPr>
            <a:r>
              <a:rPr dirty="0" sz="400">
                <a:latin typeface="Arial"/>
                <a:cs typeface="Arial"/>
              </a:rPr>
              <a:t>1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20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	</a:t>
            </a:r>
            <a:r>
              <a:rPr dirty="0" sz="400" spc="-5">
                <a:latin typeface="Arial"/>
                <a:cs typeface="Arial"/>
              </a:rPr>
              <a:t>300</a:t>
            </a:r>
            <a:endParaRPr sz="400">
              <a:latin typeface="Arial"/>
              <a:cs typeface="Arial"/>
            </a:endParaRPr>
          </a:p>
          <a:p>
            <a:pPr marL="208915">
              <a:lnSpc>
                <a:spcPts val="415"/>
              </a:lnSpc>
            </a:pPr>
            <a:r>
              <a:rPr dirty="0" sz="400">
                <a:latin typeface="Arial"/>
                <a:cs typeface="Arial"/>
              </a:rPr>
              <a:t>475</a:t>
            </a:r>
            <a:endParaRPr sz="400">
              <a:latin typeface="Arial"/>
              <a:cs typeface="Arial"/>
            </a:endParaRPr>
          </a:p>
        </p:txBody>
      </p:sp>
      <p:sp>
        <p:nvSpPr>
          <p:cNvPr id="1059" name="object 1059"/>
          <p:cNvSpPr txBox="1"/>
          <p:nvPr/>
        </p:nvSpPr>
        <p:spPr>
          <a:xfrm>
            <a:off x="8028891" y="2744529"/>
            <a:ext cx="128905" cy="17716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ts val="415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300</a:t>
            </a:r>
            <a:endParaRPr sz="400">
              <a:latin typeface="Arial"/>
              <a:cs typeface="Arial"/>
            </a:endParaRPr>
          </a:p>
          <a:p>
            <a:pPr marL="76200">
              <a:lnSpc>
                <a:spcPts val="415"/>
              </a:lnSpc>
            </a:pPr>
            <a:r>
              <a:rPr dirty="0" sz="400" spc="-5">
                <a:latin typeface="Arial"/>
                <a:cs typeface="Arial"/>
              </a:rPr>
              <a:t>475</a:t>
            </a:r>
            <a:endParaRPr sz="400">
              <a:latin typeface="Arial"/>
              <a:cs typeface="Arial"/>
            </a:endParaRPr>
          </a:p>
        </p:txBody>
      </p:sp>
      <p:sp>
        <p:nvSpPr>
          <p:cNvPr id="1060" name="object 1060"/>
          <p:cNvSpPr txBox="1"/>
          <p:nvPr/>
        </p:nvSpPr>
        <p:spPr>
          <a:xfrm>
            <a:off x="8026867" y="2517852"/>
            <a:ext cx="130175" cy="18224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ts val="42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550</a:t>
            </a:r>
            <a:endParaRPr sz="400">
              <a:latin typeface="Arial"/>
              <a:cs typeface="Arial"/>
            </a:endParaRPr>
          </a:p>
          <a:p>
            <a:pPr marL="81280">
              <a:lnSpc>
                <a:spcPts val="420"/>
              </a:lnSpc>
            </a:pPr>
            <a:r>
              <a:rPr dirty="0" sz="400" spc="-5">
                <a:latin typeface="Arial"/>
                <a:cs typeface="Arial"/>
              </a:rPr>
              <a:t>300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061" name="object 1061"/>
          <p:cNvSpPr txBox="1"/>
          <p:nvPr/>
        </p:nvSpPr>
        <p:spPr>
          <a:xfrm>
            <a:off x="8303681" y="2531007"/>
            <a:ext cx="97790" cy="438150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500">
                <a:latin typeface="Arial"/>
                <a:cs typeface="Arial"/>
              </a:rPr>
              <a:t>Д-2</a:t>
            </a:r>
            <a:r>
              <a:rPr dirty="0" sz="500" spc="-25">
                <a:latin typeface="Arial"/>
                <a:cs typeface="Arial"/>
              </a:rPr>
              <a:t> </a:t>
            </a:r>
            <a:r>
              <a:rPr dirty="0" sz="500">
                <a:latin typeface="Arial"/>
                <a:cs typeface="Arial"/>
              </a:rPr>
              <a:t>ВК-2</a:t>
            </a:r>
            <a:r>
              <a:rPr dirty="0" sz="500" spc="-25">
                <a:latin typeface="Arial"/>
                <a:cs typeface="Arial"/>
              </a:rPr>
              <a:t> </a:t>
            </a:r>
            <a:r>
              <a:rPr dirty="0" sz="500">
                <a:latin typeface="Arial"/>
                <a:cs typeface="Arial"/>
              </a:rPr>
              <a:t>ВК-2</a:t>
            </a:r>
            <a:endParaRPr sz="500">
              <a:latin typeface="Arial"/>
              <a:cs typeface="Arial"/>
            </a:endParaRPr>
          </a:p>
        </p:txBody>
      </p:sp>
      <p:sp>
        <p:nvSpPr>
          <p:cNvPr id="1062" name="object 1062"/>
          <p:cNvSpPr txBox="1"/>
          <p:nvPr/>
        </p:nvSpPr>
        <p:spPr>
          <a:xfrm>
            <a:off x="8073417" y="2139382"/>
            <a:ext cx="84455" cy="24574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120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550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063" name="object 1063"/>
          <p:cNvSpPr txBox="1"/>
          <p:nvPr/>
        </p:nvSpPr>
        <p:spPr>
          <a:xfrm>
            <a:off x="8026867" y="1918777"/>
            <a:ext cx="84455" cy="21653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30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064" name="object 1064"/>
          <p:cNvSpPr txBox="1"/>
          <p:nvPr/>
        </p:nvSpPr>
        <p:spPr>
          <a:xfrm>
            <a:off x="8303681" y="2092832"/>
            <a:ext cx="97790" cy="282575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500" spc="-5">
                <a:latin typeface="Arial"/>
                <a:cs typeface="Arial"/>
              </a:rPr>
              <a:t>Д-</a:t>
            </a:r>
            <a:r>
              <a:rPr dirty="0" sz="500">
                <a:latin typeface="Arial"/>
                <a:cs typeface="Arial"/>
              </a:rPr>
              <a:t>2</a:t>
            </a:r>
            <a:r>
              <a:rPr dirty="0" sz="500">
                <a:latin typeface="Arial"/>
                <a:cs typeface="Arial"/>
              </a:rPr>
              <a:t> </a:t>
            </a:r>
            <a:r>
              <a:rPr dirty="0" sz="500">
                <a:latin typeface="Arial"/>
                <a:cs typeface="Arial"/>
              </a:rPr>
              <a:t>ВК-2</a:t>
            </a:r>
            <a:endParaRPr sz="500">
              <a:latin typeface="Arial"/>
              <a:cs typeface="Arial"/>
            </a:endParaRPr>
          </a:p>
        </p:txBody>
      </p:sp>
      <p:sp>
        <p:nvSpPr>
          <p:cNvPr id="1065" name="object 1065"/>
          <p:cNvSpPr txBox="1"/>
          <p:nvPr/>
        </p:nvSpPr>
        <p:spPr>
          <a:xfrm>
            <a:off x="8293561" y="1569654"/>
            <a:ext cx="97790" cy="163830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500">
                <a:latin typeface="Arial"/>
                <a:cs typeface="Arial"/>
              </a:rPr>
              <a:t>ВК-5</a:t>
            </a:r>
            <a:endParaRPr sz="500">
              <a:latin typeface="Arial"/>
              <a:cs typeface="Arial"/>
            </a:endParaRPr>
          </a:p>
        </p:txBody>
      </p:sp>
      <p:sp>
        <p:nvSpPr>
          <p:cNvPr id="1066" name="object 1066"/>
          <p:cNvSpPr txBox="1"/>
          <p:nvPr/>
        </p:nvSpPr>
        <p:spPr>
          <a:xfrm>
            <a:off x="8028891" y="1320714"/>
            <a:ext cx="128270" cy="57150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5240">
              <a:lnSpc>
                <a:spcPts val="409"/>
              </a:lnSpc>
              <a:spcBef>
                <a:spcPts val="75"/>
              </a:spcBef>
            </a:pPr>
            <a:r>
              <a:rPr dirty="0" sz="400" spc="5">
                <a:latin typeface="Arial"/>
                <a:cs typeface="Arial"/>
              </a:rPr>
              <a:t>300</a:t>
            </a:r>
            <a:r>
              <a:rPr dirty="0" sz="400" spc="-1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725</a:t>
            </a:r>
            <a:r>
              <a:rPr dirty="0" sz="400" spc="-1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-1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200</a:t>
            </a:r>
            <a:r>
              <a:rPr dirty="0" sz="400" spc="-1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725</a:t>
            </a:r>
            <a:r>
              <a:rPr dirty="0" sz="400" spc="-1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300</a:t>
            </a:r>
            <a:endParaRPr sz="400">
              <a:latin typeface="Arial"/>
              <a:cs typeface="Arial"/>
            </a:endParaRPr>
          </a:p>
          <a:p>
            <a:pPr marL="12700">
              <a:lnSpc>
                <a:spcPts val="409"/>
              </a:lnSpc>
            </a:pP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067" name="object 1067"/>
          <p:cNvSpPr txBox="1"/>
          <p:nvPr/>
        </p:nvSpPr>
        <p:spPr>
          <a:xfrm>
            <a:off x="8073417" y="1166897"/>
            <a:ext cx="84455" cy="113664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300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068" name="object 1068"/>
          <p:cNvSpPr txBox="1"/>
          <p:nvPr/>
        </p:nvSpPr>
        <p:spPr>
          <a:xfrm>
            <a:off x="8073417" y="850156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2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650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069" name="object 1069"/>
          <p:cNvSpPr txBox="1"/>
          <p:nvPr/>
        </p:nvSpPr>
        <p:spPr>
          <a:xfrm>
            <a:off x="8293561" y="875455"/>
            <a:ext cx="97790" cy="163830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500">
                <a:latin typeface="Arial"/>
                <a:cs typeface="Arial"/>
              </a:rPr>
              <a:t>ВК-5</a:t>
            </a:r>
            <a:endParaRPr sz="500">
              <a:latin typeface="Arial"/>
              <a:cs typeface="Arial"/>
            </a:endParaRPr>
          </a:p>
        </p:txBody>
      </p:sp>
      <p:sp>
        <p:nvSpPr>
          <p:cNvPr id="1070" name="object 1070"/>
          <p:cNvSpPr txBox="1"/>
          <p:nvPr/>
        </p:nvSpPr>
        <p:spPr>
          <a:xfrm>
            <a:off x="8028891" y="572881"/>
            <a:ext cx="128905" cy="11493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3335">
              <a:lnSpc>
                <a:spcPts val="415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300</a:t>
            </a:r>
            <a:endParaRPr sz="400">
              <a:latin typeface="Arial"/>
              <a:cs typeface="Arial"/>
            </a:endParaRPr>
          </a:p>
          <a:p>
            <a:pPr marL="12700">
              <a:lnSpc>
                <a:spcPts val="415"/>
              </a:lnSpc>
            </a:pPr>
            <a:r>
              <a:rPr dirty="0" sz="400" spc="-5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071" name="object 1071"/>
          <p:cNvSpPr txBox="1"/>
          <p:nvPr/>
        </p:nvSpPr>
        <p:spPr>
          <a:xfrm>
            <a:off x="8073417" y="390730"/>
            <a:ext cx="84455" cy="113664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072" name="object 1072"/>
          <p:cNvSpPr txBox="1"/>
          <p:nvPr/>
        </p:nvSpPr>
        <p:spPr>
          <a:xfrm>
            <a:off x="8815819" y="6020216"/>
            <a:ext cx="123825" cy="172085"/>
          </a:xfrm>
          <a:prstGeom prst="rect">
            <a:avLst/>
          </a:prstGeom>
        </p:spPr>
        <p:txBody>
          <a:bodyPr wrap="square" lIns="0" tIns="317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dirty="0" sz="700" spc="-5">
                <a:latin typeface="Arial"/>
                <a:cs typeface="Arial"/>
              </a:rPr>
              <a:t>600</a:t>
            </a:r>
            <a:endParaRPr sz="700">
              <a:latin typeface="Arial"/>
              <a:cs typeface="Arial"/>
            </a:endParaRPr>
          </a:p>
        </p:txBody>
      </p:sp>
      <p:sp>
        <p:nvSpPr>
          <p:cNvPr id="1073" name="object 1073"/>
          <p:cNvSpPr txBox="1"/>
          <p:nvPr/>
        </p:nvSpPr>
        <p:spPr>
          <a:xfrm>
            <a:off x="8815819" y="5613411"/>
            <a:ext cx="123825" cy="245745"/>
          </a:xfrm>
          <a:prstGeom prst="rect">
            <a:avLst/>
          </a:prstGeom>
        </p:spPr>
        <p:txBody>
          <a:bodyPr wrap="square" lIns="0" tIns="317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dirty="0" sz="700">
                <a:latin typeface="Arial"/>
                <a:cs typeface="Arial"/>
              </a:rPr>
              <a:t>2</a:t>
            </a:r>
            <a:r>
              <a:rPr dirty="0" sz="700" spc="-5">
                <a:latin typeface="Arial"/>
                <a:cs typeface="Arial"/>
              </a:rPr>
              <a:t> </a:t>
            </a:r>
            <a:r>
              <a:rPr dirty="0" sz="700" spc="-5">
                <a:latin typeface="Arial"/>
                <a:cs typeface="Arial"/>
              </a:rPr>
              <a:t>900</a:t>
            </a:r>
            <a:endParaRPr sz="700">
              <a:latin typeface="Arial"/>
              <a:cs typeface="Arial"/>
            </a:endParaRPr>
          </a:p>
        </p:txBody>
      </p:sp>
      <p:sp>
        <p:nvSpPr>
          <p:cNvPr id="1074" name="object 1074"/>
          <p:cNvSpPr txBox="1"/>
          <p:nvPr/>
        </p:nvSpPr>
        <p:spPr>
          <a:xfrm>
            <a:off x="8815819" y="5187380"/>
            <a:ext cx="123825" cy="245745"/>
          </a:xfrm>
          <a:prstGeom prst="rect">
            <a:avLst/>
          </a:prstGeom>
        </p:spPr>
        <p:txBody>
          <a:bodyPr wrap="square" lIns="0" tIns="317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dirty="0" sz="700">
                <a:latin typeface="Arial"/>
                <a:cs typeface="Arial"/>
              </a:rPr>
              <a:t>1</a:t>
            </a:r>
            <a:r>
              <a:rPr dirty="0" sz="700" spc="-5">
                <a:latin typeface="Arial"/>
                <a:cs typeface="Arial"/>
              </a:rPr>
              <a:t> </a:t>
            </a:r>
            <a:r>
              <a:rPr dirty="0" sz="700" spc="-5">
                <a:latin typeface="Arial"/>
                <a:cs typeface="Arial"/>
              </a:rPr>
              <a:t>100</a:t>
            </a:r>
            <a:endParaRPr sz="700">
              <a:latin typeface="Arial"/>
              <a:cs typeface="Arial"/>
            </a:endParaRPr>
          </a:p>
        </p:txBody>
      </p:sp>
      <p:sp>
        <p:nvSpPr>
          <p:cNvPr id="1075" name="object 1075"/>
          <p:cNvSpPr txBox="1"/>
          <p:nvPr/>
        </p:nvSpPr>
        <p:spPr>
          <a:xfrm>
            <a:off x="8815819" y="4811946"/>
            <a:ext cx="123825" cy="245745"/>
          </a:xfrm>
          <a:prstGeom prst="rect">
            <a:avLst/>
          </a:prstGeom>
        </p:spPr>
        <p:txBody>
          <a:bodyPr wrap="square" lIns="0" tIns="317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dirty="0" sz="700">
                <a:latin typeface="Arial"/>
                <a:cs typeface="Arial"/>
              </a:rPr>
              <a:t>2</a:t>
            </a:r>
            <a:r>
              <a:rPr dirty="0" sz="700" spc="-5">
                <a:latin typeface="Arial"/>
                <a:cs typeface="Arial"/>
              </a:rPr>
              <a:t> </a:t>
            </a:r>
            <a:r>
              <a:rPr dirty="0" sz="700" spc="-5">
                <a:latin typeface="Arial"/>
                <a:cs typeface="Arial"/>
              </a:rPr>
              <a:t>400</a:t>
            </a:r>
            <a:endParaRPr sz="700">
              <a:latin typeface="Arial"/>
              <a:cs typeface="Arial"/>
            </a:endParaRPr>
          </a:p>
        </p:txBody>
      </p:sp>
      <p:sp>
        <p:nvSpPr>
          <p:cNvPr id="1076" name="object 1076"/>
          <p:cNvSpPr txBox="1"/>
          <p:nvPr/>
        </p:nvSpPr>
        <p:spPr>
          <a:xfrm>
            <a:off x="8815819" y="4013516"/>
            <a:ext cx="123825" cy="490220"/>
          </a:xfrm>
          <a:prstGeom prst="rect">
            <a:avLst/>
          </a:prstGeom>
        </p:spPr>
        <p:txBody>
          <a:bodyPr wrap="square" lIns="0" tIns="317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dirty="0" sz="700" spc="-5">
                <a:latin typeface="Arial"/>
                <a:cs typeface="Arial"/>
              </a:rPr>
              <a:t>2</a:t>
            </a:r>
            <a:r>
              <a:rPr dirty="0" sz="700" spc="-30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100</a:t>
            </a:r>
            <a:r>
              <a:rPr dirty="0" sz="700" spc="-30">
                <a:latin typeface="Arial"/>
                <a:cs typeface="Arial"/>
              </a:rPr>
              <a:t> </a:t>
            </a:r>
            <a:r>
              <a:rPr dirty="0" sz="700" spc="-5">
                <a:latin typeface="Arial"/>
                <a:cs typeface="Arial"/>
              </a:rPr>
              <a:t>1</a:t>
            </a:r>
            <a:r>
              <a:rPr dirty="0" sz="700" spc="-30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050</a:t>
            </a:r>
            <a:endParaRPr sz="700">
              <a:latin typeface="Arial"/>
              <a:cs typeface="Arial"/>
            </a:endParaRPr>
          </a:p>
        </p:txBody>
      </p:sp>
      <p:sp>
        <p:nvSpPr>
          <p:cNvPr id="1077" name="object 1077"/>
          <p:cNvSpPr txBox="1"/>
          <p:nvPr/>
        </p:nvSpPr>
        <p:spPr>
          <a:xfrm>
            <a:off x="8815819" y="3561174"/>
            <a:ext cx="123825" cy="245745"/>
          </a:xfrm>
          <a:prstGeom prst="rect">
            <a:avLst/>
          </a:prstGeom>
        </p:spPr>
        <p:txBody>
          <a:bodyPr wrap="square" lIns="0" tIns="317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dirty="0" sz="700">
                <a:latin typeface="Arial"/>
                <a:cs typeface="Arial"/>
              </a:rPr>
              <a:t>3</a:t>
            </a:r>
            <a:r>
              <a:rPr dirty="0" sz="700" spc="-5">
                <a:latin typeface="Arial"/>
                <a:cs typeface="Arial"/>
              </a:rPr>
              <a:t> </a:t>
            </a:r>
            <a:r>
              <a:rPr dirty="0" sz="700" spc="-5">
                <a:latin typeface="Arial"/>
                <a:cs typeface="Arial"/>
              </a:rPr>
              <a:t>000</a:t>
            </a:r>
            <a:endParaRPr sz="700">
              <a:latin typeface="Arial"/>
              <a:cs typeface="Arial"/>
            </a:endParaRPr>
          </a:p>
        </p:txBody>
      </p:sp>
      <p:sp>
        <p:nvSpPr>
          <p:cNvPr id="1078" name="object 1078"/>
          <p:cNvSpPr txBox="1"/>
          <p:nvPr/>
        </p:nvSpPr>
        <p:spPr>
          <a:xfrm>
            <a:off x="8944336" y="3217110"/>
            <a:ext cx="123825" cy="294640"/>
          </a:xfrm>
          <a:prstGeom prst="rect">
            <a:avLst/>
          </a:prstGeom>
        </p:spPr>
        <p:txBody>
          <a:bodyPr wrap="square" lIns="0" tIns="317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dirty="0" sz="700" spc="-5">
                <a:latin typeface="Arial"/>
                <a:cs typeface="Arial"/>
              </a:rPr>
              <a:t>2</a:t>
            </a:r>
            <a:r>
              <a:rPr dirty="0" sz="700">
                <a:latin typeface="Arial"/>
                <a:cs typeface="Arial"/>
              </a:rPr>
              <a:t>6</a:t>
            </a:r>
            <a:r>
              <a:rPr dirty="0" sz="700" spc="-5">
                <a:latin typeface="Arial"/>
                <a:cs typeface="Arial"/>
              </a:rPr>
              <a:t> </a:t>
            </a:r>
            <a:r>
              <a:rPr dirty="0" sz="700" spc="-5">
                <a:latin typeface="Arial"/>
                <a:cs typeface="Arial"/>
              </a:rPr>
              <a:t>300</a:t>
            </a:r>
            <a:endParaRPr sz="700">
              <a:latin typeface="Arial"/>
              <a:cs typeface="Arial"/>
            </a:endParaRPr>
          </a:p>
        </p:txBody>
      </p:sp>
      <p:sp>
        <p:nvSpPr>
          <p:cNvPr id="1079" name="object 1079"/>
          <p:cNvSpPr txBox="1"/>
          <p:nvPr/>
        </p:nvSpPr>
        <p:spPr>
          <a:xfrm>
            <a:off x="8815819" y="2919597"/>
            <a:ext cx="123825" cy="245745"/>
          </a:xfrm>
          <a:prstGeom prst="rect">
            <a:avLst/>
          </a:prstGeom>
        </p:spPr>
        <p:txBody>
          <a:bodyPr wrap="square" lIns="0" tIns="317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dirty="0" sz="700">
                <a:latin typeface="Arial"/>
                <a:cs typeface="Arial"/>
              </a:rPr>
              <a:t>3</a:t>
            </a:r>
            <a:r>
              <a:rPr dirty="0" sz="700" spc="-5">
                <a:latin typeface="Arial"/>
                <a:cs typeface="Arial"/>
              </a:rPr>
              <a:t> </a:t>
            </a:r>
            <a:r>
              <a:rPr dirty="0" sz="700" spc="-5">
                <a:latin typeface="Arial"/>
                <a:cs typeface="Arial"/>
              </a:rPr>
              <a:t>000</a:t>
            </a:r>
            <a:endParaRPr sz="700">
              <a:latin typeface="Arial"/>
              <a:cs typeface="Arial"/>
            </a:endParaRPr>
          </a:p>
        </p:txBody>
      </p:sp>
      <p:sp>
        <p:nvSpPr>
          <p:cNvPr id="1080" name="object 1080"/>
          <p:cNvSpPr txBox="1"/>
          <p:nvPr/>
        </p:nvSpPr>
        <p:spPr>
          <a:xfrm>
            <a:off x="8815819" y="2144442"/>
            <a:ext cx="123825" cy="490220"/>
          </a:xfrm>
          <a:prstGeom prst="rect">
            <a:avLst/>
          </a:prstGeom>
        </p:spPr>
        <p:txBody>
          <a:bodyPr wrap="square" lIns="0" tIns="317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dirty="0" sz="700" spc="-5">
                <a:latin typeface="Arial"/>
                <a:cs typeface="Arial"/>
              </a:rPr>
              <a:t>1</a:t>
            </a:r>
            <a:r>
              <a:rPr dirty="0" sz="700" spc="-30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050</a:t>
            </a:r>
            <a:r>
              <a:rPr dirty="0" sz="700" spc="-30">
                <a:latin typeface="Arial"/>
                <a:cs typeface="Arial"/>
              </a:rPr>
              <a:t> </a:t>
            </a:r>
            <a:r>
              <a:rPr dirty="0" sz="700" spc="-5">
                <a:latin typeface="Arial"/>
                <a:cs typeface="Arial"/>
              </a:rPr>
              <a:t>2</a:t>
            </a:r>
            <a:r>
              <a:rPr dirty="0" sz="700" spc="-30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100</a:t>
            </a:r>
            <a:endParaRPr sz="700">
              <a:latin typeface="Arial"/>
              <a:cs typeface="Arial"/>
            </a:endParaRPr>
          </a:p>
        </p:txBody>
      </p:sp>
      <p:sp>
        <p:nvSpPr>
          <p:cNvPr id="1081" name="object 1081"/>
          <p:cNvSpPr txBox="1"/>
          <p:nvPr/>
        </p:nvSpPr>
        <p:spPr>
          <a:xfrm>
            <a:off x="8815819" y="1304522"/>
            <a:ext cx="123825" cy="490220"/>
          </a:xfrm>
          <a:prstGeom prst="rect">
            <a:avLst/>
          </a:prstGeom>
        </p:spPr>
        <p:txBody>
          <a:bodyPr wrap="square" lIns="0" tIns="317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dirty="0" sz="700" spc="-5">
                <a:latin typeface="Arial"/>
                <a:cs typeface="Arial"/>
              </a:rPr>
              <a:t>2</a:t>
            </a:r>
            <a:r>
              <a:rPr dirty="0" sz="700" spc="-30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400</a:t>
            </a:r>
            <a:r>
              <a:rPr dirty="0" sz="700" spc="-30">
                <a:latin typeface="Arial"/>
                <a:cs typeface="Arial"/>
              </a:rPr>
              <a:t> </a:t>
            </a:r>
            <a:r>
              <a:rPr dirty="0" sz="700" spc="-5">
                <a:latin typeface="Arial"/>
                <a:cs typeface="Arial"/>
              </a:rPr>
              <a:t>1</a:t>
            </a:r>
            <a:r>
              <a:rPr dirty="0" sz="700" spc="-30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100</a:t>
            </a:r>
            <a:endParaRPr sz="700">
              <a:latin typeface="Arial"/>
              <a:cs typeface="Arial"/>
            </a:endParaRPr>
          </a:p>
        </p:txBody>
      </p:sp>
      <p:sp>
        <p:nvSpPr>
          <p:cNvPr id="1082" name="object 1082"/>
          <p:cNvSpPr txBox="1"/>
          <p:nvPr/>
        </p:nvSpPr>
        <p:spPr>
          <a:xfrm>
            <a:off x="8815819" y="868371"/>
            <a:ext cx="123825" cy="245745"/>
          </a:xfrm>
          <a:prstGeom prst="rect">
            <a:avLst/>
          </a:prstGeom>
        </p:spPr>
        <p:txBody>
          <a:bodyPr wrap="square" lIns="0" tIns="317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dirty="0" sz="700">
                <a:latin typeface="Arial"/>
                <a:cs typeface="Arial"/>
              </a:rPr>
              <a:t>2</a:t>
            </a:r>
            <a:r>
              <a:rPr dirty="0" sz="700" spc="-5">
                <a:latin typeface="Arial"/>
                <a:cs typeface="Arial"/>
              </a:rPr>
              <a:t> </a:t>
            </a:r>
            <a:r>
              <a:rPr dirty="0" sz="700" spc="-5">
                <a:latin typeface="Arial"/>
                <a:cs typeface="Arial"/>
              </a:rPr>
              <a:t>900</a:t>
            </a:r>
            <a:endParaRPr sz="700">
              <a:latin typeface="Arial"/>
              <a:cs typeface="Arial"/>
            </a:endParaRPr>
          </a:p>
        </p:txBody>
      </p:sp>
      <p:sp>
        <p:nvSpPr>
          <p:cNvPr id="1083" name="object 1083"/>
          <p:cNvSpPr txBox="1"/>
          <p:nvPr/>
        </p:nvSpPr>
        <p:spPr>
          <a:xfrm>
            <a:off x="8815819" y="527344"/>
            <a:ext cx="123825" cy="172085"/>
          </a:xfrm>
          <a:prstGeom prst="rect">
            <a:avLst/>
          </a:prstGeom>
        </p:spPr>
        <p:txBody>
          <a:bodyPr wrap="square" lIns="0" tIns="317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dirty="0" sz="700" spc="-5">
                <a:latin typeface="Arial"/>
                <a:cs typeface="Arial"/>
              </a:rPr>
              <a:t>600</a:t>
            </a:r>
            <a:endParaRPr sz="700">
              <a:latin typeface="Arial"/>
              <a:cs typeface="Arial"/>
            </a:endParaRPr>
          </a:p>
        </p:txBody>
      </p:sp>
      <p:sp>
        <p:nvSpPr>
          <p:cNvPr id="1084" name="object 1084"/>
          <p:cNvSpPr/>
          <p:nvPr/>
        </p:nvSpPr>
        <p:spPr>
          <a:xfrm>
            <a:off x="2671212" y="415574"/>
            <a:ext cx="12308840" cy="4818380"/>
          </a:xfrm>
          <a:custGeom>
            <a:avLst/>
            <a:gdLst/>
            <a:ahLst/>
            <a:cxnLst/>
            <a:rect l="l" t="t" r="r" b="b"/>
            <a:pathLst>
              <a:path w="12308840" h="4818380">
                <a:moveTo>
                  <a:pt x="3621775" y="1600907"/>
                </a:moveTo>
                <a:lnTo>
                  <a:pt x="3620763" y="1591799"/>
                </a:lnTo>
              </a:path>
              <a:path w="12308840" h="4818380">
                <a:moveTo>
                  <a:pt x="3621759" y="1590904"/>
                </a:moveTo>
                <a:lnTo>
                  <a:pt x="3621695" y="1590166"/>
                </a:lnTo>
                <a:lnTo>
                  <a:pt x="3621454" y="1589456"/>
                </a:lnTo>
                <a:lnTo>
                  <a:pt x="3621054" y="1588833"/>
                </a:lnTo>
              </a:path>
              <a:path w="12308840" h="4818380">
                <a:moveTo>
                  <a:pt x="3621048" y="1588823"/>
                </a:moveTo>
                <a:lnTo>
                  <a:pt x="3620210" y="1587526"/>
                </a:lnTo>
                <a:lnTo>
                  <a:pt x="3618772" y="1586741"/>
                </a:lnTo>
                <a:lnTo>
                  <a:pt x="3617227" y="1586739"/>
                </a:lnTo>
              </a:path>
              <a:path w="12308840" h="4818380">
                <a:moveTo>
                  <a:pt x="3617231" y="1586739"/>
                </a:moveTo>
                <a:lnTo>
                  <a:pt x="3615668" y="1586736"/>
                </a:lnTo>
                <a:lnTo>
                  <a:pt x="3614213" y="1587535"/>
                </a:lnTo>
                <a:lnTo>
                  <a:pt x="3613376" y="1588853"/>
                </a:lnTo>
              </a:path>
              <a:path w="12308840" h="4818380">
                <a:moveTo>
                  <a:pt x="3613447" y="1588746"/>
                </a:moveTo>
                <a:lnTo>
                  <a:pt x="3613010" y="1589394"/>
                </a:lnTo>
                <a:lnTo>
                  <a:pt x="3612747" y="1590143"/>
                </a:lnTo>
                <a:lnTo>
                  <a:pt x="3612683" y="1590921"/>
                </a:lnTo>
              </a:path>
              <a:path w="12308840" h="4818380">
                <a:moveTo>
                  <a:pt x="3611656" y="1591799"/>
                </a:moveTo>
                <a:lnTo>
                  <a:pt x="3611656" y="1600907"/>
                </a:lnTo>
              </a:path>
              <a:path w="12308840" h="4818380">
                <a:moveTo>
                  <a:pt x="3611656" y="1600380"/>
                </a:moveTo>
                <a:lnTo>
                  <a:pt x="3611650" y="1601859"/>
                </a:lnTo>
                <a:lnTo>
                  <a:pt x="3612234" y="1603280"/>
                </a:lnTo>
                <a:lnTo>
                  <a:pt x="3613278" y="1604328"/>
                </a:lnTo>
                <a:lnTo>
                  <a:pt x="3614322" y="1605376"/>
                </a:lnTo>
                <a:lnTo>
                  <a:pt x="3615740" y="1605965"/>
                </a:lnTo>
                <a:lnTo>
                  <a:pt x="3617220" y="1605966"/>
                </a:lnTo>
              </a:path>
              <a:path w="12308840" h="4818380">
                <a:moveTo>
                  <a:pt x="3617221" y="1605966"/>
                </a:moveTo>
                <a:lnTo>
                  <a:pt x="3618697" y="1605966"/>
                </a:lnTo>
                <a:lnTo>
                  <a:pt x="3620113" y="1605380"/>
                </a:lnTo>
                <a:lnTo>
                  <a:pt x="3621157" y="1604336"/>
                </a:lnTo>
                <a:lnTo>
                  <a:pt x="3622201" y="1603292"/>
                </a:lnTo>
                <a:lnTo>
                  <a:pt x="3622788" y="1601876"/>
                </a:lnTo>
                <a:lnTo>
                  <a:pt x="3622787" y="1600400"/>
                </a:lnTo>
              </a:path>
              <a:path w="12308840" h="4818380">
                <a:moveTo>
                  <a:pt x="760989" y="3948634"/>
                </a:moveTo>
                <a:lnTo>
                  <a:pt x="751881" y="3949646"/>
                </a:lnTo>
              </a:path>
              <a:path w="12308840" h="4818380">
                <a:moveTo>
                  <a:pt x="751954" y="3949666"/>
                </a:moveTo>
                <a:lnTo>
                  <a:pt x="751247" y="3949734"/>
                </a:lnTo>
                <a:lnTo>
                  <a:pt x="750566" y="3949966"/>
                </a:lnTo>
                <a:lnTo>
                  <a:pt x="749964" y="3950343"/>
                </a:lnTo>
              </a:path>
              <a:path w="12308840" h="4818380">
                <a:moveTo>
                  <a:pt x="749881" y="3950397"/>
                </a:moveTo>
                <a:lnTo>
                  <a:pt x="748605" y="3951238"/>
                </a:lnTo>
                <a:lnTo>
                  <a:pt x="747836" y="3952663"/>
                </a:lnTo>
                <a:lnTo>
                  <a:pt x="747834" y="3954192"/>
                </a:lnTo>
              </a:path>
              <a:path w="12308840" h="4818380">
                <a:moveTo>
                  <a:pt x="747834" y="3954194"/>
                </a:moveTo>
                <a:lnTo>
                  <a:pt x="747832" y="3955739"/>
                </a:lnTo>
                <a:lnTo>
                  <a:pt x="748614" y="3957181"/>
                </a:lnTo>
                <a:lnTo>
                  <a:pt x="749911" y="3958021"/>
                </a:lnTo>
              </a:path>
              <a:path w="12308840" h="4818380">
                <a:moveTo>
                  <a:pt x="749878" y="3957999"/>
                </a:moveTo>
                <a:lnTo>
                  <a:pt x="750504" y="3958413"/>
                </a:lnTo>
                <a:lnTo>
                  <a:pt x="751223" y="3958665"/>
                </a:lnTo>
                <a:lnTo>
                  <a:pt x="751971" y="3958734"/>
                </a:lnTo>
              </a:path>
              <a:path w="12308840" h="4818380">
                <a:moveTo>
                  <a:pt x="751881" y="3958753"/>
                </a:moveTo>
                <a:lnTo>
                  <a:pt x="760989" y="3959765"/>
                </a:lnTo>
              </a:path>
              <a:path w="12308840" h="4818380">
                <a:moveTo>
                  <a:pt x="761478" y="3959765"/>
                </a:moveTo>
                <a:lnTo>
                  <a:pt x="762960" y="3959770"/>
                </a:lnTo>
                <a:lnTo>
                  <a:pt x="764383" y="3959183"/>
                </a:lnTo>
                <a:lnTo>
                  <a:pt x="765431" y="3958135"/>
                </a:lnTo>
                <a:lnTo>
                  <a:pt x="766478" y="3957087"/>
                </a:lnTo>
                <a:lnTo>
                  <a:pt x="767065" y="3955664"/>
                </a:lnTo>
                <a:lnTo>
                  <a:pt x="767061" y="3954183"/>
                </a:lnTo>
              </a:path>
              <a:path w="12308840" h="4818380">
                <a:moveTo>
                  <a:pt x="767061" y="3953208"/>
                </a:moveTo>
                <a:lnTo>
                  <a:pt x="767066" y="3951729"/>
                </a:lnTo>
                <a:lnTo>
                  <a:pt x="766482" y="3950308"/>
                </a:lnTo>
                <a:lnTo>
                  <a:pt x="765438" y="3949260"/>
                </a:lnTo>
                <a:lnTo>
                  <a:pt x="764394" y="3948212"/>
                </a:lnTo>
                <a:lnTo>
                  <a:pt x="762976" y="3947623"/>
                </a:lnTo>
                <a:lnTo>
                  <a:pt x="761497" y="3947622"/>
                </a:lnTo>
              </a:path>
              <a:path w="12308840" h="4818380">
                <a:moveTo>
                  <a:pt x="850986" y="3936778"/>
                </a:moveTo>
                <a:lnTo>
                  <a:pt x="852283" y="3935944"/>
                </a:lnTo>
                <a:lnTo>
                  <a:pt x="853070" y="3934510"/>
                </a:lnTo>
                <a:lnTo>
                  <a:pt x="853076" y="3932967"/>
                </a:lnTo>
              </a:path>
              <a:path w="12308840" h="4818380">
                <a:moveTo>
                  <a:pt x="853076" y="3932931"/>
                </a:moveTo>
                <a:lnTo>
                  <a:pt x="853070" y="3931395"/>
                </a:lnTo>
                <a:lnTo>
                  <a:pt x="852291" y="3929966"/>
                </a:lnTo>
                <a:lnTo>
                  <a:pt x="851003" y="3929130"/>
                </a:lnTo>
              </a:path>
              <a:path w="12308840" h="4818380">
                <a:moveTo>
                  <a:pt x="749881" y="4593998"/>
                </a:moveTo>
                <a:lnTo>
                  <a:pt x="748605" y="4594839"/>
                </a:lnTo>
                <a:lnTo>
                  <a:pt x="747836" y="4596264"/>
                </a:lnTo>
                <a:lnTo>
                  <a:pt x="747834" y="4597793"/>
                </a:lnTo>
              </a:path>
              <a:path w="12308840" h="4818380">
                <a:moveTo>
                  <a:pt x="747834" y="4597795"/>
                </a:moveTo>
                <a:lnTo>
                  <a:pt x="747832" y="4599340"/>
                </a:lnTo>
                <a:lnTo>
                  <a:pt x="748614" y="4600782"/>
                </a:lnTo>
                <a:lnTo>
                  <a:pt x="749911" y="4601622"/>
                </a:lnTo>
              </a:path>
              <a:path w="12308840" h="4818380">
                <a:moveTo>
                  <a:pt x="2049" y="4593998"/>
                </a:moveTo>
                <a:lnTo>
                  <a:pt x="773" y="4594839"/>
                </a:lnTo>
                <a:lnTo>
                  <a:pt x="4" y="4596264"/>
                </a:lnTo>
                <a:lnTo>
                  <a:pt x="1" y="4597793"/>
                </a:lnTo>
              </a:path>
              <a:path w="12308840" h="4818380">
                <a:moveTo>
                  <a:pt x="1" y="4597795"/>
                </a:moveTo>
                <a:lnTo>
                  <a:pt x="0" y="4599340"/>
                </a:lnTo>
                <a:lnTo>
                  <a:pt x="782" y="4600782"/>
                </a:lnTo>
                <a:lnTo>
                  <a:pt x="2079" y="4601622"/>
                </a:lnTo>
              </a:path>
              <a:path w="12308840" h="4818380">
                <a:moveTo>
                  <a:pt x="3696660" y="1675791"/>
                </a:moveTo>
                <a:lnTo>
                  <a:pt x="3697672" y="1684899"/>
                </a:lnTo>
              </a:path>
              <a:path w="12308840" h="4818380">
                <a:moveTo>
                  <a:pt x="3697691" y="1684804"/>
                </a:moveTo>
                <a:lnTo>
                  <a:pt x="3697756" y="1685526"/>
                </a:lnTo>
                <a:lnTo>
                  <a:pt x="3697993" y="1686222"/>
                </a:lnTo>
                <a:lnTo>
                  <a:pt x="3698381" y="1686833"/>
                </a:lnTo>
              </a:path>
              <a:path w="12308840" h="4818380">
                <a:moveTo>
                  <a:pt x="3698400" y="1686862"/>
                </a:moveTo>
                <a:lnTo>
                  <a:pt x="3699237" y="1688160"/>
                </a:lnTo>
                <a:lnTo>
                  <a:pt x="3700676" y="1688944"/>
                </a:lnTo>
                <a:lnTo>
                  <a:pt x="3702220" y="1688946"/>
                </a:lnTo>
              </a:path>
              <a:path w="12308840" h="4818380">
                <a:moveTo>
                  <a:pt x="3702217" y="1688946"/>
                </a:moveTo>
                <a:lnTo>
                  <a:pt x="3703779" y="1688949"/>
                </a:lnTo>
                <a:lnTo>
                  <a:pt x="3705234" y="1688151"/>
                </a:lnTo>
                <a:lnTo>
                  <a:pt x="3706071" y="1686833"/>
                </a:lnTo>
              </a:path>
              <a:path w="12308840" h="4818380">
                <a:moveTo>
                  <a:pt x="3706048" y="1686867"/>
                </a:moveTo>
                <a:lnTo>
                  <a:pt x="3706441" y="1686260"/>
                </a:lnTo>
                <a:lnTo>
                  <a:pt x="3706683" y="1685570"/>
                </a:lnTo>
                <a:lnTo>
                  <a:pt x="3706756" y="1684850"/>
                </a:lnTo>
              </a:path>
              <a:path w="12308840" h="4818380">
                <a:moveTo>
                  <a:pt x="3706779" y="1684899"/>
                </a:moveTo>
                <a:lnTo>
                  <a:pt x="3707791" y="1675791"/>
                </a:lnTo>
              </a:path>
              <a:path w="12308840" h="4818380">
                <a:moveTo>
                  <a:pt x="3707791" y="1675273"/>
                </a:moveTo>
                <a:lnTo>
                  <a:pt x="3707785" y="1672209"/>
                </a:lnTo>
                <a:lnTo>
                  <a:pt x="3705302" y="1669726"/>
                </a:lnTo>
                <a:lnTo>
                  <a:pt x="3702237" y="1669719"/>
                </a:lnTo>
              </a:path>
              <a:path w="12308840" h="4818380">
                <a:moveTo>
                  <a:pt x="3702231" y="1669719"/>
                </a:moveTo>
                <a:lnTo>
                  <a:pt x="3699162" y="1669716"/>
                </a:lnTo>
                <a:lnTo>
                  <a:pt x="3696669" y="1672199"/>
                </a:lnTo>
                <a:lnTo>
                  <a:pt x="3696660" y="1675268"/>
                </a:lnTo>
              </a:path>
              <a:path w="12308840" h="4818380">
                <a:moveTo>
                  <a:pt x="3686248" y="4314887"/>
                </a:moveTo>
                <a:lnTo>
                  <a:pt x="3687087" y="4316196"/>
                </a:lnTo>
                <a:lnTo>
                  <a:pt x="3688537" y="4316987"/>
                </a:lnTo>
                <a:lnTo>
                  <a:pt x="3690092" y="4316984"/>
                </a:lnTo>
              </a:path>
              <a:path w="12308840" h="4818380">
                <a:moveTo>
                  <a:pt x="3690073" y="4316984"/>
                </a:moveTo>
                <a:lnTo>
                  <a:pt x="3691636" y="4316987"/>
                </a:lnTo>
                <a:lnTo>
                  <a:pt x="3693090" y="4316189"/>
                </a:lnTo>
                <a:lnTo>
                  <a:pt x="3693927" y="4314870"/>
                </a:lnTo>
              </a:path>
              <a:path w="12308840" h="4818380">
                <a:moveTo>
                  <a:pt x="1661107" y="4615510"/>
                </a:moveTo>
                <a:lnTo>
                  <a:pt x="1663647" y="4613661"/>
                </a:lnTo>
                <a:lnTo>
                  <a:pt x="1663650" y="4612989"/>
                </a:lnTo>
              </a:path>
              <a:path w="12308840" h="4818380">
                <a:moveTo>
                  <a:pt x="1663650" y="4612988"/>
                </a:moveTo>
                <a:lnTo>
                  <a:pt x="1663652" y="4612083"/>
                </a:lnTo>
                <a:lnTo>
                  <a:pt x="1663172" y="4611246"/>
                </a:lnTo>
                <a:lnTo>
                  <a:pt x="1662391" y="4610793"/>
                </a:lnTo>
                <a:lnTo>
                  <a:pt x="1661609" y="4610338"/>
                </a:lnTo>
                <a:lnTo>
                  <a:pt x="1660644" y="4610335"/>
                </a:lnTo>
                <a:lnTo>
                  <a:pt x="1659860" y="4610786"/>
                </a:lnTo>
                <a:lnTo>
                  <a:pt x="1659076" y="4611236"/>
                </a:lnTo>
                <a:lnTo>
                  <a:pt x="1658592" y="4612070"/>
                </a:lnTo>
                <a:lnTo>
                  <a:pt x="1658590" y="4612974"/>
                </a:lnTo>
              </a:path>
              <a:path w="12308840" h="4818380">
                <a:moveTo>
                  <a:pt x="3536487" y="3641952"/>
                </a:moveTo>
                <a:lnTo>
                  <a:pt x="3537325" y="3643250"/>
                </a:lnTo>
                <a:lnTo>
                  <a:pt x="3538763" y="3644034"/>
                </a:lnTo>
                <a:lnTo>
                  <a:pt x="3540308" y="3644036"/>
                </a:lnTo>
              </a:path>
              <a:path w="12308840" h="4818380">
                <a:moveTo>
                  <a:pt x="3540304" y="3644036"/>
                </a:moveTo>
                <a:lnTo>
                  <a:pt x="3541867" y="3644039"/>
                </a:lnTo>
                <a:lnTo>
                  <a:pt x="3543322" y="3643241"/>
                </a:lnTo>
                <a:lnTo>
                  <a:pt x="3544159" y="3641923"/>
                </a:lnTo>
              </a:path>
              <a:path w="12308840" h="4818380">
                <a:moveTo>
                  <a:pt x="3693927" y="3540907"/>
                </a:moveTo>
                <a:lnTo>
                  <a:pt x="3693090" y="3539589"/>
                </a:lnTo>
                <a:lnTo>
                  <a:pt x="3691636" y="3538790"/>
                </a:lnTo>
                <a:lnTo>
                  <a:pt x="3690073" y="3538793"/>
                </a:lnTo>
              </a:path>
              <a:path w="12308840" h="4818380">
                <a:moveTo>
                  <a:pt x="3690092" y="3538793"/>
                </a:moveTo>
                <a:lnTo>
                  <a:pt x="3688537" y="3538790"/>
                </a:lnTo>
                <a:lnTo>
                  <a:pt x="3687087" y="3539581"/>
                </a:lnTo>
                <a:lnTo>
                  <a:pt x="3686248" y="3540890"/>
                </a:lnTo>
              </a:path>
              <a:path w="12308840" h="4818380">
                <a:moveTo>
                  <a:pt x="1849849" y="4615510"/>
                </a:moveTo>
                <a:lnTo>
                  <a:pt x="1848837" y="4606402"/>
                </a:lnTo>
              </a:path>
              <a:path w="12308840" h="4818380">
                <a:moveTo>
                  <a:pt x="1849830" y="4606497"/>
                </a:moveTo>
                <a:lnTo>
                  <a:pt x="1849765" y="4605775"/>
                </a:lnTo>
                <a:lnTo>
                  <a:pt x="1849527" y="4605079"/>
                </a:lnTo>
                <a:lnTo>
                  <a:pt x="1849139" y="4604467"/>
                </a:lnTo>
              </a:path>
              <a:path w="12308840" h="4818380">
                <a:moveTo>
                  <a:pt x="1849121" y="4604439"/>
                </a:moveTo>
                <a:lnTo>
                  <a:pt x="1848283" y="4603141"/>
                </a:lnTo>
                <a:lnTo>
                  <a:pt x="1846845" y="4602356"/>
                </a:lnTo>
                <a:lnTo>
                  <a:pt x="1845300" y="4602354"/>
                </a:lnTo>
              </a:path>
              <a:path w="12308840" h="4818380">
                <a:moveTo>
                  <a:pt x="1845304" y="4602354"/>
                </a:moveTo>
                <a:lnTo>
                  <a:pt x="1843741" y="4602351"/>
                </a:lnTo>
                <a:lnTo>
                  <a:pt x="1842287" y="4603150"/>
                </a:lnTo>
                <a:lnTo>
                  <a:pt x="1841450" y="4604468"/>
                </a:lnTo>
              </a:path>
              <a:path w="12308840" h="4818380">
                <a:moveTo>
                  <a:pt x="1841507" y="4604380"/>
                </a:moveTo>
                <a:lnTo>
                  <a:pt x="1841082" y="4605017"/>
                </a:lnTo>
                <a:lnTo>
                  <a:pt x="1840825" y="4605751"/>
                </a:lnTo>
                <a:lnTo>
                  <a:pt x="1840758" y="4606514"/>
                </a:lnTo>
              </a:path>
              <a:path w="12308840" h="4818380">
                <a:moveTo>
                  <a:pt x="1839729" y="4606402"/>
                </a:moveTo>
                <a:lnTo>
                  <a:pt x="1838717" y="4615510"/>
                </a:lnTo>
              </a:path>
              <a:path w="12308840" h="4818380">
                <a:moveTo>
                  <a:pt x="1839729" y="4615016"/>
                </a:moveTo>
                <a:lnTo>
                  <a:pt x="1839735" y="4618080"/>
                </a:lnTo>
                <a:lnTo>
                  <a:pt x="1842218" y="4620563"/>
                </a:lnTo>
                <a:lnTo>
                  <a:pt x="1845283" y="4620569"/>
                </a:lnTo>
              </a:path>
              <a:path w="12308840" h="4818380">
                <a:moveTo>
                  <a:pt x="1845289" y="4620569"/>
                </a:moveTo>
                <a:lnTo>
                  <a:pt x="1848359" y="4620572"/>
                </a:lnTo>
                <a:lnTo>
                  <a:pt x="1850851" y="4618090"/>
                </a:lnTo>
                <a:lnTo>
                  <a:pt x="1850861" y="4615021"/>
                </a:lnTo>
              </a:path>
              <a:path w="12308840" h="4818380">
                <a:moveTo>
                  <a:pt x="2040095" y="4615510"/>
                </a:moveTo>
                <a:lnTo>
                  <a:pt x="2039083" y="4606402"/>
                </a:lnTo>
              </a:path>
              <a:path w="12308840" h="4818380">
                <a:moveTo>
                  <a:pt x="2040078" y="4606514"/>
                </a:moveTo>
                <a:lnTo>
                  <a:pt x="2040012" y="4605751"/>
                </a:lnTo>
                <a:lnTo>
                  <a:pt x="2039754" y="4605017"/>
                </a:lnTo>
                <a:lnTo>
                  <a:pt x="2039329" y="4604380"/>
                </a:lnTo>
              </a:path>
              <a:path w="12308840" h="4818380">
                <a:moveTo>
                  <a:pt x="2039387" y="4604468"/>
                </a:moveTo>
                <a:lnTo>
                  <a:pt x="2038550" y="4603150"/>
                </a:lnTo>
                <a:lnTo>
                  <a:pt x="2037095" y="4602351"/>
                </a:lnTo>
                <a:lnTo>
                  <a:pt x="2035533" y="4602354"/>
                </a:lnTo>
              </a:path>
              <a:path w="12308840" h="4818380">
                <a:moveTo>
                  <a:pt x="2035536" y="4602354"/>
                </a:moveTo>
                <a:lnTo>
                  <a:pt x="2033992" y="4602356"/>
                </a:lnTo>
                <a:lnTo>
                  <a:pt x="2032553" y="4603141"/>
                </a:lnTo>
                <a:lnTo>
                  <a:pt x="2031716" y="4604439"/>
                </a:lnTo>
              </a:path>
              <a:path w="12308840" h="4818380">
                <a:moveTo>
                  <a:pt x="2031697" y="4604467"/>
                </a:moveTo>
                <a:lnTo>
                  <a:pt x="2031309" y="4605079"/>
                </a:lnTo>
                <a:lnTo>
                  <a:pt x="2031072" y="4605775"/>
                </a:lnTo>
                <a:lnTo>
                  <a:pt x="2031007" y="4606497"/>
                </a:lnTo>
              </a:path>
              <a:path w="12308840" h="4818380">
                <a:moveTo>
                  <a:pt x="2029976" y="4606402"/>
                </a:moveTo>
                <a:lnTo>
                  <a:pt x="2028964" y="4615510"/>
                </a:lnTo>
              </a:path>
              <a:path w="12308840" h="4818380">
                <a:moveTo>
                  <a:pt x="2029976" y="4615021"/>
                </a:moveTo>
                <a:lnTo>
                  <a:pt x="2029985" y="4618090"/>
                </a:lnTo>
                <a:lnTo>
                  <a:pt x="2032478" y="4620572"/>
                </a:lnTo>
                <a:lnTo>
                  <a:pt x="2035548" y="4620569"/>
                </a:lnTo>
              </a:path>
              <a:path w="12308840" h="4818380">
                <a:moveTo>
                  <a:pt x="2035539" y="4620569"/>
                </a:moveTo>
                <a:lnTo>
                  <a:pt x="2037016" y="4620570"/>
                </a:lnTo>
                <a:lnTo>
                  <a:pt x="2038433" y="4619983"/>
                </a:lnTo>
                <a:lnTo>
                  <a:pt x="2039477" y="4618939"/>
                </a:lnTo>
                <a:lnTo>
                  <a:pt x="2040522" y="4617895"/>
                </a:lnTo>
                <a:lnTo>
                  <a:pt x="2041108" y="4616478"/>
                </a:lnTo>
                <a:lnTo>
                  <a:pt x="2041107" y="4615001"/>
                </a:lnTo>
              </a:path>
              <a:path w="12308840" h="4818380">
                <a:moveTo>
                  <a:pt x="12308366" y="4817900"/>
                </a:moveTo>
                <a:lnTo>
                  <a:pt x="10194400" y="4817900"/>
                </a:lnTo>
                <a:lnTo>
                  <a:pt x="10194400" y="0"/>
                </a:lnTo>
                <a:lnTo>
                  <a:pt x="12308366" y="0"/>
                </a:lnTo>
              </a:path>
              <a:path w="12308840" h="4818380">
                <a:moveTo>
                  <a:pt x="10194400" y="861170"/>
                </a:moveTo>
                <a:lnTo>
                  <a:pt x="12308366" y="861170"/>
                </a:lnTo>
              </a:path>
              <a:path w="12308840" h="4818380">
                <a:moveTo>
                  <a:pt x="10194400" y="228701"/>
                </a:moveTo>
                <a:lnTo>
                  <a:pt x="12308366" y="228701"/>
                </a:lnTo>
              </a:path>
              <a:path w="12308840" h="4818380">
                <a:moveTo>
                  <a:pt x="12148478" y="386565"/>
                </a:moveTo>
                <a:lnTo>
                  <a:pt x="10194400" y="386565"/>
                </a:lnTo>
                <a:lnTo>
                  <a:pt x="12308366" y="386565"/>
                </a:lnTo>
              </a:path>
              <a:path w="12308840" h="4818380">
                <a:moveTo>
                  <a:pt x="10194400" y="545441"/>
                </a:moveTo>
                <a:lnTo>
                  <a:pt x="12308366" y="545441"/>
                </a:lnTo>
              </a:path>
              <a:path w="12308840" h="4818380">
                <a:moveTo>
                  <a:pt x="10194400" y="1177911"/>
                </a:moveTo>
                <a:lnTo>
                  <a:pt x="12308366" y="1177911"/>
                </a:lnTo>
              </a:path>
              <a:path w="12308840" h="4818380">
                <a:moveTo>
                  <a:pt x="10194400" y="1020046"/>
                </a:moveTo>
                <a:lnTo>
                  <a:pt x="12308366" y="1020046"/>
                </a:lnTo>
              </a:path>
              <a:path w="12308840" h="4818380">
                <a:moveTo>
                  <a:pt x="10194400" y="703306"/>
                </a:moveTo>
                <a:lnTo>
                  <a:pt x="12308366" y="703306"/>
                </a:lnTo>
              </a:path>
              <a:path w="12308840" h="4818380">
                <a:moveTo>
                  <a:pt x="11875251" y="0"/>
                </a:moveTo>
                <a:lnTo>
                  <a:pt x="11875251" y="386565"/>
                </a:lnTo>
              </a:path>
              <a:path w="12308840" h="4818380">
                <a:moveTo>
                  <a:pt x="10399826" y="2285998"/>
                </a:moveTo>
                <a:lnTo>
                  <a:pt x="10399826" y="545441"/>
                </a:lnTo>
              </a:path>
              <a:path w="12308840" h="4818380">
                <a:moveTo>
                  <a:pt x="11875251" y="545441"/>
                </a:moveTo>
                <a:lnTo>
                  <a:pt x="11875251" y="2285998"/>
                </a:lnTo>
              </a:path>
              <a:path w="12308840" h="4818380">
                <a:moveTo>
                  <a:pt x="10194400" y="1336787"/>
                </a:moveTo>
                <a:lnTo>
                  <a:pt x="12308366" y="1336787"/>
                </a:lnTo>
              </a:path>
              <a:path w="12308840" h="4818380">
                <a:moveTo>
                  <a:pt x="10194400" y="1494652"/>
                </a:moveTo>
                <a:lnTo>
                  <a:pt x="12308366" y="1494652"/>
                </a:lnTo>
              </a:path>
              <a:path w="12308840" h="4818380">
                <a:moveTo>
                  <a:pt x="10194400" y="2285998"/>
                </a:moveTo>
                <a:lnTo>
                  <a:pt x="12308366" y="2285998"/>
                </a:lnTo>
              </a:path>
              <a:path w="12308840" h="4818380">
                <a:moveTo>
                  <a:pt x="10194400" y="1652516"/>
                </a:moveTo>
                <a:lnTo>
                  <a:pt x="12308366" y="1652516"/>
                </a:lnTo>
              </a:path>
              <a:path w="12308840" h="4818380">
                <a:moveTo>
                  <a:pt x="10194400" y="2443862"/>
                </a:moveTo>
                <a:lnTo>
                  <a:pt x="12308366" y="2443862"/>
                </a:lnTo>
              </a:path>
              <a:path w="12308840" h="4818380">
                <a:moveTo>
                  <a:pt x="10194400" y="4184418"/>
                </a:moveTo>
                <a:lnTo>
                  <a:pt x="12308366" y="4184418"/>
                </a:lnTo>
              </a:path>
              <a:path w="12308840" h="4818380">
                <a:moveTo>
                  <a:pt x="11875251" y="2443862"/>
                </a:moveTo>
                <a:lnTo>
                  <a:pt x="11875251" y="4817900"/>
                </a:lnTo>
              </a:path>
              <a:path w="12308840" h="4818380">
                <a:moveTo>
                  <a:pt x="12308366" y="4817900"/>
                </a:moveTo>
                <a:lnTo>
                  <a:pt x="12308366" y="0"/>
                </a:lnTo>
              </a:path>
              <a:path w="12308840" h="4818380">
                <a:moveTo>
                  <a:pt x="10194400" y="1811392"/>
                </a:moveTo>
                <a:lnTo>
                  <a:pt x="12308366" y="1811392"/>
                </a:lnTo>
              </a:path>
              <a:path w="12308840" h="4818380">
                <a:moveTo>
                  <a:pt x="10399826" y="386565"/>
                </a:moveTo>
                <a:lnTo>
                  <a:pt x="10399826" y="0"/>
                </a:lnTo>
              </a:path>
              <a:path w="12308840" h="4818380">
                <a:moveTo>
                  <a:pt x="10194400" y="4659024"/>
                </a:moveTo>
                <a:lnTo>
                  <a:pt x="12308366" y="4659024"/>
                </a:lnTo>
              </a:path>
              <a:path w="12308840" h="4818380">
                <a:moveTo>
                  <a:pt x="10194400" y="4501159"/>
                </a:moveTo>
                <a:lnTo>
                  <a:pt x="12308366" y="4501159"/>
                </a:lnTo>
              </a:path>
              <a:path w="12308840" h="4818380">
                <a:moveTo>
                  <a:pt x="10402862" y="4184418"/>
                </a:moveTo>
                <a:lnTo>
                  <a:pt x="10402862" y="2443862"/>
                </a:lnTo>
              </a:path>
              <a:path w="12308840" h="4818380">
                <a:moveTo>
                  <a:pt x="10194400" y="4343295"/>
                </a:moveTo>
                <a:lnTo>
                  <a:pt x="12308366" y="4343295"/>
                </a:lnTo>
              </a:path>
              <a:path w="12308840" h="4818380">
                <a:moveTo>
                  <a:pt x="10194400" y="1969257"/>
                </a:moveTo>
                <a:lnTo>
                  <a:pt x="12308366" y="1969257"/>
                </a:lnTo>
              </a:path>
              <a:path w="12308840" h="4818380">
                <a:moveTo>
                  <a:pt x="10194400" y="2127121"/>
                </a:moveTo>
                <a:lnTo>
                  <a:pt x="12308366" y="2127121"/>
                </a:lnTo>
              </a:path>
              <a:path w="12308840" h="4818380">
                <a:moveTo>
                  <a:pt x="10194400" y="2602738"/>
                </a:moveTo>
                <a:lnTo>
                  <a:pt x="12308366" y="2602738"/>
                </a:lnTo>
              </a:path>
              <a:path w="12308840" h="4818380">
                <a:moveTo>
                  <a:pt x="10194400" y="3077344"/>
                </a:moveTo>
                <a:lnTo>
                  <a:pt x="12308366" y="3077344"/>
                </a:lnTo>
              </a:path>
              <a:path w="12308840" h="4818380">
                <a:moveTo>
                  <a:pt x="10194400" y="3235208"/>
                </a:moveTo>
                <a:lnTo>
                  <a:pt x="12308366" y="3235208"/>
                </a:lnTo>
              </a:path>
              <a:path w="12308840" h="4818380">
                <a:moveTo>
                  <a:pt x="10194400" y="3393072"/>
                </a:moveTo>
                <a:lnTo>
                  <a:pt x="12308366" y="3393072"/>
                </a:lnTo>
              </a:path>
              <a:path w="12308840" h="4818380">
                <a:moveTo>
                  <a:pt x="10194400" y="2760603"/>
                </a:moveTo>
                <a:lnTo>
                  <a:pt x="12308366" y="2760603"/>
                </a:lnTo>
              </a:path>
              <a:path w="12308840" h="4818380">
                <a:moveTo>
                  <a:pt x="10194400" y="2918467"/>
                </a:moveTo>
                <a:lnTo>
                  <a:pt x="12308366" y="2918467"/>
                </a:lnTo>
              </a:path>
              <a:path w="12308840" h="4818380">
                <a:moveTo>
                  <a:pt x="10194400" y="3551949"/>
                </a:moveTo>
                <a:lnTo>
                  <a:pt x="12308366" y="3551949"/>
                </a:lnTo>
              </a:path>
              <a:path w="12308840" h="4818380">
                <a:moveTo>
                  <a:pt x="10194400" y="3709813"/>
                </a:moveTo>
                <a:lnTo>
                  <a:pt x="12308366" y="3709813"/>
                </a:lnTo>
              </a:path>
              <a:path w="12308840" h="4818380">
                <a:moveTo>
                  <a:pt x="10194400" y="3868690"/>
                </a:moveTo>
                <a:lnTo>
                  <a:pt x="12308366" y="3868690"/>
                </a:lnTo>
              </a:path>
              <a:path w="12308840" h="4818380">
                <a:moveTo>
                  <a:pt x="10194400" y="4026554"/>
                </a:moveTo>
                <a:lnTo>
                  <a:pt x="12308366" y="402655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5" name="object 1085"/>
          <p:cNvSpPr txBox="1"/>
          <p:nvPr/>
        </p:nvSpPr>
        <p:spPr>
          <a:xfrm>
            <a:off x="4175429" y="134357"/>
            <a:ext cx="1736089" cy="26670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1550" spc="15">
                <a:latin typeface="Arial"/>
                <a:cs typeface="Arial"/>
              </a:rPr>
              <a:t>План</a:t>
            </a:r>
            <a:r>
              <a:rPr dirty="0" sz="1550" spc="-30">
                <a:latin typeface="Arial"/>
                <a:cs typeface="Arial"/>
              </a:rPr>
              <a:t> </a:t>
            </a:r>
            <a:r>
              <a:rPr dirty="0" sz="1550" spc="10">
                <a:latin typeface="Arial"/>
                <a:cs typeface="Arial"/>
              </a:rPr>
              <a:t>1-го</a:t>
            </a:r>
            <a:r>
              <a:rPr dirty="0" sz="1550" spc="-30">
                <a:latin typeface="Arial"/>
                <a:cs typeface="Arial"/>
              </a:rPr>
              <a:t> </a:t>
            </a:r>
            <a:r>
              <a:rPr dirty="0" sz="1550" spc="15">
                <a:latin typeface="Arial"/>
                <a:cs typeface="Arial"/>
              </a:rPr>
              <a:t>поверху</a:t>
            </a:r>
            <a:endParaRPr sz="1550">
              <a:latin typeface="Arial"/>
              <a:cs typeface="Arial"/>
            </a:endParaRPr>
          </a:p>
        </p:txBody>
      </p:sp>
      <p:sp>
        <p:nvSpPr>
          <p:cNvPr id="1086" name="object 1086"/>
          <p:cNvSpPr txBox="1"/>
          <p:nvPr/>
        </p:nvSpPr>
        <p:spPr>
          <a:xfrm>
            <a:off x="12915652" y="425723"/>
            <a:ext cx="11303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№</a:t>
            </a:r>
            <a:endParaRPr sz="650">
              <a:latin typeface="Arial"/>
              <a:cs typeface="Arial"/>
            </a:endParaRPr>
          </a:p>
        </p:txBody>
      </p:sp>
      <p:sp>
        <p:nvSpPr>
          <p:cNvPr id="1087" name="object 1087"/>
          <p:cNvSpPr txBox="1"/>
          <p:nvPr/>
        </p:nvSpPr>
        <p:spPr>
          <a:xfrm>
            <a:off x="12853923" y="518823"/>
            <a:ext cx="23939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5">
                <a:latin typeface="Arial"/>
                <a:cs typeface="Arial"/>
              </a:rPr>
              <a:t>прим.</a:t>
            </a:r>
            <a:endParaRPr sz="650">
              <a:latin typeface="Arial"/>
              <a:cs typeface="Arial"/>
            </a:endParaRPr>
          </a:p>
        </p:txBody>
      </p:sp>
      <p:sp>
        <p:nvSpPr>
          <p:cNvPr id="1088" name="object 1088"/>
          <p:cNvSpPr txBox="1"/>
          <p:nvPr/>
        </p:nvSpPr>
        <p:spPr>
          <a:xfrm>
            <a:off x="12924760" y="657741"/>
            <a:ext cx="69850" cy="12065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600" spc="10">
                <a:latin typeface="Arial"/>
                <a:cs typeface="Arial"/>
              </a:rPr>
              <a:t>1</a:t>
            </a:r>
            <a:endParaRPr sz="600">
              <a:latin typeface="Arial"/>
              <a:cs typeface="Arial"/>
            </a:endParaRPr>
          </a:p>
        </p:txBody>
      </p:sp>
      <p:sp>
        <p:nvSpPr>
          <p:cNvPr id="1089" name="object 1089"/>
          <p:cNvSpPr txBox="1"/>
          <p:nvPr/>
        </p:nvSpPr>
        <p:spPr>
          <a:xfrm>
            <a:off x="13089707" y="222965"/>
            <a:ext cx="1719580" cy="15430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850" spc="-5">
                <a:latin typeface="Arial"/>
                <a:cs typeface="Arial"/>
              </a:rPr>
              <a:t>Експлікація</a:t>
            </a:r>
            <a:r>
              <a:rPr dirty="0" sz="850" spc="-20">
                <a:latin typeface="Arial"/>
                <a:cs typeface="Arial"/>
              </a:rPr>
              <a:t> </a:t>
            </a:r>
            <a:r>
              <a:rPr dirty="0" sz="850" spc="-10">
                <a:latin typeface="Arial"/>
                <a:cs typeface="Arial"/>
              </a:rPr>
              <a:t>до</a:t>
            </a:r>
            <a:r>
              <a:rPr dirty="0" sz="850" spc="-15">
                <a:latin typeface="Arial"/>
                <a:cs typeface="Arial"/>
              </a:rPr>
              <a:t> </a:t>
            </a:r>
            <a:r>
              <a:rPr dirty="0" sz="850" spc="-5">
                <a:latin typeface="Arial"/>
                <a:cs typeface="Arial"/>
              </a:rPr>
              <a:t>плану</a:t>
            </a:r>
            <a:r>
              <a:rPr dirty="0" sz="850" spc="-15">
                <a:latin typeface="Arial"/>
                <a:cs typeface="Arial"/>
              </a:rPr>
              <a:t> </a:t>
            </a:r>
            <a:r>
              <a:rPr dirty="0" sz="850" spc="-10">
                <a:latin typeface="Arial"/>
                <a:cs typeface="Arial"/>
              </a:rPr>
              <a:t>1-го</a:t>
            </a:r>
            <a:r>
              <a:rPr dirty="0" sz="850" spc="-15">
                <a:latin typeface="Arial"/>
                <a:cs typeface="Arial"/>
              </a:rPr>
              <a:t> </a:t>
            </a:r>
            <a:r>
              <a:rPr dirty="0" sz="850" spc="-5">
                <a:latin typeface="Arial"/>
                <a:cs typeface="Arial"/>
              </a:rPr>
              <a:t>поверху</a:t>
            </a:r>
            <a:endParaRPr sz="850">
              <a:latin typeface="Arial"/>
              <a:cs typeface="Arial"/>
            </a:endParaRPr>
          </a:p>
        </p:txBody>
      </p:sp>
      <p:sp>
        <p:nvSpPr>
          <p:cNvPr id="1090" name="object 1090"/>
          <p:cNvSpPr txBox="1"/>
          <p:nvPr/>
        </p:nvSpPr>
        <p:spPr>
          <a:xfrm>
            <a:off x="13500560" y="463166"/>
            <a:ext cx="58420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5">
                <a:latin typeface="Arial"/>
                <a:cs typeface="Arial"/>
              </a:rPr>
              <a:t>Найменування</a:t>
            </a:r>
            <a:endParaRPr sz="650">
              <a:latin typeface="Arial"/>
              <a:cs typeface="Arial"/>
            </a:endParaRPr>
          </a:p>
        </p:txBody>
      </p:sp>
      <p:sp>
        <p:nvSpPr>
          <p:cNvPr id="1091" name="object 1091"/>
          <p:cNvSpPr txBox="1"/>
          <p:nvPr/>
        </p:nvSpPr>
        <p:spPr>
          <a:xfrm>
            <a:off x="13761643" y="657741"/>
            <a:ext cx="69850" cy="12065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600" spc="10">
                <a:latin typeface="Arial"/>
                <a:cs typeface="Arial"/>
              </a:rPr>
              <a:t>2</a:t>
            </a:r>
            <a:endParaRPr sz="600">
              <a:latin typeface="Arial"/>
              <a:cs typeface="Arial"/>
            </a:endParaRPr>
          </a:p>
        </p:txBody>
      </p:sp>
      <p:sp>
        <p:nvSpPr>
          <p:cNvPr id="1092" name="object 1092"/>
          <p:cNvSpPr txBox="1"/>
          <p:nvPr/>
        </p:nvSpPr>
        <p:spPr>
          <a:xfrm>
            <a:off x="13508656" y="820385"/>
            <a:ext cx="8261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5">
                <a:latin typeface="Arial"/>
                <a:cs typeface="Arial"/>
              </a:rPr>
              <a:t>Загальні</a:t>
            </a:r>
            <a:r>
              <a:rPr dirty="0" sz="650" spc="-35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приміщення</a:t>
            </a:r>
            <a:endParaRPr sz="650">
              <a:latin typeface="Arial"/>
              <a:cs typeface="Arial"/>
            </a:endParaRPr>
          </a:p>
        </p:txBody>
      </p:sp>
      <p:sp>
        <p:nvSpPr>
          <p:cNvPr id="1093" name="object 1093"/>
          <p:cNvSpPr txBox="1"/>
          <p:nvPr/>
        </p:nvSpPr>
        <p:spPr>
          <a:xfrm>
            <a:off x="13491454" y="2719817"/>
            <a:ext cx="85407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Нежитлові</a:t>
            </a:r>
            <a:r>
              <a:rPr dirty="0" sz="650" spc="-35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приміщеня</a:t>
            </a:r>
            <a:endParaRPr sz="650">
              <a:latin typeface="Arial"/>
              <a:cs typeface="Arial"/>
            </a:endParaRPr>
          </a:p>
        </p:txBody>
      </p:sp>
      <p:sp>
        <p:nvSpPr>
          <p:cNvPr id="1094" name="object 1094"/>
          <p:cNvSpPr txBox="1"/>
          <p:nvPr/>
        </p:nvSpPr>
        <p:spPr>
          <a:xfrm>
            <a:off x="12895413" y="2877682"/>
            <a:ext cx="143319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12</a:t>
            </a:r>
            <a:r>
              <a:rPr dirty="0" sz="650" spc="200">
                <a:latin typeface="Arial"/>
                <a:cs typeface="Arial"/>
              </a:rPr>
              <a:t> </a:t>
            </a:r>
            <a:r>
              <a:rPr dirty="0" sz="650" spc="20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Насосна, водомірний</a:t>
            </a:r>
            <a:r>
              <a:rPr dirty="0" sz="650" spc="-15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вузол,</a:t>
            </a:r>
            <a:r>
              <a:rPr dirty="0" sz="650" spc="-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ІТП</a:t>
            </a:r>
            <a:endParaRPr sz="650">
              <a:latin typeface="Arial"/>
              <a:cs typeface="Arial"/>
            </a:endParaRPr>
          </a:p>
        </p:txBody>
      </p:sp>
      <p:sp>
        <p:nvSpPr>
          <p:cNvPr id="1095" name="object 1095"/>
          <p:cNvSpPr txBox="1"/>
          <p:nvPr/>
        </p:nvSpPr>
        <p:spPr>
          <a:xfrm>
            <a:off x="12895413" y="3036559"/>
            <a:ext cx="110680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13</a:t>
            </a:r>
            <a:r>
              <a:rPr dirty="0" sz="650" spc="50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Нежитлове</a:t>
            </a:r>
            <a:r>
              <a:rPr dirty="0" sz="650" spc="-15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приміщення</a:t>
            </a:r>
            <a:endParaRPr sz="650">
              <a:latin typeface="Arial"/>
              <a:cs typeface="Arial"/>
            </a:endParaRPr>
          </a:p>
        </p:txBody>
      </p:sp>
      <p:sp>
        <p:nvSpPr>
          <p:cNvPr id="1096" name="object 1096"/>
          <p:cNvSpPr txBox="1"/>
          <p:nvPr/>
        </p:nvSpPr>
        <p:spPr>
          <a:xfrm>
            <a:off x="12895413" y="3194423"/>
            <a:ext cx="111950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14</a:t>
            </a:r>
            <a:r>
              <a:rPr dirty="0" sz="650" spc="204">
                <a:latin typeface="Arial"/>
                <a:cs typeface="Arial"/>
              </a:rPr>
              <a:t> </a:t>
            </a:r>
            <a:r>
              <a:rPr dirty="0" sz="650" spc="204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Нежитлове приміщення</a:t>
            </a:r>
            <a:endParaRPr sz="650">
              <a:latin typeface="Arial"/>
              <a:cs typeface="Arial"/>
            </a:endParaRPr>
          </a:p>
        </p:txBody>
      </p:sp>
      <p:sp>
        <p:nvSpPr>
          <p:cNvPr id="1097" name="object 1097"/>
          <p:cNvSpPr txBox="1"/>
          <p:nvPr/>
        </p:nvSpPr>
        <p:spPr>
          <a:xfrm>
            <a:off x="12895413" y="3352288"/>
            <a:ext cx="111950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15</a:t>
            </a:r>
            <a:r>
              <a:rPr dirty="0" sz="650" spc="204">
                <a:latin typeface="Arial"/>
                <a:cs typeface="Arial"/>
              </a:rPr>
              <a:t> </a:t>
            </a:r>
            <a:r>
              <a:rPr dirty="0" sz="650" spc="204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Нежитлове приміщення</a:t>
            </a:r>
            <a:endParaRPr sz="650">
              <a:latin typeface="Arial"/>
              <a:cs typeface="Arial"/>
            </a:endParaRPr>
          </a:p>
        </p:txBody>
      </p:sp>
      <p:sp>
        <p:nvSpPr>
          <p:cNvPr id="1098" name="object 1098"/>
          <p:cNvSpPr txBox="1"/>
          <p:nvPr/>
        </p:nvSpPr>
        <p:spPr>
          <a:xfrm>
            <a:off x="12895413" y="3511164"/>
            <a:ext cx="111950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16</a:t>
            </a:r>
            <a:r>
              <a:rPr dirty="0" sz="650" spc="204">
                <a:latin typeface="Arial"/>
                <a:cs typeface="Arial"/>
              </a:rPr>
              <a:t> </a:t>
            </a:r>
            <a:r>
              <a:rPr dirty="0" sz="650" spc="204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Нежитлове приміщення</a:t>
            </a:r>
            <a:endParaRPr sz="650">
              <a:latin typeface="Arial"/>
              <a:cs typeface="Arial"/>
            </a:endParaRPr>
          </a:p>
        </p:txBody>
      </p:sp>
      <p:sp>
        <p:nvSpPr>
          <p:cNvPr id="1099" name="object 1099"/>
          <p:cNvSpPr txBox="1"/>
          <p:nvPr/>
        </p:nvSpPr>
        <p:spPr>
          <a:xfrm>
            <a:off x="12895413" y="3669029"/>
            <a:ext cx="111950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17</a:t>
            </a:r>
            <a:r>
              <a:rPr dirty="0" sz="650" spc="204">
                <a:latin typeface="Arial"/>
                <a:cs typeface="Arial"/>
              </a:rPr>
              <a:t> </a:t>
            </a:r>
            <a:r>
              <a:rPr dirty="0" sz="650" spc="204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Нежитлове приміщення</a:t>
            </a:r>
            <a:endParaRPr sz="650">
              <a:latin typeface="Arial"/>
              <a:cs typeface="Arial"/>
            </a:endParaRPr>
          </a:p>
        </p:txBody>
      </p:sp>
      <p:sp>
        <p:nvSpPr>
          <p:cNvPr id="1100" name="object 1100"/>
          <p:cNvSpPr txBox="1"/>
          <p:nvPr/>
        </p:nvSpPr>
        <p:spPr>
          <a:xfrm>
            <a:off x="12895413" y="3826893"/>
            <a:ext cx="111950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18</a:t>
            </a:r>
            <a:r>
              <a:rPr dirty="0" sz="650" spc="204">
                <a:latin typeface="Arial"/>
                <a:cs typeface="Arial"/>
              </a:rPr>
              <a:t> </a:t>
            </a:r>
            <a:r>
              <a:rPr dirty="0" sz="650" spc="204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Нежитлове приміщення</a:t>
            </a:r>
            <a:endParaRPr sz="650">
              <a:latin typeface="Arial"/>
              <a:cs typeface="Arial"/>
            </a:endParaRPr>
          </a:p>
        </p:txBody>
      </p:sp>
      <p:sp>
        <p:nvSpPr>
          <p:cNvPr id="1101" name="object 1101"/>
          <p:cNvSpPr txBox="1"/>
          <p:nvPr/>
        </p:nvSpPr>
        <p:spPr>
          <a:xfrm>
            <a:off x="12882258" y="4410286"/>
            <a:ext cx="1584325" cy="32131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 indent="19050">
              <a:lnSpc>
                <a:spcPct val="149100"/>
              </a:lnSpc>
              <a:spcBef>
                <a:spcPts val="100"/>
              </a:spcBef>
            </a:pPr>
            <a:r>
              <a:rPr dirty="0" sz="650" spc="-10">
                <a:latin typeface="Arial"/>
                <a:cs typeface="Arial"/>
              </a:rPr>
              <a:t>22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Техприміщеня для даховаї</a:t>
            </a:r>
            <a:r>
              <a:rPr dirty="0" sz="650" spc="-5">
                <a:latin typeface="Arial"/>
                <a:cs typeface="Arial"/>
              </a:rPr>
              <a:t> котельні </a:t>
            </a:r>
            <a:r>
              <a:rPr dirty="0" sz="650" spc="-17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Площа загального </a:t>
            </a:r>
            <a:r>
              <a:rPr dirty="0" sz="650" spc="-5">
                <a:latin typeface="Arial"/>
                <a:cs typeface="Arial"/>
              </a:rPr>
              <a:t>користування</a:t>
            </a:r>
            <a:endParaRPr sz="650">
              <a:latin typeface="Arial"/>
              <a:cs typeface="Arial"/>
            </a:endParaRPr>
          </a:p>
        </p:txBody>
      </p:sp>
      <p:sp>
        <p:nvSpPr>
          <p:cNvPr id="1102" name="object 1102"/>
          <p:cNvSpPr txBox="1"/>
          <p:nvPr/>
        </p:nvSpPr>
        <p:spPr>
          <a:xfrm>
            <a:off x="12882258" y="4765983"/>
            <a:ext cx="110299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Площа</a:t>
            </a:r>
            <a:r>
              <a:rPr dirty="0" sz="650" spc="-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технічних</a:t>
            </a:r>
            <a:r>
              <a:rPr dirty="0" sz="650" spc="-15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приміщень</a:t>
            </a:r>
            <a:endParaRPr sz="650">
              <a:latin typeface="Arial"/>
              <a:cs typeface="Arial"/>
            </a:endParaRPr>
          </a:p>
        </p:txBody>
      </p:sp>
      <p:sp>
        <p:nvSpPr>
          <p:cNvPr id="1103" name="object 1103"/>
          <p:cNvSpPr txBox="1"/>
          <p:nvPr/>
        </p:nvSpPr>
        <p:spPr>
          <a:xfrm>
            <a:off x="12882258" y="4923848"/>
            <a:ext cx="119253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Площа</a:t>
            </a:r>
            <a:r>
              <a:rPr dirty="0" sz="650" spc="-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нежитлових</a:t>
            </a:r>
            <a:r>
              <a:rPr dirty="0" sz="650" spc="-15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приміщень</a:t>
            </a:r>
            <a:endParaRPr sz="650">
              <a:latin typeface="Arial"/>
              <a:cs typeface="Arial"/>
            </a:endParaRPr>
          </a:p>
        </p:txBody>
      </p:sp>
      <p:sp>
        <p:nvSpPr>
          <p:cNvPr id="1104" name="object 1104"/>
          <p:cNvSpPr txBox="1"/>
          <p:nvPr/>
        </p:nvSpPr>
        <p:spPr>
          <a:xfrm>
            <a:off x="12885294" y="5082725"/>
            <a:ext cx="97472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5">
                <a:latin typeface="Arial"/>
                <a:cs typeface="Arial"/>
              </a:rPr>
              <a:t>Загальна</a:t>
            </a:r>
            <a:r>
              <a:rPr dirty="0" sz="650" spc="-35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площа</a:t>
            </a:r>
            <a:r>
              <a:rPr dirty="0" sz="650" spc="-3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поверху</a:t>
            </a:r>
            <a:endParaRPr sz="650">
              <a:latin typeface="Arial"/>
              <a:cs typeface="Arial"/>
            </a:endParaRPr>
          </a:p>
        </p:txBody>
      </p:sp>
      <p:sp>
        <p:nvSpPr>
          <p:cNvPr id="1105" name="object 1105"/>
          <p:cNvSpPr txBox="1"/>
          <p:nvPr/>
        </p:nvSpPr>
        <p:spPr>
          <a:xfrm>
            <a:off x="14623826" y="2877682"/>
            <a:ext cx="27432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161.75</a:t>
            </a:r>
            <a:endParaRPr sz="650">
              <a:latin typeface="Arial"/>
              <a:cs typeface="Arial"/>
            </a:endParaRPr>
          </a:p>
        </p:txBody>
      </p:sp>
      <p:sp>
        <p:nvSpPr>
          <p:cNvPr id="1106" name="object 1106"/>
          <p:cNvSpPr txBox="1"/>
          <p:nvPr/>
        </p:nvSpPr>
        <p:spPr>
          <a:xfrm>
            <a:off x="14651149" y="3035546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75.85</a:t>
            </a:r>
            <a:endParaRPr sz="650">
              <a:latin typeface="Arial"/>
              <a:cs typeface="Arial"/>
            </a:endParaRPr>
          </a:p>
        </p:txBody>
      </p:sp>
      <p:sp>
        <p:nvSpPr>
          <p:cNvPr id="1107" name="object 1107"/>
          <p:cNvSpPr txBox="1"/>
          <p:nvPr/>
        </p:nvSpPr>
        <p:spPr>
          <a:xfrm>
            <a:off x="14652161" y="3194423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27.90</a:t>
            </a:r>
            <a:endParaRPr sz="650">
              <a:latin typeface="Arial"/>
              <a:cs typeface="Arial"/>
            </a:endParaRPr>
          </a:p>
        </p:txBody>
      </p:sp>
      <p:sp>
        <p:nvSpPr>
          <p:cNvPr id="1108" name="object 1108"/>
          <p:cNvSpPr txBox="1"/>
          <p:nvPr/>
        </p:nvSpPr>
        <p:spPr>
          <a:xfrm>
            <a:off x="14651149" y="3352288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55.70</a:t>
            </a:r>
            <a:endParaRPr sz="650">
              <a:latin typeface="Arial"/>
              <a:cs typeface="Arial"/>
            </a:endParaRPr>
          </a:p>
        </p:txBody>
      </p:sp>
      <p:sp>
        <p:nvSpPr>
          <p:cNvPr id="1109" name="object 1109"/>
          <p:cNvSpPr txBox="1"/>
          <p:nvPr/>
        </p:nvSpPr>
        <p:spPr>
          <a:xfrm>
            <a:off x="14652161" y="3511164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28.30</a:t>
            </a:r>
            <a:endParaRPr sz="650">
              <a:latin typeface="Arial"/>
              <a:cs typeface="Arial"/>
            </a:endParaRPr>
          </a:p>
        </p:txBody>
      </p:sp>
      <p:sp>
        <p:nvSpPr>
          <p:cNvPr id="1110" name="object 1110"/>
          <p:cNvSpPr txBox="1"/>
          <p:nvPr/>
        </p:nvSpPr>
        <p:spPr>
          <a:xfrm>
            <a:off x="14651149" y="3669029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73.10</a:t>
            </a:r>
            <a:endParaRPr sz="650">
              <a:latin typeface="Arial"/>
              <a:cs typeface="Arial"/>
            </a:endParaRPr>
          </a:p>
        </p:txBody>
      </p:sp>
      <p:sp>
        <p:nvSpPr>
          <p:cNvPr id="1111" name="object 1111"/>
          <p:cNvSpPr txBox="1"/>
          <p:nvPr/>
        </p:nvSpPr>
        <p:spPr>
          <a:xfrm>
            <a:off x="14646090" y="3826893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16.00</a:t>
            </a:r>
            <a:endParaRPr sz="650">
              <a:latin typeface="Arial"/>
              <a:cs typeface="Arial"/>
            </a:endParaRPr>
          </a:p>
        </p:txBody>
      </p:sp>
      <p:sp>
        <p:nvSpPr>
          <p:cNvPr id="1112" name="object 1112"/>
          <p:cNvSpPr txBox="1"/>
          <p:nvPr/>
        </p:nvSpPr>
        <p:spPr>
          <a:xfrm>
            <a:off x="14651149" y="3985769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34.00</a:t>
            </a:r>
            <a:endParaRPr sz="650">
              <a:latin typeface="Arial"/>
              <a:cs typeface="Arial"/>
            </a:endParaRPr>
          </a:p>
        </p:txBody>
      </p:sp>
      <p:sp>
        <p:nvSpPr>
          <p:cNvPr id="1113" name="object 1113"/>
          <p:cNvSpPr txBox="1"/>
          <p:nvPr/>
        </p:nvSpPr>
        <p:spPr>
          <a:xfrm>
            <a:off x="14652161" y="4143634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21.70</a:t>
            </a:r>
            <a:endParaRPr sz="650">
              <a:latin typeface="Arial"/>
              <a:cs typeface="Arial"/>
            </a:endParaRPr>
          </a:p>
        </p:txBody>
      </p:sp>
      <p:sp>
        <p:nvSpPr>
          <p:cNvPr id="1114" name="object 1114"/>
          <p:cNvSpPr txBox="1"/>
          <p:nvPr/>
        </p:nvSpPr>
        <p:spPr>
          <a:xfrm>
            <a:off x="14651149" y="4301498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30.20</a:t>
            </a:r>
            <a:endParaRPr sz="650">
              <a:latin typeface="Arial"/>
              <a:cs typeface="Arial"/>
            </a:endParaRPr>
          </a:p>
        </p:txBody>
      </p:sp>
      <p:sp>
        <p:nvSpPr>
          <p:cNvPr id="1115" name="object 1115"/>
          <p:cNvSpPr txBox="1"/>
          <p:nvPr/>
        </p:nvSpPr>
        <p:spPr>
          <a:xfrm>
            <a:off x="14652161" y="4460374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28.50</a:t>
            </a:r>
            <a:endParaRPr sz="650">
              <a:latin typeface="Arial"/>
              <a:cs typeface="Arial"/>
            </a:endParaRPr>
          </a:p>
        </p:txBody>
      </p:sp>
      <p:sp>
        <p:nvSpPr>
          <p:cNvPr id="1116" name="object 1116"/>
          <p:cNvSpPr txBox="1"/>
          <p:nvPr/>
        </p:nvSpPr>
        <p:spPr>
          <a:xfrm>
            <a:off x="14616743" y="4611155"/>
            <a:ext cx="27432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120.60</a:t>
            </a:r>
            <a:endParaRPr sz="650">
              <a:latin typeface="Arial"/>
              <a:cs typeface="Arial"/>
            </a:endParaRPr>
          </a:p>
        </p:txBody>
      </p:sp>
      <p:sp>
        <p:nvSpPr>
          <p:cNvPr id="1117" name="object 1117"/>
          <p:cNvSpPr txBox="1"/>
          <p:nvPr/>
        </p:nvSpPr>
        <p:spPr>
          <a:xfrm>
            <a:off x="14616743" y="4770031"/>
            <a:ext cx="27432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187.75</a:t>
            </a:r>
            <a:endParaRPr sz="650">
              <a:latin typeface="Arial"/>
              <a:cs typeface="Arial"/>
            </a:endParaRPr>
          </a:p>
        </p:txBody>
      </p:sp>
      <p:sp>
        <p:nvSpPr>
          <p:cNvPr id="1118" name="object 1118"/>
          <p:cNvSpPr txBox="1"/>
          <p:nvPr/>
        </p:nvSpPr>
        <p:spPr>
          <a:xfrm>
            <a:off x="14622814" y="4927896"/>
            <a:ext cx="27432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391.25</a:t>
            </a:r>
            <a:endParaRPr sz="650">
              <a:latin typeface="Arial"/>
              <a:cs typeface="Arial"/>
            </a:endParaRPr>
          </a:p>
        </p:txBody>
      </p:sp>
      <p:sp>
        <p:nvSpPr>
          <p:cNvPr id="1119" name="object 1119"/>
          <p:cNvSpPr txBox="1"/>
          <p:nvPr/>
        </p:nvSpPr>
        <p:spPr>
          <a:xfrm>
            <a:off x="14622814" y="5086772"/>
            <a:ext cx="27432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699.60</a:t>
            </a:r>
            <a:endParaRPr sz="650">
              <a:latin typeface="Arial"/>
              <a:cs typeface="Arial"/>
            </a:endParaRPr>
          </a:p>
        </p:txBody>
      </p:sp>
      <p:sp>
        <p:nvSpPr>
          <p:cNvPr id="1120" name="object 1120"/>
          <p:cNvSpPr txBox="1"/>
          <p:nvPr/>
        </p:nvSpPr>
        <p:spPr>
          <a:xfrm>
            <a:off x="12923748" y="973189"/>
            <a:ext cx="716280" cy="6038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80010" indent="-67945">
              <a:lnSpc>
                <a:spcPct val="100000"/>
              </a:lnSpc>
              <a:spcBef>
                <a:spcPts val="90"/>
              </a:spcBef>
              <a:buAutoNum type="arabicPlain"/>
              <a:tabLst>
                <a:tab pos="80645" algn="l"/>
              </a:tabLst>
            </a:pPr>
            <a:r>
              <a:rPr dirty="0" sz="650" spc="-15">
                <a:latin typeface="Arial"/>
                <a:cs typeface="Arial"/>
              </a:rPr>
              <a:t>Сходов</a:t>
            </a:r>
            <a:r>
              <a:rPr dirty="0" sz="650" spc="-10">
                <a:latin typeface="Arial"/>
                <a:cs typeface="Arial"/>
              </a:rPr>
              <a:t>а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клітина</a:t>
            </a:r>
            <a:endParaRPr sz="650">
              <a:latin typeface="Arial"/>
              <a:cs typeface="Arial"/>
            </a:endParaRPr>
          </a:p>
          <a:p>
            <a:pPr marL="177165" indent="-159385">
              <a:lnSpc>
                <a:spcPct val="100000"/>
              </a:lnSpc>
              <a:spcBef>
                <a:spcPts val="509"/>
              </a:spcBef>
              <a:buAutoNum type="arabicPlain"/>
              <a:tabLst>
                <a:tab pos="177800" algn="l"/>
              </a:tabLst>
            </a:pPr>
            <a:r>
              <a:rPr dirty="0" sz="650" spc="-10">
                <a:latin typeface="Arial"/>
                <a:cs typeface="Arial"/>
              </a:rPr>
              <a:t>Хол</a:t>
            </a:r>
            <a:endParaRPr sz="650">
              <a:latin typeface="Arial"/>
              <a:cs typeface="Arial"/>
            </a:endParaRPr>
          </a:p>
          <a:p>
            <a:pPr marL="177165" indent="-160655">
              <a:lnSpc>
                <a:spcPct val="100000"/>
              </a:lnSpc>
              <a:spcBef>
                <a:spcPts val="470"/>
              </a:spcBef>
              <a:buAutoNum type="arabicPlain"/>
              <a:tabLst>
                <a:tab pos="177800" algn="l"/>
              </a:tabLst>
            </a:pPr>
            <a:r>
              <a:rPr dirty="0" sz="650" spc="-10">
                <a:latin typeface="Arial"/>
                <a:cs typeface="Arial"/>
              </a:rPr>
              <a:t>Ліфтови</a:t>
            </a:r>
            <a:r>
              <a:rPr dirty="0" sz="650" spc="-10">
                <a:latin typeface="Arial"/>
                <a:cs typeface="Arial"/>
              </a:rPr>
              <a:t>й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хол</a:t>
            </a:r>
            <a:endParaRPr sz="650">
              <a:latin typeface="Arial"/>
              <a:cs typeface="Arial"/>
            </a:endParaRPr>
          </a:p>
          <a:p>
            <a:pPr marL="175260" indent="-156210">
              <a:lnSpc>
                <a:spcPct val="100000"/>
              </a:lnSpc>
              <a:spcBef>
                <a:spcPts val="465"/>
              </a:spcBef>
              <a:buAutoNum type="arabicPlain"/>
              <a:tabLst>
                <a:tab pos="175895" algn="l"/>
              </a:tabLst>
            </a:pPr>
            <a:r>
              <a:rPr dirty="0" sz="650" spc="-10">
                <a:latin typeface="Arial"/>
                <a:cs typeface="Arial"/>
              </a:rPr>
              <a:t>Тамбур</a:t>
            </a:r>
            <a:endParaRPr sz="650">
              <a:latin typeface="Arial"/>
              <a:cs typeface="Arial"/>
            </a:endParaRPr>
          </a:p>
        </p:txBody>
      </p:sp>
      <p:sp>
        <p:nvSpPr>
          <p:cNvPr id="1121" name="object 1121"/>
          <p:cNvSpPr txBox="1"/>
          <p:nvPr/>
        </p:nvSpPr>
        <p:spPr>
          <a:xfrm>
            <a:off x="12928808" y="1611731"/>
            <a:ext cx="120078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5</a:t>
            </a:r>
            <a:r>
              <a:rPr dirty="0" sz="650" spc="240">
                <a:latin typeface="Arial"/>
                <a:cs typeface="Arial"/>
              </a:rPr>
              <a:t> </a:t>
            </a:r>
            <a:r>
              <a:rPr dirty="0" sz="650" spc="24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Приміщення</a:t>
            </a:r>
            <a:r>
              <a:rPr dirty="0" sz="650" spc="-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для</a:t>
            </a:r>
            <a:r>
              <a:rPr dirty="0" sz="650" spc="-2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інвентаря</a:t>
            </a:r>
            <a:endParaRPr sz="650">
              <a:latin typeface="Arial"/>
              <a:cs typeface="Arial"/>
            </a:endParaRPr>
          </a:p>
        </p:txBody>
      </p:sp>
      <p:sp>
        <p:nvSpPr>
          <p:cNvPr id="1122" name="object 1122"/>
          <p:cNvSpPr txBox="1"/>
          <p:nvPr/>
        </p:nvSpPr>
        <p:spPr>
          <a:xfrm>
            <a:off x="12928808" y="1770607"/>
            <a:ext cx="902969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6</a:t>
            </a:r>
            <a:r>
              <a:rPr dirty="0" sz="650" spc="-10">
                <a:latin typeface="Arial"/>
                <a:cs typeface="Arial"/>
              </a:rPr>
              <a:t>    </a:t>
            </a:r>
            <a:r>
              <a:rPr dirty="0" sz="650" spc="-6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Кімната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відпочинку</a:t>
            </a:r>
            <a:endParaRPr sz="650">
              <a:latin typeface="Arial"/>
              <a:cs typeface="Arial"/>
            </a:endParaRPr>
          </a:p>
        </p:txBody>
      </p:sp>
      <p:sp>
        <p:nvSpPr>
          <p:cNvPr id="1123" name="object 1123"/>
          <p:cNvSpPr txBox="1"/>
          <p:nvPr/>
        </p:nvSpPr>
        <p:spPr>
          <a:xfrm>
            <a:off x="12928808" y="1928472"/>
            <a:ext cx="31623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7</a:t>
            </a:r>
            <a:r>
              <a:rPr dirty="0" sz="650" spc="-10">
                <a:latin typeface="Arial"/>
                <a:cs typeface="Arial"/>
              </a:rPr>
              <a:t>    </a:t>
            </a:r>
            <a:r>
              <a:rPr dirty="0" sz="650" spc="-45">
                <a:latin typeface="Arial"/>
                <a:cs typeface="Arial"/>
              </a:rPr>
              <a:t> </a:t>
            </a:r>
            <a:r>
              <a:rPr dirty="0" sz="650" spc="-15">
                <a:latin typeface="Arial"/>
                <a:cs typeface="Arial"/>
              </a:rPr>
              <a:t>С/В</a:t>
            </a:r>
            <a:endParaRPr sz="650">
              <a:latin typeface="Arial"/>
              <a:cs typeface="Arial"/>
            </a:endParaRPr>
          </a:p>
        </p:txBody>
      </p:sp>
      <p:sp>
        <p:nvSpPr>
          <p:cNvPr id="1124" name="object 1124"/>
          <p:cNvSpPr txBox="1"/>
          <p:nvPr/>
        </p:nvSpPr>
        <p:spPr>
          <a:xfrm>
            <a:off x="12928808" y="2086336"/>
            <a:ext cx="80962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8</a:t>
            </a:r>
            <a:r>
              <a:rPr dirty="0" sz="650" spc="-10">
                <a:latin typeface="Arial"/>
                <a:cs typeface="Arial"/>
              </a:rPr>
              <a:t>    </a:t>
            </a:r>
            <a:r>
              <a:rPr dirty="0" sz="650" spc="5">
                <a:latin typeface="Arial"/>
                <a:cs typeface="Arial"/>
              </a:rPr>
              <a:t> </a:t>
            </a:r>
            <a:r>
              <a:rPr dirty="0" sz="650" spc="-15">
                <a:latin typeface="Arial"/>
                <a:cs typeface="Arial"/>
              </a:rPr>
              <a:t>Сходов</a:t>
            </a:r>
            <a:r>
              <a:rPr dirty="0" sz="650" spc="-10">
                <a:latin typeface="Arial"/>
                <a:cs typeface="Arial"/>
              </a:rPr>
              <a:t>а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клітина</a:t>
            </a:r>
            <a:endParaRPr sz="650">
              <a:latin typeface="Arial"/>
              <a:cs typeface="Arial"/>
            </a:endParaRPr>
          </a:p>
        </p:txBody>
      </p:sp>
      <p:sp>
        <p:nvSpPr>
          <p:cNvPr id="1125" name="object 1125"/>
          <p:cNvSpPr txBox="1"/>
          <p:nvPr/>
        </p:nvSpPr>
        <p:spPr>
          <a:xfrm>
            <a:off x="12928808" y="2245212"/>
            <a:ext cx="47434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9</a:t>
            </a:r>
            <a:r>
              <a:rPr dirty="0" sz="650" spc="290">
                <a:latin typeface="Arial"/>
                <a:cs typeface="Arial"/>
              </a:rPr>
              <a:t> </a:t>
            </a:r>
            <a:r>
              <a:rPr dirty="0" sz="650" spc="29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Тамбур</a:t>
            </a:r>
            <a:endParaRPr sz="650">
              <a:latin typeface="Arial"/>
              <a:cs typeface="Arial"/>
            </a:endParaRPr>
          </a:p>
        </p:txBody>
      </p:sp>
      <p:sp>
        <p:nvSpPr>
          <p:cNvPr id="1126" name="object 1126"/>
          <p:cNvSpPr txBox="1"/>
          <p:nvPr/>
        </p:nvSpPr>
        <p:spPr>
          <a:xfrm>
            <a:off x="12901485" y="2403077"/>
            <a:ext cx="50165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10</a:t>
            </a:r>
            <a:r>
              <a:rPr dirty="0" sz="650" spc="185">
                <a:latin typeface="Arial"/>
                <a:cs typeface="Arial"/>
              </a:rPr>
              <a:t> </a:t>
            </a:r>
            <a:r>
              <a:rPr dirty="0" sz="650" spc="185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Тамбур</a:t>
            </a:r>
            <a:endParaRPr sz="650">
              <a:latin typeface="Arial"/>
              <a:cs typeface="Arial"/>
            </a:endParaRPr>
          </a:p>
        </p:txBody>
      </p:sp>
      <p:sp>
        <p:nvSpPr>
          <p:cNvPr id="1127" name="object 1127"/>
          <p:cNvSpPr txBox="1"/>
          <p:nvPr/>
        </p:nvSpPr>
        <p:spPr>
          <a:xfrm>
            <a:off x="12903509" y="2560941"/>
            <a:ext cx="80454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11</a:t>
            </a:r>
            <a:r>
              <a:rPr dirty="0" sz="650" spc="175">
                <a:latin typeface="Arial"/>
                <a:cs typeface="Arial"/>
              </a:rPr>
              <a:t> </a:t>
            </a:r>
            <a:r>
              <a:rPr dirty="0" sz="650" spc="175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Електрощитова</a:t>
            </a:r>
            <a:endParaRPr sz="650">
              <a:latin typeface="Arial"/>
              <a:cs typeface="Arial"/>
            </a:endParaRPr>
          </a:p>
        </p:txBody>
      </p:sp>
      <p:sp>
        <p:nvSpPr>
          <p:cNvPr id="1128" name="object 1128"/>
          <p:cNvSpPr txBox="1"/>
          <p:nvPr/>
        </p:nvSpPr>
        <p:spPr>
          <a:xfrm>
            <a:off x="14646090" y="979262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19.20</a:t>
            </a:r>
            <a:endParaRPr sz="650">
              <a:latin typeface="Arial"/>
              <a:cs typeface="Arial"/>
            </a:endParaRPr>
          </a:p>
        </p:txBody>
      </p:sp>
      <p:sp>
        <p:nvSpPr>
          <p:cNvPr id="1129" name="object 1129"/>
          <p:cNvSpPr txBox="1"/>
          <p:nvPr/>
        </p:nvSpPr>
        <p:spPr>
          <a:xfrm>
            <a:off x="14650138" y="1137126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23.40</a:t>
            </a:r>
            <a:endParaRPr sz="650">
              <a:latin typeface="Arial"/>
              <a:cs typeface="Arial"/>
            </a:endParaRPr>
          </a:p>
        </p:txBody>
      </p:sp>
      <p:sp>
        <p:nvSpPr>
          <p:cNvPr id="1130" name="object 1130"/>
          <p:cNvSpPr txBox="1"/>
          <p:nvPr/>
        </p:nvSpPr>
        <p:spPr>
          <a:xfrm>
            <a:off x="14652161" y="1296002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20.00</a:t>
            </a:r>
            <a:endParaRPr sz="650">
              <a:latin typeface="Arial"/>
              <a:cs typeface="Arial"/>
            </a:endParaRPr>
          </a:p>
        </p:txBody>
      </p:sp>
      <p:sp>
        <p:nvSpPr>
          <p:cNvPr id="1131" name="object 1131"/>
          <p:cNvSpPr txBox="1"/>
          <p:nvPr/>
        </p:nvSpPr>
        <p:spPr>
          <a:xfrm>
            <a:off x="14674425" y="1453867"/>
            <a:ext cx="18415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5.20</a:t>
            </a:r>
            <a:endParaRPr sz="650">
              <a:latin typeface="Arial"/>
              <a:cs typeface="Arial"/>
            </a:endParaRPr>
          </a:p>
        </p:txBody>
      </p:sp>
      <p:sp>
        <p:nvSpPr>
          <p:cNvPr id="1132" name="object 1132"/>
          <p:cNvSpPr txBox="1"/>
          <p:nvPr/>
        </p:nvSpPr>
        <p:spPr>
          <a:xfrm>
            <a:off x="14675436" y="1611731"/>
            <a:ext cx="18415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2.30</a:t>
            </a:r>
            <a:endParaRPr sz="650">
              <a:latin typeface="Arial"/>
              <a:cs typeface="Arial"/>
            </a:endParaRPr>
          </a:p>
        </p:txBody>
      </p:sp>
      <p:sp>
        <p:nvSpPr>
          <p:cNvPr id="1133" name="object 1133"/>
          <p:cNvSpPr txBox="1"/>
          <p:nvPr/>
        </p:nvSpPr>
        <p:spPr>
          <a:xfrm>
            <a:off x="14674425" y="1770607"/>
            <a:ext cx="18415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6.70</a:t>
            </a:r>
            <a:endParaRPr sz="650">
              <a:latin typeface="Arial"/>
              <a:cs typeface="Arial"/>
            </a:endParaRPr>
          </a:p>
        </p:txBody>
      </p:sp>
      <p:sp>
        <p:nvSpPr>
          <p:cNvPr id="1134" name="object 1134"/>
          <p:cNvSpPr txBox="1"/>
          <p:nvPr/>
        </p:nvSpPr>
        <p:spPr>
          <a:xfrm>
            <a:off x="14675436" y="1928472"/>
            <a:ext cx="18415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2.80</a:t>
            </a:r>
            <a:endParaRPr sz="650">
              <a:latin typeface="Arial"/>
              <a:cs typeface="Arial"/>
            </a:endParaRPr>
          </a:p>
        </p:txBody>
      </p:sp>
      <p:sp>
        <p:nvSpPr>
          <p:cNvPr id="1135" name="object 1135"/>
          <p:cNvSpPr txBox="1"/>
          <p:nvPr/>
        </p:nvSpPr>
        <p:spPr>
          <a:xfrm>
            <a:off x="14646090" y="2086336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12.80</a:t>
            </a:r>
            <a:endParaRPr sz="650">
              <a:latin typeface="Arial"/>
              <a:cs typeface="Arial"/>
            </a:endParaRPr>
          </a:p>
        </p:txBody>
      </p:sp>
      <p:sp>
        <p:nvSpPr>
          <p:cNvPr id="1136" name="object 1136"/>
          <p:cNvSpPr txBox="1"/>
          <p:nvPr/>
        </p:nvSpPr>
        <p:spPr>
          <a:xfrm>
            <a:off x="14674425" y="2245212"/>
            <a:ext cx="184150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8.00</a:t>
            </a:r>
            <a:endParaRPr sz="650">
              <a:latin typeface="Arial"/>
              <a:cs typeface="Arial"/>
            </a:endParaRPr>
          </a:p>
        </p:txBody>
      </p:sp>
      <p:sp>
        <p:nvSpPr>
          <p:cNvPr id="1137" name="object 1137"/>
          <p:cNvSpPr txBox="1"/>
          <p:nvPr/>
        </p:nvSpPr>
        <p:spPr>
          <a:xfrm>
            <a:off x="14643053" y="2403077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20.20</a:t>
            </a:r>
            <a:endParaRPr sz="650">
              <a:latin typeface="Arial"/>
              <a:cs typeface="Arial"/>
            </a:endParaRPr>
          </a:p>
        </p:txBody>
      </p:sp>
      <p:sp>
        <p:nvSpPr>
          <p:cNvPr id="1138" name="object 1138"/>
          <p:cNvSpPr txBox="1"/>
          <p:nvPr/>
        </p:nvSpPr>
        <p:spPr>
          <a:xfrm>
            <a:off x="14652161" y="2560941"/>
            <a:ext cx="22923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26.00</a:t>
            </a:r>
            <a:endParaRPr sz="650">
              <a:latin typeface="Arial"/>
              <a:cs typeface="Arial"/>
            </a:endParaRPr>
          </a:p>
        </p:txBody>
      </p:sp>
      <p:sp>
        <p:nvSpPr>
          <p:cNvPr id="1139" name="object 1139"/>
          <p:cNvSpPr txBox="1"/>
          <p:nvPr/>
        </p:nvSpPr>
        <p:spPr>
          <a:xfrm>
            <a:off x="14611683" y="390705"/>
            <a:ext cx="289560" cy="245745"/>
          </a:xfrm>
          <a:prstGeom prst="rect">
            <a:avLst/>
          </a:prstGeom>
        </p:spPr>
        <p:txBody>
          <a:bodyPr wrap="square" lIns="0" tIns="46355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365"/>
              </a:spcBef>
            </a:pPr>
            <a:r>
              <a:rPr dirty="0" sz="650" spc="-10">
                <a:latin typeface="Arial"/>
                <a:cs typeface="Arial"/>
              </a:rPr>
              <a:t>Площа</a:t>
            </a:r>
            <a:endParaRPr sz="650">
              <a:latin typeface="Arial"/>
              <a:cs typeface="Arial"/>
            </a:endParaRPr>
          </a:p>
          <a:p>
            <a:pPr algn="ctr" marL="9525">
              <a:lnSpc>
                <a:spcPct val="100000"/>
              </a:lnSpc>
              <a:spcBef>
                <a:spcPts val="204"/>
              </a:spcBef>
            </a:pPr>
            <a:r>
              <a:rPr dirty="0" sz="400" spc="10">
                <a:latin typeface="Arial"/>
                <a:cs typeface="Arial"/>
              </a:rPr>
              <a:t>м2</a:t>
            </a:r>
            <a:endParaRPr sz="400">
              <a:latin typeface="Arial"/>
              <a:cs typeface="Arial"/>
            </a:endParaRPr>
          </a:p>
        </p:txBody>
      </p:sp>
      <p:sp>
        <p:nvSpPr>
          <p:cNvPr id="1140" name="object 1140"/>
          <p:cNvSpPr txBox="1"/>
          <p:nvPr/>
        </p:nvSpPr>
        <p:spPr>
          <a:xfrm>
            <a:off x="14731093" y="657741"/>
            <a:ext cx="69850" cy="12065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600" spc="10">
                <a:latin typeface="Arial"/>
                <a:cs typeface="Arial"/>
              </a:rPr>
              <a:t>3</a:t>
            </a:r>
            <a:endParaRPr sz="600">
              <a:latin typeface="Arial"/>
              <a:cs typeface="Arial"/>
            </a:endParaRPr>
          </a:p>
        </p:txBody>
      </p:sp>
      <p:sp>
        <p:nvSpPr>
          <p:cNvPr id="1141" name="object 1141"/>
          <p:cNvSpPr txBox="1"/>
          <p:nvPr/>
        </p:nvSpPr>
        <p:spPr>
          <a:xfrm>
            <a:off x="12895413" y="3985769"/>
            <a:ext cx="111950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19</a:t>
            </a:r>
            <a:r>
              <a:rPr dirty="0" sz="650" spc="204">
                <a:latin typeface="Arial"/>
                <a:cs typeface="Arial"/>
              </a:rPr>
              <a:t> </a:t>
            </a:r>
            <a:r>
              <a:rPr dirty="0" sz="650" spc="204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Нежитлове приміщення</a:t>
            </a:r>
            <a:endParaRPr sz="650">
              <a:latin typeface="Arial"/>
              <a:cs typeface="Arial"/>
            </a:endParaRPr>
          </a:p>
        </p:txBody>
      </p:sp>
      <p:sp>
        <p:nvSpPr>
          <p:cNvPr id="1142" name="object 1142"/>
          <p:cNvSpPr txBox="1"/>
          <p:nvPr/>
        </p:nvSpPr>
        <p:spPr>
          <a:xfrm>
            <a:off x="12901485" y="4143634"/>
            <a:ext cx="111315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20</a:t>
            </a:r>
            <a:r>
              <a:rPr dirty="0" sz="650" spc="180">
                <a:latin typeface="Arial"/>
                <a:cs typeface="Arial"/>
              </a:rPr>
              <a:t> </a:t>
            </a:r>
            <a:r>
              <a:rPr dirty="0" sz="650" spc="18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Нежитлове приміщення</a:t>
            </a:r>
            <a:endParaRPr sz="650">
              <a:latin typeface="Arial"/>
              <a:cs typeface="Arial"/>
            </a:endParaRPr>
          </a:p>
        </p:txBody>
      </p:sp>
      <p:sp>
        <p:nvSpPr>
          <p:cNvPr id="1143" name="object 1143"/>
          <p:cNvSpPr txBox="1"/>
          <p:nvPr/>
        </p:nvSpPr>
        <p:spPr>
          <a:xfrm>
            <a:off x="12901485" y="4302510"/>
            <a:ext cx="1113155" cy="12318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50" spc="-10">
                <a:latin typeface="Arial"/>
                <a:cs typeface="Arial"/>
              </a:rPr>
              <a:t>21</a:t>
            </a:r>
            <a:r>
              <a:rPr dirty="0" sz="650" spc="180">
                <a:latin typeface="Arial"/>
                <a:cs typeface="Arial"/>
              </a:rPr>
              <a:t> </a:t>
            </a:r>
            <a:r>
              <a:rPr dirty="0" sz="650" spc="180">
                <a:latin typeface="Arial"/>
                <a:cs typeface="Arial"/>
              </a:rPr>
              <a:t> </a:t>
            </a:r>
            <a:r>
              <a:rPr dirty="0" sz="650" spc="-10">
                <a:latin typeface="Arial"/>
                <a:cs typeface="Arial"/>
              </a:rPr>
              <a:t>Нежитлове приміщення</a:t>
            </a:r>
            <a:endParaRPr sz="650">
              <a:latin typeface="Arial"/>
              <a:cs typeface="Arial"/>
            </a:endParaRPr>
          </a:p>
        </p:txBody>
      </p:sp>
      <p:sp>
        <p:nvSpPr>
          <p:cNvPr id="1144" name="object 1144"/>
          <p:cNvSpPr/>
          <p:nvPr/>
        </p:nvSpPr>
        <p:spPr>
          <a:xfrm>
            <a:off x="5789036" y="13922089"/>
            <a:ext cx="7620" cy="122555"/>
          </a:xfrm>
          <a:custGeom>
            <a:avLst/>
            <a:gdLst/>
            <a:ahLst/>
            <a:cxnLst/>
            <a:rect l="l" t="t" r="r" b="b"/>
            <a:pathLst>
              <a:path w="7620" h="122555">
                <a:moveTo>
                  <a:pt x="7083" y="0"/>
                </a:moveTo>
                <a:lnTo>
                  <a:pt x="0" y="0"/>
                </a:lnTo>
                <a:lnTo>
                  <a:pt x="0" y="122446"/>
                </a:lnTo>
                <a:lnTo>
                  <a:pt x="7083" y="122446"/>
                </a:lnTo>
                <a:lnTo>
                  <a:pt x="708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" name="object 1145"/>
          <p:cNvSpPr/>
          <p:nvPr/>
        </p:nvSpPr>
        <p:spPr>
          <a:xfrm>
            <a:off x="4967332" y="13301763"/>
            <a:ext cx="0" cy="82550"/>
          </a:xfrm>
          <a:custGeom>
            <a:avLst/>
            <a:gdLst/>
            <a:ahLst/>
            <a:cxnLst/>
            <a:rect l="l" t="t" r="r" b="b"/>
            <a:pathLst>
              <a:path w="0" h="82550">
                <a:moveTo>
                  <a:pt x="0" y="0"/>
                </a:moveTo>
                <a:lnTo>
                  <a:pt x="0" y="8196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" name="object 1146"/>
          <p:cNvSpPr/>
          <p:nvPr/>
        </p:nvSpPr>
        <p:spPr>
          <a:xfrm>
            <a:off x="4967332" y="13451532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0"/>
                </a:moveTo>
                <a:lnTo>
                  <a:pt x="0" y="7589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" name="object 1147"/>
          <p:cNvSpPr/>
          <p:nvPr/>
        </p:nvSpPr>
        <p:spPr>
          <a:xfrm>
            <a:off x="4967332" y="13595229"/>
            <a:ext cx="0" cy="74930"/>
          </a:xfrm>
          <a:custGeom>
            <a:avLst/>
            <a:gdLst/>
            <a:ahLst/>
            <a:cxnLst/>
            <a:rect l="l" t="t" r="r" b="b"/>
            <a:pathLst>
              <a:path w="0" h="74930">
                <a:moveTo>
                  <a:pt x="0" y="0"/>
                </a:moveTo>
                <a:lnTo>
                  <a:pt x="0" y="74884"/>
                </a:lnTo>
                <a:lnTo>
                  <a:pt x="0" y="7488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" name="object 1148"/>
          <p:cNvSpPr/>
          <p:nvPr/>
        </p:nvSpPr>
        <p:spPr>
          <a:xfrm>
            <a:off x="4219499" y="13301763"/>
            <a:ext cx="0" cy="82550"/>
          </a:xfrm>
          <a:custGeom>
            <a:avLst/>
            <a:gdLst/>
            <a:ahLst/>
            <a:cxnLst/>
            <a:rect l="l" t="t" r="r" b="b"/>
            <a:pathLst>
              <a:path w="0" h="82550">
                <a:moveTo>
                  <a:pt x="0" y="0"/>
                </a:moveTo>
                <a:lnTo>
                  <a:pt x="0" y="8196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" name="object 1149"/>
          <p:cNvSpPr/>
          <p:nvPr/>
        </p:nvSpPr>
        <p:spPr>
          <a:xfrm>
            <a:off x="4219499" y="13595229"/>
            <a:ext cx="0" cy="74930"/>
          </a:xfrm>
          <a:custGeom>
            <a:avLst/>
            <a:gdLst/>
            <a:ahLst/>
            <a:cxnLst/>
            <a:rect l="l" t="t" r="r" b="b"/>
            <a:pathLst>
              <a:path w="0" h="74930">
                <a:moveTo>
                  <a:pt x="0" y="0"/>
                </a:moveTo>
                <a:lnTo>
                  <a:pt x="0" y="74884"/>
                </a:lnTo>
                <a:lnTo>
                  <a:pt x="0" y="7488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" name="object 1150"/>
          <p:cNvSpPr/>
          <p:nvPr/>
        </p:nvSpPr>
        <p:spPr>
          <a:xfrm>
            <a:off x="3471667" y="13301763"/>
            <a:ext cx="0" cy="82550"/>
          </a:xfrm>
          <a:custGeom>
            <a:avLst/>
            <a:gdLst/>
            <a:ahLst/>
            <a:cxnLst/>
            <a:rect l="l" t="t" r="r" b="b"/>
            <a:pathLst>
              <a:path w="0" h="82550">
                <a:moveTo>
                  <a:pt x="0" y="0"/>
                </a:moveTo>
                <a:lnTo>
                  <a:pt x="0" y="8196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" name="object 1151"/>
          <p:cNvSpPr/>
          <p:nvPr/>
        </p:nvSpPr>
        <p:spPr>
          <a:xfrm>
            <a:off x="3471667" y="13451532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0"/>
                </a:moveTo>
                <a:lnTo>
                  <a:pt x="0" y="7589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" name="object 1152"/>
          <p:cNvSpPr/>
          <p:nvPr/>
        </p:nvSpPr>
        <p:spPr>
          <a:xfrm>
            <a:off x="3471667" y="13595229"/>
            <a:ext cx="0" cy="74930"/>
          </a:xfrm>
          <a:custGeom>
            <a:avLst/>
            <a:gdLst/>
            <a:ahLst/>
            <a:cxnLst/>
            <a:rect l="l" t="t" r="r" b="b"/>
            <a:pathLst>
              <a:path w="0" h="74930">
                <a:moveTo>
                  <a:pt x="0" y="0"/>
                </a:moveTo>
                <a:lnTo>
                  <a:pt x="0" y="74884"/>
                </a:lnTo>
                <a:lnTo>
                  <a:pt x="0" y="7488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" name="object 1153"/>
          <p:cNvSpPr/>
          <p:nvPr/>
        </p:nvSpPr>
        <p:spPr>
          <a:xfrm>
            <a:off x="2723835" y="13301763"/>
            <a:ext cx="0" cy="82550"/>
          </a:xfrm>
          <a:custGeom>
            <a:avLst/>
            <a:gdLst/>
            <a:ahLst/>
            <a:cxnLst/>
            <a:rect l="l" t="t" r="r" b="b"/>
            <a:pathLst>
              <a:path w="0" h="82550">
                <a:moveTo>
                  <a:pt x="0" y="0"/>
                </a:moveTo>
                <a:lnTo>
                  <a:pt x="0" y="8196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" name="object 1154"/>
          <p:cNvSpPr/>
          <p:nvPr/>
        </p:nvSpPr>
        <p:spPr>
          <a:xfrm>
            <a:off x="2723835" y="13595229"/>
            <a:ext cx="0" cy="74930"/>
          </a:xfrm>
          <a:custGeom>
            <a:avLst/>
            <a:gdLst/>
            <a:ahLst/>
            <a:cxnLst/>
            <a:rect l="l" t="t" r="r" b="b"/>
            <a:pathLst>
              <a:path w="0" h="74930">
                <a:moveTo>
                  <a:pt x="0" y="0"/>
                </a:moveTo>
                <a:lnTo>
                  <a:pt x="0" y="74884"/>
                </a:lnTo>
                <a:lnTo>
                  <a:pt x="0" y="7488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" name="object 1155"/>
          <p:cNvSpPr/>
          <p:nvPr/>
        </p:nvSpPr>
        <p:spPr>
          <a:xfrm>
            <a:off x="1826234" y="13333133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0"/>
                </a:moveTo>
                <a:lnTo>
                  <a:pt x="0" y="7589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" name="object 1156"/>
          <p:cNvSpPr/>
          <p:nvPr/>
        </p:nvSpPr>
        <p:spPr>
          <a:xfrm>
            <a:off x="1826234" y="13476830"/>
            <a:ext cx="0" cy="74930"/>
          </a:xfrm>
          <a:custGeom>
            <a:avLst/>
            <a:gdLst/>
            <a:ahLst/>
            <a:cxnLst/>
            <a:rect l="l" t="t" r="r" b="b"/>
            <a:pathLst>
              <a:path w="0" h="74930">
                <a:moveTo>
                  <a:pt x="0" y="0"/>
                </a:moveTo>
                <a:lnTo>
                  <a:pt x="0" y="7488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7" name="object 1157"/>
          <p:cNvSpPr/>
          <p:nvPr/>
        </p:nvSpPr>
        <p:spPr>
          <a:xfrm>
            <a:off x="5716175" y="13301763"/>
            <a:ext cx="0" cy="82550"/>
          </a:xfrm>
          <a:custGeom>
            <a:avLst/>
            <a:gdLst/>
            <a:ahLst/>
            <a:cxnLst/>
            <a:rect l="l" t="t" r="r" b="b"/>
            <a:pathLst>
              <a:path w="0" h="82550">
                <a:moveTo>
                  <a:pt x="0" y="0"/>
                </a:moveTo>
                <a:lnTo>
                  <a:pt x="0" y="8196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" name="object 1158"/>
          <p:cNvSpPr/>
          <p:nvPr/>
        </p:nvSpPr>
        <p:spPr>
          <a:xfrm>
            <a:off x="5716175" y="13595229"/>
            <a:ext cx="0" cy="74930"/>
          </a:xfrm>
          <a:custGeom>
            <a:avLst/>
            <a:gdLst/>
            <a:ahLst/>
            <a:cxnLst/>
            <a:rect l="l" t="t" r="r" b="b"/>
            <a:pathLst>
              <a:path w="0" h="74930">
                <a:moveTo>
                  <a:pt x="0" y="0"/>
                </a:moveTo>
                <a:lnTo>
                  <a:pt x="0" y="74884"/>
                </a:lnTo>
                <a:lnTo>
                  <a:pt x="0" y="7488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" name="object 1159"/>
          <p:cNvSpPr/>
          <p:nvPr/>
        </p:nvSpPr>
        <p:spPr>
          <a:xfrm>
            <a:off x="6464008" y="13301763"/>
            <a:ext cx="0" cy="82550"/>
          </a:xfrm>
          <a:custGeom>
            <a:avLst/>
            <a:gdLst/>
            <a:ahLst/>
            <a:cxnLst/>
            <a:rect l="l" t="t" r="r" b="b"/>
            <a:pathLst>
              <a:path w="0" h="82550">
                <a:moveTo>
                  <a:pt x="0" y="0"/>
                </a:moveTo>
                <a:lnTo>
                  <a:pt x="0" y="8196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0" name="object 1160"/>
          <p:cNvSpPr/>
          <p:nvPr/>
        </p:nvSpPr>
        <p:spPr>
          <a:xfrm>
            <a:off x="6464008" y="13451532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0"/>
                </a:moveTo>
                <a:lnTo>
                  <a:pt x="0" y="7589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" name="object 1161"/>
          <p:cNvSpPr/>
          <p:nvPr/>
        </p:nvSpPr>
        <p:spPr>
          <a:xfrm>
            <a:off x="6464008" y="13595229"/>
            <a:ext cx="0" cy="74930"/>
          </a:xfrm>
          <a:custGeom>
            <a:avLst/>
            <a:gdLst/>
            <a:ahLst/>
            <a:cxnLst/>
            <a:rect l="l" t="t" r="r" b="b"/>
            <a:pathLst>
              <a:path w="0" h="74930">
                <a:moveTo>
                  <a:pt x="0" y="0"/>
                </a:moveTo>
                <a:lnTo>
                  <a:pt x="0" y="74884"/>
                </a:lnTo>
                <a:lnTo>
                  <a:pt x="0" y="7488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2" name="object 1162"/>
          <p:cNvSpPr/>
          <p:nvPr/>
        </p:nvSpPr>
        <p:spPr>
          <a:xfrm>
            <a:off x="7211840" y="13301763"/>
            <a:ext cx="0" cy="82550"/>
          </a:xfrm>
          <a:custGeom>
            <a:avLst/>
            <a:gdLst/>
            <a:ahLst/>
            <a:cxnLst/>
            <a:rect l="l" t="t" r="r" b="b"/>
            <a:pathLst>
              <a:path w="0" h="82550">
                <a:moveTo>
                  <a:pt x="0" y="0"/>
                </a:moveTo>
                <a:lnTo>
                  <a:pt x="0" y="8196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" name="object 1163"/>
          <p:cNvSpPr/>
          <p:nvPr/>
        </p:nvSpPr>
        <p:spPr>
          <a:xfrm>
            <a:off x="7211840" y="13595229"/>
            <a:ext cx="0" cy="74930"/>
          </a:xfrm>
          <a:custGeom>
            <a:avLst/>
            <a:gdLst/>
            <a:ahLst/>
            <a:cxnLst/>
            <a:rect l="l" t="t" r="r" b="b"/>
            <a:pathLst>
              <a:path w="0" h="74930">
                <a:moveTo>
                  <a:pt x="0" y="0"/>
                </a:moveTo>
                <a:lnTo>
                  <a:pt x="0" y="74884"/>
                </a:lnTo>
                <a:lnTo>
                  <a:pt x="0" y="7488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4" name="object 1164"/>
          <p:cNvSpPr/>
          <p:nvPr/>
        </p:nvSpPr>
        <p:spPr>
          <a:xfrm>
            <a:off x="8109440" y="13301763"/>
            <a:ext cx="0" cy="82550"/>
          </a:xfrm>
          <a:custGeom>
            <a:avLst/>
            <a:gdLst/>
            <a:ahLst/>
            <a:cxnLst/>
            <a:rect l="l" t="t" r="r" b="b"/>
            <a:pathLst>
              <a:path w="0" h="82550">
                <a:moveTo>
                  <a:pt x="0" y="0"/>
                </a:moveTo>
                <a:lnTo>
                  <a:pt x="0" y="8196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5" name="object 1165"/>
          <p:cNvSpPr/>
          <p:nvPr/>
        </p:nvSpPr>
        <p:spPr>
          <a:xfrm>
            <a:off x="8109440" y="13451532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0"/>
                </a:moveTo>
                <a:lnTo>
                  <a:pt x="0" y="7589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6" name="object 1166"/>
          <p:cNvSpPr/>
          <p:nvPr/>
        </p:nvSpPr>
        <p:spPr>
          <a:xfrm>
            <a:off x="8109440" y="13595229"/>
            <a:ext cx="0" cy="74930"/>
          </a:xfrm>
          <a:custGeom>
            <a:avLst/>
            <a:gdLst/>
            <a:ahLst/>
            <a:cxnLst/>
            <a:rect l="l" t="t" r="r" b="b"/>
            <a:pathLst>
              <a:path w="0" h="74930">
                <a:moveTo>
                  <a:pt x="0" y="0"/>
                </a:moveTo>
                <a:lnTo>
                  <a:pt x="0" y="74884"/>
                </a:lnTo>
                <a:lnTo>
                  <a:pt x="0" y="7488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" name="object 1167"/>
          <p:cNvSpPr/>
          <p:nvPr/>
        </p:nvSpPr>
        <p:spPr>
          <a:xfrm>
            <a:off x="4756846" y="10460203"/>
            <a:ext cx="27940" cy="309245"/>
          </a:xfrm>
          <a:custGeom>
            <a:avLst/>
            <a:gdLst/>
            <a:ahLst/>
            <a:cxnLst/>
            <a:rect l="l" t="t" r="r" b="b"/>
            <a:pathLst>
              <a:path w="27939" h="309245">
                <a:moveTo>
                  <a:pt x="17203" y="0"/>
                </a:moveTo>
                <a:lnTo>
                  <a:pt x="27322" y="0"/>
                </a:lnTo>
                <a:lnTo>
                  <a:pt x="0" y="0"/>
                </a:lnTo>
                <a:lnTo>
                  <a:pt x="0" y="7083"/>
                </a:lnTo>
                <a:lnTo>
                  <a:pt x="17203" y="7083"/>
                </a:lnTo>
              </a:path>
              <a:path w="27939" h="309245">
                <a:moveTo>
                  <a:pt x="27322" y="0"/>
                </a:moveTo>
                <a:lnTo>
                  <a:pt x="27322" y="110302"/>
                </a:lnTo>
                <a:lnTo>
                  <a:pt x="17203" y="110302"/>
                </a:lnTo>
                <a:lnTo>
                  <a:pt x="20239" y="110302"/>
                </a:lnTo>
                <a:lnTo>
                  <a:pt x="20239" y="0"/>
                </a:lnTo>
                <a:lnTo>
                  <a:pt x="17203" y="0"/>
                </a:lnTo>
                <a:lnTo>
                  <a:pt x="17203" y="308645"/>
                </a:lnTo>
              </a:path>
              <a:path w="27939" h="309245">
                <a:moveTo>
                  <a:pt x="17203" y="204414"/>
                </a:moveTo>
                <a:lnTo>
                  <a:pt x="9107" y="204414"/>
                </a:lnTo>
                <a:lnTo>
                  <a:pt x="9107" y="99171"/>
                </a:lnTo>
                <a:lnTo>
                  <a:pt x="17203" y="9917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" name="object 1168"/>
          <p:cNvSpPr/>
          <p:nvPr/>
        </p:nvSpPr>
        <p:spPr>
          <a:xfrm>
            <a:off x="4248846" y="9599032"/>
            <a:ext cx="24765" cy="343535"/>
          </a:xfrm>
          <a:custGeom>
            <a:avLst/>
            <a:gdLst/>
            <a:ahLst/>
            <a:cxnLst/>
            <a:rect l="l" t="t" r="r" b="b"/>
            <a:pathLst>
              <a:path w="24764" h="343534">
                <a:moveTo>
                  <a:pt x="8095" y="125481"/>
                </a:moveTo>
                <a:lnTo>
                  <a:pt x="17203" y="125481"/>
                </a:lnTo>
                <a:lnTo>
                  <a:pt x="17203" y="228701"/>
                </a:lnTo>
                <a:lnTo>
                  <a:pt x="8095" y="228701"/>
                </a:lnTo>
                <a:lnTo>
                  <a:pt x="8095" y="125481"/>
                </a:lnTo>
              </a:path>
              <a:path w="24764" h="343534">
                <a:moveTo>
                  <a:pt x="0" y="129529"/>
                </a:moveTo>
                <a:lnTo>
                  <a:pt x="0" y="225665"/>
                </a:lnTo>
                <a:lnTo>
                  <a:pt x="8095" y="225665"/>
                </a:lnTo>
                <a:lnTo>
                  <a:pt x="8095" y="129529"/>
                </a:lnTo>
                <a:lnTo>
                  <a:pt x="0" y="129529"/>
                </a:lnTo>
                <a:lnTo>
                  <a:pt x="0" y="343051"/>
                </a:lnTo>
                <a:lnTo>
                  <a:pt x="24286" y="343051"/>
                </a:lnTo>
                <a:lnTo>
                  <a:pt x="24286" y="0"/>
                </a:lnTo>
                <a:lnTo>
                  <a:pt x="0" y="0"/>
                </a:lnTo>
                <a:lnTo>
                  <a:pt x="0" y="31370"/>
                </a:lnTo>
                <a:lnTo>
                  <a:pt x="8095" y="31370"/>
                </a:lnTo>
                <a:lnTo>
                  <a:pt x="8095" y="27322"/>
                </a:lnTo>
                <a:lnTo>
                  <a:pt x="18215" y="27322"/>
                </a:lnTo>
                <a:lnTo>
                  <a:pt x="18215" y="30358"/>
                </a:lnTo>
                <a:lnTo>
                  <a:pt x="24286" y="30358"/>
                </a:lnTo>
                <a:lnTo>
                  <a:pt x="24286" y="27322"/>
                </a:lnTo>
                <a:lnTo>
                  <a:pt x="18215" y="27322"/>
                </a:lnTo>
                <a:lnTo>
                  <a:pt x="24286" y="27322"/>
                </a:lnTo>
                <a:lnTo>
                  <a:pt x="24286" y="132565"/>
                </a:lnTo>
                <a:lnTo>
                  <a:pt x="18215" y="132565"/>
                </a:lnTo>
                <a:lnTo>
                  <a:pt x="18215" y="2732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169" name="object 1169"/>
          <p:cNvGrpSpPr/>
          <p:nvPr/>
        </p:nvGrpSpPr>
        <p:grpSpPr>
          <a:xfrm>
            <a:off x="718009" y="7143899"/>
            <a:ext cx="8522335" cy="6913245"/>
            <a:chOff x="718009" y="7143899"/>
            <a:chExt cx="8522335" cy="6913245"/>
          </a:xfrm>
        </p:grpSpPr>
        <p:sp>
          <p:nvSpPr>
            <p:cNvPr id="1170" name="object 1170"/>
            <p:cNvSpPr/>
            <p:nvPr/>
          </p:nvSpPr>
          <p:spPr>
            <a:xfrm>
              <a:off x="1729087" y="7147074"/>
              <a:ext cx="6208395" cy="6855459"/>
            </a:xfrm>
            <a:custGeom>
              <a:avLst/>
              <a:gdLst/>
              <a:ahLst/>
              <a:cxnLst/>
              <a:rect l="l" t="t" r="r" b="b"/>
              <a:pathLst>
                <a:path w="6208395" h="6855459">
                  <a:moveTo>
                    <a:pt x="4067032" y="20239"/>
                  </a:moveTo>
                  <a:lnTo>
                    <a:pt x="4094355" y="26310"/>
                  </a:lnTo>
                  <a:lnTo>
                    <a:pt x="4120665" y="37442"/>
                  </a:lnTo>
                  <a:lnTo>
                    <a:pt x="4120665" y="20239"/>
                  </a:lnTo>
                  <a:lnTo>
                    <a:pt x="4232992" y="20239"/>
                  </a:lnTo>
                  <a:lnTo>
                    <a:pt x="4232992" y="16191"/>
                  </a:lnTo>
                  <a:lnTo>
                    <a:pt x="4120665" y="16191"/>
                  </a:lnTo>
                  <a:lnTo>
                    <a:pt x="4120665" y="0"/>
                  </a:lnTo>
                  <a:lnTo>
                    <a:pt x="4094355" y="10119"/>
                  </a:lnTo>
                  <a:lnTo>
                    <a:pt x="4067032" y="16191"/>
                  </a:lnTo>
                  <a:lnTo>
                    <a:pt x="4067032" y="20239"/>
                  </a:lnTo>
                </a:path>
                <a:path w="6208395" h="6855459">
                  <a:moveTo>
                    <a:pt x="4067032" y="6833707"/>
                  </a:moveTo>
                  <a:lnTo>
                    <a:pt x="4094355" y="6827635"/>
                  </a:lnTo>
                  <a:lnTo>
                    <a:pt x="4120665" y="6816504"/>
                  </a:lnTo>
                  <a:lnTo>
                    <a:pt x="4120665" y="6833707"/>
                  </a:lnTo>
                  <a:lnTo>
                    <a:pt x="4232992" y="6833707"/>
                  </a:lnTo>
                  <a:lnTo>
                    <a:pt x="4232992" y="6837755"/>
                  </a:lnTo>
                  <a:lnTo>
                    <a:pt x="4120665" y="6837755"/>
                  </a:lnTo>
                  <a:lnTo>
                    <a:pt x="4120665" y="6854958"/>
                  </a:lnTo>
                  <a:lnTo>
                    <a:pt x="4094355" y="6843827"/>
                  </a:lnTo>
                  <a:lnTo>
                    <a:pt x="4067032" y="6837755"/>
                  </a:lnTo>
                  <a:lnTo>
                    <a:pt x="4067032" y="6833707"/>
                  </a:lnTo>
                </a:path>
                <a:path w="6208395" h="6855459">
                  <a:moveTo>
                    <a:pt x="5533350" y="2609822"/>
                  </a:moveTo>
                  <a:lnTo>
                    <a:pt x="5531326" y="2609822"/>
                  </a:lnTo>
                  <a:lnTo>
                    <a:pt x="5531326" y="2318380"/>
                  </a:lnTo>
                  <a:lnTo>
                    <a:pt x="5533350" y="2318380"/>
                  </a:lnTo>
                  <a:lnTo>
                    <a:pt x="5533350" y="2609822"/>
                  </a:lnTo>
                </a:path>
                <a:path w="6208395" h="6855459">
                  <a:moveTo>
                    <a:pt x="6208321" y="5013207"/>
                  </a:moveTo>
                  <a:lnTo>
                    <a:pt x="6206297" y="5013207"/>
                  </a:lnTo>
                  <a:lnTo>
                    <a:pt x="6206297" y="5303637"/>
                  </a:lnTo>
                  <a:lnTo>
                    <a:pt x="6208321" y="5303637"/>
                  </a:lnTo>
                  <a:lnTo>
                    <a:pt x="6208321" y="5013207"/>
                  </a:lnTo>
                </a:path>
                <a:path w="6208395" h="6855459">
                  <a:moveTo>
                    <a:pt x="1201186" y="3778626"/>
                  </a:moveTo>
                  <a:lnTo>
                    <a:pt x="1203210" y="3776602"/>
                  </a:lnTo>
                </a:path>
                <a:path w="6208395" h="6855459">
                  <a:moveTo>
                    <a:pt x="1186007" y="3778626"/>
                  </a:moveTo>
                  <a:lnTo>
                    <a:pt x="1190054" y="3774578"/>
                  </a:lnTo>
                </a:path>
                <a:path w="6208395" h="6855459">
                  <a:moveTo>
                    <a:pt x="1170827" y="3778626"/>
                  </a:moveTo>
                  <a:lnTo>
                    <a:pt x="1174875" y="3774578"/>
                  </a:lnTo>
                </a:path>
                <a:path w="6208395" h="6855459">
                  <a:moveTo>
                    <a:pt x="1155648" y="3778626"/>
                  </a:moveTo>
                  <a:lnTo>
                    <a:pt x="1160708" y="3774578"/>
                  </a:lnTo>
                </a:path>
                <a:path w="6208395" h="6855459">
                  <a:moveTo>
                    <a:pt x="1140469" y="3778626"/>
                  </a:moveTo>
                  <a:lnTo>
                    <a:pt x="1145528" y="3774578"/>
                  </a:lnTo>
                </a:path>
                <a:path w="6208395" h="6855459">
                  <a:moveTo>
                    <a:pt x="1125289" y="3778626"/>
                  </a:moveTo>
                  <a:lnTo>
                    <a:pt x="1130349" y="3774578"/>
                  </a:lnTo>
                </a:path>
                <a:path w="6208395" h="6855459">
                  <a:moveTo>
                    <a:pt x="1110110" y="3778626"/>
                  </a:moveTo>
                  <a:lnTo>
                    <a:pt x="1115170" y="3774578"/>
                  </a:lnTo>
                </a:path>
                <a:path w="6208395" h="6855459">
                  <a:moveTo>
                    <a:pt x="1095943" y="3778626"/>
                  </a:moveTo>
                  <a:lnTo>
                    <a:pt x="1099991" y="3774578"/>
                  </a:lnTo>
                </a:path>
                <a:path w="6208395" h="6855459">
                  <a:moveTo>
                    <a:pt x="1080764" y="3778626"/>
                  </a:moveTo>
                  <a:lnTo>
                    <a:pt x="1084811" y="3774578"/>
                  </a:lnTo>
                </a:path>
                <a:path w="6208395" h="6855459">
                  <a:moveTo>
                    <a:pt x="1065584" y="3778626"/>
                  </a:moveTo>
                  <a:lnTo>
                    <a:pt x="1069632" y="3774578"/>
                  </a:lnTo>
                </a:path>
                <a:path w="6208395" h="6855459">
                  <a:moveTo>
                    <a:pt x="1050405" y="3778626"/>
                  </a:moveTo>
                  <a:lnTo>
                    <a:pt x="1054453" y="3774578"/>
                  </a:lnTo>
                </a:path>
                <a:path w="6208395" h="6855459">
                  <a:moveTo>
                    <a:pt x="1035226" y="3778626"/>
                  </a:moveTo>
                  <a:lnTo>
                    <a:pt x="1039274" y="3774578"/>
                  </a:lnTo>
                </a:path>
                <a:path w="6208395" h="6855459">
                  <a:moveTo>
                    <a:pt x="1020046" y="3778626"/>
                  </a:moveTo>
                  <a:lnTo>
                    <a:pt x="1024094" y="3774578"/>
                  </a:lnTo>
                </a:path>
                <a:path w="6208395" h="6855459">
                  <a:moveTo>
                    <a:pt x="1004867" y="3778626"/>
                  </a:moveTo>
                  <a:lnTo>
                    <a:pt x="1008915" y="3774578"/>
                  </a:lnTo>
                </a:path>
                <a:path w="6208395" h="6855459">
                  <a:moveTo>
                    <a:pt x="989688" y="3778626"/>
                  </a:moveTo>
                  <a:lnTo>
                    <a:pt x="993736" y="3774578"/>
                  </a:lnTo>
                </a:path>
                <a:path w="6208395" h="6855459">
                  <a:moveTo>
                    <a:pt x="974509" y="3778626"/>
                  </a:moveTo>
                  <a:lnTo>
                    <a:pt x="978556" y="3774578"/>
                  </a:lnTo>
                </a:path>
                <a:path w="6208395" h="6855459">
                  <a:moveTo>
                    <a:pt x="959329" y="3778626"/>
                  </a:moveTo>
                  <a:lnTo>
                    <a:pt x="963377" y="3774578"/>
                  </a:lnTo>
                </a:path>
                <a:path w="6208395" h="6855459">
                  <a:moveTo>
                    <a:pt x="944150" y="3778626"/>
                  </a:moveTo>
                  <a:lnTo>
                    <a:pt x="948198" y="3774578"/>
                  </a:lnTo>
                </a:path>
                <a:path w="6208395" h="6855459">
                  <a:moveTo>
                    <a:pt x="928971" y="3778626"/>
                  </a:moveTo>
                  <a:lnTo>
                    <a:pt x="934031" y="3774578"/>
                  </a:lnTo>
                </a:path>
                <a:path w="6208395" h="6855459">
                  <a:moveTo>
                    <a:pt x="913792" y="3778626"/>
                  </a:moveTo>
                  <a:lnTo>
                    <a:pt x="918851" y="3774578"/>
                  </a:lnTo>
                </a:path>
                <a:path w="6208395" h="6855459">
                  <a:moveTo>
                    <a:pt x="898612" y="3778626"/>
                  </a:moveTo>
                  <a:lnTo>
                    <a:pt x="903672" y="3774578"/>
                  </a:lnTo>
                </a:path>
                <a:path w="6208395" h="6855459">
                  <a:moveTo>
                    <a:pt x="883433" y="3778626"/>
                  </a:moveTo>
                  <a:lnTo>
                    <a:pt x="888493" y="3774578"/>
                  </a:lnTo>
                </a:path>
                <a:path w="6208395" h="6855459">
                  <a:moveTo>
                    <a:pt x="869266" y="3778626"/>
                  </a:moveTo>
                  <a:lnTo>
                    <a:pt x="873314" y="3774578"/>
                  </a:lnTo>
                </a:path>
                <a:path w="6208395" h="6855459">
                  <a:moveTo>
                    <a:pt x="854086" y="3778626"/>
                  </a:moveTo>
                  <a:lnTo>
                    <a:pt x="858134" y="3774578"/>
                  </a:lnTo>
                </a:path>
                <a:path w="6208395" h="6855459">
                  <a:moveTo>
                    <a:pt x="838907" y="3778626"/>
                  </a:moveTo>
                  <a:lnTo>
                    <a:pt x="842955" y="3774578"/>
                  </a:lnTo>
                </a:path>
                <a:path w="6208395" h="6855459">
                  <a:moveTo>
                    <a:pt x="823728" y="3778626"/>
                  </a:moveTo>
                  <a:lnTo>
                    <a:pt x="827776" y="3774578"/>
                  </a:lnTo>
                </a:path>
                <a:path w="6208395" h="6855459">
                  <a:moveTo>
                    <a:pt x="808549" y="3778626"/>
                  </a:moveTo>
                  <a:lnTo>
                    <a:pt x="812596" y="3774578"/>
                  </a:lnTo>
                </a:path>
                <a:path w="6208395" h="6855459">
                  <a:moveTo>
                    <a:pt x="793369" y="3778626"/>
                  </a:moveTo>
                  <a:lnTo>
                    <a:pt x="797417" y="3774578"/>
                  </a:lnTo>
                </a:path>
                <a:path w="6208395" h="6855459">
                  <a:moveTo>
                    <a:pt x="778190" y="3778626"/>
                  </a:moveTo>
                  <a:lnTo>
                    <a:pt x="782238" y="3774578"/>
                  </a:lnTo>
                </a:path>
                <a:path w="6208395" h="6855459">
                  <a:moveTo>
                    <a:pt x="763011" y="3778626"/>
                  </a:moveTo>
                  <a:lnTo>
                    <a:pt x="767059" y="3774578"/>
                  </a:lnTo>
                </a:path>
                <a:path w="6208395" h="6855459">
                  <a:moveTo>
                    <a:pt x="747832" y="3778626"/>
                  </a:moveTo>
                  <a:lnTo>
                    <a:pt x="751879" y="3774578"/>
                  </a:lnTo>
                </a:path>
                <a:path w="6208395" h="6855459">
                  <a:moveTo>
                    <a:pt x="732652" y="3778626"/>
                  </a:moveTo>
                  <a:lnTo>
                    <a:pt x="736700" y="3774578"/>
                  </a:lnTo>
                </a:path>
                <a:path w="6208395" h="6855459">
                  <a:moveTo>
                    <a:pt x="717473" y="3778626"/>
                  </a:moveTo>
                  <a:lnTo>
                    <a:pt x="721521" y="3774578"/>
                  </a:lnTo>
                </a:path>
                <a:path w="6208395" h="6855459">
                  <a:moveTo>
                    <a:pt x="702294" y="3778626"/>
                  </a:moveTo>
                  <a:lnTo>
                    <a:pt x="706342" y="3774578"/>
                  </a:lnTo>
                </a:path>
                <a:path w="6208395" h="6855459">
                  <a:moveTo>
                    <a:pt x="687114" y="3778626"/>
                  </a:moveTo>
                  <a:lnTo>
                    <a:pt x="692174" y="3774578"/>
                  </a:lnTo>
                </a:path>
                <a:path w="6208395" h="6855459">
                  <a:moveTo>
                    <a:pt x="671935" y="3778626"/>
                  </a:moveTo>
                  <a:lnTo>
                    <a:pt x="676995" y="3774578"/>
                  </a:lnTo>
                </a:path>
                <a:path w="6208395" h="6855459">
                  <a:moveTo>
                    <a:pt x="656756" y="3778626"/>
                  </a:moveTo>
                  <a:lnTo>
                    <a:pt x="661816" y="3774578"/>
                  </a:lnTo>
                </a:path>
                <a:path w="6208395" h="6855459">
                  <a:moveTo>
                    <a:pt x="642589" y="3778626"/>
                  </a:moveTo>
                  <a:lnTo>
                    <a:pt x="646636" y="3774578"/>
                  </a:lnTo>
                </a:path>
                <a:path w="6208395" h="6855459">
                  <a:moveTo>
                    <a:pt x="627409" y="3778626"/>
                  </a:moveTo>
                  <a:lnTo>
                    <a:pt x="631457" y="3774578"/>
                  </a:lnTo>
                </a:path>
                <a:path w="6208395" h="6855459">
                  <a:moveTo>
                    <a:pt x="612230" y="3778626"/>
                  </a:moveTo>
                  <a:lnTo>
                    <a:pt x="616278" y="3774578"/>
                  </a:lnTo>
                </a:path>
                <a:path w="6208395" h="6855459">
                  <a:moveTo>
                    <a:pt x="597051" y="3778626"/>
                  </a:moveTo>
                  <a:lnTo>
                    <a:pt x="601099" y="3774578"/>
                  </a:lnTo>
                </a:path>
                <a:path w="6208395" h="6855459">
                  <a:moveTo>
                    <a:pt x="581872" y="3778626"/>
                  </a:moveTo>
                  <a:lnTo>
                    <a:pt x="585919" y="3774578"/>
                  </a:lnTo>
                </a:path>
                <a:path w="6208395" h="6855459">
                  <a:moveTo>
                    <a:pt x="566692" y="3778626"/>
                  </a:moveTo>
                  <a:lnTo>
                    <a:pt x="570740" y="3774578"/>
                  </a:lnTo>
                </a:path>
                <a:path w="6208395" h="6855459">
                  <a:moveTo>
                    <a:pt x="551513" y="3778626"/>
                  </a:moveTo>
                  <a:lnTo>
                    <a:pt x="555561" y="3774578"/>
                  </a:lnTo>
                </a:path>
                <a:path w="6208395" h="6855459">
                  <a:moveTo>
                    <a:pt x="536334" y="3778626"/>
                  </a:moveTo>
                  <a:lnTo>
                    <a:pt x="540382" y="3774578"/>
                  </a:lnTo>
                </a:path>
                <a:path w="6208395" h="6855459">
                  <a:moveTo>
                    <a:pt x="521154" y="3778626"/>
                  </a:moveTo>
                  <a:lnTo>
                    <a:pt x="525202" y="3774578"/>
                  </a:lnTo>
                </a:path>
                <a:path w="6208395" h="6855459">
                  <a:moveTo>
                    <a:pt x="505975" y="3778626"/>
                  </a:moveTo>
                  <a:lnTo>
                    <a:pt x="510023" y="3774578"/>
                  </a:lnTo>
                </a:path>
                <a:path w="6208395" h="6855459">
                  <a:moveTo>
                    <a:pt x="490796" y="3778626"/>
                  </a:moveTo>
                  <a:lnTo>
                    <a:pt x="494844" y="3774578"/>
                  </a:lnTo>
                </a:path>
                <a:path w="6208395" h="6855459">
                  <a:moveTo>
                    <a:pt x="475617" y="3778626"/>
                  </a:moveTo>
                  <a:lnTo>
                    <a:pt x="479664" y="3774578"/>
                  </a:lnTo>
                </a:path>
                <a:path w="6208395" h="6855459">
                  <a:moveTo>
                    <a:pt x="460437" y="3778626"/>
                  </a:moveTo>
                  <a:lnTo>
                    <a:pt x="465497" y="3774578"/>
                  </a:lnTo>
                </a:path>
                <a:path w="6208395" h="6855459">
                  <a:moveTo>
                    <a:pt x="445258" y="3778626"/>
                  </a:moveTo>
                  <a:lnTo>
                    <a:pt x="450318" y="3774578"/>
                  </a:lnTo>
                </a:path>
                <a:path w="6208395" h="6855459">
                  <a:moveTo>
                    <a:pt x="430079" y="3778626"/>
                  </a:moveTo>
                  <a:lnTo>
                    <a:pt x="435139" y="3774578"/>
                  </a:lnTo>
                </a:path>
                <a:path w="6208395" h="6855459">
                  <a:moveTo>
                    <a:pt x="414900" y="3778626"/>
                  </a:moveTo>
                  <a:lnTo>
                    <a:pt x="419959" y="3774578"/>
                  </a:lnTo>
                </a:path>
                <a:path w="6208395" h="6855459">
                  <a:moveTo>
                    <a:pt x="400732" y="3778626"/>
                  </a:moveTo>
                  <a:lnTo>
                    <a:pt x="404780" y="3774578"/>
                  </a:lnTo>
                </a:path>
                <a:path w="6208395" h="6855459">
                  <a:moveTo>
                    <a:pt x="385553" y="3778626"/>
                  </a:moveTo>
                  <a:lnTo>
                    <a:pt x="389601" y="3774578"/>
                  </a:lnTo>
                </a:path>
                <a:path w="6208395" h="6855459">
                  <a:moveTo>
                    <a:pt x="370374" y="3778626"/>
                  </a:moveTo>
                  <a:lnTo>
                    <a:pt x="374422" y="3774578"/>
                  </a:lnTo>
                </a:path>
                <a:path w="6208395" h="6855459">
                  <a:moveTo>
                    <a:pt x="355194" y="3778626"/>
                  </a:moveTo>
                  <a:lnTo>
                    <a:pt x="359242" y="3774578"/>
                  </a:lnTo>
                </a:path>
                <a:path w="6208395" h="6855459">
                  <a:moveTo>
                    <a:pt x="340015" y="3778626"/>
                  </a:moveTo>
                  <a:lnTo>
                    <a:pt x="344063" y="3774578"/>
                  </a:lnTo>
                </a:path>
                <a:path w="6208395" h="6855459">
                  <a:moveTo>
                    <a:pt x="324836" y="3778626"/>
                  </a:moveTo>
                  <a:lnTo>
                    <a:pt x="328884" y="3774578"/>
                  </a:lnTo>
                </a:path>
                <a:path w="6208395" h="6855459">
                  <a:moveTo>
                    <a:pt x="309657" y="3778626"/>
                  </a:moveTo>
                  <a:lnTo>
                    <a:pt x="313704" y="3774578"/>
                  </a:lnTo>
                </a:path>
                <a:path w="6208395" h="6855459">
                  <a:moveTo>
                    <a:pt x="294477" y="3778626"/>
                  </a:moveTo>
                  <a:lnTo>
                    <a:pt x="298525" y="3774578"/>
                  </a:lnTo>
                </a:path>
                <a:path w="6208395" h="6855459">
                  <a:moveTo>
                    <a:pt x="279298" y="3778626"/>
                  </a:moveTo>
                  <a:lnTo>
                    <a:pt x="283346" y="3774578"/>
                  </a:lnTo>
                </a:path>
                <a:path w="6208395" h="6855459">
                  <a:moveTo>
                    <a:pt x="264119" y="3778626"/>
                  </a:moveTo>
                  <a:lnTo>
                    <a:pt x="268167" y="3774578"/>
                  </a:lnTo>
                </a:path>
                <a:path w="6208395" h="6855459">
                  <a:moveTo>
                    <a:pt x="248940" y="3778626"/>
                  </a:moveTo>
                  <a:lnTo>
                    <a:pt x="252987" y="3774578"/>
                  </a:lnTo>
                </a:path>
                <a:path w="6208395" h="6855459">
                  <a:moveTo>
                    <a:pt x="233760" y="3778626"/>
                  </a:moveTo>
                  <a:lnTo>
                    <a:pt x="237808" y="3774578"/>
                  </a:lnTo>
                </a:path>
                <a:path w="6208395" h="6855459">
                  <a:moveTo>
                    <a:pt x="218581" y="3778626"/>
                  </a:moveTo>
                  <a:lnTo>
                    <a:pt x="223641" y="3774578"/>
                  </a:lnTo>
                </a:path>
                <a:path w="6208395" h="6855459">
                  <a:moveTo>
                    <a:pt x="203402" y="3778626"/>
                  </a:moveTo>
                  <a:lnTo>
                    <a:pt x="208461" y="3774578"/>
                  </a:lnTo>
                </a:path>
                <a:path w="6208395" h="6855459">
                  <a:moveTo>
                    <a:pt x="188222" y="3778626"/>
                  </a:moveTo>
                  <a:lnTo>
                    <a:pt x="193282" y="3774578"/>
                  </a:lnTo>
                </a:path>
                <a:path w="6208395" h="6855459">
                  <a:moveTo>
                    <a:pt x="174055" y="3778626"/>
                  </a:moveTo>
                  <a:lnTo>
                    <a:pt x="178103" y="3774578"/>
                  </a:lnTo>
                </a:path>
                <a:path w="6208395" h="6855459">
                  <a:moveTo>
                    <a:pt x="158876" y="3778626"/>
                  </a:moveTo>
                  <a:lnTo>
                    <a:pt x="162924" y="3774578"/>
                  </a:lnTo>
                </a:path>
                <a:path w="6208395" h="6855459">
                  <a:moveTo>
                    <a:pt x="143697" y="3778626"/>
                  </a:moveTo>
                  <a:lnTo>
                    <a:pt x="147744" y="3774578"/>
                  </a:lnTo>
                </a:path>
                <a:path w="6208395" h="6855459">
                  <a:moveTo>
                    <a:pt x="128517" y="3778626"/>
                  </a:moveTo>
                  <a:lnTo>
                    <a:pt x="132565" y="3774578"/>
                  </a:lnTo>
                </a:path>
                <a:path w="6208395" h="6855459">
                  <a:moveTo>
                    <a:pt x="113338" y="3778626"/>
                  </a:moveTo>
                  <a:lnTo>
                    <a:pt x="117386" y="3774578"/>
                  </a:lnTo>
                </a:path>
                <a:path w="6208395" h="6855459">
                  <a:moveTo>
                    <a:pt x="98159" y="3778626"/>
                  </a:moveTo>
                  <a:lnTo>
                    <a:pt x="102207" y="3774578"/>
                  </a:lnTo>
                </a:path>
                <a:path w="6208395" h="6855459">
                  <a:moveTo>
                    <a:pt x="82980" y="3778626"/>
                  </a:moveTo>
                  <a:lnTo>
                    <a:pt x="87027" y="3774578"/>
                  </a:lnTo>
                </a:path>
                <a:path w="6208395" h="6855459">
                  <a:moveTo>
                    <a:pt x="67800" y="3778626"/>
                  </a:moveTo>
                  <a:lnTo>
                    <a:pt x="71848" y="3774578"/>
                  </a:lnTo>
                </a:path>
                <a:path w="6208395" h="6855459">
                  <a:moveTo>
                    <a:pt x="52621" y="3778626"/>
                  </a:moveTo>
                  <a:lnTo>
                    <a:pt x="56669" y="3774578"/>
                  </a:lnTo>
                </a:path>
                <a:path w="6208395" h="6855459">
                  <a:moveTo>
                    <a:pt x="37442" y="3778626"/>
                  </a:moveTo>
                  <a:lnTo>
                    <a:pt x="41490" y="3774578"/>
                  </a:lnTo>
                </a:path>
                <a:path w="6208395" h="6855459">
                  <a:moveTo>
                    <a:pt x="22262" y="3778626"/>
                  </a:moveTo>
                  <a:lnTo>
                    <a:pt x="26310" y="3774578"/>
                  </a:lnTo>
                </a:path>
                <a:path w="6208395" h="6855459">
                  <a:moveTo>
                    <a:pt x="7083" y="3778626"/>
                  </a:moveTo>
                  <a:lnTo>
                    <a:pt x="11131" y="3774578"/>
                  </a:lnTo>
                </a:path>
                <a:path w="6208395" h="6855459">
                  <a:moveTo>
                    <a:pt x="1203210" y="3774578"/>
                  </a:moveTo>
                  <a:lnTo>
                    <a:pt x="1202198" y="3774578"/>
                  </a:lnTo>
                </a:path>
                <a:path w="6208395" h="6855459">
                  <a:moveTo>
                    <a:pt x="1192078" y="3778626"/>
                  </a:moveTo>
                  <a:lnTo>
                    <a:pt x="1187018" y="3774578"/>
                  </a:lnTo>
                </a:path>
                <a:path w="6208395" h="6855459">
                  <a:moveTo>
                    <a:pt x="1176899" y="3778626"/>
                  </a:moveTo>
                  <a:lnTo>
                    <a:pt x="1171839" y="3774578"/>
                  </a:lnTo>
                </a:path>
                <a:path w="6208395" h="6855459">
                  <a:moveTo>
                    <a:pt x="1161720" y="3778626"/>
                  </a:moveTo>
                  <a:lnTo>
                    <a:pt x="1156660" y="3774578"/>
                  </a:lnTo>
                </a:path>
                <a:path w="6208395" h="6855459">
                  <a:moveTo>
                    <a:pt x="1146540" y="3778626"/>
                  </a:moveTo>
                  <a:lnTo>
                    <a:pt x="1142493" y="3774578"/>
                  </a:lnTo>
                </a:path>
                <a:path w="6208395" h="6855459">
                  <a:moveTo>
                    <a:pt x="1131361" y="3778626"/>
                  </a:moveTo>
                  <a:lnTo>
                    <a:pt x="1127313" y="3774578"/>
                  </a:lnTo>
                </a:path>
                <a:path w="6208395" h="6855459">
                  <a:moveTo>
                    <a:pt x="1116182" y="3778626"/>
                  </a:moveTo>
                  <a:lnTo>
                    <a:pt x="1112134" y="3774578"/>
                  </a:lnTo>
                </a:path>
                <a:path w="6208395" h="6855459">
                  <a:moveTo>
                    <a:pt x="1101003" y="3778626"/>
                  </a:moveTo>
                  <a:lnTo>
                    <a:pt x="1096955" y="3774578"/>
                  </a:lnTo>
                </a:path>
                <a:path w="6208395" h="6855459">
                  <a:moveTo>
                    <a:pt x="1085823" y="3778626"/>
                  </a:moveTo>
                  <a:lnTo>
                    <a:pt x="1081776" y="3774578"/>
                  </a:lnTo>
                </a:path>
                <a:path w="6208395" h="6855459">
                  <a:moveTo>
                    <a:pt x="1070644" y="3778626"/>
                  </a:moveTo>
                  <a:lnTo>
                    <a:pt x="1066596" y="3774578"/>
                  </a:lnTo>
                </a:path>
                <a:path w="6208395" h="6855459">
                  <a:moveTo>
                    <a:pt x="1055465" y="3778626"/>
                  </a:moveTo>
                  <a:lnTo>
                    <a:pt x="1051417" y="3774578"/>
                  </a:lnTo>
                </a:path>
                <a:path w="6208395" h="6855459">
                  <a:moveTo>
                    <a:pt x="1040286" y="3778626"/>
                  </a:moveTo>
                  <a:lnTo>
                    <a:pt x="1036238" y="3774578"/>
                  </a:lnTo>
                </a:path>
                <a:path w="6208395" h="6855459">
                  <a:moveTo>
                    <a:pt x="1025106" y="3778626"/>
                  </a:moveTo>
                  <a:lnTo>
                    <a:pt x="1021058" y="3774578"/>
                  </a:lnTo>
                </a:path>
                <a:path w="6208395" h="6855459">
                  <a:moveTo>
                    <a:pt x="1009927" y="3778626"/>
                  </a:moveTo>
                  <a:lnTo>
                    <a:pt x="1005879" y="3774578"/>
                  </a:lnTo>
                </a:path>
                <a:path w="6208395" h="6855459">
                  <a:moveTo>
                    <a:pt x="994748" y="3778626"/>
                  </a:moveTo>
                  <a:lnTo>
                    <a:pt x="990700" y="3774578"/>
                  </a:lnTo>
                </a:path>
                <a:path w="6208395" h="6855459">
                  <a:moveTo>
                    <a:pt x="979568" y="3778626"/>
                  </a:moveTo>
                  <a:lnTo>
                    <a:pt x="975521" y="3774578"/>
                  </a:lnTo>
                </a:path>
                <a:path w="6208395" h="6855459">
                  <a:moveTo>
                    <a:pt x="965401" y="3778626"/>
                  </a:moveTo>
                  <a:lnTo>
                    <a:pt x="960341" y="3774578"/>
                  </a:lnTo>
                </a:path>
                <a:path w="6208395" h="6855459">
                  <a:moveTo>
                    <a:pt x="950222" y="3778626"/>
                  </a:moveTo>
                  <a:lnTo>
                    <a:pt x="945162" y="3774578"/>
                  </a:lnTo>
                </a:path>
                <a:path w="6208395" h="6855459">
                  <a:moveTo>
                    <a:pt x="935043" y="3778626"/>
                  </a:moveTo>
                  <a:lnTo>
                    <a:pt x="929983" y="3774578"/>
                  </a:lnTo>
                </a:path>
                <a:path w="6208395" h="6855459">
                  <a:moveTo>
                    <a:pt x="919863" y="3778626"/>
                  </a:moveTo>
                  <a:lnTo>
                    <a:pt x="914804" y="3774578"/>
                  </a:lnTo>
                </a:path>
                <a:path w="6208395" h="6855459">
                  <a:moveTo>
                    <a:pt x="904684" y="3778626"/>
                  </a:moveTo>
                  <a:lnTo>
                    <a:pt x="900636" y="3774578"/>
                  </a:lnTo>
                </a:path>
                <a:path w="6208395" h="6855459">
                  <a:moveTo>
                    <a:pt x="889505" y="3778626"/>
                  </a:moveTo>
                  <a:lnTo>
                    <a:pt x="885457" y="3774578"/>
                  </a:lnTo>
                </a:path>
                <a:path w="6208395" h="6855459">
                  <a:moveTo>
                    <a:pt x="874325" y="3778626"/>
                  </a:moveTo>
                  <a:lnTo>
                    <a:pt x="870278" y="3774578"/>
                  </a:lnTo>
                </a:path>
                <a:path w="6208395" h="6855459">
                  <a:moveTo>
                    <a:pt x="859146" y="3778626"/>
                  </a:moveTo>
                  <a:lnTo>
                    <a:pt x="855098" y="3774578"/>
                  </a:lnTo>
                </a:path>
                <a:path w="6208395" h="6855459">
                  <a:moveTo>
                    <a:pt x="843967" y="3778626"/>
                  </a:moveTo>
                  <a:lnTo>
                    <a:pt x="839919" y="3774578"/>
                  </a:lnTo>
                </a:path>
                <a:path w="6208395" h="6855459">
                  <a:moveTo>
                    <a:pt x="828788" y="3778626"/>
                  </a:moveTo>
                  <a:lnTo>
                    <a:pt x="824740" y="3774578"/>
                  </a:lnTo>
                </a:path>
                <a:path w="6208395" h="6855459">
                  <a:moveTo>
                    <a:pt x="813608" y="3778626"/>
                  </a:moveTo>
                  <a:lnTo>
                    <a:pt x="809561" y="3774578"/>
                  </a:lnTo>
                </a:path>
                <a:path w="6208395" h="6855459">
                  <a:moveTo>
                    <a:pt x="798429" y="3778626"/>
                  </a:moveTo>
                  <a:lnTo>
                    <a:pt x="794381" y="3774578"/>
                  </a:lnTo>
                </a:path>
                <a:path w="6208395" h="6855459">
                  <a:moveTo>
                    <a:pt x="783250" y="3778626"/>
                  </a:moveTo>
                  <a:lnTo>
                    <a:pt x="779202" y="3774578"/>
                  </a:lnTo>
                </a:path>
                <a:path w="6208395" h="6855459">
                  <a:moveTo>
                    <a:pt x="768071" y="3778626"/>
                  </a:moveTo>
                  <a:lnTo>
                    <a:pt x="764023" y="3774578"/>
                  </a:lnTo>
                </a:path>
                <a:path w="6208395" h="6855459">
                  <a:moveTo>
                    <a:pt x="752891" y="3778626"/>
                  </a:moveTo>
                  <a:lnTo>
                    <a:pt x="748844" y="3774578"/>
                  </a:lnTo>
                </a:path>
                <a:path w="6208395" h="6855459">
                  <a:moveTo>
                    <a:pt x="738724" y="3778626"/>
                  </a:moveTo>
                  <a:lnTo>
                    <a:pt x="733664" y="3774578"/>
                  </a:lnTo>
                </a:path>
                <a:path w="6208395" h="6855459">
                  <a:moveTo>
                    <a:pt x="723545" y="3778626"/>
                  </a:moveTo>
                  <a:lnTo>
                    <a:pt x="718485" y="3774578"/>
                  </a:lnTo>
                </a:path>
                <a:path w="6208395" h="6855459">
                  <a:moveTo>
                    <a:pt x="708365" y="3778626"/>
                  </a:moveTo>
                  <a:lnTo>
                    <a:pt x="703306" y="3774578"/>
                  </a:lnTo>
                </a:path>
                <a:path w="6208395" h="6855459">
                  <a:moveTo>
                    <a:pt x="693186" y="3778626"/>
                  </a:moveTo>
                  <a:lnTo>
                    <a:pt x="688126" y="3774578"/>
                  </a:lnTo>
                </a:path>
                <a:path w="6208395" h="6855459">
                  <a:moveTo>
                    <a:pt x="678007" y="3778626"/>
                  </a:moveTo>
                  <a:lnTo>
                    <a:pt x="673959" y="3774578"/>
                  </a:lnTo>
                </a:path>
                <a:path w="6208395" h="6855459">
                  <a:moveTo>
                    <a:pt x="662828" y="3778626"/>
                  </a:moveTo>
                  <a:lnTo>
                    <a:pt x="658780" y="3774578"/>
                  </a:lnTo>
                </a:path>
                <a:path w="6208395" h="6855459">
                  <a:moveTo>
                    <a:pt x="647648" y="3778626"/>
                  </a:moveTo>
                  <a:lnTo>
                    <a:pt x="643601" y="3774578"/>
                  </a:lnTo>
                </a:path>
                <a:path w="6208395" h="6855459">
                  <a:moveTo>
                    <a:pt x="632469" y="3778626"/>
                  </a:moveTo>
                  <a:lnTo>
                    <a:pt x="628421" y="3774578"/>
                  </a:lnTo>
                </a:path>
                <a:path w="6208395" h="6855459">
                  <a:moveTo>
                    <a:pt x="617290" y="3778626"/>
                  </a:moveTo>
                  <a:lnTo>
                    <a:pt x="613242" y="3774578"/>
                  </a:lnTo>
                </a:path>
                <a:path w="6208395" h="6855459">
                  <a:moveTo>
                    <a:pt x="602111" y="3778626"/>
                  </a:moveTo>
                  <a:lnTo>
                    <a:pt x="598063" y="3774578"/>
                  </a:lnTo>
                </a:path>
                <a:path w="6208395" h="6855459">
                  <a:moveTo>
                    <a:pt x="586931" y="3778626"/>
                  </a:moveTo>
                  <a:lnTo>
                    <a:pt x="582883" y="3774578"/>
                  </a:lnTo>
                </a:path>
                <a:path w="6208395" h="6855459">
                  <a:moveTo>
                    <a:pt x="571752" y="3778626"/>
                  </a:moveTo>
                  <a:lnTo>
                    <a:pt x="567704" y="3774578"/>
                  </a:lnTo>
                </a:path>
                <a:path w="6208395" h="6855459">
                  <a:moveTo>
                    <a:pt x="556573" y="3778626"/>
                  </a:moveTo>
                  <a:lnTo>
                    <a:pt x="552525" y="3774578"/>
                  </a:lnTo>
                </a:path>
                <a:path w="6208395" h="6855459">
                  <a:moveTo>
                    <a:pt x="541393" y="3778626"/>
                  </a:moveTo>
                  <a:lnTo>
                    <a:pt x="537346" y="3774578"/>
                  </a:lnTo>
                </a:path>
                <a:path w="6208395" h="6855459">
                  <a:moveTo>
                    <a:pt x="526214" y="3778626"/>
                  </a:moveTo>
                  <a:lnTo>
                    <a:pt x="522166" y="3774578"/>
                  </a:lnTo>
                </a:path>
                <a:path w="6208395" h="6855459">
                  <a:moveTo>
                    <a:pt x="511035" y="3778626"/>
                  </a:moveTo>
                  <a:lnTo>
                    <a:pt x="506987" y="3774578"/>
                  </a:lnTo>
                </a:path>
                <a:path w="6208395" h="6855459">
                  <a:moveTo>
                    <a:pt x="496868" y="3778626"/>
                  </a:moveTo>
                  <a:lnTo>
                    <a:pt x="491808" y="3774578"/>
                  </a:lnTo>
                </a:path>
                <a:path w="6208395" h="6855459">
                  <a:moveTo>
                    <a:pt x="481688" y="3778626"/>
                  </a:moveTo>
                  <a:lnTo>
                    <a:pt x="476629" y="3774578"/>
                  </a:lnTo>
                </a:path>
                <a:path w="6208395" h="6855459">
                  <a:moveTo>
                    <a:pt x="466509" y="3778626"/>
                  </a:moveTo>
                  <a:lnTo>
                    <a:pt x="461449" y="3774578"/>
                  </a:lnTo>
                </a:path>
                <a:path w="6208395" h="6855459">
                  <a:moveTo>
                    <a:pt x="451330" y="3778626"/>
                  </a:moveTo>
                  <a:lnTo>
                    <a:pt x="447282" y="3774578"/>
                  </a:lnTo>
                </a:path>
                <a:path w="6208395" h="6855459">
                  <a:moveTo>
                    <a:pt x="436151" y="3778626"/>
                  </a:moveTo>
                  <a:lnTo>
                    <a:pt x="432103" y="3774578"/>
                  </a:lnTo>
                </a:path>
                <a:path w="6208395" h="6855459">
                  <a:moveTo>
                    <a:pt x="420971" y="3778626"/>
                  </a:moveTo>
                  <a:lnTo>
                    <a:pt x="416923" y="3774578"/>
                  </a:lnTo>
                </a:path>
                <a:path w="6208395" h="6855459">
                  <a:moveTo>
                    <a:pt x="405792" y="3778626"/>
                  </a:moveTo>
                  <a:lnTo>
                    <a:pt x="401744" y="3774578"/>
                  </a:lnTo>
                </a:path>
                <a:path w="6208395" h="6855459">
                  <a:moveTo>
                    <a:pt x="390613" y="3778626"/>
                  </a:moveTo>
                  <a:lnTo>
                    <a:pt x="386565" y="3774578"/>
                  </a:lnTo>
                </a:path>
                <a:path w="6208395" h="6855459">
                  <a:moveTo>
                    <a:pt x="375433" y="3778626"/>
                  </a:moveTo>
                  <a:lnTo>
                    <a:pt x="371386" y="3774578"/>
                  </a:lnTo>
                </a:path>
                <a:path w="6208395" h="6855459">
                  <a:moveTo>
                    <a:pt x="360254" y="3778626"/>
                  </a:moveTo>
                  <a:lnTo>
                    <a:pt x="356206" y="3774578"/>
                  </a:lnTo>
                </a:path>
                <a:path w="6208395" h="6855459">
                  <a:moveTo>
                    <a:pt x="345075" y="3778626"/>
                  </a:moveTo>
                  <a:lnTo>
                    <a:pt x="341027" y="3774578"/>
                  </a:lnTo>
                </a:path>
                <a:path w="6208395" h="6855459">
                  <a:moveTo>
                    <a:pt x="329896" y="3778626"/>
                  </a:moveTo>
                  <a:lnTo>
                    <a:pt x="325848" y="3774578"/>
                  </a:lnTo>
                </a:path>
                <a:path w="6208395" h="6855459">
                  <a:moveTo>
                    <a:pt x="314716" y="3778626"/>
                  </a:moveTo>
                  <a:lnTo>
                    <a:pt x="310669" y="3774578"/>
                  </a:lnTo>
                </a:path>
                <a:path w="6208395" h="6855459">
                  <a:moveTo>
                    <a:pt x="299537" y="3778626"/>
                  </a:moveTo>
                  <a:lnTo>
                    <a:pt x="295489" y="3774578"/>
                  </a:lnTo>
                </a:path>
                <a:path w="6208395" h="6855459">
                  <a:moveTo>
                    <a:pt x="284358" y="3778626"/>
                  </a:moveTo>
                  <a:lnTo>
                    <a:pt x="280310" y="3774578"/>
                  </a:lnTo>
                </a:path>
                <a:path w="6208395" h="6855459">
                  <a:moveTo>
                    <a:pt x="270191" y="3778626"/>
                  </a:moveTo>
                  <a:lnTo>
                    <a:pt x="265131" y="3774578"/>
                  </a:lnTo>
                </a:path>
                <a:path w="6208395" h="6855459">
                  <a:moveTo>
                    <a:pt x="255011" y="3778626"/>
                  </a:moveTo>
                  <a:lnTo>
                    <a:pt x="249951" y="3774578"/>
                  </a:lnTo>
                </a:path>
                <a:path w="6208395" h="6855459">
                  <a:moveTo>
                    <a:pt x="239832" y="3778626"/>
                  </a:moveTo>
                  <a:lnTo>
                    <a:pt x="234772" y="3774578"/>
                  </a:lnTo>
                </a:path>
                <a:path w="6208395" h="6855459">
                  <a:moveTo>
                    <a:pt x="224653" y="3778626"/>
                  </a:moveTo>
                  <a:lnTo>
                    <a:pt x="219593" y="3774578"/>
                  </a:lnTo>
                </a:path>
                <a:path w="6208395" h="6855459">
                  <a:moveTo>
                    <a:pt x="209473" y="3778626"/>
                  </a:moveTo>
                  <a:lnTo>
                    <a:pt x="205426" y="3774578"/>
                  </a:lnTo>
                </a:path>
                <a:path w="6208395" h="6855459">
                  <a:moveTo>
                    <a:pt x="194294" y="3778626"/>
                  </a:moveTo>
                  <a:lnTo>
                    <a:pt x="190246" y="3774578"/>
                  </a:lnTo>
                </a:path>
                <a:path w="6208395" h="6855459">
                  <a:moveTo>
                    <a:pt x="179115" y="3778626"/>
                  </a:moveTo>
                  <a:lnTo>
                    <a:pt x="175067" y="3774578"/>
                  </a:lnTo>
                </a:path>
                <a:path w="6208395" h="6855459">
                  <a:moveTo>
                    <a:pt x="163936" y="3778626"/>
                  </a:moveTo>
                  <a:lnTo>
                    <a:pt x="159888" y="3774578"/>
                  </a:lnTo>
                </a:path>
                <a:path w="6208395" h="6855459">
                  <a:moveTo>
                    <a:pt x="148756" y="3778626"/>
                  </a:moveTo>
                  <a:lnTo>
                    <a:pt x="144709" y="3774578"/>
                  </a:lnTo>
                </a:path>
                <a:path w="6208395" h="6855459">
                  <a:moveTo>
                    <a:pt x="133577" y="3778626"/>
                  </a:moveTo>
                  <a:lnTo>
                    <a:pt x="129529" y="3774578"/>
                  </a:lnTo>
                </a:path>
                <a:path w="6208395" h="6855459">
                  <a:moveTo>
                    <a:pt x="118398" y="3778626"/>
                  </a:moveTo>
                  <a:lnTo>
                    <a:pt x="114350" y="3774578"/>
                  </a:lnTo>
                </a:path>
                <a:path w="6208395" h="6855459">
                  <a:moveTo>
                    <a:pt x="103219" y="3778626"/>
                  </a:moveTo>
                  <a:lnTo>
                    <a:pt x="99171" y="3774578"/>
                  </a:lnTo>
                </a:path>
                <a:path w="6208395" h="6855459">
                  <a:moveTo>
                    <a:pt x="88039" y="3778626"/>
                  </a:moveTo>
                  <a:lnTo>
                    <a:pt x="83991" y="3774578"/>
                  </a:lnTo>
                </a:path>
                <a:path w="6208395" h="6855459">
                  <a:moveTo>
                    <a:pt x="72860" y="3778626"/>
                  </a:moveTo>
                  <a:lnTo>
                    <a:pt x="68812" y="3774578"/>
                  </a:lnTo>
                </a:path>
                <a:path w="6208395" h="6855459">
                  <a:moveTo>
                    <a:pt x="57681" y="3778626"/>
                  </a:moveTo>
                  <a:lnTo>
                    <a:pt x="53633" y="3774578"/>
                  </a:lnTo>
                </a:path>
                <a:path w="6208395" h="6855459">
                  <a:moveTo>
                    <a:pt x="42501" y="3778626"/>
                  </a:moveTo>
                  <a:lnTo>
                    <a:pt x="38454" y="3774578"/>
                  </a:lnTo>
                </a:path>
                <a:path w="6208395" h="6855459">
                  <a:moveTo>
                    <a:pt x="28334" y="3778626"/>
                  </a:moveTo>
                  <a:lnTo>
                    <a:pt x="23274" y="3774578"/>
                  </a:lnTo>
                </a:path>
                <a:path w="6208395" h="6855459">
                  <a:moveTo>
                    <a:pt x="13155" y="3778626"/>
                  </a:moveTo>
                  <a:lnTo>
                    <a:pt x="8095" y="3774578"/>
                  </a:lnTo>
                </a:path>
                <a:path w="6208395" h="6855459">
                  <a:moveTo>
                    <a:pt x="0" y="3778626"/>
                  </a:moveTo>
                  <a:lnTo>
                    <a:pt x="1203210" y="3778626"/>
                  </a:lnTo>
                  <a:lnTo>
                    <a:pt x="1203210" y="3774578"/>
                  </a:lnTo>
                  <a:lnTo>
                    <a:pt x="0" y="3774578"/>
                  </a:lnTo>
                  <a:lnTo>
                    <a:pt x="0" y="3778626"/>
                  </a:lnTo>
                </a:path>
                <a:path w="6208395" h="6855459">
                  <a:moveTo>
                    <a:pt x="1195114" y="2727208"/>
                  </a:moveTo>
                  <a:lnTo>
                    <a:pt x="1199162" y="2722149"/>
                  </a:lnTo>
                </a:path>
                <a:path w="6208395" h="6855459">
                  <a:moveTo>
                    <a:pt x="1179935" y="2727208"/>
                  </a:moveTo>
                  <a:lnTo>
                    <a:pt x="1183983" y="2722149"/>
                  </a:lnTo>
                </a:path>
                <a:path w="6208395" h="6855459">
                  <a:moveTo>
                    <a:pt x="1164756" y="2727208"/>
                  </a:moveTo>
                  <a:lnTo>
                    <a:pt x="1168803" y="2722149"/>
                  </a:lnTo>
                </a:path>
                <a:path w="6208395" h="6855459">
                  <a:moveTo>
                    <a:pt x="1149576" y="2727208"/>
                  </a:moveTo>
                  <a:lnTo>
                    <a:pt x="1153624" y="2722149"/>
                  </a:lnTo>
                </a:path>
                <a:path w="6208395" h="6855459">
                  <a:moveTo>
                    <a:pt x="1134397" y="2727208"/>
                  </a:moveTo>
                  <a:lnTo>
                    <a:pt x="1138445" y="2722149"/>
                  </a:lnTo>
                </a:path>
                <a:path w="6208395" h="6855459">
                  <a:moveTo>
                    <a:pt x="1119218" y="2727208"/>
                  </a:moveTo>
                  <a:lnTo>
                    <a:pt x="1123266" y="2722149"/>
                  </a:lnTo>
                </a:path>
                <a:path w="6208395" h="6855459">
                  <a:moveTo>
                    <a:pt x="1104038" y="2727208"/>
                  </a:moveTo>
                  <a:lnTo>
                    <a:pt x="1108086" y="2722149"/>
                  </a:lnTo>
                </a:path>
                <a:path w="6208395" h="6855459">
                  <a:moveTo>
                    <a:pt x="1088859" y="2727208"/>
                  </a:moveTo>
                  <a:lnTo>
                    <a:pt x="1092907" y="2722149"/>
                  </a:lnTo>
                </a:path>
                <a:path w="6208395" h="6855459">
                  <a:moveTo>
                    <a:pt x="1073680" y="2727208"/>
                  </a:moveTo>
                  <a:lnTo>
                    <a:pt x="1078740" y="2722149"/>
                  </a:lnTo>
                </a:path>
                <a:path w="6208395" h="6855459">
                  <a:moveTo>
                    <a:pt x="1058501" y="2727208"/>
                  </a:moveTo>
                  <a:lnTo>
                    <a:pt x="1063560" y="2722149"/>
                  </a:lnTo>
                </a:path>
                <a:path w="6208395" h="6855459">
                  <a:moveTo>
                    <a:pt x="1043321" y="2727208"/>
                  </a:moveTo>
                  <a:lnTo>
                    <a:pt x="1048381" y="2722149"/>
                  </a:lnTo>
                </a:path>
                <a:path w="6208395" h="6855459">
                  <a:moveTo>
                    <a:pt x="1029154" y="2727208"/>
                  </a:moveTo>
                  <a:lnTo>
                    <a:pt x="1033202" y="2722149"/>
                  </a:lnTo>
                </a:path>
                <a:path w="6208395" h="6855459">
                  <a:moveTo>
                    <a:pt x="1013975" y="2727208"/>
                  </a:moveTo>
                  <a:lnTo>
                    <a:pt x="1018023" y="2722149"/>
                  </a:lnTo>
                </a:path>
                <a:path w="6208395" h="6855459">
                  <a:moveTo>
                    <a:pt x="998796" y="2727208"/>
                  </a:moveTo>
                  <a:lnTo>
                    <a:pt x="1002843" y="2722149"/>
                  </a:lnTo>
                </a:path>
                <a:path w="6208395" h="6855459">
                  <a:moveTo>
                    <a:pt x="983616" y="2727208"/>
                  </a:moveTo>
                  <a:lnTo>
                    <a:pt x="987664" y="2722149"/>
                  </a:lnTo>
                </a:path>
                <a:path w="6208395" h="6855459">
                  <a:moveTo>
                    <a:pt x="968437" y="2727208"/>
                  </a:moveTo>
                  <a:lnTo>
                    <a:pt x="972485" y="2722149"/>
                  </a:lnTo>
                </a:path>
                <a:path w="6208395" h="6855459">
                  <a:moveTo>
                    <a:pt x="953258" y="2727208"/>
                  </a:moveTo>
                  <a:lnTo>
                    <a:pt x="957305" y="2722149"/>
                  </a:lnTo>
                </a:path>
                <a:path w="6208395" h="6855459">
                  <a:moveTo>
                    <a:pt x="938078" y="2727208"/>
                  </a:moveTo>
                  <a:lnTo>
                    <a:pt x="942126" y="2722149"/>
                  </a:lnTo>
                </a:path>
                <a:path w="6208395" h="6855459">
                  <a:moveTo>
                    <a:pt x="922899" y="2727208"/>
                  </a:moveTo>
                  <a:lnTo>
                    <a:pt x="926947" y="2722149"/>
                  </a:lnTo>
                </a:path>
                <a:path w="6208395" h="6855459">
                  <a:moveTo>
                    <a:pt x="907720" y="2727208"/>
                  </a:moveTo>
                  <a:lnTo>
                    <a:pt x="911768" y="2722149"/>
                  </a:lnTo>
                </a:path>
                <a:path w="6208395" h="6855459">
                  <a:moveTo>
                    <a:pt x="892541" y="2727208"/>
                  </a:moveTo>
                  <a:lnTo>
                    <a:pt x="896588" y="2722149"/>
                  </a:lnTo>
                </a:path>
                <a:path w="6208395" h="6855459">
                  <a:moveTo>
                    <a:pt x="877361" y="2727208"/>
                  </a:moveTo>
                  <a:lnTo>
                    <a:pt x="881409" y="2722149"/>
                  </a:lnTo>
                </a:path>
                <a:path w="6208395" h="6855459">
                  <a:moveTo>
                    <a:pt x="862182" y="2727208"/>
                  </a:moveTo>
                  <a:lnTo>
                    <a:pt x="866230" y="2722149"/>
                  </a:lnTo>
                </a:path>
                <a:path w="6208395" h="6855459">
                  <a:moveTo>
                    <a:pt x="847003" y="2727208"/>
                  </a:moveTo>
                  <a:lnTo>
                    <a:pt x="852063" y="2722149"/>
                  </a:lnTo>
                </a:path>
                <a:path w="6208395" h="6855459">
                  <a:moveTo>
                    <a:pt x="831824" y="2727208"/>
                  </a:moveTo>
                  <a:lnTo>
                    <a:pt x="836883" y="2722149"/>
                  </a:lnTo>
                </a:path>
                <a:path w="6208395" h="6855459">
                  <a:moveTo>
                    <a:pt x="816644" y="2727208"/>
                  </a:moveTo>
                  <a:lnTo>
                    <a:pt x="821704" y="2722149"/>
                  </a:lnTo>
                </a:path>
                <a:path w="6208395" h="6855459">
                  <a:moveTo>
                    <a:pt x="802477" y="2727208"/>
                  </a:moveTo>
                  <a:lnTo>
                    <a:pt x="806525" y="2722149"/>
                  </a:lnTo>
                </a:path>
                <a:path w="6208395" h="6855459">
                  <a:moveTo>
                    <a:pt x="787298" y="2727208"/>
                  </a:moveTo>
                  <a:lnTo>
                    <a:pt x="791345" y="2722149"/>
                  </a:lnTo>
                </a:path>
                <a:path w="6208395" h="6855459">
                  <a:moveTo>
                    <a:pt x="772118" y="2727208"/>
                  </a:moveTo>
                  <a:lnTo>
                    <a:pt x="776166" y="2722149"/>
                  </a:lnTo>
                </a:path>
                <a:path w="6208395" h="6855459">
                  <a:moveTo>
                    <a:pt x="756939" y="2727208"/>
                  </a:moveTo>
                  <a:lnTo>
                    <a:pt x="760987" y="2722149"/>
                  </a:lnTo>
                </a:path>
                <a:path w="6208395" h="6855459">
                  <a:moveTo>
                    <a:pt x="741760" y="2727208"/>
                  </a:moveTo>
                  <a:lnTo>
                    <a:pt x="745808" y="2722149"/>
                  </a:lnTo>
                </a:path>
                <a:path w="6208395" h="6855459">
                  <a:moveTo>
                    <a:pt x="726581" y="2727208"/>
                  </a:moveTo>
                  <a:lnTo>
                    <a:pt x="730628" y="2722149"/>
                  </a:lnTo>
                </a:path>
                <a:path w="6208395" h="6855459">
                  <a:moveTo>
                    <a:pt x="711401" y="2727208"/>
                  </a:moveTo>
                  <a:lnTo>
                    <a:pt x="715449" y="2722149"/>
                  </a:lnTo>
                </a:path>
                <a:path w="6208395" h="6855459">
                  <a:moveTo>
                    <a:pt x="696222" y="2727208"/>
                  </a:moveTo>
                  <a:lnTo>
                    <a:pt x="700270" y="2722149"/>
                  </a:lnTo>
                </a:path>
                <a:path w="6208395" h="6855459">
                  <a:moveTo>
                    <a:pt x="681043" y="2727208"/>
                  </a:moveTo>
                  <a:lnTo>
                    <a:pt x="685091" y="2722149"/>
                  </a:lnTo>
                </a:path>
                <a:path w="6208395" h="6855459">
                  <a:moveTo>
                    <a:pt x="665864" y="2727208"/>
                  </a:moveTo>
                  <a:lnTo>
                    <a:pt x="669911" y="2722149"/>
                  </a:lnTo>
                </a:path>
                <a:path w="6208395" h="6855459">
                  <a:moveTo>
                    <a:pt x="650684" y="2727208"/>
                  </a:moveTo>
                  <a:lnTo>
                    <a:pt x="654732" y="2722149"/>
                  </a:lnTo>
                </a:path>
                <a:path w="6208395" h="6855459">
                  <a:moveTo>
                    <a:pt x="635505" y="2727208"/>
                  </a:moveTo>
                  <a:lnTo>
                    <a:pt x="639553" y="2722149"/>
                  </a:lnTo>
                </a:path>
                <a:path w="6208395" h="6855459">
                  <a:moveTo>
                    <a:pt x="620326" y="2727208"/>
                  </a:moveTo>
                  <a:lnTo>
                    <a:pt x="625385" y="2722149"/>
                  </a:lnTo>
                </a:path>
                <a:path w="6208395" h="6855459">
                  <a:moveTo>
                    <a:pt x="605146" y="2727208"/>
                  </a:moveTo>
                  <a:lnTo>
                    <a:pt x="610206" y="2722149"/>
                  </a:lnTo>
                </a:path>
                <a:path w="6208395" h="6855459">
                  <a:moveTo>
                    <a:pt x="589967" y="2727208"/>
                  </a:moveTo>
                  <a:lnTo>
                    <a:pt x="595027" y="2722149"/>
                  </a:lnTo>
                </a:path>
                <a:path w="6208395" h="6855459">
                  <a:moveTo>
                    <a:pt x="574788" y="2727208"/>
                  </a:moveTo>
                  <a:lnTo>
                    <a:pt x="579848" y="2722149"/>
                  </a:lnTo>
                </a:path>
                <a:path w="6208395" h="6855459">
                  <a:moveTo>
                    <a:pt x="560621" y="2727208"/>
                  </a:moveTo>
                  <a:lnTo>
                    <a:pt x="564668" y="2722149"/>
                  </a:lnTo>
                </a:path>
                <a:path w="6208395" h="6855459">
                  <a:moveTo>
                    <a:pt x="545441" y="2727208"/>
                  </a:moveTo>
                  <a:lnTo>
                    <a:pt x="549489" y="2722149"/>
                  </a:lnTo>
                </a:path>
                <a:path w="6208395" h="6855459">
                  <a:moveTo>
                    <a:pt x="530262" y="2727208"/>
                  </a:moveTo>
                  <a:lnTo>
                    <a:pt x="534310" y="2722149"/>
                  </a:lnTo>
                </a:path>
                <a:path w="6208395" h="6855459">
                  <a:moveTo>
                    <a:pt x="515083" y="2727208"/>
                  </a:moveTo>
                  <a:lnTo>
                    <a:pt x="519131" y="2722149"/>
                  </a:lnTo>
                </a:path>
                <a:path w="6208395" h="6855459">
                  <a:moveTo>
                    <a:pt x="499903" y="2727208"/>
                  </a:moveTo>
                  <a:lnTo>
                    <a:pt x="503951" y="2722149"/>
                  </a:lnTo>
                </a:path>
                <a:path w="6208395" h="6855459">
                  <a:moveTo>
                    <a:pt x="484724" y="2727208"/>
                  </a:moveTo>
                  <a:lnTo>
                    <a:pt x="488772" y="2722149"/>
                  </a:lnTo>
                </a:path>
                <a:path w="6208395" h="6855459">
                  <a:moveTo>
                    <a:pt x="469545" y="2727208"/>
                  </a:moveTo>
                  <a:lnTo>
                    <a:pt x="473593" y="2722149"/>
                  </a:lnTo>
                </a:path>
                <a:path w="6208395" h="6855459">
                  <a:moveTo>
                    <a:pt x="454366" y="2727208"/>
                  </a:moveTo>
                  <a:lnTo>
                    <a:pt x="458413" y="2722149"/>
                  </a:lnTo>
                </a:path>
                <a:path w="6208395" h="6855459">
                  <a:moveTo>
                    <a:pt x="439186" y="2727208"/>
                  </a:moveTo>
                  <a:lnTo>
                    <a:pt x="443234" y="2722149"/>
                  </a:lnTo>
                </a:path>
                <a:path w="6208395" h="6855459">
                  <a:moveTo>
                    <a:pt x="424007" y="2727208"/>
                  </a:moveTo>
                  <a:lnTo>
                    <a:pt x="428055" y="2722149"/>
                  </a:lnTo>
                </a:path>
                <a:path w="6208395" h="6855459">
                  <a:moveTo>
                    <a:pt x="408828" y="2727208"/>
                  </a:moveTo>
                  <a:lnTo>
                    <a:pt x="412876" y="2722149"/>
                  </a:lnTo>
                </a:path>
                <a:path w="6208395" h="6855459">
                  <a:moveTo>
                    <a:pt x="393649" y="2727208"/>
                  </a:moveTo>
                  <a:lnTo>
                    <a:pt x="397696" y="2722149"/>
                  </a:lnTo>
                </a:path>
                <a:path w="6208395" h="6855459">
                  <a:moveTo>
                    <a:pt x="378469" y="2727208"/>
                  </a:moveTo>
                  <a:lnTo>
                    <a:pt x="383529" y="2722149"/>
                  </a:lnTo>
                </a:path>
                <a:path w="6208395" h="6855459">
                  <a:moveTo>
                    <a:pt x="363290" y="2727208"/>
                  </a:moveTo>
                  <a:lnTo>
                    <a:pt x="368350" y="2722149"/>
                  </a:lnTo>
                </a:path>
                <a:path w="6208395" h="6855459">
                  <a:moveTo>
                    <a:pt x="348111" y="2727208"/>
                  </a:moveTo>
                  <a:lnTo>
                    <a:pt x="353171" y="2722149"/>
                  </a:lnTo>
                </a:path>
                <a:path w="6208395" h="6855459">
                  <a:moveTo>
                    <a:pt x="333943" y="2727208"/>
                  </a:moveTo>
                  <a:lnTo>
                    <a:pt x="337991" y="2722149"/>
                  </a:lnTo>
                </a:path>
                <a:path w="6208395" h="6855459">
                  <a:moveTo>
                    <a:pt x="318764" y="2727208"/>
                  </a:moveTo>
                  <a:lnTo>
                    <a:pt x="322812" y="2722149"/>
                  </a:lnTo>
                </a:path>
                <a:path w="6208395" h="6855459">
                  <a:moveTo>
                    <a:pt x="303585" y="2727208"/>
                  </a:moveTo>
                  <a:lnTo>
                    <a:pt x="307633" y="2722149"/>
                  </a:lnTo>
                </a:path>
                <a:path w="6208395" h="6855459">
                  <a:moveTo>
                    <a:pt x="288406" y="2727208"/>
                  </a:moveTo>
                  <a:lnTo>
                    <a:pt x="292453" y="2722149"/>
                  </a:lnTo>
                </a:path>
                <a:path w="6208395" h="6855459">
                  <a:moveTo>
                    <a:pt x="273226" y="2727208"/>
                  </a:moveTo>
                  <a:lnTo>
                    <a:pt x="277274" y="2722149"/>
                  </a:lnTo>
                </a:path>
                <a:path w="6208395" h="6855459">
                  <a:moveTo>
                    <a:pt x="258047" y="2727208"/>
                  </a:moveTo>
                  <a:lnTo>
                    <a:pt x="262095" y="2722149"/>
                  </a:lnTo>
                </a:path>
                <a:path w="6208395" h="6855459">
                  <a:moveTo>
                    <a:pt x="242868" y="2727208"/>
                  </a:moveTo>
                  <a:lnTo>
                    <a:pt x="246916" y="2722149"/>
                  </a:lnTo>
                </a:path>
                <a:path w="6208395" h="6855459">
                  <a:moveTo>
                    <a:pt x="227689" y="2727208"/>
                  </a:moveTo>
                  <a:lnTo>
                    <a:pt x="231736" y="2722149"/>
                  </a:lnTo>
                </a:path>
                <a:path w="6208395" h="6855459">
                  <a:moveTo>
                    <a:pt x="212509" y="2727208"/>
                  </a:moveTo>
                  <a:lnTo>
                    <a:pt x="216557" y="2722149"/>
                  </a:lnTo>
                </a:path>
                <a:path w="6208395" h="6855459">
                  <a:moveTo>
                    <a:pt x="197330" y="2727208"/>
                  </a:moveTo>
                  <a:lnTo>
                    <a:pt x="201378" y="2722149"/>
                  </a:lnTo>
                </a:path>
                <a:path w="6208395" h="6855459">
                  <a:moveTo>
                    <a:pt x="182151" y="2727208"/>
                  </a:moveTo>
                  <a:lnTo>
                    <a:pt x="186199" y="2722149"/>
                  </a:lnTo>
                </a:path>
                <a:path w="6208395" h="6855459">
                  <a:moveTo>
                    <a:pt x="166971" y="2727208"/>
                  </a:moveTo>
                  <a:lnTo>
                    <a:pt x="171019" y="2722149"/>
                  </a:lnTo>
                </a:path>
                <a:path w="6208395" h="6855459">
                  <a:moveTo>
                    <a:pt x="151792" y="2727208"/>
                  </a:moveTo>
                  <a:lnTo>
                    <a:pt x="156852" y="2722149"/>
                  </a:lnTo>
                </a:path>
                <a:path w="6208395" h="6855459">
                  <a:moveTo>
                    <a:pt x="136613" y="2727208"/>
                  </a:moveTo>
                  <a:lnTo>
                    <a:pt x="141673" y="2722149"/>
                  </a:lnTo>
                </a:path>
                <a:path w="6208395" h="6855459">
                  <a:moveTo>
                    <a:pt x="121434" y="2727208"/>
                  </a:moveTo>
                  <a:lnTo>
                    <a:pt x="126493" y="2722149"/>
                  </a:lnTo>
                </a:path>
                <a:path w="6208395" h="6855459">
                  <a:moveTo>
                    <a:pt x="106254" y="2727208"/>
                  </a:moveTo>
                  <a:lnTo>
                    <a:pt x="111314" y="2722149"/>
                  </a:lnTo>
                </a:path>
                <a:path w="6208395" h="6855459">
                  <a:moveTo>
                    <a:pt x="92087" y="2727208"/>
                  </a:moveTo>
                  <a:lnTo>
                    <a:pt x="96135" y="2722149"/>
                  </a:lnTo>
                </a:path>
                <a:path w="6208395" h="6855459">
                  <a:moveTo>
                    <a:pt x="76908" y="2727208"/>
                  </a:moveTo>
                  <a:lnTo>
                    <a:pt x="80956" y="2722149"/>
                  </a:lnTo>
                </a:path>
                <a:path w="6208395" h="6855459">
                  <a:moveTo>
                    <a:pt x="61729" y="2727208"/>
                  </a:moveTo>
                  <a:lnTo>
                    <a:pt x="65776" y="2722149"/>
                  </a:lnTo>
                </a:path>
                <a:path w="6208395" h="6855459">
                  <a:moveTo>
                    <a:pt x="46549" y="2727208"/>
                  </a:moveTo>
                  <a:lnTo>
                    <a:pt x="50597" y="2722149"/>
                  </a:lnTo>
                </a:path>
                <a:path w="6208395" h="6855459">
                  <a:moveTo>
                    <a:pt x="31370" y="2727208"/>
                  </a:moveTo>
                  <a:lnTo>
                    <a:pt x="35418" y="2722149"/>
                  </a:lnTo>
                </a:path>
                <a:path w="6208395" h="6855459">
                  <a:moveTo>
                    <a:pt x="16191" y="2727208"/>
                  </a:moveTo>
                  <a:lnTo>
                    <a:pt x="20239" y="2722149"/>
                  </a:lnTo>
                </a:path>
                <a:path w="6208395" h="6855459">
                  <a:moveTo>
                    <a:pt x="1011" y="2727208"/>
                  </a:moveTo>
                  <a:lnTo>
                    <a:pt x="5059" y="2722149"/>
                  </a:lnTo>
                </a:path>
                <a:path w="6208395" h="6855459">
                  <a:moveTo>
                    <a:pt x="1198150" y="2727208"/>
                  </a:moveTo>
                  <a:lnTo>
                    <a:pt x="1194102" y="2722149"/>
                  </a:lnTo>
                </a:path>
                <a:path w="6208395" h="6855459">
                  <a:moveTo>
                    <a:pt x="1182971" y="2727208"/>
                  </a:moveTo>
                  <a:lnTo>
                    <a:pt x="1178923" y="2722149"/>
                  </a:lnTo>
                </a:path>
                <a:path w="6208395" h="6855459">
                  <a:moveTo>
                    <a:pt x="1167791" y="2727208"/>
                  </a:moveTo>
                  <a:lnTo>
                    <a:pt x="1163744" y="2722149"/>
                  </a:lnTo>
                </a:path>
                <a:path w="6208395" h="6855459">
                  <a:moveTo>
                    <a:pt x="1152612" y="2727208"/>
                  </a:moveTo>
                  <a:lnTo>
                    <a:pt x="1148564" y="2722149"/>
                  </a:lnTo>
                </a:path>
                <a:path w="6208395" h="6855459">
                  <a:moveTo>
                    <a:pt x="1137433" y="2727208"/>
                  </a:moveTo>
                  <a:lnTo>
                    <a:pt x="1133385" y="2722149"/>
                  </a:lnTo>
                </a:path>
                <a:path w="6208395" h="6855459">
                  <a:moveTo>
                    <a:pt x="1122254" y="2727208"/>
                  </a:moveTo>
                  <a:lnTo>
                    <a:pt x="1118206" y="2722149"/>
                  </a:lnTo>
                </a:path>
                <a:path w="6208395" h="6855459">
                  <a:moveTo>
                    <a:pt x="1107074" y="2727208"/>
                  </a:moveTo>
                  <a:lnTo>
                    <a:pt x="1103026" y="2722149"/>
                  </a:lnTo>
                </a:path>
                <a:path w="6208395" h="6855459">
                  <a:moveTo>
                    <a:pt x="1091895" y="2727208"/>
                  </a:moveTo>
                  <a:lnTo>
                    <a:pt x="1087847" y="2722149"/>
                  </a:lnTo>
                </a:path>
                <a:path w="6208395" h="6855459">
                  <a:moveTo>
                    <a:pt x="1076716" y="2727208"/>
                  </a:moveTo>
                  <a:lnTo>
                    <a:pt x="1072668" y="2722149"/>
                  </a:lnTo>
                </a:path>
                <a:path w="6208395" h="6855459">
                  <a:moveTo>
                    <a:pt x="1061536" y="2727208"/>
                  </a:moveTo>
                  <a:lnTo>
                    <a:pt x="1057489" y="2722149"/>
                  </a:lnTo>
                </a:path>
                <a:path w="6208395" h="6855459">
                  <a:moveTo>
                    <a:pt x="1046357" y="2727208"/>
                  </a:moveTo>
                  <a:lnTo>
                    <a:pt x="1042309" y="2722149"/>
                  </a:lnTo>
                </a:path>
                <a:path w="6208395" h="6855459">
                  <a:moveTo>
                    <a:pt x="1032190" y="2727208"/>
                  </a:moveTo>
                  <a:lnTo>
                    <a:pt x="1027130" y="2722149"/>
                  </a:lnTo>
                </a:path>
                <a:path w="6208395" h="6855459">
                  <a:moveTo>
                    <a:pt x="1017011" y="2727208"/>
                  </a:moveTo>
                  <a:lnTo>
                    <a:pt x="1011951" y="2722149"/>
                  </a:lnTo>
                </a:path>
                <a:path w="6208395" h="6855459">
                  <a:moveTo>
                    <a:pt x="1001831" y="2727208"/>
                  </a:moveTo>
                  <a:lnTo>
                    <a:pt x="996772" y="2722149"/>
                  </a:lnTo>
                </a:path>
                <a:path w="6208395" h="6855459">
                  <a:moveTo>
                    <a:pt x="986652" y="2727208"/>
                  </a:moveTo>
                  <a:lnTo>
                    <a:pt x="982604" y="2722149"/>
                  </a:lnTo>
                </a:path>
                <a:path w="6208395" h="6855459">
                  <a:moveTo>
                    <a:pt x="971473" y="2727208"/>
                  </a:moveTo>
                  <a:lnTo>
                    <a:pt x="967425" y="2722149"/>
                  </a:lnTo>
                </a:path>
                <a:path w="6208395" h="6855459">
                  <a:moveTo>
                    <a:pt x="956294" y="2727208"/>
                  </a:moveTo>
                  <a:lnTo>
                    <a:pt x="952246" y="2722149"/>
                  </a:lnTo>
                </a:path>
                <a:path w="6208395" h="6855459">
                  <a:moveTo>
                    <a:pt x="941114" y="2727208"/>
                  </a:moveTo>
                  <a:lnTo>
                    <a:pt x="937066" y="2722149"/>
                  </a:lnTo>
                </a:path>
                <a:path w="6208395" h="6855459">
                  <a:moveTo>
                    <a:pt x="925935" y="2727208"/>
                  </a:moveTo>
                  <a:lnTo>
                    <a:pt x="921887" y="2722149"/>
                  </a:lnTo>
                </a:path>
                <a:path w="6208395" h="6855459">
                  <a:moveTo>
                    <a:pt x="910756" y="2727208"/>
                  </a:moveTo>
                  <a:lnTo>
                    <a:pt x="906708" y="2722149"/>
                  </a:lnTo>
                </a:path>
                <a:path w="6208395" h="6855459">
                  <a:moveTo>
                    <a:pt x="895576" y="2727208"/>
                  </a:moveTo>
                  <a:lnTo>
                    <a:pt x="891529" y="2722149"/>
                  </a:lnTo>
                </a:path>
                <a:path w="6208395" h="6855459">
                  <a:moveTo>
                    <a:pt x="880397" y="2727208"/>
                  </a:moveTo>
                  <a:lnTo>
                    <a:pt x="876349" y="2722149"/>
                  </a:lnTo>
                </a:path>
                <a:path w="6208395" h="6855459">
                  <a:moveTo>
                    <a:pt x="865218" y="2727208"/>
                  </a:moveTo>
                  <a:lnTo>
                    <a:pt x="861170" y="2722149"/>
                  </a:lnTo>
                </a:path>
                <a:path w="6208395" h="6855459">
                  <a:moveTo>
                    <a:pt x="850039" y="2727208"/>
                  </a:moveTo>
                  <a:lnTo>
                    <a:pt x="845991" y="2722149"/>
                  </a:lnTo>
                </a:path>
                <a:path w="6208395" h="6855459">
                  <a:moveTo>
                    <a:pt x="834859" y="2727208"/>
                  </a:moveTo>
                  <a:lnTo>
                    <a:pt x="830812" y="2722149"/>
                  </a:lnTo>
                </a:path>
                <a:path w="6208395" h="6855459">
                  <a:moveTo>
                    <a:pt x="819680" y="2727208"/>
                  </a:moveTo>
                  <a:lnTo>
                    <a:pt x="815632" y="2722149"/>
                  </a:lnTo>
                </a:path>
                <a:path w="6208395" h="6855459">
                  <a:moveTo>
                    <a:pt x="805513" y="2727208"/>
                  </a:moveTo>
                  <a:lnTo>
                    <a:pt x="800453" y="2722149"/>
                  </a:lnTo>
                </a:path>
                <a:path w="6208395" h="6855459">
                  <a:moveTo>
                    <a:pt x="790334" y="2727208"/>
                  </a:moveTo>
                  <a:lnTo>
                    <a:pt x="785274" y="2722149"/>
                  </a:lnTo>
                </a:path>
                <a:path w="6208395" h="6855459">
                  <a:moveTo>
                    <a:pt x="775154" y="2727208"/>
                  </a:moveTo>
                  <a:lnTo>
                    <a:pt x="770094" y="2722149"/>
                  </a:lnTo>
                </a:path>
                <a:path w="6208395" h="6855459">
                  <a:moveTo>
                    <a:pt x="759975" y="2727208"/>
                  </a:moveTo>
                  <a:lnTo>
                    <a:pt x="754915" y="2722149"/>
                  </a:lnTo>
                </a:path>
                <a:path w="6208395" h="6855459">
                  <a:moveTo>
                    <a:pt x="744796" y="2727208"/>
                  </a:moveTo>
                  <a:lnTo>
                    <a:pt x="740748" y="2722149"/>
                  </a:lnTo>
                </a:path>
                <a:path w="6208395" h="6855459">
                  <a:moveTo>
                    <a:pt x="729616" y="2727208"/>
                  </a:moveTo>
                  <a:lnTo>
                    <a:pt x="725569" y="2722149"/>
                  </a:lnTo>
                </a:path>
                <a:path w="6208395" h="6855459">
                  <a:moveTo>
                    <a:pt x="714437" y="2727208"/>
                  </a:moveTo>
                  <a:lnTo>
                    <a:pt x="710389" y="2722149"/>
                  </a:lnTo>
                </a:path>
                <a:path w="6208395" h="6855459">
                  <a:moveTo>
                    <a:pt x="699258" y="2727208"/>
                  </a:moveTo>
                  <a:lnTo>
                    <a:pt x="695210" y="2722149"/>
                  </a:lnTo>
                </a:path>
                <a:path w="6208395" h="6855459">
                  <a:moveTo>
                    <a:pt x="684079" y="2727208"/>
                  </a:moveTo>
                  <a:lnTo>
                    <a:pt x="680031" y="2722149"/>
                  </a:lnTo>
                </a:path>
                <a:path w="6208395" h="6855459">
                  <a:moveTo>
                    <a:pt x="668899" y="2727208"/>
                  </a:moveTo>
                  <a:lnTo>
                    <a:pt x="664852" y="2722149"/>
                  </a:lnTo>
                </a:path>
                <a:path w="6208395" h="6855459">
                  <a:moveTo>
                    <a:pt x="653720" y="2727208"/>
                  </a:moveTo>
                  <a:lnTo>
                    <a:pt x="649672" y="2722149"/>
                  </a:lnTo>
                </a:path>
                <a:path w="6208395" h="6855459">
                  <a:moveTo>
                    <a:pt x="638541" y="2727208"/>
                  </a:moveTo>
                  <a:lnTo>
                    <a:pt x="634493" y="2722149"/>
                  </a:lnTo>
                </a:path>
                <a:path w="6208395" h="6855459">
                  <a:moveTo>
                    <a:pt x="623362" y="2727208"/>
                  </a:moveTo>
                  <a:lnTo>
                    <a:pt x="619314" y="2722149"/>
                  </a:lnTo>
                </a:path>
                <a:path w="6208395" h="6855459">
                  <a:moveTo>
                    <a:pt x="608182" y="2727208"/>
                  </a:moveTo>
                  <a:lnTo>
                    <a:pt x="604134" y="2722149"/>
                  </a:lnTo>
                </a:path>
                <a:path w="6208395" h="6855459">
                  <a:moveTo>
                    <a:pt x="593003" y="2727208"/>
                  </a:moveTo>
                  <a:lnTo>
                    <a:pt x="588955" y="2722149"/>
                  </a:lnTo>
                </a:path>
                <a:path w="6208395" h="6855459">
                  <a:moveTo>
                    <a:pt x="577824" y="2727208"/>
                  </a:moveTo>
                  <a:lnTo>
                    <a:pt x="573776" y="2722149"/>
                  </a:lnTo>
                </a:path>
                <a:path w="6208395" h="6855459">
                  <a:moveTo>
                    <a:pt x="563656" y="2727208"/>
                  </a:moveTo>
                  <a:lnTo>
                    <a:pt x="558597" y="2722149"/>
                  </a:lnTo>
                </a:path>
                <a:path w="6208395" h="6855459">
                  <a:moveTo>
                    <a:pt x="548477" y="2727208"/>
                  </a:moveTo>
                  <a:lnTo>
                    <a:pt x="543417" y="2722149"/>
                  </a:lnTo>
                </a:path>
                <a:path w="6208395" h="6855459">
                  <a:moveTo>
                    <a:pt x="533298" y="2727208"/>
                  </a:moveTo>
                  <a:lnTo>
                    <a:pt x="528238" y="2722149"/>
                  </a:lnTo>
                </a:path>
                <a:path w="6208395" h="6855459">
                  <a:moveTo>
                    <a:pt x="518119" y="2727208"/>
                  </a:moveTo>
                  <a:lnTo>
                    <a:pt x="514071" y="2722149"/>
                  </a:lnTo>
                </a:path>
                <a:path w="6208395" h="6855459">
                  <a:moveTo>
                    <a:pt x="502939" y="2727208"/>
                  </a:moveTo>
                  <a:lnTo>
                    <a:pt x="498892" y="2722149"/>
                  </a:lnTo>
                </a:path>
                <a:path w="6208395" h="6855459">
                  <a:moveTo>
                    <a:pt x="487760" y="2727208"/>
                  </a:moveTo>
                  <a:lnTo>
                    <a:pt x="483712" y="2722149"/>
                  </a:lnTo>
                </a:path>
                <a:path w="6208395" h="6855459">
                  <a:moveTo>
                    <a:pt x="472581" y="2727208"/>
                  </a:moveTo>
                  <a:lnTo>
                    <a:pt x="468533" y="2722149"/>
                  </a:lnTo>
                </a:path>
                <a:path w="6208395" h="6855459">
                  <a:moveTo>
                    <a:pt x="457402" y="2727208"/>
                  </a:moveTo>
                  <a:lnTo>
                    <a:pt x="453354" y="2722149"/>
                  </a:lnTo>
                </a:path>
                <a:path w="6208395" h="6855459">
                  <a:moveTo>
                    <a:pt x="442222" y="2727208"/>
                  </a:moveTo>
                  <a:lnTo>
                    <a:pt x="438174" y="2722149"/>
                  </a:lnTo>
                </a:path>
                <a:path w="6208395" h="6855459">
                  <a:moveTo>
                    <a:pt x="427043" y="2727208"/>
                  </a:moveTo>
                  <a:lnTo>
                    <a:pt x="422995" y="2722149"/>
                  </a:lnTo>
                </a:path>
                <a:path w="6208395" h="6855459">
                  <a:moveTo>
                    <a:pt x="411864" y="2727208"/>
                  </a:moveTo>
                  <a:lnTo>
                    <a:pt x="407816" y="2722149"/>
                  </a:lnTo>
                </a:path>
                <a:path w="6208395" h="6855459">
                  <a:moveTo>
                    <a:pt x="396684" y="2727208"/>
                  </a:moveTo>
                  <a:lnTo>
                    <a:pt x="392637" y="2722149"/>
                  </a:lnTo>
                </a:path>
                <a:path w="6208395" h="6855459">
                  <a:moveTo>
                    <a:pt x="381505" y="2727208"/>
                  </a:moveTo>
                  <a:lnTo>
                    <a:pt x="377457" y="2722149"/>
                  </a:lnTo>
                </a:path>
                <a:path w="6208395" h="6855459">
                  <a:moveTo>
                    <a:pt x="366326" y="2727208"/>
                  </a:moveTo>
                  <a:lnTo>
                    <a:pt x="362278" y="2722149"/>
                  </a:lnTo>
                </a:path>
                <a:path w="6208395" h="6855459">
                  <a:moveTo>
                    <a:pt x="351147" y="2727208"/>
                  </a:moveTo>
                  <a:lnTo>
                    <a:pt x="347099" y="2722149"/>
                  </a:lnTo>
                </a:path>
                <a:path w="6208395" h="6855459">
                  <a:moveTo>
                    <a:pt x="336979" y="2727208"/>
                  </a:moveTo>
                  <a:lnTo>
                    <a:pt x="331920" y="2722149"/>
                  </a:lnTo>
                </a:path>
                <a:path w="6208395" h="6855459">
                  <a:moveTo>
                    <a:pt x="321800" y="2727208"/>
                  </a:moveTo>
                  <a:lnTo>
                    <a:pt x="316740" y="2722149"/>
                  </a:lnTo>
                </a:path>
                <a:path w="6208395" h="6855459">
                  <a:moveTo>
                    <a:pt x="306621" y="2727208"/>
                  </a:moveTo>
                  <a:lnTo>
                    <a:pt x="301561" y="2722149"/>
                  </a:lnTo>
                </a:path>
                <a:path w="6208395" h="6855459">
                  <a:moveTo>
                    <a:pt x="291441" y="2727208"/>
                  </a:moveTo>
                  <a:lnTo>
                    <a:pt x="286382" y="2722149"/>
                  </a:lnTo>
                </a:path>
                <a:path w="6208395" h="6855459">
                  <a:moveTo>
                    <a:pt x="276262" y="2727208"/>
                  </a:moveTo>
                  <a:lnTo>
                    <a:pt x="272214" y="2722149"/>
                  </a:lnTo>
                </a:path>
                <a:path w="6208395" h="6855459">
                  <a:moveTo>
                    <a:pt x="261083" y="2727208"/>
                  </a:moveTo>
                  <a:lnTo>
                    <a:pt x="257035" y="2722149"/>
                  </a:lnTo>
                </a:path>
                <a:path w="6208395" h="6855459">
                  <a:moveTo>
                    <a:pt x="245904" y="2727208"/>
                  </a:moveTo>
                  <a:lnTo>
                    <a:pt x="241856" y="2722149"/>
                  </a:lnTo>
                </a:path>
                <a:path w="6208395" h="6855459">
                  <a:moveTo>
                    <a:pt x="230724" y="2727208"/>
                  </a:moveTo>
                  <a:lnTo>
                    <a:pt x="226677" y="2722149"/>
                  </a:lnTo>
                </a:path>
                <a:path w="6208395" h="6855459">
                  <a:moveTo>
                    <a:pt x="215545" y="2727208"/>
                  </a:moveTo>
                  <a:lnTo>
                    <a:pt x="211497" y="2722149"/>
                  </a:lnTo>
                </a:path>
                <a:path w="6208395" h="6855459">
                  <a:moveTo>
                    <a:pt x="200366" y="2727208"/>
                  </a:moveTo>
                  <a:lnTo>
                    <a:pt x="196318" y="2722149"/>
                  </a:lnTo>
                </a:path>
                <a:path w="6208395" h="6855459">
                  <a:moveTo>
                    <a:pt x="185187" y="2727208"/>
                  </a:moveTo>
                  <a:lnTo>
                    <a:pt x="181139" y="2722149"/>
                  </a:lnTo>
                </a:path>
                <a:path w="6208395" h="6855459">
                  <a:moveTo>
                    <a:pt x="170007" y="2727208"/>
                  </a:moveTo>
                  <a:lnTo>
                    <a:pt x="165960" y="2722149"/>
                  </a:lnTo>
                </a:path>
                <a:path w="6208395" h="6855459">
                  <a:moveTo>
                    <a:pt x="154828" y="2727208"/>
                  </a:moveTo>
                  <a:lnTo>
                    <a:pt x="150780" y="2722149"/>
                  </a:lnTo>
                </a:path>
                <a:path w="6208395" h="6855459">
                  <a:moveTo>
                    <a:pt x="139649" y="2727208"/>
                  </a:moveTo>
                  <a:lnTo>
                    <a:pt x="135601" y="2722149"/>
                  </a:lnTo>
                </a:path>
                <a:path w="6208395" h="6855459">
                  <a:moveTo>
                    <a:pt x="124470" y="2727208"/>
                  </a:moveTo>
                  <a:lnTo>
                    <a:pt x="120422" y="2722149"/>
                  </a:lnTo>
                </a:path>
                <a:path w="6208395" h="6855459">
                  <a:moveTo>
                    <a:pt x="109290" y="2727208"/>
                  </a:moveTo>
                  <a:lnTo>
                    <a:pt x="105242" y="2722149"/>
                  </a:lnTo>
                </a:path>
                <a:path w="6208395" h="6855459">
                  <a:moveTo>
                    <a:pt x="95123" y="2727208"/>
                  </a:moveTo>
                  <a:lnTo>
                    <a:pt x="90063" y="2722149"/>
                  </a:lnTo>
                </a:path>
                <a:path w="6208395" h="6855459">
                  <a:moveTo>
                    <a:pt x="79944" y="2727208"/>
                  </a:moveTo>
                  <a:lnTo>
                    <a:pt x="74884" y="2722149"/>
                  </a:lnTo>
                </a:path>
                <a:path w="6208395" h="6855459">
                  <a:moveTo>
                    <a:pt x="64764" y="2727208"/>
                  </a:moveTo>
                  <a:lnTo>
                    <a:pt x="59705" y="2722149"/>
                  </a:lnTo>
                </a:path>
                <a:path w="6208395" h="6855459">
                  <a:moveTo>
                    <a:pt x="49585" y="2727208"/>
                  </a:moveTo>
                  <a:lnTo>
                    <a:pt x="45537" y="2722149"/>
                  </a:lnTo>
                </a:path>
                <a:path w="6208395" h="6855459">
                  <a:moveTo>
                    <a:pt x="34406" y="2727208"/>
                  </a:moveTo>
                  <a:lnTo>
                    <a:pt x="30358" y="2722149"/>
                  </a:lnTo>
                </a:path>
                <a:path w="6208395" h="6855459">
                  <a:moveTo>
                    <a:pt x="19227" y="2727208"/>
                  </a:moveTo>
                  <a:lnTo>
                    <a:pt x="15179" y="2722149"/>
                  </a:lnTo>
                </a:path>
                <a:path w="6208395" h="6855459">
                  <a:moveTo>
                    <a:pt x="4047" y="2727208"/>
                  </a:moveTo>
                  <a:lnTo>
                    <a:pt x="0" y="2723161"/>
                  </a:lnTo>
                </a:path>
                <a:path w="6208395" h="6855459">
                  <a:moveTo>
                    <a:pt x="0" y="2727208"/>
                  </a:moveTo>
                  <a:lnTo>
                    <a:pt x="1203210" y="2727208"/>
                  </a:lnTo>
                  <a:lnTo>
                    <a:pt x="1203210" y="2722149"/>
                  </a:lnTo>
                  <a:lnTo>
                    <a:pt x="0" y="2722149"/>
                  </a:lnTo>
                  <a:lnTo>
                    <a:pt x="0" y="2727208"/>
                  </a:lnTo>
                </a:path>
                <a:path w="6208395" h="6855459">
                  <a:moveTo>
                    <a:pt x="6208321" y="5340067"/>
                  </a:moveTo>
                  <a:lnTo>
                    <a:pt x="6206297" y="5340067"/>
                  </a:lnTo>
                  <a:lnTo>
                    <a:pt x="6206297" y="5630497"/>
                  </a:lnTo>
                  <a:lnTo>
                    <a:pt x="6208321" y="5630497"/>
                  </a:lnTo>
                  <a:lnTo>
                    <a:pt x="6208321" y="5340067"/>
                  </a:lnTo>
                </a:path>
                <a:path w="6208395" h="6855459">
                  <a:moveTo>
                    <a:pt x="5834911" y="4633725"/>
                  </a:moveTo>
                  <a:lnTo>
                    <a:pt x="5834911" y="4635749"/>
                  </a:lnTo>
                  <a:lnTo>
                    <a:pt x="6125341" y="4635749"/>
                  </a:lnTo>
                  <a:lnTo>
                    <a:pt x="6125341" y="4633725"/>
                  </a:lnTo>
                  <a:lnTo>
                    <a:pt x="5834911" y="4633725"/>
                  </a:lnTo>
                </a:path>
                <a:path w="6208395" h="6855459">
                  <a:moveTo>
                    <a:pt x="4001255" y="1567512"/>
                  </a:moveTo>
                  <a:lnTo>
                    <a:pt x="3999231" y="1567512"/>
                  </a:lnTo>
                  <a:lnTo>
                    <a:pt x="3999231" y="1857942"/>
                  </a:lnTo>
                  <a:lnTo>
                    <a:pt x="4001255" y="1857942"/>
                  </a:lnTo>
                  <a:lnTo>
                    <a:pt x="4001255" y="156751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171" name="object 1171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3183261" y="11726154"/>
              <a:ext cx="200366" cy="91075"/>
            </a:xfrm>
            <a:prstGeom prst="rect">
              <a:avLst/>
            </a:prstGeom>
          </p:spPr>
        </p:pic>
        <p:pic>
          <p:nvPicPr>
            <p:cNvPr id="1172" name="object 1172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3559707" y="11726154"/>
              <a:ext cx="200366" cy="91075"/>
            </a:xfrm>
            <a:prstGeom prst="rect">
              <a:avLst/>
            </a:prstGeom>
          </p:spPr>
        </p:pic>
        <p:pic>
          <p:nvPicPr>
            <p:cNvPr id="1173" name="object 1173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4679937" y="11726154"/>
              <a:ext cx="200366" cy="91075"/>
            </a:xfrm>
            <a:prstGeom prst="rect">
              <a:avLst/>
            </a:prstGeom>
          </p:spPr>
        </p:pic>
        <p:pic>
          <p:nvPicPr>
            <p:cNvPr id="1174" name="object 1174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5055371" y="11726154"/>
              <a:ext cx="200366" cy="91075"/>
            </a:xfrm>
            <a:prstGeom prst="rect">
              <a:avLst/>
            </a:prstGeom>
          </p:spPr>
        </p:pic>
        <p:pic>
          <p:nvPicPr>
            <p:cNvPr id="1175" name="object 1175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6175601" y="11726154"/>
              <a:ext cx="200366" cy="91075"/>
            </a:xfrm>
            <a:prstGeom prst="rect">
              <a:avLst/>
            </a:prstGeom>
          </p:spPr>
        </p:pic>
        <p:pic>
          <p:nvPicPr>
            <p:cNvPr id="1176" name="object 1176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6552047" y="11726154"/>
              <a:ext cx="200366" cy="91075"/>
            </a:xfrm>
            <a:prstGeom prst="rect">
              <a:avLst/>
            </a:prstGeom>
          </p:spPr>
        </p:pic>
        <p:pic>
          <p:nvPicPr>
            <p:cNvPr id="1177" name="object 1177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6894087" y="10474370"/>
              <a:ext cx="91075" cy="201378"/>
            </a:xfrm>
            <a:prstGeom prst="rect">
              <a:avLst/>
            </a:prstGeom>
          </p:spPr>
        </p:pic>
        <p:pic>
          <p:nvPicPr>
            <p:cNvPr id="1178" name="object 1178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6894087" y="10120187"/>
              <a:ext cx="91075" cy="200366"/>
            </a:xfrm>
            <a:prstGeom prst="rect">
              <a:avLst/>
            </a:prstGeom>
          </p:spPr>
        </p:pic>
        <p:pic>
          <p:nvPicPr>
            <p:cNvPr id="1179" name="object 1179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2052912" y="8967575"/>
              <a:ext cx="200366" cy="92087"/>
            </a:xfrm>
            <a:prstGeom prst="rect">
              <a:avLst/>
            </a:prstGeom>
          </p:spPr>
        </p:pic>
        <p:pic>
          <p:nvPicPr>
            <p:cNvPr id="1180" name="object 1180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3183261" y="8977694"/>
              <a:ext cx="200366" cy="92087"/>
            </a:xfrm>
            <a:prstGeom prst="rect">
              <a:avLst/>
            </a:prstGeom>
          </p:spPr>
        </p:pic>
        <p:pic>
          <p:nvPicPr>
            <p:cNvPr id="1181" name="object 1181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3559707" y="8977694"/>
              <a:ext cx="200366" cy="92087"/>
            </a:xfrm>
            <a:prstGeom prst="rect">
              <a:avLst/>
            </a:prstGeom>
          </p:spPr>
        </p:pic>
        <p:pic>
          <p:nvPicPr>
            <p:cNvPr id="1182" name="object 1182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4679937" y="8977694"/>
              <a:ext cx="200366" cy="92087"/>
            </a:xfrm>
            <a:prstGeom prst="rect">
              <a:avLst/>
            </a:prstGeom>
          </p:spPr>
        </p:pic>
        <p:pic>
          <p:nvPicPr>
            <p:cNvPr id="1183" name="object 1183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5055371" y="8977694"/>
              <a:ext cx="200366" cy="92087"/>
            </a:xfrm>
            <a:prstGeom prst="rect">
              <a:avLst/>
            </a:prstGeom>
          </p:spPr>
        </p:pic>
        <p:pic>
          <p:nvPicPr>
            <p:cNvPr id="1184" name="object 1184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6175601" y="8977694"/>
              <a:ext cx="200366" cy="92087"/>
            </a:xfrm>
            <a:prstGeom prst="rect">
              <a:avLst/>
            </a:prstGeom>
          </p:spPr>
        </p:pic>
        <p:pic>
          <p:nvPicPr>
            <p:cNvPr id="1185" name="object 1185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6552047" y="8977694"/>
              <a:ext cx="200366" cy="92087"/>
            </a:xfrm>
            <a:prstGeom prst="rect">
              <a:avLst/>
            </a:prstGeom>
          </p:spPr>
        </p:pic>
        <p:pic>
          <p:nvPicPr>
            <p:cNvPr id="1186" name="object 1186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3065875" y="11003621"/>
              <a:ext cx="91075" cy="200366"/>
            </a:xfrm>
            <a:prstGeom prst="rect">
              <a:avLst/>
            </a:prstGeom>
          </p:spPr>
        </p:pic>
        <p:pic>
          <p:nvPicPr>
            <p:cNvPr id="1187" name="object 1187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3065875" y="9590937"/>
              <a:ext cx="91075" cy="200366"/>
            </a:xfrm>
            <a:prstGeom prst="rect">
              <a:avLst/>
            </a:prstGeom>
          </p:spPr>
        </p:pic>
        <p:pic>
          <p:nvPicPr>
            <p:cNvPr id="1188" name="object 1188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7682397" y="8967575"/>
              <a:ext cx="200366" cy="92087"/>
            </a:xfrm>
            <a:prstGeom prst="rect">
              <a:avLst/>
            </a:prstGeom>
          </p:spPr>
        </p:pic>
        <p:pic>
          <p:nvPicPr>
            <p:cNvPr id="1189" name="object 1189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2052912" y="11735261"/>
              <a:ext cx="200366" cy="92087"/>
            </a:xfrm>
            <a:prstGeom prst="rect">
              <a:avLst/>
            </a:prstGeom>
          </p:spPr>
        </p:pic>
        <p:sp>
          <p:nvSpPr>
            <p:cNvPr id="1190" name="object 1190"/>
            <p:cNvSpPr/>
            <p:nvPr/>
          </p:nvSpPr>
          <p:spPr>
            <a:xfrm>
              <a:off x="1746290" y="10322578"/>
              <a:ext cx="1132840" cy="545465"/>
            </a:xfrm>
            <a:custGeom>
              <a:avLst/>
              <a:gdLst/>
              <a:ahLst/>
              <a:cxnLst/>
              <a:rect l="l" t="t" r="r" b="b"/>
              <a:pathLst>
                <a:path w="1132839" h="545465">
                  <a:moveTo>
                    <a:pt x="1126301" y="540382"/>
                  </a:moveTo>
                  <a:lnTo>
                    <a:pt x="1121242" y="545441"/>
                  </a:lnTo>
                </a:path>
                <a:path w="1132839" h="545465">
                  <a:moveTo>
                    <a:pt x="1132373" y="534310"/>
                  </a:moveTo>
                  <a:lnTo>
                    <a:pt x="1126301" y="539370"/>
                  </a:lnTo>
                </a:path>
                <a:path w="1132839" h="545465">
                  <a:moveTo>
                    <a:pt x="1111122" y="540382"/>
                  </a:moveTo>
                  <a:lnTo>
                    <a:pt x="1106062" y="545441"/>
                  </a:lnTo>
                </a:path>
                <a:path w="1132839" h="545465">
                  <a:moveTo>
                    <a:pt x="1132373" y="519131"/>
                  </a:moveTo>
                  <a:lnTo>
                    <a:pt x="1126301" y="524190"/>
                  </a:lnTo>
                </a:path>
                <a:path w="1132839" h="545465">
                  <a:moveTo>
                    <a:pt x="1095943" y="540382"/>
                  </a:moveTo>
                  <a:lnTo>
                    <a:pt x="1090883" y="545441"/>
                  </a:lnTo>
                </a:path>
                <a:path w="1132839" h="545465">
                  <a:moveTo>
                    <a:pt x="1132373" y="503951"/>
                  </a:moveTo>
                  <a:lnTo>
                    <a:pt x="1126301" y="509011"/>
                  </a:lnTo>
                </a:path>
                <a:path w="1132839" h="545465">
                  <a:moveTo>
                    <a:pt x="1080764" y="540382"/>
                  </a:moveTo>
                  <a:lnTo>
                    <a:pt x="1075704" y="545441"/>
                  </a:lnTo>
                </a:path>
                <a:path w="1132839" h="545465">
                  <a:moveTo>
                    <a:pt x="1132373" y="488772"/>
                  </a:moveTo>
                  <a:lnTo>
                    <a:pt x="1126301" y="493832"/>
                  </a:lnTo>
                </a:path>
                <a:path w="1132839" h="545465">
                  <a:moveTo>
                    <a:pt x="1065584" y="540382"/>
                  </a:moveTo>
                  <a:lnTo>
                    <a:pt x="1060525" y="545441"/>
                  </a:lnTo>
                </a:path>
                <a:path w="1132839" h="545465">
                  <a:moveTo>
                    <a:pt x="1132373" y="473593"/>
                  </a:moveTo>
                  <a:lnTo>
                    <a:pt x="1126301" y="478652"/>
                  </a:lnTo>
                </a:path>
                <a:path w="1132839" h="545465">
                  <a:moveTo>
                    <a:pt x="1050405" y="540382"/>
                  </a:moveTo>
                  <a:lnTo>
                    <a:pt x="1045345" y="545441"/>
                  </a:lnTo>
                </a:path>
                <a:path w="1132839" h="545465">
                  <a:moveTo>
                    <a:pt x="1132373" y="458413"/>
                  </a:moveTo>
                  <a:lnTo>
                    <a:pt x="1126301" y="463473"/>
                  </a:lnTo>
                </a:path>
                <a:path w="1132839" h="545465">
                  <a:moveTo>
                    <a:pt x="1035226" y="540382"/>
                  </a:moveTo>
                  <a:lnTo>
                    <a:pt x="1030166" y="545441"/>
                  </a:lnTo>
                </a:path>
                <a:path w="1132839" h="545465">
                  <a:moveTo>
                    <a:pt x="1132373" y="443234"/>
                  </a:moveTo>
                  <a:lnTo>
                    <a:pt x="1126301" y="448294"/>
                  </a:lnTo>
                </a:path>
                <a:path w="1132839" h="545465">
                  <a:moveTo>
                    <a:pt x="1020046" y="540382"/>
                  </a:moveTo>
                  <a:lnTo>
                    <a:pt x="1014987" y="545441"/>
                  </a:lnTo>
                </a:path>
                <a:path w="1132839" h="545465">
                  <a:moveTo>
                    <a:pt x="1132373" y="428055"/>
                  </a:moveTo>
                  <a:lnTo>
                    <a:pt x="1126301" y="433115"/>
                  </a:lnTo>
                </a:path>
                <a:path w="1132839" h="545465">
                  <a:moveTo>
                    <a:pt x="1004867" y="540382"/>
                  </a:moveTo>
                  <a:lnTo>
                    <a:pt x="999807" y="545441"/>
                  </a:lnTo>
                </a:path>
                <a:path w="1132839" h="545465">
                  <a:moveTo>
                    <a:pt x="1132373" y="412876"/>
                  </a:moveTo>
                  <a:lnTo>
                    <a:pt x="1126301" y="418947"/>
                  </a:lnTo>
                </a:path>
                <a:path w="1132839" h="545465">
                  <a:moveTo>
                    <a:pt x="990700" y="540382"/>
                  </a:moveTo>
                  <a:lnTo>
                    <a:pt x="984628" y="545441"/>
                  </a:lnTo>
                </a:path>
                <a:path w="1132839" h="545465">
                  <a:moveTo>
                    <a:pt x="1132373" y="397696"/>
                  </a:moveTo>
                  <a:lnTo>
                    <a:pt x="1126301" y="403768"/>
                  </a:lnTo>
                </a:path>
                <a:path w="1132839" h="545465">
                  <a:moveTo>
                    <a:pt x="975521" y="540382"/>
                  </a:moveTo>
                  <a:lnTo>
                    <a:pt x="969449" y="545441"/>
                  </a:lnTo>
                </a:path>
                <a:path w="1132839" h="545465">
                  <a:moveTo>
                    <a:pt x="1132373" y="382517"/>
                  </a:moveTo>
                  <a:lnTo>
                    <a:pt x="1126301" y="388589"/>
                  </a:lnTo>
                </a:path>
                <a:path w="1132839" h="545465">
                  <a:moveTo>
                    <a:pt x="960341" y="540382"/>
                  </a:moveTo>
                  <a:lnTo>
                    <a:pt x="954270" y="545441"/>
                  </a:lnTo>
                </a:path>
                <a:path w="1132839" h="545465">
                  <a:moveTo>
                    <a:pt x="1132373" y="367338"/>
                  </a:moveTo>
                  <a:lnTo>
                    <a:pt x="1126301" y="373410"/>
                  </a:lnTo>
                </a:path>
                <a:path w="1132839" h="545465">
                  <a:moveTo>
                    <a:pt x="945162" y="540382"/>
                  </a:moveTo>
                  <a:lnTo>
                    <a:pt x="939090" y="545441"/>
                  </a:lnTo>
                </a:path>
                <a:path w="1132839" h="545465">
                  <a:moveTo>
                    <a:pt x="1132373" y="352159"/>
                  </a:moveTo>
                  <a:lnTo>
                    <a:pt x="1126301" y="358230"/>
                  </a:lnTo>
                </a:path>
                <a:path w="1132839" h="545465">
                  <a:moveTo>
                    <a:pt x="929983" y="540382"/>
                  </a:moveTo>
                  <a:lnTo>
                    <a:pt x="924923" y="545441"/>
                  </a:lnTo>
                </a:path>
                <a:path w="1132839" h="545465">
                  <a:moveTo>
                    <a:pt x="1132373" y="337991"/>
                  </a:moveTo>
                  <a:lnTo>
                    <a:pt x="1126301" y="343051"/>
                  </a:lnTo>
                </a:path>
                <a:path w="1132839" h="545465">
                  <a:moveTo>
                    <a:pt x="914804" y="540382"/>
                  </a:moveTo>
                  <a:lnTo>
                    <a:pt x="909744" y="545441"/>
                  </a:lnTo>
                </a:path>
                <a:path w="1132839" h="545465">
                  <a:moveTo>
                    <a:pt x="1132373" y="322812"/>
                  </a:moveTo>
                  <a:lnTo>
                    <a:pt x="1126301" y="327872"/>
                  </a:lnTo>
                </a:path>
                <a:path w="1132839" h="545465">
                  <a:moveTo>
                    <a:pt x="899624" y="540382"/>
                  </a:moveTo>
                  <a:lnTo>
                    <a:pt x="894565" y="545441"/>
                  </a:lnTo>
                </a:path>
                <a:path w="1132839" h="545465">
                  <a:moveTo>
                    <a:pt x="1132373" y="307633"/>
                  </a:moveTo>
                  <a:lnTo>
                    <a:pt x="1126301" y="312692"/>
                  </a:lnTo>
                </a:path>
                <a:path w="1132839" h="545465">
                  <a:moveTo>
                    <a:pt x="884445" y="540382"/>
                  </a:moveTo>
                  <a:lnTo>
                    <a:pt x="879385" y="545441"/>
                  </a:lnTo>
                </a:path>
                <a:path w="1132839" h="545465">
                  <a:moveTo>
                    <a:pt x="1132373" y="292453"/>
                  </a:moveTo>
                  <a:lnTo>
                    <a:pt x="1126301" y="297513"/>
                  </a:lnTo>
                </a:path>
                <a:path w="1132839" h="545465">
                  <a:moveTo>
                    <a:pt x="869266" y="540382"/>
                  </a:moveTo>
                  <a:lnTo>
                    <a:pt x="864206" y="545441"/>
                  </a:lnTo>
                </a:path>
                <a:path w="1132839" h="545465">
                  <a:moveTo>
                    <a:pt x="1132373" y="277274"/>
                  </a:moveTo>
                  <a:lnTo>
                    <a:pt x="1126301" y="282334"/>
                  </a:lnTo>
                </a:path>
                <a:path w="1132839" h="545465">
                  <a:moveTo>
                    <a:pt x="854086" y="540382"/>
                  </a:moveTo>
                  <a:lnTo>
                    <a:pt x="849027" y="545441"/>
                  </a:lnTo>
                </a:path>
                <a:path w="1132839" h="545465">
                  <a:moveTo>
                    <a:pt x="1132373" y="262095"/>
                  </a:moveTo>
                  <a:lnTo>
                    <a:pt x="1126301" y="267155"/>
                  </a:lnTo>
                </a:path>
                <a:path w="1132839" h="545465">
                  <a:moveTo>
                    <a:pt x="838907" y="540382"/>
                  </a:moveTo>
                  <a:lnTo>
                    <a:pt x="833847" y="545441"/>
                  </a:lnTo>
                </a:path>
                <a:path w="1132839" h="545465">
                  <a:moveTo>
                    <a:pt x="1132373" y="246916"/>
                  </a:moveTo>
                  <a:lnTo>
                    <a:pt x="1126301" y="251975"/>
                  </a:lnTo>
                </a:path>
                <a:path w="1132839" h="545465">
                  <a:moveTo>
                    <a:pt x="823728" y="540382"/>
                  </a:moveTo>
                  <a:lnTo>
                    <a:pt x="818668" y="545441"/>
                  </a:lnTo>
                </a:path>
                <a:path w="1132839" h="545465">
                  <a:moveTo>
                    <a:pt x="1132373" y="231736"/>
                  </a:moveTo>
                  <a:lnTo>
                    <a:pt x="1126301" y="236796"/>
                  </a:lnTo>
                </a:path>
                <a:path w="1132839" h="545465">
                  <a:moveTo>
                    <a:pt x="808549" y="540382"/>
                  </a:moveTo>
                  <a:lnTo>
                    <a:pt x="803489" y="545441"/>
                  </a:lnTo>
                </a:path>
                <a:path w="1132839" h="545465">
                  <a:moveTo>
                    <a:pt x="1132373" y="216557"/>
                  </a:moveTo>
                  <a:lnTo>
                    <a:pt x="1126301" y="221617"/>
                  </a:lnTo>
                </a:path>
                <a:path w="1132839" h="545465">
                  <a:moveTo>
                    <a:pt x="793369" y="540382"/>
                  </a:moveTo>
                  <a:lnTo>
                    <a:pt x="788310" y="545441"/>
                  </a:lnTo>
                </a:path>
                <a:path w="1132839" h="545465">
                  <a:moveTo>
                    <a:pt x="1132373" y="201378"/>
                  </a:moveTo>
                  <a:lnTo>
                    <a:pt x="1126301" y="206438"/>
                  </a:lnTo>
                </a:path>
                <a:path w="1132839" h="545465">
                  <a:moveTo>
                    <a:pt x="778190" y="540382"/>
                  </a:moveTo>
                  <a:lnTo>
                    <a:pt x="773130" y="545441"/>
                  </a:lnTo>
                </a:path>
                <a:path w="1132839" h="545465">
                  <a:moveTo>
                    <a:pt x="1132373" y="186199"/>
                  </a:moveTo>
                  <a:lnTo>
                    <a:pt x="1126301" y="192270"/>
                  </a:lnTo>
                </a:path>
                <a:path w="1132839" h="545465">
                  <a:moveTo>
                    <a:pt x="763011" y="540382"/>
                  </a:moveTo>
                  <a:lnTo>
                    <a:pt x="757951" y="545441"/>
                  </a:lnTo>
                </a:path>
                <a:path w="1132839" h="545465">
                  <a:moveTo>
                    <a:pt x="1132373" y="171019"/>
                  </a:moveTo>
                  <a:lnTo>
                    <a:pt x="1126301" y="177091"/>
                  </a:lnTo>
                </a:path>
                <a:path w="1132839" h="545465">
                  <a:moveTo>
                    <a:pt x="748844" y="540382"/>
                  </a:moveTo>
                  <a:lnTo>
                    <a:pt x="742772" y="545441"/>
                  </a:lnTo>
                </a:path>
                <a:path w="1132839" h="545465">
                  <a:moveTo>
                    <a:pt x="1132373" y="155840"/>
                  </a:moveTo>
                  <a:lnTo>
                    <a:pt x="1126301" y="161912"/>
                  </a:lnTo>
                </a:path>
                <a:path w="1132839" h="545465">
                  <a:moveTo>
                    <a:pt x="733664" y="540382"/>
                  </a:moveTo>
                  <a:lnTo>
                    <a:pt x="727593" y="545441"/>
                  </a:lnTo>
                </a:path>
                <a:path w="1132839" h="545465">
                  <a:moveTo>
                    <a:pt x="1132373" y="140661"/>
                  </a:moveTo>
                  <a:lnTo>
                    <a:pt x="1126301" y="146732"/>
                  </a:lnTo>
                </a:path>
                <a:path w="1132839" h="545465">
                  <a:moveTo>
                    <a:pt x="718485" y="540382"/>
                  </a:moveTo>
                  <a:lnTo>
                    <a:pt x="712413" y="545441"/>
                  </a:lnTo>
                </a:path>
                <a:path w="1132839" h="545465">
                  <a:moveTo>
                    <a:pt x="1132373" y="125481"/>
                  </a:moveTo>
                  <a:lnTo>
                    <a:pt x="1126301" y="131553"/>
                  </a:lnTo>
                </a:path>
                <a:path w="1132839" h="545465">
                  <a:moveTo>
                    <a:pt x="703306" y="540382"/>
                  </a:moveTo>
                  <a:lnTo>
                    <a:pt x="697234" y="545441"/>
                  </a:lnTo>
                </a:path>
                <a:path w="1132839" h="545465">
                  <a:moveTo>
                    <a:pt x="1132373" y="111314"/>
                  </a:moveTo>
                  <a:lnTo>
                    <a:pt x="1126301" y="116374"/>
                  </a:lnTo>
                </a:path>
                <a:path w="1132839" h="545465">
                  <a:moveTo>
                    <a:pt x="688126" y="540382"/>
                  </a:moveTo>
                  <a:lnTo>
                    <a:pt x="683067" y="545441"/>
                  </a:lnTo>
                </a:path>
                <a:path w="1132839" h="545465">
                  <a:moveTo>
                    <a:pt x="1132373" y="96135"/>
                  </a:moveTo>
                  <a:lnTo>
                    <a:pt x="1126301" y="101195"/>
                  </a:lnTo>
                </a:path>
                <a:path w="1132839" h="545465">
                  <a:moveTo>
                    <a:pt x="672947" y="540382"/>
                  </a:moveTo>
                  <a:lnTo>
                    <a:pt x="667887" y="545441"/>
                  </a:lnTo>
                </a:path>
                <a:path w="1132839" h="545465">
                  <a:moveTo>
                    <a:pt x="1132373" y="80956"/>
                  </a:moveTo>
                  <a:lnTo>
                    <a:pt x="1126301" y="86015"/>
                  </a:lnTo>
                </a:path>
                <a:path w="1132839" h="545465">
                  <a:moveTo>
                    <a:pt x="657768" y="540382"/>
                  </a:moveTo>
                  <a:lnTo>
                    <a:pt x="652708" y="545441"/>
                  </a:lnTo>
                </a:path>
                <a:path w="1132839" h="545465">
                  <a:moveTo>
                    <a:pt x="1132373" y="65776"/>
                  </a:moveTo>
                  <a:lnTo>
                    <a:pt x="1126301" y="70836"/>
                  </a:lnTo>
                </a:path>
                <a:path w="1132839" h="545465">
                  <a:moveTo>
                    <a:pt x="642589" y="540382"/>
                  </a:moveTo>
                  <a:lnTo>
                    <a:pt x="637529" y="545441"/>
                  </a:lnTo>
                </a:path>
                <a:path w="1132839" h="545465">
                  <a:moveTo>
                    <a:pt x="1132373" y="50597"/>
                  </a:moveTo>
                  <a:lnTo>
                    <a:pt x="1126301" y="55657"/>
                  </a:lnTo>
                </a:path>
                <a:path w="1132839" h="545465">
                  <a:moveTo>
                    <a:pt x="627409" y="540382"/>
                  </a:moveTo>
                  <a:lnTo>
                    <a:pt x="622350" y="545441"/>
                  </a:lnTo>
                </a:path>
                <a:path w="1132839" h="545465">
                  <a:moveTo>
                    <a:pt x="1132373" y="35418"/>
                  </a:moveTo>
                  <a:lnTo>
                    <a:pt x="1126301" y="40478"/>
                  </a:lnTo>
                </a:path>
                <a:path w="1132839" h="545465">
                  <a:moveTo>
                    <a:pt x="612230" y="540382"/>
                  </a:moveTo>
                  <a:lnTo>
                    <a:pt x="607170" y="545441"/>
                  </a:lnTo>
                </a:path>
                <a:path w="1132839" h="545465">
                  <a:moveTo>
                    <a:pt x="1132373" y="20239"/>
                  </a:moveTo>
                  <a:lnTo>
                    <a:pt x="1126301" y="25298"/>
                  </a:lnTo>
                </a:path>
                <a:path w="1132839" h="545465">
                  <a:moveTo>
                    <a:pt x="597051" y="540382"/>
                  </a:moveTo>
                  <a:lnTo>
                    <a:pt x="591991" y="545441"/>
                  </a:lnTo>
                </a:path>
                <a:path w="1132839" h="545465">
                  <a:moveTo>
                    <a:pt x="1132373" y="5059"/>
                  </a:moveTo>
                  <a:lnTo>
                    <a:pt x="1126301" y="10119"/>
                  </a:lnTo>
                </a:path>
                <a:path w="1132839" h="545465">
                  <a:moveTo>
                    <a:pt x="581872" y="540382"/>
                  </a:moveTo>
                  <a:lnTo>
                    <a:pt x="576812" y="545441"/>
                  </a:lnTo>
                </a:path>
                <a:path w="1132839" h="545465">
                  <a:moveTo>
                    <a:pt x="1122254" y="0"/>
                  </a:moveTo>
                  <a:lnTo>
                    <a:pt x="1116182" y="6071"/>
                  </a:lnTo>
                </a:path>
                <a:path w="1132839" h="545465">
                  <a:moveTo>
                    <a:pt x="566692" y="540382"/>
                  </a:moveTo>
                  <a:lnTo>
                    <a:pt x="561633" y="545441"/>
                  </a:lnTo>
                </a:path>
                <a:path w="1132839" h="545465">
                  <a:moveTo>
                    <a:pt x="1107074" y="0"/>
                  </a:moveTo>
                  <a:lnTo>
                    <a:pt x="1101003" y="6071"/>
                  </a:lnTo>
                </a:path>
                <a:path w="1132839" h="545465">
                  <a:moveTo>
                    <a:pt x="551513" y="540382"/>
                  </a:moveTo>
                  <a:lnTo>
                    <a:pt x="546453" y="545441"/>
                  </a:lnTo>
                </a:path>
                <a:path w="1132839" h="545465">
                  <a:moveTo>
                    <a:pt x="1091895" y="0"/>
                  </a:moveTo>
                  <a:lnTo>
                    <a:pt x="1085823" y="6071"/>
                  </a:lnTo>
                </a:path>
                <a:path w="1132839" h="545465">
                  <a:moveTo>
                    <a:pt x="536334" y="540382"/>
                  </a:moveTo>
                  <a:lnTo>
                    <a:pt x="531274" y="545441"/>
                  </a:lnTo>
                </a:path>
                <a:path w="1132839" h="545465">
                  <a:moveTo>
                    <a:pt x="1076716" y="0"/>
                  </a:moveTo>
                  <a:lnTo>
                    <a:pt x="1071656" y="6071"/>
                  </a:lnTo>
                </a:path>
                <a:path w="1132839" h="545465">
                  <a:moveTo>
                    <a:pt x="522166" y="540382"/>
                  </a:moveTo>
                  <a:lnTo>
                    <a:pt x="516095" y="545441"/>
                  </a:lnTo>
                </a:path>
                <a:path w="1132839" h="545465">
                  <a:moveTo>
                    <a:pt x="1061536" y="0"/>
                  </a:moveTo>
                  <a:lnTo>
                    <a:pt x="1056477" y="6071"/>
                  </a:lnTo>
                </a:path>
                <a:path w="1132839" h="545465">
                  <a:moveTo>
                    <a:pt x="506987" y="540382"/>
                  </a:moveTo>
                  <a:lnTo>
                    <a:pt x="500915" y="545441"/>
                  </a:lnTo>
                </a:path>
                <a:path w="1132839" h="545465">
                  <a:moveTo>
                    <a:pt x="1046357" y="0"/>
                  </a:moveTo>
                  <a:lnTo>
                    <a:pt x="1041297" y="6071"/>
                  </a:lnTo>
                </a:path>
                <a:path w="1132839" h="545465">
                  <a:moveTo>
                    <a:pt x="491808" y="540382"/>
                  </a:moveTo>
                  <a:lnTo>
                    <a:pt x="485736" y="545441"/>
                  </a:lnTo>
                </a:path>
                <a:path w="1132839" h="545465">
                  <a:moveTo>
                    <a:pt x="1031178" y="0"/>
                  </a:moveTo>
                  <a:lnTo>
                    <a:pt x="1026118" y="6071"/>
                  </a:lnTo>
                </a:path>
                <a:path w="1132839" h="545465">
                  <a:moveTo>
                    <a:pt x="476629" y="540382"/>
                  </a:moveTo>
                  <a:lnTo>
                    <a:pt x="470557" y="545441"/>
                  </a:lnTo>
                </a:path>
                <a:path w="1132839" h="545465">
                  <a:moveTo>
                    <a:pt x="1015999" y="0"/>
                  </a:moveTo>
                  <a:lnTo>
                    <a:pt x="1010939" y="6071"/>
                  </a:lnTo>
                </a:path>
                <a:path w="1132839" h="545465">
                  <a:moveTo>
                    <a:pt x="461449" y="540382"/>
                  </a:moveTo>
                  <a:lnTo>
                    <a:pt x="456390" y="545441"/>
                  </a:lnTo>
                </a:path>
                <a:path w="1132839" h="545465">
                  <a:moveTo>
                    <a:pt x="1000819" y="0"/>
                  </a:moveTo>
                  <a:lnTo>
                    <a:pt x="995760" y="6071"/>
                  </a:lnTo>
                </a:path>
                <a:path w="1132839" h="545465">
                  <a:moveTo>
                    <a:pt x="446270" y="540382"/>
                  </a:moveTo>
                  <a:lnTo>
                    <a:pt x="441210" y="545441"/>
                  </a:lnTo>
                </a:path>
                <a:path w="1132839" h="545465">
                  <a:moveTo>
                    <a:pt x="985640" y="0"/>
                  </a:moveTo>
                  <a:lnTo>
                    <a:pt x="980580" y="6071"/>
                  </a:lnTo>
                </a:path>
                <a:path w="1132839" h="545465">
                  <a:moveTo>
                    <a:pt x="431091" y="540382"/>
                  </a:moveTo>
                  <a:lnTo>
                    <a:pt x="426031" y="545441"/>
                  </a:lnTo>
                </a:path>
                <a:path w="1132839" h="545465">
                  <a:moveTo>
                    <a:pt x="970461" y="0"/>
                  </a:moveTo>
                  <a:lnTo>
                    <a:pt x="965401" y="6071"/>
                  </a:lnTo>
                </a:path>
                <a:path w="1132839" h="545465">
                  <a:moveTo>
                    <a:pt x="415912" y="540382"/>
                  </a:moveTo>
                  <a:lnTo>
                    <a:pt x="410852" y="545441"/>
                  </a:lnTo>
                </a:path>
                <a:path w="1132839" h="545465">
                  <a:moveTo>
                    <a:pt x="955282" y="0"/>
                  </a:moveTo>
                  <a:lnTo>
                    <a:pt x="950222" y="6071"/>
                  </a:lnTo>
                </a:path>
                <a:path w="1132839" h="545465">
                  <a:moveTo>
                    <a:pt x="400732" y="540382"/>
                  </a:moveTo>
                  <a:lnTo>
                    <a:pt x="395672" y="545441"/>
                  </a:lnTo>
                </a:path>
                <a:path w="1132839" h="545465">
                  <a:moveTo>
                    <a:pt x="940102" y="0"/>
                  </a:moveTo>
                  <a:lnTo>
                    <a:pt x="935043" y="6071"/>
                  </a:lnTo>
                </a:path>
                <a:path w="1132839" h="545465">
                  <a:moveTo>
                    <a:pt x="385553" y="540382"/>
                  </a:moveTo>
                  <a:lnTo>
                    <a:pt x="380493" y="545441"/>
                  </a:lnTo>
                </a:path>
                <a:path w="1132839" h="545465">
                  <a:moveTo>
                    <a:pt x="924923" y="0"/>
                  </a:moveTo>
                  <a:lnTo>
                    <a:pt x="919863" y="6071"/>
                  </a:lnTo>
                </a:path>
                <a:path w="1132839" h="545465">
                  <a:moveTo>
                    <a:pt x="370374" y="540382"/>
                  </a:moveTo>
                  <a:lnTo>
                    <a:pt x="365314" y="545441"/>
                  </a:lnTo>
                </a:path>
                <a:path w="1132839" h="545465">
                  <a:moveTo>
                    <a:pt x="909744" y="0"/>
                  </a:moveTo>
                  <a:lnTo>
                    <a:pt x="904684" y="6071"/>
                  </a:lnTo>
                </a:path>
                <a:path w="1132839" h="545465">
                  <a:moveTo>
                    <a:pt x="355194" y="540382"/>
                  </a:moveTo>
                  <a:lnTo>
                    <a:pt x="350135" y="545441"/>
                  </a:lnTo>
                </a:path>
                <a:path w="1132839" h="545465">
                  <a:moveTo>
                    <a:pt x="895576" y="0"/>
                  </a:moveTo>
                  <a:lnTo>
                    <a:pt x="889505" y="6071"/>
                  </a:lnTo>
                </a:path>
                <a:path w="1132839" h="545465">
                  <a:moveTo>
                    <a:pt x="340015" y="540382"/>
                  </a:moveTo>
                  <a:lnTo>
                    <a:pt x="334955" y="545441"/>
                  </a:lnTo>
                </a:path>
                <a:path w="1132839" h="545465">
                  <a:moveTo>
                    <a:pt x="880397" y="0"/>
                  </a:moveTo>
                  <a:lnTo>
                    <a:pt x="874325" y="6071"/>
                  </a:lnTo>
                </a:path>
                <a:path w="1132839" h="545465">
                  <a:moveTo>
                    <a:pt x="324836" y="540382"/>
                  </a:moveTo>
                  <a:lnTo>
                    <a:pt x="319776" y="545441"/>
                  </a:lnTo>
                </a:path>
                <a:path w="1132839" h="545465">
                  <a:moveTo>
                    <a:pt x="865218" y="0"/>
                  </a:moveTo>
                  <a:lnTo>
                    <a:pt x="859146" y="6071"/>
                  </a:lnTo>
                </a:path>
                <a:path w="1132839" h="545465">
                  <a:moveTo>
                    <a:pt x="309657" y="540382"/>
                  </a:moveTo>
                  <a:lnTo>
                    <a:pt x="304597" y="545441"/>
                  </a:lnTo>
                </a:path>
                <a:path w="1132839" h="545465">
                  <a:moveTo>
                    <a:pt x="850039" y="0"/>
                  </a:moveTo>
                  <a:lnTo>
                    <a:pt x="843967" y="6071"/>
                  </a:lnTo>
                </a:path>
                <a:path w="1132839" h="545465">
                  <a:moveTo>
                    <a:pt x="294477" y="540382"/>
                  </a:moveTo>
                  <a:lnTo>
                    <a:pt x="289418" y="545441"/>
                  </a:lnTo>
                </a:path>
                <a:path w="1132839" h="545465">
                  <a:moveTo>
                    <a:pt x="834859" y="0"/>
                  </a:moveTo>
                  <a:lnTo>
                    <a:pt x="829800" y="6071"/>
                  </a:lnTo>
                </a:path>
                <a:path w="1132839" h="545465">
                  <a:moveTo>
                    <a:pt x="280310" y="540382"/>
                  </a:moveTo>
                  <a:lnTo>
                    <a:pt x="274238" y="545441"/>
                  </a:lnTo>
                </a:path>
                <a:path w="1132839" h="545465">
                  <a:moveTo>
                    <a:pt x="819680" y="0"/>
                  </a:moveTo>
                  <a:lnTo>
                    <a:pt x="814620" y="6071"/>
                  </a:lnTo>
                </a:path>
                <a:path w="1132839" h="545465">
                  <a:moveTo>
                    <a:pt x="265131" y="540382"/>
                  </a:moveTo>
                  <a:lnTo>
                    <a:pt x="259059" y="545441"/>
                  </a:lnTo>
                </a:path>
                <a:path w="1132839" h="545465">
                  <a:moveTo>
                    <a:pt x="804501" y="0"/>
                  </a:moveTo>
                  <a:lnTo>
                    <a:pt x="799441" y="6071"/>
                  </a:lnTo>
                </a:path>
                <a:path w="1132839" h="545465">
                  <a:moveTo>
                    <a:pt x="249951" y="540382"/>
                  </a:moveTo>
                  <a:lnTo>
                    <a:pt x="243880" y="545441"/>
                  </a:lnTo>
                </a:path>
                <a:path w="1132839" h="545465">
                  <a:moveTo>
                    <a:pt x="789322" y="0"/>
                  </a:moveTo>
                  <a:lnTo>
                    <a:pt x="784262" y="6071"/>
                  </a:lnTo>
                </a:path>
                <a:path w="1132839" h="545465">
                  <a:moveTo>
                    <a:pt x="234772" y="540382"/>
                  </a:moveTo>
                  <a:lnTo>
                    <a:pt x="228701" y="545441"/>
                  </a:lnTo>
                </a:path>
                <a:path w="1132839" h="545465">
                  <a:moveTo>
                    <a:pt x="774142" y="0"/>
                  </a:moveTo>
                  <a:lnTo>
                    <a:pt x="769083" y="6071"/>
                  </a:lnTo>
                </a:path>
                <a:path w="1132839" h="545465">
                  <a:moveTo>
                    <a:pt x="219593" y="540382"/>
                  </a:moveTo>
                  <a:lnTo>
                    <a:pt x="214533" y="545441"/>
                  </a:lnTo>
                </a:path>
                <a:path w="1132839" h="545465">
                  <a:moveTo>
                    <a:pt x="758963" y="0"/>
                  </a:moveTo>
                  <a:lnTo>
                    <a:pt x="753903" y="6071"/>
                  </a:lnTo>
                </a:path>
                <a:path w="1132839" h="545465">
                  <a:moveTo>
                    <a:pt x="204414" y="540382"/>
                  </a:moveTo>
                  <a:lnTo>
                    <a:pt x="199354" y="545441"/>
                  </a:lnTo>
                </a:path>
                <a:path w="1132839" h="545465">
                  <a:moveTo>
                    <a:pt x="743784" y="0"/>
                  </a:moveTo>
                  <a:lnTo>
                    <a:pt x="738724" y="6071"/>
                  </a:lnTo>
                </a:path>
                <a:path w="1132839" h="545465">
                  <a:moveTo>
                    <a:pt x="189234" y="540382"/>
                  </a:moveTo>
                  <a:lnTo>
                    <a:pt x="184175" y="545441"/>
                  </a:lnTo>
                </a:path>
                <a:path w="1132839" h="545465">
                  <a:moveTo>
                    <a:pt x="728604" y="0"/>
                  </a:moveTo>
                  <a:lnTo>
                    <a:pt x="723545" y="6071"/>
                  </a:lnTo>
                </a:path>
                <a:path w="1132839" h="545465">
                  <a:moveTo>
                    <a:pt x="174055" y="540382"/>
                  </a:moveTo>
                  <a:lnTo>
                    <a:pt x="168995" y="545441"/>
                  </a:lnTo>
                </a:path>
                <a:path w="1132839" h="545465">
                  <a:moveTo>
                    <a:pt x="713425" y="0"/>
                  </a:moveTo>
                  <a:lnTo>
                    <a:pt x="708365" y="6071"/>
                  </a:lnTo>
                </a:path>
                <a:path w="1132839" h="545465">
                  <a:moveTo>
                    <a:pt x="158876" y="540382"/>
                  </a:moveTo>
                  <a:lnTo>
                    <a:pt x="153816" y="545441"/>
                  </a:lnTo>
                </a:path>
                <a:path w="1132839" h="545465">
                  <a:moveTo>
                    <a:pt x="698246" y="0"/>
                  </a:moveTo>
                  <a:lnTo>
                    <a:pt x="693186" y="6071"/>
                  </a:lnTo>
                </a:path>
                <a:path w="1132839" h="545465">
                  <a:moveTo>
                    <a:pt x="143697" y="540382"/>
                  </a:moveTo>
                  <a:lnTo>
                    <a:pt x="138637" y="545441"/>
                  </a:lnTo>
                </a:path>
                <a:path w="1132839" h="545465">
                  <a:moveTo>
                    <a:pt x="683067" y="0"/>
                  </a:moveTo>
                  <a:lnTo>
                    <a:pt x="678007" y="6071"/>
                  </a:lnTo>
                </a:path>
                <a:path w="1132839" h="545465">
                  <a:moveTo>
                    <a:pt x="128517" y="540382"/>
                  </a:moveTo>
                  <a:lnTo>
                    <a:pt x="123458" y="545441"/>
                  </a:lnTo>
                </a:path>
                <a:path w="1132839" h="545465">
                  <a:moveTo>
                    <a:pt x="668899" y="0"/>
                  </a:moveTo>
                  <a:lnTo>
                    <a:pt x="662828" y="6071"/>
                  </a:lnTo>
                </a:path>
                <a:path w="1132839" h="545465">
                  <a:moveTo>
                    <a:pt x="113338" y="540382"/>
                  </a:moveTo>
                  <a:lnTo>
                    <a:pt x="108278" y="545441"/>
                  </a:lnTo>
                </a:path>
                <a:path w="1132839" h="545465">
                  <a:moveTo>
                    <a:pt x="653720" y="0"/>
                  </a:moveTo>
                  <a:lnTo>
                    <a:pt x="647648" y="6071"/>
                  </a:lnTo>
                </a:path>
                <a:path w="1132839" h="545465">
                  <a:moveTo>
                    <a:pt x="98159" y="540382"/>
                  </a:moveTo>
                  <a:lnTo>
                    <a:pt x="93099" y="545441"/>
                  </a:lnTo>
                </a:path>
                <a:path w="1132839" h="545465">
                  <a:moveTo>
                    <a:pt x="638541" y="0"/>
                  </a:moveTo>
                  <a:lnTo>
                    <a:pt x="632469" y="6071"/>
                  </a:lnTo>
                </a:path>
                <a:path w="1132839" h="545465">
                  <a:moveTo>
                    <a:pt x="82980" y="540382"/>
                  </a:moveTo>
                  <a:lnTo>
                    <a:pt x="77920" y="545441"/>
                  </a:lnTo>
                </a:path>
                <a:path w="1132839" h="545465">
                  <a:moveTo>
                    <a:pt x="623362" y="0"/>
                  </a:moveTo>
                  <a:lnTo>
                    <a:pt x="617290" y="6071"/>
                  </a:lnTo>
                </a:path>
                <a:path w="1132839" h="545465">
                  <a:moveTo>
                    <a:pt x="67800" y="540382"/>
                  </a:moveTo>
                  <a:lnTo>
                    <a:pt x="62740" y="545441"/>
                  </a:lnTo>
                </a:path>
                <a:path w="1132839" h="545465">
                  <a:moveTo>
                    <a:pt x="608182" y="0"/>
                  </a:moveTo>
                  <a:lnTo>
                    <a:pt x="603123" y="6071"/>
                  </a:lnTo>
                </a:path>
                <a:path w="1132839" h="545465">
                  <a:moveTo>
                    <a:pt x="53633" y="540382"/>
                  </a:moveTo>
                  <a:lnTo>
                    <a:pt x="47561" y="545441"/>
                  </a:lnTo>
                </a:path>
                <a:path w="1132839" h="545465">
                  <a:moveTo>
                    <a:pt x="593003" y="0"/>
                  </a:moveTo>
                  <a:lnTo>
                    <a:pt x="587943" y="6071"/>
                  </a:lnTo>
                </a:path>
                <a:path w="1132839" h="545465">
                  <a:moveTo>
                    <a:pt x="38454" y="540382"/>
                  </a:moveTo>
                  <a:lnTo>
                    <a:pt x="32382" y="545441"/>
                  </a:lnTo>
                </a:path>
                <a:path w="1132839" h="545465">
                  <a:moveTo>
                    <a:pt x="577824" y="0"/>
                  </a:moveTo>
                  <a:lnTo>
                    <a:pt x="572764" y="6071"/>
                  </a:lnTo>
                </a:path>
                <a:path w="1132839" h="545465">
                  <a:moveTo>
                    <a:pt x="23274" y="540382"/>
                  </a:moveTo>
                  <a:lnTo>
                    <a:pt x="17203" y="545441"/>
                  </a:lnTo>
                </a:path>
                <a:path w="1132839" h="545465">
                  <a:moveTo>
                    <a:pt x="562644" y="0"/>
                  </a:moveTo>
                  <a:lnTo>
                    <a:pt x="557585" y="6071"/>
                  </a:lnTo>
                </a:path>
                <a:path w="1132839" h="545465">
                  <a:moveTo>
                    <a:pt x="8095" y="540382"/>
                  </a:moveTo>
                  <a:lnTo>
                    <a:pt x="2023" y="545441"/>
                  </a:lnTo>
                </a:path>
                <a:path w="1132839" h="545465">
                  <a:moveTo>
                    <a:pt x="547465" y="0"/>
                  </a:moveTo>
                  <a:lnTo>
                    <a:pt x="542405" y="6071"/>
                  </a:lnTo>
                </a:path>
                <a:path w="1132839" h="545465">
                  <a:moveTo>
                    <a:pt x="532286" y="0"/>
                  </a:moveTo>
                  <a:lnTo>
                    <a:pt x="527226" y="6071"/>
                  </a:lnTo>
                </a:path>
                <a:path w="1132839" h="545465">
                  <a:moveTo>
                    <a:pt x="517107" y="0"/>
                  </a:moveTo>
                  <a:lnTo>
                    <a:pt x="512047" y="6071"/>
                  </a:lnTo>
                </a:path>
                <a:path w="1132839" h="545465">
                  <a:moveTo>
                    <a:pt x="501927" y="0"/>
                  </a:moveTo>
                  <a:lnTo>
                    <a:pt x="496868" y="6071"/>
                  </a:lnTo>
                </a:path>
                <a:path w="1132839" h="545465">
                  <a:moveTo>
                    <a:pt x="486748" y="0"/>
                  </a:moveTo>
                  <a:lnTo>
                    <a:pt x="481688" y="6071"/>
                  </a:lnTo>
                </a:path>
                <a:path w="1132839" h="545465">
                  <a:moveTo>
                    <a:pt x="471569" y="0"/>
                  </a:moveTo>
                  <a:lnTo>
                    <a:pt x="466509" y="6071"/>
                  </a:lnTo>
                </a:path>
                <a:path w="1132839" h="545465">
                  <a:moveTo>
                    <a:pt x="456390" y="0"/>
                  </a:moveTo>
                  <a:lnTo>
                    <a:pt x="451330" y="6071"/>
                  </a:lnTo>
                </a:path>
                <a:path w="1132839" h="545465">
                  <a:moveTo>
                    <a:pt x="442222" y="0"/>
                  </a:moveTo>
                  <a:lnTo>
                    <a:pt x="436151" y="6071"/>
                  </a:lnTo>
                </a:path>
                <a:path w="1132839" h="545465">
                  <a:moveTo>
                    <a:pt x="427043" y="0"/>
                  </a:moveTo>
                  <a:lnTo>
                    <a:pt x="420971" y="6071"/>
                  </a:lnTo>
                </a:path>
                <a:path w="1132839" h="545465">
                  <a:moveTo>
                    <a:pt x="411864" y="0"/>
                  </a:moveTo>
                  <a:lnTo>
                    <a:pt x="405792" y="6071"/>
                  </a:lnTo>
                </a:path>
                <a:path w="1132839" h="545465">
                  <a:moveTo>
                    <a:pt x="396684" y="0"/>
                  </a:moveTo>
                  <a:lnTo>
                    <a:pt x="390613" y="6071"/>
                  </a:lnTo>
                </a:path>
                <a:path w="1132839" h="545465">
                  <a:moveTo>
                    <a:pt x="381505" y="0"/>
                  </a:moveTo>
                  <a:lnTo>
                    <a:pt x="375433" y="6071"/>
                  </a:lnTo>
                </a:path>
                <a:path w="1132839" h="545465">
                  <a:moveTo>
                    <a:pt x="366326" y="0"/>
                  </a:moveTo>
                  <a:lnTo>
                    <a:pt x="361266" y="6071"/>
                  </a:lnTo>
                </a:path>
                <a:path w="1132839" h="545465">
                  <a:moveTo>
                    <a:pt x="351147" y="0"/>
                  </a:moveTo>
                  <a:lnTo>
                    <a:pt x="346087" y="6071"/>
                  </a:lnTo>
                </a:path>
                <a:path w="1132839" h="545465">
                  <a:moveTo>
                    <a:pt x="335967" y="0"/>
                  </a:moveTo>
                  <a:lnTo>
                    <a:pt x="330908" y="6071"/>
                  </a:lnTo>
                </a:path>
                <a:path w="1132839" h="545465">
                  <a:moveTo>
                    <a:pt x="36430" y="284358"/>
                  </a:moveTo>
                  <a:lnTo>
                    <a:pt x="27322" y="294477"/>
                  </a:lnTo>
                </a:path>
                <a:path w="1132839" h="545465">
                  <a:moveTo>
                    <a:pt x="320788" y="0"/>
                  </a:moveTo>
                  <a:lnTo>
                    <a:pt x="315728" y="6071"/>
                  </a:lnTo>
                </a:path>
                <a:path w="1132839" h="545465">
                  <a:moveTo>
                    <a:pt x="17203" y="288406"/>
                  </a:moveTo>
                  <a:lnTo>
                    <a:pt x="12143" y="294477"/>
                  </a:lnTo>
                </a:path>
                <a:path w="1132839" h="545465">
                  <a:moveTo>
                    <a:pt x="36430" y="269179"/>
                  </a:moveTo>
                  <a:lnTo>
                    <a:pt x="31370" y="274238"/>
                  </a:lnTo>
                </a:path>
                <a:path w="1132839" h="545465">
                  <a:moveTo>
                    <a:pt x="305609" y="0"/>
                  </a:moveTo>
                  <a:lnTo>
                    <a:pt x="300549" y="6071"/>
                  </a:lnTo>
                </a:path>
                <a:path w="1132839" h="545465">
                  <a:moveTo>
                    <a:pt x="2023" y="288406"/>
                  </a:moveTo>
                  <a:lnTo>
                    <a:pt x="0" y="291441"/>
                  </a:lnTo>
                </a:path>
                <a:path w="1132839" h="545465">
                  <a:moveTo>
                    <a:pt x="36430" y="253999"/>
                  </a:moveTo>
                  <a:lnTo>
                    <a:pt x="31370" y="259059"/>
                  </a:lnTo>
                </a:path>
                <a:path w="1132839" h="545465">
                  <a:moveTo>
                    <a:pt x="290430" y="0"/>
                  </a:moveTo>
                  <a:lnTo>
                    <a:pt x="285370" y="6071"/>
                  </a:lnTo>
                </a:path>
                <a:path w="1132839" h="545465">
                  <a:moveTo>
                    <a:pt x="36430" y="238820"/>
                  </a:moveTo>
                  <a:lnTo>
                    <a:pt x="31370" y="243880"/>
                  </a:lnTo>
                </a:path>
                <a:path w="1132839" h="545465">
                  <a:moveTo>
                    <a:pt x="275250" y="0"/>
                  </a:moveTo>
                  <a:lnTo>
                    <a:pt x="270191" y="6071"/>
                  </a:lnTo>
                </a:path>
                <a:path w="1132839" h="545465">
                  <a:moveTo>
                    <a:pt x="36430" y="223641"/>
                  </a:moveTo>
                  <a:lnTo>
                    <a:pt x="31370" y="228701"/>
                  </a:lnTo>
                </a:path>
                <a:path w="1132839" h="545465">
                  <a:moveTo>
                    <a:pt x="260071" y="0"/>
                  </a:moveTo>
                  <a:lnTo>
                    <a:pt x="255011" y="6071"/>
                  </a:lnTo>
                </a:path>
                <a:path w="1132839" h="545465">
                  <a:moveTo>
                    <a:pt x="36430" y="208461"/>
                  </a:moveTo>
                  <a:lnTo>
                    <a:pt x="31370" y="213521"/>
                  </a:lnTo>
                </a:path>
                <a:path w="1132839" h="545465">
                  <a:moveTo>
                    <a:pt x="244892" y="0"/>
                  </a:moveTo>
                  <a:lnTo>
                    <a:pt x="239832" y="6071"/>
                  </a:lnTo>
                </a:path>
                <a:path w="1132839" h="545465">
                  <a:moveTo>
                    <a:pt x="36430" y="193282"/>
                  </a:moveTo>
                  <a:lnTo>
                    <a:pt x="31370" y="198342"/>
                  </a:lnTo>
                </a:path>
                <a:path w="1132839" h="545465">
                  <a:moveTo>
                    <a:pt x="229712" y="0"/>
                  </a:moveTo>
                  <a:lnTo>
                    <a:pt x="224653" y="6071"/>
                  </a:lnTo>
                </a:path>
                <a:path w="1132839" h="545465">
                  <a:moveTo>
                    <a:pt x="36430" y="178103"/>
                  </a:moveTo>
                  <a:lnTo>
                    <a:pt x="31370" y="183163"/>
                  </a:lnTo>
                </a:path>
                <a:path w="1132839" h="545465">
                  <a:moveTo>
                    <a:pt x="214533" y="0"/>
                  </a:moveTo>
                  <a:lnTo>
                    <a:pt x="209473" y="6071"/>
                  </a:lnTo>
                </a:path>
                <a:path w="1132839" h="545465">
                  <a:moveTo>
                    <a:pt x="36430" y="162924"/>
                  </a:moveTo>
                  <a:lnTo>
                    <a:pt x="31370" y="168995"/>
                  </a:lnTo>
                </a:path>
                <a:path w="1132839" h="545465">
                  <a:moveTo>
                    <a:pt x="200366" y="0"/>
                  </a:moveTo>
                  <a:lnTo>
                    <a:pt x="194294" y="6071"/>
                  </a:lnTo>
                </a:path>
                <a:path w="1132839" h="545465">
                  <a:moveTo>
                    <a:pt x="36430" y="147744"/>
                  </a:moveTo>
                  <a:lnTo>
                    <a:pt x="31370" y="153816"/>
                  </a:lnTo>
                </a:path>
                <a:path w="1132839" h="545465">
                  <a:moveTo>
                    <a:pt x="185187" y="0"/>
                  </a:moveTo>
                  <a:lnTo>
                    <a:pt x="179115" y="6071"/>
                  </a:lnTo>
                </a:path>
                <a:path w="1132839" h="545465">
                  <a:moveTo>
                    <a:pt x="36430" y="132565"/>
                  </a:moveTo>
                  <a:lnTo>
                    <a:pt x="31370" y="138637"/>
                  </a:lnTo>
                </a:path>
                <a:path w="1132839" h="545465">
                  <a:moveTo>
                    <a:pt x="170007" y="0"/>
                  </a:moveTo>
                  <a:lnTo>
                    <a:pt x="163936" y="6071"/>
                  </a:lnTo>
                </a:path>
                <a:path w="1132839" h="545465">
                  <a:moveTo>
                    <a:pt x="36430" y="117386"/>
                  </a:moveTo>
                  <a:lnTo>
                    <a:pt x="31370" y="123458"/>
                  </a:lnTo>
                </a:path>
                <a:path w="1132839" h="545465">
                  <a:moveTo>
                    <a:pt x="154828" y="0"/>
                  </a:moveTo>
                  <a:lnTo>
                    <a:pt x="148756" y="6071"/>
                  </a:lnTo>
                </a:path>
                <a:path w="1132839" h="545465">
                  <a:moveTo>
                    <a:pt x="36430" y="103219"/>
                  </a:moveTo>
                  <a:lnTo>
                    <a:pt x="31370" y="108278"/>
                  </a:lnTo>
                </a:path>
                <a:path w="1132839" h="545465">
                  <a:moveTo>
                    <a:pt x="139649" y="0"/>
                  </a:moveTo>
                  <a:lnTo>
                    <a:pt x="134589" y="6071"/>
                  </a:lnTo>
                </a:path>
                <a:path w="1132839" h="545465">
                  <a:moveTo>
                    <a:pt x="36430" y="88039"/>
                  </a:moveTo>
                  <a:lnTo>
                    <a:pt x="31370" y="93099"/>
                  </a:lnTo>
                </a:path>
                <a:path w="1132839" h="545465">
                  <a:moveTo>
                    <a:pt x="124470" y="0"/>
                  </a:moveTo>
                  <a:lnTo>
                    <a:pt x="119410" y="6071"/>
                  </a:lnTo>
                </a:path>
                <a:path w="1132839" h="545465">
                  <a:moveTo>
                    <a:pt x="36430" y="72860"/>
                  </a:moveTo>
                  <a:lnTo>
                    <a:pt x="31370" y="77920"/>
                  </a:lnTo>
                </a:path>
                <a:path w="1132839" h="545465">
                  <a:moveTo>
                    <a:pt x="109290" y="0"/>
                  </a:moveTo>
                  <a:lnTo>
                    <a:pt x="104230" y="6071"/>
                  </a:lnTo>
                </a:path>
                <a:path w="1132839" h="545465">
                  <a:moveTo>
                    <a:pt x="36430" y="57681"/>
                  </a:moveTo>
                  <a:lnTo>
                    <a:pt x="31370" y="62740"/>
                  </a:lnTo>
                </a:path>
                <a:path w="1132839" h="545465">
                  <a:moveTo>
                    <a:pt x="94111" y="0"/>
                  </a:moveTo>
                  <a:lnTo>
                    <a:pt x="89051" y="6071"/>
                  </a:lnTo>
                </a:path>
                <a:path w="1132839" h="545465">
                  <a:moveTo>
                    <a:pt x="36430" y="42501"/>
                  </a:moveTo>
                  <a:lnTo>
                    <a:pt x="31370" y="47561"/>
                  </a:lnTo>
                </a:path>
                <a:path w="1132839" h="545465">
                  <a:moveTo>
                    <a:pt x="78932" y="0"/>
                  </a:moveTo>
                  <a:lnTo>
                    <a:pt x="73872" y="6071"/>
                  </a:lnTo>
                </a:path>
                <a:path w="1132839" h="545465">
                  <a:moveTo>
                    <a:pt x="36430" y="27322"/>
                  </a:moveTo>
                  <a:lnTo>
                    <a:pt x="31370" y="32382"/>
                  </a:lnTo>
                </a:path>
                <a:path w="1132839" h="545465">
                  <a:moveTo>
                    <a:pt x="63752" y="0"/>
                  </a:moveTo>
                  <a:lnTo>
                    <a:pt x="58693" y="6071"/>
                  </a:lnTo>
                </a:path>
                <a:path w="1132839" h="545465">
                  <a:moveTo>
                    <a:pt x="36430" y="12143"/>
                  </a:moveTo>
                  <a:lnTo>
                    <a:pt x="31370" y="17203"/>
                  </a:lnTo>
                </a:path>
                <a:path w="1132839" h="545465">
                  <a:moveTo>
                    <a:pt x="48573" y="0"/>
                  </a:moveTo>
                  <a:lnTo>
                    <a:pt x="43513" y="6071"/>
                  </a:lnTo>
                </a:path>
                <a:path w="1132839" h="545465">
                  <a:moveTo>
                    <a:pt x="33394" y="0"/>
                  </a:moveTo>
                  <a:lnTo>
                    <a:pt x="31370" y="2023"/>
                  </a:lnTo>
                </a:path>
                <a:path w="1132839" h="545465">
                  <a:moveTo>
                    <a:pt x="1131361" y="0"/>
                  </a:moveTo>
                  <a:lnTo>
                    <a:pt x="1132373" y="2023"/>
                  </a:lnTo>
                </a:path>
                <a:path w="1132839" h="545465">
                  <a:moveTo>
                    <a:pt x="1126301" y="11131"/>
                  </a:moveTo>
                  <a:lnTo>
                    <a:pt x="1132373" y="16191"/>
                  </a:lnTo>
                </a:path>
                <a:path w="1132839" h="545465">
                  <a:moveTo>
                    <a:pt x="1116182" y="0"/>
                  </a:moveTo>
                  <a:lnTo>
                    <a:pt x="1121242" y="6071"/>
                  </a:lnTo>
                </a:path>
                <a:path w="1132839" h="545465">
                  <a:moveTo>
                    <a:pt x="1126301" y="26310"/>
                  </a:moveTo>
                  <a:lnTo>
                    <a:pt x="1132373" y="31370"/>
                  </a:lnTo>
                </a:path>
                <a:path w="1132839" h="545465">
                  <a:moveTo>
                    <a:pt x="1101003" y="0"/>
                  </a:moveTo>
                  <a:lnTo>
                    <a:pt x="1106062" y="6071"/>
                  </a:lnTo>
                </a:path>
                <a:path w="1132839" h="545465">
                  <a:moveTo>
                    <a:pt x="1126301" y="41490"/>
                  </a:moveTo>
                  <a:lnTo>
                    <a:pt x="1132373" y="46549"/>
                  </a:lnTo>
                </a:path>
                <a:path w="1132839" h="545465">
                  <a:moveTo>
                    <a:pt x="1085823" y="0"/>
                  </a:moveTo>
                  <a:lnTo>
                    <a:pt x="1090883" y="6071"/>
                  </a:lnTo>
                </a:path>
                <a:path w="1132839" h="545465">
                  <a:moveTo>
                    <a:pt x="1126301" y="56669"/>
                  </a:moveTo>
                  <a:lnTo>
                    <a:pt x="1132373" y="61729"/>
                  </a:lnTo>
                </a:path>
                <a:path w="1132839" h="545465">
                  <a:moveTo>
                    <a:pt x="1070644" y="0"/>
                  </a:moveTo>
                  <a:lnTo>
                    <a:pt x="1075704" y="6071"/>
                  </a:lnTo>
                </a:path>
                <a:path w="1132839" h="545465">
                  <a:moveTo>
                    <a:pt x="1126301" y="71848"/>
                  </a:moveTo>
                  <a:lnTo>
                    <a:pt x="1132373" y="76908"/>
                  </a:lnTo>
                </a:path>
                <a:path w="1132839" h="545465">
                  <a:moveTo>
                    <a:pt x="1055465" y="0"/>
                  </a:moveTo>
                  <a:lnTo>
                    <a:pt x="1060525" y="6071"/>
                  </a:lnTo>
                </a:path>
                <a:path w="1132839" h="545465">
                  <a:moveTo>
                    <a:pt x="1126301" y="87027"/>
                  </a:moveTo>
                  <a:lnTo>
                    <a:pt x="1132373" y="92087"/>
                  </a:lnTo>
                </a:path>
                <a:path w="1132839" h="545465">
                  <a:moveTo>
                    <a:pt x="1040286" y="0"/>
                  </a:moveTo>
                  <a:lnTo>
                    <a:pt x="1045345" y="6071"/>
                  </a:lnTo>
                </a:path>
                <a:path w="1132839" h="545465">
                  <a:moveTo>
                    <a:pt x="1126301" y="102207"/>
                  </a:moveTo>
                  <a:lnTo>
                    <a:pt x="1132373" y="107266"/>
                  </a:lnTo>
                </a:path>
                <a:path w="1132839" h="545465">
                  <a:moveTo>
                    <a:pt x="1025106" y="0"/>
                  </a:moveTo>
                  <a:lnTo>
                    <a:pt x="1030166" y="6071"/>
                  </a:lnTo>
                </a:path>
                <a:path w="1132839" h="545465">
                  <a:moveTo>
                    <a:pt x="1126301" y="117386"/>
                  </a:moveTo>
                  <a:lnTo>
                    <a:pt x="1132373" y="122446"/>
                  </a:lnTo>
                </a:path>
                <a:path w="1132839" h="545465">
                  <a:moveTo>
                    <a:pt x="1009927" y="0"/>
                  </a:moveTo>
                  <a:lnTo>
                    <a:pt x="1014987" y="6071"/>
                  </a:lnTo>
                </a:path>
                <a:path w="1132839" h="545465">
                  <a:moveTo>
                    <a:pt x="1126301" y="132565"/>
                  </a:moveTo>
                  <a:lnTo>
                    <a:pt x="1132373" y="137625"/>
                  </a:lnTo>
                </a:path>
                <a:path w="1132839" h="545465">
                  <a:moveTo>
                    <a:pt x="994748" y="0"/>
                  </a:moveTo>
                  <a:lnTo>
                    <a:pt x="999807" y="6071"/>
                  </a:lnTo>
                </a:path>
                <a:path w="1132839" h="545465">
                  <a:moveTo>
                    <a:pt x="1126301" y="147744"/>
                  </a:moveTo>
                  <a:lnTo>
                    <a:pt x="1132373" y="152804"/>
                  </a:lnTo>
                </a:path>
                <a:path w="1132839" h="545465">
                  <a:moveTo>
                    <a:pt x="979568" y="0"/>
                  </a:moveTo>
                  <a:lnTo>
                    <a:pt x="984628" y="6071"/>
                  </a:lnTo>
                </a:path>
                <a:path w="1132839" h="545465">
                  <a:moveTo>
                    <a:pt x="1126301" y="161912"/>
                  </a:moveTo>
                  <a:lnTo>
                    <a:pt x="1132373" y="167983"/>
                  </a:lnTo>
                </a:path>
                <a:path w="1132839" h="545465">
                  <a:moveTo>
                    <a:pt x="964389" y="0"/>
                  </a:moveTo>
                  <a:lnTo>
                    <a:pt x="970461" y="6071"/>
                  </a:lnTo>
                </a:path>
                <a:path w="1132839" h="545465">
                  <a:moveTo>
                    <a:pt x="1126301" y="177091"/>
                  </a:moveTo>
                  <a:lnTo>
                    <a:pt x="1132373" y="183163"/>
                  </a:lnTo>
                </a:path>
                <a:path w="1132839" h="545465">
                  <a:moveTo>
                    <a:pt x="949210" y="0"/>
                  </a:moveTo>
                  <a:lnTo>
                    <a:pt x="955282" y="6071"/>
                  </a:lnTo>
                </a:path>
                <a:path w="1132839" h="545465">
                  <a:moveTo>
                    <a:pt x="1126301" y="192270"/>
                  </a:moveTo>
                  <a:lnTo>
                    <a:pt x="1132373" y="198342"/>
                  </a:lnTo>
                </a:path>
                <a:path w="1132839" h="545465">
                  <a:moveTo>
                    <a:pt x="934031" y="0"/>
                  </a:moveTo>
                  <a:lnTo>
                    <a:pt x="940102" y="6071"/>
                  </a:lnTo>
                </a:path>
                <a:path w="1132839" h="545465">
                  <a:moveTo>
                    <a:pt x="1126301" y="207450"/>
                  </a:moveTo>
                  <a:lnTo>
                    <a:pt x="1132373" y="213521"/>
                  </a:lnTo>
                </a:path>
                <a:path w="1132839" h="545465">
                  <a:moveTo>
                    <a:pt x="918851" y="0"/>
                  </a:moveTo>
                  <a:lnTo>
                    <a:pt x="924923" y="6071"/>
                  </a:lnTo>
                </a:path>
                <a:path w="1132839" h="545465">
                  <a:moveTo>
                    <a:pt x="1126301" y="222629"/>
                  </a:moveTo>
                  <a:lnTo>
                    <a:pt x="1132373" y="228701"/>
                  </a:lnTo>
                </a:path>
                <a:path w="1132839" h="545465">
                  <a:moveTo>
                    <a:pt x="903672" y="0"/>
                  </a:moveTo>
                  <a:lnTo>
                    <a:pt x="909744" y="6071"/>
                  </a:lnTo>
                </a:path>
                <a:path w="1132839" h="545465">
                  <a:moveTo>
                    <a:pt x="1126301" y="237808"/>
                  </a:moveTo>
                  <a:lnTo>
                    <a:pt x="1132373" y="242868"/>
                  </a:lnTo>
                </a:path>
                <a:path w="1132839" h="545465">
                  <a:moveTo>
                    <a:pt x="889505" y="0"/>
                  </a:moveTo>
                  <a:lnTo>
                    <a:pt x="894565" y="6071"/>
                  </a:lnTo>
                </a:path>
                <a:path w="1132839" h="545465">
                  <a:moveTo>
                    <a:pt x="1126301" y="252987"/>
                  </a:moveTo>
                  <a:lnTo>
                    <a:pt x="1132373" y="258047"/>
                  </a:lnTo>
                </a:path>
                <a:path w="1132839" h="545465">
                  <a:moveTo>
                    <a:pt x="874325" y="0"/>
                  </a:moveTo>
                  <a:lnTo>
                    <a:pt x="879385" y="6071"/>
                  </a:lnTo>
                </a:path>
                <a:path w="1132839" h="545465">
                  <a:moveTo>
                    <a:pt x="1126301" y="268167"/>
                  </a:moveTo>
                  <a:lnTo>
                    <a:pt x="1132373" y="273226"/>
                  </a:lnTo>
                </a:path>
                <a:path w="1132839" h="545465">
                  <a:moveTo>
                    <a:pt x="859146" y="0"/>
                  </a:moveTo>
                  <a:lnTo>
                    <a:pt x="864206" y="6071"/>
                  </a:lnTo>
                </a:path>
                <a:path w="1132839" h="545465">
                  <a:moveTo>
                    <a:pt x="1126301" y="283346"/>
                  </a:moveTo>
                  <a:lnTo>
                    <a:pt x="1132373" y="288406"/>
                  </a:lnTo>
                </a:path>
                <a:path w="1132839" h="545465">
                  <a:moveTo>
                    <a:pt x="843967" y="0"/>
                  </a:moveTo>
                  <a:lnTo>
                    <a:pt x="849027" y="6071"/>
                  </a:lnTo>
                </a:path>
                <a:path w="1132839" h="545465">
                  <a:moveTo>
                    <a:pt x="1126301" y="298525"/>
                  </a:moveTo>
                  <a:lnTo>
                    <a:pt x="1132373" y="303585"/>
                  </a:lnTo>
                </a:path>
                <a:path w="1132839" h="545465">
                  <a:moveTo>
                    <a:pt x="828788" y="0"/>
                  </a:moveTo>
                  <a:lnTo>
                    <a:pt x="833847" y="6071"/>
                  </a:lnTo>
                </a:path>
                <a:path w="1132839" h="545465">
                  <a:moveTo>
                    <a:pt x="1126301" y="313704"/>
                  </a:moveTo>
                  <a:lnTo>
                    <a:pt x="1132373" y="318764"/>
                  </a:lnTo>
                </a:path>
                <a:path w="1132839" h="545465">
                  <a:moveTo>
                    <a:pt x="813608" y="0"/>
                  </a:moveTo>
                  <a:lnTo>
                    <a:pt x="818668" y="6071"/>
                  </a:lnTo>
                </a:path>
                <a:path w="1132839" h="545465">
                  <a:moveTo>
                    <a:pt x="1126301" y="328884"/>
                  </a:moveTo>
                  <a:lnTo>
                    <a:pt x="1132373" y="333943"/>
                  </a:lnTo>
                </a:path>
                <a:path w="1132839" h="545465">
                  <a:moveTo>
                    <a:pt x="798429" y="0"/>
                  </a:moveTo>
                  <a:lnTo>
                    <a:pt x="803489" y="6071"/>
                  </a:lnTo>
                </a:path>
                <a:path w="1132839" h="545465">
                  <a:moveTo>
                    <a:pt x="1126301" y="344063"/>
                  </a:moveTo>
                  <a:lnTo>
                    <a:pt x="1132373" y="349123"/>
                  </a:lnTo>
                </a:path>
                <a:path w="1132839" h="545465">
                  <a:moveTo>
                    <a:pt x="783250" y="0"/>
                  </a:moveTo>
                  <a:lnTo>
                    <a:pt x="788310" y="6071"/>
                  </a:lnTo>
                </a:path>
                <a:path w="1132839" h="545465">
                  <a:moveTo>
                    <a:pt x="1126301" y="359242"/>
                  </a:moveTo>
                  <a:lnTo>
                    <a:pt x="1132373" y="364302"/>
                  </a:lnTo>
                </a:path>
                <a:path w="1132839" h="545465">
                  <a:moveTo>
                    <a:pt x="768071" y="0"/>
                  </a:moveTo>
                  <a:lnTo>
                    <a:pt x="773130" y="6071"/>
                  </a:lnTo>
                </a:path>
                <a:path w="1132839" h="545465">
                  <a:moveTo>
                    <a:pt x="1126301" y="374422"/>
                  </a:moveTo>
                  <a:lnTo>
                    <a:pt x="1132373" y="379481"/>
                  </a:lnTo>
                </a:path>
                <a:path w="1132839" h="545465">
                  <a:moveTo>
                    <a:pt x="752891" y="0"/>
                  </a:moveTo>
                  <a:lnTo>
                    <a:pt x="757951" y="6071"/>
                  </a:lnTo>
                </a:path>
                <a:path w="1132839" h="545465">
                  <a:moveTo>
                    <a:pt x="1126301" y="388589"/>
                  </a:moveTo>
                  <a:lnTo>
                    <a:pt x="1132373" y="394661"/>
                  </a:lnTo>
                </a:path>
                <a:path w="1132839" h="545465">
                  <a:moveTo>
                    <a:pt x="737712" y="0"/>
                  </a:moveTo>
                  <a:lnTo>
                    <a:pt x="743784" y="6071"/>
                  </a:lnTo>
                </a:path>
                <a:path w="1132839" h="545465">
                  <a:moveTo>
                    <a:pt x="1126301" y="403768"/>
                  </a:moveTo>
                  <a:lnTo>
                    <a:pt x="1132373" y="409840"/>
                  </a:lnTo>
                </a:path>
                <a:path w="1132839" h="545465">
                  <a:moveTo>
                    <a:pt x="722533" y="0"/>
                  </a:moveTo>
                  <a:lnTo>
                    <a:pt x="728604" y="6071"/>
                  </a:lnTo>
                </a:path>
                <a:path w="1132839" h="545465">
                  <a:moveTo>
                    <a:pt x="1126301" y="418947"/>
                  </a:moveTo>
                  <a:lnTo>
                    <a:pt x="1132373" y="425019"/>
                  </a:lnTo>
                </a:path>
                <a:path w="1132839" h="545465">
                  <a:moveTo>
                    <a:pt x="707354" y="0"/>
                  </a:moveTo>
                  <a:lnTo>
                    <a:pt x="713425" y="6071"/>
                  </a:lnTo>
                </a:path>
                <a:path w="1132839" h="545465">
                  <a:moveTo>
                    <a:pt x="1126301" y="434127"/>
                  </a:moveTo>
                  <a:lnTo>
                    <a:pt x="1132373" y="440198"/>
                  </a:lnTo>
                </a:path>
                <a:path w="1132839" h="545465">
                  <a:moveTo>
                    <a:pt x="692174" y="0"/>
                  </a:moveTo>
                  <a:lnTo>
                    <a:pt x="698246" y="6071"/>
                  </a:lnTo>
                </a:path>
                <a:path w="1132839" h="545465">
                  <a:moveTo>
                    <a:pt x="1126301" y="449306"/>
                  </a:moveTo>
                  <a:lnTo>
                    <a:pt x="1132373" y="455378"/>
                  </a:lnTo>
                </a:path>
                <a:path w="1132839" h="545465">
                  <a:moveTo>
                    <a:pt x="676995" y="0"/>
                  </a:moveTo>
                  <a:lnTo>
                    <a:pt x="683067" y="6071"/>
                  </a:lnTo>
                </a:path>
                <a:path w="1132839" h="545465">
                  <a:moveTo>
                    <a:pt x="1126301" y="464485"/>
                  </a:moveTo>
                  <a:lnTo>
                    <a:pt x="1132373" y="469545"/>
                  </a:lnTo>
                </a:path>
                <a:path w="1132839" h="545465">
                  <a:moveTo>
                    <a:pt x="662828" y="0"/>
                  </a:moveTo>
                  <a:lnTo>
                    <a:pt x="667887" y="6071"/>
                  </a:lnTo>
                </a:path>
                <a:path w="1132839" h="545465">
                  <a:moveTo>
                    <a:pt x="1126301" y="479664"/>
                  </a:moveTo>
                  <a:lnTo>
                    <a:pt x="1132373" y="484724"/>
                  </a:lnTo>
                </a:path>
                <a:path w="1132839" h="545465">
                  <a:moveTo>
                    <a:pt x="647648" y="0"/>
                  </a:moveTo>
                  <a:lnTo>
                    <a:pt x="652708" y="6071"/>
                  </a:lnTo>
                </a:path>
                <a:path w="1132839" h="545465">
                  <a:moveTo>
                    <a:pt x="1126301" y="494844"/>
                  </a:moveTo>
                  <a:lnTo>
                    <a:pt x="1132373" y="499903"/>
                  </a:lnTo>
                </a:path>
                <a:path w="1132839" h="545465">
                  <a:moveTo>
                    <a:pt x="632469" y="0"/>
                  </a:moveTo>
                  <a:lnTo>
                    <a:pt x="637529" y="6071"/>
                  </a:lnTo>
                </a:path>
                <a:path w="1132839" h="545465">
                  <a:moveTo>
                    <a:pt x="1126301" y="510023"/>
                  </a:moveTo>
                  <a:lnTo>
                    <a:pt x="1132373" y="515083"/>
                  </a:lnTo>
                </a:path>
                <a:path w="1132839" h="545465">
                  <a:moveTo>
                    <a:pt x="617290" y="0"/>
                  </a:moveTo>
                  <a:lnTo>
                    <a:pt x="622350" y="6071"/>
                  </a:lnTo>
                </a:path>
                <a:path w="1132839" h="545465">
                  <a:moveTo>
                    <a:pt x="1126301" y="525202"/>
                  </a:moveTo>
                  <a:lnTo>
                    <a:pt x="1132373" y="530262"/>
                  </a:lnTo>
                </a:path>
                <a:path w="1132839" h="545465">
                  <a:moveTo>
                    <a:pt x="602111" y="0"/>
                  </a:moveTo>
                  <a:lnTo>
                    <a:pt x="607170" y="6071"/>
                  </a:lnTo>
                </a:path>
                <a:path w="1132839" h="545465">
                  <a:moveTo>
                    <a:pt x="1126301" y="540382"/>
                  </a:moveTo>
                  <a:lnTo>
                    <a:pt x="1131361" y="545441"/>
                  </a:lnTo>
                </a:path>
                <a:path w="1132839" h="545465">
                  <a:moveTo>
                    <a:pt x="586931" y="0"/>
                  </a:moveTo>
                  <a:lnTo>
                    <a:pt x="591991" y="6071"/>
                  </a:lnTo>
                </a:path>
                <a:path w="1132839" h="545465">
                  <a:moveTo>
                    <a:pt x="1111122" y="540382"/>
                  </a:moveTo>
                  <a:lnTo>
                    <a:pt x="1117194" y="545441"/>
                  </a:lnTo>
                </a:path>
                <a:path w="1132839" h="545465">
                  <a:moveTo>
                    <a:pt x="571752" y="0"/>
                  </a:moveTo>
                  <a:lnTo>
                    <a:pt x="576812" y="6071"/>
                  </a:lnTo>
                </a:path>
                <a:path w="1132839" h="545465">
                  <a:moveTo>
                    <a:pt x="1095943" y="540382"/>
                  </a:moveTo>
                  <a:lnTo>
                    <a:pt x="1102015" y="545441"/>
                  </a:lnTo>
                </a:path>
                <a:path w="1132839" h="545465">
                  <a:moveTo>
                    <a:pt x="556573" y="0"/>
                  </a:moveTo>
                  <a:lnTo>
                    <a:pt x="561633" y="6071"/>
                  </a:lnTo>
                </a:path>
                <a:path w="1132839" h="545465">
                  <a:moveTo>
                    <a:pt x="1080764" y="540382"/>
                  </a:moveTo>
                  <a:lnTo>
                    <a:pt x="1086835" y="545441"/>
                  </a:lnTo>
                </a:path>
                <a:path w="1132839" h="545465">
                  <a:moveTo>
                    <a:pt x="541393" y="0"/>
                  </a:moveTo>
                  <a:lnTo>
                    <a:pt x="546453" y="6071"/>
                  </a:lnTo>
                </a:path>
                <a:path w="1132839" h="545465">
                  <a:moveTo>
                    <a:pt x="1065584" y="540382"/>
                  </a:moveTo>
                  <a:lnTo>
                    <a:pt x="1071656" y="545441"/>
                  </a:lnTo>
                </a:path>
                <a:path w="1132839" h="545465">
                  <a:moveTo>
                    <a:pt x="526214" y="0"/>
                  </a:moveTo>
                  <a:lnTo>
                    <a:pt x="531274" y="6071"/>
                  </a:lnTo>
                </a:path>
                <a:path w="1132839" h="545465">
                  <a:moveTo>
                    <a:pt x="1050405" y="540382"/>
                  </a:moveTo>
                  <a:lnTo>
                    <a:pt x="1056477" y="545441"/>
                  </a:lnTo>
                </a:path>
                <a:path w="1132839" h="545465">
                  <a:moveTo>
                    <a:pt x="511035" y="0"/>
                  </a:moveTo>
                  <a:lnTo>
                    <a:pt x="516095" y="6071"/>
                  </a:lnTo>
                </a:path>
                <a:path w="1132839" h="545465">
                  <a:moveTo>
                    <a:pt x="1036238" y="540382"/>
                  </a:moveTo>
                  <a:lnTo>
                    <a:pt x="1041297" y="545441"/>
                  </a:lnTo>
                </a:path>
                <a:path w="1132839" h="545465">
                  <a:moveTo>
                    <a:pt x="495856" y="0"/>
                  </a:moveTo>
                  <a:lnTo>
                    <a:pt x="501927" y="6071"/>
                  </a:lnTo>
                </a:path>
                <a:path w="1132839" h="545465">
                  <a:moveTo>
                    <a:pt x="1021058" y="540382"/>
                  </a:moveTo>
                  <a:lnTo>
                    <a:pt x="1026118" y="545441"/>
                  </a:lnTo>
                </a:path>
                <a:path w="1132839" h="545465">
                  <a:moveTo>
                    <a:pt x="480676" y="0"/>
                  </a:moveTo>
                  <a:lnTo>
                    <a:pt x="486748" y="6071"/>
                  </a:lnTo>
                </a:path>
                <a:path w="1132839" h="545465">
                  <a:moveTo>
                    <a:pt x="1005879" y="540382"/>
                  </a:moveTo>
                  <a:lnTo>
                    <a:pt x="1010939" y="545441"/>
                  </a:lnTo>
                </a:path>
                <a:path w="1132839" h="545465">
                  <a:moveTo>
                    <a:pt x="465497" y="0"/>
                  </a:moveTo>
                  <a:lnTo>
                    <a:pt x="471569" y="6071"/>
                  </a:lnTo>
                </a:path>
                <a:path w="1132839" h="545465">
                  <a:moveTo>
                    <a:pt x="990700" y="540382"/>
                  </a:moveTo>
                  <a:lnTo>
                    <a:pt x="995760" y="545441"/>
                  </a:lnTo>
                </a:path>
                <a:path w="1132839" h="545465">
                  <a:moveTo>
                    <a:pt x="450318" y="0"/>
                  </a:moveTo>
                  <a:lnTo>
                    <a:pt x="456390" y="6071"/>
                  </a:lnTo>
                </a:path>
                <a:path w="1132839" h="545465">
                  <a:moveTo>
                    <a:pt x="975521" y="540382"/>
                  </a:moveTo>
                  <a:lnTo>
                    <a:pt x="980580" y="545441"/>
                  </a:lnTo>
                </a:path>
                <a:path w="1132839" h="545465">
                  <a:moveTo>
                    <a:pt x="436151" y="0"/>
                  </a:moveTo>
                  <a:lnTo>
                    <a:pt x="441210" y="6071"/>
                  </a:lnTo>
                </a:path>
                <a:path w="1132839" h="545465">
                  <a:moveTo>
                    <a:pt x="960341" y="540382"/>
                  </a:moveTo>
                  <a:lnTo>
                    <a:pt x="965401" y="545441"/>
                  </a:lnTo>
                </a:path>
                <a:path w="1132839" h="545465">
                  <a:moveTo>
                    <a:pt x="420971" y="0"/>
                  </a:moveTo>
                  <a:lnTo>
                    <a:pt x="426031" y="6071"/>
                  </a:lnTo>
                </a:path>
                <a:path w="1132839" h="545465">
                  <a:moveTo>
                    <a:pt x="945162" y="540382"/>
                  </a:moveTo>
                  <a:lnTo>
                    <a:pt x="950222" y="545441"/>
                  </a:lnTo>
                </a:path>
                <a:path w="1132839" h="545465">
                  <a:moveTo>
                    <a:pt x="405792" y="0"/>
                  </a:moveTo>
                  <a:lnTo>
                    <a:pt x="410852" y="6071"/>
                  </a:lnTo>
                </a:path>
                <a:path w="1132839" h="545465">
                  <a:moveTo>
                    <a:pt x="929983" y="540382"/>
                  </a:moveTo>
                  <a:lnTo>
                    <a:pt x="935043" y="545441"/>
                  </a:lnTo>
                </a:path>
                <a:path w="1132839" h="545465">
                  <a:moveTo>
                    <a:pt x="390613" y="0"/>
                  </a:moveTo>
                  <a:lnTo>
                    <a:pt x="395672" y="6071"/>
                  </a:lnTo>
                </a:path>
                <a:path w="1132839" h="545465">
                  <a:moveTo>
                    <a:pt x="914804" y="540382"/>
                  </a:moveTo>
                  <a:lnTo>
                    <a:pt x="919863" y="545441"/>
                  </a:lnTo>
                </a:path>
                <a:path w="1132839" h="545465">
                  <a:moveTo>
                    <a:pt x="375433" y="0"/>
                  </a:moveTo>
                  <a:lnTo>
                    <a:pt x="380493" y="6071"/>
                  </a:lnTo>
                </a:path>
                <a:path w="1132839" h="545465">
                  <a:moveTo>
                    <a:pt x="899624" y="540382"/>
                  </a:moveTo>
                  <a:lnTo>
                    <a:pt x="904684" y="545441"/>
                  </a:lnTo>
                </a:path>
                <a:path w="1132839" h="545465">
                  <a:moveTo>
                    <a:pt x="360254" y="0"/>
                  </a:moveTo>
                  <a:lnTo>
                    <a:pt x="365314" y="6071"/>
                  </a:lnTo>
                </a:path>
                <a:path w="1132839" h="545465">
                  <a:moveTo>
                    <a:pt x="884445" y="540382"/>
                  </a:moveTo>
                  <a:lnTo>
                    <a:pt x="889505" y="545441"/>
                  </a:lnTo>
                </a:path>
                <a:path w="1132839" h="545465">
                  <a:moveTo>
                    <a:pt x="345075" y="0"/>
                  </a:moveTo>
                  <a:lnTo>
                    <a:pt x="350135" y="6071"/>
                  </a:lnTo>
                </a:path>
                <a:path w="1132839" h="545465">
                  <a:moveTo>
                    <a:pt x="869266" y="540382"/>
                  </a:moveTo>
                  <a:lnTo>
                    <a:pt x="875337" y="545441"/>
                  </a:lnTo>
                </a:path>
                <a:path w="1132839" h="545465">
                  <a:moveTo>
                    <a:pt x="329896" y="0"/>
                  </a:moveTo>
                  <a:lnTo>
                    <a:pt x="334955" y="6071"/>
                  </a:lnTo>
                </a:path>
                <a:path w="1132839" h="545465">
                  <a:moveTo>
                    <a:pt x="854086" y="540382"/>
                  </a:moveTo>
                  <a:lnTo>
                    <a:pt x="860158" y="545441"/>
                  </a:lnTo>
                </a:path>
                <a:path w="1132839" h="545465">
                  <a:moveTo>
                    <a:pt x="314716" y="0"/>
                  </a:moveTo>
                  <a:lnTo>
                    <a:pt x="319776" y="6071"/>
                  </a:lnTo>
                </a:path>
                <a:path w="1132839" h="545465">
                  <a:moveTo>
                    <a:pt x="838907" y="540382"/>
                  </a:moveTo>
                  <a:lnTo>
                    <a:pt x="844979" y="545441"/>
                  </a:lnTo>
                </a:path>
                <a:path w="1132839" h="545465">
                  <a:moveTo>
                    <a:pt x="299537" y="0"/>
                  </a:moveTo>
                  <a:lnTo>
                    <a:pt x="304597" y="6071"/>
                  </a:lnTo>
                </a:path>
                <a:path w="1132839" h="545465">
                  <a:moveTo>
                    <a:pt x="823728" y="540382"/>
                  </a:moveTo>
                  <a:lnTo>
                    <a:pt x="829800" y="545441"/>
                  </a:lnTo>
                </a:path>
                <a:path w="1132839" h="545465">
                  <a:moveTo>
                    <a:pt x="284358" y="0"/>
                  </a:moveTo>
                  <a:lnTo>
                    <a:pt x="289418" y="6071"/>
                  </a:lnTo>
                </a:path>
                <a:path w="1132839" h="545465">
                  <a:moveTo>
                    <a:pt x="809561" y="540382"/>
                  </a:moveTo>
                  <a:lnTo>
                    <a:pt x="814620" y="545441"/>
                  </a:lnTo>
                </a:path>
                <a:path w="1132839" h="545465">
                  <a:moveTo>
                    <a:pt x="269179" y="0"/>
                  </a:moveTo>
                  <a:lnTo>
                    <a:pt x="274238" y="6071"/>
                  </a:lnTo>
                </a:path>
                <a:path w="1132839" h="545465">
                  <a:moveTo>
                    <a:pt x="794381" y="540382"/>
                  </a:moveTo>
                  <a:lnTo>
                    <a:pt x="799441" y="545441"/>
                  </a:lnTo>
                </a:path>
                <a:path w="1132839" h="545465">
                  <a:moveTo>
                    <a:pt x="253999" y="0"/>
                  </a:moveTo>
                  <a:lnTo>
                    <a:pt x="260071" y="6071"/>
                  </a:lnTo>
                </a:path>
                <a:path w="1132839" h="545465">
                  <a:moveTo>
                    <a:pt x="779202" y="540382"/>
                  </a:moveTo>
                  <a:lnTo>
                    <a:pt x="784262" y="545441"/>
                  </a:lnTo>
                </a:path>
                <a:path w="1132839" h="545465">
                  <a:moveTo>
                    <a:pt x="238820" y="0"/>
                  </a:moveTo>
                  <a:lnTo>
                    <a:pt x="244892" y="6071"/>
                  </a:lnTo>
                </a:path>
                <a:path w="1132839" h="545465">
                  <a:moveTo>
                    <a:pt x="764023" y="540382"/>
                  </a:moveTo>
                  <a:lnTo>
                    <a:pt x="769083" y="545441"/>
                  </a:lnTo>
                </a:path>
                <a:path w="1132839" h="545465">
                  <a:moveTo>
                    <a:pt x="223641" y="0"/>
                  </a:moveTo>
                  <a:lnTo>
                    <a:pt x="229712" y="6071"/>
                  </a:lnTo>
                </a:path>
                <a:path w="1132839" h="545465">
                  <a:moveTo>
                    <a:pt x="748844" y="540382"/>
                  </a:moveTo>
                  <a:lnTo>
                    <a:pt x="753903" y="545441"/>
                  </a:lnTo>
                </a:path>
                <a:path w="1132839" h="545465">
                  <a:moveTo>
                    <a:pt x="208461" y="0"/>
                  </a:moveTo>
                  <a:lnTo>
                    <a:pt x="214533" y="6071"/>
                  </a:lnTo>
                </a:path>
                <a:path w="1132839" h="545465">
                  <a:moveTo>
                    <a:pt x="733664" y="540382"/>
                  </a:moveTo>
                  <a:lnTo>
                    <a:pt x="738724" y="545441"/>
                  </a:lnTo>
                </a:path>
                <a:path w="1132839" h="545465">
                  <a:moveTo>
                    <a:pt x="194294" y="0"/>
                  </a:moveTo>
                  <a:lnTo>
                    <a:pt x="199354" y="6071"/>
                  </a:lnTo>
                </a:path>
                <a:path w="1132839" h="545465">
                  <a:moveTo>
                    <a:pt x="718485" y="540382"/>
                  </a:moveTo>
                  <a:lnTo>
                    <a:pt x="723545" y="545441"/>
                  </a:lnTo>
                </a:path>
                <a:path w="1132839" h="545465">
                  <a:moveTo>
                    <a:pt x="179115" y="0"/>
                  </a:moveTo>
                  <a:lnTo>
                    <a:pt x="184175" y="6071"/>
                  </a:lnTo>
                </a:path>
                <a:path w="1132839" h="545465">
                  <a:moveTo>
                    <a:pt x="703306" y="540382"/>
                  </a:moveTo>
                  <a:lnTo>
                    <a:pt x="708365" y="545441"/>
                  </a:lnTo>
                </a:path>
                <a:path w="1132839" h="545465">
                  <a:moveTo>
                    <a:pt x="163936" y="0"/>
                  </a:moveTo>
                  <a:lnTo>
                    <a:pt x="168995" y="6071"/>
                  </a:lnTo>
                </a:path>
                <a:path w="1132839" h="545465">
                  <a:moveTo>
                    <a:pt x="688126" y="540382"/>
                  </a:moveTo>
                  <a:lnTo>
                    <a:pt x="693186" y="545441"/>
                  </a:lnTo>
                </a:path>
                <a:path w="1132839" h="545465">
                  <a:moveTo>
                    <a:pt x="148756" y="0"/>
                  </a:moveTo>
                  <a:lnTo>
                    <a:pt x="153816" y="6071"/>
                  </a:lnTo>
                </a:path>
                <a:path w="1132839" h="545465">
                  <a:moveTo>
                    <a:pt x="672947" y="540382"/>
                  </a:moveTo>
                  <a:lnTo>
                    <a:pt x="678007" y="545441"/>
                  </a:lnTo>
                </a:path>
                <a:path w="1132839" h="545465">
                  <a:moveTo>
                    <a:pt x="133577" y="0"/>
                  </a:moveTo>
                  <a:lnTo>
                    <a:pt x="138637" y="6071"/>
                  </a:lnTo>
                </a:path>
                <a:path w="1132839" h="545465">
                  <a:moveTo>
                    <a:pt x="657768" y="540382"/>
                  </a:moveTo>
                  <a:lnTo>
                    <a:pt x="662828" y="545441"/>
                  </a:lnTo>
                </a:path>
                <a:path w="1132839" h="545465">
                  <a:moveTo>
                    <a:pt x="118398" y="0"/>
                  </a:moveTo>
                  <a:lnTo>
                    <a:pt x="123458" y="6071"/>
                  </a:lnTo>
                </a:path>
                <a:path w="1132839" h="545465">
                  <a:moveTo>
                    <a:pt x="642589" y="540382"/>
                  </a:moveTo>
                  <a:lnTo>
                    <a:pt x="648660" y="545441"/>
                  </a:lnTo>
                </a:path>
                <a:path w="1132839" h="545465">
                  <a:moveTo>
                    <a:pt x="103219" y="0"/>
                  </a:moveTo>
                  <a:lnTo>
                    <a:pt x="108278" y="6071"/>
                  </a:lnTo>
                </a:path>
                <a:path w="1132839" h="545465">
                  <a:moveTo>
                    <a:pt x="627409" y="540382"/>
                  </a:moveTo>
                  <a:lnTo>
                    <a:pt x="633481" y="545441"/>
                  </a:lnTo>
                </a:path>
                <a:path w="1132839" h="545465">
                  <a:moveTo>
                    <a:pt x="88039" y="0"/>
                  </a:moveTo>
                  <a:lnTo>
                    <a:pt x="93099" y="6071"/>
                  </a:lnTo>
                </a:path>
                <a:path w="1132839" h="545465">
                  <a:moveTo>
                    <a:pt x="612230" y="540382"/>
                  </a:moveTo>
                  <a:lnTo>
                    <a:pt x="618302" y="545441"/>
                  </a:lnTo>
                </a:path>
                <a:path w="1132839" h="545465">
                  <a:moveTo>
                    <a:pt x="72860" y="0"/>
                  </a:moveTo>
                  <a:lnTo>
                    <a:pt x="77920" y="6071"/>
                  </a:lnTo>
                </a:path>
                <a:path w="1132839" h="545465">
                  <a:moveTo>
                    <a:pt x="597051" y="540382"/>
                  </a:moveTo>
                  <a:lnTo>
                    <a:pt x="603123" y="545441"/>
                  </a:lnTo>
                </a:path>
                <a:path w="1132839" h="545465">
                  <a:moveTo>
                    <a:pt x="57681" y="0"/>
                  </a:moveTo>
                  <a:lnTo>
                    <a:pt x="62740" y="6071"/>
                  </a:lnTo>
                </a:path>
                <a:path w="1132839" h="545465">
                  <a:moveTo>
                    <a:pt x="582883" y="540382"/>
                  </a:moveTo>
                  <a:lnTo>
                    <a:pt x="587943" y="545441"/>
                  </a:lnTo>
                </a:path>
                <a:path w="1132839" h="545465">
                  <a:moveTo>
                    <a:pt x="42501" y="0"/>
                  </a:moveTo>
                  <a:lnTo>
                    <a:pt x="47561" y="6071"/>
                  </a:lnTo>
                </a:path>
                <a:path w="1132839" h="545465">
                  <a:moveTo>
                    <a:pt x="567704" y="540382"/>
                  </a:moveTo>
                  <a:lnTo>
                    <a:pt x="572764" y="545441"/>
                  </a:lnTo>
                </a:path>
                <a:path w="1132839" h="545465">
                  <a:moveTo>
                    <a:pt x="31370" y="4047"/>
                  </a:moveTo>
                  <a:lnTo>
                    <a:pt x="36430" y="9107"/>
                  </a:lnTo>
                </a:path>
                <a:path w="1132839" h="545465">
                  <a:moveTo>
                    <a:pt x="552525" y="540382"/>
                  </a:moveTo>
                  <a:lnTo>
                    <a:pt x="557585" y="545441"/>
                  </a:lnTo>
                </a:path>
                <a:path w="1132839" h="545465">
                  <a:moveTo>
                    <a:pt x="31370" y="19227"/>
                  </a:moveTo>
                  <a:lnTo>
                    <a:pt x="36430" y="24286"/>
                  </a:lnTo>
                </a:path>
                <a:path w="1132839" h="545465">
                  <a:moveTo>
                    <a:pt x="537346" y="540382"/>
                  </a:moveTo>
                  <a:lnTo>
                    <a:pt x="542405" y="545441"/>
                  </a:lnTo>
                </a:path>
                <a:path w="1132839" h="545465">
                  <a:moveTo>
                    <a:pt x="31370" y="34406"/>
                  </a:moveTo>
                  <a:lnTo>
                    <a:pt x="36430" y="39466"/>
                  </a:lnTo>
                </a:path>
                <a:path w="1132839" h="545465">
                  <a:moveTo>
                    <a:pt x="522166" y="540382"/>
                  </a:moveTo>
                  <a:lnTo>
                    <a:pt x="527226" y="545441"/>
                  </a:lnTo>
                </a:path>
                <a:path w="1132839" h="545465">
                  <a:moveTo>
                    <a:pt x="31370" y="49585"/>
                  </a:moveTo>
                  <a:lnTo>
                    <a:pt x="36430" y="54645"/>
                  </a:lnTo>
                </a:path>
                <a:path w="1132839" h="545465">
                  <a:moveTo>
                    <a:pt x="506987" y="540382"/>
                  </a:moveTo>
                  <a:lnTo>
                    <a:pt x="512047" y="545441"/>
                  </a:lnTo>
                </a:path>
                <a:path w="1132839" h="545465">
                  <a:moveTo>
                    <a:pt x="31370" y="64764"/>
                  </a:moveTo>
                  <a:lnTo>
                    <a:pt x="36430" y="69824"/>
                  </a:lnTo>
                </a:path>
                <a:path w="1132839" h="545465">
                  <a:moveTo>
                    <a:pt x="491808" y="540382"/>
                  </a:moveTo>
                  <a:lnTo>
                    <a:pt x="496868" y="545441"/>
                  </a:lnTo>
                </a:path>
                <a:path w="1132839" h="545465">
                  <a:moveTo>
                    <a:pt x="31370" y="79944"/>
                  </a:moveTo>
                  <a:lnTo>
                    <a:pt x="36430" y="85003"/>
                  </a:lnTo>
                </a:path>
                <a:path w="1132839" h="545465">
                  <a:moveTo>
                    <a:pt x="476629" y="540382"/>
                  </a:moveTo>
                  <a:lnTo>
                    <a:pt x="481688" y="545441"/>
                  </a:lnTo>
                </a:path>
                <a:path w="1132839" h="545465">
                  <a:moveTo>
                    <a:pt x="31370" y="95123"/>
                  </a:moveTo>
                  <a:lnTo>
                    <a:pt x="36430" y="100183"/>
                  </a:lnTo>
                </a:path>
                <a:path w="1132839" h="545465">
                  <a:moveTo>
                    <a:pt x="461449" y="540382"/>
                  </a:moveTo>
                  <a:lnTo>
                    <a:pt x="466509" y="545441"/>
                  </a:lnTo>
                </a:path>
                <a:path w="1132839" h="545465">
                  <a:moveTo>
                    <a:pt x="31370" y="110302"/>
                  </a:moveTo>
                  <a:lnTo>
                    <a:pt x="36430" y="115362"/>
                  </a:lnTo>
                </a:path>
                <a:path w="1132839" h="545465">
                  <a:moveTo>
                    <a:pt x="446270" y="540382"/>
                  </a:moveTo>
                  <a:lnTo>
                    <a:pt x="451330" y="545441"/>
                  </a:lnTo>
                </a:path>
                <a:path w="1132839" h="545465">
                  <a:moveTo>
                    <a:pt x="31370" y="125481"/>
                  </a:moveTo>
                  <a:lnTo>
                    <a:pt x="36430" y="130541"/>
                  </a:lnTo>
                </a:path>
                <a:path w="1132839" h="545465">
                  <a:moveTo>
                    <a:pt x="431091" y="540382"/>
                  </a:moveTo>
                  <a:lnTo>
                    <a:pt x="436151" y="545441"/>
                  </a:lnTo>
                </a:path>
                <a:path w="1132839" h="545465">
                  <a:moveTo>
                    <a:pt x="31370" y="140661"/>
                  </a:moveTo>
                  <a:lnTo>
                    <a:pt x="36430" y="145720"/>
                  </a:lnTo>
                </a:path>
                <a:path w="1132839" h="545465">
                  <a:moveTo>
                    <a:pt x="415912" y="540382"/>
                  </a:moveTo>
                  <a:lnTo>
                    <a:pt x="421983" y="545441"/>
                  </a:lnTo>
                </a:path>
                <a:path w="1132839" h="545465">
                  <a:moveTo>
                    <a:pt x="31370" y="155840"/>
                  </a:moveTo>
                  <a:lnTo>
                    <a:pt x="36430" y="160900"/>
                  </a:lnTo>
                </a:path>
                <a:path w="1132839" h="545465">
                  <a:moveTo>
                    <a:pt x="400732" y="540382"/>
                  </a:moveTo>
                  <a:lnTo>
                    <a:pt x="406804" y="545441"/>
                  </a:lnTo>
                </a:path>
                <a:path w="1132839" h="545465">
                  <a:moveTo>
                    <a:pt x="31370" y="170007"/>
                  </a:moveTo>
                  <a:lnTo>
                    <a:pt x="36430" y="176079"/>
                  </a:lnTo>
                </a:path>
                <a:path w="1132839" h="545465">
                  <a:moveTo>
                    <a:pt x="385553" y="540382"/>
                  </a:moveTo>
                  <a:lnTo>
                    <a:pt x="391625" y="545441"/>
                  </a:lnTo>
                </a:path>
                <a:path w="1132839" h="545465">
                  <a:moveTo>
                    <a:pt x="31370" y="185187"/>
                  </a:moveTo>
                  <a:lnTo>
                    <a:pt x="36430" y="191258"/>
                  </a:lnTo>
                </a:path>
                <a:path w="1132839" h="545465">
                  <a:moveTo>
                    <a:pt x="370374" y="540382"/>
                  </a:moveTo>
                  <a:lnTo>
                    <a:pt x="376445" y="545441"/>
                  </a:lnTo>
                </a:path>
                <a:path w="1132839" h="545465">
                  <a:moveTo>
                    <a:pt x="31370" y="200366"/>
                  </a:moveTo>
                  <a:lnTo>
                    <a:pt x="36430" y="206438"/>
                  </a:lnTo>
                </a:path>
                <a:path w="1132839" h="545465">
                  <a:moveTo>
                    <a:pt x="355194" y="540382"/>
                  </a:moveTo>
                  <a:lnTo>
                    <a:pt x="361266" y="545441"/>
                  </a:lnTo>
                </a:path>
                <a:path w="1132839" h="545465">
                  <a:moveTo>
                    <a:pt x="31370" y="215545"/>
                  </a:moveTo>
                  <a:lnTo>
                    <a:pt x="36430" y="221617"/>
                  </a:lnTo>
                </a:path>
                <a:path w="1132839" h="545465">
                  <a:moveTo>
                    <a:pt x="341027" y="540382"/>
                  </a:moveTo>
                  <a:lnTo>
                    <a:pt x="346087" y="545441"/>
                  </a:lnTo>
                </a:path>
                <a:path w="1132839" h="545465">
                  <a:moveTo>
                    <a:pt x="31370" y="230724"/>
                  </a:moveTo>
                  <a:lnTo>
                    <a:pt x="36430" y="236796"/>
                  </a:lnTo>
                </a:path>
                <a:path w="1132839" h="545465">
                  <a:moveTo>
                    <a:pt x="325848" y="540382"/>
                  </a:moveTo>
                  <a:lnTo>
                    <a:pt x="330908" y="545441"/>
                  </a:lnTo>
                </a:path>
                <a:path w="1132839" h="545465">
                  <a:moveTo>
                    <a:pt x="31370" y="245904"/>
                  </a:moveTo>
                  <a:lnTo>
                    <a:pt x="36430" y="250963"/>
                  </a:lnTo>
                </a:path>
                <a:path w="1132839" h="545465">
                  <a:moveTo>
                    <a:pt x="310669" y="540382"/>
                  </a:moveTo>
                  <a:lnTo>
                    <a:pt x="315728" y="545441"/>
                  </a:lnTo>
                </a:path>
                <a:path w="1132839" h="545465">
                  <a:moveTo>
                    <a:pt x="31370" y="261083"/>
                  </a:moveTo>
                  <a:lnTo>
                    <a:pt x="36430" y="266143"/>
                  </a:lnTo>
                </a:path>
                <a:path w="1132839" h="545465">
                  <a:moveTo>
                    <a:pt x="295489" y="540382"/>
                  </a:moveTo>
                  <a:lnTo>
                    <a:pt x="300549" y="545441"/>
                  </a:lnTo>
                </a:path>
                <a:path w="1132839" h="545465">
                  <a:moveTo>
                    <a:pt x="31370" y="276262"/>
                  </a:moveTo>
                  <a:lnTo>
                    <a:pt x="36430" y="281322"/>
                  </a:lnTo>
                </a:path>
                <a:path w="1132839" h="545465">
                  <a:moveTo>
                    <a:pt x="280310" y="540382"/>
                  </a:moveTo>
                  <a:lnTo>
                    <a:pt x="285370" y="545441"/>
                  </a:lnTo>
                </a:path>
                <a:path w="1132839" h="545465">
                  <a:moveTo>
                    <a:pt x="29346" y="288406"/>
                  </a:moveTo>
                  <a:lnTo>
                    <a:pt x="34406" y="294477"/>
                  </a:lnTo>
                </a:path>
                <a:path w="1132839" h="545465">
                  <a:moveTo>
                    <a:pt x="265131" y="540382"/>
                  </a:moveTo>
                  <a:lnTo>
                    <a:pt x="270191" y="545441"/>
                  </a:lnTo>
                </a:path>
                <a:path w="1132839" h="545465">
                  <a:moveTo>
                    <a:pt x="14167" y="288406"/>
                  </a:moveTo>
                  <a:lnTo>
                    <a:pt x="19227" y="294477"/>
                  </a:lnTo>
                </a:path>
                <a:path w="1132839" h="545465">
                  <a:moveTo>
                    <a:pt x="249951" y="540382"/>
                  </a:moveTo>
                  <a:lnTo>
                    <a:pt x="255011" y="545441"/>
                  </a:lnTo>
                </a:path>
                <a:path w="1132839" h="545465">
                  <a:moveTo>
                    <a:pt x="0" y="289418"/>
                  </a:moveTo>
                  <a:lnTo>
                    <a:pt x="4047" y="294477"/>
                  </a:lnTo>
                </a:path>
                <a:path w="1132839" h="545465">
                  <a:moveTo>
                    <a:pt x="234772" y="540382"/>
                  </a:moveTo>
                  <a:lnTo>
                    <a:pt x="239832" y="545441"/>
                  </a:lnTo>
                </a:path>
                <a:path w="1132839" h="545465">
                  <a:moveTo>
                    <a:pt x="219593" y="540382"/>
                  </a:moveTo>
                  <a:lnTo>
                    <a:pt x="224653" y="545441"/>
                  </a:lnTo>
                </a:path>
                <a:path w="1132839" h="545465">
                  <a:moveTo>
                    <a:pt x="204414" y="540382"/>
                  </a:moveTo>
                  <a:lnTo>
                    <a:pt x="209473" y="545441"/>
                  </a:lnTo>
                </a:path>
                <a:path w="1132839" h="545465">
                  <a:moveTo>
                    <a:pt x="189234" y="540382"/>
                  </a:moveTo>
                  <a:lnTo>
                    <a:pt x="194294" y="545441"/>
                  </a:lnTo>
                </a:path>
                <a:path w="1132839" h="545465">
                  <a:moveTo>
                    <a:pt x="174055" y="540382"/>
                  </a:moveTo>
                  <a:lnTo>
                    <a:pt x="180127" y="545441"/>
                  </a:lnTo>
                </a:path>
                <a:path w="1132839" h="545465">
                  <a:moveTo>
                    <a:pt x="158876" y="540382"/>
                  </a:moveTo>
                  <a:lnTo>
                    <a:pt x="164948" y="545441"/>
                  </a:lnTo>
                </a:path>
                <a:path w="1132839" h="545465">
                  <a:moveTo>
                    <a:pt x="143697" y="540382"/>
                  </a:moveTo>
                  <a:lnTo>
                    <a:pt x="149768" y="545441"/>
                  </a:lnTo>
                </a:path>
                <a:path w="1132839" h="545465">
                  <a:moveTo>
                    <a:pt x="128517" y="540382"/>
                  </a:moveTo>
                  <a:lnTo>
                    <a:pt x="134589" y="545441"/>
                  </a:lnTo>
                </a:path>
                <a:path w="1132839" h="545465">
                  <a:moveTo>
                    <a:pt x="114350" y="540382"/>
                  </a:moveTo>
                  <a:lnTo>
                    <a:pt x="119410" y="545441"/>
                  </a:lnTo>
                </a:path>
                <a:path w="1132839" h="545465">
                  <a:moveTo>
                    <a:pt x="99171" y="540382"/>
                  </a:moveTo>
                  <a:lnTo>
                    <a:pt x="104230" y="545441"/>
                  </a:lnTo>
                </a:path>
                <a:path w="1132839" h="545465">
                  <a:moveTo>
                    <a:pt x="83991" y="540382"/>
                  </a:moveTo>
                  <a:lnTo>
                    <a:pt x="89051" y="545441"/>
                  </a:lnTo>
                </a:path>
                <a:path w="1132839" h="545465">
                  <a:moveTo>
                    <a:pt x="68812" y="540382"/>
                  </a:moveTo>
                  <a:lnTo>
                    <a:pt x="73872" y="545441"/>
                  </a:lnTo>
                </a:path>
                <a:path w="1132839" h="545465">
                  <a:moveTo>
                    <a:pt x="53633" y="540382"/>
                  </a:moveTo>
                  <a:lnTo>
                    <a:pt x="58693" y="545441"/>
                  </a:lnTo>
                </a:path>
                <a:path w="1132839" h="545465">
                  <a:moveTo>
                    <a:pt x="38454" y="540382"/>
                  </a:moveTo>
                  <a:lnTo>
                    <a:pt x="43513" y="545441"/>
                  </a:lnTo>
                </a:path>
                <a:path w="1132839" h="545465">
                  <a:moveTo>
                    <a:pt x="23274" y="540382"/>
                  </a:moveTo>
                  <a:lnTo>
                    <a:pt x="28334" y="545441"/>
                  </a:lnTo>
                </a:path>
                <a:path w="1132839" h="545465">
                  <a:moveTo>
                    <a:pt x="8095" y="540382"/>
                  </a:moveTo>
                  <a:lnTo>
                    <a:pt x="13155" y="545441"/>
                  </a:lnTo>
                </a:path>
                <a:path w="1132839" h="545465">
                  <a:moveTo>
                    <a:pt x="0" y="545441"/>
                  </a:moveTo>
                  <a:lnTo>
                    <a:pt x="1132373" y="545441"/>
                  </a:lnTo>
                  <a:lnTo>
                    <a:pt x="1132373" y="0"/>
                  </a:lnTo>
                  <a:lnTo>
                    <a:pt x="31370" y="0"/>
                  </a:lnTo>
                  <a:lnTo>
                    <a:pt x="31370" y="288406"/>
                  </a:lnTo>
                  <a:lnTo>
                    <a:pt x="0" y="288406"/>
                  </a:lnTo>
                  <a:lnTo>
                    <a:pt x="0" y="294477"/>
                  </a:lnTo>
                  <a:lnTo>
                    <a:pt x="36430" y="294477"/>
                  </a:lnTo>
                  <a:lnTo>
                    <a:pt x="36430" y="6071"/>
                  </a:lnTo>
                  <a:lnTo>
                    <a:pt x="1126301" y="6071"/>
                  </a:lnTo>
                  <a:lnTo>
                    <a:pt x="1126301" y="540382"/>
                  </a:lnTo>
                  <a:lnTo>
                    <a:pt x="0" y="540382"/>
                  </a:lnTo>
                  <a:lnTo>
                    <a:pt x="0" y="54544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1" name="object 1191"/>
            <p:cNvSpPr/>
            <p:nvPr/>
          </p:nvSpPr>
          <p:spPr>
            <a:xfrm>
              <a:off x="6705854" y="8747987"/>
              <a:ext cx="290830" cy="2192020"/>
            </a:xfrm>
            <a:custGeom>
              <a:avLst/>
              <a:gdLst/>
              <a:ahLst/>
              <a:cxnLst/>
              <a:rect l="l" t="t" r="r" b="b"/>
              <a:pathLst>
                <a:path w="290829" h="2192020">
                  <a:moveTo>
                    <a:pt x="6070" y="2188845"/>
                  </a:moveTo>
                  <a:lnTo>
                    <a:pt x="5181" y="2186698"/>
                  </a:lnTo>
                  <a:lnTo>
                    <a:pt x="3035" y="2185809"/>
                  </a:lnTo>
                  <a:lnTo>
                    <a:pt x="889" y="2186698"/>
                  </a:lnTo>
                  <a:lnTo>
                    <a:pt x="0" y="2188845"/>
                  </a:lnTo>
                  <a:lnTo>
                    <a:pt x="889" y="2191004"/>
                  </a:lnTo>
                  <a:lnTo>
                    <a:pt x="3035" y="2191893"/>
                  </a:lnTo>
                  <a:lnTo>
                    <a:pt x="5181" y="2191004"/>
                  </a:lnTo>
                  <a:lnTo>
                    <a:pt x="6070" y="2188845"/>
                  </a:lnTo>
                  <a:close/>
                </a:path>
                <a:path w="290829" h="2192020">
                  <a:moveTo>
                    <a:pt x="290436" y="3035"/>
                  </a:moveTo>
                  <a:lnTo>
                    <a:pt x="289547" y="889"/>
                  </a:lnTo>
                  <a:lnTo>
                    <a:pt x="287401" y="0"/>
                  </a:lnTo>
                  <a:lnTo>
                    <a:pt x="285254" y="889"/>
                  </a:lnTo>
                  <a:lnTo>
                    <a:pt x="284365" y="3035"/>
                  </a:lnTo>
                  <a:lnTo>
                    <a:pt x="285254" y="5181"/>
                  </a:lnTo>
                  <a:lnTo>
                    <a:pt x="287401" y="6070"/>
                  </a:lnTo>
                  <a:lnTo>
                    <a:pt x="289547" y="5181"/>
                  </a:lnTo>
                  <a:lnTo>
                    <a:pt x="290436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192" name="object 1192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7192613" y="9053590"/>
              <a:ext cx="305609" cy="59705"/>
            </a:xfrm>
            <a:prstGeom prst="rect">
              <a:avLst/>
            </a:prstGeom>
          </p:spPr>
        </p:pic>
        <p:pic>
          <p:nvPicPr>
            <p:cNvPr id="1193" name="object 1193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7957648" y="8305758"/>
              <a:ext cx="304597" cy="58693"/>
            </a:xfrm>
            <a:prstGeom prst="rect">
              <a:avLst/>
            </a:prstGeom>
          </p:spPr>
        </p:pic>
        <p:pic>
          <p:nvPicPr>
            <p:cNvPr id="1194" name="object 1194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7957648" y="7556914"/>
              <a:ext cx="371385" cy="59705"/>
            </a:xfrm>
            <a:prstGeom prst="rect">
              <a:avLst/>
            </a:prstGeom>
          </p:spPr>
        </p:pic>
        <p:pic>
          <p:nvPicPr>
            <p:cNvPr id="1195" name="object 1195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1673430" y="9053590"/>
              <a:ext cx="304597" cy="59705"/>
            </a:xfrm>
            <a:prstGeom prst="rect">
              <a:avLst/>
            </a:prstGeom>
          </p:spPr>
        </p:pic>
        <p:pic>
          <p:nvPicPr>
            <p:cNvPr id="1196" name="object 1196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2437453" y="9053590"/>
              <a:ext cx="304597" cy="59705"/>
            </a:xfrm>
            <a:prstGeom prst="rect">
              <a:avLst/>
            </a:prstGeom>
          </p:spPr>
        </p:pic>
        <p:pic>
          <p:nvPicPr>
            <p:cNvPr id="1197" name="object 1197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4937985" y="7562986"/>
              <a:ext cx="59705" cy="304597"/>
            </a:xfrm>
            <a:prstGeom prst="rect">
              <a:avLst/>
            </a:prstGeom>
          </p:spPr>
        </p:pic>
        <p:sp>
          <p:nvSpPr>
            <p:cNvPr id="1198" name="object 1198"/>
            <p:cNvSpPr/>
            <p:nvPr/>
          </p:nvSpPr>
          <p:spPr>
            <a:xfrm>
              <a:off x="5705044" y="7670253"/>
              <a:ext cx="13335" cy="144145"/>
            </a:xfrm>
            <a:custGeom>
              <a:avLst/>
              <a:gdLst/>
              <a:ahLst/>
              <a:cxnLst/>
              <a:rect l="l" t="t" r="r" b="b"/>
              <a:pathLst>
                <a:path w="13335" h="144145">
                  <a:moveTo>
                    <a:pt x="6071" y="132565"/>
                  </a:moveTo>
                  <a:lnTo>
                    <a:pt x="0" y="143697"/>
                  </a:lnTo>
                  <a:lnTo>
                    <a:pt x="13155" y="143697"/>
                  </a:lnTo>
                  <a:lnTo>
                    <a:pt x="6071" y="132565"/>
                  </a:lnTo>
                </a:path>
                <a:path w="13335" h="144145">
                  <a:moveTo>
                    <a:pt x="6071" y="0"/>
                  </a:moveTo>
                  <a:lnTo>
                    <a:pt x="0" y="11131"/>
                  </a:lnTo>
                  <a:lnTo>
                    <a:pt x="13155" y="11131"/>
                  </a:lnTo>
                  <a:lnTo>
                    <a:pt x="607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9" name="object 1199"/>
            <p:cNvSpPr/>
            <p:nvPr/>
          </p:nvSpPr>
          <p:spPr>
            <a:xfrm>
              <a:off x="5687835" y="7565020"/>
              <a:ext cx="55880" cy="294005"/>
            </a:xfrm>
            <a:custGeom>
              <a:avLst/>
              <a:gdLst/>
              <a:ahLst/>
              <a:cxnLst/>
              <a:rect l="l" t="t" r="r" b="b"/>
              <a:pathLst>
                <a:path w="55879" h="294004">
                  <a:moveTo>
                    <a:pt x="6070" y="268160"/>
                  </a:moveTo>
                  <a:lnTo>
                    <a:pt x="5181" y="266014"/>
                  </a:lnTo>
                  <a:lnTo>
                    <a:pt x="3035" y="265125"/>
                  </a:lnTo>
                  <a:lnTo>
                    <a:pt x="889" y="266014"/>
                  </a:lnTo>
                  <a:lnTo>
                    <a:pt x="0" y="268160"/>
                  </a:lnTo>
                  <a:lnTo>
                    <a:pt x="889" y="270306"/>
                  </a:lnTo>
                  <a:lnTo>
                    <a:pt x="3035" y="271195"/>
                  </a:lnTo>
                  <a:lnTo>
                    <a:pt x="5181" y="270306"/>
                  </a:lnTo>
                  <a:lnTo>
                    <a:pt x="6070" y="268160"/>
                  </a:lnTo>
                  <a:close/>
                </a:path>
                <a:path w="55879" h="294004">
                  <a:moveTo>
                    <a:pt x="6070" y="195300"/>
                  </a:moveTo>
                  <a:lnTo>
                    <a:pt x="5181" y="193154"/>
                  </a:lnTo>
                  <a:lnTo>
                    <a:pt x="3035" y="192265"/>
                  </a:lnTo>
                  <a:lnTo>
                    <a:pt x="889" y="193154"/>
                  </a:lnTo>
                  <a:lnTo>
                    <a:pt x="0" y="195300"/>
                  </a:lnTo>
                  <a:lnTo>
                    <a:pt x="889" y="197446"/>
                  </a:lnTo>
                  <a:lnTo>
                    <a:pt x="3035" y="198335"/>
                  </a:lnTo>
                  <a:lnTo>
                    <a:pt x="5181" y="197446"/>
                  </a:lnTo>
                  <a:lnTo>
                    <a:pt x="6070" y="195300"/>
                  </a:lnTo>
                  <a:close/>
                </a:path>
                <a:path w="55879" h="294004">
                  <a:moveTo>
                    <a:pt x="6070" y="123456"/>
                  </a:moveTo>
                  <a:lnTo>
                    <a:pt x="5181" y="121310"/>
                  </a:lnTo>
                  <a:lnTo>
                    <a:pt x="3035" y="120421"/>
                  </a:lnTo>
                  <a:lnTo>
                    <a:pt x="889" y="121310"/>
                  </a:lnTo>
                  <a:lnTo>
                    <a:pt x="0" y="123456"/>
                  </a:lnTo>
                  <a:lnTo>
                    <a:pt x="889" y="125603"/>
                  </a:lnTo>
                  <a:lnTo>
                    <a:pt x="3035" y="126492"/>
                  </a:lnTo>
                  <a:lnTo>
                    <a:pt x="5181" y="125603"/>
                  </a:lnTo>
                  <a:lnTo>
                    <a:pt x="6070" y="123456"/>
                  </a:lnTo>
                  <a:close/>
                </a:path>
                <a:path w="55879" h="294004">
                  <a:moveTo>
                    <a:pt x="6070" y="50596"/>
                  </a:moveTo>
                  <a:lnTo>
                    <a:pt x="5181" y="48450"/>
                  </a:lnTo>
                  <a:lnTo>
                    <a:pt x="3035" y="47561"/>
                  </a:lnTo>
                  <a:lnTo>
                    <a:pt x="889" y="48450"/>
                  </a:lnTo>
                  <a:lnTo>
                    <a:pt x="0" y="50596"/>
                  </a:lnTo>
                  <a:lnTo>
                    <a:pt x="889" y="52743"/>
                  </a:lnTo>
                  <a:lnTo>
                    <a:pt x="3035" y="53632"/>
                  </a:lnTo>
                  <a:lnTo>
                    <a:pt x="5181" y="52743"/>
                  </a:lnTo>
                  <a:lnTo>
                    <a:pt x="6070" y="50596"/>
                  </a:lnTo>
                  <a:close/>
                </a:path>
                <a:path w="55879" h="294004">
                  <a:moveTo>
                    <a:pt x="19227" y="254000"/>
                  </a:moveTo>
                  <a:lnTo>
                    <a:pt x="18338" y="251853"/>
                  </a:lnTo>
                  <a:lnTo>
                    <a:pt x="16192" y="250964"/>
                  </a:lnTo>
                  <a:lnTo>
                    <a:pt x="14046" y="251853"/>
                  </a:lnTo>
                  <a:lnTo>
                    <a:pt x="13157" y="254000"/>
                  </a:lnTo>
                  <a:lnTo>
                    <a:pt x="14046" y="256146"/>
                  </a:lnTo>
                  <a:lnTo>
                    <a:pt x="16192" y="257035"/>
                  </a:lnTo>
                  <a:lnTo>
                    <a:pt x="18338" y="256146"/>
                  </a:lnTo>
                  <a:lnTo>
                    <a:pt x="19227" y="254000"/>
                  </a:lnTo>
                  <a:close/>
                </a:path>
                <a:path w="55879" h="294004">
                  <a:moveTo>
                    <a:pt x="19227" y="182143"/>
                  </a:moveTo>
                  <a:lnTo>
                    <a:pt x="18338" y="179997"/>
                  </a:lnTo>
                  <a:lnTo>
                    <a:pt x="16192" y="179108"/>
                  </a:lnTo>
                  <a:lnTo>
                    <a:pt x="14046" y="179997"/>
                  </a:lnTo>
                  <a:lnTo>
                    <a:pt x="13157" y="182143"/>
                  </a:lnTo>
                  <a:lnTo>
                    <a:pt x="14046" y="184289"/>
                  </a:lnTo>
                  <a:lnTo>
                    <a:pt x="16192" y="185178"/>
                  </a:lnTo>
                  <a:lnTo>
                    <a:pt x="18338" y="184289"/>
                  </a:lnTo>
                  <a:lnTo>
                    <a:pt x="19227" y="182143"/>
                  </a:lnTo>
                  <a:close/>
                </a:path>
                <a:path w="55879" h="294004">
                  <a:moveTo>
                    <a:pt x="19227" y="109283"/>
                  </a:moveTo>
                  <a:lnTo>
                    <a:pt x="18338" y="107137"/>
                  </a:lnTo>
                  <a:lnTo>
                    <a:pt x="16192" y="106248"/>
                  </a:lnTo>
                  <a:lnTo>
                    <a:pt x="14046" y="107137"/>
                  </a:lnTo>
                  <a:lnTo>
                    <a:pt x="13157" y="109283"/>
                  </a:lnTo>
                  <a:lnTo>
                    <a:pt x="14046" y="111429"/>
                  </a:lnTo>
                  <a:lnTo>
                    <a:pt x="16192" y="112318"/>
                  </a:lnTo>
                  <a:lnTo>
                    <a:pt x="18338" y="111429"/>
                  </a:lnTo>
                  <a:lnTo>
                    <a:pt x="19227" y="109283"/>
                  </a:lnTo>
                  <a:close/>
                </a:path>
                <a:path w="55879" h="294004">
                  <a:moveTo>
                    <a:pt x="19227" y="36423"/>
                  </a:moveTo>
                  <a:lnTo>
                    <a:pt x="18338" y="34277"/>
                  </a:lnTo>
                  <a:lnTo>
                    <a:pt x="16192" y="33388"/>
                  </a:lnTo>
                  <a:lnTo>
                    <a:pt x="14046" y="34277"/>
                  </a:lnTo>
                  <a:lnTo>
                    <a:pt x="13157" y="36423"/>
                  </a:lnTo>
                  <a:lnTo>
                    <a:pt x="14046" y="38569"/>
                  </a:lnTo>
                  <a:lnTo>
                    <a:pt x="16192" y="39458"/>
                  </a:lnTo>
                  <a:lnTo>
                    <a:pt x="18338" y="38569"/>
                  </a:lnTo>
                  <a:lnTo>
                    <a:pt x="19227" y="36423"/>
                  </a:lnTo>
                  <a:close/>
                </a:path>
                <a:path w="55879" h="294004">
                  <a:moveTo>
                    <a:pt x="24282" y="286372"/>
                  </a:moveTo>
                  <a:lnTo>
                    <a:pt x="23393" y="284226"/>
                  </a:lnTo>
                  <a:lnTo>
                    <a:pt x="21247" y="283337"/>
                  </a:lnTo>
                  <a:lnTo>
                    <a:pt x="19100" y="284226"/>
                  </a:lnTo>
                  <a:lnTo>
                    <a:pt x="18211" y="286372"/>
                  </a:lnTo>
                  <a:lnTo>
                    <a:pt x="19100" y="288531"/>
                  </a:lnTo>
                  <a:lnTo>
                    <a:pt x="21247" y="289420"/>
                  </a:lnTo>
                  <a:lnTo>
                    <a:pt x="23393" y="288531"/>
                  </a:lnTo>
                  <a:lnTo>
                    <a:pt x="24282" y="286372"/>
                  </a:lnTo>
                  <a:close/>
                </a:path>
                <a:path w="55879" h="294004">
                  <a:moveTo>
                    <a:pt x="24282" y="213512"/>
                  </a:moveTo>
                  <a:lnTo>
                    <a:pt x="23393" y="211366"/>
                  </a:lnTo>
                  <a:lnTo>
                    <a:pt x="21247" y="210477"/>
                  </a:lnTo>
                  <a:lnTo>
                    <a:pt x="19100" y="211366"/>
                  </a:lnTo>
                  <a:lnTo>
                    <a:pt x="18211" y="213512"/>
                  </a:lnTo>
                  <a:lnTo>
                    <a:pt x="19100" y="215658"/>
                  </a:lnTo>
                  <a:lnTo>
                    <a:pt x="21247" y="216547"/>
                  </a:lnTo>
                  <a:lnTo>
                    <a:pt x="23393" y="215658"/>
                  </a:lnTo>
                  <a:lnTo>
                    <a:pt x="24282" y="213512"/>
                  </a:lnTo>
                  <a:close/>
                </a:path>
                <a:path w="55879" h="294004">
                  <a:moveTo>
                    <a:pt x="24282" y="140652"/>
                  </a:moveTo>
                  <a:lnTo>
                    <a:pt x="23393" y="138506"/>
                  </a:lnTo>
                  <a:lnTo>
                    <a:pt x="21247" y="137617"/>
                  </a:lnTo>
                  <a:lnTo>
                    <a:pt x="19100" y="138506"/>
                  </a:lnTo>
                  <a:lnTo>
                    <a:pt x="18211" y="140652"/>
                  </a:lnTo>
                  <a:lnTo>
                    <a:pt x="19100" y="142798"/>
                  </a:lnTo>
                  <a:lnTo>
                    <a:pt x="21247" y="143687"/>
                  </a:lnTo>
                  <a:lnTo>
                    <a:pt x="23393" y="142798"/>
                  </a:lnTo>
                  <a:lnTo>
                    <a:pt x="24282" y="140652"/>
                  </a:lnTo>
                  <a:close/>
                </a:path>
                <a:path w="55879" h="294004">
                  <a:moveTo>
                    <a:pt x="24282" y="68808"/>
                  </a:moveTo>
                  <a:lnTo>
                    <a:pt x="23393" y="66662"/>
                  </a:lnTo>
                  <a:lnTo>
                    <a:pt x="21247" y="65773"/>
                  </a:lnTo>
                  <a:lnTo>
                    <a:pt x="19100" y="66662"/>
                  </a:lnTo>
                  <a:lnTo>
                    <a:pt x="18211" y="68808"/>
                  </a:lnTo>
                  <a:lnTo>
                    <a:pt x="19100" y="70954"/>
                  </a:lnTo>
                  <a:lnTo>
                    <a:pt x="21247" y="71843"/>
                  </a:lnTo>
                  <a:lnTo>
                    <a:pt x="23393" y="70954"/>
                  </a:lnTo>
                  <a:lnTo>
                    <a:pt x="24282" y="68808"/>
                  </a:lnTo>
                  <a:close/>
                </a:path>
                <a:path w="55879" h="294004">
                  <a:moveTo>
                    <a:pt x="33388" y="285369"/>
                  </a:moveTo>
                  <a:lnTo>
                    <a:pt x="32499" y="283222"/>
                  </a:lnTo>
                  <a:lnTo>
                    <a:pt x="30353" y="282333"/>
                  </a:lnTo>
                  <a:lnTo>
                    <a:pt x="28206" y="283222"/>
                  </a:lnTo>
                  <a:lnTo>
                    <a:pt x="27317" y="285369"/>
                  </a:lnTo>
                  <a:lnTo>
                    <a:pt x="28206" y="287515"/>
                  </a:lnTo>
                  <a:lnTo>
                    <a:pt x="30353" y="288404"/>
                  </a:lnTo>
                  <a:lnTo>
                    <a:pt x="32499" y="287515"/>
                  </a:lnTo>
                  <a:lnTo>
                    <a:pt x="33388" y="285369"/>
                  </a:lnTo>
                  <a:close/>
                </a:path>
                <a:path w="55879" h="294004">
                  <a:moveTo>
                    <a:pt x="33388" y="260070"/>
                  </a:moveTo>
                  <a:lnTo>
                    <a:pt x="32499" y="257924"/>
                  </a:lnTo>
                  <a:lnTo>
                    <a:pt x="30353" y="257035"/>
                  </a:lnTo>
                  <a:lnTo>
                    <a:pt x="28206" y="257924"/>
                  </a:lnTo>
                  <a:lnTo>
                    <a:pt x="27317" y="260070"/>
                  </a:lnTo>
                  <a:lnTo>
                    <a:pt x="28206" y="262216"/>
                  </a:lnTo>
                  <a:lnTo>
                    <a:pt x="30353" y="263105"/>
                  </a:lnTo>
                  <a:lnTo>
                    <a:pt x="32499" y="262216"/>
                  </a:lnTo>
                  <a:lnTo>
                    <a:pt x="33388" y="260070"/>
                  </a:lnTo>
                  <a:close/>
                </a:path>
                <a:path w="55879" h="294004">
                  <a:moveTo>
                    <a:pt x="33388" y="234772"/>
                  </a:moveTo>
                  <a:lnTo>
                    <a:pt x="32499" y="232625"/>
                  </a:lnTo>
                  <a:lnTo>
                    <a:pt x="30353" y="231736"/>
                  </a:lnTo>
                  <a:lnTo>
                    <a:pt x="28206" y="232625"/>
                  </a:lnTo>
                  <a:lnTo>
                    <a:pt x="27317" y="234772"/>
                  </a:lnTo>
                  <a:lnTo>
                    <a:pt x="28206" y="236918"/>
                  </a:lnTo>
                  <a:lnTo>
                    <a:pt x="30353" y="237807"/>
                  </a:lnTo>
                  <a:lnTo>
                    <a:pt x="32499" y="236918"/>
                  </a:lnTo>
                  <a:lnTo>
                    <a:pt x="33388" y="234772"/>
                  </a:lnTo>
                  <a:close/>
                </a:path>
                <a:path w="55879" h="294004">
                  <a:moveTo>
                    <a:pt x="33388" y="208457"/>
                  </a:moveTo>
                  <a:lnTo>
                    <a:pt x="32499" y="206311"/>
                  </a:lnTo>
                  <a:lnTo>
                    <a:pt x="30353" y="205422"/>
                  </a:lnTo>
                  <a:lnTo>
                    <a:pt x="28206" y="206311"/>
                  </a:lnTo>
                  <a:lnTo>
                    <a:pt x="27317" y="208457"/>
                  </a:lnTo>
                  <a:lnTo>
                    <a:pt x="28206" y="210604"/>
                  </a:lnTo>
                  <a:lnTo>
                    <a:pt x="30353" y="211493"/>
                  </a:lnTo>
                  <a:lnTo>
                    <a:pt x="32499" y="210604"/>
                  </a:lnTo>
                  <a:lnTo>
                    <a:pt x="33388" y="208457"/>
                  </a:lnTo>
                  <a:close/>
                </a:path>
                <a:path w="55879" h="294004">
                  <a:moveTo>
                    <a:pt x="33388" y="183159"/>
                  </a:moveTo>
                  <a:lnTo>
                    <a:pt x="32499" y="181013"/>
                  </a:lnTo>
                  <a:lnTo>
                    <a:pt x="30353" y="180124"/>
                  </a:lnTo>
                  <a:lnTo>
                    <a:pt x="28206" y="181013"/>
                  </a:lnTo>
                  <a:lnTo>
                    <a:pt x="27317" y="183159"/>
                  </a:lnTo>
                  <a:lnTo>
                    <a:pt x="28206" y="185305"/>
                  </a:lnTo>
                  <a:lnTo>
                    <a:pt x="30353" y="186194"/>
                  </a:lnTo>
                  <a:lnTo>
                    <a:pt x="32499" y="185305"/>
                  </a:lnTo>
                  <a:lnTo>
                    <a:pt x="33388" y="183159"/>
                  </a:lnTo>
                  <a:close/>
                </a:path>
                <a:path w="55879" h="294004">
                  <a:moveTo>
                    <a:pt x="33388" y="156845"/>
                  </a:moveTo>
                  <a:lnTo>
                    <a:pt x="32499" y="154698"/>
                  </a:lnTo>
                  <a:lnTo>
                    <a:pt x="30353" y="153809"/>
                  </a:lnTo>
                  <a:lnTo>
                    <a:pt x="28206" y="154698"/>
                  </a:lnTo>
                  <a:lnTo>
                    <a:pt x="27317" y="156845"/>
                  </a:lnTo>
                  <a:lnTo>
                    <a:pt x="28206" y="158991"/>
                  </a:lnTo>
                  <a:lnTo>
                    <a:pt x="30353" y="159880"/>
                  </a:lnTo>
                  <a:lnTo>
                    <a:pt x="32499" y="158991"/>
                  </a:lnTo>
                  <a:lnTo>
                    <a:pt x="33388" y="156845"/>
                  </a:lnTo>
                  <a:close/>
                </a:path>
                <a:path w="55879" h="294004">
                  <a:moveTo>
                    <a:pt x="33388" y="106248"/>
                  </a:moveTo>
                  <a:lnTo>
                    <a:pt x="32499" y="104101"/>
                  </a:lnTo>
                  <a:lnTo>
                    <a:pt x="30353" y="103212"/>
                  </a:lnTo>
                  <a:lnTo>
                    <a:pt x="28206" y="104101"/>
                  </a:lnTo>
                  <a:lnTo>
                    <a:pt x="27317" y="106248"/>
                  </a:lnTo>
                  <a:lnTo>
                    <a:pt x="28206" y="108394"/>
                  </a:lnTo>
                  <a:lnTo>
                    <a:pt x="30353" y="109283"/>
                  </a:lnTo>
                  <a:lnTo>
                    <a:pt x="32499" y="108394"/>
                  </a:lnTo>
                  <a:lnTo>
                    <a:pt x="33388" y="106248"/>
                  </a:lnTo>
                  <a:close/>
                </a:path>
                <a:path w="55879" h="294004">
                  <a:moveTo>
                    <a:pt x="33388" y="79946"/>
                  </a:moveTo>
                  <a:lnTo>
                    <a:pt x="32499" y="77787"/>
                  </a:lnTo>
                  <a:lnTo>
                    <a:pt x="30353" y="76898"/>
                  </a:lnTo>
                  <a:lnTo>
                    <a:pt x="28206" y="77787"/>
                  </a:lnTo>
                  <a:lnTo>
                    <a:pt x="27317" y="79946"/>
                  </a:lnTo>
                  <a:lnTo>
                    <a:pt x="28206" y="82092"/>
                  </a:lnTo>
                  <a:lnTo>
                    <a:pt x="30353" y="82981"/>
                  </a:lnTo>
                  <a:lnTo>
                    <a:pt x="32499" y="82092"/>
                  </a:lnTo>
                  <a:lnTo>
                    <a:pt x="33388" y="79946"/>
                  </a:lnTo>
                  <a:close/>
                </a:path>
                <a:path w="55879" h="294004">
                  <a:moveTo>
                    <a:pt x="33388" y="29337"/>
                  </a:moveTo>
                  <a:lnTo>
                    <a:pt x="32499" y="27190"/>
                  </a:lnTo>
                  <a:lnTo>
                    <a:pt x="30353" y="26301"/>
                  </a:lnTo>
                  <a:lnTo>
                    <a:pt x="28206" y="27190"/>
                  </a:lnTo>
                  <a:lnTo>
                    <a:pt x="27317" y="29337"/>
                  </a:lnTo>
                  <a:lnTo>
                    <a:pt x="28206" y="31483"/>
                  </a:lnTo>
                  <a:lnTo>
                    <a:pt x="30353" y="32385"/>
                  </a:lnTo>
                  <a:lnTo>
                    <a:pt x="32499" y="31483"/>
                  </a:lnTo>
                  <a:lnTo>
                    <a:pt x="33388" y="29337"/>
                  </a:lnTo>
                  <a:close/>
                </a:path>
                <a:path w="55879" h="294004">
                  <a:moveTo>
                    <a:pt x="33388" y="3035"/>
                  </a:moveTo>
                  <a:lnTo>
                    <a:pt x="32499" y="889"/>
                  </a:lnTo>
                  <a:lnTo>
                    <a:pt x="30353" y="0"/>
                  </a:lnTo>
                  <a:lnTo>
                    <a:pt x="28206" y="889"/>
                  </a:lnTo>
                  <a:lnTo>
                    <a:pt x="27317" y="3035"/>
                  </a:lnTo>
                  <a:lnTo>
                    <a:pt x="28206" y="5181"/>
                  </a:lnTo>
                  <a:lnTo>
                    <a:pt x="30353" y="6070"/>
                  </a:lnTo>
                  <a:lnTo>
                    <a:pt x="32499" y="5181"/>
                  </a:lnTo>
                  <a:lnTo>
                    <a:pt x="33388" y="3035"/>
                  </a:lnTo>
                  <a:close/>
                </a:path>
                <a:path w="55879" h="294004">
                  <a:moveTo>
                    <a:pt x="37439" y="272211"/>
                  </a:moveTo>
                  <a:lnTo>
                    <a:pt x="36550" y="270065"/>
                  </a:lnTo>
                  <a:lnTo>
                    <a:pt x="34404" y="269176"/>
                  </a:lnTo>
                  <a:lnTo>
                    <a:pt x="32258" y="270065"/>
                  </a:lnTo>
                  <a:lnTo>
                    <a:pt x="31369" y="272211"/>
                  </a:lnTo>
                  <a:lnTo>
                    <a:pt x="32258" y="274358"/>
                  </a:lnTo>
                  <a:lnTo>
                    <a:pt x="34404" y="275247"/>
                  </a:lnTo>
                  <a:lnTo>
                    <a:pt x="36550" y="274358"/>
                  </a:lnTo>
                  <a:lnTo>
                    <a:pt x="37439" y="272211"/>
                  </a:lnTo>
                  <a:close/>
                </a:path>
                <a:path w="55879" h="294004">
                  <a:moveTo>
                    <a:pt x="37439" y="200367"/>
                  </a:moveTo>
                  <a:lnTo>
                    <a:pt x="36550" y="198221"/>
                  </a:lnTo>
                  <a:lnTo>
                    <a:pt x="34404" y="197332"/>
                  </a:lnTo>
                  <a:lnTo>
                    <a:pt x="32258" y="198221"/>
                  </a:lnTo>
                  <a:lnTo>
                    <a:pt x="31369" y="200367"/>
                  </a:lnTo>
                  <a:lnTo>
                    <a:pt x="32258" y="202514"/>
                  </a:lnTo>
                  <a:lnTo>
                    <a:pt x="34404" y="203403"/>
                  </a:lnTo>
                  <a:lnTo>
                    <a:pt x="36550" y="202514"/>
                  </a:lnTo>
                  <a:lnTo>
                    <a:pt x="37439" y="200367"/>
                  </a:lnTo>
                  <a:close/>
                </a:path>
                <a:path w="55879" h="294004">
                  <a:moveTo>
                    <a:pt x="37439" y="127508"/>
                  </a:moveTo>
                  <a:lnTo>
                    <a:pt x="36550" y="125361"/>
                  </a:lnTo>
                  <a:lnTo>
                    <a:pt x="34404" y="124472"/>
                  </a:lnTo>
                  <a:lnTo>
                    <a:pt x="32258" y="125361"/>
                  </a:lnTo>
                  <a:lnTo>
                    <a:pt x="31369" y="127508"/>
                  </a:lnTo>
                  <a:lnTo>
                    <a:pt x="32080" y="129235"/>
                  </a:lnTo>
                  <a:lnTo>
                    <a:pt x="30353" y="128511"/>
                  </a:lnTo>
                  <a:lnTo>
                    <a:pt x="28206" y="129400"/>
                  </a:lnTo>
                  <a:lnTo>
                    <a:pt x="27317" y="131546"/>
                  </a:lnTo>
                  <a:lnTo>
                    <a:pt x="28206" y="133692"/>
                  </a:lnTo>
                  <a:lnTo>
                    <a:pt x="30353" y="134581"/>
                  </a:lnTo>
                  <a:lnTo>
                    <a:pt x="32499" y="133692"/>
                  </a:lnTo>
                  <a:lnTo>
                    <a:pt x="33388" y="131546"/>
                  </a:lnTo>
                  <a:lnTo>
                    <a:pt x="32664" y="129832"/>
                  </a:lnTo>
                  <a:lnTo>
                    <a:pt x="34404" y="130543"/>
                  </a:lnTo>
                  <a:lnTo>
                    <a:pt x="36550" y="129654"/>
                  </a:lnTo>
                  <a:lnTo>
                    <a:pt x="37439" y="127508"/>
                  </a:lnTo>
                  <a:close/>
                </a:path>
                <a:path w="55879" h="294004">
                  <a:moveTo>
                    <a:pt x="37439" y="54635"/>
                  </a:moveTo>
                  <a:lnTo>
                    <a:pt x="36550" y="52489"/>
                  </a:lnTo>
                  <a:lnTo>
                    <a:pt x="34404" y="51600"/>
                  </a:lnTo>
                  <a:lnTo>
                    <a:pt x="32372" y="52451"/>
                  </a:lnTo>
                  <a:lnTo>
                    <a:pt x="30353" y="51600"/>
                  </a:lnTo>
                  <a:lnTo>
                    <a:pt x="28206" y="52489"/>
                  </a:lnTo>
                  <a:lnTo>
                    <a:pt x="27317" y="54635"/>
                  </a:lnTo>
                  <a:lnTo>
                    <a:pt x="28206" y="56794"/>
                  </a:lnTo>
                  <a:lnTo>
                    <a:pt x="30353" y="57683"/>
                  </a:lnTo>
                  <a:lnTo>
                    <a:pt x="32372" y="56845"/>
                  </a:lnTo>
                  <a:lnTo>
                    <a:pt x="34404" y="57683"/>
                  </a:lnTo>
                  <a:lnTo>
                    <a:pt x="36550" y="56794"/>
                  </a:lnTo>
                  <a:lnTo>
                    <a:pt x="37439" y="54635"/>
                  </a:lnTo>
                  <a:close/>
                </a:path>
                <a:path w="55879" h="294004">
                  <a:moveTo>
                    <a:pt x="42506" y="231736"/>
                  </a:moveTo>
                  <a:lnTo>
                    <a:pt x="41617" y="229590"/>
                  </a:lnTo>
                  <a:lnTo>
                    <a:pt x="39471" y="228701"/>
                  </a:lnTo>
                  <a:lnTo>
                    <a:pt x="37325" y="229590"/>
                  </a:lnTo>
                  <a:lnTo>
                    <a:pt x="36436" y="231736"/>
                  </a:lnTo>
                  <a:lnTo>
                    <a:pt x="37325" y="233883"/>
                  </a:lnTo>
                  <a:lnTo>
                    <a:pt x="39471" y="234772"/>
                  </a:lnTo>
                  <a:lnTo>
                    <a:pt x="41617" y="233883"/>
                  </a:lnTo>
                  <a:lnTo>
                    <a:pt x="42506" y="231736"/>
                  </a:lnTo>
                  <a:close/>
                </a:path>
                <a:path w="55879" h="294004">
                  <a:moveTo>
                    <a:pt x="42506" y="158877"/>
                  </a:moveTo>
                  <a:lnTo>
                    <a:pt x="41617" y="156730"/>
                  </a:lnTo>
                  <a:lnTo>
                    <a:pt x="39471" y="155841"/>
                  </a:lnTo>
                  <a:lnTo>
                    <a:pt x="37325" y="156730"/>
                  </a:lnTo>
                  <a:lnTo>
                    <a:pt x="36436" y="158877"/>
                  </a:lnTo>
                  <a:lnTo>
                    <a:pt x="37325" y="161023"/>
                  </a:lnTo>
                  <a:lnTo>
                    <a:pt x="39471" y="161912"/>
                  </a:lnTo>
                  <a:lnTo>
                    <a:pt x="41617" y="161023"/>
                  </a:lnTo>
                  <a:lnTo>
                    <a:pt x="42506" y="158877"/>
                  </a:lnTo>
                  <a:close/>
                </a:path>
                <a:path w="55879" h="294004">
                  <a:moveTo>
                    <a:pt x="42506" y="87020"/>
                  </a:moveTo>
                  <a:lnTo>
                    <a:pt x="41617" y="84874"/>
                  </a:lnTo>
                  <a:lnTo>
                    <a:pt x="39471" y="83985"/>
                  </a:lnTo>
                  <a:lnTo>
                    <a:pt x="37325" y="84874"/>
                  </a:lnTo>
                  <a:lnTo>
                    <a:pt x="36436" y="87020"/>
                  </a:lnTo>
                  <a:lnTo>
                    <a:pt x="37325" y="89166"/>
                  </a:lnTo>
                  <a:lnTo>
                    <a:pt x="39471" y="90055"/>
                  </a:lnTo>
                  <a:lnTo>
                    <a:pt x="41617" y="89166"/>
                  </a:lnTo>
                  <a:lnTo>
                    <a:pt x="42506" y="87020"/>
                  </a:lnTo>
                  <a:close/>
                </a:path>
                <a:path w="55879" h="294004">
                  <a:moveTo>
                    <a:pt x="42506" y="14160"/>
                  </a:moveTo>
                  <a:lnTo>
                    <a:pt x="41617" y="12014"/>
                  </a:lnTo>
                  <a:lnTo>
                    <a:pt x="39471" y="11125"/>
                  </a:lnTo>
                  <a:lnTo>
                    <a:pt x="37325" y="12014"/>
                  </a:lnTo>
                  <a:lnTo>
                    <a:pt x="36436" y="14160"/>
                  </a:lnTo>
                  <a:lnTo>
                    <a:pt x="37325" y="16306"/>
                  </a:lnTo>
                  <a:lnTo>
                    <a:pt x="39471" y="17195"/>
                  </a:lnTo>
                  <a:lnTo>
                    <a:pt x="41617" y="16306"/>
                  </a:lnTo>
                  <a:lnTo>
                    <a:pt x="42506" y="14160"/>
                  </a:lnTo>
                  <a:close/>
                </a:path>
                <a:path w="55879" h="294004">
                  <a:moveTo>
                    <a:pt x="55651" y="290423"/>
                  </a:moveTo>
                  <a:lnTo>
                    <a:pt x="54762" y="288277"/>
                  </a:lnTo>
                  <a:lnTo>
                    <a:pt x="52616" y="287388"/>
                  </a:lnTo>
                  <a:lnTo>
                    <a:pt x="50469" y="288277"/>
                  </a:lnTo>
                  <a:lnTo>
                    <a:pt x="49580" y="290423"/>
                  </a:lnTo>
                  <a:lnTo>
                    <a:pt x="50469" y="292569"/>
                  </a:lnTo>
                  <a:lnTo>
                    <a:pt x="52616" y="293458"/>
                  </a:lnTo>
                  <a:lnTo>
                    <a:pt x="54762" y="292569"/>
                  </a:lnTo>
                  <a:lnTo>
                    <a:pt x="55651" y="290423"/>
                  </a:lnTo>
                  <a:close/>
                </a:path>
                <a:path w="55879" h="294004">
                  <a:moveTo>
                    <a:pt x="55651" y="218579"/>
                  </a:moveTo>
                  <a:lnTo>
                    <a:pt x="54762" y="216433"/>
                  </a:lnTo>
                  <a:lnTo>
                    <a:pt x="52616" y="215544"/>
                  </a:lnTo>
                  <a:lnTo>
                    <a:pt x="50469" y="216433"/>
                  </a:lnTo>
                  <a:lnTo>
                    <a:pt x="49580" y="218579"/>
                  </a:lnTo>
                  <a:lnTo>
                    <a:pt x="50469" y="220726"/>
                  </a:lnTo>
                  <a:lnTo>
                    <a:pt x="52616" y="221615"/>
                  </a:lnTo>
                  <a:lnTo>
                    <a:pt x="54762" y="220726"/>
                  </a:lnTo>
                  <a:lnTo>
                    <a:pt x="55651" y="218579"/>
                  </a:lnTo>
                  <a:close/>
                </a:path>
                <a:path w="55879" h="294004">
                  <a:moveTo>
                    <a:pt x="55651" y="145719"/>
                  </a:moveTo>
                  <a:lnTo>
                    <a:pt x="54762" y="143573"/>
                  </a:lnTo>
                  <a:lnTo>
                    <a:pt x="52616" y="142684"/>
                  </a:lnTo>
                  <a:lnTo>
                    <a:pt x="50469" y="143573"/>
                  </a:lnTo>
                  <a:lnTo>
                    <a:pt x="49580" y="145719"/>
                  </a:lnTo>
                  <a:lnTo>
                    <a:pt x="50469" y="147866"/>
                  </a:lnTo>
                  <a:lnTo>
                    <a:pt x="52616" y="148755"/>
                  </a:lnTo>
                  <a:lnTo>
                    <a:pt x="54762" y="147866"/>
                  </a:lnTo>
                  <a:lnTo>
                    <a:pt x="55651" y="145719"/>
                  </a:lnTo>
                  <a:close/>
                </a:path>
                <a:path w="55879" h="294004">
                  <a:moveTo>
                    <a:pt x="55651" y="72859"/>
                  </a:moveTo>
                  <a:lnTo>
                    <a:pt x="54762" y="70713"/>
                  </a:lnTo>
                  <a:lnTo>
                    <a:pt x="52616" y="69824"/>
                  </a:lnTo>
                  <a:lnTo>
                    <a:pt x="50469" y="70713"/>
                  </a:lnTo>
                  <a:lnTo>
                    <a:pt x="49580" y="72859"/>
                  </a:lnTo>
                  <a:lnTo>
                    <a:pt x="50469" y="75006"/>
                  </a:lnTo>
                  <a:lnTo>
                    <a:pt x="52616" y="75895"/>
                  </a:lnTo>
                  <a:lnTo>
                    <a:pt x="54762" y="75006"/>
                  </a:lnTo>
                  <a:lnTo>
                    <a:pt x="55651" y="728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0" name="object 1200"/>
            <p:cNvSpPr/>
            <p:nvPr/>
          </p:nvSpPr>
          <p:spPr>
            <a:xfrm>
              <a:off x="3444345" y="7566022"/>
              <a:ext cx="2298700" cy="299085"/>
            </a:xfrm>
            <a:custGeom>
              <a:avLst/>
              <a:gdLst/>
              <a:ahLst/>
              <a:cxnLst/>
              <a:rect l="l" t="t" r="r" b="b"/>
              <a:pathLst>
                <a:path w="2298700" h="299084">
                  <a:moveTo>
                    <a:pt x="2298141" y="0"/>
                  </a:moveTo>
                  <a:lnTo>
                    <a:pt x="2244508" y="0"/>
                  </a:lnTo>
                  <a:lnTo>
                    <a:pt x="2244508" y="298525"/>
                  </a:lnTo>
                  <a:lnTo>
                    <a:pt x="2298141" y="298525"/>
                  </a:lnTo>
                  <a:lnTo>
                    <a:pt x="2298141" y="0"/>
                  </a:lnTo>
                </a:path>
                <a:path w="2298700" h="299084">
                  <a:moveTo>
                    <a:pt x="2244508" y="0"/>
                  </a:moveTo>
                  <a:lnTo>
                    <a:pt x="2298141" y="298525"/>
                  </a:lnTo>
                </a:path>
                <a:path w="2298700" h="299084">
                  <a:moveTo>
                    <a:pt x="2244508" y="298525"/>
                  </a:moveTo>
                  <a:lnTo>
                    <a:pt x="2298141" y="0"/>
                  </a:lnTo>
                </a:path>
                <a:path w="2298700" h="299084">
                  <a:moveTo>
                    <a:pt x="0" y="182151"/>
                  </a:moveTo>
                  <a:lnTo>
                    <a:pt x="4047" y="182151"/>
                  </a:lnTo>
                  <a:lnTo>
                    <a:pt x="0" y="176079"/>
                  </a:lnTo>
                </a:path>
                <a:path w="2298700" h="299084">
                  <a:moveTo>
                    <a:pt x="0" y="48573"/>
                  </a:moveTo>
                  <a:lnTo>
                    <a:pt x="4047" y="48573"/>
                  </a:lnTo>
                  <a:lnTo>
                    <a:pt x="0" y="42501"/>
                  </a:lnTo>
                </a:path>
                <a:path w="2298700" h="299084">
                  <a:moveTo>
                    <a:pt x="35418" y="236796"/>
                  </a:moveTo>
                  <a:lnTo>
                    <a:pt x="29346" y="247928"/>
                  </a:lnTo>
                  <a:lnTo>
                    <a:pt x="42501" y="247928"/>
                  </a:lnTo>
                  <a:lnTo>
                    <a:pt x="35418" y="236796"/>
                  </a:lnTo>
                </a:path>
                <a:path w="2298700" h="299084">
                  <a:moveTo>
                    <a:pt x="35418" y="104230"/>
                  </a:moveTo>
                  <a:lnTo>
                    <a:pt x="29346" y="115362"/>
                  </a:lnTo>
                  <a:lnTo>
                    <a:pt x="42501" y="115362"/>
                  </a:lnTo>
                  <a:lnTo>
                    <a:pt x="35418" y="1042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1" name="object 1201"/>
            <p:cNvSpPr/>
            <p:nvPr/>
          </p:nvSpPr>
          <p:spPr>
            <a:xfrm>
              <a:off x="3452431" y="7565020"/>
              <a:ext cx="46990" cy="294005"/>
            </a:xfrm>
            <a:custGeom>
              <a:avLst/>
              <a:gdLst/>
              <a:ahLst/>
              <a:cxnLst/>
              <a:rect l="l" t="t" r="r" b="b"/>
              <a:pathLst>
                <a:path w="46989" h="294004">
                  <a:moveTo>
                    <a:pt x="6070" y="254000"/>
                  </a:moveTo>
                  <a:lnTo>
                    <a:pt x="5181" y="251853"/>
                  </a:lnTo>
                  <a:lnTo>
                    <a:pt x="3035" y="250964"/>
                  </a:lnTo>
                  <a:lnTo>
                    <a:pt x="889" y="251853"/>
                  </a:lnTo>
                  <a:lnTo>
                    <a:pt x="0" y="254000"/>
                  </a:lnTo>
                  <a:lnTo>
                    <a:pt x="889" y="256146"/>
                  </a:lnTo>
                  <a:lnTo>
                    <a:pt x="3035" y="257035"/>
                  </a:lnTo>
                  <a:lnTo>
                    <a:pt x="5181" y="256146"/>
                  </a:lnTo>
                  <a:lnTo>
                    <a:pt x="6070" y="254000"/>
                  </a:lnTo>
                  <a:close/>
                </a:path>
                <a:path w="46989" h="294004">
                  <a:moveTo>
                    <a:pt x="6070" y="182143"/>
                  </a:moveTo>
                  <a:lnTo>
                    <a:pt x="5181" y="179997"/>
                  </a:lnTo>
                  <a:lnTo>
                    <a:pt x="3035" y="179108"/>
                  </a:lnTo>
                  <a:lnTo>
                    <a:pt x="889" y="179997"/>
                  </a:lnTo>
                  <a:lnTo>
                    <a:pt x="0" y="182143"/>
                  </a:lnTo>
                  <a:lnTo>
                    <a:pt x="889" y="184289"/>
                  </a:lnTo>
                  <a:lnTo>
                    <a:pt x="3035" y="185178"/>
                  </a:lnTo>
                  <a:lnTo>
                    <a:pt x="5181" y="184289"/>
                  </a:lnTo>
                  <a:lnTo>
                    <a:pt x="6070" y="182143"/>
                  </a:lnTo>
                  <a:close/>
                </a:path>
                <a:path w="46989" h="294004">
                  <a:moveTo>
                    <a:pt x="6070" y="109283"/>
                  </a:moveTo>
                  <a:lnTo>
                    <a:pt x="5181" y="107137"/>
                  </a:lnTo>
                  <a:lnTo>
                    <a:pt x="3035" y="106248"/>
                  </a:lnTo>
                  <a:lnTo>
                    <a:pt x="889" y="107137"/>
                  </a:lnTo>
                  <a:lnTo>
                    <a:pt x="0" y="109283"/>
                  </a:lnTo>
                  <a:lnTo>
                    <a:pt x="889" y="111429"/>
                  </a:lnTo>
                  <a:lnTo>
                    <a:pt x="3035" y="112318"/>
                  </a:lnTo>
                  <a:lnTo>
                    <a:pt x="5181" y="111429"/>
                  </a:lnTo>
                  <a:lnTo>
                    <a:pt x="6070" y="109283"/>
                  </a:lnTo>
                  <a:close/>
                </a:path>
                <a:path w="46989" h="294004">
                  <a:moveTo>
                    <a:pt x="6070" y="36423"/>
                  </a:moveTo>
                  <a:lnTo>
                    <a:pt x="5181" y="34277"/>
                  </a:lnTo>
                  <a:lnTo>
                    <a:pt x="3035" y="33388"/>
                  </a:lnTo>
                  <a:lnTo>
                    <a:pt x="889" y="34277"/>
                  </a:lnTo>
                  <a:lnTo>
                    <a:pt x="0" y="36423"/>
                  </a:lnTo>
                  <a:lnTo>
                    <a:pt x="889" y="38569"/>
                  </a:lnTo>
                  <a:lnTo>
                    <a:pt x="3035" y="39458"/>
                  </a:lnTo>
                  <a:lnTo>
                    <a:pt x="5181" y="38569"/>
                  </a:lnTo>
                  <a:lnTo>
                    <a:pt x="6070" y="36423"/>
                  </a:lnTo>
                  <a:close/>
                </a:path>
                <a:path w="46989" h="294004">
                  <a:moveTo>
                    <a:pt x="10121" y="286372"/>
                  </a:moveTo>
                  <a:lnTo>
                    <a:pt x="9232" y="284226"/>
                  </a:lnTo>
                  <a:lnTo>
                    <a:pt x="7086" y="283337"/>
                  </a:lnTo>
                  <a:lnTo>
                    <a:pt x="4940" y="284226"/>
                  </a:lnTo>
                  <a:lnTo>
                    <a:pt x="4051" y="286372"/>
                  </a:lnTo>
                  <a:lnTo>
                    <a:pt x="4940" y="288531"/>
                  </a:lnTo>
                  <a:lnTo>
                    <a:pt x="7086" y="289420"/>
                  </a:lnTo>
                  <a:lnTo>
                    <a:pt x="9232" y="288531"/>
                  </a:lnTo>
                  <a:lnTo>
                    <a:pt x="10121" y="286372"/>
                  </a:lnTo>
                  <a:close/>
                </a:path>
                <a:path w="46989" h="294004">
                  <a:moveTo>
                    <a:pt x="10121" y="213512"/>
                  </a:moveTo>
                  <a:lnTo>
                    <a:pt x="9232" y="211366"/>
                  </a:lnTo>
                  <a:lnTo>
                    <a:pt x="7086" y="210477"/>
                  </a:lnTo>
                  <a:lnTo>
                    <a:pt x="4940" y="211366"/>
                  </a:lnTo>
                  <a:lnTo>
                    <a:pt x="4051" y="213512"/>
                  </a:lnTo>
                  <a:lnTo>
                    <a:pt x="4940" y="215658"/>
                  </a:lnTo>
                  <a:lnTo>
                    <a:pt x="7086" y="216547"/>
                  </a:lnTo>
                  <a:lnTo>
                    <a:pt x="9232" y="215658"/>
                  </a:lnTo>
                  <a:lnTo>
                    <a:pt x="10121" y="213512"/>
                  </a:lnTo>
                  <a:close/>
                </a:path>
                <a:path w="46989" h="294004">
                  <a:moveTo>
                    <a:pt x="10121" y="140652"/>
                  </a:moveTo>
                  <a:lnTo>
                    <a:pt x="9232" y="138506"/>
                  </a:lnTo>
                  <a:lnTo>
                    <a:pt x="7086" y="137617"/>
                  </a:lnTo>
                  <a:lnTo>
                    <a:pt x="4940" y="138506"/>
                  </a:lnTo>
                  <a:lnTo>
                    <a:pt x="4051" y="140652"/>
                  </a:lnTo>
                  <a:lnTo>
                    <a:pt x="4940" y="142798"/>
                  </a:lnTo>
                  <a:lnTo>
                    <a:pt x="7086" y="143687"/>
                  </a:lnTo>
                  <a:lnTo>
                    <a:pt x="9232" y="142798"/>
                  </a:lnTo>
                  <a:lnTo>
                    <a:pt x="10121" y="140652"/>
                  </a:lnTo>
                  <a:close/>
                </a:path>
                <a:path w="46989" h="294004">
                  <a:moveTo>
                    <a:pt x="10121" y="68808"/>
                  </a:moveTo>
                  <a:lnTo>
                    <a:pt x="9232" y="66662"/>
                  </a:lnTo>
                  <a:lnTo>
                    <a:pt x="7086" y="65773"/>
                  </a:lnTo>
                  <a:lnTo>
                    <a:pt x="4940" y="66662"/>
                  </a:lnTo>
                  <a:lnTo>
                    <a:pt x="4051" y="68808"/>
                  </a:lnTo>
                  <a:lnTo>
                    <a:pt x="4940" y="70954"/>
                  </a:lnTo>
                  <a:lnTo>
                    <a:pt x="7086" y="71843"/>
                  </a:lnTo>
                  <a:lnTo>
                    <a:pt x="9232" y="70954"/>
                  </a:lnTo>
                  <a:lnTo>
                    <a:pt x="10121" y="68808"/>
                  </a:lnTo>
                  <a:close/>
                </a:path>
                <a:path w="46989" h="294004">
                  <a:moveTo>
                    <a:pt x="24295" y="285369"/>
                  </a:moveTo>
                  <a:lnTo>
                    <a:pt x="23406" y="283222"/>
                  </a:lnTo>
                  <a:lnTo>
                    <a:pt x="21259" y="282333"/>
                  </a:lnTo>
                  <a:lnTo>
                    <a:pt x="19100" y="283222"/>
                  </a:lnTo>
                  <a:lnTo>
                    <a:pt x="18211" y="285369"/>
                  </a:lnTo>
                  <a:lnTo>
                    <a:pt x="19100" y="287515"/>
                  </a:lnTo>
                  <a:lnTo>
                    <a:pt x="21259" y="288404"/>
                  </a:lnTo>
                  <a:lnTo>
                    <a:pt x="23406" y="287515"/>
                  </a:lnTo>
                  <a:lnTo>
                    <a:pt x="24295" y="285369"/>
                  </a:lnTo>
                  <a:close/>
                </a:path>
                <a:path w="46989" h="294004">
                  <a:moveTo>
                    <a:pt x="24295" y="272211"/>
                  </a:moveTo>
                  <a:lnTo>
                    <a:pt x="23406" y="270065"/>
                  </a:lnTo>
                  <a:lnTo>
                    <a:pt x="21259" y="269176"/>
                  </a:lnTo>
                  <a:lnTo>
                    <a:pt x="19100" y="270065"/>
                  </a:lnTo>
                  <a:lnTo>
                    <a:pt x="18211" y="272211"/>
                  </a:lnTo>
                  <a:lnTo>
                    <a:pt x="19100" y="274358"/>
                  </a:lnTo>
                  <a:lnTo>
                    <a:pt x="21259" y="275247"/>
                  </a:lnTo>
                  <a:lnTo>
                    <a:pt x="23406" y="274358"/>
                  </a:lnTo>
                  <a:lnTo>
                    <a:pt x="24295" y="272211"/>
                  </a:lnTo>
                  <a:close/>
                </a:path>
                <a:path w="46989" h="294004">
                  <a:moveTo>
                    <a:pt x="24295" y="260070"/>
                  </a:moveTo>
                  <a:lnTo>
                    <a:pt x="23406" y="257924"/>
                  </a:lnTo>
                  <a:lnTo>
                    <a:pt x="21259" y="257035"/>
                  </a:lnTo>
                  <a:lnTo>
                    <a:pt x="19100" y="257924"/>
                  </a:lnTo>
                  <a:lnTo>
                    <a:pt x="18211" y="260070"/>
                  </a:lnTo>
                  <a:lnTo>
                    <a:pt x="19100" y="262216"/>
                  </a:lnTo>
                  <a:lnTo>
                    <a:pt x="21259" y="263105"/>
                  </a:lnTo>
                  <a:lnTo>
                    <a:pt x="23406" y="262216"/>
                  </a:lnTo>
                  <a:lnTo>
                    <a:pt x="24295" y="260070"/>
                  </a:lnTo>
                  <a:close/>
                </a:path>
                <a:path w="46989" h="294004">
                  <a:moveTo>
                    <a:pt x="24295" y="208457"/>
                  </a:moveTo>
                  <a:lnTo>
                    <a:pt x="23406" y="206311"/>
                  </a:lnTo>
                  <a:lnTo>
                    <a:pt x="21259" y="205422"/>
                  </a:lnTo>
                  <a:lnTo>
                    <a:pt x="19100" y="206311"/>
                  </a:lnTo>
                  <a:lnTo>
                    <a:pt x="18211" y="208457"/>
                  </a:lnTo>
                  <a:lnTo>
                    <a:pt x="19100" y="210604"/>
                  </a:lnTo>
                  <a:lnTo>
                    <a:pt x="21259" y="211493"/>
                  </a:lnTo>
                  <a:lnTo>
                    <a:pt x="23406" y="210604"/>
                  </a:lnTo>
                  <a:lnTo>
                    <a:pt x="24295" y="208457"/>
                  </a:lnTo>
                  <a:close/>
                </a:path>
                <a:path w="46989" h="294004">
                  <a:moveTo>
                    <a:pt x="24295" y="200367"/>
                  </a:moveTo>
                  <a:lnTo>
                    <a:pt x="23406" y="198221"/>
                  </a:lnTo>
                  <a:lnTo>
                    <a:pt x="21259" y="197332"/>
                  </a:lnTo>
                  <a:lnTo>
                    <a:pt x="19100" y="198221"/>
                  </a:lnTo>
                  <a:lnTo>
                    <a:pt x="18211" y="200367"/>
                  </a:lnTo>
                  <a:lnTo>
                    <a:pt x="19100" y="202514"/>
                  </a:lnTo>
                  <a:lnTo>
                    <a:pt x="21259" y="203403"/>
                  </a:lnTo>
                  <a:lnTo>
                    <a:pt x="23406" y="202514"/>
                  </a:lnTo>
                  <a:lnTo>
                    <a:pt x="24295" y="200367"/>
                  </a:lnTo>
                  <a:close/>
                </a:path>
                <a:path w="46989" h="294004">
                  <a:moveTo>
                    <a:pt x="24295" y="183159"/>
                  </a:moveTo>
                  <a:lnTo>
                    <a:pt x="23406" y="181013"/>
                  </a:lnTo>
                  <a:lnTo>
                    <a:pt x="21259" y="180124"/>
                  </a:lnTo>
                  <a:lnTo>
                    <a:pt x="19100" y="181013"/>
                  </a:lnTo>
                  <a:lnTo>
                    <a:pt x="18211" y="183159"/>
                  </a:lnTo>
                  <a:lnTo>
                    <a:pt x="19100" y="185305"/>
                  </a:lnTo>
                  <a:lnTo>
                    <a:pt x="21259" y="186194"/>
                  </a:lnTo>
                  <a:lnTo>
                    <a:pt x="23406" y="185305"/>
                  </a:lnTo>
                  <a:lnTo>
                    <a:pt x="24295" y="183159"/>
                  </a:lnTo>
                  <a:close/>
                </a:path>
                <a:path w="46989" h="294004">
                  <a:moveTo>
                    <a:pt x="24295" y="127508"/>
                  </a:moveTo>
                  <a:lnTo>
                    <a:pt x="23406" y="125361"/>
                  </a:lnTo>
                  <a:lnTo>
                    <a:pt x="21259" y="124472"/>
                  </a:lnTo>
                  <a:lnTo>
                    <a:pt x="19100" y="125361"/>
                  </a:lnTo>
                  <a:lnTo>
                    <a:pt x="18211" y="127508"/>
                  </a:lnTo>
                  <a:lnTo>
                    <a:pt x="19037" y="129527"/>
                  </a:lnTo>
                  <a:lnTo>
                    <a:pt x="18211" y="131546"/>
                  </a:lnTo>
                  <a:lnTo>
                    <a:pt x="19100" y="133692"/>
                  </a:lnTo>
                  <a:lnTo>
                    <a:pt x="21259" y="134581"/>
                  </a:lnTo>
                  <a:lnTo>
                    <a:pt x="23406" y="133692"/>
                  </a:lnTo>
                  <a:lnTo>
                    <a:pt x="24295" y="131546"/>
                  </a:lnTo>
                  <a:lnTo>
                    <a:pt x="23456" y="129527"/>
                  </a:lnTo>
                  <a:lnTo>
                    <a:pt x="24295" y="127508"/>
                  </a:lnTo>
                  <a:close/>
                </a:path>
                <a:path w="46989" h="294004">
                  <a:moveTo>
                    <a:pt x="24295" y="106248"/>
                  </a:moveTo>
                  <a:lnTo>
                    <a:pt x="23406" y="104101"/>
                  </a:lnTo>
                  <a:lnTo>
                    <a:pt x="21259" y="103212"/>
                  </a:lnTo>
                  <a:lnTo>
                    <a:pt x="19100" y="104101"/>
                  </a:lnTo>
                  <a:lnTo>
                    <a:pt x="18211" y="106248"/>
                  </a:lnTo>
                  <a:lnTo>
                    <a:pt x="19100" y="108394"/>
                  </a:lnTo>
                  <a:lnTo>
                    <a:pt x="21259" y="109283"/>
                  </a:lnTo>
                  <a:lnTo>
                    <a:pt x="23406" y="108394"/>
                  </a:lnTo>
                  <a:lnTo>
                    <a:pt x="24295" y="106248"/>
                  </a:lnTo>
                  <a:close/>
                </a:path>
                <a:path w="46989" h="294004">
                  <a:moveTo>
                    <a:pt x="24295" y="79946"/>
                  </a:moveTo>
                  <a:lnTo>
                    <a:pt x="23406" y="77787"/>
                  </a:lnTo>
                  <a:lnTo>
                    <a:pt x="21259" y="76898"/>
                  </a:lnTo>
                  <a:lnTo>
                    <a:pt x="19100" y="77787"/>
                  </a:lnTo>
                  <a:lnTo>
                    <a:pt x="18211" y="79946"/>
                  </a:lnTo>
                  <a:lnTo>
                    <a:pt x="19100" y="82092"/>
                  </a:lnTo>
                  <a:lnTo>
                    <a:pt x="21259" y="82981"/>
                  </a:lnTo>
                  <a:lnTo>
                    <a:pt x="23406" y="82092"/>
                  </a:lnTo>
                  <a:lnTo>
                    <a:pt x="24295" y="79946"/>
                  </a:lnTo>
                  <a:close/>
                </a:path>
                <a:path w="46989" h="294004">
                  <a:moveTo>
                    <a:pt x="24295" y="54635"/>
                  </a:moveTo>
                  <a:lnTo>
                    <a:pt x="23406" y="52489"/>
                  </a:lnTo>
                  <a:lnTo>
                    <a:pt x="21259" y="51600"/>
                  </a:lnTo>
                  <a:lnTo>
                    <a:pt x="19100" y="52489"/>
                  </a:lnTo>
                  <a:lnTo>
                    <a:pt x="18211" y="54635"/>
                  </a:lnTo>
                  <a:lnTo>
                    <a:pt x="19100" y="56794"/>
                  </a:lnTo>
                  <a:lnTo>
                    <a:pt x="21259" y="57683"/>
                  </a:lnTo>
                  <a:lnTo>
                    <a:pt x="23406" y="56794"/>
                  </a:lnTo>
                  <a:lnTo>
                    <a:pt x="24295" y="54635"/>
                  </a:lnTo>
                  <a:close/>
                </a:path>
                <a:path w="46989" h="294004">
                  <a:moveTo>
                    <a:pt x="24295" y="29337"/>
                  </a:moveTo>
                  <a:lnTo>
                    <a:pt x="23406" y="27190"/>
                  </a:lnTo>
                  <a:lnTo>
                    <a:pt x="21259" y="26301"/>
                  </a:lnTo>
                  <a:lnTo>
                    <a:pt x="19100" y="27190"/>
                  </a:lnTo>
                  <a:lnTo>
                    <a:pt x="18211" y="29337"/>
                  </a:lnTo>
                  <a:lnTo>
                    <a:pt x="19100" y="31483"/>
                  </a:lnTo>
                  <a:lnTo>
                    <a:pt x="21259" y="32385"/>
                  </a:lnTo>
                  <a:lnTo>
                    <a:pt x="23406" y="31483"/>
                  </a:lnTo>
                  <a:lnTo>
                    <a:pt x="24295" y="29337"/>
                  </a:lnTo>
                  <a:close/>
                </a:path>
                <a:path w="46989" h="294004">
                  <a:moveTo>
                    <a:pt x="24295" y="3035"/>
                  </a:moveTo>
                  <a:lnTo>
                    <a:pt x="23406" y="889"/>
                  </a:lnTo>
                  <a:lnTo>
                    <a:pt x="21259" y="0"/>
                  </a:lnTo>
                  <a:lnTo>
                    <a:pt x="19100" y="889"/>
                  </a:lnTo>
                  <a:lnTo>
                    <a:pt x="18211" y="3035"/>
                  </a:lnTo>
                  <a:lnTo>
                    <a:pt x="19100" y="5181"/>
                  </a:lnTo>
                  <a:lnTo>
                    <a:pt x="21259" y="6070"/>
                  </a:lnTo>
                  <a:lnTo>
                    <a:pt x="23406" y="5181"/>
                  </a:lnTo>
                  <a:lnTo>
                    <a:pt x="24295" y="3035"/>
                  </a:lnTo>
                  <a:close/>
                </a:path>
                <a:path w="46989" h="294004">
                  <a:moveTo>
                    <a:pt x="28333" y="231736"/>
                  </a:moveTo>
                  <a:lnTo>
                    <a:pt x="27444" y="229590"/>
                  </a:lnTo>
                  <a:lnTo>
                    <a:pt x="25298" y="228701"/>
                  </a:lnTo>
                  <a:lnTo>
                    <a:pt x="23152" y="229590"/>
                  </a:lnTo>
                  <a:lnTo>
                    <a:pt x="22263" y="231736"/>
                  </a:lnTo>
                  <a:lnTo>
                    <a:pt x="22466" y="232244"/>
                  </a:lnTo>
                  <a:lnTo>
                    <a:pt x="21259" y="231736"/>
                  </a:lnTo>
                  <a:lnTo>
                    <a:pt x="19100" y="232625"/>
                  </a:lnTo>
                  <a:lnTo>
                    <a:pt x="18211" y="234772"/>
                  </a:lnTo>
                  <a:lnTo>
                    <a:pt x="19100" y="236918"/>
                  </a:lnTo>
                  <a:lnTo>
                    <a:pt x="21259" y="237807"/>
                  </a:lnTo>
                  <a:lnTo>
                    <a:pt x="23406" y="236918"/>
                  </a:lnTo>
                  <a:lnTo>
                    <a:pt x="24295" y="234772"/>
                  </a:lnTo>
                  <a:lnTo>
                    <a:pt x="24079" y="234276"/>
                  </a:lnTo>
                  <a:lnTo>
                    <a:pt x="25298" y="234772"/>
                  </a:lnTo>
                  <a:lnTo>
                    <a:pt x="27444" y="233883"/>
                  </a:lnTo>
                  <a:lnTo>
                    <a:pt x="28333" y="231736"/>
                  </a:lnTo>
                  <a:close/>
                </a:path>
                <a:path w="46989" h="294004">
                  <a:moveTo>
                    <a:pt x="28333" y="158877"/>
                  </a:moveTo>
                  <a:lnTo>
                    <a:pt x="27444" y="156730"/>
                  </a:lnTo>
                  <a:lnTo>
                    <a:pt x="25298" y="155841"/>
                  </a:lnTo>
                  <a:lnTo>
                    <a:pt x="24079" y="156349"/>
                  </a:lnTo>
                  <a:lnTo>
                    <a:pt x="23406" y="154698"/>
                  </a:lnTo>
                  <a:lnTo>
                    <a:pt x="21259" y="153809"/>
                  </a:lnTo>
                  <a:lnTo>
                    <a:pt x="19100" y="154698"/>
                  </a:lnTo>
                  <a:lnTo>
                    <a:pt x="18211" y="156845"/>
                  </a:lnTo>
                  <a:lnTo>
                    <a:pt x="19100" y="158991"/>
                  </a:lnTo>
                  <a:lnTo>
                    <a:pt x="21259" y="159880"/>
                  </a:lnTo>
                  <a:lnTo>
                    <a:pt x="22466" y="159385"/>
                  </a:lnTo>
                  <a:lnTo>
                    <a:pt x="23152" y="161023"/>
                  </a:lnTo>
                  <a:lnTo>
                    <a:pt x="25298" y="161912"/>
                  </a:lnTo>
                  <a:lnTo>
                    <a:pt x="27444" y="161023"/>
                  </a:lnTo>
                  <a:lnTo>
                    <a:pt x="28333" y="158877"/>
                  </a:lnTo>
                  <a:close/>
                </a:path>
                <a:path w="46989" h="294004">
                  <a:moveTo>
                    <a:pt x="28333" y="87020"/>
                  </a:moveTo>
                  <a:lnTo>
                    <a:pt x="27444" y="84874"/>
                  </a:lnTo>
                  <a:lnTo>
                    <a:pt x="25298" y="83985"/>
                  </a:lnTo>
                  <a:lnTo>
                    <a:pt x="23152" y="84874"/>
                  </a:lnTo>
                  <a:lnTo>
                    <a:pt x="22263" y="87020"/>
                  </a:lnTo>
                  <a:lnTo>
                    <a:pt x="23152" y="89166"/>
                  </a:lnTo>
                  <a:lnTo>
                    <a:pt x="25298" y="90055"/>
                  </a:lnTo>
                  <a:lnTo>
                    <a:pt x="27444" y="89166"/>
                  </a:lnTo>
                  <a:lnTo>
                    <a:pt x="28333" y="87020"/>
                  </a:lnTo>
                  <a:close/>
                </a:path>
                <a:path w="46989" h="294004">
                  <a:moveTo>
                    <a:pt x="28333" y="14160"/>
                  </a:moveTo>
                  <a:lnTo>
                    <a:pt x="27444" y="12014"/>
                  </a:lnTo>
                  <a:lnTo>
                    <a:pt x="25298" y="11125"/>
                  </a:lnTo>
                  <a:lnTo>
                    <a:pt x="23152" y="12014"/>
                  </a:lnTo>
                  <a:lnTo>
                    <a:pt x="22263" y="14160"/>
                  </a:lnTo>
                  <a:lnTo>
                    <a:pt x="23152" y="16306"/>
                  </a:lnTo>
                  <a:lnTo>
                    <a:pt x="25298" y="17195"/>
                  </a:lnTo>
                  <a:lnTo>
                    <a:pt x="27444" y="16306"/>
                  </a:lnTo>
                  <a:lnTo>
                    <a:pt x="28333" y="14160"/>
                  </a:lnTo>
                  <a:close/>
                </a:path>
                <a:path w="46989" h="294004">
                  <a:moveTo>
                    <a:pt x="42506" y="290423"/>
                  </a:moveTo>
                  <a:lnTo>
                    <a:pt x="41617" y="288277"/>
                  </a:lnTo>
                  <a:lnTo>
                    <a:pt x="39471" y="287388"/>
                  </a:lnTo>
                  <a:lnTo>
                    <a:pt x="37325" y="288277"/>
                  </a:lnTo>
                  <a:lnTo>
                    <a:pt x="36436" y="290423"/>
                  </a:lnTo>
                  <a:lnTo>
                    <a:pt x="37325" y="292569"/>
                  </a:lnTo>
                  <a:lnTo>
                    <a:pt x="39471" y="293458"/>
                  </a:lnTo>
                  <a:lnTo>
                    <a:pt x="41617" y="292569"/>
                  </a:lnTo>
                  <a:lnTo>
                    <a:pt x="42506" y="290423"/>
                  </a:lnTo>
                  <a:close/>
                </a:path>
                <a:path w="46989" h="294004">
                  <a:moveTo>
                    <a:pt x="42506" y="218579"/>
                  </a:moveTo>
                  <a:lnTo>
                    <a:pt x="41617" y="216433"/>
                  </a:lnTo>
                  <a:lnTo>
                    <a:pt x="39471" y="215544"/>
                  </a:lnTo>
                  <a:lnTo>
                    <a:pt x="37325" y="216433"/>
                  </a:lnTo>
                  <a:lnTo>
                    <a:pt x="36436" y="218579"/>
                  </a:lnTo>
                  <a:lnTo>
                    <a:pt x="37325" y="220726"/>
                  </a:lnTo>
                  <a:lnTo>
                    <a:pt x="39471" y="221615"/>
                  </a:lnTo>
                  <a:lnTo>
                    <a:pt x="41617" y="220726"/>
                  </a:lnTo>
                  <a:lnTo>
                    <a:pt x="42506" y="218579"/>
                  </a:lnTo>
                  <a:close/>
                </a:path>
                <a:path w="46989" h="294004">
                  <a:moveTo>
                    <a:pt x="42506" y="145719"/>
                  </a:moveTo>
                  <a:lnTo>
                    <a:pt x="41617" y="143573"/>
                  </a:lnTo>
                  <a:lnTo>
                    <a:pt x="39471" y="142684"/>
                  </a:lnTo>
                  <a:lnTo>
                    <a:pt x="37325" y="143573"/>
                  </a:lnTo>
                  <a:lnTo>
                    <a:pt x="36436" y="145719"/>
                  </a:lnTo>
                  <a:lnTo>
                    <a:pt x="37325" y="147866"/>
                  </a:lnTo>
                  <a:lnTo>
                    <a:pt x="39471" y="148755"/>
                  </a:lnTo>
                  <a:lnTo>
                    <a:pt x="41617" y="147866"/>
                  </a:lnTo>
                  <a:lnTo>
                    <a:pt x="42506" y="145719"/>
                  </a:lnTo>
                  <a:close/>
                </a:path>
                <a:path w="46989" h="294004">
                  <a:moveTo>
                    <a:pt x="42506" y="72859"/>
                  </a:moveTo>
                  <a:lnTo>
                    <a:pt x="41617" y="70713"/>
                  </a:lnTo>
                  <a:lnTo>
                    <a:pt x="39471" y="69824"/>
                  </a:lnTo>
                  <a:lnTo>
                    <a:pt x="37325" y="70713"/>
                  </a:lnTo>
                  <a:lnTo>
                    <a:pt x="36436" y="72859"/>
                  </a:lnTo>
                  <a:lnTo>
                    <a:pt x="37325" y="75006"/>
                  </a:lnTo>
                  <a:lnTo>
                    <a:pt x="39471" y="75895"/>
                  </a:lnTo>
                  <a:lnTo>
                    <a:pt x="41617" y="75006"/>
                  </a:lnTo>
                  <a:lnTo>
                    <a:pt x="42506" y="72859"/>
                  </a:lnTo>
                  <a:close/>
                </a:path>
                <a:path w="46989" h="294004">
                  <a:moveTo>
                    <a:pt x="46558" y="249948"/>
                  </a:moveTo>
                  <a:lnTo>
                    <a:pt x="45669" y="247802"/>
                  </a:lnTo>
                  <a:lnTo>
                    <a:pt x="43522" y="246913"/>
                  </a:lnTo>
                  <a:lnTo>
                    <a:pt x="41363" y="247802"/>
                  </a:lnTo>
                  <a:lnTo>
                    <a:pt x="40474" y="249948"/>
                  </a:lnTo>
                  <a:lnTo>
                    <a:pt x="41363" y="252095"/>
                  </a:lnTo>
                  <a:lnTo>
                    <a:pt x="43522" y="252984"/>
                  </a:lnTo>
                  <a:lnTo>
                    <a:pt x="45669" y="252095"/>
                  </a:lnTo>
                  <a:lnTo>
                    <a:pt x="46558" y="249948"/>
                  </a:lnTo>
                  <a:close/>
                </a:path>
                <a:path w="46989" h="294004">
                  <a:moveTo>
                    <a:pt x="46558" y="177088"/>
                  </a:moveTo>
                  <a:lnTo>
                    <a:pt x="45669" y="174942"/>
                  </a:lnTo>
                  <a:lnTo>
                    <a:pt x="43522" y="174053"/>
                  </a:lnTo>
                  <a:lnTo>
                    <a:pt x="41363" y="174942"/>
                  </a:lnTo>
                  <a:lnTo>
                    <a:pt x="40474" y="177088"/>
                  </a:lnTo>
                  <a:lnTo>
                    <a:pt x="41363" y="179235"/>
                  </a:lnTo>
                  <a:lnTo>
                    <a:pt x="43522" y="180124"/>
                  </a:lnTo>
                  <a:lnTo>
                    <a:pt x="45669" y="179235"/>
                  </a:lnTo>
                  <a:lnTo>
                    <a:pt x="46558" y="177088"/>
                  </a:lnTo>
                  <a:close/>
                </a:path>
                <a:path w="46989" h="294004">
                  <a:moveTo>
                    <a:pt x="46558" y="105244"/>
                  </a:moveTo>
                  <a:lnTo>
                    <a:pt x="45669" y="103098"/>
                  </a:lnTo>
                  <a:lnTo>
                    <a:pt x="43522" y="102209"/>
                  </a:lnTo>
                  <a:lnTo>
                    <a:pt x="41363" y="103098"/>
                  </a:lnTo>
                  <a:lnTo>
                    <a:pt x="40474" y="105244"/>
                  </a:lnTo>
                  <a:lnTo>
                    <a:pt x="41363" y="107391"/>
                  </a:lnTo>
                  <a:lnTo>
                    <a:pt x="43522" y="108280"/>
                  </a:lnTo>
                  <a:lnTo>
                    <a:pt x="45669" y="107391"/>
                  </a:lnTo>
                  <a:lnTo>
                    <a:pt x="46558" y="105244"/>
                  </a:lnTo>
                  <a:close/>
                </a:path>
                <a:path w="46989" h="294004">
                  <a:moveTo>
                    <a:pt x="46558" y="32385"/>
                  </a:moveTo>
                  <a:lnTo>
                    <a:pt x="45669" y="30226"/>
                  </a:lnTo>
                  <a:lnTo>
                    <a:pt x="43522" y="29337"/>
                  </a:lnTo>
                  <a:lnTo>
                    <a:pt x="41363" y="30226"/>
                  </a:lnTo>
                  <a:lnTo>
                    <a:pt x="40474" y="32385"/>
                  </a:lnTo>
                  <a:lnTo>
                    <a:pt x="41363" y="34531"/>
                  </a:lnTo>
                  <a:lnTo>
                    <a:pt x="43522" y="35420"/>
                  </a:lnTo>
                  <a:lnTo>
                    <a:pt x="45669" y="34531"/>
                  </a:lnTo>
                  <a:lnTo>
                    <a:pt x="46558" y="3238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2" name="object 1202"/>
            <p:cNvSpPr/>
            <p:nvPr/>
          </p:nvSpPr>
          <p:spPr>
            <a:xfrm>
              <a:off x="3444345" y="7566022"/>
              <a:ext cx="53975" cy="299085"/>
            </a:xfrm>
            <a:custGeom>
              <a:avLst/>
              <a:gdLst/>
              <a:ahLst/>
              <a:cxnLst/>
              <a:rect l="l" t="t" r="r" b="b"/>
              <a:pathLst>
                <a:path w="53975" h="299084">
                  <a:moveTo>
                    <a:pt x="53633" y="0"/>
                  </a:moveTo>
                  <a:lnTo>
                    <a:pt x="0" y="0"/>
                  </a:lnTo>
                  <a:lnTo>
                    <a:pt x="0" y="298525"/>
                  </a:lnTo>
                  <a:lnTo>
                    <a:pt x="53633" y="298525"/>
                  </a:lnTo>
                  <a:lnTo>
                    <a:pt x="53633" y="0"/>
                  </a:lnTo>
                </a:path>
                <a:path w="53975" h="299084">
                  <a:moveTo>
                    <a:pt x="0" y="0"/>
                  </a:moveTo>
                  <a:lnTo>
                    <a:pt x="53633" y="298525"/>
                  </a:lnTo>
                </a:path>
                <a:path w="53975" h="299084">
                  <a:moveTo>
                    <a:pt x="0" y="298525"/>
                  </a:moveTo>
                  <a:lnTo>
                    <a:pt x="5363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203" name="object 1203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4937985" y="8418085"/>
              <a:ext cx="59705" cy="304597"/>
            </a:xfrm>
            <a:prstGeom prst="rect">
              <a:avLst/>
            </a:prstGeom>
          </p:spPr>
        </p:pic>
        <p:pic>
          <p:nvPicPr>
            <p:cNvPr id="1204" name="object 1204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4190153" y="7562986"/>
              <a:ext cx="59705" cy="304597"/>
            </a:xfrm>
            <a:prstGeom prst="rect">
              <a:avLst/>
            </a:prstGeom>
          </p:spPr>
        </p:pic>
        <p:sp>
          <p:nvSpPr>
            <p:cNvPr id="1205" name="object 1205"/>
            <p:cNvSpPr/>
            <p:nvPr/>
          </p:nvSpPr>
          <p:spPr>
            <a:xfrm>
              <a:off x="3444345" y="8469695"/>
              <a:ext cx="42545" cy="210820"/>
            </a:xfrm>
            <a:custGeom>
              <a:avLst/>
              <a:gdLst/>
              <a:ahLst/>
              <a:cxnLst/>
              <a:rect l="l" t="t" r="r" b="b"/>
              <a:pathLst>
                <a:path w="42545" h="210820">
                  <a:moveTo>
                    <a:pt x="0" y="210485"/>
                  </a:moveTo>
                  <a:lnTo>
                    <a:pt x="4047" y="210485"/>
                  </a:lnTo>
                  <a:lnTo>
                    <a:pt x="0" y="205426"/>
                  </a:lnTo>
                </a:path>
                <a:path w="42545" h="210820">
                  <a:moveTo>
                    <a:pt x="0" y="77920"/>
                  </a:moveTo>
                  <a:lnTo>
                    <a:pt x="4047" y="77920"/>
                  </a:lnTo>
                  <a:lnTo>
                    <a:pt x="0" y="71848"/>
                  </a:lnTo>
                </a:path>
                <a:path w="42545" h="210820">
                  <a:moveTo>
                    <a:pt x="35418" y="133577"/>
                  </a:moveTo>
                  <a:lnTo>
                    <a:pt x="29346" y="144709"/>
                  </a:lnTo>
                  <a:lnTo>
                    <a:pt x="42501" y="144709"/>
                  </a:lnTo>
                  <a:lnTo>
                    <a:pt x="35418" y="133577"/>
                  </a:lnTo>
                </a:path>
                <a:path w="42545" h="210820">
                  <a:moveTo>
                    <a:pt x="35418" y="0"/>
                  </a:moveTo>
                  <a:lnTo>
                    <a:pt x="29346" y="11131"/>
                  </a:lnTo>
                  <a:lnTo>
                    <a:pt x="42501" y="11131"/>
                  </a:lnTo>
                  <a:lnTo>
                    <a:pt x="3541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6" name="object 1206"/>
            <p:cNvSpPr/>
            <p:nvPr/>
          </p:nvSpPr>
          <p:spPr>
            <a:xfrm>
              <a:off x="3452431" y="8428214"/>
              <a:ext cx="46990" cy="283845"/>
            </a:xfrm>
            <a:custGeom>
              <a:avLst/>
              <a:gdLst/>
              <a:ahLst/>
              <a:cxnLst/>
              <a:rect l="l" t="t" r="r" b="b"/>
              <a:pathLst>
                <a:path w="46989" h="283845">
                  <a:moveTo>
                    <a:pt x="6070" y="262089"/>
                  </a:moveTo>
                  <a:lnTo>
                    <a:pt x="5181" y="259943"/>
                  </a:lnTo>
                  <a:lnTo>
                    <a:pt x="3035" y="259054"/>
                  </a:lnTo>
                  <a:lnTo>
                    <a:pt x="889" y="259943"/>
                  </a:lnTo>
                  <a:lnTo>
                    <a:pt x="0" y="262089"/>
                  </a:lnTo>
                  <a:lnTo>
                    <a:pt x="889" y="264236"/>
                  </a:lnTo>
                  <a:lnTo>
                    <a:pt x="3035" y="265125"/>
                  </a:lnTo>
                  <a:lnTo>
                    <a:pt x="5181" y="264236"/>
                  </a:lnTo>
                  <a:lnTo>
                    <a:pt x="6070" y="262089"/>
                  </a:lnTo>
                  <a:close/>
                </a:path>
                <a:path w="46989" h="283845">
                  <a:moveTo>
                    <a:pt x="6070" y="189230"/>
                  </a:moveTo>
                  <a:lnTo>
                    <a:pt x="5181" y="187083"/>
                  </a:lnTo>
                  <a:lnTo>
                    <a:pt x="3035" y="186194"/>
                  </a:lnTo>
                  <a:lnTo>
                    <a:pt x="889" y="187083"/>
                  </a:lnTo>
                  <a:lnTo>
                    <a:pt x="0" y="189230"/>
                  </a:lnTo>
                  <a:lnTo>
                    <a:pt x="889" y="191376"/>
                  </a:lnTo>
                  <a:lnTo>
                    <a:pt x="3035" y="192265"/>
                  </a:lnTo>
                  <a:lnTo>
                    <a:pt x="5181" y="191376"/>
                  </a:lnTo>
                  <a:lnTo>
                    <a:pt x="6070" y="189230"/>
                  </a:lnTo>
                  <a:close/>
                </a:path>
                <a:path w="46989" h="283845">
                  <a:moveTo>
                    <a:pt x="6070" y="116370"/>
                  </a:moveTo>
                  <a:lnTo>
                    <a:pt x="5181" y="114223"/>
                  </a:lnTo>
                  <a:lnTo>
                    <a:pt x="3035" y="113334"/>
                  </a:lnTo>
                  <a:lnTo>
                    <a:pt x="889" y="114223"/>
                  </a:lnTo>
                  <a:lnTo>
                    <a:pt x="0" y="116370"/>
                  </a:lnTo>
                  <a:lnTo>
                    <a:pt x="889" y="118516"/>
                  </a:lnTo>
                  <a:lnTo>
                    <a:pt x="3035" y="119405"/>
                  </a:lnTo>
                  <a:lnTo>
                    <a:pt x="5181" y="118516"/>
                  </a:lnTo>
                  <a:lnTo>
                    <a:pt x="6070" y="116370"/>
                  </a:lnTo>
                  <a:close/>
                </a:path>
                <a:path w="46989" h="283845">
                  <a:moveTo>
                    <a:pt x="6070" y="44526"/>
                  </a:moveTo>
                  <a:lnTo>
                    <a:pt x="5181" y="42379"/>
                  </a:lnTo>
                  <a:lnTo>
                    <a:pt x="3035" y="41490"/>
                  </a:lnTo>
                  <a:lnTo>
                    <a:pt x="889" y="42379"/>
                  </a:lnTo>
                  <a:lnTo>
                    <a:pt x="0" y="44526"/>
                  </a:lnTo>
                  <a:lnTo>
                    <a:pt x="889" y="46672"/>
                  </a:lnTo>
                  <a:lnTo>
                    <a:pt x="3035" y="47561"/>
                  </a:lnTo>
                  <a:lnTo>
                    <a:pt x="5181" y="46672"/>
                  </a:lnTo>
                  <a:lnTo>
                    <a:pt x="6070" y="44526"/>
                  </a:lnTo>
                  <a:close/>
                </a:path>
                <a:path w="46989" h="283845">
                  <a:moveTo>
                    <a:pt x="10121" y="220599"/>
                  </a:moveTo>
                  <a:lnTo>
                    <a:pt x="9232" y="218452"/>
                  </a:lnTo>
                  <a:lnTo>
                    <a:pt x="7086" y="217563"/>
                  </a:lnTo>
                  <a:lnTo>
                    <a:pt x="4940" y="218452"/>
                  </a:lnTo>
                  <a:lnTo>
                    <a:pt x="4051" y="220599"/>
                  </a:lnTo>
                  <a:lnTo>
                    <a:pt x="4940" y="222745"/>
                  </a:lnTo>
                  <a:lnTo>
                    <a:pt x="7086" y="223634"/>
                  </a:lnTo>
                  <a:lnTo>
                    <a:pt x="9232" y="222745"/>
                  </a:lnTo>
                  <a:lnTo>
                    <a:pt x="10121" y="220599"/>
                  </a:lnTo>
                  <a:close/>
                </a:path>
                <a:path w="46989" h="283845">
                  <a:moveTo>
                    <a:pt x="10121" y="148755"/>
                  </a:moveTo>
                  <a:lnTo>
                    <a:pt x="9232" y="146608"/>
                  </a:lnTo>
                  <a:lnTo>
                    <a:pt x="7086" y="145719"/>
                  </a:lnTo>
                  <a:lnTo>
                    <a:pt x="4940" y="146608"/>
                  </a:lnTo>
                  <a:lnTo>
                    <a:pt x="4051" y="148755"/>
                  </a:lnTo>
                  <a:lnTo>
                    <a:pt x="4940" y="150901"/>
                  </a:lnTo>
                  <a:lnTo>
                    <a:pt x="7086" y="151790"/>
                  </a:lnTo>
                  <a:lnTo>
                    <a:pt x="9232" y="150901"/>
                  </a:lnTo>
                  <a:lnTo>
                    <a:pt x="10121" y="148755"/>
                  </a:lnTo>
                  <a:close/>
                </a:path>
                <a:path w="46989" h="283845">
                  <a:moveTo>
                    <a:pt x="10121" y="75895"/>
                  </a:moveTo>
                  <a:lnTo>
                    <a:pt x="9232" y="73748"/>
                  </a:lnTo>
                  <a:lnTo>
                    <a:pt x="7086" y="72859"/>
                  </a:lnTo>
                  <a:lnTo>
                    <a:pt x="4940" y="73748"/>
                  </a:lnTo>
                  <a:lnTo>
                    <a:pt x="4051" y="75895"/>
                  </a:lnTo>
                  <a:lnTo>
                    <a:pt x="4940" y="78041"/>
                  </a:lnTo>
                  <a:lnTo>
                    <a:pt x="7086" y="78930"/>
                  </a:lnTo>
                  <a:lnTo>
                    <a:pt x="9232" y="78041"/>
                  </a:lnTo>
                  <a:lnTo>
                    <a:pt x="10121" y="75895"/>
                  </a:lnTo>
                  <a:close/>
                </a:path>
                <a:path w="46989" h="283845">
                  <a:moveTo>
                    <a:pt x="10121" y="3035"/>
                  </a:moveTo>
                  <a:lnTo>
                    <a:pt x="9232" y="889"/>
                  </a:lnTo>
                  <a:lnTo>
                    <a:pt x="7086" y="0"/>
                  </a:lnTo>
                  <a:lnTo>
                    <a:pt x="4940" y="889"/>
                  </a:lnTo>
                  <a:lnTo>
                    <a:pt x="4051" y="3035"/>
                  </a:lnTo>
                  <a:lnTo>
                    <a:pt x="4940" y="5181"/>
                  </a:lnTo>
                  <a:lnTo>
                    <a:pt x="7086" y="6070"/>
                  </a:lnTo>
                  <a:lnTo>
                    <a:pt x="9232" y="5181"/>
                  </a:lnTo>
                  <a:lnTo>
                    <a:pt x="10121" y="3035"/>
                  </a:lnTo>
                  <a:close/>
                </a:path>
                <a:path w="46989" h="283845">
                  <a:moveTo>
                    <a:pt x="24295" y="280301"/>
                  </a:moveTo>
                  <a:lnTo>
                    <a:pt x="23406" y="278155"/>
                  </a:lnTo>
                  <a:lnTo>
                    <a:pt x="21259" y="277266"/>
                  </a:lnTo>
                  <a:lnTo>
                    <a:pt x="19100" y="278155"/>
                  </a:lnTo>
                  <a:lnTo>
                    <a:pt x="18211" y="280301"/>
                  </a:lnTo>
                  <a:lnTo>
                    <a:pt x="19100" y="282460"/>
                  </a:lnTo>
                  <a:lnTo>
                    <a:pt x="21259" y="283349"/>
                  </a:lnTo>
                  <a:lnTo>
                    <a:pt x="23406" y="282460"/>
                  </a:lnTo>
                  <a:lnTo>
                    <a:pt x="24295" y="280301"/>
                  </a:lnTo>
                  <a:close/>
                </a:path>
                <a:path w="46989" h="283845">
                  <a:moveTo>
                    <a:pt x="24295" y="269176"/>
                  </a:moveTo>
                  <a:lnTo>
                    <a:pt x="23406" y="267030"/>
                  </a:lnTo>
                  <a:lnTo>
                    <a:pt x="21259" y="266141"/>
                  </a:lnTo>
                  <a:lnTo>
                    <a:pt x="19100" y="267030"/>
                  </a:lnTo>
                  <a:lnTo>
                    <a:pt x="18211" y="269176"/>
                  </a:lnTo>
                  <a:lnTo>
                    <a:pt x="19100" y="271322"/>
                  </a:lnTo>
                  <a:lnTo>
                    <a:pt x="21259" y="272211"/>
                  </a:lnTo>
                  <a:lnTo>
                    <a:pt x="23406" y="271322"/>
                  </a:lnTo>
                  <a:lnTo>
                    <a:pt x="24295" y="269176"/>
                  </a:lnTo>
                  <a:close/>
                </a:path>
                <a:path w="46989" h="283845">
                  <a:moveTo>
                    <a:pt x="24295" y="217563"/>
                  </a:moveTo>
                  <a:lnTo>
                    <a:pt x="23406" y="215417"/>
                  </a:lnTo>
                  <a:lnTo>
                    <a:pt x="21259" y="214528"/>
                  </a:lnTo>
                  <a:lnTo>
                    <a:pt x="19100" y="215417"/>
                  </a:lnTo>
                  <a:lnTo>
                    <a:pt x="18211" y="217563"/>
                  </a:lnTo>
                  <a:lnTo>
                    <a:pt x="19100" y="219710"/>
                  </a:lnTo>
                  <a:lnTo>
                    <a:pt x="21259" y="220599"/>
                  </a:lnTo>
                  <a:lnTo>
                    <a:pt x="23406" y="219710"/>
                  </a:lnTo>
                  <a:lnTo>
                    <a:pt x="24295" y="217563"/>
                  </a:lnTo>
                  <a:close/>
                </a:path>
                <a:path w="46989" h="283845">
                  <a:moveTo>
                    <a:pt x="24295" y="207441"/>
                  </a:moveTo>
                  <a:lnTo>
                    <a:pt x="23406" y="205295"/>
                  </a:lnTo>
                  <a:lnTo>
                    <a:pt x="21259" y="204406"/>
                  </a:lnTo>
                  <a:lnTo>
                    <a:pt x="19100" y="205295"/>
                  </a:lnTo>
                  <a:lnTo>
                    <a:pt x="18211" y="207441"/>
                  </a:lnTo>
                  <a:lnTo>
                    <a:pt x="19100" y="209588"/>
                  </a:lnTo>
                  <a:lnTo>
                    <a:pt x="21259" y="210477"/>
                  </a:lnTo>
                  <a:lnTo>
                    <a:pt x="23406" y="209588"/>
                  </a:lnTo>
                  <a:lnTo>
                    <a:pt x="24295" y="207441"/>
                  </a:lnTo>
                  <a:close/>
                </a:path>
                <a:path w="46989" h="283845">
                  <a:moveTo>
                    <a:pt x="24295" y="192265"/>
                  </a:moveTo>
                  <a:lnTo>
                    <a:pt x="23406" y="190119"/>
                  </a:lnTo>
                  <a:lnTo>
                    <a:pt x="21259" y="189230"/>
                  </a:lnTo>
                  <a:lnTo>
                    <a:pt x="19100" y="190119"/>
                  </a:lnTo>
                  <a:lnTo>
                    <a:pt x="18211" y="192265"/>
                  </a:lnTo>
                  <a:lnTo>
                    <a:pt x="19100" y="194411"/>
                  </a:lnTo>
                  <a:lnTo>
                    <a:pt x="21259" y="195300"/>
                  </a:lnTo>
                  <a:lnTo>
                    <a:pt x="23406" y="194411"/>
                  </a:lnTo>
                  <a:lnTo>
                    <a:pt x="24295" y="192265"/>
                  </a:lnTo>
                  <a:close/>
                </a:path>
                <a:path w="46989" h="283845">
                  <a:moveTo>
                    <a:pt x="24295" y="140652"/>
                  </a:moveTo>
                  <a:lnTo>
                    <a:pt x="23406" y="138506"/>
                  </a:lnTo>
                  <a:lnTo>
                    <a:pt x="21259" y="137617"/>
                  </a:lnTo>
                  <a:lnTo>
                    <a:pt x="19100" y="138506"/>
                  </a:lnTo>
                  <a:lnTo>
                    <a:pt x="18211" y="140652"/>
                  </a:lnTo>
                  <a:lnTo>
                    <a:pt x="19100" y="142798"/>
                  </a:lnTo>
                  <a:lnTo>
                    <a:pt x="21259" y="143700"/>
                  </a:lnTo>
                  <a:lnTo>
                    <a:pt x="23406" y="142798"/>
                  </a:lnTo>
                  <a:lnTo>
                    <a:pt x="24295" y="140652"/>
                  </a:lnTo>
                  <a:close/>
                </a:path>
                <a:path w="46989" h="283845">
                  <a:moveTo>
                    <a:pt x="24295" y="134581"/>
                  </a:moveTo>
                  <a:lnTo>
                    <a:pt x="23406" y="132435"/>
                  </a:lnTo>
                  <a:lnTo>
                    <a:pt x="21259" y="131546"/>
                  </a:lnTo>
                  <a:lnTo>
                    <a:pt x="19100" y="132435"/>
                  </a:lnTo>
                  <a:lnTo>
                    <a:pt x="18211" y="134581"/>
                  </a:lnTo>
                  <a:lnTo>
                    <a:pt x="19100" y="136728"/>
                  </a:lnTo>
                  <a:lnTo>
                    <a:pt x="21259" y="137617"/>
                  </a:lnTo>
                  <a:lnTo>
                    <a:pt x="23406" y="136728"/>
                  </a:lnTo>
                  <a:lnTo>
                    <a:pt x="24295" y="134581"/>
                  </a:lnTo>
                  <a:close/>
                </a:path>
                <a:path w="46989" h="283845">
                  <a:moveTo>
                    <a:pt x="24295" y="115354"/>
                  </a:moveTo>
                  <a:lnTo>
                    <a:pt x="23406" y="113207"/>
                  </a:lnTo>
                  <a:lnTo>
                    <a:pt x="21259" y="112318"/>
                  </a:lnTo>
                  <a:lnTo>
                    <a:pt x="19100" y="113207"/>
                  </a:lnTo>
                  <a:lnTo>
                    <a:pt x="18211" y="115354"/>
                  </a:lnTo>
                  <a:lnTo>
                    <a:pt x="19100" y="117500"/>
                  </a:lnTo>
                  <a:lnTo>
                    <a:pt x="21259" y="118389"/>
                  </a:lnTo>
                  <a:lnTo>
                    <a:pt x="23406" y="117500"/>
                  </a:lnTo>
                  <a:lnTo>
                    <a:pt x="24295" y="115354"/>
                  </a:lnTo>
                  <a:close/>
                </a:path>
                <a:path w="46989" h="283845">
                  <a:moveTo>
                    <a:pt x="24295" y="89052"/>
                  </a:moveTo>
                  <a:lnTo>
                    <a:pt x="23406" y="86906"/>
                  </a:lnTo>
                  <a:lnTo>
                    <a:pt x="21259" y="86017"/>
                  </a:lnTo>
                  <a:lnTo>
                    <a:pt x="19100" y="86906"/>
                  </a:lnTo>
                  <a:lnTo>
                    <a:pt x="18211" y="89052"/>
                  </a:lnTo>
                  <a:lnTo>
                    <a:pt x="19100" y="91198"/>
                  </a:lnTo>
                  <a:lnTo>
                    <a:pt x="21259" y="92087"/>
                  </a:lnTo>
                  <a:lnTo>
                    <a:pt x="23406" y="91198"/>
                  </a:lnTo>
                  <a:lnTo>
                    <a:pt x="24295" y="89052"/>
                  </a:lnTo>
                  <a:close/>
                </a:path>
                <a:path w="46989" h="283845">
                  <a:moveTo>
                    <a:pt x="24295" y="62738"/>
                  </a:moveTo>
                  <a:lnTo>
                    <a:pt x="23406" y="60591"/>
                  </a:lnTo>
                  <a:lnTo>
                    <a:pt x="21259" y="59702"/>
                  </a:lnTo>
                  <a:lnTo>
                    <a:pt x="19100" y="60591"/>
                  </a:lnTo>
                  <a:lnTo>
                    <a:pt x="18211" y="62738"/>
                  </a:lnTo>
                  <a:lnTo>
                    <a:pt x="18415" y="63246"/>
                  </a:lnTo>
                  <a:lnTo>
                    <a:pt x="18211" y="63754"/>
                  </a:lnTo>
                  <a:lnTo>
                    <a:pt x="19100" y="65900"/>
                  </a:lnTo>
                  <a:lnTo>
                    <a:pt x="21259" y="66789"/>
                  </a:lnTo>
                  <a:lnTo>
                    <a:pt x="23406" y="65900"/>
                  </a:lnTo>
                  <a:lnTo>
                    <a:pt x="24295" y="63754"/>
                  </a:lnTo>
                  <a:lnTo>
                    <a:pt x="24079" y="63246"/>
                  </a:lnTo>
                  <a:lnTo>
                    <a:pt x="24295" y="62738"/>
                  </a:lnTo>
                  <a:close/>
                </a:path>
                <a:path w="46989" h="283845">
                  <a:moveTo>
                    <a:pt x="24295" y="37439"/>
                  </a:moveTo>
                  <a:lnTo>
                    <a:pt x="23406" y="35293"/>
                  </a:lnTo>
                  <a:lnTo>
                    <a:pt x="21259" y="34404"/>
                  </a:lnTo>
                  <a:lnTo>
                    <a:pt x="19100" y="35293"/>
                  </a:lnTo>
                  <a:lnTo>
                    <a:pt x="18211" y="37439"/>
                  </a:lnTo>
                  <a:lnTo>
                    <a:pt x="19100" y="39585"/>
                  </a:lnTo>
                  <a:lnTo>
                    <a:pt x="21259" y="40474"/>
                  </a:lnTo>
                  <a:lnTo>
                    <a:pt x="23406" y="39585"/>
                  </a:lnTo>
                  <a:lnTo>
                    <a:pt x="24295" y="37439"/>
                  </a:lnTo>
                  <a:close/>
                </a:path>
                <a:path w="46989" h="283845">
                  <a:moveTo>
                    <a:pt x="24295" y="12141"/>
                  </a:moveTo>
                  <a:lnTo>
                    <a:pt x="23406" y="9994"/>
                  </a:lnTo>
                  <a:lnTo>
                    <a:pt x="21259" y="9105"/>
                  </a:lnTo>
                  <a:lnTo>
                    <a:pt x="19100" y="9994"/>
                  </a:lnTo>
                  <a:lnTo>
                    <a:pt x="18211" y="12141"/>
                  </a:lnTo>
                  <a:lnTo>
                    <a:pt x="19100" y="14287"/>
                  </a:lnTo>
                  <a:lnTo>
                    <a:pt x="21259" y="15176"/>
                  </a:lnTo>
                  <a:lnTo>
                    <a:pt x="23406" y="14287"/>
                  </a:lnTo>
                  <a:lnTo>
                    <a:pt x="24295" y="12141"/>
                  </a:lnTo>
                  <a:close/>
                </a:path>
                <a:path w="46989" h="283845">
                  <a:moveTo>
                    <a:pt x="28333" y="238823"/>
                  </a:moveTo>
                  <a:lnTo>
                    <a:pt x="27444" y="236677"/>
                  </a:lnTo>
                  <a:lnTo>
                    <a:pt x="25298" y="235788"/>
                  </a:lnTo>
                  <a:lnTo>
                    <a:pt x="23152" y="236677"/>
                  </a:lnTo>
                  <a:lnTo>
                    <a:pt x="22263" y="238823"/>
                  </a:lnTo>
                  <a:lnTo>
                    <a:pt x="22961" y="240538"/>
                  </a:lnTo>
                  <a:lnTo>
                    <a:pt x="21259" y="239826"/>
                  </a:lnTo>
                  <a:lnTo>
                    <a:pt x="19100" y="240715"/>
                  </a:lnTo>
                  <a:lnTo>
                    <a:pt x="18211" y="242862"/>
                  </a:lnTo>
                  <a:lnTo>
                    <a:pt x="19100" y="245008"/>
                  </a:lnTo>
                  <a:lnTo>
                    <a:pt x="21259" y="245897"/>
                  </a:lnTo>
                  <a:lnTo>
                    <a:pt x="23406" y="245008"/>
                  </a:lnTo>
                  <a:lnTo>
                    <a:pt x="24295" y="242862"/>
                  </a:lnTo>
                  <a:lnTo>
                    <a:pt x="23583" y="241160"/>
                  </a:lnTo>
                  <a:lnTo>
                    <a:pt x="25298" y="241858"/>
                  </a:lnTo>
                  <a:lnTo>
                    <a:pt x="27444" y="240969"/>
                  </a:lnTo>
                  <a:lnTo>
                    <a:pt x="28333" y="238823"/>
                  </a:lnTo>
                  <a:close/>
                </a:path>
                <a:path w="46989" h="283845">
                  <a:moveTo>
                    <a:pt x="28333" y="166966"/>
                  </a:moveTo>
                  <a:lnTo>
                    <a:pt x="27444" y="164820"/>
                  </a:lnTo>
                  <a:lnTo>
                    <a:pt x="25298" y="163931"/>
                  </a:lnTo>
                  <a:lnTo>
                    <a:pt x="23723" y="164592"/>
                  </a:lnTo>
                  <a:lnTo>
                    <a:pt x="23406" y="163804"/>
                  </a:lnTo>
                  <a:lnTo>
                    <a:pt x="21259" y="162915"/>
                  </a:lnTo>
                  <a:lnTo>
                    <a:pt x="19100" y="163804"/>
                  </a:lnTo>
                  <a:lnTo>
                    <a:pt x="18211" y="165950"/>
                  </a:lnTo>
                  <a:lnTo>
                    <a:pt x="19100" y="168109"/>
                  </a:lnTo>
                  <a:lnTo>
                    <a:pt x="21259" y="168998"/>
                  </a:lnTo>
                  <a:lnTo>
                    <a:pt x="22821" y="168351"/>
                  </a:lnTo>
                  <a:lnTo>
                    <a:pt x="23152" y="169113"/>
                  </a:lnTo>
                  <a:lnTo>
                    <a:pt x="25298" y="170002"/>
                  </a:lnTo>
                  <a:lnTo>
                    <a:pt x="27444" y="169113"/>
                  </a:lnTo>
                  <a:lnTo>
                    <a:pt x="28333" y="166966"/>
                  </a:lnTo>
                  <a:close/>
                </a:path>
                <a:path w="46989" h="283845">
                  <a:moveTo>
                    <a:pt x="28333" y="94107"/>
                  </a:moveTo>
                  <a:lnTo>
                    <a:pt x="27444" y="91960"/>
                  </a:lnTo>
                  <a:lnTo>
                    <a:pt x="25298" y="91071"/>
                  </a:lnTo>
                  <a:lnTo>
                    <a:pt x="23152" y="91960"/>
                  </a:lnTo>
                  <a:lnTo>
                    <a:pt x="22263" y="94107"/>
                  </a:lnTo>
                  <a:lnTo>
                    <a:pt x="23152" y="96253"/>
                  </a:lnTo>
                  <a:lnTo>
                    <a:pt x="25298" y="97142"/>
                  </a:lnTo>
                  <a:lnTo>
                    <a:pt x="27444" y="96253"/>
                  </a:lnTo>
                  <a:lnTo>
                    <a:pt x="28333" y="94107"/>
                  </a:lnTo>
                  <a:close/>
                </a:path>
                <a:path w="46989" h="283845">
                  <a:moveTo>
                    <a:pt x="28333" y="21247"/>
                  </a:moveTo>
                  <a:lnTo>
                    <a:pt x="27444" y="19100"/>
                  </a:lnTo>
                  <a:lnTo>
                    <a:pt x="25298" y="18211"/>
                  </a:lnTo>
                  <a:lnTo>
                    <a:pt x="23152" y="19100"/>
                  </a:lnTo>
                  <a:lnTo>
                    <a:pt x="22263" y="21247"/>
                  </a:lnTo>
                  <a:lnTo>
                    <a:pt x="23152" y="23393"/>
                  </a:lnTo>
                  <a:lnTo>
                    <a:pt x="25298" y="24282"/>
                  </a:lnTo>
                  <a:lnTo>
                    <a:pt x="27444" y="23393"/>
                  </a:lnTo>
                  <a:lnTo>
                    <a:pt x="28333" y="21247"/>
                  </a:lnTo>
                  <a:close/>
                </a:path>
                <a:path w="46989" h="283845">
                  <a:moveTo>
                    <a:pt x="42506" y="225666"/>
                  </a:moveTo>
                  <a:lnTo>
                    <a:pt x="41617" y="223520"/>
                  </a:lnTo>
                  <a:lnTo>
                    <a:pt x="39471" y="222631"/>
                  </a:lnTo>
                  <a:lnTo>
                    <a:pt x="37325" y="223520"/>
                  </a:lnTo>
                  <a:lnTo>
                    <a:pt x="36436" y="225666"/>
                  </a:lnTo>
                  <a:lnTo>
                    <a:pt x="37325" y="227812"/>
                  </a:lnTo>
                  <a:lnTo>
                    <a:pt x="39471" y="228701"/>
                  </a:lnTo>
                  <a:lnTo>
                    <a:pt x="41617" y="227812"/>
                  </a:lnTo>
                  <a:lnTo>
                    <a:pt x="42506" y="225666"/>
                  </a:lnTo>
                  <a:close/>
                </a:path>
                <a:path w="46989" h="283845">
                  <a:moveTo>
                    <a:pt x="42506" y="152806"/>
                  </a:moveTo>
                  <a:lnTo>
                    <a:pt x="41617" y="150660"/>
                  </a:lnTo>
                  <a:lnTo>
                    <a:pt x="39471" y="149771"/>
                  </a:lnTo>
                  <a:lnTo>
                    <a:pt x="37325" y="150660"/>
                  </a:lnTo>
                  <a:lnTo>
                    <a:pt x="36436" y="152806"/>
                  </a:lnTo>
                  <a:lnTo>
                    <a:pt x="37325" y="154952"/>
                  </a:lnTo>
                  <a:lnTo>
                    <a:pt x="39471" y="155841"/>
                  </a:lnTo>
                  <a:lnTo>
                    <a:pt x="41617" y="154952"/>
                  </a:lnTo>
                  <a:lnTo>
                    <a:pt x="42506" y="152806"/>
                  </a:lnTo>
                  <a:close/>
                </a:path>
                <a:path w="46989" h="283845">
                  <a:moveTo>
                    <a:pt x="42506" y="79946"/>
                  </a:moveTo>
                  <a:lnTo>
                    <a:pt x="41617" y="77800"/>
                  </a:lnTo>
                  <a:lnTo>
                    <a:pt x="39471" y="76911"/>
                  </a:lnTo>
                  <a:lnTo>
                    <a:pt x="37325" y="77800"/>
                  </a:lnTo>
                  <a:lnTo>
                    <a:pt x="36436" y="79946"/>
                  </a:lnTo>
                  <a:lnTo>
                    <a:pt x="37325" y="82092"/>
                  </a:lnTo>
                  <a:lnTo>
                    <a:pt x="39471" y="82981"/>
                  </a:lnTo>
                  <a:lnTo>
                    <a:pt x="41617" y="82092"/>
                  </a:lnTo>
                  <a:lnTo>
                    <a:pt x="42506" y="79946"/>
                  </a:lnTo>
                  <a:close/>
                </a:path>
                <a:path w="46989" h="283845">
                  <a:moveTo>
                    <a:pt x="42506" y="8089"/>
                  </a:moveTo>
                  <a:lnTo>
                    <a:pt x="41617" y="5943"/>
                  </a:lnTo>
                  <a:lnTo>
                    <a:pt x="39471" y="5054"/>
                  </a:lnTo>
                  <a:lnTo>
                    <a:pt x="37325" y="5943"/>
                  </a:lnTo>
                  <a:lnTo>
                    <a:pt x="36436" y="8089"/>
                  </a:lnTo>
                  <a:lnTo>
                    <a:pt x="37325" y="10236"/>
                  </a:lnTo>
                  <a:lnTo>
                    <a:pt x="39471" y="11125"/>
                  </a:lnTo>
                  <a:lnTo>
                    <a:pt x="41617" y="10236"/>
                  </a:lnTo>
                  <a:lnTo>
                    <a:pt x="42506" y="8089"/>
                  </a:lnTo>
                  <a:close/>
                </a:path>
                <a:path w="46989" h="283845">
                  <a:moveTo>
                    <a:pt x="46558" y="257035"/>
                  </a:moveTo>
                  <a:lnTo>
                    <a:pt x="45669" y="254889"/>
                  </a:lnTo>
                  <a:lnTo>
                    <a:pt x="43522" y="254000"/>
                  </a:lnTo>
                  <a:lnTo>
                    <a:pt x="41363" y="254889"/>
                  </a:lnTo>
                  <a:lnTo>
                    <a:pt x="40474" y="257035"/>
                  </a:lnTo>
                  <a:lnTo>
                    <a:pt x="41363" y="259181"/>
                  </a:lnTo>
                  <a:lnTo>
                    <a:pt x="43522" y="260070"/>
                  </a:lnTo>
                  <a:lnTo>
                    <a:pt x="45669" y="259181"/>
                  </a:lnTo>
                  <a:lnTo>
                    <a:pt x="46558" y="257035"/>
                  </a:lnTo>
                  <a:close/>
                </a:path>
                <a:path w="46989" h="283845">
                  <a:moveTo>
                    <a:pt x="46558" y="184175"/>
                  </a:moveTo>
                  <a:lnTo>
                    <a:pt x="45669" y="182029"/>
                  </a:lnTo>
                  <a:lnTo>
                    <a:pt x="43522" y="181140"/>
                  </a:lnTo>
                  <a:lnTo>
                    <a:pt x="41363" y="182029"/>
                  </a:lnTo>
                  <a:lnTo>
                    <a:pt x="40474" y="184175"/>
                  </a:lnTo>
                  <a:lnTo>
                    <a:pt x="41363" y="186321"/>
                  </a:lnTo>
                  <a:lnTo>
                    <a:pt x="43522" y="187210"/>
                  </a:lnTo>
                  <a:lnTo>
                    <a:pt x="45669" y="186321"/>
                  </a:lnTo>
                  <a:lnTo>
                    <a:pt x="46558" y="184175"/>
                  </a:lnTo>
                  <a:close/>
                </a:path>
                <a:path w="46989" h="283845">
                  <a:moveTo>
                    <a:pt x="46558" y="112318"/>
                  </a:moveTo>
                  <a:lnTo>
                    <a:pt x="45669" y="110172"/>
                  </a:lnTo>
                  <a:lnTo>
                    <a:pt x="43522" y="109283"/>
                  </a:lnTo>
                  <a:lnTo>
                    <a:pt x="41363" y="110172"/>
                  </a:lnTo>
                  <a:lnTo>
                    <a:pt x="40474" y="112318"/>
                  </a:lnTo>
                  <a:lnTo>
                    <a:pt x="41363" y="114465"/>
                  </a:lnTo>
                  <a:lnTo>
                    <a:pt x="43522" y="115354"/>
                  </a:lnTo>
                  <a:lnTo>
                    <a:pt x="45669" y="114465"/>
                  </a:lnTo>
                  <a:lnTo>
                    <a:pt x="46558" y="112318"/>
                  </a:lnTo>
                  <a:close/>
                </a:path>
                <a:path w="46989" h="283845">
                  <a:moveTo>
                    <a:pt x="46558" y="39458"/>
                  </a:moveTo>
                  <a:lnTo>
                    <a:pt x="45669" y="37312"/>
                  </a:lnTo>
                  <a:lnTo>
                    <a:pt x="43522" y="36423"/>
                  </a:lnTo>
                  <a:lnTo>
                    <a:pt x="41363" y="37312"/>
                  </a:lnTo>
                  <a:lnTo>
                    <a:pt x="40474" y="39458"/>
                  </a:lnTo>
                  <a:lnTo>
                    <a:pt x="41363" y="41605"/>
                  </a:lnTo>
                  <a:lnTo>
                    <a:pt x="43522" y="42494"/>
                  </a:lnTo>
                  <a:lnTo>
                    <a:pt x="45669" y="41605"/>
                  </a:lnTo>
                  <a:lnTo>
                    <a:pt x="46558" y="394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7" name="object 1207"/>
            <p:cNvSpPr/>
            <p:nvPr/>
          </p:nvSpPr>
          <p:spPr>
            <a:xfrm>
              <a:off x="3444345" y="8421121"/>
              <a:ext cx="2273935" cy="299085"/>
            </a:xfrm>
            <a:custGeom>
              <a:avLst/>
              <a:gdLst/>
              <a:ahLst/>
              <a:cxnLst/>
              <a:rect l="l" t="t" r="r" b="b"/>
              <a:pathLst>
                <a:path w="2273935" h="299084">
                  <a:moveTo>
                    <a:pt x="53633" y="0"/>
                  </a:moveTo>
                  <a:lnTo>
                    <a:pt x="0" y="0"/>
                  </a:lnTo>
                  <a:lnTo>
                    <a:pt x="0" y="298525"/>
                  </a:lnTo>
                  <a:lnTo>
                    <a:pt x="53633" y="298525"/>
                  </a:lnTo>
                  <a:lnTo>
                    <a:pt x="53633" y="0"/>
                  </a:lnTo>
                </a:path>
                <a:path w="2273935" h="299084">
                  <a:moveTo>
                    <a:pt x="0" y="0"/>
                  </a:moveTo>
                  <a:lnTo>
                    <a:pt x="53633" y="298525"/>
                  </a:lnTo>
                </a:path>
                <a:path w="2273935" h="299084">
                  <a:moveTo>
                    <a:pt x="0" y="298525"/>
                  </a:moveTo>
                  <a:lnTo>
                    <a:pt x="53633" y="0"/>
                  </a:lnTo>
                </a:path>
                <a:path w="2273935" h="299084">
                  <a:moveTo>
                    <a:pt x="2266771" y="182151"/>
                  </a:moveTo>
                  <a:lnTo>
                    <a:pt x="2260699" y="193282"/>
                  </a:lnTo>
                  <a:lnTo>
                    <a:pt x="2273854" y="193282"/>
                  </a:lnTo>
                  <a:lnTo>
                    <a:pt x="2266771" y="182151"/>
                  </a:lnTo>
                </a:path>
                <a:path w="2273935" h="299084">
                  <a:moveTo>
                    <a:pt x="2266771" y="48573"/>
                  </a:moveTo>
                  <a:lnTo>
                    <a:pt x="2260699" y="59705"/>
                  </a:lnTo>
                  <a:lnTo>
                    <a:pt x="2273854" y="59705"/>
                  </a:lnTo>
                  <a:lnTo>
                    <a:pt x="2266771" y="4857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8" name="object 1208"/>
            <p:cNvSpPr/>
            <p:nvPr/>
          </p:nvSpPr>
          <p:spPr>
            <a:xfrm>
              <a:off x="5687835" y="8428214"/>
              <a:ext cx="55880" cy="283845"/>
            </a:xfrm>
            <a:custGeom>
              <a:avLst/>
              <a:gdLst/>
              <a:ahLst/>
              <a:cxnLst/>
              <a:rect l="l" t="t" r="r" b="b"/>
              <a:pathLst>
                <a:path w="55879" h="283845">
                  <a:moveTo>
                    <a:pt x="6070" y="275247"/>
                  </a:moveTo>
                  <a:lnTo>
                    <a:pt x="5181" y="273100"/>
                  </a:lnTo>
                  <a:lnTo>
                    <a:pt x="3035" y="272211"/>
                  </a:lnTo>
                  <a:lnTo>
                    <a:pt x="889" y="273100"/>
                  </a:lnTo>
                  <a:lnTo>
                    <a:pt x="0" y="275247"/>
                  </a:lnTo>
                  <a:lnTo>
                    <a:pt x="889" y="277393"/>
                  </a:lnTo>
                  <a:lnTo>
                    <a:pt x="3035" y="278282"/>
                  </a:lnTo>
                  <a:lnTo>
                    <a:pt x="5181" y="277393"/>
                  </a:lnTo>
                  <a:lnTo>
                    <a:pt x="6070" y="275247"/>
                  </a:lnTo>
                  <a:close/>
                </a:path>
                <a:path w="55879" h="283845">
                  <a:moveTo>
                    <a:pt x="6070" y="202387"/>
                  </a:moveTo>
                  <a:lnTo>
                    <a:pt x="5181" y="200240"/>
                  </a:lnTo>
                  <a:lnTo>
                    <a:pt x="3035" y="199351"/>
                  </a:lnTo>
                  <a:lnTo>
                    <a:pt x="889" y="200240"/>
                  </a:lnTo>
                  <a:lnTo>
                    <a:pt x="0" y="202387"/>
                  </a:lnTo>
                  <a:lnTo>
                    <a:pt x="889" y="204533"/>
                  </a:lnTo>
                  <a:lnTo>
                    <a:pt x="3035" y="205422"/>
                  </a:lnTo>
                  <a:lnTo>
                    <a:pt x="5181" y="204533"/>
                  </a:lnTo>
                  <a:lnTo>
                    <a:pt x="6070" y="202387"/>
                  </a:lnTo>
                  <a:close/>
                </a:path>
                <a:path w="55879" h="283845">
                  <a:moveTo>
                    <a:pt x="6070" y="130543"/>
                  </a:moveTo>
                  <a:lnTo>
                    <a:pt x="5181" y="128397"/>
                  </a:lnTo>
                  <a:lnTo>
                    <a:pt x="3035" y="127508"/>
                  </a:lnTo>
                  <a:lnTo>
                    <a:pt x="889" y="128397"/>
                  </a:lnTo>
                  <a:lnTo>
                    <a:pt x="0" y="130543"/>
                  </a:lnTo>
                  <a:lnTo>
                    <a:pt x="889" y="132689"/>
                  </a:lnTo>
                  <a:lnTo>
                    <a:pt x="3035" y="133578"/>
                  </a:lnTo>
                  <a:lnTo>
                    <a:pt x="5181" y="132689"/>
                  </a:lnTo>
                  <a:lnTo>
                    <a:pt x="6070" y="130543"/>
                  </a:lnTo>
                  <a:close/>
                </a:path>
                <a:path w="55879" h="283845">
                  <a:moveTo>
                    <a:pt x="6070" y="57683"/>
                  </a:moveTo>
                  <a:lnTo>
                    <a:pt x="5181" y="55537"/>
                  </a:lnTo>
                  <a:lnTo>
                    <a:pt x="3035" y="54648"/>
                  </a:lnTo>
                  <a:lnTo>
                    <a:pt x="889" y="55537"/>
                  </a:lnTo>
                  <a:lnTo>
                    <a:pt x="0" y="57683"/>
                  </a:lnTo>
                  <a:lnTo>
                    <a:pt x="889" y="59829"/>
                  </a:lnTo>
                  <a:lnTo>
                    <a:pt x="3035" y="60718"/>
                  </a:lnTo>
                  <a:lnTo>
                    <a:pt x="5181" y="59829"/>
                  </a:lnTo>
                  <a:lnTo>
                    <a:pt x="6070" y="57683"/>
                  </a:lnTo>
                  <a:close/>
                </a:path>
                <a:path w="55879" h="283845">
                  <a:moveTo>
                    <a:pt x="19227" y="262089"/>
                  </a:moveTo>
                  <a:lnTo>
                    <a:pt x="18338" y="259943"/>
                  </a:lnTo>
                  <a:lnTo>
                    <a:pt x="16192" y="259054"/>
                  </a:lnTo>
                  <a:lnTo>
                    <a:pt x="14046" y="259943"/>
                  </a:lnTo>
                  <a:lnTo>
                    <a:pt x="13157" y="262089"/>
                  </a:lnTo>
                  <a:lnTo>
                    <a:pt x="14046" y="264236"/>
                  </a:lnTo>
                  <a:lnTo>
                    <a:pt x="16192" y="265125"/>
                  </a:lnTo>
                  <a:lnTo>
                    <a:pt x="18338" y="264236"/>
                  </a:lnTo>
                  <a:lnTo>
                    <a:pt x="19227" y="262089"/>
                  </a:lnTo>
                  <a:close/>
                </a:path>
                <a:path w="55879" h="283845">
                  <a:moveTo>
                    <a:pt x="19227" y="189230"/>
                  </a:moveTo>
                  <a:lnTo>
                    <a:pt x="18338" y="187083"/>
                  </a:lnTo>
                  <a:lnTo>
                    <a:pt x="16192" y="186194"/>
                  </a:lnTo>
                  <a:lnTo>
                    <a:pt x="14046" y="187083"/>
                  </a:lnTo>
                  <a:lnTo>
                    <a:pt x="13157" y="189230"/>
                  </a:lnTo>
                  <a:lnTo>
                    <a:pt x="14046" y="191376"/>
                  </a:lnTo>
                  <a:lnTo>
                    <a:pt x="16192" y="192265"/>
                  </a:lnTo>
                  <a:lnTo>
                    <a:pt x="18338" y="191376"/>
                  </a:lnTo>
                  <a:lnTo>
                    <a:pt x="19227" y="189230"/>
                  </a:lnTo>
                  <a:close/>
                </a:path>
                <a:path w="55879" h="283845">
                  <a:moveTo>
                    <a:pt x="19227" y="116370"/>
                  </a:moveTo>
                  <a:lnTo>
                    <a:pt x="18338" y="114223"/>
                  </a:lnTo>
                  <a:lnTo>
                    <a:pt x="16192" y="113334"/>
                  </a:lnTo>
                  <a:lnTo>
                    <a:pt x="14046" y="114223"/>
                  </a:lnTo>
                  <a:lnTo>
                    <a:pt x="13157" y="116370"/>
                  </a:lnTo>
                  <a:lnTo>
                    <a:pt x="14046" y="118516"/>
                  </a:lnTo>
                  <a:lnTo>
                    <a:pt x="16192" y="119405"/>
                  </a:lnTo>
                  <a:lnTo>
                    <a:pt x="18338" y="118516"/>
                  </a:lnTo>
                  <a:lnTo>
                    <a:pt x="19227" y="116370"/>
                  </a:lnTo>
                  <a:close/>
                </a:path>
                <a:path w="55879" h="283845">
                  <a:moveTo>
                    <a:pt x="19227" y="44526"/>
                  </a:moveTo>
                  <a:lnTo>
                    <a:pt x="18338" y="42379"/>
                  </a:lnTo>
                  <a:lnTo>
                    <a:pt x="16192" y="41490"/>
                  </a:lnTo>
                  <a:lnTo>
                    <a:pt x="14046" y="42379"/>
                  </a:lnTo>
                  <a:lnTo>
                    <a:pt x="13157" y="44526"/>
                  </a:lnTo>
                  <a:lnTo>
                    <a:pt x="14046" y="46672"/>
                  </a:lnTo>
                  <a:lnTo>
                    <a:pt x="16192" y="47561"/>
                  </a:lnTo>
                  <a:lnTo>
                    <a:pt x="18338" y="46672"/>
                  </a:lnTo>
                  <a:lnTo>
                    <a:pt x="19227" y="44526"/>
                  </a:lnTo>
                  <a:close/>
                </a:path>
                <a:path w="55879" h="283845">
                  <a:moveTo>
                    <a:pt x="24282" y="220599"/>
                  </a:moveTo>
                  <a:lnTo>
                    <a:pt x="23393" y="218452"/>
                  </a:lnTo>
                  <a:lnTo>
                    <a:pt x="21247" y="217563"/>
                  </a:lnTo>
                  <a:lnTo>
                    <a:pt x="19100" y="218452"/>
                  </a:lnTo>
                  <a:lnTo>
                    <a:pt x="18211" y="220599"/>
                  </a:lnTo>
                  <a:lnTo>
                    <a:pt x="19100" y="222745"/>
                  </a:lnTo>
                  <a:lnTo>
                    <a:pt x="21247" y="223634"/>
                  </a:lnTo>
                  <a:lnTo>
                    <a:pt x="23393" y="222745"/>
                  </a:lnTo>
                  <a:lnTo>
                    <a:pt x="24282" y="220599"/>
                  </a:lnTo>
                  <a:close/>
                </a:path>
                <a:path w="55879" h="283845">
                  <a:moveTo>
                    <a:pt x="24282" y="148755"/>
                  </a:moveTo>
                  <a:lnTo>
                    <a:pt x="23393" y="146608"/>
                  </a:lnTo>
                  <a:lnTo>
                    <a:pt x="21247" y="145719"/>
                  </a:lnTo>
                  <a:lnTo>
                    <a:pt x="19100" y="146608"/>
                  </a:lnTo>
                  <a:lnTo>
                    <a:pt x="18211" y="148755"/>
                  </a:lnTo>
                  <a:lnTo>
                    <a:pt x="19100" y="150901"/>
                  </a:lnTo>
                  <a:lnTo>
                    <a:pt x="21247" y="151790"/>
                  </a:lnTo>
                  <a:lnTo>
                    <a:pt x="23393" y="150901"/>
                  </a:lnTo>
                  <a:lnTo>
                    <a:pt x="24282" y="148755"/>
                  </a:lnTo>
                  <a:close/>
                </a:path>
                <a:path w="55879" h="283845">
                  <a:moveTo>
                    <a:pt x="24282" y="75895"/>
                  </a:moveTo>
                  <a:lnTo>
                    <a:pt x="23393" y="73748"/>
                  </a:lnTo>
                  <a:lnTo>
                    <a:pt x="21247" y="72859"/>
                  </a:lnTo>
                  <a:lnTo>
                    <a:pt x="19100" y="73748"/>
                  </a:lnTo>
                  <a:lnTo>
                    <a:pt x="18211" y="75895"/>
                  </a:lnTo>
                  <a:lnTo>
                    <a:pt x="19100" y="78041"/>
                  </a:lnTo>
                  <a:lnTo>
                    <a:pt x="21247" y="78930"/>
                  </a:lnTo>
                  <a:lnTo>
                    <a:pt x="23393" y="78041"/>
                  </a:lnTo>
                  <a:lnTo>
                    <a:pt x="24282" y="75895"/>
                  </a:lnTo>
                  <a:close/>
                </a:path>
                <a:path w="55879" h="283845">
                  <a:moveTo>
                    <a:pt x="24282" y="3035"/>
                  </a:moveTo>
                  <a:lnTo>
                    <a:pt x="23393" y="889"/>
                  </a:lnTo>
                  <a:lnTo>
                    <a:pt x="21247" y="0"/>
                  </a:lnTo>
                  <a:lnTo>
                    <a:pt x="19100" y="889"/>
                  </a:lnTo>
                  <a:lnTo>
                    <a:pt x="18211" y="3035"/>
                  </a:lnTo>
                  <a:lnTo>
                    <a:pt x="19100" y="5181"/>
                  </a:lnTo>
                  <a:lnTo>
                    <a:pt x="21247" y="6070"/>
                  </a:lnTo>
                  <a:lnTo>
                    <a:pt x="23393" y="5181"/>
                  </a:lnTo>
                  <a:lnTo>
                    <a:pt x="24282" y="3035"/>
                  </a:lnTo>
                  <a:close/>
                </a:path>
                <a:path w="55879" h="283845">
                  <a:moveTo>
                    <a:pt x="33388" y="269176"/>
                  </a:moveTo>
                  <a:lnTo>
                    <a:pt x="32499" y="267030"/>
                  </a:lnTo>
                  <a:lnTo>
                    <a:pt x="30353" y="266141"/>
                  </a:lnTo>
                  <a:lnTo>
                    <a:pt x="28206" y="267030"/>
                  </a:lnTo>
                  <a:lnTo>
                    <a:pt x="27317" y="269176"/>
                  </a:lnTo>
                  <a:lnTo>
                    <a:pt x="28206" y="271322"/>
                  </a:lnTo>
                  <a:lnTo>
                    <a:pt x="30353" y="272211"/>
                  </a:lnTo>
                  <a:lnTo>
                    <a:pt x="32499" y="271322"/>
                  </a:lnTo>
                  <a:lnTo>
                    <a:pt x="33388" y="269176"/>
                  </a:lnTo>
                  <a:close/>
                </a:path>
                <a:path w="55879" h="283845">
                  <a:moveTo>
                    <a:pt x="33388" y="242862"/>
                  </a:moveTo>
                  <a:lnTo>
                    <a:pt x="32499" y="240715"/>
                  </a:lnTo>
                  <a:lnTo>
                    <a:pt x="30353" y="239826"/>
                  </a:lnTo>
                  <a:lnTo>
                    <a:pt x="28206" y="240715"/>
                  </a:lnTo>
                  <a:lnTo>
                    <a:pt x="27317" y="242862"/>
                  </a:lnTo>
                  <a:lnTo>
                    <a:pt x="28206" y="245008"/>
                  </a:lnTo>
                  <a:lnTo>
                    <a:pt x="30353" y="245897"/>
                  </a:lnTo>
                  <a:lnTo>
                    <a:pt x="32499" y="245008"/>
                  </a:lnTo>
                  <a:lnTo>
                    <a:pt x="33388" y="242862"/>
                  </a:lnTo>
                  <a:close/>
                </a:path>
                <a:path w="55879" h="283845">
                  <a:moveTo>
                    <a:pt x="33388" y="217563"/>
                  </a:moveTo>
                  <a:lnTo>
                    <a:pt x="32499" y="215417"/>
                  </a:lnTo>
                  <a:lnTo>
                    <a:pt x="30353" y="214528"/>
                  </a:lnTo>
                  <a:lnTo>
                    <a:pt x="28206" y="215417"/>
                  </a:lnTo>
                  <a:lnTo>
                    <a:pt x="27317" y="217563"/>
                  </a:lnTo>
                  <a:lnTo>
                    <a:pt x="28206" y="219710"/>
                  </a:lnTo>
                  <a:lnTo>
                    <a:pt x="30353" y="220599"/>
                  </a:lnTo>
                  <a:lnTo>
                    <a:pt x="32499" y="219710"/>
                  </a:lnTo>
                  <a:lnTo>
                    <a:pt x="33388" y="217563"/>
                  </a:lnTo>
                  <a:close/>
                </a:path>
                <a:path w="55879" h="283845">
                  <a:moveTo>
                    <a:pt x="33388" y="192265"/>
                  </a:moveTo>
                  <a:lnTo>
                    <a:pt x="32499" y="190119"/>
                  </a:lnTo>
                  <a:lnTo>
                    <a:pt x="30353" y="189230"/>
                  </a:lnTo>
                  <a:lnTo>
                    <a:pt x="28206" y="190119"/>
                  </a:lnTo>
                  <a:lnTo>
                    <a:pt x="27317" y="192265"/>
                  </a:lnTo>
                  <a:lnTo>
                    <a:pt x="28206" y="194411"/>
                  </a:lnTo>
                  <a:lnTo>
                    <a:pt x="30353" y="195300"/>
                  </a:lnTo>
                  <a:lnTo>
                    <a:pt x="32499" y="194411"/>
                  </a:lnTo>
                  <a:lnTo>
                    <a:pt x="33388" y="192265"/>
                  </a:lnTo>
                  <a:close/>
                </a:path>
                <a:path w="55879" h="283845">
                  <a:moveTo>
                    <a:pt x="33388" y="165950"/>
                  </a:moveTo>
                  <a:lnTo>
                    <a:pt x="32499" y="163804"/>
                  </a:lnTo>
                  <a:lnTo>
                    <a:pt x="30353" y="162915"/>
                  </a:lnTo>
                  <a:lnTo>
                    <a:pt x="28206" y="163804"/>
                  </a:lnTo>
                  <a:lnTo>
                    <a:pt x="27317" y="165950"/>
                  </a:lnTo>
                  <a:lnTo>
                    <a:pt x="28206" y="168109"/>
                  </a:lnTo>
                  <a:lnTo>
                    <a:pt x="30353" y="168998"/>
                  </a:lnTo>
                  <a:lnTo>
                    <a:pt x="32499" y="168109"/>
                  </a:lnTo>
                  <a:lnTo>
                    <a:pt x="33388" y="165950"/>
                  </a:lnTo>
                  <a:close/>
                </a:path>
                <a:path w="55879" h="283845">
                  <a:moveTo>
                    <a:pt x="33388" y="140652"/>
                  </a:moveTo>
                  <a:lnTo>
                    <a:pt x="32499" y="138506"/>
                  </a:lnTo>
                  <a:lnTo>
                    <a:pt x="30353" y="137617"/>
                  </a:lnTo>
                  <a:lnTo>
                    <a:pt x="28206" y="138506"/>
                  </a:lnTo>
                  <a:lnTo>
                    <a:pt x="27317" y="140652"/>
                  </a:lnTo>
                  <a:lnTo>
                    <a:pt x="28206" y="142798"/>
                  </a:lnTo>
                  <a:lnTo>
                    <a:pt x="30353" y="143700"/>
                  </a:lnTo>
                  <a:lnTo>
                    <a:pt x="32499" y="142798"/>
                  </a:lnTo>
                  <a:lnTo>
                    <a:pt x="33388" y="140652"/>
                  </a:lnTo>
                  <a:close/>
                </a:path>
                <a:path w="55879" h="283845">
                  <a:moveTo>
                    <a:pt x="33388" y="115354"/>
                  </a:moveTo>
                  <a:lnTo>
                    <a:pt x="32499" y="113207"/>
                  </a:lnTo>
                  <a:lnTo>
                    <a:pt x="30353" y="112318"/>
                  </a:lnTo>
                  <a:lnTo>
                    <a:pt x="28206" y="113207"/>
                  </a:lnTo>
                  <a:lnTo>
                    <a:pt x="27317" y="115354"/>
                  </a:lnTo>
                  <a:lnTo>
                    <a:pt x="28206" y="117500"/>
                  </a:lnTo>
                  <a:lnTo>
                    <a:pt x="30353" y="118389"/>
                  </a:lnTo>
                  <a:lnTo>
                    <a:pt x="32499" y="117500"/>
                  </a:lnTo>
                  <a:lnTo>
                    <a:pt x="33388" y="115354"/>
                  </a:lnTo>
                  <a:close/>
                </a:path>
                <a:path w="55879" h="283845">
                  <a:moveTo>
                    <a:pt x="33388" y="89052"/>
                  </a:moveTo>
                  <a:lnTo>
                    <a:pt x="32499" y="86906"/>
                  </a:lnTo>
                  <a:lnTo>
                    <a:pt x="30353" y="86017"/>
                  </a:lnTo>
                  <a:lnTo>
                    <a:pt x="28206" y="86906"/>
                  </a:lnTo>
                  <a:lnTo>
                    <a:pt x="27317" y="89052"/>
                  </a:lnTo>
                  <a:lnTo>
                    <a:pt x="28206" y="91198"/>
                  </a:lnTo>
                  <a:lnTo>
                    <a:pt x="30353" y="92087"/>
                  </a:lnTo>
                  <a:lnTo>
                    <a:pt x="32499" y="91198"/>
                  </a:lnTo>
                  <a:lnTo>
                    <a:pt x="33388" y="89052"/>
                  </a:lnTo>
                  <a:close/>
                </a:path>
                <a:path w="55879" h="283845">
                  <a:moveTo>
                    <a:pt x="33388" y="37439"/>
                  </a:moveTo>
                  <a:lnTo>
                    <a:pt x="32499" y="35293"/>
                  </a:lnTo>
                  <a:lnTo>
                    <a:pt x="30353" y="34404"/>
                  </a:lnTo>
                  <a:lnTo>
                    <a:pt x="28206" y="35293"/>
                  </a:lnTo>
                  <a:lnTo>
                    <a:pt x="27317" y="37439"/>
                  </a:lnTo>
                  <a:lnTo>
                    <a:pt x="28206" y="39585"/>
                  </a:lnTo>
                  <a:lnTo>
                    <a:pt x="30353" y="40474"/>
                  </a:lnTo>
                  <a:lnTo>
                    <a:pt x="32499" y="39585"/>
                  </a:lnTo>
                  <a:lnTo>
                    <a:pt x="33388" y="37439"/>
                  </a:lnTo>
                  <a:close/>
                </a:path>
                <a:path w="55879" h="283845">
                  <a:moveTo>
                    <a:pt x="33388" y="12141"/>
                  </a:moveTo>
                  <a:lnTo>
                    <a:pt x="32499" y="9994"/>
                  </a:lnTo>
                  <a:lnTo>
                    <a:pt x="30353" y="9105"/>
                  </a:lnTo>
                  <a:lnTo>
                    <a:pt x="28206" y="9994"/>
                  </a:lnTo>
                  <a:lnTo>
                    <a:pt x="27317" y="12141"/>
                  </a:lnTo>
                  <a:lnTo>
                    <a:pt x="28206" y="14287"/>
                  </a:lnTo>
                  <a:lnTo>
                    <a:pt x="30353" y="15176"/>
                  </a:lnTo>
                  <a:lnTo>
                    <a:pt x="32499" y="14287"/>
                  </a:lnTo>
                  <a:lnTo>
                    <a:pt x="33388" y="12141"/>
                  </a:lnTo>
                  <a:close/>
                </a:path>
                <a:path w="55879" h="283845">
                  <a:moveTo>
                    <a:pt x="37439" y="280301"/>
                  </a:moveTo>
                  <a:lnTo>
                    <a:pt x="36550" y="278155"/>
                  </a:lnTo>
                  <a:lnTo>
                    <a:pt x="34404" y="277266"/>
                  </a:lnTo>
                  <a:lnTo>
                    <a:pt x="32258" y="278155"/>
                  </a:lnTo>
                  <a:lnTo>
                    <a:pt x="31369" y="280301"/>
                  </a:lnTo>
                  <a:lnTo>
                    <a:pt x="32258" y="282460"/>
                  </a:lnTo>
                  <a:lnTo>
                    <a:pt x="34404" y="283349"/>
                  </a:lnTo>
                  <a:lnTo>
                    <a:pt x="36550" y="282460"/>
                  </a:lnTo>
                  <a:lnTo>
                    <a:pt x="37439" y="280301"/>
                  </a:lnTo>
                  <a:close/>
                </a:path>
                <a:path w="55879" h="283845">
                  <a:moveTo>
                    <a:pt x="37439" y="207441"/>
                  </a:moveTo>
                  <a:lnTo>
                    <a:pt x="36550" y="205295"/>
                  </a:lnTo>
                  <a:lnTo>
                    <a:pt x="34404" y="204406"/>
                  </a:lnTo>
                  <a:lnTo>
                    <a:pt x="32258" y="205295"/>
                  </a:lnTo>
                  <a:lnTo>
                    <a:pt x="31369" y="207441"/>
                  </a:lnTo>
                  <a:lnTo>
                    <a:pt x="32258" y="209588"/>
                  </a:lnTo>
                  <a:lnTo>
                    <a:pt x="34404" y="210477"/>
                  </a:lnTo>
                  <a:lnTo>
                    <a:pt x="36550" y="209588"/>
                  </a:lnTo>
                  <a:lnTo>
                    <a:pt x="37439" y="207441"/>
                  </a:lnTo>
                  <a:close/>
                </a:path>
                <a:path w="55879" h="283845">
                  <a:moveTo>
                    <a:pt x="37439" y="134581"/>
                  </a:moveTo>
                  <a:lnTo>
                    <a:pt x="36550" y="132435"/>
                  </a:lnTo>
                  <a:lnTo>
                    <a:pt x="34404" y="131546"/>
                  </a:lnTo>
                  <a:lnTo>
                    <a:pt x="32258" y="132435"/>
                  </a:lnTo>
                  <a:lnTo>
                    <a:pt x="31369" y="134581"/>
                  </a:lnTo>
                  <a:lnTo>
                    <a:pt x="32258" y="136728"/>
                  </a:lnTo>
                  <a:lnTo>
                    <a:pt x="34404" y="137617"/>
                  </a:lnTo>
                  <a:lnTo>
                    <a:pt x="36550" y="136728"/>
                  </a:lnTo>
                  <a:lnTo>
                    <a:pt x="37439" y="134581"/>
                  </a:lnTo>
                  <a:close/>
                </a:path>
                <a:path w="55879" h="283845">
                  <a:moveTo>
                    <a:pt x="37439" y="62738"/>
                  </a:moveTo>
                  <a:lnTo>
                    <a:pt x="36550" y="60591"/>
                  </a:lnTo>
                  <a:lnTo>
                    <a:pt x="34404" y="59702"/>
                  </a:lnTo>
                  <a:lnTo>
                    <a:pt x="32258" y="60591"/>
                  </a:lnTo>
                  <a:lnTo>
                    <a:pt x="31927" y="61379"/>
                  </a:lnTo>
                  <a:lnTo>
                    <a:pt x="30353" y="60718"/>
                  </a:lnTo>
                  <a:lnTo>
                    <a:pt x="28206" y="61607"/>
                  </a:lnTo>
                  <a:lnTo>
                    <a:pt x="27317" y="63754"/>
                  </a:lnTo>
                  <a:lnTo>
                    <a:pt x="28206" y="65900"/>
                  </a:lnTo>
                  <a:lnTo>
                    <a:pt x="30353" y="66789"/>
                  </a:lnTo>
                  <a:lnTo>
                    <a:pt x="32499" y="65900"/>
                  </a:lnTo>
                  <a:lnTo>
                    <a:pt x="32816" y="65125"/>
                  </a:lnTo>
                  <a:lnTo>
                    <a:pt x="34404" y="65773"/>
                  </a:lnTo>
                  <a:lnTo>
                    <a:pt x="36550" y="64884"/>
                  </a:lnTo>
                  <a:lnTo>
                    <a:pt x="37439" y="62738"/>
                  </a:lnTo>
                  <a:close/>
                </a:path>
                <a:path w="55879" h="283845">
                  <a:moveTo>
                    <a:pt x="42506" y="238823"/>
                  </a:moveTo>
                  <a:lnTo>
                    <a:pt x="41617" y="236677"/>
                  </a:lnTo>
                  <a:lnTo>
                    <a:pt x="39471" y="235788"/>
                  </a:lnTo>
                  <a:lnTo>
                    <a:pt x="37325" y="236677"/>
                  </a:lnTo>
                  <a:lnTo>
                    <a:pt x="36436" y="238823"/>
                  </a:lnTo>
                  <a:lnTo>
                    <a:pt x="37325" y="240969"/>
                  </a:lnTo>
                  <a:lnTo>
                    <a:pt x="39471" y="241858"/>
                  </a:lnTo>
                  <a:lnTo>
                    <a:pt x="41617" y="240969"/>
                  </a:lnTo>
                  <a:lnTo>
                    <a:pt x="42506" y="238823"/>
                  </a:lnTo>
                  <a:close/>
                </a:path>
                <a:path w="55879" h="283845">
                  <a:moveTo>
                    <a:pt x="42506" y="166966"/>
                  </a:moveTo>
                  <a:lnTo>
                    <a:pt x="41617" y="164820"/>
                  </a:lnTo>
                  <a:lnTo>
                    <a:pt x="39471" y="163931"/>
                  </a:lnTo>
                  <a:lnTo>
                    <a:pt x="37325" y="164820"/>
                  </a:lnTo>
                  <a:lnTo>
                    <a:pt x="36436" y="166966"/>
                  </a:lnTo>
                  <a:lnTo>
                    <a:pt x="37325" y="169113"/>
                  </a:lnTo>
                  <a:lnTo>
                    <a:pt x="39471" y="170002"/>
                  </a:lnTo>
                  <a:lnTo>
                    <a:pt x="41617" y="169113"/>
                  </a:lnTo>
                  <a:lnTo>
                    <a:pt x="42506" y="166966"/>
                  </a:lnTo>
                  <a:close/>
                </a:path>
                <a:path w="55879" h="283845">
                  <a:moveTo>
                    <a:pt x="42506" y="94107"/>
                  </a:moveTo>
                  <a:lnTo>
                    <a:pt x="41617" y="91960"/>
                  </a:lnTo>
                  <a:lnTo>
                    <a:pt x="39471" y="91071"/>
                  </a:lnTo>
                  <a:lnTo>
                    <a:pt x="37325" y="91960"/>
                  </a:lnTo>
                  <a:lnTo>
                    <a:pt x="36436" y="94107"/>
                  </a:lnTo>
                  <a:lnTo>
                    <a:pt x="37325" y="96253"/>
                  </a:lnTo>
                  <a:lnTo>
                    <a:pt x="39471" y="97142"/>
                  </a:lnTo>
                  <a:lnTo>
                    <a:pt x="41617" y="96253"/>
                  </a:lnTo>
                  <a:lnTo>
                    <a:pt x="42506" y="94107"/>
                  </a:lnTo>
                  <a:close/>
                </a:path>
                <a:path w="55879" h="283845">
                  <a:moveTo>
                    <a:pt x="42506" y="21247"/>
                  </a:moveTo>
                  <a:lnTo>
                    <a:pt x="41617" y="19100"/>
                  </a:lnTo>
                  <a:lnTo>
                    <a:pt x="39471" y="18211"/>
                  </a:lnTo>
                  <a:lnTo>
                    <a:pt x="37325" y="19100"/>
                  </a:lnTo>
                  <a:lnTo>
                    <a:pt x="36436" y="21247"/>
                  </a:lnTo>
                  <a:lnTo>
                    <a:pt x="37325" y="23393"/>
                  </a:lnTo>
                  <a:lnTo>
                    <a:pt x="39471" y="24282"/>
                  </a:lnTo>
                  <a:lnTo>
                    <a:pt x="41617" y="23393"/>
                  </a:lnTo>
                  <a:lnTo>
                    <a:pt x="42506" y="21247"/>
                  </a:lnTo>
                  <a:close/>
                </a:path>
                <a:path w="55879" h="283845">
                  <a:moveTo>
                    <a:pt x="55651" y="225666"/>
                  </a:moveTo>
                  <a:lnTo>
                    <a:pt x="54762" y="223520"/>
                  </a:lnTo>
                  <a:lnTo>
                    <a:pt x="52616" y="222631"/>
                  </a:lnTo>
                  <a:lnTo>
                    <a:pt x="50469" y="223520"/>
                  </a:lnTo>
                  <a:lnTo>
                    <a:pt x="49580" y="225666"/>
                  </a:lnTo>
                  <a:lnTo>
                    <a:pt x="50469" y="227812"/>
                  </a:lnTo>
                  <a:lnTo>
                    <a:pt x="52616" y="228701"/>
                  </a:lnTo>
                  <a:lnTo>
                    <a:pt x="54762" y="227812"/>
                  </a:lnTo>
                  <a:lnTo>
                    <a:pt x="55651" y="225666"/>
                  </a:lnTo>
                  <a:close/>
                </a:path>
                <a:path w="55879" h="283845">
                  <a:moveTo>
                    <a:pt x="55651" y="152806"/>
                  </a:moveTo>
                  <a:lnTo>
                    <a:pt x="54762" y="150660"/>
                  </a:lnTo>
                  <a:lnTo>
                    <a:pt x="52616" y="149771"/>
                  </a:lnTo>
                  <a:lnTo>
                    <a:pt x="50469" y="150660"/>
                  </a:lnTo>
                  <a:lnTo>
                    <a:pt x="49580" y="152806"/>
                  </a:lnTo>
                  <a:lnTo>
                    <a:pt x="50469" y="154952"/>
                  </a:lnTo>
                  <a:lnTo>
                    <a:pt x="52616" y="155841"/>
                  </a:lnTo>
                  <a:lnTo>
                    <a:pt x="54762" y="154952"/>
                  </a:lnTo>
                  <a:lnTo>
                    <a:pt x="55651" y="152806"/>
                  </a:lnTo>
                  <a:close/>
                </a:path>
                <a:path w="55879" h="283845">
                  <a:moveTo>
                    <a:pt x="55651" y="79946"/>
                  </a:moveTo>
                  <a:lnTo>
                    <a:pt x="54762" y="77800"/>
                  </a:lnTo>
                  <a:lnTo>
                    <a:pt x="52616" y="76911"/>
                  </a:lnTo>
                  <a:lnTo>
                    <a:pt x="50469" y="77800"/>
                  </a:lnTo>
                  <a:lnTo>
                    <a:pt x="49580" y="79946"/>
                  </a:lnTo>
                  <a:lnTo>
                    <a:pt x="50469" y="82092"/>
                  </a:lnTo>
                  <a:lnTo>
                    <a:pt x="52616" y="82981"/>
                  </a:lnTo>
                  <a:lnTo>
                    <a:pt x="54762" y="82092"/>
                  </a:lnTo>
                  <a:lnTo>
                    <a:pt x="55651" y="79946"/>
                  </a:lnTo>
                  <a:close/>
                </a:path>
                <a:path w="55879" h="283845">
                  <a:moveTo>
                    <a:pt x="55651" y="8089"/>
                  </a:moveTo>
                  <a:lnTo>
                    <a:pt x="54762" y="5943"/>
                  </a:lnTo>
                  <a:lnTo>
                    <a:pt x="52616" y="5054"/>
                  </a:lnTo>
                  <a:lnTo>
                    <a:pt x="50469" y="5943"/>
                  </a:lnTo>
                  <a:lnTo>
                    <a:pt x="49580" y="8089"/>
                  </a:lnTo>
                  <a:lnTo>
                    <a:pt x="50469" y="10236"/>
                  </a:lnTo>
                  <a:lnTo>
                    <a:pt x="52616" y="11125"/>
                  </a:lnTo>
                  <a:lnTo>
                    <a:pt x="54762" y="10236"/>
                  </a:lnTo>
                  <a:lnTo>
                    <a:pt x="55651" y="808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9" name="object 1209"/>
            <p:cNvSpPr/>
            <p:nvPr/>
          </p:nvSpPr>
          <p:spPr>
            <a:xfrm>
              <a:off x="5688853" y="8421121"/>
              <a:ext cx="53975" cy="299085"/>
            </a:xfrm>
            <a:custGeom>
              <a:avLst/>
              <a:gdLst/>
              <a:ahLst/>
              <a:cxnLst/>
              <a:rect l="l" t="t" r="r" b="b"/>
              <a:pathLst>
                <a:path w="53975" h="299084">
                  <a:moveTo>
                    <a:pt x="0" y="298525"/>
                  </a:moveTo>
                  <a:lnTo>
                    <a:pt x="53633" y="298525"/>
                  </a:lnTo>
                  <a:lnTo>
                    <a:pt x="53633" y="0"/>
                  </a:lnTo>
                  <a:lnTo>
                    <a:pt x="0" y="0"/>
                  </a:lnTo>
                  <a:lnTo>
                    <a:pt x="0" y="298525"/>
                  </a:lnTo>
                </a:path>
                <a:path w="53975" h="299084">
                  <a:moveTo>
                    <a:pt x="53633" y="298525"/>
                  </a:moveTo>
                  <a:lnTo>
                    <a:pt x="0" y="0"/>
                  </a:lnTo>
                </a:path>
                <a:path w="53975" h="299084">
                  <a:moveTo>
                    <a:pt x="53633" y="0"/>
                  </a:moveTo>
                  <a:lnTo>
                    <a:pt x="0" y="29852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210" name="object 1210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4190153" y="8418085"/>
              <a:ext cx="59705" cy="304597"/>
            </a:xfrm>
            <a:prstGeom prst="rect">
              <a:avLst/>
            </a:prstGeom>
          </p:spPr>
        </p:pic>
        <p:pic>
          <p:nvPicPr>
            <p:cNvPr id="1211" name="object 1211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4937985" y="12927340"/>
              <a:ext cx="59705" cy="305609"/>
            </a:xfrm>
            <a:prstGeom prst="rect">
              <a:avLst/>
            </a:prstGeom>
          </p:spPr>
        </p:pic>
        <p:sp>
          <p:nvSpPr>
            <p:cNvPr id="1212" name="object 1212"/>
            <p:cNvSpPr/>
            <p:nvPr/>
          </p:nvSpPr>
          <p:spPr>
            <a:xfrm>
              <a:off x="5705044" y="13000201"/>
              <a:ext cx="13335" cy="144780"/>
            </a:xfrm>
            <a:custGeom>
              <a:avLst/>
              <a:gdLst/>
              <a:ahLst/>
              <a:cxnLst/>
              <a:rect l="l" t="t" r="r" b="b"/>
              <a:pathLst>
                <a:path w="13335" h="144780">
                  <a:moveTo>
                    <a:pt x="6071" y="133577"/>
                  </a:moveTo>
                  <a:lnTo>
                    <a:pt x="0" y="144709"/>
                  </a:lnTo>
                  <a:lnTo>
                    <a:pt x="13155" y="144709"/>
                  </a:lnTo>
                  <a:lnTo>
                    <a:pt x="6071" y="133577"/>
                  </a:lnTo>
                </a:path>
                <a:path w="13335" h="144780">
                  <a:moveTo>
                    <a:pt x="6071" y="0"/>
                  </a:moveTo>
                  <a:lnTo>
                    <a:pt x="0" y="11131"/>
                  </a:lnTo>
                  <a:lnTo>
                    <a:pt x="13155" y="11131"/>
                  </a:lnTo>
                  <a:lnTo>
                    <a:pt x="607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3" name="object 1213"/>
            <p:cNvSpPr/>
            <p:nvPr/>
          </p:nvSpPr>
          <p:spPr>
            <a:xfrm>
              <a:off x="5687835" y="12930377"/>
              <a:ext cx="55880" cy="296545"/>
            </a:xfrm>
            <a:custGeom>
              <a:avLst/>
              <a:gdLst/>
              <a:ahLst/>
              <a:cxnLst/>
              <a:rect l="l" t="t" r="r" b="b"/>
              <a:pathLst>
                <a:path w="55879" h="296544">
                  <a:moveTo>
                    <a:pt x="6070" y="271208"/>
                  </a:moveTo>
                  <a:lnTo>
                    <a:pt x="5181" y="269062"/>
                  </a:lnTo>
                  <a:lnTo>
                    <a:pt x="3035" y="268173"/>
                  </a:lnTo>
                  <a:lnTo>
                    <a:pt x="889" y="269062"/>
                  </a:lnTo>
                  <a:lnTo>
                    <a:pt x="0" y="271208"/>
                  </a:lnTo>
                  <a:lnTo>
                    <a:pt x="889" y="273354"/>
                  </a:lnTo>
                  <a:lnTo>
                    <a:pt x="3035" y="274243"/>
                  </a:lnTo>
                  <a:lnTo>
                    <a:pt x="5181" y="273354"/>
                  </a:lnTo>
                  <a:lnTo>
                    <a:pt x="6070" y="271208"/>
                  </a:lnTo>
                  <a:close/>
                </a:path>
                <a:path w="55879" h="296544">
                  <a:moveTo>
                    <a:pt x="6070" y="198348"/>
                  </a:moveTo>
                  <a:lnTo>
                    <a:pt x="5181" y="196202"/>
                  </a:lnTo>
                  <a:lnTo>
                    <a:pt x="3035" y="195313"/>
                  </a:lnTo>
                  <a:lnTo>
                    <a:pt x="889" y="196202"/>
                  </a:lnTo>
                  <a:lnTo>
                    <a:pt x="0" y="198348"/>
                  </a:lnTo>
                  <a:lnTo>
                    <a:pt x="889" y="200494"/>
                  </a:lnTo>
                  <a:lnTo>
                    <a:pt x="3035" y="201383"/>
                  </a:lnTo>
                  <a:lnTo>
                    <a:pt x="5181" y="200494"/>
                  </a:lnTo>
                  <a:lnTo>
                    <a:pt x="6070" y="198348"/>
                  </a:lnTo>
                  <a:close/>
                </a:path>
                <a:path w="55879" h="296544">
                  <a:moveTo>
                    <a:pt x="6070" y="125488"/>
                  </a:moveTo>
                  <a:lnTo>
                    <a:pt x="5181" y="123342"/>
                  </a:lnTo>
                  <a:lnTo>
                    <a:pt x="3035" y="122453"/>
                  </a:lnTo>
                  <a:lnTo>
                    <a:pt x="889" y="123342"/>
                  </a:lnTo>
                  <a:lnTo>
                    <a:pt x="0" y="125488"/>
                  </a:lnTo>
                  <a:lnTo>
                    <a:pt x="889" y="127635"/>
                  </a:lnTo>
                  <a:lnTo>
                    <a:pt x="3035" y="128524"/>
                  </a:lnTo>
                  <a:lnTo>
                    <a:pt x="5181" y="127635"/>
                  </a:lnTo>
                  <a:lnTo>
                    <a:pt x="6070" y="125488"/>
                  </a:lnTo>
                  <a:close/>
                </a:path>
                <a:path w="55879" h="296544">
                  <a:moveTo>
                    <a:pt x="6070" y="52628"/>
                  </a:moveTo>
                  <a:lnTo>
                    <a:pt x="5181" y="50482"/>
                  </a:lnTo>
                  <a:lnTo>
                    <a:pt x="3035" y="49593"/>
                  </a:lnTo>
                  <a:lnTo>
                    <a:pt x="889" y="50482"/>
                  </a:lnTo>
                  <a:lnTo>
                    <a:pt x="0" y="52628"/>
                  </a:lnTo>
                  <a:lnTo>
                    <a:pt x="889" y="54775"/>
                  </a:lnTo>
                  <a:lnTo>
                    <a:pt x="3035" y="55664"/>
                  </a:lnTo>
                  <a:lnTo>
                    <a:pt x="5181" y="54775"/>
                  </a:lnTo>
                  <a:lnTo>
                    <a:pt x="6070" y="52628"/>
                  </a:lnTo>
                  <a:close/>
                </a:path>
                <a:path w="55879" h="296544">
                  <a:moveTo>
                    <a:pt x="19227" y="257035"/>
                  </a:moveTo>
                  <a:lnTo>
                    <a:pt x="18338" y="254889"/>
                  </a:lnTo>
                  <a:lnTo>
                    <a:pt x="16192" y="254000"/>
                  </a:lnTo>
                  <a:lnTo>
                    <a:pt x="14046" y="254889"/>
                  </a:lnTo>
                  <a:lnTo>
                    <a:pt x="13157" y="257035"/>
                  </a:lnTo>
                  <a:lnTo>
                    <a:pt x="14046" y="259194"/>
                  </a:lnTo>
                  <a:lnTo>
                    <a:pt x="16192" y="260083"/>
                  </a:lnTo>
                  <a:lnTo>
                    <a:pt x="18338" y="259194"/>
                  </a:lnTo>
                  <a:lnTo>
                    <a:pt x="19227" y="257035"/>
                  </a:lnTo>
                  <a:close/>
                </a:path>
                <a:path w="55879" h="296544">
                  <a:moveTo>
                    <a:pt x="19227" y="184175"/>
                  </a:moveTo>
                  <a:lnTo>
                    <a:pt x="18338" y="182029"/>
                  </a:lnTo>
                  <a:lnTo>
                    <a:pt x="16192" y="181140"/>
                  </a:lnTo>
                  <a:lnTo>
                    <a:pt x="14046" y="182029"/>
                  </a:lnTo>
                  <a:lnTo>
                    <a:pt x="13157" y="184175"/>
                  </a:lnTo>
                  <a:lnTo>
                    <a:pt x="14046" y="186321"/>
                  </a:lnTo>
                  <a:lnTo>
                    <a:pt x="16192" y="187210"/>
                  </a:lnTo>
                  <a:lnTo>
                    <a:pt x="18338" y="186321"/>
                  </a:lnTo>
                  <a:lnTo>
                    <a:pt x="19227" y="184175"/>
                  </a:lnTo>
                  <a:close/>
                </a:path>
                <a:path w="55879" h="296544">
                  <a:moveTo>
                    <a:pt x="19227" y="112331"/>
                  </a:moveTo>
                  <a:lnTo>
                    <a:pt x="18338" y="110185"/>
                  </a:lnTo>
                  <a:lnTo>
                    <a:pt x="16192" y="109296"/>
                  </a:lnTo>
                  <a:lnTo>
                    <a:pt x="14046" y="110185"/>
                  </a:lnTo>
                  <a:lnTo>
                    <a:pt x="13157" y="112331"/>
                  </a:lnTo>
                  <a:lnTo>
                    <a:pt x="14046" y="114477"/>
                  </a:lnTo>
                  <a:lnTo>
                    <a:pt x="16192" y="115366"/>
                  </a:lnTo>
                  <a:lnTo>
                    <a:pt x="18338" y="114477"/>
                  </a:lnTo>
                  <a:lnTo>
                    <a:pt x="19227" y="112331"/>
                  </a:lnTo>
                  <a:close/>
                </a:path>
                <a:path w="55879" h="296544">
                  <a:moveTo>
                    <a:pt x="19227" y="39471"/>
                  </a:moveTo>
                  <a:lnTo>
                    <a:pt x="18338" y="37325"/>
                  </a:lnTo>
                  <a:lnTo>
                    <a:pt x="16192" y="36436"/>
                  </a:lnTo>
                  <a:lnTo>
                    <a:pt x="14046" y="37325"/>
                  </a:lnTo>
                  <a:lnTo>
                    <a:pt x="13157" y="39471"/>
                  </a:lnTo>
                  <a:lnTo>
                    <a:pt x="14046" y="41617"/>
                  </a:lnTo>
                  <a:lnTo>
                    <a:pt x="16192" y="42506"/>
                  </a:lnTo>
                  <a:lnTo>
                    <a:pt x="18338" y="41617"/>
                  </a:lnTo>
                  <a:lnTo>
                    <a:pt x="19227" y="39471"/>
                  </a:lnTo>
                  <a:close/>
                </a:path>
                <a:path w="55879" h="296544">
                  <a:moveTo>
                    <a:pt x="24282" y="288417"/>
                  </a:moveTo>
                  <a:lnTo>
                    <a:pt x="23393" y="286270"/>
                  </a:lnTo>
                  <a:lnTo>
                    <a:pt x="21247" y="285381"/>
                  </a:lnTo>
                  <a:lnTo>
                    <a:pt x="19100" y="286270"/>
                  </a:lnTo>
                  <a:lnTo>
                    <a:pt x="18211" y="288417"/>
                  </a:lnTo>
                  <a:lnTo>
                    <a:pt x="19100" y="290563"/>
                  </a:lnTo>
                  <a:lnTo>
                    <a:pt x="21247" y="291452"/>
                  </a:lnTo>
                  <a:lnTo>
                    <a:pt x="23393" y="290563"/>
                  </a:lnTo>
                  <a:lnTo>
                    <a:pt x="24282" y="288417"/>
                  </a:lnTo>
                  <a:close/>
                </a:path>
                <a:path w="55879" h="296544">
                  <a:moveTo>
                    <a:pt x="24282" y="216560"/>
                  </a:moveTo>
                  <a:lnTo>
                    <a:pt x="23393" y="214414"/>
                  </a:lnTo>
                  <a:lnTo>
                    <a:pt x="21247" y="213525"/>
                  </a:lnTo>
                  <a:lnTo>
                    <a:pt x="19100" y="214414"/>
                  </a:lnTo>
                  <a:lnTo>
                    <a:pt x="18211" y="216560"/>
                  </a:lnTo>
                  <a:lnTo>
                    <a:pt x="19100" y="218706"/>
                  </a:lnTo>
                  <a:lnTo>
                    <a:pt x="21247" y="219595"/>
                  </a:lnTo>
                  <a:lnTo>
                    <a:pt x="23393" y="218706"/>
                  </a:lnTo>
                  <a:lnTo>
                    <a:pt x="24282" y="216560"/>
                  </a:lnTo>
                  <a:close/>
                </a:path>
                <a:path w="55879" h="296544">
                  <a:moveTo>
                    <a:pt x="24282" y="143700"/>
                  </a:moveTo>
                  <a:lnTo>
                    <a:pt x="23393" y="141554"/>
                  </a:lnTo>
                  <a:lnTo>
                    <a:pt x="21247" y="140665"/>
                  </a:lnTo>
                  <a:lnTo>
                    <a:pt x="19100" y="141554"/>
                  </a:lnTo>
                  <a:lnTo>
                    <a:pt x="18211" y="143700"/>
                  </a:lnTo>
                  <a:lnTo>
                    <a:pt x="19100" y="145846"/>
                  </a:lnTo>
                  <a:lnTo>
                    <a:pt x="21247" y="146735"/>
                  </a:lnTo>
                  <a:lnTo>
                    <a:pt x="23393" y="145846"/>
                  </a:lnTo>
                  <a:lnTo>
                    <a:pt x="24282" y="143700"/>
                  </a:lnTo>
                  <a:close/>
                </a:path>
                <a:path w="55879" h="296544">
                  <a:moveTo>
                    <a:pt x="24282" y="70840"/>
                  </a:moveTo>
                  <a:lnTo>
                    <a:pt x="23393" y="68694"/>
                  </a:lnTo>
                  <a:lnTo>
                    <a:pt x="21247" y="67805"/>
                  </a:lnTo>
                  <a:lnTo>
                    <a:pt x="19100" y="68694"/>
                  </a:lnTo>
                  <a:lnTo>
                    <a:pt x="18211" y="70840"/>
                  </a:lnTo>
                  <a:lnTo>
                    <a:pt x="19100" y="72986"/>
                  </a:lnTo>
                  <a:lnTo>
                    <a:pt x="21247" y="73875"/>
                  </a:lnTo>
                  <a:lnTo>
                    <a:pt x="23393" y="72986"/>
                  </a:lnTo>
                  <a:lnTo>
                    <a:pt x="24282" y="70840"/>
                  </a:lnTo>
                  <a:close/>
                </a:path>
                <a:path w="55879" h="296544">
                  <a:moveTo>
                    <a:pt x="33388" y="280314"/>
                  </a:moveTo>
                  <a:lnTo>
                    <a:pt x="32499" y="278168"/>
                  </a:lnTo>
                  <a:lnTo>
                    <a:pt x="30353" y="277279"/>
                  </a:lnTo>
                  <a:lnTo>
                    <a:pt x="28206" y="278168"/>
                  </a:lnTo>
                  <a:lnTo>
                    <a:pt x="27317" y="280314"/>
                  </a:lnTo>
                  <a:lnTo>
                    <a:pt x="28206" y="282460"/>
                  </a:lnTo>
                  <a:lnTo>
                    <a:pt x="30353" y="283349"/>
                  </a:lnTo>
                  <a:lnTo>
                    <a:pt x="32499" y="282460"/>
                  </a:lnTo>
                  <a:lnTo>
                    <a:pt x="33388" y="280314"/>
                  </a:lnTo>
                  <a:close/>
                </a:path>
                <a:path w="55879" h="296544">
                  <a:moveTo>
                    <a:pt x="33388" y="255016"/>
                  </a:moveTo>
                  <a:lnTo>
                    <a:pt x="32499" y="252869"/>
                  </a:lnTo>
                  <a:lnTo>
                    <a:pt x="30353" y="251980"/>
                  </a:lnTo>
                  <a:lnTo>
                    <a:pt x="28206" y="252869"/>
                  </a:lnTo>
                  <a:lnTo>
                    <a:pt x="27317" y="255016"/>
                  </a:lnTo>
                  <a:lnTo>
                    <a:pt x="28206" y="257162"/>
                  </a:lnTo>
                  <a:lnTo>
                    <a:pt x="30353" y="258051"/>
                  </a:lnTo>
                  <a:lnTo>
                    <a:pt x="32499" y="257162"/>
                  </a:lnTo>
                  <a:lnTo>
                    <a:pt x="33388" y="255016"/>
                  </a:lnTo>
                  <a:close/>
                </a:path>
                <a:path w="55879" h="296544">
                  <a:moveTo>
                    <a:pt x="33388" y="228701"/>
                  </a:moveTo>
                  <a:lnTo>
                    <a:pt x="32499" y="226555"/>
                  </a:lnTo>
                  <a:lnTo>
                    <a:pt x="30353" y="225666"/>
                  </a:lnTo>
                  <a:lnTo>
                    <a:pt x="28206" y="226555"/>
                  </a:lnTo>
                  <a:lnTo>
                    <a:pt x="27317" y="228701"/>
                  </a:lnTo>
                  <a:lnTo>
                    <a:pt x="28206" y="230847"/>
                  </a:lnTo>
                  <a:lnTo>
                    <a:pt x="30353" y="231736"/>
                  </a:lnTo>
                  <a:lnTo>
                    <a:pt x="32499" y="230847"/>
                  </a:lnTo>
                  <a:lnTo>
                    <a:pt x="33388" y="228701"/>
                  </a:lnTo>
                  <a:close/>
                </a:path>
                <a:path w="55879" h="296544">
                  <a:moveTo>
                    <a:pt x="33388" y="178104"/>
                  </a:moveTo>
                  <a:lnTo>
                    <a:pt x="32499" y="175958"/>
                  </a:lnTo>
                  <a:lnTo>
                    <a:pt x="30353" y="175069"/>
                  </a:lnTo>
                  <a:lnTo>
                    <a:pt x="28206" y="175958"/>
                  </a:lnTo>
                  <a:lnTo>
                    <a:pt x="27317" y="178104"/>
                  </a:lnTo>
                  <a:lnTo>
                    <a:pt x="28206" y="180251"/>
                  </a:lnTo>
                  <a:lnTo>
                    <a:pt x="30353" y="181140"/>
                  </a:lnTo>
                  <a:lnTo>
                    <a:pt x="32499" y="180251"/>
                  </a:lnTo>
                  <a:lnTo>
                    <a:pt x="33388" y="178104"/>
                  </a:lnTo>
                  <a:close/>
                </a:path>
                <a:path w="55879" h="296544">
                  <a:moveTo>
                    <a:pt x="33388" y="151803"/>
                  </a:moveTo>
                  <a:lnTo>
                    <a:pt x="32499" y="149656"/>
                  </a:lnTo>
                  <a:lnTo>
                    <a:pt x="30353" y="148767"/>
                  </a:lnTo>
                  <a:lnTo>
                    <a:pt x="28206" y="149656"/>
                  </a:lnTo>
                  <a:lnTo>
                    <a:pt x="27317" y="151803"/>
                  </a:lnTo>
                  <a:lnTo>
                    <a:pt x="28206" y="153949"/>
                  </a:lnTo>
                  <a:lnTo>
                    <a:pt x="30353" y="154838"/>
                  </a:lnTo>
                  <a:lnTo>
                    <a:pt x="32499" y="153949"/>
                  </a:lnTo>
                  <a:lnTo>
                    <a:pt x="33388" y="151803"/>
                  </a:lnTo>
                  <a:close/>
                </a:path>
                <a:path w="55879" h="296544">
                  <a:moveTo>
                    <a:pt x="33388" y="101206"/>
                  </a:moveTo>
                  <a:lnTo>
                    <a:pt x="32499" y="99060"/>
                  </a:lnTo>
                  <a:lnTo>
                    <a:pt x="30353" y="98171"/>
                  </a:lnTo>
                  <a:lnTo>
                    <a:pt x="28206" y="99060"/>
                  </a:lnTo>
                  <a:lnTo>
                    <a:pt x="27317" y="101206"/>
                  </a:lnTo>
                  <a:lnTo>
                    <a:pt x="28206" y="103352"/>
                  </a:lnTo>
                  <a:lnTo>
                    <a:pt x="30353" y="104241"/>
                  </a:lnTo>
                  <a:lnTo>
                    <a:pt x="32499" y="103352"/>
                  </a:lnTo>
                  <a:lnTo>
                    <a:pt x="33388" y="101206"/>
                  </a:lnTo>
                  <a:close/>
                </a:path>
                <a:path w="55879" h="296544">
                  <a:moveTo>
                    <a:pt x="33388" y="74891"/>
                  </a:moveTo>
                  <a:lnTo>
                    <a:pt x="32499" y="72745"/>
                  </a:lnTo>
                  <a:lnTo>
                    <a:pt x="30353" y="71856"/>
                  </a:lnTo>
                  <a:lnTo>
                    <a:pt x="28206" y="72745"/>
                  </a:lnTo>
                  <a:lnTo>
                    <a:pt x="27317" y="74891"/>
                  </a:lnTo>
                  <a:lnTo>
                    <a:pt x="28206" y="77038"/>
                  </a:lnTo>
                  <a:lnTo>
                    <a:pt x="30353" y="77927"/>
                  </a:lnTo>
                  <a:lnTo>
                    <a:pt x="32499" y="77038"/>
                  </a:lnTo>
                  <a:lnTo>
                    <a:pt x="33388" y="74891"/>
                  </a:lnTo>
                  <a:close/>
                </a:path>
                <a:path w="55879" h="296544">
                  <a:moveTo>
                    <a:pt x="33388" y="49593"/>
                  </a:moveTo>
                  <a:lnTo>
                    <a:pt x="32499" y="47447"/>
                  </a:lnTo>
                  <a:lnTo>
                    <a:pt x="30353" y="46558"/>
                  </a:lnTo>
                  <a:lnTo>
                    <a:pt x="28206" y="47447"/>
                  </a:lnTo>
                  <a:lnTo>
                    <a:pt x="27317" y="49593"/>
                  </a:lnTo>
                  <a:lnTo>
                    <a:pt x="28206" y="51739"/>
                  </a:lnTo>
                  <a:lnTo>
                    <a:pt x="30353" y="52628"/>
                  </a:lnTo>
                  <a:lnTo>
                    <a:pt x="32499" y="51739"/>
                  </a:lnTo>
                  <a:lnTo>
                    <a:pt x="33388" y="49593"/>
                  </a:lnTo>
                  <a:close/>
                </a:path>
                <a:path w="55879" h="296544">
                  <a:moveTo>
                    <a:pt x="33388" y="24295"/>
                  </a:moveTo>
                  <a:lnTo>
                    <a:pt x="32499" y="22148"/>
                  </a:lnTo>
                  <a:lnTo>
                    <a:pt x="30353" y="21259"/>
                  </a:lnTo>
                  <a:lnTo>
                    <a:pt x="28206" y="22148"/>
                  </a:lnTo>
                  <a:lnTo>
                    <a:pt x="27317" y="24295"/>
                  </a:lnTo>
                  <a:lnTo>
                    <a:pt x="28206" y="26441"/>
                  </a:lnTo>
                  <a:lnTo>
                    <a:pt x="30353" y="27330"/>
                  </a:lnTo>
                  <a:lnTo>
                    <a:pt x="32499" y="26441"/>
                  </a:lnTo>
                  <a:lnTo>
                    <a:pt x="33388" y="24295"/>
                  </a:lnTo>
                  <a:close/>
                </a:path>
                <a:path w="55879" h="296544">
                  <a:moveTo>
                    <a:pt x="37439" y="275259"/>
                  </a:moveTo>
                  <a:lnTo>
                    <a:pt x="36550" y="273113"/>
                  </a:lnTo>
                  <a:lnTo>
                    <a:pt x="34404" y="272224"/>
                  </a:lnTo>
                  <a:lnTo>
                    <a:pt x="32258" y="273113"/>
                  </a:lnTo>
                  <a:lnTo>
                    <a:pt x="31369" y="275259"/>
                  </a:lnTo>
                  <a:lnTo>
                    <a:pt x="32258" y="277406"/>
                  </a:lnTo>
                  <a:lnTo>
                    <a:pt x="34404" y="278295"/>
                  </a:lnTo>
                  <a:lnTo>
                    <a:pt x="36550" y="277406"/>
                  </a:lnTo>
                  <a:lnTo>
                    <a:pt x="37439" y="275259"/>
                  </a:lnTo>
                  <a:close/>
                </a:path>
                <a:path w="55879" h="296544">
                  <a:moveTo>
                    <a:pt x="37439" y="202399"/>
                  </a:moveTo>
                  <a:lnTo>
                    <a:pt x="36550" y="200253"/>
                  </a:lnTo>
                  <a:lnTo>
                    <a:pt x="34404" y="199364"/>
                  </a:lnTo>
                  <a:lnTo>
                    <a:pt x="32258" y="200253"/>
                  </a:lnTo>
                  <a:lnTo>
                    <a:pt x="31927" y="201028"/>
                  </a:lnTo>
                  <a:lnTo>
                    <a:pt x="30353" y="200367"/>
                  </a:lnTo>
                  <a:lnTo>
                    <a:pt x="28206" y="201256"/>
                  </a:lnTo>
                  <a:lnTo>
                    <a:pt x="27317" y="203403"/>
                  </a:lnTo>
                  <a:lnTo>
                    <a:pt x="28206" y="205549"/>
                  </a:lnTo>
                  <a:lnTo>
                    <a:pt x="30353" y="206438"/>
                  </a:lnTo>
                  <a:lnTo>
                    <a:pt x="32499" y="205549"/>
                  </a:lnTo>
                  <a:lnTo>
                    <a:pt x="32816" y="204787"/>
                  </a:lnTo>
                  <a:lnTo>
                    <a:pt x="34404" y="205435"/>
                  </a:lnTo>
                  <a:lnTo>
                    <a:pt x="36550" y="204546"/>
                  </a:lnTo>
                  <a:lnTo>
                    <a:pt x="37439" y="202399"/>
                  </a:lnTo>
                  <a:close/>
                </a:path>
                <a:path w="55879" h="296544">
                  <a:moveTo>
                    <a:pt x="37439" y="130543"/>
                  </a:moveTo>
                  <a:lnTo>
                    <a:pt x="36550" y="128397"/>
                  </a:lnTo>
                  <a:lnTo>
                    <a:pt x="34404" y="127508"/>
                  </a:lnTo>
                  <a:lnTo>
                    <a:pt x="32664" y="128231"/>
                  </a:lnTo>
                  <a:lnTo>
                    <a:pt x="33388" y="126504"/>
                  </a:lnTo>
                  <a:lnTo>
                    <a:pt x="32499" y="124358"/>
                  </a:lnTo>
                  <a:lnTo>
                    <a:pt x="30353" y="123469"/>
                  </a:lnTo>
                  <a:lnTo>
                    <a:pt x="28206" y="124358"/>
                  </a:lnTo>
                  <a:lnTo>
                    <a:pt x="27317" y="126504"/>
                  </a:lnTo>
                  <a:lnTo>
                    <a:pt x="28206" y="128651"/>
                  </a:lnTo>
                  <a:lnTo>
                    <a:pt x="30353" y="129540"/>
                  </a:lnTo>
                  <a:lnTo>
                    <a:pt x="32080" y="128828"/>
                  </a:lnTo>
                  <a:lnTo>
                    <a:pt x="31369" y="130543"/>
                  </a:lnTo>
                  <a:lnTo>
                    <a:pt x="32258" y="132689"/>
                  </a:lnTo>
                  <a:lnTo>
                    <a:pt x="34404" y="133578"/>
                  </a:lnTo>
                  <a:lnTo>
                    <a:pt x="36550" y="132689"/>
                  </a:lnTo>
                  <a:lnTo>
                    <a:pt x="37439" y="130543"/>
                  </a:lnTo>
                  <a:close/>
                </a:path>
                <a:path w="55879" h="296544">
                  <a:moveTo>
                    <a:pt x="37439" y="57683"/>
                  </a:moveTo>
                  <a:lnTo>
                    <a:pt x="36550" y="55537"/>
                  </a:lnTo>
                  <a:lnTo>
                    <a:pt x="34404" y="54648"/>
                  </a:lnTo>
                  <a:lnTo>
                    <a:pt x="32258" y="55537"/>
                  </a:lnTo>
                  <a:lnTo>
                    <a:pt x="31369" y="57683"/>
                  </a:lnTo>
                  <a:lnTo>
                    <a:pt x="32258" y="59829"/>
                  </a:lnTo>
                  <a:lnTo>
                    <a:pt x="34404" y="60718"/>
                  </a:lnTo>
                  <a:lnTo>
                    <a:pt x="36550" y="59829"/>
                  </a:lnTo>
                  <a:lnTo>
                    <a:pt x="37439" y="57683"/>
                  </a:lnTo>
                  <a:close/>
                </a:path>
                <a:path w="55879" h="296544">
                  <a:moveTo>
                    <a:pt x="42506" y="234784"/>
                  </a:moveTo>
                  <a:lnTo>
                    <a:pt x="41617" y="232625"/>
                  </a:lnTo>
                  <a:lnTo>
                    <a:pt x="39471" y="231736"/>
                  </a:lnTo>
                  <a:lnTo>
                    <a:pt x="37325" y="232625"/>
                  </a:lnTo>
                  <a:lnTo>
                    <a:pt x="36436" y="234784"/>
                  </a:lnTo>
                  <a:lnTo>
                    <a:pt x="37325" y="236931"/>
                  </a:lnTo>
                  <a:lnTo>
                    <a:pt x="39471" y="237820"/>
                  </a:lnTo>
                  <a:lnTo>
                    <a:pt x="41617" y="236931"/>
                  </a:lnTo>
                  <a:lnTo>
                    <a:pt x="42506" y="234784"/>
                  </a:lnTo>
                  <a:close/>
                </a:path>
                <a:path w="55879" h="296544">
                  <a:moveTo>
                    <a:pt x="42506" y="161912"/>
                  </a:moveTo>
                  <a:lnTo>
                    <a:pt x="41617" y="159766"/>
                  </a:lnTo>
                  <a:lnTo>
                    <a:pt x="39471" y="158877"/>
                  </a:lnTo>
                  <a:lnTo>
                    <a:pt x="37325" y="159766"/>
                  </a:lnTo>
                  <a:lnTo>
                    <a:pt x="36436" y="161912"/>
                  </a:lnTo>
                  <a:lnTo>
                    <a:pt x="37325" y="164058"/>
                  </a:lnTo>
                  <a:lnTo>
                    <a:pt x="39471" y="164960"/>
                  </a:lnTo>
                  <a:lnTo>
                    <a:pt x="41617" y="164058"/>
                  </a:lnTo>
                  <a:lnTo>
                    <a:pt x="42506" y="161912"/>
                  </a:lnTo>
                  <a:close/>
                </a:path>
                <a:path w="55879" h="296544">
                  <a:moveTo>
                    <a:pt x="42506" y="89052"/>
                  </a:moveTo>
                  <a:lnTo>
                    <a:pt x="41617" y="86906"/>
                  </a:lnTo>
                  <a:lnTo>
                    <a:pt x="39471" y="86017"/>
                  </a:lnTo>
                  <a:lnTo>
                    <a:pt x="37325" y="86906"/>
                  </a:lnTo>
                  <a:lnTo>
                    <a:pt x="36436" y="89052"/>
                  </a:lnTo>
                  <a:lnTo>
                    <a:pt x="37325" y="91198"/>
                  </a:lnTo>
                  <a:lnTo>
                    <a:pt x="39471" y="92087"/>
                  </a:lnTo>
                  <a:lnTo>
                    <a:pt x="41617" y="91198"/>
                  </a:lnTo>
                  <a:lnTo>
                    <a:pt x="42506" y="89052"/>
                  </a:lnTo>
                  <a:close/>
                </a:path>
                <a:path w="55879" h="296544">
                  <a:moveTo>
                    <a:pt x="42506" y="17208"/>
                  </a:moveTo>
                  <a:lnTo>
                    <a:pt x="41617" y="15062"/>
                  </a:lnTo>
                  <a:lnTo>
                    <a:pt x="39471" y="14173"/>
                  </a:lnTo>
                  <a:lnTo>
                    <a:pt x="37325" y="15062"/>
                  </a:lnTo>
                  <a:lnTo>
                    <a:pt x="36436" y="17208"/>
                  </a:lnTo>
                  <a:lnTo>
                    <a:pt x="37325" y="19354"/>
                  </a:lnTo>
                  <a:lnTo>
                    <a:pt x="39471" y="20243"/>
                  </a:lnTo>
                  <a:lnTo>
                    <a:pt x="41617" y="19354"/>
                  </a:lnTo>
                  <a:lnTo>
                    <a:pt x="42506" y="17208"/>
                  </a:lnTo>
                  <a:close/>
                </a:path>
                <a:path w="55879" h="296544">
                  <a:moveTo>
                    <a:pt x="55651" y="293471"/>
                  </a:moveTo>
                  <a:lnTo>
                    <a:pt x="54762" y="291325"/>
                  </a:lnTo>
                  <a:lnTo>
                    <a:pt x="52616" y="290436"/>
                  </a:lnTo>
                  <a:lnTo>
                    <a:pt x="50469" y="291325"/>
                  </a:lnTo>
                  <a:lnTo>
                    <a:pt x="49580" y="293471"/>
                  </a:lnTo>
                  <a:lnTo>
                    <a:pt x="50469" y="295617"/>
                  </a:lnTo>
                  <a:lnTo>
                    <a:pt x="52616" y="296506"/>
                  </a:lnTo>
                  <a:lnTo>
                    <a:pt x="54762" y="295617"/>
                  </a:lnTo>
                  <a:lnTo>
                    <a:pt x="55651" y="293471"/>
                  </a:lnTo>
                  <a:close/>
                </a:path>
                <a:path w="55879" h="296544">
                  <a:moveTo>
                    <a:pt x="55651" y="220611"/>
                  </a:moveTo>
                  <a:lnTo>
                    <a:pt x="54762" y="218465"/>
                  </a:lnTo>
                  <a:lnTo>
                    <a:pt x="52616" y="217576"/>
                  </a:lnTo>
                  <a:lnTo>
                    <a:pt x="50469" y="218465"/>
                  </a:lnTo>
                  <a:lnTo>
                    <a:pt x="49580" y="220611"/>
                  </a:lnTo>
                  <a:lnTo>
                    <a:pt x="50469" y="222758"/>
                  </a:lnTo>
                  <a:lnTo>
                    <a:pt x="52616" y="223647"/>
                  </a:lnTo>
                  <a:lnTo>
                    <a:pt x="54762" y="222758"/>
                  </a:lnTo>
                  <a:lnTo>
                    <a:pt x="55651" y="220611"/>
                  </a:lnTo>
                  <a:close/>
                </a:path>
                <a:path w="55879" h="296544">
                  <a:moveTo>
                    <a:pt x="55651" y="148767"/>
                  </a:moveTo>
                  <a:lnTo>
                    <a:pt x="54762" y="146621"/>
                  </a:lnTo>
                  <a:lnTo>
                    <a:pt x="52616" y="145732"/>
                  </a:lnTo>
                  <a:lnTo>
                    <a:pt x="50469" y="146621"/>
                  </a:lnTo>
                  <a:lnTo>
                    <a:pt x="49580" y="148767"/>
                  </a:lnTo>
                  <a:lnTo>
                    <a:pt x="50469" y="150914"/>
                  </a:lnTo>
                  <a:lnTo>
                    <a:pt x="52616" y="151803"/>
                  </a:lnTo>
                  <a:lnTo>
                    <a:pt x="54762" y="150914"/>
                  </a:lnTo>
                  <a:lnTo>
                    <a:pt x="55651" y="148767"/>
                  </a:lnTo>
                  <a:close/>
                </a:path>
                <a:path w="55879" h="296544">
                  <a:moveTo>
                    <a:pt x="55651" y="75907"/>
                  </a:moveTo>
                  <a:lnTo>
                    <a:pt x="54762" y="73761"/>
                  </a:lnTo>
                  <a:lnTo>
                    <a:pt x="52616" y="72872"/>
                  </a:lnTo>
                  <a:lnTo>
                    <a:pt x="50469" y="73761"/>
                  </a:lnTo>
                  <a:lnTo>
                    <a:pt x="49580" y="75907"/>
                  </a:lnTo>
                  <a:lnTo>
                    <a:pt x="50469" y="78054"/>
                  </a:lnTo>
                  <a:lnTo>
                    <a:pt x="52616" y="78943"/>
                  </a:lnTo>
                  <a:lnTo>
                    <a:pt x="54762" y="78054"/>
                  </a:lnTo>
                  <a:lnTo>
                    <a:pt x="55651" y="75907"/>
                  </a:lnTo>
                  <a:close/>
                </a:path>
                <a:path w="55879" h="296544">
                  <a:moveTo>
                    <a:pt x="55651" y="3048"/>
                  </a:moveTo>
                  <a:lnTo>
                    <a:pt x="54762" y="889"/>
                  </a:lnTo>
                  <a:lnTo>
                    <a:pt x="52616" y="0"/>
                  </a:lnTo>
                  <a:lnTo>
                    <a:pt x="50469" y="889"/>
                  </a:lnTo>
                  <a:lnTo>
                    <a:pt x="49580" y="3048"/>
                  </a:lnTo>
                  <a:lnTo>
                    <a:pt x="50469" y="5194"/>
                  </a:lnTo>
                  <a:lnTo>
                    <a:pt x="52616" y="6083"/>
                  </a:lnTo>
                  <a:lnTo>
                    <a:pt x="54762" y="5194"/>
                  </a:lnTo>
                  <a:lnTo>
                    <a:pt x="55651" y="30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4" name="object 1214"/>
            <p:cNvSpPr/>
            <p:nvPr/>
          </p:nvSpPr>
          <p:spPr>
            <a:xfrm>
              <a:off x="5688853" y="12930376"/>
              <a:ext cx="53975" cy="299720"/>
            </a:xfrm>
            <a:custGeom>
              <a:avLst/>
              <a:gdLst/>
              <a:ahLst/>
              <a:cxnLst/>
              <a:rect l="l" t="t" r="r" b="b"/>
              <a:pathLst>
                <a:path w="53975" h="299719">
                  <a:moveTo>
                    <a:pt x="53633" y="0"/>
                  </a:moveTo>
                  <a:lnTo>
                    <a:pt x="0" y="0"/>
                  </a:lnTo>
                  <a:lnTo>
                    <a:pt x="0" y="299537"/>
                  </a:lnTo>
                  <a:lnTo>
                    <a:pt x="53633" y="299537"/>
                  </a:lnTo>
                  <a:lnTo>
                    <a:pt x="53633" y="0"/>
                  </a:lnTo>
                </a:path>
                <a:path w="53975" h="299719">
                  <a:moveTo>
                    <a:pt x="0" y="0"/>
                  </a:moveTo>
                  <a:lnTo>
                    <a:pt x="53633" y="299537"/>
                  </a:lnTo>
                </a:path>
                <a:path w="53975" h="299719">
                  <a:moveTo>
                    <a:pt x="0" y="299537"/>
                  </a:moveTo>
                  <a:lnTo>
                    <a:pt x="5363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215" name="object 1215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6434661" y="8418085"/>
              <a:ext cx="58693" cy="304597"/>
            </a:xfrm>
            <a:prstGeom prst="rect">
              <a:avLst/>
            </a:prstGeom>
          </p:spPr>
        </p:pic>
        <p:pic>
          <p:nvPicPr>
            <p:cNvPr id="1216" name="object 1216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6434661" y="7562986"/>
              <a:ext cx="58693" cy="304597"/>
            </a:xfrm>
            <a:prstGeom prst="rect">
              <a:avLst/>
            </a:prstGeom>
          </p:spPr>
        </p:pic>
        <p:pic>
          <p:nvPicPr>
            <p:cNvPr id="1217" name="object 1217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1673430" y="8305758"/>
              <a:ext cx="304597" cy="58693"/>
            </a:xfrm>
            <a:prstGeom prst="rect">
              <a:avLst/>
            </a:prstGeom>
          </p:spPr>
        </p:pic>
        <p:pic>
          <p:nvPicPr>
            <p:cNvPr id="1218" name="object 1218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2693477" y="7562986"/>
              <a:ext cx="59705" cy="304597"/>
            </a:xfrm>
            <a:prstGeom prst="rect">
              <a:avLst/>
            </a:prstGeom>
          </p:spPr>
        </p:pic>
        <p:pic>
          <p:nvPicPr>
            <p:cNvPr id="1219" name="object 1219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7182493" y="7562986"/>
              <a:ext cx="59705" cy="304597"/>
            </a:xfrm>
            <a:prstGeom prst="rect">
              <a:avLst/>
            </a:prstGeom>
          </p:spPr>
        </p:pic>
        <p:pic>
          <p:nvPicPr>
            <p:cNvPr id="1220" name="object 1220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1673430" y="7556914"/>
              <a:ext cx="304597" cy="59705"/>
            </a:xfrm>
            <a:prstGeom prst="rect">
              <a:avLst/>
            </a:prstGeom>
          </p:spPr>
        </p:pic>
        <p:sp>
          <p:nvSpPr>
            <p:cNvPr id="1221" name="object 1221"/>
            <p:cNvSpPr/>
            <p:nvPr/>
          </p:nvSpPr>
          <p:spPr>
            <a:xfrm>
              <a:off x="7209816" y="11734250"/>
              <a:ext cx="236220" cy="4445"/>
            </a:xfrm>
            <a:custGeom>
              <a:avLst/>
              <a:gdLst/>
              <a:ahLst/>
              <a:cxnLst/>
              <a:rect l="l" t="t" r="r" b="b"/>
              <a:pathLst>
                <a:path w="236220" h="4445">
                  <a:moveTo>
                    <a:pt x="153816" y="4047"/>
                  </a:moveTo>
                  <a:lnTo>
                    <a:pt x="155840" y="0"/>
                  </a:lnTo>
                  <a:lnTo>
                    <a:pt x="158876" y="4047"/>
                  </a:lnTo>
                </a:path>
                <a:path w="236220" h="4445">
                  <a:moveTo>
                    <a:pt x="0" y="4047"/>
                  </a:moveTo>
                  <a:lnTo>
                    <a:pt x="2023" y="0"/>
                  </a:lnTo>
                  <a:lnTo>
                    <a:pt x="5059" y="4047"/>
                  </a:lnTo>
                </a:path>
                <a:path w="236220" h="4445">
                  <a:moveTo>
                    <a:pt x="230724" y="4047"/>
                  </a:moveTo>
                  <a:lnTo>
                    <a:pt x="232748" y="0"/>
                  </a:lnTo>
                  <a:lnTo>
                    <a:pt x="235784" y="4047"/>
                  </a:lnTo>
                </a:path>
                <a:path w="236220" h="4445">
                  <a:moveTo>
                    <a:pt x="76908" y="4047"/>
                  </a:moveTo>
                  <a:lnTo>
                    <a:pt x="78932" y="0"/>
                  </a:lnTo>
                  <a:lnTo>
                    <a:pt x="81968" y="404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2" name="object 1222"/>
            <p:cNvSpPr/>
            <p:nvPr/>
          </p:nvSpPr>
          <p:spPr>
            <a:xfrm>
              <a:off x="7206767" y="11692762"/>
              <a:ext cx="282575" cy="46990"/>
            </a:xfrm>
            <a:custGeom>
              <a:avLst/>
              <a:gdLst/>
              <a:ahLst/>
              <a:cxnLst/>
              <a:rect l="l" t="t" r="r" b="b"/>
              <a:pathLst>
                <a:path w="282575" h="46990">
                  <a:moveTo>
                    <a:pt x="6083" y="25298"/>
                  </a:moveTo>
                  <a:lnTo>
                    <a:pt x="5194" y="23152"/>
                  </a:lnTo>
                  <a:lnTo>
                    <a:pt x="3048" y="22263"/>
                  </a:lnTo>
                  <a:lnTo>
                    <a:pt x="901" y="23152"/>
                  </a:lnTo>
                  <a:lnTo>
                    <a:pt x="0" y="25298"/>
                  </a:lnTo>
                  <a:lnTo>
                    <a:pt x="901" y="27444"/>
                  </a:lnTo>
                  <a:lnTo>
                    <a:pt x="3048" y="28333"/>
                  </a:lnTo>
                  <a:lnTo>
                    <a:pt x="5194" y="27444"/>
                  </a:lnTo>
                  <a:lnTo>
                    <a:pt x="6083" y="25298"/>
                  </a:lnTo>
                  <a:close/>
                </a:path>
                <a:path w="282575" h="46990">
                  <a:moveTo>
                    <a:pt x="15189" y="30365"/>
                  </a:moveTo>
                  <a:lnTo>
                    <a:pt x="14300" y="28219"/>
                  </a:lnTo>
                  <a:lnTo>
                    <a:pt x="12153" y="27330"/>
                  </a:lnTo>
                  <a:lnTo>
                    <a:pt x="10007" y="28219"/>
                  </a:lnTo>
                  <a:lnTo>
                    <a:pt x="9118" y="30365"/>
                  </a:lnTo>
                  <a:lnTo>
                    <a:pt x="10007" y="32512"/>
                  </a:lnTo>
                  <a:lnTo>
                    <a:pt x="12153" y="33401"/>
                  </a:lnTo>
                  <a:lnTo>
                    <a:pt x="14300" y="32512"/>
                  </a:lnTo>
                  <a:lnTo>
                    <a:pt x="15189" y="30365"/>
                  </a:lnTo>
                  <a:close/>
                </a:path>
                <a:path w="282575" h="46990">
                  <a:moveTo>
                    <a:pt x="15189" y="5067"/>
                  </a:moveTo>
                  <a:lnTo>
                    <a:pt x="14300" y="2921"/>
                  </a:lnTo>
                  <a:lnTo>
                    <a:pt x="12153" y="2032"/>
                  </a:lnTo>
                  <a:lnTo>
                    <a:pt x="10007" y="2921"/>
                  </a:lnTo>
                  <a:lnTo>
                    <a:pt x="9118" y="5067"/>
                  </a:lnTo>
                  <a:lnTo>
                    <a:pt x="10007" y="7213"/>
                  </a:lnTo>
                  <a:lnTo>
                    <a:pt x="12153" y="8102"/>
                  </a:lnTo>
                  <a:lnTo>
                    <a:pt x="14300" y="7213"/>
                  </a:lnTo>
                  <a:lnTo>
                    <a:pt x="15189" y="5067"/>
                  </a:lnTo>
                  <a:close/>
                </a:path>
                <a:path w="282575" h="46990">
                  <a:moveTo>
                    <a:pt x="24295" y="43522"/>
                  </a:moveTo>
                  <a:lnTo>
                    <a:pt x="23406" y="41376"/>
                  </a:lnTo>
                  <a:lnTo>
                    <a:pt x="21259" y="40487"/>
                  </a:lnTo>
                  <a:lnTo>
                    <a:pt x="19113" y="41376"/>
                  </a:lnTo>
                  <a:lnTo>
                    <a:pt x="18224" y="43522"/>
                  </a:lnTo>
                  <a:lnTo>
                    <a:pt x="19113" y="45669"/>
                  </a:lnTo>
                  <a:lnTo>
                    <a:pt x="21259" y="46558"/>
                  </a:lnTo>
                  <a:lnTo>
                    <a:pt x="23406" y="45669"/>
                  </a:lnTo>
                  <a:lnTo>
                    <a:pt x="24295" y="43522"/>
                  </a:lnTo>
                  <a:close/>
                </a:path>
                <a:path w="282575" h="46990">
                  <a:moveTo>
                    <a:pt x="28346" y="3035"/>
                  </a:moveTo>
                  <a:lnTo>
                    <a:pt x="27457" y="889"/>
                  </a:lnTo>
                  <a:lnTo>
                    <a:pt x="25311" y="0"/>
                  </a:lnTo>
                  <a:lnTo>
                    <a:pt x="23152" y="889"/>
                  </a:lnTo>
                  <a:lnTo>
                    <a:pt x="22263" y="3035"/>
                  </a:lnTo>
                  <a:lnTo>
                    <a:pt x="23152" y="5181"/>
                  </a:lnTo>
                  <a:lnTo>
                    <a:pt x="25311" y="6070"/>
                  </a:lnTo>
                  <a:lnTo>
                    <a:pt x="27457" y="5181"/>
                  </a:lnTo>
                  <a:lnTo>
                    <a:pt x="28346" y="3035"/>
                  </a:lnTo>
                  <a:close/>
                </a:path>
                <a:path w="282575" h="46990">
                  <a:moveTo>
                    <a:pt x="46558" y="21259"/>
                  </a:moveTo>
                  <a:lnTo>
                    <a:pt x="45669" y="19113"/>
                  </a:lnTo>
                  <a:lnTo>
                    <a:pt x="43522" y="18224"/>
                  </a:lnTo>
                  <a:lnTo>
                    <a:pt x="41376" y="19113"/>
                  </a:lnTo>
                  <a:lnTo>
                    <a:pt x="40487" y="21259"/>
                  </a:lnTo>
                  <a:lnTo>
                    <a:pt x="41376" y="23406"/>
                  </a:lnTo>
                  <a:lnTo>
                    <a:pt x="43522" y="24295"/>
                  </a:lnTo>
                  <a:lnTo>
                    <a:pt x="45669" y="23406"/>
                  </a:lnTo>
                  <a:lnTo>
                    <a:pt x="46558" y="21259"/>
                  </a:lnTo>
                  <a:close/>
                </a:path>
                <a:path w="282575" h="46990">
                  <a:moveTo>
                    <a:pt x="53644" y="30365"/>
                  </a:moveTo>
                  <a:lnTo>
                    <a:pt x="52755" y="28219"/>
                  </a:lnTo>
                  <a:lnTo>
                    <a:pt x="50609" y="27330"/>
                  </a:lnTo>
                  <a:lnTo>
                    <a:pt x="48463" y="28219"/>
                  </a:lnTo>
                  <a:lnTo>
                    <a:pt x="47574" y="30365"/>
                  </a:lnTo>
                  <a:lnTo>
                    <a:pt x="48463" y="32512"/>
                  </a:lnTo>
                  <a:lnTo>
                    <a:pt x="50609" y="33401"/>
                  </a:lnTo>
                  <a:lnTo>
                    <a:pt x="52755" y="32512"/>
                  </a:lnTo>
                  <a:lnTo>
                    <a:pt x="53644" y="30365"/>
                  </a:lnTo>
                  <a:close/>
                </a:path>
                <a:path w="282575" h="46990">
                  <a:moveTo>
                    <a:pt x="53644" y="5067"/>
                  </a:moveTo>
                  <a:lnTo>
                    <a:pt x="52755" y="2921"/>
                  </a:lnTo>
                  <a:lnTo>
                    <a:pt x="50609" y="2032"/>
                  </a:lnTo>
                  <a:lnTo>
                    <a:pt x="48463" y="2921"/>
                  </a:lnTo>
                  <a:lnTo>
                    <a:pt x="47574" y="5067"/>
                  </a:lnTo>
                  <a:lnTo>
                    <a:pt x="48463" y="7213"/>
                  </a:lnTo>
                  <a:lnTo>
                    <a:pt x="50609" y="8102"/>
                  </a:lnTo>
                  <a:lnTo>
                    <a:pt x="52755" y="7213"/>
                  </a:lnTo>
                  <a:lnTo>
                    <a:pt x="53644" y="5067"/>
                  </a:lnTo>
                  <a:close/>
                </a:path>
                <a:path w="282575" h="46990">
                  <a:moveTo>
                    <a:pt x="59715" y="8102"/>
                  </a:moveTo>
                  <a:lnTo>
                    <a:pt x="58826" y="5956"/>
                  </a:lnTo>
                  <a:lnTo>
                    <a:pt x="56680" y="5067"/>
                  </a:lnTo>
                  <a:lnTo>
                    <a:pt x="54533" y="5956"/>
                  </a:lnTo>
                  <a:lnTo>
                    <a:pt x="53644" y="8102"/>
                  </a:lnTo>
                  <a:lnTo>
                    <a:pt x="54533" y="10248"/>
                  </a:lnTo>
                  <a:lnTo>
                    <a:pt x="56680" y="11137"/>
                  </a:lnTo>
                  <a:lnTo>
                    <a:pt x="58826" y="10248"/>
                  </a:lnTo>
                  <a:lnTo>
                    <a:pt x="59715" y="8102"/>
                  </a:lnTo>
                  <a:close/>
                </a:path>
                <a:path w="282575" h="46990">
                  <a:moveTo>
                    <a:pt x="64770" y="39471"/>
                  </a:moveTo>
                  <a:lnTo>
                    <a:pt x="63881" y="37325"/>
                  </a:lnTo>
                  <a:lnTo>
                    <a:pt x="61734" y="36436"/>
                  </a:lnTo>
                  <a:lnTo>
                    <a:pt x="59588" y="37325"/>
                  </a:lnTo>
                  <a:lnTo>
                    <a:pt x="58699" y="39471"/>
                  </a:lnTo>
                  <a:lnTo>
                    <a:pt x="59588" y="41617"/>
                  </a:lnTo>
                  <a:lnTo>
                    <a:pt x="61734" y="42506"/>
                  </a:lnTo>
                  <a:lnTo>
                    <a:pt x="63881" y="41617"/>
                  </a:lnTo>
                  <a:lnTo>
                    <a:pt x="64770" y="39471"/>
                  </a:lnTo>
                  <a:close/>
                </a:path>
                <a:path w="282575" h="46990">
                  <a:moveTo>
                    <a:pt x="78943" y="30365"/>
                  </a:moveTo>
                  <a:lnTo>
                    <a:pt x="78054" y="28219"/>
                  </a:lnTo>
                  <a:lnTo>
                    <a:pt x="76606" y="27622"/>
                  </a:lnTo>
                  <a:lnTo>
                    <a:pt x="77038" y="27444"/>
                  </a:lnTo>
                  <a:lnTo>
                    <a:pt x="77927" y="25298"/>
                  </a:lnTo>
                  <a:lnTo>
                    <a:pt x="77038" y="23152"/>
                  </a:lnTo>
                  <a:lnTo>
                    <a:pt x="74891" y="22263"/>
                  </a:lnTo>
                  <a:lnTo>
                    <a:pt x="72745" y="23152"/>
                  </a:lnTo>
                  <a:lnTo>
                    <a:pt x="71856" y="25298"/>
                  </a:lnTo>
                  <a:lnTo>
                    <a:pt x="72745" y="27444"/>
                  </a:lnTo>
                  <a:lnTo>
                    <a:pt x="74180" y="28054"/>
                  </a:lnTo>
                  <a:lnTo>
                    <a:pt x="73761" y="28219"/>
                  </a:lnTo>
                  <a:lnTo>
                    <a:pt x="72872" y="30365"/>
                  </a:lnTo>
                  <a:lnTo>
                    <a:pt x="73761" y="32512"/>
                  </a:lnTo>
                  <a:lnTo>
                    <a:pt x="75907" y="33401"/>
                  </a:lnTo>
                  <a:lnTo>
                    <a:pt x="78054" y="32512"/>
                  </a:lnTo>
                  <a:lnTo>
                    <a:pt x="78943" y="30365"/>
                  </a:lnTo>
                  <a:close/>
                </a:path>
                <a:path w="282575" h="46990">
                  <a:moveTo>
                    <a:pt x="78943" y="5067"/>
                  </a:moveTo>
                  <a:lnTo>
                    <a:pt x="78054" y="2921"/>
                  </a:lnTo>
                  <a:lnTo>
                    <a:pt x="75907" y="2032"/>
                  </a:lnTo>
                  <a:lnTo>
                    <a:pt x="73761" y="2921"/>
                  </a:lnTo>
                  <a:lnTo>
                    <a:pt x="72872" y="5067"/>
                  </a:lnTo>
                  <a:lnTo>
                    <a:pt x="73761" y="7213"/>
                  </a:lnTo>
                  <a:lnTo>
                    <a:pt x="75907" y="8102"/>
                  </a:lnTo>
                  <a:lnTo>
                    <a:pt x="78054" y="7213"/>
                  </a:lnTo>
                  <a:lnTo>
                    <a:pt x="78943" y="5067"/>
                  </a:lnTo>
                  <a:close/>
                </a:path>
                <a:path w="282575" h="46990">
                  <a:moveTo>
                    <a:pt x="96139" y="43522"/>
                  </a:moveTo>
                  <a:lnTo>
                    <a:pt x="95250" y="41376"/>
                  </a:lnTo>
                  <a:lnTo>
                    <a:pt x="93103" y="40487"/>
                  </a:lnTo>
                  <a:lnTo>
                    <a:pt x="90957" y="41376"/>
                  </a:lnTo>
                  <a:lnTo>
                    <a:pt x="90068" y="43522"/>
                  </a:lnTo>
                  <a:lnTo>
                    <a:pt x="90957" y="45669"/>
                  </a:lnTo>
                  <a:lnTo>
                    <a:pt x="93103" y="46558"/>
                  </a:lnTo>
                  <a:lnTo>
                    <a:pt x="95250" y="45669"/>
                  </a:lnTo>
                  <a:lnTo>
                    <a:pt x="96139" y="43522"/>
                  </a:lnTo>
                  <a:close/>
                </a:path>
                <a:path w="282575" h="46990">
                  <a:moveTo>
                    <a:pt x="101206" y="3035"/>
                  </a:moveTo>
                  <a:lnTo>
                    <a:pt x="100317" y="889"/>
                  </a:lnTo>
                  <a:lnTo>
                    <a:pt x="98171" y="0"/>
                  </a:lnTo>
                  <a:lnTo>
                    <a:pt x="96024" y="889"/>
                  </a:lnTo>
                  <a:lnTo>
                    <a:pt x="95135" y="3035"/>
                  </a:lnTo>
                  <a:lnTo>
                    <a:pt x="96024" y="5181"/>
                  </a:lnTo>
                  <a:lnTo>
                    <a:pt x="98171" y="6070"/>
                  </a:lnTo>
                  <a:lnTo>
                    <a:pt x="100317" y="5181"/>
                  </a:lnTo>
                  <a:lnTo>
                    <a:pt x="101206" y="3035"/>
                  </a:lnTo>
                  <a:close/>
                </a:path>
                <a:path w="282575" h="46990">
                  <a:moveTo>
                    <a:pt x="117398" y="30365"/>
                  </a:moveTo>
                  <a:lnTo>
                    <a:pt x="116497" y="28219"/>
                  </a:lnTo>
                  <a:lnTo>
                    <a:pt x="114350" y="27330"/>
                  </a:lnTo>
                  <a:lnTo>
                    <a:pt x="112204" y="28219"/>
                  </a:lnTo>
                  <a:lnTo>
                    <a:pt x="111315" y="30365"/>
                  </a:lnTo>
                  <a:lnTo>
                    <a:pt x="112204" y="32512"/>
                  </a:lnTo>
                  <a:lnTo>
                    <a:pt x="114350" y="33401"/>
                  </a:lnTo>
                  <a:lnTo>
                    <a:pt x="116497" y="32512"/>
                  </a:lnTo>
                  <a:lnTo>
                    <a:pt x="117398" y="30365"/>
                  </a:lnTo>
                  <a:close/>
                </a:path>
                <a:path w="282575" h="46990">
                  <a:moveTo>
                    <a:pt x="117398" y="5067"/>
                  </a:moveTo>
                  <a:lnTo>
                    <a:pt x="116497" y="2921"/>
                  </a:lnTo>
                  <a:lnTo>
                    <a:pt x="114350" y="2032"/>
                  </a:lnTo>
                  <a:lnTo>
                    <a:pt x="112204" y="2921"/>
                  </a:lnTo>
                  <a:lnTo>
                    <a:pt x="111315" y="5067"/>
                  </a:lnTo>
                  <a:lnTo>
                    <a:pt x="112204" y="7213"/>
                  </a:lnTo>
                  <a:lnTo>
                    <a:pt x="114350" y="8102"/>
                  </a:lnTo>
                  <a:lnTo>
                    <a:pt x="116497" y="7213"/>
                  </a:lnTo>
                  <a:lnTo>
                    <a:pt x="117398" y="5067"/>
                  </a:lnTo>
                  <a:close/>
                </a:path>
                <a:path w="282575" h="46990">
                  <a:moveTo>
                    <a:pt x="119418" y="21259"/>
                  </a:moveTo>
                  <a:lnTo>
                    <a:pt x="118529" y="19113"/>
                  </a:lnTo>
                  <a:lnTo>
                    <a:pt x="116382" y="18224"/>
                  </a:lnTo>
                  <a:lnTo>
                    <a:pt x="114236" y="19113"/>
                  </a:lnTo>
                  <a:lnTo>
                    <a:pt x="113347" y="21259"/>
                  </a:lnTo>
                  <a:lnTo>
                    <a:pt x="114236" y="23406"/>
                  </a:lnTo>
                  <a:lnTo>
                    <a:pt x="116382" y="24295"/>
                  </a:lnTo>
                  <a:lnTo>
                    <a:pt x="118529" y="23406"/>
                  </a:lnTo>
                  <a:lnTo>
                    <a:pt x="119418" y="21259"/>
                  </a:lnTo>
                  <a:close/>
                </a:path>
                <a:path w="282575" h="46990">
                  <a:moveTo>
                    <a:pt x="132575" y="8102"/>
                  </a:moveTo>
                  <a:lnTo>
                    <a:pt x="131686" y="5956"/>
                  </a:lnTo>
                  <a:lnTo>
                    <a:pt x="129540" y="5067"/>
                  </a:lnTo>
                  <a:lnTo>
                    <a:pt x="127393" y="5956"/>
                  </a:lnTo>
                  <a:lnTo>
                    <a:pt x="126504" y="8102"/>
                  </a:lnTo>
                  <a:lnTo>
                    <a:pt x="127393" y="10248"/>
                  </a:lnTo>
                  <a:lnTo>
                    <a:pt x="129540" y="11137"/>
                  </a:lnTo>
                  <a:lnTo>
                    <a:pt x="131686" y="10248"/>
                  </a:lnTo>
                  <a:lnTo>
                    <a:pt x="132575" y="8102"/>
                  </a:lnTo>
                  <a:close/>
                </a:path>
                <a:path w="282575" h="46990">
                  <a:moveTo>
                    <a:pt x="137629" y="39471"/>
                  </a:moveTo>
                  <a:lnTo>
                    <a:pt x="136740" y="37325"/>
                  </a:lnTo>
                  <a:lnTo>
                    <a:pt x="134594" y="36436"/>
                  </a:lnTo>
                  <a:lnTo>
                    <a:pt x="132448" y="37325"/>
                  </a:lnTo>
                  <a:lnTo>
                    <a:pt x="131559" y="39471"/>
                  </a:lnTo>
                  <a:lnTo>
                    <a:pt x="132448" y="41617"/>
                  </a:lnTo>
                  <a:lnTo>
                    <a:pt x="134594" y="42506"/>
                  </a:lnTo>
                  <a:lnTo>
                    <a:pt x="136740" y="41617"/>
                  </a:lnTo>
                  <a:lnTo>
                    <a:pt x="137629" y="39471"/>
                  </a:lnTo>
                  <a:close/>
                </a:path>
                <a:path w="282575" h="46990">
                  <a:moveTo>
                    <a:pt x="142697" y="30365"/>
                  </a:moveTo>
                  <a:lnTo>
                    <a:pt x="141808" y="28219"/>
                  </a:lnTo>
                  <a:lnTo>
                    <a:pt x="139649" y="27330"/>
                  </a:lnTo>
                  <a:lnTo>
                    <a:pt x="137502" y="28219"/>
                  </a:lnTo>
                  <a:lnTo>
                    <a:pt x="136613" y="30365"/>
                  </a:lnTo>
                  <a:lnTo>
                    <a:pt x="137502" y="32512"/>
                  </a:lnTo>
                  <a:lnTo>
                    <a:pt x="139649" y="33401"/>
                  </a:lnTo>
                  <a:lnTo>
                    <a:pt x="141808" y="32512"/>
                  </a:lnTo>
                  <a:lnTo>
                    <a:pt x="142697" y="30365"/>
                  </a:lnTo>
                  <a:close/>
                </a:path>
                <a:path w="282575" h="46990">
                  <a:moveTo>
                    <a:pt x="142697" y="5067"/>
                  </a:moveTo>
                  <a:lnTo>
                    <a:pt x="141808" y="2921"/>
                  </a:lnTo>
                  <a:lnTo>
                    <a:pt x="139649" y="2032"/>
                  </a:lnTo>
                  <a:lnTo>
                    <a:pt x="137502" y="2921"/>
                  </a:lnTo>
                  <a:lnTo>
                    <a:pt x="136613" y="5067"/>
                  </a:lnTo>
                  <a:lnTo>
                    <a:pt x="137502" y="7213"/>
                  </a:lnTo>
                  <a:lnTo>
                    <a:pt x="139649" y="8102"/>
                  </a:lnTo>
                  <a:lnTo>
                    <a:pt x="141808" y="7213"/>
                  </a:lnTo>
                  <a:lnTo>
                    <a:pt x="142697" y="5067"/>
                  </a:lnTo>
                  <a:close/>
                </a:path>
                <a:path w="282575" h="46990">
                  <a:moveTo>
                    <a:pt x="150787" y="25298"/>
                  </a:moveTo>
                  <a:lnTo>
                    <a:pt x="149898" y="23152"/>
                  </a:lnTo>
                  <a:lnTo>
                    <a:pt x="147751" y="22263"/>
                  </a:lnTo>
                  <a:lnTo>
                    <a:pt x="145605" y="23152"/>
                  </a:lnTo>
                  <a:lnTo>
                    <a:pt x="144716" y="25298"/>
                  </a:lnTo>
                  <a:lnTo>
                    <a:pt x="145605" y="27444"/>
                  </a:lnTo>
                  <a:lnTo>
                    <a:pt x="147751" y="28333"/>
                  </a:lnTo>
                  <a:lnTo>
                    <a:pt x="149898" y="27444"/>
                  </a:lnTo>
                  <a:lnTo>
                    <a:pt x="150787" y="25298"/>
                  </a:lnTo>
                  <a:close/>
                </a:path>
                <a:path w="282575" h="46990">
                  <a:moveTo>
                    <a:pt x="168998" y="43522"/>
                  </a:moveTo>
                  <a:lnTo>
                    <a:pt x="168109" y="41376"/>
                  </a:lnTo>
                  <a:lnTo>
                    <a:pt x="165963" y="40487"/>
                  </a:lnTo>
                  <a:lnTo>
                    <a:pt x="163817" y="41376"/>
                  </a:lnTo>
                  <a:lnTo>
                    <a:pt x="162928" y="43522"/>
                  </a:lnTo>
                  <a:lnTo>
                    <a:pt x="163817" y="45669"/>
                  </a:lnTo>
                  <a:lnTo>
                    <a:pt x="165963" y="46558"/>
                  </a:lnTo>
                  <a:lnTo>
                    <a:pt x="168109" y="45669"/>
                  </a:lnTo>
                  <a:lnTo>
                    <a:pt x="168998" y="43522"/>
                  </a:lnTo>
                  <a:close/>
                </a:path>
                <a:path w="282575" h="46990">
                  <a:moveTo>
                    <a:pt x="173050" y="3035"/>
                  </a:moveTo>
                  <a:lnTo>
                    <a:pt x="172161" y="889"/>
                  </a:lnTo>
                  <a:lnTo>
                    <a:pt x="170014" y="0"/>
                  </a:lnTo>
                  <a:lnTo>
                    <a:pt x="167868" y="889"/>
                  </a:lnTo>
                  <a:lnTo>
                    <a:pt x="166979" y="3035"/>
                  </a:lnTo>
                  <a:lnTo>
                    <a:pt x="167868" y="5181"/>
                  </a:lnTo>
                  <a:lnTo>
                    <a:pt x="170014" y="6070"/>
                  </a:lnTo>
                  <a:lnTo>
                    <a:pt x="172161" y="5181"/>
                  </a:lnTo>
                  <a:lnTo>
                    <a:pt x="173050" y="3035"/>
                  </a:lnTo>
                  <a:close/>
                </a:path>
                <a:path w="282575" h="46990">
                  <a:moveTo>
                    <a:pt x="181140" y="30365"/>
                  </a:moveTo>
                  <a:lnTo>
                    <a:pt x="180251" y="28219"/>
                  </a:lnTo>
                  <a:lnTo>
                    <a:pt x="178104" y="27330"/>
                  </a:lnTo>
                  <a:lnTo>
                    <a:pt x="175958" y="28219"/>
                  </a:lnTo>
                  <a:lnTo>
                    <a:pt x="175069" y="30365"/>
                  </a:lnTo>
                  <a:lnTo>
                    <a:pt x="175958" y="32512"/>
                  </a:lnTo>
                  <a:lnTo>
                    <a:pt x="178104" y="33401"/>
                  </a:lnTo>
                  <a:lnTo>
                    <a:pt x="180251" y="32512"/>
                  </a:lnTo>
                  <a:lnTo>
                    <a:pt x="181140" y="30365"/>
                  </a:lnTo>
                  <a:close/>
                </a:path>
                <a:path w="282575" h="46990">
                  <a:moveTo>
                    <a:pt x="181140" y="5067"/>
                  </a:moveTo>
                  <a:lnTo>
                    <a:pt x="180251" y="2921"/>
                  </a:lnTo>
                  <a:lnTo>
                    <a:pt x="178104" y="2032"/>
                  </a:lnTo>
                  <a:lnTo>
                    <a:pt x="175958" y="2921"/>
                  </a:lnTo>
                  <a:lnTo>
                    <a:pt x="175069" y="5067"/>
                  </a:lnTo>
                  <a:lnTo>
                    <a:pt x="175958" y="7213"/>
                  </a:lnTo>
                  <a:lnTo>
                    <a:pt x="178104" y="8102"/>
                  </a:lnTo>
                  <a:lnTo>
                    <a:pt x="180251" y="7213"/>
                  </a:lnTo>
                  <a:lnTo>
                    <a:pt x="181140" y="5067"/>
                  </a:lnTo>
                  <a:close/>
                </a:path>
                <a:path w="282575" h="46990">
                  <a:moveTo>
                    <a:pt x="191262" y="21259"/>
                  </a:moveTo>
                  <a:lnTo>
                    <a:pt x="190373" y="19113"/>
                  </a:lnTo>
                  <a:lnTo>
                    <a:pt x="188226" y="18224"/>
                  </a:lnTo>
                  <a:lnTo>
                    <a:pt x="186080" y="19113"/>
                  </a:lnTo>
                  <a:lnTo>
                    <a:pt x="185191" y="21259"/>
                  </a:lnTo>
                  <a:lnTo>
                    <a:pt x="186080" y="23406"/>
                  </a:lnTo>
                  <a:lnTo>
                    <a:pt x="188226" y="24295"/>
                  </a:lnTo>
                  <a:lnTo>
                    <a:pt x="190373" y="23406"/>
                  </a:lnTo>
                  <a:lnTo>
                    <a:pt x="191262" y="21259"/>
                  </a:lnTo>
                  <a:close/>
                </a:path>
                <a:path w="282575" h="46990">
                  <a:moveTo>
                    <a:pt x="207454" y="30365"/>
                  </a:moveTo>
                  <a:lnTo>
                    <a:pt x="206565" y="28219"/>
                  </a:lnTo>
                  <a:lnTo>
                    <a:pt x="204419" y="27330"/>
                  </a:lnTo>
                  <a:lnTo>
                    <a:pt x="202272" y="28219"/>
                  </a:lnTo>
                  <a:lnTo>
                    <a:pt x="201383" y="30365"/>
                  </a:lnTo>
                  <a:lnTo>
                    <a:pt x="202272" y="32512"/>
                  </a:lnTo>
                  <a:lnTo>
                    <a:pt x="204419" y="33401"/>
                  </a:lnTo>
                  <a:lnTo>
                    <a:pt x="206565" y="32512"/>
                  </a:lnTo>
                  <a:lnTo>
                    <a:pt x="207454" y="30365"/>
                  </a:lnTo>
                  <a:close/>
                </a:path>
                <a:path w="282575" h="46990">
                  <a:moveTo>
                    <a:pt x="207454" y="5067"/>
                  </a:moveTo>
                  <a:lnTo>
                    <a:pt x="206565" y="2921"/>
                  </a:lnTo>
                  <a:lnTo>
                    <a:pt x="204419" y="2032"/>
                  </a:lnTo>
                  <a:lnTo>
                    <a:pt x="202272" y="2921"/>
                  </a:lnTo>
                  <a:lnTo>
                    <a:pt x="201383" y="5067"/>
                  </a:lnTo>
                  <a:lnTo>
                    <a:pt x="201523" y="5435"/>
                  </a:lnTo>
                  <a:lnTo>
                    <a:pt x="200253" y="5956"/>
                  </a:lnTo>
                  <a:lnTo>
                    <a:pt x="199364" y="8102"/>
                  </a:lnTo>
                  <a:lnTo>
                    <a:pt x="200253" y="10248"/>
                  </a:lnTo>
                  <a:lnTo>
                    <a:pt x="202399" y="11137"/>
                  </a:lnTo>
                  <a:lnTo>
                    <a:pt x="204546" y="10248"/>
                  </a:lnTo>
                  <a:lnTo>
                    <a:pt x="205435" y="8102"/>
                  </a:lnTo>
                  <a:lnTo>
                    <a:pt x="205282" y="7747"/>
                  </a:lnTo>
                  <a:lnTo>
                    <a:pt x="206565" y="7213"/>
                  </a:lnTo>
                  <a:lnTo>
                    <a:pt x="207454" y="5067"/>
                  </a:lnTo>
                  <a:close/>
                </a:path>
                <a:path w="282575" h="46990">
                  <a:moveTo>
                    <a:pt x="209473" y="39471"/>
                  </a:moveTo>
                  <a:lnTo>
                    <a:pt x="208584" y="37325"/>
                  </a:lnTo>
                  <a:lnTo>
                    <a:pt x="206438" y="36436"/>
                  </a:lnTo>
                  <a:lnTo>
                    <a:pt x="204292" y="37325"/>
                  </a:lnTo>
                  <a:lnTo>
                    <a:pt x="203403" y="39471"/>
                  </a:lnTo>
                  <a:lnTo>
                    <a:pt x="204292" y="41617"/>
                  </a:lnTo>
                  <a:lnTo>
                    <a:pt x="206438" y="42506"/>
                  </a:lnTo>
                  <a:lnTo>
                    <a:pt x="208584" y="41617"/>
                  </a:lnTo>
                  <a:lnTo>
                    <a:pt x="209473" y="39471"/>
                  </a:lnTo>
                  <a:close/>
                </a:path>
                <a:path w="282575" h="46990">
                  <a:moveTo>
                    <a:pt x="223647" y="25298"/>
                  </a:moveTo>
                  <a:lnTo>
                    <a:pt x="222758" y="23152"/>
                  </a:lnTo>
                  <a:lnTo>
                    <a:pt x="220611" y="22263"/>
                  </a:lnTo>
                  <a:lnTo>
                    <a:pt x="218465" y="23152"/>
                  </a:lnTo>
                  <a:lnTo>
                    <a:pt x="217576" y="25298"/>
                  </a:lnTo>
                  <a:lnTo>
                    <a:pt x="218465" y="27444"/>
                  </a:lnTo>
                  <a:lnTo>
                    <a:pt x="220611" y="28333"/>
                  </a:lnTo>
                  <a:lnTo>
                    <a:pt x="222758" y="27444"/>
                  </a:lnTo>
                  <a:lnTo>
                    <a:pt x="223647" y="25298"/>
                  </a:lnTo>
                  <a:close/>
                </a:path>
                <a:path w="282575" h="46990">
                  <a:moveTo>
                    <a:pt x="241858" y="43522"/>
                  </a:moveTo>
                  <a:lnTo>
                    <a:pt x="240969" y="41376"/>
                  </a:lnTo>
                  <a:lnTo>
                    <a:pt x="238823" y="40487"/>
                  </a:lnTo>
                  <a:lnTo>
                    <a:pt x="236677" y="41376"/>
                  </a:lnTo>
                  <a:lnTo>
                    <a:pt x="235788" y="43522"/>
                  </a:lnTo>
                  <a:lnTo>
                    <a:pt x="236677" y="45669"/>
                  </a:lnTo>
                  <a:lnTo>
                    <a:pt x="238823" y="46558"/>
                  </a:lnTo>
                  <a:lnTo>
                    <a:pt x="240969" y="45669"/>
                  </a:lnTo>
                  <a:lnTo>
                    <a:pt x="241858" y="43522"/>
                  </a:lnTo>
                  <a:close/>
                </a:path>
                <a:path w="282575" h="46990">
                  <a:moveTo>
                    <a:pt x="245910" y="30365"/>
                  </a:moveTo>
                  <a:lnTo>
                    <a:pt x="245021" y="28219"/>
                  </a:lnTo>
                  <a:lnTo>
                    <a:pt x="242874" y="27330"/>
                  </a:lnTo>
                  <a:lnTo>
                    <a:pt x="240728" y="28219"/>
                  </a:lnTo>
                  <a:lnTo>
                    <a:pt x="239839" y="30365"/>
                  </a:lnTo>
                  <a:lnTo>
                    <a:pt x="240728" y="32512"/>
                  </a:lnTo>
                  <a:lnTo>
                    <a:pt x="242874" y="33401"/>
                  </a:lnTo>
                  <a:lnTo>
                    <a:pt x="245021" y="32512"/>
                  </a:lnTo>
                  <a:lnTo>
                    <a:pt x="245910" y="30365"/>
                  </a:lnTo>
                  <a:close/>
                </a:path>
                <a:path w="282575" h="46990">
                  <a:moveTo>
                    <a:pt x="245910" y="3035"/>
                  </a:moveTo>
                  <a:lnTo>
                    <a:pt x="245021" y="889"/>
                  </a:lnTo>
                  <a:lnTo>
                    <a:pt x="242874" y="0"/>
                  </a:lnTo>
                  <a:lnTo>
                    <a:pt x="240728" y="889"/>
                  </a:lnTo>
                  <a:lnTo>
                    <a:pt x="239839" y="3035"/>
                  </a:lnTo>
                  <a:lnTo>
                    <a:pt x="240258" y="4051"/>
                  </a:lnTo>
                  <a:lnTo>
                    <a:pt x="239839" y="5067"/>
                  </a:lnTo>
                  <a:lnTo>
                    <a:pt x="240728" y="7213"/>
                  </a:lnTo>
                  <a:lnTo>
                    <a:pt x="242874" y="8102"/>
                  </a:lnTo>
                  <a:lnTo>
                    <a:pt x="245021" y="7213"/>
                  </a:lnTo>
                  <a:lnTo>
                    <a:pt x="245910" y="5067"/>
                  </a:lnTo>
                  <a:lnTo>
                    <a:pt x="245478" y="4051"/>
                  </a:lnTo>
                  <a:lnTo>
                    <a:pt x="245910" y="3035"/>
                  </a:lnTo>
                  <a:close/>
                </a:path>
                <a:path w="282575" h="46990">
                  <a:moveTo>
                    <a:pt x="264121" y="21259"/>
                  </a:moveTo>
                  <a:lnTo>
                    <a:pt x="263232" y="19113"/>
                  </a:lnTo>
                  <a:lnTo>
                    <a:pt x="261086" y="18224"/>
                  </a:lnTo>
                  <a:lnTo>
                    <a:pt x="258940" y="19113"/>
                  </a:lnTo>
                  <a:lnTo>
                    <a:pt x="258051" y="21259"/>
                  </a:lnTo>
                  <a:lnTo>
                    <a:pt x="258940" y="23406"/>
                  </a:lnTo>
                  <a:lnTo>
                    <a:pt x="261086" y="24295"/>
                  </a:lnTo>
                  <a:lnTo>
                    <a:pt x="263232" y="23406"/>
                  </a:lnTo>
                  <a:lnTo>
                    <a:pt x="264121" y="21259"/>
                  </a:lnTo>
                  <a:close/>
                </a:path>
                <a:path w="282575" h="46990">
                  <a:moveTo>
                    <a:pt x="271208" y="30365"/>
                  </a:moveTo>
                  <a:lnTo>
                    <a:pt x="270319" y="28219"/>
                  </a:lnTo>
                  <a:lnTo>
                    <a:pt x="268173" y="27330"/>
                  </a:lnTo>
                  <a:lnTo>
                    <a:pt x="266026" y="28219"/>
                  </a:lnTo>
                  <a:lnTo>
                    <a:pt x="265137" y="30365"/>
                  </a:lnTo>
                  <a:lnTo>
                    <a:pt x="266026" y="32512"/>
                  </a:lnTo>
                  <a:lnTo>
                    <a:pt x="268173" y="33401"/>
                  </a:lnTo>
                  <a:lnTo>
                    <a:pt x="270319" y="32512"/>
                  </a:lnTo>
                  <a:lnTo>
                    <a:pt x="271208" y="30365"/>
                  </a:lnTo>
                  <a:close/>
                </a:path>
                <a:path w="282575" h="46990">
                  <a:moveTo>
                    <a:pt x="271208" y="5067"/>
                  </a:moveTo>
                  <a:lnTo>
                    <a:pt x="270319" y="2921"/>
                  </a:lnTo>
                  <a:lnTo>
                    <a:pt x="268173" y="2032"/>
                  </a:lnTo>
                  <a:lnTo>
                    <a:pt x="266026" y="2921"/>
                  </a:lnTo>
                  <a:lnTo>
                    <a:pt x="265137" y="5067"/>
                  </a:lnTo>
                  <a:lnTo>
                    <a:pt x="266026" y="7213"/>
                  </a:lnTo>
                  <a:lnTo>
                    <a:pt x="268173" y="8102"/>
                  </a:lnTo>
                  <a:lnTo>
                    <a:pt x="270319" y="7213"/>
                  </a:lnTo>
                  <a:lnTo>
                    <a:pt x="271208" y="5067"/>
                  </a:lnTo>
                  <a:close/>
                </a:path>
                <a:path w="282575" h="46990">
                  <a:moveTo>
                    <a:pt x="278295" y="8102"/>
                  </a:moveTo>
                  <a:lnTo>
                    <a:pt x="277406" y="5956"/>
                  </a:lnTo>
                  <a:lnTo>
                    <a:pt x="275259" y="5067"/>
                  </a:lnTo>
                  <a:lnTo>
                    <a:pt x="273113" y="5956"/>
                  </a:lnTo>
                  <a:lnTo>
                    <a:pt x="272224" y="8102"/>
                  </a:lnTo>
                  <a:lnTo>
                    <a:pt x="273113" y="10248"/>
                  </a:lnTo>
                  <a:lnTo>
                    <a:pt x="275259" y="11137"/>
                  </a:lnTo>
                  <a:lnTo>
                    <a:pt x="277406" y="10248"/>
                  </a:lnTo>
                  <a:lnTo>
                    <a:pt x="278295" y="8102"/>
                  </a:lnTo>
                  <a:close/>
                </a:path>
                <a:path w="282575" h="46990">
                  <a:moveTo>
                    <a:pt x="282346" y="39471"/>
                  </a:moveTo>
                  <a:lnTo>
                    <a:pt x="281457" y="37325"/>
                  </a:lnTo>
                  <a:lnTo>
                    <a:pt x="279298" y="36436"/>
                  </a:lnTo>
                  <a:lnTo>
                    <a:pt x="277152" y="37325"/>
                  </a:lnTo>
                  <a:lnTo>
                    <a:pt x="276263" y="39471"/>
                  </a:lnTo>
                  <a:lnTo>
                    <a:pt x="277152" y="41617"/>
                  </a:lnTo>
                  <a:lnTo>
                    <a:pt x="279298" y="42506"/>
                  </a:lnTo>
                  <a:lnTo>
                    <a:pt x="281457" y="41617"/>
                  </a:lnTo>
                  <a:lnTo>
                    <a:pt x="282346" y="394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3" name="object 1223"/>
            <p:cNvSpPr/>
            <p:nvPr/>
          </p:nvSpPr>
          <p:spPr>
            <a:xfrm>
              <a:off x="3444345" y="11685676"/>
              <a:ext cx="4051300" cy="1526540"/>
            </a:xfrm>
            <a:custGeom>
              <a:avLst/>
              <a:gdLst/>
              <a:ahLst/>
              <a:cxnLst/>
              <a:rect l="l" t="t" r="r" b="b"/>
              <a:pathLst>
                <a:path w="4051300" h="1526540">
                  <a:moveTo>
                    <a:pt x="4050841" y="52621"/>
                  </a:moveTo>
                  <a:lnTo>
                    <a:pt x="4050841" y="0"/>
                  </a:lnTo>
                  <a:lnTo>
                    <a:pt x="3751303" y="0"/>
                  </a:lnTo>
                  <a:lnTo>
                    <a:pt x="3751303" y="52621"/>
                  </a:lnTo>
                  <a:lnTo>
                    <a:pt x="4050841" y="52621"/>
                  </a:lnTo>
                </a:path>
                <a:path w="4051300" h="1526540">
                  <a:moveTo>
                    <a:pt x="4050841" y="0"/>
                  </a:moveTo>
                  <a:lnTo>
                    <a:pt x="3751303" y="52621"/>
                  </a:lnTo>
                </a:path>
                <a:path w="4051300" h="1526540">
                  <a:moveTo>
                    <a:pt x="3751303" y="0"/>
                  </a:moveTo>
                  <a:lnTo>
                    <a:pt x="4050841" y="52621"/>
                  </a:lnTo>
                </a:path>
                <a:path w="4051300" h="1526540">
                  <a:moveTo>
                    <a:pt x="0" y="1526022"/>
                  </a:moveTo>
                  <a:lnTo>
                    <a:pt x="4047" y="1526022"/>
                  </a:lnTo>
                  <a:lnTo>
                    <a:pt x="0" y="1519950"/>
                  </a:lnTo>
                </a:path>
                <a:path w="4051300" h="1526540">
                  <a:moveTo>
                    <a:pt x="0" y="1392445"/>
                  </a:moveTo>
                  <a:lnTo>
                    <a:pt x="4047" y="1392445"/>
                  </a:lnTo>
                  <a:lnTo>
                    <a:pt x="0" y="1387385"/>
                  </a:lnTo>
                </a:path>
                <a:path w="4051300" h="1526540">
                  <a:moveTo>
                    <a:pt x="0" y="1259879"/>
                  </a:moveTo>
                  <a:lnTo>
                    <a:pt x="4047" y="1259879"/>
                  </a:lnTo>
                  <a:lnTo>
                    <a:pt x="0" y="1253807"/>
                  </a:lnTo>
                </a:path>
                <a:path w="4051300" h="1526540">
                  <a:moveTo>
                    <a:pt x="35418" y="1448102"/>
                  </a:moveTo>
                  <a:lnTo>
                    <a:pt x="29346" y="1459233"/>
                  </a:lnTo>
                  <a:lnTo>
                    <a:pt x="42501" y="1459233"/>
                  </a:lnTo>
                  <a:lnTo>
                    <a:pt x="35418" y="1448102"/>
                  </a:lnTo>
                </a:path>
                <a:path w="4051300" h="1526540">
                  <a:moveTo>
                    <a:pt x="35418" y="1314524"/>
                  </a:moveTo>
                  <a:lnTo>
                    <a:pt x="29346" y="1325656"/>
                  </a:lnTo>
                  <a:lnTo>
                    <a:pt x="42501" y="1325656"/>
                  </a:lnTo>
                  <a:lnTo>
                    <a:pt x="35418" y="131452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4" name="object 1224"/>
            <p:cNvSpPr/>
            <p:nvPr/>
          </p:nvSpPr>
          <p:spPr>
            <a:xfrm>
              <a:off x="3452431" y="12930377"/>
              <a:ext cx="46990" cy="296545"/>
            </a:xfrm>
            <a:custGeom>
              <a:avLst/>
              <a:gdLst/>
              <a:ahLst/>
              <a:cxnLst/>
              <a:rect l="l" t="t" r="r" b="b"/>
              <a:pathLst>
                <a:path w="46989" h="296544">
                  <a:moveTo>
                    <a:pt x="6070" y="257035"/>
                  </a:moveTo>
                  <a:lnTo>
                    <a:pt x="5181" y="254889"/>
                  </a:lnTo>
                  <a:lnTo>
                    <a:pt x="3035" y="254000"/>
                  </a:lnTo>
                  <a:lnTo>
                    <a:pt x="889" y="254889"/>
                  </a:lnTo>
                  <a:lnTo>
                    <a:pt x="0" y="257035"/>
                  </a:lnTo>
                  <a:lnTo>
                    <a:pt x="889" y="259194"/>
                  </a:lnTo>
                  <a:lnTo>
                    <a:pt x="3035" y="260083"/>
                  </a:lnTo>
                  <a:lnTo>
                    <a:pt x="5181" y="259194"/>
                  </a:lnTo>
                  <a:lnTo>
                    <a:pt x="6070" y="257035"/>
                  </a:lnTo>
                  <a:close/>
                </a:path>
                <a:path w="46989" h="296544">
                  <a:moveTo>
                    <a:pt x="6070" y="184175"/>
                  </a:moveTo>
                  <a:lnTo>
                    <a:pt x="5181" y="182029"/>
                  </a:lnTo>
                  <a:lnTo>
                    <a:pt x="3035" y="181140"/>
                  </a:lnTo>
                  <a:lnTo>
                    <a:pt x="889" y="182029"/>
                  </a:lnTo>
                  <a:lnTo>
                    <a:pt x="0" y="184175"/>
                  </a:lnTo>
                  <a:lnTo>
                    <a:pt x="889" y="186321"/>
                  </a:lnTo>
                  <a:lnTo>
                    <a:pt x="3035" y="187210"/>
                  </a:lnTo>
                  <a:lnTo>
                    <a:pt x="5181" y="186321"/>
                  </a:lnTo>
                  <a:lnTo>
                    <a:pt x="6070" y="184175"/>
                  </a:lnTo>
                  <a:close/>
                </a:path>
                <a:path w="46989" h="296544">
                  <a:moveTo>
                    <a:pt x="6070" y="112331"/>
                  </a:moveTo>
                  <a:lnTo>
                    <a:pt x="5181" y="110185"/>
                  </a:lnTo>
                  <a:lnTo>
                    <a:pt x="3035" y="109296"/>
                  </a:lnTo>
                  <a:lnTo>
                    <a:pt x="889" y="110185"/>
                  </a:lnTo>
                  <a:lnTo>
                    <a:pt x="0" y="112331"/>
                  </a:lnTo>
                  <a:lnTo>
                    <a:pt x="889" y="114477"/>
                  </a:lnTo>
                  <a:lnTo>
                    <a:pt x="3035" y="115366"/>
                  </a:lnTo>
                  <a:lnTo>
                    <a:pt x="5181" y="114477"/>
                  </a:lnTo>
                  <a:lnTo>
                    <a:pt x="6070" y="112331"/>
                  </a:lnTo>
                  <a:close/>
                </a:path>
                <a:path w="46989" h="296544">
                  <a:moveTo>
                    <a:pt x="6070" y="39471"/>
                  </a:moveTo>
                  <a:lnTo>
                    <a:pt x="5181" y="37325"/>
                  </a:lnTo>
                  <a:lnTo>
                    <a:pt x="3035" y="36436"/>
                  </a:lnTo>
                  <a:lnTo>
                    <a:pt x="889" y="37325"/>
                  </a:lnTo>
                  <a:lnTo>
                    <a:pt x="0" y="39471"/>
                  </a:lnTo>
                  <a:lnTo>
                    <a:pt x="889" y="41617"/>
                  </a:lnTo>
                  <a:lnTo>
                    <a:pt x="3035" y="42506"/>
                  </a:lnTo>
                  <a:lnTo>
                    <a:pt x="5181" y="41617"/>
                  </a:lnTo>
                  <a:lnTo>
                    <a:pt x="6070" y="39471"/>
                  </a:lnTo>
                  <a:close/>
                </a:path>
                <a:path w="46989" h="296544">
                  <a:moveTo>
                    <a:pt x="10121" y="288417"/>
                  </a:moveTo>
                  <a:lnTo>
                    <a:pt x="9232" y="286270"/>
                  </a:lnTo>
                  <a:lnTo>
                    <a:pt x="7086" y="285381"/>
                  </a:lnTo>
                  <a:lnTo>
                    <a:pt x="4940" y="286270"/>
                  </a:lnTo>
                  <a:lnTo>
                    <a:pt x="4051" y="288417"/>
                  </a:lnTo>
                  <a:lnTo>
                    <a:pt x="4940" y="290563"/>
                  </a:lnTo>
                  <a:lnTo>
                    <a:pt x="7086" y="291452"/>
                  </a:lnTo>
                  <a:lnTo>
                    <a:pt x="9232" y="290563"/>
                  </a:lnTo>
                  <a:lnTo>
                    <a:pt x="10121" y="288417"/>
                  </a:lnTo>
                  <a:close/>
                </a:path>
                <a:path w="46989" h="296544">
                  <a:moveTo>
                    <a:pt x="10121" y="216560"/>
                  </a:moveTo>
                  <a:lnTo>
                    <a:pt x="9232" y="214414"/>
                  </a:lnTo>
                  <a:lnTo>
                    <a:pt x="7086" y="213525"/>
                  </a:lnTo>
                  <a:lnTo>
                    <a:pt x="4940" y="214414"/>
                  </a:lnTo>
                  <a:lnTo>
                    <a:pt x="4051" y="216560"/>
                  </a:lnTo>
                  <a:lnTo>
                    <a:pt x="4940" y="218706"/>
                  </a:lnTo>
                  <a:lnTo>
                    <a:pt x="7086" y="219595"/>
                  </a:lnTo>
                  <a:lnTo>
                    <a:pt x="9232" y="218706"/>
                  </a:lnTo>
                  <a:lnTo>
                    <a:pt x="10121" y="216560"/>
                  </a:lnTo>
                  <a:close/>
                </a:path>
                <a:path w="46989" h="296544">
                  <a:moveTo>
                    <a:pt x="10121" y="143700"/>
                  </a:moveTo>
                  <a:lnTo>
                    <a:pt x="9232" y="141554"/>
                  </a:lnTo>
                  <a:lnTo>
                    <a:pt x="7086" y="140665"/>
                  </a:lnTo>
                  <a:lnTo>
                    <a:pt x="4940" y="141554"/>
                  </a:lnTo>
                  <a:lnTo>
                    <a:pt x="4051" y="143700"/>
                  </a:lnTo>
                  <a:lnTo>
                    <a:pt x="4940" y="145846"/>
                  </a:lnTo>
                  <a:lnTo>
                    <a:pt x="7086" y="146735"/>
                  </a:lnTo>
                  <a:lnTo>
                    <a:pt x="9232" y="145846"/>
                  </a:lnTo>
                  <a:lnTo>
                    <a:pt x="10121" y="143700"/>
                  </a:lnTo>
                  <a:close/>
                </a:path>
                <a:path w="46989" h="296544">
                  <a:moveTo>
                    <a:pt x="10121" y="70840"/>
                  </a:moveTo>
                  <a:lnTo>
                    <a:pt x="9232" y="68694"/>
                  </a:lnTo>
                  <a:lnTo>
                    <a:pt x="7086" y="67805"/>
                  </a:lnTo>
                  <a:lnTo>
                    <a:pt x="4940" y="68694"/>
                  </a:lnTo>
                  <a:lnTo>
                    <a:pt x="4051" y="70840"/>
                  </a:lnTo>
                  <a:lnTo>
                    <a:pt x="4940" y="72986"/>
                  </a:lnTo>
                  <a:lnTo>
                    <a:pt x="7086" y="73875"/>
                  </a:lnTo>
                  <a:lnTo>
                    <a:pt x="9232" y="72986"/>
                  </a:lnTo>
                  <a:lnTo>
                    <a:pt x="10121" y="70840"/>
                  </a:lnTo>
                  <a:close/>
                </a:path>
                <a:path w="46989" h="296544">
                  <a:moveTo>
                    <a:pt x="24295" y="275259"/>
                  </a:moveTo>
                  <a:lnTo>
                    <a:pt x="23406" y="273113"/>
                  </a:lnTo>
                  <a:lnTo>
                    <a:pt x="21259" y="272224"/>
                  </a:lnTo>
                  <a:lnTo>
                    <a:pt x="19100" y="273113"/>
                  </a:lnTo>
                  <a:lnTo>
                    <a:pt x="18211" y="275259"/>
                  </a:lnTo>
                  <a:lnTo>
                    <a:pt x="19100" y="277406"/>
                  </a:lnTo>
                  <a:lnTo>
                    <a:pt x="20015" y="277787"/>
                  </a:lnTo>
                  <a:lnTo>
                    <a:pt x="19100" y="278168"/>
                  </a:lnTo>
                  <a:lnTo>
                    <a:pt x="18211" y="280314"/>
                  </a:lnTo>
                  <a:lnTo>
                    <a:pt x="19100" y="282460"/>
                  </a:lnTo>
                  <a:lnTo>
                    <a:pt x="21259" y="283349"/>
                  </a:lnTo>
                  <a:lnTo>
                    <a:pt x="23406" y="282460"/>
                  </a:lnTo>
                  <a:lnTo>
                    <a:pt x="24295" y="280314"/>
                  </a:lnTo>
                  <a:lnTo>
                    <a:pt x="23406" y="278168"/>
                  </a:lnTo>
                  <a:lnTo>
                    <a:pt x="22479" y="277787"/>
                  </a:lnTo>
                  <a:lnTo>
                    <a:pt x="23406" y="277406"/>
                  </a:lnTo>
                  <a:lnTo>
                    <a:pt x="24295" y="275259"/>
                  </a:lnTo>
                  <a:close/>
                </a:path>
                <a:path w="46989" h="296544">
                  <a:moveTo>
                    <a:pt x="24295" y="255016"/>
                  </a:moveTo>
                  <a:lnTo>
                    <a:pt x="23406" y="252869"/>
                  </a:lnTo>
                  <a:lnTo>
                    <a:pt x="21259" y="251980"/>
                  </a:lnTo>
                  <a:lnTo>
                    <a:pt x="19100" y="252869"/>
                  </a:lnTo>
                  <a:lnTo>
                    <a:pt x="18211" y="255016"/>
                  </a:lnTo>
                  <a:lnTo>
                    <a:pt x="19100" y="257162"/>
                  </a:lnTo>
                  <a:lnTo>
                    <a:pt x="21259" y="258051"/>
                  </a:lnTo>
                  <a:lnTo>
                    <a:pt x="23406" y="257162"/>
                  </a:lnTo>
                  <a:lnTo>
                    <a:pt x="24295" y="255016"/>
                  </a:lnTo>
                  <a:close/>
                </a:path>
                <a:path w="46989" h="296544">
                  <a:moveTo>
                    <a:pt x="24295" y="228701"/>
                  </a:moveTo>
                  <a:lnTo>
                    <a:pt x="23406" y="226555"/>
                  </a:lnTo>
                  <a:lnTo>
                    <a:pt x="21259" y="225666"/>
                  </a:lnTo>
                  <a:lnTo>
                    <a:pt x="19100" y="226555"/>
                  </a:lnTo>
                  <a:lnTo>
                    <a:pt x="18211" y="228701"/>
                  </a:lnTo>
                  <a:lnTo>
                    <a:pt x="19100" y="230847"/>
                  </a:lnTo>
                  <a:lnTo>
                    <a:pt x="21259" y="231736"/>
                  </a:lnTo>
                  <a:lnTo>
                    <a:pt x="23406" y="230847"/>
                  </a:lnTo>
                  <a:lnTo>
                    <a:pt x="24295" y="228701"/>
                  </a:lnTo>
                  <a:close/>
                </a:path>
                <a:path w="46989" h="296544">
                  <a:moveTo>
                    <a:pt x="24295" y="202399"/>
                  </a:moveTo>
                  <a:lnTo>
                    <a:pt x="23406" y="200253"/>
                  </a:lnTo>
                  <a:lnTo>
                    <a:pt x="21259" y="199364"/>
                  </a:lnTo>
                  <a:lnTo>
                    <a:pt x="19100" y="200253"/>
                  </a:lnTo>
                  <a:lnTo>
                    <a:pt x="18211" y="202399"/>
                  </a:lnTo>
                  <a:lnTo>
                    <a:pt x="18415" y="202907"/>
                  </a:lnTo>
                  <a:lnTo>
                    <a:pt x="18211" y="203403"/>
                  </a:lnTo>
                  <a:lnTo>
                    <a:pt x="19100" y="205549"/>
                  </a:lnTo>
                  <a:lnTo>
                    <a:pt x="21259" y="206438"/>
                  </a:lnTo>
                  <a:lnTo>
                    <a:pt x="23406" y="205549"/>
                  </a:lnTo>
                  <a:lnTo>
                    <a:pt x="24295" y="203403"/>
                  </a:lnTo>
                  <a:lnTo>
                    <a:pt x="24079" y="202907"/>
                  </a:lnTo>
                  <a:lnTo>
                    <a:pt x="24295" y="202399"/>
                  </a:lnTo>
                  <a:close/>
                </a:path>
                <a:path w="46989" h="296544">
                  <a:moveTo>
                    <a:pt x="24295" y="178104"/>
                  </a:moveTo>
                  <a:lnTo>
                    <a:pt x="23406" y="175958"/>
                  </a:lnTo>
                  <a:lnTo>
                    <a:pt x="21259" y="175069"/>
                  </a:lnTo>
                  <a:lnTo>
                    <a:pt x="19100" y="175958"/>
                  </a:lnTo>
                  <a:lnTo>
                    <a:pt x="18211" y="178104"/>
                  </a:lnTo>
                  <a:lnTo>
                    <a:pt x="19100" y="180251"/>
                  </a:lnTo>
                  <a:lnTo>
                    <a:pt x="21259" y="181140"/>
                  </a:lnTo>
                  <a:lnTo>
                    <a:pt x="23406" y="180251"/>
                  </a:lnTo>
                  <a:lnTo>
                    <a:pt x="24295" y="178104"/>
                  </a:lnTo>
                  <a:close/>
                </a:path>
                <a:path w="46989" h="296544">
                  <a:moveTo>
                    <a:pt x="24295" y="151803"/>
                  </a:moveTo>
                  <a:lnTo>
                    <a:pt x="23406" y="149656"/>
                  </a:lnTo>
                  <a:lnTo>
                    <a:pt x="21259" y="148767"/>
                  </a:lnTo>
                  <a:lnTo>
                    <a:pt x="19100" y="149656"/>
                  </a:lnTo>
                  <a:lnTo>
                    <a:pt x="18211" y="151803"/>
                  </a:lnTo>
                  <a:lnTo>
                    <a:pt x="19100" y="153949"/>
                  </a:lnTo>
                  <a:lnTo>
                    <a:pt x="21259" y="154838"/>
                  </a:lnTo>
                  <a:lnTo>
                    <a:pt x="23406" y="153949"/>
                  </a:lnTo>
                  <a:lnTo>
                    <a:pt x="24295" y="151803"/>
                  </a:lnTo>
                  <a:close/>
                </a:path>
                <a:path w="46989" h="296544">
                  <a:moveTo>
                    <a:pt x="24295" y="126504"/>
                  </a:moveTo>
                  <a:lnTo>
                    <a:pt x="23406" y="124358"/>
                  </a:lnTo>
                  <a:lnTo>
                    <a:pt x="21259" y="123469"/>
                  </a:lnTo>
                  <a:lnTo>
                    <a:pt x="19100" y="124358"/>
                  </a:lnTo>
                  <a:lnTo>
                    <a:pt x="18211" y="126504"/>
                  </a:lnTo>
                  <a:lnTo>
                    <a:pt x="19037" y="128524"/>
                  </a:lnTo>
                  <a:lnTo>
                    <a:pt x="18211" y="130543"/>
                  </a:lnTo>
                  <a:lnTo>
                    <a:pt x="19100" y="132689"/>
                  </a:lnTo>
                  <a:lnTo>
                    <a:pt x="21259" y="133578"/>
                  </a:lnTo>
                  <a:lnTo>
                    <a:pt x="23406" y="132689"/>
                  </a:lnTo>
                  <a:lnTo>
                    <a:pt x="24295" y="130543"/>
                  </a:lnTo>
                  <a:lnTo>
                    <a:pt x="23456" y="128524"/>
                  </a:lnTo>
                  <a:lnTo>
                    <a:pt x="24295" y="126504"/>
                  </a:lnTo>
                  <a:close/>
                </a:path>
                <a:path w="46989" h="296544">
                  <a:moveTo>
                    <a:pt x="24295" y="101206"/>
                  </a:moveTo>
                  <a:lnTo>
                    <a:pt x="23406" y="99060"/>
                  </a:lnTo>
                  <a:lnTo>
                    <a:pt x="21259" y="98171"/>
                  </a:lnTo>
                  <a:lnTo>
                    <a:pt x="19100" y="99060"/>
                  </a:lnTo>
                  <a:lnTo>
                    <a:pt x="18211" y="101206"/>
                  </a:lnTo>
                  <a:lnTo>
                    <a:pt x="19100" y="103352"/>
                  </a:lnTo>
                  <a:lnTo>
                    <a:pt x="21259" y="104241"/>
                  </a:lnTo>
                  <a:lnTo>
                    <a:pt x="23406" y="103352"/>
                  </a:lnTo>
                  <a:lnTo>
                    <a:pt x="24295" y="101206"/>
                  </a:lnTo>
                  <a:close/>
                </a:path>
                <a:path w="46989" h="296544">
                  <a:moveTo>
                    <a:pt x="24295" y="74891"/>
                  </a:moveTo>
                  <a:lnTo>
                    <a:pt x="23406" y="72745"/>
                  </a:lnTo>
                  <a:lnTo>
                    <a:pt x="21259" y="71856"/>
                  </a:lnTo>
                  <a:lnTo>
                    <a:pt x="19100" y="72745"/>
                  </a:lnTo>
                  <a:lnTo>
                    <a:pt x="18211" y="74891"/>
                  </a:lnTo>
                  <a:lnTo>
                    <a:pt x="19100" y="77038"/>
                  </a:lnTo>
                  <a:lnTo>
                    <a:pt x="21259" y="77927"/>
                  </a:lnTo>
                  <a:lnTo>
                    <a:pt x="23406" y="77038"/>
                  </a:lnTo>
                  <a:lnTo>
                    <a:pt x="24295" y="74891"/>
                  </a:lnTo>
                  <a:close/>
                </a:path>
                <a:path w="46989" h="296544">
                  <a:moveTo>
                    <a:pt x="24295" y="57683"/>
                  </a:moveTo>
                  <a:lnTo>
                    <a:pt x="23406" y="55537"/>
                  </a:lnTo>
                  <a:lnTo>
                    <a:pt x="21259" y="54648"/>
                  </a:lnTo>
                  <a:lnTo>
                    <a:pt x="19100" y="55537"/>
                  </a:lnTo>
                  <a:lnTo>
                    <a:pt x="18211" y="57683"/>
                  </a:lnTo>
                  <a:lnTo>
                    <a:pt x="19100" y="59829"/>
                  </a:lnTo>
                  <a:lnTo>
                    <a:pt x="21259" y="60718"/>
                  </a:lnTo>
                  <a:lnTo>
                    <a:pt x="23406" y="59829"/>
                  </a:lnTo>
                  <a:lnTo>
                    <a:pt x="24295" y="57683"/>
                  </a:lnTo>
                  <a:close/>
                </a:path>
                <a:path w="46989" h="296544">
                  <a:moveTo>
                    <a:pt x="24295" y="49593"/>
                  </a:moveTo>
                  <a:lnTo>
                    <a:pt x="23406" y="47447"/>
                  </a:lnTo>
                  <a:lnTo>
                    <a:pt x="21259" y="46558"/>
                  </a:lnTo>
                  <a:lnTo>
                    <a:pt x="19100" y="47447"/>
                  </a:lnTo>
                  <a:lnTo>
                    <a:pt x="18211" y="49593"/>
                  </a:lnTo>
                  <a:lnTo>
                    <a:pt x="19100" y="51739"/>
                  </a:lnTo>
                  <a:lnTo>
                    <a:pt x="21259" y="52628"/>
                  </a:lnTo>
                  <a:lnTo>
                    <a:pt x="23406" y="51739"/>
                  </a:lnTo>
                  <a:lnTo>
                    <a:pt x="24295" y="49593"/>
                  </a:lnTo>
                  <a:close/>
                </a:path>
                <a:path w="46989" h="296544">
                  <a:moveTo>
                    <a:pt x="24295" y="24295"/>
                  </a:moveTo>
                  <a:lnTo>
                    <a:pt x="23406" y="22148"/>
                  </a:lnTo>
                  <a:lnTo>
                    <a:pt x="21259" y="21259"/>
                  </a:lnTo>
                  <a:lnTo>
                    <a:pt x="19100" y="22148"/>
                  </a:lnTo>
                  <a:lnTo>
                    <a:pt x="18211" y="24295"/>
                  </a:lnTo>
                  <a:lnTo>
                    <a:pt x="19100" y="26441"/>
                  </a:lnTo>
                  <a:lnTo>
                    <a:pt x="21259" y="27330"/>
                  </a:lnTo>
                  <a:lnTo>
                    <a:pt x="23406" y="26441"/>
                  </a:lnTo>
                  <a:lnTo>
                    <a:pt x="24295" y="24295"/>
                  </a:lnTo>
                  <a:close/>
                </a:path>
                <a:path w="46989" h="296544">
                  <a:moveTo>
                    <a:pt x="28333" y="234784"/>
                  </a:moveTo>
                  <a:lnTo>
                    <a:pt x="27444" y="232625"/>
                  </a:lnTo>
                  <a:lnTo>
                    <a:pt x="25298" y="231736"/>
                  </a:lnTo>
                  <a:lnTo>
                    <a:pt x="23152" y="232625"/>
                  </a:lnTo>
                  <a:lnTo>
                    <a:pt x="22263" y="234784"/>
                  </a:lnTo>
                  <a:lnTo>
                    <a:pt x="23152" y="236931"/>
                  </a:lnTo>
                  <a:lnTo>
                    <a:pt x="25298" y="237820"/>
                  </a:lnTo>
                  <a:lnTo>
                    <a:pt x="27444" y="236931"/>
                  </a:lnTo>
                  <a:lnTo>
                    <a:pt x="28333" y="234784"/>
                  </a:lnTo>
                  <a:close/>
                </a:path>
                <a:path w="46989" h="296544">
                  <a:moveTo>
                    <a:pt x="28333" y="161912"/>
                  </a:moveTo>
                  <a:lnTo>
                    <a:pt x="27444" y="159766"/>
                  </a:lnTo>
                  <a:lnTo>
                    <a:pt x="25298" y="158877"/>
                  </a:lnTo>
                  <a:lnTo>
                    <a:pt x="23152" y="159766"/>
                  </a:lnTo>
                  <a:lnTo>
                    <a:pt x="22263" y="161912"/>
                  </a:lnTo>
                  <a:lnTo>
                    <a:pt x="23152" y="164058"/>
                  </a:lnTo>
                  <a:lnTo>
                    <a:pt x="25298" y="164960"/>
                  </a:lnTo>
                  <a:lnTo>
                    <a:pt x="27444" y="164058"/>
                  </a:lnTo>
                  <a:lnTo>
                    <a:pt x="28333" y="161912"/>
                  </a:lnTo>
                  <a:close/>
                </a:path>
                <a:path w="46989" h="296544">
                  <a:moveTo>
                    <a:pt x="28333" y="89052"/>
                  </a:moveTo>
                  <a:lnTo>
                    <a:pt x="27444" y="86906"/>
                  </a:lnTo>
                  <a:lnTo>
                    <a:pt x="25298" y="86017"/>
                  </a:lnTo>
                  <a:lnTo>
                    <a:pt x="23152" y="86906"/>
                  </a:lnTo>
                  <a:lnTo>
                    <a:pt x="22263" y="89052"/>
                  </a:lnTo>
                  <a:lnTo>
                    <a:pt x="23152" y="91198"/>
                  </a:lnTo>
                  <a:lnTo>
                    <a:pt x="25298" y="92087"/>
                  </a:lnTo>
                  <a:lnTo>
                    <a:pt x="27444" y="91198"/>
                  </a:lnTo>
                  <a:lnTo>
                    <a:pt x="28333" y="89052"/>
                  </a:lnTo>
                  <a:close/>
                </a:path>
                <a:path w="46989" h="296544">
                  <a:moveTo>
                    <a:pt x="28333" y="17208"/>
                  </a:moveTo>
                  <a:lnTo>
                    <a:pt x="27444" y="15062"/>
                  </a:lnTo>
                  <a:lnTo>
                    <a:pt x="25298" y="14173"/>
                  </a:lnTo>
                  <a:lnTo>
                    <a:pt x="23152" y="15062"/>
                  </a:lnTo>
                  <a:lnTo>
                    <a:pt x="22263" y="17208"/>
                  </a:lnTo>
                  <a:lnTo>
                    <a:pt x="23152" y="19354"/>
                  </a:lnTo>
                  <a:lnTo>
                    <a:pt x="25298" y="20243"/>
                  </a:lnTo>
                  <a:lnTo>
                    <a:pt x="27444" y="19354"/>
                  </a:lnTo>
                  <a:lnTo>
                    <a:pt x="28333" y="17208"/>
                  </a:lnTo>
                  <a:close/>
                </a:path>
                <a:path w="46989" h="296544">
                  <a:moveTo>
                    <a:pt x="42506" y="293471"/>
                  </a:moveTo>
                  <a:lnTo>
                    <a:pt x="41617" y="291325"/>
                  </a:lnTo>
                  <a:lnTo>
                    <a:pt x="39471" y="290436"/>
                  </a:lnTo>
                  <a:lnTo>
                    <a:pt x="37325" y="291325"/>
                  </a:lnTo>
                  <a:lnTo>
                    <a:pt x="36436" y="293471"/>
                  </a:lnTo>
                  <a:lnTo>
                    <a:pt x="37325" y="295617"/>
                  </a:lnTo>
                  <a:lnTo>
                    <a:pt x="39471" y="296506"/>
                  </a:lnTo>
                  <a:lnTo>
                    <a:pt x="41617" y="295617"/>
                  </a:lnTo>
                  <a:lnTo>
                    <a:pt x="42506" y="293471"/>
                  </a:lnTo>
                  <a:close/>
                </a:path>
                <a:path w="46989" h="296544">
                  <a:moveTo>
                    <a:pt x="42506" y="220611"/>
                  </a:moveTo>
                  <a:lnTo>
                    <a:pt x="41617" y="218465"/>
                  </a:lnTo>
                  <a:lnTo>
                    <a:pt x="39471" y="217576"/>
                  </a:lnTo>
                  <a:lnTo>
                    <a:pt x="37325" y="218465"/>
                  </a:lnTo>
                  <a:lnTo>
                    <a:pt x="36436" y="220611"/>
                  </a:lnTo>
                  <a:lnTo>
                    <a:pt x="37325" y="222758"/>
                  </a:lnTo>
                  <a:lnTo>
                    <a:pt x="39471" y="223647"/>
                  </a:lnTo>
                  <a:lnTo>
                    <a:pt x="41617" y="222758"/>
                  </a:lnTo>
                  <a:lnTo>
                    <a:pt x="42506" y="220611"/>
                  </a:lnTo>
                  <a:close/>
                </a:path>
                <a:path w="46989" h="296544">
                  <a:moveTo>
                    <a:pt x="42506" y="148767"/>
                  </a:moveTo>
                  <a:lnTo>
                    <a:pt x="41617" y="146621"/>
                  </a:lnTo>
                  <a:lnTo>
                    <a:pt x="39471" y="145732"/>
                  </a:lnTo>
                  <a:lnTo>
                    <a:pt x="37325" y="146621"/>
                  </a:lnTo>
                  <a:lnTo>
                    <a:pt x="36436" y="148767"/>
                  </a:lnTo>
                  <a:lnTo>
                    <a:pt x="37325" y="150914"/>
                  </a:lnTo>
                  <a:lnTo>
                    <a:pt x="39471" y="151803"/>
                  </a:lnTo>
                  <a:lnTo>
                    <a:pt x="41617" y="150914"/>
                  </a:lnTo>
                  <a:lnTo>
                    <a:pt x="42506" y="148767"/>
                  </a:lnTo>
                  <a:close/>
                </a:path>
                <a:path w="46989" h="296544">
                  <a:moveTo>
                    <a:pt x="42506" y="75907"/>
                  </a:moveTo>
                  <a:lnTo>
                    <a:pt x="41617" y="73761"/>
                  </a:lnTo>
                  <a:lnTo>
                    <a:pt x="39471" y="72872"/>
                  </a:lnTo>
                  <a:lnTo>
                    <a:pt x="37325" y="73761"/>
                  </a:lnTo>
                  <a:lnTo>
                    <a:pt x="36436" y="75907"/>
                  </a:lnTo>
                  <a:lnTo>
                    <a:pt x="37325" y="78054"/>
                  </a:lnTo>
                  <a:lnTo>
                    <a:pt x="39471" y="78943"/>
                  </a:lnTo>
                  <a:lnTo>
                    <a:pt x="41617" y="78054"/>
                  </a:lnTo>
                  <a:lnTo>
                    <a:pt x="42506" y="75907"/>
                  </a:lnTo>
                  <a:close/>
                </a:path>
                <a:path w="46989" h="296544">
                  <a:moveTo>
                    <a:pt x="42506" y="3048"/>
                  </a:moveTo>
                  <a:lnTo>
                    <a:pt x="41617" y="889"/>
                  </a:lnTo>
                  <a:lnTo>
                    <a:pt x="39471" y="0"/>
                  </a:lnTo>
                  <a:lnTo>
                    <a:pt x="37325" y="889"/>
                  </a:lnTo>
                  <a:lnTo>
                    <a:pt x="36436" y="3048"/>
                  </a:lnTo>
                  <a:lnTo>
                    <a:pt x="37325" y="5194"/>
                  </a:lnTo>
                  <a:lnTo>
                    <a:pt x="39471" y="6083"/>
                  </a:lnTo>
                  <a:lnTo>
                    <a:pt x="41617" y="5194"/>
                  </a:lnTo>
                  <a:lnTo>
                    <a:pt x="42506" y="3048"/>
                  </a:lnTo>
                  <a:close/>
                </a:path>
                <a:path w="46989" h="296544">
                  <a:moveTo>
                    <a:pt x="46558" y="252996"/>
                  </a:moveTo>
                  <a:lnTo>
                    <a:pt x="45669" y="250850"/>
                  </a:lnTo>
                  <a:lnTo>
                    <a:pt x="43522" y="249961"/>
                  </a:lnTo>
                  <a:lnTo>
                    <a:pt x="41363" y="250850"/>
                  </a:lnTo>
                  <a:lnTo>
                    <a:pt x="40474" y="252996"/>
                  </a:lnTo>
                  <a:lnTo>
                    <a:pt x="41363" y="255143"/>
                  </a:lnTo>
                  <a:lnTo>
                    <a:pt x="43522" y="256032"/>
                  </a:lnTo>
                  <a:lnTo>
                    <a:pt x="45669" y="255143"/>
                  </a:lnTo>
                  <a:lnTo>
                    <a:pt x="46558" y="252996"/>
                  </a:lnTo>
                  <a:close/>
                </a:path>
                <a:path w="46989" h="296544">
                  <a:moveTo>
                    <a:pt x="46558" y="180136"/>
                  </a:moveTo>
                  <a:lnTo>
                    <a:pt x="45669" y="177990"/>
                  </a:lnTo>
                  <a:lnTo>
                    <a:pt x="43522" y="177101"/>
                  </a:lnTo>
                  <a:lnTo>
                    <a:pt x="41363" y="177990"/>
                  </a:lnTo>
                  <a:lnTo>
                    <a:pt x="40474" y="180136"/>
                  </a:lnTo>
                  <a:lnTo>
                    <a:pt x="41363" y="182283"/>
                  </a:lnTo>
                  <a:lnTo>
                    <a:pt x="43522" y="183172"/>
                  </a:lnTo>
                  <a:lnTo>
                    <a:pt x="45669" y="182283"/>
                  </a:lnTo>
                  <a:lnTo>
                    <a:pt x="46558" y="180136"/>
                  </a:lnTo>
                  <a:close/>
                </a:path>
                <a:path w="46989" h="296544">
                  <a:moveTo>
                    <a:pt x="46558" y="107276"/>
                  </a:moveTo>
                  <a:lnTo>
                    <a:pt x="45669" y="105130"/>
                  </a:lnTo>
                  <a:lnTo>
                    <a:pt x="43522" y="104241"/>
                  </a:lnTo>
                  <a:lnTo>
                    <a:pt x="41363" y="105130"/>
                  </a:lnTo>
                  <a:lnTo>
                    <a:pt x="40474" y="107276"/>
                  </a:lnTo>
                  <a:lnTo>
                    <a:pt x="41363" y="109423"/>
                  </a:lnTo>
                  <a:lnTo>
                    <a:pt x="43522" y="110312"/>
                  </a:lnTo>
                  <a:lnTo>
                    <a:pt x="45669" y="109423"/>
                  </a:lnTo>
                  <a:lnTo>
                    <a:pt x="46558" y="107276"/>
                  </a:lnTo>
                  <a:close/>
                </a:path>
                <a:path w="46989" h="296544">
                  <a:moveTo>
                    <a:pt x="46558" y="35420"/>
                  </a:moveTo>
                  <a:lnTo>
                    <a:pt x="45669" y="33274"/>
                  </a:lnTo>
                  <a:lnTo>
                    <a:pt x="43522" y="32385"/>
                  </a:lnTo>
                  <a:lnTo>
                    <a:pt x="41363" y="33274"/>
                  </a:lnTo>
                  <a:lnTo>
                    <a:pt x="40474" y="35420"/>
                  </a:lnTo>
                  <a:lnTo>
                    <a:pt x="41363" y="37566"/>
                  </a:lnTo>
                  <a:lnTo>
                    <a:pt x="43522" y="38455"/>
                  </a:lnTo>
                  <a:lnTo>
                    <a:pt x="45669" y="37566"/>
                  </a:lnTo>
                  <a:lnTo>
                    <a:pt x="46558" y="354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5" name="object 1225"/>
            <p:cNvSpPr/>
            <p:nvPr/>
          </p:nvSpPr>
          <p:spPr>
            <a:xfrm>
              <a:off x="3444345" y="12075277"/>
              <a:ext cx="1542415" cy="1155065"/>
            </a:xfrm>
            <a:custGeom>
              <a:avLst/>
              <a:gdLst/>
              <a:ahLst/>
              <a:cxnLst/>
              <a:rect l="l" t="t" r="r" b="b"/>
              <a:pathLst>
                <a:path w="1542414" h="1155065">
                  <a:moveTo>
                    <a:pt x="53633" y="855098"/>
                  </a:moveTo>
                  <a:lnTo>
                    <a:pt x="0" y="855098"/>
                  </a:lnTo>
                  <a:lnTo>
                    <a:pt x="0" y="1154636"/>
                  </a:lnTo>
                  <a:lnTo>
                    <a:pt x="53633" y="1154636"/>
                  </a:lnTo>
                  <a:lnTo>
                    <a:pt x="53633" y="855098"/>
                  </a:lnTo>
                </a:path>
                <a:path w="1542414" h="1155065">
                  <a:moveTo>
                    <a:pt x="0" y="855098"/>
                  </a:moveTo>
                  <a:lnTo>
                    <a:pt x="53633" y="1154636"/>
                  </a:lnTo>
                </a:path>
                <a:path w="1542414" h="1155065">
                  <a:moveTo>
                    <a:pt x="0" y="1154636"/>
                  </a:moveTo>
                  <a:lnTo>
                    <a:pt x="53633" y="855098"/>
                  </a:lnTo>
                </a:path>
                <a:path w="1542414" h="1155065">
                  <a:moveTo>
                    <a:pt x="1536142" y="192270"/>
                  </a:moveTo>
                  <a:lnTo>
                    <a:pt x="1530070" y="203402"/>
                  </a:lnTo>
                  <a:lnTo>
                    <a:pt x="1542213" y="203402"/>
                  </a:lnTo>
                  <a:lnTo>
                    <a:pt x="1536142" y="192270"/>
                  </a:lnTo>
                </a:path>
                <a:path w="1542414" h="1155065">
                  <a:moveTo>
                    <a:pt x="1536142" y="58693"/>
                  </a:moveTo>
                  <a:lnTo>
                    <a:pt x="1530070" y="69824"/>
                  </a:lnTo>
                  <a:lnTo>
                    <a:pt x="1542213" y="69824"/>
                  </a:lnTo>
                  <a:lnTo>
                    <a:pt x="1536142" y="58693"/>
                  </a:lnTo>
                </a:path>
                <a:path w="1542414" h="1155065">
                  <a:moveTo>
                    <a:pt x="1496676" y="270191"/>
                  </a:moveTo>
                  <a:lnTo>
                    <a:pt x="1503759" y="270191"/>
                  </a:lnTo>
                  <a:lnTo>
                    <a:pt x="1497688" y="259059"/>
                  </a:lnTo>
                  <a:lnTo>
                    <a:pt x="1496676" y="261083"/>
                  </a:lnTo>
                </a:path>
                <a:path w="1542414" h="1155065">
                  <a:moveTo>
                    <a:pt x="1496676" y="136613"/>
                  </a:moveTo>
                  <a:lnTo>
                    <a:pt x="1503759" y="136613"/>
                  </a:lnTo>
                  <a:lnTo>
                    <a:pt x="1497688" y="125481"/>
                  </a:lnTo>
                  <a:lnTo>
                    <a:pt x="1496676" y="127505"/>
                  </a:lnTo>
                </a:path>
                <a:path w="1542414" h="1155065">
                  <a:moveTo>
                    <a:pt x="1496676" y="4047"/>
                  </a:moveTo>
                  <a:lnTo>
                    <a:pt x="1503759" y="4047"/>
                  </a:lnTo>
                  <a:lnTo>
                    <a:pt x="150173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6" name="object 1226"/>
            <p:cNvSpPr/>
            <p:nvPr/>
          </p:nvSpPr>
          <p:spPr>
            <a:xfrm>
              <a:off x="4938992" y="12078321"/>
              <a:ext cx="47625" cy="296545"/>
            </a:xfrm>
            <a:custGeom>
              <a:avLst/>
              <a:gdLst/>
              <a:ahLst/>
              <a:cxnLst/>
              <a:rect l="l" t="t" r="r" b="b"/>
              <a:pathLst>
                <a:path w="47625" h="296545">
                  <a:moveTo>
                    <a:pt x="6070" y="275247"/>
                  </a:moveTo>
                  <a:lnTo>
                    <a:pt x="5181" y="273100"/>
                  </a:lnTo>
                  <a:lnTo>
                    <a:pt x="3035" y="272211"/>
                  </a:lnTo>
                  <a:lnTo>
                    <a:pt x="889" y="273100"/>
                  </a:lnTo>
                  <a:lnTo>
                    <a:pt x="0" y="275247"/>
                  </a:lnTo>
                  <a:lnTo>
                    <a:pt x="889" y="277393"/>
                  </a:lnTo>
                  <a:lnTo>
                    <a:pt x="3035" y="278282"/>
                  </a:lnTo>
                  <a:lnTo>
                    <a:pt x="5181" y="277393"/>
                  </a:lnTo>
                  <a:lnTo>
                    <a:pt x="6070" y="275247"/>
                  </a:lnTo>
                  <a:close/>
                </a:path>
                <a:path w="47625" h="296545">
                  <a:moveTo>
                    <a:pt x="6070" y="202387"/>
                  </a:moveTo>
                  <a:lnTo>
                    <a:pt x="5181" y="200240"/>
                  </a:lnTo>
                  <a:lnTo>
                    <a:pt x="3035" y="199351"/>
                  </a:lnTo>
                  <a:lnTo>
                    <a:pt x="889" y="200240"/>
                  </a:lnTo>
                  <a:lnTo>
                    <a:pt x="0" y="202387"/>
                  </a:lnTo>
                  <a:lnTo>
                    <a:pt x="889" y="204533"/>
                  </a:lnTo>
                  <a:lnTo>
                    <a:pt x="3035" y="205422"/>
                  </a:lnTo>
                  <a:lnTo>
                    <a:pt x="5181" y="204533"/>
                  </a:lnTo>
                  <a:lnTo>
                    <a:pt x="6070" y="202387"/>
                  </a:lnTo>
                  <a:close/>
                </a:path>
                <a:path w="47625" h="296545">
                  <a:moveTo>
                    <a:pt x="6070" y="129527"/>
                  </a:moveTo>
                  <a:lnTo>
                    <a:pt x="5181" y="127381"/>
                  </a:lnTo>
                  <a:lnTo>
                    <a:pt x="3035" y="126492"/>
                  </a:lnTo>
                  <a:lnTo>
                    <a:pt x="889" y="127381"/>
                  </a:lnTo>
                  <a:lnTo>
                    <a:pt x="0" y="129527"/>
                  </a:lnTo>
                  <a:lnTo>
                    <a:pt x="889" y="131673"/>
                  </a:lnTo>
                  <a:lnTo>
                    <a:pt x="3035" y="132562"/>
                  </a:lnTo>
                  <a:lnTo>
                    <a:pt x="5181" y="131673"/>
                  </a:lnTo>
                  <a:lnTo>
                    <a:pt x="6070" y="129527"/>
                  </a:lnTo>
                  <a:close/>
                </a:path>
                <a:path w="47625" h="296545">
                  <a:moveTo>
                    <a:pt x="6070" y="57683"/>
                  </a:moveTo>
                  <a:lnTo>
                    <a:pt x="5181" y="55537"/>
                  </a:lnTo>
                  <a:lnTo>
                    <a:pt x="3035" y="54648"/>
                  </a:lnTo>
                  <a:lnTo>
                    <a:pt x="889" y="55537"/>
                  </a:lnTo>
                  <a:lnTo>
                    <a:pt x="0" y="57683"/>
                  </a:lnTo>
                  <a:lnTo>
                    <a:pt x="889" y="59829"/>
                  </a:lnTo>
                  <a:lnTo>
                    <a:pt x="3035" y="60718"/>
                  </a:lnTo>
                  <a:lnTo>
                    <a:pt x="5181" y="59829"/>
                  </a:lnTo>
                  <a:lnTo>
                    <a:pt x="6070" y="57683"/>
                  </a:lnTo>
                  <a:close/>
                </a:path>
                <a:path w="47625" h="296545">
                  <a:moveTo>
                    <a:pt x="11125" y="89052"/>
                  </a:moveTo>
                  <a:lnTo>
                    <a:pt x="10236" y="86906"/>
                  </a:lnTo>
                  <a:lnTo>
                    <a:pt x="8089" y="86017"/>
                  </a:lnTo>
                  <a:lnTo>
                    <a:pt x="5943" y="86906"/>
                  </a:lnTo>
                  <a:lnTo>
                    <a:pt x="5054" y="89052"/>
                  </a:lnTo>
                  <a:lnTo>
                    <a:pt x="5943" y="91198"/>
                  </a:lnTo>
                  <a:lnTo>
                    <a:pt x="8089" y="92087"/>
                  </a:lnTo>
                  <a:lnTo>
                    <a:pt x="10236" y="91198"/>
                  </a:lnTo>
                  <a:lnTo>
                    <a:pt x="11125" y="89052"/>
                  </a:lnTo>
                  <a:close/>
                </a:path>
                <a:path w="47625" h="296545">
                  <a:moveTo>
                    <a:pt x="11125" y="16192"/>
                  </a:moveTo>
                  <a:lnTo>
                    <a:pt x="10236" y="14046"/>
                  </a:lnTo>
                  <a:lnTo>
                    <a:pt x="8089" y="13157"/>
                  </a:lnTo>
                  <a:lnTo>
                    <a:pt x="5943" y="14046"/>
                  </a:lnTo>
                  <a:lnTo>
                    <a:pt x="5054" y="16192"/>
                  </a:lnTo>
                  <a:lnTo>
                    <a:pt x="5943" y="18338"/>
                  </a:lnTo>
                  <a:lnTo>
                    <a:pt x="8089" y="19227"/>
                  </a:lnTo>
                  <a:lnTo>
                    <a:pt x="10236" y="18338"/>
                  </a:lnTo>
                  <a:lnTo>
                    <a:pt x="11125" y="16192"/>
                  </a:lnTo>
                  <a:close/>
                </a:path>
                <a:path w="47625" h="296545">
                  <a:moveTo>
                    <a:pt x="12141" y="286385"/>
                  </a:moveTo>
                  <a:lnTo>
                    <a:pt x="11252" y="284238"/>
                  </a:lnTo>
                  <a:lnTo>
                    <a:pt x="9105" y="283349"/>
                  </a:lnTo>
                  <a:lnTo>
                    <a:pt x="6959" y="284238"/>
                  </a:lnTo>
                  <a:lnTo>
                    <a:pt x="6070" y="286385"/>
                  </a:lnTo>
                  <a:lnTo>
                    <a:pt x="6959" y="288531"/>
                  </a:lnTo>
                  <a:lnTo>
                    <a:pt x="9105" y="289420"/>
                  </a:lnTo>
                  <a:lnTo>
                    <a:pt x="11252" y="288531"/>
                  </a:lnTo>
                  <a:lnTo>
                    <a:pt x="12141" y="286385"/>
                  </a:lnTo>
                  <a:close/>
                </a:path>
                <a:path w="47625" h="296545">
                  <a:moveTo>
                    <a:pt x="12141" y="260070"/>
                  </a:moveTo>
                  <a:lnTo>
                    <a:pt x="11252" y="257924"/>
                  </a:lnTo>
                  <a:lnTo>
                    <a:pt x="9105" y="257035"/>
                  </a:lnTo>
                  <a:lnTo>
                    <a:pt x="6959" y="257924"/>
                  </a:lnTo>
                  <a:lnTo>
                    <a:pt x="6070" y="260070"/>
                  </a:lnTo>
                  <a:lnTo>
                    <a:pt x="6959" y="262216"/>
                  </a:lnTo>
                  <a:lnTo>
                    <a:pt x="9105" y="263105"/>
                  </a:lnTo>
                  <a:lnTo>
                    <a:pt x="11252" y="262216"/>
                  </a:lnTo>
                  <a:lnTo>
                    <a:pt x="12141" y="260070"/>
                  </a:lnTo>
                  <a:close/>
                </a:path>
                <a:path w="47625" h="296545">
                  <a:moveTo>
                    <a:pt x="12141" y="234772"/>
                  </a:moveTo>
                  <a:lnTo>
                    <a:pt x="11252" y="232625"/>
                  </a:lnTo>
                  <a:lnTo>
                    <a:pt x="10528" y="232333"/>
                  </a:lnTo>
                  <a:lnTo>
                    <a:pt x="10236" y="231609"/>
                  </a:lnTo>
                  <a:lnTo>
                    <a:pt x="8089" y="230720"/>
                  </a:lnTo>
                  <a:lnTo>
                    <a:pt x="5943" y="231609"/>
                  </a:lnTo>
                  <a:lnTo>
                    <a:pt x="5054" y="233756"/>
                  </a:lnTo>
                  <a:lnTo>
                    <a:pt x="5943" y="235902"/>
                  </a:lnTo>
                  <a:lnTo>
                    <a:pt x="6654" y="236207"/>
                  </a:lnTo>
                  <a:lnTo>
                    <a:pt x="6959" y="236918"/>
                  </a:lnTo>
                  <a:lnTo>
                    <a:pt x="9105" y="237807"/>
                  </a:lnTo>
                  <a:lnTo>
                    <a:pt x="11252" y="236918"/>
                  </a:lnTo>
                  <a:lnTo>
                    <a:pt x="12141" y="234772"/>
                  </a:lnTo>
                  <a:close/>
                </a:path>
                <a:path w="47625" h="296545">
                  <a:moveTo>
                    <a:pt x="12141" y="209473"/>
                  </a:moveTo>
                  <a:lnTo>
                    <a:pt x="11252" y="207327"/>
                  </a:lnTo>
                  <a:lnTo>
                    <a:pt x="9105" y="206438"/>
                  </a:lnTo>
                  <a:lnTo>
                    <a:pt x="6959" y="207327"/>
                  </a:lnTo>
                  <a:lnTo>
                    <a:pt x="6070" y="209473"/>
                  </a:lnTo>
                  <a:lnTo>
                    <a:pt x="6959" y="211620"/>
                  </a:lnTo>
                  <a:lnTo>
                    <a:pt x="9105" y="212509"/>
                  </a:lnTo>
                  <a:lnTo>
                    <a:pt x="11252" y="211620"/>
                  </a:lnTo>
                  <a:lnTo>
                    <a:pt x="12141" y="209473"/>
                  </a:lnTo>
                  <a:close/>
                </a:path>
                <a:path w="47625" h="296545">
                  <a:moveTo>
                    <a:pt x="12141" y="183159"/>
                  </a:moveTo>
                  <a:lnTo>
                    <a:pt x="11252" y="181013"/>
                  </a:lnTo>
                  <a:lnTo>
                    <a:pt x="9105" y="180124"/>
                  </a:lnTo>
                  <a:lnTo>
                    <a:pt x="6959" y="181013"/>
                  </a:lnTo>
                  <a:lnTo>
                    <a:pt x="6070" y="183159"/>
                  </a:lnTo>
                  <a:lnTo>
                    <a:pt x="6959" y="185305"/>
                  </a:lnTo>
                  <a:lnTo>
                    <a:pt x="9105" y="186194"/>
                  </a:lnTo>
                  <a:lnTo>
                    <a:pt x="11252" y="185305"/>
                  </a:lnTo>
                  <a:lnTo>
                    <a:pt x="12141" y="183159"/>
                  </a:lnTo>
                  <a:close/>
                </a:path>
                <a:path w="47625" h="296545">
                  <a:moveTo>
                    <a:pt x="12141" y="157861"/>
                  </a:moveTo>
                  <a:lnTo>
                    <a:pt x="11252" y="155714"/>
                  </a:lnTo>
                  <a:lnTo>
                    <a:pt x="9105" y="154825"/>
                  </a:lnTo>
                  <a:lnTo>
                    <a:pt x="6959" y="155714"/>
                  </a:lnTo>
                  <a:lnTo>
                    <a:pt x="6070" y="157861"/>
                  </a:lnTo>
                  <a:lnTo>
                    <a:pt x="6718" y="159448"/>
                  </a:lnTo>
                  <a:lnTo>
                    <a:pt x="5943" y="159766"/>
                  </a:lnTo>
                  <a:lnTo>
                    <a:pt x="5054" y="161912"/>
                  </a:lnTo>
                  <a:lnTo>
                    <a:pt x="5943" y="164058"/>
                  </a:lnTo>
                  <a:lnTo>
                    <a:pt x="8089" y="164947"/>
                  </a:lnTo>
                  <a:lnTo>
                    <a:pt x="10236" y="164058"/>
                  </a:lnTo>
                  <a:lnTo>
                    <a:pt x="11125" y="161912"/>
                  </a:lnTo>
                  <a:lnTo>
                    <a:pt x="10464" y="160337"/>
                  </a:lnTo>
                  <a:lnTo>
                    <a:pt x="11252" y="160007"/>
                  </a:lnTo>
                  <a:lnTo>
                    <a:pt x="12141" y="157861"/>
                  </a:lnTo>
                  <a:close/>
                </a:path>
                <a:path w="47625" h="296545">
                  <a:moveTo>
                    <a:pt x="12141" y="132562"/>
                  </a:moveTo>
                  <a:lnTo>
                    <a:pt x="11252" y="130416"/>
                  </a:lnTo>
                  <a:lnTo>
                    <a:pt x="9105" y="129527"/>
                  </a:lnTo>
                  <a:lnTo>
                    <a:pt x="6959" y="130416"/>
                  </a:lnTo>
                  <a:lnTo>
                    <a:pt x="6070" y="132562"/>
                  </a:lnTo>
                  <a:lnTo>
                    <a:pt x="6959" y="134708"/>
                  </a:lnTo>
                  <a:lnTo>
                    <a:pt x="9105" y="135597"/>
                  </a:lnTo>
                  <a:lnTo>
                    <a:pt x="11252" y="134708"/>
                  </a:lnTo>
                  <a:lnTo>
                    <a:pt x="12141" y="132562"/>
                  </a:lnTo>
                  <a:close/>
                </a:path>
                <a:path w="47625" h="296545">
                  <a:moveTo>
                    <a:pt x="12141" y="106248"/>
                  </a:moveTo>
                  <a:lnTo>
                    <a:pt x="11252" y="104101"/>
                  </a:lnTo>
                  <a:lnTo>
                    <a:pt x="9105" y="103212"/>
                  </a:lnTo>
                  <a:lnTo>
                    <a:pt x="6959" y="104101"/>
                  </a:lnTo>
                  <a:lnTo>
                    <a:pt x="6070" y="106248"/>
                  </a:lnTo>
                  <a:lnTo>
                    <a:pt x="6959" y="108394"/>
                  </a:lnTo>
                  <a:lnTo>
                    <a:pt x="9105" y="109283"/>
                  </a:lnTo>
                  <a:lnTo>
                    <a:pt x="11252" y="108394"/>
                  </a:lnTo>
                  <a:lnTo>
                    <a:pt x="12141" y="106248"/>
                  </a:lnTo>
                  <a:close/>
                </a:path>
                <a:path w="47625" h="296545">
                  <a:moveTo>
                    <a:pt x="12141" y="80949"/>
                  </a:moveTo>
                  <a:lnTo>
                    <a:pt x="11252" y="78803"/>
                  </a:lnTo>
                  <a:lnTo>
                    <a:pt x="9105" y="77914"/>
                  </a:lnTo>
                  <a:lnTo>
                    <a:pt x="6959" y="78803"/>
                  </a:lnTo>
                  <a:lnTo>
                    <a:pt x="6070" y="80949"/>
                  </a:lnTo>
                  <a:lnTo>
                    <a:pt x="6959" y="83096"/>
                  </a:lnTo>
                  <a:lnTo>
                    <a:pt x="9105" y="83985"/>
                  </a:lnTo>
                  <a:lnTo>
                    <a:pt x="11252" y="83096"/>
                  </a:lnTo>
                  <a:lnTo>
                    <a:pt x="12141" y="80949"/>
                  </a:lnTo>
                  <a:close/>
                </a:path>
                <a:path w="47625" h="296545">
                  <a:moveTo>
                    <a:pt x="12141" y="55651"/>
                  </a:moveTo>
                  <a:lnTo>
                    <a:pt x="11252" y="53505"/>
                  </a:lnTo>
                  <a:lnTo>
                    <a:pt x="9105" y="52616"/>
                  </a:lnTo>
                  <a:lnTo>
                    <a:pt x="6959" y="53505"/>
                  </a:lnTo>
                  <a:lnTo>
                    <a:pt x="6070" y="55651"/>
                  </a:lnTo>
                  <a:lnTo>
                    <a:pt x="6959" y="57797"/>
                  </a:lnTo>
                  <a:lnTo>
                    <a:pt x="9105" y="58686"/>
                  </a:lnTo>
                  <a:lnTo>
                    <a:pt x="11252" y="57797"/>
                  </a:lnTo>
                  <a:lnTo>
                    <a:pt x="12141" y="55651"/>
                  </a:lnTo>
                  <a:close/>
                </a:path>
                <a:path w="47625" h="296545">
                  <a:moveTo>
                    <a:pt x="12141" y="29349"/>
                  </a:moveTo>
                  <a:lnTo>
                    <a:pt x="11252" y="27203"/>
                  </a:lnTo>
                  <a:lnTo>
                    <a:pt x="9105" y="26314"/>
                  </a:lnTo>
                  <a:lnTo>
                    <a:pt x="6959" y="27203"/>
                  </a:lnTo>
                  <a:lnTo>
                    <a:pt x="6070" y="29349"/>
                  </a:lnTo>
                  <a:lnTo>
                    <a:pt x="6959" y="31496"/>
                  </a:lnTo>
                  <a:lnTo>
                    <a:pt x="9105" y="32385"/>
                  </a:lnTo>
                  <a:lnTo>
                    <a:pt x="11252" y="31496"/>
                  </a:lnTo>
                  <a:lnTo>
                    <a:pt x="12141" y="29349"/>
                  </a:lnTo>
                  <a:close/>
                </a:path>
                <a:path w="47625" h="296545">
                  <a:moveTo>
                    <a:pt x="12141" y="4051"/>
                  </a:moveTo>
                  <a:lnTo>
                    <a:pt x="11252" y="1905"/>
                  </a:lnTo>
                  <a:lnTo>
                    <a:pt x="9105" y="1016"/>
                  </a:lnTo>
                  <a:lnTo>
                    <a:pt x="6959" y="1905"/>
                  </a:lnTo>
                  <a:lnTo>
                    <a:pt x="6070" y="4051"/>
                  </a:lnTo>
                  <a:lnTo>
                    <a:pt x="6959" y="6197"/>
                  </a:lnTo>
                  <a:lnTo>
                    <a:pt x="9105" y="7086"/>
                  </a:lnTo>
                  <a:lnTo>
                    <a:pt x="11252" y="6197"/>
                  </a:lnTo>
                  <a:lnTo>
                    <a:pt x="12141" y="4051"/>
                  </a:lnTo>
                  <a:close/>
                </a:path>
                <a:path w="47625" h="296545">
                  <a:moveTo>
                    <a:pt x="24282" y="293458"/>
                  </a:moveTo>
                  <a:lnTo>
                    <a:pt x="23393" y="291312"/>
                  </a:lnTo>
                  <a:lnTo>
                    <a:pt x="21247" y="290423"/>
                  </a:lnTo>
                  <a:lnTo>
                    <a:pt x="19100" y="291312"/>
                  </a:lnTo>
                  <a:lnTo>
                    <a:pt x="18211" y="293458"/>
                  </a:lnTo>
                  <a:lnTo>
                    <a:pt x="19100" y="295605"/>
                  </a:lnTo>
                  <a:lnTo>
                    <a:pt x="21247" y="296494"/>
                  </a:lnTo>
                  <a:lnTo>
                    <a:pt x="23393" y="295605"/>
                  </a:lnTo>
                  <a:lnTo>
                    <a:pt x="24282" y="293458"/>
                  </a:lnTo>
                  <a:close/>
                </a:path>
                <a:path w="47625" h="296545">
                  <a:moveTo>
                    <a:pt x="24282" y="220599"/>
                  </a:moveTo>
                  <a:lnTo>
                    <a:pt x="23393" y="218452"/>
                  </a:lnTo>
                  <a:lnTo>
                    <a:pt x="21247" y="217563"/>
                  </a:lnTo>
                  <a:lnTo>
                    <a:pt x="19100" y="218452"/>
                  </a:lnTo>
                  <a:lnTo>
                    <a:pt x="18211" y="220599"/>
                  </a:lnTo>
                  <a:lnTo>
                    <a:pt x="19100" y="222745"/>
                  </a:lnTo>
                  <a:lnTo>
                    <a:pt x="21247" y="223634"/>
                  </a:lnTo>
                  <a:lnTo>
                    <a:pt x="23393" y="222745"/>
                  </a:lnTo>
                  <a:lnTo>
                    <a:pt x="24282" y="220599"/>
                  </a:lnTo>
                  <a:close/>
                </a:path>
                <a:path w="47625" h="296545">
                  <a:moveTo>
                    <a:pt x="24282" y="147739"/>
                  </a:moveTo>
                  <a:lnTo>
                    <a:pt x="23393" y="145592"/>
                  </a:lnTo>
                  <a:lnTo>
                    <a:pt x="21247" y="144703"/>
                  </a:lnTo>
                  <a:lnTo>
                    <a:pt x="19100" y="145592"/>
                  </a:lnTo>
                  <a:lnTo>
                    <a:pt x="18211" y="147739"/>
                  </a:lnTo>
                  <a:lnTo>
                    <a:pt x="19100" y="149885"/>
                  </a:lnTo>
                  <a:lnTo>
                    <a:pt x="21247" y="150774"/>
                  </a:lnTo>
                  <a:lnTo>
                    <a:pt x="23393" y="149885"/>
                  </a:lnTo>
                  <a:lnTo>
                    <a:pt x="24282" y="147739"/>
                  </a:lnTo>
                  <a:close/>
                </a:path>
                <a:path w="47625" h="296545">
                  <a:moveTo>
                    <a:pt x="24282" y="75895"/>
                  </a:moveTo>
                  <a:lnTo>
                    <a:pt x="23393" y="73748"/>
                  </a:lnTo>
                  <a:lnTo>
                    <a:pt x="21247" y="72859"/>
                  </a:lnTo>
                  <a:lnTo>
                    <a:pt x="19100" y="73748"/>
                  </a:lnTo>
                  <a:lnTo>
                    <a:pt x="18211" y="75895"/>
                  </a:lnTo>
                  <a:lnTo>
                    <a:pt x="19100" y="78041"/>
                  </a:lnTo>
                  <a:lnTo>
                    <a:pt x="21247" y="78930"/>
                  </a:lnTo>
                  <a:lnTo>
                    <a:pt x="23393" y="78041"/>
                  </a:lnTo>
                  <a:lnTo>
                    <a:pt x="24282" y="75895"/>
                  </a:lnTo>
                  <a:close/>
                </a:path>
                <a:path w="47625" h="296545">
                  <a:moveTo>
                    <a:pt x="24282" y="3035"/>
                  </a:moveTo>
                  <a:lnTo>
                    <a:pt x="23393" y="889"/>
                  </a:lnTo>
                  <a:lnTo>
                    <a:pt x="21247" y="0"/>
                  </a:lnTo>
                  <a:lnTo>
                    <a:pt x="19100" y="889"/>
                  </a:lnTo>
                  <a:lnTo>
                    <a:pt x="18211" y="3035"/>
                  </a:lnTo>
                  <a:lnTo>
                    <a:pt x="19100" y="5181"/>
                  </a:lnTo>
                  <a:lnTo>
                    <a:pt x="21247" y="6070"/>
                  </a:lnTo>
                  <a:lnTo>
                    <a:pt x="23393" y="5181"/>
                  </a:lnTo>
                  <a:lnTo>
                    <a:pt x="24282" y="3035"/>
                  </a:lnTo>
                  <a:close/>
                </a:path>
                <a:path w="47625" h="296545">
                  <a:moveTo>
                    <a:pt x="29349" y="251980"/>
                  </a:moveTo>
                  <a:lnTo>
                    <a:pt x="28460" y="249821"/>
                  </a:lnTo>
                  <a:lnTo>
                    <a:pt x="26314" y="248932"/>
                  </a:lnTo>
                  <a:lnTo>
                    <a:pt x="24168" y="249821"/>
                  </a:lnTo>
                  <a:lnTo>
                    <a:pt x="23279" y="251980"/>
                  </a:lnTo>
                  <a:lnTo>
                    <a:pt x="24168" y="254127"/>
                  </a:lnTo>
                  <a:lnTo>
                    <a:pt x="26314" y="255016"/>
                  </a:lnTo>
                  <a:lnTo>
                    <a:pt x="28460" y="254127"/>
                  </a:lnTo>
                  <a:lnTo>
                    <a:pt x="29349" y="251980"/>
                  </a:lnTo>
                  <a:close/>
                </a:path>
                <a:path w="47625" h="296545">
                  <a:moveTo>
                    <a:pt x="29349" y="180124"/>
                  </a:moveTo>
                  <a:lnTo>
                    <a:pt x="28460" y="177977"/>
                  </a:lnTo>
                  <a:lnTo>
                    <a:pt x="26314" y="177088"/>
                  </a:lnTo>
                  <a:lnTo>
                    <a:pt x="24168" y="177977"/>
                  </a:lnTo>
                  <a:lnTo>
                    <a:pt x="23279" y="180124"/>
                  </a:lnTo>
                  <a:lnTo>
                    <a:pt x="24168" y="182270"/>
                  </a:lnTo>
                  <a:lnTo>
                    <a:pt x="26314" y="183159"/>
                  </a:lnTo>
                  <a:lnTo>
                    <a:pt x="28460" y="182270"/>
                  </a:lnTo>
                  <a:lnTo>
                    <a:pt x="29349" y="180124"/>
                  </a:lnTo>
                  <a:close/>
                </a:path>
                <a:path w="47625" h="296545">
                  <a:moveTo>
                    <a:pt x="29349" y="107264"/>
                  </a:moveTo>
                  <a:lnTo>
                    <a:pt x="28460" y="105117"/>
                  </a:lnTo>
                  <a:lnTo>
                    <a:pt x="26314" y="104228"/>
                  </a:lnTo>
                  <a:lnTo>
                    <a:pt x="24168" y="105117"/>
                  </a:lnTo>
                  <a:lnTo>
                    <a:pt x="23279" y="107264"/>
                  </a:lnTo>
                  <a:lnTo>
                    <a:pt x="24168" y="109410"/>
                  </a:lnTo>
                  <a:lnTo>
                    <a:pt x="26314" y="110299"/>
                  </a:lnTo>
                  <a:lnTo>
                    <a:pt x="28460" y="109410"/>
                  </a:lnTo>
                  <a:lnTo>
                    <a:pt x="29349" y="107264"/>
                  </a:lnTo>
                  <a:close/>
                </a:path>
                <a:path w="47625" h="296545">
                  <a:moveTo>
                    <a:pt x="29349" y="34404"/>
                  </a:moveTo>
                  <a:lnTo>
                    <a:pt x="28460" y="32258"/>
                  </a:lnTo>
                  <a:lnTo>
                    <a:pt x="26314" y="31369"/>
                  </a:lnTo>
                  <a:lnTo>
                    <a:pt x="24168" y="32258"/>
                  </a:lnTo>
                  <a:lnTo>
                    <a:pt x="23279" y="34404"/>
                  </a:lnTo>
                  <a:lnTo>
                    <a:pt x="24168" y="36550"/>
                  </a:lnTo>
                  <a:lnTo>
                    <a:pt x="26314" y="37439"/>
                  </a:lnTo>
                  <a:lnTo>
                    <a:pt x="28460" y="36550"/>
                  </a:lnTo>
                  <a:lnTo>
                    <a:pt x="29349" y="34404"/>
                  </a:lnTo>
                  <a:close/>
                </a:path>
                <a:path w="47625" h="296545">
                  <a:moveTo>
                    <a:pt x="38455" y="286385"/>
                  </a:moveTo>
                  <a:lnTo>
                    <a:pt x="37566" y="284238"/>
                  </a:lnTo>
                  <a:lnTo>
                    <a:pt x="35420" y="283349"/>
                  </a:lnTo>
                  <a:lnTo>
                    <a:pt x="33274" y="284238"/>
                  </a:lnTo>
                  <a:lnTo>
                    <a:pt x="32385" y="286385"/>
                  </a:lnTo>
                  <a:lnTo>
                    <a:pt x="33274" y="288531"/>
                  </a:lnTo>
                  <a:lnTo>
                    <a:pt x="35420" y="289420"/>
                  </a:lnTo>
                  <a:lnTo>
                    <a:pt x="37566" y="288531"/>
                  </a:lnTo>
                  <a:lnTo>
                    <a:pt x="38455" y="286385"/>
                  </a:lnTo>
                  <a:close/>
                </a:path>
                <a:path w="47625" h="296545">
                  <a:moveTo>
                    <a:pt x="38455" y="260070"/>
                  </a:moveTo>
                  <a:lnTo>
                    <a:pt x="37566" y="257924"/>
                  </a:lnTo>
                  <a:lnTo>
                    <a:pt x="35420" y="257035"/>
                  </a:lnTo>
                  <a:lnTo>
                    <a:pt x="33274" y="257924"/>
                  </a:lnTo>
                  <a:lnTo>
                    <a:pt x="32385" y="260070"/>
                  </a:lnTo>
                  <a:lnTo>
                    <a:pt x="33274" y="262216"/>
                  </a:lnTo>
                  <a:lnTo>
                    <a:pt x="35420" y="263105"/>
                  </a:lnTo>
                  <a:lnTo>
                    <a:pt x="37566" y="262216"/>
                  </a:lnTo>
                  <a:lnTo>
                    <a:pt x="38455" y="260070"/>
                  </a:lnTo>
                  <a:close/>
                </a:path>
                <a:path w="47625" h="296545">
                  <a:moveTo>
                    <a:pt x="38455" y="209473"/>
                  </a:moveTo>
                  <a:lnTo>
                    <a:pt x="37566" y="207327"/>
                  </a:lnTo>
                  <a:lnTo>
                    <a:pt x="35420" y="206438"/>
                  </a:lnTo>
                  <a:lnTo>
                    <a:pt x="33274" y="207327"/>
                  </a:lnTo>
                  <a:lnTo>
                    <a:pt x="32385" y="209473"/>
                  </a:lnTo>
                  <a:lnTo>
                    <a:pt x="33274" y="211620"/>
                  </a:lnTo>
                  <a:lnTo>
                    <a:pt x="35420" y="212509"/>
                  </a:lnTo>
                  <a:lnTo>
                    <a:pt x="37566" y="211620"/>
                  </a:lnTo>
                  <a:lnTo>
                    <a:pt x="38455" y="209473"/>
                  </a:lnTo>
                  <a:close/>
                </a:path>
                <a:path w="47625" h="296545">
                  <a:moveTo>
                    <a:pt x="38455" y="183159"/>
                  </a:moveTo>
                  <a:lnTo>
                    <a:pt x="37566" y="181013"/>
                  </a:lnTo>
                  <a:lnTo>
                    <a:pt x="35420" y="180124"/>
                  </a:lnTo>
                  <a:lnTo>
                    <a:pt x="33274" y="181013"/>
                  </a:lnTo>
                  <a:lnTo>
                    <a:pt x="32385" y="183159"/>
                  </a:lnTo>
                  <a:lnTo>
                    <a:pt x="33274" y="185305"/>
                  </a:lnTo>
                  <a:lnTo>
                    <a:pt x="35420" y="186194"/>
                  </a:lnTo>
                  <a:lnTo>
                    <a:pt x="37566" y="185305"/>
                  </a:lnTo>
                  <a:lnTo>
                    <a:pt x="38455" y="183159"/>
                  </a:lnTo>
                  <a:close/>
                </a:path>
                <a:path w="47625" h="296545">
                  <a:moveTo>
                    <a:pt x="38455" y="157861"/>
                  </a:moveTo>
                  <a:lnTo>
                    <a:pt x="37566" y="155714"/>
                  </a:lnTo>
                  <a:lnTo>
                    <a:pt x="35420" y="154825"/>
                  </a:lnTo>
                  <a:lnTo>
                    <a:pt x="33274" y="155714"/>
                  </a:lnTo>
                  <a:lnTo>
                    <a:pt x="32385" y="157861"/>
                  </a:lnTo>
                  <a:lnTo>
                    <a:pt x="33274" y="160007"/>
                  </a:lnTo>
                  <a:lnTo>
                    <a:pt x="35420" y="160896"/>
                  </a:lnTo>
                  <a:lnTo>
                    <a:pt x="37566" y="160007"/>
                  </a:lnTo>
                  <a:lnTo>
                    <a:pt x="38455" y="157861"/>
                  </a:lnTo>
                  <a:close/>
                </a:path>
                <a:path w="47625" h="296545">
                  <a:moveTo>
                    <a:pt x="38455" y="132562"/>
                  </a:moveTo>
                  <a:lnTo>
                    <a:pt x="37566" y="130416"/>
                  </a:lnTo>
                  <a:lnTo>
                    <a:pt x="35420" y="129527"/>
                  </a:lnTo>
                  <a:lnTo>
                    <a:pt x="33274" y="130416"/>
                  </a:lnTo>
                  <a:lnTo>
                    <a:pt x="32385" y="132562"/>
                  </a:lnTo>
                  <a:lnTo>
                    <a:pt x="33274" y="134708"/>
                  </a:lnTo>
                  <a:lnTo>
                    <a:pt x="35420" y="135597"/>
                  </a:lnTo>
                  <a:lnTo>
                    <a:pt x="37566" y="134708"/>
                  </a:lnTo>
                  <a:lnTo>
                    <a:pt x="38455" y="132562"/>
                  </a:lnTo>
                  <a:close/>
                </a:path>
                <a:path w="47625" h="296545">
                  <a:moveTo>
                    <a:pt x="38455" y="106248"/>
                  </a:moveTo>
                  <a:lnTo>
                    <a:pt x="37566" y="104101"/>
                  </a:lnTo>
                  <a:lnTo>
                    <a:pt x="35420" y="103212"/>
                  </a:lnTo>
                  <a:lnTo>
                    <a:pt x="33274" y="104101"/>
                  </a:lnTo>
                  <a:lnTo>
                    <a:pt x="32385" y="106248"/>
                  </a:lnTo>
                  <a:lnTo>
                    <a:pt x="33274" y="108394"/>
                  </a:lnTo>
                  <a:lnTo>
                    <a:pt x="35420" y="109283"/>
                  </a:lnTo>
                  <a:lnTo>
                    <a:pt x="37566" y="108394"/>
                  </a:lnTo>
                  <a:lnTo>
                    <a:pt x="38455" y="106248"/>
                  </a:lnTo>
                  <a:close/>
                </a:path>
                <a:path w="47625" h="296545">
                  <a:moveTo>
                    <a:pt x="38455" y="80949"/>
                  </a:moveTo>
                  <a:lnTo>
                    <a:pt x="37566" y="78803"/>
                  </a:lnTo>
                  <a:lnTo>
                    <a:pt x="35420" y="77914"/>
                  </a:lnTo>
                  <a:lnTo>
                    <a:pt x="33274" y="78803"/>
                  </a:lnTo>
                  <a:lnTo>
                    <a:pt x="32385" y="80949"/>
                  </a:lnTo>
                  <a:lnTo>
                    <a:pt x="33274" y="83096"/>
                  </a:lnTo>
                  <a:lnTo>
                    <a:pt x="35420" y="83985"/>
                  </a:lnTo>
                  <a:lnTo>
                    <a:pt x="37566" y="83096"/>
                  </a:lnTo>
                  <a:lnTo>
                    <a:pt x="38455" y="80949"/>
                  </a:lnTo>
                  <a:close/>
                </a:path>
                <a:path w="47625" h="296545">
                  <a:moveTo>
                    <a:pt x="38455" y="55651"/>
                  </a:moveTo>
                  <a:lnTo>
                    <a:pt x="37566" y="53505"/>
                  </a:lnTo>
                  <a:lnTo>
                    <a:pt x="35420" y="52616"/>
                  </a:lnTo>
                  <a:lnTo>
                    <a:pt x="33274" y="53505"/>
                  </a:lnTo>
                  <a:lnTo>
                    <a:pt x="32385" y="55651"/>
                  </a:lnTo>
                  <a:lnTo>
                    <a:pt x="33274" y="57797"/>
                  </a:lnTo>
                  <a:lnTo>
                    <a:pt x="35420" y="58686"/>
                  </a:lnTo>
                  <a:lnTo>
                    <a:pt x="37566" y="57797"/>
                  </a:lnTo>
                  <a:lnTo>
                    <a:pt x="38455" y="55651"/>
                  </a:lnTo>
                  <a:close/>
                </a:path>
                <a:path w="47625" h="296545">
                  <a:moveTo>
                    <a:pt x="38455" y="29349"/>
                  </a:moveTo>
                  <a:lnTo>
                    <a:pt x="37566" y="27203"/>
                  </a:lnTo>
                  <a:lnTo>
                    <a:pt x="35420" y="26314"/>
                  </a:lnTo>
                  <a:lnTo>
                    <a:pt x="33274" y="27203"/>
                  </a:lnTo>
                  <a:lnTo>
                    <a:pt x="32385" y="29349"/>
                  </a:lnTo>
                  <a:lnTo>
                    <a:pt x="33274" y="31496"/>
                  </a:lnTo>
                  <a:lnTo>
                    <a:pt x="35420" y="32385"/>
                  </a:lnTo>
                  <a:lnTo>
                    <a:pt x="37566" y="31496"/>
                  </a:lnTo>
                  <a:lnTo>
                    <a:pt x="38455" y="29349"/>
                  </a:lnTo>
                  <a:close/>
                </a:path>
                <a:path w="47625" h="296545">
                  <a:moveTo>
                    <a:pt x="38455" y="4051"/>
                  </a:moveTo>
                  <a:lnTo>
                    <a:pt x="37566" y="1905"/>
                  </a:lnTo>
                  <a:lnTo>
                    <a:pt x="35420" y="1016"/>
                  </a:lnTo>
                  <a:lnTo>
                    <a:pt x="33274" y="1905"/>
                  </a:lnTo>
                  <a:lnTo>
                    <a:pt x="32385" y="4051"/>
                  </a:lnTo>
                  <a:lnTo>
                    <a:pt x="33274" y="6197"/>
                  </a:lnTo>
                  <a:lnTo>
                    <a:pt x="35420" y="7086"/>
                  </a:lnTo>
                  <a:lnTo>
                    <a:pt x="37566" y="6197"/>
                  </a:lnTo>
                  <a:lnTo>
                    <a:pt x="38455" y="4051"/>
                  </a:lnTo>
                  <a:close/>
                </a:path>
                <a:path w="47625" h="296545">
                  <a:moveTo>
                    <a:pt x="42506" y="238823"/>
                  </a:moveTo>
                  <a:lnTo>
                    <a:pt x="41617" y="236677"/>
                  </a:lnTo>
                  <a:lnTo>
                    <a:pt x="39458" y="235788"/>
                  </a:lnTo>
                  <a:lnTo>
                    <a:pt x="37731" y="236512"/>
                  </a:lnTo>
                  <a:lnTo>
                    <a:pt x="38455" y="234772"/>
                  </a:lnTo>
                  <a:lnTo>
                    <a:pt x="37566" y="232625"/>
                  </a:lnTo>
                  <a:lnTo>
                    <a:pt x="35420" y="231736"/>
                  </a:lnTo>
                  <a:lnTo>
                    <a:pt x="33274" y="232625"/>
                  </a:lnTo>
                  <a:lnTo>
                    <a:pt x="32385" y="234772"/>
                  </a:lnTo>
                  <a:lnTo>
                    <a:pt x="33274" y="236918"/>
                  </a:lnTo>
                  <a:lnTo>
                    <a:pt x="35420" y="237807"/>
                  </a:lnTo>
                  <a:lnTo>
                    <a:pt x="37134" y="237096"/>
                  </a:lnTo>
                  <a:lnTo>
                    <a:pt x="36423" y="238823"/>
                  </a:lnTo>
                  <a:lnTo>
                    <a:pt x="37312" y="240969"/>
                  </a:lnTo>
                  <a:lnTo>
                    <a:pt x="39458" y="241858"/>
                  </a:lnTo>
                  <a:lnTo>
                    <a:pt x="41617" y="240969"/>
                  </a:lnTo>
                  <a:lnTo>
                    <a:pt x="42506" y="238823"/>
                  </a:lnTo>
                  <a:close/>
                </a:path>
                <a:path w="47625" h="296545">
                  <a:moveTo>
                    <a:pt x="42506" y="165963"/>
                  </a:moveTo>
                  <a:lnTo>
                    <a:pt x="41617" y="163817"/>
                  </a:lnTo>
                  <a:lnTo>
                    <a:pt x="39458" y="162928"/>
                  </a:lnTo>
                  <a:lnTo>
                    <a:pt x="37312" y="163817"/>
                  </a:lnTo>
                  <a:lnTo>
                    <a:pt x="36423" y="165963"/>
                  </a:lnTo>
                  <a:lnTo>
                    <a:pt x="37312" y="168109"/>
                  </a:lnTo>
                  <a:lnTo>
                    <a:pt x="39458" y="168998"/>
                  </a:lnTo>
                  <a:lnTo>
                    <a:pt x="41617" y="168109"/>
                  </a:lnTo>
                  <a:lnTo>
                    <a:pt x="42506" y="165963"/>
                  </a:lnTo>
                  <a:close/>
                </a:path>
                <a:path w="47625" h="296545">
                  <a:moveTo>
                    <a:pt x="42506" y="93103"/>
                  </a:moveTo>
                  <a:lnTo>
                    <a:pt x="41617" y="90957"/>
                  </a:lnTo>
                  <a:lnTo>
                    <a:pt x="39458" y="90068"/>
                  </a:lnTo>
                  <a:lnTo>
                    <a:pt x="37312" y="90957"/>
                  </a:lnTo>
                  <a:lnTo>
                    <a:pt x="36423" y="93103"/>
                  </a:lnTo>
                  <a:lnTo>
                    <a:pt x="37312" y="95250"/>
                  </a:lnTo>
                  <a:lnTo>
                    <a:pt x="39458" y="96139"/>
                  </a:lnTo>
                  <a:lnTo>
                    <a:pt x="41617" y="95250"/>
                  </a:lnTo>
                  <a:lnTo>
                    <a:pt x="42506" y="93103"/>
                  </a:lnTo>
                  <a:close/>
                </a:path>
                <a:path w="47625" h="296545">
                  <a:moveTo>
                    <a:pt x="42506" y="21247"/>
                  </a:moveTo>
                  <a:lnTo>
                    <a:pt x="41617" y="19100"/>
                  </a:lnTo>
                  <a:lnTo>
                    <a:pt x="39458" y="18211"/>
                  </a:lnTo>
                  <a:lnTo>
                    <a:pt x="37312" y="19100"/>
                  </a:lnTo>
                  <a:lnTo>
                    <a:pt x="36423" y="21247"/>
                  </a:lnTo>
                  <a:lnTo>
                    <a:pt x="37312" y="23393"/>
                  </a:lnTo>
                  <a:lnTo>
                    <a:pt x="39458" y="24282"/>
                  </a:lnTo>
                  <a:lnTo>
                    <a:pt x="41617" y="23393"/>
                  </a:lnTo>
                  <a:lnTo>
                    <a:pt x="42506" y="21247"/>
                  </a:lnTo>
                  <a:close/>
                </a:path>
                <a:path w="47625" h="296545">
                  <a:moveTo>
                    <a:pt x="47561" y="270192"/>
                  </a:moveTo>
                  <a:lnTo>
                    <a:pt x="46672" y="268046"/>
                  </a:lnTo>
                  <a:lnTo>
                    <a:pt x="44526" y="267157"/>
                  </a:lnTo>
                  <a:lnTo>
                    <a:pt x="42379" y="268046"/>
                  </a:lnTo>
                  <a:lnTo>
                    <a:pt x="41490" y="270192"/>
                  </a:lnTo>
                  <a:lnTo>
                    <a:pt x="42379" y="272338"/>
                  </a:lnTo>
                  <a:lnTo>
                    <a:pt x="44526" y="273227"/>
                  </a:lnTo>
                  <a:lnTo>
                    <a:pt x="46672" y="272338"/>
                  </a:lnTo>
                  <a:lnTo>
                    <a:pt x="47561" y="270192"/>
                  </a:lnTo>
                  <a:close/>
                </a:path>
                <a:path w="47625" h="296545">
                  <a:moveTo>
                    <a:pt x="47561" y="198335"/>
                  </a:moveTo>
                  <a:lnTo>
                    <a:pt x="46672" y="196189"/>
                  </a:lnTo>
                  <a:lnTo>
                    <a:pt x="44526" y="195300"/>
                  </a:lnTo>
                  <a:lnTo>
                    <a:pt x="42379" y="196189"/>
                  </a:lnTo>
                  <a:lnTo>
                    <a:pt x="41490" y="198335"/>
                  </a:lnTo>
                  <a:lnTo>
                    <a:pt x="42379" y="200482"/>
                  </a:lnTo>
                  <a:lnTo>
                    <a:pt x="44526" y="201371"/>
                  </a:lnTo>
                  <a:lnTo>
                    <a:pt x="46672" y="200482"/>
                  </a:lnTo>
                  <a:lnTo>
                    <a:pt x="47561" y="198335"/>
                  </a:lnTo>
                  <a:close/>
                </a:path>
                <a:path w="47625" h="296545">
                  <a:moveTo>
                    <a:pt x="47561" y="125476"/>
                  </a:moveTo>
                  <a:lnTo>
                    <a:pt x="46672" y="123329"/>
                  </a:lnTo>
                  <a:lnTo>
                    <a:pt x="44526" y="122440"/>
                  </a:lnTo>
                  <a:lnTo>
                    <a:pt x="42379" y="123329"/>
                  </a:lnTo>
                  <a:lnTo>
                    <a:pt x="41490" y="125476"/>
                  </a:lnTo>
                  <a:lnTo>
                    <a:pt x="42379" y="127622"/>
                  </a:lnTo>
                  <a:lnTo>
                    <a:pt x="44526" y="128511"/>
                  </a:lnTo>
                  <a:lnTo>
                    <a:pt x="46672" y="127622"/>
                  </a:lnTo>
                  <a:lnTo>
                    <a:pt x="47561" y="125476"/>
                  </a:lnTo>
                  <a:close/>
                </a:path>
                <a:path w="47625" h="296545">
                  <a:moveTo>
                    <a:pt x="47561" y="52616"/>
                  </a:moveTo>
                  <a:lnTo>
                    <a:pt x="46672" y="50469"/>
                  </a:lnTo>
                  <a:lnTo>
                    <a:pt x="44526" y="49580"/>
                  </a:lnTo>
                  <a:lnTo>
                    <a:pt x="42379" y="50469"/>
                  </a:lnTo>
                  <a:lnTo>
                    <a:pt x="41490" y="52616"/>
                  </a:lnTo>
                  <a:lnTo>
                    <a:pt x="42379" y="54762"/>
                  </a:lnTo>
                  <a:lnTo>
                    <a:pt x="44526" y="55651"/>
                  </a:lnTo>
                  <a:lnTo>
                    <a:pt x="46672" y="54762"/>
                  </a:lnTo>
                  <a:lnTo>
                    <a:pt x="47561" y="526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7" name="object 1227"/>
            <p:cNvSpPr/>
            <p:nvPr/>
          </p:nvSpPr>
          <p:spPr>
            <a:xfrm>
              <a:off x="4941021" y="12075277"/>
              <a:ext cx="53975" cy="299720"/>
            </a:xfrm>
            <a:custGeom>
              <a:avLst/>
              <a:gdLst/>
              <a:ahLst/>
              <a:cxnLst/>
              <a:rect l="l" t="t" r="r" b="b"/>
              <a:pathLst>
                <a:path w="53975" h="299720">
                  <a:moveTo>
                    <a:pt x="0" y="299537"/>
                  </a:moveTo>
                  <a:lnTo>
                    <a:pt x="53633" y="299537"/>
                  </a:lnTo>
                  <a:lnTo>
                    <a:pt x="53633" y="0"/>
                  </a:lnTo>
                  <a:lnTo>
                    <a:pt x="0" y="0"/>
                  </a:lnTo>
                  <a:lnTo>
                    <a:pt x="0" y="299537"/>
                  </a:lnTo>
                </a:path>
                <a:path w="53975" h="299720">
                  <a:moveTo>
                    <a:pt x="53633" y="299537"/>
                  </a:moveTo>
                  <a:lnTo>
                    <a:pt x="0" y="0"/>
                  </a:lnTo>
                </a:path>
                <a:path w="53975" h="299720">
                  <a:moveTo>
                    <a:pt x="53633" y="0"/>
                  </a:moveTo>
                  <a:lnTo>
                    <a:pt x="0" y="2995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228" name="object 1228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4190153" y="12927340"/>
              <a:ext cx="59705" cy="305609"/>
            </a:xfrm>
            <a:prstGeom prst="rect">
              <a:avLst/>
            </a:prstGeom>
          </p:spPr>
        </p:pic>
        <p:sp>
          <p:nvSpPr>
            <p:cNvPr id="1229" name="object 1229"/>
            <p:cNvSpPr/>
            <p:nvPr/>
          </p:nvSpPr>
          <p:spPr>
            <a:xfrm>
              <a:off x="6437697" y="12075277"/>
              <a:ext cx="50165" cy="270510"/>
            </a:xfrm>
            <a:custGeom>
              <a:avLst/>
              <a:gdLst/>
              <a:ahLst/>
              <a:cxnLst/>
              <a:rect l="l" t="t" r="r" b="b"/>
              <a:pathLst>
                <a:path w="50164" h="270509">
                  <a:moveTo>
                    <a:pt x="0" y="203402"/>
                  </a:moveTo>
                  <a:lnTo>
                    <a:pt x="11131" y="203402"/>
                  </a:lnTo>
                  <a:lnTo>
                    <a:pt x="5059" y="192270"/>
                  </a:lnTo>
                  <a:lnTo>
                    <a:pt x="0" y="201378"/>
                  </a:lnTo>
                </a:path>
                <a:path w="50164" h="270509">
                  <a:moveTo>
                    <a:pt x="0" y="69824"/>
                  </a:moveTo>
                  <a:lnTo>
                    <a:pt x="11131" y="69824"/>
                  </a:lnTo>
                  <a:lnTo>
                    <a:pt x="5059" y="58693"/>
                  </a:lnTo>
                  <a:lnTo>
                    <a:pt x="0" y="67800"/>
                  </a:lnTo>
                </a:path>
                <a:path w="50164" h="270509">
                  <a:moveTo>
                    <a:pt x="43513" y="259059"/>
                  </a:moveTo>
                  <a:lnTo>
                    <a:pt x="36430" y="270191"/>
                  </a:lnTo>
                  <a:lnTo>
                    <a:pt x="49585" y="270191"/>
                  </a:lnTo>
                  <a:lnTo>
                    <a:pt x="43513" y="259059"/>
                  </a:lnTo>
                </a:path>
                <a:path w="50164" h="270509">
                  <a:moveTo>
                    <a:pt x="43513" y="125481"/>
                  </a:moveTo>
                  <a:lnTo>
                    <a:pt x="36430" y="136613"/>
                  </a:lnTo>
                  <a:lnTo>
                    <a:pt x="49585" y="136613"/>
                  </a:lnTo>
                  <a:lnTo>
                    <a:pt x="43513" y="125481"/>
                  </a:lnTo>
                </a:path>
                <a:path w="50164" h="270509">
                  <a:moveTo>
                    <a:pt x="38454" y="0"/>
                  </a:moveTo>
                  <a:lnTo>
                    <a:pt x="36430" y="4047"/>
                  </a:lnTo>
                  <a:lnTo>
                    <a:pt x="49585" y="4047"/>
                  </a:lnTo>
                  <a:lnTo>
                    <a:pt x="4756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0" name="object 1230"/>
            <p:cNvSpPr/>
            <p:nvPr/>
          </p:nvSpPr>
          <p:spPr>
            <a:xfrm>
              <a:off x="6444780" y="12073254"/>
              <a:ext cx="46990" cy="301625"/>
            </a:xfrm>
            <a:custGeom>
              <a:avLst/>
              <a:gdLst/>
              <a:ahLst/>
              <a:cxnLst/>
              <a:rect l="l" t="t" r="r" b="b"/>
              <a:pathLst>
                <a:path w="46989" h="301625">
                  <a:moveTo>
                    <a:pt x="6070" y="44526"/>
                  </a:moveTo>
                  <a:lnTo>
                    <a:pt x="5181" y="42379"/>
                  </a:lnTo>
                  <a:lnTo>
                    <a:pt x="3035" y="41490"/>
                  </a:lnTo>
                  <a:lnTo>
                    <a:pt x="889" y="42379"/>
                  </a:lnTo>
                  <a:lnTo>
                    <a:pt x="0" y="44526"/>
                  </a:lnTo>
                  <a:lnTo>
                    <a:pt x="889" y="46672"/>
                  </a:lnTo>
                  <a:lnTo>
                    <a:pt x="3035" y="47574"/>
                  </a:lnTo>
                  <a:lnTo>
                    <a:pt x="5181" y="46672"/>
                  </a:lnTo>
                  <a:lnTo>
                    <a:pt x="6070" y="44526"/>
                  </a:lnTo>
                  <a:close/>
                </a:path>
                <a:path w="46989" h="301625">
                  <a:moveTo>
                    <a:pt x="7073" y="265137"/>
                  </a:moveTo>
                  <a:lnTo>
                    <a:pt x="6184" y="262991"/>
                  </a:lnTo>
                  <a:lnTo>
                    <a:pt x="5765" y="262826"/>
                  </a:lnTo>
                  <a:lnTo>
                    <a:pt x="6070" y="262102"/>
                  </a:lnTo>
                  <a:lnTo>
                    <a:pt x="5181" y="259956"/>
                  </a:lnTo>
                  <a:lnTo>
                    <a:pt x="3035" y="259067"/>
                  </a:lnTo>
                  <a:lnTo>
                    <a:pt x="889" y="259956"/>
                  </a:lnTo>
                  <a:lnTo>
                    <a:pt x="0" y="262102"/>
                  </a:lnTo>
                  <a:lnTo>
                    <a:pt x="889" y="264248"/>
                  </a:lnTo>
                  <a:lnTo>
                    <a:pt x="1295" y="264426"/>
                  </a:lnTo>
                  <a:lnTo>
                    <a:pt x="1003" y="265137"/>
                  </a:lnTo>
                  <a:lnTo>
                    <a:pt x="1892" y="267284"/>
                  </a:lnTo>
                  <a:lnTo>
                    <a:pt x="4038" y="268173"/>
                  </a:lnTo>
                  <a:lnTo>
                    <a:pt x="6184" y="267284"/>
                  </a:lnTo>
                  <a:lnTo>
                    <a:pt x="7073" y="265137"/>
                  </a:lnTo>
                  <a:close/>
                </a:path>
                <a:path w="46989" h="301625">
                  <a:moveTo>
                    <a:pt x="7073" y="239839"/>
                  </a:moveTo>
                  <a:lnTo>
                    <a:pt x="6184" y="237693"/>
                  </a:lnTo>
                  <a:lnTo>
                    <a:pt x="4038" y="236804"/>
                  </a:lnTo>
                  <a:lnTo>
                    <a:pt x="1892" y="237693"/>
                  </a:lnTo>
                  <a:lnTo>
                    <a:pt x="1003" y="239839"/>
                  </a:lnTo>
                  <a:lnTo>
                    <a:pt x="1892" y="241985"/>
                  </a:lnTo>
                  <a:lnTo>
                    <a:pt x="4038" y="242874"/>
                  </a:lnTo>
                  <a:lnTo>
                    <a:pt x="6184" y="241985"/>
                  </a:lnTo>
                  <a:lnTo>
                    <a:pt x="7073" y="239839"/>
                  </a:lnTo>
                  <a:close/>
                </a:path>
                <a:path w="46989" h="301625">
                  <a:moveTo>
                    <a:pt x="7073" y="214541"/>
                  </a:moveTo>
                  <a:lnTo>
                    <a:pt x="6184" y="212394"/>
                  </a:lnTo>
                  <a:lnTo>
                    <a:pt x="4038" y="211505"/>
                  </a:lnTo>
                  <a:lnTo>
                    <a:pt x="1892" y="212394"/>
                  </a:lnTo>
                  <a:lnTo>
                    <a:pt x="1003" y="214541"/>
                  </a:lnTo>
                  <a:lnTo>
                    <a:pt x="1892" y="216687"/>
                  </a:lnTo>
                  <a:lnTo>
                    <a:pt x="4038" y="217576"/>
                  </a:lnTo>
                  <a:lnTo>
                    <a:pt x="6184" y="216687"/>
                  </a:lnTo>
                  <a:lnTo>
                    <a:pt x="7073" y="214541"/>
                  </a:lnTo>
                  <a:close/>
                </a:path>
                <a:path w="46989" h="301625">
                  <a:moveTo>
                    <a:pt x="7073" y="188226"/>
                  </a:moveTo>
                  <a:lnTo>
                    <a:pt x="6184" y="186080"/>
                  </a:lnTo>
                  <a:lnTo>
                    <a:pt x="4038" y="185191"/>
                  </a:lnTo>
                  <a:lnTo>
                    <a:pt x="1892" y="186080"/>
                  </a:lnTo>
                  <a:lnTo>
                    <a:pt x="1587" y="186817"/>
                  </a:lnTo>
                  <a:lnTo>
                    <a:pt x="889" y="187096"/>
                  </a:lnTo>
                  <a:lnTo>
                    <a:pt x="0" y="189242"/>
                  </a:lnTo>
                  <a:lnTo>
                    <a:pt x="889" y="191389"/>
                  </a:lnTo>
                  <a:lnTo>
                    <a:pt x="3035" y="192278"/>
                  </a:lnTo>
                  <a:lnTo>
                    <a:pt x="5181" y="191389"/>
                  </a:lnTo>
                  <a:lnTo>
                    <a:pt x="5473" y="190665"/>
                  </a:lnTo>
                  <a:lnTo>
                    <a:pt x="6184" y="190373"/>
                  </a:lnTo>
                  <a:lnTo>
                    <a:pt x="7073" y="188226"/>
                  </a:lnTo>
                  <a:close/>
                </a:path>
                <a:path w="46989" h="301625">
                  <a:moveTo>
                    <a:pt x="7073" y="162928"/>
                  </a:moveTo>
                  <a:lnTo>
                    <a:pt x="6184" y="160782"/>
                  </a:lnTo>
                  <a:lnTo>
                    <a:pt x="4038" y="159893"/>
                  </a:lnTo>
                  <a:lnTo>
                    <a:pt x="1892" y="160782"/>
                  </a:lnTo>
                  <a:lnTo>
                    <a:pt x="1003" y="162928"/>
                  </a:lnTo>
                  <a:lnTo>
                    <a:pt x="1892" y="165074"/>
                  </a:lnTo>
                  <a:lnTo>
                    <a:pt x="4038" y="165963"/>
                  </a:lnTo>
                  <a:lnTo>
                    <a:pt x="6184" y="165074"/>
                  </a:lnTo>
                  <a:lnTo>
                    <a:pt x="7073" y="162928"/>
                  </a:lnTo>
                  <a:close/>
                </a:path>
                <a:path w="46989" h="301625">
                  <a:moveTo>
                    <a:pt x="7073" y="137629"/>
                  </a:moveTo>
                  <a:lnTo>
                    <a:pt x="6184" y="135483"/>
                  </a:lnTo>
                  <a:lnTo>
                    <a:pt x="4038" y="134594"/>
                  </a:lnTo>
                  <a:lnTo>
                    <a:pt x="1892" y="135483"/>
                  </a:lnTo>
                  <a:lnTo>
                    <a:pt x="1003" y="137629"/>
                  </a:lnTo>
                  <a:lnTo>
                    <a:pt x="1892" y="139776"/>
                  </a:lnTo>
                  <a:lnTo>
                    <a:pt x="4038" y="140665"/>
                  </a:lnTo>
                  <a:lnTo>
                    <a:pt x="6184" y="139776"/>
                  </a:lnTo>
                  <a:lnTo>
                    <a:pt x="7073" y="137629"/>
                  </a:lnTo>
                  <a:close/>
                </a:path>
                <a:path w="46989" h="301625">
                  <a:moveTo>
                    <a:pt x="7073" y="111315"/>
                  </a:moveTo>
                  <a:lnTo>
                    <a:pt x="6184" y="109169"/>
                  </a:lnTo>
                  <a:lnTo>
                    <a:pt x="4038" y="108280"/>
                  </a:lnTo>
                  <a:lnTo>
                    <a:pt x="1892" y="109169"/>
                  </a:lnTo>
                  <a:lnTo>
                    <a:pt x="1003" y="111315"/>
                  </a:lnTo>
                  <a:lnTo>
                    <a:pt x="1892" y="113461"/>
                  </a:lnTo>
                  <a:lnTo>
                    <a:pt x="2324" y="113652"/>
                  </a:lnTo>
                  <a:lnTo>
                    <a:pt x="889" y="114236"/>
                  </a:lnTo>
                  <a:lnTo>
                    <a:pt x="0" y="116382"/>
                  </a:lnTo>
                  <a:lnTo>
                    <a:pt x="889" y="118529"/>
                  </a:lnTo>
                  <a:lnTo>
                    <a:pt x="3035" y="119418"/>
                  </a:lnTo>
                  <a:lnTo>
                    <a:pt x="5181" y="118529"/>
                  </a:lnTo>
                  <a:lnTo>
                    <a:pt x="6070" y="116382"/>
                  </a:lnTo>
                  <a:lnTo>
                    <a:pt x="5181" y="114236"/>
                  </a:lnTo>
                  <a:lnTo>
                    <a:pt x="4737" y="114058"/>
                  </a:lnTo>
                  <a:lnTo>
                    <a:pt x="6184" y="113461"/>
                  </a:lnTo>
                  <a:lnTo>
                    <a:pt x="7073" y="111315"/>
                  </a:lnTo>
                  <a:close/>
                </a:path>
                <a:path w="46989" h="301625">
                  <a:moveTo>
                    <a:pt x="7073" y="86017"/>
                  </a:moveTo>
                  <a:lnTo>
                    <a:pt x="6184" y="83870"/>
                  </a:lnTo>
                  <a:lnTo>
                    <a:pt x="4038" y="82981"/>
                  </a:lnTo>
                  <a:lnTo>
                    <a:pt x="1892" y="83870"/>
                  </a:lnTo>
                  <a:lnTo>
                    <a:pt x="1003" y="86017"/>
                  </a:lnTo>
                  <a:lnTo>
                    <a:pt x="1892" y="88163"/>
                  </a:lnTo>
                  <a:lnTo>
                    <a:pt x="4038" y="89052"/>
                  </a:lnTo>
                  <a:lnTo>
                    <a:pt x="6184" y="88163"/>
                  </a:lnTo>
                  <a:lnTo>
                    <a:pt x="7073" y="86017"/>
                  </a:lnTo>
                  <a:close/>
                </a:path>
                <a:path w="46989" h="301625">
                  <a:moveTo>
                    <a:pt x="7073" y="60718"/>
                  </a:moveTo>
                  <a:lnTo>
                    <a:pt x="6184" y="58572"/>
                  </a:lnTo>
                  <a:lnTo>
                    <a:pt x="4038" y="57683"/>
                  </a:lnTo>
                  <a:lnTo>
                    <a:pt x="1892" y="58572"/>
                  </a:lnTo>
                  <a:lnTo>
                    <a:pt x="1003" y="60718"/>
                  </a:lnTo>
                  <a:lnTo>
                    <a:pt x="1892" y="62865"/>
                  </a:lnTo>
                  <a:lnTo>
                    <a:pt x="4038" y="63754"/>
                  </a:lnTo>
                  <a:lnTo>
                    <a:pt x="6184" y="62865"/>
                  </a:lnTo>
                  <a:lnTo>
                    <a:pt x="7073" y="60718"/>
                  </a:lnTo>
                  <a:close/>
                </a:path>
                <a:path w="46989" h="301625">
                  <a:moveTo>
                    <a:pt x="7073" y="34417"/>
                  </a:moveTo>
                  <a:lnTo>
                    <a:pt x="6184" y="32270"/>
                  </a:lnTo>
                  <a:lnTo>
                    <a:pt x="4038" y="31381"/>
                  </a:lnTo>
                  <a:lnTo>
                    <a:pt x="1892" y="32270"/>
                  </a:lnTo>
                  <a:lnTo>
                    <a:pt x="1003" y="34417"/>
                  </a:lnTo>
                  <a:lnTo>
                    <a:pt x="1892" y="36563"/>
                  </a:lnTo>
                  <a:lnTo>
                    <a:pt x="4038" y="37452"/>
                  </a:lnTo>
                  <a:lnTo>
                    <a:pt x="6184" y="36563"/>
                  </a:lnTo>
                  <a:lnTo>
                    <a:pt x="7073" y="34417"/>
                  </a:lnTo>
                  <a:close/>
                </a:path>
                <a:path w="46989" h="301625">
                  <a:moveTo>
                    <a:pt x="7073" y="9118"/>
                  </a:moveTo>
                  <a:lnTo>
                    <a:pt x="6184" y="6972"/>
                  </a:lnTo>
                  <a:lnTo>
                    <a:pt x="4038" y="6083"/>
                  </a:lnTo>
                  <a:lnTo>
                    <a:pt x="1892" y="6972"/>
                  </a:lnTo>
                  <a:lnTo>
                    <a:pt x="1003" y="9118"/>
                  </a:lnTo>
                  <a:lnTo>
                    <a:pt x="1892" y="11264"/>
                  </a:lnTo>
                  <a:lnTo>
                    <a:pt x="4038" y="12153"/>
                  </a:lnTo>
                  <a:lnTo>
                    <a:pt x="6184" y="11264"/>
                  </a:lnTo>
                  <a:lnTo>
                    <a:pt x="7073" y="9118"/>
                  </a:lnTo>
                  <a:close/>
                </a:path>
                <a:path w="46989" h="301625">
                  <a:moveTo>
                    <a:pt x="10109" y="293471"/>
                  </a:moveTo>
                  <a:lnTo>
                    <a:pt x="9220" y="291325"/>
                  </a:lnTo>
                  <a:lnTo>
                    <a:pt x="7073" y="290436"/>
                  </a:lnTo>
                  <a:lnTo>
                    <a:pt x="6705" y="290588"/>
                  </a:lnTo>
                  <a:lnTo>
                    <a:pt x="6184" y="289306"/>
                  </a:lnTo>
                  <a:lnTo>
                    <a:pt x="4038" y="288417"/>
                  </a:lnTo>
                  <a:lnTo>
                    <a:pt x="1892" y="289306"/>
                  </a:lnTo>
                  <a:lnTo>
                    <a:pt x="1003" y="291452"/>
                  </a:lnTo>
                  <a:lnTo>
                    <a:pt x="1892" y="293598"/>
                  </a:lnTo>
                  <a:lnTo>
                    <a:pt x="4038" y="294487"/>
                  </a:lnTo>
                  <a:lnTo>
                    <a:pt x="4394" y="294347"/>
                  </a:lnTo>
                  <a:lnTo>
                    <a:pt x="4927" y="295617"/>
                  </a:lnTo>
                  <a:lnTo>
                    <a:pt x="7073" y="296506"/>
                  </a:lnTo>
                  <a:lnTo>
                    <a:pt x="9220" y="295617"/>
                  </a:lnTo>
                  <a:lnTo>
                    <a:pt x="10109" y="293471"/>
                  </a:lnTo>
                  <a:close/>
                </a:path>
                <a:path w="46989" h="301625">
                  <a:moveTo>
                    <a:pt x="10109" y="220611"/>
                  </a:moveTo>
                  <a:lnTo>
                    <a:pt x="9220" y="218465"/>
                  </a:lnTo>
                  <a:lnTo>
                    <a:pt x="7073" y="217576"/>
                  </a:lnTo>
                  <a:lnTo>
                    <a:pt x="4927" y="218465"/>
                  </a:lnTo>
                  <a:lnTo>
                    <a:pt x="4038" y="220611"/>
                  </a:lnTo>
                  <a:lnTo>
                    <a:pt x="4927" y="222758"/>
                  </a:lnTo>
                  <a:lnTo>
                    <a:pt x="7073" y="223647"/>
                  </a:lnTo>
                  <a:lnTo>
                    <a:pt x="9220" y="222758"/>
                  </a:lnTo>
                  <a:lnTo>
                    <a:pt x="10109" y="220611"/>
                  </a:lnTo>
                  <a:close/>
                </a:path>
                <a:path w="46989" h="301625">
                  <a:moveTo>
                    <a:pt x="10109" y="148767"/>
                  </a:moveTo>
                  <a:lnTo>
                    <a:pt x="9220" y="146621"/>
                  </a:lnTo>
                  <a:lnTo>
                    <a:pt x="7073" y="145732"/>
                  </a:lnTo>
                  <a:lnTo>
                    <a:pt x="4927" y="146621"/>
                  </a:lnTo>
                  <a:lnTo>
                    <a:pt x="4038" y="148767"/>
                  </a:lnTo>
                  <a:lnTo>
                    <a:pt x="4927" y="150914"/>
                  </a:lnTo>
                  <a:lnTo>
                    <a:pt x="7073" y="151803"/>
                  </a:lnTo>
                  <a:lnTo>
                    <a:pt x="9220" y="150914"/>
                  </a:lnTo>
                  <a:lnTo>
                    <a:pt x="10109" y="148767"/>
                  </a:lnTo>
                  <a:close/>
                </a:path>
                <a:path w="46989" h="301625">
                  <a:moveTo>
                    <a:pt x="10109" y="75907"/>
                  </a:moveTo>
                  <a:lnTo>
                    <a:pt x="9220" y="73761"/>
                  </a:lnTo>
                  <a:lnTo>
                    <a:pt x="7073" y="72872"/>
                  </a:lnTo>
                  <a:lnTo>
                    <a:pt x="4927" y="73761"/>
                  </a:lnTo>
                  <a:lnTo>
                    <a:pt x="4038" y="75907"/>
                  </a:lnTo>
                  <a:lnTo>
                    <a:pt x="4927" y="78054"/>
                  </a:lnTo>
                  <a:lnTo>
                    <a:pt x="7073" y="78943"/>
                  </a:lnTo>
                  <a:lnTo>
                    <a:pt x="9220" y="78054"/>
                  </a:lnTo>
                  <a:lnTo>
                    <a:pt x="10109" y="75907"/>
                  </a:lnTo>
                  <a:close/>
                </a:path>
                <a:path w="46989" h="301625">
                  <a:moveTo>
                    <a:pt x="10109" y="3048"/>
                  </a:moveTo>
                  <a:lnTo>
                    <a:pt x="9220" y="889"/>
                  </a:lnTo>
                  <a:lnTo>
                    <a:pt x="7073" y="0"/>
                  </a:lnTo>
                  <a:lnTo>
                    <a:pt x="4927" y="889"/>
                  </a:lnTo>
                  <a:lnTo>
                    <a:pt x="4038" y="3048"/>
                  </a:lnTo>
                  <a:lnTo>
                    <a:pt x="4927" y="5194"/>
                  </a:lnTo>
                  <a:lnTo>
                    <a:pt x="7073" y="6083"/>
                  </a:lnTo>
                  <a:lnTo>
                    <a:pt x="9220" y="5194"/>
                  </a:lnTo>
                  <a:lnTo>
                    <a:pt x="10109" y="3048"/>
                  </a:lnTo>
                  <a:close/>
                </a:path>
                <a:path w="46989" h="301625">
                  <a:moveTo>
                    <a:pt x="24282" y="280314"/>
                  </a:moveTo>
                  <a:lnTo>
                    <a:pt x="23393" y="278168"/>
                  </a:lnTo>
                  <a:lnTo>
                    <a:pt x="21247" y="277279"/>
                  </a:lnTo>
                  <a:lnTo>
                    <a:pt x="19100" y="278168"/>
                  </a:lnTo>
                  <a:lnTo>
                    <a:pt x="18211" y="280314"/>
                  </a:lnTo>
                  <a:lnTo>
                    <a:pt x="19100" y="282460"/>
                  </a:lnTo>
                  <a:lnTo>
                    <a:pt x="21247" y="283349"/>
                  </a:lnTo>
                  <a:lnTo>
                    <a:pt x="23393" y="282460"/>
                  </a:lnTo>
                  <a:lnTo>
                    <a:pt x="24282" y="280314"/>
                  </a:lnTo>
                  <a:close/>
                </a:path>
                <a:path w="46989" h="301625">
                  <a:moveTo>
                    <a:pt x="24282" y="207454"/>
                  </a:moveTo>
                  <a:lnTo>
                    <a:pt x="23393" y="205308"/>
                  </a:lnTo>
                  <a:lnTo>
                    <a:pt x="21247" y="204419"/>
                  </a:lnTo>
                  <a:lnTo>
                    <a:pt x="19100" y="205308"/>
                  </a:lnTo>
                  <a:lnTo>
                    <a:pt x="18211" y="207454"/>
                  </a:lnTo>
                  <a:lnTo>
                    <a:pt x="19100" y="209600"/>
                  </a:lnTo>
                  <a:lnTo>
                    <a:pt x="21247" y="210489"/>
                  </a:lnTo>
                  <a:lnTo>
                    <a:pt x="23393" y="209600"/>
                  </a:lnTo>
                  <a:lnTo>
                    <a:pt x="24282" y="207454"/>
                  </a:lnTo>
                  <a:close/>
                </a:path>
                <a:path w="46989" h="301625">
                  <a:moveTo>
                    <a:pt x="24282" y="134594"/>
                  </a:moveTo>
                  <a:lnTo>
                    <a:pt x="23393" y="132448"/>
                  </a:lnTo>
                  <a:lnTo>
                    <a:pt x="21247" y="131559"/>
                  </a:lnTo>
                  <a:lnTo>
                    <a:pt x="19100" y="132448"/>
                  </a:lnTo>
                  <a:lnTo>
                    <a:pt x="18211" y="134594"/>
                  </a:lnTo>
                  <a:lnTo>
                    <a:pt x="19100" y="136740"/>
                  </a:lnTo>
                  <a:lnTo>
                    <a:pt x="21247" y="137629"/>
                  </a:lnTo>
                  <a:lnTo>
                    <a:pt x="23393" y="136740"/>
                  </a:lnTo>
                  <a:lnTo>
                    <a:pt x="24282" y="134594"/>
                  </a:lnTo>
                  <a:close/>
                </a:path>
                <a:path w="46989" h="301625">
                  <a:moveTo>
                    <a:pt x="24282" y="62750"/>
                  </a:moveTo>
                  <a:lnTo>
                    <a:pt x="23393" y="60604"/>
                  </a:lnTo>
                  <a:lnTo>
                    <a:pt x="21247" y="59715"/>
                  </a:lnTo>
                  <a:lnTo>
                    <a:pt x="19100" y="60604"/>
                  </a:lnTo>
                  <a:lnTo>
                    <a:pt x="18211" y="62750"/>
                  </a:lnTo>
                  <a:lnTo>
                    <a:pt x="19100" y="64897"/>
                  </a:lnTo>
                  <a:lnTo>
                    <a:pt x="21247" y="65786"/>
                  </a:lnTo>
                  <a:lnTo>
                    <a:pt x="23393" y="64897"/>
                  </a:lnTo>
                  <a:lnTo>
                    <a:pt x="24282" y="62750"/>
                  </a:lnTo>
                  <a:close/>
                </a:path>
                <a:path w="46989" h="301625">
                  <a:moveTo>
                    <a:pt x="28333" y="238823"/>
                  </a:moveTo>
                  <a:lnTo>
                    <a:pt x="27444" y="236677"/>
                  </a:lnTo>
                  <a:lnTo>
                    <a:pt x="25298" y="235788"/>
                  </a:lnTo>
                  <a:lnTo>
                    <a:pt x="23152" y="236677"/>
                  </a:lnTo>
                  <a:lnTo>
                    <a:pt x="22263" y="238823"/>
                  </a:lnTo>
                  <a:lnTo>
                    <a:pt x="23152" y="240969"/>
                  </a:lnTo>
                  <a:lnTo>
                    <a:pt x="25298" y="241858"/>
                  </a:lnTo>
                  <a:lnTo>
                    <a:pt x="27444" y="240969"/>
                  </a:lnTo>
                  <a:lnTo>
                    <a:pt x="28333" y="238823"/>
                  </a:lnTo>
                  <a:close/>
                </a:path>
                <a:path w="46989" h="301625">
                  <a:moveTo>
                    <a:pt x="28333" y="166979"/>
                  </a:moveTo>
                  <a:lnTo>
                    <a:pt x="27444" y="164833"/>
                  </a:lnTo>
                  <a:lnTo>
                    <a:pt x="25298" y="163944"/>
                  </a:lnTo>
                  <a:lnTo>
                    <a:pt x="23152" y="164833"/>
                  </a:lnTo>
                  <a:lnTo>
                    <a:pt x="22263" y="166979"/>
                  </a:lnTo>
                  <a:lnTo>
                    <a:pt x="23152" y="169125"/>
                  </a:lnTo>
                  <a:lnTo>
                    <a:pt x="25298" y="170014"/>
                  </a:lnTo>
                  <a:lnTo>
                    <a:pt x="27444" y="169125"/>
                  </a:lnTo>
                  <a:lnTo>
                    <a:pt x="28333" y="166979"/>
                  </a:lnTo>
                  <a:close/>
                </a:path>
                <a:path w="46989" h="301625">
                  <a:moveTo>
                    <a:pt x="28333" y="94119"/>
                  </a:moveTo>
                  <a:lnTo>
                    <a:pt x="27444" y="91973"/>
                  </a:lnTo>
                  <a:lnTo>
                    <a:pt x="25298" y="91084"/>
                  </a:lnTo>
                  <a:lnTo>
                    <a:pt x="23152" y="91973"/>
                  </a:lnTo>
                  <a:lnTo>
                    <a:pt x="22263" y="94119"/>
                  </a:lnTo>
                  <a:lnTo>
                    <a:pt x="23152" y="96266"/>
                  </a:lnTo>
                  <a:lnTo>
                    <a:pt x="25298" y="97155"/>
                  </a:lnTo>
                  <a:lnTo>
                    <a:pt x="27444" y="96266"/>
                  </a:lnTo>
                  <a:lnTo>
                    <a:pt x="28333" y="94119"/>
                  </a:lnTo>
                  <a:close/>
                </a:path>
                <a:path w="46989" h="301625">
                  <a:moveTo>
                    <a:pt x="28333" y="21259"/>
                  </a:moveTo>
                  <a:lnTo>
                    <a:pt x="27444" y="19113"/>
                  </a:lnTo>
                  <a:lnTo>
                    <a:pt x="25298" y="18224"/>
                  </a:lnTo>
                  <a:lnTo>
                    <a:pt x="23152" y="19113"/>
                  </a:lnTo>
                  <a:lnTo>
                    <a:pt x="22263" y="21259"/>
                  </a:lnTo>
                  <a:lnTo>
                    <a:pt x="23152" y="23406"/>
                  </a:lnTo>
                  <a:lnTo>
                    <a:pt x="25298" y="24295"/>
                  </a:lnTo>
                  <a:lnTo>
                    <a:pt x="27444" y="23406"/>
                  </a:lnTo>
                  <a:lnTo>
                    <a:pt x="28333" y="21259"/>
                  </a:lnTo>
                  <a:close/>
                </a:path>
                <a:path w="46989" h="301625">
                  <a:moveTo>
                    <a:pt x="42494" y="298526"/>
                  </a:moveTo>
                  <a:lnTo>
                    <a:pt x="41605" y="296379"/>
                  </a:lnTo>
                  <a:lnTo>
                    <a:pt x="39458" y="295490"/>
                  </a:lnTo>
                  <a:lnTo>
                    <a:pt x="37312" y="296379"/>
                  </a:lnTo>
                  <a:lnTo>
                    <a:pt x="36423" y="298526"/>
                  </a:lnTo>
                  <a:lnTo>
                    <a:pt x="37312" y="300672"/>
                  </a:lnTo>
                  <a:lnTo>
                    <a:pt x="39458" y="301561"/>
                  </a:lnTo>
                  <a:lnTo>
                    <a:pt x="41605" y="300672"/>
                  </a:lnTo>
                  <a:lnTo>
                    <a:pt x="42494" y="298526"/>
                  </a:lnTo>
                  <a:close/>
                </a:path>
                <a:path w="46989" h="301625">
                  <a:moveTo>
                    <a:pt x="42494" y="225666"/>
                  </a:moveTo>
                  <a:lnTo>
                    <a:pt x="41605" y="223520"/>
                  </a:lnTo>
                  <a:lnTo>
                    <a:pt x="39458" y="222631"/>
                  </a:lnTo>
                  <a:lnTo>
                    <a:pt x="37312" y="223520"/>
                  </a:lnTo>
                  <a:lnTo>
                    <a:pt x="36423" y="225666"/>
                  </a:lnTo>
                  <a:lnTo>
                    <a:pt x="37312" y="227812"/>
                  </a:lnTo>
                  <a:lnTo>
                    <a:pt x="39458" y="228701"/>
                  </a:lnTo>
                  <a:lnTo>
                    <a:pt x="41605" y="227812"/>
                  </a:lnTo>
                  <a:lnTo>
                    <a:pt x="42494" y="225666"/>
                  </a:lnTo>
                  <a:close/>
                </a:path>
                <a:path w="46989" h="301625">
                  <a:moveTo>
                    <a:pt x="42494" y="152806"/>
                  </a:moveTo>
                  <a:lnTo>
                    <a:pt x="41605" y="150660"/>
                  </a:lnTo>
                  <a:lnTo>
                    <a:pt x="39458" y="149771"/>
                  </a:lnTo>
                  <a:lnTo>
                    <a:pt x="37312" y="150660"/>
                  </a:lnTo>
                  <a:lnTo>
                    <a:pt x="36423" y="152806"/>
                  </a:lnTo>
                  <a:lnTo>
                    <a:pt x="37312" y="154952"/>
                  </a:lnTo>
                  <a:lnTo>
                    <a:pt x="39458" y="155841"/>
                  </a:lnTo>
                  <a:lnTo>
                    <a:pt x="41605" y="154952"/>
                  </a:lnTo>
                  <a:lnTo>
                    <a:pt x="42494" y="152806"/>
                  </a:lnTo>
                  <a:close/>
                </a:path>
                <a:path w="46989" h="301625">
                  <a:moveTo>
                    <a:pt x="42494" y="80962"/>
                  </a:moveTo>
                  <a:lnTo>
                    <a:pt x="41605" y="78816"/>
                  </a:lnTo>
                  <a:lnTo>
                    <a:pt x="39458" y="77927"/>
                  </a:lnTo>
                  <a:lnTo>
                    <a:pt x="37312" y="78816"/>
                  </a:lnTo>
                  <a:lnTo>
                    <a:pt x="36423" y="80962"/>
                  </a:lnTo>
                  <a:lnTo>
                    <a:pt x="37312" y="83108"/>
                  </a:lnTo>
                  <a:lnTo>
                    <a:pt x="39458" y="83997"/>
                  </a:lnTo>
                  <a:lnTo>
                    <a:pt x="41605" y="83108"/>
                  </a:lnTo>
                  <a:lnTo>
                    <a:pt x="42494" y="80962"/>
                  </a:lnTo>
                  <a:close/>
                </a:path>
                <a:path w="46989" h="301625">
                  <a:moveTo>
                    <a:pt x="45529" y="291452"/>
                  </a:moveTo>
                  <a:lnTo>
                    <a:pt x="44640" y="289306"/>
                  </a:lnTo>
                  <a:lnTo>
                    <a:pt x="42494" y="288417"/>
                  </a:lnTo>
                  <a:lnTo>
                    <a:pt x="40347" y="289306"/>
                  </a:lnTo>
                  <a:lnTo>
                    <a:pt x="39458" y="291452"/>
                  </a:lnTo>
                  <a:lnTo>
                    <a:pt x="40347" y="293598"/>
                  </a:lnTo>
                  <a:lnTo>
                    <a:pt x="42494" y="294487"/>
                  </a:lnTo>
                  <a:lnTo>
                    <a:pt x="44640" y="293598"/>
                  </a:lnTo>
                  <a:lnTo>
                    <a:pt x="45529" y="291452"/>
                  </a:lnTo>
                  <a:close/>
                </a:path>
                <a:path w="46989" h="301625">
                  <a:moveTo>
                    <a:pt x="45529" y="265137"/>
                  </a:moveTo>
                  <a:lnTo>
                    <a:pt x="44640" y="262991"/>
                  </a:lnTo>
                  <a:lnTo>
                    <a:pt x="42494" y="262102"/>
                  </a:lnTo>
                  <a:lnTo>
                    <a:pt x="40347" y="262991"/>
                  </a:lnTo>
                  <a:lnTo>
                    <a:pt x="39458" y="265137"/>
                  </a:lnTo>
                  <a:lnTo>
                    <a:pt x="40347" y="267284"/>
                  </a:lnTo>
                  <a:lnTo>
                    <a:pt x="42494" y="268173"/>
                  </a:lnTo>
                  <a:lnTo>
                    <a:pt x="44640" y="267284"/>
                  </a:lnTo>
                  <a:lnTo>
                    <a:pt x="45529" y="265137"/>
                  </a:lnTo>
                  <a:close/>
                </a:path>
                <a:path w="46989" h="301625">
                  <a:moveTo>
                    <a:pt x="45529" y="239839"/>
                  </a:moveTo>
                  <a:lnTo>
                    <a:pt x="44640" y="237693"/>
                  </a:lnTo>
                  <a:lnTo>
                    <a:pt x="42494" y="236804"/>
                  </a:lnTo>
                  <a:lnTo>
                    <a:pt x="40347" y="237693"/>
                  </a:lnTo>
                  <a:lnTo>
                    <a:pt x="39458" y="239839"/>
                  </a:lnTo>
                  <a:lnTo>
                    <a:pt x="40347" y="241985"/>
                  </a:lnTo>
                  <a:lnTo>
                    <a:pt x="42494" y="242874"/>
                  </a:lnTo>
                  <a:lnTo>
                    <a:pt x="44640" y="241985"/>
                  </a:lnTo>
                  <a:lnTo>
                    <a:pt x="45529" y="239839"/>
                  </a:lnTo>
                  <a:close/>
                </a:path>
                <a:path w="46989" h="301625">
                  <a:moveTo>
                    <a:pt x="45529" y="214541"/>
                  </a:moveTo>
                  <a:lnTo>
                    <a:pt x="44640" y="212394"/>
                  </a:lnTo>
                  <a:lnTo>
                    <a:pt x="42494" y="211505"/>
                  </a:lnTo>
                  <a:lnTo>
                    <a:pt x="40347" y="212394"/>
                  </a:lnTo>
                  <a:lnTo>
                    <a:pt x="39458" y="214541"/>
                  </a:lnTo>
                  <a:lnTo>
                    <a:pt x="40347" y="216687"/>
                  </a:lnTo>
                  <a:lnTo>
                    <a:pt x="42494" y="217576"/>
                  </a:lnTo>
                  <a:lnTo>
                    <a:pt x="44640" y="216687"/>
                  </a:lnTo>
                  <a:lnTo>
                    <a:pt x="45529" y="214541"/>
                  </a:lnTo>
                  <a:close/>
                </a:path>
                <a:path w="46989" h="301625">
                  <a:moveTo>
                    <a:pt x="45529" y="162928"/>
                  </a:moveTo>
                  <a:lnTo>
                    <a:pt x="44640" y="160782"/>
                  </a:lnTo>
                  <a:lnTo>
                    <a:pt x="42494" y="159893"/>
                  </a:lnTo>
                  <a:lnTo>
                    <a:pt x="40347" y="160782"/>
                  </a:lnTo>
                  <a:lnTo>
                    <a:pt x="39458" y="162928"/>
                  </a:lnTo>
                  <a:lnTo>
                    <a:pt x="40347" y="165074"/>
                  </a:lnTo>
                  <a:lnTo>
                    <a:pt x="42494" y="165963"/>
                  </a:lnTo>
                  <a:lnTo>
                    <a:pt x="44640" y="165074"/>
                  </a:lnTo>
                  <a:lnTo>
                    <a:pt x="45529" y="162928"/>
                  </a:lnTo>
                  <a:close/>
                </a:path>
                <a:path w="46989" h="301625">
                  <a:moveTo>
                    <a:pt x="45529" y="137629"/>
                  </a:moveTo>
                  <a:lnTo>
                    <a:pt x="44640" y="135483"/>
                  </a:lnTo>
                  <a:lnTo>
                    <a:pt x="42494" y="134594"/>
                  </a:lnTo>
                  <a:lnTo>
                    <a:pt x="40347" y="135483"/>
                  </a:lnTo>
                  <a:lnTo>
                    <a:pt x="39458" y="137629"/>
                  </a:lnTo>
                  <a:lnTo>
                    <a:pt x="40347" y="139776"/>
                  </a:lnTo>
                  <a:lnTo>
                    <a:pt x="42494" y="140665"/>
                  </a:lnTo>
                  <a:lnTo>
                    <a:pt x="44640" y="139776"/>
                  </a:lnTo>
                  <a:lnTo>
                    <a:pt x="45529" y="137629"/>
                  </a:lnTo>
                  <a:close/>
                </a:path>
                <a:path w="46989" h="301625">
                  <a:moveTo>
                    <a:pt x="45529" y="86017"/>
                  </a:moveTo>
                  <a:lnTo>
                    <a:pt x="44640" y="83870"/>
                  </a:lnTo>
                  <a:lnTo>
                    <a:pt x="42494" y="82981"/>
                  </a:lnTo>
                  <a:lnTo>
                    <a:pt x="40347" y="83870"/>
                  </a:lnTo>
                  <a:lnTo>
                    <a:pt x="39458" y="86017"/>
                  </a:lnTo>
                  <a:lnTo>
                    <a:pt x="40347" y="88163"/>
                  </a:lnTo>
                  <a:lnTo>
                    <a:pt x="42494" y="89052"/>
                  </a:lnTo>
                  <a:lnTo>
                    <a:pt x="44640" y="88163"/>
                  </a:lnTo>
                  <a:lnTo>
                    <a:pt x="45529" y="86017"/>
                  </a:lnTo>
                  <a:close/>
                </a:path>
                <a:path w="46989" h="301625">
                  <a:moveTo>
                    <a:pt x="45529" y="60718"/>
                  </a:moveTo>
                  <a:lnTo>
                    <a:pt x="44640" y="58572"/>
                  </a:lnTo>
                  <a:lnTo>
                    <a:pt x="42494" y="57683"/>
                  </a:lnTo>
                  <a:lnTo>
                    <a:pt x="40347" y="58572"/>
                  </a:lnTo>
                  <a:lnTo>
                    <a:pt x="39458" y="60718"/>
                  </a:lnTo>
                  <a:lnTo>
                    <a:pt x="40347" y="62865"/>
                  </a:lnTo>
                  <a:lnTo>
                    <a:pt x="42494" y="63754"/>
                  </a:lnTo>
                  <a:lnTo>
                    <a:pt x="44640" y="62865"/>
                  </a:lnTo>
                  <a:lnTo>
                    <a:pt x="45529" y="60718"/>
                  </a:lnTo>
                  <a:close/>
                </a:path>
                <a:path w="46989" h="301625">
                  <a:moveTo>
                    <a:pt x="45529" y="9118"/>
                  </a:moveTo>
                  <a:lnTo>
                    <a:pt x="44640" y="6972"/>
                  </a:lnTo>
                  <a:lnTo>
                    <a:pt x="42494" y="6083"/>
                  </a:lnTo>
                  <a:lnTo>
                    <a:pt x="41770" y="6388"/>
                  </a:lnTo>
                  <a:lnTo>
                    <a:pt x="41605" y="5956"/>
                  </a:lnTo>
                  <a:lnTo>
                    <a:pt x="39458" y="5067"/>
                  </a:lnTo>
                  <a:lnTo>
                    <a:pt x="37312" y="5956"/>
                  </a:lnTo>
                  <a:lnTo>
                    <a:pt x="36423" y="8102"/>
                  </a:lnTo>
                  <a:lnTo>
                    <a:pt x="37312" y="10248"/>
                  </a:lnTo>
                  <a:lnTo>
                    <a:pt x="39458" y="11137"/>
                  </a:lnTo>
                  <a:lnTo>
                    <a:pt x="40170" y="10845"/>
                  </a:lnTo>
                  <a:lnTo>
                    <a:pt x="40347" y="11264"/>
                  </a:lnTo>
                  <a:lnTo>
                    <a:pt x="42494" y="12153"/>
                  </a:lnTo>
                  <a:lnTo>
                    <a:pt x="44640" y="11264"/>
                  </a:lnTo>
                  <a:lnTo>
                    <a:pt x="45529" y="9118"/>
                  </a:lnTo>
                  <a:close/>
                </a:path>
                <a:path w="46989" h="301625">
                  <a:moveTo>
                    <a:pt x="46545" y="257048"/>
                  </a:moveTo>
                  <a:lnTo>
                    <a:pt x="45656" y="254889"/>
                  </a:lnTo>
                  <a:lnTo>
                    <a:pt x="43510" y="254000"/>
                  </a:lnTo>
                  <a:lnTo>
                    <a:pt x="41363" y="254889"/>
                  </a:lnTo>
                  <a:lnTo>
                    <a:pt x="40474" y="257048"/>
                  </a:lnTo>
                  <a:lnTo>
                    <a:pt x="41363" y="259194"/>
                  </a:lnTo>
                  <a:lnTo>
                    <a:pt x="43510" y="260083"/>
                  </a:lnTo>
                  <a:lnTo>
                    <a:pt x="45656" y="259194"/>
                  </a:lnTo>
                  <a:lnTo>
                    <a:pt x="46545" y="257048"/>
                  </a:lnTo>
                  <a:close/>
                </a:path>
                <a:path w="46989" h="301625">
                  <a:moveTo>
                    <a:pt x="46545" y="185191"/>
                  </a:moveTo>
                  <a:lnTo>
                    <a:pt x="45656" y="183045"/>
                  </a:lnTo>
                  <a:lnTo>
                    <a:pt x="43510" y="182156"/>
                  </a:lnTo>
                  <a:lnTo>
                    <a:pt x="41363" y="183045"/>
                  </a:lnTo>
                  <a:lnTo>
                    <a:pt x="40474" y="185191"/>
                  </a:lnTo>
                  <a:lnTo>
                    <a:pt x="40767" y="185915"/>
                  </a:lnTo>
                  <a:lnTo>
                    <a:pt x="40347" y="186080"/>
                  </a:lnTo>
                  <a:lnTo>
                    <a:pt x="39458" y="188226"/>
                  </a:lnTo>
                  <a:lnTo>
                    <a:pt x="40347" y="190373"/>
                  </a:lnTo>
                  <a:lnTo>
                    <a:pt x="42494" y="191262"/>
                  </a:lnTo>
                  <a:lnTo>
                    <a:pt x="44640" y="190373"/>
                  </a:lnTo>
                  <a:lnTo>
                    <a:pt x="45529" y="188226"/>
                  </a:lnTo>
                  <a:lnTo>
                    <a:pt x="45224" y="187515"/>
                  </a:lnTo>
                  <a:lnTo>
                    <a:pt x="45656" y="187337"/>
                  </a:lnTo>
                  <a:lnTo>
                    <a:pt x="46545" y="185191"/>
                  </a:lnTo>
                  <a:close/>
                </a:path>
                <a:path w="46989" h="301625">
                  <a:moveTo>
                    <a:pt x="46545" y="112331"/>
                  </a:moveTo>
                  <a:lnTo>
                    <a:pt x="45656" y="110185"/>
                  </a:lnTo>
                  <a:lnTo>
                    <a:pt x="44932" y="109893"/>
                  </a:lnTo>
                  <a:lnTo>
                    <a:pt x="44640" y="109169"/>
                  </a:lnTo>
                  <a:lnTo>
                    <a:pt x="42494" y="108280"/>
                  </a:lnTo>
                  <a:lnTo>
                    <a:pt x="40347" y="109169"/>
                  </a:lnTo>
                  <a:lnTo>
                    <a:pt x="39458" y="111315"/>
                  </a:lnTo>
                  <a:lnTo>
                    <a:pt x="40347" y="113461"/>
                  </a:lnTo>
                  <a:lnTo>
                    <a:pt x="41059" y="113766"/>
                  </a:lnTo>
                  <a:lnTo>
                    <a:pt x="41363" y="114477"/>
                  </a:lnTo>
                  <a:lnTo>
                    <a:pt x="43510" y="115366"/>
                  </a:lnTo>
                  <a:lnTo>
                    <a:pt x="45656" y="114477"/>
                  </a:lnTo>
                  <a:lnTo>
                    <a:pt x="46545" y="112331"/>
                  </a:lnTo>
                  <a:close/>
                </a:path>
                <a:path w="46989" h="301625">
                  <a:moveTo>
                    <a:pt x="46545" y="39471"/>
                  </a:moveTo>
                  <a:lnTo>
                    <a:pt x="45656" y="37325"/>
                  </a:lnTo>
                  <a:lnTo>
                    <a:pt x="44221" y="36741"/>
                  </a:lnTo>
                  <a:lnTo>
                    <a:pt x="44640" y="36563"/>
                  </a:lnTo>
                  <a:lnTo>
                    <a:pt x="45529" y="34417"/>
                  </a:lnTo>
                  <a:lnTo>
                    <a:pt x="44640" y="32270"/>
                  </a:lnTo>
                  <a:lnTo>
                    <a:pt x="42494" y="31381"/>
                  </a:lnTo>
                  <a:lnTo>
                    <a:pt x="40347" y="32270"/>
                  </a:lnTo>
                  <a:lnTo>
                    <a:pt x="39458" y="34417"/>
                  </a:lnTo>
                  <a:lnTo>
                    <a:pt x="40347" y="36563"/>
                  </a:lnTo>
                  <a:lnTo>
                    <a:pt x="41770" y="37160"/>
                  </a:lnTo>
                  <a:lnTo>
                    <a:pt x="41363" y="37325"/>
                  </a:lnTo>
                  <a:lnTo>
                    <a:pt x="40474" y="39471"/>
                  </a:lnTo>
                  <a:lnTo>
                    <a:pt x="41363" y="41617"/>
                  </a:lnTo>
                  <a:lnTo>
                    <a:pt x="43510" y="42506"/>
                  </a:lnTo>
                  <a:lnTo>
                    <a:pt x="45656" y="41617"/>
                  </a:lnTo>
                  <a:lnTo>
                    <a:pt x="46545" y="394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1" name="object 1231"/>
            <p:cNvSpPr/>
            <p:nvPr/>
          </p:nvSpPr>
          <p:spPr>
            <a:xfrm>
              <a:off x="6437697" y="12075277"/>
              <a:ext cx="52705" cy="299720"/>
            </a:xfrm>
            <a:custGeom>
              <a:avLst/>
              <a:gdLst/>
              <a:ahLst/>
              <a:cxnLst/>
              <a:rect l="l" t="t" r="r" b="b"/>
              <a:pathLst>
                <a:path w="52704" h="299720">
                  <a:moveTo>
                    <a:pt x="0" y="299537"/>
                  </a:moveTo>
                  <a:lnTo>
                    <a:pt x="52621" y="299537"/>
                  </a:lnTo>
                  <a:lnTo>
                    <a:pt x="52621" y="0"/>
                  </a:lnTo>
                  <a:lnTo>
                    <a:pt x="0" y="0"/>
                  </a:lnTo>
                  <a:lnTo>
                    <a:pt x="0" y="299537"/>
                  </a:lnTo>
                </a:path>
                <a:path w="52704" h="299720">
                  <a:moveTo>
                    <a:pt x="52621" y="299537"/>
                  </a:moveTo>
                  <a:lnTo>
                    <a:pt x="0" y="0"/>
                  </a:lnTo>
                </a:path>
                <a:path w="52704" h="299720">
                  <a:moveTo>
                    <a:pt x="52621" y="0"/>
                  </a:moveTo>
                  <a:lnTo>
                    <a:pt x="0" y="2995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232" name="object 1232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6434661" y="12927340"/>
              <a:ext cx="58693" cy="305609"/>
            </a:xfrm>
            <a:prstGeom prst="rect">
              <a:avLst/>
            </a:prstGeom>
          </p:spPr>
        </p:pic>
        <p:sp>
          <p:nvSpPr>
            <p:cNvPr id="1233" name="object 1233"/>
            <p:cNvSpPr/>
            <p:nvPr/>
          </p:nvSpPr>
          <p:spPr>
            <a:xfrm>
              <a:off x="3444345" y="12075277"/>
              <a:ext cx="42545" cy="270510"/>
            </a:xfrm>
            <a:custGeom>
              <a:avLst/>
              <a:gdLst/>
              <a:ahLst/>
              <a:cxnLst/>
              <a:rect l="l" t="t" r="r" b="b"/>
              <a:pathLst>
                <a:path w="42545" h="270509">
                  <a:moveTo>
                    <a:pt x="0" y="203402"/>
                  </a:moveTo>
                  <a:lnTo>
                    <a:pt x="4047" y="203402"/>
                  </a:lnTo>
                  <a:lnTo>
                    <a:pt x="0" y="198342"/>
                  </a:lnTo>
                </a:path>
                <a:path w="42545" h="270509">
                  <a:moveTo>
                    <a:pt x="0" y="69824"/>
                  </a:moveTo>
                  <a:lnTo>
                    <a:pt x="4047" y="69824"/>
                  </a:lnTo>
                  <a:lnTo>
                    <a:pt x="0" y="64764"/>
                  </a:lnTo>
                </a:path>
                <a:path w="42545" h="270509">
                  <a:moveTo>
                    <a:pt x="35418" y="259059"/>
                  </a:moveTo>
                  <a:lnTo>
                    <a:pt x="29346" y="270191"/>
                  </a:lnTo>
                  <a:lnTo>
                    <a:pt x="42501" y="270191"/>
                  </a:lnTo>
                  <a:lnTo>
                    <a:pt x="35418" y="259059"/>
                  </a:lnTo>
                </a:path>
                <a:path w="42545" h="270509">
                  <a:moveTo>
                    <a:pt x="35418" y="125481"/>
                  </a:moveTo>
                  <a:lnTo>
                    <a:pt x="29346" y="136613"/>
                  </a:lnTo>
                  <a:lnTo>
                    <a:pt x="42501" y="136613"/>
                  </a:lnTo>
                  <a:lnTo>
                    <a:pt x="35418" y="125481"/>
                  </a:lnTo>
                </a:path>
                <a:path w="42545" h="270509">
                  <a:moveTo>
                    <a:pt x="31370" y="0"/>
                  </a:moveTo>
                  <a:lnTo>
                    <a:pt x="29346" y="4047"/>
                  </a:lnTo>
                  <a:lnTo>
                    <a:pt x="42501" y="4047"/>
                  </a:lnTo>
                  <a:lnTo>
                    <a:pt x="4047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4" name="object 1234"/>
            <p:cNvSpPr/>
            <p:nvPr/>
          </p:nvSpPr>
          <p:spPr>
            <a:xfrm>
              <a:off x="3452431" y="12073254"/>
              <a:ext cx="46990" cy="296545"/>
            </a:xfrm>
            <a:custGeom>
              <a:avLst/>
              <a:gdLst/>
              <a:ahLst/>
              <a:cxnLst/>
              <a:rect l="l" t="t" r="r" b="b"/>
              <a:pathLst>
                <a:path w="46989" h="296545">
                  <a:moveTo>
                    <a:pt x="6070" y="243890"/>
                  </a:moveTo>
                  <a:lnTo>
                    <a:pt x="5181" y="241744"/>
                  </a:lnTo>
                  <a:lnTo>
                    <a:pt x="3035" y="240855"/>
                  </a:lnTo>
                  <a:lnTo>
                    <a:pt x="889" y="241744"/>
                  </a:lnTo>
                  <a:lnTo>
                    <a:pt x="0" y="243890"/>
                  </a:lnTo>
                  <a:lnTo>
                    <a:pt x="889" y="246037"/>
                  </a:lnTo>
                  <a:lnTo>
                    <a:pt x="3035" y="246926"/>
                  </a:lnTo>
                  <a:lnTo>
                    <a:pt x="5181" y="246037"/>
                  </a:lnTo>
                  <a:lnTo>
                    <a:pt x="6070" y="243890"/>
                  </a:lnTo>
                  <a:close/>
                </a:path>
                <a:path w="46989" h="296545">
                  <a:moveTo>
                    <a:pt x="6070" y="171030"/>
                  </a:moveTo>
                  <a:lnTo>
                    <a:pt x="5181" y="168884"/>
                  </a:lnTo>
                  <a:lnTo>
                    <a:pt x="3035" y="167995"/>
                  </a:lnTo>
                  <a:lnTo>
                    <a:pt x="889" y="168884"/>
                  </a:lnTo>
                  <a:lnTo>
                    <a:pt x="0" y="171030"/>
                  </a:lnTo>
                  <a:lnTo>
                    <a:pt x="889" y="173177"/>
                  </a:lnTo>
                  <a:lnTo>
                    <a:pt x="3035" y="174066"/>
                  </a:lnTo>
                  <a:lnTo>
                    <a:pt x="5181" y="173177"/>
                  </a:lnTo>
                  <a:lnTo>
                    <a:pt x="6070" y="171030"/>
                  </a:lnTo>
                  <a:close/>
                </a:path>
                <a:path w="46989" h="296545">
                  <a:moveTo>
                    <a:pt x="6070" y="98171"/>
                  </a:moveTo>
                  <a:lnTo>
                    <a:pt x="5181" y="96024"/>
                  </a:lnTo>
                  <a:lnTo>
                    <a:pt x="3035" y="95135"/>
                  </a:lnTo>
                  <a:lnTo>
                    <a:pt x="889" y="96024"/>
                  </a:lnTo>
                  <a:lnTo>
                    <a:pt x="0" y="98171"/>
                  </a:lnTo>
                  <a:lnTo>
                    <a:pt x="889" y="100317"/>
                  </a:lnTo>
                  <a:lnTo>
                    <a:pt x="3035" y="101206"/>
                  </a:lnTo>
                  <a:lnTo>
                    <a:pt x="5181" y="100317"/>
                  </a:lnTo>
                  <a:lnTo>
                    <a:pt x="6070" y="98171"/>
                  </a:lnTo>
                  <a:close/>
                </a:path>
                <a:path w="46989" h="296545">
                  <a:moveTo>
                    <a:pt x="6070" y="26314"/>
                  </a:moveTo>
                  <a:lnTo>
                    <a:pt x="5181" y="24168"/>
                  </a:lnTo>
                  <a:lnTo>
                    <a:pt x="3035" y="23279"/>
                  </a:lnTo>
                  <a:lnTo>
                    <a:pt x="889" y="24168"/>
                  </a:lnTo>
                  <a:lnTo>
                    <a:pt x="0" y="26314"/>
                  </a:lnTo>
                  <a:lnTo>
                    <a:pt x="889" y="28460"/>
                  </a:lnTo>
                  <a:lnTo>
                    <a:pt x="3035" y="29349"/>
                  </a:lnTo>
                  <a:lnTo>
                    <a:pt x="5181" y="28460"/>
                  </a:lnTo>
                  <a:lnTo>
                    <a:pt x="6070" y="26314"/>
                  </a:lnTo>
                  <a:close/>
                </a:path>
                <a:path w="46989" h="296545">
                  <a:moveTo>
                    <a:pt x="10121" y="275259"/>
                  </a:moveTo>
                  <a:lnTo>
                    <a:pt x="9232" y="273113"/>
                  </a:lnTo>
                  <a:lnTo>
                    <a:pt x="7086" y="272224"/>
                  </a:lnTo>
                  <a:lnTo>
                    <a:pt x="4940" y="273113"/>
                  </a:lnTo>
                  <a:lnTo>
                    <a:pt x="4051" y="275259"/>
                  </a:lnTo>
                  <a:lnTo>
                    <a:pt x="4940" y="277406"/>
                  </a:lnTo>
                  <a:lnTo>
                    <a:pt x="7086" y="278295"/>
                  </a:lnTo>
                  <a:lnTo>
                    <a:pt x="9232" y="277406"/>
                  </a:lnTo>
                  <a:lnTo>
                    <a:pt x="10121" y="275259"/>
                  </a:lnTo>
                  <a:close/>
                </a:path>
                <a:path w="46989" h="296545">
                  <a:moveTo>
                    <a:pt x="10121" y="203403"/>
                  </a:moveTo>
                  <a:lnTo>
                    <a:pt x="9232" y="201256"/>
                  </a:lnTo>
                  <a:lnTo>
                    <a:pt x="7086" y="200367"/>
                  </a:lnTo>
                  <a:lnTo>
                    <a:pt x="4940" y="201256"/>
                  </a:lnTo>
                  <a:lnTo>
                    <a:pt x="4051" y="203403"/>
                  </a:lnTo>
                  <a:lnTo>
                    <a:pt x="4940" y="205549"/>
                  </a:lnTo>
                  <a:lnTo>
                    <a:pt x="7086" y="206438"/>
                  </a:lnTo>
                  <a:lnTo>
                    <a:pt x="9232" y="205549"/>
                  </a:lnTo>
                  <a:lnTo>
                    <a:pt x="10121" y="203403"/>
                  </a:lnTo>
                  <a:close/>
                </a:path>
                <a:path w="46989" h="296545">
                  <a:moveTo>
                    <a:pt x="10121" y="130543"/>
                  </a:moveTo>
                  <a:lnTo>
                    <a:pt x="9232" y="128397"/>
                  </a:lnTo>
                  <a:lnTo>
                    <a:pt x="7086" y="127508"/>
                  </a:lnTo>
                  <a:lnTo>
                    <a:pt x="4940" y="128397"/>
                  </a:lnTo>
                  <a:lnTo>
                    <a:pt x="4051" y="130543"/>
                  </a:lnTo>
                  <a:lnTo>
                    <a:pt x="4940" y="132689"/>
                  </a:lnTo>
                  <a:lnTo>
                    <a:pt x="7086" y="133578"/>
                  </a:lnTo>
                  <a:lnTo>
                    <a:pt x="9232" y="132689"/>
                  </a:lnTo>
                  <a:lnTo>
                    <a:pt x="10121" y="130543"/>
                  </a:lnTo>
                  <a:close/>
                </a:path>
                <a:path w="46989" h="296545">
                  <a:moveTo>
                    <a:pt x="10121" y="57683"/>
                  </a:moveTo>
                  <a:lnTo>
                    <a:pt x="9232" y="55537"/>
                  </a:lnTo>
                  <a:lnTo>
                    <a:pt x="7086" y="54648"/>
                  </a:lnTo>
                  <a:lnTo>
                    <a:pt x="4940" y="55537"/>
                  </a:lnTo>
                  <a:lnTo>
                    <a:pt x="4051" y="57683"/>
                  </a:lnTo>
                  <a:lnTo>
                    <a:pt x="4940" y="59829"/>
                  </a:lnTo>
                  <a:lnTo>
                    <a:pt x="7086" y="60718"/>
                  </a:lnTo>
                  <a:lnTo>
                    <a:pt x="9232" y="59829"/>
                  </a:lnTo>
                  <a:lnTo>
                    <a:pt x="10121" y="57683"/>
                  </a:lnTo>
                  <a:close/>
                </a:path>
                <a:path w="46989" h="296545">
                  <a:moveTo>
                    <a:pt x="24295" y="262102"/>
                  </a:moveTo>
                  <a:lnTo>
                    <a:pt x="23406" y="259956"/>
                  </a:lnTo>
                  <a:lnTo>
                    <a:pt x="21259" y="259067"/>
                  </a:lnTo>
                  <a:lnTo>
                    <a:pt x="19100" y="259956"/>
                  </a:lnTo>
                  <a:lnTo>
                    <a:pt x="18211" y="262102"/>
                  </a:lnTo>
                  <a:lnTo>
                    <a:pt x="18834" y="263626"/>
                  </a:lnTo>
                  <a:lnTo>
                    <a:pt x="18211" y="265137"/>
                  </a:lnTo>
                  <a:lnTo>
                    <a:pt x="19100" y="267284"/>
                  </a:lnTo>
                  <a:lnTo>
                    <a:pt x="21259" y="268173"/>
                  </a:lnTo>
                  <a:lnTo>
                    <a:pt x="23406" y="267284"/>
                  </a:lnTo>
                  <a:lnTo>
                    <a:pt x="24295" y="265137"/>
                  </a:lnTo>
                  <a:lnTo>
                    <a:pt x="23660" y="263626"/>
                  </a:lnTo>
                  <a:lnTo>
                    <a:pt x="24295" y="262102"/>
                  </a:lnTo>
                  <a:close/>
                </a:path>
                <a:path w="46989" h="296545">
                  <a:moveTo>
                    <a:pt x="24295" y="239839"/>
                  </a:moveTo>
                  <a:lnTo>
                    <a:pt x="23406" y="237693"/>
                  </a:lnTo>
                  <a:lnTo>
                    <a:pt x="21259" y="236804"/>
                  </a:lnTo>
                  <a:lnTo>
                    <a:pt x="19100" y="237693"/>
                  </a:lnTo>
                  <a:lnTo>
                    <a:pt x="18211" y="239839"/>
                  </a:lnTo>
                  <a:lnTo>
                    <a:pt x="19100" y="241985"/>
                  </a:lnTo>
                  <a:lnTo>
                    <a:pt x="21259" y="242874"/>
                  </a:lnTo>
                  <a:lnTo>
                    <a:pt x="23406" y="241985"/>
                  </a:lnTo>
                  <a:lnTo>
                    <a:pt x="24295" y="239839"/>
                  </a:lnTo>
                  <a:close/>
                </a:path>
                <a:path w="46989" h="296545">
                  <a:moveTo>
                    <a:pt x="24295" y="214541"/>
                  </a:moveTo>
                  <a:lnTo>
                    <a:pt x="23406" y="212394"/>
                  </a:lnTo>
                  <a:lnTo>
                    <a:pt x="21259" y="211505"/>
                  </a:lnTo>
                  <a:lnTo>
                    <a:pt x="19100" y="212394"/>
                  </a:lnTo>
                  <a:lnTo>
                    <a:pt x="18211" y="214541"/>
                  </a:lnTo>
                  <a:lnTo>
                    <a:pt x="19100" y="216687"/>
                  </a:lnTo>
                  <a:lnTo>
                    <a:pt x="21259" y="217576"/>
                  </a:lnTo>
                  <a:lnTo>
                    <a:pt x="23406" y="216687"/>
                  </a:lnTo>
                  <a:lnTo>
                    <a:pt x="24295" y="214541"/>
                  </a:lnTo>
                  <a:close/>
                </a:path>
                <a:path w="46989" h="296545">
                  <a:moveTo>
                    <a:pt x="24295" y="188226"/>
                  </a:moveTo>
                  <a:lnTo>
                    <a:pt x="23406" y="186080"/>
                  </a:lnTo>
                  <a:lnTo>
                    <a:pt x="21259" y="185191"/>
                  </a:lnTo>
                  <a:lnTo>
                    <a:pt x="19100" y="186080"/>
                  </a:lnTo>
                  <a:lnTo>
                    <a:pt x="18211" y="188226"/>
                  </a:lnTo>
                  <a:lnTo>
                    <a:pt x="18415" y="188734"/>
                  </a:lnTo>
                  <a:lnTo>
                    <a:pt x="18211" y="189242"/>
                  </a:lnTo>
                  <a:lnTo>
                    <a:pt x="19100" y="191389"/>
                  </a:lnTo>
                  <a:lnTo>
                    <a:pt x="21259" y="192278"/>
                  </a:lnTo>
                  <a:lnTo>
                    <a:pt x="23406" y="191389"/>
                  </a:lnTo>
                  <a:lnTo>
                    <a:pt x="24295" y="189242"/>
                  </a:lnTo>
                  <a:lnTo>
                    <a:pt x="24079" y="188734"/>
                  </a:lnTo>
                  <a:lnTo>
                    <a:pt x="24295" y="188226"/>
                  </a:lnTo>
                  <a:close/>
                </a:path>
                <a:path w="46989" h="296545">
                  <a:moveTo>
                    <a:pt x="24295" y="162928"/>
                  </a:moveTo>
                  <a:lnTo>
                    <a:pt x="23406" y="160782"/>
                  </a:lnTo>
                  <a:lnTo>
                    <a:pt x="21259" y="159893"/>
                  </a:lnTo>
                  <a:lnTo>
                    <a:pt x="19100" y="160782"/>
                  </a:lnTo>
                  <a:lnTo>
                    <a:pt x="18211" y="162928"/>
                  </a:lnTo>
                  <a:lnTo>
                    <a:pt x="19100" y="165074"/>
                  </a:lnTo>
                  <a:lnTo>
                    <a:pt x="21259" y="165963"/>
                  </a:lnTo>
                  <a:lnTo>
                    <a:pt x="23406" y="165074"/>
                  </a:lnTo>
                  <a:lnTo>
                    <a:pt x="24295" y="162928"/>
                  </a:lnTo>
                  <a:close/>
                </a:path>
                <a:path w="46989" h="296545">
                  <a:moveTo>
                    <a:pt x="24295" y="137629"/>
                  </a:moveTo>
                  <a:lnTo>
                    <a:pt x="23406" y="135483"/>
                  </a:lnTo>
                  <a:lnTo>
                    <a:pt x="21259" y="134594"/>
                  </a:lnTo>
                  <a:lnTo>
                    <a:pt x="19100" y="135483"/>
                  </a:lnTo>
                  <a:lnTo>
                    <a:pt x="18211" y="137629"/>
                  </a:lnTo>
                  <a:lnTo>
                    <a:pt x="19100" y="139776"/>
                  </a:lnTo>
                  <a:lnTo>
                    <a:pt x="21259" y="140665"/>
                  </a:lnTo>
                  <a:lnTo>
                    <a:pt x="23406" y="139776"/>
                  </a:lnTo>
                  <a:lnTo>
                    <a:pt x="24295" y="137629"/>
                  </a:lnTo>
                  <a:close/>
                </a:path>
                <a:path w="46989" h="296545">
                  <a:moveTo>
                    <a:pt x="24295" y="111315"/>
                  </a:moveTo>
                  <a:lnTo>
                    <a:pt x="23406" y="109169"/>
                  </a:lnTo>
                  <a:lnTo>
                    <a:pt x="21259" y="108280"/>
                  </a:lnTo>
                  <a:lnTo>
                    <a:pt x="19100" y="109169"/>
                  </a:lnTo>
                  <a:lnTo>
                    <a:pt x="18211" y="111315"/>
                  </a:lnTo>
                  <a:lnTo>
                    <a:pt x="19100" y="113461"/>
                  </a:lnTo>
                  <a:lnTo>
                    <a:pt x="20040" y="113855"/>
                  </a:lnTo>
                  <a:lnTo>
                    <a:pt x="19100" y="114236"/>
                  </a:lnTo>
                  <a:lnTo>
                    <a:pt x="18211" y="116382"/>
                  </a:lnTo>
                  <a:lnTo>
                    <a:pt x="19100" y="118529"/>
                  </a:lnTo>
                  <a:lnTo>
                    <a:pt x="21259" y="119418"/>
                  </a:lnTo>
                  <a:lnTo>
                    <a:pt x="23406" y="118529"/>
                  </a:lnTo>
                  <a:lnTo>
                    <a:pt x="24295" y="116382"/>
                  </a:lnTo>
                  <a:lnTo>
                    <a:pt x="23406" y="114236"/>
                  </a:lnTo>
                  <a:lnTo>
                    <a:pt x="22466" y="113855"/>
                  </a:lnTo>
                  <a:lnTo>
                    <a:pt x="23406" y="113461"/>
                  </a:lnTo>
                  <a:lnTo>
                    <a:pt x="24295" y="111315"/>
                  </a:lnTo>
                  <a:close/>
                </a:path>
                <a:path w="46989" h="296545">
                  <a:moveTo>
                    <a:pt x="24295" y="86017"/>
                  </a:moveTo>
                  <a:lnTo>
                    <a:pt x="23406" y="83870"/>
                  </a:lnTo>
                  <a:lnTo>
                    <a:pt x="21259" y="82981"/>
                  </a:lnTo>
                  <a:lnTo>
                    <a:pt x="19100" y="83870"/>
                  </a:lnTo>
                  <a:lnTo>
                    <a:pt x="18211" y="86017"/>
                  </a:lnTo>
                  <a:lnTo>
                    <a:pt x="19100" y="88163"/>
                  </a:lnTo>
                  <a:lnTo>
                    <a:pt x="21259" y="89052"/>
                  </a:lnTo>
                  <a:lnTo>
                    <a:pt x="23406" y="88163"/>
                  </a:lnTo>
                  <a:lnTo>
                    <a:pt x="24295" y="86017"/>
                  </a:lnTo>
                  <a:close/>
                </a:path>
                <a:path w="46989" h="296545">
                  <a:moveTo>
                    <a:pt x="24295" y="60718"/>
                  </a:moveTo>
                  <a:lnTo>
                    <a:pt x="23406" y="58572"/>
                  </a:lnTo>
                  <a:lnTo>
                    <a:pt x="21259" y="57683"/>
                  </a:lnTo>
                  <a:lnTo>
                    <a:pt x="19100" y="58572"/>
                  </a:lnTo>
                  <a:lnTo>
                    <a:pt x="18211" y="60718"/>
                  </a:lnTo>
                  <a:lnTo>
                    <a:pt x="19100" y="62865"/>
                  </a:lnTo>
                  <a:lnTo>
                    <a:pt x="21259" y="63754"/>
                  </a:lnTo>
                  <a:lnTo>
                    <a:pt x="23406" y="62865"/>
                  </a:lnTo>
                  <a:lnTo>
                    <a:pt x="24295" y="60718"/>
                  </a:lnTo>
                  <a:close/>
                </a:path>
                <a:path w="46989" h="296545">
                  <a:moveTo>
                    <a:pt x="24295" y="44526"/>
                  </a:moveTo>
                  <a:lnTo>
                    <a:pt x="23406" y="42379"/>
                  </a:lnTo>
                  <a:lnTo>
                    <a:pt x="21259" y="41490"/>
                  </a:lnTo>
                  <a:lnTo>
                    <a:pt x="19100" y="42379"/>
                  </a:lnTo>
                  <a:lnTo>
                    <a:pt x="18211" y="44526"/>
                  </a:lnTo>
                  <a:lnTo>
                    <a:pt x="19100" y="46672"/>
                  </a:lnTo>
                  <a:lnTo>
                    <a:pt x="21259" y="47574"/>
                  </a:lnTo>
                  <a:lnTo>
                    <a:pt x="23406" y="46672"/>
                  </a:lnTo>
                  <a:lnTo>
                    <a:pt x="24295" y="44526"/>
                  </a:lnTo>
                  <a:close/>
                </a:path>
                <a:path w="46989" h="296545">
                  <a:moveTo>
                    <a:pt x="24295" y="34417"/>
                  </a:moveTo>
                  <a:lnTo>
                    <a:pt x="23406" y="32270"/>
                  </a:lnTo>
                  <a:lnTo>
                    <a:pt x="21259" y="31381"/>
                  </a:lnTo>
                  <a:lnTo>
                    <a:pt x="19100" y="32270"/>
                  </a:lnTo>
                  <a:lnTo>
                    <a:pt x="18211" y="34417"/>
                  </a:lnTo>
                  <a:lnTo>
                    <a:pt x="19100" y="36563"/>
                  </a:lnTo>
                  <a:lnTo>
                    <a:pt x="21259" y="37452"/>
                  </a:lnTo>
                  <a:lnTo>
                    <a:pt x="23406" y="36563"/>
                  </a:lnTo>
                  <a:lnTo>
                    <a:pt x="24295" y="34417"/>
                  </a:lnTo>
                  <a:close/>
                </a:path>
                <a:path w="46989" h="296545">
                  <a:moveTo>
                    <a:pt x="24295" y="9118"/>
                  </a:moveTo>
                  <a:lnTo>
                    <a:pt x="23406" y="6972"/>
                  </a:lnTo>
                  <a:lnTo>
                    <a:pt x="21259" y="6083"/>
                  </a:lnTo>
                  <a:lnTo>
                    <a:pt x="19100" y="6972"/>
                  </a:lnTo>
                  <a:lnTo>
                    <a:pt x="18211" y="9118"/>
                  </a:lnTo>
                  <a:lnTo>
                    <a:pt x="19100" y="11264"/>
                  </a:lnTo>
                  <a:lnTo>
                    <a:pt x="21259" y="12153"/>
                  </a:lnTo>
                  <a:lnTo>
                    <a:pt x="23406" y="11264"/>
                  </a:lnTo>
                  <a:lnTo>
                    <a:pt x="24295" y="9118"/>
                  </a:lnTo>
                  <a:close/>
                </a:path>
                <a:path w="46989" h="296545">
                  <a:moveTo>
                    <a:pt x="28333" y="293471"/>
                  </a:moveTo>
                  <a:lnTo>
                    <a:pt x="27444" y="291325"/>
                  </a:lnTo>
                  <a:lnTo>
                    <a:pt x="25298" y="290436"/>
                  </a:lnTo>
                  <a:lnTo>
                    <a:pt x="24079" y="290944"/>
                  </a:lnTo>
                  <a:lnTo>
                    <a:pt x="23406" y="289306"/>
                  </a:lnTo>
                  <a:lnTo>
                    <a:pt x="21259" y="288417"/>
                  </a:lnTo>
                  <a:lnTo>
                    <a:pt x="19100" y="289306"/>
                  </a:lnTo>
                  <a:lnTo>
                    <a:pt x="18211" y="291452"/>
                  </a:lnTo>
                  <a:lnTo>
                    <a:pt x="19100" y="293598"/>
                  </a:lnTo>
                  <a:lnTo>
                    <a:pt x="21259" y="294487"/>
                  </a:lnTo>
                  <a:lnTo>
                    <a:pt x="22466" y="293992"/>
                  </a:lnTo>
                  <a:lnTo>
                    <a:pt x="23152" y="295617"/>
                  </a:lnTo>
                  <a:lnTo>
                    <a:pt x="25298" y="296506"/>
                  </a:lnTo>
                  <a:lnTo>
                    <a:pt x="27444" y="295617"/>
                  </a:lnTo>
                  <a:lnTo>
                    <a:pt x="28333" y="293471"/>
                  </a:lnTo>
                  <a:close/>
                </a:path>
                <a:path w="46989" h="296545">
                  <a:moveTo>
                    <a:pt x="28333" y="220611"/>
                  </a:moveTo>
                  <a:lnTo>
                    <a:pt x="27444" y="218465"/>
                  </a:lnTo>
                  <a:lnTo>
                    <a:pt x="25298" y="217576"/>
                  </a:lnTo>
                  <a:lnTo>
                    <a:pt x="23152" y="218465"/>
                  </a:lnTo>
                  <a:lnTo>
                    <a:pt x="22263" y="220611"/>
                  </a:lnTo>
                  <a:lnTo>
                    <a:pt x="23152" y="222758"/>
                  </a:lnTo>
                  <a:lnTo>
                    <a:pt x="25298" y="223647"/>
                  </a:lnTo>
                  <a:lnTo>
                    <a:pt x="27444" y="222758"/>
                  </a:lnTo>
                  <a:lnTo>
                    <a:pt x="28333" y="220611"/>
                  </a:lnTo>
                  <a:close/>
                </a:path>
                <a:path w="46989" h="296545">
                  <a:moveTo>
                    <a:pt x="28333" y="148767"/>
                  </a:moveTo>
                  <a:lnTo>
                    <a:pt x="27444" y="146621"/>
                  </a:lnTo>
                  <a:lnTo>
                    <a:pt x="25298" y="145732"/>
                  </a:lnTo>
                  <a:lnTo>
                    <a:pt x="23152" y="146621"/>
                  </a:lnTo>
                  <a:lnTo>
                    <a:pt x="22263" y="148767"/>
                  </a:lnTo>
                  <a:lnTo>
                    <a:pt x="23152" y="150914"/>
                  </a:lnTo>
                  <a:lnTo>
                    <a:pt x="25298" y="151803"/>
                  </a:lnTo>
                  <a:lnTo>
                    <a:pt x="27444" y="150914"/>
                  </a:lnTo>
                  <a:lnTo>
                    <a:pt x="28333" y="148767"/>
                  </a:lnTo>
                  <a:close/>
                </a:path>
                <a:path w="46989" h="296545">
                  <a:moveTo>
                    <a:pt x="28333" y="75907"/>
                  </a:moveTo>
                  <a:lnTo>
                    <a:pt x="27444" y="73761"/>
                  </a:lnTo>
                  <a:lnTo>
                    <a:pt x="25298" y="72872"/>
                  </a:lnTo>
                  <a:lnTo>
                    <a:pt x="23152" y="73761"/>
                  </a:lnTo>
                  <a:lnTo>
                    <a:pt x="22263" y="75907"/>
                  </a:lnTo>
                  <a:lnTo>
                    <a:pt x="23152" y="78054"/>
                  </a:lnTo>
                  <a:lnTo>
                    <a:pt x="25298" y="78943"/>
                  </a:lnTo>
                  <a:lnTo>
                    <a:pt x="27444" y="78054"/>
                  </a:lnTo>
                  <a:lnTo>
                    <a:pt x="28333" y="75907"/>
                  </a:lnTo>
                  <a:close/>
                </a:path>
                <a:path w="46989" h="296545">
                  <a:moveTo>
                    <a:pt x="28333" y="3048"/>
                  </a:moveTo>
                  <a:lnTo>
                    <a:pt x="27444" y="889"/>
                  </a:lnTo>
                  <a:lnTo>
                    <a:pt x="25298" y="0"/>
                  </a:lnTo>
                  <a:lnTo>
                    <a:pt x="23152" y="889"/>
                  </a:lnTo>
                  <a:lnTo>
                    <a:pt x="22263" y="3048"/>
                  </a:lnTo>
                  <a:lnTo>
                    <a:pt x="23152" y="5194"/>
                  </a:lnTo>
                  <a:lnTo>
                    <a:pt x="25298" y="6083"/>
                  </a:lnTo>
                  <a:lnTo>
                    <a:pt x="27444" y="5194"/>
                  </a:lnTo>
                  <a:lnTo>
                    <a:pt x="28333" y="3048"/>
                  </a:lnTo>
                  <a:close/>
                </a:path>
                <a:path w="46989" h="296545">
                  <a:moveTo>
                    <a:pt x="42506" y="280314"/>
                  </a:moveTo>
                  <a:lnTo>
                    <a:pt x="41617" y="278168"/>
                  </a:lnTo>
                  <a:lnTo>
                    <a:pt x="39471" y="277279"/>
                  </a:lnTo>
                  <a:lnTo>
                    <a:pt x="37325" y="278168"/>
                  </a:lnTo>
                  <a:lnTo>
                    <a:pt x="36436" y="280314"/>
                  </a:lnTo>
                  <a:lnTo>
                    <a:pt x="37325" y="282460"/>
                  </a:lnTo>
                  <a:lnTo>
                    <a:pt x="39471" y="283349"/>
                  </a:lnTo>
                  <a:lnTo>
                    <a:pt x="41617" y="282460"/>
                  </a:lnTo>
                  <a:lnTo>
                    <a:pt x="42506" y="280314"/>
                  </a:lnTo>
                  <a:close/>
                </a:path>
                <a:path w="46989" h="296545">
                  <a:moveTo>
                    <a:pt x="42506" y="207454"/>
                  </a:moveTo>
                  <a:lnTo>
                    <a:pt x="41617" y="205308"/>
                  </a:lnTo>
                  <a:lnTo>
                    <a:pt x="39471" y="204419"/>
                  </a:lnTo>
                  <a:lnTo>
                    <a:pt x="37325" y="205308"/>
                  </a:lnTo>
                  <a:lnTo>
                    <a:pt x="36436" y="207454"/>
                  </a:lnTo>
                  <a:lnTo>
                    <a:pt x="37325" y="209600"/>
                  </a:lnTo>
                  <a:lnTo>
                    <a:pt x="39471" y="210489"/>
                  </a:lnTo>
                  <a:lnTo>
                    <a:pt x="41617" y="209600"/>
                  </a:lnTo>
                  <a:lnTo>
                    <a:pt x="42506" y="207454"/>
                  </a:lnTo>
                  <a:close/>
                </a:path>
                <a:path w="46989" h="296545">
                  <a:moveTo>
                    <a:pt x="42506" y="134594"/>
                  </a:moveTo>
                  <a:lnTo>
                    <a:pt x="41617" y="132448"/>
                  </a:lnTo>
                  <a:lnTo>
                    <a:pt x="39471" y="131559"/>
                  </a:lnTo>
                  <a:lnTo>
                    <a:pt x="37325" y="132448"/>
                  </a:lnTo>
                  <a:lnTo>
                    <a:pt x="36436" y="134594"/>
                  </a:lnTo>
                  <a:lnTo>
                    <a:pt x="37325" y="136740"/>
                  </a:lnTo>
                  <a:lnTo>
                    <a:pt x="39471" y="137629"/>
                  </a:lnTo>
                  <a:lnTo>
                    <a:pt x="41617" y="136740"/>
                  </a:lnTo>
                  <a:lnTo>
                    <a:pt x="42506" y="134594"/>
                  </a:lnTo>
                  <a:close/>
                </a:path>
                <a:path w="46989" h="296545">
                  <a:moveTo>
                    <a:pt x="42506" y="62750"/>
                  </a:moveTo>
                  <a:lnTo>
                    <a:pt x="41617" y="60604"/>
                  </a:lnTo>
                  <a:lnTo>
                    <a:pt x="39471" y="59715"/>
                  </a:lnTo>
                  <a:lnTo>
                    <a:pt x="37325" y="60604"/>
                  </a:lnTo>
                  <a:lnTo>
                    <a:pt x="36436" y="62750"/>
                  </a:lnTo>
                  <a:lnTo>
                    <a:pt x="37325" y="64897"/>
                  </a:lnTo>
                  <a:lnTo>
                    <a:pt x="39471" y="65786"/>
                  </a:lnTo>
                  <a:lnTo>
                    <a:pt x="41617" y="64897"/>
                  </a:lnTo>
                  <a:lnTo>
                    <a:pt x="42506" y="62750"/>
                  </a:lnTo>
                  <a:close/>
                </a:path>
                <a:path w="46989" h="296545">
                  <a:moveTo>
                    <a:pt x="46558" y="238823"/>
                  </a:moveTo>
                  <a:lnTo>
                    <a:pt x="45669" y="236677"/>
                  </a:lnTo>
                  <a:lnTo>
                    <a:pt x="43522" y="235788"/>
                  </a:lnTo>
                  <a:lnTo>
                    <a:pt x="41363" y="236677"/>
                  </a:lnTo>
                  <a:lnTo>
                    <a:pt x="40474" y="238823"/>
                  </a:lnTo>
                  <a:lnTo>
                    <a:pt x="41363" y="240969"/>
                  </a:lnTo>
                  <a:lnTo>
                    <a:pt x="43522" y="241858"/>
                  </a:lnTo>
                  <a:lnTo>
                    <a:pt x="45669" y="240969"/>
                  </a:lnTo>
                  <a:lnTo>
                    <a:pt x="46558" y="238823"/>
                  </a:lnTo>
                  <a:close/>
                </a:path>
                <a:path w="46989" h="296545">
                  <a:moveTo>
                    <a:pt x="46558" y="166979"/>
                  </a:moveTo>
                  <a:lnTo>
                    <a:pt x="45669" y="164833"/>
                  </a:lnTo>
                  <a:lnTo>
                    <a:pt x="43522" y="163944"/>
                  </a:lnTo>
                  <a:lnTo>
                    <a:pt x="41363" y="164833"/>
                  </a:lnTo>
                  <a:lnTo>
                    <a:pt x="40474" y="166979"/>
                  </a:lnTo>
                  <a:lnTo>
                    <a:pt x="41363" y="169125"/>
                  </a:lnTo>
                  <a:lnTo>
                    <a:pt x="43522" y="170014"/>
                  </a:lnTo>
                  <a:lnTo>
                    <a:pt x="45669" y="169125"/>
                  </a:lnTo>
                  <a:lnTo>
                    <a:pt x="46558" y="166979"/>
                  </a:lnTo>
                  <a:close/>
                </a:path>
                <a:path w="46989" h="296545">
                  <a:moveTo>
                    <a:pt x="46558" y="94119"/>
                  </a:moveTo>
                  <a:lnTo>
                    <a:pt x="45669" y="91973"/>
                  </a:lnTo>
                  <a:lnTo>
                    <a:pt x="43522" y="91084"/>
                  </a:lnTo>
                  <a:lnTo>
                    <a:pt x="41363" y="91973"/>
                  </a:lnTo>
                  <a:lnTo>
                    <a:pt x="40474" y="94119"/>
                  </a:lnTo>
                  <a:lnTo>
                    <a:pt x="41363" y="96266"/>
                  </a:lnTo>
                  <a:lnTo>
                    <a:pt x="43522" y="97155"/>
                  </a:lnTo>
                  <a:lnTo>
                    <a:pt x="45669" y="96266"/>
                  </a:lnTo>
                  <a:lnTo>
                    <a:pt x="46558" y="94119"/>
                  </a:lnTo>
                  <a:close/>
                </a:path>
                <a:path w="46989" h="296545">
                  <a:moveTo>
                    <a:pt x="46558" y="21259"/>
                  </a:moveTo>
                  <a:lnTo>
                    <a:pt x="45669" y="19113"/>
                  </a:lnTo>
                  <a:lnTo>
                    <a:pt x="43522" y="18224"/>
                  </a:lnTo>
                  <a:lnTo>
                    <a:pt x="41363" y="19113"/>
                  </a:lnTo>
                  <a:lnTo>
                    <a:pt x="40474" y="21259"/>
                  </a:lnTo>
                  <a:lnTo>
                    <a:pt x="41363" y="23406"/>
                  </a:lnTo>
                  <a:lnTo>
                    <a:pt x="43522" y="24295"/>
                  </a:lnTo>
                  <a:lnTo>
                    <a:pt x="45669" y="23406"/>
                  </a:lnTo>
                  <a:lnTo>
                    <a:pt x="46558" y="212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5" name="object 1235"/>
            <p:cNvSpPr/>
            <p:nvPr/>
          </p:nvSpPr>
          <p:spPr>
            <a:xfrm>
              <a:off x="3444345" y="12075277"/>
              <a:ext cx="4813300" cy="403860"/>
            </a:xfrm>
            <a:custGeom>
              <a:avLst/>
              <a:gdLst/>
              <a:ahLst/>
              <a:cxnLst/>
              <a:rect l="l" t="t" r="r" b="b"/>
              <a:pathLst>
                <a:path w="4813300" h="403859">
                  <a:moveTo>
                    <a:pt x="53633" y="0"/>
                  </a:moveTo>
                  <a:lnTo>
                    <a:pt x="0" y="0"/>
                  </a:lnTo>
                  <a:lnTo>
                    <a:pt x="0" y="299537"/>
                  </a:lnTo>
                  <a:lnTo>
                    <a:pt x="53633" y="299537"/>
                  </a:lnTo>
                  <a:lnTo>
                    <a:pt x="53633" y="0"/>
                  </a:lnTo>
                </a:path>
                <a:path w="4813300" h="403859">
                  <a:moveTo>
                    <a:pt x="0" y="0"/>
                  </a:moveTo>
                  <a:lnTo>
                    <a:pt x="53633" y="299537"/>
                  </a:lnTo>
                </a:path>
                <a:path w="4813300" h="403859">
                  <a:moveTo>
                    <a:pt x="0" y="299537"/>
                  </a:moveTo>
                  <a:lnTo>
                    <a:pt x="53633" y="0"/>
                  </a:lnTo>
                </a:path>
                <a:path w="4813300" h="403859">
                  <a:moveTo>
                    <a:pt x="4576044" y="392637"/>
                  </a:moveTo>
                  <a:lnTo>
                    <a:pt x="4568960" y="403768"/>
                  </a:lnTo>
                  <a:lnTo>
                    <a:pt x="4582115" y="403768"/>
                  </a:lnTo>
                  <a:lnTo>
                    <a:pt x="4576044" y="392637"/>
                  </a:lnTo>
                </a:path>
                <a:path w="4813300" h="403859">
                  <a:moveTo>
                    <a:pt x="4652952" y="392637"/>
                  </a:moveTo>
                  <a:lnTo>
                    <a:pt x="4645868" y="403768"/>
                  </a:lnTo>
                  <a:lnTo>
                    <a:pt x="4659024" y="403768"/>
                  </a:lnTo>
                  <a:lnTo>
                    <a:pt x="4652952" y="392637"/>
                  </a:lnTo>
                </a:path>
                <a:path w="4813300" h="403859">
                  <a:moveTo>
                    <a:pt x="4729860" y="392637"/>
                  </a:moveTo>
                  <a:lnTo>
                    <a:pt x="4722777" y="403768"/>
                  </a:lnTo>
                  <a:lnTo>
                    <a:pt x="4735932" y="403768"/>
                  </a:lnTo>
                  <a:lnTo>
                    <a:pt x="4729860" y="392637"/>
                  </a:lnTo>
                </a:path>
                <a:path w="4813300" h="403859">
                  <a:moveTo>
                    <a:pt x="4806769" y="392637"/>
                  </a:moveTo>
                  <a:lnTo>
                    <a:pt x="4799685" y="403768"/>
                  </a:lnTo>
                  <a:lnTo>
                    <a:pt x="4812840" y="403768"/>
                  </a:lnTo>
                  <a:lnTo>
                    <a:pt x="4806769" y="3926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6" name="object 1236"/>
            <p:cNvSpPr/>
            <p:nvPr/>
          </p:nvSpPr>
          <p:spPr>
            <a:xfrm>
              <a:off x="7959661" y="12436550"/>
              <a:ext cx="287655" cy="46990"/>
            </a:xfrm>
            <a:custGeom>
              <a:avLst/>
              <a:gdLst/>
              <a:ahLst/>
              <a:cxnLst/>
              <a:rect l="l" t="t" r="r" b="b"/>
              <a:pathLst>
                <a:path w="287654" h="46990">
                  <a:moveTo>
                    <a:pt x="6070" y="30353"/>
                  </a:moveTo>
                  <a:lnTo>
                    <a:pt x="5181" y="28206"/>
                  </a:lnTo>
                  <a:lnTo>
                    <a:pt x="3035" y="27317"/>
                  </a:lnTo>
                  <a:lnTo>
                    <a:pt x="889" y="28206"/>
                  </a:lnTo>
                  <a:lnTo>
                    <a:pt x="0" y="30353"/>
                  </a:lnTo>
                  <a:lnTo>
                    <a:pt x="889" y="32512"/>
                  </a:lnTo>
                  <a:lnTo>
                    <a:pt x="3035" y="33401"/>
                  </a:lnTo>
                  <a:lnTo>
                    <a:pt x="5181" y="32512"/>
                  </a:lnTo>
                  <a:lnTo>
                    <a:pt x="6070" y="30353"/>
                  </a:lnTo>
                  <a:close/>
                </a:path>
                <a:path w="287654" h="46990">
                  <a:moveTo>
                    <a:pt x="6070" y="5054"/>
                  </a:moveTo>
                  <a:lnTo>
                    <a:pt x="5181" y="2908"/>
                  </a:lnTo>
                  <a:lnTo>
                    <a:pt x="3035" y="2019"/>
                  </a:lnTo>
                  <a:lnTo>
                    <a:pt x="889" y="2908"/>
                  </a:lnTo>
                  <a:lnTo>
                    <a:pt x="0" y="5054"/>
                  </a:lnTo>
                  <a:lnTo>
                    <a:pt x="889" y="7200"/>
                  </a:lnTo>
                  <a:lnTo>
                    <a:pt x="3035" y="8089"/>
                  </a:lnTo>
                  <a:lnTo>
                    <a:pt x="5181" y="7200"/>
                  </a:lnTo>
                  <a:lnTo>
                    <a:pt x="6070" y="5054"/>
                  </a:lnTo>
                  <a:close/>
                </a:path>
                <a:path w="287654" h="46990">
                  <a:moveTo>
                    <a:pt x="14173" y="43510"/>
                  </a:moveTo>
                  <a:lnTo>
                    <a:pt x="13284" y="41363"/>
                  </a:lnTo>
                  <a:lnTo>
                    <a:pt x="11137" y="40474"/>
                  </a:lnTo>
                  <a:lnTo>
                    <a:pt x="8991" y="41363"/>
                  </a:lnTo>
                  <a:lnTo>
                    <a:pt x="8102" y="43510"/>
                  </a:lnTo>
                  <a:lnTo>
                    <a:pt x="8991" y="45656"/>
                  </a:lnTo>
                  <a:lnTo>
                    <a:pt x="11137" y="46545"/>
                  </a:lnTo>
                  <a:lnTo>
                    <a:pt x="13284" y="45656"/>
                  </a:lnTo>
                  <a:lnTo>
                    <a:pt x="14173" y="43510"/>
                  </a:lnTo>
                  <a:close/>
                </a:path>
                <a:path w="287654" h="46990">
                  <a:moveTo>
                    <a:pt x="19227" y="3035"/>
                  </a:moveTo>
                  <a:lnTo>
                    <a:pt x="18338" y="889"/>
                  </a:lnTo>
                  <a:lnTo>
                    <a:pt x="16192" y="0"/>
                  </a:lnTo>
                  <a:lnTo>
                    <a:pt x="14046" y="889"/>
                  </a:lnTo>
                  <a:lnTo>
                    <a:pt x="13157" y="3035"/>
                  </a:lnTo>
                  <a:lnTo>
                    <a:pt x="14046" y="5181"/>
                  </a:lnTo>
                  <a:lnTo>
                    <a:pt x="16192" y="6070"/>
                  </a:lnTo>
                  <a:lnTo>
                    <a:pt x="18338" y="5181"/>
                  </a:lnTo>
                  <a:lnTo>
                    <a:pt x="19227" y="3035"/>
                  </a:lnTo>
                  <a:close/>
                </a:path>
                <a:path w="287654" h="46990">
                  <a:moveTo>
                    <a:pt x="31369" y="30353"/>
                  </a:moveTo>
                  <a:lnTo>
                    <a:pt x="30480" y="28206"/>
                  </a:lnTo>
                  <a:lnTo>
                    <a:pt x="28333" y="27317"/>
                  </a:lnTo>
                  <a:lnTo>
                    <a:pt x="26187" y="28206"/>
                  </a:lnTo>
                  <a:lnTo>
                    <a:pt x="25298" y="30353"/>
                  </a:lnTo>
                  <a:lnTo>
                    <a:pt x="26187" y="32512"/>
                  </a:lnTo>
                  <a:lnTo>
                    <a:pt x="28333" y="33401"/>
                  </a:lnTo>
                  <a:lnTo>
                    <a:pt x="30480" y="32512"/>
                  </a:lnTo>
                  <a:lnTo>
                    <a:pt x="31369" y="30353"/>
                  </a:lnTo>
                  <a:close/>
                </a:path>
                <a:path w="287654" h="46990">
                  <a:moveTo>
                    <a:pt x="31369" y="5054"/>
                  </a:moveTo>
                  <a:lnTo>
                    <a:pt x="30480" y="2908"/>
                  </a:lnTo>
                  <a:lnTo>
                    <a:pt x="28333" y="2019"/>
                  </a:lnTo>
                  <a:lnTo>
                    <a:pt x="26187" y="2908"/>
                  </a:lnTo>
                  <a:lnTo>
                    <a:pt x="25298" y="5054"/>
                  </a:lnTo>
                  <a:lnTo>
                    <a:pt x="26187" y="7200"/>
                  </a:lnTo>
                  <a:lnTo>
                    <a:pt x="28333" y="8089"/>
                  </a:lnTo>
                  <a:lnTo>
                    <a:pt x="30480" y="7200"/>
                  </a:lnTo>
                  <a:lnTo>
                    <a:pt x="31369" y="5054"/>
                  </a:lnTo>
                  <a:close/>
                </a:path>
                <a:path w="287654" h="46990">
                  <a:moveTo>
                    <a:pt x="37452" y="21247"/>
                  </a:moveTo>
                  <a:lnTo>
                    <a:pt x="36550" y="19100"/>
                  </a:lnTo>
                  <a:lnTo>
                    <a:pt x="34404" y="18211"/>
                  </a:lnTo>
                  <a:lnTo>
                    <a:pt x="32258" y="19100"/>
                  </a:lnTo>
                  <a:lnTo>
                    <a:pt x="31369" y="21247"/>
                  </a:lnTo>
                  <a:lnTo>
                    <a:pt x="32258" y="23393"/>
                  </a:lnTo>
                  <a:lnTo>
                    <a:pt x="34404" y="24282"/>
                  </a:lnTo>
                  <a:lnTo>
                    <a:pt x="36550" y="23393"/>
                  </a:lnTo>
                  <a:lnTo>
                    <a:pt x="37452" y="21247"/>
                  </a:lnTo>
                  <a:close/>
                </a:path>
                <a:path w="287654" h="46990">
                  <a:moveTo>
                    <a:pt x="50596" y="7086"/>
                  </a:moveTo>
                  <a:lnTo>
                    <a:pt x="49707" y="4940"/>
                  </a:lnTo>
                  <a:lnTo>
                    <a:pt x="47561" y="4051"/>
                  </a:lnTo>
                  <a:lnTo>
                    <a:pt x="45415" y="4940"/>
                  </a:lnTo>
                  <a:lnTo>
                    <a:pt x="44526" y="7086"/>
                  </a:lnTo>
                  <a:lnTo>
                    <a:pt x="45415" y="9232"/>
                  </a:lnTo>
                  <a:lnTo>
                    <a:pt x="47561" y="10121"/>
                  </a:lnTo>
                  <a:lnTo>
                    <a:pt x="49707" y="9232"/>
                  </a:lnTo>
                  <a:lnTo>
                    <a:pt x="50596" y="7086"/>
                  </a:lnTo>
                  <a:close/>
                </a:path>
                <a:path w="287654" h="46990">
                  <a:moveTo>
                    <a:pt x="55664" y="39471"/>
                  </a:moveTo>
                  <a:lnTo>
                    <a:pt x="54775" y="37325"/>
                  </a:lnTo>
                  <a:lnTo>
                    <a:pt x="52628" y="36436"/>
                  </a:lnTo>
                  <a:lnTo>
                    <a:pt x="50482" y="37325"/>
                  </a:lnTo>
                  <a:lnTo>
                    <a:pt x="49593" y="39471"/>
                  </a:lnTo>
                  <a:lnTo>
                    <a:pt x="50482" y="41617"/>
                  </a:lnTo>
                  <a:lnTo>
                    <a:pt x="52628" y="42506"/>
                  </a:lnTo>
                  <a:lnTo>
                    <a:pt x="54775" y="41617"/>
                  </a:lnTo>
                  <a:lnTo>
                    <a:pt x="55664" y="39471"/>
                  </a:lnTo>
                  <a:close/>
                </a:path>
                <a:path w="287654" h="46990">
                  <a:moveTo>
                    <a:pt x="69824" y="30353"/>
                  </a:moveTo>
                  <a:lnTo>
                    <a:pt x="68935" y="28206"/>
                  </a:lnTo>
                  <a:lnTo>
                    <a:pt x="67513" y="27622"/>
                  </a:lnTo>
                  <a:lnTo>
                    <a:pt x="67932" y="27444"/>
                  </a:lnTo>
                  <a:lnTo>
                    <a:pt x="68821" y="25298"/>
                  </a:lnTo>
                  <a:lnTo>
                    <a:pt x="67932" y="23152"/>
                  </a:lnTo>
                  <a:lnTo>
                    <a:pt x="65786" y="22263"/>
                  </a:lnTo>
                  <a:lnTo>
                    <a:pt x="63639" y="23152"/>
                  </a:lnTo>
                  <a:lnTo>
                    <a:pt x="62750" y="25298"/>
                  </a:lnTo>
                  <a:lnTo>
                    <a:pt x="63639" y="27444"/>
                  </a:lnTo>
                  <a:lnTo>
                    <a:pt x="65049" y="28041"/>
                  </a:lnTo>
                  <a:lnTo>
                    <a:pt x="64643" y="28206"/>
                  </a:lnTo>
                  <a:lnTo>
                    <a:pt x="63754" y="30353"/>
                  </a:lnTo>
                  <a:lnTo>
                    <a:pt x="64643" y="32512"/>
                  </a:lnTo>
                  <a:lnTo>
                    <a:pt x="66789" y="33401"/>
                  </a:lnTo>
                  <a:lnTo>
                    <a:pt x="68935" y="32512"/>
                  </a:lnTo>
                  <a:lnTo>
                    <a:pt x="69824" y="30353"/>
                  </a:lnTo>
                  <a:close/>
                </a:path>
                <a:path w="287654" h="46990">
                  <a:moveTo>
                    <a:pt x="69824" y="5054"/>
                  </a:moveTo>
                  <a:lnTo>
                    <a:pt x="68935" y="2908"/>
                  </a:lnTo>
                  <a:lnTo>
                    <a:pt x="66789" y="2019"/>
                  </a:lnTo>
                  <a:lnTo>
                    <a:pt x="64643" y="2908"/>
                  </a:lnTo>
                  <a:lnTo>
                    <a:pt x="63754" y="5054"/>
                  </a:lnTo>
                  <a:lnTo>
                    <a:pt x="64643" y="7200"/>
                  </a:lnTo>
                  <a:lnTo>
                    <a:pt x="66789" y="8089"/>
                  </a:lnTo>
                  <a:lnTo>
                    <a:pt x="68935" y="7200"/>
                  </a:lnTo>
                  <a:lnTo>
                    <a:pt x="69824" y="5054"/>
                  </a:lnTo>
                  <a:close/>
                </a:path>
                <a:path w="287654" h="46990">
                  <a:moveTo>
                    <a:pt x="87033" y="43510"/>
                  </a:moveTo>
                  <a:lnTo>
                    <a:pt x="86144" y="41363"/>
                  </a:lnTo>
                  <a:lnTo>
                    <a:pt x="83997" y="40474"/>
                  </a:lnTo>
                  <a:lnTo>
                    <a:pt x="81851" y="41363"/>
                  </a:lnTo>
                  <a:lnTo>
                    <a:pt x="80962" y="43510"/>
                  </a:lnTo>
                  <a:lnTo>
                    <a:pt x="81851" y="45656"/>
                  </a:lnTo>
                  <a:lnTo>
                    <a:pt x="83997" y="46545"/>
                  </a:lnTo>
                  <a:lnTo>
                    <a:pt x="86144" y="45656"/>
                  </a:lnTo>
                  <a:lnTo>
                    <a:pt x="87033" y="43510"/>
                  </a:lnTo>
                  <a:close/>
                </a:path>
                <a:path w="287654" h="46990">
                  <a:moveTo>
                    <a:pt x="95123" y="30353"/>
                  </a:moveTo>
                  <a:lnTo>
                    <a:pt x="94234" y="28206"/>
                  </a:lnTo>
                  <a:lnTo>
                    <a:pt x="92087" y="27317"/>
                  </a:lnTo>
                  <a:lnTo>
                    <a:pt x="89941" y="28206"/>
                  </a:lnTo>
                  <a:lnTo>
                    <a:pt x="89052" y="30353"/>
                  </a:lnTo>
                  <a:lnTo>
                    <a:pt x="89941" y="32512"/>
                  </a:lnTo>
                  <a:lnTo>
                    <a:pt x="92087" y="33401"/>
                  </a:lnTo>
                  <a:lnTo>
                    <a:pt x="94234" y="32512"/>
                  </a:lnTo>
                  <a:lnTo>
                    <a:pt x="95123" y="30353"/>
                  </a:lnTo>
                  <a:close/>
                </a:path>
                <a:path w="287654" h="46990">
                  <a:moveTo>
                    <a:pt x="95123" y="5054"/>
                  </a:moveTo>
                  <a:lnTo>
                    <a:pt x="94234" y="2908"/>
                  </a:lnTo>
                  <a:lnTo>
                    <a:pt x="92087" y="2019"/>
                  </a:lnTo>
                  <a:lnTo>
                    <a:pt x="91719" y="2171"/>
                  </a:lnTo>
                  <a:lnTo>
                    <a:pt x="91198" y="889"/>
                  </a:lnTo>
                  <a:lnTo>
                    <a:pt x="89052" y="0"/>
                  </a:lnTo>
                  <a:lnTo>
                    <a:pt x="86906" y="889"/>
                  </a:lnTo>
                  <a:lnTo>
                    <a:pt x="86017" y="3035"/>
                  </a:lnTo>
                  <a:lnTo>
                    <a:pt x="86906" y="5181"/>
                  </a:lnTo>
                  <a:lnTo>
                    <a:pt x="89052" y="6070"/>
                  </a:lnTo>
                  <a:lnTo>
                    <a:pt x="89408" y="5930"/>
                  </a:lnTo>
                  <a:lnTo>
                    <a:pt x="89941" y="7200"/>
                  </a:lnTo>
                  <a:lnTo>
                    <a:pt x="92087" y="8089"/>
                  </a:lnTo>
                  <a:lnTo>
                    <a:pt x="94234" y="7200"/>
                  </a:lnTo>
                  <a:lnTo>
                    <a:pt x="95123" y="5054"/>
                  </a:lnTo>
                  <a:close/>
                </a:path>
                <a:path w="287654" h="46990">
                  <a:moveTo>
                    <a:pt x="110312" y="21247"/>
                  </a:moveTo>
                  <a:lnTo>
                    <a:pt x="109423" y="19100"/>
                  </a:lnTo>
                  <a:lnTo>
                    <a:pt x="107276" y="18211"/>
                  </a:lnTo>
                  <a:lnTo>
                    <a:pt x="105117" y="19100"/>
                  </a:lnTo>
                  <a:lnTo>
                    <a:pt x="104228" y="21247"/>
                  </a:lnTo>
                  <a:lnTo>
                    <a:pt x="105117" y="23393"/>
                  </a:lnTo>
                  <a:lnTo>
                    <a:pt x="107276" y="24282"/>
                  </a:lnTo>
                  <a:lnTo>
                    <a:pt x="109423" y="23393"/>
                  </a:lnTo>
                  <a:lnTo>
                    <a:pt x="110312" y="21247"/>
                  </a:lnTo>
                  <a:close/>
                </a:path>
                <a:path w="287654" h="46990">
                  <a:moveTo>
                    <a:pt x="123456" y="7086"/>
                  </a:moveTo>
                  <a:lnTo>
                    <a:pt x="122567" y="4940"/>
                  </a:lnTo>
                  <a:lnTo>
                    <a:pt x="120421" y="4051"/>
                  </a:lnTo>
                  <a:lnTo>
                    <a:pt x="118275" y="4940"/>
                  </a:lnTo>
                  <a:lnTo>
                    <a:pt x="117386" y="7086"/>
                  </a:lnTo>
                  <a:lnTo>
                    <a:pt x="118275" y="9232"/>
                  </a:lnTo>
                  <a:lnTo>
                    <a:pt x="120421" y="10121"/>
                  </a:lnTo>
                  <a:lnTo>
                    <a:pt x="122567" y="9232"/>
                  </a:lnTo>
                  <a:lnTo>
                    <a:pt x="123456" y="7086"/>
                  </a:lnTo>
                  <a:close/>
                </a:path>
                <a:path w="287654" h="46990">
                  <a:moveTo>
                    <a:pt x="127508" y="39471"/>
                  </a:moveTo>
                  <a:lnTo>
                    <a:pt x="126619" y="37325"/>
                  </a:lnTo>
                  <a:lnTo>
                    <a:pt x="124472" y="36436"/>
                  </a:lnTo>
                  <a:lnTo>
                    <a:pt x="122326" y="37325"/>
                  </a:lnTo>
                  <a:lnTo>
                    <a:pt x="121437" y="39471"/>
                  </a:lnTo>
                  <a:lnTo>
                    <a:pt x="122326" y="41617"/>
                  </a:lnTo>
                  <a:lnTo>
                    <a:pt x="124472" y="42506"/>
                  </a:lnTo>
                  <a:lnTo>
                    <a:pt x="126619" y="41617"/>
                  </a:lnTo>
                  <a:lnTo>
                    <a:pt x="127508" y="39471"/>
                  </a:lnTo>
                  <a:close/>
                </a:path>
                <a:path w="287654" h="46990">
                  <a:moveTo>
                    <a:pt x="133578" y="30353"/>
                  </a:moveTo>
                  <a:lnTo>
                    <a:pt x="132689" y="28206"/>
                  </a:lnTo>
                  <a:lnTo>
                    <a:pt x="130543" y="27317"/>
                  </a:lnTo>
                  <a:lnTo>
                    <a:pt x="128397" y="28206"/>
                  </a:lnTo>
                  <a:lnTo>
                    <a:pt x="127508" y="30353"/>
                  </a:lnTo>
                  <a:lnTo>
                    <a:pt x="128397" y="32512"/>
                  </a:lnTo>
                  <a:lnTo>
                    <a:pt x="130543" y="33401"/>
                  </a:lnTo>
                  <a:lnTo>
                    <a:pt x="132689" y="32512"/>
                  </a:lnTo>
                  <a:lnTo>
                    <a:pt x="133578" y="30353"/>
                  </a:lnTo>
                  <a:close/>
                </a:path>
                <a:path w="287654" h="46990">
                  <a:moveTo>
                    <a:pt x="133578" y="5054"/>
                  </a:moveTo>
                  <a:lnTo>
                    <a:pt x="132689" y="2908"/>
                  </a:lnTo>
                  <a:lnTo>
                    <a:pt x="130543" y="2019"/>
                  </a:lnTo>
                  <a:lnTo>
                    <a:pt x="128397" y="2908"/>
                  </a:lnTo>
                  <a:lnTo>
                    <a:pt x="127508" y="5054"/>
                  </a:lnTo>
                  <a:lnTo>
                    <a:pt x="128397" y="7200"/>
                  </a:lnTo>
                  <a:lnTo>
                    <a:pt x="130543" y="8089"/>
                  </a:lnTo>
                  <a:lnTo>
                    <a:pt x="132689" y="7200"/>
                  </a:lnTo>
                  <a:lnTo>
                    <a:pt x="133578" y="5054"/>
                  </a:lnTo>
                  <a:close/>
                </a:path>
                <a:path w="287654" h="46990">
                  <a:moveTo>
                    <a:pt x="141681" y="25298"/>
                  </a:moveTo>
                  <a:lnTo>
                    <a:pt x="140792" y="23152"/>
                  </a:lnTo>
                  <a:lnTo>
                    <a:pt x="138645" y="22263"/>
                  </a:lnTo>
                  <a:lnTo>
                    <a:pt x="136499" y="23152"/>
                  </a:lnTo>
                  <a:lnTo>
                    <a:pt x="135610" y="25298"/>
                  </a:lnTo>
                  <a:lnTo>
                    <a:pt x="136499" y="27444"/>
                  </a:lnTo>
                  <a:lnTo>
                    <a:pt x="138645" y="28333"/>
                  </a:lnTo>
                  <a:lnTo>
                    <a:pt x="140792" y="27444"/>
                  </a:lnTo>
                  <a:lnTo>
                    <a:pt x="141681" y="25298"/>
                  </a:lnTo>
                  <a:close/>
                </a:path>
                <a:path w="287654" h="46990">
                  <a:moveTo>
                    <a:pt x="159893" y="43510"/>
                  </a:moveTo>
                  <a:lnTo>
                    <a:pt x="159004" y="41363"/>
                  </a:lnTo>
                  <a:lnTo>
                    <a:pt x="156857" y="40474"/>
                  </a:lnTo>
                  <a:lnTo>
                    <a:pt x="154711" y="41363"/>
                  </a:lnTo>
                  <a:lnTo>
                    <a:pt x="153822" y="43510"/>
                  </a:lnTo>
                  <a:lnTo>
                    <a:pt x="154711" y="45656"/>
                  </a:lnTo>
                  <a:lnTo>
                    <a:pt x="156857" y="46545"/>
                  </a:lnTo>
                  <a:lnTo>
                    <a:pt x="159004" y="45656"/>
                  </a:lnTo>
                  <a:lnTo>
                    <a:pt x="159893" y="43510"/>
                  </a:lnTo>
                  <a:close/>
                </a:path>
                <a:path w="287654" h="46990">
                  <a:moveTo>
                    <a:pt x="159893" y="30353"/>
                  </a:moveTo>
                  <a:lnTo>
                    <a:pt x="159004" y="28206"/>
                  </a:lnTo>
                  <a:lnTo>
                    <a:pt x="156857" y="27317"/>
                  </a:lnTo>
                  <a:lnTo>
                    <a:pt x="154711" y="28206"/>
                  </a:lnTo>
                  <a:lnTo>
                    <a:pt x="153822" y="30353"/>
                  </a:lnTo>
                  <a:lnTo>
                    <a:pt x="154711" y="32512"/>
                  </a:lnTo>
                  <a:lnTo>
                    <a:pt x="156857" y="33401"/>
                  </a:lnTo>
                  <a:lnTo>
                    <a:pt x="159004" y="32512"/>
                  </a:lnTo>
                  <a:lnTo>
                    <a:pt x="159893" y="30353"/>
                  </a:lnTo>
                  <a:close/>
                </a:path>
                <a:path w="287654" h="46990">
                  <a:moveTo>
                    <a:pt x="163944" y="3035"/>
                  </a:moveTo>
                  <a:lnTo>
                    <a:pt x="163055" y="889"/>
                  </a:lnTo>
                  <a:lnTo>
                    <a:pt x="160909" y="0"/>
                  </a:lnTo>
                  <a:lnTo>
                    <a:pt x="158762" y="889"/>
                  </a:lnTo>
                  <a:lnTo>
                    <a:pt x="158076" y="2527"/>
                  </a:lnTo>
                  <a:lnTo>
                    <a:pt x="156857" y="2019"/>
                  </a:lnTo>
                  <a:lnTo>
                    <a:pt x="154711" y="2908"/>
                  </a:lnTo>
                  <a:lnTo>
                    <a:pt x="153822" y="5054"/>
                  </a:lnTo>
                  <a:lnTo>
                    <a:pt x="154711" y="7200"/>
                  </a:lnTo>
                  <a:lnTo>
                    <a:pt x="156857" y="8089"/>
                  </a:lnTo>
                  <a:lnTo>
                    <a:pt x="159004" y="7200"/>
                  </a:lnTo>
                  <a:lnTo>
                    <a:pt x="159677" y="5575"/>
                  </a:lnTo>
                  <a:lnTo>
                    <a:pt x="160909" y="6070"/>
                  </a:lnTo>
                  <a:lnTo>
                    <a:pt x="163055" y="5181"/>
                  </a:lnTo>
                  <a:lnTo>
                    <a:pt x="163944" y="3035"/>
                  </a:lnTo>
                  <a:close/>
                </a:path>
                <a:path w="287654" h="46990">
                  <a:moveTo>
                    <a:pt x="182156" y="21247"/>
                  </a:moveTo>
                  <a:lnTo>
                    <a:pt x="181267" y="19100"/>
                  </a:lnTo>
                  <a:lnTo>
                    <a:pt x="179120" y="18211"/>
                  </a:lnTo>
                  <a:lnTo>
                    <a:pt x="176974" y="19100"/>
                  </a:lnTo>
                  <a:lnTo>
                    <a:pt x="176085" y="21247"/>
                  </a:lnTo>
                  <a:lnTo>
                    <a:pt x="176974" y="23393"/>
                  </a:lnTo>
                  <a:lnTo>
                    <a:pt x="179120" y="24282"/>
                  </a:lnTo>
                  <a:lnTo>
                    <a:pt x="181267" y="23393"/>
                  </a:lnTo>
                  <a:lnTo>
                    <a:pt x="182156" y="21247"/>
                  </a:lnTo>
                  <a:close/>
                </a:path>
                <a:path w="287654" h="46990">
                  <a:moveTo>
                    <a:pt x="198348" y="30353"/>
                  </a:moveTo>
                  <a:lnTo>
                    <a:pt x="197459" y="28206"/>
                  </a:lnTo>
                  <a:lnTo>
                    <a:pt x="195313" y="27317"/>
                  </a:lnTo>
                  <a:lnTo>
                    <a:pt x="193167" y="28206"/>
                  </a:lnTo>
                  <a:lnTo>
                    <a:pt x="192278" y="30353"/>
                  </a:lnTo>
                  <a:lnTo>
                    <a:pt x="193167" y="32512"/>
                  </a:lnTo>
                  <a:lnTo>
                    <a:pt x="195313" y="33401"/>
                  </a:lnTo>
                  <a:lnTo>
                    <a:pt x="197459" y="32512"/>
                  </a:lnTo>
                  <a:lnTo>
                    <a:pt x="198348" y="30353"/>
                  </a:lnTo>
                  <a:close/>
                </a:path>
                <a:path w="287654" h="46990">
                  <a:moveTo>
                    <a:pt x="198348" y="5054"/>
                  </a:moveTo>
                  <a:lnTo>
                    <a:pt x="197459" y="2908"/>
                  </a:lnTo>
                  <a:lnTo>
                    <a:pt x="195313" y="2019"/>
                  </a:lnTo>
                  <a:lnTo>
                    <a:pt x="193167" y="2908"/>
                  </a:lnTo>
                  <a:lnTo>
                    <a:pt x="192570" y="4356"/>
                  </a:lnTo>
                  <a:lnTo>
                    <a:pt x="191135" y="4940"/>
                  </a:lnTo>
                  <a:lnTo>
                    <a:pt x="190246" y="7086"/>
                  </a:lnTo>
                  <a:lnTo>
                    <a:pt x="191135" y="9232"/>
                  </a:lnTo>
                  <a:lnTo>
                    <a:pt x="193281" y="10121"/>
                  </a:lnTo>
                  <a:lnTo>
                    <a:pt x="195427" y="9232"/>
                  </a:lnTo>
                  <a:lnTo>
                    <a:pt x="196011" y="7797"/>
                  </a:lnTo>
                  <a:lnTo>
                    <a:pt x="197459" y="7200"/>
                  </a:lnTo>
                  <a:lnTo>
                    <a:pt x="198348" y="5054"/>
                  </a:lnTo>
                  <a:close/>
                </a:path>
                <a:path w="287654" h="46990">
                  <a:moveTo>
                    <a:pt x="200367" y="39471"/>
                  </a:moveTo>
                  <a:lnTo>
                    <a:pt x="199478" y="37325"/>
                  </a:lnTo>
                  <a:lnTo>
                    <a:pt x="197332" y="36436"/>
                  </a:lnTo>
                  <a:lnTo>
                    <a:pt x="195186" y="37325"/>
                  </a:lnTo>
                  <a:lnTo>
                    <a:pt x="194297" y="39471"/>
                  </a:lnTo>
                  <a:lnTo>
                    <a:pt x="195186" y="41617"/>
                  </a:lnTo>
                  <a:lnTo>
                    <a:pt x="197332" y="42506"/>
                  </a:lnTo>
                  <a:lnTo>
                    <a:pt x="199478" y="41617"/>
                  </a:lnTo>
                  <a:lnTo>
                    <a:pt x="200367" y="39471"/>
                  </a:lnTo>
                  <a:close/>
                </a:path>
                <a:path w="287654" h="46990">
                  <a:moveTo>
                    <a:pt x="214541" y="25298"/>
                  </a:moveTo>
                  <a:lnTo>
                    <a:pt x="213652" y="23152"/>
                  </a:lnTo>
                  <a:lnTo>
                    <a:pt x="211505" y="22263"/>
                  </a:lnTo>
                  <a:lnTo>
                    <a:pt x="209359" y="23152"/>
                  </a:lnTo>
                  <a:lnTo>
                    <a:pt x="208470" y="25298"/>
                  </a:lnTo>
                  <a:lnTo>
                    <a:pt x="209359" y="27444"/>
                  </a:lnTo>
                  <a:lnTo>
                    <a:pt x="211505" y="28333"/>
                  </a:lnTo>
                  <a:lnTo>
                    <a:pt x="213652" y="27444"/>
                  </a:lnTo>
                  <a:lnTo>
                    <a:pt x="214541" y="25298"/>
                  </a:lnTo>
                  <a:close/>
                </a:path>
                <a:path w="287654" h="46990">
                  <a:moveTo>
                    <a:pt x="223647" y="30353"/>
                  </a:moveTo>
                  <a:lnTo>
                    <a:pt x="222758" y="28206"/>
                  </a:lnTo>
                  <a:lnTo>
                    <a:pt x="220611" y="27317"/>
                  </a:lnTo>
                  <a:lnTo>
                    <a:pt x="218465" y="28206"/>
                  </a:lnTo>
                  <a:lnTo>
                    <a:pt x="217576" y="30353"/>
                  </a:lnTo>
                  <a:lnTo>
                    <a:pt x="218465" y="32512"/>
                  </a:lnTo>
                  <a:lnTo>
                    <a:pt x="220611" y="33401"/>
                  </a:lnTo>
                  <a:lnTo>
                    <a:pt x="222758" y="32512"/>
                  </a:lnTo>
                  <a:lnTo>
                    <a:pt x="223647" y="30353"/>
                  </a:lnTo>
                  <a:close/>
                </a:path>
                <a:path w="287654" h="46990">
                  <a:moveTo>
                    <a:pt x="223647" y="5054"/>
                  </a:moveTo>
                  <a:lnTo>
                    <a:pt x="222758" y="2908"/>
                  </a:lnTo>
                  <a:lnTo>
                    <a:pt x="220611" y="2019"/>
                  </a:lnTo>
                  <a:lnTo>
                    <a:pt x="218465" y="2908"/>
                  </a:lnTo>
                  <a:lnTo>
                    <a:pt x="217576" y="5054"/>
                  </a:lnTo>
                  <a:lnTo>
                    <a:pt x="218465" y="7200"/>
                  </a:lnTo>
                  <a:lnTo>
                    <a:pt x="220611" y="8089"/>
                  </a:lnTo>
                  <a:lnTo>
                    <a:pt x="222758" y="7200"/>
                  </a:lnTo>
                  <a:lnTo>
                    <a:pt x="223647" y="5054"/>
                  </a:lnTo>
                  <a:close/>
                </a:path>
                <a:path w="287654" h="46990">
                  <a:moveTo>
                    <a:pt x="232752" y="43510"/>
                  </a:moveTo>
                  <a:lnTo>
                    <a:pt x="231863" y="41363"/>
                  </a:lnTo>
                  <a:lnTo>
                    <a:pt x="229717" y="40474"/>
                  </a:lnTo>
                  <a:lnTo>
                    <a:pt x="227571" y="41363"/>
                  </a:lnTo>
                  <a:lnTo>
                    <a:pt x="226682" y="43510"/>
                  </a:lnTo>
                  <a:lnTo>
                    <a:pt x="227571" y="45656"/>
                  </a:lnTo>
                  <a:lnTo>
                    <a:pt x="229717" y="46545"/>
                  </a:lnTo>
                  <a:lnTo>
                    <a:pt x="231863" y="45656"/>
                  </a:lnTo>
                  <a:lnTo>
                    <a:pt x="232752" y="43510"/>
                  </a:lnTo>
                  <a:close/>
                </a:path>
                <a:path w="287654" h="46990">
                  <a:moveTo>
                    <a:pt x="236804" y="3035"/>
                  </a:moveTo>
                  <a:lnTo>
                    <a:pt x="235915" y="889"/>
                  </a:lnTo>
                  <a:lnTo>
                    <a:pt x="233768" y="0"/>
                  </a:lnTo>
                  <a:lnTo>
                    <a:pt x="231622" y="889"/>
                  </a:lnTo>
                  <a:lnTo>
                    <a:pt x="230733" y="3035"/>
                  </a:lnTo>
                  <a:lnTo>
                    <a:pt x="231622" y="5181"/>
                  </a:lnTo>
                  <a:lnTo>
                    <a:pt x="233768" y="6070"/>
                  </a:lnTo>
                  <a:lnTo>
                    <a:pt x="235915" y="5181"/>
                  </a:lnTo>
                  <a:lnTo>
                    <a:pt x="236804" y="3035"/>
                  </a:lnTo>
                  <a:close/>
                </a:path>
                <a:path w="287654" h="46990">
                  <a:moveTo>
                    <a:pt x="255016" y="21247"/>
                  </a:moveTo>
                  <a:lnTo>
                    <a:pt x="254127" y="19100"/>
                  </a:lnTo>
                  <a:lnTo>
                    <a:pt x="251980" y="18211"/>
                  </a:lnTo>
                  <a:lnTo>
                    <a:pt x="249834" y="19100"/>
                  </a:lnTo>
                  <a:lnTo>
                    <a:pt x="248945" y="21247"/>
                  </a:lnTo>
                  <a:lnTo>
                    <a:pt x="249834" y="23393"/>
                  </a:lnTo>
                  <a:lnTo>
                    <a:pt x="251980" y="24282"/>
                  </a:lnTo>
                  <a:lnTo>
                    <a:pt x="254127" y="23393"/>
                  </a:lnTo>
                  <a:lnTo>
                    <a:pt x="255016" y="21247"/>
                  </a:lnTo>
                  <a:close/>
                </a:path>
                <a:path w="287654" h="46990">
                  <a:moveTo>
                    <a:pt x="262102" y="30353"/>
                  </a:moveTo>
                  <a:lnTo>
                    <a:pt x="261213" y="28206"/>
                  </a:lnTo>
                  <a:lnTo>
                    <a:pt x="259067" y="27317"/>
                  </a:lnTo>
                  <a:lnTo>
                    <a:pt x="256921" y="28206"/>
                  </a:lnTo>
                  <a:lnTo>
                    <a:pt x="256032" y="30353"/>
                  </a:lnTo>
                  <a:lnTo>
                    <a:pt x="256921" y="32512"/>
                  </a:lnTo>
                  <a:lnTo>
                    <a:pt x="259067" y="33401"/>
                  </a:lnTo>
                  <a:lnTo>
                    <a:pt x="261213" y="32512"/>
                  </a:lnTo>
                  <a:lnTo>
                    <a:pt x="262102" y="30353"/>
                  </a:lnTo>
                  <a:close/>
                </a:path>
                <a:path w="287654" h="46990">
                  <a:moveTo>
                    <a:pt x="262102" y="5054"/>
                  </a:moveTo>
                  <a:lnTo>
                    <a:pt x="261213" y="2908"/>
                  </a:lnTo>
                  <a:lnTo>
                    <a:pt x="259067" y="2019"/>
                  </a:lnTo>
                  <a:lnTo>
                    <a:pt x="256921" y="2908"/>
                  </a:lnTo>
                  <a:lnTo>
                    <a:pt x="256032" y="5054"/>
                  </a:lnTo>
                  <a:lnTo>
                    <a:pt x="256921" y="7200"/>
                  </a:lnTo>
                  <a:lnTo>
                    <a:pt x="259067" y="8089"/>
                  </a:lnTo>
                  <a:lnTo>
                    <a:pt x="261213" y="7200"/>
                  </a:lnTo>
                  <a:lnTo>
                    <a:pt x="262102" y="5054"/>
                  </a:lnTo>
                  <a:close/>
                </a:path>
                <a:path w="287654" h="46990">
                  <a:moveTo>
                    <a:pt x="268173" y="7086"/>
                  </a:moveTo>
                  <a:lnTo>
                    <a:pt x="267284" y="4940"/>
                  </a:lnTo>
                  <a:lnTo>
                    <a:pt x="265137" y="4051"/>
                  </a:lnTo>
                  <a:lnTo>
                    <a:pt x="262991" y="4940"/>
                  </a:lnTo>
                  <a:lnTo>
                    <a:pt x="262102" y="7086"/>
                  </a:lnTo>
                  <a:lnTo>
                    <a:pt x="262991" y="9232"/>
                  </a:lnTo>
                  <a:lnTo>
                    <a:pt x="265137" y="10121"/>
                  </a:lnTo>
                  <a:lnTo>
                    <a:pt x="267284" y="9232"/>
                  </a:lnTo>
                  <a:lnTo>
                    <a:pt x="268173" y="7086"/>
                  </a:lnTo>
                  <a:close/>
                </a:path>
                <a:path w="287654" h="46990">
                  <a:moveTo>
                    <a:pt x="273227" y="39471"/>
                  </a:moveTo>
                  <a:lnTo>
                    <a:pt x="272338" y="37325"/>
                  </a:lnTo>
                  <a:lnTo>
                    <a:pt x="270192" y="36436"/>
                  </a:lnTo>
                  <a:lnTo>
                    <a:pt x="268046" y="37325"/>
                  </a:lnTo>
                  <a:lnTo>
                    <a:pt x="267157" y="39471"/>
                  </a:lnTo>
                  <a:lnTo>
                    <a:pt x="268046" y="41617"/>
                  </a:lnTo>
                  <a:lnTo>
                    <a:pt x="270192" y="42506"/>
                  </a:lnTo>
                  <a:lnTo>
                    <a:pt x="272338" y="41617"/>
                  </a:lnTo>
                  <a:lnTo>
                    <a:pt x="273227" y="39471"/>
                  </a:lnTo>
                  <a:close/>
                </a:path>
                <a:path w="287654" h="46990">
                  <a:moveTo>
                    <a:pt x="287401" y="30353"/>
                  </a:moveTo>
                  <a:lnTo>
                    <a:pt x="286512" y="28206"/>
                  </a:lnTo>
                  <a:lnTo>
                    <a:pt x="285076" y="27622"/>
                  </a:lnTo>
                  <a:lnTo>
                    <a:pt x="285496" y="27444"/>
                  </a:lnTo>
                  <a:lnTo>
                    <a:pt x="286385" y="25298"/>
                  </a:lnTo>
                  <a:lnTo>
                    <a:pt x="285496" y="23152"/>
                  </a:lnTo>
                  <a:lnTo>
                    <a:pt x="283349" y="22263"/>
                  </a:lnTo>
                  <a:lnTo>
                    <a:pt x="281203" y="23152"/>
                  </a:lnTo>
                  <a:lnTo>
                    <a:pt x="280314" y="25298"/>
                  </a:lnTo>
                  <a:lnTo>
                    <a:pt x="281203" y="27444"/>
                  </a:lnTo>
                  <a:lnTo>
                    <a:pt x="282625" y="28041"/>
                  </a:lnTo>
                  <a:lnTo>
                    <a:pt x="282219" y="28206"/>
                  </a:lnTo>
                  <a:lnTo>
                    <a:pt x="281330" y="30353"/>
                  </a:lnTo>
                  <a:lnTo>
                    <a:pt x="282219" y="32512"/>
                  </a:lnTo>
                  <a:lnTo>
                    <a:pt x="284365" y="33401"/>
                  </a:lnTo>
                  <a:lnTo>
                    <a:pt x="286512" y="32512"/>
                  </a:lnTo>
                  <a:lnTo>
                    <a:pt x="287401" y="30353"/>
                  </a:lnTo>
                  <a:close/>
                </a:path>
                <a:path w="287654" h="46990">
                  <a:moveTo>
                    <a:pt x="287401" y="5054"/>
                  </a:moveTo>
                  <a:lnTo>
                    <a:pt x="286512" y="2908"/>
                  </a:lnTo>
                  <a:lnTo>
                    <a:pt x="284365" y="2019"/>
                  </a:lnTo>
                  <a:lnTo>
                    <a:pt x="282219" y="2908"/>
                  </a:lnTo>
                  <a:lnTo>
                    <a:pt x="281330" y="5054"/>
                  </a:lnTo>
                  <a:lnTo>
                    <a:pt x="282219" y="7200"/>
                  </a:lnTo>
                  <a:lnTo>
                    <a:pt x="284365" y="8089"/>
                  </a:lnTo>
                  <a:lnTo>
                    <a:pt x="286512" y="7200"/>
                  </a:lnTo>
                  <a:lnTo>
                    <a:pt x="287401" y="505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7" name="object 1237"/>
            <p:cNvSpPr/>
            <p:nvPr/>
          </p:nvSpPr>
          <p:spPr>
            <a:xfrm>
              <a:off x="7960684" y="12433508"/>
              <a:ext cx="299085" cy="53975"/>
            </a:xfrm>
            <a:custGeom>
              <a:avLst/>
              <a:gdLst/>
              <a:ahLst/>
              <a:cxnLst/>
              <a:rect l="l" t="t" r="r" b="b"/>
              <a:pathLst>
                <a:path w="299084" h="53975">
                  <a:moveTo>
                    <a:pt x="298525" y="53633"/>
                  </a:moveTo>
                  <a:lnTo>
                    <a:pt x="298525" y="0"/>
                  </a:lnTo>
                  <a:lnTo>
                    <a:pt x="0" y="0"/>
                  </a:lnTo>
                  <a:lnTo>
                    <a:pt x="0" y="53633"/>
                  </a:lnTo>
                  <a:lnTo>
                    <a:pt x="298525" y="53633"/>
                  </a:lnTo>
                </a:path>
                <a:path w="299084" h="53975">
                  <a:moveTo>
                    <a:pt x="298525" y="0"/>
                  </a:moveTo>
                  <a:lnTo>
                    <a:pt x="0" y="53633"/>
                  </a:lnTo>
                </a:path>
                <a:path w="299084" h="53975">
                  <a:moveTo>
                    <a:pt x="0" y="0"/>
                  </a:moveTo>
                  <a:lnTo>
                    <a:pt x="298525" y="5363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238" name="object 1238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7957648" y="9726538"/>
              <a:ext cx="304597" cy="59705"/>
            </a:xfrm>
            <a:prstGeom prst="rect">
              <a:avLst/>
            </a:prstGeom>
          </p:spPr>
        </p:pic>
        <p:pic>
          <p:nvPicPr>
            <p:cNvPr id="1239" name="object 1239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7957648" y="11682640"/>
              <a:ext cx="304597" cy="58693"/>
            </a:xfrm>
            <a:prstGeom prst="rect">
              <a:avLst/>
            </a:prstGeom>
          </p:spPr>
        </p:pic>
        <p:pic>
          <p:nvPicPr>
            <p:cNvPr id="1240" name="object 1240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1673430" y="12430472"/>
              <a:ext cx="304597" cy="59705"/>
            </a:xfrm>
            <a:prstGeom prst="rect">
              <a:avLst/>
            </a:prstGeom>
          </p:spPr>
        </p:pic>
        <p:sp>
          <p:nvSpPr>
            <p:cNvPr id="1241" name="object 1241"/>
            <p:cNvSpPr/>
            <p:nvPr/>
          </p:nvSpPr>
          <p:spPr>
            <a:xfrm>
              <a:off x="5705044" y="12075277"/>
              <a:ext cx="13335" cy="270510"/>
            </a:xfrm>
            <a:custGeom>
              <a:avLst/>
              <a:gdLst/>
              <a:ahLst/>
              <a:cxnLst/>
              <a:rect l="l" t="t" r="r" b="b"/>
              <a:pathLst>
                <a:path w="13335" h="270509">
                  <a:moveTo>
                    <a:pt x="6071" y="259059"/>
                  </a:moveTo>
                  <a:lnTo>
                    <a:pt x="0" y="270191"/>
                  </a:lnTo>
                  <a:lnTo>
                    <a:pt x="13155" y="270191"/>
                  </a:lnTo>
                  <a:lnTo>
                    <a:pt x="6071" y="259059"/>
                  </a:lnTo>
                </a:path>
                <a:path w="13335" h="270509">
                  <a:moveTo>
                    <a:pt x="6071" y="125481"/>
                  </a:moveTo>
                  <a:lnTo>
                    <a:pt x="0" y="136613"/>
                  </a:lnTo>
                  <a:lnTo>
                    <a:pt x="13155" y="136613"/>
                  </a:lnTo>
                  <a:lnTo>
                    <a:pt x="6071" y="125481"/>
                  </a:lnTo>
                </a:path>
                <a:path w="13335" h="270509">
                  <a:moveTo>
                    <a:pt x="2023" y="0"/>
                  </a:moveTo>
                  <a:lnTo>
                    <a:pt x="0" y="4047"/>
                  </a:lnTo>
                  <a:lnTo>
                    <a:pt x="13155" y="4047"/>
                  </a:lnTo>
                  <a:lnTo>
                    <a:pt x="111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2" name="object 1242"/>
            <p:cNvSpPr/>
            <p:nvPr/>
          </p:nvSpPr>
          <p:spPr>
            <a:xfrm>
              <a:off x="5687835" y="12073254"/>
              <a:ext cx="55880" cy="296545"/>
            </a:xfrm>
            <a:custGeom>
              <a:avLst/>
              <a:gdLst/>
              <a:ahLst/>
              <a:cxnLst/>
              <a:rect l="l" t="t" r="r" b="b"/>
              <a:pathLst>
                <a:path w="55879" h="296545">
                  <a:moveTo>
                    <a:pt x="6070" y="257048"/>
                  </a:moveTo>
                  <a:lnTo>
                    <a:pt x="5181" y="254889"/>
                  </a:lnTo>
                  <a:lnTo>
                    <a:pt x="3035" y="254000"/>
                  </a:lnTo>
                  <a:lnTo>
                    <a:pt x="889" y="254889"/>
                  </a:lnTo>
                  <a:lnTo>
                    <a:pt x="0" y="257048"/>
                  </a:lnTo>
                  <a:lnTo>
                    <a:pt x="889" y="259194"/>
                  </a:lnTo>
                  <a:lnTo>
                    <a:pt x="3035" y="260083"/>
                  </a:lnTo>
                  <a:lnTo>
                    <a:pt x="5181" y="259194"/>
                  </a:lnTo>
                  <a:lnTo>
                    <a:pt x="6070" y="257048"/>
                  </a:lnTo>
                  <a:close/>
                </a:path>
                <a:path w="55879" h="296545">
                  <a:moveTo>
                    <a:pt x="6070" y="185191"/>
                  </a:moveTo>
                  <a:lnTo>
                    <a:pt x="5181" y="183045"/>
                  </a:lnTo>
                  <a:lnTo>
                    <a:pt x="3035" y="182156"/>
                  </a:lnTo>
                  <a:lnTo>
                    <a:pt x="889" y="183045"/>
                  </a:lnTo>
                  <a:lnTo>
                    <a:pt x="0" y="185191"/>
                  </a:lnTo>
                  <a:lnTo>
                    <a:pt x="889" y="187337"/>
                  </a:lnTo>
                  <a:lnTo>
                    <a:pt x="3035" y="188226"/>
                  </a:lnTo>
                  <a:lnTo>
                    <a:pt x="5181" y="187337"/>
                  </a:lnTo>
                  <a:lnTo>
                    <a:pt x="6070" y="185191"/>
                  </a:lnTo>
                  <a:close/>
                </a:path>
                <a:path w="55879" h="296545">
                  <a:moveTo>
                    <a:pt x="6070" y="112331"/>
                  </a:moveTo>
                  <a:lnTo>
                    <a:pt x="5181" y="110185"/>
                  </a:lnTo>
                  <a:lnTo>
                    <a:pt x="3035" y="109296"/>
                  </a:lnTo>
                  <a:lnTo>
                    <a:pt x="889" y="110185"/>
                  </a:lnTo>
                  <a:lnTo>
                    <a:pt x="0" y="112331"/>
                  </a:lnTo>
                  <a:lnTo>
                    <a:pt x="889" y="114477"/>
                  </a:lnTo>
                  <a:lnTo>
                    <a:pt x="3035" y="115366"/>
                  </a:lnTo>
                  <a:lnTo>
                    <a:pt x="5181" y="114477"/>
                  </a:lnTo>
                  <a:lnTo>
                    <a:pt x="6070" y="112331"/>
                  </a:lnTo>
                  <a:close/>
                </a:path>
                <a:path w="55879" h="296545">
                  <a:moveTo>
                    <a:pt x="6070" y="39471"/>
                  </a:moveTo>
                  <a:lnTo>
                    <a:pt x="5181" y="37325"/>
                  </a:lnTo>
                  <a:lnTo>
                    <a:pt x="3035" y="36436"/>
                  </a:lnTo>
                  <a:lnTo>
                    <a:pt x="889" y="37325"/>
                  </a:lnTo>
                  <a:lnTo>
                    <a:pt x="0" y="39471"/>
                  </a:lnTo>
                  <a:lnTo>
                    <a:pt x="889" y="41617"/>
                  </a:lnTo>
                  <a:lnTo>
                    <a:pt x="3035" y="42506"/>
                  </a:lnTo>
                  <a:lnTo>
                    <a:pt x="5181" y="41617"/>
                  </a:lnTo>
                  <a:lnTo>
                    <a:pt x="6070" y="39471"/>
                  </a:lnTo>
                  <a:close/>
                </a:path>
                <a:path w="55879" h="296545">
                  <a:moveTo>
                    <a:pt x="19227" y="243890"/>
                  </a:moveTo>
                  <a:lnTo>
                    <a:pt x="18338" y="241744"/>
                  </a:lnTo>
                  <a:lnTo>
                    <a:pt x="16192" y="240855"/>
                  </a:lnTo>
                  <a:lnTo>
                    <a:pt x="14046" y="241744"/>
                  </a:lnTo>
                  <a:lnTo>
                    <a:pt x="13157" y="243890"/>
                  </a:lnTo>
                  <a:lnTo>
                    <a:pt x="14046" y="246037"/>
                  </a:lnTo>
                  <a:lnTo>
                    <a:pt x="16192" y="246926"/>
                  </a:lnTo>
                  <a:lnTo>
                    <a:pt x="18338" y="246037"/>
                  </a:lnTo>
                  <a:lnTo>
                    <a:pt x="19227" y="243890"/>
                  </a:lnTo>
                  <a:close/>
                </a:path>
                <a:path w="55879" h="296545">
                  <a:moveTo>
                    <a:pt x="19227" y="171030"/>
                  </a:moveTo>
                  <a:lnTo>
                    <a:pt x="18338" y="168884"/>
                  </a:lnTo>
                  <a:lnTo>
                    <a:pt x="16192" y="167995"/>
                  </a:lnTo>
                  <a:lnTo>
                    <a:pt x="14046" y="168884"/>
                  </a:lnTo>
                  <a:lnTo>
                    <a:pt x="13157" y="171030"/>
                  </a:lnTo>
                  <a:lnTo>
                    <a:pt x="14046" y="173177"/>
                  </a:lnTo>
                  <a:lnTo>
                    <a:pt x="16192" y="174066"/>
                  </a:lnTo>
                  <a:lnTo>
                    <a:pt x="18338" y="173177"/>
                  </a:lnTo>
                  <a:lnTo>
                    <a:pt x="19227" y="171030"/>
                  </a:lnTo>
                  <a:close/>
                </a:path>
                <a:path w="55879" h="296545">
                  <a:moveTo>
                    <a:pt x="19227" y="98171"/>
                  </a:moveTo>
                  <a:lnTo>
                    <a:pt x="18338" y="96024"/>
                  </a:lnTo>
                  <a:lnTo>
                    <a:pt x="16192" y="95135"/>
                  </a:lnTo>
                  <a:lnTo>
                    <a:pt x="14046" y="96024"/>
                  </a:lnTo>
                  <a:lnTo>
                    <a:pt x="13157" y="98171"/>
                  </a:lnTo>
                  <a:lnTo>
                    <a:pt x="14046" y="100317"/>
                  </a:lnTo>
                  <a:lnTo>
                    <a:pt x="16192" y="101206"/>
                  </a:lnTo>
                  <a:lnTo>
                    <a:pt x="18338" y="100317"/>
                  </a:lnTo>
                  <a:lnTo>
                    <a:pt x="19227" y="98171"/>
                  </a:lnTo>
                  <a:close/>
                </a:path>
                <a:path w="55879" h="296545">
                  <a:moveTo>
                    <a:pt x="19227" y="26314"/>
                  </a:moveTo>
                  <a:lnTo>
                    <a:pt x="18338" y="24168"/>
                  </a:lnTo>
                  <a:lnTo>
                    <a:pt x="16192" y="23279"/>
                  </a:lnTo>
                  <a:lnTo>
                    <a:pt x="14046" y="24168"/>
                  </a:lnTo>
                  <a:lnTo>
                    <a:pt x="13157" y="26314"/>
                  </a:lnTo>
                  <a:lnTo>
                    <a:pt x="14046" y="28460"/>
                  </a:lnTo>
                  <a:lnTo>
                    <a:pt x="16192" y="29349"/>
                  </a:lnTo>
                  <a:lnTo>
                    <a:pt x="18338" y="28460"/>
                  </a:lnTo>
                  <a:lnTo>
                    <a:pt x="19227" y="26314"/>
                  </a:lnTo>
                  <a:close/>
                </a:path>
                <a:path w="55879" h="296545">
                  <a:moveTo>
                    <a:pt x="24282" y="275259"/>
                  </a:moveTo>
                  <a:lnTo>
                    <a:pt x="23393" y="273113"/>
                  </a:lnTo>
                  <a:lnTo>
                    <a:pt x="21247" y="272224"/>
                  </a:lnTo>
                  <a:lnTo>
                    <a:pt x="19100" y="273113"/>
                  </a:lnTo>
                  <a:lnTo>
                    <a:pt x="18211" y="275259"/>
                  </a:lnTo>
                  <a:lnTo>
                    <a:pt x="19100" y="277406"/>
                  </a:lnTo>
                  <a:lnTo>
                    <a:pt x="21247" y="278295"/>
                  </a:lnTo>
                  <a:lnTo>
                    <a:pt x="23393" y="277406"/>
                  </a:lnTo>
                  <a:lnTo>
                    <a:pt x="24282" y="275259"/>
                  </a:lnTo>
                  <a:close/>
                </a:path>
                <a:path w="55879" h="296545">
                  <a:moveTo>
                    <a:pt x="24282" y="203403"/>
                  </a:moveTo>
                  <a:lnTo>
                    <a:pt x="23393" y="201256"/>
                  </a:lnTo>
                  <a:lnTo>
                    <a:pt x="21247" y="200367"/>
                  </a:lnTo>
                  <a:lnTo>
                    <a:pt x="19100" y="201256"/>
                  </a:lnTo>
                  <a:lnTo>
                    <a:pt x="18211" y="203403"/>
                  </a:lnTo>
                  <a:lnTo>
                    <a:pt x="19100" y="205549"/>
                  </a:lnTo>
                  <a:lnTo>
                    <a:pt x="21247" y="206438"/>
                  </a:lnTo>
                  <a:lnTo>
                    <a:pt x="23393" y="205549"/>
                  </a:lnTo>
                  <a:lnTo>
                    <a:pt x="24282" y="203403"/>
                  </a:lnTo>
                  <a:close/>
                </a:path>
                <a:path w="55879" h="296545">
                  <a:moveTo>
                    <a:pt x="24282" y="130543"/>
                  </a:moveTo>
                  <a:lnTo>
                    <a:pt x="23393" y="128397"/>
                  </a:lnTo>
                  <a:lnTo>
                    <a:pt x="21247" y="127508"/>
                  </a:lnTo>
                  <a:lnTo>
                    <a:pt x="19100" y="128397"/>
                  </a:lnTo>
                  <a:lnTo>
                    <a:pt x="18211" y="130543"/>
                  </a:lnTo>
                  <a:lnTo>
                    <a:pt x="19100" y="132689"/>
                  </a:lnTo>
                  <a:lnTo>
                    <a:pt x="21247" y="133578"/>
                  </a:lnTo>
                  <a:lnTo>
                    <a:pt x="23393" y="132689"/>
                  </a:lnTo>
                  <a:lnTo>
                    <a:pt x="24282" y="130543"/>
                  </a:lnTo>
                  <a:close/>
                </a:path>
                <a:path w="55879" h="296545">
                  <a:moveTo>
                    <a:pt x="24282" y="57683"/>
                  </a:moveTo>
                  <a:lnTo>
                    <a:pt x="23393" y="55537"/>
                  </a:lnTo>
                  <a:lnTo>
                    <a:pt x="21247" y="54648"/>
                  </a:lnTo>
                  <a:lnTo>
                    <a:pt x="19100" y="55537"/>
                  </a:lnTo>
                  <a:lnTo>
                    <a:pt x="18211" y="57683"/>
                  </a:lnTo>
                  <a:lnTo>
                    <a:pt x="19100" y="59829"/>
                  </a:lnTo>
                  <a:lnTo>
                    <a:pt x="21247" y="60718"/>
                  </a:lnTo>
                  <a:lnTo>
                    <a:pt x="23393" y="59829"/>
                  </a:lnTo>
                  <a:lnTo>
                    <a:pt x="24282" y="57683"/>
                  </a:lnTo>
                  <a:close/>
                </a:path>
                <a:path w="55879" h="296545">
                  <a:moveTo>
                    <a:pt x="33388" y="291452"/>
                  </a:moveTo>
                  <a:lnTo>
                    <a:pt x="32499" y="289306"/>
                  </a:lnTo>
                  <a:lnTo>
                    <a:pt x="30353" y="288417"/>
                  </a:lnTo>
                  <a:lnTo>
                    <a:pt x="28206" y="289306"/>
                  </a:lnTo>
                  <a:lnTo>
                    <a:pt x="27317" y="291452"/>
                  </a:lnTo>
                  <a:lnTo>
                    <a:pt x="28206" y="293598"/>
                  </a:lnTo>
                  <a:lnTo>
                    <a:pt x="30353" y="294487"/>
                  </a:lnTo>
                  <a:lnTo>
                    <a:pt x="32499" y="293598"/>
                  </a:lnTo>
                  <a:lnTo>
                    <a:pt x="33388" y="291452"/>
                  </a:lnTo>
                  <a:close/>
                </a:path>
                <a:path w="55879" h="296545">
                  <a:moveTo>
                    <a:pt x="33388" y="239839"/>
                  </a:moveTo>
                  <a:lnTo>
                    <a:pt x="32499" y="237693"/>
                  </a:lnTo>
                  <a:lnTo>
                    <a:pt x="30353" y="236804"/>
                  </a:lnTo>
                  <a:lnTo>
                    <a:pt x="28206" y="237693"/>
                  </a:lnTo>
                  <a:lnTo>
                    <a:pt x="27317" y="239839"/>
                  </a:lnTo>
                  <a:lnTo>
                    <a:pt x="28206" y="241985"/>
                  </a:lnTo>
                  <a:lnTo>
                    <a:pt x="30353" y="242874"/>
                  </a:lnTo>
                  <a:lnTo>
                    <a:pt x="32499" y="241985"/>
                  </a:lnTo>
                  <a:lnTo>
                    <a:pt x="33388" y="239839"/>
                  </a:lnTo>
                  <a:close/>
                </a:path>
                <a:path w="55879" h="296545">
                  <a:moveTo>
                    <a:pt x="33388" y="214541"/>
                  </a:moveTo>
                  <a:lnTo>
                    <a:pt x="32499" y="212394"/>
                  </a:lnTo>
                  <a:lnTo>
                    <a:pt x="30353" y="211505"/>
                  </a:lnTo>
                  <a:lnTo>
                    <a:pt x="28206" y="212394"/>
                  </a:lnTo>
                  <a:lnTo>
                    <a:pt x="27317" y="214541"/>
                  </a:lnTo>
                  <a:lnTo>
                    <a:pt x="28206" y="216687"/>
                  </a:lnTo>
                  <a:lnTo>
                    <a:pt x="30353" y="217576"/>
                  </a:lnTo>
                  <a:lnTo>
                    <a:pt x="32499" y="216687"/>
                  </a:lnTo>
                  <a:lnTo>
                    <a:pt x="33388" y="214541"/>
                  </a:lnTo>
                  <a:close/>
                </a:path>
                <a:path w="55879" h="296545">
                  <a:moveTo>
                    <a:pt x="33388" y="162928"/>
                  </a:moveTo>
                  <a:lnTo>
                    <a:pt x="32499" y="160782"/>
                  </a:lnTo>
                  <a:lnTo>
                    <a:pt x="30353" y="159893"/>
                  </a:lnTo>
                  <a:lnTo>
                    <a:pt x="28206" y="160782"/>
                  </a:lnTo>
                  <a:lnTo>
                    <a:pt x="27317" y="162928"/>
                  </a:lnTo>
                  <a:lnTo>
                    <a:pt x="28206" y="165074"/>
                  </a:lnTo>
                  <a:lnTo>
                    <a:pt x="30353" y="165963"/>
                  </a:lnTo>
                  <a:lnTo>
                    <a:pt x="32499" y="165074"/>
                  </a:lnTo>
                  <a:lnTo>
                    <a:pt x="33388" y="162928"/>
                  </a:lnTo>
                  <a:close/>
                </a:path>
                <a:path w="55879" h="296545">
                  <a:moveTo>
                    <a:pt x="33388" y="137629"/>
                  </a:moveTo>
                  <a:lnTo>
                    <a:pt x="32499" y="135483"/>
                  </a:lnTo>
                  <a:lnTo>
                    <a:pt x="30353" y="134594"/>
                  </a:lnTo>
                  <a:lnTo>
                    <a:pt x="28206" y="135483"/>
                  </a:lnTo>
                  <a:lnTo>
                    <a:pt x="27317" y="137629"/>
                  </a:lnTo>
                  <a:lnTo>
                    <a:pt x="28206" y="139776"/>
                  </a:lnTo>
                  <a:lnTo>
                    <a:pt x="30353" y="140665"/>
                  </a:lnTo>
                  <a:lnTo>
                    <a:pt x="32499" y="139776"/>
                  </a:lnTo>
                  <a:lnTo>
                    <a:pt x="33388" y="137629"/>
                  </a:lnTo>
                  <a:close/>
                </a:path>
                <a:path w="55879" h="296545">
                  <a:moveTo>
                    <a:pt x="33388" y="111315"/>
                  </a:moveTo>
                  <a:lnTo>
                    <a:pt x="32499" y="109169"/>
                  </a:lnTo>
                  <a:lnTo>
                    <a:pt x="30353" y="108280"/>
                  </a:lnTo>
                  <a:lnTo>
                    <a:pt x="28206" y="109169"/>
                  </a:lnTo>
                  <a:lnTo>
                    <a:pt x="27317" y="111315"/>
                  </a:lnTo>
                  <a:lnTo>
                    <a:pt x="28206" y="113461"/>
                  </a:lnTo>
                  <a:lnTo>
                    <a:pt x="30353" y="114350"/>
                  </a:lnTo>
                  <a:lnTo>
                    <a:pt x="32499" y="113461"/>
                  </a:lnTo>
                  <a:lnTo>
                    <a:pt x="33388" y="111315"/>
                  </a:lnTo>
                  <a:close/>
                </a:path>
                <a:path w="55879" h="296545">
                  <a:moveTo>
                    <a:pt x="33388" y="86017"/>
                  </a:moveTo>
                  <a:lnTo>
                    <a:pt x="32499" y="83870"/>
                  </a:lnTo>
                  <a:lnTo>
                    <a:pt x="30353" y="82981"/>
                  </a:lnTo>
                  <a:lnTo>
                    <a:pt x="28206" y="83870"/>
                  </a:lnTo>
                  <a:lnTo>
                    <a:pt x="27317" y="86017"/>
                  </a:lnTo>
                  <a:lnTo>
                    <a:pt x="28206" y="88163"/>
                  </a:lnTo>
                  <a:lnTo>
                    <a:pt x="30353" y="89052"/>
                  </a:lnTo>
                  <a:lnTo>
                    <a:pt x="32499" y="88163"/>
                  </a:lnTo>
                  <a:lnTo>
                    <a:pt x="33388" y="86017"/>
                  </a:lnTo>
                  <a:close/>
                </a:path>
                <a:path w="55879" h="296545">
                  <a:moveTo>
                    <a:pt x="33388" y="60718"/>
                  </a:moveTo>
                  <a:lnTo>
                    <a:pt x="32499" y="58572"/>
                  </a:lnTo>
                  <a:lnTo>
                    <a:pt x="30353" y="57683"/>
                  </a:lnTo>
                  <a:lnTo>
                    <a:pt x="28206" y="58572"/>
                  </a:lnTo>
                  <a:lnTo>
                    <a:pt x="27317" y="60718"/>
                  </a:lnTo>
                  <a:lnTo>
                    <a:pt x="28206" y="62865"/>
                  </a:lnTo>
                  <a:lnTo>
                    <a:pt x="30353" y="63754"/>
                  </a:lnTo>
                  <a:lnTo>
                    <a:pt x="32499" y="62865"/>
                  </a:lnTo>
                  <a:lnTo>
                    <a:pt x="33388" y="60718"/>
                  </a:lnTo>
                  <a:close/>
                </a:path>
                <a:path w="55879" h="296545">
                  <a:moveTo>
                    <a:pt x="33388" y="34417"/>
                  </a:moveTo>
                  <a:lnTo>
                    <a:pt x="32499" y="32270"/>
                  </a:lnTo>
                  <a:lnTo>
                    <a:pt x="30353" y="31381"/>
                  </a:lnTo>
                  <a:lnTo>
                    <a:pt x="28206" y="32270"/>
                  </a:lnTo>
                  <a:lnTo>
                    <a:pt x="27317" y="34417"/>
                  </a:lnTo>
                  <a:lnTo>
                    <a:pt x="28206" y="36563"/>
                  </a:lnTo>
                  <a:lnTo>
                    <a:pt x="30353" y="37452"/>
                  </a:lnTo>
                  <a:lnTo>
                    <a:pt x="32499" y="36563"/>
                  </a:lnTo>
                  <a:lnTo>
                    <a:pt x="33388" y="34417"/>
                  </a:lnTo>
                  <a:close/>
                </a:path>
                <a:path w="55879" h="296545">
                  <a:moveTo>
                    <a:pt x="33388" y="9118"/>
                  </a:moveTo>
                  <a:lnTo>
                    <a:pt x="32499" y="6972"/>
                  </a:lnTo>
                  <a:lnTo>
                    <a:pt x="30353" y="6083"/>
                  </a:lnTo>
                  <a:lnTo>
                    <a:pt x="28206" y="6972"/>
                  </a:lnTo>
                  <a:lnTo>
                    <a:pt x="27317" y="9118"/>
                  </a:lnTo>
                  <a:lnTo>
                    <a:pt x="28206" y="11264"/>
                  </a:lnTo>
                  <a:lnTo>
                    <a:pt x="30353" y="12153"/>
                  </a:lnTo>
                  <a:lnTo>
                    <a:pt x="32499" y="11264"/>
                  </a:lnTo>
                  <a:lnTo>
                    <a:pt x="33388" y="9118"/>
                  </a:lnTo>
                  <a:close/>
                </a:path>
                <a:path w="55879" h="296545">
                  <a:moveTo>
                    <a:pt x="37439" y="262102"/>
                  </a:moveTo>
                  <a:lnTo>
                    <a:pt x="36550" y="259956"/>
                  </a:lnTo>
                  <a:lnTo>
                    <a:pt x="34404" y="259067"/>
                  </a:lnTo>
                  <a:lnTo>
                    <a:pt x="32258" y="259956"/>
                  </a:lnTo>
                  <a:lnTo>
                    <a:pt x="31369" y="262102"/>
                  </a:lnTo>
                  <a:lnTo>
                    <a:pt x="31572" y="262610"/>
                  </a:lnTo>
                  <a:lnTo>
                    <a:pt x="30353" y="262102"/>
                  </a:lnTo>
                  <a:lnTo>
                    <a:pt x="28206" y="262991"/>
                  </a:lnTo>
                  <a:lnTo>
                    <a:pt x="27317" y="265137"/>
                  </a:lnTo>
                  <a:lnTo>
                    <a:pt x="28206" y="267284"/>
                  </a:lnTo>
                  <a:lnTo>
                    <a:pt x="30353" y="268173"/>
                  </a:lnTo>
                  <a:lnTo>
                    <a:pt x="32499" y="267284"/>
                  </a:lnTo>
                  <a:lnTo>
                    <a:pt x="33388" y="265137"/>
                  </a:lnTo>
                  <a:lnTo>
                    <a:pt x="33172" y="264642"/>
                  </a:lnTo>
                  <a:lnTo>
                    <a:pt x="34404" y="265137"/>
                  </a:lnTo>
                  <a:lnTo>
                    <a:pt x="36550" y="264248"/>
                  </a:lnTo>
                  <a:lnTo>
                    <a:pt x="37439" y="262102"/>
                  </a:lnTo>
                  <a:close/>
                </a:path>
                <a:path w="55879" h="296545">
                  <a:moveTo>
                    <a:pt x="37439" y="189242"/>
                  </a:moveTo>
                  <a:lnTo>
                    <a:pt x="36550" y="187096"/>
                  </a:lnTo>
                  <a:lnTo>
                    <a:pt x="34404" y="186207"/>
                  </a:lnTo>
                  <a:lnTo>
                    <a:pt x="32816" y="186867"/>
                  </a:lnTo>
                  <a:lnTo>
                    <a:pt x="32499" y="186080"/>
                  </a:lnTo>
                  <a:lnTo>
                    <a:pt x="30353" y="185191"/>
                  </a:lnTo>
                  <a:lnTo>
                    <a:pt x="28206" y="186080"/>
                  </a:lnTo>
                  <a:lnTo>
                    <a:pt x="27317" y="188226"/>
                  </a:lnTo>
                  <a:lnTo>
                    <a:pt x="28206" y="190373"/>
                  </a:lnTo>
                  <a:lnTo>
                    <a:pt x="30353" y="191262"/>
                  </a:lnTo>
                  <a:lnTo>
                    <a:pt x="31927" y="190614"/>
                  </a:lnTo>
                  <a:lnTo>
                    <a:pt x="32258" y="191389"/>
                  </a:lnTo>
                  <a:lnTo>
                    <a:pt x="34404" y="192278"/>
                  </a:lnTo>
                  <a:lnTo>
                    <a:pt x="36550" y="191389"/>
                  </a:lnTo>
                  <a:lnTo>
                    <a:pt x="37439" y="189242"/>
                  </a:lnTo>
                  <a:close/>
                </a:path>
                <a:path w="55879" h="296545">
                  <a:moveTo>
                    <a:pt x="37439" y="116382"/>
                  </a:moveTo>
                  <a:lnTo>
                    <a:pt x="36550" y="114236"/>
                  </a:lnTo>
                  <a:lnTo>
                    <a:pt x="34404" y="113347"/>
                  </a:lnTo>
                  <a:lnTo>
                    <a:pt x="32258" y="114236"/>
                  </a:lnTo>
                  <a:lnTo>
                    <a:pt x="31369" y="116382"/>
                  </a:lnTo>
                  <a:lnTo>
                    <a:pt x="32258" y="118529"/>
                  </a:lnTo>
                  <a:lnTo>
                    <a:pt x="34404" y="119418"/>
                  </a:lnTo>
                  <a:lnTo>
                    <a:pt x="36550" y="118529"/>
                  </a:lnTo>
                  <a:lnTo>
                    <a:pt x="37439" y="116382"/>
                  </a:lnTo>
                  <a:close/>
                </a:path>
                <a:path w="55879" h="296545">
                  <a:moveTo>
                    <a:pt x="37439" y="44526"/>
                  </a:moveTo>
                  <a:lnTo>
                    <a:pt x="36550" y="42379"/>
                  </a:lnTo>
                  <a:lnTo>
                    <a:pt x="34404" y="41490"/>
                  </a:lnTo>
                  <a:lnTo>
                    <a:pt x="32258" y="42379"/>
                  </a:lnTo>
                  <a:lnTo>
                    <a:pt x="31369" y="44526"/>
                  </a:lnTo>
                  <a:lnTo>
                    <a:pt x="32258" y="46672"/>
                  </a:lnTo>
                  <a:lnTo>
                    <a:pt x="34404" y="47574"/>
                  </a:lnTo>
                  <a:lnTo>
                    <a:pt x="36550" y="46672"/>
                  </a:lnTo>
                  <a:lnTo>
                    <a:pt x="37439" y="44526"/>
                  </a:lnTo>
                  <a:close/>
                </a:path>
                <a:path w="55879" h="296545">
                  <a:moveTo>
                    <a:pt x="42506" y="293471"/>
                  </a:moveTo>
                  <a:lnTo>
                    <a:pt x="41617" y="291325"/>
                  </a:lnTo>
                  <a:lnTo>
                    <a:pt x="39471" y="290436"/>
                  </a:lnTo>
                  <a:lnTo>
                    <a:pt x="37325" y="291325"/>
                  </a:lnTo>
                  <a:lnTo>
                    <a:pt x="36436" y="293471"/>
                  </a:lnTo>
                  <a:lnTo>
                    <a:pt x="37325" y="295617"/>
                  </a:lnTo>
                  <a:lnTo>
                    <a:pt x="39471" y="296506"/>
                  </a:lnTo>
                  <a:lnTo>
                    <a:pt x="41617" y="295617"/>
                  </a:lnTo>
                  <a:lnTo>
                    <a:pt x="42506" y="293471"/>
                  </a:lnTo>
                  <a:close/>
                </a:path>
                <a:path w="55879" h="296545">
                  <a:moveTo>
                    <a:pt x="42506" y="220611"/>
                  </a:moveTo>
                  <a:lnTo>
                    <a:pt x="41617" y="218465"/>
                  </a:lnTo>
                  <a:lnTo>
                    <a:pt x="39471" y="217576"/>
                  </a:lnTo>
                  <a:lnTo>
                    <a:pt x="37325" y="218465"/>
                  </a:lnTo>
                  <a:lnTo>
                    <a:pt x="36436" y="220611"/>
                  </a:lnTo>
                  <a:lnTo>
                    <a:pt x="37325" y="222758"/>
                  </a:lnTo>
                  <a:lnTo>
                    <a:pt x="39471" y="223647"/>
                  </a:lnTo>
                  <a:lnTo>
                    <a:pt x="41617" y="222758"/>
                  </a:lnTo>
                  <a:lnTo>
                    <a:pt x="42506" y="220611"/>
                  </a:lnTo>
                  <a:close/>
                </a:path>
                <a:path w="55879" h="296545">
                  <a:moveTo>
                    <a:pt x="42506" y="148767"/>
                  </a:moveTo>
                  <a:lnTo>
                    <a:pt x="41617" y="146621"/>
                  </a:lnTo>
                  <a:lnTo>
                    <a:pt x="39471" y="145732"/>
                  </a:lnTo>
                  <a:lnTo>
                    <a:pt x="37325" y="146621"/>
                  </a:lnTo>
                  <a:lnTo>
                    <a:pt x="36436" y="148767"/>
                  </a:lnTo>
                  <a:lnTo>
                    <a:pt x="37325" y="150914"/>
                  </a:lnTo>
                  <a:lnTo>
                    <a:pt x="39471" y="151803"/>
                  </a:lnTo>
                  <a:lnTo>
                    <a:pt x="41617" y="150914"/>
                  </a:lnTo>
                  <a:lnTo>
                    <a:pt x="42506" y="148767"/>
                  </a:lnTo>
                  <a:close/>
                </a:path>
                <a:path w="55879" h="296545">
                  <a:moveTo>
                    <a:pt x="42506" y="75907"/>
                  </a:moveTo>
                  <a:lnTo>
                    <a:pt x="41617" y="73761"/>
                  </a:lnTo>
                  <a:lnTo>
                    <a:pt x="39471" y="72872"/>
                  </a:lnTo>
                  <a:lnTo>
                    <a:pt x="37325" y="73761"/>
                  </a:lnTo>
                  <a:lnTo>
                    <a:pt x="36436" y="75907"/>
                  </a:lnTo>
                  <a:lnTo>
                    <a:pt x="37325" y="78054"/>
                  </a:lnTo>
                  <a:lnTo>
                    <a:pt x="39471" y="78943"/>
                  </a:lnTo>
                  <a:lnTo>
                    <a:pt x="41617" y="78054"/>
                  </a:lnTo>
                  <a:lnTo>
                    <a:pt x="42506" y="75907"/>
                  </a:lnTo>
                  <a:close/>
                </a:path>
                <a:path w="55879" h="296545">
                  <a:moveTo>
                    <a:pt x="42506" y="3048"/>
                  </a:moveTo>
                  <a:lnTo>
                    <a:pt x="41617" y="889"/>
                  </a:lnTo>
                  <a:lnTo>
                    <a:pt x="39471" y="0"/>
                  </a:lnTo>
                  <a:lnTo>
                    <a:pt x="37325" y="889"/>
                  </a:lnTo>
                  <a:lnTo>
                    <a:pt x="36436" y="3048"/>
                  </a:lnTo>
                  <a:lnTo>
                    <a:pt x="37325" y="5194"/>
                  </a:lnTo>
                  <a:lnTo>
                    <a:pt x="39471" y="6083"/>
                  </a:lnTo>
                  <a:lnTo>
                    <a:pt x="41617" y="5194"/>
                  </a:lnTo>
                  <a:lnTo>
                    <a:pt x="42506" y="3048"/>
                  </a:lnTo>
                  <a:close/>
                </a:path>
                <a:path w="55879" h="296545">
                  <a:moveTo>
                    <a:pt x="55651" y="280314"/>
                  </a:moveTo>
                  <a:lnTo>
                    <a:pt x="54762" y="278168"/>
                  </a:lnTo>
                  <a:lnTo>
                    <a:pt x="52616" y="277279"/>
                  </a:lnTo>
                  <a:lnTo>
                    <a:pt x="50469" y="278168"/>
                  </a:lnTo>
                  <a:lnTo>
                    <a:pt x="49580" y="280314"/>
                  </a:lnTo>
                  <a:lnTo>
                    <a:pt x="50469" y="282460"/>
                  </a:lnTo>
                  <a:lnTo>
                    <a:pt x="52616" y="283349"/>
                  </a:lnTo>
                  <a:lnTo>
                    <a:pt x="54762" y="282460"/>
                  </a:lnTo>
                  <a:lnTo>
                    <a:pt x="55651" y="280314"/>
                  </a:lnTo>
                  <a:close/>
                </a:path>
                <a:path w="55879" h="296545">
                  <a:moveTo>
                    <a:pt x="55651" y="207454"/>
                  </a:moveTo>
                  <a:lnTo>
                    <a:pt x="54762" y="205308"/>
                  </a:lnTo>
                  <a:lnTo>
                    <a:pt x="52616" y="204419"/>
                  </a:lnTo>
                  <a:lnTo>
                    <a:pt x="50469" y="205308"/>
                  </a:lnTo>
                  <a:lnTo>
                    <a:pt x="49580" y="207454"/>
                  </a:lnTo>
                  <a:lnTo>
                    <a:pt x="50469" y="209600"/>
                  </a:lnTo>
                  <a:lnTo>
                    <a:pt x="52616" y="210489"/>
                  </a:lnTo>
                  <a:lnTo>
                    <a:pt x="54762" y="209600"/>
                  </a:lnTo>
                  <a:lnTo>
                    <a:pt x="55651" y="207454"/>
                  </a:lnTo>
                  <a:close/>
                </a:path>
                <a:path w="55879" h="296545">
                  <a:moveTo>
                    <a:pt x="55651" y="134594"/>
                  </a:moveTo>
                  <a:lnTo>
                    <a:pt x="54762" y="132448"/>
                  </a:lnTo>
                  <a:lnTo>
                    <a:pt x="52616" y="131559"/>
                  </a:lnTo>
                  <a:lnTo>
                    <a:pt x="50469" y="132448"/>
                  </a:lnTo>
                  <a:lnTo>
                    <a:pt x="49580" y="134594"/>
                  </a:lnTo>
                  <a:lnTo>
                    <a:pt x="50469" y="136740"/>
                  </a:lnTo>
                  <a:lnTo>
                    <a:pt x="52616" y="137629"/>
                  </a:lnTo>
                  <a:lnTo>
                    <a:pt x="54762" y="136740"/>
                  </a:lnTo>
                  <a:lnTo>
                    <a:pt x="55651" y="134594"/>
                  </a:lnTo>
                  <a:close/>
                </a:path>
                <a:path w="55879" h="296545">
                  <a:moveTo>
                    <a:pt x="55651" y="62750"/>
                  </a:moveTo>
                  <a:lnTo>
                    <a:pt x="54762" y="60604"/>
                  </a:lnTo>
                  <a:lnTo>
                    <a:pt x="52616" y="59715"/>
                  </a:lnTo>
                  <a:lnTo>
                    <a:pt x="50469" y="60604"/>
                  </a:lnTo>
                  <a:lnTo>
                    <a:pt x="49580" y="62750"/>
                  </a:lnTo>
                  <a:lnTo>
                    <a:pt x="50469" y="64897"/>
                  </a:lnTo>
                  <a:lnTo>
                    <a:pt x="52616" y="65786"/>
                  </a:lnTo>
                  <a:lnTo>
                    <a:pt x="54762" y="64897"/>
                  </a:lnTo>
                  <a:lnTo>
                    <a:pt x="55651" y="627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3" name="object 1243"/>
            <p:cNvSpPr/>
            <p:nvPr/>
          </p:nvSpPr>
          <p:spPr>
            <a:xfrm>
              <a:off x="5688853" y="12075277"/>
              <a:ext cx="53975" cy="299720"/>
            </a:xfrm>
            <a:custGeom>
              <a:avLst/>
              <a:gdLst/>
              <a:ahLst/>
              <a:cxnLst/>
              <a:rect l="l" t="t" r="r" b="b"/>
              <a:pathLst>
                <a:path w="53975" h="299720">
                  <a:moveTo>
                    <a:pt x="0" y="299537"/>
                  </a:moveTo>
                  <a:lnTo>
                    <a:pt x="53633" y="299537"/>
                  </a:lnTo>
                  <a:lnTo>
                    <a:pt x="53633" y="0"/>
                  </a:lnTo>
                  <a:lnTo>
                    <a:pt x="0" y="0"/>
                  </a:lnTo>
                  <a:lnTo>
                    <a:pt x="0" y="299537"/>
                  </a:lnTo>
                </a:path>
                <a:path w="53975" h="299720">
                  <a:moveTo>
                    <a:pt x="53633" y="299537"/>
                  </a:moveTo>
                  <a:lnTo>
                    <a:pt x="0" y="0"/>
                  </a:lnTo>
                </a:path>
                <a:path w="53975" h="299720">
                  <a:moveTo>
                    <a:pt x="53633" y="0"/>
                  </a:moveTo>
                  <a:lnTo>
                    <a:pt x="0" y="2995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244" name="object 1244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4190153" y="12072241"/>
              <a:ext cx="59705" cy="305609"/>
            </a:xfrm>
            <a:prstGeom prst="rect">
              <a:avLst/>
            </a:prstGeom>
          </p:spPr>
        </p:pic>
        <p:pic>
          <p:nvPicPr>
            <p:cNvPr id="1245" name="object 1245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2693477" y="12927340"/>
              <a:ext cx="59705" cy="305609"/>
            </a:xfrm>
            <a:prstGeom prst="rect">
              <a:avLst/>
            </a:prstGeom>
          </p:spPr>
        </p:pic>
        <p:pic>
          <p:nvPicPr>
            <p:cNvPr id="1246" name="object 1246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1673430" y="11682640"/>
              <a:ext cx="304597" cy="58693"/>
            </a:xfrm>
            <a:prstGeom prst="rect">
              <a:avLst/>
            </a:prstGeom>
          </p:spPr>
        </p:pic>
        <p:pic>
          <p:nvPicPr>
            <p:cNvPr id="1247" name="object 1247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7957648" y="10368115"/>
              <a:ext cx="304597" cy="59705"/>
            </a:xfrm>
            <a:prstGeom prst="rect">
              <a:avLst/>
            </a:prstGeom>
          </p:spPr>
        </p:pic>
        <p:pic>
          <p:nvPicPr>
            <p:cNvPr id="1248" name="object 1248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7192613" y="10368115"/>
              <a:ext cx="305609" cy="59705"/>
            </a:xfrm>
            <a:prstGeom prst="rect">
              <a:avLst/>
            </a:prstGeom>
          </p:spPr>
        </p:pic>
        <p:pic>
          <p:nvPicPr>
            <p:cNvPr id="1249" name="object 1249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7957648" y="11008681"/>
              <a:ext cx="304597" cy="59705"/>
            </a:xfrm>
            <a:prstGeom prst="rect">
              <a:avLst/>
            </a:prstGeom>
          </p:spPr>
        </p:pic>
        <p:pic>
          <p:nvPicPr>
            <p:cNvPr id="1250" name="object 1250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7957648" y="9053590"/>
              <a:ext cx="304597" cy="59705"/>
            </a:xfrm>
            <a:prstGeom prst="rect">
              <a:avLst/>
            </a:prstGeom>
          </p:spPr>
        </p:pic>
        <p:pic>
          <p:nvPicPr>
            <p:cNvPr id="1251" name="object 1251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2437453" y="11682640"/>
              <a:ext cx="304597" cy="58693"/>
            </a:xfrm>
            <a:prstGeom prst="rect">
              <a:avLst/>
            </a:prstGeom>
          </p:spPr>
        </p:pic>
        <p:sp>
          <p:nvSpPr>
            <p:cNvPr id="1252" name="object 1252"/>
            <p:cNvSpPr/>
            <p:nvPr/>
          </p:nvSpPr>
          <p:spPr>
            <a:xfrm>
              <a:off x="7244222" y="11011717"/>
              <a:ext cx="244475" cy="1270"/>
            </a:xfrm>
            <a:custGeom>
              <a:avLst/>
              <a:gdLst/>
              <a:ahLst/>
              <a:cxnLst/>
              <a:rect l="l" t="t" r="r" b="b"/>
              <a:pathLst>
                <a:path w="244475" h="1270">
                  <a:moveTo>
                    <a:pt x="0" y="0"/>
                  </a:moveTo>
                  <a:lnTo>
                    <a:pt x="0" y="1011"/>
                  </a:lnTo>
                  <a:lnTo>
                    <a:pt x="13155" y="1011"/>
                  </a:lnTo>
                  <a:lnTo>
                    <a:pt x="12143" y="0"/>
                  </a:lnTo>
                </a:path>
                <a:path w="244475" h="1270">
                  <a:moveTo>
                    <a:pt x="76908" y="0"/>
                  </a:moveTo>
                  <a:lnTo>
                    <a:pt x="76908" y="1011"/>
                  </a:lnTo>
                  <a:lnTo>
                    <a:pt x="90063" y="1011"/>
                  </a:lnTo>
                  <a:lnTo>
                    <a:pt x="89051" y="0"/>
                  </a:lnTo>
                </a:path>
                <a:path w="244475" h="1270">
                  <a:moveTo>
                    <a:pt x="153816" y="0"/>
                  </a:moveTo>
                  <a:lnTo>
                    <a:pt x="153816" y="1011"/>
                  </a:lnTo>
                  <a:lnTo>
                    <a:pt x="166971" y="1011"/>
                  </a:lnTo>
                  <a:lnTo>
                    <a:pt x="165960" y="0"/>
                  </a:lnTo>
                </a:path>
                <a:path w="244475" h="1270">
                  <a:moveTo>
                    <a:pt x="230724" y="0"/>
                  </a:moveTo>
                  <a:lnTo>
                    <a:pt x="230724" y="1011"/>
                  </a:lnTo>
                  <a:lnTo>
                    <a:pt x="243880" y="1011"/>
                  </a:lnTo>
                  <a:lnTo>
                    <a:pt x="24286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3" name="object 1253"/>
            <p:cNvSpPr/>
            <p:nvPr/>
          </p:nvSpPr>
          <p:spPr>
            <a:xfrm>
              <a:off x="7210818" y="11021846"/>
              <a:ext cx="274320" cy="42545"/>
            </a:xfrm>
            <a:custGeom>
              <a:avLst/>
              <a:gdLst/>
              <a:ahLst/>
              <a:cxnLst/>
              <a:rect l="l" t="t" r="r" b="b"/>
              <a:pathLst>
                <a:path w="274320" h="42545">
                  <a:moveTo>
                    <a:pt x="6070" y="3035"/>
                  </a:moveTo>
                  <a:lnTo>
                    <a:pt x="5181" y="889"/>
                  </a:lnTo>
                  <a:lnTo>
                    <a:pt x="3035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89" y="5181"/>
                  </a:lnTo>
                  <a:lnTo>
                    <a:pt x="3035" y="6070"/>
                  </a:lnTo>
                  <a:lnTo>
                    <a:pt x="5181" y="5181"/>
                  </a:lnTo>
                  <a:lnTo>
                    <a:pt x="6070" y="3035"/>
                  </a:lnTo>
                  <a:close/>
                </a:path>
                <a:path w="274320" h="42545">
                  <a:moveTo>
                    <a:pt x="11137" y="34404"/>
                  </a:moveTo>
                  <a:lnTo>
                    <a:pt x="10248" y="32258"/>
                  </a:lnTo>
                  <a:lnTo>
                    <a:pt x="8102" y="31369"/>
                  </a:lnTo>
                  <a:lnTo>
                    <a:pt x="5956" y="32258"/>
                  </a:lnTo>
                  <a:lnTo>
                    <a:pt x="5067" y="34404"/>
                  </a:lnTo>
                  <a:lnTo>
                    <a:pt x="5956" y="36550"/>
                  </a:lnTo>
                  <a:lnTo>
                    <a:pt x="8102" y="37439"/>
                  </a:lnTo>
                  <a:lnTo>
                    <a:pt x="10248" y="36550"/>
                  </a:lnTo>
                  <a:lnTo>
                    <a:pt x="11137" y="34404"/>
                  </a:lnTo>
                  <a:close/>
                </a:path>
                <a:path w="274320" h="42545">
                  <a:moveTo>
                    <a:pt x="11137" y="9105"/>
                  </a:moveTo>
                  <a:lnTo>
                    <a:pt x="10248" y="6959"/>
                  </a:lnTo>
                  <a:lnTo>
                    <a:pt x="8102" y="6070"/>
                  </a:lnTo>
                  <a:lnTo>
                    <a:pt x="5956" y="6959"/>
                  </a:lnTo>
                  <a:lnTo>
                    <a:pt x="5067" y="9105"/>
                  </a:lnTo>
                  <a:lnTo>
                    <a:pt x="5956" y="11252"/>
                  </a:lnTo>
                  <a:lnTo>
                    <a:pt x="8102" y="12141"/>
                  </a:lnTo>
                  <a:lnTo>
                    <a:pt x="10248" y="11252"/>
                  </a:lnTo>
                  <a:lnTo>
                    <a:pt x="11137" y="9105"/>
                  </a:lnTo>
                  <a:close/>
                </a:path>
                <a:path w="274320" h="42545">
                  <a:moveTo>
                    <a:pt x="24295" y="21247"/>
                  </a:moveTo>
                  <a:lnTo>
                    <a:pt x="23406" y="19100"/>
                  </a:lnTo>
                  <a:lnTo>
                    <a:pt x="21259" y="18211"/>
                  </a:lnTo>
                  <a:lnTo>
                    <a:pt x="19100" y="19100"/>
                  </a:lnTo>
                  <a:lnTo>
                    <a:pt x="18211" y="21247"/>
                  </a:lnTo>
                  <a:lnTo>
                    <a:pt x="19100" y="23393"/>
                  </a:lnTo>
                  <a:lnTo>
                    <a:pt x="21259" y="24282"/>
                  </a:lnTo>
                  <a:lnTo>
                    <a:pt x="23406" y="23393"/>
                  </a:lnTo>
                  <a:lnTo>
                    <a:pt x="24295" y="21247"/>
                  </a:lnTo>
                  <a:close/>
                </a:path>
                <a:path w="274320" h="42545">
                  <a:moveTo>
                    <a:pt x="38455" y="7073"/>
                  </a:moveTo>
                  <a:lnTo>
                    <a:pt x="37566" y="4927"/>
                  </a:lnTo>
                  <a:lnTo>
                    <a:pt x="35420" y="4038"/>
                  </a:lnTo>
                  <a:lnTo>
                    <a:pt x="33274" y="4927"/>
                  </a:lnTo>
                  <a:lnTo>
                    <a:pt x="32385" y="7073"/>
                  </a:lnTo>
                  <a:lnTo>
                    <a:pt x="33274" y="9232"/>
                  </a:lnTo>
                  <a:lnTo>
                    <a:pt x="35420" y="10121"/>
                  </a:lnTo>
                  <a:lnTo>
                    <a:pt x="37566" y="9232"/>
                  </a:lnTo>
                  <a:lnTo>
                    <a:pt x="38455" y="7073"/>
                  </a:lnTo>
                  <a:close/>
                </a:path>
                <a:path w="274320" h="42545">
                  <a:moveTo>
                    <a:pt x="42506" y="39458"/>
                  </a:moveTo>
                  <a:lnTo>
                    <a:pt x="41617" y="37312"/>
                  </a:lnTo>
                  <a:lnTo>
                    <a:pt x="39471" y="36423"/>
                  </a:lnTo>
                  <a:lnTo>
                    <a:pt x="37325" y="37312"/>
                  </a:lnTo>
                  <a:lnTo>
                    <a:pt x="36436" y="39458"/>
                  </a:lnTo>
                  <a:lnTo>
                    <a:pt x="37325" y="41605"/>
                  </a:lnTo>
                  <a:lnTo>
                    <a:pt x="39471" y="42494"/>
                  </a:lnTo>
                  <a:lnTo>
                    <a:pt x="41617" y="41605"/>
                  </a:lnTo>
                  <a:lnTo>
                    <a:pt x="42506" y="39458"/>
                  </a:lnTo>
                  <a:close/>
                </a:path>
                <a:path w="274320" h="42545">
                  <a:moveTo>
                    <a:pt x="49593" y="34404"/>
                  </a:moveTo>
                  <a:lnTo>
                    <a:pt x="48704" y="32258"/>
                  </a:lnTo>
                  <a:lnTo>
                    <a:pt x="46558" y="31369"/>
                  </a:lnTo>
                  <a:lnTo>
                    <a:pt x="44411" y="32258"/>
                  </a:lnTo>
                  <a:lnTo>
                    <a:pt x="43522" y="34404"/>
                  </a:lnTo>
                  <a:lnTo>
                    <a:pt x="44411" y="36550"/>
                  </a:lnTo>
                  <a:lnTo>
                    <a:pt x="46558" y="37439"/>
                  </a:lnTo>
                  <a:lnTo>
                    <a:pt x="48704" y="36550"/>
                  </a:lnTo>
                  <a:lnTo>
                    <a:pt x="49593" y="34404"/>
                  </a:lnTo>
                  <a:close/>
                </a:path>
                <a:path w="274320" h="42545">
                  <a:moveTo>
                    <a:pt x="49593" y="9105"/>
                  </a:moveTo>
                  <a:lnTo>
                    <a:pt x="48704" y="6959"/>
                  </a:lnTo>
                  <a:lnTo>
                    <a:pt x="46558" y="6070"/>
                  </a:lnTo>
                  <a:lnTo>
                    <a:pt x="44411" y="6959"/>
                  </a:lnTo>
                  <a:lnTo>
                    <a:pt x="43522" y="9105"/>
                  </a:lnTo>
                  <a:lnTo>
                    <a:pt x="44411" y="11252"/>
                  </a:lnTo>
                  <a:lnTo>
                    <a:pt x="46558" y="12141"/>
                  </a:lnTo>
                  <a:lnTo>
                    <a:pt x="48704" y="11252"/>
                  </a:lnTo>
                  <a:lnTo>
                    <a:pt x="49593" y="9105"/>
                  </a:lnTo>
                  <a:close/>
                </a:path>
                <a:path w="274320" h="42545">
                  <a:moveTo>
                    <a:pt x="55664" y="25298"/>
                  </a:moveTo>
                  <a:lnTo>
                    <a:pt x="54775" y="23152"/>
                  </a:lnTo>
                  <a:lnTo>
                    <a:pt x="52628" y="22263"/>
                  </a:lnTo>
                  <a:lnTo>
                    <a:pt x="50482" y="23152"/>
                  </a:lnTo>
                  <a:lnTo>
                    <a:pt x="49593" y="25298"/>
                  </a:lnTo>
                  <a:lnTo>
                    <a:pt x="50482" y="27444"/>
                  </a:lnTo>
                  <a:lnTo>
                    <a:pt x="52628" y="28333"/>
                  </a:lnTo>
                  <a:lnTo>
                    <a:pt x="54775" y="27444"/>
                  </a:lnTo>
                  <a:lnTo>
                    <a:pt x="55664" y="25298"/>
                  </a:lnTo>
                  <a:close/>
                </a:path>
                <a:path w="274320" h="42545">
                  <a:moveTo>
                    <a:pt x="74891" y="34404"/>
                  </a:moveTo>
                  <a:lnTo>
                    <a:pt x="74002" y="32258"/>
                  </a:lnTo>
                  <a:lnTo>
                    <a:pt x="71856" y="31369"/>
                  </a:lnTo>
                  <a:lnTo>
                    <a:pt x="69710" y="32258"/>
                  </a:lnTo>
                  <a:lnTo>
                    <a:pt x="68821" y="34404"/>
                  </a:lnTo>
                  <a:lnTo>
                    <a:pt x="69710" y="36550"/>
                  </a:lnTo>
                  <a:lnTo>
                    <a:pt x="71856" y="37439"/>
                  </a:lnTo>
                  <a:lnTo>
                    <a:pt x="74002" y="36550"/>
                  </a:lnTo>
                  <a:lnTo>
                    <a:pt x="74891" y="34404"/>
                  </a:lnTo>
                  <a:close/>
                </a:path>
                <a:path w="274320" h="42545">
                  <a:moveTo>
                    <a:pt x="74891" y="9105"/>
                  </a:moveTo>
                  <a:lnTo>
                    <a:pt x="74002" y="6959"/>
                  </a:lnTo>
                  <a:lnTo>
                    <a:pt x="71856" y="6070"/>
                  </a:lnTo>
                  <a:lnTo>
                    <a:pt x="69710" y="6959"/>
                  </a:lnTo>
                  <a:lnTo>
                    <a:pt x="68821" y="9105"/>
                  </a:lnTo>
                  <a:lnTo>
                    <a:pt x="69710" y="11252"/>
                  </a:lnTo>
                  <a:lnTo>
                    <a:pt x="71856" y="12141"/>
                  </a:lnTo>
                  <a:lnTo>
                    <a:pt x="74002" y="11252"/>
                  </a:lnTo>
                  <a:lnTo>
                    <a:pt x="74891" y="9105"/>
                  </a:lnTo>
                  <a:close/>
                </a:path>
                <a:path w="274320" h="42545">
                  <a:moveTo>
                    <a:pt x="78930" y="3035"/>
                  </a:moveTo>
                  <a:lnTo>
                    <a:pt x="78041" y="889"/>
                  </a:lnTo>
                  <a:lnTo>
                    <a:pt x="75895" y="0"/>
                  </a:lnTo>
                  <a:lnTo>
                    <a:pt x="73748" y="889"/>
                  </a:lnTo>
                  <a:lnTo>
                    <a:pt x="72859" y="3035"/>
                  </a:lnTo>
                  <a:lnTo>
                    <a:pt x="73748" y="5181"/>
                  </a:lnTo>
                  <a:lnTo>
                    <a:pt x="75895" y="6070"/>
                  </a:lnTo>
                  <a:lnTo>
                    <a:pt x="78041" y="5181"/>
                  </a:lnTo>
                  <a:lnTo>
                    <a:pt x="78930" y="3035"/>
                  </a:lnTo>
                  <a:close/>
                </a:path>
                <a:path w="274320" h="42545">
                  <a:moveTo>
                    <a:pt x="97155" y="21247"/>
                  </a:moveTo>
                  <a:lnTo>
                    <a:pt x="96266" y="19100"/>
                  </a:lnTo>
                  <a:lnTo>
                    <a:pt x="94119" y="18211"/>
                  </a:lnTo>
                  <a:lnTo>
                    <a:pt x="91973" y="19100"/>
                  </a:lnTo>
                  <a:lnTo>
                    <a:pt x="91084" y="21247"/>
                  </a:lnTo>
                  <a:lnTo>
                    <a:pt x="91973" y="23393"/>
                  </a:lnTo>
                  <a:lnTo>
                    <a:pt x="94119" y="24282"/>
                  </a:lnTo>
                  <a:lnTo>
                    <a:pt x="96266" y="23393"/>
                  </a:lnTo>
                  <a:lnTo>
                    <a:pt x="97155" y="21247"/>
                  </a:lnTo>
                  <a:close/>
                </a:path>
                <a:path w="274320" h="42545">
                  <a:moveTo>
                    <a:pt x="113347" y="9105"/>
                  </a:moveTo>
                  <a:lnTo>
                    <a:pt x="112445" y="6959"/>
                  </a:lnTo>
                  <a:lnTo>
                    <a:pt x="110299" y="6070"/>
                  </a:lnTo>
                  <a:lnTo>
                    <a:pt x="109943" y="6223"/>
                  </a:lnTo>
                  <a:lnTo>
                    <a:pt x="109410" y="4927"/>
                  </a:lnTo>
                  <a:lnTo>
                    <a:pt x="107264" y="4038"/>
                  </a:lnTo>
                  <a:lnTo>
                    <a:pt x="105117" y="4927"/>
                  </a:lnTo>
                  <a:lnTo>
                    <a:pt x="104228" y="7073"/>
                  </a:lnTo>
                  <a:lnTo>
                    <a:pt x="105117" y="9232"/>
                  </a:lnTo>
                  <a:lnTo>
                    <a:pt x="107264" y="10121"/>
                  </a:lnTo>
                  <a:lnTo>
                    <a:pt x="107619" y="9982"/>
                  </a:lnTo>
                  <a:lnTo>
                    <a:pt x="108153" y="11252"/>
                  </a:lnTo>
                  <a:lnTo>
                    <a:pt x="110299" y="12141"/>
                  </a:lnTo>
                  <a:lnTo>
                    <a:pt x="112445" y="11252"/>
                  </a:lnTo>
                  <a:lnTo>
                    <a:pt x="113347" y="9105"/>
                  </a:lnTo>
                  <a:close/>
                </a:path>
                <a:path w="274320" h="42545">
                  <a:moveTo>
                    <a:pt x="115366" y="39458"/>
                  </a:moveTo>
                  <a:lnTo>
                    <a:pt x="114477" y="37312"/>
                  </a:lnTo>
                  <a:lnTo>
                    <a:pt x="112471" y="36487"/>
                  </a:lnTo>
                  <a:lnTo>
                    <a:pt x="113347" y="34404"/>
                  </a:lnTo>
                  <a:lnTo>
                    <a:pt x="112445" y="32258"/>
                  </a:lnTo>
                  <a:lnTo>
                    <a:pt x="110299" y="31369"/>
                  </a:lnTo>
                  <a:lnTo>
                    <a:pt x="108153" y="32258"/>
                  </a:lnTo>
                  <a:lnTo>
                    <a:pt x="107264" y="34404"/>
                  </a:lnTo>
                  <a:lnTo>
                    <a:pt x="108153" y="36550"/>
                  </a:lnTo>
                  <a:lnTo>
                    <a:pt x="110147" y="37388"/>
                  </a:lnTo>
                  <a:lnTo>
                    <a:pt x="109296" y="39458"/>
                  </a:lnTo>
                  <a:lnTo>
                    <a:pt x="110185" y="41605"/>
                  </a:lnTo>
                  <a:lnTo>
                    <a:pt x="112331" y="42494"/>
                  </a:lnTo>
                  <a:lnTo>
                    <a:pt x="114477" y="41605"/>
                  </a:lnTo>
                  <a:lnTo>
                    <a:pt x="115366" y="39458"/>
                  </a:lnTo>
                  <a:close/>
                </a:path>
                <a:path w="274320" h="42545">
                  <a:moveTo>
                    <a:pt x="128524" y="25298"/>
                  </a:moveTo>
                  <a:lnTo>
                    <a:pt x="127635" y="23152"/>
                  </a:lnTo>
                  <a:lnTo>
                    <a:pt x="125488" y="22263"/>
                  </a:lnTo>
                  <a:lnTo>
                    <a:pt x="123342" y="23152"/>
                  </a:lnTo>
                  <a:lnTo>
                    <a:pt x="122453" y="25298"/>
                  </a:lnTo>
                  <a:lnTo>
                    <a:pt x="123342" y="27444"/>
                  </a:lnTo>
                  <a:lnTo>
                    <a:pt x="125488" y="28333"/>
                  </a:lnTo>
                  <a:lnTo>
                    <a:pt x="127635" y="27444"/>
                  </a:lnTo>
                  <a:lnTo>
                    <a:pt x="128524" y="25298"/>
                  </a:lnTo>
                  <a:close/>
                </a:path>
                <a:path w="274320" h="42545">
                  <a:moveTo>
                    <a:pt x="138645" y="34404"/>
                  </a:moveTo>
                  <a:lnTo>
                    <a:pt x="137756" y="32258"/>
                  </a:lnTo>
                  <a:lnTo>
                    <a:pt x="135597" y="31369"/>
                  </a:lnTo>
                  <a:lnTo>
                    <a:pt x="133451" y="32258"/>
                  </a:lnTo>
                  <a:lnTo>
                    <a:pt x="132562" y="34404"/>
                  </a:lnTo>
                  <a:lnTo>
                    <a:pt x="133451" y="36550"/>
                  </a:lnTo>
                  <a:lnTo>
                    <a:pt x="135597" y="37439"/>
                  </a:lnTo>
                  <a:lnTo>
                    <a:pt x="137756" y="36550"/>
                  </a:lnTo>
                  <a:lnTo>
                    <a:pt x="138645" y="34404"/>
                  </a:lnTo>
                  <a:close/>
                </a:path>
                <a:path w="274320" h="42545">
                  <a:moveTo>
                    <a:pt x="138645" y="9105"/>
                  </a:moveTo>
                  <a:lnTo>
                    <a:pt x="137756" y="6959"/>
                  </a:lnTo>
                  <a:lnTo>
                    <a:pt x="135597" y="6070"/>
                  </a:lnTo>
                  <a:lnTo>
                    <a:pt x="133451" y="6959"/>
                  </a:lnTo>
                  <a:lnTo>
                    <a:pt x="132562" y="9105"/>
                  </a:lnTo>
                  <a:lnTo>
                    <a:pt x="133451" y="11252"/>
                  </a:lnTo>
                  <a:lnTo>
                    <a:pt x="135597" y="12141"/>
                  </a:lnTo>
                  <a:lnTo>
                    <a:pt x="137756" y="11252"/>
                  </a:lnTo>
                  <a:lnTo>
                    <a:pt x="138645" y="9105"/>
                  </a:lnTo>
                  <a:close/>
                </a:path>
                <a:path w="274320" h="42545">
                  <a:moveTo>
                    <a:pt x="151790" y="3035"/>
                  </a:moveTo>
                  <a:lnTo>
                    <a:pt x="150901" y="889"/>
                  </a:lnTo>
                  <a:lnTo>
                    <a:pt x="148755" y="0"/>
                  </a:lnTo>
                  <a:lnTo>
                    <a:pt x="146608" y="889"/>
                  </a:lnTo>
                  <a:lnTo>
                    <a:pt x="145719" y="3035"/>
                  </a:lnTo>
                  <a:lnTo>
                    <a:pt x="146608" y="5181"/>
                  </a:lnTo>
                  <a:lnTo>
                    <a:pt x="148755" y="6070"/>
                  </a:lnTo>
                  <a:lnTo>
                    <a:pt x="150901" y="5181"/>
                  </a:lnTo>
                  <a:lnTo>
                    <a:pt x="151790" y="3035"/>
                  </a:lnTo>
                  <a:close/>
                </a:path>
                <a:path w="274320" h="42545">
                  <a:moveTo>
                    <a:pt x="168998" y="21247"/>
                  </a:moveTo>
                  <a:lnTo>
                    <a:pt x="168109" y="19100"/>
                  </a:lnTo>
                  <a:lnTo>
                    <a:pt x="165963" y="18211"/>
                  </a:lnTo>
                  <a:lnTo>
                    <a:pt x="163817" y="19100"/>
                  </a:lnTo>
                  <a:lnTo>
                    <a:pt x="162928" y="21247"/>
                  </a:lnTo>
                  <a:lnTo>
                    <a:pt x="163817" y="23393"/>
                  </a:lnTo>
                  <a:lnTo>
                    <a:pt x="165963" y="24282"/>
                  </a:lnTo>
                  <a:lnTo>
                    <a:pt x="168109" y="23393"/>
                  </a:lnTo>
                  <a:lnTo>
                    <a:pt x="168998" y="21247"/>
                  </a:lnTo>
                  <a:close/>
                </a:path>
                <a:path w="274320" h="42545">
                  <a:moveTo>
                    <a:pt x="177088" y="34404"/>
                  </a:moveTo>
                  <a:lnTo>
                    <a:pt x="176199" y="32258"/>
                  </a:lnTo>
                  <a:lnTo>
                    <a:pt x="174053" y="31369"/>
                  </a:lnTo>
                  <a:lnTo>
                    <a:pt x="171907" y="32258"/>
                  </a:lnTo>
                  <a:lnTo>
                    <a:pt x="171018" y="34404"/>
                  </a:lnTo>
                  <a:lnTo>
                    <a:pt x="171907" y="36550"/>
                  </a:lnTo>
                  <a:lnTo>
                    <a:pt x="174053" y="37439"/>
                  </a:lnTo>
                  <a:lnTo>
                    <a:pt x="176199" y="36550"/>
                  </a:lnTo>
                  <a:lnTo>
                    <a:pt x="177088" y="34404"/>
                  </a:lnTo>
                  <a:close/>
                </a:path>
                <a:path w="274320" h="42545">
                  <a:moveTo>
                    <a:pt x="177088" y="9105"/>
                  </a:moveTo>
                  <a:lnTo>
                    <a:pt x="176199" y="6959"/>
                  </a:lnTo>
                  <a:lnTo>
                    <a:pt x="174053" y="6070"/>
                  </a:lnTo>
                  <a:lnTo>
                    <a:pt x="171907" y="6959"/>
                  </a:lnTo>
                  <a:lnTo>
                    <a:pt x="171018" y="9105"/>
                  </a:lnTo>
                  <a:lnTo>
                    <a:pt x="171907" y="11252"/>
                  </a:lnTo>
                  <a:lnTo>
                    <a:pt x="174053" y="12141"/>
                  </a:lnTo>
                  <a:lnTo>
                    <a:pt x="176199" y="11252"/>
                  </a:lnTo>
                  <a:lnTo>
                    <a:pt x="177088" y="9105"/>
                  </a:lnTo>
                  <a:close/>
                </a:path>
                <a:path w="274320" h="42545">
                  <a:moveTo>
                    <a:pt x="183172" y="7073"/>
                  </a:moveTo>
                  <a:lnTo>
                    <a:pt x="182270" y="4927"/>
                  </a:lnTo>
                  <a:lnTo>
                    <a:pt x="180124" y="4038"/>
                  </a:lnTo>
                  <a:lnTo>
                    <a:pt x="177977" y="4927"/>
                  </a:lnTo>
                  <a:lnTo>
                    <a:pt x="177088" y="7073"/>
                  </a:lnTo>
                  <a:lnTo>
                    <a:pt x="177977" y="9232"/>
                  </a:lnTo>
                  <a:lnTo>
                    <a:pt x="180124" y="10121"/>
                  </a:lnTo>
                  <a:lnTo>
                    <a:pt x="182270" y="9232"/>
                  </a:lnTo>
                  <a:lnTo>
                    <a:pt x="183172" y="7073"/>
                  </a:lnTo>
                  <a:close/>
                </a:path>
                <a:path w="274320" h="42545">
                  <a:moveTo>
                    <a:pt x="187210" y="39458"/>
                  </a:moveTo>
                  <a:lnTo>
                    <a:pt x="186321" y="37312"/>
                  </a:lnTo>
                  <a:lnTo>
                    <a:pt x="184175" y="36423"/>
                  </a:lnTo>
                  <a:lnTo>
                    <a:pt x="182029" y="37312"/>
                  </a:lnTo>
                  <a:lnTo>
                    <a:pt x="181140" y="39458"/>
                  </a:lnTo>
                  <a:lnTo>
                    <a:pt x="182029" y="41605"/>
                  </a:lnTo>
                  <a:lnTo>
                    <a:pt x="184175" y="42494"/>
                  </a:lnTo>
                  <a:lnTo>
                    <a:pt x="186321" y="41605"/>
                  </a:lnTo>
                  <a:lnTo>
                    <a:pt x="187210" y="39458"/>
                  </a:lnTo>
                  <a:close/>
                </a:path>
                <a:path w="274320" h="42545">
                  <a:moveTo>
                    <a:pt x="201383" y="25298"/>
                  </a:moveTo>
                  <a:lnTo>
                    <a:pt x="200494" y="23152"/>
                  </a:lnTo>
                  <a:lnTo>
                    <a:pt x="198348" y="22263"/>
                  </a:lnTo>
                  <a:lnTo>
                    <a:pt x="196202" y="23152"/>
                  </a:lnTo>
                  <a:lnTo>
                    <a:pt x="195313" y="25298"/>
                  </a:lnTo>
                  <a:lnTo>
                    <a:pt x="196202" y="27444"/>
                  </a:lnTo>
                  <a:lnTo>
                    <a:pt x="198348" y="28333"/>
                  </a:lnTo>
                  <a:lnTo>
                    <a:pt x="200494" y="27444"/>
                  </a:lnTo>
                  <a:lnTo>
                    <a:pt x="201383" y="25298"/>
                  </a:lnTo>
                  <a:close/>
                </a:path>
                <a:path w="274320" h="42545">
                  <a:moveTo>
                    <a:pt x="203403" y="34404"/>
                  </a:moveTo>
                  <a:lnTo>
                    <a:pt x="202514" y="32258"/>
                  </a:lnTo>
                  <a:lnTo>
                    <a:pt x="200367" y="31369"/>
                  </a:lnTo>
                  <a:lnTo>
                    <a:pt x="198221" y="32258"/>
                  </a:lnTo>
                  <a:lnTo>
                    <a:pt x="197332" y="34404"/>
                  </a:lnTo>
                  <a:lnTo>
                    <a:pt x="198221" y="36550"/>
                  </a:lnTo>
                  <a:lnTo>
                    <a:pt x="200367" y="37439"/>
                  </a:lnTo>
                  <a:lnTo>
                    <a:pt x="202514" y="36550"/>
                  </a:lnTo>
                  <a:lnTo>
                    <a:pt x="203403" y="34404"/>
                  </a:lnTo>
                  <a:close/>
                </a:path>
                <a:path w="274320" h="42545">
                  <a:moveTo>
                    <a:pt x="203403" y="9105"/>
                  </a:moveTo>
                  <a:lnTo>
                    <a:pt x="202514" y="6959"/>
                  </a:lnTo>
                  <a:lnTo>
                    <a:pt x="200367" y="6070"/>
                  </a:lnTo>
                  <a:lnTo>
                    <a:pt x="198221" y="6959"/>
                  </a:lnTo>
                  <a:lnTo>
                    <a:pt x="197332" y="9105"/>
                  </a:lnTo>
                  <a:lnTo>
                    <a:pt x="198221" y="11252"/>
                  </a:lnTo>
                  <a:lnTo>
                    <a:pt x="200367" y="12141"/>
                  </a:lnTo>
                  <a:lnTo>
                    <a:pt x="202514" y="11252"/>
                  </a:lnTo>
                  <a:lnTo>
                    <a:pt x="203403" y="9105"/>
                  </a:lnTo>
                  <a:close/>
                </a:path>
                <a:path w="274320" h="42545">
                  <a:moveTo>
                    <a:pt x="223647" y="3035"/>
                  </a:moveTo>
                  <a:lnTo>
                    <a:pt x="222758" y="889"/>
                  </a:lnTo>
                  <a:lnTo>
                    <a:pt x="220611" y="0"/>
                  </a:lnTo>
                  <a:lnTo>
                    <a:pt x="218465" y="889"/>
                  </a:lnTo>
                  <a:lnTo>
                    <a:pt x="217576" y="3035"/>
                  </a:lnTo>
                  <a:lnTo>
                    <a:pt x="218465" y="5181"/>
                  </a:lnTo>
                  <a:lnTo>
                    <a:pt x="220611" y="6070"/>
                  </a:lnTo>
                  <a:lnTo>
                    <a:pt x="222758" y="5181"/>
                  </a:lnTo>
                  <a:lnTo>
                    <a:pt x="223647" y="3035"/>
                  </a:lnTo>
                  <a:close/>
                </a:path>
                <a:path w="274320" h="42545">
                  <a:moveTo>
                    <a:pt x="241858" y="34404"/>
                  </a:moveTo>
                  <a:lnTo>
                    <a:pt x="240969" y="32258"/>
                  </a:lnTo>
                  <a:lnTo>
                    <a:pt x="238823" y="31369"/>
                  </a:lnTo>
                  <a:lnTo>
                    <a:pt x="236677" y="32258"/>
                  </a:lnTo>
                  <a:lnTo>
                    <a:pt x="235788" y="34404"/>
                  </a:lnTo>
                  <a:lnTo>
                    <a:pt x="236677" y="36550"/>
                  </a:lnTo>
                  <a:lnTo>
                    <a:pt x="238823" y="37439"/>
                  </a:lnTo>
                  <a:lnTo>
                    <a:pt x="240969" y="36550"/>
                  </a:lnTo>
                  <a:lnTo>
                    <a:pt x="241858" y="34404"/>
                  </a:lnTo>
                  <a:close/>
                </a:path>
                <a:path w="274320" h="42545">
                  <a:moveTo>
                    <a:pt x="241858" y="21247"/>
                  </a:moveTo>
                  <a:lnTo>
                    <a:pt x="240969" y="19100"/>
                  </a:lnTo>
                  <a:lnTo>
                    <a:pt x="238823" y="18211"/>
                  </a:lnTo>
                  <a:lnTo>
                    <a:pt x="236677" y="19100"/>
                  </a:lnTo>
                  <a:lnTo>
                    <a:pt x="235788" y="21247"/>
                  </a:lnTo>
                  <a:lnTo>
                    <a:pt x="236677" y="23393"/>
                  </a:lnTo>
                  <a:lnTo>
                    <a:pt x="238823" y="24282"/>
                  </a:lnTo>
                  <a:lnTo>
                    <a:pt x="240969" y="23393"/>
                  </a:lnTo>
                  <a:lnTo>
                    <a:pt x="241858" y="21247"/>
                  </a:lnTo>
                  <a:close/>
                </a:path>
                <a:path w="274320" h="42545">
                  <a:moveTo>
                    <a:pt x="241858" y="9105"/>
                  </a:moveTo>
                  <a:lnTo>
                    <a:pt x="240969" y="6959"/>
                  </a:lnTo>
                  <a:lnTo>
                    <a:pt x="238823" y="6070"/>
                  </a:lnTo>
                  <a:lnTo>
                    <a:pt x="236677" y="6959"/>
                  </a:lnTo>
                  <a:lnTo>
                    <a:pt x="235788" y="9105"/>
                  </a:lnTo>
                  <a:lnTo>
                    <a:pt x="236677" y="11252"/>
                  </a:lnTo>
                  <a:lnTo>
                    <a:pt x="238823" y="12141"/>
                  </a:lnTo>
                  <a:lnTo>
                    <a:pt x="240969" y="11252"/>
                  </a:lnTo>
                  <a:lnTo>
                    <a:pt x="241858" y="9105"/>
                  </a:lnTo>
                  <a:close/>
                </a:path>
                <a:path w="274320" h="42545">
                  <a:moveTo>
                    <a:pt x="256032" y="7073"/>
                  </a:moveTo>
                  <a:lnTo>
                    <a:pt x="255143" y="4927"/>
                  </a:lnTo>
                  <a:lnTo>
                    <a:pt x="252996" y="4038"/>
                  </a:lnTo>
                  <a:lnTo>
                    <a:pt x="250837" y="4927"/>
                  </a:lnTo>
                  <a:lnTo>
                    <a:pt x="249948" y="7073"/>
                  </a:lnTo>
                  <a:lnTo>
                    <a:pt x="250837" y="9232"/>
                  </a:lnTo>
                  <a:lnTo>
                    <a:pt x="252996" y="10121"/>
                  </a:lnTo>
                  <a:lnTo>
                    <a:pt x="255143" y="9232"/>
                  </a:lnTo>
                  <a:lnTo>
                    <a:pt x="256032" y="7073"/>
                  </a:lnTo>
                  <a:close/>
                </a:path>
                <a:path w="274320" h="42545">
                  <a:moveTo>
                    <a:pt x="260070" y="39458"/>
                  </a:moveTo>
                  <a:lnTo>
                    <a:pt x="259181" y="37312"/>
                  </a:lnTo>
                  <a:lnTo>
                    <a:pt x="257035" y="36423"/>
                  </a:lnTo>
                  <a:lnTo>
                    <a:pt x="254889" y="37312"/>
                  </a:lnTo>
                  <a:lnTo>
                    <a:pt x="254000" y="39458"/>
                  </a:lnTo>
                  <a:lnTo>
                    <a:pt x="254889" y="41605"/>
                  </a:lnTo>
                  <a:lnTo>
                    <a:pt x="257035" y="42494"/>
                  </a:lnTo>
                  <a:lnTo>
                    <a:pt x="259181" y="41605"/>
                  </a:lnTo>
                  <a:lnTo>
                    <a:pt x="260070" y="39458"/>
                  </a:lnTo>
                  <a:close/>
                </a:path>
                <a:path w="274320" h="42545">
                  <a:moveTo>
                    <a:pt x="267157" y="34404"/>
                  </a:moveTo>
                  <a:lnTo>
                    <a:pt x="266268" y="32258"/>
                  </a:lnTo>
                  <a:lnTo>
                    <a:pt x="264121" y="31369"/>
                  </a:lnTo>
                  <a:lnTo>
                    <a:pt x="261975" y="32258"/>
                  </a:lnTo>
                  <a:lnTo>
                    <a:pt x="261086" y="34404"/>
                  </a:lnTo>
                  <a:lnTo>
                    <a:pt x="261975" y="36550"/>
                  </a:lnTo>
                  <a:lnTo>
                    <a:pt x="264121" y="37439"/>
                  </a:lnTo>
                  <a:lnTo>
                    <a:pt x="266268" y="36550"/>
                  </a:lnTo>
                  <a:lnTo>
                    <a:pt x="267157" y="34404"/>
                  </a:lnTo>
                  <a:close/>
                </a:path>
                <a:path w="274320" h="42545">
                  <a:moveTo>
                    <a:pt x="267157" y="9105"/>
                  </a:moveTo>
                  <a:lnTo>
                    <a:pt x="266268" y="6959"/>
                  </a:lnTo>
                  <a:lnTo>
                    <a:pt x="264121" y="6070"/>
                  </a:lnTo>
                  <a:lnTo>
                    <a:pt x="261975" y="6959"/>
                  </a:lnTo>
                  <a:lnTo>
                    <a:pt x="261086" y="9105"/>
                  </a:lnTo>
                  <a:lnTo>
                    <a:pt x="261975" y="11252"/>
                  </a:lnTo>
                  <a:lnTo>
                    <a:pt x="264121" y="12141"/>
                  </a:lnTo>
                  <a:lnTo>
                    <a:pt x="266268" y="11252"/>
                  </a:lnTo>
                  <a:lnTo>
                    <a:pt x="267157" y="9105"/>
                  </a:lnTo>
                  <a:close/>
                </a:path>
                <a:path w="274320" h="42545">
                  <a:moveTo>
                    <a:pt x="274243" y="25298"/>
                  </a:moveTo>
                  <a:lnTo>
                    <a:pt x="273354" y="23152"/>
                  </a:lnTo>
                  <a:lnTo>
                    <a:pt x="271208" y="22263"/>
                  </a:lnTo>
                  <a:lnTo>
                    <a:pt x="269062" y="23152"/>
                  </a:lnTo>
                  <a:lnTo>
                    <a:pt x="268173" y="25298"/>
                  </a:lnTo>
                  <a:lnTo>
                    <a:pt x="269062" y="27444"/>
                  </a:lnTo>
                  <a:lnTo>
                    <a:pt x="271208" y="28333"/>
                  </a:lnTo>
                  <a:lnTo>
                    <a:pt x="273354" y="27444"/>
                  </a:lnTo>
                  <a:lnTo>
                    <a:pt x="274243" y="252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4" name="object 1254"/>
            <p:cNvSpPr/>
            <p:nvPr/>
          </p:nvSpPr>
          <p:spPr>
            <a:xfrm>
              <a:off x="7195648" y="11011717"/>
              <a:ext cx="299720" cy="53975"/>
            </a:xfrm>
            <a:custGeom>
              <a:avLst/>
              <a:gdLst/>
              <a:ahLst/>
              <a:cxnLst/>
              <a:rect l="l" t="t" r="r" b="b"/>
              <a:pathLst>
                <a:path w="299720" h="53975">
                  <a:moveTo>
                    <a:pt x="0" y="0"/>
                  </a:moveTo>
                  <a:lnTo>
                    <a:pt x="0" y="53633"/>
                  </a:lnTo>
                  <a:lnTo>
                    <a:pt x="299537" y="53633"/>
                  </a:lnTo>
                  <a:lnTo>
                    <a:pt x="299537" y="0"/>
                  </a:lnTo>
                  <a:lnTo>
                    <a:pt x="0" y="0"/>
                  </a:lnTo>
                </a:path>
                <a:path w="299720" h="53975">
                  <a:moveTo>
                    <a:pt x="0" y="53633"/>
                  </a:moveTo>
                  <a:lnTo>
                    <a:pt x="299537" y="0"/>
                  </a:lnTo>
                </a:path>
                <a:path w="299720" h="53975">
                  <a:moveTo>
                    <a:pt x="299537" y="5363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255" name="object 1255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7182493" y="12927340"/>
              <a:ext cx="59705" cy="305609"/>
            </a:xfrm>
            <a:prstGeom prst="rect">
              <a:avLst/>
            </a:prstGeom>
          </p:spPr>
        </p:pic>
        <p:sp>
          <p:nvSpPr>
            <p:cNvPr id="1256" name="object 1256"/>
            <p:cNvSpPr/>
            <p:nvPr/>
          </p:nvSpPr>
          <p:spPr>
            <a:xfrm>
              <a:off x="7205768" y="9735646"/>
              <a:ext cx="244475" cy="11430"/>
            </a:xfrm>
            <a:custGeom>
              <a:avLst/>
              <a:gdLst/>
              <a:ahLst/>
              <a:cxnLst/>
              <a:rect l="l" t="t" r="r" b="b"/>
              <a:pathLst>
                <a:path w="244475" h="11429">
                  <a:moveTo>
                    <a:pt x="6071" y="0"/>
                  </a:moveTo>
                  <a:lnTo>
                    <a:pt x="0" y="11131"/>
                  </a:lnTo>
                  <a:lnTo>
                    <a:pt x="13155" y="11131"/>
                  </a:lnTo>
                  <a:lnTo>
                    <a:pt x="6071" y="0"/>
                  </a:lnTo>
                </a:path>
                <a:path w="244475" h="11429">
                  <a:moveTo>
                    <a:pt x="82980" y="0"/>
                  </a:moveTo>
                  <a:lnTo>
                    <a:pt x="76908" y="11131"/>
                  </a:lnTo>
                  <a:lnTo>
                    <a:pt x="90063" y="11131"/>
                  </a:lnTo>
                  <a:lnTo>
                    <a:pt x="82980" y="0"/>
                  </a:lnTo>
                </a:path>
                <a:path w="244475" h="11429">
                  <a:moveTo>
                    <a:pt x="159888" y="0"/>
                  </a:moveTo>
                  <a:lnTo>
                    <a:pt x="153816" y="11131"/>
                  </a:lnTo>
                  <a:lnTo>
                    <a:pt x="166971" y="11131"/>
                  </a:lnTo>
                  <a:lnTo>
                    <a:pt x="159888" y="0"/>
                  </a:lnTo>
                </a:path>
                <a:path w="244475" h="11429">
                  <a:moveTo>
                    <a:pt x="236796" y="0"/>
                  </a:moveTo>
                  <a:lnTo>
                    <a:pt x="230724" y="11131"/>
                  </a:lnTo>
                  <a:lnTo>
                    <a:pt x="243880" y="11131"/>
                  </a:lnTo>
                  <a:lnTo>
                    <a:pt x="23679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7" name="object 1257"/>
            <p:cNvSpPr/>
            <p:nvPr/>
          </p:nvSpPr>
          <p:spPr>
            <a:xfrm>
              <a:off x="7206767" y="9734637"/>
              <a:ext cx="282575" cy="46990"/>
            </a:xfrm>
            <a:custGeom>
              <a:avLst/>
              <a:gdLst/>
              <a:ahLst/>
              <a:cxnLst/>
              <a:rect l="l" t="t" r="r" b="b"/>
              <a:pathLst>
                <a:path w="282575" h="46990">
                  <a:moveTo>
                    <a:pt x="6083" y="25298"/>
                  </a:moveTo>
                  <a:lnTo>
                    <a:pt x="5194" y="23152"/>
                  </a:lnTo>
                  <a:lnTo>
                    <a:pt x="3048" y="22263"/>
                  </a:lnTo>
                  <a:lnTo>
                    <a:pt x="901" y="23152"/>
                  </a:lnTo>
                  <a:lnTo>
                    <a:pt x="0" y="25298"/>
                  </a:lnTo>
                  <a:lnTo>
                    <a:pt x="901" y="27444"/>
                  </a:lnTo>
                  <a:lnTo>
                    <a:pt x="3048" y="28333"/>
                  </a:lnTo>
                  <a:lnTo>
                    <a:pt x="5194" y="27444"/>
                  </a:lnTo>
                  <a:lnTo>
                    <a:pt x="6083" y="25298"/>
                  </a:lnTo>
                  <a:close/>
                </a:path>
                <a:path w="282575" h="46990">
                  <a:moveTo>
                    <a:pt x="15189" y="39471"/>
                  </a:moveTo>
                  <a:lnTo>
                    <a:pt x="14300" y="37325"/>
                  </a:lnTo>
                  <a:lnTo>
                    <a:pt x="12153" y="36436"/>
                  </a:lnTo>
                  <a:lnTo>
                    <a:pt x="10007" y="37325"/>
                  </a:lnTo>
                  <a:lnTo>
                    <a:pt x="9118" y="39471"/>
                  </a:lnTo>
                  <a:lnTo>
                    <a:pt x="10007" y="41617"/>
                  </a:lnTo>
                  <a:lnTo>
                    <a:pt x="12153" y="42506"/>
                  </a:lnTo>
                  <a:lnTo>
                    <a:pt x="14300" y="41617"/>
                  </a:lnTo>
                  <a:lnTo>
                    <a:pt x="15189" y="39471"/>
                  </a:lnTo>
                  <a:close/>
                </a:path>
                <a:path w="282575" h="46990">
                  <a:moveTo>
                    <a:pt x="15189" y="14173"/>
                  </a:moveTo>
                  <a:lnTo>
                    <a:pt x="14300" y="12026"/>
                  </a:lnTo>
                  <a:lnTo>
                    <a:pt x="12153" y="11137"/>
                  </a:lnTo>
                  <a:lnTo>
                    <a:pt x="10007" y="12026"/>
                  </a:lnTo>
                  <a:lnTo>
                    <a:pt x="9118" y="14173"/>
                  </a:lnTo>
                  <a:lnTo>
                    <a:pt x="10007" y="16319"/>
                  </a:lnTo>
                  <a:lnTo>
                    <a:pt x="12153" y="17208"/>
                  </a:lnTo>
                  <a:lnTo>
                    <a:pt x="14300" y="16319"/>
                  </a:lnTo>
                  <a:lnTo>
                    <a:pt x="15189" y="14173"/>
                  </a:lnTo>
                  <a:close/>
                </a:path>
                <a:path w="282575" h="46990">
                  <a:moveTo>
                    <a:pt x="24295" y="43522"/>
                  </a:moveTo>
                  <a:lnTo>
                    <a:pt x="23406" y="41363"/>
                  </a:lnTo>
                  <a:lnTo>
                    <a:pt x="21259" y="40474"/>
                  </a:lnTo>
                  <a:lnTo>
                    <a:pt x="19113" y="41363"/>
                  </a:lnTo>
                  <a:lnTo>
                    <a:pt x="18224" y="43522"/>
                  </a:lnTo>
                  <a:lnTo>
                    <a:pt x="19113" y="45669"/>
                  </a:lnTo>
                  <a:lnTo>
                    <a:pt x="21259" y="46558"/>
                  </a:lnTo>
                  <a:lnTo>
                    <a:pt x="23406" y="45669"/>
                  </a:lnTo>
                  <a:lnTo>
                    <a:pt x="24295" y="43522"/>
                  </a:lnTo>
                  <a:close/>
                </a:path>
                <a:path w="282575" h="46990">
                  <a:moveTo>
                    <a:pt x="28346" y="3035"/>
                  </a:moveTo>
                  <a:lnTo>
                    <a:pt x="27457" y="889"/>
                  </a:lnTo>
                  <a:lnTo>
                    <a:pt x="25311" y="0"/>
                  </a:lnTo>
                  <a:lnTo>
                    <a:pt x="23152" y="889"/>
                  </a:lnTo>
                  <a:lnTo>
                    <a:pt x="22263" y="3035"/>
                  </a:lnTo>
                  <a:lnTo>
                    <a:pt x="23152" y="5181"/>
                  </a:lnTo>
                  <a:lnTo>
                    <a:pt x="25311" y="6070"/>
                  </a:lnTo>
                  <a:lnTo>
                    <a:pt x="27457" y="5181"/>
                  </a:lnTo>
                  <a:lnTo>
                    <a:pt x="28346" y="3035"/>
                  </a:lnTo>
                  <a:close/>
                </a:path>
                <a:path w="282575" h="46990">
                  <a:moveTo>
                    <a:pt x="46558" y="21259"/>
                  </a:moveTo>
                  <a:lnTo>
                    <a:pt x="45669" y="19100"/>
                  </a:lnTo>
                  <a:lnTo>
                    <a:pt x="43522" y="18211"/>
                  </a:lnTo>
                  <a:lnTo>
                    <a:pt x="41376" y="19100"/>
                  </a:lnTo>
                  <a:lnTo>
                    <a:pt x="40487" y="21259"/>
                  </a:lnTo>
                  <a:lnTo>
                    <a:pt x="41376" y="23406"/>
                  </a:lnTo>
                  <a:lnTo>
                    <a:pt x="43522" y="24295"/>
                  </a:lnTo>
                  <a:lnTo>
                    <a:pt x="45669" y="23406"/>
                  </a:lnTo>
                  <a:lnTo>
                    <a:pt x="46558" y="21259"/>
                  </a:lnTo>
                  <a:close/>
                </a:path>
                <a:path w="282575" h="46990">
                  <a:moveTo>
                    <a:pt x="53644" y="39471"/>
                  </a:moveTo>
                  <a:lnTo>
                    <a:pt x="52755" y="37325"/>
                  </a:lnTo>
                  <a:lnTo>
                    <a:pt x="50609" y="36436"/>
                  </a:lnTo>
                  <a:lnTo>
                    <a:pt x="48463" y="37325"/>
                  </a:lnTo>
                  <a:lnTo>
                    <a:pt x="47574" y="39471"/>
                  </a:lnTo>
                  <a:lnTo>
                    <a:pt x="48463" y="41617"/>
                  </a:lnTo>
                  <a:lnTo>
                    <a:pt x="50609" y="42506"/>
                  </a:lnTo>
                  <a:lnTo>
                    <a:pt x="52755" y="41617"/>
                  </a:lnTo>
                  <a:lnTo>
                    <a:pt x="53644" y="39471"/>
                  </a:lnTo>
                  <a:close/>
                </a:path>
                <a:path w="282575" h="46990">
                  <a:moveTo>
                    <a:pt x="53644" y="14173"/>
                  </a:moveTo>
                  <a:lnTo>
                    <a:pt x="52755" y="12026"/>
                  </a:lnTo>
                  <a:lnTo>
                    <a:pt x="50609" y="11137"/>
                  </a:lnTo>
                  <a:lnTo>
                    <a:pt x="48463" y="12026"/>
                  </a:lnTo>
                  <a:lnTo>
                    <a:pt x="47574" y="14173"/>
                  </a:lnTo>
                  <a:lnTo>
                    <a:pt x="48463" y="16319"/>
                  </a:lnTo>
                  <a:lnTo>
                    <a:pt x="50609" y="17208"/>
                  </a:lnTo>
                  <a:lnTo>
                    <a:pt x="52755" y="16319"/>
                  </a:lnTo>
                  <a:lnTo>
                    <a:pt x="53644" y="14173"/>
                  </a:lnTo>
                  <a:close/>
                </a:path>
                <a:path w="282575" h="46990">
                  <a:moveTo>
                    <a:pt x="59715" y="7086"/>
                  </a:moveTo>
                  <a:lnTo>
                    <a:pt x="58826" y="4940"/>
                  </a:lnTo>
                  <a:lnTo>
                    <a:pt x="56680" y="4051"/>
                  </a:lnTo>
                  <a:lnTo>
                    <a:pt x="54533" y="4940"/>
                  </a:lnTo>
                  <a:lnTo>
                    <a:pt x="53644" y="7086"/>
                  </a:lnTo>
                  <a:lnTo>
                    <a:pt x="54533" y="9232"/>
                  </a:lnTo>
                  <a:lnTo>
                    <a:pt x="56680" y="10121"/>
                  </a:lnTo>
                  <a:lnTo>
                    <a:pt x="58826" y="9232"/>
                  </a:lnTo>
                  <a:lnTo>
                    <a:pt x="59715" y="7086"/>
                  </a:lnTo>
                  <a:close/>
                </a:path>
                <a:path w="282575" h="46990">
                  <a:moveTo>
                    <a:pt x="64770" y="38455"/>
                  </a:moveTo>
                  <a:lnTo>
                    <a:pt x="63881" y="36309"/>
                  </a:lnTo>
                  <a:lnTo>
                    <a:pt x="61734" y="35420"/>
                  </a:lnTo>
                  <a:lnTo>
                    <a:pt x="59588" y="36309"/>
                  </a:lnTo>
                  <a:lnTo>
                    <a:pt x="58699" y="38455"/>
                  </a:lnTo>
                  <a:lnTo>
                    <a:pt x="59588" y="40601"/>
                  </a:lnTo>
                  <a:lnTo>
                    <a:pt x="61734" y="41490"/>
                  </a:lnTo>
                  <a:lnTo>
                    <a:pt x="63881" y="40601"/>
                  </a:lnTo>
                  <a:lnTo>
                    <a:pt x="64770" y="38455"/>
                  </a:lnTo>
                  <a:close/>
                </a:path>
                <a:path w="282575" h="46990">
                  <a:moveTo>
                    <a:pt x="77927" y="25298"/>
                  </a:moveTo>
                  <a:lnTo>
                    <a:pt x="77038" y="23152"/>
                  </a:lnTo>
                  <a:lnTo>
                    <a:pt x="74891" y="22263"/>
                  </a:lnTo>
                  <a:lnTo>
                    <a:pt x="72745" y="23152"/>
                  </a:lnTo>
                  <a:lnTo>
                    <a:pt x="71856" y="25298"/>
                  </a:lnTo>
                  <a:lnTo>
                    <a:pt x="72745" y="27444"/>
                  </a:lnTo>
                  <a:lnTo>
                    <a:pt x="74891" y="28333"/>
                  </a:lnTo>
                  <a:lnTo>
                    <a:pt x="77038" y="27444"/>
                  </a:lnTo>
                  <a:lnTo>
                    <a:pt x="77927" y="25298"/>
                  </a:lnTo>
                  <a:close/>
                </a:path>
                <a:path w="282575" h="46990">
                  <a:moveTo>
                    <a:pt x="78943" y="39471"/>
                  </a:moveTo>
                  <a:lnTo>
                    <a:pt x="78054" y="37325"/>
                  </a:lnTo>
                  <a:lnTo>
                    <a:pt x="75907" y="36436"/>
                  </a:lnTo>
                  <a:lnTo>
                    <a:pt x="73761" y="37325"/>
                  </a:lnTo>
                  <a:lnTo>
                    <a:pt x="72872" y="39471"/>
                  </a:lnTo>
                  <a:lnTo>
                    <a:pt x="73761" y="41617"/>
                  </a:lnTo>
                  <a:lnTo>
                    <a:pt x="75907" y="42506"/>
                  </a:lnTo>
                  <a:lnTo>
                    <a:pt x="78054" y="41617"/>
                  </a:lnTo>
                  <a:lnTo>
                    <a:pt x="78943" y="39471"/>
                  </a:lnTo>
                  <a:close/>
                </a:path>
                <a:path w="282575" h="46990">
                  <a:moveTo>
                    <a:pt x="78943" y="14173"/>
                  </a:moveTo>
                  <a:lnTo>
                    <a:pt x="78054" y="12026"/>
                  </a:lnTo>
                  <a:lnTo>
                    <a:pt x="75907" y="11137"/>
                  </a:lnTo>
                  <a:lnTo>
                    <a:pt x="73761" y="12026"/>
                  </a:lnTo>
                  <a:lnTo>
                    <a:pt x="72872" y="14173"/>
                  </a:lnTo>
                  <a:lnTo>
                    <a:pt x="73761" y="16319"/>
                  </a:lnTo>
                  <a:lnTo>
                    <a:pt x="75907" y="17208"/>
                  </a:lnTo>
                  <a:lnTo>
                    <a:pt x="78054" y="16319"/>
                  </a:lnTo>
                  <a:lnTo>
                    <a:pt x="78943" y="14173"/>
                  </a:lnTo>
                  <a:close/>
                </a:path>
                <a:path w="282575" h="46990">
                  <a:moveTo>
                    <a:pt x="96139" y="43522"/>
                  </a:moveTo>
                  <a:lnTo>
                    <a:pt x="95250" y="41363"/>
                  </a:lnTo>
                  <a:lnTo>
                    <a:pt x="93103" y="40474"/>
                  </a:lnTo>
                  <a:lnTo>
                    <a:pt x="90957" y="41363"/>
                  </a:lnTo>
                  <a:lnTo>
                    <a:pt x="90068" y="43522"/>
                  </a:lnTo>
                  <a:lnTo>
                    <a:pt x="90957" y="45669"/>
                  </a:lnTo>
                  <a:lnTo>
                    <a:pt x="93103" y="46558"/>
                  </a:lnTo>
                  <a:lnTo>
                    <a:pt x="95250" y="45669"/>
                  </a:lnTo>
                  <a:lnTo>
                    <a:pt x="96139" y="43522"/>
                  </a:lnTo>
                  <a:close/>
                </a:path>
                <a:path w="282575" h="46990">
                  <a:moveTo>
                    <a:pt x="101206" y="3035"/>
                  </a:moveTo>
                  <a:lnTo>
                    <a:pt x="100317" y="889"/>
                  </a:lnTo>
                  <a:lnTo>
                    <a:pt x="98171" y="0"/>
                  </a:lnTo>
                  <a:lnTo>
                    <a:pt x="96024" y="889"/>
                  </a:lnTo>
                  <a:lnTo>
                    <a:pt x="95135" y="3035"/>
                  </a:lnTo>
                  <a:lnTo>
                    <a:pt x="96024" y="5181"/>
                  </a:lnTo>
                  <a:lnTo>
                    <a:pt x="98171" y="6070"/>
                  </a:lnTo>
                  <a:lnTo>
                    <a:pt x="100317" y="5181"/>
                  </a:lnTo>
                  <a:lnTo>
                    <a:pt x="101206" y="3035"/>
                  </a:lnTo>
                  <a:close/>
                </a:path>
                <a:path w="282575" h="46990">
                  <a:moveTo>
                    <a:pt x="117398" y="39471"/>
                  </a:moveTo>
                  <a:lnTo>
                    <a:pt x="116497" y="37325"/>
                  </a:lnTo>
                  <a:lnTo>
                    <a:pt x="114350" y="36436"/>
                  </a:lnTo>
                  <a:lnTo>
                    <a:pt x="112204" y="37325"/>
                  </a:lnTo>
                  <a:lnTo>
                    <a:pt x="111315" y="39471"/>
                  </a:lnTo>
                  <a:lnTo>
                    <a:pt x="112204" y="41617"/>
                  </a:lnTo>
                  <a:lnTo>
                    <a:pt x="114350" y="42506"/>
                  </a:lnTo>
                  <a:lnTo>
                    <a:pt x="116497" y="41617"/>
                  </a:lnTo>
                  <a:lnTo>
                    <a:pt x="117398" y="39471"/>
                  </a:lnTo>
                  <a:close/>
                </a:path>
                <a:path w="282575" h="46990">
                  <a:moveTo>
                    <a:pt x="117398" y="14173"/>
                  </a:moveTo>
                  <a:lnTo>
                    <a:pt x="116497" y="12026"/>
                  </a:lnTo>
                  <a:lnTo>
                    <a:pt x="114350" y="11137"/>
                  </a:lnTo>
                  <a:lnTo>
                    <a:pt x="112204" y="12026"/>
                  </a:lnTo>
                  <a:lnTo>
                    <a:pt x="111315" y="14173"/>
                  </a:lnTo>
                  <a:lnTo>
                    <a:pt x="112204" y="16319"/>
                  </a:lnTo>
                  <a:lnTo>
                    <a:pt x="114350" y="17208"/>
                  </a:lnTo>
                  <a:lnTo>
                    <a:pt x="116497" y="16319"/>
                  </a:lnTo>
                  <a:lnTo>
                    <a:pt x="117398" y="14173"/>
                  </a:lnTo>
                  <a:close/>
                </a:path>
                <a:path w="282575" h="46990">
                  <a:moveTo>
                    <a:pt x="119418" y="21259"/>
                  </a:moveTo>
                  <a:lnTo>
                    <a:pt x="118529" y="19100"/>
                  </a:lnTo>
                  <a:lnTo>
                    <a:pt x="116382" y="18211"/>
                  </a:lnTo>
                  <a:lnTo>
                    <a:pt x="114236" y="19100"/>
                  </a:lnTo>
                  <a:lnTo>
                    <a:pt x="113347" y="21259"/>
                  </a:lnTo>
                  <a:lnTo>
                    <a:pt x="114236" y="23406"/>
                  </a:lnTo>
                  <a:lnTo>
                    <a:pt x="116382" y="24295"/>
                  </a:lnTo>
                  <a:lnTo>
                    <a:pt x="118529" y="23406"/>
                  </a:lnTo>
                  <a:lnTo>
                    <a:pt x="119418" y="21259"/>
                  </a:lnTo>
                  <a:close/>
                </a:path>
                <a:path w="282575" h="46990">
                  <a:moveTo>
                    <a:pt x="132575" y="7086"/>
                  </a:moveTo>
                  <a:lnTo>
                    <a:pt x="131686" y="4940"/>
                  </a:lnTo>
                  <a:lnTo>
                    <a:pt x="129540" y="4051"/>
                  </a:lnTo>
                  <a:lnTo>
                    <a:pt x="127393" y="4940"/>
                  </a:lnTo>
                  <a:lnTo>
                    <a:pt x="126504" y="7086"/>
                  </a:lnTo>
                  <a:lnTo>
                    <a:pt x="127393" y="9232"/>
                  </a:lnTo>
                  <a:lnTo>
                    <a:pt x="129540" y="10121"/>
                  </a:lnTo>
                  <a:lnTo>
                    <a:pt x="131686" y="9232"/>
                  </a:lnTo>
                  <a:lnTo>
                    <a:pt x="132575" y="7086"/>
                  </a:lnTo>
                  <a:close/>
                </a:path>
                <a:path w="282575" h="46990">
                  <a:moveTo>
                    <a:pt x="142697" y="39471"/>
                  </a:moveTo>
                  <a:lnTo>
                    <a:pt x="141808" y="37325"/>
                  </a:lnTo>
                  <a:lnTo>
                    <a:pt x="139649" y="36436"/>
                  </a:lnTo>
                  <a:lnTo>
                    <a:pt x="137502" y="37325"/>
                  </a:lnTo>
                  <a:lnTo>
                    <a:pt x="137325" y="37744"/>
                  </a:lnTo>
                  <a:lnTo>
                    <a:pt x="136740" y="36309"/>
                  </a:lnTo>
                  <a:lnTo>
                    <a:pt x="134594" y="35420"/>
                  </a:lnTo>
                  <a:lnTo>
                    <a:pt x="132448" y="36309"/>
                  </a:lnTo>
                  <a:lnTo>
                    <a:pt x="131559" y="38455"/>
                  </a:lnTo>
                  <a:lnTo>
                    <a:pt x="132448" y="40601"/>
                  </a:lnTo>
                  <a:lnTo>
                    <a:pt x="134594" y="41490"/>
                  </a:lnTo>
                  <a:lnTo>
                    <a:pt x="136740" y="40601"/>
                  </a:lnTo>
                  <a:lnTo>
                    <a:pt x="136906" y="40195"/>
                  </a:lnTo>
                  <a:lnTo>
                    <a:pt x="137502" y="41617"/>
                  </a:lnTo>
                  <a:lnTo>
                    <a:pt x="139649" y="42506"/>
                  </a:lnTo>
                  <a:lnTo>
                    <a:pt x="141808" y="41617"/>
                  </a:lnTo>
                  <a:lnTo>
                    <a:pt x="142697" y="39471"/>
                  </a:lnTo>
                  <a:close/>
                </a:path>
                <a:path w="282575" h="46990">
                  <a:moveTo>
                    <a:pt x="142697" y="14173"/>
                  </a:moveTo>
                  <a:lnTo>
                    <a:pt x="141808" y="12026"/>
                  </a:lnTo>
                  <a:lnTo>
                    <a:pt x="139649" y="11137"/>
                  </a:lnTo>
                  <a:lnTo>
                    <a:pt x="137502" y="12026"/>
                  </a:lnTo>
                  <a:lnTo>
                    <a:pt x="136613" y="14173"/>
                  </a:lnTo>
                  <a:lnTo>
                    <a:pt x="137502" y="16319"/>
                  </a:lnTo>
                  <a:lnTo>
                    <a:pt x="139649" y="17208"/>
                  </a:lnTo>
                  <a:lnTo>
                    <a:pt x="141808" y="16319"/>
                  </a:lnTo>
                  <a:lnTo>
                    <a:pt x="142697" y="14173"/>
                  </a:lnTo>
                  <a:close/>
                </a:path>
                <a:path w="282575" h="46990">
                  <a:moveTo>
                    <a:pt x="150787" y="25298"/>
                  </a:moveTo>
                  <a:lnTo>
                    <a:pt x="149898" y="23152"/>
                  </a:lnTo>
                  <a:lnTo>
                    <a:pt x="147751" y="22263"/>
                  </a:lnTo>
                  <a:lnTo>
                    <a:pt x="145605" y="23152"/>
                  </a:lnTo>
                  <a:lnTo>
                    <a:pt x="144716" y="25298"/>
                  </a:lnTo>
                  <a:lnTo>
                    <a:pt x="145605" y="27444"/>
                  </a:lnTo>
                  <a:lnTo>
                    <a:pt x="147751" y="28333"/>
                  </a:lnTo>
                  <a:lnTo>
                    <a:pt x="149898" y="27444"/>
                  </a:lnTo>
                  <a:lnTo>
                    <a:pt x="150787" y="25298"/>
                  </a:lnTo>
                  <a:close/>
                </a:path>
                <a:path w="282575" h="46990">
                  <a:moveTo>
                    <a:pt x="168998" y="43522"/>
                  </a:moveTo>
                  <a:lnTo>
                    <a:pt x="168109" y="41363"/>
                  </a:lnTo>
                  <a:lnTo>
                    <a:pt x="165963" y="40474"/>
                  </a:lnTo>
                  <a:lnTo>
                    <a:pt x="163817" y="41363"/>
                  </a:lnTo>
                  <a:lnTo>
                    <a:pt x="162928" y="43522"/>
                  </a:lnTo>
                  <a:lnTo>
                    <a:pt x="163817" y="45669"/>
                  </a:lnTo>
                  <a:lnTo>
                    <a:pt x="165963" y="46558"/>
                  </a:lnTo>
                  <a:lnTo>
                    <a:pt x="168109" y="45669"/>
                  </a:lnTo>
                  <a:lnTo>
                    <a:pt x="168998" y="43522"/>
                  </a:lnTo>
                  <a:close/>
                </a:path>
                <a:path w="282575" h="46990">
                  <a:moveTo>
                    <a:pt x="173050" y="3035"/>
                  </a:moveTo>
                  <a:lnTo>
                    <a:pt x="172161" y="889"/>
                  </a:lnTo>
                  <a:lnTo>
                    <a:pt x="170014" y="0"/>
                  </a:lnTo>
                  <a:lnTo>
                    <a:pt x="167868" y="889"/>
                  </a:lnTo>
                  <a:lnTo>
                    <a:pt x="166979" y="3035"/>
                  </a:lnTo>
                  <a:lnTo>
                    <a:pt x="167868" y="5181"/>
                  </a:lnTo>
                  <a:lnTo>
                    <a:pt x="170014" y="6070"/>
                  </a:lnTo>
                  <a:lnTo>
                    <a:pt x="172161" y="5181"/>
                  </a:lnTo>
                  <a:lnTo>
                    <a:pt x="173050" y="3035"/>
                  </a:lnTo>
                  <a:close/>
                </a:path>
                <a:path w="282575" h="46990">
                  <a:moveTo>
                    <a:pt x="181140" y="39471"/>
                  </a:moveTo>
                  <a:lnTo>
                    <a:pt x="180251" y="37325"/>
                  </a:lnTo>
                  <a:lnTo>
                    <a:pt x="178104" y="36436"/>
                  </a:lnTo>
                  <a:lnTo>
                    <a:pt x="175958" y="37325"/>
                  </a:lnTo>
                  <a:lnTo>
                    <a:pt x="175069" y="39471"/>
                  </a:lnTo>
                  <a:lnTo>
                    <a:pt x="175958" y="41617"/>
                  </a:lnTo>
                  <a:lnTo>
                    <a:pt x="178104" y="42506"/>
                  </a:lnTo>
                  <a:lnTo>
                    <a:pt x="180251" y="41617"/>
                  </a:lnTo>
                  <a:lnTo>
                    <a:pt x="181140" y="39471"/>
                  </a:lnTo>
                  <a:close/>
                </a:path>
                <a:path w="282575" h="46990">
                  <a:moveTo>
                    <a:pt x="181140" y="14173"/>
                  </a:moveTo>
                  <a:lnTo>
                    <a:pt x="180251" y="12026"/>
                  </a:lnTo>
                  <a:lnTo>
                    <a:pt x="178104" y="11137"/>
                  </a:lnTo>
                  <a:lnTo>
                    <a:pt x="175958" y="12026"/>
                  </a:lnTo>
                  <a:lnTo>
                    <a:pt x="175069" y="14173"/>
                  </a:lnTo>
                  <a:lnTo>
                    <a:pt x="175958" y="16319"/>
                  </a:lnTo>
                  <a:lnTo>
                    <a:pt x="178104" y="17208"/>
                  </a:lnTo>
                  <a:lnTo>
                    <a:pt x="180251" y="16319"/>
                  </a:lnTo>
                  <a:lnTo>
                    <a:pt x="181140" y="14173"/>
                  </a:lnTo>
                  <a:close/>
                </a:path>
                <a:path w="282575" h="46990">
                  <a:moveTo>
                    <a:pt x="191262" y="21259"/>
                  </a:moveTo>
                  <a:lnTo>
                    <a:pt x="190373" y="19100"/>
                  </a:lnTo>
                  <a:lnTo>
                    <a:pt x="188226" y="18211"/>
                  </a:lnTo>
                  <a:lnTo>
                    <a:pt x="186080" y="19100"/>
                  </a:lnTo>
                  <a:lnTo>
                    <a:pt x="185191" y="21259"/>
                  </a:lnTo>
                  <a:lnTo>
                    <a:pt x="186080" y="23406"/>
                  </a:lnTo>
                  <a:lnTo>
                    <a:pt x="188226" y="24295"/>
                  </a:lnTo>
                  <a:lnTo>
                    <a:pt x="190373" y="23406"/>
                  </a:lnTo>
                  <a:lnTo>
                    <a:pt x="191262" y="21259"/>
                  </a:lnTo>
                  <a:close/>
                </a:path>
                <a:path w="282575" h="46990">
                  <a:moveTo>
                    <a:pt x="205435" y="7086"/>
                  </a:moveTo>
                  <a:lnTo>
                    <a:pt x="204546" y="4940"/>
                  </a:lnTo>
                  <a:lnTo>
                    <a:pt x="202399" y="4051"/>
                  </a:lnTo>
                  <a:lnTo>
                    <a:pt x="200253" y="4940"/>
                  </a:lnTo>
                  <a:lnTo>
                    <a:pt x="199364" y="7086"/>
                  </a:lnTo>
                  <a:lnTo>
                    <a:pt x="200253" y="9232"/>
                  </a:lnTo>
                  <a:lnTo>
                    <a:pt x="202399" y="10121"/>
                  </a:lnTo>
                  <a:lnTo>
                    <a:pt x="204546" y="9232"/>
                  </a:lnTo>
                  <a:lnTo>
                    <a:pt x="205435" y="7086"/>
                  </a:lnTo>
                  <a:close/>
                </a:path>
                <a:path w="282575" h="46990">
                  <a:moveTo>
                    <a:pt x="207454" y="14173"/>
                  </a:moveTo>
                  <a:lnTo>
                    <a:pt x="206565" y="12026"/>
                  </a:lnTo>
                  <a:lnTo>
                    <a:pt x="204419" y="11137"/>
                  </a:lnTo>
                  <a:lnTo>
                    <a:pt x="202272" y="12026"/>
                  </a:lnTo>
                  <a:lnTo>
                    <a:pt x="201383" y="14173"/>
                  </a:lnTo>
                  <a:lnTo>
                    <a:pt x="202272" y="16319"/>
                  </a:lnTo>
                  <a:lnTo>
                    <a:pt x="204419" y="17208"/>
                  </a:lnTo>
                  <a:lnTo>
                    <a:pt x="206565" y="16319"/>
                  </a:lnTo>
                  <a:lnTo>
                    <a:pt x="207454" y="14173"/>
                  </a:lnTo>
                  <a:close/>
                </a:path>
                <a:path w="282575" h="46990">
                  <a:moveTo>
                    <a:pt x="209473" y="38455"/>
                  </a:moveTo>
                  <a:lnTo>
                    <a:pt x="208584" y="36309"/>
                  </a:lnTo>
                  <a:lnTo>
                    <a:pt x="206438" y="35420"/>
                  </a:lnTo>
                  <a:lnTo>
                    <a:pt x="204292" y="36309"/>
                  </a:lnTo>
                  <a:lnTo>
                    <a:pt x="204190" y="36537"/>
                  </a:lnTo>
                  <a:lnTo>
                    <a:pt x="202272" y="37325"/>
                  </a:lnTo>
                  <a:lnTo>
                    <a:pt x="201383" y="39471"/>
                  </a:lnTo>
                  <a:lnTo>
                    <a:pt x="202272" y="41617"/>
                  </a:lnTo>
                  <a:lnTo>
                    <a:pt x="204419" y="42506"/>
                  </a:lnTo>
                  <a:lnTo>
                    <a:pt x="206565" y="41617"/>
                  </a:lnTo>
                  <a:lnTo>
                    <a:pt x="206654" y="41402"/>
                  </a:lnTo>
                  <a:lnTo>
                    <a:pt x="208584" y="40601"/>
                  </a:lnTo>
                  <a:lnTo>
                    <a:pt x="209473" y="38455"/>
                  </a:lnTo>
                  <a:close/>
                </a:path>
                <a:path w="282575" h="46990">
                  <a:moveTo>
                    <a:pt x="223647" y="25298"/>
                  </a:moveTo>
                  <a:lnTo>
                    <a:pt x="222758" y="23152"/>
                  </a:lnTo>
                  <a:lnTo>
                    <a:pt x="220611" y="22263"/>
                  </a:lnTo>
                  <a:lnTo>
                    <a:pt x="218465" y="23152"/>
                  </a:lnTo>
                  <a:lnTo>
                    <a:pt x="217576" y="25298"/>
                  </a:lnTo>
                  <a:lnTo>
                    <a:pt x="218465" y="27444"/>
                  </a:lnTo>
                  <a:lnTo>
                    <a:pt x="220611" y="28333"/>
                  </a:lnTo>
                  <a:lnTo>
                    <a:pt x="222758" y="27444"/>
                  </a:lnTo>
                  <a:lnTo>
                    <a:pt x="223647" y="25298"/>
                  </a:lnTo>
                  <a:close/>
                </a:path>
                <a:path w="282575" h="46990">
                  <a:moveTo>
                    <a:pt x="245910" y="39471"/>
                  </a:moveTo>
                  <a:lnTo>
                    <a:pt x="245021" y="37325"/>
                  </a:lnTo>
                  <a:lnTo>
                    <a:pt x="242874" y="36436"/>
                  </a:lnTo>
                  <a:lnTo>
                    <a:pt x="240728" y="37325"/>
                  </a:lnTo>
                  <a:lnTo>
                    <a:pt x="239839" y="39471"/>
                  </a:lnTo>
                  <a:lnTo>
                    <a:pt x="240550" y="41198"/>
                  </a:lnTo>
                  <a:lnTo>
                    <a:pt x="238823" y="40474"/>
                  </a:lnTo>
                  <a:lnTo>
                    <a:pt x="236677" y="41363"/>
                  </a:lnTo>
                  <a:lnTo>
                    <a:pt x="235788" y="43522"/>
                  </a:lnTo>
                  <a:lnTo>
                    <a:pt x="236677" y="45669"/>
                  </a:lnTo>
                  <a:lnTo>
                    <a:pt x="238823" y="46558"/>
                  </a:lnTo>
                  <a:lnTo>
                    <a:pt x="240969" y="45669"/>
                  </a:lnTo>
                  <a:lnTo>
                    <a:pt x="241858" y="43522"/>
                  </a:lnTo>
                  <a:lnTo>
                    <a:pt x="241134" y="41795"/>
                  </a:lnTo>
                  <a:lnTo>
                    <a:pt x="242874" y="42506"/>
                  </a:lnTo>
                  <a:lnTo>
                    <a:pt x="245021" y="41617"/>
                  </a:lnTo>
                  <a:lnTo>
                    <a:pt x="245910" y="39471"/>
                  </a:lnTo>
                  <a:close/>
                </a:path>
                <a:path w="282575" h="46990">
                  <a:moveTo>
                    <a:pt x="245910" y="14173"/>
                  </a:moveTo>
                  <a:lnTo>
                    <a:pt x="245021" y="12026"/>
                  </a:lnTo>
                  <a:lnTo>
                    <a:pt x="242874" y="11137"/>
                  </a:lnTo>
                  <a:lnTo>
                    <a:pt x="240728" y="12026"/>
                  </a:lnTo>
                  <a:lnTo>
                    <a:pt x="239839" y="14173"/>
                  </a:lnTo>
                  <a:lnTo>
                    <a:pt x="240728" y="16319"/>
                  </a:lnTo>
                  <a:lnTo>
                    <a:pt x="242874" y="17208"/>
                  </a:lnTo>
                  <a:lnTo>
                    <a:pt x="245021" y="16319"/>
                  </a:lnTo>
                  <a:lnTo>
                    <a:pt x="245910" y="14173"/>
                  </a:lnTo>
                  <a:close/>
                </a:path>
                <a:path w="282575" h="46990">
                  <a:moveTo>
                    <a:pt x="245910" y="3035"/>
                  </a:moveTo>
                  <a:lnTo>
                    <a:pt x="245021" y="889"/>
                  </a:lnTo>
                  <a:lnTo>
                    <a:pt x="242874" y="0"/>
                  </a:lnTo>
                  <a:lnTo>
                    <a:pt x="240728" y="889"/>
                  </a:lnTo>
                  <a:lnTo>
                    <a:pt x="239839" y="3035"/>
                  </a:lnTo>
                  <a:lnTo>
                    <a:pt x="240728" y="5181"/>
                  </a:lnTo>
                  <a:lnTo>
                    <a:pt x="242874" y="6070"/>
                  </a:lnTo>
                  <a:lnTo>
                    <a:pt x="245021" y="5181"/>
                  </a:lnTo>
                  <a:lnTo>
                    <a:pt x="245910" y="3035"/>
                  </a:lnTo>
                  <a:close/>
                </a:path>
                <a:path w="282575" h="46990">
                  <a:moveTo>
                    <a:pt x="264121" y="21259"/>
                  </a:moveTo>
                  <a:lnTo>
                    <a:pt x="263232" y="19100"/>
                  </a:lnTo>
                  <a:lnTo>
                    <a:pt x="261086" y="18211"/>
                  </a:lnTo>
                  <a:lnTo>
                    <a:pt x="258940" y="19100"/>
                  </a:lnTo>
                  <a:lnTo>
                    <a:pt x="258051" y="21259"/>
                  </a:lnTo>
                  <a:lnTo>
                    <a:pt x="258940" y="23406"/>
                  </a:lnTo>
                  <a:lnTo>
                    <a:pt x="261086" y="24295"/>
                  </a:lnTo>
                  <a:lnTo>
                    <a:pt x="263232" y="23406"/>
                  </a:lnTo>
                  <a:lnTo>
                    <a:pt x="264121" y="21259"/>
                  </a:lnTo>
                  <a:close/>
                </a:path>
                <a:path w="282575" h="46990">
                  <a:moveTo>
                    <a:pt x="271208" y="39471"/>
                  </a:moveTo>
                  <a:lnTo>
                    <a:pt x="270319" y="37325"/>
                  </a:lnTo>
                  <a:lnTo>
                    <a:pt x="268173" y="36436"/>
                  </a:lnTo>
                  <a:lnTo>
                    <a:pt x="266026" y="37325"/>
                  </a:lnTo>
                  <a:lnTo>
                    <a:pt x="265137" y="39471"/>
                  </a:lnTo>
                  <a:lnTo>
                    <a:pt x="266026" y="41617"/>
                  </a:lnTo>
                  <a:lnTo>
                    <a:pt x="268173" y="42506"/>
                  </a:lnTo>
                  <a:lnTo>
                    <a:pt x="270319" y="41617"/>
                  </a:lnTo>
                  <a:lnTo>
                    <a:pt x="271208" y="39471"/>
                  </a:lnTo>
                  <a:close/>
                </a:path>
                <a:path w="282575" h="46990">
                  <a:moveTo>
                    <a:pt x="271208" y="14173"/>
                  </a:moveTo>
                  <a:lnTo>
                    <a:pt x="270319" y="12026"/>
                  </a:lnTo>
                  <a:lnTo>
                    <a:pt x="268173" y="11137"/>
                  </a:lnTo>
                  <a:lnTo>
                    <a:pt x="266026" y="12026"/>
                  </a:lnTo>
                  <a:lnTo>
                    <a:pt x="265137" y="14173"/>
                  </a:lnTo>
                  <a:lnTo>
                    <a:pt x="266026" y="16319"/>
                  </a:lnTo>
                  <a:lnTo>
                    <a:pt x="268173" y="17208"/>
                  </a:lnTo>
                  <a:lnTo>
                    <a:pt x="270319" y="16319"/>
                  </a:lnTo>
                  <a:lnTo>
                    <a:pt x="271208" y="14173"/>
                  </a:lnTo>
                  <a:close/>
                </a:path>
                <a:path w="282575" h="46990">
                  <a:moveTo>
                    <a:pt x="278295" y="7086"/>
                  </a:moveTo>
                  <a:lnTo>
                    <a:pt x="277406" y="4940"/>
                  </a:lnTo>
                  <a:lnTo>
                    <a:pt x="275259" y="4051"/>
                  </a:lnTo>
                  <a:lnTo>
                    <a:pt x="273113" y="4940"/>
                  </a:lnTo>
                  <a:lnTo>
                    <a:pt x="272224" y="7086"/>
                  </a:lnTo>
                  <a:lnTo>
                    <a:pt x="273113" y="9232"/>
                  </a:lnTo>
                  <a:lnTo>
                    <a:pt x="275259" y="10121"/>
                  </a:lnTo>
                  <a:lnTo>
                    <a:pt x="277406" y="9232"/>
                  </a:lnTo>
                  <a:lnTo>
                    <a:pt x="278295" y="7086"/>
                  </a:lnTo>
                  <a:close/>
                </a:path>
                <a:path w="282575" h="46990">
                  <a:moveTo>
                    <a:pt x="282346" y="38455"/>
                  </a:moveTo>
                  <a:lnTo>
                    <a:pt x="281457" y="36309"/>
                  </a:lnTo>
                  <a:lnTo>
                    <a:pt x="279298" y="35420"/>
                  </a:lnTo>
                  <a:lnTo>
                    <a:pt x="277152" y="36309"/>
                  </a:lnTo>
                  <a:lnTo>
                    <a:pt x="276263" y="38455"/>
                  </a:lnTo>
                  <a:lnTo>
                    <a:pt x="277152" y="40601"/>
                  </a:lnTo>
                  <a:lnTo>
                    <a:pt x="279298" y="41490"/>
                  </a:lnTo>
                  <a:lnTo>
                    <a:pt x="281457" y="40601"/>
                  </a:lnTo>
                  <a:lnTo>
                    <a:pt x="282346" y="384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8" name="object 1258"/>
            <p:cNvSpPr/>
            <p:nvPr/>
          </p:nvSpPr>
          <p:spPr>
            <a:xfrm>
              <a:off x="7195648" y="9729574"/>
              <a:ext cx="299720" cy="53975"/>
            </a:xfrm>
            <a:custGeom>
              <a:avLst/>
              <a:gdLst/>
              <a:ahLst/>
              <a:cxnLst/>
              <a:rect l="l" t="t" r="r" b="b"/>
              <a:pathLst>
                <a:path w="299720" h="53975">
                  <a:moveTo>
                    <a:pt x="299537" y="53633"/>
                  </a:moveTo>
                  <a:lnTo>
                    <a:pt x="299537" y="0"/>
                  </a:lnTo>
                  <a:lnTo>
                    <a:pt x="0" y="0"/>
                  </a:lnTo>
                  <a:lnTo>
                    <a:pt x="0" y="53633"/>
                  </a:lnTo>
                  <a:lnTo>
                    <a:pt x="299537" y="53633"/>
                  </a:lnTo>
                </a:path>
                <a:path w="299720" h="53975">
                  <a:moveTo>
                    <a:pt x="299537" y="0"/>
                  </a:moveTo>
                  <a:lnTo>
                    <a:pt x="0" y="53633"/>
                  </a:lnTo>
                </a:path>
                <a:path w="299720" h="53975">
                  <a:moveTo>
                    <a:pt x="0" y="0"/>
                  </a:moveTo>
                  <a:lnTo>
                    <a:pt x="299537" y="5363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259" name="object 1259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7957648" y="13178304"/>
              <a:ext cx="371385" cy="59705"/>
            </a:xfrm>
            <a:prstGeom prst="rect">
              <a:avLst/>
            </a:prstGeom>
          </p:spPr>
        </p:pic>
        <p:pic>
          <p:nvPicPr>
            <p:cNvPr id="1260" name="object 1260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1673430" y="13178304"/>
              <a:ext cx="304597" cy="127505"/>
            </a:xfrm>
            <a:prstGeom prst="rect">
              <a:avLst/>
            </a:prstGeom>
          </p:spPr>
        </p:pic>
        <p:sp>
          <p:nvSpPr>
            <p:cNvPr id="1261" name="object 1261"/>
            <p:cNvSpPr/>
            <p:nvPr/>
          </p:nvSpPr>
          <p:spPr>
            <a:xfrm>
              <a:off x="2375724" y="8292603"/>
              <a:ext cx="2592070" cy="4211320"/>
            </a:xfrm>
            <a:custGeom>
              <a:avLst/>
              <a:gdLst/>
              <a:ahLst/>
              <a:cxnLst/>
              <a:rect l="l" t="t" r="r" b="b"/>
              <a:pathLst>
                <a:path w="2592070" h="4211320">
                  <a:moveTo>
                    <a:pt x="0" y="2654348"/>
                  </a:moveTo>
                  <a:lnTo>
                    <a:pt x="0" y="3034842"/>
                  </a:lnTo>
                  <a:lnTo>
                    <a:pt x="128517" y="3034842"/>
                  </a:lnTo>
                  <a:lnTo>
                    <a:pt x="128517" y="2654348"/>
                  </a:lnTo>
                  <a:lnTo>
                    <a:pt x="0" y="2654348"/>
                  </a:lnTo>
                </a:path>
                <a:path w="2592070" h="4211320">
                  <a:moveTo>
                    <a:pt x="1068620" y="4210729"/>
                  </a:moveTo>
                  <a:lnTo>
                    <a:pt x="705330" y="4209717"/>
                  </a:lnTo>
                  <a:lnTo>
                    <a:pt x="705330" y="4082211"/>
                  </a:lnTo>
                  <a:lnTo>
                    <a:pt x="1068620" y="4082211"/>
                  </a:lnTo>
                  <a:lnTo>
                    <a:pt x="1068620" y="4210729"/>
                  </a:lnTo>
                </a:path>
                <a:path w="2592070" h="4211320">
                  <a:moveTo>
                    <a:pt x="0" y="1555369"/>
                  </a:moveTo>
                  <a:lnTo>
                    <a:pt x="0" y="1174875"/>
                  </a:lnTo>
                  <a:lnTo>
                    <a:pt x="128517" y="1174875"/>
                  </a:lnTo>
                  <a:lnTo>
                    <a:pt x="128517" y="1555369"/>
                  </a:lnTo>
                  <a:lnTo>
                    <a:pt x="0" y="1555369"/>
                  </a:lnTo>
                </a:path>
                <a:path w="2592070" h="4211320">
                  <a:moveTo>
                    <a:pt x="1069632" y="0"/>
                  </a:moveTo>
                  <a:lnTo>
                    <a:pt x="705330" y="0"/>
                  </a:lnTo>
                  <a:lnTo>
                    <a:pt x="705330" y="128517"/>
                  </a:lnTo>
                  <a:lnTo>
                    <a:pt x="1069632" y="128517"/>
                  </a:lnTo>
                  <a:lnTo>
                    <a:pt x="1069632" y="0"/>
                  </a:lnTo>
                </a:path>
                <a:path w="2592070" h="4211320">
                  <a:moveTo>
                    <a:pt x="2591607" y="2104858"/>
                  </a:moveTo>
                  <a:lnTo>
                    <a:pt x="2492436" y="210485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2" name="object 1262"/>
            <p:cNvSpPr/>
            <p:nvPr/>
          </p:nvSpPr>
          <p:spPr>
            <a:xfrm>
              <a:off x="4964290" y="13418146"/>
              <a:ext cx="6350" cy="149860"/>
            </a:xfrm>
            <a:custGeom>
              <a:avLst/>
              <a:gdLst/>
              <a:ahLst/>
              <a:cxnLst/>
              <a:rect l="l" t="t" r="r" b="b"/>
              <a:pathLst>
                <a:path w="6350" h="149859">
                  <a:moveTo>
                    <a:pt x="6070" y="146735"/>
                  </a:moveTo>
                  <a:lnTo>
                    <a:pt x="5181" y="144589"/>
                  </a:lnTo>
                  <a:lnTo>
                    <a:pt x="3035" y="143700"/>
                  </a:lnTo>
                  <a:lnTo>
                    <a:pt x="889" y="144589"/>
                  </a:lnTo>
                  <a:lnTo>
                    <a:pt x="0" y="146735"/>
                  </a:lnTo>
                  <a:lnTo>
                    <a:pt x="889" y="148882"/>
                  </a:lnTo>
                  <a:lnTo>
                    <a:pt x="3035" y="149771"/>
                  </a:lnTo>
                  <a:lnTo>
                    <a:pt x="5181" y="148882"/>
                  </a:lnTo>
                  <a:lnTo>
                    <a:pt x="6070" y="146735"/>
                  </a:lnTo>
                  <a:close/>
                </a:path>
                <a:path w="6350" h="149859">
                  <a:moveTo>
                    <a:pt x="6070" y="3035"/>
                  </a:moveTo>
                  <a:lnTo>
                    <a:pt x="5181" y="889"/>
                  </a:lnTo>
                  <a:lnTo>
                    <a:pt x="3035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89" y="5181"/>
                  </a:lnTo>
                  <a:lnTo>
                    <a:pt x="3035" y="6070"/>
                  </a:lnTo>
                  <a:lnTo>
                    <a:pt x="5181" y="5181"/>
                  </a:lnTo>
                  <a:lnTo>
                    <a:pt x="607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3" name="object 1263"/>
            <p:cNvSpPr/>
            <p:nvPr/>
          </p:nvSpPr>
          <p:spPr>
            <a:xfrm>
              <a:off x="4967331" y="13700471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0"/>
                  </a:moveTo>
                  <a:lnTo>
                    <a:pt x="0" y="7589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4" name="object 1264"/>
            <p:cNvSpPr/>
            <p:nvPr/>
          </p:nvSpPr>
          <p:spPr>
            <a:xfrm>
              <a:off x="4964295" y="1381077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5" name="object 1265"/>
            <p:cNvSpPr/>
            <p:nvPr/>
          </p:nvSpPr>
          <p:spPr>
            <a:xfrm>
              <a:off x="4903579" y="13844168"/>
              <a:ext cx="128905" cy="209550"/>
            </a:xfrm>
            <a:custGeom>
              <a:avLst/>
              <a:gdLst/>
              <a:ahLst/>
              <a:cxnLst/>
              <a:rect l="l" t="t" r="r" b="b"/>
              <a:pathLst>
                <a:path w="128904" h="209550">
                  <a:moveTo>
                    <a:pt x="63752" y="0"/>
                  </a:moveTo>
                  <a:lnTo>
                    <a:pt x="63752" y="81968"/>
                  </a:lnTo>
                </a:path>
                <a:path w="128904" h="209550">
                  <a:moveTo>
                    <a:pt x="128517" y="145215"/>
                  </a:moveTo>
                  <a:lnTo>
                    <a:pt x="123468" y="120202"/>
                  </a:lnTo>
                  <a:lnTo>
                    <a:pt x="109696" y="99777"/>
                  </a:lnTo>
                  <a:lnTo>
                    <a:pt x="89271" y="86005"/>
                  </a:lnTo>
                  <a:lnTo>
                    <a:pt x="64258" y="80956"/>
                  </a:lnTo>
                  <a:lnTo>
                    <a:pt x="39246" y="86005"/>
                  </a:lnTo>
                  <a:lnTo>
                    <a:pt x="18820" y="99777"/>
                  </a:lnTo>
                  <a:lnTo>
                    <a:pt x="5049" y="120202"/>
                  </a:lnTo>
                  <a:lnTo>
                    <a:pt x="0" y="145215"/>
                  </a:lnTo>
                  <a:lnTo>
                    <a:pt x="5049" y="170227"/>
                  </a:lnTo>
                  <a:lnTo>
                    <a:pt x="18820" y="190652"/>
                  </a:lnTo>
                  <a:lnTo>
                    <a:pt x="39246" y="204424"/>
                  </a:lnTo>
                  <a:lnTo>
                    <a:pt x="64258" y="209473"/>
                  </a:lnTo>
                  <a:lnTo>
                    <a:pt x="89271" y="204424"/>
                  </a:lnTo>
                  <a:lnTo>
                    <a:pt x="109696" y="190652"/>
                  </a:lnTo>
                  <a:lnTo>
                    <a:pt x="123468" y="170227"/>
                  </a:lnTo>
                  <a:lnTo>
                    <a:pt x="128517" y="145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6" name="object 1266"/>
            <p:cNvSpPr/>
            <p:nvPr/>
          </p:nvSpPr>
          <p:spPr>
            <a:xfrm>
              <a:off x="4216464" y="1341813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7" name="object 1267"/>
            <p:cNvSpPr/>
            <p:nvPr/>
          </p:nvSpPr>
          <p:spPr>
            <a:xfrm>
              <a:off x="4219499" y="13451531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0"/>
                  </a:moveTo>
                  <a:lnTo>
                    <a:pt x="0" y="7589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8" name="object 1268"/>
            <p:cNvSpPr/>
            <p:nvPr/>
          </p:nvSpPr>
          <p:spPr>
            <a:xfrm>
              <a:off x="4216464" y="1356183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9" name="object 1269"/>
            <p:cNvSpPr/>
            <p:nvPr/>
          </p:nvSpPr>
          <p:spPr>
            <a:xfrm>
              <a:off x="4219499" y="13700471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0"/>
                  </a:moveTo>
                  <a:lnTo>
                    <a:pt x="0" y="7589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0" name="object 1270"/>
            <p:cNvSpPr/>
            <p:nvPr/>
          </p:nvSpPr>
          <p:spPr>
            <a:xfrm>
              <a:off x="4216464" y="1381077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1" name="object 1271"/>
            <p:cNvSpPr/>
            <p:nvPr/>
          </p:nvSpPr>
          <p:spPr>
            <a:xfrm>
              <a:off x="4155746" y="13844168"/>
              <a:ext cx="128905" cy="209550"/>
            </a:xfrm>
            <a:custGeom>
              <a:avLst/>
              <a:gdLst/>
              <a:ahLst/>
              <a:cxnLst/>
              <a:rect l="l" t="t" r="r" b="b"/>
              <a:pathLst>
                <a:path w="128904" h="209550">
                  <a:moveTo>
                    <a:pt x="63752" y="0"/>
                  </a:moveTo>
                  <a:lnTo>
                    <a:pt x="63752" y="81968"/>
                  </a:lnTo>
                </a:path>
                <a:path w="128904" h="209550">
                  <a:moveTo>
                    <a:pt x="128517" y="145215"/>
                  </a:moveTo>
                  <a:lnTo>
                    <a:pt x="123468" y="120202"/>
                  </a:lnTo>
                  <a:lnTo>
                    <a:pt x="109696" y="99777"/>
                  </a:lnTo>
                  <a:lnTo>
                    <a:pt x="89271" y="86005"/>
                  </a:lnTo>
                  <a:lnTo>
                    <a:pt x="64258" y="80956"/>
                  </a:lnTo>
                  <a:lnTo>
                    <a:pt x="39246" y="86005"/>
                  </a:lnTo>
                  <a:lnTo>
                    <a:pt x="18820" y="99777"/>
                  </a:lnTo>
                  <a:lnTo>
                    <a:pt x="5049" y="120202"/>
                  </a:lnTo>
                  <a:lnTo>
                    <a:pt x="0" y="145215"/>
                  </a:lnTo>
                  <a:lnTo>
                    <a:pt x="5049" y="170227"/>
                  </a:lnTo>
                  <a:lnTo>
                    <a:pt x="18820" y="190652"/>
                  </a:lnTo>
                  <a:lnTo>
                    <a:pt x="39246" y="204424"/>
                  </a:lnTo>
                  <a:lnTo>
                    <a:pt x="64258" y="209473"/>
                  </a:lnTo>
                  <a:lnTo>
                    <a:pt x="89271" y="204424"/>
                  </a:lnTo>
                  <a:lnTo>
                    <a:pt x="109696" y="190652"/>
                  </a:lnTo>
                  <a:lnTo>
                    <a:pt x="123468" y="170227"/>
                  </a:lnTo>
                  <a:lnTo>
                    <a:pt x="128517" y="145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2" name="object 1272"/>
            <p:cNvSpPr/>
            <p:nvPr/>
          </p:nvSpPr>
          <p:spPr>
            <a:xfrm>
              <a:off x="3468624" y="13418146"/>
              <a:ext cx="6350" cy="149860"/>
            </a:xfrm>
            <a:custGeom>
              <a:avLst/>
              <a:gdLst/>
              <a:ahLst/>
              <a:cxnLst/>
              <a:rect l="l" t="t" r="r" b="b"/>
              <a:pathLst>
                <a:path w="6350" h="149859">
                  <a:moveTo>
                    <a:pt x="6070" y="146735"/>
                  </a:moveTo>
                  <a:lnTo>
                    <a:pt x="5181" y="144589"/>
                  </a:lnTo>
                  <a:lnTo>
                    <a:pt x="3035" y="143700"/>
                  </a:lnTo>
                  <a:lnTo>
                    <a:pt x="889" y="144589"/>
                  </a:lnTo>
                  <a:lnTo>
                    <a:pt x="0" y="146735"/>
                  </a:lnTo>
                  <a:lnTo>
                    <a:pt x="889" y="148882"/>
                  </a:lnTo>
                  <a:lnTo>
                    <a:pt x="3035" y="149771"/>
                  </a:lnTo>
                  <a:lnTo>
                    <a:pt x="5181" y="148882"/>
                  </a:lnTo>
                  <a:lnTo>
                    <a:pt x="6070" y="146735"/>
                  </a:lnTo>
                  <a:close/>
                </a:path>
                <a:path w="6350" h="149859">
                  <a:moveTo>
                    <a:pt x="6070" y="3035"/>
                  </a:moveTo>
                  <a:lnTo>
                    <a:pt x="5181" y="889"/>
                  </a:lnTo>
                  <a:lnTo>
                    <a:pt x="3035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89" y="5181"/>
                  </a:lnTo>
                  <a:lnTo>
                    <a:pt x="3035" y="6070"/>
                  </a:lnTo>
                  <a:lnTo>
                    <a:pt x="5181" y="5181"/>
                  </a:lnTo>
                  <a:lnTo>
                    <a:pt x="607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3" name="object 1273"/>
            <p:cNvSpPr/>
            <p:nvPr/>
          </p:nvSpPr>
          <p:spPr>
            <a:xfrm>
              <a:off x="3471667" y="13700471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0"/>
                  </a:moveTo>
                  <a:lnTo>
                    <a:pt x="0" y="7589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4" name="object 1274"/>
            <p:cNvSpPr/>
            <p:nvPr/>
          </p:nvSpPr>
          <p:spPr>
            <a:xfrm>
              <a:off x="3468631" y="1381077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5" name="object 1275"/>
            <p:cNvSpPr/>
            <p:nvPr/>
          </p:nvSpPr>
          <p:spPr>
            <a:xfrm>
              <a:off x="3407914" y="13844168"/>
              <a:ext cx="128905" cy="209550"/>
            </a:xfrm>
            <a:custGeom>
              <a:avLst/>
              <a:gdLst/>
              <a:ahLst/>
              <a:cxnLst/>
              <a:rect l="l" t="t" r="r" b="b"/>
              <a:pathLst>
                <a:path w="128904" h="209550">
                  <a:moveTo>
                    <a:pt x="63752" y="0"/>
                  </a:moveTo>
                  <a:lnTo>
                    <a:pt x="63752" y="81968"/>
                  </a:lnTo>
                </a:path>
                <a:path w="128904" h="209550">
                  <a:moveTo>
                    <a:pt x="128517" y="145215"/>
                  </a:moveTo>
                  <a:lnTo>
                    <a:pt x="123468" y="120202"/>
                  </a:lnTo>
                  <a:lnTo>
                    <a:pt x="109696" y="99777"/>
                  </a:lnTo>
                  <a:lnTo>
                    <a:pt x="89271" y="86005"/>
                  </a:lnTo>
                  <a:lnTo>
                    <a:pt x="64258" y="80956"/>
                  </a:lnTo>
                  <a:lnTo>
                    <a:pt x="39246" y="86005"/>
                  </a:lnTo>
                  <a:lnTo>
                    <a:pt x="18821" y="99777"/>
                  </a:lnTo>
                  <a:lnTo>
                    <a:pt x="5049" y="120202"/>
                  </a:lnTo>
                  <a:lnTo>
                    <a:pt x="0" y="145215"/>
                  </a:lnTo>
                  <a:lnTo>
                    <a:pt x="5049" y="170227"/>
                  </a:lnTo>
                  <a:lnTo>
                    <a:pt x="18821" y="190652"/>
                  </a:lnTo>
                  <a:lnTo>
                    <a:pt x="39246" y="204424"/>
                  </a:lnTo>
                  <a:lnTo>
                    <a:pt x="64258" y="209473"/>
                  </a:lnTo>
                  <a:lnTo>
                    <a:pt x="89271" y="204424"/>
                  </a:lnTo>
                  <a:lnTo>
                    <a:pt x="109696" y="190652"/>
                  </a:lnTo>
                  <a:lnTo>
                    <a:pt x="123468" y="170227"/>
                  </a:lnTo>
                  <a:lnTo>
                    <a:pt x="128517" y="145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6" name="object 1276"/>
            <p:cNvSpPr/>
            <p:nvPr/>
          </p:nvSpPr>
          <p:spPr>
            <a:xfrm>
              <a:off x="2720799" y="1341813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7" name="object 1277"/>
            <p:cNvSpPr/>
            <p:nvPr/>
          </p:nvSpPr>
          <p:spPr>
            <a:xfrm>
              <a:off x="2723835" y="13451531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0"/>
                  </a:moveTo>
                  <a:lnTo>
                    <a:pt x="0" y="7589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8" name="object 1278"/>
            <p:cNvSpPr/>
            <p:nvPr/>
          </p:nvSpPr>
          <p:spPr>
            <a:xfrm>
              <a:off x="2720799" y="1356183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9" name="object 1279"/>
            <p:cNvSpPr/>
            <p:nvPr/>
          </p:nvSpPr>
          <p:spPr>
            <a:xfrm>
              <a:off x="2723835" y="13700471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0"/>
                  </a:moveTo>
                  <a:lnTo>
                    <a:pt x="0" y="7589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0" name="object 1280"/>
            <p:cNvSpPr/>
            <p:nvPr/>
          </p:nvSpPr>
          <p:spPr>
            <a:xfrm>
              <a:off x="2720799" y="1381077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1" name="object 1281"/>
            <p:cNvSpPr/>
            <p:nvPr/>
          </p:nvSpPr>
          <p:spPr>
            <a:xfrm>
              <a:off x="2660082" y="13844168"/>
              <a:ext cx="128905" cy="209550"/>
            </a:xfrm>
            <a:custGeom>
              <a:avLst/>
              <a:gdLst/>
              <a:ahLst/>
              <a:cxnLst/>
              <a:rect l="l" t="t" r="r" b="b"/>
              <a:pathLst>
                <a:path w="128905" h="209550">
                  <a:moveTo>
                    <a:pt x="63752" y="0"/>
                  </a:moveTo>
                  <a:lnTo>
                    <a:pt x="63752" y="81968"/>
                  </a:lnTo>
                </a:path>
                <a:path w="128905" h="209550">
                  <a:moveTo>
                    <a:pt x="128517" y="145215"/>
                  </a:moveTo>
                  <a:lnTo>
                    <a:pt x="123468" y="120202"/>
                  </a:lnTo>
                  <a:lnTo>
                    <a:pt x="109696" y="99777"/>
                  </a:lnTo>
                  <a:lnTo>
                    <a:pt x="89271" y="86005"/>
                  </a:lnTo>
                  <a:lnTo>
                    <a:pt x="64258" y="80956"/>
                  </a:lnTo>
                  <a:lnTo>
                    <a:pt x="39246" y="86005"/>
                  </a:lnTo>
                  <a:lnTo>
                    <a:pt x="18821" y="99777"/>
                  </a:lnTo>
                  <a:lnTo>
                    <a:pt x="5049" y="120202"/>
                  </a:lnTo>
                  <a:lnTo>
                    <a:pt x="0" y="145215"/>
                  </a:lnTo>
                  <a:lnTo>
                    <a:pt x="5049" y="170227"/>
                  </a:lnTo>
                  <a:lnTo>
                    <a:pt x="18821" y="190652"/>
                  </a:lnTo>
                  <a:lnTo>
                    <a:pt x="39246" y="204424"/>
                  </a:lnTo>
                  <a:lnTo>
                    <a:pt x="64258" y="209473"/>
                  </a:lnTo>
                  <a:lnTo>
                    <a:pt x="89271" y="204424"/>
                  </a:lnTo>
                  <a:lnTo>
                    <a:pt x="109696" y="190652"/>
                  </a:lnTo>
                  <a:lnTo>
                    <a:pt x="123468" y="170227"/>
                  </a:lnTo>
                  <a:lnTo>
                    <a:pt x="128517" y="145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2" name="object 1282"/>
            <p:cNvSpPr/>
            <p:nvPr/>
          </p:nvSpPr>
          <p:spPr>
            <a:xfrm>
              <a:off x="1823186" y="13443444"/>
              <a:ext cx="6350" cy="149860"/>
            </a:xfrm>
            <a:custGeom>
              <a:avLst/>
              <a:gdLst/>
              <a:ahLst/>
              <a:cxnLst/>
              <a:rect l="l" t="t" r="r" b="b"/>
              <a:pathLst>
                <a:path w="6350" h="149859">
                  <a:moveTo>
                    <a:pt x="6083" y="146735"/>
                  </a:moveTo>
                  <a:lnTo>
                    <a:pt x="5194" y="144589"/>
                  </a:lnTo>
                  <a:lnTo>
                    <a:pt x="3048" y="143700"/>
                  </a:lnTo>
                  <a:lnTo>
                    <a:pt x="889" y="144589"/>
                  </a:lnTo>
                  <a:lnTo>
                    <a:pt x="0" y="146735"/>
                  </a:lnTo>
                  <a:lnTo>
                    <a:pt x="889" y="148882"/>
                  </a:lnTo>
                  <a:lnTo>
                    <a:pt x="3048" y="149771"/>
                  </a:lnTo>
                  <a:lnTo>
                    <a:pt x="5194" y="148882"/>
                  </a:lnTo>
                  <a:lnTo>
                    <a:pt x="6083" y="146735"/>
                  </a:lnTo>
                  <a:close/>
                </a:path>
                <a:path w="6350" h="149859">
                  <a:moveTo>
                    <a:pt x="6083" y="3035"/>
                  </a:moveTo>
                  <a:lnTo>
                    <a:pt x="5194" y="889"/>
                  </a:lnTo>
                  <a:lnTo>
                    <a:pt x="3048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89" y="5181"/>
                  </a:lnTo>
                  <a:lnTo>
                    <a:pt x="3048" y="6070"/>
                  </a:lnTo>
                  <a:lnTo>
                    <a:pt x="5194" y="5181"/>
                  </a:lnTo>
                  <a:lnTo>
                    <a:pt x="6083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3" name="object 1283"/>
            <p:cNvSpPr/>
            <p:nvPr/>
          </p:nvSpPr>
          <p:spPr>
            <a:xfrm>
              <a:off x="1826234" y="13619515"/>
              <a:ext cx="0" cy="181610"/>
            </a:xfrm>
            <a:custGeom>
              <a:avLst/>
              <a:gdLst/>
              <a:ahLst/>
              <a:cxnLst/>
              <a:rect l="l" t="t" r="r" b="b"/>
              <a:pathLst>
                <a:path w="0" h="181609">
                  <a:moveTo>
                    <a:pt x="0" y="0"/>
                  </a:moveTo>
                  <a:lnTo>
                    <a:pt x="0" y="75896"/>
                  </a:lnTo>
                  <a:lnTo>
                    <a:pt x="0" y="75896"/>
                  </a:lnTo>
                </a:path>
                <a:path w="0" h="181609">
                  <a:moveTo>
                    <a:pt x="0" y="106254"/>
                  </a:moveTo>
                  <a:lnTo>
                    <a:pt x="0" y="18113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4" name="object 1284"/>
            <p:cNvSpPr/>
            <p:nvPr/>
          </p:nvSpPr>
          <p:spPr>
            <a:xfrm>
              <a:off x="1823199" y="1383506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5" name="object 1285"/>
            <p:cNvSpPr/>
            <p:nvPr/>
          </p:nvSpPr>
          <p:spPr>
            <a:xfrm>
              <a:off x="1762482" y="13868455"/>
              <a:ext cx="128905" cy="185420"/>
            </a:xfrm>
            <a:custGeom>
              <a:avLst/>
              <a:gdLst/>
              <a:ahLst/>
              <a:cxnLst/>
              <a:rect l="l" t="t" r="r" b="b"/>
              <a:pathLst>
                <a:path w="128905" h="185419">
                  <a:moveTo>
                    <a:pt x="63752" y="0"/>
                  </a:moveTo>
                  <a:lnTo>
                    <a:pt x="63752" y="57681"/>
                  </a:lnTo>
                </a:path>
                <a:path w="128905" h="185419">
                  <a:moveTo>
                    <a:pt x="128517" y="120928"/>
                  </a:moveTo>
                  <a:lnTo>
                    <a:pt x="123468" y="95915"/>
                  </a:lnTo>
                  <a:lnTo>
                    <a:pt x="109696" y="75490"/>
                  </a:lnTo>
                  <a:lnTo>
                    <a:pt x="89271" y="61719"/>
                  </a:lnTo>
                  <a:lnTo>
                    <a:pt x="64258" y="56669"/>
                  </a:lnTo>
                  <a:lnTo>
                    <a:pt x="39246" y="61719"/>
                  </a:lnTo>
                  <a:lnTo>
                    <a:pt x="18821" y="75490"/>
                  </a:lnTo>
                  <a:lnTo>
                    <a:pt x="5049" y="95915"/>
                  </a:lnTo>
                  <a:lnTo>
                    <a:pt x="0" y="120928"/>
                  </a:lnTo>
                  <a:lnTo>
                    <a:pt x="5049" y="145940"/>
                  </a:lnTo>
                  <a:lnTo>
                    <a:pt x="18821" y="166366"/>
                  </a:lnTo>
                  <a:lnTo>
                    <a:pt x="39246" y="180137"/>
                  </a:lnTo>
                  <a:lnTo>
                    <a:pt x="64258" y="185187"/>
                  </a:lnTo>
                  <a:lnTo>
                    <a:pt x="89271" y="180137"/>
                  </a:lnTo>
                  <a:lnTo>
                    <a:pt x="109696" y="166366"/>
                  </a:lnTo>
                  <a:lnTo>
                    <a:pt x="123468" y="145940"/>
                  </a:lnTo>
                  <a:lnTo>
                    <a:pt x="128517" y="12092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6" name="object 1286"/>
            <p:cNvSpPr/>
            <p:nvPr/>
          </p:nvSpPr>
          <p:spPr>
            <a:xfrm>
              <a:off x="5713139" y="1341813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6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7" name="object 1287"/>
            <p:cNvSpPr/>
            <p:nvPr/>
          </p:nvSpPr>
          <p:spPr>
            <a:xfrm>
              <a:off x="5716176" y="13451531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0"/>
                  </a:moveTo>
                  <a:lnTo>
                    <a:pt x="0" y="7589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8" name="object 1288"/>
            <p:cNvSpPr/>
            <p:nvPr/>
          </p:nvSpPr>
          <p:spPr>
            <a:xfrm>
              <a:off x="5713139" y="1356183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6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9" name="object 1289"/>
            <p:cNvSpPr/>
            <p:nvPr/>
          </p:nvSpPr>
          <p:spPr>
            <a:xfrm>
              <a:off x="5716176" y="13700471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0"/>
                  </a:moveTo>
                  <a:lnTo>
                    <a:pt x="0" y="7589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0" name="object 1290"/>
            <p:cNvSpPr/>
            <p:nvPr/>
          </p:nvSpPr>
          <p:spPr>
            <a:xfrm>
              <a:off x="5713139" y="1381077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6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1" name="object 1291"/>
            <p:cNvSpPr/>
            <p:nvPr/>
          </p:nvSpPr>
          <p:spPr>
            <a:xfrm>
              <a:off x="5652422" y="13844168"/>
              <a:ext cx="128905" cy="209550"/>
            </a:xfrm>
            <a:custGeom>
              <a:avLst/>
              <a:gdLst/>
              <a:ahLst/>
              <a:cxnLst/>
              <a:rect l="l" t="t" r="r" b="b"/>
              <a:pathLst>
                <a:path w="128904" h="209550">
                  <a:moveTo>
                    <a:pt x="63752" y="0"/>
                  </a:moveTo>
                  <a:lnTo>
                    <a:pt x="63752" y="81968"/>
                  </a:lnTo>
                </a:path>
                <a:path w="128904" h="209550">
                  <a:moveTo>
                    <a:pt x="128517" y="145215"/>
                  </a:moveTo>
                  <a:lnTo>
                    <a:pt x="123468" y="120202"/>
                  </a:lnTo>
                  <a:lnTo>
                    <a:pt x="109696" y="99777"/>
                  </a:lnTo>
                  <a:lnTo>
                    <a:pt x="89271" y="86005"/>
                  </a:lnTo>
                  <a:lnTo>
                    <a:pt x="64258" y="80956"/>
                  </a:lnTo>
                  <a:lnTo>
                    <a:pt x="39246" y="86005"/>
                  </a:lnTo>
                  <a:lnTo>
                    <a:pt x="18820" y="99777"/>
                  </a:lnTo>
                  <a:lnTo>
                    <a:pt x="5049" y="120202"/>
                  </a:lnTo>
                  <a:lnTo>
                    <a:pt x="0" y="145215"/>
                  </a:lnTo>
                  <a:lnTo>
                    <a:pt x="5049" y="170227"/>
                  </a:lnTo>
                  <a:lnTo>
                    <a:pt x="18820" y="190652"/>
                  </a:lnTo>
                  <a:lnTo>
                    <a:pt x="39246" y="204424"/>
                  </a:lnTo>
                  <a:lnTo>
                    <a:pt x="64258" y="209473"/>
                  </a:lnTo>
                  <a:lnTo>
                    <a:pt x="89271" y="204424"/>
                  </a:lnTo>
                  <a:lnTo>
                    <a:pt x="109696" y="190652"/>
                  </a:lnTo>
                  <a:lnTo>
                    <a:pt x="123468" y="170227"/>
                  </a:lnTo>
                  <a:lnTo>
                    <a:pt x="128517" y="145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2" name="object 1292"/>
            <p:cNvSpPr/>
            <p:nvPr/>
          </p:nvSpPr>
          <p:spPr>
            <a:xfrm>
              <a:off x="6460960" y="13418146"/>
              <a:ext cx="6350" cy="149860"/>
            </a:xfrm>
            <a:custGeom>
              <a:avLst/>
              <a:gdLst/>
              <a:ahLst/>
              <a:cxnLst/>
              <a:rect l="l" t="t" r="r" b="b"/>
              <a:pathLst>
                <a:path w="6350" h="149859">
                  <a:moveTo>
                    <a:pt x="6083" y="146735"/>
                  </a:moveTo>
                  <a:lnTo>
                    <a:pt x="5194" y="144589"/>
                  </a:lnTo>
                  <a:lnTo>
                    <a:pt x="3035" y="143700"/>
                  </a:lnTo>
                  <a:lnTo>
                    <a:pt x="889" y="144589"/>
                  </a:lnTo>
                  <a:lnTo>
                    <a:pt x="0" y="146735"/>
                  </a:lnTo>
                  <a:lnTo>
                    <a:pt x="889" y="148882"/>
                  </a:lnTo>
                  <a:lnTo>
                    <a:pt x="3035" y="149771"/>
                  </a:lnTo>
                  <a:lnTo>
                    <a:pt x="5194" y="148882"/>
                  </a:lnTo>
                  <a:lnTo>
                    <a:pt x="6083" y="146735"/>
                  </a:lnTo>
                  <a:close/>
                </a:path>
                <a:path w="6350" h="149859">
                  <a:moveTo>
                    <a:pt x="6083" y="3035"/>
                  </a:moveTo>
                  <a:lnTo>
                    <a:pt x="5194" y="889"/>
                  </a:lnTo>
                  <a:lnTo>
                    <a:pt x="3035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89" y="5181"/>
                  </a:lnTo>
                  <a:lnTo>
                    <a:pt x="3035" y="6070"/>
                  </a:lnTo>
                  <a:lnTo>
                    <a:pt x="5194" y="5181"/>
                  </a:lnTo>
                  <a:lnTo>
                    <a:pt x="6083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3" name="object 1293"/>
            <p:cNvSpPr/>
            <p:nvPr/>
          </p:nvSpPr>
          <p:spPr>
            <a:xfrm>
              <a:off x="6464007" y="13700471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0"/>
                  </a:moveTo>
                  <a:lnTo>
                    <a:pt x="0" y="7589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4" name="object 1294"/>
            <p:cNvSpPr/>
            <p:nvPr/>
          </p:nvSpPr>
          <p:spPr>
            <a:xfrm>
              <a:off x="6460972" y="1381077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6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5" name="object 1295"/>
            <p:cNvSpPr/>
            <p:nvPr/>
          </p:nvSpPr>
          <p:spPr>
            <a:xfrm>
              <a:off x="6400255" y="13844168"/>
              <a:ext cx="128905" cy="209550"/>
            </a:xfrm>
            <a:custGeom>
              <a:avLst/>
              <a:gdLst/>
              <a:ahLst/>
              <a:cxnLst/>
              <a:rect l="l" t="t" r="r" b="b"/>
              <a:pathLst>
                <a:path w="128904" h="209550">
                  <a:moveTo>
                    <a:pt x="63752" y="0"/>
                  </a:moveTo>
                  <a:lnTo>
                    <a:pt x="63752" y="81968"/>
                  </a:lnTo>
                </a:path>
                <a:path w="128904" h="209550">
                  <a:moveTo>
                    <a:pt x="128517" y="145215"/>
                  </a:moveTo>
                  <a:lnTo>
                    <a:pt x="123468" y="120202"/>
                  </a:lnTo>
                  <a:lnTo>
                    <a:pt x="109696" y="99777"/>
                  </a:lnTo>
                  <a:lnTo>
                    <a:pt x="89271" y="86005"/>
                  </a:lnTo>
                  <a:lnTo>
                    <a:pt x="64258" y="80956"/>
                  </a:lnTo>
                  <a:lnTo>
                    <a:pt x="39246" y="86005"/>
                  </a:lnTo>
                  <a:lnTo>
                    <a:pt x="18820" y="99777"/>
                  </a:lnTo>
                  <a:lnTo>
                    <a:pt x="5049" y="120202"/>
                  </a:lnTo>
                  <a:lnTo>
                    <a:pt x="0" y="145215"/>
                  </a:lnTo>
                  <a:lnTo>
                    <a:pt x="5049" y="170227"/>
                  </a:lnTo>
                  <a:lnTo>
                    <a:pt x="18820" y="190652"/>
                  </a:lnTo>
                  <a:lnTo>
                    <a:pt x="39246" y="204424"/>
                  </a:lnTo>
                  <a:lnTo>
                    <a:pt x="64258" y="209473"/>
                  </a:lnTo>
                  <a:lnTo>
                    <a:pt x="89271" y="204424"/>
                  </a:lnTo>
                  <a:lnTo>
                    <a:pt x="109696" y="190652"/>
                  </a:lnTo>
                  <a:lnTo>
                    <a:pt x="123468" y="170227"/>
                  </a:lnTo>
                  <a:lnTo>
                    <a:pt x="128517" y="145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6" name="object 1296"/>
            <p:cNvSpPr/>
            <p:nvPr/>
          </p:nvSpPr>
          <p:spPr>
            <a:xfrm>
              <a:off x="7208803" y="1341813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6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7" name="object 1297"/>
            <p:cNvSpPr/>
            <p:nvPr/>
          </p:nvSpPr>
          <p:spPr>
            <a:xfrm>
              <a:off x="7211840" y="13451531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0"/>
                  </a:moveTo>
                  <a:lnTo>
                    <a:pt x="0" y="7589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8" name="object 1298"/>
            <p:cNvSpPr/>
            <p:nvPr/>
          </p:nvSpPr>
          <p:spPr>
            <a:xfrm>
              <a:off x="7208803" y="1356183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6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9" name="object 1299"/>
            <p:cNvSpPr/>
            <p:nvPr/>
          </p:nvSpPr>
          <p:spPr>
            <a:xfrm>
              <a:off x="7211840" y="13700471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0"/>
                  </a:moveTo>
                  <a:lnTo>
                    <a:pt x="0" y="7589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0" name="object 1300"/>
            <p:cNvSpPr/>
            <p:nvPr/>
          </p:nvSpPr>
          <p:spPr>
            <a:xfrm>
              <a:off x="7208803" y="1381077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6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1" name="object 1301"/>
            <p:cNvSpPr/>
            <p:nvPr/>
          </p:nvSpPr>
          <p:spPr>
            <a:xfrm>
              <a:off x="7148087" y="13844168"/>
              <a:ext cx="128905" cy="209550"/>
            </a:xfrm>
            <a:custGeom>
              <a:avLst/>
              <a:gdLst/>
              <a:ahLst/>
              <a:cxnLst/>
              <a:rect l="l" t="t" r="r" b="b"/>
              <a:pathLst>
                <a:path w="128904" h="209550">
                  <a:moveTo>
                    <a:pt x="63752" y="0"/>
                  </a:moveTo>
                  <a:lnTo>
                    <a:pt x="63752" y="81968"/>
                  </a:lnTo>
                </a:path>
                <a:path w="128904" h="209550">
                  <a:moveTo>
                    <a:pt x="128517" y="145215"/>
                  </a:moveTo>
                  <a:lnTo>
                    <a:pt x="123468" y="120202"/>
                  </a:lnTo>
                  <a:lnTo>
                    <a:pt x="109696" y="99777"/>
                  </a:lnTo>
                  <a:lnTo>
                    <a:pt x="89271" y="86005"/>
                  </a:lnTo>
                  <a:lnTo>
                    <a:pt x="64258" y="80956"/>
                  </a:lnTo>
                  <a:lnTo>
                    <a:pt x="39246" y="86005"/>
                  </a:lnTo>
                  <a:lnTo>
                    <a:pt x="18820" y="99777"/>
                  </a:lnTo>
                  <a:lnTo>
                    <a:pt x="5049" y="120202"/>
                  </a:lnTo>
                  <a:lnTo>
                    <a:pt x="0" y="145215"/>
                  </a:lnTo>
                  <a:lnTo>
                    <a:pt x="5049" y="170227"/>
                  </a:lnTo>
                  <a:lnTo>
                    <a:pt x="18820" y="190652"/>
                  </a:lnTo>
                  <a:lnTo>
                    <a:pt x="39246" y="204424"/>
                  </a:lnTo>
                  <a:lnTo>
                    <a:pt x="64258" y="209473"/>
                  </a:lnTo>
                  <a:lnTo>
                    <a:pt x="89271" y="204424"/>
                  </a:lnTo>
                  <a:lnTo>
                    <a:pt x="109696" y="190652"/>
                  </a:lnTo>
                  <a:lnTo>
                    <a:pt x="123468" y="170227"/>
                  </a:lnTo>
                  <a:lnTo>
                    <a:pt x="128517" y="145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2" name="object 1302"/>
            <p:cNvSpPr/>
            <p:nvPr/>
          </p:nvSpPr>
          <p:spPr>
            <a:xfrm>
              <a:off x="8106397" y="13418146"/>
              <a:ext cx="6350" cy="149860"/>
            </a:xfrm>
            <a:custGeom>
              <a:avLst/>
              <a:gdLst/>
              <a:ahLst/>
              <a:cxnLst/>
              <a:rect l="l" t="t" r="r" b="b"/>
              <a:pathLst>
                <a:path w="6350" h="149859">
                  <a:moveTo>
                    <a:pt x="6070" y="146735"/>
                  </a:moveTo>
                  <a:lnTo>
                    <a:pt x="5181" y="144589"/>
                  </a:lnTo>
                  <a:lnTo>
                    <a:pt x="3035" y="143700"/>
                  </a:lnTo>
                  <a:lnTo>
                    <a:pt x="889" y="144589"/>
                  </a:lnTo>
                  <a:lnTo>
                    <a:pt x="0" y="146735"/>
                  </a:lnTo>
                  <a:lnTo>
                    <a:pt x="889" y="148882"/>
                  </a:lnTo>
                  <a:lnTo>
                    <a:pt x="3035" y="149771"/>
                  </a:lnTo>
                  <a:lnTo>
                    <a:pt x="5181" y="148882"/>
                  </a:lnTo>
                  <a:lnTo>
                    <a:pt x="6070" y="146735"/>
                  </a:lnTo>
                  <a:close/>
                </a:path>
                <a:path w="6350" h="149859">
                  <a:moveTo>
                    <a:pt x="6070" y="3035"/>
                  </a:moveTo>
                  <a:lnTo>
                    <a:pt x="5181" y="889"/>
                  </a:lnTo>
                  <a:lnTo>
                    <a:pt x="3035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89" y="5181"/>
                  </a:lnTo>
                  <a:lnTo>
                    <a:pt x="3035" y="6070"/>
                  </a:lnTo>
                  <a:lnTo>
                    <a:pt x="5181" y="5181"/>
                  </a:lnTo>
                  <a:lnTo>
                    <a:pt x="607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3" name="object 1303"/>
            <p:cNvSpPr/>
            <p:nvPr/>
          </p:nvSpPr>
          <p:spPr>
            <a:xfrm>
              <a:off x="8109440" y="13700471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0"/>
                  </a:moveTo>
                  <a:lnTo>
                    <a:pt x="0" y="7589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4" name="object 1304"/>
            <p:cNvSpPr/>
            <p:nvPr/>
          </p:nvSpPr>
          <p:spPr>
            <a:xfrm>
              <a:off x="8106404" y="1381077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6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5" name="object 1305"/>
            <p:cNvSpPr/>
            <p:nvPr/>
          </p:nvSpPr>
          <p:spPr>
            <a:xfrm>
              <a:off x="1404251" y="13207651"/>
              <a:ext cx="6770370" cy="846455"/>
            </a:xfrm>
            <a:custGeom>
              <a:avLst/>
              <a:gdLst/>
              <a:ahLst/>
              <a:cxnLst/>
              <a:rect l="l" t="t" r="r" b="b"/>
              <a:pathLst>
                <a:path w="6770370" h="846455">
                  <a:moveTo>
                    <a:pt x="6705189" y="636517"/>
                  </a:moveTo>
                  <a:lnTo>
                    <a:pt x="6705189" y="718485"/>
                  </a:lnTo>
                </a:path>
                <a:path w="6770370" h="846455">
                  <a:moveTo>
                    <a:pt x="6769954" y="781732"/>
                  </a:moveTo>
                  <a:lnTo>
                    <a:pt x="6764904" y="756719"/>
                  </a:lnTo>
                  <a:lnTo>
                    <a:pt x="6751133" y="736294"/>
                  </a:lnTo>
                  <a:lnTo>
                    <a:pt x="6730708" y="722523"/>
                  </a:lnTo>
                  <a:lnTo>
                    <a:pt x="6705695" y="717473"/>
                  </a:lnTo>
                  <a:lnTo>
                    <a:pt x="6680683" y="722523"/>
                  </a:lnTo>
                  <a:lnTo>
                    <a:pt x="6660257" y="736294"/>
                  </a:lnTo>
                  <a:lnTo>
                    <a:pt x="6646486" y="756719"/>
                  </a:lnTo>
                  <a:lnTo>
                    <a:pt x="6641436" y="781732"/>
                  </a:lnTo>
                  <a:lnTo>
                    <a:pt x="6646486" y="806744"/>
                  </a:lnTo>
                  <a:lnTo>
                    <a:pt x="6660257" y="827170"/>
                  </a:lnTo>
                  <a:lnTo>
                    <a:pt x="6680683" y="840941"/>
                  </a:lnTo>
                  <a:lnTo>
                    <a:pt x="6705695" y="845991"/>
                  </a:lnTo>
                  <a:lnTo>
                    <a:pt x="6730708" y="840941"/>
                  </a:lnTo>
                  <a:lnTo>
                    <a:pt x="6751133" y="827170"/>
                  </a:lnTo>
                  <a:lnTo>
                    <a:pt x="6764904" y="806744"/>
                  </a:lnTo>
                  <a:lnTo>
                    <a:pt x="6769954" y="781732"/>
                  </a:lnTo>
                </a:path>
                <a:path w="6770370" h="846455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6" name="object 1306"/>
            <p:cNvSpPr/>
            <p:nvPr/>
          </p:nvSpPr>
          <p:spPr>
            <a:xfrm>
              <a:off x="1363773" y="1320461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7" name="object 1307"/>
            <p:cNvSpPr/>
            <p:nvPr/>
          </p:nvSpPr>
          <p:spPr>
            <a:xfrm>
              <a:off x="1261566" y="13207651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30" h="0">
                  <a:moveTo>
                    <a:pt x="7488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8" name="object 1308"/>
            <p:cNvSpPr/>
            <p:nvPr/>
          </p:nvSpPr>
          <p:spPr>
            <a:xfrm>
              <a:off x="1220076" y="1320461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9" name="object 1309"/>
            <p:cNvSpPr/>
            <p:nvPr/>
          </p:nvSpPr>
          <p:spPr>
            <a:xfrm>
              <a:off x="1117868" y="13207651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30" h="0">
                  <a:moveTo>
                    <a:pt x="7488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0" name="object 1310"/>
            <p:cNvSpPr/>
            <p:nvPr/>
          </p:nvSpPr>
          <p:spPr>
            <a:xfrm>
              <a:off x="1077390" y="1320461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1" name="object 1311"/>
            <p:cNvSpPr/>
            <p:nvPr/>
          </p:nvSpPr>
          <p:spPr>
            <a:xfrm>
              <a:off x="974171" y="13207651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7589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2" name="object 1312"/>
            <p:cNvSpPr/>
            <p:nvPr/>
          </p:nvSpPr>
          <p:spPr>
            <a:xfrm>
              <a:off x="933693" y="1320461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3" name="object 1313"/>
            <p:cNvSpPr/>
            <p:nvPr/>
          </p:nvSpPr>
          <p:spPr>
            <a:xfrm>
              <a:off x="721184" y="12459819"/>
              <a:ext cx="741045" cy="812165"/>
            </a:xfrm>
            <a:custGeom>
              <a:avLst/>
              <a:gdLst/>
              <a:ahLst/>
              <a:cxnLst/>
              <a:rect l="l" t="t" r="r" b="b"/>
              <a:pathLst>
                <a:path w="741044" h="812165">
                  <a:moveTo>
                    <a:pt x="185187" y="747832"/>
                  </a:moveTo>
                  <a:lnTo>
                    <a:pt x="127505" y="747832"/>
                  </a:lnTo>
                </a:path>
                <a:path w="741044" h="812165">
                  <a:moveTo>
                    <a:pt x="128517" y="747326"/>
                  </a:moveTo>
                  <a:lnTo>
                    <a:pt x="123468" y="722313"/>
                  </a:lnTo>
                  <a:lnTo>
                    <a:pt x="109696" y="701888"/>
                  </a:lnTo>
                  <a:lnTo>
                    <a:pt x="89271" y="688116"/>
                  </a:lnTo>
                  <a:lnTo>
                    <a:pt x="64258" y="683067"/>
                  </a:lnTo>
                  <a:lnTo>
                    <a:pt x="39246" y="688116"/>
                  </a:lnTo>
                  <a:lnTo>
                    <a:pt x="18821" y="701888"/>
                  </a:lnTo>
                  <a:lnTo>
                    <a:pt x="5049" y="722313"/>
                  </a:lnTo>
                  <a:lnTo>
                    <a:pt x="0" y="747326"/>
                  </a:lnTo>
                  <a:lnTo>
                    <a:pt x="5049" y="772338"/>
                  </a:lnTo>
                  <a:lnTo>
                    <a:pt x="18821" y="792763"/>
                  </a:lnTo>
                  <a:lnTo>
                    <a:pt x="39246" y="806535"/>
                  </a:lnTo>
                  <a:lnTo>
                    <a:pt x="64258" y="811584"/>
                  </a:lnTo>
                  <a:lnTo>
                    <a:pt x="89271" y="806535"/>
                  </a:lnTo>
                  <a:lnTo>
                    <a:pt x="109696" y="792763"/>
                  </a:lnTo>
                  <a:lnTo>
                    <a:pt x="123468" y="772338"/>
                  </a:lnTo>
                  <a:lnTo>
                    <a:pt x="128517" y="747326"/>
                  </a:lnTo>
                </a:path>
                <a:path w="741044" h="812165">
                  <a:moveTo>
                    <a:pt x="740748" y="0"/>
                  </a:moveTo>
                  <a:lnTo>
                    <a:pt x="68306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4" name="object 1314"/>
            <p:cNvSpPr/>
            <p:nvPr/>
          </p:nvSpPr>
          <p:spPr>
            <a:xfrm>
              <a:off x="1363773" y="12456783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5" name="object 1315"/>
            <p:cNvSpPr/>
            <p:nvPr/>
          </p:nvSpPr>
          <p:spPr>
            <a:xfrm>
              <a:off x="1261566" y="12459819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30" h="0">
                  <a:moveTo>
                    <a:pt x="7488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6" name="object 1316"/>
            <p:cNvSpPr/>
            <p:nvPr/>
          </p:nvSpPr>
          <p:spPr>
            <a:xfrm>
              <a:off x="1220076" y="12456783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7" name="object 1317"/>
            <p:cNvSpPr/>
            <p:nvPr/>
          </p:nvSpPr>
          <p:spPr>
            <a:xfrm>
              <a:off x="1117868" y="12459819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30" h="0">
                  <a:moveTo>
                    <a:pt x="7488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8" name="object 1318"/>
            <p:cNvSpPr/>
            <p:nvPr/>
          </p:nvSpPr>
          <p:spPr>
            <a:xfrm>
              <a:off x="1077390" y="12456783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9" name="object 1319"/>
            <p:cNvSpPr/>
            <p:nvPr/>
          </p:nvSpPr>
          <p:spPr>
            <a:xfrm>
              <a:off x="974171" y="12459819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7589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0" name="object 1320"/>
            <p:cNvSpPr/>
            <p:nvPr/>
          </p:nvSpPr>
          <p:spPr>
            <a:xfrm>
              <a:off x="933693" y="12456783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1" name="object 1321"/>
            <p:cNvSpPr/>
            <p:nvPr/>
          </p:nvSpPr>
          <p:spPr>
            <a:xfrm>
              <a:off x="721184" y="11711987"/>
              <a:ext cx="741045" cy="812165"/>
            </a:xfrm>
            <a:custGeom>
              <a:avLst/>
              <a:gdLst/>
              <a:ahLst/>
              <a:cxnLst/>
              <a:rect l="l" t="t" r="r" b="b"/>
              <a:pathLst>
                <a:path w="741044" h="812165">
                  <a:moveTo>
                    <a:pt x="185187" y="747832"/>
                  </a:moveTo>
                  <a:lnTo>
                    <a:pt x="127505" y="747832"/>
                  </a:lnTo>
                </a:path>
                <a:path w="741044" h="812165">
                  <a:moveTo>
                    <a:pt x="128517" y="747326"/>
                  </a:moveTo>
                  <a:lnTo>
                    <a:pt x="123468" y="722313"/>
                  </a:lnTo>
                  <a:lnTo>
                    <a:pt x="109696" y="701888"/>
                  </a:lnTo>
                  <a:lnTo>
                    <a:pt x="89271" y="688116"/>
                  </a:lnTo>
                  <a:lnTo>
                    <a:pt x="64258" y="683067"/>
                  </a:lnTo>
                  <a:lnTo>
                    <a:pt x="39246" y="688116"/>
                  </a:lnTo>
                  <a:lnTo>
                    <a:pt x="18821" y="701888"/>
                  </a:lnTo>
                  <a:lnTo>
                    <a:pt x="5049" y="722313"/>
                  </a:lnTo>
                  <a:lnTo>
                    <a:pt x="0" y="747326"/>
                  </a:lnTo>
                  <a:lnTo>
                    <a:pt x="5049" y="772338"/>
                  </a:lnTo>
                  <a:lnTo>
                    <a:pt x="18821" y="792763"/>
                  </a:lnTo>
                  <a:lnTo>
                    <a:pt x="39246" y="806535"/>
                  </a:lnTo>
                  <a:lnTo>
                    <a:pt x="64258" y="811584"/>
                  </a:lnTo>
                  <a:lnTo>
                    <a:pt x="89271" y="806535"/>
                  </a:lnTo>
                  <a:lnTo>
                    <a:pt x="109696" y="792763"/>
                  </a:lnTo>
                  <a:lnTo>
                    <a:pt x="123468" y="772338"/>
                  </a:lnTo>
                  <a:lnTo>
                    <a:pt x="128517" y="747326"/>
                  </a:lnTo>
                </a:path>
                <a:path w="741044" h="812165">
                  <a:moveTo>
                    <a:pt x="740748" y="0"/>
                  </a:moveTo>
                  <a:lnTo>
                    <a:pt x="68306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2" name="object 1322"/>
            <p:cNvSpPr/>
            <p:nvPr/>
          </p:nvSpPr>
          <p:spPr>
            <a:xfrm>
              <a:off x="1363773" y="1170895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3" name="object 1323"/>
            <p:cNvSpPr/>
            <p:nvPr/>
          </p:nvSpPr>
          <p:spPr>
            <a:xfrm>
              <a:off x="1261566" y="11711987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30" h="0">
                  <a:moveTo>
                    <a:pt x="7488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4" name="object 1324"/>
            <p:cNvSpPr/>
            <p:nvPr/>
          </p:nvSpPr>
          <p:spPr>
            <a:xfrm>
              <a:off x="1220076" y="1170895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5" name="object 1325"/>
            <p:cNvSpPr/>
            <p:nvPr/>
          </p:nvSpPr>
          <p:spPr>
            <a:xfrm>
              <a:off x="1117868" y="11711987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30" h="0">
                  <a:moveTo>
                    <a:pt x="7488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6" name="object 1326"/>
            <p:cNvSpPr/>
            <p:nvPr/>
          </p:nvSpPr>
          <p:spPr>
            <a:xfrm>
              <a:off x="1077390" y="1170895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7" name="object 1327"/>
            <p:cNvSpPr/>
            <p:nvPr/>
          </p:nvSpPr>
          <p:spPr>
            <a:xfrm>
              <a:off x="974171" y="11711987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7589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8" name="object 1328"/>
            <p:cNvSpPr/>
            <p:nvPr/>
          </p:nvSpPr>
          <p:spPr>
            <a:xfrm>
              <a:off x="933693" y="1170895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9" name="object 1329"/>
            <p:cNvSpPr/>
            <p:nvPr/>
          </p:nvSpPr>
          <p:spPr>
            <a:xfrm>
              <a:off x="721184" y="10921653"/>
              <a:ext cx="741045" cy="854710"/>
            </a:xfrm>
            <a:custGeom>
              <a:avLst/>
              <a:gdLst/>
              <a:ahLst/>
              <a:cxnLst/>
              <a:rect l="l" t="t" r="r" b="b"/>
              <a:pathLst>
                <a:path w="741044" h="854709">
                  <a:moveTo>
                    <a:pt x="185187" y="790334"/>
                  </a:moveTo>
                  <a:lnTo>
                    <a:pt x="127505" y="790334"/>
                  </a:lnTo>
                </a:path>
                <a:path w="741044" h="854709">
                  <a:moveTo>
                    <a:pt x="128517" y="789828"/>
                  </a:moveTo>
                  <a:lnTo>
                    <a:pt x="123468" y="764815"/>
                  </a:lnTo>
                  <a:lnTo>
                    <a:pt x="109696" y="744390"/>
                  </a:lnTo>
                  <a:lnTo>
                    <a:pt x="89271" y="730618"/>
                  </a:lnTo>
                  <a:lnTo>
                    <a:pt x="64258" y="725569"/>
                  </a:lnTo>
                  <a:lnTo>
                    <a:pt x="39246" y="730618"/>
                  </a:lnTo>
                  <a:lnTo>
                    <a:pt x="18821" y="744390"/>
                  </a:lnTo>
                  <a:lnTo>
                    <a:pt x="5049" y="764815"/>
                  </a:lnTo>
                  <a:lnTo>
                    <a:pt x="0" y="789828"/>
                  </a:lnTo>
                  <a:lnTo>
                    <a:pt x="5049" y="814840"/>
                  </a:lnTo>
                  <a:lnTo>
                    <a:pt x="18821" y="835265"/>
                  </a:lnTo>
                  <a:lnTo>
                    <a:pt x="39246" y="849037"/>
                  </a:lnTo>
                  <a:lnTo>
                    <a:pt x="64258" y="854086"/>
                  </a:lnTo>
                  <a:lnTo>
                    <a:pt x="89271" y="849037"/>
                  </a:lnTo>
                  <a:lnTo>
                    <a:pt x="109696" y="835265"/>
                  </a:lnTo>
                  <a:lnTo>
                    <a:pt x="123468" y="814840"/>
                  </a:lnTo>
                  <a:lnTo>
                    <a:pt x="128517" y="789828"/>
                  </a:lnTo>
                </a:path>
                <a:path w="741044" h="854709">
                  <a:moveTo>
                    <a:pt x="740748" y="0"/>
                  </a:moveTo>
                  <a:lnTo>
                    <a:pt x="68306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0" name="object 1330"/>
            <p:cNvSpPr/>
            <p:nvPr/>
          </p:nvSpPr>
          <p:spPr>
            <a:xfrm>
              <a:off x="1363773" y="1091861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1" name="object 1331"/>
            <p:cNvSpPr/>
            <p:nvPr/>
          </p:nvSpPr>
          <p:spPr>
            <a:xfrm>
              <a:off x="1261566" y="10921653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30" h="0">
                  <a:moveTo>
                    <a:pt x="7488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2" name="object 1332"/>
            <p:cNvSpPr/>
            <p:nvPr/>
          </p:nvSpPr>
          <p:spPr>
            <a:xfrm>
              <a:off x="1220076" y="1091861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3" name="object 1333"/>
            <p:cNvSpPr/>
            <p:nvPr/>
          </p:nvSpPr>
          <p:spPr>
            <a:xfrm>
              <a:off x="1117868" y="10921653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30" h="0">
                  <a:moveTo>
                    <a:pt x="7488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4" name="object 1334"/>
            <p:cNvSpPr/>
            <p:nvPr/>
          </p:nvSpPr>
          <p:spPr>
            <a:xfrm>
              <a:off x="1077390" y="1091861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5" name="object 1335"/>
            <p:cNvSpPr/>
            <p:nvPr/>
          </p:nvSpPr>
          <p:spPr>
            <a:xfrm>
              <a:off x="974171" y="10921653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7589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6" name="object 1336"/>
            <p:cNvSpPr/>
            <p:nvPr/>
          </p:nvSpPr>
          <p:spPr>
            <a:xfrm>
              <a:off x="933693" y="1091861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7" name="object 1337"/>
            <p:cNvSpPr/>
            <p:nvPr/>
          </p:nvSpPr>
          <p:spPr>
            <a:xfrm>
              <a:off x="721184" y="9874283"/>
              <a:ext cx="741045" cy="1111250"/>
            </a:xfrm>
            <a:custGeom>
              <a:avLst/>
              <a:gdLst/>
              <a:ahLst/>
              <a:cxnLst/>
              <a:rect l="l" t="t" r="r" b="b"/>
              <a:pathLst>
                <a:path w="741044" h="1111250">
                  <a:moveTo>
                    <a:pt x="185187" y="1047369"/>
                  </a:moveTo>
                  <a:lnTo>
                    <a:pt x="127505" y="1047369"/>
                  </a:lnTo>
                </a:path>
                <a:path w="741044" h="1111250">
                  <a:moveTo>
                    <a:pt x="128517" y="1046863"/>
                  </a:moveTo>
                  <a:lnTo>
                    <a:pt x="123468" y="1021851"/>
                  </a:lnTo>
                  <a:lnTo>
                    <a:pt x="109696" y="1001425"/>
                  </a:lnTo>
                  <a:lnTo>
                    <a:pt x="89271" y="987654"/>
                  </a:lnTo>
                  <a:lnTo>
                    <a:pt x="64258" y="982604"/>
                  </a:lnTo>
                  <a:lnTo>
                    <a:pt x="39246" y="987654"/>
                  </a:lnTo>
                  <a:lnTo>
                    <a:pt x="18821" y="1001425"/>
                  </a:lnTo>
                  <a:lnTo>
                    <a:pt x="5049" y="1021851"/>
                  </a:lnTo>
                  <a:lnTo>
                    <a:pt x="0" y="1046863"/>
                  </a:lnTo>
                  <a:lnTo>
                    <a:pt x="5049" y="1071876"/>
                  </a:lnTo>
                  <a:lnTo>
                    <a:pt x="18821" y="1092301"/>
                  </a:lnTo>
                  <a:lnTo>
                    <a:pt x="39246" y="1106072"/>
                  </a:lnTo>
                  <a:lnTo>
                    <a:pt x="64258" y="1111122"/>
                  </a:lnTo>
                  <a:lnTo>
                    <a:pt x="89271" y="1106072"/>
                  </a:lnTo>
                  <a:lnTo>
                    <a:pt x="109696" y="1092301"/>
                  </a:lnTo>
                  <a:lnTo>
                    <a:pt x="123468" y="1071876"/>
                  </a:lnTo>
                  <a:lnTo>
                    <a:pt x="128517" y="1046863"/>
                  </a:lnTo>
                </a:path>
                <a:path w="741044" h="1111250">
                  <a:moveTo>
                    <a:pt x="740748" y="0"/>
                  </a:moveTo>
                  <a:lnTo>
                    <a:pt x="68306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8" name="object 1338"/>
            <p:cNvSpPr/>
            <p:nvPr/>
          </p:nvSpPr>
          <p:spPr>
            <a:xfrm>
              <a:off x="1363773" y="987124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9" name="object 1339"/>
            <p:cNvSpPr/>
            <p:nvPr/>
          </p:nvSpPr>
          <p:spPr>
            <a:xfrm>
              <a:off x="1261566" y="9874283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30" h="0">
                  <a:moveTo>
                    <a:pt x="7488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0" name="object 1340"/>
            <p:cNvSpPr/>
            <p:nvPr/>
          </p:nvSpPr>
          <p:spPr>
            <a:xfrm>
              <a:off x="1220076" y="987124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1" name="object 1341"/>
            <p:cNvSpPr/>
            <p:nvPr/>
          </p:nvSpPr>
          <p:spPr>
            <a:xfrm>
              <a:off x="1117868" y="9874283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30" h="0">
                  <a:moveTo>
                    <a:pt x="7488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2" name="object 1342"/>
            <p:cNvSpPr/>
            <p:nvPr/>
          </p:nvSpPr>
          <p:spPr>
            <a:xfrm>
              <a:off x="1077390" y="987124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3" name="object 1343"/>
            <p:cNvSpPr/>
            <p:nvPr/>
          </p:nvSpPr>
          <p:spPr>
            <a:xfrm>
              <a:off x="974171" y="9874283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7589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4" name="object 1344"/>
            <p:cNvSpPr/>
            <p:nvPr/>
          </p:nvSpPr>
          <p:spPr>
            <a:xfrm>
              <a:off x="933693" y="987124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5" name="object 1345"/>
            <p:cNvSpPr/>
            <p:nvPr/>
          </p:nvSpPr>
          <p:spPr>
            <a:xfrm>
              <a:off x="721184" y="9082937"/>
              <a:ext cx="741045" cy="855344"/>
            </a:xfrm>
            <a:custGeom>
              <a:avLst/>
              <a:gdLst/>
              <a:ahLst/>
              <a:cxnLst/>
              <a:rect l="l" t="t" r="r" b="b"/>
              <a:pathLst>
                <a:path w="741044" h="855345">
                  <a:moveTo>
                    <a:pt x="185187" y="791345"/>
                  </a:moveTo>
                  <a:lnTo>
                    <a:pt x="127505" y="791345"/>
                  </a:lnTo>
                </a:path>
                <a:path w="741044" h="855345">
                  <a:moveTo>
                    <a:pt x="128517" y="790839"/>
                  </a:moveTo>
                  <a:lnTo>
                    <a:pt x="123468" y="765827"/>
                  </a:lnTo>
                  <a:lnTo>
                    <a:pt x="109696" y="745401"/>
                  </a:lnTo>
                  <a:lnTo>
                    <a:pt x="89271" y="731630"/>
                  </a:lnTo>
                  <a:lnTo>
                    <a:pt x="64258" y="726581"/>
                  </a:lnTo>
                  <a:lnTo>
                    <a:pt x="39246" y="731630"/>
                  </a:lnTo>
                  <a:lnTo>
                    <a:pt x="18821" y="745401"/>
                  </a:lnTo>
                  <a:lnTo>
                    <a:pt x="5049" y="765827"/>
                  </a:lnTo>
                  <a:lnTo>
                    <a:pt x="0" y="790839"/>
                  </a:lnTo>
                  <a:lnTo>
                    <a:pt x="5049" y="815852"/>
                  </a:lnTo>
                  <a:lnTo>
                    <a:pt x="18821" y="836277"/>
                  </a:lnTo>
                  <a:lnTo>
                    <a:pt x="39246" y="850049"/>
                  </a:lnTo>
                  <a:lnTo>
                    <a:pt x="64258" y="855098"/>
                  </a:lnTo>
                  <a:lnTo>
                    <a:pt x="89271" y="850049"/>
                  </a:lnTo>
                  <a:lnTo>
                    <a:pt x="109696" y="836277"/>
                  </a:lnTo>
                  <a:lnTo>
                    <a:pt x="123468" y="815852"/>
                  </a:lnTo>
                  <a:lnTo>
                    <a:pt x="128517" y="790839"/>
                  </a:lnTo>
                </a:path>
                <a:path w="741044" h="855345">
                  <a:moveTo>
                    <a:pt x="740748" y="0"/>
                  </a:moveTo>
                  <a:lnTo>
                    <a:pt x="68306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6" name="object 1346"/>
            <p:cNvSpPr/>
            <p:nvPr/>
          </p:nvSpPr>
          <p:spPr>
            <a:xfrm>
              <a:off x="1363773" y="907990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7" name="object 1347"/>
            <p:cNvSpPr/>
            <p:nvPr/>
          </p:nvSpPr>
          <p:spPr>
            <a:xfrm>
              <a:off x="1261566" y="9082937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30" h="0">
                  <a:moveTo>
                    <a:pt x="7488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8" name="object 1348"/>
            <p:cNvSpPr/>
            <p:nvPr/>
          </p:nvSpPr>
          <p:spPr>
            <a:xfrm>
              <a:off x="1220076" y="907990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9" name="object 1349"/>
            <p:cNvSpPr/>
            <p:nvPr/>
          </p:nvSpPr>
          <p:spPr>
            <a:xfrm>
              <a:off x="1117868" y="9082937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30" h="0">
                  <a:moveTo>
                    <a:pt x="7488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0" name="object 1350"/>
            <p:cNvSpPr/>
            <p:nvPr/>
          </p:nvSpPr>
          <p:spPr>
            <a:xfrm>
              <a:off x="1077390" y="907990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1" name="object 1351"/>
            <p:cNvSpPr/>
            <p:nvPr/>
          </p:nvSpPr>
          <p:spPr>
            <a:xfrm>
              <a:off x="974171" y="9082937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7589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2" name="object 1352"/>
            <p:cNvSpPr/>
            <p:nvPr/>
          </p:nvSpPr>
          <p:spPr>
            <a:xfrm>
              <a:off x="933693" y="907990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3" name="object 1353"/>
            <p:cNvSpPr/>
            <p:nvPr/>
          </p:nvSpPr>
          <p:spPr>
            <a:xfrm>
              <a:off x="721184" y="8335105"/>
              <a:ext cx="741045" cy="812165"/>
            </a:xfrm>
            <a:custGeom>
              <a:avLst/>
              <a:gdLst/>
              <a:ahLst/>
              <a:cxnLst/>
              <a:rect l="l" t="t" r="r" b="b"/>
              <a:pathLst>
                <a:path w="741044" h="812165">
                  <a:moveTo>
                    <a:pt x="185187" y="747832"/>
                  </a:moveTo>
                  <a:lnTo>
                    <a:pt x="127505" y="747832"/>
                  </a:lnTo>
                </a:path>
                <a:path w="741044" h="812165">
                  <a:moveTo>
                    <a:pt x="128517" y="747326"/>
                  </a:moveTo>
                  <a:lnTo>
                    <a:pt x="123468" y="722313"/>
                  </a:lnTo>
                  <a:lnTo>
                    <a:pt x="109696" y="701888"/>
                  </a:lnTo>
                  <a:lnTo>
                    <a:pt x="89271" y="688116"/>
                  </a:lnTo>
                  <a:lnTo>
                    <a:pt x="64258" y="683067"/>
                  </a:lnTo>
                  <a:lnTo>
                    <a:pt x="39246" y="688116"/>
                  </a:lnTo>
                  <a:lnTo>
                    <a:pt x="18821" y="701888"/>
                  </a:lnTo>
                  <a:lnTo>
                    <a:pt x="5049" y="722313"/>
                  </a:lnTo>
                  <a:lnTo>
                    <a:pt x="0" y="747326"/>
                  </a:lnTo>
                  <a:lnTo>
                    <a:pt x="5049" y="772338"/>
                  </a:lnTo>
                  <a:lnTo>
                    <a:pt x="18821" y="792764"/>
                  </a:lnTo>
                  <a:lnTo>
                    <a:pt x="39246" y="806535"/>
                  </a:lnTo>
                  <a:lnTo>
                    <a:pt x="64258" y="811584"/>
                  </a:lnTo>
                  <a:lnTo>
                    <a:pt x="89271" y="806535"/>
                  </a:lnTo>
                  <a:lnTo>
                    <a:pt x="109696" y="792764"/>
                  </a:lnTo>
                  <a:lnTo>
                    <a:pt x="123468" y="772338"/>
                  </a:lnTo>
                  <a:lnTo>
                    <a:pt x="128517" y="747326"/>
                  </a:lnTo>
                </a:path>
                <a:path w="741044" h="812165">
                  <a:moveTo>
                    <a:pt x="740748" y="0"/>
                  </a:moveTo>
                  <a:lnTo>
                    <a:pt x="68306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4" name="object 1354"/>
            <p:cNvSpPr/>
            <p:nvPr/>
          </p:nvSpPr>
          <p:spPr>
            <a:xfrm>
              <a:off x="1363773" y="833206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5" name="object 1355"/>
            <p:cNvSpPr/>
            <p:nvPr/>
          </p:nvSpPr>
          <p:spPr>
            <a:xfrm>
              <a:off x="1261566" y="8335105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30" h="0">
                  <a:moveTo>
                    <a:pt x="7488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6" name="object 1356"/>
            <p:cNvSpPr/>
            <p:nvPr/>
          </p:nvSpPr>
          <p:spPr>
            <a:xfrm>
              <a:off x="1220076" y="833206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7" name="object 1357"/>
            <p:cNvSpPr/>
            <p:nvPr/>
          </p:nvSpPr>
          <p:spPr>
            <a:xfrm>
              <a:off x="1117868" y="8335105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30" h="0">
                  <a:moveTo>
                    <a:pt x="7488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8" name="object 1358"/>
            <p:cNvSpPr/>
            <p:nvPr/>
          </p:nvSpPr>
          <p:spPr>
            <a:xfrm>
              <a:off x="1077390" y="833206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9" name="object 1359"/>
            <p:cNvSpPr/>
            <p:nvPr/>
          </p:nvSpPr>
          <p:spPr>
            <a:xfrm>
              <a:off x="974171" y="8335105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7589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0" name="object 1360"/>
            <p:cNvSpPr/>
            <p:nvPr/>
          </p:nvSpPr>
          <p:spPr>
            <a:xfrm>
              <a:off x="933693" y="833206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1" name="object 1361"/>
            <p:cNvSpPr/>
            <p:nvPr/>
          </p:nvSpPr>
          <p:spPr>
            <a:xfrm>
              <a:off x="721184" y="7587273"/>
              <a:ext cx="741045" cy="812165"/>
            </a:xfrm>
            <a:custGeom>
              <a:avLst/>
              <a:gdLst/>
              <a:ahLst/>
              <a:cxnLst/>
              <a:rect l="l" t="t" r="r" b="b"/>
              <a:pathLst>
                <a:path w="741044" h="812165">
                  <a:moveTo>
                    <a:pt x="185187" y="747832"/>
                  </a:moveTo>
                  <a:lnTo>
                    <a:pt x="127505" y="747832"/>
                  </a:lnTo>
                </a:path>
                <a:path w="741044" h="812165">
                  <a:moveTo>
                    <a:pt x="128517" y="747326"/>
                  </a:moveTo>
                  <a:lnTo>
                    <a:pt x="123468" y="722313"/>
                  </a:lnTo>
                  <a:lnTo>
                    <a:pt x="109696" y="701888"/>
                  </a:lnTo>
                  <a:lnTo>
                    <a:pt x="89271" y="688116"/>
                  </a:lnTo>
                  <a:lnTo>
                    <a:pt x="64258" y="683067"/>
                  </a:lnTo>
                  <a:lnTo>
                    <a:pt x="39246" y="688116"/>
                  </a:lnTo>
                  <a:lnTo>
                    <a:pt x="18821" y="701888"/>
                  </a:lnTo>
                  <a:lnTo>
                    <a:pt x="5049" y="722313"/>
                  </a:lnTo>
                  <a:lnTo>
                    <a:pt x="0" y="747326"/>
                  </a:lnTo>
                  <a:lnTo>
                    <a:pt x="5049" y="772338"/>
                  </a:lnTo>
                  <a:lnTo>
                    <a:pt x="18821" y="792764"/>
                  </a:lnTo>
                  <a:lnTo>
                    <a:pt x="39246" y="806535"/>
                  </a:lnTo>
                  <a:lnTo>
                    <a:pt x="64258" y="811584"/>
                  </a:lnTo>
                  <a:lnTo>
                    <a:pt x="89271" y="806535"/>
                  </a:lnTo>
                  <a:lnTo>
                    <a:pt x="109696" y="792764"/>
                  </a:lnTo>
                  <a:lnTo>
                    <a:pt x="123468" y="772338"/>
                  </a:lnTo>
                  <a:lnTo>
                    <a:pt x="128517" y="747326"/>
                  </a:lnTo>
                </a:path>
                <a:path w="741044" h="812165">
                  <a:moveTo>
                    <a:pt x="740748" y="0"/>
                  </a:moveTo>
                  <a:lnTo>
                    <a:pt x="68306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2" name="object 1362"/>
            <p:cNvSpPr/>
            <p:nvPr/>
          </p:nvSpPr>
          <p:spPr>
            <a:xfrm>
              <a:off x="1363773" y="758423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3" name="object 1363"/>
            <p:cNvSpPr/>
            <p:nvPr/>
          </p:nvSpPr>
          <p:spPr>
            <a:xfrm>
              <a:off x="1261566" y="7587273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30" h="0">
                  <a:moveTo>
                    <a:pt x="7488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4" name="object 1364"/>
            <p:cNvSpPr/>
            <p:nvPr/>
          </p:nvSpPr>
          <p:spPr>
            <a:xfrm>
              <a:off x="1220076" y="758423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5" name="object 1365"/>
            <p:cNvSpPr/>
            <p:nvPr/>
          </p:nvSpPr>
          <p:spPr>
            <a:xfrm>
              <a:off x="1117868" y="7587273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30" h="0">
                  <a:moveTo>
                    <a:pt x="7488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6" name="object 1366"/>
            <p:cNvSpPr/>
            <p:nvPr/>
          </p:nvSpPr>
          <p:spPr>
            <a:xfrm>
              <a:off x="1077390" y="758423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7" name="object 1367"/>
            <p:cNvSpPr/>
            <p:nvPr/>
          </p:nvSpPr>
          <p:spPr>
            <a:xfrm>
              <a:off x="974171" y="7587273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7589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8" name="object 1368"/>
            <p:cNvSpPr/>
            <p:nvPr/>
          </p:nvSpPr>
          <p:spPr>
            <a:xfrm>
              <a:off x="933693" y="758423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9" name="object 1369"/>
            <p:cNvSpPr/>
            <p:nvPr/>
          </p:nvSpPr>
          <p:spPr>
            <a:xfrm>
              <a:off x="721184" y="7522508"/>
              <a:ext cx="741045" cy="4702810"/>
            </a:xfrm>
            <a:custGeom>
              <a:avLst/>
              <a:gdLst/>
              <a:ahLst/>
              <a:cxnLst/>
              <a:rect l="l" t="t" r="r" b="b"/>
              <a:pathLst>
                <a:path w="741044" h="4702809">
                  <a:moveTo>
                    <a:pt x="185187" y="64764"/>
                  </a:moveTo>
                  <a:lnTo>
                    <a:pt x="127505" y="64764"/>
                  </a:lnTo>
                </a:path>
                <a:path w="741044" h="4702809">
                  <a:moveTo>
                    <a:pt x="128517" y="64258"/>
                  </a:moveTo>
                  <a:lnTo>
                    <a:pt x="123468" y="39246"/>
                  </a:lnTo>
                  <a:lnTo>
                    <a:pt x="109696" y="18820"/>
                  </a:lnTo>
                  <a:lnTo>
                    <a:pt x="89271" y="5049"/>
                  </a:lnTo>
                  <a:lnTo>
                    <a:pt x="64258" y="0"/>
                  </a:lnTo>
                  <a:lnTo>
                    <a:pt x="39246" y="5049"/>
                  </a:lnTo>
                  <a:lnTo>
                    <a:pt x="18821" y="18820"/>
                  </a:lnTo>
                  <a:lnTo>
                    <a:pt x="5049" y="39246"/>
                  </a:lnTo>
                  <a:lnTo>
                    <a:pt x="0" y="64258"/>
                  </a:lnTo>
                  <a:lnTo>
                    <a:pt x="5049" y="89271"/>
                  </a:lnTo>
                  <a:lnTo>
                    <a:pt x="18821" y="109696"/>
                  </a:lnTo>
                  <a:lnTo>
                    <a:pt x="39246" y="123468"/>
                  </a:lnTo>
                  <a:lnTo>
                    <a:pt x="64258" y="128517"/>
                  </a:lnTo>
                  <a:lnTo>
                    <a:pt x="89271" y="123468"/>
                  </a:lnTo>
                  <a:lnTo>
                    <a:pt x="109696" y="109696"/>
                  </a:lnTo>
                  <a:lnTo>
                    <a:pt x="123468" y="89271"/>
                  </a:lnTo>
                  <a:lnTo>
                    <a:pt x="128517" y="64258"/>
                  </a:lnTo>
                </a:path>
                <a:path w="741044" h="4702809">
                  <a:moveTo>
                    <a:pt x="740748" y="4702538"/>
                  </a:moveTo>
                  <a:lnTo>
                    <a:pt x="683067" y="470253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0" name="object 1370"/>
            <p:cNvSpPr/>
            <p:nvPr/>
          </p:nvSpPr>
          <p:spPr>
            <a:xfrm>
              <a:off x="1363773" y="1222201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1" name="object 1371"/>
            <p:cNvSpPr/>
            <p:nvPr/>
          </p:nvSpPr>
          <p:spPr>
            <a:xfrm>
              <a:off x="1261566" y="12225046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30" h="0">
                  <a:moveTo>
                    <a:pt x="7488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2" name="object 1372"/>
            <p:cNvSpPr/>
            <p:nvPr/>
          </p:nvSpPr>
          <p:spPr>
            <a:xfrm>
              <a:off x="1220076" y="1222201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3" name="object 1373"/>
            <p:cNvSpPr/>
            <p:nvPr/>
          </p:nvSpPr>
          <p:spPr>
            <a:xfrm>
              <a:off x="1117868" y="12225046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30" h="0">
                  <a:moveTo>
                    <a:pt x="7488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4" name="object 1374"/>
            <p:cNvSpPr/>
            <p:nvPr/>
          </p:nvSpPr>
          <p:spPr>
            <a:xfrm>
              <a:off x="1077390" y="1222201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5" name="object 1375"/>
            <p:cNvSpPr/>
            <p:nvPr/>
          </p:nvSpPr>
          <p:spPr>
            <a:xfrm>
              <a:off x="974171" y="12225046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7589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6" name="object 1376"/>
            <p:cNvSpPr/>
            <p:nvPr/>
          </p:nvSpPr>
          <p:spPr>
            <a:xfrm>
              <a:off x="933693" y="1222201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7" name="object 1377"/>
            <p:cNvSpPr/>
            <p:nvPr/>
          </p:nvSpPr>
          <p:spPr>
            <a:xfrm>
              <a:off x="721184" y="11263692"/>
              <a:ext cx="741045" cy="1025525"/>
            </a:xfrm>
            <a:custGeom>
              <a:avLst/>
              <a:gdLst/>
              <a:ahLst/>
              <a:cxnLst/>
              <a:rect l="l" t="t" r="r" b="b"/>
              <a:pathLst>
                <a:path w="741044" h="1025525">
                  <a:moveTo>
                    <a:pt x="185187" y="961353"/>
                  </a:moveTo>
                  <a:lnTo>
                    <a:pt x="127505" y="961353"/>
                  </a:lnTo>
                </a:path>
                <a:path w="741044" h="1025525">
                  <a:moveTo>
                    <a:pt x="128517" y="960847"/>
                  </a:moveTo>
                  <a:lnTo>
                    <a:pt x="123468" y="935835"/>
                  </a:lnTo>
                  <a:lnTo>
                    <a:pt x="109696" y="915409"/>
                  </a:lnTo>
                  <a:lnTo>
                    <a:pt x="89271" y="901638"/>
                  </a:lnTo>
                  <a:lnTo>
                    <a:pt x="64258" y="896588"/>
                  </a:lnTo>
                  <a:lnTo>
                    <a:pt x="39246" y="901638"/>
                  </a:lnTo>
                  <a:lnTo>
                    <a:pt x="18821" y="915409"/>
                  </a:lnTo>
                  <a:lnTo>
                    <a:pt x="5049" y="935835"/>
                  </a:lnTo>
                  <a:lnTo>
                    <a:pt x="0" y="960847"/>
                  </a:lnTo>
                  <a:lnTo>
                    <a:pt x="5049" y="985860"/>
                  </a:lnTo>
                  <a:lnTo>
                    <a:pt x="18821" y="1006285"/>
                  </a:lnTo>
                  <a:lnTo>
                    <a:pt x="39246" y="1020056"/>
                  </a:lnTo>
                  <a:lnTo>
                    <a:pt x="64258" y="1025106"/>
                  </a:lnTo>
                  <a:lnTo>
                    <a:pt x="89271" y="1020056"/>
                  </a:lnTo>
                  <a:lnTo>
                    <a:pt x="109696" y="1006285"/>
                  </a:lnTo>
                  <a:lnTo>
                    <a:pt x="123468" y="985860"/>
                  </a:lnTo>
                  <a:lnTo>
                    <a:pt x="128517" y="960847"/>
                  </a:lnTo>
                </a:path>
                <a:path w="741044" h="1025525">
                  <a:moveTo>
                    <a:pt x="740748" y="0"/>
                  </a:moveTo>
                  <a:lnTo>
                    <a:pt x="68306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8" name="object 1378"/>
            <p:cNvSpPr/>
            <p:nvPr/>
          </p:nvSpPr>
          <p:spPr>
            <a:xfrm>
              <a:off x="1363773" y="1126065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9" name="object 1379"/>
            <p:cNvSpPr/>
            <p:nvPr/>
          </p:nvSpPr>
          <p:spPr>
            <a:xfrm>
              <a:off x="1261566" y="11263692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30" h="0">
                  <a:moveTo>
                    <a:pt x="7488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0" name="object 1380"/>
            <p:cNvSpPr/>
            <p:nvPr/>
          </p:nvSpPr>
          <p:spPr>
            <a:xfrm>
              <a:off x="1220076" y="1126065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1" name="object 1381"/>
            <p:cNvSpPr/>
            <p:nvPr/>
          </p:nvSpPr>
          <p:spPr>
            <a:xfrm>
              <a:off x="1117868" y="11263692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30" h="0">
                  <a:moveTo>
                    <a:pt x="7488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2" name="object 1382"/>
            <p:cNvSpPr/>
            <p:nvPr/>
          </p:nvSpPr>
          <p:spPr>
            <a:xfrm>
              <a:off x="1077390" y="1126065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3" name="object 1383"/>
            <p:cNvSpPr/>
            <p:nvPr/>
          </p:nvSpPr>
          <p:spPr>
            <a:xfrm>
              <a:off x="974171" y="11263692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7589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4" name="object 1384"/>
            <p:cNvSpPr/>
            <p:nvPr/>
          </p:nvSpPr>
          <p:spPr>
            <a:xfrm>
              <a:off x="933693" y="1126065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5" name="object 1385"/>
            <p:cNvSpPr/>
            <p:nvPr/>
          </p:nvSpPr>
          <p:spPr>
            <a:xfrm>
              <a:off x="721184" y="11198928"/>
              <a:ext cx="741045" cy="1881505"/>
            </a:xfrm>
            <a:custGeom>
              <a:avLst/>
              <a:gdLst/>
              <a:ahLst/>
              <a:cxnLst/>
              <a:rect l="l" t="t" r="r" b="b"/>
              <a:pathLst>
                <a:path w="741044" h="1881505">
                  <a:moveTo>
                    <a:pt x="185187" y="64764"/>
                  </a:moveTo>
                  <a:lnTo>
                    <a:pt x="127505" y="64764"/>
                  </a:lnTo>
                </a:path>
                <a:path w="741044" h="1881505">
                  <a:moveTo>
                    <a:pt x="128517" y="64258"/>
                  </a:moveTo>
                  <a:lnTo>
                    <a:pt x="123468" y="39246"/>
                  </a:lnTo>
                  <a:lnTo>
                    <a:pt x="109696" y="18821"/>
                  </a:lnTo>
                  <a:lnTo>
                    <a:pt x="89271" y="5049"/>
                  </a:lnTo>
                  <a:lnTo>
                    <a:pt x="64258" y="0"/>
                  </a:lnTo>
                  <a:lnTo>
                    <a:pt x="39246" y="5049"/>
                  </a:lnTo>
                  <a:lnTo>
                    <a:pt x="18821" y="18821"/>
                  </a:lnTo>
                  <a:lnTo>
                    <a:pt x="5049" y="39246"/>
                  </a:lnTo>
                  <a:lnTo>
                    <a:pt x="0" y="64258"/>
                  </a:lnTo>
                  <a:lnTo>
                    <a:pt x="5049" y="89271"/>
                  </a:lnTo>
                  <a:lnTo>
                    <a:pt x="18821" y="109696"/>
                  </a:lnTo>
                  <a:lnTo>
                    <a:pt x="39246" y="123468"/>
                  </a:lnTo>
                  <a:lnTo>
                    <a:pt x="64258" y="128517"/>
                  </a:lnTo>
                  <a:lnTo>
                    <a:pt x="89271" y="123468"/>
                  </a:lnTo>
                  <a:lnTo>
                    <a:pt x="109696" y="109696"/>
                  </a:lnTo>
                  <a:lnTo>
                    <a:pt x="123468" y="89271"/>
                  </a:lnTo>
                  <a:lnTo>
                    <a:pt x="128517" y="64258"/>
                  </a:lnTo>
                </a:path>
                <a:path w="741044" h="1881505">
                  <a:moveTo>
                    <a:pt x="740748" y="1881217"/>
                  </a:moveTo>
                  <a:lnTo>
                    <a:pt x="683067" y="188121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6" name="object 1386"/>
            <p:cNvSpPr/>
            <p:nvPr/>
          </p:nvSpPr>
          <p:spPr>
            <a:xfrm>
              <a:off x="1363773" y="1307710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7" name="object 1387"/>
            <p:cNvSpPr/>
            <p:nvPr/>
          </p:nvSpPr>
          <p:spPr>
            <a:xfrm>
              <a:off x="1261566" y="13080145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30" h="0">
                  <a:moveTo>
                    <a:pt x="7488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8" name="object 1388"/>
            <p:cNvSpPr/>
            <p:nvPr/>
          </p:nvSpPr>
          <p:spPr>
            <a:xfrm>
              <a:off x="1220076" y="1307710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9" name="object 1389"/>
            <p:cNvSpPr/>
            <p:nvPr/>
          </p:nvSpPr>
          <p:spPr>
            <a:xfrm>
              <a:off x="1117868" y="13080145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30" h="0">
                  <a:moveTo>
                    <a:pt x="7488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0" name="object 1390"/>
            <p:cNvSpPr/>
            <p:nvPr/>
          </p:nvSpPr>
          <p:spPr>
            <a:xfrm>
              <a:off x="1077390" y="1307710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1" name="object 1391"/>
            <p:cNvSpPr/>
            <p:nvPr/>
          </p:nvSpPr>
          <p:spPr>
            <a:xfrm>
              <a:off x="974171" y="13080145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7589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2" name="object 1392"/>
            <p:cNvSpPr/>
            <p:nvPr/>
          </p:nvSpPr>
          <p:spPr>
            <a:xfrm>
              <a:off x="933693" y="1307710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3" name="object 1393"/>
            <p:cNvSpPr/>
            <p:nvPr/>
          </p:nvSpPr>
          <p:spPr>
            <a:xfrm>
              <a:off x="721184" y="8569878"/>
              <a:ext cx="741045" cy="4574540"/>
            </a:xfrm>
            <a:custGeom>
              <a:avLst/>
              <a:gdLst/>
              <a:ahLst/>
              <a:cxnLst/>
              <a:rect l="l" t="t" r="r" b="b"/>
              <a:pathLst>
                <a:path w="741044" h="4574540">
                  <a:moveTo>
                    <a:pt x="185187" y="4510267"/>
                  </a:moveTo>
                  <a:lnTo>
                    <a:pt x="127505" y="4510267"/>
                  </a:lnTo>
                </a:path>
                <a:path w="741044" h="4574540">
                  <a:moveTo>
                    <a:pt x="128517" y="4509761"/>
                  </a:moveTo>
                  <a:lnTo>
                    <a:pt x="123468" y="4484748"/>
                  </a:lnTo>
                  <a:lnTo>
                    <a:pt x="109696" y="4464323"/>
                  </a:lnTo>
                  <a:lnTo>
                    <a:pt x="89271" y="4450552"/>
                  </a:lnTo>
                  <a:lnTo>
                    <a:pt x="64258" y="4445502"/>
                  </a:lnTo>
                  <a:lnTo>
                    <a:pt x="39246" y="4450552"/>
                  </a:lnTo>
                  <a:lnTo>
                    <a:pt x="18821" y="4464323"/>
                  </a:lnTo>
                  <a:lnTo>
                    <a:pt x="5049" y="4484748"/>
                  </a:lnTo>
                  <a:lnTo>
                    <a:pt x="0" y="4509761"/>
                  </a:lnTo>
                  <a:lnTo>
                    <a:pt x="5049" y="4534773"/>
                  </a:lnTo>
                  <a:lnTo>
                    <a:pt x="18821" y="4555199"/>
                  </a:lnTo>
                  <a:lnTo>
                    <a:pt x="39246" y="4568970"/>
                  </a:lnTo>
                  <a:lnTo>
                    <a:pt x="64258" y="4574020"/>
                  </a:lnTo>
                  <a:lnTo>
                    <a:pt x="89271" y="4568970"/>
                  </a:lnTo>
                  <a:lnTo>
                    <a:pt x="109696" y="4555199"/>
                  </a:lnTo>
                  <a:lnTo>
                    <a:pt x="123468" y="4534773"/>
                  </a:lnTo>
                  <a:lnTo>
                    <a:pt x="128517" y="4509761"/>
                  </a:lnTo>
                </a:path>
                <a:path w="741044" h="4574540">
                  <a:moveTo>
                    <a:pt x="740748" y="0"/>
                  </a:moveTo>
                  <a:lnTo>
                    <a:pt x="68306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4" name="object 1394"/>
            <p:cNvSpPr/>
            <p:nvPr/>
          </p:nvSpPr>
          <p:spPr>
            <a:xfrm>
              <a:off x="1363773" y="856684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5" name="object 1395"/>
            <p:cNvSpPr/>
            <p:nvPr/>
          </p:nvSpPr>
          <p:spPr>
            <a:xfrm>
              <a:off x="1261566" y="8569878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30" h="0">
                  <a:moveTo>
                    <a:pt x="7488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6" name="object 1396"/>
            <p:cNvSpPr/>
            <p:nvPr/>
          </p:nvSpPr>
          <p:spPr>
            <a:xfrm>
              <a:off x="1220076" y="856684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7" name="object 1397"/>
            <p:cNvSpPr/>
            <p:nvPr/>
          </p:nvSpPr>
          <p:spPr>
            <a:xfrm>
              <a:off x="1117868" y="8569878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30" h="0">
                  <a:moveTo>
                    <a:pt x="7488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8" name="object 1398"/>
            <p:cNvSpPr/>
            <p:nvPr/>
          </p:nvSpPr>
          <p:spPr>
            <a:xfrm>
              <a:off x="1077390" y="856684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9" name="object 1399"/>
            <p:cNvSpPr/>
            <p:nvPr/>
          </p:nvSpPr>
          <p:spPr>
            <a:xfrm>
              <a:off x="974171" y="8569878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7589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0" name="object 1400"/>
            <p:cNvSpPr/>
            <p:nvPr/>
          </p:nvSpPr>
          <p:spPr>
            <a:xfrm>
              <a:off x="933693" y="856684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1" name="object 1401"/>
            <p:cNvSpPr/>
            <p:nvPr/>
          </p:nvSpPr>
          <p:spPr>
            <a:xfrm>
              <a:off x="721184" y="8505113"/>
              <a:ext cx="741045" cy="1027430"/>
            </a:xfrm>
            <a:custGeom>
              <a:avLst/>
              <a:gdLst/>
              <a:ahLst/>
              <a:cxnLst/>
              <a:rect l="l" t="t" r="r" b="b"/>
              <a:pathLst>
                <a:path w="741044" h="1027429">
                  <a:moveTo>
                    <a:pt x="185187" y="64764"/>
                  </a:moveTo>
                  <a:lnTo>
                    <a:pt x="127505" y="64764"/>
                  </a:lnTo>
                </a:path>
                <a:path w="741044" h="1027429">
                  <a:moveTo>
                    <a:pt x="128517" y="64258"/>
                  </a:moveTo>
                  <a:lnTo>
                    <a:pt x="123468" y="39246"/>
                  </a:lnTo>
                  <a:lnTo>
                    <a:pt x="109696" y="18820"/>
                  </a:lnTo>
                  <a:lnTo>
                    <a:pt x="89271" y="5049"/>
                  </a:lnTo>
                  <a:lnTo>
                    <a:pt x="64258" y="0"/>
                  </a:lnTo>
                  <a:lnTo>
                    <a:pt x="39246" y="5049"/>
                  </a:lnTo>
                  <a:lnTo>
                    <a:pt x="18821" y="18820"/>
                  </a:lnTo>
                  <a:lnTo>
                    <a:pt x="5049" y="39246"/>
                  </a:lnTo>
                  <a:lnTo>
                    <a:pt x="0" y="64258"/>
                  </a:lnTo>
                  <a:lnTo>
                    <a:pt x="5049" y="89271"/>
                  </a:lnTo>
                  <a:lnTo>
                    <a:pt x="18821" y="109696"/>
                  </a:lnTo>
                  <a:lnTo>
                    <a:pt x="39246" y="123468"/>
                  </a:lnTo>
                  <a:lnTo>
                    <a:pt x="64258" y="128517"/>
                  </a:lnTo>
                  <a:lnTo>
                    <a:pt x="89271" y="123468"/>
                  </a:lnTo>
                  <a:lnTo>
                    <a:pt x="109696" y="109696"/>
                  </a:lnTo>
                  <a:lnTo>
                    <a:pt x="123468" y="89271"/>
                  </a:lnTo>
                  <a:lnTo>
                    <a:pt x="128517" y="64258"/>
                  </a:lnTo>
                </a:path>
                <a:path w="741044" h="1027429">
                  <a:moveTo>
                    <a:pt x="740748" y="1027130"/>
                  </a:moveTo>
                  <a:lnTo>
                    <a:pt x="683067" y="10271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2" name="object 1402"/>
            <p:cNvSpPr/>
            <p:nvPr/>
          </p:nvSpPr>
          <p:spPr>
            <a:xfrm>
              <a:off x="1363773" y="952920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3" name="object 1403"/>
            <p:cNvSpPr/>
            <p:nvPr/>
          </p:nvSpPr>
          <p:spPr>
            <a:xfrm>
              <a:off x="1261566" y="9532243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30" h="0">
                  <a:moveTo>
                    <a:pt x="7488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4" name="object 1404"/>
            <p:cNvSpPr/>
            <p:nvPr/>
          </p:nvSpPr>
          <p:spPr>
            <a:xfrm>
              <a:off x="1220076" y="952920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5" name="object 1405"/>
            <p:cNvSpPr/>
            <p:nvPr/>
          </p:nvSpPr>
          <p:spPr>
            <a:xfrm>
              <a:off x="1117868" y="9532243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30" h="0">
                  <a:moveTo>
                    <a:pt x="7488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6" name="object 1406"/>
            <p:cNvSpPr/>
            <p:nvPr/>
          </p:nvSpPr>
          <p:spPr>
            <a:xfrm>
              <a:off x="1077390" y="952920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7" name="object 1407"/>
            <p:cNvSpPr/>
            <p:nvPr/>
          </p:nvSpPr>
          <p:spPr>
            <a:xfrm>
              <a:off x="974171" y="9532243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7589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8" name="object 1408"/>
            <p:cNvSpPr/>
            <p:nvPr/>
          </p:nvSpPr>
          <p:spPr>
            <a:xfrm>
              <a:off x="933693" y="952920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9" name="object 1409"/>
            <p:cNvSpPr/>
            <p:nvPr/>
          </p:nvSpPr>
          <p:spPr>
            <a:xfrm>
              <a:off x="721184" y="7715791"/>
              <a:ext cx="741045" cy="1880235"/>
            </a:xfrm>
            <a:custGeom>
              <a:avLst/>
              <a:gdLst/>
              <a:ahLst/>
              <a:cxnLst/>
              <a:rect l="l" t="t" r="r" b="b"/>
              <a:pathLst>
                <a:path w="741044" h="1880234">
                  <a:moveTo>
                    <a:pt x="185187" y="1816452"/>
                  </a:moveTo>
                  <a:lnTo>
                    <a:pt x="127505" y="1816452"/>
                  </a:lnTo>
                </a:path>
                <a:path w="741044" h="1880234">
                  <a:moveTo>
                    <a:pt x="128517" y="1815946"/>
                  </a:moveTo>
                  <a:lnTo>
                    <a:pt x="123468" y="1790934"/>
                  </a:lnTo>
                  <a:lnTo>
                    <a:pt x="109696" y="1770508"/>
                  </a:lnTo>
                  <a:lnTo>
                    <a:pt x="89271" y="1756737"/>
                  </a:lnTo>
                  <a:lnTo>
                    <a:pt x="64258" y="1751687"/>
                  </a:lnTo>
                  <a:lnTo>
                    <a:pt x="39246" y="1756737"/>
                  </a:lnTo>
                  <a:lnTo>
                    <a:pt x="18821" y="1770508"/>
                  </a:lnTo>
                  <a:lnTo>
                    <a:pt x="5049" y="1790934"/>
                  </a:lnTo>
                  <a:lnTo>
                    <a:pt x="0" y="1815946"/>
                  </a:lnTo>
                  <a:lnTo>
                    <a:pt x="5049" y="1840959"/>
                  </a:lnTo>
                  <a:lnTo>
                    <a:pt x="18821" y="1861384"/>
                  </a:lnTo>
                  <a:lnTo>
                    <a:pt x="39246" y="1875155"/>
                  </a:lnTo>
                  <a:lnTo>
                    <a:pt x="64258" y="1880205"/>
                  </a:lnTo>
                  <a:lnTo>
                    <a:pt x="89271" y="1875155"/>
                  </a:lnTo>
                  <a:lnTo>
                    <a:pt x="109696" y="1861384"/>
                  </a:lnTo>
                  <a:lnTo>
                    <a:pt x="123468" y="1840959"/>
                  </a:lnTo>
                  <a:lnTo>
                    <a:pt x="128517" y="1815946"/>
                  </a:lnTo>
                </a:path>
                <a:path w="741044" h="1880234">
                  <a:moveTo>
                    <a:pt x="740748" y="0"/>
                  </a:moveTo>
                  <a:lnTo>
                    <a:pt x="68306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0" name="object 1410"/>
            <p:cNvSpPr/>
            <p:nvPr/>
          </p:nvSpPr>
          <p:spPr>
            <a:xfrm>
              <a:off x="1363773" y="771275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1" name="object 1411"/>
            <p:cNvSpPr/>
            <p:nvPr/>
          </p:nvSpPr>
          <p:spPr>
            <a:xfrm>
              <a:off x="1261566" y="7715791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30" h="0">
                  <a:moveTo>
                    <a:pt x="7488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2" name="object 1412"/>
            <p:cNvSpPr/>
            <p:nvPr/>
          </p:nvSpPr>
          <p:spPr>
            <a:xfrm>
              <a:off x="1077379" y="7712759"/>
              <a:ext cx="149225" cy="6350"/>
            </a:xfrm>
            <a:custGeom>
              <a:avLst/>
              <a:gdLst/>
              <a:ahLst/>
              <a:cxnLst/>
              <a:rect l="l" t="t" r="r" b="b"/>
              <a:pathLst>
                <a:path w="149225" h="6350">
                  <a:moveTo>
                    <a:pt x="6083" y="3035"/>
                  </a:moveTo>
                  <a:lnTo>
                    <a:pt x="5181" y="889"/>
                  </a:lnTo>
                  <a:lnTo>
                    <a:pt x="3035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89" y="5181"/>
                  </a:lnTo>
                  <a:lnTo>
                    <a:pt x="3035" y="6070"/>
                  </a:lnTo>
                  <a:lnTo>
                    <a:pt x="5181" y="5181"/>
                  </a:lnTo>
                  <a:lnTo>
                    <a:pt x="6083" y="3035"/>
                  </a:lnTo>
                  <a:close/>
                </a:path>
                <a:path w="149225" h="6350">
                  <a:moveTo>
                    <a:pt x="148767" y="3035"/>
                  </a:moveTo>
                  <a:lnTo>
                    <a:pt x="147878" y="889"/>
                  </a:lnTo>
                  <a:lnTo>
                    <a:pt x="145732" y="0"/>
                  </a:lnTo>
                  <a:lnTo>
                    <a:pt x="143573" y="889"/>
                  </a:lnTo>
                  <a:lnTo>
                    <a:pt x="142684" y="3035"/>
                  </a:lnTo>
                  <a:lnTo>
                    <a:pt x="143573" y="5181"/>
                  </a:lnTo>
                  <a:lnTo>
                    <a:pt x="145732" y="6070"/>
                  </a:lnTo>
                  <a:lnTo>
                    <a:pt x="147878" y="5181"/>
                  </a:lnTo>
                  <a:lnTo>
                    <a:pt x="148767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3" name="object 1413"/>
            <p:cNvSpPr/>
            <p:nvPr/>
          </p:nvSpPr>
          <p:spPr>
            <a:xfrm>
              <a:off x="974171" y="7715791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75896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4" name="object 1414"/>
            <p:cNvSpPr/>
            <p:nvPr/>
          </p:nvSpPr>
          <p:spPr>
            <a:xfrm>
              <a:off x="933693" y="771275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5" name="object 1415"/>
            <p:cNvSpPr/>
            <p:nvPr/>
          </p:nvSpPr>
          <p:spPr>
            <a:xfrm>
              <a:off x="721184" y="7651026"/>
              <a:ext cx="7711440" cy="5556885"/>
            </a:xfrm>
            <a:custGeom>
              <a:avLst/>
              <a:gdLst/>
              <a:ahLst/>
              <a:cxnLst/>
              <a:rect l="l" t="t" r="r" b="b"/>
              <a:pathLst>
                <a:path w="7711440" h="5556884">
                  <a:moveTo>
                    <a:pt x="185187" y="64764"/>
                  </a:moveTo>
                  <a:lnTo>
                    <a:pt x="127505" y="64764"/>
                  </a:lnTo>
                </a:path>
                <a:path w="7711440" h="5556884">
                  <a:moveTo>
                    <a:pt x="128517" y="64258"/>
                  </a:moveTo>
                  <a:lnTo>
                    <a:pt x="123468" y="39246"/>
                  </a:lnTo>
                  <a:lnTo>
                    <a:pt x="109696" y="18820"/>
                  </a:lnTo>
                  <a:lnTo>
                    <a:pt x="89271" y="5049"/>
                  </a:lnTo>
                  <a:lnTo>
                    <a:pt x="64258" y="0"/>
                  </a:lnTo>
                  <a:lnTo>
                    <a:pt x="39246" y="5049"/>
                  </a:lnTo>
                  <a:lnTo>
                    <a:pt x="18821" y="18820"/>
                  </a:lnTo>
                  <a:lnTo>
                    <a:pt x="5049" y="39246"/>
                  </a:lnTo>
                  <a:lnTo>
                    <a:pt x="0" y="64258"/>
                  </a:lnTo>
                  <a:lnTo>
                    <a:pt x="5049" y="89271"/>
                  </a:lnTo>
                  <a:lnTo>
                    <a:pt x="18821" y="109696"/>
                  </a:lnTo>
                  <a:lnTo>
                    <a:pt x="39246" y="123468"/>
                  </a:lnTo>
                  <a:lnTo>
                    <a:pt x="64258" y="128517"/>
                  </a:lnTo>
                  <a:lnTo>
                    <a:pt x="89271" y="123468"/>
                  </a:lnTo>
                  <a:lnTo>
                    <a:pt x="109696" y="109696"/>
                  </a:lnTo>
                  <a:lnTo>
                    <a:pt x="123468" y="89271"/>
                  </a:lnTo>
                  <a:lnTo>
                    <a:pt x="128517" y="64258"/>
                  </a:lnTo>
                </a:path>
                <a:path w="7711440" h="5556884">
                  <a:moveTo>
                    <a:pt x="7635173" y="5556624"/>
                  </a:moveTo>
                  <a:lnTo>
                    <a:pt x="7711069" y="555662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6" name="object 1416"/>
            <p:cNvSpPr/>
            <p:nvPr/>
          </p:nvSpPr>
          <p:spPr>
            <a:xfrm>
              <a:off x="8466659" y="1320461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6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7" name="object 1417"/>
            <p:cNvSpPr/>
            <p:nvPr/>
          </p:nvSpPr>
          <p:spPr>
            <a:xfrm>
              <a:off x="8500054" y="13207651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 h="0">
                  <a:moveTo>
                    <a:pt x="0" y="0"/>
                  </a:moveTo>
                  <a:lnTo>
                    <a:pt x="7488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8" name="object 1418"/>
            <p:cNvSpPr/>
            <p:nvPr/>
          </p:nvSpPr>
          <p:spPr>
            <a:xfrm>
              <a:off x="8609344" y="1320461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6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9" name="object 1419"/>
            <p:cNvSpPr/>
            <p:nvPr/>
          </p:nvSpPr>
          <p:spPr>
            <a:xfrm>
              <a:off x="8642739" y="13207651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0" y="0"/>
                  </a:moveTo>
                  <a:lnTo>
                    <a:pt x="7589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0" name="object 1420"/>
            <p:cNvSpPr/>
            <p:nvPr/>
          </p:nvSpPr>
          <p:spPr>
            <a:xfrm>
              <a:off x="8753041" y="1320461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6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1" name="object 1421"/>
            <p:cNvSpPr/>
            <p:nvPr/>
          </p:nvSpPr>
          <p:spPr>
            <a:xfrm>
              <a:off x="8786436" y="13207651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 h="0">
                  <a:moveTo>
                    <a:pt x="0" y="0"/>
                  </a:moveTo>
                  <a:lnTo>
                    <a:pt x="7488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2" name="object 1422"/>
            <p:cNvSpPr/>
            <p:nvPr/>
          </p:nvSpPr>
          <p:spPr>
            <a:xfrm>
              <a:off x="8896739" y="1320461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6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3" name="object 1423"/>
            <p:cNvSpPr/>
            <p:nvPr/>
          </p:nvSpPr>
          <p:spPr>
            <a:xfrm>
              <a:off x="8601249" y="12459819"/>
              <a:ext cx="635635" cy="812165"/>
            </a:xfrm>
            <a:custGeom>
              <a:avLst/>
              <a:gdLst/>
              <a:ahLst/>
              <a:cxnLst/>
              <a:rect l="l" t="t" r="r" b="b"/>
              <a:pathLst>
                <a:path w="635634" h="812165">
                  <a:moveTo>
                    <a:pt x="327872" y="747832"/>
                  </a:moveTo>
                  <a:lnTo>
                    <a:pt x="403768" y="747832"/>
                  </a:lnTo>
                </a:path>
                <a:path w="635634" h="812165">
                  <a:moveTo>
                    <a:pt x="441210" y="747832"/>
                  </a:moveTo>
                  <a:lnTo>
                    <a:pt x="506987" y="747832"/>
                  </a:lnTo>
                </a:path>
                <a:path w="635634" h="812165">
                  <a:moveTo>
                    <a:pt x="635505" y="747326"/>
                  </a:moveTo>
                  <a:lnTo>
                    <a:pt x="630455" y="722313"/>
                  </a:lnTo>
                  <a:lnTo>
                    <a:pt x="616684" y="701888"/>
                  </a:lnTo>
                  <a:lnTo>
                    <a:pt x="596259" y="688116"/>
                  </a:lnTo>
                  <a:lnTo>
                    <a:pt x="571246" y="683067"/>
                  </a:lnTo>
                  <a:lnTo>
                    <a:pt x="546233" y="688116"/>
                  </a:lnTo>
                  <a:lnTo>
                    <a:pt x="525808" y="701888"/>
                  </a:lnTo>
                  <a:lnTo>
                    <a:pt x="512037" y="722313"/>
                  </a:lnTo>
                  <a:lnTo>
                    <a:pt x="506987" y="747326"/>
                  </a:lnTo>
                  <a:lnTo>
                    <a:pt x="512037" y="772338"/>
                  </a:lnTo>
                  <a:lnTo>
                    <a:pt x="525808" y="792763"/>
                  </a:lnTo>
                  <a:lnTo>
                    <a:pt x="546233" y="806535"/>
                  </a:lnTo>
                  <a:lnTo>
                    <a:pt x="571246" y="811584"/>
                  </a:lnTo>
                  <a:lnTo>
                    <a:pt x="596259" y="806535"/>
                  </a:lnTo>
                  <a:lnTo>
                    <a:pt x="616684" y="792763"/>
                  </a:lnTo>
                  <a:lnTo>
                    <a:pt x="630455" y="772338"/>
                  </a:lnTo>
                  <a:lnTo>
                    <a:pt x="635505" y="747326"/>
                  </a:lnTo>
                </a:path>
                <a:path w="635634" h="812165">
                  <a:moveTo>
                    <a:pt x="0" y="0"/>
                  </a:moveTo>
                  <a:lnTo>
                    <a:pt x="7690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4" name="object 1424"/>
            <p:cNvSpPr/>
            <p:nvPr/>
          </p:nvSpPr>
          <p:spPr>
            <a:xfrm>
              <a:off x="8712563" y="12456783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6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5" name="object 1425"/>
            <p:cNvSpPr/>
            <p:nvPr/>
          </p:nvSpPr>
          <p:spPr>
            <a:xfrm>
              <a:off x="8745958" y="12459819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 h="0">
                  <a:moveTo>
                    <a:pt x="0" y="0"/>
                  </a:moveTo>
                  <a:lnTo>
                    <a:pt x="7488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6" name="object 1426"/>
            <p:cNvSpPr/>
            <p:nvPr/>
          </p:nvSpPr>
          <p:spPr>
            <a:xfrm>
              <a:off x="8855248" y="12456783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6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7" name="object 1427"/>
            <p:cNvSpPr/>
            <p:nvPr/>
          </p:nvSpPr>
          <p:spPr>
            <a:xfrm>
              <a:off x="8888643" y="12459819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0" y="0"/>
                  </a:moveTo>
                  <a:lnTo>
                    <a:pt x="7589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8" name="object 1428"/>
            <p:cNvSpPr/>
            <p:nvPr/>
          </p:nvSpPr>
          <p:spPr>
            <a:xfrm>
              <a:off x="8998946" y="12456783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6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9" name="object 1429"/>
            <p:cNvSpPr/>
            <p:nvPr/>
          </p:nvSpPr>
          <p:spPr>
            <a:xfrm>
              <a:off x="8601249" y="11711987"/>
              <a:ext cx="635635" cy="812165"/>
            </a:xfrm>
            <a:custGeom>
              <a:avLst/>
              <a:gdLst/>
              <a:ahLst/>
              <a:cxnLst/>
              <a:rect l="l" t="t" r="r" b="b"/>
              <a:pathLst>
                <a:path w="635634" h="812165">
                  <a:moveTo>
                    <a:pt x="431091" y="747832"/>
                  </a:moveTo>
                  <a:lnTo>
                    <a:pt x="506987" y="747832"/>
                  </a:lnTo>
                </a:path>
                <a:path w="635634" h="812165">
                  <a:moveTo>
                    <a:pt x="635505" y="747326"/>
                  </a:moveTo>
                  <a:lnTo>
                    <a:pt x="630455" y="722313"/>
                  </a:lnTo>
                  <a:lnTo>
                    <a:pt x="616684" y="701888"/>
                  </a:lnTo>
                  <a:lnTo>
                    <a:pt x="596259" y="688116"/>
                  </a:lnTo>
                  <a:lnTo>
                    <a:pt x="571246" y="683067"/>
                  </a:lnTo>
                  <a:lnTo>
                    <a:pt x="546233" y="688116"/>
                  </a:lnTo>
                  <a:lnTo>
                    <a:pt x="525808" y="701888"/>
                  </a:lnTo>
                  <a:lnTo>
                    <a:pt x="512037" y="722313"/>
                  </a:lnTo>
                  <a:lnTo>
                    <a:pt x="506987" y="747326"/>
                  </a:lnTo>
                  <a:lnTo>
                    <a:pt x="512037" y="772338"/>
                  </a:lnTo>
                  <a:lnTo>
                    <a:pt x="525808" y="792763"/>
                  </a:lnTo>
                  <a:lnTo>
                    <a:pt x="546233" y="806535"/>
                  </a:lnTo>
                  <a:lnTo>
                    <a:pt x="571246" y="811584"/>
                  </a:lnTo>
                  <a:lnTo>
                    <a:pt x="596259" y="806535"/>
                  </a:lnTo>
                  <a:lnTo>
                    <a:pt x="616684" y="792763"/>
                  </a:lnTo>
                  <a:lnTo>
                    <a:pt x="630455" y="772338"/>
                  </a:lnTo>
                  <a:lnTo>
                    <a:pt x="635505" y="747326"/>
                  </a:lnTo>
                </a:path>
                <a:path w="635634" h="812165">
                  <a:moveTo>
                    <a:pt x="0" y="0"/>
                  </a:moveTo>
                  <a:lnTo>
                    <a:pt x="7690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0" name="object 1430"/>
            <p:cNvSpPr/>
            <p:nvPr/>
          </p:nvSpPr>
          <p:spPr>
            <a:xfrm>
              <a:off x="8712563" y="1170895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6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1" name="object 1431"/>
            <p:cNvSpPr/>
            <p:nvPr/>
          </p:nvSpPr>
          <p:spPr>
            <a:xfrm>
              <a:off x="8745958" y="11711987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 h="0">
                  <a:moveTo>
                    <a:pt x="0" y="0"/>
                  </a:moveTo>
                  <a:lnTo>
                    <a:pt x="7488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2" name="object 1432"/>
            <p:cNvSpPr/>
            <p:nvPr/>
          </p:nvSpPr>
          <p:spPr>
            <a:xfrm>
              <a:off x="8855248" y="1170895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6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3" name="object 1433"/>
            <p:cNvSpPr/>
            <p:nvPr/>
          </p:nvSpPr>
          <p:spPr>
            <a:xfrm>
              <a:off x="8888643" y="11711987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0" y="0"/>
                  </a:moveTo>
                  <a:lnTo>
                    <a:pt x="7589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4" name="object 1434"/>
            <p:cNvSpPr/>
            <p:nvPr/>
          </p:nvSpPr>
          <p:spPr>
            <a:xfrm>
              <a:off x="8998946" y="1170895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6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5" name="object 1435"/>
            <p:cNvSpPr/>
            <p:nvPr/>
          </p:nvSpPr>
          <p:spPr>
            <a:xfrm>
              <a:off x="8601249" y="9756897"/>
              <a:ext cx="635635" cy="2019300"/>
            </a:xfrm>
            <a:custGeom>
              <a:avLst/>
              <a:gdLst/>
              <a:ahLst/>
              <a:cxnLst/>
              <a:rect l="l" t="t" r="r" b="b"/>
              <a:pathLst>
                <a:path w="635634" h="2019300">
                  <a:moveTo>
                    <a:pt x="431091" y="1955090"/>
                  </a:moveTo>
                  <a:lnTo>
                    <a:pt x="506987" y="1955090"/>
                  </a:lnTo>
                </a:path>
                <a:path w="635634" h="2019300">
                  <a:moveTo>
                    <a:pt x="635505" y="1954584"/>
                  </a:moveTo>
                  <a:lnTo>
                    <a:pt x="630455" y="1929571"/>
                  </a:lnTo>
                  <a:lnTo>
                    <a:pt x="616684" y="1909146"/>
                  </a:lnTo>
                  <a:lnTo>
                    <a:pt x="596259" y="1895374"/>
                  </a:lnTo>
                  <a:lnTo>
                    <a:pt x="571246" y="1890325"/>
                  </a:lnTo>
                  <a:lnTo>
                    <a:pt x="546233" y="1895374"/>
                  </a:lnTo>
                  <a:lnTo>
                    <a:pt x="525808" y="1909146"/>
                  </a:lnTo>
                  <a:lnTo>
                    <a:pt x="512037" y="1929571"/>
                  </a:lnTo>
                  <a:lnTo>
                    <a:pt x="506987" y="1954584"/>
                  </a:lnTo>
                  <a:lnTo>
                    <a:pt x="512037" y="1979596"/>
                  </a:lnTo>
                  <a:lnTo>
                    <a:pt x="525808" y="2000021"/>
                  </a:lnTo>
                  <a:lnTo>
                    <a:pt x="546233" y="2013793"/>
                  </a:lnTo>
                  <a:lnTo>
                    <a:pt x="571246" y="2018842"/>
                  </a:lnTo>
                  <a:lnTo>
                    <a:pt x="596259" y="2013793"/>
                  </a:lnTo>
                  <a:lnTo>
                    <a:pt x="616684" y="2000021"/>
                  </a:lnTo>
                  <a:lnTo>
                    <a:pt x="630455" y="1979596"/>
                  </a:lnTo>
                  <a:lnTo>
                    <a:pt x="635505" y="1954584"/>
                  </a:lnTo>
                </a:path>
                <a:path w="635634" h="2019300">
                  <a:moveTo>
                    <a:pt x="0" y="0"/>
                  </a:moveTo>
                  <a:lnTo>
                    <a:pt x="7690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6" name="object 1436"/>
            <p:cNvSpPr/>
            <p:nvPr/>
          </p:nvSpPr>
          <p:spPr>
            <a:xfrm>
              <a:off x="8712563" y="975386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6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7" name="object 1437"/>
            <p:cNvSpPr/>
            <p:nvPr/>
          </p:nvSpPr>
          <p:spPr>
            <a:xfrm>
              <a:off x="8745958" y="9756897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 h="0">
                  <a:moveTo>
                    <a:pt x="0" y="0"/>
                  </a:moveTo>
                  <a:lnTo>
                    <a:pt x="7488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8" name="object 1438"/>
            <p:cNvSpPr/>
            <p:nvPr/>
          </p:nvSpPr>
          <p:spPr>
            <a:xfrm>
              <a:off x="8855248" y="975386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6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9" name="object 1439"/>
            <p:cNvSpPr/>
            <p:nvPr/>
          </p:nvSpPr>
          <p:spPr>
            <a:xfrm>
              <a:off x="8888643" y="9756897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0" y="0"/>
                  </a:moveTo>
                  <a:lnTo>
                    <a:pt x="7589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0" name="object 1440"/>
            <p:cNvSpPr/>
            <p:nvPr/>
          </p:nvSpPr>
          <p:spPr>
            <a:xfrm>
              <a:off x="8998946" y="975386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6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1" name="object 1441"/>
            <p:cNvSpPr/>
            <p:nvPr/>
          </p:nvSpPr>
          <p:spPr>
            <a:xfrm>
              <a:off x="8601249" y="9082937"/>
              <a:ext cx="635635" cy="737870"/>
            </a:xfrm>
            <a:custGeom>
              <a:avLst/>
              <a:gdLst/>
              <a:ahLst/>
              <a:cxnLst/>
              <a:rect l="l" t="t" r="r" b="b"/>
              <a:pathLst>
                <a:path w="635634" h="737870">
                  <a:moveTo>
                    <a:pt x="431091" y="673959"/>
                  </a:moveTo>
                  <a:lnTo>
                    <a:pt x="506987" y="673959"/>
                  </a:lnTo>
                </a:path>
                <a:path w="635634" h="737870">
                  <a:moveTo>
                    <a:pt x="635505" y="673453"/>
                  </a:moveTo>
                  <a:lnTo>
                    <a:pt x="630455" y="648441"/>
                  </a:lnTo>
                  <a:lnTo>
                    <a:pt x="616684" y="628015"/>
                  </a:lnTo>
                  <a:lnTo>
                    <a:pt x="596259" y="614244"/>
                  </a:lnTo>
                  <a:lnTo>
                    <a:pt x="571246" y="609194"/>
                  </a:lnTo>
                  <a:lnTo>
                    <a:pt x="546233" y="614244"/>
                  </a:lnTo>
                  <a:lnTo>
                    <a:pt x="525808" y="628015"/>
                  </a:lnTo>
                  <a:lnTo>
                    <a:pt x="512037" y="648441"/>
                  </a:lnTo>
                  <a:lnTo>
                    <a:pt x="506987" y="673453"/>
                  </a:lnTo>
                  <a:lnTo>
                    <a:pt x="512037" y="698466"/>
                  </a:lnTo>
                  <a:lnTo>
                    <a:pt x="525808" y="718891"/>
                  </a:lnTo>
                  <a:lnTo>
                    <a:pt x="546233" y="732662"/>
                  </a:lnTo>
                  <a:lnTo>
                    <a:pt x="571246" y="737712"/>
                  </a:lnTo>
                  <a:lnTo>
                    <a:pt x="596259" y="732662"/>
                  </a:lnTo>
                  <a:lnTo>
                    <a:pt x="616684" y="718891"/>
                  </a:lnTo>
                  <a:lnTo>
                    <a:pt x="630455" y="698466"/>
                  </a:lnTo>
                  <a:lnTo>
                    <a:pt x="635505" y="673453"/>
                  </a:lnTo>
                </a:path>
                <a:path w="635634" h="737870">
                  <a:moveTo>
                    <a:pt x="0" y="0"/>
                  </a:moveTo>
                  <a:lnTo>
                    <a:pt x="7690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2" name="object 1442"/>
            <p:cNvSpPr/>
            <p:nvPr/>
          </p:nvSpPr>
          <p:spPr>
            <a:xfrm>
              <a:off x="8712563" y="907990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6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3" name="object 1443"/>
            <p:cNvSpPr/>
            <p:nvPr/>
          </p:nvSpPr>
          <p:spPr>
            <a:xfrm>
              <a:off x="8745958" y="9082937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 h="0">
                  <a:moveTo>
                    <a:pt x="0" y="0"/>
                  </a:moveTo>
                  <a:lnTo>
                    <a:pt x="7488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4" name="object 1444"/>
            <p:cNvSpPr/>
            <p:nvPr/>
          </p:nvSpPr>
          <p:spPr>
            <a:xfrm>
              <a:off x="8855248" y="907990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6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5" name="object 1445"/>
            <p:cNvSpPr/>
            <p:nvPr/>
          </p:nvSpPr>
          <p:spPr>
            <a:xfrm>
              <a:off x="8888643" y="9082937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0" y="0"/>
                  </a:moveTo>
                  <a:lnTo>
                    <a:pt x="7589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6" name="object 1446"/>
            <p:cNvSpPr/>
            <p:nvPr/>
          </p:nvSpPr>
          <p:spPr>
            <a:xfrm>
              <a:off x="8998946" y="907990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6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7" name="object 1447"/>
            <p:cNvSpPr/>
            <p:nvPr/>
          </p:nvSpPr>
          <p:spPr>
            <a:xfrm>
              <a:off x="8601249" y="8335105"/>
              <a:ext cx="635635" cy="812165"/>
            </a:xfrm>
            <a:custGeom>
              <a:avLst/>
              <a:gdLst/>
              <a:ahLst/>
              <a:cxnLst/>
              <a:rect l="l" t="t" r="r" b="b"/>
              <a:pathLst>
                <a:path w="635634" h="812165">
                  <a:moveTo>
                    <a:pt x="431091" y="747832"/>
                  </a:moveTo>
                  <a:lnTo>
                    <a:pt x="506987" y="747832"/>
                  </a:lnTo>
                </a:path>
                <a:path w="635634" h="812165">
                  <a:moveTo>
                    <a:pt x="635505" y="747326"/>
                  </a:moveTo>
                  <a:lnTo>
                    <a:pt x="630455" y="722313"/>
                  </a:lnTo>
                  <a:lnTo>
                    <a:pt x="616684" y="701888"/>
                  </a:lnTo>
                  <a:lnTo>
                    <a:pt x="596259" y="688116"/>
                  </a:lnTo>
                  <a:lnTo>
                    <a:pt x="571246" y="683067"/>
                  </a:lnTo>
                  <a:lnTo>
                    <a:pt x="546233" y="688116"/>
                  </a:lnTo>
                  <a:lnTo>
                    <a:pt x="525808" y="701888"/>
                  </a:lnTo>
                  <a:lnTo>
                    <a:pt x="512037" y="722313"/>
                  </a:lnTo>
                  <a:lnTo>
                    <a:pt x="506987" y="747326"/>
                  </a:lnTo>
                  <a:lnTo>
                    <a:pt x="512037" y="772338"/>
                  </a:lnTo>
                  <a:lnTo>
                    <a:pt x="525808" y="792764"/>
                  </a:lnTo>
                  <a:lnTo>
                    <a:pt x="546233" y="806535"/>
                  </a:lnTo>
                  <a:lnTo>
                    <a:pt x="571246" y="811584"/>
                  </a:lnTo>
                  <a:lnTo>
                    <a:pt x="596259" y="806535"/>
                  </a:lnTo>
                  <a:lnTo>
                    <a:pt x="616684" y="792764"/>
                  </a:lnTo>
                  <a:lnTo>
                    <a:pt x="630455" y="772338"/>
                  </a:lnTo>
                  <a:lnTo>
                    <a:pt x="635505" y="747326"/>
                  </a:lnTo>
                </a:path>
                <a:path w="635634" h="812165">
                  <a:moveTo>
                    <a:pt x="0" y="0"/>
                  </a:moveTo>
                  <a:lnTo>
                    <a:pt x="7690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8" name="object 1448"/>
            <p:cNvSpPr/>
            <p:nvPr/>
          </p:nvSpPr>
          <p:spPr>
            <a:xfrm>
              <a:off x="8712563" y="833206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6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9" name="object 1449"/>
            <p:cNvSpPr/>
            <p:nvPr/>
          </p:nvSpPr>
          <p:spPr>
            <a:xfrm>
              <a:off x="8745958" y="8335105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 h="0">
                  <a:moveTo>
                    <a:pt x="0" y="0"/>
                  </a:moveTo>
                  <a:lnTo>
                    <a:pt x="7488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0" name="object 1450"/>
            <p:cNvSpPr/>
            <p:nvPr/>
          </p:nvSpPr>
          <p:spPr>
            <a:xfrm>
              <a:off x="8855248" y="833206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6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1" name="object 1451"/>
            <p:cNvSpPr/>
            <p:nvPr/>
          </p:nvSpPr>
          <p:spPr>
            <a:xfrm>
              <a:off x="8888643" y="8335105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0" y="0"/>
                  </a:moveTo>
                  <a:lnTo>
                    <a:pt x="7589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2" name="object 1452"/>
            <p:cNvSpPr/>
            <p:nvPr/>
          </p:nvSpPr>
          <p:spPr>
            <a:xfrm>
              <a:off x="8998946" y="833206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6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3" name="object 1453"/>
            <p:cNvSpPr/>
            <p:nvPr/>
          </p:nvSpPr>
          <p:spPr>
            <a:xfrm>
              <a:off x="8356356" y="7587273"/>
              <a:ext cx="880744" cy="812165"/>
            </a:xfrm>
            <a:custGeom>
              <a:avLst/>
              <a:gdLst/>
              <a:ahLst/>
              <a:cxnLst/>
              <a:rect l="l" t="t" r="r" b="b"/>
              <a:pathLst>
                <a:path w="880745" h="812165">
                  <a:moveTo>
                    <a:pt x="675983" y="747832"/>
                  </a:moveTo>
                  <a:lnTo>
                    <a:pt x="751879" y="747832"/>
                  </a:lnTo>
                </a:path>
                <a:path w="880745" h="812165">
                  <a:moveTo>
                    <a:pt x="880397" y="747326"/>
                  </a:moveTo>
                  <a:lnTo>
                    <a:pt x="875347" y="722313"/>
                  </a:lnTo>
                  <a:lnTo>
                    <a:pt x="861576" y="701888"/>
                  </a:lnTo>
                  <a:lnTo>
                    <a:pt x="841151" y="688116"/>
                  </a:lnTo>
                  <a:lnTo>
                    <a:pt x="816138" y="683067"/>
                  </a:lnTo>
                  <a:lnTo>
                    <a:pt x="791126" y="688116"/>
                  </a:lnTo>
                  <a:lnTo>
                    <a:pt x="770700" y="701888"/>
                  </a:lnTo>
                  <a:lnTo>
                    <a:pt x="756929" y="722313"/>
                  </a:lnTo>
                  <a:lnTo>
                    <a:pt x="751879" y="747326"/>
                  </a:lnTo>
                  <a:lnTo>
                    <a:pt x="756929" y="772338"/>
                  </a:lnTo>
                  <a:lnTo>
                    <a:pt x="770700" y="792764"/>
                  </a:lnTo>
                  <a:lnTo>
                    <a:pt x="791126" y="806535"/>
                  </a:lnTo>
                  <a:lnTo>
                    <a:pt x="816138" y="811584"/>
                  </a:lnTo>
                  <a:lnTo>
                    <a:pt x="841151" y="806535"/>
                  </a:lnTo>
                  <a:lnTo>
                    <a:pt x="861576" y="792764"/>
                  </a:lnTo>
                  <a:lnTo>
                    <a:pt x="875347" y="772338"/>
                  </a:lnTo>
                  <a:lnTo>
                    <a:pt x="880397" y="747326"/>
                  </a:lnTo>
                </a:path>
                <a:path w="880745" h="812165">
                  <a:moveTo>
                    <a:pt x="0" y="0"/>
                  </a:moveTo>
                  <a:lnTo>
                    <a:pt x="7589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4" name="object 1454"/>
            <p:cNvSpPr/>
            <p:nvPr/>
          </p:nvSpPr>
          <p:spPr>
            <a:xfrm>
              <a:off x="8466659" y="758423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6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5" name="object 1455"/>
            <p:cNvSpPr/>
            <p:nvPr/>
          </p:nvSpPr>
          <p:spPr>
            <a:xfrm>
              <a:off x="8500054" y="7587273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 h="0">
                  <a:moveTo>
                    <a:pt x="0" y="0"/>
                  </a:moveTo>
                  <a:lnTo>
                    <a:pt x="7488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6" name="object 1456"/>
            <p:cNvSpPr/>
            <p:nvPr/>
          </p:nvSpPr>
          <p:spPr>
            <a:xfrm>
              <a:off x="8609344" y="758423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6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7" name="object 1457"/>
            <p:cNvSpPr/>
            <p:nvPr/>
          </p:nvSpPr>
          <p:spPr>
            <a:xfrm>
              <a:off x="8642739" y="7587273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0" y="0"/>
                  </a:moveTo>
                  <a:lnTo>
                    <a:pt x="7589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8" name="object 1458"/>
            <p:cNvSpPr/>
            <p:nvPr/>
          </p:nvSpPr>
          <p:spPr>
            <a:xfrm>
              <a:off x="8753041" y="758423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6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9" name="object 1459"/>
            <p:cNvSpPr/>
            <p:nvPr/>
          </p:nvSpPr>
          <p:spPr>
            <a:xfrm>
              <a:off x="8786436" y="7587273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 h="0">
                  <a:moveTo>
                    <a:pt x="0" y="0"/>
                  </a:moveTo>
                  <a:lnTo>
                    <a:pt x="7488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0" name="object 1460"/>
            <p:cNvSpPr/>
            <p:nvPr/>
          </p:nvSpPr>
          <p:spPr>
            <a:xfrm>
              <a:off x="8896739" y="758423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6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1" name="object 1461"/>
            <p:cNvSpPr/>
            <p:nvPr/>
          </p:nvSpPr>
          <p:spPr>
            <a:xfrm>
              <a:off x="8602261" y="7522508"/>
              <a:ext cx="635000" cy="4702810"/>
            </a:xfrm>
            <a:custGeom>
              <a:avLst/>
              <a:gdLst/>
              <a:ahLst/>
              <a:cxnLst/>
              <a:rect l="l" t="t" r="r" b="b"/>
              <a:pathLst>
                <a:path w="635000" h="4702809">
                  <a:moveTo>
                    <a:pt x="326860" y="64764"/>
                  </a:moveTo>
                  <a:lnTo>
                    <a:pt x="402756" y="64764"/>
                  </a:lnTo>
                </a:path>
                <a:path w="635000" h="4702809">
                  <a:moveTo>
                    <a:pt x="440198" y="64764"/>
                  </a:moveTo>
                  <a:lnTo>
                    <a:pt x="505975" y="64764"/>
                  </a:lnTo>
                </a:path>
                <a:path w="635000" h="4702809">
                  <a:moveTo>
                    <a:pt x="634493" y="64258"/>
                  </a:moveTo>
                  <a:lnTo>
                    <a:pt x="629443" y="39246"/>
                  </a:lnTo>
                  <a:lnTo>
                    <a:pt x="615672" y="18820"/>
                  </a:lnTo>
                  <a:lnTo>
                    <a:pt x="595247" y="5049"/>
                  </a:lnTo>
                  <a:lnTo>
                    <a:pt x="570234" y="0"/>
                  </a:lnTo>
                  <a:lnTo>
                    <a:pt x="545222" y="5049"/>
                  </a:lnTo>
                  <a:lnTo>
                    <a:pt x="524796" y="18820"/>
                  </a:lnTo>
                  <a:lnTo>
                    <a:pt x="511025" y="39246"/>
                  </a:lnTo>
                  <a:lnTo>
                    <a:pt x="505975" y="64258"/>
                  </a:lnTo>
                  <a:lnTo>
                    <a:pt x="511025" y="89271"/>
                  </a:lnTo>
                  <a:lnTo>
                    <a:pt x="524796" y="109696"/>
                  </a:lnTo>
                  <a:lnTo>
                    <a:pt x="545222" y="123468"/>
                  </a:lnTo>
                  <a:lnTo>
                    <a:pt x="570234" y="128517"/>
                  </a:lnTo>
                  <a:lnTo>
                    <a:pt x="595247" y="123468"/>
                  </a:lnTo>
                  <a:lnTo>
                    <a:pt x="615672" y="109696"/>
                  </a:lnTo>
                  <a:lnTo>
                    <a:pt x="629443" y="89271"/>
                  </a:lnTo>
                  <a:lnTo>
                    <a:pt x="634493" y="64258"/>
                  </a:lnTo>
                </a:path>
                <a:path w="635000" h="4702809">
                  <a:moveTo>
                    <a:pt x="0" y="4702538"/>
                  </a:moveTo>
                  <a:lnTo>
                    <a:pt x="75896" y="470253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2" name="object 1462"/>
            <p:cNvSpPr/>
            <p:nvPr/>
          </p:nvSpPr>
          <p:spPr>
            <a:xfrm>
              <a:off x="8712563" y="1222201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6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3" name="object 1463"/>
            <p:cNvSpPr/>
            <p:nvPr/>
          </p:nvSpPr>
          <p:spPr>
            <a:xfrm>
              <a:off x="8745958" y="12225046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0" y="0"/>
                  </a:moveTo>
                  <a:lnTo>
                    <a:pt x="7589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4" name="object 1464"/>
            <p:cNvSpPr/>
            <p:nvPr/>
          </p:nvSpPr>
          <p:spPr>
            <a:xfrm>
              <a:off x="8856261" y="1222201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6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5" name="object 1465"/>
            <p:cNvSpPr/>
            <p:nvPr/>
          </p:nvSpPr>
          <p:spPr>
            <a:xfrm>
              <a:off x="8889655" y="12225046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 h="0">
                  <a:moveTo>
                    <a:pt x="0" y="0"/>
                  </a:moveTo>
                  <a:lnTo>
                    <a:pt x="7488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6" name="object 1466"/>
            <p:cNvSpPr/>
            <p:nvPr/>
          </p:nvSpPr>
          <p:spPr>
            <a:xfrm>
              <a:off x="8998946" y="1222201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6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7" name="object 1467"/>
            <p:cNvSpPr/>
            <p:nvPr/>
          </p:nvSpPr>
          <p:spPr>
            <a:xfrm>
              <a:off x="8601249" y="11263692"/>
              <a:ext cx="635635" cy="1025525"/>
            </a:xfrm>
            <a:custGeom>
              <a:avLst/>
              <a:gdLst/>
              <a:ahLst/>
              <a:cxnLst/>
              <a:rect l="l" t="t" r="r" b="b"/>
              <a:pathLst>
                <a:path w="635634" h="1025525">
                  <a:moveTo>
                    <a:pt x="431091" y="961353"/>
                  </a:moveTo>
                  <a:lnTo>
                    <a:pt x="506987" y="961353"/>
                  </a:lnTo>
                </a:path>
                <a:path w="635634" h="1025525">
                  <a:moveTo>
                    <a:pt x="635505" y="960847"/>
                  </a:moveTo>
                  <a:lnTo>
                    <a:pt x="630455" y="935835"/>
                  </a:lnTo>
                  <a:lnTo>
                    <a:pt x="616684" y="915409"/>
                  </a:lnTo>
                  <a:lnTo>
                    <a:pt x="596259" y="901638"/>
                  </a:lnTo>
                  <a:lnTo>
                    <a:pt x="571246" y="896588"/>
                  </a:lnTo>
                  <a:lnTo>
                    <a:pt x="546233" y="901638"/>
                  </a:lnTo>
                  <a:lnTo>
                    <a:pt x="525808" y="915409"/>
                  </a:lnTo>
                  <a:lnTo>
                    <a:pt x="512037" y="935835"/>
                  </a:lnTo>
                  <a:lnTo>
                    <a:pt x="506987" y="960847"/>
                  </a:lnTo>
                  <a:lnTo>
                    <a:pt x="512037" y="985860"/>
                  </a:lnTo>
                  <a:lnTo>
                    <a:pt x="525808" y="1006285"/>
                  </a:lnTo>
                  <a:lnTo>
                    <a:pt x="546233" y="1020056"/>
                  </a:lnTo>
                  <a:lnTo>
                    <a:pt x="571246" y="1025106"/>
                  </a:lnTo>
                  <a:lnTo>
                    <a:pt x="596259" y="1020056"/>
                  </a:lnTo>
                  <a:lnTo>
                    <a:pt x="616684" y="1006285"/>
                  </a:lnTo>
                  <a:lnTo>
                    <a:pt x="630455" y="985860"/>
                  </a:lnTo>
                  <a:lnTo>
                    <a:pt x="635505" y="960847"/>
                  </a:lnTo>
                </a:path>
                <a:path w="635634" h="1025525">
                  <a:moveTo>
                    <a:pt x="0" y="0"/>
                  </a:moveTo>
                  <a:lnTo>
                    <a:pt x="7690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8" name="object 1468"/>
            <p:cNvSpPr/>
            <p:nvPr/>
          </p:nvSpPr>
          <p:spPr>
            <a:xfrm>
              <a:off x="8712563" y="1126065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6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9" name="object 1469"/>
            <p:cNvSpPr/>
            <p:nvPr/>
          </p:nvSpPr>
          <p:spPr>
            <a:xfrm>
              <a:off x="8745958" y="11263692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 h="0">
                  <a:moveTo>
                    <a:pt x="0" y="0"/>
                  </a:moveTo>
                  <a:lnTo>
                    <a:pt x="7488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0" name="object 1470"/>
            <p:cNvSpPr/>
            <p:nvPr/>
          </p:nvSpPr>
          <p:spPr>
            <a:xfrm>
              <a:off x="8855248" y="1126065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6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1" name="object 1471"/>
            <p:cNvSpPr/>
            <p:nvPr/>
          </p:nvSpPr>
          <p:spPr>
            <a:xfrm>
              <a:off x="8888643" y="11263692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0" y="0"/>
                  </a:moveTo>
                  <a:lnTo>
                    <a:pt x="7589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2" name="object 1472"/>
            <p:cNvSpPr/>
            <p:nvPr/>
          </p:nvSpPr>
          <p:spPr>
            <a:xfrm>
              <a:off x="8998946" y="1126065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6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3" name="object 1473"/>
            <p:cNvSpPr/>
            <p:nvPr/>
          </p:nvSpPr>
          <p:spPr>
            <a:xfrm>
              <a:off x="8601249" y="11198928"/>
              <a:ext cx="635635" cy="1881505"/>
            </a:xfrm>
            <a:custGeom>
              <a:avLst/>
              <a:gdLst/>
              <a:ahLst/>
              <a:cxnLst/>
              <a:rect l="l" t="t" r="r" b="b"/>
              <a:pathLst>
                <a:path w="635634" h="1881505">
                  <a:moveTo>
                    <a:pt x="431091" y="64764"/>
                  </a:moveTo>
                  <a:lnTo>
                    <a:pt x="506987" y="64764"/>
                  </a:lnTo>
                </a:path>
                <a:path w="635634" h="1881505">
                  <a:moveTo>
                    <a:pt x="635505" y="64258"/>
                  </a:moveTo>
                  <a:lnTo>
                    <a:pt x="630455" y="39246"/>
                  </a:lnTo>
                  <a:lnTo>
                    <a:pt x="616684" y="18821"/>
                  </a:lnTo>
                  <a:lnTo>
                    <a:pt x="596259" y="5049"/>
                  </a:lnTo>
                  <a:lnTo>
                    <a:pt x="571246" y="0"/>
                  </a:lnTo>
                  <a:lnTo>
                    <a:pt x="546233" y="5049"/>
                  </a:lnTo>
                  <a:lnTo>
                    <a:pt x="525808" y="18821"/>
                  </a:lnTo>
                  <a:lnTo>
                    <a:pt x="512037" y="39246"/>
                  </a:lnTo>
                  <a:lnTo>
                    <a:pt x="506987" y="64258"/>
                  </a:lnTo>
                  <a:lnTo>
                    <a:pt x="512037" y="89271"/>
                  </a:lnTo>
                  <a:lnTo>
                    <a:pt x="525808" y="109696"/>
                  </a:lnTo>
                  <a:lnTo>
                    <a:pt x="546233" y="123468"/>
                  </a:lnTo>
                  <a:lnTo>
                    <a:pt x="571246" y="128517"/>
                  </a:lnTo>
                  <a:lnTo>
                    <a:pt x="596259" y="123468"/>
                  </a:lnTo>
                  <a:lnTo>
                    <a:pt x="616684" y="109696"/>
                  </a:lnTo>
                  <a:lnTo>
                    <a:pt x="630455" y="89271"/>
                  </a:lnTo>
                  <a:lnTo>
                    <a:pt x="635505" y="64258"/>
                  </a:lnTo>
                </a:path>
                <a:path w="635634" h="1881505">
                  <a:moveTo>
                    <a:pt x="0" y="1881217"/>
                  </a:moveTo>
                  <a:lnTo>
                    <a:pt x="76908" y="188121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4" name="object 1474"/>
            <p:cNvSpPr/>
            <p:nvPr/>
          </p:nvSpPr>
          <p:spPr>
            <a:xfrm>
              <a:off x="8712563" y="1307710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6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5" name="object 1475"/>
            <p:cNvSpPr/>
            <p:nvPr/>
          </p:nvSpPr>
          <p:spPr>
            <a:xfrm>
              <a:off x="8745958" y="13080145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 h="0">
                  <a:moveTo>
                    <a:pt x="0" y="0"/>
                  </a:moveTo>
                  <a:lnTo>
                    <a:pt x="7488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6" name="object 1476"/>
            <p:cNvSpPr/>
            <p:nvPr/>
          </p:nvSpPr>
          <p:spPr>
            <a:xfrm>
              <a:off x="8855248" y="1307710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6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7" name="object 1477"/>
            <p:cNvSpPr/>
            <p:nvPr/>
          </p:nvSpPr>
          <p:spPr>
            <a:xfrm>
              <a:off x="8888643" y="13080145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0" y="0"/>
                  </a:moveTo>
                  <a:lnTo>
                    <a:pt x="7589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8" name="object 1478"/>
            <p:cNvSpPr/>
            <p:nvPr/>
          </p:nvSpPr>
          <p:spPr>
            <a:xfrm>
              <a:off x="8998946" y="1307710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6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9" name="object 1479"/>
            <p:cNvSpPr/>
            <p:nvPr/>
          </p:nvSpPr>
          <p:spPr>
            <a:xfrm>
              <a:off x="8601249" y="8569878"/>
              <a:ext cx="635635" cy="4574540"/>
            </a:xfrm>
            <a:custGeom>
              <a:avLst/>
              <a:gdLst/>
              <a:ahLst/>
              <a:cxnLst/>
              <a:rect l="l" t="t" r="r" b="b"/>
              <a:pathLst>
                <a:path w="635634" h="4574540">
                  <a:moveTo>
                    <a:pt x="431091" y="4510267"/>
                  </a:moveTo>
                  <a:lnTo>
                    <a:pt x="506987" y="4510267"/>
                  </a:lnTo>
                </a:path>
                <a:path w="635634" h="4574540">
                  <a:moveTo>
                    <a:pt x="635505" y="4509761"/>
                  </a:moveTo>
                  <a:lnTo>
                    <a:pt x="630455" y="4484748"/>
                  </a:lnTo>
                  <a:lnTo>
                    <a:pt x="616684" y="4464323"/>
                  </a:lnTo>
                  <a:lnTo>
                    <a:pt x="596259" y="4450552"/>
                  </a:lnTo>
                  <a:lnTo>
                    <a:pt x="571246" y="4445502"/>
                  </a:lnTo>
                  <a:lnTo>
                    <a:pt x="546233" y="4450552"/>
                  </a:lnTo>
                  <a:lnTo>
                    <a:pt x="525808" y="4464323"/>
                  </a:lnTo>
                  <a:lnTo>
                    <a:pt x="512037" y="4484748"/>
                  </a:lnTo>
                  <a:lnTo>
                    <a:pt x="506987" y="4509761"/>
                  </a:lnTo>
                  <a:lnTo>
                    <a:pt x="512037" y="4534773"/>
                  </a:lnTo>
                  <a:lnTo>
                    <a:pt x="525808" y="4555199"/>
                  </a:lnTo>
                  <a:lnTo>
                    <a:pt x="546233" y="4568970"/>
                  </a:lnTo>
                  <a:lnTo>
                    <a:pt x="571246" y="4574020"/>
                  </a:lnTo>
                  <a:lnTo>
                    <a:pt x="596259" y="4568970"/>
                  </a:lnTo>
                  <a:lnTo>
                    <a:pt x="616684" y="4555199"/>
                  </a:lnTo>
                  <a:lnTo>
                    <a:pt x="630455" y="4534773"/>
                  </a:lnTo>
                  <a:lnTo>
                    <a:pt x="635505" y="4509761"/>
                  </a:lnTo>
                </a:path>
                <a:path w="635634" h="4574540">
                  <a:moveTo>
                    <a:pt x="0" y="0"/>
                  </a:moveTo>
                  <a:lnTo>
                    <a:pt x="7690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0" name="object 1480"/>
            <p:cNvSpPr/>
            <p:nvPr/>
          </p:nvSpPr>
          <p:spPr>
            <a:xfrm>
              <a:off x="8712563" y="856684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6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1" name="object 1481"/>
            <p:cNvSpPr/>
            <p:nvPr/>
          </p:nvSpPr>
          <p:spPr>
            <a:xfrm>
              <a:off x="8745958" y="8569878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 h="0">
                  <a:moveTo>
                    <a:pt x="0" y="0"/>
                  </a:moveTo>
                  <a:lnTo>
                    <a:pt x="7488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2" name="object 1482"/>
            <p:cNvSpPr/>
            <p:nvPr/>
          </p:nvSpPr>
          <p:spPr>
            <a:xfrm>
              <a:off x="8855248" y="856684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6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3" name="object 1483"/>
            <p:cNvSpPr/>
            <p:nvPr/>
          </p:nvSpPr>
          <p:spPr>
            <a:xfrm>
              <a:off x="8888643" y="8569878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0" y="0"/>
                  </a:moveTo>
                  <a:lnTo>
                    <a:pt x="7589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4" name="object 1484"/>
            <p:cNvSpPr/>
            <p:nvPr/>
          </p:nvSpPr>
          <p:spPr>
            <a:xfrm>
              <a:off x="8998946" y="856684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6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5" name="object 1485"/>
            <p:cNvSpPr/>
            <p:nvPr/>
          </p:nvSpPr>
          <p:spPr>
            <a:xfrm>
              <a:off x="8601249" y="8505113"/>
              <a:ext cx="635635" cy="1027430"/>
            </a:xfrm>
            <a:custGeom>
              <a:avLst/>
              <a:gdLst/>
              <a:ahLst/>
              <a:cxnLst/>
              <a:rect l="l" t="t" r="r" b="b"/>
              <a:pathLst>
                <a:path w="635634" h="1027429">
                  <a:moveTo>
                    <a:pt x="431091" y="64764"/>
                  </a:moveTo>
                  <a:lnTo>
                    <a:pt x="506987" y="64764"/>
                  </a:lnTo>
                </a:path>
                <a:path w="635634" h="1027429">
                  <a:moveTo>
                    <a:pt x="635505" y="64258"/>
                  </a:moveTo>
                  <a:lnTo>
                    <a:pt x="630455" y="39246"/>
                  </a:lnTo>
                  <a:lnTo>
                    <a:pt x="616684" y="18820"/>
                  </a:lnTo>
                  <a:lnTo>
                    <a:pt x="596259" y="5049"/>
                  </a:lnTo>
                  <a:lnTo>
                    <a:pt x="571246" y="0"/>
                  </a:lnTo>
                  <a:lnTo>
                    <a:pt x="546233" y="5049"/>
                  </a:lnTo>
                  <a:lnTo>
                    <a:pt x="525808" y="18820"/>
                  </a:lnTo>
                  <a:lnTo>
                    <a:pt x="512037" y="39246"/>
                  </a:lnTo>
                  <a:lnTo>
                    <a:pt x="506987" y="64258"/>
                  </a:lnTo>
                  <a:lnTo>
                    <a:pt x="512037" y="89271"/>
                  </a:lnTo>
                  <a:lnTo>
                    <a:pt x="525808" y="109696"/>
                  </a:lnTo>
                  <a:lnTo>
                    <a:pt x="546233" y="123468"/>
                  </a:lnTo>
                  <a:lnTo>
                    <a:pt x="571246" y="128517"/>
                  </a:lnTo>
                  <a:lnTo>
                    <a:pt x="596259" y="123468"/>
                  </a:lnTo>
                  <a:lnTo>
                    <a:pt x="616684" y="109696"/>
                  </a:lnTo>
                  <a:lnTo>
                    <a:pt x="630455" y="89271"/>
                  </a:lnTo>
                  <a:lnTo>
                    <a:pt x="635505" y="64258"/>
                  </a:lnTo>
                </a:path>
                <a:path w="635634" h="1027429">
                  <a:moveTo>
                    <a:pt x="0" y="1027130"/>
                  </a:moveTo>
                  <a:lnTo>
                    <a:pt x="76908" y="10271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6" name="object 1486"/>
            <p:cNvSpPr/>
            <p:nvPr/>
          </p:nvSpPr>
          <p:spPr>
            <a:xfrm>
              <a:off x="8712563" y="952920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6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7" name="object 1487"/>
            <p:cNvSpPr/>
            <p:nvPr/>
          </p:nvSpPr>
          <p:spPr>
            <a:xfrm>
              <a:off x="8745958" y="9532243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 h="0">
                  <a:moveTo>
                    <a:pt x="0" y="0"/>
                  </a:moveTo>
                  <a:lnTo>
                    <a:pt x="7488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8" name="object 1488"/>
            <p:cNvSpPr/>
            <p:nvPr/>
          </p:nvSpPr>
          <p:spPr>
            <a:xfrm>
              <a:off x="8855248" y="952920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6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9" name="object 1489"/>
            <p:cNvSpPr/>
            <p:nvPr/>
          </p:nvSpPr>
          <p:spPr>
            <a:xfrm>
              <a:off x="8888643" y="9532243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0" y="0"/>
                  </a:moveTo>
                  <a:lnTo>
                    <a:pt x="7589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0" name="object 1490"/>
            <p:cNvSpPr/>
            <p:nvPr/>
          </p:nvSpPr>
          <p:spPr>
            <a:xfrm>
              <a:off x="8998946" y="952920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6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1" name="object 1491"/>
            <p:cNvSpPr/>
            <p:nvPr/>
          </p:nvSpPr>
          <p:spPr>
            <a:xfrm>
              <a:off x="8601249" y="7715791"/>
              <a:ext cx="635635" cy="1880235"/>
            </a:xfrm>
            <a:custGeom>
              <a:avLst/>
              <a:gdLst/>
              <a:ahLst/>
              <a:cxnLst/>
              <a:rect l="l" t="t" r="r" b="b"/>
              <a:pathLst>
                <a:path w="635634" h="1880234">
                  <a:moveTo>
                    <a:pt x="431091" y="1816452"/>
                  </a:moveTo>
                  <a:lnTo>
                    <a:pt x="506987" y="1816452"/>
                  </a:lnTo>
                </a:path>
                <a:path w="635634" h="1880234">
                  <a:moveTo>
                    <a:pt x="635505" y="1815946"/>
                  </a:moveTo>
                  <a:lnTo>
                    <a:pt x="630455" y="1790934"/>
                  </a:lnTo>
                  <a:lnTo>
                    <a:pt x="616684" y="1770508"/>
                  </a:lnTo>
                  <a:lnTo>
                    <a:pt x="596259" y="1756737"/>
                  </a:lnTo>
                  <a:lnTo>
                    <a:pt x="571246" y="1751687"/>
                  </a:lnTo>
                  <a:lnTo>
                    <a:pt x="546233" y="1756737"/>
                  </a:lnTo>
                  <a:lnTo>
                    <a:pt x="525808" y="1770508"/>
                  </a:lnTo>
                  <a:lnTo>
                    <a:pt x="512037" y="1790934"/>
                  </a:lnTo>
                  <a:lnTo>
                    <a:pt x="506987" y="1815946"/>
                  </a:lnTo>
                  <a:lnTo>
                    <a:pt x="512037" y="1840959"/>
                  </a:lnTo>
                  <a:lnTo>
                    <a:pt x="525808" y="1861384"/>
                  </a:lnTo>
                  <a:lnTo>
                    <a:pt x="546233" y="1875155"/>
                  </a:lnTo>
                  <a:lnTo>
                    <a:pt x="571246" y="1880205"/>
                  </a:lnTo>
                  <a:lnTo>
                    <a:pt x="596259" y="1875155"/>
                  </a:lnTo>
                  <a:lnTo>
                    <a:pt x="616684" y="1861384"/>
                  </a:lnTo>
                  <a:lnTo>
                    <a:pt x="630455" y="1840959"/>
                  </a:lnTo>
                  <a:lnTo>
                    <a:pt x="635505" y="1815946"/>
                  </a:lnTo>
                </a:path>
                <a:path w="635634" h="1880234">
                  <a:moveTo>
                    <a:pt x="0" y="0"/>
                  </a:moveTo>
                  <a:lnTo>
                    <a:pt x="7690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2" name="object 1492"/>
            <p:cNvSpPr/>
            <p:nvPr/>
          </p:nvSpPr>
          <p:spPr>
            <a:xfrm>
              <a:off x="8712563" y="771275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6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3" name="object 1493"/>
            <p:cNvSpPr/>
            <p:nvPr/>
          </p:nvSpPr>
          <p:spPr>
            <a:xfrm>
              <a:off x="8745958" y="7715791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 h="0">
                  <a:moveTo>
                    <a:pt x="0" y="0"/>
                  </a:moveTo>
                  <a:lnTo>
                    <a:pt x="7488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4" name="object 1494"/>
            <p:cNvSpPr/>
            <p:nvPr/>
          </p:nvSpPr>
          <p:spPr>
            <a:xfrm>
              <a:off x="8855248" y="771275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6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5" name="object 1495"/>
            <p:cNvSpPr/>
            <p:nvPr/>
          </p:nvSpPr>
          <p:spPr>
            <a:xfrm>
              <a:off x="8888643" y="7715791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0" y="0"/>
                  </a:moveTo>
                  <a:lnTo>
                    <a:pt x="7589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6" name="object 1496"/>
            <p:cNvSpPr/>
            <p:nvPr/>
          </p:nvSpPr>
          <p:spPr>
            <a:xfrm>
              <a:off x="8998946" y="771275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6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7" name="object 1497"/>
            <p:cNvSpPr/>
            <p:nvPr/>
          </p:nvSpPr>
          <p:spPr>
            <a:xfrm>
              <a:off x="8601249" y="7651026"/>
              <a:ext cx="635635" cy="2747010"/>
            </a:xfrm>
            <a:custGeom>
              <a:avLst/>
              <a:gdLst/>
              <a:ahLst/>
              <a:cxnLst/>
              <a:rect l="l" t="t" r="r" b="b"/>
              <a:pathLst>
                <a:path w="635634" h="2747009">
                  <a:moveTo>
                    <a:pt x="431091" y="64764"/>
                  </a:moveTo>
                  <a:lnTo>
                    <a:pt x="506987" y="64764"/>
                  </a:lnTo>
                </a:path>
                <a:path w="635634" h="2747009">
                  <a:moveTo>
                    <a:pt x="635505" y="64258"/>
                  </a:moveTo>
                  <a:lnTo>
                    <a:pt x="630455" y="39246"/>
                  </a:lnTo>
                  <a:lnTo>
                    <a:pt x="616684" y="18820"/>
                  </a:lnTo>
                  <a:lnTo>
                    <a:pt x="596259" y="5049"/>
                  </a:lnTo>
                  <a:lnTo>
                    <a:pt x="571246" y="0"/>
                  </a:lnTo>
                  <a:lnTo>
                    <a:pt x="546233" y="5049"/>
                  </a:lnTo>
                  <a:lnTo>
                    <a:pt x="525808" y="18820"/>
                  </a:lnTo>
                  <a:lnTo>
                    <a:pt x="512037" y="39246"/>
                  </a:lnTo>
                  <a:lnTo>
                    <a:pt x="506987" y="64258"/>
                  </a:lnTo>
                  <a:lnTo>
                    <a:pt x="512037" y="89271"/>
                  </a:lnTo>
                  <a:lnTo>
                    <a:pt x="525808" y="109696"/>
                  </a:lnTo>
                  <a:lnTo>
                    <a:pt x="546233" y="123468"/>
                  </a:lnTo>
                  <a:lnTo>
                    <a:pt x="571246" y="128517"/>
                  </a:lnTo>
                  <a:lnTo>
                    <a:pt x="596259" y="123468"/>
                  </a:lnTo>
                  <a:lnTo>
                    <a:pt x="616684" y="109696"/>
                  </a:lnTo>
                  <a:lnTo>
                    <a:pt x="630455" y="89271"/>
                  </a:lnTo>
                  <a:lnTo>
                    <a:pt x="635505" y="64258"/>
                  </a:lnTo>
                </a:path>
                <a:path w="635634" h="2747009">
                  <a:moveTo>
                    <a:pt x="0" y="2746436"/>
                  </a:moveTo>
                  <a:lnTo>
                    <a:pt x="76908" y="274643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8" name="object 1498"/>
            <p:cNvSpPr/>
            <p:nvPr/>
          </p:nvSpPr>
          <p:spPr>
            <a:xfrm>
              <a:off x="8712563" y="1039442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6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9" name="object 1499"/>
            <p:cNvSpPr/>
            <p:nvPr/>
          </p:nvSpPr>
          <p:spPr>
            <a:xfrm>
              <a:off x="8745958" y="10397462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 h="0">
                  <a:moveTo>
                    <a:pt x="0" y="0"/>
                  </a:moveTo>
                  <a:lnTo>
                    <a:pt x="7488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0" name="object 1500"/>
            <p:cNvSpPr/>
            <p:nvPr/>
          </p:nvSpPr>
          <p:spPr>
            <a:xfrm>
              <a:off x="8855248" y="1039442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6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1" name="object 1501"/>
            <p:cNvSpPr/>
            <p:nvPr/>
          </p:nvSpPr>
          <p:spPr>
            <a:xfrm>
              <a:off x="8888643" y="10397462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0" y="0"/>
                  </a:moveTo>
                  <a:lnTo>
                    <a:pt x="7589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2" name="object 1502"/>
            <p:cNvSpPr/>
            <p:nvPr/>
          </p:nvSpPr>
          <p:spPr>
            <a:xfrm>
              <a:off x="8998946" y="1039442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6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3" name="object 1503"/>
            <p:cNvSpPr/>
            <p:nvPr/>
          </p:nvSpPr>
          <p:spPr>
            <a:xfrm>
              <a:off x="8601249" y="10332697"/>
              <a:ext cx="635635" cy="706755"/>
            </a:xfrm>
            <a:custGeom>
              <a:avLst/>
              <a:gdLst/>
              <a:ahLst/>
              <a:cxnLst/>
              <a:rect l="l" t="t" r="r" b="b"/>
              <a:pathLst>
                <a:path w="635634" h="706754">
                  <a:moveTo>
                    <a:pt x="431091" y="64764"/>
                  </a:moveTo>
                  <a:lnTo>
                    <a:pt x="506987" y="64764"/>
                  </a:lnTo>
                </a:path>
                <a:path w="635634" h="706754">
                  <a:moveTo>
                    <a:pt x="635505" y="64258"/>
                  </a:moveTo>
                  <a:lnTo>
                    <a:pt x="630455" y="39246"/>
                  </a:lnTo>
                  <a:lnTo>
                    <a:pt x="616684" y="18821"/>
                  </a:lnTo>
                  <a:lnTo>
                    <a:pt x="596259" y="5049"/>
                  </a:lnTo>
                  <a:lnTo>
                    <a:pt x="571246" y="0"/>
                  </a:lnTo>
                  <a:lnTo>
                    <a:pt x="546233" y="5049"/>
                  </a:lnTo>
                  <a:lnTo>
                    <a:pt x="525808" y="18821"/>
                  </a:lnTo>
                  <a:lnTo>
                    <a:pt x="512037" y="39246"/>
                  </a:lnTo>
                  <a:lnTo>
                    <a:pt x="506987" y="64258"/>
                  </a:lnTo>
                  <a:lnTo>
                    <a:pt x="512037" y="89271"/>
                  </a:lnTo>
                  <a:lnTo>
                    <a:pt x="525808" y="109696"/>
                  </a:lnTo>
                  <a:lnTo>
                    <a:pt x="546233" y="123468"/>
                  </a:lnTo>
                  <a:lnTo>
                    <a:pt x="571246" y="128517"/>
                  </a:lnTo>
                  <a:lnTo>
                    <a:pt x="596259" y="123468"/>
                  </a:lnTo>
                  <a:lnTo>
                    <a:pt x="616684" y="109696"/>
                  </a:lnTo>
                  <a:lnTo>
                    <a:pt x="630455" y="89271"/>
                  </a:lnTo>
                  <a:lnTo>
                    <a:pt x="635505" y="64258"/>
                  </a:lnTo>
                </a:path>
                <a:path w="635634" h="706754">
                  <a:moveTo>
                    <a:pt x="0" y="706342"/>
                  </a:moveTo>
                  <a:lnTo>
                    <a:pt x="76908" y="70634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4" name="object 1504"/>
            <p:cNvSpPr/>
            <p:nvPr/>
          </p:nvSpPr>
          <p:spPr>
            <a:xfrm>
              <a:off x="8712563" y="11036003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6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5" name="object 1505"/>
            <p:cNvSpPr/>
            <p:nvPr/>
          </p:nvSpPr>
          <p:spPr>
            <a:xfrm>
              <a:off x="8745958" y="11039039"/>
              <a:ext cx="74930" cy="0"/>
            </a:xfrm>
            <a:custGeom>
              <a:avLst/>
              <a:gdLst/>
              <a:ahLst/>
              <a:cxnLst/>
              <a:rect l="l" t="t" r="r" b="b"/>
              <a:pathLst>
                <a:path w="74929" h="0">
                  <a:moveTo>
                    <a:pt x="0" y="0"/>
                  </a:moveTo>
                  <a:lnTo>
                    <a:pt x="7488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6" name="object 1506"/>
            <p:cNvSpPr/>
            <p:nvPr/>
          </p:nvSpPr>
          <p:spPr>
            <a:xfrm>
              <a:off x="8855248" y="11036003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6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7" name="object 1507"/>
            <p:cNvSpPr/>
            <p:nvPr/>
          </p:nvSpPr>
          <p:spPr>
            <a:xfrm>
              <a:off x="8888643" y="11039039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0" y="0"/>
                  </a:moveTo>
                  <a:lnTo>
                    <a:pt x="7589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8" name="object 1508"/>
            <p:cNvSpPr/>
            <p:nvPr/>
          </p:nvSpPr>
          <p:spPr>
            <a:xfrm>
              <a:off x="8998946" y="11036003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6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9" name="object 1509"/>
            <p:cNvSpPr/>
            <p:nvPr/>
          </p:nvSpPr>
          <p:spPr>
            <a:xfrm>
              <a:off x="4994654" y="9585877"/>
              <a:ext cx="4242435" cy="2916555"/>
            </a:xfrm>
            <a:custGeom>
              <a:avLst/>
              <a:gdLst/>
              <a:ahLst/>
              <a:cxnLst/>
              <a:rect l="l" t="t" r="r" b="b"/>
              <a:pathLst>
                <a:path w="4242434" h="2916554">
                  <a:moveTo>
                    <a:pt x="4037685" y="1453162"/>
                  </a:moveTo>
                  <a:lnTo>
                    <a:pt x="4113582" y="1453162"/>
                  </a:lnTo>
                </a:path>
                <a:path w="4242434" h="2916554">
                  <a:moveTo>
                    <a:pt x="4242100" y="1452656"/>
                  </a:moveTo>
                  <a:lnTo>
                    <a:pt x="4237050" y="1427643"/>
                  </a:lnTo>
                  <a:lnTo>
                    <a:pt x="4223279" y="1407218"/>
                  </a:lnTo>
                  <a:lnTo>
                    <a:pt x="4202853" y="1393447"/>
                  </a:lnTo>
                  <a:lnTo>
                    <a:pt x="4177841" y="1388397"/>
                  </a:lnTo>
                  <a:lnTo>
                    <a:pt x="4152828" y="1393447"/>
                  </a:lnTo>
                  <a:lnTo>
                    <a:pt x="4132403" y="1407218"/>
                  </a:lnTo>
                  <a:lnTo>
                    <a:pt x="4118632" y="1427643"/>
                  </a:lnTo>
                  <a:lnTo>
                    <a:pt x="4113582" y="1452656"/>
                  </a:lnTo>
                  <a:lnTo>
                    <a:pt x="4118632" y="1477668"/>
                  </a:lnTo>
                  <a:lnTo>
                    <a:pt x="4132403" y="1498094"/>
                  </a:lnTo>
                  <a:lnTo>
                    <a:pt x="4152828" y="1511865"/>
                  </a:lnTo>
                  <a:lnTo>
                    <a:pt x="4177841" y="1516915"/>
                  </a:lnTo>
                  <a:lnTo>
                    <a:pt x="4202853" y="1511865"/>
                  </a:lnTo>
                  <a:lnTo>
                    <a:pt x="4223279" y="1498094"/>
                  </a:lnTo>
                  <a:lnTo>
                    <a:pt x="4237050" y="1477668"/>
                  </a:lnTo>
                  <a:lnTo>
                    <a:pt x="4242100" y="1452656"/>
                  </a:lnTo>
                </a:path>
                <a:path w="4242434" h="2916554">
                  <a:moveTo>
                    <a:pt x="63752" y="1313512"/>
                  </a:moveTo>
                  <a:lnTo>
                    <a:pt x="259059" y="1313512"/>
                  </a:lnTo>
                  <a:lnTo>
                    <a:pt x="259059" y="1374229"/>
                  </a:lnTo>
                  <a:lnTo>
                    <a:pt x="63752" y="1374229"/>
                  </a:lnTo>
                  <a:lnTo>
                    <a:pt x="63752" y="1313512"/>
                  </a:lnTo>
                </a:path>
                <a:path w="4242434" h="2916554">
                  <a:moveTo>
                    <a:pt x="0" y="2836499"/>
                  </a:moveTo>
                  <a:lnTo>
                    <a:pt x="363290" y="2836499"/>
                  </a:lnTo>
                  <a:lnTo>
                    <a:pt x="363290" y="2708993"/>
                  </a:lnTo>
                  <a:lnTo>
                    <a:pt x="0" y="2708993"/>
                  </a:lnTo>
                  <a:lnTo>
                    <a:pt x="0" y="2836499"/>
                  </a:lnTo>
                </a:path>
                <a:path w="4242434" h="2916554">
                  <a:moveTo>
                    <a:pt x="1443042" y="2916443"/>
                  </a:moveTo>
                  <a:lnTo>
                    <a:pt x="1079752" y="2916443"/>
                  </a:lnTo>
                  <a:lnTo>
                    <a:pt x="1079752" y="2788937"/>
                  </a:lnTo>
                  <a:lnTo>
                    <a:pt x="1443042" y="2788937"/>
                  </a:lnTo>
                  <a:lnTo>
                    <a:pt x="1443042" y="2916443"/>
                  </a:lnTo>
                </a:path>
                <a:path w="4242434" h="2916554">
                  <a:moveTo>
                    <a:pt x="741760" y="1292261"/>
                  </a:moveTo>
                  <a:lnTo>
                    <a:pt x="634493" y="1292261"/>
                  </a:lnTo>
                  <a:lnTo>
                    <a:pt x="634493" y="1412684"/>
                  </a:lnTo>
                  <a:lnTo>
                    <a:pt x="741760" y="1412684"/>
                  </a:lnTo>
                  <a:lnTo>
                    <a:pt x="741760" y="1292261"/>
                  </a:lnTo>
                </a:path>
                <a:path w="4242434" h="2916554">
                  <a:moveTo>
                    <a:pt x="501927" y="1292261"/>
                  </a:moveTo>
                  <a:lnTo>
                    <a:pt x="609194" y="1292261"/>
                  </a:lnTo>
                  <a:lnTo>
                    <a:pt x="609194" y="1369170"/>
                  </a:lnTo>
                  <a:lnTo>
                    <a:pt x="501927" y="1369170"/>
                  </a:lnTo>
                  <a:lnTo>
                    <a:pt x="501927" y="1292261"/>
                  </a:lnTo>
                </a:path>
                <a:path w="4242434" h="2916554">
                  <a:moveTo>
                    <a:pt x="634493" y="1624181"/>
                  </a:moveTo>
                  <a:lnTo>
                    <a:pt x="741760" y="1624181"/>
                  </a:lnTo>
                  <a:lnTo>
                    <a:pt x="741760" y="1528046"/>
                  </a:lnTo>
                  <a:lnTo>
                    <a:pt x="634493" y="1528046"/>
                  </a:lnTo>
                  <a:lnTo>
                    <a:pt x="634493" y="1624181"/>
                  </a:lnTo>
                </a:path>
                <a:path w="4242434" h="2916554">
                  <a:moveTo>
                    <a:pt x="741760" y="1501735"/>
                  </a:moveTo>
                  <a:lnTo>
                    <a:pt x="634493" y="1501735"/>
                  </a:lnTo>
                  <a:lnTo>
                    <a:pt x="634493" y="1437982"/>
                  </a:lnTo>
                  <a:lnTo>
                    <a:pt x="741760" y="1437982"/>
                  </a:lnTo>
                </a:path>
                <a:path w="4242434" h="2916554">
                  <a:moveTo>
                    <a:pt x="609194" y="1470365"/>
                  </a:moveTo>
                  <a:lnTo>
                    <a:pt x="609194" y="1395480"/>
                  </a:lnTo>
                  <a:lnTo>
                    <a:pt x="501927" y="1395480"/>
                  </a:lnTo>
                  <a:lnTo>
                    <a:pt x="501927" y="1470365"/>
                  </a:lnTo>
                  <a:lnTo>
                    <a:pt x="609194" y="1470365"/>
                  </a:lnTo>
                </a:path>
                <a:path w="4242434" h="2916554">
                  <a:moveTo>
                    <a:pt x="1101003" y="148756"/>
                  </a:moveTo>
                  <a:lnTo>
                    <a:pt x="1047369" y="148756"/>
                  </a:lnTo>
                  <a:lnTo>
                    <a:pt x="929983" y="148756"/>
                  </a:lnTo>
                  <a:lnTo>
                    <a:pt x="929983" y="0"/>
                  </a:lnTo>
                  <a:lnTo>
                    <a:pt x="1047369" y="0"/>
                  </a:lnTo>
                  <a:lnTo>
                    <a:pt x="1101003" y="0"/>
                  </a:lnTo>
                  <a:lnTo>
                    <a:pt x="1101003" y="14875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510" name="object 1510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5439913" y="9582841"/>
              <a:ext cx="177091" cy="154828"/>
            </a:xfrm>
            <a:prstGeom prst="rect">
              <a:avLst/>
            </a:prstGeom>
          </p:spPr>
        </p:pic>
        <p:sp>
          <p:nvSpPr>
            <p:cNvPr id="1511" name="object 1511"/>
            <p:cNvSpPr/>
            <p:nvPr/>
          </p:nvSpPr>
          <p:spPr>
            <a:xfrm>
              <a:off x="4043420" y="9489742"/>
              <a:ext cx="1855470" cy="1816735"/>
            </a:xfrm>
            <a:custGeom>
              <a:avLst/>
              <a:gdLst/>
              <a:ahLst/>
              <a:cxnLst/>
              <a:rect l="l" t="t" r="r" b="b"/>
              <a:pathLst>
                <a:path w="1855470" h="1816734">
                  <a:moveTo>
                    <a:pt x="1596859" y="244892"/>
                  </a:moveTo>
                  <a:lnTo>
                    <a:pt x="1714245" y="244892"/>
                  </a:lnTo>
                  <a:lnTo>
                    <a:pt x="1596859" y="244892"/>
                  </a:lnTo>
                  <a:lnTo>
                    <a:pt x="1596859" y="96135"/>
                  </a:lnTo>
                  <a:lnTo>
                    <a:pt x="1714245" y="96135"/>
                  </a:lnTo>
                </a:path>
                <a:path w="1855470" h="1816734">
                  <a:moveTo>
                    <a:pt x="1737520" y="244892"/>
                  </a:moveTo>
                  <a:lnTo>
                    <a:pt x="1854906" y="244892"/>
                  </a:lnTo>
                  <a:lnTo>
                    <a:pt x="1737520" y="244892"/>
                  </a:lnTo>
                  <a:lnTo>
                    <a:pt x="1737520" y="96135"/>
                  </a:lnTo>
                  <a:lnTo>
                    <a:pt x="1854906" y="96135"/>
                  </a:lnTo>
                </a:path>
                <a:path w="1855470" h="1816734">
                  <a:moveTo>
                    <a:pt x="149768" y="384541"/>
                  </a:moveTo>
                  <a:lnTo>
                    <a:pt x="0" y="384541"/>
                  </a:lnTo>
                </a:path>
                <a:path w="1855470" h="1816734">
                  <a:moveTo>
                    <a:pt x="0" y="144709"/>
                  </a:moveTo>
                  <a:lnTo>
                    <a:pt x="0" y="0"/>
                  </a:lnTo>
                </a:path>
                <a:path w="1855470" h="1816734">
                  <a:moveTo>
                    <a:pt x="149768" y="1431911"/>
                  </a:moveTo>
                  <a:lnTo>
                    <a:pt x="0" y="1431911"/>
                  </a:lnTo>
                </a:path>
                <a:path w="1855470" h="1816734">
                  <a:moveTo>
                    <a:pt x="0" y="1670731"/>
                  </a:moveTo>
                  <a:lnTo>
                    <a:pt x="0" y="181645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512" name="object 1512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5439913" y="11078505"/>
              <a:ext cx="166971" cy="134589"/>
            </a:xfrm>
            <a:prstGeom prst="rect">
              <a:avLst/>
            </a:prstGeom>
          </p:spPr>
        </p:pic>
        <p:pic>
          <p:nvPicPr>
            <p:cNvPr id="1513" name="object 1513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3183261" y="11726154"/>
              <a:ext cx="200366" cy="91075"/>
            </a:xfrm>
            <a:prstGeom prst="rect">
              <a:avLst/>
            </a:prstGeom>
          </p:spPr>
        </p:pic>
        <p:pic>
          <p:nvPicPr>
            <p:cNvPr id="1514" name="object 1514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3559707" y="11726154"/>
              <a:ext cx="200366" cy="91075"/>
            </a:xfrm>
            <a:prstGeom prst="rect">
              <a:avLst/>
            </a:prstGeom>
          </p:spPr>
        </p:pic>
        <p:pic>
          <p:nvPicPr>
            <p:cNvPr id="1515" name="object 1515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4679937" y="11726154"/>
              <a:ext cx="200366" cy="91075"/>
            </a:xfrm>
            <a:prstGeom prst="rect">
              <a:avLst/>
            </a:prstGeom>
          </p:spPr>
        </p:pic>
        <p:pic>
          <p:nvPicPr>
            <p:cNvPr id="1516" name="object 1516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5055371" y="11726154"/>
              <a:ext cx="200366" cy="91075"/>
            </a:xfrm>
            <a:prstGeom prst="rect">
              <a:avLst/>
            </a:prstGeom>
          </p:spPr>
        </p:pic>
        <p:pic>
          <p:nvPicPr>
            <p:cNvPr id="1517" name="object 1517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6175601" y="11726154"/>
              <a:ext cx="200366" cy="91075"/>
            </a:xfrm>
            <a:prstGeom prst="rect">
              <a:avLst/>
            </a:prstGeom>
          </p:spPr>
        </p:pic>
        <p:pic>
          <p:nvPicPr>
            <p:cNvPr id="1518" name="object 1518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6552047" y="11726154"/>
              <a:ext cx="200366" cy="91075"/>
            </a:xfrm>
            <a:prstGeom prst="rect">
              <a:avLst/>
            </a:prstGeom>
          </p:spPr>
        </p:pic>
        <p:pic>
          <p:nvPicPr>
            <p:cNvPr id="1519" name="object 1519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6894087" y="10474370"/>
              <a:ext cx="91075" cy="201378"/>
            </a:xfrm>
            <a:prstGeom prst="rect">
              <a:avLst/>
            </a:prstGeom>
          </p:spPr>
        </p:pic>
        <p:pic>
          <p:nvPicPr>
            <p:cNvPr id="1520" name="object 1520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6894087" y="10120187"/>
              <a:ext cx="91075" cy="200366"/>
            </a:xfrm>
            <a:prstGeom prst="rect">
              <a:avLst/>
            </a:prstGeom>
          </p:spPr>
        </p:pic>
        <p:pic>
          <p:nvPicPr>
            <p:cNvPr id="1521" name="object 1521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2052912" y="8967575"/>
              <a:ext cx="200366" cy="92087"/>
            </a:xfrm>
            <a:prstGeom prst="rect">
              <a:avLst/>
            </a:prstGeom>
          </p:spPr>
        </p:pic>
        <p:pic>
          <p:nvPicPr>
            <p:cNvPr id="1522" name="object 1522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3183261" y="8977694"/>
              <a:ext cx="200366" cy="92087"/>
            </a:xfrm>
            <a:prstGeom prst="rect">
              <a:avLst/>
            </a:prstGeom>
          </p:spPr>
        </p:pic>
        <p:pic>
          <p:nvPicPr>
            <p:cNvPr id="1523" name="object 1523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3559707" y="8977694"/>
              <a:ext cx="200366" cy="92087"/>
            </a:xfrm>
            <a:prstGeom prst="rect">
              <a:avLst/>
            </a:prstGeom>
          </p:spPr>
        </p:pic>
        <p:pic>
          <p:nvPicPr>
            <p:cNvPr id="1524" name="object 1524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4679937" y="8977694"/>
              <a:ext cx="200366" cy="92087"/>
            </a:xfrm>
            <a:prstGeom prst="rect">
              <a:avLst/>
            </a:prstGeom>
          </p:spPr>
        </p:pic>
        <p:pic>
          <p:nvPicPr>
            <p:cNvPr id="1525" name="object 1525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5055371" y="8977694"/>
              <a:ext cx="200366" cy="92087"/>
            </a:xfrm>
            <a:prstGeom prst="rect">
              <a:avLst/>
            </a:prstGeom>
          </p:spPr>
        </p:pic>
        <p:pic>
          <p:nvPicPr>
            <p:cNvPr id="1526" name="object 1526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6175601" y="8977694"/>
              <a:ext cx="200366" cy="92087"/>
            </a:xfrm>
            <a:prstGeom prst="rect">
              <a:avLst/>
            </a:prstGeom>
          </p:spPr>
        </p:pic>
        <p:pic>
          <p:nvPicPr>
            <p:cNvPr id="1527" name="object 1527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6552047" y="8977694"/>
              <a:ext cx="200366" cy="92087"/>
            </a:xfrm>
            <a:prstGeom prst="rect">
              <a:avLst/>
            </a:prstGeom>
          </p:spPr>
        </p:pic>
        <p:pic>
          <p:nvPicPr>
            <p:cNvPr id="1528" name="object 1528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3065875" y="11003621"/>
              <a:ext cx="91075" cy="200366"/>
            </a:xfrm>
            <a:prstGeom prst="rect">
              <a:avLst/>
            </a:prstGeom>
          </p:spPr>
        </p:pic>
        <p:pic>
          <p:nvPicPr>
            <p:cNvPr id="1529" name="object 1529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3065875" y="9590937"/>
              <a:ext cx="91075" cy="200366"/>
            </a:xfrm>
            <a:prstGeom prst="rect">
              <a:avLst/>
            </a:prstGeom>
          </p:spPr>
        </p:pic>
        <p:pic>
          <p:nvPicPr>
            <p:cNvPr id="1530" name="object 1530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7682397" y="8967575"/>
              <a:ext cx="200366" cy="92087"/>
            </a:xfrm>
            <a:prstGeom prst="rect">
              <a:avLst/>
            </a:prstGeom>
          </p:spPr>
        </p:pic>
        <p:pic>
          <p:nvPicPr>
            <p:cNvPr id="1531" name="object 1531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2052912" y="11735261"/>
              <a:ext cx="200366" cy="92087"/>
            </a:xfrm>
            <a:prstGeom prst="rect">
              <a:avLst/>
            </a:prstGeom>
          </p:spPr>
        </p:pic>
        <p:sp>
          <p:nvSpPr>
            <p:cNvPr id="1532" name="object 1532"/>
            <p:cNvSpPr/>
            <p:nvPr/>
          </p:nvSpPr>
          <p:spPr>
            <a:xfrm>
              <a:off x="2384632" y="8300699"/>
              <a:ext cx="3783965" cy="4194175"/>
            </a:xfrm>
            <a:custGeom>
              <a:avLst/>
              <a:gdLst/>
              <a:ahLst/>
              <a:cxnLst/>
              <a:rect l="l" t="t" r="r" b="b"/>
              <a:pathLst>
                <a:path w="3783965" h="4194175">
                  <a:moveTo>
                    <a:pt x="556772" y="1762819"/>
                  </a:moveTo>
                  <a:lnTo>
                    <a:pt x="866429" y="1762819"/>
                  </a:lnTo>
                  <a:lnTo>
                    <a:pt x="866429" y="2074500"/>
                  </a:lnTo>
                  <a:lnTo>
                    <a:pt x="799640" y="2074500"/>
                  </a:lnTo>
                </a:path>
                <a:path w="3783965" h="4194175">
                  <a:moveTo>
                    <a:pt x="786485" y="2598691"/>
                  </a:moveTo>
                  <a:lnTo>
                    <a:pt x="680230" y="2598691"/>
                  </a:lnTo>
                </a:path>
                <a:path w="3783965" h="4194175">
                  <a:moveTo>
                    <a:pt x="653919" y="2598691"/>
                  </a:moveTo>
                  <a:lnTo>
                    <a:pt x="547664" y="2598691"/>
                  </a:lnTo>
                </a:path>
                <a:path w="3783965" h="4194175">
                  <a:moveTo>
                    <a:pt x="547664" y="2250579"/>
                  </a:moveTo>
                  <a:lnTo>
                    <a:pt x="547664" y="2180755"/>
                  </a:lnTo>
                  <a:lnTo>
                    <a:pt x="547664" y="2265759"/>
                  </a:lnTo>
                </a:path>
                <a:path w="3783965" h="4194175">
                  <a:moveTo>
                    <a:pt x="50796" y="2930105"/>
                  </a:moveTo>
                  <a:lnTo>
                    <a:pt x="50796" y="2922001"/>
                  </a:lnTo>
                  <a:lnTo>
                    <a:pt x="44227" y="2915431"/>
                  </a:lnTo>
                  <a:lnTo>
                    <a:pt x="36123" y="2915431"/>
                  </a:lnTo>
                  <a:lnTo>
                    <a:pt x="28019" y="2915431"/>
                  </a:lnTo>
                  <a:lnTo>
                    <a:pt x="21450" y="2922001"/>
                  </a:lnTo>
                  <a:lnTo>
                    <a:pt x="21450" y="2930105"/>
                  </a:lnTo>
                  <a:lnTo>
                    <a:pt x="21450" y="2938208"/>
                  </a:lnTo>
                  <a:lnTo>
                    <a:pt x="28019" y="2944778"/>
                  </a:lnTo>
                  <a:lnTo>
                    <a:pt x="36123" y="2944778"/>
                  </a:lnTo>
                  <a:lnTo>
                    <a:pt x="44227" y="2944778"/>
                  </a:lnTo>
                  <a:lnTo>
                    <a:pt x="50796" y="2938208"/>
                  </a:lnTo>
                  <a:lnTo>
                    <a:pt x="50796" y="2930105"/>
                  </a:lnTo>
                </a:path>
                <a:path w="3783965" h="4194175">
                  <a:moveTo>
                    <a:pt x="5258" y="2934152"/>
                  </a:moveTo>
                  <a:lnTo>
                    <a:pt x="5258" y="2932755"/>
                  </a:lnTo>
                  <a:lnTo>
                    <a:pt x="4126" y="2931623"/>
                  </a:lnTo>
                  <a:lnTo>
                    <a:pt x="2729" y="2931623"/>
                  </a:lnTo>
                  <a:lnTo>
                    <a:pt x="1331" y="2931623"/>
                  </a:lnTo>
                  <a:lnTo>
                    <a:pt x="199" y="2932755"/>
                  </a:lnTo>
                  <a:lnTo>
                    <a:pt x="199" y="2934152"/>
                  </a:lnTo>
                  <a:lnTo>
                    <a:pt x="199" y="2935550"/>
                  </a:lnTo>
                  <a:lnTo>
                    <a:pt x="1331" y="2936682"/>
                  </a:lnTo>
                  <a:lnTo>
                    <a:pt x="2729" y="2936682"/>
                  </a:lnTo>
                  <a:lnTo>
                    <a:pt x="4126" y="2936682"/>
                  </a:lnTo>
                  <a:lnTo>
                    <a:pt x="5258" y="2935550"/>
                  </a:lnTo>
                  <a:lnTo>
                    <a:pt x="5258" y="2934152"/>
                  </a:lnTo>
                </a:path>
                <a:path w="3783965" h="4194175">
                  <a:moveTo>
                    <a:pt x="5258" y="2925045"/>
                  </a:moveTo>
                  <a:lnTo>
                    <a:pt x="5258" y="2923648"/>
                  </a:lnTo>
                  <a:lnTo>
                    <a:pt x="4126" y="2922515"/>
                  </a:lnTo>
                  <a:lnTo>
                    <a:pt x="2729" y="2922515"/>
                  </a:lnTo>
                  <a:lnTo>
                    <a:pt x="1331" y="2922515"/>
                  </a:lnTo>
                  <a:lnTo>
                    <a:pt x="199" y="2923648"/>
                  </a:lnTo>
                  <a:lnTo>
                    <a:pt x="199" y="2925045"/>
                  </a:lnTo>
                  <a:lnTo>
                    <a:pt x="199" y="2926442"/>
                  </a:lnTo>
                  <a:lnTo>
                    <a:pt x="1331" y="2927575"/>
                  </a:lnTo>
                  <a:lnTo>
                    <a:pt x="2729" y="2927575"/>
                  </a:lnTo>
                  <a:lnTo>
                    <a:pt x="4126" y="2927575"/>
                  </a:lnTo>
                  <a:lnTo>
                    <a:pt x="5258" y="2926442"/>
                  </a:lnTo>
                  <a:lnTo>
                    <a:pt x="5258" y="2925045"/>
                  </a:lnTo>
                </a:path>
                <a:path w="3783965" h="4194175">
                  <a:moveTo>
                    <a:pt x="791545" y="4157602"/>
                  </a:moveTo>
                  <a:lnTo>
                    <a:pt x="791545" y="4149498"/>
                  </a:lnTo>
                  <a:lnTo>
                    <a:pt x="784975" y="4142928"/>
                  </a:lnTo>
                  <a:lnTo>
                    <a:pt x="776871" y="4142928"/>
                  </a:lnTo>
                  <a:lnTo>
                    <a:pt x="768768" y="4142928"/>
                  </a:lnTo>
                  <a:lnTo>
                    <a:pt x="762198" y="4149498"/>
                  </a:lnTo>
                  <a:lnTo>
                    <a:pt x="762198" y="4157602"/>
                  </a:lnTo>
                  <a:lnTo>
                    <a:pt x="762198" y="4165706"/>
                  </a:lnTo>
                  <a:lnTo>
                    <a:pt x="768768" y="4172275"/>
                  </a:lnTo>
                  <a:lnTo>
                    <a:pt x="776871" y="4172275"/>
                  </a:lnTo>
                  <a:lnTo>
                    <a:pt x="784975" y="4172275"/>
                  </a:lnTo>
                  <a:lnTo>
                    <a:pt x="791545" y="4165706"/>
                  </a:lnTo>
                  <a:lnTo>
                    <a:pt x="791545" y="4157602"/>
                  </a:lnTo>
                </a:path>
                <a:path w="3783965" h="4194175">
                  <a:moveTo>
                    <a:pt x="774341" y="4190996"/>
                  </a:moveTo>
                  <a:lnTo>
                    <a:pt x="774341" y="4189599"/>
                  </a:lnTo>
                  <a:lnTo>
                    <a:pt x="773209" y="4188466"/>
                  </a:lnTo>
                  <a:lnTo>
                    <a:pt x="771812" y="4188466"/>
                  </a:lnTo>
                  <a:lnTo>
                    <a:pt x="770414" y="4188466"/>
                  </a:lnTo>
                  <a:lnTo>
                    <a:pt x="769282" y="4189599"/>
                  </a:lnTo>
                  <a:lnTo>
                    <a:pt x="769282" y="4190996"/>
                  </a:lnTo>
                  <a:lnTo>
                    <a:pt x="769282" y="4192393"/>
                  </a:lnTo>
                  <a:lnTo>
                    <a:pt x="770414" y="4193526"/>
                  </a:lnTo>
                  <a:lnTo>
                    <a:pt x="771812" y="4193526"/>
                  </a:lnTo>
                  <a:lnTo>
                    <a:pt x="773209" y="4193526"/>
                  </a:lnTo>
                  <a:lnTo>
                    <a:pt x="774341" y="4192393"/>
                  </a:lnTo>
                  <a:lnTo>
                    <a:pt x="774341" y="4190996"/>
                  </a:lnTo>
                </a:path>
                <a:path w="3783965" h="4194175">
                  <a:moveTo>
                    <a:pt x="783449" y="4191502"/>
                  </a:moveTo>
                  <a:lnTo>
                    <a:pt x="782437" y="4190490"/>
                  </a:lnTo>
                  <a:lnTo>
                    <a:pt x="782437" y="4189478"/>
                  </a:lnTo>
                  <a:lnTo>
                    <a:pt x="781425" y="4189478"/>
                  </a:lnTo>
                  <a:lnTo>
                    <a:pt x="780413" y="4188466"/>
                  </a:lnTo>
                </a:path>
                <a:path w="3783965" h="4194175">
                  <a:moveTo>
                    <a:pt x="780912" y="4188466"/>
                  </a:moveTo>
                  <a:lnTo>
                    <a:pt x="779888" y="4188469"/>
                  </a:lnTo>
                  <a:lnTo>
                    <a:pt x="778967" y="4189089"/>
                  </a:lnTo>
                  <a:lnTo>
                    <a:pt x="778578" y="4190036"/>
                  </a:lnTo>
                  <a:lnTo>
                    <a:pt x="778190" y="4190983"/>
                  </a:lnTo>
                  <a:lnTo>
                    <a:pt x="778410" y="4192071"/>
                  </a:lnTo>
                  <a:lnTo>
                    <a:pt x="779137" y="4192792"/>
                  </a:lnTo>
                  <a:lnTo>
                    <a:pt x="779864" y="4193513"/>
                  </a:lnTo>
                  <a:lnTo>
                    <a:pt x="780953" y="4193725"/>
                  </a:lnTo>
                  <a:lnTo>
                    <a:pt x="781897" y="4193329"/>
                  </a:lnTo>
                  <a:lnTo>
                    <a:pt x="782841" y="4192933"/>
                  </a:lnTo>
                  <a:lnTo>
                    <a:pt x="783454" y="4192008"/>
                  </a:lnTo>
                  <a:lnTo>
                    <a:pt x="783449" y="4190984"/>
                  </a:lnTo>
                </a:path>
                <a:path w="3783965" h="4194175">
                  <a:moveTo>
                    <a:pt x="50796" y="1263421"/>
                  </a:moveTo>
                  <a:lnTo>
                    <a:pt x="50796" y="1255317"/>
                  </a:lnTo>
                  <a:lnTo>
                    <a:pt x="44227" y="1248747"/>
                  </a:lnTo>
                  <a:lnTo>
                    <a:pt x="36123" y="1248747"/>
                  </a:lnTo>
                  <a:lnTo>
                    <a:pt x="28019" y="1248747"/>
                  </a:lnTo>
                  <a:lnTo>
                    <a:pt x="21450" y="1255317"/>
                  </a:lnTo>
                  <a:lnTo>
                    <a:pt x="21450" y="1263421"/>
                  </a:lnTo>
                  <a:lnTo>
                    <a:pt x="21450" y="1271525"/>
                  </a:lnTo>
                  <a:lnTo>
                    <a:pt x="28019" y="1278094"/>
                  </a:lnTo>
                  <a:lnTo>
                    <a:pt x="36123" y="1278094"/>
                  </a:lnTo>
                  <a:lnTo>
                    <a:pt x="44227" y="1278094"/>
                  </a:lnTo>
                  <a:lnTo>
                    <a:pt x="50796" y="1271525"/>
                  </a:lnTo>
                  <a:lnTo>
                    <a:pt x="50796" y="1263421"/>
                  </a:lnTo>
                </a:path>
                <a:path w="3783965" h="4194175">
                  <a:moveTo>
                    <a:pt x="5258" y="1258361"/>
                  </a:moveTo>
                  <a:lnTo>
                    <a:pt x="5258" y="1256964"/>
                  </a:lnTo>
                  <a:lnTo>
                    <a:pt x="4126" y="1255831"/>
                  </a:lnTo>
                  <a:lnTo>
                    <a:pt x="2729" y="1255831"/>
                  </a:lnTo>
                  <a:lnTo>
                    <a:pt x="1331" y="1255831"/>
                  </a:lnTo>
                  <a:lnTo>
                    <a:pt x="199" y="1256964"/>
                  </a:lnTo>
                  <a:lnTo>
                    <a:pt x="199" y="1258361"/>
                  </a:lnTo>
                  <a:lnTo>
                    <a:pt x="199" y="1259758"/>
                  </a:lnTo>
                  <a:lnTo>
                    <a:pt x="1331" y="1260891"/>
                  </a:lnTo>
                  <a:lnTo>
                    <a:pt x="2729" y="1260891"/>
                  </a:lnTo>
                  <a:lnTo>
                    <a:pt x="4126" y="1260891"/>
                  </a:lnTo>
                  <a:lnTo>
                    <a:pt x="5258" y="1259758"/>
                  </a:lnTo>
                  <a:lnTo>
                    <a:pt x="5258" y="1258361"/>
                  </a:lnTo>
                </a:path>
                <a:path w="3783965" h="4194175">
                  <a:moveTo>
                    <a:pt x="2223" y="1271010"/>
                  </a:moveTo>
                  <a:lnTo>
                    <a:pt x="3234" y="1269998"/>
                  </a:lnTo>
                  <a:lnTo>
                    <a:pt x="4246" y="1269998"/>
                  </a:lnTo>
                  <a:lnTo>
                    <a:pt x="4246" y="1268987"/>
                  </a:lnTo>
                  <a:lnTo>
                    <a:pt x="4246" y="1267975"/>
                  </a:lnTo>
                </a:path>
                <a:path w="3783965" h="4194175">
                  <a:moveTo>
                    <a:pt x="5258" y="1267461"/>
                  </a:moveTo>
                  <a:lnTo>
                    <a:pt x="5255" y="1266438"/>
                  </a:lnTo>
                  <a:lnTo>
                    <a:pt x="4636" y="1265517"/>
                  </a:lnTo>
                  <a:lnTo>
                    <a:pt x="3689" y="1265128"/>
                  </a:lnTo>
                  <a:lnTo>
                    <a:pt x="2742" y="1264740"/>
                  </a:lnTo>
                  <a:lnTo>
                    <a:pt x="1654" y="1264960"/>
                  </a:lnTo>
                  <a:lnTo>
                    <a:pt x="933" y="1265687"/>
                  </a:lnTo>
                  <a:lnTo>
                    <a:pt x="212" y="1266413"/>
                  </a:lnTo>
                  <a:lnTo>
                    <a:pt x="0" y="1267503"/>
                  </a:lnTo>
                  <a:lnTo>
                    <a:pt x="395" y="1268447"/>
                  </a:lnTo>
                  <a:lnTo>
                    <a:pt x="791" y="1269391"/>
                  </a:lnTo>
                  <a:lnTo>
                    <a:pt x="1717" y="1270003"/>
                  </a:lnTo>
                  <a:lnTo>
                    <a:pt x="2741" y="1269998"/>
                  </a:lnTo>
                </a:path>
                <a:path w="3783965" h="4194175">
                  <a:moveTo>
                    <a:pt x="791545" y="34912"/>
                  </a:moveTo>
                  <a:lnTo>
                    <a:pt x="791545" y="26808"/>
                  </a:lnTo>
                  <a:lnTo>
                    <a:pt x="784975" y="20239"/>
                  </a:lnTo>
                  <a:lnTo>
                    <a:pt x="776871" y="20239"/>
                  </a:lnTo>
                  <a:lnTo>
                    <a:pt x="768768" y="20239"/>
                  </a:lnTo>
                  <a:lnTo>
                    <a:pt x="762198" y="26808"/>
                  </a:lnTo>
                  <a:lnTo>
                    <a:pt x="762198" y="34912"/>
                  </a:lnTo>
                  <a:lnTo>
                    <a:pt x="762198" y="43016"/>
                  </a:lnTo>
                  <a:lnTo>
                    <a:pt x="768768" y="49585"/>
                  </a:lnTo>
                  <a:lnTo>
                    <a:pt x="776871" y="49585"/>
                  </a:lnTo>
                  <a:lnTo>
                    <a:pt x="784975" y="49585"/>
                  </a:lnTo>
                  <a:lnTo>
                    <a:pt x="791545" y="43016"/>
                  </a:lnTo>
                  <a:lnTo>
                    <a:pt x="791545" y="34912"/>
                  </a:lnTo>
                </a:path>
                <a:path w="3783965" h="4194175">
                  <a:moveTo>
                    <a:pt x="774341" y="2529"/>
                  </a:moveTo>
                  <a:lnTo>
                    <a:pt x="774341" y="1132"/>
                  </a:lnTo>
                  <a:lnTo>
                    <a:pt x="773209" y="0"/>
                  </a:lnTo>
                  <a:lnTo>
                    <a:pt x="771812" y="0"/>
                  </a:lnTo>
                  <a:lnTo>
                    <a:pt x="770414" y="0"/>
                  </a:lnTo>
                  <a:lnTo>
                    <a:pt x="769282" y="1132"/>
                  </a:lnTo>
                  <a:lnTo>
                    <a:pt x="769282" y="2529"/>
                  </a:lnTo>
                  <a:lnTo>
                    <a:pt x="769282" y="3927"/>
                  </a:lnTo>
                  <a:lnTo>
                    <a:pt x="770414" y="5059"/>
                  </a:lnTo>
                  <a:lnTo>
                    <a:pt x="771812" y="5059"/>
                  </a:lnTo>
                  <a:lnTo>
                    <a:pt x="773209" y="5059"/>
                  </a:lnTo>
                  <a:lnTo>
                    <a:pt x="774341" y="3927"/>
                  </a:lnTo>
                  <a:lnTo>
                    <a:pt x="774341" y="2529"/>
                  </a:lnTo>
                </a:path>
                <a:path w="3783965" h="4194175">
                  <a:moveTo>
                    <a:pt x="783449" y="2529"/>
                  </a:moveTo>
                  <a:lnTo>
                    <a:pt x="783449" y="1132"/>
                  </a:lnTo>
                  <a:lnTo>
                    <a:pt x="782316" y="0"/>
                  </a:lnTo>
                  <a:lnTo>
                    <a:pt x="780919" y="0"/>
                  </a:lnTo>
                  <a:lnTo>
                    <a:pt x="779522" y="0"/>
                  </a:lnTo>
                  <a:lnTo>
                    <a:pt x="778389" y="1132"/>
                  </a:lnTo>
                  <a:lnTo>
                    <a:pt x="778389" y="2529"/>
                  </a:lnTo>
                  <a:lnTo>
                    <a:pt x="778389" y="3927"/>
                  </a:lnTo>
                  <a:lnTo>
                    <a:pt x="779522" y="5059"/>
                  </a:lnTo>
                  <a:lnTo>
                    <a:pt x="780919" y="5059"/>
                  </a:lnTo>
                  <a:lnTo>
                    <a:pt x="782316" y="5059"/>
                  </a:lnTo>
                  <a:lnTo>
                    <a:pt x="783449" y="3927"/>
                  </a:lnTo>
                  <a:lnTo>
                    <a:pt x="783449" y="2529"/>
                  </a:lnTo>
                </a:path>
                <a:path w="3783965" h="4194175">
                  <a:moveTo>
                    <a:pt x="2909559" y="4077658"/>
                  </a:moveTo>
                  <a:lnTo>
                    <a:pt x="2909559" y="4069554"/>
                  </a:lnTo>
                  <a:lnTo>
                    <a:pt x="2902990" y="4062984"/>
                  </a:lnTo>
                  <a:lnTo>
                    <a:pt x="2894886" y="4062984"/>
                  </a:lnTo>
                  <a:lnTo>
                    <a:pt x="2886782" y="4062984"/>
                  </a:lnTo>
                  <a:lnTo>
                    <a:pt x="2880212" y="4069554"/>
                  </a:lnTo>
                  <a:lnTo>
                    <a:pt x="2880212" y="4077658"/>
                  </a:lnTo>
                  <a:lnTo>
                    <a:pt x="2880212" y="4085761"/>
                  </a:lnTo>
                  <a:lnTo>
                    <a:pt x="2886782" y="4092331"/>
                  </a:lnTo>
                  <a:lnTo>
                    <a:pt x="2894886" y="4092331"/>
                  </a:lnTo>
                  <a:lnTo>
                    <a:pt x="2902990" y="4092331"/>
                  </a:lnTo>
                  <a:lnTo>
                    <a:pt x="2909559" y="4085761"/>
                  </a:lnTo>
                  <a:lnTo>
                    <a:pt x="2909559" y="4077658"/>
                  </a:lnTo>
                </a:path>
                <a:path w="3783965" h="4194175">
                  <a:moveTo>
                    <a:pt x="2901463" y="4111052"/>
                  </a:moveTo>
                  <a:lnTo>
                    <a:pt x="2901463" y="4109655"/>
                  </a:lnTo>
                  <a:lnTo>
                    <a:pt x="2900331" y="4108522"/>
                  </a:lnTo>
                  <a:lnTo>
                    <a:pt x="2898933" y="4108522"/>
                  </a:lnTo>
                  <a:lnTo>
                    <a:pt x="2897536" y="4108522"/>
                  </a:lnTo>
                  <a:lnTo>
                    <a:pt x="2896403" y="4109655"/>
                  </a:lnTo>
                  <a:lnTo>
                    <a:pt x="2896403" y="4111052"/>
                  </a:lnTo>
                  <a:lnTo>
                    <a:pt x="2896403" y="4112449"/>
                  </a:lnTo>
                  <a:lnTo>
                    <a:pt x="2897536" y="4113582"/>
                  </a:lnTo>
                  <a:lnTo>
                    <a:pt x="2898933" y="4113582"/>
                  </a:lnTo>
                  <a:lnTo>
                    <a:pt x="2900331" y="4113582"/>
                  </a:lnTo>
                  <a:lnTo>
                    <a:pt x="2901463" y="4112449"/>
                  </a:lnTo>
                  <a:lnTo>
                    <a:pt x="2901463" y="4111052"/>
                  </a:lnTo>
                </a:path>
                <a:path w="3783965" h="4194175">
                  <a:moveTo>
                    <a:pt x="2892356" y="4111052"/>
                  </a:moveTo>
                  <a:lnTo>
                    <a:pt x="2892356" y="4109655"/>
                  </a:lnTo>
                  <a:lnTo>
                    <a:pt x="2891223" y="4108522"/>
                  </a:lnTo>
                  <a:lnTo>
                    <a:pt x="2889826" y="4108522"/>
                  </a:lnTo>
                  <a:lnTo>
                    <a:pt x="2888428" y="4108522"/>
                  </a:lnTo>
                  <a:lnTo>
                    <a:pt x="2887296" y="4109655"/>
                  </a:lnTo>
                  <a:lnTo>
                    <a:pt x="2887296" y="4111052"/>
                  </a:lnTo>
                  <a:lnTo>
                    <a:pt x="2887296" y="4112449"/>
                  </a:lnTo>
                  <a:lnTo>
                    <a:pt x="2888428" y="4113582"/>
                  </a:lnTo>
                  <a:lnTo>
                    <a:pt x="2889826" y="4113582"/>
                  </a:lnTo>
                  <a:lnTo>
                    <a:pt x="2891223" y="4113582"/>
                  </a:lnTo>
                  <a:lnTo>
                    <a:pt x="2892356" y="4112449"/>
                  </a:lnTo>
                  <a:lnTo>
                    <a:pt x="2892356" y="4111052"/>
                  </a:lnTo>
                </a:path>
                <a:path w="3783965" h="4194175">
                  <a:moveTo>
                    <a:pt x="3783885" y="4157602"/>
                  </a:moveTo>
                  <a:lnTo>
                    <a:pt x="3783885" y="4149498"/>
                  </a:lnTo>
                  <a:lnTo>
                    <a:pt x="3777316" y="4142928"/>
                  </a:lnTo>
                  <a:lnTo>
                    <a:pt x="3769212" y="4142928"/>
                  </a:lnTo>
                  <a:lnTo>
                    <a:pt x="3761107" y="4142928"/>
                  </a:lnTo>
                  <a:lnTo>
                    <a:pt x="3754538" y="4149498"/>
                  </a:lnTo>
                  <a:lnTo>
                    <a:pt x="3754538" y="4157602"/>
                  </a:lnTo>
                  <a:lnTo>
                    <a:pt x="3754538" y="4165706"/>
                  </a:lnTo>
                  <a:lnTo>
                    <a:pt x="3761107" y="4172275"/>
                  </a:lnTo>
                  <a:lnTo>
                    <a:pt x="3769212" y="4172275"/>
                  </a:lnTo>
                  <a:lnTo>
                    <a:pt x="3777316" y="4172275"/>
                  </a:lnTo>
                  <a:lnTo>
                    <a:pt x="3783885" y="4165706"/>
                  </a:lnTo>
                  <a:lnTo>
                    <a:pt x="3783885" y="4157602"/>
                  </a:lnTo>
                </a:path>
                <a:path w="3783965" h="4194175">
                  <a:moveTo>
                    <a:pt x="3766682" y="4190996"/>
                  </a:moveTo>
                  <a:lnTo>
                    <a:pt x="3766682" y="4189599"/>
                  </a:lnTo>
                  <a:lnTo>
                    <a:pt x="3765549" y="4188466"/>
                  </a:lnTo>
                  <a:lnTo>
                    <a:pt x="3764152" y="4188466"/>
                  </a:lnTo>
                  <a:lnTo>
                    <a:pt x="3762754" y="4188466"/>
                  </a:lnTo>
                  <a:lnTo>
                    <a:pt x="3761622" y="4189599"/>
                  </a:lnTo>
                  <a:lnTo>
                    <a:pt x="3761622" y="4190996"/>
                  </a:lnTo>
                  <a:lnTo>
                    <a:pt x="3761622" y="4192393"/>
                  </a:lnTo>
                  <a:lnTo>
                    <a:pt x="3762754" y="4193526"/>
                  </a:lnTo>
                  <a:lnTo>
                    <a:pt x="3764152" y="4193526"/>
                  </a:lnTo>
                  <a:lnTo>
                    <a:pt x="3765549" y="4193526"/>
                  </a:lnTo>
                  <a:lnTo>
                    <a:pt x="3766682" y="4192393"/>
                  </a:lnTo>
                  <a:lnTo>
                    <a:pt x="3766682" y="4190996"/>
                  </a:lnTo>
                </a:path>
                <a:path w="3783965" h="4194175">
                  <a:moveTo>
                    <a:pt x="3776801" y="4190996"/>
                  </a:moveTo>
                  <a:lnTo>
                    <a:pt x="3776801" y="4189599"/>
                  </a:lnTo>
                  <a:lnTo>
                    <a:pt x="3775669" y="4188466"/>
                  </a:lnTo>
                  <a:lnTo>
                    <a:pt x="3774271" y="4188466"/>
                  </a:lnTo>
                  <a:lnTo>
                    <a:pt x="3772874" y="4188466"/>
                  </a:lnTo>
                  <a:lnTo>
                    <a:pt x="3771741" y="4189599"/>
                  </a:lnTo>
                  <a:lnTo>
                    <a:pt x="3771741" y="4190996"/>
                  </a:lnTo>
                  <a:lnTo>
                    <a:pt x="3771741" y="4192393"/>
                  </a:lnTo>
                  <a:lnTo>
                    <a:pt x="3772874" y="4193526"/>
                  </a:lnTo>
                  <a:lnTo>
                    <a:pt x="3774271" y="4193526"/>
                  </a:lnTo>
                  <a:lnTo>
                    <a:pt x="3775669" y="4193526"/>
                  </a:lnTo>
                  <a:lnTo>
                    <a:pt x="3776801" y="4192393"/>
                  </a:lnTo>
                  <a:lnTo>
                    <a:pt x="3776801" y="419099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533" name="object 1533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5103945" y="9656714"/>
              <a:ext cx="104230" cy="104230"/>
            </a:xfrm>
            <a:prstGeom prst="rect">
              <a:avLst/>
            </a:prstGeom>
          </p:spPr>
        </p:pic>
        <p:pic>
          <p:nvPicPr>
            <p:cNvPr id="1534" name="object 1534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5717187" y="9848984"/>
              <a:ext cx="104230" cy="104230"/>
            </a:xfrm>
            <a:prstGeom prst="rect">
              <a:avLst/>
            </a:prstGeom>
          </p:spPr>
        </p:pic>
        <p:pic>
          <p:nvPicPr>
            <p:cNvPr id="1535" name="object 1535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5103945" y="10542171"/>
              <a:ext cx="104230" cy="104230"/>
            </a:xfrm>
            <a:prstGeom prst="rect">
              <a:avLst/>
            </a:prstGeom>
          </p:spPr>
        </p:pic>
        <p:pic>
          <p:nvPicPr>
            <p:cNvPr id="1536" name="object 1536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5841657" y="10851828"/>
              <a:ext cx="104230" cy="104230"/>
            </a:xfrm>
            <a:prstGeom prst="rect">
              <a:avLst/>
            </a:prstGeom>
          </p:spPr>
        </p:pic>
        <p:sp>
          <p:nvSpPr>
            <p:cNvPr id="1537" name="object 1537"/>
            <p:cNvSpPr/>
            <p:nvPr/>
          </p:nvSpPr>
          <p:spPr>
            <a:xfrm>
              <a:off x="866905" y="7229042"/>
              <a:ext cx="8223250" cy="6673215"/>
            </a:xfrm>
            <a:custGeom>
              <a:avLst/>
              <a:gdLst/>
              <a:ahLst/>
              <a:cxnLst/>
              <a:rect l="l" t="t" r="r" b="b"/>
              <a:pathLst>
                <a:path w="8223250" h="6673215">
                  <a:moveTo>
                    <a:pt x="3176515" y="2243496"/>
                  </a:moveTo>
                  <a:lnTo>
                    <a:pt x="3326284" y="2243496"/>
                  </a:lnTo>
                  <a:lnTo>
                    <a:pt x="3326284" y="2217185"/>
                  </a:lnTo>
                  <a:lnTo>
                    <a:pt x="3176515" y="2217185"/>
                  </a:lnTo>
                  <a:lnTo>
                    <a:pt x="3176515" y="2243496"/>
                  </a:lnTo>
                  <a:lnTo>
                    <a:pt x="3326284" y="2217185"/>
                  </a:lnTo>
                </a:path>
                <a:path w="8223250" h="6673215">
                  <a:moveTo>
                    <a:pt x="3326284" y="2243496"/>
                  </a:moveTo>
                  <a:lnTo>
                    <a:pt x="3176515" y="2217185"/>
                  </a:lnTo>
                </a:path>
                <a:path w="8223250" h="6673215">
                  <a:moveTo>
                    <a:pt x="3176515" y="4094355"/>
                  </a:moveTo>
                  <a:lnTo>
                    <a:pt x="3326284" y="4094355"/>
                  </a:lnTo>
                  <a:lnTo>
                    <a:pt x="3326284" y="4119654"/>
                  </a:lnTo>
                  <a:lnTo>
                    <a:pt x="3176515" y="4119654"/>
                  </a:lnTo>
                  <a:lnTo>
                    <a:pt x="3176515" y="4094355"/>
                  </a:lnTo>
                  <a:lnTo>
                    <a:pt x="3326284" y="4119654"/>
                  </a:lnTo>
                </a:path>
                <a:path w="8223250" h="6673215">
                  <a:moveTo>
                    <a:pt x="3326284" y="4094355"/>
                  </a:moveTo>
                  <a:lnTo>
                    <a:pt x="3176515" y="4119654"/>
                  </a:lnTo>
                </a:path>
                <a:path w="8223250" h="6673215">
                  <a:moveTo>
                    <a:pt x="3251399" y="2049201"/>
                  </a:moveTo>
                  <a:lnTo>
                    <a:pt x="3251399" y="2230340"/>
                  </a:lnTo>
                </a:path>
                <a:path w="8223250" h="6673215">
                  <a:moveTo>
                    <a:pt x="3251399" y="4287637"/>
                  </a:moveTo>
                  <a:lnTo>
                    <a:pt x="3251399" y="4106498"/>
                  </a:lnTo>
                </a:path>
                <a:path w="8223250" h="6673215">
                  <a:moveTo>
                    <a:pt x="4933262" y="3764459"/>
                  </a:moveTo>
                  <a:lnTo>
                    <a:pt x="4894808" y="3827200"/>
                  </a:lnTo>
                </a:path>
                <a:path w="8223250" h="6673215">
                  <a:moveTo>
                    <a:pt x="4933262" y="3940538"/>
                  </a:moveTo>
                  <a:lnTo>
                    <a:pt x="4894808" y="3918275"/>
                  </a:lnTo>
                </a:path>
                <a:path w="8223250" h="6673215">
                  <a:moveTo>
                    <a:pt x="4785518" y="3421407"/>
                  </a:moveTo>
                  <a:lnTo>
                    <a:pt x="4785518" y="3636953"/>
                  </a:lnTo>
                </a:path>
                <a:path w="8223250" h="6673215">
                  <a:moveTo>
                    <a:pt x="926947" y="6633341"/>
                  </a:moveTo>
                  <a:lnTo>
                    <a:pt x="959329" y="6633341"/>
                  </a:lnTo>
                  <a:lnTo>
                    <a:pt x="7242535" y="6633341"/>
                  </a:lnTo>
                  <a:lnTo>
                    <a:pt x="7274918" y="6633341"/>
                  </a:lnTo>
                </a:path>
                <a:path w="8223250" h="6673215">
                  <a:moveTo>
                    <a:pt x="980580" y="6612090"/>
                  </a:moveTo>
                  <a:lnTo>
                    <a:pt x="937066" y="6654592"/>
                  </a:lnTo>
                </a:path>
                <a:path w="8223250" h="6673215">
                  <a:moveTo>
                    <a:pt x="7221284" y="6654592"/>
                  </a:moveTo>
                  <a:lnTo>
                    <a:pt x="7263786" y="6612090"/>
                  </a:lnTo>
                </a:path>
                <a:path w="8223250" h="6673215">
                  <a:moveTo>
                    <a:pt x="959329" y="6672807"/>
                  </a:moveTo>
                  <a:lnTo>
                    <a:pt x="959329" y="6592863"/>
                  </a:lnTo>
                </a:path>
                <a:path w="8223250" h="6673215">
                  <a:moveTo>
                    <a:pt x="7242535" y="6672807"/>
                  </a:moveTo>
                  <a:lnTo>
                    <a:pt x="7242535" y="6592863"/>
                  </a:lnTo>
                </a:path>
                <a:path w="8223250" h="6673215">
                  <a:moveTo>
                    <a:pt x="39466" y="6010991"/>
                  </a:moveTo>
                  <a:lnTo>
                    <a:pt x="39466" y="5978608"/>
                  </a:lnTo>
                  <a:lnTo>
                    <a:pt x="39466" y="358230"/>
                  </a:lnTo>
                  <a:lnTo>
                    <a:pt x="39466" y="325848"/>
                  </a:lnTo>
                </a:path>
                <a:path w="8223250" h="6673215">
                  <a:moveTo>
                    <a:pt x="18215" y="5957357"/>
                  </a:moveTo>
                  <a:lnTo>
                    <a:pt x="60717" y="6000871"/>
                  </a:lnTo>
                </a:path>
                <a:path w="8223250" h="6673215">
                  <a:moveTo>
                    <a:pt x="60717" y="379481"/>
                  </a:moveTo>
                  <a:lnTo>
                    <a:pt x="18215" y="336979"/>
                  </a:lnTo>
                </a:path>
                <a:path w="8223250" h="6673215">
                  <a:moveTo>
                    <a:pt x="79944" y="5978608"/>
                  </a:moveTo>
                  <a:lnTo>
                    <a:pt x="0" y="5978608"/>
                  </a:lnTo>
                </a:path>
                <a:path w="8223250" h="6673215">
                  <a:moveTo>
                    <a:pt x="79944" y="358230"/>
                  </a:moveTo>
                  <a:lnTo>
                    <a:pt x="0" y="358230"/>
                  </a:lnTo>
                </a:path>
                <a:path w="8223250" h="6673215">
                  <a:moveTo>
                    <a:pt x="8183650" y="6010991"/>
                  </a:moveTo>
                  <a:lnTo>
                    <a:pt x="8183650" y="5978608"/>
                  </a:lnTo>
                  <a:lnTo>
                    <a:pt x="8183650" y="358230"/>
                  </a:lnTo>
                  <a:lnTo>
                    <a:pt x="8183650" y="325848"/>
                  </a:lnTo>
                </a:path>
                <a:path w="8223250" h="6673215">
                  <a:moveTo>
                    <a:pt x="8162399" y="5957357"/>
                  </a:moveTo>
                  <a:lnTo>
                    <a:pt x="8204901" y="6000871"/>
                  </a:lnTo>
                </a:path>
                <a:path w="8223250" h="6673215">
                  <a:moveTo>
                    <a:pt x="8204901" y="379481"/>
                  </a:moveTo>
                  <a:lnTo>
                    <a:pt x="8162399" y="336979"/>
                  </a:lnTo>
                </a:path>
                <a:path w="8223250" h="6673215">
                  <a:moveTo>
                    <a:pt x="8223116" y="5978608"/>
                  </a:moveTo>
                  <a:lnTo>
                    <a:pt x="8143172" y="5978608"/>
                  </a:lnTo>
                </a:path>
                <a:path w="8223250" h="6673215">
                  <a:moveTo>
                    <a:pt x="8223116" y="358230"/>
                  </a:moveTo>
                  <a:lnTo>
                    <a:pt x="8143172" y="358230"/>
                  </a:lnTo>
                </a:path>
                <a:path w="8223250" h="6673215">
                  <a:moveTo>
                    <a:pt x="8055132" y="6010991"/>
                  </a:moveTo>
                  <a:lnTo>
                    <a:pt x="8055132" y="6010991"/>
                  </a:lnTo>
                  <a:lnTo>
                    <a:pt x="8055132" y="358230"/>
                  </a:lnTo>
                  <a:lnTo>
                    <a:pt x="8055132" y="325848"/>
                  </a:lnTo>
                </a:path>
                <a:path w="8223250" h="6673215">
                  <a:moveTo>
                    <a:pt x="8033881" y="5957357"/>
                  </a:moveTo>
                  <a:lnTo>
                    <a:pt x="8076383" y="6000871"/>
                  </a:lnTo>
                </a:path>
                <a:path w="8223250" h="6673215">
                  <a:moveTo>
                    <a:pt x="8095610" y="5978608"/>
                  </a:moveTo>
                  <a:lnTo>
                    <a:pt x="8014654" y="5978608"/>
                  </a:lnTo>
                </a:path>
                <a:path w="8223250" h="6673215">
                  <a:moveTo>
                    <a:pt x="8095610" y="5851102"/>
                  </a:moveTo>
                  <a:lnTo>
                    <a:pt x="8014654" y="5851102"/>
                  </a:lnTo>
                </a:path>
                <a:path w="8223250" h="6673215">
                  <a:moveTo>
                    <a:pt x="8033881" y="5829851"/>
                  </a:moveTo>
                  <a:lnTo>
                    <a:pt x="8076383" y="5872353"/>
                  </a:lnTo>
                </a:path>
                <a:path w="8223250" h="6673215">
                  <a:moveTo>
                    <a:pt x="8095610" y="5230776"/>
                  </a:moveTo>
                  <a:lnTo>
                    <a:pt x="8014654" y="5230776"/>
                  </a:lnTo>
                </a:path>
                <a:path w="8223250" h="6673215">
                  <a:moveTo>
                    <a:pt x="8033881" y="5209525"/>
                  </a:moveTo>
                  <a:lnTo>
                    <a:pt x="8076383" y="5252027"/>
                  </a:lnTo>
                </a:path>
                <a:path w="8223250" h="6673215">
                  <a:moveTo>
                    <a:pt x="8095610" y="4996003"/>
                  </a:moveTo>
                  <a:lnTo>
                    <a:pt x="8014654" y="4996003"/>
                  </a:lnTo>
                </a:path>
                <a:path w="8223250" h="6673215">
                  <a:moveTo>
                    <a:pt x="8033881" y="4974752"/>
                  </a:moveTo>
                  <a:lnTo>
                    <a:pt x="8076383" y="5017254"/>
                  </a:lnTo>
                </a:path>
                <a:path w="8223250" h="6673215">
                  <a:moveTo>
                    <a:pt x="8095610" y="4482944"/>
                  </a:moveTo>
                  <a:lnTo>
                    <a:pt x="8014654" y="4482944"/>
                  </a:lnTo>
                </a:path>
                <a:path w="8223250" h="6673215">
                  <a:moveTo>
                    <a:pt x="8033881" y="4461693"/>
                  </a:moveTo>
                  <a:lnTo>
                    <a:pt x="8076383" y="4504195"/>
                  </a:lnTo>
                </a:path>
                <a:path w="8223250" h="6673215">
                  <a:moveTo>
                    <a:pt x="8095610" y="4034650"/>
                  </a:moveTo>
                  <a:lnTo>
                    <a:pt x="8014654" y="4034650"/>
                  </a:lnTo>
                </a:path>
                <a:path w="8223250" h="6673215">
                  <a:moveTo>
                    <a:pt x="8033881" y="4012387"/>
                  </a:moveTo>
                  <a:lnTo>
                    <a:pt x="8076383" y="4055901"/>
                  </a:lnTo>
                </a:path>
                <a:path w="8223250" h="6673215">
                  <a:moveTo>
                    <a:pt x="8095610" y="3809996"/>
                  </a:moveTo>
                  <a:lnTo>
                    <a:pt x="8014654" y="3809996"/>
                  </a:lnTo>
                </a:path>
                <a:path w="8223250" h="6673215">
                  <a:moveTo>
                    <a:pt x="8033881" y="3788745"/>
                  </a:moveTo>
                  <a:lnTo>
                    <a:pt x="8076383" y="3831247"/>
                  </a:lnTo>
                </a:path>
                <a:path w="8223250" h="6673215">
                  <a:moveTo>
                    <a:pt x="8095610" y="3168419"/>
                  </a:moveTo>
                  <a:lnTo>
                    <a:pt x="8014654" y="3168419"/>
                  </a:lnTo>
                </a:path>
                <a:path w="8223250" h="6673215">
                  <a:moveTo>
                    <a:pt x="8033881" y="3147168"/>
                  </a:moveTo>
                  <a:lnTo>
                    <a:pt x="8076383" y="3189670"/>
                  </a:lnTo>
                </a:path>
                <a:path w="8223250" h="6673215">
                  <a:moveTo>
                    <a:pt x="8095610" y="2527854"/>
                  </a:moveTo>
                  <a:lnTo>
                    <a:pt x="8014654" y="2527854"/>
                  </a:lnTo>
                </a:path>
                <a:path w="8223250" h="6673215">
                  <a:moveTo>
                    <a:pt x="8033881" y="2505591"/>
                  </a:moveTo>
                  <a:lnTo>
                    <a:pt x="8076383" y="2549105"/>
                  </a:lnTo>
                </a:path>
                <a:path w="8223250" h="6673215">
                  <a:moveTo>
                    <a:pt x="8095610" y="2303201"/>
                  </a:moveTo>
                  <a:lnTo>
                    <a:pt x="8014654" y="2303201"/>
                  </a:lnTo>
                </a:path>
                <a:path w="8223250" h="6673215">
                  <a:moveTo>
                    <a:pt x="8033881" y="2281950"/>
                  </a:moveTo>
                  <a:lnTo>
                    <a:pt x="8076383" y="2324452"/>
                  </a:lnTo>
                </a:path>
                <a:path w="8223250" h="6673215">
                  <a:moveTo>
                    <a:pt x="8095610" y="1853894"/>
                  </a:moveTo>
                  <a:lnTo>
                    <a:pt x="8014654" y="1853894"/>
                  </a:lnTo>
                </a:path>
                <a:path w="8223250" h="6673215">
                  <a:moveTo>
                    <a:pt x="8033881" y="1832643"/>
                  </a:moveTo>
                  <a:lnTo>
                    <a:pt x="8076383" y="1875145"/>
                  </a:lnTo>
                </a:path>
                <a:path w="8223250" h="6673215">
                  <a:moveTo>
                    <a:pt x="8095610" y="1340835"/>
                  </a:moveTo>
                  <a:lnTo>
                    <a:pt x="8014654" y="1340835"/>
                  </a:lnTo>
                </a:path>
                <a:path w="8223250" h="6673215">
                  <a:moveTo>
                    <a:pt x="8033881" y="1319584"/>
                  </a:moveTo>
                  <a:lnTo>
                    <a:pt x="8076383" y="1363098"/>
                  </a:lnTo>
                </a:path>
                <a:path w="8223250" h="6673215">
                  <a:moveTo>
                    <a:pt x="8095610" y="1106062"/>
                  </a:moveTo>
                  <a:lnTo>
                    <a:pt x="8014654" y="1106062"/>
                  </a:lnTo>
                </a:path>
                <a:path w="8223250" h="6673215">
                  <a:moveTo>
                    <a:pt x="8033881" y="1084811"/>
                  </a:moveTo>
                  <a:lnTo>
                    <a:pt x="8076383" y="1127313"/>
                  </a:lnTo>
                </a:path>
                <a:path w="8223250" h="6673215">
                  <a:moveTo>
                    <a:pt x="8095610" y="486748"/>
                  </a:moveTo>
                  <a:lnTo>
                    <a:pt x="8014654" y="486748"/>
                  </a:lnTo>
                </a:path>
                <a:path w="8223250" h="6673215">
                  <a:moveTo>
                    <a:pt x="8033881" y="464485"/>
                  </a:moveTo>
                  <a:lnTo>
                    <a:pt x="8076383" y="507999"/>
                  </a:lnTo>
                </a:path>
                <a:path w="8223250" h="6673215">
                  <a:moveTo>
                    <a:pt x="8076383" y="379481"/>
                  </a:moveTo>
                  <a:lnTo>
                    <a:pt x="8033881" y="336979"/>
                  </a:lnTo>
                </a:path>
                <a:path w="8223250" h="6673215">
                  <a:moveTo>
                    <a:pt x="8095610" y="358230"/>
                  </a:moveTo>
                  <a:lnTo>
                    <a:pt x="8014654" y="358230"/>
                  </a:lnTo>
                </a:path>
                <a:path w="8223250" h="6673215">
                  <a:moveTo>
                    <a:pt x="451330" y="1987472"/>
                  </a:moveTo>
                  <a:lnTo>
                    <a:pt x="451330" y="1987472"/>
                  </a:lnTo>
                  <a:lnTo>
                    <a:pt x="7734344" y="1987472"/>
                  </a:lnTo>
                  <a:lnTo>
                    <a:pt x="7750535" y="1987472"/>
                  </a:lnTo>
                </a:path>
                <a:path w="8223250" h="6673215">
                  <a:moveTo>
                    <a:pt x="477641" y="1976341"/>
                  </a:moveTo>
                  <a:lnTo>
                    <a:pt x="456390" y="1997592"/>
                  </a:lnTo>
                </a:path>
                <a:path w="8223250" h="6673215">
                  <a:moveTo>
                    <a:pt x="467521" y="2006699"/>
                  </a:moveTo>
                  <a:lnTo>
                    <a:pt x="467521" y="1967233"/>
                  </a:lnTo>
                </a:path>
                <a:path w="8223250" h="6673215">
                  <a:moveTo>
                    <a:pt x="542405" y="2006699"/>
                  </a:moveTo>
                  <a:lnTo>
                    <a:pt x="542405" y="1967233"/>
                  </a:lnTo>
                </a:path>
                <a:path w="8223250" h="6673215">
                  <a:moveTo>
                    <a:pt x="552525" y="1976341"/>
                  </a:moveTo>
                  <a:lnTo>
                    <a:pt x="531274" y="1997592"/>
                  </a:lnTo>
                </a:path>
                <a:path w="8223250" h="6673215">
                  <a:moveTo>
                    <a:pt x="1829608" y="2006699"/>
                  </a:moveTo>
                  <a:lnTo>
                    <a:pt x="1829608" y="1967233"/>
                  </a:lnTo>
                </a:path>
                <a:path w="8223250" h="6673215">
                  <a:moveTo>
                    <a:pt x="1840739" y="1976341"/>
                  </a:moveTo>
                  <a:lnTo>
                    <a:pt x="1819488" y="1997592"/>
                  </a:lnTo>
                </a:path>
                <a:path w="8223250" h="6673215">
                  <a:moveTo>
                    <a:pt x="1872110" y="2006699"/>
                  </a:moveTo>
                  <a:lnTo>
                    <a:pt x="1872110" y="1967233"/>
                  </a:lnTo>
                </a:path>
                <a:path w="8223250" h="6673215">
                  <a:moveTo>
                    <a:pt x="1883241" y="1976341"/>
                  </a:moveTo>
                  <a:lnTo>
                    <a:pt x="1861990" y="1997592"/>
                  </a:lnTo>
                </a:path>
                <a:path w="8223250" h="6673215">
                  <a:moveTo>
                    <a:pt x="2192898" y="2006699"/>
                  </a:moveTo>
                  <a:lnTo>
                    <a:pt x="2192898" y="1967233"/>
                  </a:lnTo>
                </a:path>
                <a:path w="8223250" h="6673215">
                  <a:moveTo>
                    <a:pt x="2204030" y="1976341"/>
                  </a:moveTo>
                  <a:lnTo>
                    <a:pt x="2182779" y="1997592"/>
                  </a:lnTo>
                </a:path>
                <a:path w="8223250" h="6673215">
                  <a:moveTo>
                    <a:pt x="3016627" y="2006699"/>
                  </a:moveTo>
                  <a:lnTo>
                    <a:pt x="3016627" y="1967233"/>
                  </a:lnTo>
                </a:path>
                <a:path w="8223250" h="6673215">
                  <a:moveTo>
                    <a:pt x="3026746" y="1976341"/>
                  </a:moveTo>
                  <a:lnTo>
                    <a:pt x="3005495" y="1997592"/>
                  </a:lnTo>
                </a:path>
                <a:path w="8223250" h="6673215">
                  <a:moveTo>
                    <a:pt x="3232172" y="2006699"/>
                  </a:moveTo>
                  <a:lnTo>
                    <a:pt x="3232172" y="1967233"/>
                  </a:lnTo>
                </a:path>
                <a:path w="8223250" h="6673215">
                  <a:moveTo>
                    <a:pt x="3242292" y="1976341"/>
                  </a:moveTo>
                  <a:lnTo>
                    <a:pt x="3221041" y="1997592"/>
                  </a:lnTo>
                </a:path>
                <a:path w="8223250" h="6673215">
                  <a:moveTo>
                    <a:pt x="4969693" y="2006699"/>
                  </a:moveTo>
                  <a:lnTo>
                    <a:pt x="4969693" y="1967233"/>
                  </a:lnTo>
                </a:path>
                <a:path w="8223250" h="6673215">
                  <a:moveTo>
                    <a:pt x="4980824" y="1976341"/>
                  </a:moveTo>
                  <a:lnTo>
                    <a:pt x="4959573" y="1997592"/>
                  </a:lnTo>
                </a:path>
                <a:path w="8223250" h="6673215">
                  <a:moveTo>
                    <a:pt x="5185238" y="2006699"/>
                  </a:moveTo>
                  <a:lnTo>
                    <a:pt x="5185238" y="1967233"/>
                  </a:lnTo>
                </a:path>
                <a:path w="8223250" h="6673215">
                  <a:moveTo>
                    <a:pt x="5196370" y="1976341"/>
                  </a:moveTo>
                  <a:lnTo>
                    <a:pt x="5175119" y="1997592"/>
                  </a:lnTo>
                </a:path>
                <a:path w="8223250" h="6673215">
                  <a:moveTo>
                    <a:pt x="6008967" y="2006699"/>
                  </a:moveTo>
                  <a:lnTo>
                    <a:pt x="6008967" y="1967233"/>
                  </a:lnTo>
                </a:path>
                <a:path w="8223250" h="6673215">
                  <a:moveTo>
                    <a:pt x="6019086" y="1976341"/>
                  </a:moveTo>
                  <a:lnTo>
                    <a:pt x="5997835" y="1997592"/>
                  </a:lnTo>
                </a:path>
                <a:path w="8223250" h="6673215">
                  <a:moveTo>
                    <a:pt x="6328743" y="2006699"/>
                  </a:moveTo>
                  <a:lnTo>
                    <a:pt x="6328743" y="1967233"/>
                  </a:lnTo>
                </a:path>
                <a:path w="8223250" h="6673215">
                  <a:moveTo>
                    <a:pt x="6339875" y="1976341"/>
                  </a:moveTo>
                  <a:lnTo>
                    <a:pt x="6318624" y="1997592"/>
                  </a:lnTo>
                </a:path>
                <a:path w="8223250" h="6673215">
                  <a:moveTo>
                    <a:pt x="6372257" y="2006699"/>
                  </a:moveTo>
                  <a:lnTo>
                    <a:pt x="6372257" y="1967233"/>
                  </a:lnTo>
                </a:path>
                <a:path w="8223250" h="6673215">
                  <a:moveTo>
                    <a:pt x="6382377" y="1976341"/>
                  </a:moveTo>
                  <a:lnTo>
                    <a:pt x="6361126" y="1997592"/>
                  </a:lnTo>
                </a:path>
                <a:path w="8223250" h="6673215">
                  <a:moveTo>
                    <a:pt x="7659459" y="2006699"/>
                  </a:moveTo>
                  <a:lnTo>
                    <a:pt x="7659459" y="1967233"/>
                  </a:lnTo>
                </a:path>
                <a:path w="8223250" h="6673215">
                  <a:moveTo>
                    <a:pt x="7670591" y="1976341"/>
                  </a:moveTo>
                  <a:lnTo>
                    <a:pt x="7649340" y="1997592"/>
                  </a:lnTo>
                </a:path>
                <a:path w="8223250" h="6673215">
                  <a:moveTo>
                    <a:pt x="7724224" y="1997592"/>
                  </a:moveTo>
                  <a:lnTo>
                    <a:pt x="7745475" y="1976341"/>
                  </a:lnTo>
                </a:path>
                <a:path w="8223250" h="6673215">
                  <a:moveTo>
                    <a:pt x="7734344" y="2006699"/>
                  </a:moveTo>
                  <a:lnTo>
                    <a:pt x="7734344" y="1967233"/>
                  </a:lnTo>
                </a:path>
                <a:path w="8223250" h="6673215">
                  <a:moveTo>
                    <a:pt x="648660" y="5968489"/>
                  </a:moveTo>
                  <a:lnTo>
                    <a:pt x="648660" y="5968489"/>
                  </a:lnTo>
                  <a:lnTo>
                    <a:pt x="648660" y="3643024"/>
                  </a:lnTo>
                  <a:lnTo>
                    <a:pt x="648660" y="3626833"/>
                  </a:lnTo>
                </a:path>
                <a:path w="8223250" h="6673215">
                  <a:moveTo>
                    <a:pt x="638541" y="5942178"/>
                  </a:moveTo>
                  <a:lnTo>
                    <a:pt x="659792" y="5963429"/>
                  </a:lnTo>
                </a:path>
                <a:path w="8223250" h="6673215">
                  <a:moveTo>
                    <a:pt x="668899" y="5952297"/>
                  </a:moveTo>
                  <a:lnTo>
                    <a:pt x="628421" y="5952297"/>
                  </a:lnTo>
                </a:path>
                <a:path w="8223250" h="6673215">
                  <a:moveTo>
                    <a:pt x="668899" y="5888545"/>
                  </a:moveTo>
                  <a:lnTo>
                    <a:pt x="628421" y="5888545"/>
                  </a:lnTo>
                </a:path>
                <a:path w="8223250" h="6673215">
                  <a:moveTo>
                    <a:pt x="638541" y="5877413"/>
                  </a:moveTo>
                  <a:lnTo>
                    <a:pt x="659792" y="5898664"/>
                  </a:lnTo>
                </a:path>
                <a:path w="8223250" h="6673215">
                  <a:moveTo>
                    <a:pt x="668899" y="5321852"/>
                  </a:moveTo>
                  <a:lnTo>
                    <a:pt x="628421" y="5321852"/>
                  </a:lnTo>
                </a:path>
                <a:path w="8223250" h="6673215">
                  <a:moveTo>
                    <a:pt x="638541" y="5310720"/>
                  </a:moveTo>
                  <a:lnTo>
                    <a:pt x="659792" y="5332983"/>
                  </a:lnTo>
                </a:path>
                <a:path w="8223250" h="6673215">
                  <a:moveTo>
                    <a:pt x="668899" y="5246967"/>
                  </a:moveTo>
                  <a:lnTo>
                    <a:pt x="628421" y="5246967"/>
                  </a:lnTo>
                </a:path>
                <a:path w="8223250" h="6673215">
                  <a:moveTo>
                    <a:pt x="638541" y="5236848"/>
                  </a:moveTo>
                  <a:lnTo>
                    <a:pt x="659792" y="5258099"/>
                  </a:lnTo>
                </a:path>
                <a:path w="8223250" h="6673215">
                  <a:moveTo>
                    <a:pt x="668899" y="5204465"/>
                  </a:moveTo>
                  <a:lnTo>
                    <a:pt x="628421" y="5204465"/>
                  </a:lnTo>
                </a:path>
                <a:path w="8223250" h="6673215">
                  <a:moveTo>
                    <a:pt x="638541" y="5193334"/>
                  </a:moveTo>
                  <a:lnTo>
                    <a:pt x="659792" y="5214585"/>
                  </a:lnTo>
                </a:path>
                <a:path w="8223250" h="6673215">
                  <a:moveTo>
                    <a:pt x="668899" y="5140712"/>
                  </a:moveTo>
                  <a:lnTo>
                    <a:pt x="628421" y="5140712"/>
                  </a:lnTo>
                </a:path>
                <a:path w="8223250" h="6673215">
                  <a:moveTo>
                    <a:pt x="638541" y="5129581"/>
                  </a:moveTo>
                  <a:lnTo>
                    <a:pt x="659792" y="5150832"/>
                  </a:lnTo>
                </a:path>
                <a:path w="8223250" h="6673215">
                  <a:moveTo>
                    <a:pt x="668899" y="4574020"/>
                  </a:moveTo>
                  <a:lnTo>
                    <a:pt x="628421" y="4574020"/>
                  </a:lnTo>
                </a:path>
                <a:path w="8223250" h="6673215">
                  <a:moveTo>
                    <a:pt x="638541" y="4562888"/>
                  </a:moveTo>
                  <a:lnTo>
                    <a:pt x="659792" y="4584139"/>
                  </a:lnTo>
                </a:path>
                <a:path w="8223250" h="6673215">
                  <a:moveTo>
                    <a:pt x="668899" y="4509255"/>
                  </a:moveTo>
                  <a:lnTo>
                    <a:pt x="628421" y="4509255"/>
                  </a:lnTo>
                </a:path>
                <a:path w="8223250" h="6673215">
                  <a:moveTo>
                    <a:pt x="638541" y="4499135"/>
                  </a:moveTo>
                  <a:lnTo>
                    <a:pt x="659792" y="4520386"/>
                  </a:lnTo>
                </a:path>
                <a:path w="8223250" h="6673215">
                  <a:moveTo>
                    <a:pt x="668899" y="4456633"/>
                  </a:moveTo>
                  <a:lnTo>
                    <a:pt x="628421" y="4456633"/>
                  </a:lnTo>
                </a:path>
                <a:path w="8223250" h="6673215">
                  <a:moveTo>
                    <a:pt x="638541" y="4445502"/>
                  </a:moveTo>
                  <a:lnTo>
                    <a:pt x="659792" y="4466753"/>
                  </a:lnTo>
                </a:path>
                <a:path w="8223250" h="6673215">
                  <a:moveTo>
                    <a:pt x="668899" y="4370617"/>
                  </a:moveTo>
                  <a:lnTo>
                    <a:pt x="628421" y="4370617"/>
                  </a:lnTo>
                </a:path>
                <a:path w="8223250" h="6673215">
                  <a:moveTo>
                    <a:pt x="638541" y="4360498"/>
                  </a:moveTo>
                  <a:lnTo>
                    <a:pt x="659792" y="4381749"/>
                  </a:lnTo>
                </a:path>
                <a:path w="8223250" h="6673215">
                  <a:moveTo>
                    <a:pt x="668899" y="3803925"/>
                  </a:moveTo>
                  <a:lnTo>
                    <a:pt x="628421" y="3803925"/>
                  </a:lnTo>
                </a:path>
                <a:path w="8223250" h="6673215">
                  <a:moveTo>
                    <a:pt x="638541" y="3793805"/>
                  </a:moveTo>
                  <a:lnTo>
                    <a:pt x="659792" y="3815056"/>
                  </a:lnTo>
                </a:path>
                <a:path w="8223250" h="6673215">
                  <a:moveTo>
                    <a:pt x="668899" y="3717909"/>
                  </a:moveTo>
                  <a:lnTo>
                    <a:pt x="628421" y="3717909"/>
                  </a:lnTo>
                </a:path>
                <a:path w="8223250" h="6673215">
                  <a:moveTo>
                    <a:pt x="638541" y="3706777"/>
                  </a:moveTo>
                  <a:lnTo>
                    <a:pt x="659792" y="3729040"/>
                  </a:lnTo>
                </a:path>
                <a:path w="8223250" h="6673215">
                  <a:moveTo>
                    <a:pt x="659792" y="3654156"/>
                  </a:moveTo>
                  <a:lnTo>
                    <a:pt x="638541" y="3631893"/>
                  </a:lnTo>
                </a:path>
                <a:path w="8223250" h="6673215">
                  <a:moveTo>
                    <a:pt x="668899" y="3643024"/>
                  </a:moveTo>
                  <a:lnTo>
                    <a:pt x="628421" y="3643024"/>
                  </a:lnTo>
                </a:path>
                <a:path w="8223250" h="6673215">
                  <a:moveTo>
                    <a:pt x="609194" y="5236848"/>
                  </a:moveTo>
                  <a:lnTo>
                    <a:pt x="648660" y="5225716"/>
                  </a:lnTo>
                  <a:lnTo>
                    <a:pt x="605146" y="5225716"/>
                  </a:lnTo>
                  <a:lnTo>
                    <a:pt x="605146" y="5199406"/>
                  </a:lnTo>
                  <a:lnTo>
                    <a:pt x="605146" y="5095175"/>
                  </a:lnTo>
                </a:path>
                <a:path w="8223250" h="6673215">
                  <a:moveTo>
                    <a:pt x="648660" y="5225716"/>
                  </a:moveTo>
                  <a:lnTo>
                    <a:pt x="609194" y="5214585"/>
                  </a:lnTo>
                </a:path>
                <a:path w="8223250" h="6673215">
                  <a:moveTo>
                    <a:pt x="451330" y="5888545"/>
                  </a:moveTo>
                  <a:lnTo>
                    <a:pt x="451330" y="5888545"/>
                  </a:lnTo>
                  <a:lnTo>
                    <a:pt x="7734344" y="5888545"/>
                  </a:lnTo>
                  <a:lnTo>
                    <a:pt x="7750535" y="5888545"/>
                  </a:lnTo>
                </a:path>
                <a:path w="8223250" h="6673215">
                  <a:moveTo>
                    <a:pt x="477641" y="5877413"/>
                  </a:moveTo>
                  <a:lnTo>
                    <a:pt x="456390" y="5898664"/>
                  </a:lnTo>
                </a:path>
                <a:path w="8223250" h="6673215">
                  <a:moveTo>
                    <a:pt x="467521" y="5908784"/>
                  </a:moveTo>
                  <a:lnTo>
                    <a:pt x="467521" y="5868305"/>
                  </a:lnTo>
                </a:path>
                <a:path w="8223250" h="6673215">
                  <a:moveTo>
                    <a:pt x="488772" y="5908784"/>
                  </a:moveTo>
                  <a:lnTo>
                    <a:pt x="488772" y="5868305"/>
                  </a:lnTo>
                </a:path>
                <a:path w="8223250" h="6673215">
                  <a:moveTo>
                    <a:pt x="498892" y="5877413"/>
                  </a:moveTo>
                  <a:lnTo>
                    <a:pt x="477641" y="5898664"/>
                  </a:lnTo>
                </a:path>
                <a:path w="8223250" h="6673215">
                  <a:moveTo>
                    <a:pt x="542405" y="5908784"/>
                  </a:moveTo>
                  <a:lnTo>
                    <a:pt x="542405" y="5868305"/>
                  </a:lnTo>
                </a:path>
                <a:path w="8223250" h="6673215">
                  <a:moveTo>
                    <a:pt x="552525" y="5877413"/>
                  </a:moveTo>
                  <a:lnTo>
                    <a:pt x="531274" y="5898664"/>
                  </a:lnTo>
                </a:path>
                <a:path w="8223250" h="6673215">
                  <a:moveTo>
                    <a:pt x="809561" y="5908784"/>
                  </a:moveTo>
                  <a:lnTo>
                    <a:pt x="809561" y="5868305"/>
                  </a:lnTo>
                </a:path>
                <a:path w="8223250" h="6673215">
                  <a:moveTo>
                    <a:pt x="819680" y="5877413"/>
                  </a:moveTo>
                  <a:lnTo>
                    <a:pt x="798429" y="5898664"/>
                  </a:lnTo>
                </a:path>
                <a:path w="8223250" h="6673215">
                  <a:moveTo>
                    <a:pt x="852063" y="5908784"/>
                  </a:moveTo>
                  <a:lnTo>
                    <a:pt x="852063" y="5868305"/>
                  </a:lnTo>
                </a:path>
                <a:path w="8223250" h="6673215">
                  <a:moveTo>
                    <a:pt x="862182" y="5877413"/>
                  </a:moveTo>
                  <a:lnTo>
                    <a:pt x="840931" y="5898664"/>
                  </a:lnTo>
                </a:path>
                <a:path w="8223250" h="6673215">
                  <a:moveTo>
                    <a:pt x="1108086" y="5908784"/>
                  </a:moveTo>
                  <a:lnTo>
                    <a:pt x="1108086" y="5868305"/>
                  </a:lnTo>
                </a:path>
                <a:path w="8223250" h="6673215">
                  <a:moveTo>
                    <a:pt x="1119218" y="5877413"/>
                  </a:moveTo>
                  <a:lnTo>
                    <a:pt x="1097967" y="5898664"/>
                  </a:lnTo>
                </a:path>
                <a:path w="8223250" h="6673215">
                  <a:moveTo>
                    <a:pt x="1199162" y="5908784"/>
                  </a:moveTo>
                  <a:lnTo>
                    <a:pt x="1199162" y="5868305"/>
                  </a:lnTo>
                </a:path>
                <a:path w="8223250" h="6673215">
                  <a:moveTo>
                    <a:pt x="1210293" y="5877413"/>
                  </a:moveTo>
                  <a:lnTo>
                    <a:pt x="1189042" y="5898664"/>
                  </a:lnTo>
                </a:path>
                <a:path w="8223250" h="6673215">
                  <a:moveTo>
                    <a:pt x="1765855" y="5908784"/>
                  </a:moveTo>
                  <a:lnTo>
                    <a:pt x="1765855" y="5868305"/>
                  </a:lnTo>
                </a:path>
                <a:path w="8223250" h="6673215">
                  <a:moveTo>
                    <a:pt x="1776986" y="5877413"/>
                  </a:moveTo>
                  <a:lnTo>
                    <a:pt x="1754723" y="5898664"/>
                  </a:lnTo>
                </a:path>
                <a:path w="8223250" h="6673215">
                  <a:moveTo>
                    <a:pt x="1829608" y="5908784"/>
                  </a:moveTo>
                  <a:lnTo>
                    <a:pt x="1829608" y="5868305"/>
                  </a:lnTo>
                </a:path>
                <a:path w="8223250" h="6673215">
                  <a:moveTo>
                    <a:pt x="1840739" y="5877413"/>
                  </a:moveTo>
                  <a:lnTo>
                    <a:pt x="1819488" y="5898664"/>
                  </a:lnTo>
                </a:path>
                <a:path w="8223250" h="6673215">
                  <a:moveTo>
                    <a:pt x="1883241" y="5908784"/>
                  </a:moveTo>
                  <a:lnTo>
                    <a:pt x="1883241" y="5868305"/>
                  </a:lnTo>
                </a:path>
                <a:path w="8223250" h="6673215">
                  <a:moveTo>
                    <a:pt x="1894372" y="5877413"/>
                  </a:moveTo>
                  <a:lnTo>
                    <a:pt x="1872110" y="5898664"/>
                  </a:lnTo>
                </a:path>
                <a:path w="8223250" h="6673215">
                  <a:moveTo>
                    <a:pt x="2577440" y="5908784"/>
                  </a:moveTo>
                  <a:lnTo>
                    <a:pt x="2577440" y="5868305"/>
                  </a:lnTo>
                </a:path>
                <a:path w="8223250" h="6673215">
                  <a:moveTo>
                    <a:pt x="2588571" y="5877413"/>
                  </a:moveTo>
                  <a:lnTo>
                    <a:pt x="2567320" y="5898664"/>
                  </a:lnTo>
                </a:path>
                <a:path w="8223250" h="6673215">
                  <a:moveTo>
                    <a:pt x="2631073" y="5908784"/>
                  </a:moveTo>
                  <a:lnTo>
                    <a:pt x="2631073" y="5868305"/>
                  </a:lnTo>
                </a:path>
                <a:path w="8223250" h="6673215">
                  <a:moveTo>
                    <a:pt x="2642205" y="5877413"/>
                  </a:moveTo>
                  <a:lnTo>
                    <a:pt x="2620954" y="5898664"/>
                  </a:lnTo>
                </a:path>
                <a:path w="8223250" h="6673215">
                  <a:moveTo>
                    <a:pt x="2759591" y="5908784"/>
                  </a:moveTo>
                  <a:lnTo>
                    <a:pt x="2759591" y="5868305"/>
                  </a:lnTo>
                </a:path>
                <a:path w="8223250" h="6673215">
                  <a:moveTo>
                    <a:pt x="2770722" y="5877413"/>
                  </a:moveTo>
                  <a:lnTo>
                    <a:pt x="2748459" y="5898664"/>
                  </a:lnTo>
                </a:path>
                <a:path w="8223250" h="6673215">
                  <a:moveTo>
                    <a:pt x="2919479" y="5908784"/>
                  </a:moveTo>
                  <a:lnTo>
                    <a:pt x="2919479" y="5868305"/>
                  </a:lnTo>
                </a:path>
                <a:path w="8223250" h="6673215">
                  <a:moveTo>
                    <a:pt x="2930611" y="5877413"/>
                  </a:moveTo>
                  <a:lnTo>
                    <a:pt x="2909360" y="5898664"/>
                  </a:lnTo>
                </a:path>
                <a:path w="8223250" h="6673215">
                  <a:moveTo>
                    <a:pt x="3262531" y="5908784"/>
                  </a:moveTo>
                  <a:lnTo>
                    <a:pt x="3262531" y="5868305"/>
                  </a:lnTo>
                </a:path>
                <a:path w="8223250" h="6673215">
                  <a:moveTo>
                    <a:pt x="3272650" y="5877413"/>
                  </a:moveTo>
                  <a:lnTo>
                    <a:pt x="3251399" y="5898664"/>
                  </a:lnTo>
                </a:path>
                <a:path w="8223250" h="6673215">
                  <a:moveTo>
                    <a:pt x="3326284" y="5908784"/>
                  </a:moveTo>
                  <a:lnTo>
                    <a:pt x="3326284" y="5868305"/>
                  </a:lnTo>
                </a:path>
                <a:path w="8223250" h="6673215">
                  <a:moveTo>
                    <a:pt x="3336403" y="5877413"/>
                  </a:moveTo>
                  <a:lnTo>
                    <a:pt x="3315152" y="5898664"/>
                  </a:lnTo>
                </a:path>
                <a:path w="8223250" h="6673215">
                  <a:moveTo>
                    <a:pt x="3379917" y="5908784"/>
                  </a:moveTo>
                  <a:lnTo>
                    <a:pt x="3379917" y="5868305"/>
                  </a:lnTo>
                </a:path>
                <a:path w="8223250" h="6673215">
                  <a:moveTo>
                    <a:pt x="3390037" y="5877413"/>
                  </a:moveTo>
                  <a:lnTo>
                    <a:pt x="3368786" y="5898664"/>
                  </a:lnTo>
                </a:path>
                <a:path w="8223250" h="6673215">
                  <a:moveTo>
                    <a:pt x="3443670" y="5908784"/>
                  </a:moveTo>
                  <a:lnTo>
                    <a:pt x="3443670" y="5868305"/>
                  </a:lnTo>
                </a:path>
                <a:path w="8223250" h="6673215">
                  <a:moveTo>
                    <a:pt x="3454801" y="5877413"/>
                  </a:moveTo>
                  <a:lnTo>
                    <a:pt x="3432539" y="5898664"/>
                  </a:lnTo>
                </a:path>
                <a:path w="8223250" h="6673215">
                  <a:moveTo>
                    <a:pt x="4010363" y="5908784"/>
                  </a:moveTo>
                  <a:lnTo>
                    <a:pt x="4010363" y="5868305"/>
                  </a:lnTo>
                </a:path>
                <a:path w="8223250" h="6673215">
                  <a:moveTo>
                    <a:pt x="4020482" y="5877413"/>
                  </a:moveTo>
                  <a:lnTo>
                    <a:pt x="3999231" y="5898664"/>
                  </a:lnTo>
                </a:path>
                <a:path w="8223250" h="6673215">
                  <a:moveTo>
                    <a:pt x="4074116" y="5908784"/>
                  </a:moveTo>
                  <a:lnTo>
                    <a:pt x="4074116" y="5868305"/>
                  </a:lnTo>
                </a:path>
                <a:path w="8223250" h="6673215">
                  <a:moveTo>
                    <a:pt x="4085247" y="5877413"/>
                  </a:moveTo>
                  <a:lnTo>
                    <a:pt x="4063996" y="5898664"/>
                  </a:lnTo>
                </a:path>
                <a:path w="8223250" h="6673215">
                  <a:moveTo>
                    <a:pt x="4127749" y="5908784"/>
                  </a:moveTo>
                  <a:lnTo>
                    <a:pt x="4127749" y="5868305"/>
                  </a:lnTo>
                </a:path>
                <a:path w="8223250" h="6673215">
                  <a:moveTo>
                    <a:pt x="4137869" y="5877413"/>
                  </a:moveTo>
                  <a:lnTo>
                    <a:pt x="4116618" y="5898664"/>
                  </a:lnTo>
                </a:path>
                <a:path w="8223250" h="6673215">
                  <a:moveTo>
                    <a:pt x="4191502" y="5908784"/>
                  </a:moveTo>
                  <a:lnTo>
                    <a:pt x="4191502" y="5868305"/>
                  </a:lnTo>
                </a:path>
                <a:path w="8223250" h="6673215">
                  <a:moveTo>
                    <a:pt x="4202634" y="5877413"/>
                  </a:moveTo>
                  <a:lnTo>
                    <a:pt x="4181383" y="5898664"/>
                  </a:lnTo>
                </a:path>
                <a:path w="8223250" h="6673215">
                  <a:moveTo>
                    <a:pt x="4758195" y="5908784"/>
                  </a:moveTo>
                  <a:lnTo>
                    <a:pt x="4758195" y="5868305"/>
                  </a:lnTo>
                </a:path>
                <a:path w="8223250" h="6673215">
                  <a:moveTo>
                    <a:pt x="4769326" y="5877413"/>
                  </a:moveTo>
                  <a:lnTo>
                    <a:pt x="4747063" y="5898664"/>
                  </a:lnTo>
                </a:path>
                <a:path w="8223250" h="6673215">
                  <a:moveTo>
                    <a:pt x="4821948" y="5908784"/>
                  </a:moveTo>
                  <a:lnTo>
                    <a:pt x="4821948" y="5868305"/>
                  </a:lnTo>
                </a:path>
                <a:path w="8223250" h="6673215">
                  <a:moveTo>
                    <a:pt x="4833079" y="5877413"/>
                  </a:moveTo>
                  <a:lnTo>
                    <a:pt x="4811828" y="5898664"/>
                  </a:lnTo>
                </a:path>
                <a:path w="8223250" h="6673215">
                  <a:moveTo>
                    <a:pt x="4875581" y="5908784"/>
                  </a:moveTo>
                  <a:lnTo>
                    <a:pt x="4875581" y="5868305"/>
                  </a:lnTo>
                </a:path>
                <a:path w="8223250" h="6673215">
                  <a:moveTo>
                    <a:pt x="4886713" y="5877413"/>
                  </a:moveTo>
                  <a:lnTo>
                    <a:pt x="4865462" y="5898664"/>
                  </a:lnTo>
                </a:path>
                <a:path w="8223250" h="6673215">
                  <a:moveTo>
                    <a:pt x="5570792" y="5908784"/>
                  </a:moveTo>
                  <a:lnTo>
                    <a:pt x="5570792" y="5868305"/>
                  </a:lnTo>
                </a:path>
                <a:path w="8223250" h="6673215">
                  <a:moveTo>
                    <a:pt x="5580911" y="5877413"/>
                  </a:moveTo>
                  <a:lnTo>
                    <a:pt x="5559660" y="5898664"/>
                  </a:lnTo>
                </a:path>
                <a:path w="8223250" h="6673215">
                  <a:moveTo>
                    <a:pt x="5623413" y="5908784"/>
                  </a:moveTo>
                  <a:lnTo>
                    <a:pt x="5623413" y="5868305"/>
                  </a:lnTo>
                </a:path>
                <a:path w="8223250" h="6673215">
                  <a:moveTo>
                    <a:pt x="5634545" y="5877413"/>
                  </a:moveTo>
                  <a:lnTo>
                    <a:pt x="5613294" y="5898664"/>
                  </a:lnTo>
                </a:path>
                <a:path w="8223250" h="6673215">
                  <a:moveTo>
                    <a:pt x="6318624" y="5908784"/>
                  </a:moveTo>
                  <a:lnTo>
                    <a:pt x="6318624" y="5868305"/>
                  </a:lnTo>
                </a:path>
                <a:path w="8223250" h="6673215">
                  <a:moveTo>
                    <a:pt x="6328743" y="5877413"/>
                  </a:moveTo>
                  <a:lnTo>
                    <a:pt x="6307492" y="5898664"/>
                  </a:lnTo>
                </a:path>
                <a:path w="8223250" h="6673215">
                  <a:moveTo>
                    <a:pt x="6372257" y="5908784"/>
                  </a:moveTo>
                  <a:lnTo>
                    <a:pt x="6372257" y="5868305"/>
                  </a:lnTo>
                </a:path>
                <a:path w="8223250" h="6673215">
                  <a:moveTo>
                    <a:pt x="6382377" y="5877413"/>
                  </a:moveTo>
                  <a:lnTo>
                    <a:pt x="6361126" y="5898664"/>
                  </a:lnTo>
                </a:path>
                <a:path w="8223250" h="6673215">
                  <a:moveTo>
                    <a:pt x="6436010" y="5908784"/>
                  </a:moveTo>
                  <a:lnTo>
                    <a:pt x="6436010" y="5868305"/>
                  </a:lnTo>
                </a:path>
                <a:path w="8223250" h="6673215">
                  <a:moveTo>
                    <a:pt x="6447142" y="5877413"/>
                  </a:moveTo>
                  <a:lnTo>
                    <a:pt x="6425891" y="5898664"/>
                  </a:lnTo>
                </a:path>
                <a:path w="8223250" h="6673215">
                  <a:moveTo>
                    <a:pt x="7002703" y="5908784"/>
                  </a:moveTo>
                  <a:lnTo>
                    <a:pt x="7002703" y="5868305"/>
                  </a:lnTo>
                </a:path>
                <a:path w="8223250" h="6673215">
                  <a:moveTo>
                    <a:pt x="7012822" y="5877413"/>
                  </a:moveTo>
                  <a:lnTo>
                    <a:pt x="6991572" y="5898664"/>
                  </a:lnTo>
                </a:path>
                <a:path w="8223250" h="6673215">
                  <a:moveTo>
                    <a:pt x="7022942" y="5908784"/>
                  </a:moveTo>
                  <a:lnTo>
                    <a:pt x="7022942" y="5868305"/>
                  </a:lnTo>
                </a:path>
                <a:path w="8223250" h="6673215">
                  <a:moveTo>
                    <a:pt x="7034073" y="5877413"/>
                  </a:moveTo>
                  <a:lnTo>
                    <a:pt x="7011811" y="5898664"/>
                  </a:lnTo>
                </a:path>
                <a:path w="8223250" h="6673215">
                  <a:moveTo>
                    <a:pt x="7044193" y="5908784"/>
                  </a:moveTo>
                  <a:lnTo>
                    <a:pt x="7044193" y="5868305"/>
                  </a:lnTo>
                </a:path>
                <a:path w="8223250" h="6673215">
                  <a:moveTo>
                    <a:pt x="7055324" y="5877413"/>
                  </a:moveTo>
                  <a:lnTo>
                    <a:pt x="7034073" y="5898664"/>
                  </a:lnTo>
                </a:path>
                <a:path w="8223250" h="6673215">
                  <a:moveTo>
                    <a:pt x="7659459" y="5908784"/>
                  </a:moveTo>
                  <a:lnTo>
                    <a:pt x="7659459" y="5868305"/>
                  </a:lnTo>
                </a:path>
                <a:path w="8223250" h="6673215">
                  <a:moveTo>
                    <a:pt x="7670591" y="5877413"/>
                  </a:moveTo>
                  <a:lnTo>
                    <a:pt x="7649340" y="5898664"/>
                  </a:lnTo>
                </a:path>
                <a:path w="8223250" h="6673215">
                  <a:moveTo>
                    <a:pt x="7713093" y="5908784"/>
                  </a:moveTo>
                  <a:lnTo>
                    <a:pt x="7713093" y="5868305"/>
                  </a:lnTo>
                </a:path>
                <a:path w="8223250" h="6673215">
                  <a:moveTo>
                    <a:pt x="7702973" y="5898664"/>
                  </a:moveTo>
                  <a:lnTo>
                    <a:pt x="7724224" y="5877413"/>
                  </a:lnTo>
                </a:path>
                <a:path w="8223250" h="6673215">
                  <a:moveTo>
                    <a:pt x="7745475" y="5877413"/>
                  </a:moveTo>
                  <a:lnTo>
                    <a:pt x="7724224" y="5898664"/>
                  </a:lnTo>
                </a:path>
                <a:path w="8223250" h="6673215">
                  <a:moveTo>
                    <a:pt x="7734344" y="5908784"/>
                  </a:moveTo>
                  <a:lnTo>
                    <a:pt x="7734344" y="5868305"/>
                  </a:lnTo>
                </a:path>
                <a:path w="8223250" h="6673215">
                  <a:moveTo>
                    <a:pt x="648660" y="2710005"/>
                  </a:moveTo>
                  <a:lnTo>
                    <a:pt x="648660" y="2710005"/>
                  </a:lnTo>
                  <a:lnTo>
                    <a:pt x="648660" y="309657"/>
                  </a:lnTo>
                  <a:lnTo>
                    <a:pt x="648660" y="293465"/>
                  </a:lnTo>
                </a:path>
                <a:path w="8223250" h="6673215">
                  <a:moveTo>
                    <a:pt x="638541" y="2683695"/>
                  </a:moveTo>
                  <a:lnTo>
                    <a:pt x="659792" y="2704946"/>
                  </a:lnTo>
                </a:path>
                <a:path w="8223250" h="6673215">
                  <a:moveTo>
                    <a:pt x="668899" y="2693814"/>
                  </a:moveTo>
                  <a:lnTo>
                    <a:pt x="628421" y="2693814"/>
                  </a:lnTo>
                </a:path>
                <a:path w="8223250" h="6673215">
                  <a:moveTo>
                    <a:pt x="668899" y="2618930"/>
                  </a:moveTo>
                  <a:lnTo>
                    <a:pt x="628421" y="2618930"/>
                  </a:lnTo>
                </a:path>
                <a:path w="8223250" h="6673215">
                  <a:moveTo>
                    <a:pt x="638541" y="2608810"/>
                  </a:moveTo>
                  <a:lnTo>
                    <a:pt x="659792" y="2630061"/>
                  </a:lnTo>
                </a:path>
                <a:path w="8223250" h="6673215">
                  <a:moveTo>
                    <a:pt x="668899" y="2533926"/>
                  </a:moveTo>
                  <a:lnTo>
                    <a:pt x="628421" y="2533926"/>
                  </a:lnTo>
                </a:path>
                <a:path w="8223250" h="6673215">
                  <a:moveTo>
                    <a:pt x="638541" y="2522794"/>
                  </a:moveTo>
                  <a:lnTo>
                    <a:pt x="659792" y="2544045"/>
                  </a:lnTo>
                </a:path>
                <a:path w="8223250" h="6673215">
                  <a:moveTo>
                    <a:pt x="668899" y="1967233"/>
                  </a:moveTo>
                  <a:lnTo>
                    <a:pt x="628421" y="1967233"/>
                  </a:lnTo>
                </a:path>
                <a:path w="8223250" h="6673215">
                  <a:moveTo>
                    <a:pt x="638541" y="1956101"/>
                  </a:moveTo>
                  <a:lnTo>
                    <a:pt x="659792" y="1978364"/>
                  </a:lnTo>
                </a:path>
                <a:path w="8223250" h="6673215">
                  <a:moveTo>
                    <a:pt x="668899" y="1881217"/>
                  </a:moveTo>
                  <a:lnTo>
                    <a:pt x="628421" y="1881217"/>
                  </a:lnTo>
                </a:path>
                <a:path w="8223250" h="6673215">
                  <a:moveTo>
                    <a:pt x="638541" y="1870086"/>
                  </a:moveTo>
                  <a:lnTo>
                    <a:pt x="659792" y="1891337"/>
                  </a:lnTo>
                </a:path>
                <a:path w="8223250" h="6673215">
                  <a:moveTo>
                    <a:pt x="668899" y="1827584"/>
                  </a:moveTo>
                  <a:lnTo>
                    <a:pt x="628421" y="1827584"/>
                  </a:lnTo>
                </a:path>
                <a:path w="8223250" h="6673215">
                  <a:moveTo>
                    <a:pt x="638541" y="1816452"/>
                  </a:moveTo>
                  <a:lnTo>
                    <a:pt x="659792" y="1837703"/>
                  </a:lnTo>
                </a:path>
                <a:path w="8223250" h="6673215">
                  <a:moveTo>
                    <a:pt x="668899" y="1763831"/>
                  </a:moveTo>
                  <a:lnTo>
                    <a:pt x="628421" y="1763831"/>
                  </a:lnTo>
                </a:path>
                <a:path w="8223250" h="6673215">
                  <a:moveTo>
                    <a:pt x="638541" y="1752699"/>
                  </a:moveTo>
                  <a:lnTo>
                    <a:pt x="659792" y="1773950"/>
                  </a:lnTo>
                </a:path>
                <a:path w="8223250" h="6673215">
                  <a:moveTo>
                    <a:pt x="668899" y="1197138"/>
                  </a:moveTo>
                  <a:lnTo>
                    <a:pt x="628421" y="1197138"/>
                  </a:lnTo>
                </a:path>
                <a:path w="8223250" h="6673215">
                  <a:moveTo>
                    <a:pt x="638541" y="1186007"/>
                  </a:moveTo>
                  <a:lnTo>
                    <a:pt x="659792" y="1207257"/>
                  </a:lnTo>
                </a:path>
                <a:path w="8223250" h="6673215">
                  <a:moveTo>
                    <a:pt x="668899" y="1132373"/>
                  </a:moveTo>
                  <a:lnTo>
                    <a:pt x="628421" y="1132373"/>
                  </a:lnTo>
                </a:path>
                <a:path w="8223250" h="6673215">
                  <a:moveTo>
                    <a:pt x="638541" y="1122254"/>
                  </a:moveTo>
                  <a:lnTo>
                    <a:pt x="659792" y="1143505"/>
                  </a:lnTo>
                </a:path>
                <a:path w="8223250" h="6673215">
                  <a:moveTo>
                    <a:pt x="668899" y="1089871"/>
                  </a:moveTo>
                  <a:lnTo>
                    <a:pt x="628421" y="1089871"/>
                  </a:lnTo>
                </a:path>
                <a:path w="8223250" h="6673215">
                  <a:moveTo>
                    <a:pt x="638541" y="1079752"/>
                  </a:moveTo>
                  <a:lnTo>
                    <a:pt x="659792" y="1101003"/>
                  </a:lnTo>
                </a:path>
                <a:path w="8223250" h="6673215">
                  <a:moveTo>
                    <a:pt x="668899" y="1014987"/>
                  </a:moveTo>
                  <a:lnTo>
                    <a:pt x="628421" y="1014987"/>
                  </a:lnTo>
                </a:path>
                <a:path w="8223250" h="6673215">
                  <a:moveTo>
                    <a:pt x="638541" y="1004867"/>
                  </a:moveTo>
                  <a:lnTo>
                    <a:pt x="659792" y="1026118"/>
                  </a:lnTo>
                </a:path>
                <a:path w="8223250" h="6673215">
                  <a:moveTo>
                    <a:pt x="668899" y="449306"/>
                  </a:moveTo>
                  <a:lnTo>
                    <a:pt x="628421" y="449306"/>
                  </a:lnTo>
                </a:path>
                <a:path w="8223250" h="6673215">
                  <a:moveTo>
                    <a:pt x="638541" y="438174"/>
                  </a:moveTo>
                  <a:lnTo>
                    <a:pt x="659792" y="459425"/>
                  </a:lnTo>
                </a:path>
                <a:path w="8223250" h="6673215">
                  <a:moveTo>
                    <a:pt x="668899" y="384541"/>
                  </a:moveTo>
                  <a:lnTo>
                    <a:pt x="628421" y="384541"/>
                  </a:lnTo>
                </a:path>
                <a:path w="8223250" h="6673215">
                  <a:moveTo>
                    <a:pt x="638541" y="374422"/>
                  </a:moveTo>
                  <a:lnTo>
                    <a:pt x="659792" y="395672"/>
                  </a:lnTo>
                </a:path>
                <a:path w="8223250" h="6673215">
                  <a:moveTo>
                    <a:pt x="668899" y="330908"/>
                  </a:moveTo>
                  <a:lnTo>
                    <a:pt x="628421" y="330908"/>
                  </a:lnTo>
                </a:path>
                <a:path w="8223250" h="6673215">
                  <a:moveTo>
                    <a:pt x="659792" y="342039"/>
                  </a:moveTo>
                  <a:lnTo>
                    <a:pt x="638541" y="320788"/>
                  </a:lnTo>
                </a:path>
                <a:path w="8223250" h="6673215">
                  <a:moveTo>
                    <a:pt x="638541" y="299537"/>
                  </a:moveTo>
                  <a:lnTo>
                    <a:pt x="659792" y="320788"/>
                  </a:lnTo>
                </a:path>
                <a:path w="8223250" h="6673215">
                  <a:moveTo>
                    <a:pt x="668899" y="309657"/>
                  </a:moveTo>
                  <a:lnTo>
                    <a:pt x="628421" y="309657"/>
                  </a:lnTo>
                </a:path>
                <a:path w="8223250" h="6673215">
                  <a:moveTo>
                    <a:pt x="526214" y="5401796"/>
                  </a:moveTo>
                  <a:lnTo>
                    <a:pt x="526214" y="5401796"/>
                  </a:lnTo>
                  <a:lnTo>
                    <a:pt x="7713093" y="5401796"/>
                  </a:lnTo>
                  <a:lnTo>
                    <a:pt x="7729284" y="5401796"/>
                  </a:lnTo>
                </a:path>
                <a:path w="8223250" h="6673215">
                  <a:moveTo>
                    <a:pt x="552525" y="5391676"/>
                  </a:moveTo>
                  <a:lnTo>
                    <a:pt x="531274" y="5412927"/>
                  </a:lnTo>
                </a:path>
                <a:path w="8223250" h="6673215">
                  <a:moveTo>
                    <a:pt x="542405" y="5422035"/>
                  </a:moveTo>
                  <a:lnTo>
                    <a:pt x="542405" y="5381557"/>
                  </a:lnTo>
                </a:path>
                <a:path w="8223250" h="6673215">
                  <a:moveTo>
                    <a:pt x="606158" y="5422035"/>
                  </a:moveTo>
                  <a:lnTo>
                    <a:pt x="606158" y="5381557"/>
                  </a:lnTo>
                </a:path>
                <a:path w="8223250" h="6673215">
                  <a:moveTo>
                    <a:pt x="617290" y="5391676"/>
                  </a:moveTo>
                  <a:lnTo>
                    <a:pt x="595027" y="5412927"/>
                  </a:lnTo>
                </a:path>
                <a:path w="8223250" h="6673215">
                  <a:moveTo>
                    <a:pt x="766047" y="5422035"/>
                  </a:moveTo>
                  <a:lnTo>
                    <a:pt x="766047" y="5381557"/>
                  </a:lnTo>
                </a:path>
                <a:path w="8223250" h="6673215">
                  <a:moveTo>
                    <a:pt x="777178" y="5391676"/>
                  </a:moveTo>
                  <a:lnTo>
                    <a:pt x="755927" y="5412927"/>
                  </a:lnTo>
                </a:path>
                <a:path w="8223250" h="6673215">
                  <a:moveTo>
                    <a:pt x="809561" y="5422035"/>
                  </a:moveTo>
                  <a:lnTo>
                    <a:pt x="809561" y="5381557"/>
                  </a:lnTo>
                </a:path>
                <a:path w="8223250" h="6673215">
                  <a:moveTo>
                    <a:pt x="819680" y="5391676"/>
                  </a:moveTo>
                  <a:lnTo>
                    <a:pt x="798429" y="5412927"/>
                  </a:lnTo>
                </a:path>
                <a:path w="8223250" h="6673215">
                  <a:moveTo>
                    <a:pt x="852063" y="5422035"/>
                  </a:moveTo>
                  <a:lnTo>
                    <a:pt x="852063" y="5381557"/>
                  </a:lnTo>
                </a:path>
                <a:path w="8223250" h="6673215">
                  <a:moveTo>
                    <a:pt x="862182" y="5391676"/>
                  </a:moveTo>
                  <a:lnTo>
                    <a:pt x="840931" y="5412927"/>
                  </a:lnTo>
                </a:path>
                <a:path w="8223250" h="6673215">
                  <a:moveTo>
                    <a:pt x="1528046" y="5422035"/>
                  </a:moveTo>
                  <a:lnTo>
                    <a:pt x="1528046" y="5381557"/>
                  </a:lnTo>
                </a:path>
                <a:path w="8223250" h="6673215">
                  <a:moveTo>
                    <a:pt x="1539178" y="5391676"/>
                  </a:moveTo>
                  <a:lnTo>
                    <a:pt x="1517927" y="5412927"/>
                  </a:lnTo>
                </a:path>
                <a:path w="8223250" h="6673215">
                  <a:moveTo>
                    <a:pt x="1723353" y="5422035"/>
                  </a:moveTo>
                  <a:lnTo>
                    <a:pt x="1723353" y="5381557"/>
                  </a:lnTo>
                </a:path>
                <a:path w="8223250" h="6673215">
                  <a:moveTo>
                    <a:pt x="1733472" y="5391676"/>
                  </a:moveTo>
                  <a:lnTo>
                    <a:pt x="1712221" y="5412927"/>
                  </a:lnTo>
                </a:path>
                <a:path w="8223250" h="6673215">
                  <a:moveTo>
                    <a:pt x="1829608" y="5422035"/>
                  </a:moveTo>
                  <a:lnTo>
                    <a:pt x="1829608" y="5381557"/>
                  </a:lnTo>
                </a:path>
                <a:path w="8223250" h="6673215">
                  <a:moveTo>
                    <a:pt x="1840739" y="5391676"/>
                  </a:moveTo>
                  <a:lnTo>
                    <a:pt x="1819488" y="5412927"/>
                  </a:lnTo>
                </a:path>
                <a:path w="8223250" h="6673215">
                  <a:moveTo>
                    <a:pt x="1883241" y="5422035"/>
                  </a:moveTo>
                  <a:lnTo>
                    <a:pt x="1883241" y="5381557"/>
                  </a:lnTo>
                </a:path>
                <a:path w="8223250" h="6673215">
                  <a:moveTo>
                    <a:pt x="1894372" y="5391676"/>
                  </a:moveTo>
                  <a:lnTo>
                    <a:pt x="1872110" y="5412927"/>
                  </a:lnTo>
                </a:path>
                <a:path w="8223250" h="6673215">
                  <a:moveTo>
                    <a:pt x="2214149" y="5422035"/>
                  </a:moveTo>
                  <a:lnTo>
                    <a:pt x="2214149" y="5381557"/>
                  </a:lnTo>
                </a:path>
                <a:path w="8223250" h="6673215">
                  <a:moveTo>
                    <a:pt x="2225281" y="5391676"/>
                  </a:moveTo>
                  <a:lnTo>
                    <a:pt x="2204030" y="5412927"/>
                  </a:lnTo>
                </a:path>
                <a:path w="8223250" h="6673215">
                  <a:moveTo>
                    <a:pt x="2577440" y="5422035"/>
                  </a:moveTo>
                  <a:lnTo>
                    <a:pt x="2577440" y="5381557"/>
                  </a:lnTo>
                </a:path>
                <a:path w="8223250" h="6673215">
                  <a:moveTo>
                    <a:pt x="2588571" y="5391676"/>
                  </a:moveTo>
                  <a:lnTo>
                    <a:pt x="2567320" y="5412927"/>
                  </a:lnTo>
                </a:path>
                <a:path w="8223250" h="6673215">
                  <a:moveTo>
                    <a:pt x="2631073" y="5422035"/>
                  </a:moveTo>
                  <a:lnTo>
                    <a:pt x="2631073" y="5381557"/>
                  </a:lnTo>
                </a:path>
                <a:path w="8223250" h="6673215">
                  <a:moveTo>
                    <a:pt x="2642205" y="5391676"/>
                  </a:moveTo>
                  <a:lnTo>
                    <a:pt x="2620954" y="5412927"/>
                  </a:lnTo>
                </a:path>
                <a:path w="8223250" h="6673215">
                  <a:moveTo>
                    <a:pt x="3088475" y="5422035"/>
                  </a:moveTo>
                  <a:lnTo>
                    <a:pt x="3088475" y="5381557"/>
                  </a:lnTo>
                </a:path>
                <a:path w="8223250" h="6673215">
                  <a:moveTo>
                    <a:pt x="3099607" y="5391676"/>
                  </a:moveTo>
                  <a:lnTo>
                    <a:pt x="3078356" y="5412927"/>
                  </a:lnTo>
                </a:path>
                <a:path w="8223250" h="6673215">
                  <a:moveTo>
                    <a:pt x="3283782" y="5422035"/>
                  </a:moveTo>
                  <a:lnTo>
                    <a:pt x="3283782" y="5381557"/>
                  </a:lnTo>
                </a:path>
                <a:path w="8223250" h="6673215">
                  <a:moveTo>
                    <a:pt x="3293901" y="5391676"/>
                  </a:moveTo>
                  <a:lnTo>
                    <a:pt x="3272650" y="5412927"/>
                  </a:lnTo>
                </a:path>
                <a:path w="8223250" h="6673215">
                  <a:moveTo>
                    <a:pt x="3357654" y="5422035"/>
                  </a:moveTo>
                  <a:lnTo>
                    <a:pt x="3357654" y="5381557"/>
                  </a:lnTo>
                </a:path>
                <a:path w="8223250" h="6673215">
                  <a:moveTo>
                    <a:pt x="3368786" y="5391676"/>
                  </a:moveTo>
                  <a:lnTo>
                    <a:pt x="3347535" y="5412927"/>
                  </a:lnTo>
                </a:path>
                <a:path w="8223250" h="6673215">
                  <a:moveTo>
                    <a:pt x="3379917" y="5422035"/>
                  </a:moveTo>
                  <a:lnTo>
                    <a:pt x="3379917" y="5381557"/>
                  </a:lnTo>
                </a:path>
                <a:path w="8223250" h="6673215">
                  <a:moveTo>
                    <a:pt x="3390037" y="5391676"/>
                  </a:moveTo>
                  <a:lnTo>
                    <a:pt x="3368786" y="5412927"/>
                  </a:lnTo>
                </a:path>
                <a:path w="8223250" h="6673215">
                  <a:moveTo>
                    <a:pt x="4074116" y="5422035"/>
                  </a:moveTo>
                  <a:lnTo>
                    <a:pt x="4074116" y="5381557"/>
                  </a:lnTo>
                </a:path>
                <a:path w="8223250" h="6673215">
                  <a:moveTo>
                    <a:pt x="4085247" y="5391676"/>
                  </a:moveTo>
                  <a:lnTo>
                    <a:pt x="4063996" y="5412927"/>
                  </a:lnTo>
                </a:path>
                <a:path w="8223250" h="6673215">
                  <a:moveTo>
                    <a:pt x="4127749" y="5422035"/>
                  </a:moveTo>
                  <a:lnTo>
                    <a:pt x="4127749" y="5381557"/>
                  </a:lnTo>
                </a:path>
                <a:path w="8223250" h="6673215">
                  <a:moveTo>
                    <a:pt x="4137869" y="5391676"/>
                  </a:moveTo>
                  <a:lnTo>
                    <a:pt x="4116618" y="5412927"/>
                  </a:lnTo>
                </a:path>
                <a:path w="8223250" h="6673215">
                  <a:moveTo>
                    <a:pt x="4491040" y="5422035"/>
                  </a:moveTo>
                  <a:lnTo>
                    <a:pt x="4491040" y="5381557"/>
                  </a:lnTo>
                </a:path>
                <a:path w="8223250" h="6673215">
                  <a:moveTo>
                    <a:pt x="4501159" y="5391676"/>
                  </a:moveTo>
                  <a:lnTo>
                    <a:pt x="4479908" y="5412927"/>
                  </a:lnTo>
                </a:path>
                <a:path w="8223250" h="6673215">
                  <a:moveTo>
                    <a:pt x="4821948" y="5422035"/>
                  </a:moveTo>
                  <a:lnTo>
                    <a:pt x="4821948" y="5381557"/>
                  </a:lnTo>
                </a:path>
                <a:path w="8223250" h="6673215">
                  <a:moveTo>
                    <a:pt x="4833079" y="5391676"/>
                  </a:moveTo>
                  <a:lnTo>
                    <a:pt x="4811828" y="5412927"/>
                  </a:lnTo>
                </a:path>
                <a:path w="8223250" h="6673215">
                  <a:moveTo>
                    <a:pt x="4875581" y="5422035"/>
                  </a:moveTo>
                  <a:lnTo>
                    <a:pt x="4875581" y="5381557"/>
                  </a:lnTo>
                </a:path>
                <a:path w="8223250" h="6673215">
                  <a:moveTo>
                    <a:pt x="4886713" y="5391676"/>
                  </a:moveTo>
                  <a:lnTo>
                    <a:pt x="4865462" y="5412927"/>
                  </a:lnTo>
                </a:path>
                <a:path w="8223250" h="6673215">
                  <a:moveTo>
                    <a:pt x="5207501" y="5422035"/>
                  </a:moveTo>
                  <a:lnTo>
                    <a:pt x="5207501" y="5381557"/>
                  </a:lnTo>
                </a:path>
                <a:path w="8223250" h="6673215">
                  <a:moveTo>
                    <a:pt x="5217621" y="5391676"/>
                  </a:moveTo>
                  <a:lnTo>
                    <a:pt x="5196370" y="5412927"/>
                  </a:lnTo>
                </a:path>
                <a:path w="8223250" h="6673215">
                  <a:moveTo>
                    <a:pt x="5570792" y="5422035"/>
                  </a:moveTo>
                  <a:lnTo>
                    <a:pt x="5570792" y="5381557"/>
                  </a:lnTo>
                </a:path>
                <a:path w="8223250" h="6673215">
                  <a:moveTo>
                    <a:pt x="5580911" y="5391676"/>
                  </a:moveTo>
                  <a:lnTo>
                    <a:pt x="5559660" y="5412927"/>
                  </a:lnTo>
                </a:path>
                <a:path w="8223250" h="6673215">
                  <a:moveTo>
                    <a:pt x="5623413" y="5422035"/>
                  </a:moveTo>
                  <a:lnTo>
                    <a:pt x="5623413" y="5381557"/>
                  </a:lnTo>
                </a:path>
                <a:path w="8223250" h="6673215">
                  <a:moveTo>
                    <a:pt x="5634545" y="5391676"/>
                  </a:moveTo>
                  <a:lnTo>
                    <a:pt x="5613294" y="5412927"/>
                  </a:lnTo>
                </a:path>
                <a:path w="8223250" h="6673215">
                  <a:moveTo>
                    <a:pt x="7022942" y="5422035"/>
                  </a:moveTo>
                  <a:lnTo>
                    <a:pt x="7022942" y="5381557"/>
                  </a:lnTo>
                </a:path>
                <a:path w="8223250" h="6673215">
                  <a:moveTo>
                    <a:pt x="7034073" y="5391676"/>
                  </a:moveTo>
                  <a:lnTo>
                    <a:pt x="7011811" y="5412927"/>
                  </a:lnTo>
                </a:path>
                <a:path w="8223250" h="6673215">
                  <a:moveTo>
                    <a:pt x="7044193" y="5422035"/>
                  </a:moveTo>
                  <a:lnTo>
                    <a:pt x="7044193" y="5381557"/>
                  </a:lnTo>
                </a:path>
                <a:path w="8223250" h="6673215">
                  <a:moveTo>
                    <a:pt x="7055324" y="5391676"/>
                  </a:moveTo>
                  <a:lnTo>
                    <a:pt x="7034073" y="5412927"/>
                  </a:lnTo>
                </a:path>
                <a:path w="8223250" h="6673215">
                  <a:moveTo>
                    <a:pt x="7659459" y="5422035"/>
                  </a:moveTo>
                  <a:lnTo>
                    <a:pt x="7659459" y="5381557"/>
                  </a:lnTo>
                </a:path>
                <a:path w="8223250" h="6673215">
                  <a:moveTo>
                    <a:pt x="7670591" y="5391676"/>
                  </a:moveTo>
                  <a:lnTo>
                    <a:pt x="7649340" y="5412927"/>
                  </a:lnTo>
                </a:path>
                <a:path w="8223250" h="6673215">
                  <a:moveTo>
                    <a:pt x="7702973" y="5412927"/>
                  </a:moveTo>
                  <a:lnTo>
                    <a:pt x="7724224" y="5391676"/>
                  </a:lnTo>
                </a:path>
                <a:path w="8223250" h="6673215">
                  <a:moveTo>
                    <a:pt x="7713093" y="5422035"/>
                  </a:moveTo>
                  <a:lnTo>
                    <a:pt x="7713093" y="5381557"/>
                  </a:lnTo>
                </a:path>
                <a:path w="8223250" h="6673215">
                  <a:moveTo>
                    <a:pt x="526214" y="4219837"/>
                  </a:moveTo>
                  <a:lnTo>
                    <a:pt x="526214" y="4219837"/>
                  </a:lnTo>
                  <a:lnTo>
                    <a:pt x="5613294" y="4219837"/>
                  </a:lnTo>
                  <a:lnTo>
                    <a:pt x="5629485" y="4219837"/>
                  </a:lnTo>
                </a:path>
                <a:path w="8223250" h="6673215">
                  <a:moveTo>
                    <a:pt x="552525" y="4208705"/>
                  </a:moveTo>
                  <a:lnTo>
                    <a:pt x="531274" y="4229956"/>
                  </a:lnTo>
                </a:path>
                <a:path w="8223250" h="6673215">
                  <a:moveTo>
                    <a:pt x="542405" y="4240076"/>
                  </a:moveTo>
                  <a:lnTo>
                    <a:pt x="542405" y="4199598"/>
                  </a:lnTo>
                </a:path>
                <a:path w="8223250" h="6673215">
                  <a:moveTo>
                    <a:pt x="1637337" y="4240076"/>
                  </a:moveTo>
                  <a:lnTo>
                    <a:pt x="1637337" y="4199598"/>
                  </a:lnTo>
                </a:path>
                <a:path w="8223250" h="6673215">
                  <a:moveTo>
                    <a:pt x="1648468" y="4208705"/>
                  </a:moveTo>
                  <a:lnTo>
                    <a:pt x="1627217" y="4229956"/>
                  </a:lnTo>
                </a:path>
                <a:path w="8223250" h="6673215">
                  <a:moveTo>
                    <a:pt x="1669719" y="4240076"/>
                  </a:moveTo>
                  <a:lnTo>
                    <a:pt x="1669719" y="4199598"/>
                  </a:lnTo>
                </a:path>
                <a:path w="8223250" h="6673215">
                  <a:moveTo>
                    <a:pt x="1679839" y="4208705"/>
                  </a:moveTo>
                  <a:lnTo>
                    <a:pt x="1658588" y="4229956"/>
                  </a:lnTo>
                </a:path>
                <a:path w="8223250" h="6673215">
                  <a:moveTo>
                    <a:pt x="1821512" y="4240076"/>
                  </a:moveTo>
                  <a:lnTo>
                    <a:pt x="1821512" y="4199598"/>
                  </a:lnTo>
                </a:path>
                <a:path w="8223250" h="6673215">
                  <a:moveTo>
                    <a:pt x="1810381" y="4229956"/>
                  </a:moveTo>
                  <a:lnTo>
                    <a:pt x="1831631" y="4208705"/>
                  </a:lnTo>
                </a:path>
                <a:path w="8223250" h="6673215">
                  <a:moveTo>
                    <a:pt x="1829608" y="4240076"/>
                  </a:moveTo>
                  <a:lnTo>
                    <a:pt x="1829608" y="4199598"/>
                  </a:lnTo>
                </a:path>
                <a:path w="8223250" h="6673215">
                  <a:moveTo>
                    <a:pt x="1840739" y="4208705"/>
                  </a:moveTo>
                  <a:lnTo>
                    <a:pt x="1819488" y="4229956"/>
                  </a:lnTo>
                </a:path>
                <a:path w="8223250" h="6673215">
                  <a:moveTo>
                    <a:pt x="1872110" y="4240076"/>
                  </a:moveTo>
                  <a:lnTo>
                    <a:pt x="1872110" y="4199598"/>
                  </a:lnTo>
                </a:path>
                <a:path w="8223250" h="6673215">
                  <a:moveTo>
                    <a:pt x="1883241" y="4208705"/>
                  </a:moveTo>
                  <a:lnTo>
                    <a:pt x="1861990" y="4229956"/>
                  </a:lnTo>
                </a:path>
                <a:path w="8223250" h="6673215">
                  <a:moveTo>
                    <a:pt x="2330524" y="4240076"/>
                  </a:moveTo>
                  <a:lnTo>
                    <a:pt x="2330524" y="4199598"/>
                  </a:lnTo>
                </a:path>
                <a:path w="8223250" h="6673215">
                  <a:moveTo>
                    <a:pt x="2340643" y="4208705"/>
                  </a:moveTo>
                  <a:lnTo>
                    <a:pt x="2319392" y="4229956"/>
                  </a:lnTo>
                </a:path>
                <a:path w="8223250" h="6673215">
                  <a:moveTo>
                    <a:pt x="2674587" y="4240076"/>
                  </a:moveTo>
                  <a:lnTo>
                    <a:pt x="2674587" y="4199598"/>
                  </a:lnTo>
                </a:path>
                <a:path w="8223250" h="6673215">
                  <a:moveTo>
                    <a:pt x="2684706" y="4208705"/>
                  </a:moveTo>
                  <a:lnTo>
                    <a:pt x="2663456" y="4229956"/>
                  </a:lnTo>
                </a:path>
                <a:path w="8223250" h="6673215">
                  <a:moveTo>
                    <a:pt x="2814236" y="4240076"/>
                  </a:moveTo>
                  <a:lnTo>
                    <a:pt x="2814236" y="4199598"/>
                  </a:lnTo>
                </a:path>
                <a:path w="8223250" h="6673215">
                  <a:moveTo>
                    <a:pt x="2825368" y="4208705"/>
                  </a:moveTo>
                  <a:lnTo>
                    <a:pt x="2803105" y="4229956"/>
                  </a:lnTo>
                </a:path>
                <a:path w="8223250" h="6673215">
                  <a:moveTo>
                    <a:pt x="2987280" y="4240076"/>
                  </a:moveTo>
                  <a:lnTo>
                    <a:pt x="2987280" y="4199598"/>
                  </a:lnTo>
                </a:path>
                <a:path w="8223250" h="6673215">
                  <a:moveTo>
                    <a:pt x="2998411" y="4208705"/>
                  </a:moveTo>
                  <a:lnTo>
                    <a:pt x="2976148" y="4229956"/>
                  </a:lnTo>
                </a:path>
                <a:path w="8223250" h="6673215">
                  <a:moveTo>
                    <a:pt x="3176515" y="4240076"/>
                  </a:moveTo>
                  <a:lnTo>
                    <a:pt x="3176515" y="4199598"/>
                  </a:lnTo>
                </a:path>
                <a:path w="8223250" h="6673215">
                  <a:moveTo>
                    <a:pt x="3187646" y="4208705"/>
                  </a:moveTo>
                  <a:lnTo>
                    <a:pt x="3165383" y="4229956"/>
                  </a:lnTo>
                </a:path>
                <a:path w="8223250" h="6673215">
                  <a:moveTo>
                    <a:pt x="3326284" y="4240076"/>
                  </a:moveTo>
                  <a:lnTo>
                    <a:pt x="3326284" y="4199598"/>
                  </a:lnTo>
                </a:path>
                <a:path w="8223250" h="6673215">
                  <a:moveTo>
                    <a:pt x="3336403" y="4208705"/>
                  </a:moveTo>
                  <a:lnTo>
                    <a:pt x="3315152" y="4229956"/>
                  </a:lnTo>
                </a:path>
                <a:path w="8223250" h="6673215">
                  <a:moveTo>
                    <a:pt x="3351582" y="4240076"/>
                  </a:moveTo>
                  <a:lnTo>
                    <a:pt x="3351582" y="4199598"/>
                  </a:lnTo>
                </a:path>
                <a:path w="8223250" h="6673215">
                  <a:moveTo>
                    <a:pt x="3362714" y="4208705"/>
                  </a:moveTo>
                  <a:lnTo>
                    <a:pt x="3341463" y="4229956"/>
                  </a:lnTo>
                </a:path>
                <a:path w="8223250" h="6673215">
                  <a:moveTo>
                    <a:pt x="3629869" y="4240076"/>
                  </a:moveTo>
                  <a:lnTo>
                    <a:pt x="3629869" y="4199598"/>
                  </a:lnTo>
                </a:path>
                <a:path w="8223250" h="6673215">
                  <a:moveTo>
                    <a:pt x="3639989" y="4208705"/>
                  </a:moveTo>
                  <a:lnTo>
                    <a:pt x="3618738" y="4229956"/>
                  </a:lnTo>
                </a:path>
                <a:path w="8223250" h="6673215">
                  <a:moveTo>
                    <a:pt x="3945598" y="4240076"/>
                  </a:moveTo>
                  <a:lnTo>
                    <a:pt x="3945598" y="4199598"/>
                  </a:lnTo>
                </a:path>
                <a:path w="8223250" h="6673215">
                  <a:moveTo>
                    <a:pt x="3956729" y="4208705"/>
                  </a:moveTo>
                  <a:lnTo>
                    <a:pt x="3935478" y="4229956"/>
                  </a:lnTo>
                </a:path>
                <a:path w="8223250" h="6673215">
                  <a:moveTo>
                    <a:pt x="4074116" y="4240076"/>
                  </a:moveTo>
                  <a:lnTo>
                    <a:pt x="4074116" y="4199598"/>
                  </a:lnTo>
                </a:path>
                <a:path w="8223250" h="6673215">
                  <a:moveTo>
                    <a:pt x="4085247" y="4208705"/>
                  </a:moveTo>
                  <a:lnTo>
                    <a:pt x="4063996" y="4229956"/>
                  </a:lnTo>
                </a:path>
                <a:path w="8223250" h="6673215">
                  <a:moveTo>
                    <a:pt x="4095367" y="4240076"/>
                  </a:moveTo>
                  <a:lnTo>
                    <a:pt x="4095367" y="4199598"/>
                  </a:lnTo>
                </a:path>
                <a:path w="8223250" h="6673215">
                  <a:moveTo>
                    <a:pt x="4106498" y="4208705"/>
                  </a:moveTo>
                  <a:lnTo>
                    <a:pt x="4085247" y="4229956"/>
                  </a:lnTo>
                </a:path>
                <a:path w="8223250" h="6673215">
                  <a:moveTo>
                    <a:pt x="4149000" y="4240076"/>
                  </a:moveTo>
                  <a:lnTo>
                    <a:pt x="4149000" y="4199598"/>
                  </a:lnTo>
                </a:path>
                <a:path w="8223250" h="6673215">
                  <a:moveTo>
                    <a:pt x="4160132" y="4208705"/>
                  </a:moveTo>
                  <a:lnTo>
                    <a:pt x="4137869" y="4229956"/>
                  </a:lnTo>
                </a:path>
                <a:path w="8223250" h="6673215">
                  <a:moveTo>
                    <a:pt x="4405024" y="4240076"/>
                  </a:moveTo>
                  <a:lnTo>
                    <a:pt x="4405024" y="4199598"/>
                  </a:lnTo>
                </a:path>
                <a:path w="8223250" h="6673215">
                  <a:moveTo>
                    <a:pt x="4416155" y="4208705"/>
                  </a:moveTo>
                  <a:lnTo>
                    <a:pt x="4394904" y="4229956"/>
                  </a:lnTo>
                </a:path>
                <a:path w="8223250" h="6673215">
                  <a:moveTo>
                    <a:pt x="4437406" y="4240076"/>
                  </a:moveTo>
                  <a:lnTo>
                    <a:pt x="4437406" y="4199598"/>
                  </a:lnTo>
                </a:path>
                <a:path w="8223250" h="6673215">
                  <a:moveTo>
                    <a:pt x="4448538" y="4208705"/>
                  </a:moveTo>
                  <a:lnTo>
                    <a:pt x="4427287" y="4229956"/>
                  </a:lnTo>
                </a:path>
                <a:path w="8223250" h="6673215">
                  <a:moveTo>
                    <a:pt x="4458657" y="4240076"/>
                  </a:moveTo>
                  <a:lnTo>
                    <a:pt x="4458657" y="4199598"/>
                  </a:lnTo>
                </a:path>
                <a:path w="8223250" h="6673215">
                  <a:moveTo>
                    <a:pt x="4469789" y="4208705"/>
                  </a:moveTo>
                  <a:lnTo>
                    <a:pt x="4448538" y="4229956"/>
                  </a:lnTo>
                </a:path>
                <a:path w="8223250" h="6673215">
                  <a:moveTo>
                    <a:pt x="4694442" y="4240076"/>
                  </a:moveTo>
                  <a:lnTo>
                    <a:pt x="4694442" y="4199598"/>
                  </a:lnTo>
                </a:path>
                <a:path w="8223250" h="6673215">
                  <a:moveTo>
                    <a:pt x="4704561" y="4208705"/>
                  </a:moveTo>
                  <a:lnTo>
                    <a:pt x="4683310" y="4229956"/>
                  </a:lnTo>
                </a:path>
                <a:path w="8223250" h="6673215">
                  <a:moveTo>
                    <a:pt x="4730872" y="4240076"/>
                  </a:moveTo>
                  <a:lnTo>
                    <a:pt x="4730872" y="4199598"/>
                  </a:lnTo>
                </a:path>
                <a:path w="8223250" h="6673215">
                  <a:moveTo>
                    <a:pt x="4740992" y="4208705"/>
                  </a:moveTo>
                  <a:lnTo>
                    <a:pt x="4719741" y="4229956"/>
                  </a:lnTo>
                </a:path>
                <a:path w="8223250" h="6673215">
                  <a:moveTo>
                    <a:pt x="4752123" y="4240076"/>
                  </a:moveTo>
                  <a:lnTo>
                    <a:pt x="4752123" y="4199598"/>
                  </a:lnTo>
                </a:path>
                <a:path w="8223250" h="6673215">
                  <a:moveTo>
                    <a:pt x="4762243" y="4208705"/>
                  </a:moveTo>
                  <a:lnTo>
                    <a:pt x="4740992" y="4229956"/>
                  </a:lnTo>
                </a:path>
                <a:path w="8223250" h="6673215">
                  <a:moveTo>
                    <a:pt x="5040529" y="4240076"/>
                  </a:moveTo>
                  <a:lnTo>
                    <a:pt x="5040529" y="4199598"/>
                  </a:lnTo>
                </a:path>
                <a:path w="8223250" h="6673215">
                  <a:moveTo>
                    <a:pt x="5050649" y="4208705"/>
                  </a:moveTo>
                  <a:lnTo>
                    <a:pt x="5029398" y="4229956"/>
                  </a:lnTo>
                </a:path>
                <a:path w="8223250" h="6673215">
                  <a:moveTo>
                    <a:pt x="5228752" y="4240076"/>
                  </a:moveTo>
                  <a:lnTo>
                    <a:pt x="5228752" y="4199598"/>
                  </a:lnTo>
                </a:path>
                <a:path w="8223250" h="6673215">
                  <a:moveTo>
                    <a:pt x="5238872" y="4208705"/>
                  </a:moveTo>
                  <a:lnTo>
                    <a:pt x="5217621" y="4229956"/>
                  </a:lnTo>
                </a:path>
                <a:path w="8223250" h="6673215">
                  <a:moveTo>
                    <a:pt x="5570792" y="4240076"/>
                  </a:moveTo>
                  <a:lnTo>
                    <a:pt x="5570792" y="4199598"/>
                  </a:lnTo>
                </a:path>
                <a:path w="8223250" h="6673215">
                  <a:moveTo>
                    <a:pt x="5580911" y="4208705"/>
                  </a:moveTo>
                  <a:lnTo>
                    <a:pt x="5559660" y="4229956"/>
                  </a:lnTo>
                </a:path>
                <a:path w="8223250" h="6673215">
                  <a:moveTo>
                    <a:pt x="5602162" y="4229956"/>
                  </a:moveTo>
                  <a:lnTo>
                    <a:pt x="5623413" y="4208705"/>
                  </a:lnTo>
                </a:path>
                <a:path w="8223250" h="6673215">
                  <a:moveTo>
                    <a:pt x="5613294" y="4240076"/>
                  </a:moveTo>
                  <a:lnTo>
                    <a:pt x="5613294" y="4199598"/>
                  </a:lnTo>
                </a:path>
                <a:path w="8223250" h="6673215">
                  <a:moveTo>
                    <a:pt x="3110738" y="4135845"/>
                  </a:moveTo>
                  <a:lnTo>
                    <a:pt x="3110738" y="4135845"/>
                  </a:lnTo>
                  <a:lnTo>
                    <a:pt x="3110738" y="2217185"/>
                  </a:lnTo>
                  <a:lnTo>
                    <a:pt x="3110738" y="2200994"/>
                  </a:lnTo>
                </a:path>
                <a:path w="8223250" h="6673215">
                  <a:moveTo>
                    <a:pt x="3099607" y="4108522"/>
                  </a:moveTo>
                  <a:lnTo>
                    <a:pt x="3120858" y="4130785"/>
                  </a:lnTo>
                </a:path>
                <a:path w="8223250" h="6673215">
                  <a:moveTo>
                    <a:pt x="3129965" y="4119654"/>
                  </a:moveTo>
                  <a:lnTo>
                    <a:pt x="3090499" y="4119654"/>
                  </a:lnTo>
                </a:path>
                <a:path w="8223250" h="6673215">
                  <a:moveTo>
                    <a:pt x="3129965" y="4077152"/>
                  </a:moveTo>
                  <a:lnTo>
                    <a:pt x="3090499" y="4077152"/>
                  </a:lnTo>
                </a:path>
                <a:path w="8223250" h="6673215">
                  <a:moveTo>
                    <a:pt x="3099607" y="4066020"/>
                  </a:moveTo>
                  <a:lnTo>
                    <a:pt x="3120858" y="4087271"/>
                  </a:lnTo>
                </a:path>
                <a:path w="8223250" h="6673215">
                  <a:moveTo>
                    <a:pt x="3129965" y="3692610"/>
                  </a:moveTo>
                  <a:lnTo>
                    <a:pt x="3090499" y="3692610"/>
                  </a:lnTo>
                </a:path>
                <a:path w="8223250" h="6673215">
                  <a:moveTo>
                    <a:pt x="3099607" y="3681479"/>
                  </a:moveTo>
                  <a:lnTo>
                    <a:pt x="3120858" y="3702730"/>
                  </a:lnTo>
                </a:path>
                <a:path w="8223250" h="6673215">
                  <a:moveTo>
                    <a:pt x="3129965" y="3666299"/>
                  </a:moveTo>
                  <a:lnTo>
                    <a:pt x="3090499" y="3666299"/>
                  </a:lnTo>
                </a:path>
                <a:path w="8223250" h="6673215">
                  <a:moveTo>
                    <a:pt x="3099607" y="3656180"/>
                  </a:moveTo>
                  <a:lnTo>
                    <a:pt x="3120858" y="3677431"/>
                  </a:lnTo>
                </a:path>
                <a:path w="8223250" h="6673215">
                  <a:moveTo>
                    <a:pt x="3129965" y="3345511"/>
                  </a:moveTo>
                  <a:lnTo>
                    <a:pt x="3090499" y="3345511"/>
                  </a:lnTo>
                </a:path>
                <a:path w="8223250" h="6673215">
                  <a:moveTo>
                    <a:pt x="3099607" y="3335391"/>
                  </a:moveTo>
                  <a:lnTo>
                    <a:pt x="3120858" y="3356642"/>
                  </a:lnTo>
                </a:path>
                <a:path w="8223250" h="6673215">
                  <a:moveTo>
                    <a:pt x="3129965" y="3320212"/>
                  </a:moveTo>
                  <a:lnTo>
                    <a:pt x="3090499" y="3320212"/>
                  </a:lnTo>
                </a:path>
                <a:path w="8223250" h="6673215">
                  <a:moveTo>
                    <a:pt x="3099607" y="3310092"/>
                  </a:moveTo>
                  <a:lnTo>
                    <a:pt x="3120858" y="3331343"/>
                  </a:lnTo>
                </a:path>
                <a:path w="8223250" h="6673215">
                  <a:moveTo>
                    <a:pt x="3129965" y="3012579"/>
                  </a:moveTo>
                  <a:lnTo>
                    <a:pt x="3090499" y="3012579"/>
                  </a:lnTo>
                </a:path>
                <a:path w="8223250" h="6673215">
                  <a:moveTo>
                    <a:pt x="3099607" y="3001447"/>
                  </a:moveTo>
                  <a:lnTo>
                    <a:pt x="3120858" y="3023710"/>
                  </a:lnTo>
                </a:path>
                <a:path w="8223250" h="6673215">
                  <a:moveTo>
                    <a:pt x="3129965" y="2987280"/>
                  </a:moveTo>
                  <a:lnTo>
                    <a:pt x="3090499" y="2987280"/>
                  </a:lnTo>
                </a:path>
                <a:path w="8223250" h="6673215">
                  <a:moveTo>
                    <a:pt x="3099607" y="2976148"/>
                  </a:moveTo>
                  <a:lnTo>
                    <a:pt x="3120858" y="2997399"/>
                  </a:lnTo>
                </a:path>
                <a:path w="8223250" h="6673215">
                  <a:moveTo>
                    <a:pt x="3129965" y="2670539"/>
                  </a:moveTo>
                  <a:lnTo>
                    <a:pt x="3090499" y="2670539"/>
                  </a:lnTo>
                </a:path>
                <a:path w="8223250" h="6673215">
                  <a:moveTo>
                    <a:pt x="3099607" y="2660420"/>
                  </a:moveTo>
                  <a:lnTo>
                    <a:pt x="3120858" y="2681671"/>
                  </a:lnTo>
                </a:path>
                <a:path w="8223250" h="6673215">
                  <a:moveTo>
                    <a:pt x="3129965" y="2645240"/>
                  </a:moveTo>
                  <a:lnTo>
                    <a:pt x="3090499" y="2645240"/>
                  </a:lnTo>
                </a:path>
                <a:path w="8223250" h="6673215">
                  <a:moveTo>
                    <a:pt x="3099607" y="2634109"/>
                  </a:moveTo>
                  <a:lnTo>
                    <a:pt x="3120858" y="2655360"/>
                  </a:lnTo>
                </a:path>
                <a:path w="8223250" h="6673215">
                  <a:moveTo>
                    <a:pt x="3129965" y="2260699"/>
                  </a:moveTo>
                  <a:lnTo>
                    <a:pt x="3090499" y="2260699"/>
                  </a:lnTo>
                </a:path>
                <a:path w="8223250" h="6673215">
                  <a:moveTo>
                    <a:pt x="3099607" y="2249567"/>
                  </a:moveTo>
                  <a:lnTo>
                    <a:pt x="3120858" y="2270818"/>
                  </a:lnTo>
                </a:path>
                <a:path w="8223250" h="6673215">
                  <a:moveTo>
                    <a:pt x="3120858" y="2228316"/>
                  </a:moveTo>
                  <a:lnTo>
                    <a:pt x="3099607" y="2207065"/>
                  </a:lnTo>
                </a:path>
                <a:path w="8223250" h="6673215">
                  <a:moveTo>
                    <a:pt x="3129965" y="2217185"/>
                  </a:moveTo>
                  <a:lnTo>
                    <a:pt x="3090499" y="2217185"/>
                  </a:lnTo>
                </a:path>
                <a:path w="8223250" h="6673215">
                  <a:moveTo>
                    <a:pt x="451330" y="4392880"/>
                  </a:moveTo>
                  <a:lnTo>
                    <a:pt x="451330" y="4392880"/>
                  </a:lnTo>
                  <a:lnTo>
                    <a:pt x="7734344" y="4392880"/>
                  </a:lnTo>
                  <a:lnTo>
                    <a:pt x="7750535" y="4392880"/>
                  </a:lnTo>
                </a:path>
                <a:path w="8223250" h="6673215">
                  <a:moveTo>
                    <a:pt x="477641" y="4381749"/>
                  </a:moveTo>
                  <a:lnTo>
                    <a:pt x="456390" y="4403000"/>
                  </a:lnTo>
                </a:path>
                <a:path w="8223250" h="6673215">
                  <a:moveTo>
                    <a:pt x="467521" y="4413119"/>
                  </a:moveTo>
                  <a:lnTo>
                    <a:pt x="467521" y="4372641"/>
                  </a:lnTo>
                </a:path>
                <a:path w="8223250" h="6673215">
                  <a:moveTo>
                    <a:pt x="542405" y="4413119"/>
                  </a:moveTo>
                  <a:lnTo>
                    <a:pt x="542405" y="4372641"/>
                  </a:lnTo>
                </a:path>
                <a:path w="8223250" h="6673215">
                  <a:moveTo>
                    <a:pt x="552525" y="4381749"/>
                  </a:moveTo>
                  <a:lnTo>
                    <a:pt x="531274" y="4403000"/>
                  </a:lnTo>
                </a:path>
                <a:path w="8223250" h="6673215">
                  <a:moveTo>
                    <a:pt x="1829608" y="4413119"/>
                  </a:moveTo>
                  <a:lnTo>
                    <a:pt x="1829608" y="4372641"/>
                  </a:lnTo>
                </a:path>
                <a:path w="8223250" h="6673215">
                  <a:moveTo>
                    <a:pt x="1840739" y="4381749"/>
                  </a:moveTo>
                  <a:lnTo>
                    <a:pt x="1819488" y="4403000"/>
                  </a:lnTo>
                </a:path>
                <a:path w="8223250" h="6673215">
                  <a:moveTo>
                    <a:pt x="1872110" y="4413119"/>
                  </a:moveTo>
                  <a:lnTo>
                    <a:pt x="1872110" y="4372641"/>
                  </a:lnTo>
                </a:path>
                <a:path w="8223250" h="6673215">
                  <a:moveTo>
                    <a:pt x="1883241" y="4381749"/>
                  </a:moveTo>
                  <a:lnTo>
                    <a:pt x="1861990" y="4403000"/>
                  </a:lnTo>
                </a:path>
                <a:path w="8223250" h="6673215">
                  <a:moveTo>
                    <a:pt x="2192898" y="4413119"/>
                  </a:moveTo>
                  <a:lnTo>
                    <a:pt x="2192898" y="4372641"/>
                  </a:lnTo>
                </a:path>
                <a:path w="8223250" h="6673215">
                  <a:moveTo>
                    <a:pt x="2204030" y="4381749"/>
                  </a:moveTo>
                  <a:lnTo>
                    <a:pt x="2182779" y="4403000"/>
                  </a:lnTo>
                </a:path>
                <a:path w="8223250" h="6673215">
                  <a:moveTo>
                    <a:pt x="3016627" y="4413119"/>
                  </a:moveTo>
                  <a:lnTo>
                    <a:pt x="3016627" y="4372641"/>
                  </a:lnTo>
                </a:path>
                <a:path w="8223250" h="6673215">
                  <a:moveTo>
                    <a:pt x="3026746" y="4381749"/>
                  </a:moveTo>
                  <a:lnTo>
                    <a:pt x="3005495" y="4403000"/>
                  </a:lnTo>
                </a:path>
                <a:path w="8223250" h="6673215">
                  <a:moveTo>
                    <a:pt x="3232172" y="4413119"/>
                  </a:moveTo>
                  <a:lnTo>
                    <a:pt x="3232172" y="4372641"/>
                  </a:lnTo>
                </a:path>
                <a:path w="8223250" h="6673215">
                  <a:moveTo>
                    <a:pt x="3242292" y="4381749"/>
                  </a:moveTo>
                  <a:lnTo>
                    <a:pt x="3221041" y="4403000"/>
                  </a:lnTo>
                </a:path>
                <a:path w="8223250" h="6673215">
                  <a:moveTo>
                    <a:pt x="4512291" y="4413119"/>
                  </a:moveTo>
                  <a:lnTo>
                    <a:pt x="4512291" y="4372641"/>
                  </a:lnTo>
                </a:path>
                <a:path w="8223250" h="6673215">
                  <a:moveTo>
                    <a:pt x="4523422" y="4381749"/>
                  </a:moveTo>
                  <a:lnTo>
                    <a:pt x="4502171" y="4403000"/>
                  </a:lnTo>
                </a:path>
                <a:path w="8223250" h="6673215">
                  <a:moveTo>
                    <a:pt x="4727836" y="4413119"/>
                  </a:moveTo>
                  <a:lnTo>
                    <a:pt x="4727836" y="4372641"/>
                  </a:lnTo>
                </a:path>
                <a:path w="8223250" h="6673215">
                  <a:moveTo>
                    <a:pt x="4738968" y="4381749"/>
                  </a:moveTo>
                  <a:lnTo>
                    <a:pt x="4717717" y="4403000"/>
                  </a:lnTo>
                </a:path>
                <a:path w="8223250" h="6673215">
                  <a:moveTo>
                    <a:pt x="4969693" y="4413119"/>
                  </a:moveTo>
                  <a:lnTo>
                    <a:pt x="4969693" y="4372641"/>
                  </a:lnTo>
                </a:path>
                <a:path w="8223250" h="6673215">
                  <a:moveTo>
                    <a:pt x="4980824" y="4381749"/>
                  </a:moveTo>
                  <a:lnTo>
                    <a:pt x="4959573" y="4403000"/>
                  </a:lnTo>
                </a:path>
                <a:path w="8223250" h="6673215">
                  <a:moveTo>
                    <a:pt x="5185238" y="4413119"/>
                  </a:moveTo>
                  <a:lnTo>
                    <a:pt x="5185238" y="4372641"/>
                  </a:lnTo>
                </a:path>
                <a:path w="8223250" h="6673215">
                  <a:moveTo>
                    <a:pt x="5196370" y="4381749"/>
                  </a:moveTo>
                  <a:lnTo>
                    <a:pt x="5175119" y="4403000"/>
                  </a:lnTo>
                </a:path>
                <a:path w="8223250" h="6673215">
                  <a:moveTo>
                    <a:pt x="5570792" y="4413119"/>
                  </a:moveTo>
                  <a:lnTo>
                    <a:pt x="5570792" y="4372641"/>
                  </a:lnTo>
                </a:path>
                <a:path w="8223250" h="6673215">
                  <a:moveTo>
                    <a:pt x="5580911" y="4381749"/>
                  </a:moveTo>
                  <a:lnTo>
                    <a:pt x="5559660" y="4403000"/>
                  </a:lnTo>
                </a:path>
                <a:path w="8223250" h="6673215">
                  <a:moveTo>
                    <a:pt x="5613294" y="4413119"/>
                  </a:moveTo>
                  <a:lnTo>
                    <a:pt x="5613294" y="4372641"/>
                  </a:lnTo>
                </a:path>
                <a:path w="8223250" h="6673215">
                  <a:moveTo>
                    <a:pt x="5623413" y="4381749"/>
                  </a:moveTo>
                  <a:lnTo>
                    <a:pt x="5602162" y="4403000"/>
                  </a:lnTo>
                </a:path>
                <a:path w="8223250" h="6673215">
                  <a:moveTo>
                    <a:pt x="6328743" y="4413119"/>
                  </a:moveTo>
                  <a:lnTo>
                    <a:pt x="6328743" y="4372641"/>
                  </a:lnTo>
                </a:path>
                <a:path w="8223250" h="6673215">
                  <a:moveTo>
                    <a:pt x="6339875" y="4381749"/>
                  </a:moveTo>
                  <a:lnTo>
                    <a:pt x="6318624" y="4403000"/>
                  </a:lnTo>
                </a:path>
                <a:path w="8223250" h="6673215">
                  <a:moveTo>
                    <a:pt x="6351006" y="4413119"/>
                  </a:moveTo>
                  <a:lnTo>
                    <a:pt x="6351006" y="4372641"/>
                  </a:lnTo>
                </a:path>
                <a:path w="8223250" h="6673215">
                  <a:moveTo>
                    <a:pt x="6361126" y="4381749"/>
                  </a:moveTo>
                  <a:lnTo>
                    <a:pt x="6339875" y="4403000"/>
                  </a:lnTo>
                </a:path>
                <a:path w="8223250" h="6673215">
                  <a:moveTo>
                    <a:pt x="6714297" y="4413119"/>
                  </a:moveTo>
                  <a:lnTo>
                    <a:pt x="6714297" y="4372641"/>
                  </a:lnTo>
                </a:path>
                <a:path w="8223250" h="6673215">
                  <a:moveTo>
                    <a:pt x="6724416" y="4381749"/>
                  </a:moveTo>
                  <a:lnTo>
                    <a:pt x="6703165" y="4403000"/>
                  </a:lnTo>
                </a:path>
                <a:path w="8223250" h="6673215">
                  <a:moveTo>
                    <a:pt x="6908592" y="4413119"/>
                  </a:moveTo>
                  <a:lnTo>
                    <a:pt x="6908592" y="4372641"/>
                  </a:lnTo>
                </a:path>
                <a:path w="8223250" h="6673215">
                  <a:moveTo>
                    <a:pt x="6918711" y="4381749"/>
                  </a:moveTo>
                  <a:lnTo>
                    <a:pt x="6897460" y="4403000"/>
                  </a:lnTo>
                </a:path>
                <a:path w="8223250" h="6673215">
                  <a:moveTo>
                    <a:pt x="7659459" y="4413119"/>
                  </a:moveTo>
                  <a:lnTo>
                    <a:pt x="7659459" y="4372641"/>
                  </a:lnTo>
                </a:path>
                <a:path w="8223250" h="6673215">
                  <a:moveTo>
                    <a:pt x="7670591" y="4381749"/>
                  </a:moveTo>
                  <a:lnTo>
                    <a:pt x="7649340" y="4403000"/>
                  </a:lnTo>
                </a:path>
                <a:path w="8223250" h="6673215">
                  <a:moveTo>
                    <a:pt x="7724224" y="4403000"/>
                  </a:moveTo>
                  <a:lnTo>
                    <a:pt x="7745475" y="4381749"/>
                  </a:lnTo>
                </a:path>
                <a:path w="8223250" h="6673215">
                  <a:moveTo>
                    <a:pt x="7734344" y="4413119"/>
                  </a:moveTo>
                  <a:lnTo>
                    <a:pt x="7734344" y="4372641"/>
                  </a:lnTo>
                </a:path>
                <a:path w="8223250" h="6673215">
                  <a:moveTo>
                    <a:pt x="1621146" y="2153432"/>
                  </a:moveTo>
                  <a:lnTo>
                    <a:pt x="1621146" y="2153432"/>
                  </a:lnTo>
                  <a:lnTo>
                    <a:pt x="6372257" y="2153432"/>
                  </a:lnTo>
                  <a:lnTo>
                    <a:pt x="6388448" y="2153432"/>
                  </a:lnTo>
                </a:path>
                <a:path w="8223250" h="6673215">
                  <a:moveTo>
                    <a:pt x="1648468" y="2142301"/>
                  </a:moveTo>
                  <a:lnTo>
                    <a:pt x="1627217" y="2164563"/>
                  </a:lnTo>
                </a:path>
                <a:path w="8223250" h="6673215">
                  <a:moveTo>
                    <a:pt x="1637337" y="2173671"/>
                  </a:moveTo>
                  <a:lnTo>
                    <a:pt x="1637337" y="2133193"/>
                  </a:lnTo>
                </a:path>
                <a:path w="8223250" h="6673215">
                  <a:moveTo>
                    <a:pt x="1669719" y="2173671"/>
                  </a:moveTo>
                  <a:lnTo>
                    <a:pt x="1669719" y="2133193"/>
                  </a:lnTo>
                </a:path>
                <a:path w="8223250" h="6673215">
                  <a:moveTo>
                    <a:pt x="1679839" y="2142301"/>
                  </a:moveTo>
                  <a:lnTo>
                    <a:pt x="1658588" y="2164563"/>
                  </a:lnTo>
                </a:path>
                <a:path w="8223250" h="6673215">
                  <a:moveTo>
                    <a:pt x="1821512" y="2173671"/>
                  </a:moveTo>
                  <a:lnTo>
                    <a:pt x="1821512" y="2133193"/>
                  </a:lnTo>
                </a:path>
                <a:path w="8223250" h="6673215">
                  <a:moveTo>
                    <a:pt x="1810381" y="2164563"/>
                  </a:moveTo>
                  <a:lnTo>
                    <a:pt x="1831631" y="2142301"/>
                  </a:lnTo>
                </a:path>
                <a:path w="8223250" h="6673215">
                  <a:moveTo>
                    <a:pt x="1829608" y="2173671"/>
                  </a:moveTo>
                  <a:lnTo>
                    <a:pt x="1829608" y="2133193"/>
                  </a:lnTo>
                </a:path>
                <a:path w="8223250" h="6673215">
                  <a:moveTo>
                    <a:pt x="1840739" y="2142301"/>
                  </a:moveTo>
                  <a:lnTo>
                    <a:pt x="1819488" y="2164563"/>
                  </a:lnTo>
                </a:path>
                <a:path w="8223250" h="6673215">
                  <a:moveTo>
                    <a:pt x="1872110" y="2173671"/>
                  </a:moveTo>
                  <a:lnTo>
                    <a:pt x="1872110" y="2133193"/>
                  </a:lnTo>
                </a:path>
                <a:path w="8223250" h="6673215">
                  <a:moveTo>
                    <a:pt x="1883241" y="2142301"/>
                  </a:moveTo>
                  <a:lnTo>
                    <a:pt x="1861990" y="2164563"/>
                  </a:lnTo>
                </a:path>
                <a:path w="8223250" h="6673215">
                  <a:moveTo>
                    <a:pt x="2330524" y="2173671"/>
                  </a:moveTo>
                  <a:lnTo>
                    <a:pt x="2330524" y="2133193"/>
                  </a:lnTo>
                </a:path>
                <a:path w="8223250" h="6673215">
                  <a:moveTo>
                    <a:pt x="2340643" y="2142301"/>
                  </a:moveTo>
                  <a:lnTo>
                    <a:pt x="2319392" y="2164563"/>
                  </a:lnTo>
                </a:path>
                <a:path w="8223250" h="6673215">
                  <a:moveTo>
                    <a:pt x="2674587" y="2173671"/>
                  </a:moveTo>
                  <a:lnTo>
                    <a:pt x="2674587" y="2133193"/>
                  </a:lnTo>
                </a:path>
                <a:path w="8223250" h="6673215">
                  <a:moveTo>
                    <a:pt x="2684706" y="2142301"/>
                  </a:moveTo>
                  <a:lnTo>
                    <a:pt x="2663456" y="2164563"/>
                  </a:lnTo>
                </a:path>
                <a:path w="8223250" h="6673215">
                  <a:moveTo>
                    <a:pt x="2814236" y="2173671"/>
                  </a:moveTo>
                  <a:lnTo>
                    <a:pt x="2814236" y="2133193"/>
                  </a:lnTo>
                </a:path>
                <a:path w="8223250" h="6673215">
                  <a:moveTo>
                    <a:pt x="2825368" y="2142301"/>
                  </a:moveTo>
                  <a:lnTo>
                    <a:pt x="2803105" y="2164563"/>
                  </a:lnTo>
                </a:path>
                <a:path w="8223250" h="6673215">
                  <a:moveTo>
                    <a:pt x="2987280" y="2173671"/>
                  </a:moveTo>
                  <a:lnTo>
                    <a:pt x="2987280" y="2133193"/>
                  </a:lnTo>
                </a:path>
                <a:path w="8223250" h="6673215">
                  <a:moveTo>
                    <a:pt x="2998411" y="2142301"/>
                  </a:moveTo>
                  <a:lnTo>
                    <a:pt x="2976148" y="2164563"/>
                  </a:lnTo>
                </a:path>
                <a:path w="8223250" h="6673215">
                  <a:moveTo>
                    <a:pt x="3176515" y="2173671"/>
                  </a:moveTo>
                  <a:lnTo>
                    <a:pt x="3176515" y="2133193"/>
                  </a:lnTo>
                </a:path>
                <a:path w="8223250" h="6673215">
                  <a:moveTo>
                    <a:pt x="3187646" y="2142301"/>
                  </a:moveTo>
                  <a:lnTo>
                    <a:pt x="3165383" y="2164563"/>
                  </a:lnTo>
                </a:path>
                <a:path w="8223250" h="6673215">
                  <a:moveTo>
                    <a:pt x="3326284" y="2173671"/>
                  </a:moveTo>
                  <a:lnTo>
                    <a:pt x="3326284" y="2133193"/>
                  </a:lnTo>
                </a:path>
                <a:path w="8223250" h="6673215">
                  <a:moveTo>
                    <a:pt x="3336403" y="2142301"/>
                  </a:moveTo>
                  <a:lnTo>
                    <a:pt x="3315152" y="2164563"/>
                  </a:lnTo>
                </a:path>
                <a:path w="8223250" h="6673215">
                  <a:moveTo>
                    <a:pt x="3351582" y="2173671"/>
                  </a:moveTo>
                  <a:lnTo>
                    <a:pt x="3351582" y="2133193"/>
                  </a:lnTo>
                </a:path>
                <a:path w="8223250" h="6673215">
                  <a:moveTo>
                    <a:pt x="3362714" y="2142301"/>
                  </a:moveTo>
                  <a:lnTo>
                    <a:pt x="3341463" y="2164563"/>
                  </a:lnTo>
                </a:path>
                <a:path w="8223250" h="6673215">
                  <a:moveTo>
                    <a:pt x="3629869" y="2173671"/>
                  </a:moveTo>
                  <a:lnTo>
                    <a:pt x="3629869" y="2133193"/>
                  </a:lnTo>
                </a:path>
                <a:path w="8223250" h="6673215">
                  <a:moveTo>
                    <a:pt x="3639989" y="2142301"/>
                  </a:moveTo>
                  <a:lnTo>
                    <a:pt x="3618738" y="2164563"/>
                  </a:lnTo>
                </a:path>
                <a:path w="8223250" h="6673215">
                  <a:moveTo>
                    <a:pt x="3945598" y="2173671"/>
                  </a:moveTo>
                  <a:lnTo>
                    <a:pt x="3945598" y="2133193"/>
                  </a:lnTo>
                </a:path>
                <a:path w="8223250" h="6673215">
                  <a:moveTo>
                    <a:pt x="3956729" y="2142301"/>
                  </a:moveTo>
                  <a:lnTo>
                    <a:pt x="3935478" y="2164563"/>
                  </a:lnTo>
                </a:path>
                <a:path w="8223250" h="6673215">
                  <a:moveTo>
                    <a:pt x="4074116" y="2173671"/>
                  </a:moveTo>
                  <a:lnTo>
                    <a:pt x="4074116" y="2133193"/>
                  </a:lnTo>
                </a:path>
                <a:path w="8223250" h="6673215">
                  <a:moveTo>
                    <a:pt x="4085247" y="2142301"/>
                  </a:moveTo>
                  <a:lnTo>
                    <a:pt x="4063996" y="2164563"/>
                  </a:lnTo>
                </a:path>
                <a:path w="8223250" h="6673215">
                  <a:moveTo>
                    <a:pt x="4095367" y="2173671"/>
                  </a:moveTo>
                  <a:lnTo>
                    <a:pt x="4095367" y="2133193"/>
                  </a:lnTo>
                </a:path>
                <a:path w="8223250" h="6673215">
                  <a:moveTo>
                    <a:pt x="4106498" y="2142301"/>
                  </a:moveTo>
                  <a:lnTo>
                    <a:pt x="4085247" y="2164563"/>
                  </a:lnTo>
                </a:path>
                <a:path w="8223250" h="6673215">
                  <a:moveTo>
                    <a:pt x="4149000" y="2173671"/>
                  </a:moveTo>
                  <a:lnTo>
                    <a:pt x="4149000" y="2133193"/>
                  </a:lnTo>
                </a:path>
                <a:path w="8223250" h="6673215">
                  <a:moveTo>
                    <a:pt x="4160132" y="2142301"/>
                  </a:moveTo>
                  <a:lnTo>
                    <a:pt x="4137869" y="2164563"/>
                  </a:lnTo>
                </a:path>
                <a:path w="8223250" h="6673215">
                  <a:moveTo>
                    <a:pt x="4405024" y="2173671"/>
                  </a:moveTo>
                  <a:lnTo>
                    <a:pt x="4405024" y="2133193"/>
                  </a:lnTo>
                </a:path>
                <a:path w="8223250" h="6673215">
                  <a:moveTo>
                    <a:pt x="4416155" y="2142301"/>
                  </a:moveTo>
                  <a:lnTo>
                    <a:pt x="4394904" y="2164563"/>
                  </a:lnTo>
                </a:path>
                <a:path w="8223250" h="6673215">
                  <a:moveTo>
                    <a:pt x="4437406" y="2173671"/>
                  </a:moveTo>
                  <a:lnTo>
                    <a:pt x="4437406" y="2133193"/>
                  </a:lnTo>
                </a:path>
                <a:path w="8223250" h="6673215">
                  <a:moveTo>
                    <a:pt x="4448538" y="2142301"/>
                  </a:moveTo>
                  <a:lnTo>
                    <a:pt x="4427287" y="2164563"/>
                  </a:lnTo>
                </a:path>
                <a:path w="8223250" h="6673215">
                  <a:moveTo>
                    <a:pt x="4458657" y="2173671"/>
                  </a:moveTo>
                  <a:lnTo>
                    <a:pt x="4458657" y="2133193"/>
                  </a:lnTo>
                </a:path>
                <a:path w="8223250" h="6673215">
                  <a:moveTo>
                    <a:pt x="4469789" y="2142301"/>
                  </a:moveTo>
                  <a:lnTo>
                    <a:pt x="4448538" y="2164563"/>
                  </a:lnTo>
                </a:path>
                <a:path w="8223250" h="6673215">
                  <a:moveTo>
                    <a:pt x="4694442" y="2173671"/>
                  </a:moveTo>
                  <a:lnTo>
                    <a:pt x="4694442" y="2133193"/>
                  </a:lnTo>
                </a:path>
                <a:path w="8223250" h="6673215">
                  <a:moveTo>
                    <a:pt x="4704561" y="2142301"/>
                  </a:moveTo>
                  <a:lnTo>
                    <a:pt x="4683310" y="2164563"/>
                  </a:lnTo>
                </a:path>
                <a:path w="8223250" h="6673215">
                  <a:moveTo>
                    <a:pt x="4752123" y="2173671"/>
                  </a:moveTo>
                  <a:lnTo>
                    <a:pt x="4752123" y="2133193"/>
                  </a:lnTo>
                </a:path>
                <a:path w="8223250" h="6673215">
                  <a:moveTo>
                    <a:pt x="4762243" y="2142301"/>
                  </a:moveTo>
                  <a:lnTo>
                    <a:pt x="4740992" y="2164563"/>
                  </a:lnTo>
                </a:path>
                <a:path w="8223250" h="6673215">
                  <a:moveTo>
                    <a:pt x="5040529" y="2173671"/>
                  </a:moveTo>
                  <a:lnTo>
                    <a:pt x="5040529" y="2133193"/>
                  </a:lnTo>
                </a:path>
                <a:path w="8223250" h="6673215">
                  <a:moveTo>
                    <a:pt x="5050649" y="2142301"/>
                  </a:moveTo>
                  <a:lnTo>
                    <a:pt x="5029398" y="2164563"/>
                  </a:lnTo>
                </a:path>
                <a:path w="8223250" h="6673215">
                  <a:moveTo>
                    <a:pt x="5228752" y="2173671"/>
                  </a:moveTo>
                  <a:lnTo>
                    <a:pt x="5228752" y="2133193"/>
                  </a:lnTo>
                </a:path>
                <a:path w="8223250" h="6673215">
                  <a:moveTo>
                    <a:pt x="5238872" y="2142301"/>
                  </a:moveTo>
                  <a:lnTo>
                    <a:pt x="5217621" y="2164563"/>
                  </a:lnTo>
                </a:path>
                <a:path w="8223250" h="6673215">
                  <a:moveTo>
                    <a:pt x="5570792" y="2173671"/>
                  </a:moveTo>
                  <a:lnTo>
                    <a:pt x="5570792" y="2133193"/>
                  </a:lnTo>
                </a:path>
                <a:path w="8223250" h="6673215">
                  <a:moveTo>
                    <a:pt x="5580911" y="2142301"/>
                  </a:moveTo>
                  <a:lnTo>
                    <a:pt x="5559660" y="2164563"/>
                  </a:lnTo>
                </a:path>
                <a:path w="8223250" h="6673215">
                  <a:moveTo>
                    <a:pt x="6070696" y="2173671"/>
                  </a:moveTo>
                  <a:lnTo>
                    <a:pt x="6070696" y="2133193"/>
                  </a:lnTo>
                </a:path>
                <a:path w="8223250" h="6673215">
                  <a:moveTo>
                    <a:pt x="6080815" y="2142301"/>
                  </a:moveTo>
                  <a:lnTo>
                    <a:pt x="6059564" y="2164563"/>
                  </a:lnTo>
                </a:path>
                <a:path w="8223250" h="6673215">
                  <a:moveTo>
                    <a:pt x="6286241" y="2173671"/>
                  </a:moveTo>
                  <a:lnTo>
                    <a:pt x="6286241" y="2133193"/>
                  </a:lnTo>
                </a:path>
                <a:path w="8223250" h="6673215">
                  <a:moveTo>
                    <a:pt x="6297373" y="2142301"/>
                  </a:moveTo>
                  <a:lnTo>
                    <a:pt x="6276122" y="2164563"/>
                  </a:lnTo>
                </a:path>
                <a:path w="8223250" h="6673215">
                  <a:moveTo>
                    <a:pt x="6328743" y="2173671"/>
                  </a:moveTo>
                  <a:lnTo>
                    <a:pt x="6328743" y="2133193"/>
                  </a:lnTo>
                </a:path>
                <a:path w="8223250" h="6673215">
                  <a:moveTo>
                    <a:pt x="6339875" y="2142301"/>
                  </a:moveTo>
                  <a:lnTo>
                    <a:pt x="6318624" y="2164563"/>
                  </a:lnTo>
                </a:path>
                <a:path w="8223250" h="6673215">
                  <a:moveTo>
                    <a:pt x="6361126" y="2164563"/>
                  </a:moveTo>
                  <a:lnTo>
                    <a:pt x="6382377" y="2142301"/>
                  </a:lnTo>
                </a:path>
                <a:path w="8223250" h="6673215">
                  <a:moveTo>
                    <a:pt x="6372257" y="2173671"/>
                  </a:moveTo>
                  <a:lnTo>
                    <a:pt x="6372257" y="2133193"/>
                  </a:lnTo>
                </a:path>
                <a:path w="8223250" h="6673215">
                  <a:moveTo>
                    <a:pt x="1990508" y="2234388"/>
                  </a:moveTo>
                  <a:lnTo>
                    <a:pt x="1990508" y="2234388"/>
                  </a:lnTo>
                  <a:lnTo>
                    <a:pt x="1990508" y="16191"/>
                  </a:lnTo>
                  <a:lnTo>
                    <a:pt x="1990508" y="0"/>
                  </a:lnTo>
                </a:path>
                <a:path w="8223250" h="6673215">
                  <a:moveTo>
                    <a:pt x="1979376" y="2208077"/>
                  </a:moveTo>
                  <a:lnTo>
                    <a:pt x="2000627" y="2229328"/>
                  </a:lnTo>
                </a:path>
                <a:path w="8223250" h="6673215">
                  <a:moveTo>
                    <a:pt x="2009735" y="2219209"/>
                  </a:moveTo>
                  <a:lnTo>
                    <a:pt x="1970269" y="2219209"/>
                  </a:lnTo>
                </a:path>
                <a:path w="8223250" h="6673215">
                  <a:moveTo>
                    <a:pt x="2009735" y="2196946"/>
                  </a:moveTo>
                  <a:lnTo>
                    <a:pt x="1970269" y="2196946"/>
                  </a:lnTo>
                </a:path>
                <a:path w="8223250" h="6673215">
                  <a:moveTo>
                    <a:pt x="1979376" y="2186826"/>
                  </a:moveTo>
                  <a:lnTo>
                    <a:pt x="2000627" y="2208077"/>
                  </a:lnTo>
                </a:path>
                <a:path w="8223250" h="6673215">
                  <a:moveTo>
                    <a:pt x="2009735" y="1981400"/>
                  </a:moveTo>
                  <a:lnTo>
                    <a:pt x="1970269" y="1981400"/>
                  </a:lnTo>
                </a:path>
                <a:path w="8223250" h="6673215">
                  <a:moveTo>
                    <a:pt x="1979376" y="1971281"/>
                  </a:moveTo>
                  <a:lnTo>
                    <a:pt x="2000627" y="1992532"/>
                  </a:lnTo>
                </a:path>
                <a:path w="8223250" h="6673215">
                  <a:moveTo>
                    <a:pt x="2009735" y="1881217"/>
                  </a:moveTo>
                  <a:lnTo>
                    <a:pt x="1970269" y="1881217"/>
                  </a:lnTo>
                </a:path>
                <a:path w="8223250" h="6673215">
                  <a:moveTo>
                    <a:pt x="1979376" y="1870086"/>
                  </a:moveTo>
                  <a:lnTo>
                    <a:pt x="2000627" y="1891337"/>
                  </a:lnTo>
                </a:path>
                <a:path w="8223250" h="6673215">
                  <a:moveTo>
                    <a:pt x="2009735" y="1827584"/>
                  </a:moveTo>
                  <a:lnTo>
                    <a:pt x="1970269" y="1827584"/>
                  </a:lnTo>
                </a:path>
                <a:path w="8223250" h="6673215">
                  <a:moveTo>
                    <a:pt x="1979376" y="1816452"/>
                  </a:moveTo>
                  <a:lnTo>
                    <a:pt x="2000627" y="1837703"/>
                  </a:lnTo>
                </a:path>
                <a:path w="8223250" h="6673215">
                  <a:moveTo>
                    <a:pt x="2009735" y="1808357"/>
                  </a:moveTo>
                  <a:lnTo>
                    <a:pt x="1970269" y="1808357"/>
                  </a:lnTo>
                </a:path>
                <a:path w="8223250" h="6673215">
                  <a:moveTo>
                    <a:pt x="1979376" y="1797225"/>
                  </a:moveTo>
                  <a:lnTo>
                    <a:pt x="2000627" y="1818476"/>
                  </a:lnTo>
                </a:path>
                <a:path w="8223250" h="6673215">
                  <a:moveTo>
                    <a:pt x="2009735" y="1592811"/>
                  </a:moveTo>
                  <a:lnTo>
                    <a:pt x="1970269" y="1592811"/>
                  </a:lnTo>
                </a:path>
                <a:path w="8223250" h="6673215">
                  <a:moveTo>
                    <a:pt x="1979376" y="1581679"/>
                  </a:moveTo>
                  <a:lnTo>
                    <a:pt x="2000627" y="1602930"/>
                  </a:lnTo>
                </a:path>
                <a:path w="8223250" h="6673215">
                  <a:moveTo>
                    <a:pt x="2009735" y="1570548"/>
                  </a:moveTo>
                  <a:lnTo>
                    <a:pt x="1970269" y="1570548"/>
                  </a:lnTo>
                </a:path>
                <a:path w="8223250" h="6673215">
                  <a:moveTo>
                    <a:pt x="1979376" y="1560429"/>
                  </a:moveTo>
                  <a:lnTo>
                    <a:pt x="2000627" y="1581679"/>
                  </a:lnTo>
                </a:path>
                <a:path w="8223250" h="6673215">
                  <a:moveTo>
                    <a:pt x="2009735" y="1528046"/>
                  </a:moveTo>
                  <a:lnTo>
                    <a:pt x="1970269" y="1528046"/>
                  </a:lnTo>
                </a:path>
                <a:path w="8223250" h="6673215">
                  <a:moveTo>
                    <a:pt x="1979376" y="1517927"/>
                  </a:moveTo>
                  <a:lnTo>
                    <a:pt x="2000627" y="1539178"/>
                  </a:lnTo>
                </a:path>
                <a:path w="8223250" h="6673215">
                  <a:moveTo>
                    <a:pt x="2009735" y="635505"/>
                  </a:moveTo>
                  <a:lnTo>
                    <a:pt x="1970269" y="635505"/>
                  </a:lnTo>
                </a:path>
                <a:path w="8223250" h="6673215">
                  <a:moveTo>
                    <a:pt x="1979376" y="625385"/>
                  </a:moveTo>
                  <a:lnTo>
                    <a:pt x="2000627" y="646636"/>
                  </a:lnTo>
                </a:path>
                <a:path w="8223250" h="6673215">
                  <a:moveTo>
                    <a:pt x="2009735" y="91075"/>
                  </a:moveTo>
                  <a:lnTo>
                    <a:pt x="1970269" y="91075"/>
                  </a:lnTo>
                </a:path>
                <a:path w="8223250" h="6673215">
                  <a:moveTo>
                    <a:pt x="1979376" y="79944"/>
                  </a:moveTo>
                  <a:lnTo>
                    <a:pt x="2000627" y="101195"/>
                  </a:lnTo>
                </a:path>
                <a:path w="8223250" h="6673215">
                  <a:moveTo>
                    <a:pt x="2009735" y="37442"/>
                  </a:moveTo>
                  <a:lnTo>
                    <a:pt x="1970269" y="37442"/>
                  </a:lnTo>
                </a:path>
                <a:path w="8223250" h="6673215">
                  <a:moveTo>
                    <a:pt x="2000627" y="48573"/>
                  </a:moveTo>
                  <a:lnTo>
                    <a:pt x="1979376" y="27322"/>
                  </a:lnTo>
                </a:path>
                <a:path w="8223250" h="6673215">
                  <a:moveTo>
                    <a:pt x="1979376" y="5059"/>
                  </a:moveTo>
                  <a:lnTo>
                    <a:pt x="2000627" y="27322"/>
                  </a:lnTo>
                </a:path>
                <a:path w="8223250" h="6673215">
                  <a:moveTo>
                    <a:pt x="2009735" y="16191"/>
                  </a:moveTo>
                  <a:lnTo>
                    <a:pt x="1970269" y="16191"/>
                  </a:lnTo>
                </a:path>
                <a:path w="8223250" h="6673215">
                  <a:moveTo>
                    <a:pt x="526214" y="978556"/>
                  </a:moveTo>
                  <a:lnTo>
                    <a:pt x="542405" y="978556"/>
                  </a:lnTo>
                  <a:lnTo>
                    <a:pt x="606158" y="978556"/>
                  </a:lnTo>
                  <a:lnTo>
                    <a:pt x="766047" y="978556"/>
                  </a:lnTo>
                  <a:lnTo>
                    <a:pt x="809561" y="978556"/>
                  </a:lnTo>
                  <a:lnTo>
                    <a:pt x="825752" y="978556"/>
                  </a:lnTo>
                </a:path>
                <a:path w="8223250" h="6673215">
                  <a:moveTo>
                    <a:pt x="552525" y="968437"/>
                  </a:moveTo>
                  <a:lnTo>
                    <a:pt x="531274" y="989688"/>
                  </a:lnTo>
                </a:path>
                <a:path w="8223250" h="6673215">
                  <a:moveTo>
                    <a:pt x="542405" y="998796"/>
                  </a:moveTo>
                  <a:lnTo>
                    <a:pt x="542405" y="959329"/>
                  </a:lnTo>
                </a:path>
                <a:path w="8223250" h="6673215">
                  <a:moveTo>
                    <a:pt x="606158" y="998796"/>
                  </a:moveTo>
                  <a:lnTo>
                    <a:pt x="606158" y="959329"/>
                  </a:lnTo>
                </a:path>
                <a:path w="8223250" h="6673215">
                  <a:moveTo>
                    <a:pt x="617290" y="968437"/>
                  </a:moveTo>
                  <a:lnTo>
                    <a:pt x="595027" y="989688"/>
                  </a:lnTo>
                </a:path>
                <a:path w="8223250" h="6673215">
                  <a:moveTo>
                    <a:pt x="766047" y="998796"/>
                  </a:moveTo>
                  <a:lnTo>
                    <a:pt x="766047" y="959329"/>
                  </a:lnTo>
                </a:path>
                <a:path w="8223250" h="6673215">
                  <a:moveTo>
                    <a:pt x="777178" y="968437"/>
                  </a:moveTo>
                  <a:lnTo>
                    <a:pt x="755927" y="989688"/>
                  </a:lnTo>
                </a:path>
                <a:path w="8223250" h="6673215">
                  <a:moveTo>
                    <a:pt x="798429" y="989688"/>
                  </a:moveTo>
                  <a:lnTo>
                    <a:pt x="819680" y="968437"/>
                  </a:lnTo>
                </a:path>
                <a:path w="8223250" h="6673215">
                  <a:moveTo>
                    <a:pt x="809561" y="998796"/>
                  </a:moveTo>
                  <a:lnTo>
                    <a:pt x="809561" y="959329"/>
                  </a:lnTo>
                </a:path>
                <a:path w="8223250" h="6673215">
                  <a:moveTo>
                    <a:pt x="451330" y="496868"/>
                  </a:moveTo>
                  <a:lnTo>
                    <a:pt x="451330" y="496868"/>
                  </a:lnTo>
                  <a:lnTo>
                    <a:pt x="7734344" y="496868"/>
                  </a:lnTo>
                  <a:lnTo>
                    <a:pt x="7750535" y="496868"/>
                  </a:lnTo>
                </a:path>
                <a:path w="8223250" h="6673215">
                  <a:moveTo>
                    <a:pt x="477641" y="486748"/>
                  </a:moveTo>
                  <a:lnTo>
                    <a:pt x="456390" y="507999"/>
                  </a:lnTo>
                </a:path>
                <a:path w="8223250" h="6673215">
                  <a:moveTo>
                    <a:pt x="467521" y="517107"/>
                  </a:moveTo>
                  <a:lnTo>
                    <a:pt x="467521" y="476629"/>
                  </a:lnTo>
                </a:path>
                <a:path w="8223250" h="6673215">
                  <a:moveTo>
                    <a:pt x="488772" y="517107"/>
                  </a:moveTo>
                  <a:lnTo>
                    <a:pt x="488772" y="476629"/>
                  </a:lnTo>
                </a:path>
                <a:path w="8223250" h="6673215">
                  <a:moveTo>
                    <a:pt x="498892" y="486748"/>
                  </a:moveTo>
                  <a:lnTo>
                    <a:pt x="477641" y="507999"/>
                  </a:lnTo>
                </a:path>
                <a:path w="8223250" h="6673215">
                  <a:moveTo>
                    <a:pt x="542405" y="517107"/>
                  </a:moveTo>
                  <a:lnTo>
                    <a:pt x="542405" y="476629"/>
                  </a:lnTo>
                </a:path>
                <a:path w="8223250" h="6673215">
                  <a:moveTo>
                    <a:pt x="552525" y="486748"/>
                  </a:moveTo>
                  <a:lnTo>
                    <a:pt x="531274" y="507999"/>
                  </a:lnTo>
                </a:path>
                <a:path w="8223250" h="6673215">
                  <a:moveTo>
                    <a:pt x="809561" y="517107"/>
                  </a:moveTo>
                  <a:lnTo>
                    <a:pt x="809561" y="476629"/>
                  </a:lnTo>
                </a:path>
                <a:path w="8223250" h="6673215">
                  <a:moveTo>
                    <a:pt x="819680" y="486748"/>
                  </a:moveTo>
                  <a:lnTo>
                    <a:pt x="798429" y="507999"/>
                  </a:lnTo>
                </a:path>
                <a:path w="8223250" h="6673215">
                  <a:moveTo>
                    <a:pt x="852063" y="517107"/>
                  </a:moveTo>
                  <a:lnTo>
                    <a:pt x="852063" y="476629"/>
                  </a:lnTo>
                </a:path>
                <a:path w="8223250" h="6673215">
                  <a:moveTo>
                    <a:pt x="862182" y="486748"/>
                  </a:moveTo>
                  <a:lnTo>
                    <a:pt x="840931" y="507999"/>
                  </a:lnTo>
                </a:path>
                <a:path w="8223250" h="6673215">
                  <a:moveTo>
                    <a:pt x="1108086" y="517107"/>
                  </a:moveTo>
                  <a:lnTo>
                    <a:pt x="1108086" y="476629"/>
                  </a:lnTo>
                </a:path>
                <a:path w="8223250" h="6673215">
                  <a:moveTo>
                    <a:pt x="1119218" y="486748"/>
                  </a:moveTo>
                  <a:lnTo>
                    <a:pt x="1097967" y="507999"/>
                  </a:lnTo>
                </a:path>
                <a:path w="8223250" h="6673215">
                  <a:moveTo>
                    <a:pt x="1199162" y="517107"/>
                  </a:moveTo>
                  <a:lnTo>
                    <a:pt x="1199162" y="476629"/>
                  </a:lnTo>
                </a:path>
                <a:path w="8223250" h="6673215">
                  <a:moveTo>
                    <a:pt x="1210293" y="486748"/>
                  </a:moveTo>
                  <a:lnTo>
                    <a:pt x="1189042" y="507999"/>
                  </a:lnTo>
                </a:path>
                <a:path w="8223250" h="6673215">
                  <a:moveTo>
                    <a:pt x="1765855" y="517107"/>
                  </a:moveTo>
                  <a:lnTo>
                    <a:pt x="1765855" y="476629"/>
                  </a:lnTo>
                </a:path>
                <a:path w="8223250" h="6673215">
                  <a:moveTo>
                    <a:pt x="1775974" y="486748"/>
                  </a:moveTo>
                  <a:lnTo>
                    <a:pt x="1754723" y="507999"/>
                  </a:lnTo>
                </a:path>
                <a:path w="8223250" h="6673215">
                  <a:moveTo>
                    <a:pt x="1829608" y="517107"/>
                  </a:moveTo>
                  <a:lnTo>
                    <a:pt x="1829608" y="476629"/>
                  </a:lnTo>
                </a:path>
                <a:path w="8223250" h="6673215">
                  <a:moveTo>
                    <a:pt x="1840739" y="486748"/>
                  </a:moveTo>
                  <a:lnTo>
                    <a:pt x="1819488" y="507999"/>
                  </a:lnTo>
                </a:path>
                <a:path w="8223250" h="6673215">
                  <a:moveTo>
                    <a:pt x="1883241" y="517107"/>
                  </a:moveTo>
                  <a:lnTo>
                    <a:pt x="1883241" y="476629"/>
                  </a:lnTo>
                </a:path>
                <a:path w="8223250" h="6673215">
                  <a:moveTo>
                    <a:pt x="1894372" y="486748"/>
                  </a:moveTo>
                  <a:lnTo>
                    <a:pt x="1872110" y="507999"/>
                  </a:lnTo>
                </a:path>
                <a:path w="8223250" h="6673215">
                  <a:moveTo>
                    <a:pt x="2577440" y="517107"/>
                  </a:moveTo>
                  <a:lnTo>
                    <a:pt x="2577440" y="476629"/>
                  </a:lnTo>
                </a:path>
                <a:path w="8223250" h="6673215">
                  <a:moveTo>
                    <a:pt x="2588571" y="486748"/>
                  </a:moveTo>
                  <a:lnTo>
                    <a:pt x="2567320" y="507999"/>
                  </a:lnTo>
                </a:path>
                <a:path w="8223250" h="6673215">
                  <a:moveTo>
                    <a:pt x="2631073" y="517107"/>
                  </a:moveTo>
                  <a:lnTo>
                    <a:pt x="2631073" y="476629"/>
                  </a:lnTo>
                </a:path>
                <a:path w="8223250" h="6673215">
                  <a:moveTo>
                    <a:pt x="2642205" y="486748"/>
                  </a:moveTo>
                  <a:lnTo>
                    <a:pt x="2620954" y="507999"/>
                  </a:lnTo>
                </a:path>
                <a:path w="8223250" h="6673215">
                  <a:moveTo>
                    <a:pt x="2759591" y="517107"/>
                  </a:moveTo>
                  <a:lnTo>
                    <a:pt x="2759591" y="476629"/>
                  </a:lnTo>
                </a:path>
                <a:path w="8223250" h="6673215">
                  <a:moveTo>
                    <a:pt x="2770722" y="486748"/>
                  </a:moveTo>
                  <a:lnTo>
                    <a:pt x="2748459" y="507999"/>
                  </a:lnTo>
                </a:path>
                <a:path w="8223250" h="6673215">
                  <a:moveTo>
                    <a:pt x="2919479" y="517107"/>
                  </a:moveTo>
                  <a:lnTo>
                    <a:pt x="2919479" y="476629"/>
                  </a:lnTo>
                </a:path>
                <a:path w="8223250" h="6673215">
                  <a:moveTo>
                    <a:pt x="2930611" y="486748"/>
                  </a:moveTo>
                  <a:lnTo>
                    <a:pt x="2909360" y="507999"/>
                  </a:lnTo>
                </a:path>
                <a:path w="8223250" h="6673215">
                  <a:moveTo>
                    <a:pt x="3261519" y="517107"/>
                  </a:moveTo>
                  <a:lnTo>
                    <a:pt x="3261519" y="476629"/>
                  </a:lnTo>
                </a:path>
                <a:path w="8223250" h="6673215">
                  <a:moveTo>
                    <a:pt x="3272650" y="486748"/>
                  </a:moveTo>
                  <a:lnTo>
                    <a:pt x="3251399" y="507999"/>
                  </a:lnTo>
                </a:path>
                <a:path w="8223250" h="6673215">
                  <a:moveTo>
                    <a:pt x="3326284" y="517107"/>
                  </a:moveTo>
                  <a:lnTo>
                    <a:pt x="3326284" y="476629"/>
                  </a:lnTo>
                </a:path>
                <a:path w="8223250" h="6673215">
                  <a:moveTo>
                    <a:pt x="3336403" y="486748"/>
                  </a:moveTo>
                  <a:lnTo>
                    <a:pt x="3315152" y="507999"/>
                  </a:lnTo>
                </a:path>
                <a:path w="8223250" h="6673215">
                  <a:moveTo>
                    <a:pt x="3379917" y="517107"/>
                  </a:moveTo>
                  <a:lnTo>
                    <a:pt x="3379917" y="476629"/>
                  </a:lnTo>
                </a:path>
                <a:path w="8223250" h="6673215">
                  <a:moveTo>
                    <a:pt x="3390037" y="486748"/>
                  </a:moveTo>
                  <a:lnTo>
                    <a:pt x="3368786" y="507999"/>
                  </a:lnTo>
                </a:path>
                <a:path w="8223250" h="6673215">
                  <a:moveTo>
                    <a:pt x="3443670" y="517107"/>
                  </a:moveTo>
                  <a:lnTo>
                    <a:pt x="3443670" y="476629"/>
                  </a:lnTo>
                </a:path>
                <a:path w="8223250" h="6673215">
                  <a:moveTo>
                    <a:pt x="3454801" y="486748"/>
                  </a:moveTo>
                  <a:lnTo>
                    <a:pt x="3432539" y="507999"/>
                  </a:lnTo>
                </a:path>
                <a:path w="8223250" h="6673215">
                  <a:moveTo>
                    <a:pt x="4010363" y="517107"/>
                  </a:moveTo>
                  <a:lnTo>
                    <a:pt x="4010363" y="476629"/>
                  </a:lnTo>
                </a:path>
                <a:path w="8223250" h="6673215">
                  <a:moveTo>
                    <a:pt x="4020482" y="486748"/>
                  </a:moveTo>
                  <a:lnTo>
                    <a:pt x="3999231" y="507999"/>
                  </a:lnTo>
                </a:path>
                <a:path w="8223250" h="6673215">
                  <a:moveTo>
                    <a:pt x="4074116" y="517107"/>
                  </a:moveTo>
                  <a:lnTo>
                    <a:pt x="4074116" y="476629"/>
                  </a:lnTo>
                </a:path>
                <a:path w="8223250" h="6673215">
                  <a:moveTo>
                    <a:pt x="4085247" y="486748"/>
                  </a:moveTo>
                  <a:lnTo>
                    <a:pt x="4063996" y="507999"/>
                  </a:lnTo>
                </a:path>
                <a:path w="8223250" h="6673215">
                  <a:moveTo>
                    <a:pt x="4127749" y="517107"/>
                  </a:moveTo>
                  <a:lnTo>
                    <a:pt x="4127749" y="476629"/>
                  </a:lnTo>
                </a:path>
                <a:path w="8223250" h="6673215">
                  <a:moveTo>
                    <a:pt x="4137869" y="486748"/>
                  </a:moveTo>
                  <a:lnTo>
                    <a:pt x="4116618" y="507999"/>
                  </a:lnTo>
                </a:path>
                <a:path w="8223250" h="6673215">
                  <a:moveTo>
                    <a:pt x="4191502" y="517107"/>
                  </a:moveTo>
                  <a:lnTo>
                    <a:pt x="4191502" y="476629"/>
                  </a:lnTo>
                </a:path>
                <a:path w="8223250" h="6673215">
                  <a:moveTo>
                    <a:pt x="4202634" y="486748"/>
                  </a:moveTo>
                  <a:lnTo>
                    <a:pt x="4181383" y="507999"/>
                  </a:lnTo>
                </a:path>
                <a:path w="8223250" h="6673215">
                  <a:moveTo>
                    <a:pt x="4758195" y="517107"/>
                  </a:moveTo>
                  <a:lnTo>
                    <a:pt x="4758195" y="476629"/>
                  </a:lnTo>
                </a:path>
                <a:path w="8223250" h="6673215">
                  <a:moveTo>
                    <a:pt x="4769326" y="486748"/>
                  </a:moveTo>
                  <a:lnTo>
                    <a:pt x="4747063" y="507999"/>
                  </a:lnTo>
                </a:path>
                <a:path w="8223250" h="6673215">
                  <a:moveTo>
                    <a:pt x="4821948" y="517107"/>
                  </a:moveTo>
                  <a:lnTo>
                    <a:pt x="4821948" y="476629"/>
                  </a:lnTo>
                </a:path>
                <a:path w="8223250" h="6673215">
                  <a:moveTo>
                    <a:pt x="4833079" y="486748"/>
                  </a:moveTo>
                  <a:lnTo>
                    <a:pt x="4811828" y="507999"/>
                  </a:lnTo>
                </a:path>
                <a:path w="8223250" h="6673215">
                  <a:moveTo>
                    <a:pt x="4875581" y="517107"/>
                  </a:moveTo>
                  <a:lnTo>
                    <a:pt x="4875581" y="476629"/>
                  </a:lnTo>
                </a:path>
                <a:path w="8223250" h="6673215">
                  <a:moveTo>
                    <a:pt x="4886713" y="486748"/>
                  </a:moveTo>
                  <a:lnTo>
                    <a:pt x="4865462" y="507999"/>
                  </a:lnTo>
                </a:path>
                <a:path w="8223250" h="6673215">
                  <a:moveTo>
                    <a:pt x="4940346" y="517107"/>
                  </a:moveTo>
                  <a:lnTo>
                    <a:pt x="4940346" y="476629"/>
                  </a:lnTo>
                </a:path>
                <a:path w="8223250" h="6673215">
                  <a:moveTo>
                    <a:pt x="4950466" y="486748"/>
                  </a:moveTo>
                  <a:lnTo>
                    <a:pt x="4929215" y="507999"/>
                  </a:lnTo>
                </a:path>
                <a:path w="8223250" h="6673215">
                  <a:moveTo>
                    <a:pt x="5282386" y="517107"/>
                  </a:moveTo>
                  <a:lnTo>
                    <a:pt x="5282386" y="476629"/>
                  </a:lnTo>
                </a:path>
                <a:path w="8223250" h="6673215">
                  <a:moveTo>
                    <a:pt x="5292505" y="486748"/>
                  </a:moveTo>
                  <a:lnTo>
                    <a:pt x="5271254" y="507999"/>
                  </a:lnTo>
                </a:path>
                <a:path w="8223250" h="6673215">
                  <a:moveTo>
                    <a:pt x="5442274" y="517107"/>
                  </a:moveTo>
                  <a:lnTo>
                    <a:pt x="5442274" y="476629"/>
                  </a:lnTo>
                </a:path>
                <a:path w="8223250" h="6673215">
                  <a:moveTo>
                    <a:pt x="5453405" y="486748"/>
                  </a:moveTo>
                  <a:lnTo>
                    <a:pt x="5431143" y="507999"/>
                  </a:lnTo>
                </a:path>
                <a:path w="8223250" h="6673215">
                  <a:moveTo>
                    <a:pt x="5570792" y="517107"/>
                  </a:moveTo>
                  <a:lnTo>
                    <a:pt x="5570792" y="476629"/>
                  </a:lnTo>
                </a:path>
                <a:path w="8223250" h="6673215">
                  <a:moveTo>
                    <a:pt x="5580911" y="486748"/>
                  </a:moveTo>
                  <a:lnTo>
                    <a:pt x="5559660" y="507999"/>
                  </a:lnTo>
                </a:path>
                <a:path w="8223250" h="6673215">
                  <a:moveTo>
                    <a:pt x="5623413" y="517107"/>
                  </a:moveTo>
                  <a:lnTo>
                    <a:pt x="5623413" y="476629"/>
                  </a:lnTo>
                </a:path>
                <a:path w="8223250" h="6673215">
                  <a:moveTo>
                    <a:pt x="5634545" y="486748"/>
                  </a:moveTo>
                  <a:lnTo>
                    <a:pt x="5613294" y="507999"/>
                  </a:lnTo>
                </a:path>
                <a:path w="8223250" h="6673215">
                  <a:moveTo>
                    <a:pt x="6318624" y="517107"/>
                  </a:moveTo>
                  <a:lnTo>
                    <a:pt x="6318624" y="476629"/>
                  </a:lnTo>
                </a:path>
                <a:path w="8223250" h="6673215">
                  <a:moveTo>
                    <a:pt x="6328743" y="486748"/>
                  </a:moveTo>
                  <a:lnTo>
                    <a:pt x="6307492" y="507999"/>
                  </a:lnTo>
                </a:path>
                <a:path w="8223250" h="6673215">
                  <a:moveTo>
                    <a:pt x="6372257" y="517107"/>
                  </a:moveTo>
                  <a:lnTo>
                    <a:pt x="6372257" y="476629"/>
                  </a:lnTo>
                </a:path>
                <a:path w="8223250" h="6673215">
                  <a:moveTo>
                    <a:pt x="6382377" y="486748"/>
                  </a:moveTo>
                  <a:lnTo>
                    <a:pt x="6361126" y="507999"/>
                  </a:lnTo>
                </a:path>
                <a:path w="8223250" h="6673215">
                  <a:moveTo>
                    <a:pt x="6436010" y="517107"/>
                  </a:moveTo>
                  <a:lnTo>
                    <a:pt x="6436010" y="476629"/>
                  </a:lnTo>
                </a:path>
                <a:path w="8223250" h="6673215">
                  <a:moveTo>
                    <a:pt x="6447142" y="486748"/>
                  </a:moveTo>
                  <a:lnTo>
                    <a:pt x="6425891" y="507999"/>
                  </a:lnTo>
                </a:path>
                <a:path w="8223250" h="6673215">
                  <a:moveTo>
                    <a:pt x="7002703" y="517107"/>
                  </a:moveTo>
                  <a:lnTo>
                    <a:pt x="7002703" y="476629"/>
                  </a:lnTo>
                </a:path>
                <a:path w="8223250" h="6673215">
                  <a:moveTo>
                    <a:pt x="7012822" y="486748"/>
                  </a:moveTo>
                  <a:lnTo>
                    <a:pt x="6991572" y="507999"/>
                  </a:lnTo>
                </a:path>
                <a:path w="8223250" h="6673215">
                  <a:moveTo>
                    <a:pt x="7093779" y="517107"/>
                  </a:moveTo>
                  <a:lnTo>
                    <a:pt x="7093779" y="476629"/>
                  </a:lnTo>
                </a:path>
                <a:path w="8223250" h="6673215">
                  <a:moveTo>
                    <a:pt x="7103898" y="486748"/>
                  </a:moveTo>
                  <a:lnTo>
                    <a:pt x="7082647" y="507999"/>
                  </a:lnTo>
                </a:path>
                <a:path w="8223250" h="6673215">
                  <a:moveTo>
                    <a:pt x="7349802" y="517107"/>
                  </a:moveTo>
                  <a:lnTo>
                    <a:pt x="7349802" y="476629"/>
                  </a:lnTo>
                </a:path>
                <a:path w="8223250" h="6673215">
                  <a:moveTo>
                    <a:pt x="7360934" y="486748"/>
                  </a:moveTo>
                  <a:lnTo>
                    <a:pt x="7338671" y="507999"/>
                  </a:lnTo>
                </a:path>
                <a:path w="8223250" h="6673215">
                  <a:moveTo>
                    <a:pt x="7392304" y="517107"/>
                  </a:moveTo>
                  <a:lnTo>
                    <a:pt x="7392304" y="476629"/>
                  </a:lnTo>
                </a:path>
                <a:path w="8223250" h="6673215">
                  <a:moveTo>
                    <a:pt x="7403436" y="486748"/>
                  </a:moveTo>
                  <a:lnTo>
                    <a:pt x="7382185" y="507999"/>
                  </a:lnTo>
                </a:path>
                <a:path w="8223250" h="6673215">
                  <a:moveTo>
                    <a:pt x="7659459" y="517107"/>
                  </a:moveTo>
                  <a:lnTo>
                    <a:pt x="7659459" y="476629"/>
                  </a:lnTo>
                </a:path>
                <a:path w="8223250" h="6673215">
                  <a:moveTo>
                    <a:pt x="7670591" y="486748"/>
                  </a:moveTo>
                  <a:lnTo>
                    <a:pt x="7649340" y="507999"/>
                  </a:lnTo>
                </a:path>
                <a:path w="8223250" h="6673215">
                  <a:moveTo>
                    <a:pt x="7713093" y="517107"/>
                  </a:moveTo>
                  <a:lnTo>
                    <a:pt x="7713093" y="476629"/>
                  </a:lnTo>
                </a:path>
                <a:path w="8223250" h="6673215">
                  <a:moveTo>
                    <a:pt x="7702973" y="507999"/>
                  </a:moveTo>
                  <a:lnTo>
                    <a:pt x="7724224" y="486748"/>
                  </a:lnTo>
                </a:path>
                <a:path w="8223250" h="6673215">
                  <a:moveTo>
                    <a:pt x="7745475" y="486748"/>
                  </a:moveTo>
                  <a:lnTo>
                    <a:pt x="7724224" y="507999"/>
                  </a:lnTo>
                </a:path>
                <a:path w="8223250" h="6673215">
                  <a:moveTo>
                    <a:pt x="7734344" y="517107"/>
                  </a:moveTo>
                  <a:lnTo>
                    <a:pt x="7734344" y="476629"/>
                  </a:lnTo>
                </a:path>
                <a:path w="8223250" h="6673215">
                  <a:moveTo>
                    <a:pt x="2049201" y="2747447"/>
                  </a:moveTo>
                  <a:lnTo>
                    <a:pt x="2065392" y="2747447"/>
                  </a:lnTo>
                  <a:lnTo>
                    <a:pt x="2330524" y="2747447"/>
                  </a:lnTo>
                  <a:lnTo>
                    <a:pt x="2345703" y="2747447"/>
                  </a:lnTo>
                </a:path>
                <a:path w="8223250" h="6673215">
                  <a:moveTo>
                    <a:pt x="2075512" y="2737328"/>
                  </a:moveTo>
                  <a:lnTo>
                    <a:pt x="2054261" y="2758579"/>
                  </a:lnTo>
                </a:path>
                <a:path w="8223250" h="6673215">
                  <a:moveTo>
                    <a:pt x="2319392" y="2758579"/>
                  </a:moveTo>
                  <a:lnTo>
                    <a:pt x="2340643" y="2737328"/>
                  </a:lnTo>
                </a:path>
                <a:path w="8223250" h="6673215">
                  <a:moveTo>
                    <a:pt x="2065392" y="2767686"/>
                  </a:moveTo>
                  <a:lnTo>
                    <a:pt x="2065392" y="2727208"/>
                  </a:lnTo>
                </a:path>
                <a:path w="8223250" h="6673215">
                  <a:moveTo>
                    <a:pt x="2330524" y="2767686"/>
                  </a:moveTo>
                  <a:lnTo>
                    <a:pt x="2330524" y="2727208"/>
                  </a:lnTo>
                </a:path>
                <a:path w="8223250" h="6673215">
                  <a:moveTo>
                    <a:pt x="3261519" y="1853894"/>
                  </a:moveTo>
                  <a:lnTo>
                    <a:pt x="3261519" y="1853894"/>
                  </a:lnTo>
                  <a:lnTo>
                    <a:pt x="3261519" y="1192078"/>
                  </a:lnTo>
                  <a:lnTo>
                    <a:pt x="3261519" y="635505"/>
                  </a:lnTo>
                </a:path>
                <a:path w="8223250" h="6673215">
                  <a:moveTo>
                    <a:pt x="3251399" y="1826572"/>
                  </a:moveTo>
                  <a:lnTo>
                    <a:pt x="3272650" y="1847823"/>
                  </a:lnTo>
                </a:path>
                <a:path w="8223250" h="6673215">
                  <a:moveTo>
                    <a:pt x="3281758" y="1837703"/>
                  </a:moveTo>
                  <a:lnTo>
                    <a:pt x="3242292" y="1837703"/>
                  </a:lnTo>
                </a:path>
                <a:path w="8223250" h="6673215">
                  <a:moveTo>
                    <a:pt x="3281758" y="1728412"/>
                  </a:moveTo>
                  <a:lnTo>
                    <a:pt x="3242292" y="1728412"/>
                  </a:lnTo>
                </a:path>
                <a:path w="8223250" h="6673215">
                  <a:moveTo>
                    <a:pt x="3251399" y="1717281"/>
                  </a:moveTo>
                  <a:lnTo>
                    <a:pt x="3272650" y="1738532"/>
                  </a:lnTo>
                </a:path>
                <a:path w="8223250" h="6673215">
                  <a:moveTo>
                    <a:pt x="3281758" y="1533106"/>
                  </a:moveTo>
                  <a:lnTo>
                    <a:pt x="3242292" y="1533106"/>
                  </a:lnTo>
                </a:path>
                <a:path w="8223250" h="6673215">
                  <a:moveTo>
                    <a:pt x="3251399" y="1522986"/>
                  </a:moveTo>
                  <a:lnTo>
                    <a:pt x="3272650" y="1544237"/>
                  </a:lnTo>
                </a:path>
                <a:path w="8223250" h="6673215">
                  <a:moveTo>
                    <a:pt x="3281758" y="1490604"/>
                  </a:moveTo>
                  <a:lnTo>
                    <a:pt x="3242292" y="1490604"/>
                  </a:lnTo>
                </a:path>
                <a:path w="8223250" h="6673215">
                  <a:moveTo>
                    <a:pt x="3251399" y="1480484"/>
                  </a:moveTo>
                  <a:lnTo>
                    <a:pt x="3272650" y="1501735"/>
                  </a:lnTo>
                </a:path>
                <a:path w="8223250" h="6673215">
                  <a:moveTo>
                    <a:pt x="3281758" y="1213329"/>
                  </a:moveTo>
                  <a:lnTo>
                    <a:pt x="3242292" y="1213329"/>
                  </a:lnTo>
                </a:path>
                <a:path w="8223250" h="6673215">
                  <a:moveTo>
                    <a:pt x="3251399" y="1202198"/>
                  </a:moveTo>
                  <a:lnTo>
                    <a:pt x="3272650" y="1223449"/>
                  </a:lnTo>
                </a:path>
                <a:path w="8223250" h="6673215">
                  <a:moveTo>
                    <a:pt x="3281758" y="1192078"/>
                  </a:moveTo>
                  <a:lnTo>
                    <a:pt x="3242292" y="1192078"/>
                  </a:lnTo>
                </a:path>
                <a:path w="8223250" h="6673215">
                  <a:moveTo>
                    <a:pt x="3251399" y="1180947"/>
                  </a:moveTo>
                  <a:lnTo>
                    <a:pt x="3272650" y="1202198"/>
                  </a:lnTo>
                </a:path>
                <a:path w="8223250" h="6673215">
                  <a:moveTo>
                    <a:pt x="3281758" y="635505"/>
                  </a:moveTo>
                  <a:lnTo>
                    <a:pt x="3242292" y="635505"/>
                  </a:lnTo>
                </a:path>
                <a:path w="8223250" h="6673215">
                  <a:moveTo>
                    <a:pt x="3261519" y="635505"/>
                  </a:moveTo>
                  <a:lnTo>
                    <a:pt x="3261519" y="635505"/>
                  </a:lnTo>
                  <a:lnTo>
                    <a:pt x="3261519" y="16191"/>
                  </a:lnTo>
                  <a:lnTo>
                    <a:pt x="3261519" y="0"/>
                  </a:lnTo>
                </a:path>
                <a:path w="8223250" h="6673215">
                  <a:moveTo>
                    <a:pt x="3251399" y="625385"/>
                  </a:moveTo>
                  <a:lnTo>
                    <a:pt x="3272650" y="646636"/>
                  </a:lnTo>
                </a:path>
                <a:path w="8223250" h="6673215">
                  <a:moveTo>
                    <a:pt x="3281758" y="379481"/>
                  </a:moveTo>
                  <a:lnTo>
                    <a:pt x="3242292" y="379481"/>
                  </a:lnTo>
                </a:path>
                <a:path w="8223250" h="6673215">
                  <a:moveTo>
                    <a:pt x="3251399" y="368350"/>
                  </a:moveTo>
                  <a:lnTo>
                    <a:pt x="3272650" y="390613"/>
                  </a:lnTo>
                </a:path>
                <a:path w="8223250" h="6673215">
                  <a:moveTo>
                    <a:pt x="3281758" y="336979"/>
                  </a:moveTo>
                  <a:lnTo>
                    <a:pt x="3242292" y="336979"/>
                  </a:lnTo>
                </a:path>
                <a:path w="8223250" h="6673215">
                  <a:moveTo>
                    <a:pt x="3251399" y="325848"/>
                  </a:moveTo>
                  <a:lnTo>
                    <a:pt x="3272650" y="347099"/>
                  </a:lnTo>
                </a:path>
                <a:path w="8223250" h="6673215">
                  <a:moveTo>
                    <a:pt x="3281758" y="91075"/>
                  </a:moveTo>
                  <a:lnTo>
                    <a:pt x="3242292" y="91075"/>
                  </a:lnTo>
                </a:path>
                <a:path w="8223250" h="6673215">
                  <a:moveTo>
                    <a:pt x="3251399" y="79944"/>
                  </a:moveTo>
                  <a:lnTo>
                    <a:pt x="3272650" y="101195"/>
                  </a:lnTo>
                </a:path>
                <a:path w="8223250" h="6673215">
                  <a:moveTo>
                    <a:pt x="3281758" y="37442"/>
                  </a:moveTo>
                  <a:lnTo>
                    <a:pt x="3242292" y="37442"/>
                  </a:lnTo>
                </a:path>
                <a:path w="8223250" h="6673215">
                  <a:moveTo>
                    <a:pt x="3272650" y="48573"/>
                  </a:moveTo>
                  <a:lnTo>
                    <a:pt x="3251399" y="27322"/>
                  </a:lnTo>
                </a:path>
                <a:path w="8223250" h="6673215">
                  <a:moveTo>
                    <a:pt x="3251399" y="5059"/>
                  </a:moveTo>
                  <a:lnTo>
                    <a:pt x="3272650" y="27322"/>
                  </a:lnTo>
                </a:path>
                <a:path w="8223250" h="6673215">
                  <a:moveTo>
                    <a:pt x="3281758" y="16191"/>
                  </a:moveTo>
                  <a:lnTo>
                    <a:pt x="3242292" y="16191"/>
                  </a:lnTo>
                </a:path>
                <a:path w="8223250" h="6673215">
                  <a:moveTo>
                    <a:pt x="3069248" y="1853894"/>
                  </a:moveTo>
                  <a:lnTo>
                    <a:pt x="3069248" y="1837703"/>
                  </a:lnTo>
                  <a:lnTo>
                    <a:pt x="3069248" y="1549297"/>
                  </a:lnTo>
                  <a:lnTo>
                    <a:pt x="3069248" y="1397504"/>
                  </a:lnTo>
                  <a:lnTo>
                    <a:pt x="3069248" y="1213329"/>
                  </a:lnTo>
                  <a:lnTo>
                    <a:pt x="3069248" y="1197138"/>
                  </a:lnTo>
                </a:path>
                <a:path w="8223250" h="6673215">
                  <a:moveTo>
                    <a:pt x="3059128" y="1826572"/>
                  </a:moveTo>
                  <a:lnTo>
                    <a:pt x="3080379" y="1847823"/>
                  </a:lnTo>
                </a:path>
                <a:path w="8223250" h="6673215">
                  <a:moveTo>
                    <a:pt x="3089487" y="1837703"/>
                  </a:moveTo>
                  <a:lnTo>
                    <a:pt x="3049009" y="1837703"/>
                  </a:lnTo>
                </a:path>
                <a:path w="8223250" h="6673215">
                  <a:moveTo>
                    <a:pt x="3089487" y="1549297"/>
                  </a:moveTo>
                  <a:lnTo>
                    <a:pt x="3049009" y="1549297"/>
                  </a:lnTo>
                </a:path>
                <a:path w="8223250" h="6673215">
                  <a:moveTo>
                    <a:pt x="3059128" y="1539178"/>
                  </a:moveTo>
                  <a:lnTo>
                    <a:pt x="3080379" y="1560429"/>
                  </a:lnTo>
                </a:path>
                <a:path w="8223250" h="6673215">
                  <a:moveTo>
                    <a:pt x="3089487" y="1397504"/>
                  </a:moveTo>
                  <a:lnTo>
                    <a:pt x="3049009" y="1397504"/>
                  </a:lnTo>
                </a:path>
                <a:path w="8223250" h="6673215">
                  <a:moveTo>
                    <a:pt x="3059128" y="1387385"/>
                  </a:moveTo>
                  <a:lnTo>
                    <a:pt x="3080379" y="1408636"/>
                  </a:lnTo>
                </a:path>
                <a:path w="8223250" h="6673215">
                  <a:moveTo>
                    <a:pt x="3080379" y="1223449"/>
                  </a:moveTo>
                  <a:lnTo>
                    <a:pt x="3059128" y="1202198"/>
                  </a:lnTo>
                </a:path>
                <a:path w="8223250" h="6673215">
                  <a:moveTo>
                    <a:pt x="3089487" y="1213329"/>
                  </a:moveTo>
                  <a:lnTo>
                    <a:pt x="3049009" y="1213329"/>
                  </a:lnTo>
                </a:path>
                <a:path w="8223250" h="6673215">
                  <a:moveTo>
                    <a:pt x="3985064" y="2695838"/>
                  </a:moveTo>
                  <a:lnTo>
                    <a:pt x="4001255" y="2695838"/>
                  </a:lnTo>
                  <a:lnTo>
                    <a:pt x="4149000" y="2695838"/>
                  </a:lnTo>
                  <a:lnTo>
                    <a:pt x="4405024" y="2695838"/>
                  </a:lnTo>
                  <a:lnTo>
                    <a:pt x="4576044" y="2695838"/>
                  </a:lnTo>
                  <a:lnTo>
                    <a:pt x="4592235" y="2695838"/>
                  </a:lnTo>
                </a:path>
                <a:path w="8223250" h="6673215">
                  <a:moveTo>
                    <a:pt x="4012387" y="2685718"/>
                  </a:moveTo>
                  <a:lnTo>
                    <a:pt x="3991136" y="2706969"/>
                  </a:lnTo>
                </a:path>
                <a:path w="8223250" h="6673215">
                  <a:moveTo>
                    <a:pt x="4001255" y="2716077"/>
                  </a:moveTo>
                  <a:lnTo>
                    <a:pt x="4001255" y="2676611"/>
                  </a:lnTo>
                </a:path>
                <a:path w="8223250" h="6673215">
                  <a:moveTo>
                    <a:pt x="4149000" y="2716077"/>
                  </a:moveTo>
                  <a:lnTo>
                    <a:pt x="4149000" y="2676611"/>
                  </a:lnTo>
                </a:path>
                <a:path w="8223250" h="6673215">
                  <a:moveTo>
                    <a:pt x="4160132" y="2685718"/>
                  </a:moveTo>
                  <a:lnTo>
                    <a:pt x="4137869" y="2706969"/>
                  </a:lnTo>
                </a:path>
                <a:path w="8223250" h="6673215">
                  <a:moveTo>
                    <a:pt x="4405024" y="2716077"/>
                  </a:moveTo>
                  <a:lnTo>
                    <a:pt x="4405024" y="2676611"/>
                  </a:lnTo>
                </a:path>
                <a:path w="8223250" h="6673215">
                  <a:moveTo>
                    <a:pt x="4416155" y="2685718"/>
                  </a:moveTo>
                  <a:lnTo>
                    <a:pt x="4394904" y="2706969"/>
                  </a:lnTo>
                </a:path>
                <a:path w="8223250" h="6673215">
                  <a:moveTo>
                    <a:pt x="4565924" y="2706969"/>
                  </a:moveTo>
                  <a:lnTo>
                    <a:pt x="4587175" y="2685718"/>
                  </a:lnTo>
                </a:path>
                <a:path w="8223250" h="6673215">
                  <a:moveTo>
                    <a:pt x="4576044" y="2716077"/>
                  </a:moveTo>
                  <a:lnTo>
                    <a:pt x="4576044" y="2676611"/>
                  </a:lnTo>
                </a:path>
                <a:path w="8223250" h="6673215">
                  <a:moveTo>
                    <a:pt x="5153868" y="1853894"/>
                  </a:moveTo>
                  <a:lnTo>
                    <a:pt x="5153868" y="1837703"/>
                  </a:lnTo>
                  <a:lnTo>
                    <a:pt x="5153868" y="1549297"/>
                  </a:lnTo>
                  <a:lnTo>
                    <a:pt x="5153868" y="1397504"/>
                  </a:lnTo>
                  <a:lnTo>
                    <a:pt x="5153868" y="1213329"/>
                  </a:lnTo>
                  <a:lnTo>
                    <a:pt x="5153868" y="1197138"/>
                  </a:lnTo>
                </a:path>
                <a:path w="8223250" h="6673215">
                  <a:moveTo>
                    <a:pt x="5142736" y="1826572"/>
                  </a:moveTo>
                  <a:lnTo>
                    <a:pt x="5163987" y="1847823"/>
                  </a:lnTo>
                </a:path>
                <a:path w="8223250" h="6673215">
                  <a:moveTo>
                    <a:pt x="5174107" y="1837703"/>
                  </a:moveTo>
                  <a:lnTo>
                    <a:pt x="5133629" y="1837703"/>
                  </a:lnTo>
                </a:path>
                <a:path w="8223250" h="6673215">
                  <a:moveTo>
                    <a:pt x="5174107" y="1549297"/>
                  </a:moveTo>
                  <a:lnTo>
                    <a:pt x="5133629" y="1549297"/>
                  </a:lnTo>
                </a:path>
                <a:path w="8223250" h="6673215">
                  <a:moveTo>
                    <a:pt x="5142736" y="1539178"/>
                  </a:moveTo>
                  <a:lnTo>
                    <a:pt x="5163987" y="1560429"/>
                  </a:lnTo>
                </a:path>
                <a:path w="8223250" h="6673215">
                  <a:moveTo>
                    <a:pt x="5174107" y="1397504"/>
                  </a:moveTo>
                  <a:lnTo>
                    <a:pt x="5133629" y="1397504"/>
                  </a:lnTo>
                </a:path>
                <a:path w="8223250" h="6673215">
                  <a:moveTo>
                    <a:pt x="5142736" y="1387385"/>
                  </a:moveTo>
                  <a:lnTo>
                    <a:pt x="5163987" y="1408636"/>
                  </a:lnTo>
                </a:path>
                <a:path w="8223250" h="6673215">
                  <a:moveTo>
                    <a:pt x="5163987" y="1223449"/>
                  </a:moveTo>
                  <a:lnTo>
                    <a:pt x="5142736" y="1202198"/>
                  </a:lnTo>
                </a:path>
                <a:path w="8223250" h="6673215">
                  <a:moveTo>
                    <a:pt x="5174107" y="1213329"/>
                  </a:moveTo>
                  <a:lnTo>
                    <a:pt x="5133629" y="1213329"/>
                  </a:lnTo>
                </a:path>
                <a:path w="8223250" h="6673215">
                  <a:moveTo>
                    <a:pt x="4982848" y="1853894"/>
                  </a:moveTo>
                  <a:lnTo>
                    <a:pt x="4982848" y="1853894"/>
                  </a:lnTo>
                  <a:lnTo>
                    <a:pt x="4982848" y="379481"/>
                  </a:lnTo>
                  <a:lnTo>
                    <a:pt x="4982848" y="363290"/>
                  </a:lnTo>
                </a:path>
                <a:path w="8223250" h="6673215">
                  <a:moveTo>
                    <a:pt x="4971717" y="1826572"/>
                  </a:moveTo>
                  <a:lnTo>
                    <a:pt x="4992968" y="1847823"/>
                  </a:lnTo>
                </a:path>
                <a:path w="8223250" h="6673215">
                  <a:moveTo>
                    <a:pt x="5003087" y="1837703"/>
                  </a:moveTo>
                  <a:lnTo>
                    <a:pt x="4962609" y="1837703"/>
                  </a:lnTo>
                </a:path>
                <a:path w="8223250" h="6673215">
                  <a:moveTo>
                    <a:pt x="5003087" y="1728412"/>
                  </a:moveTo>
                  <a:lnTo>
                    <a:pt x="4962609" y="1728412"/>
                  </a:lnTo>
                </a:path>
                <a:path w="8223250" h="6673215">
                  <a:moveTo>
                    <a:pt x="4971717" y="1717281"/>
                  </a:moveTo>
                  <a:lnTo>
                    <a:pt x="4992968" y="1738532"/>
                  </a:lnTo>
                </a:path>
                <a:path w="8223250" h="6673215">
                  <a:moveTo>
                    <a:pt x="5003087" y="1533106"/>
                  </a:moveTo>
                  <a:lnTo>
                    <a:pt x="4962609" y="1533106"/>
                  </a:lnTo>
                </a:path>
                <a:path w="8223250" h="6673215">
                  <a:moveTo>
                    <a:pt x="4971717" y="1522986"/>
                  </a:moveTo>
                  <a:lnTo>
                    <a:pt x="4992968" y="1544237"/>
                  </a:lnTo>
                </a:path>
                <a:path w="8223250" h="6673215">
                  <a:moveTo>
                    <a:pt x="5003087" y="1490604"/>
                  </a:moveTo>
                  <a:lnTo>
                    <a:pt x="4962609" y="1490604"/>
                  </a:lnTo>
                </a:path>
                <a:path w="8223250" h="6673215">
                  <a:moveTo>
                    <a:pt x="4971717" y="1480484"/>
                  </a:moveTo>
                  <a:lnTo>
                    <a:pt x="4992968" y="1501735"/>
                  </a:lnTo>
                </a:path>
                <a:path w="8223250" h="6673215">
                  <a:moveTo>
                    <a:pt x="5003087" y="1213329"/>
                  </a:moveTo>
                  <a:lnTo>
                    <a:pt x="4962609" y="1213329"/>
                  </a:lnTo>
                </a:path>
                <a:path w="8223250" h="6673215">
                  <a:moveTo>
                    <a:pt x="4971717" y="1202198"/>
                  </a:moveTo>
                  <a:lnTo>
                    <a:pt x="4992968" y="1223449"/>
                  </a:lnTo>
                </a:path>
                <a:path w="8223250" h="6673215">
                  <a:moveTo>
                    <a:pt x="5003087" y="1192078"/>
                  </a:moveTo>
                  <a:lnTo>
                    <a:pt x="4962609" y="1192078"/>
                  </a:lnTo>
                </a:path>
                <a:path w="8223250" h="6673215">
                  <a:moveTo>
                    <a:pt x="4971717" y="1180947"/>
                  </a:moveTo>
                  <a:lnTo>
                    <a:pt x="4992968" y="1202198"/>
                  </a:lnTo>
                </a:path>
                <a:path w="8223250" h="6673215">
                  <a:moveTo>
                    <a:pt x="5003087" y="635505"/>
                  </a:moveTo>
                  <a:lnTo>
                    <a:pt x="4962609" y="635505"/>
                  </a:lnTo>
                </a:path>
                <a:path w="8223250" h="6673215">
                  <a:moveTo>
                    <a:pt x="4971717" y="625385"/>
                  </a:moveTo>
                  <a:lnTo>
                    <a:pt x="4992968" y="646636"/>
                  </a:lnTo>
                </a:path>
                <a:path w="8223250" h="6673215">
                  <a:moveTo>
                    <a:pt x="4992968" y="390613"/>
                  </a:moveTo>
                  <a:lnTo>
                    <a:pt x="4971717" y="368350"/>
                  </a:lnTo>
                </a:path>
                <a:path w="8223250" h="6673215">
                  <a:moveTo>
                    <a:pt x="5003087" y="379481"/>
                  </a:moveTo>
                  <a:lnTo>
                    <a:pt x="4962609" y="379481"/>
                  </a:lnTo>
                </a:path>
                <a:path w="8223250" h="6673215">
                  <a:moveTo>
                    <a:pt x="6770966" y="5968489"/>
                  </a:moveTo>
                  <a:lnTo>
                    <a:pt x="6770966" y="5968489"/>
                  </a:lnTo>
                  <a:lnTo>
                    <a:pt x="6770966" y="1881217"/>
                  </a:lnTo>
                  <a:lnTo>
                    <a:pt x="6770966" y="1865026"/>
                  </a:lnTo>
                </a:path>
                <a:path w="8223250" h="6673215">
                  <a:moveTo>
                    <a:pt x="6759835" y="5942178"/>
                  </a:moveTo>
                  <a:lnTo>
                    <a:pt x="6781086" y="5963429"/>
                  </a:lnTo>
                </a:path>
                <a:path w="8223250" h="6673215">
                  <a:moveTo>
                    <a:pt x="6791205" y="5952297"/>
                  </a:moveTo>
                  <a:lnTo>
                    <a:pt x="6750727" y="5952297"/>
                  </a:lnTo>
                </a:path>
                <a:path w="8223250" h="6673215">
                  <a:moveTo>
                    <a:pt x="6791205" y="5471621"/>
                  </a:moveTo>
                  <a:lnTo>
                    <a:pt x="6750727" y="5471621"/>
                  </a:lnTo>
                </a:path>
                <a:path w="8223250" h="6673215">
                  <a:moveTo>
                    <a:pt x="6759835" y="5460489"/>
                  </a:moveTo>
                  <a:lnTo>
                    <a:pt x="6781086" y="5481740"/>
                  </a:lnTo>
                </a:path>
                <a:path w="8223250" h="6673215">
                  <a:moveTo>
                    <a:pt x="6791205" y="5277326"/>
                  </a:moveTo>
                  <a:lnTo>
                    <a:pt x="6750727" y="5277326"/>
                  </a:lnTo>
                </a:path>
                <a:path w="8223250" h="6673215">
                  <a:moveTo>
                    <a:pt x="6759835" y="5266194"/>
                  </a:moveTo>
                  <a:lnTo>
                    <a:pt x="6781086" y="5287445"/>
                  </a:lnTo>
                </a:path>
                <a:path w="8223250" h="6673215">
                  <a:moveTo>
                    <a:pt x="6791205" y="5183214"/>
                  </a:moveTo>
                  <a:lnTo>
                    <a:pt x="6750727" y="5183214"/>
                  </a:lnTo>
                </a:path>
                <a:path w="8223250" h="6673215">
                  <a:moveTo>
                    <a:pt x="6759835" y="5172083"/>
                  </a:moveTo>
                  <a:lnTo>
                    <a:pt x="6781086" y="5193334"/>
                  </a:lnTo>
                </a:path>
                <a:path w="8223250" h="6673215">
                  <a:moveTo>
                    <a:pt x="6791205" y="4988920"/>
                  </a:moveTo>
                  <a:lnTo>
                    <a:pt x="6750727" y="4988920"/>
                  </a:lnTo>
                </a:path>
                <a:path w="8223250" h="6673215">
                  <a:moveTo>
                    <a:pt x="6759835" y="4977788"/>
                  </a:moveTo>
                  <a:lnTo>
                    <a:pt x="6781086" y="4999039"/>
                  </a:lnTo>
                </a:path>
                <a:path w="8223250" h="6673215">
                  <a:moveTo>
                    <a:pt x="6791205" y="4477884"/>
                  </a:moveTo>
                  <a:lnTo>
                    <a:pt x="6750727" y="4477884"/>
                  </a:lnTo>
                </a:path>
                <a:path w="8223250" h="6673215">
                  <a:moveTo>
                    <a:pt x="6759835" y="4466753"/>
                  </a:moveTo>
                  <a:lnTo>
                    <a:pt x="6781086" y="4488004"/>
                  </a:lnTo>
                </a:path>
                <a:path w="8223250" h="6673215">
                  <a:moveTo>
                    <a:pt x="6791205" y="4456633"/>
                  </a:moveTo>
                  <a:lnTo>
                    <a:pt x="6750727" y="4456633"/>
                  </a:lnTo>
                </a:path>
                <a:path w="8223250" h="6673215">
                  <a:moveTo>
                    <a:pt x="6759835" y="4445502"/>
                  </a:moveTo>
                  <a:lnTo>
                    <a:pt x="6781086" y="4466753"/>
                  </a:lnTo>
                </a:path>
                <a:path w="8223250" h="6673215">
                  <a:moveTo>
                    <a:pt x="6791205" y="3836307"/>
                  </a:moveTo>
                  <a:lnTo>
                    <a:pt x="6750727" y="3836307"/>
                  </a:lnTo>
                </a:path>
                <a:path w="8223250" h="6673215">
                  <a:moveTo>
                    <a:pt x="6759835" y="3826188"/>
                  </a:moveTo>
                  <a:lnTo>
                    <a:pt x="6781086" y="3847439"/>
                  </a:lnTo>
                </a:path>
                <a:path w="8223250" h="6673215">
                  <a:moveTo>
                    <a:pt x="6791205" y="3782674"/>
                  </a:moveTo>
                  <a:lnTo>
                    <a:pt x="6750727" y="3782674"/>
                  </a:lnTo>
                </a:path>
                <a:path w="8223250" h="6673215">
                  <a:moveTo>
                    <a:pt x="6759835" y="3772554"/>
                  </a:moveTo>
                  <a:lnTo>
                    <a:pt x="6781086" y="3793805"/>
                  </a:lnTo>
                </a:path>
                <a:path w="8223250" h="6673215">
                  <a:moveTo>
                    <a:pt x="6791205" y="3195742"/>
                  </a:moveTo>
                  <a:lnTo>
                    <a:pt x="6750727" y="3195742"/>
                  </a:lnTo>
                </a:path>
                <a:path w="8223250" h="6673215">
                  <a:moveTo>
                    <a:pt x="6759835" y="3184610"/>
                  </a:moveTo>
                  <a:lnTo>
                    <a:pt x="6781086" y="3205861"/>
                  </a:lnTo>
                </a:path>
                <a:path w="8223250" h="6673215">
                  <a:moveTo>
                    <a:pt x="6791205" y="3142109"/>
                  </a:moveTo>
                  <a:lnTo>
                    <a:pt x="6750727" y="3142109"/>
                  </a:lnTo>
                </a:path>
                <a:path w="8223250" h="6673215">
                  <a:moveTo>
                    <a:pt x="6759835" y="3130977"/>
                  </a:moveTo>
                  <a:lnTo>
                    <a:pt x="6781086" y="3152228"/>
                  </a:lnTo>
                </a:path>
                <a:path w="8223250" h="6673215">
                  <a:moveTo>
                    <a:pt x="6791205" y="2780842"/>
                  </a:moveTo>
                  <a:lnTo>
                    <a:pt x="6750727" y="2780842"/>
                  </a:lnTo>
                </a:path>
                <a:path w="8223250" h="6673215">
                  <a:moveTo>
                    <a:pt x="6759835" y="2769710"/>
                  </a:moveTo>
                  <a:lnTo>
                    <a:pt x="6781086" y="2790961"/>
                  </a:lnTo>
                </a:path>
                <a:path w="8223250" h="6673215">
                  <a:moveTo>
                    <a:pt x="6791205" y="2607798"/>
                  </a:moveTo>
                  <a:lnTo>
                    <a:pt x="6750727" y="2607798"/>
                  </a:lnTo>
                </a:path>
                <a:path w="8223250" h="6673215">
                  <a:moveTo>
                    <a:pt x="6759835" y="2596667"/>
                  </a:moveTo>
                  <a:lnTo>
                    <a:pt x="6781086" y="2617918"/>
                  </a:lnTo>
                </a:path>
                <a:path w="8223250" h="6673215">
                  <a:moveTo>
                    <a:pt x="6791205" y="2521782"/>
                  </a:moveTo>
                  <a:lnTo>
                    <a:pt x="6750727" y="2521782"/>
                  </a:lnTo>
                </a:path>
                <a:path w="8223250" h="6673215">
                  <a:moveTo>
                    <a:pt x="6759835" y="2511663"/>
                  </a:moveTo>
                  <a:lnTo>
                    <a:pt x="6781086" y="2532914"/>
                  </a:lnTo>
                </a:path>
                <a:path w="8223250" h="6673215">
                  <a:moveTo>
                    <a:pt x="6791205" y="2500531"/>
                  </a:moveTo>
                  <a:lnTo>
                    <a:pt x="6750727" y="2500531"/>
                  </a:lnTo>
                </a:path>
                <a:path w="8223250" h="6673215">
                  <a:moveTo>
                    <a:pt x="6759835" y="2490412"/>
                  </a:moveTo>
                  <a:lnTo>
                    <a:pt x="6781086" y="2511663"/>
                  </a:lnTo>
                </a:path>
                <a:path w="8223250" h="6673215">
                  <a:moveTo>
                    <a:pt x="6781086" y="1891337"/>
                  </a:moveTo>
                  <a:lnTo>
                    <a:pt x="6759835" y="1870086"/>
                  </a:lnTo>
                </a:path>
                <a:path w="8223250" h="6673215">
                  <a:moveTo>
                    <a:pt x="6791205" y="1881217"/>
                  </a:moveTo>
                  <a:lnTo>
                    <a:pt x="6750727" y="1881217"/>
                  </a:lnTo>
                </a:path>
                <a:path w="8223250" h="6673215">
                  <a:moveTo>
                    <a:pt x="4784506" y="6193142"/>
                  </a:moveTo>
                  <a:lnTo>
                    <a:pt x="4784506" y="6193142"/>
                  </a:lnTo>
                  <a:lnTo>
                    <a:pt x="6393508" y="6193142"/>
                  </a:lnTo>
                  <a:lnTo>
                    <a:pt x="6409699" y="6193142"/>
                  </a:lnTo>
                </a:path>
                <a:path w="8223250" h="6673215">
                  <a:moveTo>
                    <a:pt x="4811828" y="6182010"/>
                  </a:moveTo>
                  <a:lnTo>
                    <a:pt x="4790577" y="6203261"/>
                  </a:lnTo>
                </a:path>
                <a:path w="8223250" h="6673215">
                  <a:moveTo>
                    <a:pt x="4800697" y="6212369"/>
                  </a:moveTo>
                  <a:lnTo>
                    <a:pt x="4800697" y="6172903"/>
                  </a:lnTo>
                </a:path>
                <a:path w="8223250" h="6673215">
                  <a:moveTo>
                    <a:pt x="4821948" y="6212369"/>
                  </a:moveTo>
                  <a:lnTo>
                    <a:pt x="4821948" y="6172903"/>
                  </a:lnTo>
                </a:path>
                <a:path w="8223250" h="6673215">
                  <a:moveTo>
                    <a:pt x="4833079" y="6182010"/>
                  </a:moveTo>
                  <a:lnTo>
                    <a:pt x="4811828" y="6203261"/>
                  </a:lnTo>
                </a:path>
                <a:path w="8223250" h="6673215">
                  <a:moveTo>
                    <a:pt x="4875581" y="6212369"/>
                  </a:moveTo>
                  <a:lnTo>
                    <a:pt x="4875581" y="6172903"/>
                  </a:lnTo>
                </a:path>
                <a:path w="8223250" h="6673215">
                  <a:moveTo>
                    <a:pt x="4886713" y="6182010"/>
                  </a:moveTo>
                  <a:lnTo>
                    <a:pt x="4865462" y="6203261"/>
                  </a:lnTo>
                </a:path>
                <a:path w="8223250" h="6673215">
                  <a:moveTo>
                    <a:pt x="4939334" y="6212369"/>
                  </a:moveTo>
                  <a:lnTo>
                    <a:pt x="4939334" y="6172903"/>
                  </a:lnTo>
                </a:path>
                <a:path w="8223250" h="6673215">
                  <a:moveTo>
                    <a:pt x="4950466" y="6182010"/>
                  </a:moveTo>
                  <a:lnTo>
                    <a:pt x="4929215" y="6203261"/>
                  </a:lnTo>
                </a:path>
                <a:path w="8223250" h="6673215">
                  <a:moveTo>
                    <a:pt x="5506027" y="6212369"/>
                  </a:moveTo>
                  <a:lnTo>
                    <a:pt x="5506027" y="6172903"/>
                  </a:lnTo>
                </a:path>
                <a:path w="8223250" h="6673215">
                  <a:moveTo>
                    <a:pt x="5517158" y="6182010"/>
                  </a:moveTo>
                  <a:lnTo>
                    <a:pt x="5495907" y="6203261"/>
                  </a:lnTo>
                </a:path>
                <a:path w="8223250" h="6673215">
                  <a:moveTo>
                    <a:pt x="5570792" y="6212369"/>
                  </a:moveTo>
                  <a:lnTo>
                    <a:pt x="5570792" y="6172903"/>
                  </a:lnTo>
                </a:path>
                <a:path w="8223250" h="6673215">
                  <a:moveTo>
                    <a:pt x="5580911" y="6182010"/>
                  </a:moveTo>
                  <a:lnTo>
                    <a:pt x="5559660" y="6203261"/>
                  </a:lnTo>
                </a:path>
                <a:path w="8223250" h="6673215">
                  <a:moveTo>
                    <a:pt x="5623413" y="6212369"/>
                  </a:moveTo>
                  <a:lnTo>
                    <a:pt x="5623413" y="6172903"/>
                  </a:lnTo>
                </a:path>
                <a:path w="8223250" h="6673215">
                  <a:moveTo>
                    <a:pt x="5634545" y="6182010"/>
                  </a:moveTo>
                  <a:lnTo>
                    <a:pt x="5613294" y="6203261"/>
                  </a:lnTo>
                </a:path>
                <a:path w="8223250" h="6673215">
                  <a:moveTo>
                    <a:pt x="5688178" y="6212369"/>
                  </a:moveTo>
                  <a:lnTo>
                    <a:pt x="5688178" y="6172903"/>
                  </a:lnTo>
                </a:path>
                <a:path w="8223250" h="6673215">
                  <a:moveTo>
                    <a:pt x="5698298" y="6182010"/>
                  </a:moveTo>
                  <a:lnTo>
                    <a:pt x="5677047" y="6203261"/>
                  </a:lnTo>
                </a:path>
                <a:path w="8223250" h="6673215">
                  <a:moveTo>
                    <a:pt x="6254871" y="6212369"/>
                  </a:moveTo>
                  <a:lnTo>
                    <a:pt x="6254871" y="6172903"/>
                  </a:lnTo>
                </a:path>
                <a:path w="8223250" h="6673215">
                  <a:moveTo>
                    <a:pt x="6264990" y="6182010"/>
                  </a:moveTo>
                  <a:lnTo>
                    <a:pt x="6243739" y="6203261"/>
                  </a:lnTo>
                </a:path>
                <a:path w="8223250" h="6673215">
                  <a:moveTo>
                    <a:pt x="6318624" y="6212369"/>
                  </a:moveTo>
                  <a:lnTo>
                    <a:pt x="6318624" y="6172903"/>
                  </a:lnTo>
                </a:path>
                <a:path w="8223250" h="6673215">
                  <a:moveTo>
                    <a:pt x="6328743" y="6182010"/>
                  </a:moveTo>
                  <a:lnTo>
                    <a:pt x="6307492" y="6203261"/>
                  </a:lnTo>
                </a:path>
                <a:path w="8223250" h="6673215">
                  <a:moveTo>
                    <a:pt x="6372257" y="6212369"/>
                  </a:moveTo>
                  <a:lnTo>
                    <a:pt x="6372257" y="6172903"/>
                  </a:lnTo>
                </a:path>
                <a:path w="8223250" h="6673215">
                  <a:moveTo>
                    <a:pt x="6361126" y="6203261"/>
                  </a:moveTo>
                  <a:lnTo>
                    <a:pt x="6382377" y="6182010"/>
                  </a:lnTo>
                </a:path>
                <a:path w="8223250" h="6673215">
                  <a:moveTo>
                    <a:pt x="6403628" y="6182010"/>
                  </a:moveTo>
                  <a:lnTo>
                    <a:pt x="6382377" y="6203261"/>
                  </a:lnTo>
                </a:path>
                <a:path w="8223250" h="6673215">
                  <a:moveTo>
                    <a:pt x="6393508" y="6212369"/>
                  </a:moveTo>
                  <a:lnTo>
                    <a:pt x="6393508" y="6172903"/>
                  </a:lnTo>
                </a:path>
                <a:path w="8223250" h="6673215">
                  <a:moveTo>
                    <a:pt x="1792165" y="6193142"/>
                  </a:moveTo>
                  <a:lnTo>
                    <a:pt x="1792165" y="6193142"/>
                  </a:lnTo>
                  <a:lnTo>
                    <a:pt x="3401168" y="6193142"/>
                  </a:lnTo>
                  <a:lnTo>
                    <a:pt x="3417359" y="6193142"/>
                  </a:lnTo>
                </a:path>
                <a:path w="8223250" h="6673215">
                  <a:moveTo>
                    <a:pt x="1819488" y="6182010"/>
                  </a:moveTo>
                  <a:lnTo>
                    <a:pt x="1798237" y="6203261"/>
                  </a:lnTo>
                </a:path>
                <a:path w="8223250" h="6673215">
                  <a:moveTo>
                    <a:pt x="1808357" y="6212369"/>
                  </a:moveTo>
                  <a:lnTo>
                    <a:pt x="1808357" y="6172903"/>
                  </a:lnTo>
                </a:path>
                <a:path w="8223250" h="6673215">
                  <a:moveTo>
                    <a:pt x="1829608" y="6212369"/>
                  </a:moveTo>
                  <a:lnTo>
                    <a:pt x="1829608" y="6172903"/>
                  </a:lnTo>
                </a:path>
                <a:path w="8223250" h="6673215">
                  <a:moveTo>
                    <a:pt x="1840739" y="6182010"/>
                  </a:moveTo>
                  <a:lnTo>
                    <a:pt x="1819488" y="6203261"/>
                  </a:lnTo>
                </a:path>
                <a:path w="8223250" h="6673215">
                  <a:moveTo>
                    <a:pt x="1883241" y="6212369"/>
                  </a:moveTo>
                  <a:lnTo>
                    <a:pt x="1883241" y="6172903"/>
                  </a:lnTo>
                </a:path>
                <a:path w="8223250" h="6673215">
                  <a:moveTo>
                    <a:pt x="1894372" y="6182010"/>
                  </a:moveTo>
                  <a:lnTo>
                    <a:pt x="1872110" y="6203261"/>
                  </a:lnTo>
                </a:path>
                <a:path w="8223250" h="6673215">
                  <a:moveTo>
                    <a:pt x="1946994" y="6212369"/>
                  </a:moveTo>
                  <a:lnTo>
                    <a:pt x="1946994" y="6172903"/>
                  </a:lnTo>
                </a:path>
                <a:path w="8223250" h="6673215">
                  <a:moveTo>
                    <a:pt x="1958125" y="6182010"/>
                  </a:moveTo>
                  <a:lnTo>
                    <a:pt x="1936874" y="6203261"/>
                  </a:lnTo>
                </a:path>
                <a:path w="8223250" h="6673215">
                  <a:moveTo>
                    <a:pt x="2513687" y="6212369"/>
                  </a:moveTo>
                  <a:lnTo>
                    <a:pt x="2513687" y="6172903"/>
                  </a:lnTo>
                </a:path>
                <a:path w="8223250" h="6673215">
                  <a:moveTo>
                    <a:pt x="2524818" y="6182010"/>
                  </a:moveTo>
                  <a:lnTo>
                    <a:pt x="2502555" y="6203261"/>
                  </a:lnTo>
                </a:path>
                <a:path w="8223250" h="6673215">
                  <a:moveTo>
                    <a:pt x="2577440" y="6212369"/>
                  </a:moveTo>
                  <a:lnTo>
                    <a:pt x="2577440" y="6172903"/>
                  </a:lnTo>
                </a:path>
                <a:path w="8223250" h="6673215">
                  <a:moveTo>
                    <a:pt x="2588571" y="6182010"/>
                  </a:moveTo>
                  <a:lnTo>
                    <a:pt x="2567320" y="6203261"/>
                  </a:lnTo>
                </a:path>
                <a:path w="8223250" h="6673215">
                  <a:moveTo>
                    <a:pt x="2631073" y="6212369"/>
                  </a:moveTo>
                  <a:lnTo>
                    <a:pt x="2631073" y="6172903"/>
                  </a:lnTo>
                </a:path>
                <a:path w="8223250" h="6673215">
                  <a:moveTo>
                    <a:pt x="2642205" y="6182010"/>
                  </a:moveTo>
                  <a:lnTo>
                    <a:pt x="2620954" y="6203261"/>
                  </a:lnTo>
                </a:path>
                <a:path w="8223250" h="6673215">
                  <a:moveTo>
                    <a:pt x="2695838" y="6212369"/>
                  </a:moveTo>
                  <a:lnTo>
                    <a:pt x="2695838" y="6172903"/>
                  </a:lnTo>
                </a:path>
                <a:path w="8223250" h="6673215">
                  <a:moveTo>
                    <a:pt x="2705957" y="6182010"/>
                  </a:moveTo>
                  <a:lnTo>
                    <a:pt x="2684706" y="6203261"/>
                  </a:lnTo>
                </a:path>
                <a:path w="8223250" h="6673215">
                  <a:moveTo>
                    <a:pt x="3262531" y="6212369"/>
                  </a:moveTo>
                  <a:lnTo>
                    <a:pt x="3262531" y="6172903"/>
                  </a:lnTo>
                </a:path>
                <a:path w="8223250" h="6673215">
                  <a:moveTo>
                    <a:pt x="3272650" y="6182010"/>
                  </a:moveTo>
                  <a:lnTo>
                    <a:pt x="3251399" y="6203261"/>
                  </a:lnTo>
                </a:path>
                <a:path w="8223250" h="6673215">
                  <a:moveTo>
                    <a:pt x="3326284" y="6212369"/>
                  </a:moveTo>
                  <a:lnTo>
                    <a:pt x="3326284" y="6172903"/>
                  </a:lnTo>
                </a:path>
                <a:path w="8223250" h="6673215">
                  <a:moveTo>
                    <a:pt x="3336403" y="6182010"/>
                  </a:moveTo>
                  <a:lnTo>
                    <a:pt x="3315152" y="6203261"/>
                  </a:lnTo>
                </a:path>
                <a:path w="8223250" h="6673215">
                  <a:moveTo>
                    <a:pt x="3379917" y="6212369"/>
                  </a:moveTo>
                  <a:lnTo>
                    <a:pt x="3379917" y="6172903"/>
                  </a:lnTo>
                </a:path>
                <a:path w="8223250" h="6673215">
                  <a:moveTo>
                    <a:pt x="3368786" y="6203261"/>
                  </a:moveTo>
                  <a:lnTo>
                    <a:pt x="3390037" y="6182010"/>
                  </a:lnTo>
                </a:path>
                <a:path w="8223250" h="6673215">
                  <a:moveTo>
                    <a:pt x="3411288" y="6182010"/>
                  </a:moveTo>
                  <a:lnTo>
                    <a:pt x="3390037" y="6203261"/>
                  </a:lnTo>
                </a:path>
                <a:path w="8223250" h="6673215">
                  <a:moveTo>
                    <a:pt x="3401168" y="6212369"/>
                  </a:moveTo>
                  <a:lnTo>
                    <a:pt x="3401168" y="6172903"/>
                  </a:lnTo>
                </a:path>
                <a:path w="8223250" h="6673215">
                  <a:moveTo>
                    <a:pt x="5527278" y="4472825"/>
                  </a:moveTo>
                  <a:lnTo>
                    <a:pt x="5527278" y="4472825"/>
                  </a:lnTo>
                  <a:lnTo>
                    <a:pt x="5527278" y="2217185"/>
                  </a:lnTo>
                  <a:lnTo>
                    <a:pt x="5527278" y="2202006"/>
                  </a:lnTo>
                </a:path>
                <a:path w="8223250" h="6673215">
                  <a:moveTo>
                    <a:pt x="5517158" y="4446514"/>
                  </a:moveTo>
                  <a:lnTo>
                    <a:pt x="5538409" y="4467765"/>
                  </a:lnTo>
                </a:path>
                <a:path w="8223250" h="6673215">
                  <a:moveTo>
                    <a:pt x="5547517" y="4456633"/>
                  </a:moveTo>
                  <a:lnTo>
                    <a:pt x="5508051" y="4456633"/>
                  </a:lnTo>
                </a:path>
                <a:path w="8223250" h="6673215">
                  <a:moveTo>
                    <a:pt x="5547517" y="4435382"/>
                  </a:moveTo>
                  <a:lnTo>
                    <a:pt x="5508051" y="4435382"/>
                  </a:lnTo>
                </a:path>
                <a:path w="8223250" h="6673215">
                  <a:moveTo>
                    <a:pt x="5517158" y="4425263"/>
                  </a:moveTo>
                  <a:lnTo>
                    <a:pt x="5538409" y="4446514"/>
                  </a:lnTo>
                </a:path>
                <a:path w="8223250" h="6673215">
                  <a:moveTo>
                    <a:pt x="5547517" y="4219837"/>
                  </a:moveTo>
                  <a:lnTo>
                    <a:pt x="5508051" y="4219837"/>
                  </a:lnTo>
                </a:path>
                <a:path w="8223250" h="6673215">
                  <a:moveTo>
                    <a:pt x="5517158" y="4208705"/>
                  </a:moveTo>
                  <a:lnTo>
                    <a:pt x="5538409" y="4229956"/>
                  </a:lnTo>
                </a:path>
                <a:path w="8223250" h="6673215">
                  <a:moveTo>
                    <a:pt x="5547517" y="3784698"/>
                  </a:moveTo>
                  <a:lnTo>
                    <a:pt x="5508051" y="3784698"/>
                  </a:lnTo>
                </a:path>
                <a:path w="8223250" h="6673215">
                  <a:moveTo>
                    <a:pt x="5517158" y="3774578"/>
                  </a:moveTo>
                  <a:lnTo>
                    <a:pt x="5538409" y="3795829"/>
                  </a:lnTo>
                </a:path>
                <a:path w="8223250" h="6673215">
                  <a:moveTo>
                    <a:pt x="5547517" y="3569152"/>
                  </a:moveTo>
                  <a:lnTo>
                    <a:pt x="5508051" y="3569152"/>
                  </a:lnTo>
                </a:path>
                <a:path w="8223250" h="6673215">
                  <a:moveTo>
                    <a:pt x="5517158" y="3559032"/>
                  </a:moveTo>
                  <a:lnTo>
                    <a:pt x="5538409" y="3580283"/>
                  </a:lnTo>
                </a:path>
                <a:path w="8223250" h="6673215">
                  <a:moveTo>
                    <a:pt x="5547517" y="3195742"/>
                  </a:moveTo>
                  <a:lnTo>
                    <a:pt x="5508051" y="3195742"/>
                  </a:lnTo>
                </a:path>
                <a:path w="8223250" h="6673215">
                  <a:moveTo>
                    <a:pt x="5517158" y="3184610"/>
                  </a:moveTo>
                  <a:lnTo>
                    <a:pt x="5538409" y="3205861"/>
                  </a:lnTo>
                </a:path>
                <a:path w="8223250" h="6673215">
                  <a:moveTo>
                    <a:pt x="5547517" y="3142109"/>
                  </a:moveTo>
                  <a:lnTo>
                    <a:pt x="5508051" y="3142109"/>
                  </a:lnTo>
                </a:path>
                <a:path w="8223250" h="6673215">
                  <a:moveTo>
                    <a:pt x="5517158" y="3130977"/>
                  </a:moveTo>
                  <a:lnTo>
                    <a:pt x="5538409" y="3152228"/>
                  </a:lnTo>
                </a:path>
                <a:path w="8223250" h="6673215">
                  <a:moveTo>
                    <a:pt x="5538409" y="2228316"/>
                  </a:moveTo>
                  <a:lnTo>
                    <a:pt x="5517158" y="2207065"/>
                  </a:lnTo>
                </a:path>
                <a:path w="8223250" h="6673215">
                  <a:moveTo>
                    <a:pt x="5547517" y="2217185"/>
                  </a:moveTo>
                  <a:lnTo>
                    <a:pt x="5508051" y="2217185"/>
                  </a:lnTo>
                </a:path>
                <a:path w="8223250" h="6673215">
                  <a:moveTo>
                    <a:pt x="6639412" y="1843775"/>
                  </a:moveTo>
                  <a:lnTo>
                    <a:pt x="6639412" y="1843775"/>
                  </a:lnTo>
                  <a:lnTo>
                    <a:pt x="6639412" y="384541"/>
                  </a:lnTo>
                  <a:lnTo>
                    <a:pt x="6639412" y="368350"/>
                  </a:lnTo>
                </a:path>
                <a:path w="8223250" h="6673215">
                  <a:moveTo>
                    <a:pt x="6628281" y="1816452"/>
                  </a:moveTo>
                  <a:lnTo>
                    <a:pt x="6649532" y="1837703"/>
                  </a:lnTo>
                </a:path>
                <a:path w="8223250" h="6673215">
                  <a:moveTo>
                    <a:pt x="6659651" y="1827584"/>
                  </a:moveTo>
                  <a:lnTo>
                    <a:pt x="6619173" y="1827584"/>
                  </a:lnTo>
                </a:path>
                <a:path w="8223250" h="6673215">
                  <a:moveTo>
                    <a:pt x="6659651" y="1657576"/>
                  </a:moveTo>
                  <a:lnTo>
                    <a:pt x="6619173" y="1657576"/>
                  </a:lnTo>
                </a:path>
                <a:path w="8223250" h="6673215">
                  <a:moveTo>
                    <a:pt x="6628281" y="1646444"/>
                  </a:moveTo>
                  <a:lnTo>
                    <a:pt x="6649532" y="1668707"/>
                  </a:lnTo>
                </a:path>
                <a:path w="8223250" h="6673215">
                  <a:moveTo>
                    <a:pt x="6659651" y="1505783"/>
                  </a:moveTo>
                  <a:lnTo>
                    <a:pt x="6619173" y="1505783"/>
                  </a:lnTo>
                </a:path>
                <a:path w="8223250" h="6673215">
                  <a:moveTo>
                    <a:pt x="6628281" y="1494652"/>
                  </a:moveTo>
                  <a:lnTo>
                    <a:pt x="6649532" y="1516915"/>
                  </a:lnTo>
                </a:path>
                <a:path w="8223250" h="6673215">
                  <a:moveTo>
                    <a:pt x="6659651" y="1303393"/>
                  </a:moveTo>
                  <a:lnTo>
                    <a:pt x="6619173" y="1303393"/>
                  </a:lnTo>
                </a:path>
                <a:path w="8223250" h="6673215">
                  <a:moveTo>
                    <a:pt x="6628281" y="1293273"/>
                  </a:moveTo>
                  <a:lnTo>
                    <a:pt x="6649532" y="1314524"/>
                  </a:lnTo>
                </a:path>
                <a:path w="8223250" h="6673215">
                  <a:moveTo>
                    <a:pt x="6659651" y="1151600"/>
                  </a:moveTo>
                  <a:lnTo>
                    <a:pt x="6619173" y="1151600"/>
                  </a:lnTo>
                </a:path>
                <a:path w="8223250" h="6673215">
                  <a:moveTo>
                    <a:pt x="6628281" y="1141481"/>
                  </a:moveTo>
                  <a:lnTo>
                    <a:pt x="6649532" y="1162732"/>
                  </a:lnTo>
                </a:path>
                <a:path w="8223250" h="6673215">
                  <a:moveTo>
                    <a:pt x="6659651" y="1101003"/>
                  </a:moveTo>
                  <a:lnTo>
                    <a:pt x="6619173" y="1101003"/>
                  </a:lnTo>
                </a:path>
                <a:path w="8223250" h="6673215">
                  <a:moveTo>
                    <a:pt x="6628281" y="1089871"/>
                  </a:moveTo>
                  <a:lnTo>
                    <a:pt x="6649532" y="1111122"/>
                  </a:lnTo>
                </a:path>
                <a:path w="8223250" h="6673215">
                  <a:moveTo>
                    <a:pt x="6659651" y="1079752"/>
                  </a:moveTo>
                  <a:lnTo>
                    <a:pt x="6619173" y="1079752"/>
                  </a:lnTo>
                </a:path>
                <a:path w="8223250" h="6673215">
                  <a:moveTo>
                    <a:pt x="6628281" y="1068620"/>
                  </a:moveTo>
                  <a:lnTo>
                    <a:pt x="6649532" y="1089871"/>
                  </a:lnTo>
                </a:path>
                <a:path w="8223250" h="6673215">
                  <a:moveTo>
                    <a:pt x="6649532" y="395672"/>
                  </a:moveTo>
                  <a:lnTo>
                    <a:pt x="6628281" y="374422"/>
                  </a:lnTo>
                </a:path>
                <a:path w="8223250" h="6673215">
                  <a:moveTo>
                    <a:pt x="6659651" y="384541"/>
                  </a:moveTo>
                  <a:lnTo>
                    <a:pt x="6619173" y="384541"/>
                  </a:lnTo>
                </a:path>
                <a:path w="8223250" h="6673215">
                  <a:moveTo>
                    <a:pt x="7249619" y="1843775"/>
                  </a:moveTo>
                  <a:lnTo>
                    <a:pt x="7249619" y="1843775"/>
                  </a:lnTo>
                  <a:lnTo>
                    <a:pt x="7249619" y="384541"/>
                  </a:lnTo>
                  <a:lnTo>
                    <a:pt x="7249619" y="368350"/>
                  </a:lnTo>
                </a:path>
                <a:path w="8223250" h="6673215">
                  <a:moveTo>
                    <a:pt x="7239500" y="1816452"/>
                  </a:moveTo>
                  <a:lnTo>
                    <a:pt x="7260751" y="1837703"/>
                  </a:lnTo>
                </a:path>
                <a:path w="8223250" h="6673215">
                  <a:moveTo>
                    <a:pt x="7269858" y="1827584"/>
                  </a:moveTo>
                  <a:lnTo>
                    <a:pt x="7229380" y="1827584"/>
                  </a:lnTo>
                </a:path>
                <a:path w="8223250" h="6673215">
                  <a:moveTo>
                    <a:pt x="7269858" y="1314524"/>
                  </a:moveTo>
                  <a:lnTo>
                    <a:pt x="7229380" y="1314524"/>
                  </a:lnTo>
                </a:path>
                <a:path w="8223250" h="6673215">
                  <a:moveTo>
                    <a:pt x="7239500" y="1303393"/>
                  </a:moveTo>
                  <a:lnTo>
                    <a:pt x="7260751" y="1325656"/>
                  </a:lnTo>
                </a:path>
                <a:path w="8223250" h="6673215">
                  <a:moveTo>
                    <a:pt x="7269858" y="1132373"/>
                  </a:moveTo>
                  <a:lnTo>
                    <a:pt x="7229380" y="1132373"/>
                  </a:lnTo>
                </a:path>
                <a:path w="8223250" h="6673215">
                  <a:moveTo>
                    <a:pt x="7239500" y="1122254"/>
                  </a:moveTo>
                  <a:lnTo>
                    <a:pt x="7260751" y="1143505"/>
                  </a:lnTo>
                </a:path>
                <a:path w="8223250" h="6673215">
                  <a:moveTo>
                    <a:pt x="7269858" y="1079752"/>
                  </a:moveTo>
                  <a:lnTo>
                    <a:pt x="7229380" y="1079752"/>
                  </a:lnTo>
                </a:path>
                <a:path w="8223250" h="6673215">
                  <a:moveTo>
                    <a:pt x="7239500" y="1068620"/>
                  </a:moveTo>
                  <a:lnTo>
                    <a:pt x="7260751" y="1089871"/>
                  </a:lnTo>
                </a:path>
                <a:path w="8223250" h="6673215">
                  <a:moveTo>
                    <a:pt x="7269858" y="972485"/>
                  </a:moveTo>
                  <a:lnTo>
                    <a:pt x="7229380" y="972485"/>
                  </a:lnTo>
                </a:path>
                <a:path w="8223250" h="6673215">
                  <a:moveTo>
                    <a:pt x="7239500" y="961353"/>
                  </a:moveTo>
                  <a:lnTo>
                    <a:pt x="7260751" y="983616"/>
                  </a:lnTo>
                </a:path>
                <a:path w="8223250" h="6673215">
                  <a:moveTo>
                    <a:pt x="7269858" y="812596"/>
                  </a:moveTo>
                  <a:lnTo>
                    <a:pt x="7229380" y="812596"/>
                  </a:lnTo>
                </a:path>
                <a:path w="8223250" h="6673215">
                  <a:moveTo>
                    <a:pt x="7239500" y="801465"/>
                  </a:moveTo>
                  <a:lnTo>
                    <a:pt x="7260751" y="822716"/>
                  </a:lnTo>
                </a:path>
                <a:path w="8223250" h="6673215">
                  <a:moveTo>
                    <a:pt x="7269858" y="534310"/>
                  </a:moveTo>
                  <a:lnTo>
                    <a:pt x="7229380" y="534310"/>
                  </a:lnTo>
                </a:path>
                <a:path w="8223250" h="6673215">
                  <a:moveTo>
                    <a:pt x="7239500" y="524190"/>
                  </a:moveTo>
                  <a:lnTo>
                    <a:pt x="7260751" y="545441"/>
                  </a:lnTo>
                </a:path>
                <a:path w="8223250" h="6673215">
                  <a:moveTo>
                    <a:pt x="7260751" y="395672"/>
                  </a:moveTo>
                  <a:lnTo>
                    <a:pt x="7239500" y="374422"/>
                  </a:lnTo>
                </a:path>
                <a:path w="8223250" h="6673215">
                  <a:moveTo>
                    <a:pt x="7269858" y="384541"/>
                  </a:moveTo>
                  <a:lnTo>
                    <a:pt x="7229380" y="384541"/>
                  </a:lnTo>
                </a:path>
                <a:path w="8223250" h="6673215">
                  <a:moveTo>
                    <a:pt x="1792165" y="197330"/>
                  </a:moveTo>
                  <a:lnTo>
                    <a:pt x="1792165" y="197330"/>
                  </a:lnTo>
                  <a:lnTo>
                    <a:pt x="3401168" y="197330"/>
                  </a:lnTo>
                  <a:lnTo>
                    <a:pt x="3417359" y="197330"/>
                  </a:lnTo>
                </a:path>
                <a:path w="8223250" h="6673215">
                  <a:moveTo>
                    <a:pt x="1819488" y="187211"/>
                  </a:moveTo>
                  <a:lnTo>
                    <a:pt x="1798237" y="208461"/>
                  </a:lnTo>
                </a:path>
                <a:path w="8223250" h="6673215">
                  <a:moveTo>
                    <a:pt x="1808357" y="217569"/>
                  </a:moveTo>
                  <a:lnTo>
                    <a:pt x="1808357" y="178103"/>
                  </a:lnTo>
                </a:path>
                <a:path w="8223250" h="6673215">
                  <a:moveTo>
                    <a:pt x="1829608" y="217569"/>
                  </a:moveTo>
                  <a:lnTo>
                    <a:pt x="1829608" y="178103"/>
                  </a:lnTo>
                </a:path>
                <a:path w="8223250" h="6673215">
                  <a:moveTo>
                    <a:pt x="1840739" y="187211"/>
                  </a:moveTo>
                  <a:lnTo>
                    <a:pt x="1819488" y="208461"/>
                  </a:lnTo>
                </a:path>
                <a:path w="8223250" h="6673215">
                  <a:moveTo>
                    <a:pt x="1883241" y="217569"/>
                  </a:moveTo>
                  <a:lnTo>
                    <a:pt x="1883241" y="178103"/>
                  </a:lnTo>
                </a:path>
                <a:path w="8223250" h="6673215">
                  <a:moveTo>
                    <a:pt x="1894372" y="187211"/>
                  </a:moveTo>
                  <a:lnTo>
                    <a:pt x="1872110" y="208461"/>
                  </a:lnTo>
                </a:path>
                <a:path w="8223250" h="6673215">
                  <a:moveTo>
                    <a:pt x="1946994" y="217569"/>
                  </a:moveTo>
                  <a:lnTo>
                    <a:pt x="1946994" y="178103"/>
                  </a:lnTo>
                </a:path>
                <a:path w="8223250" h="6673215">
                  <a:moveTo>
                    <a:pt x="1958125" y="187211"/>
                  </a:moveTo>
                  <a:lnTo>
                    <a:pt x="1936874" y="208461"/>
                  </a:lnTo>
                </a:path>
                <a:path w="8223250" h="6673215">
                  <a:moveTo>
                    <a:pt x="2513687" y="217569"/>
                  </a:moveTo>
                  <a:lnTo>
                    <a:pt x="2513687" y="178103"/>
                  </a:lnTo>
                </a:path>
                <a:path w="8223250" h="6673215">
                  <a:moveTo>
                    <a:pt x="2524818" y="187211"/>
                  </a:moveTo>
                  <a:lnTo>
                    <a:pt x="2502555" y="208461"/>
                  </a:lnTo>
                </a:path>
                <a:path w="8223250" h="6673215">
                  <a:moveTo>
                    <a:pt x="2577440" y="217569"/>
                  </a:moveTo>
                  <a:lnTo>
                    <a:pt x="2577440" y="178103"/>
                  </a:lnTo>
                </a:path>
                <a:path w="8223250" h="6673215">
                  <a:moveTo>
                    <a:pt x="2588571" y="187211"/>
                  </a:moveTo>
                  <a:lnTo>
                    <a:pt x="2567320" y="208461"/>
                  </a:lnTo>
                </a:path>
                <a:path w="8223250" h="6673215">
                  <a:moveTo>
                    <a:pt x="2631073" y="217569"/>
                  </a:moveTo>
                  <a:lnTo>
                    <a:pt x="2631073" y="178103"/>
                  </a:lnTo>
                </a:path>
                <a:path w="8223250" h="6673215">
                  <a:moveTo>
                    <a:pt x="2642205" y="187211"/>
                  </a:moveTo>
                  <a:lnTo>
                    <a:pt x="2620954" y="208461"/>
                  </a:lnTo>
                </a:path>
                <a:path w="8223250" h="6673215">
                  <a:moveTo>
                    <a:pt x="2695838" y="217569"/>
                  </a:moveTo>
                  <a:lnTo>
                    <a:pt x="2695838" y="178103"/>
                  </a:lnTo>
                </a:path>
                <a:path w="8223250" h="6673215">
                  <a:moveTo>
                    <a:pt x="2705957" y="187211"/>
                  </a:moveTo>
                  <a:lnTo>
                    <a:pt x="2684706" y="208461"/>
                  </a:lnTo>
                </a:path>
                <a:path w="8223250" h="6673215">
                  <a:moveTo>
                    <a:pt x="3261519" y="217569"/>
                  </a:moveTo>
                  <a:lnTo>
                    <a:pt x="3261519" y="178103"/>
                  </a:lnTo>
                </a:path>
                <a:path w="8223250" h="6673215">
                  <a:moveTo>
                    <a:pt x="3272650" y="187211"/>
                  </a:moveTo>
                  <a:lnTo>
                    <a:pt x="3251399" y="208461"/>
                  </a:lnTo>
                </a:path>
                <a:path w="8223250" h="6673215">
                  <a:moveTo>
                    <a:pt x="3326284" y="217569"/>
                  </a:moveTo>
                  <a:lnTo>
                    <a:pt x="3326284" y="178103"/>
                  </a:lnTo>
                </a:path>
                <a:path w="8223250" h="6673215">
                  <a:moveTo>
                    <a:pt x="3336403" y="187211"/>
                  </a:moveTo>
                  <a:lnTo>
                    <a:pt x="3315152" y="208461"/>
                  </a:lnTo>
                </a:path>
                <a:path w="8223250" h="6673215">
                  <a:moveTo>
                    <a:pt x="3379917" y="217569"/>
                  </a:moveTo>
                  <a:lnTo>
                    <a:pt x="3379917" y="178103"/>
                  </a:lnTo>
                </a:path>
                <a:path w="8223250" h="6673215">
                  <a:moveTo>
                    <a:pt x="3368786" y="208461"/>
                  </a:moveTo>
                  <a:lnTo>
                    <a:pt x="3390037" y="187211"/>
                  </a:lnTo>
                </a:path>
                <a:path w="8223250" h="6673215">
                  <a:moveTo>
                    <a:pt x="3411288" y="187211"/>
                  </a:moveTo>
                  <a:lnTo>
                    <a:pt x="3390037" y="208461"/>
                  </a:lnTo>
                </a:path>
                <a:path w="8223250" h="6673215">
                  <a:moveTo>
                    <a:pt x="3401168" y="217569"/>
                  </a:moveTo>
                  <a:lnTo>
                    <a:pt x="3401168" y="178103"/>
                  </a:lnTo>
                </a:path>
                <a:path w="8223250" h="6673215">
                  <a:moveTo>
                    <a:pt x="4784506" y="197330"/>
                  </a:moveTo>
                  <a:lnTo>
                    <a:pt x="4784506" y="197330"/>
                  </a:lnTo>
                  <a:lnTo>
                    <a:pt x="6393508" y="197330"/>
                  </a:lnTo>
                  <a:lnTo>
                    <a:pt x="6409699" y="197330"/>
                  </a:lnTo>
                </a:path>
                <a:path w="8223250" h="6673215">
                  <a:moveTo>
                    <a:pt x="4811828" y="187211"/>
                  </a:moveTo>
                  <a:lnTo>
                    <a:pt x="4790577" y="208461"/>
                  </a:lnTo>
                </a:path>
                <a:path w="8223250" h="6673215">
                  <a:moveTo>
                    <a:pt x="4800697" y="217569"/>
                  </a:moveTo>
                  <a:lnTo>
                    <a:pt x="4800697" y="178103"/>
                  </a:lnTo>
                </a:path>
                <a:path w="8223250" h="6673215">
                  <a:moveTo>
                    <a:pt x="4821948" y="217569"/>
                  </a:moveTo>
                  <a:lnTo>
                    <a:pt x="4821948" y="178103"/>
                  </a:lnTo>
                </a:path>
                <a:path w="8223250" h="6673215">
                  <a:moveTo>
                    <a:pt x="4833079" y="187211"/>
                  </a:moveTo>
                  <a:lnTo>
                    <a:pt x="4811828" y="208461"/>
                  </a:lnTo>
                </a:path>
                <a:path w="8223250" h="6673215">
                  <a:moveTo>
                    <a:pt x="4875581" y="217569"/>
                  </a:moveTo>
                  <a:lnTo>
                    <a:pt x="4875581" y="178103"/>
                  </a:lnTo>
                </a:path>
                <a:path w="8223250" h="6673215">
                  <a:moveTo>
                    <a:pt x="4886713" y="187211"/>
                  </a:moveTo>
                  <a:lnTo>
                    <a:pt x="4865462" y="208461"/>
                  </a:lnTo>
                </a:path>
                <a:path w="8223250" h="6673215">
                  <a:moveTo>
                    <a:pt x="4940346" y="217569"/>
                  </a:moveTo>
                  <a:lnTo>
                    <a:pt x="4940346" y="178103"/>
                  </a:lnTo>
                </a:path>
                <a:path w="8223250" h="6673215">
                  <a:moveTo>
                    <a:pt x="4950466" y="187211"/>
                  </a:moveTo>
                  <a:lnTo>
                    <a:pt x="4929215" y="208461"/>
                  </a:lnTo>
                </a:path>
                <a:path w="8223250" h="6673215">
                  <a:moveTo>
                    <a:pt x="5506027" y="217569"/>
                  </a:moveTo>
                  <a:lnTo>
                    <a:pt x="5506027" y="178103"/>
                  </a:lnTo>
                </a:path>
                <a:path w="8223250" h="6673215">
                  <a:moveTo>
                    <a:pt x="5517158" y="187211"/>
                  </a:moveTo>
                  <a:lnTo>
                    <a:pt x="5495907" y="208461"/>
                  </a:lnTo>
                </a:path>
                <a:path w="8223250" h="6673215">
                  <a:moveTo>
                    <a:pt x="5570792" y="217569"/>
                  </a:moveTo>
                  <a:lnTo>
                    <a:pt x="5570792" y="178103"/>
                  </a:lnTo>
                </a:path>
                <a:path w="8223250" h="6673215">
                  <a:moveTo>
                    <a:pt x="5580911" y="187211"/>
                  </a:moveTo>
                  <a:lnTo>
                    <a:pt x="5559660" y="208461"/>
                  </a:lnTo>
                </a:path>
                <a:path w="8223250" h="6673215">
                  <a:moveTo>
                    <a:pt x="5623413" y="217569"/>
                  </a:moveTo>
                  <a:lnTo>
                    <a:pt x="5623413" y="178103"/>
                  </a:lnTo>
                </a:path>
                <a:path w="8223250" h="6673215">
                  <a:moveTo>
                    <a:pt x="5634545" y="187211"/>
                  </a:moveTo>
                  <a:lnTo>
                    <a:pt x="5613294" y="208461"/>
                  </a:lnTo>
                </a:path>
                <a:path w="8223250" h="6673215">
                  <a:moveTo>
                    <a:pt x="5688178" y="217569"/>
                  </a:moveTo>
                  <a:lnTo>
                    <a:pt x="5688178" y="178103"/>
                  </a:lnTo>
                </a:path>
                <a:path w="8223250" h="6673215">
                  <a:moveTo>
                    <a:pt x="5698298" y="187211"/>
                  </a:moveTo>
                  <a:lnTo>
                    <a:pt x="5677047" y="208461"/>
                  </a:lnTo>
                </a:path>
                <a:path w="8223250" h="6673215">
                  <a:moveTo>
                    <a:pt x="6254871" y="217569"/>
                  </a:moveTo>
                  <a:lnTo>
                    <a:pt x="6254871" y="178103"/>
                  </a:lnTo>
                </a:path>
                <a:path w="8223250" h="6673215">
                  <a:moveTo>
                    <a:pt x="6264990" y="187211"/>
                  </a:moveTo>
                  <a:lnTo>
                    <a:pt x="6243739" y="208461"/>
                  </a:lnTo>
                </a:path>
                <a:path w="8223250" h="6673215">
                  <a:moveTo>
                    <a:pt x="6318624" y="217569"/>
                  </a:moveTo>
                  <a:lnTo>
                    <a:pt x="6318624" y="178103"/>
                  </a:lnTo>
                </a:path>
                <a:path w="8223250" h="6673215">
                  <a:moveTo>
                    <a:pt x="6328743" y="187211"/>
                  </a:moveTo>
                  <a:lnTo>
                    <a:pt x="6307492" y="208461"/>
                  </a:lnTo>
                </a:path>
                <a:path w="8223250" h="6673215">
                  <a:moveTo>
                    <a:pt x="6372257" y="217569"/>
                  </a:moveTo>
                  <a:lnTo>
                    <a:pt x="6372257" y="178103"/>
                  </a:lnTo>
                </a:path>
                <a:path w="8223250" h="6673215">
                  <a:moveTo>
                    <a:pt x="6361126" y="208461"/>
                  </a:moveTo>
                  <a:lnTo>
                    <a:pt x="6382377" y="187211"/>
                  </a:lnTo>
                </a:path>
                <a:path w="8223250" h="6673215">
                  <a:moveTo>
                    <a:pt x="6403628" y="187211"/>
                  </a:moveTo>
                  <a:lnTo>
                    <a:pt x="6382377" y="208461"/>
                  </a:lnTo>
                </a:path>
                <a:path w="8223250" h="6673215">
                  <a:moveTo>
                    <a:pt x="6393508" y="217569"/>
                  </a:moveTo>
                  <a:lnTo>
                    <a:pt x="6393508" y="178103"/>
                  </a:lnTo>
                </a:path>
                <a:path w="8223250" h="6673215">
                  <a:moveTo>
                    <a:pt x="1765855" y="1117194"/>
                  </a:moveTo>
                  <a:lnTo>
                    <a:pt x="1765855" y="1101003"/>
                  </a:lnTo>
                  <a:lnTo>
                    <a:pt x="1765855" y="1079752"/>
                  </a:lnTo>
                  <a:lnTo>
                    <a:pt x="1765855" y="384541"/>
                  </a:lnTo>
                  <a:lnTo>
                    <a:pt x="1765855" y="368350"/>
                  </a:lnTo>
                </a:path>
                <a:path w="8223250" h="6673215">
                  <a:moveTo>
                    <a:pt x="1754723" y="1089871"/>
                  </a:moveTo>
                  <a:lnTo>
                    <a:pt x="1775974" y="1111122"/>
                  </a:lnTo>
                </a:path>
                <a:path w="8223250" h="6673215">
                  <a:moveTo>
                    <a:pt x="1786094" y="1101003"/>
                  </a:moveTo>
                  <a:lnTo>
                    <a:pt x="1745616" y="1101003"/>
                  </a:lnTo>
                </a:path>
                <a:path w="8223250" h="6673215">
                  <a:moveTo>
                    <a:pt x="1786094" y="1079752"/>
                  </a:moveTo>
                  <a:lnTo>
                    <a:pt x="1745616" y="1079752"/>
                  </a:lnTo>
                </a:path>
                <a:path w="8223250" h="6673215">
                  <a:moveTo>
                    <a:pt x="1754723" y="1068620"/>
                  </a:moveTo>
                  <a:lnTo>
                    <a:pt x="1775974" y="1089871"/>
                  </a:lnTo>
                </a:path>
                <a:path w="8223250" h="6673215">
                  <a:moveTo>
                    <a:pt x="1775974" y="395672"/>
                  </a:moveTo>
                  <a:lnTo>
                    <a:pt x="1754723" y="374422"/>
                  </a:lnTo>
                </a:path>
                <a:path w="8223250" h="6673215">
                  <a:moveTo>
                    <a:pt x="1786094" y="384541"/>
                  </a:moveTo>
                  <a:lnTo>
                    <a:pt x="1745616" y="384541"/>
                  </a:lnTo>
                </a:path>
                <a:path w="8223250" h="6673215">
                  <a:moveTo>
                    <a:pt x="3080379" y="5140712"/>
                  </a:moveTo>
                  <a:lnTo>
                    <a:pt x="3080379" y="5124521"/>
                  </a:lnTo>
                  <a:lnTo>
                    <a:pt x="3080379" y="4939334"/>
                  </a:lnTo>
                  <a:lnTo>
                    <a:pt x="3080379" y="4787541"/>
                  </a:lnTo>
                  <a:lnTo>
                    <a:pt x="3080379" y="4500147"/>
                  </a:lnTo>
                  <a:lnTo>
                    <a:pt x="3080379" y="4483956"/>
                  </a:lnTo>
                </a:path>
                <a:path w="8223250" h="6673215">
                  <a:moveTo>
                    <a:pt x="3069248" y="5113390"/>
                  </a:moveTo>
                  <a:lnTo>
                    <a:pt x="3090499" y="5134641"/>
                  </a:lnTo>
                </a:path>
                <a:path w="8223250" h="6673215">
                  <a:moveTo>
                    <a:pt x="3100618" y="5124521"/>
                  </a:moveTo>
                  <a:lnTo>
                    <a:pt x="3060140" y="5124521"/>
                  </a:lnTo>
                </a:path>
                <a:path w="8223250" h="6673215">
                  <a:moveTo>
                    <a:pt x="3100618" y="4939334"/>
                  </a:moveTo>
                  <a:lnTo>
                    <a:pt x="3060140" y="4939334"/>
                  </a:lnTo>
                </a:path>
                <a:path w="8223250" h="6673215">
                  <a:moveTo>
                    <a:pt x="3069248" y="4928203"/>
                  </a:moveTo>
                  <a:lnTo>
                    <a:pt x="3090499" y="4950466"/>
                  </a:lnTo>
                </a:path>
                <a:path w="8223250" h="6673215">
                  <a:moveTo>
                    <a:pt x="3100618" y="4787541"/>
                  </a:moveTo>
                  <a:lnTo>
                    <a:pt x="3060140" y="4787541"/>
                  </a:lnTo>
                </a:path>
                <a:path w="8223250" h="6673215">
                  <a:moveTo>
                    <a:pt x="3069248" y="4776410"/>
                  </a:moveTo>
                  <a:lnTo>
                    <a:pt x="3090499" y="4798673"/>
                  </a:lnTo>
                </a:path>
                <a:path w="8223250" h="6673215">
                  <a:moveTo>
                    <a:pt x="3090499" y="4510267"/>
                  </a:moveTo>
                  <a:lnTo>
                    <a:pt x="3069248" y="4489016"/>
                  </a:lnTo>
                </a:path>
                <a:path w="8223250" h="6673215">
                  <a:moveTo>
                    <a:pt x="3100618" y="4500147"/>
                  </a:moveTo>
                  <a:lnTo>
                    <a:pt x="3060140" y="4500147"/>
                  </a:lnTo>
                </a:path>
                <a:path w="8223250" h="6673215">
                  <a:moveTo>
                    <a:pt x="5168035" y="5161963"/>
                  </a:moveTo>
                  <a:lnTo>
                    <a:pt x="5168035" y="5145772"/>
                  </a:lnTo>
                  <a:lnTo>
                    <a:pt x="5168035" y="4939334"/>
                  </a:lnTo>
                  <a:lnTo>
                    <a:pt x="5168035" y="4787541"/>
                  </a:lnTo>
                  <a:lnTo>
                    <a:pt x="5168035" y="4500147"/>
                  </a:lnTo>
                  <a:lnTo>
                    <a:pt x="5168035" y="4483956"/>
                  </a:lnTo>
                </a:path>
                <a:path w="8223250" h="6673215">
                  <a:moveTo>
                    <a:pt x="5157916" y="5134641"/>
                  </a:moveTo>
                  <a:lnTo>
                    <a:pt x="5179167" y="5155892"/>
                  </a:lnTo>
                </a:path>
                <a:path w="8223250" h="6673215">
                  <a:moveTo>
                    <a:pt x="5188274" y="5145772"/>
                  </a:moveTo>
                  <a:lnTo>
                    <a:pt x="5147796" y="5145772"/>
                  </a:lnTo>
                </a:path>
                <a:path w="8223250" h="6673215">
                  <a:moveTo>
                    <a:pt x="5188274" y="4939334"/>
                  </a:moveTo>
                  <a:lnTo>
                    <a:pt x="5147796" y="4939334"/>
                  </a:lnTo>
                </a:path>
                <a:path w="8223250" h="6673215">
                  <a:moveTo>
                    <a:pt x="5157916" y="4928203"/>
                  </a:moveTo>
                  <a:lnTo>
                    <a:pt x="5179167" y="4950466"/>
                  </a:lnTo>
                </a:path>
                <a:path w="8223250" h="6673215">
                  <a:moveTo>
                    <a:pt x="5188274" y="4787541"/>
                  </a:moveTo>
                  <a:lnTo>
                    <a:pt x="5147796" y="4787541"/>
                  </a:lnTo>
                </a:path>
                <a:path w="8223250" h="6673215">
                  <a:moveTo>
                    <a:pt x="5157916" y="4776410"/>
                  </a:moveTo>
                  <a:lnTo>
                    <a:pt x="5179167" y="4798673"/>
                  </a:lnTo>
                </a:path>
                <a:path w="8223250" h="6673215">
                  <a:moveTo>
                    <a:pt x="5179167" y="4510267"/>
                  </a:moveTo>
                  <a:lnTo>
                    <a:pt x="5157916" y="4489016"/>
                  </a:lnTo>
                </a:path>
                <a:path w="8223250" h="6673215">
                  <a:moveTo>
                    <a:pt x="5188274" y="4500147"/>
                  </a:moveTo>
                  <a:lnTo>
                    <a:pt x="5147796" y="4500147"/>
                  </a:lnTo>
                </a:path>
                <a:path w="8223250" h="6673215">
                  <a:moveTo>
                    <a:pt x="4576044" y="5963429"/>
                  </a:moveTo>
                  <a:lnTo>
                    <a:pt x="4576044" y="5963429"/>
                  </a:lnTo>
                  <a:lnTo>
                    <a:pt x="4576044" y="4500147"/>
                  </a:lnTo>
                  <a:lnTo>
                    <a:pt x="4576044" y="4483956"/>
                  </a:lnTo>
                </a:path>
                <a:path w="8223250" h="6673215">
                  <a:moveTo>
                    <a:pt x="4565924" y="5936106"/>
                  </a:moveTo>
                  <a:lnTo>
                    <a:pt x="4587175" y="5957357"/>
                  </a:lnTo>
                </a:path>
                <a:path w="8223250" h="6673215">
                  <a:moveTo>
                    <a:pt x="4596283" y="5947238"/>
                  </a:moveTo>
                  <a:lnTo>
                    <a:pt x="4556817" y="5947238"/>
                  </a:lnTo>
                </a:path>
                <a:path w="8223250" h="6673215">
                  <a:moveTo>
                    <a:pt x="4596283" y="5065828"/>
                  </a:moveTo>
                  <a:lnTo>
                    <a:pt x="4556817" y="5065828"/>
                  </a:lnTo>
                </a:path>
                <a:path w="8223250" h="6673215">
                  <a:moveTo>
                    <a:pt x="4565924" y="5054697"/>
                  </a:moveTo>
                  <a:lnTo>
                    <a:pt x="4587175" y="5075948"/>
                  </a:lnTo>
                </a:path>
                <a:path w="8223250" h="6673215">
                  <a:moveTo>
                    <a:pt x="4596283" y="4862426"/>
                  </a:moveTo>
                  <a:lnTo>
                    <a:pt x="4556817" y="4862426"/>
                  </a:lnTo>
                </a:path>
                <a:path w="8223250" h="6673215">
                  <a:moveTo>
                    <a:pt x="4565924" y="4851294"/>
                  </a:moveTo>
                  <a:lnTo>
                    <a:pt x="4587175" y="4873557"/>
                  </a:lnTo>
                </a:path>
                <a:path w="8223250" h="6673215">
                  <a:moveTo>
                    <a:pt x="4596283" y="4710633"/>
                  </a:moveTo>
                  <a:lnTo>
                    <a:pt x="4556817" y="4710633"/>
                  </a:lnTo>
                </a:path>
                <a:path w="8223250" h="6673215">
                  <a:moveTo>
                    <a:pt x="4565924" y="4699502"/>
                  </a:moveTo>
                  <a:lnTo>
                    <a:pt x="4587175" y="4721765"/>
                  </a:lnTo>
                </a:path>
                <a:path w="8223250" h="6673215">
                  <a:moveTo>
                    <a:pt x="4587175" y="4510267"/>
                  </a:moveTo>
                  <a:lnTo>
                    <a:pt x="4565924" y="4489016"/>
                  </a:lnTo>
                </a:path>
                <a:path w="8223250" h="6673215">
                  <a:moveTo>
                    <a:pt x="4596283" y="4500147"/>
                  </a:moveTo>
                  <a:lnTo>
                    <a:pt x="4556817" y="4500147"/>
                  </a:lnTo>
                </a:path>
                <a:path w="8223250" h="6673215">
                  <a:moveTo>
                    <a:pt x="5597103" y="2735304"/>
                  </a:moveTo>
                  <a:lnTo>
                    <a:pt x="5597103" y="2735304"/>
                  </a:lnTo>
                  <a:lnTo>
                    <a:pt x="6607030" y="2735304"/>
                  </a:lnTo>
                  <a:lnTo>
                    <a:pt x="6623221" y="2735304"/>
                  </a:lnTo>
                </a:path>
                <a:path w="8223250" h="6673215">
                  <a:moveTo>
                    <a:pt x="5623413" y="2725185"/>
                  </a:moveTo>
                  <a:lnTo>
                    <a:pt x="5602162" y="2746436"/>
                  </a:lnTo>
                </a:path>
                <a:path w="8223250" h="6673215">
                  <a:moveTo>
                    <a:pt x="5613294" y="2755543"/>
                  </a:moveTo>
                  <a:lnTo>
                    <a:pt x="5613294" y="2716077"/>
                  </a:lnTo>
                </a:path>
                <a:path w="8223250" h="6673215">
                  <a:moveTo>
                    <a:pt x="6030218" y="2755543"/>
                  </a:moveTo>
                  <a:lnTo>
                    <a:pt x="6030218" y="2716077"/>
                  </a:lnTo>
                </a:path>
                <a:path w="8223250" h="6673215">
                  <a:moveTo>
                    <a:pt x="6040337" y="2725185"/>
                  </a:moveTo>
                  <a:lnTo>
                    <a:pt x="6019086" y="2746436"/>
                  </a:lnTo>
                </a:path>
                <a:path w="8223250" h="6673215">
                  <a:moveTo>
                    <a:pt x="6222488" y="2755543"/>
                  </a:moveTo>
                  <a:lnTo>
                    <a:pt x="6222488" y="2716077"/>
                  </a:lnTo>
                </a:path>
                <a:path w="8223250" h="6673215">
                  <a:moveTo>
                    <a:pt x="6232608" y="2725185"/>
                  </a:moveTo>
                  <a:lnTo>
                    <a:pt x="6211357" y="2746436"/>
                  </a:lnTo>
                </a:path>
                <a:path w="8223250" h="6673215">
                  <a:moveTo>
                    <a:pt x="6374281" y="2755543"/>
                  </a:moveTo>
                  <a:lnTo>
                    <a:pt x="6374281" y="2716077"/>
                  </a:lnTo>
                </a:path>
                <a:path w="8223250" h="6673215">
                  <a:moveTo>
                    <a:pt x="6384401" y="2725185"/>
                  </a:moveTo>
                  <a:lnTo>
                    <a:pt x="6363150" y="2746436"/>
                  </a:lnTo>
                </a:path>
                <a:path w="8223250" h="6673215">
                  <a:moveTo>
                    <a:pt x="6595899" y="2746436"/>
                  </a:moveTo>
                  <a:lnTo>
                    <a:pt x="6617150" y="2725185"/>
                  </a:lnTo>
                </a:path>
                <a:path w="8223250" h="6673215">
                  <a:moveTo>
                    <a:pt x="6607030" y="2755543"/>
                  </a:moveTo>
                  <a:lnTo>
                    <a:pt x="6607030" y="2716077"/>
                  </a:lnTo>
                </a:path>
                <a:path w="8223250" h="6673215">
                  <a:moveTo>
                    <a:pt x="926947" y="6504823"/>
                  </a:moveTo>
                  <a:lnTo>
                    <a:pt x="926947" y="6504823"/>
                  </a:lnTo>
                  <a:lnTo>
                    <a:pt x="7242535" y="6504823"/>
                  </a:lnTo>
                  <a:lnTo>
                    <a:pt x="7274918" y="6504823"/>
                  </a:lnTo>
                </a:path>
                <a:path w="8223250" h="6673215">
                  <a:moveTo>
                    <a:pt x="980580" y="6483572"/>
                  </a:moveTo>
                  <a:lnTo>
                    <a:pt x="937066" y="6526074"/>
                  </a:lnTo>
                </a:path>
                <a:path w="8223250" h="6673215">
                  <a:moveTo>
                    <a:pt x="959329" y="6545301"/>
                  </a:moveTo>
                  <a:lnTo>
                    <a:pt x="959329" y="6464345"/>
                  </a:lnTo>
                </a:path>
                <a:path w="8223250" h="6673215">
                  <a:moveTo>
                    <a:pt x="1856930" y="6545301"/>
                  </a:moveTo>
                  <a:lnTo>
                    <a:pt x="1856930" y="6464345"/>
                  </a:lnTo>
                </a:path>
                <a:path w="8223250" h="6673215">
                  <a:moveTo>
                    <a:pt x="1878181" y="6483572"/>
                  </a:moveTo>
                  <a:lnTo>
                    <a:pt x="1835679" y="6526074"/>
                  </a:lnTo>
                </a:path>
                <a:path w="8223250" h="6673215">
                  <a:moveTo>
                    <a:pt x="2604762" y="6545301"/>
                  </a:moveTo>
                  <a:lnTo>
                    <a:pt x="2604762" y="6464345"/>
                  </a:lnTo>
                </a:path>
                <a:path w="8223250" h="6673215">
                  <a:moveTo>
                    <a:pt x="2626013" y="6483572"/>
                  </a:moveTo>
                  <a:lnTo>
                    <a:pt x="2583511" y="6526074"/>
                  </a:lnTo>
                </a:path>
                <a:path w="8223250" h="6673215">
                  <a:moveTo>
                    <a:pt x="3352594" y="6545301"/>
                  </a:moveTo>
                  <a:lnTo>
                    <a:pt x="3352594" y="6464345"/>
                  </a:lnTo>
                </a:path>
                <a:path w="8223250" h="6673215">
                  <a:moveTo>
                    <a:pt x="3373845" y="6483572"/>
                  </a:moveTo>
                  <a:lnTo>
                    <a:pt x="3331343" y="6526074"/>
                  </a:lnTo>
                </a:path>
                <a:path w="8223250" h="6673215">
                  <a:moveTo>
                    <a:pt x="4100426" y="6545301"/>
                  </a:moveTo>
                  <a:lnTo>
                    <a:pt x="4100426" y="6464345"/>
                  </a:lnTo>
                </a:path>
                <a:path w="8223250" h="6673215">
                  <a:moveTo>
                    <a:pt x="4122689" y="6483572"/>
                  </a:moveTo>
                  <a:lnTo>
                    <a:pt x="4079175" y="6526074"/>
                  </a:lnTo>
                </a:path>
                <a:path w="8223250" h="6673215">
                  <a:moveTo>
                    <a:pt x="4849270" y="6545301"/>
                  </a:moveTo>
                  <a:lnTo>
                    <a:pt x="4849270" y="6464345"/>
                  </a:lnTo>
                </a:path>
                <a:path w="8223250" h="6673215">
                  <a:moveTo>
                    <a:pt x="4870521" y="6483572"/>
                  </a:moveTo>
                  <a:lnTo>
                    <a:pt x="4828019" y="6526074"/>
                  </a:lnTo>
                </a:path>
                <a:path w="8223250" h="6673215">
                  <a:moveTo>
                    <a:pt x="5597103" y="6545301"/>
                  </a:moveTo>
                  <a:lnTo>
                    <a:pt x="5597103" y="6464345"/>
                  </a:lnTo>
                </a:path>
                <a:path w="8223250" h="6673215">
                  <a:moveTo>
                    <a:pt x="5618354" y="6483572"/>
                  </a:moveTo>
                  <a:lnTo>
                    <a:pt x="5575852" y="6526074"/>
                  </a:lnTo>
                </a:path>
                <a:path w="8223250" h="6673215">
                  <a:moveTo>
                    <a:pt x="6344935" y="6545301"/>
                  </a:moveTo>
                  <a:lnTo>
                    <a:pt x="6344935" y="6464345"/>
                  </a:lnTo>
                </a:path>
                <a:path w="8223250" h="6673215">
                  <a:moveTo>
                    <a:pt x="6366186" y="6483572"/>
                  </a:moveTo>
                  <a:lnTo>
                    <a:pt x="6323684" y="6526074"/>
                  </a:lnTo>
                </a:path>
                <a:path w="8223250" h="6673215">
                  <a:moveTo>
                    <a:pt x="7221284" y="6526074"/>
                  </a:moveTo>
                  <a:lnTo>
                    <a:pt x="7263786" y="6483572"/>
                  </a:lnTo>
                </a:path>
                <a:path w="8223250" h="6673215">
                  <a:moveTo>
                    <a:pt x="7242535" y="6545301"/>
                  </a:moveTo>
                  <a:lnTo>
                    <a:pt x="7242535" y="6464345"/>
                  </a:lnTo>
                </a:path>
                <a:path w="8223250" h="6673215">
                  <a:moveTo>
                    <a:pt x="167983" y="6010991"/>
                  </a:moveTo>
                  <a:lnTo>
                    <a:pt x="167983" y="6010991"/>
                  </a:lnTo>
                  <a:lnTo>
                    <a:pt x="167983" y="358230"/>
                  </a:lnTo>
                  <a:lnTo>
                    <a:pt x="167983" y="325848"/>
                  </a:lnTo>
                </a:path>
                <a:path w="8223250" h="6673215">
                  <a:moveTo>
                    <a:pt x="146732" y="5957357"/>
                  </a:moveTo>
                  <a:lnTo>
                    <a:pt x="189234" y="6000871"/>
                  </a:lnTo>
                </a:path>
                <a:path w="8223250" h="6673215">
                  <a:moveTo>
                    <a:pt x="208461" y="5978608"/>
                  </a:moveTo>
                  <a:lnTo>
                    <a:pt x="127505" y="5978608"/>
                  </a:lnTo>
                </a:path>
                <a:path w="8223250" h="6673215">
                  <a:moveTo>
                    <a:pt x="208461" y="5851102"/>
                  </a:moveTo>
                  <a:lnTo>
                    <a:pt x="127505" y="5851102"/>
                  </a:lnTo>
                </a:path>
                <a:path w="8223250" h="6673215">
                  <a:moveTo>
                    <a:pt x="146732" y="5829851"/>
                  </a:moveTo>
                  <a:lnTo>
                    <a:pt x="189234" y="5872353"/>
                  </a:lnTo>
                </a:path>
                <a:path w="8223250" h="6673215">
                  <a:moveTo>
                    <a:pt x="208461" y="5230776"/>
                  </a:moveTo>
                  <a:lnTo>
                    <a:pt x="127505" y="5230776"/>
                  </a:lnTo>
                </a:path>
                <a:path w="8223250" h="6673215">
                  <a:moveTo>
                    <a:pt x="146732" y="5209525"/>
                  </a:moveTo>
                  <a:lnTo>
                    <a:pt x="189234" y="5252027"/>
                  </a:lnTo>
                </a:path>
                <a:path w="8223250" h="6673215">
                  <a:moveTo>
                    <a:pt x="208461" y="4996003"/>
                  </a:moveTo>
                  <a:lnTo>
                    <a:pt x="127505" y="4996003"/>
                  </a:lnTo>
                </a:path>
                <a:path w="8223250" h="6673215">
                  <a:moveTo>
                    <a:pt x="146732" y="4974752"/>
                  </a:moveTo>
                  <a:lnTo>
                    <a:pt x="189234" y="5017254"/>
                  </a:lnTo>
                </a:path>
                <a:path w="8223250" h="6673215">
                  <a:moveTo>
                    <a:pt x="208461" y="4482944"/>
                  </a:moveTo>
                  <a:lnTo>
                    <a:pt x="127505" y="4482944"/>
                  </a:lnTo>
                </a:path>
                <a:path w="8223250" h="6673215">
                  <a:moveTo>
                    <a:pt x="146732" y="4461693"/>
                  </a:moveTo>
                  <a:lnTo>
                    <a:pt x="189234" y="4504195"/>
                  </a:lnTo>
                </a:path>
                <a:path w="8223250" h="6673215">
                  <a:moveTo>
                    <a:pt x="208461" y="4034650"/>
                  </a:moveTo>
                  <a:lnTo>
                    <a:pt x="127505" y="4034650"/>
                  </a:lnTo>
                </a:path>
                <a:path w="8223250" h="6673215">
                  <a:moveTo>
                    <a:pt x="146732" y="4012387"/>
                  </a:moveTo>
                  <a:lnTo>
                    <a:pt x="189234" y="4055901"/>
                  </a:lnTo>
                </a:path>
                <a:path w="8223250" h="6673215">
                  <a:moveTo>
                    <a:pt x="208461" y="3692610"/>
                  </a:moveTo>
                  <a:lnTo>
                    <a:pt x="127505" y="3692610"/>
                  </a:lnTo>
                </a:path>
                <a:path w="8223250" h="6673215">
                  <a:moveTo>
                    <a:pt x="146732" y="3670347"/>
                  </a:moveTo>
                  <a:lnTo>
                    <a:pt x="189234" y="3713861"/>
                  </a:lnTo>
                </a:path>
                <a:path w="8223250" h="6673215">
                  <a:moveTo>
                    <a:pt x="208461" y="2645240"/>
                  </a:moveTo>
                  <a:lnTo>
                    <a:pt x="127505" y="2645240"/>
                  </a:lnTo>
                </a:path>
                <a:path w="8223250" h="6673215">
                  <a:moveTo>
                    <a:pt x="146732" y="2623989"/>
                  </a:moveTo>
                  <a:lnTo>
                    <a:pt x="189234" y="2666491"/>
                  </a:lnTo>
                </a:path>
                <a:path w="8223250" h="6673215">
                  <a:moveTo>
                    <a:pt x="208461" y="2303201"/>
                  </a:moveTo>
                  <a:lnTo>
                    <a:pt x="127505" y="2303201"/>
                  </a:lnTo>
                </a:path>
                <a:path w="8223250" h="6673215">
                  <a:moveTo>
                    <a:pt x="146732" y="2281950"/>
                  </a:moveTo>
                  <a:lnTo>
                    <a:pt x="189234" y="2324452"/>
                  </a:lnTo>
                </a:path>
                <a:path w="8223250" h="6673215">
                  <a:moveTo>
                    <a:pt x="208461" y="1853894"/>
                  </a:moveTo>
                  <a:lnTo>
                    <a:pt x="127505" y="1853894"/>
                  </a:lnTo>
                </a:path>
                <a:path w="8223250" h="6673215">
                  <a:moveTo>
                    <a:pt x="146732" y="1832643"/>
                  </a:moveTo>
                  <a:lnTo>
                    <a:pt x="189234" y="1875145"/>
                  </a:lnTo>
                </a:path>
                <a:path w="8223250" h="6673215">
                  <a:moveTo>
                    <a:pt x="208461" y="1340835"/>
                  </a:moveTo>
                  <a:lnTo>
                    <a:pt x="127505" y="1340835"/>
                  </a:lnTo>
                </a:path>
                <a:path w="8223250" h="6673215">
                  <a:moveTo>
                    <a:pt x="146732" y="1319584"/>
                  </a:moveTo>
                  <a:lnTo>
                    <a:pt x="189234" y="1363098"/>
                  </a:lnTo>
                </a:path>
                <a:path w="8223250" h="6673215">
                  <a:moveTo>
                    <a:pt x="208461" y="1106062"/>
                  </a:moveTo>
                  <a:lnTo>
                    <a:pt x="127505" y="1106062"/>
                  </a:lnTo>
                </a:path>
                <a:path w="8223250" h="6673215">
                  <a:moveTo>
                    <a:pt x="146732" y="1084811"/>
                  </a:moveTo>
                  <a:lnTo>
                    <a:pt x="189234" y="1127313"/>
                  </a:lnTo>
                </a:path>
                <a:path w="8223250" h="6673215">
                  <a:moveTo>
                    <a:pt x="208461" y="486748"/>
                  </a:moveTo>
                  <a:lnTo>
                    <a:pt x="127505" y="486748"/>
                  </a:lnTo>
                </a:path>
                <a:path w="8223250" h="6673215">
                  <a:moveTo>
                    <a:pt x="146732" y="464485"/>
                  </a:moveTo>
                  <a:lnTo>
                    <a:pt x="189234" y="507999"/>
                  </a:lnTo>
                </a:path>
                <a:path w="8223250" h="6673215">
                  <a:moveTo>
                    <a:pt x="189234" y="379481"/>
                  </a:moveTo>
                  <a:lnTo>
                    <a:pt x="146732" y="336979"/>
                  </a:lnTo>
                </a:path>
                <a:path w="8223250" h="6673215">
                  <a:moveTo>
                    <a:pt x="208461" y="358230"/>
                  </a:moveTo>
                  <a:lnTo>
                    <a:pt x="127505" y="358230"/>
                  </a:lnTo>
                </a:path>
                <a:path w="8223250" h="6673215">
                  <a:moveTo>
                    <a:pt x="6356066" y="5742824"/>
                  </a:moveTo>
                  <a:lnTo>
                    <a:pt x="6372257" y="5742824"/>
                  </a:lnTo>
                  <a:lnTo>
                    <a:pt x="7022942" y="5742824"/>
                  </a:lnTo>
                  <a:lnTo>
                    <a:pt x="7039133" y="5742824"/>
                  </a:lnTo>
                </a:path>
                <a:path w="8223250" h="6673215">
                  <a:moveTo>
                    <a:pt x="6382377" y="5731692"/>
                  </a:moveTo>
                  <a:lnTo>
                    <a:pt x="6361126" y="5752943"/>
                  </a:lnTo>
                </a:path>
                <a:path w="8223250" h="6673215">
                  <a:moveTo>
                    <a:pt x="7011811" y="5752943"/>
                  </a:moveTo>
                  <a:lnTo>
                    <a:pt x="7034073" y="5731692"/>
                  </a:lnTo>
                </a:path>
                <a:path w="8223250" h="6673215">
                  <a:moveTo>
                    <a:pt x="6372257" y="5763063"/>
                  </a:moveTo>
                  <a:lnTo>
                    <a:pt x="6372257" y="5722584"/>
                  </a:lnTo>
                </a:path>
                <a:path w="8223250" h="6673215">
                  <a:moveTo>
                    <a:pt x="7022942" y="5763063"/>
                  </a:moveTo>
                  <a:lnTo>
                    <a:pt x="7022942" y="5722584"/>
                  </a:lnTo>
                </a:path>
                <a:path w="8223250" h="6673215">
                  <a:moveTo>
                    <a:pt x="7242535" y="5968489"/>
                  </a:moveTo>
                  <a:lnTo>
                    <a:pt x="7242535" y="5952297"/>
                  </a:lnTo>
                  <a:lnTo>
                    <a:pt x="7242535" y="5258099"/>
                  </a:lnTo>
                  <a:lnTo>
                    <a:pt x="7242535" y="5241908"/>
                  </a:lnTo>
                </a:path>
                <a:path w="8223250" h="6673215">
                  <a:moveTo>
                    <a:pt x="7232416" y="5942178"/>
                  </a:moveTo>
                  <a:lnTo>
                    <a:pt x="7253667" y="5963429"/>
                  </a:lnTo>
                </a:path>
                <a:path w="8223250" h="6673215">
                  <a:moveTo>
                    <a:pt x="7253667" y="5268218"/>
                  </a:moveTo>
                  <a:lnTo>
                    <a:pt x="7232416" y="5246967"/>
                  </a:lnTo>
                </a:path>
                <a:path w="8223250" h="6673215">
                  <a:moveTo>
                    <a:pt x="7262774" y="5952297"/>
                  </a:moveTo>
                  <a:lnTo>
                    <a:pt x="7223308" y="5952297"/>
                  </a:lnTo>
                </a:path>
                <a:path w="8223250" h="6673215">
                  <a:moveTo>
                    <a:pt x="7262774" y="5258099"/>
                  </a:moveTo>
                  <a:lnTo>
                    <a:pt x="7223308" y="5258099"/>
                  </a:lnTo>
                </a:path>
                <a:path w="8223250" h="6673215">
                  <a:moveTo>
                    <a:pt x="7242535" y="5220657"/>
                  </a:moveTo>
                  <a:lnTo>
                    <a:pt x="7242535" y="5204465"/>
                  </a:lnTo>
                  <a:lnTo>
                    <a:pt x="7242535" y="4509255"/>
                  </a:lnTo>
                  <a:lnTo>
                    <a:pt x="7242535" y="4494076"/>
                  </a:lnTo>
                </a:path>
                <a:path w="8223250" h="6673215">
                  <a:moveTo>
                    <a:pt x="7232416" y="5193334"/>
                  </a:moveTo>
                  <a:lnTo>
                    <a:pt x="7253667" y="5214585"/>
                  </a:lnTo>
                </a:path>
                <a:path w="8223250" h="6673215">
                  <a:moveTo>
                    <a:pt x="7253667" y="4520386"/>
                  </a:moveTo>
                  <a:lnTo>
                    <a:pt x="7232416" y="4499135"/>
                  </a:lnTo>
                </a:path>
                <a:path w="8223250" h="6673215">
                  <a:moveTo>
                    <a:pt x="7262774" y="5204465"/>
                  </a:moveTo>
                  <a:lnTo>
                    <a:pt x="7223308" y="5204465"/>
                  </a:lnTo>
                </a:path>
                <a:path w="8223250" h="6673215">
                  <a:moveTo>
                    <a:pt x="7262774" y="4509255"/>
                  </a:moveTo>
                  <a:lnTo>
                    <a:pt x="7223308" y="4509255"/>
                  </a:lnTo>
                </a:path>
                <a:path w="8223250" h="6673215">
                  <a:moveTo>
                    <a:pt x="6334815" y="4219837"/>
                  </a:moveTo>
                  <a:lnTo>
                    <a:pt x="6351006" y="4219837"/>
                  </a:lnTo>
                  <a:lnTo>
                    <a:pt x="6382377" y="4219837"/>
                  </a:lnTo>
                  <a:lnTo>
                    <a:pt x="7659459" y="4219837"/>
                  </a:lnTo>
                  <a:lnTo>
                    <a:pt x="7675651" y="4219837"/>
                  </a:lnTo>
                </a:path>
                <a:path w="8223250" h="6673215">
                  <a:moveTo>
                    <a:pt x="6361126" y="4208705"/>
                  </a:moveTo>
                  <a:lnTo>
                    <a:pt x="6339875" y="4229956"/>
                  </a:lnTo>
                </a:path>
                <a:path w="8223250" h="6673215">
                  <a:moveTo>
                    <a:pt x="6351006" y="4240076"/>
                  </a:moveTo>
                  <a:lnTo>
                    <a:pt x="6351006" y="4199598"/>
                  </a:lnTo>
                </a:path>
                <a:path w="8223250" h="6673215">
                  <a:moveTo>
                    <a:pt x="6382377" y="4240076"/>
                  </a:moveTo>
                  <a:lnTo>
                    <a:pt x="6382377" y="4199598"/>
                  </a:lnTo>
                </a:path>
                <a:path w="8223250" h="6673215">
                  <a:moveTo>
                    <a:pt x="6393508" y="4208705"/>
                  </a:moveTo>
                  <a:lnTo>
                    <a:pt x="6372257" y="4229956"/>
                  </a:lnTo>
                </a:path>
                <a:path w="8223250" h="6673215">
                  <a:moveTo>
                    <a:pt x="7649340" y="4229956"/>
                  </a:moveTo>
                  <a:lnTo>
                    <a:pt x="7670591" y="4208705"/>
                  </a:lnTo>
                </a:path>
                <a:path w="8223250" h="6673215">
                  <a:moveTo>
                    <a:pt x="7659459" y="4240076"/>
                  </a:moveTo>
                  <a:lnTo>
                    <a:pt x="7659459" y="4199598"/>
                  </a:lnTo>
                </a:path>
                <a:path w="8223250" h="6673215">
                  <a:moveTo>
                    <a:pt x="7328551" y="3158300"/>
                  </a:moveTo>
                  <a:lnTo>
                    <a:pt x="7328551" y="3158300"/>
                  </a:lnTo>
                  <a:lnTo>
                    <a:pt x="7328551" y="2554165"/>
                  </a:lnTo>
                  <a:lnTo>
                    <a:pt x="7328551" y="2537974"/>
                  </a:lnTo>
                </a:path>
                <a:path w="8223250" h="6673215">
                  <a:moveTo>
                    <a:pt x="7317420" y="3130977"/>
                  </a:moveTo>
                  <a:lnTo>
                    <a:pt x="7338671" y="3152228"/>
                  </a:lnTo>
                </a:path>
                <a:path w="8223250" h="6673215">
                  <a:moveTo>
                    <a:pt x="7348790" y="3142109"/>
                  </a:moveTo>
                  <a:lnTo>
                    <a:pt x="7308312" y="3142109"/>
                  </a:lnTo>
                </a:path>
                <a:path w="8223250" h="6673215">
                  <a:moveTo>
                    <a:pt x="7348790" y="3013591"/>
                  </a:moveTo>
                  <a:lnTo>
                    <a:pt x="7308312" y="3013591"/>
                  </a:lnTo>
                </a:path>
                <a:path w="8223250" h="6673215">
                  <a:moveTo>
                    <a:pt x="7317420" y="3003471"/>
                  </a:moveTo>
                  <a:lnTo>
                    <a:pt x="7338671" y="3024722"/>
                  </a:lnTo>
                </a:path>
                <a:path w="8223250" h="6673215">
                  <a:moveTo>
                    <a:pt x="7348790" y="2853702"/>
                  </a:moveTo>
                  <a:lnTo>
                    <a:pt x="7308312" y="2853702"/>
                  </a:lnTo>
                </a:path>
                <a:path w="8223250" h="6673215">
                  <a:moveTo>
                    <a:pt x="7317420" y="2842571"/>
                  </a:moveTo>
                  <a:lnTo>
                    <a:pt x="7338671" y="2863822"/>
                  </a:lnTo>
                </a:path>
                <a:path w="8223250" h="6673215">
                  <a:moveTo>
                    <a:pt x="7348790" y="2617918"/>
                  </a:moveTo>
                  <a:lnTo>
                    <a:pt x="7308312" y="2617918"/>
                  </a:lnTo>
                </a:path>
                <a:path w="8223250" h="6673215">
                  <a:moveTo>
                    <a:pt x="7317420" y="2607798"/>
                  </a:moveTo>
                  <a:lnTo>
                    <a:pt x="7338671" y="2629049"/>
                  </a:lnTo>
                </a:path>
                <a:path w="8223250" h="6673215">
                  <a:moveTo>
                    <a:pt x="7338671" y="2565296"/>
                  </a:moveTo>
                  <a:lnTo>
                    <a:pt x="7317420" y="2543033"/>
                  </a:lnTo>
                </a:path>
                <a:path w="8223250" h="6673215">
                  <a:moveTo>
                    <a:pt x="7348790" y="2554165"/>
                  </a:moveTo>
                  <a:lnTo>
                    <a:pt x="7308312" y="2554165"/>
                  </a:lnTo>
                </a:path>
                <a:path w="8223250" h="6673215">
                  <a:moveTo>
                    <a:pt x="3476052" y="5963429"/>
                  </a:moveTo>
                  <a:lnTo>
                    <a:pt x="3476052" y="5963429"/>
                  </a:lnTo>
                  <a:lnTo>
                    <a:pt x="3476052" y="4500147"/>
                  </a:lnTo>
                  <a:lnTo>
                    <a:pt x="3476052" y="4483956"/>
                  </a:lnTo>
                </a:path>
                <a:path w="8223250" h="6673215">
                  <a:moveTo>
                    <a:pt x="3464921" y="5936106"/>
                  </a:moveTo>
                  <a:lnTo>
                    <a:pt x="3486172" y="5957357"/>
                  </a:lnTo>
                </a:path>
                <a:path w="8223250" h="6673215">
                  <a:moveTo>
                    <a:pt x="3496291" y="5947238"/>
                  </a:moveTo>
                  <a:lnTo>
                    <a:pt x="3455813" y="5947238"/>
                  </a:lnTo>
                </a:path>
                <a:path w="8223250" h="6673215">
                  <a:moveTo>
                    <a:pt x="3496291" y="4846235"/>
                  </a:moveTo>
                  <a:lnTo>
                    <a:pt x="3455813" y="4846235"/>
                  </a:lnTo>
                </a:path>
                <a:path w="8223250" h="6673215">
                  <a:moveTo>
                    <a:pt x="3464921" y="4836115"/>
                  </a:moveTo>
                  <a:lnTo>
                    <a:pt x="3486172" y="4857366"/>
                  </a:lnTo>
                </a:path>
                <a:path w="8223250" h="6673215">
                  <a:moveTo>
                    <a:pt x="3496291" y="4803733"/>
                  </a:moveTo>
                  <a:lnTo>
                    <a:pt x="3455813" y="4803733"/>
                  </a:lnTo>
                </a:path>
                <a:path w="8223250" h="6673215">
                  <a:moveTo>
                    <a:pt x="3464921" y="4792601"/>
                  </a:moveTo>
                  <a:lnTo>
                    <a:pt x="3486172" y="4813852"/>
                  </a:lnTo>
                </a:path>
                <a:path w="8223250" h="6673215">
                  <a:moveTo>
                    <a:pt x="3496291" y="4609438"/>
                  </a:moveTo>
                  <a:lnTo>
                    <a:pt x="3455813" y="4609438"/>
                  </a:lnTo>
                </a:path>
                <a:path w="8223250" h="6673215">
                  <a:moveTo>
                    <a:pt x="3464921" y="4598307"/>
                  </a:moveTo>
                  <a:lnTo>
                    <a:pt x="3486172" y="4619558"/>
                  </a:lnTo>
                </a:path>
                <a:path w="8223250" h="6673215">
                  <a:moveTo>
                    <a:pt x="3486172" y="4510267"/>
                  </a:moveTo>
                  <a:lnTo>
                    <a:pt x="3464921" y="4489016"/>
                  </a:lnTo>
                </a:path>
                <a:path w="8223250" h="6673215">
                  <a:moveTo>
                    <a:pt x="3496291" y="4500147"/>
                  </a:moveTo>
                  <a:lnTo>
                    <a:pt x="3455813" y="4500147"/>
                  </a:lnTo>
                </a:path>
                <a:path w="8223250" h="6673215">
                  <a:moveTo>
                    <a:pt x="4982848" y="353171"/>
                  </a:moveTo>
                  <a:lnTo>
                    <a:pt x="4982848" y="336979"/>
                  </a:lnTo>
                  <a:lnTo>
                    <a:pt x="4982848" y="91075"/>
                  </a:lnTo>
                  <a:lnTo>
                    <a:pt x="4982848" y="37442"/>
                  </a:lnTo>
                  <a:lnTo>
                    <a:pt x="4982848" y="16191"/>
                  </a:lnTo>
                  <a:lnTo>
                    <a:pt x="4982848" y="0"/>
                  </a:lnTo>
                </a:path>
                <a:path w="8223250" h="6673215">
                  <a:moveTo>
                    <a:pt x="4971717" y="325848"/>
                  </a:moveTo>
                  <a:lnTo>
                    <a:pt x="4992968" y="347099"/>
                  </a:lnTo>
                </a:path>
                <a:path w="8223250" h="6673215">
                  <a:moveTo>
                    <a:pt x="5003087" y="336979"/>
                  </a:moveTo>
                  <a:lnTo>
                    <a:pt x="4962609" y="336979"/>
                  </a:lnTo>
                </a:path>
                <a:path w="8223250" h="6673215">
                  <a:moveTo>
                    <a:pt x="5003087" y="91075"/>
                  </a:moveTo>
                  <a:lnTo>
                    <a:pt x="4962609" y="91075"/>
                  </a:lnTo>
                </a:path>
                <a:path w="8223250" h="6673215">
                  <a:moveTo>
                    <a:pt x="4971717" y="79944"/>
                  </a:moveTo>
                  <a:lnTo>
                    <a:pt x="4992968" y="101195"/>
                  </a:lnTo>
                </a:path>
                <a:path w="8223250" h="6673215">
                  <a:moveTo>
                    <a:pt x="5003087" y="37442"/>
                  </a:moveTo>
                  <a:lnTo>
                    <a:pt x="4962609" y="37442"/>
                  </a:lnTo>
                </a:path>
                <a:path w="8223250" h="6673215">
                  <a:moveTo>
                    <a:pt x="4992968" y="48573"/>
                  </a:moveTo>
                  <a:lnTo>
                    <a:pt x="4971717" y="27322"/>
                  </a:lnTo>
                </a:path>
                <a:path w="8223250" h="6673215">
                  <a:moveTo>
                    <a:pt x="4971717" y="5059"/>
                  </a:moveTo>
                  <a:lnTo>
                    <a:pt x="4992968" y="27322"/>
                  </a:lnTo>
                </a:path>
                <a:path w="8223250" h="6673215">
                  <a:moveTo>
                    <a:pt x="5003087" y="16191"/>
                  </a:moveTo>
                  <a:lnTo>
                    <a:pt x="4962609" y="16191"/>
                  </a:lnTo>
                </a:path>
                <a:path w="8223250" h="6673215">
                  <a:moveTo>
                    <a:pt x="4758195" y="5963429"/>
                  </a:moveTo>
                  <a:lnTo>
                    <a:pt x="4758195" y="5947238"/>
                  </a:lnTo>
                  <a:lnTo>
                    <a:pt x="4758195" y="4500147"/>
                  </a:lnTo>
                  <a:lnTo>
                    <a:pt x="4758195" y="4483956"/>
                  </a:lnTo>
                </a:path>
                <a:path w="8223250" h="6673215">
                  <a:moveTo>
                    <a:pt x="4747063" y="5936106"/>
                  </a:moveTo>
                  <a:lnTo>
                    <a:pt x="4769326" y="5957357"/>
                  </a:lnTo>
                </a:path>
                <a:path w="8223250" h="6673215">
                  <a:moveTo>
                    <a:pt x="4769326" y="4510267"/>
                  </a:moveTo>
                  <a:lnTo>
                    <a:pt x="4747063" y="4489016"/>
                  </a:lnTo>
                </a:path>
                <a:path w="8223250" h="6673215">
                  <a:moveTo>
                    <a:pt x="4778434" y="5947238"/>
                  </a:moveTo>
                  <a:lnTo>
                    <a:pt x="4737956" y="5947238"/>
                  </a:lnTo>
                </a:path>
                <a:path w="8223250" h="6673215">
                  <a:moveTo>
                    <a:pt x="4778434" y="4500147"/>
                  </a:moveTo>
                  <a:lnTo>
                    <a:pt x="4737956" y="4500147"/>
                  </a:lnTo>
                </a:path>
                <a:path w="8223250" h="6673215">
                  <a:moveTo>
                    <a:pt x="2049201" y="2976148"/>
                  </a:moveTo>
                  <a:lnTo>
                    <a:pt x="2049201" y="2976148"/>
                  </a:lnTo>
                  <a:lnTo>
                    <a:pt x="2330524" y="2976148"/>
                  </a:lnTo>
                  <a:lnTo>
                    <a:pt x="2345703" y="2976148"/>
                  </a:lnTo>
                </a:path>
                <a:path w="8223250" h="6673215">
                  <a:moveTo>
                    <a:pt x="2075512" y="2966029"/>
                  </a:moveTo>
                  <a:lnTo>
                    <a:pt x="2054261" y="2987280"/>
                  </a:lnTo>
                </a:path>
                <a:path w="8223250" h="6673215">
                  <a:moveTo>
                    <a:pt x="2065392" y="2996388"/>
                  </a:moveTo>
                  <a:lnTo>
                    <a:pt x="2065392" y="2955909"/>
                  </a:lnTo>
                </a:path>
                <a:path w="8223250" h="6673215">
                  <a:moveTo>
                    <a:pt x="2171647" y="2996388"/>
                  </a:moveTo>
                  <a:lnTo>
                    <a:pt x="2171647" y="2955909"/>
                  </a:lnTo>
                </a:path>
                <a:path w="8223250" h="6673215">
                  <a:moveTo>
                    <a:pt x="2182779" y="2966029"/>
                  </a:moveTo>
                  <a:lnTo>
                    <a:pt x="2161528" y="2987280"/>
                  </a:lnTo>
                </a:path>
                <a:path w="8223250" h="6673215">
                  <a:moveTo>
                    <a:pt x="2197958" y="2996388"/>
                  </a:moveTo>
                  <a:lnTo>
                    <a:pt x="2197958" y="2955909"/>
                  </a:lnTo>
                </a:path>
                <a:path w="8223250" h="6673215">
                  <a:moveTo>
                    <a:pt x="2208077" y="2966029"/>
                  </a:moveTo>
                  <a:lnTo>
                    <a:pt x="2186826" y="2987280"/>
                  </a:lnTo>
                </a:path>
                <a:path w="8223250" h="6673215">
                  <a:moveTo>
                    <a:pt x="2304213" y="2996388"/>
                  </a:moveTo>
                  <a:lnTo>
                    <a:pt x="2304213" y="2955909"/>
                  </a:lnTo>
                </a:path>
                <a:path w="8223250" h="6673215">
                  <a:moveTo>
                    <a:pt x="2315344" y="2966029"/>
                  </a:moveTo>
                  <a:lnTo>
                    <a:pt x="2294093" y="2987280"/>
                  </a:lnTo>
                </a:path>
                <a:path w="8223250" h="6673215">
                  <a:moveTo>
                    <a:pt x="2319392" y="2987280"/>
                  </a:moveTo>
                  <a:lnTo>
                    <a:pt x="2340643" y="2966029"/>
                  </a:lnTo>
                </a:path>
                <a:path w="8223250" h="6673215">
                  <a:moveTo>
                    <a:pt x="2330524" y="2996388"/>
                  </a:moveTo>
                  <a:lnTo>
                    <a:pt x="2330524" y="2955909"/>
                  </a:lnTo>
                </a:path>
                <a:path w="8223250" h="6673215">
                  <a:moveTo>
                    <a:pt x="2471185" y="3712849"/>
                  </a:moveTo>
                  <a:lnTo>
                    <a:pt x="2471185" y="3712849"/>
                  </a:lnTo>
                  <a:lnTo>
                    <a:pt x="2471185" y="3039901"/>
                  </a:lnTo>
                  <a:lnTo>
                    <a:pt x="2471185" y="3024722"/>
                  </a:lnTo>
                </a:path>
                <a:path w="8223250" h="6673215">
                  <a:moveTo>
                    <a:pt x="2460053" y="3685526"/>
                  </a:moveTo>
                  <a:lnTo>
                    <a:pt x="2481304" y="3706777"/>
                  </a:lnTo>
                </a:path>
                <a:path w="8223250" h="6673215">
                  <a:moveTo>
                    <a:pt x="2491424" y="3696658"/>
                  </a:moveTo>
                  <a:lnTo>
                    <a:pt x="2450946" y="3696658"/>
                  </a:lnTo>
                </a:path>
                <a:path w="8223250" h="6673215">
                  <a:moveTo>
                    <a:pt x="2491424" y="3670347"/>
                  </a:moveTo>
                  <a:lnTo>
                    <a:pt x="2450946" y="3670347"/>
                  </a:lnTo>
                </a:path>
                <a:path w="8223250" h="6673215">
                  <a:moveTo>
                    <a:pt x="2460053" y="3660228"/>
                  </a:moveTo>
                  <a:lnTo>
                    <a:pt x="2481304" y="3681479"/>
                  </a:lnTo>
                </a:path>
                <a:path w="8223250" h="6673215">
                  <a:moveTo>
                    <a:pt x="2491424" y="3506411"/>
                  </a:moveTo>
                  <a:lnTo>
                    <a:pt x="2450946" y="3506411"/>
                  </a:lnTo>
                </a:path>
                <a:path w="8223250" h="6673215">
                  <a:moveTo>
                    <a:pt x="2460053" y="3495280"/>
                  </a:moveTo>
                  <a:lnTo>
                    <a:pt x="2481304" y="3516531"/>
                  </a:lnTo>
                </a:path>
                <a:path w="8223250" h="6673215">
                  <a:moveTo>
                    <a:pt x="2491424" y="3481112"/>
                  </a:moveTo>
                  <a:lnTo>
                    <a:pt x="2450946" y="3481112"/>
                  </a:lnTo>
                </a:path>
                <a:path w="8223250" h="6673215">
                  <a:moveTo>
                    <a:pt x="2460053" y="3469981"/>
                  </a:moveTo>
                  <a:lnTo>
                    <a:pt x="2481304" y="3491232"/>
                  </a:lnTo>
                </a:path>
                <a:path w="8223250" h="6673215">
                  <a:moveTo>
                    <a:pt x="2491424" y="3252411"/>
                  </a:moveTo>
                  <a:lnTo>
                    <a:pt x="2450946" y="3252411"/>
                  </a:lnTo>
                </a:path>
                <a:path w="8223250" h="6673215">
                  <a:moveTo>
                    <a:pt x="2460053" y="3241280"/>
                  </a:moveTo>
                  <a:lnTo>
                    <a:pt x="2481304" y="3262531"/>
                  </a:lnTo>
                </a:path>
                <a:path w="8223250" h="6673215">
                  <a:moveTo>
                    <a:pt x="2491424" y="3226100"/>
                  </a:moveTo>
                  <a:lnTo>
                    <a:pt x="2450946" y="3226100"/>
                  </a:lnTo>
                </a:path>
                <a:path w="8223250" h="6673215">
                  <a:moveTo>
                    <a:pt x="2460053" y="3215981"/>
                  </a:moveTo>
                  <a:lnTo>
                    <a:pt x="2481304" y="3237232"/>
                  </a:lnTo>
                </a:path>
                <a:path w="8223250" h="6673215">
                  <a:moveTo>
                    <a:pt x="2491424" y="3066212"/>
                  </a:moveTo>
                  <a:lnTo>
                    <a:pt x="2450946" y="3066212"/>
                  </a:lnTo>
                </a:path>
                <a:path w="8223250" h="6673215">
                  <a:moveTo>
                    <a:pt x="2460053" y="3055081"/>
                  </a:moveTo>
                  <a:lnTo>
                    <a:pt x="2481304" y="3076332"/>
                  </a:lnTo>
                </a:path>
                <a:path w="8223250" h="6673215">
                  <a:moveTo>
                    <a:pt x="2481304" y="3051033"/>
                  </a:moveTo>
                  <a:lnTo>
                    <a:pt x="2460053" y="3029782"/>
                  </a:lnTo>
                </a:path>
                <a:path w="8223250" h="6673215">
                  <a:moveTo>
                    <a:pt x="2491424" y="3039901"/>
                  </a:moveTo>
                  <a:lnTo>
                    <a:pt x="2450946" y="3039901"/>
                  </a:lnTo>
                </a:path>
                <a:path w="8223250" h="6673215">
                  <a:moveTo>
                    <a:pt x="2202006" y="3717909"/>
                  </a:moveTo>
                  <a:lnTo>
                    <a:pt x="2202006" y="4077152"/>
                  </a:lnTo>
                  <a:lnTo>
                    <a:pt x="2030986" y="4077152"/>
                  </a:lnTo>
                  <a:lnTo>
                    <a:pt x="2030986" y="3717909"/>
                  </a:lnTo>
                  <a:lnTo>
                    <a:pt x="2202006" y="3717909"/>
                  </a:lnTo>
                </a:path>
                <a:path w="8223250" h="6673215">
                  <a:moveTo>
                    <a:pt x="2044141" y="3759399"/>
                  </a:moveTo>
                  <a:lnTo>
                    <a:pt x="2045153" y="3754339"/>
                  </a:lnTo>
                  <a:lnTo>
                    <a:pt x="2046165" y="3749279"/>
                  </a:lnTo>
                  <a:lnTo>
                    <a:pt x="2049201" y="3745232"/>
                  </a:lnTo>
                  <a:lnTo>
                    <a:pt x="2052237" y="3740172"/>
                  </a:lnTo>
                  <a:lnTo>
                    <a:pt x="2057297" y="3737136"/>
                  </a:lnTo>
                  <a:lnTo>
                    <a:pt x="2061344" y="3734100"/>
                  </a:lnTo>
                  <a:lnTo>
                    <a:pt x="2067416" y="3732076"/>
                  </a:lnTo>
                  <a:lnTo>
                    <a:pt x="2072476" y="3730052"/>
                  </a:lnTo>
                  <a:lnTo>
                    <a:pt x="2078548" y="3730052"/>
                  </a:lnTo>
                  <a:lnTo>
                    <a:pt x="2154444" y="3730052"/>
                  </a:lnTo>
                  <a:lnTo>
                    <a:pt x="2159504" y="3730052"/>
                  </a:lnTo>
                  <a:lnTo>
                    <a:pt x="2165575" y="3732076"/>
                  </a:lnTo>
                  <a:lnTo>
                    <a:pt x="2187838" y="3754339"/>
                  </a:lnTo>
                  <a:lnTo>
                    <a:pt x="2187838" y="3759399"/>
                  </a:lnTo>
                  <a:lnTo>
                    <a:pt x="2187838" y="4002267"/>
                  </a:lnTo>
                  <a:lnTo>
                    <a:pt x="2171647" y="4042745"/>
                  </a:lnTo>
                  <a:lnTo>
                    <a:pt x="2129145" y="4063996"/>
                  </a:lnTo>
                  <a:lnTo>
                    <a:pt x="2115990" y="4065008"/>
                  </a:lnTo>
                  <a:lnTo>
                    <a:pt x="2103846" y="4063996"/>
                  </a:lnTo>
                  <a:lnTo>
                    <a:pt x="2061344" y="4042745"/>
                  </a:lnTo>
                  <a:lnTo>
                    <a:pt x="2044141" y="4002267"/>
                  </a:lnTo>
                  <a:lnTo>
                    <a:pt x="2044141" y="3759399"/>
                  </a:lnTo>
                </a:path>
                <a:path w="8223250" h="6673215">
                  <a:moveTo>
                    <a:pt x="2122062" y="3722969"/>
                  </a:moveTo>
                  <a:lnTo>
                    <a:pt x="2121050" y="3732076"/>
                  </a:lnTo>
                  <a:lnTo>
                    <a:pt x="2120038" y="3734100"/>
                  </a:lnTo>
                  <a:lnTo>
                    <a:pt x="2119026" y="3745232"/>
                  </a:lnTo>
                  <a:lnTo>
                    <a:pt x="2118014" y="3747255"/>
                  </a:lnTo>
                  <a:lnTo>
                    <a:pt x="2115990" y="3747255"/>
                  </a:lnTo>
                  <a:lnTo>
                    <a:pt x="2114978" y="3747255"/>
                  </a:lnTo>
                  <a:lnTo>
                    <a:pt x="2113966" y="3745232"/>
                  </a:lnTo>
                  <a:lnTo>
                    <a:pt x="2112954" y="3734100"/>
                  </a:lnTo>
                  <a:lnTo>
                    <a:pt x="2111942" y="3732076"/>
                  </a:lnTo>
                  <a:lnTo>
                    <a:pt x="2110930" y="3722969"/>
                  </a:lnTo>
                  <a:lnTo>
                    <a:pt x="2112954" y="3719933"/>
                  </a:lnTo>
                  <a:lnTo>
                    <a:pt x="2115990" y="3717909"/>
                  </a:lnTo>
                  <a:lnTo>
                    <a:pt x="2120038" y="3719933"/>
                  </a:lnTo>
                  <a:lnTo>
                    <a:pt x="2122062" y="372296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8" name="object 1538"/>
            <p:cNvSpPr/>
            <p:nvPr/>
          </p:nvSpPr>
          <p:spPr>
            <a:xfrm>
              <a:off x="2975800" y="10948986"/>
              <a:ext cx="16510" cy="28575"/>
            </a:xfrm>
            <a:custGeom>
              <a:avLst/>
              <a:gdLst/>
              <a:ahLst/>
              <a:cxnLst/>
              <a:rect l="l" t="t" r="r" b="b"/>
              <a:pathLst>
                <a:path w="16510" h="28575">
                  <a:moveTo>
                    <a:pt x="6070" y="12141"/>
                  </a:moveTo>
                  <a:lnTo>
                    <a:pt x="5181" y="9994"/>
                  </a:lnTo>
                  <a:lnTo>
                    <a:pt x="3035" y="9105"/>
                  </a:lnTo>
                  <a:lnTo>
                    <a:pt x="889" y="9994"/>
                  </a:lnTo>
                  <a:lnTo>
                    <a:pt x="0" y="12141"/>
                  </a:lnTo>
                  <a:lnTo>
                    <a:pt x="889" y="14287"/>
                  </a:lnTo>
                  <a:lnTo>
                    <a:pt x="3035" y="15176"/>
                  </a:lnTo>
                  <a:lnTo>
                    <a:pt x="5181" y="14287"/>
                  </a:lnTo>
                  <a:lnTo>
                    <a:pt x="6070" y="12141"/>
                  </a:lnTo>
                  <a:close/>
                </a:path>
                <a:path w="16510" h="28575">
                  <a:moveTo>
                    <a:pt x="8102" y="25298"/>
                  </a:moveTo>
                  <a:lnTo>
                    <a:pt x="7213" y="23152"/>
                  </a:lnTo>
                  <a:lnTo>
                    <a:pt x="5067" y="22263"/>
                  </a:lnTo>
                  <a:lnTo>
                    <a:pt x="2921" y="23152"/>
                  </a:lnTo>
                  <a:lnTo>
                    <a:pt x="2032" y="25298"/>
                  </a:lnTo>
                  <a:lnTo>
                    <a:pt x="2921" y="27444"/>
                  </a:lnTo>
                  <a:lnTo>
                    <a:pt x="5067" y="28333"/>
                  </a:lnTo>
                  <a:lnTo>
                    <a:pt x="7213" y="27444"/>
                  </a:lnTo>
                  <a:lnTo>
                    <a:pt x="8102" y="25298"/>
                  </a:lnTo>
                  <a:close/>
                </a:path>
                <a:path w="16510" h="28575">
                  <a:moveTo>
                    <a:pt x="14173" y="14160"/>
                  </a:moveTo>
                  <a:lnTo>
                    <a:pt x="13284" y="12014"/>
                  </a:lnTo>
                  <a:lnTo>
                    <a:pt x="11137" y="11125"/>
                  </a:lnTo>
                  <a:lnTo>
                    <a:pt x="8991" y="12014"/>
                  </a:lnTo>
                  <a:lnTo>
                    <a:pt x="8102" y="14160"/>
                  </a:lnTo>
                  <a:lnTo>
                    <a:pt x="8991" y="16306"/>
                  </a:lnTo>
                  <a:lnTo>
                    <a:pt x="11137" y="17195"/>
                  </a:lnTo>
                  <a:lnTo>
                    <a:pt x="13284" y="16306"/>
                  </a:lnTo>
                  <a:lnTo>
                    <a:pt x="14173" y="14160"/>
                  </a:lnTo>
                  <a:close/>
                </a:path>
                <a:path w="16510" h="28575">
                  <a:moveTo>
                    <a:pt x="16192" y="3035"/>
                  </a:moveTo>
                  <a:lnTo>
                    <a:pt x="15303" y="889"/>
                  </a:lnTo>
                  <a:lnTo>
                    <a:pt x="13157" y="0"/>
                  </a:lnTo>
                  <a:lnTo>
                    <a:pt x="11010" y="889"/>
                  </a:lnTo>
                  <a:lnTo>
                    <a:pt x="10121" y="3035"/>
                  </a:lnTo>
                  <a:lnTo>
                    <a:pt x="11010" y="5181"/>
                  </a:lnTo>
                  <a:lnTo>
                    <a:pt x="13157" y="6070"/>
                  </a:lnTo>
                  <a:lnTo>
                    <a:pt x="15303" y="5181"/>
                  </a:lnTo>
                  <a:lnTo>
                    <a:pt x="16192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39" name="object 1539"/>
            <p:cNvSpPr/>
            <p:nvPr/>
          </p:nvSpPr>
          <p:spPr>
            <a:xfrm>
              <a:off x="2897891" y="9490754"/>
              <a:ext cx="171450" cy="1472565"/>
            </a:xfrm>
            <a:custGeom>
              <a:avLst/>
              <a:gdLst/>
              <a:ahLst/>
              <a:cxnLst/>
              <a:rect l="l" t="t" r="r" b="b"/>
              <a:pathLst>
                <a:path w="171450" h="1472565">
                  <a:moveTo>
                    <a:pt x="88039" y="1470365"/>
                  </a:moveTo>
                  <a:lnTo>
                    <a:pt x="88039" y="1467329"/>
                  </a:lnTo>
                  <a:lnTo>
                    <a:pt x="82980" y="1467329"/>
                  </a:lnTo>
                  <a:lnTo>
                    <a:pt x="82980" y="1470365"/>
                  </a:lnTo>
                </a:path>
                <a:path w="171450" h="1472565">
                  <a:moveTo>
                    <a:pt x="82980" y="1469875"/>
                  </a:moveTo>
                  <a:lnTo>
                    <a:pt x="82988" y="1471267"/>
                  </a:lnTo>
                  <a:lnTo>
                    <a:pt x="84120" y="1472390"/>
                  </a:lnTo>
                  <a:lnTo>
                    <a:pt x="85512" y="1472389"/>
                  </a:lnTo>
                </a:path>
                <a:path w="171450" h="1472565">
                  <a:moveTo>
                    <a:pt x="85507" y="1472389"/>
                  </a:moveTo>
                  <a:lnTo>
                    <a:pt x="86899" y="1472390"/>
                  </a:lnTo>
                  <a:lnTo>
                    <a:pt x="88030" y="1471267"/>
                  </a:lnTo>
                  <a:lnTo>
                    <a:pt x="88039" y="1469875"/>
                  </a:lnTo>
                </a:path>
                <a:path w="171450" h="1472565">
                  <a:moveTo>
                    <a:pt x="171019" y="357218"/>
                  </a:moveTo>
                  <a:lnTo>
                    <a:pt x="171019" y="0"/>
                  </a:lnTo>
                  <a:lnTo>
                    <a:pt x="0" y="0"/>
                  </a:lnTo>
                  <a:lnTo>
                    <a:pt x="0" y="357218"/>
                  </a:lnTo>
                  <a:lnTo>
                    <a:pt x="171019" y="357218"/>
                  </a:lnTo>
                </a:path>
                <a:path w="171450" h="1472565">
                  <a:moveTo>
                    <a:pt x="13155" y="315728"/>
                  </a:moveTo>
                  <a:lnTo>
                    <a:pt x="14167" y="320788"/>
                  </a:lnTo>
                  <a:lnTo>
                    <a:pt x="15179" y="325848"/>
                  </a:lnTo>
                  <a:lnTo>
                    <a:pt x="18215" y="329896"/>
                  </a:lnTo>
                  <a:lnTo>
                    <a:pt x="21250" y="334955"/>
                  </a:lnTo>
                  <a:lnTo>
                    <a:pt x="26310" y="337991"/>
                  </a:lnTo>
                  <a:lnTo>
                    <a:pt x="30358" y="341027"/>
                  </a:lnTo>
                  <a:lnTo>
                    <a:pt x="36430" y="343051"/>
                  </a:lnTo>
                  <a:lnTo>
                    <a:pt x="41490" y="345075"/>
                  </a:lnTo>
                  <a:lnTo>
                    <a:pt x="47561" y="345075"/>
                  </a:lnTo>
                  <a:lnTo>
                    <a:pt x="123458" y="345075"/>
                  </a:lnTo>
                  <a:lnTo>
                    <a:pt x="128517" y="345075"/>
                  </a:lnTo>
                  <a:lnTo>
                    <a:pt x="134589" y="343051"/>
                  </a:lnTo>
                  <a:lnTo>
                    <a:pt x="156852" y="320788"/>
                  </a:lnTo>
                  <a:lnTo>
                    <a:pt x="156852" y="315728"/>
                  </a:lnTo>
                  <a:lnTo>
                    <a:pt x="156852" y="73872"/>
                  </a:lnTo>
                  <a:lnTo>
                    <a:pt x="140661" y="34406"/>
                  </a:lnTo>
                  <a:lnTo>
                    <a:pt x="98159" y="13155"/>
                  </a:lnTo>
                  <a:lnTo>
                    <a:pt x="85003" y="12143"/>
                  </a:lnTo>
                  <a:lnTo>
                    <a:pt x="72860" y="13155"/>
                  </a:lnTo>
                  <a:lnTo>
                    <a:pt x="30358" y="34406"/>
                  </a:lnTo>
                  <a:lnTo>
                    <a:pt x="13155" y="73872"/>
                  </a:lnTo>
                  <a:lnTo>
                    <a:pt x="13155" y="315728"/>
                  </a:lnTo>
                </a:path>
                <a:path w="171450" h="1472565">
                  <a:moveTo>
                    <a:pt x="91075" y="352159"/>
                  </a:moveTo>
                  <a:lnTo>
                    <a:pt x="90063" y="343051"/>
                  </a:lnTo>
                  <a:lnTo>
                    <a:pt x="89051" y="341027"/>
                  </a:lnTo>
                  <a:lnTo>
                    <a:pt x="88039" y="329896"/>
                  </a:lnTo>
                  <a:lnTo>
                    <a:pt x="87027" y="327872"/>
                  </a:lnTo>
                  <a:lnTo>
                    <a:pt x="85003" y="327872"/>
                  </a:lnTo>
                  <a:lnTo>
                    <a:pt x="83991" y="327872"/>
                  </a:lnTo>
                  <a:lnTo>
                    <a:pt x="82980" y="329896"/>
                  </a:lnTo>
                  <a:lnTo>
                    <a:pt x="81968" y="341027"/>
                  </a:lnTo>
                  <a:lnTo>
                    <a:pt x="80956" y="343051"/>
                  </a:lnTo>
                  <a:lnTo>
                    <a:pt x="79944" y="352159"/>
                  </a:lnTo>
                  <a:lnTo>
                    <a:pt x="81968" y="355194"/>
                  </a:lnTo>
                  <a:lnTo>
                    <a:pt x="85003" y="357218"/>
                  </a:lnTo>
                  <a:lnTo>
                    <a:pt x="89051" y="355194"/>
                  </a:lnTo>
                  <a:lnTo>
                    <a:pt x="91075" y="35215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0" name="object 1540"/>
            <p:cNvSpPr/>
            <p:nvPr/>
          </p:nvSpPr>
          <p:spPr>
            <a:xfrm>
              <a:off x="2975800" y="9817619"/>
              <a:ext cx="16510" cy="28575"/>
            </a:xfrm>
            <a:custGeom>
              <a:avLst/>
              <a:gdLst/>
              <a:ahLst/>
              <a:cxnLst/>
              <a:rect l="l" t="t" r="r" b="b"/>
              <a:pathLst>
                <a:path w="16510" h="28575">
                  <a:moveTo>
                    <a:pt x="6070" y="16192"/>
                  </a:moveTo>
                  <a:lnTo>
                    <a:pt x="5181" y="14046"/>
                  </a:lnTo>
                  <a:lnTo>
                    <a:pt x="3035" y="13157"/>
                  </a:lnTo>
                  <a:lnTo>
                    <a:pt x="889" y="14046"/>
                  </a:lnTo>
                  <a:lnTo>
                    <a:pt x="0" y="16192"/>
                  </a:lnTo>
                  <a:lnTo>
                    <a:pt x="889" y="18338"/>
                  </a:lnTo>
                  <a:lnTo>
                    <a:pt x="3035" y="19227"/>
                  </a:lnTo>
                  <a:lnTo>
                    <a:pt x="5181" y="18338"/>
                  </a:lnTo>
                  <a:lnTo>
                    <a:pt x="6070" y="16192"/>
                  </a:lnTo>
                  <a:close/>
                </a:path>
                <a:path w="16510" h="28575">
                  <a:moveTo>
                    <a:pt x="8102" y="3035"/>
                  </a:moveTo>
                  <a:lnTo>
                    <a:pt x="7213" y="889"/>
                  </a:lnTo>
                  <a:lnTo>
                    <a:pt x="5067" y="0"/>
                  </a:lnTo>
                  <a:lnTo>
                    <a:pt x="2921" y="889"/>
                  </a:lnTo>
                  <a:lnTo>
                    <a:pt x="2032" y="3035"/>
                  </a:lnTo>
                  <a:lnTo>
                    <a:pt x="2921" y="5181"/>
                  </a:lnTo>
                  <a:lnTo>
                    <a:pt x="5067" y="6070"/>
                  </a:lnTo>
                  <a:lnTo>
                    <a:pt x="7213" y="5181"/>
                  </a:lnTo>
                  <a:lnTo>
                    <a:pt x="8102" y="3035"/>
                  </a:lnTo>
                  <a:close/>
                </a:path>
                <a:path w="16510" h="28575">
                  <a:moveTo>
                    <a:pt x="14173" y="14173"/>
                  </a:moveTo>
                  <a:lnTo>
                    <a:pt x="13284" y="12026"/>
                  </a:lnTo>
                  <a:lnTo>
                    <a:pt x="11137" y="11137"/>
                  </a:lnTo>
                  <a:lnTo>
                    <a:pt x="8991" y="12026"/>
                  </a:lnTo>
                  <a:lnTo>
                    <a:pt x="8102" y="14173"/>
                  </a:lnTo>
                  <a:lnTo>
                    <a:pt x="8991" y="16319"/>
                  </a:lnTo>
                  <a:lnTo>
                    <a:pt x="11137" y="17208"/>
                  </a:lnTo>
                  <a:lnTo>
                    <a:pt x="13284" y="16319"/>
                  </a:lnTo>
                  <a:lnTo>
                    <a:pt x="14173" y="14173"/>
                  </a:lnTo>
                  <a:close/>
                </a:path>
                <a:path w="16510" h="28575">
                  <a:moveTo>
                    <a:pt x="16192" y="25298"/>
                  </a:moveTo>
                  <a:lnTo>
                    <a:pt x="15303" y="23152"/>
                  </a:lnTo>
                  <a:lnTo>
                    <a:pt x="13157" y="22263"/>
                  </a:lnTo>
                  <a:lnTo>
                    <a:pt x="11010" y="23152"/>
                  </a:lnTo>
                  <a:lnTo>
                    <a:pt x="10121" y="25298"/>
                  </a:lnTo>
                  <a:lnTo>
                    <a:pt x="11010" y="27444"/>
                  </a:lnTo>
                  <a:lnTo>
                    <a:pt x="13157" y="28333"/>
                  </a:lnTo>
                  <a:lnTo>
                    <a:pt x="15303" y="27444"/>
                  </a:lnTo>
                  <a:lnTo>
                    <a:pt x="16192" y="252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1" name="object 1541"/>
            <p:cNvSpPr/>
            <p:nvPr/>
          </p:nvSpPr>
          <p:spPr>
            <a:xfrm>
              <a:off x="2980871" y="9830768"/>
              <a:ext cx="2355850" cy="2442210"/>
            </a:xfrm>
            <a:custGeom>
              <a:avLst/>
              <a:gdLst/>
              <a:ahLst/>
              <a:cxnLst/>
              <a:rect l="l" t="t" r="r" b="b"/>
              <a:pathLst>
                <a:path w="2355850" h="2442209">
                  <a:moveTo>
                    <a:pt x="5059" y="6073"/>
                  </a:moveTo>
                  <a:lnTo>
                    <a:pt x="0" y="6073"/>
                  </a:lnTo>
                  <a:lnTo>
                    <a:pt x="0" y="3037"/>
                  </a:lnTo>
                </a:path>
                <a:path w="2355850" h="2442209">
                  <a:moveTo>
                    <a:pt x="2532" y="1"/>
                  </a:moveTo>
                  <a:lnTo>
                    <a:pt x="1140" y="0"/>
                  </a:lnTo>
                  <a:lnTo>
                    <a:pt x="8" y="1123"/>
                  </a:lnTo>
                  <a:lnTo>
                    <a:pt x="0" y="2515"/>
                  </a:lnTo>
                </a:path>
                <a:path w="2355850" h="2442209">
                  <a:moveTo>
                    <a:pt x="5059" y="2515"/>
                  </a:moveTo>
                  <a:lnTo>
                    <a:pt x="5050" y="1123"/>
                  </a:lnTo>
                  <a:lnTo>
                    <a:pt x="3919" y="0"/>
                  </a:lnTo>
                  <a:lnTo>
                    <a:pt x="2527" y="1"/>
                  </a:lnTo>
                </a:path>
                <a:path w="2355850" h="2442209">
                  <a:moveTo>
                    <a:pt x="5059" y="3037"/>
                  </a:moveTo>
                  <a:lnTo>
                    <a:pt x="5059" y="6073"/>
                  </a:lnTo>
                </a:path>
                <a:path w="2355850" h="2442209">
                  <a:moveTo>
                    <a:pt x="2013783" y="2271832"/>
                  </a:moveTo>
                  <a:lnTo>
                    <a:pt x="2355822" y="2271832"/>
                  </a:lnTo>
                  <a:lnTo>
                    <a:pt x="2355822" y="2441840"/>
                  </a:lnTo>
                  <a:lnTo>
                    <a:pt x="2013783" y="2441840"/>
                  </a:lnTo>
                  <a:lnTo>
                    <a:pt x="2013783" y="2271832"/>
                  </a:lnTo>
                </a:path>
                <a:path w="2355850" h="2442209">
                  <a:moveTo>
                    <a:pt x="2053249" y="2428684"/>
                  </a:moveTo>
                  <a:lnTo>
                    <a:pt x="2025926" y="2400350"/>
                  </a:lnTo>
                  <a:lnTo>
                    <a:pt x="2024914" y="2394278"/>
                  </a:lnTo>
                  <a:lnTo>
                    <a:pt x="2024914" y="2319394"/>
                  </a:lnTo>
                  <a:lnTo>
                    <a:pt x="2025926" y="2313322"/>
                  </a:lnTo>
                  <a:lnTo>
                    <a:pt x="2026938" y="2307250"/>
                  </a:lnTo>
                  <a:lnTo>
                    <a:pt x="2053249" y="2284987"/>
                  </a:lnTo>
                  <a:lnTo>
                    <a:pt x="2283974" y="2284987"/>
                  </a:lnTo>
                  <a:lnTo>
                    <a:pt x="2322428" y="2302190"/>
                  </a:lnTo>
                  <a:lnTo>
                    <a:pt x="2343679" y="2344692"/>
                  </a:lnTo>
                  <a:lnTo>
                    <a:pt x="2343679" y="2356836"/>
                  </a:lnTo>
                  <a:lnTo>
                    <a:pt x="2343679" y="2368979"/>
                  </a:lnTo>
                  <a:lnTo>
                    <a:pt x="2322428" y="2411481"/>
                  </a:lnTo>
                  <a:lnTo>
                    <a:pt x="2283974" y="2428684"/>
                  </a:lnTo>
                  <a:lnTo>
                    <a:pt x="2053249" y="2428684"/>
                  </a:lnTo>
                </a:path>
                <a:path w="2355850" h="2442209">
                  <a:moveTo>
                    <a:pt x="2018842" y="2351776"/>
                  </a:moveTo>
                  <a:lnTo>
                    <a:pt x="2027950" y="2352788"/>
                  </a:lnTo>
                  <a:lnTo>
                    <a:pt x="2029974" y="2352788"/>
                  </a:lnTo>
                  <a:lnTo>
                    <a:pt x="2041105" y="2354812"/>
                  </a:lnTo>
                  <a:lnTo>
                    <a:pt x="2043129" y="2354812"/>
                  </a:lnTo>
                  <a:lnTo>
                    <a:pt x="2043129" y="2356836"/>
                  </a:lnTo>
                  <a:lnTo>
                    <a:pt x="2043129" y="2358860"/>
                  </a:lnTo>
                  <a:lnTo>
                    <a:pt x="2041105" y="2358860"/>
                  </a:lnTo>
                  <a:lnTo>
                    <a:pt x="2029974" y="2360884"/>
                  </a:lnTo>
                  <a:lnTo>
                    <a:pt x="2027950" y="2360884"/>
                  </a:lnTo>
                  <a:lnTo>
                    <a:pt x="2018842" y="2361895"/>
                  </a:lnTo>
                  <a:lnTo>
                    <a:pt x="2014795" y="2360884"/>
                  </a:lnTo>
                  <a:lnTo>
                    <a:pt x="2013783" y="2356836"/>
                  </a:lnTo>
                  <a:lnTo>
                    <a:pt x="2014795" y="2352788"/>
                  </a:lnTo>
                  <a:lnTo>
                    <a:pt x="2018842" y="235177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2" name="object 1542"/>
            <p:cNvSpPr/>
            <p:nvPr/>
          </p:nvSpPr>
          <p:spPr>
            <a:xfrm>
              <a:off x="4996675" y="12179515"/>
              <a:ext cx="28575" cy="15240"/>
            </a:xfrm>
            <a:custGeom>
              <a:avLst/>
              <a:gdLst/>
              <a:ahLst/>
              <a:cxnLst/>
              <a:rect l="l" t="t" r="r" b="b"/>
              <a:pathLst>
                <a:path w="28575" h="15240">
                  <a:moveTo>
                    <a:pt x="6070" y="3035"/>
                  </a:moveTo>
                  <a:lnTo>
                    <a:pt x="5181" y="889"/>
                  </a:lnTo>
                  <a:lnTo>
                    <a:pt x="3035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89" y="5181"/>
                  </a:lnTo>
                  <a:lnTo>
                    <a:pt x="3035" y="6070"/>
                  </a:lnTo>
                  <a:lnTo>
                    <a:pt x="5181" y="5181"/>
                  </a:lnTo>
                  <a:lnTo>
                    <a:pt x="6070" y="3035"/>
                  </a:lnTo>
                  <a:close/>
                </a:path>
                <a:path w="28575" h="15240">
                  <a:moveTo>
                    <a:pt x="15176" y="12141"/>
                  </a:moveTo>
                  <a:lnTo>
                    <a:pt x="14287" y="9994"/>
                  </a:lnTo>
                  <a:lnTo>
                    <a:pt x="12141" y="9105"/>
                  </a:lnTo>
                  <a:lnTo>
                    <a:pt x="9994" y="9994"/>
                  </a:lnTo>
                  <a:lnTo>
                    <a:pt x="9105" y="12141"/>
                  </a:lnTo>
                  <a:lnTo>
                    <a:pt x="9994" y="14287"/>
                  </a:lnTo>
                  <a:lnTo>
                    <a:pt x="12141" y="15176"/>
                  </a:lnTo>
                  <a:lnTo>
                    <a:pt x="14287" y="14287"/>
                  </a:lnTo>
                  <a:lnTo>
                    <a:pt x="15176" y="12141"/>
                  </a:lnTo>
                  <a:close/>
                </a:path>
                <a:path w="28575" h="15240">
                  <a:moveTo>
                    <a:pt x="17195" y="4051"/>
                  </a:moveTo>
                  <a:lnTo>
                    <a:pt x="16306" y="1905"/>
                  </a:lnTo>
                  <a:lnTo>
                    <a:pt x="14160" y="1016"/>
                  </a:lnTo>
                  <a:lnTo>
                    <a:pt x="12014" y="1905"/>
                  </a:lnTo>
                  <a:lnTo>
                    <a:pt x="11125" y="4051"/>
                  </a:lnTo>
                  <a:lnTo>
                    <a:pt x="12014" y="6197"/>
                  </a:lnTo>
                  <a:lnTo>
                    <a:pt x="14160" y="7086"/>
                  </a:lnTo>
                  <a:lnTo>
                    <a:pt x="16306" y="6197"/>
                  </a:lnTo>
                  <a:lnTo>
                    <a:pt x="17195" y="4051"/>
                  </a:lnTo>
                  <a:close/>
                </a:path>
                <a:path w="28575" h="15240">
                  <a:moveTo>
                    <a:pt x="28333" y="10121"/>
                  </a:moveTo>
                  <a:lnTo>
                    <a:pt x="27444" y="7975"/>
                  </a:lnTo>
                  <a:lnTo>
                    <a:pt x="25298" y="7086"/>
                  </a:lnTo>
                  <a:lnTo>
                    <a:pt x="23152" y="7975"/>
                  </a:lnTo>
                  <a:lnTo>
                    <a:pt x="22263" y="10121"/>
                  </a:lnTo>
                  <a:lnTo>
                    <a:pt x="23152" y="12268"/>
                  </a:lnTo>
                  <a:lnTo>
                    <a:pt x="25298" y="13157"/>
                  </a:lnTo>
                  <a:lnTo>
                    <a:pt x="27444" y="12268"/>
                  </a:lnTo>
                  <a:lnTo>
                    <a:pt x="28333" y="101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3" name="object 1543"/>
            <p:cNvSpPr/>
            <p:nvPr/>
          </p:nvSpPr>
          <p:spPr>
            <a:xfrm>
              <a:off x="5004774" y="12184564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20" h="6350">
                  <a:moveTo>
                    <a:pt x="4047" y="3"/>
                  </a:moveTo>
                  <a:lnTo>
                    <a:pt x="0" y="3"/>
                  </a:lnTo>
                  <a:lnTo>
                    <a:pt x="0" y="6075"/>
                  </a:lnTo>
                  <a:lnTo>
                    <a:pt x="4047" y="6075"/>
                  </a:lnTo>
                </a:path>
                <a:path w="7620" h="6350">
                  <a:moveTo>
                    <a:pt x="4542" y="5063"/>
                  </a:moveTo>
                  <a:lnTo>
                    <a:pt x="5217" y="5066"/>
                  </a:lnTo>
                  <a:lnTo>
                    <a:pt x="5865" y="4799"/>
                  </a:lnTo>
                  <a:lnTo>
                    <a:pt x="6342" y="4322"/>
                  </a:lnTo>
                  <a:lnTo>
                    <a:pt x="6819" y="3845"/>
                  </a:lnTo>
                  <a:lnTo>
                    <a:pt x="7086" y="3197"/>
                  </a:lnTo>
                  <a:lnTo>
                    <a:pt x="7083" y="2523"/>
                  </a:lnTo>
                </a:path>
                <a:path w="7620" h="6350">
                  <a:moveTo>
                    <a:pt x="7083" y="2529"/>
                  </a:moveTo>
                  <a:lnTo>
                    <a:pt x="7082" y="1856"/>
                  </a:lnTo>
                  <a:lnTo>
                    <a:pt x="6813" y="1212"/>
                  </a:lnTo>
                  <a:lnTo>
                    <a:pt x="6336" y="738"/>
                  </a:lnTo>
                  <a:lnTo>
                    <a:pt x="5858" y="264"/>
                  </a:lnTo>
                  <a:lnTo>
                    <a:pt x="5211" y="0"/>
                  </a:lnTo>
                  <a:lnTo>
                    <a:pt x="4539" y="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544" name="object 1544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6288940" y="11880977"/>
              <a:ext cx="151792" cy="82985"/>
            </a:xfrm>
            <a:prstGeom prst="rect">
              <a:avLst/>
            </a:prstGeom>
          </p:spPr>
        </p:pic>
        <p:pic>
          <p:nvPicPr>
            <p:cNvPr id="1545" name="object 1545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3296600" y="11880977"/>
              <a:ext cx="151792" cy="82985"/>
            </a:xfrm>
            <a:prstGeom prst="rect">
              <a:avLst/>
            </a:prstGeom>
          </p:spPr>
        </p:pic>
        <p:pic>
          <p:nvPicPr>
            <p:cNvPr id="1546" name="object 1546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2743062" y="10943916"/>
              <a:ext cx="83997" cy="151792"/>
            </a:xfrm>
            <a:prstGeom prst="rect">
              <a:avLst/>
            </a:prstGeom>
          </p:spPr>
        </p:pic>
        <p:pic>
          <p:nvPicPr>
            <p:cNvPr id="1547" name="object 1547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3494942" y="11880978"/>
              <a:ext cx="151792" cy="82984"/>
            </a:xfrm>
            <a:prstGeom prst="rect">
              <a:avLst/>
            </a:prstGeom>
          </p:spPr>
        </p:pic>
        <p:pic>
          <p:nvPicPr>
            <p:cNvPr id="1548" name="object 1548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2743062" y="9700227"/>
              <a:ext cx="83997" cy="150780"/>
            </a:xfrm>
            <a:prstGeom prst="rect">
              <a:avLst/>
            </a:prstGeom>
          </p:spPr>
        </p:pic>
        <p:pic>
          <p:nvPicPr>
            <p:cNvPr id="1549" name="object 1549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4991618" y="11863776"/>
              <a:ext cx="151792" cy="83998"/>
            </a:xfrm>
            <a:prstGeom prst="rect">
              <a:avLst/>
            </a:prstGeom>
          </p:spPr>
        </p:pic>
        <p:pic>
          <p:nvPicPr>
            <p:cNvPr id="1550" name="object 1550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6487282" y="8830961"/>
              <a:ext cx="151792" cy="83991"/>
            </a:xfrm>
            <a:prstGeom prst="rect">
              <a:avLst/>
            </a:prstGeom>
          </p:spPr>
        </p:pic>
        <p:pic>
          <p:nvPicPr>
            <p:cNvPr id="1551" name="object 1551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6288940" y="8829944"/>
              <a:ext cx="151792" cy="83997"/>
            </a:xfrm>
            <a:prstGeom prst="rect">
              <a:avLst/>
            </a:prstGeom>
          </p:spPr>
        </p:pic>
        <p:pic>
          <p:nvPicPr>
            <p:cNvPr id="1552" name="object 1552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3296600" y="8829944"/>
              <a:ext cx="151792" cy="83997"/>
            </a:xfrm>
            <a:prstGeom prst="rect">
              <a:avLst/>
            </a:prstGeom>
          </p:spPr>
        </p:pic>
        <p:pic>
          <p:nvPicPr>
            <p:cNvPr id="1553" name="object 1553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3494942" y="8829945"/>
              <a:ext cx="151792" cy="83996"/>
            </a:xfrm>
            <a:prstGeom prst="rect">
              <a:avLst/>
            </a:prstGeom>
          </p:spPr>
        </p:pic>
        <p:pic>
          <p:nvPicPr>
            <p:cNvPr id="1554" name="object 1554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2560911" y="10943916"/>
              <a:ext cx="134589" cy="91075"/>
            </a:xfrm>
            <a:prstGeom prst="rect">
              <a:avLst/>
            </a:prstGeom>
          </p:spPr>
        </p:pic>
        <p:pic>
          <p:nvPicPr>
            <p:cNvPr id="1555" name="object 1555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2560911" y="9759932"/>
              <a:ext cx="134589" cy="91075"/>
            </a:xfrm>
            <a:prstGeom prst="rect">
              <a:avLst/>
            </a:prstGeom>
          </p:spPr>
        </p:pic>
        <p:pic>
          <p:nvPicPr>
            <p:cNvPr id="1556" name="object 1556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4991618" y="11971046"/>
              <a:ext cx="91075" cy="134589"/>
            </a:xfrm>
            <a:prstGeom prst="rect">
              <a:avLst/>
            </a:prstGeom>
          </p:spPr>
        </p:pic>
        <p:sp>
          <p:nvSpPr>
            <p:cNvPr id="1557" name="object 1557"/>
            <p:cNvSpPr/>
            <p:nvPr/>
          </p:nvSpPr>
          <p:spPr>
            <a:xfrm>
              <a:off x="1332402" y="8278436"/>
              <a:ext cx="5626735" cy="4085590"/>
            </a:xfrm>
            <a:custGeom>
              <a:avLst/>
              <a:gdLst/>
              <a:ahLst/>
              <a:cxnLst/>
              <a:rect l="l" t="t" r="r" b="b"/>
              <a:pathLst>
                <a:path w="5626734" h="4085590">
                  <a:moveTo>
                    <a:pt x="4742004" y="1253807"/>
                  </a:moveTo>
                  <a:lnTo>
                    <a:pt x="4728848" y="1202198"/>
                  </a:lnTo>
                  <a:lnTo>
                    <a:pt x="4592235" y="1189042"/>
                  </a:lnTo>
                  <a:lnTo>
                    <a:pt x="4742004" y="1189042"/>
                  </a:lnTo>
                  <a:lnTo>
                    <a:pt x="4742004" y="1253807"/>
                  </a:lnTo>
                </a:path>
                <a:path w="5626734" h="4085590">
                  <a:moveTo>
                    <a:pt x="3993160" y="1253807"/>
                  </a:moveTo>
                  <a:lnTo>
                    <a:pt x="4100426" y="1200174"/>
                  </a:lnTo>
                  <a:lnTo>
                    <a:pt x="3993160" y="1200174"/>
                  </a:lnTo>
                  <a:lnTo>
                    <a:pt x="3993160" y="1253807"/>
                  </a:lnTo>
                </a:path>
                <a:path w="5626734" h="4085590">
                  <a:moveTo>
                    <a:pt x="4265375" y="1211305"/>
                  </a:moveTo>
                  <a:lnTo>
                    <a:pt x="4206681" y="1253807"/>
                  </a:lnTo>
                  <a:lnTo>
                    <a:pt x="4206681" y="1211305"/>
                  </a:lnTo>
                  <a:lnTo>
                    <a:pt x="4265375" y="1211305"/>
                  </a:lnTo>
                </a:path>
                <a:path w="5626734" h="4085590">
                  <a:moveTo>
                    <a:pt x="4185430" y="1211305"/>
                  </a:moveTo>
                  <a:lnTo>
                    <a:pt x="4142928" y="1253807"/>
                  </a:lnTo>
                  <a:lnTo>
                    <a:pt x="4142928" y="1211305"/>
                  </a:lnTo>
                  <a:lnTo>
                    <a:pt x="4185430" y="1211305"/>
                  </a:lnTo>
                </a:path>
                <a:path w="5626734" h="4085590">
                  <a:moveTo>
                    <a:pt x="0" y="2125097"/>
                  </a:moveTo>
                  <a:lnTo>
                    <a:pt x="0" y="2122062"/>
                  </a:lnTo>
                  <a:lnTo>
                    <a:pt x="64764" y="2122062"/>
                  </a:lnTo>
                  <a:lnTo>
                    <a:pt x="64764" y="2125097"/>
                  </a:lnTo>
                  <a:lnTo>
                    <a:pt x="0" y="2125097"/>
                  </a:lnTo>
                </a:path>
                <a:path w="5626734" h="4085590">
                  <a:moveTo>
                    <a:pt x="0" y="2115990"/>
                  </a:moveTo>
                  <a:lnTo>
                    <a:pt x="0" y="2113966"/>
                  </a:lnTo>
                  <a:lnTo>
                    <a:pt x="64764" y="2113966"/>
                  </a:lnTo>
                  <a:lnTo>
                    <a:pt x="64764" y="2115990"/>
                  </a:lnTo>
                  <a:lnTo>
                    <a:pt x="0" y="2115990"/>
                  </a:lnTo>
                </a:path>
                <a:path w="5626734" h="4085590">
                  <a:moveTo>
                    <a:pt x="4742004" y="2985256"/>
                  </a:moveTo>
                  <a:lnTo>
                    <a:pt x="4728848" y="3036866"/>
                  </a:lnTo>
                  <a:lnTo>
                    <a:pt x="4592235" y="3049009"/>
                  </a:lnTo>
                  <a:lnTo>
                    <a:pt x="4742004" y="3049009"/>
                  </a:lnTo>
                  <a:lnTo>
                    <a:pt x="4742004" y="2985256"/>
                  </a:lnTo>
                </a:path>
                <a:path w="5626734" h="4085590">
                  <a:moveTo>
                    <a:pt x="3993160" y="2985256"/>
                  </a:moveTo>
                  <a:lnTo>
                    <a:pt x="4100426" y="3037878"/>
                  </a:lnTo>
                  <a:lnTo>
                    <a:pt x="3993160" y="3037878"/>
                  </a:lnTo>
                  <a:lnTo>
                    <a:pt x="3993160" y="2985256"/>
                  </a:lnTo>
                </a:path>
                <a:path w="5626734" h="4085590">
                  <a:moveTo>
                    <a:pt x="4265375" y="3027758"/>
                  </a:moveTo>
                  <a:lnTo>
                    <a:pt x="4206681" y="2985256"/>
                  </a:lnTo>
                  <a:lnTo>
                    <a:pt x="4206681" y="3027758"/>
                  </a:lnTo>
                  <a:lnTo>
                    <a:pt x="4265375" y="3027758"/>
                  </a:lnTo>
                </a:path>
                <a:path w="5626734" h="4085590">
                  <a:moveTo>
                    <a:pt x="4185430" y="3027758"/>
                  </a:moveTo>
                  <a:lnTo>
                    <a:pt x="4142928" y="2985256"/>
                  </a:lnTo>
                  <a:lnTo>
                    <a:pt x="4142928" y="3027758"/>
                  </a:lnTo>
                  <a:lnTo>
                    <a:pt x="4185430" y="3027758"/>
                  </a:lnTo>
                </a:path>
                <a:path w="5626734" h="4085590">
                  <a:moveTo>
                    <a:pt x="3480100" y="2985256"/>
                  </a:moveTo>
                  <a:lnTo>
                    <a:pt x="3480100" y="3049009"/>
                  </a:lnTo>
                  <a:lnTo>
                    <a:pt x="3468969" y="2995376"/>
                  </a:lnTo>
                  <a:lnTo>
                    <a:pt x="3170443" y="2985256"/>
                  </a:lnTo>
                  <a:lnTo>
                    <a:pt x="3480100" y="2985256"/>
                  </a:lnTo>
                </a:path>
                <a:path w="5626734" h="4085590">
                  <a:moveTo>
                    <a:pt x="2939718" y="2985256"/>
                  </a:moveTo>
                  <a:lnTo>
                    <a:pt x="2939718" y="3049009"/>
                  </a:lnTo>
                  <a:lnTo>
                    <a:pt x="2930611" y="2994364"/>
                  </a:lnTo>
                  <a:lnTo>
                    <a:pt x="2886085" y="2985256"/>
                  </a:lnTo>
                  <a:lnTo>
                    <a:pt x="2939718" y="2985256"/>
                  </a:lnTo>
                </a:path>
                <a:path w="5626734" h="4085590">
                  <a:moveTo>
                    <a:pt x="3480100" y="1253807"/>
                  </a:moveTo>
                  <a:lnTo>
                    <a:pt x="3480100" y="1189042"/>
                  </a:lnTo>
                  <a:lnTo>
                    <a:pt x="3468969" y="1243688"/>
                  </a:lnTo>
                  <a:lnTo>
                    <a:pt x="3170443" y="1253807"/>
                  </a:lnTo>
                  <a:lnTo>
                    <a:pt x="3480100" y="1253807"/>
                  </a:lnTo>
                </a:path>
                <a:path w="5626734" h="4085590">
                  <a:moveTo>
                    <a:pt x="2939718" y="1253807"/>
                  </a:moveTo>
                  <a:lnTo>
                    <a:pt x="2939718" y="1189042"/>
                  </a:lnTo>
                  <a:lnTo>
                    <a:pt x="2930611" y="1244700"/>
                  </a:lnTo>
                  <a:lnTo>
                    <a:pt x="2886085" y="1253807"/>
                  </a:lnTo>
                  <a:lnTo>
                    <a:pt x="2939718" y="1253807"/>
                  </a:lnTo>
                </a:path>
                <a:path w="5626734" h="4085590">
                  <a:moveTo>
                    <a:pt x="1109098" y="2740364"/>
                  </a:moveTo>
                  <a:lnTo>
                    <a:pt x="1108086" y="2740364"/>
                  </a:lnTo>
                  <a:lnTo>
                    <a:pt x="1108086" y="2741376"/>
                  </a:lnTo>
                  <a:lnTo>
                    <a:pt x="1107074" y="2740364"/>
                  </a:lnTo>
                  <a:lnTo>
                    <a:pt x="1107074" y="2739352"/>
                  </a:lnTo>
                  <a:lnTo>
                    <a:pt x="1108086" y="2739352"/>
                  </a:lnTo>
                  <a:lnTo>
                    <a:pt x="1109098" y="2740364"/>
                  </a:lnTo>
                </a:path>
                <a:path w="5626734" h="4085590">
                  <a:moveTo>
                    <a:pt x="1105050" y="2738340"/>
                  </a:moveTo>
                  <a:lnTo>
                    <a:pt x="1105050" y="2737328"/>
                  </a:lnTo>
                  <a:lnTo>
                    <a:pt x="1104038" y="2737328"/>
                  </a:lnTo>
                  <a:lnTo>
                    <a:pt x="1103026" y="2737328"/>
                  </a:lnTo>
                  <a:lnTo>
                    <a:pt x="1103026" y="2738340"/>
                  </a:lnTo>
                  <a:lnTo>
                    <a:pt x="1104038" y="2739352"/>
                  </a:lnTo>
                  <a:lnTo>
                    <a:pt x="1105050" y="2738340"/>
                  </a:lnTo>
                </a:path>
                <a:path w="5626734" h="4085590">
                  <a:moveTo>
                    <a:pt x="1105050" y="2734292"/>
                  </a:moveTo>
                  <a:lnTo>
                    <a:pt x="1105050" y="2733280"/>
                  </a:lnTo>
                  <a:lnTo>
                    <a:pt x="1104038" y="2733280"/>
                  </a:lnTo>
                  <a:lnTo>
                    <a:pt x="1103026" y="2733280"/>
                  </a:lnTo>
                  <a:lnTo>
                    <a:pt x="1103026" y="2734292"/>
                  </a:lnTo>
                  <a:lnTo>
                    <a:pt x="1104038" y="2734292"/>
                  </a:lnTo>
                  <a:lnTo>
                    <a:pt x="1105050" y="2734292"/>
                  </a:lnTo>
                </a:path>
                <a:path w="5626734" h="4085590">
                  <a:moveTo>
                    <a:pt x="1109098" y="2731256"/>
                  </a:moveTo>
                  <a:lnTo>
                    <a:pt x="1108086" y="2732268"/>
                  </a:lnTo>
                  <a:lnTo>
                    <a:pt x="1107074" y="2732268"/>
                  </a:lnTo>
                  <a:lnTo>
                    <a:pt x="1107074" y="2731256"/>
                  </a:lnTo>
                  <a:lnTo>
                    <a:pt x="1108086" y="2730244"/>
                  </a:lnTo>
                  <a:lnTo>
                    <a:pt x="1108086" y="2731256"/>
                  </a:lnTo>
                  <a:lnTo>
                    <a:pt x="1109098" y="2731256"/>
                  </a:lnTo>
                </a:path>
                <a:path w="5626734" h="4085590">
                  <a:moveTo>
                    <a:pt x="1112134" y="2734292"/>
                  </a:moveTo>
                  <a:lnTo>
                    <a:pt x="1111122" y="2734292"/>
                  </a:lnTo>
                  <a:lnTo>
                    <a:pt x="1111122" y="2733280"/>
                  </a:lnTo>
                  <a:lnTo>
                    <a:pt x="1112134" y="2733280"/>
                  </a:lnTo>
                  <a:lnTo>
                    <a:pt x="1112134" y="2734292"/>
                  </a:lnTo>
                </a:path>
                <a:path w="5626734" h="4085590">
                  <a:moveTo>
                    <a:pt x="1111122" y="2739352"/>
                  </a:moveTo>
                  <a:lnTo>
                    <a:pt x="1111122" y="2738340"/>
                  </a:lnTo>
                  <a:lnTo>
                    <a:pt x="1111122" y="2737328"/>
                  </a:lnTo>
                  <a:lnTo>
                    <a:pt x="1112134" y="2737328"/>
                  </a:lnTo>
                  <a:lnTo>
                    <a:pt x="1112134" y="2738340"/>
                  </a:lnTo>
                  <a:lnTo>
                    <a:pt x="1112134" y="2739352"/>
                  </a:lnTo>
                  <a:lnTo>
                    <a:pt x="1111122" y="2739352"/>
                  </a:lnTo>
                </a:path>
                <a:path w="5626734" h="4085590">
                  <a:moveTo>
                    <a:pt x="1109098" y="1498699"/>
                  </a:moveTo>
                  <a:lnTo>
                    <a:pt x="1108086" y="1497688"/>
                  </a:lnTo>
                  <a:lnTo>
                    <a:pt x="1107074" y="1497688"/>
                  </a:lnTo>
                  <a:lnTo>
                    <a:pt x="1107074" y="1498699"/>
                  </a:lnTo>
                  <a:lnTo>
                    <a:pt x="1108086" y="1498699"/>
                  </a:lnTo>
                  <a:lnTo>
                    <a:pt x="1109098" y="1498699"/>
                  </a:lnTo>
                </a:path>
                <a:path w="5626734" h="4085590">
                  <a:moveTo>
                    <a:pt x="1105050" y="1500723"/>
                  </a:moveTo>
                  <a:lnTo>
                    <a:pt x="1105050" y="1499711"/>
                  </a:lnTo>
                  <a:lnTo>
                    <a:pt x="1104038" y="1499711"/>
                  </a:lnTo>
                  <a:lnTo>
                    <a:pt x="1103026" y="1499711"/>
                  </a:lnTo>
                  <a:lnTo>
                    <a:pt x="1103026" y="1500723"/>
                  </a:lnTo>
                  <a:lnTo>
                    <a:pt x="1104038" y="1501735"/>
                  </a:lnTo>
                  <a:lnTo>
                    <a:pt x="1105050" y="1500723"/>
                  </a:lnTo>
                </a:path>
                <a:path w="5626734" h="4085590">
                  <a:moveTo>
                    <a:pt x="1105050" y="1504771"/>
                  </a:moveTo>
                  <a:lnTo>
                    <a:pt x="1105050" y="1503759"/>
                  </a:lnTo>
                  <a:lnTo>
                    <a:pt x="1104038" y="1503759"/>
                  </a:lnTo>
                  <a:lnTo>
                    <a:pt x="1103026" y="1503759"/>
                  </a:lnTo>
                  <a:lnTo>
                    <a:pt x="1103026" y="1504771"/>
                  </a:lnTo>
                  <a:lnTo>
                    <a:pt x="1103026" y="1505783"/>
                  </a:lnTo>
                  <a:lnTo>
                    <a:pt x="1104038" y="1505783"/>
                  </a:lnTo>
                  <a:lnTo>
                    <a:pt x="1105050" y="1505783"/>
                  </a:lnTo>
                  <a:lnTo>
                    <a:pt x="1105050" y="1504771"/>
                  </a:lnTo>
                </a:path>
                <a:path w="5626734" h="4085590">
                  <a:moveTo>
                    <a:pt x="1109098" y="1506795"/>
                  </a:moveTo>
                  <a:lnTo>
                    <a:pt x="1108086" y="1505783"/>
                  </a:lnTo>
                  <a:lnTo>
                    <a:pt x="1107074" y="1505783"/>
                  </a:lnTo>
                  <a:lnTo>
                    <a:pt x="1107074" y="1506795"/>
                  </a:lnTo>
                  <a:lnTo>
                    <a:pt x="1107074" y="1507807"/>
                  </a:lnTo>
                  <a:lnTo>
                    <a:pt x="1108086" y="1507807"/>
                  </a:lnTo>
                  <a:lnTo>
                    <a:pt x="1109098" y="1506795"/>
                  </a:lnTo>
                </a:path>
                <a:path w="5626734" h="4085590">
                  <a:moveTo>
                    <a:pt x="1112134" y="1503759"/>
                  </a:moveTo>
                  <a:lnTo>
                    <a:pt x="1111122" y="1503759"/>
                  </a:lnTo>
                  <a:lnTo>
                    <a:pt x="1111122" y="1504771"/>
                  </a:lnTo>
                  <a:lnTo>
                    <a:pt x="1111122" y="1505783"/>
                  </a:lnTo>
                  <a:lnTo>
                    <a:pt x="1112134" y="1505783"/>
                  </a:lnTo>
                  <a:lnTo>
                    <a:pt x="1112134" y="1504771"/>
                  </a:lnTo>
                  <a:lnTo>
                    <a:pt x="1112134" y="1503759"/>
                  </a:lnTo>
                </a:path>
                <a:path w="5626734" h="4085590">
                  <a:moveTo>
                    <a:pt x="1111122" y="1499711"/>
                  </a:moveTo>
                  <a:lnTo>
                    <a:pt x="1112134" y="1499711"/>
                  </a:lnTo>
                  <a:lnTo>
                    <a:pt x="1112134" y="1500723"/>
                  </a:lnTo>
                  <a:lnTo>
                    <a:pt x="1111122" y="1501735"/>
                  </a:lnTo>
                  <a:lnTo>
                    <a:pt x="1111122" y="1500723"/>
                  </a:lnTo>
                  <a:lnTo>
                    <a:pt x="1111122" y="1499711"/>
                  </a:lnTo>
                </a:path>
                <a:path w="5626734" h="4085590">
                  <a:moveTo>
                    <a:pt x="3734100" y="4079175"/>
                  </a:moveTo>
                  <a:lnTo>
                    <a:pt x="3733088" y="4079175"/>
                  </a:lnTo>
                  <a:lnTo>
                    <a:pt x="3733088" y="4080187"/>
                  </a:lnTo>
                  <a:lnTo>
                    <a:pt x="3733088" y="4081199"/>
                  </a:lnTo>
                  <a:lnTo>
                    <a:pt x="3734100" y="4081199"/>
                  </a:lnTo>
                  <a:lnTo>
                    <a:pt x="3735112" y="4080187"/>
                  </a:lnTo>
                  <a:lnTo>
                    <a:pt x="3734100" y="4079175"/>
                  </a:lnTo>
                </a:path>
                <a:path w="5626734" h="4085590">
                  <a:moveTo>
                    <a:pt x="3732076" y="4083223"/>
                  </a:moveTo>
                  <a:lnTo>
                    <a:pt x="3731064" y="4083223"/>
                  </a:lnTo>
                  <a:lnTo>
                    <a:pt x="3731064" y="4084235"/>
                  </a:lnTo>
                  <a:lnTo>
                    <a:pt x="3732076" y="4085247"/>
                  </a:lnTo>
                  <a:lnTo>
                    <a:pt x="3732076" y="4084235"/>
                  </a:lnTo>
                  <a:lnTo>
                    <a:pt x="3733088" y="4084235"/>
                  </a:lnTo>
                  <a:lnTo>
                    <a:pt x="3732076" y="4083223"/>
                  </a:lnTo>
                </a:path>
                <a:path w="5626734" h="4085590">
                  <a:moveTo>
                    <a:pt x="3727016" y="4083223"/>
                  </a:moveTo>
                  <a:lnTo>
                    <a:pt x="3728028" y="4083223"/>
                  </a:lnTo>
                  <a:lnTo>
                    <a:pt x="3728028" y="4084235"/>
                  </a:lnTo>
                  <a:lnTo>
                    <a:pt x="3727016" y="4085247"/>
                  </a:lnTo>
                  <a:lnTo>
                    <a:pt x="3727016" y="4084235"/>
                  </a:lnTo>
                  <a:lnTo>
                    <a:pt x="3727016" y="4083223"/>
                  </a:lnTo>
                </a:path>
                <a:path w="5626734" h="4085590">
                  <a:moveTo>
                    <a:pt x="3724992" y="4079175"/>
                  </a:moveTo>
                  <a:lnTo>
                    <a:pt x="3726004" y="4079175"/>
                  </a:lnTo>
                  <a:lnTo>
                    <a:pt x="3726004" y="4080187"/>
                  </a:lnTo>
                  <a:lnTo>
                    <a:pt x="3726004" y="4081199"/>
                  </a:lnTo>
                  <a:lnTo>
                    <a:pt x="3724992" y="4081199"/>
                  </a:lnTo>
                  <a:lnTo>
                    <a:pt x="3723981" y="4080187"/>
                  </a:lnTo>
                  <a:lnTo>
                    <a:pt x="3724992" y="4079175"/>
                  </a:lnTo>
                </a:path>
                <a:path w="5626734" h="4085590">
                  <a:moveTo>
                    <a:pt x="3728028" y="4076140"/>
                  </a:moveTo>
                  <a:lnTo>
                    <a:pt x="3728028" y="4077152"/>
                  </a:lnTo>
                  <a:lnTo>
                    <a:pt x="3727016" y="4077152"/>
                  </a:lnTo>
                  <a:lnTo>
                    <a:pt x="3727016" y="4076140"/>
                  </a:lnTo>
                  <a:lnTo>
                    <a:pt x="3727016" y="4075128"/>
                  </a:lnTo>
                  <a:lnTo>
                    <a:pt x="3728028" y="4075128"/>
                  </a:lnTo>
                  <a:lnTo>
                    <a:pt x="3728028" y="4076140"/>
                  </a:lnTo>
                </a:path>
                <a:path w="5626734" h="4085590">
                  <a:moveTo>
                    <a:pt x="3732076" y="4077152"/>
                  </a:moveTo>
                  <a:lnTo>
                    <a:pt x="3733088" y="4076140"/>
                  </a:lnTo>
                  <a:lnTo>
                    <a:pt x="3732076" y="4075128"/>
                  </a:lnTo>
                  <a:lnTo>
                    <a:pt x="3731064" y="4075128"/>
                  </a:lnTo>
                  <a:lnTo>
                    <a:pt x="3731064" y="4076140"/>
                  </a:lnTo>
                  <a:lnTo>
                    <a:pt x="3731064" y="4077152"/>
                  </a:lnTo>
                  <a:lnTo>
                    <a:pt x="3732076" y="4077152"/>
                  </a:lnTo>
                </a:path>
                <a:path w="5626734" h="4085590">
                  <a:moveTo>
                    <a:pt x="4456633" y="764023"/>
                  </a:moveTo>
                  <a:lnTo>
                    <a:pt x="4456633" y="767059"/>
                  </a:lnTo>
                  <a:lnTo>
                    <a:pt x="4768314" y="767059"/>
                  </a:lnTo>
                  <a:lnTo>
                    <a:pt x="4768314" y="764023"/>
                  </a:lnTo>
                  <a:lnTo>
                    <a:pt x="4456633" y="764023"/>
                  </a:lnTo>
                </a:path>
                <a:path w="5626734" h="4085590">
                  <a:moveTo>
                    <a:pt x="2502555" y="764023"/>
                  </a:moveTo>
                  <a:lnTo>
                    <a:pt x="2502555" y="767059"/>
                  </a:lnTo>
                  <a:lnTo>
                    <a:pt x="2814236" y="767059"/>
                  </a:lnTo>
                  <a:lnTo>
                    <a:pt x="2814236" y="764023"/>
                  </a:lnTo>
                  <a:lnTo>
                    <a:pt x="2502555" y="764023"/>
                  </a:lnTo>
                </a:path>
                <a:path w="5626734" h="4085590">
                  <a:moveTo>
                    <a:pt x="1527034" y="884445"/>
                  </a:moveTo>
                  <a:lnTo>
                    <a:pt x="1525010" y="884445"/>
                  </a:lnTo>
                  <a:lnTo>
                    <a:pt x="1525010" y="1196126"/>
                  </a:lnTo>
                  <a:lnTo>
                    <a:pt x="1527034" y="1196126"/>
                  </a:lnTo>
                  <a:lnTo>
                    <a:pt x="1527034" y="884445"/>
                  </a:lnTo>
                </a:path>
                <a:path w="5626734" h="4085590">
                  <a:moveTo>
                    <a:pt x="1305417" y="0"/>
                  </a:moveTo>
                  <a:lnTo>
                    <a:pt x="1305417" y="2023"/>
                  </a:lnTo>
                  <a:lnTo>
                    <a:pt x="1014987" y="2023"/>
                  </a:lnTo>
                  <a:lnTo>
                    <a:pt x="1014987" y="0"/>
                  </a:lnTo>
                  <a:lnTo>
                    <a:pt x="1305417" y="0"/>
                  </a:lnTo>
                </a:path>
                <a:path w="5626734" h="4085590">
                  <a:moveTo>
                    <a:pt x="1155648" y="1236604"/>
                  </a:moveTo>
                  <a:lnTo>
                    <a:pt x="1155648" y="1233568"/>
                  </a:lnTo>
                  <a:lnTo>
                    <a:pt x="1403576" y="1233568"/>
                  </a:lnTo>
                  <a:lnTo>
                    <a:pt x="1403576" y="1236604"/>
                  </a:lnTo>
                  <a:lnTo>
                    <a:pt x="1155648" y="1236604"/>
                  </a:lnTo>
                </a:path>
                <a:path w="5626734" h="4085590">
                  <a:moveTo>
                    <a:pt x="1155648" y="3002459"/>
                  </a:moveTo>
                  <a:lnTo>
                    <a:pt x="1155648" y="3004483"/>
                  </a:lnTo>
                  <a:lnTo>
                    <a:pt x="1403576" y="3004483"/>
                  </a:lnTo>
                  <a:lnTo>
                    <a:pt x="1403576" y="3002459"/>
                  </a:lnTo>
                  <a:lnTo>
                    <a:pt x="1155648" y="3002459"/>
                  </a:lnTo>
                </a:path>
                <a:path w="5626734" h="4085590">
                  <a:moveTo>
                    <a:pt x="1527034" y="3354618"/>
                  </a:moveTo>
                  <a:lnTo>
                    <a:pt x="1525010" y="3354618"/>
                  </a:lnTo>
                  <a:lnTo>
                    <a:pt x="1525010" y="3041925"/>
                  </a:lnTo>
                  <a:lnTo>
                    <a:pt x="1527034" y="3041925"/>
                  </a:lnTo>
                  <a:lnTo>
                    <a:pt x="1527034" y="3354618"/>
                  </a:lnTo>
                </a:path>
                <a:path w="5626734" h="4085590">
                  <a:moveTo>
                    <a:pt x="5626449" y="3750291"/>
                  </a:moveTo>
                  <a:lnTo>
                    <a:pt x="5623413" y="3750291"/>
                  </a:lnTo>
                  <a:lnTo>
                    <a:pt x="5623413" y="3998219"/>
                  </a:lnTo>
                  <a:lnTo>
                    <a:pt x="5626449" y="3998219"/>
                  </a:lnTo>
                  <a:lnTo>
                    <a:pt x="5626449" y="3750291"/>
                  </a:lnTo>
                </a:path>
                <a:path w="5626734" h="4085590">
                  <a:moveTo>
                    <a:pt x="3980004" y="3612666"/>
                  </a:moveTo>
                  <a:lnTo>
                    <a:pt x="3983040" y="3612666"/>
                  </a:lnTo>
                  <a:lnTo>
                    <a:pt x="3983040" y="3860594"/>
                  </a:lnTo>
                  <a:lnTo>
                    <a:pt x="3980004" y="3860594"/>
                  </a:lnTo>
                  <a:lnTo>
                    <a:pt x="3980004" y="3612666"/>
                  </a:lnTo>
                </a:path>
                <a:path w="5626734" h="4085590">
                  <a:moveTo>
                    <a:pt x="3999231" y="3474029"/>
                  </a:moveTo>
                  <a:lnTo>
                    <a:pt x="3999231" y="3472005"/>
                  </a:lnTo>
                  <a:lnTo>
                    <a:pt x="4310912" y="3472005"/>
                  </a:lnTo>
                  <a:lnTo>
                    <a:pt x="4310912" y="3474029"/>
                  </a:lnTo>
                  <a:lnTo>
                    <a:pt x="3999231" y="3474029"/>
                  </a:lnTo>
                </a:path>
                <a:path w="5626734" h="4085590">
                  <a:moveTo>
                    <a:pt x="2502555" y="3474029"/>
                  </a:moveTo>
                  <a:lnTo>
                    <a:pt x="2502555" y="3472005"/>
                  </a:lnTo>
                  <a:lnTo>
                    <a:pt x="2814236" y="3472005"/>
                  </a:lnTo>
                  <a:lnTo>
                    <a:pt x="2814236" y="3474029"/>
                  </a:lnTo>
                  <a:lnTo>
                    <a:pt x="2502555" y="3474029"/>
                  </a:lnTo>
                </a:path>
                <a:path w="5626734" h="4085590">
                  <a:moveTo>
                    <a:pt x="3656180" y="1676803"/>
                  </a:moveTo>
                  <a:lnTo>
                    <a:pt x="3656180" y="1678827"/>
                  </a:lnTo>
                  <a:lnTo>
                    <a:pt x="3967861" y="1678827"/>
                  </a:lnTo>
                  <a:lnTo>
                    <a:pt x="3967861" y="1676803"/>
                  </a:lnTo>
                  <a:lnTo>
                    <a:pt x="3656180" y="16768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558" name="object 1558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5758678" y="11712999"/>
              <a:ext cx="1162732" cy="1777998"/>
            </a:xfrm>
            <a:prstGeom prst="rect">
              <a:avLst/>
            </a:prstGeom>
          </p:spPr>
        </p:pic>
        <p:sp>
          <p:nvSpPr>
            <p:cNvPr id="1559" name="object 1559"/>
            <p:cNvSpPr/>
            <p:nvPr/>
          </p:nvSpPr>
          <p:spPr>
            <a:xfrm>
              <a:off x="2028625" y="8278436"/>
              <a:ext cx="5560060" cy="4239260"/>
            </a:xfrm>
            <a:custGeom>
              <a:avLst/>
              <a:gdLst/>
              <a:ahLst/>
              <a:cxnLst/>
              <a:rect l="l" t="t" r="r" b="b"/>
              <a:pathLst>
                <a:path w="5560059" h="4239259">
                  <a:moveTo>
                    <a:pt x="1603942" y="1234580"/>
                  </a:moveTo>
                  <a:lnTo>
                    <a:pt x="1603942" y="1232556"/>
                  </a:lnTo>
                  <a:lnTo>
                    <a:pt x="1874133" y="1232556"/>
                  </a:lnTo>
                  <a:lnTo>
                    <a:pt x="1874133" y="1234580"/>
                  </a:lnTo>
                  <a:lnTo>
                    <a:pt x="1603942" y="1234580"/>
                  </a:lnTo>
                </a:path>
                <a:path w="5560059" h="4239259">
                  <a:moveTo>
                    <a:pt x="1579656" y="1594835"/>
                  </a:moveTo>
                  <a:lnTo>
                    <a:pt x="1576620" y="1594835"/>
                  </a:lnTo>
                  <a:lnTo>
                    <a:pt x="1576620" y="1864014"/>
                  </a:lnTo>
                  <a:lnTo>
                    <a:pt x="1579656" y="1864014"/>
                  </a:lnTo>
                  <a:lnTo>
                    <a:pt x="1579656" y="1594835"/>
                  </a:lnTo>
                </a:path>
                <a:path w="5560059" h="4239259">
                  <a:moveTo>
                    <a:pt x="1579656" y="2375049"/>
                  </a:moveTo>
                  <a:lnTo>
                    <a:pt x="1576620" y="2375049"/>
                  </a:lnTo>
                  <a:lnTo>
                    <a:pt x="1576620" y="2644228"/>
                  </a:lnTo>
                  <a:lnTo>
                    <a:pt x="1579656" y="2644228"/>
                  </a:lnTo>
                  <a:lnTo>
                    <a:pt x="1579656" y="2375049"/>
                  </a:lnTo>
                </a:path>
                <a:path w="5560059" h="4239259">
                  <a:moveTo>
                    <a:pt x="4819924" y="455378"/>
                  </a:moveTo>
                  <a:lnTo>
                    <a:pt x="4819924" y="457402"/>
                  </a:lnTo>
                  <a:lnTo>
                    <a:pt x="5132617" y="457402"/>
                  </a:lnTo>
                  <a:lnTo>
                    <a:pt x="5132617" y="455378"/>
                  </a:lnTo>
                  <a:lnTo>
                    <a:pt x="4819924" y="455378"/>
                  </a:lnTo>
                </a:path>
                <a:path w="5560059" h="4239259">
                  <a:moveTo>
                    <a:pt x="4819924" y="1234580"/>
                  </a:moveTo>
                  <a:lnTo>
                    <a:pt x="4819924" y="1232556"/>
                  </a:lnTo>
                  <a:lnTo>
                    <a:pt x="5132617" y="1232556"/>
                  </a:lnTo>
                  <a:lnTo>
                    <a:pt x="5132617" y="1234580"/>
                  </a:lnTo>
                  <a:lnTo>
                    <a:pt x="4819924" y="1234580"/>
                  </a:lnTo>
                </a:path>
                <a:path w="5560059" h="4239259">
                  <a:moveTo>
                    <a:pt x="4481932" y="3434562"/>
                  </a:moveTo>
                  <a:lnTo>
                    <a:pt x="4478896" y="3434562"/>
                  </a:lnTo>
                  <a:lnTo>
                    <a:pt x="4478896" y="3121869"/>
                  </a:lnTo>
                  <a:lnTo>
                    <a:pt x="4481932" y="3121869"/>
                  </a:lnTo>
                  <a:lnTo>
                    <a:pt x="4481932" y="3434562"/>
                  </a:lnTo>
                </a:path>
                <a:path w="5560059" h="4239259">
                  <a:moveTo>
                    <a:pt x="4930227" y="3479088"/>
                  </a:moveTo>
                  <a:lnTo>
                    <a:pt x="4927191" y="3479088"/>
                  </a:lnTo>
                  <a:lnTo>
                    <a:pt x="4927191" y="3727016"/>
                  </a:lnTo>
                  <a:lnTo>
                    <a:pt x="4930227" y="3727016"/>
                  </a:lnTo>
                  <a:lnTo>
                    <a:pt x="4930227" y="3479088"/>
                  </a:lnTo>
                </a:path>
                <a:path w="5560059" h="4239259">
                  <a:moveTo>
                    <a:pt x="5012195" y="1769902"/>
                  </a:moveTo>
                  <a:lnTo>
                    <a:pt x="5012195" y="1767879"/>
                  </a:lnTo>
                  <a:lnTo>
                    <a:pt x="5260123" y="1767879"/>
                  </a:lnTo>
                  <a:lnTo>
                    <a:pt x="5260123" y="1769902"/>
                  </a:lnTo>
                  <a:lnTo>
                    <a:pt x="5012195" y="1769902"/>
                  </a:lnTo>
                </a:path>
                <a:path w="5560059" h="4239259">
                  <a:moveTo>
                    <a:pt x="645624" y="821704"/>
                  </a:moveTo>
                  <a:lnTo>
                    <a:pt x="647648" y="821704"/>
                  </a:lnTo>
                  <a:lnTo>
                    <a:pt x="647648" y="510023"/>
                  </a:lnTo>
                  <a:lnTo>
                    <a:pt x="645624" y="510023"/>
                  </a:lnTo>
                  <a:lnTo>
                    <a:pt x="645624" y="821704"/>
                  </a:lnTo>
                </a:path>
                <a:path w="5560059" h="4239259">
                  <a:moveTo>
                    <a:pt x="5269230" y="0"/>
                  </a:moveTo>
                  <a:lnTo>
                    <a:pt x="5269230" y="2023"/>
                  </a:lnTo>
                  <a:lnTo>
                    <a:pt x="5559660" y="2023"/>
                  </a:lnTo>
                  <a:lnTo>
                    <a:pt x="5559660" y="0"/>
                  </a:lnTo>
                  <a:lnTo>
                    <a:pt x="5269230" y="0"/>
                  </a:lnTo>
                </a:path>
                <a:path w="5560059" h="4239259">
                  <a:moveTo>
                    <a:pt x="5232800" y="832835"/>
                  </a:moveTo>
                  <a:lnTo>
                    <a:pt x="5230776" y="832835"/>
                  </a:lnTo>
                  <a:lnTo>
                    <a:pt x="5230776" y="520143"/>
                  </a:lnTo>
                  <a:lnTo>
                    <a:pt x="5232800" y="520143"/>
                  </a:lnTo>
                  <a:lnTo>
                    <a:pt x="5232800" y="832835"/>
                  </a:lnTo>
                </a:path>
                <a:path w="5560059" h="4239259">
                  <a:moveTo>
                    <a:pt x="609194" y="4239064"/>
                  </a:moveTo>
                  <a:lnTo>
                    <a:pt x="609194" y="4236028"/>
                  </a:lnTo>
                  <a:lnTo>
                    <a:pt x="318764" y="4236028"/>
                  </a:lnTo>
                  <a:lnTo>
                    <a:pt x="318764" y="4239064"/>
                  </a:lnTo>
                  <a:lnTo>
                    <a:pt x="609194" y="4239064"/>
                  </a:lnTo>
                </a:path>
                <a:path w="5560059" h="4239259">
                  <a:moveTo>
                    <a:pt x="645624" y="3416347"/>
                  </a:moveTo>
                  <a:lnTo>
                    <a:pt x="647648" y="3416347"/>
                  </a:lnTo>
                  <a:lnTo>
                    <a:pt x="647648" y="3729040"/>
                  </a:lnTo>
                  <a:lnTo>
                    <a:pt x="645624" y="3729040"/>
                  </a:lnTo>
                  <a:lnTo>
                    <a:pt x="645624" y="3416347"/>
                  </a:lnTo>
                </a:path>
                <a:path w="5560059" h="4239259">
                  <a:moveTo>
                    <a:pt x="1088859" y="2431719"/>
                  </a:moveTo>
                  <a:lnTo>
                    <a:pt x="1142493" y="2324452"/>
                  </a:lnTo>
                  <a:lnTo>
                    <a:pt x="1142493" y="2431719"/>
                  </a:lnTo>
                  <a:lnTo>
                    <a:pt x="1088859" y="2431719"/>
                  </a:lnTo>
                </a:path>
                <a:path w="5560059" h="4239259">
                  <a:moveTo>
                    <a:pt x="1142493" y="2203018"/>
                  </a:moveTo>
                  <a:lnTo>
                    <a:pt x="1088859" y="2288022"/>
                  </a:lnTo>
                  <a:lnTo>
                    <a:pt x="1142493" y="2288022"/>
                  </a:lnTo>
                  <a:lnTo>
                    <a:pt x="1142493" y="2203018"/>
                  </a:lnTo>
                </a:path>
                <a:path w="5560059" h="4239259">
                  <a:moveTo>
                    <a:pt x="2172659" y="3479088"/>
                  </a:moveTo>
                  <a:lnTo>
                    <a:pt x="2174683" y="3479088"/>
                  </a:lnTo>
                  <a:lnTo>
                    <a:pt x="2174683" y="3769518"/>
                  </a:lnTo>
                  <a:lnTo>
                    <a:pt x="2172659" y="3769518"/>
                  </a:lnTo>
                  <a:lnTo>
                    <a:pt x="2172659" y="3479088"/>
                  </a:lnTo>
                </a:path>
                <a:path w="5560059" h="4239259">
                  <a:moveTo>
                    <a:pt x="2176707" y="436151"/>
                  </a:moveTo>
                  <a:lnTo>
                    <a:pt x="2178731" y="436151"/>
                  </a:lnTo>
                  <a:lnTo>
                    <a:pt x="2178731" y="726581"/>
                  </a:lnTo>
                  <a:lnTo>
                    <a:pt x="2176707" y="726581"/>
                  </a:lnTo>
                  <a:lnTo>
                    <a:pt x="2176707" y="436151"/>
                  </a:lnTo>
                </a:path>
                <a:path w="5560059" h="4239259">
                  <a:moveTo>
                    <a:pt x="2139265" y="183163"/>
                  </a:moveTo>
                  <a:lnTo>
                    <a:pt x="2139265" y="181139"/>
                  </a:lnTo>
                  <a:lnTo>
                    <a:pt x="1848835" y="181139"/>
                  </a:lnTo>
                  <a:lnTo>
                    <a:pt x="1848835" y="183163"/>
                  </a:lnTo>
                  <a:lnTo>
                    <a:pt x="2139265" y="183163"/>
                  </a:lnTo>
                </a:path>
                <a:path w="5560059" h="4239259">
                  <a:moveTo>
                    <a:pt x="4029590" y="183163"/>
                  </a:moveTo>
                  <a:lnTo>
                    <a:pt x="4029590" y="181139"/>
                  </a:lnTo>
                  <a:lnTo>
                    <a:pt x="3739160" y="181139"/>
                  </a:lnTo>
                  <a:lnTo>
                    <a:pt x="3739160" y="183163"/>
                  </a:lnTo>
                  <a:lnTo>
                    <a:pt x="4029590" y="183163"/>
                  </a:lnTo>
                </a:path>
                <a:path w="5560059" h="4239259">
                  <a:moveTo>
                    <a:pt x="1415719" y="3450754"/>
                  </a:moveTo>
                  <a:lnTo>
                    <a:pt x="1351967" y="3450754"/>
                  </a:lnTo>
                  <a:lnTo>
                    <a:pt x="1415719" y="3514507"/>
                  </a:lnTo>
                  <a:lnTo>
                    <a:pt x="1415719" y="3450754"/>
                  </a:lnTo>
                </a:path>
                <a:path w="5560059" h="4239259">
                  <a:moveTo>
                    <a:pt x="4461693" y="788310"/>
                  </a:moveTo>
                  <a:lnTo>
                    <a:pt x="4526458" y="788310"/>
                  </a:lnTo>
                  <a:lnTo>
                    <a:pt x="4461693" y="723545"/>
                  </a:lnTo>
                  <a:lnTo>
                    <a:pt x="4461693" y="788310"/>
                  </a:lnTo>
                </a:path>
                <a:path w="5560059" h="4239259">
                  <a:moveTo>
                    <a:pt x="1469353" y="3450754"/>
                  </a:moveTo>
                  <a:lnTo>
                    <a:pt x="1534118" y="3450754"/>
                  </a:lnTo>
                  <a:lnTo>
                    <a:pt x="1469353" y="3514507"/>
                  </a:lnTo>
                  <a:lnTo>
                    <a:pt x="1469353" y="3450754"/>
                  </a:lnTo>
                </a:path>
                <a:path w="5560059" h="4239259">
                  <a:moveTo>
                    <a:pt x="2912396" y="3450754"/>
                  </a:moveTo>
                  <a:lnTo>
                    <a:pt x="2848643" y="3450754"/>
                  </a:lnTo>
                  <a:lnTo>
                    <a:pt x="2912396" y="3514507"/>
                  </a:lnTo>
                  <a:lnTo>
                    <a:pt x="2912396" y="3450754"/>
                  </a:lnTo>
                </a:path>
                <a:path w="5560059" h="4239259">
                  <a:moveTo>
                    <a:pt x="2966029" y="3450754"/>
                  </a:moveTo>
                  <a:lnTo>
                    <a:pt x="3029782" y="3450754"/>
                  </a:lnTo>
                  <a:lnTo>
                    <a:pt x="2966029" y="3514507"/>
                  </a:lnTo>
                  <a:lnTo>
                    <a:pt x="2966029" y="3450754"/>
                  </a:lnTo>
                </a:path>
                <a:path w="5560059" h="4239259">
                  <a:moveTo>
                    <a:pt x="4409072" y="3450754"/>
                  </a:moveTo>
                  <a:lnTo>
                    <a:pt x="4344307" y="3450754"/>
                  </a:lnTo>
                  <a:lnTo>
                    <a:pt x="4409072" y="3514507"/>
                  </a:lnTo>
                  <a:lnTo>
                    <a:pt x="4409072" y="3450754"/>
                  </a:lnTo>
                </a:path>
                <a:path w="5560059" h="4239259">
                  <a:moveTo>
                    <a:pt x="4461693" y="3450754"/>
                  </a:moveTo>
                  <a:lnTo>
                    <a:pt x="4526458" y="3450754"/>
                  </a:lnTo>
                  <a:lnTo>
                    <a:pt x="4461693" y="3514507"/>
                  </a:lnTo>
                  <a:lnTo>
                    <a:pt x="4461693" y="3450754"/>
                  </a:lnTo>
                </a:path>
                <a:path w="5560059" h="4239259">
                  <a:moveTo>
                    <a:pt x="4409072" y="788310"/>
                  </a:moveTo>
                  <a:lnTo>
                    <a:pt x="4344307" y="788310"/>
                  </a:lnTo>
                  <a:lnTo>
                    <a:pt x="4409072" y="723545"/>
                  </a:lnTo>
                  <a:lnTo>
                    <a:pt x="4409072" y="788310"/>
                  </a:lnTo>
                </a:path>
                <a:path w="5560059" h="4239259">
                  <a:moveTo>
                    <a:pt x="2966029" y="788310"/>
                  </a:moveTo>
                  <a:lnTo>
                    <a:pt x="3029782" y="788310"/>
                  </a:lnTo>
                  <a:lnTo>
                    <a:pt x="2966029" y="723545"/>
                  </a:lnTo>
                  <a:lnTo>
                    <a:pt x="2966029" y="788310"/>
                  </a:lnTo>
                </a:path>
                <a:path w="5560059" h="4239259">
                  <a:moveTo>
                    <a:pt x="2912396" y="788310"/>
                  </a:moveTo>
                  <a:lnTo>
                    <a:pt x="2848643" y="788310"/>
                  </a:lnTo>
                  <a:lnTo>
                    <a:pt x="2912396" y="723545"/>
                  </a:lnTo>
                  <a:lnTo>
                    <a:pt x="2912396" y="788310"/>
                  </a:lnTo>
                </a:path>
                <a:path w="5560059" h="4239259">
                  <a:moveTo>
                    <a:pt x="1469353" y="788310"/>
                  </a:moveTo>
                  <a:lnTo>
                    <a:pt x="1534118" y="788310"/>
                  </a:lnTo>
                  <a:lnTo>
                    <a:pt x="1469353" y="723545"/>
                  </a:lnTo>
                  <a:lnTo>
                    <a:pt x="1469353" y="788310"/>
                  </a:lnTo>
                </a:path>
                <a:path w="5560059" h="4239259">
                  <a:moveTo>
                    <a:pt x="1415719" y="788310"/>
                  </a:moveTo>
                  <a:lnTo>
                    <a:pt x="1351967" y="788310"/>
                  </a:lnTo>
                  <a:lnTo>
                    <a:pt x="1415719" y="723545"/>
                  </a:lnTo>
                  <a:lnTo>
                    <a:pt x="1415719" y="788310"/>
                  </a:lnTo>
                </a:path>
                <a:path w="5560059" h="4239259">
                  <a:moveTo>
                    <a:pt x="1125289" y="2668515"/>
                  </a:moveTo>
                  <a:lnTo>
                    <a:pt x="1125289" y="2728220"/>
                  </a:lnTo>
                  <a:lnTo>
                    <a:pt x="1061536" y="2668515"/>
                  </a:lnTo>
                  <a:lnTo>
                    <a:pt x="1125289" y="2668515"/>
                  </a:lnTo>
                </a:path>
                <a:path w="5560059" h="4239259">
                  <a:moveTo>
                    <a:pt x="1125289" y="1569536"/>
                  </a:moveTo>
                  <a:lnTo>
                    <a:pt x="1125289" y="1509831"/>
                  </a:lnTo>
                  <a:lnTo>
                    <a:pt x="1061536" y="1569536"/>
                  </a:lnTo>
                  <a:lnTo>
                    <a:pt x="1125289" y="1569536"/>
                  </a:lnTo>
                </a:path>
                <a:path w="5560059" h="4239259">
                  <a:moveTo>
                    <a:pt x="2155456" y="4041733"/>
                  </a:moveTo>
                  <a:lnTo>
                    <a:pt x="2155456" y="4043757"/>
                  </a:lnTo>
                  <a:lnTo>
                    <a:pt x="1865026" y="4043757"/>
                  </a:lnTo>
                  <a:lnTo>
                    <a:pt x="1865026" y="4041733"/>
                  </a:lnTo>
                  <a:lnTo>
                    <a:pt x="2155456" y="4041733"/>
                  </a:lnTo>
                </a:path>
                <a:path w="5560059" h="4239259">
                  <a:moveTo>
                    <a:pt x="3726004" y="2321416"/>
                  </a:moveTo>
                  <a:lnTo>
                    <a:pt x="3726004" y="1735496"/>
                  </a:lnTo>
                  <a:lnTo>
                    <a:pt x="3755351" y="1735496"/>
                  </a:lnTo>
                  <a:lnTo>
                    <a:pt x="3755351" y="2321416"/>
                  </a:lnTo>
                  <a:lnTo>
                    <a:pt x="3726004" y="2321416"/>
                  </a:lnTo>
                </a:path>
                <a:path w="5560059" h="4239259">
                  <a:moveTo>
                    <a:pt x="3757375" y="2323440"/>
                  </a:moveTo>
                  <a:lnTo>
                    <a:pt x="3757375" y="1733472"/>
                  </a:lnTo>
                  <a:lnTo>
                    <a:pt x="3723981" y="1733472"/>
                  </a:lnTo>
                  <a:lnTo>
                    <a:pt x="3723981" y="2323440"/>
                  </a:lnTo>
                  <a:lnTo>
                    <a:pt x="3757375" y="2323440"/>
                  </a:lnTo>
                </a:path>
                <a:path w="5560059" h="4239259">
                  <a:moveTo>
                    <a:pt x="3762435" y="2327488"/>
                  </a:moveTo>
                  <a:lnTo>
                    <a:pt x="3762435" y="1729424"/>
                  </a:lnTo>
                  <a:lnTo>
                    <a:pt x="3718921" y="1729424"/>
                  </a:lnTo>
                  <a:lnTo>
                    <a:pt x="3718921" y="2327488"/>
                  </a:lnTo>
                  <a:lnTo>
                    <a:pt x="3762435" y="2327488"/>
                  </a:lnTo>
                </a:path>
                <a:path w="5560059" h="4239259">
                  <a:moveTo>
                    <a:pt x="3730052" y="2317368"/>
                  </a:moveTo>
                  <a:lnTo>
                    <a:pt x="3730052" y="1739544"/>
                  </a:lnTo>
                  <a:lnTo>
                    <a:pt x="3751303" y="1739544"/>
                  </a:lnTo>
                  <a:lnTo>
                    <a:pt x="3751303" y="2317368"/>
                  </a:lnTo>
                  <a:lnTo>
                    <a:pt x="3730052" y="2317368"/>
                  </a:lnTo>
                </a:path>
                <a:path w="5560059" h="4239259">
                  <a:moveTo>
                    <a:pt x="591991" y="2331535"/>
                  </a:moveTo>
                  <a:lnTo>
                    <a:pt x="7083" y="2331535"/>
                  </a:lnTo>
                  <a:lnTo>
                    <a:pt x="7083" y="2302189"/>
                  </a:lnTo>
                  <a:lnTo>
                    <a:pt x="591991" y="2302189"/>
                  </a:lnTo>
                  <a:lnTo>
                    <a:pt x="591991" y="2331535"/>
                  </a:lnTo>
                </a:path>
                <a:path w="5560059" h="4239259">
                  <a:moveTo>
                    <a:pt x="595027" y="2300165"/>
                  </a:moveTo>
                  <a:lnTo>
                    <a:pt x="5059" y="2300165"/>
                  </a:lnTo>
                  <a:lnTo>
                    <a:pt x="5059" y="2333559"/>
                  </a:lnTo>
                  <a:lnTo>
                    <a:pt x="595027" y="2333559"/>
                  </a:lnTo>
                  <a:lnTo>
                    <a:pt x="595027" y="2300165"/>
                  </a:lnTo>
                </a:path>
                <a:path w="5560059" h="4239259">
                  <a:moveTo>
                    <a:pt x="587943" y="2327488"/>
                  </a:moveTo>
                  <a:lnTo>
                    <a:pt x="11131" y="2327488"/>
                  </a:lnTo>
                  <a:lnTo>
                    <a:pt x="11131" y="2306237"/>
                  </a:lnTo>
                  <a:lnTo>
                    <a:pt x="587943" y="2306237"/>
                  </a:lnTo>
                  <a:lnTo>
                    <a:pt x="587943" y="2327488"/>
                  </a:lnTo>
                </a:path>
                <a:path w="5560059" h="4239259">
                  <a:moveTo>
                    <a:pt x="599075" y="2295105"/>
                  </a:moveTo>
                  <a:lnTo>
                    <a:pt x="0" y="2295105"/>
                  </a:lnTo>
                  <a:lnTo>
                    <a:pt x="0" y="2338619"/>
                  </a:lnTo>
                  <a:lnTo>
                    <a:pt x="599075" y="2338619"/>
                  </a:lnTo>
                  <a:lnTo>
                    <a:pt x="599075" y="2295105"/>
                  </a:lnTo>
                </a:path>
                <a:path w="5560059" h="4239259">
                  <a:moveTo>
                    <a:pt x="3884881" y="2273854"/>
                  </a:moveTo>
                  <a:lnTo>
                    <a:pt x="3879821" y="2317368"/>
                  </a:lnTo>
                  <a:lnTo>
                    <a:pt x="3874761" y="2273854"/>
                  </a:lnTo>
                  <a:lnTo>
                    <a:pt x="3884881" y="227385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560" name="object 1560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1406275" y="11735261"/>
              <a:ext cx="951234" cy="759975"/>
            </a:xfrm>
            <a:prstGeom prst="rect">
              <a:avLst/>
            </a:prstGeom>
          </p:spPr>
        </p:pic>
        <p:sp>
          <p:nvSpPr>
            <p:cNvPr id="1561" name="object 1561"/>
            <p:cNvSpPr/>
            <p:nvPr/>
          </p:nvSpPr>
          <p:spPr>
            <a:xfrm>
              <a:off x="1322283" y="9467479"/>
              <a:ext cx="4752340" cy="1860550"/>
            </a:xfrm>
            <a:custGeom>
              <a:avLst/>
              <a:gdLst/>
              <a:ahLst/>
              <a:cxnLst/>
              <a:rect l="l" t="t" r="r" b="b"/>
              <a:pathLst>
                <a:path w="4752340" h="1860550">
                  <a:moveTo>
                    <a:pt x="4436394" y="615266"/>
                  </a:moveTo>
                  <a:lnTo>
                    <a:pt x="4180371" y="615266"/>
                  </a:lnTo>
                </a:path>
                <a:path w="4752340" h="1860550">
                  <a:moveTo>
                    <a:pt x="4714681" y="615266"/>
                  </a:moveTo>
                  <a:lnTo>
                    <a:pt x="4457645" y="615266"/>
                  </a:lnTo>
                </a:path>
                <a:path w="4752340" h="1860550">
                  <a:moveTo>
                    <a:pt x="4436394" y="1128325"/>
                  </a:moveTo>
                  <a:lnTo>
                    <a:pt x="4436394" y="550501"/>
                  </a:lnTo>
                  <a:lnTo>
                    <a:pt x="4180371" y="550501"/>
                  </a:lnTo>
                  <a:lnTo>
                    <a:pt x="4714681" y="550501"/>
                  </a:lnTo>
                  <a:lnTo>
                    <a:pt x="4457645" y="550501"/>
                  </a:lnTo>
                  <a:lnTo>
                    <a:pt x="4457645" y="1128325"/>
                  </a:lnTo>
                </a:path>
                <a:path w="4752340" h="1860550">
                  <a:moveTo>
                    <a:pt x="4714681" y="1128325"/>
                  </a:moveTo>
                  <a:lnTo>
                    <a:pt x="4714681" y="550501"/>
                  </a:lnTo>
                </a:path>
                <a:path w="4752340" h="1860550">
                  <a:moveTo>
                    <a:pt x="4714681" y="679019"/>
                  </a:moveTo>
                  <a:lnTo>
                    <a:pt x="4490028" y="679019"/>
                  </a:lnTo>
                </a:path>
                <a:path w="4752340" h="1860550">
                  <a:moveTo>
                    <a:pt x="4436394" y="742772"/>
                  </a:moveTo>
                  <a:lnTo>
                    <a:pt x="4180371" y="742772"/>
                  </a:lnTo>
                </a:path>
                <a:path w="4752340" h="1860550">
                  <a:moveTo>
                    <a:pt x="4586163" y="550501"/>
                  </a:moveTo>
                  <a:lnTo>
                    <a:pt x="4586163" y="775154"/>
                  </a:lnTo>
                  <a:lnTo>
                    <a:pt x="4581103" y="731640"/>
                  </a:lnTo>
                  <a:lnTo>
                    <a:pt x="4591223" y="731640"/>
                  </a:lnTo>
                  <a:lnTo>
                    <a:pt x="4586163" y="775154"/>
                  </a:lnTo>
                </a:path>
                <a:path w="4752340" h="1860550">
                  <a:moveTo>
                    <a:pt x="4436394" y="679019"/>
                  </a:moveTo>
                  <a:lnTo>
                    <a:pt x="4180371" y="679019"/>
                  </a:lnTo>
                </a:path>
                <a:path w="4752340" h="1860550">
                  <a:moveTo>
                    <a:pt x="4714681" y="1128325"/>
                  </a:moveTo>
                  <a:lnTo>
                    <a:pt x="4180371" y="1128325"/>
                  </a:lnTo>
                </a:path>
                <a:path w="4752340" h="1860550">
                  <a:moveTo>
                    <a:pt x="4180371" y="550501"/>
                  </a:moveTo>
                  <a:lnTo>
                    <a:pt x="4180371" y="1127313"/>
                  </a:lnTo>
                </a:path>
                <a:path w="4752340" h="1860550">
                  <a:moveTo>
                    <a:pt x="4307876" y="1128325"/>
                  </a:moveTo>
                  <a:lnTo>
                    <a:pt x="4307876" y="550501"/>
                  </a:lnTo>
                  <a:lnTo>
                    <a:pt x="4312936" y="594015"/>
                  </a:lnTo>
                  <a:lnTo>
                    <a:pt x="4302817" y="594015"/>
                  </a:lnTo>
                  <a:lnTo>
                    <a:pt x="4307876" y="550501"/>
                  </a:lnTo>
                </a:path>
                <a:path w="4752340" h="1860550">
                  <a:moveTo>
                    <a:pt x="4579079" y="807537"/>
                  </a:moveTo>
                  <a:lnTo>
                    <a:pt x="4457645" y="807537"/>
                  </a:lnTo>
                </a:path>
                <a:path w="4752340" h="1860550">
                  <a:moveTo>
                    <a:pt x="4714681" y="807537"/>
                  </a:moveTo>
                  <a:lnTo>
                    <a:pt x="4618546" y="807537"/>
                  </a:lnTo>
                </a:path>
                <a:path w="4752340" h="1860550">
                  <a:moveTo>
                    <a:pt x="4515327" y="742772"/>
                  </a:moveTo>
                  <a:lnTo>
                    <a:pt x="4457645" y="742772"/>
                  </a:lnTo>
                </a:path>
                <a:path w="4752340" h="1860550">
                  <a:moveTo>
                    <a:pt x="4714681" y="742772"/>
                  </a:moveTo>
                  <a:lnTo>
                    <a:pt x="4553781" y="742772"/>
                  </a:lnTo>
                </a:path>
                <a:path w="4752340" h="1860550">
                  <a:moveTo>
                    <a:pt x="4586163" y="813608"/>
                  </a:moveTo>
                  <a:lnTo>
                    <a:pt x="4586163" y="1128325"/>
                  </a:lnTo>
                </a:path>
                <a:path w="4752340" h="1860550">
                  <a:moveTo>
                    <a:pt x="4457645" y="685091"/>
                  </a:moveTo>
                  <a:lnTo>
                    <a:pt x="4600330" y="827776"/>
                  </a:lnTo>
                  <a:lnTo>
                    <a:pt x="4594259" y="849027"/>
                  </a:lnTo>
                  <a:lnTo>
                    <a:pt x="4615510" y="819680"/>
                  </a:lnTo>
                  <a:lnTo>
                    <a:pt x="4612474" y="839919"/>
                  </a:lnTo>
                  <a:lnTo>
                    <a:pt x="4714681" y="942126"/>
                  </a:lnTo>
                </a:path>
                <a:path w="4752340" h="1860550">
                  <a:moveTo>
                    <a:pt x="4457645" y="646636"/>
                  </a:moveTo>
                  <a:lnTo>
                    <a:pt x="4600330" y="789322"/>
                  </a:lnTo>
                  <a:lnTo>
                    <a:pt x="4594259" y="810573"/>
                  </a:lnTo>
                  <a:lnTo>
                    <a:pt x="4615510" y="781226"/>
                  </a:lnTo>
                  <a:lnTo>
                    <a:pt x="4612474" y="801465"/>
                  </a:lnTo>
                  <a:lnTo>
                    <a:pt x="4714681" y="903672"/>
                  </a:lnTo>
                </a:path>
                <a:path w="4752340" h="1860550">
                  <a:moveTo>
                    <a:pt x="4707597" y="935043"/>
                  </a:moveTo>
                  <a:lnTo>
                    <a:pt x="4457645" y="935043"/>
                  </a:lnTo>
                </a:path>
                <a:path w="4752340" h="1860550">
                  <a:moveTo>
                    <a:pt x="4436394" y="935043"/>
                  </a:moveTo>
                  <a:lnTo>
                    <a:pt x="4180371" y="935043"/>
                  </a:lnTo>
                </a:path>
                <a:path w="4752340" h="1860550">
                  <a:moveTo>
                    <a:pt x="4436394" y="1063560"/>
                  </a:moveTo>
                  <a:lnTo>
                    <a:pt x="4180371" y="1063560"/>
                  </a:lnTo>
                </a:path>
                <a:path w="4752340" h="1860550">
                  <a:moveTo>
                    <a:pt x="4714681" y="1063560"/>
                  </a:moveTo>
                  <a:lnTo>
                    <a:pt x="4457645" y="1063560"/>
                  </a:lnTo>
                </a:path>
                <a:path w="4752340" h="1860550">
                  <a:moveTo>
                    <a:pt x="4436394" y="999807"/>
                  </a:moveTo>
                  <a:lnTo>
                    <a:pt x="4180371" y="999807"/>
                  </a:lnTo>
                </a:path>
                <a:path w="4752340" h="1860550">
                  <a:moveTo>
                    <a:pt x="4714681" y="999807"/>
                  </a:moveTo>
                  <a:lnTo>
                    <a:pt x="4457645" y="999807"/>
                  </a:lnTo>
                </a:path>
                <a:path w="4752340" h="1860550">
                  <a:moveTo>
                    <a:pt x="4436394" y="871290"/>
                  </a:moveTo>
                  <a:lnTo>
                    <a:pt x="4180371" y="871290"/>
                  </a:lnTo>
                </a:path>
                <a:path w="4752340" h="1860550">
                  <a:moveTo>
                    <a:pt x="4436394" y="807537"/>
                  </a:moveTo>
                  <a:lnTo>
                    <a:pt x="4180371" y="807537"/>
                  </a:lnTo>
                </a:path>
                <a:path w="4752340" h="1860550">
                  <a:moveTo>
                    <a:pt x="4643844" y="871290"/>
                  </a:moveTo>
                  <a:lnTo>
                    <a:pt x="4457645" y="871290"/>
                  </a:lnTo>
                </a:path>
                <a:path w="4752340" h="1860550">
                  <a:moveTo>
                    <a:pt x="4602354" y="64764"/>
                  </a:moveTo>
                  <a:lnTo>
                    <a:pt x="4752123" y="64764"/>
                  </a:lnTo>
                  <a:lnTo>
                    <a:pt x="4752123" y="0"/>
                  </a:lnTo>
                  <a:lnTo>
                    <a:pt x="4602354" y="0"/>
                  </a:lnTo>
                  <a:lnTo>
                    <a:pt x="4602354" y="64764"/>
                  </a:lnTo>
                </a:path>
                <a:path w="4752340" h="1860550">
                  <a:moveTo>
                    <a:pt x="4110546" y="11131"/>
                  </a:moveTo>
                  <a:lnTo>
                    <a:pt x="4003279" y="11131"/>
                  </a:lnTo>
                  <a:lnTo>
                    <a:pt x="4003279" y="64764"/>
                  </a:lnTo>
                  <a:lnTo>
                    <a:pt x="4110546" y="64764"/>
                  </a:lnTo>
                  <a:lnTo>
                    <a:pt x="4110546" y="11131"/>
                  </a:lnTo>
                </a:path>
                <a:path w="4752340" h="1860550">
                  <a:moveTo>
                    <a:pt x="4275494" y="64764"/>
                  </a:moveTo>
                  <a:lnTo>
                    <a:pt x="4275494" y="22262"/>
                  </a:lnTo>
                  <a:lnTo>
                    <a:pt x="4216801" y="22262"/>
                  </a:lnTo>
                  <a:lnTo>
                    <a:pt x="4216801" y="64764"/>
                  </a:lnTo>
                  <a:lnTo>
                    <a:pt x="4275494" y="64764"/>
                  </a:lnTo>
                </a:path>
                <a:path w="4752340" h="1860550">
                  <a:moveTo>
                    <a:pt x="4195550" y="64764"/>
                  </a:moveTo>
                  <a:lnTo>
                    <a:pt x="4195550" y="22262"/>
                  </a:lnTo>
                  <a:lnTo>
                    <a:pt x="4153048" y="22262"/>
                  </a:lnTo>
                  <a:lnTo>
                    <a:pt x="4153048" y="64764"/>
                  </a:lnTo>
                  <a:lnTo>
                    <a:pt x="4195550" y="64764"/>
                  </a:lnTo>
                </a:path>
                <a:path w="4752340" h="1860550">
                  <a:moveTo>
                    <a:pt x="818668" y="801465"/>
                  </a:moveTo>
                  <a:lnTo>
                    <a:pt x="1267975" y="801465"/>
                  </a:lnTo>
                </a:path>
                <a:path w="4752340" h="1860550">
                  <a:moveTo>
                    <a:pt x="1038262" y="930995"/>
                  </a:moveTo>
                  <a:lnTo>
                    <a:pt x="1038262" y="1117194"/>
                  </a:lnTo>
                </a:path>
                <a:path w="4752340" h="1860550">
                  <a:moveTo>
                    <a:pt x="942126" y="988676"/>
                  </a:moveTo>
                  <a:lnTo>
                    <a:pt x="898612" y="993736"/>
                  </a:lnTo>
                  <a:lnTo>
                    <a:pt x="898612" y="983616"/>
                  </a:lnTo>
                  <a:lnTo>
                    <a:pt x="942126" y="988676"/>
                  </a:lnTo>
                  <a:lnTo>
                    <a:pt x="717473" y="988676"/>
                  </a:lnTo>
                </a:path>
                <a:path w="4752340" h="1860550">
                  <a:moveTo>
                    <a:pt x="1069632" y="861170"/>
                  </a:moveTo>
                  <a:lnTo>
                    <a:pt x="968437" y="962365"/>
                  </a:lnTo>
                  <a:lnTo>
                    <a:pt x="948198" y="959329"/>
                  </a:lnTo>
                  <a:lnTo>
                    <a:pt x="976533" y="980580"/>
                  </a:lnTo>
                  <a:lnTo>
                    <a:pt x="956294" y="974509"/>
                  </a:lnTo>
                  <a:lnTo>
                    <a:pt x="813608" y="1117194"/>
                  </a:lnTo>
                </a:path>
                <a:path w="4752340" h="1860550">
                  <a:moveTo>
                    <a:pt x="973497" y="1138445"/>
                  </a:moveTo>
                  <a:lnTo>
                    <a:pt x="973497" y="1395480"/>
                  </a:lnTo>
                </a:path>
                <a:path w="4752340" h="1860550">
                  <a:moveTo>
                    <a:pt x="1038262" y="1138445"/>
                  </a:moveTo>
                  <a:lnTo>
                    <a:pt x="1038262" y="1395480"/>
                  </a:lnTo>
                </a:path>
                <a:path w="4752340" h="1860550">
                  <a:moveTo>
                    <a:pt x="1165767" y="861170"/>
                  </a:moveTo>
                  <a:lnTo>
                    <a:pt x="1165767" y="1117194"/>
                  </a:lnTo>
                </a:path>
                <a:path w="4752340" h="1860550">
                  <a:moveTo>
                    <a:pt x="1165767" y="1138445"/>
                  </a:moveTo>
                  <a:lnTo>
                    <a:pt x="1165767" y="1395480"/>
                  </a:lnTo>
                </a:path>
                <a:path w="4752340" h="1860550">
                  <a:moveTo>
                    <a:pt x="1230532" y="861170"/>
                  </a:moveTo>
                  <a:lnTo>
                    <a:pt x="1230532" y="1117194"/>
                  </a:lnTo>
                </a:path>
                <a:path w="4752340" h="1860550">
                  <a:moveTo>
                    <a:pt x="1230532" y="1138445"/>
                  </a:moveTo>
                  <a:lnTo>
                    <a:pt x="1230532" y="1395480"/>
                  </a:lnTo>
                </a:path>
                <a:path w="4752340" h="1860550">
                  <a:moveTo>
                    <a:pt x="1102015" y="1138445"/>
                  </a:moveTo>
                  <a:lnTo>
                    <a:pt x="1102015" y="1395480"/>
                  </a:lnTo>
                </a:path>
                <a:path w="4752340" h="1860550">
                  <a:moveTo>
                    <a:pt x="1102015" y="867242"/>
                  </a:moveTo>
                  <a:lnTo>
                    <a:pt x="1102015" y="1117194"/>
                  </a:lnTo>
                </a:path>
                <a:path w="4752340" h="1860550">
                  <a:moveTo>
                    <a:pt x="1109098" y="861170"/>
                  </a:moveTo>
                  <a:lnTo>
                    <a:pt x="1006891" y="962365"/>
                  </a:lnTo>
                  <a:lnTo>
                    <a:pt x="986652" y="959329"/>
                  </a:lnTo>
                  <a:lnTo>
                    <a:pt x="1014987" y="980580"/>
                  </a:lnTo>
                  <a:lnTo>
                    <a:pt x="994748" y="974509"/>
                  </a:lnTo>
                  <a:lnTo>
                    <a:pt x="852063" y="1117194"/>
                  </a:lnTo>
                </a:path>
                <a:path w="4752340" h="1860550">
                  <a:moveTo>
                    <a:pt x="980580" y="988676"/>
                  </a:moveTo>
                  <a:lnTo>
                    <a:pt x="1294285" y="988676"/>
                  </a:lnTo>
                  <a:lnTo>
                    <a:pt x="1251783" y="983616"/>
                  </a:lnTo>
                  <a:lnTo>
                    <a:pt x="1251783" y="993736"/>
                  </a:lnTo>
                  <a:lnTo>
                    <a:pt x="1294285" y="988676"/>
                  </a:lnTo>
                </a:path>
                <a:path w="4752340" h="1860550">
                  <a:moveTo>
                    <a:pt x="909744" y="861170"/>
                  </a:moveTo>
                  <a:lnTo>
                    <a:pt x="909744" y="1021058"/>
                  </a:lnTo>
                </a:path>
                <a:path w="4752340" h="1860550">
                  <a:moveTo>
                    <a:pt x="909744" y="1059513"/>
                  </a:moveTo>
                  <a:lnTo>
                    <a:pt x="909744" y="1117194"/>
                  </a:lnTo>
                </a:path>
                <a:path w="4752340" h="1860550">
                  <a:moveTo>
                    <a:pt x="973497" y="861170"/>
                  </a:moveTo>
                  <a:lnTo>
                    <a:pt x="973497" y="957305"/>
                  </a:lnTo>
                </a:path>
                <a:path w="4752340" h="1860550">
                  <a:moveTo>
                    <a:pt x="973497" y="995760"/>
                  </a:moveTo>
                  <a:lnTo>
                    <a:pt x="973497" y="1117194"/>
                  </a:lnTo>
                </a:path>
                <a:path w="4752340" h="1860550">
                  <a:moveTo>
                    <a:pt x="760987" y="1261903"/>
                  </a:moveTo>
                  <a:lnTo>
                    <a:pt x="760987" y="1272022"/>
                  </a:lnTo>
                  <a:lnTo>
                    <a:pt x="717473" y="1266963"/>
                  </a:lnTo>
                  <a:lnTo>
                    <a:pt x="760987" y="1261903"/>
                  </a:lnTo>
                </a:path>
                <a:path w="4752340" h="1860550">
                  <a:moveTo>
                    <a:pt x="1294285" y="1266963"/>
                  </a:moveTo>
                  <a:lnTo>
                    <a:pt x="717473" y="1266963"/>
                  </a:lnTo>
                </a:path>
                <a:path w="4752340" h="1860550">
                  <a:moveTo>
                    <a:pt x="717473" y="1395480"/>
                  </a:moveTo>
                  <a:lnTo>
                    <a:pt x="1294285" y="1395480"/>
                  </a:lnTo>
                </a:path>
                <a:path w="4752340" h="1860550">
                  <a:moveTo>
                    <a:pt x="1294285" y="861170"/>
                  </a:moveTo>
                  <a:lnTo>
                    <a:pt x="1294285" y="1395480"/>
                  </a:lnTo>
                </a:path>
                <a:path w="4752340" h="1860550">
                  <a:moveTo>
                    <a:pt x="845991" y="1138445"/>
                  </a:moveTo>
                  <a:lnTo>
                    <a:pt x="845991" y="1395480"/>
                  </a:lnTo>
                </a:path>
                <a:path w="4752340" h="1860550">
                  <a:moveTo>
                    <a:pt x="909744" y="1138445"/>
                  </a:moveTo>
                  <a:lnTo>
                    <a:pt x="909744" y="1395480"/>
                  </a:lnTo>
                </a:path>
                <a:path w="4752340" h="1860550">
                  <a:moveTo>
                    <a:pt x="845991" y="861170"/>
                  </a:moveTo>
                  <a:lnTo>
                    <a:pt x="845991" y="1084811"/>
                  </a:lnTo>
                </a:path>
                <a:path w="4752340" h="1860550">
                  <a:moveTo>
                    <a:pt x="1294285" y="861170"/>
                  </a:moveTo>
                  <a:lnTo>
                    <a:pt x="717473" y="861170"/>
                  </a:lnTo>
                </a:path>
                <a:path w="4752340" h="1860550">
                  <a:moveTo>
                    <a:pt x="1294285" y="1138445"/>
                  </a:moveTo>
                  <a:lnTo>
                    <a:pt x="717473" y="1138445"/>
                  </a:lnTo>
                  <a:lnTo>
                    <a:pt x="717473" y="1395480"/>
                  </a:lnTo>
                  <a:lnTo>
                    <a:pt x="717473" y="861170"/>
                  </a:lnTo>
                  <a:lnTo>
                    <a:pt x="717473" y="1117194"/>
                  </a:lnTo>
                  <a:lnTo>
                    <a:pt x="1294285" y="1117194"/>
                  </a:lnTo>
                </a:path>
                <a:path w="4752340" h="1860550">
                  <a:moveTo>
                    <a:pt x="781226" y="861170"/>
                  </a:moveTo>
                  <a:lnTo>
                    <a:pt x="781226" y="1117194"/>
                  </a:lnTo>
                </a:path>
                <a:path w="4752340" h="1860550">
                  <a:moveTo>
                    <a:pt x="781226" y="1138445"/>
                  </a:moveTo>
                  <a:lnTo>
                    <a:pt x="781226" y="1395480"/>
                  </a:lnTo>
                </a:path>
                <a:path w="4752340" h="1860550">
                  <a:moveTo>
                    <a:pt x="10119" y="924923"/>
                  </a:moveTo>
                  <a:lnTo>
                    <a:pt x="10119" y="936055"/>
                  </a:lnTo>
                </a:path>
                <a:path w="4752340" h="1860550">
                  <a:moveTo>
                    <a:pt x="74884" y="924923"/>
                  </a:moveTo>
                  <a:lnTo>
                    <a:pt x="74884" y="936055"/>
                  </a:lnTo>
                </a:path>
                <a:path w="4752340" h="1860550">
                  <a:moveTo>
                    <a:pt x="87027" y="929983"/>
                  </a:moveTo>
                  <a:lnTo>
                    <a:pt x="0" y="929983"/>
                  </a:lnTo>
                </a:path>
                <a:path w="4752340" h="1860550">
                  <a:moveTo>
                    <a:pt x="103219" y="990700"/>
                  </a:moveTo>
                  <a:lnTo>
                    <a:pt x="61729" y="929983"/>
                  </a:lnTo>
                  <a:lnTo>
                    <a:pt x="103219" y="869266"/>
                  </a:lnTo>
                </a:path>
                <a:path w="4752340" h="1860550">
                  <a:moveTo>
                    <a:pt x="137625" y="819680"/>
                  </a:moveTo>
                  <a:lnTo>
                    <a:pt x="171019" y="770094"/>
                  </a:lnTo>
                </a:path>
                <a:path w="4752340" h="1860550">
                  <a:moveTo>
                    <a:pt x="205426" y="719497"/>
                  </a:moveTo>
                  <a:lnTo>
                    <a:pt x="239832" y="669911"/>
                  </a:lnTo>
                </a:path>
                <a:path w="4752340" h="1860550">
                  <a:moveTo>
                    <a:pt x="273226" y="620326"/>
                  </a:moveTo>
                  <a:lnTo>
                    <a:pt x="307633" y="570740"/>
                  </a:lnTo>
                </a:path>
                <a:path w="4752340" h="1860550">
                  <a:moveTo>
                    <a:pt x="341027" y="520143"/>
                  </a:moveTo>
                  <a:lnTo>
                    <a:pt x="382517" y="460437"/>
                  </a:lnTo>
                </a:path>
                <a:path w="4752340" h="1860550">
                  <a:moveTo>
                    <a:pt x="137625" y="1040286"/>
                  </a:moveTo>
                  <a:lnTo>
                    <a:pt x="171019" y="1090883"/>
                  </a:lnTo>
                </a:path>
                <a:path w="4752340" h="1860550">
                  <a:moveTo>
                    <a:pt x="205426" y="1140469"/>
                  </a:moveTo>
                  <a:lnTo>
                    <a:pt x="239832" y="1190054"/>
                  </a:lnTo>
                </a:path>
                <a:path w="4752340" h="1860550">
                  <a:moveTo>
                    <a:pt x="273226" y="1239640"/>
                  </a:moveTo>
                  <a:lnTo>
                    <a:pt x="307633" y="1289226"/>
                  </a:lnTo>
                </a:path>
                <a:path w="4752340" h="1860550">
                  <a:moveTo>
                    <a:pt x="341027" y="1339823"/>
                  </a:moveTo>
                  <a:lnTo>
                    <a:pt x="382517" y="1400540"/>
                  </a:lnTo>
                </a:path>
                <a:path w="4752340" h="1860550">
                  <a:moveTo>
                    <a:pt x="4602354" y="1796213"/>
                  </a:moveTo>
                  <a:lnTo>
                    <a:pt x="4752123" y="1796213"/>
                  </a:lnTo>
                  <a:lnTo>
                    <a:pt x="4752123" y="1859966"/>
                  </a:lnTo>
                  <a:lnTo>
                    <a:pt x="4602354" y="1859966"/>
                  </a:lnTo>
                  <a:lnTo>
                    <a:pt x="4602354" y="179621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562" name="object 1562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2792648" y="11963963"/>
              <a:ext cx="1050405" cy="1225473"/>
            </a:xfrm>
            <a:prstGeom prst="rect">
              <a:avLst/>
            </a:prstGeom>
          </p:spPr>
        </p:pic>
        <p:sp>
          <p:nvSpPr>
            <p:cNvPr id="1563" name="object 1563"/>
            <p:cNvSpPr/>
            <p:nvPr/>
          </p:nvSpPr>
          <p:spPr>
            <a:xfrm>
              <a:off x="2931285" y="9467479"/>
              <a:ext cx="2667000" cy="1860550"/>
            </a:xfrm>
            <a:custGeom>
              <a:avLst/>
              <a:gdLst/>
              <a:ahLst/>
              <a:cxnLst/>
              <a:rect l="l" t="t" r="r" b="b"/>
              <a:pathLst>
                <a:path w="2667000" h="1860550">
                  <a:moveTo>
                    <a:pt x="2501543" y="1848835"/>
                  </a:moveTo>
                  <a:lnTo>
                    <a:pt x="2394276" y="1848835"/>
                  </a:lnTo>
                  <a:lnTo>
                    <a:pt x="2394276" y="1796213"/>
                  </a:lnTo>
                  <a:lnTo>
                    <a:pt x="2501543" y="1796213"/>
                  </a:lnTo>
                  <a:lnTo>
                    <a:pt x="2501543" y="1848835"/>
                  </a:lnTo>
                </a:path>
                <a:path w="2667000" h="1860550">
                  <a:moveTo>
                    <a:pt x="2666491" y="1796213"/>
                  </a:moveTo>
                  <a:lnTo>
                    <a:pt x="2666491" y="1838715"/>
                  </a:lnTo>
                  <a:lnTo>
                    <a:pt x="2607798" y="1838715"/>
                  </a:lnTo>
                  <a:lnTo>
                    <a:pt x="2607798" y="1796213"/>
                  </a:lnTo>
                  <a:lnTo>
                    <a:pt x="2666491" y="1796213"/>
                  </a:lnTo>
                </a:path>
                <a:path w="2667000" h="1860550">
                  <a:moveTo>
                    <a:pt x="2586547" y="1796213"/>
                  </a:moveTo>
                  <a:lnTo>
                    <a:pt x="2586547" y="1838715"/>
                  </a:lnTo>
                  <a:lnTo>
                    <a:pt x="2544045" y="1838715"/>
                  </a:lnTo>
                  <a:lnTo>
                    <a:pt x="2544045" y="1796213"/>
                  </a:lnTo>
                  <a:lnTo>
                    <a:pt x="2586547" y="1796213"/>
                  </a:lnTo>
                </a:path>
                <a:path w="2667000" h="1860550">
                  <a:moveTo>
                    <a:pt x="1571560" y="1859966"/>
                  </a:moveTo>
                  <a:lnTo>
                    <a:pt x="1881217" y="1859966"/>
                  </a:lnTo>
                  <a:lnTo>
                    <a:pt x="1881217" y="1796213"/>
                  </a:lnTo>
                  <a:lnTo>
                    <a:pt x="1571560" y="1796213"/>
                  </a:lnTo>
                  <a:lnTo>
                    <a:pt x="1571560" y="1859966"/>
                  </a:lnTo>
                </a:path>
                <a:path w="2667000" h="1860550">
                  <a:moveTo>
                    <a:pt x="1287202" y="1796213"/>
                  </a:moveTo>
                  <a:lnTo>
                    <a:pt x="1287202" y="1859966"/>
                  </a:lnTo>
                  <a:lnTo>
                    <a:pt x="1340835" y="1859966"/>
                  </a:lnTo>
                  <a:lnTo>
                    <a:pt x="1340835" y="1796213"/>
                  </a:lnTo>
                  <a:lnTo>
                    <a:pt x="1287202" y="1796213"/>
                  </a:lnTo>
                </a:path>
                <a:path w="2667000" h="1860550">
                  <a:moveTo>
                    <a:pt x="1011" y="1141481"/>
                  </a:moveTo>
                  <a:lnTo>
                    <a:pt x="1011" y="1110110"/>
                  </a:lnTo>
                </a:path>
                <a:path w="2667000" h="1860550">
                  <a:moveTo>
                    <a:pt x="107266" y="827776"/>
                  </a:moveTo>
                  <a:lnTo>
                    <a:pt x="0" y="827776"/>
                  </a:lnTo>
                  <a:lnTo>
                    <a:pt x="0" y="987664"/>
                  </a:lnTo>
                  <a:lnTo>
                    <a:pt x="107266" y="987664"/>
                  </a:lnTo>
                </a:path>
                <a:path w="2667000" h="1860550">
                  <a:moveTo>
                    <a:pt x="1011" y="1167791"/>
                  </a:moveTo>
                  <a:lnTo>
                    <a:pt x="1011" y="1237616"/>
                  </a:lnTo>
                </a:path>
                <a:path w="2667000" h="1860550">
                  <a:moveTo>
                    <a:pt x="1571560" y="0"/>
                  </a:moveTo>
                  <a:lnTo>
                    <a:pt x="1881217" y="0"/>
                  </a:lnTo>
                  <a:lnTo>
                    <a:pt x="1881217" y="64764"/>
                  </a:lnTo>
                  <a:lnTo>
                    <a:pt x="1571560" y="64764"/>
                  </a:lnTo>
                  <a:lnTo>
                    <a:pt x="1571560" y="0"/>
                  </a:lnTo>
                </a:path>
                <a:path w="2667000" h="1860550">
                  <a:moveTo>
                    <a:pt x="1287202" y="64764"/>
                  </a:moveTo>
                  <a:lnTo>
                    <a:pt x="1287202" y="0"/>
                  </a:lnTo>
                  <a:lnTo>
                    <a:pt x="1340835" y="0"/>
                  </a:lnTo>
                  <a:lnTo>
                    <a:pt x="1340835" y="64764"/>
                  </a:lnTo>
                  <a:lnTo>
                    <a:pt x="1287202" y="6476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564" name="object 1564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2378760" y="11196904"/>
              <a:ext cx="123458" cy="69824"/>
            </a:xfrm>
            <a:prstGeom prst="rect">
              <a:avLst/>
            </a:prstGeom>
          </p:spPr>
        </p:pic>
        <p:sp>
          <p:nvSpPr>
            <p:cNvPr id="1565" name="object 1565"/>
            <p:cNvSpPr/>
            <p:nvPr/>
          </p:nvSpPr>
          <p:spPr>
            <a:xfrm>
              <a:off x="2386856" y="10950999"/>
              <a:ext cx="107314" cy="90170"/>
            </a:xfrm>
            <a:custGeom>
              <a:avLst/>
              <a:gdLst/>
              <a:ahLst/>
              <a:cxnLst/>
              <a:rect l="l" t="t" r="r" b="b"/>
              <a:pathLst>
                <a:path w="107314" h="90170">
                  <a:moveTo>
                    <a:pt x="107266" y="90063"/>
                  </a:moveTo>
                  <a:lnTo>
                    <a:pt x="107266" y="36430"/>
                  </a:lnTo>
                  <a:lnTo>
                    <a:pt x="0" y="36430"/>
                  </a:lnTo>
                  <a:lnTo>
                    <a:pt x="0" y="90063"/>
                  </a:lnTo>
                  <a:lnTo>
                    <a:pt x="107266" y="90063"/>
                  </a:lnTo>
                </a:path>
                <a:path w="107314" h="90170">
                  <a:moveTo>
                    <a:pt x="32382" y="90063"/>
                  </a:moveTo>
                  <a:lnTo>
                    <a:pt x="32382" y="65776"/>
                  </a:lnTo>
                </a:path>
                <a:path w="107314" h="90170">
                  <a:moveTo>
                    <a:pt x="17203" y="65776"/>
                  </a:moveTo>
                  <a:lnTo>
                    <a:pt x="41490" y="65776"/>
                  </a:lnTo>
                  <a:lnTo>
                    <a:pt x="41490" y="60717"/>
                  </a:lnTo>
                  <a:lnTo>
                    <a:pt x="17203" y="60717"/>
                  </a:lnTo>
                  <a:lnTo>
                    <a:pt x="17203" y="65776"/>
                  </a:lnTo>
                </a:path>
                <a:path w="107314" h="90170">
                  <a:moveTo>
                    <a:pt x="32382" y="60717"/>
                  </a:moveTo>
                  <a:lnTo>
                    <a:pt x="32382" y="36430"/>
                  </a:lnTo>
                </a:path>
                <a:path w="107314" h="90170">
                  <a:moveTo>
                    <a:pt x="0" y="0"/>
                  </a:moveTo>
                  <a:lnTo>
                    <a:pt x="107266" y="0"/>
                  </a:lnTo>
                  <a:lnTo>
                    <a:pt x="107266" y="32382"/>
                  </a:lnTo>
                  <a:lnTo>
                    <a:pt x="0" y="32382"/>
                  </a:lnTo>
                  <a:lnTo>
                    <a:pt x="0" y="0"/>
                  </a:lnTo>
                </a:path>
                <a:path w="107314" h="90170">
                  <a:moveTo>
                    <a:pt x="11131" y="32382"/>
                  </a:moveTo>
                  <a:lnTo>
                    <a:pt x="11131" y="0"/>
                  </a:lnTo>
                </a:path>
                <a:path w="107314" h="90170">
                  <a:moveTo>
                    <a:pt x="21250" y="32382"/>
                  </a:moveTo>
                  <a:lnTo>
                    <a:pt x="21250" y="0"/>
                  </a:lnTo>
                </a:path>
                <a:path w="107314" h="90170">
                  <a:moveTo>
                    <a:pt x="32382" y="32382"/>
                  </a:moveTo>
                  <a:lnTo>
                    <a:pt x="32382" y="0"/>
                  </a:lnTo>
                </a:path>
                <a:path w="107314" h="90170">
                  <a:moveTo>
                    <a:pt x="42501" y="32382"/>
                  </a:moveTo>
                  <a:lnTo>
                    <a:pt x="42501" y="0"/>
                  </a:lnTo>
                </a:path>
                <a:path w="107314" h="90170">
                  <a:moveTo>
                    <a:pt x="53633" y="32382"/>
                  </a:moveTo>
                  <a:lnTo>
                    <a:pt x="53633" y="0"/>
                  </a:lnTo>
                </a:path>
                <a:path w="107314" h="90170">
                  <a:moveTo>
                    <a:pt x="63752" y="32382"/>
                  </a:moveTo>
                  <a:lnTo>
                    <a:pt x="63752" y="0"/>
                  </a:lnTo>
                </a:path>
                <a:path w="107314" h="90170">
                  <a:moveTo>
                    <a:pt x="74884" y="32382"/>
                  </a:moveTo>
                  <a:lnTo>
                    <a:pt x="74884" y="0"/>
                  </a:lnTo>
                </a:path>
                <a:path w="107314" h="90170">
                  <a:moveTo>
                    <a:pt x="85003" y="32382"/>
                  </a:moveTo>
                  <a:lnTo>
                    <a:pt x="85003" y="0"/>
                  </a:lnTo>
                </a:path>
                <a:path w="107314" h="90170">
                  <a:moveTo>
                    <a:pt x="96135" y="32382"/>
                  </a:moveTo>
                  <a:lnTo>
                    <a:pt x="9613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566" name="object 1566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1406275" y="7605488"/>
              <a:ext cx="7136281" cy="1454174"/>
            </a:xfrm>
            <a:prstGeom prst="rect">
              <a:avLst/>
            </a:prstGeom>
          </p:spPr>
        </p:pic>
        <p:pic>
          <p:nvPicPr>
            <p:cNvPr id="1567" name="object 1567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6477163" y="9785231"/>
              <a:ext cx="1319584" cy="1532094"/>
            </a:xfrm>
            <a:prstGeom prst="rect">
              <a:avLst/>
            </a:prstGeom>
          </p:spPr>
        </p:pic>
        <p:sp>
          <p:nvSpPr>
            <p:cNvPr id="1568" name="object 1568"/>
            <p:cNvSpPr/>
            <p:nvPr/>
          </p:nvSpPr>
          <p:spPr>
            <a:xfrm>
              <a:off x="2381796" y="9489742"/>
              <a:ext cx="3714115" cy="2927985"/>
            </a:xfrm>
            <a:custGeom>
              <a:avLst/>
              <a:gdLst/>
              <a:ahLst/>
              <a:cxnLst/>
              <a:rect l="l" t="t" r="r" b="b"/>
              <a:pathLst>
                <a:path w="3714115" h="2927984">
                  <a:moveTo>
                    <a:pt x="117386" y="105242"/>
                  </a:moveTo>
                  <a:lnTo>
                    <a:pt x="117386" y="42501"/>
                  </a:lnTo>
                  <a:lnTo>
                    <a:pt x="0" y="42501"/>
                  </a:lnTo>
                  <a:lnTo>
                    <a:pt x="0" y="105242"/>
                  </a:lnTo>
                  <a:lnTo>
                    <a:pt x="117386" y="105242"/>
                  </a:lnTo>
                </a:path>
                <a:path w="3714115" h="2927984">
                  <a:moveTo>
                    <a:pt x="10119" y="105242"/>
                  </a:moveTo>
                  <a:lnTo>
                    <a:pt x="10119" y="42501"/>
                  </a:lnTo>
                </a:path>
                <a:path w="3714115" h="2927984">
                  <a:moveTo>
                    <a:pt x="38454" y="42501"/>
                  </a:moveTo>
                  <a:lnTo>
                    <a:pt x="38454" y="67800"/>
                  </a:lnTo>
                </a:path>
                <a:path w="3714115" h="2927984">
                  <a:moveTo>
                    <a:pt x="117386" y="74884"/>
                  </a:moveTo>
                  <a:lnTo>
                    <a:pt x="100183" y="74884"/>
                  </a:lnTo>
                </a:path>
                <a:path w="3714115" h="2927984">
                  <a:moveTo>
                    <a:pt x="85003" y="105242"/>
                  </a:moveTo>
                  <a:lnTo>
                    <a:pt x="85003" y="89051"/>
                  </a:lnTo>
                </a:path>
                <a:path w="3714115" h="2927984">
                  <a:moveTo>
                    <a:pt x="85003" y="59705"/>
                  </a:moveTo>
                  <a:lnTo>
                    <a:pt x="85003" y="42501"/>
                  </a:lnTo>
                </a:path>
                <a:path w="3714115" h="2927984">
                  <a:moveTo>
                    <a:pt x="38454" y="80956"/>
                  </a:moveTo>
                  <a:lnTo>
                    <a:pt x="38454" y="105242"/>
                  </a:lnTo>
                </a:path>
                <a:path w="3714115" h="2927984">
                  <a:moveTo>
                    <a:pt x="31370" y="74884"/>
                  </a:moveTo>
                  <a:lnTo>
                    <a:pt x="10119" y="74884"/>
                  </a:lnTo>
                </a:path>
                <a:path w="3714115" h="2927984">
                  <a:moveTo>
                    <a:pt x="69824" y="74884"/>
                  </a:moveTo>
                  <a:lnTo>
                    <a:pt x="48573" y="74884"/>
                  </a:lnTo>
                </a:path>
                <a:path w="3714115" h="2927984">
                  <a:moveTo>
                    <a:pt x="112326" y="264119"/>
                  </a:moveTo>
                  <a:lnTo>
                    <a:pt x="112326" y="317752"/>
                  </a:lnTo>
                  <a:lnTo>
                    <a:pt x="5059" y="317752"/>
                  </a:lnTo>
                  <a:lnTo>
                    <a:pt x="5059" y="264119"/>
                  </a:lnTo>
                  <a:lnTo>
                    <a:pt x="112326" y="264119"/>
                  </a:lnTo>
                </a:path>
                <a:path w="3714115" h="2927984">
                  <a:moveTo>
                    <a:pt x="37442" y="264119"/>
                  </a:moveTo>
                  <a:lnTo>
                    <a:pt x="37442" y="288406"/>
                  </a:lnTo>
                </a:path>
                <a:path w="3714115" h="2927984">
                  <a:moveTo>
                    <a:pt x="22262" y="288406"/>
                  </a:moveTo>
                  <a:lnTo>
                    <a:pt x="46549" y="288406"/>
                  </a:lnTo>
                  <a:lnTo>
                    <a:pt x="46549" y="293465"/>
                  </a:lnTo>
                  <a:lnTo>
                    <a:pt x="22262" y="293465"/>
                  </a:lnTo>
                  <a:lnTo>
                    <a:pt x="22262" y="288406"/>
                  </a:lnTo>
                </a:path>
                <a:path w="3714115" h="2927984">
                  <a:moveTo>
                    <a:pt x="37442" y="293465"/>
                  </a:moveTo>
                  <a:lnTo>
                    <a:pt x="37442" y="317752"/>
                  </a:lnTo>
                </a:path>
                <a:path w="3714115" h="2927984">
                  <a:moveTo>
                    <a:pt x="5059" y="354182"/>
                  </a:moveTo>
                  <a:lnTo>
                    <a:pt x="112326" y="354182"/>
                  </a:lnTo>
                  <a:lnTo>
                    <a:pt x="112326" y="321800"/>
                  </a:lnTo>
                  <a:lnTo>
                    <a:pt x="5059" y="321800"/>
                  </a:lnTo>
                  <a:lnTo>
                    <a:pt x="5059" y="354182"/>
                  </a:lnTo>
                </a:path>
                <a:path w="3714115" h="2927984">
                  <a:moveTo>
                    <a:pt x="16191" y="321800"/>
                  </a:moveTo>
                  <a:lnTo>
                    <a:pt x="16191" y="354182"/>
                  </a:lnTo>
                </a:path>
                <a:path w="3714115" h="2927984">
                  <a:moveTo>
                    <a:pt x="26310" y="321800"/>
                  </a:moveTo>
                  <a:lnTo>
                    <a:pt x="26310" y="354182"/>
                  </a:lnTo>
                </a:path>
                <a:path w="3714115" h="2927984">
                  <a:moveTo>
                    <a:pt x="37442" y="321800"/>
                  </a:moveTo>
                  <a:lnTo>
                    <a:pt x="37442" y="354182"/>
                  </a:lnTo>
                </a:path>
                <a:path w="3714115" h="2927984">
                  <a:moveTo>
                    <a:pt x="47561" y="321800"/>
                  </a:moveTo>
                  <a:lnTo>
                    <a:pt x="47561" y="354182"/>
                  </a:lnTo>
                </a:path>
                <a:path w="3714115" h="2927984">
                  <a:moveTo>
                    <a:pt x="58693" y="321800"/>
                  </a:moveTo>
                  <a:lnTo>
                    <a:pt x="58693" y="354182"/>
                  </a:lnTo>
                </a:path>
                <a:path w="3714115" h="2927984">
                  <a:moveTo>
                    <a:pt x="68812" y="321800"/>
                  </a:moveTo>
                  <a:lnTo>
                    <a:pt x="68812" y="354182"/>
                  </a:lnTo>
                </a:path>
                <a:path w="3714115" h="2927984">
                  <a:moveTo>
                    <a:pt x="79944" y="321800"/>
                  </a:moveTo>
                  <a:lnTo>
                    <a:pt x="79944" y="354182"/>
                  </a:lnTo>
                </a:path>
                <a:path w="3714115" h="2927984">
                  <a:moveTo>
                    <a:pt x="90063" y="321800"/>
                  </a:moveTo>
                  <a:lnTo>
                    <a:pt x="90063" y="354182"/>
                  </a:lnTo>
                </a:path>
                <a:path w="3714115" h="2927984">
                  <a:moveTo>
                    <a:pt x="101195" y="321800"/>
                  </a:moveTo>
                  <a:lnTo>
                    <a:pt x="101195" y="354182"/>
                  </a:lnTo>
                </a:path>
                <a:path w="3714115" h="2927984">
                  <a:moveTo>
                    <a:pt x="2865846" y="2810188"/>
                  </a:moveTo>
                  <a:lnTo>
                    <a:pt x="2928587" y="2810188"/>
                  </a:lnTo>
                  <a:lnTo>
                    <a:pt x="2928587" y="2927575"/>
                  </a:lnTo>
                  <a:lnTo>
                    <a:pt x="2865846" y="2927575"/>
                  </a:lnTo>
                  <a:lnTo>
                    <a:pt x="2865846" y="2810188"/>
                  </a:lnTo>
                </a:path>
                <a:path w="3714115" h="2927984">
                  <a:moveTo>
                    <a:pt x="2865846" y="2916443"/>
                  </a:moveTo>
                  <a:lnTo>
                    <a:pt x="2928587" y="2916443"/>
                  </a:lnTo>
                </a:path>
                <a:path w="3714115" h="2927984">
                  <a:moveTo>
                    <a:pt x="2928587" y="2889121"/>
                  </a:moveTo>
                  <a:lnTo>
                    <a:pt x="2903288" y="2889121"/>
                  </a:lnTo>
                </a:path>
                <a:path w="3714115" h="2927984">
                  <a:moveTo>
                    <a:pt x="2897216" y="2810188"/>
                  </a:moveTo>
                  <a:lnTo>
                    <a:pt x="2897216" y="2827392"/>
                  </a:lnTo>
                </a:path>
                <a:path w="3714115" h="2927984">
                  <a:moveTo>
                    <a:pt x="2865846" y="2841559"/>
                  </a:moveTo>
                  <a:lnTo>
                    <a:pt x="2882037" y="2841559"/>
                  </a:lnTo>
                </a:path>
                <a:path w="3714115" h="2927984">
                  <a:moveTo>
                    <a:pt x="2912396" y="2841559"/>
                  </a:moveTo>
                  <a:lnTo>
                    <a:pt x="2928587" y="2841559"/>
                  </a:lnTo>
                </a:path>
                <a:path w="3714115" h="2927984">
                  <a:moveTo>
                    <a:pt x="2890133" y="2889121"/>
                  </a:moveTo>
                  <a:lnTo>
                    <a:pt x="2865846" y="2889121"/>
                  </a:lnTo>
                </a:path>
                <a:path w="3714115" h="2927984">
                  <a:moveTo>
                    <a:pt x="2897216" y="2895192"/>
                  </a:moveTo>
                  <a:lnTo>
                    <a:pt x="2897216" y="2916443"/>
                  </a:lnTo>
                </a:path>
                <a:path w="3714115" h="2927984">
                  <a:moveTo>
                    <a:pt x="2897216" y="2856738"/>
                  </a:moveTo>
                  <a:lnTo>
                    <a:pt x="2897216" y="2877989"/>
                  </a:lnTo>
                </a:path>
                <a:path w="3714115" h="2927984">
                  <a:moveTo>
                    <a:pt x="2706969" y="2815248"/>
                  </a:moveTo>
                  <a:lnTo>
                    <a:pt x="2653336" y="2815248"/>
                  </a:lnTo>
                  <a:lnTo>
                    <a:pt x="2653336" y="2922515"/>
                  </a:lnTo>
                  <a:lnTo>
                    <a:pt x="2706969" y="2922515"/>
                  </a:lnTo>
                  <a:lnTo>
                    <a:pt x="2706969" y="2815248"/>
                  </a:lnTo>
                </a:path>
                <a:path w="3714115" h="2927984">
                  <a:moveTo>
                    <a:pt x="2706969" y="2890133"/>
                  </a:moveTo>
                  <a:lnTo>
                    <a:pt x="2682683" y="2890133"/>
                  </a:lnTo>
                </a:path>
                <a:path w="3714115" h="2927984">
                  <a:moveTo>
                    <a:pt x="2682683" y="2905312"/>
                  </a:moveTo>
                  <a:lnTo>
                    <a:pt x="2682683" y="2881025"/>
                  </a:lnTo>
                  <a:lnTo>
                    <a:pt x="2677623" y="2881025"/>
                  </a:lnTo>
                  <a:lnTo>
                    <a:pt x="2677623" y="2905312"/>
                  </a:lnTo>
                  <a:lnTo>
                    <a:pt x="2682683" y="2905312"/>
                  </a:lnTo>
                </a:path>
                <a:path w="3714115" h="2927984">
                  <a:moveTo>
                    <a:pt x="2677623" y="2890133"/>
                  </a:moveTo>
                  <a:lnTo>
                    <a:pt x="2653336" y="2890133"/>
                  </a:lnTo>
                </a:path>
                <a:path w="3714115" h="2927984">
                  <a:moveTo>
                    <a:pt x="2616906" y="2922515"/>
                  </a:moveTo>
                  <a:lnTo>
                    <a:pt x="2616906" y="2815248"/>
                  </a:lnTo>
                  <a:lnTo>
                    <a:pt x="2649288" y="2815248"/>
                  </a:lnTo>
                  <a:lnTo>
                    <a:pt x="2649288" y="2922515"/>
                  </a:lnTo>
                  <a:lnTo>
                    <a:pt x="2616906" y="2922515"/>
                  </a:lnTo>
                </a:path>
                <a:path w="3714115" h="2927984">
                  <a:moveTo>
                    <a:pt x="2649288" y="2911384"/>
                  </a:moveTo>
                  <a:lnTo>
                    <a:pt x="2616906" y="2911384"/>
                  </a:lnTo>
                </a:path>
                <a:path w="3714115" h="2927984">
                  <a:moveTo>
                    <a:pt x="2649288" y="2901264"/>
                  </a:moveTo>
                  <a:lnTo>
                    <a:pt x="2616906" y="2901264"/>
                  </a:lnTo>
                </a:path>
                <a:path w="3714115" h="2927984">
                  <a:moveTo>
                    <a:pt x="2649288" y="2890133"/>
                  </a:moveTo>
                  <a:lnTo>
                    <a:pt x="2616906" y="2890133"/>
                  </a:lnTo>
                </a:path>
                <a:path w="3714115" h="2927984">
                  <a:moveTo>
                    <a:pt x="2649288" y="2880013"/>
                  </a:moveTo>
                  <a:lnTo>
                    <a:pt x="2616906" y="2880013"/>
                  </a:lnTo>
                </a:path>
                <a:path w="3714115" h="2927984">
                  <a:moveTo>
                    <a:pt x="2649288" y="2868882"/>
                  </a:moveTo>
                  <a:lnTo>
                    <a:pt x="2616906" y="2868882"/>
                  </a:lnTo>
                </a:path>
                <a:path w="3714115" h="2927984">
                  <a:moveTo>
                    <a:pt x="2649288" y="2857750"/>
                  </a:moveTo>
                  <a:lnTo>
                    <a:pt x="2616906" y="2857750"/>
                  </a:lnTo>
                </a:path>
                <a:path w="3714115" h="2927984">
                  <a:moveTo>
                    <a:pt x="2649288" y="2847631"/>
                  </a:moveTo>
                  <a:lnTo>
                    <a:pt x="2616906" y="2847631"/>
                  </a:lnTo>
                </a:path>
                <a:path w="3714115" h="2927984">
                  <a:moveTo>
                    <a:pt x="2649288" y="2836499"/>
                  </a:moveTo>
                  <a:lnTo>
                    <a:pt x="2616906" y="2836499"/>
                  </a:lnTo>
                </a:path>
                <a:path w="3714115" h="2927984">
                  <a:moveTo>
                    <a:pt x="2649288" y="2826380"/>
                  </a:moveTo>
                  <a:lnTo>
                    <a:pt x="2616906" y="2826380"/>
                  </a:lnTo>
                </a:path>
                <a:path w="3714115" h="2927984">
                  <a:moveTo>
                    <a:pt x="3061152" y="244892"/>
                  </a:moveTo>
                  <a:lnTo>
                    <a:pt x="3114786" y="96135"/>
                  </a:lnTo>
                </a:path>
                <a:path w="3714115" h="2927984">
                  <a:moveTo>
                    <a:pt x="3713861" y="244892"/>
                  </a:moveTo>
                  <a:lnTo>
                    <a:pt x="3660228" y="96135"/>
                  </a:lnTo>
                  <a:lnTo>
                    <a:pt x="3660228" y="244892"/>
                  </a:lnTo>
                  <a:lnTo>
                    <a:pt x="3713861" y="96135"/>
                  </a:lnTo>
                </a:path>
                <a:path w="3714115" h="2927984">
                  <a:moveTo>
                    <a:pt x="3542841" y="244892"/>
                  </a:moveTo>
                  <a:lnTo>
                    <a:pt x="3660228" y="244892"/>
                  </a:lnTo>
                </a:path>
                <a:path w="3714115" h="2927984">
                  <a:moveTo>
                    <a:pt x="3114786" y="1720317"/>
                  </a:moveTo>
                  <a:lnTo>
                    <a:pt x="3061152" y="1591799"/>
                  </a:lnTo>
                  <a:lnTo>
                    <a:pt x="3061152" y="1720317"/>
                  </a:lnTo>
                </a:path>
                <a:path w="3714115" h="2927984">
                  <a:moveTo>
                    <a:pt x="3354618" y="1363098"/>
                  </a:moveTo>
                  <a:lnTo>
                    <a:pt x="3354618" y="1388397"/>
                  </a:lnTo>
                  <a:lnTo>
                    <a:pt x="3247351" y="1388397"/>
                  </a:lnTo>
                  <a:lnTo>
                    <a:pt x="3247351" y="1363098"/>
                  </a:lnTo>
                  <a:lnTo>
                    <a:pt x="3354618" y="1363098"/>
                  </a:lnTo>
                  <a:lnTo>
                    <a:pt x="3247351" y="1388397"/>
                  </a:lnTo>
                  <a:lnTo>
                    <a:pt x="3354618" y="1388397"/>
                  </a:lnTo>
                  <a:lnTo>
                    <a:pt x="3247351" y="1363098"/>
                  </a:lnTo>
                </a:path>
                <a:path w="3714115" h="2927984">
                  <a:moveTo>
                    <a:pt x="3114786" y="1388397"/>
                  </a:moveTo>
                  <a:lnTo>
                    <a:pt x="3114786" y="1363098"/>
                  </a:lnTo>
                  <a:lnTo>
                    <a:pt x="3222053" y="1363098"/>
                  </a:lnTo>
                  <a:lnTo>
                    <a:pt x="3222053" y="1388397"/>
                  </a:lnTo>
                  <a:lnTo>
                    <a:pt x="3114786" y="1388397"/>
                  </a:lnTo>
                  <a:lnTo>
                    <a:pt x="3222053" y="1363098"/>
                  </a:lnTo>
                  <a:lnTo>
                    <a:pt x="3114786" y="1363098"/>
                  </a:lnTo>
                  <a:lnTo>
                    <a:pt x="3222053" y="1388397"/>
                  </a:lnTo>
                </a:path>
                <a:path w="3714115" h="2927984">
                  <a:moveTo>
                    <a:pt x="3061152" y="1491616"/>
                  </a:moveTo>
                  <a:lnTo>
                    <a:pt x="3114786" y="1491616"/>
                  </a:lnTo>
                  <a:lnTo>
                    <a:pt x="3114786" y="1565488"/>
                  </a:lnTo>
                  <a:lnTo>
                    <a:pt x="3061152" y="1491616"/>
                  </a:lnTo>
                  <a:lnTo>
                    <a:pt x="3061152" y="1565488"/>
                  </a:lnTo>
                  <a:lnTo>
                    <a:pt x="3114786" y="1491616"/>
                  </a:lnTo>
                </a:path>
                <a:path w="3714115" h="2927984">
                  <a:moveTo>
                    <a:pt x="3061152" y="1565488"/>
                  </a:moveTo>
                  <a:lnTo>
                    <a:pt x="3114786" y="1565488"/>
                  </a:lnTo>
                </a:path>
                <a:path w="3714115" h="2927984">
                  <a:moveTo>
                    <a:pt x="3379917" y="1720317"/>
                  </a:moveTo>
                  <a:lnTo>
                    <a:pt x="3354618" y="1720317"/>
                  </a:lnTo>
                  <a:lnTo>
                    <a:pt x="3354618" y="1624181"/>
                  </a:lnTo>
                  <a:lnTo>
                    <a:pt x="3379917" y="1624181"/>
                  </a:lnTo>
                  <a:lnTo>
                    <a:pt x="3379917" y="1720317"/>
                  </a:lnTo>
                  <a:lnTo>
                    <a:pt x="3354618" y="1624181"/>
                  </a:lnTo>
                  <a:lnTo>
                    <a:pt x="3354618" y="1720317"/>
                  </a:lnTo>
                  <a:lnTo>
                    <a:pt x="3379917" y="1624181"/>
                  </a:lnTo>
                </a:path>
                <a:path w="3714115" h="2927984">
                  <a:moveTo>
                    <a:pt x="3379917" y="1597871"/>
                  </a:moveTo>
                  <a:lnTo>
                    <a:pt x="3354618" y="1597871"/>
                  </a:lnTo>
                  <a:lnTo>
                    <a:pt x="3354618" y="1534118"/>
                  </a:lnTo>
                  <a:lnTo>
                    <a:pt x="3379917" y="1534118"/>
                  </a:lnTo>
                  <a:lnTo>
                    <a:pt x="3379917" y="1597871"/>
                  </a:lnTo>
                  <a:lnTo>
                    <a:pt x="3354618" y="1534118"/>
                  </a:lnTo>
                  <a:lnTo>
                    <a:pt x="3354618" y="1597871"/>
                  </a:lnTo>
                  <a:lnTo>
                    <a:pt x="3379917" y="1534118"/>
                  </a:lnTo>
                </a:path>
                <a:path w="3714115" h="2927984">
                  <a:moveTo>
                    <a:pt x="1811392" y="171019"/>
                  </a:moveTo>
                  <a:lnTo>
                    <a:pt x="1661624" y="171019"/>
                  </a:lnTo>
                  <a:lnTo>
                    <a:pt x="1661624" y="384541"/>
                  </a:lnTo>
                </a:path>
                <a:path w="3714115" h="2927984">
                  <a:moveTo>
                    <a:pt x="1811392" y="144709"/>
                  </a:moveTo>
                  <a:lnTo>
                    <a:pt x="1811392" y="0"/>
                  </a:lnTo>
                  <a:lnTo>
                    <a:pt x="1661624" y="0"/>
                  </a:lnTo>
                </a:path>
                <a:path w="3714115" h="2927984">
                  <a:moveTo>
                    <a:pt x="1811392" y="1645432"/>
                  </a:moveTo>
                  <a:lnTo>
                    <a:pt x="1661624" y="1645432"/>
                  </a:lnTo>
                  <a:lnTo>
                    <a:pt x="1661624" y="1431911"/>
                  </a:lnTo>
                </a:path>
                <a:path w="3714115" h="2927984">
                  <a:moveTo>
                    <a:pt x="1811392" y="1670731"/>
                  </a:moveTo>
                  <a:lnTo>
                    <a:pt x="1811392" y="1816452"/>
                  </a:lnTo>
                  <a:lnTo>
                    <a:pt x="1661624" y="181645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569" name="object 1569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3060815" y="10292219"/>
              <a:ext cx="139649" cy="165960"/>
            </a:xfrm>
            <a:prstGeom prst="rect">
              <a:avLst/>
            </a:prstGeom>
          </p:spPr>
        </p:pic>
        <p:sp>
          <p:nvSpPr>
            <p:cNvPr id="1570" name="object 1570"/>
            <p:cNvSpPr/>
            <p:nvPr/>
          </p:nvSpPr>
          <p:spPr>
            <a:xfrm>
              <a:off x="2432393" y="9001981"/>
              <a:ext cx="4123054" cy="2791460"/>
            </a:xfrm>
            <a:custGeom>
              <a:avLst/>
              <a:gdLst/>
              <a:ahLst/>
              <a:cxnLst/>
              <a:rect l="l" t="t" r="r" b="b"/>
              <a:pathLst>
                <a:path w="4123054" h="2791459">
                  <a:moveTo>
                    <a:pt x="659792" y="1564476"/>
                  </a:moveTo>
                  <a:lnTo>
                    <a:pt x="659792" y="1479472"/>
                  </a:lnTo>
                  <a:lnTo>
                    <a:pt x="499903" y="1479472"/>
                  </a:lnTo>
                  <a:lnTo>
                    <a:pt x="659792" y="1479472"/>
                  </a:lnTo>
                  <a:lnTo>
                    <a:pt x="659792" y="1539178"/>
                  </a:lnTo>
                </a:path>
                <a:path w="4123054" h="2791459">
                  <a:moveTo>
                    <a:pt x="606158" y="1293273"/>
                  </a:moveTo>
                  <a:lnTo>
                    <a:pt x="606158" y="1453162"/>
                  </a:lnTo>
                </a:path>
                <a:path w="4123054" h="2791459">
                  <a:moveTo>
                    <a:pt x="659792" y="1643409"/>
                  </a:moveTo>
                  <a:lnTo>
                    <a:pt x="659792" y="1708173"/>
                  </a:lnTo>
                  <a:lnTo>
                    <a:pt x="659792" y="1589775"/>
                  </a:lnTo>
                  <a:lnTo>
                    <a:pt x="499903" y="1589775"/>
                  </a:lnTo>
                  <a:lnTo>
                    <a:pt x="499903" y="1708173"/>
                  </a:lnTo>
                  <a:lnTo>
                    <a:pt x="659792" y="1708173"/>
                  </a:lnTo>
                  <a:lnTo>
                    <a:pt x="499903" y="1708173"/>
                  </a:lnTo>
                </a:path>
                <a:path w="4123054" h="2791459">
                  <a:moveTo>
                    <a:pt x="738724" y="1600907"/>
                  </a:moveTo>
                  <a:lnTo>
                    <a:pt x="738724" y="1708173"/>
                  </a:lnTo>
                  <a:lnTo>
                    <a:pt x="685091" y="1708173"/>
                  </a:lnTo>
                  <a:lnTo>
                    <a:pt x="685091" y="1600907"/>
                  </a:lnTo>
                  <a:lnTo>
                    <a:pt x="738724" y="1600907"/>
                  </a:lnTo>
                </a:path>
                <a:path w="4123054" h="2791459">
                  <a:moveTo>
                    <a:pt x="685091" y="1479472"/>
                  </a:moveTo>
                  <a:lnTo>
                    <a:pt x="738724" y="1479472"/>
                  </a:lnTo>
                  <a:lnTo>
                    <a:pt x="738724" y="1564476"/>
                  </a:lnTo>
                  <a:lnTo>
                    <a:pt x="685091" y="1564476"/>
                  </a:lnTo>
                  <a:lnTo>
                    <a:pt x="685091" y="1479472"/>
                  </a:lnTo>
                </a:path>
                <a:path w="4123054" h="2791459">
                  <a:moveTo>
                    <a:pt x="1011951" y="2727208"/>
                  </a:moveTo>
                  <a:lnTo>
                    <a:pt x="1011951" y="2790961"/>
                  </a:lnTo>
                  <a:lnTo>
                    <a:pt x="948198" y="2790961"/>
                  </a:lnTo>
                  <a:lnTo>
                    <a:pt x="948198" y="2727208"/>
                  </a:lnTo>
                  <a:lnTo>
                    <a:pt x="1011951" y="2727208"/>
                  </a:lnTo>
                </a:path>
                <a:path w="4123054" h="2791459">
                  <a:moveTo>
                    <a:pt x="4057924" y="64764"/>
                  </a:moveTo>
                  <a:lnTo>
                    <a:pt x="4057924" y="0"/>
                  </a:lnTo>
                  <a:lnTo>
                    <a:pt x="4122689" y="0"/>
                  </a:lnTo>
                  <a:lnTo>
                    <a:pt x="4122689" y="64764"/>
                  </a:lnTo>
                  <a:lnTo>
                    <a:pt x="4057924" y="64764"/>
                  </a:lnTo>
                </a:path>
                <a:path w="4123054" h="2791459">
                  <a:moveTo>
                    <a:pt x="1065584" y="2727208"/>
                  </a:moveTo>
                  <a:lnTo>
                    <a:pt x="1065584" y="2790961"/>
                  </a:lnTo>
                  <a:lnTo>
                    <a:pt x="1130349" y="2790961"/>
                  </a:lnTo>
                  <a:lnTo>
                    <a:pt x="1130349" y="2727208"/>
                  </a:lnTo>
                  <a:lnTo>
                    <a:pt x="1065584" y="2727208"/>
                  </a:lnTo>
                </a:path>
                <a:path w="4123054" h="2791459">
                  <a:moveTo>
                    <a:pt x="2508627" y="2727208"/>
                  </a:moveTo>
                  <a:lnTo>
                    <a:pt x="2508627" y="2790961"/>
                  </a:lnTo>
                  <a:lnTo>
                    <a:pt x="2444874" y="2790961"/>
                  </a:lnTo>
                  <a:lnTo>
                    <a:pt x="2444874" y="2727208"/>
                  </a:lnTo>
                  <a:lnTo>
                    <a:pt x="2508627" y="2727208"/>
                  </a:lnTo>
                </a:path>
                <a:path w="4123054" h="2791459">
                  <a:moveTo>
                    <a:pt x="2562260" y="2727208"/>
                  </a:moveTo>
                  <a:lnTo>
                    <a:pt x="2562260" y="2790961"/>
                  </a:lnTo>
                  <a:lnTo>
                    <a:pt x="2626013" y="2790961"/>
                  </a:lnTo>
                  <a:lnTo>
                    <a:pt x="2626013" y="2727208"/>
                  </a:lnTo>
                  <a:lnTo>
                    <a:pt x="2562260" y="2727208"/>
                  </a:lnTo>
                </a:path>
                <a:path w="4123054" h="2791459">
                  <a:moveTo>
                    <a:pt x="4005303" y="2727208"/>
                  </a:moveTo>
                  <a:lnTo>
                    <a:pt x="4005303" y="2790961"/>
                  </a:lnTo>
                  <a:lnTo>
                    <a:pt x="3940538" y="2790961"/>
                  </a:lnTo>
                  <a:lnTo>
                    <a:pt x="3940538" y="2727208"/>
                  </a:lnTo>
                  <a:lnTo>
                    <a:pt x="4005303" y="2727208"/>
                  </a:lnTo>
                </a:path>
                <a:path w="4123054" h="2791459">
                  <a:moveTo>
                    <a:pt x="4057924" y="2727208"/>
                  </a:moveTo>
                  <a:lnTo>
                    <a:pt x="4057924" y="2790961"/>
                  </a:lnTo>
                  <a:lnTo>
                    <a:pt x="4122689" y="2790961"/>
                  </a:lnTo>
                  <a:lnTo>
                    <a:pt x="4122689" y="2727208"/>
                  </a:lnTo>
                  <a:lnTo>
                    <a:pt x="4057924" y="2727208"/>
                  </a:lnTo>
                </a:path>
                <a:path w="4123054" h="2791459">
                  <a:moveTo>
                    <a:pt x="4005303" y="64764"/>
                  </a:moveTo>
                  <a:lnTo>
                    <a:pt x="4005303" y="0"/>
                  </a:lnTo>
                  <a:lnTo>
                    <a:pt x="3940538" y="0"/>
                  </a:lnTo>
                  <a:lnTo>
                    <a:pt x="3940538" y="64764"/>
                  </a:lnTo>
                  <a:lnTo>
                    <a:pt x="4005303" y="64764"/>
                  </a:lnTo>
                </a:path>
                <a:path w="4123054" h="2791459">
                  <a:moveTo>
                    <a:pt x="2562260" y="64764"/>
                  </a:moveTo>
                  <a:lnTo>
                    <a:pt x="2562260" y="0"/>
                  </a:lnTo>
                  <a:lnTo>
                    <a:pt x="2626013" y="0"/>
                  </a:lnTo>
                  <a:lnTo>
                    <a:pt x="2626013" y="64764"/>
                  </a:lnTo>
                  <a:lnTo>
                    <a:pt x="2562260" y="64764"/>
                  </a:lnTo>
                </a:path>
                <a:path w="4123054" h="2791459">
                  <a:moveTo>
                    <a:pt x="2508627" y="64764"/>
                  </a:moveTo>
                  <a:lnTo>
                    <a:pt x="2508627" y="0"/>
                  </a:lnTo>
                  <a:lnTo>
                    <a:pt x="2444874" y="0"/>
                  </a:lnTo>
                  <a:lnTo>
                    <a:pt x="2444874" y="64764"/>
                  </a:lnTo>
                  <a:lnTo>
                    <a:pt x="2508627" y="64764"/>
                  </a:lnTo>
                </a:path>
                <a:path w="4123054" h="2791459">
                  <a:moveTo>
                    <a:pt x="1065584" y="64764"/>
                  </a:moveTo>
                  <a:lnTo>
                    <a:pt x="1065584" y="0"/>
                  </a:lnTo>
                  <a:lnTo>
                    <a:pt x="1130349" y="0"/>
                  </a:lnTo>
                  <a:lnTo>
                    <a:pt x="1130349" y="64764"/>
                  </a:lnTo>
                  <a:lnTo>
                    <a:pt x="1065584" y="64764"/>
                  </a:lnTo>
                </a:path>
                <a:path w="4123054" h="2791459">
                  <a:moveTo>
                    <a:pt x="1011951" y="64764"/>
                  </a:moveTo>
                  <a:lnTo>
                    <a:pt x="1011951" y="0"/>
                  </a:lnTo>
                  <a:lnTo>
                    <a:pt x="948198" y="0"/>
                  </a:lnTo>
                  <a:lnTo>
                    <a:pt x="948198" y="64764"/>
                  </a:lnTo>
                  <a:lnTo>
                    <a:pt x="1011951" y="64764"/>
                  </a:lnTo>
                </a:path>
                <a:path w="4123054" h="2791459">
                  <a:moveTo>
                    <a:pt x="721521" y="1944970"/>
                  </a:moveTo>
                  <a:lnTo>
                    <a:pt x="657768" y="1944970"/>
                  </a:lnTo>
                  <a:lnTo>
                    <a:pt x="657768" y="2004675"/>
                  </a:lnTo>
                  <a:lnTo>
                    <a:pt x="721521" y="2004675"/>
                  </a:lnTo>
                  <a:lnTo>
                    <a:pt x="721521" y="1944970"/>
                  </a:lnTo>
                </a:path>
                <a:path w="4123054" h="2791459">
                  <a:moveTo>
                    <a:pt x="721521" y="845991"/>
                  </a:moveTo>
                  <a:lnTo>
                    <a:pt x="657768" y="845991"/>
                  </a:lnTo>
                  <a:lnTo>
                    <a:pt x="657768" y="786286"/>
                  </a:lnTo>
                  <a:lnTo>
                    <a:pt x="721521" y="786286"/>
                  </a:lnTo>
                  <a:lnTo>
                    <a:pt x="721521" y="845991"/>
                  </a:lnTo>
                </a:path>
                <a:path w="4123054" h="2791459">
                  <a:moveTo>
                    <a:pt x="738724" y="1893361"/>
                  </a:moveTo>
                  <a:lnTo>
                    <a:pt x="738724" y="1733472"/>
                  </a:lnTo>
                  <a:lnTo>
                    <a:pt x="632469" y="1733472"/>
                  </a:lnTo>
                  <a:lnTo>
                    <a:pt x="632469" y="1897408"/>
                  </a:lnTo>
                </a:path>
                <a:path w="4123054" h="2791459">
                  <a:moveTo>
                    <a:pt x="659792" y="1564476"/>
                  </a:moveTo>
                  <a:lnTo>
                    <a:pt x="499903" y="1564476"/>
                  </a:lnTo>
                </a:path>
                <a:path w="4123054" h="2791459">
                  <a:moveTo>
                    <a:pt x="606158" y="1897408"/>
                  </a:moveTo>
                  <a:lnTo>
                    <a:pt x="606158" y="1733472"/>
                  </a:lnTo>
                  <a:lnTo>
                    <a:pt x="499903" y="1733472"/>
                  </a:lnTo>
                  <a:lnTo>
                    <a:pt x="499903" y="1897408"/>
                  </a:lnTo>
                </a:path>
                <a:path w="4123054" h="2791459">
                  <a:moveTo>
                    <a:pt x="2063368" y="1721329"/>
                  </a:moveTo>
                  <a:lnTo>
                    <a:pt x="2049201" y="1721329"/>
                  </a:lnTo>
                  <a:lnTo>
                    <a:pt x="2049201" y="1785082"/>
                  </a:lnTo>
                  <a:lnTo>
                    <a:pt x="2097775" y="1785082"/>
                  </a:lnTo>
                  <a:lnTo>
                    <a:pt x="2097775" y="1721329"/>
                  </a:lnTo>
                  <a:lnTo>
                    <a:pt x="2081583" y="1721329"/>
                  </a:lnTo>
                </a:path>
                <a:path w="4123054" h="2791459">
                  <a:moveTo>
                    <a:pt x="2081583" y="1719305"/>
                  </a:moveTo>
                  <a:lnTo>
                    <a:pt x="2063368" y="1719305"/>
                  </a:lnTo>
                  <a:lnTo>
                    <a:pt x="2063368" y="1724365"/>
                  </a:lnTo>
                  <a:lnTo>
                    <a:pt x="2081583" y="1724365"/>
                  </a:lnTo>
                  <a:lnTo>
                    <a:pt x="2081583" y="1719305"/>
                  </a:lnTo>
                </a:path>
                <a:path w="4123054" h="2791459">
                  <a:moveTo>
                    <a:pt x="2075512" y="1719305"/>
                  </a:moveTo>
                  <a:lnTo>
                    <a:pt x="2075512" y="1709185"/>
                  </a:lnTo>
                  <a:lnTo>
                    <a:pt x="2069440" y="1709185"/>
                  </a:lnTo>
                  <a:lnTo>
                    <a:pt x="2069440" y="1719305"/>
                  </a:lnTo>
                </a:path>
                <a:path w="4123054" h="2791459">
                  <a:moveTo>
                    <a:pt x="2097775" y="1736508"/>
                  </a:moveTo>
                  <a:lnTo>
                    <a:pt x="2100811" y="1736508"/>
                  </a:lnTo>
                  <a:lnTo>
                    <a:pt x="2100811" y="1747640"/>
                  </a:lnTo>
                  <a:lnTo>
                    <a:pt x="2097775" y="1747640"/>
                  </a:lnTo>
                  <a:lnTo>
                    <a:pt x="2097775" y="1736508"/>
                  </a:lnTo>
                </a:path>
                <a:path w="4123054" h="2791459">
                  <a:moveTo>
                    <a:pt x="2111942" y="1757759"/>
                  </a:moveTo>
                  <a:lnTo>
                    <a:pt x="2271830" y="1757759"/>
                  </a:lnTo>
                  <a:lnTo>
                    <a:pt x="2271830" y="1725377"/>
                  </a:lnTo>
                  <a:lnTo>
                    <a:pt x="2111942" y="1725377"/>
                  </a:lnTo>
                  <a:lnTo>
                    <a:pt x="2111942" y="1757759"/>
                  </a:lnTo>
                </a:path>
                <a:path w="4123054" h="2791459">
                  <a:moveTo>
                    <a:pt x="2283974" y="1724365"/>
                  </a:moveTo>
                  <a:lnTo>
                    <a:pt x="2302189" y="1724365"/>
                  </a:lnTo>
                  <a:lnTo>
                    <a:pt x="2302189" y="1786094"/>
                  </a:lnTo>
                  <a:lnTo>
                    <a:pt x="2283974" y="1786094"/>
                  </a:lnTo>
                  <a:lnTo>
                    <a:pt x="2283974" y="1724365"/>
                  </a:lnTo>
                </a:path>
                <a:path w="4123054" h="2791459">
                  <a:moveTo>
                    <a:pt x="2365942" y="1559417"/>
                  </a:moveTo>
                  <a:lnTo>
                    <a:pt x="2375049" y="1559417"/>
                  </a:lnTo>
                  <a:lnTo>
                    <a:pt x="2375049" y="1662636"/>
                  </a:lnTo>
                  <a:lnTo>
                    <a:pt x="2364930" y="1662636"/>
                  </a:lnTo>
                  <a:lnTo>
                    <a:pt x="2365942" y="1462269"/>
                  </a:lnTo>
                  <a:lnTo>
                    <a:pt x="2375049" y="1462269"/>
                  </a:lnTo>
                  <a:lnTo>
                    <a:pt x="2375049" y="1465305"/>
                  </a:lnTo>
                  <a:lnTo>
                    <a:pt x="2380109" y="1465305"/>
                  </a:lnTo>
                  <a:lnTo>
                    <a:pt x="2380109" y="1434947"/>
                  </a:lnTo>
                  <a:lnTo>
                    <a:pt x="2358858" y="1434947"/>
                  </a:lnTo>
                  <a:lnTo>
                    <a:pt x="2358858" y="1775974"/>
                  </a:lnTo>
                  <a:lnTo>
                    <a:pt x="2380109" y="1775974"/>
                  </a:lnTo>
                  <a:lnTo>
                    <a:pt x="2380109" y="1658588"/>
                  </a:lnTo>
                  <a:lnTo>
                    <a:pt x="2375049" y="1658588"/>
                  </a:lnTo>
                </a:path>
                <a:path w="4123054" h="2791459">
                  <a:moveTo>
                    <a:pt x="2358858" y="1565488"/>
                  </a:moveTo>
                  <a:lnTo>
                    <a:pt x="2365942" y="1565488"/>
                  </a:lnTo>
                </a:path>
                <a:path w="4123054" h="2791459">
                  <a:moveTo>
                    <a:pt x="2358858" y="1463281"/>
                  </a:moveTo>
                  <a:lnTo>
                    <a:pt x="2365942" y="1463281"/>
                  </a:lnTo>
                  <a:lnTo>
                    <a:pt x="2365942" y="1462269"/>
                  </a:lnTo>
                  <a:lnTo>
                    <a:pt x="2358858" y="1462269"/>
                  </a:lnTo>
                  <a:lnTo>
                    <a:pt x="2358858" y="1463281"/>
                  </a:lnTo>
                </a:path>
                <a:path w="4123054" h="2791459">
                  <a:moveTo>
                    <a:pt x="2344691" y="1465305"/>
                  </a:moveTo>
                  <a:lnTo>
                    <a:pt x="2351774" y="1465305"/>
                  </a:lnTo>
                </a:path>
                <a:path w="4123054" h="2791459">
                  <a:moveTo>
                    <a:pt x="1966221" y="1450126"/>
                  </a:moveTo>
                  <a:lnTo>
                    <a:pt x="1840739" y="1450126"/>
                  </a:lnTo>
                  <a:lnTo>
                    <a:pt x="1840739" y="1456198"/>
                  </a:lnTo>
                  <a:lnTo>
                    <a:pt x="2324452" y="1456198"/>
                  </a:lnTo>
                  <a:lnTo>
                    <a:pt x="2324452" y="1450126"/>
                  </a:lnTo>
                  <a:lnTo>
                    <a:pt x="2323440" y="1766867"/>
                  </a:lnTo>
                  <a:lnTo>
                    <a:pt x="2351774" y="1766867"/>
                  </a:lnTo>
                  <a:lnTo>
                    <a:pt x="2351774" y="1568524"/>
                  </a:lnTo>
                </a:path>
                <a:path w="4123054" h="2791459">
                  <a:moveTo>
                    <a:pt x="2333559" y="1658588"/>
                  </a:moveTo>
                  <a:lnTo>
                    <a:pt x="2324452" y="1658588"/>
                  </a:lnTo>
                </a:path>
                <a:path w="4123054" h="2791459">
                  <a:moveTo>
                    <a:pt x="1966221" y="1443042"/>
                  </a:moveTo>
                  <a:lnTo>
                    <a:pt x="2001639" y="1443042"/>
                  </a:lnTo>
                  <a:lnTo>
                    <a:pt x="2001639" y="1453162"/>
                  </a:lnTo>
                  <a:lnTo>
                    <a:pt x="1966221" y="1453162"/>
                  </a:lnTo>
                  <a:lnTo>
                    <a:pt x="1966221" y="1443042"/>
                  </a:lnTo>
                </a:path>
                <a:path w="4123054" h="2791459">
                  <a:moveTo>
                    <a:pt x="2016819" y="1447090"/>
                  </a:moveTo>
                  <a:lnTo>
                    <a:pt x="2001639" y="1447090"/>
                  </a:lnTo>
                  <a:lnTo>
                    <a:pt x="2001639" y="1453162"/>
                  </a:lnTo>
                  <a:lnTo>
                    <a:pt x="2016819" y="1453162"/>
                  </a:lnTo>
                  <a:lnTo>
                    <a:pt x="2016819" y="1443042"/>
                  </a:lnTo>
                </a:path>
                <a:path w="4123054" h="2791459">
                  <a:moveTo>
                    <a:pt x="2324452" y="1450126"/>
                  </a:moveTo>
                  <a:lnTo>
                    <a:pt x="2147360" y="1450126"/>
                  </a:lnTo>
                </a:path>
                <a:path w="4123054" h="2791459">
                  <a:moveTo>
                    <a:pt x="2147360" y="1443042"/>
                  </a:moveTo>
                  <a:lnTo>
                    <a:pt x="2111942" y="1443042"/>
                  </a:lnTo>
                  <a:lnTo>
                    <a:pt x="2111942" y="1453162"/>
                  </a:lnTo>
                  <a:lnTo>
                    <a:pt x="2147360" y="1453162"/>
                  </a:lnTo>
                  <a:lnTo>
                    <a:pt x="2147360" y="1443042"/>
                  </a:lnTo>
                </a:path>
                <a:path w="4123054" h="2791459">
                  <a:moveTo>
                    <a:pt x="2111942" y="1453162"/>
                  </a:moveTo>
                  <a:lnTo>
                    <a:pt x="2097775" y="1453162"/>
                  </a:lnTo>
                  <a:lnTo>
                    <a:pt x="2097775" y="1443042"/>
                  </a:lnTo>
                </a:path>
                <a:path w="4123054" h="2791459">
                  <a:moveTo>
                    <a:pt x="2097775" y="1447090"/>
                  </a:moveTo>
                  <a:lnTo>
                    <a:pt x="2111942" y="1447090"/>
                  </a:lnTo>
                </a:path>
                <a:path w="4123054" h="2791459">
                  <a:moveTo>
                    <a:pt x="2016819" y="1450126"/>
                  </a:moveTo>
                  <a:lnTo>
                    <a:pt x="2097775" y="1450126"/>
                  </a:lnTo>
                </a:path>
                <a:path w="4123054" h="2791459">
                  <a:moveTo>
                    <a:pt x="2094739" y="1434947"/>
                  </a:moveTo>
                  <a:lnTo>
                    <a:pt x="2048189" y="1434947"/>
                  </a:lnTo>
                  <a:lnTo>
                    <a:pt x="2048189" y="1424827"/>
                  </a:lnTo>
                  <a:lnTo>
                    <a:pt x="2094739" y="1424827"/>
                  </a:lnTo>
                  <a:lnTo>
                    <a:pt x="2094739" y="1434947"/>
                  </a:lnTo>
                </a:path>
                <a:path w="4123054" h="2791459">
                  <a:moveTo>
                    <a:pt x="2062356" y="1434947"/>
                  </a:moveTo>
                  <a:lnTo>
                    <a:pt x="2082595" y="1434947"/>
                  </a:lnTo>
                  <a:lnTo>
                    <a:pt x="2082595" y="1436970"/>
                  </a:lnTo>
                  <a:lnTo>
                    <a:pt x="2062356" y="1436970"/>
                  </a:lnTo>
                  <a:lnTo>
                    <a:pt x="2062356" y="1434947"/>
                  </a:lnTo>
                </a:path>
                <a:path w="4123054" h="2791459">
                  <a:moveTo>
                    <a:pt x="2075512" y="1437982"/>
                  </a:moveTo>
                  <a:lnTo>
                    <a:pt x="2068428" y="1437982"/>
                  </a:lnTo>
                  <a:lnTo>
                    <a:pt x="2068428" y="1448102"/>
                  </a:lnTo>
                  <a:lnTo>
                    <a:pt x="2075512" y="1448102"/>
                  </a:lnTo>
                  <a:lnTo>
                    <a:pt x="2075512" y="1437982"/>
                  </a:lnTo>
                </a:path>
                <a:path w="4123054" h="2791459">
                  <a:moveTo>
                    <a:pt x="1840739" y="1465305"/>
                  </a:moveTo>
                  <a:lnTo>
                    <a:pt x="1840739" y="1456198"/>
                  </a:lnTo>
                </a:path>
                <a:path w="4123054" h="2791459">
                  <a:moveTo>
                    <a:pt x="1840739" y="1458221"/>
                  </a:moveTo>
                  <a:lnTo>
                    <a:pt x="1840739" y="1705138"/>
                  </a:lnTo>
                  <a:lnTo>
                    <a:pt x="1966221" y="1705138"/>
                  </a:lnTo>
                </a:path>
                <a:path w="4123054" h="2791459">
                  <a:moveTo>
                    <a:pt x="1840739" y="1699066"/>
                  </a:moveTo>
                  <a:lnTo>
                    <a:pt x="2324452" y="1699066"/>
                  </a:lnTo>
                </a:path>
                <a:path w="4123054" h="2791459">
                  <a:moveTo>
                    <a:pt x="1966221" y="1712221"/>
                  </a:moveTo>
                  <a:lnTo>
                    <a:pt x="2001639" y="1712221"/>
                  </a:lnTo>
                  <a:lnTo>
                    <a:pt x="2001639" y="1703114"/>
                  </a:lnTo>
                  <a:lnTo>
                    <a:pt x="1966221" y="1703114"/>
                  </a:lnTo>
                  <a:lnTo>
                    <a:pt x="1966221" y="1712221"/>
                  </a:lnTo>
                </a:path>
                <a:path w="4123054" h="2791459">
                  <a:moveTo>
                    <a:pt x="2016819" y="1709185"/>
                  </a:moveTo>
                  <a:lnTo>
                    <a:pt x="2001639" y="1709185"/>
                  </a:lnTo>
                  <a:lnTo>
                    <a:pt x="2001639" y="1703114"/>
                  </a:lnTo>
                  <a:lnTo>
                    <a:pt x="2016819" y="1703114"/>
                  </a:lnTo>
                  <a:lnTo>
                    <a:pt x="2016819" y="1713233"/>
                  </a:lnTo>
                </a:path>
                <a:path w="4123054" h="2791459">
                  <a:moveTo>
                    <a:pt x="2324452" y="1706150"/>
                  </a:moveTo>
                  <a:lnTo>
                    <a:pt x="2146348" y="1705138"/>
                  </a:lnTo>
                </a:path>
                <a:path w="4123054" h="2791459">
                  <a:moveTo>
                    <a:pt x="2146348" y="1712221"/>
                  </a:moveTo>
                  <a:lnTo>
                    <a:pt x="2111942" y="1712221"/>
                  </a:lnTo>
                  <a:lnTo>
                    <a:pt x="2111942" y="1703114"/>
                  </a:lnTo>
                  <a:lnTo>
                    <a:pt x="2146348" y="1703114"/>
                  </a:lnTo>
                  <a:lnTo>
                    <a:pt x="2146348" y="1712221"/>
                  </a:lnTo>
                </a:path>
                <a:path w="4123054" h="2791459">
                  <a:moveTo>
                    <a:pt x="2111942" y="1703114"/>
                  </a:moveTo>
                  <a:lnTo>
                    <a:pt x="2097775" y="1703114"/>
                  </a:lnTo>
                  <a:lnTo>
                    <a:pt x="2097775" y="1713233"/>
                  </a:lnTo>
                </a:path>
                <a:path w="4123054" h="2791459">
                  <a:moveTo>
                    <a:pt x="2097775" y="1709185"/>
                  </a:moveTo>
                  <a:lnTo>
                    <a:pt x="2111942" y="1709185"/>
                  </a:lnTo>
                </a:path>
                <a:path w="4123054" h="2791459">
                  <a:moveTo>
                    <a:pt x="2016819" y="1705138"/>
                  </a:moveTo>
                  <a:lnTo>
                    <a:pt x="2097775" y="1705138"/>
                  </a:lnTo>
                </a:path>
                <a:path w="4123054" h="2791459">
                  <a:moveTo>
                    <a:pt x="2063368" y="1304405"/>
                  </a:moveTo>
                  <a:lnTo>
                    <a:pt x="2049201" y="1304405"/>
                  </a:lnTo>
                  <a:lnTo>
                    <a:pt x="2049201" y="1368158"/>
                  </a:lnTo>
                  <a:lnTo>
                    <a:pt x="2097775" y="1368158"/>
                  </a:lnTo>
                  <a:lnTo>
                    <a:pt x="2097775" y="1304405"/>
                  </a:lnTo>
                  <a:lnTo>
                    <a:pt x="2081583" y="1304405"/>
                  </a:lnTo>
                </a:path>
                <a:path w="4123054" h="2791459">
                  <a:moveTo>
                    <a:pt x="2081583" y="1301369"/>
                  </a:moveTo>
                  <a:lnTo>
                    <a:pt x="2063368" y="1301369"/>
                  </a:lnTo>
                  <a:lnTo>
                    <a:pt x="2063368" y="1306429"/>
                  </a:lnTo>
                  <a:lnTo>
                    <a:pt x="2081583" y="1306429"/>
                  </a:lnTo>
                  <a:lnTo>
                    <a:pt x="2081583" y="1301369"/>
                  </a:lnTo>
                </a:path>
                <a:path w="4123054" h="2791459">
                  <a:moveTo>
                    <a:pt x="2075512" y="1301369"/>
                  </a:moveTo>
                  <a:lnTo>
                    <a:pt x="2075512" y="1291249"/>
                  </a:lnTo>
                  <a:lnTo>
                    <a:pt x="2069440" y="1291249"/>
                  </a:lnTo>
                  <a:lnTo>
                    <a:pt x="2069440" y="1301369"/>
                  </a:lnTo>
                </a:path>
                <a:path w="4123054" h="2791459">
                  <a:moveTo>
                    <a:pt x="2097775" y="1318572"/>
                  </a:moveTo>
                  <a:lnTo>
                    <a:pt x="2100811" y="1318572"/>
                  </a:lnTo>
                  <a:lnTo>
                    <a:pt x="2100811" y="1329704"/>
                  </a:lnTo>
                  <a:lnTo>
                    <a:pt x="2097775" y="1329704"/>
                  </a:lnTo>
                  <a:lnTo>
                    <a:pt x="2097775" y="1318572"/>
                  </a:lnTo>
                </a:path>
                <a:path w="4123054" h="2791459">
                  <a:moveTo>
                    <a:pt x="2111942" y="1340835"/>
                  </a:moveTo>
                  <a:lnTo>
                    <a:pt x="2271830" y="1340835"/>
                  </a:lnTo>
                  <a:lnTo>
                    <a:pt x="2271830" y="1307441"/>
                  </a:lnTo>
                  <a:lnTo>
                    <a:pt x="2111942" y="1307441"/>
                  </a:lnTo>
                  <a:lnTo>
                    <a:pt x="2111942" y="1340835"/>
                  </a:lnTo>
                </a:path>
                <a:path w="4123054" h="2791459">
                  <a:moveTo>
                    <a:pt x="2283974" y="1306429"/>
                  </a:moveTo>
                  <a:lnTo>
                    <a:pt x="2302189" y="1306429"/>
                  </a:lnTo>
                  <a:lnTo>
                    <a:pt x="2302189" y="1368158"/>
                  </a:lnTo>
                  <a:lnTo>
                    <a:pt x="2283974" y="1368158"/>
                  </a:lnTo>
                  <a:lnTo>
                    <a:pt x="2283974" y="1306429"/>
                  </a:lnTo>
                </a:path>
                <a:path w="4123054" h="2791459">
                  <a:moveTo>
                    <a:pt x="2365942" y="1141481"/>
                  </a:moveTo>
                  <a:lnTo>
                    <a:pt x="2375049" y="1141481"/>
                  </a:lnTo>
                  <a:lnTo>
                    <a:pt x="2375049" y="1244700"/>
                  </a:lnTo>
                  <a:lnTo>
                    <a:pt x="2364930" y="1244700"/>
                  </a:lnTo>
                  <a:lnTo>
                    <a:pt x="2365942" y="1044333"/>
                  </a:lnTo>
                  <a:lnTo>
                    <a:pt x="2375049" y="1044333"/>
                  </a:lnTo>
                  <a:lnTo>
                    <a:pt x="2375049" y="1047369"/>
                  </a:lnTo>
                  <a:lnTo>
                    <a:pt x="2380109" y="1047369"/>
                  </a:lnTo>
                  <a:lnTo>
                    <a:pt x="2380109" y="1017011"/>
                  </a:lnTo>
                  <a:lnTo>
                    <a:pt x="2358858" y="1017011"/>
                  </a:lnTo>
                  <a:lnTo>
                    <a:pt x="2358858" y="1359050"/>
                  </a:lnTo>
                  <a:lnTo>
                    <a:pt x="2380109" y="1359050"/>
                  </a:lnTo>
                  <a:lnTo>
                    <a:pt x="2380109" y="1241664"/>
                  </a:lnTo>
                  <a:lnTo>
                    <a:pt x="2375049" y="1241664"/>
                  </a:lnTo>
                </a:path>
                <a:path w="4123054" h="2791459">
                  <a:moveTo>
                    <a:pt x="2358858" y="1147552"/>
                  </a:moveTo>
                  <a:lnTo>
                    <a:pt x="2365942" y="1147552"/>
                  </a:lnTo>
                </a:path>
                <a:path w="4123054" h="2791459">
                  <a:moveTo>
                    <a:pt x="2358858" y="1046357"/>
                  </a:moveTo>
                  <a:lnTo>
                    <a:pt x="2365942" y="1046357"/>
                  </a:lnTo>
                  <a:lnTo>
                    <a:pt x="2365942" y="1044333"/>
                  </a:lnTo>
                  <a:lnTo>
                    <a:pt x="2358858" y="1044333"/>
                  </a:lnTo>
                  <a:lnTo>
                    <a:pt x="2358858" y="1046357"/>
                  </a:lnTo>
                </a:path>
                <a:path w="4123054" h="2791459">
                  <a:moveTo>
                    <a:pt x="2341655" y="1040286"/>
                  </a:moveTo>
                  <a:lnTo>
                    <a:pt x="2351774" y="1040286"/>
                  </a:lnTo>
                  <a:lnTo>
                    <a:pt x="2324452" y="1040286"/>
                  </a:lnTo>
                  <a:lnTo>
                    <a:pt x="2324452" y="1048381"/>
                  </a:lnTo>
                  <a:lnTo>
                    <a:pt x="2341655" y="1048381"/>
                  </a:lnTo>
                </a:path>
                <a:path w="4123054" h="2791459">
                  <a:moveTo>
                    <a:pt x="2351774" y="1040286"/>
                  </a:moveTo>
                  <a:lnTo>
                    <a:pt x="2351774" y="1151600"/>
                  </a:lnTo>
                  <a:lnTo>
                    <a:pt x="2341655" y="1151600"/>
                  </a:lnTo>
                  <a:lnTo>
                    <a:pt x="2344691" y="1151600"/>
                  </a:lnTo>
                  <a:lnTo>
                    <a:pt x="2344691" y="1040286"/>
                  </a:lnTo>
                  <a:lnTo>
                    <a:pt x="2341655" y="1040286"/>
                  </a:lnTo>
                  <a:lnTo>
                    <a:pt x="2341655" y="1348931"/>
                  </a:lnTo>
                </a:path>
                <a:path w="4123054" h="2791459">
                  <a:moveTo>
                    <a:pt x="2344691" y="1048381"/>
                  </a:moveTo>
                  <a:lnTo>
                    <a:pt x="2351774" y="1048381"/>
                  </a:lnTo>
                </a:path>
                <a:path w="4123054" h="2791459">
                  <a:moveTo>
                    <a:pt x="1966221" y="1032190"/>
                  </a:moveTo>
                  <a:lnTo>
                    <a:pt x="1840739" y="1032190"/>
                  </a:lnTo>
                  <a:lnTo>
                    <a:pt x="1840739" y="1038262"/>
                  </a:lnTo>
                  <a:lnTo>
                    <a:pt x="2324452" y="1039274"/>
                  </a:lnTo>
                  <a:lnTo>
                    <a:pt x="2324452" y="1032190"/>
                  </a:lnTo>
                  <a:lnTo>
                    <a:pt x="2323440" y="1348931"/>
                  </a:lnTo>
                  <a:lnTo>
                    <a:pt x="2351774" y="1348931"/>
                  </a:lnTo>
                  <a:lnTo>
                    <a:pt x="2351774" y="1151600"/>
                  </a:lnTo>
                </a:path>
                <a:path w="4123054" h="2791459">
                  <a:moveTo>
                    <a:pt x="2341655" y="1244700"/>
                  </a:moveTo>
                  <a:lnTo>
                    <a:pt x="2332547" y="1244700"/>
                  </a:lnTo>
                  <a:lnTo>
                    <a:pt x="2333559" y="1139457"/>
                  </a:lnTo>
                  <a:lnTo>
                    <a:pt x="2341655" y="1139457"/>
                  </a:lnTo>
                </a:path>
                <a:path w="4123054" h="2791459">
                  <a:moveTo>
                    <a:pt x="2332547" y="1240652"/>
                  </a:moveTo>
                  <a:lnTo>
                    <a:pt x="2324452" y="1240652"/>
                  </a:lnTo>
                </a:path>
                <a:path w="4123054" h="2791459">
                  <a:moveTo>
                    <a:pt x="1966221" y="1025106"/>
                  </a:moveTo>
                  <a:lnTo>
                    <a:pt x="2001639" y="1025106"/>
                  </a:lnTo>
                  <a:lnTo>
                    <a:pt x="2001639" y="1035226"/>
                  </a:lnTo>
                  <a:lnTo>
                    <a:pt x="1966221" y="1035226"/>
                  </a:lnTo>
                  <a:lnTo>
                    <a:pt x="1966221" y="1025106"/>
                  </a:lnTo>
                </a:path>
                <a:path w="4123054" h="2791459">
                  <a:moveTo>
                    <a:pt x="2016819" y="1029154"/>
                  </a:moveTo>
                  <a:lnTo>
                    <a:pt x="2001639" y="1029154"/>
                  </a:lnTo>
                  <a:lnTo>
                    <a:pt x="2001639" y="1035226"/>
                  </a:lnTo>
                  <a:lnTo>
                    <a:pt x="2016819" y="1035226"/>
                  </a:lnTo>
                  <a:lnTo>
                    <a:pt x="2016819" y="1025106"/>
                  </a:lnTo>
                </a:path>
                <a:path w="4123054" h="2791459">
                  <a:moveTo>
                    <a:pt x="2324452" y="1032190"/>
                  </a:moveTo>
                  <a:lnTo>
                    <a:pt x="2147360" y="1032190"/>
                  </a:lnTo>
                </a:path>
                <a:path w="4123054" h="2791459">
                  <a:moveTo>
                    <a:pt x="2147360" y="1025106"/>
                  </a:moveTo>
                  <a:lnTo>
                    <a:pt x="2111942" y="1025106"/>
                  </a:lnTo>
                  <a:lnTo>
                    <a:pt x="2111942" y="1035226"/>
                  </a:lnTo>
                  <a:lnTo>
                    <a:pt x="2147360" y="1035226"/>
                  </a:lnTo>
                  <a:lnTo>
                    <a:pt x="2147360" y="1025106"/>
                  </a:lnTo>
                </a:path>
                <a:path w="4123054" h="2791459">
                  <a:moveTo>
                    <a:pt x="2111942" y="1035226"/>
                  </a:moveTo>
                  <a:lnTo>
                    <a:pt x="2097775" y="1035226"/>
                  </a:lnTo>
                  <a:lnTo>
                    <a:pt x="2097775" y="1025106"/>
                  </a:lnTo>
                </a:path>
                <a:path w="4123054" h="2791459">
                  <a:moveTo>
                    <a:pt x="2097775" y="1029154"/>
                  </a:moveTo>
                  <a:lnTo>
                    <a:pt x="2111942" y="1029154"/>
                  </a:lnTo>
                </a:path>
                <a:path w="4123054" h="2791459">
                  <a:moveTo>
                    <a:pt x="2016819" y="1033202"/>
                  </a:moveTo>
                  <a:lnTo>
                    <a:pt x="2097775" y="1033202"/>
                  </a:lnTo>
                </a:path>
                <a:path w="4123054" h="2791459">
                  <a:moveTo>
                    <a:pt x="2094739" y="1017011"/>
                  </a:moveTo>
                  <a:lnTo>
                    <a:pt x="2048189" y="1017011"/>
                  </a:lnTo>
                  <a:lnTo>
                    <a:pt x="2048189" y="1006891"/>
                  </a:lnTo>
                  <a:lnTo>
                    <a:pt x="2094739" y="1006891"/>
                  </a:lnTo>
                  <a:lnTo>
                    <a:pt x="2094739" y="1017011"/>
                  </a:lnTo>
                </a:path>
                <a:path w="4123054" h="2791459">
                  <a:moveTo>
                    <a:pt x="2062356" y="1017011"/>
                  </a:moveTo>
                  <a:lnTo>
                    <a:pt x="2082595" y="1017011"/>
                  </a:lnTo>
                  <a:lnTo>
                    <a:pt x="2082595" y="1019035"/>
                  </a:lnTo>
                  <a:lnTo>
                    <a:pt x="2062356" y="1019035"/>
                  </a:lnTo>
                  <a:lnTo>
                    <a:pt x="2062356" y="1017011"/>
                  </a:lnTo>
                </a:path>
                <a:path w="4123054" h="2791459">
                  <a:moveTo>
                    <a:pt x="2075512" y="1020046"/>
                  </a:moveTo>
                  <a:lnTo>
                    <a:pt x="2068428" y="1020046"/>
                  </a:lnTo>
                  <a:lnTo>
                    <a:pt x="2068428" y="1030166"/>
                  </a:lnTo>
                  <a:lnTo>
                    <a:pt x="2075512" y="1030166"/>
                  </a:lnTo>
                  <a:lnTo>
                    <a:pt x="2075512" y="1020046"/>
                  </a:lnTo>
                </a:path>
                <a:path w="4123054" h="2791459">
                  <a:moveTo>
                    <a:pt x="1840739" y="1048381"/>
                  </a:moveTo>
                  <a:lnTo>
                    <a:pt x="1840739" y="1038262"/>
                  </a:lnTo>
                </a:path>
                <a:path w="4123054" h="2791459">
                  <a:moveTo>
                    <a:pt x="1840739" y="1040286"/>
                  </a:moveTo>
                  <a:lnTo>
                    <a:pt x="1840739" y="1288214"/>
                  </a:lnTo>
                  <a:lnTo>
                    <a:pt x="1966221" y="1288214"/>
                  </a:lnTo>
                </a:path>
                <a:path w="4123054" h="2791459">
                  <a:moveTo>
                    <a:pt x="1840739" y="1281130"/>
                  </a:moveTo>
                  <a:lnTo>
                    <a:pt x="2324452" y="1282142"/>
                  </a:lnTo>
                </a:path>
                <a:path w="4123054" h="2791459">
                  <a:moveTo>
                    <a:pt x="1966221" y="1295297"/>
                  </a:moveTo>
                  <a:lnTo>
                    <a:pt x="2001639" y="1295297"/>
                  </a:lnTo>
                  <a:lnTo>
                    <a:pt x="2001639" y="1285178"/>
                  </a:lnTo>
                  <a:lnTo>
                    <a:pt x="1966221" y="1285178"/>
                  </a:lnTo>
                  <a:lnTo>
                    <a:pt x="1966221" y="1295297"/>
                  </a:lnTo>
                </a:path>
                <a:path w="4123054" h="2791459">
                  <a:moveTo>
                    <a:pt x="2016819" y="1291249"/>
                  </a:moveTo>
                  <a:lnTo>
                    <a:pt x="2001639" y="1291249"/>
                  </a:lnTo>
                  <a:lnTo>
                    <a:pt x="2001639" y="1285178"/>
                  </a:lnTo>
                  <a:lnTo>
                    <a:pt x="2016819" y="1285178"/>
                  </a:lnTo>
                  <a:lnTo>
                    <a:pt x="2016819" y="1295297"/>
                  </a:lnTo>
                </a:path>
                <a:path w="4123054" h="2791459">
                  <a:moveTo>
                    <a:pt x="2324452" y="1288214"/>
                  </a:moveTo>
                  <a:lnTo>
                    <a:pt x="2146348" y="1288214"/>
                  </a:lnTo>
                </a:path>
                <a:path w="4123054" h="2791459">
                  <a:moveTo>
                    <a:pt x="2146348" y="1295297"/>
                  </a:moveTo>
                  <a:lnTo>
                    <a:pt x="2111942" y="1295297"/>
                  </a:lnTo>
                  <a:lnTo>
                    <a:pt x="2111942" y="1285178"/>
                  </a:lnTo>
                  <a:lnTo>
                    <a:pt x="2146348" y="1285178"/>
                  </a:lnTo>
                  <a:lnTo>
                    <a:pt x="2146348" y="1295297"/>
                  </a:lnTo>
                </a:path>
                <a:path w="4123054" h="2791459">
                  <a:moveTo>
                    <a:pt x="2111942" y="1285178"/>
                  </a:moveTo>
                  <a:lnTo>
                    <a:pt x="2097775" y="1285178"/>
                  </a:lnTo>
                  <a:lnTo>
                    <a:pt x="2097775" y="1295297"/>
                  </a:lnTo>
                </a:path>
                <a:path w="4123054" h="2791459">
                  <a:moveTo>
                    <a:pt x="2097775" y="1291249"/>
                  </a:moveTo>
                  <a:lnTo>
                    <a:pt x="2111942" y="1291249"/>
                  </a:lnTo>
                </a:path>
                <a:path w="4123054" h="2791459">
                  <a:moveTo>
                    <a:pt x="2016819" y="1288214"/>
                  </a:moveTo>
                  <a:lnTo>
                    <a:pt x="2097775" y="1288214"/>
                  </a:lnTo>
                </a:path>
                <a:path w="4123054" h="2791459">
                  <a:moveTo>
                    <a:pt x="2063368" y="1908540"/>
                  </a:moveTo>
                  <a:lnTo>
                    <a:pt x="2049201" y="1908540"/>
                  </a:lnTo>
                  <a:lnTo>
                    <a:pt x="2049201" y="1844787"/>
                  </a:lnTo>
                  <a:lnTo>
                    <a:pt x="2097775" y="1844787"/>
                  </a:lnTo>
                  <a:lnTo>
                    <a:pt x="2097775" y="1908540"/>
                  </a:lnTo>
                  <a:lnTo>
                    <a:pt x="2081583" y="1908540"/>
                  </a:lnTo>
                </a:path>
                <a:path w="4123054" h="2791459">
                  <a:moveTo>
                    <a:pt x="2081583" y="1910564"/>
                  </a:moveTo>
                  <a:lnTo>
                    <a:pt x="2063368" y="1910564"/>
                  </a:lnTo>
                  <a:lnTo>
                    <a:pt x="2063368" y="1906516"/>
                  </a:lnTo>
                  <a:lnTo>
                    <a:pt x="2081583" y="1906516"/>
                  </a:lnTo>
                  <a:lnTo>
                    <a:pt x="2081583" y="1910564"/>
                  </a:lnTo>
                </a:path>
                <a:path w="4123054" h="2791459">
                  <a:moveTo>
                    <a:pt x="2075512" y="1910564"/>
                  </a:moveTo>
                  <a:lnTo>
                    <a:pt x="2075512" y="1921695"/>
                  </a:lnTo>
                  <a:lnTo>
                    <a:pt x="2069440" y="1921695"/>
                  </a:lnTo>
                  <a:lnTo>
                    <a:pt x="2069440" y="1910564"/>
                  </a:lnTo>
                </a:path>
                <a:path w="4123054" h="2791459">
                  <a:moveTo>
                    <a:pt x="2097775" y="1893361"/>
                  </a:moveTo>
                  <a:lnTo>
                    <a:pt x="2100811" y="1893361"/>
                  </a:lnTo>
                  <a:lnTo>
                    <a:pt x="2100811" y="1882229"/>
                  </a:lnTo>
                  <a:lnTo>
                    <a:pt x="2097775" y="1882229"/>
                  </a:lnTo>
                  <a:lnTo>
                    <a:pt x="2097775" y="1893361"/>
                  </a:lnTo>
                </a:path>
                <a:path w="4123054" h="2791459">
                  <a:moveTo>
                    <a:pt x="2111942" y="1872110"/>
                  </a:moveTo>
                  <a:lnTo>
                    <a:pt x="2271830" y="1872110"/>
                  </a:lnTo>
                  <a:lnTo>
                    <a:pt x="2271830" y="1904492"/>
                  </a:lnTo>
                  <a:lnTo>
                    <a:pt x="2111942" y="1904492"/>
                  </a:lnTo>
                  <a:lnTo>
                    <a:pt x="2111942" y="1872110"/>
                  </a:lnTo>
                </a:path>
                <a:path w="4123054" h="2791459">
                  <a:moveTo>
                    <a:pt x="2283974" y="1905504"/>
                  </a:moveTo>
                  <a:lnTo>
                    <a:pt x="2302189" y="1905504"/>
                  </a:lnTo>
                  <a:lnTo>
                    <a:pt x="2302189" y="1844787"/>
                  </a:lnTo>
                  <a:lnTo>
                    <a:pt x="2283974" y="1844787"/>
                  </a:lnTo>
                  <a:lnTo>
                    <a:pt x="2283974" y="1905504"/>
                  </a:lnTo>
                </a:path>
                <a:path w="4123054" h="2791459">
                  <a:moveTo>
                    <a:pt x="2365942" y="2070452"/>
                  </a:moveTo>
                  <a:lnTo>
                    <a:pt x="2375049" y="2070452"/>
                  </a:lnTo>
                  <a:lnTo>
                    <a:pt x="2375049" y="1967233"/>
                  </a:lnTo>
                  <a:lnTo>
                    <a:pt x="2364930" y="1967233"/>
                  </a:lnTo>
                  <a:lnTo>
                    <a:pt x="2365942" y="2168611"/>
                  </a:lnTo>
                  <a:lnTo>
                    <a:pt x="2375049" y="2168611"/>
                  </a:lnTo>
                  <a:lnTo>
                    <a:pt x="2375049" y="2165575"/>
                  </a:lnTo>
                  <a:lnTo>
                    <a:pt x="2380109" y="2165575"/>
                  </a:lnTo>
                  <a:lnTo>
                    <a:pt x="2380109" y="2195934"/>
                  </a:lnTo>
                  <a:lnTo>
                    <a:pt x="2358858" y="2195934"/>
                  </a:lnTo>
                  <a:lnTo>
                    <a:pt x="2358858" y="1853894"/>
                  </a:lnTo>
                  <a:lnTo>
                    <a:pt x="2380109" y="1853894"/>
                  </a:lnTo>
                  <a:lnTo>
                    <a:pt x="2380109" y="1971281"/>
                  </a:lnTo>
                  <a:lnTo>
                    <a:pt x="2375049" y="1971281"/>
                  </a:lnTo>
                </a:path>
                <a:path w="4123054" h="2791459">
                  <a:moveTo>
                    <a:pt x="2358858" y="2064380"/>
                  </a:moveTo>
                  <a:lnTo>
                    <a:pt x="2365942" y="2064380"/>
                  </a:lnTo>
                </a:path>
                <a:path w="4123054" h="2791459">
                  <a:moveTo>
                    <a:pt x="2358858" y="2166587"/>
                  </a:moveTo>
                  <a:lnTo>
                    <a:pt x="2365942" y="2166587"/>
                  </a:lnTo>
                  <a:lnTo>
                    <a:pt x="2365942" y="2168611"/>
                  </a:lnTo>
                  <a:lnTo>
                    <a:pt x="2358858" y="2168611"/>
                  </a:lnTo>
                  <a:lnTo>
                    <a:pt x="2358858" y="2166587"/>
                  </a:lnTo>
                </a:path>
                <a:path w="4123054" h="2791459">
                  <a:moveTo>
                    <a:pt x="2341655" y="2171647"/>
                  </a:moveTo>
                  <a:lnTo>
                    <a:pt x="2351774" y="2171647"/>
                  </a:lnTo>
                  <a:lnTo>
                    <a:pt x="2324452" y="2171647"/>
                  </a:lnTo>
                  <a:lnTo>
                    <a:pt x="2324452" y="2164563"/>
                  </a:lnTo>
                  <a:lnTo>
                    <a:pt x="2341655" y="2164563"/>
                  </a:lnTo>
                </a:path>
                <a:path w="4123054" h="2791459">
                  <a:moveTo>
                    <a:pt x="2351774" y="2171647"/>
                  </a:moveTo>
                  <a:lnTo>
                    <a:pt x="2351774" y="2061344"/>
                  </a:lnTo>
                  <a:lnTo>
                    <a:pt x="2341655" y="2061344"/>
                  </a:lnTo>
                  <a:lnTo>
                    <a:pt x="2344691" y="2061344"/>
                  </a:lnTo>
                  <a:lnTo>
                    <a:pt x="2344691" y="2171647"/>
                  </a:lnTo>
                  <a:lnTo>
                    <a:pt x="2341655" y="2171647"/>
                  </a:lnTo>
                  <a:lnTo>
                    <a:pt x="2341655" y="1863002"/>
                  </a:lnTo>
                </a:path>
                <a:path w="4123054" h="2791459">
                  <a:moveTo>
                    <a:pt x="2344691" y="2164563"/>
                  </a:moveTo>
                  <a:lnTo>
                    <a:pt x="2351774" y="2164563"/>
                  </a:lnTo>
                </a:path>
                <a:path w="4123054" h="2791459">
                  <a:moveTo>
                    <a:pt x="1966221" y="2179743"/>
                  </a:moveTo>
                  <a:lnTo>
                    <a:pt x="1840739" y="2179743"/>
                  </a:lnTo>
                  <a:lnTo>
                    <a:pt x="1840739" y="2173671"/>
                  </a:lnTo>
                  <a:lnTo>
                    <a:pt x="2324452" y="2173671"/>
                  </a:lnTo>
                  <a:lnTo>
                    <a:pt x="2324452" y="2179743"/>
                  </a:lnTo>
                  <a:lnTo>
                    <a:pt x="2323440" y="1863002"/>
                  </a:lnTo>
                  <a:lnTo>
                    <a:pt x="2351774" y="1863002"/>
                  </a:lnTo>
                  <a:lnTo>
                    <a:pt x="2351774" y="2061344"/>
                  </a:lnTo>
                </a:path>
                <a:path w="4123054" h="2791459">
                  <a:moveTo>
                    <a:pt x="2341655" y="1967233"/>
                  </a:moveTo>
                  <a:lnTo>
                    <a:pt x="2332547" y="1967233"/>
                  </a:lnTo>
                  <a:lnTo>
                    <a:pt x="2333559" y="2072476"/>
                  </a:lnTo>
                  <a:lnTo>
                    <a:pt x="2341655" y="2072476"/>
                  </a:lnTo>
                </a:path>
                <a:path w="4123054" h="2791459">
                  <a:moveTo>
                    <a:pt x="2332547" y="1971281"/>
                  </a:moveTo>
                  <a:lnTo>
                    <a:pt x="2324452" y="1971281"/>
                  </a:lnTo>
                </a:path>
                <a:path w="4123054" h="2791459">
                  <a:moveTo>
                    <a:pt x="1966221" y="2186826"/>
                  </a:moveTo>
                  <a:lnTo>
                    <a:pt x="2001639" y="2186826"/>
                  </a:lnTo>
                  <a:lnTo>
                    <a:pt x="2001639" y="2177719"/>
                  </a:lnTo>
                  <a:lnTo>
                    <a:pt x="1966221" y="2177719"/>
                  </a:lnTo>
                  <a:lnTo>
                    <a:pt x="1966221" y="2186826"/>
                  </a:lnTo>
                </a:path>
                <a:path w="4123054" h="2791459">
                  <a:moveTo>
                    <a:pt x="2016819" y="2183791"/>
                  </a:moveTo>
                  <a:lnTo>
                    <a:pt x="2001639" y="2183791"/>
                  </a:lnTo>
                  <a:lnTo>
                    <a:pt x="2001639" y="2177719"/>
                  </a:lnTo>
                  <a:lnTo>
                    <a:pt x="2016819" y="2177719"/>
                  </a:lnTo>
                  <a:lnTo>
                    <a:pt x="2016819" y="2187838"/>
                  </a:lnTo>
                </a:path>
                <a:path w="4123054" h="2791459">
                  <a:moveTo>
                    <a:pt x="2324452" y="2179743"/>
                  </a:moveTo>
                  <a:lnTo>
                    <a:pt x="2147360" y="2179743"/>
                  </a:lnTo>
                </a:path>
                <a:path w="4123054" h="2791459">
                  <a:moveTo>
                    <a:pt x="2147360" y="2186826"/>
                  </a:moveTo>
                  <a:lnTo>
                    <a:pt x="2111942" y="2186826"/>
                  </a:lnTo>
                  <a:lnTo>
                    <a:pt x="2111942" y="2176707"/>
                  </a:lnTo>
                  <a:lnTo>
                    <a:pt x="2147360" y="2176707"/>
                  </a:lnTo>
                  <a:lnTo>
                    <a:pt x="2147360" y="2186826"/>
                  </a:lnTo>
                </a:path>
                <a:path w="4123054" h="2791459">
                  <a:moveTo>
                    <a:pt x="2111942" y="2176707"/>
                  </a:moveTo>
                  <a:lnTo>
                    <a:pt x="2097775" y="2176707"/>
                  </a:lnTo>
                  <a:lnTo>
                    <a:pt x="2097775" y="2187838"/>
                  </a:lnTo>
                </a:path>
                <a:path w="4123054" h="2791459">
                  <a:moveTo>
                    <a:pt x="2097775" y="2183791"/>
                  </a:moveTo>
                  <a:lnTo>
                    <a:pt x="2111942" y="2183791"/>
                  </a:lnTo>
                </a:path>
                <a:path w="4123054" h="2791459">
                  <a:moveTo>
                    <a:pt x="2016819" y="2179743"/>
                  </a:moveTo>
                  <a:lnTo>
                    <a:pt x="2097775" y="2179743"/>
                  </a:lnTo>
                </a:path>
                <a:path w="4123054" h="2791459">
                  <a:moveTo>
                    <a:pt x="2094739" y="2194922"/>
                  </a:moveTo>
                  <a:lnTo>
                    <a:pt x="2048189" y="2194922"/>
                  </a:lnTo>
                  <a:lnTo>
                    <a:pt x="2048189" y="2205042"/>
                  </a:lnTo>
                  <a:lnTo>
                    <a:pt x="2094739" y="2205042"/>
                  </a:lnTo>
                  <a:lnTo>
                    <a:pt x="2094739" y="2194922"/>
                  </a:lnTo>
                </a:path>
                <a:path w="4123054" h="2791459">
                  <a:moveTo>
                    <a:pt x="2062356" y="2194922"/>
                  </a:moveTo>
                  <a:lnTo>
                    <a:pt x="2082595" y="2194922"/>
                  </a:lnTo>
                  <a:lnTo>
                    <a:pt x="2082595" y="2192898"/>
                  </a:lnTo>
                  <a:lnTo>
                    <a:pt x="2062356" y="2192898"/>
                  </a:lnTo>
                  <a:lnTo>
                    <a:pt x="2062356" y="2194922"/>
                  </a:lnTo>
                </a:path>
                <a:path w="4123054" h="2791459">
                  <a:moveTo>
                    <a:pt x="2075512" y="2191886"/>
                  </a:moveTo>
                  <a:lnTo>
                    <a:pt x="2068428" y="2191886"/>
                  </a:lnTo>
                  <a:lnTo>
                    <a:pt x="2068428" y="2181767"/>
                  </a:lnTo>
                  <a:lnTo>
                    <a:pt x="2075512" y="2181767"/>
                  </a:lnTo>
                  <a:lnTo>
                    <a:pt x="2075512" y="2191886"/>
                  </a:lnTo>
                </a:path>
                <a:path w="4123054" h="2791459">
                  <a:moveTo>
                    <a:pt x="1840739" y="2164563"/>
                  </a:moveTo>
                  <a:lnTo>
                    <a:pt x="1840739" y="2173671"/>
                  </a:lnTo>
                </a:path>
                <a:path w="4123054" h="2791459">
                  <a:moveTo>
                    <a:pt x="1840739" y="2172659"/>
                  </a:moveTo>
                  <a:lnTo>
                    <a:pt x="1840739" y="1924731"/>
                  </a:lnTo>
                  <a:lnTo>
                    <a:pt x="1966221" y="1924731"/>
                  </a:lnTo>
                </a:path>
                <a:path w="4123054" h="2791459">
                  <a:moveTo>
                    <a:pt x="1840739" y="1930803"/>
                  </a:moveTo>
                  <a:lnTo>
                    <a:pt x="2324452" y="1930803"/>
                  </a:lnTo>
                </a:path>
                <a:path w="4123054" h="2791459">
                  <a:moveTo>
                    <a:pt x="1966221" y="1917647"/>
                  </a:moveTo>
                  <a:lnTo>
                    <a:pt x="2001639" y="1917647"/>
                  </a:lnTo>
                  <a:lnTo>
                    <a:pt x="2001639" y="1927767"/>
                  </a:lnTo>
                  <a:lnTo>
                    <a:pt x="1966221" y="1927767"/>
                  </a:lnTo>
                  <a:lnTo>
                    <a:pt x="1966221" y="1917647"/>
                  </a:lnTo>
                </a:path>
                <a:path w="4123054" h="2791459">
                  <a:moveTo>
                    <a:pt x="2016819" y="1920683"/>
                  </a:moveTo>
                  <a:lnTo>
                    <a:pt x="2001639" y="1920683"/>
                  </a:lnTo>
                  <a:lnTo>
                    <a:pt x="2001639" y="1927767"/>
                  </a:lnTo>
                  <a:lnTo>
                    <a:pt x="2016819" y="1927767"/>
                  </a:lnTo>
                  <a:lnTo>
                    <a:pt x="2016819" y="1916635"/>
                  </a:lnTo>
                </a:path>
                <a:path w="4123054" h="2791459">
                  <a:moveTo>
                    <a:pt x="2324452" y="1924731"/>
                  </a:moveTo>
                  <a:lnTo>
                    <a:pt x="2146348" y="1924731"/>
                  </a:lnTo>
                </a:path>
                <a:path w="4123054" h="2791459">
                  <a:moveTo>
                    <a:pt x="2146348" y="1917647"/>
                  </a:moveTo>
                  <a:lnTo>
                    <a:pt x="2111942" y="1917647"/>
                  </a:lnTo>
                  <a:lnTo>
                    <a:pt x="2111942" y="1926755"/>
                  </a:lnTo>
                  <a:lnTo>
                    <a:pt x="2146348" y="1926755"/>
                  </a:lnTo>
                  <a:lnTo>
                    <a:pt x="2146348" y="1917647"/>
                  </a:lnTo>
                </a:path>
                <a:path w="4123054" h="2791459">
                  <a:moveTo>
                    <a:pt x="2111942" y="1926755"/>
                  </a:moveTo>
                  <a:lnTo>
                    <a:pt x="2097775" y="1926755"/>
                  </a:lnTo>
                  <a:lnTo>
                    <a:pt x="2097775" y="1916635"/>
                  </a:lnTo>
                </a:path>
                <a:path w="4123054" h="2791459">
                  <a:moveTo>
                    <a:pt x="2097775" y="1920683"/>
                  </a:moveTo>
                  <a:lnTo>
                    <a:pt x="2111942" y="1920683"/>
                  </a:lnTo>
                </a:path>
                <a:path w="4123054" h="2791459">
                  <a:moveTo>
                    <a:pt x="2016819" y="1924731"/>
                  </a:moveTo>
                  <a:lnTo>
                    <a:pt x="2097775" y="1924731"/>
                  </a:lnTo>
                </a:path>
                <a:path w="4123054" h="2791459">
                  <a:moveTo>
                    <a:pt x="2063368" y="885457"/>
                  </a:moveTo>
                  <a:lnTo>
                    <a:pt x="2049201" y="885457"/>
                  </a:lnTo>
                  <a:lnTo>
                    <a:pt x="2049201" y="949210"/>
                  </a:lnTo>
                  <a:lnTo>
                    <a:pt x="2097775" y="949210"/>
                  </a:lnTo>
                  <a:lnTo>
                    <a:pt x="2097775" y="885457"/>
                  </a:lnTo>
                  <a:lnTo>
                    <a:pt x="2081583" y="885457"/>
                  </a:lnTo>
                </a:path>
                <a:path w="4123054" h="2791459">
                  <a:moveTo>
                    <a:pt x="2081583" y="882421"/>
                  </a:moveTo>
                  <a:lnTo>
                    <a:pt x="2063368" y="882421"/>
                  </a:lnTo>
                  <a:lnTo>
                    <a:pt x="2063368" y="887481"/>
                  </a:lnTo>
                  <a:lnTo>
                    <a:pt x="2081583" y="887481"/>
                  </a:lnTo>
                  <a:lnTo>
                    <a:pt x="2081583" y="882421"/>
                  </a:lnTo>
                </a:path>
                <a:path w="4123054" h="2791459">
                  <a:moveTo>
                    <a:pt x="2075512" y="882421"/>
                  </a:moveTo>
                  <a:lnTo>
                    <a:pt x="2075512" y="872302"/>
                  </a:lnTo>
                  <a:lnTo>
                    <a:pt x="2069440" y="872302"/>
                  </a:lnTo>
                  <a:lnTo>
                    <a:pt x="2069440" y="882421"/>
                  </a:lnTo>
                </a:path>
                <a:path w="4123054" h="2791459">
                  <a:moveTo>
                    <a:pt x="2097775" y="899624"/>
                  </a:moveTo>
                  <a:lnTo>
                    <a:pt x="2100811" y="899624"/>
                  </a:lnTo>
                  <a:lnTo>
                    <a:pt x="2100811" y="910756"/>
                  </a:lnTo>
                  <a:lnTo>
                    <a:pt x="2097775" y="910756"/>
                  </a:lnTo>
                  <a:lnTo>
                    <a:pt x="2097775" y="899624"/>
                  </a:lnTo>
                </a:path>
                <a:path w="4123054" h="2791459">
                  <a:moveTo>
                    <a:pt x="2111942" y="921887"/>
                  </a:moveTo>
                  <a:lnTo>
                    <a:pt x="2271830" y="921887"/>
                  </a:lnTo>
                  <a:lnTo>
                    <a:pt x="2271830" y="888493"/>
                  </a:lnTo>
                  <a:lnTo>
                    <a:pt x="2111942" y="888493"/>
                  </a:lnTo>
                  <a:lnTo>
                    <a:pt x="2111942" y="921887"/>
                  </a:lnTo>
                </a:path>
                <a:path w="4123054" h="2791459">
                  <a:moveTo>
                    <a:pt x="2283974" y="887481"/>
                  </a:moveTo>
                  <a:lnTo>
                    <a:pt x="2302189" y="887481"/>
                  </a:lnTo>
                  <a:lnTo>
                    <a:pt x="2302189" y="949210"/>
                  </a:lnTo>
                  <a:lnTo>
                    <a:pt x="2283974" y="949210"/>
                  </a:lnTo>
                  <a:lnTo>
                    <a:pt x="2283974" y="887481"/>
                  </a:lnTo>
                </a:path>
                <a:path w="4123054" h="2791459">
                  <a:moveTo>
                    <a:pt x="2365942" y="722533"/>
                  </a:moveTo>
                  <a:lnTo>
                    <a:pt x="2375049" y="722533"/>
                  </a:lnTo>
                  <a:lnTo>
                    <a:pt x="2375049" y="825752"/>
                  </a:lnTo>
                  <a:lnTo>
                    <a:pt x="2364930" y="825752"/>
                  </a:lnTo>
                  <a:lnTo>
                    <a:pt x="2365942" y="625385"/>
                  </a:lnTo>
                  <a:lnTo>
                    <a:pt x="2375049" y="625385"/>
                  </a:lnTo>
                  <a:lnTo>
                    <a:pt x="2375049" y="628421"/>
                  </a:lnTo>
                  <a:lnTo>
                    <a:pt x="2380109" y="628421"/>
                  </a:lnTo>
                  <a:lnTo>
                    <a:pt x="2380109" y="598063"/>
                  </a:lnTo>
                  <a:lnTo>
                    <a:pt x="2358858" y="598063"/>
                  </a:lnTo>
                  <a:lnTo>
                    <a:pt x="2358858" y="940102"/>
                  </a:lnTo>
                  <a:lnTo>
                    <a:pt x="2380109" y="940102"/>
                  </a:lnTo>
                  <a:lnTo>
                    <a:pt x="2380109" y="822716"/>
                  </a:lnTo>
                  <a:lnTo>
                    <a:pt x="2375049" y="822716"/>
                  </a:lnTo>
                </a:path>
                <a:path w="4123054" h="2791459">
                  <a:moveTo>
                    <a:pt x="2358858" y="728604"/>
                  </a:moveTo>
                  <a:lnTo>
                    <a:pt x="2364930" y="728604"/>
                  </a:lnTo>
                </a:path>
                <a:path w="4123054" h="2791459">
                  <a:moveTo>
                    <a:pt x="2358858" y="627409"/>
                  </a:moveTo>
                  <a:lnTo>
                    <a:pt x="2365942" y="627409"/>
                  </a:lnTo>
                  <a:lnTo>
                    <a:pt x="2365942" y="625385"/>
                  </a:lnTo>
                  <a:lnTo>
                    <a:pt x="2358858" y="625385"/>
                  </a:lnTo>
                  <a:lnTo>
                    <a:pt x="2358858" y="627409"/>
                  </a:lnTo>
                </a:path>
                <a:path w="4123054" h="2791459">
                  <a:moveTo>
                    <a:pt x="2341655" y="621338"/>
                  </a:moveTo>
                  <a:lnTo>
                    <a:pt x="2351774" y="621338"/>
                  </a:lnTo>
                  <a:lnTo>
                    <a:pt x="2324452" y="621338"/>
                  </a:lnTo>
                  <a:lnTo>
                    <a:pt x="2324452" y="629433"/>
                  </a:lnTo>
                  <a:lnTo>
                    <a:pt x="2341655" y="629433"/>
                  </a:lnTo>
                </a:path>
                <a:path w="4123054" h="2791459">
                  <a:moveTo>
                    <a:pt x="2351774" y="621338"/>
                  </a:moveTo>
                  <a:lnTo>
                    <a:pt x="2351774" y="731640"/>
                  </a:lnTo>
                  <a:lnTo>
                    <a:pt x="2341655" y="731640"/>
                  </a:lnTo>
                  <a:lnTo>
                    <a:pt x="2344691" y="731640"/>
                  </a:lnTo>
                  <a:lnTo>
                    <a:pt x="2344691" y="621338"/>
                  </a:lnTo>
                  <a:lnTo>
                    <a:pt x="2341655" y="621338"/>
                  </a:lnTo>
                  <a:lnTo>
                    <a:pt x="2341655" y="929983"/>
                  </a:lnTo>
                </a:path>
                <a:path w="4123054" h="2791459">
                  <a:moveTo>
                    <a:pt x="2344691" y="629433"/>
                  </a:moveTo>
                  <a:lnTo>
                    <a:pt x="2351774" y="629433"/>
                  </a:lnTo>
                </a:path>
                <a:path w="4123054" h="2791459">
                  <a:moveTo>
                    <a:pt x="1966221" y="613242"/>
                  </a:moveTo>
                  <a:lnTo>
                    <a:pt x="1875145" y="613242"/>
                  </a:lnTo>
                  <a:lnTo>
                    <a:pt x="1875145" y="619314"/>
                  </a:lnTo>
                  <a:lnTo>
                    <a:pt x="2324452" y="620326"/>
                  </a:lnTo>
                  <a:lnTo>
                    <a:pt x="2324452" y="613242"/>
                  </a:lnTo>
                  <a:lnTo>
                    <a:pt x="2323440" y="929983"/>
                  </a:lnTo>
                  <a:lnTo>
                    <a:pt x="2351774" y="929983"/>
                  </a:lnTo>
                  <a:lnTo>
                    <a:pt x="2351774" y="731640"/>
                  </a:lnTo>
                </a:path>
                <a:path w="4123054" h="2791459">
                  <a:moveTo>
                    <a:pt x="2341655" y="825752"/>
                  </a:moveTo>
                  <a:lnTo>
                    <a:pt x="2332547" y="825752"/>
                  </a:lnTo>
                  <a:lnTo>
                    <a:pt x="2333559" y="720509"/>
                  </a:lnTo>
                  <a:lnTo>
                    <a:pt x="2341655" y="720509"/>
                  </a:lnTo>
                </a:path>
                <a:path w="4123054" h="2791459">
                  <a:moveTo>
                    <a:pt x="2332547" y="821704"/>
                  </a:moveTo>
                  <a:lnTo>
                    <a:pt x="2324452" y="821704"/>
                  </a:lnTo>
                </a:path>
                <a:path w="4123054" h="2791459">
                  <a:moveTo>
                    <a:pt x="1966221" y="606158"/>
                  </a:moveTo>
                  <a:lnTo>
                    <a:pt x="2001639" y="606158"/>
                  </a:lnTo>
                  <a:lnTo>
                    <a:pt x="2001639" y="616278"/>
                  </a:lnTo>
                  <a:lnTo>
                    <a:pt x="1966221" y="616278"/>
                  </a:lnTo>
                  <a:lnTo>
                    <a:pt x="1966221" y="606158"/>
                  </a:lnTo>
                </a:path>
                <a:path w="4123054" h="2791459">
                  <a:moveTo>
                    <a:pt x="2016819" y="610206"/>
                  </a:moveTo>
                  <a:lnTo>
                    <a:pt x="2001639" y="610206"/>
                  </a:lnTo>
                  <a:lnTo>
                    <a:pt x="2001639" y="616278"/>
                  </a:lnTo>
                  <a:lnTo>
                    <a:pt x="2016819" y="616278"/>
                  </a:lnTo>
                  <a:lnTo>
                    <a:pt x="2016819" y="606158"/>
                  </a:lnTo>
                </a:path>
                <a:path w="4123054" h="2791459">
                  <a:moveTo>
                    <a:pt x="2324452" y="613242"/>
                  </a:moveTo>
                  <a:lnTo>
                    <a:pt x="2147360" y="613242"/>
                  </a:lnTo>
                </a:path>
                <a:path w="4123054" h="2791459">
                  <a:moveTo>
                    <a:pt x="2147360" y="606158"/>
                  </a:moveTo>
                  <a:lnTo>
                    <a:pt x="2111942" y="606158"/>
                  </a:lnTo>
                  <a:lnTo>
                    <a:pt x="2111942" y="616278"/>
                  </a:lnTo>
                  <a:lnTo>
                    <a:pt x="2147360" y="616278"/>
                  </a:lnTo>
                  <a:lnTo>
                    <a:pt x="2147360" y="606158"/>
                  </a:lnTo>
                </a:path>
                <a:path w="4123054" h="2791459">
                  <a:moveTo>
                    <a:pt x="2111942" y="616278"/>
                  </a:moveTo>
                  <a:lnTo>
                    <a:pt x="2097775" y="616278"/>
                  </a:lnTo>
                  <a:lnTo>
                    <a:pt x="2097775" y="606158"/>
                  </a:lnTo>
                </a:path>
                <a:path w="4123054" h="2791459">
                  <a:moveTo>
                    <a:pt x="2097775" y="610206"/>
                  </a:moveTo>
                  <a:lnTo>
                    <a:pt x="2111942" y="610206"/>
                  </a:lnTo>
                </a:path>
                <a:path w="4123054" h="2791459">
                  <a:moveTo>
                    <a:pt x="2016819" y="613242"/>
                  </a:moveTo>
                  <a:lnTo>
                    <a:pt x="2097775" y="613242"/>
                  </a:lnTo>
                </a:path>
                <a:path w="4123054" h="2791459">
                  <a:moveTo>
                    <a:pt x="2094739" y="598063"/>
                  </a:moveTo>
                  <a:lnTo>
                    <a:pt x="2048189" y="598063"/>
                  </a:lnTo>
                  <a:lnTo>
                    <a:pt x="2048189" y="587943"/>
                  </a:lnTo>
                  <a:lnTo>
                    <a:pt x="2094739" y="587943"/>
                  </a:lnTo>
                  <a:lnTo>
                    <a:pt x="2094739" y="598063"/>
                  </a:lnTo>
                </a:path>
                <a:path w="4123054" h="2791459">
                  <a:moveTo>
                    <a:pt x="2062356" y="598063"/>
                  </a:moveTo>
                  <a:lnTo>
                    <a:pt x="2082595" y="598063"/>
                  </a:lnTo>
                  <a:lnTo>
                    <a:pt x="2082595" y="600087"/>
                  </a:lnTo>
                  <a:lnTo>
                    <a:pt x="2062356" y="600087"/>
                  </a:lnTo>
                  <a:lnTo>
                    <a:pt x="2062356" y="598063"/>
                  </a:lnTo>
                </a:path>
                <a:path w="4123054" h="2791459">
                  <a:moveTo>
                    <a:pt x="2075512" y="601099"/>
                  </a:moveTo>
                  <a:lnTo>
                    <a:pt x="2068428" y="601099"/>
                  </a:lnTo>
                  <a:lnTo>
                    <a:pt x="2068428" y="611218"/>
                  </a:lnTo>
                  <a:lnTo>
                    <a:pt x="2075512" y="611218"/>
                  </a:lnTo>
                  <a:lnTo>
                    <a:pt x="2075512" y="601099"/>
                  </a:lnTo>
                </a:path>
                <a:path w="4123054" h="2791459">
                  <a:moveTo>
                    <a:pt x="1875145" y="621338"/>
                  </a:moveTo>
                  <a:lnTo>
                    <a:pt x="1846811" y="621338"/>
                  </a:lnTo>
                  <a:lnTo>
                    <a:pt x="1846811" y="928971"/>
                  </a:lnTo>
                  <a:lnTo>
                    <a:pt x="1875145" y="928971"/>
                  </a:lnTo>
                  <a:lnTo>
                    <a:pt x="1875145" y="621338"/>
                  </a:lnTo>
                </a:path>
                <a:path w="4123054" h="2791459">
                  <a:moveTo>
                    <a:pt x="1846811" y="628421"/>
                  </a:moveTo>
                  <a:lnTo>
                    <a:pt x="1875145" y="628421"/>
                  </a:lnTo>
                  <a:lnTo>
                    <a:pt x="1875145" y="619314"/>
                  </a:lnTo>
                </a:path>
                <a:path w="4123054" h="2791459">
                  <a:moveTo>
                    <a:pt x="1854906" y="621338"/>
                  </a:moveTo>
                  <a:lnTo>
                    <a:pt x="1854906" y="731640"/>
                  </a:lnTo>
                </a:path>
                <a:path w="4123054" h="2791459">
                  <a:moveTo>
                    <a:pt x="1846811" y="731640"/>
                  </a:moveTo>
                  <a:lnTo>
                    <a:pt x="1856930" y="731640"/>
                  </a:lnTo>
                  <a:lnTo>
                    <a:pt x="1856930" y="621338"/>
                  </a:lnTo>
                </a:path>
                <a:path w="4123054" h="2791459">
                  <a:moveTo>
                    <a:pt x="1856930" y="825752"/>
                  </a:moveTo>
                  <a:lnTo>
                    <a:pt x="1864014" y="825752"/>
                  </a:lnTo>
                  <a:lnTo>
                    <a:pt x="1864014" y="720509"/>
                  </a:lnTo>
                  <a:lnTo>
                    <a:pt x="1856930" y="720509"/>
                  </a:lnTo>
                  <a:lnTo>
                    <a:pt x="1856930" y="928971"/>
                  </a:lnTo>
                </a:path>
                <a:path w="4123054" h="2791459">
                  <a:moveTo>
                    <a:pt x="1875145" y="821704"/>
                  </a:moveTo>
                  <a:lnTo>
                    <a:pt x="1864014" y="821704"/>
                  </a:lnTo>
                </a:path>
                <a:path w="4123054" h="2791459">
                  <a:moveTo>
                    <a:pt x="1875145" y="862182"/>
                  </a:moveTo>
                  <a:lnTo>
                    <a:pt x="2324452" y="863194"/>
                  </a:lnTo>
                </a:path>
                <a:path w="4123054" h="2791459">
                  <a:moveTo>
                    <a:pt x="1966221" y="876349"/>
                  </a:moveTo>
                  <a:lnTo>
                    <a:pt x="2001639" y="876349"/>
                  </a:lnTo>
                  <a:lnTo>
                    <a:pt x="2001639" y="866230"/>
                  </a:lnTo>
                  <a:lnTo>
                    <a:pt x="1966221" y="866230"/>
                  </a:lnTo>
                  <a:lnTo>
                    <a:pt x="1966221" y="876349"/>
                  </a:lnTo>
                </a:path>
                <a:path w="4123054" h="2791459">
                  <a:moveTo>
                    <a:pt x="2016819" y="872302"/>
                  </a:moveTo>
                  <a:lnTo>
                    <a:pt x="2001639" y="872302"/>
                  </a:lnTo>
                  <a:lnTo>
                    <a:pt x="2001639" y="866230"/>
                  </a:lnTo>
                  <a:lnTo>
                    <a:pt x="2016819" y="866230"/>
                  </a:lnTo>
                  <a:lnTo>
                    <a:pt x="2016819" y="876349"/>
                  </a:lnTo>
                </a:path>
                <a:path w="4123054" h="2791459">
                  <a:moveTo>
                    <a:pt x="2324452" y="869266"/>
                  </a:moveTo>
                  <a:lnTo>
                    <a:pt x="2146348" y="869266"/>
                  </a:lnTo>
                </a:path>
                <a:path w="4123054" h="2791459">
                  <a:moveTo>
                    <a:pt x="1966221" y="869266"/>
                  </a:moveTo>
                  <a:lnTo>
                    <a:pt x="1875145" y="869266"/>
                  </a:lnTo>
                </a:path>
                <a:path w="4123054" h="2791459">
                  <a:moveTo>
                    <a:pt x="2146348" y="876349"/>
                  </a:moveTo>
                  <a:lnTo>
                    <a:pt x="2111942" y="876349"/>
                  </a:lnTo>
                  <a:lnTo>
                    <a:pt x="2111942" y="866230"/>
                  </a:lnTo>
                  <a:lnTo>
                    <a:pt x="2146348" y="866230"/>
                  </a:lnTo>
                  <a:lnTo>
                    <a:pt x="2146348" y="876349"/>
                  </a:lnTo>
                </a:path>
                <a:path w="4123054" h="2791459">
                  <a:moveTo>
                    <a:pt x="2111942" y="866230"/>
                  </a:moveTo>
                  <a:lnTo>
                    <a:pt x="2097775" y="866230"/>
                  </a:lnTo>
                  <a:lnTo>
                    <a:pt x="2097775" y="876349"/>
                  </a:lnTo>
                </a:path>
                <a:path w="4123054" h="2791459">
                  <a:moveTo>
                    <a:pt x="2097775" y="872302"/>
                  </a:moveTo>
                  <a:lnTo>
                    <a:pt x="2111942" y="872302"/>
                  </a:lnTo>
                </a:path>
                <a:path w="4123054" h="2791459">
                  <a:moveTo>
                    <a:pt x="2016819" y="868254"/>
                  </a:moveTo>
                  <a:lnTo>
                    <a:pt x="2097775" y="868254"/>
                  </a:lnTo>
                </a:path>
                <a:path w="4123054" h="2791459">
                  <a:moveTo>
                    <a:pt x="17203" y="2012265"/>
                  </a:moveTo>
                  <a:lnTo>
                    <a:pt x="17203" y="2007514"/>
                  </a:lnTo>
                  <a:lnTo>
                    <a:pt x="13352" y="2003663"/>
                  </a:lnTo>
                  <a:lnTo>
                    <a:pt x="8601" y="2003663"/>
                  </a:lnTo>
                  <a:lnTo>
                    <a:pt x="3851" y="2003663"/>
                  </a:lnTo>
                  <a:lnTo>
                    <a:pt x="0" y="2007514"/>
                  </a:lnTo>
                  <a:lnTo>
                    <a:pt x="0" y="2012265"/>
                  </a:lnTo>
                  <a:lnTo>
                    <a:pt x="0" y="2017015"/>
                  </a:lnTo>
                  <a:lnTo>
                    <a:pt x="3851" y="2020866"/>
                  </a:lnTo>
                  <a:lnTo>
                    <a:pt x="8601" y="2020866"/>
                  </a:lnTo>
                  <a:lnTo>
                    <a:pt x="13352" y="2020866"/>
                  </a:lnTo>
                  <a:lnTo>
                    <a:pt x="17203" y="2017015"/>
                  </a:lnTo>
                  <a:lnTo>
                    <a:pt x="17203" y="2012265"/>
                  </a:lnTo>
                </a:path>
                <a:path w="4123054" h="2791459">
                  <a:moveTo>
                    <a:pt x="14167" y="2012265"/>
                  </a:moveTo>
                  <a:lnTo>
                    <a:pt x="14167" y="2009191"/>
                  </a:lnTo>
                  <a:lnTo>
                    <a:pt x="11675" y="2006699"/>
                  </a:lnTo>
                  <a:lnTo>
                    <a:pt x="8601" y="2006699"/>
                  </a:lnTo>
                  <a:lnTo>
                    <a:pt x="5527" y="2006699"/>
                  </a:lnTo>
                  <a:lnTo>
                    <a:pt x="3035" y="2009191"/>
                  </a:lnTo>
                  <a:lnTo>
                    <a:pt x="3035" y="2012265"/>
                  </a:lnTo>
                  <a:lnTo>
                    <a:pt x="3035" y="2015339"/>
                  </a:lnTo>
                  <a:lnTo>
                    <a:pt x="5527" y="2017831"/>
                  </a:lnTo>
                  <a:lnTo>
                    <a:pt x="8601" y="2017831"/>
                  </a:lnTo>
                  <a:lnTo>
                    <a:pt x="11675" y="2017831"/>
                  </a:lnTo>
                  <a:lnTo>
                    <a:pt x="14167" y="2015339"/>
                  </a:lnTo>
                  <a:lnTo>
                    <a:pt x="14167" y="2012265"/>
                  </a:lnTo>
                </a:path>
                <a:path w="4123054" h="2791459">
                  <a:moveTo>
                    <a:pt x="8095" y="2017831"/>
                  </a:moveTo>
                  <a:lnTo>
                    <a:pt x="8095" y="2016819"/>
                  </a:lnTo>
                  <a:lnTo>
                    <a:pt x="9107" y="2016819"/>
                  </a:lnTo>
                  <a:lnTo>
                    <a:pt x="8095" y="201580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1" name="object 1571"/>
            <p:cNvSpPr/>
            <p:nvPr/>
          </p:nvSpPr>
          <p:spPr>
            <a:xfrm>
              <a:off x="2437453" y="1101576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72" name="object 1572"/>
            <p:cNvSpPr/>
            <p:nvPr/>
          </p:nvSpPr>
          <p:spPr>
            <a:xfrm>
              <a:off x="2443525" y="1101677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1011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3" name="object 1573"/>
            <p:cNvSpPr/>
            <p:nvPr/>
          </p:nvSpPr>
          <p:spPr>
            <a:xfrm>
              <a:off x="2440489" y="11009693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74" name="object 1574"/>
            <p:cNvSpPr/>
            <p:nvPr/>
          </p:nvSpPr>
          <p:spPr>
            <a:xfrm>
              <a:off x="2440489" y="1100868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1011" y="1011"/>
                  </a:moveTo>
                  <a:lnTo>
                    <a:pt x="0" y="1011"/>
                  </a:lnTo>
                  <a:lnTo>
                    <a:pt x="0" y="0"/>
                  </a:lnTo>
                </a:path>
                <a:path w="1269" h="2540">
                  <a:moveTo>
                    <a:pt x="1011" y="1011"/>
                  </a:moveTo>
                  <a:lnTo>
                    <a:pt x="0" y="2023"/>
                  </a:lnTo>
                  <a:lnTo>
                    <a:pt x="0" y="202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5" name="object 1575"/>
            <p:cNvSpPr/>
            <p:nvPr/>
          </p:nvSpPr>
          <p:spPr>
            <a:xfrm>
              <a:off x="2437453" y="1100665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76" name="object 1576"/>
            <p:cNvSpPr/>
            <p:nvPr/>
          </p:nvSpPr>
          <p:spPr>
            <a:xfrm>
              <a:off x="2435429" y="110127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1011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7" name="object 1577"/>
            <p:cNvSpPr/>
            <p:nvPr/>
          </p:nvSpPr>
          <p:spPr>
            <a:xfrm>
              <a:off x="2433405" y="1101374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78" name="object 1578"/>
            <p:cNvSpPr/>
            <p:nvPr/>
          </p:nvSpPr>
          <p:spPr>
            <a:xfrm>
              <a:off x="2432393" y="9772076"/>
              <a:ext cx="57150" cy="1480820"/>
            </a:xfrm>
            <a:custGeom>
              <a:avLst/>
              <a:gdLst/>
              <a:ahLst/>
              <a:cxnLst/>
              <a:rect l="l" t="t" r="r" b="b"/>
              <a:pathLst>
                <a:path w="57150" h="1480820">
                  <a:moveTo>
                    <a:pt x="10119" y="1242170"/>
                  </a:moveTo>
                  <a:lnTo>
                    <a:pt x="10119" y="1241332"/>
                  </a:lnTo>
                  <a:lnTo>
                    <a:pt x="9439" y="1240652"/>
                  </a:lnTo>
                  <a:lnTo>
                    <a:pt x="8601" y="1240652"/>
                  </a:lnTo>
                  <a:lnTo>
                    <a:pt x="7763" y="1240652"/>
                  </a:lnTo>
                  <a:lnTo>
                    <a:pt x="7083" y="1241332"/>
                  </a:lnTo>
                  <a:lnTo>
                    <a:pt x="7083" y="1242170"/>
                  </a:lnTo>
                  <a:lnTo>
                    <a:pt x="7083" y="1243008"/>
                  </a:lnTo>
                  <a:lnTo>
                    <a:pt x="7763" y="1243688"/>
                  </a:lnTo>
                  <a:lnTo>
                    <a:pt x="8601" y="1243688"/>
                  </a:lnTo>
                  <a:lnTo>
                    <a:pt x="9439" y="1243688"/>
                  </a:lnTo>
                  <a:lnTo>
                    <a:pt x="10119" y="1243008"/>
                  </a:lnTo>
                  <a:lnTo>
                    <a:pt x="10119" y="1242170"/>
                  </a:lnTo>
                </a:path>
                <a:path w="57150" h="1480820">
                  <a:moveTo>
                    <a:pt x="56669" y="1458727"/>
                  </a:moveTo>
                  <a:lnTo>
                    <a:pt x="54959" y="1450259"/>
                  </a:lnTo>
                  <a:lnTo>
                    <a:pt x="50296" y="1443343"/>
                  </a:lnTo>
                  <a:lnTo>
                    <a:pt x="43381" y="1438680"/>
                  </a:lnTo>
                  <a:lnTo>
                    <a:pt x="34912" y="1436970"/>
                  </a:lnTo>
                  <a:lnTo>
                    <a:pt x="26443" y="1438680"/>
                  </a:lnTo>
                  <a:lnTo>
                    <a:pt x="19527" y="1443343"/>
                  </a:lnTo>
                  <a:lnTo>
                    <a:pt x="14865" y="1450259"/>
                  </a:lnTo>
                  <a:lnTo>
                    <a:pt x="13155" y="1458727"/>
                  </a:lnTo>
                  <a:lnTo>
                    <a:pt x="14865" y="1467196"/>
                  </a:lnTo>
                  <a:lnTo>
                    <a:pt x="19527" y="1474112"/>
                  </a:lnTo>
                  <a:lnTo>
                    <a:pt x="26443" y="1478775"/>
                  </a:lnTo>
                  <a:lnTo>
                    <a:pt x="34912" y="1480484"/>
                  </a:lnTo>
                  <a:lnTo>
                    <a:pt x="43381" y="1478775"/>
                  </a:lnTo>
                  <a:lnTo>
                    <a:pt x="50296" y="1474112"/>
                  </a:lnTo>
                  <a:lnTo>
                    <a:pt x="54959" y="1467196"/>
                  </a:lnTo>
                  <a:lnTo>
                    <a:pt x="56669" y="1458727"/>
                  </a:lnTo>
                </a:path>
                <a:path w="57150" h="1480820">
                  <a:moveTo>
                    <a:pt x="17203" y="8601"/>
                  </a:moveTo>
                  <a:lnTo>
                    <a:pt x="17203" y="3851"/>
                  </a:lnTo>
                  <a:lnTo>
                    <a:pt x="13352" y="0"/>
                  </a:lnTo>
                  <a:lnTo>
                    <a:pt x="8601" y="0"/>
                  </a:lnTo>
                  <a:lnTo>
                    <a:pt x="3851" y="0"/>
                  </a:lnTo>
                  <a:lnTo>
                    <a:pt x="0" y="3851"/>
                  </a:lnTo>
                  <a:lnTo>
                    <a:pt x="0" y="8601"/>
                  </a:lnTo>
                  <a:lnTo>
                    <a:pt x="0" y="13352"/>
                  </a:lnTo>
                  <a:lnTo>
                    <a:pt x="3851" y="17203"/>
                  </a:lnTo>
                  <a:lnTo>
                    <a:pt x="8601" y="17203"/>
                  </a:lnTo>
                  <a:lnTo>
                    <a:pt x="13352" y="17203"/>
                  </a:lnTo>
                  <a:lnTo>
                    <a:pt x="17203" y="13352"/>
                  </a:lnTo>
                  <a:lnTo>
                    <a:pt x="17203" y="8601"/>
                  </a:lnTo>
                </a:path>
                <a:path w="57150" h="1480820">
                  <a:moveTo>
                    <a:pt x="14167" y="8601"/>
                  </a:moveTo>
                  <a:lnTo>
                    <a:pt x="14167" y="5527"/>
                  </a:lnTo>
                  <a:lnTo>
                    <a:pt x="11675" y="3035"/>
                  </a:lnTo>
                  <a:lnTo>
                    <a:pt x="8601" y="3035"/>
                  </a:lnTo>
                  <a:lnTo>
                    <a:pt x="5527" y="3035"/>
                  </a:lnTo>
                  <a:lnTo>
                    <a:pt x="3035" y="5527"/>
                  </a:lnTo>
                  <a:lnTo>
                    <a:pt x="3035" y="8601"/>
                  </a:lnTo>
                  <a:lnTo>
                    <a:pt x="3035" y="11675"/>
                  </a:lnTo>
                  <a:lnTo>
                    <a:pt x="5527" y="14167"/>
                  </a:lnTo>
                  <a:lnTo>
                    <a:pt x="8601" y="14167"/>
                  </a:lnTo>
                  <a:lnTo>
                    <a:pt x="11675" y="14167"/>
                  </a:lnTo>
                  <a:lnTo>
                    <a:pt x="14167" y="11675"/>
                  </a:lnTo>
                  <a:lnTo>
                    <a:pt x="14167" y="8601"/>
                  </a:lnTo>
                </a:path>
                <a:path w="57150" h="1480820">
                  <a:moveTo>
                    <a:pt x="9107" y="5059"/>
                  </a:moveTo>
                  <a:lnTo>
                    <a:pt x="8095" y="4047"/>
                  </a:lnTo>
                </a:path>
                <a:path w="57150" h="1480820">
                  <a:moveTo>
                    <a:pt x="9107" y="5059"/>
                  </a:moveTo>
                  <a:lnTo>
                    <a:pt x="8095" y="505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9" name="object 1579"/>
            <p:cNvSpPr/>
            <p:nvPr/>
          </p:nvSpPr>
          <p:spPr>
            <a:xfrm>
              <a:off x="2440482" y="9776128"/>
              <a:ext cx="6350" cy="10160"/>
            </a:xfrm>
            <a:custGeom>
              <a:avLst/>
              <a:gdLst/>
              <a:ahLst/>
              <a:cxnLst/>
              <a:rect l="l" t="t" r="r" b="b"/>
              <a:pathLst>
                <a:path w="6350" h="10159">
                  <a:moveTo>
                    <a:pt x="6070" y="3035"/>
                  </a:moveTo>
                  <a:lnTo>
                    <a:pt x="5181" y="889"/>
                  </a:lnTo>
                  <a:lnTo>
                    <a:pt x="3035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38" y="5067"/>
                  </a:lnTo>
                  <a:lnTo>
                    <a:pt x="0" y="7086"/>
                  </a:lnTo>
                  <a:lnTo>
                    <a:pt x="889" y="9232"/>
                  </a:lnTo>
                  <a:lnTo>
                    <a:pt x="3035" y="10121"/>
                  </a:lnTo>
                  <a:lnTo>
                    <a:pt x="5181" y="9232"/>
                  </a:lnTo>
                  <a:lnTo>
                    <a:pt x="6070" y="7086"/>
                  </a:lnTo>
                  <a:lnTo>
                    <a:pt x="5219" y="5067"/>
                  </a:lnTo>
                  <a:lnTo>
                    <a:pt x="607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0" name="object 1580"/>
            <p:cNvSpPr/>
            <p:nvPr/>
          </p:nvSpPr>
          <p:spPr>
            <a:xfrm>
              <a:off x="2440489" y="978421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40">
                  <a:moveTo>
                    <a:pt x="1011" y="1011"/>
                  </a:moveTo>
                  <a:lnTo>
                    <a:pt x="0" y="0"/>
                  </a:lnTo>
                </a:path>
                <a:path w="1269" h="2540">
                  <a:moveTo>
                    <a:pt x="1011" y="1011"/>
                  </a:moveTo>
                  <a:lnTo>
                    <a:pt x="0" y="2023"/>
                  </a:lnTo>
                  <a:lnTo>
                    <a:pt x="0" y="202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1" name="object 1581"/>
            <p:cNvSpPr/>
            <p:nvPr/>
          </p:nvSpPr>
          <p:spPr>
            <a:xfrm>
              <a:off x="2433396" y="9776128"/>
              <a:ext cx="10160" cy="12700"/>
            </a:xfrm>
            <a:custGeom>
              <a:avLst/>
              <a:gdLst/>
              <a:ahLst/>
              <a:cxnLst/>
              <a:rect l="l" t="t" r="r" b="b"/>
              <a:pathLst>
                <a:path w="10160" h="12700">
                  <a:moveTo>
                    <a:pt x="10121" y="9105"/>
                  </a:moveTo>
                  <a:lnTo>
                    <a:pt x="9232" y="6959"/>
                  </a:lnTo>
                  <a:lnTo>
                    <a:pt x="7086" y="6070"/>
                  </a:lnTo>
                  <a:lnTo>
                    <a:pt x="5854" y="6578"/>
                  </a:lnTo>
                  <a:lnTo>
                    <a:pt x="5219" y="5067"/>
                  </a:lnTo>
                  <a:lnTo>
                    <a:pt x="6070" y="3035"/>
                  </a:lnTo>
                  <a:lnTo>
                    <a:pt x="5181" y="889"/>
                  </a:lnTo>
                  <a:lnTo>
                    <a:pt x="3035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38" y="5067"/>
                  </a:lnTo>
                  <a:lnTo>
                    <a:pt x="0" y="7086"/>
                  </a:lnTo>
                  <a:lnTo>
                    <a:pt x="889" y="9232"/>
                  </a:lnTo>
                  <a:lnTo>
                    <a:pt x="3035" y="10121"/>
                  </a:lnTo>
                  <a:lnTo>
                    <a:pt x="4254" y="9626"/>
                  </a:lnTo>
                  <a:lnTo>
                    <a:pt x="4940" y="11252"/>
                  </a:lnTo>
                  <a:lnTo>
                    <a:pt x="7086" y="12141"/>
                  </a:lnTo>
                  <a:lnTo>
                    <a:pt x="9232" y="11252"/>
                  </a:lnTo>
                  <a:lnTo>
                    <a:pt x="10121" y="91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2" name="object 1582"/>
            <p:cNvSpPr/>
            <p:nvPr/>
          </p:nvSpPr>
          <p:spPr>
            <a:xfrm>
              <a:off x="2439477" y="9542363"/>
              <a:ext cx="2861945" cy="2824480"/>
            </a:xfrm>
            <a:custGeom>
              <a:avLst/>
              <a:gdLst/>
              <a:ahLst/>
              <a:cxnLst/>
              <a:rect l="l" t="t" r="r" b="b"/>
              <a:pathLst>
                <a:path w="2861945" h="2824479">
                  <a:moveTo>
                    <a:pt x="2023" y="238820"/>
                  </a:moveTo>
                  <a:lnTo>
                    <a:pt x="2023" y="237808"/>
                  </a:lnTo>
                  <a:lnTo>
                    <a:pt x="1011" y="236796"/>
                  </a:lnTo>
                </a:path>
                <a:path w="2861945" h="2824479">
                  <a:moveTo>
                    <a:pt x="2023" y="238820"/>
                  </a:moveTo>
                  <a:lnTo>
                    <a:pt x="2023" y="239832"/>
                  </a:lnTo>
                  <a:lnTo>
                    <a:pt x="1011" y="239832"/>
                  </a:lnTo>
                </a:path>
                <a:path w="2861945" h="2824479">
                  <a:moveTo>
                    <a:pt x="1513" y="236796"/>
                  </a:moveTo>
                  <a:lnTo>
                    <a:pt x="676" y="236799"/>
                  </a:lnTo>
                  <a:lnTo>
                    <a:pt x="0" y="237478"/>
                  </a:lnTo>
                  <a:lnTo>
                    <a:pt x="0" y="238314"/>
                  </a:lnTo>
                  <a:lnTo>
                    <a:pt x="0" y="239151"/>
                  </a:lnTo>
                  <a:lnTo>
                    <a:pt x="676" y="239830"/>
                  </a:lnTo>
                  <a:lnTo>
                    <a:pt x="1513" y="239832"/>
                  </a:lnTo>
                </a:path>
                <a:path w="2861945" h="2824479">
                  <a:moveTo>
                    <a:pt x="49585" y="21756"/>
                  </a:moveTo>
                  <a:lnTo>
                    <a:pt x="47875" y="13288"/>
                  </a:lnTo>
                  <a:lnTo>
                    <a:pt x="43213" y="6372"/>
                  </a:lnTo>
                  <a:lnTo>
                    <a:pt x="36297" y="1709"/>
                  </a:lnTo>
                  <a:lnTo>
                    <a:pt x="27828" y="0"/>
                  </a:lnTo>
                  <a:lnTo>
                    <a:pt x="19359" y="1709"/>
                  </a:lnTo>
                  <a:lnTo>
                    <a:pt x="12444" y="6372"/>
                  </a:lnTo>
                  <a:lnTo>
                    <a:pt x="7781" y="13288"/>
                  </a:lnTo>
                  <a:lnTo>
                    <a:pt x="6071" y="21756"/>
                  </a:lnTo>
                  <a:lnTo>
                    <a:pt x="7781" y="30225"/>
                  </a:lnTo>
                  <a:lnTo>
                    <a:pt x="12444" y="37141"/>
                  </a:lnTo>
                  <a:lnTo>
                    <a:pt x="19359" y="41804"/>
                  </a:lnTo>
                  <a:lnTo>
                    <a:pt x="27828" y="43513"/>
                  </a:lnTo>
                  <a:lnTo>
                    <a:pt x="36297" y="41804"/>
                  </a:lnTo>
                  <a:lnTo>
                    <a:pt x="43213" y="37141"/>
                  </a:lnTo>
                  <a:lnTo>
                    <a:pt x="47875" y="30225"/>
                  </a:lnTo>
                  <a:lnTo>
                    <a:pt x="49585" y="21756"/>
                  </a:lnTo>
                </a:path>
                <a:path w="2861945" h="2824479">
                  <a:moveTo>
                    <a:pt x="2632085" y="2815754"/>
                  </a:moveTo>
                  <a:lnTo>
                    <a:pt x="2632085" y="2811004"/>
                  </a:lnTo>
                  <a:lnTo>
                    <a:pt x="2628234" y="2807153"/>
                  </a:lnTo>
                  <a:lnTo>
                    <a:pt x="2623483" y="2807153"/>
                  </a:lnTo>
                  <a:lnTo>
                    <a:pt x="2618733" y="2807153"/>
                  </a:lnTo>
                  <a:lnTo>
                    <a:pt x="2614882" y="2811004"/>
                  </a:lnTo>
                  <a:lnTo>
                    <a:pt x="2614882" y="2815754"/>
                  </a:lnTo>
                  <a:lnTo>
                    <a:pt x="2614882" y="2820505"/>
                  </a:lnTo>
                  <a:lnTo>
                    <a:pt x="2618733" y="2824356"/>
                  </a:lnTo>
                  <a:lnTo>
                    <a:pt x="2623483" y="2824356"/>
                  </a:lnTo>
                  <a:lnTo>
                    <a:pt x="2628234" y="2824356"/>
                  </a:lnTo>
                  <a:lnTo>
                    <a:pt x="2632085" y="2820505"/>
                  </a:lnTo>
                  <a:lnTo>
                    <a:pt x="2632085" y="2815754"/>
                  </a:lnTo>
                </a:path>
                <a:path w="2861945" h="2824479">
                  <a:moveTo>
                    <a:pt x="2629049" y="2815754"/>
                  </a:moveTo>
                  <a:lnTo>
                    <a:pt x="2629049" y="2812680"/>
                  </a:lnTo>
                  <a:lnTo>
                    <a:pt x="2626557" y="2810188"/>
                  </a:lnTo>
                  <a:lnTo>
                    <a:pt x="2623483" y="2810188"/>
                  </a:lnTo>
                  <a:lnTo>
                    <a:pt x="2620410" y="2810188"/>
                  </a:lnTo>
                  <a:lnTo>
                    <a:pt x="2617918" y="2812680"/>
                  </a:lnTo>
                  <a:lnTo>
                    <a:pt x="2617918" y="2815754"/>
                  </a:lnTo>
                  <a:lnTo>
                    <a:pt x="2617918" y="2818828"/>
                  </a:lnTo>
                  <a:lnTo>
                    <a:pt x="2620410" y="2821320"/>
                  </a:lnTo>
                  <a:lnTo>
                    <a:pt x="2623483" y="2821320"/>
                  </a:lnTo>
                  <a:lnTo>
                    <a:pt x="2626557" y="2821320"/>
                  </a:lnTo>
                  <a:lnTo>
                    <a:pt x="2629049" y="2818828"/>
                  </a:lnTo>
                  <a:lnTo>
                    <a:pt x="2629049" y="2815754"/>
                  </a:lnTo>
                </a:path>
                <a:path w="2861945" h="2824479">
                  <a:moveTo>
                    <a:pt x="2628037" y="2816260"/>
                  </a:moveTo>
                  <a:lnTo>
                    <a:pt x="2627025" y="2815248"/>
                  </a:lnTo>
                </a:path>
                <a:path w="2861945" h="2824479">
                  <a:moveTo>
                    <a:pt x="2626013" y="2816260"/>
                  </a:moveTo>
                  <a:lnTo>
                    <a:pt x="2626013" y="2817272"/>
                  </a:lnTo>
                  <a:lnTo>
                    <a:pt x="2627025" y="2817272"/>
                  </a:lnTo>
                </a:path>
                <a:path w="2861945" h="2824479">
                  <a:moveTo>
                    <a:pt x="2627025" y="2816260"/>
                  </a:moveTo>
                  <a:lnTo>
                    <a:pt x="2627025" y="2816260"/>
                  </a:lnTo>
                  <a:lnTo>
                    <a:pt x="2627025" y="2816260"/>
                  </a:lnTo>
                </a:path>
                <a:path w="2861945" h="2824479">
                  <a:moveTo>
                    <a:pt x="2625001" y="2811200"/>
                  </a:moveTo>
                  <a:lnTo>
                    <a:pt x="2623989" y="2812212"/>
                  </a:lnTo>
                  <a:lnTo>
                    <a:pt x="2623989" y="2813224"/>
                  </a:lnTo>
                  <a:lnTo>
                    <a:pt x="2625001" y="2813224"/>
                  </a:lnTo>
                </a:path>
                <a:path w="2861945" h="2824479">
                  <a:moveTo>
                    <a:pt x="2619942" y="2811200"/>
                  </a:moveTo>
                  <a:lnTo>
                    <a:pt x="2619942" y="2812212"/>
                  </a:lnTo>
                  <a:lnTo>
                    <a:pt x="2619942" y="2813224"/>
                  </a:lnTo>
                </a:path>
                <a:path w="2861945" h="2824479">
                  <a:moveTo>
                    <a:pt x="2616906" y="2816260"/>
                  </a:moveTo>
                  <a:lnTo>
                    <a:pt x="2617918" y="2815248"/>
                  </a:lnTo>
                  <a:lnTo>
                    <a:pt x="2617918" y="2815248"/>
                  </a:lnTo>
                </a:path>
                <a:path w="2861945" h="2824479">
                  <a:moveTo>
                    <a:pt x="2617918" y="2817272"/>
                  </a:moveTo>
                  <a:lnTo>
                    <a:pt x="2618930" y="2817272"/>
                  </a:lnTo>
                  <a:lnTo>
                    <a:pt x="2618930" y="2816260"/>
                  </a:lnTo>
                </a:path>
                <a:path w="2861945" h="2824479">
                  <a:moveTo>
                    <a:pt x="2617918" y="2816260"/>
                  </a:moveTo>
                  <a:lnTo>
                    <a:pt x="2617918" y="2816260"/>
                  </a:lnTo>
                  <a:lnTo>
                    <a:pt x="2617918" y="2816260"/>
                  </a:lnTo>
                </a:path>
                <a:path w="2861945" h="2824479">
                  <a:moveTo>
                    <a:pt x="2619942" y="2821320"/>
                  </a:moveTo>
                  <a:lnTo>
                    <a:pt x="2619942" y="2820308"/>
                  </a:lnTo>
                  <a:lnTo>
                    <a:pt x="2619942" y="2819296"/>
                  </a:lnTo>
                </a:path>
                <a:path w="2861945" h="2824479">
                  <a:moveTo>
                    <a:pt x="2625001" y="2819296"/>
                  </a:moveTo>
                  <a:lnTo>
                    <a:pt x="2623989" y="2819296"/>
                  </a:lnTo>
                  <a:lnTo>
                    <a:pt x="2623989" y="2820308"/>
                  </a:lnTo>
                  <a:lnTo>
                    <a:pt x="2625001" y="2821320"/>
                  </a:lnTo>
                </a:path>
                <a:path w="2861945" h="2824479">
                  <a:moveTo>
                    <a:pt x="2625001" y="2815754"/>
                  </a:moveTo>
                  <a:lnTo>
                    <a:pt x="2625001" y="2814916"/>
                  </a:lnTo>
                  <a:lnTo>
                    <a:pt x="2624322" y="2814236"/>
                  </a:lnTo>
                  <a:lnTo>
                    <a:pt x="2623483" y="2814236"/>
                  </a:lnTo>
                  <a:lnTo>
                    <a:pt x="2622645" y="2814236"/>
                  </a:lnTo>
                  <a:lnTo>
                    <a:pt x="2621965" y="2814916"/>
                  </a:lnTo>
                  <a:lnTo>
                    <a:pt x="2621965" y="2815754"/>
                  </a:lnTo>
                  <a:lnTo>
                    <a:pt x="2621965" y="2816592"/>
                  </a:lnTo>
                  <a:lnTo>
                    <a:pt x="2622645" y="2817272"/>
                  </a:lnTo>
                  <a:lnTo>
                    <a:pt x="2623483" y="2817272"/>
                  </a:lnTo>
                  <a:lnTo>
                    <a:pt x="2624322" y="2817272"/>
                  </a:lnTo>
                  <a:lnTo>
                    <a:pt x="2625001" y="2816592"/>
                  </a:lnTo>
                  <a:lnTo>
                    <a:pt x="2625001" y="2815754"/>
                  </a:lnTo>
                </a:path>
                <a:path w="2861945" h="2824479">
                  <a:moveTo>
                    <a:pt x="2861798" y="2788431"/>
                  </a:moveTo>
                  <a:lnTo>
                    <a:pt x="2860088" y="2779963"/>
                  </a:lnTo>
                  <a:lnTo>
                    <a:pt x="2855425" y="2773047"/>
                  </a:lnTo>
                  <a:lnTo>
                    <a:pt x="2848510" y="2768384"/>
                  </a:lnTo>
                  <a:lnTo>
                    <a:pt x="2840041" y="2766675"/>
                  </a:lnTo>
                  <a:lnTo>
                    <a:pt x="2831572" y="2768384"/>
                  </a:lnTo>
                  <a:lnTo>
                    <a:pt x="2824657" y="2773047"/>
                  </a:lnTo>
                  <a:lnTo>
                    <a:pt x="2819994" y="2779963"/>
                  </a:lnTo>
                  <a:lnTo>
                    <a:pt x="2818284" y="2788431"/>
                  </a:lnTo>
                  <a:lnTo>
                    <a:pt x="2819994" y="2796900"/>
                  </a:lnTo>
                  <a:lnTo>
                    <a:pt x="2824657" y="2803816"/>
                  </a:lnTo>
                  <a:lnTo>
                    <a:pt x="2831572" y="2808479"/>
                  </a:lnTo>
                  <a:lnTo>
                    <a:pt x="2840041" y="2810188"/>
                  </a:lnTo>
                  <a:lnTo>
                    <a:pt x="2848510" y="2808479"/>
                  </a:lnTo>
                  <a:lnTo>
                    <a:pt x="2855425" y="2803816"/>
                  </a:lnTo>
                  <a:lnTo>
                    <a:pt x="2860088" y="2796900"/>
                  </a:lnTo>
                  <a:lnTo>
                    <a:pt x="2861798" y="278843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583" name="object 1583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2396975" y="10045303"/>
              <a:ext cx="104230" cy="104230"/>
            </a:xfrm>
            <a:prstGeom prst="rect">
              <a:avLst/>
            </a:prstGeom>
          </p:spPr>
        </p:pic>
        <p:pic>
          <p:nvPicPr>
            <p:cNvPr id="1584" name="object 1584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2695501" y="10537111"/>
              <a:ext cx="104230" cy="104230"/>
            </a:xfrm>
            <a:prstGeom prst="rect">
              <a:avLst/>
            </a:prstGeom>
          </p:spPr>
        </p:pic>
        <p:pic>
          <p:nvPicPr>
            <p:cNvPr id="1585" name="object 1585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5103945" y="11481262"/>
              <a:ext cx="104230" cy="104230"/>
            </a:xfrm>
            <a:prstGeom prst="rect">
              <a:avLst/>
            </a:prstGeom>
          </p:spPr>
        </p:pic>
        <p:pic>
          <p:nvPicPr>
            <p:cNvPr id="1586" name="object 1586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1504434" y="10344840"/>
              <a:ext cx="104230" cy="104230"/>
            </a:xfrm>
            <a:prstGeom prst="rect">
              <a:avLst/>
            </a:prstGeom>
          </p:spPr>
        </p:pic>
        <p:pic>
          <p:nvPicPr>
            <p:cNvPr id="1587" name="object 1587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3707452" y="9973454"/>
              <a:ext cx="104230" cy="104230"/>
            </a:xfrm>
            <a:prstGeom prst="rect">
              <a:avLst/>
            </a:prstGeom>
          </p:spPr>
        </p:pic>
        <p:pic>
          <p:nvPicPr>
            <p:cNvPr id="1588" name="object 1588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3707452" y="10653486"/>
              <a:ext cx="104230" cy="104230"/>
            </a:xfrm>
            <a:prstGeom prst="rect">
              <a:avLst/>
            </a:prstGeom>
          </p:spPr>
        </p:pic>
        <p:pic>
          <p:nvPicPr>
            <p:cNvPr id="1589" name="object 1589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3707452" y="10307398"/>
              <a:ext cx="104230" cy="104230"/>
            </a:xfrm>
            <a:prstGeom prst="rect">
              <a:avLst/>
            </a:prstGeom>
          </p:spPr>
        </p:pic>
        <p:pic>
          <p:nvPicPr>
            <p:cNvPr id="1590" name="object 1590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2039756" y="9252945"/>
              <a:ext cx="104230" cy="104230"/>
            </a:xfrm>
            <a:prstGeom prst="rect">
              <a:avLst/>
            </a:prstGeom>
          </p:spPr>
        </p:pic>
        <p:pic>
          <p:nvPicPr>
            <p:cNvPr id="1591" name="object 1591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2674250" y="9510992"/>
              <a:ext cx="104230" cy="104230"/>
            </a:xfrm>
            <a:prstGeom prst="rect">
              <a:avLst/>
            </a:prstGeom>
          </p:spPr>
        </p:pic>
        <p:pic>
          <p:nvPicPr>
            <p:cNvPr id="1592" name="object 1592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7873655" y="9244849"/>
              <a:ext cx="104230" cy="104230"/>
            </a:xfrm>
            <a:prstGeom prst="rect">
              <a:avLst/>
            </a:prstGeom>
          </p:spPr>
        </p:pic>
        <p:pic>
          <p:nvPicPr>
            <p:cNvPr id="1593" name="object 1593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7873655" y="9896546"/>
              <a:ext cx="104230" cy="104230"/>
            </a:xfrm>
            <a:prstGeom prst="rect">
              <a:avLst/>
            </a:prstGeom>
          </p:spPr>
        </p:pic>
        <p:pic>
          <p:nvPicPr>
            <p:cNvPr id="1594" name="object 1594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8312843" y="9896546"/>
              <a:ext cx="104230" cy="104230"/>
            </a:xfrm>
            <a:prstGeom prst="rect">
              <a:avLst/>
            </a:prstGeom>
          </p:spPr>
        </p:pic>
        <p:pic>
          <p:nvPicPr>
            <p:cNvPr id="1595" name="object 1595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7873655" y="11208035"/>
              <a:ext cx="104230" cy="104230"/>
            </a:xfrm>
            <a:prstGeom prst="rect">
              <a:avLst/>
            </a:prstGeom>
          </p:spPr>
        </p:pic>
        <p:pic>
          <p:nvPicPr>
            <p:cNvPr id="1596" name="object 1596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7873655" y="10750633"/>
              <a:ext cx="104230" cy="104230"/>
            </a:xfrm>
            <a:prstGeom prst="rect">
              <a:avLst/>
            </a:prstGeom>
          </p:spPr>
        </p:pic>
        <p:pic>
          <p:nvPicPr>
            <p:cNvPr id="1597" name="object 1597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8204564" y="11980154"/>
              <a:ext cx="104230" cy="104230"/>
            </a:xfrm>
            <a:prstGeom prst="rect">
              <a:avLst/>
            </a:prstGeom>
          </p:spPr>
        </p:pic>
        <p:pic>
          <p:nvPicPr>
            <p:cNvPr id="1598" name="object 1598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7230054" y="11980154"/>
              <a:ext cx="104230" cy="104230"/>
            </a:xfrm>
            <a:prstGeom prst="rect">
              <a:avLst/>
            </a:prstGeom>
          </p:spPr>
        </p:pic>
        <p:pic>
          <p:nvPicPr>
            <p:cNvPr id="1599" name="object 1599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8204564" y="12723938"/>
              <a:ext cx="104230" cy="104230"/>
            </a:xfrm>
            <a:prstGeom prst="rect">
              <a:avLst/>
            </a:prstGeom>
          </p:spPr>
        </p:pic>
        <p:pic>
          <p:nvPicPr>
            <p:cNvPr id="1600" name="object 1600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5486462" y="12137006"/>
              <a:ext cx="104230" cy="104230"/>
            </a:xfrm>
            <a:prstGeom prst="rect">
              <a:avLst/>
            </a:prstGeom>
          </p:spPr>
        </p:pic>
        <p:pic>
          <p:nvPicPr>
            <p:cNvPr id="1601" name="object 1601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5165674" y="12137006"/>
              <a:ext cx="104230" cy="104230"/>
            </a:xfrm>
            <a:prstGeom prst="rect">
              <a:avLst/>
            </a:prstGeom>
          </p:spPr>
        </p:pic>
        <p:pic>
          <p:nvPicPr>
            <p:cNvPr id="1602" name="object 1602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4540288" y="12434520"/>
              <a:ext cx="104230" cy="104230"/>
            </a:xfrm>
            <a:prstGeom prst="rect">
              <a:avLst/>
            </a:prstGeom>
          </p:spPr>
        </p:pic>
        <p:pic>
          <p:nvPicPr>
            <p:cNvPr id="1603" name="object 1603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2039756" y="11094696"/>
              <a:ext cx="104230" cy="104230"/>
            </a:xfrm>
            <a:prstGeom prst="rect">
              <a:avLst/>
            </a:prstGeom>
          </p:spPr>
        </p:pic>
        <p:pic>
          <p:nvPicPr>
            <p:cNvPr id="1604" name="object 1604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2674250" y="11179700"/>
              <a:ext cx="104230" cy="104230"/>
            </a:xfrm>
            <a:prstGeom prst="rect">
              <a:avLst/>
            </a:prstGeom>
          </p:spPr>
        </p:pic>
        <p:pic>
          <p:nvPicPr>
            <p:cNvPr id="1605" name="object 1605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2538648" y="12202783"/>
              <a:ext cx="104230" cy="104230"/>
            </a:xfrm>
            <a:prstGeom prst="rect">
              <a:avLst/>
            </a:prstGeom>
          </p:spPr>
        </p:pic>
        <p:pic>
          <p:nvPicPr>
            <p:cNvPr id="1606" name="object 1606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2431381" y="12723938"/>
              <a:ext cx="104230" cy="104230"/>
            </a:xfrm>
            <a:prstGeom prst="rect">
              <a:avLst/>
            </a:prstGeom>
          </p:spPr>
        </p:pic>
        <p:pic>
          <p:nvPicPr>
            <p:cNvPr id="1607" name="object 1607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1541876" y="12723938"/>
              <a:ext cx="104230" cy="104230"/>
            </a:xfrm>
            <a:prstGeom prst="rect">
              <a:avLst/>
            </a:prstGeom>
          </p:spPr>
        </p:pic>
        <p:pic>
          <p:nvPicPr>
            <p:cNvPr id="1608" name="object 1608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3707452" y="9626355"/>
              <a:ext cx="104230" cy="104230"/>
            </a:xfrm>
            <a:prstGeom prst="rect">
              <a:avLst/>
            </a:prstGeom>
          </p:spPr>
        </p:pic>
        <p:pic>
          <p:nvPicPr>
            <p:cNvPr id="1609" name="object 1609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3707452" y="11051182"/>
              <a:ext cx="104230" cy="104230"/>
            </a:xfrm>
            <a:prstGeom prst="rect">
              <a:avLst/>
            </a:prstGeom>
          </p:spPr>
        </p:pic>
        <p:pic>
          <p:nvPicPr>
            <p:cNvPr id="1610" name="object 1610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6593537" y="11420545"/>
              <a:ext cx="104230" cy="104230"/>
            </a:xfrm>
            <a:prstGeom prst="rect">
              <a:avLst/>
            </a:prstGeom>
          </p:spPr>
        </p:pic>
        <p:pic>
          <p:nvPicPr>
            <p:cNvPr id="1611" name="object 1611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3618400" y="13278487"/>
              <a:ext cx="104230" cy="104230"/>
            </a:xfrm>
            <a:prstGeom prst="rect">
              <a:avLst/>
            </a:prstGeom>
          </p:spPr>
        </p:pic>
        <p:pic>
          <p:nvPicPr>
            <p:cNvPr id="1612" name="object 1612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4012049" y="12108672"/>
              <a:ext cx="104230" cy="104230"/>
            </a:xfrm>
            <a:prstGeom prst="rect">
              <a:avLst/>
            </a:prstGeom>
          </p:spPr>
        </p:pic>
        <p:pic>
          <p:nvPicPr>
            <p:cNvPr id="1613" name="object 1613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3574886" y="7436492"/>
              <a:ext cx="104230" cy="104230"/>
            </a:xfrm>
            <a:prstGeom prst="rect">
              <a:avLst/>
            </a:prstGeom>
          </p:spPr>
        </p:pic>
        <p:pic>
          <p:nvPicPr>
            <p:cNvPr id="1614" name="object 1614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6207984" y="7436492"/>
              <a:ext cx="104230" cy="104230"/>
            </a:xfrm>
            <a:prstGeom prst="rect">
              <a:avLst/>
            </a:prstGeom>
          </p:spPr>
        </p:pic>
        <p:sp>
          <p:nvSpPr>
            <p:cNvPr id="1615" name="object 1615"/>
            <p:cNvSpPr/>
            <p:nvPr/>
          </p:nvSpPr>
          <p:spPr>
            <a:xfrm>
              <a:off x="1318235" y="7229042"/>
              <a:ext cx="7299325" cy="6337300"/>
            </a:xfrm>
            <a:custGeom>
              <a:avLst/>
              <a:gdLst/>
              <a:ahLst/>
              <a:cxnLst/>
              <a:rect l="l" t="t" r="r" b="b"/>
              <a:pathLst>
                <a:path w="7299325" h="6337300">
                  <a:moveTo>
                    <a:pt x="2901264" y="2537974"/>
                  </a:moveTo>
                  <a:lnTo>
                    <a:pt x="2954897" y="2049201"/>
                  </a:lnTo>
                  <a:lnTo>
                    <a:pt x="3456825" y="2049201"/>
                  </a:lnTo>
                </a:path>
                <a:path w="7299325" h="6337300">
                  <a:moveTo>
                    <a:pt x="2435766" y="2049201"/>
                  </a:moveTo>
                  <a:lnTo>
                    <a:pt x="2800069" y="2049201"/>
                  </a:lnTo>
                </a:path>
                <a:path w="7299325" h="6337300">
                  <a:moveTo>
                    <a:pt x="2433743" y="4287637"/>
                  </a:moveTo>
                  <a:lnTo>
                    <a:pt x="2800069" y="4287637"/>
                  </a:lnTo>
                </a:path>
                <a:path w="7299325" h="6337300">
                  <a:moveTo>
                    <a:pt x="3636953" y="3533734"/>
                  </a:moveTo>
                  <a:lnTo>
                    <a:pt x="4231980" y="3533734"/>
                  </a:lnTo>
                  <a:lnTo>
                    <a:pt x="4231980" y="3636953"/>
                  </a:lnTo>
                </a:path>
                <a:path w="7299325" h="6337300">
                  <a:moveTo>
                    <a:pt x="4334187" y="3421407"/>
                  </a:moveTo>
                  <a:lnTo>
                    <a:pt x="4994991" y="3421407"/>
                  </a:lnTo>
                </a:path>
                <a:path w="7299325" h="6337300">
                  <a:moveTo>
                    <a:pt x="4481932" y="3940538"/>
                  </a:moveTo>
                  <a:lnTo>
                    <a:pt x="4791589" y="3940538"/>
                  </a:lnTo>
                </a:path>
                <a:path w="7299325" h="6337300">
                  <a:moveTo>
                    <a:pt x="4481932" y="3764459"/>
                  </a:moveTo>
                  <a:lnTo>
                    <a:pt x="4796649" y="3764459"/>
                  </a:lnTo>
                </a:path>
                <a:path w="7299325" h="6337300">
                  <a:moveTo>
                    <a:pt x="2928587" y="2431719"/>
                  </a:moveTo>
                  <a:lnTo>
                    <a:pt x="2874953" y="2645240"/>
                  </a:lnTo>
                  <a:lnTo>
                    <a:pt x="2874953" y="2431719"/>
                  </a:lnTo>
                  <a:lnTo>
                    <a:pt x="2928587" y="2431719"/>
                  </a:lnTo>
                </a:path>
                <a:path w="7299325" h="6337300">
                  <a:moveTo>
                    <a:pt x="2928587" y="2431719"/>
                  </a:moveTo>
                  <a:lnTo>
                    <a:pt x="2928587" y="2645240"/>
                  </a:lnTo>
                  <a:lnTo>
                    <a:pt x="2874953" y="2431719"/>
                  </a:lnTo>
                  <a:lnTo>
                    <a:pt x="2874953" y="2645240"/>
                  </a:lnTo>
                  <a:lnTo>
                    <a:pt x="2928587" y="2645240"/>
                  </a:lnTo>
                </a:path>
                <a:path w="7299325" h="6337300">
                  <a:moveTo>
                    <a:pt x="518119" y="5968489"/>
                  </a:moveTo>
                  <a:lnTo>
                    <a:pt x="518119" y="5968489"/>
                  </a:lnTo>
                  <a:lnTo>
                    <a:pt x="518119" y="3692610"/>
                  </a:lnTo>
                  <a:lnTo>
                    <a:pt x="518119" y="3676419"/>
                  </a:lnTo>
                </a:path>
                <a:path w="7299325" h="6337300">
                  <a:moveTo>
                    <a:pt x="507999" y="5942178"/>
                  </a:moveTo>
                  <a:lnTo>
                    <a:pt x="529250" y="5963429"/>
                  </a:lnTo>
                </a:path>
                <a:path w="7299325" h="6337300">
                  <a:moveTo>
                    <a:pt x="538358" y="5952297"/>
                  </a:moveTo>
                  <a:lnTo>
                    <a:pt x="497880" y="5952297"/>
                  </a:lnTo>
                </a:path>
                <a:path w="7299325" h="6337300">
                  <a:moveTo>
                    <a:pt x="538358" y="5802529"/>
                  </a:moveTo>
                  <a:lnTo>
                    <a:pt x="497880" y="5802529"/>
                  </a:lnTo>
                </a:path>
                <a:path w="7299325" h="6337300">
                  <a:moveTo>
                    <a:pt x="507999" y="5792409"/>
                  </a:moveTo>
                  <a:lnTo>
                    <a:pt x="529250" y="5813660"/>
                  </a:lnTo>
                </a:path>
                <a:path w="7299325" h="6337300">
                  <a:moveTo>
                    <a:pt x="538358" y="5525254"/>
                  </a:moveTo>
                  <a:lnTo>
                    <a:pt x="497880" y="5525254"/>
                  </a:lnTo>
                </a:path>
                <a:path w="7299325" h="6337300">
                  <a:moveTo>
                    <a:pt x="507999" y="5514123"/>
                  </a:moveTo>
                  <a:lnTo>
                    <a:pt x="529250" y="5535373"/>
                  </a:lnTo>
                </a:path>
                <a:path w="7299325" h="6337300">
                  <a:moveTo>
                    <a:pt x="538358" y="5364354"/>
                  </a:moveTo>
                  <a:lnTo>
                    <a:pt x="497880" y="5364354"/>
                  </a:lnTo>
                </a:path>
                <a:path w="7299325" h="6337300">
                  <a:moveTo>
                    <a:pt x="507999" y="5354234"/>
                  </a:moveTo>
                  <a:lnTo>
                    <a:pt x="529250" y="5375485"/>
                  </a:lnTo>
                </a:path>
                <a:path w="7299325" h="6337300">
                  <a:moveTo>
                    <a:pt x="538358" y="5258099"/>
                  </a:moveTo>
                  <a:lnTo>
                    <a:pt x="497880" y="5258099"/>
                  </a:lnTo>
                </a:path>
                <a:path w="7299325" h="6337300">
                  <a:moveTo>
                    <a:pt x="507999" y="5246967"/>
                  </a:moveTo>
                  <a:lnTo>
                    <a:pt x="529250" y="5268218"/>
                  </a:lnTo>
                </a:path>
                <a:path w="7299325" h="6337300">
                  <a:moveTo>
                    <a:pt x="538358" y="5204465"/>
                  </a:moveTo>
                  <a:lnTo>
                    <a:pt x="497880" y="5204465"/>
                  </a:lnTo>
                </a:path>
                <a:path w="7299325" h="6337300">
                  <a:moveTo>
                    <a:pt x="507999" y="5193334"/>
                  </a:moveTo>
                  <a:lnTo>
                    <a:pt x="529250" y="5214585"/>
                  </a:lnTo>
                </a:path>
                <a:path w="7299325" h="6337300">
                  <a:moveTo>
                    <a:pt x="538358" y="5022314"/>
                  </a:moveTo>
                  <a:lnTo>
                    <a:pt x="497880" y="5022314"/>
                  </a:lnTo>
                </a:path>
                <a:path w="7299325" h="6337300">
                  <a:moveTo>
                    <a:pt x="507999" y="5012195"/>
                  </a:moveTo>
                  <a:lnTo>
                    <a:pt x="529250" y="5033446"/>
                  </a:lnTo>
                </a:path>
                <a:path w="7299325" h="6337300">
                  <a:moveTo>
                    <a:pt x="538358" y="4509255"/>
                  </a:moveTo>
                  <a:lnTo>
                    <a:pt x="497880" y="4509255"/>
                  </a:lnTo>
                </a:path>
                <a:path w="7299325" h="6337300">
                  <a:moveTo>
                    <a:pt x="507999" y="4499135"/>
                  </a:moveTo>
                  <a:lnTo>
                    <a:pt x="529250" y="4520386"/>
                  </a:lnTo>
                </a:path>
                <a:path w="7299325" h="6337300">
                  <a:moveTo>
                    <a:pt x="538358" y="4456633"/>
                  </a:moveTo>
                  <a:lnTo>
                    <a:pt x="497880" y="4456633"/>
                  </a:lnTo>
                </a:path>
                <a:path w="7299325" h="6337300">
                  <a:moveTo>
                    <a:pt x="507999" y="4445502"/>
                  </a:moveTo>
                  <a:lnTo>
                    <a:pt x="529250" y="4466753"/>
                  </a:lnTo>
                </a:path>
                <a:path w="7299325" h="6337300">
                  <a:moveTo>
                    <a:pt x="538358" y="3717909"/>
                  </a:moveTo>
                  <a:lnTo>
                    <a:pt x="497880" y="3717909"/>
                  </a:lnTo>
                </a:path>
                <a:path w="7299325" h="6337300">
                  <a:moveTo>
                    <a:pt x="507999" y="3706777"/>
                  </a:moveTo>
                  <a:lnTo>
                    <a:pt x="529250" y="3729040"/>
                  </a:lnTo>
                </a:path>
                <a:path w="7299325" h="6337300">
                  <a:moveTo>
                    <a:pt x="538358" y="3696658"/>
                  </a:moveTo>
                  <a:lnTo>
                    <a:pt x="497880" y="3696658"/>
                  </a:lnTo>
                </a:path>
                <a:path w="7299325" h="6337300">
                  <a:moveTo>
                    <a:pt x="529250" y="3706777"/>
                  </a:moveTo>
                  <a:lnTo>
                    <a:pt x="507999" y="3685526"/>
                  </a:lnTo>
                </a:path>
                <a:path w="7299325" h="6337300">
                  <a:moveTo>
                    <a:pt x="507999" y="3681479"/>
                  </a:moveTo>
                  <a:lnTo>
                    <a:pt x="529250" y="3702730"/>
                  </a:lnTo>
                </a:path>
                <a:path w="7299325" h="6337300">
                  <a:moveTo>
                    <a:pt x="538358" y="3692610"/>
                  </a:moveTo>
                  <a:lnTo>
                    <a:pt x="497880" y="3692610"/>
                  </a:lnTo>
                </a:path>
                <a:path w="7299325" h="6337300">
                  <a:moveTo>
                    <a:pt x="1164756" y="5274290"/>
                  </a:moveTo>
                  <a:lnTo>
                    <a:pt x="1164756" y="5274290"/>
                  </a:lnTo>
                  <a:lnTo>
                    <a:pt x="1164756" y="3717909"/>
                  </a:lnTo>
                  <a:lnTo>
                    <a:pt x="1164756" y="3701718"/>
                  </a:lnTo>
                </a:path>
                <a:path w="7299325" h="6337300">
                  <a:moveTo>
                    <a:pt x="1153624" y="5246967"/>
                  </a:moveTo>
                  <a:lnTo>
                    <a:pt x="1175887" y="5268218"/>
                  </a:lnTo>
                </a:path>
                <a:path w="7299325" h="6337300">
                  <a:moveTo>
                    <a:pt x="1184995" y="5258099"/>
                  </a:moveTo>
                  <a:lnTo>
                    <a:pt x="1144516" y="5258099"/>
                  </a:lnTo>
                </a:path>
                <a:path w="7299325" h="6337300">
                  <a:moveTo>
                    <a:pt x="1184995" y="5236848"/>
                  </a:moveTo>
                  <a:lnTo>
                    <a:pt x="1144516" y="5236848"/>
                  </a:lnTo>
                </a:path>
                <a:path w="7299325" h="6337300">
                  <a:moveTo>
                    <a:pt x="1153624" y="5225716"/>
                  </a:moveTo>
                  <a:lnTo>
                    <a:pt x="1175887" y="5246967"/>
                  </a:lnTo>
                </a:path>
                <a:path w="7299325" h="6337300">
                  <a:moveTo>
                    <a:pt x="1184995" y="5214585"/>
                  </a:moveTo>
                  <a:lnTo>
                    <a:pt x="1144516" y="5214585"/>
                  </a:lnTo>
                </a:path>
                <a:path w="7299325" h="6337300">
                  <a:moveTo>
                    <a:pt x="1153624" y="5204465"/>
                  </a:moveTo>
                  <a:lnTo>
                    <a:pt x="1175887" y="5225716"/>
                  </a:lnTo>
                </a:path>
                <a:path w="7299325" h="6337300">
                  <a:moveTo>
                    <a:pt x="1184995" y="5041541"/>
                  </a:moveTo>
                  <a:lnTo>
                    <a:pt x="1144516" y="5041541"/>
                  </a:lnTo>
                </a:path>
                <a:path w="7299325" h="6337300">
                  <a:moveTo>
                    <a:pt x="1153624" y="5031422"/>
                  </a:moveTo>
                  <a:lnTo>
                    <a:pt x="1175887" y="5052673"/>
                  </a:lnTo>
                </a:path>
                <a:path w="7299325" h="6337300">
                  <a:moveTo>
                    <a:pt x="1184995" y="4832067"/>
                  </a:moveTo>
                  <a:lnTo>
                    <a:pt x="1144516" y="4832067"/>
                  </a:lnTo>
                </a:path>
                <a:path w="7299325" h="6337300">
                  <a:moveTo>
                    <a:pt x="1153624" y="4821948"/>
                  </a:moveTo>
                  <a:lnTo>
                    <a:pt x="1175887" y="4843199"/>
                  </a:lnTo>
                </a:path>
                <a:path w="7299325" h="6337300">
                  <a:moveTo>
                    <a:pt x="1184995" y="4680275"/>
                  </a:moveTo>
                  <a:lnTo>
                    <a:pt x="1144516" y="4680275"/>
                  </a:lnTo>
                </a:path>
                <a:path w="7299325" h="6337300">
                  <a:moveTo>
                    <a:pt x="1153624" y="4670155"/>
                  </a:moveTo>
                  <a:lnTo>
                    <a:pt x="1175887" y="4691406"/>
                  </a:lnTo>
                </a:path>
                <a:path w="7299325" h="6337300">
                  <a:moveTo>
                    <a:pt x="1184995" y="4509255"/>
                  </a:moveTo>
                  <a:lnTo>
                    <a:pt x="1144516" y="4509255"/>
                  </a:lnTo>
                </a:path>
                <a:path w="7299325" h="6337300">
                  <a:moveTo>
                    <a:pt x="1153624" y="4499135"/>
                  </a:moveTo>
                  <a:lnTo>
                    <a:pt x="1175887" y="4520386"/>
                  </a:lnTo>
                </a:path>
                <a:path w="7299325" h="6337300">
                  <a:moveTo>
                    <a:pt x="1184995" y="4456633"/>
                  </a:moveTo>
                  <a:lnTo>
                    <a:pt x="1144516" y="4456633"/>
                  </a:lnTo>
                </a:path>
                <a:path w="7299325" h="6337300">
                  <a:moveTo>
                    <a:pt x="1153624" y="4445502"/>
                  </a:moveTo>
                  <a:lnTo>
                    <a:pt x="1175887" y="4466753"/>
                  </a:lnTo>
                </a:path>
                <a:path w="7299325" h="6337300">
                  <a:moveTo>
                    <a:pt x="1184995" y="4098403"/>
                  </a:moveTo>
                  <a:lnTo>
                    <a:pt x="1144516" y="4098403"/>
                  </a:lnTo>
                </a:path>
                <a:path w="7299325" h="6337300">
                  <a:moveTo>
                    <a:pt x="1153624" y="4087271"/>
                  </a:moveTo>
                  <a:lnTo>
                    <a:pt x="1175887" y="4108522"/>
                  </a:lnTo>
                </a:path>
                <a:path w="7299325" h="6337300">
                  <a:moveTo>
                    <a:pt x="1175887" y="3729040"/>
                  </a:moveTo>
                  <a:lnTo>
                    <a:pt x="1153624" y="3706777"/>
                  </a:lnTo>
                </a:path>
                <a:path w="7299325" h="6337300">
                  <a:moveTo>
                    <a:pt x="1184995" y="3717909"/>
                  </a:moveTo>
                  <a:lnTo>
                    <a:pt x="1144516" y="3717909"/>
                  </a:lnTo>
                </a:path>
                <a:path w="7299325" h="6337300">
                  <a:moveTo>
                    <a:pt x="518119" y="2661432"/>
                  </a:moveTo>
                  <a:lnTo>
                    <a:pt x="518119" y="2661432"/>
                  </a:lnTo>
                  <a:lnTo>
                    <a:pt x="518119" y="384541"/>
                  </a:lnTo>
                  <a:lnTo>
                    <a:pt x="518119" y="368350"/>
                  </a:lnTo>
                </a:path>
                <a:path w="7299325" h="6337300">
                  <a:moveTo>
                    <a:pt x="529250" y="2655360"/>
                  </a:moveTo>
                  <a:lnTo>
                    <a:pt x="507999" y="2634109"/>
                  </a:lnTo>
                </a:path>
                <a:path w="7299325" h="6337300">
                  <a:moveTo>
                    <a:pt x="538358" y="2645240"/>
                  </a:moveTo>
                  <a:lnTo>
                    <a:pt x="497880" y="2645240"/>
                  </a:lnTo>
                </a:path>
                <a:path w="7299325" h="6337300">
                  <a:moveTo>
                    <a:pt x="538358" y="2640181"/>
                  </a:moveTo>
                  <a:lnTo>
                    <a:pt x="497880" y="2640181"/>
                  </a:lnTo>
                </a:path>
                <a:path w="7299325" h="6337300">
                  <a:moveTo>
                    <a:pt x="507999" y="2630061"/>
                  </a:moveTo>
                  <a:lnTo>
                    <a:pt x="529250" y="2651312"/>
                  </a:lnTo>
                </a:path>
                <a:path w="7299325" h="6337300">
                  <a:moveTo>
                    <a:pt x="538358" y="2618930"/>
                  </a:moveTo>
                  <a:lnTo>
                    <a:pt x="497880" y="2618930"/>
                  </a:lnTo>
                </a:path>
                <a:path w="7299325" h="6337300">
                  <a:moveTo>
                    <a:pt x="507999" y="2608810"/>
                  </a:moveTo>
                  <a:lnTo>
                    <a:pt x="529250" y="2630061"/>
                  </a:lnTo>
                </a:path>
                <a:path w="7299325" h="6337300">
                  <a:moveTo>
                    <a:pt x="538358" y="1881217"/>
                  </a:moveTo>
                  <a:lnTo>
                    <a:pt x="497880" y="1881217"/>
                  </a:lnTo>
                </a:path>
                <a:path w="7299325" h="6337300">
                  <a:moveTo>
                    <a:pt x="507999" y="1870086"/>
                  </a:moveTo>
                  <a:lnTo>
                    <a:pt x="529250" y="1891337"/>
                  </a:lnTo>
                </a:path>
                <a:path w="7299325" h="6337300">
                  <a:moveTo>
                    <a:pt x="538358" y="1827584"/>
                  </a:moveTo>
                  <a:lnTo>
                    <a:pt x="497880" y="1827584"/>
                  </a:lnTo>
                </a:path>
                <a:path w="7299325" h="6337300">
                  <a:moveTo>
                    <a:pt x="507999" y="1816452"/>
                  </a:moveTo>
                  <a:lnTo>
                    <a:pt x="529250" y="1837703"/>
                  </a:lnTo>
                </a:path>
                <a:path w="7299325" h="6337300">
                  <a:moveTo>
                    <a:pt x="538358" y="1314524"/>
                  </a:moveTo>
                  <a:lnTo>
                    <a:pt x="497880" y="1314524"/>
                  </a:lnTo>
                </a:path>
                <a:path w="7299325" h="6337300">
                  <a:moveTo>
                    <a:pt x="507999" y="1303393"/>
                  </a:moveTo>
                  <a:lnTo>
                    <a:pt x="529250" y="1325656"/>
                  </a:lnTo>
                </a:path>
                <a:path w="7299325" h="6337300">
                  <a:moveTo>
                    <a:pt x="538358" y="1132373"/>
                  </a:moveTo>
                  <a:lnTo>
                    <a:pt x="497880" y="1132373"/>
                  </a:lnTo>
                </a:path>
                <a:path w="7299325" h="6337300">
                  <a:moveTo>
                    <a:pt x="507999" y="1122254"/>
                  </a:moveTo>
                  <a:lnTo>
                    <a:pt x="529250" y="1143505"/>
                  </a:lnTo>
                </a:path>
                <a:path w="7299325" h="6337300">
                  <a:moveTo>
                    <a:pt x="538358" y="1079752"/>
                  </a:moveTo>
                  <a:lnTo>
                    <a:pt x="497880" y="1079752"/>
                  </a:lnTo>
                </a:path>
                <a:path w="7299325" h="6337300">
                  <a:moveTo>
                    <a:pt x="507999" y="1068620"/>
                  </a:moveTo>
                  <a:lnTo>
                    <a:pt x="529250" y="1089871"/>
                  </a:lnTo>
                </a:path>
                <a:path w="7299325" h="6337300">
                  <a:moveTo>
                    <a:pt x="538358" y="972485"/>
                  </a:moveTo>
                  <a:lnTo>
                    <a:pt x="497880" y="972485"/>
                  </a:lnTo>
                </a:path>
                <a:path w="7299325" h="6337300">
                  <a:moveTo>
                    <a:pt x="507999" y="961353"/>
                  </a:moveTo>
                  <a:lnTo>
                    <a:pt x="529250" y="983616"/>
                  </a:lnTo>
                </a:path>
                <a:path w="7299325" h="6337300">
                  <a:moveTo>
                    <a:pt x="538358" y="812596"/>
                  </a:moveTo>
                  <a:lnTo>
                    <a:pt x="497880" y="812596"/>
                  </a:lnTo>
                </a:path>
                <a:path w="7299325" h="6337300">
                  <a:moveTo>
                    <a:pt x="507999" y="801465"/>
                  </a:moveTo>
                  <a:lnTo>
                    <a:pt x="529250" y="822716"/>
                  </a:lnTo>
                </a:path>
                <a:path w="7299325" h="6337300">
                  <a:moveTo>
                    <a:pt x="529250" y="395672"/>
                  </a:moveTo>
                  <a:lnTo>
                    <a:pt x="507999" y="374422"/>
                  </a:lnTo>
                </a:path>
                <a:path w="7299325" h="6337300">
                  <a:moveTo>
                    <a:pt x="538358" y="384541"/>
                  </a:moveTo>
                  <a:lnTo>
                    <a:pt x="497880" y="384541"/>
                  </a:lnTo>
                </a:path>
                <a:path w="7299325" h="6337300">
                  <a:moveTo>
                    <a:pt x="1539178" y="6336839"/>
                  </a:moveTo>
                  <a:lnTo>
                    <a:pt x="1539178" y="6336839"/>
                  </a:lnTo>
                  <a:lnTo>
                    <a:pt x="1539178" y="4119654"/>
                  </a:lnTo>
                  <a:lnTo>
                    <a:pt x="1539178" y="4103462"/>
                  </a:lnTo>
                </a:path>
                <a:path w="7299325" h="6337300">
                  <a:moveTo>
                    <a:pt x="1528046" y="6310528"/>
                  </a:moveTo>
                  <a:lnTo>
                    <a:pt x="1549297" y="6331779"/>
                  </a:lnTo>
                </a:path>
                <a:path w="7299325" h="6337300">
                  <a:moveTo>
                    <a:pt x="1558405" y="6320648"/>
                  </a:moveTo>
                  <a:lnTo>
                    <a:pt x="1518939" y="6320648"/>
                  </a:lnTo>
                </a:path>
                <a:path w="7299325" h="6337300">
                  <a:moveTo>
                    <a:pt x="1558405" y="6299397"/>
                  </a:moveTo>
                  <a:lnTo>
                    <a:pt x="1518939" y="6299397"/>
                  </a:lnTo>
                </a:path>
                <a:path w="7299325" h="6337300">
                  <a:moveTo>
                    <a:pt x="1528046" y="6289277"/>
                  </a:moveTo>
                  <a:lnTo>
                    <a:pt x="1549297" y="6310528"/>
                  </a:lnTo>
                </a:path>
                <a:path w="7299325" h="6337300">
                  <a:moveTo>
                    <a:pt x="1558405" y="6245763"/>
                  </a:moveTo>
                  <a:lnTo>
                    <a:pt x="1518939" y="6245763"/>
                  </a:lnTo>
                </a:path>
                <a:path w="7299325" h="6337300">
                  <a:moveTo>
                    <a:pt x="1528046" y="6235644"/>
                  </a:moveTo>
                  <a:lnTo>
                    <a:pt x="1549297" y="6256895"/>
                  </a:lnTo>
                </a:path>
                <a:path w="7299325" h="6337300">
                  <a:moveTo>
                    <a:pt x="1558405" y="4808792"/>
                  </a:moveTo>
                  <a:lnTo>
                    <a:pt x="1518939" y="4808792"/>
                  </a:lnTo>
                </a:path>
                <a:path w="7299325" h="6337300">
                  <a:moveTo>
                    <a:pt x="1528046" y="4798673"/>
                  </a:moveTo>
                  <a:lnTo>
                    <a:pt x="1549297" y="4819924"/>
                  </a:lnTo>
                </a:path>
                <a:path w="7299325" h="6337300">
                  <a:moveTo>
                    <a:pt x="1558405" y="4766290"/>
                  </a:moveTo>
                  <a:lnTo>
                    <a:pt x="1518939" y="4766290"/>
                  </a:lnTo>
                </a:path>
                <a:path w="7299325" h="6337300">
                  <a:moveTo>
                    <a:pt x="1528046" y="4755159"/>
                  </a:moveTo>
                  <a:lnTo>
                    <a:pt x="1549297" y="4776410"/>
                  </a:lnTo>
                </a:path>
                <a:path w="7299325" h="6337300">
                  <a:moveTo>
                    <a:pt x="1558405" y="4747063"/>
                  </a:moveTo>
                  <a:lnTo>
                    <a:pt x="1518939" y="4747063"/>
                  </a:lnTo>
                </a:path>
                <a:path w="7299325" h="6337300">
                  <a:moveTo>
                    <a:pt x="1528046" y="4735932"/>
                  </a:moveTo>
                  <a:lnTo>
                    <a:pt x="1549297" y="4757183"/>
                  </a:lnTo>
                </a:path>
                <a:path w="7299325" h="6337300">
                  <a:moveTo>
                    <a:pt x="1558405" y="4531518"/>
                  </a:moveTo>
                  <a:lnTo>
                    <a:pt x="1518939" y="4531518"/>
                  </a:lnTo>
                </a:path>
                <a:path w="7299325" h="6337300">
                  <a:moveTo>
                    <a:pt x="1528046" y="4520386"/>
                  </a:moveTo>
                  <a:lnTo>
                    <a:pt x="1549297" y="4541637"/>
                  </a:lnTo>
                </a:path>
                <a:path w="7299325" h="6337300">
                  <a:moveTo>
                    <a:pt x="1558405" y="4509255"/>
                  </a:moveTo>
                  <a:lnTo>
                    <a:pt x="1518939" y="4509255"/>
                  </a:lnTo>
                </a:path>
                <a:path w="7299325" h="6337300">
                  <a:moveTo>
                    <a:pt x="1528046" y="4499135"/>
                  </a:moveTo>
                  <a:lnTo>
                    <a:pt x="1549297" y="4520386"/>
                  </a:lnTo>
                </a:path>
                <a:path w="7299325" h="6337300">
                  <a:moveTo>
                    <a:pt x="1558405" y="4456633"/>
                  </a:moveTo>
                  <a:lnTo>
                    <a:pt x="1518939" y="4456633"/>
                  </a:lnTo>
                </a:path>
                <a:path w="7299325" h="6337300">
                  <a:moveTo>
                    <a:pt x="1528046" y="4445502"/>
                  </a:moveTo>
                  <a:lnTo>
                    <a:pt x="1549297" y="4466753"/>
                  </a:lnTo>
                </a:path>
                <a:path w="7299325" h="6337300">
                  <a:moveTo>
                    <a:pt x="1558405" y="4356450"/>
                  </a:moveTo>
                  <a:lnTo>
                    <a:pt x="1518939" y="4356450"/>
                  </a:lnTo>
                </a:path>
                <a:path w="7299325" h="6337300">
                  <a:moveTo>
                    <a:pt x="1528046" y="4346331"/>
                  </a:moveTo>
                  <a:lnTo>
                    <a:pt x="1549297" y="4367582"/>
                  </a:lnTo>
                </a:path>
                <a:path w="7299325" h="6337300">
                  <a:moveTo>
                    <a:pt x="1558405" y="4140905"/>
                  </a:moveTo>
                  <a:lnTo>
                    <a:pt x="1518939" y="4140905"/>
                  </a:lnTo>
                </a:path>
                <a:path w="7299325" h="6337300">
                  <a:moveTo>
                    <a:pt x="1549297" y="4152036"/>
                  </a:moveTo>
                  <a:lnTo>
                    <a:pt x="1528046" y="4130785"/>
                  </a:lnTo>
                </a:path>
                <a:path w="7299325" h="6337300">
                  <a:moveTo>
                    <a:pt x="1528046" y="4108522"/>
                  </a:moveTo>
                  <a:lnTo>
                    <a:pt x="1549297" y="4130785"/>
                  </a:lnTo>
                </a:path>
                <a:path w="7299325" h="6337300">
                  <a:moveTo>
                    <a:pt x="1558405" y="4119654"/>
                  </a:moveTo>
                  <a:lnTo>
                    <a:pt x="1518939" y="4119654"/>
                  </a:lnTo>
                </a:path>
                <a:path w="7299325" h="6337300">
                  <a:moveTo>
                    <a:pt x="0" y="3803925"/>
                  </a:moveTo>
                  <a:lnTo>
                    <a:pt x="0" y="3803925"/>
                  </a:lnTo>
                  <a:lnTo>
                    <a:pt x="1750675" y="3803925"/>
                  </a:lnTo>
                  <a:lnTo>
                    <a:pt x="1766867" y="3803925"/>
                  </a:lnTo>
                </a:path>
                <a:path w="7299325" h="6337300">
                  <a:moveTo>
                    <a:pt x="26310" y="3793805"/>
                  </a:moveTo>
                  <a:lnTo>
                    <a:pt x="5059" y="3815056"/>
                  </a:lnTo>
                </a:path>
                <a:path w="7299325" h="6337300">
                  <a:moveTo>
                    <a:pt x="16191" y="3824164"/>
                  </a:moveTo>
                  <a:lnTo>
                    <a:pt x="16191" y="3784698"/>
                  </a:lnTo>
                </a:path>
                <a:path w="7299325" h="6337300">
                  <a:moveTo>
                    <a:pt x="91075" y="3824164"/>
                  </a:moveTo>
                  <a:lnTo>
                    <a:pt x="91075" y="3784698"/>
                  </a:lnTo>
                </a:path>
                <a:path w="7299325" h="6337300">
                  <a:moveTo>
                    <a:pt x="101195" y="3793805"/>
                  </a:moveTo>
                  <a:lnTo>
                    <a:pt x="79944" y="3815056"/>
                  </a:lnTo>
                </a:path>
                <a:path w="7299325" h="6337300">
                  <a:moveTo>
                    <a:pt x="405792" y="3824164"/>
                  </a:moveTo>
                  <a:lnTo>
                    <a:pt x="405792" y="3784698"/>
                  </a:lnTo>
                </a:path>
                <a:path w="7299325" h="6337300">
                  <a:moveTo>
                    <a:pt x="416923" y="3793805"/>
                  </a:moveTo>
                  <a:lnTo>
                    <a:pt x="395672" y="3815056"/>
                  </a:lnTo>
                </a:path>
                <a:path w="7299325" h="6337300">
                  <a:moveTo>
                    <a:pt x="1186007" y="3824164"/>
                  </a:moveTo>
                  <a:lnTo>
                    <a:pt x="1186007" y="3784698"/>
                  </a:lnTo>
                </a:path>
                <a:path w="7299325" h="6337300">
                  <a:moveTo>
                    <a:pt x="1197138" y="3793805"/>
                  </a:moveTo>
                  <a:lnTo>
                    <a:pt x="1175887" y="3815056"/>
                  </a:lnTo>
                </a:path>
                <a:path w="7299325" h="6337300">
                  <a:moveTo>
                    <a:pt x="1207257" y="3824164"/>
                  </a:moveTo>
                  <a:lnTo>
                    <a:pt x="1207257" y="3784698"/>
                  </a:lnTo>
                </a:path>
                <a:path w="7299325" h="6337300">
                  <a:moveTo>
                    <a:pt x="1218389" y="3793805"/>
                  </a:moveTo>
                  <a:lnTo>
                    <a:pt x="1197138" y="3815056"/>
                  </a:lnTo>
                </a:path>
                <a:path w="7299325" h="6337300">
                  <a:moveTo>
                    <a:pt x="1739544" y="3815056"/>
                  </a:moveTo>
                  <a:lnTo>
                    <a:pt x="1760795" y="3793805"/>
                  </a:lnTo>
                </a:path>
                <a:path w="7299325" h="6337300">
                  <a:moveTo>
                    <a:pt x="1750675" y="3824164"/>
                  </a:moveTo>
                  <a:lnTo>
                    <a:pt x="1750675" y="3784698"/>
                  </a:lnTo>
                </a:path>
                <a:path w="7299325" h="6337300">
                  <a:moveTo>
                    <a:pt x="2083607" y="6261955"/>
                  </a:moveTo>
                  <a:lnTo>
                    <a:pt x="2083607" y="6261955"/>
                  </a:lnTo>
                  <a:lnTo>
                    <a:pt x="2083607" y="91075"/>
                  </a:lnTo>
                  <a:lnTo>
                    <a:pt x="2083607" y="74884"/>
                  </a:lnTo>
                </a:path>
                <a:path w="7299325" h="6337300">
                  <a:moveTo>
                    <a:pt x="2073488" y="6235644"/>
                  </a:moveTo>
                  <a:lnTo>
                    <a:pt x="2094739" y="6256895"/>
                  </a:lnTo>
                </a:path>
                <a:path w="7299325" h="6337300">
                  <a:moveTo>
                    <a:pt x="2103846" y="6245763"/>
                  </a:moveTo>
                  <a:lnTo>
                    <a:pt x="2063368" y="6245763"/>
                  </a:lnTo>
                </a:path>
                <a:path w="7299325" h="6337300">
                  <a:moveTo>
                    <a:pt x="2103846" y="5145772"/>
                  </a:moveTo>
                  <a:lnTo>
                    <a:pt x="2063368" y="5145772"/>
                  </a:lnTo>
                </a:path>
                <a:path w="7299325" h="6337300">
                  <a:moveTo>
                    <a:pt x="2073488" y="5134641"/>
                  </a:moveTo>
                  <a:lnTo>
                    <a:pt x="2094739" y="5155892"/>
                  </a:lnTo>
                </a:path>
                <a:path w="7299325" h="6337300">
                  <a:moveTo>
                    <a:pt x="2103846" y="5124521"/>
                  </a:moveTo>
                  <a:lnTo>
                    <a:pt x="2063368" y="5124521"/>
                  </a:lnTo>
                </a:path>
                <a:path w="7299325" h="6337300">
                  <a:moveTo>
                    <a:pt x="2073488" y="5113390"/>
                  </a:moveTo>
                  <a:lnTo>
                    <a:pt x="2094739" y="5134641"/>
                  </a:lnTo>
                </a:path>
                <a:path w="7299325" h="6337300">
                  <a:moveTo>
                    <a:pt x="2103846" y="4500147"/>
                  </a:moveTo>
                  <a:lnTo>
                    <a:pt x="2063368" y="4500147"/>
                  </a:lnTo>
                </a:path>
                <a:path w="7299325" h="6337300">
                  <a:moveTo>
                    <a:pt x="2073488" y="4489016"/>
                  </a:moveTo>
                  <a:lnTo>
                    <a:pt x="2094739" y="4510267"/>
                  </a:lnTo>
                </a:path>
                <a:path w="7299325" h="6337300">
                  <a:moveTo>
                    <a:pt x="2103846" y="4456633"/>
                  </a:moveTo>
                  <a:lnTo>
                    <a:pt x="2063368" y="4456633"/>
                  </a:lnTo>
                </a:path>
                <a:path w="7299325" h="6337300">
                  <a:moveTo>
                    <a:pt x="2073488" y="4446514"/>
                  </a:moveTo>
                  <a:lnTo>
                    <a:pt x="2094739" y="4467765"/>
                  </a:lnTo>
                </a:path>
                <a:path w="7299325" h="6337300">
                  <a:moveTo>
                    <a:pt x="2103846" y="4119654"/>
                  </a:moveTo>
                  <a:lnTo>
                    <a:pt x="2063368" y="4119654"/>
                  </a:lnTo>
                </a:path>
                <a:path w="7299325" h="6337300">
                  <a:moveTo>
                    <a:pt x="2073488" y="4108522"/>
                  </a:moveTo>
                  <a:lnTo>
                    <a:pt x="2094739" y="4130785"/>
                  </a:lnTo>
                </a:path>
                <a:path w="7299325" h="6337300">
                  <a:moveTo>
                    <a:pt x="2103846" y="3645048"/>
                  </a:moveTo>
                  <a:lnTo>
                    <a:pt x="2063368" y="3645048"/>
                  </a:lnTo>
                </a:path>
                <a:path w="7299325" h="6337300">
                  <a:moveTo>
                    <a:pt x="2073488" y="3634929"/>
                  </a:moveTo>
                  <a:lnTo>
                    <a:pt x="2094739" y="3656180"/>
                  </a:lnTo>
                </a:path>
                <a:path w="7299325" h="6337300">
                  <a:moveTo>
                    <a:pt x="2103846" y="3472005"/>
                  </a:moveTo>
                  <a:lnTo>
                    <a:pt x="2063368" y="3472005"/>
                  </a:lnTo>
                </a:path>
                <a:path w="7299325" h="6337300">
                  <a:moveTo>
                    <a:pt x="2073488" y="3461885"/>
                  </a:moveTo>
                  <a:lnTo>
                    <a:pt x="2094739" y="3483136"/>
                  </a:lnTo>
                </a:path>
                <a:path w="7299325" h="6337300">
                  <a:moveTo>
                    <a:pt x="2103846" y="3253423"/>
                  </a:moveTo>
                  <a:lnTo>
                    <a:pt x="2063368" y="3253423"/>
                  </a:lnTo>
                </a:path>
                <a:path w="7299325" h="6337300">
                  <a:moveTo>
                    <a:pt x="2073488" y="3242292"/>
                  </a:moveTo>
                  <a:lnTo>
                    <a:pt x="2094739" y="3263543"/>
                  </a:lnTo>
                </a:path>
                <a:path w="7299325" h="6337300">
                  <a:moveTo>
                    <a:pt x="2103846" y="3080379"/>
                  </a:moveTo>
                  <a:lnTo>
                    <a:pt x="2063368" y="3080379"/>
                  </a:lnTo>
                </a:path>
                <a:path w="7299325" h="6337300">
                  <a:moveTo>
                    <a:pt x="2073488" y="3069248"/>
                  </a:moveTo>
                  <a:lnTo>
                    <a:pt x="2094739" y="3090499"/>
                  </a:lnTo>
                </a:path>
                <a:path w="7299325" h="6337300">
                  <a:moveTo>
                    <a:pt x="2103846" y="2864834"/>
                  </a:moveTo>
                  <a:lnTo>
                    <a:pt x="2063368" y="2864834"/>
                  </a:lnTo>
                </a:path>
                <a:path w="7299325" h="6337300">
                  <a:moveTo>
                    <a:pt x="2073488" y="2854714"/>
                  </a:moveTo>
                  <a:lnTo>
                    <a:pt x="2094739" y="2875965"/>
                  </a:lnTo>
                </a:path>
                <a:path w="7299325" h="6337300">
                  <a:moveTo>
                    <a:pt x="2103846" y="2691790"/>
                  </a:moveTo>
                  <a:lnTo>
                    <a:pt x="2063368" y="2691790"/>
                  </a:lnTo>
                </a:path>
                <a:path w="7299325" h="6337300">
                  <a:moveTo>
                    <a:pt x="2073488" y="2681671"/>
                  </a:moveTo>
                  <a:lnTo>
                    <a:pt x="2094739" y="2702922"/>
                  </a:lnTo>
                </a:path>
                <a:path w="7299325" h="6337300">
                  <a:moveTo>
                    <a:pt x="2103846" y="2217185"/>
                  </a:moveTo>
                  <a:lnTo>
                    <a:pt x="2063368" y="2217185"/>
                  </a:lnTo>
                </a:path>
                <a:path w="7299325" h="6337300">
                  <a:moveTo>
                    <a:pt x="2073488" y="2207065"/>
                  </a:moveTo>
                  <a:lnTo>
                    <a:pt x="2094739" y="2228316"/>
                  </a:lnTo>
                </a:path>
                <a:path w="7299325" h="6337300">
                  <a:moveTo>
                    <a:pt x="2103846" y="1880205"/>
                  </a:moveTo>
                  <a:lnTo>
                    <a:pt x="2063368" y="1880205"/>
                  </a:lnTo>
                </a:path>
                <a:path w="7299325" h="6337300">
                  <a:moveTo>
                    <a:pt x="2073488" y="1869074"/>
                  </a:moveTo>
                  <a:lnTo>
                    <a:pt x="2094739" y="1891337"/>
                  </a:lnTo>
                </a:path>
                <a:path w="7299325" h="6337300">
                  <a:moveTo>
                    <a:pt x="2103846" y="1837703"/>
                  </a:moveTo>
                  <a:lnTo>
                    <a:pt x="2063368" y="1837703"/>
                  </a:lnTo>
                </a:path>
                <a:path w="7299325" h="6337300">
                  <a:moveTo>
                    <a:pt x="2073488" y="1826572"/>
                  </a:moveTo>
                  <a:lnTo>
                    <a:pt x="2094739" y="1847823"/>
                  </a:lnTo>
                </a:path>
                <a:path w="7299325" h="6337300">
                  <a:moveTo>
                    <a:pt x="2103846" y="1213329"/>
                  </a:moveTo>
                  <a:lnTo>
                    <a:pt x="2063368" y="1213329"/>
                  </a:lnTo>
                </a:path>
                <a:path w="7299325" h="6337300">
                  <a:moveTo>
                    <a:pt x="2073488" y="1202198"/>
                  </a:moveTo>
                  <a:lnTo>
                    <a:pt x="2094739" y="1223449"/>
                  </a:lnTo>
                </a:path>
                <a:path w="7299325" h="6337300">
                  <a:moveTo>
                    <a:pt x="2103846" y="1192078"/>
                  </a:moveTo>
                  <a:lnTo>
                    <a:pt x="2063368" y="1192078"/>
                  </a:lnTo>
                </a:path>
                <a:path w="7299325" h="6337300">
                  <a:moveTo>
                    <a:pt x="2073488" y="1180947"/>
                  </a:moveTo>
                  <a:lnTo>
                    <a:pt x="2094739" y="1202198"/>
                  </a:lnTo>
                </a:path>
                <a:path w="7299325" h="6337300">
                  <a:moveTo>
                    <a:pt x="2103846" y="635505"/>
                  </a:moveTo>
                  <a:lnTo>
                    <a:pt x="2063368" y="635505"/>
                  </a:lnTo>
                </a:path>
                <a:path w="7299325" h="6337300">
                  <a:moveTo>
                    <a:pt x="2073488" y="625385"/>
                  </a:moveTo>
                  <a:lnTo>
                    <a:pt x="2094739" y="646636"/>
                  </a:lnTo>
                </a:path>
                <a:path w="7299325" h="6337300">
                  <a:moveTo>
                    <a:pt x="2103846" y="336979"/>
                  </a:moveTo>
                  <a:lnTo>
                    <a:pt x="2063368" y="336979"/>
                  </a:lnTo>
                </a:path>
                <a:path w="7299325" h="6337300">
                  <a:moveTo>
                    <a:pt x="2073488" y="325848"/>
                  </a:moveTo>
                  <a:lnTo>
                    <a:pt x="2094739" y="347099"/>
                  </a:lnTo>
                </a:path>
                <a:path w="7299325" h="6337300">
                  <a:moveTo>
                    <a:pt x="2094739" y="101195"/>
                  </a:moveTo>
                  <a:lnTo>
                    <a:pt x="2073488" y="79944"/>
                  </a:lnTo>
                </a:path>
                <a:path w="7299325" h="6337300">
                  <a:moveTo>
                    <a:pt x="2103846" y="91075"/>
                  </a:moveTo>
                  <a:lnTo>
                    <a:pt x="2063368" y="91075"/>
                  </a:lnTo>
                </a:path>
                <a:path w="7299325" h="6337300">
                  <a:moveTo>
                    <a:pt x="0" y="2555177"/>
                  </a:moveTo>
                  <a:lnTo>
                    <a:pt x="0" y="2555177"/>
                  </a:lnTo>
                  <a:lnTo>
                    <a:pt x="1750675" y="2555177"/>
                  </a:lnTo>
                  <a:lnTo>
                    <a:pt x="1766867" y="2555177"/>
                  </a:lnTo>
                </a:path>
                <a:path w="7299325" h="6337300">
                  <a:moveTo>
                    <a:pt x="26310" y="2545057"/>
                  </a:moveTo>
                  <a:lnTo>
                    <a:pt x="5059" y="2566308"/>
                  </a:lnTo>
                </a:path>
                <a:path w="7299325" h="6337300">
                  <a:moveTo>
                    <a:pt x="16191" y="2575416"/>
                  </a:moveTo>
                  <a:lnTo>
                    <a:pt x="16191" y="2535950"/>
                  </a:lnTo>
                </a:path>
                <a:path w="7299325" h="6337300">
                  <a:moveTo>
                    <a:pt x="91075" y="2575416"/>
                  </a:moveTo>
                  <a:lnTo>
                    <a:pt x="91075" y="2535950"/>
                  </a:lnTo>
                </a:path>
                <a:path w="7299325" h="6337300">
                  <a:moveTo>
                    <a:pt x="101195" y="2545057"/>
                  </a:moveTo>
                  <a:lnTo>
                    <a:pt x="79944" y="2566308"/>
                  </a:lnTo>
                </a:path>
                <a:path w="7299325" h="6337300">
                  <a:moveTo>
                    <a:pt x="405792" y="2575416"/>
                  </a:moveTo>
                  <a:lnTo>
                    <a:pt x="405792" y="2535950"/>
                  </a:lnTo>
                </a:path>
                <a:path w="7299325" h="6337300">
                  <a:moveTo>
                    <a:pt x="416923" y="2545057"/>
                  </a:moveTo>
                  <a:lnTo>
                    <a:pt x="395672" y="2566308"/>
                  </a:lnTo>
                </a:path>
                <a:path w="7299325" h="6337300">
                  <a:moveTo>
                    <a:pt x="1186007" y="2575416"/>
                  </a:moveTo>
                  <a:lnTo>
                    <a:pt x="1186007" y="2535950"/>
                  </a:lnTo>
                </a:path>
                <a:path w="7299325" h="6337300">
                  <a:moveTo>
                    <a:pt x="1197138" y="2545057"/>
                  </a:moveTo>
                  <a:lnTo>
                    <a:pt x="1175887" y="2566308"/>
                  </a:lnTo>
                </a:path>
                <a:path w="7299325" h="6337300">
                  <a:moveTo>
                    <a:pt x="1207257" y="2575416"/>
                  </a:moveTo>
                  <a:lnTo>
                    <a:pt x="1207257" y="2535950"/>
                  </a:lnTo>
                </a:path>
                <a:path w="7299325" h="6337300">
                  <a:moveTo>
                    <a:pt x="1218389" y="2545057"/>
                  </a:moveTo>
                  <a:lnTo>
                    <a:pt x="1197138" y="2566308"/>
                  </a:lnTo>
                </a:path>
                <a:path w="7299325" h="6337300">
                  <a:moveTo>
                    <a:pt x="1739544" y="2566308"/>
                  </a:moveTo>
                  <a:lnTo>
                    <a:pt x="1760795" y="2545057"/>
                  </a:lnTo>
                </a:path>
                <a:path w="7299325" h="6337300">
                  <a:moveTo>
                    <a:pt x="1750675" y="2575416"/>
                  </a:moveTo>
                  <a:lnTo>
                    <a:pt x="1750675" y="2535950"/>
                  </a:lnTo>
                </a:path>
                <a:path w="7299325" h="6337300">
                  <a:moveTo>
                    <a:pt x="74884" y="4692418"/>
                  </a:moveTo>
                  <a:lnTo>
                    <a:pt x="74884" y="4692418"/>
                  </a:lnTo>
                  <a:lnTo>
                    <a:pt x="7208129" y="4692418"/>
                  </a:lnTo>
                  <a:lnTo>
                    <a:pt x="7224320" y="4692418"/>
                  </a:lnTo>
                </a:path>
                <a:path w="7299325" h="6337300">
                  <a:moveTo>
                    <a:pt x="101195" y="4681287"/>
                  </a:moveTo>
                  <a:lnTo>
                    <a:pt x="79944" y="4702538"/>
                  </a:lnTo>
                </a:path>
                <a:path w="7299325" h="6337300">
                  <a:moveTo>
                    <a:pt x="91075" y="4711645"/>
                  </a:moveTo>
                  <a:lnTo>
                    <a:pt x="91075" y="4672179"/>
                  </a:lnTo>
                </a:path>
                <a:path w="7299325" h="6337300">
                  <a:moveTo>
                    <a:pt x="656756" y="4711645"/>
                  </a:moveTo>
                  <a:lnTo>
                    <a:pt x="656756" y="4672179"/>
                  </a:lnTo>
                </a:path>
                <a:path w="7299325" h="6337300">
                  <a:moveTo>
                    <a:pt x="667887" y="4681287"/>
                  </a:moveTo>
                  <a:lnTo>
                    <a:pt x="646636" y="4702538"/>
                  </a:lnTo>
                </a:path>
                <a:path w="7299325" h="6337300">
                  <a:moveTo>
                    <a:pt x="678007" y="4711645"/>
                  </a:moveTo>
                  <a:lnTo>
                    <a:pt x="678007" y="4672179"/>
                  </a:lnTo>
                </a:path>
                <a:path w="7299325" h="6337300">
                  <a:moveTo>
                    <a:pt x="689138" y="4681287"/>
                  </a:moveTo>
                  <a:lnTo>
                    <a:pt x="667887" y="4702538"/>
                  </a:lnTo>
                </a:path>
                <a:path w="7299325" h="6337300">
                  <a:moveTo>
                    <a:pt x="1036238" y="4711645"/>
                  </a:moveTo>
                  <a:lnTo>
                    <a:pt x="1036238" y="4672179"/>
                  </a:lnTo>
                </a:path>
                <a:path w="7299325" h="6337300">
                  <a:moveTo>
                    <a:pt x="1047369" y="4681287"/>
                  </a:moveTo>
                  <a:lnTo>
                    <a:pt x="1026118" y="4702538"/>
                  </a:lnTo>
                </a:path>
                <a:path w="7299325" h="6337300">
                  <a:moveTo>
                    <a:pt x="1057489" y="4711645"/>
                  </a:moveTo>
                  <a:lnTo>
                    <a:pt x="1057489" y="4672179"/>
                  </a:lnTo>
                </a:path>
                <a:path w="7299325" h="6337300">
                  <a:moveTo>
                    <a:pt x="1068620" y="4681287"/>
                  </a:moveTo>
                  <a:lnTo>
                    <a:pt x="1047369" y="4702538"/>
                  </a:lnTo>
                </a:path>
                <a:path w="7299325" h="6337300">
                  <a:moveTo>
                    <a:pt x="1378277" y="4711645"/>
                  </a:moveTo>
                  <a:lnTo>
                    <a:pt x="1378277" y="4672179"/>
                  </a:lnTo>
                </a:path>
                <a:path w="7299325" h="6337300">
                  <a:moveTo>
                    <a:pt x="1389409" y="4681287"/>
                  </a:moveTo>
                  <a:lnTo>
                    <a:pt x="1368158" y="4702538"/>
                  </a:lnTo>
                </a:path>
                <a:path w="7299325" h="6337300">
                  <a:moveTo>
                    <a:pt x="1420779" y="4711645"/>
                  </a:moveTo>
                  <a:lnTo>
                    <a:pt x="1420779" y="4672179"/>
                  </a:lnTo>
                </a:path>
                <a:path w="7299325" h="6337300">
                  <a:moveTo>
                    <a:pt x="1431911" y="4681287"/>
                  </a:moveTo>
                  <a:lnTo>
                    <a:pt x="1410660" y="4702538"/>
                  </a:lnTo>
                </a:path>
                <a:path w="7299325" h="6337300">
                  <a:moveTo>
                    <a:pt x="1514891" y="4711645"/>
                  </a:moveTo>
                  <a:lnTo>
                    <a:pt x="1514891" y="4672179"/>
                  </a:lnTo>
                </a:path>
                <a:path w="7299325" h="6337300">
                  <a:moveTo>
                    <a:pt x="1526022" y="4681287"/>
                  </a:moveTo>
                  <a:lnTo>
                    <a:pt x="1504771" y="4702538"/>
                  </a:lnTo>
                </a:path>
                <a:path w="7299325" h="6337300">
                  <a:moveTo>
                    <a:pt x="1731448" y="4711645"/>
                  </a:moveTo>
                  <a:lnTo>
                    <a:pt x="1731448" y="4672179"/>
                  </a:lnTo>
                </a:path>
                <a:path w="7299325" h="6337300">
                  <a:moveTo>
                    <a:pt x="1720317" y="4702538"/>
                  </a:moveTo>
                  <a:lnTo>
                    <a:pt x="1741568" y="4681287"/>
                  </a:lnTo>
                </a:path>
                <a:path w="7299325" h="6337300">
                  <a:moveTo>
                    <a:pt x="1741568" y="4711645"/>
                  </a:moveTo>
                  <a:lnTo>
                    <a:pt x="1741568" y="4672179"/>
                  </a:lnTo>
                </a:path>
                <a:path w="7299325" h="6337300">
                  <a:moveTo>
                    <a:pt x="1752699" y="4681287"/>
                  </a:moveTo>
                  <a:lnTo>
                    <a:pt x="1731448" y="4702538"/>
                  </a:lnTo>
                </a:path>
                <a:path w="7299325" h="6337300">
                  <a:moveTo>
                    <a:pt x="1785082" y="4711645"/>
                  </a:moveTo>
                  <a:lnTo>
                    <a:pt x="1785082" y="4672179"/>
                  </a:lnTo>
                </a:path>
                <a:path w="7299325" h="6337300">
                  <a:moveTo>
                    <a:pt x="1795201" y="4681287"/>
                  </a:moveTo>
                  <a:lnTo>
                    <a:pt x="1773950" y="4702538"/>
                  </a:lnTo>
                </a:path>
                <a:path w="7299325" h="6337300">
                  <a:moveTo>
                    <a:pt x="2126109" y="4711645"/>
                  </a:moveTo>
                  <a:lnTo>
                    <a:pt x="2126109" y="4672179"/>
                  </a:lnTo>
                </a:path>
                <a:path w="7299325" h="6337300">
                  <a:moveTo>
                    <a:pt x="2137241" y="4681287"/>
                  </a:moveTo>
                  <a:lnTo>
                    <a:pt x="2115990" y="4702538"/>
                  </a:lnTo>
                </a:path>
                <a:path w="7299325" h="6337300">
                  <a:moveTo>
                    <a:pt x="2179743" y="4711645"/>
                  </a:moveTo>
                  <a:lnTo>
                    <a:pt x="2179743" y="4672179"/>
                  </a:lnTo>
                </a:path>
                <a:path w="7299325" h="6337300">
                  <a:moveTo>
                    <a:pt x="2190874" y="4681287"/>
                  </a:moveTo>
                  <a:lnTo>
                    <a:pt x="2169623" y="4702538"/>
                  </a:lnTo>
                </a:path>
                <a:path w="7299325" h="6337300">
                  <a:moveTo>
                    <a:pt x="2521782" y="4711645"/>
                  </a:moveTo>
                  <a:lnTo>
                    <a:pt x="2521782" y="4672179"/>
                  </a:lnTo>
                </a:path>
                <a:path w="7299325" h="6337300">
                  <a:moveTo>
                    <a:pt x="2532914" y="4681287"/>
                  </a:moveTo>
                  <a:lnTo>
                    <a:pt x="2511663" y="4702538"/>
                  </a:lnTo>
                </a:path>
                <a:path w="7299325" h="6337300">
                  <a:moveTo>
                    <a:pt x="2543033" y="4711645"/>
                  </a:moveTo>
                  <a:lnTo>
                    <a:pt x="2543033" y="4672179"/>
                  </a:lnTo>
                </a:path>
                <a:path w="7299325" h="6337300">
                  <a:moveTo>
                    <a:pt x="2554165" y="4681287"/>
                  </a:moveTo>
                  <a:lnTo>
                    <a:pt x="2532914" y="4702538"/>
                  </a:lnTo>
                </a:path>
                <a:path w="7299325" h="6337300">
                  <a:moveTo>
                    <a:pt x="2906324" y="4711645"/>
                  </a:moveTo>
                  <a:lnTo>
                    <a:pt x="2906324" y="4672179"/>
                  </a:lnTo>
                </a:path>
                <a:path w="7299325" h="6337300">
                  <a:moveTo>
                    <a:pt x="2917455" y="4681287"/>
                  </a:moveTo>
                  <a:lnTo>
                    <a:pt x="2896204" y="4702538"/>
                  </a:lnTo>
                </a:path>
                <a:path w="7299325" h="6337300">
                  <a:moveTo>
                    <a:pt x="2928587" y="4711645"/>
                  </a:moveTo>
                  <a:lnTo>
                    <a:pt x="2928587" y="4672179"/>
                  </a:lnTo>
                </a:path>
                <a:path w="7299325" h="6337300">
                  <a:moveTo>
                    <a:pt x="2938706" y="4681287"/>
                  </a:moveTo>
                  <a:lnTo>
                    <a:pt x="2917455" y="4702538"/>
                  </a:lnTo>
                </a:path>
                <a:path w="7299325" h="6337300">
                  <a:moveTo>
                    <a:pt x="3622785" y="4711645"/>
                  </a:moveTo>
                  <a:lnTo>
                    <a:pt x="3622785" y="4672179"/>
                  </a:lnTo>
                </a:path>
                <a:path w="7299325" h="6337300">
                  <a:moveTo>
                    <a:pt x="3633917" y="4681287"/>
                  </a:moveTo>
                  <a:lnTo>
                    <a:pt x="3612666" y="4702538"/>
                  </a:lnTo>
                </a:path>
                <a:path w="7299325" h="6337300">
                  <a:moveTo>
                    <a:pt x="3676419" y="4711645"/>
                  </a:moveTo>
                  <a:lnTo>
                    <a:pt x="3676419" y="4672179"/>
                  </a:lnTo>
                </a:path>
                <a:path w="7299325" h="6337300">
                  <a:moveTo>
                    <a:pt x="3686538" y="4681287"/>
                  </a:moveTo>
                  <a:lnTo>
                    <a:pt x="3665287" y="4702538"/>
                  </a:lnTo>
                </a:path>
                <a:path w="7299325" h="6337300">
                  <a:moveTo>
                    <a:pt x="4018458" y="4711645"/>
                  </a:moveTo>
                  <a:lnTo>
                    <a:pt x="4018458" y="4672179"/>
                  </a:lnTo>
                </a:path>
                <a:path w="7299325" h="6337300">
                  <a:moveTo>
                    <a:pt x="4028578" y="4681287"/>
                  </a:moveTo>
                  <a:lnTo>
                    <a:pt x="4007327" y="4702538"/>
                  </a:lnTo>
                </a:path>
                <a:path w="7299325" h="6337300">
                  <a:moveTo>
                    <a:pt x="4039709" y="4711645"/>
                  </a:moveTo>
                  <a:lnTo>
                    <a:pt x="4039709" y="4672179"/>
                  </a:lnTo>
                </a:path>
                <a:path w="7299325" h="6337300">
                  <a:moveTo>
                    <a:pt x="4049829" y="4681287"/>
                  </a:moveTo>
                  <a:lnTo>
                    <a:pt x="4028578" y="4702538"/>
                  </a:lnTo>
                </a:path>
                <a:path w="7299325" h="6337300">
                  <a:moveTo>
                    <a:pt x="4370617" y="4711645"/>
                  </a:moveTo>
                  <a:lnTo>
                    <a:pt x="4370617" y="4672179"/>
                  </a:lnTo>
                </a:path>
                <a:path w="7299325" h="6337300">
                  <a:moveTo>
                    <a:pt x="4381749" y="4681287"/>
                  </a:moveTo>
                  <a:lnTo>
                    <a:pt x="4360498" y="4702538"/>
                  </a:lnTo>
                </a:path>
                <a:path w="7299325" h="6337300">
                  <a:moveTo>
                    <a:pt x="4424251" y="4711645"/>
                  </a:moveTo>
                  <a:lnTo>
                    <a:pt x="4424251" y="4672179"/>
                  </a:lnTo>
                </a:path>
                <a:path w="7299325" h="6337300">
                  <a:moveTo>
                    <a:pt x="4435382" y="4681287"/>
                  </a:moveTo>
                  <a:lnTo>
                    <a:pt x="4414131" y="4702538"/>
                  </a:lnTo>
                </a:path>
                <a:path w="7299325" h="6337300">
                  <a:moveTo>
                    <a:pt x="4756171" y="4711645"/>
                  </a:moveTo>
                  <a:lnTo>
                    <a:pt x="4756171" y="4672179"/>
                  </a:lnTo>
                </a:path>
                <a:path w="7299325" h="6337300">
                  <a:moveTo>
                    <a:pt x="4766290" y="4681287"/>
                  </a:moveTo>
                  <a:lnTo>
                    <a:pt x="4745039" y="4702538"/>
                  </a:lnTo>
                </a:path>
                <a:path w="7299325" h="6337300">
                  <a:moveTo>
                    <a:pt x="4777422" y="4711645"/>
                  </a:moveTo>
                  <a:lnTo>
                    <a:pt x="4777422" y="4672179"/>
                  </a:lnTo>
                </a:path>
                <a:path w="7299325" h="6337300">
                  <a:moveTo>
                    <a:pt x="4787541" y="4681287"/>
                  </a:moveTo>
                  <a:lnTo>
                    <a:pt x="4766290" y="4702538"/>
                  </a:lnTo>
                </a:path>
                <a:path w="7299325" h="6337300">
                  <a:moveTo>
                    <a:pt x="5119461" y="4711645"/>
                  </a:moveTo>
                  <a:lnTo>
                    <a:pt x="5119461" y="4672179"/>
                  </a:lnTo>
                </a:path>
                <a:path w="7299325" h="6337300">
                  <a:moveTo>
                    <a:pt x="5129581" y="4681287"/>
                  </a:moveTo>
                  <a:lnTo>
                    <a:pt x="5108330" y="4702538"/>
                  </a:lnTo>
                </a:path>
                <a:path w="7299325" h="6337300">
                  <a:moveTo>
                    <a:pt x="5172083" y="4711645"/>
                  </a:moveTo>
                  <a:lnTo>
                    <a:pt x="5172083" y="4672179"/>
                  </a:lnTo>
                </a:path>
                <a:path w="7299325" h="6337300">
                  <a:moveTo>
                    <a:pt x="5183214" y="4681287"/>
                  </a:moveTo>
                  <a:lnTo>
                    <a:pt x="5161963" y="4702538"/>
                  </a:lnTo>
                </a:path>
                <a:path w="7299325" h="6337300">
                  <a:moveTo>
                    <a:pt x="5321852" y="4711645"/>
                  </a:moveTo>
                  <a:lnTo>
                    <a:pt x="5321852" y="4672179"/>
                  </a:lnTo>
                </a:path>
                <a:path w="7299325" h="6337300">
                  <a:moveTo>
                    <a:pt x="5332983" y="4681287"/>
                  </a:moveTo>
                  <a:lnTo>
                    <a:pt x="5311732" y="4702538"/>
                  </a:lnTo>
                </a:path>
                <a:path w="7299325" h="6337300">
                  <a:moveTo>
                    <a:pt x="5344115" y="4711645"/>
                  </a:moveTo>
                  <a:lnTo>
                    <a:pt x="5344115" y="4672179"/>
                  </a:lnTo>
                </a:path>
                <a:path w="7299325" h="6337300">
                  <a:moveTo>
                    <a:pt x="5354234" y="4681287"/>
                  </a:moveTo>
                  <a:lnTo>
                    <a:pt x="5332983" y="4702538"/>
                  </a:lnTo>
                </a:path>
                <a:path w="7299325" h="6337300">
                  <a:moveTo>
                    <a:pt x="5600138" y="4711645"/>
                  </a:moveTo>
                  <a:lnTo>
                    <a:pt x="5600138" y="4672179"/>
                  </a:lnTo>
                </a:path>
                <a:path w="7299325" h="6337300">
                  <a:moveTo>
                    <a:pt x="5610258" y="4681287"/>
                  </a:moveTo>
                  <a:lnTo>
                    <a:pt x="5589007" y="4702538"/>
                  </a:lnTo>
                </a:path>
                <a:path w="7299325" h="6337300">
                  <a:moveTo>
                    <a:pt x="5621389" y="4711645"/>
                  </a:moveTo>
                  <a:lnTo>
                    <a:pt x="5621389" y="4672179"/>
                  </a:lnTo>
                </a:path>
                <a:path w="7299325" h="6337300">
                  <a:moveTo>
                    <a:pt x="5632521" y="4681287"/>
                  </a:moveTo>
                  <a:lnTo>
                    <a:pt x="5610258" y="4702538"/>
                  </a:lnTo>
                </a:path>
                <a:path w="7299325" h="6337300">
                  <a:moveTo>
                    <a:pt x="6571612" y="4711645"/>
                  </a:moveTo>
                  <a:lnTo>
                    <a:pt x="6571612" y="4672179"/>
                  </a:lnTo>
                </a:path>
                <a:path w="7299325" h="6337300">
                  <a:moveTo>
                    <a:pt x="6582743" y="4681287"/>
                  </a:moveTo>
                  <a:lnTo>
                    <a:pt x="6560480" y="4702538"/>
                  </a:lnTo>
                </a:path>
                <a:path w="7299325" h="6337300">
                  <a:moveTo>
                    <a:pt x="6592863" y="4711645"/>
                  </a:moveTo>
                  <a:lnTo>
                    <a:pt x="6592863" y="4672179"/>
                  </a:lnTo>
                </a:path>
                <a:path w="7299325" h="6337300">
                  <a:moveTo>
                    <a:pt x="6603994" y="4681287"/>
                  </a:moveTo>
                  <a:lnTo>
                    <a:pt x="6582743" y="4702538"/>
                  </a:lnTo>
                </a:path>
                <a:path w="7299325" h="6337300">
                  <a:moveTo>
                    <a:pt x="7198010" y="4702538"/>
                  </a:moveTo>
                  <a:lnTo>
                    <a:pt x="7219261" y="4681287"/>
                  </a:lnTo>
                </a:path>
                <a:path w="7299325" h="6337300">
                  <a:moveTo>
                    <a:pt x="7208129" y="4711645"/>
                  </a:moveTo>
                  <a:lnTo>
                    <a:pt x="7208129" y="4672179"/>
                  </a:lnTo>
                </a:path>
                <a:path w="7299325" h="6337300">
                  <a:moveTo>
                    <a:pt x="1710197" y="2699886"/>
                  </a:moveTo>
                  <a:lnTo>
                    <a:pt x="1710197" y="2699886"/>
                  </a:lnTo>
                  <a:lnTo>
                    <a:pt x="1710197" y="1192078"/>
                  </a:lnTo>
                  <a:lnTo>
                    <a:pt x="1710197" y="1175887"/>
                  </a:lnTo>
                </a:path>
                <a:path w="7299325" h="6337300">
                  <a:moveTo>
                    <a:pt x="1699066" y="2672563"/>
                  </a:moveTo>
                  <a:lnTo>
                    <a:pt x="1720317" y="2693814"/>
                  </a:lnTo>
                </a:path>
                <a:path w="7299325" h="6337300">
                  <a:moveTo>
                    <a:pt x="1729424" y="2683695"/>
                  </a:moveTo>
                  <a:lnTo>
                    <a:pt x="1689958" y="2683695"/>
                  </a:lnTo>
                </a:path>
                <a:path w="7299325" h="6337300">
                  <a:moveTo>
                    <a:pt x="1729424" y="2640181"/>
                  </a:moveTo>
                  <a:lnTo>
                    <a:pt x="1689958" y="2640181"/>
                  </a:lnTo>
                </a:path>
                <a:path w="7299325" h="6337300">
                  <a:moveTo>
                    <a:pt x="1699066" y="2630061"/>
                  </a:moveTo>
                  <a:lnTo>
                    <a:pt x="1720317" y="2651312"/>
                  </a:lnTo>
                </a:path>
                <a:path w="7299325" h="6337300">
                  <a:moveTo>
                    <a:pt x="1729424" y="2618930"/>
                  </a:moveTo>
                  <a:lnTo>
                    <a:pt x="1689958" y="2618930"/>
                  </a:lnTo>
                </a:path>
                <a:path w="7299325" h="6337300">
                  <a:moveTo>
                    <a:pt x="1699066" y="2608810"/>
                  </a:moveTo>
                  <a:lnTo>
                    <a:pt x="1720317" y="2630061"/>
                  </a:lnTo>
                </a:path>
                <a:path w="7299325" h="6337300">
                  <a:moveTo>
                    <a:pt x="1729424" y="2261711"/>
                  </a:moveTo>
                  <a:lnTo>
                    <a:pt x="1689958" y="2261711"/>
                  </a:lnTo>
                </a:path>
                <a:path w="7299325" h="6337300">
                  <a:moveTo>
                    <a:pt x="1699066" y="2250579"/>
                  </a:moveTo>
                  <a:lnTo>
                    <a:pt x="1720317" y="2271830"/>
                  </a:lnTo>
                </a:path>
                <a:path w="7299325" h="6337300">
                  <a:moveTo>
                    <a:pt x="1729424" y="2219209"/>
                  </a:moveTo>
                  <a:lnTo>
                    <a:pt x="1689958" y="2219209"/>
                  </a:lnTo>
                </a:path>
                <a:path w="7299325" h="6337300">
                  <a:moveTo>
                    <a:pt x="1699066" y="2208077"/>
                  </a:moveTo>
                  <a:lnTo>
                    <a:pt x="1720317" y="2229328"/>
                  </a:lnTo>
                </a:path>
                <a:path w="7299325" h="6337300">
                  <a:moveTo>
                    <a:pt x="1729424" y="1880205"/>
                  </a:moveTo>
                  <a:lnTo>
                    <a:pt x="1689958" y="1880205"/>
                  </a:lnTo>
                </a:path>
                <a:path w="7299325" h="6337300">
                  <a:moveTo>
                    <a:pt x="1699066" y="1869074"/>
                  </a:moveTo>
                  <a:lnTo>
                    <a:pt x="1720317" y="1891337"/>
                  </a:lnTo>
                </a:path>
                <a:path w="7299325" h="6337300">
                  <a:moveTo>
                    <a:pt x="1729424" y="1570548"/>
                  </a:moveTo>
                  <a:lnTo>
                    <a:pt x="1689958" y="1570548"/>
                  </a:lnTo>
                </a:path>
                <a:path w="7299325" h="6337300">
                  <a:moveTo>
                    <a:pt x="1699066" y="1560429"/>
                  </a:moveTo>
                  <a:lnTo>
                    <a:pt x="1720317" y="1581679"/>
                  </a:lnTo>
                </a:path>
                <a:path w="7299325" h="6337300">
                  <a:moveTo>
                    <a:pt x="1729424" y="1528046"/>
                  </a:moveTo>
                  <a:lnTo>
                    <a:pt x="1689958" y="1528046"/>
                  </a:lnTo>
                </a:path>
                <a:path w="7299325" h="6337300">
                  <a:moveTo>
                    <a:pt x="1699066" y="1517927"/>
                  </a:moveTo>
                  <a:lnTo>
                    <a:pt x="1720317" y="1539178"/>
                  </a:lnTo>
                </a:path>
                <a:path w="7299325" h="6337300">
                  <a:moveTo>
                    <a:pt x="1729424" y="1376253"/>
                  </a:moveTo>
                  <a:lnTo>
                    <a:pt x="1689958" y="1376253"/>
                  </a:lnTo>
                </a:path>
                <a:path w="7299325" h="6337300">
                  <a:moveTo>
                    <a:pt x="1699066" y="1366134"/>
                  </a:moveTo>
                  <a:lnTo>
                    <a:pt x="1720317" y="1387385"/>
                  </a:lnTo>
                </a:path>
                <a:path w="7299325" h="6337300">
                  <a:moveTo>
                    <a:pt x="1720317" y="1202198"/>
                  </a:moveTo>
                  <a:lnTo>
                    <a:pt x="1699066" y="1180947"/>
                  </a:lnTo>
                </a:path>
                <a:path w="7299325" h="6337300">
                  <a:moveTo>
                    <a:pt x="1729424" y="1192078"/>
                  </a:moveTo>
                  <a:lnTo>
                    <a:pt x="1689958" y="1192078"/>
                  </a:lnTo>
                </a:path>
                <a:path w="7299325" h="6337300">
                  <a:moveTo>
                    <a:pt x="1164756" y="2635121"/>
                  </a:moveTo>
                  <a:lnTo>
                    <a:pt x="1164756" y="2635121"/>
                  </a:lnTo>
                  <a:lnTo>
                    <a:pt x="1164756" y="1101003"/>
                  </a:lnTo>
                  <a:lnTo>
                    <a:pt x="1164756" y="1084811"/>
                  </a:lnTo>
                </a:path>
                <a:path w="7299325" h="6337300">
                  <a:moveTo>
                    <a:pt x="1153624" y="2608810"/>
                  </a:moveTo>
                  <a:lnTo>
                    <a:pt x="1175887" y="2630061"/>
                  </a:lnTo>
                </a:path>
                <a:path w="7299325" h="6337300">
                  <a:moveTo>
                    <a:pt x="1184995" y="2618930"/>
                  </a:moveTo>
                  <a:lnTo>
                    <a:pt x="1144516" y="2618930"/>
                  </a:lnTo>
                </a:path>
                <a:path w="7299325" h="6337300">
                  <a:moveTo>
                    <a:pt x="1184995" y="2240460"/>
                  </a:moveTo>
                  <a:lnTo>
                    <a:pt x="1144516" y="2240460"/>
                  </a:lnTo>
                </a:path>
                <a:path w="7299325" h="6337300">
                  <a:moveTo>
                    <a:pt x="1153624" y="2229328"/>
                  </a:moveTo>
                  <a:lnTo>
                    <a:pt x="1175887" y="2250579"/>
                  </a:lnTo>
                </a:path>
                <a:path w="7299325" h="6337300">
                  <a:moveTo>
                    <a:pt x="1184995" y="1881217"/>
                  </a:moveTo>
                  <a:lnTo>
                    <a:pt x="1144516" y="1881217"/>
                  </a:lnTo>
                </a:path>
                <a:path w="7299325" h="6337300">
                  <a:moveTo>
                    <a:pt x="1153624" y="1870086"/>
                  </a:moveTo>
                  <a:lnTo>
                    <a:pt x="1175887" y="1891337"/>
                  </a:lnTo>
                </a:path>
                <a:path w="7299325" h="6337300">
                  <a:moveTo>
                    <a:pt x="1184995" y="1827584"/>
                  </a:moveTo>
                  <a:lnTo>
                    <a:pt x="1144516" y="1827584"/>
                  </a:lnTo>
                </a:path>
                <a:path w="7299325" h="6337300">
                  <a:moveTo>
                    <a:pt x="1153624" y="1816452"/>
                  </a:moveTo>
                  <a:lnTo>
                    <a:pt x="1175887" y="1837703"/>
                  </a:lnTo>
                </a:path>
                <a:path w="7299325" h="6337300">
                  <a:moveTo>
                    <a:pt x="1184995" y="1656564"/>
                  </a:moveTo>
                  <a:lnTo>
                    <a:pt x="1144516" y="1656564"/>
                  </a:lnTo>
                </a:path>
                <a:path w="7299325" h="6337300">
                  <a:moveTo>
                    <a:pt x="1153624" y="1645432"/>
                  </a:moveTo>
                  <a:lnTo>
                    <a:pt x="1175887" y="1666683"/>
                  </a:lnTo>
                </a:path>
                <a:path w="7299325" h="6337300">
                  <a:moveTo>
                    <a:pt x="1184995" y="1504771"/>
                  </a:moveTo>
                  <a:lnTo>
                    <a:pt x="1144516" y="1504771"/>
                  </a:lnTo>
                </a:path>
                <a:path w="7299325" h="6337300">
                  <a:moveTo>
                    <a:pt x="1153624" y="1493640"/>
                  </a:moveTo>
                  <a:lnTo>
                    <a:pt x="1175887" y="1515903"/>
                  </a:lnTo>
                </a:path>
                <a:path w="7299325" h="6337300">
                  <a:moveTo>
                    <a:pt x="1184995" y="1295297"/>
                  </a:moveTo>
                  <a:lnTo>
                    <a:pt x="1144516" y="1295297"/>
                  </a:lnTo>
                </a:path>
                <a:path w="7299325" h="6337300">
                  <a:moveTo>
                    <a:pt x="1153624" y="1284166"/>
                  </a:moveTo>
                  <a:lnTo>
                    <a:pt x="1175887" y="1306429"/>
                  </a:lnTo>
                </a:path>
                <a:path w="7299325" h="6337300">
                  <a:moveTo>
                    <a:pt x="1184995" y="1122254"/>
                  </a:moveTo>
                  <a:lnTo>
                    <a:pt x="1144516" y="1122254"/>
                  </a:lnTo>
                </a:path>
                <a:path w="7299325" h="6337300">
                  <a:moveTo>
                    <a:pt x="1153624" y="1111122"/>
                  </a:moveTo>
                  <a:lnTo>
                    <a:pt x="1175887" y="1132373"/>
                  </a:lnTo>
                </a:path>
                <a:path w="7299325" h="6337300">
                  <a:moveTo>
                    <a:pt x="1175887" y="1111122"/>
                  </a:moveTo>
                  <a:lnTo>
                    <a:pt x="1153624" y="1089871"/>
                  </a:lnTo>
                </a:path>
                <a:path w="7299325" h="6337300">
                  <a:moveTo>
                    <a:pt x="1184995" y="1101003"/>
                  </a:moveTo>
                  <a:lnTo>
                    <a:pt x="1144516" y="1101003"/>
                  </a:lnTo>
                </a:path>
                <a:path w="7299325" h="6337300">
                  <a:moveTo>
                    <a:pt x="1699066" y="5161963"/>
                  </a:moveTo>
                  <a:lnTo>
                    <a:pt x="1699066" y="5161963"/>
                  </a:lnTo>
                  <a:lnTo>
                    <a:pt x="1699066" y="3717909"/>
                  </a:lnTo>
                  <a:lnTo>
                    <a:pt x="1699066" y="3701718"/>
                  </a:lnTo>
                </a:path>
                <a:path w="7299325" h="6337300">
                  <a:moveTo>
                    <a:pt x="1688946" y="5134641"/>
                  </a:moveTo>
                  <a:lnTo>
                    <a:pt x="1710197" y="5155892"/>
                  </a:lnTo>
                </a:path>
                <a:path w="7299325" h="6337300">
                  <a:moveTo>
                    <a:pt x="1719305" y="5145772"/>
                  </a:moveTo>
                  <a:lnTo>
                    <a:pt x="1678827" y="5145772"/>
                  </a:lnTo>
                </a:path>
                <a:path w="7299325" h="6337300">
                  <a:moveTo>
                    <a:pt x="1719305" y="4960585"/>
                  </a:moveTo>
                  <a:lnTo>
                    <a:pt x="1678827" y="4960585"/>
                  </a:lnTo>
                </a:path>
                <a:path w="7299325" h="6337300">
                  <a:moveTo>
                    <a:pt x="1688946" y="4950466"/>
                  </a:moveTo>
                  <a:lnTo>
                    <a:pt x="1710197" y="4971717"/>
                  </a:lnTo>
                </a:path>
                <a:path w="7299325" h="6337300">
                  <a:moveTo>
                    <a:pt x="1719305" y="4808792"/>
                  </a:moveTo>
                  <a:lnTo>
                    <a:pt x="1678827" y="4808792"/>
                  </a:lnTo>
                </a:path>
                <a:path w="7299325" h="6337300">
                  <a:moveTo>
                    <a:pt x="1688946" y="4798673"/>
                  </a:moveTo>
                  <a:lnTo>
                    <a:pt x="1710197" y="4819924"/>
                  </a:lnTo>
                </a:path>
                <a:path w="7299325" h="6337300">
                  <a:moveTo>
                    <a:pt x="1719305" y="4766290"/>
                  </a:moveTo>
                  <a:lnTo>
                    <a:pt x="1678827" y="4766290"/>
                  </a:lnTo>
                </a:path>
                <a:path w="7299325" h="6337300">
                  <a:moveTo>
                    <a:pt x="1688946" y="4755159"/>
                  </a:moveTo>
                  <a:lnTo>
                    <a:pt x="1710197" y="4776410"/>
                  </a:lnTo>
                </a:path>
                <a:path w="7299325" h="6337300">
                  <a:moveTo>
                    <a:pt x="1719305" y="4456633"/>
                  </a:moveTo>
                  <a:lnTo>
                    <a:pt x="1678827" y="4456633"/>
                  </a:lnTo>
                </a:path>
                <a:path w="7299325" h="6337300">
                  <a:moveTo>
                    <a:pt x="1688946" y="4446514"/>
                  </a:moveTo>
                  <a:lnTo>
                    <a:pt x="1710197" y="4467765"/>
                  </a:lnTo>
                </a:path>
                <a:path w="7299325" h="6337300">
                  <a:moveTo>
                    <a:pt x="1719305" y="4119654"/>
                  </a:moveTo>
                  <a:lnTo>
                    <a:pt x="1678827" y="4119654"/>
                  </a:lnTo>
                </a:path>
                <a:path w="7299325" h="6337300">
                  <a:moveTo>
                    <a:pt x="1688946" y="4108522"/>
                  </a:moveTo>
                  <a:lnTo>
                    <a:pt x="1710197" y="4130785"/>
                  </a:lnTo>
                </a:path>
                <a:path w="7299325" h="6337300">
                  <a:moveTo>
                    <a:pt x="1719305" y="4077152"/>
                  </a:moveTo>
                  <a:lnTo>
                    <a:pt x="1678827" y="4077152"/>
                  </a:lnTo>
                </a:path>
                <a:path w="7299325" h="6337300">
                  <a:moveTo>
                    <a:pt x="1688946" y="4066020"/>
                  </a:moveTo>
                  <a:lnTo>
                    <a:pt x="1710197" y="4087271"/>
                  </a:lnTo>
                </a:path>
                <a:path w="7299325" h="6337300">
                  <a:moveTo>
                    <a:pt x="1710197" y="3729040"/>
                  </a:moveTo>
                  <a:lnTo>
                    <a:pt x="1688946" y="3706777"/>
                  </a:lnTo>
                </a:path>
                <a:path w="7299325" h="6337300">
                  <a:moveTo>
                    <a:pt x="1719305" y="3717909"/>
                  </a:moveTo>
                  <a:lnTo>
                    <a:pt x="1678827" y="3717909"/>
                  </a:lnTo>
                </a:path>
                <a:path w="7299325" h="6337300">
                  <a:moveTo>
                    <a:pt x="74884" y="1709185"/>
                  </a:moveTo>
                  <a:lnTo>
                    <a:pt x="74884" y="1709185"/>
                  </a:lnTo>
                  <a:lnTo>
                    <a:pt x="7208129" y="1709185"/>
                  </a:lnTo>
                  <a:lnTo>
                    <a:pt x="7224320" y="1709185"/>
                  </a:lnTo>
                </a:path>
                <a:path w="7299325" h="6337300">
                  <a:moveTo>
                    <a:pt x="101195" y="1699066"/>
                  </a:moveTo>
                  <a:lnTo>
                    <a:pt x="79944" y="1720317"/>
                  </a:lnTo>
                </a:path>
                <a:path w="7299325" h="6337300">
                  <a:moveTo>
                    <a:pt x="91075" y="1729424"/>
                  </a:moveTo>
                  <a:lnTo>
                    <a:pt x="91075" y="1688946"/>
                  </a:lnTo>
                </a:path>
                <a:path w="7299325" h="6337300">
                  <a:moveTo>
                    <a:pt x="656756" y="1729424"/>
                  </a:moveTo>
                  <a:lnTo>
                    <a:pt x="656756" y="1688946"/>
                  </a:lnTo>
                </a:path>
                <a:path w="7299325" h="6337300">
                  <a:moveTo>
                    <a:pt x="667887" y="1699066"/>
                  </a:moveTo>
                  <a:lnTo>
                    <a:pt x="646636" y="1720317"/>
                  </a:lnTo>
                </a:path>
                <a:path w="7299325" h="6337300">
                  <a:moveTo>
                    <a:pt x="678007" y="1729424"/>
                  </a:moveTo>
                  <a:lnTo>
                    <a:pt x="678007" y="1688946"/>
                  </a:lnTo>
                </a:path>
                <a:path w="7299325" h="6337300">
                  <a:moveTo>
                    <a:pt x="689138" y="1699066"/>
                  </a:moveTo>
                  <a:lnTo>
                    <a:pt x="667887" y="1720317"/>
                  </a:lnTo>
                </a:path>
                <a:path w="7299325" h="6337300">
                  <a:moveTo>
                    <a:pt x="1036238" y="1729424"/>
                  </a:moveTo>
                  <a:lnTo>
                    <a:pt x="1036238" y="1688946"/>
                  </a:lnTo>
                </a:path>
                <a:path w="7299325" h="6337300">
                  <a:moveTo>
                    <a:pt x="1047369" y="1699066"/>
                  </a:moveTo>
                  <a:lnTo>
                    <a:pt x="1026118" y="1720317"/>
                  </a:lnTo>
                </a:path>
                <a:path w="7299325" h="6337300">
                  <a:moveTo>
                    <a:pt x="1057489" y="1729424"/>
                  </a:moveTo>
                  <a:lnTo>
                    <a:pt x="1057489" y="1688946"/>
                  </a:lnTo>
                </a:path>
                <a:path w="7299325" h="6337300">
                  <a:moveTo>
                    <a:pt x="1068620" y="1699066"/>
                  </a:moveTo>
                  <a:lnTo>
                    <a:pt x="1047369" y="1720317"/>
                  </a:lnTo>
                </a:path>
                <a:path w="7299325" h="6337300">
                  <a:moveTo>
                    <a:pt x="1378277" y="1729424"/>
                  </a:moveTo>
                  <a:lnTo>
                    <a:pt x="1378277" y="1688946"/>
                  </a:lnTo>
                </a:path>
                <a:path w="7299325" h="6337300">
                  <a:moveTo>
                    <a:pt x="1389409" y="1699066"/>
                  </a:moveTo>
                  <a:lnTo>
                    <a:pt x="1368158" y="1720317"/>
                  </a:lnTo>
                </a:path>
                <a:path w="7299325" h="6337300">
                  <a:moveTo>
                    <a:pt x="1420779" y="1729424"/>
                  </a:moveTo>
                  <a:lnTo>
                    <a:pt x="1420779" y="1688946"/>
                  </a:lnTo>
                </a:path>
                <a:path w="7299325" h="6337300">
                  <a:moveTo>
                    <a:pt x="1431911" y="1699066"/>
                  </a:moveTo>
                  <a:lnTo>
                    <a:pt x="1410660" y="1720317"/>
                  </a:lnTo>
                </a:path>
                <a:path w="7299325" h="6337300">
                  <a:moveTo>
                    <a:pt x="1514891" y="1729424"/>
                  </a:moveTo>
                  <a:lnTo>
                    <a:pt x="1514891" y="1688946"/>
                  </a:lnTo>
                </a:path>
                <a:path w="7299325" h="6337300">
                  <a:moveTo>
                    <a:pt x="1526022" y="1699066"/>
                  </a:moveTo>
                  <a:lnTo>
                    <a:pt x="1504771" y="1720317"/>
                  </a:lnTo>
                </a:path>
                <a:path w="7299325" h="6337300">
                  <a:moveTo>
                    <a:pt x="1731448" y="1729424"/>
                  </a:moveTo>
                  <a:lnTo>
                    <a:pt x="1731448" y="1688946"/>
                  </a:lnTo>
                </a:path>
                <a:path w="7299325" h="6337300">
                  <a:moveTo>
                    <a:pt x="1720317" y="1720317"/>
                  </a:moveTo>
                  <a:lnTo>
                    <a:pt x="1741568" y="1699066"/>
                  </a:lnTo>
                </a:path>
                <a:path w="7299325" h="6337300">
                  <a:moveTo>
                    <a:pt x="1741568" y="1729424"/>
                  </a:moveTo>
                  <a:lnTo>
                    <a:pt x="1741568" y="1688946"/>
                  </a:lnTo>
                </a:path>
                <a:path w="7299325" h="6337300">
                  <a:moveTo>
                    <a:pt x="1752699" y="1699066"/>
                  </a:moveTo>
                  <a:lnTo>
                    <a:pt x="1731448" y="1720317"/>
                  </a:lnTo>
                </a:path>
                <a:path w="7299325" h="6337300">
                  <a:moveTo>
                    <a:pt x="1785082" y="1729424"/>
                  </a:moveTo>
                  <a:lnTo>
                    <a:pt x="1785082" y="1688946"/>
                  </a:lnTo>
                </a:path>
                <a:path w="7299325" h="6337300">
                  <a:moveTo>
                    <a:pt x="1795201" y="1699066"/>
                  </a:moveTo>
                  <a:lnTo>
                    <a:pt x="1773950" y="1720317"/>
                  </a:lnTo>
                </a:path>
                <a:path w="7299325" h="6337300">
                  <a:moveTo>
                    <a:pt x="2126109" y="1729424"/>
                  </a:moveTo>
                  <a:lnTo>
                    <a:pt x="2126109" y="1688946"/>
                  </a:lnTo>
                </a:path>
                <a:path w="7299325" h="6337300">
                  <a:moveTo>
                    <a:pt x="2137241" y="1699066"/>
                  </a:moveTo>
                  <a:lnTo>
                    <a:pt x="2115990" y="1720317"/>
                  </a:lnTo>
                </a:path>
                <a:path w="7299325" h="6337300">
                  <a:moveTo>
                    <a:pt x="2179743" y="1729424"/>
                  </a:moveTo>
                  <a:lnTo>
                    <a:pt x="2179743" y="1688946"/>
                  </a:lnTo>
                </a:path>
                <a:path w="7299325" h="6337300">
                  <a:moveTo>
                    <a:pt x="2190874" y="1699066"/>
                  </a:moveTo>
                  <a:lnTo>
                    <a:pt x="2169623" y="1720317"/>
                  </a:lnTo>
                </a:path>
                <a:path w="7299325" h="6337300">
                  <a:moveTo>
                    <a:pt x="2521782" y="1729424"/>
                  </a:moveTo>
                  <a:lnTo>
                    <a:pt x="2521782" y="1688946"/>
                  </a:lnTo>
                </a:path>
                <a:path w="7299325" h="6337300">
                  <a:moveTo>
                    <a:pt x="2532914" y="1699066"/>
                  </a:moveTo>
                  <a:lnTo>
                    <a:pt x="2511663" y="1720317"/>
                  </a:lnTo>
                </a:path>
                <a:path w="7299325" h="6337300">
                  <a:moveTo>
                    <a:pt x="2543033" y="1729424"/>
                  </a:moveTo>
                  <a:lnTo>
                    <a:pt x="2543033" y="1688946"/>
                  </a:lnTo>
                </a:path>
                <a:path w="7299325" h="6337300">
                  <a:moveTo>
                    <a:pt x="2554165" y="1699066"/>
                  </a:moveTo>
                  <a:lnTo>
                    <a:pt x="2532914" y="1720317"/>
                  </a:lnTo>
                </a:path>
                <a:path w="7299325" h="6337300">
                  <a:moveTo>
                    <a:pt x="2906324" y="1729424"/>
                  </a:moveTo>
                  <a:lnTo>
                    <a:pt x="2906324" y="1688946"/>
                  </a:lnTo>
                </a:path>
                <a:path w="7299325" h="6337300">
                  <a:moveTo>
                    <a:pt x="2917455" y="1699066"/>
                  </a:moveTo>
                  <a:lnTo>
                    <a:pt x="2896204" y="1720317"/>
                  </a:lnTo>
                </a:path>
                <a:path w="7299325" h="6337300">
                  <a:moveTo>
                    <a:pt x="2928587" y="1729424"/>
                  </a:moveTo>
                  <a:lnTo>
                    <a:pt x="2928587" y="1688946"/>
                  </a:lnTo>
                </a:path>
                <a:path w="7299325" h="6337300">
                  <a:moveTo>
                    <a:pt x="2938706" y="1699066"/>
                  </a:moveTo>
                  <a:lnTo>
                    <a:pt x="2917455" y="1720317"/>
                  </a:lnTo>
                </a:path>
                <a:path w="7299325" h="6337300">
                  <a:moveTo>
                    <a:pt x="3622785" y="1729424"/>
                  </a:moveTo>
                  <a:lnTo>
                    <a:pt x="3622785" y="1688946"/>
                  </a:lnTo>
                </a:path>
                <a:path w="7299325" h="6337300">
                  <a:moveTo>
                    <a:pt x="3633917" y="1699066"/>
                  </a:moveTo>
                  <a:lnTo>
                    <a:pt x="3612666" y="1720317"/>
                  </a:lnTo>
                </a:path>
                <a:path w="7299325" h="6337300">
                  <a:moveTo>
                    <a:pt x="3676419" y="1729424"/>
                  </a:moveTo>
                  <a:lnTo>
                    <a:pt x="3676419" y="1688946"/>
                  </a:lnTo>
                </a:path>
                <a:path w="7299325" h="6337300">
                  <a:moveTo>
                    <a:pt x="3686538" y="1699066"/>
                  </a:moveTo>
                  <a:lnTo>
                    <a:pt x="3665287" y="1720317"/>
                  </a:lnTo>
                </a:path>
                <a:path w="7299325" h="6337300">
                  <a:moveTo>
                    <a:pt x="4370617" y="1729424"/>
                  </a:moveTo>
                  <a:lnTo>
                    <a:pt x="4370617" y="1688946"/>
                  </a:lnTo>
                </a:path>
                <a:path w="7299325" h="6337300">
                  <a:moveTo>
                    <a:pt x="4381749" y="1699066"/>
                  </a:moveTo>
                  <a:lnTo>
                    <a:pt x="4360498" y="1720317"/>
                  </a:lnTo>
                </a:path>
                <a:path w="7299325" h="6337300">
                  <a:moveTo>
                    <a:pt x="4391868" y="1729424"/>
                  </a:moveTo>
                  <a:lnTo>
                    <a:pt x="4391868" y="1688946"/>
                  </a:lnTo>
                </a:path>
                <a:path w="7299325" h="6337300">
                  <a:moveTo>
                    <a:pt x="4403000" y="1699066"/>
                  </a:moveTo>
                  <a:lnTo>
                    <a:pt x="4381749" y="1720317"/>
                  </a:lnTo>
                </a:path>
                <a:path w="7299325" h="6337300">
                  <a:moveTo>
                    <a:pt x="4756171" y="1729424"/>
                  </a:moveTo>
                  <a:lnTo>
                    <a:pt x="4756171" y="1688946"/>
                  </a:lnTo>
                </a:path>
                <a:path w="7299325" h="6337300">
                  <a:moveTo>
                    <a:pt x="4766290" y="1699066"/>
                  </a:moveTo>
                  <a:lnTo>
                    <a:pt x="4745039" y="1720317"/>
                  </a:lnTo>
                </a:path>
                <a:path w="7299325" h="6337300">
                  <a:moveTo>
                    <a:pt x="4777422" y="1729424"/>
                  </a:moveTo>
                  <a:lnTo>
                    <a:pt x="4777422" y="1688946"/>
                  </a:lnTo>
                </a:path>
                <a:path w="7299325" h="6337300">
                  <a:moveTo>
                    <a:pt x="4787541" y="1699066"/>
                  </a:moveTo>
                  <a:lnTo>
                    <a:pt x="4766290" y="1720317"/>
                  </a:lnTo>
                </a:path>
                <a:path w="7299325" h="6337300">
                  <a:moveTo>
                    <a:pt x="5119461" y="1729424"/>
                  </a:moveTo>
                  <a:lnTo>
                    <a:pt x="5119461" y="1688946"/>
                  </a:lnTo>
                </a:path>
                <a:path w="7299325" h="6337300">
                  <a:moveTo>
                    <a:pt x="5129581" y="1699066"/>
                  </a:moveTo>
                  <a:lnTo>
                    <a:pt x="5108330" y="1720317"/>
                  </a:lnTo>
                </a:path>
                <a:path w="7299325" h="6337300">
                  <a:moveTo>
                    <a:pt x="5172083" y="1729424"/>
                  </a:moveTo>
                  <a:lnTo>
                    <a:pt x="5172083" y="1688946"/>
                  </a:lnTo>
                </a:path>
                <a:path w="7299325" h="6337300">
                  <a:moveTo>
                    <a:pt x="5183214" y="1699066"/>
                  </a:moveTo>
                  <a:lnTo>
                    <a:pt x="5161963" y="1720317"/>
                  </a:lnTo>
                </a:path>
                <a:path w="7299325" h="6337300">
                  <a:moveTo>
                    <a:pt x="5514123" y="1729424"/>
                  </a:moveTo>
                  <a:lnTo>
                    <a:pt x="5514123" y="1688946"/>
                  </a:lnTo>
                </a:path>
                <a:path w="7299325" h="6337300">
                  <a:moveTo>
                    <a:pt x="5525254" y="1699066"/>
                  </a:moveTo>
                  <a:lnTo>
                    <a:pt x="5504003" y="1720317"/>
                  </a:lnTo>
                </a:path>
                <a:path w="7299325" h="6337300">
                  <a:moveTo>
                    <a:pt x="5557636" y="1729424"/>
                  </a:moveTo>
                  <a:lnTo>
                    <a:pt x="5557636" y="1688946"/>
                  </a:lnTo>
                </a:path>
                <a:path w="7299325" h="6337300">
                  <a:moveTo>
                    <a:pt x="5567756" y="1699066"/>
                  </a:moveTo>
                  <a:lnTo>
                    <a:pt x="5546505" y="1720317"/>
                  </a:lnTo>
                </a:path>
                <a:path w="7299325" h="6337300">
                  <a:moveTo>
                    <a:pt x="5600138" y="1729424"/>
                  </a:moveTo>
                  <a:lnTo>
                    <a:pt x="5600138" y="1688946"/>
                  </a:lnTo>
                </a:path>
                <a:path w="7299325" h="6337300">
                  <a:moveTo>
                    <a:pt x="5610258" y="1699066"/>
                  </a:moveTo>
                  <a:lnTo>
                    <a:pt x="5589007" y="1720317"/>
                  </a:lnTo>
                </a:path>
                <a:path w="7299325" h="6337300">
                  <a:moveTo>
                    <a:pt x="5815684" y="1729424"/>
                  </a:moveTo>
                  <a:lnTo>
                    <a:pt x="5815684" y="1688946"/>
                  </a:lnTo>
                </a:path>
                <a:path w="7299325" h="6337300">
                  <a:moveTo>
                    <a:pt x="5826815" y="1699066"/>
                  </a:moveTo>
                  <a:lnTo>
                    <a:pt x="5805565" y="1720317"/>
                  </a:lnTo>
                </a:path>
                <a:path w="7299325" h="6337300">
                  <a:moveTo>
                    <a:pt x="5877413" y="1729424"/>
                  </a:moveTo>
                  <a:lnTo>
                    <a:pt x="5877413" y="1688946"/>
                  </a:lnTo>
                </a:path>
                <a:path w="7299325" h="6337300">
                  <a:moveTo>
                    <a:pt x="5888545" y="1699066"/>
                  </a:moveTo>
                  <a:lnTo>
                    <a:pt x="5867294" y="1720317"/>
                  </a:lnTo>
                </a:path>
                <a:path w="7299325" h="6337300">
                  <a:moveTo>
                    <a:pt x="5920927" y="1729424"/>
                  </a:moveTo>
                  <a:lnTo>
                    <a:pt x="5920927" y="1688946"/>
                  </a:lnTo>
                </a:path>
                <a:path w="7299325" h="6337300">
                  <a:moveTo>
                    <a:pt x="5931046" y="1699066"/>
                  </a:moveTo>
                  <a:lnTo>
                    <a:pt x="5909795" y="1720317"/>
                  </a:lnTo>
                </a:path>
                <a:path w="7299325" h="6337300">
                  <a:moveTo>
                    <a:pt x="6241716" y="1729424"/>
                  </a:moveTo>
                  <a:lnTo>
                    <a:pt x="6241716" y="1688946"/>
                  </a:lnTo>
                </a:path>
                <a:path w="7299325" h="6337300">
                  <a:moveTo>
                    <a:pt x="6251835" y="1699066"/>
                  </a:moveTo>
                  <a:lnTo>
                    <a:pt x="6230584" y="1720317"/>
                  </a:lnTo>
                </a:path>
                <a:path w="7299325" h="6337300">
                  <a:moveTo>
                    <a:pt x="6262967" y="1729424"/>
                  </a:moveTo>
                  <a:lnTo>
                    <a:pt x="6262967" y="1688946"/>
                  </a:lnTo>
                </a:path>
                <a:path w="7299325" h="6337300">
                  <a:moveTo>
                    <a:pt x="6273086" y="1699066"/>
                  </a:moveTo>
                  <a:lnTo>
                    <a:pt x="6251835" y="1720317"/>
                  </a:lnTo>
                </a:path>
                <a:path w="7299325" h="6337300">
                  <a:moveTo>
                    <a:pt x="6620185" y="1729424"/>
                  </a:moveTo>
                  <a:lnTo>
                    <a:pt x="6620185" y="1688946"/>
                  </a:lnTo>
                </a:path>
                <a:path w="7299325" h="6337300">
                  <a:moveTo>
                    <a:pt x="6631317" y="1699066"/>
                  </a:moveTo>
                  <a:lnTo>
                    <a:pt x="6610066" y="1720317"/>
                  </a:lnTo>
                </a:path>
                <a:path w="7299325" h="6337300">
                  <a:moveTo>
                    <a:pt x="6642448" y="1729424"/>
                  </a:moveTo>
                  <a:lnTo>
                    <a:pt x="6642448" y="1688946"/>
                  </a:lnTo>
                </a:path>
                <a:path w="7299325" h="6337300">
                  <a:moveTo>
                    <a:pt x="6652568" y="1699066"/>
                  </a:moveTo>
                  <a:lnTo>
                    <a:pt x="6631317" y="1720317"/>
                  </a:lnTo>
                </a:path>
                <a:path w="7299325" h="6337300">
                  <a:moveTo>
                    <a:pt x="7198010" y="1720317"/>
                  </a:moveTo>
                  <a:lnTo>
                    <a:pt x="7219261" y="1699066"/>
                  </a:lnTo>
                </a:path>
                <a:path w="7299325" h="6337300">
                  <a:moveTo>
                    <a:pt x="7208129" y="1729424"/>
                  </a:moveTo>
                  <a:lnTo>
                    <a:pt x="7208129" y="1688946"/>
                  </a:lnTo>
                </a:path>
                <a:path w="7299325" h="6337300">
                  <a:moveTo>
                    <a:pt x="5803541" y="6336839"/>
                  </a:moveTo>
                  <a:lnTo>
                    <a:pt x="5803541" y="6336839"/>
                  </a:lnTo>
                  <a:lnTo>
                    <a:pt x="5803541" y="16191"/>
                  </a:lnTo>
                  <a:lnTo>
                    <a:pt x="5803541" y="0"/>
                  </a:lnTo>
                </a:path>
                <a:path w="7299325" h="6337300">
                  <a:moveTo>
                    <a:pt x="5792409" y="6310528"/>
                  </a:moveTo>
                  <a:lnTo>
                    <a:pt x="5813660" y="6331779"/>
                  </a:lnTo>
                </a:path>
                <a:path w="7299325" h="6337300">
                  <a:moveTo>
                    <a:pt x="5822768" y="6320648"/>
                  </a:moveTo>
                  <a:lnTo>
                    <a:pt x="5783302" y="6320648"/>
                  </a:lnTo>
                </a:path>
                <a:path w="7299325" h="6337300">
                  <a:moveTo>
                    <a:pt x="5822768" y="6299397"/>
                  </a:moveTo>
                  <a:lnTo>
                    <a:pt x="5783302" y="6299397"/>
                  </a:lnTo>
                </a:path>
                <a:path w="7299325" h="6337300">
                  <a:moveTo>
                    <a:pt x="5792409" y="6289277"/>
                  </a:moveTo>
                  <a:lnTo>
                    <a:pt x="5813660" y="6310528"/>
                  </a:lnTo>
                </a:path>
                <a:path w="7299325" h="6337300">
                  <a:moveTo>
                    <a:pt x="5822768" y="6245763"/>
                  </a:moveTo>
                  <a:lnTo>
                    <a:pt x="5783302" y="6245763"/>
                  </a:lnTo>
                </a:path>
                <a:path w="7299325" h="6337300">
                  <a:moveTo>
                    <a:pt x="5792409" y="6235644"/>
                  </a:moveTo>
                  <a:lnTo>
                    <a:pt x="5813660" y="6256895"/>
                  </a:lnTo>
                </a:path>
                <a:path w="7299325" h="6337300">
                  <a:moveTo>
                    <a:pt x="5822768" y="5258099"/>
                  </a:moveTo>
                  <a:lnTo>
                    <a:pt x="5783302" y="5258099"/>
                  </a:lnTo>
                </a:path>
                <a:path w="7299325" h="6337300">
                  <a:moveTo>
                    <a:pt x="5792409" y="5246967"/>
                  </a:moveTo>
                  <a:lnTo>
                    <a:pt x="5813660" y="5268218"/>
                  </a:lnTo>
                </a:path>
                <a:path w="7299325" h="6337300">
                  <a:moveTo>
                    <a:pt x="5822768" y="4973740"/>
                  </a:moveTo>
                  <a:lnTo>
                    <a:pt x="5783302" y="4973740"/>
                  </a:lnTo>
                </a:path>
                <a:path w="7299325" h="6337300">
                  <a:moveTo>
                    <a:pt x="5792409" y="4962609"/>
                  </a:moveTo>
                  <a:lnTo>
                    <a:pt x="5813660" y="4983860"/>
                  </a:lnTo>
                </a:path>
                <a:path w="7299325" h="6337300">
                  <a:moveTo>
                    <a:pt x="5822768" y="4821948"/>
                  </a:moveTo>
                  <a:lnTo>
                    <a:pt x="5783302" y="4821948"/>
                  </a:lnTo>
                </a:path>
                <a:path w="7299325" h="6337300">
                  <a:moveTo>
                    <a:pt x="5792409" y="4810816"/>
                  </a:moveTo>
                  <a:lnTo>
                    <a:pt x="5813660" y="4832067"/>
                  </a:lnTo>
                </a:path>
                <a:path w="7299325" h="6337300">
                  <a:moveTo>
                    <a:pt x="5822768" y="4758195"/>
                  </a:moveTo>
                  <a:lnTo>
                    <a:pt x="5783302" y="4758195"/>
                  </a:lnTo>
                </a:path>
                <a:path w="7299325" h="6337300">
                  <a:moveTo>
                    <a:pt x="5792409" y="4747063"/>
                  </a:moveTo>
                  <a:lnTo>
                    <a:pt x="5813660" y="4768314"/>
                  </a:lnTo>
                </a:path>
                <a:path w="7299325" h="6337300">
                  <a:moveTo>
                    <a:pt x="5822768" y="4606402"/>
                  </a:moveTo>
                  <a:lnTo>
                    <a:pt x="5783302" y="4606402"/>
                  </a:lnTo>
                </a:path>
                <a:path w="7299325" h="6337300">
                  <a:moveTo>
                    <a:pt x="5792409" y="4595271"/>
                  </a:moveTo>
                  <a:lnTo>
                    <a:pt x="5813660" y="4616522"/>
                  </a:lnTo>
                </a:path>
                <a:path w="7299325" h="6337300">
                  <a:moveTo>
                    <a:pt x="5822768" y="4509255"/>
                  </a:moveTo>
                  <a:lnTo>
                    <a:pt x="5783302" y="4509255"/>
                  </a:lnTo>
                </a:path>
                <a:path w="7299325" h="6337300">
                  <a:moveTo>
                    <a:pt x="5792409" y="4499135"/>
                  </a:moveTo>
                  <a:lnTo>
                    <a:pt x="5813660" y="4520386"/>
                  </a:lnTo>
                </a:path>
                <a:path w="7299325" h="6337300">
                  <a:moveTo>
                    <a:pt x="5822768" y="4072092"/>
                  </a:moveTo>
                  <a:lnTo>
                    <a:pt x="5783302" y="4072092"/>
                  </a:lnTo>
                </a:path>
                <a:path w="7299325" h="6337300">
                  <a:moveTo>
                    <a:pt x="5792409" y="4060960"/>
                  </a:moveTo>
                  <a:lnTo>
                    <a:pt x="5813660" y="4083223"/>
                  </a:lnTo>
                </a:path>
                <a:path w="7299325" h="6337300">
                  <a:moveTo>
                    <a:pt x="5822768" y="4018458"/>
                  </a:moveTo>
                  <a:lnTo>
                    <a:pt x="5783302" y="4018458"/>
                  </a:lnTo>
                </a:path>
                <a:path w="7299325" h="6337300">
                  <a:moveTo>
                    <a:pt x="5792409" y="4008339"/>
                  </a:moveTo>
                  <a:lnTo>
                    <a:pt x="5813660" y="4029590"/>
                  </a:lnTo>
                </a:path>
                <a:path w="7299325" h="6337300">
                  <a:moveTo>
                    <a:pt x="5822768" y="3547901"/>
                  </a:moveTo>
                  <a:lnTo>
                    <a:pt x="5783302" y="3547901"/>
                  </a:lnTo>
                </a:path>
                <a:path w="7299325" h="6337300">
                  <a:moveTo>
                    <a:pt x="5792409" y="3536770"/>
                  </a:moveTo>
                  <a:lnTo>
                    <a:pt x="5813660" y="3559032"/>
                  </a:lnTo>
                </a:path>
                <a:path w="7299325" h="6337300">
                  <a:moveTo>
                    <a:pt x="5822768" y="3526650"/>
                  </a:moveTo>
                  <a:lnTo>
                    <a:pt x="5783302" y="3526650"/>
                  </a:lnTo>
                </a:path>
                <a:path w="7299325" h="6337300">
                  <a:moveTo>
                    <a:pt x="5792409" y="3515519"/>
                  </a:moveTo>
                  <a:lnTo>
                    <a:pt x="5813660" y="3536770"/>
                  </a:lnTo>
                </a:path>
                <a:path w="7299325" h="6337300">
                  <a:moveTo>
                    <a:pt x="5822768" y="3195742"/>
                  </a:moveTo>
                  <a:lnTo>
                    <a:pt x="5783302" y="3195742"/>
                  </a:lnTo>
                </a:path>
                <a:path w="7299325" h="6337300">
                  <a:moveTo>
                    <a:pt x="5792409" y="3184610"/>
                  </a:moveTo>
                  <a:lnTo>
                    <a:pt x="5813660" y="3205861"/>
                  </a:lnTo>
                </a:path>
                <a:path w="7299325" h="6337300">
                  <a:moveTo>
                    <a:pt x="5822768" y="3142109"/>
                  </a:moveTo>
                  <a:lnTo>
                    <a:pt x="5783302" y="3142109"/>
                  </a:lnTo>
                </a:path>
                <a:path w="7299325" h="6337300">
                  <a:moveTo>
                    <a:pt x="5792409" y="3130977"/>
                  </a:moveTo>
                  <a:lnTo>
                    <a:pt x="5813660" y="3152228"/>
                  </a:lnTo>
                </a:path>
                <a:path w="7299325" h="6337300">
                  <a:moveTo>
                    <a:pt x="5822768" y="2810188"/>
                  </a:moveTo>
                  <a:lnTo>
                    <a:pt x="5783302" y="2810188"/>
                  </a:lnTo>
                </a:path>
                <a:path w="7299325" h="6337300">
                  <a:moveTo>
                    <a:pt x="5792409" y="2800069"/>
                  </a:moveTo>
                  <a:lnTo>
                    <a:pt x="5813660" y="2821320"/>
                  </a:lnTo>
                </a:path>
                <a:path w="7299325" h="6337300">
                  <a:moveTo>
                    <a:pt x="5822768" y="2788937"/>
                  </a:moveTo>
                  <a:lnTo>
                    <a:pt x="5783302" y="2788937"/>
                  </a:lnTo>
                </a:path>
                <a:path w="7299325" h="6337300">
                  <a:moveTo>
                    <a:pt x="5792409" y="2778818"/>
                  </a:moveTo>
                  <a:lnTo>
                    <a:pt x="5813660" y="2800069"/>
                  </a:lnTo>
                </a:path>
                <a:path w="7299325" h="6337300">
                  <a:moveTo>
                    <a:pt x="5822768" y="2554165"/>
                  </a:moveTo>
                  <a:lnTo>
                    <a:pt x="5783302" y="2554165"/>
                  </a:lnTo>
                </a:path>
                <a:path w="7299325" h="6337300">
                  <a:moveTo>
                    <a:pt x="5792409" y="2543033"/>
                  </a:moveTo>
                  <a:lnTo>
                    <a:pt x="5813660" y="2565296"/>
                  </a:lnTo>
                </a:path>
                <a:path w="7299325" h="6337300">
                  <a:moveTo>
                    <a:pt x="5822768" y="2500531"/>
                  </a:moveTo>
                  <a:lnTo>
                    <a:pt x="5783302" y="2500531"/>
                  </a:lnTo>
                </a:path>
                <a:path w="7299325" h="6337300">
                  <a:moveTo>
                    <a:pt x="5792409" y="2490412"/>
                  </a:moveTo>
                  <a:lnTo>
                    <a:pt x="5813660" y="2511663"/>
                  </a:lnTo>
                </a:path>
                <a:path w="7299325" h="6337300">
                  <a:moveTo>
                    <a:pt x="5822768" y="2479280"/>
                  </a:moveTo>
                  <a:lnTo>
                    <a:pt x="5783302" y="2479280"/>
                  </a:lnTo>
                </a:path>
                <a:path w="7299325" h="6337300">
                  <a:moveTo>
                    <a:pt x="5792409" y="2468149"/>
                  </a:moveTo>
                  <a:lnTo>
                    <a:pt x="5813660" y="2490412"/>
                  </a:lnTo>
                </a:path>
                <a:path w="7299325" h="6337300">
                  <a:moveTo>
                    <a:pt x="5822768" y="2284986"/>
                  </a:moveTo>
                  <a:lnTo>
                    <a:pt x="5783302" y="2284986"/>
                  </a:lnTo>
                </a:path>
                <a:path w="7299325" h="6337300">
                  <a:moveTo>
                    <a:pt x="5792409" y="2273854"/>
                  </a:moveTo>
                  <a:lnTo>
                    <a:pt x="5813660" y="2295105"/>
                  </a:lnTo>
                </a:path>
                <a:path w="7299325" h="6337300">
                  <a:moveTo>
                    <a:pt x="5822768" y="2260699"/>
                  </a:moveTo>
                  <a:lnTo>
                    <a:pt x="5783302" y="2260699"/>
                  </a:lnTo>
                </a:path>
                <a:path w="7299325" h="6337300">
                  <a:moveTo>
                    <a:pt x="5792409" y="2249567"/>
                  </a:moveTo>
                  <a:lnTo>
                    <a:pt x="5813660" y="2270818"/>
                  </a:lnTo>
                </a:path>
                <a:path w="7299325" h="6337300">
                  <a:moveTo>
                    <a:pt x="5822768" y="2217185"/>
                  </a:moveTo>
                  <a:lnTo>
                    <a:pt x="5783302" y="2217185"/>
                  </a:lnTo>
                </a:path>
                <a:path w="7299325" h="6337300">
                  <a:moveTo>
                    <a:pt x="5792409" y="2207065"/>
                  </a:moveTo>
                  <a:lnTo>
                    <a:pt x="5813660" y="2228316"/>
                  </a:lnTo>
                </a:path>
                <a:path w="7299325" h="6337300">
                  <a:moveTo>
                    <a:pt x="5822768" y="1881217"/>
                  </a:moveTo>
                  <a:lnTo>
                    <a:pt x="5783302" y="1881217"/>
                  </a:lnTo>
                </a:path>
                <a:path w="7299325" h="6337300">
                  <a:moveTo>
                    <a:pt x="5792409" y="1870086"/>
                  </a:moveTo>
                  <a:lnTo>
                    <a:pt x="5813660" y="1891337"/>
                  </a:lnTo>
                </a:path>
                <a:path w="7299325" h="6337300">
                  <a:moveTo>
                    <a:pt x="5822768" y="1827584"/>
                  </a:moveTo>
                  <a:lnTo>
                    <a:pt x="5783302" y="1827584"/>
                  </a:lnTo>
                </a:path>
                <a:path w="7299325" h="6337300">
                  <a:moveTo>
                    <a:pt x="5792409" y="1816452"/>
                  </a:moveTo>
                  <a:lnTo>
                    <a:pt x="5813660" y="1837703"/>
                  </a:lnTo>
                </a:path>
                <a:path w="7299325" h="6337300">
                  <a:moveTo>
                    <a:pt x="5822768" y="1806333"/>
                  </a:moveTo>
                  <a:lnTo>
                    <a:pt x="5783302" y="1806333"/>
                  </a:lnTo>
                </a:path>
                <a:path w="7299325" h="6337300">
                  <a:moveTo>
                    <a:pt x="5792409" y="1795201"/>
                  </a:moveTo>
                  <a:lnTo>
                    <a:pt x="5813660" y="1816452"/>
                  </a:lnTo>
                </a:path>
                <a:path w="7299325" h="6337300">
                  <a:moveTo>
                    <a:pt x="5822768" y="1589775"/>
                  </a:moveTo>
                  <a:lnTo>
                    <a:pt x="5783302" y="1589775"/>
                  </a:lnTo>
                </a:path>
                <a:path w="7299325" h="6337300">
                  <a:moveTo>
                    <a:pt x="5792409" y="1579656"/>
                  </a:moveTo>
                  <a:lnTo>
                    <a:pt x="5813660" y="1600907"/>
                  </a:lnTo>
                </a:path>
                <a:path w="7299325" h="6337300">
                  <a:moveTo>
                    <a:pt x="5822768" y="1570548"/>
                  </a:moveTo>
                  <a:lnTo>
                    <a:pt x="5783302" y="1570548"/>
                  </a:lnTo>
                </a:path>
                <a:path w="7299325" h="6337300">
                  <a:moveTo>
                    <a:pt x="5792409" y="1560429"/>
                  </a:moveTo>
                  <a:lnTo>
                    <a:pt x="5813660" y="1581679"/>
                  </a:lnTo>
                </a:path>
                <a:path w="7299325" h="6337300">
                  <a:moveTo>
                    <a:pt x="5822768" y="1528046"/>
                  </a:moveTo>
                  <a:lnTo>
                    <a:pt x="5783302" y="1528046"/>
                  </a:lnTo>
                </a:path>
                <a:path w="7299325" h="6337300">
                  <a:moveTo>
                    <a:pt x="5792409" y="1517927"/>
                  </a:moveTo>
                  <a:lnTo>
                    <a:pt x="5813660" y="1539178"/>
                  </a:lnTo>
                </a:path>
                <a:path w="7299325" h="6337300">
                  <a:moveTo>
                    <a:pt x="5822768" y="635505"/>
                  </a:moveTo>
                  <a:lnTo>
                    <a:pt x="5783302" y="635505"/>
                  </a:lnTo>
                </a:path>
                <a:path w="7299325" h="6337300">
                  <a:moveTo>
                    <a:pt x="5792409" y="625385"/>
                  </a:moveTo>
                  <a:lnTo>
                    <a:pt x="5813660" y="646636"/>
                  </a:lnTo>
                </a:path>
                <a:path w="7299325" h="6337300">
                  <a:moveTo>
                    <a:pt x="5822768" y="91075"/>
                  </a:moveTo>
                  <a:lnTo>
                    <a:pt x="5783302" y="91075"/>
                  </a:lnTo>
                </a:path>
                <a:path w="7299325" h="6337300">
                  <a:moveTo>
                    <a:pt x="5792409" y="79944"/>
                  </a:moveTo>
                  <a:lnTo>
                    <a:pt x="5813660" y="101195"/>
                  </a:lnTo>
                </a:path>
                <a:path w="7299325" h="6337300">
                  <a:moveTo>
                    <a:pt x="5822768" y="37442"/>
                  </a:moveTo>
                  <a:lnTo>
                    <a:pt x="5783302" y="37442"/>
                  </a:lnTo>
                </a:path>
                <a:path w="7299325" h="6337300">
                  <a:moveTo>
                    <a:pt x="5813660" y="48573"/>
                  </a:moveTo>
                  <a:lnTo>
                    <a:pt x="5792409" y="27322"/>
                  </a:lnTo>
                </a:path>
                <a:path w="7299325" h="6337300">
                  <a:moveTo>
                    <a:pt x="5792409" y="5059"/>
                  </a:moveTo>
                  <a:lnTo>
                    <a:pt x="5813660" y="27322"/>
                  </a:lnTo>
                </a:path>
                <a:path w="7299325" h="6337300">
                  <a:moveTo>
                    <a:pt x="5822768" y="16191"/>
                  </a:moveTo>
                  <a:lnTo>
                    <a:pt x="5783302" y="16191"/>
                  </a:lnTo>
                </a:path>
                <a:path w="7299325" h="6337300">
                  <a:moveTo>
                    <a:pt x="5843007" y="6261955"/>
                  </a:moveTo>
                  <a:lnTo>
                    <a:pt x="5803541" y="6273086"/>
                  </a:lnTo>
                  <a:lnTo>
                    <a:pt x="5784314" y="6273086"/>
                  </a:lnTo>
                  <a:lnTo>
                    <a:pt x="5784314" y="6243739"/>
                  </a:lnTo>
                  <a:lnTo>
                    <a:pt x="5784314" y="6140520"/>
                  </a:lnTo>
                </a:path>
                <a:path w="7299325" h="6337300">
                  <a:moveTo>
                    <a:pt x="5803541" y="6273086"/>
                  </a:moveTo>
                  <a:lnTo>
                    <a:pt x="5843007" y="6283206"/>
                  </a:lnTo>
                </a:path>
                <a:path w="7299325" h="6337300">
                  <a:moveTo>
                    <a:pt x="5556624" y="6261955"/>
                  </a:moveTo>
                  <a:lnTo>
                    <a:pt x="5556624" y="6261955"/>
                  </a:lnTo>
                  <a:lnTo>
                    <a:pt x="5556624" y="4521398"/>
                  </a:lnTo>
                  <a:lnTo>
                    <a:pt x="5556624" y="4505207"/>
                  </a:lnTo>
                </a:path>
                <a:path w="7299325" h="6337300">
                  <a:moveTo>
                    <a:pt x="5545493" y="6235644"/>
                  </a:moveTo>
                  <a:lnTo>
                    <a:pt x="5567756" y="6256895"/>
                  </a:lnTo>
                </a:path>
                <a:path w="7299325" h="6337300">
                  <a:moveTo>
                    <a:pt x="5576863" y="6245763"/>
                  </a:moveTo>
                  <a:lnTo>
                    <a:pt x="5536385" y="6245763"/>
                  </a:lnTo>
                </a:path>
                <a:path w="7299325" h="6337300">
                  <a:moveTo>
                    <a:pt x="5576863" y="5258099"/>
                  </a:moveTo>
                  <a:lnTo>
                    <a:pt x="5536385" y="5258099"/>
                  </a:lnTo>
                </a:path>
                <a:path w="7299325" h="6337300">
                  <a:moveTo>
                    <a:pt x="5545493" y="5246967"/>
                  </a:moveTo>
                  <a:lnTo>
                    <a:pt x="5567756" y="5268218"/>
                  </a:lnTo>
                </a:path>
                <a:path w="7299325" h="6337300">
                  <a:moveTo>
                    <a:pt x="5576863" y="5236848"/>
                  </a:moveTo>
                  <a:lnTo>
                    <a:pt x="5536385" y="5236848"/>
                  </a:lnTo>
                </a:path>
                <a:path w="7299325" h="6337300">
                  <a:moveTo>
                    <a:pt x="5545493" y="5225716"/>
                  </a:moveTo>
                  <a:lnTo>
                    <a:pt x="5567756" y="5246967"/>
                  </a:lnTo>
                </a:path>
                <a:path w="7299325" h="6337300">
                  <a:moveTo>
                    <a:pt x="5576863" y="4798673"/>
                  </a:moveTo>
                  <a:lnTo>
                    <a:pt x="5536385" y="4798673"/>
                  </a:lnTo>
                </a:path>
                <a:path w="7299325" h="6337300">
                  <a:moveTo>
                    <a:pt x="5545493" y="4788553"/>
                  </a:moveTo>
                  <a:lnTo>
                    <a:pt x="5567756" y="4809804"/>
                  </a:lnTo>
                </a:path>
                <a:path w="7299325" h="6337300">
                  <a:moveTo>
                    <a:pt x="5576863" y="4777422"/>
                  </a:moveTo>
                  <a:lnTo>
                    <a:pt x="5536385" y="4777422"/>
                  </a:lnTo>
                </a:path>
                <a:path w="7299325" h="6337300">
                  <a:moveTo>
                    <a:pt x="5545493" y="4767302"/>
                  </a:moveTo>
                  <a:lnTo>
                    <a:pt x="5567756" y="4788553"/>
                  </a:lnTo>
                </a:path>
                <a:path w="7299325" h="6337300">
                  <a:moveTo>
                    <a:pt x="5567756" y="4531518"/>
                  </a:moveTo>
                  <a:lnTo>
                    <a:pt x="5545493" y="4510267"/>
                  </a:lnTo>
                </a:path>
                <a:path w="7299325" h="6337300">
                  <a:moveTo>
                    <a:pt x="5576863" y="4521398"/>
                  </a:moveTo>
                  <a:lnTo>
                    <a:pt x="5536385" y="4521398"/>
                  </a:lnTo>
                </a:path>
                <a:path w="7299325" h="6337300">
                  <a:moveTo>
                    <a:pt x="5545493" y="5207501"/>
                  </a:moveTo>
                  <a:lnTo>
                    <a:pt x="5556624" y="5246967"/>
                  </a:lnTo>
                  <a:lnTo>
                    <a:pt x="5556624" y="5258099"/>
                  </a:lnTo>
                  <a:lnTo>
                    <a:pt x="5556624" y="5361318"/>
                  </a:lnTo>
                </a:path>
                <a:path w="7299325" h="6337300">
                  <a:moveTo>
                    <a:pt x="5556624" y="5246967"/>
                  </a:moveTo>
                  <a:lnTo>
                    <a:pt x="5567756" y="5207501"/>
                  </a:lnTo>
                </a:path>
                <a:path w="7299325" h="6337300">
                  <a:moveTo>
                    <a:pt x="5145772" y="3718921"/>
                  </a:moveTo>
                  <a:lnTo>
                    <a:pt x="5145772" y="3718921"/>
                  </a:lnTo>
                  <a:lnTo>
                    <a:pt x="7283014" y="3718921"/>
                  </a:lnTo>
                  <a:lnTo>
                    <a:pt x="7299205" y="3718921"/>
                  </a:lnTo>
                </a:path>
                <a:path w="7299325" h="6337300">
                  <a:moveTo>
                    <a:pt x="5172083" y="3707789"/>
                  </a:moveTo>
                  <a:lnTo>
                    <a:pt x="5150832" y="3730052"/>
                  </a:lnTo>
                </a:path>
                <a:path w="7299325" h="6337300">
                  <a:moveTo>
                    <a:pt x="5161963" y="3739160"/>
                  </a:moveTo>
                  <a:lnTo>
                    <a:pt x="5161963" y="3698682"/>
                  </a:lnTo>
                </a:path>
                <a:path w="7299325" h="6337300">
                  <a:moveTo>
                    <a:pt x="5383581" y="3739160"/>
                  </a:moveTo>
                  <a:lnTo>
                    <a:pt x="5383581" y="3698682"/>
                  </a:lnTo>
                </a:path>
                <a:path w="7299325" h="6337300">
                  <a:moveTo>
                    <a:pt x="5394712" y="3707789"/>
                  </a:moveTo>
                  <a:lnTo>
                    <a:pt x="5373461" y="3730052"/>
                  </a:lnTo>
                </a:path>
                <a:path w="7299325" h="6337300">
                  <a:moveTo>
                    <a:pt x="5557636" y="3739160"/>
                  </a:moveTo>
                  <a:lnTo>
                    <a:pt x="5557636" y="3698682"/>
                  </a:lnTo>
                </a:path>
                <a:path w="7299325" h="6337300">
                  <a:moveTo>
                    <a:pt x="5567756" y="3707789"/>
                  </a:moveTo>
                  <a:lnTo>
                    <a:pt x="5546505" y="3730052"/>
                  </a:lnTo>
                </a:path>
                <a:path w="7299325" h="6337300">
                  <a:moveTo>
                    <a:pt x="5683118" y="3739160"/>
                  </a:moveTo>
                  <a:lnTo>
                    <a:pt x="5683118" y="3698682"/>
                  </a:lnTo>
                </a:path>
                <a:path w="7299325" h="6337300">
                  <a:moveTo>
                    <a:pt x="5694250" y="3707789"/>
                  </a:moveTo>
                  <a:lnTo>
                    <a:pt x="5672999" y="3730052"/>
                  </a:lnTo>
                </a:path>
                <a:path w="7299325" h="6337300">
                  <a:moveTo>
                    <a:pt x="5856162" y="3739160"/>
                  </a:moveTo>
                  <a:lnTo>
                    <a:pt x="5856162" y="3698682"/>
                  </a:lnTo>
                </a:path>
                <a:path w="7299325" h="6337300">
                  <a:moveTo>
                    <a:pt x="5867294" y="3707789"/>
                  </a:moveTo>
                  <a:lnTo>
                    <a:pt x="5846043" y="3730052"/>
                  </a:lnTo>
                </a:path>
                <a:path w="7299325" h="6337300">
                  <a:moveTo>
                    <a:pt x="5877413" y="3739160"/>
                  </a:moveTo>
                  <a:lnTo>
                    <a:pt x="5877413" y="3698682"/>
                  </a:lnTo>
                </a:path>
                <a:path w="7299325" h="6337300">
                  <a:moveTo>
                    <a:pt x="5888545" y="3707789"/>
                  </a:moveTo>
                  <a:lnTo>
                    <a:pt x="5867294" y="3730052"/>
                  </a:lnTo>
                </a:path>
                <a:path w="7299325" h="6337300">
                  <a:moveTo>
                    <a:pt x="5899676" y="3739160"/>
                  </a:moveTo>
                  <a:lnTo>
                    <a:pt x="5899676" y="3698682"/>
                  </a:lnTo>
                </a:path>
                <a:path w="7299325" h="6337300">
                  <a:moveTo>
                    <a:pt x="5909795" y="3707789"/>
                  </a:moveTo>
                  <a:lnTo>
                    <a:pt x="5888545" y="3730052"/>
                  </a:lnTo>
                </a:path>
                <a:path w="7299325" h="6337300">
                  <a:moveTo>
                    <a:pt x="7208129" y="3739160"/>
                  </a:moveTo>
                  <a:lnTo>
                    <a:pt x="7208129" y="3698682"/>
                  </a:lnTo>
                </a:path>
                <a:path w="7299325" h="6337300">
                  <a:moveTo>
                    <a:pt x="7219261" y="3707789"/>
                  </a:moveTo>
                  <a:lnTo>
                    <a:pt x="7198010" y="3730052"/>
                  </a:lnTo>
                </a:path>
                <a:path w="7299325" h="6337300">
                  <a:moveTo>
                    <a:pt x="7272894" y="3730052"/>
                  </a:moveTo>
                  <a:lnTo>
                    <a:pt x="7294145" y="3707789"/>
                  </a:lnTo>
                </a:path>
                <a:path w="7299325" h="6337300">
                  <a:moveTo>
                    <a:pt x="7283014" y="3739160"/>
                  </a:moveTo>
                  <a:lnTo>
                    <a:pt x="7283014" y="3698682"/>
                  </a:lnTo>
                </a:path>
                <a:path w="7299325" h="6337300">
                  <a:moveTo>
                    <a:pt x="7140328" y="5968489"/>
                  </a:moveTo>
                  <a:lnTo>
                    <a:pt x="7140328" y="5968489"/>
                  </a:lnTo>
                  <a:lnTo>
                    <a:pt x="7140328" y="384541"/>
                  </a:lnTo>
                  <a:lnTo>
                    <a:pt x="7140328" y="368350"/>
                  </a:lnTo>
                </a:path>
                <a:path w="7299325" h="6337300">
                  <a:moveTo>
                    <a:pt x="7129197" y="5942178"/>
                  </a:moveTo>
                  <a:lnTo>
                    <a:pt x="7150448" y="5963429"/>
                  </a:lnTo>
                </a:path>
                <a:path w="7299325" h="6337300">
                  <a:moveTo>
                    <a:pt x="7160567" y="5952297"/>
                  </a:moveTo>
                  <a:lnTo>
                    <a:pt x="7120089" y="5952297"/>
                  </a:lnTo>
                </a:path>
                <a:path w="7299325" h="6337300">
                  <a:moveTo>
                    <a:pt x="7160567" y="5888545"/>
                  </a:moveTo>
                  <a:lnTo>
                    <a:pt x="7120089" y="5888545"/>
                  </a:lnTo>
                </a:path>
                <a:path w="7299325" h="6337300">
                  <a:moveTo>
                    <a:pt x="7129197" y="5877413"/>
                  </a:moveTo>
                  <a:lnTo>
                    <a:pt x="7150448" y="5898664"/>
                  </a:lnTo>
                </a:path>
                <a:path w="7299325" h="6337300">
                  <a:moveTo>
                    <a:pt x="7160567" y="5321852"/>
                  </a:moveTo>
                  <a:lnTo>
                    <a:pt x="7120089" y="5321852"/>
                  </a:lnTo>
                </a:path>
                <a:path w="7299325" h="6337300">
                  <a:moveTo>
                    <a:pt x="7129197" y="5310720"/>
                  </a:moveTo>
                  <a:lnTo>
                    <a:pt x="7150448" y="5332983"/>
                  </a:lnTo>
                </a:path>
                <a:path w="7299325" h="6337300">
                  <a:moveTo>
                    <a:pt x="7160567" y="5225716"/>
                  </a:moveTo>
                  <a:lnTo>
                    <a:pt x="7120089" y="5225716"/>
                  </a:lnTo>
                </a:path>
                <a:path w="7299325" h="6337300">
                  <a:moveTo>
                    <a:pt x="7129197" y="5214585"/>
                  </a:moveTo>
                  <a:lnTo>
                    <a:pt x="7150448" y="5236848"/>
                  </a:lnTo>
                </a:path>
                <a:path w="7299325" h="6337300">
                  <a:moveTo>
                    <a:pt x="7160567" y="5204465"/>
                  </a:moveTo>
                  <a:lnTo>
                    <a:pt x="7120089" y="5204465"/>
                  </a:lnTo>
                </a:path>
                <a:path w="7299325" h="6337300">
                  <a:moveTo>
                    <a:pt x="7129197" y="5193334"/>
                  </a:moveTo>
                  <a:lnTo>
                    <a:pt x="7150448" y="5214585"/>
                  </a:lnTo>
                </a:path>
                <a:path w="7299325" h="6337300">
                  <a:moveTo>
                    <a:pt x="7160567" y="5140712"/>
                  </a:moveTo>
                  <a:lnTo>
                    <a:pt x="7120089" y="5140712"/>
                  </a:lnTo>
                </a:path>
                <a:path w="7299325" h="6337300">
                  <a:moveTo>
                    <a:pt x="7129197" y="5129581"/>
                  </a:moveTo>
                  <a:lnTo>
                    <a:pt x="7150448" y="5150832"/>
                  </a:lnTo>
                </a:path>
                <a:path w="7299325" h="6337300">
                  <a:moveTo>
                    <a:pt x="7160567" y="4574020"/>
                  </a:moveTo>
                  <a:lnTo>
                    <a:pt x="7120089" y="4574020"/>
                  </a:lnTo>
                </a:path>
                <a:path w="7299325" h="6337300">
                  <a:moveTo>
                    <a:pt x="7129197" y="4562888"/>
                  </a:moveTo>
                  <a:lnTo>
                    <a:pt x="7150448" y="4584139"/>
                  </a:lnTo>
                </a:path>
                <a:path w="7299325" h="6337300">
                  <a:moveTo>
                    <a:pt x="7160567" y="4477884"/>
                  </a:moveTo>
                  <a:lnTo>
                    <a:pt x="7120089" y="4477884"/>
                  </a:lnTo>
                </a:path>
                <a:path w="7299325" h="6337300">
                  <a:moveTo>
                    <a:pt x="7129197" y="4466753"/>
                  </a:moveTo>
                  <a:lnTo>
                    <a:pt x="7150448" y="4488004"/>
                  </a:lnTo>
                </a:path>
                <a:path w="7299325" h="6337300">
                  <a:moveTo>
                    <a:pt x="7160567" y="4456633"/>
                  </a:moveTo>
                  <a:lnTo>
                    <a:pt x="7120089" y="4456633"/>
                  </a:lnTo>
                </a:path>
                <a:path w="7299325" h="6337300">
                  <a:moveTo>
                    <a:pt x="7129197" y="4445502"/>
                  </a:moveTo>
                  <a:lnTo>
                    <a:pt x="7150448" y="4466753"/>
                  </a:lnTo>
                </a:path>
                <a:path w="7299325" h="6337300">
                  <a:moveTo>
                    <a:pt x="7160567" y="4391868"/>
                  </a:moveTo>
                  <a:lnTo>
                    <a:pt x="7120089" y="4391868"/>
                  </a:lnTo>
                </a:path>
                <a:path w="7299325" h="6337300">
                  <a:moveTo>
                    <a:pt x="7129197" y="4381749"/>
                  </a:moveTo>
                  <a:lnTo>
                    <a:pt x="7150448" y="4403000"/>
                  </a:lnTo>
                </a:path>
                <a:path w="7299325" h="6337300">
                  <a:moveTo>
                    <a:pt x="7160567" y="3901072"/>
                  </a:moveTo>
                  <a:lnTo>
                    <a:pt x="7120089" y="3901072"/>
                  </a:lnTo>
                </a:path>
                <a:path w="7299325" h="6337300">
                  <a:moveTo>
                    <a:pt x="7129197" y="3889941"/>
                  </a:moveTo>
                  <a:lnTo>
                    <a:pt x="7150448" y="3911192"/>
                  </a:lnTo>
                </a:path>
                <a:path w="7299325" h="6337300">
                  <a:moveTo>
                    <a:pt x="7160567" y="3836307"/>
                  </a:moveTo>
                  <a:lnTo>
                    <a:pt x="7120089" y="3836307"/>
                  </a:lnTo>
                </a:path>
                <a:path w="7299325" h="6337300">
                  <a:moveTo>
                    <a:pt x="7129197" y="3826188"/>
                  </a:moveTo>
                  <a:lnTo>
                    <a:pt x="7150448" y="3847439"/>
                  </a:lnTo>
                </a:path>
                <a:path w="7299325" h="6337300">
                  <a:moveTo>
                    <a:pt x="7160567" y="3782674"/>
                  </a:moveTo>
                  <a:lnTo>
                    <a:pt x="7120089" y="3782674"/>
                  </a:lnTo>
                </a:path>
                <a:path w="7299325" h="6337300">
                  <a:moveTo>
                    <a:pt x="7129197" y="3772554"/>
                  </a:moveTo>
                  <a:lnTo>
                    <a:pt x="7150448" y="3793805"/>
                  </a:lnTo>
                </a:path>
                <a:path w="7299325" h="6337300">
                  <a:moveTo>
                    <a:pt x="7160567" y="3718921"/>
                  </a:moveTo>
                  <a:lnTo>
                    <a:pt x="7120089" y="3718921"/>
                  </a:lnTo>
                </a:path>
                <a:path w="7299325" h="6337300">
                  <a:moveTo>
                    <a:pt x="7129197" y="3707789"/>
                  </a:moveTo>
                  <a:lnTo>
                    <a:pt x="7150448" y="3730052"/>
                  </a:lnTo>
                </a:path>
                <a:path w="7299325" h="6337300">
                  <a:moveTo>
                    <a:pt x="7160567" y="3259495"/>
                  </a:moveTo>
                  <a:lnTo>
                    <a:pt x="7120089" y="3259495"/>
                  </a:lnTo>
                </a:path>
                <a:path w="7299325" h="6337300">
                  <a:moveTo>
                    <a:pt x="7129197" y="3248363"/>
                  </a:moveTo>
                  <a:lnTo>
                    <a:pt x="7150448" y="3269614"/>
                  </a:lnTo>
                </a:path>
                <a:path w="7299325" h="6337300">
                  <a:moveTo>
                    <a:pt x="7160567" y="3195742"/>
                  </a:moveTo>
                  <a:lnTo>
                    <a:pt x="7120089" y="3195742"/>
                  </a:lnTo>
                </a:path>
                <a:path w="7299325" h="6337300">
                  <a:moveTo>
                    <a:pt x="7129197" y="3184610"/>
                  </a:moveTo>
                  <a:lnTo>
                    <a:pt x="7150448" y="3205861"/>
                  </a:lnTo>
                </a:path>
                <a:path w="7299325" h="6337300">
                  <a:moveTo>
                    <a:pt x="7160567" y="3142109"/>
                  </a:moveTo>
                  <a:lnTo>
                    <a:pt x="7120089" y="3142109"/>
                  </a:lnTo>
                </a:path>
                <a:path w="7299325" h="6337300">
                  <a:moveTo>
                    <a:pt x="7129197" y="3130977"/>
                  </a:moveTo>
                  <a:lnTo>
                    <a:pt x="7150448" y="3152228"/>
                  </a:lnTo>
                </a:path>
                <a:path w="7299325" h="6337300">
                  <a:moveTo>
                    <a:pt x="7160567" y="3077344"/>
                  </a:moveTo>
                  <a:lnTo>
                    <a:pt x="7120089" y="3077344"/>
                  </a:lnTo>
                </a:path>
                <a:path w="7299325" h="6337300">
                  <a:moveTo>
                    <a:pt x="7129197" y="3067224"/>
                  </a:moveTo>
                  <a:lnTo>
                    <a:pt x="7150448" y="3088475"/>
                  </a:lnTo>
                </a:path>
                <a:path w="7299325" h="6337300">
                  <a:moveTo>
                    <a:pt x="7160567" y="2617918"/>
                  </a:moveTo>
                  <a:lnTo>
                    <a:pt x="7120089" y="2617918"/>
                  </a:lnTo>
                </a:path>
                <a:path w="7299325" h="6337300">
                  <a:moveTo>
                    <a:pt x="7129197" y="2607798"/>
                  </a:moveTo>
                  <a:lnTo>
                    <a:pt x="7150448" y="2629049"/>
                  </a:lnTo>
                </a:path>
                <a:path w="7299325" h="6337300">
                  <a:moveTo>
                    <a:pt x="7160567" y="2543033"/>
                  </a:moveTo>
                  <a:lnTo>
                    <a:pt x="7120089" y="2543033"/>
                  </a:lnTo>
                </a:path>
                <a:path w="7299325" h="6337300">
                  <a:moveTo>
                    <a:pt x="7129197" y="2532914"/>
                  </a:moveTo>
                  <a:lnTo>
                    <a:pt x="7150448" y="2554165"/>
                  </a:lnTo>
                </a:path>
                <a:path w="7299325" h="6337300">
                  <a:moveTo>
                    <a:pt x="7160567" y="2500531"/>
                  </a:moveTo>
                  <a:lnTo>
                    <a:pt x="7120089" y="2500531"/>
                  </a:lnTo>
                </a:path>
                <a:path w="7299325" h="6337300">
                  <a:moveTo>
                    <a:pt x="7129197" y="2490412"/>
                  </a:moveTo>
                  <a:lnTo>
                    <a:pt x="7150448" y="2511663"/>
                  </a:lnTo>
                </a:path>
                <a:path w="7299325" h="6337300">
                  <a:moveTo>
                    <a:pt x="7160567" y="2436778"/>
                  </a:moveTo>
                  <a:lnTo>
                    <a:pt x="7120089" y="2436778"/>
                  </a:lnTo>
                </a:path>
                <a:path w="7299325" h="6337300">
                  <a:moveTo>
                    <a:pt x="7129197" y="2425647"/>
                  </a:moveTo>
                  <a:lnTo>
                    <a:pt x="7150448" y="2446898"/>
                  </a:lnTo>
                </a:path>
                <a:path w="7299325" h="6337300">
                  <a:moveTo>
                    <a:pt x="7160567" y="1944970"/>
                  </a:moveTo>
                  <a:lnTo>
                    <a:pt x="7120089" y="1944970"/>
                  </a:lnTo>
                </a:path>
                <a:path w="7299325" h="6337300">
                  <a:moveTo>
                    <a:pt x="7129197" y="1933839"/>
                  </a:moveTo>
                  <a:lnTo>
                    <a:pt x="7150448" y="1956101"/>
                  </a:lnTo>
                </a:path>
                <a:path w="7299325" h="6337300">
                  <a:moveTo>
                    <a:pt x="7160567" y="1881217"/>
                  </a:moveTo>
                  <a:lnTo>
                    <a:pt x="7120089" y="1881217"/>
                  </a:lnTo>
                </a:path>
                <a:path w="7299325" h="6337300">
                  <a:moveTo>
                    <a:pt x="7129197" y="1870086"/>
                  </a:moveTo>
                  <a:lnTo>
                    <a:pt x="7150448" y="1891337"/>
                  </a:lnTo>
                </a:path>
                <a:path w="7299325" h="6337300">
                  <a:moveTo>
                    <a:pt x="7160567" y="1827584"/>
                  </a:moveTo>
                  <a:lnTo>
                    <a:pt x="7120089" y="1827584"/>
                  </a:lnTo>
                </a:path>
                <a:path w="7299325" h="6337300">
                  <a:moveTo>
                    <a:pt x="7129197" y="1816452"/>
                  </a:moveTo>
                  <a:lnTo>
                    <a:pt x="7150448" y="1837703"/>
                  </a:lnTo>
                </a:path>
                <a:path w="7299325" h="6337300">
                  <a:moveTo>
                    <a:pt x="7160567" y="1763831"/>
                  </a:moveTo>
                  <a:lnTo>
                    <a:pt x="7120089" y="1763831"/>
                  </a:lnTo>
                </a:path>
                <a:path w="7299325" h="6337300">
                  <a:moveTo>
                    <a:pt x="7129197" y="1752699"/>
                  </a:moveTo>
                  <a:lnTo>
                    <a:pt x="7150448" y="1773950"/>
                  </a:lnTo>
                </a:path>
                <a:path w="7299325" h="6337300">
                  <a:moveTo>
                    <a:pt x="7160567" y="1197138"/>
                  </a:moveTo>
                  <a:lnTo>
                    <a:pt x="7120089" y="1197138"/>
                  </a:lnTo>
                </a:path>
                <a:path w="7299325" h="6337300">
                  <a:moveTo>
                    <a:pt x="7129197" y="1186007"/>
                  </a:moveTo>
                  <a:lnTo>
                    <a:pt x="7150448" y="1207257"/>
                  </a:lnTo>
                </a:path>
                <a:path w="7299325" h="6337300">
                  <a:moveTo>
                    <a:pt x="7160567" y="1122254"/>
                  </a:moveTo>
                  <a:lnTo>
                    <a:pt x="7120089" y="1122254"/>
                  </a:lnTo>
                </a:path>
                <a:path w="7299325" h="6337300">
                  <a:moveTo>
                    <a:pt x="7129197" y="1111122"/>
                  </a:moveTo>
                  <a:lnTo>
                    <a:pt x="7150448" y="1132373"/>
                  </a:lnTo>
                </a:path>
                <a:path w="7299325" h="6337300">
                  <a:moveTo>
                    <a:pt x="7160567" y="1079752"/>
                  </a:moveTo>
                  <a:lnTo>
                    <a:pt x="7120089" y="1079752"/>
                  </a:lnTo>
                </a:path>
                <a:path w="7299325" h="6337300">
                  <a:moveTo>
                    <a:pt x="7129197" y="1068620"/>
                  </a:moveTo>
                  <a:lnTo>
                    <a:pt x="7150448" y="1089871"/>
                  </a:lnTo>
                </a:path>
                <a:path w="7299325" h="6337300">
                  <a:moveTo>
                    <a:pt x="7160567" y="1014987"/>
                  </a:moveTo>
                  <a:lnTo>
                    <a:pt x="7120089" y="1014987"/>
                  </a:lnTo>
                </a:path>
                <a:path w="7299325" h="6337300">
                  <a:moveTo>
                    <a:pt x="7129197" y="1004867"/>
                  </a:moveTo>
                  <a:lnTo>
                    <a:pt x="7150448" y="1026118"/>
                  </a:lnTo>
                </a:path>
                <a:path w="7299325" h="6337300">
                  <a:moveTo>
                    <a:pt x="7160567" y="449306"/>
                  </a:moveTo>
                  <a:lnTo>
                    <a:pt x="7120089" y="449306"/>
                  </a:lnTo>
                </a:path>
                <a:path w="7299325" h="6337300">
                  <a:moveTo>
                    <a:pt x="7129197" y="438174"/>
                  </a:moveTo>
                  <a:lnTo>
                    <a:pt x="7150448" y="459425"/>
                  </a:lnTo>
                </a:path>
                <a:path w="7299325" h="6337300">
                  <a:moveTo>
                    <a:pt x="7150448" y="395672"/>
                  </a:moveTo>
                  <a:lnTo>
                    <a:pt x="7129197" y="374422"/>
                  </a:lnTo>
                </a:path>
                <a:path w="7299325" h="6337300">
                  <a:moveTo>
                    <a:pt x="7160567" y="384541"/>
                  </a:moveTo>
                  <a:lnTo>
                    <a:pt x="7120089" y="384541"/>
                  </a:lnTo>
                </a:path>
                <a:path w="7299325" h="6337300">
                  <a:moveTo>
                    <a:pt x="7099850" y="4477884"/>
                  </a:moveTo>
                  <a:lnTo>
                    <a:pt x="7140328" y="4466753"/>
                  </a:lnTo>
                  <a:lnTo>
                    <a:pt x="7095803" y="4466753"/>
                  </a:lnTo>
                  <a:lnTo>
                    <a:pt x="7095803" y="4482944"/>
                  </a:lnTo>
                  <a:lnTo>
                    <a:pt x="7095803" y="4586163"/>
                  </a:lnTo>
                </a:path>
                <a:path w="7299325" h="6337300">
                  <a:moveTo>
                    <a:pt x="7140328" y="4466753"/>
                  </a:moveTo>
                  <a:lnTo>
                    <a:pt x="7099850" y="4456633"/>
                  </a:lnTo>
                </a:path>
                <a:path w="7299325" h="6337300">
                  <a:moveTo>
                    <a:pt x="5475668" y="3158300"/>
                  </a:moveTo>
                  <a:lnTo>
                    <a:pt x="5475668" y="3158300"/>
                  </a:lnTo>
                  <a:lnTo>
                    <a:pt x="5475668" y="1213329"/>
                  </a:lnTo>
                  <a:lnTo>
                    <a:pt x="5475668" y="1197138"/>
                  </a:lnTo>
                </a:path>
                <a:path w="7299325" h="6337300">
                  <a:moveTo>
                    <a:pt x="5465549" y="3130977"/>
                  </a:moveTo>
                  <a:lnTo>
                    <a:pt x="5486800" y="3152228"/>
                  </a:lnTo>
                </a:path>
                <a:path w="7299325" h="6337300">
                  <a:moveTo>
                    <a:pt x="5495907" y="3142109"/>
                  </a:moveTo>
                  <a:lnTo>
                    <a:pt x="5455429" y="3142109"/>
                  </a:lnTo>
                </a:path>
                <a:path w="7299325" h="6337300">
                  <a:moveTo>
                    <a:pt x="5495907" y="2260699"/>
                  </a:moveTo>
                  <a:lnTo>
                    <a:pt x="5455429" y="2260699"/>
                  </a:lnTo>
                </a:path>
                <a:path w="7299325" h="6337300">
                  <a:moveTo>
                    <a:pt x="5465549" y="2249567"/>
                  </a:moveTo>
                  <a:lnTo>
                    <a:pt x="5486800" y="2270818"/>
                  </a:lnTo>
                </a:path>
                <a:path w="7299325" h="6337300">
                  <a:moveTo>
                    <a:pt x="5495907" y="2217185"/>
                  </a:moveTo>
                  <a:lnTo>
                    <a:pt x="5455429" y="2217185"/>
                  </a:lnTo>
                </a:path>
                <a:path w="7299325" h="6337300">
                  <a:moveTo>
                    <a:pt x="5465549" y="2207065"/>
                  </a:moveTo>
                  <a:lnTo>
                    <a:pt x="5486800" y="2228316"/>
                  </a:lnTo>
                </a:path>
                <a:path w="7299325" h="6337300">
                  <a:moveTo>
                    <a:pt x="5495907" y="1880205"/>
                  </a:moveTo>
                  <a:lnTo>
                    <a:pt x="5456441" y="1880205"/>
                  </a:lnTo>
                </a:path>
                <a:path w="7299325" h="6337300">
                  <a:moveTo>
                    <a:pt x="5465549" y="1870086"/>
                  </a:moveTo>
                  <a:lnTo>
                    <a:pt x="5486800" y="1891337"/>
                  </a:lnTo>
                </a:path>
                <a:path w="7299325" h="6337300">
                  <a:moveTo>
                    <a:pt x="5495907" y="1837703"/>
                  </a:moveTo>
                  <a:lnTo>
                    <a:pt x="5456441" y="1837703"/>
                  </a:lnTo>
                </a:path>
                <a:path w="7299325" h="6337300">
                  <a:moveTo>
                    <a:pt x="5465549" y="1826572"/>
                  </a:moveTo>
                  <a:lnTo>
                    <a:pt x="5486800" y="1847823"/>
                  </a:lnTo>
                </a:path>
                <a:path w="7299325" h="6337300">
                  <a:moveTo>
                    <a:pt x="5495907" y="1528046"/>
                  </a:moveTo>
                  <a:lnTo>
                    <a:pt x="5456441" y="1528046"/>
                  </a:lnTo>
                </a:path>
                <a:path w="7299325" h="6337300">
                  <a:moveTo>
                    <a:pt x="5465549" y="1517927"/>
                  </a:moveTo>
                  <a:lnTo>
                    <a:pt x="5486800" y="1539178"/>
                  </a:lnTo>
                </a:path>
                <a:path w="7299325" h="6337300">
                  <a:moveTo>
                    <a:pt x="5495907" y="1376253"/>
                  </a:moveTo>
                  <a:lnTo>
                    <a:pt x="5456441" y="1376253"/>
                  </a:lnTo>
                </a:path>
                <a:path w="7299325" h="6337300">
                  <a:moveTo>
                    <a:pt x="5465549" y="1366134"/>
                  </a:moveTo>
                  <a:lnTo>
                    <a:pt x="5486800" y="1387385"/>
                  </a:lnTo>
                </a:path>
                <a:path w="7299325" h="6337300">
                  <a:moveTo>
                    <a:pt x="5486800" y="1223449"/>
                  </a:moveTo>
                  <a:lnTo>
                    <a:pt x="5465549" y="1202198"/>
                  </a:lnTo>
                </a:path>
                <a:path w="7299325" h="6337300">
                  <a:moveTo>
                    <a:pt x="5495907" y="1213329"/>
                  </a:moveTo>
                  <a:lnTo>
                    <a:pt x="5456441" y="1213329"/>
                  </a:lnTo>
                </a:path>
                <a:path w="7299325" h="6337300">
                  <a:moveTo>
                    <a:pt x="3559032" y="6038313"/>
                  </a:moveTo>
                  <a:lnTo>
                    <a:pt x="3559032" y="6022122"/>
                  </a:lnTo>
                  <a:lnTo>
                    <a:pt x="3559032" y="6000871"/>
                  </a:lnTo>
                  <a:lnTo>
                    <a:pt x="3559032" y="5947238"/>
                  </a:lnTo>
                  <a:lnTo>
                    <a:pt x="3559032" y="4585151"/>
                  </a:lnTo>
                  <a:lnTo>
                    <a:pt x="3559032" y="4568960"/>
                  </a:lnTo>
                </a:path>
                <a:path w="7299325" h="6337300">
                  <a:moveTo>
                    <a:pt x="3547901" y="6010991"/>
                  </a:moveTo>
                  <a:lnTo>
                    <a:pt x="3569152" y="6032242"/>
                  </a:lnTo>
                </a:path>
                <a:path w="7299325" h="6337300">
                  <a:moveTo>
                    <a:pt x="3579271" y="6022122"/>
                  </a:moveTo>
                  <a:lnTo>
                    <a:pt x="3538793" y="6022122"/>
                  </a:lnTo>
                </a:path>
                <a:path w="7299325" h="6337300">
                  <a:moveTo>
                    <a:pt x="3579271" y="6000871"/>
                  </a:moveTo>
                  <a:lnTo>
                    <a:pt x="3538793" y="6000871"/>
                  </a:lnTo>
                </a:path>
                <a:path w="7299325" h="6337300">
                  <a:moveTo>
                    <a:pt x="3547901" y="5989740"/>
                  </a:moveTo>
                  <a:lnTo>
                    <a:pt x="3569152" y="6010991"/>
                  </a:lnTo>
                </a:path>
                <a:path w="7299325" h="6337300">
                  <a:moveTo>
                    <a:pt x="3579271" y="5947238"/>
                  </a:moveTo>
                  <a:lnTo>
                    <a:pt x="3538793" y="5947238"/>
                  </a:lnTo>
                </a:path>
                <a:path w="7299325" h="6337300">
                  <a:moveTo>
                    <a:pt x="3547901" y="5936106"/>
                  </a:moveTo>
                  <a:lnTo>
                    <a:pt x="3569152" y="5957357"/>
                  </a:lnTo>
                </a:path>
                <a:path w="7299325" h="6337300">
                  <a:moveTo>
                    <a:pt x="3569152" y="4596283"/>
                  </a:moveTo>
                  <a:lnTo>
                    <a:pt x="3547901" y="4574020"/>
                  </a:lnTo>
                </a:path>
                <a:path w="7299325" h="6337300">
                  <a:moveTo>
                    <a:pt x="3579271" y="4585151"/>
                  </a:moveTo>
                  <a:lnTo>
                    <a:pt x="3538793" y="4585151"/>
                  </a:lnTo>
                </a:path>
                <a:path w="7299325" h="6337300">
                  <a:moveTo>
                    <a:pt x="5075948" y="6261955"/>
                  </a:moveTo>
                  <a:lnTo>
                    <a:pt x="5075948" y="6261955"/>
                  </a:lnTo>
                  <a:lnTo>
                    <a:pt x="5075948" y="4500147"/>
                  </a:lnTo>
                  <a:lnTo>
                    <a:pt x="5075948" y="4483956"/>
                  </a:lnTo>
                </a:path>
                <a:path w="7299325" h="6337300">
                  <a:moveTo>
                    <a:pt x="5065828" y="6235644"/>
                  </a:moveTo>
                  <a:lnTo>
                    <a:pt x="5087079" y="6256895"/>
                  </a:lnTo>
                </a:path>
                <a:path w="7299325" h="6337300">
                  <a:moveTo>
                    <a:pt x="5096187" y="6245763"/>
                  </a:moveTo>
                  <a:lnTo>
                    <a:pt x="5056720" y="6245763"/>
                  </a:lnTo>
                </a:path>
                <a:path w="7299325" h="6337300">
                  <a:moveTo>
                    <a:pt x="5096187" y="6000871"/>
                  </a:moveTo>
                  <a:lnTo>
                    <a:pt x="5056720" y="6000871"/>
                  </a:lnTo>
                </a:path>
                <a:path w="7299325" h="6337300">
                  <a:moveTo>
                    <a:pt x="5065828" y="5989740"/>
                  </a:moveTo>
                  <a:lnTo>
                    <a:pt x="5087079" y="6010991"/>
                  </a:lnTo>
                </a:path>
                <a:path w="7299325" h="6337300">
                  <a:moveTo>
                    <a:pt x="5096187" y="5145772"/>
                  </a:moveTo>
                  <a:lnTo>
                    <a:pt x="5056720" y="5145772"/>
                  </a:lnTo>
                </a:path>
                <a:path w="7299325" h="6337300">
                  <a:moveTo>
                    <a:pt x="5065828" y="5134641"/>
                  </a:moveTo>
                  <a:lnTo>
                    <a:pt x="5087079" y="5155892"/>
                  </a:lnTo>
                </a:path>
                <a:path w="7299325" h="6337300">
                  <a:moveTo>
                    <a:pt x="5096187" y="5124521"/>
                  </a:moveTo>
                  <a:lnTo>
                    <a:pt x="5056720" y="5124521"/>
                  </a:lnTo>
                </a:path>
                <a:path w="7299325" h="6337300">
                  <a:moveTo>
                    <a:pt x="5065828" y="5113390"/>
                  </a:moveTo>
                  <a:lnTo>
                    <a:pt x="5087079" y="5134641"/>
                  </a:lnTo>
                </a:path>
                <a:path w="7299325" h="6337300">
                  <a:moveTo>
                    <a:pt x="5087079" y="4510267"/>
                  </a:moveTo>
                  <a:lnTo>
                    <a:pt x="5065828" y="4489016"/>
                  </a:lnTo>
                </a:path>
                <a:path w="7299325" h="6337300">
                  <a:moveTo>
                    <a:pt x="5096187" y="4500147"/>
                  </a:moveTo>
                  <a:lnTo>
                    <a:pt x="5056720" y="4500147"/>
                  </a:lnTo>
                </a:path>
                <a:path w="7299325" h="6337300">
                  <a:moveTo>
                    <a:pt x="5145772" y="3077344"/>
                  </a:moveTo>
                  <a:lnTo>
                    <a:pt x="5145772" y="3077344"/>
                  </a:lnTo>
                  <a:lnTo>
                    <a:pt x="7208129" y="3077344"/>
                  </a:lnTo>
                  <a:lnTo>
                    <a:pt x="7224320" y="3077344"/>
                  </a:lnTo>
                </a:path>
                <a:path w="7299325" h="6337300">
                  <a:moveTo>
                    <a:pt x="5172083" y="3067224"/>
                  </a:moveTo>
                  <a:lnTo>
                    <a:pt x="5150832" y="3088475"/>
                  </a:lnTo>
                </a:path>
                <a:path w="7299325" h="6337300">
                  <a:moveTo>
                    <a:pt x="5161963" y="3097583"/>
                  </a:moveTo>
                  <a:lnTo>
                    <a:pt x="5161963" y="3058117"/>
                  </a:lnTo>
                </a:path>
                <a:path w="7299325" h="6337300">
                  <a:moveTo>
                    <a:pt x="5578887" y="3097583"/>
                  </a:moveTo>
                  <a:lnTo>
                    <a:pt x="5578887" y="3058117"/>
                  </a:lnTo>
                </a:path>
                <a:path w="7299325" h="6337300">
                  <a:moveTo>
                    <a:pt x="5589007" y="3067224"/>
                  </a:moveTo>
                  <a:lnTo>
                    <a:pt x="5567756" y="3088475"/>
                  </a:lnTo>
                </a:path>
                <a:path w="7299325" h="6337300">
                  <a:moveTo>
                    <a:pt x="5663891" y="3097583"/>
                  </a:moveTo>
                  <a:lnTo>
                    <a:pt x="5663891" y="3058117"/>
                  </a:lnTo>
                </a:path>
                <a:path w="7299325" h="6337300">
                  <a:moveTo>
                    <a:pt x="5675023" y="3067224"/>
                  </a:moveTo>
                  <a:lnTo>
                    <a:pt x="5653772" y="3088475"/>
                  </a:lnTo>
                </a:path>
                <a:path w="7299325" h="6337300">
                  <a:moveTo>
                    <a:pt x="6155700" y="3097583"/>
                  </a:moveTo>
                  <a:lnTo>
                    <a:pt x="6155700" y="3058117"/>
                  </a:lnTo>
                </a:path>
                <a:path w="7299325" h="6337300">
                  <a:moveTo>
                    <a:pt x="6165819" y="3067224"/>
                  </a:moveTo>
                  <a:lnTo>
                    <a:pt x="6144568" y="3088475"/>
                  </a:lnTo>
                </a:path>
                <a:path w="7299325" h="6337300">
                  <a:moveTo>
                    <a:pt x="6176951" y="3097583"/>
                  </a:moveTo>
                  <a:lnTo>
                    <a:pt x="6176951" y="3058117"/>
                  </a:lnTo>
                </a:path>
                <a:path w="7299325" h="6337300">
                  <a:moveTo>
                    <a:pt x="6187070" y="3067224"/>
                  </a:moveTo>
                  <a:lnTo>
                    <a:pt x="6165819" y="3088475"/>
                  </a:lnTo>
                </a:path>
                <a:path w="7299325" h="6337300">
                  <a:moveTo>
                    <a:pt x="6898472" y="3097583"/>
                  </a:moveTo>
                  <a:lnTo>
                    <a:pt x="6898472" y="3058117"/>
                  </a:lnTo>
                </a:path>
                <a:path w="7299325" h="6337300">
                  <a:moveTo>
                    <a:pt x="6909603" y="3067224"/>
                  </a:moveTo>
                  <a:lnTo>
                    <a:pt x="6887341" y="3088475"/>
                  </a:lnTo>
                </a:path>
                <a:path w="7299325" h="6337300">
                  <a:moveTo>
                    <a:pt x="6940974" y="3097583"/>
                  </a:moveTo>
                  <a:lnTo>
                    <a:pt x="6940974" y="3058117"/>
                  </a:lnTo>
                </a:path>
                <a:path w="7299325" h="6337300">
                  <a:moveTo>
                    <a:pt x="6952105" y="3067224"/>
                  </a:moveTo>
                  <a:lnTo>
                    <a:pt x="6930854" y="3088475"/>
                  </a:lnTo>
                </a:path>
                <a:path w="7299325" h="6337300">
                  <a:moveTo>
                    <a:pt x="7198010" y="3088475"/>
                  </a:moveTo>
                  <a:lnTo>
                    <a:pt x="7219261" y="3067224"/>
                  </a:lnTo>
                </a:path>
                <a:path w="7299325" h="6337300">
                  <a:moveTo>
                    <a:pt x="7208129" y="3097583"/>
                  </a:moveTo>
                  <a:lnTo>
                    <a:pt x="7208129" y="3058117"/>
                  </a:lnTo>
                </a:path>
                <a:path w="7299325" h="6337300">
                  <a:moveTo>
                    <a:pt x="3559032" y="1767879"/>
                  </a:moveTo>
                  <a:lnTo>
                    <a:pt x="3559032" y="1767879"/>
                  </a:lnTo>
                  <a:lnTo>
                    <a:pt x="3559032" y="309657"/>
                  </a:lnTo>
                  <a:lnTo>
                    <a:pt x="3559032" y="294477"/>
                  </a:lnTo>
                </a:path>
                <a:path w="7299325" h="6337300">
                  <a:moveTo>
                    <a:pt x="3547901" y="1741568"/>
                  </a:moveTo>
                  <a:lnTo>
                    <a:pt x="3569152" y="1762819"/>
                  </a:lnTo>
                </a:path>
                <a:path w="7299325" h="6337300">
                  <a:moveTo>
                    <a:pt x="3579271" y="1751687"/>
                  </a:moveTo>
                  <a:lnTo>
                    <a:pt x="3538793" y="1751687"/>
                  </a:lnTo>
                </a:path>
                <a:path w="7299325" h="6337300">
                  <a:moveTo>
                    <a:pt x="3579271" y="1490604"/>
                  </a:moveTo>
                  <a:lnTo>
                    <a:pt x="3538793" y="1490604"/>
                  </a:lnTo>
                </a:path>
                <a:path w="7299325" h="6337300">
                  <a:moveTo>
                    <a:pt x="3547901" y="1480484"/>
                  </a:moveTo>
                  <a:lnTo>
                    <a:pt x="3569152" y="1501735"/>
                  </a:lnTo>
                </a:path>
                <a:path w="7299325" h="6337300">
                  <a:moveTo>
                    <a:pt x="3579271" y="1192078"/>
                  </a:moveTo>
                  <a:lnTo>
                    <a:pt x="3538793" y="1192078"/>
                  </a:lnTo>
                </a:path>
                <a:path w="7299325" h="6337300">
                  <a:moveTo>
                    <a:pt x="3547901" y="1180947"/>
                  </a:moveTo>
                  <a:lnTo>
                    <a:pt x="3569152" y="1202198"/>
                  </a:lnTo>
                </a:path>
                <a:path w="7299325" h="6337300">
                  <a:moveTo>
                    <a:pt x="3579271" y="635505"/>
                  </a:moveTo>
                  <a:lnTo>
                    <a:pt x="3538793" y="635505"/>
                  </a:lnTo>
                </a:path>
                <a:path w="7299325" h="6337300">
                  <a:moveTo>
                    <a:pt x="3547901" y="625385"/>
                  </a:moveTo>
                  <a:lnTo>
                    <a:pt x="3569152" y="646636"/>
                  </a:lnTo>
                </a:path>
                <a:path w="7299325" h="6337300">
                  <a:moveTo>
                    <a:pt x="3579271" y="384541"/>
                  </a:moveTo>
                  <a:lnTo>
                    <a:pt x="3538793" y="384541"/>
                  </a:lnTo>
                </a:path>
                <a:path w="7299325" h="6337300">
                  <a:moveTo>
                    <a:pt x="3547901" y="374422"/>
                  </a:moveTo>
                  <a:lnTo>
                    <a:pt x="3569152" y="395672"/>
                  </a:lnTo>
                </a:path>
                <a:path w="7299325" h="6337300">
                  <a:moveTo>
                    <a:pt x="3569152" y="320788"/>
                  </a:moveTo>
                  <a:lnTo>
                    <a:pt x="3547901" y="299537"/>
                  </a:lnTo>
                </a:path>
                <a:path w="7299325" h="6337300">
                  <a:moveTo>
                    <a:pt x="3579271" y="309657"/>
                  </a:moveTo>
                  <a:lnTo>
                    <a:pt x="3538793" y="309657"/>
                  </a:lnTo>
                </a:path>
                <a:path w="7299325" h="6337300">
                  <a:moveTo>
                    <a:pt x="5475668" y="4515327"/>
                  </a:moveTo>
                  <a:lnTo>
                    <a:pt x="5475668" y="4515327"/>
                  </a:lnTo>
                  <a:lnTo>
                    <a:pt x="5475668" y="3195742"/>
                  </a:lnTo>
                  <a:lnTo>
                    <a:pt x="5475668" y="3179551"/>
                  </a:lnTo>
                </a:path>
                <a:path w="7299325" h="6337300">
                  <a:moveTo>
                    <a:pt x="5465549" y="4489016"/>
                  </a:moveTo>
                  <a:lnTo>
                    <a:pt x="5486800" y="4510267"/>
                  </a:lnTo>
                </a:path>
                <a:path w="7299325" h="6337300">
                  <a:moveTo>
                    <a:pt x="5495907" y="4500147"/>
                  </a:moveTo>
                  <a:lnTo>
                    <a:pt x="5455429" y="4500147"/>
                  </a:lnTo>
                </a:path>
                <a:path w="7299325" h="6337300">
                  <a:moveTo>
                    <a:pt x="5495907" y="4072092"/>
                  </a:moveTo>
                  <a:lnTo>
                    <a:pt x="5455429" y="4072092"/>
                  </a:lnTo>
                </a:path>
                <a:path w="7299325" h="6337300">
                  <a:moveTo>
                    <a:pt x="5465549" y="4060960"/>
                  </a:moveTo>
                  <a:lnTo>
                    <a:pt x="5486800" y="4083223"/>
                  </a:lnTo>
                </a:path>
                <a:path w="7299325" h="6337300">
                  <a:moveTo>
                    <a:pt x="5495907" y="4018458"/>
                  </a:moveTo>
                  <a:lnTo>
                    <a:pt x="5455429" y="4018458"/>
                  </a:lnTo>
                </a:path>
                <a:path w="7299325" h="6337300">
                  <a:moveTo>
                    <a:pt x="5465549" y="4008339"/>
                  </a:moveTo>
                  <a:lnTo>
                    <a:pt x="5486800" y="4029590"/>
                  </a:lnTo>
                </a:path>
                <a:path w="7299325" h="6337300">
                  <a:moveTo>
                    <a:pt x="5495907" y="3547901"/>
                  </a:moveTo>
                  <a:lnTo>
                    <a:pt x="5455429" y="3547901"/>
                  </a:lnTo>
                </a:path>
                <a:path w="7299325" h="6337300">
                  <a:moveTo>
                    <a:pt x="5465549" y="3536770"/>
                  </a:moveTo>
                  <a:lnTo>
                    <a:pt x="5486800" y="3559032"/>
                  </a:lnTo>
                </a:path>
                <a:path w="7299325" h="6337300">
                  <a:moveTo>
                    <a:pt x="5495907" y="3526650"/>
                  </a:moveTo>
                  <a:lnTo>
                    <a:pt x="5455429" y="3526650"/>
                  </a:lnTo>
                </a:path>
                <a:path w="7299325" h="6337300">
                  <a:moveTo>
                    <a:pt x="5465549" y="3515519"/>
                  </a:moveTo>
                  <a:lnTo>
                    <a:pt x="5486800" y="3536770"/>
                  </a:lnTo>
                </a:path>
                <a:path w="7299325" h="6337300">
                  <a:moveTo>
                    <a:pt x="5486800" y="3205861"/>
                  </a:moveTo>
                  <a:lnTo>
                    <a:pt x="5465549" y="3184610"/>
                  </a:lnTo>
                </a:path>
                <a:path w="7299325" h="6337300">
                  <a:moveTo>
                    <a:pt x="5495907" y="3195742"/>
                  </a:moveTo>
                  <a:lnTo>
                    <a:pt x="5455429" y="3195742"/>
                  </a:lnTo>
                </a:path>
                <a:path w="7299325" h="6337300">
                  <a:moveTo>
                    <a:pt x="5156904" y="5145772"/>
                  </a:moveTo>
                  <a:lnTo>
                    <a:pt x="5172083" y="5145772"/>
                  </a:lnTo>
                  <a:lnTo>
                    <a:pt x="5600138" y="5145772"/>
                  </a:lnTo>
                  <a:lnTo>
                    <a:pt x="5621389" y="5145772"/>
                  </a:lnTo>
                  <a:lnTo>
                    <a:pt x="5637581" y="5145772"/>
                  </a:lnTo>
                </a:path>
                <a:path w="7299325" h="6337300">
                  <a:moveTo>
                    <a:pt x="5183214" y="5134641"/>
                  </a:moveTo>
                  <a:lnTo>
                    <a:pt x="5161963" y="5155892"/>
                  </a:lnTo>
                </a:path>
                <a:path w="7299325" h="6337300">
                  <a:moveTo>
                    <a:pt x="5172083" y="5166011"/>
                  </a:moveTo>
                  <a:lnTo>
                    <a:pt x="5172083" y="5125533"/>
                  </a:lnTo>
                </a:path>
                <a:path w="7299325" h="6337300">
                  <a:moveTo>
                    <a:pt x="5600138" y="5166011"/>
                  </a:moveTo>
                  <a:lnTo>
                    <a:pt x="5600138" y="5125533"/>
                  </a:lnTo>
                </a:path>
                <a:path w="7299325" h="6337300">
                  <a:moveTo>
                    <a:pt x="5589007" y="5155892"/>
                  </a:moveTo>
                  <a:lnTo>
                    <a:pt x="5610258" y="5134641"/>
                  </a:lnTo>
                </a:path>
                <a:path w="7299325" h="6337300">
                  <a:moveTo>
                    <a:pt x="5632521" y="5134641"/>
                  </a:moveTo>
                  <a:lnTo>
                    <a:pt x="5610258" y="5155892"/>
                  </a:lnTo>
                </a:path>
                <a:path w="7299325" h="6337300">
                  <a:moveTo>
                    <a:pt x="5621389" y="5166011"/>
                  </a:moveTo>
                  <a:lnTo>
                    <a:pt x="5621389" y="5125533"/>
                  </a:lnTo>
                </a:path>
                <a:path w="7299325" h="6337300">
                  <a:moveTo>
                    <a:pt x="5054697" y="1767879"/>
                  </a:moveTo>
                  <a:lnTo>
                    <a:pt x="5054697" y="1767879"/>
                  </a:lnTo>
                  <a:lnTo>
                    <a:pt x="5054697" y="91075"/>
                  </a:lnTo>
                  <a:lnTo>
                    <a:pt x="5054697" y="74884"/>
                  </a:lnTo>
                </a:path>
                <a:path w="7299325" h="6337300">
                  <a:moveTo>
                    <a:pt x="5044577" y="1741568"/>
                  </a:moveTo>
                  <a:lnTo>
                    <a:pt x="5065828" y="1762819"/>
                  </a:lnTo>
                </a:path>
                <a:path w="7299325" h="6337300">
                  <a:moveTo>
                    <a:pt x="5074936" y="1751687"/>
                  </a:moveTo>
                  <a:lnTo>
                    <a:pt x="5035470" y="1751687"/>
                  </a:lnTo>
                </a:path>
                <a:path w="7299325" h="6337300">
                  <a:moveTo>
                    <a:pt x="5074936" y="1213329"/>
                  </a:moveTo>
                  <a:lnTo>
                    <a:pt x="5035470" y="1213329"/>
                  </a:lnTo>
                </a:path>
                <a:path w="7299325" h="6337300">
                  <a:moveTo>
                    <a:pt x="5044577" y="1202198"/>
                  </a:moveTo>
                  <a:lnTo>
                    <a:pt x="5065828" y="1223449"/>
                  </a:lnTo>
                </a:path>
                <a:path w="7299325" h="6337300">
                  <a:moveTo>
                    <a:pt x="5074936" y="1192078"/>
                  </a:moveTo>
                  <a:lnTo>
                    <a:pt x="5035470" y="1192078"/>
                  </a:lnTo>
                </a:path>
                <a:path w="7299325" h="6337300">
                  <a:moveTo>
                    <a:pt x="5044577" y="1180947"/>
                  </a:moveTo>
                  <a:lnTo>
                    <a:pt x="5065828" y="1202198"/>
                  </a:lnTo>
                </a:path>
                <a:path w="7299325" h="6337300">
                  <a:moveTo>
                    <a:pt x="5074936" y="635505"/>
                  </a:moveTo>
                  <a:lnTo>
                    <a:pt x="5035470" y="635505"/>
                  </a:lnTo>
                </a:path>
                <a:path w="7299325" h="6337300">
                  <a:moveTo>
                    <a:pt x="5044577" y="625385"/>
                  </a:moveTo>
                  <a:lnTo>
                    <a:pt x="5065828" y="646636"/>
                  </a:lnTo>
                </a:path>
                <a:path w="7299325" h="6337300">
                  <a:moveTo>
                    <a:pt x="5074936" y="379481"/>
                  </a:moveTo>
                  <a:lnTo>
                    <a:pt x="5035470" y="379481"/>
                  </a:lnTo>
                </a:path>
                <a:path w="7299325" h="6337300">
                  <a:moveTo>
                    <a:pt x="5044577" y="368350"/>
                  </a:moveTo>
                  <a:lnTo>
                    <a:pt x="5065828" y="390613"/>
                  </a:lnTo>
                </a:path>
                <a:path w="7299325" h="6337300">
                  <a:moveTo>
                    <a:pt x="5074936" y="336979"/>
                  </a:moveTo>
                  <a:lnTo>
                    <a:pt x="5035470" y="336979"/>
                  </a:lnTo>
                </a:path>
                <a:path w="7299325" h="6337300">
                  <a:moveTo>
                    <a:pt x="5044577" y="325848"/>
                  </a:moveTo>
                  <a:lnTo>
                    <a:pt x="5065828" y="347099"/>
                  </a:lnTo>
                </a:path>
                <a:path w="7299325" h="6337300">
                  <a:moveTo>
                    <a:pt x="5065828" y="101195"/>
                  </a:moveTo>
                  <a:lnTo>
                    <a:pt x="5044577" y="79944"/>
                  </a:lnTo>
                </a:path>
                <a:path w="7299325" h="6337300">
                  <a:moveTo>
                    <a:pt x="5074936" y="91075"/>
                  </a:moveTo>
                  <a:lnTo>
                    <a:pt x="5035470" y="91075"/>
                  </a:lnTo>
                </a:path>
                <a:path w="7299325" h="6337300">
                  <a:moveTo>
                    <a:pt x="3740172" y="6016050"/>
                  </a:moveTo>
                  <a:lnTo>
                    <a:pt x="3740172" y="6000871"/>
                  </a:lnTo>
                  <a:lnTo>
                    <a:pt x="3740172" y="5065828"/>
                  </a:lnTo>
                  <a:lnTo>
                    <a:pt x="3740172" y="5043565"/>
                  </a:lnTo>
                  <a:lnTo>
                    <a:pt x="3740172" y="4585151"/>
                  </a:lnTo>
                  <a:lnTo>
                    <a:pt x="3740172" y="4568960"/>
                  </a:lnTo>
                </a:path>
                <a:path w="7299325" h="6337300">
                  <a:moveTo>
                    <a:pt x="3730052" y="5989740"/>
                  </a:moveTo>
                  <a:lnTo>
                    <a:pt x="3751303" y="6010991"/>
                  </a:lnTo>
                </a:path>
                <a:path w="7299325" h="6337300">
                  <a:moveTo>
                    <a:pt x="3760411" y="6000871"/>
                  </a:moveTo>
                  <a:lnTo>
                    <a:pt x="3719933" y="6000871"/>
                  </a:lnTo>
                </a:path>
                <a:path w="7299325" h="6337300">
                  <a:moveTo>
                    <a:pt x="3760411" y="5065828"/>
                  </a:moveTo>
                  <a:lnTo>
                    <a:pt x="3719933" y="5065828"/>
                  </a:lnTo>
                </a:path>
                <a:path w="7299325" h="6337300">
                  <a:moveTo>
                    <a:pt x="3730052" y="5054697"/>
                  </a:moveTo>
                  <a:lnTo>
                    <a:pt x="3751303" y="5075948"/>
                  </a:lnTo>
                </a:path>
                <a:path w="7299325" h="6337300">
                  <a:moveTo>
                    <a:pt x="3760411" y="5043565"/>
                  </a:moveTo>
                  <a:lnTo>
                    <a:pt x="3719933" y="5043565"/>
                  </a:lnTo>
                </a:path>
                <a:path w="7299325" h="6337300">
                  <a:moveTo>
                    <a:pt x="3730052" y="5033446"/>
                  </a:moveTo>
                  <a:lnTo>
                    <a:pt x="3751303" y="5054697"/>
                  </a:lnTo>
                </a:path>
                <a:path w="7299325" h="6337300">
                  <a:moveTo>
                    <a:pt x="3751303" y="4596283"/>
                  </a:moveTo>
                  <a:lnTo>
                    <a:pt x="3730052" y="4574020"/>
                  </a:lnTo>
                </a:path>
                <a:path w="7299325" h="6337300">
                  <a:moveTo>
                    <a:pt x="3760411" y="4585151"/>
                  </a:moveTo>
                  <a:lnTo>
                    <a:pt x="3719933" y="4585151"/>
                  </a:lnTo>
                </a:path>
                <a:path w="7299325" h="6337300">
                  <a:moveTo>
                    <a:pt x="5647700" y="3248363"/>
                  </a:moveTo>
                  <a:lnTo>
                    <a:pt x="5663891" y="3248363"/>
                  </a:lnTo>
                  <a:lnTo>
                    <a:pt x="5877413" y="3248363"/>
                  </a:lnTo>
                  <a:lnTo>
                    <a:pt x="5893604" y="3248363"/>
                  </a:lnTo>
                </a:path>
                <a:path w="7299325" h="6337300">
                  <a:moveTo>
                    <a:pt x="5675023" y="3238244"/>
                  </a:moveTo>
                  <a:lnTo>
                    <a:pt x="5653772" y="3259495"/>
                  </a:lnTo>
                </a:path>
                <a:path w="7299325" h="6337300">
                  <a:moveTo>
                    <a:pt x="5867294" y="3259495"/>
                  </a:moveTo>
                  <a:lnTo>
                    <a:pt x="5888545" y="3238244"/>
                  </a:lnTo>
                </a:path>
                <a:path w="7299325" h="6337300">
                  <a:moveTo>
                    <a:pt x="5663891" y="3268602"/>
                  </a:moveTo>
                  <a:lnTo>
                    <a:pt x="5663891" y="3229136"/>
                  </a:lnTo>
                </a:path>
                <a:path w="7299325" h="6337300">
                  <a:moveTo>
                    <a:pt x="5877413" y="3268602"/>
                  </a:moveTo>
                  <a:lnTo>
                    <a:pt x="5877413" y="3229136"/>
                  </a:lnTo>
                </a:path>
                <a:path w="7299325" h="6337300">
                  <a:moveTo>
                    <a:pt x="5145772" y="3250387"/>
                  </a:moveTo>
                  <a:lnTo>
                    <a:pt x="5161963" y="3250387"/>
                  </a:lnTo>
                  <a:lnTo>
                    <a:pt x="5578887" y="3250387"/>
                  </a:lnTo>
                  <a:lnTo>
                    <a:pt x="5595079" y="3250387"/>
                  </a:lnTo>
                </a:path>
                <a:path w="7299325" h="6337300">
                  <a:moveTo>
                    <a:pt x="5172083" y="3239256"/>
                  </a:moveTo>
                  <a:lnTo>
                    <a:pt x="5150832" y="3260507"/>
                  </a:lnTo>
                </a:path>
                <a:path w="7299325" h="6337300">
                  <a:moveTo>
                    <a:pt x="5567756" y="3260507"/>
                  </a:moveTo>
                  <a:lnTo>
                    <a:pt x="5589007" y="3239256"/>
                  </a:lnTo>
                </a:path>
                <a:path w="7299325" h="6337300">
                  <a:moveTo>
                    <a:pt x="5161963" y="3269614"/>
                  </a:moveTo>
                  <a:lnTo>
                    <a:pt x="5161963" y="3230148"/>
                  </a:lnTo>
                </a:path>
                <a:path w="7299325" h="6337300">
                  <a:moveTo>
                    <a:pt x="5578887" y="3269614"/>
                  </a:moveTo>
                  <a:lnTo>
                    <a:pt x="5578887" y="3230148"/>
                  </a:lnTo>
                </a:path>
                <a:path w="7299325" h="6337300">
                  <a:moveTo>
                    <a:pt x="1819488" y="2555177"/>
                  </a:moveTo>
                  <a:lnTo>
                    <a:pt x="1819488" y="2555177"/>
                  </a:lnTo>
                  <a:lnTo>
                    <a:pt x="2874953" y="2555177"/>
                  </a:lnTo>
                  <a:lnTo>
                    <a:pt x="2891145" y="2555177"/>
                  </a:lnTo>
                </a:path>
                <a:path w="7299325" h="6337300">
                  <a:moveTo>
                    <a:pt x="1846811" y="2545057"/>
                  </a:moveTo>
                  <a:lnTo>
                    <a:pt x="1825560" y="2566308"/>
                  </a:lnTo>
                </a:path>
                <a:path w="7299325" h="6337300">
                  <a:moveTo>
                    <a:pt x="1835679" y="2575416"/>
                  </a:moveTo>
                  <a:lnTo>
                    <a:pt x="1835679" y="2535950"/>
                  </a:lnTo>
                </a:path>
                <a:path w="7299325" h="6337300">
                  <a:moveTo>
                    <a:pt x="1879193" y="2575416"/>
                  </a:moveTo>
                  <a:lnTo>
                    <a:pt x="1879193" y="2535950"/>
                  </a:lnTo>
                </a:path>
                <a:path w="7299325" h="6337300">
                  <a:moveTo>
                    <a:pt x="1889313" y="2545057"/>
                  </a:moveTo>
                  <a:lnTo>
                    <a:pt x="1868062" y="2566308"/>
                  </a:lnTo>
                </a:path>
                <a:path w="7299325" h="6337300">
                  <a:moveTo>
                    <a:pt x="2223257" y="2575416"/>
                  </a:moveTo>
                  <a:lnTo>
                    <a:pt x="2223257" y="2535950"/>
                  </a:lnTo>
                </a:path>
                <a:path w="7299325" h="6337300">
                  <a:moveTo>
                    <a:pt x="2233376" y="2545057"/>
                  </a:moveTo>
                  <a:lnTo>
                    <a:pt x="2212125" y="2566308"/>
                  </a:lnTo>
                </a:path>
                <a:path w="7299325" h="6337300">
                  <a:moveTo>
                    <a:pt x="2265759" y="2575416"/>
                  </a:moveTo>
                  <a:lnTo>
                    <a:pt x="2265759" y="2535950"/>
                  </a:lnTo>
                </a:path>
                <a:path w="7299325" h="6337300">
                  <a:moveTo>
                    <a:pt x="2275878" y="2545057"/>
                  </a:moveTo>
                  <a:lnTo>
                    <a:pt x="2254627" y="2566308"/>
                  </a:lnTo>
                </a:path>
                <a:path w="7299325" h="6337300">
                  <a:moveTo>
                    <a:pt x="2699886" y="2575416"/>
                  </a:moveTo>
                  <a:lnTo>
                    <a:pt x="2699886" y="2535950"/>
                  </a:lnTo>
                </a:path>
                <a:path w="7299325" h="6337300">
                  <a:moveTo>
                    <a:pt x="2710005" y="2545057"/>
                  </a:moveTo>
                  <a:lnTo>
                    <a:pt x="2688754" y="2566308"/>
                  </a:lnTo>
                </a:path>
                <a:path w="7299325" h="6337300">
                  <a:moveTo>
                    <a:pt x="2725185" y="2575416"/>
                  </a:moveTo>
                  <a:lnTo>
                    <a:pt x="2725185" y="2535950"/>
                  </a:lnTo>
                </a:path>
                <a:path w="7299325" h="6337300">
                  <a:moveTo>
                    <a:pt x="2736316" y="2545057"/>
                  </a:moveTo>
                  <a:lnTo>
                    <a:pt x="2714053" y="2566308"/>
                  </a:lnTo>
                </a:path>
                <a:path w="7299325" h="6337300">
                  <a:moveTo>
                    <a:pt x="2863822" y="2566308"/>
                  </a:moveTo>
                  <a:lnTo>
                    <a:pt x="2885073" y="2545057"/>
                  </a:lnTo>
                </a:path>
                <a:path w="7299325" h="6337300">
                  <a:moveTo>
                    <a:pt x="2874953" y="2575416"/>
                  </a:moveTo>
                  <a:lnTo>
                    <a:pt x="2874953" y="2535950"/>
                  </a:lnTo>
                </a:path>
                <a:path w="7299325" h="6337300">
                  <a:moveTo>
                    <a:pt x="1819488" y="3803925"/>
                  </a:moveTo>
                  <a:lnTo>
                    <a:pt x="1819488" y="3803925"/>
                  </a:lnTo>
                  <a:lnTo>
                    <a:pt x="2874953" y="3803925"/>
                  </a:lnTo>
                  <a:lnTo>
                    <a:pt x="2891145" y="3803925"/>
                  </a:lnTo>
                </a:path>
                <a:path w="7299325" h="6337300">
                  <a:moveTo>
                    <a:pt x="1846811" y="3793805"/>
                  </a:moveTo>
                  <a:lnTo>
                    <a:pt x="1825560" y="3815056"/>
                  </a:lnTo>
                </a:path>
                <a:path w="7299325" h="6337300">
                  <a:moveTo>
                    <a:pt x="1835679" y="3824164"/>
                  </a:moveTo>
                  <a:lnTo>
                    <a:pt x="1835679" y="3784698"/>
                  </a:lnTo>
                </a:path>
                <a:path w="7299325" h="6337300">
                  <a:moveTo>
                    <a:pt x="1879193" y="3824164"/>
                  </a:moveTo>
                  <a:lnTo>
                    <a:pt x="1879193" y="3784698"/>
                  </a:lnTo>
                </a:path>
                <a:path w="7299325" h="6337300">
                  <a:moveTo>
                    <a:pt x="1889313" y="3793805"/>
                  </a:moveTo>
                  <a:lnTo>
                    <a:pt x="1868062" y="3815056"/>
                  </a:lnTo>
                </a:path>
                <a:path w="7299325" h="6337300">
                  <a:moveTo>
                    <a:pt x="2223257" y="3824164"/>
                  </a:moveTo>
                  <a:lnTo>
                    <a:pt x="2223257" y="3784698"/>
                  </a:lnTo>
                </a:path>
                <a:path w="7299325" h="6337300">
                  <a:moveTo>
                    <a:pt x="2233376" y="3793805"/>
                  </a:moveTo>
                  <a:lnTo>
                    <a:pt x="2212125" y="3815056"/>
                  </a:lnTo>
                </a:path>
                <a:path w="7299325" h="6337300">
                  <a:moveTo>
                    <a:pt x="2265759" y="3824164"/>
                  </a:moveTo>
                  <a:lnTo>
                    <a:pt x="2265759" y="3784698"/>
                  </a:lnTo>
                </a:path>
                <a:path w="7299325" h="6337300">
                  <a:moveTo>
                    <a:pt x="2275878" y="3793805"/>
                  </a:moveTo>
                  <a:lnTo>
                    <a:pt x="2254627" y="3815056"/>
                  </a:lnTo>
                </a:path>
                <a:path w="7299325" h="6337300">
                  <a:moveTo>
                    <a:pt x="2699886" y="3824164"/>
                  </a:moveTo>
                  <a:lnTo>
                    <a:pt x="2699886" y="3784698"/>
                  </a:lnTo>
                </a:path>
                <a:path w="7299325" h="6337300">
                  <a:moveTo>
                    <a:pt x="2710005" y="3793805"/>
                  </a:moveTo>
                  <a:lnTo>
                    <a:pt x="2688754" y="3815056"/>
                  </a:lnTo>
                </a:path>
                <a:path w="7299325" h="6337300">
                  <a:moveTo>
                    <a:pt x="2725185" y="3824164"/>
                  </a:moveTo>
                  <a:lnTo>
                    <a:pt x="2725185" y="3784698"/>
                  </a:lnTo>
                </a:path>
                <a:path w="7299325" h="6337300">
                  <a:moveTo>
                    <a:pt x="2736316" y="3793805"/>
                  </a:moveTo>
                  <a:lnTo>
                    <a:pt x="2714053" y="3815056"/>
                  </a:lnTo>
                </a:path>
                <a:path w="7299325" h="6337300">
                  <a:moveTo>
                    <a:pt x="2863822" y="3815056"/>
                  </a:moveTo>
                  <a:lnTo>
                    <a:pt x="2885073" y="3793805"/>
                  </a:lnTo>
                </a:path>
                <a:path w="7299325" h="6337300">
                  <a:moveTo>
                    <a:pt x="2874953" y="3824164"/>
                  </a:moveTo>
                  <a:lnTo>
                    <a:pt x="2874953" y="378469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616" name="object 1616"/>
          <p:cNvSpPr txBox="1"/>
          <p:nvPr/>
        </p:nvSpPr>
        <p:spPr>
          <a:xfrm>
            <a:off x="3015732" y="7124536"/>
            <a:ext cx="163830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ВК-7</a:t>
            </a:r>
            <a:endParaRPr sz="500">
              <a:latin typeface="Arial"/>
              <a:cs typeface="Arial"/>
            </a:endParaRPr>
          </a:p>
        </p:txBody>
      </p:sp>
      <p:sp>
        <p:nvSpPr>
          <p:cNvPr id="1617" name="object 1617"/>
          <p:cNvSpPr txBox="1"/>
          <p:nvPr/>
        </p:nvSpPr>
        <p:spPr>
          <a:xfrm>
            <a:off x="2262841" y="7419014"/>
            <a:ext cx="163830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ВК-7</a:t>
            </a:r>
            <a:endParaRPr sz="500">
              <a:latin typeface="Arial"/>
              <a:cs typeface="Arial"/>
            </a:endParaRPr>
          </a:p>
        </p:txBody>
      </p:sp>
      <p:sp>
        <p:nvSpPr>
          <p:cNvPr id="1618" name="object 1618"/>
          <p:cNvSpPr txBox="1"/>
          <p:nvPr/>
        </p:nvSpPr>
        <p:spPr>
          <a:xfrm>
            <a:off x="733782" y="7491976"/>
            <a:ext cx="88900" cy="2825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 indent="1905">
              <a:lnSpc>
                <a:spcPct val="120500"/>
              </a:lnSpc>
              <a:spcBef>
                <a:spcPts val="100"/>
              </a:spcBef>
            </a:pPr>
            <a:r>
              <a:rPr dirty="0" sz="700" spc="-5">
                <a:latin typeface="Arial"/>
                <a:cs typeface="Arial"/>
              </a:rPr>
              <a:t>Р  П</a:t>
            </a:r>
            <a:endParaRPr sz="700">
              <a:latin typeface="Arial"/>
              <a:cs typeface="Arial"/>
            </a:endParaRPr>
          </a:p>
        </p:txBody>
      </p:sp>
      <p:sp>
        <p:nvSpPr>
          <p:cNvPr id="1619" name="object 1619"/>
          <p:cNvSpPr txBox="1"/>
          <p:nvPr/>
        </p:nvSpPr>
        <p:spPr>
          <a:xfrm>
            <a:off x="1346013" y="7608842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620" name="object 1620"/>
          <p:cNvSpPr txBox="1"/>
          <p:nvPr/>
        </p:nvSpPr>
        <p:spPr>
          <a:xfrm>
            <a:off x="1105168" y="7653368"/>
            <a:ext cx="22606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u="sng" sz="40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dirty="0" u="sng" sz="40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   </a:t>
            </a:r>
            <a:r>
              <a:rPr dirty="0" u="sng" sz="400" spc="3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4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621" name="object 1621"/>
          <p:cNvSpPr txBox="1"/>
          <p:nvPr/>
        </p:nvSpPr>
        <p:spPr>
          <a:xfrm>
            <a:off x="1497806" y="7653368"/>
            <a:ext cx="49466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-1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250</a:t>
            </a:r>
            <a:r>
              <a:rPr dirty="0" sz="400" spc="-1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200</a:t>
            </a:r>
            <a:r>
              <a:rPr dirty="0" sz="400" spc="-1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1150</a:t>
            </a:r>
            <a:r>
              <a:rPr dirty="0" sz="400" spc="-1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425</a:t>
            </a:r>
            <a:endParaRPr sz="400">
              <a:latin typeface="Arial"/>
              <a:cs typeface="Arial"/>
            </a:endParaRPr>
          </a:p>
        </p:txBody>
      </p:sp>
      <p:sp>
        <p:nvSpPr>
          <p:cNvPr id="1622" name="object 1622"/>
          <p:cNvSpPr txBox="1"/>
          <p:nvPr/>
        </p:nvSpPr>
        <p:spPr>
          <a:xfrm>
            <a:off x="1431017" y="7799089"/>
            <a:ext cx="23622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4х1=4м2</a:t>
            </a:r>
            <a:endParaRPr sz="400">
              <a:latin typeface="Arial"/>
              <a:cs typeface="Arial"/>
            </a:endParaRPr>
          </a:p>
        </p:txBody>
      </p:sp>
      <p:sp>
        <p:nvSpPr>
          <p:cNvPr id="1623" name="object 1623"/>
          <p:cNvSpPr txBox="1"/>
          <p:nvPr/>
        </p:nvSpPr>
        <p:spPr>
          <a:xfrm>
            <a:off x="1557511" y="7956674"/>
            <a:ext cx="66675" cy="11366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550" spc="15">
                <a:latin typeface="Arial"/>
                <a:cs typeface="Arial"/>
              </a:rPr>
              <a:t>5</a:t>
            </a:r>
            <a:endParaRPr sz="550">
              <a:latin typeface="Arial"/>
              <a:cs typeface="Arial"/>
            </a:endParaRPr>
          </a:p>
        </p:txBody>
      </p:sp>
      <p:sp>
        <p:nvSpPr>
          <p:cNvPr id="1624" name="object 1624"/>
          <p:cNvSpPr txBox="1"/>
          <p:nvPr/>
        </p:nvSpPr>
        <p:spPr>
          <a:xfrm>
            <a:off x="1402682" y="8135056"/>
            <a:ext cx="21653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30</a:t>
            </a:r>
            <a:r>
              <a:rPr dirty="0" sz="400" spc="5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750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625" name="object 1625"/>
          <p:cNvSpPr txBox="1"/>
          <p:nvPr/>
        </p:nvSpPr>
        <p:spPr>
          <a:xfrm>
            <a:off x="733782" y="8262808"/>
            <a:ext cx="93980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10">
                <a:latin typeface="Arial"/>
                <a:cs typeface="Arial"/>
              </a:rPr>
              <a:t>О</a:t>
            </a:r>
            <a:endParaRPr sz="700">
              <a:latin typeface="Arial"/>
              <a:cs typeface="Arial"/>
            </a:endParaRPr>
          </a:p>
        </p:txBody>
      </p:sp>
      <p:sp>
        <p:nvSpPr>
          <p:cNvPr id="1626" name="object 1626"/>
          <p:cNvSpPr txBox="1"/>
          <p:nvPr/>
        </p:nvSpPr>
        <p:spPr>
          <a:xfrm>
            <a:off x="732770" y="8497580"/>
            <a:ext cx="88900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10">
                <a:latin typeface="Arial"/>
                <a:cs typeface="Arial"/>
              </a:rPr>
              <a:t>Н</a:t>
            </a:r>
            <a:endParaRPr sz="700">
              <a:latin typeface="Arial"/>
              <a:cs typeface="Arial"/>
            </a:endParaRPr>
          </a:p>
        </p:txBody>
      </p:sp>
      <p:sp>
        <p:nvSpPr>
          <p:cNvPr id="1627" name="object 1627"/>
          <p:cNvSpPr txBox="1"/>
          <p:nvPr/>
        </p:nvSpPr>
        <p:spPr>
          <a:xfrm>
            <a:off x="1643527" y="8477829"/>
            <a:ext cx="66675" cy="11366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550" spc="15">
                <a:latin typeface="Arial"/>
                <a:cs typeface="Arial"/>
              </a:rPr>
              <a:t>3</a:t>
            </a:r>
            <a:endParaRPr sz="550">
              <a:latin typeface="Arial"/>
              <a:cs typeface="Arial"/>
            </a:endParaRPr>
          </a:p>
        </p:txBody>
      </p:sp>
      <p:sp>
        <p:nvSpPr>
          <p:cNvPr id="1628" name="object 1628"/>
          <p:cNvSpPr txBox="1"/>
          <p:nvPr/>
        </p:nvSpPr>
        <p:spPr>
          <a:xfrm>
            <a:off x="1540308" y="8667066"/>
            <a:ext cx="16573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10,4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1629" name="object 1629"/>
          <p:cNvSpPr txBox="1"/>
          <p:nvPr/>
        </p:nvSpPr>
        <p:spPr>
          <a:xfrm>
            <a:off x="1568642" y="8865685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2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650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630" name="object 1630"/>
          <p:cNvSpPr txBox="1"/>
          <p:nvPr/>
        </p:nvSpPr>
        <p:spPr>
          <a:xfrm>
            <a:off x="728723" y="9010639"/>
            <a:ext cx="99060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10">
                <a:latin typeface="Arial"/>
                <a:cs typeface="Arial"/>
              </a:rPr>
              <a:t>М</a:t>
            </a:r>
            <a:endParaRPr sz="700">
              <a:latin typeface="Arial"/>
              <a:cs typeface="Arial"/>
            </a:endParaRPr>
          </a:p>
        </p:txBody>
      </p:sp>
      <p:sp>
        <p:nvSpPr>
          <p:cNvPr id="1631" name="object 1631"/>
          <p:cNvSpPr txBox="1"/>
          <p:nvPr/>
        </p:nvSpPr>
        <p:spPr>
          <a:xfrm>
            <a:off x="1220531" y="9142960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350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632" name="object 1632"/>
          <p:cNvSpPr txBox="1"/>
          <p:nvPr/>
        </p:nvSpPr>
        <p:spPr>
          <a:xfrm>
            <a:off x="1928897" y="9142960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6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025</a:t>
            </a:r>
            <a:endParaRPr sz="400">
              <a:latin typeface="Arial"/>
              <a:cs typeface="Arial"/>
            </a:endParaRPr>
          </a:p>
        </p:txBody>
      </p:sp>
      <p:sp>
        <p:nvSpPr>
          <p:cNvPr id="1633" name="object 1633"/>
          <p:cNvSpPr txBox="1"/>
          <p:nvPr/>
        </p:nvSpPr>
        <p:spPr>
          <a:xfrm>
            <a:off x="2050331" y="9243876"/>
            <a:ext cx="66675" cy="11366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550" spc="15">
                <a:latin typeface="Arial"/>
                <a:cs typeface="Arial"/>
              </a:rPr>
              <a:t>1</a:t>
            </a:r>
            <a:endParaRPr sz="550">
              <a:latin typeface="Arial"/>
              <a:cs typeface="Arial"/>
            </a:endParaRPr>
          </a:p>
        </p:txBody>
      </p:sp>
      <p:sp>
        <p:nvSpPr>
          <p:cNvPr id="1634" name="object 1634"/>
          <p:cNvSpPr txBox="1"/>
          <p:nvPr/>
        </p:nvSpPr>
        <p:spPr>
          <a:xfrm>
            <a:off x="741878" y="9459946"/>
            <a:ext cx="83185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5">
                <a:latin typeface="Arial"/>
                <a:cs typeface="Arial"/>
              </a:rPr>
              <a:t>Л</a:t>
            </a:r>
            <a:endParaRPr sz="700">
              <a:latin typeface="Arial"/>
              <a:cs typeface="Arial"/>
            </a:endParaRPr>
          </a:p>
        </p:txBody>
      </p:sp>
      <p:sp>
        <p:nvSpPr>
          <p:cNvPr id="1635" name="object 1635"/>
          <p:cNvSpPr txBox="1"/>
          <p:nvPr/>
        </p:nvSpPr>
        <p:spPr>
          <a:xfrm>
            <a:off x="1220531" y="9711676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350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636" name="object 1636"/>
          <p:cNvSpPr txBox="1"/>
          <p:nvPr/>
        </p:nvSpPr>
        <p:spPr>
          <a:xfrm>
            <a:off x="739854" y="9801986"/>
            <a:ext cx="76835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5">
                <a:latin typeface="Arial"/>
                <a:cs typeface="Arial"/>
              </a:rPr>
              <a:t>К</a:t>
            </a:r>
            <a:endParaRPr sz="700">
              <a:latin typeface="Arial"/>
              <a:cs typeface="Arial"/>
            </a:endParaRPr>
          </a:p>
        </p:txBody>
      </p:sp>
      <p:sp>
        <p:nvSpPr>
          <p:cNvPr id="1637" name="object 1637"/>
          <p:cNvSpPr txBox="1"/>
          <p:nvPr/>
        </p:nvSpPr>
        <p:spPr>
          <a:xfrm>
            <a:off x="3012697" y="9903948"/>
            <a:ext cx="14287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1240</a:t>
            </a:r>
            <a:endParaRPr sz="400">
              <a:latin typeface="Arial"/>
              <a:cs typeface="Arial"/>
            </a:endParaRPr>
          </a:p>
        </p:txBody>
      </p:sp>
      <p:sp>
        <p:nvSpPr>
          <p:cNvPr id="1638" name="object 1638"/>
          <p:cNvSpPr txBox="1"/>
          <p:nvPr/>
        </p:nvSpPr>
        <p:spPr>
          <a:xfrm>
            <a:off x="2060450" y="10075702"/>
            <a:ext cx="14668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8,0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1639" name="object 1639"/>
          <p:cNvSpPr txBox="1"/>
          <p:nvPr/>
        </p:nvSpPr>
        <p:spPr>
          <a:xfrm>
            <a:off x="2412610" y="10036234"/>
            <a:ext cx="66675" cy="11366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550" spc="15">
                <a:latin typeface="Arial"/>
                <a:cs typeface="Arial"/>
              </a:rPr>
              <a:t>5</a:t>
            </a:r>
            <a:endParaRPr sz="550">
              <a:latin typeface="Arial"/>
              <a:cs typeface="Arial"/>
            </a:endParaRPr>
          </a:p>
        </p:txBody>
      </p:sp>
      <p:sp>
        <p:nvSpPr>
          <p:cNvPr id="1640" name="object 1640"/>
          <p:cNvSpPr txBox="1"/>
          <p:nvPr/>
        </p:nvSpPr>
        <p:spPr>
          <a:xfrm>
            <a:off x="1520068" y="10335772"/>
            <a:ext cx="66675" cy="11366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550" spc="15">
                <a:latin typeface="Arial"/>
                <a:cs typeface="Arial"/>
              </a:rPr>
              <a:t>8</a:t>
            </a:r>
            <a:endParaRPr sz="550">
              <a:latin typeface="Arial"/>
              <a:cs typeface="Arial"/>
            </a:endParaRPr>
          </a:p>
        </p:txBody>
      </p:sp>
      <p:sp>
        <p:nvSpPr>
          <p:cNvPr id="1641" name="object 1641"/>
          <p:cNvSpPr txBox="1"/>
          <p:nvPr/>
        </p:nvSpPr>
        <p:spPr>
          <a:xfrm>
            <a:off x="2712147" y="10528042"/>
            <a:ext cx="66675" cy="11366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550" spc="15">
                <a:latin typeface="Arial"/>
                <a:cs typeface="Arial"/>
              </a:rPr>
              <a:t>6</a:t>
            </a:r>
            <a:endParaRPr sz="550">
              <a:latin typeface="Arial"/>
              <a:cs typeface="Arial"/>
            </a:endParaRPr>
          </a:p>
        </p:txBody>
      </p:sp>
      <p:sp>
        <p:nvSpPr>
          <p:cNvPr id="1642" name="object 1642"/>
          <p:cNvSpPr txBox="1"/>
          <p:nvPr/>
        </p:nvSpPr>
        <p:spPr>
          <a:xfrm>
            <a:off x="3709931" y="10643405"/>
            <a:ext cx="93345" cy="11366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550" spc="5">
                <a:latin typeface="Arial"/>
                <a:cs typeface="Arial"/>
              </a:rPr>
              <a:t>9г</a:t>
            </a:r>
            <a:endParaRPr sz="550">
              <a:latin typeface="Arial"/>
              <a:cs typeface="Arial"/>
            </a:endParaRPr>
          </a:p>
        </p:txBody>
      </p:sp>
      <p:sp>
        <p:nvSpPr>
          <p:cNvPr id="1643" name="object 1643"/>
          <p:cNvSpPr txBox="1"/>
          <p:nvPr/>
        </p:nvSpPr>
        <p:spPr>
          <a:xfrm>
            <a:off x="730746" y="10849355"/>
            <a:ext cx="106680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10">
                <a:latin typeface="Arial"/>
                <a:cs typeface="Arial"/>
              </a:rPr>
              <a:t>Ж</a:t>
            </a:r>
            <a:endParaRPr sz="700">
              <a:latin typeface="Arial"/>
              <a:cs typeface="Arial"/>
            </a:endParaRPr>
          </a:p>
        </p:txBody>
      </p:sp>
      <p:sp>
        <p:nvSpPr>
          <p:cNvPr id="1644" name="object 1644"/>
          <p:cNvSpPr txBox="1"/>
          <p:nvPr/>
        </p:nvSpPr>
        <p:spPr>
          <a:xfrm>
            <a:off x="1220531" y="10960425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350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645" name="object 1645"/>
          <p:cNvSpPr txBox="1"/>
          <p:nvPr/>
        </p:nvSpPr>
        <p:spPr>
          <a:xfrm>
            <a:off x="735806" y="11191395"/>
            <a:ext cx="84455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10">
                <a:latin typeface="Arial"/>
                <a:cs typeface="Arial"/>
              </a:rPr>
              <a:t>Е</a:t>
            </a:r>
            <a:endParaRPr sz="700">
              <a:latin typeface="Arial"/>
              <a:cs typeface="Arial"/>
            </a:endParaRPr>
          </a:p>
        </p:txBody>
      </p:sp>
      <p:sp>
        <p:nvSpPr>
          <p:cNvPr id="1646" name="object 1646"/>
          <p:cNvSpPr txBox="1"/>
          <p:nvPr/>
        </p:nvSpPr>
        <p:spPr>
          <a:xfrm>
            <a:off x="1220531" y="11548368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350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647" name="object 1647"/>
          <p:cNvSpPr txBox="1"/>
          <p:nvPr/>
        </p:nvSpPr>
        <p:spPr>
          <a:xfrm>
            <a:off x="741878" y="11639689"/>
            <a:ext cx="85090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10">
                <a:latin typeface="Arial"/>
                <a:cs typeface="Arial"/>
              </a:rPr>
              <a:t>Д</a:t>
            </a:r>
            <a:endParaRPr sz="700">
              <a:latin typeface="Arial"/>
              <a:cs typeface="Arial"/>
            </a:endParaRPr>
          </a:p>
        </p:txBody>
      </p:sp>
      <p:sp>
        <p:nvSpPr>
          <p:cNvPr id="1648" name="object 1648"/>
          <p:cNvSpPr txBox="1"/>
          <p:nvPr/>
        </p:nvSpPr>
        <p:spPr>
          <a:xfrm>
            <a:off x="2740482" y="11803381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440</a:t>
            </a:r>
            <a:endParaRPr sz="400">
              <a:latin typeface="Arial"/>
              <a:cs typeface="Arial"/>
            </a:endParaRPr>
          </a:p>
        </p:txBody>
      </p:sp>
      <p:sp>
        <p:nvSpPr>
          <p:cNvPr id="1649" name="object 1649"/>
          <p:cNvSpPr txBox="1"/>
          <p:nvPr/>
        </p:nvSpPr>
        <p:spPr>
          <a:xfrm>
            <a:off x="1568642" y="11847907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2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650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650" name="object 1650"/>
          <p:cNvSpPr txBox="1"/>
          <p:nvPr/>
        </p:nvSpPr>
        <p:spPr>
          <a:xfrm>
            <a:off x="1540308" y="12092521"/>
            <a:ext cx="16573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10,4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1651" name="object 1651"/>
          <p:cNvSpPr txBox="1"/>
          <p:nvPr/>
        </p:nvSpPr>
        <p:spPr>
          <a:xfrm>
            <a:off x="740866" y="12152748"/>
            <a:ext cx="73025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5">
                <a:latin typeface="Arial"/>
                <a:cs typeface="Arial"/>
              </a:rPr>
              <a:t>Г</a:t>
            </a:r>
            <a:endParaRPr sz="700">
              <a:latin typeface="Arial"/>
              <a:cs typeface="Arial"/>
            </a:endParaRPr>
          </a:p>
        </p:txBody>
      </p:sp>
      <p:sp>
        <p:nvSpPr>
          <p:cNvPr id="1652" name="object 1652"/>
          <p:cNvSpPr txBox="1"/>
          <p:nvPr/>
        </p:nvSpPr>
        <p:spPr>
          <a:xfrm>
            <a:off x="735806" y="12387521"/>
            <a:ext cx="84455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10">
                <a:latin typeface="Arial"/>
                <a:cs typeface="Arial"/>
              </a:rPr>
              <a:t>В</a:t>
            </a:r>
            <a:endParaRPr sz="700">
              <a:latin typeface="Arial"/>
              <a:cs typeface="Arial"/>
            </a:endParaRPr>
          </a:p>
        </p:txBody>
      </p:sp>
      <p:sp>
        <p:nvSpPr>
          <p:cNvPr id="1653" name="object 1653"/>
          <p:cNvSpPr txBox="1"/>
          <p:nvPr/>
        </p:nvSpPr>
        <p:spPr>
          <a:xfrm>
            <a:off x="1564594" y="12513771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200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654" name="object 1654"/>
          <p:cNvSpPr txBox="1"/>
          <p:nvPr/>
        </p:nvSpPr>
        <p:spPr>
          <a:xfrm>
            <a:off x="1400658" y="12558296"/>
            <a:ext cx="21653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30</a:t>
            </a:r>
            <a:r>
              <a:rPr dirty="0" sz="400" spc="5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750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655" name="object 1655"/>
          <p:cNvSpPr txBox="1"/>
          <p:nvPr/>
        </p:nvSpPr>
        <p:spPr>
          <a:xfrm>
            <a:off x="1557511" y="12713858"/>
            <a:ext cx="66675" cy="11366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550" spc="15">
                <a:latin typeface="Arial"/>
                <a:cs typeface="Arial"/>
              </a:rPr>
              <a:t>5</a:t>
            </a:r>
            <a:endParaRPr sz="550">
              <a:latin typeface="Arial"/>
              <a:cs typeface="Arial"/>
            </a:endParaRPr>
          </a:p>
        </p:txBody>
      </p:sp>
      <p:sp>
        <p:nvSpPr>
          <p:cNvPr id="1656" name="object 1656"/>
          <p:cNvSpPr txBox="1"/>
          <p:nvPr/>
        </p:nvSpPr>
        <p:spPr>
          <a:xfrm>
            <a:off x="1420897" y="12939802"/>
            <a:ext cx="23622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4х1=4м2</a:t>
            </a:r>
            <a:endParaRPr sz="400">
              <a:latin typeface="Arial"/>
              <a:cs typeface="Arial"/>
            </a:endParaRPr>
          </a:p>
        </p:txBody>
      </p:sp>
      <p:sp>
        <p:nvSpPr>
          <p:cNvPr id="1657" name="object 1657"/>
          <p:cNvSpPr txBox="1"/>
          <p:nvPr/>
        </p:nvSpPr>
        <p:spPr>
          <a:xfrm>
            <a:off x="735806" y="12984849"/>
            <a:ext cx="91440" cy="2825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9685" marR="5080" indent="-7620">
              <a:lnSpc>
                <a:spcPct val="120500"/>
              </a:lnSpc>
              <a:spcBef>
                <a:spcPts val="100"/>
              </a:spcBef>
            </a:pPr>
            <a:r>
              <a:rPr dirty="0" sz="700" spc="-5">
                <a:latin typeface="Arial"/>
                <a:cs typeface="Arial"/>
              </a:rPr>
              <a:t>Б  А</a:t>
            </a:r>
            <a:endParaRPr sz="700">
              <a:latin typeface="Arial"/>
              <a:cs typeface="Arial"/>
            </a:endParaRPr>
          </a:p>
        </p:txBody>
      </p:sp>
      <p:sp>
        <p:nvSpPr>
          <p:cNvPr id="1658" name="object 1658"/>
          <p:cNvSpPr txBox="1"/>
          <p:nvPr/>
        </p:nvSpPr>
        <p:spPr>
          <a:xfrm>
            <a:off x="1192095" y="13044033"/>
            <a:ext cx="84201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10</a:t>
            </a:r>
            <a:r>
              <a:rPr dirty="0" sz="400" spc="5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     </a:t>
            </a:r>
            <a:r>
              <a:rPr dirty="0" sz="400" spc="-15">
                <a:latin typeface="Arial"/>
                <a:cs typeface="Arial"/>
              </a:rPr>
              <a:t> </a:t>
            </a:r>
            <a:r>
              <a:rPr dirty="0" baseline="41666" sz="600">
                <a:latin typeface="Arial"/>
                <a:cs typeface="Arial"/>
              </a:rPr>
              <a:t>25</a:t>
            </a:r>
            <a:r>
              <a:rPr dirty="0" baseline="41666" sz="600" spc="7">
                <a:latin typeface="Arial"/>
                <a:cs typeface="Arial"/>
              </a:rPr>
              <a:t>0</a:t>
            </a:r>
            <a:r>
              <a:rPr dirty="0" baseline="41666" sz="600" spc="-52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25</a:t>
            </a:r>
            <a:r>
              <a:rPr dirty="0" sz="400" spc="5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20</a:t>
            </a:r>
            <a:r>
              <a:rPr dirty="0" sz="400" spc="5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115</a:t>
            </a:r>
            <a:r>
              <a:rPr dirty="0" sz="400" spc="5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425</a:t>
            </a:r>
            <a:endParaRPr sz="400">
              <a:latin typeface="Arial"/>
              <a:cs typeface="Arial"/>
            </a:endParaRPr>
          </a:p>
        </p:txBody>
      </p:sp>
      <p:sp>
        <p:nvSpPr>
          <p:cNvPr id="1659" name="object 1659"/>
          <p:cNvSpPr txBox="1"/>
          <p:nvPr/>
        </p:nvSpPr>
        <p:spPr>
          <a:xfrm>
            <a:off x="1715375" y="12558296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200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660" name="object 1660"/>
          <p:cNvSpPr txBox="1"/>
          <p:nvPr/>
        </p:nvSpPr>
        <p:spPr>
          <a:xfrm>
            <a:off x="2019973" y="12558296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3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165</a:t>
            </a:r>
            <a:endParaRPr sz="400">
              <a:latin typeface="Arial"/>
              <a:cs typeface="Arial"/>
            </a:endParaRPr>
          </a:p>
        </p:txBody>
      </p:sp>
      <p:sp>
        <p:nvSpPr>
          <p:cNvPr id="1661" name="object 1661"/>
          <p:cNvSpPr txBox="1"/>
          <p:nvPr/>
        </p:nvSpPr>
        <p:spPr>
          <a:xfrm>
            <a:off x="1938004" y="12744112"/>
            <a:ext cx="93345" cy="9207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400" spc="15">
                <a:latin typeface="Arial"/>
                <a:cs typeface="Arial"/>
              </a:rPr>
              <a:t>1Х</a:t>
            </a:r>
            <a:endParaRPr sz="400">
              <a:latin typeface="Arial"/>
              <a:cs typeface="Arial"/>
            </a:endParaRPr>
          </a:p>
        </p:txBody>
      </p:sp>
      <p:sp>
        <p:nvSpPr>
          <p:cNvPr id="1662" name="object 1662"/>
          <p:cNvSpPr txBox="1"/>
          <p:nvPr/>
        </p:nvSpPr>
        <p:spPr>
          <a:xfrm>
            <a:off x="2088785" y="12959763"/>
            <a:ext cx="16573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14,8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1663" name="object 1663"/>
          <p:cNvSpPr txBox="1"/>
          <p:nvPr/>
        </p:nvSpPr>
        <p:spPr>
          <a:xfrm>
            <a:off x="2269924" y="13044033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2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650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664" name="object 1664"/>
          <p:cNvSpPr txBox="1"/>
          <p:nvPr/>
        </p:nvSpPr>
        <p:spPr>
          <a:xfrm>
            <a:off x="2185933" y="13264046"/>
            <a:ext cx="163830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ВК-7</a:t>
            </a:r>
            <a:endParaRPr sz="500">
              <a:latin typeface="Arial"/>
              <a:cs typeface="Arial"/>
            </a:endParaRPr>
          </a:p>
        </p:txBody>
      </p:sp>
      <p:sp>
        <p:nvSpPr>
          <p:cNvPr id="1665" name="object 1665"/>
          <p:cNvSpPr txBox="1"/>
          <p:nvPr/>
        </p:nvSpPr>
        <p:spPr>
          <a:xfrm>
            <a:off x="2587677" y="13044033"/>
            <a:ext cx="21653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30</a:t>
            </a:r>
            <a:r>
              <a:rPr dirty="0" sz="400" spc="5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666" name="object 1666"/>
          <p:cNvSpPr txBox="1"/>
          <p:nvPr/>
        </p:nvSpPr>
        <p:spPr>
          <a:xfrm>
            <a:off x="2408562" y="12493950"/>
            <a:ext cx="172720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ПР-3</a:t>
            </a:r>
            <a:endParaRPr sz="500">
              <a:latin typeface="Arial"/>
              <a:cs typeface="Arial"/>
            </a:endParaRPr>
          </a:p>
        </p:txBody>
      </p:sp>
      <p:sp>
        <p:nvSpPr>
          <p:cNvPr id="1667" name="object 1667"/>
          <p:cNvSpPr txBox="1"/>
          <p:nvPr/>
        </p:nvSpPr>
        <p:spPr>
          <a:xfrm>
            <a:off x="2433860" y="12558296"/>
            <a:ext cx="46545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910</a:t>
            </a:r>
            <a:r>
              <a:rPr dirty="0" sz="400" spc="-2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500</a:t>
            </a:r>
            <a:r>
              <a:rPr dirty="0" sz="400" spc="-1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250</a:t>
            </a:r>
            <a:r>
              <a:rPr dirty="0" sz="400" spc="-1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-1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550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668" name="object 1668"/>
          <p:cNvSpPr txBox="1"/>
          <p:nvPr/>
        </p:nvSpPr>
        <p:spPr>
          <a:xfrm>
            <a:off x="2449040" y="12713858"/>
            <a:ext cx="66675" cy="11366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550" spc="15">
                <a:latin typeface="Arial"/>
                <a:cs typeface="Arial"/>
              </a:rPr>
              <a:t>4</a:t>
            </a:r>
            <a:endParaRPr sz="550">
              <a:latin typeface="Arial"/>
              <a:cs typeface="Arial"/>
            </a:endParaRPr>
          </a:p>
        </p:txBody>
      </p:sp>
      <p:sp>
        <p:nvSpPr>
          <p:cNvPr id="1669" name="object 1669"/>
          <p:cNvSpPr txBox="1"/>
          <p:nvPr/>
        </p:nvSpPr>
        <p:spPr>
          <a:xfrm>
            <a:off x="3135143" y="12558296"/>
            <a:ext cx="26035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-3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700</a:t>
            </a:r>
            <a:r>
              <a:rPr dirty="0" sz="400" spc="-2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670" name="object 1670"/>
          <p:cNvSpPr txBox="1"/>
          <p:nvPr/>
        </p:nvSpPr>
        <p:spPr>
          <a:xfrm>
            <a:off x="2958051" y="12744112"/>
            <a:ext cx="98425" cy="9207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400" spc="15">
                <a:latin typeface="Arial"/>
                <a:cs typeface="Arial"/>
              </a:rPr>
              <a:t>1Ф</a:t>
            </a:r>
            <a:endParaRPr sz="400">
              <a:latin typeface="Arial"/>
              <a:cs typeface="Arial"/>
            </a:endParaRPr>
          </a:p>
        </p:txBody>
      </p:sp>
      <p:sp>
        <p:nvSpPr>
          <p:cNvPr id="1671" name="object 1671"/>
          <p:cNvSpPr txBox="1"/>
          <p:nvPr/>
        </p:nvSpPr>
        <p:spPr>
          <a:xfrm>
            <a:off x="3009661" y="12959763"/>
            <a:ext cx="16573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19,1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1672" name="object 1672"/>
          <p:cNvSpPr txBox="1"/>
          <p:nvPr/>
        </p:nvSpPr>
        <p:spPr>
          <a:xfrm>
            <a:off x="3016744" y="13044033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3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673" name="object 1673"/>
          <p:cNvSpPr txBox="1"/>
          <p:nvPr/>
        </p:nvSpPr>
        <p:spPr>
          <a:xfrm>
            <a:off x="1643527" y="12193714"/>
            <a:ext cx="66675" cy="11366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550" spc="15">
                <a:latin typeface="Arial"/>
                <a:cs typeface="Arial"/>
              </a:rPr>
              <a:t>3</a:t>
            </a:r>
            <a:endParaRPr sz="550">
              <a:latin typeface="Arial"/>
              <a:cs typeface="Arial"/>
            </a:endParaRPr>
          </a:p>
        </p:txBody>
      </p:sp>
      <p:sp>
        <p:nvSpPr>
          <p:cNvPr id="1674" name="object 1674"/>
          <p:cNvSpPr txBox="1"/>
          <p:nvPr/>
        </p:nvSpPr>
        <p:spPr>
          <a:xfrm>
            <a:off x="1859072" y="11847907"/>
            <a:ext cx="4495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100     </a:t>
            </a:r>
            <a:r>
              <a:rPr dirty="0" sz="400" spc="10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-2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675</a:t>
            </a:r>
            <a:r>
              <a:rPr dirty="0" sz="400" spc="-3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675" name="object 1675"/>
          <p:cNvSpPr txBox="1"/>
          <p:nvPr/>
        </p:nvSpPr>
        <p:spPr>
          <a:xfrm>
            <a:off x="2064498" y="11957932"/>
            <a:ext cx="14668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3,4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1676" name="object 1676"/>
          <p:cNvSpPr txBox="1"/>
          <p:nvPr/>
        </p:nvSpPr>
        <p:spPr>
          <a:xfrm>
            <a:off x="2145454" y="12082399"/>
            <a:ext cx="66675" cy="11366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550" spc="15">
                <a:latin typeface="Arial"/>
                <a:cs typeface="Arial"/>
              </a:rPr>
              <a:t>2</a:t>
            </a:r>
            <a:endParaRPr sz="550">
              <a:latin typeface="Arial"/>
              <a:cs typeface="Arial"/>
            </a:endParaRPr>
          </a:p>
        </p:txBody>
      </p:sp>
      <p:sp>
        <p:nvSpPr>
          <p:cNvPr id="1677" name="object 1677"/>
          <p:cNvSpPr txBox="1"/>
          <p:nvPr/>
        </p:nvSpPr>
        <p:spPr>
          <a:xfrm>
            <a:off x="2464219" y="11847907"/>
            <a:ext cx="24574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150</a:t>
            </a:r>
            <a:r>
              <a:rPr dirty="0" sz="400" spc="5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200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678" name="object 1678"/>
          <p:cNvSpPr txBox="1"/>
          <p:nvPr/>
        </p:nvSpPr>
        <p:spPr>
          <a:xfrm>
            <a:off x="2489518" y="12092521"/>
            <a:ext cx="14668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5,0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1679" name="object 1679"/>
          <p:cNvSpPr txBox="1"/>
          <p:nvPr/>
        </p:nvSpPr>
        <p:spPr>
          <a:xfrm>
            <a:off x="2549223" y="12193714"/>
            <a:ext cx="66675" cy="11366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550" spc="15">
                <a:latin typeface="Arial"/>
                <a:cs typeface="Arial"/>
              </a:rPr>
              <a:t>1</a:t>
            </a:r>
            <a:endParaRPr sz="550">
              <a:latin typeface="Arial"/>
              <a:cs typeface="Arial"/>
            </a:endParaRPr>
          </a:p>
        </p:txBody>
      </p:sp>
      <p:sp>
        <p:nvSpPr>
          <p:cNvPr id="1680" name="object 1680"/>
          <p:cNvSpPr txBox="1"/>
          <p:nvPr/>
        </p:nvSpPr>
        <p:spPr>
          <a:xfrm>
            <a:off x="2926681" y="12424439"/>
            <a:ext cx="66675" cy="11366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550" spc="15">
                <a:latin typeface="Arial"/>
                <a:cs typeface="Arial"/>
              </a:rPr>
              <a:t>1</a:t>
            </a:r>
            <a:endParaRPr sz="550">
              <a:latin typeface="Arial"/>
              <a:cs typeface="Arial"/>
            </a:endParaRPr>
          </a:p>
        </p:txBody>
      </p:sp>
      <p:sp>
        <p:nvSpPr>
          <p:cNvPr id="1681" name="object 1681"/>
          <p:cNvSpPr txBox="1"/>
          <p:nvPr/>
        </p:nvSpPr>
        <p:spPr>
          <a:xfrm>
            <a:off x="2827510" y="11915586"/>
            <a:ext cx="172720" cy="22606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 marR="5080" indent="19050">
              <a:lnSpc>
                <a:spcPct val="1315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Д-6 </a:t>
            </a:r>
            <a:r>
              <a:rPr dirty="0" sz="500">
                <a:latin typeface="Arial"/>
                <a:cs typeface="Arial"/>
              </a:rPr>
              <a:t> </a:t>
            </a:r>
            <a:r>
              <a:rPr dirty="0" sz="500">
                <a:latin typeface="Arial"/>
                <a:cs typeface="Arial"/>
              </a:rPr>
              <a:t>ПР-7</a:t>
            </a:r>
            <a:endParaRPr sz="500">
              <a:latin typeface="Arial"/>
              <a:cs typeface="Arial"/>
            </a:endParaRPr>
          </a:p>
        </p:txBody>
      </p:sp>
      <p:sp>
        <p:nvSpPr>
          <p:cNvPr id="1682" name="object 1682"/>
          <p:cNvSpPr txBox="1"/>
          <p:nvPr/>
        </p:nvSpPr>
        <p:spPr>
          <a:xfrm>
            <a:off x="3186752" y="12205858"/>
            <a:ext cx="66675" cy="11366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550" spc="15">
                <a:latin typeface="Arial"/>
                <a:cs typeface="Arial"/>
              </a:rPr>
              <a:t>2</a:t>
            </a:r>
            <a:endParaRPr sz="550">
              <a:latin typeface="Arial"/>
              <a:cs typeface="Arial"/>
            </a:endParaRPr>
          </a:p>
        </p:txBody>
      </p:sp>
      <p:sp>
        <p:nvSpPr>
          <p:cNvPr id="1683" name="object 1683"/>
          <p:cNvSpPr txBox="1"/>
          <p:nvPr/>
        </p:nvSpPr>
        <p:spPr>
          <a:xfrm>
            <a:off x="3685644" y="12205858"/>
            <a:ext cx="66675" cy="11366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550" spc="15">
                <a:latin typeface="Arial"/>
                <a:cs typeface="Arial"/>
              </a:rPr>
              <a:t>2</a:t>
            </a:r>
            <a:endParaRPr sz="550">
              <a:latin typeface="Arial"/>
              <a:cs typeface="Arial"/>
            </a:endParaRPr>
          </a:p>
        </p:txBody>
      </p:sp>
      <p:sp>
        <p:nvSpPr>
          <p:cNvPr id="1684" name="object 1684"/>
          <p:cNvSpPr txBox="1"/>
          <p:nvPr/>
        </p:nvSpPr>
        <p:spPr>
          <a:xfrm>
            <a:off x="3654274" y="12430762"/>
            <a:ext cx="142875" cy="216535"/>
          </a:xfrm>
          <a:prstGeom prst="rect">
            <a:avLst/>
          </a:prstGeom>
        </p:spPr>
        <p:txBody>
          <a:bodyPr wrap="square" lIns="0" tIns="38735" rIns="0" bIns="0" rtlCol="0" vert="horz">
            <a:spAutoFit/>
          </a:bodyPr>
          <a:lstStyle/>
          <a:p>
            <a:pPr marL="34925">
              <a:lnSpc>
                <a:spcPct val="100000"/>
              </a:lnSpc>
              <a:spcBef>
                <a:spcPts val="305"/>
              </a:spcBef>
            </a:pPr>
            <a:r>
              <a:rPr dirty="0" sz="550" spc="15">
                <a:latin typeface="Arial"/>
                <a:cs typeface="Arial"/>
              </a:rPr>
              <a:t>3</a:t>
            </a:r>
            <a:endParaRPr sz="5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55"/>
              </a:spcBef>
            </a:pPr>
            <a:r>
              <a:rPr dirty="0" sz="400">
                <a:latin typeface="Arial"/>
                <a:cs typeface="Arial"/>
              </a:rPr>
              <a:t>2140</a:t>
            </a:r>
            <a:endParaRPr sz="400">
              <a:latin typeface="Arial"/>
              <a:cs typeface="Arial"/>
            </a:endParaRPr>
          </a:p>
        </p:txBody>
      </p:sp>
      <p:sp>
        <p:nvSpPr>
          <p:cNvPr id="1685" name="object 1685"/>
          <p:cNvSpPr txBox="1"/>
          <p:nvPr/>
        </p:nvSpPr>
        <p:spPr>
          <a:xfrm>
            <a:off x="3674513" y="12745124"/>
            <a:ext cx="112395" cy="9207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400" spc="20">
                <a:latin typeface="Arial"/>
                <a:cs typeface="Arial"/>
              </a:rPr>
              <a:t>1Ю</a:t>
            </a:r>
            <a:endParaRPr sz="400">
              <a:latin typeface="Arial"/>
              <a:cs typeface="Arial"/>
            </a:endParaRPr>
          </a:p>
        </p:txBody>
      </p:sp>
      <p:sp>
        <p:nvSpPr>
          <p:cNvPr id="1686" name="object 1686"/>
          <p:cNvSpPr txBox="1"/>
          <p:nvPr/>
        </p:nvSpPr>
        <p:spPr>
          <a:xfrm>
            <a:off x="3744338" y="12959763"/>
            <a:ext cx="16573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12,7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1687" name="object 1687"/>
          <p:cNvSpPr txBox="1"/>
          <p:nvPr/>
        </p:nvSpPr>
        <p:spPr>
          <a:xfrm>
            <a:off x="3328425" y="13044033"/>
            <a:ext cx="39116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25</a:t>
            </a:r>
            <a:r>
              <a:rPr dirty="0" sz="400" spc="5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    </a:t>
            </a:r>
            <a:r>
              <a:rPr dirty="0" sz="400" spc="1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60</a:t>
            </a:r>
            <a:r>
              <a:rPr dirty="0" sz="400" spc="5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750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688" name="object 1688"/>
          <p:cNvSpPr txBox="1"/>
          <p:nvPr/>
        </p:nvSpPr>
        <p:spPr>
          <a:xfrm>
            <a:off x="2558331" y="13304104"/>
            <a:ext cx="299085" cy="13335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algn="r" marR="5080">
              <a:lnSpc>
                <a:spcPts val="415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  <a:p>
            <a:pPr algn="r" marR="5080">
              <a:lnSpc>
                <a:spcPts val="415"/>
              </a:lnSpc>
            </a:pPr>
            <a:r>
              <a:rPr dirty="0" sz="400" spc="5">
                <a:latin typeface="Arial"/>
                <a:cs typeface="Arial"/>
              </a:rPr>
              <a:t>100     </a:t>
            </a:r>
            <a:r>
              <a:rPr dirty="0" sz="400" spc="7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300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689" name="object 1689"/>
          <p:cNvSpPr txBox="1"/>
          <p:nvPr/>
        </p:nvSpPr>
        <p:spPr>
          <a:xfrm>
            <a:off x="3017756" y="13348630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2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650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690" name="object 1690"/>
          <p:cNvSpPr txBox="1"/>
          <p:nvPr/>
        </p:nvSpPr>
        <p:spPr>
          <a:xfrm>
            <a:off x="2151526" y="13620078"/>
            <a:ext cx="245745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5">
                <a:latin typeface="Arial"/>
                <a:cs typeface="Arial"/>
              </a:rPr>
              <a:t>4</a:t>
            </a:r>
            <a:r>
              <a:rPr dirty="0" sz="700" spc="-5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200</a:t>
            </a:r>
            <a:endParaRPr sz="700">
              <a:latin typeface="Arial"/>
              <a:cs typeface="Arial"/>
            </a:endParaRPr>
          </a:p>
        </p:txBody>
      </p:sp>
      <p:sp>
        <p:nvSpPr>
          <p:cNvPr id="1691" name="object 1691"/>
          <p:cNvSpPr txBox="1"/>
          <p:nvPr/>
        </p:nvSpPr>
        <p:spPr>
          <a:xfrm>
            <a:off x="1779128" y="13917592"/>
            <a:ext cx="74930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5">
                <a:latin typeface="Arial"/>
                <a:cs typeface="Arial"/>
              </a:rPr>
              <a:t>1</a:t>
            </a:r>
            <a:endParaRPr sz="700">
              <a:latin typeface="Arial"/>
              <a:cs typeface="Arial"/>
            </a:endParaRPr>
          </a:p>
        </p:txBody>
      </p:sp>
      <p:sp>
        <p:nvSpPr>
          <p:cNvPr id="1692" name="object 1692"/>
          <p:cNvSpPr txBox="1"/>
          <p:nvPr/>
        </p:nvSpPr>
        <p:spPr>
          <a:xfrm>
            <a:off x="2683812" y="13917592"/>
            <a:ext cx="74930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5">
                <a:latin typeface="Arial"/>
                <a:cs typeface="Arial"/>
              </a:rPr>
              <a:t>2</a:t>
            </a:r>
            <a:endParaRPr sz="700">
              <a:latin typeface="Arial"/>
              <a:cs typeface="Arial"/>
            </a:endParaRPr>
          </a:p>
        </p:txBody>
      </p:sp>
      <p:sp>
        <p:nvSpPr>
          <p:cNvPr id="1693" name="object 1693"/>
          <p:cNvSpPr txBox="1"/>
          <p:nvPr/>
        </p:nvSpPr>
        <p:spPr>
          <a:xfrm>
            <a:off x="2971207" y="13557511"/>
            <a:ext cx="245745" cy="1936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43815">
              <a:lnSpc>
                <a:spcPts val="54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ВК-7</a:t>
            </a:r>
            <a:endParaRPr sz="500">
              <a:latin typeface="Arial"/>
              <a:cs typeface="Arial"/>
            </a:endParaRPr>
          </a:p>
          <a:p>
            <a:pPr marL="12700">
              <a:lnSpc>
                <a:spcPts val="780"/>
              </a:lnSpc>
            </a:pPr>
            <a:r>
              <a:rPr dirty="0" sz="700" spc="-5">
                <a:latin typeface="Arial"/>
                <a:cs typeface="Arial"/>
              </a:rPr>
              <a:t>3</a:t>
            </a:r>
            <a:r>
              <a:rPr dirty="0" sz="700" spc="-5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500</a:t>
            </a:r>
            <a:endParaRPr sz="700">
              <a:latin typeface="Arial"/>
              <a:cs typeface="Arial"/>
            </a:endParaRPr>
          </a:p>
        </p:txBody>
      </p:sp>
      <p:sp>
        <p:nvSpPr>
          <p:cNvPr id="1694" name="object 1694"/>
          <p:cNvSpPr txBox="1"/>
          <p:nvPr/>
        </p:nvSpPr>
        <p:spPr>
          <a:xfrm>
            <a:off x="3430633" y="13917592"/>
            <a:ext cx="74930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5">
                <a:latin typeface="Arial"/>
                <a:cs typeface="Arial"/>
              </a:rPr>
              <a:t>3</a:t>
            </a:r>
            <a:endParaRPr sz="700">
              <a:latin typeface="Arial"/>
              <a:cs typeface="Arial"/>
            </a:endParaRPr>
          </a:p>
        </p:txBody>
      </p:sp>
      <p:sp>
        <p:nvSpPr>
          <p:cNvPr id="1695" name="object 1695"/>
          <p:cNvSpPr txBox="1"/>
          <p:nvPr/>
        </p:nvSpPr>
        <p:spPr>
          <a:xfrm>
            <a:off x="3492362" y="13304104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696" name="object 1696"/>
          <p:cNvSpPr txBox="1"/>
          <p:nvPr/>
        </p:nvSpPr>
        <p:spPr>
          <a:xfrm>
            <a:off x="3334497" y="13348630"/>
            <a:ext cx="27051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30</a:t>
            </a:r>
            <a:r>
              <a:rPr dirty="0" sz="400" spc="5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   </a:t>
            </a:r>
            <a:r>
              <a:rPr dirty="0" sz="400" spc="-1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300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697" name="object 1697"/>
          <p:cNvSpPr txBox="1"/>
          <p:nvPr/>
        </p:nvSpPr>
        <p:spPr>
          <a:xfrm>
            <a:off x="3634035" y="13268407"/>
            <a:ext cx="66675" cy="11366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550" spc="15">
                <a:latin typeface="Arial"/>
                <a:cs typeface="Arial"/>
              </a:rPr>
              <a:t>5</a:t>
            </a:r>
            <a:endParaRPr sz="550">
              <a:latin typeface="Arial"/>
              <a:cs typeface="Arial"/>
            </a:endParaRPr>
          </a:p>
        </p:txBody>
      </p:sp>
      <p:sp>
        <p:nvSpPr>
          <p:cNvPr id="1698" name="object 1698"/>
          <p:cNvSpPr txBox="1"/>
          <p:nvPr/>
        </p:nvSpPr>
        <p:spPr>
          <a:xfrm>
            <a:off x="3880951" y="13044033"/>
            <a:ext cx="24574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160</a:t>
            </a:r>
            <a:r>
              <a:rPr dirty="0" sz="400" spc="5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300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699" name="object 1699"/>
          <p:cNvSpPr txBox="1"/>
          <p:nvPr/>
        </p:nvSpPr>
        <p:spPr>
          <a:xfrm>
            <a:off x="3765589" y="13270267"/>
            <a:ext cx="324485" cy="167640"/>
          </a:xfrm>
          <a:prstGeom prst="rect">
            <a:avLst/>
          </a:prstGeom>
        </p:spPr>
        <p:txBody>
          <a:bodyPr wrap="square" lIns="0" tIns="2222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75"/>
              </a:spcBef>
            </a:pPr>
            <a:r>
              <a:rPr dirty="0" sz="400">
                <a:latin typeface="Arial"/>
                <a:cs typeface="Arial"/>
              </a:rPr>
              <a:t>3,7х1=3,7м2</a:t>
            </a:r>
            <a:endParaRPr sz="4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5">
                <a:latin typeface="Arial"/>
                <a:cs typeface="Arial"/>
              </a:rPr>
              <a:t>2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650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700" name="object 1700"/>
          <p:cNvSpPr txBox="1"/>
          <p:nvPr/>
        </p:nvSpPr>
        <p:spPr>
          <a:xfrm>
            <a:off x="3720051" y="13557511"/>
            <a:ext cx="245745" cy="1936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69850">
              <a:lnSpc>
                <a:spcPts val="54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ВК-7</a:t>
            </a:r>
            <a:endParaRPr sz="500">
              <a:latin typeface="Arial"/>
              <a:cs typeface="Arial"/>
            </a:endParaRPr>
          </a:p>
          <a:p>
            <a:pPr marL="12700">
              <a:lnSpc>
                <a:spcPts val="780"/>
              </a:lnSpc>
            </a:pPr>
            <a:r>
              <a:rPr dirty="0" sz="700" spc="-5">
                <a:latin typeface="Arial"/>
                <a:cs typeface="Arial"/>
              </a:rPr>
              <a:t>3</a:t>
            </a:r>
            <a:r>
              <a:rPr dirty="0" sz="700" spc="-5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500</a:t>
            </a:r>
            <a:endParaRPr sz="700">
              <a:latin typeface="Arial"/>
              <a:cs typeface="Arial"/>
            </a:endParaRPr>
          </a:p>
        </p:txBody>
      </p:sp>
      <p:sp>
        <p:nvSpPr>
          <p:cNvPr id="1701" name="object 1701"/>
          <p:cNvSpPr txBox="1"/>
          <p:nvPr/>
        </p:nvSpPr>
        <p:spPr>
          <a:xfrm>
            <a:off x="4181500" y="13917592"/>
            <a:ext cx="74930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5">
                <a:latin typeface="Arial"/>
                <a:cs typeface="Arial"/>
              </a:rPr>
              <a:t>4</a:t>
            </a:r>
            <a:endParaRPr sz="700">
              <a:latin typeface="Arial"/>
              <a:cs typeface="Arial"/>
            </a:endParaRPr>
          </a:p>
        </p:txBody>
      </p:sp>
      <p:sp>
        <p:nvSpPr>
          <p:cNvPr id="1702" name="object 1702"/>
          <p:cNvSpPr txBox="1"/>
          <p:nvPr/>
        </p:nvSpPr>
        <p:spPr>
          <a:xfrm>
            <a:off x="4467883" y="13620078"/>
            <a:ext cx="245745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5">
                <a:latin typeface="Arial"/>
                <a:cs typeface="Arial"/>
              </a:rPr>
              <a:t>3</a:t>
            </a:r>
            <a:r>
              <a:rPr dirty="0" sz="700" spc="-5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500</a:t>
            </a:r>
            <a:endParaRPr sz="700">
              <a:latin typeface="Arial"/>
              <a:cs typeface="Arial"/>
            </a:endParaRPr>
          </a:p>
        </p:txBody>
      </p:sp>
      <p:sp>
        <p:nvSpPr>
          <p:cNvPr id="1703" name="object 1703"/>
          <p:cNvSpPr txBox="1"/>
          <p:nvPr/>
        </p:nvSpPr>
        <p:spPr>
          <a:xfrm>
            <a:off x="4818018" y="13748596"/>
            <a:ext cx="294640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10">
                <a:latin typeface="Arial"/>
                <a:cs typeface="Arial"/>
              </a:rPr>
              <a:t>2</a:t>
            </a:r>
            <a:r>
              <a:rPr dirty="0" sz="700" spc="-5">
                <a:latin typeface="Arial"/>
                <a:cs typeface="Arial"/>
              </a:rPr>
              <a:t>9</a:t>
            </a:r>
            <a:r>
              <a:rPr dirty="0" sz="700" spc="-5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400</a:t>
            </a:r>
            <a:endParaRPr sz="700">
              <a:latin typeface="Arial"/>
              <a:cs typeface="Arial"/>
            </a:endParaRPr>
          </a:p>
        </p:txBody>
      </p:sp>
      <p:sp>
        <p:nvSpPr>
          <p:cNvPr id="1704" name="object 1704"/>
          <p:cNvSpPr txBox="1"/>
          <p:nvPr/>
        </p:nvSpPr>
        <p:spPr>
          <a:xfrm>
            <a:off x="4927309" y="13917592"/>
            <a:ext cx="74930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5">
                <a:latin typeface="Arial"/>
                <a:cs typeface="Arial"/>
              </a:rPr>
              <a:t>5</a:t>
            </a:r>
            <a:endParaRPr sz="700">
              <a:latin typeface="Arial"/>
              <a:cs typeface="Arial"/>
            </a:endParaRPr>
          </a:p>
        </p:txBody>
      </p:sp>
      <p:sp>
        <p:nvSpPr>
          <p:cNvPr id="1705" name="object 1705"/>
          <p:cNvSpPr txBox="1"/>
          <p:nvPr/>
        </p:nvSpPr>
        <p:spPr>
          <a:xfrm>
            <a:off x="5215715" y="13620078"/>
            <a:ext cx="245745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5">
                <a:latin typeface="Arial"/>
                <a:cs typeface="Arial"/>
              </a:rPr>
              <a:t>3</a:t>
            </a:r>
            <a:r>
              <a:rPr dirty="0" sz="700" spc="-5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500</a:t>
            </a:r>
            <a:endParaRPr sz="700">
              <a:latin typeface="Arial"/>
              <a:cs typeface="Arial"/>
            </a:endParaRPr>
          </a:p>
        </p:txBody>
      </p:sp>
      <p:sp>
        <p:nvSpPr>
          <p:cNvPr id="1706" name="object 1706"/>
          <p:cNvSpPr txBox="1"/>
          <p:nvPr/>
        </p:nvSpPr>
        <p:spPr>
          <a:xfrm>
            <a:off x="5675141" y="13917592"/>
            <a:ext cx="74930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5">
                <a:latin typeface="Arial"/>
                <a:cs typeface="Arial"/>
              </a:rPr>
              <a:t>6</a:t>
            </a:r>
            <a:endParaRPr sz="700">
              <a:latin typeface="Arial"/>
              <a:cs typeface="Arial"/>
            </a:endParaRPr>
          </a:p>
        </p:txBody>
      </p:sp>
      <p:sp>
        <p:nvSpPr>
          <p:cNvPr id="1707" name="object 1707"/>
          <p:cNvSpPr txBox="1"/>
          <p:nvPr/>
        </p:nvSpPr>
        <p:spPr>
          <a:xfrm>
            <a:off x="4240194" y="12999507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708" name="object 1708"/>
          <p:cNvSpPr txBox="1"/>
          <p:nvPr/>
        </p:nvSpPr>
        <p:spPr>
          <a:xfrm>
            <a:off x="4238170" y="13044033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300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709" name="object 1709"/>
          <p:cNvSpPr txBox="1"/>
          <p:nvPr/>
        </p:nvSpPr>
        <p:spPr>
          <a:xfrm>
            <a:off x="4478002" y="12941826"/>
            <a:ext cx="193040" cy="1911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-220">
                <a:latin typeface="Arial"/>
                <a:cs typeface="Arial"/>
              </a:rPr>
              <a:t>1</a:t>
            </a:r>
            <a:r>
              <a:rPr dirty="0" sz="250" spc="5">
                <a:latin typeface="Arial"/>
                <a:cs typeface="Arial"/>
              </a:rPr>
              <a:t>2</a:t>
            </a:r>
            <a:r>
              <a:rPr dirty="0" sz="250" spc="-75">
                <a:latin typeface="Arial"/>
                <a:cs typeface="Arial"/>
              </a:rPr>
              <a:t>1</a:t>
            </a:r>
            <a:r>
              <a:rPr dirty="0" sz="400" spc="-145">
                <a:latin typeface="Arial"/>
                <a:cs typeface="Arial"/>
              </a:rPr>
              <a:t>7</a:t>
            </a:r>
            <a:r>
              <a:rPr dirty="0" sz="250" spc="5">
                <a:latin typeface="Arial"/>
                <a:cs typeface="Arial"/>
              </a:rPr>
              <a:t>,5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  <a:p>
            <a:pPr marL="47625">
              <a:lnSpc>
                <a:spcPct val="100000"/>
              </a:lnSpc>
              <a:spcBef>
                <a:spcPts val="325"/>
              </a:spcBef>
            </a:pPr>
            <a:r>
              <a:rPr dirty="0" sz="400" spc="5">
                <a:latin typeface="Arial"/>
                <a:cs typeface="Arial"/>
              </a:rPr>
              <a:t>2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650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710" name="object 1710"/>
          <p:cNvSpPr txBox="1"/>
          <p:nvPr/>
        </p:nvSpPr>
        <p:spPr>
          <a:xfrm>
            <a:off x="4507349" y="13264046"/>
            <a:ext cx="163830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ВК-7</a:t>
            </a:r>
            <a:endParaRPr sz="500">
              <a:latin typeface="Arial"/>
              <a:cs typeface="Arial"/>
            </a:endParaRPr>
          </a:p>
        </p:txBody>
      </p:sp>
      <p:sp>
        <p:nvSpPr>
          <p:cNvPr id="1711" name="object 1711"/>
          <p:cNvSpPr txBox="1"/>
          <p:nvPr/>
        </p:nvSpPr>
        <p:spPr>
          <a:xfrm>
            <a:off x="4082329" y="13304104"/>
            <a:ext cx="292100" cy="13335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3335">
              <a:lnSpc>
                <a:spcPts val="415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  <a:p>
            <a:pPr marL="12700">
              <a:lnSpc>
                <a:spcPts val="415"/>
              </a:lnSpc>
            </a:pPr>
            <a:r>
              <a:rPr dirty="0" sz="400">
                <a:latin typeface="Arial"/>
                <a:cs typeface="Arial"/>
              </a:rPr>
              <a:t>30</a:t>
            </a:r>
            <a:r>
              <a:rPr dirty="0" sz="400" spc="5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    </a:t>
            </a:r>
            <a:r>
              <a:rPr dirty="0" sz="400" spc="4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712" name="object 1712"/>
          <p:cNvSpPr txBox="1"/>
          <p:nvPr/>
        </p:nvSpPr>
        <p:spPr>
          <a:xfrm>
            <a:off x="4832185" y="12999507"/>
            <a:ext cx="276860" cy="13335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algn="r" marR="5080">
              <a:lnSpc>
                <a:spcPts val="415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  <a:p>
            <a:pPr algn="r" marR="14604">
              <a:lnSpc>
                <a:spcPts val="415"/>
              </a:lnSpc>
            </a:pPr>
            <a:r>
              <a:rPr dirty="0" sz="400" spc="5">
                <a:latin typeface="Arial"/>
                <a:cs typeface="Arial"/>
              </a:rPr>
              <a:t>300   </a:t>
            </a:r>
            <a:r>
              <a:rPr dirty="0" sz="400" spc="4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300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713" name="object 1713"/>
          <p:cNvSpPr txBox="1"/>
          <p:nvPr/>
        </p:nvSpPr>
        <p:spPr>
          <a:xfrm>
            <a:off x="3954823" y="12050390"/>
            <a:ext cx="172720" cy="283845"/>
          </a:xfrm>
          <a:prstGeom prst="rect">
            <a:avLst/>
          </a:prstGeom>
        </p:spPr>
        <p:txBody>
          <a:bodyPr wrap="square" lIns="0" tIns="65404" rIns="0" bIns="0" rtlCol="0" vert="horz">
            <a:spAutoFit/>
          </a:bodyPr>
          <a:lstStyle/>
          <a:p>
            <a:pPr algn="ctr" marL="29209">
              <a:lnSpc>
                <a:spcPct val="100000"/>
              </a:lnSpc>
              <a:spcBef>
                <a:spcPts val="515"/>
              </a:spcBef>
            </a:pPr>
            <a:r>
              <a:rPr dirty="0" sz="550" spc="15">
                <a:latin typeface="Arial"/>
                <a:cs typeface="Arial"/>
              </a:rPr>
              <a:t>1</a:t>
            </a:r>
            <a:endParaRPr sz="55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350"/>
              </a:spcBef>
            </a:pPr>
            <a:r>
              <a:rPr dirty="0" sz="500">
                <a:latin typeface="Arial"/>
                <a:cs typeface="Arial"/>
              </a:rPr>
              <a:t>ПР-3</a:t>
            </a:r>
            <a:endParaRPr sz="500">
              <a:latin typeface="Arial"/>
              <a:cs typeface="Arial"/>
            </a:endParaRPr>
          </a:p>
        </p:txBody>
      </p:sp>
      <p:sp>
        <p:nvSpPr>
          <p:cNvPr id="1714" name="object 1714"/>
          <p:cNvSpPr txBox="1"/>
          <p:nvPr/>
        </p:nvSpPr>
        <p:spPr>
          <a:xfrm>
            <a:off x="3994289" y="12558296"/>
            <a:ext cx="31877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910</a:t>
            </a:r>
            <a:r>
              <a:rPr dirty="0" sz="400" spc="-3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400</a:t>
            </a:r>
            <a:r>
              <a:rPr dirty="0" sz="400" spc="-2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715" name="object 1715"/>
          <p:cNvSpPr txBox="1"/>
          <p:nvPr/>
        </p:nvSpPr>
        <p:spPr>
          <a:xfrm>
            <a:off x="4513421" y="12424439"/>
            <a:ext cx="157480" cy="2228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125"/>
              </a:spcBef>
            </a:pPr>
            <a:r>
              <a:rPr dirty="0" sz="550" spc="15">
                <a:latin typeface="Arial"/>
                <a:cs typeface="Arial"/>
              </a:rPr>
              <a:t>4</a:t>
            </a:r>
            <a:endParaRPr sz="55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384"/>
              </a:spcBef>
            </a:pPr>
            <a:r>
              <a:rPr dirty="0" sz="400" spc="5">
                <a:latin typeface="Arial"/>
                <a:cs typeface="Arial"/>
              </a:rPr>
              <a:t>3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716" name="object 1716"/>
          <p:cNvSpPr txBox="1"/>
          <p:nvPr/>
        </p:nvSpPr>
        <p:spPr>
          <a:xfrm>
            <a:off x="4828137" y="12558296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717" name="object 1717"/>
          <p:cNvSpPr txBox="1"/>
          <p:nvPr/>
        </p:nvSpPr>
        <p:spPr>
          <a:xfrm>
            <a:off x="5092257" y="12558296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700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718" name="object 1718"/>
          <p:cNvSpPr txBox="1"/>
          <p:nvPr/>
        </p:nvSpPr>
        <p:spPr>
          <a:xfrm>
            <a:off x="5082137" y="12745124"/>
            <a:ext cx="89535" cy="9207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400" spc="10">
                <a:latin typeface="Arial"/>
                <a:cs typeface="Arial"/>
              </a:rPr>
              <a:t>1З</a:t>
            </a:r>
            <a:endParaRPr sz="400">
              <a:latin typeface="Arial"/>
              <a:cs typeface="Arial"/>
            </a:endParaRPr>
          </a:p>
        </p:txBody>
      </p:sp>
      <p:sp>
        <p:nvSpPr>
          <p:cNvPr id="1719" name="object 1719"/>
          <p:cNvSpPr txBox="1"/>
          <p:nvPr/>
        </p:nvSpPr>
        <p:spPr>
          <a:xfrm>
            <a:off x="5159045" y="12959763"/>
            <a:ext cx="16573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17,5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1720" name="object 1720"/>
          <p:cNvSpPr txBox="1"/>
          <p:nvPr/>
        </p:nvSpPr>
        <p:spPr>
          <a:xfrm>
            <a:off x="5262264" y="13044033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2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650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721" name="object 1721"/>
          <p:cNvSpPr txBox="1"/>
          <p:nvPr/>
        </p:nvSpPr>
        <p:spPr>
          <a:xfrm>
            <a:off x="5255181" y="13264046"/>
            <a:ext cx="163830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ВК-7</a:t>
            </a:r>
            <a:endParaRPr sz="500">
              <a:latin typeface="Arial"/>
              <a:cs typeface="Arial"/>
            </a:endParaRPr>
          </a:p>
        </p:txBody>
      </p:sp>
      <p:sp>
        <p:nvSpPr>
          <p:cNvPr id="1722" name="object 1722"/>
          <p:cNvSpPr txBox="1"/>
          <p:nvPr/>
        </p:nvSpPr>
        <p:spPr>
          <a:xfrm>
            <a:off x="5580017" y="13044033"/>
            <a:ext cx="21653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30</a:t>
            </a:r>
            <a:r>
              <a:rPr dirty="0" sz="400" spc="5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723" name="object 1723"/>
          <p:cNvSpPr txBox="1"/>
          <p:nvPr/>
        </p:nvSpPr>
        <p:spPr>
          <a:xfrm>
            <a:off x="5395842" y="12558296"/>
            <a:ext cx="26035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-3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550</a:t>
            </a:r>
            <a:r>
              <a:rPr dirty="0" sz="400" spc="-2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724" name="object 1724"/>
          <p:cNvSpPr txBox="1"/>
          <p:nvPr/>
        </p:nvSpPr>
        <p:spPr>
          <a:xfrm>
            <a:off x="5823898" y="12558296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550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725" name="object 1725"/>
          <p:cNvSpPr txBox="1"/>
          <p:nvPr/>
        </p:nvSpPr>
        <p:spPr>
          <a:xfrm>
            <a:off x="6127483" y="12558296"/>
            <a:ext cx="26035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-3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700</a:t>
            </a:r>
            <a:r>
              <a:rPr dirty="0" sz="400" spc="-2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726" name="object 1726"/>
          <p:cNvSpPr txBox="1"/>
          <p:nvPr/>
        </p:nvSpPr>
        <p:spPr>
          <a:xfrm>
            <a:off x="5938248" y="12744112"/>
            <a:ext cx="90170" cy="9207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400" spc="15">
                <a:latin typeface="Arial"/>
                <a:cs typeface="Arial"/>
              </a:rPr>
              <a:t>1Т</a:t>
            </a:r>
            <a:endParaRPr sz="400">
              <a:latin typeface="Arial"/>
              <a:cs typeface="Arial"/>
            </a:endParaRPr>
          </a:p>
        </p:txBody>
      </p:sp>
      <p:sp>
        <p:nvSpPr>
          <p:cNvPr id="1727" name="object 1727"/>
          <p:cNvSpPr txBox="1"/>
          <p:nvPr/>
        </p:nvSpPr>
        <p:spPr>
          <a:xfrm>
            <a:off x="5981762" y="12959763"/>
            <a:ext cx="16573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21,4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1728" name="object 1728"/>
          <p:cNvSpPr txBox="1"/>
          <p:nvPr/>
        </p:nvSpPr>
        <p:spPr>
          <a:xfrm>
            <a:off x="6009085" y="13044033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3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729" name="object 1729"/>
          <p:cNvSpPr txBox="1"/>
          <p:nvPr/>
        </p:nvSpPr>
        <p:spPr>
          <a:xfrm>
            <a:off x="6697212" y="12713858"/>
            <a:ext cx="66675" cy="11366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550" spc="15">
                <a:latin typeface="Arial"/>
                <a:cs typeface="Arial"/>
              </a:rPr>
              <a:t>4</a:t>
            </a:r>
            <a:endParaRPr sz="550">
              <a:latin typeface="Arial"/>
              <a:cs typeface="Arial"/>
            </a:endParaRPr>
          </a:p>
        </p:txBody>
      </p:sp>
      <p:sp>
        <p:nvSpPr>
          <p:cNvPr id="1730" name="object 1730"/>
          <p:cNvSpPr txBox="1"/>
          <p:nvPr/>
        </p:nvSpPr>
        <p:spPr>
          <a:xfrm>
            <a:off x="6484702" y="13044033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731" name="object 1731"/>
          <p:cNvSpPr txBox="1"/>
          <p:nvPr/>
        </p:nvSpPr>
        <p:spPr>
          <a:xfrm>
            <a:off x="6629411" y="12959763"/>
            <a:ext cx="16573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15,0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1732" name="object 1732"/>
          <p:cNvSpPr txBox="1"/>
          <p:nvPr/>
        </p:nvSpPr>
        <p:spPr>
          <a:xfrm>
            <a:off x="6715427" y="13044033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3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733" name="object 1733"/>
          <p:cNvSpPr txBox="1"/>
          <p:nvPr/>
        </p:nvSpPr>
        <p:spPr>
          <a:xfrm>
            <a:off x="7065562" y="12558296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6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545</a:t>
            </a:r>
            <a:endParaRPr sz="400">
              <a:latin typeface="Arial"/>
              <a:cs typeface="Arial"/>
            </a:endParaRPr>
          </a:p>
        </p:txBody>
      </p:sp>
      <p:sp>
        <p:nvSpPr>
          <p:cNvPr id="1734" name="object 1734"/>
          <p:cNvSpPr txBox="1"/>
          <p:nvPr/>
        </p:nvSpPr>
        <p:spPr>
          <a:xfrm>
            <a:off x="7247713" y="12745124"/>
            <a:ext cx="93345" cy="9207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400" spc="15">
                <a:latin typeface="Arial"/>
                <a:cs typeface="Arial"/>
              </a:rPr>
              <a:t>3В</a:t>
            </a:r>
            <a:endParaRPr sz="400">
              <a:latin typeface="Arial"/>
              <a:cs typeface="Arial"/>
            </a:endParaRPr>
          </a:p>
        </p:txBody>
      </p:sp>
      <p:sp>
        <p:nvSpPr>
          <p:cNvPr id="1735" name="object 1735"/>
          <p:cNvSpPr txBox="1"/>
          <p:nvPr/>
        </p:nvSpPr>
        <p:spPr>
          <a:xfrm>
            <a:off x="7449091" y="12898311"/>
            <a:ext cx="14287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3050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736" name="object 1736"/>
          <p:cNvSpPr txBox="1"/>
          <p:nvPr/>
        </p:nvSpPr>
        <p:spPr>
          <a:xfrm>
            <a:off x="7075682" y="13044033"/>
            <a:ext cx="21653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25</a:t>
            </a:r>
            <a:r>
              <a:rPr dirty="0" sz="400" spc="5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300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737" name="object 1737"/>
          <p:cNvSpPr txBox="1"/>
          <p:nvPr/>
        </p:nvSpPr>
        <p:spPr>
          <a:xfrm>
            <a:off x="7516892" y="13044033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2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650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738" name="object 1738"/>
          <p:cNvSpPr txBox="1"/>
          <p:nvPr/>
        </p:nvSpPr>
        <p:spPr>
          <a:xfrm>
            <a:off x="5550671" y="13304104"/>
            <a:ext cx="299085" cy="13335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algn="r" marR="5080">
              <a:lnSpc>
                <a:spcPts val="415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  <a:p>
            <a:pPr algn="r" marR="5080">
              <a:lnSpc>
                <a:spcPts val="415"/>
              </a:lnSpc>
            </a:pPr>
            <a:r>
              <a:rPr dirty="0" sz="400" spc="5">
                <a:latin typeface="Arial"/>
                <a:cs typeface="Arial"/>
              </a:rPr>
              <a:t>100     </a:t>
            </a:r>
            <a:r>
              <a:rPr dirty="0" sz="400" spc="7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300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739" name="object 1739"/>
          <p:cNvSpPr txBox="1"/>
          <p:nvPr/>
        </p:nvSpPr>
        <p:spPr>
          <a:xfrm>
            <a:off x="6010097" y="13348630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2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650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740" name="object 1740"/>
          <p:cNvSpPr txBox="1"/>
          <p:nvPr/>
        </p:nvSpPr>
        <p:spPr>
          <a:xfrm>
            <a:off x="5963547" y="13557511"/>
            <a:ext cx="245745" cy="1936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43815">
              <a:lnSpc>
                <a:spcPts val="54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ВК-7</a:t>
            </a:r>
            <a:endParaRPr sz="500">
              <a:latin typeface="Arial"/>
              <a:cs typeface="Arial"/>
            </a:endParaRPr>
          </a:p>
          <a:p>
            <a:pPr marL="12700">
              <a:lnSpc>
                <a:spcPts val="780"/>
              </a:lnSpc>
            </a:pPr>
            <a:r>
              <a:rPr dirty="0" sz="700" spc="-5">
                <a:latin typeface="Arial"/>
                <a:cs typeface="Arial"/>
              </a:rPr>
              <a:t>3</a:t>
            </a:r>
            <a:r>
              <a:rPr dirty="0" sz="700" spc="-5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500</a:t>
            </a:r>
            <a:endParaRPr sz="700">
              <a:latin typeface="Arial"/>
              <a:cs typeface="Arial"/>
            </a:endParaRPr>
          </a:p>
        </p:txBody>
      </p:sp>
      <p:sp>
        <p:nvSpPr>
          <p:cNvPr id="1741" name="object 1741"/>
          <p:cNvSpPr txBox="1"/>
          <p:nvPr/>
        </p:nvSpPr>
        <p:spPr>
          <a:xfrm>
            <a:off x="6422973" y="13917592"/>
            <a:ext cx="74930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5">
                <a:latin typeface="Arial"/>
                <a:cs typeface="Arial"/>
              </a:rPr>
              <a:t>7</a:t>
            </a:r>
            <a:endParaRPr sz="700">
              <a:latin typeface="Arial"/>
              <a:cs typeface="Arial"/>
            </a:endParaRPr>
          </a:p>
        </p:txBody>
      </p:sp>
      <p:sp>
        <p:nvSpPr>
          <p:cNvPr id="1742" name="object 1742"/>
          <p:cNvSpPr txBox="1"/>
          <p:nvPr/>
        </p:nvSpPr>
        <p:spPr>
          <a:xfrm>
            <a:off x="6484702" y="13304104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743" name="object 1743"/>
          <p:cNvSpPr txBox="1"/>
          <p:nvPr/>
        </p:nvSpPr>
        <p:spPr>
          <a:xfrm>
            <a:off x="6326837" y="13348630"/>
            <a:ext cx="27051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30</a:t>
            </a:r>
            <a:r>
              <a:rPr dirty="0" sz="400" spc="5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   </a:t>
            </a:r>
            <a:r>
              <a:rPr dirty="0" sz="400" spc="-1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300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744" name="object 1744"/>
          <p:cNvSpPr txBox="1"/>
          <p:nvPr/>
        </p:nvSpPr>
        <p:spPr>
          <a:xfrm>
            <a:off x="6757929" y="13348630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2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650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745" name="object 1745"/>
          <p:cNvSpPr txBox="1"/>
          <p:nvPr/>
        </p:nvSpPr>
        <p:spPr>
          <a:xfrm>
            <a:off x="6712391" y="13557511"/>
            <a:ext cx="245745" cy="1936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69850">
              <a:lnSpc>
                <a:spcPts val="54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ВК-7</a:t>
            </a:r>
            <a:endParaRPr sz="500">
              <a:latin typeface="Arial"/>
              <a:cs typeface="Arial"/>
            </a:endParaRPr>
          </a:p>
          <a:p>
            <a:pPr marL="12700">
              <a:lnSpc>
                <a:spcPts val="780"/>
              </a:lnSpc>
            </a:pPr>
            <a:r>
              <a:rPr dirty="0" sz="700" spc="-5">
                <a:latin typeface="Arial"/>
                <a:cs typeface="Arial"/>
              </a:rPr>
              <a:t>3</a:t>
            </a:r>
            <a:r>
              <a:rPr dirty="0" sz="700" spc="-5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500</a:t>
            </a:r>
            <a:endParaRPr sz="700">
              <a:latin typeface="Arial"/>
              <a:cs typeface="Arial"/>
            </a:endParaRPr>
          </a:p>
        </p:txBody>
      </p:sp>
      <p:sp>
        <p:nvSpPr>
          <p:cNvPr id="1746" name="object 1746"/>
          <p:cNvSpPr txBox="1"/>
          <p:nvPr/>
        </p:nvSpPr>
        <p:spPr>
          <a:xfrm>
            <a:off x="7171817" y="13917592"/>
            <a:ext cx="74930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5">
                <a:latin typeface="Arial"/>
                <a:cs typeface="Arial"/>
              </a:rPr>
              <a:t>8</a:t>
            </a:r>
            <a:endParaRPr sz="700">
              <a:latin typeface="Arial"/>
              <a:cs typeface="Arial"/>
            </a:endParaRPr>
          </a:p>
        </p:txBody>
      </p:sp>
      <p:sp>
        <p:nvSpPr>
          <p:cNvPr id="1747" name="object 1747"/>
          <p:cNvSpPr txBox="1"/>
          <p:nvPr/>
        </p:nvSpPr>
        <p:spPr>
          <a:xfrm>
            <a:off x="7537131" y="13620078"/>
            <a:ext cx="245745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5">
                <a:latin typeface="Arial"/>
                <a:cs typeface="Arial"/>
              </a:rPr>
              <a:t>4</a:t>
            </a:r>
            <a:r>
              <a:rPr dirty="0" sz="700" spc="-5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200</a:t>
            </a:r>
            <a:endParaRPr sz="700">
              <a:latin typeface="Arial"/>
              <a:cs typeface="Arial"/>
            </a:endParaRPr>
          </a:p>
        </p:txBody>
      </p:sp>
      <p:sp>
        <p:nvSpPr>
          <p:cNvPr id="1748" name="object 1748"/>
          <p:cNvSpPr txBox="1"/>
          <p:nvPr/>
        </p:nvSpPr>
        <p:spPr>
          <a:xfrm>
            <a:off x="8069418" y="13917592"/>
            <a:ext cx="74930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5">
                <a:latin typeface="Arial"/>
                <a:cs typeface="Arial"/>
              </a:rPr>
              <a:t>9</a:t>
            </a:r>
            <a:endParaRPr sz="700">
              <a:latin typeface="Arial"/>
              <a:cs typeface="Arial"/>
            </a:endParaRPr>
          </a:p>
        </p:txBody>
      </p:sp>
      <p:sp>
        <p:nvSpPr>
          <p:cNvPr id="1749" name="object 1749"/>
          <p:cNvSpPr txBox="1"/>
          <p:nvPr/>
        </p:nvSpPr>
        <p:spPr>
          <a:xfrm>
            <a:off x="7077705" y="13304104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750" name="object 1750"/>
          <p:cNvSpPr txBox="1"/>
          <p:nvPr/>
        </p:nvSpPr>
        <p:spPr>
          <a:xfrm>
            <a:off x="7577609" y="13264046"/>
            <a:ext cx="163830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ВК-7</a:t>
            </a:r>
            <a:endParaRPr sz="500">
              <a:latin typeface="Arial"/>
              <a:cs typeface="Arial"/>
            </a:endParaRPr>
          </a:p>
        </p:txBody>
      </p:sp>
      <p:sp>
        <p:nvSpPr>
          <p:cNvPr id="1751" name="object 1751"/>
          <p:cNvSpPr txBox="1"/>
          <p:nvPr/>
        </p:nvSpPr>
        <p:spPr>
          <a:xfrm>
            <a:off x="7080741" y="13348630"/>
            <a:ext cx="28575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30</a:t>
            </a:r>
            <a:r>
              <a:rPr dirty="0" sz="400" spc="5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    </a:t>
            </a:r>
            <a:r>
              <a:rPr dirty="0" sz="400" spc="-1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752" name="object 1752"/>
          <p:cNvSpPr txBox="1"/>
          <p:nvPr/>
        </p:nvSpPr>
        <p:spPr>
          <a:xfrm>
            <a:off x="7794167" y="13044033"/>
            <a:ext cx="18732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9</a:t>
            </a:r>
            <a:r>
              <a:rPr dirty="0" sz="400" spc="5">
                <a:latin typeface="Arial"/>
                <a:cs typeface="Arial"/>
              </a:rPr>
              <a:t>5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753" name="object 1753"/>
          <p:cNvSpPr txBox="1"/>
          <p:nvPr/>
        </p:nvSpPr>
        <p:spPr>
          <a:xfrm>
            <a:off x="7772916" y="12558296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754" name="object 1754"/>
          <p:cNvSpPr txBox="1"/>
          <p:nvPr/>
        </p:nvSpPr>
        <p:spPr>
          <a:xfrm>
            <a:off x="8139242" y="12558296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2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880</a:t>
            </a:r>
            <a:endParaRPr sz="400">
              <a:latin typeface="Arial"/>
              <a:cs typeface="Arial"/>
            </a:endParaRPr>
          </a:p>
        </p:txBody>
      </p:sp>
      <p:sp>
        <p:nvSpPr>
          <p:cNvPr id="1755" name="object 1755"/>
          <p:cNvSpPr txBox="1"/>
          <p:nvPr/>
        </p:nvSpPr>
        <p:spPr>
          <a:xfrm>
            <a:off x="8220199" y="12713858"/>
            <a:ext cx="66675" cy="11366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550" spc="15">
                <a:latin typeface="Arial"/>
                <a:cs typeface="Arial"/>
              </a:rPr>
              <a:t>6</a:t>
            </a:r>
            <a:endParaRPr sz="550">
              <a:latin typeface="Arial"/>
              <a:cs typeface="Arial"/>
            </a:endParaRPr>
          </a:p>
        </p:txBody>
      </p:sp>
      <p:sp>
        <p:nvSpPr>
          <p:cNvPr id="1756" name="object 1756"/>
          <p:cNvSpPr txBox="1"/>
          <p:nvPr/>
        </p:nvSpPr>
        <p:spPr>
          <a:xfrm>
            <a:off x="8153410" y="12959763"/>
            <a:ext cx="14668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9,5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1757" name="object 1757"/>
          <p:cNvSpPr txBox="1"/>
          <p:nvPr/>
        </p:nvSpPr>
        <p:spPr>
          <a:xfrm>
            <a:off x="8182756" y="13044033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2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880</a:t>
            </a:r>
            <a:endParaRPr sz="400">
              <a:latin typeface="Arial"/>
              <a:cs typeface="Arial"/>
            </a:endParaRPr>
          </a:p>
        </p:txBody>
      </p:sp>
      <p:sp>
        <p:nvSpPr>
          <p:cNvPr id="1758" name="object 1758"/>
          <p:cNvSpPr txBox="1"/>
          <p:nvPr/>
        </p:nvSpPr>
        <p:spPr>
          <a:xfrm>
            <a:off x="8454971" y="13044033"/>
            <a:ext cx="21653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25</a:t>
            </a:r>
            <a:r>
              <a:rPr dirty="0" sz="400" spc="5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759" name="object 1759"/>
          <p:cNvSpPr txBox="1"/>
          <p:nvPr/>
        </p:nvSpPr>
        <p:spPr>
          <a:xfrm>
            <a:off x="9123870" y="12984849"/>
            <a:ext cx="90170" cy="2825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8415" marR="5080" indent="-6350">
              <a:lnSpc>
                <a:spcPct val="120500"/>
              </a:lnSpc>
              <a:spcBef>
                <a:spcPts val="100"/>
              </a:spcBef>
            </a:pPr>
            <a:r>
              <a:rPr dirty="0" sz="700" spc="-5">
                <a:latin typeface="Arial"/>
                <a:cs typeface="Arial"/>
              </a:rPr>
              <a:t>Б  А</a:t>
            </a:r>
            <a:endParaRPr sz="700">
              <a:latin typeface="Arial"/>
              <a:cs typeface="Arial"/>
            </a:endParaRPr>
          </a:p>
        </p:txBody>
      </p:sp>
      <p:sp>
        <p:nvSpPr>
          <p:cNvPr id="1760" name="object 1760"/>
          <p:cNvSpPr txBox="1"/>
          <p:nvPr/>
        </p:nvSpPr>
        <p:spPr>
          <a:xfrm>
            <a:off x="8454971" y="12558296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761" name="object 1761"/>
          <p:cNvSpPr txBox="1"/>
          <p:nvPr/>
        </p:nvSpPr>
        <p:spPr>
          <a:xfrm>
            <a:off x="5182320" y="12126925"/>
            <a:ext cx="66675" cy="11366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550" spc="15">
                <a:latin typeface="Arial"/>
                <a:cs typeface="Arial"/>
              </a:rPr>
              <a:t>2</a:t>
            </a:r>
            <a:endParaRPr sz="550">
              <a:latin typeface="Arial"/>
              <a:cs typeface="Arial"/>
            </a:endParaRPr>
          </a:p>
        </p:txBody>
      </p:sp>
      <p:sp>
        <p:nvSpPr>
          <p:cNvPr id="1762" name="object 1762"/>
          <p:cNvSpPr txBox="1"/>
          <p:nvPr/>
        </p:nvSpPr>
        <p:spPr>
          <a:xfrm>
            <a:off x="5497037" y="12126925"/>
            <a:ext cx="66675" cy="11366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550" spc="15">
                <a:latin typeface="Arial"/>
                <a:cs typeface="Arial"/>
              </a:rPr>
              <a:t>1</a:t>
            </a:r>
            <a:endParaRPr sz="550">
              <a:latin typeface="Arial"/>
              <a:cs typeface="Arial"/>
            </a:endParaRPr>
          </a:p>
        </p:txBody>
      </p:sp>
      <p:sp>
        <p:nvSpPr>
          <p:cNvPr id="1763" name="object 1763"/>
          <p:cNvSpPr txBox="1"/>
          <p:nvPr/>
        </p:nvSpPr>
        <p:spPr>
          <a:xfrm>
            <a:off x="5836041" y="12208894"/>
            <a:ext cx="66675" cy="11366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550" spc="15">
                <a:latin typeface="Arial"/>
                <a:cs typeface="Arial"/>
              </a:rPr>
              <a:t>1</a:t>
            </a:r>
            <a:endParaRPr sz="550">
              <a:latin typeface="Arial"/>
              <a:cs typeface="Arial"/>
            </a:endParaRPr>
          </a:p>
        </p:txBody>
      </p:sp>
      <p:sp>
        <p:nvSpPr>
          <p:cNvPr id="1764" name="object 1764"/>
          <p:cNvSpPr txBox="1"/>
          <p:nvPr/>
        </p:nvSpPr>
        <p:spPr>
          <a:xfrm>
            <a:off x="6179092" y="12205858"/>
            <a:ext cx="66675" cy="11366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550" spc="15">
                <a:latin typeface="Arial"/>
                <a:cs typeface="Arial"/>
              </a:rPr>
              <a:t>2</a:t>
            </a:r>
            <a:endParaRPr sz="550">
              <a:latin typeface="Arial"/>
              <a:cs typeface="Arial"/>
            </a:endParaRPr>
          </a:p>
        </p:txBody>
      </p:sp>
      <p:sp>
        <p:nvSpPr>
          <p:cNvPr id="1765" name="object 1765"/>
          <p:cNvSpPr txBox="1"/>
          <p:nvPr/>
        </p:nvSpPr>
        <p:spPr>
          <a:xfrm>
            <a:off x="2978290" y="11803381"/>
            <a:ext cx="8445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766" name="object 1766"/>
          <p:cNvSpPr txBox="1"/>
          <p:nvPr/>
        </p:nvSpPr>
        <p:spPr>
          <a:xfrm>
            <a:off x="2857868" y="11847907"/>
            <a:ext cx="14287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1010</a:t>
            </a:r>
            <a:endParaRPr sz="400">
              <a:latin typeface="Arial"/>
              <a:cs typeface="Arial"/>
            </a:endParaRPr>
          </a:p>
        </p:txBody>
      </p:sp>
      <p:sp>
        <p:nvSpPr>
          <p:cNvPr id="1767" name="object 1767"/>
          <p:cNvSpPr txBox="1"/>
          <p:nvPr/>
        </p:nvSpPr>
        <p:spPr>
          <a:xfrm>
            <a:off x="3097701" y="11847907"/>
            <a:ext cx="26035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200</a:t>
            </a:r>
            <a:r>
              <a:rPr dirty="0" sz="400" spc="-3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-2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600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768" name="object 1768"/>
          <p:cNvSpPr txBox="1"/>
          <p:nvPr/>
        </p:nvSpPr>
        <p:spPr>
          <a:xfrm>
            <a:off x="3140203" y="11988290"/>
            <a:ext cx="14668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4,2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1769" name="object 1769"/>
          <p:cNvSpPr txBox="1"/>
          <p:nvPr/>
        </p:nvSpPr>
        <p:spPr>
          <a:xfrm>
            <a:off x="3494385" y="11803381"/>
            <a:ext cx="344170" cy="13335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243204">
              <a:lnSpc>
                <a:spcPts val="415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  <a:p>
            <a:pPr marL="12700">
              <a:lnSpc>
                <a:spcPts val="415"/>
              </a:lnSpc>
            </a:pPr>
            <a:r>
              <a:rPr dirty="0" sz="400" spc="5">
                <a:latin typeface="Arial"/>
                <a:cs typeface="Arial"/>
              </a:rPr>
              <a:t>250</a:t>
            </a:r>
            <a:r>
              <a:rPr dirty="0" sz="400" spc="-3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-2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600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770" name="object 1770"/>
          <p:cNvSpPr txBox="1"/>
          <p:nvPr/>
        </p:nvSpPr>
        <p:spPr>
          <a:xfrm>
            <a:off x="3534864" y="11988290"/>
            <a:ext cx="14668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4,2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1771" name="object 1771"/>
          <p:cNvSpPr txBox="1"/>
          <p:nvPr/>
        </p:nvSpPr>
        <p:spPr>
          <a:xfrm>
            <a:off x="3994289" y="11988290"/>
            <a:ext cx="14668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4,7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1772" name="object 1772"/>
          <p:cNvSpPr txBox="1"/>
          <p:nvPr/>
        </p:nvSpPr>
        <p:spPr>
          <a:xfrm>
            <a:off x="3966967" y="11847907"/>
            <a:ext cx="32956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1700      </a:t>
            </a:r>
            <a:r>
              <a:rPr dirty="0" sz="400" spc="1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773" name="object 1773"/>
          <p:cNvSpPr txBox="1"/>
          <p:nvPr/>
        </p:nvSpPr>
        <p:spPr>
          <a:xfrm>
            <a:off x="4513421" y="11847907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3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774" name="object 1774"/>
          <p:cNvSpPr txBox="1"/>
          <p:nvPr/>
        </p:nvSpPr>
        <p:spPr>
          <a:xfrm>
            <a:off x="4991062" y="11847907"/>
            <a:ext cx="34861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250</a:t>
            </a:r>
            <a:r>
              <a:rPr dirty="0" sz="400" spc="-2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1600</a:t>
            </a:r>
            <a:r>
              <a:rPr dirty="0" sz="400" spc="-2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775" name="object 1775"/>
          <p:cNvSpPr txBox="1"/>
          <p:nvPr/>
        </p:nvSpPr>
        <p:spPr>
          <a:xfrm>
            <a:off x="5066958" y="11962991"/>
            <a:ext cx="14668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3,6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1776" name="object 1776"/>
          <p:cNvSpPr txBox="1"/>
          <p:nvPr/>
        </p:nvSpPr>
        <p:spPr>
          <a:xfrm>
            <a:off x="5467691" y="11847907"/>
            <a:ext cx="14287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1550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777" name="object 1777"/>
          <p:cNvSpPr txBox="1"/>
          <p:nvPr/>
        </p:nvSpPr>
        <p:spPr>
          <a:xfrm>
            <a:off x="6135578" y="11962991"/>
            <a:ext cx="14668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4,2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1778" name="object 1778"/>
          <p:cNvSpPr txBox="1"/>
          <p:nvPr/>
        </p:nvSpPr>
        <p:spPr>
          <a:xfrm>
            <a:off x="1522092" y="10960425"/>
            <a:ext cx="14287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1475</a:t>
            </a:r>
            <a:endParaRPr sz="400">
              <a:latin typeface="Arial"/>
              <a:cs typeface="Arial"/>
            </a:endParaRPr>
          </a:p>
        </p:txBody>
      </p:sp>
      <p:sp>
        <p:nvSpPr>
          <p:cNvPr id="1779" name="object 1779"/>
          <p:cNvSpPr txBox="1"/>
          <p:nvPr/>
        </p:nvSpPr>
        <p:spPr>
          <a:xfrm>
            <a:off x="2041223" y="10960425"/>
            <a:ext cx="14287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3650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780" name="object 1780"/>
          <p:cNvSpPr txBox="1"/>
          <p:nvPr/>
        </p:nvSpPr>
        <p:spPr>
          <a:xfrm>
            <a:off x="2050331" y="11085627"/>
            <a:ext cx="66675" cy="11366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550" spc="15">
                <a:latin typeface="Arial"/>
                <a:cs typeface="Arial"/>
              </a:rPr>
              <a:t>1</a:t>
            </a:r>
            <a:endParaRPr sz="550">
              <a:latin typeface="Arial"/>
              <a:cs typeface="Arial"/>
            </a:endParaRPr>
          </a:p>
        </p:txBody>
      </p:sp>
      <p:sp>
        <p:nvSpPr>
          <p:cNvPr id="1781" name="object 1781"/>
          <p:cNvSpPr txBox="1"/>
          <p:nvPr/>
        </p:nvSpPr>
        <p:spPr>
          <a:xfrm>
            <a:off x="1933957" y="11296009"/>
            <a:ext cx="97155" cy="9207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400" spc="15">
                <a:latin typeface="Arial"/>
                <a:cs typeface="Arial"/>
              </a:rPr>
              <a:t>1Ц</a:t>
            </a:r>
            <a:endParaRPr sz="400">
              <a:latin typeface="Arial"/>
              <a:cs typeface="Arial"/>
            </a:endParaRPr>
          </a:p>
        </p:txBody>
      </p:sp>
      <p:sp>
        <p:nvSpPr>
          <p:cNvPr id="1782" name="object 1782"/>
          <p:cNvSpPr txBox="1"/>
          <p:nvPr/>
        </p:nvSpPr>
        <p:spPr>
          <a:xfrm>
            <a:off x="1876275" y="11375325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5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125</a:t>
            </a:r>
            <a:endParaRPr sz="400">
              <a:latin typeface="Arial"/>
              <a:cs typeface="Arial"/>
            </a:endParaRPr>
          </a:p>
        </p:txBody>
      </p:sp>
      <p:sp>
        <p:nvSpPr>
          <p:cNvPr id="1783" name="object 1783"/>
          <p:cNvSpPr txBox="1"/>
          <p:nvPr/>
        </p:nvSpPr>
        <p:spPr>
          <a:xfrm>
            <a:off x="1928897" y="11507613"/>
            <a:ext cx="207010" cy="129539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53975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19,1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dirty="0" sz="400" spc="5">
                <a:latin typeface="Arial"/>
                <a:cs typeface="Arial"/>
              </a:rPr>
              <a:t>6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025</a:t>
            </a:r>
            <a:endParaRPr sz="400">
              <a:latin typeface="Arial"/>
              <a:cs typeface="Arial"/>
            </a:endParaRPr>
          </a:p>
        </p:txBody>
      </p:sp>
      <p:sp>
        <p:nvSpPr>
          <p:cNvPr id="1784" name="object 1784"/>
          <p:cNvSpPr txBox="1"/>
          <p:nvPr/>
        </p:nvSpPr>
        <p:spPr>
          <a:xfrm>
            <a:off x="2584641" y="11548368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200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785" name="object 1785"/>
          <p:cNvSpPr txBox="1"/>
          <p:nvPr/>
        </p:nvSpPr>
        <p:spPr>
          <a:xfrm>
            <a:off x="2859892" y="11548368"/>
            <a:ext cx="14287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1500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786" name="object 1786"/>
          <p:cNvSpPr txBox="1"/>
          <p:nvPr/>
        </p:nvSpPr>
        <p:spPr>
          <a:xfrm>
            <a:off x="3391167" y="11548368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3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850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787" name="object 1787"/>
          <p:cNvSpPr txBox="1"/>
          <p:nvPr/>
        </p:nvSpPr>
        <p:spPr>
          <a:xfrm>
            <a:off x="2515828" y="10960425"/>
            <a:ext cx="35877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10</a:t>
            </a:r>
            <a:r>
              <a:rPr dirty="0" sz="400" spc="5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       </a:t>
            </a:r>
            <a:r>
              <a:rPr dirty="0" sz="400" spc="5">
                <a:latin typeface="Arial"/>
                <a:cs typeface="Arial"/>
              </a:rPr>
              <a:t>2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540</a:t>
            </a:r>
            <a:endParaRPr sz="400">
              <a:latin typeface="Arial"/>
              <a:cs typeface="Arial"/>
            </a:endParaRPr>
          </a:p>
        </p:txBody>
      </p:sp>
      <p:sp>
        <p:nvSpPr>
          <p:cNvPr id="1788" name="object 1788"/>
          <p:cNvSpPr txBox="1"/>
          <p:nvPr/>
        </p:nvSpPr>
        <p:spPr>
          <a:xfrm>
            <a:off x="2527972" y="11114558"/>
            <a:ext cx="253365" cy="181610"/>
          </a:xfrm>
          <a:prstGeom prst="rect">
            <a:avLst/>
          </a:prstGeom>
        </p:spPr>
        <p:txBody>
          <a:bodyPr wrap="square" lIns="0" tIns="24130" rIns="0" bIns="0" rtlCol="0" vert="horz">
            <a:spAutoFit/>
          </a:bodyPr>
          <a:lstStyle/>
          <a:p>
            <a:pPr marL="114300">
              <a:lnSpc>
                <a:spcPct val="100000"/>
              </a:lnSpc>
              <a:spcBef>
                <a:spcPts val="190"/>
              </a:spcBef>
            </a:pPr>
            <a:r>
              <a:rPr dirty="0" sz="250" spc="5">
                <a:latin typeface="Arial"/>
                <a:cs typeface="Arial"/>
              </a:rPr>
              <a:t>4,4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75"/>
              </a:spcBef>
            </a:pPr>
            <a:r>
              <a:rPr dirty="0" sz="550" spc="15">
                <a:latin typeface="Arial"/>
                <a:cs typeface="Arial"/>
              </a:rPr>
              <a:t>ПР-1</a:t>
            </a:r>
            <a:r>
              <a:rPr dirty="0" sz="550" spc="5">
                <a:latin typeface="Arial"/>
                <a:cs typeface="Arial"/>
              </a:rPr>
              <a:t> </a:t>
            </a:r>
            <a:r>
              <a:rPr dirty="0" sz="550" spc="15">
                <a:latin typeface="Arial"/>
                <a:cs typeface="Arial"/>
              </a:rPr>
              <a:t>2</a:t>
            </a:r>
            <a:endParaRPr sz="550">
              <a:latin typeface="Arial"/>
              <a:cs typeface="Arial"/>
            </a:endParaRPr>
          </a:p>
        </p:txBody>
      </p:sp>
      <p:sp>
        <p:nvSpPr>
          <p:cNvPr id="1789" name="object 1789"/>
          <p:cNvSpPr txBox="1"/>
          <p:nvPr/>
        </p:nvSpPr>
        <p:spPr>
          <a:xfrm>
            <a:off x="2464219" y="11331811"/>
            <a:ext cx="24828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15</a:t>
            </a:r>
            <a:r>
              <a:rPr dirty="0" sz="400" spc="5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   </a:t>
            </a:r>
            <a:r>
              <a:rPr dirty="0" sz="400" spc="4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40</a:t>
            </a:r>
            <a:endParaRPr sz="400">
              <a:latin typeface="Arial"/>
              <a:cs typeface="Arial"/>
            </a:endParaRPr>
          </a:p>
        </p:txBody>
      </p:sp>
      <p:sp>
        <p:nvSpPr>
          <p:cNvPr id="1790" name="object 1790"/>
          <p:cNvSpPr txBox="1"/>
          <p:nvPr/>
        </p:nvSpPr>
        <p:spPr>
          <a:xfrm>
            <a:off x="2553271" y="11379372"/>
            <a:ext cx="25654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baseline="6944" sz="600" spc="7">
                <a:latin typeface="Arial"/>
                <a:cs typeface="Arial"/>
              </a:rPr>
              <a:t>710  </a:t>
            </a:r>
            <a:r>
              <a:rPr dirty="0" baseline="6944" sz="600" spc="22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200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791" name="object 1791"/>
          <p:cNvSpPr txBox="1"/>
          <p:nvPr/>
        </p:nvSpPr>
        <p:spPr>
          <a:xfrm>
            <a:off x="2934776" y="11375325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2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140</a:t>
            </a:r>
            <a:endParaRPr sz="400">
              <a:latin typeface="Arial"/>
              <a:cs typeface="Arial"/>
            </a:endParaRPr>
          </a:p>
        </p:txBody>
      </p:sp>
      <p:sp>
        <p:nvSpPr>
          <p:cNvPr id="1792" name="object 1792"/>
          <p:cNvSpPr txBox="1"/>
          <p:nvPr/>
        </p:nvSpPr>
        <p:spPr>
          <a:xfrm>
            <a:off x="3305150" y="11375325"/>
            <a:ext cx="14287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1600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793" name="object 1793"/>
          <p:cNvSpPr txBox="1"/>
          <p:nvPr/>
        </p:nvSpPr>
        <p:spPr>
          <a:xfrm>
            <a:off x="3190800" y="10960425"/>
            <a:ext cx="34861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200</a:t>
            </a:r>
            <a:r>
              <a:rPr dirty="0" sz="400" spc="-2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1600</a:t>
            </a:r>
            <a:r>
              <a:rPr dirty="0" sz="400" spc="-2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200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794" name="object 1794"/>
          <p:cNvSpPr txBox="1"/>
          <p:nvPr/>
        </p:nvSpPr>
        <p:spPr>
          <a:xfrm>
            <a:off x="3616832" y="11041102"/>
            <a:ext cx="302260" cy="35496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algn="ctr" marR="14604">
              <a:lnSpc>
                <a:spcPct val="100000"/>
              </a:lnSpc>
              <a:spcBef>
                <a:spcPts val="125"/>
              </a:spcBef>
            </a:pPr>
            <a:r>
              <a:rPr dirty="0" sz="550" spc="10">
                <a:latin typeface="Arial"/>
                <a:cs typeface="Arial"/>
              </a:rPr>
              <a:t>9д</a:t>
            </a:r>
            <a:endParaRPr sz="550">
              <a:latin typeface="Arial"/>
              <a:cs typeface="Arial"/>
            </a:endParaRPr>
          </a:p>
          <a:p>
            <a:pPr algn="ctr" marR="74930">
              <a:lnSpc>
                <a:spcPts val="250"/>
              </a:lnSpc>
              <a:spcBef>
                <a:spcPts val="320"/>
              </a:spcBef>
            </a:pPr>
            <a:r>
              <a:rPr dirty="0" sz="250" spc="5">
                <a:latin typeface="Arial"/>
                <a:cs typeface="Arial"/>
              </a:rPr>
              <a:t>3,6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  <a:p>
            <a:pPr algn="ctr">
              <a:lnSpc>
                <a:spcPts val="550"/>
              </a:lnSpc>
            </a:pPr>
            <a:r>
              <a:rPr dirty="0" u="sng" sz="50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u="sng" sz="50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 </a:t>
            </a:r>
            <a:r>
              <a:rPr dirty="0" u="sng" sz="500" spc="2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u="sng" sz="50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ПР-6</a:t>
            </a:r>
            <a:r>
              <a:rPr dirty="0" u="sng" sz="500" spc="-65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endParaRPr sz="500">
              <a:latin typeface="Arial"/>
              <a:cs typeface="Arial"/>
            </a:endParaRPr>
          </a:p>
          <a:p>
            <a:pPr algn="ctr" marL="635">
              <a:lnSpc>
                <a:spcPct val="100000"/>
              </a:lnSpc>
              <a:spcBef>
                <a:spcPts val="185"/>
              </a:spcBef>
            </a:pPr>
            <a:r>
              <a:rPr dirty="0" sz="500" spc="-5">
                <a:latin typeface="Arial"/>
                <a:cs typeface="Arial"/>
              </a:rPr>
              <a:t>Д-7</a:t>
            </a:r>
            <a:endParaRPr sz="500">
              <a:latin typeface="Arial"/>
              <a:cs typeface="Arial"/>
            </a:endParaRPr>
          </a:p>
        </p:txBody>
      </p:sp>
      <p:sp>
        <p:nvSpPr>
          <p:cNvPr id="1795" name="object 1795"/>
          <p:cNvSpPr txBox="1"/>
          <p:nvPr/>
        </p:nvSpPr>
        <p:spPr>
          <a:xfrm>
            <a:off x="3914345" y="11548368"/>
            <a:ext cx="14287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1010</a:t>
            </a:r>
            <a:endParaRPr sz="400">
              <a:latin typeface="Arial"/>
              <a:cs typeface="Arial"/>
            </a:endParaRPr>
          </a:p>
        </p:txBody>
      </p:sp>
      <p:sp>
        <p:nvSpPr>
          <p:cNvPr id="1796" name="object 1796"/>
          <p:cNvSpPr txBox="1"/>
          <p:nvPr/>
        </p:nvSpPr>
        <p:spPr>
          <a:xfrm>
            <a:off x="3927501" y="11629744"/>
            <a:ext cx="126364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 spc="-5">
                <a:latin typeface="Arial"/>
                <a:cs typeface="Arial"/>
              </a:rPr>
              <a:t>Д-6</a:t>
            </a:r>
            <a:endParaRPr sz="500">
              <a:latin typeface="Arial"/>
              <a:cs typeface="Arial"/>
            </a:endParaRPr>
          </a:p>
        </p:txBody>
      </p:sp>
      <p:sp>
        <p:nvSpPr>
          <p:cNvPr id="1797" name="object 1797"/>
          <p:cNvSpPr txBox="1"/>
          <p:nvPr/>
        </p:nvSpPr>
        <p:spPr>
          <a:xfrm>
            <a:off x="3907262" y="11728915"/>
            <a:ext cx="172720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ПР-7</a:t>
            </a:r>
            <a:endParaRPr sz="500">
              <a:latin typeface="Arial"/>
              <a:cs typeface="Arial"/>
            </a:endParaRPr>
          </a:p>
        </p:txBody>
      </p:sp>
      <p:sp>
        <p:nvSpPr>
          <p:cNvPr id="1798" name="object 1798"/>
          <p:cNvSpPr txBox="1"/>
          <p:nvPr/>
        </p:nvSpPr>
        <p:spPr>
          <a:xfrm>
            <a:off x="3676537" y="10960425"/>
            <a:ext cx="44132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2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03</a:t>
            </a:r>
            <a:r>
              <a:rPr dirty="0" sz="400" spc="5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     </a:t>
            </a:r>
            <a:r>
              <a:rPr dirty="0" sz="400" spc="-5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12</a:t>
            </a:r>
            <a:r>
              <a:rPr dirty="0" sz="400" spc="5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700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799" name="object 1799"/>
          <p:cNvSpPr txBox="1"/>
          <p:nvPr/>
        </p:nvSpPr>
        <p:spPr>
          <a:xfrm>
            <a:off x="4064114" y="11031959"/>
            <a:ext cx="95250" cy="787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350" spc="-5">
                <a:latin typeface="Arial"/>
                <a:cs typeface="Arial"/>
              </a:rPr>
              <a:t>ШВ</a:t>
            </a:r>
            <a:endParaRPr sz="350">
              <a:latin typeface="Arial"/>
              <a:cs typeface="Arial"/>
            </a:endParaRPr>
          </a:p>
        </p:txBody>
      </p:sp>
      <p:sp>
        <p:nvSpPr>
          <p:cNvPr id="1800" name="object 1800"/>
          <p:cNvSpPr txBox="1"/>
          <p:nvPr/>
        </p:nvSpPr>
        <p:spPr>
          <a:xfrm>
            <a:off x="4056019" y="11198931"/>
            <a:ext cx="121285" cy="787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350" spc="-5">
                <a:latin typeface="Arial"/>
                <a:cs typeface="Arial"/>
              </a:rPr>
              <a:t>ШКД</a:t>
            </a:r>
            <a:endParaRPr sz="350">
              <a:latin typeface="Arial"/>
              <a:cs typeface="Arial"/>
            </a:endParaRPr>
          </a:p>
        </p:txBody>
      </p:sp>
      <p:sp>
        <p:nvSpPr>
          <p:cNvPr id="1801" name="object 1801"/>
          <p:cNvSpPr txBox="1"/>
          <p:nvPr/>
        </p:nvSpPr>
        <p:spPr>
          <a:xfrm>
            <a:off x="4263469" y="11244888"/>
            <a:ext cx="95250" cy="9271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400" spc="20">
                <a:latin typeface="Arial"/>
                <a:cs typeface="Arial"/>
              </a:rPr>
              <a:t>ВК</a:t>
            </a:r>
            <a:endParaRPr sz="400">
              <a:latin typeface="Arial"/>
              <a:cs typeface="Arial"/>
            </a:endParaRPr>
          </a:p>
        </p:txBody>
      </p:sp>
      <p:sp>
        <p:nvSpPr>
          <p:cNvPr id="1802" name="object 1802"/>
          <p:cNvSpPr txBox="1"/>
          <p:nvPr/>
        </p:nvSpPr>
        <p:spPr>
          <a:xfrm>
            <a:off x="4144058" y="11331811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120</a:t>
            </a:r>
            <a:endParaRPr sz="400">
              <a:latin typeface="Arial"/>
              <a:cs typeface="Arial"/>
            </a:endParaRPr>
          </a:p>
        </p:txBody>
      </p:sp>
      <p:sp>
        <p:nvSpPr>
          <p:cNvPr id="1803" name="object 1803"/>
          <p:cNvSpPr txBox="1"/>
          <p:nvPr/>
        </p:nvSpPr>
        <p:spPr>
          <a:xfrm>
            <a:off x="3553079" y="11355743"/>
            <a:ext cx="565785" cy="217170"/>
          </a:xfrm>
          <a:prstGeom prst="rect">
            <a:avLst/>
          </a:prstGeom>
        </p:spPr>
        <p:txBody>
          <a:bodyPr wrap="square" lIns="0" tIns="3429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70"/>
              </a:spcBef>
              <a:tabLst>
                <a:tab pos="349250" algn="l"/>
              </a:tabLst>
            </a:pPr>
            <a:r>
              <a:rPr dirty="0" sz="400">
                <a:latin typeface="Arial"/>
                <a:cs typeface="Arial"/>
              </a:rPr>
              <a:t>65</a:t>
            </a:r>
            <a:r>
              <a:rPr dirty="0" sz="400" spc="5">
                <a:latin typeface="Arial"/>
                <a:cs typeface="Arial"/>
              </a:rPr>
              <a:t>5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81</a:t>
            </a:r>
            <a:r>
              <a:rPr dirty="0" sz="400" spc="5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	</a:t>
            </a:r>
            <a:r>
              <a:rPr dirty="0" sz="400">
                <a:latin typeface="Arial"/>
                <a:cs typeface="Arial"/>
              </a:rPr>
              <a:t>88</a:t>
            </a:r>
            <a:r>
              <a:rPr dirty="0" sz="400" spc="5">
                <a:latin typeface="Arial"/>
                <a:cs typeface="Arial"/>
              </a:rPr>
              <a:t>5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700</a:t>
            </a:r>
            <a:endParaRPr sz="400">
              <a:latin typeface="Arial"/>
              <a:cs typeface="Arial"/>
            </a:endParaRPr>
          </a:p>
          <a:p>
            <a:pPr marL="195580" marR="5080" indent="22860">
              <a:lnSpc>
                <a:spcPct val="74000"/>
              </a:lnSpc>
              <a:spcBef>
                <a:spcPts val="235"/>
              </a:spcBef>
            </a:pPr>
            <a:r>
              <a:rPr dirty="0" sz="350" spc="-10">
                <a:latin typeface="Arial"/>
                <a:cs typeface="Arial"/>
              </a:rPr>
              <a:t>700х1100(h</a:t>
            </a:r>
            <a:r>
              <a:rPr dirty="0" sz="350" spc="-5">
                <a:latin typeface="Arial"/>
                <a:cs typeface="Arial"/>
              </a:rPr>
              <a:t>)</a:t>
            </a:r>
            <a:r>
              <a:rPr dirty="0" sz="350" spc="-5">
                <a:latin typeface="Arial"/>
                <a:cs typeface="Arial"/>
              </a:rPr>
              <a:t> </a:t>
            </a:r>
            <a:r>
              <a:rPr dirty="0" sz="350" spc="-10">
                <a:latin typeface="Arial"/>
                <a:cs typeface="Arial"/>
              </a:rPr>
              <a:t>від  </a:t>
            </a:r>
            <a:r>
              <a:rPr dirty="0" sz="350" spc="-5">
                <a:latin typeface="Arial"/>
                <a:cs typeface="Arial"/>
              </a:rPr>
              <a:t>підлоги</a:t>
            </a:r>
            <a:r>
              <a:rPr dirty="0" sz="350" spc="-5">
                <a:latin typeface="Arial"/>
                <a:cs typeface="Arial"/>
              </a:rPr>
              <a:t> </a:t>
            </a:r>
            <a:r>
              <a:rPr dirty="0" sz="350" spc="-10">
                <a:latin typeface="Arial"/>
                <a:cs typeface="Arial"/>
              </a:rPr>
              <a:t>н</a:t>
            </a:r>
            <a:r>
              <a:rPr dirty="0" sz="350" spc="-5">
                <a:latin typeface="Arial"/>
                <a:cs typeface="Arial"/>
              </a:rPr>
              <a:t>а</a:t>
            </a:r>
            <a:r>
              <a:rPr dirty="0" sz="350" spc="-5">
                <a:latin typeface="Arial"/>
                <a:cs typeface="Arial"/>
              </a:rPr>
              <a:t> </a:t>
            </a:r>
            <a:r>
              <a:rPr dirty="0" sz="350" spc="-10">
                <a:latin typeface="Arial"/>
                <a:cs typeface="Arial"/>
              </a:rPr>
              <a:t>100мм</a:t>
            </a:r>
            <a:endParaRPr sz="350">
              <a:latin typeface="Arial"/>
              <a:cs typeface="Arial"/>
            </a:endParaRPr>
          </a:p>
        </p:txBody>
      </p:sp>
      <p:sp>
        <p:nvSpPr>
          <p:cNvPr id="1804" name="object 1804"/>
          <p:cNvSpPr txBox="1"/>
          <p:nvPr/>
        </p:nvSpPr>
        <p:spPr>
          <a:xfrm>
            <a:off x="4273588" y="11375325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300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805" name="object 1805"/>
          <p:cNvSpPr txBox="1"/>
          <p:nvPr/>
        </p:nvSpPr>
        <p:spPr>
          <a:xfrm>
            <a:off x="4570090" y="11375325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480</a:t>
            </a:r>
            <a:endParaRPr sz="400">
              <a:latin typeface="Arial"/>
              <a:cs typeface="Arial"/>
            </a:endParaRPr>
          </a:p>
        </p:txBody>
      </p:sp>
      <p:sp>
        <p:nvSpPr>
          <p:cNvPr id="1806" name="object 1806"/>
          <p:cNvSpPr txBox="1"/>
          <p:nvPr/>
        </p:nvSpPr>
        <p:spPr>
          <a:xfrm>
            <a:off x="4626759" y="11507613"/>
            <a:ext cx="189230" cy="129539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98,6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  <a:p>
            <a:pPr marL="43815">
              <a:lnSpc>
                <a:spcPct val="100000"/>
              </a:lnSpc>
              <a:spcBef>
                <a:spcPts val="10"/>
              </a:spcBef>
            </a:pPr>
            <a:r>
              <a:rPr dirty="0" sz="400" spc="5">
                <a:latin typeface="Arial"/>
                <a:cs typeface="Arial"/>
              </a:rPr>
              <a:t>5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990</a:t>
            </a:r>
            <a:endParaRPr sz="400">
              <a:latin typeface="Arial"/>
              <a:cs typeface="Arial"/>
            </a:endParaRPr>
          </a:p>
        </p:txBody>
      </p:sp>
      <p:sp>
        <p:nvSpPr>
          <p:cNvPr id="1807" name="object 1807"/>
          <p:cNvSpPr txBox="1"/>
          <p:nvPr/>
        </p:nvSpPr>
        <p:spPr>
          <a:xfrm>
            <a:off x="4356568" y="10960041"/>
            <a:ext cx="267970" cy="15176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 marR="5080" indent="19050">
              <a:lnSpc>
                <a:spcPct val="100000"/>
              </a:lnSpc>
              <a:spcBef>
                <a:spcPts val="135"/>
              </a:spcBef>
            </a:pPr>
            <a:r>
              <a:rPr dirty="0" sz="400" spc="15">
                <a:latin typeface="Arial"/>
                <a:cs typeface="Arial"/>
              </a:rPr>
              <a:t>Ліфт№1 </a:t>
            </a:r>
            <a:r>
              <a:rPr dirty="0" sz="400" spc="-100">
                <a:latin typeface="Arial"/>
                <a:cs typeface="Arial"/>
              </a:rPr>
              <a:t> </a:t>
            </a:r>
            <a:r>
              <a:rPr dirty="0" sz="400" spc="15">
                <a:latin typeface="Arial"/>
                <a:cs typeface="Arial"/>
              </a:rPr>
              <a:t>Q=1000кг</a:t>
            </a:r>
            <a:endParaRPr sz="400">
              <a:latin typeface="Arial"/>
              <a:cs typeface="Arial"/>
            </a:endParaRPr>
          </a:p>
        </p:txBody>
      </p:sp>
      <p:sp>
        <p:nvSpPr>
          <p:cNvPr id="1808" name="object 1808"/>
          <p:cNvSpPr txBox="1"/>
          <p:nvPr/>
        </p:nvSpPr>
        <p:spPr>
          <a:xfrm>
            <a:off x="4532648" y="11244888"/>
            <a:ext cx="196850" cy="9271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400" spc="15">
                <a:latin typeface="Arial"/>
                <a:cs typeface="Arial"/>
              </a:rPr>
              <a:t>ЛК+ВК</a:t>
            </a:r>
            <a:endParaRPr sz="400">
              <a:latin typeface="Arial"/>
              <a:cs typeface="Arial"/>
            </a:endParaRPr>
          </a:p>
        </p:txBody>
      </p:sp>
      <p:sp>
        <p:nvSpPr>
          <p:cNvPr id="1809" name="object 1809"/>
          <p:cNvSpPr txBox="1"/>
          <p:nvPr/>
        </p:nvSpPr>
        <p:spPr>
          <a:xfrm>
            <a:off x="4831173" y="11244888"/>
            <a:ext cx="98425" cy="9271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400" spc="25">
                <a:latin typeface="Arial"/>
                <a:cs typeface="Arial"/>
              </a:rPr>
              <a:t>ПК</a:t>
            </a:r>
            <a:endParaRPr sz="400">
              <a:latin typeface="Arial"/>
              <a:cs typeface="Arial"/>
            </a:endParaRPr>
          </a:p>
        </p:txBody>
      </p:sp>
      <p:sp>
        <p:nvSpPr>
          <p:cNvPr id="1810" name="object 1810"/>
          <p:cNvSpPr txBox="1"/>
          <p:nvPr/>
        </p:nvSpPr>
        <p:spPr>
          <a:xfrm>
            <a:off x="4889867" y="11331811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811" name="object 1811"/>
          <p:cNvSpPr txBox="1"/>
          <p:nvPr/>
        </p:nvSpPr>
        <p:spPr>
          <a:xfrm>
            <a:off x="1407742" y="10779008"/>
            <a:ext cx="20383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6х0.5=</a:t>
            </a:r>
            <a:r>
              <a:rPr dirty="0" sz="250" spc="10">
                <a:latin typeface="Arial"/>
                <a:cs typeface="Arial"/>
              </a:rPr>
              <a:t>3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1812" name="object 1812"/>
          <p:cNvSpPr txBox="1"/>
          <p:nvPr/>
        </p:nvSpPr>
        <p:spPr>
          <a:xfrm>
            <a:off x="2631191" y="10782044"/>
            <a:ext cx="16573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12,8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1813" name="object 1813"/>
          <p:cNvSpPr txBox="1"/>
          <p:nvPr/>
        </p:nvSpPr>
        <p:spPr>
          <a:xfrm>
            <a:off x="3674513" y="10807343"/>
            <a:ext cx="14668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4,2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1814" name="object 1814"/>
          <p:cNvSpPr txBox="1"/>
          <p:nvPr/>
        </p:nvSpPr>
        <p:spPr>
          <a:xfrm>
            <a:off x="5042671" y="10881493"/>
            <a:ext cx="21780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+21.600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815" name="object 1815"/>
          <p:cNvSpPr txBox="1"/>
          <p:nvPr/>
        </p:nvSpPr>
        <p:spPr>
          <a:xfrm>
            <a:off x="5134759" y="11270501"/>
            <a:ext cx="126364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 spc="-5">
                <a:latin typeface="Arial"/>
                <a:cs typeface="Arial"/>
              </a:rPr>
              <a:t>Д-5</a:t>
            </a:r>
            <a:endParaRPr sz="500">
              <a:latin typeface="Arial"/>
              <a:cs typeface="Arial"/>
            </a:endParaRPr>
          </a:p>
        </p:txBody>
      </p:sp>
      <p:sp>
        <p:nvSpPr>
          <p:cNvPr id="1816" name="object 1816"/>
          <p:cNvSpPr txBox="1"/>
          <p:nvPr/>
        </p:nvSpPr>
        <p:spPr>
          <a:xfrm>
            <a:off x="4818018" y="11375325"/>
            <a:ext cx="36322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600</a:t>
            </a:r>
            <a:r>
              <a:rPr dirty="0" sz="400" spc="-2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250</a:t>
            </a:r>
            <a:r>
              <a:rPr dirty="0" sz="400" spc="-2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-2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200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817" name="object 1817"/>
          <p:cNvSpPr txBox="1"/>
          <p:nvPr/>
        </p:nvSpPr>
        <p:spPr>
          <a:xfrm>
            <a:off x="5119579" y="11472193"/>
            <a:ext cx="66675" cy="11366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550" spc="15">
                <a:latin typeface="Arial"/>
                <a:cs typeface="Arial"/>
              </a:rPr>
              <a:t>7</a:t>
            </a:r>
            <a:endParaRPr sz="550">
              <a:latin typeface="Arial"/>
              <a:cs typeface="Arial"/>
            </a:endParaRPr>
          </a:p>
        </p:txBody>
      </p:sp>
      <p:sp>
        <p:nvSpPr>
          <p:cNvPr id="1818" name="object 1818"/>
          <p:cNvSpPr txBox="1"/>
          <p:nvPr/>
        </p:nvSpPr>
        <p:spPr>
          <a:xfrm>
            <a:off x="5487930" y="10887943"/>
            <a:ext cx="114300" cy="7302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300" spc="5">
                <a:latin typeface="Arial"/>
                <a:cs typeface="Arial"/>
              </a:rPr>
              <a:t>ШСТ</a:t>
            </a:r>
            <a:endParaRPr sz="300">
              <a:latin typeface="Arial"/>
              <a:cs typeface="Arial"/>
            </a:endParaRPr>
          </a:p>
        </p:txBody>
      </p:sp>
      <p:sp>
        <p:nvSpPr>
          <p:cNvPr id="1819" name="object 1819"/>
          <p:cNvSpPr txBox="1"/>
          <p:nvPr/>
        </p:nvSpPr>
        <p:spPr>
          <a:xfrm>
            <a:off x="5152873" y="11147321"/>
            <a:ext cx="576580" cy="787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dirty="0" sz="350" spc="-10">
                <a:latin typeface="Arial"/>
                <a:cs typeface="Arial"/>
              </a:rPr>
              <a:t>600х1050(h</a:t>
            </a:r>
            <a:r>
              <a:rPr dirty="0" sz="350" spc="-5">
                <a:latin typeface="Arial"/>
                <a:cs typeface="Arial"/>
              </a:rPr>
              <a:t>)</a:t>
            </a:r>
            <a:r>
              <a:rPr dirty="0" sz="350">
                <a:latin typeface="Arial"/>
                <a:cs typeface="Arial"/>
              </a:rPr>
              <a:t>    </a:t>
            </a:r>
            <a:r>
              <a:rPr dirty="0" sz="350" spc="-35">
                <a:latin typeface="Arial"/>
                <a:cs typeface="Arial"/>
              </a:rPr>
              <a:t> </a:t>
            </a:r>
            <a:r>
              <a:rPr dirty="0" baseline="9259" sz="450" spc="7">
                <a:latin typeface="Arial"/>
                <a:cs typeface="Arial"/>
              </a:rPr>
              <a:t>ШПП</a:t>
            </a:r>
            <a:r>
              <a:rPr dirty="0" baseline="9259" sz="450">
                <a:latin typeface="Arial"/>
                <a:cs typeface="Arial"/>
              </a:rPr>
              <a:t> </a:t>
            </a:r>
            <a:r>
              <a:rPr dirty="0" baseline="9259" sz="450" spc="7">
                <a:latin typeface="Arial"/>
                <a:cs typeface="Arial"/>
              </a:rPr>
              <a:t>ШПП</a:t>
            </a:r>
            <a:endParaRPr baseline="9259" sz="450">
              <a:latin typeface="Arial"/>
              <a:cs typeface="Arial"/>
            </a:endParaRPr>
          </a:p>
        </p:txBody>
      </p:sp>
      <p:sp>
        <p:nvSpPr>
          <p:cNvPr id="1820" name="object 1820"/>
          <p:cNvSpPr txBox="1"/>
          <p:nvPr/>
        </p:nvSpPr>
        <p:spPr>
          <a:xfrm>
            <a:off x="2933764" y="10001792"/>
            <a:ext cx="318770" cy="787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350" spc="-10">
                <a:latin typeface="Arial"/>
                <a:cs typeface="Arial"/>
              </a:rPr>
              <a:t>750х850(h</a:t>
            </a:r>
            <a:r>
              <a:rPr dirty="0" sz="350" spc="-5">
                <a:latin typeface="Arial"/>
                <a:cs typeface="Arial"/>
              </a:rPr>
              <a:t>)</a:t>
            </a:r>
            <a:r>
              <a:rPr dirty="0" sz="350" spc="-5">
                <a:latin typeface="Arial"/>
                <a:cs typeface="Arial"/>
              </a:rPr>
              <a:t> </a:t>
            </a:r>
            <a:r>
              <a:rPr dirty="0" sz="350" spc="-10">
                <a:latin typeface="Arial"/>
                <a:cs typeface="Arial"/>
              </a:rPr>
              <a:t>від</a:t>
            </a:r>
            <a:endParaRPr sz="350">
              <a:latin typeface="Arial"/>
              <a:cs typeface="Arial"/>
            </a:endParaRPr>
          </a:p>
        </p:txBody>
      </p:sp>
      <p:sp>
        <p:nvSpPr>
          <p:cNvPr id="1821" name="object 1821"/>
          <p:cNvSpPr txBox="1"/>
          <p:nvPr/>
        </p:nvSpPr>
        <p:spPr>
          <a:xfrm>
            <a:off x="2926681" y="10041258"/>
            <a:ext cx="334645" cy="787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350" spc="-5">
                <a:latin typeface="Arial"/>
                <a:cs typeface="Arial"/>
              </a:rPr>
              <a:t>стелі</a:t>
            </a:r>
            <a:r>
              <a:rPr dirty="0" sz="350" spc="-5">
                <a:latin typeface="Arial"/>
                <a:cs typeface="Arial"/>
              </a:rPr>
              <a:t> </a:t>
            </a:r>
            <a:r>
              <a:rPr dirty="0" sz="350" spc="-10">
                <a:latin typeface="Arial"/>
                <a:cs typeface="Arial"/>
              </a:rPr>
              <a:t>н</a:t>
            </a:r>
            <a:r>
              <a:rPr dirty="0" sz="350" spc="-5">
                <a:latin typeface="Arial"/>
                <a:cs typeface="Arial"/>
              </a:rPr>
              <a:t>а</a:t>
            </a:r>
            <a:r>
              <a:rPr dirty="0" sz="350" spc="-5">
                <a:latin typeface="Arial"/>
                <a:cs typeface="Arial"/>
              </a:rPr>
              <a:t> </a:t>
            </a:r>
            <a:r>
              <a:rPr dirty="0" sz="350" spc="-10">
                <a:latin typeface="Arial"/>
                <a:cs typeface="Arial"/>
              </a:rPr>
              <a:t>100мм</a:t>
            </a:r>
            <a:endParaRPr sz="350">
              <a:latin typeface="Arial"/>
              <a:cs typeface="Arial"/>
            </a:endParaRPr>
          </a:p>
        </p:txBody>
      </p:sp>
      <p:sp>
        <p:nvSpPr>
          <p:cNvPr id="1822" name="object 1822"/>
          <p:cNvSpPr txBox="1"/>
          <p:nvPr/>
        </p:nvSpPr>
        <p:spPr>
          <a:xfrm>
            <a:off x="2989422" y="10088122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120</a:t>
            </a:r>
            <a:endParaRPr sz="400">
              <a:latin typeface="Arial"/>
              <a:cs typeface="Arial"/>
            </a:endParaRPr>
          </a:p>
        </p:txBody>
      </p:sp>
      <p:sp>
        <p:nvSpPr>
          <p:cNvPr id="1823" name="object 1823"/>
          <p:cNvSpPr txBox="1"/>
          <p:nvPr/>
        </p:nvSpPr>
        <p:spPr>
          <a:xfrm>
            <a:off x="2929717" y="10131637"/>
            <a:ext cx="35496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500 </a:t>
            </a:r>
            <a:r>
              <a:rPr dirty="0" sz="400" spc="11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500</a:t>
            </a:r>
            <a:r>
              <a:rPr dirty="0" sz="400" spc="-1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120</a:t>
            </a:r>
            <a:endParaRPr sz="400">
              <a:latin typeface="Arial"/>
              <a:cs typeface="Arial"/>
            </a:endParaRPr>
          </a:p>
        </p:txBody>
      </p:sp>
      <p:sp>
        <p:nvSpPr>
          <p:cNvPr id="1824" name="object 1824"/>
          <p:cNvSpPr txBox="1"/>
          <p:nvPr/>
        </p:nvSpPr>
        <p:spPr>
          <a:xfrm>
            <a:off x="3701836" y="9964386"/>
            <a:ext cx="108585" cy="11366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550" spc="10">
                <a:latin typeface="Arial"/>
                <a:cs typeface="Arial"/>
              </a:rPr>
              <a:t>9б</a:t>
            </a:r>
            <a:endParaRPr sz="550">
              <a:latin typeface="Arial"/>
              <a:cs typeface="Arial"/>
            </a:endParaRPr>
          </a:p>
        </p:txBody>
      </p:sp>
      <p:sp>
        <p:nvSpPr>
          <p:cNvPr id="1825" name="object 1825"/>
          <p:cNvSpPr txBox="1"/>
          <p:nvPr/>
        </p:nvSpPr>
        <p:spPr>
          <a:xfrm>
            <a:off x="3674513" y="10128324"/>
            <a:ext cx="14668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4,2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1826" name="object 1826"/>
          <p:cNvSpPr txBox="1"/>
          <p:nvPr/>
        </p:nvSpPr>
        <p:spPr>
          <a:xfrm>
            <a:off x="3703859" y="10297317"/>
            <a:ext cx="105410" cy="11366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550" spc="5">
                <a:latin typeface="Arial"/>
                <a:cs typeface="Arial"/>
              </a:rPr>
              <a:t>9в</a:t>
            </a:r>
            <a:endParaRPr sz="550">
              <a:latin typeface="Arial"/>
              <a:cs typeface="Arial"/>
            </a:endParaRPr>
          </a:p>
        </p:txBody>
      </p:sp>
      <p:sp>
        <p:nvSpPr>
          <p:cNvPr id="1827" name="object 1827"/>
          <p:cNvSpPr txBox="1"/>
          <p:nvPr/>
        </p:nvSpPr>
        <p:spPr>
          <a:xfrm>
            <a:off x="3674513" y="10461256"/>
            <a:ext cx="14668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4,2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1828" name="object 1828"/>
          <p:cNvSpPr txBox="1"/>
          <p:nvPr/>
        </p:nvSpPr>
        <p:spPr>
          <a:xfrm>
            <a:off x="4356568" y="10500615"/>
            <a:ext cx="267970" cy="15176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 marR="5080" indent="19050">
              <a:lnSpc>
                <a:spcPct val="100000"/>
              </a:lnSpc>
              <a:spcBef>
                <a:spcPts val="135"/>
              </a:spcBef>
            </a:pPr>
            <a:r>
              <a:rPr dirty="0" sz="400" spc="15">
                <a:latin typeface="Arial"/>
                <a:cs typeface="Arial"/>
              </a:rPr>
              <a:t>Ліфт№2 </a:t>
            </a:r>
            <a:r>
              <a:rPr dirty="0" sz="400" spc="-100">
                <a:latin typeface="Arial"/>
                <a:cs typeface="Arial"/>
              </a:rPr>
              <a:t> </a:t>
            </a:r>
            <a:r>
              <a:rPr dirty="0" sz="400" spc="15">
                <a:latin typeface="Arial"/>
                <a:cs typeface="Arial"/>
              </a:rPr>
              <a:t>Q=1000кг</a:t>
            </a:r>
            <a:endParaRPr sz="400">
              <a:latin typeface="Arial"/>
              <a:cs typeface="Arial"/>
            </a:endParaRPr>
          </a:p>
        </p:txBody>
      </p:sp>
      <p:sp>
        <p:nvSpPr>
          <p:cNvPr id="1829" name="object 1829"/>
          <p:cNvSpPr txBox="1"/>
          <p:nvPr/>
        </p:nvSpPr>
        <p:spPr>
          <a:xfrm>
            <a:off x="5119579" y="10533102"/>
            <a:ext cx="66675" cy="11366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550" spc="15">
                <a:latin typeface="Arial"/>
                <a:cs typeface="Arial"/>
              </a:rPr>
              <a:t>3</a:t>
            </a:r>
            <a:endParaRPr sz="550">
              <a:latin typeface="Arial"/>
              <a:cs typeface="Arial"/>
            </a:endParaRPr>
          </a:p>
        </p:txBody>
      </p:sp>
      <p:sp>
        <p:nvSpPr>
          <p:cNvPr id="1830" name="object 1830"/>
          <p:cNvSpPr txBox="1"/>
          <p:nvPr/>
        </p:nvSpPr>
        <p:spPr>
          <a:xfrm>
            <a:off x="4941476" y="10700039"/>
            <a:ext cx="617220" cy="118745"/>
          </a:xfrm>
          <a:prstGeom prst="rect">
            <a:avLst/>
          </a:prstGeom>
        </p:spPr>
        <p:txBody>
          <a:bodyPr wrap="square" lIns="0" tIns="24765" rIns="0" bIns="0" rtlCol="0" vert="horz">
            <a:spAutoFit/>
          </a:bodyPr>
          <a:lstStyle/>
          <a:p>
            <a:pPr marL="12700" marR="5080" indent="41275">
              <a:lnSpc>
                <a:spcPct val="75900"/>
              </a:lnSpc>
              <a:spcBef>
                <a:spcPts val="195"/>
              </a:spcBef>
            </a:pPr>
            <a:r>
              <a:rPr dirty="0" sz="350" spc="-5">
                <a:latin typeface="Arial"/>
                <a:cs typeface="Arial"/>
              </a:rPr>
              <a:t>Отв.</a:t>
            </a:r>
            <a:r>
              <a:rPr dirty="0" sz="350">
                <a:latin typeface="Arial"/>
                <a:cs typeface="Arial"/>
              </a:rPr>
              <a:t> </a:t>
            </a:r>
            <a:r>
              <a:rPr dirty="0" sz="350" spc="-10">
                <a:latin typeface="Arial"/>
                <a:cs typeface="Arial"/>
              </a:rPr>
              <a:t>500х350(h)</a:t>
            </a:r>
            <a:r>
              <a:rPr dirty="0" sz="350" spc="-5">
                <a:latin typeface="Arial"/>
                <a:cs typeface="Arial"/>
              </a:rPr>
              <a:t> від</a:t>
            </a:r>
            <a:r>
              <a:rPr dirty="0" sz="350" spc="85">
                <a:latin typeface="Arial"/>
                <a:cs typeface="Arial"/>
              </a:rPr>
              <a:t> </a:t>
            </a:r>
            <a:r>
              <a:rPr dirty="0" sz="350" spc="-5">
                <a:latin typeface="Arial"/>
                <a:cs typeface="Arial"/>
              </a:rPr>
              <a:t>cтелі </a:t>
            </a:r>
            <a:r>
              <a:rPr dirty="0" sz="350">
                <a:latin typeface="Arial"/>
                <a:cs typeface="Arial"/>
              </a:rPr>
              <a:t> </a:t>
            </a:r>
            <a:r>
              <a:rPr dirty="0" sz="350" spc="-5">
                <a:latin typeface="Arial"/>
                <a:cs typeface="Arial"/>
              </a:rPr>
              <a:t>на</a:t>
            </a:r>
            <a:r>
              <a:rPr dirty="0" sz="350" spc="-15">
                <a:latin typeface="Arial"/>
                <a:cs typeface="Arial"/>
              </a:rPr>
              <a:t> </a:t>
            </a:r>
            <a:r>
              <a:rPr dirty="0" sz="350" spc="-10">
                <a:latin typeface="Arial"/>
                <a:cs typeface="Arial"/>
              </a:rPr>
              <a:t>100мм </a:t>
            </a:r>
            <a:r>
              <a:rPr dirty="0" sz="350" spc="-5">
                <a:latin typeface="Arial"/>
                <a:cs typeface="Arial"/>
              </a:rPr>
              <a:t>на</a:t>
            </a:r>
            <a:r>
              <a:rPr dirty="0" sz="350" spc="-10">
                <a:latin typeface="Arial"/>
                <a:cs typeface="Arial"/>
              </a:rPr>
              <a:t> 7/13/21</a:t>
            </a:r>
            <a:r>
              <a:rPr dirty="0" sz="350" spc="-15">
                <a:latin typeface="Arial"/>
                <a:cs typeface="Arial"/>
              </a:rPr>
              <a:t> </a:t>
            </a:r>
            <a:r>
              <a:rPr dirty="0" sz="350" spc="-5">
                <a:latin typeface="Arial"/>
                <a:cs typeface="Arial"/>
              </a:rPr>
              <a:t>поверху</a:t>
            </a:r>
            <a:endParaRPr sz="350">
              <a:latin typeface="Arial"/>
              <a:cs typeface="Arial"/>
            </a:endParaRPr>
          </a:p>
        </p:txBody>
      </p:sp>
      <p:sp>
        <p:nvSpPr>
          <p:cNvPr id="1831" name="object 1831"/>
          <p:cNvSpPr txBox="1"/>
          <p:nvPr/>
        </p:nvSpPr>
        <p:spPr>
          <a:xfrm>
            <a:off x="5628591" y="10587712"/>
            <a:ext cx="701040" cy="118745"/>
          </a:xfrm>
          <a:prstGeom prst="rect">
            <a:avLst/>
          </a:prstGeom>
        </p:spPr>
        <p:txBody>
          <a:bodyPr wrap="square" lIns="0" tIns="24765" rIns="0" bIns="0" rtlCol="0" vert="horz">
            <a:spAutoFit/>
          </a:bodyPr>
          <a:lstStyle/>
          <a:p>
            <a:pPr marL="31750" marR="5080" indent="-19685">
              <a:lnSpc>
                <a:spcPct val="75900"/>
              </a:lnSpc>
              <a:spcBef>
                <a:spcPts val="195"/>
              </a:spcBef>
            </a:pPr>
            <a:r>
              <a:rPr dirty="0" sz="350" spc="-10">
                <a:latin typeface="Arial"/>
                <a:cs typeface="Arial"/>
              </a:rPr>
              <a:t>500х400(h) </a:t>
            </a:r>
            <a:r>
              <a:rPr dirty="0" sz="350" spc="-5">
                <a:latin typeface="Arial"/>
                <a:cs typeface="Arial"/>
              </a:rPr>
              <a:t>від cтелі на </a:t>
            </a:r>
            <a:r>
              <a:rPr dirty="0" sz="350" spc="-10">
                <a:latin typeface="Arial"/>
                <a:cs typeface="Arial"/>
              </a:rPr>
              <a:t>100мм на </a:t>
            </a:r>
            <a:r>
              <a:rPr dirty="0" sz="350" spc="-5">
                <a:latin typeface="Arial"/>
                <a:cs typeface="Arial"/>
              </a:rPr>
              <a:t> </a:t>
            </a:r>
            <a:r>
              <a:rPr dirty="0" sz="350" spc="-10">
                <a:latin typeface="Arial"/>
                <a:cs typeface="Arial"/>
              </a:rPr>
              <a:t>2/5/8/11/14/17/20/23/26</a:t>
            </a:r>
            <a:r>
              <a:rPr dirty="0" sz="350" spc="-5">
                <a:latin typeface="Arial"/>
                <a:cs typeface="Arial"/>
              </a:rPr>
              <a:t> поверху</a:t>
            </a:r>
            <a:endParaRPr sz="350">
              <a:latin typeface="Arial"/>
              <a:cs typeface="Arial"/>
            </a:endParaRPr>
          </a:p>
        </p:txBody>
      </p:sp>
      <p:sp>
        <p:nvSpPr>
          <p:cNvPr id="1832" name="object 1832"/>
          <p:cNvSpPr txBox="1"/>
          <p:nvPr/>
        </p:nvSpPr>
        <p:spPr>
          <a:xfrm>
            <a:off x="5858304" y="10717103"/>
            <a:ext cx="151130" cy="238125"/>
          </a:xfrm>
          <a:prstGeom prst="rect">
            <a:avLst/>
          </a:prstGeom>
        </p:spPr>
        <p:txBody>
          <a:bodyPr wrap="square" lIns="0" tIns="35560" rIns="0" bIns="0" rtlCol="0" vert="horz">
            <a:spAutoFit/>
          </a:bodyPr>
          <a:lstStyle/>
          <a:p>
            <a:pPr marL="36830">
              <a:lnSpc>
                <a:spcPct val="100000"/>
              </a:lnSpc>
              <a:spcBef>
                <a:spcPts val="280"/>
              </a:spcBef>
            </a:pPr>
            <a:r>
              <a:rPr dirty="0" sz="500" spc="-5">
                <a:latin typeface="Arial"/>
                <a:cs typeface="Arial"/>
              </a:rPr>
              <a:t>Д-5</a:t>
            </a:r>
            <a:endParaRPr sz="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25"/>
              </a:spcBef>
            </a:pPr>
            <a:r>
              <a:rPr dirty="0" sz="550" spc="15">
                <a:latin typeface="Arial"/>
                <a:cs typeface="Arial"/>
              </a:rPr>
              <a:t>2</a:t>
            </a:r>
            <a:endParaRPr sz="550">
              <a:latin typeface="Arial"/>
              <a:cs typeface="Arial"/>
            </a:endParaRPr>
          </a:p>
        </p:txBody>
      </p:sp>
      <p:sp>
        <p:nvSpPr>
          <p:cNvPr id="1833" name="object 1833"/>
          <p:cNvSpPr txBox="1"/>
          <p:nvPr/>
        </p:nvSpPr>
        <p:spPr>
          <a:xfrm>
            <a:off x="5590035" y="10930763"/>
            <a:ext cx="551180" cy="787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dirty="0" baseline="9259" sz="450" spc="7">
                <a:latin typeface="Arial"/>
                <a:cs typeface="Arial"/>
              </a:rPr>
              <a:t>ШПП</a:t>
            </a:r>
            <a:r>
              <a:rPr dirty="0" baseline="9259" sz="450" spc="7">
                <a:latin typeface="Arial"/>
                <a:cs typeface="Arial"/>
              </a:rPr>
              <a:t>       </a:t>
            </a:r>
            <a:r>
              <a:rPr dirty="0" baseline="9259" sz="450" spc="44">
                <a:latin typeface="Arial"/>
                <a:cs typeface="Arial"/>
              </a:rPr>
              <a:t> </a:t>
            </a:r>
            <a:r>
              <a:rPr dirty="0" sz="350" spc="-10">
                <a:latin typeface="Arial"/>
                <a:cs typeface="Arial"/>
              </a:rPr>
              <a:t>300х300(h</a:t>
            </a:r>
            <a:r>
              <a:rPr dirty="0" sz="350" spc="-5">
                <a:latin typeface="Arial"/>
                <a:cs typeface="Arial"/>
              </a:rPr>
              <a:t>)</a:t>
            </a:r>
            <a:r>
              <a:rPr dirty="0" sz="350" spc="-5">
                <a:latin typeface="Arial"/>
                <a:cs typeface="Arial"/>
              </a:rPr>
              <a:t> </a:t>
            </a:r>
            <a:r>
              <a:rPr dirty="0" sz="350" spc="-10">
                <a:latin typeface="Arial"/>
                <a:cs typeface="Arial"/>
              </a:rPr>
              <a:t>від</a:t>
            </a:r>
            <a:endParaRPr sz="350">
              <a:latin typeface="Arial"/>
              <a:cs typeface="Arial"/>
            </a:endParaRPr>
          </a:p>
        </p:txBody>
      </p:sp>
      <p:sp>
        <p:nvSpPr>
          <p:cNvPr id="1834" name="object 1834"/>
          <p:cNvSpPr txBox="1"/>
          <p:nvPr/>
        </p:nvSpPr>
        <p:spPr>
          <a:xfrm>
            <a:off x="5176148" y="10984397"/>
            <a:ext cx="973455" cy="10858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algn="ctr">
              <a:lnSpc>
                <a:spcPts val="360"/>
              </a:lnSpc>
              <a:spcBef>
                <a:spcPts val="95"/>
              </a:spcBef>
              <a:tabLst>
                <a:tab pos="587375" algn="l"/>
              </a:tabLst>
            </a:pPr>
            <a:r>
              <a:rPr dirty="0" baseline="7936" sz="525" spc="-15">
                <a:latin typeface="Arial"/>
                <a:cs typeface="Arial"/>
              </a:rPr>
              <a:t>350х550(h</a:t>
            </a:r>
            <a:r>
              <a:rPr dirty="0" baseline="7936" sz="525" spc="-7">
                <a:latin typeface="Arial"/>
                <a:cs typeface="Arial"/>
              </a:rPr>
              <a:t>)</a:t>
            </a:r>
            <a:r>
              <a:rPr dirty="0" baseline="7936" sz="525">
                <a:latin typeface="Arial"/>
                <a:cs typeface="Arial"/>
              </a:rPr>
              <a:t>    </a:t>
            </a:r>
            <a:r>
              <a:rPr dirty="0" baseline="7936" sz="525" spc="22">
                <a:latin typeface="Arial"/>
                <a:cs typeface="Arial"/>
              </a:rPr>
              <a:t> </a:t>
            </a:r>
            <a:r>
              <a:rPr dirty="0" sz="300" spc="5">
                <a:latin typeface="Arial"/>
                <a:cs typeface="Arial"/>
              </a:rPr>
              <a:t>ШСТ</a:t>
            </a:r>
            <a:r>
              <a:rPr dirty="0" sz="300">
                <a:latin typeface="Arial"/>
                <a:cs typeface="Arial"/>
              </a:rPr>
              <a:t>	</a:t>
            </a:r>
            <a:r>
              <a:rPr dirty="0" baseline="15873" sz="525" spc="-7">
                <a:latin typeface="Arial"/>
                <a:cs typeface="Arial"/>
              </a:rPr>
              <a:t>cтелі</a:t>
            </a:r>
            <a:r>
              <a:rPr dirty="0" baseline="15873" sz="525" spc="-7">
                <a:latin typeface="Arial"/>
                <a:cs typeface="Arial"/>
              </a:rPr>
              <a:t> </a:t>
            </a:r>
            <a:r>
              <a:rPr dirty="0" baseline="15873" sz="525" spc="-15">
                <a:latin typeface="Arial"/>
                <a:cs typeface="Arial"/>
              </a:rPr>
              <a:t>н</a:t>
            </a:r>
            <a:r>
              <a:rPr dirty="0" baseline="15873" sz="525" spc="-7">
                <a:latin typeface="Arial"/>
                <a:cs typeface="Arial"/>
              </a:rPr>
              <a:t>а</a:t>
            </a:r>
            <a:r>
              <a:rPr dirty="0" baseline="15873" sz="525" spc="-7">
                <a:latin typeface="Arial"/>
                <a:cs typeface="Arial"/>
              </a:rPr>
              <a:t> </a:t>
            </a:r>
            <a:r>
              <a:rPr dirty="0" baseline="15873" sz="525" spc="-15">
                <a:latin typeface="Arial"/>
                <a:cs typeface="Arial"/>
              </a:rPr>
              <a:t>100мм</a:t>
            </a:r>
            <a:endParaRPr baseline="15873" sz="525">
              <a:latin typeface="Arial"/>
              <a:cs typeface="Arial"/>
            </a:endParaRPr>
          </a:p>
          <a:p>
            <a:pPr algn="ctr" marL="29209">
              <a:lnSpc>
                <a:spcPts val="300"/>
              </a:lnSpc>
            </a:pPr>
            <a:r>
              <a:rPr dirty="0" sz="300" spc="5">
                <a:latin typeface="Arial"/>
                <a:cs typeface="Arial"/>
              </a:rPr>
              <a:t>ШСТ</a:t>
            </a:r>
            <a:endParaRPr sz="300">
              <a:latin typeface="Arial"/>
              <a:cs typeface="Arial"/>
            </a:endParaRPr>
          </a:p>
        </p:txBody>
      </p:sp>
      <p:sp>
        <p:nvSpPr>
          <p:cNvPr id="1835" name="object 1835"/>
          <p:cNvSpPr txBox="1"/>
          <p:nvPr/>
        </p:nvSpPr>
        <p:spPr>
          <a:xfrm>
            <a:off x="5766216" y="11056587"/>
            <a:ext cx="363220" cy="168910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250" spc="5">
                <a:latin typeface="Arial"/>
                <a:cs typeface="Arial"/>
              </a:rPr>
              <a:t>2,0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  <a:p>
            <a:pPr marL="40640" marR="5080" indent="7620">
              <a:lnSpc>
                <a:spcPct val="75900"/>
              </a:lnSpc>
              <a:spcBef>
                <a:spcPts val="140"/>
              </a:spcBef>
            </a:pPr>
            <a:r>
              <a:rPr dirty="0" sz="350" spc="-10">
                <a:latin typeface="Arial"/>
                <a:cs typeface="Arial"/>
              </a:rPr>
              <a:t>450х800(h</a:t>
            </a:r>
            <a:r>
              <a:rPr dirty="0" sz="350" spc="-5">
                <a:latin typeface="Arial"/>
                <a:cs typeface="Arial"/>
              </a:rPr>
              <a:t>)</a:t>
            </a:r>
            <a:r>
              <a:rPr dirty="0" sz="350" spc="-5">
                <a:latin typeface="Arial"/>
                <a:cs typeface="Arial"/>
              </a:rPr>
              <a:t> </a:t>
            </a:r>
            <a:r>
              <a:rPr dirty="0" sz="350" spc="-10">
                <a:latin typeface="Arial"/>
                <a:cs typeface="Arial"/>
              </a:rPr>
              <a:t>від  </a:t>
            </a:r>
            <a:r>
              <a:rPr dirty="0" sz="350" spc="-5">
                <a:latin typeface="Arial"/>
                <a:cs typeface="Arial"/>
              </a:rPr>
              <a:t>cтелі</a:t>
            </a:r>
            <a:r>
              <a:rPr dirty="0" sz="350" spc="-5">
                <a:latin typeface="Arial"/>
                <a:cs typeface="Arial"/>
              </a:rPr>
              <a:t> </a:t>
            </a:r>
            <a:r>
              <a:rPr dirty="0" sz="350" spc="-10">
                <a:latin typeface="Arial"/>
                <a:cs typeface="Arial"/>
              </a:rPr>
              <a:t>н</a:t>
            </a:r>
            <a:r>
              <a:rPr dirty="0" sz="350" spc="-5">
                <a:latin typeface="Arial"/>
                <a:cs typeface="Arial"/>
              </a:rPr>
              <a:t>а</a:t>
            </a:r>
            <a:r>
              <a:rPr dirty="0" sz="350" spc="-5">
                <a:latin typeface="Arial"/>
                <a:cs typeface="Arial"/>
              </a:rPr>
              <a:t> </a:t>
            </a:r>
            <a:r>
              <a:rPr dirty="0" sz="350" spc="-10">
                <a:latin typeface="Arial"/>
                <a:cs typeface="Arial"/>
              </a:rPr>
              <a:t>100мм</a:t>
            </a:r>
            <a:endParaRPr sz="350">
              <a:latin typeface="Arial"/>
              <a:cs typeface="Arial"/>
            </a:endParaRPr>
          </a:p>
        </p:txBody>
      </p:sp>
      <p:sp>
        <p:nvSpPr>
          <p:cNvPr id="1836" name="object 1836"/>
          <p:cNvSpPr txBox="1"/>
          <p:nvPr/>
        </p:nvSpPr>
        <p:spPr>
          <a:xfrm>
            <a:off x="5836041" y="11244888"/>
            <a:ext cx="106045" cy="9271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400" spc="25">
                <a:latin typeface="Arial"/>
                <a:cs typeface="Arial"/>
              </a:rPr>
              <a:t>ОВ</a:t>
            </a:r>
            <a:endParaRPr sz="400">
              <a:latin typeface="Arial"/>
              <a:cs typeface="Arial"/>
            </a:endParaRPr>
          </a:p>
        </p:txBody>
      </p:sp>
      <p:sp>
        <p:nvSpPr>
          <p:cNvPr id="1837" name="object 1837"/>
          <p:cNvSpPr txBox="1"/>
          <p:nvPr/>
        </p:nvSpPr>
        <p:spPr>
          <a:xfrm>
            <a:off x="5424177" y="11629744"/>
            <a:ext cx="126364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 spc="-5">
                <a:latin typeface="Arial"/>
                <a:cs typeface="Arial"/>
              </a:rPr>
              <a:t>Д-6</a:t>
            </a:r>
            <a:endParaRPr sz="500">
              <a:latin typeface="Arial"/>
              <a:cs typeface="Arial"/>
            </a:endParaRPr>
          </a:p>
        </p:txBody>
      </p:sp>
      <p:sp>
        <p:nvSpPr>
          <p:cNvPr id="1838" name="object 1838"/>
          <p:cNvSpPr txBox="1"/>
          <p:nvPr/>
        </p:nvSpPr>
        <p:spPr>
          <a:xfrm>
            <a:off x="5403938" y="11728915"/>
            <a:ext cx="172720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ПР-7</a:t>
            </a:r>
            <a:endParaRPr sz="500">
              <a:latin typeface="Arial"/>
              <a:cs typeface="Arial"/>
            </a:endParaRPr>
          </a:p>
        </p:txBody>
      </p:sp>
      <p:sp>
        <p:nvSpPr>
          <p:cNvPr id="1839" name="object 1839"/>
          <p:cNvSpPr txBox="1"/>
          <p:nvPr/>
        </p:nvSpPr>
        <p:spPr>
          <a:xfrm>
            <a:off x="5225834" y="11329892"/>
            <a:ext cx="610870" cy="13462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ts val="405"/>
              </a:lnSpc>
              <a:spcBef>
                <a:spcPts val="135"/>
              </a:spcBef>
            </a:pPr>
            <a:r>
              <a:rPr dirty="0" sz="400" spc="15">
                <a:latin typeface="Arial"/>
                <a:cs typeface="Arial"/>
              </a:rPr>
              <a:t>150</a:t>
            </a:r>
            <a:r>
              <a:rPr dirty="0" sz="400" spc="-5">
                <a:latin typeface="Arial"/>
                <a:cs typeface="Arial"/>
              </a:rPr>
              <a:t> </a:t>
            </a:r>
            <a:r>
              <a:rPr dirty="0" sz="400" spc="25">
                <a:latin typeface="Arial"/>
                <a:cs typeface="Arial"/>
              </a:rPr>
              <a:t>ЕО</a:t>
            </a:r>
            <a:r>
              <a:rPr dirty="0" sz="400" spc="-5">
                <a:latin typeface="Arial"/>
                <a:cs typeface="Arial"/>
              </a:rPr>
              <a:t> </a:t>
            </a:r>
            <a:r>
              <a:rPr dirty="0" sz="400" spc="25">
                <a:latin typeface="Arial"/>
                <a:cs typeface="Arial"/>
              </a:rPr>
              <a:t>C</a:t>
            </a:r>
            <a:r>
              <a:rPr dirty="0" sz="400" spc="-5">
                <a:latin typeface="Arial"/>
                <a:cs typeface="Arial"/>
              </a:rPr>
              <a:t> </a:t>
            </a:r>
            <a:r>
              <a:rPr dirty="0" sz="400" spc="25">
                <a:latin typeface="Arial"/>
                <a:cs typeface="Arial"/>
              </a:rPr>
              <a:t>ЕО3</a:t>
            </a:r>
            <a:r>
              <a:rPr dirty="0" sz="400" spc="-1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  <a:p>
            <a:pPr marL="48895">
              <a:lnSpc>
                <a:spcPts val="405"/>
              </a:lnSpc>
            </a:pPr>
            <a:r>
              <a:rPr dirty="0" sz="400">
                <a:latin typeface="Arial"/>
                <a:cs typeface="Arial"/>
              </a:rPr>
              <a:t>10</a:t>
            </a:r>
            <a:r>
              <a:rPr dirty="0" sz="400" spc="5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10</a:t>
            </a:r>
            <a:r>
              <a:rPr dirty="0" sz="400" spc="5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17</a:t>
            </a:r>
            <a:r>
              <a:rPr dirty="0" sz="400" spc="5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    </a:t>
            </a:r>
            <a:r>
              <a:rPr dirty="0" sz="400" spc="-4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350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840" name="object 1840"/>
          <p:cNvSpPr txBox="1"/>
          <p:nvPr/>
        </p:nvSpPr>
        <p:spPr>
          <a:xfrm>
            <a:off x="5942296" y="11375325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880</a:t>
            </a:r>
            <a:endParaRPr sz="400">
              <a:latin typeface="Arial"/>
              <a:cs typeface="Arial"/>
            </a:endParaRPr>
          </a:p>
        </p:txBody>
      </p:sp>
      <p:sp>
        <p:nvSpPr>
          <p:cNvPr id="1841" name="object 1841"/>
          <p:cNvSpPr txBox="1"/>
          <p:nvPr/>
        </p:nvSpPr>
        <p:spPr>
          <a:xfrm>
            <a:off x="5410010" y="11548368"/>
            <a:ext cx="60071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1010      </a:t>
            </a:r>
            <a:r>
              <a:rPr dirty="0" sz="400" spc="5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1 130       </a:t>
            </a:r>
            <a:r>
              <a:rPr dirty="0" sz="400">
                <a:latin typeface="Arial"/>
                <a:cs typeface="Arial"/>
              </a:rPr>
              <a:t>1010</a:t>
            </a:r>
            <a:endParaRPr sz="400">
              <a:latin typeface="Arial"/>
              <a:cs typeface="Arial"/>
            </a:endParaRPr>
          </a:p>
        </p:txBody>
      </p:sp>
      <p:sp>
        <p:nvSpPr>
          <p:cNvPr id="1842" name="object 1842"/>
          <p:cNvSpPr txBox="1"/>
          <p:nvPr/>
        </p:nvSpPr>
        <p:spPr>
          <a:xfrm>
            <a:off x="5881579" y="11629744"/>
            <a:ext cx="126364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 spc="-5">
                <a:latin typeface="Arial"/>
                <a:cs typeface="Arial"/>
              </a:rPr>
              <a:t>Д-6</a:t>
            </a:r>
            <a:endParaRPr sz="500">
              <a:latin typeface="Arial"/>
              <a:cs typeface="Arial"/>
            </a:endParaRPr>
          </a:p>
        </p:txBody>
      </p:sp>
      <p:sp>
        <p:nvSpPr>
          <p:cNvPr id="1843" name="object 1843"/>
          <p:cNvSpPr txBox="1"/>
          <p:nvPr/>
        </p:nvSpPr>
        <p:spPr>
          <a:xfrm>
            <a:off x="5735858" y="11728915"/>
            <a:ext cx="270510" cy="20827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10489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ПР-7</a:t>
            </a:r>
            <a:endParaRPr sz="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45"/>
              </a:spcBef>
            </a:pPr>
            <a:r>
              <a:rPr dirty="0" sz="400">
                <a:latin typeface="Arial"/>
                <a:cs typeface="Arial"/>
              </a:rPr>
              <a:t>25</a:t>
            </a:r>
            <a:r>
              <a:rPr dirty="0" sz="400" spc="5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1550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844" name="object 1844"/>
          <p:cNvSpPr txBox="1"/>
          <p:nvPr/>
        </p:nvSpPr>
        <p:spPr>
          <a:xfrm>
            <a:off x="6526192" y="11803381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845" name="object 1845"/>
          <p:cNvSpPr txBox="1"/>
          <p:nvPr/>
        </p:nvSpPr>
        <p:spPr>
          <a:xfrm>
            <a:off x="6169985" y="11375325"/>
            <a:ext cx="26035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-3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600</a:t>
            </a:r>
            <a:r>
              <a:rPr dirty="0" sz="400" spc="-2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200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846" name="object 1846"/>
          <p:cNvSpPr txBox="1"/>
          <p:nvPr/>
        </p:nvSpPr>
        <p:spPr>
          <a:xfrm>
            <a:off x="6604112" y="11411476"/>
            <a:ext cx="66675" cy="11366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550" spc="15">
                <a:latin typeface="Arial"/>
                <a:cs typeface="Arial"/>
              </a:rPr>
              <a:t>1</a:t>
            </a:r>
            <a:endParaRPr sz="550">
              <a:latin typeface="Arial"/>
              <a:cs typeface="Arial"/>
            </a:endParaRPr>
          </a:p>
        </p:txBody>
      </p:sp>
      <p:sp>
        <p:nvSpPr>
          <p:cNvPr id="1847" name="object 1847"/>
          <p:cNvSpPr txBox="1"/>
          <p:nvPr/>
        </p:nvSpPr>
        <p:spPr>
          <a:xfrm>
            <a:off x="6160877" y="11548368"/>
            <a:ext cx="34671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80</a:t>
            </a:r>
            <a:r>
              <a:rPr dirty="0" sz="400" spc="5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     </a:t>
            </a:r>
            <a:r>
              <a:rPr dirty="0" sz="400" spc="1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200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848" name="object 1848"/>
          <p:cNvSpPr txBox="1"/>
          <p:nvPr/>
        </p:nvSpPr>
        <p:spPr>
          <a:xfrm>
            <a:off x="6799419" y="11548368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3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350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849" name="object 1849"/>
          <p:cNvSpPr txBox="1"/>
          <p:nvPr/>
        </p:nvSpPr>
        <p:spPr>
          <a:xfrm>
            <a:off x="6877339" y="11660418"/>
            <a:ext cx="14668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6,6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1850" name="object 1850"/>
          <p:cNvSpPr txBox="1"/>
          <p:nvPr/>
        </p:nvSpPr>
        <p:spPr>
          <a:xfrm>
            <a:off x="7625171" y="11687425"/>
            <a:ext cx="172720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ПР-3</a:t>
            </a:r>
            <a:endParaRPr sz="500">
              <a:latin typeface="Arial"/>
              <a:cs typeface="Arial"/>
            </a:endParaRPr>
          </a:p>
        </p:txBody>
      </p:sp>
      <p:sp>
        <p:nvSpPr>
          <p:cNvPr id="1851" name="object 1851"/>
          <p:cNvSpPr txBox="1"/>
          <p:nvPr/>
        </p:nvSpPr>
        <p:spPr>
          <a:xfrm>
            <a:off x="6762988" y="11737324"/>
            <a:ext cx="66675" cy="11366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550" spc="15">
                <a:latin typeface="Arial"/>
                <a:cs typeface="Arial"/>
              </a:rPr>
              <a:t>2</a:t>
            </a:r>
            <a:endParaRPr sz="550">
              <a:latin typeface="Arial"/>
              <a:cs typeface="Arial"/>
            </a:endParaRPr>
          </a:p>
        </p:txBody>
      </p:sp>
      <p:sp>
        <p:nvSpPr>
          <p:cNvPr id="1852" name="object 1852"/>
          <p:cNvSpPr txBox="1"/>
          <p:nvPr/>
        </p:nvSpPr>
        <p:spPr>
          <a:xfrm>
            <a:off x="6084981" y="11847907"/>
            <a:ext cx="81216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100</a:t>
            </a:r>
            <a:r>
              <a:rPr dirty="0" sz="400" spc="1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1600</a:t>
            </a:r>
            <a:r>
              <a:rPr dirty="0" sz="400" spc="1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250     </a:t>
            </a:r>
            <a:r>
              <a:rPr dirty="0" sz="400" spc="8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700  </a:t>
            </a:r>
            <a:r>
              <a:rPr dirty="0" sz="400" spc="5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1200</a:t>
            </a:r>
            <a:r>
              <a:rPr dirty="0" sz="400" spc="-1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853" name="object 1853"/>
          <p:cNvSpPr txBox="1"/>
          <p:nvPr/>
        </p:nvSpPr>
        <p:spPr>
          <a:xfrm>
            <a:off x="6653697" y="11946801"/>
            <a:ext cx="14668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1,3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1854" name="object 1854"/>
          <p:cNvSpPr txBox="1"/>
          <p:nvPr/>
        </p:nvSpPr>
        <p:spPr>
          <a:xfrm>
            <a:off x="7245689" y="11970073"/>
            <a:ext cx="66675" cy="11366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550" spc="15">
                <a:latin typeface="Arial"/>
                <a:cs typeface="Arial"/>
              </a:rPr>
              <a:t>5</a:t>
            </a:r>
            <a:endParaRPr sz="550">
              <a:latin typeface="Arial"/>
              <a:cs typeface="Arial"/>
            </a:endParaRPr>
          </a:p>
        </p:txBody>
      </p:sp>
      <p:sp>
        <p:nvSpPr>
          <p:cNvPr id="1855" name="object 1855"/>
          <p:cNvSpPr txBox="1"/>
          <p:nvPr/>
        </p:nvSpPr>
        <p:spPr>
          <a:xfrm>
            <a:off x="6573753" y="12087624"/>
            <a:ext cx="166370" cy="186055"/>
          </a:xfrm>
          <a:prstGeom prst="rect">
            <a:avLst/>
          </a:prstGeom>
        </p:spPr>
        <p:txBody>
          <a:bodyPr wrap="square" lIns="0" tIns="254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dirty="0" sz="250" spc="5">
                <a:latin typeface="Arial"/>
                <a:cs typeface="Arial"/>
              </a:rPr>
              <a:t>4,8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  <a:p>
            <a:pPr algn="r" marR="5080">
              <a:lnSpc>
                <a:spcPct val="100000"/>
              </a:lnSpc>
              <a:spcBef>
                <a:spcPts val="200"/>
              </a:spcBef>
            </a:pPr>
            <a:r>
              <a:rPr dirty="0" sz="550" spc="15">
                <a:latin typeface="Arial"/>
                <a:cs typeface="Arial"/>
              </a:rPr>
              <a:t>3</a:t>
            </a:r>
            <a:endParaRPr sz="550">
              <a:latin typeface="Arial"/>
              <a:cs typeface="Arial"/>
            </a:endParaRPr>
          </a:p>
        </p:txBody>
      </p:sp>
      <p:sp>
        <p:nvSpPr>
          <p:cNvPr id="1856" name="object 1856"/>
          <p:cNvSpPr txBox="1"/>
          <p:nvPr/>
        </p:nvSpPr>
        <p:spPr>
          <a:xfrm>
            <a:off x="6580837" y="12301260"/>
            <a:ext cx="33401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2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00</a:t>
            </a:r>
            <a:r>
              <a:rPr dirty="0" sz="400" spc="5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    </a:t>
            </a:r>
            <a:r>
              <a:rPr dirty="0" sz="400" spc="3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857" name="object 1857"/>
          <p:cNvSpPr txBox="1"/>
          <p:nvPr/>
        </p:nvSpPr>
        <p:spPr>
          <a:xfrm>
            <a:off x="7298311" y="12336402"/>
            <a:ext cx="16573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26,2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1858" name="object 1858"/>
          <p:cNvSpPr txBox="1"/>
          <p:nvPr/>
        </p:nvSpPr>
        <p:spPr>
          <a:xfrm>
            <a:off x="8153410" y="12336402"/>
            <a:ext cx="14668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9,5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1859" name="object 1859"/>
          <p:cNvSpPr txBox="1"/>
          <p:nvPr/>
        </p:nvSpPr>
        <p:spPr>
          <a:xfrm>
            <a:off x="9123870" y="12387521"/>
            <a:ext cx="84455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10">
                <a:latin typeface="Arial"/>
                <a:cs typeface="Arial"/>
              </a:rPr>
              <a:t>В</a:t>
            </a:r>
            <a:endParaRPr sz="700">
              <a:latin typeface="Arial"/>
              <a:cs typeface="Arial"/>
            </a:endParaRPr>
          </a:p>
        </p:txBody>
      </p:sp>
      <p:sp>
        <p:nvSpPr>
          <p:cNvPr id="1860" name="object 1860"/>
          <p:cNvSpPr txBox="1"/>
          <p:nvPr/>
        </p:nvSpPr>
        <p:spPr>
          <a:xfrm>
            <a:off x="7292239" y="11847907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4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445</a:t>
            </a:r>
            <a:endParaRPr sz="400">
              <a:latin typeface="Arial"/>
              <a:cs typeface="Arial"/>
            </a:endParaRPr>
          </a:p>
        </p:txBody>
      </p:sp>
      <p:sp>
        <p:nvSpPr>
          <p:cNvPr id="1861" name="object 1861"/>
          <p:cNvSpPr txBox="1"/>
          <p:nvPr/>
        </p:nvSpPr>
        <p:spPr>
          <a:xfrm>
            <a:off x="7772916" y="11847907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862" name="object 1862"/>
          <p:cNvSpPr txBox="1"/>
          <p:nvPr/>
        </p:nvSpPr>
        <p:spPr>
          <a:xfrm>
            <a:off x="8139242" y="11847907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2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880</a:t>
            </a:r>
            <a:endParaRPr sz="400">
              <a:latin typeface="Arial"/>
              <a:cs typeface="Arial"/>
            </a:endParaRPr>
          </a:p>
        </p:txBody>
      </p:sp>
      <p:sp>
        <p:nvSpPr>
          <p:cNvPr id="1863" name="object 1863"/>
          <p:cNvSpPr txBox="1"/>
          <p:nvPr/>
        </p:nvSpPr>
        <p:spPr>
          <a:xfrm>
            <a:off x="8219186" y="11970073"/>
            <a:ext cx="66675" cy="11366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550" spc="15">
                <a:latin typeface="Arial"/>
                <a:cs typeface="Arial"/>
              </a:rPr>
              <a:t>7</a:t>
            </a:r>
            <a:endParaRPr sz="550">
              <a:latin typeface="Arial"/>
              <a:cs typeface="Arial"/>
            </a:endParaRPr>
          </a:p>
        </p:txBody>
      </p:sp>
      <p:sp>
        <p:nvSpPr>
          <p:cNvPr id="1864" name="object 1864"/>
          <p:cNvSpPr txBox="1"/>
          <p:nvPr/>
        </p:nvSpPr>
        <p:spPr>
          <a:xfrm>
            <a:off x="9128931" y="12152748"/>
            <a:ext cx="73025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5">
                <a:latin typeface="Arial"/>
                <a:cs typeface="Arial"/>
              </a:rPr>
              <a:t>Г</a:t>
            </a:r>
            <a:endParaRPr sz="700">
              <a:latin typeface="Arial"/>
              <a:cs typeface="Arial"/>
            </a:endParaRPr>
          </a:p>
        </p:txBody>
      </p:sp>
      <p:sp>
        <p:nvSpPr>
          <p:cNvPr id="1865" name="object 1865"/>
          <p:cNvSpPr txBox="1"/>
          <p:nvPr/>
        </p:nvSpPr>
        <p:spPr>
          <a:xfrm>
            <a:off x="7207235" y="11548368"/>
            <a:ext cx="26035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100</a:t>
            </a:r>
            <a:r>
              <a:rPr dirty="0" sz="400" spc="-3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-2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700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866" name="object 1866"/>
          <p:cNvSpPr txBox="1"/>
          <p:nvPr/>
        </p:nvSpPr>
        <p:spPr>
          <a:xfrm>
            <a:off x="7619100" y="11548368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910</a:t>
            </a:r>
            <a:endParaRPr sz="400">
              <a:latin typeface="Arial"/>
              <a:cs typeface="Arial"/>
            </a:endParaRPr>
          </a:p>
        </p:txBody>
      </p:sp>
      <p:sp>
        <p:nvSpPr>
          <p:cNvPr id="1867" name="object 1867"/>
          <p:cNvSpPr txBox="1"/>
          <p:nvPr/>
        </p:nvSpPr>
        <p:spPr>
          <a:xfrm>
            <a:off x="7205211" y="11375325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150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868" name="object 1868"/>
          <p:cNvSpPr txBox="1"/>
          <p:nvPr/>
        </p:nvSpPr>
        <p:spPr>
          <a:xfrm>
            <a:off x="7807322" y="11375325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5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975</a:t>
            </a:r>
            <a:endParaRPr sz="400">
              <a:latin typeface="Arial"/>
              <a:cs typeface="Arial"/>
            </a:endParaRPr>
          </a:p>
        </p:txBody>
      </p:sp>
      <p:sp>
        <p:nvSpPr>
          <p:cNvPr id="1869" name="object 1869"/>
          <p:cNvSpPr txBox="1"/>
          <p:nvPr/>
        </p:nvSpPr>
        <p:spPr>
          <a:xfrm>
            <a:off x="8077513" y="11481416"/>
            <a:ext cx="194310" cy="156210"/>
          </a:xfrm>
          <a:prstGeom prst="rect">
            <a:avLst/>
          </a:prstGeom>
        </p:spPr>
        <p:txBody>
          <a:bodyPr wrap="square" lIns="0" tIns="25400" rIns="0" bIns="0" rtlCol="0" vert="horz">
            <a:spAutoFit/>
          </a:bodyPr>
          <a:lstStyle/>
          <a:p>
            <a:pPr marL="40640">
              <a:lnSpc>
                <a:spcPct val="100000"/>
              </a:lnSpc>
              <a:spcBef>
                <a:spcPts val="200"/>
              </a:spcBef>
            </a:pPr>
            <a:r>
              <a:rPr dirty="0" sz="250" spc="5">
                <a:latin typeface="Arial"/>
                <a:cs typeface="Arial"/>
              </a:rPr>
              <a:t>17,5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dirty="0" sz="400">
                <a:latin typeface="Arial"/>
                <a:cs typeface="Arial"/>
              </a:rPr>
              <a:t>3515</a:t>
            </a:r>
            <a:endParaRPr sz="400">
              <a:latin typeface="Arial"/>
              <a:cs typeface="Arial"/>
            </a:endParaRPr>
          </a:p>
        </p:txBody>
      </p:sp>
      <p:sp>
        <p:nvSpPr>
          <p:cNvPr id="1870" name="object 1870"/>
          <p:cNvSpPr txBox="1"/>
          <p:nvPr/>
        </p:nvSpPr>
        <p:spPr>
          <a:xfrm>
            <a:off x="8595632" y="11548368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350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871" name="object 1871"/>
          <p:cNvSpPr txBox="1"/>
          <p:nvPr/>
        </p:nvSpPr>
        <p:spPr>
          <a:xfrm>
            <a:off x="9129942" y="11639689"/>
            <a:ext cx="85090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10">
                <a:latin typeface="Arial"/>
                <a:cs typeface="Arial"/>
              </a:rPr>
              <a:t>Д</a:t>
            </a:r>
            <a:endParaRPr sz="700">
              <a:latin typeface="Arial"/>
              <a:cs typeface="Arial"/>
            </a:endParaRPr>
          </a:p>
        </p:txBody>
      </p:sp>
      <p:sp>
        <p:nvSpPr>
          <p:cNvPr id="1872" name="object 1872"/>
          <p:cNvSpPr txBox="1"/>
          <p:nvPr/>
        </p:nvSpPr>
        <p:spPr>
          <a:xfrm>
            <a:off x="6604112" y="11017827"/>
            <a:ext cx="66675" cy="11366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550" spc="15">
                <a:latin typeface="Arial"/>
                <a:cs typeface="Arial"/>
              </a:rPr>
              <a:t>1</a:t>
            </a:r>
            <a:endParaRPr sz="550">
              <a:latin typeface="Arial"/>
              <a:cs typeface="Arial"/>
            </a:endParaRPr>
          </a:p>
        </p:txBody>
      </p:sp>
      <p:sp>
        <p:nvSpPr>
          <p:cNvPr id="1873" name="object 1873"/>
          <p:cNvSpPr txBox="1"/>
          <p:nvPr/>
        </p:nvSpPr>
        <p:spPr>
          <a:xfrm>
            <a:off x="6837873" y="11160514"/>
            <a:ext cx="14668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7,3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1874" name="object 1874"/>
          <p:cNvSpPr txBox="1"/>
          <p:nvPr/>
        </p:nvSpPr>
        <p:spPr>
          <a:xfrm>
            <a:off x="7889290" y="11197954"/>
            <a:ext cx="66675" cy="11366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550" spc="15">
                <a:latin typeface="Arial"/>
                <a:cs typeface="Arial"/>
              </a:rPr>
              <a:t>8</a:t>
            </a:r>
            <a:endParaRPr sz="550">
              <a:latin typeface="Arial"/>
              <a:cs typeface="Arial"/>
            </a:endParaRPr>
          </a:p>
        </p:txBody>
      </p:sp>
      <p:sp>
        <p:nvSpPr>
          <p:cNvPr id="1875" name="object 1875"/>
          <p:cNvSpPr txBox="1"/>
          <p:nvPr/>
        </p:nvSpPr>
        <p:spPr>
          <a:xfrm>
            <a:off x="9123870" y="11191395"/>
            <a:ext cx="84455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10">
                <a:latin typeface="Arial"/>
                <a:cs typeface="Arial"/>
              </a:rPr>
              <a:t>Е</a:t>
            </a:r>
            <a:endParaRPr sz="700">
              <a:latin typeface="Arial"/>
              <a:cs typeface="Arial"/>
            </a:endParaRPr>
          </a:p>
        </p:txBody>
      </p:sp>
      <p:sp>
        <p:nvSpPr>
          <p:cNvPr id="1876" name="object 1876"/>
          <p:cNvSpPr txBox="1"/>
          <p:nvPr/>
        </p:nvSpPr>
        <p:spPr>
          <a:xfrm>
            <a:off x="6548455" y="10874409"/>
            <a:ext cx="45085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1040</a:t>
            </a:r>
            <a:r>
              <a:rPr dirty="0" sz="400" spc="-2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810</a:t>
            </a:r>
            <a:r>
              <a:rPr dirty="0" sz="400" spc="-1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590</a:t>
            </a:r>
            <a:r>
              <a:rPr dirty="0" sz="400" spc="-1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810</a:t>
            </a:r>
            <a:endParaRPr sz="400">
              <a:latin typeface="Arial"/>
              <a:cs typeface="Arial"/>
            </a:endParaRPr>
          </a:p>
        </p:txBody>
      </p:sp>
      <p:sp>
        <p:nvSpPr>
          <p:cNvPr id="1877" name="object 1877"/>
          <p:cNvSpPr txBox="1"/>
          <p:nvPr/>
        </p:nvSpPr>
        <p:spPr>
          <a:xfrm>
            <a:off x="7123243" y="10830895"/>
            <a:ext cx="122555" cy="13271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ts val="409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  <a:p>
            <a:pPr marL="21590">
              <a:lnSpc>
                <a:spcPts val="409"/>
              </a:lnSpc>
            </a:pPr>
            <a:r>
              <a:rPr dirty="0" sz="400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878" name="object 1878"/>
          <p:cNvSpPr txBox="1"/>
          <p:nvPr/>
        </p:nvSpPr>
        <p:spPr>
          <a:xfrm>
            <a:off x="6604112" y="10405875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950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879" name="object 1879"/>
          <p:cNvSpPr txBox="1"/>
          <p:nvPr/>
        </p:nvSpPr>
        <p:spPr>
          <a:xfrm>
            <a:off x="6656733" y="10509827"/>
            <a:ext cx="66675" cy="11366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550" spc="15">
                <a:latin typeface="Arial"/>
                <a:cs typeface="Arial"/>
              </a:rPr>
              <a:t>3</a:t>
            </a:r>
            <a:endParaRPr sz="550">
              <a:latin typeface="Arial"/>
              <a:cs typeface="Arial"/>
            </a:endParaRPr>
          </a:p>
        </p:txBody>
      </p:sp>
      <p:sp>
        <p:nvSpPr>
          <p:cNvPr id="1880" name="object 1880"/>
          <p:cNvSpPr txBox="1"/>
          <p:nvPr/>
        </p:nvSpPr>
        <p:spPr>
          <a:xfrm>
            <a:off x="6663817" y="10665670"/>
            <a:ext cx="14668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3,0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1881" name="object 1881"/>
          <p:cNvSpPr txBox="1"/>
          <p:nvPr/>
        </p:nvSpPr>
        <p:spPr>
          <a:xfrm>
            <a:off x="7004845" y="10404864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000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882" name="object 1882"/>
          <p:cNvSpPr txBox="1"/>
          <p:nvPr/>
        </p:nvSpPr>
        <p:spPr>
          <a:xfrm>
            <a:off x="7121219" y="10478457"/>
            <a:ext cx="66675" cy="11366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550" spc="15">
                <a:latin typeface="Arial"/>
                <a:cs typeface="Arial"/>
              </a:rPr>
              <a:t>2</a:t>
            </a:r>
            <a:endParaRPr sz="550">
              <a:latin typeface="Arial"/>
              <a:cs typeface="Arial"/>
            </a:endParaRPr>
          </a:p>
        </p:txBody>
      </p:sp>
      <p:sp>
        <p:nvSpPr>
          <p:cNvPr id="1883" name="object 1883"/>
          <p:cNvSpPr txBox="1"/>
          <p:nvPr/>
        </p:nvSpPr>
        <p:spPr>
          <a:xfrm>
            <a:off x="6982582" y="10591797"/>
            <a:ext cx="14668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1,6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1884" name="object 1884"/>
          <p:cNvSpPr txBox="1"/>
          <p:nvPr/>
        </p:nvSpPr>
        <p:spPr>
          <a:xfrm>
            <a:off x="7023060" y="10644103"/>
            <a:ext cx="172720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ПР-1</a:t>
            </a:r>
            <a:endParaRPr sz="500">
              <a:latin typeface="Arial"/>
              <a:cs typeface="Arial"/>
            </a:endParaRPr>
          </a:p>
        </p:txBody>
      </p:sp>
      <p:sp>
        <p:nvSpPr>
          <p:cNvPr id="1885" name="object 1885"/>
          <p:cNvSpPr txBox="1"/>
          <p:nvPr/>
        </p:nvSpPr>
        <p:spPr>
          <a:xfrm>
            <a:off x="7384326" y="10549294"/>
            <a:ext cx="146685" cy="18986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algn="ctr" marL="59055">
              <a:lnSpc>
                <a:spcPct val="100000"/>
              </a:lnSpc>
              <a:spcBef>
                <a:spcPts val="125"/>
              </a:spcBef>
            </a:pPr>
            <a:r>
              <a:rPr dirty="0" sz="550" spc="15">
                <a:latin typeface="Arial"/>
                <a:cs typeface="Arial"/>
              </a:rPr>
              <a:t>4</a:t>
            </a:r>
            <a:endParaRPr sz="55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300"/>
              </a:spcBef>
            </a:pPr>
            <a:r>
              <a:rPr dirty="0" sz="250" spc="5">
                <a:latin typeface="Arial"/>
                <a:cs typeface="Arial"/>
              </a:rPr>
              <a:t>3,0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1886" name="object 1886"/>
          <p:cNvSpPr txBox="1"/>
          <p:nvPr/>
        </p:nvSpPr>
        <p:spPr>
          <a:xfrm>
            <a:off x="7758748" y="10642289"/>
            <a:ext cx="107950" cy="9207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400" spc="20">
                <a:latin typeface="Arial"/>
                <a:cs typeface="Arial"/>
              </a:rPr>
              <a:t>1Щ</a:t>
            </a:r>
            <a:endParaRPr sz="400">
              <a:latin typeface="Arial"/>
              <a:cs typeface="Arial"/>
            </a:endParaRPr>
          </a:p>
        </p:txBody>
      </p:sp>
      <p:sp>
        <p:nvSpPr>
          <p:cNvPr id="1887" name="object 1887"/>
          <p:cNvSpPr txBox="1"/>
          <p:nvPr/>
        </p:nvSpPr>
        <p:spPr>
          <a:xfrm>
            <a:off x="7792143" y="10740552"/>
            <a:ext cx="163830" cy="2228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algn="r" marR="5080">
              <a:lnSpc>
                <a:spcPct val="100000"/>
              </a:lnSpc>
              <a:spcBef>
                <a:spcPts val="125"/>
              </a:spcBef>
            </a:pPr>
            <a:r>
              <a:rPr dirty="0" sz="550" spc="15">
                <a:latin typeface="Arial"/>
                <a:cs typeface="Arial"/>
              </a:rPr>
              <a:t>5</a:t>
            </a:r>
            <a:endParaRPr sz="5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84"/>
              </a:spcBef>
            </a:pPr>
            <a:r>
              <a:rPr dirty="0" sz="400" spc="5">
                <a:latin typeface="Arial"/>
                <a:cs typeface="Arial"/>
              </a:rPr>
              <a:t>6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125</a:t>
            </a:r>
            <a:endParaRPr sz="400">
              <a:latin typeface="Arial"/>
              <a:cs typeface="Arial"/>
            </a:endParaRPr>
          </a:p>
        </p:txBody>
      </p:sp>
      <p:sp>
        <p:nvSpPr>
          <p:cNvPr id="1888" name="object 1888"/>
          <p:cNvSpPr txBox="1"/>
          <p:nvPr/>
        </p:nvSpPr>
        <p:spPr>
          <a:xfrm>
            <a:off x="8092692" y="10877167"/>
            <a:ext cx="16573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13,8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1889" name="object 1889"/>
          <p:cNvSpPr txBox="1"/>
          <p:nvPr/>
        </p:nvSpPr>
        <p:spPr>
          <a:xfrm>
            <a:off x="8453959" y="10874409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350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890" name="object 1890"/>
          <p:cNvSpPr txBox="1"/>
          <p:nvPr/>
        </p:nvSpPr>
        <p:spPr>
          <a:xfrm>
            <a:off x="9082381" y="10966742"/>
            <a:ext cx="180340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10">
                <a:latin typeface="Arial"/>
                <a:cs typeface="Arial"/>
              </a:rPr>
              <a:t>Ж/1</a:t>
            </a:r>
            <a:endParaRPr sz="700">
              <a:latin typeface="Arial"/>
              <a:cs typeface="Arial"/>
            </a:endParaRPr>
          </a:p>
        </p:txBody>
      </p:sp>
      <p:sp>
        <p:nvSpPr>
          <p:cNvPr id="1891" name="object 1891"/>
          <p:cNvSpPr txBox="1"/>
          <p:nvPr/>
        </p:nvSpPr>
        <p:spPr>
          <a:xfrm>
            <a:off x="4356568" y="10091787"/>
            <a:ext cx="267970" cy="15176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 marR="5080" indent="19050">
              <a:lnSpc>
                <a:spcPct val="100000"/>
              </a:lnSpc>
              <a:spcBef>
                <a:spcPts val="135"/>
              </a:spcBef>
            </a:pPr>
            <a:r>
              <a:rPr dirty="0" sz="400" spc="15">
                <a:latin typeface="Arial"/>
                <a:cs typeface="Arial"/>
              </a:rPr>
              <a:t>Ліфт№3 </a:t>
            </a:r>
            <a:r>
              <a:rPr dirty="0" sz="400" spc="-100">
                <a:latin typeface="Arial"/>
                <a:cs typeface="Arial"/>
              </a:rPr>
              <a:t> </a:t>
            </a:r>
            <a:r>
              <a:rPr dirty="0" sz="400" spc="15">
                <a:latin typeface="Arial"/>
                <a:cs typeface="Arial"/>
              </a:rPr>
              <a:t>Q=1000кг</a:t>
            </a:r>
            <a:endParaRPr sz="400">
              <a:latin typeface="Arial"/>
              <a:cs typeface="Arial"/>
            </a:endParaRPr>
          </a:p>
        </p:txBody>
      </p:sp>
      <p:sp>
        <p:nvSpPr>
          <p:cNvPr id="1892" name="object 1892"/>
          <p:cNvSpPr txBox="1"/>
          <p:nvPr/>
        </p:nvSpPr>
        <p:spPr>
          <a:xfrm>
            <a:off x="5053803" y="10232555"/>
            <a:ext cx="16573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14,8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1893" name="object 1893"/>
          <p:cNvSpPr txBox="1"/>
          <p:nvPr/>
        </p:nvSpPr>
        <p:spPr>
          <a:xfrm>
            <a:off x="1522092" y="9711676"/>
            <a:ext cx="14287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1475</a:t>
            </a:r>
            <a:endParaRPr sz="400">
              <a:latin typeface="Arial"/>
              <a:cs typeface="Arial"/>
            </a:endParaRPr>
          </a:p>
        </p:txBody>
      </p:sp>
      <p:sp>
        <p:nvSpPr>
          <p:cNvPr id="1894" name="object 1894"/>
          <p:cNvSpPr txBox="1"/>
          <p:nvPr/>
        </p:nvSpPr>
        <p:spPr>
          <a:xfrm>
            <a:off x="1934969" y="9461341"/>
            <a:ext cx="95885" cy="9207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400" spc="15">
                <a:latin typeface="Arial"/>
                <a:cs typeface="Arial"/>
              </a:rPr>
              <a:t>1Й</a:t>
            </a:r>
            <a:endParaRPr sz="400">
              <a:latin typeface="Arial"/>
              <a:cs typeface="Arial"/>
            </a:endParaRPr>
          </a:p>
        </p:txBody>
      </p:sp>
      <p:sp>
        <p:nvSpPr>
          <p:cNvPr id="1895" name="object 1895"/>
          <p:cNvSpPr txBox="1"/>
          <p:nvPr/>
        </p:nvSpPr>
        <p:spPr>
          <a:xfrm>
            <a:off x="1981518" y="9626396"/>
            <a:ext cx="16573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19,1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1896" name="object 1896"/>
          <p:cNvSpPr txBox="1"/>
          <p:nvPr/>
        </p:nvSpPr>
        <p:spPr>
          <a:xfrm>
            <a:off x="2041223" y="9711676"/>
            <a:ext cx="14287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3650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897" name="object 1897"/>
          <p:cNvSpPr txBox="1"/>
          <p:nvPr/>
        </p:nvSpPr>
        <p:spPr>
          <a:xfrm>
            <a:off x="2584641" y="9142960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200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898" name="object 1898"/>
          <p:cNvSpPr txBox="1"/>
          <p:nvPr/>
        </p:nvSpPr>
        <p:spPr>
          <a:xfrm>
            <a:off x="2464219" y="9265406"/>
            <a:ext cx="24828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15</a:t>
            </a:r>
            <a:r>
              <a:rPr dirty="0" sz="400" spc="5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   </a:t>
            </a:r>
            <a:r>
              <a:rPr dirty="0" sz="400" spc="4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40</a:t>
            </a:r>
            <a:endParaRPr sz="400">
              <a:latin typeface="Arial"/>
              <a:cs typeface="Arial"/>
            </a:endParaRPr>
          </a:p>
        </p:txBody>
      </p:sp>
      <p:sp>
        <p:nvSpPr>
          <p:cNvPr id="1899" name="object 1899"/>
          <p:cNvSpPr txBox="1"/>
          <p:nvPr/>
        </p:nvSpPr>
        <p:spPr>
          <a:xfrm>
            <a:off x="2553271" y="9308920"/>
            <a:ext cx="25654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710  </a:t>
            </a:r>
            <a:r>
              <a:rPr dirty="0" sz="400" spc="1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200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900" name="object 1900"/>
          <p:cNvSpPr txBox="1"/>
          <p:nvPr/>
        </p:nvSpPr>
        <p:spPr>
          <a:xfrm>
            <a:off x="2527972" y="9500912"/>
            <a:ext cx="253365" cy="19304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550" spc="15">
                <a:latin typeface="Arial"/>
                <a:cs typeface="Arial"/>
              </a:rPr>
              <a:t>ПР-1</a:t>
            </a:r>
            <a:r>
              <a:rPr dirty="0" sz="550" spc="5">
                <a:latin typeface="Arial"/>
                <a:cs typeface="Arial"/>
              </a:rPr>
              <a:t> </a:t>
            </a:r>
            <a:r>
              <a:rPr dirty="0" sz="550" spc="15">
                <a:latin typeface="Arial"/>
                <a:cs typeface="Arial"/>
              </a:rPr>
              <a:t>2</a:t>
            </a:r>
            <a:endParaRPr sz="550">
              <a:latin typeface="Arial"/>
              <a:cs typeface="Arial"/>
            </a:endParaRPr>
          </a:p>
          <a:p>
            <a:pPr marL="114300">
              <a:lnSpc>
                <a:spcPct val="100000"/>
              </a:lnSpc>
              <a:spcBef>
                <a:spcPts val="325"/>
              </a:spcBef>
            </a:pPr>
            <a:r>
              <a:rPr dirty="0" sz="250" spc="5">
                <a:latin typeface="Arial"/>
                <a:cs typeface="Arial"/>
              </a:rPr>
              <a:t>4,4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1901" name="object 1901"/>
          <p:cNvSpPr txBox="1"/>
          <p:nvPr/>
        </p:nvSpPr>
        <p:spPr>
          <a:xfrm>
            <a:off x="2514817" y="9711676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902" name="object 1902"/>
          <p:cNvSpPr txBox="1"/>
          <p:nvPr/>
        </p:nvSpPr>
        <p:spPr>
          <a:xfrm>
            <a:off x="2717207" y="9711676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2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540</a:t>
            </a:r>
            <a:endParaRPr sz="400">
              <a:latin typeface="Arial"/>
              <a:cs typeface="Arial"/>
            </a:endParaRPr>
          </a:p>
        </p:txBody>
      </p:sp>
      <p:sp>
        <p:nvSpPr>
          <p:cNvPr id="1903" name="object 1903"/>
          <p:cNvSpPr txBox="1"/>
          <p:nvPr/>
        </p:nvSpPr>
        <p:spPr>
          <a:xfrm>
            <a:off x="3182704" y="9711676"/>
            <a:ext cx="34861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200</a:t>
            </a:r>
            <a:r>
              <a:rPr dirty="0" sz="400" spc="-2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1600</a:t>
            </a:r>
            <a:r>
              <a:rPr dirty="0" sz="400" spc="-2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200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904" name="object 1904"/>
          <p:cNvSpPr txBox="1"/>
          <p:nvPr/>
        </p:nvSpPr>
        <p:spPr>
          <a:xfrm>
            <a:off x="2934776" y="9308920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2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140</a:t>
            </a:r>
            <a:endParaRPr sz="400">
              <a:latin typeface="Arial"/>
              <a:cs typeface="Arial"/>
            </a:endParaRPr>
          </a:p>
        </p:txBody>
      </p:sp>
      <p:sp>
        <p:nvSpPr>
          <p:cNvPr id="1905" name="object 1905"/>
          <p:cNvSpPr txBox="1"/>
          <p:nvPr/>
        </p:nvSpPr>
        <p:spPr>
          <a:xfrm>
            <a:off x="3305150" y="9308920"/>
            <a:ext cx="14287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1600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906" name="object 1906"/>
          <p:cNvSpPr txBox="1"/>
          <p:nvPr/>
        </p:nvSpPr>
        <p:spPr>
          <a:xfrm>
            <a:off x="2859892" y="9142960"/>
            <a:ext cx="14287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1500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907" name="object 1907"/>
          <p:cNvSpPr txBox="1"/>
          <p:nvPr/>
        </p:nvSpPr>
        <p:spPr>
          <a:xfrm>
            <a:off x="3391167" y="9142960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3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850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908" name="object 1908"/>
          <p:cNvSpPr txBox="1"/>
          <p:nvPr/>
        </p:nvSpPr>
        <p:spPr>
          <a:xfrm>
            <a:off x="3553079" y="9308920"/>
            <a:ext cx="21653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65</a:t>
            </a:r>
            <a:r>
              <a:rPr dirty="0" sz="400" spc="5">
                <a:latin typeface="Arial"/>
                <a:cs typeface="Arial"/>
              </a:rPr>
              <a:t>5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810</a:t>
            </a:r>
            <a:endParaRPr sz="400">
              <a:latin typeface="Arial"/>
              <a:cs typeface="Arial"/>
            </a:endParaRPr>
          </a:p>
        </p:txBody>
      </p:sp>
      <p:sp>
        <p:nvSpPr>
          <p:cNvPr id="1909" name="object 1909"/>
          <p:cNvSpPr txBox="1"/>
          <p:nvPr/>
        </p:nvSpPr>
        <p:spPr>
          <a:xfrm>
            <a:off x="3704871" y="9390295"/>
            <a:ext cx="126364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 spc="-5">
                <a:latin typeface="Arial"/>
                <a:cs typeface="Arial"/>
              </a:rPr>
              <a:t>Д-7</a:t>
            </a:r>
            <a:endParaRPr sz="500">
              <a:latin typeface="Arial"/>
              <a:cs typeface="Arial"/>
            </a:endParaRPr>
          </a:p>
        </p:txBody>
      </p:sp>
      <p:sp>
        <p:nvSpPr>
          <p:cNvPr id="1910" name="object 1910"/>
          <p:cNvSpPr txBox="1"/>
          <p:nvPr/>
        </p:nvSpPr>
        <p:spPr>
          <a:xfrm>
            <a:off x="2145454" y="8588132"/>
            <a:ext cx="66675" cy="11366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550" spc="15">
                <a:latin typeface="Arial"/>
                <a:cs typeface="Arial"/>
              </a:rPr>
              <a:t>2</a:t>
            </a:r>
            <a:endParaRPr sz="550">
              <a:latin typeface="Arial"/>
              <a:cs typeface="Arial"/>
            </a:endParaRPr>
          </a:p>
        </p:txBody>
      </p:sp>
      <p:sp>
        <p:nvSpPr>
          <p:cNvPr id="1911" name="object 1911"/>
          <p:cNvSpPr txBox="1"/>
          <p:nvPr/>
        </p:nvSpPr>
        <p:spPr>
          <a:xfrm>
            <a:off x="2064498" y="8785464"/>
            <a:ext cx="14668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3,4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1912" name="object 1912"/>
          <p:cNvSpPr txBox="1"/>
          <p:nvPr/>
        </p:nvSpPr>
        <p:spPr>
          <a:xfrm>
            <a:off x="2569462" y="8821160"/>
            <a:ext cx="21653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20</a:t>
            </a:r>
            <a:r>
              <a:rPr dirty="0" sz="400" spc="5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440</a:t>
            </a:r>
            <a:endParaRPr sz="400">
              <a:latin typeface="Arial"/>
              <a:cs typeface="Arial"/>
            </a:endParaRPr>
          </a:p>
        </p:txBody>
      </p:sp>
      <p:sp>
        <p:nvSpPr>
          <p:cNvPr id="1913" name="object 1913"/>
          <p:cNvSpPr txBox="1"/>
          <p:nvPr/>
        </p:nvSpPr>
        <p:spPr>
          <a:xfrm>
            <a:off x="1859072" y="8865685"/>
            <a:ext cx="4495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100     </a:t>
            </a:r>
            <a:r>
              <a:rPr dirty="0" sz="400" spc="10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-2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675</a:t>
            </a:r>
            <a:r>
              <a:rPr dirty="0" sz="400" spc="-3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914" name="object 1914"/>
          <p:cNvSpPr txBox="1"/>
          <p:nvPr/>
        </p:nvSpPr>
        <p:spPr>
          <a:xfrm>
            <a:off x="2475351" y="8865685"/>
            <a:ext cx="14287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1500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915" name="object 1915"/>
          <p:cNvSpPr txBox="1"/>
          <p:nvPr/>
        </p:nvSpPr>
        <p:spPr>
          <a:xfrm>
            <a:off x="1712339" y="8135056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200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916" name="object 1916"/>
          <p:cNvSpPr txBox="1"/>
          <p:nvPr/>
        </p:nvSpPr>
        <p:spPr>
          <a:xfrm>
            <a:off x="2268912" y="7653368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2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650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917" name="object 1917"/>
          <p:cNvSpPr txBox="1"/>
          <p:nvPr/>
        </p:nvSpPr>
        <p:spPr>
          <a:xfrm>
            <a:off x="2096881" y="7820062"/>
            <a:ext cx="16573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14,8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1918" name="object 1918"/>
          <p:cNvSpPr txBox="1"/>
          <p:nvPr/>
        </p:nvSpPr>
        <p:spPr>
          <a:xfrm>
            <a:off x="2053367" y="7986928"/>
            <a:ext cx="88265" cy="9207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400" spc="10">
                <a:latin typeface="Arial"/>
                <a:cs typeface="Arial"/>
              </a:rPr>
              <a:t>1К</a:t>
            </a:r>
            <a:endParaRPr sz="400">
              <a:latin typeface="Arial"/>
              <a:cs typeface="Arial"/>
            </a:endParaRPr>
          </a:p>
        </p:txBody>
      </p:sp>
      <p:sp>
        <p:nvSpPr>
          <p:cNvPr id="1919" name="object 1919"/>
          <p:cNvSpPr txBox="1"/>
          <p:nvPr/>
        </p:nvSpPr>
        <p:spPr>
          <a:xfrm>
            <a:off x="1976459" y="8135056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3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165</a:t>
            </a:r>
            <a:endParaRPr sz="400">
              <a:latin typeface="Arial"/>
              <a:cs typeface="Arial"/>
            </a:endParaRPr>
          </a:p>
        </p:txBody>
      </p:sp>
      <p:sp>
        <p:nvSpPr>
          <p:cNvPr id="1920" name="object 1920"/>
          <p:cNvSpPr txBox="1"/>
          <p:nvPr/>
        </p:nvSpPr>
        <p:spPr>
          <a:xfrm>
            <a:off x="2449040" y="7956674"/>
            <a:ext cx="66675" cy="11366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550" spc="15">
                <a:latin typeface="Arial"/>
                <a:cs typeface="Arial"/>
              </a:rPr>
              <a:t>4</a:t>
            </a:r>
            <a:endParaRPr sz="550">
              <a:latin typeface="Arial"/>
              <a:cs typeface="Arial"/>
            </a:endParaRPr>
          </a:p>
        </p:txBody>
      </p:sp>
      <p:sp>
        <p:nvSpPr>
          <p:cNvPr id="1921" name="object 1921"/>
          <p:cNvSpPr txBox="1"/>
          <p:nvPr/>
        </p:nvSpPr>
        <p:spPr>
          <a:xfrm>
            <a:off x="2408562" y="8189109"/>
            <a:ext cx="172720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ПР-3</a:t>
            </a:r>
            <a:endParaRPr sz="500">
              <a:latin typeface="Arial"/>
              <a:cs typeface="Arial"/>
            </a:endParaRPr>
          </a:p>
        </p:txBody>
      </p:sp>
      <p:sp>
        <p:nvSpPr>
          <p:cNvPr id="1922" name="object 1922"/>
          <p:cNvSpPr txBox="1"/>
          <p:nvPr/>
        </p:nvSpPr>
        <p:spPr>
          <a:xfrm>
            <a:off x="2583629" y="7653368"/>
            <a:ext cx="21653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30</a:t>
            </a:r>
            <a:r>
              <a:rPr dirty="0" sz="400" spc="5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923" name="object 1923"/>
          <p:cNvSpPr txBox="1"/>
          <p:nvPr/>
        </p:nvSpPr>
        <p:spPr>
          <a:xfrm>
            <a:off x="3016744" y="7653368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3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924" name="object 1924"/>
          <p:cNvSpPr txBox="1"/>
          <p:nvPr/>
        </p:nvSpPr>
        <p:spPr>
          <a:xfrm>
            <a:off x="2993470" y="7820062"/>
            <a:ext cx="16573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19,1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1925" name="object 1925"/>
          <p:cNvSpPr txBox="1"/>
          <p:nvPr/>
        </p:nvSpPr>
        <p:spPr>
          <a:xfrm>
            <a:off x="2964123" y="7986928"/>
            <a:ext cx="92710" cy="9207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400" spc="15">
                <a:latin typeface="Arial"/>
                <a:cs typeface="Arial"/>
              </a:rPr>
              <a:t>1Л</a:t>
            </a:r>
            <a:endParaRPr sz="400">
              <a:latin typeface="Arial"/>
              <a:cs typeface="Arial"/>
            </a:endParaRPr>
          </a:p>
        </p:txBody>
      </p:sp>
      <p:sp>
        <p:nvSpPr>
          <p:cNvPr id="1926" name="object 1926"/>
          <p:cNvSpPr txBox="1"/>
          <p:nvPr/>
        </p:nvSpPr>
        <p:spPr>
          <a:xfrm>
            <a:off x="2433860" y="8135056"/>
            <a:ext cx="46545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910</a:t>
            </a:r>
            <a:r>
              <a:rPr dirty="0" sz="400" spc="-2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500</a:t>
            </a:r>
            <a:r>
              <a:rPr dirty="0" sz="400" spc="-1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250</a:t>
            </a:r>
            <a:r>
              <a:rPr dirty="0" sz="400" spc="-1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-1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550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927" name="object 1927"/>
          <p:cNvSpPr txBox="1"/>
          <p:nvPr/>
        </p:nvSpPr>
        <p:spPr>
          <a:xfrm>
            <a:off x="2926681" y="8246092"/>
            <a:ext cx="66675" cy="11366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550" spc="15">
                <a:latin typeface="Arial"/>
                <a:cs typeface="Arial"/>
              </a:rPr>
              <a:t>1</a:t>
            </a:r>
            <a:endParaRPr sz="550">
              <a:latin typeface="Arial"/>
              <a:cs typeface="Arial"/>
            </a:endParaRPr>
          </a:p>
        </p:txBody>
      </p:sp>
      <p:sp>
        <p:nvSpPr>
          <p:cNvPr id="1928" name="object 1928"/>
          <p:cNvSpPr txBox="1"/>
          <p:nvPr/>
        </p:nvSpPr>
        <p:spPr>
          <a:xfrm>
            <a:off x="2549223" y="8477829"/>
            <a:ext cx="66675" cy="11366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550" spc="15">
                <a:latin typeface="Arial"/>
                <a:cs typeface="Arial"/>
              </a:rPr>
              <a:t>1</a:t>
            </a:r>
            <a:endParaRPr sz="550">
              <a:latin typeface="Arial"/>
              <a:cs typeface="Arial"/>
            </a:endParaRPr>
          </a:p>
        </p:txBody>
      </p:sp>
      <p:sp>
        <p:nvSpPr>
          <p:cNvPr id="1929" name="object 1929"/>
          <p:cNvSpPr txBox="1"/>
          <p:nvPr/>
        </p:nvSpPr>
        <p:spPr>
          <a:xfrm>
            <a:off x="2489518" y="8667066"/>
            <a:ext cx="14668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5,0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1930" name="object 1930"/>
          <p:cNvSpPr txBox="1"/>
          <p:nvPr/>
        </p:nvSpPr>
        <p:spPr>
          <a:xfrm>
            <a:off x="2827510" y="8622696"/>
            <a:ext cx="172720" cy="224154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1750" marR="5080" indent="-19685">
              <a:lnSpc>
                <a:spcPct val="130100"/>
              </a:lnSpc>
              <a:spcBef>
                <a:spcPts val="95"/>
              </a:spcBef>
            </a:pPr>
            <a:r>
              <a:rPr dirty="0" sz="500">
                <a:latin typeface="Arial"/>
                <a:cs typeface="Arial"/>
              </a:rPr>
              <a:t>ПР-7  </a:t>
            </a:r>
            <a:r>
              <a:rPr dirty="0" sz="500" spc="-5">
                <a:latin typeface="Arial"/>
                <a:cs typeface="Arial"/>
              </a:rPr>
              <a:t>Д-6</a:t>
            </a:r>
            <a:endParaRPr sz="500">
              <a:latin typeface="Arial"/>
              <a:cs typeface="Arial"/>
            </a:endParaRPr>
          </a:p>
        </p:txBody>
      </p:sp>
      <p:sp>
        <p:nvSpPr>
          <p:cNvPr id="1931" name="object 1931"/>
          <p:cNvSpPr txBox="1"/>
          <p:nvPr/>
        </p:nvSpPr>
        <p:spPr>
          <a:xfrm>
            <a:off x="2978290" y="8820148"/>
            <a:ext cx="8445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932" name="object 1932"/>
          <p:cNvSpPr txBox="1"/>
          <p:nvPr/>
        </p:nvSpPr>
        <p:spPr>
          <a:xfrm>
            <a:off x="2864952" y="8865685"/>
            <a:ext cx="14287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1010</a:t>
            </a:r>
            <a:endParaRPr sz="400">
              <a:latin typeface="Arial"/>
              <a:cs typeface="Arial"/>
            </a:endParaRPr>
          </a:p>
        </p:txBody>
      </p:sp>
      <p:sp>
        <p:nvSpPr>
          <p:cNvPr id="1933" name="object 1933"/>
          <p:cNvSpPr txBox="1"/>
          <p:nvPr/>
        </p:nvSpPr>
        <p:spPr>
          <a:xfrm>
            <a:off x="3099724" y="8865685"/>
            <a:ext cx="26035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200</a:t>
            </a:r>
            <a:r>
              <a:rPr dirty="0" sz="400" spc="-3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-2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600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934" name="object 1934"/>
          <p:cNvSpPr txBox="1"/>
          <p:nvPr/>
        </p:nvSpPr>
        <p:spPr>
          <a:xfrm>
            <a:off x="3135143" y="8135056"/>
            <a:ext cx="26035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-3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700</a:t>
            </a:r>
            <a:r>
              <a:rPr dirty="0" sz="400" spc="-2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935" name="object 1935"/>
          <p:cNvSpPr txBox="1"/>
          <p:nvPr/>
        </p:nvSpPr>
        <p:spPr>
          <a:xfrm>
            <a:off x="2558331" y="7309305"/>
            <a:ext cx="295910" cy="13335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algn="r" marR="62230">
              <a:lnSpc>
                <a:spcPts val="415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  <a:p>
            <a:pPr algn="r" marR="5080">
              <a:lnSpc>
                <a:spcPts val="415"/>
              </a:lnSpc>
            </a:pPr>
            <a:r>
              <a:rPr dirty="0" sz="400" spc="5">
                <a:latin typeface="Arial"/>
                <a:cs typeface="Arial"/>
              </a:rPr>
              <a:t>100     </a:t>
            </a:r>
            <a:r>
              <a:rPr dirty="0" sz="400" spc="4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300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936" name="object 1936"/>
          <p:cNvSpPr txBox="1"/>
          <p:nvPr/>
        </p:nvSpPr>
        <p:spPr>
          <a:xfrm>
            <a:off x="3017756" y="7353830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2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650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937" name="object 1937"/>
          <p:cNvSpPr txBox="1"/>
          <p:nvPr/>
        </p:nvSpPr>
        <p:spPr>
          <a:xfrm>
            <a:off x="3499445" y="7608842"/>
            <a:ext cx="220345" cy="13335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ts val="415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  <a:p>
            <a:pPr marL="16510">
              <a:lnSpc>
                <a:spcPts val="415"/>
              </a:lnSpc>
            </a:pPr>
            <a:r>
              <a:rPr dirty="0" sz="400">
                <a:latin typeface="Arial"/>
                <a:cs typeface="Arial"/>
              </a:rPr>
              <a:t>85</a:t>
            </a:r>
            <a:r>
              <a:rPr dirty="0" sz="400" spc="5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750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938" name="object 1938"/>
          <p:cNvSpPr txBox="1"/>
          <p:nvPr/>
        </p:nvSpPr>
        <p:spPr>
          <a:xfrm>
            <a:off x="3590521" y="7429448"/>
            <a:ext cx="476250" cy="11366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550" spc="15">
                <a:latin typeface="Arial"/>
                <a:cs typeface="Arial"/>
              </a:rPr>
              <a:t>5    </a:t>
            </a:r>
            <a:r>
              <a:rPr dirty="0" sz="550" spc="4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3,7х1=3,7м2</a:t>
            </a:r>
            <a:endParaRPr sz="400">
              <a:latin typeface="Arial"/>
              <a:cs typeface="Arial"/>
            </a:endParaRPr>
          </a:p>
        </p:txBody>
      </p:sp>
      <p:sp>
        <p:nvSpPr>
          <p:cNvPr id="1939" name="object 1939"/>
          <p:cNvSpPr txBox="1"/>
          <p:nvPr/>
        </p:nvSpPr>
        <p:spPr>
          <a:xfrm>
            <a:off x="3873867" y="7653368"/>
            <a:ext cx="26035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-3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600</a:t>
            </a:r>
            <a:r>
              <a:rPr dirty="0" sz="400" spc="-2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300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940" name="object 1940"/>
          <p:cNvSpPr txBox="1"/>
          <p:nvPr/>
        </p:nvSpPr>
        <p:spPr>
          <a:xfrm>
            <a:off x="3733206" y="7820062"/>
            <a:ext cx="16573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12,7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1941" name="object 1941"/>
          <p:cNvSpPr txBox="1"/>
          <p:nvPr/>
        </p:nvSpPr>
        <p:spPr>
          <a:xfrm>
            <a:off x="3698800" y="7986928"/>
            <a:ext cx="93345" cy="9207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400" spc="15">
                <a:latin typeface="Arial"/>
                <a:cs typeface="Arial"/>
              </a:rPr>
              <a:t>1Ч</a:t>
            </a:r>
            <a:endParaRPr sz="400">
              <a:latin typeface="Arial"/>
              <a:cs typeface="Arial"/>
            </a:endParaRPr>
          </a:p>
        </p:txBody>
      </p:sp>
      <p:sp>
        <p:nvSpPr>
          <p:cNvPr id="1942" name="object 1942"/>
          <p:cNvSpPr txBox="1"/>
          <p:nvPr/>
        </p:nvSpPr>
        <p:spPr>
          <a:xfrm>
            <a:off x="3632011" y="8135056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2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000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943" name="object 1943"/>
          <p:cNvSpPr txBox="1"/>
          <p:nvPr/>
        </p:nvSpPr>
        <p:spPr>
          <a:xfrm>
            <a:off x="3808090" y="8246092"/>
            <a:ext cx="66675" cy="11366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550" spc="15">
                <a:latin typeface="Arial"/>
                <a:cs typeface="Arial"/>
              </a:rPr>
              <a:t>3</a:t>
            </a:r>
            <a:endParaRPr sz="550">
              <a:latin typeface="Arial"/>
              <a:cs typeface="Arial"/>
            </a:endParaRPr>
          </a:p>
        </p:txBody>
      </p:sp>
      <p:sp>
        <p:nvSpPr>
          <p:cNvPr id="1944" name="object 1944"/>
          <p:cNvSpPr txBox="1"/>
          <p:nvPr/>
        </p:nvSpPr>
        <p:spPr>
          <a:xfrm>
            <a:off x="3186752" y="8464674"/>
            <a:ext cx="66675" cy="11366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550" spc="15">
                <a:latin typeface="Arial"/>
                <a:cs typeface="Arial"/>
              </a:rPr>
              <a:t>2</a:t>
            </a:r>
            <a:endParaRPr sz="550">
              <a:latin typeface="Arial"/>
              <a:cs typeface="Arial"/>
            </a:endParaRPr>
          </a:p>
        </p:txBody>
      </p:sp>
      <p:sp>
        <p:nvSpPr>
          <p:cNvPr id="1945" name="object 1945"/>
          <p:cNvSpPr txBox="1"/>
          <p:nvPr/>
        </p:nvSpPr>
        <p:spPr>
          <a:xfrm>
            <a:off x="3182704" y="8753082"/>
            <a:ext cx="14668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4,2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1946" name="object 1946"/>
          <p:cNvSpPr txBox="1"/>
          <p:nvPr/>
        </p:nvSpPr>
        <p:spPr>
          <a:xfrm>
            <a:off x="3685644" y="8464674"/>
            <a:ext cx="66675" cy="11366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550" spc="15">
                <a:latin typeface="Arial"/>
                <a:cs typeface="Arial"/>
              </a:rPr>
              <a:t>2</a:t>
            </a:r>
            <a:endParaRPr sz="550">
              <a:latin typeface="Arial"/>
              <a:cs typeface="Arial"/>
            </a:endParaRPr>
          </a:p>
        </p:txBody>
      </p:sp>
      <p:sp>
        <p:nvSpPr>
          <p:cNvPr id="1947" name="object 1947"/>
          <p:cNvSpPr txBox="1"/>
          <p:nvPr/>
        </p:nvSpPr>
        <p:spPr>
          <a:xfrm>
            <a:off x="3535876" y="8761177"/>
            <a:ext cx="14668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4,2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1948" name="object 1948"/>
          <p:cNvSpPr txBox="1"/>
          <p:nvPr/>
        </p:nvSpPr>
        <p:spPr>
          <a:xfrm>
            <a:off x="3494385" y="8821160"/>
            <a:ext cx="344170" cy="13335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243204">
              <a:lnSpc>
                <a:spcPts val="415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  <a:p>
            <a:pPr marL="12700">
              <a:lnSpc>
                <a:spcPts val="415"/>
              </a:lnSpc>
            </a:pPr>
            <a:r>
              <a:rPr dirty="0" sz="400" spc="5">
                <a:latin typeface="Arial"/>
                <a:cs typeface="Arial"/>
              </a:rPr>
              <a:t>250</a:t>
            </a:r>
            <a:r>
              <a:rPr dirty="0" sz="400" spc="-3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-2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600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949" name="object 1949"/>
          <p:cNvSpPr txBox="1"/>
          <p:nvPr/>
        </p:nvSpPr>
        <p:spPr>
          <a:xfrm>
            <a:off x="3948751" y="8865685"/>
            <a:ext cx="14287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1700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950" name="object 1950"/>
          <p:cNvSpPr txBox="1"/>
          <p:nvPr/>
        </p:nvSpPr>
        <p:spPr>
          <a:xfrm>
            <a:off x="3907262" y="8953132"/>
            <a:ext cx="172720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ПР-7</a:t>
            </a:r>
            <a:endParaRPr sz="500">
              <a:latin typeface="Arial"/>
              <a:cs typeface="Arial"/>
            </a:endParaRPr>
          </a:p>
        </p:txBody>
      </p:sp>
      <p:sp>
        <p:nvSpPr>
          <p:cNvPr id="1951" name="object 1951"/>
          <p:cNvSpPr txBox="1"/>
          <p:nvPr/>
        </p:nvSpPr>
        <p:spPr>
          <a:xfrm>
            <a:off x="3927501" y="9053315"/>
            <a:ext cx="126364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 spc="-5">
                <a:latin typeface="Arial"/>
                <a:cs typeface="Arial"/>
              </a:rPr>
              <a:t>Д-6</a:t>
            </a:r>
            <a:endParaRPr sz="500">
              <a:latin typeface="Arial"/>
              <a:cs typeface="Arial"/>
            </a:endParaRPr>
          </a:p>
        </p:txBody>
      </p:sp>
      <p:sp>
        <p:nvSpPr>
          <p:cNvPr id="1952" name="object 1952"/>
          <p:cNvSpPr txBox="1"/>
          <p:nvPr/>
        </p:nvSpPr>
        <p:spPr>
          <a:xfrm>
            <a:off x="3914345" y="9142960"/>
            <a:ext cx="14287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1010</a:t>
            </a:r>
            <a:endParaRPr sz="400">
              <a:latin typeface="Arial"/>
              <a:cs typeface="Arial"/>
            </a:endParaRPr>
          </a:p>
        </p:txBody>
      </p:sp>
      <p:sp>
        <p:nvSpPr>
          <p:cNvPr id="1953" name="object 1953"/>
          <p:cNvSpPr txBox="1"/>
          <p:nvPr/>
        </p:nvSpPr>
        <p:spPr>
          <a:xfrm>
            <a:off x="3890059" y="9308920"/>
            <a:ext cx="21653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88</a:t>
            </a:r>
            <a:r>
              <a:rPr dirty="0" sz="400" spc="5">
                <a:latin typeface="Arial"/>
                <a:cs typeface="Arial"/>
              </a:rPr>
              <a:t>5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700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954" name="object 1954"/>
          <p:cNvSpPr txBox="1"/>
          <p:nvPr/>
        </p:nvSpPr>
        <p:spPr>
          <a:xfrm>
            <a:off x="4056019" y="9512008"/>
            <a:ext cx="121285" cy="787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350" spc="-5">
                <a:latin typeface="Arial"/>
                <a:cs typeface="Arial"/>
              </a:rPr>
              <a:t>ШКД</a:t>
            </a:r>
            <a:endParaRPr sz="350">
              <a:latin typeface="Arial"/>
              <a:cs typeface="Arial"/>
            </a:endParaRPr>
          </a:p>
        </p:txBody>
      </p:sp>
      <p:sp>
        <p:nvSpPr>
          <p:cNvPr id="1955" name="object 1955"/>
          <p:cNvSpPr txBox="1"/>
          <p:nvPr/>
        </p:nvSpPr>
        <p:spPr>
          <a:xfrm>
            <a:off x="3673501" y="9478512"/>
            <a:ext cx="443865" cy="321945"/>
          </a:xfrm>
          <a:prstGeom prst="rect">
            <a:avLst/>
          </a:prstGeom>
        </p:spPr>
        <p:txBody>
          <a:bodyPr wrap="square" lIns="0" tIns="24130" rIns="0" bIns="0" rtlCol="0" vert="horz">
            <a:spAutoFit/>
          </a:bodyPr>
          <a:lstStyle/>
          <a:p>
            <a:pPr marL="22225">
              <a:lnSpc>
                <a:spcPct val="100000"/>
              </a:lnSpc>
              <a:spcBef>
                <a:spcPts val="190"/>
              </a:spcBef>
            </a:pPr>
            <a:r>
              <a:rPr dirty="0" sz="500">
                <a:latin typeface="Arial"/>
                <a:cs typeface="Arial"/>
              </a:rPr>
              <a:t>ПР-6</a:t>
            </a:r>
            <a:endParaRPr sz="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250" spc="5">
                <a:latin typeface="Arial"/>
                <a:cs typeface="Arial"/>
              </a:rPr>
              <a:t>3,6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  <a:p>
            <a:pPr marL="41910">
              <a:lnSpc>
                <a:spcPct val="100000"/>
              </a:lnSpc>
              <a:spcBef>
                <a:spcPts val="45"/>
              </a:spcBef>
            </a:pPr>
            <a:r>
              <a:rPr dirty="0" sz="550" spc="10">
                <a:latin typeface="Arial"/>
                <a:cs typeface="Arial"/>
              </a:rPr>
              <a:t>9а</a:t>
            </a:r>
            <a:endParaRPr sz="550">
              <a:latin typeface="Arial"/>
              <a:cs typeface="Arial"/>
            </a:endParaRPr>
          </a:p>
          <a:p>
            <a:pPr marL="15240">
              <a:lnSpc>
                <a:spcPct val="100000"/>
              </a:lnSpc>
              <a:spcBef>
                <a:spcPts val="80"/>
              </a:spcBef>
            </a:pPr>
            <a:r>
              <a:rPr dirty="0" sz="400" spc="5">
                <a:latin typeface="Arial"/>
                <a:cs typeface="Arial"/>
              </a:rPr>
              <a:t>2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03</a:t>
            </a:r>
            <a:r>
              <a:rPr dirty="0" sz="400" spc="5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     </a:t>
            </a:r>
            <a:r>
              <a:rPr dirty="0" sz="400" spc="-5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12</a:t>
            </a:r>
            <a:r>
              <a:rPr dirty="0" sz="400" spc="5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700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956" name="object 1956"/>
          <p:cNvSpPr txBox="1"/>
          <p:nvPr/>
        </p:nvSpPr>
        <p:spPr>
          <a:xfrm>
            <a:off x="4046911" y="9785235"/>
            <a:ext cx="129539" cy="787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350" spc="-5">
                <a:latin typeface="Arial"/>
                <a:cs typeface="Arial"/>
              </a:rPr>
              <a:t>ШПП</a:t>
            </a:r>
            <a:endParaRPr sz="350">
              <a:latin typeface="Arial"/>
              <a:cs typeface="Arial"/>
            </a:endParaRPr>
          </a:p>
        </p:txBody>
      </p:sp>
      <p:sp>
        <p:nvSpPr>
          <p:cNvPr id="1957" name="object 1957"/>
          <p:cNvSpPr txBox="1"/>
          <p:nvPr/>
        </p:nvSpPr>
        <p:spPr>
          <a:xfrm>
            <a:off x="4314066" y="9678911"/>
            <a:ext cx="398780" cy="15176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76200" marR="5080" indent="-64135">
              <a:lnSpc>
                <a:spcPct val="100000"/>
              </a:lnSpc>
              <a:spcBef>
                <a:spcPts val="135"/>
              </a:spcBef>
            </a:pPr>
            <a:r>
              <a:rPr dirty="0" sz="400" spc="15">
                <a:latin typeface="Arial"/>
                <a:cs typeface="Arial"/>
              </a:rPr>
              <a:t>Ліфт№</a:t>
            </a:r>
            <a:r>
              <a:rPr dirty="0" sz="400" spc="15">
                <a:latin typeface="Arial"/>
                <a:cs typeface="Arial"/>
              </a:rPr>
              <a:t>4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 spc="10">
                <a:latin typeface="Arial"/>
                <a:cs typeface="Arial"/>
              </a:rPr>
              <a:t>ЛТПП  </a:t>
            </a:r>
            <a:r>
              <a:rPr dirty="0" sz="400" spc="15">
                <a:latin typeface="Arial"/>
                <a:cs typeface="Arial"/>
              </a:rPr>
              <a:t>Q=1000кг</a:t>
            </a:r>
            <a:endParaRPr sz="400">
              <a:latin typeface="Arial"/>
              <a:cs typeface="Arial"/>
            </a:endParaRPr>
          </a:p>
        </p:txBody>
      </p:sp>
      <p:sp>
        <p:nvSpPr>
          <p:cNvPr id="1958" name="object 1958"/>
          <p:cNvSpPr txBox="1"/>
          <p:nvPr/>
        </p:nvSpPr>
        <p:spPr>
          <a:xfrm>
            <a:off x="5060886" y="9937761"/>
            <a:ext cx="181610" cy="17780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67310" marR="5080" indent="-55244">
              <a:lnSpc>
                <a:spcPts val="590"/>
              </a:lnSpc>
              <a:spcBef>
                <a:spcPts val="135"/>
              </a:spcBef>
            </a:pPr>
            <a:r>
              <a:rPr dirty="0" sz="500">
                <a:latin typeface="Arial"/>
                <a:cs typeface="Arial"/>
              </a:rPr>
              <a:t>ПР-5  </a:t>
            </a:r>
            <a:r>
              <a:rPr dirty="0" sz="500" spc="-5">
                <a:latin typeface="Arial"/>
                <a:cs typeface="Arial"/>
              </a:rPr>
              <a:t>Д-5</a:t>
            </a:r>
            <a:endParaRPr sz="500">
              <a:latin typeface="Arial"/>
              <a:cs typeface="Arial"/>
            </a:endParaRPr>
          </a:p>
        </p:txBody>
      </p:sp>
      <p:sp>
        <p:nvSpPr>
          <p:cNvPr id="1959" name="object 1959"/>
          <p:cNvSpPr txBox="1"/>
          <p:nvPr/>
        </p:nvSpPr>
        <p:spPr>
          <a:xfrm>
            <a:off x="6604112" y="10101001"/>
            <a:ext cx="14668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8,0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1960" name="object 1960"/>
          <p:cNvSpPr txBox="1"/>
          <p:nvPr/>
        </p:nvSpPr>
        <p:spPr>
          <a:xfrm>
            <a:off x="6604112" y="10233844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950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961" name="object 1961"/>
          <p:cNvSpPr txBox="1"/>
          <p:nvPr/>
        </p:nvSpPr>
        <p:spPr>
          <a:xfrm>
            <a:off x="7081753" y="10028836"/>
            <a:ext cx="172720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ПР-1</a:t>
            </a:r>
            <a:endParaRPr sz="500">
              <a:latin typeface="Arial"/>
              <a:cs typeface="Arial"/>
            </a:endParaRPr>
          </a:p>
        </p:txBody>
      </p:sp>
      <p:sp>
        <p:nvSpPr>
          <p:cNvPr id="1962" name="object 1962"/>
          <p:cNvSpPr txBox="1"/>
          <p:nvPr/>
        </p:nvSpPr>
        <p:spPr>
          <a:xfrm>
            <a:off x="7113123" y="10184993"/>
            <a:ext cx="14668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3,7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1963" name="object 1963"/>
          <p:cNvSpPr txBox="1"/>
          <p:nvPr/>
        </p:nvSpPr>
        <p:spPr>
          <a:xfrm>
            <a:off x="6969427" y="10233844"/>
            <a:ext cx="24574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40</a:t>
            </a:r>
            <a:r>
              <a:rPr dirty="0" sz="400" spc="5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2300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964" name="object 1964"/>
          <p:cNvSpPr txBox="1"/>
          <p:nvPr/>
        </p:nvSpPr>
        <p:spPr>
          <a:xfrm>
            <a:off x="7352956" y="10152608"/>
            <a:ext cx="66675" cy="11366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550" spc="15">
                <a:latin typeface="Arial"/>
                <a:cs typeface="Arial"/>
              </a:rPr>
              <a:t>2</a:t>
            </a:r>
            <a:endParaRPr sz="550">
              <a:latin typeface="Arial"/>
              <a:cs typeface="Arial"/>
            </a:endParaRPr>
          </a:p>
        </p:txBody>
      </p:sp>
      <p:sp>
        <p:nvSpPr>
          <p:cNvPr id="1965" name="object 1965"/>
          <p:cNvSpPr txBox="1"/>
          <p:nvPr/>
        </p:nvSpPr>
        <p:spPr>
          <a:xfrm>
            <a:off x="7357004" y="10233844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966" name="object 1966"/>
          <p:cNvSpPr txBox="1"/>
          <p:nvPr/>
        </p:nvSpPr>
        <p:spPr>
          <a:xfrm>
            <a:off x="7804286" y="10233844"/>
            <a:ext cx="14287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3580</a:t>
            </a:r>
            <a:endParaRPr sz="400">
              <a:latin typeface="Arial"/>
              <a:cs typeface="Arial"/>
            </a:endParaRPr>
          </a:p>
        </p:txBody>
      </p:sp>
      <p:sp>
        <p:nvSpPr>
          <p:cNvPr id="1967" name="object 1967"/>
          <p:cNvSpPr txBox="1"/>
          <p:nvPr/>
        </p:nvSpPr>
        <p:spPr>
          <a:xfrm>
            <a:off x="5096203" y="9622029"/>
            <a:ext cx="891540" cy="1384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62560">
              <a:lnSpc>
                <a:spcPts val="315"/>
              </a:lnSpc>
              <a:spcBef>
                <a:spcPts val="105"/>
              </a:spcBef>
            </a:pPr>
            <a:r>
              <a:rPr dirty="0" baseline="7936" sz="525" spc="-15">
                <a:latin typeface="Arial"/>
                <a:cs typeface="Arial"/>
              </a:rPr>
              <a:t>700х900</a:t>
            </a:r>
            <a:r>
              <a:rPr dirty="0" baseline="7936" sz="525" spc="120">
                <a:latin typeface="Arial"/>
                <a:cs typeface="Arial"/>
              </a:rPr>
              <a:t>  </a:t>
            </a:r>
            <a:r>
              <a:rPr dirty="0" baseline="7936" sz="525" spc="120">
                <a:latin typeface="Arial"/>
                <a:cs typeface="Arial"/>
              </a:rPr>
              <a:t> </a:t>
            </a:r>
            <a:r>
              <a:rPr dirty="0" sz="350" spc="5">
                <a:latin typeface="Arial"/>
                <a:cs typeface="Arial"/>
              </a:rPr>
              <a:t>ШПП</a:t>
            </a:r>
            <a:r>
              <a:rPr dirty="0" sz="350" spc="-15">
                <a:latin typeface="Arial"/>
                <a:cs typeface="Arial"/>
              </a:rPr>
              <a:t> </a:t>
            </a:r>
            <a:r>
              <a:rPr dirty="0" sz="350" spc="5">
                <a:latin typeface="Arial"/>
                <a:cs typeface="Arial"/>
              </a:rPr>
              <a:t>ШПП</a:t>
            </a:r>
            <a:r>
              <a:rPr dirty="0" sz="350" spc="-20">
                <a:latin typeface="Arial"/>
                <a:cs typeface="Arial"/>
              </a:rPr>
              <a:t> </a:t>
            </a:r>
            <a:r>
              <a:rPr dirty="0" sz="350">
                <a:latin typeface="Arial"/>
                <a:cs typeface="Arial"/>
              </a:rPr>
              <a:t>ШДВ</a:t>
            </a:r>
            <a:r>
              <a:rPr dirty="0" sz="350" spc="-15">
                <a:latin typeface="Arial"/>
                <a:cs typeface="Arial"/>
              </a:rPr>
              <a:t> </a:t>
            </a:r>
            <a:r>
              <a:rPr dirty="0" sz="350">
                <a:latin typeface="Arial"/>
                <a:cs typeface="Arial"/>
              </a:rPr>
              <a:t>ШДВ</a:t>
            </a:r>
            <a:endParaRPr sz="350">
              <a:latin typeface="Arial"/>
              <a:cs typeface="Arial"/>
            </a:endParaRPr>
          </a:p>
          <a:p>
            <a:pPr marL="38100">
              <a:lnSpc>
                <a:spcPts val="555"/>
              </a:lnSpc>
            </a:pPr>
            <a:r>
              <a:rPr dirty="0" sz="550" spc="15">
                <a:latin typeface="Arial"/>
                <a:cs typeface="Arial"/>
              </a:rPr>
              <a:t>4</a:t>
            </a:r>
            <a:endParaRPr sz="550">
              <a:latin typeface="Arial"/>
              <a:cs typeface="Arial"/>
            </a:endParaRPr>
          </a:p>
        </p:txBody>
      </p:sp>
      <p:sp>
        <p:nvSpPr>
          <p:cNvPr id="1968" name="object 1968"/>
          <p:cNvSpPr txBox="1"/>
          <p:nvPr/>
        </p:nvSpPr>
        <p:spPr>
          <a:xfrm>
            <a:off x="4883795" y="9785385"/>
            <a:ext cx="1077595" cy="156210"/>
          </a:xfrm>
          <a:prstGeom prst="rect">
            <a:avLst/>
          </a:prstGeom>
        </p:spPr>
        <p:txBody>
          <a:bodyPr wrap="square" lIns="0" tIns="25400" rIns="0" bIns="0" rtlCol="0" vert="horz">
            <a:spAutoFit/>
          </a:bodyPr>
          <a:lstStyle/>
          <a:p>
            <a:pPr marL="192405">
              <a:lnSpc>
                <a:spcPct val="100000"/>
              </a:lnSpc>
              <a:spcBef>
                <a:spcPts val="200"/>
              </a:spcBef>
              <a:tabLst>
                <a:tab pos="923925" algn="l"/>
              </a:tabLst>
            </a:pPr>
            <a:r>
              <a:rPr dirty="0" sz="250" spc="5">
                <a:latin typeface="Arial"/>
                <a:cs typeface="Arial"/>
              </a:rPr>
              <a:t>4,8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r>
              <a:rPr dirty="0" sz="250">
                <a:latin typeface="Arial"/>
                <a:cs typeface="Arial"/>
              </a:rPr>
              <a:t>	</a:t>
            </a:r>
            <a:r>
              <a:rPr dirty="0" sz="250" spc="5">
                <a:latin typeface="Arial"/>
                <a:cs typeface="Arial"/>
              </a:rPr>
              <a:t>12,8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dirty="0" sz="400" spc="5">
                <a:latin typeface="Arial"/>
                <a:cs typeface="Arial"/>
              </a:rPr>
              <a:t>690    </a:t>
            </a:r>
            <a:r>
              <a:rPr dirty="0" sz="400" spc="114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1 200      </a:t>
            </a:r>
            <a:r>
              <a:rPr dirty="0" sz="400" spc="4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800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969" name="object 1969"/>
          <p:cNvSpPr txBox="1"/>
          <p:nvPr/>
        </p:nvSpPr>
        <p:spPr>
          <a:xfrm>
            <a:off x="5727762" y="9838904"/>
            <a:ext cx="66675" cy="11366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550" spc="15">
                <a:latin typeface="Arial"/>
                <a:cs typeface="Arial"/>
              </a:rPr>
              <a:t>1</a:t>
            </a:r>
            <a:endParaRPr sz="550">
              <a:latin typeface="Arial"/>
              <a:cs typeface="Arial"/>
            </a:endParaRPr>
          </a:p>
        </p:txBody>
      </p:sp>
      <p:sp>
        <p:nvSpPr>
          <p:cNvPr id="1970" name="object 1970"/>
          <p:cNvSpPr txBox="1"/>
          <p:nvPr/>
        </p:nvSpPr>
        <p:spPr>
          <a:xfrm>
            <a:off x="6080933" y="9617250"/>
            <a:ext cx="248285" cy="787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350" spc="-10">
                <a:latin typeface="Arial"/>
                <a:cs typeface="Arial"/>
              </a:rPr>
              <a:t>700х900(h)</a:t>
            </a:r>
            <a:endParaRPr sz="350">
              <a:latin typeface="Arial"/>
              <a:cs typeface="Arial"/>
            </a:endParaRPr>
          </a:p>
        </p:txBody>
      </p:sp>
      <p:sp>
        <p:nvSpPr>
          <p:cNvPr id="1971" name="object 1971"/>
          <p:cNvSpPr txBox="1"/>
          <p:nvPr/>
        </p:nvSpPr>
        <p:spPr>
          <a:xfrm>
            <a:off x="6539347" y="9671828"/>
            <a:ext cx="309880" cy="9207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400" spc="15">
                <a:latin typeface="Arial"/>
                <a:cs typeface="Arial"/>
              </a:rPr>
              <a:t>Кухня-ніша</a:t>
            </a:r>
            <a:endParaRPr sz="400">
              <a:latin typeface="Arial"/>
              <a:cs typeface="Arial"/>
            </a:endParaRPr>
          </a:p>
        </p:txBody>
      </p:sp>
      <p:sp>
        <p:nvSpPr>
          <p:cNvPr id="1972" name="object 1972"/>
          <p:cNvSpPr txBox="1"/>
          <p:nvPr/>
        </p:nvSpPr>
        <p:spPr>
          <a:xfrm>
            <a:off x="6558574" y="9752183"/>
            <a:ext cx="157480" cy="228600"/>
          </a:xfrm>
          <a:prstGeom prst="rect">
            <a:avLst/>
          </a:prstGeom>
        </p:spPr>
        <p:txBody>
          <a:bodyPr wrap="square" lIns="0" tIns="45720" rIns="0" bIns="0" rtlCol="0" vert="horz">
            <a:spAutoFit/>
          </a:bodyPr>
          <a:lstStyle/>
          <a:p>
            <a:pPr algn="ctr" marL="38100">
              <a:lnSpc>
                <a:spcPct val="100000"/>
              </a:lnSpc>
              <a:spcBef>
                <a:spcPts val="360"/>
              </a:spcBef>
            </a:pPr>
            <a:r>
              <a:rPr dirty="0" sz="550" spc="15">
                <a:latin typeface="Arial"/>
                <a:cs typeface="Arial"/>
              </a:rPr>
              <a:t>3</a:t>
            </a:r>
            <a:endParaRPr sz="55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95"/>
              </a:spcBef>
            </a:pP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950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973" name="object 1973"/>
          <p:cNvSpPr txBox="1"/>
          <p:nvPr/>
        </p:nvSpPr>
        <p:spPr>
          <a:xfrm>
            <a:off x="6950199" y="9782234"/>
            <a:ext cx="66675" cy="11366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550" spc="15">
                <a:latin typeface="Arial"/>
                <a:cs typeface="Arial"/>
              </a:rPr>
              <a:t>1</a:t>
            </a:r>
            <a:endParaRPr sz="550">
              <a:latin typeface="Arial"/>
              <a:cs typeface="Arial"/>
            </a:endParaRPr>
          </a:p>
        </p:txBody>
      </p:sp>
      <p:sp>
        <p:nvSpPr>
          <p:cNvPr id="1974" name="object 1974"/>
          <p:cNvSpPr txBox="1"/>
          <p:nvPr/>
        </p:nvSpPr>
        <p:spPr>
          <a:xfrm>
            <a:off x="6903649" y="9891804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900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975" name="object 1975"/>
          <p:cNvSpPr txBox="1"/>
          <p:nvPr/>
        </p:nvSpPr>
        <p:spPr>
          <a:xfrm>
            <a:off x="7113123" y="9850037"/>
            <a:ext cx="14668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5,0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1976" name="object 1976"/>
          <p:cNvSpPr txBox="1"/>
          <p:nvPr/>
        </p:nvSpPr>
        <p:spPr>
          <a:xfrm>
            <a:off x="3759517" y="9215506"/>
            <a:ext cx="1024890" cy="787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509270" algn="l"/>
              </a:tabLst>
            </a:pPr>
            <a:r>
              <a:rPr dirty="0" sz="350" spc="-10">
                <a:latin typeface="Arial"/>
                <a:cs typeface="Arial"/>
              </a:rPr>
              <a:t>700х1100(h)</a:t>
            </a:r>
            <a:r>
              <a:rPr dirty="0" sz="350" spc="5">
                <a:latin typeface="Arial"/>
                <a:cs typeface="Arial"/>
              </a:rPr>
              <a:t> </a:t>
            </a:r>
            <a:r>
              <a:rPr dirty="0" sz="350" spc="-5">
                <a:latin typeface="Arial"/>
                <a:cs typeface="Arial"/>
              </a:rPr>
              <a:t>від	</a:t>
            </a:r>
            <a:r>
              <a:rPr dirty="0" sz="350" spc="-10">
                <a:latin typeface="Arial"/>
                <a:cs typeface="Arial"/>
              </a:rPr>
              <a:t>1000х550(h) низ</a:t>
            </a:r>
            <a:r>
              <a:rPr dirty="0" sz="350" spc="-15">
                <a:latin typeface="Arial"/>
                <a:cs typeface="Arial"/>
              </a:rPr>
              <a:t> </a:t>
            </a:r>
            <a:r>
              <a:rPr dirty="0" sz="350" spc="-5">
                <a:latin typeface="Arial"/>
                <a:cs typeface="Arial"/>
              </a:rPr>
              <a:t>на</a:t>
            </a:r>
            <a:r>
              <a:rPr dirty="0" sz="350" spc="-10">
                <a:latin typeface="Arial"/>
                <a:cs typeface="Arial"/>
              </a:rPr>
              <a:t> відм.</a:t>
            </a:r>
            <a:endParaRPr sz="350">
              <a:latin typeface="Arial"/>
              <a:cs typeface="Arial"/>
            </a:endParaRPr>
          </a:p>
        </p:txBody>
      </p:sp>
      <p:sp>
        <p:nvSpPr>
          <p:cNvPr id="1977" name="object 1977"/>
          <p:cNvSpPr txBox="1"/>
          <p:nvPr/>
        </p:nvSpPr>
        <p:spPr>
          <a:xfrm>
            <a:off x="3710842" y="9247191"/>
            <a:ext cx="108839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4"/>
              </a:spcBef>
            </a:pPr>
            <a:r>
              <a:rPr dirty="0" sz="350" spc="-5">
                <a:latin typeface="Arial"/>
                <a:cs typeface="Arial"/>
              </a:rPr>
              <a:t>підлоги на </a:t>
            </a:r>
            <a:r>
              <a:rPr dirty="0" sz="350" spc="-10">
                <a:latin typeface="Arial"/>
                <a:cs typeface="Arial"/>
              </a:rPr>
              <a:t>100мм</a:t>
            </a:r>
            <a:r>
              <a:rPr dirty="0" sz="350" spc="100">
                <a:latin typeface="Arial"/>
                <a:cs typeface="Arial"/>
              </a:rPr>
              <a:t> </a:t>
            </a:r>
            <a:r>
              <a:rPr dirty="0" sz="350" spc="105">
                <a:latin typeface="Arial"/>
                <a:cs typeface="Arial"/>
              </a:rPr>
              <a:t> </a:t>
            </a:r>
            <a:r>
              <a:rPr dirty="0" baseline="-20833" sz="600" spc="7">
                <a:latin typeface="Arial"/>
                <a:cs typeface="Arial"/>
              </a:rPr>
              <a:t>120 </a:t>
            </a:r>
            <a:r>
              <a:rPr dirty="0" baseline="-20833" sz="600" spc="112">
                <a:latin typeface="Arial"/>
                <a:cs typeface="Arial"/>
              </a:rPr>
              <a:t> </a:t>
            </a:r>
            <a:r>
              <a:rPr dirty="0" sz="350" spc="-5">
                <a:latin typeface="Arial"/>
                <a:cs typeface="Arial"/>
              </a:rPr>
              <a:t>+28,600; </a:t>
            </a:r>
            <a:r>
              <a:rPr dirty="0" sz="350" spc="-10">
                <a:latin typeface="Arial"/>
                <a:cs typeface="Arial"/>
              </a:rPr>
              <a:t>53,600;</a:t>
            </a:r>
            <a:r>
              <a:rPr dirty="0" sz="350" spc="-5">
                <a:latin typeface="Arial"/>
                <a:cs typeface="Arial"/>
              </a:rPr>
              <a:t> </a:t>
            </a:r>
            <a:r>
              <a:rPr dirty="0" sz="350" spc="-10">
                <a:latin typeface="Arial"/>
                <a:cs typeface="Arial"/>
              </a:rPr>
              <a:t>81,600</a:t>
            </a:r>
            <a:endParaRPr sz="350">
              <a:latin typeface="Arial"/>
              <a:cs typeface="Arial"/>
            </a:endParaRPr>
          </a:p>
        </p:txBody>
      </p:sp>
      <p:sp>
        <p:nvSpPr>
          <p:cNvPr id="1978" name="object 1978"/>
          <p:cNvSpPr txBox="1"/>
          <p:nvPr/>
        </p:nvSpPr>
        <p:spPr>
          <a:xfrm>
            <a:off x="4273588" y="9308920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300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979" name="object 1979"/>
          <p:cNvSpPr txBox="1"/>
          <p:nvPr/>
        </p:nvSpPr>
        <p:spPr>
          <a:xfrm>
            <a:off x="4263469" y="9449685"/>
            <a:ext cx="95250" cy="9271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400" spc="20">
                <a:latin typeface="Arial"/>
                <a:cs typeface="Arial"/>
              </a:rPr>
              <a:t>ВК</a:t>
            </a:r>
            <a:endParaRPr sz="400">
              <a:latin typeface="Arial"/>
              <a:cs typeface="Arial"/>
            </a:endParaRPr>
          </a:p>
        </p:txBody>
      </p:sp>
      <p:sp>
        <p:nvSpPr>
          <p:cNvPr id="1980" name="object 1980"/>
          <p:cNvSpPr txBox="1"/>
          <p:nvPr/>
        </p:nvSpPr>
        <p:spPr>
          <a:xfrm>
            <a:off x="4570090" y="9308920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480</a:t>
            </a:r>
            <a:endParaRPr sz="400">
              <a:latin typeface="Arial"/>
              <a:cs typeface="Arial"/>
            </a:endParaRPr>
          </a:p>
        </p:txBody>
      </p:sp>
      <p:sp>
        <p:nvSpPr>
          <p:cNvPr id="1981" name="object 1981"/>
          <p:cNvSpPr txBox="1"/>
          <p:nvPr/>
        </p:nvSpPr>
        <p:spPr>
          <a:xfrm>
            <a:off x="4532648" y="9449685"/>
            <a:ext cx="196850" cy="9271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400" spc="15">
                <a:latin typeface="Arial"/>
                <a:cs typeface="Arial"/>
              </a:rPr>
              <a:t>ЛК+ВК</a:t>
            </a:r>
            <a:endParaRPr sz="400">
              <a:latin typeface="Arial"/>
              <a:cs typeface="Arial"/>
            </a:endParaRPr>
          </a:p>
        </p:txBody>
      </p:sp>
      <p:sp>
        <p:nvSpPr>
          <p:cNvPr id="1982" name="object 1982"/>
          <p:cNvSpPr txBox="1"/>
          <p:nvPr/>
        </p:nvSpPr>
        <p:spPr>
          <a:xfrm>
            <a:off x="4886831" y="9142960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8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130</a:t>
            </a:r>
            <a:endParaRPr sz="400">
              <a:latin typeface="Arial"/>
              <a:cs typeface="Arial"/>
            </a:endParaRPr>
          </a:p>
        </p:txBody>
      </p:sp>
      <p:sp>
        <p:nvSpPr>
          <p:cNvPr id="1983" name="object 1983"/>
          <p:cNvSpPr txBox="1"/>
          <p:nvPr/>
        </p:nvSpPr>
        <p:spPr>
          <a:xfrm>
            <a:off x="4831173" y="9449685"/>
            <a:ext cx="98425" cy="9271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400" spc="25">
                <a:latin typeface="Arial"/>
                <a:cs typeface="Arial"/>
              </a:rPr>
              <a:t>ПК</a:t>
            </a:r>
            <a:endParaRPr sz="400">
              <a:latin typeface="Arial"/>
              <a:cs typeface="Arial"/>
            </a:endParaRPr>
          </a:p>
        </p:txBody>
      </p:sp>
      <p:sp>
        <p:nvSpPr>
          <p:cNvPr id="1984" name="object 1984"/>
          <p:cNvSpPr txBox="1"/>
          <p:nvPr/>
        </p:nvSpPr>
        <p:spPr>
          <a:xfrm>
            <a:off x="5134759" y="9411546"/>
            <a:ext cx="126364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 spc="-5">
                <a:latin typeface="Arial"/>
                <a:cs typeface="Arial"/>
              </a:rPr>
              <a:t>Д-5</a:t>
            </a:r>
            <a:endParaRPr sz="500">
              <a:latin typeface="Arial"/>
              <a:cs typeface="Arial"/>
            </a:endParaRPr>
          </a:p>
        </p:txBody>
      </p:sp>
      <p:sp>
        <p:nvSpPr>
          <p:cNvPr id="1985" name="object 1985"/>
          <p:cNvSpPr txBox="1"/>
          <p:nvPr/>
        </p:nvSpPr>
        <p:spPr>
          <a:xfrm>
            <a:off x="4818018" y="9265406"/>
            <a:ext cx="699135" cy="13271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84455">
              <a:lnSpc>
                <a:spcPts val="409"/>
              </a:lnSpc>
              <a:spcBef>
                <a:spcPts val="114"/>
              </a:spcBef>
              <a:tabLst>
                <a:tab pos="447675" algn="l"/>
              </a:tabLst>
            </a:pPr>
            <a:r>
              <a:rPr dirty="0" sz="400" spc="5">
                <a:latin typeface="Arial"/>
                <a:cs typeface="Arial"/>
              </a:rPr>
              <a:t>100	</a:t>
            </a:r>
            <a:r>
              <a:rPr dirty="0" sz="400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  <a:p>
            <a:pPr marL="12700">
              <a:lnSpc>
                <a:spcPts val="409"/>
              </a:lnSpc>
            </a:pPr>
            <a:r>
              <a:rPr dirty="0" sz="400">
                <a:latin typeface="Arial"/>
                <a:cs typeface="Arial"/>
              </a:rPr>
              <a:t>60</a:t>
            </a:r>
            <a:r>
              <a:rPr dirty="0" sz="400" spc="5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25</a:t>
            </a:r>
            <a:r>
              <a:rPr dirty="0" sz="400" spc="5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20</a:t>
            </a:r>
            <a:r>
              <a:rPr dirty="0" sz="400" spc="5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15</a:t>
            </a:r>
            <a:r>
              <a:rPr dirty="0" sz="400" spc="5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     </a:t>
            </a:r>
            <a:r>
              <a:rPr dirty="0" sz="400" spc="2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986" name="object 1986"/>
          <p:cNvSpPr txBox="1"/>
          <p:nvPr/>
        </p:nvSpPr>
        <p:spPr>
          <a:xfrm>
            <a:off x="5336137" y="9364681"/>
            <a:ext cx="288925" cy="9271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400" spc="25">
                <a:latin typeface="Arial"/>
                <a:cs typeface="Arial"/>
              </a:rPr>
              <a:t>ЕО</a:t>
            </a:r>
            <a:r>
              <a:rPr dirty="0" sz="400" spc="-25">
                <a:latin typeface="Arial"/>
                <a:cs typeface="Arial"/>
              </a:rPr>
              <a:t> </a:t>
            </a:r>
            <a:r>
              <a:rPr dirty="0" sz="400" spc="25">
                <a:latin typeface="Arial"/>
                <a:cs typeface="Arial"/>
              </a:rPr>
              <a:t>C</a:t>
            </a:r>
            <a:r>
              <a:rPr dirty="0" sz="400" spc="-20">
                <a:latin typeface="Arial"/>
                <a:cs typeface="Arial"/>
              </a:rPr>
              <a:t> </a:t>
            </a:r>
            <a:r>
              <a:rPr dirty="0" sz="400" spc="25">
                <a:latin typeface="Arial"/>
                <a:cs typeface="Arial"/>
              </a:rPr>
              <a:t>ЕО3</a:t>
            </a:r>
            <a:endParaRPr sz="400">
              <a:latin typeface="Arial"/>
              <a:cs typeface="Arial"/>
            </a:endParaRPr>
          </a:p>
        </p:txBody>
      </p:sp>
      <p:sp>
        <p:nvSpPr>
          <p:cNvPr id="1987" name="object 1987"/>
          <p:cNvSpPr txBox="1"/>
          <p:nvPr/>
        </p:nvSpPr>
        <p:spPr>
          <a:xfrm>
            <a:off x="5836041" y="9449685"/>
            <a:ext cx="106045" cy="9271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400" spc="25">
                <a:latin typeface="Arial"/>
                <a:cs typeface="Arial"/>
              </a:rPr>
              <a:t>ОВ</a:t>
            </a:r>
            <a:endParaRPr sz="400">
              <a:latin typeface="Arial"/>
              <a:cs typeface="Arial"/>
            </a:endParaRPr>
          </a:p>
        </p:txBody>
      </p:sp>
      <p:sp>
        <p:nvSpPr>
          <p:cNvPr id="1988" name="object 1988"/>
          <p:cNvSpPr txBox="1"/>
          <p:nvPr/>
        </p:nvSpPr>
        <p:spPr>
          <a:xfrm>
            <a:off x="5532456" y="9265406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270</a:t>
            </a:r>
            <a:endParaRPr sz="400">
              <a:latin typeface="Arial"/>
              <a:cs typeface="Arial"/>
            </a:endParaRPr>
          </a:p>
        </p:txBody>
      </p:sp>
      <p:sp>
        <p:nvSpPr>
          <p:cNvPr id="1989" name="object 1989"/>
          <p:cNvSpPr txBox="1"/>
          <p:nvPr/>
        </p:nvSpPr>
        <p:spPr>
          <a:xfrm>
            <a:off x="5679189" y="9308920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350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990" name="object 1990"/>
          <p:cNvSpPr txBox="1"/>
          <p:nvPr/>
        </p:nvSpPr>
        <p:spPr>
          <a:xfrm>
            <a:off x="5942296" y="9308920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880</a:t>
            </a:r>
            <a:endParaRPr sz="400">
              <a:latin typeface="Arial"/>
              <a:cs typeface="Arial"/>
            </a:endParaRPr>
          </a:p>
        </p:txBody>
      </p:sp>
      <p:sp>
        <p:nvSpPr>
          <p:cNvPr id="1991" name="object 1991"/>
          <p:cNvSpPr txBox="1"/>
          <p:nvPr/>
        </p:nvSpPr>
        <p:spPr>
          <a:xfrm>
            <a:off x="6182128" y="9308920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600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992" name="object 1992"/>
          <p:cNvSpPr txBox="1"/>
          <p:nvPr/>
        </p:nvSpPr>
        <p:spPr>
          <a:xfrm>
            <a:off x="6574766" y="9308920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2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340</a:t>
            </a:r>
            <a:endParaRPr sz="400">
              <a:latin typeface="Arial"/>
              <a:cs typeface="Arial"/>
            </a:endParaRPr>
          </a:p>
        </p:txBody>
      </p:sp>
      <p:sp>
        <p:nvSpPr>
          <p:cNvPr id="1993" name="object 1993"/>
          <p:cNvSpPr txBox="1"/>
          <p:nvPr/>
        </p:nvSpPr>
        <p:spPr>
          <a:xfrm>
            <a:off x="6944128" y="9390295"/>
            <a:ext cx="126364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 spc="-5">
                <a:latin typeface="Arial"/>
                <a:cs typeface="Arial"/>
              </a:rPr>
              <a:t>Д-6</a:t>
            </a:r>
            <a:endParaRPr sz="500">
              <a:latin typeface="Arial"/>
              <a:cs typeface="Arial"/>
            </a:endParaRPr>
          </a:p>
        </p:txBody>
      </p:sp>
      <p:sp>
        <p:nvSpPr>
          <p:cNvPr id="1994" name="object 1994"/>
          <p:cNvSpPr txBox="1"/>
          <p:nvPr/>
        </p:nvSpPr>
        <p:spPr>
          <a:xfrm>
            <a:off x="6920853" y="9493515"/>
            <a:ext cx="172720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ПР-7</a:t>
            </a:r>
            <a:endParaRPr sz="500">
              <a:latin typeface="Arial"/>
              <a:cs typeface="Arial"/>
            </a:endParaRPr>
          </a:p>
        </p:txBody>
      </p:sp>
      <p:sp>
        <p:nvSpPr>
          <p:cNvPr id="1995" name="object 1995"/>
          <p:cNvSpPr txBox="1"/>
          <p:nvPr/>
        </p:nvSpPr>
        <p:spPr>
          <a:xfrm>
            <a:off x="7806310" y="9636515"/>
            <a:ext cx="16573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17,4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1996" name="object 1996"/>
          <p:cNvSpPr txBox="1"/>
          <p:nvPr/>
        </p:nvSpPr>
        <p:spPr>
          <a:xfrm>
            <a:off x="9090476" y="9684599"/>
            <a:ext cx="150495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5">
                <a:latin typeface="Arial"/>
                <a:cs typeface="Arial"/>
              </a:rPr>
              <a:t>К/1</a:t>
            </a:r>
            <a:endParaRPr sz="700">
              <a:latin typeface="Arial"/>
              <a:cs typeface="Arial"/>
            </a:endParaRPr>
          </a:p>
        </p:txBody>
      </p:sp>
      <p:sp>
        <p:nvSpPr>
          <p:cNvPr id="1997" name="object 1997"/>
          <p:cNvSpPr txBox="1"/>
          <p:nvPr/>
        </p:nvSpPr>
        <p:spPr>
          <a:xfrm>
            <a:off x="7106040" y="9891804"/>
            <a:ext cx="31940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710    </a:t>
            </a:r>
            <a:r>
              <a:rPr dirty="0" sz="400" spc="114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1100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998" name="object 1998"/>
          <p:cNvSpPr txBox="1"/>
          <p:nvPr/>
        </p:nvSpPr>
        <p:spPr>
          <a:xfrm>
            <a:off x="7889290" y="9887477"/>
            <a:ext cx="66675" cy="11366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550" spc="15">
                <a:latin typeface="Arial"/>
                <a:cs typeface="Arial"/>
              </a:rPr>
              <a:t>5</a:t>
            </a:r>
            <a:endParaRPr sz="550">
              <a:latin typeface="Arial"/>
              <a:cs typeface="Arial"/>
            </a:endParaRPr>
          </a:p>
        </p:txBody>
      </p:sp>
      <p:sp>
        <p:nvSpPr>
          <p:cNvPr id="1999" name="object 1999"/>
          <p:cNvSpPr txBox="1"/>
          <p:nvPr/>
        </p:nvSpPr>
        <p:spPr>
          <a:xfrm>
            <a:off x="7809346" y="10101001"/>
            <a:ext cx="14668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9,6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2000" name="object 2000"/>
          <p:cNvSpPr txBox="1"/>
          <p:nvPr/>
        </p:nvSpPr>
        <p:spPr>
          <a:xfrm>
            <a:off x="8210079" y="10138720"/>
            <a:ext cx="32448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3.5х1=3.5м2</a:t>
            </a:r>
            <a:endParaRPr sz="400">
              <a:latin typeface="Arial"/>
              <a:cs typeface="Arial"/>
            </a:endParaRPr>
          </a:p>
        </p:txBody>
      </p:sp>
      <p:sp>
        <p:nvSpPr>
          <p:cNvPr id="2001" name="object 2001"/>
          <p:cNvSpPr txBox="1"/>
          <p:nvPr/>
        </p:nvSpPr>
        <p:spPr>
          <a:xfrm>
            <a:off x="8242462" y="10190329"/>
            <a:ext cx="219710" cy="13271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89535">
              <a:lnSpc>
                <a:spcPts val="409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1150</a:t>
            </a:r>
            <a:endParaRPr sz="400">
              <a:latin typeface="Arial"/>
              <a:cs typeface="Arial"/>
            </a:endParaRPr>
          </a:p>
          <a:p>
            <a:pPr marL="12700">
              <a:lnSpc>
                <a:spcPts val="409"/>
              </a:lnSpc>
            </a:pPr>
            <a:r>
              <a:rPr dirty="0" sz="400">
                <a:latin typeface="Arial"/>
                <a:cs typeface="Arial"/>
              </a:rPr>
              <a:t>200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02" name="object 2002"/>
          <p:cNvSpPr txBox="1"/>
          <p:nvPr/>
        </p:nvSpPr>
        <p:spPr>
          <a:xfrm>
            <a:off x="9129942" y="10325164"/>
            <a:ext cx="78740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5">
                <a:latin typeface="Arial"/>
                <a:cs typeface="Arial"/>
              </a:rPr>
              <a:t>З</a:t>
            </a:r>
            <a:endParaRPr sz="700">
              <a:latin typeface="Arial"/>
              <a:cs typeface="Arial"/>
            </a:endParaRPr>
          </a:p>
        </p:txBody>
      </p:sp>
      <p:sp>
        <p:nvSpPr>
          <p:cNvPr id="2003" name="object 2003"/>
          <p:cNvSpPr txBox="1"/>
          <p:nvPr/>
        </p:nvSpPr>
        <p:spPr>
          <a:xfrm>
            <a:off x="8328477" y="9887477"/>
            <a:ext cx="66675" cy="11366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550" spc="15">
                <a:latin typeface="Arial"/>
                <a:cs typeface="Arial"/>
              </a:rPr>
              <a:t>6</a:t>
            </a:r>
            <a:endParaRPr sz="550">
              <a:latin typeface="Arial"/>
              <a:cs typeface="Arial"/>
            </a:endParaRPr>
          </a:p>
        </p:txBody>
      </p:sp>
      <p:sp>
        <p:nvSpPr>
          <p:cNvPr id="2004" name="object 2004"/>
          <p:cNvSpPr txBox="1"/>
          <p:nvPr/>
        </p:nvSpPr>
        <p:spPr>
          <a:xfrm>
            <a:off x="4206799" y="8865685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05" name="object 2005"/>
          <p:cNvSpPr txBox="1"/>
          <p:nvPr/>
        </p:nvSpPr>
        <p:spPr>
          <a:xfrm>
            <a:off x="4513421" y="8864673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3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06" name="object 2006"/>
          <p:cNvSpPr txBox="1"/>
          <p:nvPr/>
        </p:nvSpPr>
        <p:spPr>
          <a:xfrm>
            <a:off x="4989038" y="8865685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07" name="object 2007"/>
          <p:cNvSpPr txBox="1"/>
          <p:nvPr/>
        </p:nvSpPr>
        <p:spPr>
          <a:xfrm>
            <a:off x="5261252" y="8864673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3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08" name="object 2008"/>
          <p:cNvSpPr txBox="1"/>
          <p:nvPr/>
        </p:nvSpPr>
        <p:spPr>
          <a:xfrm>
            <a:off x="5558766" y="8865685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09" name="object 2009"/>
          <p:cNvSpPr txBox="1"/>
          <p:nvPr/>
        </p:nvSpPr>
        <p:spPr>
          <a:xfrm>
            <a:off x="5836041" y="8865685"/>
            <a:ext cx="14287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1700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10" name="object 2010"/>
          <p:cNvSpPr txBox="1"/>
          <p:nvPr/>
        </p:nvSpPr>
        <p:spPr>
          <a:xfrm>
            <a:off x="5861340" y="8953132"/>
            <a:ext cx="172720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ПР-7</a:t>
            </a:r>
            <a:endParaRPr sz="500">
              <a:latin typeface="Arial"/>
              <a:cs typeface="Arial"/>
            </a:endParaRPr>
          </a:p>
        </p:txBody>
      </p:sp>
      <p:sp>
        <p:nvSpPr>
          <p:cNvPr id="2011" name="object 2011"/>
          <p:cNvSpPr txBox="1"/>
          <p:nvPr/>
        </p:nvSpPr>
        <p:spPr>
          <a:xfrm>
            <a:off x="5867412" y="9038325"/>
            <a:ext cx="142875" cy="193675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26670">
              <a:lnSpc>
                <a:spcPct val="100000"/>
              </a:lnSpc>
              <a:spcBef>
                <a:spcPts val="225"/>
              </a:spcBef>
            </a:pPr>
            <a:r>
              <a:rPr dirty="0" sz="500" spc="-5">
                <a:latin typeface="Arial"/>
                <a:cs typeface="Arial"/>
              </a:rPr>
              <a:t>Д-6</a:t>
            </a:r>
            <a:endParaRPr sz="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dirty="0" sz="400">
                <a:latin typeface="Arial"/>
                <a:cs typeface="Arial"/>
              </a:rPr>
              <a:t>1010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12" name="object 2012"/>
          <p:cNvSpPr txBox="1"/>
          <p:nvPr/>
        </p:nvSpPr>
        <p:spPr>
          <a:xfrm>
            <a:off x="6383507" y="9142960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3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850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13" name="object 2013"/>
          <p:cNvSpPr txBox="1"/>
          <p:nvPr/>
        </p:nvSpPr>
        <p:spPr>
          <a:xfrm>
            <a:off x="6937044" y="9142960"/>
            <a:ext cx="413384" cy="25527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34925">
              <a:lnSpc>
                <a:spcPct val="100000"/>
              </a:lnSpc>
              <a:spcBef>
                <a:spcPts val="114"/>
              </a:spcBef>
              <a:tabLst>
                <a:tab pos="311785" algn="l"/>
              </a:tabLst>
            </a:pPr>
            <a:r>
              <a:rPr dirty="0" sz="400">
                <a:latin typeface="Arial"/>
                <a:cs typeface="Arial"/>
              </a:rPr>
              <a:t>150</a:t>
            </a:r>
            <a:r>
              <a:rPr dirty="0" sz="400" spc="5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	</a:t>
            </a:r>
            <a:r>
              <a:rPr dirty="0" sz="400">
                <a:latin typeface="Arial"/>
                <a:cs typeface="Arial"/>
              </a:rPr>
              <a:t>200</a:t>
            </a:r>
            <a:endParaRPr sz="4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4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3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dirty="0" sz="400">
                <a:latin typeface="Arial"/>
                <a:cs typeface="Arial"/>
              </a:rPr>
              <a:t>1010</a:t>
            </a:r>
            <a:r>
              <a:rPr dirty="0" sz="400" spc="-2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200</a:t>
            </a:r>
            <a:r>
              <a:rPr dirty="0" sz="400" spc="-2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200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14" name="object 2014"/>
          <p:cNvSpPr txBox="1"/>
          <p:nvPr/>
        </p:nvSpPr>
        <p:spPr>
          <a:xfrm>
            <a:off x="7802262" y="9142960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6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025</a:t>
            </a:r>
            <a:endParaRPr sz="400">
              <a:latin typeface="Arial"/>
              <a:cs typeface="Arial"/>
            </a:endParaRPr>
          </a:p>
        </p:txBody>
      </p:sp>
      <p:sp>
        <p:nvSpPr>
          <p:cNvPr id="2015" name="object 2015"/>
          <p:cNvSpPr txBox="1"/>
          <p:nvPr/>
        </p:nvSpPr>
        <p:spPr>
          <a:xfrm>
            <a:off x="7891314" y="9234768"/>
            <a:ext cx="66675" cy="11366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550" spc="15">
                <a:latin typeface="Arial"/>
                <a:cs typeface="Arial"/>
              </a:rPr>
              <a:t>4</a:t>
            </a:r>
            <a:endParaRPr sz="550">
              <a:latin typeface="Arial"/>
              <a:cs typeface="Arial"/>
            </a:endParaRPr>
          </a:p>
        </p:txBody>
      </p:sp>
      <p:sp>
        <p:nvSpPr>
          <p:cNvPr id="2016" name="object 2016"/>
          <p:cNvSpPr txBox="1"/>
          <p:nvPr/>
        </p:nvSpPr>
        <p:spPr>
          <a:xfrm>
            <a:off x="7773928" y="9414791"/>
            <a:ext cx="93345" cy="9207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400" spc="15">
                <a:latin typeface="Arial"/>
                <a:cs typeface="Arial"/>
              </a:rPr>
              <a:t>1Р</a:t>
            </a:r>
            <a:endParaRPr sz="400">
              <a:latin typeface="Arial"/>
              <a:cs typeface="Arial"/>
            </a:endParaRPr>
          </a:p>
        </p:txBody>
      </p:sp>
      <p:sp>
        <p:nvSpPr>
          <p:cNvPr id="2017" name="object 2017"/>
          <p:cNvSpPr txBox="1"/>
          <p:nvPr/>
        </p:nvSpPr>
        <p:spPr>
          <a:xfrm>
            <a:off x="9129942" y="9459946"/>
            <a:ext cx="83185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5">
                <a:latin typeface="Arial"/>
                <a:cs typeface="Arial"/>
              </a:rPr>
              <a:t>Л</a:t>
            </a:r>
            <a:endParaRPr sz="700">
              <a:latin typeface="Arial"/>
              <a:cs typeface="Arial"/>
            </a:endParaRPr>
          </a:p>
        </p:txBody>
      </p:sp>
      <p:sp>
        <p:nvSpPr>
          <p:cNvPr id="2018" name="object 2018"/>
          <p:cNvSpPr txBox="1"/>
          <p:nvPr/>
        </p:nvSpPr>
        <p:spPr>
          <a:xfrm>
            <a:off x="8597656" y="9142960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350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19" name="object 2019"/>
          <p:cNvSpPr txBox="1"/>
          <p:nvPr/>
        </p:nvSpPr>
        <p:spPr>
          <a:xfrm>
            <a:off x="6088017" y="8865685"/>
            <a:ext cx="26035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100</a:t>
            </a:r>
            <a:r>
              <a:rPr dirty="0" sz="400" spc="-3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-2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600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20" name="object 2020"/>
          <p:cNvSpPr txBox="1"/>
          <p:nvPr/>
        </p:nvSpPr>
        <p:spPr>
          <a:xfrm>
            <a:off x="3939644" y="8419488"/>
            <a:ext cx="172720" cy="230504"/>
          </a:xfrm>
          <a:prstGeom prst="rect">
            <a:avLst/>
          </a:prstGeom>
        </p:spPr>
        <p:txBody>
          <a:bodyPr wrap="square" lIns="0" tIns="317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50"/>
              </a:spcBef>
            </a:pPr>
            <a:r>
              <a:rPr dirty="0" sz="500">
                <a:latin typeface="Arial"/>
                <a:cs typeface="Arial"/>
              </a:rPr>
              <a:t>ПР-3</a:t>
            </a:r>
            <a:endParaRPr sz="500">
              <a:latin typeface="Arial"/>
              <a:cs typeface="Arial"/>
            </a:endParaRPr>
          </a:p>
          <a:p>
            <a:pPr marL="45720">
              <a:lnSpc>
                <a:spcPct val="100000"/>
              </a:lnSpc>
              <a:spcBef>
                <a:spcPts val="195"/>
              </a:spcBef>
            </a:pPr>
            <a:r>
              <a:rPr dirty="0" sz="550" spc="15">
                <a:latin typeface="Arial"/>
                <a:cs typeface="Arial"/>
              </a:rPr>
              <a:t>1</a:t>
            </a:r>
            <a:endParaRPr sz="550">
              <a:latin typeface="Arial"/>
              <a:cs typeface="Arial"/>
            </a:endParaRPr>
          </a:p>
        </p:txBody>
      </p:sp>
      <p:sp>
        <p:nvSpPr>
          <p:cNvPr id="2021" name="object 2021"/>
          <p:cNvSpPr txBox="1"/>
          <p:nvPr/>
        </p:nvSpPr>
        <p:spPr>
          <a:xfrm>
            <a:off x="3877915" y="8789512"/>
            <a:ext cx="14668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4,7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2022" name="object 2022"/>
          <p:cNvSpPr txBox="1"/>
          <p:nvPr/>
        </p:nvSpPr>
        <p:spPr>
          <a:xfrm>
            <a:off x="3963931" y="8135056"/>
            <a:ext cx="31877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910</a:t>
            </a:r>
            <a:r>
              <a:rPr dirty="0" sz="400" spc="-3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490</a:t>
            </a:r>
            <a:r>
              <a:rPr dirty="0" sz="400" spc="-2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23" name="object 2023"/>
          <p:cNvSpPr txBox="1"/>
          <p:nvPr/>
        </p:nvSpPr>
        <p:spPr>
          <a:xfrm>
            <a:off x="4513421" y="8135056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3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24" name="object 2024"/>
          <p:cNvSpPr txBox="1"/>
          <p:nvPr/>
        </p:nvSpPr>
        <p:spPr>
          <a:xfrm>
            <a:off x="4557946" y="8246092"/>
            <a:ext cx="66675" cy="11366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550" spc="15">
                <a:latin typeface="Arial"/>
                <a:cs typeface="Arial"/>
              </a:rPr>
              <a:t>4</a:t>
            </a:r>
            <a:endParaRPr sz="550">
              <a:latin typeface="Arial"/>
              <a:cs typeface="Arial"/>
            </a:endParaRPr>
          </a:p>
        </p:txBody>
      </p:sp>
      <p:sp>
        <p:nvSpPr>
          <p:cNvPr id="2025" name="object 2025"/>
          <p:cNvSpPr txBox="1"/>
          <p:nvPr/>
        </p:nvSpPr>
        <p:spPr>
          <a:xfrm>
            <a:off x="4989038" y="8135056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26" name="object 2026"/>
          <p:cNvSpPr txBox="1"/>
          <p:nvPr/>
        </p:nvSpPr>
        <p:spPr>
          <a:xfrm>
            <a:off x="4246266" y="7608842"/>
            <a:ext cx="114935" cy="13335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3335">
              <a:lnSpc>
                <a:spcPts val="415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  <a:p>
            <a:pPr marL="12700">
              <a:lnSpc>
                <a:spcPts val="415"/>
              </a:lnSpc>
            </a:pPr>
            <a:r>
              <a:rPr dirty="0" sz="400">
                <a:latin typeface="Arial"/>
                <a:cs typeface="Arial"/>
              </a:rPr>
              <a:t>300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27" name="object 2027"/>
          <p:cNvSpPr txBox="1"/>
          <p:nvPr/>
        </p:nvSpPr>
        <p:spPr>
          <a:xfrm>
            <a:off x="4513421" y="7653368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2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650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28" name="object 2028"/>
          <p:cNvSpPr txBox="1"/>
          <p:nvPr/>
        </p:nvSpPr>
        <p:spPr>
          <a:xfrm>
            <a:off x="4487110" y="7820062"/>
            <a:ext cx="16573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21,5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2029" name="object 2029"/>
          <p:cNvSpPr txBox="1"/>
          <p:nvPr/>
        </p:nvSpPr>
        <p:spPr>
          <a:xfrm>
            <a:off x="4995109" y="7608842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30" name="object 2030"/>
          <p:cNvSpPr txBox="1"/>
          <p:nvPr/>
        </p:nvSpPr>
        <p:spPr>
          <a:xfrm>
            <a:off x="4828137" y="7653368"/>
            <a:ext cx="27940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30</a:t>
            </a:r>
            <a:r>
              <a:rPr dirty="0" sz="400" spc="5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    </a:t>
            </a:r>
            <a:r>
              <a:rPr dirty="0" sz="400" spc="-5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300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31" name="object 2031"/>
          <p:cNvSpPr txBox="1"/>
          <p:nvPr/>
        </p:nvSpPr>
        <p:spPr>
          <a:xfrm>
            <a:off x="4523540" y="7419014"/>
            <a:ext cx="911225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760095" algn="l"/>
              </a:tabLst>
            </a:pPr>
            <a:r>
              <a:rPr dirty="0" sz="500">
                <a:latin typeface="Arial"/>
                <a:cs typeface="Arial"/>
              </a:rPr>
              <a:t>ВК-7</a:t>
            </a:r>
            <a:r>
              <a:rPr dirty="0" sz="500">
                <a:latin typeface="Arial"/>
                <a:cs typeface="Arial"/>
              </a:rPr>
              <a:t>	</a:t>
            </a:r>
            <a:r>
              <a:rPr dirty="0" sz="500">
                <a:latin typeface="Arial"/>
                <a:cs typeface="Arial"/>
              </a:rPr>
              <a:t>ВК-7</a:t>
            </a:r>
            <a:endParaRPr sz="500">
              <a:latin typeface="Arial"/>
              <a:cs typeface="Arial"/>
            </a:endParaRPr>
          </a:p>
        </p:txBody>
      </p:sp>
      <p:sp>
        <p:nvSpPr>
          <p:cNvPr id="2032" name="object 2032"/>
          <p:cNvSpPr txBox="1"/>
          <p:nvPr/>
        </p:nvSpPr>
        <p:spPr>
          <a:xfrm>
            <a:off x="5262264" y="7653368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2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650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33" name="object 2033"/>
          <p:cNvSpPr txBox="1"/>
          <p:nvPr/>
        </p:nvSpPr>
        <p:spPr>
          <a:xfrm>
            <a:off x="5223810" y="7820062"/>
            <a:ext cx="16573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21,5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2034" name="object 2034"/>
          <p:cNvSpPr txBox="1"/>
          <p:nvPr/>
        </p:nvSpPr>
        <p:spPr>
          <a:xfrm>
            <a:off x="5170177" y="7986928"/>
            <a:ext cx="96520" cy="9207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400" spc="15">
                <a:latin typeface="Arial"/>
                <a:cs typeface="Arial"/>
              </a:rPr>
              <a:t>1Я</a:t>
            </a:r>
            <a:endParaRPr sz="400">
              <a:latin typeface="Arial"/>
              <a:cs typeface="Arial"/>
            </a:endParaRPr>
          </a:p>
        </p:txBody>
      </p:sp>
      <p:sp>
        <p:nvSpPr>
          <p:cNvPr id="2035" name="object 2035"/>
          <p:cNvSpPr txBox="1"/>
          <p:nvPr/>
        </p:nvSpPr>
        <p:spPr>
          <a:xfrm>
            <a:off x="5261252" y="8135056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3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36" name="object 2036"/>
          <p:cNvSpPr txBox="1"/>
          <p:nvPr/>
        </p:nvSpPr>
        <p:spPr>
          <a:xfrm>
            <a:off x="5309826" y="8246092"/>
            <a:ext cx="66675" cy="11366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550" spc="15">
                <a:latin typeface="Arial"/>
                <a:cs typeface="Arial"/>
              </a:rPr>
              <a:t>4</a:t>
            </a:r>
            <a:endParaRPr sz="550">
              <a:latin typeface="Arial"/>
              <a:cs typeface="Arial"/>
            </a:endParaRPr>
          </a:p>
        </p:txBody>
      </p:sp>
      <p:sp>
        <p:nvSpPr>
          <p:cNvPr id="2037" name="object 2037"/>
          <p:cNvSpPr txBox="1"/>
          <p:nvPr/>
        </p:nvSpPr>
        <p:spPr>
          <a:xfrm>
            <a:off x="5828957" y="8438049"/>
            <a:ext cx="172720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ПР-3</a:t>
            </a:r>
            <a:endParaRPr sz="500">
              <a:latin typeface="Arial"/>
              <a:cs typeface="Arial"/>
            </a:endParaRPr>
          </a:p>
        </p:txBody>
      </p:sp>
      <p:sp>
        <p:nvSpPr>
          <p:cNvPr id="2038" name="object 2038"/>
          <p:cNvSpPr txBox="1"/>
          <p:nvPr/>
        </p:nvSpPr>
        <p:spPr>
          <a:xfrm>
            <a:off x="5880567" y="8536522"/>
            <a:ext cx="66675" cy="11366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550" spc="15">
                <a:latin typeface="Arial"/>
                <a:cs typeface="Arial"/>
              </a:rPr>
              <a:t>1</a:t>
            </a:r>
            <a:endParaRPr sz="550">
              <a:latin typeface="Arial"/>
              <a:cs typeface="Arial"/>
            </a:endParaRPr>
          </a:p>
        </p:txBody>
      </p:sp>
      <p:sp>
        <p:nvSpPr>
          <p:cNvPr id="2039" name="object 2039"/>
          <p:cNvSpPr txBox="1"/>
          <p:nvPr/>
        </p:nvSpPr>
        <p:spPr>
          <a:xfrm>
            <a:off x="5861340" y="8794572"/>
            <a:ext cx="14668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4,7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2040" name="object 2040"/>
          <p:cNvSpPr txBox="1"/>
          <p:nvPr/>
        </p:nvSpPr>
        <p:spPr>
          <a:xfrm>
            <a:off x="5572934" y="8135056"/>
            <a:ext cx="31877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100</a:t>
            </a:r>
            <a:r>
              <a:rPr dirty="0" sz="400" spc="-3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490</a:t>
            </a:r>
            <a:r>
              <a:rPr dirty="0" sz="400" spc="-2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910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41" name="object 2041"/>
          <p:cNvSpPr txBox="1"/>
          <p:nvPr/>
        </p:nvSpPr>
        <p:spPr>
          <a:xfrm>
            <a:off x="6055635" y="8246092"/>
            <a:ext cx="66675" cy="11366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550" spc="15">
                <a:latin typeface="Arial"/>
                <a:cs typeface="Arial"/>
              </a:rPr>
              <a:t>3</a:t>
            </a:r>
            <a:endParaRPr sz="550">
              <a:latin typeface="Arial"/>
              <a:cs typeface="Arial"/>
            </a:endParaRPr>
          </a:p>
        </p:txBody>
      </p:sp>
      <p:sp>
        <p:nvSpPr>
          <p:cNvPr id="2042" name="object 2042"/>
          <p:cNvSpPr txBox="1"/>
          <p:nvPr/>
        </p:nvSpPr>
        <p:spPr>
          <a:xfrm>
            <a:off x="6179092" y="8464674"/>
            <a:ext cx="66675" cy="11366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550" spc="15">
                <a:latin typeface="Arial"/>
                <a:cs typeface="Arial"/>
              </a:rPr>
              <a:t>2</a:t>
            </a:r>
            <a:endParaRPr sz="550">
              <a:latin typeface="Arial"/>
              <a:cs typeface="Arial"/>
            </a:endParaRPr>
          </a:p>
        </p:txBody>
      </p:sp>
      <p:sp>
        <p:nvSpPr>
          <p:cNvPr id="2043" name="object 2043"/>
          <p:cNvSpPr txBox="1"/>
          <p:nvPr/>
        </p:nvSpPr>
        <p:spPr>
          <a:xfrm>
            <a:off x="6126471" y="8777368"/>
            <a:ext cx="14668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4,2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2044" name="object 2044"/>
          <p:cNvSpPr txBox="1"/>
          <p:nvPr/>
        </p:nvSpPr>
        <p:spPr>
          <a:xfrm>
            <a:off x="6629411" y="8464674"/>
            <a:ext cx="66675" cy="11366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550" spc="15">
                <a:latin typeface="Arial"/>
                <a:cs typeface="Arial"/>
              </a:rPr>
              <a:t>2</a:t>
            </a:r>
            <a:endParaRPr sz="550">
              <a:latin typeface="Arial"/>
              <a:cs typeface="Arial"/>
            </a:endParaRPr>
          </a:p>
        </p:txBody>
      </p:sp>
      <p:sp>
        <p:nvSpPr>
          <p:cNvPr id="2045" name="object 2045"/>
          <p:cNvSpPr txBox="1"/>
          <p:nvPr/>
        </p:nvSpPr>
        <p:spPr>
          <a:xfrm>
            <a:off x="6556550" y="8764213"/>
            <a:ext cx="14668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4,2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2046" name="object 2046"/>
          <p:cNvSpPr txBox="1"/>
          <p:nvPr/>
        </p:nvSpPr>
        <p:spPr>
          <a:xfrm>
            <a:off x="6577801" y="8865685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600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47" name="object 2047"/>
          <p:cNvSpPr txBox="1"/>
          <p:nvPr/>
        </p:nvSpPr>
        <p:spPr>
          <a:xfrm>
            <a:off x="6487738" y="8821160"/>
            <a:ext cx="45085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  <a:tabLst>
                <a:tab pos="247015" algn="l"/>
              </a:tabLst>
            </a:pPr>
            <a:r>
              <a:rPr dirty="0" sz="400">
                <a:latin typeface="Arial"/>
                <a:cs typeface="Arial"/>
              </a:rPr>
              <a:t>25</a:t>
            </a:r>
            <a:r>
              <a:rPr dirty="0" sz="400" spc="5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	</a:t>
            </a:r>
            <a:r>
              <a:rPr dirty="0" sz="400">
                <a:latin typeface="Arial"/>
                <a:cs typeface="Arial"/>
              </a:rPr>
              <a:t>20</a:t>
            </a:r>
            <a:r>
              <a:rPr dirty="0" sz="400" spc="5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200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48" name="object 2048"/>
          <p:cNvSpPr txBox="1"/>
          <p:nvPr/>
        </p:nvSpPr>
        <p:spPr>
          <a:xfrm>
            <a:off x="6920853" y="8644487"/>
            <a:ext cx="172720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ПР-7</a:t>
            </a:r>
            <a:endParaRPr sz="500">
              <a:latin typeface="Arial"/>
              <a:cs typeface="Arial"/>
            </a:endParaRPr>
          </a:p>
        </p:txBody>
      </p:sp>
      <p:sp>
        <p:nvSpPr>
          <p:cNvPr id="2049" name="object 2049"/>
          <p:cNvSpPr txBox="1"/>
          <p:nvPr/>
        </p:nvSpPr>
        <p:spPr>
          <a:xfrm>
            <a:off x="6916805" y="8743658"/>
            <a:ext cx="142875" cy="21082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26670">
              <a:lnSpc>
                <a:spcPct val="100000"/>
              </a:lnSpc>
              <a:spcBef>
                <a:spcPts val="105"/>
              </a:spcBef>
            </a:pPr>
            <a:r>
              <a:rPr dirty="0" sz="500" spc="-5">
                <a:latin typeface="Arial"/>
                <a:cs typeface="Arial"/>
              </a:rPr>
              <a:t>Д-6</a:t>
            </a:r>
            <a:endParaRPr sz="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370"/>
              </a:spcBef>
            </a:pPr>
            <a:r>
              <a:rPr dirty="0" sz="400">
                <a:latin typeface="Arial"/>
                <a:cs typeface="Arial"/>
              </a:rPr>
              <a:t>1010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50" name="object 2050"/>
          <p:cNvSpPr txBox="1"/>
          <p:nvPr/>
        </p:nvSpPr>
        <p:spPr>
          <a:xfrm>
            <a:off x="6100160" y="8135056"/>
            <a:ext cx="33845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2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00</a:t>
            </a:r>
            <a:r>
              <a:rPr dirty="0" sz="400" spc="5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     </a:t>
            </a:r>
            <a:r>
              <a:rPr dirty="0" sz="400" spc="-5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51" name="object 2051"/>
          <p:cNvSpPr txBox="1"/>
          <p:nvPr/>
        </p:nvSpPr>
        <p:spPr>
          <a:xfrm>
            <a:off x="5576982" y="7608842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52" name="object 2052"/>
          <p:cNvSpPr txBox="1"/>
          <p:nvPr/>
        </p:nvSpPr>
        <p:spPr>
          <a:xfrm>
            <a:off x="3334497" y="7309305"/>
            <a:ext cx="2512060" cy="13335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algn="r" marR="62230">
              <a:lnSpc>
                <a:spcPts val="415"/>
              </a:lnSpc>
              <a:spcBef>
                <a:spcPts val="114"/>
              </a:spcBef>
              <a:tabLst>
                <a:tab pos="646430" algn="l"/>
                <a:tab pos="2174240" algn="l"/>
              </a:tabLst>
            </a:pPr>
            <a:r>
              <a:rPr dirty="0" sz="400" spc="5">
                <a:latin typeface="Arial"/>
                <a:cs typeface="Arial"/>
              </a:rPr>
              <a:t>250	250	</a:t>
            </a: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  <a:p>
            <a:pPr algn="r" marR="5080">
              <a:lnSpc>
                <a:spcPts val="415"/>
              </a:lnSpc>
              <a:tabLst>
                <a:tab pos="430530" algn="l"/>
                <a:tab pos="754380" algn="l"/>
                <a:tab pos="2215515" algn="l"/>
              </a:tabLst>
            </a:pPr>
            <a:r>
              <a:rPr dirty="0" sz="400" spc="5">
                <a:latin typeface="Arial"/>
                <a:cs typeface="Arial"/>
              </a:rPr>
              <a:t>300    </a:t>
            </a:r>
            <a:r>
              <a:rPr dirty="0" sz="400" spc="3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300	2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650	300    </a:t>
            </a:r>
            <a:r>
              <a:rPr dirty="0" sz="400" spc="7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100	100     </a:t>
            </a:r>
            <a:r>
              <a:rPr dirty="0" sz="400" spc="5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300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53" name="object 2053"/>
          <p:cNvSpPr txBox="1"/>
          <p:nvPr/>
        </p:nvSpPr>
        <p:spPr>
          <a:xfrm>
            <a:off x="6010097" y="7353830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2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650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54" name="object 2054"/>
          <p:cNvSpPr txBox="1"/>
          <p:nvPr/>
        </p:nvSpPr>
        <p:spPr>
          <a:xfrm>
            <a:off x="5575970" y="7653368"/>
            <a:ext cx="42100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300   </a:t>
            </a:r>
            <a:r>
              <a:rPr dirty="0" sz="400" spc="11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300</a:t>
            </a:r>
            <a:r>
              <a:rPr dirty="0" sz="400" spc="-2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-3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600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55" name="object 2055"/>
          <p:cNvSpPr txBox="1"/>
          <p:nvPr/>
        </p:nvSpPr>
        <p:spPr>
          <a:xfrm>
            <a:off x="5873483" y="7429448"/>
            <a:ext cx="416559" cy="11366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00">
                <a:latin typeface="Arial"/>
                <a:cs typeface="Arial"/>
              </a:rPr>
              <a:t>3,7х1=3,7м2  </a:t>
            </a:r>
            <a:r>
              <a:rPr dirty="0" sz="400" spc="20">
                <a:latin typeface="Arial"/>
                <a:cs typeface="Arial"/>
              </a:rPr>
              <a:t> </a:t>
            </a:r>
            <a:r>
              <a:rPr dirty="0" sz="550" spc="15">
                <a:latin typeface="Arial"/>
                <a:cs typeface="Arial"/>
              </a:rPr>
              <a:t>5</a:t>
            </a:r>
            <a:endParaRPr sz="550">
              <a:latin typeface="Arial"/>
              <a:cs typeface="Arial"/>
            </a:endParaRPr>
          </a:p>
        </p:txBody>
      </p:sp>
      <p:sp>
        <p:nvSpPr>
          <p:cNvPr id="2056" name="object 2056"/>
          <p:cNvSpPr txBox="1"/>
          <p:nvPr/>
        </p:nvSpPr>
        <p:spPr>
          <a:xfrm>
            <a:off x="6169985" y="7653368"/>
            <a:ext cx="21653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75</a:t>
            </a:r>
            <a:r>
              <a:rPr dirty="0" sz="400" spc="5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600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57" name="object 2057"/>
          <p:cNvSpPr txBox="1"/>
          <p:nvPr/>
        </p:nvSpPr>
        <p:spPr>
          <a:xfrm>
            <a:off x="5982774" y="7820062"/>
            <a:ext cx="16573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12,7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2058" name="object 2058"/>
          <p:cNvSpPr txBox="1"/>
          <p:nvPr/>
        </p:nvSpPr>
        <p:spPr>
          <a:xfrm>
            <a:off x="6491785" y="7653368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59" name="object 2059"/>
          <p:cNvSpPr txBox="1"/>
          <p:nvPr/>
        </p:nvSpPr>
        <p:spPr>
          <a:xfrm>
            <a:off x="6757929" y="7653368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3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60" name="object 2060"/>
          <p:cNvSpPr txBox="1"/>
          <p:nvPr/>
        </p:nvSpPr>
        <p:spPr>
          <a:xfrm>
            <a:off x="6727570" y="7820062"/>
            <a:ext cx="16573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19,1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2061" name="object 2061"/>
          <p:cNvSpPr txBox="1"/>
          <p:nvPr/>
        </p:nvSpPr>
        <p:spPr>
          <a:xfrm>
            <a:off x="6692151" y="7987941"/>
            <a:ext cx="99060" cy="9207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400" spc="15">
                <a:latin typeface="Arial"/>
                <a:cs typeface="Arial"/>
              </a:rPr>
              <a:t>1О</a:t>
            </a:r>
            <a:endParaRPr sz="400">
              <a:latin typeface="Arial"/>
              <a:cs typeface="Arial"/>
            </a:endParaRPr>
          </a:p>
        </p:txBody>
      </p:sp>
      <p:sp>
        <p:nvSpPr>
          <p:cNvPr id="2062" name="object 2062"/>
          <p:cNvSpPr txBox="1"/>
          <p:nvPr/>
        </p:nvSpPr>
        <p:spPr>
          <a:xfrm>
            <a:off x="6587921" y="8135056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700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63" name="object 2063"/>
          <p:cNvSpPr txBox="1"/>
          <p:nvPr/>
        </p:nvSpPr>
        <p:spPr>
          <a:xfrm>
            <a:off x="7311466" y="7956674"/>
            <a:ext cx="66675" cy="11366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550" spc="15">
                <a:latin typeface="Arial"/>
                <a:cs typeface="Arial"/>
              </a:rPr>
              <a:t>4</a:t>
            </a:r>
            <a:endParaRPr sz="550">
              <a:latin typeface="Arial"/>
              <a:cs typeface="Arial"/>
            </a:endParaRPr>
          </a:p>
        </p:txBody>
      </p:sp>
      <p:sp>
        <p:nvSpPr>
          <p:cNvPr id="2064" name="object 2064"/>
          <p:cNvSpPr txBox="1"/>
          <p:nvPr/>
        </p:nvSpPr>
        <p:spPr>
          <a:xfrm>
            <a:off x="6892518" y="8135056"/>
            <a:ext cx="46545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-2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550</a:t>
            </a:r>
            <a:r>
              <a:rPr dirty="0" sz="400" spc="-1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250</a:t>
            </a:r>
            <a:r>
              <a:rPr dirty="0" sz="400" spc="-1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500</a:t>
            </a:r>
            <a:r>
              <a:rPr dirty="0" sz="400" spc="-1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910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65" name="object 2065"/>
          <p:cNvSpPr txBox="1"/>
          <p:nvPr/>
        </p:nvSpPr>
        <p:spPr>
          <a:xfrm>
            <a:off x="6926925" y="8246092"/>
            <a:ext cx="66675" cy="11366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550" spc="15">
                <a:latin typeface="Arial"/>
                <a:cs typeface="Arial"/>
              </a:rPr>
              <a:t>1</a:t>
            </a:r>
            <a:endParaRPr sz="550">
              <a:latin typeface="Arial"/>
              <a:cs typeface="Arial"/>
            </a:endParaRPr>
          </a:p>
        </p:txBody>
      </p:sp>
      <p:sp>
        <p:nvSpPr>
          <p:cNvPr id="2066" name="object 2066"/>
          <p:cNvSpPr txBox="1"/>
          <p:nvPr/>
        </p:nvSpPr>
        <p:spPr>
          <a:xfrm>
            <a:off x="7304382" y="8477829"/>
            <a:ext cx="66675" cy="11366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550" spc="15">
                <a:latin typeface="Arial"/>
                <a:cs typeface="Arial"/>
              </a:rPr>
              <a:t>1</a:t>
            </a:r>
            <a:endParaRPr sz="550">
              <a:latin typeface="Arial"/>
              <a:cs typeface="Arial"/>
            </a:endParaRPr>
          </a:p>
        </p:txBody>
      </p:sp>
      <p:sp>
        <p:nvSpPr>
          <p:cNvPr id="2067" name="object 2067"/>
          <p:cNvSpPr txBox="1"/>
          <p:nvPr/>
        </p:nvSpPr>
        <p:spPr>
          <a:xfrm>
            <a:off x="7255809" y="8667066"/>
            <a:ext cx="14668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5,0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2068" name="object 2068"/>
          <p:cNvSpPr txBox="1"/>
          <p:nvPr/>
        </p:nvSpPr>
        <p:spPr>
          <a:xfrm>
            <a:off x="7107052" y="8821160"/>
            <a:ext cx="21653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29</a:t>
            </a:r>
            <a:r>
              <a:rPr dirty="0" sz="400" spc="5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200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69" name="object 2069"/>
          <p:cNvSpPr txBox="1"/>
          <p:nvPr/>
        </p:nvSpPr>
        <p:spPr>
          <a:xfrm>
            <a:off x="7332717" y="8865685"/>
            <a:ext cx="14287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1500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70" name="object 2070"/>
          <p:cNvSpPr txBox="1"/>
          <p:nvPr/>
        </p:nvSpPr>
        <p:spPr>
          <a:xfrm>
            <a:off x="7594813" y="8865685"/>
            <a:ext cx="26035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100</a:t>
            </a:r>
            <a:r>
              <a:rPr dirty="0" sz="400" spc="-3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-2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675</a:t>
            </a:r>
            <a:endParaRPr sz="400">
              <a:latin typeface="Arial"/>
              <a:cs typeface="Arial"/>
            </a:endParaRPr>
          </a:p>
        </p:txBody>
      </p:sp>
      <p:sp>
        <p:nvSpPr>
          <p:cNvPr id="2071" name="object 2071"/>
          <p:cNvSpPr txBox="1"/>
          <p:nvPr/>
        </p:nvSpPr>
        <p:spPr>
          <a:xfrm>
            <a:off x="7952031" y="8865685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72" name="object 2072"/>
          <p:cNvSpPr txBox="1"/>
          <p:nvPr/>
        </p:nvSpPr>
        <p:spPr>
          <a:xfrm>
            <a:off x="8207043" y="8865685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2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650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73" name="object 2073"/>
          <p:cNvSpPr txBox="1"/>
          <p:nvPr/>
        </p:nvSpPr>
        <p:spPr>
          <a:xfrm>
            <a:off x="9116787" y="9010639"/>
            <a:ext cx="99060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10">
                <a:latin typeface="Arial"/>
                <a:cs typeface="Arial"/>
              </a:rPr>
              <a:t>М</a:t>
            </a:r>
            <a:endParaRPr sz="700">
              <a:latin typeface="Arial"/>
              <a:cs typeface="Arial"/>
            </a:endParaRPr>
          </a:p>
        </p:txBody>
      </p:sp>
      <p:sp>
        <p:nvSpPr>
          <p:cNvPr id="2074" name="object 2074"/>
          <p:cNvSpPr txBox="1"/>
          <p:nvPr/>
        </p:nvSpPr>
        <p:spPr>
          <a:xfrm>
            <a:off x="7720294" y="8588132"/>
            <a:ext cx="66675" cy="11366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550" spc="15">
                <a:latin typeface="Arial"/>
                <a:cs typeface="Arial"/>
              </a:rPr>
              <a:t>2</a:t>
            </a:r>
            <a:endParaRPr sz="550">
              <a:latin typeface="Arial"/>
              <a:cs typeface="Arial"/>
            </a:endParaRPr>
          </a:p>
        </p:txBody>
      </p:sp>
      <p:sp>
        <p:nvSpPr>
          <p:cNvPr id="2075" name="object 2075"/>
          <p:cNvSpPr txBox="1"/>
          <p:nvPr/>
        </p:nvSpPr>
        <p:spPr>
          <a:xfrm>
            <a:off x="7662613" y="8785464"/>
            <a:ext cx="14668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3,4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2076" name="object 2076"/>
          <p:cNvSpPr txBox="1"/>
          <p:nvPr/>
        </p:nvSpPr>
        <p:spPr>
          <a:xfrm>
            <a:off x="7359028" y="8189109"/>
            <a:ext cx="172720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ПР-3</a:t>
            </a:r>
            <a:endParaRPr sz="500">
              <a:latin typeface="Arial"/>
              <a:cs typeface="Arial"/>
            </a:endParaRPr>
          </a:p>
        </p:txBody>
      </p:sp>
      <p:sp>
        <p:nvSpPr>
          <p:cNvPr id="2077" name="object 2077"/>
          <p:cNvSpPr txBox="1"/>
          <p:nvPr/>
        </p:nvSpPr>
        <p:spPr>
          <a:xfrm>
            <a:off x="9120835" y="8262808"/>
            <a:ext cx="93980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10">
                <a:latin typeface="Arial"/>
                <a:cs typeface="Arial"/>
              </a:rPr>
              <a:t>О</a:t>
            </a:r>
            <a:endParaRPr sz="700">
              <a:latin typeface="Arial"/>
              <a:cs typeface="Arial"/>
            </a:endParaRPr>
          </a:p>
        </p:txBody>
      </p:sp>
      <p:sp>
        <p:nvSpPr>
          <p:cNvPr id="2078" name="object 2078"/>
          <p:cNvSpPr txBox="1"/>
          <p:nvPr/>
        </p:nvSpPr>
        <p:spPr>
          <a:xfrm>
            <a:off x="8220199" y="8477829"/>
            <a:ext cx="66675" cy="11366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550" spc="15">
                <a:latin typeface="Arial"/>
                <a:cs typeface="Arial"/>
              </a:rPr>
              <a:t>3</a:t>
            </a:r>
            <a:endParaRPr sz="550">
              <a:latin typeface="Arial"/>
              <a:cs typeface="Arial"/>
            </a:endParaRPr>
          </a:p>
        </p:txBody>
      </p:sp>
      <p:sp>
        <p:nvSpPr>
          <p:cNvPr id="2079" name="object 2079"/>
          <p:cNvSpPr txBox="1"/>
          <p:nvPr/>
        </p:nvSpPr>
        <p:spPr>
          <a:xfrm>
            <a:off x="8145314" y="8667066"/>
            <a:ext cx="16573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10,4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2080" name="object 2080"/>
          <p:cNvSpPr txBox="1"/>
          <p:nvPr/>
        </p:nvSpPr>
        <p:spPr>
          <a:xfrm>
            <a:off x="9120835" y="8497580"/>
            <a:ext cx="88900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10">
                <a:latin typeface="Arial"/>
                <a:cs typeface="Arial"/>
              </a:rPr>
              <a:t>Н</a:t>
            </a:r>
            <a:endParaRPr sz="700">
              <a:latin typeface="Arial"/>
              <a:cs typeface="Arial"/>
            </a:endParaRPr>
          </a:p>
        </p:txBody>
      </p:sp>
      <p:sp>
        <p:nvSpPr>
          <p:cNvPr id="2081" name="object 2081"/>
          <p:cNvSpPr txBox="1"/>
          <p:nvPr/>
        </p:nvSpPr>
        <p:spPr>
          <a:xfrm>
            <a:off x="7238606" y="7608842"/>
            <a:ext cx="114935" cy="13335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3335">
              <a:lnSpc>
                <a:spcPts val="415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  <a:p>
            <a:pPr marL="12700">
              <a:lnSpc>
                <a:spcPts val="415"/>
              </a:lnSpc>
            </a:pPr>
            <a:r>
              <a:rPr dirty="0" sz="400">
                <a:latin typeface="Arial"/>
                <a:cs typeface="Arial"/>
              </a:rPr>
              <a:t>300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82" name="object 2082"/>
          <p:cNvSpPr txBox="1"/>
          <p:nvPr/>
        </p:nvSpPr>
        <p:spPr>
          <a:xfrm>
            <a:off x="6008073" y="7124536"/>
            <a:ext cx="163830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ВК-7</a:t>
            </a:r>
            <a:endParaRPr sz="500">
              <a:latin typeface="Arial"/>
              <a:cs typeface="Arial"/>
            </a:endParaRPr>
          </a:p>
        </p:txBody>
      </p:sp>
      <p:sp>
        <p:nvSpPr>
          <p:cNvPr id="2083" name="object 2083"/>
          <p:cNvSpPr txBox="1"/>
          <p:nvPr/>
        </p:nvSpPr>
        <p:spPr>
          <a:xfrm>
            <a:off x="6492797" y="7309305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84" name="object 2084"/>
          <p:cNvSpPr txBox="1"/>
          <p:nvPr/>
        </p:nvSpPr>
        <p:spPr>
          <a:xfrm>
            <a:off x="6326837" y="7353830"/>
            <a:ext cx="27876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30</a:t>
            </a:r>
            <a:r>
              <a:rPr dirty="0" sz="400" spc="5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   </a:t>
            </a:r>
            <a:r>
              <a:rPr dirty="0" sz="400" spc="5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300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85" name="object 2085"/>
          <p:cNvSpPr txBox="1"/>
          <p:nvPr/>
        </p:nvSpPr>
        <p:spPr>
          <a:xfrm>
            <a:off x="6783227" y="7124536"/>
            <a:ext cx="163830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ВК-7</a:t>
            </a:r>
            <a:endParaRPr sz="500">
              <a:latin typeface="Arial"/>
              <a:cs typeface="Arial"/>
            </a:endParaRPr>
          </a:p>
        </p:txBody>
      </p:sp>
      <p:sp>
        <p:nvSpPr>
          <p:cNvPr id="2086" name="object 2086"/>
          <p:cNvSpPr txBox="1"/>
          <p:nvPr/>
        </p:nvSpPr>
        <p:spPr>
          <a:xfrm>
            <a:off x="7139434" y="7309305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87" name="object 2087"/>
          <p:cNvSpPr txBox="1"/>
          <p:nvPr/>
        </p:nvSpPr>
        <p:spPr>
          <a:xfrm>
            <a:off x="6757929" y="7353830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2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650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88" name="object 2088"/>
          <p:cNvSpPr txBox="1"/>
          <p:nvPr/>
        </p:nvSpPr>
        <p:spPr>
          <a:xfrm>
            <a:off x="7077705" y="7353830"/>
            <a:ext cx="28892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30</a:t>
            </a:r>
            <a:r>
              <a:rPr dirty="0" sz="400" spc="5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    </a:t>
            </a:r>
            <a:r>
              <a:rPr dirty="0" sz="400" spc="1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89" name="object 2089"/>
          <p:cNvSpPr txBox="1"/>
          <p:nvPr/>
        </p:nvSpPr>
        <p:spPr>
          <a:xfrm>
            <a:off x="7499689" y="7419014"/>
            <a:ext cx="163830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ВК-7</a:t>
            </a:r>
            <a:endParaRPr sz="500">
              <a:latin typeface="Arial"/>
              <a:cs typeface="Arial"/>
            </a:endParaRPr>
          </a:p>
        </p:txBody>
      </p:sp>
      <p:sp>
        <p:nvSpPr>
          <p:cNvPr id="2090" name="object 2090"/>
          <p:cNvSpPr txBox="1"/>
          <p:nvPr/>
        </p:nvSpPr>
        <p:spPr>
          <a:xfrm>
            <a:off x="8002629" y="7608842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200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91" name="object 2091"/>
          <p:cNvSpPr txBox="1"/>
          <p:nvPr/>
        </p:nvSpPr>
        <p:spPr>
          <a:xfrm>
            <a:off x="7505761" y="7653368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2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650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92" name="object 2092"/>
          <p:cNvSpPr txBox="1"/>
          <p:nvPr/>
        </p:nvSpPr>
        <p:spPr>
          <a:xfrm>
            <a:off x="7858931" y="7653368"/>
            <a:ext cx="113664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425</a:t>
            </a:r>
            <a:endParaRPr sz="400">
              <a:latin typeface="Arial"/>
              <a:cs typeface="Arial"/>
            </a:endParaRPr>
          </a:p>
        </p:txBody>
      </p:sp>
      <p:sp>
        <p:nvSpPr>
          <p:cNvPr id="2093" name="object 2093"/>
          <p:cNvSpPr txBox="1"/>
          <p:nvPr/>
        </p:nvSpPr>
        <p:spPr>
          <a:xfrm>
            <a:off x="7715235" y="7820062"/>
            <a:ext cx="165735" cy="673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250" spc="5">
                <a:latin typeface="Arial"/>
                <a:cs typeface="Arial"/>
              </a:rPr>
              <a:t>14,8</a:t>
            </a:r>
            <a:r>
              <a:rPr dirty="0" sz="250" spc="10">
                <a:latin typeface="Arial"/>
                <a:cs typeface="Arial"/>
              </a:rPr>
              <a:t>0</a:t>
            </a:r>
            <a:r>
              <a:rPr dirty="0" sz="250" spc="5">
                <a:latin typeface="Arial"/>
                <a:cs typeface="Arial"/>
              </a:rPr>
              <a:t> </a:t>
            </a:r>
            <a:r>
              <a:rPr dirty="0" sz="250" spc="15">
                <a:latin typeface="Arial"/>
                <a:cs typeface="Arial"/>
              </a:rPr>
              <a:t>м2</a:t>
            </a:r>
            <a:endParaRPr sz="250">
              <a:latin typeface="Arial"/>
              <a:cs typeface="Arial"/>
            </a:endParaRPr>
          </a:p>
        </p:txBody>
      </p:sp>
      <p:sp>
        <p:nvSpPr>
          <p:cNvPr id="2094" name="object 2094"/>
          <p:cNvSpPr txBox="1"/>
          <p:nvPr/>
        </p:nvSpPr>
        <p:spPr>
          <a:xfrm>
            <a:off x="7668685" y="7986928"/>
            <a:ext cx="95885" cy="9207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400" spc="15">
                <a:latin typeface="Arial"/>
                <a:cs typeface="Arial"/>
              </a:rPr>
              <a:t>1П</a:t>
            </a:r>
            <a:endParaRPr sz="400">
              <a:latin typeface="Arial"/>
              <a:cs typeface="Arial"/>
            </a:endParaRPr>
          </a:p>
        </p:txBody>
      </p:sp>
      <p:sp>
        <p:nvSpPr>
          <p:cNvPr id="2095" name="object 2095"/>
          <p:cNvSpPr txBox="1"/>
          <p:nvPr/>
        </p:nvSpPr>
        <p:spPr>
          <a:xfrm>
            <a:off x="7665649" y="8135056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965</a:t>
            </a:r>
            <a:endParaRPr sz="400">
              <a:latin typeface="Arial"/>
              <a:cs typeface="Arial"/>
            </a:endParaRPr>
          </a:p>
        </p:txBody>
      </p:sp>
      <p:sp>
        <p:nvSpPr>
          <p:cNvPr id="2096" name="object 2096"/>
          <p:cNvSpPr txBox="1"/>
          <p:nvPr/>
        </p:nvSpPr>
        <p:spPr>
          <a:xfrm>
            <a:off x="8004653" y="8135056"/>
            <a:ext cx="15748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200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97" name="object 2097"/>
          <p:cNvSpPr txBox="1"/>
          <p:nvPr/>
        </p:nvSpPr>
        <p:spPr>
          <a:xfrm>
            <a:off x="8104836" y="7653368"/>
            <a:ext cx="465455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 spc="5">
                <a:latin typeface="Arial"/>
                <a:cs typeface="Arial"/>
              </a:rPr>
              <a:t>200</a:t>
            </a:r>
            <a:r>
              <a:rPr dirty="0" sz="400" spc="-2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-1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250</a:t>
            </a:r>
            <a:r>
              <a:rPr dirty="0" sz="400" spc="-1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250</a:t>
            </a:r>
            <a:r>
              <a:rPr dirty="0" sz="400" spc="-1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98" name="object 2098"/>
          <p:cNvSpPr txBox="1"/>
          <p:nvPr/>
        </p:nvSpPr>
        <p:spPr>
          <a:xfrm>
            <a:off x="8277879" y="7799089"/>
            <a:ext cx="236220" cy="8890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4х1=4м2</a:t>
            </a:r>
            <a:endParaRPr sz="400">
              <a:latin typeface="Arial"/>
              <a:cs typeface="Arial"/>
            </a:endParaRPr>
          </a:p>
        </p:txBody>
      </p:sp>
      <p:sp>
        <p:nvSpPr>
          <p:cNvPr id="2099" name="object 2099"/>
          <p:cNvSpPr txBox="1"/>
          <p:nvPr/>
        </p:nvSpPr>
        <p:spPr>
          <a:xfrm>
            <a:off x="8295082" y="7956674"/>
            <a:ext cx="66675" cy="11366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550" spc="15">
                <a:latin typeface="Arial"/>
                <a:cs typeface="Arial"/>
              </a:rPr>
              <a:t>5</a:t>
            </a:r>
            <a:endParaRPr sz="550">
              <a:latin typeface="Arial"/>
              <a:cs typeface="Arial"/>
            </a:endParaRPr>
          </a:p>
        </p:txBody>
      </p:sp>
      <p:sp>
        <p:nvSpPr>
          <p:cNvPr id="2100" name="object 2100"/>
          <p:cNvSpPr txBox="1"/>
          <p:nvPr/>
        </p:nvSpPr>
        <p:spPr>
          <a:xfrm>
            <a:off x="8253593" y="8091543"/>
            <a:ext cx="275590" cy="13271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algn="ctr" marR="14604">
              <a:lnSpc>
                <a:spcPts val="409"/>
              </a:lnSpc>
              <a:spcBef>
                <a:spcPts val="114"/>
              </a:spcBef>
            </a:pPr>
            <a:r>
              <a:rPr dirty="0" sz="400">
                <a:latin typeface="Arial"/>
                <a:cs typeface="Arial"/>
              </a:rPr>
              <a:t>750</a:t>
            </a:r>
            <a:endParaRPr sz="400">
              <a:latin typeface="Arial"/>
              <a:cs typeface="Arial"/>
            </a:endParaRPr>
          </a:p>
          <a:p>
            <a:pPr algn="ctr">
              <a:lnSpc>
                <a:spcPts val="409"/>
              </a:lnSpc>
            </a:pPr>
            <a:r>
              <a:rPr dirty="0" sz="400" spc="5">
                <a:latin typeface="Arial"/>
                <a:cs typeface="Arial"/>
              </a:rPr>
              <a:t>200     </a:t>
            </a:r>
            <a:r>
              <a:rPr dirty="0" sz="400">
                <a:latin typeface="Arial"/>
                <a:cs typeface="Arial"/>
              </a:rPr>
              <a:t>300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01" name="object 2101"/>
          <p:cNvSpPr txBox="1"/>
          <p:nvPr/>
        </p:nvSpPr>
        <p:spPr>
          <a:xfrm>
            <a:off x="9123870" y="7514975"/>
            <a:ext cx="84455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10">
                <a:latin typeface="Arial"/>
                <a:cs typeface="Arial"/>
              </a:rPr>
              <a:t>Р</a:t>
            </a:r>
            <a:endParaRPr sz="700">
              <a:latin typeface="Arial"/>
              <a:cs typeface="Arial"/>
            </a:endParaRPr>
          </a:p>
        </p:txBody>
      </p:sp>
      <p:sp>
        <p:nvSpPr>
          <p:cNvPr id="2102" name="object 2102"/>
          <p:cNvSpPr txBox="1"/>
          <p:nvPr/>
        </p:nvSpPr>
        <p:spPr>
          <a:xfrm>
            <a:off x="9120835" y="7643493"/>
            <a:ext cx="88900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10">
                <a:latin typeface="Arial"/>
                <a:cs typeface="Arial"/>
              </a:rPr>
              <a:t>П</a:t>
            </a:r>
            <a:endParaRPr sz="700">
              <a:latin typeface="Arial"/>
              <a:cs typeface="Arial"/>
            </a:endParaRPr>
          </a:p>
        </p:txBody>
      </p:sp>
      <p:sp>
        <p:nvSpPr>
          <p:cNvPr id="2103" name="object 2103"/>
          <p:cNvSpPr txBox="1"/>
          <p:nvPr/>
        </p:nvSpPr>
        <p:spPr>
          <a:xfrm>
            <a:off x="928670" y="12465334"/>
            <a:ext cx="123825" cy="661035"/>
          </a:xfrm>
          <a:prstGeom prst="rect">
            <a:avLst/>
          </a:prstGeom>
        </p:spPr>
        <p:txBody>
          <a:bodyPr wrap="square" lIns="0" tIns="317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dirty="0" sz="700" spc="-10">
                <a:latin typeface="Arial"/>
                <a:cs typeface="Arial"/>
              </a:rPr>
              <a:t>600</a:t>
            </a:r>
            <a:r>
              <a:rPr dirty="0" sz="700" spc="-25">
                <a:latin typeface="Arial"/>
                <a:cs typeface="Arial"/>
              </a:rPr>
              <a:t> </a:t>
            </a:r>
            <a:r>
              <a:rPr dirty="0" sz="700" spc="-5">
                <a:latin typeface="Arial"/>
                <a:cs typeface="Arial"/>
              </a:rPr>
              <a:t>2</a:t>
            </a:r>
            <a:r>
              <a:rPr dirty="0" sz="700" spc="-20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900</a:t>
            </a:r>
            <a:r>
              <a:rPr dirty="0" sz="700" spc="-25">
                <a:latin typeface="Arial"/>
                <a:cs typeface="Arial"/>
              </a:rPr>
              <a:t> </a:t>
            </a:r>
            <a:r>
              <a:rPr dirty="0" sz="700" spc="-5">
                <a:latin typeface="Arial"/>
                <a:cs typeface="Arial"/>
              </a:rPr>
              <a:t>1</a:t>
            </a:r>
            <a:r>
              <a:rPr dirty="0" sz="700" spc="-20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100</a:t>
            </a:r>
            <a:endParaRPr sz="700">
              <a:latin typeface="Arial"/>
              <a:cs typeface="Arial"/>
            </a:endParaRPr>
          </a:p>
        </p:txBody>
      </p:sp>
      <p:sp>
        <p:nvSpPr>
          <p:cNvPr id="2104" name="object 2104"/>
          <p:cNvSpPr txBox="1"/>
          <p:nvPr/>
        </p:nvSpPr>
        <p:spPr>
          <a:xfrm>
            <a:off x="1217997" y="12715285"/>
            <a:ext cx="97790" cy="163830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500">
                <a:latin typeface="Arial"/>
                <a:cs typeface="Arial"/>
              </a:rPr>
              <a:t>ВК-7</a:t>
            </a:r>
            <a:endParaRPr sz="500">
              <a:latin typeface="Arial"/>
              <a:cs typeface="Arial"/>
            </a:endParaRPr>
          </a:p>
        </p:txBody>
      </p:sp>
      <p:sp>
        <p:nvSpPr>
          <p:cNvPr id="2105" name="object 2105"/>
          <p:cNvSpPr txBox="1"/>
          <p:nvPr/>
        </p:nvSpPr>
        <p:spPr>
          <a:xfrm>
            <a:off x="1447159" y="13070481"/>
            <a:ext cx="84455" cy="113664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300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06" name="object 2106"/>
          <p:cNvSpPr txBox="1"/>
          <p:nvPr/>
        </p:nvSpPr>
        <p:spPr>
          <a:xfrm>
            <a:off x="1447159" y="12753740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2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650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07" name="object 2107"/>
          <p:cNvSpPr txBox="1"/>
          <p:nvPr/>
        </p:nvSpPr>
        <p:spPr>
          <a:xfrm>
            <a:off x="1402633" y="12318601"/>
            <a:ext cx="128905" cy="26924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6510">
              <a:lnSpc>
                <a:spcPts val="415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30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   </a:t>
            </a:r>
            <a:r>
              <a:rPr dirty="0" sz="400" spc="-55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350</a:t>
            </a:r>
            <a:endParaRPr sz="400">
              <a:latin typeface="Arial"/>
              <a:cs typeface="Arial"/>
            </a:endParaRPr>
          </a:p>
          <a:p>
            <a:pPr marL="12700">
              <a:lnSpc>
                <a:spcPts val="415"/>
              </a:lnSpc>
            </a:pPr>
            <a:r>
              <a:rPr dirty="0" sz="400">
                <a:latin typeface="Arial"/>
                <a:cs typeface="Arial"/>
              </a:rPr>
              <a:t>200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08" name="object 2108"/>
          <p:cNvSpPr txBox="1"/>
          <p:nvPr/>
        </p:nvSpPr>
        <p:spPr>
          <a:xfrm>
            <a:off x="928670" y="11842984"/>
            <a:ext cx="123825" cy="245745"/>
          </a:xfrm>
          <a:prstGeom prst="rect">
            <a:avLst/>
          </a:prstGeom>
        </p:spPr>
        <p:txBody>
          <a:bodyPr wrap="square" lIns="0" tIns="317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dirty="0" sz="700">
                <a:latin typeface="Arial"/>
                <a:cs typeface="Arial"/>
              </a:rPr>
              <a:t>2</a:t>
            </a:r>
            <a:r>
              <a:rPr dirty="0" sz="700" spc="-5">
                <a:latin typeface="Arial"/>
                <a:cs typeface="Arial"/>
              </a:rPr>
              <a:t> </a:t>
            </a:r>
            <a:r>
              <a:rPr dirty="0" sz="700" spc="-5">
                <a:latin typeface="Arial"/>
                <a:cs typeface="Arial"/>
              </a:rPr>
              <a:t>400</a:t>
            </a:r>
            <a:endParaRPr sz="700">
              <a:latin typeface="Arial"/>
              <a:cs typeface="Arial"/>
            </a:endParaRPr>
          </a:p>
        </p:txBody>
      </p:sp>
      <p:sp>
        <p:nvSpPr>
          <p:cNvPr id="2109" name="object 2109"/>
          <p:cNvSpPr txBox="1"/>
          <p:nvPr/>
        </p:nvSpPr>
        <p:spPr>
          <a:xfrm>
            <a:off x="1217997" y="12021087"/>
            <a:ext cx="97790" cy="163830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500">
                <a:latin typeface="Arial"/>
                <a:cs typeface="Arial"/>
              </a:rPr>
              <a:t>ВК-7</a:t>
            </a:r>
            <a:endParaRPr sz="500">
              <a:latin typeface="Arial"/>
              <a:cs typeface="Arial"/>
            </a:endParaRPr>
          </a:p>
        </p:txBody>
      </p:sp>
      <p:sp>
        <p:nvSpPr>
          <p:cNvPr id="2110" name="object 2110"/>
          <p:cNvSpPr txBox="1"/>
          <p:nvPr/>
        </p:nvSpPr>
        <p:spPr>
          <a:xfrm>
            <a:off x="1447159" y="12005908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2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650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11" name="object 2111"/>
          <p:cNvSpPr txBox="1"/>
          <p:nvPr/>
        </p:nvSpPr>
        <p:spPr>
          <a:xfrm>
            <a:off x="1447159" y="11729645"/>
            <a:ext cx="84455" cy="113664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300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12" name="object 2112"/>
          <p:cNvSpPr txBox="1"/>
          <p:nvPr/>
        </p:nvSpPr>
        <p:spPr>
          <a:xfrm>
            <a:off x="1402633" y="11577852"/>
            <a:ext cx="128905" cy="11493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ts val="415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400</a:t>
            </a:r>
            <a:endParaRPr sz="400">
              <a:latin typeface="Arial"/>
              <a:cs typeface="Arial"/>
            </a:endParaRPr>
          </a:p>
          <a:p>
            <a:pPr marL="13335">
              <a:lnSpc>
                <a:spcPts val="415"/>
              </a:lnSpc>
            </a:pPr>
            <a:r>
              <a:rPr dirty="0" sz="400" spc="-5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13" name="object 2113"/>
          <p:cNvSpPr txBox="1"/>
          <p:nvPr/>
        </p:nvSpPr>
        <p:spPr>
          <a:xfrm>
            <a:off x="928670" y="11362307"/>
            <a:ext cx="123825" cy="245745"/>
          </a:xfrm>
          <a:prstGeom prst="rect">
            <a:avLst/>
          </a:prstGeom>
        </p:spPr>
        <p:txBody>
          <a:bodyPr wrap="square" lIns="0" tIns="317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dirty="0" sz="700">
                <a:latin typeface="Arial"/>
                <a:cs typeface="Arial"/>
              </a:rPr>
              <a:t>2</a:t>
            </a:r>
            <a:r>
              <a:rPr dirty="0" sz="700" spc="-5">
                <a:latin typeface="Arial"/>
                <a:cs typeface="Arial"/>
              </a:rPr>
              <a:t> </a:t>
            </a:r>
            <a:r>
              <a:rPr dirty="0" sz="700" spc="-5">
                <a:latin typeface="Arial"/>
                <a:cs typeface="Arial"/>
              </a:rPr>
              <a:t>100</a:t>
            </a:r>
            <a:endParaRPr sz="700">
              <a:latin typeface="Arial"/>
              <a:cs typeface="Arial"/>
            </a:endParaRPr>
          </a:p>
        </p:txBody>
      </p:sp>
      <p:sp>
        <p:nvSpPr>
          <p:cNvPr id="2114" name="object 2114"/>
          <p:cNvSpPr txBox="1"/>
          <p:nvPr/>
        </p:nvSpPr>
        <p:spPr>
          <a:xfrm>
            <a:off x="1217997" y="11240872"/>
            <a:ext cx="97790" cy="163830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500">
                <a:latin typeface="Arial"/>
                <a:cs typeface="Arial"/>
              </a:rPr>
              <a:t>ВК-7</a:t>
            </a:r>
            <a:endParaRPr sz="500">
              <a:latin typeface="Arial"/>
              <a:cs typeface="Arial"/>
            </a:endParaRPr>
          </a:p>
        </p:txBody>
      </p:sp>
      <p:sp>
        <p:nvSpPr>
          <p:cNvPr id="2115" name="object 2115"/>
          <p:cNvSpPr txBox="1"/>
          <p:nvPr/>
        </p:nvSpPr>
        <p:spPr>
          <a:xfrm>
            <a:off x="1447159" y="11236824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2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650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16" name="object 2116"/>
          <p:cNvSpPr txBox="1"/>
          <p:nvPr/>
        </p:nvSpPr>
        <p:spPr>
          <a:xfrm>
            <a:off x="1402633" y="10938299"/>
            <a:ext cx="128905" cy="11493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3335">
              <a:lnSpc>
                <a:spcPts val="415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400</a:t>
            </a:r>
            <a:endParaRPr sz="400">
              <a:latin typeface="Arial"/>
              <a:cs typeface="Arial"/>
            </a:endParaRPr>
          </a:p>
          <a:p>
            <a:pPr marL="12700">
              <a:lnSpc>
                <a:spcPts val="415"/>
              </a:lnSpc>
            </a:pPr>
            <a:r>
              <a:rPr dirty="0" sz="400" spc="-5">
                <a:latin typeface="Arial"/>
                <a:cs typeface="Arial"/>
              </a:rPr>
              <a:t>350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17" name="object 2117"/>
          <p:cNvSpPr txBox="1"/>
          <p:nvPr/>
        </p:nvSpPr>
        <p:spPr>
          <a:xfrm>
            <a:off x="1640993" y="10669120"/>
            <a:ext cx="97790" cy="126364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500" spc="-5">
                <a:latin typeface="Arial"/>
                <a:cs typeface="Arial"/>
              </a:rPr>
              <a:t>Д-8</a:t>
            </a:r>
            <a:endParaRPr sz="500">
              <a:latin typeface="Arial"/>
              <a:cs typeface="Arial"/>
            </a:endParaRPr>
          </a:p>
        </p:txBody>
      </p:sp>
      <p:sp>
        <p:nvSpPr>
          <p:cNvPr id="2118" name="object 2118"/>
          <p:cNvSpPr txBox="1"/>
          <p:nvPr/>
        </p:nvSpPr>
        <p:spPr>
          <a:xfrm>
            <a:off x="1767948" y="13109947"/>
            <a:ext cx="84455" cy="113664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700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19" name="object 2119"/>
          <p:cNvSpPr txBox="1"/>
          <p:nvPr/>
        </p:nvSpPr>
        <p:spPr>
          <a:xfrm>
            <a:off x="1723422" y="12284195"/>
            <a:ext cx="128905" cy="68199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ts val="415"/>
              </a:lnSpc>
              <a:spcBef>
                <a:spcPts val="75"/>
              </a:spcBef>
              <a:tabLst>
                <a:tab pos="536575" algn="l"/>
              </a:tabLst>
            </a:pPr>
            <a:r>
              <a:rPr dirty="0" sz="400" spc="-5">
                <a:latin typeface="Arial"/>
                <a:cs typeface="Arial"/>
              </a:rPr>
              <a:t>85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      </a:t>
            </a:r>
            <a:r>
              <a:rPr dirty="0" sz="400" spc="-3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75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50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	</a:t>
            </a:r>
            <a:r>
              <a:rPr dirty="0" sz="400">
                <a:latin typeface="Arial"/>
                <a:cs typeface="Arial"/>
              </a:rPr>
              <a:t>1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300</a:t>
            </a:r>
            <a:endParaRPr sz="400">
              <a:latin typeface="Arial"/>
              <a:cs typeface="Arial"/>
            </a:endParaRPr>
          </a:p>
          <a:p>
            <a:pPr marL="54610">
              <a:lnSpc>
                <a:spcPts val="415"/>
              </a:lnSpc>
            </a:pP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20" name="object 2120"/>
          <p:cNvSpPr txBox="1"/>
          <p:nvPr/>
        </p:nvSpPr>
        <p:spPr>
          <a:xfrm>
            <a:off x="1767948" y="11936083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2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400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21" name="object 2121"/>
          <p:cNvSpPr txBox="1"/>
          <p:nvPr/>
        </p:nvSpPr>
        <p:spPr>
          <a:xfrm>
            <a:off x="1767948" y="11574816"/>
            <a:ext cx="84455" cy="113664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22" name="object 2122"/>
          <p:cNvSpPr txBox="1"/>
          <p:nvPr/>
        </p:nvSpPr>
        <p:spPr>
          <a:xfrm>
            <a:off x="1767948" y="11234801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3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455</a:t>
            </a:r>
            <a:endParaRPr sz="400">
              <a:latin typeface="Arial"/>
              <a:cs typeface="Arial"/>
            </a:endParaRPr>
          </a:p>
        </p:txBody>
      </p:sp>
      <p:sp>
        <p:nvSpPr>
          <p:cNvPr id="2123" name="object 2123"/>
          <p:cNvSpPr txBox="1"/>
          <p:nvPr/>
        </p:nvSpPr>
        <p:spPr>
          <a:xfrm>
            <a:off x="1767948" y="10834068"/>
            <a:ext cx="84455" cy="18732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10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20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24" name="object 2124"/>
          <p:cNvSpPr txBox="1"/>
          <p:nvPr/>
        </p:nvSpPr>
        <p:spPr>
          <a:xfrm>
            <a:off x="1767948" y="9740148"/>
            <a:ext cx="84455" cy="18732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2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25" name="object 2125"/>
          <p:cNvSpPr txBox="1"/>
          <p:nvPr/>
        </p:nvSpPr>
        <p:spPr>
          <a:xfrm>
            <a:off x="1767948" y="9398109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3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455</a:t>
            </a:r>
            <a:endParaRPr sz="400">
              <a:latin typeface="Arial"/>
              <a:cs typeface="Arial"/>
            </a:endParaRPr>
          </a:p>
        </p:txBody>
      </p:sp>
      <p:sp>
        <p:nvSpPr>
          <p:cNvPr id="2126" name="object 2126"/>
          <p:cNvSpPr txBox="1"/>
          <p:nvPr/>
        </p:nvSpPr>
        <p:spPr>
          <a:xfrm>
            <a:off x="1767948" y="9106667"/>
            <a:ext cx="84455" cy="113664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27" name="object 2127"/>
          <p:cNvSpPr txBox="1"/>
          <p:nvPr/>
        </p:nvSpPr>
        <p:spPr>
          <a:xfrm>
            <a:off x="1767948" y="8720102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2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400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28" name="object 2128"/>
          <p:cNvSpPr txBox="1"/>
          <p:nvPr/>
        </p:nvSpPr>
        <p:spPr>
          <a:xfrm>
            <a:off x="1640993" y="9982005"/>
            <a:ext cx="97790" cy="126364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500" spc="-5">
                <a:latin typeface="Arial"/>
                <a:cs typeface="Arial"/>
              </a:rPr>
              <a:t>Д-8</a:t>
            </a:r>
            <a:endParaRPr sz="500">
              <a:latin typeface="Arial"/>
              <a:cs typeface="Arial"/>
            </a:endParaRPr>
          </a:p>
        </p:txBody>
      </p:sp>
      <p:sp>
        <p:nvSpPr>
          <p:cNvPr id="2129" name="object 2129"/>
          <p:cNvSpPr txBox="1"/>
          <p:nvPr/>
        </p:nvSpPr>
        <p:spPr>
          <a:xfrm>
            <a:off x="1722410" y="8350739"/>
            <a:ext cx="13017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55880">
              <a:lnSpc>
                <a:spcPts val="42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850</a:t>
            </a:r>
            <a:endParaRPr sz="400">
              <a:latin typeface="Arial"/>
              <a:cs typeface="Arial"/>
            </a:endParaRPr>
          </a:p>
          <a:p>
            <a:pPr marL="12700">
              <a:lnSpc>
                <a:spcPts val="420"/>
              </a:lnSpc>
            </a:pP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30" name="object 2130"/>
          <p:cNvSpPr txBox="1"/>
          <p:nvPr/>
        </p:nvSpPr>
        <p:spPr>
          <a:xfrm>
            <a:off x="1766936" y="7747617"/>
            <a:ext cx="85725" cy="499745"/>
          </a:xfrm>
          <a:prstGeom prst="rect">
            <a:avLst/>
          </a:prstGeom>
        </p:spPr>
        <p:txBody>
          <a:bodyPr wrap="square" lIns="0" tIns="1079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  <a:tabLst>
                <a:tab pos="295910" algn="l"/>
              </a:tabLst>
            </a:pPr>
            <a:r>
              <a:rPr dirty="0" sz="400">
                <a:latin typeface="Arial"/>
                <a:cs typeface="Arial"/>
              </a:rPr>
              <a:t>2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00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	</a:t>
            </a:r>
            <a:r>
              <a:rPr dirty="0" sz="400" spc="-5">
                <a:latin typeface="Arial"/>
                <a:cs typeface="Arial"/>
              </a:rPr>
              <a:t>50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750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31" name="object 2131"/>
          <p:cNvSpPr txBox="1"/>
          <p:nvPr/>
        </p:nvSpPr>
        <p:spPr>
          <a:xfrm>
            <a:off x="1402633" y="9738124"/>
            <a:ext cx="128905" cy="11557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4604">
              <a:lnSpc>
                <a:spcPts val="415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400</a:t>
            </a:r>
            <a:endParaRPr sz="400">
              <a:latin typeface="Arial"/>
              <a:cs typeface="Arial"/>
            </a:endParaRPr>
          </a:p>
          <a:p>
            <a:pPr marL="12700">
              <a:lnSpc>
                <a:spcPts val="415"/>
              </a:lnSpc>
            </a:pPr>
            <a:r>
              <a:rPr dirty="0" sz="400" spc="-5">
                <a:latin typeface="Arial"/>
                <a:cs typeface="Arial"/>
              </a:rPr>
              <a:t>350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32" name="object 2132"/>
          <p:cNvSpPr txBox="1"/>
          <p:nvPr/>
        </p:nvSpPr>
        <p:spPr>
          <a:xfrm>
            <a:off x="928670" y="10960562"/>
            <a:ext cx="123825" cy="245745"/>
          </a:xfrm>
          <a:prstGeom prst="rect">
            <a:avLst/>
          </a:prstGeom>
        </p:spPr>
        <p:txBody>
          <a:bodyPr wrap="square" lIns="0" tIns="317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dirty="0" sz="700">
                <a:latin typeface="Arial"/>
                <a:cs typeface="Arial"/>
              </a:rPr>
              <a:t>1</a:t>
            </a:r>
            <a:r>
              <a:rPr dirty="0" sz="700" spc="-5">
                <a:latin typeface="Arial"/>
                <a:cs typeface="Arial"/>
              </a:rPr>
              <a:t> </a:t>
            </a:r>
            <a:r>
              <a:rPr dirty="0" sz="700" spc="-5">
                <a:latin typeface="Arial"/>
                <a:cs typeface="Arial"/>
              </a:rPr>
              <a:t>600</a:t>
            </a:r>
            <a:endParaRPr sz="700">
              <a:latin typeface="Arial"/>
              <a:cs typeface="Arial"/>
            </a:endParaRPr>
          </a:p>
        </p:txBody>
      </p:sp>
      <p:sp>
        <p:nvSpPr>
          <p:cNvPr id="2133" name="object 2133"/>
          <p:cNvSpPr txBox="1"/>
          <p:nvPr/>
        </p:nvSpPr>
        <p:spPr>
          <a:xfrm>
            <a:off x="800152" y="10248148"/>
            <a:ext cx="252729" cy="294640"/>
          </a:xfrm>
          <a:prstGeom prst="rect">
            <a:avLst/>
          </a:prstGeom>
        </p:spPr>
        <p:txBody>
          <a:bodyPr wrap="square" lIns="0" tIns="3175" rIns="0" bIns="0" rtlCol="0" vert="vert">
            <a:spAutoFit/>
          </a:bodyPr>
          <a:lstStyle/>
          <a:p>
            <a:pPr marL="38735">
              <a:lnSpc>
                <a:spcPct val="100000"/>
              </a:lnSpc>
              <a:spcBef>
                <a:spcPts val="25"/>
              </a:spcBef>
            </a:pPr>
            <a:r>
              <a:rPr dirty="0" sz="700">
                <a:latin typeface="Arial"/>
                <a:cs typeface="Arial"/>
              </a:rPr>
              <a:t>4</a:t>
            </a:r>
            <a:r>
              <a:rPr dirty="0" sz="700" spc="-5">
                <a:latin typeface="Arial"/>
                <a:cs typeface="Arial"/>
              </a:rPr>
              <a:t> </a:t>
            </a:r>
            <a:r>
              <a:rPr dirty="0" sz="700" spc="-5">
                <a:latin typeface="Arial"/>
                <a:cs typeface="Arial"/>
              </a:rPr>
              <a:t>900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dirty="0" sz="700" spc="-5">
                <a:latin typeface="Arial"/>
                <a:cs typeface="Arial"/>
              </a:rPr>
              <a:t>2</a:t>
            </a:r>
            <a:r>
              <a:rPr dirty="0" sz="700">
                <a:latin typeface="Arial"/>
                <a:cs typeface="Arial"/>
              </a:rPr>
              <a:t>6</a:t>
            </a:r>
            <a:r>
              <a:rPr dirty="0" sz="700" spc="-5">
                <a:latin typeface="Arial"/>
                <a:cs typeface="Arial"/>
              </a:rPr>
              <a:t> </a:t>
            </a:r>
            <a:r>
              <a:rPr dirty="0" sz="700" spc="-5">
                <a:latin typeface="Arial"/>
                <a:cs typeface="Arial"/>
              </a:rPr>
              <a:t>300</a:t>
            </a:r>
            <a:endParaRPr sz="700">
              <a:latin typeface="Arial"/>
              <a:cs typeface="Arial"/>
            </a:endParaRPr>
          </a:p>
        </p:txBody>
      </p:sp>
      <p:sp>
        <p:nvSpPr>
          <p:cNvPr id="2134" name="object 2134"/>
          <p:cNvSpPr txBox="1"/>
          <p:nvPr/>
        </p:nvSpPr>
        <p:spPr>
          <a:xfrm>
            <a:off x="928670" y="9571152"/>
            <a:ext cx="123825" cy="245745"/>
          </a:xfrm>
          <a:prstGeom prst="rect">
            <a:avLst/>
          </a:prstGeom>
        </p:spPr>
        <p:txBody>
          <a:bodyPr wrap="square" lIns="0" tIns="317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dirty="0" sz="700">
                <a:latin typeface="Arial"/>
                <a:cs typeface="Arial"/>
              </a:rPr>
              <a:t>1</a:t>
            </a:r>
            <a:r>
              <a:rPr dirty="0" sz="700" spc="-5">
                <a:latin typeface="Arial"/>
                <a:cs typeface="Arial"/>
              </a:rPr>
              <a:t> </a:t>
            </a:r>
            <a:r>
              <a:rPr dirty="0" sz="700" spc="-5">
                <a:latin typeface="Arial"/>
                <a:cs typeface="Arial"/>
              </a:rPr>
              <a:t>600</a:t>
            </a:r>
            <a:endParaRPr sz="700">
              <a:latin typeface="Arial"/>
              <a:cs typeface="Arial"/>
            </a:endParaRPr>
          </a:p>
        </p:txBody>
      </p:sp>
      <p:sp>
        <p:nvSpPr>
          <p:cNvPr id="2135" name="object 2135"/>
          <p:cNvSpPr txBox="1"/>
          <p:nvPr/>
        </p:nvSpPr>
        <p:spPr>
          <a:xfrm>
            <a:off x="928670" y="9182564"/>
            <a:ext cx="123825" cy="245745"/>
          </a:xfrm>
          <a:prstGeom prst="rect">
            <a:avLst/>
          </a:prstGeom>
        </p:spPr>
        <p:txBody>
          <a:bodyPr wrap="square" lIns="0" tIns="317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dirty="0" sz="700">
                <a:latin typeface="Arial"/>
                <a:cs typeface="Arial"/>
              </a:rPr>
              <a:t>2</a:t>
            </a:r>
            <a:r>
              <a:rPr dirty="0" sz="700" spc="-5">
                <a:latin typeface="Arial"/>
                <a:cs typeface="Arial"/>
              </a:rPr>
              <a:t> </a:t>
            </a:r>
            <a:r>
              <a:rPr dirty="0" sz="700" spc="-5">
                <a:latin typeface="Arial"/>
                <a:cs typeface="Arial"/>
              </a:rPr>
              <a:t>100</a:t>
            </a:r>
            <a:endParaRPr sz="700">
              <a:latin typeface="Arial"/>
              <a:cs typeface="Arial"/>
            </a:endParaRPr>
          </a:p>
        </p:txBody>
      </p:sp>
      <p:sp>
        <p:nvSpPr>
          <p:cNvPr id="2136" name="object 2136"/>
          <p:cNvSpPr txBox="1"/>
          <p:nvPr/>
        </p:nvSpPr>
        <p:spPr>
          <a:xfrm>
            <a:off x="1217997" y="9381918"/>
            <a:ext cx="97790" cy="163830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500">
                <a:latin typeface="Arial"/>
                <a:cs typeface="Arial"/>
              </a:rPr>
              <a:t>ВК-7</a:t>
            </a:r>
            <a:endParaRPr sz="500">
              <a:latin typeface="Arial"/>
              <a:cs typeface="Arial"/>
            </a:endParaRPr>
          </a:p>
        </p:txBody>
      </p:sp>
      <p:sp>
        <p:nvSpPr>
          <p:cNvPr id="2137" name="object 2137"/>
          <p:cNvSpPr txBox="1"/>
          <p:nvPr/>
        </p:nvSpPr>
        <p:spPr>
          <a:xfrm>
            <a:off x="1447159" y="9399121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2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650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38" name="object 2138"/>
          <p:cNvSpPr txBox="1"/>
          <p:nvPr/>
        </p:nvSpPr>
        <p:spPr>
          <a:xfrm>
            <a:off x="1447159" y="9106667"/>
            <a:ext cx="84455" cy="113664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400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39" name="object 2139"/>
          <p:cNvSpPr txBox="1"/>
          <p:nvPr/>
        </p:nvSpPr>
        <p:spPr>
          <a:xfrm>
            <a:off x="1402633" y="8949814"/>
            <a:ext cx="128905" cy="113664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ts val="415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300</a:t>
            </a:r>
            <a:endParaRPr sz="400">
              <a:latin typeface="Arial"/>
              <a:cs typeface="Arial"/>
            </a:endParaRPr>
          </a:p>
          <a:p>
            <a:pPr marL="12700">
              <a:lnSpc>
                <a:spcPts val="415"/>
              </a:lnSpc>
            </a:pPr>
            <a:r>
              <a:rPr dirty="0" sz="400" spc="-5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40" name="object 2140"/>
          <p:cNvSpPr txBox="1"/>
          <p:nvPr/>
        </p:nvSpPr>
        <p:spPr>
          <a:xfrm>
            <a:off x="928670" y="8701887"/>
            <a:ext cx="123825" cy="245745"/>
          </a:xfrm>
          <a:prstGeom prst="rect">
            <a:avLst/>
          </a:prstGeom>
        </p:spPr>
        <p:txBody>
          <a:bodyPr wrap="square" lIns="0" tIns="317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dirty="0" sz="700">
                <a:latin typeface="Arial"/>
                <a:cs typeface="Arial"/>
              </a:rPr>
              <a:t>2</a:t>
            </a:r>
            <a:r>
              <a:rPr dirty="0" sz="700" spc="-5">
                <a:latin typeface="Arial"/>
                <a:cs typeface="Arial"/>
              </a:rPr>
              <a:t> </a:t>
            </a:r>
            <a:r>
              <a:rPr dirty="0" sz="700" spc="-5">
                <a:latin typeface="Arial"/>
                <a:cs typeface="Arial"/>
              </a:rPr>
              <a:t>400</a:t>
            </a:r>
            <a:endParaRPr sz="700">
              <a:latin typeface="Arial"/>
              <a:cs typeface="Arial"/>
            </a:endParaRPr>
          </a:p>
        </p:txBody>
      </p:sp>
      <p:sp>
        <p:nvSpPr>
          <p:cNvPr id="2141" name="object 2141"/>
          <p:cNvSpPr txBox="1"/>
          <p:nvPr/>
        </p:nvSpPr>
        <p:spPr>
          <a:xfrm>
            <a:off x="1217997" y="8601703"/>
            <a:ext cx="97790" cy="163830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500">
                <a:latin typeface="Arial"/>
                <a:cs typeface="Arial"/>
              </a:rPr>
              <a:t>ВК-7</a:t>
            </a:r>
            <a:endParaRPr sz="500">
              <a:latin typeface="Arial"/>
              <a:cs typeface="Arial"/>
            </a:endParaRPr>
          </a:p>
        </p:txBody>
      </p:sp>
      <p:sp>
        <p:nvSpPr>
          <p:cNvPr id="2142" name="object 2142"/>
          <p:cNvSpPr txBox="1"/>
          <p:nvPr/>
        </p:nvSpPr>
        <p:spPr>
          <a:xfrm>
            <a:off x="1447159" y="8629026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2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650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43" name="object 2143"/>
          <p:cNvSpPr txBox="1"/>
          <p:nvPr/>
        </p:nvSpPr>
        <p:spPr>
          <a:xfrm>
            <a:off x="1404657" y="8207043"/>
            <a:ext cx="127000" cy="23812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ts val="405"/>
              </a:lnSpc>
              <a:spcBef>
                <a:spcPts val="75"/>
              </a:spcBef>
            </a:pPr>
            <a:r>
              <a:rPr dirty="0" sz="400" spc="5">
                <a:latin typeface="Arial"/>
                <a:cs typeface="Arial"/>
              </a:rPr>
              <a:t>350</a:t>
            </a:r>
            <a:r>
              <a:rPr dirty="0" sz="400" spc="11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300</a:t>
            </a:r>
            <a:endParaRPr sz="400">
              <a:latin typeface="Arial"/>
              <a:cs typeface="Arial"/>
            </a:endParaRPr>
          </a:p>
          <a:p>
            <a:pPr marL="12700">
              <a:lnSpc>
                <a:spcPts val="405"/>
              </a:lnSpc>
            </a:pPr>
            <a:r>
              <a:rPr dirty="0" sz="400">
                <a:latin typeface="Arial"/>
                <a:cs typeface="Arial"/>
              </a:rPr>
              <a:t>200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44" name="object 2144"/>
          <p:cNvSpPr txBox="1"/>
          <p:nvPr/>
        </p:nvSpPr>
        <p:spPr>
          <a:xfrm>
            <a:off x="928670" y="7557370"/>
            <a:ext cx="123825" cy="661035"/>
          </a:xfrm>
          <a:prstGeom prst="rect">
            <a:avLst/>
          </a:prstGeom>
        </p:spPr>
        <p:txBody>
          <a:bodyPr wrap="square" lIns="0" tIns="317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dirty="0" sz="700" spc="-5">
                <a:latin typeface="Arial"/>
                <a:cs typeface="Arial"/>
              </a:rPr>
              <a:t>1</a:t>
            </a:r>
            <a:r>
              <a:rPr dirty="0" sz="700" spc="-25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100</a:t>
            </a:r>
            <a:r>
              <a:rPr dirty="0" sz="700" spc="-20">
                <a:latin typeface="Arial"/>
                <a:cs typeface="Arial"/>
              </a:rPr>
              <a:t> </a:t>
            </a:r>
            <a:r>
              <a:rPr dirty="0" sz="700" spc="-5">
                <a:latin typeface="Arial"/>
                <a:cs typeface="Arial"/>
              </a:rPr>
              <a:t>2</a:t>
            </a:r>
            <a:r>
              <a:rPr dirty="0" sz="700" spc="-25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900</a:t>
            </a:r>
            <a:r>
              <a:rPr dirty="0" sz="700" spc="-20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600</a:t>
            </a:r>
            <a:endParaRPr sz="700">
              <a:latin typeface="Arial"/>
              <a:cs typeface="Arial"/>
            </a:endParaRPr>
          </a:p>
        </p:txBody>
      </p:sp>
      <p:sp>
        <p:nvSpPr>
          <p:cNvPr id="2145" name="object 2145"/>
          <p:cNvSpPr txBox="1"/>
          <p:nvPr/>
        </p:nvSpPr>
        <p:spPr>
          <a:xfrm>
            <a:off x="1217997" y="7906493"/>
            <a:ext cx="97790" cy="163830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500">
                <a:latin typeface="Arial"/>
                <a:cs typeface="Arial"/>
              </a:rPr>
              <a:t>ВК-7</a:t>
            </a:r>
            <a:endParaRPr sz="500">
              <a:latin typeface="Arial"/>
              <a:cs typeface="Arial"/>
            </a:endParaRPr>
          </a:p>
        </p:txBody>
      </p:sp>
      <p:sp>
        <p:nvSpPr>
          <p:cNvPr id="2146" name="object 2146"/>
          <p:cNvSpPr txBox="1"/>
          <p:nvPr/>
        </p:nvSpPr>
        <p:spPr>
          <a:xfrm>
            <a:off x="1447159" y="7881194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2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650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47" name="object 2147"/>
          <p:cNvSpPr txBox="1"/>
          <p:nvPr/>
        </p:nvSpPr>
        <p:spPr>
          <a:xfrm>
            <a:off x="1402633" y="7421768"/>
            <a:ext cx="128905" cy="29972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algn="ctr">
              <a:lnSpc>
                <a:spcPts val="415"/>
              </a:lnSpc>
              <a:spcBef>
                <a:spcPts val="75"/>
              </a:spcBef>
            </a:pPr>
            <a:r>
              <a:rPr dirty="0" sz="400" spc="5">
                <a:latin typeface="Arial"/>
                <a:cs typeface="Arial"/>
              </a:rPr>
              <a:t>100     </a:t>
            </a:r>
            <a:r>
              <a:rPr dirty="0" sz="400" spc="8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300</a:t>
            </a:r>
            <a:endParaRPr sz="400">
              <a:latin typeface="Arial"/>
              <a:cs typeface="Arial"/>
            </a:endParaRPr>
          </a:p>
          <a:p>
            <a:pPr algn="ctr" marL="27940">
              <a:lnSpc>
                <a:spcPts val="415"/>
              </a:lnSpc>
            </a:pP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48" name="object 2148"/>
          <p:cNvSpPr txBox="1"/>
          <p:nvPr/>
        </p:nvSpPr>
        <p:spPr>
          <a:xfrm>
            <a:off x="2246140" y="12276099"/>
            <a:ext cx="253365" cy="23558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31750">
              <a:lnSpc>
                <a:spcPts val="415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10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810</a:t>
            </a:r>
            <a:endParaRPr sz="400">
              <a:latin typeface="Arial"/>
              <a:cs typeface="Arial"/>
            </a:endParaRPr>
          </a:p>
          <a:p>
            <a:pPr marL="86995">
              <a:lnSpc>
                <a:spcPts val="415"/>
              </a:lnSpc>
            </a:pPr>
            <a:r>
              <a:rPr dirty="0" sz="400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3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dirty="0" sz="500">
                <a:latin typeface="Arial"/>
                <a:cs typeface="Arial"/>
              </a:rPr>
              <a:t>ПР-2</a:t>
            </a:r>
            <a:endParaRPr sz="500">
              <a:latin typeface="Arial"/>
              <a:cs typeface="Arial"/>
            </a:endParaRPr>
          </a:p>
        </p:txBody>
      </p:sp>
      <p:sp>
        <p:nvSpPr>
          <p:cNvPr id="2149" name="object 2149"/>
          <p:cNvSpPr txBox="1"/>
          <p:nvPr/>
        </p:nvSpPr>
        <p:spPr>
          <a:xfrm>
            <a:off x="2414584" y="11765064"/>
            <a:ext cx="84455" cy="45593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  <a:tabLst>
                <a:tab pos="354330" algn="l"/>
              </a:tabLst>
            </a:pPr>
            <a:r>
              <a:rPr dirty="0" sz="400" spc="-5">
                <a:latin typeface="Arial"/>
                <a:cs typeface="Arial"/>
              </a:rPr>
              <a:t>71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80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	</a:t>
            </a:r>
            <a:r>
              <a:rPr dirty="0" sz="400" spc="-5">
                <a:latin typeface="Arial"/>
                <a:cs typeface="Arial"/>
              </a:rPr>
              <a:t>980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50" name="object 2150"/>
          <p:cNvSpPr txBox="1"/>
          <p:nvPr/>
        </p:nvSpPr>
        <p:spPr>
          <a:xfrm>
            <a:off x="2589191" y="11770123"/>
            <a:ext cx="97790" cy="172720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500">
                <a:latin typeface="Arial"/>
                <a:cs typeface="Arial"/>
              </a:rPr>
              <a:t>ПР-7</a:t>
            </a:r>
            <a:endParaRPr sz="500">
              <a:latin typeface="Arial"/>
              <a:cs typeface="Arial"/>
            </a:endParaRPr>
          </a:p>
        </p:txBody>
      </p:sp>
      <p:sp>
        <p:nvSpPr>
          <p:cNvPr id="2151" name="object 2151"/>
          <p:cNvSpPr txBox="1"/>
          <p:nvPr/>
        </p:nvSpPr>
        <p:spPr>
          <a:xfrm>
            <a:off x="2787995" y="13411508"/>
            <a:ext cx="84455" cy="21653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10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52" name="object 2152"/>
          <p:cNvSpPr txBox="1"/>
          <p:nvPr/>
        </p:nvSpPr>
        <p:spPr>
          <a:xfrm>
            <a:off x="2787995" y="12723381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6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725</a:t>
            </a:r>
            <a:endParaRPr sz="400">
              <a:latin typeface="Arial"/>
              <a:cs typeface="Arial"/>
            </a:endParaRPr>
          </a:p>
        </p:txBody>
      </p:sp>
      <p:sp>
        <p:nvSpPr>
          <p:cNvPr id="2153" name="object 2153"/>
          <p:cNvSpPr txBox="1"/>
          <p:nvPr/>
        </p:nvSpPr>
        <p:spPr>
          <a:xfrm>
            <a:off x="2948895" y="11944179"/>
            <a:ext cx="84455" cy="31877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5">
                <a:latin typeface="Arial"/>
                <a:cs typeface="Arial"/>
              </a:rPr>
              <a:t>865</a:t>
            </a:r>
            <a:r>
              <a:rPr dirty="0" sz="400" spc="-3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710</a:t>
            </a:r>
            <a:r>
              <a:rPr dirty="0" sz="400" spc="-2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200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54" name="object 2154"/>
          <p:cNvSpPr txBox="1"/>
          <p:nvPr/>
        </p:nvSpPr>
        <p:spPr>
          <a:xfrm>
            <a:off x="3112370" y="12046386"/>
            <a:ext cx="97790" cy="172720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500">
                <a:latin typeface="Arial"/>
                <a:cs typeface="Arial"/>
              </a:rPr>
              <a:t>ПР-1</a:t>
            </a:r>
            <a:endParaRPr sz="500">
              <a:latin typeface="Arial"/>
              <a:cs typeface="Arial"/>
            </a:endParaRPr>
          </a:p>
        </p:txBody>
      </p:sp>
      <p:sp>
        <p:nvSpPr>
          <p:cNvPr id="2155" name="object 2155"/>
          <p:cNvSpPr txBox="1"/>
          <p:nvPr/>
        </p:nvSpPr>
        <p:spPr>
          <a:xfrm>
            <a:off x="3268671" y="10755136"/>
            <a:ext cx="84455" cy="21653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12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770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56" name="object 2156"/>
          <p:cNvSpPr txBox="1"/>
          <p:nvPr/>
        </p:nvSpPr>
        <p:spPr>
          <a:xfrm>
            <a:off x="3333436" y="12722369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5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150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57" name="object 2157"/>
          <p:cNvSpPr txBox="1"/>
          <p:nvPr/>
        </p:nvSpPr>
        <p:spPr>
          <a:xfrm>
            <a:off x="3333436" y="12238656"/>
            <a:ext cx="84455" cy="113664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58" name="object 2158"/>
          <p:cNvSpPr txBox="1"/>
          <p:nvPr/>
        </p:nvSpPr>
        <p:spPr>
          <a:xfrm>
            <a:off x="3333436" y="11968466"/>
            <a:ext cx="84455" cy="14287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2920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59" name="object 2159"/>
          <p:cNvSpPr txBox="1"/>
          <p:nvPr/>
        </p:nvSpPr>
        <p:spPr>
          <a:xfrm>
            <a:off x="3333436" y="11442251"/>
            <a:ext cx="84455" cy="24574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20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1580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60" name="object 2160"/>
          <p:cNvSpPr txBox="1"/>
          <p:nvPr/>
        </p:nvSpPr>
        <p:spPr>
          <a:xfrm>
            <a:off x="3333436" y="11073900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2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220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61" name="object 2161"/>
          <p:cNvSpPr txBox="1"/>
          <p:nvPr/>
        </p:nvSpPr>
        <p:spPr>
          <a:xfrm>
            <a:off x="3499947" y="10706562"/>
            <a:ext cx="191770" cy="172720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500">
                <a:latin typeface="Arial"/>
                <a:cs typeface="Arial"/>
              </a:rPr>
              <a:t>ПР-6</a:t>
            </a:r>
            <a:endParaRPr sz="500">
              <a:latin typeface="Arial"/>
              <a:cs typeface="Arial"/>
            </a:endParaRPr>
          </a:p>
          <a:p>
            <a:pPr marL="30480">
              <a:lnSpc>
                <a:spcPct val="100000"/>
              </a:lnSpc>
              <a:spcBef>
                <a:spcPts val="140"/>
              </a:spcBef>
            </a:pPr>
            <a:r>
              <a:rPr dirty="0" sz="500" spc="-5">
                <a:latin typeface="Arial"/>
                <a:cs typeface="Arial"/>
              </a:rPr>
              <a:t>Д-7</a:t>
            </a:r>
            <a:endParaRPr sz="500">
              <a:latin typeface="Arial"/>
              <a:cs typeface="Arial"/>
            </a:endParaRPr>
          </a:p>
        </p:txBody>
      </p:sp>
      <p:sp>
        <p:nvSpPr>
          <p:cNvPr id="2162" name="object 2162"/>
          <p:cNvSpPr txBox="1"/>
          <p:nvPr/>
        </p:nvSpPr>
        <p:spPr>
          <a:xfrm>
            <a:off x="3727637" y="12009956"/>
            <a:ext cx="97790" cy="172720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500">
                <a:latin typeface="Arial"/>
                <a:cs typeface="Arial"/>
              </a:rPr>
              <a:t>ПР-1</a:t>
            </a:r>
            <a:endParaRPr sz="500">
              <a:latin typeface="Arial"/>
              <a:cs typeface="Arial"/>
            </a:endParaRPr>
          </a:p>
        </p:txBody>
      </p:sp>
      <p:sp>
        <p:nvSpPr>
          <p:cNvPr id="2163" name="object 2163"/>
          <p:cNvSpPr txBox="1"/>
          <p:nvPr/>
        </p:nvSpPr>
        <p:spPr>
          <a:xfrm>
            <a:off x="3877866" y="12033230"/>
            <a:ext cx="84455" cy="21653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86</a:t>
            </a:r>
            <a:r>
              <a:rPr dirty="0" sz="400">
                <a:latin typeface="Arial"/>
                <a:cs typeface="Arial"/>
              </a:rPr>
              <a:t>5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710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64" name="object 2164"/>
          <p:cNvSpPr txBox="1"/>
          <p:nvPr/>
        </p:nvSpPr>
        <p:spPr>
          <a:xfrm>
            <a:off x="3877866" y="11785303"/>
            <a:ext cx="84455" cy="14287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1350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65" name="object 2165"/>
          <p:cNvSpPr txBox="1"/>
          <p:nvPr/>
        </p:nvSpPr>
        <p:spPr>
          <a:xfrm>
            <a:off x="4113190" y="11821733"/>
            <a:ext cx="97790" cy="172720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500">
                <a:latin typeface="Arial"/>
                <a:cs typeface="Arial"/>
              </a:rPr>
              <a:t>ПР-3</a:t>
            </a:r>
            <a:endParaRPr sz="500">
              <a:latin typeface="Arial"/>
              <a:cs typeface="Arial"/>
            </a:endParaRPr>
          </a:p>
        </p:txBody>
      </p:sp>
      <p:sp>
        <p:nvSpPr>
          <p:cNvPr id="2166" name="object 2166"/>
          <p:cNvSpPr txBox="1"/>
          <p:nvPr/>
        </p:nvSpPr>
        <p:spPr>
          <a:xfrm>
            <a:off x="4273539" y="12722369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5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150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67" name="object 2167"/>
          <p:cNvSpPr txBox="1"/>
          <p:nvPr/>
        </p:nvSpPr>
        <p:spPr>
          <a:xfrm>
            <a:off x="4273539" y="11725597"/>
            <a:ext cx="84455" cy="31877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5">
                <a:latin typeface="Arial"/>
                <a:cs typeface="Arial"/>
              </a:rPr>
              <a:t>200</a:t>
            </a:r>
            <a:r>
              <a:rPr dirty="0" sz="400" spc="-3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910</a:t>
            </a:r>
            <a:r>
              <a:rPr dirty="0" sz="400" spc="-2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510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68" name="object 2168"/>
          <p:cNvSpPr txBox="1"/>
          <p:nvPr/>
        </p:nvSpPr>
        <p:spPr>
          <a:xfrm>
            <a:off x="3867747" y="8847608"/>
            <a:ext cx="84455" cy="14287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1350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69" name="object 2169"/>
          <p:cNvSpPr txBox="1"/>
          <p:nvPr/>
        </p:nvSpPr>
        <p:spPr>
          <a:xfrm>
            <a:off x="3908225" y="11040506"/>
            <a:ext cx="84455" cy="24574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20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1800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70" name="object 2170"/>
          <p:cNvSpPr txBox="1"/>
          <p:nvPr/>
        </p:nvSpPr>
        <p:spPr>
          <a:xfrm>
            <a:off x="3908225" y="9467934"/>
            <a:ext cx="84455" cy="109601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5">
                <a:latin typeface="Arial"/>
                <a:cs typeface="Arial"/>
              </a:rPr>
              <a:t>120</a:t>
            </a:r>
            <a:r>
              <a:rPr dirty="0" sz="400" spc="-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-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500</a:t>
            </a:r>
            <a:r>
              <a:rPr dirty="0" sz="400" spc="-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120</a:t>
            </a:r>
            <a:r>
              <a:rPr dirty="0" sz="400" spc="-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-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440</a:t>
            </a:r>
            <a:r>
              <a:rPr dirty="0" sz="400" spc="-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120</a:t>
            </a:r>
            <a:r>
              <a:rPr dirty="0" sz="400" spc="-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-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480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120</a:t>
            </a:r>
            <a:r>
              <a:rPr dirty="0" sz="400" spc="-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1800</a:t>
            </a:r>
            <a:r>
              <a:rPr dirty="0" sz="400" spc="-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200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71" name="object 2171"/>
          <p:cNvSpPr txBox="1"/>
          <p:nvPr/>
        </p:nvSpPr>
        <p:spPr>
          <a:xfrm>
            <a:off x="4014480" y="7529035"/>
            <a:ext cx="84455" cy="113664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200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72" name="object 2172"/>
          <p:cNvSpPr txBox="1"/>
          <p:nvPr/>
        </p:nvSpPr>
        <p:spPr>
          <a:xfrm>
            <a:off x="4059006" y="8500509"/>
            <a:ext cx="156210" cy="465455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290830">
              <a:lnSpc>
                <a:spcPts val="590"/>
              </a:lnSpc>
              <a:spcBef>
                <a:spcPts val="60"/>
              </a:spcBef>
            </a:pPr>
            <a:r>
              <a:rPr dirty="0" sz="500">
                <a:latin typeface="Arial"/>
                <a:cs typeface="Arial"/>
              </a:rPr>
              <a:t>ПР-3</a:t>
            </a:r>
            <a:endParaRPr sz="500">
              <a:latin typeface="Arial"/>
              <a:cs typeface="Arial"/>
            </a:endParaRPr>
          </a:p>
          <a:p>
            <a:pPr marL="12700">
              <a:lnSpc>
                <a:spcPts val="470"/>
              </a:lnSpc>
            </a:pPr>
            <a:r>
              <a:rPr dirty="0" sz="400" spc="5">
                <a:latin typeface="Arial"/>
                <a:cs typeface="Arial"/>
              </a:rPr>
              <a:t>510</a:t>
            </a:r>
            <a:r>
              <a:rPr dirty="0" sz="400" spc="-2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910</a:t>
            </a:r>
            <a:r>
              <a:rPr dirty="0" sz="400" spc="-2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200</a:t>
            </a:r>
            <a:r>
              <a:rPr dirty="0" sz="400" spc="-2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-2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300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73" name="object 2173"/>
          <p:cNvSpPr txBox="1"/>
          <p:nvPr/>
        </p:nvSpPr>
        <p:spPr>
          <a:xfrm>
            <a:off x="4060018" y="8304190"/>
            <a:ext cx="84455" cy="113664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74" name="object 2174"/>
          <p:cNvSpPr txBox="1"/>
          <p:nvPr/>
        </p:nvSpPr>
        <p:spPr>
          <a:xfrm>
            <a:off x="4060018" y="7987449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2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600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75" name="object 2175"/>
          <p:cNvSpPr txBox="1"/>
          <p:nvPr/>
        </p:nvSpPr>
        <p:spPr>
          <a:xfrm>
            <a:off x="4060018" y="7714222"/>
            <a:ext cx="84455" cy="14287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1175</a:t>
            </a:r>
            <a:endParaRPr sz="400">
              <a:latin typeface="Arial"/>
              <a:cs typeface="Arial"/>
            </a:endParaRPr>
          </a:p>
        </p:txBody>
      </p:sp>
      <p:sp>
        <p:nvSpPr>
          <p:cNvPr id="2176" name="object 2176"/>
          <p:cNvSpPr txBox="1"/>
          <p:nvPr/>
        </p:nvSpPr>
        <p:spPr>
          <a:xfrm>
            <a:off x="4060018" y="7128302"/>
            <a:ext cx="84455" cy="34861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1125</a:t>
            </a:r>
            <a:r>
              <a:rPr dirty="0" sz="400" spc="-2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250</a:t>
            </a:r>
            <a:r>
              <a:rPr dirty="0" sz="400" spc="-2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77" name="object 2177"/>
          <p:cNvSpPr txBox="1"/>
          <p:nvPr/>
        </p:nvSpPr>
        <p:spPr>
          <a:xfrm>
            <a:off x="3182034" y="10436371"/>
            <a:ext cx="87630" cy="288925"/>
          </a:xfrm>
          <a:prstGeom prst="rect">
            <a:avLst/>
          </a:prstGeom>
        </p:spPr>
        <p:txBody>
          <a:bodyPr wrap="square" lIns="0" tIns="1206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400" spc="25">
                <a:latin typeface="Arial"/>
                <a:cs typeface="Arial"/>
              </a:rPr>
              <a:t>ЕО</a:t>
            </a:r>
            <a:r>
              <a:rPr dirty="0" sz="400" spc="-25">
                <a:latin typeface="Arial"/>
                <a:cs typeface="Arial"/>
              </a:rPr>
              <a:t> </a:t>
            </a:r>
            <a:r>
              <a:rPr dirty="0" sz="400" spc="25">
                <a:latin typeface="Arial"/>
                <a:cs typeface="Arial"/>
              </a:rPr>
              <a:t>C</a:t>
            </a:r>
            <a:r>
              <a:rPr dirty="0" sz="400" spc="-20">
                <a:latin typeface="Arial"/>
                <a:cs typeface="Arial"/>
              </a:rPr>
              <a:t> </a:t>
            </a:r>
            <a:r>
              <a:rPr dirty="0" sz="400" spc="25">
                <a:latin typeface="Arial"/>
                <a:cs typeface="Arial"/>
              </a:rPr>
              <a:t>ЕО3</a:t>
            </a:r>
            <a:endParaRPr sz="400">
              <a:latin typeface="Arial"/>
              <a:cs typeface="Arial"/>
            </a:endParaRPr>
          </a:p>
        </p:txBody>
      </p:sp>
      <p:sp>
        <p:nvSpPr>
          <p:cNvPr id="2178" name="object 2178"/>
          <p:cNvSpPr txBox="1"/>
          <p:nvPr/>
        </p:nvSpPr>
        <p:spPr>
          <a:xfrm>
            <a:off x="3225157" y="10406012"/>
            <a:ext cx="84455" cy="36766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  <a:tabLst>
                <a:tab pos="266065" algn="l"/>
              </a:tabLst>
            </a:pPr>
            <a:r>
              <a:rPr dirty="0" sz="400" spc="-5">
                <a:latin typeface="Arial"/>
                <a:cs typeface="Arial"/>
              </a:rPr>
              <a:t>12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	</a:t>
            </a:r>
            <a:r>
              <a:rPr dirty="0" sz="400" spc="-5">
                <a:latin typeface="Arial"/>
                <a:cs typeface="Arial"/>
              </a:rPr>
              <a:t>120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79" name="object 2179"/>
          <p:cNvSpPr txBox="1"/>
          <p:nvPr/>
        </p:nvSpPr>
        <p:spPr>
          <a:xfrm>
            <a:off x="3268671" y="9948611"/>
            <a:ext cx="149225" cy="72009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5">
                <a:latin typeface="Arial"/>
                <a:cs typeface="Arial"/>
              </a:rPr>
              <a:t>810</a:t>
            </a:r>
            <a:r>
              <a:rPr dirty="0" sz="400" spc="-1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-1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025</a:t>
            </a:r>
            <a:r>
              <a:rPr dirty="0" sz="400" spc="-1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810</a:t>
            </a:r>
            <a:r>
              <a:rPr dirty="0" sz="400" spc="-1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-1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005</a:t>
            </a:r>
            <a:r>
              <a:rPr dirty="0" sz="400" spc="-1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810</a:t>
            </a:r>
            <a:endParaRPr sz="400">
              <a:latin typeface="Arial"/>
              <a:cs typeface="Arial"/>
            </a:endParaRPr>
          </a:p>
          <a:p>
            <a:pPr marL="261620">
              <a:lnSpc>
                <a:spcPct val="100000"/>
              </a:lnSpc>
              <a:spcBef>
                <a:spcPts val="30"/>
              </a:spcBef>
            </a:pPr>
            <a:r>
              <a:rPr dirty="0" sz="400" spc="-5">
                <a:latin typeface="Arial"/>
                <a:cs typeface="Arial"/>
              </a:rPr>
              <a:t>75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12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       </a:t>
            </a:r>
            <a:r>
              <a:rPr dirty="0" sz="400" spc="-3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1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070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80" name="object 2180"/>
          <p:cNvSpPr txBox="1"/>
          <p:nvPr/>
        </p:nvSpPr>
        <p:spPr>
          <a:xfrm>
            <a:off x="3499947" y="10245112"/>
            <a:ext cx="191770" cy="300990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dirty="0" u="sng" sz="50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u="sng" sz="50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 </a:t>
            </a:r>
            <a:r>
              <a:rPr dirty="0" u="sng" sz="500" spc="35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u="sng" sz="50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ПР-6</a:t>
            </a:r>
            <a:r>
              <a:rPr dirty="0" u="sng" sz="500" spc="5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endParaRPr sz="5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40"/>
              </a:spcBef>
            </a:pPr>
            <a:r>
              <a:rPr dirty="0" sz="500" spc="-5">
                <a:latin typeface="Arial"/>
                <a:cs typeface="Arial"/>
              </a:rPr>
              <a:t>Д-7</a:t>
            </a:r>
            <a:endParaRPr sz="500">
              <a:latin typeface="Arial"/>
              <a:cs typeface="Arial"/>
            </a:endParaRPr>
          </a:p>
        </p:txBody>
      </p:sp>
      <p:sp>
        <p:nvSpPr>
          <p:cNvPr id="2181" name="object 2181"/>
          <p:cNvSpPr txBox="1"/>
          <p:nvPr/>
        </p:nvSpPr>
        <p:spPr>
          <a:xfrm>
            <a:off x="3499947" y="9926348"/>
            <a:ext cx="191770" cy="172720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500">
                <a:latin typeface="Arial"/>
                <a:cs typeface="Arial"/>
              </a:rPr>
              <a:t>ПР-6</a:t>
            </a:r>
            <a:endParaRPr sz="500">
              <a:latin typeface="Arial"/>
              <a:cs typeface="Arial"/>
            </a:endParaRPr>
          </a:p>
          <a:p>
            <a:pPr marL="30480">
              <a:lnSpc>
                <a:spcPct val="100000"/>
              </a:lnSpc>
              <a:spcBef>
                <a:spcPts val="140"/>
              </a:spcBef>
            </a:pPr>
            <a:r>
              <a:rPr dirty="0" sz="500" spc="-5">
                <a:latin typeface="Arial"/>
                <a:cs typeface="Arial"/>
              </a:rPr>
              <a:t>Д-7</a:t>
            </a:r>
            <a:endParaRPr sz="500">
              <a:latin typeface="Arial"/>
              <a:cs typeface="Arial"/>
            </a:endParaRPr>
          </a:p>
        </p:txBody>
      </p:sp>
      <p:sp>
        <p:nvSpPr>
          <p:cNvPr id="2182" name="object 2182"/>
          <p:cNvSpPr txBox="1"/>
          <p:nvPr/>
        </p:nvSpPr>
        <p:spPr>
          <a:xfrm>
            <a:off x="3727637" y="8622955"/>
            <a:ext cx="97790" cy="172720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500">
                <a:latin typeface="Arial"/>
                <a:cs typeface="Arial"/>
              </a:rPr>
              <a:t>ПР-1</a:t>
            </a:r>
            <a:endParaRPr sz="500">
              <a:latin typeface="Arial"/>
              <a:cs typeface="Arial"/>
            </a:endParaRPr>
          </a:p>
        </p:txBody>
      </p:sp>
      <p:sp>
        <p:nvSpPr>
          <p:cNvPr id="2183" name="object 2183"/>
          <p:cNvSpPr txBox="1"/>
          <p:nvPr/>
        </p:nvSpPr>
        <p:spPr>
          <a:xfrm>
            <a:off x="3867747" y="8475209"/>
            <a:ext cx="84455" cy="21653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71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865</a:t>
            </a:r>
            <a:endParaRPr sz="400">
              <a:latin typeface="Arial"/>
              <a:cs typeface="Arial"/>
            </a:endParaRPr>
          </a:p>
        </p:txBody>
      </p:sp>
      <p:sp>
        <p:nvSpPr>
          <p:cNvPr id="2184" name="object 2184"/>
          <p:cNvSpPr txBox="1"/>
          <p:nvPr/>
        </p:nvSpPr>
        <p:spPr>
          <a:xfrm>
            <a:off x="3333436" y="9518532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2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220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85" name="object 2185"/>
          <p:cNvSpPr txBox="1"/>
          <p:nvPr/>
        </p:nvSpPr>
        <p:spPr>
          <a:xfrm>
            <a:off x="3333436" y="9095536"/>
            <a:ext cx="84455" cy="24574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158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200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86" name="object 2186"/>
          <p:cNvSpPr txBox="1"/>
          <p:nvPr/>
        </p:nvSpPr>
        <p:spPr>
          <a:xfrm>
            <a:off x="3333436" y="8438779"/>
            <a:ext cx="84455" cy="24574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292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87" name="object 2187"/>
          <p:cNvSpPr txBox="1"/>
          <p:nvPr/>
        </p:nvSpPr>
        <p:spPr>
          <a:xfrm>
            <a:off x="3333436" y="7987449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2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600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88" name="object 2188"/>
          <p:cNvSpPr txBox="1"/>
          <p:nvPr/>
        </p:nvSpPr>
        <p:spPr>
          <a:xfrm>
            <a:off x="3333436" y="7420756"/>
            <a:ext cx="84455" cy="36830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115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     </a:t>
            </a:r>
            <a:r>
              <a:rPr dirty="0" sz="400" spc="-4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1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400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89" name="object 2189"/>
          <p:cNvSpPr txBox="1"/>
          <p:nvPr/>
        </p:nvSpPr>
        <p:spPr>
          <a:xfrm>
            <a:off x="2673183" y="11289446"/>
            <a:ext cx="199390" cy="81661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ts val="415"/>
              </a:lnSpc>
              <a:spcBef>
                <a:spcPts val="75"/>
              </a:spcBef>
              <a:tabLst>
                <a:tab pos="376555" algn="l"/>
              </a:tabLst>
            </a:pPr>
            <a:r>
              <a:rPr dirty="0" sz="400">
                <a:latin typeface="Arial"/>
                <a:cs typeface="Arial"/>
              </a:rPr>
              <a:t>1010</a:t>
            </a:r>
            <a:r>
              <a:rPr dirty="0" sz="400" spc="5">
                <a:latin typeface="Arial"/>
                <a:cs typeface="Arial"/>
              </a:rPr>
              <a:t> 100	250      </a:t>
            </a:r>
            <a:r>
              <a:rPr dirty="0" sz="400" spc="8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1010</a:t>
            </a:r>
            <a:endParaRPr sz="400">
              <a:latin typeface="Arial"/>
              <a:cs typeface="Arial"/>
            </a:endParaRPr>
          </a:p>
          <a:p>
            <a:pPr algn="ctr" marL="283210">
              <a:lnSpc>
                <a:spcPts val="390"/>
              </a:lnSpc>
              <a:tabLst>
                <a:tab pos="629285" algn="l"/>
              </a:tabLst>
            </a:pPr>
            <a:r>
              <a:rPr dirty="0" sz="400" spc="-5">
                <a:latin typeface="Arial"/>
                <a:cs typeface="Arial"/>
              </a:rPr>
              <a:t>10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46</a:t>
            </a:r>
            <a:r>
              <a:rPr dirty="0" sz="400">
                <a:latin typeface="Arial"/>
                <a:cs typeface="Arial"/>
              </a:rPr>
              <a:t>5</a:t>
            </a:r>
            <a:r>
              <a:rPr dirty="0" sz="400">
                <a:latin typeface="Arial"/>
                <a:cs typeface="Arial"/>
              </a:rPr>
              <a:t>	</a:t>
            </a:r>
            <a:r>
              <a:rPr dirty="0" sz="400" spc="-5">
                <a:latin typeface="Arial"/>
                <a:cs typeface="Arial"/>
              </a:rPr>
              <a:t>20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90</a:t>
            </a:r>
            <a:endParaRPr sz="400">
              <a:latin typeface="Arial"/>
              <a:cs typeface="Arial"/>
            </a:endParaRPr>
          </a:p>
          <a:p>
            <a:pPr algn="ctr" marL="240665">
              <a:lnSpc>
                <a:spcPts val="575"/>
              </a:lnSpc>
            </a:pPr>
            <a:r>
              <a:rPr dirty="0" sz="500" spc="-5">
                <a:latin typeface="Arial"/>
                <a:cs typeface="Arial"/>
              </a:rPr>
              <a:t>Д-6</a:t>
            </a:r>
            <a:endParaRPr sz="500">
              <a:latin typeface="Arial"/>
              <a:cs typeface="Arial"/>
            </a:endParaRPr>
          </a:p>
        </p:txBody>
      </p:sp>
      <p:sp>
        <p:nvSpPr>
          <p:cNvPr id="2190" name="object 2190"/>
          <p:cNvSpPr txBox="1"/>
          <p:nvPr/>
        </p:nvSpPr>
        <p:spPr>
          <a:xfrm>
            <a:off x="2917364" y="10832045"/>
            <a:ext cx="74930" cy="88900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350">
                <a:latin typeface="Arial"/>
                <a:cs typeface="Arial"/>
              </a:rPr>
              <a:t>ТМ</a:t>
            </a:r>
            <a:endParaRPr sz="350">
              <a:latin typeface="Arial"/>
              <a:cs typeface="Arial"/>
            </a:endParaRPr>
          </a:p>
        </p:txBody>
      </p:sp>
      <p:sp>
        <p:nvSpPr>
          <p:cNvPr id="2191" name="object 2191"/>
          <p:cNvSpPr txBox="1"/>
          <p:nvPr/>
        </p:nvSpPr>
        <p:spPr>
          <a:xfrm>
            <a:off x="2849263" y="11395701"/>
            <a:ext cx="184150" cy="44450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59690">
              <a:lnSpc>
                <a:spcPct val="100000"/>
              </a:lnSpc>
              <a:spcBef>
                <a:spcPts val="75"/>
              </a:spcBef>
              <a:tabLst>
                <a:tab pos="313690" algn="l"/>
              </a:tabLst>
            </a:pPr>
            <a:r>
              <a:rPr dirty="0" sz="400" spc="-5">
                <a:latin typeface="Arial"/>
                <a:cs typeface="Arial"/>
              </a:rPr>
              <a:t>158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	</a:t>
            </a:r>
            <a:r>
              <a:rPr dirty="0" sz="400" spc="-5">
                <a:latin typeface="Arial"/>
                <a:cs typeface="Arial"/>
              </a:rPr>
              <a:t>1450</a:t>
            </a:r>
            <a:endParaRPr sz="4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85"/>
              </a:spcBef>
            </a:pPr>
            <a:r>
              <a:rPr dirty="0" sz="500">
                <a:latin typeface="Arial"/>
                <a:cs typeface="Arial"/>
              </a:rPr>
              <a:t>ПР-7</a:t>
            </a:r>
            <a:endParaRPr sz="500">
              <a:latin typeface="Arial"/>
              <a:cs typeface="Arial"/>
            </a:endParaRPr>
          </a:p>
        </p:txBody>
      </p:sp>
      <p:sp>
        <p:nvSpPr>
          <p:cNvPr id="2192" name="object 2192"/>
          <p:cNvSpPr txBox="1"/>
          <p:nvPr/>
        </p:nvSpPr>
        <p:spPr>
          <a:xfrm>
            <a:off x="2948895" y="11024315"/>
            <a:ext cx="84455" cy="24574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20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1680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93" name="object 2193"/>
          <p:cNvSpPr txBox="1"/>
          <p:nvPr/>
        </p:nvSpPr>
        <p:spPr>
          <a:xfrm>
            <a:off x="3049929" y="10832045"/>
            <a:ext cx="74930" cy="88900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350">
                <a:latin typeface="Arial"/>
                <a:cs typeface="Arial"/>
              </a:rPr>
              <a:t>ТМ</a:t>
            </a:r>
            <a:endParaRPr sz="350">
              <a:latin typeface="Arial"/>
              <a:cs typeface="Arial"/>
            </a:endParaRPr>
          </a:p>
        </p:txBody>
      </p:sp>
      <p:sp>
        <p:nvSpPr>
          <p:cNvPr id="2194" name="object 2194"/>
          <p:cNvSpPr txBox="1"/>
          <p:nvPr/>
        </p:nvSpPr>
        <p:spPr>
          <a:xfrm>
            <a:off x="2917364" y="10633702"/>
            <a:ext cx="74930" cy="95250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350">
                <a:latin typeface="Arial"/>
                <a:cs typeface="Arial"/>
              </a:rPr>
              <a:t>ШВ</a:t>
            </a:r>
            <a:endParaRPr sz="350">
              <a:latin typeface="Arial"/>
              <a:cs typeface="Arial"/>
            </a:endParaRPr>
          </a:p>
        </p:txBody>
      </p:sp>
      <p:sp>
        <p:nvSpPr>
          <p:cNvPr id="2195" name="object 2195"/>
          <p:cNvSpPr txBox="1"/>
          <p:nvPr/>
        </p:nvSpPr>
        <p:spPr>
          <a:xfrm>
            <a:off x="3079276" y="10352379"/>
            <a:ext cx="74930" cy="125095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350">
                <a:latin typeface="Arial"/>
                <a:cs typeface="Arial"/>
              </a:rPr>
              <a:t>ШДВ</a:t>
            </a:r>
            <a:endParaRPr sz="350">
              <a:latin typeface="Arial"/>
              <a:cs typeface="Arial"/>
            </a:endParaRPr>
          </a:p>
        </p:txBody>
      </p:sp>
      <p:sp>
        <p:nvSpPr>
          <p:cNvPr id="2196" name="object 2196"/>
          <p:cNvSpPr txBox="1"/>
          <p:nvPr/>
        </p:nvSpPr>
        <p:spPr>
          <a:xfrm>
            <a:off x="2917364" y="10352379"/>
            <a:ext cx="83185" cy="234315"/>
          </a:xfrm>
          <a:prstGeom prst="rect">
            <a:avLst/>
          </a:prstGeom>
        </p:spPr>
        <p:txBody>
          <a:bodyPr wrap="square" lIns="0" tIns="1587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baseline="7936" sz="525" spc="-7">
                <a:latin typeface="Arial"/>
                <a:cs typeface="Arial"/>
              </a:rPr>
              <a:t>ШДВ</a:t>
            </a:r>
            <a:r>
              <a:rPr dirty="0" baseline="7936" sz="525" spc="209">
                <a:latin typeface="Arial"/>
                <a:cs typeface="Arial"/>
              </a:rPr>
              <a:t> </a:t>
            </a:r>
            <a:r>
              <a:rPr dirty="0" sz="350" spc="-5">
                <a:latin typeface="Arial"/>
                <a:cs typeface="Arial"/>
              </a:rPr>
              <a:t>ШВ</a:t>
            </a:r>
            <a:endParaRPr sz="350">
              <a:latin typeface="Arial"/>
              <a:cs typeface="Arial"/>
            </a:endParaRPr>
          </a:p>
        </p:txBody>
      </p:sp>
      <p:sp>
        <p:nvSpPr>
          <p:cNvPr id="2197" name="object 2197"/>
          <p:cNvSpPr txBox="1"/>
          <p:nvPr/>
        </p:nvSpPr>
        <p:spPr>
          <a:xfrm>
            <a:off x="2800689" y="9964802"/>
            <a:ext cx="97790" cy="126364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500" spc="-5">
                <a:latin typeface="Arial"/>
                <a:cs typeface="Arial"/>
              </a:rPr>
              <a:t>Д-5</a:t>
            </a:r>
            <a:endParaRPr sz="500">
              <a:latin typeface="Arial"/>
              <a:cs typeface="Arial"/>
            </a:endParaRPr>
          </a:p>
        </p:txBody>
      </p:sp>
      <p:sp>
        <p:nvSpPr>
          <p:cNvPr id="2198" name="object 2198"/>
          <p:cNvSpPr txBox="1"/>
          <p:nvPr/>
        </p:nvSpPr>
        <p:spPr>
          <a:xfrm>
            <a:off x="2915500" y="9477041"/>
            <a:ext cx="128270" cy="4241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88265">
              <a:lnSpc>
                <a:spcPts val="409"/>
              </a:lnSpc>
              <a:spcBef>
                <a:spcPts val="75"/>
              </a:spcBef>
            </a:pPr>
            <a:r>
              <a:rPr dirty="0" sz="400" spc="5">
                <a:latin typeface="Arial"/>
                <a:cs typeface="Arial"/>
              </a:rPr>
              <a:t>200</a:t>
            </a:r>
            <a:r>
              <a:rPr dirty="0" sz="400" spc="-3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100</a:t>
            </a:r>
            <a:r>
              <a:rPr dirty="0" sz="400" spc="-2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1670</a:t>
            </a:r>
            <a:endParaRPr sz="400">
              <a:latin typeface="Arial"/>
              <a:cs typeface="Arial"/>
            </a:endParaRPr>
          </a:p>
          <a:p>
            <a:pPr marL="12700">
              <a:lnSpc>
                <a:spcPts val="409"/>
              </a:lnSpc>
            </a:pPr>
            <a:r>
              <a:rPr dirty="0" sz="400">
                <a:latin typeface="Arial"/>
                <a:cs typeface="Arial"/>
              </a:rPr>
              <a:t>200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99" name="object 2199"/>
          <p:cNvSpPr txBox="1"/>
          <p:nvPr/>
        </p:nvSpPr>
        <p:spPr>
          <a:xfrm>
            <a:off x="2959014" y="8454970"/>
            <a:ext cx="84455" cy="31877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5">
                <a:latin typeface="Arial"/>
                <a:cs typeface="Arial"/>
              </a:rPr>
              <a:t>200</a:t>
            </a:r>
            <a:r>
              <a:rPr dirty="0" sz="400" spc="-3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710</a:t>
            </a:r>
            <a:r>
              <a:rPr dirty="0" sz="400" spc="-2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865</a:t>
            </a:r>
            <a:endParaRPr sz="400">
              <a:latin typeface="Arial"/>
              <a:cs typeface="Arial"/>
            </a:endParaRPr>
          </a:p>
        </p:txBody>
      </p:sp>
      <p:sp>
        <p:nvSpPr>
          <p:cNvPr id="2200" name="object 2200"/>
          <p:cNvSpPr txBox="1"/>
          <p:nvPr/>
        </p:nvSpPr>
        <p:spPr>
          <a:xfrm>
            <a:off x="3112370" y="8600692"/>
            <a:ext cx="97790" cy="172720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500">
                <a:latin typeface="Arial"/>
                <a:cs typeface="Arial"/>
              </a:rPr>
              <a:t>ПР-1</a:t>
            </a:r>
            <a:endParaRPr sz="500">
              <a:latin typeface="Arial"/>
              <a:cs typeface="Arial"/>
            </a:endParaRPr>
          </a:p>
        </p:txBody>
      </p:sp>
      <p:sp>
        <p:nvSpPr>
          <p:cNvPr id="2201" name="object 2201"/>
          <p:cNvSpPr txBox="1"/>
          <p:nvPr/>
        </p:nvSpPr>
        <p:spPr>
          <a:xfrm>
            <a:off x="2414584" y="11382546"/>
            <a:ext cx="84455" cy="26035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5">
                <a:latin typeface="Arial"/>
                <a:cs typeface="Arial"/>
              </a:rPr>
              <a:t>250</a:t>
            </a:r>
            <a:r>
              <a:rPr dirty="0" sz="400" spc="-3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-2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675</a:t>
            </a:r>
            <a:endParaRPr sz="400">
              <a:latin typeface="Arial"/>
              <a:cs typeface="Arial"/>
            </a:endParaRPr>
          </a:p>
        </p:txBody>
      </p:sp>
      <p:sp>
        <p:nvSpPr>
          <p:cNvPr id="2202" name="object 2202"/>
          <p:cNvSpPr txBox="1"/>
          <p:nvPr/>
        </p:nvSpPr>
        <p:spPr>
          <a:xfrm>
            <a:off x="2612466" y="11444275"/>
            <a:ext cx="97790" cy="126364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500" spc="-5">
                <a:latin typeface="Arial"/>
                <a:cs typeface="Arial"/>
              </a:rPr>
              <a:t>Д-6</a:t>
            </a:r>
            <a:endParaRPr sz="500">
              <a:latin typeface="Arial"/>
              <a:cs typeface="Arial"/>
            </a:endParaRPr>
          </a:p>
        </p:txBody>
      </p:sp>
      <p:sp>
        <p:nvSpPr>
          <p:cNvPr id="2203" name="object 2203"/>
          <p:cNvSpPr txBox="1"/>
          <p:nvPr/>
        </p:nvSpPr>
        <p:spPr>
          <a:xfrm>
            <a:off x="2849263" y="8948803"/>
            <a:ext cx="194310" cy="461009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  <a:tabLst>
                <a:tab pos="265430" algn="l"/>
              </a:tabLst>
            </a:pPr>
            <a:r>
              <a:rPr dirty="0" sz="400">
                <a:latin typeface="Arial"/>
                <a:cs typeface="Arial"/>
              </a:rPr>
              <a:t>1450	1580</a:t>
            </a:r>
            <a:endParaRPr sz="400">
              <a:latin typeface="Arial"/>
              <a:cs typeface="Arial"/>
            </a:endParaRPr>
          </a:p>
          <a:p>
            <a:pPr marL="300990">
              <a:lnSpc>
                <a:spcPct val="100000"/>
              </a:lnSpc>
              <a:spcBef>
                <a:spcPts val="265"/>
              </a:spcBef>
            </a:pPr>
            <a:r>
              <a:rPr dirty="0" sz="500">
                <a:latin typeface="Arial"/>
                <a:cs typeface="Arial"/>
              </a:rPr>
              <a:t>ПР-7</a:t>
            </a:r>
            <a:endParaRPr sz="500">
              <a:latin typeface="Arial"/>
              <a:cs typeface="Arial"/>
            </a:endParaRPr>
          </a:p>
        </p:txBody>
      </p:sp>
      <p:sp>
        <p:nvSpPr>
          <p:cNvPr id="2204" name="object 2204"/>
          <p:cNvSpPr txBox="1"/>
          <p:nvPr/>
        </p:nvSpPr>
        <p:spPr>
          <a:xfrm>
            <a:off x="2414584" y="11043542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1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780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05" name="object 2205"/>
          <p:cNvSpPr txBox="1"/>
          <p:nvPr/>
        </p:nvSpPr>
        <p:spPr>
          <a:xfrm>
            <a:off x="2414584" y="9596452"/>
            <a:ext cx="84455" cy="14287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1770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06" name="object 2206"/>
          <p:cNvSpPr txBox="1"/>
          <p:nvPr/>
        </p:nvSpPr>
        <p:spPr>
          <a:xfrm>
            <a:off x="2414584" y="9101608"/>
            <a:ext cx="84455" cy="24574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168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07" name="object 2207"/>
          <p:cNvSpPr txBox="1"/>
          <p:nvPr/>
        </p:nvSpPr>
        <p:spPr>
          <a:xfrm>
            <a:off x="2589191" y="8862787"/>
            <a:ext cx="97790" cy="172720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500">
                <a:latin typeface="Arial"/>
                <a:cs typeface="Arial"/>
              </a:rPr>
              <a:t>ПР-7</a:t>
            </a:r>
            <a:endParaRPr sz="500">
              <a:latin typeface="Arial"/>
              <a:cs typeface="Arial"/>
            </a:endParaRPr>
          </a:p>
        </p:txBody>
      </p:sp>
      <p:sp>
        <p:nvSpPr>
          <p:cNvPr id="2208" name="object 2208"/>
          <p:cNvSpPr txBox="1"/>
          <p:nvPr/>
        </p:nvSpPr>
        <p:spPr>
          <a:xfrm>
            <a:off x="2698482" y="8873918"/>
            <a:ext cx="97790" cy="463550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  <a:tabLst>
                <a:tab pos="349250" algn="l"/>
              </a:tabLst>
            </a:pPr>
            <a:r>
              <a:rPr dirty="0" sz="500" spc="-5">
                <a:latin typeface="Arial"/>
                <a:cs typeface="Arial"/>
              </a:rPr>
              <a:t>Д-</a:t>
            </a:r>
            <a:r>
              <a:rPr dirty="0" sz="500">
                <a:latin typeface="Arial"/>
                <a:cs typeface="Arial"/>
              </a:rPr>
              <a:t>6</a:t>
            </a:r>
            <a:r>
              <a:rPr dirty="0" sz="500">
                <a:latin typeface="Arial"/>
                <a:cs typeface="Arial"/>
              </a:rPr>
              <a:t>	</a:t>
            </a:r>
            <a:r>
              <a:rPr dirty="0" sz="500" spc="-5">
                <a:latin typeface="Arial"/>
                <a:cs typeface="Arial"/>
              </a:rPr>
              <a:t>Д-6</a:t>
            </a:r>
            <a:endParaRPr sz="500">
              <a:latin typeface="Arial"/>
              <a:cs typeface="Arial"/>
            </a:endParaRPr>
          </a:p>
        </p:txBody>
      </p:sp>
      <p:sp>
        <p:nvSpPr>
          <p:cNvPr id="2209" name="object 2209"/>
          <p:cNvSpPr txBox="1"/>
          <p:nvPr/>
        </p:nvSpPr>
        <p:spPr>
          <a:xfrm>
            <a:off x="2787995" y="8877966"/>
            <a:ext cx="84455" cy="60896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  <a:tabLst>
                <a:tab pos="375920" algn="l"/>
              </a:tabLst>
            </a:pPr>
            <a:r>
              <a:rPr dirty="0" sz="400" spc="-5">
                <a:latin typeface="Arial"/>
                <a:cs typeface="Arial"/>
              </a:rPr>
              <a:t>25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101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	</a:t>
            </a:r>
            <a:r>
              <a:rPr dirty="0" sz="400" spc="-5">
                <a:latin typeface="Arial"/>
                <a:cs typeface="Arial"/>
              </a:rPr>
              <a:t>10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1010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10" name="object 2210"/>
          <p:cNvSpPr txBox="1"/>
          <p:nvPr/>
        </p:nvSpPr>
        <p:spPr>
          <a:xfrm>
            <a:off x="2414584" y="8570333"/>
            <a:ext cx="84455" cy="39624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98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     </a:t>
            </a:r>
            <a:r>
              <a:rPr dirty="0" sz="400" spc="-55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80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710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11" name="object 2211"/>
          <p:cNvSpPr txBox="1"/>
          <p:nvPr/>
        </p:nvSpPr>
        <p:spPr>
          <a:xfrm>
            <a:off x="2414584" y="8270795"/>
            <a:ext cx="84455" cy="21653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81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12" name="object 2212"/>
          <p:cNvSpPr txBox="1"/>
          <p:nvPr/>
        </p:nvSpPr>
        <p:spPr>
          <a:xfrm>
            <a:off x="2563341" y="8322405"/>
            <a:ext cx="84455" cy="113664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13" name="object 2213"/>
          <p:cNvSpPr txBox="1"/>
          <p:nvPr/>
        </p:nvSpPr>
        <p:spPr>
          <a:xfrm>
            <a:off x="2743469" y="8748436"/>
            <a:ext cx="84455" cy="44323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  <a:tabLst>
                <a:tab pos="268605" algn="l"/>
              </a:tabLst>
            </a:pPr>
            <a:r>
              <a:rPr dirty="0" sz="400" spc="-5">
                <a:latin typeface="Arial"/>
                <a:cs typeface="Arial"/>
              </a:rPr>
              <a:t>10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	</a:t>
            </a:r>
            <a:r>
              <a:rPr dirty="0" sz="400" spc="-5">
                <a:latin typeface="Arial"/>
                <a:cs typeface="Arial"/>
              </a:rPr>
              <a:t>47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90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14" name="object 2214"/>
          <p:cNvSpPr txBox="1"/>
          <p:nvPr/>
        </p:nvSpPr>
        <p:spPr>
          <a:xfrm>
            <a:off x="2787995" y="8628014"/>
            <a:ext cx="84455" cy="113664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200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15" name="object 2215"/>
          <p:cNvSpPr txBox="1"/>
          <p:nvPr/>
        </p:nvSpPr>
        <p:spPr>
          <a:xfrm>
            <a:off x="2787995" y="8220198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4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175</a:t>
            </a:r>
            <a:endParaRPr sz="400">
              <a:latin typeface="Arial"/>
              <a:cs typeface="Arial"/>
            </a:endParaRPr>
          </a:p>
        </p:txBody>
      </p:sp>
      <p:sp>
        <p:nvSpPr>
          <p:cNvPr id="2216" name="object 2216"/>
          <p:cNvSpPr txBox="1"/>
          <p:nvPr/>
        </p:nvSpPr>
        <p:spPr>
          <a:xfrm>
            <a:off x="2787995" y="7481473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2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550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17" name="object 2217"/>
          <p:cNvSpPr txBox="1"/>
          <p:nvPr/>
        </p:nvSpPr>
        <p:spPr>
          <a:xfrm>
            <a:off x="2787995" y="7132350"/>
            <a:ext cx="84455" cy="21653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25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18" name="object 2218"/>
          <p:cNvSpPr txBox="1"/>
          <p:nvPr/>
        </p:nvSpPr>
        <p:spPr>
          <a:xfrm>
            <a:off x="2563341" y="7880182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3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19" name="object 2219"/>
          <p:cNvSpPr txBox="1"/>
          <p:nvPr/>
        </p:nvSpPr>
        <p:spPr>
          <a:xfrm>
            <a:off x="2246140" y="11902688"/>
            <a:ext cx="97790" cy="172720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500">
                <a:latin typeface="Arial"/>
                <a:cs typeface="Arial"/>
              </a:rPr>
              <a:t>ПР-1</a:t>
            </a:r>
            <a:endParaRPr sz="500">
              <a:latin typeface="Arial"/>
              <a:cs typeface="Arial"/>
            </a:endParaRPr>
          </a:p>
        </p:txBody>
      </p:sp>
      <p:sp>
        <p:nvSpPr>
          <p:cNvPr id="2220" name="object 2220"/>
          <p:cNvSpPr txBox="1"/>
          <p:nvPr/>
        </p:nvSpPr>
        <p:spPr>
          <a:xfrm>
            <a:off x="2246140" y="8730222"/>
            <a:ext cx="97790" cy="172720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500">
                <a:latin typeface="Arial"/>
                <a:cs typeface="Arial"/>
              </a:rPr>
              <a:t>ПР-1</a:t>
            </a:r>
            <a:endParaRPr sz="500">
              <a:latin typeface="Arial"/>
              <a:cs typeface="Arial"/>
            </a:endParaRPr>
          </a:p>
        </p:txBody>
      </p:sp>
      <p:sp>
        <p:nvSpPr>
          <p:cNvPr id="2221" name="object 2221"/>
          <p:cNvSpPr txBox="1"/>
          <p:nvPr/>
        </p:nvSpPr>
        <p:spPr>
          <a:xfrm>
            <a:off x="2246140" y="8356811"/>
            <a:ext cx="97790" cy="172720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500">
                <a:latin typeface="Arial"/>
                <a:cs typeface="Arial"/>
              </a:rPr>
              <a:t>ПР-2</a:t>
            </a:r>
            <a:endParaRPr sz="500">
              <a:latin typeface="Arial"/>
              <a:cs typeface="Arial"/>
            </a:endParaRPr>
          </a:p>
        </p:txBody>
      </p:sp>
      <p:sp>
        <p:nvSpPr>
          <p:cNvPr id="2222" name="object 2222"/>
          <p:cNvSpPr txBox="1"/>
          <p:nvPr/>
        </p:nvSpPr>
        <p:spPr>
          <a:xfrm>
            <a:off x="4786598" y="13069468"/>
            <a:ext cx="84455" cy="21653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10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23" name="object 2223"/>
          <p:cNvSpPr txBox="1"/>
          <p:nvPr/>
        </p:nvSpPr>
        <p:spPr>
          <a:xfrm>
            <a:off x="4807849" y="12421820"/>
            <a:ext cx="84455" cy="14287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6370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24" name="object 2224"/>
          <p:cNvSpPr txBox="1"/>
          <p:nvPr/>
        </p:nvSpPr>
        <p:spPr>
          <a:xfrm>
            <a:off x="4990001" y="12682903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4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375</a:t>
            </a:r>
            <a:endParaRPr sz="400">
              <a:latin typeface="Arial"/>
              <a:cs typeface="Arial"/>
            </a:endParaRPr>
          </a:p>
        </p:txBody>
      </p:sp>
      <p:sp>
        <p:nvSpPr>
          <p:cNvPr id="2225" name="object 2225"/>
          <p:cNvSpPr txBox="1"/>
          <p:nvPr/>
        </p:nvSpPr>
        <p:spPr>
          <a:xfrm>
            <a:off x="4990001" y="11966442"/>
            <a:ext cx="84455" cy="24574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10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2150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26" name="object 2226"/>
          <p:cNvSpPr txBox="1"/>
          <p:nvPr/>
        </p:nvSpPr>
        <p:spPr>
          <a:xfrm>
            <a:off x="5223301" y="11934059"/>
            <a:ext cx="97790" cy="172720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500">
                <a:latin typeface="Arial"/>
                <a:cs typeface="Arial"/>
              </a:rPr>
              <a:t>ПР-1</a:t>
            </a:r>
            <a:endParaRPr sz="500">
              <a:latin typeface="Arial"/>
              <a:cs typeface="Arial"/>
            </a:endParaRPr>
          </a:p>
        </p:txBody>
      </p:sp>
      <p:sp>
        <p:nvSpPr>
          <p:cNvPr id="2227" name="object 2227"/>
          <p:cNvSpPr txBox="1"/>
          <p:nvPr/>
        </p:nvSpPr>
        <p:spPr>
          <a:xfrm>
            <a:off x="5374542" y="12655581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4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125</a:t>
            </a:r>
            <a:endParaRPr sz="400">
              <a:latin typeface="Arial"/>
              <a:cs typeface="Arial"/>
            </a:endParaRPr>
          </a:p>
        </p:txBody>
      </p:sp>
      <p:sp>
        <p:nvSpPr>
          <p:cNvPr id="2228" name="object 2228"/>
          <p:cNvSpPr txBox="1"/>
          <p:nvPr/>
        </p:nvSpPr>
        <p:spPr>
          <a:xfrm>
            <a:off x="5556693" y="12379318"/>
            <a:ext cx="84455" cy="14287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6770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29" name="object 2229"/>
          <p:cNvSpPr txBox="1"/>
          <p:nvPr/>
        </p:nvSpPr>
        <p:spPr>
          <a:xfrm>
            <a:off x="5737833" y="12384378"/>
            <a:ext cx="84455" cy="14287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8170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30" name="object 2230"/>
          <p:cNvSpPr txBox="1"/>
          <p:nvPr/>
        </p:nvSpPr>
        <p:spPr>
          <a:xfrm>
            <a:off x="5840682" y="13981236"/>
            <a:ext cx="123825" cy="74930"/>
          </a:xfrm>
          <a:prstGeom prst="rect">
            <a:avLst/>
          </a:prstGeom>
        </p:spPr>
        <p:txBody>
          <a:bodyPr wrap="square" lIns="0" tIns="317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dirty="0" sz="700">
                <a:latin typeface="Arial"/>
                <a:cs typeface="Arial"/>
              </a:rPr>
              <a:t>1</a:t>
            </a:r>
            <a:endParaRPr sz="700">
              <a:latin typeface="Arial"/>
              <a:cs typeface="Arial"/>
            </a:endParaRPr>
          </a:p>
        </p:txBody>
      </p:sp>
      <p:sp>
        <p:nvSpPr>
          <p:cNvPr id="2231" name="object 2231"/>
          <p:cNvSpPr txBox="1"/>
          <p:nvPr/>
        </p:nvSpPr>
        <p:spPr>
          <a:xfrm>
            <a:off x="5966534" y="12212346"/>
            <a:ext cx="84455" cy="113664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965</a:t>
            </a:r>
            <a:endParaRPr sz="400">
              <a:latin typeface="Arial"/>
              <a:cs typeface="Arial"/>
            </a:endParaRPr>
          </a:p>
        </p:txBody>
      </p:sp>
      <p:sp>
        <p:nvSpPr>
          <p:cNvPr id="2232" name="object 2232"/>
          <p:cNvSpPr txBox="1"/>
          <p:nvPr/>
        </p:nvSpPr>
        <p:spPr>
          <a:xfrm>
            <a:off x="5966534" y="12033230"/>
            <a:ext cx="84455" cy="113664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710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33" name="object 2233"/>
          <p:cNvSpPr txBox="1"/>
          <p:nvPr/>
        </p:nvSpPr>
        <p:spPr>
          <a:xfrm>
            <a:off x="6104710" y="12009956"/>
            <a:ext cx="97790" cy="172720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500">
                <a:latin typeface="Arial"/>
                <a:cs typeface="Arial"/>
              </a:rPr>
              <a:t>ПР-1</a:t>
            </a:r>
            <a:endParaRPr sz="500">
              <a:latin typeface="Arial"/>
              <a:cs typeface="Arial"/>
            </a:endParaRPr>
          </a:p>
        </p:txBody>
      </p:sp>
      <p:sp>
        <p:nvSpPr>
          <p:cNvPr id="2234" name="object 2234"/>
          <p:cNvSpPr txBox="1"/>
          <p:nvPr/>
        </p:nvSpPr>
        <p:spPr>
          <a:xfrm>
            <a:off x="6325777" y="13239477"/>
            <a:ext cx="84455" cy="14287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1150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35" name="object 2235"/>
          <p:cNvSpPr txBox="1"/>
          <p:nvPr/>
        </p:nvSpPr>
        <p:spPr>
          <a:xfrm>
            <a:off x="6325777" y="12722369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4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000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36" name="object 2236"/>
          <p:cNvSpPr txBox="1"/>
          <p:nvPr/>
        </p:nvSpPr>
        <p:spPr>
          <a:xfrm>
            <a:off x="6325777" y="11978585"/>
            <a:ext cx="84455" cy="37401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  <a:tabLst>
                <a:tab pos="272415" algn="l"/>
              </a:tabLst>
            </a:pPr>
            <a:r>
              <a:rPr dirty="0" sz="400" spc="-5">
                <a:latin typeface="Arial"/>
                <a:cs typeface="Arial"/>
              </a:rPr>
              <a:t>292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	</a:t>
            </a:r>
            <a:r>
              <a:rPr dirty="0" sz="400" spc="-5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37" name="object 2237"/>
          <p:cNvSpPr txBox="1"/>
          <p:nvPr/>
        </p:nvSpPr>
        <p:spPr>
          <a:xfrm>
            <a:off x="6325777" y="11450346"/>
            <a:ext cx="267335" cy="248920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37465">
              <a:lnSpc>
                <a:spcPct val="100000"/>
              </a:lnSpc>
              <a:spcBef>
                <a:spcPts val="60"/>
              </a:spcBef>
            </a:pPr>
            <a:r>
              <a:rPr dirty="0" sz="500">
                <a:latin typeface="Arial"/>
                <a:cs typeface="Arial"/>
              </a:rPr>
              <a:t>ПР-7</a:t>
            </a:r>
            <a:endParaRPr sz="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80"/>
              </a:spcBef>
            </a:pPr>
            <a:r>
              <a:rPr dirty="0" sz="500" spc="-5">
                <a:latin typeface="Arial"/>
                <a:cs typeface="Arial"/>
              </a:rPr>
              <a:t>Д-6</a:t>
            </a:r>
            <a:endParaRPr sz="500">
              <a:latin typeface="Arial"/>
              <a:cs typeface="Arial"/>
            </a:endParaRPr>
          </a:p>
          <a:p>
            <a:pPr marL="1524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10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1010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38" name="object 2238"/>
          <p:cNvSpPr txBox="1"/>
          <p:nvPr/>
        </p:nvSpPr>
        <p:spPr>
          <a:xfrm>
            <a:off x="6725498" y="11473622"/>
            <a:ext cx="84455" cy="14287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2000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39" name="object 2239"/>
          <p:cNvSpPr txBox="1"/>
          <p:nvPr/>
        </p:nvSpPr>
        <p:spPr>
          <a:xfrm>
            <a:off x="6806453" y="12794218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4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625</a:t>
            </a:r>
            <a:endParaRPr sz="400">
              <a:latin typeface="Arial"/>
              <a:cs typeface="Arial"/>
            </a:endParaRPr>
          </a:p>
        </p:txBody>
      </p:sp>
      <p:sp>
        <p:nvSpPr>
          <p:cNvPr id="2240" name="object 2240"/>
          <p:cNvSpPr txBox="1"/>
          <p:nvPr/>
        </p:nvSpPr>
        <p:spPr>
          <a:xfrm>
            <a:off x="7052357" y="13542050"/>
            <a:ext cx="84455" cy="113664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41" name="object 2241"/>
          <p:cNvSpPr txBox="1"/>
          <p:nvPr/>
        </p:nvSpPr>
        <p:spPr>
          <a:xfrm>
            <a:off x="7034142" y="13362934"/>
            <a:ext cx="84455" cy="113664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42" name="object 2242"/>
          <p:cNvSpPr txBox="1"/>
          <p:nvPr/>
        </p:nvSpPr>
        <p:spPr>
          <a:xfrm>
            <a:off x="7052357" y="12862018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4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625</a:t>
            </a:r>
            <a:endParaRPr sz="400">
              <a:latin typeface="Arial"/>
              <a:cs typeface="Arial"/>
            </a:endParaRPr>
          </a:p>
        </p:txBody>
      </p:sp>
      <p:sp>
        <p:nvSpPr>
          <p:cNvPr id="2243" name="object 2243"/>
          <p:cNvSpPr txBox="1"/>
          <p:nvPr/>
        </p:nvSpPr>
        <p:spPr>
          <a:xfrm>
            <a:off x="6805441" y="12476465"/>
            <a:ext cx="84455" cy="113664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44" name="object 2244"/>
          <p:cNvSpPr txBox="1"/>
          <p:nvPr/>
        </p:nvSpPr>
        <p:spPr>
          <a:xfrm>
            <a:off x="7052357" y="12259908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1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330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45" name="object 2245"/>
          <p:cNvSpPr txBox="1"/>
          <p:nvPr/>
        </p:nvSpPr>
        <p:spPr>
          <a:xfrm>
            <a:off x="6806453" y="11814649"/>
            <a:ext cx="84455" cy="45529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120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     </a:t>
            </a:r>
            <a:r>
              <a:rPr dirty="0" sz="400" spc="-55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205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46" name="object 2246"/>
          <p:cNvSpPr txBox="1"/>
          <p:nvPr/>
        </p:nvSpPr>
        <p:spPr>
          <a:xfrm>
            <a:off x="6943618" y="11727621"/>
            <a:ext cx="193675" cy="51625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5">
                <a:latin typeface="Arial"/>
                <a:cs typeface="Arial"/>
              </a:rPr>
              <a:t>710</a:t>
            </a:r>
            <a:r>
              <a:rPr dirty="0" sz="400" spc="-2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300</a:t>
            </a:r>
            <a:r>
              <a:rPr dirty="0" sz="400" spc="-2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710</a:t>
            </a:r>
            <a:r>
              <a:rPr dirty="0" sz="400" spc="-2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450</a:t>
            </a:r>
            <a:endParaRPr sz="400">
              <a:latin typeface="Arial"/>
              <a:cs typeface="Arial"/>
            </a:endParaRPr>
          </a:p>
          <a:p>
            <a:pPr marL="85090">
              <a:lnSpc>
                <a:spcPct val="100000"/>
              </a:lnSpc>
              <a:spcBef>
                <a:spcPts val="254"/>
              </a:spcBef>
            </a:pPr>
            <a:r>
              <a:rPr dirty="0" sz="500">
                <a:latin typeface="Arial"/>
                <a:cs typeface="Arial"/>
              </a:rPr>
              <a:t>ПР-1</a:t>
            </a:r>
            <a:r>
              <a:rPr dirty="0" sz="500">
                <a:latin typeface="Arial"/>
                <a:cs typeface="Arial"/>
              </a:rPr>
              <a:t>      </a:t>
            </a:r>
            <a:r>
              <a:rPr dirty="0" sz="500" spc="5">
                <a:latin typeface="Arial"/>
                <a:cs typeface="Arial"/>
              </a:rPr>
              <a:t> </a:t>
            </a:r>
            <a:r>
              <a:rPr dirty="0" sz="500">
                <a:latin typeface="Arial"/>
                <a:cs typeface="Arial"/>
              </a:rPr>
              <a:t>ПР-1</a:t>
            </a:r>
            <a:endParaRPr sz="500">
              <a:latin typeface="Arial"/>
              <a:cs typeface="Arial"/>
            </a:endParaRPr>
          </a:p>
        </p:txBody>
      </p:sp>
      <p:sp>
        <p:nvSpPr>
          <p:cNvPr id="2247" name="object 2247"/>
          <p:cNvSpPr txBox="1"/>
          <p:nvPr/>
        </p:nvSpPr>
        <p:spPr>
          <a:xfrm>
            <a:off x="7052357" y="11297542"/>
            <a:ext cx="84455" cy="24574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205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48" name="object 2248"/>
          <p:cNvSpPr txBox="1"/>
          <p:nvPr/>
        </p:nvSpPr>
        <p:spPr>
          <a:xfrm>
            <a:off x="7052357" y="10972706"/>
            <a:ext cx="84455" cy="14287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2200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49" name="object 2249"/>
          <p:cNvSpPr txBox="1"/>
          <p:nvPr/>
        </p:nvSpPr>
        <p:spPr>
          <a:xfrm>
            <a:off x="7052357" y="10745017"/>
            <a:ext cx="84455" cy="113664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50" name="object 2250"/>
          <p:cNvSpPr txBox="1"/>
          <p:nvPr/>
        </p:nvSpPr>
        <p:spPr>
          <a:xfrm>
            <a:off x="7235060" y="10553758"/>
            <a:ext cx="156210" cy="69659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algn="ctr">
              <a:lnSpc>
                <a:spcPts val="459"/>
              </a:lnSpc>
              <a:spcBef>
                <a:spcPts val="75"/>
              </a:spcBef>
              <a:tabLst>
                <a:tab pos="553085" algn="l"/>
              </a:tabLst>
            </a:pP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740     </a:t>
            </a:r>
            <a:r>
              <a:rPr dirty="0" sz="400" spc="9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100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910	</a:t>
            </a:r>
            <a:r>
              <a:rPr dirty="0" sz="400">
                <a:latin typeface="Arial"/>
                <a:cs typeface="Arial"/>
              </a:rPr>
              <a:t>1100</a:t>
            </a:r>
            <a:endParaRPr sz="400">
              <a:latin typeface="Arial"/>
              <a:cs typeface="Arial"/>
            </a:endParaRPr>
          </a:p>
          <a:p>
            <a:pPr algn="ctr" marR="42545">
              <a:lnSpc>
                <a:spcPts val="580"/>
              </a:lnSpc>
            </a:pPr>
            <a:r>
              <a:rPr dirty="0" sz="500">
                <a:latin typeface="Arial"/>
                <a:cs typeface="Arial"/>
              </a:rPr>
              <a:t>ПР-2</a:t>
            </a:r>
            <a:endParaRPr sz="500">
              <a:latin typeface="Arial"/>
              <a:cs typeface="Arial"/>
            </a:endParaRPr>
          </a:p>
        </p:txBody>
      </p:sp>
      <p:sp>
        <p:nvSpPr>
          <p:cNvPr id="2251" name="object 2251"/>
          <p:cNvSpPr txBox="1"/>
          <p:nvPr/>
        </p:nvSpPr>
        <p:spPr>
          <a:xfrm>
            <a:off x="7568453" y="12861007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2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52" name="object 2252"/>
          <p:cNvSpPr txBox="1"/>
          <p:nvPr/>
        </p:nvSpPr>
        <p:spPr>
          <a:xfrm>
            <a:off x="7568453" y="12255860"/>
            <a:ext cx="84455" cy="31877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5">
                <a:latin typeface="Arial"/>
                <a:cs typeface="Arial"/>
              </a:rPr>
              <a:t>910</a:t>
            </a:r>
            <a:r>
              <a:rPr dirty="0" sz="400" spc="-3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440</a:t>
            </a:r>
            <a:r>
              <a:rPr dirty="0" sz="400" spc="-2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910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53" name="object 2253"/>
          <p:cNvSpPr txBox="1"/>
          <p:nvPr/>
        </p:nvSpPr>
        <p:spPr>
          <a:xfrm>
            <a:off x="7568453" y="11882449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2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390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54" name="object 2254"/>
          <p:cNvSpPr txBox="1"/>
          <p:nvPr/>
        </p:nvSpPr>
        <p:spPr>
          <a:xfrm>
            <a:off x="7568453" y="11642618"/>
            <a:ext cx="84455" cy="113664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55" name="object 2255"/>
          <p:cNvSpPr txBox="1"/>
          <p:nvPr/>
        </p:nvSpPr>
        <p:spPr>
          <a:xfrm>
            <a:off x="7568453" y="11339032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2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900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56" name="object 2256"/>
          <p:cNvSpPr txBox="1"/>
          <p:nvPr/>
        </p:nvSpPr>
        <p:spPr>
          <a:xfrm>
            <a:off x="7568453" y="11061757"/>
            <a:ext cx="84455" cy="113664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57" name="object 2257"/>
          <p:cNvSpPr txBox="1"/>
          <p:nvPr/>
        </p:nvSpPr>
        <p:spPr>
          <a:xfrm>
            <a:off x="7568453" y="10682275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2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750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58" name="object 2258"/>
          <p:cNvSpPr txBox="1"/>
          <p:nvPr/>
        </p:nvSpPr>
        <p:spPr>
          <a:xfrm>
            <a:off x="7568453" y="10420180"/>
            <a:ext cx="84455" cy="113664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59" name="object 2259"/>
          <p:cNvSpPr txBox="1"/>
          <p:nvPr/>
        </p:nvSpPr>
        <p:spPr>
          <a:xfrm>
            <a:off x="7504239" y="9616691"/>
            <a:ext cx="148590" cy="64643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algn="ctr">
              <a:lnSpc>
                <a:spcPts val="434"/>
              </a:lnSpc>
              <a:spcBef>
                <a:spcPts val="75"/>
              </a:spcBef>
              <a:tabLst>
                <a:tab pos="488315" algn="l"/>
              </a:tabLst>
            </a:pPr>
            <a:r>
              <a:rPr dirty="0" sz="400" spc="-5">
                <a:latin typeface="Arial"/>
                <a:cs typeface="Arial"/>
              </a:rPr>
              <a:t>81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40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10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	</a:t>
            </a:r>
            <a:r>
              <a:rPr dirty="0" sz="400">
                <a:latin typeface="Arial"/>
                <a:cs typeface="Arial"/>
              </a:rPr>
              <a:t>1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690</a:t>
            </a:r>
            <a:endParaRPr sz="400">
              <a:latin typeface="Arial"/>
              <a:cs typeface="Arial"/>
            </a:endParaRPr>
          </a:p>
          <a:p>
            <a:pPr algn="ctr" marR="14604">
              <a:lnSpc>
                <a:spcPts val="555"/>
              </a:lnSpc>
            </a:pPr>
            <a:r>
              <a:rPr dirty="0" sz="500">
                <a:latin typeface="Arial"/>
                <a:cs typeface="Arial"/>
              </a:rPr>
              <a:t>ПР-2</a:t>
            </a:r>
            <a:endParaRPr sz="500">
              <a:latin typeface="Arial"/>
              <a:cs typeface="Arial"/>
            </a:endParaRPr>
          </a:p>
        </p:txBody>
      </p:sp>
      <p:sp>
        <p:nvSpPr>
          <p:cNvPr id="2260" name="object 2260"/>
          <p:cNvSpPr txBox="1"/>
          <p:nvPr/>
        </p:nvSpPr>
        <p:spPr>
          <a:xfrm>
            <a:off x="7568453" y="9295902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2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900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61" name="object 2261"/>
          <p:cNvSpPr txBox="1"/>
          <p:nvPr/>
        </p:nvSpPr>
        <p:spPr>
          <a:xfrm>
            <a:off x="7585195" y="8730222"/>
            <a:ext cx="97790" cy="172720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500">
                <a:latin typeface="Arial"/>
                <a:cs typeface="Arial"/>
              </a:rPr>
              <a:t>ПР-1</a:t>
            </a:r>
            <a:endParaRPr sz="500">
              <a:latin typeface="Arial"/>
              <a:cs typeface="Arial"/>
            </a:endParaRPr>
          </a:p>
        </p:txBody>
      </p:sp>
      <p:sp>
        <p:nvSpPr>
          <p:cNvPr id="2262" name="object 2262"/>
          <p:cNvSpPr txBox="1"/>
          <p:nvPr/>
        </p:nvSpPr>
        <p:spPr>
          <a:xfrm>
            <a:off x="7585195" y="8356811"/>
            <a:ext cx="97790" cy="172720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500">
                <a:latin typeface="Arial"/>
                <a:cs typeface="Arial"/>
              </a:rPr>
              <a:t>ПР-2</a:t>
            </a:r>
            <a:endParaRPr sz="500">
              <a:latin typeface="Arial"/>
              <a:cs typeface="Arial"/>
            </a:endParaRPr>
          </a:p>
        </p:txBody>
      </p:sp>
      <p:sp>
        <p:nvSpPr>
          <p:cNvPr id="2263" name="object 2263"/>
          <p:cNvSpPr txBox="1"/>
          <p:nvPr/>
        </p:nvSpPr>
        <p:spPr>
          <a:xfrm>
            <a:off x="7436899" y="8575392"/>
            <a:ext cx="84455" cy="39243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95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    </a:t>
            </a:r>
            <a:r>
              <a:rPr dirty="0" sz="400" spc="25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80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710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64" name="object 2264"/>
          <p:cNvSpPr txBox="1"/>
          <p:nvPr/>
        </p:nvSpPr>
        <p:spPr>
          <a:xfrm>
            <a:off x="7393385" y="8261687"/>
            <a:ext cx="128270" cy="25019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ts val="409"/>
              </a:lnSpc>
              <a:spcBef>
                <a:spcPts val="75"/>
              </a:spcBef>
            </a:pPr>
            <a:r>
              <a:rPr dirty="0" sz="400" spc="5">
                <a:latin typeface="Arial"/>
                <a:cs typeface="Arial"/>
              </a:rPr>
              <a:t>100 </a:t>
            </a:r>
            <a:r>
              <a:rPr dirty="0" sz="400" spc="8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710</a:t>
            </a:r>
            <a:endParaRPr sz="400">
              <a:latin typeface="Arial"/>
              <a:cs typeface="Arial"/>
            </a:endParaRPr>
          </a:p>
          <a:p>
            <a:pPr marL="47625">
              <a:lnSpc>
                <a:spcPts val="409"/>
              </a:lnSpc>
            </a:pPr>
            <a:r>
              <a:rPr dirty="0" sz="400">
                <a:latin typeface="Arial"/>
                <a:cs typeface="Arial"/>
              </a:rPr>
              <a:t>240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65" name="object 2265"/>
          <p:cNvSpPr txBox="1"/>
          <p:nvPr/>
        </p:nvSpPr>
        <p:spPr>
          <a:xfrm>
            <a:off x="7436899" y="7880182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3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66" name="object 2266"/>
          <p:cNvSpPr txBox="1"/>
          <p:nvPr/>
        </p:nvSpPr>
        <p:spPr>
          <a:xfrm>
            <a:off x="7052357" y="10462682"/>
            <a:ext cx="84455" cy="14287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1550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67" name="object 2267"/>
          <p:cNvSpPr txBox="1"/>
          <p:nvPr/>
        </p:nvSpPr>
        <p:spPr>
          <a:xfrm>
            <a:off x="7007831" y="9561033"/>
            <a:ext cx="128905" cy="38671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256540">
              <a:lnSpc>
                <a:spcPts val="415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1100</a:t>
            </a:r>
            <a:endParaRPr sz="400">
              <a:latin typeface="Arial"/>
              <a:cs typeface="Arial"/>
            </a:endParaRPr>
          </a:p>
          <a:p>
            <a:pPr marL="12700">
              <a:lnSpc>
                <a:spcPts val="415"/>
              </a:lnSpc>
            </a:pPr>
            <a:r>
              <a:rPr dirty="0" sz="400" spc="5">
                <a:latin typeface="Arial"/>
                <a:cs typeface="Arial"/>
              </a:rPr>
              <a:t>910 </a:t>
            </a:r>
            <a:r>
              <a:rPr dirty="0" sz="400" spc="9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68" name="object 2268"/>
          <p:cNvSpPr txBox="1"/>
          <p:nvPr/>
        </p:nvSpPr>
        <p:spPr>
          <a:xfrm>
            <a:off x="7007831" y="9201791"/>
            <a:ext cx="128905" cy="116840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ts val="415"/>
              </a:lnSpc>
              <a:spcBef>
                <a:spcPts val="75"/>
              </a:spcBef>
              <a:tabLst>
                <a:tab pos="935355" algn="l"/>
              </a:tabLst>
            </a:pPr>
            <a:r>
              <a:rPr dirty="0" sz="400" spc="-5">
                <a:latin typeface="Arial"/>
                <a:cs typeface="Arial"/>
              </a:rPr>
              <a:t>11</a:t>
            </a:r>
            <a:r>
              <a:rPr dirty="0" sz="400">
                <a:latin typeface="Arial"/>
                <a:cs typeface="Arial"/>
              </a:rPr>
              <a:t>5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20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158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       </a:t>
            </a:r>
            <a:r>
              <a:rPr dirty="0" sz="400" spc="-5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10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	</a:t>
            </a:r>
            <a:r>
              <a:rPr dirty="0" sz="400" spc="-5">
                <a:latin typeface="Arial"/>
                <a:cs typeface="Arial"/>
              </a:rPr>
              <a:t>250</a:t>
            </a:r>
            <a:r>
              <a:rPr dirty="0" sz="400">
                <a:latin typeface="Arial"/>
                <a:cs typeface="Arial"/>
              </a:rPr>
              <a:t>1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550</a:t>
            </a:r>
            <a:endParaRPr sz="400">
              <a:latin typeface="Arial"/>
              <a:cs typeface="Arial"/>
            </a:endParaRPr>
          </a:p>
          <a:p>
            <a:pPr marL="838835">
              <a:lnSpc>
                <a:spcPts val="415"/>
              </a:lnSpc>
            </a:pPr>
            <a:r>
              <a:rPr dirty="0" sz="400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69" name="object 2269"/>
          <p:cNvSpPr txBox="1"/>
          <p:nvPr/>
        </p:nvSpPr>
        <p:spPr>
          <a:xfrm>
            <a:off x="7249228" y="9529663"/>
            <a:ext cx="97790" cy="172720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500">
                <a:latin typeface="Arial"/>
                <a:cs typeface="Arial"/>
              </a:rPr>
              <a:t>ПР-8</a:t>
            </a:r>
            <a:endParaRPr sz="500">
              <a:latin typeface="Arial"/>
              <a:cs typeface="Arial"/>
            </a:endParaRPr>
          </a:p>
        </p:txBody>
      </p:sp>
      <p:sp>
        <p:nvSpPr>
          <p:cNvPr id="2270" name="object 2270"/>
          <p:cNvSpPr txBox="1"/>
          <p:nvPr/>
        </p:nvSpPr>
        <p:spPr>
          <a:xfrm>
            <a:off x="7007831" y="8623966"/>
            <a:ext cx="332105" cy="510540"/>
          </a:xfrm>
          <a:prstGeom prst="rect">
            <a:avLst/>
          </a:prstGeom>
        </p:spPr>
        <p:txBody>
          <a:bodyPr wrap="square" lIns="0" tIns="635" rIns="0" bIns="0" rtlCol="0" vert="vert">
            <a:spAutoFit/>
          </a:bodyPr>
          <a:lstStyle/>
          <a:p>
            <a:pPr marL="262255" marR="92710">
              <a:lnSpc>
                <a:spcPts val="690"/>
              </a:lnSpc>
              <a:spcBef>
                <a:spcPts val="5"/>
              </a:spcBef>
            </a:pPr>
            <a:r>
              <a:rPr dirty="0" sz="500">
                <a:latin typeface="Arial"/>
                <a:cs typeface="Arial"/>
              </a:rPr>
              <a:t>ПР-7  </a:t>
            </a:r>
            <a:r>
              <a:rPr dirty="0" sz="500" spc="-5">
                <a:latin typeface="Arial"/>
                <a:cs typeface="Arial"/>
              </a:rPr>
              <a:t>Д-6</a:t>
            </a:r>
            <a:endParaRPr sz="500">
              <a:latin typeface="Arial"/>
              <a:cs typeface="Arial"/>
            </a:endParaRPr>
          </a:p>
          <a:p>
            <a:pPr algn="r" marR="5080">
              <a:lnSpc>
                <a:spcPts val="415"/>
              </a:lnSpc>
              <a:spcBef>
                <a:spcPts val="285"/>
              </a:spcBef>
            </a:pPr>
            <a:r>
              <a:rPr dirty="0" sz="400">
                <a:latin typeface="Arial"/>
                <a:cs typeface="Arial"/>
              </a:rPr>
              <a:t>1010</a:t>
            </a:r>
            <a:r>
              <a:rPr dirty="0" sz="400" spc="1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90</a:t>
            </a:r>
            <a:r>
              <a:rPr dirty="0" sz="400" spc="1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200       </a:t>
            </a: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  <a:p>
            <a:pPr algn="r" marR="41910">
              <a:lnSpc>
                <a:spcPts val="415"/>
              </a:lnSpc>
            </a:pPr>
            <a:r>
              <a:rPr dirty="0" sz="400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71" name="object 2271"/>
          <p:cNvSpPr txBox="1"/>
          <p:nvPr/>
        </p:nvSpPr>
        <p:spPr>
          <a:xfrm>
            <a:off x="7052357" y="8220198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4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175</a:t>
            </a:r>
            <a:endParaRPr sz="400">
              <a:latin typeface="Arial"/>
              <a:cs typeface="Arial"/>
            </a:endParaRPr>
          </a:p>
        </p:txBody>
      </p:sp>
      <p:sp>
        <p:nvSpPr>
          <p:cNvPr id="2272" name="object 2272"/>
          <p:cNvSpPr txBox="1"/>
          <p:nvPr/>
        </p:nvSpPr>
        <p:spPr>
          <a:xfrm>
            <a:off x="7052357" y="7481473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2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550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73" name="object 2273"/>
          <p:cNvSpPr txBox="1"/>
          <p:nvPr/>
        </p:nvSpPr>
        <p:spPr>
          <a:xfrm>
            <a:off x="7052357" y="7132350"/>
            <a:ext cx="84455" cy="21653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25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74" name="object 2274"/>
          <p:cNvSpPr txBox="1"/>
          <p:nvPr/>
        </p:nvSpPr>
        <p:spPr>
          <a:xfrm>
            <a:off x="6725498" y="11297542"/>
            <a:ext cx="84455" cy="113664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75" name="object 2275"/>
          <p:cNvSpPr txBox="1"/>
          <p:nvPr/>
        </p:nvSpPr>
        <p:spPr>
          <a:xfrm>
            <a:off x="6725498" y="10983837"/>
            <a:ext cx="84455" cy="14287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2200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76" name="object 2276"/>
          <p:cNvSpPr txBox="1"/>
          <p:nvPr/>
        </p:nvSpPr>
        <p:spPr>
          <a:xfrm>
            <a:off x="6325777" y="11158904"/>
            <a:ext cx="84455" cy="14287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2030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77" name="object 2277"/>
          <p:cNvSpPr txBox="1"/>
          <p:nvPr/>
        </p:nvSpPr>
        <p:spPr>
          <a:xfrm>
            <a:off x="5966534" y="11785303"/>
            <a:ext cx="84455" cy="14287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1350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78" name="object 2278"/>
          <p:cNvSpPr txBox="1"/>
          <p:nvPr/>
        </p:nvSpPr>
        <p:spPr>
          <a:xfrm>
            <a:off x="6091555" y="11014195"/>
            <a:ext cx="97790" cy="126364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500" spc="-5">
                <a:latin typeface="Arial"/>
                <a:cs typeface="Arial"/>
              </a:rPr>
              <a:t>Д-5</a:t>
            </a:r>
            <a:endParaRPr sz="500">
              <a:latin typeface="Arial"/>
              <a:cs typeface="Arial"/>
            </a:endParaRPr>
          </a:p>
        </p:txBody>
      </p:sp>
      <p:sp>
        <p:nvSpPr>
          <p:cNvPr id="2279" name="object 2279"/>
          <p:cNvSpPr txBox="1"/>
          <p:nvPr/>
        </p:nvSpPr>
        <p:spPr>
          <a:xfrm>
            <a:off x="6325777" y="10824960"/>
            <a:ext cx="267335" cy="172720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500">
                <a:latin typeface="Arial"/>
                <a:cs typeface="Arial"/>
              </a:rPr>
              <a:t>ПР-7</a:t>
            </a:r>
            <a:endParaRPr sz="500">
              <a:latin typeface="Arial"/>
              <a:cs typeface="Arial"/>
            </a:endParaRPr>
          </a:p>
          <a:p>
            <a:pPr marL="30480">
              <a:lnSpc>
                <a:spcPct val="100000"/>
              </a:lnSpc>
              <a:spcBef>
                <a:spcPts val="180"/>
              </a:spcBef>
            </a:pPr>
            <a:r>
              <a:rPr dirty="0" sz="500" spc="-5">
                <a:latin typeface="Arial"/>
                <a:cs typeface="Arial"/>
              </a:rPr>
              <a:t>Д-6</a:t>
            </a:r>
            <a:endParaRPr sz="500">
              <a:latin typeface="Arial"/>
              <a:cs typeface="Arial"/>
            </a:endParaRPr>
          </a:p>
          <a:p>
            <a:pPr marL="1651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1010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80" name="object 2280"/>
          <p:cNvSpPr txBox="1"/>
          <p:nvPr/>
        </p:nvSpPr>
        <p:spPr>
          <a:xfrm>
            <a:off x="6680972" y="8621942"/>
            <a:ext cx="84455" cy="113664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710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81" name="object 2281"/>
          <p:cNvSpPr txBox="1"/>
          <p:nvPr/>
        </p:nvSpPr>
        <p:spPr>
          <a:xfrm>
            <a:off x="6725498" y="10769303"/>
            <a:ext cx="84455" cy="113664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82" name="object 2282"/>
          <p:cNvSpPr txBox="1"/>
          <p:nvPr/>
        </p:nvSpPr>
        <p:spPr>
          <a:xfrm>
            <a:off x="6725498" y="10505184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1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550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83" name="object 2283"/>
          <p:cNvSpPr txBox="1"/>
          <p:nvPr/>
        </p:nvSpPr>
        <p:spPr>
          <a:xfrm>
            <a:off x="6725498" y="9894977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4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125</a:t>
            </a:r>
            <a:endParaRPr sz="400">
              <a:latin typeface="Arial"/>
              <a:cs typeface="Arial"/>
            </a:endParaRPr>
          </a:p>
        </p:txBody>
      </p:sp>
      <p:sp>
        <p:nvSpPr>
          <p:cNvPr id="2284" name="object 2284"/>
          <p:cNvSpPr txBox="1"/>
          <p:nvPr/>
        </p:nvSpPr>
        <p:spPr>
          <a:xfrm>
            <a:off x="6725498" y="9486149"/>
            <a:ext cx="84455" cy="113664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200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85" name="object 2285"/>
          <p:cNvSpPr txBox="1"/>
          <p:nvPr/>
        </p:nvSpPr>
        <p:spPr>
          <a:xfrm>
            <a:off x="6725498" y="9095536"/>
            <a:ext cx="84455" cy="24574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158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200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86" name="object 2286"/>
          <p:cNvSpPr txBox="1"/>
          <p:nvPr/>
        </p:nvSpPr>
        <p:spPr>
          <a:xfrm>
            <a:off x="6725498" y="8867847"/>
            <a:ext cx="84455" cy="14287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1450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87" name="object 2287"/>
          <p:cNvSpPr txBox="1"/>
          <p:nvPr/>
        </p:nvSpPr>
        <p:spPr>
          <a:xfrm>
            <a:off x="6719977" y="8465090"/>
            <a:ext cx="97790" cy="307975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400" spc="5">
                <a:latin typeface="Arial"/>
                <a:cs typeface="Arial"/>
              </a:rPr>
              <a:t>760 </a:t>
            </a:r>
            <a:r>
              <a:rPr dirty="0" sz="400" spc="80">
                <a:latin typeface="Arial"/>
                <a:cs typeface="Arial"/>
              </a:rPr>
              <a:t> </a:t>
            </a:r>
            <a:r>
              <a:rPr dirty="0" sz="500">
                <a:latin typeface="Arial"/>
                <a:cs typeface="Arial"/>
              </a:rPr>
              <a:t>ПР-1</a:t>
            </a:r>
            <a:endParaRPr sz="500">
              <a:latin typeface="Arial"/>
              <a:cs typeface="Arial"/>
            </a:endParaRPr>
          </a:p>
        </p:txBody>
      </p:sp>
      <p:sp>
        <p:nvSpPr>
          <p:cNvPr id="2288" name="object 2288"/>
          <p:cNvSpPr txBox="1"/>
          <p:nvPr/>
        </p:nvSpPr>
        <p:spPr>
          <a:xfrm>
            <a:off x="6325777" y="10527447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1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750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89" name="object 2289"/>
          <p:cNvSpPr txBox="1"/>
          <p:nvPr/>
        </p:nvSpPr>
        <p:spPr>
          <a:xfrm>
            <a:off x="6325777" y="10339224"/>
            <a:ext cx="84455" cy="113664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90" name="object 2290"/>
          <p:cNvSpPr txBox="1"/>
          <p:nvPr/>
        </p:nvSpPr>
        <p:spPr>
          <a:xfrm>
            <a:off x="6325777" y="9829200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4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325</a:t>
            </a:r>
            <a:endParaRPr sz="400">
              <a:latin typeface="Arial"/>
              <a:cs typeface="Arial"/>
            </a:endParaRPr>
          </a:p>
        </p:txBody>
      </p:sp>
      <p:sp>
        <p:nvSpPr>
          <p:cNvPr id="2291" name="object 2291"/>
          <p:cNvSpPr txBox="1"/>
          <p:nvPr/>
        </p:nvSpPr>
        <p:spPr>
          <a:xfrm>
            <a:off x="5951354" y="8847608"/>
            <a:ext cx="84455" cy="14287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1350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92" name="object 2292"/>
          <p:cNvSpPr txBox="1"/>
          <p:nvPr/>
        </p:nvSpPr>
        <p:spPr>
          <a:xfrm>
            <a:off x="5951354" y="8475209"/>
            <a:ext cx="84455" cy="21653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71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865</a:t>
            </a:r>
            <a:endParaRPr sz="400">
              <a:latin typeface="Arial"/>
              <a:cs typeface="Arial"/>
            </a:endParaRPr>
          </a:p>
        </p:txBody>
      </p:sp>
      <p:sp>
        <p:nvSpPr>
          <p:cNvPr id="2293" name="object 2293"/>
          <p:cNvSpPr txBox="1"/>
          <p:nvPr/>
        </p:nvSpPr>
        <p:spPr>
          <a:xfrm>
            <a:off x="6104710" y="8622955"/>
            <a:ext cx="97790" cy="172720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500">
                <a:latin typeface="Arial"/>
                <a:cs typeface="Arial"/>
              </a:rPr>
              <a:t>ПР-1</a:t>
            </a:r>
            <a:endParaRPr sz="500">
              <a:latin typeface="Arial"/>
              <a:cs typeface="Arial"/>
            </a:endParaRPr>
          </a:p>
        </p:txBody>
      </p:sp>
      <p:sp>
        <p:nvSpPr>
          <p:cNvPr id="2294" name="object 2294"/>
          <p:cNvSpPr txBox="1"/>
          <p:nvPr/>
        </p:nvSpPr>
        <p:spPr>
          <a:xfrm>
            <a:off x="6304526" y="8682659"/>
            <a:ext cx="84455" cy="14287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2520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95" name="object 2295"/>
          <p:cNvSpPr txBox="1"/>
          <p:nvPr/>
        </p:nvSpPr>
        <p:spPr>
          <a:xfrm>
            <a:off x="6304526" y="8433720"/>
            <a:ext cx="84455" cy="113664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96" name="object 2296"/>
          <p:cNvSpPr txBox="1"/>
          <p:nvPr/>
        </p:nvSpPr>
        <p:spPr>
          <a:xfrm>
            <a:off x="6304526" y="7987449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2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600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97" name="object 2297"/>
          <p:cNvSpPr txBox="1"/>
          <p:nvPr/>
        </p:nvSpPr>
        <p:spPr>
          <a:xfrm>
            <a:off x="6304526" y="7418733"/>
            <a:ext cx="84455" cy="37782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1175</a:t>
            </a:r>
            <a:r>
              <a:rPr dirty="0" sz="400" spc="-2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200</a:t>
            </a:r>
            <a:r>
              <a:rPr dirty="0" sz="400" spc="-2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1125</a:t>
            </a:r>
            <a:endParaRPr sz="400">
              <a:latin typeface="Arial"/>
              <a:cs typeface="Arial"/>
            </a:endParaRPr>
          </a:p>
        </p:txBody>
      </p:sp>
      <p:sp>
        <p:nvSpPr>
          <p:cNvPr id="2298" name="object 2298"/>
          <p:cNvSpPr txBox="1"/>
          <p:nvPr/>
        </p:nvSpPr>
        <p:spPr>
          <a:xfrm>
            <a:off x="5374542" y="11789350"/>
            <a:ext cx="84455" cy="45910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5">
                <a:latin typeface="Arial"/>
                <a:cs typeface="Arial"/>
              </a:rPr>
              <a:t>710</a:t>
            </a:r>
            <a:r>
              <a:rPr dirty="0" sz="400" spc="2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1000       </a:t>
            </a:r>
            <a:r>
              <a:rPr dirty="0" sz="400" spc="9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950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99" name="object 2299"/>
          <p:cNvSpPr txBox="1"/>
          <p:nvPr/>
        </p:nvSpPr>
        <p:spPr>
          <a:xfrm>
            <a:off x="4807849" y="8773735"/>
            <a:ext cx="84455" cy="14287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1220</a:t>
            </a:r>
            <a:endParaRPr sz="400">
              <a:latin typeface="Arial"/>
              <a:cs typeface="Arial"/>
            </a:endParaRPr>
          </a:p>
        </p:txBody>
      </p:sp>
      <p:sp>
        <p:nvSpPr>
          <p:cNvPr id="2300" name="object 2300"/>
          <p:cNvSpPr txBox="1"/>
          <p:nvPr/>
        </p:nvSpPr>
        <p:spPr>
          <a:xfrm>
            <a:off x="4807849" y="8486341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1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400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301" name="object 2301"/>
          <p:cNvSpPr txBox="1"/>
          <p:nvPr/>
        </p:nvSpPr>
        <p:spPr>
          <a:xfrm>
            <a:off x="4807849" y="7987449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2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600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302" name="object 2302"/>
          <p:cNvSpPr txBox="1"/>
          <p:nvPr/>
        </p:nvSpPr>
        <p:spPr>
          <a:xfrm>
            <a:off x="4807849" y="7717258"/>
            <a:ext cx="84455" cy="14287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1175</a:t>
            </a:r>
            <a:endParaRPr sz="400">
              <a:latin typeface="Arial"/>
              <a:cs typeface="Arial"/>
            </a:endParaRPr>
          </a:p>
        </p:txBody>
      </p:sp>
      <p:sp>
        <p:nvSpPr>
          <p:cNvPr id="2303" name="object 2303"/>
          <p:cNvSpPr txBox="1"/>
          <p:nvPr/>
        </p:nvSpPr>
        <p:spPr>
          <a:xfrm>
            <a:off x="4807849" y="7425816"/>
            <a:ext cx="84455" cy="113664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350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304" name="object 2304"/>
          <p:cNvSpPr txBox="1"/>
          <p:nvPr/>
        </p:nvSpPr>
        <p:spPr>
          <a:xfrm>
            <a:off x="5716121" y="8500509"/>
            <a:ext cx="148590" cy="46545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ts val="434"/>
              </a:lnSpc>
              <a:spcBef>
                <a:spcPts val="75"/>
              </a:spcBef>
            </a:pPr>
            <a:r>
              <a:rPr dirty="0" sz="400" spc="5">
                <a:latin typeface="Arial"/>
                <a:cs typeface="Arial"/>
              </a:rPr>
              <a:t>510</a:t>
            </a:r>
            <a:r>
              <a:rPr dirty="0" sz="400" spc="-2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910</a:t>
            </a:r>
            <a:r>
              <a:rPr dirty="0" sz="400" spc="-2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200</a:t>
            </a:r>
            <a:r>
              <a:rPr dirty="0" sz="400" spc="-2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-2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300</a:t>
            </a:r>
            <a:endParaRPr sz="400">
              <a:latin typeface="Arial"/>
              <a:cs typeface="Arial"/>
            </a:endParaRPr>
          </a:p>
          <a:p>
            <a:pPr marL="290830">
              <a:lnSpc>
                <a:spcPts val="555"/>
              </a:lnSpc>
            </a:pPr>
            <a:r>
              <a:rPr dirty="0" sz="500">
                <a:latin typeface="Arial"/>
                <a:cs typeface="Arial"/>
              </a:rPr>
              <a:t>ПР-3</a:t>
            </a:r>
            <a:endParaRPr sz="500">
              <a:latin typeface="Arial"/>
              <a:cs typeface="Arial"/>
            </a:endParaRPr>
          </a:p>
        </p:txBody>
      </p:sp>
      <p:sp>
        <p:nvSpPr>
          <p:cNvPr id="2305" name="object 2305"/>
          <p:cNvSpPr txBox="1"/>
          <p:nvPr/>
        </p:nvSpPr>
        <p:spPr>
          <a:xfrm>
            <a:off x="5780335" y="8304190"/>
            <a:ext cx="84455" cy="113664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306" name="object 2306"/>
          <p:cNvSpPr txBox="1"/>
          <p:nvPr/>
        </p:nvSpPr>
        <p:spPr>
          <a:xfrm>
            <a:off x="5780335" y="7987449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2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600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307" name="object 2307"/>
          <p:cNvSpPr txBox="1"/>
          <p:nvPr/>
        </p:nvSpPr>
        <p:spPr>
          <a:xfrm>
            <a:off x="5780335" y="7714222"/>
            <a:ext cx="84455" cy="14287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1175</a:t>
            </a:r>
            <a:endParaRPr sz="400">
              <a:latin typeface="Arial"/>
              <a:cs typeface="Arial"/>
            </a:endParaRPr>
          </a:p>
        </p:txBody>
      </p:sp>
      <p:sp>
        <p:nvSpPr>
          <p:cNvPr id="2308" name="object 2308"/>
          <p:cNvSpPr txBox="1"/>
          <p:nvPr/>
        </p:nvSpPr>
        <p:spPr>
          <a:xfrm>
            <a:off x="5780335" y="7073657"/>
            <a:ext cx="184150" cy="403225"/>
          </a:xfrm>
          <a:prstGeom prst="rect">
            <a:avLst/>
          </a:prstGeom>
        </p:spPr>
        <p:txBody>
          <a:bodyPr wrap="square" lIns="0" tIns="3175" rIns="0" bIns="0" rtlCol="0" vert="vert">
            <a:spAutoFit/>
          </a:bodyPr>
          <a:lstStyle/>
          <a:p>
            <a:pPr marL="12700">
              <a:lnSpc>
                <a:spcPts val="835"/>
              </a:lnSpc>
              <a:spcBef>
                <a:spcPts val="25"/>
              </a:spcBef>
            </a:pPr>
            <a:r>
              <a:rPr dirty="0" sz="700">
                <a:latin typeface="Arial"/>
                <a:cs typeface="Arial"/>
              </a:rPr>
              <a:t>1</a:t>
            </a:r>
            <a:endParaRPr sz="700">
              <a:latin typeface="Arial"/>
              <a:cs typeface="Arial"/>
            </a:endParaRPr>
          </a:p>
          <a:p>
            <a:pPr marL="26670">
              <a:lnSpc>
                <a:spcPts val="475"/>
              </a:lnSpc>
            </a:pPr>
            <a:r>
              <a:rPr dirty="0" u="heavy" sz="40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dirty="0" u="heavy" sz="40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dirty="0" u="heavy" sz="400" spc="-2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dirty="0" u="heavy" sz="40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112</a:t>
            </a:r>
            <a:r>
              <a:rPr dirty="0" sz="400">
                <a:latin typeface="Arial"/>
                <a:cs typeface="Arial"/>
              </a:rPr>
              <a:t>5</a:t>
            </a:r>
            <a:r>
              <a:rPr dirty="0" sz="400" spc="-2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250</a:t>
            </a:r>
            <a:r>
              <a:rPr dirty="0" sz="400" spc="-2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309" name="object 2309"/>
          <p:cNvSpPr txBox="1"/>
          <p:nvPr/>
        </p:nvSpPr>
        <p:spPr>
          <a:xfrm>
            <a:off x="7923187" y="12551350"/>
            <a:ext cx="97790" cy="172720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500">
                <a:latin typeface="Arial"/>
                <a:cs typeface="Arial"/>
              </a:rPr>
              <a:t>ПР-3</a:t>
            </a:r>
            <a:endParaRPr sz="500">
              <a:latin typeface="Arial"/>
              <a:cs typeface="Arial"/>
            </a:endParaRPr>
          </a:p>
        </p:txBody>
      </p:sp>
      <p:sp>
        <p:nvSpPr>
          <p:cNvPr id="2310" name="object 2310"/>
          <p:cNvSpPr txBox="1"/>
          <p:nvPr/>
        </p:nvSpPr>
        <p:spPr>
          <a:xfrm>
            <a:off x="8041034" y="12753740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3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311" name="object 2311"/>
          <p:cNvSpPr txBox="1"/>
          <p:nvPr/>
        </p:nvSpPr>
        <p:spPr>
          <a:xfrm>
            <a:off x="7923187" y="12224489"/>
            <a:ext cx="97790" cy="172720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500">
                <a:latin typeface="Arial"/>
                <a:cs typeface="Arial"/>
              </a:rPr>
              <a:t>ПР-3</a:t>
            </a:r>
            <a:endParaRPr sz="500">
              <a:latin typeface="Arial"/>
              <a:cs typeface="Arial"/>
            </a:endParaRPr>
          </a:p>
        </p:txBody>
      </p:sp>
      <p:sp>
        <p:nvSpPr>
          <p:cNvPr id="2312" name="object 2312"/>
          <p:cNvSpPr txBox="1"/>
          <p:nvPr/>
        </p:nvSpPr>
        <p:spPr>
          <a:xfrm>
            <a:off x="8041034" y="12004896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3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313" name="object 2313"/>
          <p:cNvSpPr txBox="1"/>
          <p:nvPr/>
        </p:nvSpPr>
        <p:spPr>
          <a:xfrm>
            <a:off x="8126038" y="9777591"/>
            <a:ext cx="84455" cy="46545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5">
                <a:latin typeface="Arial"/>
                <a:cs typeface="Arial"/>
              </a:rPr>
              <a:t>600</a:t>
            </a:r>
            <a:r>
              <a:rPr dirty="0" sz="400" spc="-2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750</a:t>
            </a:r>
            <a:r>
              <a:rPr dirty="0" sz="400" spc="-1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-1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100</a:t>
            </a:r>
            <a:r>
              <a:rPr dirty="0" sz="400" spc="-1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300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314" name="object 2314"/>
          <p:cNvSpPr txBox="1"/>
          <p:nvPr/>
        </p:nvSpPr>
        <p:spPr>
          <a:xfrm>
            <a:off x="8389146" y="13074529"/>
            <a:ext cx="84455" cy="113664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300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315" name="object 2315"/>
          <p:cNvSpPr txBox="1"/>
          <p:nvPr/>
        </p:nvSpPr>
        <p:spPr>
          <a:xfrm>
            <a:off x="8389146" y="12753740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2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650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316" name="object 2316"/>
          <p:cNvSpPr txBox="1"/>
          <p:nvPr/>
        </p:nvSpPr>
        <p:spPr>
          <a:xfrm>
            <a:off x="8614350" y="12715285"/>
            <a:ext cx="97790" cy="163830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500">
                <a:latin typeface="Arial"/>
                <a:cs typeface="Arial"/>
              </a:rPr>
              <a:t>ВК-7</a:t>
            </a:r>
            <a:endParaRPr sz="500">
              <a:latin typeface="Arial"/>
              <a:cs typeface="Arial"/>
            </a:endParaRPr>
          </a:p>
        </p:txBody>
      </p:sp>
      <p:sp>
        <p:nvSpPr>
          <p:cNvPr id="2317" name="object 2317"/>
          <p:cNvSpPr txBox="1"/>
          <p:nvPr/>
        </p:nvSpPr>
        <p:spPr>
          <a:xfrm>
            <a:off x="8815819" y="13051254"/>
            <a:ext cx="123825" cy="172085"/>
          </a:xfrm>
          <a:prstGeom prst="rect">
            <a:avLst/>
          </a:prstGeom>
        </p:spPr>
        <p:txBody>
          <a:bodyPr wrap="square" lIns="0" tIns="317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dirty="0" sz="700" spc="-5">
                <a:latin typeface="Arial"/>
                <a:cs typeface="Arial"/>
              </a:rPr>
              <a:t>600</a:t>
            </a:r>
            <a:endParaRPr sz="700">
              <a:latin typeface="Arial"/>
              <a:cs typeface="Arial"/>
            </a:endParaRPr>
          </a:p>
        </p:txBody>
      </p:sp>
      <p:sp>
        <p:nvSpPr>
          <p:cNvPr id="2318" name="object 2318"/>
          <p:cNvSpPr txBox="1"/>
          <p:nvPr/>
        </p:nvSpPr>
        <p:spPr>
          <a:xfrm>
            <a:off x="8815819" y="12644449"/>
            <a:ext cx="123825" cy="245745"/>
          </a:xfrm>
          <a:prstGeom prst="rect">
            <a:avLst/>
          </a:prstGeom>
        </p:spPr>
        <p:txBody>
          <a:bodyPr wrap="square" lIns="0" tIns="317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dirty="0" sz="700">
                <a:latin typeface="Arial"/>
                <a:cs typeface="Arial"/>
              </a:rPr>
              <a:t>2</a:t>
            </a:r>
            <a:r>
              <a:rPr dirty="0" sz="700" spc="-5">
                <a:latin typeface="Arial"/>
                <a:cs typeface="Arial"/>
              </a:rPr>
              <a:t> </a:t>
            </a:r>
            <a:r>
              <a:rPr dirty="0" sz="700" spc="-5">
                <a:latin typeface="Arial"/>
                <a:cs typeface="Arial"/>
              </a:rPr>
              <a:t>900</a:t>
            </a:r>
            <a:endParaRPr sz="700">
              <a:latin typeface="Arial"/>
              <a:cs typeface="Arial"/>
            </a:endParaRPr>
          </a:p>
        </p:txBody>
      </p:sp>
      <p:sp>
        <p:nvSpPr>
          <p:cNvPr id="2319" name="object 2319"/>
          <p:cNvSpPr txBox="1"/>
          <p:nvPr/>
        </p:nvSpPr>
        <p:spPr>
          <a:xfrm>
            <a:off x="8815819" y="12218417"/>
            <a:ext cx="123825" cy="245745"/>
          </a:xfrm>
          <a:prstGeom prst="rect">
            <a:avLst/>
          </a:prstGeom>
        </p:spPr>
        <p:txBody>
          <a:bodyPr wrap="square" lIns="0" tIns="317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dirty="0" sz="700">
                <a:latin typeface="Arial"/>
                <a:cs typeface="Arial"/>
              </a:rPr>
              <a:t>1</a:t>
            </a:r>
            <a:r>
              <a:rPr dirty="0" sz="700" spc="-5">
                <a:latin typeface="Arial"/>
                <a:cs typeface="Arial"/>
              </a:rPr>
              <a:t> </a:t>
            </a:r>
            <a:r>
              <a:rPr dirty="0" sz="700" spc="-5">
                <a:latin typeface="Arial"/>
                <a:cs typeface="Arial"/>
              </a:rPr>
              <a:t>100</a:t>
            </a:r>
            <a:endParaRPr sz="700">
              <a:latin typeface="Arial"/>
              <a:cs typeface="Arial"/>
            </a:endParaRPr>
          </a:p>
        </p:txBody>
      </p:sp>
      <p:sp>
        <p:nvSpPr>
          <p:cNvPr id="2320" name="object 2320"/>
          <p:cNvSpPr txBox="1"/>
          <p:nvPr/>
        </p:nvSpPr>
        <p:spPr>
          <a:xfrm>
            <a:off x="8345631" y="12319613"/>
            <a:ext cx="128270" cy="23939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algn="r" marR="5080">
              <a:lnSpc>
                <a:spcPts val="409"/>
              </a:lnSpc>
              <a:spcBef>
                <a:spcPts val="75"/>
              </a:spcBef>
            </a:pPr>
            <a:r>
              <a:rPr dirty="0" sz="400" spc="5">
                <a:latin typeface="Arial"/>
                <a:cs typeface="Arial"/>
              </a:rPr>
              <a:t>300</a:t>
            </a:r>
            <a:r>
              <a:rPr dirty="0" sz="400" spc="9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450</a:t>
            </a:r>
            <a:endParaRPr sz="400">
              <a:latin typeface="Arial"/>
              <a:cs typeface="Arial"/>
            </a:endParaRPr>
          </a:p>
          <a:p>
            <a:pPr algn="r" marR="10795">
              <a:lnSpc>
                <a:spcPts val="409"/>
              </a:lnSpc>
            </a:pPr>
            <a:r>
              <a:rPr dirty="0" sz="400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321" name="object 2321"/>
          <p:cNvSpPr txBox="1"/>
          <p:nvPr/>
        </p:nvSpPr>
        <p:spPr>
          <a:xfrm>
            <a:off x="8389146" y="12005908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2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650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322" name="object 2322"/>
          <p:cNvSpPr txBox="1"/>
          <p:nvPr/>
        </p:nvSpPr>
        <p:spPr>
          <a:xfrm>
            <a:off x="8614350" y="12021087"/>
            <a:ext cx="97790" cy="163830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500">
                <a:latin typeface="Arial"/>
                <a:cs typeface="Arial"/>
              </a:rPr>
              <a:t>ВК-7</a:t>
            </a:r>
            <a:endParaRPr sz="500">
              <a:latin typeface="Arial"/>
              <a:cs typeface="Arial"/>
            </a:endParaRPr>
          </a:p>
        </p:txBody>
      </p:sp>
      <p:sp>
        <p:nvSpPr>
          <p:cNvPr id="2323" name="object 2323"/>
          <p:cNvSpPr txBox="1"/>
          <p:nvPr/>
        </p:nvSpPr>
        <p:spPr>
          <a:xfrm>
            <a:off x="8815819" y="11842984"/>
            <a:ext cx="123825" cy="245745"/>
          </a:xfrm>
          <a:prstGeom prst="rect">
            <a:avLst/>
          </a:prstGeom>
        </p:spPr>
        <p:txBody>
          <a:bodyPr wrap="square" lIns="0" tIns="317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dirty="0" sz="700">
                <a:latin typeface="Arial"/>
                <a:cs typeface="Arial"/>
              </a:rPr>
              <a:t>2</a:t>
            </a:r>
            <a:r>
              <a:rPr dirty="0" sz="700" spc="-5">
                <a:latin typeface="Arial"/>
                <a:cs typeface="Arial"/>
              </a:rPr>
              <a:t> </a:t>
            </a:r>
            <a:r>
              <a:rPr dirty="0" sz="700" spc="-5">
                <a:latin typeface="Arial"/>
                <a:cs typeface="Arial"/>
              </a:rPr>
              <a:t>400</a:t>
            </a:r>
            <a:endParaRPr sz="700">
              <a:latin typeface="Arial"/>
              <a:cs typeface="Arial"/>
            </a:endParaRPr>
          </a:p>
        </p:txBody>
      </p:sp>
      <p:sp>
        <p:nvSpPr>
          <p:cNvPr id="2324" name="object 2324"/>
          <p:cNvSpPr txBox="1"/>
          <p:nvPr/>
        </p:nvSpPr>
        <p:spPr>
          <a:xfrm>
            <a:off x="8345631" y="11577852"/>
            <a:ext cx="128270" cy="24193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algn="r" marR="5080">
              <a:lnSpc>
                <a:spcPts val="409"/>
              </a:lnSpc>
              <a:spcBef>
                <a:spcPts val="75"/>
              </a:spcBef>
            </a:pPr>
            <a:r>
              <a:rPr dirty="0" sz="400" spc="5">
                <a:latin typeface="Arial"/>
                <a:cs typeface="Arial"/>
              </a:rPr>
              <a:t>300</a:t>
            </a:r>
            <a:r>
              <a:rPr dirty="0" sz="400" spc="114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450</a:t>
            </a:r>
            <a:endParaRPr sz="400">
              <a:latin typeface="Arial"/>
              <a:cs typeface="Arial"/>
            </a:endParaRPr>
          </a:p>
          <a:p>
            <a:pPr algn="r" marR="9525">
              <a:lnSpc>
                <a:spcPts val="409"/>
              </a:lnSpc>
            </a:pPr>
            <a:r>
              <a:rPr dirty="0" sz="400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325" name="object 2325"/>
          <p:cNvSpPr txBox="1"/>
          <p:nvPr/>
        </p:nvSpPr>
        <p:spPr>
          <a:xfrm>
            <a:off x="8389146" y="11295518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2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300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326" name="object 2326"/>
          <p:cNvSpPr txBox="1"/>
          <p:nvPr/>
        </p:nvSpPr>
        <p:spPr>
          <a:xfrm>
            <a:off x="8614350" y="11283374"/>
            <a:ext cx="97790" cy="163830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500">
                <a:latin typeface="Arial"/>
                <a:cs typeface="Arial"/>
              </a:rPr>
              <a:t>ВК-8</a:t>
            </a:r>
            <a:endParaRPr sz="500">
              <a:latin typeface="Arial"/>
              <a:cs typeface="Arial"/>
            </a:endParaRPr>
          </a:p>
        </p:txBody>
      </p:sp>
      <p:sp>
        <p:nvSpPr>
          <p:cNvPr id="2327" name="object 2327"/>
          <p:cNvSpPr txBox="1"/>
          <p:nvPr/>
        </p:nvSpPr>
        <p:spPr>
          <a:xfrm>
            <a:off x="8815819" y="11044554"/>
            <a:ext cx="123825" cy="490220"/>
          </a:xfrm>
          <a:prstGeom prst="rect">
            <a:avLst/>
          </a:prstGeom>
        </p:spPr>
        <p:txBody>
          <a:bodyPr wrap="square" lIns="0" tIns="317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dirty="0" sz="700" spc="-5">
                <a:latin typeface="Arial"/>
                <a:cs typeface="Arial"/>
              </a:rPr>
              <a:t>2</a:t>
            </a:r>
            <a:r>
              <a:rPr dirty="0" sz="700" spc="-30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100</a:t>
            </a:r>
            <a:r>
              <a:rPr dirty="0" sz="700" spc="-30">
                <a:latin typeface="Arial"/>
                <a:cs typeface="Arial"/>
              </a:rPr>
              <a:t> </a:t>
            </a:r>
            <a:r>
              <a:rPr dirty="0" sz="700" spc="-5">
                <a:latin typeface="Arial"/>
                <a:cs typeface="Arial"/>
              </a:rPr>
              <a:t>1</a:t>
            </a:r>
            <a:r>
              <a:rPr dirty="0" sz="700" spc="-30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050</a:t>
            </a:r>
            <a:endParaRPr sz="700">
              <a:latin typeface="Arial"/>
              <a:cs typeface="Arial"/>
            </a:endParaRPr>
          </a:p>
        </p:txBody>
      </p:sp>
      <p:sp>
        <p:nvSpPr>
          <p:cNvPr id="2328" name="object 2328"/>
          <p:cNvSpPr txBox="1"/>
          <p:nvPr/>
        </p:nvSpPr>
        <p:spPr>
          <a:xfrm>
            <a:off x="8345631" y="10900857"/>
            <a:ext cx="128270" cy="26479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algn="r" marR="5715">
              <a:lnSpc>
                <a:spcPts val="409"/>
              </a:lnSpc>
              <a:spcBef>
                <a:spcPts val="75"/>
              </a:spcBef>
            </a:pPr>
            <a:r>
              <a:rPr dirty="0" sz="400" spc="5">
                <a:latin typeface="Arial"/>
                <a:cs typeface="Arial"/>
              </a:rPr>
              <a:t>300  </a:t>
            </a:r>
            <a:r>
              <a:rPr dirty="0" sz="400" spc="50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300</a:t>
            </a:r>
            <a:endParaRPr sz="400">
              <a:latin typeface="Arial"/>
              <a:cs typeface="Arial"/>
            </a:endParaRPr>
          </a:p>
          <a:p>
            <a:pPr algn="r" marR="5080">
              <a:lnSpc>
                <a:spcPts val="409"/>
              </a:lnSpc>
            </a:pP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329" name="object 2329"/>
          <p:cNvSpPr txBox="1"/>
          <p:nvPr/>
        </p:nvSpPr>
        <p:spPr>
          <a:xfrm>
            <a:off x="8389146" y="10637749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2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150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330" name="object 2330"/>
          <p:cNvSpPr txBox="1"/>
          <p:nvPr/>
        </p:nvSpPr>
        <p:spPr>
          <a:xfrm>
            <a:off x="8614350" y="10659001"/>
            <a:ext cx="97790" cy="163830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500">
                <a:latin typeface="Arial"/>
                <a:cs typeface="Arial"/>
              </a:rPr>
              <a:t>ВК-9</a:t>
            </a:r>
            <a:endParaRPr sz="500">
              <a:latin typeface="Arial"/>
              <a:cs typeface="Arial"/>
            </a:endParaRPr>
          </a:p>
        </p:txBody>
      </p:sp>
      <p:sp>
        <p:nvSpPr>
          <p:cNvPr id="2331" name="object 2331"/>
          <p:cNvSpPr txBox="1"/>
          <p:nvPr/>
        </p:nvSpPr>
        <p:spPr>
          <a:xfrm>
            <a:off x="8815819" y="10592212"/>
            <a:ext cx="123825" cy="245745"/>
          </a:xfrm>
          <a:prstGeom prst="rect">
            <a:avLst/>
          </a:prstGeom>
        </p:spPr>
        <p:txBody>
          <a:bodyPr wrap="square" lIns="0" tIns="317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dirty="0" sz="700">
                <a:latin typeface="Arial"/>
                <a:cs typeface="Arial"/>
              </a:rPr>
              <a:t>3</a:t>
            </a:r>
            <a:r>
              <a:rPr dirty="0" sz="700" spc="-5">
                <a:latin typeface="Arial"/>
                <a:cs typeface="Arial"/>
              </a:rPr>
              <a:t> </a:t>
            </a:r>
            <a:r>
              <a:rPr dirty="0" sz="700" spc="-5">
                <a:latin typeface="Arial"/>
                <a:cs typeface="Arial"/>
              </a:rPr>
              <a:t>000</a:t>
            </a:r>
            <a:endParaRPr sz="700">
              <a:latin typeface="Arial"/>
              <a:cs typeface="Arial"/>
            </a:endParaRPr>
          </a:p>
        </p:txBody>
      </p:sp>
      <p:sp>
        <p:nvSpPr>
          <p:cNvPr id="2332" name="object 2332"/>
          <p:cNvSpPr txBox="1"/>
          <p:nvPr/>
        </p:nvSpPr>
        <p:spPr>
          <a:xfrm>
            <a:off x="8944336" y="10248148"/>
            <a:ext cx="123825" cy="294640"/>
          </a:xfrm>
          <a:prstGeom prst="rect">
            <a:avLst/>
          </a:prstGeom>
        </p:spPr>
        <p:txBody>
          <a:bodyPr wrap="square" lIns="0" tIns="317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dirty="0" sz="700" spc="-5">
                <a:latin typeface="Arial"/>
                <a:cs typeface="Arial"/>
              </a:rPr>
              <a:t>2</a:t>
            </a:r>
            <a:r>
              <a:rPr dirty="0" sz="700">
                <a:latin typeface="Arial"/>
                <a:cs typeface="Arial"/>
              </a:rPr>
              <a:t>6</a:t>
            </a:r>
            <a:r>
              <a:rPr dirty="0" sz="700" spc="-5">
                <a:latin typeface="Arial"/>
                <a:cs typeface="Arial"/>
              </a:rPr>
              <a:t> </a:t>
            </a:r>
            <a:r>
              <a:rPr dirty="0" sz="700" spc="-5">
                <a:latin typeface="Arial"/>
                <a:cs typeface="Arial"/>
              </a:rPr>
              <a:t>300</a:t>
            </a:r>
            <a:endParaRPr sz="700">
              <a:latin typeface="Arial"/>
              <a:cs typeface="Arial"/>
            </a:endParaRPr>
          </a:p>
        </p:txBody>
      </p:sp>
      <p:sp>
        <p:nvSpPr>
          <p:cNvPr id="2333" name="object 2333"/>
          <p:cNvSpPr txBox="1"/>
          <p:nvPr/>
        </p:nvSpPr>
        <p:spPr>
          <a:xfrm>
            <a:off x="8345631" y="10265351"/>
            <a:ext cx="128270" cy="25717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8415">
              <a:lnSpc>
                <a:spcPts val="409"/>
              </a:lnSpc>
              <a:spcBef>
                <a:spcPts val="75"/>
              </a:spcBef>
            </a:pPr>
            <a:r>
              <a:rPr dirty="0" sz="400" spc="5">
                <a:latin typeface="Arial"/>
                <a:cs typeface="Arial"/>
              </a:rPr>
              <a:t>300 </a:t>
            </a:r>
            <a:r>
              <a:rPr dirty="0" sz="400" spc="9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300</a:t>
            </a:r>
            <a:endParaRPr sz="400">
              <a:latin typeface="Arial"/>
              <a:cs typeface="Arial"/>
            </a:endParaRPr>
          </a:p>
          <a:p>
            <a:pPr marL="12700">
              <a:lnSpc>
                <a:spcPts val="409"/>
              </a:lnSpc>
            </a:pP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334" name="object 2334"/>
          <p:cNvSpPr txBox="1"/>
          <p:nvPr/>
        </p:nvSpPr>
        <p:spPr>
          <a:xfrm>
            <a:off x="8614350" y="9963790"/>
            <a:ext cx="97790" cy="163830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500">
                <a:latin typeface="Arial"/>
                <a:cs typeface="Arial"/>
              </a:rPr>
              <a:t>ВК-9</a:t>
            </a:r>
            <a:endParaRPr sz="500">
              <a:latin typeface="Arial"/>
              <a:cs typeface="Arial"/>
            </a:endParaRPr>
          </a:p>
        </p:txBody>
      </p:sp>
      <p:sp>
        <p:nvSpPr>
          <p:cNvPr id="2335" name="object 2335"/>
          <p:cNvSpPr txBox="1"/>
          <p:nvPr/>
        </p:nvSpPr>
        <p:spPr>
          <a:xfrm>
            <a:off x="8815819" y="9950635"/>
            <a:ext cx="123825" cy="245745"/>
          </a:xfrm>
          <a:prstGeom prst="rect">
            <a:avLst/>
          </a:prstGeom>
        </p:spPr>
        <p:txBody>
          <a:bodyPr wrap="square" lIns="0" tIns="317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dirty="0" sz="700">
                <a:latin typeface="Arial"/>
                <a:cs typeface="Arial"/>
              </a:rPr>
              <a:t>3</a:t>
            </a:r>
            <a:r>
              <a:rPr dirty="0" sz="700" spc="-5">
                <a:latin typeface="Arial"/>
                <a:cs typeface="Arial"/>
              </a:rPr>
              <a:t> </a:t>
            </a:r>
            <a:r>
              <a:rPr dirty="0" sz="700" spc="-5">
                <a:latin typeface="Arial"/>
                <a:cs typeface="Arial"/>
              </a:rPr>
              <a:t>000</a:t>
            </a:r>
            <a:endParaRPr sz="700">
              <a:latin typeface="Arial"/>
              <a:cs typeface="Arial"/>
            </a:endParaRPr>
          </a:p>
        </p:txBody>
      </p:sp>
      <p:sp>
        <p:nvSpPr>
          <p:cNvPr id="2336" name="object 2336"/>
          <p:cNvSpPr txBox="1"/>
          <p:nvPr/>
        </p:nvSpPr>
        <p:spPr>
          <a:xfrm>
            <a:off x="8389146" y="9776579"/>
            <a:ext cx="84455" cy="37846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  <a:tabLst>
                <a:tab pos="233045" algn="l"/>
              </a:tabLst>
            </a:pPr>
            <a:r>
              <a:rPr dirty="0" sz="400" spc="-5">
                <a:latin typeface="Arial"/>
                <a:cs typeface="Arial"/>
              </a:rPr>
              <a:t>35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	</a:t>
            </a:r>
            <a:r>
              <a:rPr dirty="0" sz="400">
                <a:latin typeface="Arial"/>
                <a:cs typeface="Arial"/>
              </a:rPr>
              <a:t>2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150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337" name="object 2337"/>
          <p:cNvSpPr txBox="1"/>
          <p:nvPr/>
        </p:nvSpPr>
        <p:spPr>
          <a:xfrm>
            <a:off x="8345631" y="9617702"/>
            <a:ext cx="128270" cy="11874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7145">
              <a:lnSpc>
                <a:spcPts val="409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300</a:t>
            </a:r>
            <a:endParaRPr sz="400">
              <a:latin typeface="Arial"/>
              <a:cs typeface="Arial"/>
            </a:endParaRPr>
          </a:p>
          <a:p>
            <a:pPr marL="12700">
              <a:lnSpc>
                <a:spcPts val="409"/>
              </a:lnSpc>
            </a:pPr>
            <a:r>
              <a:rPr dirty="0" sz="400">
                <a:latin typeface="Arial"/>
                <a:cs typeface="Arial"/>
              </a:rPr>
              <a:t>200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338" name="object 2338"/>
          <p:cNvSpPr txBox="1"/>
          <p:nvPr/>
        </p:nvSpPr>
        <p:spPr>
          <a:xfrm>
            <a:off x="8389146" y="9339416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2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300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339" name="object 2339"/>
          <p:cNvSpPr txBox="1"/>
          <p:nvPr/>
        </p:nvSpPr>
        <p:spPr>
          <a:xfrm>
            <a:off x="8614350" y="9338404"/>
            <a:ext cx="97790" cy="163830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500">
                <a:latin typeface="Arial"/>
                <a:cs typeface="Arial"/>
              </a:rPr>
              <a:t>ВК-8</a:t>
            </a:r>
            <a:endParaRPr sz="500">
              <a:latin typeface="Arial"/>
              <a:cs typeface="Arial"/>
            </a:endParaRPr>
          </a:p>
        </p:txBody>
      </p:sp>
      <p:sp>
        <p:nvSpPr>
          <p:cNvPr id="2340" name="object 2340"/>
          <p:cNvSpPr txBox="1"/>
          <p:nvPr/>
        </p:nvSpPr>
        <p:spPr>
          <a:xfrm>
            <a:off x="8815819" y="9175480"/>
            <a:ext cx="123825" cy="490220"/>
          </a:xfrm>
          <a:prstGeom prst="rect">
            <a:avLst/>
          </a:prstGeom>
        </p:spPr>
        <p:txBody>
          <a:bodyPr wrap="square" lIns="0" tIns="317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dirty="0" sz="700" spc="-5">
                <a:latin typeface="Arial"/>
                <a:cs typeface="Arial"/>
              </a:rPr>
              <a:t>1</a:t>
            </a:r>
            <a:r>
              <a:rPr dirty="0" sz="700" spc="-30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050</a:t>
            </a:r>
            <a:r>
              <a:rPr dirty="0" sz="700" spc="-30">
                <a:latin typeface="Arial"/>
                <a:cs typeface="Arial"/>
              </a:rPr>
              <a:t> </a:t>
            </a:r>
            <a:r>
              <a:rPr dirty="0" sz="700" spc="-5">
                <a:latin typeface="Arial"/>
                <a:cs typeface="Arial"/>
              </a:rPr>
              <a:t>2</a:t>
            </a:r>
            <a:r>
              <a:rPr dirty="0" sz="700" spc="-30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100</a:t>
            </a:r>
            <a:endParaRPr sz="700">
              <a:latin typeface="Arial"/>
              <a:cs typeface="Arial"/>
            </a:endParaRPr>
          </a:p>
        </p:txBody>
      </p:sp>
      <p:sp>
        <p:nvSpPr>
          <p:cNvPr id="2341" name="object 2341"/>
          <p:cNvSpPr txBox="1"/>
          <p:nvPr/>
        </p:nvSpPr>
        <p:spPr>
          <a:xfrm>
            <a:off x="8345631" y="8948803"/>
            <a:ext cx="128270" cy="26479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algn="r" marR="5080">
              <a:lnSpc>
                <a:spcPts val="409"/>
              </a:lnSpc>
              <a:spcBef>
                <a:spcPts val="75"/>
              </a:spcBef>
            </a:pPr>
            <a:r>
              <a:rPr dirty="0" sz="400" spc="5">
                <a:latin typeface="Arial"/>
                <a:cs typeface="Arial"/>
              </a:rPr>
              <a:t>300  </a:t>
            </a:r>
            <a:r>
              <a:rPr dirty="0" sz="400" spc="5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300</a:t>
            </a:r>
            <a:endParaRPr sz="400">
              <a:latin typeface="Arial"/>
              <a:cs typeface="Arial"/>
            </a:endParaRPr>
          </a:p>
          <a:p>
            <a:pPr algn="r" marR="5080">
              <a:lnSpc>
                <a:spcPts val="409"/>
              </a:lnSpc>
            </a:pP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342" name="object 2342"/>
          <p:cNvSpPr txBox="1"/>
          <p:nvPr/>
        </p:nvSpPr>
        <p:spPr>
          <a:xfrm>
            <a:off x="8389146" y="8629026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2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650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343" name="object 2343"/>
          <p:cNvSpPr txBox="1"/>
          <p:nvPr/>
        </p:nvSpPr>
        <p:spPr>
          <a:xfrm>
            <a:off x="8614350" y="8601703"/>
            <a:ext cx="97790" cy="163830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500">
                <a:latin typeface="Arial"/>
                <a:cs typeface="Arial"/>
              </a:rPr>
              <a:t>ВК-7</a:t>
            </a:r>
            <a:endParaRPr sz="500">
              <a:latin typeface="Arial"/>
              <a:cs typeface="Arial"/>
            </a:endParaRPr>
          </a:p>
        </p:txBody>
      </p:sp>
      <p:sp>
        <p:nvSpPr>
          <p:cNvPr id="2344" name="object 2344"/>
          <p:cNvSpPr txBox="1"/>
          <p:nvPr/>
        </p:nvSpPr>
        <p:spPr>
          <a:xfrm>
            <a:off x="8815819" y="8335560"/>
            <a:ext cx="123825" cy="490220"/>
          </a:xfrm>
          <a:prstGeom prst="rect">
            <a:avLst/>
          </a:prstGeom>
        </p:spPr>
        <p:txBody>
          <a:bodyPr wrap="square" lIns="0" tIns="317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dirty="0" sz="700" spc="-5">
                <a:latin typeface="Arial"/>
                <a:cs typeface="Arial"/>
              </a:rPr>
              <a:t>2</a:t>
            </a:r>
            <a:r>
              <a:rPr dirty="0" sz="700" spc="-30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400</a:t>
            </a:r>
            <a:r>
              <a:rPr dirty="0" sz="700" spc="-30">
                <a:latin typeface="Arial"/>
                <a:cs typeface="Arial"/>
              </a:rPr>
              <a:t> </a:t>
            </a:r>
            <a:r>
              <a:rPr dirty="0" sz="700" spc="-5">
                <a:latin typeface="Arial"/>
                <a:cs typeface="Arial"/>
              </a:rPr>
              <a:t>1</a:t>
            </a:r>
            <a:r>
              <a:rPr dirty="0" sz="700" spc="-30">
                <a:latin typeface="Arial"/>
                <a:cs typeface="Arial"/>
              </a:rPr>
              <a:t> </a:t>
            </a:r>
            <a:r>
              <a:rPr dirty="0" sz="700" spc="-10">
                <a:latin typeface="Arial"/>
                <a:cs typeface="Arial"/>
              </a:rPr>
              <a:t>100</a:t>
            </a:r>
            <a:endParaRPr sz="700">
              <a:latin typeface="Arial"/>
              <a:cs typeface="Arial"/>
            </a:endParaRPr>
          </a:p>
        </p:txBody>
      </p:sp>
      <p:sp>
        <p:nvSpPr>
          <p:cNvPr id="2345" name="object 2345"/>
          <p:cNvSpPr txBox="1"/>
          <p:nvPr/>
        </p:nvSpPr>
        <p:spPr>
          <a:xfrm>
            <a:off x="8345631" y="8219186"/>
            <a:ext cx="128270" cy="21653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ts val="409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35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300</a:t>
            </a:r>
            <a:endParaRPr sz="400">
              <a:latin typeface="Arial"/>
              <a:cs typeface="Arial"/>
            </a:endParaRPr>
          </a:p>
          <a:p>
            <a:pPr marL="64769">
              <a:lnSpc>
                <a:spcPts val="409"/>
              </a:lnSpc>
            </a:pPr>
            <a:r>
              <a:rPr dirty="0" sz="400">
                <a:latin typeface="Arial"/>
                <a:cs typeface="Arial"/>
              </a:rPr>
              <a:t>200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346" name="object 2346"/>
          <p:cNvSpPr txBox="1"/>
          <p:nvPr/>
        </p:nvSpPr>
        <p:spPr>
          <a:xfrm>
            <a:off x="8389146" y="7881194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2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650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347" name="object 2347"/>
          <p:cNvSpPr txBox="1"/>
          <p:nvPr/>
        </p:nvSpPr>
        <p:spPr>
          <a:xfrm>
            <a:off x="8614350" y="7906493"/>
            <a:ext cx="97790" cy="163830"/>
          </a:xfrm>
          <a:prstGeom prst="rect">
            <a:avLst/>
          </a:prstGeom>
        </p:spPr>
        <p:txBody>
          <a:bodyPr wrap="square" lIns="0" tIns="7620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500">
                <a:latin typeface="Arial"/>
                <a:cs typeface="Arial"/>
              </a:rPr>
              <a:t>ВК-7</a:t>
            </a:r>
            <a:endParaRPr sz="500">
              <a:latin typeface="Arial"/>
              <a:cs typeface="Arial"/>
            </a:endParaRPr>
          </a:p>
        </p:txBody>
      </p:sp>
      <p:sp>
        <p:nvSpPr>
          <p:cNvPr id="2348" name="object 2348"/>
          <p:cNvSpPr txBox="1"/>
          <p:nvPr/>
        </p:nvSpPr>
        <p:spPr>
          <a:xfrm>
            <a:off x="8815819" y="7900421"/>
            <a:ext cx="123825" cy="245745"/>
          </a:xfrm>
          <a:prstGeom prst="rect">
            <a:avLst/>
          </a:prstGeom>
        </p:spPr>
        <p:txBody>
          <a:bodyPr wrap="square" lIns="0" tIns="317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dirty="0" sz="700">
                <a:latin typeface="Arial"/>
                <a:cs typeface="Arial"/>
              </a:rPr>
              <a:t>2</a:t>
            </a:r>
            <a:r>
              <a:rPr dirty="0" sz="700" spc="-5">
                <a:latin typeface="Arial"/>
                <a:cs typeface="Arial"/>
              </a:rPr>
              <a:t> </a:t>
            </a:r>
            <a:r>
              <a:rPr dirty="0" sz="700" spc="-5">
                <a:latin typeface="Arial"/>
                <a:cs typeface="Arial"/>
              </a:rPr>
              <a:t>900</a:t>
            </a:r>
            <a:endParaRPr sz="700">
              <a:latin typeface="Arial"/>
              <a:cs typeface="Arial"/>
            </a:endParaRPr>
          </a:p>
        </p:txBody>
      </p:sp>
      <p:sp>
        <p:nvSpPr>
          <p:cNvPr id="2349" name="object 2349"/>
          <p:cNvSpPr txBox="1"/>
          <p:nvPr/>
        </p:nvSpPr>
        <p:spPr>
          <a:xfrm>
            <a:off x="8815819" y="7558382"/>
            <a:ext cx="123825" cy="172085"/>
          </a:xfrm>
          <a:prstGeom prst="rect">
            <a:avLst/>
          </a:prstGeom>
        </p:spPr>
        <p:txBody>
          <a:bodyPr wrap="square" lIns="0" tIns="317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dirty="0" sz="700" spc="-5">
                <a:latin typeface="Arial"/>
                <a:cs typeface="Arial"/>
              </a:rPr>
              <a:t>600</a:t>
            </a:r>
            <a:endParaRPr sz="700">
              <a:latin typeface="Arial"/>
              <a:cs typeface="Arial"/>
            </a:endParaRPr>
          </a:p>
        </p:txBody>
      </p:sp>
      <p:sp>
        <p:nvSpPr>
          <p:cNvPr id="2350" name="object 2350"/>
          <p:cNvSpPr txBox="1"/>
          <p:nvPr/>
        </p:nvSpPr>
        <p:spPr>
          <a:xfrm>
            <a:off x="8389146" y="7623147"/>
            <a:ext cx="84455" cy="113664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300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351" name="object 2351"/>
          <p:cNvSpPr txBox="1"/>
          <p:nvPr/>
        </p:nvSpPr>
        <p:spPr>
          <a:xfrm>
            <a:off x="8048118" y="8720102"/>
            <a:ext cx="8445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>
                <a:latin typeface="Arial"/>
                <a:cs typeface="Arial"/>
              </a:rPr>
              <a:t>2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400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352" name="object 2352"/>
          <p:cNvSpPr txBox="1"/>
          <p:nvPr/>
        </p:nvSpPr>
        <p:spPr>
          <a:xfrm>
            <a:off x="8003592" y="8350739"/>
            <a:ext cx="128905" cy="157480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55880">
              <a:lnSpc>
                <a:spcPts val="415"/>
              </a:lnSpc>
              <a:spcBef>
                <a:spcPts val="75"/>
              </a:spcBef>
            </a:pPr>
            <a:r>
              <a:rPr dirty="0" sz="400" spc="-5">
                <a:latin typeface="Arial"/>
                <a:cs typeface="Arial"/>
              </a:rPr>
              <a:t>850</a:t>
            </a:r>
            <a:endParaRPr sz="400">
              <a:latin typeface="Arial"/>
              <a:cs typeface="Arial"/>
            </a:endParaRPr>
          </a:p>
          <a:p>
            <a:pPr marL="12700">
              <a:lnSpc>
                <a:spcPts val="415"/>
              </a:lnSpc>
            </a:pPr>
            <a:r>
              <a:rPr dirty="0" sz="400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353" name="object 2353"/>
          <p:cNvSpPr txBox="1"/>
          <p:nvPr/>
        </p:nvSpPr>
        <p:spPr>
          <a:xfrm>
            <a:off x="8048118" y="7666660"/>
            <a:ext cx="84455" cy="465455"/>
          </a:xfrm>
          <a:prstGeom prst="rect">
            <a:avLst/>
          </a:prstGeom>
        </p:spPr>
        <p:txBody>
          <a:bodyPr wrap="square" lIns="0" tIns="9525" rIns="0" bIns="0" rtlCol="0" vert="vert">
            <a:spAutoFit/>
          </a:bodyPr>
          <a:lstStyle/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400" spc="5">
                <a:latin typeface="Arial"/>
                <a:cs typeface="Arial"/>
              </a:rPr>
              <a:t>500</a:t>
            </a:r>
            <a:r>
              <a:rPr dirty="0" sz="400" spc="-2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750</a:t>
            </a:r>
            <a:r>
              <a:rPr dirty="0" sz="400" spc="-1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</a:t>
            </a:r>
            <a:r>
              <a:rPr dirty="0" sz="400" spc="-1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300</a:t>
            </a:r>
            <a:r>
              <a:rPr dirty="0" sz="400" spc="-15">
                <a:latin typeface="Arial"/>
                <a:cs typeface="Arial"/>
              </a:rPr>
              <a:t> </a:t>
            </a:r>
            <a:r>
              <a:rPr dirty="0" sz="400">
                <a:latin typeface="Arial"/>
                <a:cs typeface="Arial"/>
              </a:rPr>
              <a:t>700</a:t>
            </a:r>
            <a:endParaRPr sz="400">
              <a:latin typeface="Arial"/>
              <a:cs typeface="Arial"/>
            </a:endParaRPr>
          </a:p>
        </p:txBody>
      </p:sp>
      <p:grpSp>
        <p:nvGrpSpPr>
          <p:cNvPr id="2354" name="object 2354"/>
          <p:cNvGrpSpPr/>
          <p:nvPr/>
        </p:nvGrpSpPr>
        <p:grpSpPr>
          <a:xfrm>
            <a:off x="1825220" y="8269322"/>
            <a:ext cx="6240780" cy="4300855"/>
            <a:chOff x="1825220" y="8269322"/>
            <a:chExt cx="6240780" cy="4300855"/>
          </a:xfrm>
        </p:grpSpPr>
        <p:sp>
          <p:nvSpPr>
            <p:cNvPr id="2355" name="object 2355"/>
            <p:cNvSpPr/>
            <p:nvPr/>
          </p:nvSpPr>
          <p:spPr>
            <a:xfrm>
              <a:off x="1873880" y="8353320"/>
              <a:ext cx="6049645" cy="4213860"/>
            </a:xfrm>
            <a:custGeom>
              <a:avLst/>
              <a:gdLst/>
              <a:ahLst/>
              <a:cxnLst/>
              <a:rect l="l" t="t" r="r" b="b"/>
              <a:pathLst>
                <a:path w="6049645" h="4213859">
                  <a:moveTo>
                    <a:pt x="4682943" y="2086583"/>
                  </a:moveTo>
                  <a:lnTo>
                    <a:pt x="4683780" y="2087881"/>
                  </a:lnTo>
                  <a:lnTo>
                    <a:pt x="4685219" y="2088665"/>
                  </a:lnTo>
                  <a:lnTo>
                    <a:pt x="4686763" y="2088667"/>
                  </a:lnTo>
                </a:path>
                <a:path w="6049645" h="4213859">
                  <a:moveTo>
                    <a:pt x="4686760" y="2088667"/>
                  </a:moveTo>
                  <a:lnTo>
                    <a:pt x="4688322" y="2088670"/>
                  </a:lnTo>
                  <a:lnTo>
                    <a:pt x="4689777" y="2087872"/>
                  </a:lnTo>
                  <a:lnTo>
                    <a:pt x="4690614" y="2086553"/>
                  </a:lnTo>
                </a:path>
                <a:path w="6049645" h="4213859">
                  <a:moveTo>
                    <a:pt x="5519402" y="2000718"/>
                  </a:moveTo>
                  <a:lnTo>
                    <a:pt x="5518565" y="1999398"/>
                  </a:lnTo>
                  <a:lnTo>
                    <a:pt x="5517110" y="1998600"/>
                  </a:lnTo>
                  <a:lnTo>
                    <a:pt x="5515548" y="1998603"/>
                  </a:lnTo>
                </a:path>
                <a:path w="6049645" h="4213859">
                  <a:moveTo>
                    <a:pt x="5515552" y="1998603"/>
                  </a:moveTo>
                  <a:lnTo>
                    <a:pt x="5514007" y="1998605"/>
                  </a:lnTo>
                  <a:lnTo>
                    <a:pt x="5512569" y="1999390"/>
                  </a:lnTo>
                  <a:lnTo>
                    <a:pt x="5511731" y="2000687"/>
                  </a:lnTo>
                </a:path>
                <a:path w="6049645" h="4213859">
                  <a:moveTo>
                    <a:pt x="4547686" y="3909896"/>
                  </a:moveTo>
                  <a:lnTo>
                    <a:pt x="4546388" y="3910733"/>
                  </a:lnTo>
                  <a:lnTo>
                    <a:pt x="4545604" y="3912172"/>
                  </a:lnTo>
                  <a:lnTo>
                    <a:pt x="4545602" y="3913716"/>
                  </a:lnTo>
                </a:path>
                <a:path w="6049645" h="4213859">
                  <a:moveTo>
                    <a:pt x="4545602" y="3913713"/>
                  </a:moveTo>
                  <a:lnTo>
                    <a:pt x="4545599" y="3915275"/>
                  </a:lnTo>
                  <a:lnTo>
                    <a:pt x="4546397" y="3916730"/>
                  </a:lnTo>
                  <a:lnTo>
                    <a:pt x="4547716" y="3917567"/>
                  </a:lnTo>
                </a:path>
                <a:path w="6049645" h="4213859">
                  <a:moveTo>
                    <a:pt x="1555339" y="3909900"/>
                  </a:moveTo>
                  <a:lnTo>
                    <a:pt x="1554042" y="3910740"/>
                  </a:lnTo>
                  <a:lnTo>
                    <a:pt x="1553259" y="3912181"/>
                  </a:lnTo>
                  <a:lnTo>
                    <a:pt x="1553261" y="3913727"/>
                  </a:lnTo>
                </a:path>
                <a:path w="6049645" h="4213859">
                  <a:moveTo>
                    <a:pt x="1553261" y="3913730"/>
                  </a:moveTo>
                  <a:lnTo>
                    <a:pt x="1553264" y="3915258"/>
                  </a:lnTo>
                  <a:lnTo>
                    <a:pt x="1554033" y="3916683"/>
                  </a:lnTo>
                  <a:lnTo>
                    <a:pt x="1555309" y="3917524"/>
                  </a:lnTo>
                </a:path>
                <a:path w="6049645" h="4213859">
                  <a:moveTo>
                    <a:pt x="139515" y="3795095"/>
                  </a:moveTo>
                  <a:lnTo>
                    <a:pt x="140806" y="3794257"/>
                  </a:lnTo>
                  <a:lnTo>
                    <a:pt x="141586" y="3792823"/>
                  </a:lnTo>
                  <a:lnTo>
                    <a:pt x="141589" y="3791284"/>
                  </a:lnTo>
                </a:path>
                <a:path w="6049645" h="4213859">
                  <a:moveTo>
                    <a:pt x="141589" y="3791280"/>
                  </a:moveTo>
                  <a:lnTo>
                    <a:pt x="141591" y="3789724"/>
                  </a:lnTo>
                  <a:lnTo>
                    <a:pt x="140797" y="3788274"/>
                  </a:lnTo>
                  <a:lnTo>
                    <a:pt x="139485" y="3787436"/>
                  </a:lnTo>
                </a:path>
                <a:path w="6049645" h="4213859">
                  <a:moveTo>
                    <a:pt x="1105695" y="2609762"/>
                  </a:moveTo>
                  <a:lnTo>
                    <a:pt x="1106532" y="2611060"/>
                  </a:lnTo>
                  <a:lnTo>
                    <a:pt x="1107971" y="2611844"/>
                  </a:lnTo>
                  <a:lnTo>
                    <a:pt x="1109515" y="2611846"/>
                  </a:lnTo>
                </a:path>
                <a:path w="6049645" h="4213859">
                  <a:moveTo>
                    <a:pt x="1109526" y="2611846"/>
                  </a:moveTo>
                  <a:lnTo>
                    <a:pt x="1111070" y="2611844"/>
                  </a:lnTo>
                  <a:lnTo>
                    <a:pt x="1112509" y="2611060"/>
                  </a:lnTo>
                  <a:lnTo>
                    <a:pt x="1113347" y="2609762"/>
                  </a:lnTo>
                </a:path>
                <a:path w="6049645" h="4213859">
                  <a:moveTo>
                    <a:pt x="1641235" y="3917551"/>
                  </a:moveTo>
                  <a:lnTo>
                    <a:pt x="1642532" y="3916717"/>
                  </a:lnTo>
                  <a:lnTo>
                    <a:pt x="1643319" y="3915283"/>
                  </a:lnTo>
                  <a:lnTo>
                    <a:pt x="1643325" y="3913741"/>
                  </a:lnTo>
                </a:path>
                <a:path w="6049645" h="4213859">
                  <a:moveTo>
                    <a:pt x="1643325" y="3913688"/>
                  </a:moveTo>
                  <a:lnTo>
                    <a:pt x="1643314" y="3912164"/>
                  </a:lnTo>
                  <a:lnTo>
                    <a:pt x="1642540" y="3910746"/>
                  </a:lnTo>
                  <a:lnTo>
                    <a:pt x="1641265" y="3909911"/>
                  </a:lnTo>
                </a:path>
                <a:path w="6049645" h="4213859">
                  <a:moveTo>
                    <a:pt x="4633581" y="4029874"/>
                  </a:moveTo>
                  <a:lnTo>
                    <a:pt x="4634879" y="4029036"/>
                  </a:lnTo>
                  <a:lnTo>
                    <a:pt x="4635663" y="4027598"/>
                  </a:lnTo>
                  <a:lnTo>
                    <a:pt x="4635665" y="4026053"/>
                  </a:lnTo>
                </a:path>
                <a:path w="6049645" h="4213859">
                  <a:moveTo>
                    <a:pt x="4635665" y="4026057"/>
                  </a:moveTo>
                  <a:lnTo>
                    <a:pt x="4635668" y="4024495"/>
                  </a:lnTo>
                  <a:lnTo>
                    <a:pt x="4634870" y="4023040"/>
                  </a:lnTo>
                  <a:lnTo>
                    <a:pt x="4633551" y="4022203"/>
                  </a:lnTo>
                </a:path>
                <a:path w="6049645" h="4213859">
                  <a:moveTo>
                    <a:pt x="1113347" y="1477509"/>
                  </a:moveTo>
                  <a:lnTo>
                    <a:pt x="1112509" y="1476211"/>
                  </a:lnTo>
                  <a:lnTo>
                    <a:pt x="1111070" y="1475427"/>
                  </a:lnTo>
                  <a:lnTo>
                    <a:pt x="1109526" y="1475425"/>
                  </a:lnTo>
                </a:path>
                <a:path w="6049645" h="4213859">
                  <a:moveTo>
                    <a:pt x="1109515" y="1475425"/>
                  </a:moveTo>
                  <a:lnTo>
                    <a:pt x="1107971" y="1475427"/>
                  </a:lnTo>
                  <a:lnTo>
                    <a:pt x="1106532" y="1476211"/>
                  </a:lnTo>
                  <a:lnTo>
                    <a:pt x="1105695" y="1477509"/>
                  </a:lnTo>
                </a:path>
                <a:path w="6049645" h="4213859">
                  <a:moveTo>
                    <a:pt x="3137904" y="3837611"/>
                  </a:moveTo>
                  <a:lnTo>
                    <a:pt x="3139214" y="3836772"/>
                  </a:lnTo>
                  <a:lnTo>
                    <a:pt x="3140005" y="3835323"/>
                  </a:lnTo>
                  <a:lnTo>
                    <a:pt x="3140001" y="3833767"/>
                  </a:lnTo>
                </a:path>
                <a:path w="6049645" h="4213859">
                  <a:moveTo>
                    <a:pt x="3140001" y="3833786"/>
                  </a:moveTo>
                  <a:lnTo>
                    <a:pt x="3140004" y="3832224"/>
                  </a:lnTo>
                  <a:lnTo>
                    <a:pt x="3139206" y="3830769"/>
                  </a:lnTo>
                  <a:lnTo>
                    <a:pt x="3137887" y="3829932"/>
                  </a:lnTo>
                </a:path>
                <a:path w="6049645" h="4213859">
                  <a:moveTo>
                    <a:pt x="4633566" y="177384"/>
                  </a:moveTo>
                  <a:lnTo>
                    <a:pt x="4634875" y="176547"/>
                  </a:lnTo>
                  <a:lnTo>
                    <a:pt x="4635666" y="175101"/>
                  </a:lnTo>
                  <a:lnTo>
                    <a:pt x="4635665" y="173547"/>
                  </a:lnTo>
                </a:path>
                <a:path w="6049645" h="4213859">
                  <a:moveTo>
                    <a:pt x="4635665" y="173553"/>
                  </a:moveTo>
                  <a:lnTo>
                    <a:pt x="4635666" y="171999"/>
                  </a:lnTo>
                  <a:lnTo>
                    <a:pt x="4634875" y="170551"/>
                  </a:lnTo>
                  <a:lnTo>
                    <a:pt x="4633567" y="169714"/>
                  </a:lnTo>
                </a:path>
                <a:path w="6049645" h="4213859">
                  <a:moveTo>
                    <a:pt x="4547666" y="169736"/>
                  </a:moveTo>
                  <a:lnTo>
                    <a:pt x="4546378" y="170577"/>
                  </a:lnTo>
                  <a:lnTo>
                    <a:pt x="4545602" y="172011"/>
                  </a:lnTo>
                  <a:lnTo>
                    <a:pt x="4545602" y="173550"/>
                  </a:lnTo>
                </a:path>
                <a:path w="6049645" h="4213859">
                  <a:moveTo>
                    <a:pt x="4545602" y="173549"/>
                  </a:moveTo>
                  <a:lnTo>
                    <a:pt x="4545602" y="175087"/>
                  </a:lnTo>
                  <a:lnTo>
                    <a:pt x="4546378" y="176521"/>
                  </a:lnTo>
                  <a:lnTo>
                    <a:pt x="4547666" y="177362"/>
                  </a:lnTo>
                </a:path>
                <a:path w="6049645" h="4213859">
                  <a:moveTo>
                    <a:pt x="1555326" y="169736"/>
                  </a:moveTo>
                  <a:lnTo>
                    <a:pt x="1554038" y="170577"/>
                  </a:lnTo>
                  <a:lnTo>
                    <a:pt x="1553261" y="172011"/>
                  </a:lnTo>
                  <a:lnTo>
                    <a:pt x="1553261" y="173550"/>
                  </a:lnTo>
                </a:path>
                <a:path w="6049645" h="4213859">
                  <a:moveTo>
                    <a:pt x="1553261" y="173549"/>
                  </a:moveTo>
                  <a:lnTo>
                    <a:pt x="1553261" y="175087"/>
                  </a:lnTo>
                  <a:lnTo>
                    <a:pt x="1554038" y="176521"/>
                  </a:lnTo>
                  <a:lnTo>
                    <a:pt x="1555326" y="177362"/>
                  </a:lnTo>
                </a:path>
                <a:path w="6049645" h="4213859">
                  <a:moveTo>
                    <a:pt x="1641250" y="177369"/>
                  </a:moveTo>
                  <a:lnTo>
                    <a:pt x="1642537" y="176534"/>
                  </a:lnTo>
                  <a:lnTo>
                    <a:pt x="1643317" y="175108"/>
                  </a:lnTo>
                  <a:lnTo>
                    <a:pt x="1643325" y="173574"/>
                  </a:lnTo>
                </a:path>
                <a:path w="6049645" h="4213859">
                  <a:moveTo>
                    <a:pt x="1643325" y="173523"/>
                  </a:moveTo>
                  <a:lnTo>
                    <a:pt x="1643316" y="171990"/>
                  </a:lnTo>
                  <a:lnTo>
                    <a:pt x="1642536" y="170564"/>
                  </a:lnTo>
                  <a:lnTo>
                    <a:pt x="1641250" y="169729"/>
                  </a:lnTo>
                </a:path>
                <a:path w="6049645" h="4213859">
                  <a:moveTo>
                    <a:pt x="139499" y="300837"/>
                  </a:moveTo>
                  <a:lnTo>
                    <a:pt x="140802" y="300000"/>
                  </a:lnTo>
                  <a:lnTo>
                    <a:pt x="141589" y="298556"/>
                  </a:lnTo>
                  <a:lnTo>
                    <a:pt x="141589" y="297007"/>
                  </a:lnTo>
                </a:path>
                <a:path w="6049645" h="4213859">
                  <a:moveTo>
                    <a:pt x="141589" y="297007"/>
                  </a:moveTo>
                  <a:lnTo>
                    <a:pt x="141589" y="295458"/>
                  </a:lnTo>
                  <a:lnTo>
                    <a:pt x="140802" y="294015"/>
                  </a:lnTo>
                  <a:lnTo>
                    <a:pt x="139499" y="293177"/>
                  </a:lnTo>
                </a:path>
                <a:path w="6049645" h="4213859">
                  <a:moveTo>
                    <a:pt x="6049402" y="293194"/>
                  </a:moveTo>
                  <a:lnTo>
                    <a:pt x="6048114" y="294035"/>
                  </a:lnTo>
                  <a:lnTo>
                    <a:pt x="6047337" y="295470"/>
                  </a:lnTo>
                  <a:lnTo>
                    <a:pt x="6047337" y="297008"/>
                  </a:lnTo>
                </a:path>
                <a:path w="6049645" h="4213859">
                  <a:moveTo>
                    <a:pt x="6047337" y="297007"/>
                  </a:moveTo>
                  <a:lnTo>
                    <a:pt x="6047337" y="298545"/>
                  </a:lnTo>
                  <a:lnTo>
                    <a:pt x="6048114" y="299979"/>
                  </a:lnTo>
                  <a:lnTo>
                    <a:pt x="6049402" y="300820"/>
                  </a:lnTo>
                </a:path>
                <a:path w="6049645" h="4213859">
                  <a:moveTo>
                    <a:pt x="4811452" y="2094666"/>
                  </a:moveTo>
                  <a:lnTo>
                    <a:pt x="4812292" y="2095975"/>
                  </a:lnTo>
                  <a:lnTo>
                    <a:pt x="4813741" y="2096766"/>
                  </a:lnTo>
                  <a:lnTo>
                    <a:pt x="4815296" y="2096763"/>
                  </a:lnTo>
                </a:path>
                <a:path w="6049645" h="4213859">
                  <a:moveTo>
                    <a:pt x="4815278" y="2096763"/>
                  </a:moveTo>
                  <a:lnTo>
                    <a:pt x="4816840" y="2096766"/>
                  </a:lnTo>
                  <a:lnTo>
                    <a:pt x="4818295" y="2095968"/>
                  </a:lnTo>
                  <a:lnTo>
                    <a:pt x="4819132" y="2094649"/>
                  </a:lnTo>
                </a:path>
                <a:path w="6049645" h="4213859">
                  <a:moveTo>
                    <a:pt x="5369614" y="1993604"/>
                  </a:moveTo>
                  <a:lnTo>
                    <a:pt x="5368777" y="1992306"/>
                  </a:lnTo>
                  <a:lnTo>
                    <a:pt x="5367338" y="1991522"/>
                  </a:lnTo>
                  <a:lnTo>
                    <a:pt x="5365794" y="1991520"/>
                  </a:lnTo>
                </a:path>
                <a:path w="6049645" h="4213859">
                  <a:moveTo>
                    <a:pt x="5365797" y="1991520"/>
                  </a:moveTo>
                  <a:lnTo>
                    <a:pt x="5364235" y="1991517"/>
                  </a:lnTo>
                  <a:lnTo>
                    <a:pt x="5362780" y="1992315"/>
                  </a:lnTo>
                  <a:lnTo>
                    <a:pt x="5361943" y="1993634"/>
                  </a:lnTo>
                </a:path>
                <a:path w="6049645" h="4213859">
                  <a:moveTo>
                    <a:pt x="4540578" y="3760142"/>
                  </a:moveTo>
                  <a:lnTo>
                    <a:pt x="4539303" y="3760977"/>
                  </a:lnTo>
                  <a:lnTo>
                    <a:pt x="4538529" y="3762395"/>
                  </a:lnTo>
                  <a:lnTo>
                    <a:pt x="4538518" y="3763919"/>
                  </a:lnTo>
                </a:path>
                <a:path w="6049645" h="4213859">
                  <a:moveTo>
                    <a:pt x="4538518" y="3763972"/>
                  </a:moveTo>
                  <a:lnTo>
                    <a:pt x="4538524" y="3765514"/>
                  </a:lnTo>
                  <a:lnTo>
                    <a:pt x="4539311" y="3766948"/>
                  </a:lnTo>
                  <a:lnTo>
                    <a:pt x="4540608" y="3767783"/>
                  </a:lnTo>
                </a:path>
                <a:path w="6049645" h="4213859">
                  <a:moveTo>
                    <a:pt x="147580" y="3655465"/>
                  </a:moveTo>
                  <a:lnTo>
                    <a:pt x="148893" y="3654628"/>
                  </a:lnTo>
                  <a:lnTo>
                    <a:pt x="149687" y="3653178"/>
                  </a:lnTo>
                  <a:lnTo>
                    <a:pt x="149685" y="3651621"/>
                  </a:lnTo>
                </a:path>
                <a:path w="6049645" h="4213859">
                  <a:moveTo>
                    <a:pt x="149685" y="3651617"/>
                  </a:moveTo>
                  <a:lnTo>
                    <a:pt x="149682" y="3650078"/>
                  </a:lnTo>
                  <a:lnTo>
                    <a:pt x="148901" y="3648644"/>
                  </a:lnTo>
                  <a:lnTo>
                    <a:pt x="147610" y="3647806"/>
                  </a:lnTo>
                </a:path>
                <a:path w="6049645" h="4213859">
                  <a:moveTo>
                    <a:pt x="751492" y="2616816"/>
                  </a:moveTo>
                  <a:lnTo>
                    <a:pt x="752330" y="2618135"/>
                  </a:lnTo>
                  <a:lnTo>
                    <a:pt x="753784" y="2618933"/>
                  </a:lnTo>
                  <a:lnTo>
                    <a:pt x="755346" y="2618930"/>
                  </a:lnTo>
                </a:path>
                <a:path w="6049645" h="4213859">
                  <a:moveTo>
                    <a:pt x="755328" y="2618930"/>
                  </a:moveTo>
                  <a:lnTo>
                    <a:pt x="756883" y="2618933"/>
                  </a:lnTo>
                  <a:lnTo>
                    <a:pt x="758333" y="2618142"/>
                  </a:lnTo>
                  <a:lnTo>
                    <a:pt x="759172" y="2616833"/>
                  </a:lnTo>
                </a:path>
                <a:path w="6049645" h="4213859">
                  <a:moveTo>
                    <a:pt x="1648295" y="3767798"/>
                  </a:moveTo>
                  <a:lnTo>
                    <a:pt x="1649614" y="3766961"/>
                  </a:lnTo>
                  <a:lnTo>
                    <a:pt x="1650412" y="3765506"/>
                  </a:lnTo>
                  <a:lnTo>
                    <a:pt x="1650409" y="3763944"/>
                  </a:lnTo>
                </a:path>
                <a:path w="6049645" h="4213859">
                  <a:moveTo>
                    <a:pt x="1650409" y="3763947"/>
                  </a:moveTo>
                  <a:lnTo>
                    <a:pt x="1650407" y="3762403"/>
                  </a:lnTo>
                  <a:lnTo>
                    <a:pt x="1649622" y="3760964"/>
                  </a:lnTo>
                  <a:lnTo>
                    <a:pt x="1648325" y="3760127"/>
                  </a:lnTo>
                </a:path>
                <a:path w="6049645" h="4213859">
                  <a:moveTo>
                    <a:pt x="4641683" y="3880101"/>
                  </a:moveTo>
                  <a:lnTo>
                    <a:pt x="4642980" y="3879261"/>
                  </a:lnTo>
                  <a:lnTo>
                    <a:pt x="4643763" y="3877819"/>
                  </a:lnTo>
                  <a:lnTo>
                    <a:pt x="4643761" y="3876274"/>
                  </a:lnTo>
                </a:path>
                <a:path w="6049645" h="4213859">
                  <a:moveTo>
                    <a:pt x="4643761" y="3876271"/>
                  </a:moveTo>
                  <a:lnTo>
                    <a:pt x="4643758" y="3874743"/>
                  </a:lnTo>
                  <a:lnTo>
                    <a:pt x="4642989" y="3873318"/>
                  </a:lnTo>
                  <a:lnTo>
                    <a:pt x="4641713" y="3872477"/>
                  </a:lnTo>
                </a:path>
                <a:path w="6049645" h="4213859">
                  <a:moveTo>
                    <a:pt x="759172" y="1470438"/>
                  </a:moveTo>
                  <a:lnTo>
                    <a:pt x="758333" y="1469128"/>
                  </a:lnTo>
                  <a:lnTo>
                    <a:pt x="756883" y="1468337"/>
                  </a:lnTo>
                  <a:lnTo>
                    <a:pt x="755328" y="1468341"/>
                  </a:lnTo>
                </a:path>
                <a:path w="6049645" h="4213859">
                  <a:moveTo>
                    <a:pt x="755346" y="1468341"/>
                  </a:moveTo>
                  <a:lnTo>
                    <a:pt x="753784" y="1468338"/>
                  </a:lnTo>
                  <a:lnTo>
                    <a:pt x="752330" y="1469136"/>
                  </a:lnTo>
                  <a:lnTo>
                    <a:pt x="751492" y="1470455"/>
                  </a:lnTo>
                </a:path>
                <a:path w="6049645" h="4213859">
                  <a:moveTo>
                    <a:pt x="1547250" y="3760127"/>
                  </a:moveTo>
                  <a:lnTo>
                    <a:pt x="1545952" y="3760964"/>
                  </a:lnTo>
                  <a:lnTo>
                    <a:pt x="1545167" y="3762403"/>
                  </a:lnTo>
                  <a:lnTo>
                    <a:pt x="1545166" y="3763947"/>
                  </a:lnTo>
                </a:path>
                <a:path w="6049645" h="4213859">
                  <a:moveTo>
                    <a:pt x="1545166" y="3763944"/>
                  </a:moveTo>
                  <a:lnTo>
                    <a:pt x="1545163" y="3765506"/>
                  </a:lnTo>
                  <a:lnTo>
                    <a:pt x="1545961" y="3766961"/>
                  </a:lnTo>
                  <a:lnTo>
                    <a:pt x="1547280" y="3767798"/>
                  </a:lnTo>
                </a:path>
                <a:path w="6049645" h="4213859">
                  <a:moveTo>
                    <a:pt x="3144970" y="3687854"/>
                  </a:moveTo>
                  <a:lnTo>
                    <a:pt x="3146290" y="3687017"/>
                  </a:lnTo>
                  <a:lnTo>
                    <a:pt x="3147088" y="3685562"/>
                  </a:lnTo>
                  <a:lnTo>
                    <a:pt x="3147085" y="3684000"/>
                  </a:lnTo>
                </a:path>
                <a:path w="6049645" h="4213859">
                  <a:moveTo>
                    <a:pt x="3147085" y="3684003"/>
                  </a:moveTo>
                  <a:lnTo>
                    <a:pt x="3147083" y="3682459"/>
                  </a:lnTo>
                  <a:lnTo>
                    <a:pt x="3146299" y="3681020"/>
                  </a:lnTo>
                  <a:lnTo>
                    <a:pt x="3145001" y="3680183"/>
                  </a:lnTo>
                </a:path>
                <a:path w="6049645" h="4213859">
                  <a:moveTo>
                    <a:pt x="4641700" y="328141"/>
                  </a:moveTo>
                  <a:lnTo>
                    <a:pt x="4642986" y="327300"/>
                  </a:lnTo>
                  <a:lnTo>
                    <a:pt x="4643760" y="325868"/>
                  </a:lnTo>
                  <a:lnTo>
                    <a:pt x="4643761" y="324331"/>
                  </a:lnTo>
                </a:path>
                <a:path w="6049645" h="4213859">
                  <a:moveTo>
                    <a:pt x="4643761" y="324330"/>
                  </a:moveTo>
                  <a:lnTo>
                    <a:pt x="4643761" y="322792"/>
                  </a:lnTo>
                  <a:lnTo>
                    <a:pt x="4642985" y="321358"/>
                  </a:lnTo>
                  <a:lnTo>
                    <a:pt x="4641696" y="320517"/>
                  </a:lnTo>
                </a:path>
                <a:path w="6049645" h="4213859">
                  <a:moveTo>
                    <a:pt x="4540595" y="319497"/>
                  </a:moveTo>
                  <a:lnTo>
                    <a:pt x="4539307" y="320332"/>
                  </a:lnTo>
                  <a:lnTo>
                    <a:pt x="4538526" y="321759"/>
                  </a:lnTo>
                  <a:lnTo>
                    <a:pt x="4538518" y="323293"/>
                  </a:lnTo>
                </a:path>
                <a:path w="6049645" h="4213859">
                  <a:moveTo>
                    <a:pt x="4538518" y="323344"/>
                  </a:moveTo>
                  <a:lnTo>
                    <a:pt x="4538527" y="324877"/>
                  </a:lnTo>
                  <a:lnTo>
                    <a:pt x="4539306" y="326302"/>
                  </a:lnTo>
                  <a:lnTo>
                    <a:pt x="4540592" y="327137"/>
                  </a:lnTo>
                </a:path>
                <a:path w="6049645" h="4213859">
                  <a:moveTo>
                    <a:pt x="1648311" y="327152"/>
                  </a:moveTo>
                  <a:lnTo>
                    <a:pt x="1649619" y="326315"/>
                  </a:lnTo>
                  <a:lnTo>
                    <a:pt x="1650409" y="324869"/>
                  </a:lnTo>
                  <a:lnTo>
                    <a:pt x="1650409" y="323316"/>
                  </a:lnTo>
                </a:path>
                <a:path w="6049645" h="4213859">
                  <a:moveTo>
                    <a:pt x="1650409" y="323321"/>
                  </a:moveTo>
                  <a:lnTo>
                    <a:pt x="1650410" y="321767"/>
                  </a:lnTo>
                  <a:lnTo>
                    <a:pt x="1649618" y="320319"/>
                  </a:lnTo>
                  <a:lnTo>
                    <a:pt x="1648308" y="319482"/>
                  </a:lnTo>
                </a:path>
                <a:path w="6049645" h="4213859">
                  <a:moveTo>
                    <a:pt x="1547266" y="319482"/>
                  </a:moveTo>
                  <a:lnTo>
                    <a:pt x="1545957" y="320319"/>
                  </a:lnTo>
                  <a:lnTo>
                    <a:pt x="1545165" y="321767"/>
                  </a:lnTo>
                  <a:lnTo>
                    <a:pt x="1545166" y="323321"/>
                  </a:lnTo>
                </a:path>
                <a:path w="6049645" h="4213859">
                  <a:moveTo>
                    <a:pt x="1545166" y="323316"/>
                  </a:moveTo>
                  <a:lnTo>
                    <a:pt x="1545165" y="324869"/>
                  </a:lnTo>
                  <a:lnTo>
                    <a:pt x="1545956" y="326315"/>
                  </a:lnTo>
                  <a:lnTo>
                    <a:pt x="1547263" y="327152"/>
                  </a:lnTo>
                </a:path>
                <a:path w="6049645" h="4213859">
                  <a:moveTo>
                    <a:pt x="147580" y="439484"/>
                  </a:moveTo>
                  <a:lnTo>
                    <a:pt x="148893" y="438646"/>
                  </a:lnTo>
                  <a:lnTo>
                    <a:pt x="149687" y="437196"/>
                  </a:lnTo>
                  <a:lnTo>
                    <a:pt x="149685" y="435639"/>
                  </a:lnTo>
                </a:path>
                <a:path w="6049645" h="4213859">
                  <a:moveTo>
                    <a:pt x="149685" y="435636"/>
                  </a:moveTo>
                  <a:lnTo>
                    <a:pt x="149682" y="434096"/>
                  </a:lnTo>
                  <a:lnTo>
                    <a:pt x="148901" y="432663"/>
                  </a:lnTo>
                  <a:lnTo>
                    <a:pt x="147610" y="431825"/>
                  </a:lnTo>
                </a:path>
                <a:path w="6049645" h="4213859">
                  <a:moveTo>
                    <a:pt x="6041326" y="431819"/>
                  </a:moveTo>
                  <a:lnTo>
                    <a:pt x="6040028" y="432656"/>
                  </a:lnTo>
                  <a:lnTo>
                    <a:pt x="6039244" y="434095"/>
                  </a:lnTo>
                  <a:lnTo>
                    <a:pt x="6039242" y="435639"/>
                  </a:lnTo>
                </a:path>
                <a:path w="6049645" h="4213859">
                  <a:moveTo>
                    <a:pt x="6039242" y="435636"/>
                  </a:moveTo>
                  <a:lnTo>
                    <a:pt x="6039239" y="437198"/>
                  </a:lnTo>
                  <a:lnTo>
                    <a:pt x="6040037" y="438653"/>
                  </a:lnTo>
                  <a:lnTo>
                    <a:pt x="6041356" y="439490"/>
                  </a:lnTo>
                </a:path>
                <a:path w="6049645" h="4213859">
                  <a:moveTo>
                    <a:pt x="569645" y="2663456"/>
                  </a:moveTo>
                  <a:lnTo>
                    <a:pt x="569645" y="2663456"/>
                  </a:lnTo>
                  <a:lnTo>
                    <a:pt x="569645" y="2663456"/>
                  </a:lnTo>
                </a:path>
                <a:path w="6049645" h="4213859">
                  <a:moveTo>
                    <a:pt x="569645" y="2658396"/>
                  </a:moveTo>
                  <a:lnTo>
                    <a:pt x="569645" y="2658396"/>
                  </a:lnTo>
                  <a:lnTo>
                    <a:pt x="569645" y="2658396"/>
                  </a:lnTo>
                </a:path>
                <a:path w="6049645" h="4213859">
                  <a:moveTo>
                    <a:pt x="562561" y="2658396"/>
                  </a:moveTo>
                  <a:lnTo>
                    <a:pt x="562561" y="2658396"/>
                  </a:lnTo>
                  <a:lnTo>
                    <a:pt x="562561" y="2658396"/>
                  </a:lnTo>
                </a:path>
                <a:path w="6049645" h="4213859">
                  <a:moveTo>
                    <a:pt x="4731747" y="4213175"/>
                  </a:moveTo>
                  <a:lnTo>
                    <a:pt x="4720546" y="4203934"/>
                  </a:lnTo>
                  <a:lnTo>
                    <a:pt x="4707872" y="4197133"/>
                  </a:lnTo>
                  <a:lnTo>
                    <a:pt x="4694114" y="4192935"/>
                  </a:lnTo>
                  <a:lnTo>
                    <a:pt x="4679664" y="4191502"/>
                  </a:lnTo>
                </a:path>
                <a:path w="6049645" h="4213859">
                  <a:moveTo>
                    <a:pt x="4679699" y="4191502"/>
                  </a:moveTo>
                  <a:lnTo>
                    <a:pt x="4665072" y="4192972"/>
                  </a:lnTo>
                  <a:lnTo>
                    <a:pt x="4651164" y="4197273"/>
                  </a:lnTo>
                  <a:lnTo>
                    <a:pt x="4638379" y="4204234"/>
                  </a:lnTo>
                  <a:lnTo>
                    <a:pt x="4627120" y="4213687"/>
                  </a:lnTo>
                </a:path>
                <a:path w="6049645" h="4213859">
                  <a:moveTo>
                    <a:pt x="506" y="3499273"/>
                  </a:moveTo>
                  <a:lnTo>
                    <a:pt x="9745" y="3488076"/>
                  </a:lnTo>
                  <a:lnTo>
                    <a:pt x="16546" y="3475405"/>
                  </a:lnTo>
                  <a:lnTo>
                    <a:pt x="20744" y="3461651"/>
                  </a:lnTo>
                  <a:lnTo>
                    <a:pt x="22179" y="3447205"/>
                  </a:lnTo>
                </a:path>
                <a:path w="6049645" h="4213859">
                  <a:moveTo>
                    <a:pt x="22179" y="3447205"/>
                  </a:moveTo>
                  <a:lnTo>
                    <a:pt x="20707" y="3432586"/>
                  </a:lnTo>
                  <a:lnTo>
                    <a:pt x="16406" y="3418685"/>
                  </a:lnTo>
                  <a:lnTo>
                    <a:pt x="9447" y="3405906"/>
                  </a:lnTo>
                  <a:lnTo>
                    <a:pt x="0" y="3394652"/>
                  </a:lnTo>
                </a:path>
                <a:path w="6049645" h="4213859">
                  <a:moveTo>
                    <a:pt x="1502664" y="4084736"/>
                  </a:moveTo>
                  <a:lnTo>
                    <a:pt x="1502662" y="4085280"/>
                  </a:lnTo>
                  <a:lnTo>
                    <a:pt x="1502951" y="4085783"/>
                  </a:lnTo>
                  <a:lnTo>
                    <a:pt x="1503421" y="4086055"/>
                  </a:lnTo>
                  <a:lnTo>
                    <a:pt x="1503892" y="4086327"/>
                  </a:lnTo>
                  <a:lnTo>
                    <a:pt x="1504472" y="4086327"/>
                  </a:lnTo>
                  <a:lnTo>
                    <a:pt x="1504942" y="4086055"/>
                  </a:lnTo>
                  <a:lnTo>
                    <a:pt x="1505412" y="4085783"/>
                  </a:lnTo>
                  <a:lnTo>
                    <a:pt x="1505701" y="4085280"/>
                  </a:lnTo>
                  <a:lnTo>
                    <a:pt x="1505700" y="4084736"/>
                  </a:lnTo>
                </a:path>
                <a:path w="6049645" h="4213859">
                  <a:moveTo>
                    <a:pt x="1505700" y="4084738"/>
                  </a:moveTo>
                  <a:lnTo>
                    <a:pt x="1505698" y="4083902"/>
                  </a:lnTo>
                  <a:lnTo>
                    <a:pt x="1505021" y="4083225"/>
                  </a:lnTo>
                  <a:lnTo>
                    <a:pt x="1504185" y="4083223"/>
                  </a:lnTo>
                </a:path>
                <a:path w="6049645" h="4213859">
                  <a:moveTo>
                    <a:pt x="4942380" y="2008145"/>
                  </a:moveTo>
                  <a:lnTo>
                    <a:pt x="4951826" y="1996888"/>
                  </a:lnTo>
                  <a:lnTo>
                    <a:pt x="4958783" y="1984106"/>
                  </a:lnTo>
                  <a:lnTo>
                    <a:pt x="4963081" y="1970203"/>
                  </a:lnTo>
                  <a:lnTo>
                    <a:pt x="4964549" y="1955581"/>
                  </a:lnTo>
                </a:path>
                <a:path w="6049645" h="4213859">
                  <a:moveTo>
                    <a:pt x="4964549" y="1954605"/>
                  </a:moveTo>
                  <a:lnTo>
                    <a:pt x="4963116" y="1940151"/>
                  </a:lnTo>
                  <a:lnTo>
                    <a:pt x="4958916" y="1926390"/>
                  </a:lnTo>
                  <a:lnTo>
                    <a:pt x="4952112" y="1913714"/>
                  </a:lnTo>
                  <a:lnTo>
                    <a:pt x="4942867" y="1902512"/>
                  </a:lnTo>
                </a:path>
                <a:path w="6049645" h="4213859">
                  <a:moveTo>
                    <a:pt x="4883593" y="1987472"/>
                  </a:moveTo>
                  <a:lnTo>
                    <a:pt x="4876510" y="1991520"/>
                  </a:lnTo>
                </a:path>
                <a:path w="6049645" h="4213859">
                  <a:moveTo>
                    <a:pt x="4877356" y="1991946"/>
                  </a:moveTo>
                  <a:lnTo>
                    <a:pt x="4876207" y="1992567"/>
                  </a:lnTo>
                  <a:lnTo>
                    <a:pt x="4875493" y="1993769"/>
                  </a:lnTo>
                  <a:lnTo>
                    <a:pt x="4875498" y="1995075"/>
                  </a:lnTo>
                </a:path>
                <a:path w="6049645" h="4213859">
                  <a:moveTo>
                    <a:pt x="4875498" y="1995060"/>
                  </a:moveTo>
                  <a:lnTo>
                    <a:pt x="4875497" y="1996787"/>
                  </a:lnTo>
                  <a:lnTo>
                    <a:pt x="4876742" y="1998263"/>
                  </a:lnTo>
                  <a:lnTo>
                    <a:pt x="4878445" y="1998553"/>
                  </a:lnTo>
                </a:path>
                <a:path w="6049645" h="4213859">
                  <a:moveTo>
                    <a:pt x="4877522" y="1999615"/>
                  </a:moveTo>
                  <a:lnTo>
                    <a:pt x="4894725" y="2002651"/>
                  </a:lnTo>
                </a:path>
                <a:path w="6049645" h="4213859">
                  <a:moveTo>
                    <a:pt x="4895693" y="2002428"/>
                  </a:moveTo>
                  <a:lnTo>
                    <a:pt x="4896195" y="2002574"/>
                  </a:lnTo>
                  <a:lnTo>
                    <a:pt x="4896715" y="2002650"/>
                  </a:lnTo>
                  <a:lnTo>
                    <a:pt x="4897237" y="2002651"/>
                  </a:lnTo>
                </a:path>
                <a:path w="6049645" h="4213859">
                  <a:moveTo>
                    <a:pt x="4897244" y="2002651"/>
                  </a:moveTo>
                  <a:lnTo>
                    <a:pt x="4899404" y="2002655"/>
                  </a:lnTo>
                  <a:lnTo>
                    <a:pt x="4901370" y="2001410"/>
                  </a:lnTo>
                  <a:lnTo>
                    <a:pt x="4902290" y="1999457"/>
                  </a:lnTo>
                </a:path>
                <a:path w="6049645" h="4213859">
                  <a:moveTo>
                    <a:pt x="4900796" y="1999615"/>
                  </a:moveTo>
                  <a:lnTo>
                    <a:pt x="4905856" y="1982412"/>
                  </a:lnTo>
                </a:path>
                <a:path w="6049645" h="4213859">
                  <a:moveTo>
                    <a:pt x="4905798" y="1981531"/>
                  </a:moveTo>
                  <a:lnTo>
                    <a:pt x="4905837" y="1981321"/>
                  </a:lnTo>
                  <a:lnTo>
                    <a:pt x="4905856" y="1981109"/>
                  </a:lnTo>
                  <a:lnTo>
                    <a:pt x="4905856" y="1980896"/>
                  </a:lnTo>
                </a:path>
                <a:path w="6049645" h="4213859">
                  <a:moveTo>
                    <a:pt x="4905856" y="1980898"/>
                  </a:moveTo>
                  <a:lnTo>
                    <a:pt x="4903251" y="1977351"/>
                  </a:lnTo>
                  <a:lnTo>
                    <a:pt x="4902310" y="1977352"/>
                  </a:lnTo>
                </a:path>
                <a:path w="6049645" h="4213859">
                  <a:moveTo>
                    <a:pt x="1499628" y="3035"/>
                  </a:moveTo>
                  <a:lnTo>
                    <a:pt x="1499628" y="3035"/>
                  </a:lnTo>
                  <a:lnTo>
                    <a:pt x="1499628" y="3035"/>
                  </a:lnTo>
                </a:path>
                <a:path w="6049645" h="4213859">
                  <a:moveTo>
                    <a:pt x="1505700" y="0"/>
                  </a:moveTo>
                  <a:lnTo>
                    <a:pt x="1505700" y="0"/>
                  </a:lnTo>
                  <a:lnTo>
                    <a:pt x="1505700" y="0"/>
                  </a:lnTo>
                </a:path>
                <a:path w="6049645" h="4213859">
                  <a:moveTo>
                    <a:pt x="1501652" y="0"/>
                  </a:moveTo>
                  <a:lnTo>
                    <a:pt x="1501652" y="0"/>
                  </a:lnTo>
                  <a:lnTo>
                    <a:pt x="150165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356" name="object 2356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1825220" y="8939314"/>
              <a:ext cx="73874" cy="110658"/>
            </a:xfrm>
            <a:prstGeom prst="rect">
              <a:avLst/>
            </a:prstGeom>
          </p:spPr>
        </p:pic>
        <p:sp>
          <p:nvSpPr>
            <p:cNvPr id="2357" name="object 2357"/>
            <p:cNvSpPr/>
            <p:nvPr/>
          </p:nvSpPr>
          <p:spPr>
            <a:xfrm>
              <a:off x="3508699" y="8339246"/>
              <a:ext cx="4554220" cy="4140835"/>
            </a:xfrm>
            <a:custGeom>
              <a:avLst/>
              <a:gdLst/>
              <a:ahLst/>
              <a:cxnLst/>
              <a:rect l="l" t="t" r="r" b="b"/>
              <a:pathLst>
                <a:path w="4554220" h="4140834">
                  <a:moveTo>
                    <a:pt x="4553565" y="603118"/>
                  </a:moveTo>
                  <a:lnTo>
                    <a:pt x="4544348" y="614299"/>
                  </a:lnTo>
                  <a:lnTo>
                    <a:pt x="4537562" y="626948"/>
                  </a:lnTo>
                  <a:lnTo>
                    <a:pt x="4533368" y="640676"/>
                  </a:lnTo>
                  <a:lnTo>
                    <a:pt x="4531928" y="655095"/>
                  </a:lnTo>
                </a:path>
                <a:path w="4554220" h="4140834">
                  <a:moveTo>
                    <a:pt x="4531928" y="655158"/>
                  </a:moveTo>
                  <a:lnTo>
                    <a:pt x="4533400" y="669772"/>
                  </a:lnTo>
                  <a:lnTo>
                    <a:pt x="4537700" y="683669"/>
                  </a:lnTo>
                  <a:lnTo>
                    <a:pt x="4544655" y="696443"/>
                  </a:lnTo>
                  <a:lnTo>
                    <a:pt x="4554097" y="707694"/>
                  </a:lnTo>
                </a:path>
                <a:path w="4554220" h="4140834">
                  <a:moveTo>
                    <a:pt x="1555779" y="4015329"/>
                  </a:moveTo>
                  <a:lnTo>
                    <a:pt x="1555779" y="4015329"/>
                  </a:lnTo>
                  <a:lnTo>
                    <a:pt x="1555779" y="4015329"/>
                  </a:lnTo>
                </a:path>
                <a:path w="4554220" h="4140834">
                  <a:moveTo>
                    <a:pt x="1550719" y="4015329"/>
                  </a:moveTo>
                  <a:lnTo>
                    <a:pt x="1550719" y="4015329"/>
                  </a:lnTo>
                  <a:lnTo>
                    <a:pt x="1550719" y="4015329"/>
                  </a:lnTo>
                </a:path>
                <a:path w="4554220" h="4140834">
                  <a:moveTo>
                    <a:pt x="1550719" y="4023425"/>
                  </a:moveTo>
                  <a:lnTo>
                    <a:pt x="1550719" y="4023425"/>
                  </a:lnTo>
                  <a:lnTo>
                    <a:pt x="1550719" y="4023425"/>
                  </a:lnTo>
                </a:path>
                <a:path w="4554220" h="4140834">
                  <a:moveTo>
                    <a:pt x="1555779" y="4023425"/>
                  </a:moveTo>
                  <a:lnTo>
                    <a:pt x="1555779" y="4023425"/>
                  </a:lnTo>
                  <a:lnTo>
                    <a:pt x="1555779" y="4023425"/>
                  </a:lnTo>
                </a:path>
                <a:path w="4554220" h="4140834">
                  <a:moveTo>
                    <a:pt x="2860184" y="4098810"/>
                  </a:moveTo>
                  <a:lnTo>
                    <a:pt x="2860182" y="4099354"/>
                  </a:lnTo>
                  <a:lnTo>
                    <a:pt x="2860471" y="4099857"/>
                  </a:lnTo>
                  <a:lnTo>
                    <a:pt x="2860941" y="4100129"/>
                  </a:lnTo>
                  <a:lnTo>
                    <a:pt x="2861412" y="4100401"/>
                  </a:lnTo>
                  <a:lnTo>
                    <a:pt x="2861992" y="4100401"/>
                  </a:lnTo>
                  <a:lnTo>
                    <a:pt x="2862462" y="4100129"/>
                  </a:lnTo>
                  <a:lnTo>
                    <a:pt x="2862933" y="4099857"/>
                  </a:lnTo>
                  <a:lnTo>
                    <a:pt x="2863221" y="4099354"/>
                  </a:lnTo>
                  <a:lnTo>
                    <a:pt x="2863220" y="4098810"/>
                  </a:lnTo>
                </a:path>
                <a:path w="4554220" h="4140834">
                  <a:moveTo>
                    <a:pt x="2863220" y="4098812"/>
                  </a:moveTo>
                  <a:lnTo>
                    <a:pt x="2863218" y="4097976"/>
                  </a:lnTo>
                  <a:lnTo>
                    <a:pt x="2862541" y="4097299"/>
                  </a:lnTo>
                  <a:lnTo>
                    <a:pt x="2861705" y="4097297"/>
                  </a:lnTo>
                </a:path>
                <a:path w="4554220" h="4140834">
                  <a:moveTo>
                    <a:pt x="104572" y="4114907"/>
                  </a:moveTo>
                  <a:lnTo>
                    <a:pt x="93380" y="4105677"/>
                  </a:lnTo>
                  <a:lnTo>
                    <a:pt x="80718" y="4098883"/>
                  </a:lnTo>
                  <a:lnTo>
                    <a:pt x="66974" y="4094686"/>
                  </a:lnTo>
                  <a:lnTo>
                    <a:pt x="52539" y="4093249"/>
                  </a:lnTo>
                </a:path>
                <a:path w="4554220" h="4140834">
                  <a:moveTo>
                    <a:pt x="52504" y="4093249"/>
                  </a:moveTo>
                  <a:lnTo>
                    <a:pt x="37900" y="4094721"/>
                  </a:lnTo>
                  <a:lnTo>
                    <a:pt x="24014" y="4099016"/>
                  </a:lnTo>
                  <a:lnTo>
                    <a:pt x="11246" y="4105963"/>
                  </a:lnTo>
                  <a:lnTo>
                    <a:pt x="0" y="4115394"/>
                  </a:lnTo>
                </a:path>
                <a:path w="4554220" h="4140834">
                  <a:moveTo>
                    <a:pt x="60115" y="4140811"/>
                  </a:moveTo>
                  <a:lnTo>
                    <a:pt x="60115" y="4140811"/>
                  </a:lnTo>
                  <a:lnTo>
                    <a:pt x="60115" y="4140811"/>
                  </a:lnTo>
                </a:path>
                <a:path w="4554220" h="4140834">
                  <a:moveTo>
                    <a:pt x="2814700" y="496"/>
                  </a:moveTo>
                  <a:lnTo>
                    <a:pt x="2825895" y="9734"/>
                  </a:lnTo>
                  <a:lnTo>
                    <a:pt x="2838562" y="16533"/>
                  </a:lnTo>
                  <a:lnTo>
                    <a:pt x="2852312" y="20732"/>
                  </a:lnTo>
                  <a:lnTo>
                    <a:pt x="2866755" y="22169"/>
                  </a:lnTo>
                </a:path>
                <a:path w="4554220" h="4140834">
                  <a:moveTo>
                    <a:pt x="2866762" y="22169"/>
                  </a:moveTo>
                  <a:lnTo>
                    <a:pt x="2881379" y="20698"/>
                  </a:lnTo>
                  <a:lnTo>
                    <a:pt x="2895279" y="16400"/>
                  </a:lnTo>
                  <a:lnTo>
                    <a:pt x="2908058" y="9443"/>
                  </a:lnTo>
                  <a:lnTo>
                    <a:pt x="291931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358" name="object 2358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3505639" y="8269322"/>
              <a:ext cx="110693" cy="95129"/>
            </a:xfrm>
            <a:prstGeom prst="rect">
              <a:avLst/>
            </a:prstGeom>
          </p:spPr>
        </p:pic>
        <p:sp>
          <p:nvSpPr>
            <p:cNvPr id="2359" name="object 2359"/>
            <p:cNvSpPr/>
            <p:nvPr/>
          </p:nvSpPr>
          <p:spPr>
            <a:xfrm>
              <a:off x="7276605" y="10434494"/>
              <a:ext cx="90170" cy="104775"/>
            </a:xfrm>
            <a:custGeom>
              <a:avLst/>
              <a:gdLst/>
              <a:ahLst/>
              <a:cxnLst/>
              <a:rect l="l" t="t" r="r" b="b"/>
              <a:pathLst>
                <a:path w="90170" h="104775">
                  <a:moveTo>
                    <a:pt x="22144" y="0"/>
                  </a:moveTo>
                  <a:lnTo>
                    <a:pt x="12713" y="11246"/>
                  </a:lnTo>
                  <a:lnTo>
                    <a:pt x="5766" y="24014"/>
                  </a:lnTo>
                  <a:lnTo>
                    <a:pt x="1472" y="37900"/>
                  </a:lnTo>
                  <a:lnTo>
                    <a:pt x="0" y="52504"/>
                  </a:lnTo>
                </a:path>
                <a:path w="90170" h="104775">
                  <a:moveTo>
                    <a:pt x="0" y="52539"/>
                  </a:moveTo>
                  <a:lnTo>
                    <a:pt x="1435" y="66969"/>
                  </a:lnTo>
                  <a:lnTo>
                    <a:pt x="5629" y="80708"/>
                  </a:lnTo>
                  <a:lnTo>
                    <a:pt x="12418" y="93367"/>
                  </a:lnTo>
                  <a:lnTo>
                    <a:pt x="21642" y="104557"/>
                  </a:lnTo>
                </a:path>
                <a:path w="90170" h="104775">
                  <a:moveTo>
                    <a:pt x="80956" y="20648"/>
                  </a:moveTo>
                  <a:lnTo>
                    <a:pt x="88039" y="16601"/>
                  </a:lnTo>
                </a:path>
                <a:path w="90170" h="104775">
                  <a:moveTo>
                    <a:pt x="88235" y="16158"/>
                  </a:moveTo>
                  <a:lnTo>
                    <a:pt x="89367" y="15533"/>
                  </a:lnTo>
                  <a:lnTo>
                    <a:pt x="90067" y="14340"/>
                  </a:lnTo>
                  <a:lnTo>
                    <a:pt x="90063" y="13047"/>
                  </a:lnTo>
                </a:path>
                <a:path w="90170" h="104775">
                  <a:moveTo>
                    <a:pt x="90063" y="13061"/>
                  </a:moveTo>
                  <a:lnTo>
                    <a:pt x="90064" y="11334"/>
                  </a:lnTo>
                  <a:lnTo>
                    <a:pt x="88819" y="9857"/>
                  </a:lnTo>
                  <a:lnTo>
                    <a:pt x="87116" y="9567"/>
                  </a:lnTo>
                </a:path>
                <a:path w="90170" h="104775">
                  <a:moveTo>
                    <a:pt x="86015" y="9517"/>
                  </a:moveTo>
                  <a:lnTo>
                    <a:pt x="69824" y="5469"/>
                  </a:lnTo>
                </a:path>
                <a:path w="90170" h="104775">
                  <a:moveTo>
                    <a:pt x="70038" y="4733"/>
                  </a:moveTo>
                  <a:lnTo>
                    <a:pt x="69473" y="4549"/>
                  </a:lnTo>
                  <a:lnTo>
                    <a:pt x="68883" y="4455"/>
                  </a:lnTo>
                  <a:lnTo>
                    <a:pt x="68288" y="4457"/>
                  </a:lnTo>
                </a:path>
                <a:path w="90170" h="104775">
                  <a:moveTo>
                    <a:pt x="68317" y="4457"/>
                  </a:moveTo>
                  <a:lnTo>
                    <a:pt x="66157" y="4453"/>
                  </a:lnTo>
                  <a:lnTo>
                    <a:pt x="64191" y="5698"/>
                  </a:lnTo>
                  <a:lnTo>
                    <a:pt x="63271" y="7652"/>
                  </a:lnTo>
                </a:path>
                <a:path w="90170" h="104775">
                  <a:moveTo>
                    <a:pt x="62740" y="8505"/>
                  </a:moveTo>
                  <a:lnTo>
                    <a:pt x="58693" y="26720"/>
                  </a:lnTo>
                </a:path>
                <a:path w="90170" h="104775">
                  <a:moveTo>
                    <a:pt x="58750" y="25577"/>
                  </a:moveTo>
                  <a:lnTo>
                    <a:pt x="58712" y="25787"/>
                  </a:lnTo>
                  <a:lnTo>
                    <a:pt x="58693" y="25999"/>
                  </a:lnTo>
                  <a:lnTo>
                    <a:pt x="58693" y="26212"/>
                  </a:lnTo>
                </a:path>
                <a:path w="90170" h="104775">
                  <a:moveTo>
                    <a:pt x="58693" y="26210"/>
                  </a:moveTo>
                  <a:lnTo>
                    <a:pt x="61298" y="29757"/>
                  </a:lnTo>
                  <a:lnTo>
                    <a:pt x="62238" y="2975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360" name="object 2360"/>
          <p:cNvSpPr txBox="1"/>
          <p:nvPr/>
        </p:nvSpPr>
        <p:spPr>
          <a:xfrm>
            <a:off x="3561174" y="6811669"/>
            <a:ext cx="2200910" cy="41592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632460">
              <a:lnSpc>
                <a:spcPts val="730"/>
              </a:lnSpc>
              <a:spcBef>
                <a:spcPts val="90"/>
              </a:spcBef>
              <a:tabLst>
                <a:tab pos="1378585" algn="l"/>
                <a:tab pos="2125980" algn="l"/>
              </a:tabLst>
            </a:pPr>
            <a:r>
              <a:rPr dirty="0" sz="700" spc="-5">
                <a:latin typeface="Arial"/>
                <a:cs typeface="Arial"/>
              </a:rPr>
              <a:t>4	5	6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ts val="1750"/>
              </a:lnSpc>
            </a:pPr>
            <a:r>
              <a:rPr dirty="0" sz="1550" spc="15">
                <a:latin typeface="Arial"/>
                <a:cs typeface="Arial"/>
              </a:rPr>
              <a:t>План</a:t>
            </a:r>
            <a:r>
              <a:rPr dirty="0" sz="1550" spc="-35">
                <a:latin typeface="Arial"/>
                <a:cs typeface="Arial"/>
              </a:rPr>
              <a:t> </a:t>
            </a:r>
            <a:r>
              <a:rPr dirty="0" sz="1550" spc="15">
                <a:latin typeface="Arial"/>
                <a:cs typeface="Arial"/>
              </a:rPr>
              <a:t>типового</a:t>
            </a:r>
            <a:r>
              <a:rPr dirty="0" sz="1550" spc="-30">
                <a:latin typeface="Arial"/>
                <a:cs typeface="Arial"/>
              </a:rPr>
              <a:t> </a:t>
            </a:r>
            <a:r>
              <a:rPr dirty="0" sz="1550" spc="15">
                <a:latin typeface="Arial"/>
                <a:cs typeface="Arial"/>
              </a:rPr>
              <a:t>поверху</a:t>
            </a:r>
            <a:endParaRPr sz="1550">
              <a:latin typeface="Arial"/>
              <a:cs typeface="Arial"/>
            </a:endParaRPr>
          </a:p>
          <a:p>
            <a:pPr marL="241935">
              <a:lnSpc>
                <a:spcPts val="595"/>
              </a:lnSpc>
            </a:pPr>
            <a:r>
              <a:rPr dirty="0" sz="500">
                <a:latin typeface="Arial"/>
                <a:cs typeface="Arial"/>
              </a:rPr>
              <a:t>ВК-7</a:t>
            </a:r>
            <a:endParaRPr sz="500">
              <a:latin typeface="Arial"/>
              <a:cs typeface="Arial"/>
            </a:endParaRPr>
          </a:p>
        </p:txBody>
      </p:sp>
      <p:sp>
        <p:nvSpPr>
          <p:cNvPr id="2361" name="object 2361"/>
          <p:cNvSpPr txBox="1"/>
          <p:nvPr/>
        </p:nvSpPr>
        <p:spPr>
          <a:xfrm>
            <a:off x="9717886" y="12350976"/>
            <a:ext cx="56515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5">
                <a:latin typeface="Arial"/>
                <a:cs typeface="Arial"/>
              </a:rPr>
              <a:t>Примітки:</a:t>
            </a:r>
            <a:endParaRPr sz="950">
              <a:latin typeface="Arial"/>
              <a:cs typeface="Arial"/>
            </a:endParaRPr>
          </a:p>
        </p:txBody>
      </p:sp>
      <p:sp>
        <p:nvSpPr>
          <p:cNvPr id="2362" name="object 2362"/>
          <p:cNvSpPr txBox="1"/>
          <p:nvPr/>
        </p:nvSpPr>
        <p:spPr>
          <a:xfrm>
            <a:off x="9514484" y="12484181"/>
            <a:ext cx="5897245" cy="266065"/>
          </a:xfrm>
          <a:prstGeom prst="rect">
            <a:avLst/>
          </a:prstGeom>
        </p:spPr>
        <p:txBody>
          <a:bodyPr wrap="square" lIns="0" tIns="21590" rIns="0" bIns="0" rtlCol="0" vert="horz">
            <a:spAutoFit/>
          </a:bodyPr>
          <a:lstStyle/>
          <a:p>
            <a:pPr marL="163195" marR="5080" indent="-151130">
              <a:lnSpc>
                <a:spcPts val="919"/>
              </a:lnSpc>
              <a:spcBef>
                <a:spcPts val="170"/>
              </a:spcBef>
            </a:pPr>
            <a:r>
              <a:rPr dirty="0" sz="800">
                <a:latin typeface="Arial"/>
                <a:cs typeface="Arial"/>
              </a:rPr>
              <a:t>1.</a:t>
            </a:r>
            <a:r>
              <a:rPr dirty="0" sz="800" spc="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Міжквартирні</a:t>
            </a:r>
            <a:r>
              <a:rPr dirty="0" sz="800" spc="3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перегородки</a:t>
            </a:r>
            <a:r>
              <a:rPr dirty="0" sz="800" spc="25">
                <a:latin typeface="Arial"/>
                <a:cs typeface="Arial"/>
              </a:rPr>
              <a:t> </a:t>
            </a:r>
            <a:r>
              <a:rPr dirty="0" sz="800" spc="-5">
                <a:latin typeface="Arial"/>
                <a:cs typeface="Arial"/>
              </a:rPr>
              <a:t>загальною</a:t>
            </a:r>
            <a:r>
              <a:rPr dirty="0" sz="800" spc="3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товщиною</a:t>
            </a:r>
            <a:r>
              <a:rPr dirty="0" sz="800" spc="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250</a:t>
            </a:r>
            <a:r>
              <a:rPr dirty="0" sz="800" spc="30">
                <a:latin typeface="Arial"/>
                <a:cs typeface="Arial"/>
              </a:rPr>
              <a:t> </a:t>
            </a:r>
            <a:r>
              <a:rPr dirty="0" sz="800" spc="5">
                <a:latin typeface="Arial"/>
                <a:cs typeface="Arial"/>
              </a:rPr>
              <a:t>мм</a:t>
            </a:r>
            <a:r>
              <a:rPr dirty="0" sz="800" spc="25">
                <a:latin typeface="Arial"/>
                <a:cs typeface="Arial"/>
              </a:rPr>
              <a:t> </a:t>
            </a:r>
            <a:r>
              <a:rPr dirty="0" sz="800" spc="-5">
                <a:latin typeface="Arial"/>
                <a:cs typeface="Arial"/>
              </a:rPr>
              <a:t>виконати</a:t>
            </a:r>
            <a:r>
              <a:rPr dirty="0" sz="800" spc="3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комбінованими</a:t>
            </a:r>
            <a:r>
              <a:rPr dirty="0" sz="800" spc="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-</a:t>
            </a:r>
            <a:r>
              <a:rPr dirty="0" sz="800" spc="3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в</a:t>
            </a:r>
            <a:r>
              <a:rPr dirty="0" sz="800" spc="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2</a:t>
            </a:r>
            <a:r>
              <a:rPr dirty="0" sz="800" spc="3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ряди</a:t>
            </a:r>
            <a:r>
              <a:rPr dirty="0" sz="800" spc="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кладки</a:t>
            </a:r>
            <a:r>
              <a:rPr dirty="0" sz="800" spc="3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з</a:t>
            </a:r>
            <a:r>
              <a:rPr dirty="0" sz="800" spc="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газобетонних </a:t>
            </a:r>
            <a:r>
              <a:rPr dirty="0" sz="800" spc="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блоків</a:t>
            </a:r>
            <a:r>
              <a:rPr dirty="0" sz="800" spc="20">
                <a:latin typeface="Arial"/>
                <a:cs typeface="Arial"/>
              </a:rPr>
              <a:t> </a:t>
            </a:r>
            <a:r>
              <a:rPr dirty="0" sz="800" spc="-5">
                <a:latin typeface="Arial"/>
                <a:cs typeface="Arial"/>
              </a:rPr>
              <a:t>600х100х300(h).</a:t>
            </a:r>
            <a:r>
              <a:rPr dirty="0" sz="800" spc="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Звукоізоляцію</a:t>
            </a:r>
            <a:r>
              <a:rPr dirty="0" sz="800" spc="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у</a:t>
            </a:r>
            <a:r>
              <a:rPr dirty="0" sz="800" spc="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міжквартирних</a:t>
            </a:r>
            <a:r>
              <a:rPr dirty="0" sz="800" spc="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перегородках</a:t>
            </a:r>
            <a:r>
              <a:rPr dirty="0" sz="800" spc="25">
                <a:latin typeface="Arial"/>
                <a:cs typeface="Arial"/>
              </a:rPr>
              <a:t> </a:t>
            </a:r>
            <a:r>
              <a:rPr dirty="0" sz="800" spc="-5">
                <a:latin typeface="Arial"/>
                <a:cs typeface="Arial"/>
              </a:rPr>
              <a:t>виконати</a:t>
            </a:r>
            <a:r>
              <a:rPr dirty="0" sz="800" spc="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з</a:t>
            </a:r>
            <a:r>
              <a:rPr dirty="0" sz="800" spc="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мінераловатних</a:t>
            </a:r>
            <a:r>
              <a:rPr dirty="0" sz="800" spc="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плит</a:t>
            </a:r>
            <a:r>
              <a:rPr dirty="0" sz="800" spc="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товщиною</a:t>
            </a:r>
            <a:r>
              <a:rPr dirty="0" sz="800" spc="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50</a:t>
            </a:r>
            <a:r>
              <a:rPr dirty="0" sz="800" spc="2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мм.</a:t>
            </a:r>
            <a:endParaRPr sz="800">
              <a:latin typeface="Arial"/>
              <a:cs typeface="Arial"/>
            </a:endParaRPr>
          </a:p>
        </p:txBody>
      </p:sp>
      <p:sp>
        <p:nvSpPr>
          <p:cNvPr id="2363" name="object 2363"/>
          <p:cNvSpPr txBox="1"/>
          <p:nvPr/>
        </p:nvSpPr>
        <p:spPr>
          <a:xfrm>
            <a:off x="9517520" y="12712882"/>
            <a:ext cx="5847080" cy="12915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31445" indent="-114935">
              <a:lnSpc>
                <a:spcPts val="900"/>
              </a:lnSpc>
              <a:spcBef>
                <a:spcPts val="105"/>
              </a:spcBef>
              <a:buAutoNum type="arabicPeriod" startAt="2"/>
              <a:tabLst>
                <a:tab pos="132080" algn="l"/>
              </a:tabLst>
            </a:pPr>
            <a:r>
              <a:rPr dirty="0" sz="800">
                <a:latin typeface="Arial"/>
                <a:cs typeface="Arial"/>
              </a:rPr>
              <a:t>Стяжки</a:t>
            </a:r>
            <a:r>
              <a:rPr dirty="0" sz="800" spc="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у</a:t>
            </a:r>
            <a:r>
              <a:rPr dirty="0" sz="800" spc="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приміщеннях</a:t>
            </a:r>
            <a:r>
              <a:rPr dirty="0" sz="800" spc="20">
                <a:latin typeface="Arial"/>
                <a:cs typeface="Arial"/>
              </a:rPr>
              <a:t> </a:t>
            </a:r>
            <a:r>
              <a:rPr dirty="0" sz="800" spc="-5">
                <a:latin typeface="Arial"/>
                <a:cs typeface="Arial"/>
              </a:rPr>
              <a:t>виконувати</a:t>
            </a:r>
            <a:r>
              <a:rPr dirty="0" sz="800" spc="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після</a:t>
            </a:r>
            <a:r>
              <a:rPr dirty="0" sz="800" spc="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прокладання</a:t>
            </a:r>
            <a:r>
              <a:rPr dirty="0" sz="800" spc="15">
                <a:latin typeface="Arial"/>
                <a:cs typeface="Arial"/>
              </a:rPr>
              <a:t> </a:t>
            </a:r>
            <a:r>
              <a:rPr dirty="0" sz="800" spc="-5">
                <a:latin typeface="Arial"/>
                <a:cs typeface="Arial"/>
              </a:rPr>
              <a:t>всіх</a:t>
            </a:r>
            <a:r>
              <a:rPr dirty="0" sz="800" spc="20">
                <a:latin typeface="Arial"/>
                <a:cs typeface="Arial"/>
              </a:rPr>
              <a:t> </a:t>
            </a:r>
            <a:r>
              <a:rPr dirty="0" sz="800" spc="-5">
                <a:latin typeface="Arial"/>
                <a:cs typeface="Arial"/>
              </a:rPr>
              <a:t>інженерних</a:t>
            </a:r>
            <a:r>
              <a:rPr dirty="0" sz="800" spc="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комунікаій</a:t>
            </a:r>
            <a:r>
              <a:rPr dirty="0" sz="800" spc="20">
                <a:latin typeface="Arial"/>
                <a:cs typeface="Arial"/>
              </a:rPr>
              <a:t> </a:t>
            </a:r>
            <a:r>
              <a:rPr dirty="0" sz="800" spc="5">
                <a:latin typeface="Arial"/>
                <a:cs typeface="Arial"/>
              </a:rPr>
              <a:t>що</a:t>
            </a:r>
            <a:r>
              <a:rPr dirty="0" sz="800" spc="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проходять</a:t>
            </a:r>
            <a:r>
              <a:rPr dirty="0" sz="800" spc="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в</a:t>
            </a:r>
            <a:r>
              <a:rPr dirty="0" sz="800" spc="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конструкції</a:t>
            </a:r>
            <a:r>
              <a:rPr dirty="0" sz="800" spc="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підлог.</a:t>
            </a:r>
            <a:endParaRPr sz="800">
              <a:latin typeface="Arial"/>
              <a:cs typeface="Arial"/>
            </a:endParaRPr>
          </a:p>
          <a:p>
            <a:pPr marL="130810" marR="421640" indent="-130810">
              <a:lnSpc>
                <a:spcPts val="830"/>
              </a:lnSpc>
              <a:spcBef>
                <a:spcPts val="75"/>
              </a:spcBef>
              <a:buAutoNum type="arabicPeriod" startAt="2"/>
              <a:tabLst>
                <a:tab pos="130810" algn="l"/>
              </a:tabLst>
            </a:pPr>
            <a:r>
              <a:rPr dirty="0" sz="800">
                <a:latin typeface="Arial"/>
                <a:cs typeface="Arial"/>
              </a:rPr>
              <a:t>Стояки</a:t>
            </a:r>
            <a:r>
              <a:rPr dirty="0" sz="800" spc="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ОВ,</a:t>
            </a:r>
            <a:r>
              <a:rPr dirty="0" sz="800" spc="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ВК,</a:t>
            </a:r>
            <a:r>
              <a:rPr dirty="0" sz="800" spc="10">
                <a:latin typeface="Arial"/>
                <a:cs typeface="Arial"/>
              </a:rPr>
              <a:t> </a:t>
            </a:r>
            <a:r>
              <a:rPr dirty="0" sz="800" spc="5">
                <a:latin typeface="Arial"/>
                <a:cs typeface="Arial"/>
              </a:rPr>
              <a:t>ЕО</a:t>
            </a:r>
            <a:r>
              <a:rPr dirty="0" sz="800" spc="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та</a:t>
            </a:r>
            <a:r>
              <a:rPr dirty="0" sz="800" spc="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інших</a:t>
            </a:r>
            <a:r>
              <a:rPr dirty="0" sz="800" spc="15">
                <a:latin typeface="Arial"/>
                <a:cs typeface="Arial"/>
              </a:rPr>
              <a:t> </a:t>
            </a:r>
            <a:r>
              <a:rPr dirty="0" sz="800" spc="-5">
                <a:latin typeface="Arial"/>
                <a:cs typeface="Arial"/>
              </a:rPr>
              <a:t>інженерних</a:t>
            </a:r>
            <a:r>
              <a:rPr dirty="0" sz="800" spc="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комунікацій</a:t>
            </a:r>
            <a:r>
              <a:rPr dirty="0" sz="800" spc="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після</a:t>
            </a:r>
            <a:r>
              <a:rPr dirty="0" sz="800" spc="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монтажу</a:t>
            </a:r>
            <a:r>
              <a:rPr dirty="0" sz="800" spc="10">
                <a:latin typeface="Arial"/>
                <a:cs typeface="Arial"/>
              </a:rPr>
              <a:t> </a:t>
            </a:r>
            <a:r>
              <a:rPr dirty="0" sz="800" spc="-5">
                <a:latin typeface="Arial"/>
                <a:cs typeface="Arial"/>
              </a:rPr>
              <a:t>заложити</a:t>
            </a:r>
            <a:r>
              <a:rPr dirty="0" sz="800" spc="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повнотілою</a:t>
            </a:r>
            <a:r>
              <a:rPr dirty="0" sz="800" spc="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цеглою</a:t>
            </a:r>
            <a:r>
              <a:rPr dirty="0" sz="800" spc="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товщ.</a:t>
            </a:r>
            <a:r>
              <a:rPr dirty="0" sz="800" spc="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120</a:t>
            </a:r>
            <a:r>
              <a:rPr dirty="0" sz="800" spc="15">
                <a:latin typeface="Arial"/>
                <a:cs typeface="Arial"/>
              </a:rPr>
              <a:t> </a:t>
            </a:r>
            <a:r>
              <a:rPr dirty="0" sz="800" spc="5">
                <a:latin typeface="Arial"/>
                <a:cs typeface="Arial"/>
              </a:rPr>
              <a:t>мм </a:t>
            </a:r>
            <a:r>
              <a:rPr dirty="0" sz="800" spc="-2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на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ц.п. </a:t>
            </a:r>
            <a:r>
              <a:rPr dirty="0" sz="800" spc="-5">
                <a:latin typeface="Arial"/>
                <a:cs typeface="Arial"/>
              </a:rPr>
              <a:t>розчині.</a:t>
            </a:r>
            <a:endParaRPr sz="800">
              <a:latin typeface="Arial"/>
              <a:cs typeface="Arial"/>
            </a:endParaRPr>
          </a:p>
          <a:p>
            <a:pPr marL="133350" indent="-114300">
              <a:lnSpc>
                <a:spcPts val="770"/>
              </a:lnSpc>
              <a:buAutoNum type="arabicPeriod" startAt="2"/>
              <a:tabLst>
                <a:tab pos="133985" algn="l"/>
              </a:tabLst>
            </a:pPr>
            <a:r>
              <a:rPr dirty="0" sz="800">
                <a:latin typeface="Arial"/>
                <a:cs typeface="Arial"/>
              </a:rPr>
              <a:t>Шахти</a:t>
            </a:r>
            <a:r>
              <a:rPr dirty="0" sz="800" spc="15">
                <a:latin typeface="Arial"/>
                <a:cs typeface="Arial"/>
              </a:rPr>
              <a:t> </a:t>
            </a:r>
            <a:r>
              <a:rPr dirty="0" sz="800" spc="5">
                <a:latin typeface="Arial"/>
                <a:cs typeface="Arial"/>
              </a:rPr>
              <a:t>ШДВ</a:t>
            </a:r>
            <a:r>
              <a:rPr dirty="0" sz="800" spc="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(протидимний</a:t>
            </a:r>
            <a:r>
              <a:rPr dirty="0" sz="800" spc="20">
                <a:latin typeface="Arial"/>
                <a:cs typeface="Arial"/>
              </a:rPr>
              <a:t> </a:t>
            </a:r>
            <a:r>
              <a:rPr dirty="0" sz="800" spc="-5">
                <a:latin typeface="Arial"/>
                <a:cs typeface="Arial"/>
              </a:rPr>
              <a:t>захист)</a:t>
            </a:r>
            <a:r>
              <a:rPr dirty="0" sz="800" spc="15">
                <a:latin typeface="Arial"/>
                <a:cs typeface="Arial"/>
              </a:rPr>
              <a:t> </a:t>
            </a:r>
            <a:r>
              <a:rPr dirty="0" sz="800" spc="-5">
                <a:latin typeface="Arial"/>
                <a:cs typeface="Arial"/>
              </a:rPr>
              <a:t>виконати</a:t>
            </a:r>
            <a:r>
              <a:rPr dirty="0" sz="800" spc="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кладкою</a:t>
            </a:r>
            <a:r>
              <a:rPr dirty="0" sz="800" spc="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товщиною</a:t>
            </a:r>
            <a:r>
              <a:rPr dirty="0" sz="800" spc="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120</a:t>
            </a:r>
            <a:r>
              <a:rPr dirty="0" sz="800" spc="15">
                <a:latin typeface="Arial"/>
                <a:cs typeface="Arial"/>
              </a:rPr>
              <a:t> </a:t>
            </a:r>
            <a:r>
              <a:rPr dirty="0" sz="800" spc="5">
                <a:latin typeface="Arial"/>
                <a:cs typeface="Arial"/>
              </a:rPr>
              <a:t>мм</a:t>
            </a:r>
            <a:r>
              <a:rPr dirty="0" sz="800" spc="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з</a:t>
            </a:r>
            <a:r>
              <a:rPr dirty="0" sz="800" spc="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повнотілої</a:t>
            </a:r>
            <a:r>
              <a:rPr dirty="0" sz="800" spc="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цегли</a:t>
            </a:r>
            <a:r>
              <a:rPr dirty="0" sz="800" spc="20">
                <a:latin typeface="Arial"/>
                <a:cs typeface="Arial"/>
              </a:rPr>
              <a:t> </a:t>
            </a:r>
            <a:r>
              <a:rPr dirty="0" sz="800" spc="5">
                <a:latin typeface="Arial"/>
                <a:cs typeface="Arial"/>
              </a:rPr>
              <a:t>М75</a:t>
            </a:r>
            <a:r>
              <a:rPr dirty="0" sz="800" spc="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на</a:t>
            </a:r>
            <a:r>
              <a:rPr dirty="0" sz="800" spc="1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цементно-піщаному</a:t>
            </a:r>
            <a:endParaRPr sz="800">
              <a:latin typeface="Arial"/>
              <a:cs typeface="Arial"/>
            </a:endParaRPr>
          </a:p>
          <a:p>
            <a:pPr marL="128905">
              <a:lnSpc>
                <a:spcPts val="850"/>
              </a:lnSpc>
            </a:pPr>
            <a:r>
              <a:rPr dirty="0" sz="800" spc="-5">
                <a:latin typeface="Arial"/>
                <a:cs typeface="Arial"/>
              </a:rPr>
              <a:t>розчині</a:t>
            </a:r>
            <a:r>
              <a:rPr dirty="0" sz="800" spc="15">
                <a:latin typeface="Arial"/>
                <a:cs typeface="Arial"/>
              </a:rPr>
              <a:t> </a:t>
            </a:r>
            <a:r>
              <a:rPr dirty="0" sz="800" spc="5">
                <a:latin typeface="Arial"/>
                <a:cs typeface="Arial"/>
              </a:rPr>
              <a:t>М75</a:t>
            </a:r>
            <a:r>
              <a:rPr dirty="0" sz="800" spc="20">
                <a:latin typeface="Arial"/>
                <a:cs typeface="Arial"/>
              </a:rPr>
              <a:t> </a:t>
            </a:r>
            <a:r>
              <a:rPr dirty="0" sz="800" spc="-5">
                <a:latin typeface="Arial"/>
                <a:cs typeface="Arial"/>
              </a:rPr>
              <a:t>затерти</a:t>
            </a:r>
            <a:r>
              <a:rPr dirty="0" sz="800" spc="20">
                <a:latin typeface="Arial"/>
                <a:cs typeface="Arial"/>
              </a:rPr>
              <a:t> </a:t>
            </a:r>
            <a:r>
              <a:rPr dirty="0" sz="800" spc="-5">
                <a:latin typeface="Arial"/>
                <a:cs typeface="Arial"/>
              </a:rPr>
              <a:t>зсередини</a:t>
            </a:r>
            <a:r>
              <a:rPr dirty="0" sz="800" spc="2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цементно-вапняним</a:t>
            </a:r>
            <a:r>
              <a:rPr dirty="0" sz="800" spc="15">
                <a:latin typeface="Arial"/>
                <a:cs typeface="Arial"/>
              </a:rPr>
              <a:t> </a:t>
            </a:r>
            <a:r>
              <a:rPr dirty="0" sz="800" spc="-5">
                <a:latin typeface="Arial"/>
                <a:cs typeface="Arial"/>
              </a:rPr>
              <a:t>розчином.</a:t>
            </a:r>
            <a:endParaRPr sz="800">
              <a:latin typeface="Arial"/>
              <a:cs typeface="Arial"/>
            </a:endParaRPr>
          </a:p>
          <a:p>
            <a:pPr marL="16510" marR="93345">
              <a:lnSpc>
                <a:spcPts val="960"/>
              </a:lnSpc>
              <a:spcBef>
                <a:spcPts val="30"/>
              </a:spcBef>
              <a:buAutoNum type="arabicPeriod" startAt="5"/>
              <a:tabLst>
                <a:tab pos="135890" algn="l"/>
              </a:tabLst>
            </a:pPr>
            <a:r>
              <a:rPr dirty="0" sz="850" spc="-5">
                <a:latin typeface="Arial"/>
                <a:cs typeface="Arial"/>
              </a:rPr>
              <a:t>Кладку </a:t>
            </a:r>
            <a:r>
              <a:rPr dirty="0" sz="850" spc="-10">
                <a:latin typeface="Arial"/>
                <a:cs typeface="Arial"/>
              </a:rPr>
              <a:t>зовнішніх</a:t>
            </a:r>
            <a:r>
              <a:rPr dirty="0" sz="850">
                <a:latin typeface="Arial"/>
                <a:cs typeface="Arial"/>
              </a:rPr>
              <a:t> </a:t>
            </a:r>
            <a:r>
              <a:rPr dirty="0" sz="850" spc="-5">
                <a:latin typeface="Arial"/>
                <a:cs typeface="Arial"/>
              </a:rPr>
              <a:t>стін</a:t>
            </a:r>
            <a:r>
              <a:rPr dirty="0" sz="850">
                <a:latin typeface="Arial"/>
                <a:cs typeface="Arial"/>
              </a:rPr>
              <a:t> </a:t>
            </a:r>
            <a:r>
              <a:rPr dirty="0" sz="850" spc="-10">
                <a:latin typeface="Arial"/>
                <a:cs typeface="Arial"/>
              </a:rPr>
              <a:t>лоджій</a:t>
            </a:r>
            <a:r>
              <a:rPr dirty="0" sz="850" spc="-5">
                <a:latin typeface="Arial"/>
                <a:cs typeface="Arial"/>
              </a:rPr>
              <a:t> та</a:t>
            </a:r>
            <a:r>
              <a:rPr dirty="0" sz="850">
                <a:latin typeface="Arial"/>
                <a:cs typeface="Arial"/>
              </a:rPr>
              <a:t> </a:t>
            </a:r>
            <a:r>
              <a:rPr dirty="0" sz="850" spc="-5">
                <a:latin typeface="Arial"/>
                <a:cs typeface="Arial"/>
              </a:rPr>
              <a:t>балконів</a:t>
            </a:r>
            <a:r>
              <a:rPr dirty="0" sz="850">
                <a:latin typeface="Arial"/>
                <a:cs typeface="Arial"/>
              </a:rPr>
              <a:t> </a:t>
            </a:r>
            <a:r>
              <a:rPr dirty="0" sz="850" spc="-10">
                <a:latin typeface="Arial"/>
                <a:cs typeface="Arial"/>
              </a:rPr>
              <a:t>виконати</a:t>
            </a:r>
            <a:r>
              <a:rPr dirty="0" sz="850">
                <a:latin typeface="Arial"/>
                <a:cs typeface="Arial"/>
              </a:rPr>
              <a:t> </a:t>
            </a:r>
            <a:r>
              <a:rPr dirty="0" sz="850" spc="-5">
                <a:latin typeface="Arial"/>
                <a:cs typeface="Arial"/>
              </a:rPr>
              <a:t>з газоблоку</a:t>
            </a:r>
            <a:r>
              <a:rPr dirty="0" sz="850">
                <a:latin typeface="Arial"/>
                <a:cs typeface="Arial"/>
              </a:rPr>
              <a:t> </a:t>
            </a:r>
            <a:r>
              <a:rPr dirty="0" sz="850" spc="-5">
                <a:latin typeface="Arial"/>
                <a:cs typeface="Arial"/>
              </a:rPr>
              <a:t>марки</a:t>
            </a:r>
            <a:r>
              <a:rPr dirty="0" sz="850">
                <a:latin typeface="Arial"/>
                <a:cs typeface="Arial"/>
              </a:rPr>
              <a:t> </a:t>
            </a:r>
            <a:r>
              <a:rPr dirty="0" sz="850" spc="-10">
                <a:latin typeface="Arial"/>
                <a:cs typeface="Arial"/>
              </a:rPr>
              <a:t>D500</a:t>
            </a:r>
            <a:r>
              <a:rPr dirty="0" sz="850">
                <a:latin typeface="Arial"/>
                <a:cs typeface="Arial"/>
              </a:rPr>
              <a:t> </a:t>
            </a:r>
            <a:r>
              <a:rPr dirty="0" sz="850" spc="-10">
                <a:latin typeface="Arial"/>
                <a:cs typeface="Arial"/>
              </a:rPr>
              <a:t>розмірами</a:t>
            </a:r>
            <a:r>
              <a:rPr dirty="0" sz="850" spc="-5">
                <a:latin typeface="Arial"/>
                <a:cs typeface="Arial"/>
              </a:rPr>
              <a:t> </a:t>
            </a:r>
            <a:r>
              <a:rPr dirty="0" sz="850" spc="-10">
                <a:latin typeface="Arial"/>
                <a:cs typeface="Arial"/>
              </a:rPr>
              <a:t>250х600х200h</a:t>
            </a:r>
            <a:r>
              <a:rPr dirty="0" sz="850">
                <a:latin typeface="Arial"/>
                <a:cs typeface="Arial"/>
              </a:rPr>
              <a:t> </a:t>
            </a:r>
            <a:r>
              <a:rPr dirty="0" sz="850" spc="-10">
                <a:latin typeface="Arial"/>
                <a:cs typeface="Arial"/>
              </a:rPr>
              <a:t>на</a:t>
            </a:r>
            <a:r>
              <a:rPr dirty="0" sz="850">
                <a:latin typeface="Arial"/>
                <a:cs typeface="Arial"/>
              </a:rPr>
              <a:t> </a:t>
            </a:r>
            <a:r>
              <a:rPr dirty="0" sz="850" spc="-5">
                <a:latin typeface="Arial"/>
                <a:cs typeface="Arial"/>
              </a:rPr>
              <a:t>клейовій </a:t>
            </a:r>
            <a:r>
              <a:rPr dirty="0" sz="850">
                <a:latin typeface="Arial"/>
                <a:cs typeface="Arial"/>
              </a:rPr>
              <a:t> </a:t>
            </a:r>
            <a:r>
              <a:rPr dirty="0" sz="850" spc="-5">
                <a:latin typeface="Arial"/>
                <a:cs typeface="Arial"/>
              </a:rPr>
              <a:t>суміші</a:t>
            </a:r>
            <a:r>
              <a:rPr dirty="0" sz="850" spc="-10">
                <a:latin typeface="Arial"/>
                <a:cs typeface="Arial"/>
              </a:rPr>
              <a:t> CERESIT</a:t>
            </a:r>
            <a:r>
              <a:rPr dirty="0" sz="850" spc="-5">
                <a:latin typeface="Arial"/>
                <a:cs typeface="Arial"/>
              </a:rPr>
              <a:t> </a:t>
            </a:r>
            <a:r>
              <a:rPr dirty="0" sz="850" spc="-10">
                <a:latin typeface="Arial"/>
                <a:cs typeface="Arial"/>
              </a:rPr>
              <a:t>СТ-21.</a:t>
            </a:r>
            <a:endParaRPr sz="850">
              <a:latin typeface="Arial"/>
              <a:cs typeface="Arial"/>
            </a:endParaRPr>
          </a:p>
          <a:p>
            <a:pPr marL="20320" marR="5080" indent="-4445">
              <a:lnSpc>
                <a:spcPts val="960"/>
              </a:lnSpc>
              <a:spcBef>
                <a:spcPts val="10"/>
              </a:spcBef>
              <a:buAutoNum type="arabicPeriod" startAt="5"/>
              <a:tabLst>
                <a:tab pos="135890" algn="l"/>
              </a:tabLst>
            </a:pPr>
            <a:r>
              <a:rPr dirty="0" sz="850" spc="-5">
                <a:latin typeface="Arial"/>
                <a:cs typeface="Arial"/>
              </a:rPr>
              <a:t>Всі </a:t>
            </a:r>
            <a:r>
              <a:rPr dirty="0" sz="850" spc="-10">
                <a:latin typeface="Arial"/>
                <a:cs typeface="Arial"/>
              </a:rPr>
              <a:t>вентиляційні</a:t>
            </a:r>
            <a:r>
              <a:rPr dirty="0" sz="850" spc="-5">
                <a:latin typeface="Arial"/>
                <a:cs typeface="Arial"/>
              </a:rPr>
              <a:t> </a:t>
            </a:r>
            <a:r>
              <a:rPr dirty="0" sz="850" spc="-10">
                <a:latin typeface="Arial"/>
                <a:cs typeface="Arial"/>
              </a:rPr>
              <a:t>шахти</a:t>
            </a:r>
            <a:r>
              <a:rPr dirty="0" sz="850">
                <a:latin typeface="Arial"/>
                <a:cs typeface="Arial"/>
              </a:rPr>
              <a:t> </a:t>
            </a:r>
            <a:r>
              <a:rPr dirty="0" sz="850" spc="-5">
                <a:latin typeface="Arial"/>
                <a:cs typeface="Arial"/>
              </a:rPr>
              <a:t>(ВШ), </a:t>
            </a:r>
            <a:r>
              <a:rPr dirty="0" sz="850" spc="-10">
                <a:latin typeface="Arial"/>
                <a:cs typeface="Arial"/>
              </a:rPr>
              <a:t>шахти</a:t>
            </a:r>
            <a:r>
              <a:rPr dirty="0" sz="850" spc="-5">
                <a:latin typeface="Arial"/>
                <a:cs typeface="Arial"/>
              </a:rPr>
              <a:t> підпору</a:t>
            </a:r>
            <a:r>
              <a:rPr dirty="0" sz="850">
                <a:latin typeface="Arial"/>
                <a:cs typeface="Arial"/>
              </a:rPr>
              <a:t> </a:t>
            </a:r>
            <a:r>
              <a:rPr dirty="0" sz="850" spc="-5">
                <a:latin typeface="Arial"/>
                <a:cs typeface="Arial"/>
              </a:rPr>
              <a:t>повітря (ШПП),</a:t>
            </a:r>
            <a:r>
              <a:rPr dirty="0" sz="850">
                <a:latin typeface="Arial"/>
                <a:cs typeface="Arial"/>
              </a:rPr>
              <a:t> </a:t>
            </a:r>
            <a:r>
              <a:rPr dirty="0" sz="850" spc="-10">
                <a:latin typeface="Arial"/>
                <a:cs typeface="Arial"/>
              </a:rPr>
              <a:t>шахти</a:t>
            </a:r>
            <a:r>
              <a:rPr dirty="0" sz="850" spc="-5">
                <a:latin typeface="Arial"/>
                <a:cs typeface="Arial"/>
              </a:rPr>
              <a:t> </a:t>
            </a:r>
            <a:r>
              <a:rPr dirty="0" sz="850" spc="-10">
                <a:latin typeface="Arial"/>
                <a:cs typeface="Arial"/>
              </a:rPr>
              <a:t>димовидалення</a:t>
            </a:r>
            <a:r>
              <a:rPr dirty="0" sz="850" spc="-5">
                <a:latin typeface="Arial"/>
                <a:cs typeface="Arial"/>
              </a:rPr>
              <a:t> (ШДВ),</a:t>
            </a:r>
            <a:r>
              <a:rPr dirty="0" sz="850">
                <a:latin typeface="Arial"/>
                <a:cs typeface="Arial"/>
              </a:rPr>
              <a:t> </a:t>
            </a:r>
            <a:r>
              <a:rPr dirty="0" sz="850" spc="-10">
                <a:latin typeface="Arial"/>
                <a:cs typeface="Arial"/>
              </a:rPr>
              <a:t>шахти</a:t>
            </a:r>
            <a:r>
              <a:rPr dirty="0" sz="850" spc="-5">
                <a:latin typeface="Arial"/>
                <a:cs typeface="Arial"/>
              </a:rPr>
              <a:t> компенсації </a:t>
            </a:r>
            <a:r>
              <a:rPr dirty="0" sz="850">
                <a:latin typeface="Arial"/>
                <a:cs typeface="Arial"/>
              </a:rPr>
              <a:t> </a:t>
            </a:r>
            <a:r>
              <a:rPr dirty="0" sz="850" spc="-10">
                <a:latin typeface="Arial"/>
                <a:cs typeface="Arial"/>
              </a:rPr>
              <a:t>димовидалення</a:t>
            </a:r>
            <a:r>
              <a:rPr dirty="0" sz="850" spc="-5">
                <a:latin typeface="Arial"/>
                <a:cs typeface="Arial"/>
              </a:rPr>
              <a:t> (ШКД),</a:t>
            </a:r>
            <a:r>
              <a:rPr dirty="0" sz="850">
                <a:latin typeface="Arial"/>
                <a:cs typeface="Arial"/>
              </a:rPr>
              <a:t> </a:t>
            </a:r>
            <a:r>
              <a:rPr dirty="0" sz="850" spc="-10">
                <a:latin typeface="Arial"/>
                <a:cs typeface="Arial"/>
              </a:rPr>
              <a:t>виконати</a:t>
            </a:r>
            <a:r>
              <a:rPr dirty="0" sz="850" spc="-5">
                <a:latin typeface="Arial"/>
                <a:cs typeface="Arial"/>
              </a:rPr>
              <a:t> кладкою</a:t>
            </a:r>
            <a:r>
              <a:rPr dirty="0" sz="850">
                <a:latin typeface="Arial"/>
                <a:cs typeface="Arial"/>
              </a:rPr>
              <a:t> </a:t>
            </a:r>
            <a:r>
              <a:rPr dirty="0" sz="850" spc="-5">
                <a:latin typeface="Arial"/>
                <a:cs typeface="Arial"/>
              </a:rPr>
              <a:t>товщиною </a:t>
            </a:r>
            <a:r>
              <a:rPr dirty="0" sz="850" spc="-10">
                <a:latin typeface="Arial"/>
                <a:cs typeface="Arial"/>
              </a:rPr>
              <a:t>120мм</a:t>
            </a:r>
            <a:r>
              <a:rPr dirty="0" sz="850">
                <a:latin typeface="Arial"/>
                <a:cs typeface="Arial"/>
              </a:rPr>
              <a:t> </a:t>
            </a:r>
            <a:r>
              <a:rPr dirty="0" sz="850" spc="-5">
                <a:latin typeface="Arial"/>
                <a:cs typeface="Arial"/>
              </a:rPr>
              <a:t>з повнотілої</a:t>
            </a:r>
            <a:r>
              <a:rPr dirty="0" sz="850">
                <a:latin typeface="Arial"/>
                <a:cs typeface="Arial"/>
              </a:rPr>
              <a:t> </a:t>
            </a:r>
            <a:r>
              <a:rPr dirty="0" sz="850" spc="-5">
                <a:latin typeface="Arial"/>
                <a:cs typeface="Arial"/>
              </a:rPr>
              <a:t>цегли </a:t>
            </a:r>
            <a:r>
              <a:rPr dirty="0" sz="850" spc="-10">
                <a:latin typeface="Arial"/>
                <a:cs typeface="Arial"/>
              </a:rPr>
              <a:t>М</a:t>
            </a:r>
            <a:r>
              <a:rPr dirty="0" sz="850">
                <a:latin typeface="Arial"/>
                <a:cs typeface="Arial"/>
              </a:rPr>
              <a:t> </a:t>
            </a:r>
            <a:r>
              <a:rPr dirty="0" sz="850" spc="-10">
                <a:latin typeface="Arial"/>
                <a:cs typeface="Arial"/>
              </a:rPr>
              <a:t>100</a:t>
            </a:r>
            <a:r>
              <a:rPr dirty="0" sz="850" spc="-5">
                <a:latin typeface="Arial"/>
                <a:cs typeface="Arial"/>
              </a:rPr>
              <a:t> </a:t>
            </a:r>
            <a:r>
              <a:rPr dirty="0" sz="850" spc="-10">
                <a:latin typeface="Arial"/>
                <a:cs typeface="Arial"/>
              </a:rPr>
              <a:t>на</a:t>
            </a:r>
            <a:r>
              <a:rPr dirty="0" sz="850">
                <a:latin typeface="Arial"/>
                <a:cs typeface="Arial"/>
              </a:rPr>
              <a:t> </a:t>
            </a:r>
            <a:r>
              <a:rPr dirty="0" sz="850" spc="-5">
                <a:latin typeface="Arial"/>
                <a:cs typeface="Arial"/>
              </a:rPr>
              <a:t>цементно-піщаному </a:t>
            </a:r>
            <a:r>
              <a:rPr dirty="0" sz="850" spc="-10">
                <a:latin typeface="Arial"/>
                <a:cs typeface="Arial"/>
              </a:rPr>
              <a:t>розчині</a:t>
            </a:r>
            <a:endParaRPr sz="850">
              <a:latin typeface="Arial"/>
              <a:cs typeface="Arial"/>
            </a:endParaRPr>
          </a:p>
          <a:p>
            <a:pPr marL="12700">
              <a:lnSpc>
                <a:spcPts val="910"/>
              </a:lnSpc>
            </a:pPr>
            <a:r>
              <a:rPr dirty="0" sz="850" spc="-5">
                <a:latin typeface="Arial"/>
                <a:cs typeface="Arial"/>
              </a:rPr>
              <a:t>М100 </a:t>
            </a:r>
            <a:r>
              <a:rPr dirty="0" sz="850" spc="-10">
                <a:latin typeface="Arial"/>
                <a:cs typeface="Arial"/>
              </a:rPr>
              <a:t>затерти</a:t>
            </a:r>
            <a:r>
              <a:rPr dirty="0" sz="850" spc="-5">
                <a:latin typeface="Arial"/>
                <a:cs typeface="Arial"/>
              </a:rPr>
              <a:t> з</a:t>
            </a:r>
            <a:r>
              <a:rPr dirty="0" sz="850">
                <a:latin typeface="Arial"/>
                <a:cs typeface="Arial"/>
              </a:rPr>
              <a:t> </a:t>
            </a:r>
            <a:r>
              <a:rPr dirty="0" sz="850" spc="-5">
                <a:latin typeface="Arial"/>
                <a:cs typeface="Arial"/>
              </a:rPr>
              <a:t>середини цементно-вапняним </a:t>
            </a:r>
            <a:r>
              <a:rPr dirty="0" sz="850" spc="-10">
                <a:latin typeface="Arial"/>
                <a:cs typeface="Arial"/>
              </a:rPr>
              <a:t>розчином</a:t>
            </a:r>
            <a:r>
              <a:rPr dirty="0" sz="850">
                <a:latin typeface="Arial"/>
                <a:cs typeface="Arial"/>
              </a:rPr>
              <a:t> </a:t>
            </a:r>
            <a:r>
              <a:rPr dirty="0" sz="850" spc="-5">
                <a:latin typeface="Arial"/>
                <a:cs typeface="Arial"/>
              </a:rPr>
              <a:t>усунувши такі</a:t>
            </a:r>
            <a:r>
              <a:rPr dirty="0" sz="850">
                <a:latin typeface="Arial"/>
                <a:cs typeface="Arial"/>
              </a:rPr>
              <a:t> </a:t>
            </a:r>
            <a:r>
              <a:rPr dirty="0" sz="850" spc="-10">
                <a:latin typeface="Arial"/>
                <a:cs typeface="Arial"/>
              </a:rPr>
              <a:t>дефекти</a:t>
            </a:r>
            <a:r>
              <a:rPr dirty="0" sz="850" spc="-5">
                <a:latin typeface="Arial"/>
                <a:cs typeface="Arial"/>
              </a:rPr>
              <a:t> як </a:t>
            </a:r>
            <a:r>
              <a:rPr dirty="0" sz="850" spc="-10">
                <a:latin typeface="Arial"/>
                <a:cs typeface="Arial"/>
              </a:rPr>
              <a:t>напливи</a:t>
            </a:r>
            <a:r>
              <a:rPr dirty="0" sz="850">
                <a:latin typeface="Arial"/>
                <a:cs typeface="Arial"/>
              </a:rPr>
              <a:t> </a:t>
            </a:r>
            <a:r>
              <a:rPr dirty="0" sz="850" spc="-10">
                <a:latin typeface="Arial"/>
                <a:cs typeface="Arial"/>
              </a:rPr>
              <a:t>розчину,</a:t>
            </a:r>
            <a:r>
              <a:rPr dirty="0" sz="850" spc="-5">
                <a:latin typeface="Arial"/>
                <a:cs typeface="Arial"/>
              </a:rPr>
              <a:t> тощо.</a:t>
            </a:r>
            <a:endParaRPr sz="850">
              <a:latin typeface="Arial"/>
              <a:cs typeface="Arial"/>
            </a:endParaRPr>
          </a:p>
          <a:p>
            <a:pPr marL="129539" indent="-114935">
              <a:lnSpc>
                <a:spcPts val="915"/>
              </a:lnSpc>
              <a:buAutoNum type="arabicPeriod" startAt="7"/>
              <a:tabLst>
                <a:tab pos="130175" algn="l"/>
              </a:tabLst>
            </a:pPr>
            <a:r>
              <a:rPr dirty="0" sz="800">
                <a:latin typeface="Arial"/>
                <a:cs typeface="Arial"/>
              </a:rPr>
              <a:t>Загальні</a:t>
            </a:r>
            <a:r>
              <a:rPr dirty="0" sz="800" spc="5">
                <a:latin typeface="Arial"/>
                <a:cs typeface="Arial"/>
              </a:rPr>
              <a:t> </a:t>
            </a:r>
            <a:r>
              <a:rPr dirty="0" sz="800" spc="-5">
                <a:latin typeface="Arial"/>
                <a:cs typeface="Arial"/>
              </a:rPr>
              <a:t>вказівки</a:t>
            </a:r>
            <a:r>
              <a:rPr dirty="0" sz="800" spc="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(дивитись</a:t>
            </a:r>
            <a:r>
              <a:rPr dirty="0" sz="800" spc="10">
                <a:latin typeface="Arial"/>
                <a:cs typeface="Arial"/>
              </a:rPr>
              <a:t> </a:t>
            </a:r>
            <a:r>
              <a:rPr dirty="0" sz="800" spc="-5">
                <a:latin typeface="Arial"/>
                <a:cs typeface="Arial"/>
              </a:rPr>
              <a:t>загальні</a:t>
            </a:r>
            <a:r>
              <a:rPr dirty="0" sz="800" spc="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дані</a:t>
            </a:r>
            <a:r>
              <a:rPr dirty="0" sz="800" spc="10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АР-1).</a:t>
            </a:r>
            <a:endParaRPr sz="800">
              <a:latin typeface="Arial"/>
              <a:cs typeface="Arial"/>
            </a:endParaRPr>
          </a:p>
        </p:txBody>
      </p:sp>
      <p:sp>
        <p:nvSpPr>
          <p:cNvPr id="2364" name="object 2364"/>
          <p:cNvSpPr/>
          <p:nvPr/>
        </p:nvSpPr>
        <p:spPr>
          <a:xfrm>
            <a:off x="9458372" y="3230822"/>
            <a:ext cx="3300095" cy="1915795"/>
          </a:xfrm>
          <a:custGeom>
            <a:avLst/>
            <a:gdLst/>
            <a:ahLst/>
            <a:cxnLst/>
            <a:rect l="l" t="t" r="r" b="b"/>
            <a:pathLst>
              <a:path w="3300095" h="1915795">
                <a:moveTo>
                  <a:pt x="1750675" y="1478460"/>
                </a:moveTo>
                <a:lnTo>
                  <a:pt x="1784070" y="1446078"/>
                </a:lnTo>
              </a:path>
              <a:path w="3300095" h="1915795">
                <a:moveTo>
                  <a:pt x="1715257" y="1478460"/>
                </a:moveTo>
                <a:lnTo>
                  <a:pt x="1784070" y="1409648"/>
                </a:lnTo>
              </a:path>
              <a:path w="3300095" h="1915795">
                <a:moveTo>
                  <a:pt x="1678827" y="1478460"/>
                </a:moveTo>
                <a:lnTo>
                  <a:pt x="1784070" y="1374229"/>
                </a:lnTo>
              </a:path>
              <a:path w="3300095" h="1915795">
                <a:moveTo>
                  <a:pt x="1643409" y="1478460"/>
                </a:moveTo>
                <a:lnTo>
                  <a:pt x="1784070" y="1337799"/>
                </a:lnTo>
              </a:path>
              <a:path w="3300095" h="1915795">
                <a:moveTo>
                  <a:pt x="1639361" y="1447090"/>
                </a:moveTo>
                <a:lnTo>
                  <a:pt x="1784070" y="1302381"/>
                </a:lnTo>
              </a:path>
              <a:path w="3300095" h="1915795">
                <a:moveTo>
                  <a:pt x="1639361" y="1411672"/>
                </a:moveTo>
                <a:lnTo>
                  <a:pt x="1784070" y="1266963"/>
                </a:lnTo>
              </a:path>
              <a:path w="3300095" h="1915795">
                <a:moveTo>
                  <a:pt x="1639361" y="1375241"/>
                </a:moveTo>
                <a:lnTo>
                  <a:pt x="1784070" y="1230532"/>
                </a:lnTo>
              </a:path>
              <a:path w="3300095" h="1915795">
                <a:moveTo>
                  <a:pt x="1639361" y="1339823"/>
                </a:moveTo>
                <a:lnTo>
                  <a:pt x="1784070" y="1195114"/>
                </a:lnTo>
              </a:path>
              <a:path w="3300095" h="1915795">
                <a:moveTo>
                  <a:pt x="1639361" y="1304405"/>
                </a:moveTo>
                <a:lnTo>
                  <a:pt x="1784070" y="1158684"/>
                </a:lnTo>
              </a:path>
              <a:path w="3300095" h="1915795">
                <a:moveTo>
                  <a:pt x="1639361" y="1267975"/>
                </a:moveTo>
                <a:lnTo>
                  <a:pt x="1784070" y="1123266"/>
                </a:lnTo>
              </a:path>
              <a:path w="3300095" h="1915795">
                <a:moveTo>
                  <a:pt x="1639361" y="1232556"/>
                </a:moveTo>
                <a:lnTo>
                  <a:pt x="1784070" y="1086835"/>
                </a:lnTo>
              </a:path>
              <a:path w="3300095" h="1915795">
                <a:moveTo>
                  <a:pt x="1639361" y="1196126"/>
                </a:moveTo>
                <a:lnTo>
                  <a:pt x="1784070" y="1051417"/>
                </a:lnTo>
              </a:path>
              <a:path w="3300095" h="1915795">
                <a:moveTo>
                  <a:pt x="1639361" y="1160708"/>
                </a:moveTo>
                <a:lnTo>
                  <a:pt x="1784070" y="1014987"/>
                </a:lnTo>
              </a:path>
              <a:path w="3300095" h="1915795">
                <a:moveTo>
                  <a:pt x="1639361" y="1124277"/>
                </a:moveTo>
                <a:lnTo>
                  <a:pt x="1784070" y="979568"/>
                </a:lnTo>
              </a:path>
              <a:path w="3300095" h="1915795">
                <a:moveTo>
                  <a:pt x="1639361" y="1088859"/>
                </a:moveTo>
                <a:lnTo>
                  <a:pt x="1784070" y="943138"/>
                </a:lnTo>
              </a:path>
              <a:path w="3300095" h="1915795">
                <a:moveTo>
                  <a:pt x="1639361" y="1052429"/>
                </a:moveTo>
                <a:lnTo>
                  <a:pt x="1784070" y="907720"/>
                </a:lnTo>
              </a:path>
              <a:path w="3300095" h="1915795">
                <a:moveTo>
                  <a:pt x="1639361" y="1017011"/>
                </a:moveTo>
                <a:lnTo>
                  <a:pt x="1784070" y="872302"/>
                </a:lnTo>
              </a:path>
              <a:path w="3300095" h="1915795">
                <a:moveTo>
                  <a:pt x="1639361" y="981592"/>
                </a:moveTo>
                <a:lnTo>
                  <a:pt x="1784070" y="835871"/>
                </a:lnTo>
              </a:path>
              <a:path w="3300095" h="1915795">
                <a:moveTo>
                  <a:pt x="1639361" y="945162"/>
                </a:moveTo>
                <a:lnTo>
                  <a:pt x="1784070" y="800453"/>
                </a:lnTo>
              </a:path>
              <a:path w="3300095" h="1915795">
                <a:moveTo>
                  <a:pt x="1639361" y="909744"/>
                </a:moveTo>
                <a:lnTo>
                  <a:pt x="1784070" y="764023"/>
                </a:lnTo>
              </a:path>
              <a:path w="3300095" h="1915795">
                <a:moveTo>
                  <a:pt x="1639361" y="873314"/>
                </a:moveTo>
                <a:lnTo>
                  <a:pt x="1784070" y="728604"/>
                </a:lnTo>
              </a:path>
              <a:path w="3300095" h="1915795">
                <a:moveTo>
                  <a:pt x="1639361" y="837895"/>
                </a:moveTo>
                <a:lnTo>
                  <a:pt x="1784070" y="692174"/>
                </a:lnTo>
              </a:path>
              <a:path w="3300095" h="1915795">
                <a:moveTo>
                  <a:pt x="1639361" y="801465"/>
                </a:moveTo>
                <a:lnTo>
                  <a:pt x="1784070" y="656756"/>
                </a:lnTo>
              </a:path>
              <a:path w="3300095" h="1915795">
                <a:moveTo>
                  <a:pt x="1639361" y="766047"/>
                </a:moveTo>
                <a:lnTo>
                  <a:pt x="1784070" y="620326"/>
                </a:lnTo>
              </a:path>
              <a:path w="3300095" h="1915795">
                <a:moveTo>
                  <a:pt x="1639361" y="729616"/>
                </a:moveTo>
                <a:lnTo>
                  <a:pt x="1784070" y="584907"/>
                </a:lnTo>
              </a:path>
              <a:path w="3300095" h="1915795">
                <a:moveTo>
                  <a:pt x="1639361" y="694198"/>
                </a:moveTo>
                <a:lnTo>
                  <a:pt x="1784070" y="549489"/>
                </a:lnTo>
              </a:path>
              <a:path w="3300095" h="1915795">
                <a:moveTo>
                  <a:pt x="1639361" y="657768"/>
                </a:moveTo>
                <a:lnTo>
                  <a:pt x="1784070" y="513059"/>
                </a:lnTo>
              </a:path>
              <a:path w="3300095" h="1915795">
                <a:moveTo>
                  <a:pt x="1639361" y="622350"/>
                </a:moveTo>
                <a:lnTo>
                  <a:pt x="1784070" y="477641"/>
                </a:lnTo>
              </a:path>
              <a:path w="3300095" h="1915795">
                <a:moveTo>
                  <a:pt x="1639361" y="586931"/>
                </a:moveTo>
                <a:lnTo>
                  <a:pt x="1784070" y="441210"/>
                </a:lnTo>
              </a:path>
              <a:path w="3300095" h="1915795">
                <a:moveTo>
                  <a:pt x="1639361" y="550501"/>
                </a:moveTo>
                <a:lnTo>
                  <a:pt x="1784070" y="405792"/>
                </a:lnTo>
              </a:path>
              <a:path w="3300095" h="1915795">
                <a:moveTo>
                  <a:pt x="1639361" y="515083"/>
                </a:moveTo>
                <a:lnTo>
                  <a:pt x="1784070" y="369362"/>
                </a:lnTo>
              </a:path>
              <a:path w="3300095" h="1915795">
                <a:moveTo>
                  <a:pt x="1639361" y="478652"/>
                </a:moveTo>
                <a:lnTo>
                  <a:pt x="1784070" y="333943"/>
                </a:lnTo>
              </a:path>
              <a:path w="3300095" h="1915795">
                <a:moveTo>
                  <a:pt x="1639361" y="443234"/>
                </a:moveTo>
                <a:lnTo>
                  <a:pt x="1784070" y="297513"/>
                </a:lnTo>
              </a:path>
              <a:path w="3300095" h="1915795">
                <a:moveTo>
                  <a:pt x="1639361" y="406804"/>
                </a:moveTo>
                <a:lnTo>
                  <a:pt x="1784070" y="262095"/>
                </a:lnTo>
              </a:path>
              <a:path w="3300095" h="1915795">
                <a:moveTo>
                  <a:pt x="1639361" y="371386"/>
                </a:moveTo>
                <a:lnTo>
                  <a:pt x="1784070" y="225665"/>
                </a:lnTo>
              </a:path>
              <a:path w="3300095" h="1915795">
                <a:moveTo>
                  <a:pt x="1639361" y="334955"/>
                </a:moveTo>
                <a:lnTo>
                  <a:pt x="1784070" y="190246"/>
                </a:lnTo>
              </a:path>
              <a:path w="3300095" h="1915795">
                <a:moveTo>
                  <a:pt x="1639361" y="299537"/>
                </a:moveTo>
                <a:lnTo>
                  <a:pt x="1777998" y="159888"/>
                </a:lnTo>
              </a:path>
              <a:path w="3300095" h="1915795">
                <a:moveTo>
                  <a:pt x="1639361" y="264119"/>
                </a:moveTo>
                <a:lnTo>
                  <a:pt x="1742580" y="159888"/>
                </a:lnTo>
              </a:path>
              <a:path w="3300095" h="1915795">
                <a:moveTo>
                  <a:pt x="1639361" y="227689"/>
                </a:moveTo>
                <a:lnTo>
                  <a:pt x="1706150" y="159888"/>
                </a:lnTo>
              </a:path>
              <a:path w="3300095" h="1915795">
                <a:moveTo>
                  <a:pt x="1639361" y="192270"/>
                </a:moveTo>
                <a:lnTo>
                  <a:pt x="1670731" y="159888"/>
                </a:lnTo>
              </a:path>
              <a:path w="3300095" h="1915795">
                <a:moveTo>
                  <a:pt x="1784070" y="192270"/>
                </a:moveTo>
                <a:lnTo>
                  <a:pt x="1751687" y="159888"/>
                </a:lnTo>
              </a:path>
              <a:path w="3300095" h="1915795">
                <a:moveTo>
                  <a:pt x="1784070" y="228701"/>
                </a:moveTo>
                <a:lnTo>
                  <a:pt x="1716269" y="159888"/>
                </a:lnTo>
              </a:path>
              <a:path w="3300095" h="1915795">
                <a:moveTo>
                  <a:pt x="1784070" y="264119"/>
                </a:moveTo>
                <a:lnTo>
                  <a:pt x="1679839" y="159888"/>
                </a:lnTo>
              </a:path>
              <a:path w="3300095" h="1915795">
                <a:moveTo>
                  <a:pt x="1784070" y="300549"/>
                </a:moveTo>
                <a:lnTo>
                  <a:pt x="1644420" y="159888"/>
                </a:lnTo>
              </a:path>
              <a:path w="3300095" h="1915795">
                <a:moveTo>
                  <a:pt x="1784070" y="335967"/>
                </a:moveTo>
                <a:lnTo>
                  <a:pt x="1639361" y="191258"/>
                </a:lnTo>
              </a:path>
              <a:path w="3300095" h="1915795">
                <a:moveTo>
                  <a:pt x="1784070" y="371386"/>
                </a:moveTo>
                <a:lnTo>
                  <a:pt x="1639361" y="226677"/>
                </a:lnTo>
              </a:path>
              <a:path w="3300095" h="1915795">
                <a:moveTo>
                  <a:pt x="1784070" y="407816"/>
                </a:moveTo>
                <a:lnTo>
                  <a:pt x="1639361" y="263107"/>
                </a:lnTo>
              </a:path>
              <a:path w="3300095" h="1915795">
                <a:moveTo>
                  <a:pt x="1784070" y="443234"/>
                </a:moveTo>
                <a:lnTo>
                  <a:pt x="1639361" y="298525"/>
                </a:lnTo>
              </a:path>
              <a:path w="3300095" h="1915795">
                <a:moveTo>
                  <a:pt x="1784070" y="479664"/>
                </a:moveTo>
                <a:lnTo>
                  <a:pt x="1639361" y="333943"/>
                </a:lnTo>
              </a:path>
              <a:path w="3300095" h="1915795">
                <a:moveTo>
                  <a:pt x="1784070" y="515083"/>
                </a:moveTo>
                <a:lnTo>
                  <a:pt x="1639361" y="370374"/>
                </a:lnTo>
              </a:path>
              <a:path w="3300095" h="1915795">
                <a:moveTo>
                  <a:pt x="1784070" y="551513"/>
                </a:moveTo>
                <a:lnTo>
                  <a:pt x="1639361" y="405792"/>
                </a:lnTo>
              </a:path>
              <a:path w="3300095" h="1915795">
                <a:moveTo>
                  <a:pt x="1784070" y="586931"/>
                </a:moveTo>
                <a:lnTo>
                  <a:pt x="1639361" y="442222"/>
                </a:lnTo>
              </a:path>
              <a:path w="3300095" h="1915795">
                <a:moveTo>
                  <a:pt x="1784070" y="623362"/>
                </a:moveTo>
                <a:lnTo>
                  <a:pt x="1639361" y="477641"/>
                </a:lnTo>
              </a:path>
              <a:path w="3300095" h="1915795">
                <a:moveTo>
                  <a:pt x="1784070" y="658780"/>
                </a:moveTo>
                <a:lnTo>
                  <a:pt x="1639361" y="514071"/>
                </a:lnTo>
              </a:path>
              <a:path w="3300095" h="1915795">
                <a:moveTo>
                  <a:pt x="1784070" y="694198"/>
                </a:moveTo>
                <a:lnTo>
                  <a:pt x="1639361" y="549489"/>
                </a:lnTo>
              </a:path>
              <a:path w="3300095" h="1915795">
                <a:moveTo>
                  <a:pt x="1784070" y="730628"/>
                </a:moveTo>
                <a:lnTo>
                  <a:pt x="1639361" y="585919"/>
                </a:lnTo>
              </a:path>
              <a:path w="3300095" h="1915795">
                <a:moveTo>
                  <a:pt x="1784070" y="766047"/>
                </a:moveTo>
                <a:lnTo>
                  <a:pt x="1639361" y="621338"/>
                </a:lnTo>
              </a:path>
              <a:path w="3300095" h="1915795">
                <a:moveTo>
                  <a:pt x="1784070" y="802477"/>
                </a:moveTo>
                <a:lnTo>
                  <a:pt x="1639361" y="656756"/>
                </a:lnTo>
              </a:path>
              <a:path w="3300095" h="1915795">
                <a:moveTo>
                  <a:pt x="1784070" y="837895"/>
                </a:moveTo>
                <a:lnTo>
                  <a:pt x="1639361" y="693186"/>
                </a:lnTo>
              </a:path>
              <a:path w="3300095" h="1915795">
                <a:moveTo>
                  <a:pt x="1784070" y="874325"/>
                </a:moveTo>
                <a:lnTo>
                  <a:pt x="1639361" y="728604"/>
                </a:lnTo>
              </a:path>
              <a:path w="3300095" h="1915795">
                <a:moveTo>
                  <a:pt x="1784070" y="909744"/>
                </a:moveTo>
                <a:lnTo>
                  <a:pt x="1639361" y="765035"/>
                </a:lnTo>
              </a:path>
              <a:path w="3300095" h="1915795">
                <a:moveTo>
                  <a:pt x="1784070" y="946174"/>
                </a:moveTo>
                <a:lnTo>
                  <a:pt x="1639361" y="800453"/>
                </a:lnTo>
              </a:path>
              <a:path w="3300095" h="1915795">
                <a:moveTo>
                  <a:pt x="1784070" y="981592"/>
                </a:moveTo>
                <a:lnTo>
                  <a:pt x="1639361" y="836883"/>
                </a:lnTo>
              </a:path>
              <a:path w="3300095" h="1915795">
                <a:moveTo>
                  <a:pt x="1784070" y="1018023"/>
                </a:moveTo>
                <a:lnTo>
                  <a:pt x="1639361" y="872302"/>
                </a:lnTo>
              </a:path>
              <a:path w="3300095" h="1915795">
                <a:moveTo>
                  <a:pt x="1784070" y="1053441"/>
                </a:moveTo>
                <a:lnTo>
                  <a:pt x="1639361" y="908732"/>
                </a:lnTo>
              </a:path>
              <a:path w="3300095" h="1915795">
                <a:moveTo>
                  <a:pt x="1784070" y="1088859"/>
                </a:moveTo>
                <a:lnTo>
                  <a:pt x="1639361" y="944150"/>
                </a:lnTo>
              </a:path>
              <a:path w="3300095" h="1915795">
                <a:moveTo>
                  <a:pt x="1784070" y="1125289"/>
                </a:moveTo>
                <a:lnTo>
                  <a:pt x="1639361" y="979568"/>
                </a:lnTo>
              </a:path>
              <a:path w="3300095" h="1915795">
                <a:moveTo>
                  <a:pt x="1784070" y="1160708"/>
                </a:moveTo>
                <a:lnTo>
                  <a:pt x="1639361" y="1015999"/>
                </a:lnTo>
              </a:path>
              <a:path w="3300095" h="1915795">
                <a:moveTo>
                  <a:pt x="1784070" y="1197138"/>
                </a:moveTo>
                <a:lnTo>
                  <a:pt x="1639361" y="1051417"/>
                </a:lnTo>
              </a:path>
              <a:path w="3300095" h="1915795">
                <a:moveTo>
                  <a:pt x="1784070" y="1232556"/>
                </a:moveTo>
                <a:lnTo>
                  <a:pt x="1639361" y="1087847"/>
                </a:lnTo>
              </a:path>
              <a:path w="3300095" h="1915795">
                <a:moveTo>
                  <a:pt x="1784070" y="1268987"/>
                </a:moveTo>
                <a:lnTo>
                  <a:pt x="1639361" y="1123266"/>
                </a:lnTo>
              </a:path>
              <a:path w="3300095" h="1915795">
                <a:moveTo>
                  <a:pt x="1784070" y="1304405"/>
                </a:moveTo>
                <a:lnTo>
                  <a:pt x="1639361" y="1159696"/>
                </a:lnTo>
              </a:path>
              <a:path w="3300095" h="1915795">
                <a:moveTo>
                  <a:pt x="1784070" y="1340835"/>
                </a:moveTo>
                <a:lnTo>
                  <a:pt x="1639361" y="1195114"/>
                </a:lnTo>
              </a:path>
              <a:path w="3300095" h="1915795">
                <a:moveTo>
                  <a:pt x="1784070" y="1376253"/>
                </a:moveTo>
                <a:lnTo>
                  <a:pt x="1639361" y="1231544"/>
                </a:lnTo>
              </a:path>
              <a:path w="3300095" h="1915795">
                <a:moveTo>
                  <a:pt x="1784070" y="1411672"/>
                </a:moveTo>
                <a:lnTo>
                  <a:pt x="1639361" y="1266963"/>
                </a:lnTo>
              </a:path>
              <a:path w="3300095" h="1915795">
                <a:moveTo>
                  <a:pt x="1784070" y="1448102"/>
                </a:moveTo>
                <a:lnTo>
                  <a:pt x="1639361" y="1303393"/>
                </a:lnTo>
              </a:path>
              <a:path w="3300095" h="1915795">
                <a:moveTo>
                  <a:pt x="1779010" y="1478460"/>
                </a:moveTo>
                <a:lnTo>
                  <a:pt x="1639361" y="1338811"/>
                </a:lnTo>
              </a:path>
              <a:path w="3300095" h="1915795">
                <a:moveTo>
                  <a:pt x="1743592" y="1478460"/>
                </a:moveTo>
                <a:lnTo>
                  <a:pt x="1639361" y="1374229"/>
                </a:lnTo>
              </a:path>
              <a:path w="3300095" h="1915795">
                <a:moveTo>
                  <a:pt x="1707161" y="1478460"/>
                </a:moveTo>
                <a:lnTo>
                  <a:pt x="1639361" y="1410660"/>
                </a:lnTo>
              </a:path>
              <a:path w="3300095" h="1915795">
                <a:moveTo>
                  <a:pt x="1671743" y="1478460"/>
                </a:moveTo>
                <a:lnTo>
                  <a:pt x="1639361" y="1446078"/>
                </a:lnTo>
              </a:path>
              <a:path w="3300095" h="1915795">
                <a:moveTo>
                  <a:pt x="1639361" y="159888"/>
                </a:moveTo>
                <a:lnTo>
                  <a:pt x="1639361" y="1478460"/>
                </a:lnTo>
                <a:lnTo>
                  <a:pt x="1784070" y="1478460"/>
                </a:lnTo>
                <a:lnTo>
                  <a:pt x="1784070" y="159888"/>
                </a:lnTo>
                <a:lnTo>
                  <a:pt x="1639361" y="159888"/>
                </a:lnTo>
              </a:path>
              <a:path w="3300095" h="1915795">
                <a:moveTo>
                  <a:pt x="3299973" y="1069632"/>
                </a:moveTo>
                <a:lnTo>
                  <a:pt x="2034022" y="1069632"/>
                </a:lnTo>
              </a:path>
              <a:path w="3300095" h="1915795">
                <a:moveTo>
                  <a:pt x="1551321" y="1017011"/>
                </a:moveTo>
                <a:lnTo>
                  <a:pt x="1128325" y="399720"/>
                </a:lnTo>
                <a:lnTo>
                  <a:pt x="0" y="399720"/>
                </a:lnTo>
              </a:path>
              <a:path w="3300095" h="1915795">
                <a:moveTo>
                  <a:pt x="1128325" y="399720"/>
                </a:moveTo>
                <a:lnTo>
                  <a:pt x="1563464" y="650684"/>
                </a:lnTo>
              </a:path>
              <a:path w="3300095" h="1915795">
                <a:moveTo>
                  <a:pt x="1366134" y="159888"/>
                </a:moveTo>
                <a:lnTo>
                  <a:pt x="1690970" y="159888"/>
                </a:lnTo>
                <a:lnTo>
                  <a:pt x="1690970" y="0"/>
                </a:lnTo>
                <a:lnTo>
                  <a:pt x="1725377" y="324836"/>
                </a:lnTo>
                <a:lnTo>
                  <a:pt x="1725377" y="159888"/>
                </a:lnTo>
                <a:lnTo>
                  <a:pt x="2050213" y="159888"/>
                </a:lnTo>
              </a:path>
              <a:path w="3300095" h="1915795">
                <a:moveTo>
                  <a:pt x="1725377" y="1478460"/>
                </a:moveTo>
                <a:lnTo>
                  <a:pt x="2017831" y="1478460"/>
                </a:lnTo>
              </a:path>
              <a:path w="3300095" h="1915795">
                <a:moveTo>
                  <a:pt x="1366134" y="1478460"/>
                </a:moveTo>
                <a:lnTo>
                  <a:pt x="1571560" y="1478460"/>
                </a:lnTo>
                <a:lnTo>
                  <a:pt x="1571560" y="1372206"/>
                </a:lnTo>
                <a:lnTo>
                  <a:pt x="1605966" y="1587751"/>
                </a:lnTo>
                <a:lnTo>
                  <a:pt x="1605966" y="1478460"/>
                </a:lnTo>
                <a:lnTo>
                  <a:pt x="1924731" y="1478460"/>
                </a:lnTo>
              </a:path>
              <a:path w="3300095" h="1915795">
                <a:moveTo>
                  <a:pt x="1609002" y="1135409"/>
                </a:moveTo>
                <a:lnTo>
                  <a:pt x="1623169" y="1190054"/>
                </a:lnTo>
              </a:path>
              <a:path w="3300095" h="1915795">
                <a:moveTo>
                  <a:pt x="1573584" y="1135409"/>
                </a:moveTo>
                <a:lnTo>
                  <a:pt x="1587751" y="1190054"/>
                </a:lnTo>
              </a:path>
              <a:path w="3300095" h="1915795">
                <a:moveTo>
                  <a:pt x="1540189" y="1135409"/>
                </a:moveTo>
                <a:lnTo>
                  <a:pt x="1554357" y="1190054"/>
                </a:lnTo>
              </a:path>
              <a:path w="3300095" h="1915795">
                <a:moveTo>
                  <a:pt x="1487568" y="1162226"/>
                </a:moveTo>
                <a:lnTo>
                  <a:pt x="1488548" y="1170197"/>
                </a:lnTo>
                <a:lnTo>
                  <a:pt x="1491378" y="1177591"/>
                </a:lnTo>
                <a:lnTo>
                  <a:pt x="1495892" y="1184096"/>
                </a:lnTo>
                <a:lnTo>
                  <a:pt x="1501926" y="1189397"/>
                </a:lnTo>
              </a:path>
              <a:path w="3300095" h="1915795">
                <a:moveTo>
                  <a:pt x="1501926" y="1135054"/>
                </a:moveTo>
                <a:lnTo>
                  <a:pt x="1495892" y="1140355"/>
                </a:lnTo>
                <a:lnTo>
                  <a:pt x="1491378" y="1146860"/>
                </a:lnTo>
                <a:lnTo>
                  <a:pt x="1488548" y="1154254"/>
                </a:lnTo>
                <a:lnTo>
                  <a:pt x="1487568" y="1162226"/>
                </a:lnTo>
              </a:path>
              <a:path w="3300095" h="1915795">
                <a:moveTo>
                  <a:pt x="1501735" y="1135409"/>
                </a:moveTo>
                <a:lnTo>
                  <a:pt x="1515903" y="1190054"/>
                </a:lnTo>
              </a:path>
              <a:path w="3300095" h="1915795">
                <a:moveTo>
                  <a:pt x="1814428" y="1135409"/>
                </a:moveTo>
                <a:lnTo>
                  <a:pt x="1800261" y="1190054"/>
                </a:lnTo>
              </a:path>
              <a:path w="3300095" h="1915795">
                <a:moveTo>
                  <a:pt x="1849847" y="1135409"/>
                </a:moveTo>
                <a:lnTo>
                  <a:pt x="1834667" y="1190054"/>
                </a:lnTo>
              </a:path>
              <a:path w="3300095" h="1915795">
                <a:moveTo>
                  <a:pt x="1883241" y="1135409"/>
                </a:moveTo>
                <a:lnTo>
                  <a:pt x="1869074" y="1190054"/>
                </a:lnTo>
              </a:path>
              <a:path w="3300095" h="1915795">
                <a:moveTo>
                  <a:pt x="1921695" y="1478460"/>
                </a:moveTo>
                <a:lnTo>
                  <a:pt x="1921695" y="1190054"/>
                </a:lnTo>
              </a:path>
              <a:path w="3300095" h="1915795">
                <a:moveTo>
                  <a:pt x="1922470" y="1189429"/>
                </a:moveTo>
                <a:lnTo>
                  <a:pt x="1928523" y="1184126"/>
                </a:lnTo>
                <a:lnTo>
                  <a:pt x="1933052" y="1177613"/>
                </a:lnTo>
                <a:lnTo>
                  <a:pt x="1935892" y="1170206"/>
                </a:lnTo>
                <a:lnTo>
                  <a:pt x="1936874" y="1162220"/>
                </a:lnTo>
              </a:path>
              <a:path w="3300095" h="1915795">
                <a:moveTo>
                  <a:pt x="1936874" y="1162232"/>
                </a:moveTo>
                <a:lnTo>
                  <a:pt x="1935892" y="1154245"/>
                </a:lnTo>
                <a:lnTo>
                  <a:pt x="1933052" y="1146838"/>
                </a:lnTo>
                <a:lnTo>
                  <a:pt x="1928523" y="1140325"/>
                </a:lnTo>
                <a:lnTo>
                  <a:pt x="1922470" y="1135023"/>
                </a:lnTo>
              </a:path>
              <a:path w="3300095" h="1915795">
                <a:moveTo>
                  <a:pt x="1921695" y="1135409"/>
                </a:moveTo>
                <a:lnTo>
                  <a:pt x="1784070" y="1135409"/>
                </a:lnTo>
                <a:lnTo>
                  <a:pt x="1784070" y="847003"/>
                </a:lnTo>
                <a:lnTo>
                  <a:pt x="1921695" y="847003"/>
                </a:lnTo>
                <a:lnTo>
                  <a:pt x="1921695" y="1135409"/>
                </a:lnTo>
                <a:lnTo>
                  <a:pt x="1906516" y="1190054"/>
                </a:lnTo>
              </a:path>
              <a:path w="3300095" h="1915795">
                <a:moveTo>
                  <a:pt x="1609002" y="792357"/>
                </a:moveTo>
                <a:lnTo>
                  <a:pt x="1623169" y="847003"/>
                </a:lnTo>
              </a:path>
              <a:path w="3300095" h="1915795">
                <a:moveTo>
                  <a:pt x="1573584" y="792357"/>
                </a:moveTo>
                <a:lnTo>
                  <a:pt x="1587751" y="847003"/>
                </a:lnTo>
              </a:path>
              <a:path w="3300095" h="1915795">
                <a:moveTo>
                  <a:pt x="1540189" y="792357"/>
                </a:moveTo>
                <a:lnTo>
                  <a:pt x="1554357" y="847003"/>
                </a:lnTo>
              </a:path>
              <a:path w="3300095" h="1915795">
                <a:moveTo>
                  <a:pt x="1487568" y="819174"/>
                </a:moveTo>
                <a:lnTo>
                  <a:pt x="1488548" y="827145"/>
                </a:lnTo>
                <a:lnTo>
                  <a:pt x="1491378" y="834540"/>
                </a:lnTo>
                <a:lnTo>
                  <a:pt x="1495892" y="841044"/>
                </a:lnTo>
                <a:lnTo>
                  <a:pt x="1501926" y="846346"/>
                </a:lnTo>
              </a:path>
              <a:path w="3300095" h="1915795">
                <a:moveTo>
                  <a:pt x="1501926" y="792003"/>
                </a:moveTo>
                <a:lnTo>
                  <a:pt x="1495892" y="797304"/>
                </a:lnTo>
                <a:lnTo>
                  <a:pt x="1491378" y="803808"/>
                </a:lnTo>
                <a:lnTo>
                  <a:pt x="1488548" y="811203"/>
                </a:lnTo>
                <a:lnTo>
                  <a:pt x="1487568" y="819174"/>
                </a:lnTo>
              </a:path>
              <a:path w="3300095" h="1915795">
                <a:moveTo>
                  <a:pt x="1501735" y="792357"/>
                </a:moveTo>
                <a:lnTo>
                  <a:pt x="1515903" y="847003"/>
                </a:lnTo>
              </a:path>
              <a:path w="3300095" h="1915795">
                <a:moveTo>
                  <a:pt x="1814428" y="792357"/>
                </a:moveTo>
                <a:lnTo>
                  <a:pt x="1800261" y="847003"/>
                </a:lnTo>
              </a:path>
              <a:path w="3300095" h="1915795">
                <a:moveTo>
                  <a:pt x="1849847" y="792357"/>
                </a:moveTo>
                <a:lnTo>
                  <a:pt x="1834667" y="847003"/>
                </a:lnTo>
              </a:path>
              <a:path w="3300095" h="1915795">
                <a:moveTo>
                  <a:pt x="1883241" y="792357"/>
                </a:moveTo>
                <a:lnTo>
                  <a:pt x="1869074" y="847003"/>
                </a:lnTo>
              </a:path>
              <a:path w="3300095" h="1915795">
                <a:moveTo>
                  <a:pt x="1922470" y="846377"/>
                </a:moveTo>
                <a:lnTo>
                  <a:pt x="1928523" y="841074"/>
                </a:lnTo>
                <a:lnTo>
                  <a:pt x="1933052" y="834562"/>
                </a:lnTo>
                <a:lnTo>
                  <a:pt x="1935892" y="827155"/>
                </a:lnTo>
                <a:lnTo>
                  <a:pt x="1936874" y="819168"/>
                </a:lnTo>
              </a:path>
              <a:path w="3300095" h="1915795">
                <a:moveTo>
                  <a:pt x="1936874" y="819180"/>
                </a:moveTo>
                <a:lnTo>
                  <a:pt x="1935892" y="811193"/>
                </a:lnTo>
                <a:lnTo>
                  <a:pt x="1933052" y="803786"/>
                </a:lnTo>
                <a:lnTo>
                  <a:pt x="1928523" y="797274"/>
                </a:lnTo>
                <a:lnTo>
                  <a:pt x="1922470" y="791971"/>
                </a:lnTo>
              </a:path>
              <a:path w="3300095" h="1915795">
                <a:moveTo>
                  <a:pt x="1921695" y="792357"/>
                </a:moveTo>
                <a:lnTo>
                  <a:pt x="1784070" y="792357"/>
                </a:lnTo>
                <a:lnTo>
                  <a:pt x="1784070" y="502939"/>
                </a:lnTo>
                <a:lnTo>
                  <a:pt x="1921695" y="502939"/>
                </a:lnTo>
                <a:lnTo>
                  <a:pt x="1921695" y="792357"/>
                </a:lnTo>
                <a:lnTo>
                  <a:pt x="1906516" y="847003"/>
                </a:lnTo>
              </a:path>
              <a:path w="3300095" h="1915795">
                <a:moveTo>
                  <a:pt x="1609002" y="449306"/>
                </a:moveTo>
                <a:lnTo>
                  <a:pt x="1623169" y="502939"/>
                </a:lnTo>
              </a:path>
              <a:path w="3300095" h="1915795">
                <a:moveTo>
                  <a:pt x="1573584" y="449306"/>
                </a:moveTo>
                <a:lnTo>
                  <a:pt x="1587751" y="502939"/>
                </a:lnTo>
              </a:path>
              <a:path w="3300095" h="1915795">
                <a:moveTo>
                  <a:pt x="1540189" y="449306"/>
                </a:moveTo>
                <a:lnTo>
                  <a:pt x="1554357" y="502939"/>
                </a:lnTo>
              </a:path>
              <a:path w="3300095" h="1915795">
                <a:moveTo>
                  <a:pt x="1487568" y="476123"/>
                </a:moveTo>
                <a:lnTo>
                  <a:pt x="1488548" y="484094"/>
                </a:lnTo>
                <a:lnTo>
                  <a:pt x="1491378" y="491488"/>
                </a:lnTo>
                <a:lnTo>
                  <a:pt x="1495892" y="497993"/>
                </a:lnTo>
                <a:lnTo>
                  <a:pt x="1501926" y="503294"/>
                </a:lnTo>
              </a:path>
              <a:path w="3300095" h="1915795">
                <a:moveTo>
                  <a:pt x="1501931" y="448948"/>
                </a:moveTo>
                <a:lnTo>
                  <a:pt x="1495895" y="454250"/>
                </a:lnTo>
                <a:lnTo>
                  <a:pt x="1491379" y="460756"/>
                </a:lnTo>
                <a:lnTo>
                  <a:pt x="1488548" y="468152"/>
                </a:lnTo>
                <a:lnTo>
                  <a:pt x="1487568" y="476126"/>
                </a:lnTo>
              </a:path>
              <a:path w="3300095" h="1915795">
                <a:moveTo>
                  <a:pt x="1501735" y="449306"/>
                </a:moveTo>
                <a:lnTo>
                  <a:pt x="1515903" y="502939"/>
                </a:lnTo>
              </a:path>
              <a:path w="3300095" h="1915795">
                <a:moveTo>
                  <a:pt x="1814428" y="449306"/>
                </a:moveTo>
                <a:lnTo>
                  <a:pt x="1800261" y="502939"/>
                </a:lnTo>
              </a:path>
              <a:path w="3300095" h="1915795">
                <a:moveTo>
                  <a:pt x="1849847" y="449306"/>
                </a:moveTo>
                <a:lnTo>
                  <a:pt x="1834667" y="502939"/>
                </a:lnTo>
              </a:path>
              <a:path w="3300095" h="1915795">
                <a:moveTo>
                  <a:pt x="1883241" y="449306"/>
                </a:moveTo>
                <a:lnTo>
                  <a:pt x="1869074" y="502939"/>
                </a:lnTo>
              </a:path>
              <a:path w="3300095" h="1915795">
                <a:moveTo>
                  <a:pt x="1922470" y="503326"/>
                </a:moveTo>
                <a:lnTo>
                  <a:pt x="1928523" y="498023"/>
                </a:lnTo>
                <a:lnTo>
                  <a:pt x="1933052" y="491510"/>
                </a:lnTo>
                <a:lnTo>
                  <a:pt x="1935892" y="484103"/>
                </a:lnTo>
                <a:lnTo>
                  <a:pt x="1936874" y="476117"/>
                </a:lnTo>
              </a:path>
              <a:path w="3300095" h="1915795">
                <a:moveTo>
                  <a:pt x="1936874" y="476129"/>
                </a:moveTo>
                <a:lnTo>
                  <a:pt x="1935891" y="468140"/>
                </a:lnTo>
                <a:lnTo>
                  <a:pt x="1933051" y="460732"/>
                </a:lnTo>
                <a:lnTo>
                  <a:pt x="1928519" y="454219"/>
                </a:lnTo>
                <a:lnTo>
                  <a:pt x="1922464" y="448917"/>
                </a:lnTo>
              </a:path>
              <a:path w="3300095" h="1915795">
                <a:moveTo>
                  <a:pt x="1921695" y="449306"/>
                </a:moveTo>
                <a:lnTo>
                  <a:pt x="1784070" y="449306"/>
                </a:lnTo>
                <a:lnTo>
                  <a:pt x="1784070" y="159888"/>
                </a:lnTo>
                <a:lnTo>
                  <a:pt x="1921695" y="159888"/>
                </a:lnTo>
                <a:lnTo>
                  <a:pt x="1921695" y="449306"/>
                </a:lnTo>
                <a:lnTo>
                  <a:pt x="1906516" y="502939"/>
                </a:lnTo>
              </a:path>
              <a:path w="3300095" h="1915795">
                <a:moveTo>
                  <a:pt x="1639361" y="449306"/>
                </a:moveTo>
                <a:lnTo>
                  <a:pt x="1501735" y="449306"/>
                </a:lnTo>
                <a:lnTo>
                  <a:pt x="1501735" y="159888"/>
                </a:lnTo>
                <a:lnTo>
                  <a:pt x="1639361" y="159888"/>
                </a:lnTo>
                <a:lnTo>
                  <a:pt x="1639361" y="449306"/>
                </a:lnTo>
              </a:path>
              <a:path w="3300095" h="1915795">
                <a:moveTo>
                  <a:pt x="1639361" y="792357"/>
                </a:moveTo>
                <a:lnTo>
                  <a:pt x="1501735" y="792357"/>
                </a:lnTo>
                <a:lnTo>
                  <a:pt x="1501735" y="502939"/>
                </a:lnTo>
                <a:lnTo>
                  <a:pt x="1639361" y="502939"/>
                </a:lnTo>
                <a:lnTo>
                  <a:pt x="1639361" y="792357"/>
                </a:lnTo>
              </a:path>
              <a:path w="3300095" h="1915795">
                <a:moveTo>
                  <a:pt x="1784070" y="1478460"/>
                </a:moveTo>
                <a:lnTo>
                  <a:pt x="1784070" y="1190054"/>
                </a:lnTo>
                <a:lnTo>
                  <a:pt x="1924731" y="1190054"/>
                </a:lnTo>
              </a:path>
              <a:path w="3300095" h="1915795">
                <a:moveTo>
                  <a:pt x="1571560" y="1478460"/>
                </a:moveTo>
                <a:lnTo>
                  <a:pt x="1501735" y="1478460"/>
                </a:lnTo>
                <a:lnTo>
                  <a:pt x="1501735" y="1190054"/>
                </a:lnTo>
                <a:lnTo>
                  <a:pt x="1641385" y="1190054"/>
                </a:lnTo>
              </a:path>
              <a:path w="3300095" h="1915795">
                <a:moveTo>
                  <a:pt x="1639361" y="1135409"/>
                </a:moveTo>
                <a:lnTo>
                  <a:pt x="1501735" y="1135409"/>
                </a:lnTo>
                <a:lnTo>
                  <a:pt x="1501735" y="847003"/>
                </a:lnTo>
                <a:lnTo>
                  <a:pt x="1639361" y="847003"/>
                </a:lnTo>
                <a:lnTo>
                  <a:pt x="1639361" y="1135409"/>
                </a:lnTo>
              </a:path>
              <a:path w="3300095" h="1915795">
                <a:moveTo>
                  <a:pt x="1639361" y="1190054"/>
                </a:moveTo>
                <a:lnTo>
                  <a:pt x="1639361" y="1478460"/>
                </a:lnTo>
              </a:path>
              <a:path w="3300095" h="1915795">
                <a:moveTo>
                  <a:pt x="1483520" y="1742580"/>
                </a:moveTo>
                <a:lnTo>
                  <a:pt x="1501735" y="1742580"/>
                </a:lnTo>
                <a:lnTo>
                  <a:pt x="1639361" y="1742580"/>
                </a:lnTo>
                <a:lnTo>
                  <a:pt x="1784070" y="1742580"/>
                </a:lnTo>
                <a:lnTo>
                  <a:pt x="1921695" y="1742580"/>
                </a:lnTo>
                <a:lnTo>
                  <a:pt x="1939910" y="1742580"/>
                </a:lnTo>
              </a:path>
              <a:path w="3300095" h="1915795">
                <a:moveTo>
                  <a:pt x="1514891" y="1729424"/>
                </a:moveTo>
                <a:lnTo>
                  <a:pt x="1489592" y="1754723"/>
                </a:lnTo>
              </a:path>
              <a:path w="3300095" h="1915795">
                <a:moveTo>
                  <a:pt x="1501735" y="1765855"/>
                </a:moveTo>
                <a:lnTo>
                  <a:pt x="1501735" y="1718293"/>
                </a:lnTo>
              </a:path>
              <a:path w="3300095" h="1915795">
                <a:moveTo>
                  <a:pt x="1639361" y="1765855"/>
                </a:moveTo>
                <a:lnTo>
                  <a:pt x="1639361" y="1718293"/>
                </a:lnTo>
              </a:path>
              <a:path w="3300095" h="1915795">
                <a:moveTo>
                  <a:pt x="1651504" y="1729424"/>
                </a:moveTo>
                <a:lnTo>
                  <a:pt x="1626205" y="1754723"/>
                </a:lnTo>
              </a:path>
              <a:path w="3300095" h="1915795">
                <a:moveTo>
                  <a:pt x="1784070" y="1765855"/>
                </a:moveTo>
                <a:lnTo>
                  <a:pt x="1784070" y="1718293"/>
                </a:lnTo>
              </a:path>
              <a:path w="3300095" h="1915795">
                <a:moveTo>
                  <a:pt x="1797225" y="1729424"/>
                </a:moveTo>
                <a:lnTo>
                  <a:pt x="1771926" y="1754723"/>
                </a:lnTo>
              </a:path>
              <a:path w="3300095" h="1915795">
                <a:moveTo>
                  <a:pt x="1908540" y="1754723"/>
                </a:moveTo>
                <a:lnTo>
                  <a:pt x="1933839" y="1729424"/>
                </a:lnTo>
              </a:path>
              <a:path w="3300095" h="1915795">
                <a:moveTo>
                  <a:pt x="1921695" y="1765855"/>
                </a:moveTo>
                <a:lnTo>
                  <a:pt x="1921695" y="1718293"/>
                </a:lnTo>
              </a:path>
              <a:path w="3300095" h="1915795">
                <a:moveTo>
                  <a:pt x="1483520" y="1891337"/>
                </a:moveTo>
                <a:lnTo>
                  <a:pt x="1501735" y="1891337"/>
                </a:lnTo>
                <a:lnTo>
                  <a:pt x="1921695" y="1891337"/>
                </a:lnTo>
                <a:lnTo>
                  <a:pt x="1939910" y="1891337"/>
                </a:lnTo>
              </a:path>
              <a:path w="3300095" h="1915795">
                <a:moveTo>
                  <a:pt x="1514891" y="1878181"/>
                </a:moveTo>
                <a:lnTo>
                  <a:pt x="1489592" y="1904492"/>
                </a:lnTo>
              </a:path>
              <a:path w="3300095" h="1915795">
                <a:moveTo>
                  <a:pt x="1908540" y="1904492"/>
                </a:moveTo>
                <a:lnTo>
                  <a:pt x="1933839" y="1878181"/>
                </a:lnTo>
              </a:path>
              <a:path w="3300095" h="1915795">
                <a:moveTo>
                  <a:pt x="1501735" y="1915623"/>
                </a:moveTo>
                <a:lnTo>
                  <a:pt x="1501735" y="1868062"/>
                </a:lnTo>
              </a:path>
              <a:path w="3300095" h="1915795">
                <a:moveTo>
                  <a:pt x="1921695" y="1915623"/>
                </a:moveTo>
                <a:lnTo>
                  <a:pt x="1921695" y="186806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5" name="object 2365"/>
          <p:cNvSpPr txBox="1"/>
          <p:nvPr/>
        </p:nvSpPr>
        <p:spPr>
          <a:xfrm>
            <a:off x="9439599" y="3492803"/>
            <a:ext cx="1160145" cy="14922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800">
                <a:latin typeface="Arial"/>
                <a:cs typeface="Arial"/>
              </a:rPr>
              <a:t>Піноблок</a:t>
            </a:r>
            <a:r>
              <a:rPr dirty="0" sz="800" spc="-3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600х100хh300</a:t>
            </a:r>
            <a:endParaRPr sz="800">
              <a:latin typeface="Arial"/>
              <a:cs typeface="Arial"/>
            </a:endParaRPr>
          </a:p>
        </p:txBody>
      </p:sp>
      <p:sp>
        <p:nvSpPr>
          <p:cNvPr id="2366" name="object 2366"/>
          <p:cNvSpPr txBox="1"/>
          <p:nvPr/>
        </p:nvSpPr>
        <p:spPr>
          <a:xfrm>
            <a:off x="10943359" y="4843186"/>
            <a:ext cx="518795" cy="15113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800" spc="5">
                <a:latin typeface="Arial"/>
                <a:cs typeface="Arial"/>
              </a:rPr>
              <a:t>100</a:t>
            </a:r>
            <a:r>
              <a:rPr dirty="0" sz="800" spc="-45">
                <a:latin typeface="Arial"/>
                <a:cs typeface="Arial"/>
              </a:rPr>
              <a:t> </a:t>
            </a:r>
            <a:r>
              <a:rPr dirty="0" sz="800" spc="5">
                <a:latin typeface="Arial"/>
                <a:cs typeface="Arial"/>
              </a:rPr>
              <a:t>50100</a:t>
            </a:r>
            <a:endParaRPr sz="800">
              <a:latin typeface="Arial"/>
              <a:cs typeface="Arial"/>
            </a:endParaRPr>
          </a:p>
        </p:txBody>
      </p:sp>
      <p:sp>
        <p:nvSpPr>
          <p:cNvPr id="2367" name="object 2367"/>
          <p:cNvSpPr txBox="1"/>
          <p:nvPr/>
        </p:nvSpPr>
        <p:spPr>
          <a:xfrm>
            <a:off x="11068842" y="4989919"/>
            <a:ext cx="200025" cy="15113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800" spc="5">
                <a:latin typeface="Arial"/>
                <a:cs typeface="Arial"/>
              </a:rPr>
              <a:t>250</a:t>
            </a:r>
            <a:endParaRPr sz="800">
              <a:latin typeface="Arial"/>
              <a:cs typeface="Arial"/>
            </a:endParaRPr>
          </a:p>
        </p:txBody>
      </p:sp>
      <p:sp>
        <p:nvSpPr>
          <p:cNvPr id="2368" name="object 2368"/>
          <p:cNvSpPr txBox="1"/>
          <p:nvPr/>
        </p:nvSpPr>
        <p:spPr>
          <a:xfrm>
            <a:off x="11589996" y="4175035"/>
            <a:ext cx="1184275" cy="236220"/>
          </a:xfrm>
          <a:prstGeom prst="rect">
            <a:avLst/>
          </a:prstGeom>
        </p:spPr>
        <p:txBody>
          <a:bodyPr wrap="square" lIns="0" tIns="29845" rIns="0" bIns="0" rtlCol="0" vert="horz">
            <a:spAutoFit/>
          </a:bodyPr>
          <a:lstStyle/>
          <a:p>
            <a:pPr marL="86995" marR="5080" indent="-74930">
              <a:lnSpc>
                <a:spcPts val="760"/>
              </a:lnSpc>
              <a:spcBef>
                <a:spcPts val="235"/>
              </a:spcBef>
            </a:pPr>
            <a:r>
              <a:rPr dirty="0" sz="750" spc="-5">
                <a:latin typeface="Arial"/>
                <a:cs typeface="Arial"/>
              </a:rPr>
              <a:t>Армовати</a:t>
            </a:r>
            <a:r>
              <a:rPr dirty="0" sz="750" spc="-25">
                <a:latin typeface="Arial"/>
                <a:cs typeface="Arial"/>
              </a:rPr>
              <a:t> </a:t>
            </a:r>
            <a:r>
              <a:rPr dirty="0" sz="750" spc="-5">
                <a:latin typeface="Arial"/>
                <a:cs typeface="Arial"/>
              </a:rPr>
              <a:t>прутами</a:t>
            </a:r>
            <a:r>
              <a:rPr dirty="0" sz="750" spc="-20">
                <a:latin typeface="Arial"/>
                <a:cs typeface="Arial"/>
              </a:rPr>
              <a:t> </a:t>
            </a:r>
            <a:r>
              <a:rPr dirty="0" sz="750" spc="-5">
                <a:latin typeface="Arial"/>
                <a:cs typeface="Arial"/>
              </a:rPr>
              <a:t>Ø</a:t>
            </a:r>
            <a:r>
              <a:rPr dirty="0" sz="750" spc="-25">
                <a:latin typeface="Arial"/>
                <a:cs typeface="Arial"/>
              </a:rPr>
              <a:t> </a:t>
            </a:r>
            <a:r>
              <a:rPr dirty="0" sz="750" spc="-5">
                <a:latin typeface="Arial"/>
                <a:cs typeface="Arial"/>
              </a:rPr>
              <a:t>8</a:t>
            </a:r>
            <a:r>
              <a:rPr dirty="0" sz="750" spc="-20">
                <a:latin typeface="Arial"/>
                <a:cs typeface="Arial"/>
              </a:rPr>
              <a:t> </a:t>
            </a:r>
            <a:r>
              <a:rPr dirty="0" sz="750" spc="-5">
                <a:latin typeface="Arial"/>
                <a:cs typeface="Arial"/>
              </a:rPr>
              <a:t>мм </a:t>
            </a:r>
            <a:r>
              <a:rPr dirty="0" sz="750" spc="-195">
                <a:latin typeface="Arial"/>
                <a:cs typeface="Arial"/>
              </a:rPr>
              <a:t> </a:t>
            </a:r>
            <a:r>
              <a:rPr dirty="0" sz="750" spc="-5">
                <a:latin typeface="Arial"/>
                <a:cs typeface="Arial"/>
              </a:rPr>
              <a:t>через</a:t>
            </a:r>
            <a:r>
              <a:rPr dirty="0" sz="750" spc="-15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два</a:t>
            </a:r>
            <a:r>
              <a:rPr dirty="0" sz="750" spc="-15">
                <a:latin typeface="Arial"/>
                <a:cs typeface="Arial"/>
              </a:rPr>
              <a:t> </a:t>
            </a:r>
            <a:r>
              <a:rPr dirty="0" sz="750" spc="-10">
                <a:latin typeface="Arial"/>
                <a:cs typeface="Arial"/>
              </a:rPr>
              <a:t>ряди</a:t>
            </a:r>
            <a:r>
              <a:rPr dirty="0" sz="750" spc="-15">
                <a:latin typeface="Arial"/>
                <a:cs typeface="Arial"/>
              </a:rPr>
              <a:t> </a:t>
            </a:r>
            <a:r>
              <a:rPr dirty="0" sz="750" spc="-5">
                <a:latin typeface="Arial"/>
                <a:cs typeface="Arial"/>
              </a:rPr>
              <a:t>кладки</a:t>
            </a:r>
            <a:endParaRPr sz="750">
              <a:latin typeface="Arial"/>
              <a:cs typeface="Arial"/>
            </a:endParaRPr>
          </a:p>
        </p:txBody>
      </p:sp>
      <p:sp>
        <p:nvSpPr>
          <p:cNvPr id="2369" name="object 2369"/>
          <p:cNvSpPr/>
          <p:nvPr/>
        </p:nvSpPr>
        <p:spPr>
          <a:xfrm>
            <a:off x="12298919" y="6356740"/>
            <a:ext cx="0" cy="536575"/>
          </a:xfrm>
          <a:custGeom>
            <a:avLst/>
            <a:gdLst/>
            <a:ahLst/>
            <a:cxnLst/>
            <a:rect l="l" t="t" r="r" b="b"/>
            <a:pathLst>
              <a:path w="0" h="536575">
                <a:moveTo>
                  <a:pt x="0" y="536334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0" name="object 2370"/>
          <p:cNvSpPr/>
          <p:nvPr/>
        </p:nvSpPr>
        <p:spPr>
          <a:xfrm>
            <a:off x="12256417" y="8781376"/>
            <a:ext cx="0" cy="43815"/>
          </a:xfrm>
          <a:custGeom>
            <a:avLst/>
            <a:gdLst/>
            <a:ahLst/>
            <a:cxnLst/>
            <a:rect l="l" t="t" r="r" b="b"/>
            <a:pathLst>
              <a:path w="0" h="43815">
                <a:moveTo>
                  <a:pt x="0" y="0"/>
                </a:moveTo>
                <a:lnTo>
                  <a:pt x="0" y="4351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2371" name="object 2371"/>
          <p:cNvGrpSpPr/>
          <p:nvPr/>
        </p:nvGrpSpPr>
        <p:grpSpPr>
          <a:xfrm>
            <a:off x="10768848" y="6258581"/>
            <a:ext cx="3357245" cy="2733675"/>
            <a:chOff x="10768848" y="6258581"/>
            <a:chExt cx="3357245" cy="2733675"/>
          </a:xfrm>
        </p:grpSpPr>
        <p:sp>
          <p:nvSpPr>
            <p:cNvPr id="2372" name="object 2372"/>
            <p:cNvSpPr/>
            <p:nvPr/>
          </p:nvSpPr>
          <p:spPr>
            <a:xfrm>
              <a:off x="12318146" y="7153146"/>
              <a:ext cx="241935" cy="455930"/>
            </a:xfrm>
            <a:custGeom>
              <a:avLst/>
              <a:gdLst/>
              <a:ahLst/>
              <a:cxnLst/>
              <a:rect l="l" t="t" r="r" b="b"/>
              <a:pathLst>
                <a:path w="241934" h="455929">
                  <a:moveTo>
                    <a:pt x="241856" y="434127"/>
                  </a:moveTo>
                  <a:lnTo>
                    <a:pt x="220605" y="455378"/>
                  </a:lnTo>
                </a:path>
                <a:path w="241934" h="455929">
                  <a:moveTo>
                    <a:pt x="241856" y="381505"/>
                  </a:moveTo>
                  <a:lnTo>
                    <a:pt x="167983" y="455378"/>
                  </a:lnTo>
                </a:path>
                <a:path w="241934" h="455929">
                  <a:moveTo>
                    <a:pt x="241856" y="328884"/>
                  </a:moveTo>
                  <a:lnTo>
                    <a:pt x="116374" y="455378"/>
                  </a:lnTo>
                </a:path>
                <a:path w="241934" h="455929">
                  <a:moveTo>
                    <a:pt x="241856" y="277274"/>
                  </a:moveTo>
                  <a:lnTo>
                    <a:pt x="63752" y="455378"/>
                  </a:lnTo>
                </a:path>
                <a:path w="241934" h="455929">
                  <a:moveTo>
                    <a:pt x="241856" y="224653"/>
                  </a:moveTo>
                  <a:lnTo>
                    <a:pt x="11131" y="455378"/>
                  </a:lnTo>
                </a:path>
                <a:path w="241934" h="455929">
                  <a:moveTo>
                    <a:pt x="241856" y="172031"/>
                  </a:moveTo>
                  <a:lnTo>
                    <a:pt x="0" y="413888"/>
                  </a:lnTo>
                </a:path>
                <a:path w="241934" h="455929">
                  <a:moveTo>
                    <a:pt x="199354" y="162924"/>
                  </a:moveTo>
                  <a:lnTo>
                    <a:pt x="0" y="362278"/>
                  </a:lnTo>
                </a:path>
                <a:path w="241934" h="455929">
                  <a:moveTo>
                    <a:pt x="241856" y="120422"/>
                  </a:moveTo>
                  <a:lnTo>
                    <a:pt x="207450" y="153816"/>
                  </a:lnTo>
                </a:path>
                <a:path w="241934" h="455929">
                  <a:moveTo>
                    <a:pt x="191258" y="117386"/>
                  </a:moveTo>
                  <a:lnTo>
                    <a:pt x="0" y="309657"/>
                  </a:lnTo>
                </a:path>
                <a:path w="241934" h="455929">
                  <a:moveTo>
                    <a:pt x="215545" y="93099"/>
                  </a:moveTo>
                  <a:lnTo>
                    <a:pt x="207450" y="101195"/>
                  </a:lnTo>
                </a:path>
                <a:path w="241934" h="455929">
                  <a:moveTo>
                    <a:pt x="163936" y="93099"/>
                  </a:moveTo>
                  <a:lnTo>
                    <a:pt x="0" y="257035"/>
                  </a:lnTo>
                </a:path>
                <a:path w="241934" h="455929">
                  <a:moveTo>
                    <a:pt x="42501" y="162924"/>
                  </a:moveTo>
                  <a:lnTo>
                    <a:pt x="0" y="204414"/>
                  </a:lnTo>
                </a:path>
                <a:path w="241934" h="455929">
                  <a:moveTo>
                    <a:pt x="111314" y="93099"/>
                  </a:moveTo>
                  <a:lnTo>
                    <a:pt x="49585" y="154828"/>
                  </a:lnTo>
                </a:path>
                <a:path w="241934" h="455929">
                  <a:moveTo>
                    <a:pt x="33394" y="118398"/>
                  </a:moveTo>
                  <a:lnTo>
                    <a:pt x="0" y="152804"/>
                  </a:lnTo>
                </a:path>
                <a:path w="241934" h="455929">
                  <a:moveTo>
                    <a:pt x="58693" y="93099"/>
                  </a:moveTo>
                  <a:lnTo>
                    <a:pt x="49585" y="102207"/>
                  </a:lnTo>
                </a:path>
                <a:path w="241934" h="455929">
                  <a:moveTo>
                    <a:pt x="7083" y="93099"/>
                  </a:moveTo>
                  <a:lnTo>
                    <a:pt x="0" y="100183"/>
                  </a:lnTo>
                </a:path>
                <a:path w="241934" h="455929">
                  <a:moveTo>
                    <a:pt x="170007" y="93099"/>
                  </a:moveTo>
                  <a:lnTo>
                    <a:pt x="191258" y="70836"/>
                  </a:lnTo>
                </a:path>
                <a:path w="241934" h="455929">
                  <a:moveTo>
                    <a:pt x="94111" y="93099"/>
                  </a:moveTo>
                  <a:lnTo>
                    <a:pt x="123458" y="63752"/>
                  </a:lnTo>
                </a:path>
                <a:path w="241934" h="455929">
                  <a:moveTo>
                    <a:pt x="131553" y="93099"/>
                  </a:moveTo>
                  <a:lnTo>
                    <a:pt x="149768" y="75896"/>
                  </a:lnTo>
                </a:path>
                <a:path w="241934" h="455929">
                  <a:moveTo>
                    <a:pt x="158876" y="65776"/>
                  </a:moveTo>
                  <a:lnTo>
                    <a:pt x="160900" y="63752"/>
                  </a:lnTo>
                </a:path>
                <a:path w="241934" h="455929">
                  <a:moveTo>
                    <a:pt x="56669" y="93099"/>
                  </a:moveTo>
                  <a:lnTo>
                    <a:pt x="73872" y="75896"/>
                  </a:lnTo>
                </a:path>
                <a:path w="241934" h="455929">
                  <a:moveTo>
                    <a:pt x="82980" y="65776"/>
                  </a:moveTo>
                  <a:lnTo>
                    <a:pt x="86015" y="63752"/>
                  </a:lnTo>
                </a:path>
                <a:path w="241934" h="455929">
                  <a:moveTo>
                    <a:pt x="201378" y="159888"/>
                  </a:moveTo>
                  <a:lnTo>
                    <a:pt x="205426" y="156852"/>
                  </a:lnTo>
                </a:path>
                <a:path w="241934" h="455929">
                  <a:moveTo>
                    <a:pt x="194294" y="114350"/>
                  </a:moveTo>
                  <a:lnTo>
                    <a:pt x="205426" y="104230"/>
                  </a:lnTo>
                </a:path>
                <a:path w="241934" h="455929">
                  <a:moveTo>
                    <a:pt x="194294" y="62740"/>
                  </a:moveTo>
                  <a:lnTo>
                    <a:pt x="205426" y="51609"/>
                  </a:lnTo>
                </a:path>
                <a:path w="241934" h="455929">
                  <a:moveTo>
                    <a:pt x="194294" y="10119"/>
                  </a:moveTo>
                  <a:lnTo>
                    <a:pt x="205426" y="0"/>
                  </a:lnTo>
                </a:path>
                <a:path w="241934" h="455929">
                  <a:moveTo>
                    <a:pt x="44525" y="159888"/>
                  </a:moveTo>
                  <a:lnTo>
                    <a:pt x="47561" y="157864"/>
                  </a:lnTo>
                </a:path>
                <a:path w="241934" h="455929">
                  <a:moveTo>
                    <a:pt x="36430" y="115362"/>
                  </a:moveTo>
                  <a:lnTo>
                    <a:pt x="47561" y="10524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3" name="object 2373"/>
            <p:cNvSpPr/>
            <p:nvPr/>
          </p:nvSpPr>
          <p:spPr>
            <a:xfrm>
              <a:off x="10815398" y="6975043"/>
              <a:ext cx="3200400" cy="241935"/>
            </a:xfrm>
            <a:custGeom>
              <a:avLst/>
              <a:gdLst/>
              <a:ahLst/>
              <a:cxnLst/>
              <a:rect l="l" t="t" r="r" b="b"/>
              <a:pathLst>
                <a:path w="3200400" h="241934">
                  <a:moveTo>
                    <a:pt x="0" y="108278"/>
                  </a:moveTo>
                  <a:lnTo>
                    <a:pt x="10119" y="98159"/>
                  </a:lnTo>
                </a:path>
                <a:path w="3200400" h="241934">
                  <a:moveTo>
                    <a:pt x="90063" y="18215"/>
                  </a:moveTo>
                  <a:lnTo>
                    <a:pt x="108278" y="0"/>
                  </a:lnTo>
                </a:path>
                <a:path w="3200400" h="241934">
                  <a:moveTo>
                    <a:pt x="90063" y="232748"/>
                  </a:moveTo>
                  <a:lnTo>
                    <a:pt x="187211" y="134589"/>
                  </a:lnTo>
                </a:path>
                <a:path w="3200400" h="241934">
                  <a:moveTo>
                    <a:pt x="193282" y="128517"/>
                  </a:moveTo>
                  <a:lnTo>
                    <a:pt x="322812" y="0"/>
                  </a:lnTo>
                </a:path>
                <a:path w="3200400" h="241934">
                  <a:moveTo>
                    <a:pt x="294477" y="241856"/>
                  </a:moveTo>
                  <a:lnTo>
                    <a:pt x="536334" y="0"/>
                  </a:lnTo>
                </a:path>
                <a:path w="3200400" h="241934">
                  <a:moveTo>
                    <a:pt x="509011" y="241856"/>
                  </a:moveTo>
                  <a:lnTo>
                    <a:pt x="750867" y="0"/>
                  </a:lnTo>
                </a:path>
                <a:path w="3200400" h="241934">
                  <a:moveTo>
                    <a:pt x="722533" y="241856"/>
                  </a:moveTo>
                  <a:lnTo>
                    <a:pt x="964389" y="0"/>
                  </a:lnTo>
                </a:path>
                <a:path w="3200400" h="241934">
                  <a:moveTo>
                    <a:pt x="937066" y="241856"/>
                  </a:moveTo>
                  <a:lnTo>
                    <a:pt x="1178923" y="0"/>
                  </a:lnTo>
                </a:path>
                <a:path w="3200400" h="241934">
                  <a:moveTo>
                    <a:pt x="1150588" y="241856"/>
                  </a:moveTo>
                  <a:lnTo>
                    <a:pt x="1392445" y="0"/>
                  </a:lnTo>
                </a:path>
                <a:path w="3200400" h="241934">
                  <a:moveTo>
                    <a:pt x="1365122" y="241856"/>
                  </a:moveTo>
                  <a:lnTo>
                    <a:pt x="1606978" y="0"/>
                  </a:lnTo>
                </a:path>
                <a:path w="3200400" h="241934">
                  <a:moveTo>
                    <a:pt x="1578644" y="241856"/>
                  </a:moveTo>
                  <a:lnTo>
                    <a:pt x="1820500" y="0"/>
                  </a:lnTo>
                </a:path>
                <a:path w="3200400" h="241934">
                  <a:moveTo>
                    <a:pt x="1793177" y="241856"/>
                  </a:moveTo>
                  <a:lnTo>
                    <a:pt x="2035034" y="0"/>
                  </a:lnTo>
                </a:path>
                <a:path w="3200400" h="241934">
                  <a:moveTo>
                    <a:pt x="2007711" y="241856"/>
                  </a:moveTo>
                  <a:lnTo>
                    <a:pt x="2249567" y="0"/>
                  </a:lnTo>
                </a:path>
                <a:path w="3200400" h="241934">
                  <a:moveTo>
                    <a:pt x="2221233" y="241856"/>
                  </a:moveTo>
                  <a:lnTo>
                    <a:pt x="2463089" y="0"/>
                  </a:lnTo>
                </a:path>
                <a:path w="3200400" h="241934">
                  <a:moveTo>
                    <a:pt x="2435766" y="241856"/>
                  </a:moveTo>
                  <a:lnTo>
                    <a:pt x="2677623" y="0"/>
                  </a:lnTo>
                </a:path>
                <a:path w="3200400" h="241934">
                  <a:moveTo>
                    <a:pt x="2649288" y="241856"/>
                  </a:moveTo>
                  <a:lnTo>
                    <a:pt x="2891145" y="0"/>
                  </a:lnTo>
                </a:path>
                <a:path w="3200400" h="241934">
                  <a:moveTo>
                    <a:pt x="2863822" y="241856"/>
                  </a:moveTo>
                  <a:lnTo>
                    <a:pt x="3105678" y="0"/>
                  </a:lnTo>
                </a:path>
                <a:path w="3200400" h="241934">
                  <a:moveTo>
                    <a:pt x="3077344" y="241856"/>
                  </a:moveTo>
                  <a:lnTo>
                    <a:pt x="3199790" y="120422"/>
                  </a:lnTo>
                </a:path>
                <a:path w="3200400" h="241934">
                  <a:moveTo>
                    <a:pt x="97147" y="118398"/>
                  </a:moveTo>
                  <a:lnTo>
                    <a:pt x="158876" y="566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4" name="object 2374"/>
            <p:cNvSpPr/>
            <p:nvPr/>
          </p:nvSpPr>
          <p:spPr>
            <a:xfrm>
              <a:off x="11001597" y="700438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75" name="object 2375"/>
            <p:cNvSpPr/>
            <p:nvPr/>
          </p:nvSpPr>
          <p:spPr>
            <a:xfrm>
              <a:off x="11002609" y="6975043"/>
              <a:ext cx="79375" cy="241935"/>
            </a:xfrm>
            <a:custGeom>
              <a:avLst/>
              <a:gdLst/>
              <a:ahLst/>
              <a:cxnLst/>
              <a:rect l="l" t="t" r="r" b="b"/>
              <a:pathLst>
                <a:path w="79375" h="241934">
                  <a:moveTo>
                    <a:pt x="25298" y="3035"/>
                  </a:moveTo>
                  <a:lnTo>
                    <a:pt x="28334" y="0"/>
                  </a:lnTo>
                </a:path>
                <a:path w="79375" h="241934">
                  <a:moveTo>
                    <a:pt x="0" y="241856"/>
                  </a:moveTo>
                  <a:lnTo>
                    <a:pt x="78932" y="1629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6" name="object 2376"/>
            <p:cNvSpPr/>
            <p:nvPr/>
          </p:nvSpPr>
          <p:spPr>
            <a:xfrm>
              <a:off x="11107852" y="71116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77" name="object 2377"/>
            <p:cNvSpPr/>
            <p:nvPr/>
          </p:nvSpPr>
          <p:spPr>
            <a:xfrm>
              <a:off x="11135175" y="6975043"/>
              <a:ext cx="241300" cy="217170"/>
            </a:xfrm>
            <a:custGeom>
              <a:avLst/>
              <a:gdLst/>
              <a:ahLst/>
              <a:cxnLst/>
              <a:rect l="l" t="t" r="r" b="b"/>
              <a:pathLst>
                <a:path w="241300" h="217170">
                  <a:moveTo>
                    <a:pt x="0" y="109290"/>
                  </a:moveTo>
                  <a:lnTo>
                    <a:pt x="109290" y="0"/>
                  </a:lnTo>
                </a:path>
                <a:path w="241300" h="217170">
                  <a:moveTo>
                    <a:pt x="107266" y="216557"/>
                  </a:moveTo>
                  <a:lnTo>
                    <a:pt x="240844" y="8298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8" name="object 2378"/>
            <p:cNvSpPr/>
            <p:nvPr/>
          </p:nvSpPr>
          <p:spPr>
            <a:xfrm>
              <a:off x="11402330" y="703171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79" name="object 2379"/>
            <p:cNvSpPr/>
            <p:nvPr/>
          </p:nvSpPr>
          <p:spPr>
            <a:xfrm>
              <a:off x="11429653" y="6975043"/>
              <a:ext cx="53975" cy="241935"/>
            </a:xfrm>
            <a:custGeom>
              <a:avLst/>
              <a:gdLst/>
              <a:ahLst/>
              <a:cxnLst/>
              <a:rect l="l" t="t" r="r" b="b"/>
              <a:pathLst>
                <a:path w="53975" h="241934">
                  <a:moveTo>
                    <a:pt x="0" y="29346"/>
                  </a:moveTo>
                  <a:lnTo>
                    <a:pt x="29346" y="0"/>
                  </a:lnTo>
                </a:path>
                <a:path w="53975" h="241934">
                  <a:moveTo>
                    <a:pt x="1011" y="241856"/>
                  </a:moveTo>
                  <a:lnTo>
                    <a:pt x="53633" y="19024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0" name="object 2380"/>
            <p:cNvSpPr/>
            <p:nvPr/>
          </p:nvSpPr>
          <p:spPr>
            <a:xfrm>
              <a:off x="11509596" y="713796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81" name="object 2381"/>
            <p:cNvSpPr/>
            <p:nvPr/>
          </p:nvSpPr>
          <p:spPr>
            <a:xfrm>
              <a:off x="11535908" y="6978078"/>
              <a:ext cx="241300" cy="239395"/>
            </a:xfrm>
            <a:custGeom>
              <a:avLst/>
              <a:gdLst/>
              <a:ahLst/>
              <a:cxnLst/>
              <a:rect l="l" t="t" r="r" b="b"/>
              <a:pathLst>
                <a:path w="241300" h="239395">
                  <a:moveTo>
                    <a:pt x="0" y="133577"/>
                  </a:moveTo>
                  <a:lnTo>
                    <a:pt x="134589" y="0"/>
                  </a:lnTo>
                </a:path>
                <a:path w="241300" h="239395">
                  <a:moveTo>
                    <a:pt x="109290" y="238820"/>
                  </a:moveTo>
                  <a:lnTo>
                    <a:pt x="240844" y="10625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2" name="object 2382"/>
            <p:cNvSpPr/>
            <p:nvPr/>
          </p:nvSpPr>
          <p:spPr>
            <a:xfrm>
              <a:off x="11804074" y="705802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83" name="object 2383"/>
            <p:cNvSpPr/>
            <p:nvPr/>
          </p:nvSpPr>
          <p:spPr>
            <a:xfrm>
              <a:off x="11830385" y="6975043"/>
              <a:ext cx="57150" cy="241935"/>
            </a:xfrm>
            <a:custGeom>
              <a:avLst/>
              <a:gdLst/>
              <a:ahLst/>
              <a:cxnLst/>
              <a:rect l="l" t="t" r="r" b="b"/>
              <a:pathLst>
                <a:path w="57150" h="241934">
                  <a:moveTo>
                    <a:pt x="0" y="56669"/>
                  </a:moveTo>
                  <a:lnTo>
                    <a:pt x="56669" y="0"/>
                  </a:lnTo>
                </a:path>
                <a:path w="57150" h="241934">
                  <a:moveTo>
                    <a:pt x="29346" y="241856"/>
                  </a:moveTo>
                  <a:lnTo>
                    <a:pt x="53633" y="21655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4" name="object 2384"/>
            <p:cNvSpPr/>
            <p:nvPr/>
          </p:nvSpPr>
          <p:spPr>
            <a:xfrm>
              <a:off x="11911341" y="716529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85" name="object 2385"/>
            <p:cNvSpPr/>
            <p:nvPr/>
          </p:nvSpPr>
          <p:spPr>
            <a:xfrm>
              <a:off x="11937652" y="7004389"/>
              <a:ext cx="133985" cy="133985"/>
            </a:xfrm>
            <a:custGeom>
              <a:avLst/>
              <a:gdLst/>
              <a:ahLst/>
              <a:cxnLst/>
              <a:rect l="l" t="t" r="r" b="b"/>
              <a:pathLst>
                <a:path w="133984" h="133984">
                  <a:moveTo>
                    <a:pt x="0" y="133577"/>
                  </a:moveTo>
                  <a:lnTo>
                    <a:pt x="13357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6" name="object 2386"/>
            <p:cNvSpPr/>
            <p:nvPr/>
          </p:nvSpPr>
          <p:spPr>
            <a:xfrm>
              <a:off x="12098552" y="697807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87" name="object 2387"/>
            <p:cNvSpPr/>
            <p:nvPr/>
          </p:nvSpPr>
          <p:spPr>
            <a:xfrm>
              <a:off x="12073254" y="7111656"/>
              <a:ext cx="105410" cy="105410"/>
            </a:xfrm>
            <a:custGeom>
              <a:avLst/>
              <a:gdLst/>
              <a:ahLst/>
              <a:cxnLst/>
              <a:rect l="l" t="t" r="r" b="b"/>
              <a:pathLst>
                <a:path w="105409" h="105409">
                  <a:moveTo>
                    <a:pt x="0" y="105242"/>
                  </a:moveTo>
                  <a:lnTo>
                    <a:pt x="10524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8" name="object 2388"/>
            <p:cNvSpPr/>
            <p:nvPr/>
          </p:nvSpPr>
          <p:spPr>
            <a:xfrm>
              <a:off x="12205819" y="708433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89" name="object 2389"/>
            <p:cNvSpPr/>
            <p:nvPr/>
          </p:nvSpPr>
          <p:spPr>
            <a:xfrm>
              <a:off x="12232130" y="6975043"/>
              <a:ext cx="83185" cy="83185"/>
            </a:xfrm>
            <a:custGeom>
              <a:avLst/>
              <a:gdLst/>
              <a:ahLst/>
              <a:cxnLst/>
              <a:rect l="l" t="t" r="r" b="b"/>
              <a:pathLst>
                <a:path w="83184" h="83184">
                  <a:moveTo>
                    <a:pt x="0" y="82980"/>
                  </a:moveTo>
                  <a:lnTo>
                    <a:pt x="8298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0" name="object 2390"/>
            <p:cNvSpPr/>
            <p:nvPr/>
          </p:nvSpPr>
          <p:spPr>
            <a:xfrm>
              <a:off x="12312074" y="719160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91" name="object 2391"/>
            <p:cNvSpPr/>
            <p:nvPr/>
          </p:nvSpPr>
          <p:spPr>
            <a:xfrm>
              <a:off x="12339397" y="7031712"/>
              <a:ext cx="133985" cy="133985"/>
            </a:xfrm>
            <a:custGeom>
              <a:avLst/>
              <a:gdLst/>
              <a:ahLst/>
              <a:cxnLst/>
              <a:rect l="l" t="t" r="r" b="b"/>
              <a:pathLst>
                <a:path w="133984" h="133984">
                  <a:moveTo>
                    <a:pt x="0" y="133577"/>
                  </a:moveTo>
                  <a:lnTo>
                    <a:pt x="15179" y="117386"/>
                  </a:lnTo>
                </a:path>
                <a:path w="133984" h="133984">
                  <a:moveTo>
                    <a:pt x="26310" y="107266"/>
                  </a:moveTo>
                  <a:lnTo>
                    <a:pt x="13357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2" name="object 2392"/>
            <p:cNvSpPr/>
            <p:nvPr/>
          </p:nvSpPr>
          <p:spPr>
            <a:xfrm>
              <a:off x="12499285" y="700438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93" name="object 2393"/>
            <p:cNvSpPr/>
            <p:nvPr/>
          </p:nvSpPr>
          <p:spPr>
            <a:xfrm>
              <a:off x="12501309" y="6975043"/>
              <a:ext cx="79375" cy="241935"/>
            </a:xfrm>
            <a:custGeom>
              <a:avLst/>
              <a:gdLst/>
              <a:ahLst/>
              <a:cxnLst/>
              <a:rect l="l" t="t" r="r" b="b"/>
              <a:pathLst>
                <a:path w="79375" h="241934">
                  <a:moveTo>
                    <a:pt x="25298" y="3035"/>
                  </a:moveTo>
                  <a:lnTo>
                    <a:pt x="28334" y="0"/>
                  </a:lnTo>
                </a:path>
                <a:path w="79375" h="241934">
                  <a:moveTo>
                    <a:pt x="0" y="241856"/>
                  </a:moveTo>
                  <a:lnTo>
                    <a:pt x="11131" y="230724"/>
                  </a:lnTo>
                </a:path>
                <a:path w="79375" h="241934">
                  <a:moveTo>
                    <a:pt x="22262" y="219593"/>
                  </a:moveTo>
                  <a:lnTo>
                    <a:pt x="78932" y="1629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4" name="object 2394"/>
            <p:cNvSpPr/>
            <p:nvPr/>
          </p:nvSpPr>
          <p:spPr>
            <a:xfrm>
              <a:off x="12606552" y="711165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95" name="object 2395"/>
            <p:cNvSpPr/>
            <p:nvPr/>
          </p:nvSpPr>
          <p:spPr>
            <a:xfrm>
              <a:off x="12633875" y="6975043"/>
              <a:ext cx="241300" cy="217170"/>
            </a:xfrm>
            <a:custGeom>
              <a:avLst/>
              <a:gdLst/>
              <a:ahLst/>
              <a:cxnLst/>
              <a:rect l="l" t="t" r="r" b="b"/>
              <a:pathLst>
                <a:path w="241300" h="217170">
                  <a:moveTo>
                    <a:pt x="0" y="109290"/>
                  </a:moveTo>
                  <a:lnTo>
                    <a:pt x="109290" y="0"/>
                  </a:lnTo>
                </a:path>
                <a:path w="241300" h="217170">
                  <a:moveTo>
                    <a:pt x="106254" y="216557"/>
                  </a:moveTo>
                  <a:lnTo>
                    <a:pt x="240844" y="8298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6" name="object 2396"/>
            <p:cNvSpPr/>
            <p:nvPr/>
          </p:nvSpPr>
          <p:spPr>
            <a:xfrm>
              <a:off x="12901029" y="703171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97" name="object 2397"/>
            <p:cNvSpPr/>
            <p:nvPr/>
          </p:nvSpPr>
          <p:spPr>
            <a:xfrm>
              <a:off x="12928353" y="6975043"/>
              <a:ext cx="52705" cy="241935"/>
            </a:xfrm>
            <a:custGeom>
              <a:avLst/>
              <a:gdLst/>
              <a:ahLst/>
              <a:cxnLst/>
              <a:rect l="l" t="t" r="r" b="b"/>
              <a:pathLst>
                <a:path w="52704" h="241934">
                  <a:moveTo>
                    <a:pt x="0" y="29346"/>
                  </a:moveTo>
                  <a:lnTo>
                    <a:pt x="29346" y="0"/>
                  </a:lnTo>
                </a:path>
                <a:path w="52704" h="241934">
                  <a:moveTo>
                    <a:pt x="1011" y="241856"/>
                  </a:moveTo>
                  <a:lnTo>
                    <a:pt x="52621" y="19024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8" name="object 2398"/>
            <p:cNvSpPr/>
            <p:nvPr/>
          </p:nvSpPr>
          <p:spPr>
            <a:xfrm>
              <a:off x="13008296" y="713796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99" name="object 2399"/>
            <p:cNvSpPr/>
            <p:nvPr/>
          </p:nvSpPr>
          <p:spPr>
            <a:xfrm>
              <a:off x="13034608" y="6978078"/>
              <a:ext cx="241300" cy="239395"/>
            </a:xfrm>
            <a:custGeom>
              <a:avLst/>
              <a:gdLst/>
              <a:ahLst/>
              <a:cxnLst/>
              <a:rect l="l" t="t" r="r" b="b"/>
              <a:pathLst>
                <a:path w="241300" h="239395">
                  <a:moveTo>
                    <a:pt x="0" y="133577"/>
                  </a:moveTo>
                  <a:lnTo>
                    <a:pt x="134589" y="0"/>
                  </a:lnTo>
                </a:path>
                <a:path w="241300" h="239395">
                  <a:moveTo>
                    <a:pt x="109290" y="238820"/>
                  </a:moveTo>
                  <a:lnTo>
                    <a:pt x="240844" y="10625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0" name="object 2400"/>
            <p:cNvSpPr/>
            <p:nvPr/>
          </p:nvSpPr>
          <p:spPr>
            <a:xfrm>
              <a:off x="13302774" y="705802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01" name="object 2401"/>
            <p:cNvSpPr/>
            <p:nvPr/>
          </p:nvSpPr>
          <p:spPr>
            <a:xfrm>
              <a:off x="13329085" y="6975043"/>
              <a:ext cx="57150" cy="241935"/>
            </a:xfrm>
            <a:custGeom>
              <a:avLst/>
              <a:gdLst/>
              <a:ahLst/>
              <a:cxnLst/>
              <a:rect l="l" t="t" r="r" b="b"/>
              <a:pathLst>
                <a:path w="57150" h="241934">
                  <a:moveTo>
                    <a:pt x="0" y="56669"/>
                  </a:moveTo>
                  <a:lnTo>
                    <a:pt x="56669" y="0"/>
                  </a:lnTo>
                </a:path>
                <a:path w="57150" h="241934">
                  <a:moveTo>
                    <a:pt x="28334" y="241856"/>
                  </a:moveTo>
                  <a:lnTo>
                    <a:pt x="53633" y="21655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2" name="object 2402"/>
            <p:cNvSpPr/>
            <p:nvPr/>
          </p:nvSpPr>
          <p:spPr>
            <a:xfrm>
              <a:off x="13410041" y="716529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03" name="object 2403"/>
            <p:cNvSpPr/>
            <p:nvPr/>
          </p:nvSpPr>
          <p:spPr>
            <a:xfrm>
              <a:off x="13436352" y="7004389"/>
              <a:ext cx="133985" cy="133985"/>
            </a:xfrm>
            <a:custGeom>
              <a:avLst/>
              <a:gdLst/>
              <a:ahLst/>
              <a:cxnLst/>
              <a:rect l="l" t="t" r="r" b="b"/>
              <a:pathLst>
                <a:path w="133984" h="133984">
                  <a:moveTo>
                    <a:pt x="0" y="133577"/>
                  </a:moveTo>
                  <a:lnTo>
                    <a:pt x="13357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4" name="object 2404"/>
            <p:cNvSpPr/>
            <p:nvPr/>
          </p:nvSpPr>
          <p:spPr>
            <a:xfrm>
              <a:off x="13597252" y="697807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05" name="object 2405"/>
            <p:cNvSpPr/>
            <p:nvPr/>
          </p:nvSpPr>
          <p:spPr>
            <a:xfrm>
              <a:off x="13571954" y="7111656"/>
              <a:ext cx="105410" cy="105410"/>
            </a:xfrm>
            <a:custGeom>
              <a:avLst/>
              <a:gdLst/>
              <a:ahLst/>
              <a:cxnLst/>
              <a:rect l="l" t="t" r="r" b="b"/>
              <a:pathLst>
                <a:path w="105409" h="105409">
                  <a:moveTo>
                    <a:pt x="0" y="105242"/>
                  </a:moveTo>
                  <a:lnTo>
                    <a:pt x="10524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6" name="object 2406"/>
            <p:cNvSpPr/>
            <p:nvPr/>
          </p:nvSpPr>
          <p:spPr>
            <a:xfrm>
              <a:off x="13704519" y="708433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07" name="object 2407"/>
            <p:cNvSpPr/>
            <p:nvPr/>
          </p:nvSpPr>
          <p:spPr>
            <a:xfrm>
              <a:off x="13730830" y="6975043"/>
              <a:ext cx="83185" cy="83185"/>
            </a:xfrm>
            <a:custGeom>
              <a:avLst/>
              <a:gdLst/>
              <a:ahLst/>
              <a:cxnLst/>
              <a:rect l="l" t="t" r="r" b="b"/>
              <a:pathLst>
                <a:path w="83184" h="83184">
                  <a:moveTo>
                    <a:pt x="0" y="82980"/>
                  </a:moveTo>
                  <a:lnTo>
                    <a:pt x="8298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8" name="object 2408"/>
            <p:cNvSpPr/>
            <p:nvPr/>
          </p:nvSpPr>
          <p:spPr>
            <a:xfrm>
              <a:off x="13810774" y="719160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09" name="object 2409"/>
            <p:cNvSpPr/>
            <p:nvPr/>
          </p:nvSpPr>
          <p:spPr>
            <a:xfrm>
              <a:off x="13838097" y="7031712"/>
              <a:ext cx="133985" cy="133985"/>
            </a:xfrm>
            <a:custGeom>
              <a:avLst/>
              <a:gdLst/>
              <a:ahLst/>
              <a:cxnLst/>
              <a:rect l="l" t="t" r="r" b="b"/>
              <a:pathLst>
                <a:path w="133984" h="133984">
                  <a:moveTo>
                    <a:pt x="0" y="133577"/>
                  </a:moveTo>
                  <a:lnTo>
                    <a:pt x="79944" y="53633"/>
                  </a:lnTo>
                </a:path>
                <a:path w="133984" h="133984">
                  <a:moveTo>
                    <a:pt x="94111" y="39466"/>
                  </a:moveTo>
                  <a:lnTo>
                    <a:pt x="13357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0" name="object 2410"/>
            <p:cNvSpPr/>
            <p:nvPr/>
          </p:nvSpPr>
          <p:spPr>
            <a:xfrm>
              <a:off x="11003621" y="6356740"/>
              <a:ext cx="2871470" cy="2096135"/>
            </a:xfrm>
            <a:custGeom>
              <a:avLst/>
              <a:gdLst/>
              <a:ahLst/>
              <a:cxnLst/>
              <a:rect l="l" t="t" r="r" b="b"/>
              <a:pathLst>
                <a:path w="2871469" h="2096134">
                  <a:moveTo>
                    <a:pt x="1350955" y="860158"/>
                  </a:moveTo>
                  <a:lnTo>
                    <a:pt x="1362086" y="849027"/>
                  </a:lnTo>
                </a:path>
                <a:path w="2871469" h="2096134">
                  <a:moveTo>
                    <a:pt x="1350955" y="807537"/>
                  </a:moveTo>
                  <a:lnTo>
                    <a:pt x="1362086" y="797417"/>
                  </a:lnTo>
                </a:path>
                <a:path w="2871469" h="2096134">
                  <a:moveTo>
                    <a:pt x="1539178" y="872302"/>
                  </a:moveTo>
                  <a:lnTo>
                    <a:pt x="1521974" y="889505"/>
                  </a:lnTo>
                </a:path>
                <a:path w="2871469" h="2096134">
                  <a:moveTo>
                    <a:pt x="1551321" y="860158"/>
                  </a:moveTo>
                  <a:lnTo>
                    <a:pt x="1549297" y="862182"/>
                  </a:lnTo>
                </a:path>
                <a:path w="2871469" h="2096134">
                  <a:moveTo>
                    <a:pt x="1347919" y="874325"/>
                  </a:moveTo>
                  <a:lnTo>
                    <a:pt x="1332739" y="889505"/>
                  </a:lnTo>
                </a:path>
                <a:path w="2871469" h="2096134">
                  <a:moveTo>
                    <a:pt x="1312500" y="872302"/>
                  </a:moveTo>
                  <a:lnTo>
                    <a:pt x="1307441" y="877361"/>
                  </a:lnTo>
                </a:path>
                <a:path w="2871469" h="2096134">
                  <a:moveTo>
                    <a:pt x="1324644" y="860158"/>
                  </a:moveTo>
                  <a:lnTo>
                    <a:pt x="1322620" y="862182"/>
                  </a:lnTo>
                </a:path>
                <a:path w="2871469" h="2096134">
                  <a:moveTo>
                    <a:pt x="1556381" y="602111"/>
                  </a:moveTo>
                  <a:lnTo>
                    <a:pt x="1553345" y="605146"/>
                  </a:lnTo>
                </a:path>
                <a:path w="2871469" h="2096134">
                  <a:moveTo>
                    <a:pt x="1556381" y="550501"/>
                  </a:moveTo>
                  <a:lnTo>
                    <a:pt x="1501735" y="605146"/>
                  </a:lnTo>
                </a:path>
                <a:path w="2871469" h="2096134">
                  <a:moveTo>
                    <a:pt x="1556381" y="497880"/>
                  </a:moveTo>
                  <a:lnTo>
                    <a:pt x="1449114" y="605146"/>
                  </a:lnTo>
                </a:path>
                <a:path w="2871469" h="2096134">
                  <a:moveTo>
                    <a:pt x="1556381" y="445258"/>
                  </a:moveTo>
                  <a:lnTo>
                    <a:pt x="1396492" y="605146"/>
                  </a:lnTo>
                </a:path>
                <a:path w="2871469" h="2096134">
                  <a:moveTo>
                    <a:pt x="1556381" y="392637"/>
                  </a:moveTo>
                  <a:lnTo>
                    <a:pt x="1343871" y="605146"/>
                  </a:lnTo>
                </a:path>
                <a:path w="2871469" h="2096134">
                  <a:moveTo>
                    <a:pt x="1556381" y="341027"/>
                  </a:moveTo>
                  <a:lnTo>
                    <a:pt x="1314524" y="582883"/>
                  </a:lnTo>
                </a:path>
                <a:path w="2871469" h="2096134">
                  <a:moveTo>
                    <a:pt x="1556381" y="288406"/>
                  </a:moveTo>
                  <a:lnTo>
                    <a:pt x="1314524" y="530262"/>
                  </a:lnTo>
                </a:path>
                <a:path w="2871469" h="2096134">
                  <a:moveTo>
                    <a:pt x="1549297" y="242868"/>
                  </a:moveTo>
                  <a:lnTo>
                    <a:pt x="1314524" y="478652"/>
                  </a:lnTo>
                </a:path>
                <a:path w="2871469" h="2096134">
                  <a:moveTo>
                    <a:pt x="1496676" y="242868"/>
                  </a:moveTo>
                  <a:lnTo>
                    <a:pt x="1314524" y="426031"/>
                  </a:lnTo>
                </a:path>
                <a:path w="2871469" h="2096134">
                  <a:moveTo>
                    <a:pt x="1444054" y="242868"/>
                  </a:moveTo>
                  <a:lnTo>
                    <a:pt x="1314524" y="373410"/>
                  </a:lnTo>
                </a:path>
                <a:path w="2871469" h="2096134">
                  <a:moveTo>
                    <a:pt x="1392445" y="242868"/>
                  </a:moveTo>
                  <a:lnTo>
                    <a:pt x="1314524" y="320788"/>
                  </a:lnTo>
                </a:path>
                <a:path w="2871469" h="2096134">
                  <a:moveTo>
                    <a:pt x="1339823" y="242868"/>
                  </a:moveTo>
                  <a:lnTo>
                    <a:pt x="1314524" y="269179"/>
                  </a:lnTo>
                </a:path>
                <a:path w="2871469" h="2096134">
                  <a:moveTo>
                    <a:pt x="1556381" y="184175"/>
                  </a:moveTo>
                  <a:lnTo>
                    <a:pt x="1509831" y="229712"/>
                  </a:lnTo>
                </a:path>
                <a:path w="2871469" h="2096134">
                  <a:moveTo>
                    <a:pt x="1556381" y="131553"/>
                  </a:moveTo>
                  <a:lnTo>
                    <a:pt x="1457209" y="229712"/>
                  </a:lnTo>
                </a:path>
                <a:path w="2871469" h="2096134">
                  <a:moveTo>
                    <a:pt x="1556381" y="78932"/>
                  </a:moveTo>
                  <a:lnTo>
                    <a:pt x="1405600" y="229712"/>
                  </a:lnTo>
                </a:path>
                <a:path w="2871469" h="2096134">
                  <a:moveTo>
                    <a:pt x="1556381" y="27322"/>
                  </a:moveTo>
                  <a:lnTo>
                    <a:pt x="1352978" y="229712"/>
                  </a:lnTo>
                </a:path>
                <a:path w="2871469" h="2096134">
                  <a:moveTo>
                    <a:pt x="1531082" y="0"/>
                  </a:moveTo>
                  <a:lnTo>
                    <a:pt x="1314524" y="216557"/>
                  </a:lnTo>
                </a:path>
                <a:path w="2871469" h="2096134">
                  <a:moveTo>
                    <a:pt x="1478460" y="0"/>
                  </a:moveTo>
                  <a:lnTo>
                    <a:pt x="1314524" y="163936"/>
                  </a:lnTo>
                </a:path>
                <a:path w="2871469" h="2096134">
                  <a:moveTo>
                    <a:pt x="1425839" y="0"/>
                  </a:moveTo>
                  <a:lnTo>
                    <a:pt x="1314524" y="112326"/>
                  </a:lnTo>
                </a:path>
                <a:path w="2871469" h="2096134">
                  <a:moveTo>
                    <a:pt x="1374229" y="0"/>
                  </a:moveTo>
                  <a:lnTo>
                    <a:pt x="1314524" y="59705"/>
                  </a:lnTo>
                </a:path>
                <a:path w="2871469" h="2096134">
                  <a:moveTo>
                    <a:pt x="1321608" y="0"/>
                  </a:moveTo>
                  <a:lnTo>
                    <a:pt x="1314524" y="7083"/>
                  </a:lnTo>
                </a:path>
                <a:path w="2871469" h="2096134">
                  <a:moveTo>
                    <a:pt x="1556381" y="1596859"/>
                  </a:moveTo>
                  <a:lnTo>
                    <a:pt x="1526022" y="1626205"/>
                  </a:lnTo>
                </a:path>
                <a:path w="2871469" h="2096134">
                  <a:moveTo>
                    <a:pt x="1556381" y="1544237"/>
                  </a:moveTo>
                  <a:lnTo>
                    <a:pt x="1474413" y="1626205"/>
                  </a:lnTo>
                </a:path>
                <a:path w="2871469" h="2096134">
                  <a:moveTo>
                    <a:pt x="1556381" y="1491616"/>
                  </a:moveTo>
                  <a:lnTo>
                    <a:pt x="1421791" y="1626205"/>
                  </a:lnTo>
                </a:path>
                <a:path w="2871469" h="2096134">
                  <a:moveTo>
                    <a:pt x="1556381" y="1440006"/>
                  </a:moveTo>
                  <a:lnTo>
                    <a:pt x="1369170" y="1626205"/>
                  </a:lnTo>
                </a:path>
                <a:path w="2871469" h="2096134">
                  <a:moveTo>
                    <a:pt x="1556381" y="1387385"/>
                  </a:moveTo>
                  <a:lnTo>
                    <a:pt x="1317560" y="1626205"/>
                  </a:lnTo>
                </a:path>
                <a:path w="2871469" h="2096134">
                  <a:moveTo>
                    <a:pt x="1556381" y="1334763"/>
                  </a:moveTo>
                  <a:lnTo>
                    <a:pt x="1314524" y="1576620"/>
                  </a:lnTo>
                </a:path>
                <a:path w="2871469" h="2096134">
                  <a:moveTo>
                    <a:pt x="1556381" y="1282142"/>
                  </a:moveTo>
                  <a:lnTo>
                    <a:pt x="1314524" y="1525010"/>
                  </a:lnTo>
                </a:path>
                <a:path w="2871469" h="2096134">
                  <a:moveTo>
                    <a:pt x="1521974" y="1264939"/>
                  </a:moveTo>
                  <a:lnTo>
                    <a:pt x="1314524" y="1472389"/>
                  </a:lnTo>
                </a:path>
                <a:path w="2871469" h="2096134">
                  <a:moveTo>
                    <a:pt x="1469353" y="1264939"/>
                  </a:moveTo>
                  <a:lnTo>
                    <a:pt x="1314524" y="1419767"/>
                  </a:lnTo>
                </a:path>
                <a:path w="2871469" h="2096134">
                  <a:moveTo>
                    <a:pt x="1417743" y="1264939"/>
                  </a:moveTo>
                  <a:lnTo>
                    <a:pt x="1314524" y="1367146"/>
                  </a:lnTo>
                </a:path>
                <a:path w="2871469" h="2096134">
                  <a:moveTo>
                    <a:pt x="1365122" y="1264939"/>
                  </a:moveTo>
                  <a:lnTo>
                    <a:pt x="1314524" y="1315536"/>
                  </a:lnTo>
                </a:path>
                <a:path w="2871469" h="2096134">
                  <a:moveTo>
                    <a:pt x="1556381" y="1263927"/>
                  </a:moveTo>
                  <a:lnTo>
                    <a:pt x="1555369" y="1262915"/>
                  </a:lnTo>
                  <a:lnTo>
                    <a:pt x="1554357" y="1264939"/>
                  </a:lnTo>
                </a:path>
                <a:path w="2871469" h="2096134">
                  <a:moveTo>
                    <a:pt x="1432923" y="1264939"/>
                  </a:moveTo>
                  <a:lnTo>
                    <a:pt x="1431911" y="1262915"/>
                  </a:lnTo>
                  <a:lnTo>
                    <a:pt x="1431911" y="1264939"/>
                  </a:lnTo>
                </a:path>
                <a:path w="2871469" h="2096134">
                  <a:moveTo>
                    <a:pt x="1494652" y="1264939"/>
                  </a:moveTo>
                  <a:lnTo>
                    <a:pt x="1493640" y="1262915"/>
                  </a:lnTo>
                  <a:lnTo>
                    <a:pt x="1492628" y="1264939"/>
                  </a:lnTo>
                </a:path>
                <a:path w="2871469" h="2096134">
                  <a:moveTo>
                    <a:pt x="1371194" y="1264939"/>
                  </a:moveTo>
                  <a:lnTo>
                    <a:pt x="1370182" y="1262915"/>
                  </a:lnTo>
                  <a:lnTo>
                    <a:pt x="1370182" y="1264939"/>
                  </a:lnTo>
                </a:path>
                <a:path w="2871469" h="2096134">
                  <a:moveTo>
                    <a:pt x="1556381" y="1963185"/>
                  </a:moveTo>
                  <a:lnTo>
                    <a:pt x="1517927" y="2000627"/>
                  </a:lnTo>
                </a:path>
                <a:path w="2871469" h="2096134">
                  <a:moveTo>
                    <a:pt x="1556381" y="1910564"/>
                  </a:moveTo>
                  <a:lnTo>
                    <a:pt x="1465305" y="2000627"/>
                  </a:lnTo>
                </a:path>
                <a:path w="2871469" h="2096134">
                  <a:moveTo>
                    <a:pt x="1556381" y="1857942"/>
                  </a:moveTo>
                  <a:lnTo>
                    <a:pt x="1412684" y="2000627"/>
                  </a:lnTo>
                </a:path>
                <a:path w="2871469" h="2096134">
                  <a:moveTo>
                    <a:pt x="1556381" y="1805321"/>
                  </a:moveTo>
                  <a:lnTo>
                    <a:pt x="1361074" y="2000627"/>
                  </a:lnTo>
                </a:path>
                <a:path w="2871469" h="2096134">
                  <a:moveTo>
                    <a:pt x="1556381" y="1753711"/>
                  </a:moveTo>
                  <a:lnTo>
                    <a:pt x="1314524" y="1995568"/>
                  </a:lnTo>
                </a:path>
                <a:path w="2871469" h="2096134">
                  <a:moveTo>
                    <a:pt x="1556381" y="1701090"/>
                  </a:moveTo>
                  <a:lnTo>
                    <a:pt x="1314524" y="1942946"/>
                  </a:lnTo>
                </a:path>
                <a:path w="2871469" h="2096134">
                  <a:moveTo>
                    <a:pt x="1556381" y="1648468"/>
                  </a:moveTo>
                  <a:lnTo>
                    <a:pt x="1314524" y="1890325"/>
                  </a:lnTo>
                </a:path>
                <a:path w="2871469" h="2096134">
                  <a:moveTo>
                    <a:pt x="1512867" y="1639361"/>
                  </a:moveTo>
                  <a:lnTo>
                    <a:pt x="1314524" y="1838715"/>
                  </a:lnTo>
                </a:path>
                <a:path w="2871469" h="2096134">
                  <a:moveTo>
                    <a:pt x="1461257" y="1639361"/>
                  </a:moveTo>
                  <a:lnTo>
                    <a:pt x="1314524" y="1786094"/>
                  </a:lnTo>
                </a:path>
                <a:path w="2871469" h="2096134">
                  <a:moveTo>
                    <a:pt x="1408636" y="1639361"/>
                  </a:moveTo>
                  <a:lnTo>
                    <a:pt x="1314524" y="1733472"/>
                  </a:lnTo>
                </a:path>
                <a:path w="2871469" h="2096134">
                  <a:moveTo>
                    <a:pt x="1356014" y="1639361"/>
                  </a:moveTo>
                  <a:lnTo>
                    <a:pt x="1314524" y="1681863"/>
                  </a:lnTo>
                </a:path>
                <a:path w="2871469" h="2096134">
                  <a:moveTo>
                    <a:pt x="1464293" y="1639361"/>
                  </a:moveTo>
                  <a:lnTo>
                    <a:pt x="1463281" y="1637337"/>
                  </a:lnTo>
                  <a:lnTo>
                    <a:pt x="1461257" y="1639361"/>
                  </a:lnTo>
                </a:path>
                <a:path w="2871469" h="2096134">
                  <a:moveTo>
                    <a:pt x="1340835" y="1639361"/>
                  </a:moveTo>
                  <a:lnTo>
                    <a:pt x="1339823" y="1637337"/>
                  </a:lnTo>
                  <a:lnTo>
                    <a:pt x="1338811" y="1639361"/>
                  </a:lnTo>
                </a:path>
                <a:path w="2871469" h="2096134">
                  <a:moveTo>
                    <a:pt x="1526022" y="1639361"/>
                  </a:moveTo>
                  <a:lnTo>
                    <a:pt x="1525010" y="1637337"/>
                  </a:lnTo>
                  <a:lnTo>
                    <a:pt x="1522986" y="1639361"/>
                  </a:lnTo>
                </a:path>
                <a:path w="2871469" h="2096134">
                  <a:moveTo>
                    <a:pt x="1402564" y="1639361"/>
                  </a:moveTo>
                  <a:lnTo>
                    <a:pt x="1401552" y="1637337"/>
                  </a:lnTo>
                  <a:lnTo>
                    <a:pt x="1399528" y="1639361"/>
                  </a:lnTo>
                </a:path>
                <a:path w="2871469" h="2096134">
                  <a:moveTo>
                    <a:pt x="1556381" y="2067416"/>
                  </a:moveTo>
                  <a:lnTo>
                    <a:pt x="1528046" y="2095751"/>
                  </a:lnTo>
                </a:path>
                <a:path w="2871469" h="2096134">
                  <a:moveTo>
                    <a:pt x="1556381" y="2014795"/>
                  </a:moveTo>
                  <a:lnTo>
                    <a:pt x="1475425" y="2095751"/>
                  </a:lnTo>
                </a:path>
                <a:path w="2871469" h="2096134">
                  <a:moveTo>
                    <a:pt x="1504771" y="2013783"/>
                  </a:moveTo>
                  <a:lnTo>
                    <a:pt x="1422803" y="2095751"/>
                  </a:lnTo>
                </a:path>
                <a:path w="2871469" h="2096134">
                  <a:moveTo>
                    <a:pt x="1452150" y="2013783"/>
                  </a:moveTo>
                  <a:lnTo>
                    <a:pt x="1370182" y="2095751"/>
                  </a:lnTo>
                </a:path>
                <a:path w="2871469" h="2096134">
                  <a:moveTo>
                    <a:pt x="1399528" y="2013783"/>
                  </a:moveTo>
                  <a:lnTo>
                    <a:pt x="1318572" y="2095751"/>
                  </a:lnTo>
                </a:path>
                <a:path w="2871469" h="2096134">
                  <a:moveTo>
                    <a:pt x="1347919" y="2013783"/>
                  </a:moveTo>
                  <a:lnTo>
                    <a:pt x="1314524" y="2047177"/>
                  </a:lnTo>
                </a:path>
                <a:path w="2871469" h="2096134">
                  <a:moveTo>
                    <a:pt x="1495664" y="2013783"/>
                  </a:moveTo>
                  <a:lnTo>
                    <a:pt x="1493640" y="2010747"/>
                  </a:lnTo>
                  <a:lnTo>
                    <a:pt x="1491616" y="2013783"/>
                  </a:lnTo>
                </a:path>
                <a:path w="2871469" h="2096134">
                  <a:moveTo>
                    <a:pt x="1372206" y="2013783"/>
                  </a:moveTo>
                  <a:lnTo>
                    <a:pt x="1370182" y="2010747"/>
                  </a:lnTo>
                  <a:lnTo>
                    <a:pt x="1368158" y="2013783"/>
                  </a:lnTo>
                </a:path>
                <a:path w="2871469" h="2096134">
                  <a:moveTo>
                    <a:pt x="1556381" y="2011759"/>
                  </a:moveTo>
                  <a:lnTo>
                    <a:pt x="1555369" y="2010747"/>
                  </a:lnTo>
                  <a:lnTo>
                    <a:pt x="1553345" y="2013783"/>
                  </a:lnTo>
                </a:path>
                <a:path w="2871469" h="2096134">
                  <a:moveTo>
                    <a:pt x="1433935" y="2013783"/>
                  </a:moveTo>
                  <a:lnTo>
                    <a:pt x="1431911" y="2010747"/>
                  </a:lnTo>
                  <a:lnTo>
                    <a:pt x="1429887" y="2013783"/>
                  </a:lnTo>
                </a:path>
                <a:path w="2871469" h="2096134">
                  <a:moveTo>
                    <a:pt x="1638349" y="2095751"/>
                  </a:moveTo>
                  <a:lnTo>
                    <a:pt x="1661624" y="2072476"/>
                  </a:lnTo>
                </a:path>
                <a:path w="2871469" h="2096134">
                  <a:moveTo>
                    <a:pt x="1599895" y="2095751"/>
                  </a:moveTo>
                  <a:lnTo>
                    <a:pt x="1661624" y="2035034"/>
                  </a:lnTo>
                </a:path>
                <a:path w="2871469" h="2096134">
                  <a:moveTo>
                    <a:pt x="1562452" y="2095751"/>
                  </a:moveTo>
                  <a:lnTo>
                    <a:pt x="1661624" y="1996580"/>
                  </a:lnTo>
                </a:path>
                <a:path w="2871469" h="2096134">
                  <a:moveTo>
                    <a:pt x="1556381" y="2064380"/>
                  </a:moveTo>
                  <a:lnTo>
                    <a:pt x="1661624" y="1959137"/>
                  </a:lnTo>
                </a:path>
                <a:path w="2871469" h="2096134">
                  <a:moveTo>
                    <a:pt x="1556381" y="2026938"/>
                  </a:moveTo>
                  <a:lnTo>
                    <a:pt x="1661624" y="1921695"/>
                  </a:lnTo>
                </a:path>
                <a:path w="2871469" h="2096134">
                  <a:moveTo>
                    <a:pt x="1556381" y="1988484"/>
                  </a:moveTo>
                  <a:lnTo>
                    <a:pt x="1661624" y="1883241"/>
                  </a:lnTo>
                </a:path>
                <a:path w="2871469" h="2096134">
                  <a:moveTo>
                    <a:pt x="1556381" y="1951042"/>
                  </a:moveTo>
                  <a:lnTo>
                    <a:pt x="1661624" y="1845799"/>
                  </a:lnTo>
                </a:path>
                <a:path w="2871469" h="2096134">
                  <a:moveTo>
                    <a:pt x="1556381" y="1913600"/>
                  </a:moveTo>
                  <a:lnTo>
                    <a:pt x="1661624" y="1808357"/>
                  </a:lnTo>
                </a:path>
                <a:path w="2871469" h="2096134">
                  <a:moveTo>
                    <a:pt x="1556381" y="1875145"/>
                  </a:moveTo>
                  <a:lnTo>
                    <a:pt x="1661624" y="1769902"/>
                  </a:lnTo>
                </a:path>
                <a:path w="2871469" h="2096134">
                  <a:moveTo>
                    <a:pt x="1556381" y="1837703"/>
                  </a:moveTo>
                  <a:lnTo>
                    <a:pt x="1661624" y="1732460"/>
                  </a:lnTo>
                </a:path>
                <a:path w="2871469" h="2096134">
                  <a:moveTo>
                    <a:pt x="1556381" y="1800261"/>
                  </a:moveTo>
                  <a:lnTo>
                    <a:pt x="1661624" y="1695018"/>
                  </a:lnTo>
                </a:path>
                <a:path w="2871469" h="2096134">
                  <a:moveTo>
                    <a:pt x="1556381" y="1761807"/>
                  </a:moveTo>
                  <a:lnTo>
                    <a:pt x="1661624" y="1656564"/>
                  </a:lnTo>
                </a:path>
                <a:path w="2871469" h="2096134">
                  <a:moveTo>
                    <a:pt x="1556381" y="1724365"/>
                  </a:moveTo>
                  <a:lnTo>
                    <a:pt x="1661624" y="1619122"/>
                  </a:lnTo>
                </a:path>
                <a:path w="2871469" h="2096134">
                  <a:moveTo>
                    <a:pt x="1556381" y="1686922"/>
                  </a:moveTo>
                  <a:lnTo>
                    <a:pt x="1661624" y="1581679"/>
                  </a:lnTo>
                </a:path>
                <a:path w="2871469" h="2096134">
                  <a:moveTo>
                    <a:pt x="1556381" y="1648468"/>
                  </a:moveTo>
                  <a:lnTo>
                    <a:pt x="1661624" y="1543225"/>
                  </a:lnTo>
                </a:path>
                <a:path w="2871469" h="2096134">
                  <a:moveTo>
                    <a:pt x="1556381" y="1611026"/>
                  </a:moveTo>
                  <a:lnTo>
                    <a:pt x="1661624" y="1505783"/>
                  </a:lnTo>
                </a:path>
                <a:path w="2871469" h="2096134">
                  <a:moveTo>
                    <a:pt x="1556381" y="1573584"/>
                  </a:moveTo>
                  <a:lnTo>
                    <a:pt x="1661624" y="1468341"/>
                  </a:lnTo>
                </a:path>
                <a:path w="2871469" h="2096134">
                  <a:moveTo>
                    <a:pt x="1556381" y="1535130"/>
                  </a:moveTo>
                  <a:lnTo>
                    <a:pt x="1661624" y="1429887"/>
                  </a:lnTo>
                </a:path>
                <a:path w="2871469" h="2096134">
                  <a:moveTo>
                    <a:pt x="1556381" y="1497688"/>
                  </a:moveTo>
                  <a:lnTo>
                    <a:pt x="1661624" y="1392445"/>
                  </a:lnTo>
                </a:path>
                <a:path w="2871469" h="2096134">
                  <a:moveTo>
                    <a:pt x="1556381" y="1460245"/>
                  </a:moveTo>
                  <a:lnTo>
                    <a:pt x="1661624" y="1355002"/>
                  </a:lnTo>
                </a:path>
                <a:path w="2871469" h="2096134">
                  <a:moveTo>
                    <a:pt x="1556381" y="1421791"/>
                  </a:moveTo>
                  <a:lnTo>
                    <a:pt x="1661624" y="1316548"/>
                  </a:lnTo>
                </a:path>
                <a:path w="2871469" h="2096134">
                  <a:moveTo>
                    <a:pt x="1556381" y="1384349"/>
                  </a:moveTo>
                  <a:lnTo>
                    <a:pt x="1661624" y="1279106"/>
                  </a:lnTo>
                </a:path>
                <a:path w="2871469" h="2096134">
                  <a:moveTo>
                    <a:pt x="1556381" y="1346907"/>
                  </a:moveTo>
                  <a:lnTo>
                    <a:pt x="1661624" y="1241664"/>
                  </a:lnTo>
                </a:path>
                <a:path w="2871469" h="2096134">
                  <a:moveTo>
                    <a:pt x="1556381" y="1308453"/>
                  </a:moveTo>
                  <a:lnTo>
                    <a:pt x="1661624" y="1203210"/>
                  </a:lnTo>
                </a:path>
                <a:path w="2871469" h="2096134">
                  <a:moveTo>
                    <a:pt x="1556381" y="1271010"/>
                  </a:moveTo>
                  <a:lnTo>
                    <a:pt x="1661624" y="1165767"/>
                  </a:lnTo>
                </a:path>
                <a:path w="2871469" h="2096134">
                  <a:moveTo>
                    <a:pt x="1556381" y="1233568"/>
                  </a:moveTo>
                  <a:lnTo>
                    <a:pt x="1661624" y="1128325"/>
                  </a:lnTo>
                </a:path>
                <a:path w="2871469" h="2096134">
                  <a:moveTo>
                    <a:pt x="1556381" y="1195114"/>
                  </a:moveTo>
                  <a:lnTo>
                    <a:pt x="1661624" y="1089871"/>
                  </a:lnTo>
                </a:path>
                <a:path w="2871469" h="2096134">
                  <a:moveTo>
                    <a:pt x="1556381" y="1157672"/>
                  </a:moveTo>
                  <a:lnTo>
                    <a:pt x="1661624" y="1052429"/>
                  </a:lnTo>
                </a:path>
                <a:path w="2871469" h="2096134">
                  <a:moveTo>
                    <a:pt x="1556381" y="1120230"/>
                  </a:moveTo>
                  <a:lnTo>
                    <a:pt x="1661624" y="1014987"/>
                  </a:lnTo>
                </a:path>
                <a:path w="2871469" h="2096134">
                  <a:moveTo>
                    <a:pt x="1556381" y="1081776"/>
                  </a:moveTo>
                  <a:lnTo>
                    <a:pt x="1661624" y="976533"/>
                  </a:lnTo>
                </a:path>
                <a:path w="2871469" h="2096134">
                  <a:moveTo>
                    <a:pt x="1556381" y="1044333"/>
                  </a:moveTo>
                  <a:lnTo>
                    <a:pt x="1661624" y="939090"/>
                  </a:lnTo>
                </a:path>
                <a:path w="2871469" h="2096134">
                  <a:moveTo>
                    <a:pt x="1556381" y="1006891"/>
                  </a:moveTo>
                  <a:lnTo>
                    <a:pt x="1661624" y="901648"/>
                  </a:lnTo>
                </a:path>
                <a:path w="2871469" h="2096134">
                  <a:moveTo>
                    <a:pt x="1556381" y="968437"/>
                  </a:moveTo>
                  <a:lnTo>
                    <a:pt x="1661624" y="863194"/>
                  </a:lnTo>
                </a:path>
                <a:path w="2871469" h="2096134">
                  <a:moveTo>
                    <a:pt x="1556381" y="930995"/>
                  </a:moveTo>
                  <a:lnTo>
                    <a:pt x="1627217" y="860158"/>
                  </a:lnTo>
                </a:path>
                <a:path w="2871469" h="2096134">
                  <a:moveTo>
                    <a:pt x="1556381" y="893553"/>
                  </a:moveTo>
                  <a:lnTo>
                    <a:pt x="1588763" y="860158"/>
                  </a:lnTo>
                </a:path>
                <a:path w="2871469" h="2096134">
                  <a:moveTo>
                    <a:pt x="1661624" y="861170"/>
                  </a:moveTo>
                  <a:lnTo>
                    <a:pt x="1659600" y="860158"/>
                  </a:lnTo>
                </a:path>
                <a:path w="2871469" h="2096134">
                  <a:moveTo>
                    <a:pt x="1661624" y="899624"/>
                  </a:moveTo>
                  <a:lnTo>
                    <a:pt x="1622158" y="860158"/>
                  </a:lnTo>
                </a:path>
                <a:path w="2871469" h="2096134">
                  <a:moveTo>
                    <a:pt x="1661624" y="937066"/>
                  </a:moveTo>
                  <a:lnTo>
                    <a:pt x="1584715" y="860158"/>
                  </a:lnTo>
                </a:path>
                <a:path w="2871469" h="2096134">
                  <a:moveTo>
                    <a:pt x="1661624" y="974509"/>
                  </a:moveTo>
                  <a:lnTo>
                    <a:pt x="1556381" y="869266"/>
                  </a:lnTo>
                </a:path>
                <a:path w="2871469" h="2096134">
                  <a:moveTo>
                    <a:pt x="1661624" y="1012963"/>
                  </a:moveTo>
                  <a:lnTo>
                    <a:pt x="1556381" y="907720"/>
                  </a:lnTo>
                </a:path>
                <a:path w="2871469" h="2096134">
                  <a:moveTo>
                    <a:pt x="1661624" y="1050405"/>
                  </a:moveTo>
                  <a:lnTo>
                    <a:pt x="1556381" y="945162"/>
                  </a:lnTo>
                </a:path>
                <a:path w="2871469" h="2096134">
                  <a:moveTo>
                    <a:pt x="1661624" y="1087847"/>
                  </a:moveTo>
                  <a:lnTo>
                    <a:pt x="1556381" y="982604"/>
                  </a:lnTo>
                </a:path>
                <a:path w="2871469" h="2096134">
                  <a:moveTo>
                    <a:pt x="1661624" y="1126301"/>
                  </a:moveTo>
                  <a:lnTo>
                    <a:pt x="1556381" y="1021058"/>
                  </a:lnTo>
                </a:path>
                <a:path w="2871469" h="2096134">
                  <a:moveTo>
                    <a:pt x="1661624" y="1163744"/>
                  </a:moveTo>
                  <a:lnTo>
                    <a:pt x="1556381" y="1058501"/>
                  </a:lnTo>
                </a:path>
                <a:path w="2871469" h="2096134">
                  <a:moveTo>
                    <a:pt x="1661624" y="1201186"/>
                  </a:moveTo>
                  <a:lnTo>
                    <a:pt x="1556381" y="1095943"/>
                  </a:lnTo>
                </a:path>
                <a:path w="2871469" h="2096134">
                  <a:moveTo>
                    <a:pt x="1661624" y="1239640"/>
                  </a:moveTo>
                  <a:lnTo>
                    <a:pt x="1556381" y="1134397"/>
                  </a:lnTo>
                </a:path>
                <a:path w="2871469" h="2096134">
                  <a:moveTo>
                    <a:pt x="1661624" y="1277082"/>
                  </a:moveTo>
                  <a:lnTo>
                    <a:pt x="1556381" y="1171839"/>
                  </a:lnTo>
                </a:path>
                <a:path w="2871469" h="2096134">
                  <a:moveTo>
                    <a:pt x="1661624" y="1314524"/>
                  </a:moveTo>
                  <a:lnTo>
                    <a:pt x="1556381" y="1209281"/>
                  </a:lnTo>
                </a:path>
                <a:path w="2871469" h="2096134">
                  <a:moveTo>
                    <a:pt x="1661624" y="1352978"/>
                  </a:moveTo>
                  <a:lnTo>
                    <a:pt x="1556381" y="1247736"/>
                  </a:lnTo>
                </a:path>
                <a:path w="2871469" h="2096134">
                  <a:moveTo>
                    <a:pt x="1661624" y="1390421"/>
                  </a:moveTo>
                  <a:lnTo>
                    <a:pt x="1556381" y="1285178"/>
                  </a:lnTo>
                </a:path>
                <a:path w="2871469" h="2096134">
                  <a:moveTo>
                    <a:pt x="1661624" y="1427863"/>
                  </a:moveTo>
                  <a:lnTo>
                    <a:pt x="1556381" y="1323632"/>
                  </a:lnTo>
                </a:path>
                <a:path w="2871469" h="2096134">
                  <a:moveTo>
                    <a:pt x="1661624" y="1466317"/>
                  </a:moveTo>
                  <a:lnTo>
                    <a:pt x="1556381" y="1361074"/>
                  </a:lnTo>
                </a:path>
                <a:path w="2871469" h="2096134">
                  <a:moveTo>
                    <a:pt x="1661624" y="1503759"/>
                  </a:moveTo>
                  <a:lnTo>
                    <a:pt x="1556381" y="1398516"/>
                  </a:lnTo>
                </a:path>
                <a:path w="2871469" h="2096134">
                  <a:moveTo>
                    <a:pt x="1661624" y="1542213"/>
                  </a:moveTo>
                  <a:lnTo>
                    <a:pt x="1556381" y="1436970"/>
                  </a:lnTo>
                </a:path>
                <a:path w="2871469" h="2096134">
                  <a:moveTo>
                    <a:pt x="1661624" y="1579656"/>
                  </a:moveTo>
                  <a:lnTo>
                    <a:pt x="1556381" y="1474413"/>
                  </a:lnTo>
                </a:path>
                <a:path w="2871469" h="2096134">
                  <a:moveTo>
                    <a:pt x="1661624" y="1617098"/>
                  </a:moveTo>
                  <a:lnTo>
                    <a:pt x="1556381" y="1511855"/>
                  </a:lnTo>
                </a:path>
                <a:path w="2871469" h="2096134">
                  <a:moveTo>
                    <a:pt x="1661624" y="1655552"/>
                  </a:moveTo>
                  <a:lnTo>
                    <a:pt x="1556381" y="1550309"/>
                  </a:lnTo>
                </a:path>
                <a:path w="2871469" h="2096134">
                  <a:moveTo>
                    <a:pt x="1661624" y="1692994"/>
                  </a:moveTo>
                  <a:lnTo>
                    <a:pt x="1556381" y="1587751"/>
                  </a:lnTo>
                </a:path>
                <a:path w="2871469" h="2096134">
                  <a:moveTo>
                    <a:pt x="1661624" y="1730436"/>
                  </a:moveTo>
                  <a:lnTo>
                    <a:pt x="1556381" y="1625193"/>
                  </a:lnTo>
                </a:path>
                <a:path w="2871469" h="2096134">
                  <a:moveTo>
                    <a:pt x="1661624" y="1768890"/>
                  </a:moveTo>
                  <a:lnTo>
                    <a:pt x="1556381" y="1663648"/>
                  </a:lnTo>
                </a:path>
                <a:path w="2871469" h="2096134">
                  <a:moveTo>
                    <a:pt x="1661624" y="1806333"/>
                  </a:moveTo>
                  <a:lnTo>
                    <a:pt x="1556381" y="1701090"/>
                  </a:lnTo>
                </a:path>
                <a:path w="2871469" h="2096134">
                  <a:moveTo>
                    <a:pt x="1661624" y="1843775"/>
                  </a:moveTo>
                  <a:lnTo>
                    <a:pt x="1556381" y="1738532"/>
                  </a:lnTo>
                </a:path>
                <a:path w="2871469" h="2096134">
                  <a:moveTo>
                    <a:pt x="1661624" y="1882229"/>
                  </a:moveTo>
                  <a:lnTo>
                    <a:pt x="1556381" y="1776986"/>
                  </a:lnTo>
                </a:path>
                <a:path w="2871469" h="2096134">
                  <a:moveTo>
                    <a:pt x="1661624" y="1919671"/>
                  </a:moveTo>
                  <a:lnTo>
                    <a:pt x="1556381" y="1814428"/>
                  </a:lnTo>
                </a:path>
                <a:path w="2871469" h="2096134">
                  <a:moveTo>
                    <a:pt x="1661624" y="1957113"/>
                  </a:moveTo>
                  <a:lnTo>
                    <a:pt x="1556381" y="1851871"/>
                  </a:lnTo>
                </a:path>
                <a:path w="2871469" h="2096134">
                  <a:moveTo>
                    <a:pt x="1661624" y="1995568"/>
                  </a:moveTo>
                  <a:lnTo>
                    <a:pt x="1556381" y="1890325"/>
                  </a:lnTo>
                </a:path>
                <a:path w="2871469" h="2096134">
                  <a:moveTo>
                    <a:pt x="1661624" y="2033010"/>
                  </a:moveTo>
                  <a:lnTo>
                    <a:pt x="1556381" y="1927767"/>
                  </a:lnTo>
                </a:path>
                <a:path w="2871469" h="2096134">
                  <a:moveTo>
                    <a:pt x="1661624" y="2070452"/>
                  </a:moveTo>
                  <a:lnTo>
                    <a:pt x="1556381" y="1965209"/>
                  </a:lnTo>
                </a:path>
                <a:path w="2871469" h="2096134">
                  <a:moveTo>
                    <a:pt x="1648468" y="2095751"/>
                  </a:moveTo>
                  <a:lnTo>
                    <a:pt x="1556381" y="2003663"/>
                  </a:lnTo>
                </a:path>
                <a:path w="2871469" h="2096134">
                  <a:moveTo>
                    <a:pt x="1611026" y="2095751"/>
                  </a:moveTo>
                  <a:lnTo>
                    <a:pt x="1556381" y="2041105"/>
                  </a:lnTo>
                </a:path>
                <a:path w="2871469" h="2096134">
                  <a:moveTo>
                    <a:pt x="1573584" y="2095751"/>
                  </a:moveTo>
                  <a:lnTo>
                    <a:pt x="1556381" y="2078548"/>
                  </a:lnTo>
                </a:path>
                <a:path w="2871469" h="2096134">
                  <a:moveTo>
                    <a:pt x="1556381" y="860158"/>
                  </a:moveTo>
                  <a:lnTo>
                    <a:pt x="1556381" y="2095751"/>
                  </a:lnTo>
                  <a:lnTo>
                    <a:pt x="1661624" y="2095751"/>
                  </a:lnTo>
                  <a:lnTo>
                    <a:pt x="1661624" y="860158"/>
                  </a:lnTo>
                  <a:lnTo>
                    <a:pt x="1556381" y="860158"/>
                  </a:lnTo>
                </a:path>
                <a:path w="2871469" h="2096134">
                  <a:moveTo>
                    <a:pt x="1648468" y="536334"/>
                  </a:moveTo>
                  <a:lnTo>
                    <a:pt x="1661624" y="523178"/>
                  </a:lnTo>
                </a:path>
                <a:path w="2871469" h="2096134">
                  <a:moveTo>
                    <a:pt x="1611026" y="536334"/>
                  </a:moveTo>
                  <a:lnTo>
                    <a:pt x="1661624" y="485736"/>
                  </a:lnTo>
                </a:path>
                <a:path w="2871469" h="2096134">
                  <a:moveTo>
                    <a:pt x="1573584" y="536334"/>
                  </a:moveTo>
                  <a:lnTo>
                    <a:pt x="1661624" y="448294"/>
                  </a:lnTo>
                </a:path>
                <a:path w="2871469" h="2096134">
                  <a:moveTo>
                    <a:pt x="1556381" y="515083"/>
                  </a:moveTo>
                  <a:lnTo>
                    <a:pt x="1661624" y="409840"/>
                  </a:lnTo>
                </a:path>
                <a:path w="2871469" h="2096134">
                  <a:moveTo>
                    <a:pt x="1556381" y="477641"/>
                  </a:moveTo>
                  <a:lnTo>
                    <a:pt x="1661624" y="372398"/>
                  </a:lnTo>
                </a:path>
                <a:path w="2871469" h="2096134">
                  <a:moveTo>
                    <a:pt x="1556381" y="439186"/>
                  </a:moveTo>
                  <a:lnTo>
                    <a:pt x="1661624" y="333943"/>
                  </a:lnTo>
                </a:path>
                <a:path w="2871469" h="2096134">
                  <a:moveTo>
                    <a:pt x="1556381" y="401744"/>
                  </a:moveTo>
                  <a:lnTo>
                    <a:pt x="1661624" y="296501"/>
                  </a:lnTo>
                </a:path>
                <a:path w="2871469" h="2096134">
                  <a:moveTo>
                    <a:pt x="1556381" y="364302"/>
                  </a:moveTo>
                  <a:lnTo>
                    <a:pt x="1661624" y="259059"/>
                  </a:lnTo>
                </a:path>
                <a:path w="2871469" h="2096134">
                  <a:moveTo>
                    <a:pt x="1556381" y="325848"/>
                  </a:moveTo>
                  <a:lnTo>
                    <a:pt x="1661624" y="221617"/>
                  </a:lnTo>
                </a:path>
                <a:path w="2871469" h="2096134">
                  <a:moveTo>
                    <a:pt x="1556381" y="288406"/>
                  </a:moveTo>
                  <a:lnTo>
                    <a:pt x="1661624" y="183163"/>
                  </a:lnTo>
                </a:path>
                <a:path w="2871469" h="2096134">
                  <a:moveTo>
                    <a:pt x="1556381" y="250963"/>
                  </a:moveTo>
                  <a:lnTo>
                    <a:pt x="1661624" y="145720"/>
                  </a:lnTo>
                </a:path>
                <a:path w="2871469" h="2096134">
                  <a:moveTo>
                    <a:pt x="1556381" y="212509"/>
                  </a:moveTo>
                  <a:lnTo>
                    <a:pt x="1661624" y="107266"/>
                  </a:lnTo>
                </a:path>
                <a:path w="2871469" h="2096134">
                  <a:moveTo>
                    <a:pt x="1556381" y="175067"/>
                  </a:moveTo>
                  <a:lnTo>
                    <a:pt x="1661624" y="69824"/>
                  </a:lnTo>
                </a:path>
                <a:path w="2871469" h="2096134">
                  <a:moveTo>
                    <a:pt x="1556381" y="137625"/>
                  </a:moveTo>
                  <a:lnTo>
                    <a:pt x="1661624" y="32382"/>
                  </a:lnTo>
                </a:path>
                <a:path w="2871469" h="2096134">
                  <a:moveTo>
                    <a:pt x="1556381" y="99171"/>
                  </a:moveTo>
                  <a:lnTo>
                    <a:pt x="1655552" y="0"/>
                  </a:lnTo>
                </a:path>
                <a:path w="2871469" h="2096134">
                  <a:moveTo>
                    <a:pt x="1556381" y="61729"/>
                  </a:moveTo>
                  <a:lnTo>
                    <a:pt x="1618110" y="0"/>
                  </a:lnTo>
                </a:path>
                <a:path w="2871469" h="2096134">
                  <a:moveTo>
                    <a:pt x="1556381" y="24286"/>
                  </a:moveTo>
                  <a:lnTo>
                    <a:pt x="1580668" y="0"/>
                  </a:lnTo>
                </a:path>
                <a:path w="2871469" h="2096134">
                  <a:moveTo>
                    <a:pt x="1661624" y="30358"/>
                  </a:moveTo>
                  <a:lnTo>
                    <a:pt x="1631265" y="0"/>
                  </a:lnTo>
                </a:path>
                <a:path w="2871469" h="2096134">
                  <a:moveTo>
                    <a:pt x="1661624" y="67800"/>
                  </a:moveTo>
                  <a:lnTo>
                    <a:pt x="1593823" y="0"/>
                  </a:lnTo>
                </a:path>
                <a:path w="2871469" h="2096134">
                  <a:moveTo>
                    <a:pt x="1661624" y="106254"/>
                  </a:moveTo>
                  <a:lnTo>
                    <a:pt x="1556381" y="1011"/>
                  </a:lnTo>
                </a:path>
                <a:path w="2871469" h="2096134">
                  <a:moveTo>
                    <a:pt x="1661624" y="143697"/>
                  </a:moveTo>
                  <a:lnTo>
                    <a:pt x="1556381" y="38454"/>
                  </a:lnTo>
                </a:path>
                <a:path w="2871469" h="2096134">
                  <a:moveTo>
                    <a:pt x="1661624" y="181139"/>
                  </a:moveTo>
                  <a:lnTo>
                    <a:pt x="1556381" y="75896"/>
                  </a:lnTo>
                </a:path>
                <a:path w="2871469" h="2096134">
                  <a:moveTo>
                    <a:pt x="1661624" y="219593"/>
                  </a:moveTo>
                  <a:lnTo>
                    <a:pt x="1556381" y="114350"/>
                  </a:lnTo>
                </a:path>
                <a:path w="2871469" h="2096134">
                  <a:moveTo>
                    <a:pt x="1661624" y="257035"/>
                  </a:moveTo>
                  <a:lnTo>
                    <a:pt x="1556381" y="151792"/>
                  </a:lnTo>
                </a:path>
                <a:path w="2871469" h="2096134">
                  <a:moveTo>
                    <a:pt x="1661624" y="294477"/>
                  </a:moveTo>
                  <a:lnTo>
                    <a:pt x="1556381" y="189234"/>
                  </a:lnTo>
                </a:path>
                <a:path w="2871469" h="2096134">
                  <a:moveTo>
                    <a:pt x="1661624" y="332932"/>
                  </a:moveTo>
                  <a:lnTo>
                    <a:pt x="1556381" y="227689"/>
                  </a:lnTo>
                </a:path>
                <a:path w="2871469" h="2096134">
                  <a:moveTo>
                    <a:pt x="1661624" y="370374"/>
                  </a:moveTo>
                  <a:lnTo>
                    <a:pt x="1556381" y="265131"/>
                  </a:lnTo>
                </a:path>
                <a:path w="2871469" h="2096134">
                  <a:moveTo>
                    <a:pt x="1661624" y="407816"/>
                  </a:moveTo>
                  <a:lnTo>
                    <a:pt x="1556381" y="302573"/>
                  </a:lnTo>
                </a:path>
                <a:path w="2871469" h="2096134">
                  <a:moveTo>
                    <a:pt x="1661624" y="446270"/>
                  </a:moveTo>
                  <a:lnTo>
                    <a:pt x="1556381" y="341027"/>
                  </a:lnTo>
                </a:path>
                <a:path w="2871469" h="2096134">
                  <a:moveTo>
                    <a:pt x="1661624" y="483712"/>
                  </a:moveTo>
                  <a:lnTo>
                    <a:pt x="1556381" y="378469"/>
                  </a:lnTo>
                </a:path>
                <a:path w="2871469" h="2096134">
                  <a:moveTo>
                    <a:pt x="1661624" y="521154"/>
                  </a:moveTo>
                  <a:lnTo>
                    <a:pt x="1556381" y="415912"/>
                  </a:lnTo>
                </a:path>
                <a:path w="2871469" h="2096134">
                  <a:moveTo>
                    <a:pt x="1638349" y="536334"/>
                  </a:moveTo>
                  <a:lnTo>
                    <a:pt x="1556381" y="454366"/>
                  </a:lnTo>
                </a:path>
                <a:path w="2871469" h="2096134">
                  <a:moveTo>
                    <a:pt x="1599895" y="536334"/>
                  </a:moveTo>
                  <a:lnTo>
                    <a:pt x="1556381" y="491808"/>
                  </a:lnTo>
                </a:path>
                <a:path w="2871469" h="2096134">
                  <a:moveTo>
                    <a:pt x="1562452" y="536334"/>
                  </a:moveTo>
                  <a:lnTo>
                    <a:pt x="1556381" y="529250"/>
                  </a:lnTo>
                </a:path>
                <a:path w="2871469" h="2096134">
                  <a:moveTo>
                    <a:pt x="1556381" y="0"/>
                  </a:moveTo>
                  <a:lnTo>
                    <a:pt x="1556381" y="536334"/>
                  </a:lnTo>
                  <a:lnTo>
                    <a:pt x="1661624" y="536334"/>
                  </a:lnTo>
                  <a:lnTo>
                    <a:pt x="1661624" y="0"/>
                  </a:lnTo>
                  <a:lnTo>
                    <a:pt x="1556381" y="0"/>
                  </a:lnTo>
                </a:path>
                <a:path w="2871469" h="2096134">
                  <a:moveTo>
                    <a:pt x="822716" y="296501"/>
                  </a:moveTo>
                  <a:lnTo>
                    <a:pt x="0" y="296501"/>
                  </a:lnTo>
                </a:path>
                <a:path w="2871469" h="2096134">
                  <a:moveTo>
                    <a:pt x="2870906" y="1038262"/>
                  </a:moveTo>
                  <a:lnTo>
                    <a:pt x="2048189" y="1038262"/>
                  </a:lnTo>
                </a:path>
                <a:path w="2871469" h="2096134">
                  <a:moveTo>
                    <a:pt x="637529" y="1040286"/>
                  </a:moveTo>
                  <a:lnTo>
                    <a:pt x="874325" y="804501"/>
                  </a:lnTo>
                </a:path>
                <a:path w="2871469" h="2096134">
                  <a:moveTo>
                    <a:pt x="1556381" y="1859966"/>
                  </a:moveTo>
                  <a:lnTo>
                    <a:pt x="1556381" y="2095751"/>
                  </a:lnTo>
                </a:path>
                <a:path w="2871469" h="2096134">
                  <a:moveTo>
                    <a:pt x="1556381" y="141673"/>
                  </a:moveTo>
                  <a:lnTo>
                    <a:pt x="155638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1" name="object 2411"/>
            <p:cNvSpPr/>
            <p:nvPr/>
          </p:nvSpPr>
          <p:spPr>
            <a:xfrm>
              <a:off x="10909510" y="6965935"/>
              <a:ext cx="3020060" cy="9525"/>
            </a:xfrm>
            <a:custGeom>
              <a:avLst/>
              <a:gdLst/>
              <a:ahLst/>
              <a:cxnLst/>
              <a:rect l="l" t="t" r="r" b="b"/>
              <a:pathLst>
                <a:path w="3020059" h="9525">
                  <a:moveTo>
                    <a:pt x="14167" y="9107"/>
                  </a:moveTo>
                  <a:lnTo>
                    <a:pt x="22262" y="0"/>
                  </a:lnTo>
                </a:path>
                <a:path w="3020059" h="9525">
                  <a:moveTo>
                    <a:pt x="121434" y="9107"/>
                  </a:moveTo>
                  <a:lnTo>
                    <a:pt x="129529" y="0"/>
                  </a:lnTo>
                </a:path>
                <a:path w="3020059" h="9525">
                  <a:moveTo>
                    <a:pt x="228701" y="9107"/>
                  </a:moveTo>
                  <a:lnTo>
                    <a:pt x="236796" y="0"/>
                  </a:lnTo>
                </a:path>
                <a:path w="3020059" h="9525">
                  <a:moveTo>
                    <a:pt x="334955" y="9107"/>
                  </a:moveTo>
                  <a:lnTo>
                    <a:pt x="344063" y="0"/>
                  </a:lnTo>
                </a:path>
                <a:path w="3020059" h="9525">
                  <a:moveTo>
                    <a:pt x="442222" y="9107"/>
                  </a:moveTo>
                  <a:lnTo>
                    <a:pt x="451330" y="0"/>
                  </a:lnTo>
                </a:path>
                <a:path w="3020059" h="9525">
                  <a:moveTo>
                    <a:pt x="549489" y="9107"/>
                  </a:moveTo>
                  <a:lnTo>
                    <a:pt x="557585" y="0"/>
                  </a:lnTo>
                </a:path>
                <a:path w="3020059" h="9525">
                  <a:moveTo>
                    <a:pt x="656756" y="9107"/>
                  </a:moveTo>
                  <a:lnTo>
                    <a:pt x="664852" y="0"/>
                  </a:lnTo>
                </a:path>
                <a:path w="3020059" h="9525">
                  <a:moveTo>
                    <a:pt x="763011" y="9107"/>
                  </a:moveTo>
                  <a:lnTo>
                    <a:pt x="772118" y="0"/>
                  </a:lnTo>
                </a:path>
                <a:path w="3020059" h="9525">
                  <a:moveTo>
                    <a:pt x="870278" y="9107"/>
                  </a:moveTo>
                  <a:lnTo>
                    <a:pt x="879385" y="0"/>
                  </a:lnTo>
                </a:path>
                <a:path w="3020059" h="9525">
                  <a:moveTo>
                    <a:pt x="977545" y="9107"/>
                  </a:moveTo>
                  <a:lnTo>
                    <a:pt x="985640" y="0"/>
                  </a:lnTo>
                </a:path>
                <a:path w="3020059" h="9525">
                  <a:moveTo>
                    <a:pt x="1084811" y="9107"/>
                  </a:moveTo>
                  <a:lnTo>
                    <a:pt x="1092907" y="0"/>
                  </a:lnTo>
                </a:path>
                <a:path w="3020059" h="9525">
                  <a:moveTo>
                    <a:pt x="1192078" y="9107"/>
                  </a:moveTo>
                  <a:lnTo>
                    <a:pt x="1200174" y="0"/>
                  </a:lnTo>
                </a:path>
                <a:path w="3020059" h="9525">
                  <a:moveTo>
                    <a:pt x="1726389" y="9107"/>
                  </a:moveTo>
                  <a:lnTo>
                    <a:pt x="1735496" y="0"/>
                  </a:lnTo>
                </a:path>
                <a:path w="3020059" h="9525">
                  <a:moveTo>
                    <a:pt x="1833655" y="9107"/>
                  </a:moveTo>
                  <a:lnTo>
                    <a:pt x="1842763" y="0"/>
                  </a:lnTo>
                </a:path>
                <a:path w="3020059" h="9525">
                  <a:moveTo>
                    <a:pt x="1940922" y="9107"/>
                  </a:moveTo>
                  <a:lnTo>
                    <a:pt x="1950030" y="0"/>
                  </a:lnTo>
                </a:path>
                <a:path w="3020059" h="9525">
                  <a:moveTo>
                    <a:pt x="2048189" y="9107"/>
                  </a:moveTo>
                  <a:lnTo>
                    <a:pt x="2056285" y="0"/>
                  </a:lnTo>
                </a:path>
                <a:path w="3020059" h="9525">
                  <a:moveTo>
                    <a:pt x="2155456" y="9107"/>
                  </a:moveTo>
                  <a:lnTo>
                    <a:pt x="2163552" y="0"/>
                  </a:lnTo>
                </a:path>
                <a:path w="3020059" h="9525">
                  <a:moveTo>
                    <a:pt x="2261711" y="9107"/>
                  </a:moveTo>
                  <a:lnTo>
                    <a:pt x="2270818" y="0"/>
                  </a:lnTo>
                </a:path>
                <a:path w="3020059" h="9525">
                  <a:moveTo>
                    <a:pt x="2368978" y="9107"/>
                  </a:moveTo>
                  <a:lnTo>
                    <a:pt x="2378085" y="0"/>
                  </a:lnTo>
                </a:path>
                <a:path w="3020059" h="9525">
                  <a:moveTo>
                    <a:pt x="2476245" y="9107"/>
                  </a:moveTo>
                  <a:lnTo>
                    <a:pt x="2484340" y="0"/>
                  </a:lnTo>
                </a:path>
                <a:path w="3020059" h="9525">
                  <a:moveTo>
                    <a:pt x="2583511" y="9107"/>
                  </a:moveTo>
                  <a:lnTo>
                    <a:pt x="2591607" y="0"/>
                  </a:lnTo>
                </a:path>
                <a:path w="3020059" h="9525">
                  <a:moveTo>
                    <a:pt x="2690778" y="9107"/>
                  </a:moveTo>
                  <a:lnTo>
                    <a:pt x="2698874" y="0"/>
                  </a:lnTo>
                </a:path>
                <a:path w="3020059" h="9525">
                  <a:moveTo>
                    <a:pt x="2797033" y="9107"/>
                  </a:moveTo>
                  <a:lnTo>
                    <a:pt x="2806141" y="0"/>
                  </a:lnTo>
                </a:path>
                <a:path w="3020059" h="9525">
                  <a:moveTo>
                    <a:pt x="2904300" y="9107"/>
                  </a:moveTo>
                  <a:lnTo>
                    <a:pt x="2913407" y="0"/>
                  </a:lnTo>
                </a:path>
                <a:path w="3020059" h="9525">
                  <a:moveTo>
                    <a:pt x="3011567" y="9107"/>
                  </a:moveTo>
                  <a:lnTo>
                    <a:pt x="3019662" y="0"/>
                  </a:lnTo>
                </a:path>
                <a:path w="3020059" h="9525">
                  <a:moveTo>
                    <a:pt x="8095" y="9107"/>
                  </a:moveTo>
                  <a:lnTo>
                    <a:pt x="0" y="0"/>
                  </a:lnTo>
                </a:path>
                <a:path w="3020059" h="9525">
                  <a:moveTo>
                    <a:pt x="115362" y="9107"/>
                  </a:moveTo>
                  <a:lnTo>
                    <a:pt x="107266" y="0"/>
                  </a:lnTo>
                </a:path>
                <a:path w="3020059" h="9525">
                  <a:moveTo>
                    <a:pt x="222629" y="9107"/>
                  </a:moveTo>
                  <a:lnTo>
                    <a:pt x="214533" y="0"/>
                  </a:lnTo>
                </a:path>
                <a:path w="3020059" h="9525">
                  <a:moveTo>
                    <a:pt x="329896" y="9107"/>
                  </a:moveTo>
                  <a:lnTo>
                    <a:pt x="320788" y="0"/>
                  </a:lnTo>
                </a:path>
                <a:path w="3020059" h="9525">
                  <a:moveTo>
                    <a:pt x="437162" y="9107"/>
                  </a:moveTo>
                  <a:lnTo>
                    <a:pt x="428055" y="0"/>
                  </a:lnTo>
                </a:path>
                <a:path w="3020059" h="9525">
                  <a:moveTo>
                    <a:pt x="543417" y="9107"/>
                  </a:moveTo>
                  <a:lnTo>
                    <a:pt x="535322" y="0"/>
                  </a:lnTo>
                </a:path>
                <a:path w="3020059" h="9525">
                  <a:moveTo>
                    <a:pt x="650684" y="9107"/>
                  </a:moveTo>
                  <a:lnTo>
                    <a:pt x="642589" y="0"/>
                  </a:lnTo>
                </a:path>
                <a:path w="3020059" h="9525">
                  <a:moveTo>
                    <a:pt x="757951" y="9107"/>
                  </a:moveTo>
                  <a:lnTo>
                    <a:pt x="748844" y="0"/>
                  </a:lnTo>
                </a:path>
                <a:path w="3020059" h="9525">
                  <a:moveTo>
                    <a:pt x="865218" y="9107"/>
                  </a:moveTo>
                  <a:lnTo>
                    <a:pt x="856110" y="0"/>
                  </a:lnTo>
                </a:path>
                <a:path w="3020059" h="9525">
                  <a:moveTo>
                    <a:pt x="971473" y="9107"/>
                  </a:moveTo>
                  <a:lnTo>
                    <a:pt x="963377" y="0"/>
                  </a:lnTo>
                </a:path>
                <a:path w="3020059" h="9525">
                  <a:moveTo>
                    <a:pt x="1078740" y="9107"/>
                  </a:moveTo>
                  <a:lnTo>
                    <a:pt x="1070644" y="0"/>
                  </a:lnTo>
                </a:path>
                <a:path w="3020059" h="9525">
                  <a:moveTo>
                    <a:pt x="1186007" y="9107"/>
                  </a:moveTo>
                  <a:lnTo>
                    <a:pt x="1177911" y="0"/>
                  </a:lnTo>
                </a:path>
                <a:path w="3020059" h="9525">
                  <a:moveTo>
                    <a:pt x="1721329" y="9107"/>
                  </a:moveTo>
                  <a:lnTo>
                    <a:pt x="1712221" y="0"/>
                  </a:lnTo>
                </a:path>
                <a:path w="3020059" h="9525">
                  <a:moveTo>
                    <a:pt x="1828596" y="9107"/>
                  </a:moveTo>
                  <a:lnTo>
                    <a:pt x="1819488" y="0"/>
                  </a:lnTo>
                </a:path>
                <a:path w="3020059" h="9525">
                  <a:moveTo>
                    <a:pt x="1934851" y="9107"/>
                  </a:moveTo>
                  <a:lnTo>
                    <a:pt x="1926755" y="0"/>
                  </a:lnTo>
                </a:path>
                <a:path w="3020059" h="9525">
                  <a:moveTo>
                    <a:pt x="2042117" y="9107"/>
                  </a:moveTo>
                  <a:lnTo>
                    <a:pt x="2034022" y="0"/>
                  </a:lnTo>
                </a:path>
                <a:path w="3020059" h="9525">
                  <a:moveTo>
                    <a:pt x="2149384" y="9107"/>
                  </a:moveTo>
                  <a:lnTo>
                    <a:pt x="2141289" y="0"/>
                  </a:lnTo>
                </a:path>
                <a:path w="3020059" h="9525">
                  <a:moveTo>
                    <a:pt x="2256651" y="9107"/>
                  </a:moveTo>
                  <a:lnTo>
                    <a:pt x="2247543" y="0"/>
                  </a:lnTo>
                </a:path>
                <a:path w="3020059" h="9525">
                  <a:moveTo>
                    <a:pt x="2363918" y="9107"/>
                  </a:moveTo>
                  <a:lnTo>
                    <a:pt x="2354810" y="0"/>
                  </a:lnTo>
                </a:path>
                <a:path w="3020059" h="9525">
                  <a:moveTo>
                    <a:pt x="2470173" y="9107"/>
                  </a:moveTo>
                  <a:lnTo>
                    <a:pt x="2462077" y="0"/>
                  </a:lnTo>
                </a:path>
                <a:path w="3020059" h="9525">
                  <a:moveTo>
                    <a:pt x="2577440" y="9107"/>
                  </a:moveTo>
                  <a:lnTo>
                    <a:pt x="2569344" y="0"/>
                  </a:lnTo>
                </a:path>
                <a:path w="3020059" h="9525">
                  <a:moveTo>
                    <a:pt x="2684706" y="9107"/>
                  </a:moveTo>
                  <a:lnTo>
                    <a:pt x="2676611" y="0"/>
                  </a:lnTo>
                </a:path>
                <a:path w="3020059" h="9525">
                  <a:moveTo>
                    <a:pt x="2791973" y="9107"/>
                  </a:moveTo>
                  <a:lnTo>
                    <a:pt x="2782866" y="0"/>
                  </a:lnTo>
                </a:path>
                <a:path w="3020059" h="9525">
                  <a:moveTo>
                    <a:pt x="2899240" y="9107"/>
                  </a:moveTo>
                  <a:lnTo>
                    <a:pt x="2890133" y="0"/>
                  </a:lnTo>
                </a:path>
                <a:path w="3020059" h="9525">
                  <a:moveTo>
                    <a:pt x="3005495" y="9107"/>
                  </a:moveTo>
                  <a:lnTo>
                    <a:pt x="2997399" y="0"/>
                  </a:lnTo>
                </a:path>
                <a:path w="3020059" h="9525">
                  <a:moveTo>
                    <a:pt x="1298333" y="9107"/>
                  </a:moveTo>
                  <a:lnTo>
                    <a:pt x="1307441" y="0"/>
                  </a:lnTo>
                </a:path>
                <a:path w="3020059" h="9525">
                  <a:moveTo>
                    <a:pt x="1405600" y="9107"/>
                  </a:moveTo>
                  <a:lnTo>
                    <a:pt x="1406612" y="8095"/>
                  </a:lnTo>
                </a:path>
                <a:path w="3020059" h="9525">
                  <a:moveTo>
                    <a:pt x="1293273" y="9107"/>
                  </a:moveTo>
                  <a:lnTo>
                    <a:pt x="1284166" y="0"/>
                  </a:lnTo>
                </a:path>
                <a:path w="3020059" h="9525">
                  <a:moveTo>
                    <a:pt x="1400540" y="9107"/>
                  </a:moveTo>
                  <a:lnTo>
                    <a:pt x="139143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2" name="object 2412"/>
            <p:cNvSpPr/>
            <p:nvPr/>
          </p:nvSpPr>
          <p:spPr>
            <a:xfrm>
              <a:off x="10905462" y="6975043"/>
              <a:ext cx="3086735" cy="2014220"/>
            </a:xfrm>
            <a:custGeom>
              <a:avLst/>
              <a:gdLst/>
              <a:ahLst/>
              <a:cxnLst/>
              <a:rect l="l" t="t" r="r" b="b"/>
              <a:pathLst>
                <a:path w="3086734" h="2014220">
                  <a:moveTo>
                    <a:pt x="0" y="0"/>
                  </a:moveTo>
                  <a:lnTo>
                    <a:pt x="3086451" y="0"/>
                  </a:lnTo>
                </a:path>
                <a:path w="3086734" h="2014220">
                  <a:moveTo>
                    <a:pt x="1433935" y="1931309"/>
                  </a:moveTo>
                  <a:lnTo>
                    <a:pt x="1427453" y="1899206"/>
                  </a:lnTo>
                  <a:lnTo>
                    <a:pt x="1409778" y="1872991"/>
                  </a:lnTo>
                  <a:lnTo>
                    <a:pt x="1383563" y="1855316"/>
                  </a:lnTo>
                  <a:lnTo>
                    <a:pt x="1351461" y="1848835"/>
                  </a:lnTo>
                  <a:lnTo>
                    <a:pt x="1319358" y="1855316"/>
                  </a:lnTo>
                  <a:lnTo>
                    <a:pt x="1293143" y="1872991"/>
                  </a:lnTo>
                  <a:lnTo>
                    <a:pt x="1275468" y="1899206"/>
                  </a:lnTo>
                  <a:lnTo>
                    <a:pt x="1268987" y="1931309"/>
                  </a:lnTo>
                  <a:lnTo>
                    <a:pt x="1275468" y="1963411"/>
                  </a:lnTo>
                  <a:lnTo>
                    <a:pt x="1293143" y="1989627"/>
                  </a:lnTo>
                  <a:lnTo>
                    <a:pt x="1319358" y="2007302"/>
                  </a:lnTo>
                  <a:lnTo>
                    <a:pt x="1351461" y="2013783"/>
                  </a:lnTo>
                  <a:lnTo>
                    <a:pt x="1383563" y="2007302"/>
                  </a:lnTo>
                  <a:lnTo>
                    <a:pt x="1409778" y="1989627"/>
                  </a:lnTo>
                  <a:lnTo>
                    <a:pt x="1427453" y="1963411"/>
                  </a:lnTo>
                  <a:lnTo>
                    <a:pt x="1433935" y="193130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413" name="object 2413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10768848" y="6258581"/>
              <a:ext cx="3356642" cy="2496484"/>
            </a:xfrm>
            <a:prstGeom prst="rect">
              <a:avLst/>
            </a:prstGeom>
          </p:spPr>
        </p:pic>
      </p:grpSp>
      <p:sp>
        <p:nvSpPr>
          <p:cNvPr id="2414" name="object 2414"/>
          <p:cNvSpPr txBox="1"/>
          <p:nvPr/>
        </p:nvSpPr>
        <p:spPr>
          <a:xfrm>
            <a:off x="11026340" y="6535503"/>
            <a:ext cx="768985" cy="13589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00" spc="10">
                <a:latin typeface="Arial"/>
                <a:cs typeface="Arial"/>
              </a:rPr>
              <a:t>Металеві</a:t>
            </a:r>
            <a:r>
              <a:rPr dirty="0" sz="700" spc="-40">
                <a:latin typeface="Arial"/>
                <a:cs typeface="Arial"/>
              </a:rPr>
              <a:t> </a:t>
            </a:r>
            <a:r>
              <a:rPr dirty="0" sz="700" spc="10">
                <a:latin typeface="Arial"/>
                <a:cs typeface="Arial"/>
              </a:rPr>
              <a:t>стержні</a:t>
            </a:r>
            <a:endParaRPr sz="700">
              <a:latin typeface="Arial"/>
              <a:cs typeface="Arial"/>
            </a:endParaRPr>
          </a:p>
        </p:txBody>
      </p:sp>
      <p:sp>
        <p:nvSpPr>
          <p:cNvPr id="2415" name="object 2415"/>
          <p:cNvSpPr txBox="1"/>
          <p:nvPr/>
        </p:nvSpPr>
        <p:spPr>
          <a:xfrm>
            <a:off x="11209503" y="6640746"/>
            <a:ext cx="430530" cy="13589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00" spc="15">
                <a:latin typeface="Arial"/>
                <a:cs typeface="Arial"/>
              </a:rPr>
              <a:t>Ø</a:t>
            </a:r>
            <a:r>
              <a:rPr dirty="0" sz="700" spc="-30">
                <a:latin typeface="Arial"/>
                <a:cs typeface="Arial"/>
              </a:rPr>
              <a:t> </a:t>
            </a:r>
            <a:r>
              <a:rPr dirty="0" sz="700" spc="10">
                <a:latin typeface="Arial"/>
                <a:cs typeface="Arial"/>
              </a:rPr>
              <a:t>=10</a:t>
            </a:r>
            <a:r>
              <a:rPr dirty="0" sz="700" spc="-30">
                <a:latin typeface="Arial"/>
                <a:cs typeface="Arial"/>
              </a:rPr>
              <a:t> </a:t>
            </a:r>
            <a:r>
              <a:rPr dirty="0" sz="700" spc="15">
                <a:latin typeface="Arial"/>
                <a:cs typeface="Arial"/>
              </a:rPr>
              <a:t>мм</a:t>
            </a:r>
            <a:endParaRPr sz="700">
              <a:latin typeface="Arial"/>
              <a:cs typeface="Arial"/>
            </a:endParaRPr>
          </a:p>
        </p:txBody>
      </p:sp>
      <p:sp>
        <p:nvSpPr>
          <p:cNvPr id="2416" name="object 2416"/>
          <p:cNvSpPr txBox="1"/>
          <p:nvPr/>
        </p:nvSpPr>
        <p:spPr>
          <a:xfrm>
            <a:off x="11146762" y="7275239"/>
            <a:ext cx="508000" cy="241300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4604" marR="5080" indent="-2540">
              <a:lnSpc>
                <a:spcPts val="830"/>
              </a:lnSpc>
              <a:spcBef>
                <a:spcPts val="160"/>
              </a:spcBef>
            </a:pPr>
            <a:r>
              <a:rPr dirty="0" u="sng" sz="700" spc="5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u="sng" sz="700" spc="5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  </a:t>
            </a:r>
            <a:r>
              <a:rPr dirty="0" u="sng" sz="700" spc="-7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u="sng" sz="700" spc="1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Плита </a:t>
            </a:r>
            <a:r>
              <a:rPr dirty="0" sz="700" spc="15">
                <a:latin typeface="Arial"/>
                <a:cs typeface="Arial"/>
              </a:rPr>
              <a:t> </a:t>
            </a:r>
            <a:r>
              <a:rPr dirty="0" sz="700" spc="10">
                <a:latin typeface="Arial"/>
                <a:cs typeface="Arial"/>
              </a:rPr>
              <a:t>перекриття</a:t>
            </a:r>
            <a:endParaRPr sz="700">
              <a:latin typeface="Arial"/>
              <a:cs typeface="Arial"/>
            </a:endParaRPr>
          </a:p>
        </p:txBody>
      </p:sp>
      <p:sp>
        <p:nvSpPr>
          <p:cNvPr id="2417" name="object 2417"/>
          <p:cNvSpPr txBox="1"/>
          <p:nvPr/>
        </p:nvSpPr>
        <p:spPr>
          <a:xfrm>
            <a:off x="10403989" y="7569717"/>
            <a:ext cx="1490980" cy="626745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algn="ctr" marL="12065" marR="5080">
              <a:lnSpc>
                <a:spcPct val="99100"/>
              </a:lnSpc>
              <a:spcBef>
                <a:spcPts val="130"/>
              </a:spcBef>
            </a:pPr>
            <a:r>
              <a:rPr dirty="0" sz="700" spc="5">
                <a:latin typeface="Arial"/>
                <a:cs typeface="Arial"/>
              </a:rPr>
              <a:t>Блок</a:t>
            </a:r>
            <a:r>
              <a:rPr dirty="0" sz="700" spc="-5">
                <a:latin typeface="Arial"/>
                <a:cs typeface="Arial"/>
              </a:rPr>
              <a:t> </a:t>
            </a:r>
            <a:r>
              <a:rPr dirty="0" sz="700" spc="15">
                <a:latin typeface="Arial"/>
                <a:cs typeface="Arial"/>
              </a:rPr>
              <a:t>AEROC</a:t>
            </a:r>
            <a:r>
              <a:rPr dirty="0" sz="700">
                <a:latin typeface="Arial"/>
                <a:cs typeface="Arial"/>
              </a:rPr>
              <a:t> </a:t>
            </a:r>
            <a:r>
              <a:rPr dirty="0" sz="700" spc="10">
                <a:latin typeface="Arial"/>
                <a:cs typeface="Arial"/>
              </a:rPr>
              <a:t>EcoTerm</a:t>
            </a:r>
            <a:r>
              <a:rPr dirty="0" sz="700">
                <a:latin typeface="Arial"/>
                <a:cs typeface="Arial"/>
              </a:rPr>
              <a:t> </a:t>
            </a:r>
            <a:r>
              <a:rPr dirty="0" sz="700" spc="15">
                <a:latin typeface="Arial"/>
                <a:cs typeface="Arial"/>
              </a:rPr>
              <a:t>D</a:t>
            </a:r>
            <a:r>
              <a:rPr dirty="0" sz="700">
                <a:latin typeface="Arial"/>
                <a:cs typeface="Arial"/>
              </a:rPr>
              <a:t> </a:t>
            </a:r>
            <a:r>
              <a:rPr dirty="0" sz="700" spc="5">
                <a:latin typeface="Arial"/>
                <a:cs typeface="Arial"/>
              </a:rPr>
              <a:t>400</a:t>
            </a:r>
            <a:r>
              <a:rPr dirty="0" sz="700">
                <a:latin typeface="Arial"/>
                <a:cs typeface="Arial"/>
              </a:rPr>
              <a:t> </a:t>
            </a:r>
            <a:r>
              <a:rPr dirty="0" sz="700" spc="10">
                <a:latin typeface="Arial"/>
                <a:cs typeface="Arial"/>
              </a:rPr>
              <a:t>кг/м3 </a:t>
            </a:r>
            <a:r>
              <a:rPr dirty="0" sz="700" spc="-180">
                <a:latin typeface="Arial"/>
                <a:cs typeface="Arial"/>
              </a:rPr>
              <a:t> </a:t>
            </a:r>
            <a:r>
              <a:rPr dirty="0" sz="700" spc="10">
                <a:latin typeface="Arial"/>
                <a:cs typeface="Arial"/>
              </a:rPr>
              <a:t>Армований прутами </a:t>
            </a:r>
            <a:r>
              <a:rPr dirty="0" sz="700" spc="15">
                <a:latin typeface="Arial"/>
                <a:cs typeface="Arial"/>
              </a:rPr>
              <a:t>Ø8мм </a:t>
            </a:r>
            <a:r>
              <a:rPr dirty="0" sz="700" spc="10">
                <a:latin typeface="Arial"/>
                <a:cs typeface="Arial"/>
              </a:rPr>
              <a:t>через </a:t>
            </a:r>
            <a:r>
              <a:rPr dirty="0" sz="700" spc="15">
                <a:latin typeface="Arial"/>
                <a:cs typeface="Arial"/>
              </a:rPr>
              <a:t> </a:t>
            </a:r>
            <a:r>
              <a:rPr dirty="0" sz="700" spc="5">
                <a:latin typeface="Arial"/>
                <a:cs typeface="Arial"/>
              </a:rPr>
              <a:t>два</a:t>
            </a:r>
            <a:r>
              <a:rPr dirty="0" sz="700">
                <a:latin typeface="Arial"/>
                <a:cs typeface="Arial"/>
              </a:rPr>
              <a:t> </a:t>
            </a:r>
            <a:r>
              <a:rPr dirty="0" sz="700" spc="5">
                <a:latin typeface="Arial"/>
                <a:cs typeface="Arial"/>
              </a:rPr>
              <a:t>ряди </a:t>
            </a:r>
            <a:r>
              <a:rPr dirty="0" sz="700" spc="10">
                <a:latin typeface="Arial"/>
                <a:cs typeface="Arial"/>
              </a:rPr>
              <a:t>кладки</a:t>
            </a:r>
            <a:r>
              <a:rPr dirty="0" sz="700" spc="5">
                <a:latin typeface="Arial"/>
                <a:cs typeface="Arial"/>
              </a:rPr>
              <a:t> </a:t>
            </a:r>
            <a:r>
              <a:rPr dirty="0" sz="700" spc="10">
                <a:latin typeface="Arial"/>
                <a:cs typeface="Arial"/>
              </a:rPr>
              <a:t>товщ.</a:t>
            </a:r>
            <a:r>
              <a:rPr dirty="0" sz="700">
                <a:latin typeface="Arial"/>
                <a:cs typeface="Arial"/>
              </a:rPr>
              <a:t> </a:t>
            </a:r>
            <a:r>
              <a:rPr dirty="0" sz="700" spc="5">
                <a:latin typeface="Arial"/>
                <a:cs typeface="Arial"/>
              </a:rPr>
              <a:t>- 250мм</a:t>
            </a:r>
            <a:endParaRPr sz="700">
              <a:latin typeface="Arial"/>
              <a:cs typeface="Arial"/>
            </a:endParaRPr>
          </a:p>
          <a:p>
            <a:pPr marL="824230" marR="55880" indent="124460">
              <a:lnSpc>
                <a:spcPts val="830"/>
              </a:lnSpc>
              <a:spcBef>
                <a:spcPts val="565"/>
              </a:spcBef>
            </a:pPr>
            <a:r>
              <a:rPr dirty="0" sz="700" spc="10">
                <a:latin typeface="Arial"/>
                <a:cs typeface="Arial"/>
              </a:rPr>
              <a:t>Газоблок </a:t>
            </a:r>
            <a:r>
              <a:rPr dirty="0" sz="700" spc="15">
                <a:latin typeface="Arial"/>
                <a:cs typeface="Arial"/>
              </a:rPr>
              <a:t> </a:t>
            </a:r>
            <a:r>
              <a:rPr dirty="0" sz="700" spc="5">
                <a:latin typeface="Arial"/>
                <a:cs typeface="Arial"/>
              </a:rPr>
              <a:t>250х600хh200</a:t>
            </a:r>
            <a:endParaRPr sz="700">
              <a:latin typeface="Arial"/>
              <a:cs typeface="Arial"/>
            </a:endParaRPr>
          </a:p>
        </p:txBody>
      </p:sp>
      <p:sp>
        <p:nvSpPr>
          <p:cNvPr id="2418" name="object 2418"/>
          <p:cNvSpPr txBox="1"/>
          <p:nvPr/>
        </p:nvSpPr>
        <p:spPr>
          <a:xfrm>
            <a:off x="12665701" y="8473709"/>
            <a:ext cx="135255" cy="14414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750" spc="5">
                <a:latin typeface="Arial"/>
                <a:cs typeface="Arial"/>
              </a:rPr>
              <a:t>10</a:t>
            </a:r>
            <a:endParaRPr sz="750">
              <a:latin typeface="Arial"/>
              <a:cs typeface="Arial"/>
            </a:endParaRPr>
          </a:p>
        </p:txBody>
      </p:sp>
      <p:sp>
        <p:nvSpPr>
          <p:cNvPr id="2419" name="object 2419"/>
          <p:cNvSpPr txBox="1"/>
          <p:nvPr/>
        </p:nvSpPr>
        <p:spPr>
          <a:xfrm>
            <a:off x="12121270" y="8562760"/>
            <a:ext cx="519430" cy="14414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750" spc="10">
                <a:latin typeface="Arial"/>
                <a:cs typeface="Arial"/>
              </a:rPr>
              <a:t>50</a:t>
            </a:r>
            <a:r>
              <a:rPr dirty="0" sz="750" spc="-25">
                <a:latin typeface="Arial"/>
                <a:cs typeface="Arial"/>
              </a:rPr>
              <a:t> </a:t>
            </a:r>
            <a:r>
              <a:rPr dirty="0" sz="750" spc="10">
                <a:latin typeface="Arial"/>
                <a:cs typeface="Arial"/>
              </a:rPr>
              <a:t>250</a:t>
            </a:r>
            <a:r>
              <a:rPr dirty="0" sz="750" spc="-25">
                <a:latin typeface="Arial"/>
                <a:cs typeface="Arial"/>
              </a:rPr>
              <a:t> </a:t>
            </a:r>
            <a:r>
              <a:rPr dirty="0" sz="750" spc="5">
                <a:latin typeface="Arial"/>
                <a:cs typeface="Arial"/>
              </a:rPr>
              <a:t>100</a:t>
            </a:r>
            <a:endParaRPr sz="750">
              <a:latin typeface="Arial"/>
              <a:cs typeface="Arial"/>
            </a:endParaRPr>
          </a:p>
        </p:txBody>
      </p:sp>
      <p:sp>
        <p:nvSpPr>
          <p:cNvPr id="2420" name="object 2420"/>
          <p:cNvSpPr txBox="1"/>
          <p:nvPr/>
        </p:nvSpPr>
        <p:spPr>
          <a:xfrm>
            <a:off x="12209311" y="8817847"/>
            <a:ext cx="100965" cy="16129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850" spc="25">
                <a:latin typeface="Arial"/>
                <a:cs typeface="Arial"/>
              </a:rPr>
              <a:t>А</a:t>
            </a:r>
            <a:endParaRPr sz="850">
              <a:latin typeface="Arial"/>
              <a:cs typeface="Arial"/>
            </a:endParaRPr>
          </a:p>
        </p:txBody>
      </p:sp>
      <p:sp>
        <p:nvSpPr>
          <p:cNvPr id="2421" name="object 2421"/>
          <p:cNvSpPr txBox="1"/>
          <p:nvPr/>
        </p:nvSpPr>
        <p:spPr>
          <a:xfrm>
            <a:off x="13097803" y="8068609"/>
            <a:ext cx="735965" cy="241300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 indent="109220">
              <a:lnSpc>
                <a:spcPts val="830"/>
              </a:lnSpc>
              <a:spcBef>
                <a:spcPts val="160"/>
              </a:spcBef>
            </a:pPr>
            <a:r>
              <a:rPr dirty="0" sz="700" spc="5">
                <a:latin typeface="Arial"/>
                <a:cs typeface="Arial"/>
              </a:rPr>
              <a:t>Утеплювач </a:t>
            </a:r>
            <a:r>
              <a:rPr dirty="0" sz="700" spc="10">
                <a:latin typeface="Arial"/>
                <a:cs typeface="Arial"/>
              </a:rPr>
              <a:t> </a:t>
            </a:r>
            <a:r>
              <a:rPr dirty="0" sz="700" spc="10">
                <a:latin typeface="Arial"/>
                <a:cs typeface="Arial"/>
              </a:rPr>
              <a:t>мінеральна</a:t>
            </a:r>
            <a:r>
              <a:rPr dirty="0" sz="700" spc="5">
                <a:latin typeface="Arial"/>
                <a:cs typeface="Arial"/>
              </a:rPr>
              <a:t> </a:t>
            </a:r>
            <a:r>
              <a:rPr dirty="0" sz="700" spc="5">
                <a:latin typeface="Arial"/>
                <a:cs typeface="Arial"/>
              </a:rPr>
              <a:t>вата</a:t>
            </a:r>
            <a:endParaRPr sz="700">
              <a:latin typeface="Arial"/>
              <a:cs typeface="Arial"/>
            </a:endParaRPr>
          </a:p>
        </p:txBody>
      </p:sp>
      <p:sp>
        <p:nvSpPr>
          <p:cNvPr id="2422" name="object 2422"/>
          <p:cNvSpPr txBox="1"/>
          <p:nvPr/>
        </p:nvSpPr>
        <p:spPr>
          <a:xfrm>
            <a:off x="13073516" y="7654721"/>
            <a:ext cx="783590" cy="241300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12700" marR="5080" indent="127000">
              <a:lnSpc>
                <a:spcPts val="830"/>
              </a:lnSpc>
              <a:spcBef>
                <a:spcPts val="160"/>
              </a:spcBef>
            </a:pPr>
            <a:r>
              <a:rPr dirty="0" sz="700" spc="15">
                <a:latin typeface="Arial"/>
                <a:cs typeface="Arial"/>
              </a:rPr>
              <a:t>Шов </a:t>
            </a:r>
            <a:r>
              <a:rPr dirty="0" sz="700" spc="5">
                <a:latin typeface="Arial"/>
                <a:cs typeface="Arial"/>
              </a:rPr>
              <a:t>задути </a:t>
            </a:r>
            <a:r>
              <a:rPr dirty="0" sz="700" spc="10">
                <a:latin typeface="Arial"/>
                <a:cs typeface="Arial"/>
              </a:rPr>
              <a:t> монтажною</a:t>
            </a:r>
            <a:r>
              <a:rPr dirty="0" sz="700" spc="-45">
                <a:latin typeface="Arial"/>
                <a:cs typeface="Arial"/>
              </a:rPr>
              <a:t> </a:t>
            </a:r>
            <a:r>
              <a:rPr dirty="0" sz="700" spc="10">
                <a:latin typeface="Arial"/>
                <a:cs typeface="Arial"/>
              </a:rPr>
              <a:t>піною</a:t>
            </a:r>
            <a:endParaRPr sz="700">
              <a:latin typeface="Arial"/>
              <a:cs typeface="Arial"/>
            </a:endParaRPr>
          </a:p>
        </p:txBody>
      </p:sp>
      <p:sp>
        <p:nvSpPr>
          <p:cNvPr id="2423" name="object 2423"/>
          <p:cNvSpPr txBox="1"/>
          <p:nvPr/>
        </p:nvSpPr>
        <p:spPr>
          <a:xfrm>
            <a:off x="13044171" y="7277263"/>
            <a:ext cx="815975" cy="13589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00" spc="10">
                <a:latin typeface="Arial"/>
                <a:cs typeface="Arial"/>
              </a:rPr>
              <a:t>Отвори</a:t>
            </a:r>
            <a:r>
              <a:rPr dirty="0" sz="700" spc="-35">
                <a:latin typeface="Arial"/>
                <a:cs typeface="Arial"/>
              </a:rPr>
              <a:t> </a:t>
            </a:r>
            <a:r>
              <a:rPr dirty="0" sz="700" spc="10">
                <a:latin typeface="Arial"/>
                <a:cs typeface="Arial"/>
              </a:rPr>
              <a:t>свердлити</a:t>
            </a:r>
            <a:endParaRPr sz="700">
              <a:latin typeface="Arial"/>
              <a:cs typeface="Arial"/>
            </a:endParaRPr>
          </a:p>
        </p:txBody>
      </p:sp>
      <p:sp>
        <p:nvSpPr>
          <p:cNvPr id="2424" name="object 2424"/>
          <p:cNvSpPr txBox="1"/>
          <p:nvPr/>
        </p:nvSpPr>
        <p:spPr>
          <a:xfrm>
            <a:off x="13225310" y="7382506"/>
            <a:ext cx="430530" cy="13589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00" spc="15">
                <a:latin typeface="Arial"/>
                <a:cs typeface="Arial"/>
              </a:rPr>
              <a:t>Ø</a:t>
            </a:r>
            <a:r>
              <a:rPr dirty="0" sz="700" spc="-30">
                <a:latin typeface="Arial"/>
                <a:cs typeface="Arial"/>
              </a:rPr>
              <a:t> </a:t>
            </a:r>
            <a:r>
              <a:rPr dirty="0" sz="700" spc="10">
                <a:latin typeface="Arial"/>
                <a:cs typeface="Arial"/>
              </a:rPr>
              <a:t>=12</a:t>
            </a:r>
            <a:r>
              <a:rPr dirty="0" sz="700" spc="-30">
                <a:latin typeface="Arial"/>
                <a:cs typeface="Arial"/>
              </a:rPr>
              <a:t> </a:t>
            </a:r>
            <a:r>
              <a:rPr dirty="0" sz="700" spc="15">
                <a:latin typeface="Arial"/>
                <a:cs typeface="Arial"/>
              </a:rPr>
              <a:t>мм</a:t>
            </a:r>
            <a:endParaRPr sz="700">
              <a:latin typeface="Arial"/>
              <a:cs typeface="Arial"/>
            </a:endParaRPr>
          </a:p>
        </p:txBody>
      </p:sp>
      <p:sp>
        <p:nvSpPr>
          <p:cNvPr id="2425" name="object 2425"/>
          <p:cNvSpPr txBox="1"/>
          <p:nvPr/>
        </p:nvSpPr>
        <p:spPr>
          <a:xfrm>
            <a:off x="11609223" y="5901478"/>
            <a:ext cx="1704339" cy="1778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00" spc="-10">
                <a:latin typeface="Arial"/>
                <a:cs typeface="Arial"/>
              </a:rPr>
              <a:t>Фрагмент</a:t>
            </a:r>
            <a:r>
              <a:rPr dirty="0" sz="1000" spc="-15">
                <a:latin typeface="Arial"/>
                <a:cs typeface="Arial"/>
              </a:rPr>
              <a:t> </a:t>
            </a:r>
            <a:r>
              <a:rPr dirty="0" sz="1000" spc="-5">
                <a:latin typeface="Arial"/>
                <a:cs typeface="Arial"/>
              </a:rPr>
              <a:t>розрізу</a:t>
            </a:r>
            <a:r>
              <a:rPr dirty="0" sz="1000" spc="-10">
                <a:latin typeface="Arial"/>
                <a:cs typeface="Arial"/>
              </a:rPr>
              <a:t> </a:t>
            </a:r>
            <a:r>
              <a:rPr dirty="0" sz="1000" spc="-5">
                <a:latin typeface="Arial"/>
                <a:cs typeface="Arial"/>
              </a:rPr>
              <a:t>кладки </a:t>
            </a:r>
            <a:r>
              <a:rPr dirty="0" sz="1000" spc="-10">
                <a:latin typeface="Arial"/>
                <a:cs typeface="Arial"/>
              </a:rPr>
              <a:t>2-2</a:t>
            </a:r>
            <a:endParaRPr sz="1000">
              <a:latin typeface="Arial"/>
              <a:cs typeface="Arial"/>
            </a:endParaRPr>
          </a:p>
        </p:txBody>
      </p:sp>
      <p:grpSp>
        <p:nvGrpSpPr>
          <p:cNvPr id="2426" name="object 2426"/>
          <p:cNvGrpSpPr/>
          <p:nvPr/>
        </p:nvGrpSpPr>
        <p:grpSpPr>
          <a:xfrm>
            <a:off x="9534129" y="901171"/>
            <a:ext cx="3280410" cy="1854200"/>
            <a:chOff x="9534129" y="901171"/>
            <a:chExt cx="3280410" cy="1854200"/>
          </a:xfrm>
        </p:grpSpPr>
        <p:sp>
          <p:nvSpPr>
            <p:cNvPr id="2427" name="object 2427"/>
            <p:cNvSpPr/>
            <p:nvPr/>
          </p:nvSpPr>
          <p:spPr>
            <a:xfrm>
              <a:off x="9537304" y="1048043"/>
              <a:ext cx="2878455" cy="1704339"/>
            </a:xfrm>
            <a:custGeom>
              <a:avLst/>
              <a:gdLst/>
              <a:ahLst/>
              <a:cxnLst/>
              <a:rect l="l" t="t" r="r" b="b"/>
              <a:pathLst>
                <a:path w="2878454" h="1704339">
                  <a:moveTo>
                    <a:pt x="2875965" y="756939"/>
                  </a:moveTo>
                  <a:lnTo>
                    <a:pt x="2877989" y="754915"/>
                  </a:lnTo>
                </a:path>
                <a:path w="2878454" h="1704339">
                  <a:moveTo>
                    <a:pt x="2839535" y="756939"/>
                  </a:moveTo>
                  <a:lnTo>
                    <a:pt x="2877989" y="718485"/>
                  </a:lnTo>
                </a:path>
                <a:path w="2878454" h="1704339">
                  <a:moveTo>
                    <a:pt x="2804117" y="756939"/>
                  </a:moveTo>
                  <a:lnTo>
                    <a:pt x="2877989" y="683067"/>
                  </a:lnTo>
                </a:path>
                <a:path w="2878454" h="1704339">
                  <a:moveTo>
                    <a:pt x="2767686" y="756939"/>
                  </a:moveTo>
                  <a:lnTo>
                    <a:pt x="2877989" y="646636"/>
                  </a:lnTo>
                </a:path>
                <a:path w="2878454" h="1704339">
                  <a:moveTo>
                    <a:pt x="2732268" y="756939"/>
                  </a:moveTo>
                  <a:lnTo>
                    <a:pt x="2876977" y="612230"/>
                  </a:lnTo>
                </a:path>
                <a:path w="2878454" h="1704339">
                  <a:moveTo>
                    <a:pt x="2696850" y="756939"/>
                  </a:moveTo>
                  <a:lnTo>
                    <a:pt x="2841559" y="612230"/>
                  </a:lnTo>
                </a:path>
                <a:path w="2878454" h="1704339">
                  <a:moveTo>
                    <a:pt x="2660420" y="756939"/>
                  </a:moveTo>
                  <a:lnTo>
                    <a:pt x="2806141" y="612230"/>
                  </a:lnTo>
                </a:path>
                <a:path w="2878454" h="1704339">
                  <a:moveTo>
                    <a:pt x="2625001" y="756939"/>
                  </a:moveTo>
                  <a:lnTo>
                    <a:pt x="2769710" y="612230"/>
                  </a:lnTo>
                </a:path>
                <a:path w="2878454" h="1704339">
                  <a:moveTo>
                    <a:pt x="2588571" y="756939"/>
                  </a:moveTo>
                  <a:lnTo>
                    <a:pt x="2734292" y="612230"/>
                  </a:lnTo>
                </a:path>
                <a:path w="2878454" h="1704339">
                  <a:moveTo>
                    <a:pt x="2553153" y="756939"/>
                  </a:moveTo>
                  <a:lnTo>
                    <a:pt x="2697862" y="612230"/>
                  </a:lnTo>
                </a:path>
                <a:path w="2878454" h="1704339">
                  <a:moveTo>
                    <a:pt x="2516723" y="756939"/>
                  </a:moveTo>
                  <a:lnTo>
                    <a:pt x="2662444" y="612230"/>
                  </a:lnTo>
                </a:path>
                <a:path w="2878454" h="1704339">
                  <a:moveTo>
                    <a:pt x="2481304" y="756939"/>
                  </a:moveTo>
                  <a:lnTo>
                    <a:pt x="2626013" y="612230"/>
                  </a:lnTo>
                </a:path>
                <a:path w="2878454" h="1704339">
                  <a:moveTo>
                    <a:pt x="2444874" y="756939"/>
                  </a:moveTo>
                  <a:lnTo>
                    <a:pt x="2590595" y="612230"/>
                  </a:lnTo>
                </a:path>
                <a:path w="2878454" h="1704339">
                  <a:moveTo>
                    <a:pt x="2409456" y="756939"/>
                  </a:moveTo>
                  <a:lnTo>
                    <a:pt x="2554165" y="612230"/>
                  </a:lnTo>
                </a:path>
                <a:path w="2878454" h="1704339">
                  <a:moveTo>
                    <a:pt x="2374037" y="756939"/>
                  </a:moveTo>
                  <a:lnTo>
                    <a:pt x="2518746" y="612230"/>
                  </a:lnTo>
                </a:path>
                <a:path w="2878454" h="1704339">
                  <a:moveTo>
                    <a:pt x="2337607" y="756939"/>
                  </a:moveTo>
                  <a:lnTo>
                    <a:pt x="2482316" y="612230"/>
                  </a:lnTo>
                </a:path>
                <a:path w="2878454" h="1704339">
                  <a:moveTo>
                    <a:pt x="2302189" y="756939"/>
                  </a:moveTo>
                  <a:lnTo>
                    <a:pt x="2446898" y="612230"/>
                  </a:lnTo>
                </a:path>
                <a:path w="2878454" h="1704339">
                  <a:moveTo>
                    <a:pt x="2265759" y="756939"/>
                  </a:moveTo>
                  <a:lnTo>
                    <a:pt x="2411480" y="612230"/>
                  </a:lnTo>
                </a:path>
                <a:path w="2878454" h="1704339">
                  <a:moveTo>
                    <a:pt x="2230340" y="756939"/>
                  </a:moveTo>
                  <a:lnTo>
                    <a:pt x="2375049" y="612230"/>
                  </a:lnTo>
                </a:path>
                <a:path w="2878454" h="1704339">
                  <a:moveTo>
                    <a:pt x="2193910" y="756939"/>
                  </a:moveTo>
                  <a:lnTo>
                    <a:pt x="2339631" y="612230"/>
                  </a:lnTo>
                </a:path>
                <a:path w="2878454" h="1704339">
                  <a:moveTo>
                    <a:pt x="2158492" y="756939"/>
                  </a:moveTo>
                  <a:lnTo>
                    <a:pt x="2303201" y="612230"/>
                  </a:lnTo>
                </a:path>
                <a:path w="2878454" h="1704339">
                  <a:moveTo>
                    <a:pt x="2122062" y="756939"/>
                  </a:moveTo>
                  <a:lnTo>
                    <a:pt x="2267783" y="612230"/>
                  </a:lnTo>
                </a:path>
                <a:path w="2878454" h="1704339">
                  <a:moveTo>
                    <a:pt x="2086643" y="756939"/>
                  </a:moveTo>
                  <a:lnTo>
                    <a:pt x="2231352" y="612230"/>
                  </a:lnTo>
                </a:path>
                <a:path w="2878454" h="1704339">
                  <a:moveTo>
                    <a:pt x="2050213" y="756939"/>
                  </a:moveTo>
                  <a:lnTo>
                    <a:pt x="2195934" y="612230"/>
                  </a:lnTo>
                </a:path>
                <a:path w="2878454" h="1704339">
                  <a:moveTo>
                    <a:pt x="2014795" y="756939"/>
                  </a:moveTo>
                  <a:lnTo>
                    <a:pt x="2159504" y="612230"/>
                  </a:lnTo>
                </a:path>
                <a:path w="2878454" h="1704339">
                  <a:moveTo>
                    <a:pt x="1979376" y="756939"/>
                  </a:moveTo>
                  <a:lnTo>
                    <a:pt x="2124085" y="612230"/>
                  </a:lnTo>
                </a:path>
                <a:path w="2878454" h="1704339">
                  <a:moveTo>
                    <a:pt x="1942946" y="756939"/>
                  </a:moveTo>
                  <a:lnTo>
                    <a:pt x="2087655" y="612230"/>
                  </a:lnTo>
                </a:path>
                <a:path w="2878454" h="1704339">
                  <a:moveTo>
                    <a:pt x="1907528" y="756939"/>
                  </a:moveTo>
                  <a:lnTo>
                    <a:pt x="2052237" y="612230"/>
                  </a:lnTo>
                </a:path>
                <a:path w="2878454" h="1704339">
                  <a:moveTo>
                    <a:pt x="1871098" y="756939"/>
                  </a:moveTo>
                  <a:lnTo>
                    <a:pt x="2016819" y="612230"/>
                  </a:lnTo>
                </a:path>
                <a:path w="2878454" h="1704339">
                  <a:moveTo>
                    <a:pt x="1835679" y="756939"/>
                  </a:moveTo>
                  <a:lnTo>
                    <a:pt x="1980388" y="612230"/>
                  </a:lnTo>
                </a:path>
                <a:path w="2878454" h="1704339">
                  <a:moveTo>
                    <a:pt x="1799249" y="756939"/>
                  </a:moveTo>
                  <a:lnTo>
                    <a:pt x="1944970" y="612230"/>
                  </a:lnTo>
                </a:path>
                <a:path w="2878454" h="1704339">
                  <a:moveTo>
                    <a:pt x="1763831" y="756939"/>
                  </a:moveTo>
                  <a:lnTo>
                    <a:pt x="1908540" y="612230"/>
                  </a:lnTo>
                </a:path>
                <a:path w="2878454" h="1704339">
                  <a:moveTo>
                    <a:pt x="1727400" y="756939"/>
                  </a:moveTo>
                  <a:lnTo>
                    <a:pt x="1873121" y="612230"/>
                  </a:lnTo>
                </a:path>
                <a:path w="2878454" h="1704339">
                  <a:moveTo>
                    <a:pt x="1691982" y="756939"/>
                  </a:moveTo>
                  <a:lnTo>
                    <a:pt x="1836691" y="612230"/>
                  </a:lnTo>
                </a:path>
                <a:path w="2878454" h="1704339">
                  <a:moveTo>
                    <a:pt x="1655552" y="756939"/>
                  </a:moveTo>
                  <a:lnTo>
                    <a:pt x="1801273" y="612230"/>
                  </a:lnTo>
                </a:path>
                <a:path w="2878454" h="1704339">
                  <a:moveTo>
                    <a:pt x="1620134" y="756939"/>
                  </a:moveTo>
                  <a:lnTo>
                    <a:pt x="1764843" y="612230"/>
                  </a:lnTo>
                </a:path>
                <a:path w="2878454" h="1704339">
                  <a:moveTo>
                    <a:pt x="1584715" y="756939"/>
                  </a:moveTo>
                  <a:lnTo>
                    <a:pt x="1729424" y="612230"/>
                  </a:lnTo>
                </a:path>
                <a:path w="2878454" h="1704339">
                  <a:moveTo>
                    <a:pt x="1548285" y="756939"/>
                  </a:moveTo>
                  <a:lnTo>
                    <a:pt x="1694006" y="612230"/>
                  </a:lnTo>
                </a:path>
                <a:path w="2878454" h="1704339">
                  <a:moveTo>
                    <a:pt x="1512867" y="756939"/>
                  </a:moveTo>
                  <a:lnTo>
                    <a:pt x="1657576" y="612230"/>
                  </a:lnTo>
                </a:path>
                <a:path w="2878454" h="1704339">
                  <a:moveTo>
                    <a:pt x="1476437" y="756939"/>
                  </a:moveTo>
                  <a:lnTo>
                    <a:pt x="1622158" y="612230"/>
                  </a:lnTo>
                </a:path>
                <a:path w="2878454" h="1704339">
                  <a:moveTo>
                    <a:pt x="1441018" y="756939"/>
                  </a:moveTo>
                  <a:lnTo>
                    <a:pt x="1585727" y="612230"/>
                  </a:lnTo>
                </a:path>
                <a:path w="2878454" h="1704339">
                  <a:moveTo>
                    <a:pt x="1404588" y="756939"/>
                  </a:moveTo>
                  <a:lnTo>
                    <a:pt x="1550309" y="612230"/>
                  </a:lnTo>
                </a:path>
                <a:path w="2878454" h="1704339">
                  <a:moveTo>
                    <a:pt x="1369170" y="756939"/>
                  </a:moveTo>
                  <a:lnTo>
                    <a:pt x="1513879" y="612230"/>
                  </a:lnTo>
                </a:path>
                <a:path w="2878454" h="1704339">
                  <a:moveTo>
                    <a:pt x="1332739" y="756939"/>
                  </a:moveTo>
                  <a:lnTo>
                    <a:pt x="1478460" y="612230"/>
                  </a:lnTo>
                </a:path>
                <a:path w="2878454" h="1704339">
                  <a:moveTo>
                    <a:pt x="1297321" y="756939"/>
                  </a:moveTo>
                  <a:lnTo>
                    <a:pt x="1442030" y="612230"/>
                  </a:lnTo>
                </a:path>
                <a:path w="2878454" h="1704339">
                  <a:moveTo>
                    <a:pt x="1261903" y="756939"/>
                  </a:moveTo>
                  <a:lnTo>
                    <a:pt x="1406612" y="612230"/>
                  </a:lnTo>
                </a:path>
                <a:path w="2878454" h="1704339">
                  <a:moveTo>
                    <a:pt x="1225473" y="756939"/>
                  </a:moveTo>
                  <a:lnTo>
                    <a:pt x="1370182" y="612230"/>
                  </a:lnTo>
                </a:path>
                <a:path w="2878454" h="1704339">
                  <a:moveTo>
                    <a:pt x="1190054" y="756939"/>
                  </a:moveTo>
                  <a:lnTo>
                    <a:pt x="1334763" y="612230"/>
                  </a:lnTo>
                </a:path>
                <a:path w="2878454" h="1704339">
                  <a:moveTo>
                    <a:pt x="1153624" y="756939"/>
                  </a:moveTo>
                  <a:lnTo>
                    <a:pt x="1299345" y="612230"/>
                  </a:lnTo>
                </a:path>
                <a:path w="2878454" h="1704339">
                  <a:moveTo>
                    <a:pt x="1118206" y="756939"/>
                  </a:moveTo>
                  <a:lnTo>
                    <a:pt x="1262915" y="612230"/>
                  </a:lnTo>
                </a:path>
                <a:path w="2878454" h="1704339">
                  <a:moveTo>
                    <a:pt x="1081776" y="756939"/>
                  </a:moveTo>
                  <a:lnTo>
                    <a:pt x="1227497" y="612230"/>
                  </a:lnTo>
                </a:path>
                <a:path w="2878454" h="1704339">
                  <a:moveTo>
                    <a:pt x="1046357" y="756939"/>
                  </a:moveTo>
                  <a:lnTo>
                    <a:pt x="1191066" y="612230"/>
                  </a:lnTo>
                </a:path>
                <a:path w="2878454" h="1704339">
                  <a:moveTo>
                    <a:pt x="1009927" y="756939"/>
                  </a:moveTo>
                  <a:lnTo>
                    <a:pt x="1155648" y="612230"/>
                  </a:lnTo>
                </a:path>
                <a:path w="2878454" h="1704339">
                  <a:moveTo>
                    <a:pt x="974509" y="756939"/>
                  </a:moveTo>
                  <a:lnTo>
                    <a:pt x="1119218" y="612230"/>
                  </a:lnTo>
                </a:path>
                <a:path w="2878454" h="1704339">
                  <a:moveTo>
                    <a:pt x="938078" y="756939"/>
                  </a:moveTo>
                  <a:lnTo>
                    <a:pt x="1083799" y="612230"/>
                  </a:lnTo>
                </a:path>
                <a:path w="2878454" h="1704339">
                  <a:moveTo>
                    <a:pt x="902660" y="756939"/>
                  </a:moveTo>
                  <a:lnTo>
                    <a:pt x="1047369" y="612230"/>
                  </a:lnTo>
                </a:path>
                <a:path w="2878454" h="1704339">
                  <a:moveTo>
                    <a:pt x="867242" y="756939"/>
                  </a:moveTo>
                  <a:lnTo>
                    <a:pt x="1011951" y="612230"/>
                  </a:lnTo>
                </a:path>
                <a:path w="2878454" h="1704339">
                  <a:moveTo>
                    <a:pt x="830812" y="756939"/>
                  </a:moveTo>
                  <a:lnTo>
                    <a:pt x="975521" y="612230"/>
                  </a:lnTo>
                </a:path>
                <a:path w="2878454" h="1704339">
                  <a:moveTo>
                    <a:pt x="795393" y="756939"/>
                  </a:moveTo>
                  <a:lnTo>
                    <a:pt x="940102" y="612230"/>
                  </a:lnTo>
                </a:path>
                <a:path w="2878454" h="1704339">
                  <a:moveTo>
                    <a:pt x="758963" y="756939"/>
                  </a:moveTo>
                  <a:lnTo>
                    <a:pt x="904684" y="612230"/>
                  </a:lnTo>
                </a:path>
                <a:path w="2878454" h="1704339">
                  <a:moveTo>
                    <a:pt x="723545" y="756939"/>
                  </a:moveTo>
                  <a:lnTo>
                    <a:pt x="868254" y="612230"/>
                  </a:lnTo>
                </a:path>
                <a:path w="2878454" h="1704339">
                  <a:moveTo>
                    <a:pt x="687114" y="756939"/>
                  </a:moveTo>
                  <a:lnTo>
                    <a:pt x="832835" y="612230"/>
                  </a:lnTo>
                </a:path>
                <a:path w="2878454" h="1704339">
                  <a:moveTo>
                    <a:pt x="651696" y="756939"/>
                  </a:moveTo>
                  <a:lnTo>
                    <a:pt x="796405" y="612230"/>
                  </a:lnTo>
                </a:path>
                <a:path w="2878454" h="1704339">
                  <a:moveTo>
                    <a:pt x="615266" y="756939"/>
                  </a:moveTo>
                  <a:lnTo>
                    <a:pt x="760987" y="612230"/>
                  </a:lnTo>
                </a:path>
                <a:path w="2878454" h="1704339">
                  <a:moveTo>
                    <a:pt x="579848" y="756939"/>
                  </a:moveTo>
                  <a:lnTo>
                    <a:pt x="724557" y="612230"/>
                  </a:lnTo>
                </a:path>
                <a:path w="2878454" h="1704339">
                  <a:moveTo>
                    <a:pt x="543417" y="756939"/>
                  </a:moveTo>
                  <a:lnTo>
                    <a:pt x="689138" y="612230"/>
                  </a:lnTo>
                </a:path>
                <a:path w="2878454" h="1704339">
                  <a:moveTo>
                    <a:pt x="507999" y="756939"/>
                  </a:moveTo>
                  <a:lnTo>
                    <a:pt x="652708" y="612230"/>
                  </a:lnTo>
                </a:path>
                <a:path w="2878454" h="1704339">
                  <a:moveTo>
                    <a:pt x="472581" y="756939"/>
                  </a:moveTo>
                  <a:lnTo>
                    <a:pt x="617290" y="612230"/>
                  </a:lnTo>
                </a:path>
                <a:path w="2878454" h="1704339">
                  <a:moveTo>
                    <a:pt x="436151" y="756939"/>
                  </a:moveTo>
                  <a:lnTo>
                    <a:pt x="581872" y="612230"/>
                  </a:lnTo>
                </a:path>
                <a:path w="2878454" h="1704339">
                  <a:moveTo>
                    <a:pt x="400732" y="756939"/>
                  </a:moveTo>
                  <a:lnTo>
                    <a:pt x="545441" y="612230"/>
                  </a:lnTo>
                </a:path>
                <a:path w="2878454" h="1704339">
                  <a:moveTo>
                    <a:pt x="364302" y="756939"/>
                  </a:moveTo>
                  <a:lnTo>
                    <a:pt x="510023" y="612230"/>
                  </a:lnTo>
                </a:path>
                <a:path w="2878454" h="1704339">
                  <a:moveTo>
                    <a:pt x="328884" y="756939"/>
                  </a:moveTo>
                  <a:lnTo>
                    <a:pt x="473593" y="612230"/>
                  </a:lnTo>
                </a:path>
                <a:path w="2878454" h="1704339">
                  <a:moveTo>
                    <a:pt x="292453" y="756939"/>
                  </a:moveTo>
                  <a:lnTo>
                    <a:pt x="438174" y="612230"/>
                  </a:lnTo>
                </a:path>
                <a:path w="2878454" h="1704339">
                  <a:moveTo>
                    <a:pt x="257035" y="756939"/>
                  </a:moveTo>
                  <a:lnTo>
                    <a:pt x="401744" y="612230"/>
                  </a:lnTo>
                </a:path>
                <a:path w="2878454" h="1704339">
                  <a:moveTo>
                    <a:pt x="220605" y="756939"/>
                  </a:moveTo>
                  <a:lnTo>
                    <a:pt x="366326" y="612230"/>
                  </a:lnTo>
                </a:path>
                <a:path w="2878454" h="1704339">
                  <a:moveTo>
                    <a:pt x="185187" y="756939"/>
                  </a:moveTo>
                  <a:lnTo>
                    <a:pt x="329896" y="612230"/>
                  </a:lnTo>
                </a:path>
                <a:path w="2878454" h="1704339">
                  <a:moveTo>
                    <a:pt x="168995" y="736700"/>
                  </a:moveTo>
                  <a:lnTo>
                    <a:pt x="294477" y="612230"/>
                  </a:lnTo>
                </a:path>
                <a:path w="2878454" h="1704339">
                  <a:moveTo>
                    <a:pt x="168995" y="701282"/>
                  </a:moveTo>
                  <a:lnTo>
                    <a:pt x="258047" y="612230"/>
                  </a:lnTo>
                </a:path>
                <a:path w="2878454" h="1704339">
                  <a:moveTo>
                    <a:pt x="168995" y="664852"/>
                  </a:moveTo>
                  <a:lnTo>
                    <a:pt x="222629" y="612230"/>
                  </a:lnTo>
                </a:path>
                <a:path w="2878454" h="1704339">
                  <a:moveTo>
                    <a:pt x="168995" y="629433"/>
                  </a:moveTo>
                  <a:lnTo>
                    <a:pt x="187211" y="612230"/>
                  </a:lnTo>
                </a:path>
                <a:path w="2878454" h="1704339">
                  <a:moveTo>
                    <a:pt x="2877989" y="623362"/>
                  </a:moveTo>
                  <a:lnTo>
                    <a:pt x="2866858" y="612230"/>
                  </a:lnTo>
                </a:path>
                <a:path w="2878454" h="1704339">
                  <a:moveTo>
                    <a:pt x="2877989" y="658780"/>
                  </a:moveTo>
                  <a:lnTo>
                    <a:pt x="2831439" y="612230"/>
                  </a:lnTo>
                </a:path>
                <a:path w="2878454" h="1704339">
                  <a:moveTo>
                    <a:pt x="2877989" y="695210"/>
                  </a:moveTo>
                  <a:lnTo>
                    <a:pt x="2795009" y="612230"/>
                  </a:lnTo>
                </a:path>
                <a:path w="2878454" h="1704339">
                  <a:moveTo>
                    <a:pt x="2877989" y="730628"/>
                  </a:moveTo>
                  <a:lnTo>
                    <a:pt x="2759591" y="612230"/>
                  </a:lnTo>
                </a:path>
                <a:path w="2878454" h="1704339">
                  <a:moveTo>
                    <a:pt x="2868882" y="756939"/>
                  </a:moveTo>
                  <a:lnTo>
                    <a:pt x="2723161" y="612230"/>
                  </a:lnTo>
                </a:path>
                <a:path w="2878454" h="1704339">
                  <a:moveTo>
                    <a:pt x="2832451" y="756939"/>
                  </a:moveTo>
                  <a:lnTo>
                    <a:pt x="2687742" y="612230"/>
                  </a:lnTo>
                </a:path>
                <a:path w="2878454" h="1704339">
                  <a:moveTo>
                    <a:pt x="2797033" y="756939"/>
                  </a:moveTo>
                  <a:lnTo>
                    <a:pt x="2651312" y="612230"/>
                  </a:lnTo>
                </a:path>
                <a:path w="2878454" h="1704339">
                  <a:moveTo>
                    <a:pt x="2760603" y="756939"/>
                  </a:moveTo>
                  <a:lnTo>
                    <a:pt x="2615894" y="612230"/>
                  </a:lnTo>
                </a:path>
                <a:path w="2878454" h="1704339">
                  <a:moveTo>
                    <a:pt x="2725185" y="756939"/>
                  </a:moveTo>
                  <a:lnTo>
                    <a:pt x="2579464" y="612230"/>
                  </a:lnTo>
                </a:path>
                <a:path w="2878454" h="1704339">
                  <a:moveTo>
                    <a:pt x="2688754" y="756939"/>
                  </a:moveTo>
                  <a:lnTo>
                    <a:pt x="2544045" y="612230"/>
                  </a:lnTo>
                </a:path>
                <a:path w="2878454" h="1704339">
                  <a:moveTo>
                    <a:pt x="2653336" y="756939"/>
                  </a:moveTo>
                  <a:lnTo>
                    <a:pt x="2508627" y="612230"/>
                  </a:lnTo>
                </a:path>
                <a:path w="2878454" h="1704339">
                  <a:moveTo>
                    <a:pt x="2616906" y="756939"/>
                  </a:moveTo>
                  <a:lnTo>
                    <a:pt x="2472197" y="612230"/>
                  </a:lnTo>
                </a:path>
                <a:path w="2878454" h="1704339">
                  <a:moveTo>
                    <a:pt x="2581487" y="756939"/>
                  </a:moveTo>
                  <a:lnTo>
                    <a:pt x="2436778" y="612230"/>
                  </a:lnTo>
                </a:path>
                <a:path w="2878454" h="1704339">
                  <a:moveTo>
                    <a:pt x="2546069" y="756939"/>
                  </a:moveTo>
                  <a:lnTo>
                    <a:pt x="2400348" y="612230"/>
                  </a:lnTo>
                </a:path>
                <a:path w="2878454" h="1704339">
                  <a:moveTo>
                    <a:pt x="2509639" y="756939"/>
                  </a:moveTo>
                  <a:lnTo>
                    <a:pt x="2364930" y="612230"/>
                  </a:lnTo>
                </a:path>
                <a:path w="2878454" h="1704339">
                  <a:moveTo>
                    <a:pt x="2474221" y="756939"/>
                  </a:moveTo>
                  <a:lnTo>
                    <a:pt x="2328500" y="612230"/>
                  </a:lnTo>
                </a:path>
                <a:path w="2878454" h="1704339">
                  <a:moveTo>
                    <a:pt x="2437790" y="756939"/>
                  </a:moveTo>
                  <a:lnTo>
                    <a:pt x="2293081" y="612230"/>
                  </a:lnTo>
                </a:path>
                <a:path w="2878454" h="1704339">
                  <a:moveTo>
                    <a:pt x="2402372" y="756939"/>
                  </a:moveTo>
                  <a:lnTo>
                    <a:pt x="2256651" y="612230"/>
                  </a:lnTo>
                </a:path>
                <a:path w="2878454" h="1704339">
                  <a:moveTo>
                    <a:pt x="2365942" y="756939"/>
                  </a:moveTo>
                  <a:lnTo>
                    <a:pt x="2221233" y="612230"/>
                  </a:lnTo>
                </a:path>
                <a:path w="2878454" h="1704339">
                  <a:moveTo>
                    <a:pt x="2330524" y="756939"/>
                  </a:moveTo>
                  <a:lnTo>
                    <a:pt x="2184803" y="612230"/>
                  </a:lnTo>
                </a:path>
                <a:path w="2878454" h="1704339">
                  <a:moveTo>
                    <a:pt x="2294093" y="756939"/>
                  </a:moveTo>
                  <a:lnTo>
                    <a:pt x="2149384" y="612230"/>
                  </a:lnTo>
                </a:path>
                <a:path w="2878454" h="1704339">
                  <a:moveTo>
                    <a:pt x="2258675" y="756939"/>
                  </a:moveTo>
                  <a:lnTo>
                    <a:pt x="2113966" y="612230"/>
                  </a:lnTo>
                </a:path>
                <a:path w="2878454" h="1704339">
                  <a:moveTo>
                    <a:pt x="2222245" y="756939"/>
                  </a:moveTo>
                  <a:lnTo>
                    <a:pt x="2077536" y="612230"/>
                  </a:lnTo>
                </a:path>
                <a:path w="2878454" h="1704339">
                  <a:moveTo>
                    <a:pt x="2186826" y="756939"/>
                  </a:moveTo>
                  <a:lnTo>
                    <a:pt x="2042117" y="612230"/>
                  </a:lnTo>
                </a:path>
                <a:path w="2878454" h="1704339">
                  <a:moveTo>
                    <a:pt x="2151408" y="756939"/>
                  </a:moveTo>
                  <a:lnTo>
                    <a:pt x="2005687" y="612230"/>
                  </a:lnTo>
                </a:path>
                <a:path w="2878454" h="1704339">
                  <a:moveTo>
                    <a:pt x="2114978" y="756939"/>
                  </a:moveTo>
                  <a:lnTo>
                    <a:pt x="1970269" y="612230"/>
                  </a:lnTo>
                </a:path>
                <a:path w="2878454" h="1704339">
                  <a:moveTo>
                    <a:pt x="2079560" y="756939"/>
                  </a:moveTo>
                  <a:lnTo>
                    <a:pt x="1933839" y="612230"/>
                  </a:lnTo>
                </a:path>
                <a:path w="2878454" h="1704339">
                  <a:moveTo>
                    <a:pt x="2043129" y="756939"/>
                  </a:moveTo>
                  <a:lnTo>
                    <a:pt x="1898420" y="612230"/>
                  </a:lnTo>
                </a:path>
                <a:path w="2878454" h="1704339">
                  <a:moveTo>
                    <a:pt x="2007711" y="756939"/>
                  </a:moveTo>
                  <a:lnTo>
                    <a:pt x="1861990" y="612230"/>
                  </a:lnTo>
                </a:path>
                <a:path w="2878454" h="1704339">
                  <a:moveTo>
                    <a:pt x="1971281" y="756939"/>
                  </a:moveTo>
                  <a:lnTo>
                    <a:pt x="1826572" y="612230"/>
                  </a:lnTo>
                </a:path>
                <a:path w="2878454" h="1704339">
                  <a:moveTo>
                    <a:pt x="1935862" y="756939"/>
                  </a:moveTo>
                  <a:lnTo>
                    <a:pt x="1790141" y="612230"/>
                  </a:lnTo>
                </a:path>
                <a:path w="2878454" h="1704339">
                  <a:moveTo>
                    <a:pt x="1899432" y="756939"/>
                  </a:moveTo>
                  <a:lnTo>
                    <a:pt x="1754723" y="612230"/>
                  </a:lnTo>
                </a:path>
                <a:path w="2878454" h="1704339">
                  <a:moveTo>
                    <a:pt x="1864014" y="756939"/>
                  </a:moveTo>
                  <a:lnTo>
                    <a:pt x="1719305" y="612230"/>
                  </a:lnTo>
                </a:path>
                <a:path w="2878454" h="1704339">
                  <a:moveTo>
                    <a:pt x="1828596" y="756939"/>
                  </a:moveTo>
                  <a:lnTo>
                    <a:pt x="1682875" y="612230"/>
                  </a:lnTo>
                </a:path>
                <a:path w="2878454" h="1704339">
                  <a:moveTo>
                    <a:pt x="1792165" y="756939"/>
                  </a:moveTo>
                  <a:lnTo>
                    <a:pt x="1647456" y="612230"/>
                  </a:lnTo>
                </a:path>
                <a:path w="2878454" h="1704339">
                  <a:moveTo>
                    <a:pt x="1756747" y="756939"/>
                  </a:moveTo>
                  <a:lnTo>
                    <a:pt x="1611026" y="612230"/>
                  </a:lnTo>
                </a:path>
                <a:path w="2878454" h="1704339">
                  <a:moveTo>
                    <a:pt x="1720317" y="756939"/>
                  </a:moveTo>
                  <a:lnTo>
                    <a:pt x="1575608" y="612230"/>
                  </a:lnTo>
                </a:path>
                <a:path w="2878454" h="1704339">
                  <a:moveTo>
                    <a:pt x="1684899" y="756939"/>
                  </a:moveTo>
                  <a:lnTo>
                    <a:pt x="1539178" y="612230"/>
                  </a:lnTo>
                </a:path>
                <a:path w="2878454" h="1704339">
                  <a:moveTo>
                    <a:pt x="1648468" y="756939"/>
                  </a:moveTo>
                  <a:lnTo>
                    <a:pt x="1503759" y="612230"/>
                  </a:lnTo>
                </a:path>
                <a:path w="2878454" h="1704339">
                  <a:moveTo>
                    <a:pt x="1613050" y="756939"/>
                  </a:moveTo>
                  <a:lnTo>
                    <a:pt x="1467329" y="612230"/>
                  </a:lnTo>
                </a:path>
                <a:path w="2878454" h="1704339">
                  <a:moveTo>
                    <a:pt x="1576620" y="756939"/>
                  </a:moveTo>
                  <a:lnTo>
                    <a:pt x="1431911" y="612230"/>
                  </a:lnTo>
                </a:path>
                <a:path w="2878454" h="1704339">
                  <a:moveTo>
                    <a:pt x="1541201" y="756939"/>
                  </a:moveTo>
                  <a:lnTo>
                    <a:pt x="1396492" y="612230"/>
                  </a:lnTo>
                </a:path>
                <a:path w="2878454" h="1704339">
                  <a:moveTo>
                    <a:pt x="1504771" y="756939"/>
                  </a:moveTo>
                  <a:lnTo>
                    <a:pt x="1360062" y="612230"/>
                  </a:lnTo>
                </a:path>
                <a:path w="2878454" h="1704339">
                  <a:moveTo>
                    <a:pt x="1469353" y="756939"/>
                  </a:moveTo>
                  <a:lnTo>
                    <a:pt x="1324644" y="612230"/>
                  </a:lnTo>
                </a:path>
                <a:path w="2878454" h="1704339">
                  <a:moveTo>
                    <a:pt x="1433935" y="756939"/>
                  </a:moveTo>
                  <a:lnTo>
                    <a:pt x="1288214" y="612230"/>
                  </a:lnTo>
                </a:path>
                <a:path w="2878454" h="1704339">
                  <a:moveTo>
                    <a:pt x="1397504" y="756939"/>
                  </a:moveTo>
                  <a:lnTo>
                    <a:pt x="1252795" y="612230"/>
                  </a:lnTo>
                </a:path>
                <a:path w="2878454" h="1704339">
                  <a:moveTo>
                    <a:pt x="1362086" y="756939"/>
                  </a:moveTo>
                  <a:lnTo>
                    <a:pt x="1216365" y="612230"/>
                  </a:lnTo>
                </a:path>
                <a:path w="2878454" h="1704339">
                  <a:moveTo>
                    <a:pt x="1325656" y="756939"/>
                  </a:moveTo>
                  <a:lnTo>
                    <a:pt x="1180947" y="612230"/>
                  </a:lnTo>
                </a:path>
                <a:path w="2878454" h="1704339">
                  <a:moveTo>
                    <a:pt x="1290237" y="756939"/>
                  </a:moveTo>
                  <a:lnTo>
                    <a:pt x="1144516" y="612230"/>
                  </a:lnTo>
                </a:path>
                <a:path w="2878454" h="1704339">
                  <a:moveTo>
                    <a:pt x="1253807" y="756939"/>
                  </a:moveTo>
                  <a:lnTo>
                    <a:pt x="1109098" y="612230"/>
                  </a:lnTo>
                </a:path>
                <a:path w="2878454" h="1704339">
                  <a:moveTo>
                    <a:pt x="1218389" y="756939"/>
                  </a:moveTo>
                  <a:lnTo>
                    <a:pt x="1072668" y="612230"/>
                  </a:lnTo>
                </a:path>
                <a:path w="2878454" h="1704339">
                  <a:moveTo>
                    <a:pt x="1181959" y="756939"/>
                  </a:moveTo>
                  <a:lnTo>
                    <a:pt x="1037250" y="612230"/>
                  </a:lnTo>
                </a:path>
                <a:path w="2878454" h="1704339">
                  <a:moveTo>
                    <a:pt x="1146540" y="756939"/>
                  </a:moveTo>
                  <a:lnTo>
                    <a:pt x="1001831" y="612230"/>
                  </a:lnTo>
                </a:path>
                <a:path w="2878454" h="1704339">
                  <a:moveTo>
                    <a:pt x="1110110" y="756939"/>
                  </a:moveTo>
                  <a:lnTo>
                    <a:pt x="965401" y="612230"/>
                  </a:lnTo>
                </a:path>
                <a:path w="2878454" h="1704339">
                  <a:moveTo>
                    <a:pt x="1074692" y="756939"/>
                  </a:moveTo>
                  <a:lnTo>
                    <a:pt x="929983" y="612230"/>
                  </a:lnTo>
                </a:path>
                <a:path w="2878454" h="1704339">
                  <a:moveTo>
                    <a:pt x="1039274" y="756939"/>
                  </a:moveTo>
                  <a:lnTo>
                    <a:pt x="893553" y="612230"/>
                  </a:lnTo>
                </a:path>
                <a:path w="2878454" h="1704339">
                  <a:moveTo>
                    <a:pt x="1002843" y="756939"/>
                  </a:moveTo>
                  <a:lnTo>
                    <a:pt x="858134" y="612230"/>
                  </a:lnTo>
                </a:path>
                <a:path w="2878454" h="1704339">
                  <a:moveTo>
                    <a:pt x="967425" y="756939"/>
                  </a:moveTo>
                  <a:lnTo>
                    <a:pt x="821704" y="612230"/>
                  </a:lnTo>
                </a:path>
                <a:path w="2878454" h="1704339">
                  <a:moveTo>
                    <a:pt x="930995" y="756939"/>
                  </a:moveTo>
                  <a:lnTo>
                    <a:pt x="786286" y="612230"/>
                  </a:lnTo>
                </a:path>
                <a:path w="2878454" h="1704339">
                  <a:moveTo>
                    <a:pt x="895576" y="756939"/>
                  </a:moveTo>
                  <a:lnTo>
                    <a:pt x="749855" y="612230"/>
                  </a:lnTo>
                </a:path>
                <a:path w="2878454" h="1704339">
                  <a:moveTo>
                    <a:pt x="859146" y="756939"/>
                  </a:moveTo>
                  <a:lnTo>
                    <a:pt x="714437" y="612230"/>
                  </a:lnTo>
                </a:path>
                <a:path w="2878454" h="1704339">
                  <a:moveTo>
                    <a:pt x="823728" y="756939"/>
                  </a:moveTo>
                  <a:lnTo>
                    <a:pt x="678007" y="612230"/>
                  </a:lnTo>
                </a:path>
                <a:path w="2878454" h="1704339">
                  <a:moveTo>
                    <a:pt x="787298" y="756939"/>
                  </a:moveTo>
                  <a:lnTo>
                    <a:pt x="642589" y="612230"/>
                  </a:lnTo>
                </a:path>
                <a:path w="2878454" h="1704339">
                  <a:moveTo>
                    <a:pt x="751879" y="756939"/>
                  </a:moveTo>
                  <a:lnTo>
                    <a:pt x="607170" y="612230"/>
                  </a:lnTo>
                </a:path>
                <a:path w="2878454" h="1704339">
                  <a:moveTo>
                    <a:pt x="716461" y="756939"/>
                  </a:moveTo>
                  <a:lnTo>
                    <a:pt x="570740" y="612230"/>
                  </a:lnTo>
                </a:path>
                <a:path w="2878454" h="1704339">
                  <a:moveTo>
                    <a:pt x="680031" y="756939"/>
                  </a:moveTo>
                  <a:lnTo>
                    <a:pt x="535322" y="612230"/>
                  </a:lnTo>
                </a:path>
                <a:path w="2878454" h="1704339">
                  <a:moveTo>
                    <a:pt x="644613" y="756939"/>
                  </a:moveTo>
                  <a:lnTo>
                    <a:pt x="498892" y="612230"/>
                  </a:lnTo>
                </a:path>
                <a:path w="2878454" h="1704339">
                  <a:moveTo>
                    <a:pt x="608182" y="756939"/>
                  </a:moveTo>
                  <a:lnTo>
                    <a:pt x="463473" y="612230"/>
                  </a:lnTo>
                </a:path>
                <a:path w="2878454" h="1704339">
                  <a:moveTo>
                    <a:pt x="572764" y="756939"/>
                  </a:moveTo>
                  <a:lnTo>
                    <a:pt x="427043" y="612230"/>
                  </a:lnTo>
                </a:path>
                <a:path w="2878454" h="1704339">
                  <a:moveTo>
                    <a:pt x="536334" y="756939"/>
                  </a:moveTo>
                  <a:lnTo>
                    <a:pt x="391625" y="612230"/>
                  </a:lnTo>
                </a:path>
                <a:path w="2878454" h="1704339">
                  <a:moveTo>
                    <a:pt x="500915" y="756939"/>
                  </a:moveTo>
                  <a:lnTo>
                    <a:pt x="355194" y="612230"/>
                  </a:lnTo>
                </a:path>
                <a:path w="2878454" h="1704339">
                  <a:moveTo>
                    <a:pt x="464485" y="756939"/>
                  </a:moveTo>
                  <a:lnTo>
                    <a:pt x="319776" y="612230"/>
                  </a:lnTo>
                </a:path>
                <a:path w="2878454" h="1704339">
                  <a:moveTo>
                    <a:pt x="429067" y="756939"/>
                  </a:moveTo>
                  <a:lnTo>
                    <a:pt x="284358" y="612230"/>
                  </a:lnTo>
                </a:path>
                <a:path w="2878454" h="1704339">
                  <a:moveTo>
                    <a:pt x="392637" y="756939"/>
                  </a:moveTo>
                  <a:lnTo>
                    <a:pt x="247928" y="612230"/>
                  </a:lnTo>
                </a:path>
                <a:path w="2878454" h="1704339">
                  <a:moveTo>
                    <a:pt x="357218" y="756939"/>
                  </a:moveTo>
                  <a:lnTo>
                    <a:pt x="212509" y="612230"/>
                  </a:lnTo>
                </a:path>
                <a:path w="2878454" h="1704339">
                  <a:moveTo>
                    <a:pt x="321800" y="756939"/>
                  </a:moveTo>
                  <a:lnTo>
                    <a:pt x="176079" y="612230"/>
                  </a:lnTo>
                </a:path>
                <a:path w="2878454" h="1704339">
                  <a:moveTo>
                    <a:pt x="285370" y="756939"/>
                  </a:moveTo>
                  <a:lnTo>
                    <a:pt x="168995" y="640565"/>
                  </a:lnTo>
                </a:path>
                <a:path w="2878454" h="1704339">
                  <a:moveTo>
                    <a:pt x="249951" y="756939"/>
                  </a:moveTo>
                  <a:lnTo>
                    <a:pt x="168995" y="676995"/>
                  </a:lnTo>
                </a:path>
                <a:path w="2878454" h="1704339">
                  <a:moveTo>
                    <a:pt x="213521" y="756939"/>
                  </a:moveTo>
                  <a:lnTo>
                    <a:pt x="168995" y="712413"/>
                  </a:lnTo>
                </a:path>
                <a:path w="2878454" h="1704339">
                  <a:moveTo>
                    <a:pt x="178103" y="756939"/>
                  </a:moveTo>
                  <a:lnTo>
                    <a:pt x="168995" y="748844"/>
                  </a:lnTo>
                </a:path>
                <a:path w="2878454" h="1704339">
                  <a:moveTo>
                    <a:pt x="2877989" y="612230"/>
                  </a:moveTo>
                  <a:lnTo>
                    <a:pt x="168995" y="612230"/>
                  </a:lnTo>
                  <a:lnTo>
                    <a:pt x="168995" y="756939"/>
                  </a:lnTo>
                  <a:lnTo>
                    <a:pt x="2877989" y="756939"/>
                  </a:lnTo>
                  <a:lnTo>
                    <a:pt x="2877989" y="612230"/>
                  </a:lnTo>
                </a:path>
                <a:path w="2878454" h="1704339">
                  <a:moveTo>
                    <a:pt x="1810381" y="684079"/>
                  </a:moveTo>
                  <a:lnTo>
                    <a:pt x="1810381" y="1704126"/>
                  </a:lnTo>
                  <a:lnTo>
                    <a:pt x="0" y="1704126"/>
                  </a:lnTo>
                </a:path>
                <a:path w="2878454" h="1704339">
                  <a:moveTo>
                    <a:pt x="1466317" y="0"/>
                  </a:moveTo>
                  <a:lnTo>
                    <a:pt x="222629" y="0"/>
                  </a:lnTo>
                  <a:lnTo>
                    <a:pt x="222629" y="46752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8" name="object 2428"/>
            <p:cNvSpPr/>
            <p:nvPr/>
          </p:nvSpPr>
          <p:spPr>
            <a:xfrm>
              <a:off x="12807931" y="104500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6" y="0"/>
                  </a:lnTo>
                  <a:lnTo>
                    <a:pt x="5182" y="888"/>
                  </a:lnTo>
                  <a:lnTo>
                    <a:pt x="6072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29" name="object 2429"/>
            <p:cNvSpPr/>
            <p:nvPr/>
          </p:nvSpPr>
          <p:spPr>
            <a:xfrm>
              <a:off x="9571711" y="904346"/>
              <a:ext cx="3230245" cy="1838960"/>
            </a:xfrm>
            <a:custGeom>
              <a:avLst/>
              <a:gdLst/>
              <a:ahLst/>
              <a:cxnLst/>
              <a:rect l="l" t="t" r="r" b="b"/>
              <a:pathLst>
                <a:path w="3230245" h="1838960">
                  <a:moveTo>
                    <a:pt x="1528046" y="1005879"/>
                  </a:moveTo>
                  <a:lnTo>
                    <a:pt x="2592619" y="0"/>
                  </a:lnTo>
                  <a:lnTo>
                    <a:pt x="1465305" y="0"/>
                  </a:lnTo>
                </a:path>
                <a:path w="3230245" h="1838960">
                  <a:moveTo>
                    <a:pt x="2094739" y="579848"/>
                  </a:moveTo>
                  <a:lnTo>
                    <a:pt x="2592619" y="0"/>
                  </a:lnTo>
                </a:path>
                <a:path w="3230245" h="1838960">
                  <a:moveTo>
                    <a:pt x="2036046" y="243880"/>
                  </a:moveTo>
                  <a:lnTo>
                    <a:pt x="2036046" y="269179"/>
                  </a:lnTo>
                  <a:lnTo>
                    <a:pt x="1922707" y="255011"/>
                  </a:lnTo>
                  <a:lnTo>
                    <a:pt x="2036046" y="243880"/>
                  </a:lnTo>
                </a:path>
                <a:path w="3230245" h="1838960">
                  <a:moveTo>
                    <a:pt x="1922707" y="255011"/>
                  </a:moveTo>
                  <a:lnTo>
                    <a:pt x="2157480" y="255011"/>
                  </a:lnTo>
                </a:path>
                <a:path w="3230245" h="1838960">
                  <a:moveTo>
                    <a:pt x="2036046" y="1812404"/>
                  </a:moveTo>
                  <a:lnTo>
                    <a:pt x="2036046" y="1838715"/>
                  </a:lnTo>
                  <a:lnTo>
                    <a:pt x="1922707" y="1823536"/>
                  </a:lnTo>
                  <a:lnTo>
                    <a:pt x="2036046" y="1812404"/>
                  </a:lnTo>
                </a:path>
                <a:path w="3230245" h="1838960">
                  <a:moveTo>
                    <a:pt x="1922707" y="1823536"/>
                  </a:moveTo>
                  <a:lnTo>
                    <a:pt x="2157480" y="1823536"/>
                  </a:lnTo>
                </a:path>
                <a:path w="3230245" h="1838960">
                  <a:moveTo>
                    <a:pt x="2616906" y="1076716"/>
                  </a:moveTo>
                  <a:lnTo>
                    <a:pt x="2563272" y="1058501"/>
                  </a:lnTo>
                </a:path>
                <a:path w="3230245" h="1838960">
                  <a:moveTo>
                    <a:pt x="2616906" y="1117194"/>
                  </a:moveTo>
                  <a:lnTo>
                    <a:pt x="2563272" y="1099991"/>
                  </a:lnTo>
                </a:path>
                <a:path w="3230245" h="1838960">
                  <a:moveTo>
                    <a:pt x="2616906" y="1154636"/>
                  </a:moveTo>
                  <a:lnTo>
                    <a:pt x="2563272" y="1136421"/>
                  </a:lnTo>
                </a:path>
                <a:path w="3230245" h="1838960">
                  <a:moveTo>
                    <a:pt x="2616906" y="510023"/>
                  </a:moveTo>
                  <a:lnTo>
                    <a:pt x="2563272" y="491808"/>
                  </a:lnTo>
                </a:path>
                <a:path w="3230245" h="1838960">
                  <a:moveTo>
                    <a:pt x="2616906" y="546453"/>
                  </a:moveTo>
                  <a:lnTo>
                    <a:pt x="2563272" y="528238"/>
                  </a:lnTo>
                </a:path>
                <a:path w="3230245" h="1838960">
                  <a:moveTo>
                    <a:pt x="2616906" y="577824"/>
                  </a:moveTo>
                  <a:lnTo>
                    <a:pt x="2563272" y="559609"/>
                  </a:lnTo>
                </a:path>
                <a:path w="3230245" h="1838960">
                  <a:moveTo>
                    <a:pt x="2616906" y="617290"/>
                  </a:moveTo>
                  <a:lnTo>
                    <a:pt x="2563272" y="600087"/>
                  </a:lnTo>
                </a:path>
                <a:path w="3230245" h="1838960">
                  <a:moveTo>
                    <a:pt x="2616906" y="657768"/>
                  </a:moveTo>
                  <a:lnTo>
                    <a:pt x="2563272" y="639553"/>
                  </a:lnTo>
                </a:path>
                <a:path w="3230245" h="1838960">
                  <a:moveTo>
                    <a:pt x="2616906" y="698246"/>
                  </a:moveTo>
                  <a:lnTo>
                    <a:pt x="2563272" y="681043"/>
                  </a:lnTo>
                </a:path>
                <a:path w="3230245" h="1838960">
                  <a:moveTo>
                    <a:pt x="2616906" y="735688"/>
                  </a:moveTo>
                  <a:lnTo>
                    <a:pt x="2563272" y="717473"/>
                  </a:lnTo>
                </a:path>
                <a:path w="3230245" h="1838960">
                  <a:moveTo>
                    <a:pt x="1376253" y="928971"/>
                  </a:moveTo>
                  <a:lnTo>
                    <a:pt x="1321608" y="911768"/>
                  </a:lnTo>
                </a:path>
                <a:path w="3230245" h="1838960">
                  <a:moveTo>
                    <a:pt x="1376253" y="965401"/>
                  </a:moveTo>
                  <a:lnTo>
                    <a:pt x="1321608" y="948198"/>
                  </a:lnTo>
                </a:path>
                <a:path w="3230245" h="1838960">
                  <a:moveTo>
                    <a:pt x="1376253" y="996772"/>
                  </a:moveTo>
                  <a:lnTo>
                    <a:pt x="1321608" y="978556"/>
                  </a:lnTo>
                </a:path>
                <a:path w="3230245" h="1838960">
                  <a:moveTo>
                    <a:pt x="1376253" y="1036238"/>
                  </a:moveTo>
                  <a:lnTo>
                    <a:pt x="1321608" y="1019035"/>
                  </a:lnTo>
                </a:path>
                <a:path w="3230245" h="1838960">
                  <a:moveTo>
                    <a:pt x="1376253" y="1076716"/>
                  </a:moveTo>
                  <a:lnTo>
                    <a:pt x="1321608" y="1058501"/>
                  </a:lnTo>
                </a:path>
                <a:path w="3230245" h="1838960">
                  <a:moveTo>
                    <a:pt x="1376253" y="1117194"/>
                  </a:moveTo>
                  <a:lnTo>
                    <a:pt x="1321608" y="1099991"/>
                  </a:lnTo>
                </a:path>
                <a:path w="3230245" h="1838960">
                  <a:moveTo>
                    <a:pt x="1376253" y="1154636"/>
                  </a:moveTo>
                  <a:lnTo>
                    <a:pt x="1321608" y="1136421"/>
                  </a:lnTo>
                </a:path>
                <a:path w="3230245" h="1838960">
                  <a:moveTo>
                    <a:pt x="1376253" y="510023"/>
                  </a:moveTo>
                  <a:lnTo>
                    <a:pt x="1321608" y="491808"/>
                  </a:lnTo>
                </a:path>
                <a:path w="3230245" h="1838960">
                  <a:moveTo>
                    <a:pt x="1376253" y="546453"/>
                  </a:moveTo>
                  <a:lnTo>
                    <a:pt x="1321608" y="528238"/>
                  </a:lnTo>
                </a:path>
                <a:path w="3230245" h="1838960">
                  <a:moveTo>
                    <a:pt x="1376253" y="577824"/>
                  </a:moveTo>
                  <a:lnTo>
                    <a:pt x="1321608" y="559609"/>
                  </a:lnTo>
                </a:path>
                <a:path w="3230245" h="1838960">
                  <a:moveTo>
                    <a:pt x="1376253" y="617290"/>
                  </a:moveTo>
                  <a:lnTo>
                    <a:pt x="1321608" y="600087"/>
                  </a:lnTo>
                </a:path>
                <a:path w="3230245" h="1838960">
                  <a:moveTo>
                    <a:pt x="1376253" y="657768"/>
                  </a:moveTo>
                  <a:lnTo>
                    <a:pt x="1321608" y="639553"/>
                  </a:lnTo>
                </a:path>
                <a:path w="3230245" h="1838960">
                  <a:moveTo>
                    <a:pt x="1376253" y="698246"/>
                  </a:moveTo>
                  <a:lnTo>
                    <a:pt x="1321608" y="681043"/>
                  </a:lnTo>
                </a:path>
                <a:path w="3230245" h="1838960">
                  <a:moveTo>
                    <a:pt x="1376253" y="735688"/>
                  </a:moveTo>
                  <a:lnTo>
                    <a:pt x="1321608" y="717473"/>
                  </a:lnTo>
                </a:path>
                <a:path w="3230245" h="1838960">
                  <a:moveTo>
                    <a:pt x="2616906" y="1036238"/>
                  </a:moveTo>
                  <a:lnTo>
                    <a:pt x="2563272" y="1019035"/>
                  </a:lnTo>
                </a:path>
                <a:path w="3230245" h="1838960">
                  <a:moveTo>
                    <a:pt x="2616906" y="996772"/>
                  </a:moveTo>
                  <a:lnTo>
                    <a:pt x="2563272" y="978556"/>
                  </a:lnTo>
                </a:path>
                <a:path w="3230245" h="1838960">
                  <a:moveTo>
                    <a:pt x="2616906" y="965401"/>
                  </a:moveTo>
                  <a:lnTo>
                    <a:pt x="2563272" y="948198"/>
                  </a:lnTo>
                </a:path>
                <a:path w="3230245" h="1838960">
                  <a:moveTo>
                    <a:pt x="2616906" y="928971"/>
                  </a:moveTo>
                  <a:lnTo>
                    <a:pt x="2563272" y="911768"/>
                  </a:lnTo>
                </a:path>
                <a:path w="3230245" h="1838960">
                  <a:moveTo>
                    <a:pt x="1376253" y="755927"/>
                  </a:moveTo>
                  <a:lnTo>
                    <a:pt x="1376253" y="481688"/>
                  </a:lnTo>
                  <a:lnTo>
                    <a:pt x="2563272" y="481688"/>
                  </a:lnTo>
                  <a:lnTo>
                    <a:pt x="2563272" y="755927"/>
                  </a:lnTo>
                  <a:lnTo>
                    <a:pt x="1376253" y="755927"/>
                  </a:lnTo>
                </a:path>
                <a:path w="3230245" h="1838960">
                  <a:moveTo>
                    <a:pt x="2847631" y="1174875"/>
                  </a:moveTo>
                  <a:lnTo>
                    <a:pt x="2616906" y="1174875"/>
                  </a:lnTo>
                  <a:lnTo>
                    <a:pt x="2616906" y="900636"/>
                  </a:lnTo>
                  <a:lnTo>
                    <a:pt x="2843583" y="900636"/>
                  </a:lnTo>
                </a:path>
                <a:path w="3230245" h="1838960">
                  <a:moveTo>
                    <a:pt x="2843583" y="755927"/>
                  </a:moveTo>
                  <a:lnTo>
                    <a:pt x="2616906" y="755927"/>
                  </a:lnTo>
                  <a:lnTo>
                    <a:pt x="2616906" y="481688"/>
                  </a:lnTo>
                  <a:lnTo>
                    <a:pt x="2843583" y="481688"/>
                  </a:lnTo>
                  <a:lnTo>
                    <a:pt x="2843583" y="626397"/>
                  </a:lnTo>
                </a:path>
                <a:path w="3230245" h="1838960">
                  <a:moveTo>
                    <a:pt x="2843583" y="1299345"/>
                  </a:moveTo>
                  <a:lnTo>
                    <a:pt x="2843583" y="703306"/>
                  </a:lnTo>
                  <a:lnTo>
                    <a:pt x="2996388" y="703306"/>
                  </a:lnTo>
                  <a:lnTo>
                    <a:pt x="2708993" y="626397"/>
                  </a:lnTo>
                  <a:lnTo>
                    <a:pt x="2843583" y="626397"/>
                  </a:lnTo>
                  <a:lnTo>
                    <a:pt x="2843583" y="343051"/>
                  </a:lnTo>
                </a:path>
                <a:path w="3230245" h="1838960">
                  <a:moveTo>
                    <a:pt x="1376253" y="1174875"/>
                  </a:moveTo>
                  <a:lnTo>
                    <a:pt x="2563272" y="1174875"/>
                  </a:lnTo>
                  <a:lnTo>
                    <a:pt x="2563272" y="900636"/>
                  </a:lnTo>
                  <a:lnTo>
                    <a:pt x="1376253" y="900636"/>
                  </a:lnTo>
                  <a:lnTo>
                    <a:pt x="1376253" y="1174875"/>
                  </a:lnTo>
                </a:path>
                <a:path w="3230245" h="1838960">
                  <a:moveTo>
                    <a:pt x="134589" y="840931"/>
                  </a:moveTo>
                  <a:lnTo>
                    <a:pt x="134589" y="371386"/>
                  </a:lnTo>
                </a:path>
                <a:path w="3230245" h="1838960">
                  <a:moveTo>
                    <a:pt x="134589" y="1277082"/>
                  </a:moveTo>
                  <a:lnTo>
                    <a:pt x="134589" y="1007903"/>
                  </a:lnTo>
                  <a:lnTo>
                    <a:pt x="288406" y="1007903"/>
                  </a:lnTo>
                  <a:lnTo>
                    <a:pt x="0" y="930995"/>
                  </a:lnTo>
                  <a:lnTo>
                    <a:pt x="134589" y="930995"/>
                  </a:lnTo>
                  <a:lnTo>
                    <a:pt x="134589" y="481688"/>
                  </a:lnTo>
                  <a:lnTo>
                    <a:pt x="1321608" y="481688"/>
                  </a:lnTo>
                  <a:lnTo>
                    <a:pt x="1321608" y="755927"/>
                  </a:lnTo>
                  <a:lnTo>
                    <a:pt x="134589" y="755927"/>
                  </a:lnTo>
                </a:path>
                <a:path w="3230245" h="1838960">
                  <a:moveTo>
                    <a:pt x="134589" y="1223449"/>
                  </a:moveTo>
                  <a:lnTo>
                    <a:pt x="2843583" y="1223449"/>
                  </a:lnTo>
                </a:path>
                <a:path w="3230245" h="1838960">
                  <a:moveTo>
                    <a:pt x="134589" y="433115"/>
                  </a:moveTo>
                  <a:lnTo>
                    <a:pt x="2843583" y="433115"/>
                  </a:lnTo>
                </a:path>
                <a:path w="3230245" h="1838960">
                  <a:moveTo>
                    <a:pt x="134589" y="1174875"/>
                  </a:moveTo>
                  <a:lnTo>
                    <a:pt x="1321608" y="1174875"/>
                  </a:lnTo>
                  <a:lnTo>
                    <a:pt x="1321608" y="900636"/>
                  </a:lnTo>
                  <a:lnTo>
                    <a:pt x="134589" y="900636"/>
                  </a:lnTo>
                </a:path>
                <a:path w="3230245" h="1838960">
                  <a:moveTo>
                    <a:pt x="3069248" y="1242676"/>
                  </a:moveTo>
                  <a:lnTo>
                    <a:pt x="3069248" y="1242676"/>
                  </a:lnTo>
                  <a:lnTo>
                    <a:pt x="3069248" y="433115"/>
                  </a:lnTo>
                  <a:lnTo>
                    <a:pt x="3069248" y="413888"/>
                  </a:lnTo>
                </a:path>
                <a:path w="3230245" h="1838960">
                  <a:moveTo>
                    <a:pt x="3056093" y="1210293"/>
                  </a:moveTo>
                  <a:lnTo>
                    <a:pt x="3081391" y="1235592"/>
                  </a:lnTo>
                </a:path>
                <a:path w="3230245" h="1838960">
                  <a:moveTo>
                    <a:pt x="3092523" y="1223449"/>
                  </a:moveTo>
                  <a:lnTo>
                    <a:pt x="3044961" y="1223449"/>
                  </a:lnTo>
                </a:path>
                <a:path w="3230245" h="1838960">
                  <a:moveTo>
                    <a:pt x="3092523" y="1174875"/>
                  </a:moveTo>
                  <a:lnTo>
                    <a:pt x="3044961" y="1174875"/>
                  </a:lnTo>
                </a:path>
                <a:path w="3230245" h="1838960">
                  <a:moveTo>
                    <a:pt x="3056093" y="1161720"/>
                  </a:moveTo>
                  <a:lnTo>
                    <a:pt x="3081391" y="1187018"/>
                  </a:lnTo>
                </a:path>
                <a:path w="3230245" h="1838960">
                  <a:moveTo>
                    <a:pt x="3092523" y="900636"/>
                  </a:moveTo>
                  <a:lnTo>
                    <a:pt x="3044961" y="900636"/>
                  </a:lnTo>
                </a:path>
                <a:path w="3230245" h="1838960">
                  <a:moveTo>
                    <a:pt x="3056093" y="888493"/>
                  </a:moveTo>
                  <a:lnTo>
                    <a:pt x="3081391" y="913792"/>
                  </a:lnTo>
                </a:path>
                <a:path w="3230245" h="1838960">
                  <a:moveTo>
                    <a:pt x="3092523" y="755927"/>
                  </a:moveTo>
                  <a:lnTo>
                    <a:pt x="3044961" y="755927"/>
                  </a:lnTo>
                </a:path>
                <a:path w="3230245" h="1838960">
                  <a:moveTo>
                    <a:pt x="3056093" y="742772"/>
                  </a:moveTo>
                  <a:lnTo>
                    <a:pt x="3081391" y="768071"/>
                  </a:lnTo>
                </a:path>
                <a:path w="3230245" h="1838960">
                  <a:moveTo>
                    <a:pt x="3092523" y="481688"/>
                  </a:moveTo>
                  <a:lnTo>
                    <a:pt x="3044961" y="481688"/>
                  </a:lnTo>
                </a:path>
                <a:path w="3230245" h="1838960">
                  <a:moveTo>
                    <a:pt x="3056093" y="468533"/>
                  </a:moveTo>
                  <a:lnTo>
                    <a:pt x="3081391" y="493832"/>
                  </a:lnTo>
                </a:path>
                <a:path w="3230245" h="1838960">
                  <a:moveTo>
                    <a:pt x="3081391" y="445258"/>
                  </a:moveTo>
                  <a:lnTo>
                    <a:pt x="3056093" y="419959"/>
                  </a:lnTo>
                </a:path>
                <a:path w="3230245" h="1838960">
                  <a:moveTo>
                    <a:pt x="3092523" y="433115"/>
                  </a:moveTo>
                  <a:lnTo>
                    <a:pt x="3044961" y="433115"/>
                  </a:lnTo>
                </a:path>
                <a:path w="3230245" h="1838960">
                  <a:moveTo>
                    <a:pt x="3205861" y="1194102"/>
                  </a:moveTo>
                  <a:lnTo>
                    <a:pt x="3205861" y="1174875"/>
                  </a:lnTo>
                  <a:lnTo>
                    <a:pt x="3205861" y="481688"/>
                  </a:lnTo>
                  <a:lnTo>
                    <a:pt x="3205861" y="462461"/>
                  </a:lnTo>
                </a:path>
                <a:path w="3230245" h="1838960">
                  <a:moveTo>
                    <a:pt x="3193718" y="1161720"/>
                  </a:moveTo>
                  <a:lnTo>
                    <a:pt x="3219017" y="1187018"/>
                  </a:lnTo>
                </a:path>
                <a:path w="3230245" h="1838960">
                  <a:moveTo>
                    <a:pt x="3219017" y="493832"/>
                  </a:moveTo>
                  <a:lnTo>
                    <a:pt x="3193718" y="468533"/>
                  </a:lnTo>
                </a:path>
                <a:path w="3230245" h="1838960">
                  <a:moveTo>
                    <a:pt x="3230148" y="1174875"/>
                  </a:moveTo>
                  <a:lnTo>
                    <a:pt x="3182587" y="1174875"/>
                  </a:lnTo>
                </a:path>
                <a:path w="3230245" h="1838960">
                  <a:moveTo>
                    <a:pt x="3230148" y="481688"/>
                  </a:moveTo>
                  <a:lnTo>
                    <a:pt x="3182587" y="481688"/>
                  </a:lnTo>
                </a:path>
                <a:path w="3230245" h="1838960">
                  <a:moveTo>
                    <a:pt x="115362" y="1486556"/>
                  </a:moveTo>
                  <a:lnTo>
                    <a:pt x="134589" y="1486556"/>
                  </a:lnTo>
                  <a:lnTo>
                    <a:pt x="1321608" y="1486556"/>
                  </a:lnTo>
                  <a:lnTo>
                    <a:pt x="2616906" y="1486556"/>
                  </a:lnTo>
                  <a:lnTo>
                    <a:pt x="2636133" y="1486556"/>
                  </a:lnTo>
                </a:path>
                <a:path w="3230245" h="1838960">
                  <a:moveTo>
                    <a:pt x="147744" y="1473401"/>
                  </a:moveTo>
                  <a:lnTo>
                    <a:pt x="122446" y="1499711"/>
                  </a:lnTo>
                </a:path>
                <a:path w="3230245" h="1838960">
                  <a:moveTo>
                    <a:pt x="134589" y="1510843"/>
                  </a:moveTo>
                  <a:lnTo>
                    <a:pt x="134589" y="1463281"/>
                  </a:lnTo>
                </a:path>
                <a:path w="3230245" h="1838960">
                  <a:moveTo>
                    <a:pt x="1321608" y="1510843"/>
                  </a:moveTo>
                  <a:lnTo>
                    <a:pt x="1321608" y="1463281"/>
                  </a:lnTo>
                </a:path>
                <a:path w="3230245" h="1838960">
                  <a:moveTo>
                    <a:pt x="1334763" y="1473401"/>
                  </a:moveTo>
                  <a:lnTo>
                    <a:pt x="1309465" y="1499711"/>
                  </a:lnTo>
                </a:path>
                <a:path w="3230245" h="1838960">
                  <a:moveTo>
                    <a:pt x="2604762" y="1499711"/>
                  </a:moveTo>
                  <a:lnTo>
                    <a:pt x="2630061" y="1473401"/>
                  </a:lnTo>
                </a:path>
                <a:path w="3230245" h="1838960">
                  <a:moveTo>
                    <a:pt x="2616906" y="1510843"/>
                  </a:moveTo>
                  <a:lnTo>
                    <a:pt x="2616906" y="1463281"/>
                  </a:lnTo>
                </a:path>
                <a:path w="3230245" h="1838960">
                  <a:moveTo>
                    <a:pt x="115362" y="1635313"/>
                  </a:moveTo>
                  <a:lnTo>
                    <a:pt x="134589" y="1635313"/>
                  </a:lnTo>
                  <a:lnTo>
                    <a:pt x="2616906" y="1635313"/>
                  </a:lnTo>
                  <a:lnTo>
                    <a:pt x="2636133" y="1635313"/>
                  </a:lnTo>
                </a:path>
                <a:path w="3230245" h="1838960">
                  <a:moveTo>
                    <a:pt x="147744" y="1623169"/>
                  </a:moveTo>
                  <a:lnTo>
                    <a:pt x="122446" y="1648468"/>
                  </a:lnTo>
                </a:path>
                <a:path w="3230245" h="1838960">
                  <a:moveTo>
                    <a:pt x="2604762" y="1648468"/>
                  </a:moveTo>
                  <a:lnTo>
                    <a:pt x="2630061" y="1623169"/>
                  </a:lnTo>
                </a:path>
                <a:path w="3230245" h="1838960">
                  <a:moveTo>
                    <a:pt x="134589" y="1659600"/>
                  </a:moveTo>
                  <a:lnTo>
                    <a:pt x="134589" y="1612038"/>
                  </a:lnTo>
                </a:path>
                <a:path w="3230245" h="1838960">
                  <a:moveTo>
                    <a:pt x="2616906" y="1659600"/>
                  </a:moveTo>
                  <a:lnTo>
                    <a:pt x="2616906" y="161203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430" name="object 2430"/>
          <p:cNvSpPr txBox="1"/>
          <p:nvPr/>
        </p:nvSpPr>
        <p:spPr>
          <a:xfrm>
            <a:off x="9802890" y="518858"/>
            <a:ext cx="2374900" cy="6502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637540">
              <a:lnSpc>
                <a:spcPct val="100000"/>
              </a:lnSpc>
              <a:spcBef>
                <a:spcPts val="100"/>
              </a:spcBef>
            </a:pPr>
            <a:r>
              <a:rPr dirty="0" sz="1000" spc="-5">
                <a:latin typeface="Arial"/>
                <a:cs typeface="Arial"/>
              </a:rPr>
              <a:t>Фрагмент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кладки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в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плані</a:t>
            </a:r>
            <a:r>
              <a:rPr dirty="0" sz="1000" spc="-20">
                <a:latin typeface="Arial"/>
                <a:cs typeface="Arial"/>
              </a:rPr>
              <a:t> </a:t>
            </a:r>
            <a:r>
              <a:rPr dirty="0" sz="1000" spc="-5">
                <a:latin typeface="Arial"/>
                <a:cs typeface="Arial"/>
              </a:rPr>
              <a:t>Ф1</a:t>
            </a:r>
            <a:endParaRPr sz="1000">
              <a:latin typeface="Arial"/>
              <a:cs typeface="Arial"/>
            </a:endParaRPr>
          </a:p>
          <a:p>
            <a:pPr marL="1226820">
              <a:lnSpc>
                <a:spcPct val="100000"/>
              </a:lnSpc>
              <a:spcBef>
                <a:spcPts val="760"/>
              </a:spcBef>
            </a:pPr>
            <a:r>
              <a:rPr dirty="0" sz="800">
                <a:latin typeface="Arial"/>
                <a:cs typeface="Arial"/>
              </a:rPr>
              <a:t>Піноблок</a:t>
            </a:r>
            <a:r>
              <a:rPr dirty="0" sz="800" spc="-3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600х100хh300</a:t>
            </a:r>
            <a:endParaRPr sz="800">
              <a:latin typeface="Arial"/>
              <a:cs typeface="Arial"/>
            </a:endParaRPr>
          </a:p>
          <a:p>
            <a:pPr marL="12700">
              <a:lnSpc>
                <a:spcPts val="840"/>
              </a:lnSpc>
              <a:spcBef>
                <a:spcPts val="250"/>
              </a:spcBef>
            </a:pPr>
            <a:r>
              <a:rPr dirty="0" sz="750" spc="-5">
                <a:latin typeface="Arial"/>
                <a:cs typeface="Arial"/>
              </a:rPr>
              <a:t>Армовати</a:t>
            </a:r>
            <a:r>
              <a:rPr dirty="0" sz="750" spc="-20">
                <a:latin typeface="Arial"/>
                <a:cs typeface="Arial"/>
              </a:rPr>
              <a:t> </a:t>
            </a:r>
            <a:r>
              <a:rPr dirty="0" sz="750" spc="-5">
                <a:latin typeface="Arial"/>
                <a:cs typeface="Arial"/>
              </a:rPr>
              <a:t>прутами</a:t>
            </a:r>
            <a:r>
              <a:rPr dirty="0" sz="750" spc="-20">
                <a:latin typeface="Arial"/>
                <a:cs typeface="Arial"/>
              </a:rPr>
              <a:t> </a:t>
            </a:r>
            <a:r>
              <a:rPr dirty="0" sz="750" spc="-5">
                <a:latin typeface="Arial"/>
                <a:cs typeface="Arial"/>
              </a:rPr>
              <a:t>Ø</a:t>
            </a:r>
            <a:r>
              <a:rPr dirty="0" sz="750" spc="-20">
                <a:latin typeface="Arial"/>
                <a:cs typeface="Arial"/>
              </a:rPr>
              <a:t> </a:t>
            </a:r>
            <a:r>
              <a:rPr dirty="0" sz="750" spc="-5">
                <a:latin typeface="Arial"/>
                <a:cs typeface="Arial"/>
              </a:rPr>
              <a:t>8</a:t>
            </a:r>
            <a:r>
              <a:rPr dirty="0" sz="750" spc="-15">
                <a:latin typeface="Arial"/>
                <a:cs typeface="Arial"/>
              </a:rPr>
              <a:t> </a:t>
            </a:r>
            <a:r>
              <a:rPr dirty="0" sz="750" spc="-5">
                <a:latin typeface="Arial"/>
                <a:cs typeface="Arial"/>
              </a:rPr>
              <a:t>мм</a:t>
            </a:r>
            <a:endParaRPr sz="750">
              <a:latin typeface="Arial"/>
              <a:cs typeface="Arial"/>
            </a:endParaRPr>
          </a:p>
          <a:p>
            <a:pPr marL="86995">
              <a:lnSpc>
                <a:spcPts val="900"/>
              </a:lnSpc>
              <a:tabLst>
                <a:tab pos="1828800" algn="l"/>
              </a:tabLst>
            </a:pPr>
            <a:r>
              <a:rPr dirty="0" baseline="3703" sz="1125" spc="-7">
                <a:latin typeface="Arial"/>
                <a:cs typeface="Arial"/>
              </a:rPr>
              <a:t>через</a:t>
            </a:r>
            <a:r>
              <a:rPr dirty="0" baseline="3703" sz="1125">
                <a:latin typeface="Arial"/>
                <a:cs typeface="Arial"/>
              </a:rPr>
              <a:t> </a:t>
            </a:r>
            <a:r>
              <a:rPr dirty="0" baseline="3703" sz="1125" spc="-15">
                <a:latin typeface="Arial"/>
                <a:cs typeface="Arial"/>
              </a:rPr>
              <a:t>два</a:t>
            </a:r>
            <a:r>
              <a:rPr dirty="0" baseline="3703" sz="1125" spc="7">
                <a:latin typeface="Arial"/>
                <a:cs typeface="Arial"/>
              </a:rPr>
              <a:t> </a:t>
            </a:r>
            <a:r>
              <a:rPr dirty="0" baseline="3703" sz="1125" spc="-15">
                <a:latin typeface="Arial"/>
                <a:cs typeface="Arial"/>
              </a:rPr>
              <a:t>ряди</a:t>
            </a:r>
            <a:r>
              <a:rPr dirty="0" baseline="3703" sz="1125">
                <a:latin typeface="Arial"/>
                <a:cs typeface="Arial"/>
              </a:rPr>
              <a:t> </a:t>
            </a:r>
            <a:r>
              <a:rPr dirty="0" baseline="3703" sz="1125" spc="-7">
                <a:latin typeface="Arial"/>
                <a:cs typeface="Arial"/>
              </a:rPr>
              <a:t>кладки	</a:t>
            </a:r>
            <a:r>
              <a:rPr dirty="0" sz="800" spc="10">
                <a:latin typeface="Arial"/>
                <a:cs typeface="Arial"/>
              </a:rPr>
              <a:t>2</a:t>
            </a:r>
            <a:endParaRPr sz="800">
              <a:latin typeface="Arial"/>
              <a:cs typeface="Arial"/>
            </a:endParaRPr>
          </a:p>
        </p:txBody>
      </p:sp>
      <p:sp>
        <p:nvSpPr>
          <p:cNvPr id="2431" name="object 2431"/>
          <p:cNvSpPr txBox="1"/>
          <p:nvPr/>
        </p:nvSpPr>
        <p:spPr>
          <a:xfrm>
            <a:off x="10197551" y="2258662"/>
            <a:ext cx="200025" cy="15113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800" spc="5">
                <a:latin typeface="Arial"/>
                <a:cs typeface="Arial"/>
              </a:rPr>
              <a:t>600</a:t>
            </a:r>
            <a:endParaRPr sz="800">
              <a:latin typeface="Arial"/>
              <a:cs typeface="Arial"/>
            </a:endParaRPr>
          </a:p>
        </p:txBody>
      </p:sp>
      <p:sp>
        <p:nvSpPr>
          <p:cNvPr id="2432" name="object 2432"/>
          <p:cNvSpPr txBox="1"/>
          <p:nvPr/>
        </p:nvSpPr>
        <p:spPr>
          <a:xfrm>
            <a:off x="11439215" y="2258662"/>
            <a:ext cx="200025" cy="15113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800" spc="5">
                <a:latin typeface="Arial"/>
                <a:cs typeface="Arial"/>
              </a:rPr>
              <a:t>600</a:t>
            </a:r>
            <a:endParaRPr sz="800">
              <a:latin typeface="Arial"/>
              <a:cs typeface="Arial"/>
            </a:endParaRPr>
          </a:p>
        </p:txBody>
      </p:sp>
      <p:sp>
        <p:nvSpPr>
          <p:cNvPr id="2433" name="object 2433"/>
          <p:cNvSpPr txBox="1"/>
          <p:nvPr/>
        </p:nvSpPr>
        <p:spPr>
          <a:xfrm>
            <a:off x="10809782" y="2408431"/>
            <a:ext cx="257810" cy="15113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800" spc="5">
                <a:latin typeface="Arial"/>
                <a:cs typeface="Arial"/>
              </a:rPr>
              <a:t>1200</a:t>
            </a:r>
            <a:endParaRPr sz="800">
              <a:latin typeface="Arial"/>
              <a:cs typeface="Arial"/>
            </a:endParaRPr>
          </a:p>
        </p:txBody>
      </p:sp>
      <p:sp>
        <p:nvSpPr>
          <p:cNvPr id="2434" name="object 2434"/>
          <p:cNvSpPr txBox="1"/>
          <p:nvPr/>
        </p:nvSpPr>
        <p:spPr>
          <a:xfrm>
            <a:off x="9522579" y="2613418"/>
            <a:ext cx="1830070" cy="266700"/>
          </a:xfrm>
          <a:prstGeom prst="rect">
            <a:avLst/>
          </a:prstGeom>
        </p:spPr>
        <p:txBody>
          <a:bodyPr wrap="square" lIns="0" tIns="21590" rIns="0" bIns="0" rtlCol="0" vert="horz">
            <a:spAutoFit/>
          </a:bodyPr>
          <a:lstStyle/>
          <a:p>
            <a:pPr marL="12700" marR="5080" indent="147320">
              <a:lnSpc>
                <a:spcPts val="919"/>
              </a:lnSpc>
              <a:spcBef>
                <a:spcPts val="170"/>
              </a:spcBef>
            </a:pPr>
            <a:r>
              <a:rPr dirty="0" sz="800" spc="5">
                <a:latin typeface="Arial"/>
                <a:cs typeface="Arial"/>
              </a:rPr>
              <a:t>Пожежна </a:t>
            </a:r>
            <a:r>
              <a:rPr dirty="0" sz="800" spc="-5">
                <a:latin typeface="Arial"/>
                <a:cs typeface="Arial"/>
              </a:rPr>
              <a:t>ізоляція/звукоізоляція </a:t>
            </a:r>
            <a:r>
              <a:rPr dirty="0" sz="800">
                <a:latin typeface="Arial"/>
                <a:cs typeface="Arial"/>
              </a:rPr>
              <a:t> (виконати з мінеральної</a:t>
            </a:r>
            <a:r>
              <a:rPr dirty="0" sz="800" spc="5">
                <a:latin typeface="Arial"/>
                <a:cs typeface="Arial"/>
              </a:rPr>
              <a:t> </a:t>
            </a:r>
            <a:r>
              <a:rPr dirty="0" sz="800">
                <a:latin typeface="Arial"/>
                <a:cs typeface="Arial"/>
              </a:rPr>
              <a:t>вати - 50</a:t>
            </a:r>
            <a:r>
              <a:rPr dirty="0" sz="800" spc="5">
                <a:latin typeface="Arial"/>
                <a:cs typeface="Arial"/>
              </a:rPr>
              <a:t> мм)</a:t>
            </a:r>
            <a:endParaRPr sz="800">
              <a:latin typeface="Arial"/>
              <a:cs typeface="Arial"/>
            </a:endParaRPr>
          </a:p>
        </p:txBody>
      </p:sp>
      <p:sp>
        <p:nvSpPr>
          <p:cNvPr id="2435" name="object 2435"/>
          <p:cNvSpPr txBox="1"/>
          <p:nvPr/>
        </p:nvSpPr>
        <p:spPr>
          <a:xfrm>
            <a:off x="11619343" y="2716065"/>
            <a:ext cx="83820" cy="15113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800" spc="10">
                <a:latin typeface="Arial"/>
                <a:cs typeface="Arial"/>
              </a:rPr>
              <a:t>2</a:t>
            </a:r>
            <a:endParaRPr sz="800">
              <a:latin typeface="Arial"/>
              <a:cs typeface="Arial"/>
            </a:endParaRPr>
          </a:p>
        </p:txBody>
      </p:sp>
      <p:sp>
        <p:nvSpPr>
          <p:cNvPr id="2436" name="object 2436"/>
          <p:cNvSpPr txBox="1"/>
          <p:nvPr/>
        </p:nvSpPr>
        <p:spPr>
          <a:xfrm>
            <a:off x="12517091" y="1243805"/>
            <a:ext cx="278765" cy="838200"/>
          </a:xfrm>
          <a:prstGeom prst="rect">
            <a:avLst/>
          </a:prstGeom>
        </p:spPr>
        <p:txBody>
          <a:bodyPr wrap="square" lIns="0" tIns="5080" rIns="0" bIns="0" rtlCol="0" vert="vert">
            <a:spAutoFit/>
          </a:bodyPr>
          <a:lstStyle/>
          <a:p>
            <a:pPr marL="395605">
              <a:lnSpc>
                <a:spcPct val="100000"/>
              </a:lnSpc>
              <a:spcBef>
                <a:spcPts val="40"/>
              </a:spcBef>
            </a:pPr>
            <a:r>
              <a:rPr dirty="0" sz="800" spc="5">
                <a:latin typeface="Arial"/>
                <a:cs typeface="Arial"/>
              </a:rPr>
              <a:t>250</a:t>
            </a:r>
            <a:endParaRPr sz="8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800" spc="5">
                <a:latin typeface="Arial"/>
                <a:cs typeface="Arial"/>
              </a:rPr>
              <a:t>20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 spc="5">
                <a:latin typeface="Arial"/>
                <a:cs typeface="Arial"/>
              </a:rPr>
              <a:t>100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 spc="5">
                <a:latin typeface="Arial"/>
                <a:cs typeface="Arial"/>
              </a:rPr>
              <a:t>50</a:t>
            </a:r>
            <a:r>
              <a:rPr dirty="0" sz="800" spc="-10">
                <a:latin typeface="Arial"/>
                <a:cs typeface="Arial"/>
              </a:rPr>
              <a:t> </a:t>
            </a:r>
            <a:r>
              <a:rPr dirty="0" sz="800" spc="5">
                <a:latin typeface="Arial"/>
                <a:cs typeface="Arial"/>
              </a:rPr>
              <a:t>100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 spc="5">
                <a:latin typeface="Arial"/>
                <a:cs typeface="Arial"/>
              </a:rPr>
              <a:t>20</a:t>
            </a:r>
            <a:endParaRPr sz="800">
              <a:latin typeface="Arial"/>
              <a:cs typeface="Arial"/>
            </a:endParaRPr>
          </a:p>
        </p:txBody>
      </p:sp>
      <p:grpSp>
        <p:nvGrpSpPr>
          <p:cNvPr id="2437" name="object 2437"/>
          <p:cNvGrpSpPr/>
          <p:nvPr/>
        </p:nvGrpSpPr>
        <p:grpSpPr>
          <a:xfrm>
            <a:off x="1314048" y="504486"/>
            <a:ext cx="16747490" cy="13048615"/>
            <a:chOff x="1314048" y="504486"/>
            <a:chExt cx="16747490" cy="13048615"/>
          </a:xfrm>
        </p:grpSpPr>
        <p:sp>
          <p:nvSpPr>
            <p:cNvPr id="2438" name="object 2438"/>
            <p:cNvSpPr/>
            <p:nvPr/>
          </p:nvSpPr>
          <p:spPr>
            <a:xfrm>
              <a:off x="1317223" y="1367820"/>
              <a:ext cx="10873105" cy="2478405"/>
            </a:xfrm>
            <a:custGeom>
              <a:avLst/>
              <a:gdLst/>
              <a:ahLst/>
              <a:cxnLst/>
              <a:rect l="l" t="t" r="r" b="b"/>
              <a:pathLst>
                <a:path w="10873105" h="2478404">
                  <a:moveTo>
                    <a:pt x="9579854" y="711259"/>
                  </a:moveTo>
                  <a:lnTo>
                    <a:pt x="9584510" y="718430"/>
                  </a:lnTo>
                  <a:lnTo>
                    <a:pt x="9590869" y="723897"/>
                  </a:lnTo>
                  <a:lnTo>
                    <a:pt x="9598498" y="727381"/>
                  </a:lnTo>
                  <a:lnTo>
                    <a:pt x="9606960" y="728604"/>
                  </a:lnTo>
                </a:path>
                <a:path w="10873105" h="2478404">
                  <a:moveTo>
                    <a:pt x="9606957" y="728604"/>
                  </a:moveTo>
                  <a:lnTo>
                    <a:pt x="9615420" y="727382"/>
                  </a:lnTo>
                  <a:lnTo>
                    <a:pt x="9623049" y="723898"/>
                  </a:lnTo>
                  <a:lnTo>
                    <a:pt x="9629410" y="718431"/>
                  </a:lnTo>
                  <a:lnTo>
                    <a:pt x="9634066" y="711259"/>
                  </a:lnTo>
                </a:path>
                <a:path w="10873105" h="2478404">
                  <a:moveTo>
                    <a:pt x="9139156" y="461495"/>
                  </a:moveTo>
                  <a:lnTo>
                    <a:pt x="9178236" y="430735"/>
                  </a:lnTo>
                  <a:lnTo>
                    <a:pt x="9215063" y="397664"/>
                  </a:lnTo>
                  <a:lnTo>
                    <a:pt x="9249551" y="362410"/>
                  </a:lnTo>
                  <a:lnTo>
                    <a:pt x="9281616" y="325101"/>
                  </a:lnTo>
                  <a:lnTo>
                    <a:pt x="9311174" y="285868"/>
                  </a:lnTo>
                  <a:lnTo>
                    <a:pt x="9338139" y="244838"/>
                  </a:lnTo>
                  <a:lnTo>
                    <a:pt x="9362427" y="202141"/>
                  </a:lnTo>
                  <a:lnTo>
                    <a:pt x="9383953" y="157906"/>
                  </a:lnTo>
                  <a:lnTo>
                    <a:pt x="9402632" y="112261"/>
                  </a:lnTo>
                  <a:lnTo>
                    <a:pt x="9418379" y="65336"/>
                  </a:lnTo>
                  <a:lnTo>
                    <a:pt x="9431111" y="17260"/>
                  </a:lnTo>
                </a:path>
                <a:path w="10873105" h="2478404">
                  <a:moveTo>
                    <a:pt x="9139308" y="462493"/>
                  </a:moveTo>
                  <a:lnTo>
                    <a:pt x="9092095" y="483732"/>
                  </a:lnTo>
                  <a:lnTo>
                    <a:pt x="9048338" y="510445"/>
                  </a:lnTo>
                  <a:lnTo>
                    <a:pt x="9008455" y="542206"/>
                  </a:lnTo>
                  <a:lnTo>
                    <a:pt x="8972866" y="578585"/>
                  </a:lnTo>
                  <a:lnTo>
                    <a:pt x="8941988" y="619156"/>
                  </a:lnTo>
                  <a:lnTo>
                    <a:pt x="8916241" y="663488"/>
                  </a:lnTo>
                  <a:lnTo>
                    <a:pt x="8896044" y="711156"/>
                  </a:lnTo>
                </a:path>
                <a:path w="10873105" h="2478404">
                  <a:moveTo>
                    <a:pt x="10872700" y="17356"/>
                  </a:moveTo>
                  <a:lnTo>
                    <a:pt x="10868042" y="10178"/>
                  </a:lnTo>
                  <a:lnTo>
                    <a:pt x="10861678" y="4706"/>
                  </a:lnTo>
                  <a:lnTo>
                    <a:pt x="10854043" y="1220"/>
                  </a:lnTo>
                  <a:lnTo>
                    <a:pt x="10845574" y="0"/>
                  </a:lnTo>
                </a:path>
                <a:path w="10873105" h="2478404">
                  <a:moveTo>
                    <a:pt x="10845582" y="0"/>
                  </a:moveTo>
                  <a:lnTo>
                    <a:pt x="10837124" y="1223"/>
                  </a:lnTo>
                  <a:lnTo>
                    <a:pt x="10829499" y="4706"/>
                  </a:lnTo>
                  <a:lnTo>
                    <a:pt x="10823141" y="10170"/>
                  </a:lnTo>
                  <a:lnTo>
                    <a:pt x="10818486" y="17337"/>
                  </a:lnTo>
                </a:path>
                <a:path w="10873105" h="2478404">
                  <a:moveTo>
                    <a:pt x="10818486" y="711267"/>
                  </a:moveTo>
                  <a:lnTo>
                    <a:pt x="10823141" y="718434"/>
                  </a:lnTo>
                  <a:lnTo>
                    <a:pt x="10829499" y="723898"/>
                  </a:lnTo>
                  <a:lnTo>
                    <a:pt x="10837124" y="727381"/>
                  </a:lnTo>
                  <a:lnTo>
                    <a:pt x="10845582" y="728604"/>
                  </a:lnTo>
                </a:path>
                <a:path w="10873105" h="2478404">
                  <a:moveTo>
                    <a:pt x="10845574" y="728604"/>
                  </a:moveTo>
                  <a:lnTo>
                    <a:pt x="10854043" y="727384"/>
                  </a:lnTo>
                  <a:lnTo>
                    <a:pt x="10861678" y="723898"/>
                  </a:lnTo>
                  <a:lnTo>
                    <a:pt x="10868042" y="718426"/>
                  </a:lnTo>
                  <a:lnTo>
                    <a:pt x="10872700" y="711248"/>
                  </a:lnTo>
                </a:path>
                <a:path w="10873105" h="2478404">
                  <a:moveTo>
                    <a:pt x="9634066" y="17345"/>
                  </a:moveTo>
                  <a:lnTo>
                    <a:pt x="9629410" y="10173"/>
                  </a:lnTo>
                  <a:lnTo>
                    <a:pt x="9623049" y="4706"/>
                  </a:lnTo>
                  <a:lnTo>
                    <a:pt x="9615420" y="1222"/>
                  </a:lnTo>
                  <a:lnTo>
                    <a:pt x="9606957" y="0"/>
                  </a:lnTo>
                </a:path>
                <a:path w="10873105" h="2478404">
                  <a:moveTo>
                    <a:pt x="9606960" y="0"/>
                  </a:moveTo>
                  <a:lnTo>
                    <a:pt x="9598498" y="1223"/>
                  </a:lnTo>
                  <a:lnTo>
                    <a:pt x="9590869" y="4707"/>
                  </a:lnTo>
                  <a:lnTo>
                    <a:pt x="9584510" y="10174"/>
                  </a:lnTo>
                  <a:lnTo>
                    <a:pt x="9579854" y="17345"/>
                  </a:lnTo>
                </a:path>
                <a:path w="10873105" h="2478404">
                  <a:moveTo>
                    <a:pt x="337991" y="2469161"/>
                  </a:moveTo>
                  <a:lnTo>
                    <a:pt x="0" y="2469161"/>
                  </a:lnTo>
                </a:path>
                <a:path w="10873105" h="2478404">
                  <a:moveTo>
                    <a:pt x="4047" y="2473209"/>
                  </a:moveTo>
                  <a:lnTo>
                    <a:pt x="337991" y="2473209"/>
                  </a:lnTo>
                </a:path>
                <a:path w="10873105" h="2478404">
                  <a:moveTo>
                    <a:pt x="6071" y="2478268"/>
                  </a:moveTo>
                  <a:lnTo>
                    <a:pt x="6071" y="2474221"/>
                  </a:lnTo>
                  <a:lnTo>
                    <a:pt x="337991" y="2474221"/>
                  </a:lnTo>
                </a:path>
                <a:path w="10873105" h="2478404">
                  <a:moveTo>
                    <a:pt x="10119" y="2478268"/>
                  </a:moveTo>
                  <a:lnTo>
                    <a:pt x="337991" y="2478268"/>
                  </a:lnTo>
                </a:path>
                <a:path w="10873105" h="2478404">
                  <a:moveTo>
                    <a:pt x="465497" y="2222245"/>
                  </a:moveTo>
                  <a:lnTo>
                    <a:pt x="460437" y="2228316"/>
                  </a:lnTo>
                </a:path>
                <a:path w="10873105" h="2478404">
                  <a:moveTo>
                    <a:pt x="460437" y="2215161"/>
                  </a:moveTo>
                  <a:lnTo>
                    <a:pt x="465497" y="2220221"/>
                  </a:lnTo>
                </a:path>
                <a:path w="10873105" h="2478404">
                  <a:moveTo>
                    <a:pt x="465497" y="2237424"/>
                  </a:moveTo>
                  <a:lnTo>
                    <a:pt x="460437" y="2243496"/>
                  </a:lnTo>
                </a:path>
                <a:path w="10873105" h="2478404">
                  <a:moveTo>
                    <a:pt x="460437" y="2230340"/>
                  </a:moveTo>
                  <a:lnTo>
                    <a:pt x="465497" y="2235400"/>
                  </a:lnTo>
                </a:path>
                <a:path w="10873105" h="2478404">
                  <a:moveTo>
                    <a:pt x="465497" y="2252603"/>
                  </a:moveTo>
                  <a:lnTo>
                    <a:pt x="460437" y="2258675"/>
                  </a:lnTo>
                </a:path>
                <a:path w="10873105" h="2478404">
                  <a:moveTo>
                    <a:pt x="460437" y="2245520"/>
                  </a:moveTo>
                  <a:lnTo>
                    <a:pt x="465497" y="2250579"/>
                  </a:lnTo>
                </a:path>
                <a:path w="10873105" h="2478404">
                  <a:moveTo>
                    <a:pt x="465497" y="2267783"/>
                  </a:moveTo>
                  <a:lnTo>
                    <a:pt x="460437" y="2273854"/>
                  </a:lnTo>
                </a:path>
                <a:path w="10873105" h="2478404">
                  <a:moveTo>
                    <a:pt x="460437" y="2259687"/>
                  </a:moveTo>
                  <a:lnTo>
                    <a:pt x="465497" y="2265759"/>
                  </a:lnTo>
                </a:path>
                <a:path w="10873105" h="2478404">
                  <a:moveTo>
                    <a:pt x="465497" y="2282962"/>
                  </a:moveTo>
                  <a:lnTo>
                    <a:pt x="460437" y="2288022"/>
                  </a:lnTo>
                </a:path>
                <a:path w="10873105" h="2478404">
                  <a:moveTo>
                    <a:pt x="460437" y="2274866"/>
                  </a:moveTo>
                  <a:lnTo>
                    <a:pt x="465497" y="2280938"/>
                  </a:lnTo>
                </a:path>
                <a:path w="10873105" h="2478404">
                  <a:moveTo>
                    <a:pt x="465497" y="2298141"/>
                  </a:moveTo>
                  <a:lnTo>
                    <a:pt x="460437" y="2303201"/>
                  </a:lnTo>
                </a:path>
                <a:path w="10873105" h="2478404">
                  <a:moveTo>
                    <a:pt x="460437" y="2290045"/>
                  </a:moveTo>
                  <a:lnTo>
                    <a:pt x="465497" y="2296117"/>
                  </a:lnTo>
                </a:path>
                <a:path w="10873105" h="2478404">
                  <a:moveTo>
                    <a:pt x="465497" y="2313320"/>
                  </a:moveTo>
                  <a:lnTo>
                    <a:pt x="460437" y="2318380"/>
                  </a:lnTo>
                </a:path>
                <a:path w="10873105" h="2478404">
                  <a:moveTo>
                    <a:pt x="460437" y="2305225"/>
                  </a:moveTo>
                  <a:lnTo>
                    <a:pt x="465497" y="2311296"/>
                  </a:lnTo>
                </a:path>
                <a:path w="10873105" h="2478404">
                  <a:moveTo>
                    <a:pt x="465497" y="2328500"/>
                  </a:moveTo>
                  <a:lnTo>
                    <a:pt x="460437" y="2333559"/>
                  </a:lnTo>
                </a:path>
                <a:path w="10873105" h="2478404">
                  <a:moveTo>
                    <a:pt x="460437" y="2320404"/>
                  </a:moveTo>
                  <a:lnTo>
                    <a:pt x="465497" y="2325464"/>
                  </a:lnTo>
                </a:path>
                <a:path w="10873105" h="2478404">
                  <a:moveTo>
                    <a:pt x="465497" y="2343679"/>
                  </a:moveTo>
                  <a:lnTo>
                    <a:pt x="460437" y="2348739"/>
                  </a:lnTo>
                </a:path>
                <a:path w="10873105" h="2478404">
                  <a:moveTo>
                    <a:pt x="460437" y="2335583"/>
                  </a:moveTo>
                  <a:lnTo>
                    <a:pt x="465497" y="2340643"/>
                  </a:lnTo>
                </a:path>
                <a:path w="10873105" h="2478404">
                  <a:moveTo>
                    <a:pt x="465497" y="2358858"/>
                  </a:moveTo>
                  <a:lnTo>
                    <a:pt x="460437" y="2363918"/>
                  </a:lnTo>
                </a:path>
                <a:path w="10873105" h="2478404">
                  <a:moveTo>
                    <a:pt x="460437" y="2350763"/>
                  </a:moveTo>
                  <a:lnTo>
                    <a:pt x="465497" y="2355822"/>
                  </a:lnTo>
                </a:path>
                <a:path w="10873105" h="2478404">
                  <a:moveTo>
                    <a:pt x="465497" y="2374037"/>
                  </a:moveTo>
                  <a:lnTo>
                    <a:pt x="460437" y="2379097"/>
                  </a:lnTo>
                </a:path>
                <a:path w="10873105" h="2478404">
                  <a:moveTo>
                    <a:pt x="460437" y="2365942"/>
                  </a:moveTo>
                  <a:lnTo>
                    <a:pt x="465497" y="2371002"/>
                  </a:lnTo>
                </a:path>
                <a:path w="10873105" h="2478404">
                  <a:moveTo>
                    <a:pt x="465497" y="2389217"/>
                  </a:moveTo>
                  <a:lnTo>
                    <a:pt x="460437" y="2394276"/>
                  </a:lnTo>
                </a:path>
                <a:path w="10873105" h="2478404">
                  <a:moveTo>
                    <a:pt x="460437" y="2381121"/>
                  </a:moveTo>
                  <a:lnTo>
                    <a:pt x="465497" y="2386181"/>
                  </a:lnTo>
                </a:path>
                <a:path w="10873105" h="2478404">
                  <a:moveTo>
                    <a:pt x="465497" y="2404396"/>
                  </a:moveTo>
                  <a:lnTo>
                    <a:pt x="460437" y="2409456"/>
                  </a:lnTo>
                </a:path>
                <a:path w="10873105" h="2478404">
                  <a:moveTo>
                    <a:pt x="460437" y="2396300"/>
                  </a:moveTo>
                  <a:lnTo>
                    <a:pt x="465497" y="2401360"/>
                  </a:lnTo>
                </a:path>
                <a:path w="10873105" h="2478404">
                  <a:moveTo>
                    <a:pt x="465497" y="2419575"/>
                  </a:moveTo>
                  <a:lnTo>
                    <a:pt x="460437" y="2424635"/>
                  </a:lnTo>
                </a:path>
                <a:path w="10873105" h="2478404">
                  <a:moveTo>
                    <a:pt x="460437" y="2411480"/>
                  </a:moveTo>
                  <a:lnTo>
                    <a:pt x="465497" y="2416539"/>
                  </a:lnTo>
                </a:path>
                <a:path w="10873105" h="2478404">
                  <a:moveTo>
                    <a:pt x="465497" y="2433743"/>
                  </a:moveTo>
                  <a:lnTo>
                    <a:pt x="460437" y="2439814"/>
                  </a:lnTo>
                </a:path>
                <a:path w="10873105" h="2478404">
                  <a:moveTo>
                    <a:pt x="460437" y="2426659"/>
                  </a:moveTo>
                  <a:lnTo>
                    <a:pt x="465497" y="2431719"/>
                  </a:lnTo>
                </a:path>
                <a:path w="10873105" h="2478404">
                  <a:moveTo>
                    <a:pt x="465497" y="2448922"/>
                  </a:moveTo>
                  <a:lnTo>
                    <a:pt x="460437" y="2454994"/>
                  </a:lnTo>
                </a:path>
                <a:path w="10873105" h="2478404">
                  <a:moveTo>
                    <a:pt x="460437" y="2441838"/>
                  </a:moveTo>
                  <a:lnTo>
                    <a:pt x="465497" y="2446898"/>
                  </a:lnTo>
                </a:path>
                <a:path w="10873105" h="2478404">
                  <a:moveTo>
                    <a:pt x="460437" y="2457017"/>
                  </a:moveTo>
                  <a:lnTo>
                    <a:pt x="465497" y="246207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439" name="object 2439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1922370" y="2842233"/>
              <a:ext cx="262095" cy="223641"/>
            </a:xfrm>
            <a:prstGeom prst="rect">
              <a:avLst/>
            </a:prstGeom>
          </p:spPr>
        </p:pic>
        <p:pic>
          <p:nvPicPr>
            <p:cNvPr id="2440" name="object 2440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3054743" y="3608280"/>
              <a:ext cx="263107" cy="222629"/>
            </a:xfrm>
            <a:prstGeom prst="rect">
              <a:avLst/>
            </a:prstGeom>
          </p:spPr>
        </p:pic>
        <p:sp>
          <p:nvSpPr>
            <p:cNvPr id="2441" name="object 2441"/>
            <p:cNvSpPr/>
            <p:nvPr/>
          </p:nvSpPr>
          <p:spPr>
            <a:xfrm>
              <a:off x="1702776" y="2381795"/>
              <a:ext cx="3569335" cy="1455420"/>
            </a:xfrm>
            <a:custGeom>
              <a:avLst/>
              <a:gdLst/>
              <a:ahLst/>
              <a:cxnLst/>
              <a:rect l="l" t="t" r="r" b="b"/>
              <a:pathLst>
                <a:path w="3569335" h="1455420">
                  <a:moveTo>
                    <a:pt x="74884" y="877361"/>
                  </a:moveTo>
                  <a:lnTo>
                    <a:pt x="74884" y="909744"/>
                  </a:lnTo>
                </a:path>
                <a:path w="3569335" h="1455420">
                  <a:moveTo>
                    <a:pt x="331920" y="877361"/>
                  </a:moveTo>
                  <a:lnTo>
                    <a:pt x="331920" y="914804"/>
                  </a:lnTo>
                </a:path>
                <a:path w="3569335" h="1455420">
                  <a:moveTo>
                    <a:pt x="79944" y="914804"/>
                  </a:moveTo>
                  <a:lnTo>
                    <a:pt x="74884" y="914804"/>
                  </a:lnTo>
                </a:path>
                <a:path w="3569335" h="1455420">
                  <a:moveTo>
                    <a:pt x="3321224" y="119410"/>
                  </a:moveTo>
                  <a:lnTo>
                    <a:pt x="3439622" y="0"/>
                  </a:lnTo>
                </a:path>
                <a:path w="3569335" h="1455420">
                  <a:moveTo>
                    <a:pt x="3510459" y="67800"/>
                  </a:moveTo>
                  <a:lnTo>
                    <a:pt x="3561056" y="119410"/>
                  </a:lnTo>
                  <a:lnTo>
                    <a:pt x="3569152" y="119410"/>
                  </a:lnTo>
                </a:path>
                <a:path w="3569335" h="1455420">
                  <a:moveTo>
                    <a:pt x="3569152" y="140661"/>
                  </a:moveTo>
                  <a:lnTo>
                    <a:pt x="3561056" y="140661"/>
                  </a:lnTo>
                  <a:lnTo>
                    <a:pt x="3561056" y="119410"/>
                  </a:lnTo>
                </a:path>
                <a:path w="3569335" h="1455420">
                  <a:moveTo>
                    <a:pt x="3313128" y="119410"/>
                  </a:moveTo>
                  <a:lnTo>
                    <a:pt x="3321224" y="119410"/>
                  </a:lnTo>
                  <a:lnTo>
                    <a:pt x="3321224" y="140661"/>
                  </a:lnTo>
                  <a:lnTo>
                    <a:pt x="3313128" y="140661"/>
                  </a:lnTo>
                  <a:lnTo>
                    <a:pt x="3313128" y="119410"/>
                  </a:lnTo>
                </a:path>
                <a:path w="3569335" h="1455420">
                  <a:moveTo>
                    <a:pt x="3313128" y="140661"/>
                  </a:moveTo>
                  <a:lnTo>
                    <a:pt x="3313128" y="172031"/>
                  </a:lnTo>
                </a:path>
                <a:path w="3569335" h="1455420">
                  <a:moveTo>
                    <a:pt x="3569152" y="119410"/>
                  </a:moveTo>
                  <a:lnTo>
                    <a:pt x="3569152" y="172031"/>
                  </a:lnTo>
                </a:path>
                <a:path w="3569335" h="1455420">
                  <a:moveTo>
                    <a:pt x="3313128" y="119410"/>
                  </a:moveTo>
                  <a:lnTo>
                    <a:pt x="3313128" y="140661"/>
                  </a:lnTo>
                </a:path>
                <a:path w="3569335" h="1455420">
                  <a:moveTo>
                    <a:pt x="322812" y="856110"/>
                  </a:moveTo>
                  <a:lnTo>
                    <a:pt x="204414" y="737712"/>
                  </a:lnTo>
                </a:path>
                <a:path w="3569335" h="1455420">
                  <a:moveTo>
                    <a:pt x="134589" y="805513"/>
                  </a:moveTo>
                  <a:lnTo>
                    <a:pt x="83991" y="856110"/>
                  </a:lnTo>
                </a:path>
                <a:path w="3569335" h="1455420">
                  <a:moveTo>
                    <a:pt x="331920" y="856110"/>
                  </a:moveTo>
                  <a:lnTo>
                    <a:pt x="322812" y="856110"/>
                  </a:lnTo>
                  <a:lnTo>
                    <a:pt x="322812" y="877361"/>
                  </a:lnTo>
                  <a:lnTo>
                    <a:pt x="331920" y="877361"/>
                  </a:lnTo>
                  <a:lnTo>
                    <a:pt x="331920" y="856110"/>
                  </a:lnTo>
                </a:path>
                <a:path w="3569335" h="1455420">
                  <a:moveTo>
                    <a:pt x="74884" y="877361"/>
                  </a:moveTo>
                  <a:lnTo>
                    <a:pt x="83991" y="877361"/>
                  </a:lnTo>
                  <a:lnTo>
                    <a:pt x="83991" y="856110"/>
                  </a:lnTo>
                  <a:lnTo>
                    <a:pt x="74884" y="856110"/>
                  </a:lnTo>
                  <a:lnTo>
                    <a:pt x="74884" y="877361"/>
                  </a:lnTo>
                </a:path>
                <a:path w="3569335" h="1455420">
                  <a:moveTo>
                    <a:pt x="0" y="771106"/>
                  </a:moveTo>
                  <a:lnTo>
                    <a:pt x="0" y="771106"/>
                  </a:lnTo>
                  <a:lnTo>
                    <a:pt x="0" y="771106"/>
                  </a:lnTo>
                </a:path>
                <a:path w="3569335" h="1455420">
                  <a:moveTo>
                    <a:pt x="0" y="1198150"/>
                  </a:moveTo>
                  <a:lnTo>
                    <a:pt x="0" y="1198150"/>
                  </a:lnTo>
                  <a:lnTo>
                    <a:pt x="0" y="1198150"/>
                  </a:lnTo>
                </a:path>
                <a:path w="3569335" h="1455420">
                  <a:moveTo>
                    <a:pt x="0" y="514071"/>
                  </a:moveTo>
                  <a:lnTo>
                    <a:pt x="0" y="1455186"/>
                  </a:lnTo>
                </a:path>
                <a:path w="3569335" h="1455420">
                  <a:moveTo>
                    <a:pt x="0" y="1142493"/>
                  </a:moveTo>
                  <a:lnTo>
                    <a:pt x="0" y="1198150"/>
                  </a:lnTo>
                </a:path>
                <a:path w="3569335" h="1455420">
                  <a:moveTo>
                    <a:pt x="0" y="916827"/>
                  </a:moveTo>
                  <a:lnTo>
                    <a:pt x="0" y="1052429"/>
                  </a:lnTo>
                </a:path>
                <a:path w="3569335" h="1455420">
                  <a:moveTo>
                    <a:pt x="0" y="771106"/>
                  </a:moveTo>
                  <a:lnTo>
                    <a:pt x="0" y="825752"/>
                  </a:lnTo>
                </a:path>
                <a:path w="3569335" h="1455420">
                  <a:moveTo>
                    <a:pt x="0" y="1142493"/>
                  </a:moveTo>
                  <a:lnTo>
                    <a:pt x="0" y="1198150"/>
                  </a:lnTo>
                </a:path>
                <a:path w="3569335" h="1455420">
                  <a:moveTo>
                    <a:pt x="0" y="916827"/>
                  </a:moveTo>
                  <a:lnTo>
                    <a:pt x="0" y="1052429"/>
                  </a:lnTo>
                </a:path>
                <a:path w="3569335" h="1455420">
                  <a:moveTo>
                    <a:pt x="0" y="771106"/>
                  </a:moveTo>
                  <a:lnTo>
                    <a:pt x="0" y="825752"/>
                  </a:lnTo>
                </a:path>
                <a:path w="3569335" h="1455420">
                  <a:moveTo>
                    <a:pt x="1203210" y="460437"/>
                  </a:moveTo>
                  <a:lnTo>
                    <a:pt x="1206246" y="466509"/>
                  </a:lnTo>
                  <a:lnTo>
                    <a:pt x="1194102" y="466509"/>
                  </a:lnTo>
                  <a:lnTo>
                    <a:pt x="1197138" y="460437"/>
                  </a:lnTo>
                </a:path>
                <a:path w="3569335" h="1455420">
                  <a:moveTo>
                    <a:pt x="1126301" y="460437"/>
                  </a:moveTo>
                  <a:lnTo>
                    <a:pt x="1129337" y="466509"/>
                  </a:lnTo>
                  <a:lnTo>
                    <a:pt x="1117194" y="466509"/>
                  </a:lnTo>
                  <a:lnTo>
                    <a:pt x="1120230" y="460437"/>
                  </a:lnTo>
                </a:path>
                <a:path w="3569335" h="1455420">
                  <a:moveTo>
                    <a:pt x="1049393" y="460437"/>
                  </a:moveTo>
                  <a:lnTo>
                    <a:pt x="1052429" y="466509"/>
                  </a:lnTo>
                  <a:lnTo>
                    <a:pt x="1040286" y="466509"/>
                  </a:lnTo>
                  <a:lnTo>
                    <a:pt x="1043321" y="460437"/>
                  </a:lnTo>
                </a:path>
                <a:path w="3569335" h="1455420">
                  <a:moveTo>
                    <a:pt x="972485" y="460437"/>
                  </a:moveTo>
                  <a:lnTo>
                    <a:pt x="975521" y="466509"/>
                  </a:lnTo>
                  <a:lnTo>
                    <a:pt x="963377" y="466509"/>
                  </a:lnTo>
                  <a:lnTo>
                    <a:pt x="966413" y="460437"/>
                  </a:lnTo>
                </a:path>
                <a:path w="3569335" h="1455420">
                  <a:moveTo>
                    <a:pt x="895576" y="460437"/>
                  </a:moveTo>
                  <a:lnTo>
                    <a:pt x="898612" y="466509"/>
                  </a:lnTo>
                  <a:lnTo>
                    <a:pt x="886469" y="466509"/>
                  </a:lnTo>
                  <a:lnTo>
                    <a:pt x="889505" y="460437"/>
                  </a:lnTo>
                </a:path>
                <a:path w="3569335" h="1455420">
                  <a:moveTo>
                    <a:pt x="818668" y="460437"/>
                  </a:moveTo>
                  <a:lnTo>
                    <a:pt x="821704" y="466509"/>
                  </a:lnTo>
                  <a:lnTo>
                    <a:pt x="809561" y="466509"/>
                  </a:lnTo>
                  <a:lnTo>
                    <a:pt x="812596" y="460437"/>
                  </a:lnTo>
                </a:path>
                <a:path w="3569335" h="1455420">
                  <a:moveTo>
                    <a:pt x="741760" y="460437"/>
                  </a:moveTo>
                  <a:lnTo>
                    <a:pt x="744796" y="466509"/>
                  </a:lnTo>
                  <a:lnTo>
                    <a:pt x="731640" y="466509"/>
                  </a:lnTo>
                  <a:lnTo>
                    <a:pt x="735688" y="460437"/>
                  </a:lnTo>
                </a:path>
                <a:path w="3569335" h="1455420">
                  <a:moveTo>
                    <a:pt x="664852" y="460437"/>
                  </a:moveTo>
                  <a:lnTo>
                    <a:pt x="667887" y="466509"/>
                  </a:lnTo>
                  <a:lnTo>
                    <a:pt x="654732" y="466509"/>
                  </a:lnTo>
                  <a:lnTo>
                    <a:pt x="658780" y="460437"/>
                  </a:lnTo>
                </a:path>
                <a:path w="3569335" h="1455420">
                  <a:moveTo>
                    <a:pt x="587943" y="460437"/>
                  </a:moveTo>
                  <a:lnTo>
                    <a:pt x="590979" y="466509"/>
                  </a:lnTo>
                  <a:lnTo>
                    <a:pt x="577824" y="466509"/>
                  </a:lnTo>
                  <a:lnTo>
                    <a:pt x="581872" y="460437"/>
                  </a:lnTo>
                </a:path>
                <a:path w="3569335" h="1455420">
                  <a:moveTo>
                    <a:pt x="511035" y="460437"/>
                  </a:moveTo>
                  <a:lnTo>
                    <a:pt x="514071" y="466509"/>
                  </a:lnTo>
                  <a:lnTo>
                    <a:pt x="500915" y="466509"/>
                  </a:lnTo>
                  <a:lnTo>
                    <a:pt x="504963" y="460437"/>
                  </a:lnTo>
                </a:path>
                <a:path w="3569335" h="1455420">
                  <a:moveTo>
                    <a:pt x="202390" y="460437"/>
                  </a:moveTo>
                  <a:lnTo>
                    <a:pt x="206438" y="466509"/>
                  </a:lnTo>
                  <a:lnTo>
                    <a:pt x="193282" y="466509"/>
                  </a:lnTo>
                  <a:lnTo>
                    <a:pt x="197330" y="460437"/>
                  </a:lnTo>
                </a:path>
                <a:path w="3569335" h="1455420">
                  <a:moveTo>
                    <a:pt x="125481" y="460437"/>
                  </a:moveTo>
                  <a:lnTo>
                    <a:pt x="129529" y="466509"/>
                  </a:lnTo>
                  <a:lnTo>
                    <a:pt x="116374" y="466509"/>
                  </a:lnTo>
                  <a:lnTo>
                    <a:pt x="120422" y="460437"/>
                  </a:lnTo>
                </a:path>
                <a:path w="3569335" h="1455420">
                  <a:moveTo>
                    <a:pt x="48573" y="460437"/>
                  </a:moveTo>
                  <a:lnTo>
                    <a:pt x="52621" y="466509"/>
                  </a:lnTo>
                  <a:lnTo>
                    <a:pt x="39466" y="466509"/>
                  </a:lnTo>
                  <a:lnTo>
                    <a:pt x="43513" y="460437"/>
                  </a:lnTo>
                </a:path>
                <a:path w="3569335" h="1455420">
                  <a:moveTo>
                    <a:pt x="1207257" y="544429"/>
                  </a:moveTo>
                  <a:lnTo>
                    <a:pt x="1088859" y="662828"/>
                  </a:lnTo>
                </a:path>
                <a:path w="3569335" h="1455420">
                  <a:moveTo>
                    <a:pt x="1156660" y="732652"/>
                  </a:moveTo>
                  <a:lnTo>
                    <a:pt x="1207257" y="783250"/>
                  </a:lnTo>
                </a:path>
                <a:path w="3569335" h="1455420">
                  <a:moveTo>
                    <a:pt x="478652" y="460437"/>
                  </a:moveTo>
                  <a:lnTo>
                    <a:pt x="1229520" y="460437"/>
                  </a:lnTo>
                  <a:lnTo>
                    <a:pt x="1229520" y="482700"/>
                  </a:lnTo>
                </a:path>
                <a:path w="3569335" h="1455420">
                  <a:moveTo>
                    <a:pt x="222629" y="514071"/>
                  </a:moveTo>
                  <a:lnTo>
                    <a:pt x="74884" y="514071"/>
                  </a:lnTo>
                  <a:lnTo>
                    <a:pt x="43513" y="514071"/>
                  </a:lnTo>
                  <a:lnTo>
                    <a:pt x="21250" y="514071"/>
                  </a:lnTo>
                  <a:lnTo>
                    <a:pt x="21250" y="460437"/>
                  </a:lnTo>
                  <a:lnTo>
                    <a:pt x="222629" y="460437"/>
                  </a:lnTo>
                </a:path>
                <a:path w="3569335" h="1455420">
                  <a:moveTo>
                    <a:pt x="478652" y="514071"/>
                  </a:moveTo>
                  <a:lnTo>
                    <a:pt x="1175887" y="514071"/>
                  </a:lnTo>
                  <a:lnTo>
                    <a:pt x="1175887" y="535322"/>
                  </a:lnTo>
                  <a:lnTo>
                    <a:pt x="1207257" y="535322"/>
                  </a:lnTo>
                  <a:lnTo>
                    <a:pt x="1229520" y="535322"/>
                  </a:lnTo>
                  <a:lnTo>
                    <a:pt x="1207257" y="535322"/>
                  </a:lnTo>
                  <a:lnTo>
                    <a:pt x="1229520" y="535322"/>
                  </a:lnTo>
                </a:path>
                <a:path w="3569335" h="1455420">
                  <a:moveTo>
                    <a:pt x="21250" y="514071"/>
                  </a:moveTo>
                  <a:lnTo>
                    <a:pt x="43513" y="51407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2" name="object 2442"/>
            <p:cNvSpPr/>
            <p:nvPr/>
          </p:nvSpPr>
          <p:spPr>
            <a:xfrm>
              <a:off x="2021541" y="325308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43" name="object 2443"/>
            <p:cNvSpPr/>
            <p:nvPr/>
          </p:nvSpPr>
          <p:spPr>
            <a:xfrm>
              <a:off x="1724027" y="2553827"/>
              <a:ext cx="3719195" cy="1624330"/>
            </a:xfrm>
            <a:custGeom>
              <a:avLst/>
              <a:gdLst/>
              <a:ahLst/>
              <a:cxnLst/>
              <a:rect l="l" t="t" r="r" b="b"/>
              <a:pathLst>
                <a:path w="3719195" h="1624329">
                  <a:moveTo>
                    <a:pt x="1186007" y="620326"/>
                  </a:moveTo>
                  <a:lnTo>
                    <a:pt x="1208269" y="620326"/>
                  </a:lnTo>
                  <a:lnTo>
                    <a:pt x="1186007" y="620326"/>
                  </a:lnTo>
                  <a:lnTo>
                    <a:pt x="1186007" y="611218"/>
                  </a:lnTo>
                  <a:lnTo>
                    <a:pt x="1208269" y="611218"/>
                  </a:lnTo>
                  <a:lnTo>
                    <a:pt x="1208269" y="620326"/>
                  </a:lnTo>
                  <a:lnTo>
                    <a:pt x="1208269" y="1335775"/>
                  </a:lnTo>
                  <a:lnTo>
                    <a:pt x="0" y="1335775"/>
                  </a:lnTo>
                  <a:lnTo>
                    <a:pt x="0" y="1283154"/>
                  </a:lnTo>
                  <a:lnTo>
                    <a:pt x="22262" y="1283154"/>
                  </a:lnTo>
                  <a:lnTo>
                    <a:pt x="0" y="1283154"/>
                  </a:lnTo>
                </a:path>
                <a:path w="3719195" h="1624329">
                  <a:moveTo>
                    <a:pt x="3144132" y="686103"/>
                  </a:moveTo>
                  <a:lnTo>
                    <a:pt x="3090499" y="686103"/>
                  </a:lnTo>
                </a:path>
                <a:path w="3719195" h="1624329">
                  <a:moveTo>
                    <a:pt x="3144132" y="472581"/>
                  </a:moveTo>
                  <a:lnTo>
                    <a:pt x="3090499" y="472581"/>
                  </a:lnTo>
                </a:path>
                <a:path w="3719195" h="1624329">
                  <a:moveTo>
                    <a:pt x="3144132" y="1107074"/>
                  </a:moveTo>
                  <a:lnTo>
                    <a:pt x="3090499" y="1107074"/>
                  </a:lnTo>
                </a:path>
                <a:path w="3719195" h="1624329">
                  <a:moveTo>
                    <a:pt x="3144132" y="893553"/>
                  </a:moveTo>
                  <a:lnTo>
                    <a:pt x="3090499" y="893553"/>
                  </a:lnTo>
                </a:path>
                <a:path w="3719195" h="1624329">
                  <a:moveTo>
                    <a:pt x="3144132" y="1357026"/>
                  </a:moveTo>
                  <a:lnTo>
                    <a:pt x="3090499" y="1357026"/>
                  </a:lnTo>
                </a:path>
                <a:path w="3719195" h="1624329">
                  <a:moveTo>
                    <a:pt x="2469161" y="53633"/>
                  </a:moveTo>
                  <a:lnTo>
                    <a:pt x="2522794" y="53633"/>
                  </a:lnTo>
                  <a:lnTo>
                    <a:pt x="2522794" y="0"/>
                  </a:lnTo>
                  <a:lnTo>
                    <a:pt x="3090499" y="0"/>
                  </a:lnTo>
                  <a:lnTo>
                    <a:pt x="3090499" y="366326"/>
                  </a:lnTo>
                  <a:lnTo>
                    <a:pt x="2522794" y="366326"/>
                  </a:lnTo>
                  <a:lnTo>
                    <a:pt x="2522794" y="267155"/>
                  </a:lnTo>
                  <a:lnTo>
                    <a:pt x="2469161" y="267155"/>
                  </a:lnTo>
                </a:path>
                <a:path w="3719195" h="1624329">
                  <a:moveTo>
                    <a:pt x="3291877" y="0"/>
                  </a:moveTo>
                  <a:lnTo>
                    <a:pt x="3144132" y="0"/>
                  </a:lnTo>
                  <a:lnTo>
                    <a:pt x="3144132" y="472581"/>
                  </a:lnTo>
                  <a:lnTo>
                    <a:pt x="3090499" y="472581"/>
                  </a:lnTo>
                  <a:lnTo>
                    <a:pt x="3090499" y="418947"/>
                  </a:lnTo>
                  <a:lnTo>
                    <a:pt x="2522794" y="418947"/>
                  </a:lnTo>
                  <a:lnTo>
                    <a:pt x="2522794" y="786286"/>
                  </a:lnTo>
                  <a:lnTo>
                    <a:pt x="3090499" y="786286"/>
                  </a:lnTo>
                  <a:lnTo>
                    <a:pt x="3090499" y="686103"/>
                  </a:lnTo>
                  <a:lnTo>
                    <a:pt x="3144132" y="686103"/>
                  </a:lnTo>
                  <a:lnTo>
                    <a:pt x="3144132" y="893553"/>
                  </a:lnTo>
                  <a:lnTo>
                    <a:pt x="3090499" y="893553"/>
                  </a:lnTo>
                  <a:lnTo>
                    <a:pt x="3090499" y="838907"/>
                  </a:lnTo>
                  <a:lnTo>
                    <a:pt x="2522794" y="838907"/>
                  </a:lnTo>
                  <a:lnTo>
                    <a:pt x="2522794" y="1206246"/>
                  </a:lnTo>
                  <a:lnTo>
                    <a:pt x="3090499" y="1206246"/>
                  </a:lnTo>
                  <a:lnTo>
                    <a:pt x="3090499" y="1107074"/>
                  </a:lnTo>
                  <a:lnTo>
                    <a:pt x="3144132" y="1107074"/>
                  </a:lnTo>
                  <a:lnTo>
                    <a:pt x="3144132" y="1357026"/>
                  </a:lnTo>
                  <a:lnTo>
                    <a:pt x="3090499" y="1357026"/>
                  </a:lnTo>
                  <a:lnTo>
                    <a:pt x="3090499" y="1258867"/>
                  </a:lnTo>
                  <a:lnTo>
                    <a:pt x="2522794" y="1258867"/>
                  </a:lnTo>
                  <a:lnTo>
                    <a:pt x="2522794" y="1624181"/>
                  </a:lnTo>
                  <a:lnTo>
                    <a:pt x="3090499" y="1624181"/>
                  </a:lnTo>
                  <a:lnTo>
                    <a:pt x="3090499" y="1571560"/>
                  </a:lnTo>
                  <a:lnTo>
                    <a:pt x="3144132" y="1571560"/>
                  </a:lnTo>
                </a:path>
                <a:path w="3719195" h="1624329">
                  <a:moveTo>
                    <a:pt x="3718921" y="0"/>
                  </a:moveTo>
                  <a:lnTo>
                    <a:pt x="354790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4" name="object 2444"/>
            <p:cNvSpPr/>
            <p:nvPr/>
          </p:nvSpPr>
          <p:spPr>
            <a:xfrm>
              <a:off x="4817554" y="3022370"/>
              <a:ext cx="31750" cy="1108710"/>
            </a:xfrm>
            <a:custGeom>
              <a:avLst/>
              <a:gdLst/>
              <a:ahLst/>
              <a:cxnLst/>
              <a:rect l="l" t="t" r="r" b="b"/>
              <a:pathLst>
                <a:path w="31750" h="1108710">
                  <a:moveTo>
                    <a:pt x="6070" y="1105052"/>
                  </a:moveTo>
                  <a:lnTo>
                    <a:pt x="5181" y="1102906"/>
                  </a:lnTo>
                  <a:lnTo>
                    <a:pt x="3035" y="1102017"/>
                  </a:lnTo>
                  <a:lnTo>
                    <a:pt x="889" y="1102906"/>
                  </a:lnTo>
                  <a:lnTo>
                    <a:pt x="0" y="1105052"/>
                  </a:lnTo>
                  <a:lnTo>
                    <a:pt x="889" y="1107198"/>
                  </a:lnTo>
                  <a:lnTo>
                    <a:pt x="3035" y="1108087"/>
                  </a:lnTo>
                  <a:lnTo>
                    <a:pt x="5181" y="1107198"/>
                  </a:lnTo>
                  <a:lnTo>
                    <a:pt x="6070" y="1105052"/>
                  </a:lnTo>
                  <a:close/>
                </a:path>
                <a:path w="31750" h="1108710">
                  <a:moveTo>
                    <a:pt x="6070" y="3035"/>
                  </a:moveTo>
                  <a:lnTo>
                    <a:pt x="5181" y="889"/>
                  </a:lnTo>
                  <a:lnTo>
                    <a:pt x="3035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89" y="5181"/>
                  </a:lnTo>
                  <a:lnTo>
                    <a:pt x="3035" y="6070"/>
                  </a:lnTo>
                  <a:lnTo>
                    <a:pt x="5181" y="5181"/>
                  </a:lnTo>
                  <a:lnTo>
                    <a:pt x="6070" y="3035"/>
                  </a:lnTo>
                  <a:close/>
                </a:path>
                <a:path w="31750" h="1108710">
                  <a:moveTo>
                    <a:pt x="31369" y="1105052"/>
                  </a:moveTo>
                  <a:lnTo>
                    <a:pt x="30480" y="1102906"/>
                  </a:lnTo>
                  <a:lnTo>
                    <a:pt x="28333" y="1102017"/>
                  </a:lnTo>
                  <a:lnTo>
                    <a:pt x="26187" y="1102906"/>
                  </a:lnTo>
                  <a:lnTo>
                    <a:pt x="25298" y="1105052"/>
                  </a:lnTo>
                  <a:lnTo>
                    <a:pt x="26187" y="1107198"/>
                  </a:lnTo>
                  <a:lnTo>
                    <a:pt x="28333" y="1108087"/>
                  </a:lnTo>
                  <a:lnTo>
                    <a:pt x="30480" y="1107198"/>
                  </a:lnTo>
                  <a:lnTo>
                    <a:pt x="31369" y="1105052"/>
                  </a:lnTo>
                  <a:close/>
                </a:path>
                <a:path w="31750" h="1108710">
                  <a:moveTo>
                    <a:pt x="31369" y="3035"/>
                  </a:moveTo>
                  <a:lnTo>
                    <a:pt x="30480" y="889"/>
                  </a:lnTo>
                  <a:lnTo>
                    <a:pt x="28333" y="0"/>
                  </a:lnTo>
                  <a:lnTo>
                    <a:pt x="26187" y="889"/>
                  </a:lnTo>
                  <a:lnTo>
                    <a:pt x="25298" y="3035"/>
                  </a:lnTo>
                  <a:lnTo>
                    <a:pt x="26187" y="5181"/>
                  </a:lnTo>
                  <a:lnTo>
                    <a:pt x="28333" y="6070"/>
                  </a:lnTo>
                  <a:lnTo>
                    <a:pt x="30480" y="5181"/>
                  </a:lnTo>
                  <a:lnTo>
                    <a:pt x="31369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45" name="object 2445"/>
            <p:cNvSpPr/>
            <p:nvPr/>
          </p:nvSpPr>
          <p:spPr>
            <a:xfrm>
              <a:off x="5442949" y="2703596"/>
              <a:ext cx="53975" cy="1347470"/>
            </a:xfrm>
            <a:custGeom>
              <a:avLst/>
              <a:gdLst/>
              <a:ahLst/>
              <a:cxnLst/>
              <a:rect l="l" t="t" r="r" b="b"/>
              <a:pathLst>
                <a:path w="53975" h="1347470">
                  <a:moveTo>
                    <a:pt x="0" y="1245712"/>
                  </a:moveTo>
                  <a:lnTo>
                    <a:pt x="53633" y="1245712"/>
                  </a:lnTo>
                </a:path>
                <a:path w="53975" h="1347470">
                  <a:moveTo>
                    <a:pt x="0" y="1320596"/>
                  </a:moveTo>
                  <a:lnTo>
                    <a:pt x="53633" y="1320596"/>
                  </a:lnTo>
                </a:path>
                <a:path w="53975" h="1347470">
                  <a:moveTo>
                    <a:pt x="0" y="0"/>
                  </a:moveTo>
                  <a:lnTo>
                    <a:pt x="53633" y="0"/>
                  </a:lnTo>
                </a:path>
                <a:path w="53975" h="1347470">
                  <a:moveTo>
                    <a:pt x="0" y="1346907"/>
                  </a:moveTo>
                  <a:lnTo>
                    <a:pt x="53633" y="1346907"/>
                  </a:lnTo>
                </a:path>
                <a:path w="53975" h="1347470">
                  <a:moveTo>
                    <a:pt x="53633" y="0"/>
                  </a:moveTo>
                  <a:lnTo>
                    <a:pt x="53633" y="1245712"/>
                  </a:lnTo>
                  <a:lnTo>
                    <a:pt x="0" y="1245712"/>
                  </a:lnTo>
                  <a:lnTo>
                    <a:pt x="0" y="0"/>
                  </a:lnTo>
                  <a:lnTo>
                    <a:pt x="53633" y="0"/>
                  </a:lnTo>
                </a:path>
                <a:path w="53975" h="1347470">
                  <a:moveTo>
                    <a:pt x="53633" y="1320596"/>
                  </a:moveTo>
                  <a:lnTo>
                    <a:pt x="0" y="1320596"/>
                  </a:lnTo>
                  <a:lnTo>
                    <a:pt x="0" y="1346907"/>
                  </a:lnTo>
                  <a:lnTo>
                    <a:pt x="53633" y="1346907"/>
                  </a:lnTo>
                  <a:lnTo>
                    <a:pt x="53633" y="132059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6" name="object 2446"/>
            <p:cNvSpPr/>
            <p:nvPr/>
          </p:nvSpPr>
          <p:spPr>
            <a:xfrm>
              <a:off x="5458117" y="2702596"/>
              <a:ext cx="36830" cy="1325880"/>
            </a:xfrm>
            <a:custGeom>
              <a:avLst/>
              <a:gdLst/>
              <a:ahLst/>
              <a:cxnLst/>
              <a:rect l="l" t="t" r="r" b="b"/>
              <a:pathLst>
                <a:path w="36829" h="1325879">
                  <a:moveTo>
                    <a:pt x="6070" y="1322616"/>
                  </a:moveTo>
                  <a:lnTo>
                    <a:pt x="5181" y="1320469"/>
                  </a:lnTo>
                  <a:lnTo>
                    <a:pt x="3035" y="1319580"/>
                  </a:lnTo>
                  <a:lnTo>
                    <a:pt x="889" y="1320469"/>
                  </a:lnTo>
                  <a:lnTo>
                    <a:pt x="0" y="1322616"/>
                  </a:lnTo>
                  <a:lnTo>
                    <a:pt x="889" y="1324762"/>
                  </a:lnTo>
                  <a:lnTo>
                    <a:pt x="3035" y="1325651"/>
                  </a:lnTo>
                  <a:lnTo>
                    <a:pt x="5181" y="1324762"/>
                  </a:lnTo>
                  <a:lnTo>
                    <a:pt x="6070" y="1322616"/>
                  </a:lnTo>
                  <a:close/>
                </a:path>
                <a:path w="36829" h="1325879">
                  <a:moveTo>
                    <a:pt x="6070" y="1245704"/>
                  </a:moveTo>
                  <a:lnTo>
                    <a:pt x="5181" y="1243558"/>
                  </a:lnTo>
                  <a:lnTo>
                    <a:pt x="3035" y="1242669"/>
                  </a:lnTo>
                  <a:lnTo>
                    <a:pt x="889" y="1243558"/>
                  </a:lnTo>
                  <a:lnTo>
                    <a:pt x="0" y="1245704"/>
                  </a:lnTo>
                  <a:lnTo>
                    <a:pt x="889" y="1247851"/>
                  </a:lnTo>
                  <a:lnTo>
                    <a:pt x="3035" y="1248740"/>
                  </a:lnTo>
                  <a:lnTo>
                    <a:pt x="5181" y="1247851"/>
                  </a:lnTo>
                  <a:lnTo>
                    <a:pt x="6070" y="1245704"/>
                  </a:lnTo>
                  <a:close/>
                </a:path>
                <a:path w="36829" h="1325879">
                  <a:moveTo>
                    <a:pt x="32385" y="1322616"/>
                  </a:moveTo>
                  <a:lnTo>
                    <a:pt x="31496" y="1320469"/>
                  </a:lnTo>
                  <a:lnTo>
                    <a:pt x="29349" y="1319580"/>
                  </a:lnTo>
                  <a:lnTo>
                    <a:pt x="27203" y="1320469"/>
                  </a:lnTo>
                  <a:lnTo>
                    <a:pt x="26314" y="1322616"/>
                  </a:lnTo>
                  <a:lnTo>
                    <a:pt x="27203" y="1324762"/>
                  </a:lnTo>
                  <a:lnTo>
                    <a:pt x="29349" y="1325651"/>
                  </a:lnTo>
                  <a:lnTo>
                    <a:pt x="31496" y="1324762"/>
                  </a:lnTo>
                  <a:lnTo>
                    <a:pt x="32385" y="1322616"/>
                  </a:lnTo>
                  <a:close/>
                </a:path>
                <a:path w="36829" h="1325879">
                  <a:moveTo>
                    <a:pt x="32385" y="1245704"/>
                  </a:moveTo>
                  <a:lnTo>
                    <a:pt x="31496" y="1243558"/>
                  </a:lnTo>
                  <a:lnTo>
                    <a:pt x="29349" y="1242669"/>
                  </a:lnTo>
                  <a:lnTo>
                    <a:pt x="27203" y="1243558"/>
                  </a:lnTo>
                  <a:lnTo>
                    <a:pt x="26314" y="1245704"/>
                  </a:lnTo>
                  <a:lnTo>
                    <a:pt x="27203" y="1247851"/>
                  </a:lnTo>
                  <a:lnTo>
                    <a:pt x="29349" y="1248740"/>
                  </a:lnTo>
                  <a:lnTo>
                    <a:pt x="31496" y="1247851"/>
                  </a:lnTo>
                  <a:lnTo>
                    <a:pt x="32385" y="1245704"/>
                  </a:lnTo>
                  <a:close/>
                </a:path>
                <a:path w="36829" h="1325879">
                  <a:moveTo>
                    <a:pt x="36436" y="3035"/>
                  </a:moveTo>
                  <a:lnTo>
                    <a:pt x="35547" y="889"/>
                  </a:lnTo>
                  <a:lnTo>
                    <a:pt x="33401" y="0"/>
                  </a:lnTo>
                  <a:lnTo>
                    <a:pt x="31254" y="889"/>
                  </a:lnTo>
                  <a:lnTo>
                    <a:pt x="30365" y="3035"/>
                  </a:lnTo>
                  <a:lnTo>
                    <a:pt x="31254" y="5181"/>
                  </a:lnTo>
                  <a:lnTo>
                    <a:pt x="33401" y="6070"/>
                  </a:lnTo>
                  <a:lnTo>
                    <a:pt x="35547" y="5181"/>
                  </a:lnTo>
                  <a:lnTo>
                    <a:pt x="36436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47" name="object 2447"/>
            <p:cNvSpPr/>
            <p:nvPr/>
          </p:nvSpPr>
          <p:spPr>
            <a:xfrm>
              <a:off x="2932297" y="2553827"/>
              <a:ext cx="3110230" cy="1796414"/>
            </a:xfrm>
            <a:custGeom>
              <a:avLst/>
              <a:gdLst/>
              <a:ahLst/>
              <a:cxnLst/>
              <a:rect l="l" t="t" r="r" b="b"/>
              <a:pathLst>
                <a:path w="3110229" h="1796414">
                  <a:moveTo>
                    <a:pt x="2083607" y="1677815"/>
                  </a:moveTo>
                  <a:lnTo>
                    <a:pt x="2083607" y="1656564"/>
                  </a:lnTo>
                </a:path>
                <a:path w="3110229" h="1796414">
                  <a:moveTo>
                    <a:pt x="2703934" y="1677815"/>
                  </a:moveTo>
                  <a:lnTo>
                    <a:pt x="2703934" y="1656564"/>
                  </a:lnTo>
                </a:path>
                <a:path w="3110229" h="1796414">
                  <a:moveTo>
                    <a:pt x="2951862" y="1677815"/>
                  </a:moveTo>
                  <a:lnTo>
                    <a:pt x="2832451" y="1796213"/>
                  </a:lnTo>
                </a:path>
                <a:path w="3110229" h="1796414">
                  <a:moveTo>
                    <a:pt x="2762627" y="1728412"/>
                  </a:moveTo>
                  <a:lnTo>
                    <a:pt x="2712029" y="1677815"/>
                  </a:lnTo>
                </a:path>
                <a:path w="3110229" h="1796414">
                  <a:moveTo>
                    <a:pt x="2703934" y="1656564"/>
                  </a:moveTo>
                  <a:lnTo>
                    <a:pt x="2712029" y="1656564"/>
                  </a:lnTo>
                  <a:lnTo>
                    <a:pt x="2712029" y="1677815"/>
                  </a:lnTo>
                  <a:lnTo>
                    <a:pt x="2703934" y="1677815"/>
                  </a:lnTo>
                  <a:lnTo>
                    <a:pt x="2703934" y="1656564"/>
                  </a:lnTo>
                </a:path>
                <a:path w="3110229" h="1796414">
                  <a:moveTo>
                    <a:pt x="2510651" y="1624181"/>
                  </a:moveTo>
                  <a:lnTo>
                    <a:pt x="2339631" y="1624181"/>
                  </a:lnTo>
                  <a:lnTo>
                    <a:pt x="2339631" y="1656564"/>
                  </a:lnTo>
                  <a:lnTo>
                    <a:pt x="2339631" y="1677815"/>
                  </a:lnTo>
                  <a:lnTo>
                    <a:pt x="2339631" y="1656564"/>
                  </a:lnTo>
                  <a:lnTo>
                    <a:pt x="2339631" y="1677815"/>
                  </a:lnTo>
                </a:path>
                <a:path w="3110229" h="1796414">
                  <a:moveTo>
                    <a:pt x="1314524" y="267155"/>
                  </a:moveTo>
                  <a:lnTo>
                    <a:pt x="1260891" y="267155"/>
                  </a:lnTo>
                  <a:lnTo>
                    <a:pt x="1260891" y="1677815"/>
                  </a:lnTo>
                  <a:lnTo>
                    <a:pt x="2083607" y="1677815"/>
                  </a:lnTo>
                  <a:lnTo>
                    <a:pt x="2083607" y="1656564"/>
                  </a:lnTo>
                  <a:lnTo>
                    <a:pt x="2083607" y="1624181"/>
                  </a:lnTo>
                  <a:lnTo>
                    <a:pt x="1935862" y="1624181"/>
                  </a:lnTo>
                  <a:lnTo>
                    <a:pt x="1935862" y="1571560"/>
                  </a:lnTo>
                  <a:lnTo>
                    <a:pt x="1882229" y="1571560"/>
                  </a:lnTo>
                </a:path>
                <a:path w="3110229" h="1796414">
                  <a:moveTo>
                    <a:pt x="2959957" y="1677815"/>
                  </a:moveTo>
                  <a:lnTo>
                    <a:pt x="2959957" y="1656564"/>
                  </a:lnTo>
                  <a:lnTo>
                    <a:pt x="2959957" y="1624181"/>
                  </a:lnTo>
                  <a:lnTo>
                    <a:pt x="3109726" y="1624181"/>
                  </a:lnTo>
                  <a:lnTo>
                    <a:pt x="3109726" y="0"/>
                  </a:lnTo>
                  <a:lnTo>
                    <a:pt x="2564284" y="0"/>
                  </a:lnTo>
                  <a:lnTo>
                    <a:pt x="2510651" y="0"/>
                  </a:lnTo>
                  <a:lnTo>
                    <a:pt x="2564284" y="0"/>
                  </a:lnTo>
                </a:path>
                <a:path w="3110229" h="1796414">
                  <a:moveTo>
                    <a:pt x="0" y="1085823"/>
                  </a:moveTo>
                  <a:lnTo>
                    <a:pt x="0" y="10757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448" name="object 2448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2382808" y="4704224"/>
              <a:ext cx="124470" cy="306621"/>
            </a:xfrm>
            <a:prstGeom prst="rect">
              <a:avLst/>
            </a:prstGeom>
          </p:spPr>
        </p:pic>
        <p:sp>
          <p:nvSpPr>
            <p:cNvPr id="2449" name="object 2449"/>
            <p:cNvSpPr/>
            <p:nvPr/>
          </p:nvSpPr>
          <p:spPr>
            <a:xfrm>
              <a:off x="4193189" y="4231643"/>
              <a:ext cx="1528445" cy="1668145"/>
            </a:xfrm>
            <a:custGeom>
              <a:avLst/>
              <a:gdLst/>
              <a:ahLst/>
              <a:cxnLst/>
              <a:rect l="l" t="t" r="r" b="b"/>
              <a:pathLst>
                <a:path w="1528445" h="1668145">
                  <a:moveTo>
                    <a:pt x="1009927" y="1112134"/>
                  </a:moveTo>
                  <a:lnTo>
                    <a:pt x="1009927" y="1089871"/>
                  </a:lnTo>
                  <a:lnTo>
                    <a:pt x="1018023" y="1089871"/>
                  </a:lnTo>
                  <a:lnTo>
                    <a:pt x="1018023" y="1112134"/>
                  </a:lnTo>
                  <a:lnTo>
                    <a:pt x="1009927" y="1112134"/>
                  </a:lnTo>
                  <a:lnTo>
                    <a:pt x="1009927" y="1089871"/>
                  </a:lnTo>
                </a:path>
                <a:path w="1528445" h="1668145">
                  <a:moveTo>
                    <a:pt x="1267975" y="1112134"/>
                  </a:moveTo>
                  <a:lnTo>
                    <a:pt x="1267975" y="1089871"/>
                  </a:lnTo>
                  <a:lnTo>
                    <a:pt x="1277082" y="1089871"/>
                  </a:lnTo>
                  <a:lnTo>
                    <a:pt x="1277082" y="1112134"/>
                  </a:lnTo>
                  <a:lnTo>
                    <a:pt x="1277082" y="1089871"/>
                  </a:lnTo>
                </a:path>
                <a:path w="1528445" h="1668145">
                  <a:moveTo>
                    <a:pt x="1018023" y="1112134"/>
                  </a:moveTo>
                  <a:lnTo>
                    <a:pt x="1142493" y="1235592"/>
                  </a:lnTo>
                </a:path>
                <a:path w="1528445" h="1668145">
                  <a:moveTo>
                    <a:pt x="1215353" y="1164756"/>
                  </a:moveTo>
                  <a:lnTo>
                    <a:pt x="1267975" y="1112134"/>
                  </a:lnTo>
                  <a:lnTo>
                    <a:pt x="1277082" y="1112134"/>
                  </a:lnTo>
                  <a:lnTo>
                    <a:pt x="1277082" y="1101003"/>
                  </a:lnTo>
                </a:path>
                <a:path w="1528445" h="1668145">
                  <a:moveTo>
                    <a:pt x="1479472" y="1101003"/>
                  </a:moveTo>
                  <a:lnTo>
                    <a:pt x="1293273" y="1101003"/>
                  </a:lnTo>
                </a:path>
                <a:path w="1528445" h="1668145">
                  <a:moveTo>
                    <a:pt x="1495664" y="1112134"/>
                  </a:moveTo>
                  <a:lnTo>
                    <a:pt x="1495664" y="1101003"/>
                  </a:lnTo>
                  <a:lnTo>
                    <a:pt x="1479472" y="1101003"/>
                  </a:lnTo>
                  <a:lnTo>
                    <a:pt x="1479472" y="1112134"/>
                  </a:lnTo>
                </a:path>
                <a:path w="1528445" h="1668145">
                  <a:moveTo>
                    <a:pt x="1495664" y="1089871"/>
                  </a:moveTo>
                  <a:lnTo>
                    <a:pt x="1277082" y="1089871"/>
                  </a:lnTo>
                </a:path>
                <a:path w="1528445" h="1668145">
                  <a:moveTo>
                    <a:pt x="1277082" y="1112134"/>
                  </a:moveTo>
                  <a:lnTo>
                    <a:pt x="1277082" y="1101003"/>
                  </a:lnTo>
                  <a:lnTo>
                    <a:pt x="1293273" y="1101003"/>
                  </a:lnTo>
                  <a:lnTo>
                    <a:pt x="1293273" y="1112134"/>
                  </a:lnTo>
                  <a:lnTo>
                    <a:pt x="1479472" y="1112134"/>
                  </a:lnTo>
                  <a:lnTo>
                    <a:pt x="1495664" y="1112134"/>
                  </a:lnTo>
                  <a:lnTo>
                    <a:pt x="1277082" y="1112134"/>
                  </a:lnTo>
                  <a:lnTo>
                    <a:pt x="1293273" y="1112134"/>
                  </a:lnTo>
                </a:path>
                <a:path w="1528445" h="1668145">
                  <a:moveTo>
                    <a:pt x="1014987" y="1112134"/>
                  </a:moveTo>
                  <a:lnTo>
                    <a:pt x="1014987" y="1101003"/>
                  </a:lnTo>
                </a:path>
                <a:path w="1528445" h="1668145">
                  <a:moveTo>
                    <a:pt x="998796" y="1101003"/>
                  </a:moveTo>
                  <a:lnTo>
                    <a:pt x="817656" y="1101003"/>
                  </a:lnTo>
                </a:path>
                <a:path w="1528445" h="1668145">
                  <a:moveTo>
                    <a:pt x="1014987" y="1112134"/>
                  </a:moveTo>
                  <a:lnTo>
                    <a:pt x="1014987" y="1101003"/>
                  </a:lnTo>
                  <a:lnTo>
                    <a:pt x="998796" y="1101003"/>
                  </a:lnTo>
                  <a:lnTo>
                    <a:pt x="998796" y="1112134"/>
                  </a:lnTo>
                </a:path>
                <a:path w="1528445" h="1668145">
                  <a:moveTo>
                    <a:pt x="1014987" y="1089871"/>
                  </a:moveTo>
                  <a:lnTo>
                    <a:pt x="801465" y="1089871"/>
                  </a:lnTo>
                </a:path>
                <a:path w="1528445" h="1668145">
                  <a:moveTo>
                    <a:pt x="801465" y="1112134"/>
                  </a:moveTo>
                  <a:lnTo>
                    <a:pt x="801465" y="1101003"/>
                  </a:lnTo>
                  <a:lnTo>
                    <a:pt x="801465" y="1112134"/>
                  </a:lnTo>
                  <a:lnTo>
                    <a:pt x="801465" y="1101003"/>
                  </a:lnTo>
                  <a:lnTo>
                    <a:pt x="817656" y="1101003"/>
                  </a:lnTo>
                  <a:lnTo>
                    <a:pt x="817656" y="1112134"/>
                  </a:lnTo>
                  <a:lnTo>
                    <a:pt x="998796" y="1112134"/>
                  </a:lnTo>
                  <a:lnTo>
                    <a:pt x="1014987" y="1112134"/>
                  </a:lnTo>
                  <a:lnTo>
                    <a:pt x="801465" y="1112134"/>
                  </a:lnTo>
                  <a:lnTo>
                    <a:pt x="817656" y="1112134"/>
                  </a:lnTo>
                </a:path>
                <a:path w="1528445" h="1668145">
                  <a:moveTo>
                    <a:pt x="801465" y="1101003"/>
                  </a:moveTo>
                  <a:lnTo>
                    <a:pt x="801465" y="1089871"/>
                  </a:lnTo>
                </a:path>
                <a:path w="1528445" h="1668145">
                  <a:moveTo>
                    <a:pt x="1516915" y="1112134"/>
                  </a:moveTo>
                  <a:lnTo>
                    <a:pt x="1528046" y="1112134"/>
                  </a:lnTo>
                </a:path>
                <a:path w="1528445" h="1668145">
                  <a:moveTo>
                    <a:pt x="1495664" y="1089871"/>
                  </a:moveTo>
                  <a:lnTo>
                    <a:pt x="1495664" y="1101003"/>
                  </a:lnTo>
                  <a:lnTo>
                    <a:pt x="1495664" y="1112134"/>
                  </a:lnTo>
                  <a:lnTo>
                    <a:pt x="1516915" y="1112134"/>
                  </a:lnTo>
                </a:path>
                <a:path w="1528445" h="1668145">
                  <a:moveTo>
                    <a:pt x="53633" y="833847"/>
                  </a:moveTo>
                  <a:lnTo>
                    <a:pt x="53633" y="844979"/>
                  </a:lnTo>
                  <a:lnTo>
                    <a:pt x="53633" y="866230"/>
                  </a:lnTo>
                  <a:lnTo>
                    <a:pt x="747832" y="866230"/>
                  </a:lnTo>
                  <a:lnTo>
                    <a:pt x="747832" y="833847"/>
                  </a:lnTo>
                  <a:lnTo>
                    <a:pt x="747832" y="812596"/>
                  </a:lnTo>
                </a:path>
                <a:path w="1528445" h="1668145">
                  <a:moveTo>
                    <a:pt x="427043" y="470557"/>
                  </a:moveTo>
                  <a:lnTo>
                    <a:pt x="427043" y="812596"/>
                  </a:lnTo>
                  <a:lnTo>
                    <a:pt x="53633" y="812596"/>
                  </a:lnTo>
                  <a:lnTo>
                    <a:pt x="53633" y="470557"/>
                  </a:lnTo>
                  <a:lnTo>
                    <a:pt x="275250" y="470557"/>
                  </a:lnTo>
                  <a:lnTo>
                    <a:pt x="275250" y="449306"/>
                  </a:lnTo>
                  <a:lnTo>
                    <a:pt x="53633" y="449306"/>
                  </a:lnTo>
                  <a:lnTo>
                    <a:pt x="53633" y="0"/>
                  </a:lnTo>
                  <a:lnTo>
                    <a:pt x="32382" y="0"/>
                  </a:lnTo>
                  <a:lnTo>
                    <a:pt x="21250" y="0"/>
                  </a:lnTo>
                  <a:lnTo>
                    <a:pt x="0" y="0"/>
                  </a:lnTo>
                  <a:lnTo>
                    <a:pt x="0" y="812596"/>
                  </a:lnTo>
                  <a:lnTo>
                    <a:pt x="21250" y="812596"/>
                  </a:lnTo>
                  <a:lnTo>
                    <a:pt x="32382" y="812596"/>
                  </a:lnTo>
                </a:path>
                <a:path w="1528445" h="1668145">
                  <a:moveTo>
                    <a:pt x="53633" y="833847"/>
                  </a:moveTo>
                  <a:lnTo>
                    <a:pt x="53633" y="812596"/>
                  </a:lnTo>
                  <a:lnTo>
                    <a:pt x="32382" y="812596"/>
                  </a:lnTo>
                </a:path>
                <a:path w="1528445" h="1668145">
                  <a:moveTo>
                    <a:pt x="0" y="2023"/>
                  </a:moveTo>
                  <a:lnTo>
                    <a:pt x="2023" y="0"/>
                  </a:lnTo>
                </a:path>
                <a:path w="1528445" h="1668145">
                  <a:moveTo>
                    <a:pt x="32382" y="1112134"/>
                  </a:moveTo>
                  <a:lnTo>
                    <a:pt x="0" y="1112134"/>
                  </a:lnTo>
                  <a:lnTo>
                    <a:pt x="0" y="1667695"/>
                  </a:lnTo>
                  <a:lnTo>
                    <a:pt x="21250" y="1667695"/>
                  </a:lnTo>
                  <a:lnTo>
                    <a:pt x="32382" y="1667695"/>
                  </a:lnTo>
                  <a:lnTo>
                    <a:pt x="53633" y="1667695"/>
                  </a:lnTo>
                  <a:lnTo>
                    <a:pt x="53633" y="1112134"/>
                  </a:lnTo>
                  <a:lnTo>
                    <a:pt x="32382" y="1112134"/>
                  </a:lnTo>
                </a:path>
                <a:path w="1528445" h="1668145">
                  <a:moveTo>
                    <a:pt x="769083" y="1112134"/>
                  </a:moveTo>
                  <a:lnTo>
                    <a:pt x="780214" y="111213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450" name="object 2450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4465404" y="4579754"/>
              <a:ext cx="111314" cy="125481"/>
            </a:xfrm>
            <a:prstGeom prst="rect">
              <a:avLst/>
            </a:prstGeom>
          </p:spPr>
        </p:pic>
        <p:sp>
          <p:nvSpPr>
            <p:cNvPr id="2451" name="object 2451"/>
            <p:cNvSpPr/>
            <p:nvPr/>
          </p:nvSpPr>
          <p:spPr>
            <a:xfrm>
              <a:off x="1974991" y="1797899"/>
              <a:ext cx="5986145" cy="4426585"/>
            </a:xfrm>
            <a:custGeom>
              <a:avLst/>
              <a:gdLst/>
              <a:ahLst/>
              <a:cxnLst/>
              <a:rect l="l" t="t" r="r" b="b"/>
              <a:pathLst>
                <a:path w="5986145" h="4426585">
                  <a:moveTo>
                    <a:pt x="2987280" y="3246339"/>
                  </a:moveTo>
                  <a:lnTo>
                    <a:pt x="2987280" y="3225089"/>
                  </a:lnTo>
                  <a:lnTo>
                    <a:pt x="2966029" y="3225089"/>
                  </a:lnTo>
                  <a:lnTo>
                    <a:pt x="2966029" y="3246339"/>
                  </a:lnTo>
                  <a:lnTo>
                    <a:pt x="2666491" y="3246339"/>
                  </a:lnTo>
                  <a:lnTo>
                    <a:pt x="2666491" y="2904300"/>
                  </a:lnTo>
                  <a:lnTo>
                    <a:pt x="2966029" y="2904300"/>
                  </a:lnTo>
                  <a:lnTo>
                    <a:pt x="2966029" y="3052045"/>
                  </a:lnTo>
                  <a:lnTo>
                    <a:pt x="2987280" y="3052045"/>
                  </a:lnTo>
                  <a:lnTo>
                    <a:pt x="2987280" y="2879001"/>
                  </a:lnTo>
                  <a:lnTo>
                    <a:pt x="2966029" y="2879001"/>
                  </a:lnTo>
                  <a:lnTo>
                    <a:pt x="2966029" y="2883049"/>
                  </a:lnTo>
                  <a:lnTo>
                    <a:pt x="2645240" y="2883049"/>
                  </a:lnTo>
                  <a:lnTo>
                    <a:pt x="2645240" y="2904300"/>
                  </a:lnTo>
                  <a:lnTo>
                    <a:pt x="2639169" y="2904300"/>
                  </a:lnTo>
                  <a:lnTo>
                    <a:pt x="2639169" y="2883049"/>
                  </a:lnTo>
                  <a:lnTo>
                    <a:pt x="2645240" y="2883049"/>
                  </a:lnTo>
                  <a:lnTo>
                    <a:pt x="2645240" y="2904300"/>
                  </a:lnTo>
                  <a:lnTo>
                    <a:pt x="2645240" y="2883049"/>
                  </a:lnTo>
                </a:path>
                <a:path w="5986145" h="4426585">
                  <a:moveTo>
                    <a:pt x="2987280" y="3052045"/>
                  </a:moveTo>
                  <a:lnTo>
                    <a:pt x="2966029" y="3052045"/>
                  </a:lnTo>
                </a:path>
                <a:path w="5986145" h="4426585">
                  <a:moveTo>
                    <a:pt x="2987280" y="3225089"/>
                  </a:moveTo>
                  <a:lnTo>
                    <a:pt x="2966029" y="3225089"/>
                  </a:lnTo>
                </a:path>
                <a:path w="5986145" h="4426585">
                  <a:moveTo>
                    <a:pt x="2987280" y="3052045"/>
                  </a:moveTo>
                  <a:lnTo>
                    <a:pt x="2987280" y="3058117"/>
                  </a:lnTo>
                  <a:lnTo>
                    <a:pt x="3100618" y="3171455"/>
                  </a:lnTo>
                </a:path>
                <a:path w="5986145" h="4426585">
                  <a:moveTo>
                    <a:pt x="2987280" y="3058117"/>
                  </a:moveTo>
                  <a:lnTo>
                    <a:pt x="2966029" y="3058117"/>
                  </a:lnTo>
                  <a:lnTo>
                    <a:pt x="2966029" y="3052045"/>
                  </a:lnTo>
                  <a:lnTo>
                    <a:pt x="2987280" y="3052045"/>
                  </a:lnTo>
                </a:path>
                <a:path w="5986145" h="4426585">
                  <a:moveTo>
                    <a:pt x="2966029" y="3225089"/>
                  </a:moveTo>
                  <a:lnTo>
                    <a:pt x="2966029" y="3218005"/>
                  </a:lnTo>
                  <a:lnTo>
                    <a:pt x="2987280" y="3218005"/>
                  </a:lnTo>
                  <a:lnTo>
                    <a:pt x="2987280" y="3225089"/>
                  </a:lnTo>
                  <a:lnTo>
                    <a:pt x="2966029" y="3225089"/>
                  </a:lnTo>
                </a:path>
                <a:path w="5986145" h="4426585">
                  <a:moveTo>
                    <a:pt x="2987280" y="2879001"/>
                  </a:moveTo>
                  <a:lnTo>
                    <a:pt x="2966029" y="2879001"/>
                  </a:lnTo>
                </a:path>
                <a:path w="5986145" h="4426585">
                  <a:moveTo>
                    <a:pt x="2987280" y="2712029"/>
                  </a:moveTo>
                  <a:lnTo>
                    <a:pt x="3100618" y="2825368"/>
                  </a:lnTo>
                </a:path>
                <a:path w="5986145" h="4426585">
                  <a:moveTo>
                    <a:pt x="2966029" y="2879001"/>
                  </a:moveTo>
                  <a:lnTo>
                    <a:pt x="2966029" y="2871917"/>
                  </a:lnTo>
                  <a:lnTo>
                    <a:pt x="2987280" y="2871917"/>
                  </a:lnTo>
                  <a:lnTo>
                    <a:pt x="2987280" y="2879001"/>
                  </a:lnTo>
                  <a:lnTo>
                    <a:pt x="2966029" y="2879001"/>
                  </a:lnTo>
                </a:path>
                <a:path w="5986145" h="4426585">
                  <a:moveTo>
                    <a:pt x="2977160" y="2705957"/>
                  </a:moveTo>
                  <a:lnTo>
                    <a:pt x="2987280" y="2705957"/>
                  </a:lnTo>
                  <a:lnTo>
                    <a:pt x="2987280" y="2712029"/>
                  </a:lnTo>
                  <a:lnTo>
                    <a:pt x="2966029" y="2712029"/>
                  </a:lnTo>
                  <a:lnTo>
                    <a:pt x="2966029" y="2705957"/>
                  </a:lnTo>
                  <a:lnTo>
                    <a:pt x="2987280" y="2705957"/>
                  </a:lnTo>
                  <a:lnTo>
                    <a:pt x="2966029" y="2705957"/>
                  </a:lnTo>
                </a:path>
                <a:path w="5986145" h="4426585">
                  <a:moveTo>
                    <a:pt x="2987280" y="2434754"/>
                  </a:moveTo>
                  <a:lnTo>
                    <a:pt x="2977160" y="2434754"/>
                  </a:lnTo>
                </a:path>
                <a:path w="5986145" h="4426585">
                  <a:moveTo>
                    <a:pt x="2977160" y="2450946"/>
                  </a:moveTo>
                  <a:lnTo>
                    <a:pt x="2977160" y="2689766"/>
                  </a:lnTo>
                </a:path>
                <a:path w="5986145" h="4426585">
                  <a:moveTo>
                    <a:pt x="2987280" y="2434754"/>
                  </a:moveTo>
                  <a:lnTo>
                    <a:pt x="2977160" y="2434754"/>
                  </a:lnTo>
                  <a:lnTo>
                    <a:pt x="2977160" y="2450946"/>
                  </a:lnTo>
                  <a:lnTo>
                    <a:pt x="2987280" y="2450946"/>
                  </a:lnTo>
                </a:path>
                <a:path w="5986145" h="4426585">
                  <a:moveTo>
                    <a:pt x="2966029" y="2434754"/>
                  </a:moveTo>
                  <a:lnTo>
                    <a:pt x="2966029" y="2705957"/>
                  </a:lnTo>
                </a:path>
                <a:path w="5986145" h="4426585">
                  <a:moveTo>
                    <a:pt x="2987280" y="2705957"/>
                  </a:moveTo>
                  <a:lnTo>
                    <a:pt x="2977160" y="2705957"/>
                  </a:lnTo>
                  <a:lnTo>
                    <a:pt x="2977160" y="2689766"/>
                  </a:lnTo>
                  <a:lnTo>
                    <a:pt x="2987280" y="2689766"/>
                  </a:lnTo>
                  <a:lnTo>
                    <a:pt x="2987280" y="2450946"/>
                  </a:lnTo>
                  <a:lnTo>
                    <a:pt x="2987280" y="2434754"/>
                  </a:lnTo>
                  <a:lnTo>
                    <a:pt x="2987280" y="2705957"/>
                  </a:lnTo>
                  <a:lnTo>
                    <a:pt x="2987280" y="2689766"/>
                  </a:lnTo>
                </a:path>
                <a:path w="5986145" h="4426585">
                  <a:moveTo>
                    <a:pt x="2966029" y="2433743"/>
                  </a:moveTo>
                  <a:lnTo>
                    <a:pt x="2987280" y="2433743"/>
                  </a:lnTo>
                  <a:lnTo>
                    <a:pt x="2987280" y="2434754"/>
                  </a:lnTo>
                  <a:lnTo>
                    <a:pt x="2977160" y="2434754"/>
                  </a:lnTo>
                  <a:lnTo>
                    <a:pt x="2966029" y="2434754"/>
                  </a:lnTo>
                </a:path>
                <a:path w="5986145" h="4426585">
                  <a:moveTo>
                    <a:pt x="3040913" y="4425263"/>
                  </a:moveTo>
                  <a:lnTo>
                    <a:pt x="3039901" y="4426275"/>
                  </a:lnTo>
                </a:path>
                <a:path w="5986145" h="4426585">
                  <a:moveTo>
                    <a:pt x="3713861" y="4105486"/>
                  </a:moveTo>
                  <a:lnTo>
                    <a:pt x="3713861" y="4241088"/>
                  </a:lnTo>
                </a:path>
                <a:path w="5986145" h="4426585">
                  <a:moveTo>
                    <a:pt x="3242292" y="3940538"/>
                  </a:moveTo>
                  <a:lnTo>
                    <a:pt x="3365750" y="4065008"/>
                  </a:lnTo>
                </a:path>
                <a:path w="5986145" h="4426585">
                  <a:moveTo>
                    <a:pt x="3438610" y="3994172"/>
                  </a:moveTo>
                  <a:lnTo>
                    <a:pt x="3492244" y="3940538"/>
                  </a:lnTo>
                </a:path>
                <a:path w="5986145" h="4426585">
                  <a:moveTo>
                    <a:pt x="3233184" y="3940538"/>
                  </a:moveTo>
                  <a:lnTo>
                    <a:pt x="3242292" y="3940538"/>
                  </a:lnTo>
                  <a:lnTo>
                    <a:pt x="3242292" y="3919287"/>
                  </a:lnTo>
                  <a:lnTo>
                    <a:pt x="3233184" y="3919287"/>
                  </a:lnTo>
                  <a:lnTo>
                    <a:pt x="3233184" y="3940538"/>
                  </a:lnTo>
                </a:path>
                <a:path w="5986145" h="4426585">
                  <a:moveTo>
                    <a:pt x="3500339" y="3919287"/>
                  </a:moveTo>
                  <a:lnTo>
                    <a:pt x="3492244" y="3919287"/>
                  </a:lnTo>
                  <a:lnTo>
                    <a:pt x="3492244" y="3940538"/>
                  </a:lnTo>
                  <a:lnTo>
                    <a:pt x="3500339" y="3940538"/>
                  </a:lnTo>
                  <a:lnTo>
                    <a:pt x="3500339" y="3919287"/>
                  </a:lnTo>
                </a:path>
                <a:path w="5986145" h="4426585">
                  <a:moveTo>
                    <a:pt x="3692610" y="3940538"/>
                  </a:moveTo>
                  <a:lnTo>
                    <a:pt x="3692610" y="3930419"/>
                  </a:lnTo>
                </a:path>
                <a:path w="5986145" h="4426585">
                  <a:moveTo>
                    <a:pt x="3500339" y="3919287"/>
                  </a:moveTo>
                  <a:lnTo>
                    <a:pt x="3500339" y="3940538"/>
                  </a:lnTo>
                  <a:lnTo>
                    <a:pt x="3500339" y="3930419"/>
                  </a:lnTo>
                </a:path>
                <a:path w="5986145" h="4426585">
                  <a:moveTo>
                    <a:pt x="3676419" y="3940538"/>
                  </a:moveTo>
                  <a:lnTo>
                    <a:pt x="3516531" y="3940538"/>
                  </a:lnTo>
                </a:path>
                <a:path w="5986145" h="4426585">
                  <a:moveTo>
                    <a:pt x="3516531" y="3930419"/>
                  </a:moveTo>
                  <a:lnTo>
                    <a:pt x="3676419" y="3930419"/>
                  </a:lnTo>
                </a:path>
                <a:path w="5986145" h="4426585">
                  <a:moveTo>
                    <a:pt x="3692610" y="3940538"/>
                  </a:moveTo>
                  <a:lnTo>
                    <a:pt x="3676419" y="3940538"/>
                  </a:lnTo>
                  <a:lnTo>
                    <a:pt x="3676419" y="3930419"/>
                  </a:lnTo>
                  <a:lnTo>
                    <a:pt x="3692610" y="3930419"/>
                  </a:lnTo>
                  <a:lnTo>
                    <a:pt x="3692610" y="3940538"/>
                  </a:lnTo>
                </a:path>
                <a:path w="5986145" h="4426585">
                  <a:moveTo>
                    <a:pt x="3500339" y="3930419"/>
                  </a:moveTo>
                  <a:lnTo>
                    <a:pt x="3516531" y="3930419"/>
                  </a:lnTo>
                  <a:lnTo>
                    <a:pt x="3516531" y="3940538"/>
                  </a:lnTo>
                  <a:lnTo>
                    <a:pt x="3500339" y="3940538"/>
                  </a:lnTo>
                  <a:lnTo>
                    <a:pt x="3500339" y="3930419"/>
                  </a:lnTo>
                </a:path>
                <a:path w="5986145" h="4426585">
                  <a:moveTo>
                    <a:pt x="3500339" y="3886905"/>
                  </a:moveTo>
                  <a:lnTo>
                    <a:pt x="3692610" y="3886905"/>
                  </a:lnTo>
                </a:path>
                <a:path w="5986145" h="4426585">
                  <a:moveTo>
                    <a:pt x="3500339" y="3961789"/>
                  </a:moveTo>
                  <a:lnTo>
                    <a:pt x="3692610" y="3961789"/>
                  </a:lnTo>
                </a:path>
                <a:path w="5986145" h="4426585">
                  <a:moveTo>
                    <a:pt x="3040913" y="3940538"/>
                  </a:moveTo>
                  <a:lnTo>
                    <a:pt x="3040913" y="3930419"/>
                  </a:lnTo>
                </a:path>
                <a:path w="5986145" h="4426585">
                  <a:moveTo>
                    <a:pt x="3233184" y="3919287"/>
                  </a:moveTo>
                  <a:lnTo>
                    <a:pt x="3233184" y="3940538"/>
                  </a:lnTo>
                  <a:lnTo>
                    <a:pt x="3233184" y="3930419"/>
                  </a:lnTo>
                </a:path>
                <a:path w="5986145" h="4426585">
                  <a:moveTo>
                    <a:pt x="3057105" y="3940538"/>
                  </a:moveTo>
                  <a:lnTo>
                    <a:pt x="3216993" y="3940538"/>
                  </a:lnTo>
                </a:path>
                <a:path w="5986145" h="4426585">
                  <a:moveTo>
                    <a:pt x="3216993" y="3930419"/>
                  </a:moveTo>
                  <a:lnTo>
                    <a:pt x="3057105" y="3930419"/>
                  </a:lnTo>
                </a:path>
                <a:path w="5986145" h="4426585">
                  <a:moveTo>
                    <a:pt x="3040913" y="3940538"/>
                  </a:moveTo>
                  <a:lnTo>
                    <a:pt x="3057105" y="3940538"/>
                  </a:lnTo>
                  <a:lnTo>
                    <a:pt x="3057105" y="3930419"/>
                  </a:lnTo>
                  <a:lnTo>
                    <a:pt x="3040913" y="3930419"/>
                  </a:lnTo>
                  <a:lnTo>
                    <a:pt x="3040913" y="3940538"/>
                  </a:lnTo>
                </a:path>
                <a:path w="5986145" h="4426585">
                  <a:moveTo>
                    <a:pt x="3233184" y="3930419"/>
                  </a:moveTo>
                  <a:lnTo>
                    <a:pt x="3216993" y="3930419"/>
                  </a:lnTo>
                  <a:lnTo>
                    <a:pt x="3216993" y="3940538"/>
                  </a:lnTo>
                  <a:lnTo>
                    <a:pt x="3233184" y="3940538"/>
                  </a:lnTo>
                  <a:lnTo>
                    <a:pt x="3233184" y="3930419"/>
                  </a:lnTo>
                </a:path>
                <a:path w="5986145" h="4426585">
                  <a:moveTo>
                    <a:pt x="3233184" y="3886905"/>
                  </a:moveTo>
                  <a:lnTo>
                    <a:pt x="3040913" y="3886905"/>
                  </a:lnTo>
                </a:path>
                <a:path w="5986145" h="4426585">
                  <a:moveTo>
                    <a:pt x="3233184" y="3961789"/>
                  </a:moveTo>
                  <a:lnTo>
                    <a:pt x="3040913" y="3961789"/>
                  </a:lnTo>
                </a:path>
                <a:path w="5986145" h="4426585">
                  <a:moveTo>
                    <a:pt x="3040913" y="3886905"/>
                  </a:moveTo>
                  <a:lnTo>
                    <a:pt x="3019662" y="3886905"/>
                  </a:lnTo>
                  <a:lnTo>
                    <a:pt x="3019662" y="3545877"/>
                  </a:lnTo>
                  <a:lnTo>
                    <a:pt x="2998411" y="3545877"/>
                  </a:lnTo>
                </a:path>
                <a:path w="5986145" h="4426585">
                  <a:moveTo>
                    <a:pt x="3713861" y="3534746"/>
                  </a:moveTo>
                  <a:lnTo>
                    <a:pt x="3713861" y="3545877"/>
                  </a:lnTo>
                  <a:lnTo>
                    <a:pt x="3713861" y="3886905"/>
                  </a:lnTo>
                  <a:lnTo>
                    <a:pt x="3692610" y="3886905"/>
                  </a:lnTo>
                </a:path>
                <a:path w="5986145" h="4426585">
                  <a:moveTo>
                    <a:pt x="3692610" y="3961789"/>
                  </a:moveTo>
                  <a:lnTo>
                    <a:pt x="3692610" y="3940538"/>
                  </a:lnTo>
                  <a:lnTo>
                    <a:pt x="3692610" y="3930419"/>
                  </a:lnTo>
                  <a:lnTo>
                    <a:pt x="3692610" y="3886905"/>
                  </a:lnTo>
                </a:path>
                <a:path w="5986145" h="4426585">
                  <a:moveTo>
                    <a:pt x="3040913" y="3961789"/>
                  </a:moveTo>
                  <a:lnTo>
                    <a:pt x="3040913" y="3940538"/>
                  </a:lnTo>
                  <a:lnTo>
                    <a:pt x="3040913" y="3930419"/>
                  </a:lnTo>
                  <a:lnTo>
                    <a:pt x="3040913" y="3886905"/>
                  </a:lnTo>
                </a:path>
                <a:path w="5986145" h="4426585">
                  <a:moveTo>
                    <a:pt x="3019662" y="4014411"/>
                  </a:moveTo>
                  <a:lnTo>
                    <a:pt x="3019662" y="3940538"/>
                  </a:lnTo>
                  <a:lnTo>
                    <a:pt x="3040913" y="3940538"/>
                  </a:lnTo>
                </a:path>
                <a:path w="5986145" h="4426585">
                  <a:moveTo>
                    <a:pt x="3692610" y="3940538"/>
                  </a:moveTo>
                  <a:lnTo>
                    <a:pt x="3713861" y="3940538"/>
                  </a:lnTo>
                  <a:lnTo>
                    <a:pt x="3713861" y="4014411"/>
                  </a:lnTo>
                </a:path>
                <a:path w="5986145" h="4426585">
                  <a:moveTo>
                    <a:pt x="1255831" y="2515711"/>
                  </a:moveTo>
                  <a:lnTo>
                    <a:pt x="1159696" y="2611846"/>
                  </a:lnTo>
                </a:path>
                <a:path w="5986145" h="4426585">
                  <a:moveTo>
                    <a:pt x="1469353" y="3256459"/>
                  </a:moveTo>
                  <a:lnTo>
                    <a:pt x="1277082" y="3256459"/>
                  </a:lnTo>
                </a:path>
                <a:path w="5986145" h="4426585">
                  <a:moveTo>
                    <a:pt x="1255831" y="3113774"/>
                  </a:moveTo>
                  <a:lnTo>
                    <a:pt x="1159696" y="3209909"/>
                  </a:lnTo>
                </a:path>
                <a:path w="5986145" h="4426585">
                  <a:moveTo>
                    <a:pt x="1469353" y="3278722"/>
                  </a:moveTo>
                  <a:lnTo>
                    <a:pt x="1255831" y="3278722"/>
                  </a:lnTo>
                  <a:lnTo>
                    <a:pt x="1255831" y="3256459"/>
                  </a:lnTo>
                  <a:lnTo>
                    <a:pt x="1277082" y="3256459"/>
                  </a:lnTo>
                  <a:lnTo>
                    <a:pt x="1277082" y="3250387"/>
                  </a:lnTo>
                  <a:lnTo>
                    <a:pt x="1255831" y="3250387"/>
                  </a:lnTo>
                  <a:lnTo>
                    <a:pt x="1255831" y="3256459"/>
                  </a:lnTo>
                  <a:lnTo>
                    <a:pt x="1277082" y="3256459"/>
                  </a:lnTo>
                  <a:lnTo>
                    <a:pt x="1255831" y="3256459"/>
                  </a:lnTo>
                </a:path>
                <a:path w="5986145" h="4426585">
                  <a:moveTo>
                    <a:pt x="1736508" y="2508627"/>
                  </a:moveTo>
                  <a:lnTo>
                    <a:pt x="1715257" y="2508627"/>
                  </a:lnTo>
                </a:path>
                <a:path w="5986145" h="4426585">
                  <a:moveTo>
                    <a:pt x="1736508" y="2658396"/>
                  </a:moveTo>
                  <a:lnTo>
                    <a:pt x="1715257" y="2658396"/>
                  </a:lnTo>
                </a:path>
                <a:path w="5986145" h="4426585">
                  <a:moveTo>
                    <a:pt x="1736508" y="2508627"/>
                  </a:moveTo>
                  <a:lnTo>
                    <a:pt x="1736508" y="2515711"/>
                  </a:lnTo>
                  <a:lnTo>
                    <a:pt x="1833655" y="2611846"/>
                  </a:lnTo>
                </a:path>
                <a:path w="5986145" h="4426585">
                  <a:moveTo>
                    <a:pt x="1736508" y="2515711"/>
                  </a:moveTo>
                  <a:lnTo>
                    <a:pt x="1715257" y="2515711"/>
                  </a:lnTo>
                  <a:lnTo>
                    <a:pt x="1715257" y="2508627"/>
                  </a:lnTo>
                  <a:lnTo>
                    <a:pt x="1736508" y="2508627"/>
                  </a:lnTo>
                </a:path>
                <a:path w="5986145" h="4426585">
                  <a:moveTo>
                    <a:pt x="1715257" y="2658396"/>
                  </a:moveTo>
                  <a:lnTo>
                    <a:pt x="1715257" y="2652324"/>
                  </a:lnTo>
                  <a:lnTo>
                    <a:pt x="1736508" y="2652324"/>
                  </a:lnTo>
                  <a:lnTo>
                    <a:pt x="1736508" y="2658396"/>
                  </a:lnTo>
                  <a:lnTo>
                    <a:pt x="1715257" y="2658396"/>
                  </a:lnTo>
                </a:path>
                <a:path w="5986145" h="4426585">
                  <a:moveTo>
                    <a:pt x="1259879" y="2487376"/>
                  </a:moveTo>
                  <a:lnTo>
                    <a:pt x="1257855" y="2489400"/>
                  </a:lnTo>
                  <a:lnTo>
                    <a:pt x="1255831" y="2490412"/>
                  </a:lnTo>
                </a:path>
                <a:path w="5986145" h="4426585">
                  <a:moveTo>
                    <a:pt x="465497" y="2877989"/>
                  </a:moveTo>
                  <a:lnTo>
                    <a:pt x="465497" y="2855726"/>
                  </a:lnTo>
                  <a:lnTo>
                    <a:pt x="0" y="2855726"/>
                  </a:lnTo>
                  <a:lnTo>
                    <a:pt x="0" y="2877989"/>
                  </a:lnTo>
                  <a:lnTo>
                    <a:pt x="0" y="2909360"/>
                  </a:lnTo>
                  <a:lnTo>
                    <a:pt x="465497" y="2909360"/>
                  </a:lnTo>
                  <a:lnTo>
                    <a:pt x="465497" y="2877989"/>
                  </a:lnTo>
                </a:path>
                <a:path w="5986145" h="4426585">
                  <a:moveTo>
                    <a:pt x="1277082" y="2658396"/>
                  </a:moveTo>
                  <a:lnTo>
                    <a:pt x="1277082" y="2652324"/>
                  </a:lnTo>
                  <a:lnTo>
                    <a:pt x="1255831" y="2652324"/>
                  </a:lnTo>
                  <a:lnTo>
                    <a:pt x="1255831" y="2658396"/>
                  </a:lnTo>
                  <a:lnTo>
                    <a:pt x="1255831" y="2855726"/>
                  </a:lnTo>
                  <a:lnTo>
                    <a:pt x="764023" y="2855726"/>
                  </a:lnTo>
                  <a:lnTo>
                    <a:pt x="764023" y="2877989"/>
                  </a:lnTo>
                  <a:lnTo>
                    <a:pt x="764023" y="2888109"/>
                  </a:lnTo>
                </a:path>
                <a:path w="5986145" h="4426585">
                  <a:moveTo>
                    <a:pt x="1255831" y="2914419"/>
                  </a:moveTo>
                  <a:lnTo>
                    <a:pt x="1260891" y="2909360"/>
                  </a:lnTo>
                </a:path>
                <a:path w="5986145" h="4426585">
                  <a:moveTo>
                    <a:pt x="753903" y="4101438"/>
                  </a:moveTo>
                  <a:lnTo>
                    <a:pt x="721521" y="4101438"/>
                  </a:lnTo>
                  <a:lnTo>
                    <a:pt x="721521" y="3278722"/>
                  </a:lnTo>
                  <a:lnTo>
                    <a:pt x="507999" y="3278722"/>
                  </a:lnTo>
                  <a:lnTo>
                    <a:pt x="507999" y="3256459"/>
                  </a:lnTo>
                  <a:lnTo>
                    <a:pt x="507999" y="3250387"/>
                  </a:lnTo>
                  <a:lnTo>
                    <a:pt x="529250" y="3250387"/>
                  </a:lnTo>
                  <a:lnTo>
                    <a:pt x="529250" y="3256459"/>
                  </a:lnTo>
                  <a:lnTo>
                    <a:pt x="507999" y="3256459"/>
                  </a:lnTo>
                  <a:lnTo>
                    <a:pt x="529250" y="3256459"/>
                  </a:lnTo>
                  <a:lnTo>
                    <a:pt x="507999" y="3256459"/>
                  </a:lnTo>
                </a:path>
                <a:path w="5986145" h="4426585">
                  <a:moveTo>
                    <a:pt x="753903" y="2909360"/>
                  </a:moveTo>
                  <a:lnTo>
                    <a:pt x="721521" y="2909360"/>
                  </a:lnTo>
                  <a:lnTo>
                    <a:pt x="721521" y="3256459"/>
                  </a:lnTo>
                  <a:lnTo>
                    <a:pt x="529250" y="3256459"/>
                  </a:lnTo>
                </a:path>
                <a:path w="5986145" h="4426585">
                  <a:moveTo>
                    <a:pt x="1255831" y="3107702"/>
                  </a:moveTo>
                  <a:lnTo>
                    <a:pt x="1255831" y="3113774"/>
                  </a:lnTo>
                  <a:lnTo>
                    <a:pt x="1277082" y="3113774"/>
                  </a:lnTo>
                  <a:lnTo>
                    <a:pt x="1277082" y="3107702"/>
                  </a:lnTo>
                  <a:lnTo>
                    <a:pt x="1277082" y="2909360"/>
                  </a:lnTo>
                  <a:lnTo>
                    <a:pt x="1469353" y="2909360"/>
                  </a:lnTo>
                  <a:lnTo>
                    <a:pt x="1469353" y="3246339"/>
                  </a:lnTo>
                  <a:lnTo>
                    <a:pt x="1501735" y="3246339"/>
                  </a:lnTo>
                </a:path>
                <a:path w="5986145" h="4426585">
                  <a:moveTo>
                    <a:pt x="1255831" y="2508627"/>
                  </a:moveTo>
                  <a:lnTo>
                    <a:pt x="1277082" y="2508627"/>
                  </a:lnTo>
                  <a:lnTo>
                    <a:pt x="1469353" y="2508627"/>
                  </a:lnTo>
                  <a:lnTo>
                    <a:pt x="1469353" y="2855726"/>
                  </a:lnTo>
                  <a:lnTo>
                    <a:pt x="1277082" y="2855726"/>
                  </a:lnTo>
                  <a:lnTo>
                    <a:pt x="1277082" y="2658396"/>
                  </a:lnTo>
                  <a:lnTo>
                    <a:pt x="1255831" y="2658396"/>
                  </a:lnTo>
                  <a:lnTo>
                    <a:pt x="1277082" y="2658396"/>
                  </a:lnTo>
                  <a:lnTo>
                    <a:pt x="1255831" y="2658396"/>
                  </a:lnTo>
                </a:path>
                <a:path w="5986145" h="4426585">
                  <a:moveTo>
                    <a:pt x="1339823" y="1863002"/>
                  </a:moveTo>
                  <a:lnTo>
                    <a:pt x="1469353" y="1863002"/>
                  </a:lnTo>
                  <a:lnTo>
                    <a:pt x="1469353" y="2487376"/>
                  </a:lnTo>
                  <a:lnTo>
                    <a:pt x="1255831" y="2487376"/>
                  </a:lnTo>
                  <a:lnTo>
                    <a:pt x="1255831" y="2508627"/>
                  </a:lnTo>
                  <a:lnTo>
                    <a:pt x="1255831" y="2515711"/>
                  </a:lnTo>
                  <a:lnTo>
                    <a:pt x="1277082" y="2515711"/>
                  </a:lnTo>
                  <a:lnTo>
                    <a:pt x="1277082" y="2508627"/>
                  </a:lnTo>
                  <a:lnTo>
                    <a:pt x="1255831" y="2508627"/>
                  </a:lnTo>
                  <a:lnTo>
                    <a:pt x="1277082" y="2508627"/>
                  </a:lnTo>
                </a:path>
                <a:path w="5986145" h="4426585">
                  <a:moveTo>
                    <a:pt x="957305" y="1841751"/>
                  </a:moveTo>
                  <a:lnTo>
                    <a:pt x="957305" y="1863002"/>
                  </a:lnTo>
                  <a:lnTo>
                    <a:pt x="1082787" y="1863002"/>
                  </a:lnTo>
                </a:path>
                <a:path w="5986145" h="4426585">
                  <a:moveTo>
                    <a:pt x="1501735" y="4101438"/>
                  </a:moveTo>
                  <a:lnTo>
                    <a:pt x="1522986" y="4101438"/>
                  </a:lnTo>
                  <a:lnTo>
                    <a:pt x="1522986" y="3545877"/>
                  </a:lnTo>
                  <a:lnTo>
                    <a:pt x="1501735" y="3545877"/>
                  </a:lnTo>
                  <a:lnTo>
                    <a:pt x="1491616" y="3545877"/>
                  </a:lnTo>
                  <a:lnTo>
                    <a:pt x="1469353" y="3545877"/>
                  </a:lnTo>
                  <a:lnTo>
                    <a:pt x="1469353" y="4101438"/>
                  </a:lnTo>
                  <a:lnTo>
                    <a:pt x="1491616" y="4101438"/>
                  </a:lnTo>
                  <a:lnTo>
                    <a:pt x="1501735" y="4101438"/>
                  </a:lnTo>
                </a:path>
                <a:path w="5986145" h="4426585">
                  <a:moveTo>
                    <a:pt x="1469353" y="3546889"/>
                  </a:moveTo>
                  <a:lnTo>
                    <a:pt x="1471377" y="3545877"/>
                  </a:lnTo>
                </a:path>
                <a:path w="5986145" h="4426585">
                  <a:moveTo>
                    <a:pt x="5520194" y="259059"/>
                  </a:moveTo>
                  <a:lnTo>
                    <a:pt x="5520194" y="280310"/>
                  </a:lnTo>
                  <a:lnTo>
                    <a:pt x="5985692" y="280310"/>
                  </a:lnTo>
                  <a:lnTo>
                    <a:pt x="5985692" y="259059"/>
                  </a:lnTo>
                  <a:lnTo>
                    <a:pt x="5985692" y="248940"/>
                  </a:lnTo>
                  <a:lnTo>
                    <a:pt x="5985692" y="227689"/>
                  </a:lnTo>
                  <a:lnTo>
                    <a:pt x="5520194" y="227689"/>
                  </a:lnTo>
                  <a:lnTo>
                    <a:pt x="5520194" y="248940"/>
                  </a:lnTo>
                  <a:lnTo>
                    <a:pt x="5520194" y="259059"/>
                  </a:lnTo>
                </a:path>
                <a:path w="5986145" h="4426585">
                  <a:moveTo>
                    <a:pt x="5220657" y="248940"/>
                  </a:moveTo>
                  <a:lnTo>
                    <a:pt x="5220657" y="259059"/>
                  </a:lnTo>
                </a:path>
                <a:path w="5986145" h="4426585">
                  <a:moveTo>
                    <a:pt x="5220657" y="248940"/>
                  </a:moveTo>
                  <a:lnTo>
                    <a:pt x="5220657" y="227689"/>
                  </a:lnTo>
                  <a:lnTo>
                    <a:pt x="4515327" y="227689"/>
                  </a:lnTo>
                  <a:lnTo>
                    <a:pt x="4515327" y="162924"/>
                  </a:lnTo>
                  <a:lnTo>
                    <a:pt x="4494076" y="162924"/>
                  </a:lnTo>
                  <a:lnTo>
                    <a:pt x="4494076" y="227689"/>
                  </a:lnTo>
                  <a:lnTo>
                    <a:pt x="4120665" y="227689"/>
                  </a:lnTo>
                  <a:lnTo>
                    <a:pt x="4120665" y="197330"/>
                  </a:lnTo>
                  <a:lnTo>
                    <a:pt x="4099414" y="197330"/>
                  </a:lnTo>
                  <a:lnTo>
                    <a:pt x="4099414" y="227689"/>
                  </a:lnTo>
                  <a:lnTo>
                    <a:pt x="3767494" y="227689"/>
                  </a:lnTo>
                  <a:lnTo>
                    <a:pt x="3767494" y="0"/>
                  </a:lnTo>
                  <a:lnTo>
                    <a:pt x="4099414" y="0"/>
                  </a:lnTo>
                  <a:lnTo>
                    <a:pt x="4099414" y="45537"/>
                  </a:lnTo>
                  <a:lnTo>
                    <a:pt x="4099414" y="51609"/>
                  </a:lnTo>
                  <a:lnTo>
                    <a:pt x="4120665" y="51609"/>
                  </a:lnTo>
                  <a:lnTo>
                    <a:pt x="4120665" y="45537"/>
                  </a:lnTo>
                  <a:lnTo>
                    <a:pt x="4099414" y="45537"/>
                  </a:lnTo>
                  <a:lnTo>
                    <a:pt x="4120665" y="45537"/>
                  </a:lnTo>
                </a:path>
                <a:path w="5986145" h="4426585">
                  <a:moveTo>
                    <a:pt x="5220657" y="279298"/>
                  </a:moveTo>
                  <a:lnTo>
                    <a:pt x="5219645" y="280310"/>
                  </a:lnTo>
                </a:path>
                <a:path w="5986145" h="4426585">
                  <a:moveTo>
                    <a:pt x="4472825" y="530262"/>
                  </a:moveTo>
                  <a:lnTo>
                    <a:pt x="4472825" y="507999"/>
                  </a:lnTo>
                </a:path>
                <a:path w="5986145" h="4426585">
                  <a:moveTo>
                    <a:pt x="4328116" y="530262"/>
                  </a:moveTo>
                  <a:lnTo>
                    <a:pt x="4426275" y="628421"/>
                  </a:lnTo>
                </a:path>
                <a:path w="5986145" h="4426585">
                  <a:moveTo>
                    <a:pt x="4472825" y="507999"/>
                  </a:moveTo>
                  <a:lnTo>
                    <a:pt x="4466753" y="507999"/>
                  </a:lnTo>
                  <a:lnTo>
                    <a:pt x="4466753" y="530262"/>
                  </a:lnTo>
                  <a:lnTo>
                    <a:pt x="4472825" y="530262"/>
                  </a:lnTo>
                  <a:lnTo>
                    <a:pt x="4472825" y="507999"/>
                  </a:lnTo>
                </a:path>
                <a:path w="5986145" h="4426585">
                  <a:moveTo>
                    <a:pt x="4515327" y="162924"/>
                  </a:moveTo>
                  <a:lnTo>
                    <a:pt x="4494076" y="162924"/>
                  </a:lnTo>
                </a:path>
                <a:path w="5986145" h="4426585">
                  <a:moveTo>
                    <a:pt x="4515327" y="11131"/>
                  </a:moveTo>
                  <a:lnTo>
                    <a:pt x="4494076" y="11131"/>
                  </a:lnTo>
                </a:path>
                <a:path w="5986145" h="4426585">
                  <a:moveTo>
                    <a:pt x="4515327" y="162924"/>
                  </a:moveTo>
                  <a:lnTo>
                    <a:pt x="4515327" y="156852"/>
                  </a:lnTo>
                  <a:lnTo>
                    <a:pt x="4614498" y="58693"/>
                  </a:lnTo>
                </a:path>
                <a:path w="5986145" h="4426585">
                  <a:moveTo>
                    <a:pt x="4515327" y="156852"/>
                  </a:moveTo>
                  <a:lnTo>
                    <a:pt x="4494076" y="156852"/>
                  </a:lnTo>
                  <a:lnTo>
                    <a:pt x="4494076" y="162924"/>
                  </a:lnTo>
                  <a:lnTo>
                    <a:pt x="4515327" y="162924"/>
                  </a:lnTo>
                </a:path>
                <a:path w="5986145" h="4426585">
                  <a:moveTo>
                    <a:pt x="4494076" y="11131"/>
                  </a:moveTo>
                  <a:lnTo>
                    <a:pt x="4494076" y="18215"/>
                  </a:lnTo>
                  <a:lnTo>
                    <a:pt x="4515327" y="18215"/>
                  </a:lnTo>
                  <a:lnTo>
                    <a:pt x="4515327" y="11131"/>
                  </a:lnTo>
                  <a:lnTo>
                    <a:pt x="4494076" y="1113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452" name="object 2452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6071370" y="1887963"/>
              <a:ext cx="125481" cy="110302"/>
            </a:xfrm>
            <a:prstGeom prst="rect">
              <a:avLst/>
            </a:prstGeom>
          </p:spPr>
        </p:pic>
        <p:sp>
          <p:nvSpPr>
            <p:cNvPr id="2453" name="object 2453"/>
            <p:cNvSpPr/>
            <p:nvPr/>
          </p:nvSpPr>
          <p:spPr>
            <a:xfrm>
              <a:off x="1551996" y="507661"/>
              <a:ext cx="6825615" cy="5819775"/>
            </a:xfrm>
            <a:custGeom>
              <a:avLst/>
              <a:gdLst/>
              <a:ahLst/>
              <a:cxnLst/>
              <a:rect l="l" t="t" r="r" b="b"/>
              <a:pathLst>
                <a:path w="6825615" h="5819775">
                  <a:moveTo>
                    <a:pt x="4522410" y="1335775"/>
                  </a:moveTo>
                  <a:lnTo>
                    <a:pt x="4543661" y="1335775"/>
                  </a:lnTo>
                  <a:lnTo>
                    <a:pt x="4543661" y="1290237"/>
                  </a:lnTo>
                  <a:lnTo>
                    <a:pt x="4917071" y="1290237"/>
                  </a:lnTo>
                  <a:lnTo>
                    <a:pt x="4917071" y="1301369"/>
                  </a:lnTo>
                  <a:lnTo>
                    <a:pt x="4938322" y="1301369"/>
                  </a:lnTo>
                  <a:lnTo>
                    <a:pt x="4938322" y="1181959"/>
                  </a:lnTo>
                </a:path>
                <a:path w="6825615" h="5819775">
                  <a:moveTo>
                    <a:pt x="4744028" y="1820500"/>
                  </a:moveTo>
                  <a:lnTo>
                    <a:pt x="4744028" y="1798237"/>
                  </a:lnTo>
                  <a:lnTo>
                    <a:pt x="4543661" y="1798237"/>
                  </a:lnTo>
                  <a:lnTo>
                    <a:pt x="4543661" y="1570548"/>
                  </a:lnTo>
                  <a:lnTo>
                    <a:pt x="4917071" y="1570548"/>
                  </a:lnTo>
                  <a:lnTo>
                    <a:pt x="4917071" y="1798237"/>
                  </a:lnTo>
                  <a:lnTo>
                    <a:pt x="4895820" y="1798237"/>
                  </a:lnTo>
                  <a:lnTo>
                    <a:pt x="4895820" y="1820500"/>
                  </a:lnTo>
                  <a:lnTo>
                    <a:pt x="4938322" y="1820500"/>
                  </a:lnTo>
                  <a:lnTo>
                    <a:pt x="4938322" y="1570548"/>
                  </a:lnTo>
                  <a:lnTo>
                    <a:pt x="5643652" y="1570548"/>
                  </a:lnTo>
                  <a:lnTo>
                    <a:pt x="5643652" y="1549297"/>
                  </a:lnTo>
                </a:path>
                <a:path w="6825615" h="5819775">
                  <a:moveTo>
                    <a:pt x="4543661" y="1993544"/>
                  </a:moveTo>
                  <a:lnTo>
                    <a:pt x="4543661" y="1820500"/>
                  </a:lnTo>
                  <a:lnTo>
                    <a:pt x="4744028" y="1820500"/>
                  </a:lnTo>
                  <a:lnTo>
                    <a:pt x="4751111" y="1820500"/>
                  </a:lnTo>
                  <a:lnTo>
                    <a:pt x="4751111" y="1798237"/>
                  </a:lnTo>
                  <a:lnTo>
                    <a:pt x="4744028" y="1798237"/>
                  </a:lnTo>
                  <a:lnTo>
                    <a:pt x="4744028" y="1820500"/>
                  </a:lnTo>
                  <a:lnTo>
                    <a:pt x="4744028" y="1798237"/>
                  </a:lnTo>
                </a:path>
                <a:path w="6825615" h="5819775">
                  <a:moveTo>
                    <a:pt x="4522410" y="1993544"/>
                  </a:moveTo>
                  <a:lnTo>
                    <a:pt x="4511279" y="1993544"/>
                  </a:lnTo>
                </a:path>
                <a:path w="6825615" h="5819775">
                  <a:moveTo>
                    <a:pt x="1924731" y="4536577"/>
                  </a:moveTo>
                  <a:lnTo>
                    <a:pt x="1945982" y="4536577"/>
                  </a:lnTo>
                  <a:lnTo>
                    <a:pt x="1945982" y="4168227"/>
                  </a:lnTo>
                  <a:lnTo>
                    <a:pt x="2159504" y="4168227"/>
                  </a:lnTo>
                  <a:lnTo>
                    <a:pt x="2159504" y="3948634"/>
                  </a:lnTo>
                  <a:lnTo>
                    <a:pt x="2138253" y="3948634"/>
                  </a:lnTo>
                  <a:lnTo>
                    <a:pt x="2138253" y="4145964"/>
                  </a:lnTo>
                  <a:lnTo>
                    <a:pt x="1945982" y="4145964"/>
                  </a:lnTo>
                  <a:lnTo>
                    <a:pt x="1945982" y="3798865"/>
                  </a:lnTo>
                  <a:lnTo>
                    <a:pt x="2138253" y="3798865"/>
                  </a:lnTo>
                  <a:lnTo>
                    <a:pt x="2159504" y="3798865"/>
                  </a:lnTo>
                  <a:lnTo>
                    <a:pt x="2159504" y="3777614"/>
                  </a:lnTo>
                  <a:lnTo>
                    <a:pt x="1945982" y="3777614"/>
                  </a:lnTo>
                  <a:lnTo>
                    <a:pt x="1945982" y="3381941"/>
                  </a:lnTo>
                  <a:lnTo>
                    <a:pt x="2641193" y="3381941"/>
                  </a:lnTo>
                  <a:lnTo>
                    <a:pt x="2641193" y="3360690"/>
                  </a:lnTo>
                  <a:lnTo>
                    <a:pt x="2641193" y="3350570"/>
                  </a:lnTo>
                </a:path>
                <a:path w="6825615" h="5819775">
                  <a:moveTo>
                    <a:pt x="1762819" y="3100618"/>
                  </a:moveTo>
                  <a:lnTo>
                    <a:pt x="1945982" y="3100618"/>
                  </a:lnTo>
                  <a:lnTo>
                    <a:pt x="1945982" y="3329320"/>
                  </a:lnTo>
                  <a:lnTo>
                    <a:pt x="2641193" y="3329320"/>
                  </a:lnTo>
                  <a:lnTo>
                    <a:pt x="2641193" y="3350570"/>
                  </a:lnTo>
                </a:path>
                <a:path w="6825615" h="5819775">
                  <a:moveTo>
                    <a:pt x="1380301" y="3121869"/>
                  </a:moveTo>
                  <a:lnTo>
                    <a:pt x="1380301" y="3100618"/>
                  </a:lnTo>
                  <a:lnTo>
                    <a:pt x="1505783" y="3100618"/>
                  </a:lnTo>
                </a:path>
                <a:path w="6825615" h="5819775">
                  <a:moveTo>
                    <a:pt x="4917071" y="1181959"/>
                  </a:moveTo>
                  <a:lnTo>
                    <a:pt x="4917071" y="1268987"/>
                  </a:lnTo>
                  <a:lnTo>
                    <a:pt x="4190490" y="1268987"/>
                  </a:lnTo>
                  <a:lnTo>
                    <a:pt x="4190490" y="1180947"/>
                  </a:lnTo>
                  <a:lnTo>
                    <a:pt x="4169239" y="1180947"/>
                  </a:lnTo>
                  <a:lnTo>
                    <a:pt x="4158108" y="1180947"/>
                  </a:lnTo>
                </a:path>
                <a:path w="6825615" h="5819775">
                  <a:moveTo>
                    <a:pt x="4511279" y="1993544"/>
                  </a:moveTo>
                  <a:lnTo>
                    <a:pt x="4490028" y="1993544"/>
                  </a:lnTo>
                  <a:lnTo>
                    <a:pt x="4490028" y="1570548"/>
                  </a:lnTo>
                  <a:lnTo>
                    <a:pt x="4136857" y="1570548"/>
                  </a:lnTo>
                  <a:lnTo>
                    <a:pt x="4136857" y="1180947"/>
                  </a:lnTo>
                  <a:lnTo>
                    <a:pt x="4158108" y="1180947"/>
                  </a:lnTo>
                </a:path>
                <a:path w="6825615" h="5819775">
                  <a:moveTo>
                    <a:pt x="4938322" y="3179551"/>
                  </a:moveTo>
                  <a:lnTo>
                    <a:pt x="4917071" y="3179551"/>
                  </a:lnTo>
                </a:path>
                <a:path w="6825615" h="5819775">
                  <a:moveTo>
                    <a:pt x="4938322" y="3345511"/>
                  </a:moveTo>
                  <a:lnTo>
                    <a:pt x="5051661" y="3232172"/>
                  </a:lnTo>
                </a:path>
                <a:path w="6825615" h="5819775">
                  <a:moveTo>
                    <a:pt x="4917071" y="3179551"/>
                  </a:moveTo>
                  <a:lnTo>
                    <a:pt x="4917071" y="3114786"/>
                  </a:lnTo>
                  <a:lnTo>
                    <a:pt x="4543661" y="3114786"/>
                  </a:lnTo>
                  <a:lnTo>
                    <a:pt x="4543661" y="3093535"/>
                  </a:lnTo>
                  <a:lnTo>
                    <a:pt x="4938322" y="3093535"/>
                  </a:lnTo>
                  <a:lnTo>
                    <a:pt x="4938322" y="3179551"/>
                  </a:lnTo>
                  <a:lnTo>
                    <a:pt x="4917071" y="3179551"/>
                  </a:lnTo>
                  <a:lnTo>
                    <a:pt x="4917071" y="3185622"/>
                  </a:lnTo>
                  <a:lnTo>
                    <a:pt x="4938322" y="3185622"/>
                  </a:lnTo>
                  <a:lnTo>
                    <a:pt x="4938322" y="3179551"/>
                  </a:lnTo>
                  <a:lnTo>
                    <a:pt x="4917071" y="3179551"/>
                  </a:lnTo>
                </a:path>
                <a:path w="6825615" h="5819775">
                  <a:moveTo>
                    <a:pt x="4778434" y="3926371"/>
                  </a:moveTo>
                  <a:lnTo>
                    <a:pt x="4891772" y="3813032"/>
                  </a:lnTo>
                </a:path>
                <a:path w="6825615" h="5819775">
                  <a:moveTo>
                    <a:pt x="4938322" y="4494076"/>
                  </a:moveTo>
                  <a:lnTo>
                    <a:pt x="4917071" y="4494076"/>
                  </a:lnTo>
                </a:path>
                <a:path w="6825615" h="5819775">
                  <a:moveTo>
                    <a:pt x="4938322" y="4327104"/>
                  </a:moveTo>
                  <a:lnTo>
                    <a:pt x="5051661" y="4440442"/>
                  </a:lnTo>
                </a:path>
                <a:path w="6825615" h="5819775">
                  <a:moveTo>
                    <a:pt x="4917071" y="4494076"/>
                  </a:moveTo>
                  <a:lnTo>
                    <a:pt x="4917071" y="4486992"/>
                  </a:lnTo>
                  <a:lnTo>
                    <a:pt x="4938322" y="4486992"/>
                  </a:lnTo>
                  <a:lnTo>
                    <a:pt x="4938322" y="4494076"/>
                  </a:lnTo>
                  <a:lnTo>
                    <a:pt x="4917071" y="4494076"/>
                  </a:lnTo>
                </a:path>
                <a:path w="6825615" h="5819775">
                  <a:moveTo>
                    <a:pt x="4938322" y="4536577"/>
                  </a:moveTo>
                  <a:lnTo>
                    <a:pt x="4938322" y="4494076"/>
                  </a:lnTo>
                  <a:lnTo>
                    <a:pt x="4917071" y="4494076"/>
                  </a:lnTo>
                  <a:lnTo>
                    <a:pt x="4917071" y="4536577"/>
                  </a:lnTo>
                </a:path>
                <a:path w="6825615" h="5819775">
                  <a:moveTo>
                    <a:pt x="4885701" y="4568960"/>
                  </a:moveTo>
                  <a:lnTo>
                    <a:pt x="4543661" y="4568960"/>
                  </a:lnTo>
                  <a:lnTo>
                    <a:pt x="4543661" y="4590211"/>
                  </a:lnTo>
                  <a:lnTo>
                    <a:pt x="4885701" y="4590211"/>
                  </a:lnTo>
                </a:path>
                <a:path w="6825615" h="5819775">
                  <a:moveTo>
                    <a:pt x="4757183" y="3759399"/>
                  </a:moveTo>
                  <a:lnTo>
                    <a:pt x="4757183" y="3765471"/>
                  </a:lnTo>
                  <a:lnTo>
                    <a:pt x="4778434" y="3765471"/>
                  </a:lnTo>
                  <a:lnTo>
                    <a:pt x="4778434" y="3759399"/>
                  </a:lnTo>
                  <a:lnTo>
                    <a:pt x="4778434" y="3526650"/>
                  </a:lnTo>
                  <a:lnTo>
                    <a:pt x="5643652" y="3526650"/>
                  </a:lnTo>
                  <a:lnTo>
                    <a:pt x="5643652" y="3505399"/>
                  </a:lnTo>
                </a:path>
                <a:path w="6825615" h="5819775">
                  <a:moveTo>
                    <a:pt x="4543661" y="3494268"/>
                  </a:moveTo>
                  <a:lnTo>
                    <a:pt x="4543661" y="3505399"/>
                  </a:lnTo>
                  <a:lnTo>
                    <a:pt x="4543661" y="3526650"/>
                  </a:lnTo>
                  <a:lnTo>
                    <a:pt x="4757183" y="3526650"/>
                  </a:lnTo>
                  <a:lnTo>
                    <a:pt x="4757183" y="3759399"/>
                  </a:lnTo>
                  <a:lnTo>
                    <a:pt x="4778434" y="3759399"/>
                  </a:lnTo>
                  <a:lnTo>
                    <a:pt x="4757183" y="3759399"/>
                  </a:lnTo>
                  <a:lnTo>
                    <a:pt x="4778434" y="3759399"/>
                  </a:lnTo>
                </a:path>
                <a:path w="6825615" h="5819775">
                  <a:moveTo>
                    <a:pt x="5643652" y="3494268"/>
                  </a:moveTo>
                  <a:lnTo>
                    <a:pt x="5643652" y="3505399"/>
                  </a:lnTo>
                </a:path>
                <a:path w="6825615" h="5819775">
                  <a:moveTo>
                    <a:pt x="4543661" y="3494268"/>
                  </a:moveTo>
                  <a:lnTo>
                    <a:pt x="4543661" y="3473017"/>
                  </a:lnTo>
                  <a:lnTo>
                    <a:pt x="4917071" y="3473017"/>
                  </a:lnTo>
                  <a:lnTo>
                    <a:pt x="4917071" y="3352594"/>
                  </a:lnTo>
                  <a:lnTo>
                    <a:pt x="4938322" y="3352594"/>
                  </a:lnTo>
                  <a:lnTo>
                    <a:pt x="4917071" y="3352594"/>
                  </a:lnTo>
                  <a:lnTo>
                    <a:pt x="4938322" y="3352594"/>
                  </a:lnTo>
                </a:path>
                <a:path w="6825615" h="5819775">
                  <a:moveTo>
                    <a:pt x="4917071" y="3352594"/>
                  </a:moveTo>
                  <a:lnTo>
                    <a:pt x="4917071" y="3345511"/>
                  </a:lnTo>
                  <a:lnTo>
                    <a:pt x="4938322" y="3345511"/>
                  </a:lnTo>
                  <a:lnTo>
                    <a:pt x="4938322" y="3352594"/>
                  </a:lnTo>
                  <a:lnTo>
                    <a:pt x="4938322" y="3473017"/>
                  </a:lnTo>
                  <a:lnTo>
                    <a:pt x="5643652" y="3473017"/>
                  </a:lnTo>
                  <a:lnTo>
                    <a:pt x="5643652" y="3494268"/>
                  </a:lnTo>
                </a:path>
                <a:path w="6825615" h="5819775">
                  <a:moveTo>
                    <a:pt x="6408688" y="3494268"/>
                  </a:moveTo>
                  <a:lnTo>
                    <a:pt x="6408688" y="3473017"/>
                  </a:lnTo>
                  <a:lnTo>
                    <a:pt x="5943190" y="3473017"/>
                  </a:lnTo>
                  <a:lnTo>
                    <a:pt x="5943190" y="3494268"/>
                  </a:lnTo>
                  <a:lnTo>
                    <a:pt x="5943190" y="3505399"/>
                  </a:lnTo>
                  <a:lnTo>
                    <a:pt x="5943190" y="3526650"/>
                  </a:lnTo>
                  <a:lnTo>
                    <a:pt x="6408688" y="3526650"/>
                  </a:lnTo>
                  <a:lnTo>
                    <a:pt x="6408688" y="3505399"/>
                  </a:lnTo>
                  <a:lnTo>
                    <a:pt x="6408688" y="3494268"/>
                  </a:lnTo>
                </a:path>
                <a:path w="6825615" h="5819775">
                  <a:moveTo>
                    <a:pt x="6407676" y="3526650"/>
                  </a:moveTo>
                  <a:lnTo>
                    <a:pt x="6408688" y="3525638"/>
                  </a:lnTo>
                </a:path>
                <a:path w="6825615" h="5819775">
                  <a:moveTo>
                    <a:pt x="6408688" y="4178347"/>
                  </a:moveTo>
                  <a:lnTo>
                    <a:pt x="6408688" y="4199598"/>
                  </a:lnTo>
                  <a:lnTo>
                    <a:pt x="4938322" y="4199598"/>
                  </a:lnTo>
                  <a:lnTo>
                    <a:pt x="4938322" y="4321032"/>
                  </a:lnTo>
                  <a:lnTo>
                    <a:pt x="4917071" y="4321032"/>
                  </a:lnTo>
                  <a:lnTo>
                    <a:pt x="4938322" y="4321032"/>
                  </a:lnTo>
                  <a:lnTo>
                    <a:pt x="4917071" y="4321032"/>
                  </a:lnTo>
                </a:path>
                <a:path w="6825615" h="5819775">
                  <a:moveTo>
                    <a:pt x="4543661" y="4168227"/>
                  </a:moveTo>
                  <a:lnTo>
                    <a:pt x="4543661" y="4178347"/>
                  </a:lnTo>
                  <a:lnTo>
                    <a:pt x="4543661" y="4199598"/>
                  </a:lnTo>
                  <a:lnTo>
                    <a:pt x="4917071" y="4199598"/>
                  </a:lnTo>
                  <a:lnTo>
                    <a:pt x="4917071" y="4321032"/>
                  </a:lnTo>
                  <a:lnTo>
                    <a:pt x="4917071" y="4327104"/>
                  </a:lnTo>
                  <a:lnTo>
                    <a:pt x="4938322" y="4327104"/>
                  </a:lnTo>
                  <a:lnTo>
                    <a:pt x="4938322" y="4321032"/>
                  </a:lnTo>
                </a:path>
                <a:path w="6825615" h="5819775">
                  <a:moveTo>
                    <a:pt x="6408688" y="4168227"/>
                  </a:moveTo>
                  <a:lnTo>
                    <a:pt x="6408688" y="4178347"/>
                  </a:lnTo>
                </a:path>
                <a:path w="6825615" h="5819775">
                  <a:moveTo>
                    <a:pt x="4543661" y="4168227"/>
                  </a:moveTo>
                  <a:lnTo>
                    <a:pt x="4543661" y="4145964"/>
                  </a:lnTo>
                  <a:lnTo>
                    <a:pt x="4757183" y="4145964"/>
                  </a:lnTo>
                  <a:lnTo>
                    <a:pt x="4757183" y="3932443"/>
                  </a:lnTo>
                  <a:lnTo>
                    <a:pt x="4778434" y="3932443"/>
                  </a:lnTo>
                  <a:lnTo>
                    <a:pt x="4757183" y="3932443"/>
                  </a:lnTo>
                  <a:lnTo>
                    <a:pt x="4778434" y="3932443"/>
                  </a:lnTo>
                </a:path>
                <a:path w="6825615" h="5819775">
                  <a:moveTo>
                    <a:pt x="4757183" y="3932443"/>
                  </a:moveTo>
                  <a:lnTo>
                    <a:pt x="4757183" y="3926371"/>
                  </a:lnTo>
                  <a:lnTo>
                    <a:pt x="4778434" y="3926371"/>
                  </a:lnTo>
                  <a:lnTo>
                    <a:pt x="4778434" y="3932443"/>
                  </a:lnTo>
                  <a:lnTo>
                    <a:pt x="4778434" y="4145964"/>
                  </a:lnTo>
                  <a:lnTo>
                    <a:pt x="6408688" y="4145964"/>
                  </a:lnTo>
                  <a:lnTo>
                    <a:pt x="6408688" y="4168227"/>
                  </a:lnTo>
                </a:path>
                <a:path w="6825615" h="5819775">
                  <a:moveTo>
                    <a:pt x="4158108" y="325848"/>
                  </a:moveTo>
                  <a:lnTo>
                    <a:pt x="4136857" y="325848"/>
                  </a:lnTo>
                  <a:lnTo>
                    <a:pt x="4136857" y="881409"/>
                  </a:lnTo>
                  <a:lnTo>
                    <a:pt x="4158108" y="881409"/>
                  </a:lnTo>
                  <a:lnTo>
                    <a:pt x="4169239" y="881409"/>
                  </a:lnTo>
                  <a:lnTo>
                    <a:pt x="4190490" y="881409"/>
                  </a:lnTo>
                  <a:lnTo>
                    <a:pt x="4190490" y="325848"/>
                  </a:lnTo>
                  <a:lnTo>
                    <a:pt x="4169239" y="325848"/>
                  </a:lnTo>
                  <a:lnTo>
                    <a:pt x="4158108" y="325848"/>
                  </a:lnTo>
                </a:path>
                <a:path w="6825615" h="5819775">
                  <a:moveTo>
                    <a:pt x="1380301" y="2356834"/>
                  </a:moveTo>
                  <a:lnTo>
                    <a:pt x="1380301" y="2366954"/>
                  </a:lnTo>
                  <a:lnTo>
                    <a:pt x="1380301" y="2388205"/>
                  </a:lnTo>
                  <a:lnTo>
                    <a:pt x="2641193" y="2388205"/>
                  </a:lnTo>
                </a:path>
                <a:path w="6825615" h="5819775">
                  <a:moveTo>
                    <a:pt x="1358038" y="2409456"/>
                  </a:moveTo>
                  <a:lnTo>
                    <a:pt x="1358038" y="2418563"/>
                  </a:lnTo>
                  <a:lnTo>
                    <a:pt x="1380301" y="2418563"/>
                  </a:lnTo>
                  <a:lnTo>
                    <a:pt x="1380301" y="2409456"/>
                  </a:lnTo>
                  <a:lnTo>
                    <a:pt x="1380301" y="2334571"/>
                  </a:lnTo>
                  <a:lnTo>
                    <a:pt x="2641193" y="2334571"/>
                  </a:lnTo>
                </a:path>
                <a:path w="6825615" h="5819775">
                  <a:moveTo>
                    <a:pt x="5750919" y="5696274"/>
                  </a:moveTo>
                  <a:lnTo>
                    <a:pt x="5750919" y="5685142"/>
                  </a:lnTo>
                </a:path>
                <a:path w="6825615" h="5819775">
                  <a:moveTo>
                    <a:pt x="6317612" y="5696274"/>
                  </a:moveTo>
                  <a:lnTo>
                    <a:pt x="6317612" y="5685142"/>
                  </a:lnTo>
                </a:path>
                <a:path w="6825615" h="5819775">
                  <a:moveTo>
                    <a:pt x="5762051" y="5696274"/>
                  </a:moveTo>
                  <a:lnTo>
                    <a:pt x="6029206" y="5696274"/>
                  </a:lnTo>
                </a:path>
                <a:path w="6825615" h="5819775">
                  <a:moveTo>
                    <a:pt x="6029206" y="5685142"/>
                  </a:moveTo>
                  <a:lnTo>
                    <a:pt x="5762051" y="5685142"/>
                  </a:lnTo>
                </a:path>
                <a:path w="6825615" h="5819775">
                  <a:moveTo>
                    <a:pt x="5750919" y="5696274"/>
                  </a:moveTo>
                  <a:lnTo>
                    <a:pt x="5762051" y="5696274"/>
                  </a:lnTo>
                  <a:lnTo>
                    <a:pt x="5762051" y="5685142"/>
                  </a:lnTo>
                  <a:lnTo>
                    <a:pt x="5750919" y="5685142"/>
                  </a:lnTo>
                  <a:lnTo>
                    <a:pt x="5750919" y="5696274"/>
                  </a:lnTo>
                </a:path>
                <a:path w="6825615" h="5819775">
                  <a:moveTo>
                    <a:pt x="6039325" y="5696274"/>
                  </a:moveTo>
                  <a:lnTo>
                    <a:pt x="6306480" y="5696274"/>
                  </a:lnTo>
                </a:path>
                <a:path w="6825615" h="5819775">
                  <a:moveTo>
                    <a:pt x="6306480" y="5685142"/>
                  </a:moveTo>
                  <a:lnTo>
                    <a:pt x="6039325" y="5685142"/>
                  </a:lnTo>
                </a:path>
                <a:path w="6825615" h="5819775">
                  <a:moveTo>
                    <a:pt x="6034266" y="5696274"/>
                  </a:moveTo>
                  <a:lnTo>
                    <a:pt x="6039325" y="5696274"/>
                  </a:lnTo>
                  <a:lnTo>
                    <a:pt x="6039325" y="5685142"/>
                  </a:lnTo>
                  <a:lnTo>
                    <a:pt x="6034266" y="5685142"/>
                  </a:lnTo>
                  <a:lnTo>
                    <a:pt x="6029206" y="5685142"/>
                  </a:lnTo>
                  <a:lnTo>
                    <a:pt x="6029206" y="5696274"/>
                  </a:lnTo>
                  <a:lnTo>
                    <a:pt x="6034266" y="5696274"/>
                  </a:lnTo>
                </a:path>
                <a:path w="6825615" h="5819775">
                  <a:moveTo>
                    <a:pt x="6317612" y="5685142"/>
                  </a:moveTo>
                  <a:lnTo>
                    <a:pt x="6306480" y="5685142"/>
                  </a:lnTo>
                  <a:lnTo>
                    <a:pt x="6306480" y="5696274"/>
                  </a:lnTo>
                  <a:lnTo>
                    <a:pt x="6317612" y="5696274"/>
                  </a:lnTo>
                  <a:lnTo>
                    <a:pt x="6317612" y="5685142"/>
                  </a:lnTo>
                </a:path>
                <a:path w="6825615" h="5819775">
                  <a:moveTo>
                    <a:pt x="6317612" y="5642640"/>
                  </a:moveTo>
                  <a:lnTo>
                    <a:pt x="5750919" y="5642640"/>
                  </a:lnTo>
                </a:path>
                <a:path w="6825615" h="5819775">
                  <a:moveTo>
                    <a:pt x="6317612" y="5642640"/>
                  </a:moveTo>
                  <a:lnTo>
                    <a:pt x="6317612" y="5685142"/>
                  </a:lnTo>
                  <a:lnTo>
                    <a:pt x="6317612" y="5696274"/>
                  </a:lnTo>
                  <a:lnTo>
                    <a:pt x="6317612" y="5717525"/>
                  </a:lnTo>
                  <a:lnTo>
                    <a:pt x="5750919" y="5717525"/>
                  </a:lnTo>
                  <a:lnTo>
                    <a:pt x="5750919" y="5696274"/>
                  </a:lnTo>
                  <a:lnTo>
                    <a:pt x="5750919" y="5685142"/>
                  </a:lnTo>
                  <a:lnTo>
                    <a:pt x="5750919" y="5642640"/>
                  </a:lnTo>
                </a:path>
                <a:path w="6825615" h="5819775">
                  <a:moveTo>
                    <a:pt x="6444106" y="5696274"/>
                  </a:moveTo>
                  <a:lnTo>
                    <a:pt x="6580719" y="5696274"/>
                  </a:lnTo>
                </a:path>
                <a:path w="6825615" h="5819775">
                  <a:moveTo>
                    <a:pt x="6317612" y="5696274"/>
                  </a:moveTo>
                  <a:lnTo>
                    <a:pt x="6364162" y="5696274"/>
                  </a:lnTo>
                </a:path>
                <a:path w="6825615" h="5819775">
                  <a:moveTo>
                    <a:pt x="5750919" y="5694250"/>
                  </a:moveTo>
                  <a:lnTo>
                    <a:pt x="5748895" y="5696274"/>
                  </a:lnTo>
                </a:path>
                <a:path w="6825615" h="5819775">
                  <a:moveTo>
                    <a:pt x="4820936" y="5696274"/>
                  </a:moveTo>
                  <a:lnTo>
                    <a:pt x="4820936" y="5685142"/>
                  </a:lnTo>
                </a:path>
                <a:path w="6825615" h="5819775">
                  <a:moveTo>
                    <a:pt x="4255255" y="5696274"/>
                  </a:moveTo>
                  <a:lnTo>
                    <a:pt x="4255255" y="5685142"/>
                  </a:lnTo>
                </a:path>
                <a:path w="6825615" h="5819775">
                  <a:moveTo>
                    <a:pt x="4804745" y="5696274"/>
                  </a:moveTo>
                  <a:lnTo>
                    <a:pt x="4661048" y="5696274"/>
                  </a:lnTo>
                </a:path>
                <a:path w="6825615" h="5819775">
                  <a:moveTo>
                    <a:pt x="4661048" y="5685142"/>
                  </a:moveTo>
                  <a:lnTo>
                    <a:pt x="4804745" y="5685142"/>
                  </a:lnTo>
                </a:path>
                <a:path w="6825615" h="5819775">
                  <a:moveTo>
                    <a:pt x="4820936" y="5696274"/>
                  </a:moveTo>
                  <a:lnTo>
                    <a:pt x="4804745" y="5696274"/>
                  </a:lnTo>
                  <a:lnTo>
                    <a:pt x="4804745" y="5685142"/>
                  </a:lnTo>
                  <a:lnTo>
                    <a:pt x="4820936" y="5685142"/>
                  </a:lnTo>
                  <a:lnTo>
                    <a:pt x="4820936" y="5696274"/>
                  </a:lnTo>
                </a:path>
                <a:path w="6825615" h="5819775">
                  <a:moveTo>
                    <a:pt x="4649916" y="5696274"/>
                  </a:moveTo>
                  <a:lnTo>
                    <a:pt x="4644856" y="5696274"/>
                  </a:lnTo>
                  <a:lnTo>
                    <a:pt x="4431335" y="5696274"/>
                  </a:lnTo>
                  <a:lnTo>
                    <a:pt x="4426275" y="5696274"/>
                  </a:lnTo>
                </a:path>
                <a:path w="6825615" h="5819775">
                  <a:moveTo>
                    <a:pt x="4415143" y="5696274"/>
                  </a:moveTo>
                  <a:lnTo>
                    <a:pt x="4270434" y="5696274"/>
                  </a:lnTo>
                </a:path>
                <a:path w="6825615" h="5819775">
                  <a:moveTo>
                    <a:pt x="4270434" y="5685142"/>
                  </a:moveTo>
                  <a:lnTo>
                    <a:pt x="4415143" y="5685142"/>
                  </a:lnTo>
                </a:path>
                <a:path w="6825615" h="5819775">
                  <a:moveTo>
                    <a:pt x="4649916" y="5685142"/>
                  </a:moveTo>
                  <a:lnTo>
                    <a:pt x="4644856" y="5685142"/>
                  </a:lnTo>
                  <a:lnTo>
                    <a:pt x="4644856" y="5696274"/>
                  </a:lnTo>
                  <a:lnTo>
                    <a:pt x="4661048" y="5696274"/>
                  </a:lnTo>
                  <a:lnTo>
                    <a:pt x="4661048" y="5685142"/>
                  </a:lnTo>
                  <a:lnTo>
                    <a:pt x="4644856" y="5685142"/>
                  </a:lnTo>
                  <a:lnTo>
                    <a:pt x="4431335" y="5685142"/>
                  </a:lnTo>
                  <a:lnTo>
                    <a:pt x="4431335" y="5696274"/>
                  </a:lnTo>
                  <a:lnTo>
                    <a:pt x="4415143" y="5696274"/>
                  </a:lnTo>
                  <a:lnTo>
                    <a:pt x="4415143" y="5685142"/>
                  </a:lnTo>
                  <a:lnTo>
                    <a:pt x="4431335" y="5685142"/>
                  </a:lnTo>
                  <a:lnTo>
                    <a:pt x="4426275" y="5685142"/>
                  </a:lnTo>
                </a:path>
                <a:path w="6825615" h="5819775">
                  <a:moveTo>
                    <a:pt x="4255255" y="5685142"/>
                  </a:moveTo>
                  <a:lnTo>
                    <a:pt x="4270434" y="5685142"/>
                  </a:lnTo>
                  <a:lnTo>
                    <a:pt x="4270434" y="5696274"/>
                  </a:lnTo>
                  <a:lnTo>
                    <a:pt x="4255255" y="5696274"/>
                  </a:lnTo>
                  <a:lnTo>
                    <a:pt x="4255255" y="5685142"/>
                  </a:lnTo>
                </a:path>
                <a:path w="6825615" h="5819775">
                  <a:moveTo>
                    <a:pt x="4255255" y="5642640"/>
                  </a:moveTo>
                  <a:lnTo>
                    <a:pt x="4820936" y="5642640"/>
                  </a:lnTo>
                </a:path>
                <a:path w="6825615" h="5819775">
                  <a:moveTo>
                    <a:pt x="4255255" y="5717525"/>
                  </a:moveTo>
                  <a:lnTo>
                    <a:pt x="4820936" y="5717525"/>
                  </a:lnTo>
                </a:path>
                <a:path w="6825615" h="5819775">
                  <a:moveTo>
                    <a:pt x="5569780" y="5696274"/>
                  </a:moveTo>
                  <a:lnTo>
                    <a:pt x="5569780" y="5685142"/>
                  </a:lnTo>
                </a:path>
                <a:path w="6825615" h="5819775">
                  <a:moveTo>
                    <a:pt x="5003087" y="5696274"/>
                  </a:moveTo>
                  <a:lnTo>
                    <a:pt x="5003087" y="5685142"/>
                  </a:lnTo>
                </a:path>
                <a:path w="6825615" h="5819775">
                  <a:moveTo>
                    <a:pt x="5553589" y="5696274"/>
                  </a:moveTo>
                  <a:lnTo>
                    <a:pt x="5408880" y="5696274"/>
                  </a:lnTo>
                </a:path>
                <a:path w="6825615" h="5819775">
                  <a:moveTo>
                    <a:pt x="5408880" y="5685142"/>
                  </a:moveTo>
                  <a:lnTo>
                    <a:pt x="5553589" y="5685142"/>
                  </a:lnTo>
                </a:path>
                <a:path w="6825615" h="5819775">
                  <a:moveTo>
                    <a:pt x="5569780" y="5696274"/>
                  </a:moveTo>
                  <a:lnTo>
                    <a:pt x="5553589" y="5696274"/>
                  </a:lnTo>
                  <a:lnTo>
                    <a:pt x="5553589" y="5685142"/>
                  </a:lnTo>
                  <a:lnTo>
                    <a:pt x="5569780" y="5685142"/>
                  </a:lnTo>
                  <a:lnTo>
                    <a:pt x="5569780" y="5696274"/>
                  </a:lnTo>
                </a:path>
                <a:path w="6825615" h="5819775">
                  <a:moveTo>
                    <a:pt x="5398760" y="5696274"/>
                  </a:moveTo>
                  <a:lnTo>
                    <a:pt x="5392688" y="5696274"/>
                  </a:lnTo>
                  <a:lnTo>
                    <a:pt x="5179167" y="5696274"/>
                  </a:lnTo>
                  <a:lnTo>
                    <a:pt x="5174107" y="5696274"/>
                  </a:lnTo>
                </a:path>
                <a:path w="6825615" h="5819775">
                  <a:moveTo>
                    <a:pt x="5162975" y="5696274"/>
                  </a:moveTo>
                  <a:lnTo>
                    <a:pt x="5019278" y="5696274"/>
                  </a:lnTo>
                </a:path>
                <a:path w="6825615" h="5819775">
                  <a:moveTo>
                    <a:pt x="5019278" y="5685142"/>
                  </a:moveTo>
                  <a:lnTo>
                    <a:pt x="5162975" y="5685142"/>
                  </a:lnTo>
                </a:path>
                <a:path w="6825615" h="5819775">
                  <a:moveTo>
                    <a:pt x="5398760" y="5685142"/>
                  </a:moveTo>
                  <a:lnTo>
                    <a:pt x="5392688" y="5685142"/>
                  </a:lnTo>
                  <a:lnTo>
                    <a:pt x="5392688" y="5696274"/>
                  </a:lnTo>
                  <a:lnTo>
                    <a:pt x="5408880" y="5696274"/>
                  </a:lnTo>
                  <a:lnTo>
                    <a:pt x="5408880" y="5685142"/>
                  </a:lnTo>
                  <a:lnTo>
                    <a:pt x="5392688" y="5685142"/>
                  </a:lnTo>
                  <a:lnTo>
                    <a:pt x="5179167" y="5685142"/>
                  </a:lnTo>
                  <a:lnTo>
                    <a:pt x="5179167" y="5696274"/>
                  </a:lnTo>
                  <a:lnTo>
                    <a:pt x="5162975" y="5696274"/>
                  </a:lnTo>
                  <a:lnTo>
                    <a:pt x="5162975" y="5685142"/>
                  </a:lnTo>
                  <a:lnTo>
                    <a:pt x="5179167" y="5685142"/>
                  </a:lnTo>
                  <a:lnTo>
                    <a:pt x="5174107" y="5685142"/>
                  </a:lnTo>
                </a:path>
                <a:path w="6825615" h="5819775">
                  <a:moveTo>
                    <a:pt x="5003087" y="5685142"/>
                  </a:moveTo>
                  <a:lnTo>
                    <a:pt x="5019278" y="5685142"/>
                  </a:lnTo>
                  <a:lnTo>
                    <a:pt x="5019278" y="5696274"/>
                  </a:lnTo>
                  <a:lnTo>
                    <a:pt x="5003087" y="5696274"/>
                  </a:lnTo>
                  <a:lnTo>
                    <a:pt x="5003087" y="5685142"/>
                  </a:lnTo>
                </a:path>
                <a:path w="6825615" h="5819775">
                  <a:moveTo>
                    <a:pt x="5003087" y="5642640"/>
                  </a:moveTo>
                  <a:lnTo>
                    <a:pt x="5569780" y="5642640"/>
                  </a:lnTo>
                </a:path>
                <a:path w="6825615" h="5819775">
                  <a:moveTo>
                    <a:pt x="5003087" y="5717525"/>
                  </a:moveTo>
                  <a:lnTo>
                    <a:pt x="5569780" y="5717525"/>
                  </a:lnTo>
                </a:path>
                <a:path w="6825615" h="5819775">
                  <a:moveTo>
                    <a:pt x="4255255" y="5642640"/>
                  </a:moveTo>
                  <a:lnTo>
                    <a:pt x="4190490" y="5642640"/>
                  </a:lnTo>
                  <a:lnTo>
                    <a:pt x="4190490" y="5177143"/>
                  </a:lnTo>
                  <a:lnTo>
                    <a:pt x="4190490" y="4836115"/>
                  </a:lnTo>
                  <a:lnTo>
                    <a:pt x="4169239" y="4836115"/>
                  </a:lnTo>
                </a:path>
                <a:path w="6825615" h="5819775">
                  <a:moveTo>
                    <a:pt x="5003087" y="5642640"/>
                  </a:moveTo>
                  <a:lnTo>
                    <a:pt x="4820936" y="5642640"/>
                  </a:lnTo>
                </a:path>
                <a:path w="6825615" h="5819775">
                  <a:moveTo>
                    <a:pt x="5750919" y="5642640"/>
                  </a:moveTo>
                  <a:lnTo>
                    <a:pt x="5633533" y="5642640"/>
                  </a:lnTo>
                  <a:lnTo>
                    <a:pt x="5569780" y="5642640"/>
                  </a:lnTo>
                </a:path>
                <a:path w="6825615" h="5819775">
                  <a:moveTo>
                    <a:pt x="5569780" y="5717525"/>
                  </a:moveTo>
                  <a:lnTo>
                    <a:pt x="5633533" y="5717525"/>
                  </a:lnTo>
                  <a:lnTo>
                    <a:pt x="5750919" y="5717525"/>
                  </a:lnTo>
                </a:path>
                <a:path w="6825615" h="5819775">
                  <a:moveTo>
                    <a:pt x="4820936" y="5717525"/>
                  </a:moveTo>
                  <a:lnTo>
                    <a:pt x="5003087" y="5717525"/>
                  </a:lnTo>
                </a:path>
                <a:path w="6825615" h="5819775">
                  <a:moveTo>
                    <a:pt x="4115606" y="5252027"/>
                  </a:moveTo>
                  <a:lnTo>
                    <a:pt x="4115606" y="5717525"/>
                  </a:lnTo>
                  <a:lnTo>
                    <a:pt x="4255255" y="5717525"/>
                  </a:lnTo>
                </a:path>
                <a:path w="6825615" h="5819775">
                  <a:moveTo>
                    <a:pt x="4255255" y="5696274"/>
                  </a:moveTo>
                  <a:lnTo>
                    <a:pt x="4255255" y="5685142"/>
                  </a:lnTo>
                  <a:lnTo>
                    <a:pt x="4255255" y="5642640"/>
                  </a:lnTo>
                </a:path>
                <a:path w="6825615" h="5819775">
                  <a:moveTo>
                    <a:pt x="4820936" y="5717525"/>
                  </a:moveTo>
                  <a:lnTo>
                    <a:pt x="4820936" y="5696274"/>
                  </a:lnTo>
                  <a:lnTo>
                    <a:pt x="4820936" y="5685142"/>
                  </a:lnTo>
                  <a:lnTo>
                    <a:pt x="4820936" y="5642640"/>
                  </a:lnTo>
                </a:path>
                <a:path w="6825615" h="5819775">
                  <a:moveTo>
                    <a:pt x="5003087" y="5717525"/>
                  </a:moveTo>
                  <a:lnTo>
                    <a:pt x="5003087" y="5696274"/>
                  </a:lnTo>
                  <a:lnTo>
                    <a:pt x="5003087" y="5685142"/>
                  </a:lnTo>
                  <a:lnTo>
                    <a:pt x="5003087" y="5642640"/>
                  </a:lnTo>
                </a:path>
                <a:path w="6825615" h="5819775">
                  <a:moveTo>
                    <a:pt x="5569780" y="5717525"/>
                  </a:moveTo>
                  <a:lnTo>
                    <a:pt x="5569780" y="5696274"/>
                  </a:lnTo>
                  <a:lnTo>
                    <a:pt x="5569780" y="5685142"/>
                  </a:lnTo>
                  <a:lnTo>
                    <a:pt x="5569780" y="5642640"/>
                  </a:lnTo>
                </a:path>
                <a:path w="6825615" h="5819775">
                  <a:moveTo>
                    <a:pt x="5569780" y="5696274"/>
                  </a:moveTo>
                  <a:lnTo>
                    <a:pt x="5633533" y="5696274"/>
                  </a:lnTo>
                  <a:lnTo>
                    <a:pt x="5750919" y="5696274"/>
                  </a:lnTo>
                </a:path>
                <a:path w="6825615" h="5819775">
                  <a:moveTo>
                    <a:pt x="4136857" y="5621389"/>
                  </a:moveTo>
                  <a:lnTo>
                    <a:pt x="4136857" y="5696274"/>
                  </a:lnTo>
                </a:path>
                <a:path w="6825615" h="5819775">
                  <a:moveTo>
                    <a:pt x="4956537" y="5696274"/>
                  </a:moveTo>
                  <a:lnTo>
                    <a:pt x="5003087" y="5696274"/>
                  </a:lnTo>
                </a:path>
                <a:path w="6825615" h="5819775">
                  <a:moveTo>
                    <a:pt x="4820936" y="5696274"/>
                  </a:moveTo>
                  <a:lnTo>
                    <a:pt x="4867486" y="5696274"/>
                  </a:lnTo>
                </a:path>
                <a:path w="6825615" h="5819775">
                  <a:moveTo>
                    <a:pt x="4190490" y="4568960"/>
                  </a:moveTo>
                  <a:lnTo>
                    <a:pt x="4190490" y="4557828"/>
                  </a:lnTo>
                  <a:lnTo>
                    <a:pt x="4190490" y="4536577"/>
                  </a:lnTo>
                  <a:lnTo>
                    <a:pt x="4490028" y="4536577"/>
                  </a:lnTo>
                  <a:lnTo>
                    <a:pt x="4490028" y="3723981"/>
                  </a:lnTo>
                  <a:lnTo>
                    <a:pt x="4511279" y="3723981"/>
                  </a:lnTo>
                  <a:lnTo>
                    <a:pt x="4522410" y="3723981"/>
                  </a:lnTo>
                  <a:lnTo>
                    <a:pt x="4543661" y="3723981"/>
                  </a:lnTo>
                  <a:lnTo>
                    <a:pt x="4340259" y="3723981"/>
                  </a:lnTo>
                  <a:lnTo>
                    <a:pt x="4332163" y="3723981"/>
                  </a:lnTo>
                  <a:lnTo>
                    <a:pt x="4332163" y="3702730"/>
                  </a:lnTo>
                  <a:lnTo>
                    <a:pt x="4340259" y="3702730"/>
                  </a:lnTo>
                  <a:lnTo>
                    <a:pt x="4340259" y="3723981"/>
                  </a:lnTo>
                  <a:lnTo>
                    <a:pt x="4340259" y="3702730"/>
                  </a:lnTo>
                </a:path>
                <a:path w="6825615" h="5819775">
                  <a:moveTo>
                    <a:pt x="3719933" y="1993544"/>
                  </a:moveTo>
                  <a:lnTo>
                    <a:pt x="4543661" y="1993544"/>
                  </a:lnTo>
                  <a:lnTo>
                    <a:pt x="4543661" y="3723981"/>
                  </a:lnTo>
                  <a:lnTo>
                    <a:pt x="4543661" y="4590211"/>
                  </a:lnTo>
                  <a:lnTo>
                    <a:pt x="4190490" y="4590211"/>
                  </a:lnTo>
                  <a:lnTo>
                    <a:pt x="4190490" y="4568960"/>
                  </a:lnTo>
                </a:path>
                <a:path w="6825615" h="5819775">
                  <a:moveTo>
                    <a:pt x="2694826" y="2099799"/>
                  </a:moveTo>
                  <a:lnTo>
                    <a:pt x="2641193" y="2099799"/>
                  </a:lnTo>
                  <a:lnTo>
                    <a:pt x="2641193" y="1993544"/>
                  </a:lnTo>
                  <a:lnTo>
                    <a:pt x="3463909" y="1993544"/>
                  </a:lnTo>
                </a:path>
                <a:path w="6825615" h="5819775">
                  <a:moveTo>
                    <a:pt x="5643652" y="2212125"/>
                  </a:moveTo>
                  <a:lnTo>
                    <a:pt x="5643652" y="2190874"/>
                  </a:lnTo>
                  <a:lnTo>
                    <a:pt x="4543661" y="2190874"/>
                  </a:lnTo>
                  <a:lnTo>
                    <a:pt x="4543661" y="2212125"/>
                  </a:lnTo>
                  <a:lnTo>
                    <a:pt x="4543661" y="2223257"/>
                  </a:lnTo>
                  <a:lnTo>
                    <a:pt x="4543661" y="2244508"/>
                  </a:lnTo>
                  <a:lnTo>
                    <a:pt x="5643652" y="2244508"/>
                  </a:lnTo>
                  <a:lnTo>
                    <a:pt x="5643652" y="2223257"/>
                  </a:lnTo>
                  <a:lnTo>
                    <a:pt x="5643652" y="2212125"/>
                  </a:lnTo>
                </a:path>
                <a:path w="6825615" h="5819775">
                  <a:moveTo>
                    <a:pt x="6408688" y="2212125"/>
                  </a:moveTo>
                  <a:lnTo>
                    <a:pt x="6408688" y="2190874"/>
                  </a:lnTo>
                  <a:lnTo>
                    <a:pt x="5943190" y="2190874"/>
                  </a:lnTo>
                  <a:lnTo>
                    <a:pt x="5943190" y="2212125"/>
                  </a:lnTo>
                  <a:lnTo>
                    <a:pt x="5943190" y="2223257"/>
                  </a:lnTo>
                  <a:lnTo>
                    <a:pt x="5943190" y="2244508"/>
                  </a:lnTo>
                  <a:lnTo>
                    <a:pt x="6408688" y="2244508"/>
                  </a:lnTo>
                  <a:lnTo>
                    <a:pt x="6408688" y="2223257"/>
                  </a:lnTo>
                  <a:lnTo>
                    <a:pt x="6408688" y="2212125"/>
                  </a:lnTo>
                </a:path>
                <a:path w="6825615" h="5819775">
                  <a:moveTo>
                    <a:pt x="172031" y="2388205"/>
                  </a:moveTo>
                  <a:lnTo>
                    <a:pt x="172031" y="2366954"/>
                  </a:lnTo>
                </a:path>
                <a:path w="6825615" h="5819775">
                  <a:moveTo>
                    <a:pt x="150780" y="2388205"/>
                  </a:moveTo>
                  <a:lnTo>
                    <a:pt x="103219" y="2388205"/>
                  </a:lnTo>
                  <a:lnTo>
                    <a:pt x="150780" y="2388205"/>
                  </a:lnTo>
                </a:path>
                <a:path w="6825615" h="5819775">
                  <a:moveTo>
                    <a:pt x="172031" y="2367966"/>
                  </a:moveTo>
                  <a:lnTo>
                    <a:pt x="172031" y="2366954"/>
                  </a:lnTo>
                </a:path>
                <a:path w="6825615" h="5819775">
                  <a:moveTo>
                    <a:pt x="172031" y="3329320"/>
                  </a:moveTo>
                  <a:lnTo>
                    <a:pt x="172031" y="3350570"/>
                  </a:lnTo>
                </a:path>
                <a:path w="6825615" h="5819775">
                  <a:moveTo>
                    <a:pt x="103219" y="3329320"/>
                  </a:moveTo>
                  <a:lnTo>
                    <a:pt x="172031" y="3329320"/>
                  </a:lnTo>
                  <a:lnTo>
                    <a:pt x="103219" y="3329320"/>
                  </a:lnTo>
                  <a:lnTo>
                    <a:pt x="172031" y="3329320"/>
                  </a:lnTo>
                </a:path>
                <a:path w="6825615" h="5819775">
                  <a:moveTo>
                    <a:pt x="124470" y="3903096"/>
                  </a:moveTo>
                  <a:lnTo>
                    <a:pt x="0" y="3778626"/>
                  </a:lnTo>
                </a:path>
                <a:path w="6825615" h="5819775">
                  <a:moveTo>
                    <a:pt x="70836" y="3705765"/>
                  </a:moveTo>
                  <a:lnTo>
                    <a:pt x="124470" y="3653144"/>
                  </a:lnTo>
                </a:path>
                <a:path w="6825615" h="5819775">
                  <a:moveTo>
                    <a:pt x="124470" y="3911192"/>
                  </a:moveTo>
                  <a:lnTo>
                    <a:pt x="124470" y="3903096"/>
                  </a:lnTo>
                  <a:lnTo>
                    <a:pt x="145720" y="3903096"/>
                  </a:lnTo>
                  <a:lnTo>
                    <a:pt x="145720" y="3911192"/>
                  </a:lnTo>
                  <a:lnTo>
                    <a:pt x="124470" y="3911192"/>
                  </a:lnTo>
                </a:path>
                <a:path w="6825615" h="5819775">
                  <a:moveTo>
                    <a:pt x="145720" y="3644036"/>
                  </a:moveTo>
                  <a:lnTo>
                    <a:pt x="145720" y="3653144"/>
                  </a:lnTo>
                  <a:lnTo>
                    <a:pt x="124470" y="3653144"/>
                  </a:lnTo>
                  <a:lnTo>
                    <a:pt x="124470" y="3644036"/>
                  </a:lnTo>
                  <a:lnTo>
                    <a:pt x="145720" y="3644036"/>
                  </a:lnTo>
                </a:path>
                <a:path w="6825615" h="5819775">
                  <a:moveTo>
                    <a:pt x="145720" y="3911192"/>
                  </a:moveTo>
                  <a:lnTo>
                    <a:pt x="124470" y="3911192"/>
                  </a:lnTo>
                  <a:lnTo>
                    <a:pt x="134589" y="3911192"/>
                  </a:lnTo>
                </a:path>
                <a:path w="6825615" h="5819775">
                  <a:moveTo>
                    <a:pt x="124470" y="4060960"/>
                  </a:moveTo>
                  <a:lnTo>
                    <a:pt x="134589" y="4060960"/>
                  </a:lnTo>
                </a:path>
                <a:path w="6825615" h="5819775">
                  <a:moveTo>
                    <a:pt x="124470" y="3927383"/>
                  </a:moveTo>
                  <a:lnTo>
                    <a:pt x="124470" y="4044769"/>
                  </a:lnTo>
                </a:path>
                <a:path w="6825615" h="5819775">
                  <a:moveTo>
                    <a:pt x="134589" y="4044769"/>
                  </a:moveTo>
                  <a:lnTo>
                    <a:pt x="134589" y="3927383"/>
                  </a:lnTo>
                </a:path>
                <a:path w="6825615" h="5819775">
                  <a:moveTo>
                    <a:pt x="124470" y="3911192"/>
                  </a:moveTo>
                  <a:lnTo>
                    <a:pt x="124470" y="3927383"/>
                  </a:lnTo>
                  <a:lnTo>
                    <a:pt x="134589" y="3927383"/>
                  </a:lnTo>
                  <a:lnTo>
                    <a:pt x="134589" y="3911192"/>
                  </a:lnTo>
                  <a:lnTo>
                    <a:pt x="124470" y="3911192"/>
                  </a:lnTo>
                </a:path>
                <a:path w="6825615" h="5819775">
                  <a:moveTo>
                    <a:pt x="134589" y="4060960"/>
                  </a:moveTo>
                  <a:lnTo>
                    <a:pt x="134589" y="4044769"/>
                  </a:lnTo>
                  <a:lnTo>
                    <a:pt x="124470" y="4044769"/>
                  </a:lnTo>
                  <a:lnTo>
                    <a:pt x="124470" y="4060960"/>
                  </a:lnTo>
                  <a:lnTo>
                    <a:pt x="134589" y="4060960"/>
                  </a:lnTo>
                </a:path>
                <a:path w="6825615" h="5819775">
                  <a:moveTo>
                    <a:pt x="177091" y="4060960"/>
                  </a:moveTo>
                  <a:lnTo>
                    <a:pt x="177091" y="3911192"/>
                  </a:lnTo>
                </a:path>
                <a:path w="6825615" h="5819775">
                  <a:moveTo>
                    <a:pt x="103219" y="4060960"/>
                  </a:moveTo>
                  <a:lnTo>
                    <a:pt x="103219" y="3911192"/>
                  </a:lnTo>
                </a:path>
                <a:path w="6825615" h="5819775">
                  <a:moveTo>
                    <a:pt x="124470" y="4264363"/>
                  </a:moveTo>
                  <a:lnTo>
                    <a:pt x="134589" y="4264363"/>
                  </a:lnTo>
                </a:path>
                <a:path w="6825615" h="5819775">
                  <a:moveTo>
                    <a:pt x="124470" y="4830043"/>
                  </a:moveTo>
                  <a:lnTo>
                    <a:pt x="134589" y="4830043"/>
                  </a:lnTo>
                </a:path>
                <a:path w="6825615" h="5819775">
                  <a:moveTo>
                    <a:pt x="124470" y="4279542"/>
                  </a:moveTo>
                  <a:lnTo>
                    <a:pt x="124470" y="4403000"/>
                  </a:lnTo>
                </a:path>
                <a:path w="6825615" h="5819775">
                  <a:moveTo>
                    <a:pt x="134589" y="4403000"/>
                  </a:moveTo>
                  <a:lnTo>
                    <a:pt x="134589" y="4279542"/>
                  </a:lnTo>
                </a:path>
                <a:path w="6825615" h="5819775">
                  <a:moveTo>
                    <a:pt x="124470" y="4264363"/>
                  </a:moveTo>
                  <a:lnTo>
                    <a:pt x="124470" y="4279542"/>
                  </a:lnTo>
                  <a:lnTo>
                    <a:pt x="134589" y="4279542"/>
                  </a:lnTo>
                  <a:lnTo>
                    <a:pt x="134589" y="4264363"/>
                  </a:lnTo>
                  <a:lnTo>
                    <a:pt x="124470" y="4264363"/>
                  </a:lnTo>
                </a:path>
                <a:path w="6825615" h="5819775">
                  <a:moveTo>
                    <a:pt x="124470" y="4413119"/>
                  </a:moveTo>
                  <a:lnTo>
                    <a:pt x="124470" y="4419191"/>
                  </a:lnTo>
                  <a:lnTo>
                    <a:pt x="124470" y="4675215"/>
                  </a:lnTo>
                  <a:lnTo>
                    <a:pt x="124470" y="4680275"/>
                  </a:lnTo>
                </a:path>
                <a:path w="6825615" h="5819775">
                  <a:moveTo>
                    <a:pt x="124470" y="4691406"/>
                  </a:moveTo>
                  <a:lnTo>
                    <a:pt x="124470" y="4813852"/>
                  </a:lnTo>
                </a:path>
                <a:path w="6825615" h="5819775">
                  <a:moveTo>
                    <a:pt x="134589" y="4813852"/>
                  </a:moveTo>
                  <a:lnTo>
                    <a:pt x="134589" y="4691406"/>
                  </a:lnTo>
                </a:path>
                <a:path w="6825615" h="5819775">
                  <a:moveTo>
                    <a:pt x="134589" y="4413119"/>
                  </a:moveTo>
                  <a:lnTo>
                    <a:pt x="134589" y="4419191"/>
                  </a:lnTo>
                  <a:lnTo>
                    <a:pt x="124470" y="4419191"/>
                  </a:lnTo>
                  <a:lnTo>
                    <a:pt x="124470" y="4403000"/>
                  </a:lnTo>
                  <a:lnTo>
                    <a:pt x="134589" y="4403000"/>
                  </a:lnTo>
                  <a:lnTo>
                    <a:pt x="134589" y="4419191"/>
                  </a:lnTo>
                  <a:lnTo>
                    <a:pt x="134589" y="4675215"/>
                  </a:lnTo>
                  <a:lnTo>
                    <a:pt x="124470" y="4675215"/>
                  </a:lnTo>
                  <a:lnTo>
                    <a:pt x="124470" y="4691406"/>
                  </a:lnTo>
                  <a:lnTo>
                    <a:pt x="134589" y="4691406"/>
                  </a:lnTo>
                  <a:lnTo>
                    <a:pt x="134589" y="4675215"/>
                  </a:lnTo>
                  <a:lnTo>
                    <a:pt x="134589" y="4680275"/>
                  </a:lnTo>
                </a:path>
                <a:path w="6825615" h="5819775">
                  <a:moveTo>
                    <a:pt x="134589" y="4830043"/>
                  </a:moveTo>
                  <a:lnTo>
                    <a:pt x="134589" y="4813852"/>
                  </a:lnTo>
                  <a:lnTo>
                    <a:pt x="124470" y="4813852"/>
                  </a:lnTo>
                  <a:lnTo>
                    <a:pt x="124470" y="4830043"/>
                  </a:lnTo>
                  <a:lnTo>
                    <a:pt x="134589" y="4830043"/>
                  </a:lnTo>
                </a:path>
                <a:path w="6825615" h="5819775">
                  <a:moveTo>
                    <a:pt x="177091" y="4830043"/>
                  </a:moveTo>
                  <a:lnTo>
                    <a:pt x="177091" y="4264363"/>
                  </a:lnTo>
                </a:path>
                <a:path w="6825615" h="5819775">
                  <a:moveTo>
                    <a:pt x="103219" y="4830043"/>
                  </a:moveTo>
                  <a:lnTo>
                    <a:pt x="103219" y="4264363"/>
                  </a:lnTo>
                </a:path>
                <a:path w="6825615" h="5819775">
                  <a:moveTo>
                    <a:pt x="124470" y="5012195"/>
                  </a:moveTo>
                  <a:lnTo>
                    <a:pt x="134589" y="5012195"/>
                  </a:lnTo>
                </a:path>
                <a:path w="6825615" h="5819775">
                  <a:moveTo>
                    <a:pt x="124470" y="5577875"/>
                  </a:moveTo>
                  <a:lnTo>
                    <a:pt x="134589" y="5577875"/>
                  </a:lnTo>
                </a:path>
                <a:path w="6825615" h="5819775">
                  <a:moveTo>
                    <a:pt x="124470" y="5028386"/>
                  </a:moveTo>
                  <a:lnTo>
                    <a:pt x="124470" y="5150832"/>
                  </a:lnTo>
                </a:path>
                <a:path w="6825615" h="5819775">
                  <a:moveTo>
                    <a:pt x="134589" y="5150832"/>
                  </a:moveTo>
                  <a:lnTo>
                    <a:pt x="134589" y="5028386"/>
                  </a:lnTo>
                </a:path>
                <a:path w="6825615" h="5819775">
                  <a:moveTo>
                    <a:pt x="124470" y="5012195"/>
                  </a:moveTo>
                  <a:lnTo>
                    <a:pt x="124470" y="5028386"/>
                  </a:lnTo>
                  <a:lnTo>
                    <a:pt x="134589" y="5028386"/>
                  </a:lnTo>
                  <a:lnTo>
                    <a:pt x="134589" y="5012195"/>
                  </a:lnTo>
                  <a:lnTo>
                    <a:pt x="124470" y="5012195"/>
                  </a:lnTo>
                </a:path>
                <a:path w="6825615" h="5819775">
                  <a:moveTo>
                    <a:pt x="124470" y="5161963"/>
                  </a:moveTo>
                  <a:lnTo>
                    <a:pt x="124470" y="5167023"/>
                  </a:lnTo>
                  <a:lnTo>
                    <a:pt x="124470" y="5423047"/>
                  </a:lnTo>
                  <a:lnTo>
                    <a:pt x="124470" y="5428107"/>
                  </a:lnTo>
                </a:path>
                <a:path w="6825615" h="5819775">
                  <a:moveTo>
                    <a:pt x="124470" y="5439238"/>
                  </a:moveTo>
                  <a:lnTo>
                    <a:pt x="124470" y="5561684"/>
                  </a:lnTo>
                </a:path>
                <a:path w="6825615" h="5819775">
                  <a:moveTo>
                    <a:pt x="134589" y="5561684"/>
                  </a:moveTo>
                  <a:lnTo>
                    <a:pt x="134589" y="5439238"/>
                  </a:lnTo>
                </a:path>
                <a:path w="6825615" h="5819775">
                  <a:moveTo>
                    <a:pt x="134589" y="5161963"/>
                  </a:moveTo>
                  <a:lnTo>
                    <a:pt x="134589" y="5167023"/>
                  </a:lnTo>
                  <a:lnTo>
                    <a:pt x="124470" y="5167023"/>
                  </a:lnTo>
                  <a:lnTo>
                    <a:pt x="124470" y="5150832"/>
                  </a:lnTo>
                  <a:lnTo>
                    <a:pt x="134589" y="5150832"/>
                  </a:lnTo>
                  <a:lnTo>
                    <a:pt x="134589" y="5167023"/>
                  </a:lnTo>
                  <a:lnTo>
                    <a:pt x="134589" y="5423047"/>
                  </a:lnTo>
                  <a:lnTo>
                    <a:pt x="124470" y="5423047"/>
                  </a:lnTo>
                  <a:lnTo>
                    <a:pt x="124470" y="5439238"/>
                  </a:lnTo>
                  <a:lnTo>
                    <a:pt x="134589" y="5439238"/>
                  </a:lnTo>
                  <a:lnTo>
                    <a:pt x="134589" y="5423047"/>
                  </a:lnTo>
                  <a:lnTo>
                    <a:pt x="134589" y="5428107"/>
                  </a:lnTo>
                </a:path>
                <a:path w="6825615" h="5819775">
                  <a:moveTo>
                    <a:pt x="134589" y="5577875"/>
                  </a:moveTo>
                  <a:lnTo>
                    <a:pt x="134589" y="5561684"/>
                  </a:lnTo>
                  <a:lnTo>
                    <a:pt x="124470" y="5561684"/>
                  </a:lnTo>
                  <a:lnTo>
                    <a:pt x="124470" y="5577875"/>
                  </a:lnTo>
                  <a:lnTo>
                    <a:pt x="134589" y="5577875"/>
                  </a:lnTo>
                </a:path>
                <a:path w="6825615" h="5819775">
                  <a:moveTo>
                    <a:pt x="177091" y="5577875"/>
                  </a:moveTo>
                  <a:lnTo>
                    <a:pt x="177091" y="5012195"/>
                  </a:lnTo>
                </a:path>
                <a:path w="6825615" h="5819775">
                  <a:moveTo>
                    <a:pt x="103219" y="5577875"/>
                  </a:moveTo>
                  <a:lnTo>
                    <a:pt x="103219" y="5012195"/>
                  </a:lnTo>
                </a:path>
                <a:path w="6825615" h="5819775">
                  <a:moveTo>
                    <a:pt x="124470" y="3494268"/>
                  </a:moveTo>
                  <a:lnTo>
                    <a:pt x="134589" y="3494268"/>
                  </a:lnTo>
                </a:path>
                <a:path w="6825615" h="5819775">
                  <a:moveTo>
                    <a:pt x="145720" y="3644036"/>
                  </a:moveTo>
                  <a:lnTo>
                    <a:pt x="124470" y="3644036"/>
                  </a:lnTo>
                  <a:lnTo>
                    <a:pt x="134589" y="3644036"/>
                  </a:lnTo>
                </a:path>
                <a:path w="6825615" h="5819775">
                  <a:moveTo>
                    <a:pt x="124470" y="3510459"/>
                  </a:moveTo>
                  <a:lnTo>
                    <a:pt x="124470" y="3627845"/>
                  </a:lnTo>
                </a:path>
                <a:path w="6825615" h="5819775">
                  <a:moveTo>
                    <a:pt x="134589" y="3627845"/>
                  </a:moveTo>
                  <a:lnTo>
                    <a:pt x="134589" y="3510459"/>
                  </a:lnTo>
                </a:path>
                <a:path w="6825615" h="5819775">
                  <a:moveTo>
                    <a:pt x="124470" y="3494268"/>
                  </a:moveTo>
                  <a:lnTo>
                    <a:pt x="124470" y="3510459"/>
                  </a:lnTo>
                  <a:lnTo>
                    <a:pt x="134589" y="3510459"/>
                  </a:lnTo>
                  <a:lnTo>
                    <a:pt x="134589" y="3494268"/>
                  </a:lnTo>
                  <a:lnTo>
                    <a:pt x="124470" y="3494268"/>
                  </a:lnTo>
                </a:path>
                <a:path w="6825615" h="5819775">
                  <a:moveTo>
                    <a:pt x="134589" y="3644036"/>
                  </a:moveTo>
                  <a:lnTo>
                    <a:pt x="134589" y="3627845"/>
                  </a:lnTo>
                  <a:lnTo>
                    <a:pt x="124470" y="3627845"/>
                  </a:lnTo>
                  <a:lnTo>
                    <a:pt x="124470" y="3644036"/>
                  </a:lnTo>
                  <a:lnTo>
                    <a:pt x="134589" y="3644036"/>
                  </a:lnTo>
                </a:path>
                <a:path w="6825615" h="5819775">
                  <a:moveTo>
                    <a:pt x="177091" y="3644036"/>
                  </a:moveTo>
                  <a:lnTo>
                    <a:pt x="177091" y="3494268"/>
                  </a:lnTo>
                </a:path>
                <a:path w="6825615" h="5819775">
                  <a:moveTo>
                    <a:pt x="103219" y="3644036"/>
                  </a:moveTo>
                  <a:lnTo>
                    <a:pt x="103219" y="3494268"/>
                  </a:lnTo>
                </a:path>
                <a:path w="6825615" h="5819775">
                  <a:moveTo>
                    <a:pt x="177091" y="3494268"/>
                  </a:moveTo>
                  <a:lnTo>
                    <a:pt x="177091" y="3350570"/>
                  </a:lnTo>
                  <a:lnTo>
                    <a:pt x="124470" y="3350570"/>
                  </a:lnTo>
                  <a:lnTo>
                    <a:pt x="103219" y="3350570"/>
                  </a:lnTo>
                  <a:lnTo>
                    <a:pt x="103219" y="3329320"/>
                  </a:lnTo>
                </a:path>
                <a:path w="6825615" h="5819775">
                  <a:moveTo>
                    <a:pt x="177091" y="4264363"/>
                  </a:moveTo>
                  <a:lnTo>
                    <a:pt x="177091" y="4060960"/>
                  </a:lnTo>
                </a:path>
                <a:path w="6825615" h="5819775">
                  <a:moveTo>
                    <a:pt x="177091" y="5012195"/>
                  </a:moveTo>
                  <a:lnTo>
                    <a:pt x="177091" y="4830043"/>
                  </a:lnTo>
                </a:path>
                <a:path w="6825615" h="5819775">
                  <a:moveTo>
                    <a:pt x="103219" y="4830043"/>
                  </a:moveTo>
                  <a:lnTo>
                    <a:pt x="103219" y="5012195"/>
                  </a:lnTo>
                </a:path>
                <a:path w="6825615" h="5819775">
                  <a:moveTo>
                    <a:pt x="103219" y="4060960"/>
                  </a:moveTo>
                  <a:lnTo>
                    <a:pt x="103219" y="4264363"/>
                  </a:lnTo>
                </a:path>
                <a:path w="6825615" h="5819775">
                  <a:moveTo>
                    <a:pt x="172031" y="3350570"/>
                  </a:moveTo>
                  <a:lnTo>
                    <a:pt x="103219" y="3350570"/>
                  </a:lnTo>
                  <a:lnTo>
                    <a:pt x="103219" y="3494268"/>
                  </a:lnTo>
                </a:path>
                <a:path w="6825615" h="5819775">
                  <a:moveTo>
                    <a:pt x="103219" y="4060960"/>
                  </a:moveTo>
                  <a:lnTo>
                    <a:pt x="124470" y="4060960"/>
                  </a:lnTo>
                  <a:lnTo>
                    <a:pt x="134589" y="4060960"/>
                  </a:lnTo>
                  <a:lnTo>
                    <a:pt x="177091" y="4060960"/>
                  </a:lnTo>
                </a:path>
                <a:path w="6825615" h="5819775">
                  <a:moveTo>
                    <a:pt x="103219" y="4830043"/>
                  </a:moveTo>
                  <a:lnTo>
                    <a:pt x="124470" y="4830043"/>
                  </a:lnTo>
                  <a:lnTo>
                    <a:pt x="134589" y="4830043"/>
                  </a:lnTo>
                  <a:lnTo>
                    <a:pt x="177091" y="4830043"/>
                  </a:lnTo>
                </a:path>
                <a:path w="6825615" h="5819775">
                  <a:moveTo>
                    <a:pt x="103219" y="4264363"/>
                  </a:moveTo>
                  <a:lnTo>
                    <a:pt x="124470" y="4264363"/>
                  </a:lnTo>
                  <a:lnTo>
                    <a:pt x="134589" y="4264363"/>
                  </a:lnTo>
                  <a:lnTo>
                    <a:pt x="177091" y="4264363"/>
                  </a:lnTo>
                </a:path>
                <a:path w="6825615" h="5819775">
                  <a:moveTo>
                    <a:pt x="103219" y="5577875"/>
                  </a:moveTo>
                  <a:lnTo>
                    <a:pt x="124470" y="5577875"/>
                  </a:lnTo>
                  <a:lnTo>
                    <a:pt x="134589" y="5577875"/>
                  </a:lnTo>
                  <a:lnTo>
                    <a:pt x="177091" y="5577875"/>
                  </a:lnTo>
                </a:path>
                <a:path w="6825615" h="5819775">
                  <a:moveTo>
                    <a:pt x="103219" y="5012195"/>
                  </a:moveTo>
                  <a:lnTo>
                    <a:pt x="124470" y="5012195"/>
                  </a:lnTo>
                  <a:lnTo>
                    <a:pt x="134589" y="5012195"/>
                  </a:lnTo>
                  <a:lnTo>
                    <a:pt x="177091" y="5012195"/>
                  </a:lnTo>
                </a:path>
                <a:path w="6825615" h="5819775">
                  <a:moveTo>
                    <a:pt x="103219" y="3494268"/>
                  </a:moveTo>
                  <a:lnTo>
                    <a:pt x="124470" y="3494268"/>
                  </a:lnTo>
                  <a:lnTo>
                    <a:pt x="134589" y="3494268"/>
                  </a:lnTo>
                  <a:lnTo>
                    <a:pt x="177091" y="3494268"/>
                  </a:lnTo>
                </a:path>
                <a:path w="6825615" h="5819775">
                  <a:moveTo>
                    <a:pt x="124470" y="3350570"/>
                  </a:moveTo>
                  <a:lnTo>
                    <a:pt x="124470" y="3494268"/>
                  </a:lnTo>
                </a:path>
                <a:path w="6825615" h="5819775">
                  <a:moveTo>
                    <a:pt x="124470" y="4207693"/>
                  </a:moveTo>
                  <a:lnTo>
                    <a:pt x="124470" y="4264363"/>
                  </a:lnTo>
                </a:path>
                <a:path w="6825615" h="5819775">
                  <a:moveTo>
                    <a:pt x="124470" y="4060960"/>
                  </a:moveTo>
                  <a:lnTo>
                    <a:pt x="124470" y="4117630"/>
                  </a:lnTo>
                </a:path>
                <a:path w="6825615" h="5819775">
                  <a:moveTo>
                    <a:pt x="124470" y="4964633"/>
                  </a:moveTo>
                  <a:lnTo>
                    <a:pt x="124470" y="5012195"/>
                  </a:lnTo>
                </a:path>
                <a:path w="6825615" h="5819775">
                  <a:moveTo>
                    <a:pt x="124470" y="4830043"/>
                  </a:moveTo>
                  <a:lnTo>
                    <a:pt x="124470" y="4876593"/>
                  </a:lnTo>
                </a:path>
                <a:path w="6825615" h="5819775">
                  <a:moveTo>
                    <a:pt x="107266" y="4264363"/>
                  </a:moveTo>
                  <a:lnTo>
                    <a:pt x="103219" y="4256267"/>
                  </a:lnTo>
                </a:path>
                <a:path w="6825615" h="5819775">
                  <a:moveTo>
                    <a:pt x="430079" y="21250"/>
                  </a:moveTo>
                  <a:lnTo>
                    <a:pt x="294477" y="21250"/>
                  </a:lnTo>
                </a:path>
                <a:path w="6825615" h="5819775">
                  <a:moveTo>
                    <a:pt x="655744" y="21250"/>
                  </a:moveTo>
                  <a:lnTo>
                    <a:pt x="520143" y="21250"/>
                  </a:lnTo>
                </a:path>
                <a:path w="6825615" h="5819775">
                  <a:moveTo>
                    <a:pt x="882421" y="21250"/>
                  </a:moveTo>
                  <a:lnTo>
                    <a:pt x="746820" y="21250"/>
                  </a:lnTo>
                </a:path>
                <a:path w="6825615" h="5819775">
                  <a:moveTo>
                    <a:pt x="1108086" y="21250"/>
                  </a:moveTo>
                  <a:lnTo>
                    <a:pt x="972485" y="21250"/>
                  </a:lnTo>
                </a:path>
                <a:path w="6825615" h="5819775">
                  <a:moveTo>
                    <a:pt x="1334763" y="21250"/>
                  </a:moveTo>
                  <a:lnTo>
                    <a:pt x="1199162" y="21250"/>
                  </a:lnTo>
                </a:path>
                <a:path w="6825615" h="5819775">
                  <a:moveTo>
                    <a:pt x="1560429" y="21250"/>
                  </a:moveTo>
                  <a:lnTo>
                    <a:pt x="1424827" y="21250"/>
                  </a:lnTo>
                </a:path>
                <a:path w="6825615" h="5819775">
                  <a:moveTo>
                    <a:pt x="1787106" y="21250"/>
                  </a:moveTo>
                  <a:lnTo>
                    <a:pt x="1651504" y="21250"/>
                  </a:lnTo>
                </a:path>
                <a:path w="6825615" h="5819775">
                  <a:moveTo>
                    <a:pt x="2013783" y="21250"/>
                  </a:moveTo>
                  <a:lnTo>
                    <a:pt x="1877169" y="21250"/>
                  </a:lnTo>
                </a:path>
                <a:path w="6825615" h="5819775">
                  <a:moveTo>
                    <a:pt x="2239448" y="21250"/>
                  </a:moveTo>
                  <a:lnTo>
                    <a:pt x="2103846" y="21250"/>
                  </a:lnTo>
                </a:path>
                <a:path w="6825615" h="5819775">
                  <a:moveTo>
                    <a:pt x="2466125" y="21250"/>
                  </a:moveTo>
                  <a:lnTo>
                    <a:pt x="2330524" y="21250"/>
                  </a:lnTo>
                </a:path>
                <a:path w="6825615" h="5819775">
                  <a:moveTo>
                    <a:pt x="2691790" y="21250"/>
                  </a:moveTo>
                  <a:lnTo>
                    <a:pt x="2556189" y="21250"/>
                  </a:lnTo>
                </a:path>
                <a:path w="6825615" h="5819775">
                  <a:moveTo>
                    <a:pt x="2918467" y="21250"/>
                  </a:moveTo>
                  <a:lnTo>
                    <a:pt x="2782866" y="21250"/>
                  </a:lnTo>
                </a:path>
                <a:path w="6825615" h="5819775">
                  <a:moveTo>
                    <a:pt x="3144132" y="21250"/>
                  </a:moveTo>
                  <a:lnTo>
                    <a:pt x="3008531" y="21250"/>
                  </a:lnTo>
                </a:path>
                <a:path w="6825615" h="5819775">
                  <a:moveTo>
                    <a:pt x="3370810" y="21250"/>
                  </a:moveTo>
                  <a:lnTo>
                    <a:pt x="3235208" y="21250"/>
                  </a:lnTo>
                </a:path>
                <a:path w="6825615" h="5819775">
                  <a:moveTo>
                    <a:pt x="3596475" y="21250"/>
                  </a:moveTo>
                  <a:lnTo>
                    <a:pt x="3460873" y="21250"/>
                  </a:lnTo>
                </a:path>
                <a:path w="6825615" h="5819775">
                  <a:moveTo>
                    <a:pt x="3823152" y="21250"/>
                  </a:moveTo>
                  <a:lnTo>
                    <a:pt x="3687550" y="21250"/>
                  </a:lnTo>
                </a:path>
                <a:path w="6825615" h="5819775">
                  <a:moveTo>
                    <a:pt x="4048817" y="21250"/>
                  </a:moveTo>
                  <a:lnTo>
                    <a:pt x="3913215" y="21250"/>
                  </a:lnTo>
                </a:path>
                <a:path w="6825615" h="5819775">
                  <a:moveTo>
                    <a:pt x="4275494" y="21250"/>
                  </a:moveTo>
                  <a:lnTo>
                    <a:pt x="4139893" y="21250"/>
                  </a:lnTo>
                </a:path>
                <a:path w="6825615" h="5819775">
                  <a:moveTo>
                    <a:pt x="4501159" y="21250"/>
                  </a:moveTo>
                  <a:lnTo>
                    <a:pt x="4365558" y="21250"/>
                  </a:lnTo>
                </a:path>
                <a:path w="6825615" h="5819775">
                  <a:moveTo>
                    <a:pt x="4727836" y="21250"/>
                  </a:moveTo>
                  <a:lnTo>
                    <a:pt x="4592235" y="21250"/>
                  </a:lnTo>
                </a:path>
                <a:path w="6825615" h="5819775">
                  <a:moveTo>
                    <a:pt x="4954513" y="21250"/>
                  </a:moveTo>
                  <a:lnTo>
                    <a:pt x="4817900" y="21250"/>
                  </a:lnTo>
                </a:path>
                <a:path w="6825615" h="5819775">
                  <a:moveTo>
                    <a:pt x="5180179" y="21250"/>
                  </a:moveTo>
                  <a:lnTo>
                    <a:pt x="5044577" y="21250"/>
                  </a:lnTo>
                </a:path>
                <a:path w="6825615" h="5819775">
                  <a:moveTo>
                    <a:pt x="5406856" y="21250"/>
                  </a:moveTo>
                  <a:lnTo>
                    <a:pt x="5270242" y="21250"/>
                  </a:lnTo>
                </a:path>
                <a:path w="6825615" h="5819775">
                  <a:moveTo>
                    <a:pt x="5632521" y="21250"/>
                  </a:moveTo>
                  <a:lnTo>
                    <a:pt x="5496919" y="21250"/>
                  </a:lnTo>
                </a:path>
                <a:path w="6825615" h="5819775">
                  <a:moveTo>
                    <a:pt x="5859198" y="21250"/>
                  </a:moveTo>
                  <a:lnTo>
                    <a:pt x="5723596" y="21250"/>
                  </a:lnTo>
                </a:path>
                <a:path w="6825615" h="5819775">
                  <a:moveTo>
                    <a:pt x="6084863" y="21250"/>
                  </a:moveTo>
                  <a:lnTo>
                    <a:pt x="5949262" y="21250"/>
                  </a:lnTo>
                </a:path>
                <a:path w="6825615" h="5819775">
                  <a:moveTo>
                    <a:pt x="6311540" y="21250"/>
                  </a:moveTo>
                  <a:lnTo>
                    <a:pt x="6175939" y="21250"/>
                  </a:lnTo>
                </a:path>
                <a:path w="6825615" h="5819775">
                  <a:moveTo>
                    <a:pt x="6537205" y="21250"/>
                  </a:moveTo>
                  <a:lnTo>
                    <a:pt x="6401604" y="21250"/>
                  </a:lnTo>
                </a:path>
                <a:path w="6825615" h="5819775">
                  <a:moveTo>
                    <a:pt x="6727452" y="0"/>
                  </a:moveTo>
                  <a:lnTo>
                    <a:pt x="6728464" y="1011"/>
                  </a:lnTo>
                </a:path>
                <a:path w="6825615" h="5819775">
                  <a:moveTo>
                    <a:pt x="124470" y="1453162"/>
                  </a:moveTo>
                  <a:lnTo>
                    <a:pt x="134589" y="1453162"/>
                  </a:lnTo>
                </a:path>
                <a:path w="6825615" h="5819775">
                  <a:moveTo>
                    <a:pt x="124470" y="887481"/>
                  </a:moveTo>
                  <a:lnTo>
                    <a:pt x="134589" y="887481"/>
                  </a:lnTo>
                </a:path>
                <a:path w="6825615" h="5819775">
                  <a:moveTo>
                    <a:pt x="124470" y="1436970"/>
                  </a:moveTo>
                  <a:lnTo>
                    <a:pt x="124470" y="1314524"/>
                  </a:lnTo>
                </a:path>
                <a:path w="6825615" h="5819775">
                  <a:moveTo>
                    <a:pt x="134589" y="1314524"/>
                  </a:moveTo>
                  <a:lnTo>
                    <a:pt x="134589" y="1436970"/>
                  </a:lnTo>
                </a:path>
                <a:path w="6825615" h="5819775">
                  <a:moveTo>
                    <a:pt x="124470" y="1453162"/>
                  </a:moveTo>
                  <a:lnTo>
                    <a:pt x="124470" y="1436970"/>
                  </a:lnTo>
                  <a:lnTo>
                    <a:pt x="134589" y="1436970"/>
                  </a:lnTo>
                  <a:lnTo>
                    <a:pt x="134589" y="1453162"/>
                  </a:lnTo>
                  <a:lnTo>
                    <a:pt x="124470" y="1453162"/>
                  </a:lnTo>
                </a:path>
                <a:path w="6825615" h="5819775">
                  <a:moveTo>
                    <a:pt x="124470" y="1303393"/>
                  </a:moveTo>
                  <a:lnTo>
                    <a:pt x="124470" y="1298333"/>
                  </a:lnTo>
                  <a:lnTo>
                    <a:pt x="124470" y="1042309"/>
                  </a:lnTo>
                  <a:lnTo>
                    <a:pt x="124470" y="1036238"/>
                  </a:lnTo>
                </a:path>
                <a:path w="6825615" h="5819775">
                  <a:moveTo>
                    <a:pt x="124470" y="1026118"/>
                  </a:moveTo>
                  <a:lnTo>
                    <a:pt x="124470" y="902660"/>
                  </a:lnTo>
                </a:path>
                <a:path w="6825615" h="5819775">
                  <a:moveTo>
                    <a:pt x="134589" y="902660"/>
                  </a:moveTo>
                  <a:lnTo>
                    <a:pt x="134589" y="1026118"/>
                  </a:lnTo>
                </a:path>
                <a:path w="6825615" h="5819775">
                  <a:moveTo>
                    <a:pt x="134589" y="1303393"/>
                  </a:moveTo>
                  <a:lnTo>
                    <a:pt x="134589" y="1298333"/>
                  </a:lnTo>
                  <a:lnTo>
                    <a:pt x="124470" y="1298333"/>
                  </a:lnTo>
                  <a:lnTo>
                    <a:pt x="124470" y="1314524"/>
                  </a:lnTo>
                  <a:lnTo>
                    <a:pt x="134589" y="1314524"/>
                  </a:lnTo>
                  <a:lnTo>
                    <a:pt x="134589" y="1298333"/>
                  </a:lnTo>
                  <a:lnTo>
                    <a:pt x="134589" y="1042309"/>
                  </a:lnTo>
                  <a:lnTo>
                    <a:pt x="124470" y="1042309"/>
                  </a:lnTo>
                  <a:lnTo>
                    <a:pt x="124470" y="1026118"/>
                  </a:lnTo>
                  <a:lnTo>
                    <a:pt x="134589" y="1026118"/>
                  </a:lnTo>
                  <a:lnTo>
                    <a:pt x="134589" y="1042309"/>
                  </a:lnTo>
                  <a:lnTo>
                    <a:pt x="134589" y="1036238"/>
                  </a:lnTo>
                </a:path>
                <a:path w="6825615" h="5819775">
                  <a:moveTo>
                    <a:pt x="134589" y="887481"/>
                  </a:moveTo>
                  <a:lnTo>
                    <a:pt x="134589" y="902660"/>
                  </a:lnTo>
                  <a:lnTo>
                    <a:pt x="124470" y="902660"/>
                  </a:lnTo>
                  <a:lnTo>
                    <a:pt x="124470" y="887481"/>
                  </a:lnTo>
                  <a:lnTo>
                    <a:pt x="134589" y="887481"/>
                  </a:lnTo>
                </a:path>
                <a:path w="6825615" h="5819775">
                  <a:moveTo>
                    <a:pt x="177091" y="887481"/>
                  </a:moveTo>
                  <a:lnTo>
                    <a:pt x="177091" y="1453162"/>
                  </a:lnTo>
                </a:path>
                <a:path w="6825615" h="5819775">
                  <a:moveTo>
                    <a:pt x="103219" y="887481"/>
                  </a:moveTo>
                  <a:lnTo>
                    <a:pt x="103219" y="1453162"/>
                  </a:lnTo>
                </a:path>
                <a:path w="6825615" h="5819775">
                  <a:moveTo>
                    <a:pt x="124470" y="705330"/>
                  </a:moveTo>
                  <a:lnTo>
                    <a:pt x="134589" y="705330"/>
                  </a:lnTo>
                </a:path>
                <a:path w="6825615" h="5819775">
                  <a:moveTo>
                    <a:pt x="124470" y="138637"/>
                  </a:moveTo>
                  <a:lnTo>
                    <a:pt x="134589" y="138637"/>
                  </a:lnTo>
                </a:path>
                <a:path w="6825615" h="5819775">
                  <a:moveTo>
                    <a:pt x="124470" y="689138"/>
                  </a:moveTo>
                  <a:lnTo>
                    <a:pt x="124470" y="566692"/>
                  </a:lnTo>
                </a:path>
                <a:path w="6825615" h="5819775">
                  <a:moveTo>
                    <a:pt x="134589" y="566692"/>
                  </a:moveTo>
                  <a:lnTo>
                    <a:pt x="134589" y="689138"/>
                  </a:lnTo>
                </a:path>
                <a:path w="6825615" h="5819775">
                  <a:moveTo>
                    <a:pt x="124470" y="705330"/>
                  </a:moveTo>
                  <a:lnTo>
                    <a:pt x="124470" y="689138"/>
                  </a:lnTo>
                  <a:lnTo>
                    <a:pt x="134589" y="689138"/>
                  </a:lnTo>
                  <a:lnTo>
                    <a:pt x="134589" y="705330"/>
                  </a:lnTo>
                  <a:lnTo>
                    <a:pt x="124470" y="705330"/>
                  </a:lnTo>
                </a:path>
                <a:path w="6825615" h="5819775">
                  <a:moveTo>
                    <a:pt x="124470" y="555561"/>
                  </a:moveTo>
                  <a:lnTo>
                    <a:pt x="124470" y="550501"/>
                  </a:lnTo>
                  <a:lnTo>
                    <a:pt x="124470" y="293465"/>
                  </a:lnTo>
                  <a:lnTo>
                    <a:pt x="124470" y="288406"/>
                  </a:lnTo>
                </a:path>
                <a:path w="6825615" h="5819775">
                  <a:moveTo>
                    <a:pt x="124470" y="278286"/>
                  </a:moveTo>
                  <a:lnTo>
                    <a:pt x="124470" y="154828"/>
                  </a:lnTo>
                </a:path>
                <a:path w="6825615" h="5819775">
                  <a:moveTo>
                    <a:pt x="134589" y="154828"/>
                  </a:moveTo>
                  <a:lnTo>
                    <a:pt x="134589" y="278286"/>
                  </a:lnTo>
                </a:path>
                <a:path w="6825615" h="5819775">
                  <a:moveTo>
                    <a:pt x="134589" y="555561"/>
                  </a:moveTo>
                  <a:lnTo>
                    <a:pt x="134589" y="550501"/>
                  </a:lnTo>
                  <a:lnTo>
                    <a:pt x="124470" y="550501"/>
                  </a:lnTo>
                  <a:lnTo>
                    <a:pt x="124470" y="566692"/>
                  </a:lnTo>
                  <a:lnTo>
                    <a:pt x="134589" y="566692"/>
                  </a:lnTo>
                  <a:lnTo>
                    <a:pt x="134589" y="550501"/>
                  </a:lnTo>
                  <a:lnTo>
                    <a:pt x="134589" y="293465"/>
                  </a:lnTo>
                  <a:lnTo>
                    <a:pt x="124470" y="293465"/>
                  </a:lnTo>
                  <a:lnTo>
                    <a:pt x="124470" y="278286"/>
                  </a:lnTo>
                  <a:lnTo>
                    <a:pt x="134589" y="278286"/>
                  </a:lnTo>
                  <a:lnTo>
                    <a:pt x="134589" y="293465"/>
                  </a:lnTo>
                  <a:lnTo>
                    <a:pt x="134589" y="288406"/>
                  </a:lnTo>
                </a:path>
                <a:path w="6825615" h="5819775">
                  <a:moveTo>
                    <a:pt x="134589" y="138637"/>
                  </a:moveTo>
                  <a:lnTo>
                    <a:pt x="134589" y="154828"/>
                  </a:lnTo>
                  <a:lnTo>
                    <a:pt x="124470" y="154828"/>
                  </a:lnTo>
                  <a:lnTo>
                    <a:pt x="124470" y="138637"/>
                  </a:lnTo>
                  <a:lnTo>
                    <a:pt x="134589" y="138637"/>
                  </a:lnTo>
                </a:path>
                <a:path w="6825615" h="5819775">
                  <a:moveTo>
                    <a:pt x="177091" y="138637"/>
                  </a:moveTo>
                  <a:lnTo>
                    <a:pt x="177091" y="705330"/>
                  </a:lnTo>
                </a:path>
                <a:path w="6825615" h="5819775">
                  <a:moveTo>
                    <a:pt x="103219" y="138637"/>
                  </a:moveTo>
                  <a:lnTo>
                    <a:pt x="103219" y="705330"/>
                  </a:lnTo>
                </a:path>
                <a:path w="6825615" h="5819775">
                  <a:moveTo>
                    <a:pt x="177091" y="2366954"/>
                  </a:moveTo>
                  <a:lnTo>
                    <a:pt x="124470" y="2366954"/>
                  </a:lnTo>
                  <a:lnTo>
                    <a:pt x="103219" y="2366954"/>
                  </a:lnTo>
                  <a:lnTo>
                    <a:pt x="103219" y="2388205"/>
                  </a:lnTo>
                </a:path>
                <a:path w="6825615" h="5819775">
                  <a:moveTo>
                    <a:pt x="103219" y="1453162"/>
                  </a:moveTo>
                  <a:lnTo>
                    <a:pt x="103219" y="1614062"/>
                  </a:lnTo>
                  <a:lnTo>
                    <a:pt x="103219" y="1993544"/>
                  </a:lnTo>
                  <a:lnTo>
                    <a:pt x="103219" y="2366954"/>
                  </a:lnTo>
                  <a:lnTo>
                    <a:pt x="172031" y="2366954"/>
                  </a:lnTo>
                </a:path>
                <a:path w="6825615" h="5819775">
                  <a:moveTo>
                    <a:pt x="103219" y="705330"/>
                  </a:moveTo>
                  <a:lnTo>
                    <a:pt x="103219" y="887481"/>
                  </a:lnTo>
                </a:path>
                <a:path w="6825615" h="5819775">
                  <a:moveTo>
                    <a:pt x="177091" y="887481"/>
                  </a:moveTo>
                  <a:lnTo>
                    <a:pt x="177091" y="705330"/>
                  </a:lnTo>
                </a:path>
                <a:path w="6825615" h="5819775">
                  <a:moveTo>
                    <a:pt x="177091" y="1614062"/>
                  </a:moveTo>
                  <a:lnTo>
                    <a:pt x="177091" y="1453162"/>
                  </a:lnTo>
                </a:path>
                <a:path w="6825615" h="5819775">
                  <a:moveTo>
                    <a:pt x="177091" y="2366954"/>
                  </a:moveTo>
                  <a:lnTo>
                    <a:pt x="177091" y="1993544"/>
                  </a:lnTo>
                  <a:lnTo>
                    <a:pt x="177091" y="1961161"/>
                  </a:lnTo>
                  <a:lnTo>
                    <a:pt x="2641193" y="1961161"/>
                  </a:lnTo>
                  <a:lnTo>
                    <a:pt x="2641193" y="1993544"/>
                  </a:lnTo>
                  <a:lnTo>
                    <a:pt x="2662444" y="1993544"/>
                  </a:lnTo>
                  <a:lnTo>
                    <a:pt x="2662444" y="1907528"/>
                  </a:lnTo>
                  <a:lnTo>
                    <a:pt x="2641193" y="1907528"/>
                  </a:lnTo>
                  <a:lnTo>
                    <a:pt x="177091" y="1907528"/>
                  </a:lnTo>
                  <a:lnTo>
                    <a:pt x="177091" y="1614062"/>
                  </a:lnTo>
                </a:path>
                <a:path w="6825615" h="5819775">
                  <a:moveTo>
                    <a:pt x="103219" y="887481"/>
                  </a:moveTo>
                  <a:lnTo>
                    <a:pt x="124470" y="887481"/>
                  </a:lnTo>
                  <a:lnTo>
                    <a:pt x="134589" y="887481"/>
                  </a:lnTo>
                  <a:lnTo>
                    <a:pt x="177091" y="887481"/>
                  </a:lnTo>
                </a:path>
                <a:path w="6825615" h="5819775">
                  <a:moveTo>
                    <a:pt x="103219" y="1453162"/>
                  </a:moveTo>
                  <a:lnTo>
                    <a:pt x="124470" y="1453162"/>
                  </a:lnTo>
                  <a:lnTo>
                    <a:pt x="134589" y="1453162"/>
                  </a:lnTo>
                  <a:lnTo>
                    <a:pt x="177091" y="1453162"/>
                  </a:lnTo>
                </a:path>
                <a:path w="6825615" h="5819775">
                  <a:moveTo>
                    <a:pt x="103219" y="138637"/>
                  </a:moveTo>
                  <a:lnTo>
                    <a:pt x="124470" y="138637"/>
                  </a:lnTo>
                  <a:lnTo>
                    <a:pt x="134589" y="138637"/>
                  </a:lnTo>
                  <a:lnTo>
                    <a:pt x="177091" y="138637"/>
                  </a:lnTo>
                </a:path>
                <a:path w="6825615" h="5819775">
                  <a:moveTo>
                    <a:pt x="103219" y="705330"/>
                  </a:moveTo>
                  <a:lnTo>
                    <a:pt x="124470" y="705330"/>
                  </a:lnTo>
                  <a:lnTo>
                    <a:pt x="134589" y="705330"/>
                  </a:lnTo>
                  <a:lnTo>
                    <a:pt x="177091" y="705330"/>
                  </a:lnTo>
                </a:path>
                <a:path w="6825615" h="5819775">
                  <a:moveTo>
                    <a:pt x="124470" y="839919"/>
                  </a:moveTo>
                  <a:lnTo>
                    <a:pt x="124470" y="887481"/>
                  </a:lnTo>
                </a:path>
                <a:path w="6825615" h="5819775">
                  <a:moveTo>
                    <a:pt x="124470" y="705330"/>
                  </a:moveTo>
                  <a:lnTo>
                    <a:pt x="124470" y="751879"/>
                  </a:lnTo>
                </a:path>
                <a:path w="6825615" h="5819775">
                  <a:moveTo>
                    <a:pt x="124470" y="1453162"/>
                  </a:moveTo>
                  <a:lnTo>
                    <a:pt x="124470" y="1499711"/>
                  </a:lnTo>
                </a:path>
                <a:path w="6825615" h="5819775">
                  <a:moveTo>
                    <a:pt x="203402" y="21250"/>
                  </a:moveTo>
                  <a:lnTo>
                    <a:pt x="124470" y="21250"/>
                  </a:lnTo>
                  <a:lnTo>
                    <a:pt x="124470" y="138637"/>
                  </a:lnTo>
                </a:path>
                <a:path w="6825615" h="5819775">
                  <a:moveTo>
                    <a:pt x="6707213" y="1050405"/>
                  </a:moveTo>
                  <a:lnTo>
                    <a:pt x="6825611" y="1168803"/>
                  </a:lnTo>
                </a:path>
                <a:path w="6825615" h="5819775">
                  <a:moveTo>
                    <a:pt x="6757811" y="1238628"/>
                  </a:moveTo>
                  <a:lnTo>
                    <a:pt x="6707213" y="1290237"/>
                  </a:lnTo>
                </a:path>
                <a:path w="6825615" h="5819775">
                  <a:moveTo>
                    <a:pt x="6707213" y="1042309"/>
                  </a:moveTo>
                  <a:lnTo>
                    <a:pt x="6707213" y="1050405"/>
                  </a:lnTo>
                  <a:lnTo>
                    <a:pt x="6685962" y="1050405"/>
                  </a:lnTo>
                  <a:lnTo>
                    <a:pt x="6685962" y="1042309"/>
                  </a:lnTo>
                  <a:lnTo>
                    <a:pt x="6707213" y="1042309"/>
                  </a:lnTo>
                </a:path>
                <a:path w="6825615" h="5819775">
                  <a:moveTo>
                    <a:pt x="6685962" y="1298333"/>
                  </a:moveTo>
                  <a:lnTo>
                    <a:pt x="6685962" y="1290237"/>
                  </a:lnTo>
                  <a:lnTo>
                    <a:pt x="6707213" y="1290237"/>
                  </a:lnTo>
                  <a:lnTo>
                    <a:pt x="6707213" y="1298333"/>
                  </a:lnTo>
                  <a:lnTo>
                    <a:pt x="6685962" y="1298333"/>
                  </a:lnTo>
                </a:path>
                <a:path w="6825615" h="5819775">
                  <a:moveTo>
                    <a:pt x="6707213" y="2418563"/>
                  </a:moveTo>
                  <a:lnTo>
                    <a:pt x="6825611" y="2536962"/>
                  </a:lnTo>
                </a:path>
                <a:path w="6825615" h="5819775">
                  <a:moveTo>
                    <a:pt x="6757811" y="2606786"/>
                  </a:moveTo>
                  <a:lnTo>
                    <a:pt x="6707213" y="2657384"/>
                  </a:lnTo>
                </a:path>
                <a:path w="6825615" h="5819775">
                  <a:moveTo>
                    <a:pt x="6707213" y="2409456"/>
                  </a:moveTo>
                  <a:lnTo>
                    <a:pt x="6707213" y="2418563"/>
                  </a:lnTo>
                  <a:lnTo>
                    <a:pt x="6685962" y="2418563"/>
                  </a:lnTo>
                  <a:lnTo>
                    <a:pt x="6685962" y="2409456"/>
                  </a:lnTo>
                  <a:lnTo>
                    <a:pt x="6707213" y="2409456"/>
                  </a:lnTo>
                </a:path>
                <a:path w="6825615" h="5819775">
                  <a:moveTo>
                    <a:pt x="6685962" y="2666491"/>
                  </a:moveTo>
                  <a:lnTo>
                    <a:pt x="6685962" y="2657384"/>
                  </a:lnTo>
                  <a:lnTo>
                    <a:pt x="6707213" y="2657384"/>
                  </a:lnTo>
                  <a:lnTo>
                    <a:pt x="6707213" y="2666491"/>
                  </a:lnTo>
                  <a:lnTo>
                    <a:pt x="6685962" y="2666491"/>
                  </a:lnTo>
                </a:path>
                <a:path w="6825615" h="5819775">
                  <a:moveTo>
                    <a:pt x="6707213" y="4427287"/>
                  </a:moveTo>
                  <a:lnTo>
                    <a:pt x="6825611" y="4545685"/>
                  </a:lnTo>
                </a:path>
                <a:path w="6825615" h="5819775">
                  <a:moveTo>
                    <a:pt x="6757811" y="4615510"/>
                  </a:moveTo>
                  <a:lnTo>
                    <a:pt x="6707213" y="4667119"/>
                  </a:lnTo>
                </a:path>
                <a:path w="6825615" h="5819775">
                  <a:moveTo>
                    <a:pt x="6707213" y="4419191"/>
                  </a:moveTo>
                  <a:lnTo>
                    <a:pt x="6707213" y="4427287"/>
                  </a:lnTo>
                  <a:lnTo>
                    <a:pt x="6685962" y="4427287"/>
                  </a:lnTo>
                  <a:lnTo>
                    <a:pt x="6685962" y="4419191"/>
                  </a:lnTo>
                  <a:lnTo>
                    <a:pt x="6707213" y="4419191"/>
                  </a:lnTo>
                </a:path>
                <a:path w="6825615" h="5819775">
                  <a:moveTo>
                    <a:pt x="6685962" y="4675215"/>
                  </a:moveTo>
                  <a:lnTo>
                    <a:pt x="6685962" y="4667119"/>
                  </a:lnTo>
                  <a:lnTo>
                    <a:pt x="6707213" y="4667119"/>
                  </a:lnTo>
                  <a:lnTo>
                    <a:pt x="6707213" y="4675215"/>
                  </a:lnTo>
                  <a:lnTo>
                    <a:pt x="6685962" y="4675215"/>
                  </a:lnTo>
                </a:path>
                <a:path w="6825615" h="5819775">
                  <a:moveTo>
                    <a:pt x="6707213" y="1760795"/>
                  </a:moveTo>
                  <a:lnTo>
                    <a:pt x="6825611" y="1879193"/>
                  </a:lnTo>
                </a:path>
                <a:path w="6825615" h="5819775">
                  <a:moveTo>
                    <a:pt x="6757811" y="1950030"/>
                  </a:moveTo>
                  <a:lnTo>
                    <a:pt x="6707213" y="2000627"/>
                  </a:lnTo>
                </a:path>
                <a:path w="6825615" h="5819775">
                  <a:moveTo>
                    <a:pt x="6707213" y="1752699"/>
                  </a:moveTo>
                  <a:lnTo>
                    <a:pt x="6707213" y="1760795"/>
                  </a:lnTo>
                  <a:lnTo>
                    <a:pt x="6685962" y="1760795"/>
                  </a:lnTo>
                  <a:lnTo>
                    <a:pt x="6685962" y="1752699"/>
                  </a:lnTo>
                  <a:lnTo>
                    <a:pt x="6707213" y="1752699"/>
                  </a:lnTo>
                </a:path>
                <a:path w="6825615" h="5819775">
                  <a:moveTo>
                    <a:pt x="6685962" y="2008723"/>
                  </a:moveTo>
                  <a:lnTo>
                    <a:pt x="6685962" y="2000627"/>
                  </a:lnTo>
                  <a:lnTo>
                    <a:pt x="6707213" y="2000627"/>
                  </a:lnTo>
                  <a:lnTo>
                    <a:pt x="6707213" y="2008723"/>
                  </a:lnTo>
                  <a:lnTo>
                    <a:pt x="6685962" y="2008723"/>
                  </a:lnTo>
                </a:path>
                <a:path w="6825615" h="5819775">
                  <a:moveTo>
                    <a:pt x="6707213" y="3711837"/>
                  </a:moveTo>
                  <a:lnTo>
                    <a:pt x="6825611" y="3830235"/>
                  </a:lnTo>
                </a:path>
                <a:path w="6825615" h="5819775">
                  <a:moveTo>
                    <a:pt x="6757811" y="3900060"/>
                  </a:moveTo>
                  <a:lnTo>
                    <a:pt x="6707213" y="3950658"/>
                  </a:lnTo>
                </a:path>
                <a:path w="6825615" h="5819775">
                  <a:moveTo>
                    <a:pt x="6707213" y="3702730"/>
                  </a:moveTo>
                  <a:lnTo>
                    <a:pt x="6707213" y="3711837"/>
                  </a:lnTo>
                  <a:lnTo>
                    <a:pt x="6685962" y="3711837"/>
                  </a:lnTo>
                  <a:lnTo>
                    <a:pt x="6685962" y="3702730"/>
                  </a:lnTo>
                  <a:lnTo>
                    <a:pt x="6707213" y="3702730"/>
                  </a:lnTo>
                </a:path>
                <a:path w="6825615" h="5819775">
                  <a:moveTo>
                    <a:pt x="6685962" y="3959765"/>
                  </a:moveTo>
                  <a:lnTo>
                    <a:pt x="6685962" y="3950658"/>
                  </a:lnTo>
                  <a:lnTo>
                    <a:pt x="6707213" y="3950658"/>
                  </a:lnTo>
                  <a:lnTo>
                    <a:pt x="6707213" y="3959765"/>
                  </a:lnTo>
                  <a:lnTo>
                    <a:pt x="6685962" y="3959765"/>
                  </a:lnTo>
                </a:path>
                <a:path w="6825615" h="5819775">
                  <a:moveTo>
                    <a:pt x="6707213" y="887481"/>
                  </a:moveTo>
                  <a:lnTo>
                    <a:pt x="6697094" y="887481"/>
                  </a:lnTo>
                </a:path>
                <a:path w="6825615" h="5819775">
                  <a:moveTo>
                    <a:pt x="6685962" y="1042309"/>
                  </a:moveTo>
                  <a:lnTo>
                    <a:pt x="6707213" y="1042309"/>
                  </a:lnTo>
                  <a:lnTo>
                    <a:pt x="6697094" y="1042309"/>
                  </a:lnTo>
                </a:path>
                <a:path w="6825615" h="5819775">
                  <a:moveTo>
                    <a:pt x="6707213" y="902660"/>
                  </a:moveTo>
                  <a:lnTo>
                    <a:pt x="6707213" y="1026118"/>
                  </a:lnTo>
                </a:path>
                <a:path w="6825615" h="5819775">
                  <a:moveTo>
                    <a:pt x="6697094" y="1026118"/>
                  </a:moveTo>
                  <a:lnTo>
                    <a:pt x="6697094" y="902660"/>
                  </a:lnTo>
                </a:path>
                <a:path w="6825615" h="5819775">
                  <a:moveTo>
                    <a:pt x="6707213" y="887481"/>
                  </a:moveTo>
                  <a:lnTo>
                    <a:pt x="6707213" y="902660"/>
                  </a:lnTo>
                  <a:lnTo>
                    <a:pt x="6697094" y="902660"/>
                  </a:lnTo>
                  <a:lnTo>
                    <a:pt x="6697094" y="887481"/>
                  </a:lnTo>
                  <a:lnTo>
                    <a:pt x="6707213" y="887481"/>
                  </a:lnTo>
                </a:path>
                <a:path w="6825615" h="5819775">
                  <a:moveTo>
                    <a:pt x="6697094" y="1042309"/>
                  </a:moveTo>
                  <a:lnTo>
                    <a:pt x="6697094" y="1026118"/>
                  </a:lnTo>
                  <a:lnTo>
                    <a:pt x="6707213" y="1026118"/>
                  </a:lnTo>
                  <a:lnTo>
                    <a:pt x="6707213" y="1042309"/>
                  </a:lnTo>
                  <a:lnTo>
                    <a:pt x="6697094" y="1042309"/>
                  </a:lnTo>
                </a:path>
                <a:path w="6825615" h="5819775">
                  <a:moveTo>
                    <a:pt x="6653580" y="1042309"/>
                  </a:moveTo>
                  <a:lnTo>
                    <a:pt x="6653580" y="887481"/>
                  </a:lnTo>
                </a:path>
                <a:path w="6825615" h="5819775">
                  <a:moveTo>
                    <a:pt x="6728464" y="1042309"/>
                  </a:moveTo>
                  <a:lnTo>
                    <a:pt x="6728464" y="887481"/>
                  </a:lnTo>
                </a:path>
                <a:path w="6825615" h="5819775">
                  <a:moveTo>
                    <a:pt x="6685962" y="1298333"/>
                  </a:moveTo>
                  <a:lnTo>
                    <a:pt x="6707213" y="1298333"/>
                  </a:lnTo>
                  <a:lnTo>
                    <a:pt x="6697094" y="1298333"/>
                  </a:lnTo>
                </a:path>
                <a:path w="6825615" h="5819775">
                  <a:moveTo>
                    <a:pt x="6707213" y="1453162"/>
                  </a:moveTo>
                  <a:lnTo>
                    <a:pt x="6697094" y="1453162"/>
                  </a:lnTo>
                </a:path>
                <a:path w="6825615" h="5819775">
                  <a:moveTo>
                    <a:pt x="6707213" y="1314524"/>
                  </a:moveTo>
                  <a:lnTo>
                    <a:pt x="6707213" y="1436970"/>
                  </a:lnTo>
                </a:path>
                <a:path w="6825615" h="5819775">
                  <a:moveTo>
                    <a:pt x="6697094" y="1436970"/>
                  </a:moveTo>
                  <a:lnTo>
                    <a:pt x="6697094" y="1314524"/>
                  </a:lnTo>
                </a:path>
                <a:path w="6825615" h="5819775">
                  <a:moveTo>
                    <a:pt x="6707213" y="1298333"/>
                  </a:moveTo>
                  <a:lnTo>
                    <a:pt x="6707213" y="1314524"/>
                  </a:lnTo>
                  <a:lnTo>
                    <a:pt x="6697094" y="1314524"/>
                  </a:lnTo>
                  <a:lnTo>
                    <a:pt x="6697094" y="1298333"/>
                  </a:lnTo>
                  <a:lnTo>
                    <a:pt x="6707213" y="1298333"/>
                  </a:lnTo>
                </a:path>
                <a:path w="6825615" h="5819775">
                  <a:moveTo>
                    <a:pt x="6697094" y="1453162"/>
                  </a:moveTo>
                  <a:lnTo>
                    <a:pt x="6697094" y="1436970"/>
                  </a:lnTo>
                  <a:lnTo>
                    <a:pt x="6707213" y="1436970"/>
                  </a:lnTo>
                  <a:lnTo>
                    <a:pt x="6707213" y="1453162"/>
                  </a:lnTo>
                  <a:lnTo>
                    <a:pt x="6697094" y="1453162"/>
                  </a:lnTo>
                </a:path>
                <a:path w="6825615" h="5819775">
                  <a:moveTo>
                    <a:pt x="6653580" y="1453162"/>
                  </a:moveTo>
                  <a:lnTo>
                    <a:pt x="6653580" y="1298333"/>
                  </a:lnTo>
                </a:path>
                <a:path w="6825615" h="5819775">
                  <a:moveTo>
                    <a:pt x="6728464" y="1453162"/>
                  </a:moveTo>
                  <a:lnTo>
                    <a:pt x="6728464" y="1298333"/>
                  </a:lnTo>
                </a:path>
                <a:path w="6825615" h="5819775">
                  <a:moveTo>
                    <a:pt x="6707213" y="2308261"/>
                  </a:moveTo>
                  <a:lnTo>
                    <a:pt x="6697094" y="2308261"/>
                  </a:lnTo>
                </a:path>
                <a:path w="6825615" h="5819775">
                  <a:moveTo>
                    <a:pt x="6685962" y="2409456"/>
                  </a:moveTo>
                  <a:lnTo>
                    <a:pt x="6707213" y="2409456"/>
                  </a:lnTo>
                  <a:lnTo>
                    <a:pt x="6697094" y="2409456"/>
                  </a:lnTo>
                </a:path>
                <a:path w="6825615" h="5819775">
                  <a:moveTo>
                    <a:pt x="6707213" y="2324452"/>
                  </a:moveTo>
                  <a:lnTo>
                    <a:pt x="6707213" y="2394276"/>
                  </a:lnTo>
                </a:path>
                <a:path w="6825615" h="5819775">
                  <a:moveTo>
                    <a:pt x="6697094" y="2394276"/>
                  </a:moveTo>
                  <a:lnTo>
                    <a:pt x="6697094" y="2324452"/>
                  </a:lnTo>
                </a:path>
                <a:path w="6825615" h="5819775">
                  <a:moveTo>
                    <a:pt x="6707213" y="2308261"/>
                  </a:moveTo>
                  <a:lnTo>
                    <a:pt x="6707213" y="2324452"/>
                  </a:lnTo>
                  <a:lnTo>
                    <a:pt x="6697094" y="2324452"/>
                  </a:lnTo>
                  <a:lnTo>
                    <a:pt x="6697094" y="2308261"/>
                  </a:lnTo>
                  <a:lnTo>
                    <a:pt x="6707213" y="2308261"/>
                  </a:lnTo>
                </a:path>
                <a:path w="6825615" h="5819775">
                  <a:moveTo>
                    <a:pt x="6697094" y="2409456"/>
                  </a:moveTo>
                  <a:lnTo>
                    <a:pt x="6697094" y="2394276"/>
                  </a:lnTo>
                  <a:lnTo>
                    <a:pt x="6707213" y="2394276"/>
                  </a:lnTo>
                  <a:lnTo>
                    <a:pt x="6707213" y="2409456"/>
                  </a:lnTo>
                  <a:lnTo>
                    <a:pt x="6697094" y="2409456"/>
                  </a:lnTo>
                </a:path>
                <a:path w="6825615" h="5819775">
                  <a:moveTo>
                    <a:pt x="6653580" y="2409456"/>
                  </a:moveTo>
                  <a:lnTo>
                    <a:pt x="6653580" y="2308261"/>
                  </a:lnTo>
                </a:path>
                <a:path w="6825615" h="5819775">
                  <a:moveTo>
                    <a:pt x="6728464" y="2409456"/>
                  </a:moveTo>
                  <a:lnTo>
                    <a:pt x="6728464" y="2308261"/>
                  </a:lnTo>
                </a:path>
                <a:path w="6825615" h="5819775">
                  <a:moveTo>
                    <a:pt x="6685962" y="2666491"/>
                  </a:moveTo>
                  <a:lnTo>
                    <a:pt x="6707213" y="2666491"/>
                  </a:lnTo>
                  <a:lnTo>
                    <a:pt x="6697094" y="2666491"/>
                  </a:lnTo>
                </a:path>
                <a:path w="6825615" h="5819775">
                  <a:moveTo>
                    <a:pt x="6707213" y="2767686"/>
                  </a:moveTo>
                  <a:lnTo>
                    <a:pt x="6697094" y="2767686"/>
                  </a:lnTo>
                </a:path>
                <a:path w="6825615" h="5819775">
                  <a:moveTo>
                    <a:pt x="6707213" y="2682683"/>
                  </a:moveTo>
                  <a:lnTo>
                    <a:pt x="6707213" y="2751495"/>
                  </a:lnTo>
                </a:path>
                <a:path w="6825615" h="5819775">
                  <a:moveTo>
                    <a:pt x="6697094" y="2751495"/>
                  </a:moveTo>
                  <a:lnTo>
                    <a:pt x="6697094" y="2682683"/>
                  </a:lnTo>
                </a:path>
                <a:path w="6825615" h="5819775">
                  <a:moveTo>
                    <a:pt x="6707213" y="2666491"/>
                  </a:moveTo>
                  <a:lnTo>
                    <a:pt x="6707213" y="2682683"/>
                  </a:lnTo>
                  <a:lnTo>
                    <a:pt x="6697094" y="2682683"/>
                  </a:lnTo>
                  <a:lnTo>
                    <a:pt x="6697094" y="2666491"/>
                  </a:lnTo>
                  <a:lnTo>
                    <a:pt x="6707213" y="2666491"/>
                  </a:lnTo>
                </a:path>
                <a:path w="6825615" h="5819775">
                  <a:moveTo>
                    <a:pt x="6697094" y="2767686"/>
                  </a:moveTo>
                  <a:lnTo>
                    <a:pt x="6697094" y="2751495"/>
                  </a:lnTo>
                  <a:lnTo>
                    <a:pt x="6707213" y="2751495"/>
                  </a:lnTo>
                  <a:lnTo>
                    <a:pt x="6707213" y="2767686"/>
                  </a:lnTo>
                  <a:lnTo>
                    <a:pt x="6697094" y="2767686"/>
                  </a:lnTo>
                </a:path>
                <a:path w="6825615" h="5819775">
                  <a:moveTo>
                    <a:pt x="6653580" y="2767686"/>
                  </a:moveTo>
                  <a:lnTo>
                    <a:pt x="6653580" y="2666491"/>
                  </a:lnTo>
                </a:path>
                <a:path w="6825615" h="5819775">
                  <a:moveTo>
                    <a:pt x="6728464" y="2767686"/>
                  </a:moveTo>
                  <a:lnTo>
                    <a:pt x="6728464" y="2666491"/>
                  </a:lnTo>
                </a:path>
                <a:path w="6825615" h="5819775">
                  <a:moveTo>
                    <a:pt x="6707213" y="4264363"/>
                  </a:moveTo>
                  <a:lnTo>
                    <a:pt x="6697094" y="4264363"/>
                  </a:lnTo>
                </a:path>
                <a:path w="6825615" h="5819775">
                  <a:moveTo>
                    <a:pt x="6685962" y="4419191"/>
                  </a:moveTo>
                  <a:lnTo>
                    <a:pt x="6707213" y="4419191"/>
                  </a:lnTo>
                  <a:lnTo>
                    <a:pt x="6697094" y="4419191"/>
                  </a:lnTo>
                </a:path>
                <a:path w="6825615" h="5819775">
                  <a:moveTo>
                    <a:pt x="6707213" y="4279542"/>
                  </a:moveTo>
                  <a:lnTo>
                    <a:pt x="6707213" y="4403000"/>
                  </a:lnTo>
                </a:path>
                <a:path w="6825615" h="5819775">
                  <a:moveTo>
                    <a:pt x="6697094" y="4403000"/>
                  </a:moveTo>
                  <a:lnTo>
                    <a:pt x="6697094" y="4279542"/>
                  </a:lnTo>
                </a:path>
                <a:path w="6825615" h="5819775">
                  <a:moveTo>
                    <a:pt x="6707213" y="4264363"/>
                  </a:moveTo>
                  <a:lnTo>
                    <a:pt x="6707213" y="4279542"/>
                  </a:lnTo>
                  <a:lnTo>
                    <a:pt x="6697094" y="4279542"/>
                  </a:lnTo>
                  <a:lnTo>
                    <a:pt x="6697094" y="4264363"/>
                  </a:lnTo>
                  <a:lnTo>
                    <a:pt x="6707213" y="4264363"/>
                  </a:lnTo>
                </a:path>
                <a:path w="6825615" h="5819775">
                  <a:moveTo>
                    <a:pt x="6697094" y="4419191"/>
                  </a:moveTo>
                  <a:lnTo>
                    <a:pt x="6697094" y="4403000"/>
                  </a:lnTo>
                  <a:lnTo>
                    <a:pt x="6707213" y="4403000"/>
                  </a:lnTo>
                  <a:lnTo>
                    <a:pt x="6707213" y="4419191"/>
                  </a:lnTo>
                  <a:lnTo>
                    <a:pt x="6697094" y="4419191"/>
                  </a:lnTo>
                </a:path>
                <a:path w="6825615" h="5819775">
                  <a:moveTo>
                    <a:pt x="6653580" y="4419191"/>
                  </a:moveTo>
                  <a:lnTo>
                    <a:pt x="6653580" y="4264363"/>
                  </a:lnTo>
                </a:path>
                <a:path w="6825615" h="5819775">
                  <a:moveTo>
                    <a:pt x="6728464" y="4419191"/>
                  </a:moveTo>
                  <a:lnTo>
                    <a:pt x="6728464" y="4264363"/>
                  </a:lnTo>
                </a:path>
                <a:path w="6825615" h="5819775">
                  <a:moveTo>
                    <a:pt x="6685962" y="4675215"/>
                  </a:moveTo>
                  <a:lnTo>
                    <a:pt x="6707213" y="4675215"/>
                  </a:lnTo>
                  <a:lnTo>
                    <a:pt x="6697094" y="4675215"/>
                  </a:lnTo>
                </a:path>
                <a:path w="6825615" h="5819775">
                  <a:moveTo>
                    <a:pt x="6707213" y="4830043"/>
                  </a:moveTo>
                  <a:lnTo>
                    <a:pt x="6697094" y="4830043"/>
                  </a:lnTo>
                </a:path>
                <a:path w="6825615" h="5819775">
                  <a:moveTo>
                    <a:pt x="6707213" y="4691406"/>
                  </a:moveTo>
                  <a:lnTo>
                    <a:pt x="6707213" y="4813852"/>
                  </a:lnTo>
                </a:path>
                <a:path w="6825615" h="5819775">
                  <a:moveTo>
                    <a:pt x="6697094" y="4813852"/>
                  </a:moveTo>
                  <a:lnTo>
                    <a:pt x="6697094" y="4691406"/>
                  </a:lnTo>
                </a:path>
                <a:path w="6825615" h="5819775">
                  <a:moveTo>
                    <a:pt x="6707213" y="4675215"/>
                  </a:moveTo>
                  <a:lnTo>
                    <a:pt x="6707213" y="4691406"/>
                  </a:lnTo>
                  <a:lnTo>
                    <a:pt x="6697094" y="4691406"/>
                  </a:lnTo>
                  <a:lnTo>
                    <a:pt x="6697094" y="4675215"/>
                  </a:lnTo>
                  <a:lnTo>
                    <a:pt x="6707213" y="4675215"/>
                  </a:lnTo>
                </a:path>
                <a:path w="6825615" h="5819775">
                  <a:moveTo>
                    <a:pt x="6697094" y="4830043"/>
                  </a:moveTo>
                  <a:lnTo>
                    <a:pt x="6697094" y="4813852"/>
                  </a:lnTo>
                  <a:lnTo>
                    <a:pt x="6707213" y="4813852"/>
                  </a:lnTo>
                  <a:lnTo>
                    <a:pt x="6707213" y="4830043"/>
                  </a:lnTo>
                  <a:lnTo>
                    <a:pt x="6697094" y="4830043"/>
                  </a:lnTo>
                </a:path>
                <a:path w="6825615" h="5819775">
                  <a:moveTo>
                    <a:pt x="6653580" y="4830043"/>
                  </a:moveTo>
                  <a:lnTo>
                    <a:pt x="6653580" y="4675215"/>
                  </a:lnTo>
                </a:path>
                <a:path w="6825615" h="5819775">
                  <a:moveTo>
                    <a:pt x="6728464" y="4830043"/>
                  </a:moveTo>
                  <a:lnTo>
                    <a:pt x="6728464" y="4675215"/>
                  </a:lnTo>
                </a:path>
                <a:path w="6825615" h="5819775">
                  <a:moveTo>
                    <a:pt x="6707213" y="2949838"/>
                  </a:moveTo>
                  <a:lnTo>
                    <a:pt x="6697094" y="2949838"/>
                  </a:lnTo>
                </a:path>
                <a:path w="6825615" h="5819775">
                  <a:moveTo>
                    <a:pt x="6707213" y="3409264"/>
                  </a:moveTo>
                  <a:lnTo>
                    <a:pt x="6697094" y="3409264"/>
                  </a:lnTo>
                </a:path>
                <a:path w="6825615" h="5819775">
                  <a:moveTo>
                    <a:pt x="6707213" y="2966029"/>
                  </a:moveTo>
                  <a:lnTo>
                    <a:pt x="6707213" y="3088475"/>
                  </a:lnTo>
                </a:path>
                <a:path w="6825615" h="5819775">
                  <a:moveTo>
                    <a:pt x="6697094" y="3088475"/>
                  </a:moveTo>
                  <a:lnTo>
                    <a:pt x="6697094" y="2966029"/>
                  </a:lnTo>
                </a:path>
                <a:path w="6825615" h="5819775">
                  <a:moveTo>
                    <a:pt x="6707213" y="2949838"/>
                  </a:moveTo>
                  <a:lnTo>
                    <a:pt x="6707213" y="2966029"/>
                  </a:lnTo>
                  <a:lnTo>
                    <a:pt x="6697094" y="2966029"/>
                  </a:lnTo>
                  <a:lnTo>
                    <a:pt x="6697094" y="2949838"/>
                  </a:lnTo>
                  <a:lnTo>
                    <a:pt x="6707213" y="2949838"/>
                  </a:lnTo>
                </a:path>
                <a:path w="6825615" h="5819775">
                  <a:moveTo>
                    <a:pt x="6707213" y="3269614"/>
                  </a:moveTo>
                  <a:lnTo>
                    <a:pt x="6707213" y="3393072"/>
                  </a:lnTo>
                </a:path>
                <a:path w="6825615" h="5819775">
                  <a:moveTo>
                    <a:pt x="6697094" y="3393072"/>
                  </a:moveTo>
                  <a:lnTo>
                    <a:pt x="6697094" y="3269614"/>
                  </a:lnTo>
                </a:path>
                <a:path w="6825615" h="5819775">
                  <a:moveTo>
                    <a:pt x="6697094" y="3409264"/>
                  </a:moveTo>
                  <a:lnTo>
                    <a:pt x="6697094" y="3393072"/>
                  </a:lnTo>
                  <a:lnTo>
                    <a:pt x="6707213" y="3393072"/>
                  </a:lnTo>
                  <a:lnTo>
                    <a:pt x="6707213" y="3409264"/>
                  </a:lnTo>
                  <a:lnTo>
                    <a:pt x="6697094" y="3409264"/>
                  </a:lnTo>
                </a:path>
                <a:path w="6825615" h="5819775">
                  <a:moveTo>
                    <a:pt x="6653580" y="3409264"/>
                  </a:moveTo>
                  <a:lnTo>
                    <a:pt x="6653580" y="2949838"/>
                  </a:lnTo>
                </a:path>
                <a:path w="6825615" h="5819775">
                  <a:moveTo>
                    <a:pt x="6728464" y="3409264"/>
                  </a:moveTo>
                  <a:lnTo>
                    <a:pt x="6728464" y="2949838"/>
                  </a:lnTo>
                </a:path>
                <a:path w="6825615" h="5819775">
                  <a:moveTo>
                    <a:pt x="6707213" y="5012195"/>
                  </a:moveTo>
                  <a:lnTo>
                    <a:pt x="6697094" y="5012195"/>
                  </a:lnTo>
                </a:path>
                <a:path w="6825615" h="5819775">
                  <a:moveTo>
                    <a:pt x="6707213" y="5577875"/>
                  </a:moveTo>
                  <a:lnTo>
                    <a:pt x="6697094" y="5577875"/>
                  </a:lnTo>
                </a:path>
                <a:path w="6825615" h="5819775">
                  <a:moveTo>
                    <a:pt x="6707213" y="5028386"/>
                  </a:moveTo>
                  <a:lnTo>
                    <a:pt x="6707213" y="5150832"/>
                  </a:lnTo>
                </a:path>
                <a:path w="6825615" h="5819775">
                  <a:moveTo>
                    <a:pt x="6697094" y="5150832"/>
                  </a:moveTo>
                  <a:lnTo>
                    <a:pt x="6697094" y="5028386"/>
                  </a:lnTo>
                </a:path>
                <a:path w="6825615" h="5819775">
                  <a:moveTo>
                    <a:pt x="6707213" y="5012195"/>
                  </a:moveTo>
                  <a:lnTo>
                    <a:pt x="6707213" y="5028386"/>
                  </a:lnTo>
                  <a:lnTo>
                    <a:pt x="6697094" y="5028386"/>
                  </a:lnTo>
                  <a:lnTo>
                    <a:pt x="6697094" y="5012195"/>
                  </a:lnTo>
                  <a:lnTo>
                    <a:pt x="6707213" y="5012195"/>
                  </a:lnTo>
                </a:path>
                <a:path w="6825615" h="5819775">
                  <a:moveTo>
                    <a:pt x="6707213" y="5439238"/>
                  </a:moveTo>
                  <a:lnTo>
                    <a:pt x="6707213" y="5562696"/>
                  </a:lnTo>
                </a:path>
                <a:path w="6825615" h="5819775">
                  <a:moveTo>
                    <a:pt x="6697094" y="5562696"/>
                  </a:moveTo>
                  <a:lnTo>
                    <a:pt x="6697094" y="5439238"/>
                  </a:lnTo>
                </a:path>
                <a:path w="6825615" h="5819775">
                  <a:moveTo>
                    <a:pt x="6697094" y="5577875"/>
                  </a:moveTo>
                  <a:lnTo>
                    <a:pt x="6697094" y="5562696"/>
                  </a:lnTo>
                  <a:lnTo>
                    <a:pt x="6707213" y="5562696"/>
                  </a:lnTo>
                  <a:lnTo>
                    <a:pt x="6707213" y="5577875"/>
                  </a:lnTo>
                  <a:lnTo>
                    <a:pt x="6697094" y="5577875"/>
                  </a:lnTo>
                </a:path>
                <a:path w="6825615" h="5819775">
                  <a:moveTo>
                    <a:pt x="6653580" y="5577875"/>
                  </a:moveTo>
                  <a:lnTo>
                    <a:pt x="6653580" y="5012195"/>
                  </a:lnTo>
                </a:path>
                <a:path w="6825615" h="5819775">
                  <a:moveTo>
                    <a:pt x="6728464" y="5577875"/>
                  </a:moveTo>
                  <a:lnTo>
                    <a:pt x="6728464" y="5012195"/>
                  </a:lnTo>
                </a:path>
                <a:path w="6825615" h="5819775">
                  <a:moveTo>
                    <a:pt x="6707213" y="138637"/>
                  </a:moveTo>
                  <a:lnTo>
                    <a:pt x="6697094" y="138637"/>
                  </a:lnTo>
                </a:path>
                <a:path w="6825615" h="5819775">
                  <a:moveTo>
                    <a:pt x="6707213" y="705330"/>
                  </a:moveTo>
                  <a:lnTo>
                    <a:pt x="6697094" y="705330"/>
                  </a:lnTo>
                </a:path>
                <a:path w="6825615" h="5819775">
                  <a:moveTo>
                    <a:pt x="6707213" y="154828"/>
                  </a:moveTo>
                  <a:lnTo>
                    <a:pt x="6707213" y="278286"/>
                  </a:lnTo>
                </a:path>
                <a:path w="6825615" h="5819775">
                  <a:moveTo>
                    <a:pt x="6697094" y="278286"/>
                  </a:moveTo>
                  <a:lnTo>
                    <a:pt x="6697094" y="154828"/>
                  </a:lnTo>
                </a:path>
                <a:path w="6825615" h="5819775">
                  <a:moveTo>
                    <a:pt x="6707213" y="138637"/>
                  </a:moveTo>
                  <a:lnTo>
                    <a:pt x="6707213" y="154828"/>
                  </a:lnTo>
                  <a:lnTo>
                    <a:pt x="6697094" y="154828"/>
                  </a:lnTo>
                  <a:lnTo>
                    <a:pt x="6697094" y="138637"/>
                  </a:lnTo>
                  <a:lnTo>
                    <a:pt x="6707213" y="138637"/>
                  </a:lnTo>
                </a:path>
                <a:path w="6825615" h="5819775">
                  <a:moveTo>
                    <a:pt x="6707213" y="566692"/>
                  </a:moveTo>
                  <a:lnTo>
                    <a:pt x="6707213" y="689138"/>
                  </a:lnTo>
                </a:path>
                <a:path w="6825615" h="5819775">
                  <a:moveTo>
                    <a:pt x="6697094" y="689138"/>
                  </a:moveTo>
                  <a:lnTo>
                    <a:pt x="6697094" y="566692"/>
                  </a:lnTo>
                </a:path>
                <a:path w="6825615" h="5819775">
                  <a:moveTo>
                    <a:pt x="6697094" y="705330"/>
                  </a:moveTo>
                  <a:lnTo>
                    <a:pt x="6697094" y="689138"/>
                  </a:lnTo>
                  <a:lnTo>
                    <a:pt x="6707213" y="689138"/>
                  </a:lnTo>
                  <a:lnTo>
                    <a:pt x="6707213" y="705330"/>
                  </a:lnTo>
                  <a:lnTo>
                    <a:pt x="6697094" y="705330"/>
                  </a:lnTo>
                </a:path>
                <a:path w="6825615" h="5819775">
                  <a:moveTo>
                    <a:pt x="6653580" y="705330"/>
                  </a:moveTo>
                  <a:lnTo>
                    <a:pt x="6653580" y="138637"/>
                  </a:lnTo>
                </a:path>
                <a:path w="6825615" h="5819775">
                  <a:moveTo>
                    <a:pt x="6728464" y="705330"/>
                  </a:moveTo>
                  <a:lnTo>
                    <a:pt x="6728464" y="138637"/>
                  </a:lnTo>
                </a:path>
                <a:path w="6825615" h="5819775">
                  <a:moveTo>
                    <a:pt x="6707213" y="1635313"/>
                  </a:moveTo>
                  <a:lnTo>
                    <a:pt x="6697094" y="1635313"/>
                  </a:lnTo>
                </a:path>
                <a:path w="6825615" h="5819775">
                  <a:moveTo>
                    <a:pt x="6685962" y="1752699"/>
                  </a:moveTo>
                  <a:lnTo>
                    <a:pt x="6707213" y="1752699"/>
                  </a:lnTo>
                  <a:lnTo>
                    <a:pt x="6697094" y="1752699"/>
                  </a:lnTo>
                </a:path>
                <a:path w="6825615" h="5819775">
                  <a:moveTo>
                    <a:pt x="6707213" y="1651504"/>
                  </a:moveTo>
                  <a:lnTo>
                    <a:pt x="6707213" y="1736508"/>
                  </a:lnTo>
                </a:path>
                <a:path w="6825615" h="5819775">
                  <a:moveTo>
                    <a:pt x="6697094" y="1736508"/>
                  </a:moveTo>
                  <a:lnTo>
                    <a:pt x="6697094" y="1651504"/>
                  </a:lnTo>
                </a:path>
                <a:path w="6825615" h="5819775">
                  <a:moveTo>
                    <a:pt x="6707213" y="1635313"/>
                  </a:moveTo>
                  <a:lnTo>
                    <a:pt x="6707213" y="1651504"/>
                  </a:lnTo>
                  <a:lnTo>
                    <a:pt x="6697094" y="1651504"/>
                  </a:lnTo>
                  <a:lnTo>
                    <a:pt x="6697094" y="1635313"/>
                  </a:lnTo>
                  <a:lnTo>
                    <a:pt x="6707213" y="1635313"/>
                  </a:lnTo>
                </a:path>
                <a:path w="6825615" h="5819775">
                  <a:moveTo>
                    <a:pt x="6697094" y="1752699"/>
                  </a:moveTo>
                  <a:lnTo>
                    <a:pt x="6697094" y="1736508"/>
                  </a:lnTo>
                  <a:lnTo>
                    <a:pt x="6707213" y="1736508"/>
                  </a:lnTo>
                  <a:lnTo>
                    <a:pt x="6707213" y="1752699"/>
                  </a:lnTo>
                  <a:lnTo>
                    <a:pt x="6697094" y="1752699"/>
                  </a:lnTo>
                </a:path>
                <a:path w="6825615" h="5819775">
                  <a:moveTo>
                    <a:pt x="6653580" y="1752699"/>
                  </a:moveTo>
                  <a:lnTo>
                    <a:pt x="6653580" y="1635313"/>
                  </a:lnTo>
                </a:path>
                <a:path w="6825615" h="5819775">
                  <a:moveTo>
                    <a:pt x="6728464" y="1752699"/>
                  </a:moveTo>
                  <a:lnTo>
                    <a:pt x="6728464" y="1635313"/>
                  </a:lnTo>
                </a:path>
                <a:path w="6825615" h="5819775">
                  <a:moveTo>
                    <a:pt x="6685962" y="2008723"/>
                  </a:moveTo>
                  <a:lnTo>
                    <a:pt x="6707213" y="2008723"/>
                  </a:lnTo>
                  <a:lnTo>
                    <a:pt x="6697094" y="2008723"/>
                  </a:lnTo>
                </a:path>
                <a:path w="6825615" h="5819775">
                  <a:moveTo>
                    <a:pt x="6707213" y="2127121"/>
                  </a:moveTo>
                  <a:lnTo>
                    <a:pt x="6697094" y="2127121"/>
                  </a:lnTo>
                </a:path>
                <a:path w="6825615" h="5819775">
                  <a:moveTo>
                    <a:pt x="6707213" y="2024914"/>
                  </a:moveTo>
                  <a:lnTo>
                    <a:pt x="6707213" y="2110930"/>
                  </a:lnTo>
                </a:path>
                <a:path w="6825615" h="5819775">
                  <a:moveTo>
                    <a:pt x="6697094" y="2110930"/>
                  </a:moveTo>
                  <a:lnTo>
                    <a:pt x="6697094" y="2024914"/>
                  </a:lnTo>
                </a:path>
                <a:path w="6825615" h="5819775">
                  <a:moveTo>
                    <a:pt x="6707213" y="2008723"/>
                  </a:moveTo>
                  <a:lnTo>
                    <a:pt x="6707213" y="2024914"/>
                  </a:lnTo>
                  <a:lnTo>
                    <a:pt x="6697094" y="2024914"/>
                  </a:lnTo>
                  <a:lnTo>
                    <a:pt x="6697094" y="2008723"/>
                  </a:lnTo>
                  <a:lnTo>
                    <a:pt x="6707213" y="2008723"/>
                  </a:lnTo>
                </a:path>
                <a:path w="6825615" h="5819775">
                  <a:moveTo>
                    <a:pt x="6697094" y="2127121"/>
                  </a:moveTo>
                  <a:lnTo>
                    <a:pt x="6697094" y="2110930"/>
                  </a:lnTo>
                  <a:lnTo>
                    <a:pt x="6707213" y="2110930"/>
                  </a:lnTo>
                  <a:lnTo>
                    <a:pt x="6707213" y="2127121"/>
                  </a:lnTo>
                  <a:lnTo>
                    <a:pt x="6697094" y="2127121"/>
                  </a:lnTo>
                </a:path>
                <a:path w="6825615" h="5819775">
                  <a:moveTo>
                    <a:pt x="6653580" y="2127121"/>
                  </a:moveTo>
                  <a:lnTo>
                    <a:pt x="6653580" y="2008723"/>
                  </a:lnTo>
                </a:path>
                <a:path w="6825615" h="5819775">
                  <a:moveTo>
                    <a:pt x="6728464" y="2127121"/>
                  </a:moveTo>
                  <a:lnTo>
                    <a:pt x="6728464" y="2008723"/>
                  </a:lnTo>
                </a:path>
                <a:path w="6825615" h="5819775">
                  <a:moveTo>
                    <a:pt x="6707213" y="3590403"/>
                  </a:moveTo>
                  <a:lnTo>
                    <a:pt x="6697094" y="3590403"/>
                  </a:lnTo>
                </a:path>
                <a:path w="6825615" h="5819775">
                  <a:moveTo>
                    <a:pt x="6685962" y="3702730"/>
                  </a:moveTo>
                  <a:lnTo>
                    <a:pt x="6707213" y="3702730"/>
                  </a:lnTo>
                  <a:lnTo>
                    <a:pt x="6697094" y="3702730"/>
                  </a:lnTo>
                </a:path>
                <a:path w="6825615" h="5819775">
                  <a:moveTo>
                    <a:pt x="6707213" y="3606594"/>
                  </a:moveTo>
                  <a:lnTo>
                    <a:pt x="6707213" y="3686538"/>
                  </a:lnTo>
                </a:path>
                <a:path w="6825615" h="5819775">
                  <a:moveTo>
                    <a:pt x="6697094" y="3686538"/>
                  </a:moveTo>
                  <a:lnTo>
                    <a:pt x="6697094" y="3606594"/>
                  </a:lnTo>
                </a:path>
                <a:path w="6825615" h="5819775">
                  <a:moveTo>
                    <a:pt x="6707213" y="3590403"/>
                  </a:moveTo>
                  <a:lnTo>
                    <a:pt x="6707213" y="3606594"/>
                  </a:lnTo>
                  <a:lnTo>
                    <a:pt x="6697094" y="3606594"/>
                  </a:lnTo>
                  <a:lnTo>
                    <a:pt x="6697094" y="3590403"/>
                  </a:lnTo>
                  <a:lnTo>
                    <a:pt x="6707213" y="3590403"/>
                  </a:lnTo>
                </a:path>
                <a:path w="6825615" h="5819775">
                  <a:moveTo>
                    <a:pt x="6697094" y="3702730"/>
                  </a:moveTo>
                  <a:lnTo>
                    <a:pt x="6697094" y="3686538"/>
                  </a:lnTo>
                  <a:lnTo>
                    <a:pt x="6707213" y="3686538"/>
                  </a:lnTo>
                  <a:lnTo>
                    <a:pt x="6707213" y="3702730"/>
                  </a:lnTo>
                  <a:lnTo>
                    <a:pt x="6697094" y="3702730"/>
                  </a:lnTo>
                </a:path>
                <a:path w="6825615" h="5819775">
                  <a:moveTo>
                    <a:pt x="6653580" y="3702730"/>
                  </a:moveTo>
                  <a:lnTo>
                    <a:pt x="6653580" y="3590403"/>
                  </a:lnTo>
                </a:path>
                <a:path w="6825615" h="5819775">
                  <a:moveTo>
                    <a:pt x="6728464" y="3702730"/>
                  </a:moveTo>
                  <a:lnTo>
                    <a:pt x="6728464" y="3590403"/>
                  </a:lnTo>
                </a:path>
                <a:path w="6825615" h="5819775">
                  <a:moveTo>
                    <a:pt x="6685962" y="3959765"/>
                  </a:moveTo>
                  <a:lnTo>
                    <a:pt x="6707213" y="3959765"/>
                  </a:lnTo>
                  <a:lnTo>
                    <a:pt x="6697094" y="3959765"/>
                  </a:lnTo>
                </a:path>
                <a:path w="6825615" h="5819775">
                  <a:moveTo>
                    <a:pt x="6707213" y="4082211"/>
                  </a:moveTo>
                  <a:lnTo>
                    <a:pt x="6697094" y="4082211"/>
                  </a:lnTo>
                </a:path>
                <a:path w="6825615" h="5819775">
                  <a:moveTo>
                    <a:pt x="6707213" y="3974944"/>
                  </a:moveTo>
                  <a:lnTo>
                    <a:pt x="6707213" y="4066020"/>
                  </a:lnTo>
                </a:path>
                <a:path w="6825615" h="5819775">
                  <a:moveTo>
                    <a:pt x="6697094" y="4066020"/>
                  </a:moveTo>
                  <a:lnTo>
                    <a:pt x="6697094" y="3974944"/>
                  </a:lnTo>
                </a:path>
                <a:path w="6825615" h="5819775">
                  <a:moveTo>
                    <a:pt x="6707213" y="3959765"/>
                  </a:moveTo>
                  <a:lnTo>
                    <a:pt x="6707213" y="3974944"/>
                  </a:lnTo>
                  <a:lnTo>
                    <a:pt x="6697094" y="3974944"/>
                  </a:lnTo>
                  <a:lnTo>
                    <a:pt x="6697094" y="3959765"/>
                  </a:lnTo>
                  <a:lnTo>
                    <a:pt x="6707213" y="3959765"/>
                  </a:lnTo>
                </a:path>
                <a:path w="6825615" h="5819775">
                  <a:moveTo>
                    <a:pt x="6697094" y="4082211"/>
                  </a:moveTo>
                  <a:lnTo>
                    <a:pt x="6697094" y="4066020"/>
                  </a:lnTo>
                  <a:lnTo>
                    <a:pt x="6707213" y="4066020"/>
                  </a:lnTo>
                  <a:lnTo>
                    <a:pt x="6707213" y="4082211"/>
                  </a:lnTo>
                  <a:lnTo>
                    <a:pt x="6697094" y="4082211"/>
                  </a:lnTo>
                </a:path>
                <a:path w="6825615" h="5819775">
                  <a:moveTo>
                    <a:pt x="6653580" y="4082211"/>
                  </a:moveTo>
                  <a:lnTo>
                    <a:pt x="6653580" y="3959765"/>
                  </a:lnTo>
                </a:path>
                <a:path w="6825615" h="5819775">
                  <a:moveTo>
                    <a:pt x="6728464" y="4082211"/>
                  </a:moveTo>
                  <a:lnTo>
                    <a:pt x="6728464" y="3959765"/>
                  </a:lnTo>
                </a:path>
                <a:path w="6825615" h="5819775">
                  <a:moveTo>
                    <a:pt x="6728464" y="138637"/>
                  </a:moveTo>
                  <a:lnTo>
                    <a:pt x="6728464" y="0"/>
                  </a:lnTo>
                  <a:lnTo>
                    <a:pt x="103219" y="0"/>
                  </a:lnTo>
                  <a:lnTo>
                    <a:pt x="103219" y="138637"/>
                  </a:lnTo>
                </a:path>
                <a:path w="6825615" h="5819775">
                  <a:moveTo>
                    <a:pt x="6728464" y="887481"/>
                  </a:moveTo>
                  <a:lnTo>
                    <a:pt x="6728464" y="705330"/>
                  </a:lnTo>
                </a:path>
                <a:path w="6825615" h="5819775">
                  <a:moveTo>
                    <a:pt x="6728464" y="1635313"/>
                  </a:moveTo>
                  <a:lnTo>
                    <a:pt x="6728464" y="1453162"/>
                  </a:lnTo>
                </a:path>
                <a:path w="6825615" h="5819775">
                  <a:moveTo>
                    <a:pt x="6728464" y="2308261"/>
                  </a:moveTo>
                  <a:lnTo>
                    <a:pt x="6728464" y="2127121"/>
                  </a:lnTo>
                </a:path>
                <a:path w="6825615" h="5819775">
                  <a:moveTo>
                    <a:pt x="6728464" y="2949838"/>
                  </a:moveTo>
                  <a:lnTo>
                    <a:pt x="6728464" y="2767686"/>
                  </a:lnTo>
                </a:path>
                <a:path w="6825615" h="5819775">
                  <a:moveTo>
                    <a:pt x="6728464" y="3590403"/>
                  </a:moveTo>
                  <a:lnTo>
                    <a:pt x="6728464" y="3409264"/>
                  </a:lnTo>
                </a:path>
                <a:path w="6825615" h="5819775">
                  <a:moveTo>
                    <a:pt x="6728464" y="4264363"/>
                  </a:moveTo>
                  <a:lnTo>
                    <a:pt x="6728464" y="4082211"/>
                  </a:lnTo>
                </a:path>
                <a:path w="6825615" h="5819775">
                  <a:moveTo>
                    <a:pt x="6728464" y="5012195"/>
                  </a:moveTo>
                  <a:lnTo>
                    <a:pt x="6728464" y="4830043"/>
                  </a:lnTo>
                </a:path>
                <a:path w="6825615" h="5819775">
                  <a:moveTo>
                    <a:pt x="6317612" y="5717525"/>
                  </a:moveTo>
                  <a:lnTo>
                    <a:pt x="6728464" y="5717525"/>
                  </a:lnTo>
                  <a:lnTo>
                    <a:pt x="6728464" y="5577875"/>
                  </a:lnTo>
                </a:path>
                <a:path w="6825615" h="5819775">
                  <a:moveTo>
                    <a:pt x="6653580" y="5577875"/>
                  </a:moveTo>
                  <a:lnTo>
                    <a:pt x="6653580" y="5642640"/>
                  </a:lnTo>
                  <a:lnTo>
                    <a:pt x="6317612" y="5642640"/>
                  </a:lnTo>
                </a:path>
                <a:path w="6825615" h="5819775">
                  <a:moveTo>
                    <a:pt x="6653580" y="4830043"/>
                  </a:moveTo>
                  <a:lnTo>
                    <a:pt x="6653580" y="5012195"/>
                  </a:lnTo>
                </a:path>
                <a:path w="6825615" h="5819775">
                  <a:moveTo>
                    <a:pt x="6653580" y="4082211"/>
                  </a:moveTo>
                  <a:lnTo>
                    <a:pt x="6653580" y="4264363"/>
                  </a:lnTo>
                </a:path>
                <a:path w="6825615" h="5819775">
                  <a:moveTo>
                    <a:pt x="6653580" y="3409264"/>
                  </a:moveTo>
                  <a:lnTo>
                    <a:pt x="6653580" y="3590403"/>
                  </a:lnTo>
                </a:path>
                <a:path w="6825615" h="5819775">
                  <a:moveTo>
                    <a:pt x="6653580" y="2767686"/>
                  </a:moveTo>
                  <a:lnTo>
                    <a:pt x="6653580" y="2949838"/>
                  </a:lnTo>
                </a:path>
                <a:path w="6825615" h="5819775">
                  <a:moveTo>
                    <a:pt x="6653580" y="2127121"/>
                  </a:moveTo>
                  <a:lnTo>
                    <a:pt x="6653580" y="2308261"/>
                  </a:lnTo>
                </a:path>
                <a:path w="6825615" h="5819775">
                  <a:moveTo>
                    <a:pt x="6653580" y="1453162"/>
                  </a:moveTo>
                  <a:lnTo>
                    <a:pt x="6653580" y="1635313"/>
                  </a:lnTo>
                </a:path>
                <a:path w="6825615" h="5819775">
                  <a:moveTo>
                    <a:pt x="6653580" y="705330"/>
                  </a:moveTo>
                  <a:lnTo>
                    <a:pt x="6653580" y="887481"/>
                  </a:lnTo>
                </a:path>
                <a:path w="6825615" h="5819775">
                  <a:moveTo>
                    <a:pt x="177091" y="138637"/>
                  </a:moveTo>
                  <a:lnTo>
                    <a:pt x="177091" y="74884"/>
                  </a:lnTo>
                  <a:lnTo>
                    <a:pt x="6653580" y="74884"/>
                  </a:lnTo>
                  <a:lnTo>
                    <a:pt x="6653580" y="138637"/>
                  </a:lnTo>
                </a:path>
                <a:path w="6825615" h="5819775">
                  <a:moveTo>
                    <a:pt x="6728464" y="887481"/>
                  </a:moveTo>
                  <a:lnTo>
                    <a:pt x="6707213" y="887481"/>
                  </a:lnTo>
                  <a:lnTo>
                    <a:pt x="6697094" y="887481"/>
                  </a:lnTo>
                  <a:lnTo>
                    <a:pt x="6653580" y="887481"/>
                  </a:lnTo>
                </a:path>
                <a:path w="6825615" h="5819775">
                  <a:moveTo>
                    <a:pt x="6728464" y="1453162"/>
                  </a:moveTo>
                  <a:lnTo>
                    <a:pt x="6707213" y="1453162"/>
                  </a:lnTo>
                  <a:lnTo>
                    <a:pt x="6697094" y="1453162"/>
                  </a:lnTo>
                  <a:lnTo>
                    <a:pt x="6653580" y="1453162"/>
                  </a:lnTo>
                </a:path>
                <a:path w="6825615" h="5819775">
                  <a:moveTo>
                    <a:pt x="6728464" y="2308261"/>
                  </a:moveTo>
                  <a:lnTo>
                    <a:pt x="6707213" y="2308261"/>
                  </a:lnTo>
                  <a:lnTo>
                    <a:pt x="6697094" y="2308261"/>
                  </a:lnTo>
                  <a:lnTo>
                    <a:pt x="6653580" y="2308261"/>
                  </a:lnTo>
                </a:path>
                <a:path w="6825615" h="5819775">
                  <a:moveTo>
                    <a:pt x="6728464" y="2767686"/>
                  </a:moveTo>
                  <a:lnTo>
                    <a:pt x="6707213" y="2767686"/>
                  </a:lnTo>
                  <a:lnTo>
                    <a:pt x="6697094" y="2767686"/>
                  </a:lnTo>
                  <a:lnTo>
                    <a:pt x="6653580" y="2767686"/>
                  </a:lnTo>
                </a:path>
                <a:path w="6825615" h="5819775">
                  <a:moveTo>
                    <a:pt x="6728464" y="4264363"/>
                  </a:moveTo>
                  <a:lnTo>
                    <a:pt x="6707213" y="4264363"/>
                  </a:lnTo>
                  <a:lnTo>
                    <a:pt x="6697094" y="4264363"/>
                  </a:lnTo>
                  <a:lnTo>
                    <a:pt x="6653580" y="4264363"/>
                  </a:lnTo>
                </a:path>
                <a:path w="6825615" h="5819775">
                  <a:moveTo>
                    <a:pt x="6728464" y="4830043"/>
                  </a:moveTo>
                  <a:lnTo>
                    <a:pt x="6707213" y="4830043"/>
                  </a:lnTo>
                  <a:lnTo>
                    <a:pt x="6697094" y="4830043"/>
                  </a:lnTo>
                  <a:lnTo>
                    <a:pt x="6653580" y="4830043"/>
                  </a:lnTo>
                </a:path>
                <a:path w="6825615" h="5819775">
                  <a:moveTo>
                    <a:pt x="6728464" y="3409264"/>
                  </a:moveTo>
                  <a:lnTo>
                    <a:pt x="6707213" y="3409264"/>
                  </a:lnTo>
                  <a:lnTo>
                    <a:pt x="6697094" y="3409264"/>
                  </a:lnTo>
                  <a:lnTo>
                    <a:pt x="6653580" y="3409264"/>
                  </a:lnTo>
                </a:path>
                <a:path w="6825615" h="5819775">
                  <a:moveTo>
                    <a:pt x="6728464" y="2949838"/>
                  </a:moveTo>
                  <a:lnTo>
                    <a:pt x="6707213" y="2949838"/>
                  </a:lnTo>
                  <a:lnTo>
                    <a:pt x="6697094" y="2949838"/>
                  </a:lnTo>
                  <a:lnTo>
                    <a:pt x="6653580" y="2949838"/>
                  </a:lnTo>
                </a:path>
                <a:path w="6825615" h="5819775">
                  <a:moveTo>
                    <a:pt x="6728464" y="5577875"/>
                  </a:moveTo>
                  <a:lnTo>
                    <a:pt x="6707213" y="5577875"/>
                  </a:lnTo>
                  <a:lnTo>
                    <a:pt x="6697094" y="5577875"/>
                  </a:lnTo>
                  <a:lnTo>
                    <a:pt x="6653580" y="5577875"/>
                  </a:lnTo>
                </a:path>
                <a:path w="6825615" h="5819775">
                  <a:moveTo>
                    <a:pt x="6728464" y="5012195"/>
                  </a:moveTo>
                  <a:lnTo>
                    <a:pt x="6707213" y="5012195"/>
                  </a:lnTo>
                  <a:lnTo>
                    <a:pt x="6697094" y="5012195"/>
                  </a:lnTo>
                  <a:lnTo>
                    <a:pt x="6653580" y="5012195"/>
                  </a:lnTo>
                </a:path>
                <a:path w="6825615" h="5819775">
                  <a:moveTo>
                    <a:pt x="6728464" y="705330"/>
                  </a:moveTo>
                  <a:lnTo>
                    <a:pt x="6707213" y="705330"/>
                  </a:lnTo>
                  <a:lnTo>
                    <a:pt x="6697094" y="705330"/>
                  </a:lnTo>
                  <a:lnTo>
                    <a:pt x="6653580" y="705330"/>
                  </a:lnTo>
                </a:path>
                <a:path w="6825615" h="5819775">
                  <a:moveTo>
                    <a:pt x="6728464" y="138637"/>
                  </a:moveTo>
                  <a:lnTo>
                    <a:pt x="6707213" y="138637"/>
                  </a:lnTo>
                  <a:lnTo>
                    <a:pt x="6697094" y="138637"/>
                  </a:lnTo>
                  <a:lnTo>
                    <a:pt x="6653580" y="138637"/>
                  </a:lnTo>
                </a:path>
                <a:path w="6825615" h="5819775">
                  <a:moveTo>
                    <a:pt x="6728464" y="1635313"/>
                  </a:moveTo>
                  <a:lnTo>
                    <a:pt x="6707213" y="1635313"/>
                  </a:lnTo>
                  <a:lnTo>
                    <a:pt x="6697094" y="1635313"/>
                  </a:lnTo>
                  <a:lnTo>
                    <a:pt x="6653580" y="1635313"/>
                  </a:lnTo>
                </a:path>
                <a:path w="6825615" h="5819775">
                  <a:moveTo>
                    <a:pt x="6728464" y="2127121"/>
                  </a:moveTo>
                  <a:lnTo>
                    <a:pt x="6707213" y="2127121"/>
                  </a:lnTo>
                  <a:lnTo>
                    <a:pt x="6697094" y="2127121"/>
                  </a:lnTo>
                  <a:lnTo>
                    <a:pt x="6653580" y="2127121"/>
                  </a:lnTo>
                </a:path>
                <a:path w="6825615" h="5819775">
                  <a:moveTo>
                    <a:pt x="6728464" y="3590403"/>
                  </a:moveTo>
                  <a:lnTo>
                    <a:pt x="6707213" y="3590403"/>
                  </a:lnTo>
                  <a:lnTo>
                    <a:pt x="6697094" y="3590403"/>
                  </a:lnTo>
                  <a:lnTo>
                    <a:pt x="6653580" y="3590403"/>
                  </a:lnTo>
                </a:path>
                <a:path w="6825615" h="5819775">
                  <a:moveTo>
                    <a:pt x="6728464" y="4082211"/>
                  </a:moveTo>
                  <a:lnTo>
                    <a:pt x="6707213" y="4082211"/>
                  </a:lnTo>
                  <a:lnTo>
                    <a:pt x="6697094" y="4082211"/>
                  </a:lnTo>
                  <a:lnTo>
                    <a:pt x="6653580" y="4082211"/>
                  </a:lnTo>
                </a:path>
                <a:path w="6825615" h="5819775">
                  <a:moveTo>
                    <a:pt x="6707213" y="138637"/>
                  </a:moveTo>
                  <a:lnTo>
                    <a:pt x="6707213" y="21250"/>
                  </a:lnTo>
                  <a:lnTo>
                    <a:pt x="6628281" y="21250"/>
                  </a:lnTo>
                </a:path>
                <a:path w="6825615" h="5819775">
                  <a:moveTo>
                    <a:pt x="6707213" y="1499711"/>
                  </a:moveTo>
                  <a:lnTo>
                    <a:pt x="6707213" y="1453162"/>
                  </a:lnTo>
                </a:path>
                <a:path w="6825615" h="5819775">
                  <a:moveTo>
                    <a:pt x="6707213" y="1635313"/>
                  </a:moveTo>
                  <a:lnTo>
                    <a:pt x="6707213" y="1588763"/>
                  </a:lnTo>
                </a:path>
                <a:path w="6825615" h="5819775">
                  <a:moveTo>
                    <a:pt x="6707213" y="751879"/>
                  </a:moveTo>
                  <a:lnTo>
                    <a:pt x="6707213" y="705330"/>
                  </a:lnTo>
                </a:path>
                <a:path w="6825615" h="5819775">
                  <a:moveTo>
                    <a:pt x="6707213" y="887481"/>
                  </a:moveTo>
                  <a:lnTo>
                    <a:pt x="6707213" y="839919"/>
                  </a:lnTo>
                </a:path>
                <a:path w="6825615" h="5819775">
                  <a:moveTo>
                    <a:pt x="6707213" y="3455813"/>
                  </a:moveTo>
                  <a:lnTo>
                    <a:pt x="6707213" y="3409264"/>
                  </a:lnTo>
                </a:path>
                <a:path w="6825615" h="5819775">
                  <a:moveTo>
                    <a:pt x="6707213" y="3590403"/>
                  </a:moveTo>
                  <a:lnTo>
                    <a:pt x="6707213" y="3543853"/>
                  </a:lnTo>
                </a:path>
                <a:path w="6825615" h="5819775">
                  <a:moveTo>
                    <a:pt x="6707213" y="2173671"/>
                  </a:moveTo>
                  <a:lnTo>
                    <a:pt x="6707213" y="2127121"/>
                  </a:lnTo>
                </a:path>
                <a:path w="6825615" h="5819775">
                  <a:moveTo>
                    <a:pt x="6707213" y="2308261"/>
                  </a:moveTo>
                  <a:lnTo>
                    <a:pt x="6707213" y="2261711"/>
                  </a:lnTo>
                </a:path>
                <a:path w="6825615" h="5819775">
                  <a:moveTo>
                    <a:pt x="6707213" y="2814236"/>
                  </a:moveTo>
                  <a:lnTo>
                    <a:pt x="6707213" y="2767686"/>
                  </a:lnTo>
                </a:path>
                <a:path w="6825615" h="5819775">
                  <a:moveTo>
                    <a:pt x="6707213" y="2949838"/>
                  </a:moveTo>
                  <a:lnTo>
                    <a:pt x="6707213" y="2902276"/>
                  </a:lnTo>
                </a:path>
                <a:path w="6825615" h="5819775">
                  <a:moveTo>
                    <a:pt x="6660663" y="5696274"/>
                  </a:moveTo>
                  <a:lnTo>
                    <a:pt x="6707213" y="5696274"/>
                  </a:lnTo>
                  <a:lnTo>
                    <a:pt x="6707213" y="5577875"/>
                  </a:lnTo>
                </a:path>
                <a:path w="6825615" h="5819775">
                  <a:moveTo>
                    <a:pt x="6707213" y="4876593"/>
                  </a:moveTo>
                  <a:lnTo>
                    <a:pt x="6707213" y="4830043"/>
                  </a:lnTo>
                </a:path>
                <a:path w="6825615" h="5819775">
                  <a:moveTo>
                    <a:pt x="6707213" y="5012195"/>
                  </a:moveTo>
                  <a:lnTo>
                    <a:pt x="6707213" y="4965645"/>
                  </a:lnTo>
                </a:path>
                <a:path w="6825615" h="5819775">
                  <a:moveTo>
                    <a:pt x="6707213" y="4128761"/>
                  </a:moveTo>
                  <a:lnTo>
                    <a:pt x="6707213" y="4082211"/>
                  </a:lnTo>
                </a:path>
                <a:path w="6825615" h="5819775">
                  <a:moveTo>
                    <a:pt x="6707213" y="4264363"/>
                  </a:moveTo>
                  <a:lnTo>
                    <a:pt x="6707213" y="4216801"/>
                  </a:lnTo>
                </a:path>
                <a:path w="6825615" h="5819775">
                  <a:moveTo>
                    <a:pt x="6707213" y="3589391"/>
                  </a:moveTo>
                  <a:lnTo>
                    <a:pt x="6706201" y="3590403"/>
                  </a:lnTo>
                </a:path>
                <a:path w="6825615" h="5819775">
                  <a:moveTo>
                    <a:pt x="6707213" y="2128133"/>
                  </a:moveTo>
                  <a:lnTo>
                    <a:pt x="6708225" y="2127121"/>
                  </a:lnTo>
                </a:path>
                <a:path w="6825615" h="5819775">
                  <a:moveTo>
                    <a:pt x="6707213" y="2769710"/>
                  </a:moveTo>
                  <a:lnTo>
                    <a:pt x="6708225" y="2767686"/>
                  </a:lnTo>
                </a:path>
                <a:path w="6825615" h="5819775">
                  <a:moveTo>
                    <a:pt x="6707213" y="3410276"/>
                  </a:moveTo>
                  <a:lnTo>
                    <a:pt x="6708225" y="3409264"/>
                  </a:lnTo>
                </a:path>
                <a:path w="6825615" h="5819775">
                  <a:moveTo>
                    <a:pt x="6707213" y="136613"/>
                  </a:moveTo>
                  <a:lnTo>
                    <a:pt x="6709237" y="138637"/>
                  </a:lnTo>
                </a:path>
                <a:path w="6825615" h="5819775">
                  <a:moveTo>
                    <a:pt x="6728464" y="1011"/>
                  </a:moveTo>
                  <a:lnTo>
                    <a:pt x="6728464" y="2023"/>
                  </a:lnTo>
                </a:path>
                <a:path w="6825615" h="5819775">
                  <a:moveTo>
                    <a:pt x="6709237" y="887481"/>
                  </a:moveTo>
                  <a:lnTo>
                    <a:pt x="6707213" y="884445"/>
                  </a:lnTo>
                </a:path>
                <a:path w="6825615" h="5819775">
                  <a:moveTo>
                    <a:pt x="6728464" y="707354"/>
                  </a:moveTo>
                  <a:lnTo>
                    <a:pt x="6727452" y="705330"/>
                  </a:lnTo>
                </a:path>
                <a:path w="6825615" h="5819775">
                  <a:moveTo>
                    <a:pt x="6709237" y="1635313"/>
                  </a:moveTo>
                  <a:lnTo>
                    <a:pt x="6707213" y="1632277"/>
                  </a:lnTo>
                </a:path>
                <a:path w="6825615" h="5819775">
                  <a:moveTo>
                    <a:pt x="6728464" y="1456198"/>
                  </a:moveTo>
                  <a:lnTo>
                    <a:pt x="6727452" y="1453162"/>
                  </a:lnTo>
                </a:path>
                <a:path w="6825615" h="5819775">
                  <a:moveTo>
                    <a:pt x="6727452" y="5577875"/>
                  </a:moveTo>
                  <a:lnTo>
                    <a:pt x="6728464" y="5580911"/>
                  </a:lnTo>
                </a:path>
                <a:path w="6825615" h="5819775">
                  <a:moveTo>
                    <a:pt x="6709237" y="5012195"/>
                  </a:moveTo>
                  <a:lnTo>
                    <a:pt x="6707213" y="5009159"/>
                  </a:lnTo>
                </a:path>
                <a:path w="6825615" h="5819775">
                  <a:moveTo>
                    <a:pt x="6728464" y="4833079"/>
                  </a:moveTo>
                  <a:lnTo>
                    <a:pt x="6727452" y="4830043"/>
                  </a:lnTo>
                </a:path>
                <a:path w="6825615" h="5819775">
                  <a:moveTo>
                    <a:pt x="6709237" y="4264363"/>
                  </a:moveTo>
                  <a:lnTo>
                    <a:pt x="6707213" y="4261327"/>
                  </a:lnTo>
                </a:path>
                <a:path w="6825615" h="5819775">
                  <a:moveTo>
                    <a:pt x="6728464" y="4084235"/>
                  </a:moveTo>
                  <a:lnTo>
                    <a:pt x="6727452" y="4082211"/>
                  </a:lnTo>
                </a:path>
                <a:path w="6825615" h="5819775">
                  <a:moveTo>
                    <a:pt x="922899" y="5696274"/>
                  </a:moveTo>
                  <a:lnTo>
                    <a:pt x="798429" y="5819732"/>
                  </a:lnTo>
                </a:path>
                <a:path w="6825615" h="5819775">
                  <a:moveTo>
                    <a:pt x="725569" y="5748895"/>
                  </a:moveTo>
                  <a:lnTo>
                    <a:pt x="671935" y="5696274"/>
                  </a:lnTo>
                </a:path>
                <a:path w="6825615" h="5819775">
                  <a:moveTo>
                    <a:pt x="930995" y="5696274"/>
                  </a:moveTo>
                  <a:lnTo>
                    <a:pt x="922899" y="5696274"/>
                  </a:lnTo>
                  <a:lnTo>
                    <a:pt x="922899" y="5674011"/>
                  </a:lnTo>
                  <a:lnTo>
                    <a:pt x="930995" y="5674011"/>
                  </a:lnTo>
                  <a:lnTo>
                    <a:pt x="930995" y="5696274"/>
                  </a:lnTo>
                </a:path>
                <a:path w="6825615" h="5819775">
                  <a:moveTo>
                    <a:pt x="663840" y="5674011"/>
                  </a:moveTo>
                  <a:lnTo>
                    <a:pt x="671935" y="5674011"/>
                  </a:lnTo>
                  <a:lnTo>
                    <a:pt x="671935" y="5696274"/>
                  </a:lnTo>
                  <a:lnTo>
                    <a:pt x="663840" y="5696274"/>
                  </a:lnTo>
                  <a:lnTo>
                    <a:pt x="663840" y="5674011"/>
                  </a:lnTo>
                </a:path>
                <a:path w="6825615" h="5819775">
                  <a:moveTo>
                    <a:pt x="1080764" y="5696274"/>
                  </a:moveTo>
                  <a:lnTo>
                    <a:pt x="1080764" y="5685142"/>
                  </a:lnTo>
                </a:path>
                <a:path w="6825615" h="5819775">
                  <a:moveTo>
                    <a:pt x="930995" y="5674011"/>
                  </a:moveTo>
                  <a:lnTo>
                    <a:pt x="930995" y="5696274"/>
                  </a:lnTo>
                  <a:lnTo>
                    <a:pt x="930995" y="5685142"/>
                  </a:lnTo>
                </a:path>
                <a:path w="6825615" h="5819775">
                  <a:moveTo>
                    <a:pt x="1064572" y="5696274"/>
                  </a:moveTo>
                  <a:lnTo>
                    <a:pt x="947186" y="5696274"/>
                  </a:lnTo>
                </a:path>
                <a:path w="6825615" h="5819775">
                  <a:moveTo>
                    <a:pt x="947186" y="5685142"/>
                  </a:moveTo>
                  <a:lnTo>
                    <a:pt x="1064572" y="5685142"/>
                  </a:lnTo>
                </a:path>
                <a:path w="6825615" h="5819775">
                  <a:moveTo>
                    <a:pt x="1080764" y="5696274"/>
                  </a:moveTo>
                  <a:lnTo>
                    <a:pt x="1064572" y="5696274"/>
                  </a:lnTo>
                  <a:lnTo>
                    <a:pt x="1064572" y="5685142"/>
                  </a:lnTo>
                  <a:lnTo>
                    <a:pt x="1080764" y="5685142"/>
                  </a:lnTo>
                  <a:lnTo>
                    <a:pt x="1080764" y="5696274"/>
                  </a:lnTo>
                </a:path>
                <a:path w="6825615" h="5819775">
                  <a:moveTo>
                    <a:pt x="930995" y="5685142"/>
                  </a:moveTo>
                  <a:lnTo>
                    <a:pt x="947186" y="5685142"/>
                  </a:lnTo>
                  <a:lnTo>
                    <a:pt x="947186" y="5696274"/>
                  </a:lnTo>
                  <a:lnTo>
                    <a:pt x="930995" y="5696274"/>
                  </a:lnTo>
                  <a:lnTo>
                    <a:pt x="930995" y="5685142"/>
                  </a:lnTo>
                </a:path>
                <a:path w="6825615" h="5819775">
                  <a:moveTo>
                    <a:pt x="930995" y="5642640"/>
                  </a:moveTo>
                  <a:lnTo>
                    <a:pt x="1080764" y="5642640"/>
                  </a:lnTo>
                </a:path>
                <a:path w="6825615" h="5819775">
                  <a:moveTo>
                    <a:pt x="930995" y="5717525"/>
                  </a:moveTo>
                  <a:lnTo>
                    <a:pt x="1080764" y="5717525"/>
                  </a:lnTo>
                </a:path>
                <a:path w="6825615" h="5819775">
                  <a:moveTo>
                    <a:pt x="663840" y="5674011"/>
                  </a:moveTo>
                  <a:lnTo>
                    <a:pt x="663840" y="5696274"/>
                  </a:lnTo>
                  <a:lnTo>
                    <a:pt x="663840" y="5685142"/>
                  </a:lnTo>
                </a:path>
                <a:path w="6825615" h="5819775">
                  <a:moveTo>
                    <a:pt x="514071" y="5696274"/>
                  </a:moveTo>
                  <a:lnTo>
                    <a:pt x="514071" y="5685142"/>
                  </a:lnTo>
                </a:path>
                <a:path w="6825615" h="5819775">
                  <a:moveTo>
                    <a:pt x="647648" y="5696274"/>
                  </a:moveTo>
                  <a:lnTo>
                    <a:pt x="530262" y="5696274"/>
                  </a:lnTo>
                </a:path>
                <a:path w="6825615" h="5819775">
                  <a:moveTo>
                    <a:pt x="530262" y="5685142"/>
                  </a:moveTo>
                  <a:lnTo>
                    <a:pt x="647648" y="5685142"/>
                  </a:lnTo>
                </a:path>
                <a:path w="6825615" h="5819775">
                  <a:moveTo>
                    <a:pt x="663840" y="5696274"/>
                  </a:moveTo>
                  <a:lnTo>
                    <a:pt x="647648" y="5696274"/>
                  </a:lnTo>
                  <a:lnTo>
                    <a:pt x="647648" y="5685142"/>
                  </a:lnTo>
                  <a:lnTo>
                    <a:pt x="663840" y="5685142"/>
                  </a:lnTo>
                  <a:lnTo>
                    <a:pt x="663840" y="5696274"/>
                  </a:lnTo>
                </a:path>
                <a:path w="6825615" h="5819775">
                  <a:moveTo>
                    <a:pt x="514071" y="5685142"/>
                  </a:moveTo>
                  <a:lnTo>
                    <a:pt x="530262" y="5685142"/>
                  </a:lnTo>
                  <a:lnTo>
                    <a:pt x="530262" y="5696274"/>
                  </a:lnTo>
                  <a:lnTo>
                    <a:pt x="514071" y="5696274"/>
                  </a:lnTo>
                  <a:lnTo>
                    <a:pt x="514071" y="5685142"/>
                  </a:lnTo>
                </a:path>
                <a:path w="6825615" h="5819775">
                  <a:moveTo>
                    <a:pt x="514071" y="5642640"/>
                  </a:moveTo>
                  <a:lnTo>
                    <a:pt x="663840" y="5642640"/>
                  </a:lnTo>
                </a:path>
                <a:path w="6825615" h="5819775">
                  <a:moveTo>
                    <a:pt x="514071" y="5717525"/>
                  </a:moveTo>
                  <a:lnTo>
                    <a:pt x="663840" y="5717525"/>
                  </a:lnTo>
                </a:path>
                <a:path w="6825615" h="5819775">
                  <a:moveTo>
                    <a:pt x="103219" y="5577875"/>
                  </a:moveTo>
                  <a:lnTo>
                    <a:pt x="103219" y="5717525"/>
                  </a:lnTo>
                  <a:lnTo>
                    <a:pt x="514071" y="5717525"/>
                  </a:lnTo>
                </a:path>
                <a:path w="6825615" h="5819775">
                  <a:moveTo>
                    <a:pt x="514071" y="5642640"/>
                  </a:moveTo>
                  <a:lnTo>
                    <a:pt x="177091" y="5642640"/>
                  </a:lnTo>
                  <a:lnTo>
                    <a:pt x="177091" y="5577875"/>
                  </a:lnTo>
                </a:path>
                <a:path w="6825615" h="5819775">
                  <a:moveTo>
                    <a:pt x="1080764" y="5717525"/>
                  </a:moveTo>
                  <a:lnTo>
                    <a:pt x="1080764" y="5696274"/>
                  </a:lnTo>
                  <a:lnTo>
                    <a:pt x="1080764" y="5685142"/>
                  </a:lnTo>
                  <a:lnTo>
                    <a:pt x="1080764" y="5642640"/>
                  </a:lnTo>
                </a:path>
                <a:path w="6825615" h="5819775">
                  <a:moveTo>
                    <a:pt x="514071" y="5717525"/>
                  </a:moveTo>
                  <a:lnTo>
                    <a:pt x="514071" y="5696274"/>
                  </a:lnTo>
                  <a:lnTo>
                    <a:pt x="514071" y="5685142"/>
                  </a:lnTo>
                  <a:lnTo>
                    <a:pt x="514071" y="5642640"/>
                  </a:lnTo>
                </a:path>
                <a:path w="6825615" h="5819775">
                  <a:moveTo>
                    <a:pt x="467521" y="5696274"/>
                  </a:moveTo>
                  <a:lnTo>
                    <a:pt x="514071" y="5696274"/>
                  </a:lnTo>
                </a:path>
                <a:path w="6825615" h="5819775">
                  <a:moveTo>
                    <a:pt x="250963" y="5696274"/>
                  </a:moveTo>
                  <a:lnTo>
                    <a:pt x="386565" y="5696274"/>
                  </a:lnTo>
                </a:path>
                <a:path w="6825615" h="5819775">
                  <a:moveTo>
                    <a:pt x="124470" y="5577875"/>
                  </a:moveTo>
                  <a:lnTo>
                    <a:pt x="124470" y="5696274"/>
                  </a:lnTo>
                  <a:lnTo>
                    <a:pt x="171019" y="5696274"/>
                  </a:lnTo>
                </a:path>
                <a:path w="6825615" h="5819775">
                  <a:moveTo>
                    <a:pt x="1081776" y="5717525"/>
                  </a:moveTo>
                  <a:lnTo>
                    <a:pt x="1080764" y="5715501"/>
                  </a:lnTo>
                </a:path>
                <a:path w="6825615" h="5819775">
                  <a:moveTo>
                    <a:pt x="1080764" y="5697286"/>
                  </a:moveTo>
                  <a:lnTo>
                    <a:pt x="1080764" y="56962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4" name="object 2454"/>
            <p:cNvSpPr/>
            <p:nvPr/>
          </p:nvSpPr>
          <p:spPr>
            <a:xfrm>
              <a:off x="2063031" y="620090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55" name="object 2455"/>
            <p:cNvSpPr/>
            <p:nvPr/>
          </p:nvSpPr>
          <p:spPr>
            <a:xfrm>
              <a:off x="2065055" y="5343777"/>
              <a:ext cx="2950845" cy="972819"/>
            </a:xfrm>
            <a:custGeom>
              <a:avLst/>
              <a:gdLst/>
              <a:ahLst/>
              <a:cxnLst/>
              <a:rect l="l" t="t" r="r" b="b"/>
              <a:pathLst>
                <a:path w="2950845" h="972820">
                  <a:moveTo>
                    <a:pt x="1011" y="880397"/>
                  </a:moveTo>
                  <a:lnTo>
                    <a:pt x="0" y="881409"/>
                  </a:lnTo>
                </a:path>
                <a:path w="2950845" h="972820">
                  <a:moveTo>
                    <a:pt x="2395288" y="827776"/>
                  </a:moveTo>
                  <a:lnTo>
                    <a:pt x="2395288" y="849027"/>
                  </a:lnTo>
                </a:path>
                <a:path w="2950845" h="972820">
                  <a:moveTo>
                    <a:pt x="2653336" y="849027"/>
                  </a:moveTo>
                  <a:lnTo>
                    <a:pt x="2529878" y="972485"/>
                  </a:lnTo>
                </a:path>
                <a:path w="2950845" h="972820">
                  <a:moveTo>
                    <a:pt x="2457017" y="901648"/>
                  </a:moveTo>
                  <a:lnTo>
                    <a:pt x="2403384" y="849027"/>
                  </a:lnTo>
                </a:path>
                <a:path w="2950845" h="972820">
                  <a:moveTo>
                    <a:pt x="2662444" y="849027"/>
                  </a:moveTo>
                  <a:lnTo>
                    <a:pt x="2653336" y="849027"/>
                  </a:lnTo>
                  <a:lnTo>
                    <a:pt x="2653336" y="827776"/>
                  </a:lnTo>
                  <a:lnTo>
                    <a:pt x="2662444" y="827776"/>
                  </a:lnTo>
                  <a:lnTo>
                    <a:pt x="2662444" y="849027"/>
                  </a:lnTo>
                </a:path>
                <a:path w="2950845" h="972820">
                  <a:moveTo>
                    <a:pt x="2395288" y="827776"/>
                  </a:moveTo>
                  <a:lnTo>
                    <a:pt x="2403384" y="827776"/>
                  </a:lnTo>
                  <a:lnTo>
                    <a:pt x="2403384" y="849027"/>
                  </a:lnTo>
                  <a:lnTo>
                    <a:pt x="2395288" y="849027"/>
                  </a:lnTo>
                  <a:lnTo>
                    <a:pt x="2395288" y="827776"/>
                  </a:lnTo>
                </a:path>
                <a:path w="2950845" h="972820">
                  <a:moveTo>
                    <a:pt x="1913600" y="827776"/>
                  </a:moveTo>
                  <a:lnTo>
                    <a:pt x="1913600" y="849027"/>
                  </a:lnTo>
                </a:path>
                <a:path w="2950845" h="972820">
                  <a:moveTo>
                    <a:pt x="1905504" y="849027"/>
                  </a:moveTo>
                  <a:lnTo>
                    <a:pt x="1782046" y="972485"/>
                  </a:lnTo>
                </a:path>
                <a:path w="2950845" h="972820">
                  <a:moveTo>
                    <a:pt x="1708173" y="901648"/>
                  </a:moveTo>
                  <a:lnTo>
                    <a:pt x="1655552" y="849027"/>
                  </a:lnTo>
                </a:path>
                <a:path w="2950845" h="972820">
                  <a:moveTo>
                    <a:pt x="1913600" y="849027"/>
                  </a:moveTo>
                  <a:lnTo>
                    <a:pt x="1905504" y="849027"/>
                  </a:lnTo>
                  <a:lnTo>
                    <a:pt x="1905504" y="827776"/>
                  </a:lnTo>
                  <a:lnTo>
                    <a:pt x="1913600" y="827776"/>
                  </a:lnTo>
                  <a:lnTo>
                    <a:pt x="1913600" y="849027"/>
                  </a:lnTo>
                </a:path>
                <a:path w="2950845" h="972820">
                  <a:moveTo>
                    <a:pt x="1646444" y="827776"/>
                  </a:moveTo>
                  <a:lnTo>
                    <a:pt x="1655552" y="827776"/>
                  </a:lnTo>
                  <a:lnTo>
                    <a:pt x="1655552" y="849027"/>
                  </a:lnTo>
                  <a:lnTo>
                    <a:pt x="1646444" y="849027"/>
                  </a:lnTo>
                  <a:lnTo>
                    <a:pt x="1646444" y="827776"/>
                  </a:lnTo>
                </a:path>
                <a:path w="2950845" h="972820">
                  <a:moveTo>
                    <a:pt x="898612" y="827776"/>
                  </a:moveTo>
                  <a:lnTo>
                    <a:pt x="898612" y="849027"/>
                  </a:lnTo>
                </a:path>
                <a:path w="2950845" h="972820">
                  <a:moveTo>
                    <a:pt x="1157672" y="849027"/>
                  </a:moveTo>
                  <a:lnTo>
                    <a:pt x="1033202" y="972485"/>
                  </a:lnTo>
                </a:path>
                <a:path w="2950845" h="972820">
                  <a:moveTo>
                    <a:pt x="960341" y="901648"/>
                  </a:moveTo>
                  <a:lnTo>
                    <a:pt x="907720" y="849027"/>
                  </a:lnTo>
                </a:path>
                <a:path w="2950845" h="972820">
                  <a:moveTo>
                    <a:pt x="1165767" y="849027"/>
                  </a:moveTo>
                  <a:lnTo>
                    <a:pt x="1157672" y="849027"/>
                  </a:lnTo>
                  <a:lnTo>
                    <a:pt x="1157672" y="827776"/>
                  </a:lnTo>
                  <a:lnTo>
                    <a:pt x="1165767" y="827776"/>
                  </a:lnTo>
                  <a:lnTo>
                    <a:pt x="1165767" y="849027"/>
                  </a:lnTo>
                </a:path>
                <a:path w="2950845" h="972820">
                  <a:moveTo>
                    <a:pt x="898612" y="827776"/>
                  </a:moveTo>
                  <a:lnTo>
                    <a:pt x="907720" y="827776"/>
                  </a:lnTo>
                  <a:lnTo>
                    <a:pt x="907720" y="849027"/>
                  </a:lnTo>
                  <a:lnTo>
                    <a:pt x="898612" y="849027"/>
                  </a:lnTo>
                  <a:lnTo>
                    <a:pt x="898612" y="827776"/>
                  </a:lnTo>
                </a:path>
                <a:path w="2950845" h="972820">
                  <a:moveTo>
                    <a:pt x="2662444" y="860158"/>
                  </a:moveTo>
                  <a:lnTo>
                    <a:pt x="2662444" y="849027"/>
                  </a:lnTo>
                  <a:lnTo>
                    <a:pt x="2662444" y="827776"/>
                  </a:lnTo>
                </a:path>
                <a:path w="2950845" h="972820">
                  <a:moveTo>
                    <a:pt x="2812212" y="860158"/>
                  </a:moveTo>
                  <a:lnTo>
                    <a:pt x="2812212" y="849027"/>
                  </a:lnTo>
                </a:path>
                <a:path w="2950845" h="972820">
                  <a:moveTo>
                    <a:pt x="2678635" y="860158"/>
                  </a:moveTo>
                  <a:lnTo>
                    <a:pt x="2796021" y="860158"/>
                  </a:lnTo>
                </a:path>
                <a:path w="2950845" h="972820">
                  <a:moveTo>
                    <a:pt x="2796021" y="849027"/>
                  </a:moveTo>
                  <a:lnTo>
                    <a:pt x="2678635" y="849027"/>
                  </a:lnTo>
                </a:path>
                <a:path w="2950845" h="972820">
                  <a:moveTo>
                    <a:pt x="2662444" y="860158"/>
                  </a:moveTo>
                  <a:lnTo>
                    <a:pt x="2678635" y="860158"/>
                  </a:lnTo>
                  <a:lnTo>
                    <a:pt x="2678635" y="849027"/>
                  </a:lnTo>
                  <a:lnTo>
                    <a:pt x="2662444" y="849027"/>
                  </a:lnTo>
                  <a:lnTo>
                    <a:pt x="2662444" y="860158"/>
                  </a:lnTo>
                </a:path>
                <a:path w="2950845" h="972820">
                  <a:moveTo>
                    <a:pt x="2812212" y="849027"/>
                  </a:moveTo>
                  <a:lnTo>
                    <a:pt x="2796021" y="849027"/>
                  </a:lnTo>
                  <a:lnTo>
                    <a:pt x="2796021" y="860158"/>
                  </a:lnTo>
                  <a:lnTo>
                    <a:pt x="2812212" y="860158"/>
                  </a:lnTo>
                  <a:lnTo>
                    <a:pt x="2812212" y="849027"/>
                  </a:lnTo>
                </a:path>
                <a:path w="2950845" h="972820">
                  <a:moveTo>
                    <a:pt x="2812212" y="806525"/>
                  </a:moveTo>
                  <a:lnTo>
                    <a:pt x="2662444" y="806525"/>
                  </a:lnTo>
                </a:path>
                <a:path w="2950845" h="972820">
                  <a:moveTo>
                    <a:pt x="2812212" y="881409"/>
                  </a:moveTo>
                  <a:lnTo>
                    <a:pt x="2662444" y="881409"/>
                  </a:lnTo>
                </a:path>
                <a:path w="2950845" h="972820">
                  <a:moveTo>
                    <a:pt x="2245520" y="860158"/>
                  </a:moveTo>
                  <a:lnTo>
                    <a:pt x="2245520" y="849027"/>
                  </a:lnTo>
                </a:path>
                <a:path w="2950845" h="972820">
                  <a:moveTo>
                    <a:pt x="2395288" y="860158"/>
                  </a:moveTo>
                  <a:lnTo>
                    <a:pt x="2395288" y="849027"/>
                  </a:lnTo>
                </a:path>
                <a:path w="2950845" h="972820">
                  <a:moveTo>
                    <a:pt x="2261711" y="860158"/>
                  </a:moveTo>
                  <a:lnTo>
                    <a:pt x="2379097" y="860158"/>
                  </a:lnTo>
                </a:path>
                <a:path w="2950845" h="972820">
                  <a:moveTo>
                    <a:pt x="2379097" y="849027"/>
                  </a:moveTo>
                  <a:lnTo>
                    <a:pt x="2261711" y="849027"/>
                  </a:lnTo>
                </a:path>
                <a:path w="2950845" h="972820">
                  <a:moveTo>
                    <a:pt x="2245520" y="860158"/>
                  </a:moveTo>
                  <a:lnTo>
                    <a:pt x="2261711" y="860158"/>
                  </a:lnTo>
                  <a:lnTo>
                    <a:pt x="2261711" y="849027"/>
                  </a:lnTo>
                  <a:lnTo>
                    <a:pt x="2245520" y="849027"/>
                  </a:lnTo>
                  <a:lnTo>
                    <a:pt x="2245520" y="860158"/>
                  </a:lnTo>
                </a:path>
                <a:path w="2950845" h="972820">
                  <a:moveTo>
                    <a:pt x="2395288" y="849027"/>
                  </a:moveTo>
                  <a:lnTo>
                    <a:pt x="2379097" y="849027"/>
                  </a:lnTo>
                  <a:lnTo>
                    <a:pt x="2379097" y="860158"/>
                  </a:lnTo>
                  <a:lnTo>
                    <a:pt x="2395288" y="860158"/>
                  </a:lnTo>
                  <a:lnTo>
                    <a:pt x="2395288" y="849027"/>
                  </a:lnTo>
                </a:path>
                <a:path w="2950845" h="972820">
                  <a:moveTo>
                    <a:pt x="2395288" y="806525"/>
                  </a:moveTo>
                  <a:lnTo>
                    <a:pt x="2245520" y="806525"/>
                  </a:lnTo>
                </a:path>
                <a:path w="2950845" h="972820">
                  <a:moveTo>
                    <a:pt x="2395288" y="881409"/>
                  </a:moveTo>
                  <a:lnTo>
                    <a:pt x="2245520" y="881409"/>
                  </a:lnTo>
                </a:path>
                <a:path w="2950845" h="972820">
                  <a:moveTo>
                    <a:pt x="1913600" y="860158"/>
                  </a:moveTo>
                  <a:lnTo>
                    <a:pt x="1913600" y="849027"/>
                  </a:lnTo>
                </a:path>
                <a:path w="2950845" h="972820">
                  <a:moveTo>
                    <a:pt x="2063368" y="860158"/>
                  </a:moveTo>
                  <a:lnTo>
                    <a:pt x="2063368" y="849027"/>
                  </a:lnTo>
                </a:path>
                <a:path w="2950845" h="972820">
                  <a:moveTo>
                    <a:pt x="1929791" y="860158"/>
                  </a:moveTo>
                  <a:lnTo>
                    <a:pt x="2047177" y="860158"/>
                  </a:lnTo>
                </a:path>
                <a:path w="2950845" h="972820">
                  <a:moveTo>
                    <a:pt x="2047177" y="849027"/>
                  </a:moveTo>
                  <a:lnTo>
                    <a:pt x="1929791" y="849027"/>
                  </a:lnTo>
                </a:path>
                <a:path w="2950845" h="972820">
                  <a:moveTo>
                    <a:pt x="1913600" y="860158"/>
                  </a:moveTo>
                  <a:lnTo>
                    <a:pt x="1929791" y="860158"/>
                  </a:lnTo>
                  <a:lnTo>
                    <a:pt x="1929791" y="849027"/>
                  </a:lnTo>
                  <a:lnTo>
                    <a:pt x="1913600" y="849027"/>
                  </a:lnTo>
                  <a:lnTo>
                    <a:pt x="1913600" y="860158"/>
                  </a:lnTo>
                </a:path>
                <a:path w="2950845" h="972820">
                  <a:moveTo>
                    <a:pt x="2063368" y="849027"/>
                  </a:moveTo>
                  <a:lnTo>
                    <a:pt x="2047177" y="849027"/>
                  </a:lnTo>
                  <a:lnTo>
                    <a:pt x="2047177" y="860158"/>
                  </a:lnTo>
                  <a:lnTo>
                    <a:pt x="2063368" y="860158"/>
                  </a:lnTo>
                  <a:lnTo>
                    <a:pt x="2063368" y="849027"/>
                  </a:lnTo>
                </a:path>
                <a:path w="2950845" h="972820">
                  <a:moveTo>
                    <a:pt x="2063368" y="806525"/>
                  </a:moveTo>
                  <a:lnTo>
                    <a:pt x="1913600" y="806525"/>
                  </a:lnTo>
                </a:path>
                <a:path w="2950845" h="972820">
                  <a:moveTo>
                    <a:pt x="2063368" y="881409"/>
                  </a:moveTo>
                  <a:lnTo>
                    <a:pt x="1913600" y="881409"/>
                  </a:lnTo>
                </a:path>
                <a:path w="2950845" h="972820">
                  <a:moveTo>
                    <a:pt x="1497688" y="860158"/>
                  </a:moveTo>
                  <a:lnTo>
                    <a:pt x="1497688" y="849027"/>
                  </a:lnTo>
                </a:path>
                <a:path w="2950845" h="972820">
                  <a:moveTo>
                    <a:pt x="1646444" y="860158"/>
                  </a:moveTo>
                  <a:lnTo>
                    <a:pt x="1646444" y="849027"/>
                  </a:lnTo>
                  <a:lnTo>
                    <a:pt x="1646444" y="827776"/>
                  </a:lnTo>
                </a:path>
                <a:path w="2950845" h="972820">
                  <a:moveTo>
                    <a:pt x="1512867" y="860158"/>
                  </a:moveTo>
                  <a:lnTo>
                    <a:pt x="1631265" y="860158"/>
                  </a:lnTo>
                </a:path>
                <a:path w="2950845" h="972820">
                  <a:moveTo>
                    <a:pt x="1631265" y="849027"/>
                  </a:moveTo>
                  <a:lnTo>
                    <a:pt x="1512867" y="849027"/>
                  </a:lnTo>
                </a:path>
                <a:path w="2950845" h="972820">
                  <a:moveTo>
                    <a:pt x="1497688" y="860158"/>
                  </a:moveTo>
                  <a:lnTo>
                    <a:pt x="1512867" y="860158"/>
                  </a:lnTo>
                  <a:lnTo>
                    <a:pt x="1512867" y="849027"/>
                  </a:lnTo>
                  <a:lnTo>
                    <a:pt x="1497688" y="849027"/>
                  </a:lnTo>
                  <a:lnTo>
                    <a:pt x="1497688" y="860158"/>
                  </a:lnTo>
                </a:path>
                <a:path w="2950845" h="972820">
                  <a:moveTo>
                    <a:pt x="1646444" y="849027"/>
                  </a:moveTo>
                  <a:lnTo>
                    <a:pt x="1631265" y="849027"/>
                  </a:lnTo>
                  <a:lnTo>
                    <a:pt x="1631265" y="860158"/>
                  </a:lnTo>
                  <a:lnTo>
                    <a:pt x="1646444" y="860158"/>
                  </a:lnTo>
                  <a:lnTo>
                    <a:pt x="1646444" y="849027"/>
                  </a:lnTo>
                </a:path>
                <a:path w="2950845" h="972820">
                  <a:moveTo>
                    <a:pt x="1646444" y="806525"/>
                  </a:moveTo>
                  <a:lnTo>
                    <a:pt x="1497688" y="806525"/>
                  </a:lnTo>
                </a:path>
                <a:path w="2950845" h="972820">
                  <a:moveTo>
                    <a:pt x="1646444" y="881409"/>
                  </a:moveTo>
                  <a:lnTo>
                    <a:pt x="1497688" y="881409"/>
                  </a:lnTo>
                </a:path>
                <a:path w="2950845" h="972820">
                  <a:moveTo>
                    <a:pt x="1165767" y="860158"/>
                  </a:moveTo>
                  <a:lnTo>
                    <a:pt x="1165767" y="849027"/>
                  </a:lnTo>
                  <a:lnTo>
                    <a:pt x="1165767" y="827776"/>
                  </a:lnTo>
                </a:path>
                <a:path w="2950845" h="972820">
                  <a:moveTo>
                    <a:pt x="1315536" y="860158"/>
                  </a:moveTo>
                  <a:lnTo>
                    <a:pt x="1315536" y="849027"/>
                  </a:lnTo>
                </a:path>
                <a:path w="2950845" h="972820">
                  <a:moveTo>
                    <a:pt x="1181959" y="860158"/>
                  </a:moveTo>
                  <a:lnTo>
                    <a:pt x="1299345" y="860158"/>
                  </a:lnTo>
                </a:path>
                <a:path w="2950845" h="972820">
                  <a:moveTo>
                    <a:pt x="1299345" y="849027"/>
                  </a:moveTo>
                  <a:lnTo>
                    <a:pt x="1181959" y="849027"/>
                  </a:lnTo>
                </a:path>
                <a:path w="2950845" h="972820">
                  <a:moveTo>
                    <a:pt x="1165767" y="860158"/>
                  </a:moveTo>
                  <a:lnTo>
                    <a:pt x="1181959" y="860158"/>
                  </a:lnTo>
                  <a:lnTo>
                    <a:pt x="1181959" y="849027"/>
                  </a:lnTo>
                  <a:lnTo>
                    <a:pt x="1165767" y="849027"/>
                  </a:lnTo>
                  <a:lnTo>
                    <a:pt x="1165767" y="860158"/>
                  </a:lnTo>
                </a:path>
                <a:path w="2950845" h="972820">
                  <a:moveTo>
                    <a:pt x="1315536" y="849027"/>
                  </a:moveTo>
                  <a:lnTo>
                    <a:pt x="1299345" y="849027"/>
                  </a:lnTo>
                  <a:lnTo>
                    <a:pt x="1299345" y="860158"/>
                  </a:lnTo>
                  <a:lnTo>
                    <a:pt x="1315536" y="860158"/>
                  </a:lnTo>
                  <a:lnTo>
                    <a:pt x="1315536" y="849027"/>
                  </a:lnTo>
                </a:path>
                <a:path w="2950845" h="972820">
                  <a:moveTo>
                    <a:pt x="1315536" y="806525"/>
                  </a:moveTo>
                  <a:lnTo>
                    <a:pt x="1165767" y="806525"/>
                  </a:lnTo>
                </a:path>
                <a:path w="2950845" h="972820">
                  <a:moveTo>
                    <a:pt x="1315536" y="881409"/>
                  </a:moveTo>
                  <a:lnTo>
                    <a:pt x="1165767" y="881409"/>
                  </a:lnTo>
                </a:path>
                <a:path w="2950845" h="972820">
                  <a:moveTo>
                    <a:pt x="748844" y="860158"/>
                  </a:moveTo>
                  <a:lnTo>
                    <a:pt x="748844" y="849027"/>
                  </a:lnTo>
                </a:path>
                <a:path w="2950845" h="972820">
                  <a:moveTo>
                    <a:pt x="898612" y="860158"/>
                  </a:moveTo>
                  <a:lnTo>
                    <a:pt x="898612" y="849027"/>
                  </a:lnTo>
                </a:path>
                <a:path w="2950845" h="972820">
                  <a:moveTo>
                    <a:pt x="765035" y="860158"/>
                  </a:moveTo>
                  <a:lnTo>
                    <a:pt x="882421" y="860158"/>
                  </a:lnTo>
                </a:path>
                <a:path w="2950845" h="972820">
                  <a:moveTo>
                    <a:pt x="882421" y="849027"/>
                  </a:moveTo>
                  <a:lnTo>
                    <a:pt x="765035" y="849027"/>
                  </a:lnTo>
                </a:path>
                <a:path w="2950845" h="972820">
                  <a:moveTo>
                    <a:pt x="748844" y="860158"/>
                  </a:moveTo>
                  <a:lnTo>
                    <a:pt x="765035" y="860158"/>
                  </a:lnTo>
                  <a:lnTo>
                    <a:pt x="765035" y="849027"/>
                  </a:lnTo>
                  <a:lnTo>
                    <a:pt x="748844" y="849027"/>
                  </a:lnTo>
                  <a:lnTo>
                    <a:pt x="748844" y="860158"/>
                  </a:lnTo>
                </a:path>
                <a:path w="2950845" h="972820">
                  <a:moveTo>
                    <a:pt x="898612" y="849027"/>
                  </a:moveTo>
                  <a:lnTo>
                    <a:pt x="882421" y="849027"/>
                  </a:lnTo>
                  <a:lnTo>
                    <a:pt x="882421" y="860158"/>
                  </a:lnTo>
                  <a:lnTo>
                    <a:pt x="898612" y="860158"/>
                  </a:lnTo>
                  <a:lnTo>
                    <a:pt x="898612" y="849027"/>
                  </a:lnTo>
                </a:path>
                <a:path w="2950845" h="972820">
                  <a:moveTo>
                    <a:pt x="898612" y="806525"/>
                  </a:moveTo>
                  <a:lnTo>
                    <a:pt x="748844" y="806525"/>
                  </a:lnTo>
                </a:path>
                <a:path w="2950845" h="972820">
                  <a:moveTo>
                    <a:pt x="898612" y="881409"/>
                  </a:moveTo>
                  <a:lnTo>
                    <a:pt x="748844" y="881409"/>
                  </a:lnTo>
                </a:path>
                <a:path w="2950845" h="972820">
                  <a:moveTo>
                    <a:pt x="2812212" y="881409"/>
                  </a:moveTo>
                  <a:lnTo>
                    <a:pt x="2950850" y="881409"/>
                  </a:lnTo>
                  <a:lnTo>
                    <a:pt x="2950850" y="415912"/>
                  </a:lnTo>
                </a:path>
                <a:path w="2950845" h="972820">
                  <a:moveTo>
                    <a:pt x="2063368" y="881409"/>
                  </a:moveTo>
                  <a:lnTo>
                    <a:pt x="2245520" y="881409"/>
                  </a:lnTo>
                </a:path>
                <a:path w="2950845" h="972820">
                  <a:moveTo>
                    <a:pt x="1315536" y="881409"/>
                  </a:moveTo>
                  <a:lnTo>
                    <a:pt x="1497688" y="881409"/>
                  </a:lnTo>
                </a:path>
                <a:path w="2950845" h="972820">
                  <a:moveTo>
                    <a:pt x="567704" y="881409"/>
                  </a:moveTo>
                  <a:lnTo>
                    <a:pt x="685091" y="881409"/>
                  </a:lnTo>
                  <a:lnTo>
                    <a:pt x="748844" y="881409"/>
                  </a:lnTo>
                </a:path>
                <a:path w="2950845" h="972820">
                  <a:moveTo>
                    <a:pt x="748844" y="806525"/>
                  </a:moveTo>
                  <a:lnTo>
                    <a:pt x="685091" y="806525"/>
                  </a:lnTo>
                  <a:lnTo>
                    <a:pt x="567704" y="806525"/>
                  </a:lnTo>
                </a:path>
                <a:path w="2950845" h="972820">
                  <a:moveTo>
                    <a:pt x="1497688" y="806525"/>
                  </a:moveTo>
                  <a:lnTo>
                    <a:pt x="1315536" y="806525"/>
                  </a:lnTo>
                </a:path>
                <a:path w="2950845" h="972820">
                  <a:moveTo>
                    <a:pt x="2245520" y="806525"/>
                  </a:moveTo>
                  <a:lnTo>
                    <a:pt x="2063368" y="806525"/>
                  </a:lnTo>
                </a:path>
                <a:path w="2950845" h="972820">
                  <a:moveTo>
                    <a:pt x="2897216" y="0"/>
                  </a:moveTo>
                  <a:lnTo>
                    <a:pt x="2875965" y="0"/>
                  </a:lnTo>
                  <a:lnTo>
                    <a:pt x="2875965" y="341027"/>
                  </a:lnTo>
                  <a:lnTo>
                    <a:pt x="2875965" y="806525"/>
                  </a:lnTo>
                  <a:lnTo>
                    <a:pt x="2812212" y="806525"/>
                  </a:lnTo>
                </a:path>
                <a:path w="2950845" h="972820">
                  <a:moveTo>
                    <a:pt x="2812212" y="881409"/>
                  </a:moveTo>
                  <a:lnTo>
                    <a:pt x="2812212" y="860158"/>
                  </a:lnTo>
                  <a:lnTo>
                    <a:pt x="2812212" y="849027"/>
                  </a:lnTo>
                  <a:lnTo>
                    <a:pt x="2812212" y="806525"/>
                  </a:lnTo>
                </a:path>
                <a:path w="2950845" h="972820">
                  <a:moveTo>
                    <a:pt x="2245520" y="881409"/>
                  </a:moveTo>
                  <a:lnTo>
                    <a:pt x="2245520" y="860158"/>
                  </a:lnTo>
                  <a:lnTo>
                    <a:pt x="2245520" y="849027"/>
                  </a:lnTo>
                  <a:lnTo>
                    <a:pt x="2245520" y="806525"/>
                  </a:lnTo>
                </a:path>
                <a:path w="2950845" h="972820">
                  <a:moveTo>
                    <a:pt x="2063368" y="881409"/>
                  </a:moveTo>
                  <a:lnTo>
                    <a:pt x="2063368" y="860158"/>
                  </a:lnTo>
                  <a:lnTo>
                    <a:pt x="2063368" y="849027"/>
                  </a:lnTo>
                  <a:lnTo>
                    <a:pt x="2063368" y="806525"/>
                  </a:lnTo>
                </a:path>
                <a:path w="2950845" h="972820">
                  <a:moveTo>
                    <a:pt x="1497688" y="881409"/>
                  </a:moveTo>
                  <a:lnTo>
                    <a:pt x="1497688" y="860158"/>
                  </a:lnTo>
                  <a:lnTo>
                    <a:pt x="1497688" y="849027"/>
                  </a:lnTo>
                  <a:lnTo>
                    <a:pt x="1497688" y="806525"/>
                  </a:lnTo>
                </a:path>
                <a:path w="2950845" h="972820">
                  <a:moveTo>
                    <a:pt x="1315536" y="881409"/>
                  </a:moveTo>
                  <a:lnTo>
                    <a:pt x="1315536" y="860158"/>
                  </a:lnTo>
                  <a:lnTo>
                    <a:pt x="1315536" y="849027"/>
                  </a:lnTo>
                  <a:lnTo>
                    <a:pt x="1315536" y="806525"/>
                  </a:lnTo>
                </a:path>
                <a:path w="2950845" h="972820">
                  <a:moveTo>
                    <a:pt x="748844" y="881409"/>
                  </a:moveTo>
                  <a:lnTo>
                    <a:pt x="748844" y="860158"/>
                  </a:lnTo>
                  <a:lnTo>
                    <a:pt x="748844" y="849027"/>
                  </a:lnTo>
                  <a:lnTo>
                    <a:pt x="748844" y="806525"/>
                  </a:lnTo>
                </a:path>
                <a:path w="2950845" h="972820">
                  <a:moveTo>
                    <a:pt x="567704" y="860158"/>
                  </a:moveTo>
                  <a:lnTo>
                    <a:pt x="685091" y="860158"/>
                  </a:lnTo>
                  <a:lnTo>
                    <a:pt x="748844" y="860158"/>
                  </a:lnTo>
                </a:path>
                <a:path w="2950845" h="972820">
                  <a:moveTo>
                    <a:pt x="1450126" y="860158"/>
                  </a:moveTo>
                  <a:lnTo>
                    <a:pt x="1497688" y="860158"/>
                  </a:lnTo>
                </a:path>
                <a:path w="2950845" h="972820">
                  <a:moveTo>
                    <a:pt x="1315536" y="860158"/>
                  </a:moveTo>
                  <a:lnTo>
                    <a:pt x="1362086" y="860158"/>
                  </a:lnTo>
                </a:path>
                <a:path w="2950845" h="972820">
                  <a:moveTo>
                    <a:pt x="2198970" y="860158"/>
                  </a:moveTo>
                  <a:lnTo>
                    <a:pt x="2245520" y="860158"/>
                  </a:lnTo>
                </a:path>
                <a:path w="2950845" h="972820">
                  <a:moveTo>
                    <a:pt x="2063368" y="860158"/>
                  </a:moveTo>
                  <a:lnTo>
                    <a:pt x="2109918" y="860158"/>
                  </a:lnTo>
                </a:path>
                <a:path w="2950845" h="972820">
                  <a:moveTo>
                    <a:pt x="2812212" y="860158"/>
                  </a:moveTo>
                  <a:lnTo>
                    <a:pt x="2929599" y="860158"/>
                  </a:lnTo>
                  <a:lnTo>
                    <a:pt x="2929599" y="785274"/>
                  </a:lnTo>
                </a:path>
                <a:path w="2950845" h="972820">
                  <a:moveTo>
                    <a:pt x="2949838" y="881409"/>
                  </a:moveTo>
                  <a:lnTo>
                    <a:pt x="2949838" y="880397"/>
                  </a:lnTo>
                  <a:lnTo>
                    <a:pt x="2950850" y="88140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6" name="object 2456"/>
            <p:cNvSpPr/>
            <p:nvPr/>
          </p:nvSpPr>
          <p:spPr>
            <a:xfrm>
              <a:off x="5688853" y="6203936"/>
              <a:ext cx="118745" cy="21590"/>
            </a:xfrm>
            <a:custGeom>
              <a:avLst/>
              <a:gdLst/>
              <a:ahLst/>
              <a:cxnLst/>
              <a:rect l="l" t="t" r="r" b="b"/>
              <a:pathLst>
                <a:path w="118745" h="21589">
                  <a:moveTo>
                    <a:pt x="0" y="0"/>
                  </a:moveTo>
                  <a:lnTo>
                    <a:pt x="118398" y="0"/>
                  </a:lnTo>
                  <a:lnTo>
                    <a:pt x="118398" y="2125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7" name="object 2457"/>
            <p:cNvSpPr/>
            <p:nvPr/>
          </p:nvSpPr>
          <p:spPr>
            <a:xfrm>
              <a:off x="3049684" y="9788268"/>
              <a:ext cx="40640" cy="1218565"/>
            </a:xfrm>
            <a:custGeom>
              <a:avLst/>
              <a:gdLst/>
              <a:ahLst/>
              <a:cxnLst/>
              <a:rect l="l" t="t" r="r" b="b"/>
              <a:pathLst>
                <a:path w="40639" h="1218565">
                  <a:moveTo>
                    <a:pt x="19227" y="49585"/>
                  </a:moveTo>
                  <a:lnTo>
                    <a:pt x="0" y="16191"/>
                  </a:lnTo>
                </a:path>
                <a:path w="40639" h="1218565">
                  <a:moveTo>
                    <a:pt x="19699" y="10119"/>
                  </a:moveTo>
                  <a:lnTo>
                    <a:pt x="12883" y="10125"/>
                  </a:lnTo>
                  <a:lnTo>
                    <a:pt x="6188" y="11919"/>
                  </a:lnTo>
                  <a:lnTo>
                    <a:pt x="283" y="15321"/>
                  </a:lnTo>
                </a:path>
                <a:path w="40639" h="1218565">
                  <a:moveTo>
                    <a:pt x="40478" y="0"/>
                  </a:moveTo>
                  <a:lnTo>
                    <a:pt x="29346" y="0"/>
                  </a:lnTo>
                  <a:lnTo>
                    <a:pt x="19227" y="0"/>
                  </a:lnTo>
                  <a:lnTo>
                    <a:pt x="19227" y="11131"/>
                  </a:lnTo>
                  <a:lnTo>
                    <a:pt x="29346" y="11131"/>
                  </a:lnTo>
                  <a:lnTo>
                    <a:pt x="29346" y="0"/>
                  </a:lnTo>
                  <a:lnTo>
                    <a:pt x="19227" y="0"/>
                  </a:lnTo>
                  <a:lnTo>
                    <a:pt x="29346" y="0"/>
                  </a:lnTo>
                </a:path>
                <a:path w="40639" h="1218565">
                  <a:moveTo>
                    <a:pt x="19227" y="1169815"/>
                  </a:moveTo>
                  <a:lnTo>
                    <a:pt x="0" y="1202198"/>
                  </a:lnTo>
                </a:path>
                <a:path w="40639" h="1218565">
                  <a:moveTo>
                    <a:pt x="706" y="1202143"/>
                  </a:moveTo>
                  <a:lnTo>
                    <a:pt x="6482" y="1205490"/>
                  </a:lnTo>
                  <a:lnTo>
                    <a:pt x="13039" y="1207254"/>
                  </a:lnTo>
                  <a:lnTo>
                    <a:pt x="19714" y="1207257"/>
                  </a:lnTo>
                </a:path>
                <a:path w="40639" h="1218565">
                  <a:moveTo>
                    <a:pt x="40478" y="1218389"/>
                  </a:moveTo>
                  <a:lnTo>
                    <a:pt x="29346" y="1218389"/>
                  </a:lnTo>
                  <a:lnTo>
                    <a:pt x="19227" y="1218389"/>
                  </a:lnTo>
                  <a:lnTo>
                    <a:pt x="19227" y="1208269"/>
                  </a:lnTo>
                  <a:lnTo>
                    <a:pt x="29346" y="1208269"/>
                  </a:lnTo>
                  <a:lnTo>
                    <a:pt x="29346" y="1218389"/>
                  </a:lnTo>
                  <a:lnTo>
                    <a:pt x="19227" y="1218389"/>
                  </a:lnTo>
                  <a:lnTo>
                    <a:pt x="29346" y="121838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8" name="object 2458"/>
            <p:cNvSpPr/>
            <p:nvPr/>
          </p:nvSpPr>
          <p:spPr>
            <a:xfrm>
              <a:off x="7886802" y="12430479"/>
              <a:ext cx="6350" cy="27940"/>
            </a:xfrm>
            <a:custGeom>
              <a:avLst/>
              <a:gdLst/>
              <a:ahLst/>
              <a:cxnLst/>
              <a:rect l="l" t="t" r="r" b="b"/>
              <a:pathLst>
                <a:path w="6350" h="27940">
                  <a:moveTo>
                    <a:pt x="6070" y="24282"/>
                  </a:moveTo>
                  <a:lnTo>
                    <a:pt x="5181" y="22136"/>
                  </a:lnTo>
                  <a:lnTo>
                    <a:pt x="3035" y="21247"/>
                  </a:lnTo>
                  <a:lnTo>
                    <a:pt x="889" y="22136"/>
                  </a:lnTo>
                  <a:lnTo>
                    <a:pt x="0" y="24282"/>
                  </a:lnTo>
                  <a:lnTo>
                    <a:pt x="889" y="26428"/>
                  </a:lnTo>
                  <a:lnTo>
                    <a:pt x="3035" y="27317"/>
                  </a:lnTo>
                  <a:lnTo>
                    <a:pt x="5181" y="26428"/>
                  </a:lnTo>
                  <a:lnTo>
                    <a:pt x="6070" y="24282"/>
                  </a:lnTo>
                  <a:close/>
                </a:path>
                <a:path w="6350" h="27940">
                  <a:moveTo>
                    <a:pt x="6070" y="3035"/>
                  </a:moveTo>
                  <a:lnTo>
                    <a:pt x="5181" y="889"/>
                  </a:lnTo>
                  <a:lnTo>
                    <a:pt x="3035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89" y="5181"/>
                  </a:lnTo>
                  <a:lnTo>
                    <a:pt x="3035" y="6070"/>
                  </a:lnTo>
                  <a:lnTo>
                    <a:pt x="5181" y="5181"/>
                  </a:lnTo>
                  <a:lnTo>
                    <a:pt x="607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59" name="object 2459"/>
            <p:cNvSpPr/>
            <p:nvPr/>
          </p:nvSpPr>
          <p:spPr>
            <a:xfrm>
              <a:off x="3171118" y="10295255"/>
              <a:ext cx="79375" cy="440690"/>
            </a:xfrm>
            <a:custGeom>
              <a:avLst/>
              <a:gdLst/>
              <a:ahLst/>
              <a:cxnLst/>
              <a:rect l="l" t="t" r="r" b="b"/>
              <a:pathLst>
                <a:path w="79375" h="440690">
                  <a:moveTo>
                    <a:pt x="26310" y="186199"/>
                  </a:moveTo>
                  <a:lnTo>
                    <a:pt x="15179" y="186199"/>
                  </a:lnTo>
                </a:path>
                <a:path w="79375" h="440690">
                  <a:moveTo>
                    <a:pt x="26310" y="414900"/>
                  </a:moveTo>
                  <a:lnTo>
                    <a:pt x="15179" y="414900"/>
                  </a:lnTo>
                </a:path>
                <a:path w="79375" h="440690">
                  <a:moveTo>
                    <a:pt x="26310" y="194294"/>
                  </a:moveTo>
                  <a:lnTo>
                    <a:pt x="78932" y="286382"/>
                  </a:lnTo>
                </a:path>
                <a:path w="79375" h="440690">
                  <a:moveTo>
                    <a:pt x="78932" y="314716"/>
                  </a:moveTo>
                  <a:lnTo>
                    <a:pt x="26310" y="405792"/>
                  </a:lnTo>
                </a:path>
                <a:path w="79375" h="440690">
                  <a:moveTo>
                    <a:pt x="26310" y="186199"/>
                  </a:moveTo>
                  <a:lnTo>
                    <a:pt x="26310" y="194294"/>
                  </a:lnTo>
                  <a:lnTo>
                    <a:pt x="15179" y="194294"/>
                  </a:lnTo>
                  <a:lnTo>
                    <a:pt x="15179" y="186199"/>
                  </a:lnTo>
                  <a:lnTo>
                    <a:pt x="26310" y="186199"/>
                  </a:lnTo>
                </a:path>
                <a:path w="79375" h="440690">
                  <a:moveTo>
                    <a:pt x="15179" y="414900"/>
                  </a:moveTo>
                  <a:lnTo>
                    <a:pt x="15179" y="405792"/>
                  </a:lnTo>
                  <a:lnTo>
                    <a:pt x="26310" y="405792"/>
                  </a:lnTo>
                  <a:lnTo>
                    <a:pt x="26310" y="414900"/>
                  </a:lnTo>
                  <a:lnTo>
                    <a:pt x="15179" y="414900"/>
                  </a:lnTo>
                </a:path>
                <a:path w="79375" h="440690">
                  <a:moveTo>
                    <a:pt x="26310" y="0"/>
                  </a:moveTo>
                  <a:lnTo>
                    <a:pt x="0" y="0"/>
                  </a:lnTo>
                </a:path>
                <a:path w="79375" h="440690">
                  <a:moveTo>
                    <a:pt x="26310" y="439186"/>
                  </a:moveTo>
                  <a:lnTo>
                    <a:pt x="25298" y="439186"/>
                  </a:lnTo>
                  <a:lnTo>
                    <a:pt x="25298" y="44019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0" name="object 2460"/>
            <p:cNvSpPr/>
            <p:nvPr/>
          </p:nvSpPr>
          <p:spPr>
            <a:xfrm>
              <a:off x="2929261" y="1045210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61" name="object 2461"/>
            <p:cNvSpPr/>
            <p:nvPr/>
          </p:nvSpPr>
          <p:spPr>
            <a:xfrm>
              <a:off x="2932297" y="8180277"/>
              <a:ext cx="4608830" cy="3030220"/>
            </a:xfrm>
            <a:custGeom>
              <a:avLst/>
              <a:gdLst/>
              <a:ahLst/>
              <a:cxnLst/>
              <a:rect l="l" t="t" r="r" b="b"/>
              <a:pathLst>
                <a:path w="4608830" h="3030220">
                  <a:moveTo>
                    <a:pt x="265131" y="2719113"/>
                  </a:moveTo>
                  <a:lnTo>
                    <a:pt x="0" y="2719113"/>
                  </a:lnTo>
                  <a:lnTo>
                    <a:pt x="0" y="2745424"/>
                  </a:lnTo>
                  <a:lnTo>
                    <a:pt x="265131" y="2745424"/>
                  </a:lnTo>
                  <a:lnTo>
                    <a:pt x="265131" y="2719113"/>
                  </a:lnTo>
                </a:path>
                <a:path w="4608830" h="3030220">
                  <a:moveTo>
                    <a:pt x="2804117" y="2907336"/>
                  </a:moveTo>
                  <a:lnTo>
                    <a:pt x="2829416" y="2907336"/>
                  </a:lnTo>
                </a:path>
                <a:path w="4608830" h="3030220">
                  <a:moveTo>
                    <a:pt x="2804117" y="2697862"/>
                  </a:moveTo>
                  <a:lnTo>
                    <a:pt x="2804117" y="2818284"/>
                  </a:lnTo>
                  <a:lnTo>
                    <a:pt x="2696850" y="2818284"/>
                  </a:lnTo>
                  <a:lnTo>
                    <a:pt x="2696850" y="2697862"/>
                  </a:lnTo>
                </a:path>
                <a:path w="4608830" h="3030220">
                  <a:moveTo>
                    <a:pt x="2829416" y="3029782"/>
                  </a:moveTo>
                  <a:lnTo>
                    <a:pt x="2804117" y="3029782"/>
                  </a:lnTo>
                  <a:lnTo>
                    <a:pt x="2829416" y="3029782"/>
                  </a:lnTo>
                </a:path>
                <a:path w="4608830" h="3030220">
                  <a:moveTo>
                    <a:pt x="2671551" y="2697862"/>
                  </a:moveTo>
                  <a:lnTo>
                    <a:pt x="2671551" y="2774770"/>
                  </a:lnTo>
                  <a:lnTo>
                    <a:pt x="2564284" y="2774770"/>
                  </a:lnTo>
                  <a:lnTo>
                    <a:pt x="2564284" y="2801081"/>
                  </a:lnTo>
                  <a:lnTo>
                    <a:pt x="2671551" y="2801081"/>
                  </a:lnTo>
                  <a:lnTo>
                    <a:pt x="2671551" y="2875965"/>
                  </a:lnTo>
                  <a:lnTo>
                    <a:pt x="2564284" y="2875965"/>
                  </a:lnTo>
                  <a:lnTo>
                    <a:pt x="2564284" y="2901264"/>
                  </a:lnTo>
                  <a:lnTo>
                    <a:pt x="2671551" y="2901264"/>
                  </a:lnTo>
                  <a:lnTo>
                    <a:pt x="2671551" y="3029782"/>
                  </a:lnTo>
                  <a:lnTo>
                    <a:pt x="2696850" y="3029782"/>
                  </a:lnTo>
                  <a:lnTo>
                    <a:pt x="2696850" y="2933647"/>
                  </a:lnTo>
                  <a:lnTo>
                    <a:pt x="2804117" y="2933647"/>
                  </a:lnTo>
                  <a:lnTo>
                    <a:pt x="2829416" y="2933647"/>
                  </a:lnTo>
                  <a:lnTo>
                    <a:pt x="2804117" y="2933647"/>
                  </a:lnTo>
                </a:path>
                <a:path w="4608830" h="3030220">
                  <a:moveTo>
                    <a:pt x="2829416" y="2933647"/>
                  </a:moveTo>
                  <a:lnTo>
                    <a:pt x="2829416" y="2907336"/>
                  </a:lnTo>
                  <a:lnTo>
                    <a:pt x="2804117" y="2907336"/>
                  </a:lnTo>
                  <a:lnTo>
                    <a:pt x="2696850" y="2907336"/>
                  </a:lnTo>
                  <a:lnTo>
                    <a:pt x="2696850" y="2843583"/>
                  </a:lnTo>
                  <a:lnTo>
                    <a:pt x="2804117" y="2843583"/>
                  </a:lnTo>
                </a:path>
                <a:path w="4608830" h="3030220">
                  <a:moveTo>
                    <a:pt x="3086451" y="2672563"/>
                  </a:moveTo>
                  <a:lnTo>
                    <a:pt x="3086451" y="2693814"/>
                  </a:lnTo>
                  <a:lnTo>
                    <a:pt x="3077344" y="2693814"/>
                  </a:lnTo>
                  <a:lnTo>
                    <a:pt x="3077344" y="2672563"/>
                  </a:lnTo>
                  <a:lnTo>
                    <a:pt x="3086451" y="2672563"/>
                  </a:lnTo>
                  <a:lnTo>
                    <a:pt x="3086451" y="2693814"/>
                  </a:lnTo>
                </a:path>
                <a:path w="4608830" h="3030220">
                  <a:moveTo>
                    <a:pt x="2829416" y="2693814"/>
                  </a:moveTo>
                  <a:lnTo>
                    <a:pt x="2829416" y="2672563"/>
                  </a:lnTo>
                  <a:lnTo>
                    <a:pt x="2829416" y="2693814"/>
                  </a:lnTo>
                  <a:lnTo>
                    <a:pt x="2838523" y="2693814"/>
                  </a:lnTo>
                  <a:lnTo>
                    <a:pt x="2838523" y="2672563"/>
                  </a:lnTo>
                </a:path>
                <a:path w="4608830" h="3030220">
                  <a:moveTo>
                    <a:pt x="2829416" y="2672563"/>
                  </a:moveTo>
                  <a:lnTo>
                    <a:pt x="2804117" y="2672563"/>
                  </a:lnTo>
                  <a:lnTo>
                    <a:pt x="2804117" y="2697862"/>
                  </a:lnTo>
                  <a:lnTo>
                    <a:pt x="2804117" y="2672563"/>
                  </a:lnTo>
                </a:path>
                <a:path w="4608830" h="3030220">
                  <a:moveTo>
                    <a:pt x="2696850" y="2672563"/>
                  </a:moveTo>
                  <a:lnTo>
                    <a:pt x="2696850" y="2697862"/>
                  </a:lnTo>
                  <a:lnTo>
                    <a:pt x="2696850" y="2672563"/>
                  </a:lnTo>
                  <a:lnTo>
                    <a:pt x="2671551" y="2672563"/>
                  </a:lnTo>
                  <a:lnTo>
                    <a:pt x="2671551" y="2697862"/>
                  </a:lnTo>
                  <a:lnTo>
                    <a:pt x="2671551" y="2672563"/>
                  </a:lnTo>
                </a:path>
                <a:path w="4608830" h="3030220">
                  <a:moveTo>
                    <a:pt x="2564284" y="2672563"/>
                  </a:moveTo>
                  <a:lnTo>
                    <a:pt x="2564284" y="2697862"/>
                  </a:lnTo>
                  <a:lnTo>
                    <a:pt x="2564284" y="2672563"/>
                  </a:lnTo>
                </a:path>
                <a:path w="4608830" h="3030220">
                  <a:moveTo>
                    <a:pt x="3077344" y="2672563"/>
                  </a:moveTo>
                  <a:lnTo>
                    <a:pt x="2958945" y="2554165"/>
                  </a:lnTo>
                </a:path>
                <a:path w="4608830" h="3030220">
                  <a:moveTo>
                    <a:pt x="2889121" y="2621965"/>
                  </a:moveTo>
                  <a:lnTo>
                    <a:pt x="2838523" y="2672563"/>
                  </a:lnTo>
                  <a:lnTo>
                    <a:pt x="2829416" y="2672563"/>
                  </a:lnTo>
                  <a:lnTo>
                    <a:pt x="2829416" y="2693814"/>
                  </a:lnTo>
                  <a:lnTo>
                    <a:pt x="2829416" y="2697862"/>
                  </a:lnTo>
                  <a:lnTo>
                    <a:pt x="2829416" y="2843583"/>
                  </a:lnTo>
                  <a:lnTo>
                    <a:pt x="2804117" y="2843583"/>
                  </a:lnTo>
                  <a:lnTo>
                    <a:pt x="2829416" y="2843583"/>
                  </a:lnTo>
                </a:path>
                <a:path w="4608830" h="3030220">
                  <a:moveTo>
                    <a:pt x="3086451" y="2672563"/>
                  </a:moveTo>
                  <a:lnTo>
                    <a:pt x="3086451" y="2693814"/>
                  </a:lnTo>
                  <a:lnTo>
                    <a:pt x="3086451" y="2697862"/>
                  </a:lnTo>
                  <a:lnTo>
                    <a:pt x="3109726" y="2697862"/>
                  </a:lnTo>
                  <a:lnTo>
                    <a:pt x="3109726" y="2672563"/>
                  </a:lnTo>
                  <a:lnTo>
                    <a:pt x="3086451" y="2672563"/>
                  </a:lnTo>
                </a:path>
                <a:path w="4608830" h="3030220">
                  <a:moveTo>
                    <a:pt x="3093535" y="2672563"/>
                  </a:moveTo>
                  <a:lnTo>
                    <a:pt x="3086451" y="2679647"/>
                  </a:lnTo>
                </a:path>
                <a:path w="4608830" h="3030220">
                  <a:moveTo>
                    <a:pt x="2564284" y="1554357"/>
                  </a:moveTo>
                  <a:lnTo>
                    <a:pt x="2564284" y="1580668"/>
                  </a:lnTo>
                  <a:lnTo>
                    <a:pt x="3109726" y="1580668"/>
                  </a:lnTo>
                  <a:lnTo>
                    <a:pt x="3109726" y="1554357"/>
                  </a:lnTo>
                </a:path>
                <a:path w="4608830" h="3030220">
                  <a:moveTo>
                    <a:pt x="2510651" y="2801081"/>
                  </a:moveTo>
                  <a:lnTo>
                    <a:pt x="2564284" y="2801081"/>
                  </a:lnTo>
                </a:path>
                <a:path w="4608830" h="3030220">
                  <a:moveTo>
                    <a:pt x="2510651" y="2874953"/>
                  </a:moveTo>
                  <a:lnTo>
                    <a:pt x="2564284" y="2874953"/>
                  </a:lnTo>
                </a:path>
                <a:path w="4608830" h="3030220">
                  <a:moveTo>
                    <a:pt x="2510651" y="1554357"/>
                  </a:moveTo>
                  <a:lnTo>
                    <a:pt x="2564284" y="1554357"/>
                  </a:lnTo>
                  <a:lnTo>
                    <a:pt x="2681671" y="1554357"/>
                  </a:lnTo>
                  <a:lnTo>
                    <a:pt x="2681671" y="1405600"/>
                  </a:lnTo>
                  <a:lnTo>
                    <a:pt x="2707981" y="1405600"/>
                  </a:lnTo>
                  <a:lnTo>
                    <a:pt x="2707981" y="1554357"/>
                  </a:lnTo>
                  <a:lnTo>
                    <a:pt x="2825368" y="1554357"/>
                  </a:lnTo>
                  <a:lnTo>
                    <a:pt x="2825368" y="1405600"/>
                  </a:lnTo>
                  <a:lnTo>
                    <a:pt x="2848643" y="1405600"/>
                  </a:lnTo>
                  <a:lnTo>
                    <a:pt x="2848643" y="1554357"/>
                  </a:lnTo>
                  <a:lnTo>
                    <a:pt x="2966029" y="1554357"/>
                  </a:lnTo>
                  <a:lnTo>
                    <a:pt x="2966029" y="1405600"/>
                  </a:lnTo>
                  <a:lnTo>
                    <a:pt x="2992340" y="1405600"/>
                  </a:lnTo>
                  <a:lnTo>
                    <a:pt x="2992340" y="1554357"/>
                  </a:lnTo>
                  <a:lnTo>
                    <a:pt x="3109726" y="1554357"/>
                  </a:lnTo>
                  <a:lnTo>
                    <a:pt x="3163359" y="1554357"/>
                  </a:lnTo>
                </a:path>
                <a:path w="4608830" h="3030220">
                  <a:moveTo>
                    <a:pt x="2510651" y="2901264"/>
                  </a:moveTo>
                  <a:lnTo>
                    <a:pt x="2564284" y="2901264"/>
                  </a:lnTo>
                </a:path>
                <a:path w="4608830" h="3030220">
                  <a:moveTo>
                    <a:pt x="2564284" y="1554357"/>
                  </a:moveTo>
                  <a:lnTo>
                    <a:pt x="2564284" y="2801081"/>
                  </a:lnTo>
                  <a:lnTo>
                    <a:pt x="2510651" y="2801081"/>
                  </a:lnTo>
                  <a:lnTo>
                    <a:pt x="2510651" y="1554357"/>
                  </a:lnTo>
                  <a:lnTo>
                    <a:pt x="2564284" y="1554357"/>
                  </a:lnTo>
                </a:path>
                <a:path w="4608830" h="3030220">
                  <a:moveTo>
                    <a:pt x="2564284" y="2874953"/>
                  </a:moveTo>
                  <a:lnTo>
                    <a:pt x="2510651" y="2874953"/>
                  </a:lnTo>
                </a:path>
                <a:path w="4608830" h="3030220">
                  <a:moveTo>
                    <a:pt x="2510651" y="2901264"/>
                  </a:moveTo>
                  <a:lnTo>
                    <a:pt x="2564284" y="2901264"/>
                  </a:lnTo>
                  <a:lnTo>
                    <a:pt x="2564284" y="2874953"/>
                  </a:lnTo>
                </a:path>
                <a:path w="4608830" h="3030220">
                  <a:moveTo>
                    <a:pt x="3163359" y="3029782"/>
                  </a:moveTo>
                  <a:lnTo>
                    <a:pt x="3142109" y="3029782"/>
                  </a:lnTo>
                </a:path>
                <a:path w="4608830" h="3030220">
                  <a:moveTo>
                    <a:pt x="3163359" y="2772746"/>
                  </a:moveTo>
                  <a:lnTo>
                    <a:pt x="3142109" y="2772746"/>
                  </a:lnTo>
                </a:path>
                <a:path w="4608830" h="3030220">
                  <a:moveTo>
                    <a:pt x="3142109" y="3020674"/>
                  </a:moveTo>
                  <a:lnTo>
                    <a:pt x="3022698" y="2902276"/>
                  </a:lnTo>
                </a:path>
                <a:path w="4608830" h="3030220">
                  <a:moveTo>
                    <a:pt x="3090499" y="2832451"/>
                  </a:moveTo>
                  <a:lnTo>
                    <a:pt x="3142109" y="2781854"/>
                  </a:lnTo>
                </a:path>
                <a:path w="4608830" h="3030220">
                  <a:moveTo>
                    <a:pt x="3142109" y="3029782"/>
                  </a:moveTo>
                  <a:lnTo>
                    <a:pt x="3142109" y="3020674"/>
                  </a:lnTo>
                  <a:lnTo>
                    <a:pt x="3163359" y="3020674"/>
                  </a:lnTo>
                  <a:lnTo>
                    <a:pt x="3163359" y="3029782"/>
                  </a:lnTo>
                  <a:lnTo>
                    <a:pt x="3142109" y="3029782"/>
                  </a:lnTo>
                </a:path>
                <a:path w="4608830" h="3030220">
                  <a:moveTo>
                    <a:pt x="3163359" y="2772746"/>
                  </a:moveTo>
                  <a:lnTo>
                    <a:pt x="3163359" y="2781854"/>
                  </a:lnTo>
                  <a:lnTo>
                    <a:pt x="3142109" y="2781854"/>
                  </a:lnTo>
                  <a:lnTo>
                    <a:pt x="3142109" y="2772746"/>
                  </a:lnTo>
                  <a:lnTo>
                    <a:pt x="3163359" y="2772746"/>
                  </a:lnTo>
                </a:path>
                <a:path w="4608830" h="3030220">
                  <a:moveTo>
                    <a:pt x="3163359" y="1405600"/>
                  </a:moveTo>
                  <a:lnTo>
                    <a:pt x="3109726" y="1405600"/>
                  </a:lnTo>
                </a:path>
                <a:path w="4608830" h="3030220">
                  <a:moveTo>
                    <a:pt x="3163359" y="1554357"/>
                  </a:moveTo>
                  <a:lnTo>
                    <a:pt x="3109726" y="1554357"/>
                  </a:lnTo>
                  <a:lnTo>
                    <a:pt x="3109726" y="2772746"/>
                  </a:lnTo>
                  <a:lnTo>
                    <a:pt x="3142109" y="2772746"/>
                  </a:lnTo>
                  <a:lnTo>
                    <a:pt x="3163359" y="2772746"/>
                  </a:lnTo>
                  <a:lnTo>
                    <a:pt x="3163359" y="1554357"/>
                  </a:lnTo>
                </a:path>
                <a:path w="4608830" h="3030220">
                  <a:moveTo>
                    <a:pt x="2339631" y="1824548"/>
                  </a:moveTo>
                  <a:lnTo>
                    <a:pt x="2339631" y="1802285"/>
                  </a:lnTo>
                </a:path>
                <a:path w="4608830" h="3030220">
                  <a:moveTo>
                    <a:pt x="2083607" y="1824548"/>
                  </a:moveTo>
                  <a:lnTo>
                    <a:pt x="2083607" y="1802285"/>
                  </a:lnTo>
                </a:path>
                <a:path w="4608830" h="3030220">
                  <a:moveTo>
                    <a:pt x="2331535" y="1824548"/>
                  </a:moveTo>
                  <a:lnTo>
                    <a:pt x="2213137" y="1942946"/>
                  </a:lnTo>
                </a:path>
                <a:path w="4608830" h="3030220">
                  <a:moveTo>
                    <a:pt x="2143313" y="1875145"/>
                  </a:moveTo>
                  <a:lnTo>
                    <a:pt x="2091703" y="1824548"/>
                  </a:lnTo>
                </a:path>
                <a:path w="4608830" h="3030220">
                  <a:moveTo>
                    <a:pt x="2339631" y="1824548"/>
                  </a:moveTo>
                  <a:lnTo>
                    <a:pt x="2331535" y="1824548"/>
                  </a:lnTo>
                  <a:lnTo>
                    <a:pt x="2331535" y="1802285"/>
                  </a:lnTo>
                  <a:lnTo>
                    <a:pt x="2339631" y="1802285"/>
                  </a:lnTo>
                  <a:lnTo>
                    <a:pt x="2339631" y="1824548"/>
                  </a:lnTo>
                </a:path>
                <a:path w="4608830" h="3030220">
                  <a:moveTo>
                    <a:pt x="2083607" y="1802285"/>
                  </a:moveTo>
                  <a:lnTo>
                    <a:pt x="2091703" y="1802285"/>
                  </a:lnTo>
                  <a:lnTo>
                    <a:pt x="2091703" y="1824548"/>
                  </a:lnTo>
                  <a:lnTo>
                    <a:pt x="2083607" y="1824548"/>
                  </a:lnTo>
                  <a:lnTo>
                    <a:pt x="2083607" y="1802285"/>
                  </a:lnTo>
                </a:path>
                <a:path w="4608830" h="3030220">
                  <a:moveTo>
                    <a:pt x="1935862" y="1824548"/>
                  </a:moveTo>
                  <a:lnTo>
                    <a:pt x="2083607" y="1824548"/>
                  </a:lnTo>
                  <a:lnTo>
                    <a:pt x="2083607" y="1802285"/>
                  </a:lnTo>
                  <a:lnTo>
                    <a:pt x="2083607" y="1798237"/>
                  </a:lnTo>
                  <a:lnTo>
                    <a:pt x="1935862" y="1798237"/>
                  </a:lnTo>
                  <a:lnTo>
                    <a:pt x="1935862" y="1824548"/>
                  </a:lnTo>
                </a:path>
                <a:path w="4608830" h="3030220">
                  <a:moveTo>
                    <a:pt x="2339631" y="1798237"/>
                  </a:moveTo>
                  <a:lnTo>
                    <a:pt x="2510651" y="1798237"/>
                  </a:lnTo>
                  <a:lnTo>
                    <a:pt x="2510651" y="1824548"/>
                  </a:lnTo>
                  <a:lnTo>
                    <a:pt x="2339631" y="1824548"/>
                  </a:lnTo>
                  <a:lnTo>
                    <a:pt x="2339631" y="1802285"/>
                  </a:lnTo>
                  <a:lnTo>
                    <a:pt x="2339631" y="1798237"/>
                  </a:lnTo>
                </a:path>
                <a:path w="4608830" h="3030220">
                  <a:moveTo>
                    <a:pt x="2083607" y="1823536"/>
                  </a:moveTo>
                  <a:lnTo>
                    <a:pt x="2082595" y="1824548"/>
                  </a:lnTo>
                </a:path>
                <a:path w="4608830" h="3030220">
                  <a:moveTo>
                    <a:pt x="4608426" y="149768"/>
                  </a:moveTo>
                  <a:lnTo>
                    <a:pt x="4608426" y="128517"/>
                  </a:lnTo>
                </a:path>
                <a:path w="4608830" h="3030220">
                  <a:moveTo>
                    <a:pt x="4420203" y="128517"/>
                  </a:moveTo>
                  <a:lnTo>
                    <a:pt x="4548721" y="0"/>
                  </a:lnTo>
                </a:path>
                <a:path w="4608830" h="3030220">
                  <a:moveTo>
                    <a:pt x="4608426" y="149768"/>
                  </a:moveTo>
                  <a:lnTo>
                    <a:pt x="4601342" y="149768"/>
                  </a:lnTo>
                  <a:lnTo>
                    <a:pt x="4601342" y="128517"/>
                  </a:lnTo>
                  <a:lnTo>
                    <a:pt x="4608426" y="128517"/>
                  </a:lnTo>
                  <a:lnTo>
                    <a:pt x="4608426" y="149768"/>
                  </a:lnTo>
                </a:path>
                <a:path w="4608830" h="3030220">
                  <a:moveTo>
                    <a:pt x="4413119" y="128517"/>
                  </a:moveTo>
                  <a:lnTo>
                    <a:pt x="4413119" y="149768"/>
                  </a:lnTo>
                  <a:lnTo>
                    <a:pt x="4306865" y="149768"/>
                  </a:lnTo>
                  <a:lnTo>
                    <a:pt x="4306865" y="576812"/>
                  </a:lnTo>
                  <a:lnTo>
                    <a:pt x="4306865" y="638541"/>
                  </a:lnTo>
                  <a:lnTo>
                    <a:pt x="4274482" y="638541"/>
                  </a:lnTo>
                  <a:lnTo>
                    <a:pt x="4263351" y="638541"/>
                  </a:lnTo>
                  <a:lnTo>
                    <a:pt x="4263351" y="619314"/>
                  </a:lnTo>
                  <a:lnTo>
                    <a:pt x="4201622" y="619314"/>
                  </a:lnTo>
                  <a:lnTo>
                    <a:pt x="4191502" y="619314"/>
                  </a:lnTo>
                  <a:lnTo>
                    <a:pt x="4191502" y="609194"/>
                  </a:lnTo>
                  <a:lnTo>
                    <a:pt x="4201622" y="609194"/>
                  </a:lnTo>
                  <a:lnTo>
                    <a:pt x="4201622" y="619314"/>
                  </a:lnTo>
                  <a:lnTo>
                    <a:pt x="4201622" y="609194"/>
                  </a:lnTo>
                </a:path>
                <a:path w="4608830" h="3030220">
                  <a:moveTo>
                    <a:pt x="1188030" y="240844"/>
                  </a:moveTo>
                  <a:lnTo>
                    <a:pt x="1188030" y="262095"/>
                  </a:lnTo>
                </a:path>
                <a:path w="4608830" h="3030220">
                  <a:moveTo>
                    <a:pt x="993736" y="240844"/>
                  </a:moveTo>
                  <a:lnTo>
                    <a:pt x="993736" y="262095"/>
                  </a:lnTo>
                </a:path>
                <a:path w="4608830" h="3030220">
                  <a:moveTo>
                    <a:pt x="1188030" y="240844"/>
                  </a:moveTo>
                  <a:lnTo>
                    <a:pt x="1181959" y="240844"/>
                  </a:lnTo>
                  <a:lnTo>
                    <a:pt x="1053441" y="112326"/>
                  </a:lnTo>
                </a:path>
                <a:path w="4608830" h="3030220">
                  <a:moveTo>
                    <a:pt x="1181959" y="240844"/>
                  </a:moveTo>
                  <a:lnTo>
                    <a:pt x="1181959" y="262095"/>
                  </a:lnTo>
                  <a:lnTo>
                    <a:pt x="1188030" y="262095"/>
                  </a:lnTo>
                  <a:lnTo>
                    <a:pt x="1188030" y="240844"/>
                  </a:lnTo>
                </a:path>
                <a:path w="4608830" h="3030220">
                  <a:moveTo>
                    <a:pt x="993736" y="262095"/>
                  </a:moveTo>
                  <a:lnTo>
                    <a:pt x="999807" y="262095"/>
                  </a:lnTo>
                  <a:lnTo>
                    <a:pt x="999807" y="240844"/>
                  </a:lnTo>
                  <a:lnTo>
                    <a:pt x="993736" y="240844"/>
                  </a:lnTo>
                  <a:lnTo>
                    <a:pt x="993736" y="262095"/>
                  </a:lnTo>
                </a:path>
                <a:path w="4608830" h="3030220">
                  <a:moveTo>
                    <a:pt x="1260891" y="240844"/>
                  </a:moveTo>
                  <a:lnTo>
                    <a:pt x="1188030" y="240844"/>
                  </a:lnTo>
                  <a:lnTo>
                    <a:pt x="1188030" y="262095"/>
                  </a:lnTo>
                  <a:lnTo>
                    <a:pt x="1260891" y="26209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462" name="object 2462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5713139" y="8289568"/>
              <a:ext cx="239832" cy="155840"/>
            </a:xfrm>
            <a:prstGeom prst="rect">
              <a:avLst/>
            </a:prstGeom>
          </p:spPr>
        </p:pic>
        <p:sp>
          <p:nvSpPr>
            <p:cNvPr id="2463" name="object 2463"/>
            <p:cNvSpPr/>
            <p:nvPr/>
          </p:nvSpPr>
          <p:spPr>
            <a:xfrm>
              <a:off x="1974991" y="8180277"/>
              <a:ext cx="608330" cy="149860"/>
            </a:xfrm>
            <a:custGeom>
              <a:avLst/>
              <a:gdLst/>
              <a:ahLst/>
              <a:cxnLst/>
              <a:rect l="l" t="t" r="r" b="b"/>
              <a:pathLst>
                <a:path w="608330" h="149859">
                  <a:moveTo>
                    <a:pt x="608182" y="128517"/>
                  </a:moveTo>
                  <a:lnTo>
                    <a:pt x="479664" y="0"/>
                  </a:lnTo>
                </a:path>
                <a:path w="608330" h="149859">
                  <a:moveTo>
                    <a:pt x="419959" y="149768"/>
                  </a:moveTo>
                  <a:lnTo>
                    <a:pt x="419959" y="128517"/>
                  </a:lnTo>
                  <a:lnTo>
                    <a:pt x="0" y="12851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464" name="object 2464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4012049" y="12350528"/>
              <a:ext cx="141673" cy="155840"/>
            </a:xfrm>
            <a:prstGeom prst="rect">
              <a:avLst/>
            </a:prstGeom>
          </p:spPr>
        </p:pic>
        <p:sp>
          <p:nvSpPr>
            <p:cNvPr id="2465" name="object 2465"/>
            <p:cNvSpPr/>
            <p:nvPr/>
          </p:nvSpPr>
          <p:spPr>
            <a:xfrm>
              <a:off x="3497978" y="12353564"/>
              <a:ext cx="695325" cy="21590"/>
            </a:xfrm>
            <a:custGeom>
              <a:avLst/>
              <a:gdLst/>
              <a:ahLst/>
              <a:cxnLst/>
              <a:rect l="l" t="t" r="r" b="b"/>
              <a:pathLst>
                <a:path w="695325" h="21590">
                  <a:moveTo>
                    <a:pt x="0" y="21250"/>
                  </a:moveTo>
                  <a:lnTo>
                    <a:pt x="457402" y="21250"/>
                  </a:lnTo>
                  <a:lnTo>
                    <a:pt x="457402" y="0"/>
                  </a:lnTo>
                </a:path>
                <a:path w="695325" h="21590">
                  <a:moveTo>
                    <a:pt x="695210" y="21250"/>
                  </a:moveTo>
                  <a:lnTo>
                    <a:pt x="652708" y="21250"/>
                  </a:lnTo>
                  <a:lnTo>
                    <a:pt x="652708" y="0"/>
                  </a:lnTo>
                  <a:lnTo>
                    <a:pt x="695210" y="0"/>
                  </a:lnTo>
                  <a:lnTo>
                    <a:pt x="673959" y="2125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466" name="object 2466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7357561" y="9833805"/>
              <a:ext cx="140661" cy="125481"/>
            </a:xfrm>
            <a:prstGeom prst="rect">
              <a:avLst/>
            </a:prstGeom>
          </p:spPr>
        </p:pic>
        <p:sp>
          <p:nvSpPr>
            <p:cNvPr id="2467" name="object 2467"/>
            <p:cNvSpPr/>
            <p:nvPr/>
          </p:nvSpPr>
          <p:spPr>
            <a:xfrm>
              <a:off x="2394951" y="9783208"/>
              <a:ext cx="5100320" cy="3147695"/>
            </a:xfrm>
            <a:custGeom>
              <a:avLst/>
              <a:gdLst/>
              <a:ahLst/>
              <a:cxnLst/>
              <a:rect l="l" t="t" r="r" b="b"/>
              <a:pathLst>
                <a:path w="5100320" h="3147695">
                  <a:moveTo>
                    <a:pt x="5100234" y="587943"/>
                  </a:moveTo>
                  <a:lnTo>
                    <a:pt x="5100234" y="226677"/>
                  </a:lnTo>
                  <a:lnTo>
                    <a:pt x="5078983" y="226677"/>
                  </a:lnTo>
                  <a:lnTo>
                    <a:pt x="5100234" y="226677"/>
                  </a:lnTo>
                  <a:lnTo>
                    <a:pt x="5078983" y="226677"/>
                  </a:lnTo>
                </a:path>
                <a:path w="5100320" h="3147695">
                  <a:moveTo>
                    <a:pt x="5078983" y="0"/>
                  </a:moveTo>
                  <a:lnTo>
                    <a:pt x="5078983" y="53633"/>
                  </a:lnTo>
                  <a:lnTo>
                    <a:pt x="5100234" y="53633"/>
                  </a:lnTo>
                  <a:lnTo>
                    <a:pt x="5100234" y="0"/>
                  </a:lnTo>
                </a:path>
                <a:path w="5100320" h="3147695">
                  <a:moveTo>
                    <a:pt x="5093151" y="0"/>
                  </a:moveTo>
                  <a:lnTo>
                    <a:pt x="5078983" y="15179"/>
                  </a:lnTo>
                </a:path>
                <a:path w="5100320" h="3147695">
                  <a:moveTo>
                    <a:pt x="4822960" y="1207257"/>
                  </a:moveTo>
                  <a:lnTo>
                    <a:pt x="4800697" y="1207257"/>
                  </a:lnTo>
                </a:path>
                <a:path w="5100320" h="3147695">
                  <a:moveTo>
                    <a:pt x="4822960" y="1012963"/>
                  </a:moveTo>
                  <a:lnTo>
                    <a:pt x="4800697" y="1012963"/>
                  </a:lnTo>
                </a:path>
                <a:path w="5100320" h="3147695">
                  <a:moveTo>
                    <a:pt x="4822960" y="1207257"/>
                  </a:moveTo>
                  <a:lnTo>
                    <a:pt x="4822960" y="1201186"/>
                  </a:lnTo>
                  <a:lnTo>
                    <a:pt x="4951478" y="1072668"/>
                  </a:lnTo>
                </a:path>
                <a:path w="5100320" h="3147695">
                  <a:moveTo>
                    <a:pt x="4822960" y="1201186"/>
                  </a:moveTo>
                  <a:lnTo>
                    <a:pt x="4800697" y="1201186"/>
                  </a:lnTo>
                  <a:lnTo>
                    <a:pt x="4800697" y="1207257"/>
                  </a:lnTo>
                  <a:lnTo>
                    <a:pt x="4822960" y="1207257"/>
                  </a:lnTo>
                </a:path>
                <a:path w="5100320" h="3147695">
                  <a:moveTo>
                    <a:pt x="4800697" y="1012963"/>
                  </a:moveTo>
                  <a:lnTo>
                    <a:pt x="4800697" y="1019035"/>
                  </a:lnTo>
                  <a:lnTo>
                    <a:pt x="4822960" y="1019035"/>
                  </a:lnTo>
                  <a:lnTo>
                    <a:pt x="4822960" y="1012963"/>
                  </a:lnTo>
                  <a:lnTo>
                    <a:pt x="4800697" y="1012963"/>
                  </a:lnTo>
                </a:path>
                <a:path w="5100320" h="3147695">
                  <a:moveTo>
                    <a:pt x="4822960" y="1228508"/>
                  </a:moveTo>
                  <a:lnTo>
                    <a:pt x="4822960" y="1207257"/>
                  </a:lnTo>
                  <a:lnTo>
                    <a:pt x="4800697" y="1207257"/>
                  </a:lnTo>
                  <a:lnTo>
                    <a:pt x="4800697" y="1228508"/>
                  </a:lnTo>
                </a:path>
                <a:path w="5100320" h="3147695">
                  <a:moveTo>
                    <a:pt x="0" y="2682683"/>
                  </a:moveTo>
                  <a:lnTo>
                    <a:pt x="0" y="2703934"/>
                  </a:lnTo>
                </a:path>
                <a:path w="5100320" h="3147695">
                  <a:moveTo>
                    <a:pt x="188222" y="2703934"/>
                  </a:moveTo>
                  <a:lnTo>
                    <a:pt x="59705" y="2832451"/>
                  </a:lnTo>
                </a:path>
                <a:path w="5100320" h="3147695">
                  <a:moveTo>
                    <a:pt x="0" y="2682683"/>
                  </a:moveTo>
                  <a:lnTo>
                    <a:pt x="7083" y="2682683"/>
                  </a:lnTo>
                  <a:lnTo>
                    <a:pt x="7083" y="2703934"/>
                  </a:lnTo>
                  <a:lnTo>
                    <a:pt x="0" y="2703934"/>
                  </a:lnTo>
                  <a:lnTo>
                    <a:pt x="0" y="2682683"/>
                  </a:lnTo>
                </a:path>
                <a:path w="5100320" h="3147695">
                  <a:moveTo>
                    <a:pt x="333943" y="3147168"/>
                  </a:moveTo>
                  <a:lnTo>
                    <a:pt x="355194" y="3147168"/>
                  </a:lnTo>
                  <a:lnTo>
                    <a:pt x="355194" y="2254627"/>
                  </a:lnTo>
                  <a:lnTo>
                    <a:pt x="438174" y="2254627"/>
                  </a:lnTo>
                  <a:lnTo>
                    <a:pt x="438174" y="2222245"/>
                  </a:lnTo>
                  <a:lnTo>
                    <a:pt x="438174" y="2212125"/>
                  </a:lnTo>
                  <a:lnTo>
                    <a:pt x="344063" y="2212125"/>
                  </a:lnTo>
                  <a:lnTo>
                    <a:pt x="344063" y="2192898"/>
                  </a:lnTo>
                  <a:lnTo>
                    <a:pt x="333943" y="2192898"/>
                  </a:lnTo>
                  <a:lnTo>
                    <a:pt x="301561" y="2192898"/>
                  </a:lnTo>
                  <a:lnTo>
                    <a:pt x="301561" y="2254627"/>
                  </a:lnTo>
                  <a:lnTo>
                    <a:pt x="301561" y="2682683"/>
                  </a:lnTo>
                  <a:lnTo>
                    <a:pt x="195306" y="2682683"/>
                  </a:lnTo>
                  <a:lnTo>
                    <a:pt x="195306" y="270393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468" name="object 2468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4834766" y="9390570"/>
              <a:ext cx="109290" cy="69824"/>
            </a:xfrm>
            <a:prstGeom prst="rect">
              <a:avLst/>
            </a:prstGeom>
          </p:spPr>
        </p:pic>
        <p:sp>
          <p:nvSpPr>
            <p:cNvPr id="2469" name="object 2469"/>
            <p:cNvSpPr/>
            <p:nvPr/>
          </p:nvSpPr>
          <p:spPr>
            <a:xfrm>
              <a:off x="4218487" y="9446228"/>
              <a:ext cx="744220" cy="1857375"/>
            </a:xfrm>
            <a:custGeom>
              <a:avLst/>
              <a:gdLst/>
              <a:ahLst/>
              <a:cxnLst/>
              <a:rect l="l" t="t" r="r" b="b"/>
              <a:pathLst>
                <a:path w="744220" h="1857375">
                  <a:moveTo>
                    <a:pt x="594015" y="11131"/>
                  </a:moveTo>
                  <a:lnTo>
                    <a:pt x="594015" y="0"/>
                  </a:lnTo>
                  <a:lnTo>
                    <a:pt x="594015" y="11131"/>
                  </a:lnTo>
                  <a:lnTo>
                    <a:pt x="594015" y="0"/>
                  </a:lnTo>
                  <a:lnTo>
                    <a:pt x="278286" y="0"/>
                  </a:lnTo>
                  <a:lnTo>
                    <a:pt x="278286" y="11131"/>
                  </a:lnTo>
                  <a:lnTo>
                    <a:pt x="278286" y="21250"/>
                  </a:lnTo>
                  <a:lnTo>
                    <a:pt x="594015" y="21250"/>
                  </a:lnTo>
                  <a:lnTo>
                    <a:pt x="594015" y="11131"/>
                  </a:lnTo>
                  <a:lnTo>
                    <a:pt x="605146" y="11131"/>
                  </a:lnTo>
                  <a:lnTo>
                    <a:pt x="605146" y="0"/>
                  </a:lnTo>
                  <a:lnTo>
                    <a:pt x="594015" y="0"/>
                  </a:lnTo>
                </a:path>
                <a:path w="744220" h="1857375">
                  <a:moveTo>
                    <a:pt x="278286" y="0"/>
                  </a:moveTo>
                  <a:lnTo>
                    <a:pt x="278286" y="11131"/>
                  </a:lnTo>
                  <a:lnTo>
                    <a:pt x="269179" y="11131"/>
                  </a:lnTo>
                  <a:lnTo>
                    <a:pt x="269179" y="0"/>
                  </a:lnTo>
                  <a:lnTo>
                    <a:pt x="278286" y="0"/>
                  </a:lnTo>
                  <a:lnTo>
                    <a:pt x="278286" y="11131"/>
                  </a:lnTo>
                </a:path>
                <a:path w="744220" h="1857375">
                  <a:moveTo>
                    <a:pt x="0" y="11131"/>
                  </a:moveTo>
                  <a:lnTo>
                    <a:pt x="9107" y="11131"/>
                  </a:lnTo>
                  <a:lnTo>
                    <a:pt x="9107" y="0"/>
                  </a:lnTo>
                </a:path>
                <a:path w="744220" h="1857375">
                  <a:moveTo>
                    <a:pt x="743784" y="86015"/>
                  </a:moveTo>
                  <a:lnTo>
                    <a:pt x="743784" y="0"/>
                  </a:lnTo>
                  <a:lnTo>
                    <a:pt x="722533" y="0"/>
                  </a:lnTo>
                  <a:lnTo>
                    <a:pt x="722533" y="11131"/>
                  </a:lnTo>
                  <a:lnTo>
                    <a:pt x="722533" y="21250"/>
                  </a:lnTo>
                  <a:lnTo>
                    <a:pt x="722533" y="86015"/>
                  </a:lnTo>
                  <a:lnTo>
                    <a:pt x="743784" y="86015"/>
                  </a:lnTo>
                </a:path>
                <a:path w="744220" h="1857375">
                  <a:moveTo>
                    <a:pt x="0" y="85003"/>
                  </a:moveTo>
                  <a:lnTo>
                    <a:pt x="0" y="86015"/>
                  </a:lnTo>
                </a:path>
                <a:path w="744220" h="1857375">
                  <a:moveTo>
                    <a:pt x="743784" y="1835679"/>
                  </a:moveTo>
                  <a:lnTo>
                    <a:pt x="722533" y="18569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470" name="object 2470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4834766" y="11334529"/>
              <a:ext cx="109290" cy="70836"/>
            </a:xfrm>
            <a:prstGeom prst="rect">
              <a:avLst/>
            </a:prstGeom>
          </p:spPr>
        </p:pic>
        <p:sp>
          <p:nvSpPr>
            <p:cNvPr id="2471" name="object 2471"/>
            <p:cNvSpPr/>
            <p:nvPr/>
          </p:nvSpPr>
          <p:spPr>
            <a:xfrm>
              <a:off x="1702776" y="9391583"/>
              <a:ext cx="4392930" cy="2012314"/>
            </a:xfrm>
            <a:custGeom>
              <a:avLst/>
              <a:gdLst/>
              <a:ahLst/>
              <a:cxnLst/>
              <a:rect l="l" t="t" r="r" b="b"/>
              <a:pathLst>
                <a:path w="4392930" h="2012315">
                  <a:moveTo>
                    <a:pt x="3109726" y="1945982"/>
                  </a:moveTo>
                  <a:lnTo>
                    <a:pt x="3109726" y="1957113"/>
                  </a:lnTo>
                  <a:lnTo>
                    <a:pt x="3109726" y="1945982"/>
                  </a:lnTo>
                  <a:lnTo>
                    <a:pt x="3109726" y="1957113"/>
                  </a:lnTo>
                  <a:lnTo>
                    <a:pt x="2793997" y="1957113"/>
                  </a:lnTo>
                  <a:lnTo>
                    <a:pt x="2793997" y="1945982"/>
                  </a:lnTo>
                  <a:lnTo>
                    <a:pt x="2793997" y="1935862"/>
                  </a:lnTo>
                  <a:lnTo>
                    <a:pt x="3109726" y="1935862"/>
                  </a:lnTo>
                  <a:lnTo>
                    <a:pt x="3109726" y="1945982"/>
                  </a:lnTo>
                  <a:lnTo>
                    <a:pt x="3120858" y="1945982"/>
                  </a:lnTo>
                  <a:lnTo>
                    <a:pt x="3120858" y="1957113"/>
                  </a:lnTo>
                  <a:lnTo>
                    <a:pt x="3109726" y="1957113"/>
                  </a:lnTo>
                </a:path>
                <a:path w="4392930" h="2012315">
                  <a:moveTo>
                    <a:pt x="2793997" y="1957113"/>
                  </a:moveTo>
                  <a:lnTo>
                    <a:pt x="2793997" y="1945982"/>
                  </a:lnTo>
                  <a:lnTo>
                    <a:pt x="2784890" y="1945982"/>
                  </a:lnTo>
                  <a:lnTo>
                    <a:pt x="2784890" y="1957113"/>
                  </a:lnTo>
                  <a:lnTo>
                    <a:pt x="2793997" y="1957113"/>
                  </a:lnTo>
                  <a:lnTo>
                    <a:pt x="2793997" y="1945982"/>
                  </a:lnTo>
                </a:path>
                <a:path w="4392930" h="2012315">
                  <a:moveTo>
                    <a:pt x="2524818" y="1957113"/>
                  </a:moveTo>
                  <a:lnTo>
                    <a:pt x="2524818" y="1945982"/>
                  </a:lnTo>
                  <a:lnTo>
                    <a:pt x="2515711" y="1945982"/>
                  </a:lnTo>
                  <a:lnTo>
                    <a:pt x="2515711" y="1957113"/>
                  </a:lnTo>
                  <a:lnTo>
                    <a:pt x="2515711" y="1945982"/>
                  </a:lnTo>
                </a:path>
                <a:path w="4392930" h="2012315">
                  <a:moveTo>
                    <a:pt x="3238244" y="1872110"/>
                  </a:moveTo>
                  <a:lnTo>
                    <a:pt x="3259495" y="1872110"/>
                  </a:lnTo>
                  <a:lnTo>
                    <a:pt x="3259495" y="1957113"/>
                  </a:lnTo>
                  <a:lnTo>
                    <a:pt x="3238244" y="1957113"/>
                  </a:lnTo>
                  <a:lnTo>
                    <a:pt x="3238244" y="1945982"/>
                  </a:lnTo>
                  <a:lnTo>
                    <a:pt x="3238244" y="1935862"/>
                  </a:lnTo>
                  <a:lnTo>
                    <a:pt x="3238244" y="1872110"/>
                  </a:lnTo>
                </a:path>
                <a:path w="4392930" h="2012315">
                  <a:moveTo>
                    <a:pt x="2784890" y="1957113"/>
                  </a:moveTo>
                  <a:lnTo>
                    <a:pt x="2660420" y="1995568"/>
                  </a:lnTo>
                </a:path>
                <a:path w="4392930" h="2012315">
                  <a:moveTo>
                    <a:pt x="2649288" y="1995568"/>
                  </a:moveTo>
                  <a:lnTo>
                    <a:pt x="2524818" y="1957113"/>
                  </a:lnTo>
                  <a:lnTo>
                    <a:pt x="2515711" y="1957113"/>
                  </a:lnTo>
                  <a:lnTo>
                    <a:pt x="2515711" y="1945982"/>
                  </a:lnTo>
                  <a:lnTo>
                    <a:pt x="2515711" y="1935862"/>
                  </a:lnTo>
                </a:path>
                <a:path w="4392930" h="2012315">
                  <a:moveTo>
                    <a:pt x="3259495" y="1950030"/>
                  </a:moveTo>
                  <a:lnTo>
                    <a:pt x="3256459" y="1954078"/>
                  </a:lnTo>
                  <a:lnTo>
                    <a:pt x="3252411" y="1957113"/>
                  </a:lnTo>
                </a:path>
                <a:path w="4392930" h="2012315">
                  <a:moveTo>
                    <a:pt x="4204657" y="1945982"/>
                  </a:moveTo>
                  <a:lnTo>
                    <a:pt x="4195550" y="1945982"/>
                  </a:lnTo>
                  <a:lnTo>
                    <a:pt x="4195550" y="1957113"/>
                  </a:lnTo>
                </a:path>
                <a:path w="4392930" h="2012315">
                  <a:moveTo>
                    <a:pt x="3858570" y="1957113"/>
                  </a:moveTo>
                  <a:lnTo>
                    <a:pt x="3858570" y="1945982"/>
                  </a:lnTo>
                </a:path>
                <a:path w="4392930" h="2012315">
                  <a:moveTo>
                    <a:pt x="3622785" y="1957113"/>
                  </a:moveTo>
                  <a:lnTo>
                    <a:pt x="3622785" y="1945982"/>
                  </a:lnTo>
                </a:path>
                <a:path w="4392930" h="2012315">
                  <a:moveTo>
                    <a:pt x="3849463" y="1957113"/>
                  </a:moveTo>
                  <a:lnTo>
                    <a:pt x="3755351" y="2011759"/>
                  </a:lnTo>
                </a:path>
                <a:path w="4392930" h="2012315">
                  <a:moveTo>
                    <a:pt x="3726004" y="2011759"/>
                  </a:moveTo>
                  <a:lnTo>
                    <a:pt x="3631893" y="1957113"/>
                  </a:lnTo>
                </a:path>
                <a:path w="4392930" h="2012315">
                  <a:moveTo>
                    <a:pt x="3858570" y="1957113"/>
                  </a:moveTo>
                  <a:lnTo>
                    <a:pt x="3849463" y="1957113"/>
                  </a:lnTo>
                  <a:lnTo>
                    <a:pt x="3849463" y="1945982"/>
                  </a:lnTo>
                  <a:lnTo>
                    <a:pt x="3858570" y="1945982"/>
                  </a:lnTo>
                  <a:lnTo>
                    <a:pt x="3858570" y="1957113"/>
                  </a:lnTo>
                </a:path>
                <a:path w="4392930" h="2012315">
                  <a:moveTo>
                    <a:pt x="3622785" y="1945982"/>
                  </a:moveTo>
                  <a:lnTo>
                    <a:pt x="3631893" y="1945982"/>
                  </a:lnTo>
                  <a:lnTo>
                    <a:pt x="3631893" y="1957113"/>
                  </a:lnTo>
                  <a:lnTo>
                    <a:pt x="3622785" y="1957113"/>
                  </a:lnTo>
                  <a:lnTo>
                    <a:pt x="3622785" y="1945982"/>
                  </a:lnTo>
                </a:path>
                <a:path w="4392930" h="2012315">
                  <a:moveTo>
                    <a:pt x="3793805" y="1818476"/>
                  </a:moveTo>
                  <a:lnTo>
                    <a:pt x="4339247" y="1818476"/>
                  </a:lnTo>
                  <a:lnTo>
                    <a:pt x="4371629" y="1818476"/>
                  </a:lnTo>
                  <a:lnTo>
                    <a:pt x="4392880" y="1818476"/>
                  </a:lnTo>
                  <a:lnTo>
                    <a:pt x="4392880" y="1872110"/>
                  </a:lnTo>
                  <a:lnTo>
                    <a:pt x="4371629" y="1872110"/>
                  </a:lnTo>
                  <a:lnTo>
                    <a:pt x="4371629" y="1935862"/>
                  </a:lnTo>
                  <a:lnTo>
                    <a:pt x="4204657" y="1935862"/>
                  </a:lnTo>
                  <a:lnTo>
                    <a:pt x="4204657" y="1945982"/>
                  </a:lnTo>
                  <a:lnTo>
                    <a:pt x="4204657" y="1957113"/>
                  </a:lnTo>
                  <a:lnTo>
                    <a:pt x="4204657" y="1945982"/>
                  </a:lnTo>
                  <a:lnTo>
                    <a:pt x="4204657" y="1957113"/>
                  </a:lnTo>
                </a:path>
                <a:path w="4392930" h="2012315">
                  <a:moveTo>
                    <a:pt x="3916251" y="1957113"/>
                  </a:moveTo>
                  <a:lnTo>
                    <a:pt x="3916251" y="1945982"/>
                  </a:lnTo>
                </a:path>
                <a:path w="4392930" h="2012315">
                  <a:moveTo>
                    <a:pt x="3601534" y="1957113"/>
                  </a:moveTo>
                  <a:lnTo>
                    <a:pt x="3622785" y="1957113"/>
                  </a:lnTo>
                  <a:lnTo>
                    <a:pt x="3622785" y="1945982"/>
                  </a:lnTo>
                  <a:lnTo>
                    <a:pt x="3622785" y="1935862"/>
                  </a:lnTo>
                  <a:lnTo>
                    <a:pt x="3622785" y="1872110"/>
                  </a:lnTo>
                  <a:lnTo>
                    <a:pt x="3601534" y="1872110"/>
                  </a:lnTo>
                  <a:lnTo>
                    <a:pt x="3601534" y="1957113"/>
                  </a:lnTo>
                </a:path>
                <a:path w="4392930" h="2012315">
                  <a:moveTo>
                    <a:pt x="3916251" y="1872110"/>
                  </a:moveTo>
                  <a:lnTo>
                    <a:pt x="3916251" y="1935862"/>
                  </a:lnTo>
                  <a:lnTo>
                    <a:pt x="3916251" y="1945982"/>
                  </a:lnTo>
                  <a:lnTo>
                    <a:pt x="3916251" y="1957113"/>
                  </a:lnTo>
                  <a:lnTo>
                    <a:pt x="3916251" y="1945982"/>
                  </a:lnTo>
                  <a:lnTo>
                    <a:pt x="3924347" y="1945982"/>
                  </a:lnTo>
                  <a:lnTo>
                    <a:pt x="3924347" y="1957113"/>
                  </a:lnTo>
                  <a:lnTo>
                    <a:pt x="3916251" y="1957113"/>
                  </a:lnTo>
                  <a:lnTo>
                    <a:pt x="3858570" y="1957113"/>
                  </a:lnTo>
                  <a:lnTo>
                    <a:pt x="3858570" y="1945982"/>
                  </a:lnTo>
                  <a:lnTo>
                    <a:pt x="3858570" y="1935862"/>
                  </a:lnTo>
                  <a:lnTo>
                    <a:pt x="3895000" y="1935862"/>
                  </a:lnTo>
                  <a:lnTo>
                    <a:pt x="3895000" y="1872110"/>
                  </a:lnTo>
                  <a:lnTo>
                    <a:pt x="3916251" y="1872110"/>
                  </a:lnTo>
                </a:path>
                <a:path w="4392930" h="2012315">
                  <a:moveTo>
                    <a:pt x="2544045" y="269179"/>
                  </a:moveTo>
                  <a:lnTo>
                    <a:pt x="2490412" y="269179"/>
                  </a:lnTo>
                  <a:lnTo>
                    <a:pt x="2490412" y="140661"/>
                  </a:lnTo>
                  <a:lnTo>
                    <a:pt x="2515711" y="140661"/>
                  </a:lnTo>
                  <a:lnTo>
                    <a:pt x="2515711" y="75896"/>
                  </a:lnTo>
                  <a:lnTo>
                    <a:pt x="2515711" y="65776"/>
                  </a:lnTo>
                  <a:lnTo>
                    <a:pt x="2515711" y="54645"/>
                  </a:lnTo>
                  <a:lnTo>
                    <a:pt x="2515711" y="65776"/>
                  </a:lnTo>
                  <a:lnTo>
                    <a:pt x="2515711" y="54645"/>
                  </a:lnTo>
                </a:path>
                <a:path w="4392930" h="2012315">
                  <a:moveTo>
                    <a:pt x="0" y="792357"/>
                  </a:moveTo>
                  <a:lnTo>
                    <a:pt x="21250" y="792357"/>
                  </a:lnTo>
                  <a:lnTo>
                    <a:pt x="21250" y="1219401"/>
                  </a:lnTo>
                </a:path>
                <a:path w="4392930" h="2012315">
                  <a:moveTo>
                    <a:pt x="0" y="792357"/>
                  </a:moveTo>
                  <a:lnTo>
                    <a:pt x="0" y="1219401"/>
                  </a:lnTo>
                  <a:lnTo>
                    <a:pt x="21250" y="1219401"/>
                  </a:lnTo>
                </a:path>
                <a:path w="4392930" h="2012315">
                  <a:moveTo>
                    <a:pt x="0" y="1164756"/>
                  </a:moveTo>
                  <a:lnTo>
                    <a:pt x="0" y="1219401"/>
                  </a:lnTo>
                </a:path>
                <a:path w="4392930" h="2012315">
                  <a:moveTo>
                    <a:pt x="0" y="938078"/>
                  </a:moveTo>
                  <a:lnTo>
                    <a:pt x="0" y="1073680"/>
                  </a:lnTo>
                </a:path>
                <a:path w="4392930" h="2012315">
                  <a:moveTo>
                    <a:pt x="0" y="792357"/>
                  </a:moveTo>
                  <a:lnTo>
                    <a:pt x="0" y="848015"/>
                  </a:lnTo>
                </a:path>
                <a:path w="4392930" h="2012315">
                  <a:moveTo>
                    <a:pt x="0" y="1164756"/>
                  </a:moveTo>
                  <a:lnTo>
                    <a:pt x="0" y="1219401"/>
                  </a:lnTo>
                </a:path>
                <a:path w="4392930" h="2012315">
                  <a:moveTo>
                    <a:pt x="0" y="938078"/>
                  </a:moveTo>
                  <a:lnTo>
                    <a:pt x="0" y="1073680"/>
                  </a:lnTo>
                </a:path>
                <a:path w="4392930" h="2012315">
                  <a:moveTo>
                    <a:pt x="0" y="792357"/>
                  </a:moveTo>
                  <a:lnTo>
                    <a:pt x="0" y="848015"/>
                  </a:lnTo>
                </a:path>
                <a:path w="4392930" h="2012315">
                  <a:moveTo>
                    <a:pt x="4204657" y="65776"/>
                  </a:moveTo>
                  <a:lnTo>
                    <a:pt x="4195550" y="65776"/>
                  </a:lnTo>
                  <a:lnTo>
                    <a:pt x="4195550" y="54645"/>
                  </a:lnTo>
                </a:path>
                <a:path w="4392930" h="2012315">
                  <a:moveTo>
                    <a:pt x="3858570" y="54645"/>
                  </a:moveTo>
                  <a:lnTo>
                    <a:pt x="3858570" y="65776"/>
                  </a:lnTo>
                </a:path>
                <a:path w="4392930" h="2012315">
                  <a:moveTo>
                    <a:pt x="3622785" y="54645"/>
                  </a:moveTo>
                  <a:lnTo>
                    <a:pt x="3622785" y="65776"/>
                  </a:lnTo>
                </a:path>
                <a:path w="4392930" h="2012315">
                  <a:moveTo>
                    <a:pt x="3849463" y="54645"/>
                  </a:moveTo>
                  <a:lnTo>
                    <a:pt x="3755351" y="0"/>
                  </a:lnTo>
                </a:path>
                <a:path w="4392930" h="2012315">
                  <a:moveTo>
                    <a:pt x="3726004" y="0"/>
                  </a:moveTo>
                  <a:lnTo>
                    <a:pt x="3631893" y="54645"/>
                  </a:lnTo>
                </a:path>
                <a:path w="4392930" h="2012315">
                  <a:moveTo>
                    <a:pt x="3858570" y="54645"/>
                  </a:moveTo>
                  <a:lnTo>
                    <a:pt x="3849463" y="54645"/>
                  </a:lnTo>
                  <a:lnTo>
                    <a:pt x="3849463" y="65776"/>
                  </a:lnTo>
                  <a:lnTo>
                    <a:pt x="3858570" y="65776"/>
                  </a:lnTo>
                  <a:lnTo>
                    <a:pt x="3858570" y="54645"/>
                  </a:lnTo>
                </a:path>
                <a:path w="4392930" h="2012315">
                  <a:moveTo>
                    <a:pt x="3622785" y="65776"/>
                  </a:moveTo>
                  <a:lnTo>
                    <a:pt x="3631893" y="65776"/>
                  </a:lnTo>
                  <a:lnTo>
                    <a:pt x="3631893" y="54645"/>
                  </a:lnTo>
                  <a:lnTo>
                    <a:pt x="3622785" y="54645"/>
                  </a:lnTo>
                  <a:lnTo>
                    <a:pt x="3622785" y="65776"/>
                  </a:lnTo>
                </a:path>
                <a:path w="4392930" h="2012315">
                  <a:moveTo>
                    <a:pt x="3793805" y="194294"/>
                  </a:moveTo>
                  <a:lnTo>
                    <a:pt x="4339247" y="194294"/>
                  </a:lnTo>
                  <a:lnTo>
                    <a:pt x="4392880" y="194294"/>
                  </a:lnTo>
                  <a:lnTo>
                    <a:pt x="4392880" y="140661"/>
                  </a:lnTo>
                  <a:lnTo>
                    <a:pt x="4371629" y="140661"/>
                  </a:lnTo>
                  <a:lnTo>
                    <a:pt x="4371629" y="75896"/>
                  </a:lnTo>
                  <a:lnTo>
                    <a:pt x="4204657" y="75896"/>
                  </a:lnTo>
                  <a:lnTo>
                    <a:pt x="4204657" y="65776"/>
                  </a:lnTo>
                  <a:lnTo>
                    <a:pt x="4204657" y="54645"/>
                  </a:lnTo>
                  <a:lnTo>
                    <a:pt x="4204657" y="65776"/>
                  </a:lnTo>
                  <a:lnTo>
                    <a:pt x="4204657" y="54645"/>
                  </a:lnTo>
                </a:path>
                <a:path w="4392930" h="2012315">
                  <a:moveTo>
                    <a:pt x="3916251" y="54645"/>
                  </a:moveTo>
                  <a:lnTo>
                    <a:pt x="3916251" y="65776"/>
                  </a:lnTo>
                </a:path>
                <a:path w="4392930" h="2012315">
                  <a:moveTo>
                    <a:pt x="3622785" y="75896"/>
                  </a:moveTo>
                  <a:lnTo>
                    <a:pt x="3622785" y="140661"/>
                  </a:lnTo>
                  <a:lnTo>
                    <a:pt x="3601534" y="140661"/>
                  </a:lnTo>
                  <a:lnTo>
                    <a:pt x="3601534" y="54645"/>
                  </a:lnTo>
                  <a:lnTo>
                    <a:pt x="3622785" y="54645"/>
                  </a:lnTo>
                  <a:lnTo>
                    <a:pt x="3622785" y="65776"/>
                  </a:lnTo>
                  <a:lnTo>
                    <a:pt x="3622785" y="75896"/>
                  </a:lnTo>
                </a:path>
                <a:path w="4392930" h="2012315">
                  <a:moveTo>
                    <a:pt x="3916251" y="75896"/>
                  </a:moveTo>
                  <a:lnTo>
                    <a:pt x="3916251" y="65776"/>
                  </a:lnTo>
                  <a:lnTo>
                    <a:pt x="3916251" y="54645"/>
                  </a:lnTo>
                  <a:lnTo>
                    <a:pt x="3916251" y="65776"/>
                  </a:lnTo>
                  <a:lnTo>
                    <a:pt x="3924347" y="65776"/>
                  </a:lnTo>
                  <a:lnTo>
                    <a:pt x="3924347" y="54645"/>
                  </a:lnTo>
                  <a:lnTo>
                    <a:pt x="3916251" y="54645"/>
                  </a:lnTo>
                  <a:lnTo>
                    <a:pt x="3858570" y="54645"/>
                  </a:lnTo>
                  <a:lnTo>
                    <a:pt x="3858570" y="65776"/>
                  </a:lnTo>
                  <a:lnTo>
                    <a:pt x="3858570" y="75896"/>
                  </a:lnTo>
                  <a:lnTo>
                    <a:pt x="3895000" y="75896"/>
                  </a:lnTo>
                  <a:lnTo>
                    <a:pt x="3895000" y="140661"/>
                  </a:lnTo>
                  <a:lnTo>
                    <a:pt x="3916251" y="140661"/>
                  </a:lnTo>
                  <a:lnTo>
                    <a:pt x="3916251" y="7589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2" name="object 2472"/>
            <p:cNvSpPr/>
            <p:nvPr/>
          </p:nvSpPr>
          <p:spPr>
            <a:xfrm>
              <a:off x="5322526" y="9464443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73" name="object 2473"/>
            <p:cNvSpPr/>
            <p:nvPr/>
          </p:nvSpPr>
          <p:spPr>
            <a:xfrm>
              <a:off x="1605629" y="9378427"/>
              <a:ext cx="4490085" cy="1543685"/>
            </a:xfrm>
            <a:custGeom>
              <a:avLst/>
              <a:gdLst/>
              <a:ahLst/>
              <a:cxnLst/>
              <a:rect l="l" t="t" r="r" b="b"/>
              <a:pathLst>
                <a:path w="4490085" h="1543684">
                  <a:moveTo>
                    <a:pt x="1326668" y="570740"/>
                  </a:moveTo>
                  <a:lnTo>
                    <a:pt x="1304405" y="570740"/>
                  </a:lnTo>
                </a:path>
                <a:path w="4490085" h="1543684">
                  <a:moveTo>
                    <a:pt x="1304405" y="578836"/>
                  </a:moveTo>
                  <a:lnTo>
                    <a:pt x="1186007" y="697234"/>
                  </a:lnTo>
                </a:path>
                <a:path w="4490085" h="1543684">
                  <a:moveTo>
                    <a:pt x="1253807" y="767059"/>
                  </a:moveTo>
                  <a:lnTo>
                    <a:pt x="1304405" y="818668"/>
                  </a:lnTo>
                </a:path>
                <a:path w="4490085" h="1543684">
                  <a:moveTo>
                    <a:pt x="1304405" y="570740"/>
                  </a:moveTo>
                  <a:lnTo>
                    <a:pt x="1304405" y="578836"/>
                  </a:lnTo>
                  <a:lnTo>
                    <a:pt x="1326668" y="578836"/>
                  </a:lnTo>
                  <a:lnTo>
                    <a:pt x="1326668" y="570740"/>
                  </a:lnTo>
                  <a:lnTo>
                    <a:pt x="1304405" y="570740"/>
                  </a:lnTo>
                </a:path>
                <a:path w="4490085" h="1543684">
                  <a:moveTo>
                    <a:pt x="140661" y="1480484"/>
                  </a:moveTo>
                  <a:lnTo>
                    <a:pt x="259059" y="1362086"/>
                  </a:lnTo>
                </a:path>
                <a:path w="4490085" h="1543684">
                  <a:moveTo>
                    <a:pt x="191258" y="1292261"/>
                  </a:moveTo>
                  <a:lnTo>
                    <a:pt x="140661" y="1241664"/>
                  </a:lnTo>
                </a:path>
                <a:path w="4490085" h="1543684">
                  <a:moveTo>
                    <a:pt x="118398" y="1232556"/>
                  </a:moveTo>
                  <a:lnTo>
                    <a:pt x="140661" y="1232556"/>
                  </a:lnTo>
                  <a:lnTo>
                    <a:pt x="172031" y="1232556"/>
                  </a:lnTo>
                  <a:lnTo>
                    <a:pt x="172031" y="944150"/>
                  </a:lnTo>
                  <a:lnTo>
                    <a:pt x="1273034" y="944150"/>
                  </a:lnTo>
                  <a:lnTo>
                    <a:pt x="1273034" y="1489592"/>
                  </a:lnTo>
                  <a:lnTo>
                    <a:pt x="172031" y="1489592"/>
                  </a:lnTo>
                  <a:lnTo>
                    <a:pt x="140661" y="1489592"/>
                  </a:lnTo>
                  <a:lnTo>
                    <a:pt x="140661" y="1480484"/>
                  </a:lnTo>
                  <a:lnTo>
                    <a:pt x="118398" y="1480484"/>
                  </a:lnTo>
                  <a:lnTo>
                    <a:pt x="118398" y="1489592"/>
                  </a:lnTo>
                  <a:lnTo>
                    <a:pt x="140661" y="1489592"/>
                  </a:lnTo>
                </a:path>
                <a:path w="4490085" h="1543684">
                  <a:moveTo>
                    <a:pt x="118398" y="549489"/>
                  </a:moveTo>
                  <a:lnTo>
                    <a:pt x="140661" y="549489"/>
                  </a:lnTo>
                </a:path>
                <a:path w="4490085" h="1543684">
                  <a:moveTo>
                    <a:pt x="118398" y="805513"/>
                  </a:moveTo>
                  <a:lnTo>
                    <a:pt x="140661" y="805513"/>
                  </a:lnTo>
                </a:path>
                <a:path w="4490085" h="1543684">
                  <a:moveTo>
                    <a:pt x="118398" y="557585"/>
                  </a:moveTo>
                  <a:lnTo>
                    <a:pt x="0" y="675983"/>
                  </a:lnTo>
                </a:path>
                <a:path w="4490085" h="1543684">
                  <a:moveTo>
                    <a:pt x="67800" y="745808"/>
                  </a:moveTo>
                  <a:lnTo>
                    <a:pt x="118398" y="797417"/>
                  </a:lnTo>
                </a:path>
                <a:path w="4490085" h="1543684">
                  <a:moveTo>
                    <a:pt x="118398" y="549489"/>
                  </a:moveTo>
                  <a:lnTo>
                    <a:pt x="118398" y="557585"/>
                  </a:lnTo>
                  <a:lnTo>
                    <a:pt x="140661" y="557585"/>
                  </a:lnTo>
                  <a:lnTo>
                    <a:pt x="140661" y="549489"/>
                  </a:lnTo>
                  <a:lnTo>
                    <a:pt x="118398" y="549489"/>
                  </a:lnTo>
                </a:path>
                <a:path w="4490085" h="1543684">
                  <a:moveTo>
                    <a:pt x="140661" y="805513"/>
                  </a:moveTo>
                  <a:lnTo>
                    <a:pt x="140661" y="797417"/>
                  </a:lnTo>
                  <a:lnTo>
                    <a:pt x="118398" y="797417"/>
                  </a:lnTo>
                  <a:lnTo>
                    <a:pt x="118398" y="805513"/>
                  </a:lnTo>
                  <a:lnTo>
                    <a:pt x="140661" y="805513"/>
                  </a:lnTo>
                </a:path>
                <a:path w="4490085" h="1543684">
                  <a:moveTo>
                    <a:pt x="1304405" y="570740"/>
                  </a:moveTo>
                  <a:lnTo>
                    <a:pt x="1326668" y="570740"/>
                  </a:lnTo>
                  <a:lnTo>
                    <a:pt x="1326668" y="495856"/>
                  </a:lnTo>
                  <a:lnTo>
                    <a:pt x="118398" y="495856"/>
                  </a:lnTo>
                  <a:lnTo>
                    <a:pt x="118398" y="549489"/>
                  </a:lnTo>
                  <a:lnTo>
                    <a:pt x="140661" y="549489"/>
                  </a:lnTo>
                  <a:lnTo>
                    <a:pt x="172031" y="549489"/>
                  </a:lnTo>
                  <a:lnTo>
                    <a:pt x="1273034" y="549489"/>
                  </a:lnTo>
                  <a:lnTo>
                    <a:pt x="1273034" y="570740"/>
                  </a:lnTo>
                  <a:lnTo>
                    <a:pt x="1304405" y="570740"/>
                  </a:lnTo>
                </a:path>
                <a:path w="4490085" h="1543684">
                  <a:moveTo>
                    <a:pt x="1326668" y="826764"/>
                  </a:moveTo>
                  <a:lnTo>
                    <a:pt x="1304405" y="826764"/>
                  </a:lnTo>
                  <a:lnTo>
                    <a:pt x="1273034" y="826764"/>
                  </a:lnTo>
                  <a:lnTo>
                    <a:pt x="1273034" y="890517"/>
                  </a:lnTo>
                  <a:lnTo>
                    <a:pt x="172031" y="890517"/>
                  </a:lnTo>
                  <a:lnTo>
                    <a:pt x="172031" y="805513"/>
                  </a:lnTo>
                  <a:lnTo>
                    <a:pt x="140661" y="805513"/>
                  </a:lnTo>
                  <a:lnTo>
                    <a:pt x="118398" y="805513"/>
                  </a:lnTo>
                  <a:lnTo>
                    <a:pt x="118398" y="1232556"/>
                  </a:lnTo>
                  <a:lnTo>
                    <a:pt x="118398" y="1241664"/>
                  </a:lnTo>
                  <a:lnTo>
                    <a:pt x="140661" y="1241664"/>
                  </a:lnTo>
                  <a:lnTo>
                    <a:pt x="140661" y="1232556"/>
                  </a:lnTo>
                  <a:lnTo>
                    <a:pt x="118398" y="1232556"/>
                  </a:lnTo>
                  <a:lnTo>
                    <a:pt x="140661" y="1232556"/>
                  </a:lnTo>
                </a:path>
                <a:path w="4490085" h="1543684">
                  <a:moveTo>
                    <a:pt x="1304405" y="826764"/>
                  </a:moveTo>
                  <a:lnTo>
                    <a:pt x="1326668" y="826764"/>
                  </a:lnTo>
                  <a:lnTo>
                    <a:pt x="1304405" y="826764"/>
                  </a:lnTo>
                  <a:lnTo>
                    <a:pt x="1304405" y="818668"/>
                  </a:lnTo>
                  <a:lnTo>
                    <a:pt x="1326668" y="818668"/>
                  </a:lnTo>
                  <a:lnTo>
                    <a:pt x="1326668" y="826764"/>
                  </a:lnTo>
                  <a:lnTo>
                    <a:pt x="1326668" y="1543225"/>
                  </a:lnTo>
                  <a:lnTo>
                    <a:pt x="118398" y="1543225"/>
                  </a:lnTo>
                  <a:lnTo>
                    <a:pt x="118398" y="1489592"/>
                  </a:lnTo>
                  <a:lnTo>
                    <a:pt x="140661" y="1489592"/>
                  </a:lnTo>
                  <a:lnTo>
                    <a:pt x="118398" y="1489592"/>
                  </a:lnTo>
                </a:path>
                <a:path w="4490085" h="1543684">
                  <a:moveTo>
                    <a:pt x="3666299" y="175067"/>
                  </a:moveTo>
                  <a:lnTo>
                    <a:pt x="3666299" y="153816"/>
                  </a:lnTo>
                </a:path>
                <a:path w="4490085" h="1543684">
                  <a:moveTo>
                    <a:pt x="3410276" y="175067"/>
                  </a:moveTo>
                  <a:lnTo>
                    <a:pt x="3410276" y="153816"/>
                  </a:lnTo>
                </a:path>
                <a:path w="4490085" h="1543684">
                  <a:moveTo>
                    <a:pt x="3658204" y="153816"/>
                  </a:moveTo>
                  <a:lnTo>
                    <a:pt x="3539805" y="35418"/>
                  </a:lnTo>
                </a:path>
                <a:path w="4490085" h="1543684">
                  <a:moveTo>
                    <a:pt x="3469981" y="103219"/>
                  </a:moveTo>
                  <a:lnTo>
                    <a:pt x="3418371" y="153816"/>
                  </a:lnTo>
                </a:path>
                <a:path w="4490085" h="1543684">
                  <a:moveTo>
                    <a:pt x="3666299" y="153816"/>
                  </a:moveTo>
                  <a:lnTo>
                    <a:pt x="3658204" y="153816"/>
                  </a:lnTo>
                  <a:lnTo>
                    <a:pt x="3658204" y="175067"/>
                  </a:lnTo>
                  <a:lnTo>
                    <a:pt x="3666299" y="175067"/>
                  </a:lnTo>
                  <a:lnTo>
                    <a:pt x="3666299" y="153816"/>
                  </a:lnTo>
                </a:path>
                <a:path w="4490085" h="1543684">
                  <a:moveTo>
                    <a:pt x="3410276" y="175067"/>
                  </a:moveTo>
                  <a:lnTo>
                    <a:pt x="3418371" y="175067"/>
                  </a:lnTo>
                  <a:lnTo>
                    <a:pt x="3418371" y="153816"/>
                  </a:lnTo>
                  <a:lnTo>
                    <a:pt x="3410276" y="153816"/>
                  </a:lnTo>
                  <a:lnTo>
                    <a:pt x="3410276" y="175067"/>
                  </a:lnTo>
                </a:path>
                <a:path w="4490085" h="1543684">
                  <a:moveTo>
                    <a:pt x="4175311" y="0"/>
                  </a:moveTo>
                  <a:lnTo>
                    <a:pt x="4292697" y="67800"/>
                  </a:lnTo>
                  <a:lnTo>
                    <a:pt x="4301805" y="67800"/>
                  </a:lnTo>
                  <a:lnTo>
                    <a:pt x="4490028" y="67800"/>
                  </a:lnTo>
                  <a:lnTo>
                    <a:pt x="4490028" y="153816"/>
                  </a:lnTo>
                  <a:lnTo>
                    <a:pt x="3666299" y="153816"/>
                  </a:lnTo>
                  <a:lnTo>
                    <a:pt x="3666299" y="175067"/>
                  </a:lnTo>
                  <a:lnTo>
                    <a:pt x="3666299" y="207450"/>
                  </a:lnTo>
                  <a:lnTo>
                    <a:pt x="3837319" y="207450"/>
                  </a:lnTo>
                  <a:lnTo>
                    <a:pt x="3890953" y="207450"/>
                  </a:lnTo>
                  <a:lnTo>
                    <a:pt x="3837319" y="207450"/>
                  </a:lnTo>
                </a:path>
                <a:path w="4490085" h="1543684">
                  <a:moveTo>
                    <a:pt x="4138881" y="0"/>
                  </a:moveTo>
                  <a:lnTo>
                    <a:pt x="4021494" y="6780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4" name="object 2474"/>
            <p:cNvSpPr/>
            <p:nvPr/>
          </p:nvSpPr>
          <p:spPr>
            <a:xfrm>
              <a:off x="4273131" y="10369130"/>
              <a:ext cx="514350" cy="478155"/>
            </a:xfrm>
            <a:custGeom>
              <a:avLst/>
              <a:gdLst/>
              <a:ahLst/>
              <a:cxnLst/>
              <a:rect l="l" t="t" r="r" b="b"/>
              <a:pathLst>
                <a:path w="514350" h="478154">
                  <a:moveTo>
                    <a:pt x="6070" y="474611"/>
                  </a:moveTo>
                  <a:lnTo>
                    <a:pt x="5181" y="472465"/>
                  </a:lnTo>
                  <a:lnTo>
                    <a:pt x="3035" y="471576"/>
                  </a:lnTo>
                  <a:lnTo>
                    <a:pt x="889" y="472465"/>
                  </a:lnTo>
                  <a:lnTo>
                    <a:pt x="0" y="474611"/>
                  </a:lnTo>
                  <a:lnTo>
                    <a:pt x="889" y="476758"/>
                  </a:lnTo>
                  <a:lnTo>
                    <a:pt x="3035" y="477647"/>
                  </a:lnTo>
                  <a:lnTo>
                    <a:pt x="5181" y="476758"/>
                  </a:lnTo>
                  <a:lnTo>
                    <a:pt x="6070" y="474611"/>
                  </a:lnTo>
                  <a:close/>
                </a:path>
                <a:path w="514350" h="478154">
                  <a:moveTo>
                    <a:pt x="42494" y="3035"/>
                  </a:moveTo>
                  <a:lnTo>
                    <a:pt x="41605" y="889"/>
                  </a:lnTo>
                  <a:lnTo>
                    <a:pt x="39458" y="0"/>
                  </a:lnTo>
                  <a:lnTo>
                    <a:pt x="37312" y="889"/>
                  </a:lnTo>
                  <a:lnTo>
                    <a:pt x="36423" y="3035"/>
                  </a:lnTo>
                  <a:lnTo>
                    <a:pt x="37312" y="5181"/>
                  </a:lnTo>
                  <a:lnTo>
                    <a:pt x="39458" y="6070"/>
                  </a:lnTo>
                  <a:lnTo>
                    <a:pt x="41605" y="5181"/>
                  </a:lnTo>
                  <a:lnTo>
                    <a:pt x="42494" y="3035"/>
                  </a:lnTo>
                  <a:close/>
                </a:path>
                <a:path w="514350" h="478154">
                  <a:moveTo>
                    <a:pt x="77914" y="474611"/>
                  </a:moveTo>
                  <a:lnTo>
                    <a:pt x="77025" y="472465"/>
                  </a:lnTo>
                  <a:lnTo>
                    <a:pt x="74879" y="471576"/>
                  </a:lnTo>
                  <a:lnTo>
                    <a:pt x="72732" y="472465"/>
                  </a:lnTo>
                  <a:lnTo>
                    <a:pt x="71843" y="474611"/>
                  </a:lnTo>
                  <a:lnTo>
                    <a:pt x="72732" y="476758"/>
                  </a:lnTo>
                  <a:lnTo>
                    <a:pt x="74879" y="477647"/>
                  </a:lnTo>
                  <a:lnTo>
                    <a:pt x="77025" y="476758"/>
                  </a:lnTo>
                  <a:lnTo>
                    <a:pt x="77914" y="474611"/>
                  </a:lnTo>
                  <a:close/>
                </a:path>
                <a:path w="514350" h="478154">
                  <a:moveTo>
                    <a:pt x="114350" y="3035"/>
                  </a:moveTo>
                  <a:lnTo>
                    <a:pt x="113461" y="889"/>
                  </a:lnTo>
                  <a:lnTo>
                    <a:pt x="111315" y="0"/>
                  </a:lnTo>
                  <a:lnTo>
                    <a:pt x="109169" y="889"/>
                  </a:lnTo>
                  <a:lnTo>
                    <a:pt x="108280" y="3035"/>
                  </a:lnTo>
                  <a:lnTo>
                    <a:pt x="109169" y="5181"/>
                  </a:lnTo>
                  <a:lnTo>
                    <a:pt x="111315" y="6070"/>
                  </a:lnTo>
                  <a:lnTo>
                    <a:pt x="113461" y="5181"/>
                  </a:lnTo>
                  <a:lnTo>
                    <a:pt x="114350" y="3035"/>
                  </a:lnTo>
                  <a:close/>
                </a:path>
                <a:path w="514350" h="478154">
                  <a:moveTo>
                    <a:pt x="150774" y="474611"/>
                  </a:moveTo>
                  <a:lnTo>
                    <a:pt x="149885" y="472465"/>
                  </a:lnTo>
                  <a:lnTo>
                    <a:pt x="147739" y="471576"/>
                  </a:lnTo>
                  <a:lnTo>
                    <a:pt x="145592" y="472465"/>
                  </a:lnTo>
                  <a:lnTo>
                    <a:pt x="144703" y="474611"/>
                  </a:lnTo>
                  <a:lnTo>
                    <a:pt x="145592" y="476758"/>
                  </a:lnTo>
                  <a:lnTo>
                    <a:pt x="147739" y="477647"/>
                  </a:lnTo>
                  <a:lnTo>
                    <a:pt x="149885" y="476758"/>
                  </a:lnTo>
                  <a:lnTo>
                    <a:pt x="150774" y="474611"/>
                  </a:lnTo>
                  <a:close/>
                </a:path>
                <a:path w="514350" h="478154">
                  <a:moveTo>
                    <a:pt x="187210" y="3035"/>
                  </a:moveTo>
                  <a:lnTo>
                    <a:pt x="186321" y="889"/>
                  </a:lnTo>
                  <a:lnTo>
                    <a:pt x="184175" y="0"/>
                  </a:lnTo>
                  <a:lnTo>
                    <a:pt x="182029" y="889"/>
                  </a:lnTo>
                  <a:lnTo>
                    <a:pt x="181140" y="3035"/>
                  </a:lnTo>
                  <a:lnTo>
                    <a:pt x="182029" y="5181"/>
                  </a:lnTo>
                  <a:lnTo>
                    <a:pt x="184175" y="6070"/>
                  </a:lnTo>
                  <a:lnTo>
                    <a:pt x="186321" y="5181"/>
                  </a:lnTo>
                  <a:lnTo>
                    <a:pt x="187210" y="3035"/>
                  </a:lnTo>
                  <a:close/>
                </a:path>
                <a:path w="514350" h="478154">
                  <a:moveTo>
                    <a:pt x="223634" y="474611"/>
                  </a:moveTo>
                  <a:lnTo>
                    <a:pt x="222745" y="472465"/>
                  </a:lnTo>
                  <a:lnTo>
                    <a:pt x="220599" y="471576"/>
                  </a:lnTo>
                  <a:lnTo>
                    <a:pt x="218452" y="472465"/>
                  </a:lnTo>
                  <a:lnTo>
                    <a:pt x="217563" y="474611"/>
                  </a:lnTo>
                  <a:lnTo>
                    <a:pt x="218452" y="476758"/>
                  </a:lnTo>
                  <a:lnTo>
                    <a:pt x="220599" y="477647"/>
                  </a:lnTo>
                  <a:lnTo>
                    <a:pt x="222745" y="476758"/>
                  </a:lnTo>
                  <a:lnTo>
                    <a:pt x="223634" y="474611"/>
                  </a:lnTo>
                  <a:close/>
                </a:path>
                <a:path w="514350" h="478154">
                  <a:moveTo>
                    <a:pt x="260070" y="3035"/>
                  </a:moveTo>
                  <a:lnTo>
                    <a:pt x="259181" y="889"/>
                  </a:lnTo>
                  <a:lnTo>
                    <a:pt x="257035" y="0"/>
                  </a:lnTo>
                  <a:lnTo>
                    <a:pt x="254889" y="889"/>
                  </a:lnTo>
                  <a:lnTo>
                    <a:pt x="254000" y="3035"/>
                  </a:lnTo>
                  <a:lnTo>
                    <a:pt x="254889" y="5181"/>
                  </a:lnTo>
                  <a:lnTo>
                    <a:pt x="257035" y="6070"/>
                  </a:lnTo>
                  <a:lnTo>
                    <a:pt x="259181" y="5181"/>
                  </a:lnTo>
                  <a:lnTo>
                    <a:pt x="260070" y="3035"/>
                  </a:lnTo>
                  <a:close/>
                </a:path>
                <a:path w="514350" h="478154">
                  <a:moveTo>
                    <a:pt x="296494" y="474611"/>
                  </a:moveTo>
                  <a:lnTo>
                    <a:pt x="295605" y="472465"/>
                  </a:lnTo>
                  <a:lnTo>
                    <a:pt x="293458" y="471576"/>
                  </a:lnTo>
                  <a:lnTo>
                    <a:pt x="291312" y="472465"/>
                  </a:lnTo>
                  <a:lnTo>
                    <a:pt x="290423" y="474611"/>
                  </a:lnTo>
                  <a:lnTo>
                    <a:pt x="291312" y="476758"/>
                  </a:lnTo>
                  <a:lnTo>
                    <a:pt x="293458" y="477647"/>
                  </a:lnTo>
                  <a:lnTo>
                    <a:pt x="295605" y="476758"/>
                  </a:lnTo>
                  <a:lnTo>
                    <a:pt x="296494" y="474611"/>
                  </a:lnTo>
                  <a:close/>
                </a:path>
                <a:path w="514350" h="478154">
                  <a:moveTo>
                    <a:pt x="331914" y="3035"/>
                  </a:moveTo>
                  <a:lnTo>
                    <a:pt x="331025" y="889"/>
                  </a:lnTo>
                  <a:lnTo>
                    <a:pt x="328879" y="0"/>
                  </a:lnTo>
                  <a:lnTo>
                    <a:pt x="326732" y="889"/>
                  </a:lnTo>
                  <a:lnTo>
                    <a:pt x="325843" y="3035"/>
                  </a:lnTo>
                  <a:lnTo>
                    <a:pt x="326732" y="5181"/>
                  </a:lnTo>
                  <a:lnTo>
                    <a:pt x="328879" y="6070"/>
                  </a:lnTo>
                  <a:lnTo>
                    <a:pt x="331025" y="5181"/>
                  </a:lnTo>
                  <a:lnTo>
                    <a:pt x="331914" y="3035"/>
                  </a:lnTo>
                  <a:close/>
                </a:path>
                <a:path w="514350" h="478154">
                  <a:moveTo>
                    <a:pt x="368350" y="474611"/>
                  </a:moveTo>
                  <a:lnTo>
                    <a:pt x="367461" y="472465"/>
                  </a:lnTo>
                  <a:lnTo>
                    <a:pt x="365315" y="471576"/>
                  </a:lnTo>
                  <a:lnTo>
                    <a:pt x="363169" y="472465"/>
                  </a:lnTo>
                  <a:lnTo>
                    <a:pt x="362280" y="474611"/>
                  </a:lnTo>
                  <a:lnTo>
                    <a:pt x="363169" y="476758"/>
                  </a:lnTo>
                  <a:lnTo>
                    <a:pt x="365315" y="477647"/>
                  </a:lnTo>
                  <a:lnTo>
                    <a:pt x="367461" y="476758"/>
                  </a:lnTo>
                  <a:lnTo>
                    <a:pt x="368350" y="474611"/>
                  </a:lnTo>
                  <a:close/>
                </a:path>
                <a:path w="514350" h="478154">
                  <a:moveTo>
                    <a:pt x="404774" y="3035"/>
                  </a:moveTo>
                  <a:lnTo>
                    <a:pt x="403885" y="889"/>
                  </a:lnTo>
                  <a:lnTo>
                    <a:pt x="401739" y="0"/>
                  </a:lnTo>
                  <a:lnTo>
                    <a:pt x="399592" y="889"/>
                  </a:lnTo>
                  <a:lnTo>
                    <a:pt x="398703" y="3035"/>
                  </a:lnTo>
                  <a:lnTo>
                    <a:pt x="399592" y="5181"/>
                  </a:lnTo>
                  <a:lnTo>
                    <a:pt x="401739" y="6070"/>
                  </a:lnTo>
                  <a:lnTo>
                    <a:pt x="403885" y="5181"/>
                  </a:lnTo>
                  <a:lnTo>
                    <a:pt x="404774" y="3035"/>
                  </a:lnTo>
                  <a:close/>
                </a:path>
                <a:path w="514350" h="478154">
                  <a:moveTo>
                    <a:pt x="441210" y="474611"/>
                  </a:moveTo>
                  <a:lnTo>
                    <a:pt x="440321" y="472465"/>
                  </a:lnTo>
                  <a:lnTo>
                    <a:pt x="438175" y="471576"/>
                  </a:lnTo>
                  <a:lnTo>
                    <a:pt x="436029" y="472465"/>
                  </a:lnTo>
                  <a:lnTo>
                    <a:pt x="435140" y="474611"/>
                  </a:lnTo>
                  <a:lnTo>
                    <a:pt x="436029" y="476758"/>
                  </a:lnTo>
                  <a:lnTo>
                    <a:pt x="438175" y="477647"/>
                  </a:lnTo>
                  <a:lnTo>
                    <a:pt x="440321" y="476758"/>
                  </a:lnTo>
                  <a:lnTo>
                    <a:pt x="441210" y="474611"/>
                  </a:lnTo>
                  <a:close/>
                </a:path>
                <a:path w="514350" h="478154">
                  <a:moveTo>
                    <a:pt x="477634" y="3035"/>
                  </a:moveTo>
                  <a:lnTo>
                    <a:pt x="476745" y="889"/>
                  </a:lnTo>
                  <a:lnTo>
                    <a:pt x="474599" y="0"/>
                  </a:lnTo>
                  <a:lnTo>
                    <a:pt x="472452" y="889"/>
                  </a:lnTo>
                  <a:lnTo>
                    <a:pt x="471563" y="3035"/>
                  </a:lnTo>
                  <a:lnTo>
                    <a:pt x="472452" y="5181"/>
                  </a:lnTo>
                  <a:lnTo>
                    <a:pt x="474599" y="6070"/>
                  </a:lnTo>
                  <a:lnTo>
                    <a:pt x="476745" y="5181"/>
                  </a:lnTo>
                  <a:lnTo>
                    <a:pt x="477634" y="3035"/>
                  </a:lnTo>
                  <a:close/>
                </a:path>
                <a:path w="514350" h="478154">
                  <a:moveTo>
                    <a:pt x="514070" y="474611"/>
                  </a:moveTo>
                  <a:lnTo>
                    <a:pt x="513181" y="472465"/>
                  </a:lnTo>
                  <a:lnTo>
                    <a:pt x="511035" y="471576"/>
                  </a:lnTo>
                  <a:lnTo>
                    <a:pt x="508889" y="472465"/>
                  </a:lnTo>
                  <a:lnTo>
                    <a:pt x="508000" y="474611"/>
                  </a:lnTo>
                  <a:lnTo>
                    <a:pt x="508889" y="476758"/>
                  </a:lnTo>
                  <a:lnTo>
                    <a:pt x="511035" y="477647"/>
                  </a:lnTo>
                  <a:lnTo>
                    <a:pt x="513181" y="476758"/>
                  </a:lnTo>
                  <a:lnTo>
                    <a:pt x="514070" y="4746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75" name="object 2475"/>
            <p:cNvSpPr/>
            <p:nvPr/>
          </p:nvSpPr>
          <p:spPr>
            <a:xfrm>
              <a:off x="4193189" y="9408786"/>
              <a:ext cx="822960" cy="1801495"/>
            </a:xfrm>
            <a:custGeom>
              <a:avLst/>
              <a:gdLst/>
              <a:ahLst/>
              <a:cxnLst/>
              <a:rect l="l" t="t" r="r" b="b"/>
              <a:pathLst>
                <a:path w="822960" h="1801495">
                  <a:moveTo>
                    <a:pt x="674971" y="444246"/>
                  </a:moveTo>
                  <a:lnTo>
                    <a:pt x="621338" y="444246"/>
                  </a:lnTo>
                </a:path>
                <a:path w="822960" h="1801495">
                  <a:moveTo>
                    <a:pt x="674971" y="229712"/>
                  </a:moveTo>
                  <a:lnTo>
                    <a:pt x="621338" y="229712"/>
                  </a:lnTo>
                </a:path>
                <a:path w="822960" h="1801495">
                  <a:moveTo>
                    <a:pt x="674971" y="863194"/>
                  </a:moveTo>
                  <a:lnTo>
                    <a:pt x="621338" y="863194"/>
                  </a:lnTo>
                </a:path>
                <a:path w="822960" h="1801495">
                  <a:moveTo>
                    <a:pt x="674971" y="648660"/>
                  </a:moveTo>
                  <a:lnTo>
                    <a:pt x="621338" y="648660"/>
                  </a:lnTo>
                </a:path>
                <a:path w="822960" h="1801495">
                  <a:moveTo>
                    <a:pt x="674971" y="1284166"/>
                  </a:moveTo>
                  <a:lnTo>
                    <a:pt x="621338" y="1284166"/>
                  </a:lnTo>
                </a:path>
                <a:path w="822960" h="1801495">
                  <a:moveTo>
                    <a:pt x="674971" y="1069632"/>
                  </a:moveTo>
                  <a:lnTo>
                    <a:pt x="621338" y="1069632"/>
                  </a:lnTo>
                </a:path>
                <a:path w="822960" h="1801495">
                  <a:moveTo>
                    <a:pt x="674971" y="1534118"/>
                  </a:moveTo>
                  <a:lnTo>
                    <a:pt x="621338" y="1534118"/>
                  </a:lnTo>
                </a:path>
                <a:path w="822960" h="1801495">
                  <a:moveTo>
                    <a:pt x="294477" y="37442"/>
                  </a:moveTo>
                  <a:lnTo>
                    <a:pt x="170007" y="0"/>
                  </a:lnTo>
                </a:path>
                <a:path w="822960" h="1801495">
                  <a:moveTo>
                    <a:pt x="158876" y="0"/>
                  </a:moveTo>
                  <a:lnTo>
                    <a:pt x="34406" y="37442"/>
                  </a:lnTo>
                  <a:lnTo>
                    <a:pt x="25298" y="37442"/>
                  </a:lnTo>
                  <a:lnTo>
                    <a:pt x="0" y="37442"/>
                  </a:lnTo>
                  <a:lnTo>
                    <a:pt x="0" y="123458"/>
                  </a:lnTo>
                  <a:lnTo>
                    <a:pt x="822716" y="123458"/>
                  </a:lnTo>
                  <a:lnTo>
                    <a:pt x="822716" y="144709"/>
                  </a:lnTo>
                  <a:lnTo>
                    <a:pt x="822716" y="177091"/>
                  </a:lnTo>
                  <a:lnTo>
                    <a:pt x="674971" y="177091"/>
                  </a:lnTo>
                  <a:lnTo>
                    <a:pt x="674971" y="229712"/>
                  </a:lnTo>
                  <a:lnTo>
                    <a:pt x="621338" y="229712"/>
                  </a:lnTo>
                  <a:lnTo>
                    <a:pt x="621338" y="177091"/>
                  </a:lnTo>
                  <a:lnTo>
                    <a:pt x="53633" y="177091"/>
                  </a:lnTo>
                  <a:lnTo>
                    <a:pt x="53633" y="251975"/>
                  </a:lnTo>
                  <a:lnTo>
                    <a:pt x="0" y="251975"/>
                  </a:lnTo>
                </a:path>
                <a:path w="822960" h="1801495">
                  <a:moveTo>
                    <a:pt x="0" y="465497"/>
                  </a:moveTo>
                  <a:lnTo>
                    <a:pt x="53633" y="465497"/>
                  </a:lnTo>
                  <a:lnTo>
                    <a:pt x="53633" y="542405"/>
                  </a:lnTo>
                  <a:lnTo>
                    <a:pt x="621338" y="542405"/>
                  </a:lnTo>
                  <a:lnTo>
                    <a:pt x="621338" y="444246"/>
                  </a:lnTo>
                  <a:lnTo>
                    <a:pt x="674971" y="444246"/>
                  </a:lnTo>
                  <a:lnTo>
                    <a:pt x="674971" y="648660"/>
                  </a:lnTo>
                  <a:lnTo>
                    <a:pt x="621338" y="648660"/>
                  </a:lnTo>
                  <a:lnTo>
                    <a:pt x="621338" y="596039"/>
                  </a:lnTo>
                  <a:lnTo>
                    <a:pt x="53633" y="596039"/>
                  </a:lnTo>
                  <a:lnTo>
                    <a:pt x="53633" y="962365"/>
                  </a:lnTo>
                  <a:lnTo>
                    <a:pt x="621338" y="962365"/>
                  </a:lnTo>
                  <a:lnTo>
                    <a:pt x="621338" y="863194"/>
                  </a:lnTo>
                  <a:lnTo>
                    <a:pt x="674971" y="863194"/>
                  </a:lnTo>
                  <a:lnTo>
                    <a:pt x="674971" y="1069632"/>
                  </a:lnTo>
                  <a:lnTo>
                    <a:pt x="621338" y="1069632"/>
                  </a:lnTo>
                  <a:lnTo>
                    <a:pt x="621338" y="1015999"/>
                  </a:lnTo>
                  <a:lnTo>
                    <a:pt x="53633" y="1015999"/>
                  </a:lnTo>
                  <a:lnTo>
                    <a:pt x="53633" y="1382325"/>
                  </a:lnTo>
                  <a:lnTo>
                    <a:pt x="621338" y="1382325"/>
                  </a:lnTo>
                  <a:lnTo>
                    <a:pt x="621338" y="1284166"/>
                  </a:lnTo>
                  <a:lnTo>
                    <a:pt x="674971" y="1284166"/>
                  </a:lnTo>
                  <a:lnTo>
                    <a:pt x="674971" y="1534118"/>
                  </a:lnTo>
                  <a:lnTo>
                    <a:pt x="621338" y="1534118"/>
                  </a:lnTo>
                  <a:lnTo>
                    <a:pt x="621338" y="1435958"/>
                  </a:lnTo>
                  <a:lnTo>
                    <a:pt x="53633" y="1435958"/>
                  </a:lnTo>
                  <a:lnTo>
                    <a:pt x="53633" y="1801273"/>
                  </a:lnTo>
                  <a:lnTo>
                    <a:pt x="621338" y="1801273"/>
                  </a:lnTo>
                  <a:lnTo>
                    <a:pt x="621338" y="1747640"/>
                  </a:lnTo>
                  <a:lnTo>
                    <a:pt x="674971" y="174764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6" name="object 2476"/>
            <p:cNvSpPr/>
            <p:nvPr/>
          </p:nvSpPr>
          <p:spPr>
            <a:xfrm>
              <a:off x="4812499" y="9612197"/>
              <a:ext cx="36830" cy="1311910"/>
            </a:xfrm>
            <a:custGeom>
              <a:avLst/>
              <a:gdLst/>
              <a:ahLst/>
              <a:cxnLst/>
              <a:rect l="l" t="t" r="r" b="b"/>
              <a:pathLst>
                <a:path w="36829" h="1311909">
                  <a:moveTo>
                    <a:pt x="6070" y="1308455"/>
                  </a:moveTo>
                  <a:lnTo>
                    <a:pt x="5181" y="1306309"/>
                  </a:lnTo>
                  <a:lnTo>
                    <a:pt x="3035" y="1305420"/>
                  </a:lnTo>
                  <a:lnTo>
                    <a:pt x="889" y="1306309"/>
                  </a:lnTo>
                  <a:lnTo>
                    <a:pt x="0" y="1308455"/>
                  </a:lnTo>
                  <a:lnTo>
                    <a:pt x="889" y="1310601"/>
                  </a:lnTo>
                  <a:lnTo>
                    <a:pt x="3035" y="1311490"/>
                  </a:lnTo>
                  <a:lnTo>
                    <a:pt x="5181" y="1310601"/>
                  </a:lnTo>
                  <a:lnTo>
                    <a:pt x="6070" y="1308455"/>
                  </a:lnTo>
                  <a:close/>
                </a:path>
                <a:path w="36829" h="1311909">
                  <a:moveTo>
                    <a:pt x="6070" y="1235595"/>
                  </a:moveTo>
                  <a:lnTo>
                    <a:pt x="5181" y="1233449"/>
                  </a:lnTo>
                  <a:lnTo>
                    <a:pt x="3035" y="1232560"/>
                  </a:lnTo>
                  <a:lnTo>
                    <a:pt x="889" y="1233449"/>
                  </a:lnTo>
                  <a:lnTo>
                    <a:pt x="0" y="1235595"/>
                  </a:lnTo>
                  <a:lnTo>
                    <a:pt x="889" y="1237742"/>
                  </a:lnTo>
                  <a:lnTo>
                    <a:pt x="3035" y="1238631"/>
                  </a:lnTo>
                  <a:lnTo>
                    <a:pt x="5181" y="1237742"/>
                  </a:lnTo>
                  <a:lnTo>
                    <a:pt x="6070" y="1235595"/>
                  </a:lnTo>
                  <a:close/>
                </a:path>
                <a:path w="36829" h="1311909">
                  <a:moveTo>
                    <a:pt x="6070" y="1163739"/>
                  </a:moveTo>
                  <a:lnTo>
                    <a:pt x="5181" y="1161592"/>
                  </a:lnTo>
                  <a:lnTo>
                    <a:pt x="3035" y="1160703"/>
                  </a:lnTo>
                  <a:lnTo>
                    <a:pt x="889" y="1161592"/>
                  </a:lnTo>
                  <a:lnTo>
                    <a:pt x="0" y="1163739"/>
                  </a:lnTo>
                  <a:lnTo>
                    <a:pt x="889" y="1165885"/>
                  </a:lnTo>
                  <a:lnTo>
                    <a:pt x="3035" y="1166774"/>
                  </a:lnTo>
                  <a:lnTo>
                    <a:pt x="5181" y="1165885"/>
                  </a:lnTo>
                  <a:lnTo>
                    <a:pt x="6070" y="1163739"/>
                  </a:lnTo>
                  <a:close/>
                </a:path>
                <a:path w="36829" h="1311909">
                  <a:moveTo>
                    <a:pt x="6070" y="1090879"/>
                  </a:moveTo>
                  <a:lnTo>
                    <a:pt x="5181" y="1088732"/>
                  </a:lnTo>
                  <a:lnTo>
                    <a:pt x="3035" y="1087843"/>
                  </a:lnTo>
                  <a:lnTo>
                    <a:pt x="889" y="1088732"/>
                  </a:lnTo>
                  <a:lnTo>
                    <a:pt x="0" y="1090879"/>
                  </a:lnTo>
                  <a:lnTo>
                    <a:pt x="889" y="1093025"/>
                  </a:lnTo>
                  <a:lnTo>
                    <a:pt x="3035" y="1093914"/>
                  </a:lnTo>
                  <a:lnTo>
                    <a:pt x="5181" y="1093025"/>
                  </a:lnTo>
                  <a:lnTo>
                    <a:pt x="6070" y="1090879"/>
                  </a:lnTo>
                  <a:close/>
                </a:path>
                <a:path w="36829" h="1311909">
                  <a:moveTo>
                    <a:pt x="6070" y="727595"/>
                  </a:moveTo>
                  <a:lnTo>
                    <a:pt x="5181" y="725449"/>
                  </a:lnTo>
                  <a:lnTo>
                    <a:pt x="3035" y="724560"/>
                  </a:lnTo>
                  <a:lnTo>
                    <a:pt x="889" y="725449"/>
                  </a:lnTo>
                  <a:lnTo>
                    <a:pt x="0" y="727595"/>
                  </a:lnTo>
                  <a:lnTo>
                    <a:pt x="889" y="729742"/>
                  </a:lnTo>
                  <a:lnTo>
                    <a:pt x="3035" y="730631"/>
                  </a:lnTo>
                  <a:lnTo>
                    <a:pt x="5181" y="729742"/>
                  </a:lnTo>
                  <a:lnTo>
                    <a:pt x="6070" y="727595"/>
                  </a:lnTo>
                  <a:close/>
                </a:path>
                <a:path w="36829" h="1311909">
                  <a:moveTo>
                    <a:pt x="6070" y="438175"/>
                  </a:moveTo>
                  <a:lnTo>
                    <a:pt x="5181" y="436029"/>
                  </a:lnTo>
                  <a:lnTo>
                    <a:pt x="3035" y="435140"/>
                  </a:lnTo>
                  <a:lnTo>
                    <a:pt x="889" y="436029"/>
                  </a:lnTo>
                  <a:lnTo>
                    <a:pt x="0" y="438175"/>
                  </a:lnTo>
                  <a:lnTo>
                    <a:pt x="889" y="440321"/>
                  </a:lnTo>
                  <a:lnTo>
                    <a:pt x="3035" y="441210"/>
                  </a:lnTo>
                  <a:lnTo>
                    <a:pt x="5181" y="440321"/>
                  </a:lnTo>
                  <a:lnTo>
                    <a:pt x="6070" y="438175"/>
                  </a:lnTo>
                  <a:close/>
                </a:path>
                <a:path w="36829" h="1311909">
                  <a:moveTo>
                    <a:pt x="6070" y="292455"/>
                  </a:moveTo>
                  <a:lnTo>
                    <a:pt x="5181" y="290309"/>
                  </a:lnTo>
                  <a:lnTo>
                    <a:pt x="3035" y="289420"/>
                  </a:lnTo>
                  <a:lnTo>
                    <a:pt x="889" y="290309"/>
                  </a:lnTo>
                  <a:lnTo>
                    <a:pt x="0" y="292455"/>
                  </a:lnTo>
                  <a:lnTo>
                    <a:pt x="889" y="294601"/>
                  </a:lnTo>
                  <a:lnTo>
                    <a:pt x="3035" y="295490"/>
                  </a:lnTo>
                  <a:lnTo>
                    <a:pt x="5181" y="294601"/>
                  </a:lnTo>
                  <a:lnTo>
                    <a:pt x="6070" y="292455"/>
                  </a:lnTo>
                  <a:close/>
                </a:path>
                <a:path w="36829" h="1311909">
                  <a:moveTo>
                    <a:pt x="6070" y="3035"/>
                  </a:moveTo>
                  <a:lnTo>
                    <a:pt x="5181" y="889"/>
                  </a:lnTo>
                  <a:lnTo>
                    <a:pt x="3035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89" y="5181"/>
                  </a:lnTo>
                  <a:lnTo>
                    <a:pt x="3035" y="6070"/>
                  </a:lnTo>
                  <a:lnTo>
                    <a:pt x="5181" y="5181"/>
                  </a:lnTo>
                  <a:lnTo>
                    <a:pt x="6070" y="3035"/>
                  </a:lnTo>
                  <a:close/>
                </a:path>
                <a:path w="36829" h="1311909">
                  <a:moveTo>
                    <a:pt x="11125" y="444246"/>
                  </a:moveTo>
                  <a:lnTo>
                    <a:pt x="10236" y="442099"/>
                  </a:lnTo>
                  <a:lnTo>
                    <a:pt x="8089" y="441210"/>
                  </a:lnTo>
                  <a:lnTo>
                    <a:pt x="5943" y="442099"/>
                  </a:lnTo>
                  <a:lnTo>
                    <a:pt x="5054" y="444246"/>
                  </a:lnTo>
                  <a:lnTo>
                    <a:pt x="5943" y="446392"/>
                  </a:lnTo>
                  <a:lnTo>
                    <a:pt x="8089" y="447281"/>
                  </a:lnTo>
                  <a:lnTo>
                    <a:pt x="10236" y="446392"/>
                  </a:lnTo>
                  <a:lnTo>
                    <a:pt x="11125" y="444246"/>
                  </a:lnTo>
                  <a:close/>
                </a:path>
                <a:path w="36829" h="1311909">
                  <a:moveTo>
                    <a:pt x="36423" y="444246"/>
                  </a:moveTo>
                  <a:lnTo>
                    <a:pt x="35534" y="442099"/>
                  </a:lnTo>
                  <a:lnTo>
                    <a:pt x="33388" y="441210"/>
                  </a:lnTo>
                  <a:lnTo>
                    <a:pt x="31242" y="442099"/>
                  </a:lnTo>
                  <a:lnTo>
                    <a:pt x="30353" y="444246"/>
                  </a:lnTo>
                  <a:lnTo>
                    <a:pt x="31242" y="446392"/>
                  </a:lnTo>
                  <a:lnTo>
                    <a:pt x="33388" y="447281"/>
                  </a:lnTo>
                  <a:lnTo>
                    <a:pt x="35534" y="446392"/>
                  </a:lnTo>
                  <a:lnTo>
                    <a:pt x="36423" y="4442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77" name="object 2477"/>
            <p:cNvSpPr/>
            <p:nvPr/>
          </p:nvSpPr>
          <p:spPr>
            <a:xfrm>
              <a:off x="1953740" y="8524340"/>
              <a:ext cx="6029325" cy="3311525"/>
            </a:xfrm>
            <a:custGeom>
              <a:avLst/>
              <a:gdLst/>
              <a:ahLst/>
              <a:cxnLst/>
              <a:rect l="l" t="t" r="r" b="b"/>
              <a:pathLst>
                <a:path w="6029325" h="3311525">
                  <a:moveTo>
                    <a:pt x="3318188" y="2717089"/>
                  </a:moveTo>
                  <a:lnTo>
                    <a:pt x="3318188" y="2739352"/>
                  </a:lnTo>
                </a:path>
                <a:path w="6029325" h="3311525">
                  <a:moveTo>
                    <a:pt x="3062164" y="2717089"/>
                  </a:moveTo>
                  <a:lnTo>
                    <a:pt x="3062164" y="2739352"/>
                  </a:lnTo>
                </a:path>
                <a:path w="6029325" h="3311525">
                  <a:moveTo>
                    <a:pt x="3310092" y="2739352"/>
                  </a:moveTo>
                  <a:lnTo>
                    <a:pt x="3191694" y="2857750"/>
                  </a:lnTo>
                </a:path>
                <a:path w="6029325" h="3311525">
                  <a:moveTo>
                    <a:pt x="3121869" y="2789949"/>
                  </a:moveTo>
                  <a:lnTo>
                    <a:pt x="3070260" y="2739352"/>
                  </a:lnTo>
                </a:path>
                <a:path w="6029325" h="3311525">
                  <a:moveTo>
                    <a:pt x="3318188" y="2739352"/>
                  </a:moveTo>
                  <a:lnTo>
                    <a:pt x="3310092" y="2739352"/>
                  </a:lnTo>
                  <a:lnTo>
                    <a:pt x="3310092" y="2717089"/>
                  </a:lnTo>
                  <a:lnTo>
                    <a:pt x="3318188" y="2717089"/>
                  </a:lnTo>
                  <a:lnTo>
                    <a:pt x="3318188" y="2739352"/>
                  </a:lnTo>
                </a:path>
                <a:path w="6029325" h="3311525">
                  <a:moveTo>
                    <a:pt x="3062164" y="2717089"/>
                  </a:moveTo>
                  <a:lnTo>
                    <a:pt x="3070260" y="2717089"/>
                  </a:lnTo>
                  <a:lnTo>
                    <a:pt x="3070260" y="2739352"/>
                  </a:lnTo>
                  <a:lnTo>
                    <a:pt x="3062164" y="2739352"/>
                  </a:lnTo>
                  <a:lnTo>
                    <a:pt x="3062164" y="2717089"/>
                  </a:lnTo>
                </a:path>
                <a:path w="6029325" h="3311525">
                  <a:moveTo>
                    <a:pt x="2860786" y="2632085"/>
                  </a:moveTo>
                  <a:lnTo>
                    <a:pt x="2914419" y="2632085"/>
                  </a:lnTo>
                  <a:lnTo>
                    <a:pt x="2914419" y="2685718"/>
                  </a:lnTo>
                  <a:lnTo>
                    <a:pt x="3062164" y="2685718"/>
                  </a:lnTo>
                  <a:lnTo>
                    <a:pt x="3062164" y="2717089"/>
                  </a:lnTo>
                  <a:lnTo>
                    <a:pt x="3062164" y="2739352"/>
                  </a:lnTo>
                  <a:lnTo>
                    <a:pt x="2239448" y="2739352"/>
                  </a:lnTo>
                  <a:lnTo>
                    <a:pt x="2239448" y="2824356"/>
                  </a:lnTo>
                  <a:lnTo>
                    <a:pt x="2264747" y="2824356"/>
                  </a:lnTo>
                  <a:lnTo>
                    <a:pt x="2264747" y="2739352"/>
                  </a:lnTo>
                  <a:lnTo>
                    <a:pt x="2239448" y="2739352"/>
                  </a:lnTo>
                  <a:lnTo>
                    <a:pt x="2239448" y="1349943"/>
                  </a:lnTo>
                  <a:lnTo>
                    <a:pt x="2293081" y="1349943"/>
                  </a:lnTo>
                </a:path>
                <a:path w="6029325" h="3311525">
                  <a:moveTo>
                    <a:pt x="3827200" y="2892157"/>
                  </a:moveTo>
                  <a:lnTo>
                    <a:pt x="3944586" y="2824356"/>
                  </a:lnTo>
                  <a:lnTo>
                    <a:pt x="3953694" y="2824356"/>
                  </a:lnTo>
                  <a:lnTo>
                    <a:pt x="4141916" y="2824356"/>
                  </a:lnTo>
                  <a:lnTo>
                    <a:pt x="4141916" y="2739352"/>
                  </a:lnTo>
                  <a:lnTo>
                    <a:pt x="3318188" y="2739352"/>
                  </a:lnTo>
                  <a:lnTo>
                    <a:pt x="3318188" y="2717089"/>
                  </a:lnTo>
                  <a:lnTo>
                    <a:pt x="3318188" y="2685718"/>
                  </a:lnTo>
                  <a:lnTo>
                    <a:pt x="3489208" y="2685718"/>
                  </a:lnTo>
                  <a:lnTo>
                    <a:pt x="3542841" y="2685718"/>
                  </a:lnTo>
                  <a:lnTo>
                    <a:pt x="3489208" y="2685718"/>
                  </a:lnTo>
                </a:path>
                <a:path w="6029325" h="3311525">
                  <a:moveTo>
                    <a:pt x="3790769" y="2892157"/>
                  </a:moveTo>
                  <a:lnTo>
                    <a:pt x="3673383" y="2824356"/>
                  </a:lnTo>
                </a:path>
                <a:path w="6029325" h="3311525">
                  <a:moveTo>
                    <a:pt x="21250" y="3278722"/>
                  </a:moveTo>
                  <a:lnTo>
                    <a:pt x="32382" y="3278722"/>
                  </a:lnTo>
                </a:path>
                <a:path w="6029325" h="3311525">
                  <a:moveTo>
                    <a:pt x="21250" y="3225089"/>
                  </a:moveTo>
                  <a:lnTo>
                    <a:pt x="0" y="3262531"/>
                  </a:lnTo>
                </a:path>
                <a:path w="6029325" h="3311525">
                  <a:moveTo>
                    <a:pt x="304" y="3261858"/>
                  </a:moveTo>
                  <a:lnTo>
                    <a:pt x="6819" y="3265608"/>
                  </a:lnTo>
                  <a:lnTo>
                    <a:pt x="14203" y="3267584"/>
                  </a:lnTo>
                  <a:lnTo>
                    <a:pt x="21719" y="3267590"/>
                  </a:lnTo>
                </a:path>
                <a:path w="6029325" h="3311525">
                  <a:moveTo>
                    <a:pt x="32382" y="3278722"/>
                  </a:moveTo>
                  <a:lnTo>
                    <a:pt x="32382" y="3267590"/>
                  </a:lnTo>
                  <a:lnTo>
                    <a:pt x="21250" y="3267590"/>
                  </a:lnTo>
                  <a:lnTo>
                    <a:pt x="21250" y="3278722"/>
                  </a:lnTo>
                  <a:lnTo>
                    <a:pt x="32382" y="3278722"/>
                  </a:lnTo>
                </a:path>
                <a:path w="6029325" h="3311525">
                  <a:moveTo>
                    <a:pt x="21250" y="3213957"/>
                  </a:moveTo>
                  <a:lnTo>
                    <a:pt x="32382" y="3213957"/>
                  </a:lnTo>
                  <a:lnTo>
                    <a:pt x="42501" y="3213957"/>
                  </a:lnTo>
                </a:path>
                <a:path w="6029325" h="3311525">
                  <a:moveTo>
                    <a:pt x="99171" y="468533"/>
                  </a:moveTo>
                  <a:lnTo>
                    <a:pt x="102207" y="465497"/>
                  </a:lnTo>
                </a:path>
                <a:path w="6029325" h="3311525">
                  <a:moveTo>
                    <a:pt x="1555369" y="456390"/>
                  </a:moveTo>
                  <a:lnTo>
                    <a:pt x="1591799" y="435139"/>
                  </a:lnTo>
                </a:path>
                <a:path w="6029325" h="3311525">
                  <a:moveTo>
                    <a:pt x="1598883" y="455855"/>
                  </a:moveTo>
                  <a:lnTo>
                    <a:pt x="1598878" y="448333"/>
                  </a:lnTo>
                  <a:lnTo>
                    <a:pt x="1596900" y="440943"/>
                  </a:lnTo>
                  <a:lnTo>
                    <a:pt x="1593146" y="434424"/>
                  </a:lnTo>
                </a:path>
                <a:path w="6029325" h="3311525">
                  <a:moveTo>
                    <a:pt x="1609002" y="477641"/>
                  </a:moveTo>
                  <a:lnTo>
                    <a:pt x="1609002" y="467521"/>
                  </a:lnTo>
                  <a:lnTo>
                    <a:pt x="1609002" y="456390"/>
                  </a:lnTo>
                  <a:lnTo>
                    <a:pt x="1597871" y="456390"/>
                  </a:lnTo>
                  <a:lnTo>
                    <a:pt x="1597871" y="467521"/>
                  </a:lnTo>
                  <a:lnTo>
                    <a:pt x="1609002" y="467521"/>
                  </a:lnTo>
                  <a:lnTo>
                    <a:pt x="1609002" y="456390"/>
                  </a:lnTo>
                  <a:lnTo>
                    <a:pt x="1609002" y="467521"/>
                  </a:lnTo>
                </a:path>
                <a:path w="6029325" h="3311525">
                  <a:moveTo>
                    <a:pt x="1480484" y="456390"/>
                  </a:moveTo>
                  <a:lnTo>
                    <a:pt x="1443042" y="435139"/>
                  </a:lnTo>
                </a:path>
                <a:path w="6029325" h="3311525">
                  <a:moveTo>
                    <a:pt x="1443719" y="434424"/>
                  </a:moveTo>
                  <a:lnTo>
                    <a:pt x="1439966" y="440943"/>
                  </a:lnTo>
                  <a:lnTo>
                    <a:pt x="1437987" y="448333"/>
                  </a:lnTo>
                  <a:lnTo>
                    <a:pt x="1437982" y="455855"/>
                  </a:lnTo>
                </a:path>
                <a:path w="6029325" h="3311525">
                  <a:moveTo>
                    <a:pt x="1426851" y="477641"/>
                  </a:moveTo>
                  <a:lnTo>
                    <a:pt x="1426851" y="467521"/>
                  </a:lnTo>
                  <a:lnTo>
                    <a:pt x="1426851" y="456390"/>
                  </a:lnTo>
                  <a:lnTo>
                    <a:pt x="1437982" y="456390"/>
                  </a:lnTo>
                  <a:lnTo>
                    <a:pt x="1437982" y="467521"/>
                  </a:lnTo>
                  <a:lnTo>
                    <a:pt x="1426851" y="467521"/>
                  </a:lnTo>
                  <a:lnTo>
                    <a:pt x="1426851" y="456390"/>
                  </a:lnTo>
                  <a:lnTo>
                    <a:pt x="1426851" y="467521"/>
                  </a:lnTo>
                </a:path>
                <a:path w="6029325" h="3311525">
                  <a:moveTo>
                    <a:pt x="3051033" y="456390"/>
                  </a:moveTo>
                  <a:lnTo>
                    <a:pt x="3088475" y="435139"/>
                  </a:lnTo>
                </a:path>
                <a:path w="6029325" h="3311525">
                  <a:moveTo>
                    <a:pt x="3095559" y="455917"/>
                  </a:moveTo>
                  <a:lnTo>
                    <a:pt x="3095565" y="448352"/>
                  </a:lnTo>
                  <a:lnTo>
                    <a:pt x="3093575" y="440920"/>
                  </a:lnTo>
                  <a:lnTo>
                    <a:pt x="3089791" y="434370"/>
                  </a:lnTo>
                </a:path>
                <a:path w="6029325" h="3311525">
                  <a:moveTo>
                    <a:pt x="3104666" y="477641"/>
                  </a:moveTo>
                  <a:lnTo>
                    <a:pt x="3104666" y="467521"/>
                  </a:lnTo>
                  <a:lnTo>
                    <a:pt x="3104666" y="456390"/>
                  </a:lnTo>
                  <a:lnTo>
                    <a:pt x="3094547" y="456390"/>
                  </a:lnTo>
                  <a:lnTo>
                    <a:pt x="3094547" y="467521"/>
                  </a:lnTo>
                  <a:lnTo>
                    <a:pt x="3104666" y="467521"/>
                  </a:lnTo>
                  <a:lnTo>
                    <a:pt x="3104666" y="456390"/>
                  </a:lnTo>
                  <a:lnTo>
                    <a:pt x="3104666" y="467521"/>
                  </a:lnTo>
                </a:path>
                <a:path w="6029325" h="3311525">
                  <a:moveTo>
                    <a:pt x="2977160" y="456390"/>
                  </a:moveTo>
                  <a:lnTo>
                    <a:pt x="2939718" y="435139"/>
                  </a:lnTo>
                </a:path>
                <a:path w="6029325" h="3311525">
                  <a:moveTo>
                    <a:pt x="2940445" y="434338"/>
                  </a:moveTo>
                  <a:lnTo>
                    <a:pt x="2936656" y="440882"/>
                  </a:lnTo>
                  <a:lnTo>
                    <a:pt x="2934660" y="448310"/>
                  </a:lnTo>
                  <a:lnTo>
                    <a:pt x="2934658" y="455871"/>
                  </a:lnTo>
                </a:path>
                <a:path w="6029325" h="3311525">
                  <a:moveTo>
                    <a:pt x="2923527" y="477641"/>
                  </a:moveTo>
                  <a:lnTo>
                    <a:pt x="2923527" y="467521"/>
                  </a:lnTo>
                  <a:lnTo>
                    <a:pt x="2923527" y="456390"/>
                  </a:lnTo>
                  <a:lnTo>
                    <a:pt x="2933647" y="456390"/>
                  </a:lnTo>
                  <a:lnTo>
                    <a:pt x="2933647" y="467521"/>
                  </a:lnTo>
                  <a:lnTo>
                    <a:pt x="2923527" y="467521"/>
                  </a:lnTo>
                  <a:lnTo>
                    <a:pt x="2923527" y="456390"/>
                  </a:lnTo>
                  <a:lnTo>
                    <a:pt x="2923527" y="467521"/>
                  </a:lnTo>
                </a:path>
                <a:path w="6029325" h="3311525">
                  <a:moveTo>
                    <a:pt x="2987280" y="477641"/>
                  </a:moveTo>
                  <a:lnTo>
                    <a:pt x="2987280" y="467521"/>
                  </a:lnTo>
                  <a:lnTo>
                    <a:pt x="2987280" y="456390"/>
                  </a:lnTo>
                  <a:lnTo>
                    <a:pt x="2977160" y="456390"/>
                  </a:lnTo>
                  <a:lnTo>
                    <a:pt x="2977160" y="467521"/>
                  </a:lnTo>
                  <a:lnTo>
                    <a:pt x="2987280" y="467521"/>
                  </a:lnTo>
                  <a:lnTo>
                    <a:pt x="2987280" y="456390"/>
                  </a:lnTo>
                  <a:lnTo>
                    <a:pt x="2987280" y="467521"/>
                  </a:lnTo>
                </a:path>
                <a:path w="6029325" h="3311525">
                  <a:moveTo>
                    <a:pt x="4547709" y="3289853"/>
                  </a:moveTo>
                  <a:lnTo>
                    <a:pt x="4585151" y="3311104"/>
                  </a:lnTo>
                </a:path>
                <a:path w="6029325" h="3311525">
                  <a:moveTo>
                    <a:pt x="4585463" y="3310847"/>
                  </a:moveTo>
                  <a:lnTo>
                    <a:pt x="4589239" y="3304305"/>
                  </a:lnTo>
                  <a:lnTo>
                    <a:pt x="4591226" y="3296884"/>
                  </a:lnTo>
                  <a:lnTo>
                    <a:pt x="4591223" y="3289331"/>
                  </a:lnTo>
                </a:path>
                <a:path w="6029325" h="3311525">
                  <a:moveTo>
                    <a:pt x="4601342" y="3268602"/>
                  </a:moveTo>
                  <a:lnTo>
                    <a:pt x="4601342" y="3278722"/>
                  </a:lnTo>
                  <a:lnTo>
                    <a:pt x="4601342" y="3289853"/>
                  </a:lnTo>
                  <a:lnTo>
                    <a:pt x="4590211" y="3289853"/>
                  </a:lnTo>
                  <a:lnTo>
                    <a:pt x="4590211" y="3278722"/>
                  </a:lnTo>
                  <a:lnTo>
                    <a:pt x="4601342" y="3278722"/>
                  </a:lnTo>
                  <a:lnTo>
                    <a:pt x="4601342" y="3289853"/>
                  </a:lnTo>
                  <a:lnTo>
                    <a:pt x="4601342" y="3278722"/>
                  </a:lnTo>
                </a:path>
                <a:path w="6029325" h="3311525">
                  <a:moveTo>
                    <a:pt x="4472825" y="3289853"/>
                  </a:moveTo>
                  <a:lnTo>
                    <a:pt x="4436394" y="3311104"/>
                  </a:lnTo>
                </a:path>
                <a:path w="6029325" h="3311525">
                  <a:moveTo>
                    <a:pt x="4430323" y="3289331"/>
                  </a:moveTo>
                  <a:lnTo>
                    <a:pt x="4430320" y="3296884"/>
                  </a:lnTo>
                  <a:lnTo>
                    <a:pt x="4432306" y="3304305"/>
                  </a:lnTo>
                  <a:lnTo>
                    <a:pt x="4436082" y="3310847"/>
                  </a:lnTo>
                </a:path>
                <a:path w="6029325" h="3311525">
                  <a:moveTo>
                    <a:pt x="4419191" y="3268602"/>
                  </a:moveTo>
                  <a:lnTo>
                    <a:pt x="4419191" y="3278722"/>
                  </a:lnTo>
                  <a:lnTo>
                    <a:pt x="4419191" y="3289853"/>
                  </a:lnTo>
                  <a:lnTo>
                    <a:pt x="4430323" y="3289853"/>
                  </a:lnTo>
                  <a:lnTo>
                    <a:pt x="4430323" y="3278722"/>
                  </a:lnTo>
                  <a:lnTo>
                    <a:pt x="4419191" y="3278722"/>
                  </a:lnTo>
                  <a:lnTo>
                    <a:pt x="4419191" y="3289853"/>
                  </a:lnTo>
                  <a:lnTo>
                    <a:pt x="4419191" y="3278722"/>
                  </a:lnTo>
                </a:path>
                <a:path w="6029325" h="3311525">
                  <a:moveTo>
                    <a:pt x="3051033" y="3289853"/>
                  </a:moveTo>
                  <a:lnTo>
                    <a:pt x="3088475" y="3311104"/>
                  </a:lnTo>
                </a:path>
                <a:path w="6029325" h="3311525">
                  <a:moveTo>
                    <a:pt x="3088787" y="3310847"/>
                  </a:moveTo>
                  <a:lnTo>
                    <a:pt x="3092563" y="3304305"/>
                  </a:lnTo>
                  <a:lnTo>
                    <a:pt x="3094550" y="3296884"/>
                  </a:lnTo>
                  <a:lnTo>
                    <a:pt x="3094547" y="3289331"/>
                  </a:lnTo>
                </a:path>
                <a:path w="6029325" h="3311525">
                  <a:moveTo>
                    <a:pt x="3104666" y="3268602"/>
                  </a:moveTo>
                  <a:lnTo>
                    <a:pt x="3104666" y="3278722"/>
                  </a:lnTo>
                  <a:lnTo>
                    <a:pt x="3104666" y="3289853"/>
                  </a:lnTo>
                  <a:lnTo>
                    <a:pt x="3094547" y="3289853"/>
                  </a:lnTo>
                  <a:lnTo>
                    <a:pt x="3094547" y="3278722"/>
                  </a:lnTo>
                  <a:lnTo>
                    <a:pt x="3104666" y="3278722"/>
                  </a:lnTo>
                  <a:lnTo>
                    <a:pt x="3104666" y="3289853"/>
                  </a:lnTo>
                  <a:lnTo>
                    <a:pt x="3104666" y="3278722"/>
                  </a:lnTo>
                </a:path>
                <a:path w="6029325" h="3311525">
                  <a:moveTo>
                    <a:pt x="2977160" y="3289853"/>
                  </a:moveTo>
                  <a:lnTo>
                    <a:pt x="2939718" y="3311104"/>
                  </a:lnTo>
                </a:path>
                <a:path w="6029325" h="3311525">
                  <a:moveTo>
                    <a:pt x="2934658" y="3289376"/>
                  </a:moveTo>
                  <a:lnTo>
                    <a:pt x="2934663" y="3296927"/>
                  </a:lnTo>
                  <a:lnTo>
                    <a:pt x="2936656" y="3304343"/>
                  </a:lnTo>
                  <a:lnTo>
                    <a:pt x="2940436" y="3310879"/>
                  </a:lnTo>
                </a:path>
                <a:path w="6029325" h="3311525">
                  <a:moveTo>
                    <a:pt x="2923527" y="3268602"/>
                  </a:moveTo>
                  <a:lnTo>
                    <a:pt x="2923527" y="3278722"/>
                  </a:lnTo>
                  <a:lnTo>
                    <a:pt x="2923527" y="3289853"/>
                  </a:lnTo>
                  <a:lnTo>
                    <a:pt x="2933647" y="3289853"/>
                  </a:lnTo>
                  <a:lnTo>
                    <a:pt x="2933647" y="3278722"/>
                  </a:lnTo>
                  <a:lnTo>
                    <a:pt x="2923527" y="3278722"/>
                  </a:lnTo>
                  <a:lnTo>
                    <a:pt x="2923527" y="3289853"/>
                  </a:lnTo>
                  <a:lnTo>
                    <a:pt x="2923527" y="3278722"/>
                  </a:lnTo>
                </a:path>
                <a:path w="6029325" h="3311525">
                  <a:moveTo>
                    <a:pt x="6006943" y="521154"/>
                  </a:moveTo>
                  <a:lnTo>
                    <a:pt x="6028194" y="484724"/>
                  </a:lnTo>
                </a:path>
                <a:path w="6029325" h="3311525">
                  <a:moveTo>
                    <a:pt x="6028944" y="483397"/>
                  </a:moveTo>
                  <a:lnTo>
                    <a:pt x="6022399" y="479620"/>
                  </a:lnTo>
                  <a:lnTo>
                    <a:pt x="6014973" y="477635"/>
                  </a:lnTo>
                  <a:lnTo>
                    <a:pt x="6007416" y="477641"/>
                  </a:lnTo>
                </a:path>
                <a:path w="6029325" h="3311525">
                  <a:moveTo>
                    <a:pt x="5984680" y="532286"/>
                  </a:moveTo>
                  <a:lnTo>
                    <a:pt x="5995811" y="532286"/>
                  </a:lnTo>
                  <a:lnTo>
                    <a:pt x="6006943" y="532286"/>
                  </a:lnTo>
                  <a:lnTo>
                    <a:pt x="6006943" y="521154"/>
                  </a:lnTo>
                  <a:lnTo>
                    <a:pt x="5995811" y="521154"/>
                  </a:lnTo>
                  <a:lnTo>
                    <a:pt x="5995811" y="532286"/>
                  </a:lnTo>
                  <a:lnTo>
                    <a:pt x="6006943" y="532286"/>
                  </a:lnTo>
                  <a:lnTo>
                    <a:pt x="5995811" y="532286"/>
                  </a:lnTo>
                </a:path>
                <a:path w="6029325" h="3311525">
                  <a:moveTo>
                    <a:pt x="21250" y="521154"/>
                  </a:moveTo>
                  <a:lnTo>
                    <a:pt x="0" y="484724"/>
                  </a:lnTo>
                </a:path>
                <a:path w="6029325" h="3311525">
                  <a:moveTo>
                    <a:pt x="21781" y="477641"/>
                  </a:moveTo>
                  <a:lnTo>
                    <a:pt x="14224" y="477636"/>
                  </a:lnTo>
                  <a:lnTo>
                    <a:pt x="6799" y="479623"/>
                  </a:lnTo>
                  <a:lnTo>
                    <a:pt x="254" y="483402"/>
                  </a:lnTo>
                </a:path>
                <a:path w="6029325" h="3311525">
                  <a:moveTo>
                    <a:pt x="32382" y="468533"/>
                  </a:moveTo>
                  <a:lnTo>
                    <a:pt x="21250" y="468533"/>
                  </a:lnTo>
                  <a:lnTo>
                    <a:pt x="32382" y="468533"/>
                  </a:lnTo>
                  <a:lnTo>
                    <a:pt x="21250" y="468533"/>
                  </a:lnTo>
                  <a:lnTo>
                    <a:pt x="21250" y="446270"/>
                  </a:lnTo>
                  <a:lnTo>
                    <a:pt x="21250" y="19227"/>
                  </a:lnTo>
                  <a:lnTo>
                    <a:pt x="400732" y="19227"/>
                  </a:lnTo>
                  <a:lnTo>
                    <a:pt x="400732" y="0"/>
                  </a:lnTo>
                  <a:lnTo>
                    <a:pt x="421983" y="0"/>
                  </a:lnTo>
                  <a:lnTo>
                    <a:pt x="421983" y="209473"/>
                  </a:lnTo>
                  <a:lnTo>
                    <a:pt x="400732" y="209473"/>
                  </a:lnTo>
                  <a:lnTo>
                    <a:pt x="400732" y="40478"/>
                  </a:lnTo>
                  <a:lnTo>
                    <a:pt x="42501" y="40478"/>
                  </a:lnTo>
                  <a:lnTo>
                    <a:pt x="42501" y="446270"/>
                  </a:lnTo>
                  <a:lnTo>
                    <a:pt x="102207" y="446270"/>
                  </a:lnTo>
                  <a:lnTo>
                    <a:pt x="102207" y="468533"/>
                  </a:lnTo>
                  <a:lnTo>
                    <a:pt x="42501" y="468533"/>
                  </a:lnTo>
                  <a:lnTo>
                    <a:pt x="32382" y="468533"/>
                  </a:lnTo>
                  <a:lnTo>
                    <a:pt x="32382" y="478652"/>
                  </a:lnTo>
                  <a:lnTo>
                    <a:pt x="21250" y="478652"/>
                  </a:lnTo>
                  <a:lnTo>
                    <a:pt x="21250" y="46853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8" name="object 2478"/>
            <p:cNvSpPr/>
            <p:nvPr/>
          </p:nvSpPr>
          <p:spPr>
            <a:xfrm>
              <a:off x="1971954" y="9053600"/>
              <a:ext cx="27940" cy="6350"/>
            </a:xfrm>
            <a:custGeom>
              <a:avLst/>
              <a:gdLst/>
              <a:ahLst/>
              <a:cxnLst/>
              <a:rect l="l" t="t" r="r" b="b"/>
              <a:pathLst>
                <a:path w="27939" h="6350">
                  <a:moveTo>
                    <a:pt x="6070" y="3035"/>
                  </a:moveTo>
                  <a:lnTo>
                    <a:pt x="5181" y="889"/>
                  </a:lnTo>
                  <a:lnTo>
                    <a:pt x="3035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89" y="5181"/>
                  </a:lnTo>
                  <a:lnTo>
                    <a:pt x="3035" y="6070"/>
                  </a:lnTo>
                  <a:lnTo>
                    <a:pt x="5181" y="5181"/>
                  </a:lnTo>
                  <a:lnTo>
                    <a:pt x="6070" y="3035"/>
                  </a:lnTo>
                  <a:close/>
                </a:path>
                <a:path w="27939" h="6350">
                  <a:moveTo>
                    <a:pt x="19227" y="3035"/>
                  </a:moveTo>
                  <a:lnTo>
                    <a:pt x="18338" y="889"/>
                  </a:lnTo>
                  <a:lnTo>
                    <a:pt x="16192" y="0"/>
                  </a:lnTo>
                  <a:lnTo>
                    <a:pt x="14033" y="889"/>
                  </a:lnTo>
                  <a:lnTo>
                    <a:pt x="13144" y="3035"/>
                  </a:lnTo>
                  <a:lnTo>
                    <a:pt x="14033" y="5181"/>
                  </a:lnTo>
                  <a:lnTo>
                    <a:pt x="16192" y="6070"/>
                  </a:lnTo>
                  <a:lnTo>
                    <a:pt x="18338" y="5181"/>
                  </a:lnTo>
                  <a:lnTo>
                    <a:pt x="19227" y="3035"/>
                  </a:lnTo>
                  <a:close/>
                </a:path>
                <a:path w="27939" h="6350">
                  <a:moveTo>
                    <a:pt x="27317" y="3035"/>
                  </a:moveTo>
                  <a:lnTo>
                    <a:pt x="26428" y="889"/>
                  </a:lnTo>
                  <a:lnTo>
                    <a:pt x="24282" y="0"/>
                  </a:lnTo>
                  <a:lnTo>
                    <a:pt x="22136" y="889"/>
                  </a:lnTo>
                  <a:lnTo>
                    <a:pt x="21247" y="3035"/>
                  </a:lnTo>
                  <a:lnTo>
                    <a:pt x="22136" y="5181"/>
                  </a:lnTo>
                  <a:lnTo>
                    <a:pt x="24282" y="6070"/>
                  </a:lnTo>
                  <a:lnTo>
                    <a:pt x="26428" y="5181"/>
                  </a:lnTo>
                  <a:lnTo>
                    <a:pt x="27317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79" name="object 2479"/>
            <p:cNvSpPr/>
            <p:nvPr/>
          </p:nvSpPr>
          <p:spPr>
            <a:xfrm>
              <a:off x="3380592" y="7566022"/>
              <a:ext cx="4569460" cy="4269740"/>
            </a:xfrm>
            <a:custGeom>
              <a:avLst/>
              <a:gdLst/>
              <a:ahLst/>
              <a:cxnLst/>
              <a:rect l="l" t="t" r="r" b="b"/>
              <a:pathLst>
                <a:path w="4569459" h="4269740">
                  <a:moveTo>
                    <a:pt x="3120858" y="1414708"/>
                  </a:moveTo>
                  <a:lnTo>
                    <a:pt x="3158300" y="1393457"/>
                  </a:lnTo>
                </a:path>
                <a:path w="4569459" h="4269740">
                  <a:moveTo>
                    <a:pt x="3164371" y="1414218"/>
                  </a:moveTo>
                  <a:lnTo>
                    <a:pt x="3164374" y="1406679"/>
                  </a:lnTo>
                  <a:lnTo>
                    <a:pt x="3162395" y="1399271"/>
                  </a:lnTo>
                  <a:lnTo>
                    <a:pt x="3158633" y="1392738"/>
                  </a:lnTo>
                </a:path>
                <a:path w="4569459" h="4269740">
                  <a:moveTo>
                    <a:pt x="3174491" y="1435958"/>
                  </a:moveTo>
                  <a:lnTo>
                    <a:pt x="3174491" y="1425839"/>
                  </a:lnTo>
                  <a:lnTo>
                    <a:pt x="3174491" y="1414708"/>
                  </a:lnTo>
                  <a:lnTo>
                    <a:pt x="3163359" y="1414708"/>
                  </a:lnTo>
                  <a:lnTo>
                    <a:pt x="3163359" y="1425839"/>
                  </a:lnTo>
                  <a:lnTo>
                    <a:pt x="3174491" y="1425839"/>
                  </a:lnTo>
                  <a:lnTo>
                    <a:pt x="3174491" y="1414708"/>
                  </a:lnTo>
                  <a:lnTo>
                    <a:pt x="3174491" y="1425839"/>
                  </a:lnTo>
                </a:path>
                <a:path w="4569459" h="4269740">
                  <a:moveTo>
                    <a:pt x="4200610" y="966413"/>
                  </a:moveTo>
                  <a:lnTo>
                    <a:pt x="4200610" y="960341"/>
                  </a:lnTo>
                  <a:lnTo>
                    <a:pt x="4179359" y="960341"/>
                  </a:lnTo>
                  <a:lnTo>
                    <a:pt x="4179359" y="966413"/>
                  </a:lnTo>
                  <a:lnTo>
                    <a:pt x="4179359" y="1168803"/>
                  </a:lnTo>
                  <a:lnTo>
                    <a:pt x="4200610" y="1168803"/>
                  </a:lnTo>
                  <a:lnTo>
                    <a:pt x="4200610" y="998796"/>
                  </a:lnTo>
                  <a:lnTo>
                    <a:pt x="4557828" y="998796"/>
                  </a:lnTo>
                  <a:lnTo>
                    <a:pt x="4557828" y="1404588"/>
                  </a:lnTo>
                  <a:lnTo>
                    <a:pt x="4499135" y="1404588"/>
                  </a:lnTo>
                  <a:lnTo>
                    <a:pt x="4499135" y="1426851"/>
                  </a:lnTo>
                  <a:lnTo>
                    <a:pt x="4557828" y="1426851"/>
                  </a:lnTo>
                  <a:lnTo>
                    <a:pt x="4568960" y="1426851"/>
                  </a:lnTo>
                </a:path>
                <a:path w="4569459" h="4269740">
                  <a:moveTo>
                    <a:pt x="3045973" y="1414708"/>
                  </a:moveTo>
                  <a:lnTo>
                    <a:pt x="3009543" y="1393457"/>
                  </a:lnTo>
                </a:path>
                <a:path w="4569459" h="4269740">
                  <a:moveTo>
                    <a:pt x="3009210" y="1392738"/>
                  </a:moveTo>
                  <a:lnTo>
                    <a:pt x="3005447" y="1399271"/>
                  </a:lnTo>
                  <a:lnTo>
                    <a:pt x="3003468" y="1406679"/>
                  </a:lnTo>
                  <a:lnTo>
                    <a:pt x="3003471" y="1414218"/>
                  </a:lnTo>
                </a:path>
                <a:path w="4569459" h="4269740">
                  <a:moveTo>
                    <a:pt x="2992340" y="1435958"/>
                  </a:moveTo>
                  <a:lnTo>
                    <a:pt x="2992340" y="1425839"/>
                  </a:lnTo>
                  <a:lnTo>
                    <a:pt x="2992340" y="1414708"/>
                  </a:lnTo>
                  <a:lnTo>
                    <a:pt x="3003471" y="1414708"/>
                  </a:lnTo>
                  <a:lnTo>
                    <a:pt x="3003471" y="1425839"/>
                  </a:lnTo>
                  <a:lnTo>
                    <a:pt x="2992340" y="1425839"/>
                  </a:lnTo>
                  <a:lnTo>
                    <a:pt x="2992340" y="1414708"/>
                  </a:lnTo>
                  <a:lnTo>
                    <a:pt x="2992340" y="1425839"/>
                  </a:lnTo>
                </a:path>
                <a:path w="4569459" h="4269740">
                  <a:moveTo>
                    <a:pt x="128517" y="4248171"/>
                  </a:moveTo>
                  <a:lnTo>
                    <a:pt x="164948" y="4269422"/>
                  </a:lnTo>
                </a:path>
                <a:path w="4569459" h="4269740">
                  <a:moveTo>
                    <a:pt x="166303" y="4269111"/>
                  </a:moveTo>
                  <a:lnTo>
                    <a:pt x="170048" y="4262600"/>
                  </a:lnTo>
                  <a:lnTo>
                    <a:pt x="172023" y="4255222"/>
                  </a:lnTo>
                  <a:lnTo>
                    <a:pt x="172031" y="4247711"/>
                  </a:lnTo>
                </a:path>
                <a:path w="4569459" h="4269740">
                  <a:moveTo>
                    <a:pt x="182151" y="4226920"/>
                  </a:moveTo>
                  <a:lnTo>
                    <a:pt x="182151" y="4237040"/>
                  </a:lnTo>
                  <a:lnTo>
                    <a:pt x="182151" y="4248171"/>
                  </a:lnTo>
                  <a:lnTo>
                    <a:pt x="171019" y="4248171"/>
                  </a:lnTo>
                  <a:lnTo>
                    <a:pt x="171019" y="4237040"/>
                  </a:lnTo>
                  <a:lnTo>
                    <a:pt x="182151" y="4237040"/>
                  </a:lnTo>
                  <a:lnTo>
                    <a:pt x="182151" y="4248171"/>
                  </a:lnTo>
                  <a:lnTo>
                    <a:pt x="182151" y="4237040"/>
                  </a:lnTo>
                </a:path>
                <a:path w="4569459" h="4269740">
                  <a:moveTo>
                    <a:pt x="117386" y="4226920"/>
                  </a:moveTo>
                  <a:lnTo>
                    <a:pt x="117386" y="4237040"/>
                  </a:lnTo>
                  <a:lnTo>
                    <a:pt x="117386" y="4248171"/>
                  </a:lnTo>
                  <a:lnTo>
                    <a:pt x="128517" y="4248171"/>
                  </a:lnTo>
                  <a:lnTo>
                    <a:pt x="128517" y="4237040"/>
                  </a:lnTo>
                  <a:lnTo>
                    <a:pt x="117386" y="4237040"/>
                  </a:lnTo>
                  <a:lnTo>
                    <a:pt x="117386" y="4248171"/>
                  </a:lnTo>
                  <a:lnTo>
                    <a:pt x="117386" y="4237040"/>
                  </a:lnTo>
                </a:path>
                <a:path w="4569459" h="4269740">
                  <a:moveTo>
                    <a:pt x="53633" y="4248171"/>
                  </a:moveTo>
                  <a:lnTo>
                    <a:pt x="16191" y="4269422"/>
                  </a:lnTo>
                </a:path>
                <a:path w="4569459" h="4269740">
                  <a:moveTo>
                    <a:pt x="11131" y="4247711"/>
                  </a:moveTo>
                  <a:lnTo>
                    <a:pt x="11139" y="4255222"/>
                  </a:lnTo>
                  <a:lnTo>
                    <a:pt x="13114" y="4262600"/>
                  </a:lnTo>
                  <a:lnTo>
                    <a:pt x="16859" y="4269111"/>
                  </a:lnTo>
                </a:path>
                <a:path w="4569459" h="4269740">
                  <a:moveTo>
                    <a:pt x="0" y="4226920"/>
                  </a:moveTo>
                  <a:lnTo>
                    <a:pt x="0" y="4237040"/>
                  </a:lnTo>
                  <a:lnTo>
                    <a:pt x="0" y="4248171"/>
                  </a:lnTo>
                  <a:lnTo>
                    <a:pt x="11131" y="4248171"/>
                  </a:lnTo>
                  <a:lnTo>
                    <a:pt x="11131" y="4237040"/>
                  </a:lnTo>
                  <a:lnTo>
                    <a:pt x="0" y="4237040"/>
                  </a:lnTo>
                  <a:lnTo>
                    <a:pt x="0" y="4248171"/>
                  </a:lnTo>
                  <a:lnTo>
                    <a:pt x="0" y="4237040"/>
                  </a:lnTo>
                </a:path>
                <a:path w="4569459" h="4269740">
                  <a:moveTo>
                    <a:pt x="64764" y="4226920"/>
                  </a:moveTo>
                  <a:lnTo>
                    <a:pt x="64764" y="4237040"/>
                  </a:lnTo>
                  <a:lnTo>
                    <a:pt x="64764" y="4248171"/>
                  </a:lnTo>
                  <a:lnTo>
                    <a:pt x="53633" y="4248171"/>
                  </a:lnTo>
                  <a:lnTo>
                    <a:pt x="53633" y="4237040"/>
                  </a:lnTo>
                  <a:lnTo>
                    <a:pt x="64764" y="4237040"/>
                  </a:lnTo>
                  <a:lnTo>
                    <a:pt x="64764" y="4248171"/>
                  </a:lnTo>
                  <a:lnTo>
                    <a:pt x="64764" y="4237040"/>
                  </a:lnTo>
                </a:path>
                <a:path w="4569459" h="4269740">
                  <a:moveTo>
                    <a:pt x="3601534" y="2793997"/>
                  </a:moveTo>
                  <a:lnTo>
                    <a:pt x="3617726" y="2766675"/>
                  </a:lnTo>
                </a:path>
                <a:path w="4569459" h="4269740">
                  <a:moveTo>
                    <a:pt x="3617973" y="2765882"/>
                  </a:moveTo>
                  <a:lnTo>
                    <a:pt x="3613134" y="2763090"/>
                  </a:lnTo>
                  <a:lnTo>
                    <a:pt x="3607648" y="2761618"/>
                  </a:lnTo>
                  <a:lnTo>
                    <a:pt x="3602062" y="2761615"/>
                  </a:lnTo>
                </a:path>
                <a:path w="4569459" h="4269740">
                  <a:moveTo>
                    <a:pt x="3580283" y="2751495"/>
                  </a:moveTo>
                  <a:lnTo>
                    <a:pt x="3591415" y="2751495"/>
                  </a:lnTo>
                  <a:lnTo>
                    <a:pt x="3601534" y="2751495"/>
                  </a:lnTo>
                  <a:lnTo>
                    <a:pt x="3601534" y="2762627"/>
                  </a:lnTo>
                  <a:lnTo>
                    <a:pt x="3591415" y="2762627"/>
                  </a:lnTo>
                  <a:lnTo>
                    <a:pt x="3591415" y="2751495"/>
                  </a:lnTo>
                  <a:lnTo>
                    <a:pt x="3601534" y="2751495"/>
                  </a:lnTo>
                  <a:lnTo>
                    <a:pt x="3591415" y="2751495"/>
                  </a:lnTo>
                </a:path>
                <a:path w="4569459" h="4269740">
                  <a:moveTo>
                    <a:pt x="3601534" y="2868882"/>
                  </a:moveTo>
                  <a:lnTo>
                    <a:pt x="3617726" y="2897216"/>
                  </a:lnTo>
                </a:path>
                <a:path w="4569459" h="4269740">
                  <a:moveTo>
                    <a:pt x="3602062" y="2900252"/>
                  </a:moveTo>
                  <a:lnTo>
                    <a:pt x="3607648" y="2900248"/>
                  </a:lnTo>
                  <a:lnTo>
                    <a:pt x="3613134" y="2898777"/>
                  </a:lnTo>
                  <a:lnTo>
                    <a:pt x="3617973" y="2895985"/>
                  </a:lnTo>
                </a:path>
                <a:path w="4569459" h="4269740">
                  <a:moveTo>
                    <a:pt x="3580283" y="2911384"/>
                  </a:moveTo>
                  <a:lnTo>
                    <a:pt x="3591415" y="2911384"/>
                  </a:lnTo>
                  <a:lnTo>
                    <a:pt x="3601534" y="2911384"/>
                  </a:lnTo>
                  <a:lnTo>
                    <a:pt x="3601534" y="2901264"/>
                  </a:lnTo>
                  <a:lnTo>
                    <a:pt x="3591415" y="2901264"/>
                  </a:lnTo>
                  <a:lnTo>
                    <a:pt x="3591415" y="2911384"/>
                  </a:lnTo>
                  <a:lnTo>
                    <a:pt x="3601534" y="2911384"/>
                  </a:lnTo>
                  <a:lnTo>
                    <a:pt x="3591415" y="2911384"/>
                  </a:lnTo>
                </a:path>
                <a:path w="4569459" h="4269740">
                  <a:moveTo>
                    <a:pt x="2917455" y="10119"/>
                  </a:moveTo>
                  <a:lnTo>
                    <a:pt x="2819296" y="108278"/>
                  </a:lnTo>
                </a:path>
                <a:path w="4569459" h="4269740">
                  <a:moveTo>
                    <a:pt x="2768698" y="10119"/>
                  </a:moveTo>
                  <a:lnTo>
                    <a:pt x="2768698" y="0"/>
                  </a:lnTo>
                  <a:lnTo>
                    <a:pt x="2768698" y="10119"/>
                  </a:lnTo>
                </a:path>
                <a:path w="4569459" h="4269740">
                  <a:moveTo>
                    <a:pt x="2426659" y="0"/>
                  </a:moveTo>
                  <a:lnTo>
                    <a:pt x="2426659" y="10119"/>
                  </a:lnTo>
                </a:path>
                <a:path w="4569459" h="4269740">
                  <a:moveTo>
                    <a:pt x="2768698" y="10119"/>
                  </a:moveTo>
                  <a:lnTo>
                    <a:pt x="2778818" y="10119"/>
                  </a:lnTo>
                  <a:lnTo>
                    <a:pt x="2778818" y="0"/>
                  </a:lnTo>
                  <a:lnTo>
                    <a:pt x="2768698" y="0"/>
                  </a:lnTo>
                  <a:lnTo>
                    <a:pt x="2768698" y="10119"/>
                  </a:lnTo>
                </a:path>
                <a:path w="4569459" h="4269740">
                  <a:moveTo>
                    <a:pt x="2436778" y="0"/>
                  </a:moveTo>
                  <a:lnTo>
                    <a:pt x="2591607" y="0"/>
                  </a:lnTo>
                </a:path>
                <a:path w="4569459" h="4269740">
                  <a:moveTo>
                    <a:pt x="2591607" y="10119"/>
                  </a:moveTo>
                  <a:lnTo>
                    <a:pt x="2436778" y="10119"/>
                  </a:lnTo>
                </a:path>
                <a:path w="4569459" h="4269740">
                  <a:moveTo>
                    <a:pt x="2757567" y="10119"/>
                  </a:moveTo>
                  <a:lnTo>
                    <a:pt x="2602738" y="10119"/>
                  </a:lnTo>
                </a:path>
                <a:path w="4569459" h="4269740">
                  <a:moveTo>
                    <a:pt x="2597679" y="0"/>
                  </a:moveTo>
                  <a:lnTo>
                    <a:pt x="2602738" y="0"/>
                  </a:lnTo>
                  <a:lnTo>
                    <a:pt x="2602738" y="10119"/>
                  </a:lnTo>
                  <a:lnTo>
                    <a:pt x="2597679" y="10119"/>
                  </a:lnTo>
                  <a:lnTo>
                    <a:pt x="2591607" y="10119"/>
                  </a:lnTo>
                  <a:lnTo>
                    <a:pt x="2591607" y="0"/>
                  </a:lnTo>
                  <a:lnTo>
                    <a:pt x="2597679" y="0"/>
                  </a:lnTo>
                </a:path>
                <a:path w="4569459" h="4269740">
                  <a:moveTo>
                    <a:pt x="2768698" y="0"/>
                  </a:moveTo>
                  <a:lnTo>
                    <a:pt x="2768698" y="10119"/>
                  </a:lnTo>
                  <a:lnTo>
                    <a:pt x="2757567" y="10119"/>
                  </a:lnTo>
                  <a:lnTo>
                    <a:pt x="2757567" y="0"/>
                  </a:lnTo>
                </a:path>
                <a:path w="4569459" h="4269740">
                  <a:moveTo>
                    <a:pt x="2768698" y="42501"/>
                  </a:moveTo>
                  <a:lnTo>
                    <a:pt x="2426659" y="42501"/>
                  </a:lnTo>
                </a:path>
                <a:path w="4569459" h="4269740">
                  <a:moveTo>
                    <a:pt x="2602738" y="0"/>
                  </a:moveTo>
                  <a:lnTo>
                    <a:pt x="2757567" y="0"/>
                  </a:lnTo>
                  <a:lnTo>
                    <a:pt x="2768698" y="0"/>
                  </a:lnTo>
                  <a:lnTo>
                    <a:pt x="2426659" y="0"/>
                  </a:lnTo>
                  <a:lnTo>
                    <a:pt x="2436778" y="0"/>
                  </a:lnTo>
                  <a:lnTo>
                    <a:pt x="2436778" y="10119"/>
                  </a:lnTo>
                  <a:lnTo>
                    <a:pt x="2426659" y="10119"/>
                  </a:lnTo>
                  <a:lnTo>
                    <a:pt x="2426659" y="0"/>
                  </a:lnTo>
                </a:path>
                <a:path w="4569459" h="4269740">
                  <a:moveTo>
                    <a:pt x="3057105" y="42501"/>
                  </a:moveTo>
                  <a:lnTo>
                    <a:pt x="2928587" y="42501"/>
                  </a:lnTo>
                  <a:lnTo>
                    <a:pt x="2928587" y="10119"/>
                  </a:lnTo>
                  <a:lnTo>
                    <a:pt x="2928587" y="0"/>
                  </a:lnTo>
                  <a:lnTo>
                    <a:pt x="2928587" y="10119"/>
                  </a:lnTo>
                  <a:lnTo>
                    <a:pt x="2928587" y="0"/>
                  </a:lnTo>
                </a:path>
                <a:path w="4569459" h="4269740">
                  <a:moveTo>
                    <a:pt x="2426659" y="42501"/>
                  </a:moveTo>
                  <a:lnTo>
                    <a:pt x="2361894" y="42501"/>
                  </a:lnTo>
                  <a:lnTo>
                    <a:pt x="2361894" y="0"/>
                  </a:lnTo>
                  <a:lnTo>
                    <a:pt x="2426659" y="0"/>
                  </a:lnTo>
                  <a:lnTo>
                    <a:pt x="2426659" y="10119"/>
                  </a:lnTo>
                  <a:lnTo>
                    <a:pt x="2426659" y="4250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480" name="object 2480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3634592" y="7562987"/>
              <a:ext cx="483712" cy="154828"/>
            </a:xfrm>
            <a:prstGeom prst="rect">
              <a:avLst/>
            </a:prstGeom>
          </p:spPr>
        </p:pic>
        <p:sp>
          <p:nvSpPr>
            <p:cNvPr id="2481" name="object 2481"/>
            <p:cNvSpPr/>
            <p:nvPr/>
          </p:nvSpPr>
          <p:spPr>
            <a:xfrm>
              <a:off x="3497978" y="7566022"/>
              <a:ext cx="4542155" cy="5664200"/>
            </a:xfrm>
            <a:custGeom>
              <a:avLst/>
              <a:gdLst/>
              <a:ahLst/>
              <a:cxnLst/>
              <a:rect l="l" t="t" r="r" b="b"/>
              <a:pathLst>
                <a:path w="4542155" h="5664200">
                  <a:moveTo>
                    <a:pt x="288406" y="42501"/>
                  </a:moveTo>
                  <a:lnTo>
                    <a:pt x="630445" y="42501"/>
                  </a:lnTo>
                </a:path>
                <a:path w="4542155" h="5664200">
                  <a:moveTo>
                    <a:pt x="454366" y="0"/>
                  </a:moveTo>
                  <a:lnTo>
                    <a:pt x="299537" y="0"/>
                  </a:lnTo>
                  <a:lnTo>
                    <a:pt x="288406" y="0"/>
                  </a:lnTo>
                  <a:lnTo>
                    <a:pt x="630445" y="0"/>
                  </a:lnTo>
                  <a:lnTo>
                    <a:pt x="620326" y="0"/>
                  </a:lnTo>
                  <a:lnTo>
                    <a:pt x="620326" y="10119"/>
                  </a:lnTo>
                  <a:lnTo>
                    <a:pt x="630445" y="10119"/>
                  </a:lnTo>
                  <a:lnTo>
                    <a:pt x="630445" y="0"/>
                  </a:lnTo>
                </a:path>
                <a:path w="4542155" h="5664200">
                  <a:moveTo>
                    <a:pt x="0" y="42501"/>
                  </a:moveTo>
                  <a:lnTo>
                    <a:pt x="128517" y="42501"/>
                  </a:lnTo>
                  <a:lnTo>
                    <a:pt x="128517" y="10119"/>
                  </a:lnTo>
                  <a:lnTo>
                    <a:pt x="128517" y="0"/>
                  </a:lnTo>
                  <a:lnTo>
                    <a:pt x="128517" y="10119"/>
                  </a:lnTo>
                  <a:lnTo>
                    <a:pt x="128517" y="0"/>
                  </a:lnTo>
                </a:path>
                <a:path w="4542155" h="5664200">
                  <a:moveTo>
                    <a:pt x="139649" y="5652760"/>
                  </a:moveTo>
                  <a:lnTo>
                    <a:pt x="237808" y="5554601"/>
                  </a:lnTo>
                </a:path>
                <a:path w="4542155" h="5664200">
                  <a:moveTo>
                    <a:pt x="288406" y="5652760"/>
                  </a:moveTo>
                  <a:lnTo>
                    <a:pt x="288406" y="5663891"/>
                  </a:lnTo>
                  <a:lnTo>
                    <a:pt x="288406" y="5652760"/>
                  </a:lnTo>
                </a:path>
                <a:path w="4542155" h="5664200">
                  <a:moveTo>
                    <a:pt x="631457" y="5663891"/>
                  </a:moveTo>
                  <a:lnTo>
                    <a:pt x="631457" y="5652760"/>
                  </a:lnTo>
                </a:path>
                <a:path w="4542155" h="5664200">
                  <a:moveTo>
                    <a:pt x="288406" y="5652760"/>
                  </a:moveTo>
                  <a:lnTo>
                    <a:pt x="278286" y="5652760"/>
                  </a:lnTo>
                  <a:lnTo>
                    <a:pt x="278286" y="5663891"/>
                  </a:lnTo>
                  <a:lnTo>
                    <a:pt x="288406" y="5663891"/>
                  </a:lnTo>
                  <a:lnTo>
                    <a:pt x="288406" y="5652760"/>
                  </a:lnTo>
                </a:path>
                <a:path w="4542155" h="5664200">
                  <a:moveTo>
                    <a:pt x="620326" y="5663891"/>
                  </a:moveTo>
                  <a:lnTo>
                    <a:pt x="465497" y="5663891"/>
                  </a:lnTo>
                </a:path>
                <a:path w="4542155" h="5664200">
                  <a:moveTo>
                    <a:pt x="465497" y="5652760"/>
                  </a:moveTo>
                  <a:lnTo>
                    <a:pt x="620326" y="5652760"/>
                  </a:lnTo>
                </a:path>
                <a:path w="4542155" h="5664200">
                  <a:moveTo>
                    <a:pt x="299537" y="5652760"/>
                  </a:moveTo>
                  <a:lnTo>
                    <a:pt x="454366" y="5652760"/>
                  </a:lnTo>
                </a:path>
                <a:path w="4542155" h="5664200">
                  <a:moveTo>
                    <a:pt x="459425" y="5663891"/>
                  </a:moveTo>
                  <a:lnTo>
                    <a:pt x="454366" y="5663891"/>
                  </a:lnTo>
                  <a:lnTo>
                    <a:pt x="454366" y="5652760"/>
                  </a:lnTo>
                  <a:lnTo>
                    <a:pt x="459425" y="5652760"/>
                  </a:lnTo>
                  <a:lnTo>
                    <a:pt x="465497" y="5652760"/>
                  </a:lnTo>
                  <a:lnTo>
                    <a:pt x="465497" y="5663891"/>
                  </a:lnTo>
                  <a:lnTo>
                    <a:pt x="459425" y="5663891"/>
                  </a:lnTo>
                </a:path>
                <a:path w="4542155" h="5664200">
                  <a:moveTo>
                    <a:pt x="288406" y="5663891"/>
                  </a:moveTo>
                  <a:lnTo>
                    <a:pt x="288406" y="5652760"/>
                  </a:lnTo>
                  <a:lnTo>
                    <a:pt x="299537" y="5652760"/>
                  </a:lnTo>
                  <a:lnTo>
                    <a:pt x="299537" y="5663891"/>
                  </a:lnTo>
                </a:path>
                <a:path w="4542155" h="5664200">
                  <a:moveTo>
                    <a:pt x="288406" y="5620377"/>
                  </a:moveTo>
                  <a:lnTo>
                    <a:pt x="631457" y="5620377"/>
                  </a:lnTo>
                </a:path>
                <a:path w="4542155" h="5664200">
                  <a:moveTo>
                    <a:pt x="454366" y="5663891"/>
                  </a:moveTo>
                  <a:lnTo>
                    <a:pt x="299537" y="5663891"/>
                  </a:lnTo>
                  <a:lnTo>
                    <a:pt x="288406" y="5663891"/>
                  </a:lnTo>
                  <a:lnTo>
                    <a:pt x="631457" y="5663891"/>
                  </a:lnTo>
                  <a:lnTo>
                    <a:pt x="620326" y="5663891"/>
                  </a:lnTo>
                  <a:lnTo>
                    <a:pt x="620326" y="5652760"/>
                  </a:lnTo>
                  <a:lnTo>
                    <a:pt x="631457" y="5652760"/>
                  </a:lnTo>
                  <a:lnTo>
                    <a:pt x="631457" y="5663891"/>
                  </a:lnTo>
                </a:path>
                <a:path w="4542155" h="5664200">
                  <a:moveTo>
                    <a:pt x="0" y="5620377"/>
                  </a:moveTo>
                  <a:lnTo>
                    <a:pt x="128517" y="5620377"/>
                  </a:lnTo>
                  <a:lnTo>
                    <a:pt x="128517" y="5652760"/>
                  </a:lnTo>
                  <a:lnTo>
                    <a:pt x="128517" y="5663891"/>
                  </a:lnTo>
                  <a:lnTo>
                    <a:pt x="128517" y="5652760"/>
                  </a:lnTo>
                  <a:lnTo>
                    <a:pt x="128517" y="5663891"/>
                  </a:lnTo>
                </a:path>
                <a:path w="4542155" h="5664200">
                  <a:moveTo>
                    <a:pt x="695210" y="5663891"/>
                  </a:moveTo>
                  <a:lnTo>
                    <a:pt x="631457" y="5663891"/>
                  </a:lnTo>
                  <a:lnTo>
                    <a:pt x="631457" y="5652760"/>
                  </a:lnTo>
                  <a:lnTo>
                    <a:pt x="631457" y="5620377"/>
                  </a:lnTo>
                  <a:lnTo>
                    <a:pt x="695210" y="5620377"/>
                  </a:lnTo>
                </a:path>
                <a:path w="4542155" h="5664200">
                  <a:moveTo>
                    <a:pt x="4083223" y="4119654"/>
                  </a:moveTo>
                  <a:lnTo>
                    <a:pt x="4083223" y="4140905"/>
                  </a:lnTo>
                </a:path>
                <a:path w="4542155" h="5664200">
                  <a:moveTo>
                    <a:pt x="4277518" y="4119654"/>
                  </a:moveTo>
                  <a:lnTo>
                    <a:pt x="4277518" y="4140905"/>
                  </a:lnTo>
                </a:path>
                <a:path w="4542155" h="5664200">
                  <a:moveTo>
                    <a:pt x="4083223" y="4119654"/>
                  </a:moveTo>
                  <a:lnTo>
                    <a:pt x="4089295" y="4119654"/>
                  </a:lnTo>
                  <a:lnTo>
                    <a:pt x="4217813" y="3991136"/>
                  </a:lnTo>
                </a:path>
                <a:path w="4542155" h="5664200">
                  <a:moveTo>
                    <a:pt x="4089295" y="4119654"/>
                  </a:moveTo>
                  <a:lnTo>
                    <a:pt x="4089295" y="4140905"/>
                  </a:lnTo>
                  <a:lnTo>
                    <a:pt x="4083223" y="4140905"/>
                  </a:lnTo>
                  <a:lnTo>
                    <a:pt x="4083223" y="4119654"/>
                  </a:lnTo>
                </a:path>
                <a:path w="4542155" h="5664200">
                  <a:moveTo>
                    <a:pt x="4277518" y="4140905"/>
                  </a:moveTo>
                  <a:lnTo>
                    <a:pt x="4270434" y="4140905"/>
                  </a:lnTo>
                  <a:lnTo>
                    <a:pt x="4270434" y="4119654"/>
                  </a:lnTo>
                  <a:lnTo>
                    <a:pt x="4277518" y="4119654"/>
                  </a:lnTo>
                  <a:lnTo>
                    <a:pt x="4277518" y="4140905"/>
                  </a:lnTo>
                </a:path>
                <a:path w="4542155" h="5664200">
                  <a:moveTo>
                    <a:pt x="3997207" y="4119654"/>
                  </a:moveTo>
                  <a:lnTo>
                    <a:pt x="4083223" y="4119654"/>
                  </a:lnTo>
                  <a:lnTo>
                    <a:pt x="4083223" y="4140905"/>
                  </a:lnTo>
                  <a:lnTo>
                    <a:pt x="3997207" y="4140905"/>
                  </a:lnTo>
                </a:path>
                <a:path w="4542155" h="5664200">
                  <a:moveTo>
                    <a:pt x="4413119" y="4846235"/>
                  </a:moveTo>
                  <a:lnTo>
                    <a:pt x="4391868" y="4846235"/>
                  </a:lnTo>
                </a:path>
                <a:path w="4542155" h="5664200">
                  <a:moveTo>
                    <a:pt x="4413119" y="4651940"/>
                  </a:moveTo>
                  <a:lnTo>
                    <a:pt x="4391868" y="4651940"/>
                  </a:lnTo>
                </a:path>
                <a:path w="4542155" h="5664200">
                  <a:moveTo>
                    <a:pt x="4413119" y="4846235"/>
                  </a:moveTo>
                  <a:lnTo>
                    <a:pt x="4413119" y="4839151"/>
                  </a:lnTo>
                  <a:lnTo>
                    <a:pt x="4541637" y="4710633"/>
                  </a:lnTo>
                </a:path>
                <a:path w="4542155" h="5664200">
                  <a:moveTo>
                    <a:pt x="4413119" y="4839151"/>
                  </a:moveTo>
                  <a:lnTo>
                    <a:pt x="4391868" y="4839151"/>
                  </a:lnTo>
                  <a:lnTo>
                    <a:pt x="4391868" y="4846235"/>
                  </a:lnTo>
                  <a:lnTo>
                    <a:pt x="4413119" y="4846235"/>
                  </a:lnTo>
                </a:path>
                <a:path w="4542155" h="5664200">
                  <a:moveTo>
                    <a:pt x="4391868" y="4651940"/>
                  </a:moveTo>
                  <a:lnTo>
                    <a:pt x="4391868" y="4658012"/>
                  </a:lnTo>
                  <a:lnTo>
                    <a:pt x="4413119" y="4658012"/>
                  </a:lnTo>
                  <a:lnTo>
                    <a:pt x="4413119" y="4651940"/>
                  </a:lnTo>
                  <a:lnTo>
                    <a:pt x="4391868" y="465194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482" name="object 2482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7886811" y="12503333"/>
              <a:ext cx="155840" cy="140661"/>
            </a:xfrm>
            <a:prstGeom prst="rect">
              <a:avLst/>
            </a:prstGeom>
          </p:spPr>
        </p:pic>
        <p:sp>
          <p:nvSpPr>
            <p:cNvPr id="2483" name="object 2483"/>
            <p:cNvSpPr/>
            <p:nvPr/>
          </p:nvSpPr>
          <p:spPr>
            <a:xfrm>
              <a:off x="2932297" y="7538700"/>
              <a:ext cx="5669280" cy="4968240"/>
            </a:xfrm>
            <a:custGeom>
              <a:avLst/>
              <a:gdLst/>
              <a:ahLst/>
              <a:cxnLst/>
              <a:rect l="l" t="t" r="r" b="b"/>
              <a:pathLst>
                <a:path w="5669280" h="4968240">
                  <a:moveTo>
                    <a:pt x="5028386" y="4168227"/>
                  </a:moveTo>
                  <a:lnTo>
                    <a:pt x="4978800" y="4168227"/>
                  </a:lnTo>
                  <a:lnTo>
                    <a:pt x="4978800" y="4679263"/>
                  </a:lnTo>
                  <a:lnTo>
                    <a:pt x="4957549" y="4679263"/>
                  </a:lnTo>
                  <a:lnTo>
                    <a:pt x="4957549" y="4168227"/>
                  </a:lnTo>
                  <a:lnTo>
                    <a:pt x="4843199" y="4168227"/>
                  </a:lnTo>
                  <a:lnTo>
                    <a:pt x="4843199" y="4146976"/>
                  </a:lnTo>
                  <a:lnTo>
                    <a:pt x="5028386" y="4146976"/>
                  </a:lnTo>
                </a:path>
                <a:path w="5669280" h="4968240">
                  <a:moveTo>
                    <a:pt x="5028386" y="4916059"/>
                  </a:moveTo>
                  <a:lnTo>
                    <a:pt x="4978800" y="4916059"/>
                  </a:lnTo>
                  <a:lnTo>
                    <a:pt x="4978800" y="4967669"/>
                  </a:lnTo>
                  <a:lnTo>
                    <a:pt x="4957549" y="4967669"/>
                  </a:lnTo>
                  <a:lnTo>
                    <a:pt x="4957549" y="4916059"/>
                  </a:lnTo>
                  <a:lnTo>
                    <a:pt x="4957549" y="4894808"/>
                  </a:lnTo>
                  <a:lnTo>
                    <a:pt x="4957549" y="4873557"/>
                  </a:lnTo>
                  <a:lnTo>
                    <a:pt x="4978800" y="4873557"/>
                  </a:lnTo>
                  <a:lnTo>
                    <a:pt x="4978800" y="4894808"/>
                  </a:lnTo>
                  <a:lnTo>
                    <a:pt x="5028386" y="4894808"/>
                  </a:lnTo>
                </a:path>
                <a:path w="5669280" h="4968240">
                  <a:moveTo>
                    <a:pt x="4285614" y="3526650"/>
                  </a:moveTo>
                  <a:lnTo>
                    <a:pt x="4295733" y="3526650"/>
                  </a:lnTo>
                  <a:lnTo>
                    <a:pt x="4316984" y="3526650"/>
                  </a:lnTo>
                  <a:lnTo>
                    <a:pt x="4316984" y="3762435"/>
                  </a:lnTo>
                  <a:lnTo>
                    <a:pt x="4285614" y="3762435"/>
                  </a:lnTo>
                  <a:lnTo>
                    <a:pt x="4285614" y="4146976"/>
                  </a:lnTo>
                </a:path>
                <a:path w="5669280" h="4968240">
                  <a:moveTo>
                    <a:pt x="238820" y="2916443"/>
                  </a:moveTo>
                  <a:lnTo>
                    <a:pt x="265131" y="2916443"/>
                  </a:lnTo>
                  <a:lnTo>
                    <a:pt x="238820" y="2916443"/>
                  </a:lnTo>
                  <a:lnTo>
                    <a:pt x="132565" y="2916443"/>
                  </a:lnTo>
                  <a:lnTo>
                    <a:pt x="132565" y="2756555"/>
                  </a:lnTo>
                  <a:lnTo>
                    <a:pt x="238820" y="2756555"/>
                  </a:lnTo>
                  <a:lnTo>
                    <a:pt x="265131" y="2756555"/>
                  </a:lnTo>
                  <a:lnTo>
                    <a:pt x="265131" y="2730244"/>
                  </a:lnTo>
                  <a:lnTo>
                    <a:pt x="0" y="2730244"/>
                  </a:lnTo>
                  <a:lnTo>
                    <a:pt x="0" y="2756555"/>
                  </a:lnTo>
                  <a:lnTo>
                    <a:pt x="106254" y="2756555"/>
                  </a:lnTo>
                  <a:lnTo>
                    <a:pt x="106254" y="2916443"/>
                  </a:lnTo>
                  <a:lnTo>
                    <a:pt x="0" y="2916443"/>
                  </a:lnTo>
                  <a:lnTo>
                    <a:pt x="0" y="2942754"/>
                  </a:lnTo>
                  <a:lnTo>
                    <a:pt x="159888" y="2942754"/>
                  </a:lnTo>
                  <a:lnTo>
                    <a:pt x="159888" y="3027758"/>
                  </a:lnTo>
                  <a:lnTo>
                    <a:pt x="0" y="3027758"/>
                  </a:lnTo>
                  <a:lnTo>
                    <a:pt x="0" y="3053057"/>
                  </a:lnTo>
                  <a:lnTo>
                    <a:pt x="159888" y="3053057"/>
                  </a:lnTo>
                  <a:lnTo>
                    <a:pt x="159888" y="3171455"/>
                  </a:lnTo>
                  <a:lnTo>
                    <a:pt x="0" y="3171455"/>
                  </a:lnTo>
                  <a:lnTo>
                    <a:pt x="0" y="3196754"/>
                  </a:lnTo>
                  <a:lnTo>
                    <a:pt x="265131" y="3196754"/>
                  </a:lnTo>
                  <a:lnTo>
                    <a:pt x="265131" y="3171455"/>
                  </a:lnTo>
                  <a:lnTo>
                    <a:pt x="253999" y="3171455"/>
                  </a:lnTo>
                  <a:lnTo>
                    <a:pt x="238820" y="3171455"/>
                  </a:lnTo>
                  <a:lnTo>
                    <a:pt x="185187" y="3171455"/>
                  </a:lnTo>
                  <a:lnTo>
                    <a:pt x="185187" y="2942754"/>
                  </a:lnTo>
                  <a:lnTo>
                    <a:pt x="238820" y="2942754"/>
                  </a:lnTo>
                  <a:lnTo>
                    <a:pt x="253999" y="2942754"/>
                  </a:lnTo>
                  <a:lnTo>
                    <a:pt x="265131" y="2942754"/>
                  </a:lnTo>
                  <a:lnTo>
                    <a:pt x="265131" y="2916443"/>
                  </a:lnTo>
                </a:path>
                <a:path w="5669280" h="4968240">
                  <a:moveTo>
                    <a:pt x="1111122" y="2122062"/>
                  </a:moveTo>
                  <a:lnTo>
                    <a:pt x="1260891" y="2122062"/>
                  </a:lnTo>
                  <a:lnTo>
                    <a:pt x="1260891" y="2095751"/>
                  </a:lnTo>
                  <a:lnTo>
                    <a:pt x="1111122" y="2095751"/>
                  </a:lnTo>
                  <a:lnTo>
                    <a:pt x="1111122" y="1907528"/>
                  </a:lnTo>
                  <a:lnTo>
                    <a:pt x="1085823" y="1907528"/>
                  </a:lnTo>
                  <a:lnTo>
                    <a:pt x="1085823" y="1951042"/>
                  </a:lnTo>
                  <a:lnTo>
                    <a:pt x="921887" y="1951042"/>
                  </a:lnTo>
                  <a:lnTo>
                    <a:pt x="921887" y="1918659"/>
                  </a:lnTo>
                  <a:lnTo>
                    <a:pt x="921887" y="1907528"/>
                  </a:lnTo>
                  <a:lnTo>
                    <a:pt x="1085823" y="1907528"/>
                  </a:lnTo>
                  <a:lnTo>
                    <a:pt x="1085823" y="2335583"/>
                  </a:lnTo>
                  <a:lnTo>
                    <a:pt x="651696" y="2335583"/>
                  </a:lnTo>
                  <a:lnTo>
                    <a:pt x="651696" y="2360882"/>
                  </a:lnTo>
                  <a:lnTo>
                    <a:pt x="1111122" y="2360882"/>
                  </a:lnTo>
                  <a:lnTo>
                    <a:pt x="1260891" y="2360882"/>
                  </a:lnTo>
                  <a:lnTo>
                    <a:pt x="1260891" y="2335583"/>
                  </a:lnTo>
                  <a:lnTo>
                    <a:pt x="1111122" y="2335583"/>
                  </a:lnTo>
                  <a:lnTo>
                    <a:pt x="1111122" y="2122062"/>
                  </a:lnTo>
                </a:path>
                <a:path w="5669280" h="4968240">
                  <a:moveTo>
                    <a:pt x="1111122" y="3596475"/>
                  </a:moveTo>
                  <a:lnTo>
                    <a:pt x="1260891" y="3596475"/>
                  </a:lnTo>
                  <a:lnTo>
                    <a:pt x="1260891" y="3621773"/>
                  </a:lnTo>
                  <a:lnTo>
                    <a:pt x="1111122" y="3621773"/>
                  </a:lnTo>
                  <a:lnTo>
                    <a:pt x="1111122" y="3809996"/>
                  </a:lnTo>
                  <a:lnTo>
                    <a:pt x="1085823" y="3809996"/>
                  </a:lnTo>
                  <a:lnTo>
                    <a:pt x="1085823" y="3382953"/>
                  </a:lnTo>
                  <a:lnTo>
                    <a:pt x="651696" y="3382953"/>
                  </a:lnTo>
                  <a:lnTo>
                    <a:pt x="651696" y="3356642"/>
                  </a:lnTo>
                  <a:lnTo>
                    <a:pt x="1111122" y="3356642"/>
                  </a:lnTo>
                  <a:lnTo>
                    <a:pt x="1260891" y="3356642"/>
                  </a:lnTo>
                  <a:lnTo>
                    <a:pt x="1260891" y="3382953"/>
                  </a:lnTo>
                  <a:lnTo>
                    <a:pt x="1111122" y="3382953"/>
                  </a:lnTo>
                  <a:lnTo>
                    <a:pt x="1111122" y="3596475"/>
                  </a:lnTo>
                </a:path>
                <a:path w="5669280" h="4968240">
                  <a:moveTo>
                    <a:pt x="2670539" y="3442658"/>
                  </a:moveTo>
                  <a:lnTo>
                    <a:pt x="2671551" y="3441646"/>
                  </a:lnTo>
                </a:path>
                <a:path w="5669280" h="4968240">
                  <a:moveTo>
                    <a:pt x="3986076" y="1260891"/>
                  </a:moveTo>
                  <a:lnTo>
                    <a:pt x="3986076" y="1250771"/>
                  </a:lnTo>
                </a:path>
                <a:path w="5669280" h="4968240">
                  <a:moveTo>
                    <a:pt x="4191502" y="1260891"/>
                  </a:moveTo>
                  <a:lnTo>
                    <a:pt x="4053877" y="1398516"/>
                  </a:lnTo>
                </a:path>
                <a:path w="5669280" h="4968240">
                  <a:moveTo>
                    <a:pt x="3986076" y="1250771"/>
                  </a:moveTo>
                  <a:lnTo>
                    <a:pt x="3996195" y="1250771"/>
                  </a:lnTo>
                  <a:lnTo>
                    <a:pt x="3996195" y="1260891"/>
                  </a:lnTo>
                  <a:lnTo>
                    <a:pt x="3986076" y="1260891"/>
                  </a:lnTo>
                  <a:lnTo>
                    <a:pt x="3986076" y="1250771"/>
                  </a:lnTo>
                </a:path>
                <a:path w="5669280" h="4968240">
                  <a:moveTo>
                    <a:pt x="4263351" y="1280118"/>
                  </a:moveTo>
                  <a:lnTo>
                    <a:pt x="4274482" y="1280118"/>
                  </a:lnTo>
                </a:path>
                <a:path w="5669280" h="4968240">
                  <a:moveTo>
                    <a:pt x="4263351" y="1496676"/>
                  </a:moveTo>
                  <a:lnTo>
                    <a:pt x="4274482" y="1496676"/>
                  </a:lnTo>
                </a:path>
                <a:path w="5669280" h="4968240">
                  <a:moveTo>
                    <a:pt x="4263351" y="1280118"/>
                  </a:moveTo>
                  <a:lnTo>
                    <a:pt x="4263351" y="1291249"/>
                  </a:lnTo>
                  <a:lnTo>
                    <a:pt x="4126737" y="1428875"/>
                  </a:lnTo>
                </a:path>
                <a:path w="5669280" h="4968240">
                  <a:moveTo>
                    <a:pt x="4263351" y="1291249"/>
                  </a:moveTo>
                  <a:lnTo>
                    <a:pt x="4274482" y="1291249"/>
                  </a:lnTo>
                  <a:lnTo>
                    <a:pt x="4274482" y="1280118"/>
                  </a:lnTo>
                  <a:lnTo>
                    <a:pt x="4263351" y="1280118"/>
                  </a:lnTo>
                </a:path>
                <a:path w="5669280" h="4968240">
                  <a:moveTo>
                    <a:pt x="4274482" y="1496676"/>
                  </a:moveTo>
                  <a:lnTo>
                    <a:pt x="4274482" y="1485544"/>
                  </a:lnTo>
                  <a:lnTo>
                    <a:pt x="4263351" y="1485544"/>
                  </a:lnTo>
                  <a:lnTo>
                    <a:pt x="4263351" y="1496676"/>
                  </a:lnTo>
                  <a:lnTo>
                    <a:pt x="4274482" y="1496676"/>
                  </a:lnTo>
                </a:path>
                <a:path w="5669280" h="4968240">
                  <a:moveTo>
                    <a:pt x="4263351" y="1528046"/>
                  </a:moveTo>
                  <a:lnTo>
                    <a:pt x="4263351" y="1496676"/>
                  </a:lnTo>
                  <a:lnTo>
                    <a:pt x="4274482" y="1496676"/>
                  </a:lnTo>
                  <a:lnTo>
                    <a:pt x="4306865" y="1496676"/>
                  </a:lnTo>
                  <a:lnTo>
                    <a:pt x="4306865" y="1517927"/>
                  </a:lnTo>
                </a:path>
                <a:path w="5669280" h="4968240">
                  <a:moveTo>
                    <a:pt x="5316792" y="651696"/>
                  </a:moveTo>
                  <a:lnTo>
                    <a:pt x="5218633" y="553537"/>
                  </a:lnTo>
                </a:path>
                <a:path w="5669280" h="4968240">
                  <a:moveTo>
                    <a:pt x="5316792" y="358230"/>
                  </a:moveTo>
                  <a:lnTo>
                    <a:pt x="5316792" y="235784"/>
                  </a:lnTo>
                </a:path>
                <a:path w="5669280" h="4968240">
                  <a:moveTo>
                    <a:pt x="5326912" y="235784"/>
                  </a:moveTo>
                  <a:lnTo>
                    <a:pt x="5326912" y="358230"/>
                  </a:lnTo>
                </a:path>
                <a:path w="5669280" h="4968240">
                  <a:moveTo>
                    <a:pt x="5284410" y="224653"/>
                  </a:moveTo>
                  <a:lnTo>
                    <a:pt x="5284410" y="502939"/>
                  </a:lnTo>
                </a:path>
                <a:path w="5669280" h="4968240">
                  <a:moveTo>
                    <a:pt x="5284410" y="770094"/>
                  </a:moveTo>
                  <a:lnTo>
                    <a:pt x="5284410" y="662828"/>
                  </a:lnTo>
                  <a:lnTo>
                    <a:pt x="5316792" y="662828"/>
                  </a:lnTo>
                  <a:lnTo>
                    <a:pt x="5326912" y="662828"/>
                  </a:lnTo>
                  <a:lnTo>
                    <a:pt x="5316792" y="662828"/>
                  </a:lnTo>
                  <a:lnTo>
                    <a:pt x="5326912" y="662828"/>
                  </a:lnTo>
                </a:path>
                <a:path w="5669280" h="4968240">
                  <a:moveTo>
                    <a:pt x="4370617" y="21250"/>
                  </a:moveTo>
                  <a:lnTo>
                    <a:pt x="4370617" y="32382"/>
                  </a:lnTo>
                </a:path>
                <a:path w="5669280" h="4968240">
                  <a:moveTo>
                    <a:pt x="4937310" y="21250"/>
                  </a:moveTo>
                  <a:lnTo>
                    <a:pt x="4937310" y="32382"/>
                  </a:lnTo>
                </a:path>
                <a:path w="5669280" h="4968240">
                  <a:moveTo>
                    <a:pt x="4386809" y="21250"/>
                  </a:moveTo>
                  <a:lnTo>
                    <a:pt x="4531518" y="21250"/>
                  </a:lnTo>
                </a:path>
                <a:path w="5669280" h="4968240">
                  <a:moveTo>
                    <a:pt x="4531518" y="32382"/>
                  </a:moveTo>
                  <a:lnTo>
                    <a:pt x="4386809" y="32382"/>
                  </a:lnTo>
                </a:path>
                <a:path w="5669280" h="4968240">
                  <a:moveTo>
                    <a:pt x="4370617" y="21250"/>
                  </a:moveTo>
                  <a:lnTo>
                    <a:pt x="4386809" y="21250"/>
                  </a:lnTo>
                  <a:lnTo>
                    <a:pt x="4386809" y="32382"/>
                  </a:lnTo>
                  <a:lnTo>
                    <a:pt x="4370617" y="32382"/>
                  </a:lnTo>
                  <a:lnTo>
                    <a:pt x="4370617" y="21250"/>
                  </a:lnTo>
                </a:path>
                <a:path w="5669280" h="4968240">
                  <a:moveTo>
                    <a:pt x="4541637" y="21250"/>
                  </a:moveTo>
                  <a:lnTo>
                    <a:pt x="4546697" y="21250"/>
                  </a:lnTo>
                  <a:lnTo>
                    <a:pt x="4761231" y="21250"/>
                  </a:lnTo>
                  <a:lnTo>
                    <a:pt x="4766290" y="21250"/>
                  </a:lnTo>
                </a:path>
                <a:path w="5669280" h="4968240">
                  <a:moveTo>
                    <a:pt x="4776410" y="21250"/>
                  </a:moveTo>
                  <a:lnTo>
                    <a:pt x="4921119" y="21250"/>
                  </a:lnTo>
                </a:path>
                <a:path w="5669280" h="4968240">
                  <a:moveTo>
                    <a:pt x="4921119" y="32382"/>
                  </a:moveTo>
                  <a:lnTo>
                    <a:pt x="4776410" y="32382"/>
                  </a:lnTo>
                </a:path>
                <a:path w="5669280" h="4968240">
                  <a:moveTo>
                    <a:pt x="4541637" y="32382"/>
                  </a:moveTo>
                  <a:lnTo>
                    <a:pt x="4546697" y="32382"/>
                  </a:lnTo>
                  <a:lnTo>
                    <a:pt x="4546697" y="21250"/>
                  </a:lnTo>
                  <a:lnTo>
                    <a:pt x="4531518" y="21250"/>
                  </a:lnTo>
                  <a:lnTo>
                    <a:pt x="4531518" y="32382"/>
                  </a:lnTo>
                  <a:lnTo>
                    <a:pt x="4546697" y="32382"/>
                  </a:lnTo>
                  <a:lnTo>
                    <a:pt x="4761231" y="32382"/>
                  </a:lnTo>
                  <a:lnTo>
                    <a:pt x="4761231" y="21250"/>
                  </a:lnTo>
                  <a:lnTo>
                    <a:pt x="4776410" y="21250"/>
                  </a:lnTo>
                  <a:lnTo>
                    <a:pt x="4776410" y="32382"/>
                  </a:lnTo>
                  <a:lnTo>
                    <a:pt x="4761231" y="32382"/>
                  </a:lnTo>
                  <a:lnTo>
                    <a:pt x="4766290" y="32382"/>
                  </a:lnTo>
                </a:path>
                <a:path w="5669280" h="4968240">
                  <a:moveTo>
                    <a:pt x="4937310" y="32382"/>
                  </a:moveTo>
                  <a:lnTo>
                    <a:pt x="4921119" y="32382"/>
                  </a:lnTo>
                  <a:lnTo>
                    <a:pt x="4921119" y="21250"/>
                  </a:lnTo>
                  <a:lnTo>
                    <a:pt x="4937310" y="21250"/>
                  </a:lnTo>
                  <a:lnTo>
                    <a:pt x="4937310" y="32382"/>
                  </a:lnTo>
                </a:path>
                <a:path w="5669280" h="4968240">
                  <a:moveTo>
                    <a:pt x="4937310" y="74884"/>
                  </a:moveTo>
                  <a:lnTo>
                    <a:pt x="4370617" y="74884"/>
                  </a:lnTo>
                </a:path>
                <a:path w="5669280" h="4968240">
                  <a:moveTo>
                    <a:pt x="4937310" y="0"/>
                  </a:moveTo>
                  <a:lnTo>
                    <a:pt x="4370617" y="0"/>
                  </a:lnTo>
                </a:path>
                <a:path w="5669280" h="4968240">
                  <a:moveTo>
                    <a:pt x="4937310" y="74884"/>
                  </a:moveTo>
                  <a:lnTo>
                    <a:pt x="5284410" y="74884"/>
                  </a:lnTo>
                  <a:lnTo>
                    <a:pt x="5284410" y="224653"/>
                  </a:lnTo>
                  <a:lnTo>
                    <a:pt x="5316792" y="224653"/>
                  </a:lnTo>
                  <a:lnTo>
                    <a:pt x="5326912" y="224653"/>
                  </a:lnTo>
                </a:path>
                <a:path w="5669280" h="4968240">
                  <a:moveTo>
                    <a:pt x="4937310" y="0"/>
                  </a:moveTo>
                  <a:lnTo>
                    <a:pt x="4937310" y="21250"/>
                  </a:lnTo>
                  <a:lnTo>
                    <a:pt x="4937310" y="32382"/>
                  </a:lnTo>
                  <a:lnTo>
                    <a:pt x="4937310" y="74884"/>
                  </a:lnTo>
                </a:path>
                <a:path w="5669280" h="4968240">
                  <a:moveTo>
                    <a:pt x="4370617" y="0"/>
                  </a:moveTo>
                  <a:lnTo>
                    <a:pt x="4370617" y="21250"/>
                  </a:lnTo>
                  <a:lnTo>
                    <a:pt x="4370617" y="32382"/>
                  </a:lnTo>
                  <a:lnTo>
                    <a:pt x="4370617" y="74884"/>
                  </a:lnTo>
                </a:path>
                <a:path w="5669280" h="4968240">
                  <a:moveTo>
                    <a:pt x="5021302" y="21250"/>
                  </a:moveTo>
                  <a:lnTo>
                    <a:pt x="4937310" y="21250"/>
                  </a:lnTo>
                </a:path>
                <a:path w="5669280" h="4968240">
                  <a:moveTo>
                    <a:pt x="5246967" y="21250"/>
                  </a:moveTo>
                  <a:lnTo>
                    <a:pt x="5111366" y="21250"/>
                  </a:lnTo>
                </a:path>
                <a:path w="5669280" h="4968240">
                  <a:moveTo>
                    <a:pt x="5473644" y="21250"/>
                  </a:moveTo>
                  <a:lnTo>
                    <a:pt x="5338043" y="21250"/>
                  </a:lnTo>
                </a:path>
                <a:path w="5669280" h="4968240">
                  <a:moveTo>
                    <a:pt x="4370617" y="72860"/>
                  </a:moveTo>
                  <a:lnTo>
                    <a:pt x="4367582" y="74884"/>
                  </a:lnTo>
                </a:path>
                <a:path w="5669280" h="4968240">
                  <a:moveTo>
                    <a:pt x="5647700" y="1454174"/>
                  </a:moveTo>
                  <a:lnTo>
                    <a:pt x="5637581" y="1454174"/>
                  </a:lnTo>
                </a:path>
                <a:path w="5669280" h="4968240">
                  <a:moveTo>
                    <a:pt x="5647700" y="887481"/>
                  </a:moveTo>
                  <a:lnTo>
                    <a:pt x="5637581" y="887481"/>
                  </a:lnTo>
                </a:path>
                <a:path w="5669280" h="4968240">
                  <a:moveTo>
                    <a:pt x="5647700" y="1437982"/>
                  </a:moveTo>
                  <a:lnTo>
                    <a:pt x="5647700" y="1293273"/>
                  </a:lnTo>
                </a:path>
                <a:path w="5669280" h="4968240">
                  <a:moveTo>
                    <a:pt x="5637581" y="1293273"/>
                  </a:moveTo>
                  <a:lnTo>
                    <a:pt x="5637581" y="1437982"/>
                  </a:lnTo>
                </a:path>
                <a:path w="5669280" h="4968240">
                  <a:moveTo>
                    <a:pt x="5647700" y="1454174"/>
                  </a:moveTo>
                  <a:lnTo>
                    <a:pt x="5647700" y="1437982"/>
                  </a:lnTo>
                  <a:lnTo>
                    <a:pt x="5637581" y="1437982"/>
                  </a:lnTo>
                  <a:lnTo>
                    <a:pt x="5637581" y="1454174"/>
                  </a:lnTo>
                  <a:lnTo>
                    <a:pt x="5647700" y="1454174"/>
                  </a:lnTo>
                </a:path>
                <a:path w="5669280" h="4968240">
                  <a:moveTo>
                    <a:pt x="5647700" y="1047369"/>
                  </a:moveTo>
                  <a:lnTo>
                    <a:pt x="5647700" y="903672"/>
                  </a:lnTo>
                </a:path>
                <a:path w="5669280" h="4968240">
                  <a:moveTo>
                    <a:pt x="5637581" y="903672"/>
                  </a:moveTo>
                  <a:lnTo>
                    <a:pt x="5637581" y="1047369"/>
                  </a:lnTo>
                </a:path>
                <a:path w="5669280" h="4968240">
                  <a:moveTo>
                    <a:pt x="5637581" y="887481"/>
                  </a:moveTo>
                  <a:lnTo>
                    <a:pt x="5637581" y="903672"/>
                  </a:lnTo>
                  <a:lnTo>
                    <a:pt x="5647700" y="903672"/>
                  </a:lnTo>
                  <a:lnTo>
                    <a:pt x="5647700" y="887481"/>
                  </a:lnTo>
                  <a:lnTo>
                    <a:pt x="5637581" y="887481"/>
                  </a:lnTo>
                </a:path>
                <a:path w="5669280" h="4968240">
                  <a:moveTo>
                    <a:pt x="5594067" y="887481"/>
                  </a:moveTo>
                  <a:lnTo>
                    <a:pt x="5594067" y="1454174"/>
                  </a:lnTo>
                </a:path>
                <a:path w="5669280" h="4968240">
                  <a:moveTo>
                    <a:pt x="5668951" y="887481"/>
                  </a:moveTo>
                  <a:lnTo>
                    <a:pt x="5668951" y="1454174"/>
                  </a:lnTo>
                </a:path>
                <a:path w="5669280" h="4968240">
                  <a:moveTo>
                    <a:pt x="5647700" y="705330"/>
                  </a:moveTo>
                  <a:lnTo>
                    <a:pt x="5637581" y="705330"/>
                  </a:lnTo>
                </a:path>
                <a:path w="5669280" h="4968240">
                  <a:moveTo>
                    <a:pt x="5647700" y="139649"/>
                  </a:moveTo>
                  <a:lnTo>
                    <a:pt x="5637581" y="139649"/>
                  </a:lnTo>
                </a:path>
                <a:path w="5669280" h="4968240">
                  <a:moveTo>
                    <a:pt x="5647700" y="689138"/>
                  </a:moveTo>
                  <a:lnTo>
                    <a:pt x="5647700" y="545441"/>
                  </a:lnTo>
                </a:path>
                <a:path w="5669280" h="4968240">
                  <a:moveTo>
                    <a:pt x="5637581" y="545441"/>
                  </a:moveTo>
                  <a:lnTo>
                    <a:pt x="5637581" y="689138"/>
                  </a:lnTo>
                </a:path>
                <a:path w="5669280" h="4968240">
                  <a:moveTo>
                    <a:pt x="5647700" y="705330"/>
                  </a:moveTo>
                  <a:lnTo>
                    <a:pt x="5647700" y="689138"/>
                  </a:lnTo>
                  <a:lnTo>
                    <a:pt x="5637581" y="689138"/>
                  </a:lnTo>
                  <a:lnTo>
                    <a:pt x="5637581" y="705330"/>
                  </a:lnTo>
                  <a:lnTo>
                    <a:pt x="5647700" y="705330"/>
                  </a:lnTo>
                </a:path>
                <a:path w="5669280" h="4968240">
                  <a:moveTo>
                    <a:pt x="5647700" y="299537"/>
                  </a:moveTo>
                  <a:lnTo>
                    <a:pt x="5647700" y="154828"/>
                  </a:lnTo>
                </a:path>
                <a:path w="5669280" h="4968240">
                  <a:moveTo>
                    <a:pt x="5637581" y="154828"/>
                  </a:moveTo>
                  <a:lnTo>
                    <a:pt x="5637581" y="299537"/>
                  </a:lnTo>
                </a:path>
                <a:path w="5669280" h="4968240">
                  <a:moveTo>
                    <a:pt x="5637581" y="139649"/>
                  </a:moveTo>
                  <a:lnTo>
                    <a:pt x="5637581" y="154828"/>
                  </a:lnTo>
                  <a:lnTo>
                    <a:pt x="5647700" y="154828"/>
                  </a:lnTo>
                  <a:lnTo>
                    <a:pt x="5647700" y="139649"/>
                  </a:lnTo>
                  <a:lnTo>
                    <a:pt x="5637581" y="139649"/>
                  </a:lnTo>
                </a:path>
                <a:path w="5669280" h="4968240">
                  <a:moveTo>
                    <a:pt x="5594067" y="139649"/>
                  </a:moveTo>
                  <a:lnTo>
                    <a:pt x="5594067" y="705330"/>
                  </a:lnTo>
                </a:path>
                <a:path w="5669280" h="4968240">
                  <a:moveTo>
                    <a:pt x="5668951" y="139649"/>
                  </a:moveTo>
                  <a:lnTo>
                    <a:pt x="5668951" y="705330"/>
                  </a:lnTo>
                </a:path>
                <a:path w="5669280" h="4968240">
                  <a:moveTo>
                    <a:pt x="5316792" y="224653"/>
                  </a:moveTo>
                  <a:lnTo>
                    <a:pt x="5326912" y="224653"/>
                  </a:lnTo>
                  <a:lnTo>
                    <a:pt x="5326912" y="74884"/>
                  </a:lnTo>
                  <a:lnTo>
                    <a:pt x="5594067" y="74884"/>
                  </a:lnTo>
                  <a:lnTo>
                    <a:pt x="5594067" y="139649"/>
                  </a:lnTo>
                </a:path>
                <a:path w="5669280" h="4968240">
                  <a:moveTo>
                    <a:pt x="5668951" y="139649"/>
                  </a:moveTo>
                  <a:lnTo>
                    <a:pt x="5668951" y="0"/>
                  </a:lnTo>
                  <a:lnTo>
                    <a:pt x="4937310" y="0"/>
                  </a:lnTo>
                </a:path>
                <a:path w="5669280" h="4968240">
                  <a:moveTo>
                    <a:pt x="5594067" y="887481"/>
                  </a:moveTo>
                  <a:lnTo>
                    <a:pt x="5637581" y="887481"/>
                  </a:lnTo>
                  <a:lnTo>
                    <a:pt x="5647700" y="887481"/>
                  </a:lnTo>
                  <a:lnTo>
                    <a:pt x="5668951" y="887481"/>
                  </a:lnTo>
                  <a:lnTo>
                    <a:pt x="5668951" y="705330"/>
                  </a:lnTo>
                </a:path>
                <a:path w="5669280" h="4968240">
                  <a:moveTo>
                    <a:pt x="5668951" y="1454174"/>
                  </a:moveTo>
                  <a:lnTo>
                    <a:pt x="5647700" y="1454174"/>
                  </a:lnTo>
                  <a:lnTo>
                    <a:pt x="5637581" y="1454174"/>
                  </a:lnTo>
                  <a:lnTo>
                    <a:pt x="5594067" y="1454174"/>
                  </a:lnTo>
                </a:path>
                <a:path w="5669280" h="4968240">
                  <a:moveTo>
                    <a:pt x="5668951" y="139649"/>
                  </a:moveTo>
                  <a:lnTo>
                    <a:pt x="5647700" y="139649"/>
                  </a:lnTo>
                  <a:lnTo>
                    <a:pt x="5637581" y="139649"/>
                  </a:lnTo>
                  <a:lnTo>
                    <a:pt x="5594067" y="139649"/>
                  </a:lnTo>
                </a:path>
                <a:path w="5669280" h="4968240">
                  <a:moveTo>
                    <a:pt x="5668951" y="705330"/>
                  </a:moveTo>
                  <a:lnTo>
                    <a:pt x="5647700" y="705330"/>
                  </a:lnTo>
                  <a:lnTo>
                    <a:pt x="5637581" y="705330"/>
                  </a:lnTo>
                  <a:lnTo>
                    <a:pt x="5594067" y="705330"/>
                  </a:lnTo>
                </a:path>
                <a:path w="5669280" h="4968240">
                  <a:moveTo>
                    <a:pt x="5647700" y="139649"/>
                  </a:moveTo>
                  <a:lnTo>
                    <a:pt x="5647700" y="21250"/>
                  </a:lnTo>
                  <a:lnTo>
                    <a:pt x="5563708" y="21250"/>
                  </a:lnTo>
                </a:path>
                <a:path w="5669280" h="4968240">
                  <a:moveTo>
                    <a:pt x="5647700" y="751879"/>
                  </a:moveTo>
                  <a:lnTo>
                    <a:pt x="5647700" y="705330"/>
                  </a:lnTo>
                </a:path>
                <a:path w="5669280" h="4968240">
                  <a:moveTo>
                    <a:pt x="5647700" y="887481"/>
                  </a:moveTo>
                  <a:lnTo>
                    <a:pt x="5647700" y="840931"/>
                  </a:lnTo>
                </a:path>
                <a:path w="5669280" h="4968240">
                  <a:moveTo>
                    <a:pt x="5647700" y="136613"/>
                  </a:moveTo>
                  <a:lnTo>
                    <a:pt x="5649724" y="139649"/>
                  </a:lnTo>
                </a:path>
                <a:path w="5669280" h="4968240">
                  <a:moveTo>
                    <a:pt x="5649724" y="887481"/>
                  </a:moveTo>
                  <a:lnTo>
                    <a:pt x="5647700" y="884445"/>
                  </a:lnTo>
                </a:path>
                <a:path w="5669280" h="4968240">
                  <a:moveTo>
                    <a:pt x="5668951" y="707354"/>
                  </a:moveTo>
                  <a:lnTo>
                    <a:pt x="5667939" y="705330"/>
                  </a:lnTo>
                </a:path>
                <a:path w="5669280" h="4968240">
                  <a:moveTo>
                    <a:pt x="1944970" y="21250"/>
                  </a:moveTo>
                  <a:lnTo>
                    <a:pt x="1944970" y="32382"/>
                  </a:lnTo>
                </a:path>
                <a:path w="5669280" h="4968240">
                  <a:moveTo>
                    <a:pt x="1378277" y="21250"/>
                  </a:moveTo>
                  <a:lnTo>
                    <a:pt x="1378277" y="32382"/>
                  </a:lnTo>
                </a:path>
                <a:path w="5669280" h="4968240">
                  <a:moveTo>
                    <a:pt x="1928779" y="21250"/>
                  </a:moveTo>
                  <a:lnTo>
                    <a:pt x="1784070" y="21250"/>
                  </a:lnTo>
                </a:path>
                <a:path w="5669280" h="4968240">
                  <a:moveTo>
                    <a:pt x="1784070" y="32382"/>
                  </a:moveTo>
                  <a:lnTo>
                    <a:pt x="1928779" y="32382"/>
                  </a:lnTo>
                </a:path>
                <a:path w="5669280" h="4968240">
                  <a:moveTo>
                    <a:pt x="1944970" y="21250"/>
                  </a:moveTo>
                  <a:lnTo>
                    <a:pt x="1928779" y="21250"/>
                  </a:lnTo>
                  <a:lnTo>
                    <a:pt x="1928779" y="32382"/>
                  </a:lnTo>
                  <a:lnTo>
                    <a:pt x="1944970" y="32382"/>
                  </a:lnTo>
                  <a:lnTo>
                    <a:pt x="1944970" y="21250"/>
                  </a:lnTo>
                </a:path>
                <a:path w="5669280" h="4968240">
                  <a:moveTo>
                    <a:pt x="1773950" y="21250"/>
                  </a:moveTo>
                  <a:lnTo>
                    <a:pt x="1767879" y="21250"/>
                  </a:lnTo>
                  <a:lnTo>
                    <a:pt x="1554357" y="21250"/>
                  </a:lnTo>
                  <a:lnTo>
                    <a:pt x="1549297" y="21250"/>
                  </a:lnTo>
                </a:path>
                <a:path w="5669280" h="4968240">
                  <a:moveTo>
                    <a:pt x="1538166" y="21250"/>
                  </a:moveTo>
                  <a:lnTo>
                    <a:pt x="1394468" y="21250"/>
                  </a:lnTo>
                </a:path>
                <a:path w="5669280" h="4968240">
                  <a:moveTo>
                    <a:pt x="1394468" y="32382"/>
                  </a:moveTo>
                  <a:lnTo>
                    <a:pt x="1538166" y="32382"/>
                  </a:lnTo>
                </a:path>
                <a:path w="5669280" h="4968240">
                  <a:moveTo>
                    <a:pt x="1773950" y="32382"/>
                  </a:moveTo>
                  <a:lnTo>
                    <a:pt x="1767879" y="32382"/>
                  </a:lnTo>
                  <a:lnTo>
                    <a:pt x="1767879" y="21250"/>
                  </a:lnTo>
                  <a:lnTo>
                    <a:pt x="1784070" y="21250"/>
                  </a:lnTo>
                  <a:lnTo>
                    <a:pt x="1784070" y="32382"/>
                  </a:lnTo>
                  <a:lnTo>
                    <a:pt x="1767879" y="32382"/>
                  </a:lnTo>
                  <a:lnTo>
                    <a:pt x="1554357" y="32382"/>
                  </a:lnTo>
                  <a:lnTo>
                    <a:pt x="1554357" y="21250"/>
                  </a:lnTo>
                  <a:lnTo>
                    <a:pt x="1538166" y="21250"/>
                  </a:lnTo>
                  <a:lnTo>
                    <a:pt x="1538166" y="32382"/>
                  </a:lnTo>
                  <a:lnTo>
                    <a:pt x="1554357" y="32382"/>
                  </a:lnTo>
                  <a:lnTo>
                    <a:pt x="1549297" y="32382"/>
                  </a:lnTo>
                </a:path>
                <a:path w="5669280" h="4968240">
                  <a:moveTo>
                    <a:pt x="1378277" y="32382"/>
                  </a:moveTo>
                  <a:lnTo>
                    <a:pt x="1394468" y="32382"/>
                  </a:lnTo>
                  <a:lnTo>
                    <a:pt x="1394468" y="21250"/>
                  </a:lnTo>
                  <a:lnTo>
                    <a:pt x="1378277" y="21250"/>
                  </a:lnTo>
                  <a:lnTo>
                    <a:pt x="1378277" y="32382"/>
                  </a:lnTo>
                </a:path>
                <a:path w="5669280" h="4968240">
                  <a:moveTo>
                    <a:pt x="1378277" y="74884"/>
                  </a:moveTo>
                  <a:lnTo>
                    <a:pt x="1944970" y="74884"/>
                  </a:lnTo>
                </a:path>
                <a:path w="5669280" h="4968240">
                  <a:moveTo>
                    <a:pt x="1378277" y="0"/>
                  </a:moveTo>
                  <a:lnTo>
                    <a:pt x="1944970" y="0"/>
                  </a:lnTo>
                </a:path>
                <a:path w="5669280" h="4968240">
                  <a:moveTo>
                    <a:pt x="2692802" y="21250"/>
                  </a:moveTo>
                  <a:lnTo>
                    <a:pt x="2692802" y="32382"/>
                  </a:lnTo>
                </a:path>
                <a:path w="5669280" h="4968240">
                  <a:moveTo>
                    <a:pt x="2126109" y="21250"/>
                  </a:moveTo>
                  <a:lnTo>
                    <a:pt x="2126109" y="32382"/>
                  </a:lnTo>
                </a:path>
                <a:path w="5669280" h="4968240">
                  <a:moveTo>
                    <a:pt x="2676611" y="21250"/>
                  </a:moveTo>
                  <a:lnTo>
                    <a:pt x="2532914" y="21250"/>
                  </a:lnTo>
                </a:path>
                <a:path w="5669280" h="4968240">
                  <a:moveTo>
                    <a:pt x="2532914" y="32382"/>
                  </a:moveTo>
                  <a:lnTo>
                    <a:pt x="2676611" y="32382"/>
                  </a:lnTo>
                </a:path>
                <a:path w="5669280" h="4968240">
                  <a:moveTo>
                    <a:pt x="2692802" y="21250"/>
                  </a:moveTo>
                  <a:lnTo>
                    <a:pt x="2676611" y="21250"/>
                  </a:lnTo>
                  <a:lnTo>
                    <a:pt x="2676611" y="32382"/>
                  </a:lnTo>
                  <a:lnTo>
                    <a:pt x="2692802" y="32382"/>
                  </a:lnTo>
                  <a:lnTo>
                    <a:pt x="2692802" y="21250"/>
                  </a:lnTo>
                </a:path>
                <a:path w="5669280" h="4968240">
                  <a:moveTo>
                    <a:pt x="2521782" y="21250"/>
                  </a:moveTo>
                  <a:lnTo>
                    <a:pt x="2516723" y="21250"/>
                  </a:lnTo>
                  <a:lnTo>
                    <a:pt x="2302189" y="21250"/>
                  </a:lnTo>
                  <a:lnTo>
                    <a:pt x="2297129" y="21250"/>
                  </a:lnTo>
                </a:path>
                <a:path w="5669280" h="4968240">
                  <a:moveTo>
                    <a:pt x="2287010" y="21250"/>
                  </a:moveTo>
                  <a:lnTo>
                    <a:pt x="2142301" y="21250"/>
                  </a:lnTo>
                </a:path>
                <a:path w="5669280" h="4968240">
                  <a:moveTo>
                    <a:pt x="2142301" y="32382"/>
                  </a:moveTo>
                  <a:lnTo>
                    <a:pt x="2287010" y="32382"/>
                  </a:lnTo>
                </a:path>
                <a:path w="5669280" h="4968240">
                  <a:moveTo>
                    <a:pt x="2521782" y="32382"/>
                  </a:moveTo>
                  <a:lnTo>
                    <a:pt x="2516723" y="32382"/>
                  </a:lnTo>
                  <a:lnTo>
                    <a:pt x="2516723" y="21250"/>
                  </a:lnTo>
                  <a:lnTo>
                    <a:pt x="2532914" y="21250"/>
                  </a:lnTo>
                  <a:lnTo>
                    <a:pt x="2532914" y="32382"/>
                  </a:lnTo>
                  <a:lnTo>
                    <a:pt x="2516723" y="32382"/>
                  </a:lnTo>
                  <a:lnTo>
                    <a:pt x="2302189" y="32382"/>
                  </a:lnTo>
                  <a:lnTo>
                    <a:pt x="2302189" y="21250"/>
                  </a:lnTo>
                  <a:lnTo>
                    <a:pt x="2287010" y="21250"/>
                  </a:lnTo>
                  <a:lnTo>
                    <a:pt x="2287010" y="32382"/>
                  </a:lnTo>
                  <a:lnTo>
                    <a:pt x="2302189" y="32382"/>
                  </a:lnTo>
                  <a:lnTo>
                    <a:pt x="2297129" y="32382"/>
                  </a:lnTo>
                </a:path>
                <a:path w="5669280" h="4968240">
                  <a:moveTo>
                    <a:pt x="2126109" y="32382"/>
                  </a:moveTo>
                  <a:lnTo>
                    <a:pt x="2142301" y="32382"/>
                  </a:lnTo>
                  <a:lnTo>
                    <a:pt x="2142301" y="21250"/>
                  </a:lnTo>
                  <a:lnTo>
                    <a:pt x="2126109" y="21250"/>
                  </a:lnTo>
                  <a:lnTo>
                    <a:pt x="2126109" y="32382"/>
                  </a:lnTo>
                </a:path>
                <a:path w="5669280" h="4968240">
                  <a:moveTo>
                    <a:pt x="2126109" y="74884"/>
                  </a:moveTo>
                  <a:lnTo>
                    <a:pt x="2692802" y="74884"/>
                  </a:lnTo>
                </a:path>
                <a:path w="5669280" h="4968240">
                  <a:moveTo>
                    <a:pt x="2126109" y="0"/>
                  </a:moveTo>
                  <a:lnTo>
                    <a:pt x="2692802" y="0"/>
                  </a:lnTo>
                </a:path>
                <a:path w="5669280" h="4968240">
                  <a:moveTo>
                    <a:pt x="1944970" y="74884"/>
                  </a:moveTo>
                  <a:lnTo>
                    <a:pt x="2126109" y="74884"/>
                  </a:lnTo>
                </a:path>
                <a:path w="5669280" h="4968240">
                  <a:moveTo>
                    <a:pt x="2126109" y="0"/>
                  </a:moveTo>
                  <a:lnTo>
                    <a:pt x="1944970" y="0"/>
                  </a:lnTo>
                </a:path>
                <a:path w="5669280" h="4968240">
                  <a:moveTo>
                    <a:pt x="1378277" y="0"/>
                  </a:moveTo>
                  <a:lnTo>
                    <a:pt x="1378277" y="21250"/>
                  </a:lnTo>
                  <a:lnTo>
                    <a:pt x="1378277" y="32382"/>
                  </a:lnTo>
                  <a:lnTo>
                    <a:pt x="1378277" y="74884"/>
                  </a:lnTo>
                </a:path>
                <a:path w="5669280" h="4968240">
                  <a:moveTo>
                    <a:pt x="1944970" y="0"/>
                  </a:moveTo>
                  <a:lnTo>
                    <a:pt x="1944970" y="21250"/>
                  </a:lnTo>
                  <a:lnTo>
                    <a:pt x="1944970" y="32382"/>
                  </a:lnTo>
                  <a:lnTo>
                    <a:pt x="1944970" y="74884"/>
                  </a:lnTo>
                </a:path>
                <a:path w="5669280" h="4968240">
                  <a:moveTo>
                    <a:pt x="2126109" y="0"/>
                  </a:moveTo>
                  <a:lnTo>
                    <a:pt x="2126109" y="21250"/>
                  </a:lnTo>
                  <a:lnTo>
                    <a:pt x="2126109" y="32382"/>
                  </a:lnTo>
                  <a:lnTo>
                    <a:pt x="2126109" y="74884"/>
                  </a:lnTo>
                </a:path>
                <a:path w="5669280" h="4968240">
                  <a:moveTo>
                    <a:pt x="2692802" y="0"/>
                  </a:moveTo>
                  <a:lnTo>
                    <a:pt x="2692802" y="21250"/>
                  </a:lnTo>
                  <a:lnTo>
                    <a:pt x="2692802" y="32382"/>
                  </a:lnTo>
                  <a:lnTo>
                    <a:pt x="2692802" y="74884"/>
                  </a:lnTo>
                </a:path>
                <a:path w="5669280" h="4968240">
                  <a:moveTo>
                    <a:pt x="1991520" y="21250"/>
                  </a:moveTo>
                  <a:lnTo>
                    <a:pt x="1944970" y="21250"/>
                  </a:lnTo>
                </a:path>
                <a:path w="5669280" h="4968240">
                  <a:moveTo>
                    <a:pt x="2126109" y="21250"/>
                  </a:moveTo>
                  <a:lnTo>
                    <a:pt x="2079560" y="21250"/>
                  </a:lnTo>
                </a:path>
                <a:path w="5669280" h="4968240">
                  <a:moveTo>
                    <a:pt x="2692802" y="19227"/>
                  </a:moveTo>
                  <a:lnTo>
                    <a:pt x="2693814" y="21250"/>
                  </a:lnTo>
                </a:path>
                <a:path w="5669280" h="4968240">
                  <a:moveTo>
                    <a:pt x="2693814" y="0"/>
                  </a:moveTo>
                  <a:lnTo>
                    <a:pt x="2692802" y="2023"/>
                  </a:lnTo>
                </a:path>
                <a:path w="5669280" h="4968240">
                  <a:moveTo>
                    <a:pt x="2755543" y="20239"/>
                  </a:moveTo>
                  <a:lnTo>
                    <a:pt x="2755543" y="2125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4" name="object 2484"/>
            <p:cNvSpPr/>
            <p:nvPr/>
          </p:nvSpPr>
          <p:spPr>
            <a:xfrm>
              <a:off x="5055371" y="755691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85" name="object 2485"/>
            <p:cNvSpPr/>
            <p:nvPr/>
          </p:nvSpPr>
          <p:spPr>
            <a:xfrm>
              <a:off x="1334426" y="7245234"/>
              <a:ext cx="7266940" cy="6011545"/>
            </a:xfrm>
            <a:custGeom>
              <a:avLst/>
              <a:gdLst/>
              <a:ahLst/>
              <a:cxnLst/>
              <a:rect l="l" t="t" r="r" b="b"/>
              <a:pathLst>
                <a:path w="7266940" h="6011544">
                  <a:moveTo>
                    <a:pt x="2228316" y="21250"/>
                  </a:moveTo>
                  <a:lnTo>
                    <a:pt x="2228316" y="32382"/>
                  </a:lnTo>
                </a:path>
                <a:path w="7266940" h="6011544">
                  <a:moveTo>
                    <a:pt x="2793997" y="21250"/>
                  </a:moveTo>
                  <a:lnTo>
                    <a:pt x="2793997" y="32382"/>
                  </a:lnTo>
                </a:path>
                <a:path w="7266940" h="6011544">
                  <a:moveTo>
                    <a:pt x="2244508" y="21250"/>
                  </a:moveTo>
                  <a:lnTo>
                    <a:pt x="2388205" y="21250"/>
                  </a:lnTo>
                </a:path>
                <a:path w="7266940" h="6011544">
                  <a:moveTo>
                    <a:pt x="2388205" y="32382"/>
                  </a:moveTo>
                  <a:lnTo>
                    <a:pt x="2244508" y="32382"/>
                  </a:lnTo>
                </a:path>
                <a:path w="7266940" h="6011544">
                  <a:moveTo>
                    <a:pt x="2228316" y="21250"/>
                  </a:moveTo>
                  <a:lnTo>
                    <a:pt x="2244508" y="21250"/>
                  </a:lnTo>
                  <a:lnTo>
                    <a:pt x="2244508" y="32382"/>
                  </a:lnTo>
                  <a:lnTo>
                    <a:pt x="2228316" y="32382"/>
                  </a:lnTo>
                  <a:lnTo>
                    <a:pt x="2228316" y="21250"/>
                  </a:lnTo>
                </a:path>
                <a:path w="7266940" h="6011544">
                  <a:moveTo>
                    <a:pt x="2399336" y="21250"/>
                  </a:moveTo>
                  <a:lnTo>
                    <a:pt x="2404396" y="21250"/>
                  </a:lnTo>
                  <a:lnTo>
                    <a:pt x="2617918" y="21250"/>
                  </a:lnTo>
                  <a:lnTo>
                    <a:pt x="2622977" y="21250"/>
                  </a:lnTo>
                </a:path>
                <a:path w="7266940" h="6011544">
                  <a:moveTo>
                    <a:pt x="2634109" y="21250"/>
                  </a:moveTo>
                  <a:lnTo>
                    <a:pt x="2778818" y="21250"/>
                  </a:lnTo>
                </a:path>
                <a:path w="7266940" h="6011544">
                  <a:moveTo>
                    <a:pt x="2778818" y="32382"/>
                  </a:moveTo>
                  <a:lnTo>
                    <a:pt x="2634109" y="32382"/>
                  </a:lnTo>
                </a:path>
                <a:path w="7266940" h="6011544">
                  <a:moveTo>
                    <a:pt x="2399336" y="32382"/>
                  </a:moveTo>
                  <a:lnTo>
                    <a:pt x="2404396" y="32382"/>
                  </a:lnTo>
                  <a:lnTo>
                    <a:pt x="2404396" y="21250"/>
                  </a:lnTo>
                  <a:lnTo>
                    <a:pt x="2388205" y="21250"/>
                  </a:lnTo>
                  <a:lnTo>
                    <a:pt x="2388205" y="32382"/>
                  </a:lnTo>
                  <a:lnTo>
                    <a:pt x="2404396" y="32382"/>
                  </a:lnTo>
                  <a:lnTo>
                    <a:pt x="2617918" y="32382"/>
                  </a:lnTo>
                  <a:lnTo>
                    <a:pt x="2617918" y="21250"/>
                  </a:lnTo>
                  <a:lnTo>
                    <a:pt x="2634109" y="21250"/>
                  </a:lnTo>
                  <a:lnTo>
                    <a:pt x="2634109" y="32382"/>
                  </a:lnTo>
                  <a:lnTo>
                    <a:pt x="2617918" y="32382"/>
                  </a:lnTo>
                  <a:lnTo>
                    <a:pt x="2622977" y="32382"/>
                  </a:lnTo>
                </a:path>
                <a:path w="7266940" h="6011544">
                  <a:moveTo>
                    <a:pt x="2793997" y="32382"/>
                  </a:moveTo>
                  <a:lnTo>
                    <a:pt x="2778818" y="32382"/>
                  </a:lnTo>
                  <a:lnTo>
                    <a:pt x="2778818" y="21250"/>
                  </a:lnTo>
                  <a:lnTo>
                    <a:pt x="2793997" y="21250"/>
                  </a:lnTo>
                  <a:lnTo>
                    <a:pt x="2793997" y="32382"/>
                  </a:lnTo>
                </a:path>
                <a:path w="7266940" h="6011544">
                  <a:moveTo>
                    <a:pt x="2793997" y="74884"/>
                  </a:moveTo>
                  <a:lnTo>
                    <a:pt x="2228316" y="74884"/>
                  </a:lnTo>
                </a:path>
                <a:path w="7266940" h="6011544">
                  <a:moveTo>
                    <a:pt x="2793997" y="0"/>
                  </a:moveTo>
                  <a:lnTo>
                    <a:pt x="2228316" y="0"/>
                  </a:lnTo>
                </a:path>
                <a:path w="7266940" h="6011544">
                  <a:moveTo>
                    <a:pt x="1479472" y="21250"/>
                  </a:moveTo>
                  <a:lnTo>
                    <a:pt x="1479472" y="32382"/>
                  </a:lnTo>
                </a:path>
                <a:path w="7266940" h="6011544">
                  <a:moveTo>
                    <a:pt x="2046165" y="21250"/>
                  </a:moveTo>
                  <a:lnTo>
                    <a:pt x="2046165" y="32382"/>
                  </a:lnTo>
                </a:path>
                <a:path w="7266940" h="6011544">
                  <a:moveTo>
                    <a:pt x="1495664" y="21250"/>
                  </a:moveTo>
                  <a:lnTo>
                    <a:pt x="1640373" y="21250"/>
                  </a:lnTo>
                </a:path>
                <a:path w="7266940" h="6011544">
                  <a:moveTo>
                    <a:pt x="1640373" y="32382"/>
                  </a:moveTo>
                  <a:lnTo>
                    <a:pt x="1495664" y="32382"/>
                  </a:lnTo>
                </a:path>
                <a:path w="7266940" h="6011544">
                  <a:moveTo>
                    <a:pt x="1479472" y="21250"/>
                  </a:moveTo>
                  <a:lnTo>
                    <a:pt x="1495664" y="21250"/>
                  </a:lnTo>
                  <a:lnTo>
                    <a:pt x="1495664" y="32382"/>
                  </a:lnTo>
                  <a:lnTo>
                    <a:pt x="1479472" y="32382"/>
                  </a:lnTo>
                  <a:lnTo>
                    <a:pt x="1479472" y="21250"/>
                  </a:lnTo>
                </a:path>
                <a:path w="7266940" h="6011544">
                  <a:moveTo>
                    <a:pt x="1650492" y="21250"/>
                  </a:moveTo>
                  <a:lnTo>
                    <a:pt x="1656564" y="21250"/>
                  </a:lnTo>
                  <a:lnTo>
                    <a:pt x="1870086" y="21250"/>
                  </a:lnTo>
                  <a:lnTo>
                    <a:pt x="1875145" y="21250"/>
                  </a:lnTo>
                </a:path>
                <a:path w="7266940" h="6011544">
                  <a:moveTo>
                    <a:pt x="1886277" y="21250"/>
                  </a:moveTo>
                  <a:lnTo>
                    <a:pt x="2029974" y="21250"/>
                  </a:lnTo>
                </a:path>
                <a:path w="7266940" h="6011544">
                  <a:moveTo>
                    <a:pt x="2029974" y="32382"/>
                  </a:moveTo>
                  <a:lnTo>
                    <a:pt x="1886277" y="32382"/>
                  </a:lnTo>
                </a:path>
                <a:path w="7266940" h="6011544">
                  <a:moveTo>
                    <a:pt x="1650492" y="32382"/>
                  </a:moveTo>
                  <a:lnTo>
                    <a:pt x="1656564" y="32382"/>
                  </a:lnTo>
                  <a:lnTo>
                    <a:pt x="1656564" y="21250"/>
                  </a:lnTo>
                  <a:lnTo>
                    <a:pt x="1640373" y="21250"/>
                  </a:lnTo>
                  <a:lnTo>
                    <a:pt x="1640373" y="32382"/>
                  </a:lnTo>
                  <a:lnTo>
                    <a:pt x="1656564" y="32382"/>
                  </a:lnTo>
                  <a:lnTo>
                    <a:pt x="1870086" y="32382"/>
                  </a:lnTo>
                  <a:lnTo>
                    <a:pt x="1870086" y="21250"/>
                  </a:lnTo>
                  <a:lnTo>
                    <a:pt x="1886277" y="21250"/>
                  </a:lnTo>
                  <a:lnTo>
                    <a:pt x="1886277" y="32382"/>
                  </a:lnTo>
                  <a:lnTo>
                    <a:pt x="1870086" y="32382"/>
                  </a:lnTo>
                  <a:lnTo>
                    <a:pt x="1875145" y="32382"/>
                  </a:lnTo>
                </a:path>
                <a:path w="7266940" h="6011544">
                  <a:moveTo>
                    <a:pt x="2046165" y="32382"/>
                  </a:moveTo>
                  <a:lnTo>
                    <a:pt x="2029974" y="32382"/>
                  </a:lnTo>
                  <a:lnTo>
                    <a:pt x="2029974" y="21250"/>
                  </a:lnTo>
                  <a:lnTo>
                    <a:pt x="2046165" y="21250"/>
                  </a:lnTo>
                  <a:lnTo>
                    <a:pt x="2046165" y="32382"/>
                  </a:lnTo>
                </a:path>
                <a:path w="7266940" h="6011544">
                  <a:moveTo>
                    <a:pt x="2046165" y="74884"/>
                  </a:moveTo>
                  <a:lnTo>
                    <a:pt x="1479472" y="74884"/>
                  </a:lnTo>
                </a:path>
                <a:path w="7266940" h="6011544">
                  <a:moveTo>
                    <a:pt x="2228316" y="0"/>
                  </a:moveTo>
                  <a:lnTo>
                    <a:pt x="2046165" y="0"/>
                  </a:lnTo>
                  <a:lnTo>
                    <a:pt x="1479472" y="0"/>
                  </a:lnTo>
                </a:path>
                <a:path w="7266940" h="6011544">
                  <a:moveTo>
                    <a:pt x="2793997" y="0"/>
                  </a:moveTo>
                  <a:lnTo>
                    <a:pt x="2793997" y="21250"/>
                  </a:lnTo>
                  <a:lnTo>
                    <a:pt x="2793997" y="32382"/>
                  </a:lnTo>
                  <a:lnTo>
                    <a:pt x="2793997" y="74884"/>
                  </a:lnTo>
                </a:path>
                <a:path w="7266940" h="6011544">
                  <a:moveTo>
                    <a:pt x="2228316" y="0"/>
                  </a:moveTo>
                  <a:lnTo>
                    <a:pt x="2228316" y="21250"/>
                  </a:lnTo>
                  <a:lnTo>
                    <a:pt x="2228316" y="32382"/>
                  </a:lnTo>
                  <a:lnTo>
                    <a:pt x="2228316" y="74884"/>
                  </a:lnTo>
                </a:path>
                <a:path w="7266940" h="6011544">
                  <a:moveTo>
                    <a:pt x="2046165" y="0"/>
                  </a:moveTo>
                  <a:lnTo>
                    <a:pt x="2046165" y="21250"/>
                  </a:lnTo>
                  <a:lnTo>
                    <a:pt x="2046165" y="32382"/>
                  </a:lnTo>
                  <a:lnTo>
                    <a:pt x="2046165" y="74884"/>
                  </a:lnTo>
                </a:path>
                <a:path w="7266940" h="6011544">
                  <a:moveTo>
                    <a:pt x="1479472" y="0"/>
                  </a:moveTo>
                  <a:lnTo>
                    <a:pt x="1479472" y="21250"/>
                  </a:lnTo>
                  <a:lnTo>
                    <a:pt x="1479472" y="32382"/>
                  </a:lnTo>
                  <a:lnTo>
                    <a:pt x="1479472" y="74884"/>
                  </a:lnTo>
                </a:path>
                <a:path w="7266940" h="6011544">
                  <a:moveTo>
                    <a:pt x="2092715" y="21250"/>
                  </a:moveTo>
                  <a:lnTo>
                    <a:pt x="2046165" y="21250"/>
                  </a:lnTo>
                </a:path>
                <a:path w="7266940" h="6011544">
                  <a:moveTo>
                    <a:pt x="2228316" y="21250"/>
                  </a:moveTo>
                  <a:lnTo>
                    <a:pt x="2181767" y="21250"/>
                  </a:lnTo>
                </a:path>
                <a:path w="7266940" h="6011544">
                  <a:moveTo>
                    <a:pt x="2795009" y="0"/>
                  </a:moveTo>
                  <a:lnTo>
                    <a:pt x="2793997" y="1011"/>
                  </a:lnTo>
                </a:path>
                <a:path w="7266940" h="6011544">
                  <a:moveTo>
                    <a:pt x="2227304" y="21250"/>
                  </a:moveTo>
                  <a:lnTo>
                    <a:pt x="2228316" y="20239"/>
                  </a:lnTo>
                </a:path>
                <a:path w="7266940" h="6011544">
                  <a:moveTo>
                    <a:pt x="5038505" y="21250"/>
                  </a:moveTo>
                  <a:lnTo>
                    <a:pt x="5038505" y="32382"/>
                  </a:lnTo>
                </a:path>
                <a:path w="7266940" h="6011544">
                  <a:moveTo>
                    <a:pt x="4472825" y="21250"/>
                  </a:moveTo>
                  <a:lnTo>
                    <a:pt x="4472825" y="32382"/>
                  </a:lnTo>
                </a:path>
                <a:path w="7266940" h="6011544">
                  <a:moveTo>
                    <a:pt x="5022314" y="21250"/>
                  </a:moveTo>
                  <a:lnTo>
                    <a:pt x="4878617" y="21250"/>
                  </a:lnTo>
                </a:path>
                <a:path w="7266940" h="6011544">
                  <a:moveTo>
                    <a:pt x="4878617" y="32382"/>
                  </a:moveTo>
                  <a:lnTo>
                    <a:pt x="5022314" y="32382"/>
                  </a:lnTo>
                </a:path>
                <a:path w="7266940" h="6011544">
                  <a:moveTo>
                    <a:pt x="5038505" y="21250"/>
                  </a:moveTo>
                  <a:lnTo>
                    <a:pt x="5022314" y="21250"/>
                  </a:lnTo>
                  <a:lnTo>
                    <a:pt x="5022314" y="32382"/>
                  </a:lnTo>
                  <a:lnTo>
                    <a:pt x="5038505" y="32382"/>
                  </a:lnTo>
                  <a:lnTo>
                    <a:pt x="5038505" y="21250"/>
                  </a:lnTo>
                </a:path>
                <a:path w="7266940" h="6011544">
                  <a:moveTo>
                    <a:pt x="4867486" y="21250"/>
                  </a:moveTo>
                  <a:lnTo>
                    <a:pt x="4862426" y="21250"/>
                  </a:lnTo>
                  <a:lnTo>
                    <a:pt x="4648904" y="21250"/>
                  </a:lnTo>
                  <a:lnTo>
                    <a:pt x="4643844" y="21250"/>
                  </a:lnTo>
                </a:path>
                <a:path w="7266940" h="6011544">
                  <a:moveTo>
                    <a:pt x="4632713" y="21250"/>
                  </a:moveTo>
                  <a:lnTo>
                    <a:pt x="4488004" y="21250"/>
                  </a:lnTo>
                </a:path>
                <a:path w="7266940" h="6011544">
                  <a:moveTo>
                    <a:pt x="4488004" y="32382"/>
                  </a:moveTo>
                  <a:lnTo>
                    <a:pt x="4632713" y="32382"/>
                  </a:lnTo>
                </a:path>
                <a:path w="7266940" h="6011544">
                  <a:moveTo>
                    <a:pt x="4867486" y="32382"/>
                  </a:moveTo>
                  <a:lnTo>
                    <a:pt x="4862426" y="32382"/>
                  </a:lnTo>
                  <a:lnTo>
                    <a:pt x="4862426" y="21250"/>
                  </a:lnTo>
                  <a:lnTo>
                    <a:pt x="4878617" y="21250"/>
                  </a:lnTo>
                  <a:lnTo>
                    <a:pt x="4878617" y="32382"/>
                  </a:lnTo>
                  <a:lnTo>
                    <a:pt x="4862426" y="32382"/>
                  </a:lnTo>
                  <a:lnTo>
                    <a:pt x="4648904" y="32382"/>
                  </a:lnTo>
                  <a:lnTo>
                    <a:pt x="4648904" y="21250"/>
                  </a:lnTo>
                  <a:lnTo>
                    <a:pt x="4632713" y="21250"/>
                  </a:lnTo>
                  <a:lnTo>
                    <a:pt x="4632713" y="32382"/>
                  </a:lnTo>
                  <a:lnTo>
                    <a:pt x="4648904" y="32382"/>
                  </a:lnTo>
                  <a:lnTo>
                    <a:pt x="4643844" y="32382"/>
                  </a:lnTo>
                </a:path>
                <a:path w="7266940" h="6011544">
                  <a:moveTo>
                    <a:pt x="4472825" y="32382"/>
                  </a:moveTo>
                  <a:lnTo>
                    <a:pt x="4488004" y="32382"/>
                  </a:lnTo>
                  <a:lnTo>
                    <a:pt x="4488004" y="21250"/>
                  </a:lnTo>
                  <a:lnTo>
                    <a:pt x="4472825" y="21250"/>
                  </a:lnTo>
                  <a:lnTo>
                    <a:pt x="4472825" y="32382"/>
                  </a:lnTo>
                </a:path>
                <a:path w="7266940" h="6011544">
                  <a:moveTo>
                    <a:pt x="4472825" y="74884"/>
                  </a:moveTo>
                  <a:lnTo>
                    <a:pt x="5038505" y="74884"/>
                  </a:lnTo>
                </a:path>
                <a:path w="7266940" h="6011544">
                  <a:moveTo>
                    <a:pt x="4472825" y="0"/>
                  </a:moveTo>
                  <a:lnTo>
                    <a:pt x="5038505" y="0"/>
                  </a:lnTo>
                </a:path>
                <a:path w="7266940" h="6011544">
                  <a:moveTo>
                    <a:pt x="5787349" y="21250"/>
                  </a:moveTo>
                  <a:lnTo>
                    <a:pt x="5787349" y="32382"/>
                  </a:lnTo>
                </a:path>
                <a:path w="7266940" h="6011544">
                  <a:moveTo>
                    <a:pt x="5220657" y="21250"/>
                  </a:moveTo>
                  <a:lnTo>
                    <a:pt x="5220657" y="32382"/>
                  </a:lnTo>
                </a:path>
                <a:path w="7266940" h="6011544">
                  <a:moveTo>
                    <a:pt x="5771158" y="21250"/>
                  </a:moveTo>
                  <a:lnTo>
                    <a:pt x="5626449" y="21250"/>
                  </a:lnTo>
                </a:path>
                <a:path w="7266940" h="6011544">
                  <a:moveTo>
                    <a:pt x="5626449" y="32382"/>
                  </a:moveTo>
                  <a:lnTo>
                    <a:pt x="5771158" y="32382"/>
                  </a:lnTo>
                </a:path>
                <a:path w="7266940" h="6011544">
                  <a:moveTo>
                    <a:pt x="5787349" y="21250"/>
                  </a:moveTo>
                  <a:lnTo>
                    <a:pt x="5771158" y="21250"/>
                  </a:lnTo>
                  <a:lnTo>
                    <a:pt x="5771158" y="32382"/>
                  </a:lnTo>
                  <a:lnTo>
                    <a:pt x="5787349" y="32382"/>
                  </a:lnTo>
                  <a:lnTo>
                    <a:pt x="5787349" y="21250"/>
                  </a:lnTo>
                </a:path>
                <a:path w="7266940" h="6011544">
                  <a:moveTo>
                    <a:pt x="5616330" y="21250"/>
                  </a:moveTo>
                  <a:lnTo>
                    <a:pt x="5610258" y="21250"/>
                  </a:lnTo>
                  <a:lnTo>
                    <a:pt x="5396736" y="21250"/>
                  </a:lnTo>
                  <a:lnTo>
                    <a:pt x="5391676" y="21250"/>
                  </a:lnTo>
                </a:path>
                <a:path w="7266940" h="6011544">
                  <a:moveTo>
                    <a:pt x="5380545" y="21250"/>
                  </a:moveTo>
                  <a:lnTo>
                    <a:pt x="5236848" y="21250"/>
                  </a:lnTo>
                </a:path>
                <a:path w="7266940" h="6011544">
                  <a:moveTo>
                    <a:pt x="5236848" y="32382"/>
                  </a:moveTo>
                  <a:lnTo>
                    <a:pt x="5380545" y="32382"/>
                  </a:lnTo>
                </a:path>
                <a:path w="7266940" h="6011544">
                  <a:moveTo>
                    <a:pt x="5616330" y="32382"/>
                  </a:moveTo>
                  <a:lnTo>
                    <a:pt x="5610258" y="32382"/>
                  </a:lnTo>
                  <a:lnTo>
                    <a:pt x="5610258" y="21250"/>
                  </a:lnTo>
                  <a:lnTo>
                    <a:pt x="5626449" y="21250"/>
                  </a:lnTo>
                  <a:lnTo>
                    <a:pt x="5626449" y="32382"/>
                  </a:lnTo>
                  <a:lnTo>
                    <a:pt x="5610258" y="32382"/>
                  </a:lnTo>
                  <a:lnTo>
                    <a:pt x="5396736" y="32382"/>
                  </a:lnTo>
                  <a:lnTo>
                    <a:pt x="5396736" y="21250"/>
                  </a:lnTo>
                  <a:lnTo>
                    <a:pt x="5380545" y="21250"/>
                  </a:lnTo>
                  <a:lnTo>
                    <a:pt x="5380545" y="32382"/>
                  </a:lnTo>
                  <a:lnTo>
                    <a:pt x="5396736" y="32382"/>
                  </a:lnTo>
                  <a:lnTo>
                    <a:pt x="5391676" y="32382"/>
                  </a:lnTo>
                </a:path>
                <a:path w="7266940" h="6011544">
                  <a:moveTo>
                    <a:pt x="5220657" y="32382"/>
                  </a:moveTo>
                  <a:lnTo>
                    <a:pt x="5236848" y="32382"/>
                  </a:lnTo>
                  <a:lnTo>
                    <a:pt x="5236848" y="21250"/>
                  </a:lnTo>
                  <a:lnTo>
                    <a:pt x="5220657" y="21250"/>
                  </a:lnTo>
                  <a:lnTo>
                    <a:pt x="5220657" y="32382"/>
                  </a:lnTo>
                </a:path>
                <a:path w="7266940" h="6011544">
                  <a:moveTo>
                    <a:pt x="5220657" y="74884"/>
                  </a:moveTo>
                  <a:lnTo>
                    <a:pt x="5787349" y="74884"/>
                  </a:lnTo>
                </a:path>
                <a:path w="7266940" h="6011544">
                  <a:moveTo>
                    <a:pt x="5220657" y="0"/>
                  </a:moveTo>
                  <a:lnTo>
                    <a:pt x="5787349" y="0"/>
                  </a:lnTo>
                </a:path>
                <a:path w="7266940" h="6011544">
                  <a:moveTo>
                    <a:pt x="4472825" y="0"/>
                  </a:moveTo>
                  <a:lnTo>
                    <a:pt x="4472825" y="21250"/>
                  </a:lnTo>
                  <a:lnTo>
                    <a:pt x="4472825" y="32382"/>
                  </a:lnTo>
                  <a:lnTo>
                    <a:pt x="4472825" y="74884"/>
                  </a:lnTo>
                </a:path>
                <a:path w="7266940" h="6011544">
                  <a:moveTo>
                    <a:pt x="5038505" y="0"/>
                  </a:moveTo>
                  <a:lnTo>
                    <a:pt x="5038505" y="21250"/>
                  </a:lnTo>
                  <a:lnTo>
                    <a:pt x="5038505" y="32382"/>
                  </a:lnTo>
                  <a:lnTo>
                    <a:pt x="5038505" y="74884"/>
                  </a:lnTo>
                </a:path>
                <a:path w="7266940" h="6011544">
                  <a:moveTo>
                    <a:pt x="5220657" y="0"/>
                  </a:moveTo>
                  <a:lnTo>
                    <a:pt x="5220657" y="21250"/>
                  </a:lnTo>
                  <a:lnTo>
                    <a:pt x="5220657" y="32382"/>
                  </a:lnTo>
                  <a:lnTo>
                    <a:pt x="5220657" y="74884"/>
                  </a:lnTo>
                </a:path>
                <a:path w="7266940" h="6011544">
                  <a:moveTo>
                    <a:pt x="5787349" y="0"/>
                  </a:moveTo>
                  <a:lnTo>
                    <a:pt x="5787349" y="21250"/>
                  </a:lnTo>
                  <a:lnTo>
                    <a:pt x="5787349" y="32382"/>
                  </a:lnTo>
                  <a:lnTo>
                    <a:pt x="5787349" y="74884"/>
                  </a:lnTo>
                </a:path>
                <a:path w="7266940" h="6011544">
                  <a:moveTo>
                    <a:pt x="5085055" y="21250"/>
                  </a:moveTo>
                  <a:lnTo>
                    <a:pt x="5038505" y="21250"/>
                  </a:lnTo>
                </a:path>
                <a:path w="7266940" h="6011544">
                  <a:moveTo>
                    <a:pt x="5043565" y="21250"/>
                  </a:moveTo>
                  <a:lnTo>
                    <a:pt x="5038505" y="26310"/>
                  </a:lnTo>
                </a:path>
                <a:path w="7266940" h="6011544">
                  <a:moveTo>
                    <a:pt x="5787349" y="19227"/>
                  </a:moveTo>
                  <a:lnTo>
                    <a:pt x="5788361" y="21250"/>
                  </a:lnTo>
                </a:path>
                <a:path w="7266940" h="6011544">
                  <a:moveTo>
                    <a:pt x="5923963" y="0"/>
                  </a:moveTo>
                  <a:lnTo>
                    <a:pt x="5924975" y="1011"/>
                  </a:lnTo>
                </a:path>
                <a:path w="7266940" h="6011544">
                  <a:moveTo>
                    <a:pt x="5174107" y="21250"/>
                  </a:moveTo>
                  <a:lnTo>
                    <a:pt x="5220657" y="21250"/>
                  </a:lnTo>
                </a:path>
                <a:path w="7266940" h="6011544">
                  <a:moveTo>
                    <a:pt x="5038505" y="0"/>
                  </a:moveTo>
                  <a:lnTo>
                    <a:pt x="5220657" y="0"/>
                  </a:lnTo>
                  <a:lnTo>
                    <a:pt x="5220657" y="0"/>
                  </a:lnTo>
                </a:path>
                <a:path w="7266940" h="6011544">
                  <a:moveTo>
                    <a:pt x="352159" y="945162"/>
                  </a:moveTo>
                  <a:lnTo>
                    <a:pt x="450318" y="847003"/>
                  </a:lnTo>
                </a:path>
                <a:path w="7266940" h="6011544">
                  <a:moveTo>
                    <a:pt x="352159" y="796405"/>
                  </a:moveTo>
                  <a:lnTo>
                    <a:pt x="342039" y="796405"/>
                  </a:lnTo>
                  <a:lnTo>
                    <a:pt x="342039" y="806525"/>
                  </a:lnTo>
                  <a:lnTo>
                    <a:pt x="352159" y="806525"/>
                  </a:lnTo>
                  <a:lnTo>
                    <a:pt x="352159" y="796405"/>
                  </a:lnTo>
                  <a:lnTo>
                    <a:pt x="342039" y="796405"/>
                  </a:lnTo>
                  <a:lnTo>
                    <a:pt x="352159" y="796405"/>
                  </a:lnTo>
                </a:path>
                <a:path w="7266940" h="6011544">
                  <a:moveTo>
                    <a:pt x="342039" y="796405"/>
                  </a:moveTo>
                  <a:lnTo>
                    <a:pt x="352159" y="796405"/>
                  </a:lnTo>
                  <a:lnTo>
                    <a:pt x="352159" y="785274"/>
                  </a:lnTo>
                  <a:lnTo>
                    <a:pt x="342039" y="785274"/>
                  </a:lnTo>
                </a:path>
                <a:path w="7266940" h="6011544">
                  <a:moveTo>
                    <a:pt x="384541" y="518119"/>
                  </a:moveTo>
                  <a:lnTo>
                    <a:pt x="384541" y="796405"/>
                  </a:lnTo>
                </a:path>
                <a:path w="7266940" h="6011544">
                  <a:moveTo>
                    <a:pt x="384541" y="1063560"/>
                  </a:moveTo>
                  <a:lnTo>
                    <a:pt x="384541" y="956294"/>
                  </a:lnTo>
                  <a:lnTo>
                    <a:pt x="352159" y="956294"/>
                  </a:lnTo>
                  <a:lnTo>
                    <a:pt x="342039" y="956294"/>
                  </a:lnTo>
                  <a:lnTo>
                    <a:pt x="352159" y="956294"/>
                  </a:lnTo>
                  <a:lnTo>
                    <a:pt x="342039" y="956294"/>
                  </a:lnTo>
                </a:path>
                <a:path w="7266940" h="6011544">
                  <a:moveTo>
                    <a:pt x="1298333" y="314716"/>
                  </a:moveTo>
                  <a:lnTo>
                    <a:pt x="1298333" y="325848"/>
                  </a:lnTo>
                </a:path>
                <a:path w="7266940" h="6011544">
                  <a:moveTo>
                    <a:pt x="731640" y="314716"/>
                  </a:moveTo>
                  <a:lnTo>
                    <a:pt x="731640" y="325848"/>
                  </a:lnTo>
                </a:path>
                <a:path w="7266940" h="6011544">
                  <a:moveTo>
                    <a:pt x="1282142" y="314716"/>
                  </a:moveTo>
                  <a:lnTo>
                    <a:pt x="1137433" y="314716"/>
                  </a:lnTo>
                </a:path>
                <a:path w="7266940" h="6011544">
                  <a:moveTo>
                    <a:pt x="1137433" y="325848"/>
                  </a:moveTo>
                  <a:lnTo>
                    <a:pt x="1282142" y="325848"/>
                  </a:lnTo>
                </a:path>
                <a:path w="7266940" h="6011544">
                  <a:moveTo>
                    <a:pt x="1298333" y="314716"/>
                  </a:moveTo>
                  <a:lnTo>
                    <a:pt x="1282142" y="314716"/>
                  </a:lnTo>
                  <a:lnTo>
                    <a:pt x="1282142" y="325848"/>
                  </a:lnTo>
                  <a:lnTo>
                    <a:pt x="1298333" y="325848"/>
                  </a:lnTo>
                  <a:lnTo>
                    <a:pt x="1298333" y="314716"/>
                  </a:lnTo>
                </a:path>
                <a:path w="7266940" h="6011544">
                  <a:moveTo>
                    <a:pt x="1127313" y="314716"/>
                  </a:moveTo>
                  <a:lnTo>
                    <a:pt x="1122254" y="314716"/>
                  </a:lnTo>
                  <a:lnTo>
                    <a:pt x="907720" y="314716"/>
                  </a:lnTo>
                  <a:lnTo>
                    <a:pt x="902660" y="314716"/>
                  </a:lnTo>
                </a:path>
                <a:path w="7266940" h="6011544">
                  <a:moveTo>
                    <a:pt x="892541" y="314716"/>
                  </a:moveTo>
                  <a:lnTo>
                    <a:pt x="747832" y="314716"/>
                  </a:lnTo>
                </a:path>
                <a:path w="7266940" h="6011544">
                  <a:moveTo>
                    <a:pt x="747832" y="325848"/>
                  </a:moveTo>
                  <a:lnTo>
                    <a:pt x="892541" y="325848"/>
                  </a:lnTo>
                </a:path>
                <a:path w="7266940" h="6011544">
                  <a:moveTo>
                    <a:pt x="1127313" y="325848"/>
                  </a:moveTo>
                  <a:lnTo>
                    <a:pt x="1122254" y="325848"/>
                  </a:lnTo>
                  <a:lnTo>
                    <a:pt x="1122254" y="314716"/>
                  </a:lnTo>
                  <a:lnTo>
                    <a:pt x="1137433" y="314716"/>
                  </a:lnTo>
                  <a:lnTo>
                    <a:pt x="1137433" y="325848"/>
                  </a:lnTo>
                  <a:lnTo>
                    <a:pt x="1122254" y="325848"/>
                  </a:lnTo>
                  <a:lnTo>
                    <a:pt x="907720" y="325848"/>
                  </a:lnTo>
                  <a:lnTo>
                    <a:pt x="907720" y="314716"/>
                  </a:lnTo>
                  <a:lnTo>
                    <a:pt x="892541" y="314716"/>
                  </a:lnTo>
                  <a:lnTo>
                    <a:pt x="892541" y="325848"/>
                  </a:lnTo>
                  <a:lnTo>
                    <a:pt x="907720" y="325848"/>
                  </a:lnTo>
                  <a:lnTo>
                    <a:pt x="902660" y="325848"/>
                  </a:lnTo>
                </a:path>
                <a:path w="7266940" h="6011544">
                  <a:moveTo>
                    <a:pt x="731640" y="325848"/>
                  </a:moveTo>
                  <a:lnTo>
                    <a:pt x="747832" y="325848"/>
                  </a:lnTo>
                  <a:lnTo>
                    <a:pt x="747832" y="314716"/>
                  </a:lnTo>
                  <a:lnTo>
                    <a:pt x="731640" y="314716"/>
                  </a:lnTo>
                  <a:lnTo>
                    <a:pt x="731640" y="325848"/>
                  </a:lnTo>
                </a:path>
                <a:path w="7266940" h="6011544">
                  <a:moveTo>
                    <a:pt x="731640" y="368350"/>
                  </a:moveTo>
                  <a:lnTo>
                    <a:pt x="1298333" y="368350"/>
                  </a:lnTo>
                </a:path>
                <a:path w="7266940" h="6011544">
                  <a:moveTo>
                    <a:pt x="731640" y="293465"/>
                  </a:moveTo>
                  <a:lnTo>
                    <a:pt x="1298333" y="293465"/>
                  </a:lnTo>
                </a:path>
                <a:path w="7266940" h="6011544">
                  <a:moveTo>
                    <a:pt x="342039" y="518119"/>
                  </a:moveTo>
                  <a:lnTo>
                    <a:pt x="352159" y="518119"/>
                  </a:lnTo>
                  <a:lnTo>
                    <a:pt x="384541" y="518119"/>
                  </a:lnTo>
                  <a:lnTo>
                    <a:pt x="384541" y="368350"/>
                  </a:lnTo>
                  <a:lnTo>
                    <a:pt x="731640" y="368350"/>
                  </a:lnTo>
                </a:path>
                <a:path w="7266940" h="6011544">
                  <a:moveTo>
                    <a:pt x="731640" y="293465"/>
                  </a:moveTo>
                  <a:lnTo>
                    <a:pt x="731640" y="314716"/>
                  </a:lnTo>
                  <a:lnTo>
                    <a:pt x="731640" y="325848"/>
                  </a:lnTo>
                  <a:lnTo>
                    <a:pt x="731640" y="368350"/>
                  </a:lnTo>
                </a:path>
                <a:path w="7266940" h="6011544">
                  <a:moveTo>
                    <a:pt x="1298333" y="293465"/>
                  </a:moveTo>
                  <a:lnTo>
                    <a:pt x="1298333" y="314716"/>
                  </a:lnTo>
                  <a:lnTo>
                    <a:pt x="1298333" y="325848"/>
                  </a:lnTo>
                  <a:lnTo>
                    <a:pt x="1298333" y="368350"/>
                  </a:lnTo>
                </a:path>
                <a:path w="7266940" h="6011544">
                  <a:moveTo>
                    <a:pt x="330908" y="314716"/>
                  </a:moveTo>
                  <a:lnTo>
                    <a:pt x="195306" y="314716"/>
                  </a:lnTo>
                </a:path>
                <a:path w="7266940" h="6011544">
                  <a:moveTo>
                    <a:pt x="557585" y="314716"/>
                  </a:moveTo>
                  <a:lnTo>
                    <a:pt x="421983" y="314716"/>
                  </a:lnTo>
                </a:path>
                <a:path w="7266940" h="6011544">
                  <a:moveTo>
                    <a:pt x="731640" y="314716"/>
                  </a:moveTo>
                  <a:lnTo>
                    <a:pt x="647648" y="314716"/>
                  </a:lnTo>
                </a:path>
                <a:path w="7266940" h="6011544">
                  <a:moveTo>
                    <a:pt x="1303393" y="314716"/>
                  </a:moveTo>
                  <a:lnTo>
                    <a:pt x="1298333" y="320788"/>
                  </a:lnTo>
                </a:path>
                <a:path w="7266940" h="6011544">
                  <a:moveTo>
                    <a:pt x="21250" y="1747640"/>
                  </a:moveTo>
                  <a:lnTo>
                    <a:pt x="31370" y="1747640"/>
                  </a:lnTo>
                </a:path>
                <a:path w="7266940" h="6011544">
                  <a:moveTo>
                    <a:pt x="21250" y="1180947"/>
                  </a:moveTo>
                  <a:lnTo>
                    <a:pt x="31370" y="1180947"/>
                  </a:lnTo>
                </a:path>
                <a:path w="7266940" h="6011544">
                  <a:moveTo>
                    <a:pt x="21250" y="1731448"/>
                  </a:moveTo>
                  <a:lnTo>
                    <a:pt x="21250" y="1586739"/>
                  </a:lnTo>
                </a:path>
                <a:path w="7266940" h="6011544">
                  <a:moveTo>
                    <a:pt x="31370" y="1586739"/>
                  </a:moveTo>
                  <a:lnTo>
                    <a:pt x="31370" y="1731448"/>
                  </a:lnTo>
                </a:path>
                <a:path w="7266940" h="6011544">
                  <a:moveTo>
                    <a:pt x="21250" y="1747640"/>
                  </a:moveTo>
                  <a:lnTo>
                    <a:pt x="21250" y="1731448"/>
                  </a:lnTo>
                  <a:lnTo>
                    <a:pt x="31370" y="1731448"/>
                  </a:lnTo>
                  <a:lnTo>
                    <a:pt x="31370" y="1747640"/>
                  </a:lnTo>
                  <a:lnTo>
                    <a:pt x="21250" y="1747640"/>
                  </a:lnTo>
                </a:path>
                <a:path w="7266940" h="6011544">
                  <a:moveTo>
                    <a:pt x="21250" y="1576620"/>
                  </a:moveTo>
                  <a:lnTo>
                    <a:pt x="21250" y="1570548"/>
                  </a:lnTo>
                  <a:lnTo>
                    <a:pt x="21250" y="1357026"/>
                  </a:lnTo>
                  <a:lnTo>
                    <a:pt x="21250" y="1351967"/>
                  </a:lnTo>
                </a:path>
                <a:path w="7266940" h="6011544">
                  <a:moveTo>
                    <a:pt x="21250" y="1340835"/>
                  </a:moveTo>
                  <a:lnTo>
                    <a:pt x="21250" y="1197138"/>
                  </a:lnTo>
                </a:path>
                <a:path w="7266940" h="6011544">
                  <a:moveTo>
                    <a:pt x="31370" y="1197138"/>
                  </a:moveTo>
                  <a:lnTo>
                    <a:pt x="31370" y="1340835"/>
                  </a:lnTo>
                </a:path>
                <a:path w="7266940" h="6011544">
                  <a:moveTo>
                    <a:pt x="31370" y="1576620"/>
                  </a:moveTo>
                  <a:lnTo>
                    <a:pt x="31370" y="1570548"/>
                  </a:lnTo>
                  <a:lnTo>
                    <a:pt x="21250" y="1570548"/>
                  </a:lnTo>
                  <a:lnTo>
                    <a:pt x="21250" y="1586739"/>
                  </a:lnTo>
                  <a:lnTo>
                    <a:pt x="31370" y="1586739"/>
                  </a:lnTo>
                  <a:lnTo>
                    <a:pt x="31370" y="1570548"/>
                  </a:lnTo>
                  <a:lnTo>
                    <a:pt x="31370" y="1357026"/>
                  </a:lnTo>
                  <a:lnTo>
                    <a:pt x="21250" y="1357026"/>
                  </a:lnTo>
                  <a:lnTo>
                    <a:pt x="21250" y="1340835"/>
                  </a:lnTo>
                  <a:lnTo>
                    <a:pt x="31370" y="1340835"/>
                  </a:lnTo>
                  <a:lnTo>
                    <a:pt x="31370" y="1357026"/>
                  </a:lnTo>
                  <a:lnTo>
                    <a:pt x="31370" y="1351967"/>
                  </a:lnTo>
                </a:path>
                <a:path w="7266940" h="6011544">
                  <a:moveTo>
                    <a:pt x="31370" y="1180947"/>
                  </a:moveTo>
                  <a:lnTo>
                    <a:pt x="31370" y="1197138"/>
                  </a:lnTo>
                  <a:lnTo>
                    <a:pt x="21250" y="1197138"/>
                  </a:lnTo>
                  <a:lnTo>
                    <a:pt x="21250" y="1180947"/>
                  </a:lnTo>
                  <a:lnTo>
                    <a:pt x="31370" y="1180947"/>
                  </a:lnTo>
                </a:path>
                <a:path w="7266940" h="6011544">
                  <a:moveTo>
                    <a:pt x="74884" y="1180947"/>
                  </a:moveTo>
                  <a:lnTo>
                    <a:pt x="74884" y="1747640"/>
                  </a:lnTo>
                </a:path>
                <a:path w="7266940" h="6011544">
                  <a:moveTo>
                    <a:pt x="0" y="1180947"/>
                  </a:moveTo>
                  <a:lnTo>
                    <a:pt x="0" y="1747640"/>
                  </a:lnTo>
                </a:path>
                <a:path w="7266940" h="6011544">
                  <a:moveTo>
                    <a:pt x="21250" y="998796"/>
                  </a:moveTo>
                  <a:lnTo>
                    <a:pt x="31370" y="998796"/>
                  </a:lnTo>
                </a:path>
                <a:path w="7266940" h="6011544">
                  <a:moveTo>
                    <a:pt x="21250" y="433115"/>
                  </a:moveTo>
                  <a:lnTo>
                    <a:pt x="31370" y="433115"/>
                  </a:lnTo>
                </a:path>
                <a:path w="7266940" h="6011544">
                  <a:moveTo>
                    <a:pt x="21250" y="982604"/>
                  </a:moveTo>
                  <a:lnTo>
                    <a:pt x="21250" y="838907"/>
                  </a:lnTo>
                </a:path>
                <a:path w="7266940" h="6011544">
                  <a:moveTo>
                    <a:pt x="31370" y="838907"/>
                  </a:moveTo>
                  <a:lnTo>
                    <a:pt x="31370" y="982604"/>
                  </a:lnTo>
                </a:path>
                <a:path w="7266940" h="6011544">
                  <a:moveTo>
                    <a:pt x="21250" y="998796"/>
                  </a:moveTo>
                  <a:lnTo>
                    <a:pt x="21250" y="982604"/>
                  </a:lnTo>
                  <a:lnTo>
                    <a:pt x="31370" y="982604"/>
                  </a:lnTo>
                  <a:lnTo>
                    <a:pt x="31370" y="998796"/>
                  </a:lnTo>
                  <a:lnTo>
                    <a:pt x="21250" y="998796"/>
                  </a:lnTo>
                </a:path>
                <a:path w="7266940" h="6011544">
                  <a:moveTo>
                    <a:pt x="21250" y="827776"/>
                  </a:moveTo>
                  <a:lnTo>
                    <a:pt x="21250" y="822716"/>
                  </a:lnTo>
                  <a:lnTo>
                    <a:pt x="21250" y="609194"/>
                  </a:lnTo>
                  <a:lnTo>
                    <a:pt x="21250" y="604134"/>
                  </a:lnTo>
                </a:path>
                <a:path w="7266940" h="6011544">
                  <a:moveTo>
                    <a:pt x="21250" y="593003"/>
                  </a:moveTo>
                  <a:lnTo>
                    <a:pt x="21250" y="448294"/>
                  </a:lnTo>
                </a:path>
                <a:path w="7266940" h="6011544">
                  <a:moveTo>
                    <a:pt x="31370" y="448294"/>
                  </a:moveTo>
                  <a:lnTo>
                    <a:pt x="31370" y="593003"/>
                  </a:lnTo>
                </a:path>
                <a:path w="7266940" h="6011544">
                  <a:moveTo>
                    <a:pt x="31370" y="827776"/>
                  </a:moveTo>
                  <a:lnTo>
                    <a:pt x="31370" y="822716"/>
                  </a:lnTo>
                  <a:lnTo>
                    <a:pt x="21250" y="822716"/>
                  </a:lnTo>
                  <a:lnTo>
                    <a:pt x="21250" y="838907"/>
                  </a:lnTo>
                  <a:lnTo>
                    <a:pt x="31370" y="838907"/>
                  </a:lnTo>
                  <a:lnTo>
                    <a:pt x="31370" y="822716"/>
                  </a:lnTo>
                  <a:lnTo>
                    <a:pt x="31370" y="609194"/>
                  </a:lnTo>
                  <a:lnTo>
                    <a:pt x="21250" y="609194"/>
                  </a:lnTo>
                  <a:lnTo>
                    <a:pt x="21250" y="593003"/>
                  </a:lnTo>
                  <a:lnTo>
                    <a:pt x="31370" y="593003"/>
                  </a:lnTo>
                  <a:lnTo>
                    <a:pt x="31370" y="609194"/>
                  </a:lnTo>
                  <a:lnTo>
                    <a:pt x="31370" y="604134"/>
                  </a:lnTo>
                </a:path>
                <a:path w="7266940" h="6011544">
                  <a:moveTo>
                    <a:pt x="31370" y="433115"/>
                  </a:moveTo>
                  <a:lnTo>
                    <a:pt x="31370" y="448294"/>
                  </a:lnTo>
                  <a:lnTo>
                    <a:pt x="21250" y="448294"/>
                  </a:lnTo>
                  <a:lnTo>
                    <a:pt x="21250" y="433115"/>
                  </a:lnTo>
                  <a:lnTo>
                    <a:pt x="31370" y="433115"/>
                  </a:lnTo>
                </a:path>
                <a:path w="7266940" h="6011544">
                  <a:moveTo>
                    <a:pt x="74884" y="433115"/>
                  </a:moveTo>
                  <a:lnTo>
                    <a:pt x="74884" y="998796"/>
                  </a:lnTo>
                </a:path>
                <a:path w="7266940" h="6011544">
                  <a:moveTo>
                    <a:pt x="0" y="433115"/>
                  </a:moveTo>
                  <a:lnTo>
                    <a:pt x="0" y="998796"/>
                  </a:lnTo>
                </a:path>
                <a:path w="7266940" h="6011544">
                  <a:moveTo>
                    <a:pt x="21250" y="2517735"/>
                  </a:moveTo>
                  <a:lnTo>
                    <a:pt x="31370" y="2517735"/>
                  </a:lnTo>
                </a:path>
                <a:path w="7266940" h="6011544">
                  <a:moveTo>
                    <a:pt x="21250" y="1951042"/>
                  </a:moveTo>
                  <a:lnTo>
                    <a:pt x="31370" y="1951042"/>
                  </a:lnTo>
                </a:path>
                <a:path w="7266940" h="6011544">
                  <a:moveTo>
                    <a:pt x="21250" y="2501543"/>
                  </a:moveTo>
                  <a:lnTo>
                    <a:pt x="21250" y="2356834"/>
                  </a:lnTo>
                </a:path>
                <a:path w="7266940" h="6011544">
                  <a:moveTo>
                    <a:pt x="31370" y="2356834"/>
                  </a:moveTo>
                  <a:lnTo>
                    <a:pt x="31370" y="2501543"/>
                  </a:lnTo>
                </a:path>
                <a:path w="7266940" h="6011544">
                  <a:moveTo>
                    <a:pt x="21250" y="2517735"/>
                  </a:moveTo>
                  <a:lnTo>
                    <a:pt x="21250" y="2501543"/>
                  </a:lnTo>
                  <a:lnTo>
                    <a:pt x="31370" y="2501543"/>
                  </a:lnTo>
                  <a:lnTo>
                    <a:pt x="31370" y="2517735"/>
                  </a:lnTo>
                  <a:lnTo>
                    <a:pt x="21250" y="2517735"/>
                  </a:lnTo>
                </a:path>
                <a:path w="7266940" h="6011544">
                  <a:moveTo>
                    <a:pt x="21250" y="2346715"/>
                  </a:moveTo>
                  <a:lnTo>
                    <a:pt x="21250" y="2340643"/>
                  </a:lnTo>
                  <a:lnTo>
                    <a:pt x="21250" y="2127121"/>
                  </a:lnTo>
                  <a:lnTo>
                    <a:pt x="21250" y="2122062"/>
                  </a:lnTo>
                </a:path>
                <a:path w="7266940" h="6011544">
                  <a:moveTo>
                    <a:pt x="21250" y="2110930"/>
                  </a:moveTo>
                  <a:lnTo>
                    <a:pt x="21250" y="1967233"/>
                  </a:lnTo>
                </a:path>
                <a:path w="7266940" h="6011544">
                  <a:moveTo>
                    <a:pt x="31370" y="1967233"/>
                  </a:moveTo>
                  <a:lnTo>
                    <a:pt x="31370" y="2110930"/>
                  </a:lnTo>
                </a:path>
                <a:path w="7266940" h="6011544">
                  <a:moveTo>
                    <a:pt x="31370" y="2346715"/>
                  </a:moveTo>
                  <a:lnTo>
                    <a:pt x="31370" y="2340643"/>
                  </a:lnTo>
                  <a:lnTo>
                    <a:pt x="21250" y="2340643"/>
                  </a:lnTo>
                  <a:lnTo>
                    <a:pt x="21250" y="2356834"/>
                  </a:lnTo>
                  <a:lnTo>
                    <a:pt x="31370" y="2356834"/>
                  </a:lnTo>
                  <a:lnTo>
                    <a:pt x="31370" y="2340643"/>
                  </a:lnTo>
                  <a:lnTo>
                    <a:pt x="31370" y="2127121"/>
                  </a:lnTo>
                  <a:lnTo>
                    <a:pt x="21250" y="2127121"/>
                  </a:lnTo>
                  <a:lnTo>
                    <a:pt x="21250" y="2110930"/>
                  </a:lnTo>
                  <a:lnTo>
                    <a:pt x="31370" y="2110930"/>
                  </a:lnTo>
                  <a:lnTo>
                    <a:pt x="31370" y="2127121"/>
                  </a:lnTo>
                  <a:lnTo>
                    <a:pt x="31370" y="2122062"/>
                  </a:lnTo>
                </a:path>
                <a:path w="7266940" h="6011544">
                  <a:moveTo>
                    <a:pt x="31370" y="1951042"/>
                  </a:moveTo>
                  <a:lnTo>
                    <a:pt x="31370" y="1967233"/>
                  </a:lnTo>
                  <a:lnTo>
                    <a:pt x="21250" y="1967233"/>
                  </a:lnTo>
                  <a:lnTo>
                    <a:pt x="21250" y="1951042"/>
                  </a:lnTo>
                  <a:lnTo>
                    <a:pt x="31370" y="1951042"/>
                  </a:lnTo>
                </a:path>
                <a:path w="7266940" h="6011544">
                  <a:moveTo>
                    <a:pt x="74884" y="1951042"/>
                  </a:moveTo>
                  <a:lnTo>
                    <a:pt x="74884" y="2517735"/>
                  </a:lnTo>
                </a:path>
                <a:path w="7266940" h="6011544">
                  <a:moveTo>
                    <a:pt x="0" y="1747640"/>
                  </a:moveTo>
                  <a:lnTo>
                    <a:pt x="0" y="1951042"/>
                  </a:lnTo>
                  <a:lnTo>
                    <a:pt x="0" y="2517735"/>
                  </a:lnTo>
                </a:path>
                <a:path w="7266940" h="6011544">
                  <a:moveTo>
                    <a:pt x="0" y="998796"/>
                  </a:moveTo>
                  <a:lnTo>
                    <a:pt x="0" y="1180947"/>
                  </a:lnTo>
                </a:path>
                <a:path w="7266940" h="6011544">
                  <a:moveTo>
                    <a:pt x="731640" y="293465"/>
                  </a:moveTo>
                  <a:lnTo>
                    <a:pt x="0" y="293465"/>
                  </a:lnTo>
                  <a:lnTo>
                    <a:pt x="0" y="433115"/>
                  </a:lnTo>
                </a:path>
                <a:path w="7266940" h="6011544">
                  <a:moveTo>
                    <a:pt x="74884" y="433115"/>
                  </a:moveTo>
                  <a:lnTo>
                    <a:pt x="74884" y="368350"/>
                  </a:lnTo>
                  <a:lnTo>
                    <a:pt x="342039" y="368350"/>
                  </a:lnTo>
                  <a:lnTo>
                    <a:pt x="342039" y="518119"/>
                  </a:lnTo>
                  <a:lnTo>
                    <a:pt x="352159" y="518119"/>
                  </a:lnTo>
                </a:path>
                <a:path w="7266940" h="6011544">
                  <a:moveTo>
                    <a:pt x="0" y="1180947"/>
                  </a:moveTo>
                  <a:lnTo>
                    <a:pt x="21250" y="1180947"/>
                  </a:lnTo>
                  <a:lnTo>
                    <a:pt x="31370" y="1180947"/>
                  </a:lnTo>
                  <a:lnTo>
                    <a:pt x="74884" y="1180947"/>
                  </a:lnTo>
                </a:path>
                <a:path w="7266940" h="6011544">
                  <a:moveTo>
                    <a:pt x="0" y="1747640"/>
                  </a:moveTo>
                  <a:lnTo>
                    <a:pt x="21250" y="1747640"/>
                  </a:lnTo>
                  <a:lnTo>
                    <a:pt x="31370" y="1747640"/>
                  </a:lnTo>
                  <a:lnTo>
                    <a:pt x="74884" y="1747640"/>
                  </a:lnTo>
                </a:path>
                <a:path w="7266940" h="6011544">
                  <a:moveTo>
                    <a:pt x="0" y="433115"/>
                  </a:moveTo>
                  <a:lnTo>
                    <a:pt x="21250" y="433115"/>
                  </a:lnTo>
                  <a:lnTo>
                    <a:pt x="31370" y="433115"/>
                  </a:lnTo>
                  <a:lnTo>
                    <a:pt x="74884" y="433115"/>
                  </a:lnTo>
                </a:path>
                <a:path w="7266940" h="6011544">
                  <a:moveTo>
                    <a:pt x="0" y="998796"/>
                  </a:moveTo>
                  <a:lnTo>
                    <a:pt x="21250" y="998796"/>
                  </a:lnTo>
                  <a:lnTo>
                    <a:pt x="31370" y="998796"/>
                  </a:lnTo>
                  <a:lnTo>
                    <a:pt x="74884" y="998796"/>
                  </a:lnTo>
                </a:path>
                <a:path w="7266940" h="6011544">
                  <a:moveTo>
                    <a:pt x="0" y="1951042"/>
                  </a:moveTo>
                  <a:lnTo>
                    <a:pt x="21250" y="1951042"/>
                  </a:lnTo>
                  <a:lnTo>
                    <a:pt x="31370" y="1951042"/>
                  </a:lnTo>
                  <a:lnTo>
                    <a:pt x="74884" y="1951042"/>
                  </a:lnTo>
                </a:path>
                <a:path w="7266940" h="6011544">
                  <a:moveTo>
                    <a:pt x="0" y="2517735"/>
                  </a:moveTo>
                  <a:lnTo>
                    <a:pt x="21250" y="2517735"/>
                  </a:lnTo>
                  <a:lnTo>
                    <a:pt x="31370" y="2517735"/>
                  </a:lnTo>
                  <a:lnTo>
                    <a:pt x="74884" y="2517735"/>
                  </a:lnTo>
                </a:path>
                <a:path w="7266940" h="6011544">
                  <a:moveTo>
                    <a:pt x="21250" y="1134397"/>
                  </a:moveTo>
                  <a:lnTo>
                    <a:pt x="21250" y="1180947"/>
                  </a:lnTo>
                </a:path>
                <a:path w="7266940" h="6011544">
                  <a:moveTo>
                    <a:pt x="21250" y="998796"/>
                  </a:moveTo>
                  <a:lnTo>
                    <a:pt x="21250" y="1045345"/>
                  </a:lnTo>
                </a:path>
                <a:path w="7266940" h="6011544">
                  <a:moveTo>
                    <a:pt x="21250" y="1894372"/>
                  </a:moveTo>
                  <a:lnTo>
                    <a:pt x="21250" y="1951042"/>
                  </a:lnTo>
                </a:path>
                <a:path w="7266940" h="6011544">
                  <a:moveTo>
                    <a:pt x="21250" y="1747640"/>
                  </a:moveTo>
                  <a:lnTo>
                    <a:pt x="21250" y="1804309"/>
                  </a:lnTo>
                </a:path>
                <a:path w="7266940" h="6011544">
                  <a:moveTo>
                    <a:pt x="105242" y="314716"/>
                  </a:moveTo>
                  <a:lnTo>
                    <a:pt x="21250" y="314716"/>
                  </a:lnTo>
                  <a:lnTo>
                    <a:pt x="21250" y="433115"/>
                  </a:lnTo>
                </a:path>
                <a:path w="7266940" h="6011544">
                  <a:moveTo>
                    <a:pt x="7245571" y="2420587"/>
                  </a:moveTo>
                  <a:lnTo>
                    <a:pt x="7235452" y="2420587"/>
                  </a:lnTo>
                </a:path>
                <a:path w="7266940" h="6011544">
                  <a:moveTo>
                    <a:pt x="7245571" y="1928779"/>
                  </a:moveTo>
                  <a:lnTo>
                    <a:pt x="7235452" y="1928779"/>
                  </a:lnTo>
                </a:path>
                <a:path w="7266940" h="6011544">
                  <a:moveTo>
                    <a:pt x="7245571" y="2404396"/>
                  </a:moveTo>
                  <a:lnTo>
                    <a:pt x="7245571" y="2280938"/>
                  </a:lnTo>
                </a:path>
                <a:path w="7266940" h="6011544">
                  <a:moveTo>
                    <a:pt x="7235452" y="2280938"/>
                  </a:moveTo>
                  <a:lnTo>
                    <a:pt x="7235452" y="2404396"/>
                  </a:lnTo>
                </a:path>
                <a:path w="7266940" h="6011544">
                  <a:moveTo>
                    <a:pt x="7245571" y="2420587"/>
                  </a:moveTo>
                  <a:lnTo>
                    <a:pt x="7245571" y="2404396"/>
                  </a:lnTo>
                  <a:lnTo>
                    <a:pt x="7235452" y="2404396"/>
                  </a:lnTo>
                  <a:lnTo>
                    <a:pt x="7235452" y="2420587"/>
                  </a:lnTo>
                  <a:lnTo>
                    <a:pt x="7245571" y="2420587"/>
                  </a:lnTo>
                </a:path>
                <a:path w="7266940" h="6011544">
                  <a:moveTo>
                    <a:pt x="7245571" y="2067416"/>
                  </a:moveTo>
                  <a:lnTo>
                    <a:pt x="7245571" y="1944970"/>
                  </a:lnTo>
                </a:path>
                <a:path w="7266940" h="6011544">
                  <a:moveTo>
                    <a:pt x="7235452" y="1944970"/>
                  </a:moveTo>
                  <a:lnTo>
                    <a:pt x="7235452" y="2067416"/>
                  </a:lnTo>
                </a:path>
                <a:path w="7266940" h="6011544">
                  <a:moveTo>
                    <a:pt x="7235452" y="1928779"/>
                  </a:moveTo>
                  <a:lnTo>
                    <a:pt x="7235452" y="1944970"/>
                  </a:lnTo>
                  <a:lnTo>
                    <a:pt x="7245571" y="1944970"/>
                  </a:lnTo>
                  <a:lnTo>
                    <a:pt x="7245571" y="1928779"/>
                  </a:lnTo>
                  <a:lnTo>
                    <a:pt x="7235452" y="1928779"/>
                  </a:lnTo>
                </a:path>
                <a:path w="7266940" h="6011544">
                  <a:moveTo>
                    <a:pt x="7191938" y="1928779"/>
                  </a:moveTo>
                  <a:lnTo>
                    <a:pt x="7191938" y="2420587"/>
                  </a:lnTo>
                </a:path>
                <a:path w="7266940" h="6011544">
                  <a:moveTo>
                    <a:pt x="7266822" y="1928779"/>
                  </a:moveTo>
                  <a:lnTo>
                    <a:pt x="7266822" y="2420587"/>
                  </a:lnTo>
                </a:path>
                <a:path w="7266940" h="6011544">
                  <a:moveTo>
                    <a:pt x="7245571" y="3061152"/>
                  </a:moveTo>
                  <a:lnTo>
                    <a:pt x="7235452" y="3061152"/>
                  </a:lnTo>
                </a:path>
                <a:path w="7266940" h="6011544">
                  <a:moveTo>
                    <a:pt x="7245571" y="2601726"/>
                  </a:moveTo>
                  <a:lnTo>
                    <a:pt x="7235452" y="2601726"/>
                  </a:lnTo>
                </a:path>
                <a:path w="7266940" h="6011544">
                  <a:moveTo>
                    <a:pt x="7245571" y="3045973"/>
                  </a:moveTo>
                  <a:lnTo>
                    <a:pt x="7245571" y="2922515"/>
                  </a:lnTo>
                </a:path>
                <a:path w="7266940" h="6011544">
                  <a:moveTo>
                    <a:pt x="7235452" y="2922515"/>
                  </a:moveTo>
                  <a:lnTo>
                    <a:pt x="7235452" y="3045973"/>
                  </a:lnTo>
                </a:path>
                <a:path w="7266940" h="6011544">
                  <a:moveTo>
                    <a:pt x="7245571" y="3061152"/>
                  </a:moveTo>
                  <a:lnTo>
                    <a:pt x="7245571" y="3045973"/>
                  </a:lnTo>
                  <a:lnTo>
                    <a:pt x="7235452" y="3045973"/>
                  </a:lnTo>
                  <a:lnTo>
                    <a:pt x="7235452" y="3061152"/>
                  </a:lnTo>
                  <a:lnTo>
                    <a:pt x="7245571" y="3061152"/>
                  </a:lnTo>
                </a:path>
                <a:path w="7266940" h="6011544">
                  <a:moveTo>
                    <a:pt x="7245571" y="2741376"/>
                  </a:moveTo>
                  <a:lnTo>
                    <a:pt x="7245571" y="2617918"/>
                  </a:lnTo>
                </a:path>
                <a:path w="7266940" h="6011544">
                  <a:moveTo>
                    <a:pt x="7235452" y="2617918"/>
                  </a:moveTo>
                  <a:lnTo>
                    <a:pt x="7235452" y="2741376"/>
                  </a:lnTo>
                </a:path>
                <a:path w="7266940" h="6011544">
                  <a:moveTo>
                    <a:pt x="7235452" y="2601726"/>
                  </a:moveTo>
                  <a:lnTo>
                    <a:pt x="7235452" y="2617918"/>
                  </a:lnTo>
                  <a:lnTo>
                    <a:pt x="7245571" y="2617918"/>
                  </a:lnTo>
                  <a:lnTo>
                    <a:pt x="7245571" y="2601726"/>
                  </a:lnTo>
                  <a:lnTo>
                    <a:pt x="7235452" y="2601726"/>
                  </a:lnTo>
                </a:path>
                <a:path w="7266940" h="6011544">
                  <a:moveTo>
                    <a:pt x="7191938" y="2601726"/>
                  </a:moveTo>
                  <a:lnTo>
                    <a:pt x="7191938" y="3061152"/>
                  </a:lnTo>
                </a:path>
                <a:path w="7266940" h="6011544">
                  <a:moveTo>
                    <a:pt x="7266822" y="2601726"/>
                  </a:moveTo>
                  <a:lnTo>
                    <a:pt x="7266822" y="3061152"/>
                  </a:lnTo>
                </a:path>
                <a:path w="7266940" h="6011544">
                  <a:moveTo>
                    <a:pt x="7266822" y="1928779"/>
                  </a:moveTo>
                  <a:lnTo>
                    <a:pt x="7266822" y="1837703"/>
                  </a:lnTo>
                  <a:lnTo>
                    <a:pt x="7266822" y="1747640"/>
                  </a:lnTo>
                </a:path>
                <a:path w="7266940" h="6011544">
                  <a:moveTo>
                    <a:pt x="7266822" y="2601726"/>
                  </a:moveTo>
                  <a:lnTo>
                    <a:pt x="7266822" y="2420587"/>
                  </a:lnTo>
                </a:path>
                <a:path w="7266940" h="6011544">
                  <a:moveTo>
                    <a:pt x="7266822" y="1928779"/>
                  </a:moveTo>
                  <a:lnTo>
                    <a:pt x="7245571" y="1928779"/>
                  </a:lnTo>
                  <a:lnTo>
                    <a:pt x="7235452" y="1928779"/>
                  </a:lnTo>
                  <a:lnTo>
                    <a:pt x="7191938" y="1928779"/>
                  </a:lnTo>
                </a:path>
                <a:path w="7266940" h="6011544">
                  <a:moveTo>
                    <a:pt x="7266822" y="2420587"/>
                  </a:moveTo>
                  <a:lnTo>
                    <a:pt x="7245571" y="2420587"/>
                  </a:lnTo>
                  <a:lnTo>
                    <a:pt x="7235452" y="2420587"/>
                  </a:lnTo>
                  <a:lnTo>
                    <a:pt x="7191938" y="2420587"/>
                  </a:lnTo>
                </a:path>
                <a:path w="7266940" h="6011544">
                  <a:moveTo>
                    <a:pt x="7266822" y="2601726"/>
                  </a:moveTo>
                  <a:lnTo>
                    <a:pt x="7245571" y="2601726"/>
                  </a:lnTo>
                  <a:lnTo>
                    <a:pt x="7235452" y="2601726"/>
                  </a:lnTo>
                  <a:lnTo>
                    <a:pt x="7191938" y="2601726"/>
                  </a:lnTo>
                </a:path>
                <a:path w="7266940" h="6011544">
                  <a:moveTo>
                    <a:pt x="7266822" y="3061152"/>
                  </a:moveTo>
                  <a:lnTo>
                    <a:pt x="7245571" y="3061152"/>
                  </a:lnTo>
                  <a:lnTo>
                    <a:pt x="7235452" y="3061152"/>
                  </a:lnTo>
                  <a:lnTo>
                    <a:pt x="7191938" y="3061152"/>
                  </a:lnTo>
                </a:path>
                <a:path w="7266940" h="6011544">
                  <a:moveTo>
                    <a:pt x="7245571" y="2467137"/>
                  </a:moveTo>
                  <a:lnTo>
                    <a:pt x="7245571" y="2420587"/>
                  </a:lnTo>
                </a:path>
                <a:path w="7266940" h="6011544">
                  <a:moveTo>
                    <a:pt x="7245571" y="2601726"/>
                  </a:moveTo>
                  <a:lnTo>
                    <a:pt x="7245571" y="2555177"/>
                  </a:lnTo>
                </a:path>
                <a:path w="7266940" h="6011544">
                  <a:moveTo>
                    <a:pt x="7245571" y="1928779"/>
                  </a:moveTo>
                  <a:lnTo>
                    <a:pt x="7245571" y="1837703"/>
                  </a:lnTo>
                  <a:lnTo>
                    <a:pt x="7245571" y="1747640"/>
                  </a:lnTo>
                </a:path>
                <a:path w="7266940" h="6011544">
                  <a:moveTo>
                    <a:pt x="7245571" y="5124521"/>
                  </a:moveTo>
                  <a:lnTo>
                    <a:pt x="7235452" y="5124521"/>
                  </a:lnTo>
                </a:path>
                <a:path w="7266940" h="6011544">
                  <a:moveTo>
                    <a:pt x="7245571" y="4557828"/>
                  </a:moveTo>
                  <a:lnTo>
                    <a:pt x="7235452" y="4557828"/>
                  </a:lnTo>
                </a:path>
                <a:path w="7266940" h="6011544">
                  <a:moveTo>
                    <a:pt x="7245571" y="5108330"/>
                  </a:moveTo>
                  <a:lnTo>
                    <a:pt x="7245571" y="4963621"/>
                  </a:lnTo>
                </a:path>
                <a:path w="7266940" h="6011544">
                  <a:moveTo>
                    <a:pt x="7235452" y="4963621"/>
                  </a:moveTo>
                  <a:lnTo>
                    <a:pt x="7235452" y="5108330"/>
                  </a:lnTo>
                </a:path>
                <a:path w="7266940" h="6011544">
                  <a:moveTo>
                    <a:pt x="7245571" y="5124521"/>
                  </a:moveTo>
                  <a:lnTo>
                    <a:pt x="7245571" y="5108330"/>
                  </a:lnTo>
                  <a:lnTo>
                    <a:pt x="7235452" y="5108330"/>
                  </a:lnTo>
                  <a:lnTo>
                    <a:pt x="7235452" y="5124521"/>
                  </a:lnTo>
                  <a:lnTo>
                    <a:pt x="7245571" y="5124521"/>
                  </a:lnTo>
                </a:path>
                <a:path w="7266940" h="6011544">
                  <a:moveTo>
                    <a:pt x="7245571" y="4717717"/>
                  </a:moveTo>
                  <a:lnTo>
                    <a:pt x="7245571" y="4574020"/>
                  </a:lnTo>
                </a:path>
                <a:path w="7266940" h="6011544">
                  <a:moveTo>
                    <a:pt x="7235452" y="4574020"/>
                  </a:moveTo>
                  <a:lnTo>
                    <a:pt x="7235452" y="4717717"/>
                  </a:lnTo>
                </a:path>
                <a:path w="7266940" h="6011544">
                  <a:moveTo>
                    <a:pt x="7235452" y="4557828"/>
                  </a:moveTo>
                  <a:lnTo>
                    <a:pt x="7235452" y="4574020"/>
                  </a:lnTo>
                  <a:lnTo>
                    <a:pt x="7245571" y="4574020"/>
                  </a:lnTo>
                  <a:lnTo>
                    <a:pt x="7245571" y="4557828"/>
                  </a:lnTo>
                  <a:lnTo>
                    <a:pt x="7235452" y="4557828"/>
                  </a:lnTo>
                </a:path>
                <a:path w="7266940" h="6011544">
                  <a:moveTo>
                    <a:pt x="7191938" y="4557828"/>
                  </a:moveTo>
                  <a:lnTo>
                    <a:pt x="7191938" y="5124521"/>
                  </a:lnTo>
                </a:path>
                <a:path w="7266940" h="6011544">
                  <a:moveTo>
                    <a:pt x="7266822" y="4557828"/>
                  </a:moveTo>
                  <a:lnTo>
                    <a:pt x="7266822" y="5124521"/>
                  </a:lnTo>
                </a:path>
                <a:path w="7266940" h="6011544">
                  <a:moveTo>
                    <a:pt x="7245571" y="5305661"/>
                  </a:moveTo>
                  <a:lnTo>
                    <a:pt x="7235452" y="5305661"/>
                  </a:lnTo>
                </a:path>
                <a:path w="7266940" h="6011544">
                  <a:moveTo>
                    <a:pt x="7245571" y="5872353"/>
                  </a:moveTo>
                  <a:lnTo>
                    <a:pt x="7235452" y="5872353"/>
                  </a:lnTo>
                </a:path>
                <a:path w="7266940" h="6011544">
                  <a:moveTo>
                    <a:pt x="7245571" y="5321852"/>
                  </a:moveTo>
                  <a:lnTo>
                    <a:pt x="7245571" y="5465549"/>
                  </a:lnTo>
                </a:path>
                <a:path w="7266940" h="6011544">
                  <a:moveTo>
                    <a:pt x="7235452" y="5465549"/>
                  </a:moveTo>
                  <a:lnTo>
                    <a:pt x="7235452" y="5321852"/>
                  </a:lnTo>
                </a:path>
                <a:path w="7266940" h="6011544">
                  <a:moveTo>
                    <a:pt x="7245571" y="5305661"/>
                  </a:moveTo>
                  <a:lnTo>
                    <a:pt x="7245571" y="5321852"/>
                  </a:lnTo>
                  <a:lnTo>
                    <a:pt x="7235452" y="5321852"/>
                  </a:lnTo>
                  <a:lnTo>
                    <a:pt x="7235452" y="5305661"/>
                  </a:lnTo>
                  <a:lnTo>
                    <a:pt x="7245571" y="5305661"/>
                  </a:lnTo>
                </a:path>
                <a:path w="7266940" h="6011544">
                  <a:moveTo>
                    <a:pt x="7245571" y="5711453"/>
                  </a:moveTo>
                  <a:lnTo>
                    <a:pt x="7245571" y="5856162"/>
                  </a:lnTo>
                </a:path>
                <a:path w="7266940" h="6011544">
                  <a:moveTo>
                    <a:pt x="7235452" y="5856162"/>
                  </a:moveTo>
                  <a:lnTo>
                    <a:pt x="7235452" y="5711453"/>
                  </a:lnTo>
                </a:path>
                <a:path w="7266940" h="6011544">
                  <a:moveTo>
                    <a:pt x="7235452" y="5872353"/>
                  </a:moveTo>
                  <a:lnTo>
                    <a:pt x="7235452" y="5856162"/>
                  </a:lnTo>
                  <a:lnTo>
                    <a:pt x="7245571" y="5856162"/>
                  </a:lnTo>
                  <a:lnTo>
                    <a:pt x="7245571" y="5872353"/>
                  </a:lnTo>
                  <a:lnTo>
                    <a:pt x="7235452" y="5872353"/>
                  </a:lnTo>
                </a:path>
                <a:path w="7266940" h="6011544">
                  <a:moveTo>
                    <a:pt x="7191938" y="5872353"/>
                  </a:moveTo>
                  <a:lnTo>
                    <a:pt x="7191938" y="5305661"/>
                  </a:lnTo>
                </a:path>
                <a:path w="7266940" h="6011544">
                  <a:moveTo>
                    <a:pt x="7266822" y="5872353"/>
                  </a:moveTo>
                  <a:lnTo>
                    <a:pt x="7266822" y="5305661"/>
                  </a:lnTo>
                  <a:lnTo>
                    <a:pt x="7266822" y="5124521"/>
                  </a:lnTo>
                </a:path>
                <a:path w="7266940" h="6011544">
                  <a:moveTo>
                    <a:pt x="6924783" y="5209525"/>
                  </a:moveTo>
                  <a:lnTo>
                    <a:pt x="7191938" y="5209525"/>
                  </a:lnTo>
                  <a:lnTo>
                    <a:pt x="7191938" y="5305661"/>
                  </a:lnTo>
                </a:path>
                <a:path w="7266940" h="6011544">
                  <a:moveTo>
                    <a:pt x="7191938" y="5124521"/>
                  </a:moveTo>
                  <a:lnTo>
                    <a:pt x="7191938" y="5188274"/>
                  </a:lnTo>
                  <a:lnTo>
                    <a:pt x="6924783" y="5188274"/>
                  </a:lnTo>
                </a:path>
                <a:path w="7266940" h="6011544">
                  <a:moveTo>
                    <a:pt x="7266822" y="4557828"/>
                  </a:moveTo>
                  <a:lnTo>
                    <a:pt x="7245571" y="4557828"/>
                  </a:lnTo>
                  <a:lnTo>
                    <a:pt x="7235452" y="4557828"/>
                  </a:lnTo>
                  <a:lnTo>
                    <a:pt x="7191938" y="4557828"/>
                  </a:lnTo>
                </a:path>
                <a:path w="7266940" h="6011544">
                  <a:moveTo>
                    <a:pt x="7266822" y="5124521"/>
                  </a:moveTo>
                  <a:lnTo>
                    <a:pt x="7245571" y="5124521"/>
                  </a:lnTo>
                  <a:lnTo>
                    <a:pt x="7235452" y="5124521"/>
                  </a:lnTo>
                  <a:lnTo>
                    <a:pt x="7191938" y="5124521"/>
                  </a:lnTo>
                </a:path>
                <a:path w="7266940" h="6011544">
                  <a:moveTo>
                    <a:pt x="7266822" y="5872353"/>
                  </a:moveTo>
                  <a:lnTo>
                    <a:pt x="7245571" y="5872353"/>
                  </a:lnTo>
                  <a:lnTo>
                    <a:pt x="7235452" y="5872353"/>
                  </a:lnTo>
                  <a:lnTo>
                    <a:pt x="7191938" y="5872353"/>
                  </a:lnTo>
                </a:path>
                <a:path w="7266940" h="6011544">
                  <a:moveTo>
                    <a:pt x="7266822" y="5305661"/>
                  </a:moveTo>
                  <a:lnTo>
                    <a:pt x="7245571" y="5305661"/>
                  </a:lnTo>
                  <a:lnTo>
                    <a:pt x="7235452" y="5305661"/>
                  </a:lnTo>
                  <a:lnTo>
                    <a:pt x="7191938" y="5305661"/>
                  </a:lnTo>
                </a:path>
                <a:path w="7266940" h="6011544">
                  <a:moveTo>
                    <a:pt x="7245571" y="5171071"/>
                  </a:moveTo>
                  <a:lnTo>
                    <a:pt x="7245571" y="5124521"/>
                  </a:lnTo>
                </a:path>
                <a:path w="7266940" h="6011544">
                  <a:moveTo>
                    <a:pt x="7245571" y="5305661"/>
                  </a:moveTo>
                  <a:lnTo>
                    <a:pt x="7245571" y="5259111"/>
                  </a:lnTo>
                </a:path>
                <a:path w="7266940" h="6011544">
                  <a:moveTo>
                    <a:pt x="7247595" y="5305661"/>
                  </a:moveTo>
                  <a:lnTo>
                    <a:pt x="7245571" y="5302625"/>
                  </a:lnTo>
                </a:path>
                <a:path w="7266940" h="6011544">
                  <a:moveTo>
                    <a:pt x="352159" y="5359294"/>
                  </a:moveTo>
                  <a:lnTo>
                    <a:pt x="450318" y="5457453"/>
                  </a:lnTo>
                </a:path>
                <a:path w="7266940" h="6011544">
                  <a:moveTo>
                    <a:pt x="352159" y="5509063"/>
                  </a:moveTo>
                  <a:lnTo>
                    <a:pt x="342039" y="5509063"/>
                  </a:lnTo>
                  <a:lnTo>
                    <a:pt x="342039" y="5497931"/>
                  </a:lnTo>
                  <a:lnTo>
                    <a:pt x="352159" y="5497931"/>
                  </a:lnTo>
                  <a:lnTo>
                    <a:pt x="352159" y="5509063"/>
                  </a:lnTo>
                  <a:lnTo>
                    <a:pt x="342039" y="5509063"/>
                  </a:lnTo>
                  <a:lnTo>
                    <a:pt x="352159" y="5509063"/>
                  </a:lnTo>
                </a:path>
                <a:path w="7266940" h="6011544">
                  <a:moveTo>
                    <a:pt x="384541" y="5786337"/>
                  </a:moveTo>
                  <a:lnTo>
                    <a:pt x="384541" y="5509063"/>
                  </a:lnTo>
                </a:path>
                <a:path w="7266940" h="6011544">
                  <a:moveTo>
                    <a:pt x="384541" y="5241908"/>
                  </a:moveTo>
                  <a:lnTo>
                    <a:pt x="384541" y="5348162"/>
                  </a:lnTo>
                  <a:lnTo>
                    <a:pt x="352159" y="5348162"/>
                  </a:lnTo>
                  <a:lnTo>
                    <a:pt x="342039" y="5348162"/>
                  </a:lnTo>
                  <a:lnTo>
                    <a:pt x="352159" y="5348162"/>
                  </a:lnTo>
                  <a:lnTo>
                    <a:pt x="342039" y="5348162"/>
                  </a:lnTo>
                </a:path>
                <a:path w="7266940" h="6011544">
                  <a:moveTo>
                    <a:pt x="4290673" y="5984680"/>
                  </a:moveTo>
                  <a:lnTo>
                    <a:pt x="4290673" y="5973548"/>
                  </a:lnTo>
                </a:path>
                <a:path w="7266940" h="6011544">
                  <a:moveTo>
                    <a:pt x="3723981" y="5984680"/>
                  </a:moveTo>
                  <a:lnTo>
                    <a:pt x="3723981" y="5973548"/>
                  </a:lnTo>
                </a:path>
                <a:path w="7266940" h="6011544">
                  <a:moveTo>
                    <a:pt x="4274482" y="5984680"/>
                  </a:moveTo>
                  <a:lnTo>
                    <a:pt x="4130785" y="5984680"/>
                  </a:lnTo>
                </a:path>
                <a:path w="7266940" h="6011544">
                  <a:moveTo>
                    <a:pt x="4130785" y="5973548"/>
                  </a:moveTo>
                  <a:lnTo>
                    <a:pt x="4274482" y="5973548"/>
                  </a:lnTo>
                </a:path>
                <a:path w="7266940" h="6011544">
                  <a:moveTo>
                    <a:pt x="4290673" y="5984680"/>
                  </a:moveTo>
                  <a:lnTo>
                    <a:pt x="4274482" y="5984680"/>
                  </a:lnTo>
                  <a:lnTo>
                    <a:pt x="4274482" y="5973548"/>
                  </a:lnTo>
                  <a:lnTo>
                    <a:pt x="4290673" y="5973548"/>
                  </a:lnTo>
                  <a:lnTo>
                    <a:pt x="4290673" y="5984680"/>
                  </a:lnTo>
                </a:path>
                <a:path w="7266940" h="6011544">
                  <a:moveTo>
                    <a:pt x="4119654" y="5984680"/>
                  </a:moveTo>
                  <a:lnTo>
                    <a:pt x="4114594" y="5984680"/>
                  </a:lnTo>
                  <a:lnTo>
                    <a:pt x="3900060" y="5984680"/>
                  </a:lnTo>
                  <a:lnTo>
                    <a:pt x="3895000" y="5984680"/>
                  </a:lnTo>
                </a:path>
                <a:path w="7266940" h="6011544">
                  <a:moveTo>
                    <a:pt x="3884881" y="5984680"/>
                  </a:moveTo>
                  <a:lnTo>
                    <a:pt x="3740172" y="5984680"/>
                  </a:lnTo>
                </a:path>
                <a:path w="7266940" h="6011544">
                  <a:moveTo>
                    <a:pt x="3740172" y="5973548"/>
                  </a:moveTo>
                  <a:lnTo>
                    <a:pt x="3884881" y="5973548"/>
                  </a:lnTo>
                </a:path>
                <a:path w="7266940" h="6011544">
                  <a:moveTo>
                    <a:pt x="4119654" y="5973548"/>
                  </a:moveTo>
                  <a:lnTo>
                    <a:pt x="4114594" y="5973548"/>
                  </a:lnTo>
                  <a:lnTo>
                    <a:pt x="4114594" y="5984680"/>
                  </a:lnTo>
                  <a:lnTo>
                    <a:pt x="4130785" y="5984680"/>
                  </a:lnTo>
                  <a:lnTo>
                    <a:pt x="4130785" y="5973548"/>
                  </a:lnTo>
                  <a:lnTo>
                    <a:pt x="4114594" y="5973548"/>
                  </a:lnTo>
                  <a:lnTo>
                    <a:pt x="3900060" y="5973548"/>
                  </a:lnTo>
                  <a:lnTo>
                    <a:pt x="3900060" y="5984680"/>
                  </a:lnTo>
                  <a:lnTo>
                    <a:pt x="3884881" y="5984680"/>
                  </a:lnTo>
                  <a:lnTo>
                    <a:pt x="3884881" y="5973548"/>
                  </a:lnTo>
                  <a:lnTo>
                    <a:pt x="3900060" y="5973548"/>
                  </a:lnTo>
                  <a:lnTo>
                    <a:pt x="3895000" y="5973548"/>
                  </a:lnTo>
                </a:path>
                <a:path w="7266940" h="6011544">
                  <a:moveTo>
                    <a:pt x="3723981" y="5973548"/>
                  </a:moveTo>
                  <a:lnTo>
                    <a:pt x="3740172" y="5973548"/>
                  </a:lnTo>
                  <a:lnTo>
                    <a:pt x="3740172" y="5984680"/>
                  </a:lnTo>
                  <a:lnTo>
                    <a:pt x="3723981" y="5984680"/>
                  </a:lnTo>
                  <a:lnTo>
                    <a:pt x="3723981" y="5973548"/>
                  </a:lnTo>
                </a:path>
                <a:path w="7266940" h="6011544">
                  <a:moveTo>
                    <a:pt x="3723981" y="5931046"/>
                  </a:moveTo>
                  <a:lnTo>
                    <a:pt x="4290673" y="5931046"/>
                  </a:lnTo>
                </a:path>
                <a:path w="7266940" h="6011544">
                  <a:moveTo>
                    <a:pt x="3723981" y="6005931"/>
                  </a:moveTo>
                  <a:lnTo>
                    <a:pt x="4290673" y="6005931"/>
                  </a:lnTo>
                </a:path>
                <a:path w="7266940" h="6011544">
                  <a:moveTo>
                    <a:pt x="3542841" y="5984680"/>
                  </a:moveTo>
                  <a:lnTo>
                    <a:pt x="3542841" y="5973548"/>
                  </a:lnTo>
                </a:path>
                <a:path w="7266940" h="6011544">
                  <a:moveTo>
                    <a:pt x="2976148" y="5984680"/>
                  </a:moveTo>
                  <a:lnTo>
                    <a:pt x="2976148" y="5973548"/>
                  </a:lnTo>
                </a:path>
                <a:path w="7266940" h="6011544">
                  <a:moveTo>
                    <a:pt x="3526650" y="5984680"/>
                  </a:moveTo>
                  <a:lnTo>
                    <a:pt x="3381941" y="5984680"/>
                  </a:lnTo>
                </a:path>
                <a:path w="7266940" h="6011544">
                  <a:moveTo>
                    <a:pt x="3381941" y="5973548"/>
                  </a:moveTo>
                  <a:lnTo>
                    <a:pt x="3526650" y="5973548"/>
                  </a:lnTo>
                </a:path>
                <a:path w="7266940" h="6011544">
                  <a:moveTo>
                    <a:pt x="3542841" y="5984680"/>
                  </a:moveTo>
                  <a:lnTo>
                    <a:pt x="3526650" y="5984680"/>
                  </a:lnTo>
                  <a:lnTo>
                    <a:pt x="3526650" y="5973548"/>
                  </a:lnTo>
                  <a:lnTo>
                    <a:pt x="3542841" y="5973548"/>
                  </a:lnTo>
                  <a:lnTo>
                    <a:pt x="3542841" y="5984680"/>
                  </a:lnTo>
                </a:path>
                <a:path w="7266940" h="6011544">
                  <a:moveTo>
                    <a:pt x="3371821" y="5984680"/>
                  </a:moveTo>
                  <a:lnTo>
                    <a:pt x="3365750" y="5984680"/>
                  </a:lnTo>
                  <a:lnTo>
                    <a:pt x="3152228" y="5984680"/>
                  </a:lnTo>
                  <a:lnTo>
                    <a:pt x="3147168" y="5984680"/>
                  </a:lnTo>
                </a:path>
                <a:path w="7266940" h="6011544">
                  <a:moveTo>
                    <a:pt x="3136037" y="5984680"/>
                  </a:moveTo>
                  <a:lnTo>
                    <a:pt x="2992340" y="5984680"/>
                  </a:lnTo>
                </a:path>
                <a:path w="7266940" h="6011544">
                  <a:moveTo>
                    <a:pt x="2992340" y="5973548"/>
                  </a:moveTo>
                  <a:lnTo>
                    <a:pt x="3136037" y="5973548"/>
                  </a:lnTo>
                </a:path>
                <a:path w="7266940" h="6011544">
                  <a:moveTo>
                    <a:pt x="3371821" y="5973548"/>
                  </a:moveTo>
                  <a:lnTo>
                    <a:pt x="3365750" y="5973548"/>
                  </a:lnTo>
                  <a:lnTo>
                    <a:pt x="3365750" y="5984680"/>
                  </a:lnTo>
                  <a:lnTo>
                    <a:pt x="3381941" y="5984680"/>
                  </a:lnTo>
                  <a:lnTo>
                    <a:pt x="3381941" y="5973548"/>
                  </a:lnTo>
                  <a:lnTo>
                    <a:pt x="3365750" y="5973548"/>
                  </a:lnTo>
                  <a:lnTo>
                    <a:pt x="3152228" y="5973548"/>
                  </a:lnTo>
                  <a:lnTo>
                    <a:pt x="3152228" y="5984680"/>
                  </a:lnTo>
                  <a:lnTo>
                    <a:pt x="3136037" y="5984680"/>
                  </a:lnTo>
                  <a:lnTo>
                    <a:pt x="3136037" y="5973548"/>
                  </a:lnTo>
                  <a:lnTo>
                    <a:pt x="3152228" y="5973548"/>
                  </a:lnTo>
                  <a:lnTo>
                    <a:pt x="3147168" y="5973548"/>
                  </a:lnTo>
                </a:path>
                <a:path w="7266940" h="6011544">
                  <a:moveTo>
                    <a:pt x="2976148" y="5973548"/>
                  </a:moveTo>
                  <a:lnTo>
                    <a:pt x="2992340" y="5973548"/>
                  </a:lnTo>
                  <a:lnTo>
                    <a:pt x="2992340" y="5984680"/>
                  </a:lnTo>
                  <a:lnTo>
                    <a:pt x="2976148" y="5984680"/>
                  </a:lnTo>
                  <a:lnTo>
                    <a:pt x="2976148" y="5973548"/>
                  </a:lnTo>
                </a:path>
                <a:path w="7266940" h="6011544">
                  <a:moveTo>
                    <a:pt x="2976148" y="5931046"/>
                  </a:moveTo>
                  <a:lnTo>
                    <a:pt x="3542841" y="5931046"/>
                  </a:lnTo>
                </a:path>
                <a:path w="7266940" h="6011544">
                  <a:moveTo>
                    <a:pt x="2976148" y="6005931"/>
                  </a:moveTo>
                  <a:lnTo>
                    <a:pt x="3542841" y="6005931"/>
                  </a:lnTo>
                  <a:lnTo>
                    <a:pt x="3723981" y="6005931"/>
                  </a:lnTo>
                </a:path>
                <a:path w="7266940" h="6011544">
                  <a:moveTo>
                    <a:pt x="3723981" y="5931046"/>
                  </a:moveTo>
                  <a:lnTo>
                    <a:pt x="3542841" y="5931046"/>
                  </a:lnTo>
                </a:path>
                <a:path w="7266940" h="6011544">
                  <a:moveTo>
                    <a:pt x="3723981" y="6005931"/>
                  </a:moveTo>
                  <a:lnTo>
                    <a:pt x="3723981" y="5984680"/>
                  </a:lnTo>
                  <a:lnTo>
                    <a:pt x="3723981" y="5973548"/>
                  </a:lnTo>
                  <a:lnTo>
                    <a:pt x="3723981" y="5931046"/>
                  </a:lnTo>
                </a:path>
                <a:path w="7266940" h="6011544">
                  <a:moveTo>
                    <a:pt x="4290673" y="6005931"/>
                  </a:moveTo>
                  <a:lnTo>
                    <a:pt x="4290673" y="5984680"/>
                  </a:lnTo>
                  <a:lnTo>
                    <a:pt x="4290673" y="5973548"/>
                  </a:lnTo>
                  <a:lnTo>
                    <a:pt x="4290673" y="5931046"/>
                  </a:lnTo>
                </a:path>
                <a:path w="7266940" h="6011544">
                  <a:moveTo>
                    <a:pt x="2976148" y="6005931"/>
                  </a:moveTo>
                  <a:lnTo>
                    <a:pt x="2976148" y="5984680"/>
                  </a:lnTo>
                  <a:lnTo>
                    <a:pt x="2976148" y="5973548"/>
                  </a:lnTo>
                  <a:lnTo>
                    <a:pt x="2976148" y="5931046"/>
                  </a:lnTo>
                </a:path>
                <a:path w="7266940" h="6011544">
                  <a:moveTo>
                    <a:pt x="3542841" y="6005931"/>
                  </a:moveTo>
                  <a:lnTo>
                    <a:pt x="3542841" y="5984680"/>
                  </a:lnTo>
                  <a:lnTo>
                    <a:pt x="3542841" y="5973548"/>
                  </a:lnTo>
                  <a:lnTo>
                    <a:pt x="3542841" y="5931046"/>
                  </a:lnTo>
                </a:path>
                <a:path w="7266940" h="6011544">
                  <a:moveTo>
                    <a:pt x="3677431" y="5984680"/>
                  </a:moveTo>
                  <a:lnTo>
                    <a:pt x="3723981" y="5984680"/>
                  </a:lnTo>
                </a:path>
                <a:path w="7266940" h="6011544">
                  <a:moveTo>
                    <a:pt x="3542841" y="5984680"/>
                  </a:moveTo>
                  <a:lnTo>
                    <a:pt x="3589391" y="5984680"/>
                  </a:lnTo>
                </a:path>
                <a:path w="7266940" h="6011544">
                  <a:moveTo>
                    <a:pt x="6924783" y="2997399"/>
                  </a:moveTo>
                  <a:lnTo>
                    <a:pt x="6914663" y="2997399"/>
                  </a:lnTo>
                </a:path>
                <a:path w="7266940" h="6011544">
                  <a:moveTo>
                    <a:pt x="6914663" y="2997399"/>
                  </a:moveTo>
                  <a:lnTo>
                    <a:pt x="6914663" y="2987280"/>
                  </a:lnTo>
                  <a:lnTo>
                    <a:pt x="6816504" y="2888109"/>
                  </a:lnTo>
                </a:path>
                <a:path w="7266940" h="6011544">
                  <a:moveTo>
                    <a:pt x="6914663" y="2987280"/>
                  </a:moveTo>
                  <a:lnTo>
                    <a:pt x="6924783" y="2987280"/>
                  </a:lnTo>
                  <a:lnTo>
                    <a:pt x="6924783" y="2997399"/>
                  </a:lnTo>
                  <a:lnTo>
                    <a:pt x="6914663" y="2997399"/>
                  </a:lnTo>
                </a:path>
                <a:path w="7266940" h="6011544">
                  <a:moveTo>
                    <a:pt x="6924783" y="2601726"/>
                  </a:moveTo>
                  <a:lnTo>
                    <a:pt x="6914663" y="2601726"/>
                  </a:lnTo>
                </a:path>
                <a:path w="7266940" h="6011544">
                  <a:moveTo>
                    <a:pt x="6914663" y="2714053"/>
                  </a:moveTo>
                  <a:lnTo>
                    <a:pt x="6914663" y="2612858"/>
                  </a:lnTo>
                </a:path>
                <a:path w="7266940" h="6011544">
                  <a:moveTo>
                    <a:pt x="6924783" y="2612858"/>
                  </a:moveTo>
                  <a:lnTo>
                    <a:pt x="6924783" y="2714053"/>
                  </a:lnTo>
                </a:path>
                <a:path w="7266940" h="6011544">
                  <a:moveTo>
                    <a:pt x="6882281" y="2601726"/>
                  </a:moveTo>
                  <a:lnTo>
                    <a:pt x="6882281" y="2837511"/>
                  </a:lnTo>
                </a:path>
                <a:path w="7266940" h="6011544">
                  <a:moveTo>
                    <a:pt x="6924783" y="3152228"/>
                  </a:moveTo>
                  <a:lnTo>
                    <a:pt x="6924783" y="2997399"/>
                  </a:lnTo>
                  <a:lnTo>
                    <a:pt x="6914663" y="2997399"/>
                  </a:lnTo>
                  <a:lnTo>
                    <a:pt x="6882281" y="2997399"/>
                  </a:lnTo>
                  <a:lnTo>
                    <a:pt x="6882281" y="3125917"/>
                  </a:lnTo>
                </a:path>
                <a:path w="7266940" h="6011544">
                  <a:moveTo>
                    <a:pt x="6924783" y="2537974"/>
                  </a:moveTo>
                  <a:lnTo>
                    <a:pt x="6924783" y="2601726"/>
                  </a:lnTo>
                  <a:lnTo>
                    <a:pt x="6914663" y="2601726"/>
                  </a:lnTo>
                  <a:lnTo>
                    <a:pt x="6882281" y="2601726"/>
                  </a:lnTo>
                  <a:lnTo>
                    <a:pt x="6882281" y="2537974"/>
                  </a:lnTo>
                </a:path>
                <a:path w="7266940" h="6011544">
                  <a:moveTo>
                    <a:pt x="6924783" y="2553153"/>
                  </a:moveTo>
                  <a:lnTo>
                    <a:pt x="6882281" y="2595655"/>
                  </a:lnTo>
                </a:path>
                <a:path w="7266940" h="6011544">
                  <a:moveTo>
                    <a:pt x="1298333" y="5989740"/>
                  </a:moveTo>
                  <a:lnTo>
                    <a:pt x="1298333" y="5978608"/>
                  </a:lnTo>
                </a:path>
                <a:path w="7266940" h="6011544">
                  <a:moveTo>
                    <a:pt x="731640" y="5989740"/>
                  </a:moveTo>
                  <a:lnTo>
                    <a:pt x="731640" y="5978608"/>
                  </a:lnTo>
                </a:path>
                <a:path w="7266940" h="6011544">
                  <a:moveTo>
                    <a:pt x="1282142" y="5989740"/>
                  </a:moveTo>
                  <a:lnTo>
                    <a:pt x="1138445" y="5989740"/>
                  </a:lnTo>
                </a:path>
                <a:path w="7266940" h="6011544">
                  <a:moveTo>
                    <a:pt x="1138445" y="5978608"/>
                  </a:moveTo>
                  <a:lnTo>
                    <a:pt x="1282142" y="5978608"/>
                  </a:lnTo>
                </a:path>
                <a:path w="7266940" h="6011544">
                  <a:moveTo>
                    <a:pt x="1298333" y="5989740"/>
                  </a:moveTo>
                  <a:lnTo>
                    <a:pt x="1282142" y="5989740"/>
                  </a:lnTo>
                  <a:lnTo>
                    <a:pt x="1282142" y="5978608"/>
                  </a:lnTo>
                  <a:lnTo>
                    <a:pt x="1298333" y="5978608"/>
                  </a:lnTo>
                  <a:lnTo>
                    <a:pt x="1298333" y="5989740"/>
                  </a:lnTo>
                </a:path>
                <a:path w="7266940" h="6011544">
                  <a:moveTo>
                    <a:pt x="1127313" y="5989740"/>
                  </a:moveTo>
                  <a:lnTo>
                    <a:pt x="1122254" y="5989740"/>
                  </a:lnTo>
                  <a:lnTo>
                    <a:pt x="907720" y="5989740"/>
                  </a:lnTo>
                  <a:lnTo>
                    <a:pt x="902660" y="5989740"/>
                  </a:lnTo>
                </a:path>
                <a:path w="7266940" h="6011544">
                  <a:moveTo>
                    <a:pt x="892541" y="5989740"/>
                  </a:moveTo>
                  <a:lnTo>
                    <a:pt x="747832" y="5989740"/>
                  </a:lnTo>
                </a:path>
                <a:path w="7266940" h="6011544">
                  <a:moveTo>
                    <a:pt x="747832" y="5978608"/>
                  </a:moveTo>
                  <a:lnTo>
                    <a:pt x="892541" y="5978608"/>
                  </a:lnTo>
                </a:path>
                <a:path w="7266940" h="6011544">
                  <a:moveTo>
                    <a:pt x="1127313" y="5978608"/>
                  </a:moveTo>
                  <a:lnTo>
                    <a:pt x="1122254" y="5978608"/>
                  </a:lnTo>
                  <a:lnTo>
                    <a:pt x="1122254" y="5989740"/>
                  </a:lnTo>
                  <a:lnTo>
                    <a:pt x="1138445" y="5989740"/>
                  </a:lnTo>
                  <a:lnTo>
                    <a:pt x="1138445" y="5978608"/>
                  </a:lnTo>
                  <a:lnTo>
                    <a:pt x="1122254" y="5978608"/>
                  </a:lnTo>
                  <a:lnTo>
                    <a:pt x="907720" y="5978608"/>
                  </a:lnTo>
                  <a:lnTo>
                    <a:pt x="907720" y="5989740"/>
                  </a:lnTo>
                  <a:lnTo>
                    <a:pt x="892541" y="5989740"/>
                  </a:lnTo>
                  <a:lnTo>
                    <a:pt x="892541" y="5978608"/>
                  </a:lnTo>
                  <a:lnTo>
                    <a:pt x="907720" y="5978608"/>
                  </a:lnTo>
                  <a:lnTo>
                    <a:pt x="902660" y="5978608"/>
                  </a:lnTo>
                </a:path>
                <a:path w="7266940" h="6011544">
                  <a:moveTo>
                    <a:pt x="731640" y="5978608"/>
                  </a:moveTo>
                  <a:lnTo>
                    <a:pt x="747832" y="5978608"/>
                  </a:lnTo>
                  <a:lnTo>
                    <a:pt x="747832" y="5989740"/>
                  </a:lnTo>
                  <a:lnTo>
                    <a:pt x="731640" y="5989740"/>
                  </a:lnTo>
                  <a:lnTo>
                    <a:pt x="731640" y="5978608"/>
                  </a:lnTo>
                </a:path>
                <a:path w="7266940" h="6011544">
                  <a:moveTo>
                    <a:pt x="731640" y="5936106"/>
                  </a:moveTo>
                  <a:lnTo>
                    <a:pt x="1298333" y="5936106"/>
                  </a:lnTo>
                </a:path>
                <a:path w="7266940" h="6011544">
                  <a:moveTo>
                    <a:pt x="731640" y="6010991"/>
                  </a:moveTo>
                  <a:lnTo>
                    <a:pt x="1298333" y="6010991"/>
                  </a:lnTo>
                </a:path>
                <a:path w="7266940" h="6011544">
                  <a:moveTo>
                    <a:pt x="731640" y="5936106"/>
                  </a:moveTo>
                  <a:lnTo>
                    <a:pt x="384541" y="5936106"/>
                  </a:lnTo>
                  <a:lnTo>
                    <a:pt x="384541" y="5786337"/>
                  </a:lnTo>
                  <a:lnTo>
                    <a:pt x="352159" y="5786337"/>
                  </a:lnTo>
                  <a:lnTo>
                    <a:pt x="342039" y="5786337"/>
                  </a:lnTo>
                </a:path>
                <a:path w="7266940" h="6011544">
                  <a:moveTo>
                    <a:pt x="731640" y="6010991"/>
                  </a:moveTo>
                  <a:lnTo>
                    <a:pt x="731640" y="5989740"/>
                  </a:lnTo>
                  <a:lnTo>
                    <a:pt x="731640" y="5978608"/>
                  </a:lnTo>
                  <a:lnTo>
                    <a:pt x="731640" y="5936106"/>
                  </a:lnTo>
                </a:path>
                <a:path w="7266940" h="6011544">
                  <a:moveTo>
                    <a:pt x="1298333" y="6010991"/>
                  </a:moveTo>
                  <a:lnTo>
                    <a:pt x="1298333" y="5989740"/>
                  </a:lnTo>
                  <a:lnTo>
                    <a:pt x="1298333" y="5978608"/>
                  </a:lnTo>
                  <a:lnTo>
                    <a:pt x="1298333" y="5936106"/>
                  </a:lnTo>
                </a:path>
                <a:path w="7266940" h="6011544">
                  <a:moveTo>
                    <a:pt x="647648" y="5989740"/>
                  </a:moveTo>
                  <a:lnTo>
                    <a:pt x="731640" y="5989740"/>
                  </a:lnTo>
                </a:path>
                <a:path w="7266940" h="6011544">
                  <a:moveTo>
                    <a:pt x="421983" y="5989740"/>
                  </a:moveTo>
                  <a:lnTo>
                    <a:pt x="557585" y="5989740"/>
                  </a:lnTo>
                </a:path>
                <a:path w="7266940" h="6011544">
                  <a:moveTo>
                    <a:pt x="195306" y="5989740"/>
                  </a:moveTo>
                  <a:lnTo>
                    <a:pt x="330908" y="598974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6" name="object 2486"/>
            <p:cNvSpPr/>
            <p:nvPr/>
          </p:nvSpPr>
          <p:spPr>
            <a:xfrm>
              <a:off x="2063031" y="1323193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87" name="object 2487"/>
            <p:cNvSpPr/>
            <p:nvPr/>
          </p:nvSpPr>
          <p:spPr>
            <a:xfrm>
              <a:off x="1334426" y="8190396"/>
              <a:ext cx="7266940" cy="5359400"/>
            </a:xfrm>
            <a:custGeom>
              <a:avLst/>
              <a:gdLst/>
              <a:ahLst/>
              <a:cxnLst/>
              <a:rect l="l" t="t" r="r" b="b"/>
              <a:pathLst>
                <a:path w="7266940" h="5359400">
                  <a:moveTo>
                    <a:pt x="2228316" y="5338043"/>
                  </a:moveTo>
                  <a:lnTo>
                    <a:pt x="2228316" y="5327923"/>
                  </a:lnTo>
                </a:path>
                <a:path w="7266940" h="5359400">
                  <a:moveTo>
                    <a:pt x="2795009" y="5338043"/>
                  </a:moveTo>
                  <a:lnTo>
                    <a:pt x="2795009" y="5327923"/>
                  </a:lnTo>
                </a:path>
                <a:path w="7266940" h="5359400">
                  <a:moveTo>
                    <a:pt x="2244508" y="5338043"/>
                  </a:moveTo>
                  <a:lnTo>
                    <a:pt x="2388205" y="5338043"/>
                  </a:lnTo>
                </a:path>
                <a:path w="7266940" h="5359400">
                  <a:moveTo>
                    <a:pt x="2388205" y="5327923"/>
                  </a:moveTo>
                  <a:lnTo>
                    <a:pt x="2244508" y="5327923"/>
                  </a:lnTo>
                </a:path>
                <a:path w="7266940" h="5359400">
                  <a:moveTo>
                    <a:pt x="2228316" y="5338043"/>
                  </a:moveTo>
                  <a:lnTo>
                    <a:pt x="2244508" y="5338043"/>
                  </a:lnTo>
                  <a:lnTo>
                    <a:pt x="2244508" y="5327923"/>
                  </a:lnTo>
                  <a:lnTo>
                    <a:pt x="2228316" y="5327923"/>
                  </a:lnTo>
                  <a:lnTo>
                    <a:pt x="2228316" y="5338043"/>
                  </a:lnTo>
                </a:path>
                <a:path w="7266940" h="5359400">
                  <a:moveTo>
                    <a:pt x="2399336" y="5338043"/>
                  </a:moveTo>
                  <a:lnTo>
                    <a:pt x="2404396" y="5338043"/>
                  </a:lnTo>
                  <a:lnTo>
                    <a:pt x="2617918" y="5338043"/>
                  </a:lnTo>
                  <a:lnTo>
                    <a:pt x="2623989" y="5338043"/>
                  </a:lnTo>
                </a:path>
                <a:path w="7266940" h="5359400">
                  <a:moveTo>
                    <a:pt x="2634109" y="5338043"/>
                  </a:moveTo>
                  <a:lnTo>
                    <a:pt x="2778818" y="5338043"/>
                  </a:lnTo>
                </a:path>
                <a:path w="7266940" h="5359400">
                  <a:moveTo>
                    <a:pt x="2778818" y="5327923"/>
                  </a:moveTo>
                  <a:lnTo>
                    <a:pt x="2634109" y="5327923"/>
                  </a:lnTo>
                </a:path>
                <a:path w="7266940" h="5359400">
                  <a:moveTo>
                    <a:pt x="2399336" y="5327923"/>
                  </a:moveTo>
                  <a:lnTo>
                    <a:pt x="2404396" y="5327923"/>
                  </a:lnTo>
                  <a:lnTo>
                    <a:pt x="2404396" y="5338043"/>
                  </a:lnTo>
                  <a:lnTo>
                    <a:pt x="2388205" y="5338043"/>
                  </a:lnTo>
                  <a:lnTo>
                    <a:pt x="2388205" y="5327923"/>
                  </a:lnTo>
                  <a:lnTo>
                    <a:pt x="2404396" y="5327923"/>
                  </a:lnTo>
                  <a:lnTo>
                    <a:pt x="2617918" y="5327923"/>
                  </a:lnTo>
                  <a:lnTo>
                    <a:pt x="2617918" y="5338043"/>
                  </a:lnTo>
                  <a:lnTo>
                    <a:pt x="2634109" y="5338043"/>
                  </a:lnTo>
                  <a:lnTo>
                    <a:pt x="2634109" y="5327923"/>
                  </a:lnTo>
                  <a:lnTo>
                    <a:pt x="2617918" y="5327923"/>
                  </a:lnTo>
                  <a:lnTo>
                    <a:pt x="2623989" y="5327923"/>
                  </a:lnTo>
                </a:path>
                <a:path w="7266940" h="5359400">
                  <a:moveTo>
                    <a:pt x="2795009" y="5327923"/>
                  </a:moveTo>
                  <a:lnTo>
                    <a:pt x="2778818" y="5327923"/>
                  </a:lnTo>
                  <a:lnTo>
                    <a:pt x="2778818" y="5338043"/>
                  </a:lnTo>
                  <a:lnTo>
                    <a:pt x="2795009" y="5338043"/>
                  </a:lnTo>
                  <a:lnTo>
                    <a:pt x="2795009" y="5327923"/>
                  </a:lnTo>
                </a:path>
                <a:path w="7266940" h="5359400">
                  <a:moveTo>
                    <a:pt x="2795009" y="5284410"/>
                  </a:moveTo>
                  <a:lnTo>
                    <a:pt x="2228316" y="5284410"/>
                  </a:lnTo>
                </a:path>
                <a:path w="7266940" h="5359400">
                  <a:moveTo>
                    <a:pt x="2795009" y="5359294"/>
                  </a:moveTo>
                  <a:lnTo>
                    <a:pt x="2228316" y="5359294"/>
                  </a:lnTo>
                </a:path>
                <a:path w="7266940" h="5359400">
                  <a:moveTo>
                    <a:pt x="1479472" y="5338043"/>
                  </a:moveTo>
                  <a:lnTo>
                    <a:pt x="1479472" y="5327923"/>
                  </a:lnTo>
                </a:path>
                <a:path w="7266940" h="5359400">
                  <a:moveTo>
                    <a:pt x="2046165" y="5338043"/>
                  </a:moveTo>
                  <a:lnTo>
                    <a:pt x="2046165" y="5327923"/>
                  </a:lnTo>
                </a:path>
                <a:path w="7266940" h="5359400">
                  <a:moveTo>
                    <a:pt x="1495664" y="5338043"/>
                  </a:moveTo>
                  <a:lnTo>
                    <a:pt x="1640373" y="5338043"/>
                  </a:lnTo>
                </a:path>
                <a:path w="7266940" h="5359400">
                  <a:moveTo>
                    <a:pt x="1640373" y="5327923"/>
                  </a:moveTo>
                  <a:lnTo>
                    <a:pt x="1495664" y="5327923"/>
                  </a:lnTo>
                </a:path>
                <a:path w="7266940" h="5359400">
                  <a:moveTo>
                    <a:pt x="1479472" y="5338043"/>
                  </a:moveTo>
                  <a:lnTo>
                    <a:pt x="1495664" y="5338043"/>
                  </a:lnTo>
                  <a:lnTo>
                    <a:pt x="1495664" y="5327923"/>
                  </a:lnTo>
                  <a:lnTo>
                    <a:pt x="1479472" y="5327923"/>
                  </a:lnTo>
                  <a:lnTo>
                    <a:pt x="1479472" y="5338043"/>
                  </a:lnTo>
                </a:path>
                <a:path w="7266940" h="5359400">
                  <a:moveTo>
                    <a:pt x="1650492" y="5338043"/>
                  </a:moveTo>
                  <a:lnTo>
                    <a:pt x="1656564" y="5338043"/>
                  </a:lnTo>
                  <a:lnTo>
                    <a:pt x="1870086" y="5338043"/>
                  </a:lnTo>
                  <a:lnTo>
                    <a:pt x="1875145" y="5338043"/>
                  </a:lnTo>
                </a:path>
                <a:path w="7266940" h="5359400">
                  <a:moveTo>
                    <a:pt x="1886277" y="5338043"/>
                  </a:moveTo>
                  <a:lnTo>
                    <a:pt x="2029974" y="5338043"/>
                  </a:lnTo>
                </a:path>
                <a:path w="7266940" h="5359400">
                  <a:moveTo>
                    <a:pt x="2029974" y="5327923"/>
                  </a:moveTo>
                  <a:lnTo>
                    <a:pt x="1886277" y="5327923"/>
                  </a:lnTo>
                </a:path>
                <a:path w="7266940" h="5359400">
                  <a:moveTo>
                    <a:pt x="1650492" y="5327923"/>
                  </a:moveTo>
                  <a:lnTo>
                    <a:pt x="1656564" y="5327923"/>
                  </a:lnTo>
                  <a:lnTo>
                    <a:pt x="1656564" y="5338043"/>
                  </a:lnTo>
                  <a:lnTo>
                    <a:pt x="1640373" y="5338043"/>
                  </a:lnTo>
                  <a:lnTo>
                    <a:pt x="1640373" y="5327923"/>
                  </a:lnTo>
                  <a:lnTo>
                    <a:pt x="1656564" y="5327923"/>
                  </a:lnTo>
                  <a:lnTo>
                    <a:pt x="1870086" y="5327923"/>
                  </a:lnTo>
                  <a:lnTo>
                    <a:pt x="1870086" y="5338043"/>
                  </a:lnTo>
                  <a:lnTo>
                    <a:pt x="1886277" y="5338043"/>
                  </a:lnTo>
                  <a:lnTo>
                    <a:pt x="1886277" y="5327923"/>
                  </a:lnTo>
                  <a:lnTo>
                    <a:pt x="1870086" y="5327923"/>
                  </a:lnTo>
                  <a:lnTo>
                    <a:pt x="1875145" y="5327923"/>
                  </a:lnTo>
                </a:path>
                <a:path w="7266940" h="5359400">
                  <a:moveTo>
                    <a:pt x="2046165" y="5327923"/>
                  </a:moveTo>
                  <a:lnTo>
                    <a:pt x="2029974" y="5327923"/>
                  </a:lnTo>
                  <a:lnTo>
                    <a:pt x="2029974" y="5338043"/>
                  </a:lnTo>
                  <a:lnTo>
                    <a:pt x="2046165" y="5338043"/>
                  </a:lnTo>
                  <a:lnTo>
                    <a:pt x="2046165" y="5327923"/>
                  </a:lnTo>
                </a:path>
                <a:path w="7266940" h="5359400">
                  <a:moveTo>
                    <a:pt x="2046165" y="5284410"/>
                  </a:moveTo>
                  <a:lnTo>
                    <a:pt x="1479472" y="5284410"/>
                  </a:lnTo>
                </a:path>
                <a:path w="7266940" h="5359400">
                  <a:moveTo>
                    <a:pt x="2228316" y="5359294"/>
                  </a:moveTo>
                  <a:lnTo>
                    <a:pt x="2046165" y="5359294"/>
                  </a:lnTo>
                  <a:lnTo>
                    <a:pt x="1479472" y="5359294"/>
                  </a:lnTo>
                </a:path>
                <a:path w="7266940" h="5359400">
                  <a:moveTo>
                    <a:pt x="2795009" y="5359294"/>
                  </a:moveTo>
                  <a:lnTo>
                    <a:pt x="2795009" y="5338043"/>
                  </a:lnTo>
                  <a:lnTo>
                    <a:pt x="2795009" y="5327923"/>
                  </a:lnTo>
                  <a:lnTo>
                    <a:pt x="2795009" y="5284410"/>
                  </a:lnTo>
                </a:path>
                <a:path w="7266940" h="5359400">
                  <a:moveTo>
                    <a:pt x="2228316" y="5359294"/>
                  </a:moveTo>
                  <a:lnTo>
                    <a:pt x="2228316" y="5338043"/>
                  </a:lnTo>
                  <a:lnTo>
                    <a:pt x="2228316" y="5327923"/>
                  </a:lnTo>
                  <a:lnTo>
                    <a:pt x="2228316" y="5284410"/>
                  </a:lnTo>
                </a:path>
                <a:path w="7266940" h="5359400">
                  <a:moveTo>
                    <a:pt x="2046165" y="5359294"/>
                  </a:moveTo>
                  <a:lnTo>
                    <a:pt x="2046165" y="5338043"/>
                  </a:lnTo>
                  <a:lnTo>
                    <a:pt x="2046165" y="5327923"/>
                  </a:lnTo>
                  <a:lnTo>
                    <a:pt x="2046165" y="5284410"/>
                  </a:lnTo>
                </a:path>
                <a:path w="7266940" h="5359400">
                  <a:moveTo>
                    <a:pt x="1479472" y="5359294"/>
                  </a:moveTo>
                  <a:lnTo>
                    <a:pt x="1479472" y="5338043"/>
                  </a:lnTo>
                  <a:lnTo>
                    <a:pt x="1479472" y="5327923"/>
                  </a:lnTo>
                  <a:lnTo>
                    <a:pt x="1479472" y="5284410"/>
                  </a:lnTo>
                </a:path>
                <a:path w="7266940" h="5359400">
                  <a:moveTo>
                    <a:pt x="2181767" y="5338043"/>
                  </a:moveTo>
                  <a:lnTo>
                    <a:pt x="2228316" y="5338043"/>
                  </a:lnTo>
                </a:path>
                <a:path w="7266940" h="5359400">
                  <a:moveTo>
                    <a:pt x="2046165" y="5338043"/>
                  </a:moveTo>
                  <a:lnTo>
                    <a:pt x="2092715" y="5338043"/>
                  </a:lnTo>
                </a:path>
                <a:path w="7266940" h="5359400">
                  <a:moveTo>
                    <a:pt x="21250" y="3612666"/>
                  </a:moveTo>
                  <a:lnTo>
                    <a:pt x="31370" y="3612666"/>
                  </a:lnTo>
                </a:path>
                <a:path w="7266940" h="5359400">
                  <a:moveTo>
                    <a:pt x="21250" y="4179359"/>
                  </a:moveTo>
                  <a:lnTo>
                    <a:pt x="31370" y="4179359"/>
                  </a:lnTo>
                </a:path>
                <a:path w="7266940" h="5359400">
                  <a:moveTo>
                    <a:pt x="21250" y="3628857"/>
                  </a:moveTo>
                  <a:lnTo>
                    <a:pt x="21250" y="3772554"/>
                  </a:lnTo>
                </a:path>
                <a:path w="7266940" h="5359400">
                  <a:moveTo>
                    <a:pt x="31370" y="3772554"/>
                  </a:moveTo>
                  <a:lnTo>
                    <a:pt x="31370" y="3628857"/>
                  </a:lnTo>
                </a:path>
                <a:path w="7266940" h="5359400">
                  <a:moveTo>
                    <a:pt x="21250" y="3612666"/>
                  </a:moveTo>
                  <a:lnTo>
                    <a:pt x="21250" y="3628857"/>
                  </a:lnTo>
                  <a:lnTo>
                    <a:pt x="31370" y="3628857"/>
                  </a:lnTo>
                  <a:lnTo>
                    <a:pt x="31370" y="3612666"/>
                  </a:lnTo>
                  <a:lnTo>
                    <a:pt x="21250" y="3612666"/>
                  </a:lnTo>
                </a:path>
                <a:path w="7266940" h="5359400">
                  <a:moveTo>
                    <a:pt x="21250" y="3783686"/>
                  </a:moveTo>
                  <a:lnTo>
                    <a:pt x="21250" y="3788745"/>
                  </a:lnTo>
                  <a:lnTo>
                    <a:pt x="21250" y="4002267"/>
                  </a:lnTo>
                  <a:lnTo>
                    <a:pt x="21250" y="4008339"/>
                  </a:lnTo>
                </a:path>
                <a:path w="7266940" h="5359400">
                  <a:moveTo>
                    <a:pt x="21250" y="4018458"/>
                  </a:moveTo>
                  <a:lnTo>
                    <a:pt x="21250" y="4163167"/>
                  </a:lnTo>
                </a:path>
                <a:path w="7266940" h="5359400">
                  <a:moveTo>
                    <a:pt x="31370" y="4163167"/>
                  </a:moveTo>
                  <a:lnTo>
                    <a:pt x="31370" y="4018458"/>
                  </a:lnTo>
                </a:path>
                <a:path w="7266940" h="5359400">
                  <a:moveTo>
                    <a:pt x="31370" y="3783686"/>
                  </a:moveTo>
                  <a:lnTo>
                    <a:pt x="31370" y="3788745"/>
                  </a:lnTo>
                  <a:lnTo>
                    <a:pt x="21250" y="3788745"/>
                  </a:lnTo>
                  <a:lnTo>
                    <a:pt x="21250" y="3772554"/>
                  </a:lnTo>
                  <a:lnTo>
                    <a:pt x="31370" y="3772554"/>
                  </a:lnTo>
                  <a:lnTo>
                    <a:pt x="31370" y="3788745"/>
                  </a:lnTo>
                  <a:lnTo>
                    <a:pt x="31370" y="4002267"/>
                  </a:lnTo>
                  <a:lnTo>
                    <a:pt x="21250" y="4002267"/>
                  </a:lnTo>
                  <a:lnTo>
                    <a:pt x="21250" y="4018458"/>
                  </a:lnTo>
                  <a:lnTo>
                    <a:pt x="31370" y="4018458"/>
                  </a:lnTo>
                  <a:lnTo>
                    <a:pt x="31370" y="4002267"/>
                  </a:lnTo>
                  <a:lnTo>
                    <a:pt x="31370" y="4008339"/>
                  </a:lnTo>
                </a:path>
                <a:path w="7266940" h="5359400">
                  <a:moveTo>
                    <a:pt x="31370" y="4179359"/>
                  </a:moveTo>
                  <a:lnTo>
                    <a:pt x="31370" y="4163167"/>
                  </a:lnTo>
                  <a:lnTo>
                    <a:pt x="21250" y="4163167"/>
                  </a:lnTo>
                  <a:lnTo>
                    <a:pt x="21250" y="4179359"/>
                  </a:lnTo>
                  <a:lnTo>
                    <a:pt x="31370" y="4179359"/>
                  </a:lnTo>
                </a:path>
                <a:path w="7266940" h="5359400">
                  <a:moveTo>
                    <a:pt x="74884" y="4179359"/>
                  </a:moveTo>
                  <a:lnTo>
                    <a:pt x="74884" y="3612666"/>
                  </a:lnTo>
                </a:path>
                <a:path w="7266940" h="5359400">
                  <a:moveTo>
                    <a:pt x="0" y="4179359"/>
                  </a:moveTo>
                  <a:lnTo>
                    <a:pt x="0" y="3612666"/>
                  </a:lnTo>
                </a:path>
                <a:path w="7266940" h="5359400">
                  <a:moveTo>
                    <a:pt x="21250" y="4360498"/>
                  </a:moveTo>
                  <a:lnTo>
                    <a:pt x="31370" y="4360498"/>
                  </a:lnTo>
                </a:path>
                <a:path w="7266940" h="5359400">
                  <a:moveTo>
                    <a:pt x="21250" y="4927191"/>
                  </a:moveTo>
                  <a:lnTo>
                    <a:pt x="31370" y="4927191"/>
                  </a:lnTo>
                </a:path>
                <a:path w="7266940" h="5359400">
                  <a:moveTo>
                    <a:pt x="21250" y="4376689"/>
                  </a:moveTo>
                  <a:lnTo>
                    <a:pt x="21250" y="4520386"/>
                  </a:lnTo>
                </a:path>
                <a:path w="7266940" h="5359400">
                  <a:moveTo>
                    <a:pt x="31370" y="4520386"/>
                  </a:moveTo>
                  <a:lnTo>
                    <a:pt x="31370" y="4376689"/>
                  </a:lnTo>
                </a:path>
                <a:path w="7266940" h="5359400">
                  <a:moveTo>
                    <a:pt x="21250" y="4360498"/>
                  </a:moveTo>
                  <a:lnTo>
                    <a:pt x="21250" y="4376689"/>
                  </a:lnTo>
                  <a:lnTo>
                    <a:pt x="31370" y="4376689"/>
                  </a:lnTo>
                  <a:lnTo>
                    <a:pt x="31370" y="4360498"/>
                  </a:lnTo>
                  <a:lnTo>
                    <a:pt x="21250" y="4360498"/>
                  </a:lnTo>
                </a:path>
                <a:path w="7266940" h="5359400">
                  <a:moveTo>
                    <a:pt x="21250" y="4531518"/>
                  </a:moveTo>
                  <a:lnTo>
                    <a:pt x="21250" y="4536577"/>
                  </a:lnTo>
                  <a:lnTo>
                    <a:pt x="21250" y="4750099"/>
                  </a:lnTo>
                  <a:lnTo>
                    <a:pt x="21250" y="4756171"/>
                  </a:lnTo>
                </a:path>
                <a:path w="7266940" h="5359400">
                  <a:moveTo>
                    <a:pt x="21250" y="4766290"/>
                  </a:moveTo>
                  <a:lnTo>
                    <a:pt x="21250" y="4910999"/>
                  </a:lnTo>
                </a:path>
                <a:path w="7266940" h="5359400">
                  <a:moveTo>
                    <a:pt x="31370" y="4910999"/>
                  </a:moveTo>
                  <a:lnTo>
                    <a:pt x="31370" y="4766290"/>
                  </a:lnTo>
                </a:path>
                <a:path w="7266940" h="5359400">
                  <a:moveTo>
                    <a:pt x="31370" y="4531518"/>
                  </a:moveTo>
                  <a:lnTo>
                    <a:pt x="31370" y="4536577"/>
                  </a:lnTo>
                  <a:lnTo>
                    <a:pt x="21250" y="4536577"/>
                  </a:lnTo>
                  <a:lnTo>
                    <a:pt x="21250" y="4520386"/>
                  </a:lnTo>
                  <a:lnTo>
                    <a:pt x="31370" y="4520386"/>
                  </a:lnTo>
                  <a:lnTo>
                    <a:pt x="31370" y="4536577"/>
                  </a:lnTo>
                  <a:lnTo>
                    <a:pt x="31370" y="4750099"/>
                  </a:lnTo>
                  <a:lnTo>
                    <a:pt x="21250" y="4750099"/>
                  </a:lnTo>
                  <a:lnTo>
                    <a:pt x="21250" y="4766290"/>
                  </a:lnTo>
                  <a:lnTo>
                    <a:pt x="31370" y="4766290"/>
                  </a:lnTo>
                  <a:lnTo>
                    <a:pt x="31370" y="4750099"/>
                  </a:lnTo>
                  <a:lnTo>
                    <a:pt x="31370" y="4756171"/>
                  </a:lnTo>
                </a:path>
                <a:path w="7266940" h="5359400">
                  <a:moveTo>
                    <a:pt x="31370" y="4927191"/>
                  </a:moveTo>
                  <a:lnTo>
                    <a:pt x="31370" y="4910999"/>
                  </a:lnTo>
                  <a:lnTo>
                    <a:pt x="21250" y="4910999"/>
                  </a:lnTo>
                  <a:lnTo>
                    <a:pt x="21250" y="4927191"/>
                  </a:lnTo>
                  <a:lnTo>
                    <a:pt x="31370" y="4927191"/>
                  </a:lnTo>
                </a:path>
                <a:path w="7266940" h="5359400">
                  <a:moveTo>
                    <a:pt x="74884" y="4927191"/>
                  </a:moveTo>
                  <a:lnTo>
                    <a:pt x="74884" y="4360498"/>
                  </a:lnTo>
                </a:path>
                <a:path w="7266940" h="5359400">
                  <a:moveTo>
                    <a:pt x="0" y="4927191"/>
                  </a:moveTo>
                  <a:lnTo>
                    <a:pt x="0" y="4360498"/>
                  </a:lnTo>
                </a:path>
                <a:path w="7266940" h="5359400">
                  <a:moveTo>
                    <a:pt x="21250" y="2842571"/>
                  </a:moveTo>
                  <a:lnTo>
                    <a:pt x="31370" y="2842571"/>
                  </a:lnTo>
                </a:path>
                <a:path w="7266940" h="5359400">
                  <a:moveTo>
                    <a:pt x="21250" y="3409264"/>
                  </a:moveTo>
                  <a:lnTo>
                    <a:pt x="31370" y="3409264"/>
                  </a:lnTo>
                </a:path>
                <a:path w="7266940" h="5359400">
                  <a:moveTo>
                    <a:pt x="21250" y="2858762"/>
                  </a:moveTo>
                  <a:lnTo>
                    <a:pt x="21250" y="2982220"/>
                  </a:lnTo>
                </a:path>
                <a:path w="7266940" h="5359400">
                  <a:moveTo>
                    <a:pt x="31370" y="2982220"/>
                  </a:moveTo>
                  <a:lnTo>
                    <a:pt x="31370" y="2858762"/>
                  </a:lnTo>
                </a:path>
                <a:path w="7266940" h="5359400">
                  <a:moveTo>
                    <a:pt x="21250" y="2842571"/>
                  </a:moveTo>
                  <a:lnTo>
                    <a:pt x="21250" y="2858762"/>
                  </a:lnTo>
                  <a:lnTo>
                    <a:pt x="31370" y="2858762"/>
                  </a:lnTo>
                  <a:lnTo>
                    <a:pt x="31370" y="2842571"/>
                  </a:lnTo>
                  <a:lnTo>
                    <a:pt x="21250" y="2842571"/>
                  </a:lnTo>
                </a:path>
                <a:path w="7266940" h="5359400">
                  <a:moveTo>
                    <a:pt x="21250" y="2992340"/>
                  </a:moveTo>
                  <a:lnTo>
                    <a:pt x="21250" y="2998411"/>
                  </a:lnTo>
                  <a:lnTo>
                    <a:pt x="21250" y="3254435"/>
                  </a:lnTo>
                  <a:lnTo>
                    <a:pt x="21250" y="3259495"/>
                  </a:lnTo>
                </a:path>
                <a:path w="7266940" h="5359400">
                  <a:moveTo>
                    <a:pt x="21250" y="3270626"/>
                  </a:moveTo>
                  <a:lnTo>
                    <a:pt x="21250" y="3393072"/>
                  </a:lnTo>
                </a:path>
                <a:path w="7266940" h="5359400">
                  <a:moveTo>
                    <a:pt x="31370" y="3393072"/>
                  </a:moveTo>
                  <a:lnTo>
                    <a:pt x="31370" y="3270626"/>
                  </a:lnTo>
                </a:path>
                <a:path w="7266940" h="5359400">
                  <a:moveTo>
                    <a:pt x="31370" y="2992340"/>
                  </a:moveTo>
                  <a:lnTo>
                    <a:pt x="31370" y="2998411"/>
                  </a:lnTo>
                  <a:lnTo>
                    <a:pt x="21250" y="2998411"/>
                  </a:lnTo>
                  <a:lnTo>
                    <a:pt x="21250" y="2982220"/>
                  </a:lnTo>
                  <a:lnTo>
                    <a:pt x="31370" y="2982220"/>
                  </a:lnTo>
                  <a:lnTo>
                    <a:pt x="31370" y="2998411"/>
                  </a:lnTo>
                  <a:lnTo>
                    <a:pt x="31370" y="3254435"/>
                  </a:lnTo>
                  <a:lnTo>
                    <a:pt x="21250" y="3254435"/>
                  </a:lnTo>
                  <a:lnTo>
                    <a:pt x="21250" y="3270626"/>
                  </a:lnTo>
                  <a:lnTo>
                    <a:pt x="31370" y="3270626"/>
                  </a:lnTo>
                  <a:lnTo>
                    <a:pt x="31370" y="3254435"/>
                  </a:lnTo>
                  <a:lnTo>
                    <a:pt x="31370" y="3259495"/>
                  </a:lnTo>
                </a:path>
                <a:path w="7266940" h="5359400">
                  <a:moveTo>
                    <a:pt x="31370" y="3409264"/>
                  </a:moveTo>
                  <a:lnTo>
                    <a:pt x="31370" y="3393072"/>
                  </a:lnTo>
                  <a:lnTo>
                    <a:pt x="21250" y="3393072"/>
                  </a:lnTo>
                  <a:lnTo>
                    <a:pt x="21250" y="3409264"/>
                  </a:lnTo>
                  <a:lnTo>
                    <a:pt x="31370" y="3409264"/>
                  </a:lnTo>
                </a:path>
                <a:path w="7266940" h="5359400">
                  <a:moveTo>
                    <a:pt x="74884" y="3409264"/>
                  </a:moveTo>
                  <a:lnTo>
                    <a:pt x="74884" y="2842571"/>
                  </a:lnTo>
                </a:path>
                <a:path w="7266940" h="5359400">
                  <a:moveTo>
                    <a:pt x="0" y="3409264"/>
                  </a:moveTo>
                  <a:lnTo>
                    <a:pt x="0" y="2842571"/>
                  </a:lnTo>
                </a:path>
                <a:path w="7266940" h="5359400">
                  <a:moveTo>
                    <a:pt x="352159" y="4841175"/>
                  </a:moveTo>
                  <a:lnTo>
                    <a:pt x="342039" y="4841175"/>
                  </a:lnTo>
                  <a:lnTo>
                    <a:pt x="342039" y="4990944"/>
                  </a:lnTo>
                  <a:lnTo>
                    <a:pt x="74884" y="4990944"/>
                  </a:lnTo>
                  <a:lnTo>
                    <a:pt x="74884" y="4927191"/>
                  </a:lnTo>
                </a:path>
                <a:path w="7266940" h="5359400">
                  <a:moveTo>
                    <a:pt x="0" y="4927191"/>
                  </a:moveTo>
                  <a:lnTo>
                    <a:pt x="0" y="5065828"/>
                  </a:lnTo>
                  <a:lnTo>
                    <a:pt x="731640" y="5065828"/>
                  </a:lnTo>
                </a:path>
                <a:path w="7266940" h="5359400">
                  <a:moveTo>
                    <a:pt x="0" y="4179359"/>
                  </a:moveTo>
                  <a:lnTo>
                    <a:pt x="0" y="4360498"/>
                  </a:lnTo>
                </a:path>
                <a:path w="7266940" h="5359400">
                  <a:moveTo>
                    <a:pt x="0" y="3409264"/>
                  </a:moveTo>
                  <a:lnTo>
                    <a:pt x="0" y="3612666"/>
                  </a:lnTo>
                </a:path>
                <a:path w="7266940" h="5359400">
                  <a:moveTo>
                    <a:pt x="0" y="4179359"/>
                  </a:moveTo>
                  <a:lnTo>
                    <a:pt x="21250" y="4179359"/>
                  </a:lnTo>
                  <a:lnTo>
                    <a:pt x="31370" y="4179359"/>
                  </a:lnTo>
                  <a:lnTo>
                    <a:pt x="74884" y="4179359"/>
                  </a:lnTo>
                </a:path>
                <a:path w="7266940" h="5359400">
                  <a:moveTo>
                    <a:pt x="0" y="3612666"/>
                  </a:moveTo>
                  <a:lnTo>
                    <a:pt x="21250" y="3612666"/>
                  </a:lnTo>
                  <a:lnTo>
                    <a:pt x="31370" y="3612666"/>
                  </a:lnTo>
                  <a:lnTo>
                    <a:pt x="74884" y="3612666"/>
                  </a:lnTo>
                </a:path>
                <a:path w="7266940" h="5359400">
                  <a:moveTo>
                    <a:pt x="0" y="4927191"/>
                  </a:moveTo>
                  <a:lnTo>
                    <a:pt x="21250" y="4927191"/>
                  </a:lnTo>
                  <a:lnTo>
                    <a:pt x="31370" y="4927191"/>
                  </a:lnTo>
                  <a:lnTo>
                    <a:pt x="74884" y="4927191"/>
                  </a:lnTo>
                </a:path>
                <a:path w="7266940" h="5359400">
                  <a:moveTo>
                    <a:pt x="0" y="4360498"/>
                  </a:moveTo>
                  <a:lnTo>
                    <a:pt x="21250" y="4360498"/>
                  </a:lnTo>
                  <a:lnTo>
                    <a:pt x="31370" y="4360498"/>
                  </a:lnTo>
                  <a:lnTo>
                    <a:pt x="74884" y="4360498"/>
                  </a:lnTo>
                </a:path>
                <a:path w="7266940" h="5359400">
                  <a:moveTo>
                    <a:pt x="0" y="3409264"/>
                  </a:moveTo>
                  <a:lnTo>
                    <a:pt x="21250" y="3409264"/>
                  </a:lnTo>
                  <a:lnTo>
                    <a:pt x="31370" y="3409264"/>
                  </a:lnTo>
                  <a:lnTo>
                    <a:pt x="74884" y="3409264"/>
                  </a:lnTo>
                </a:path>
                <a:path w="7266940" h="5359400">
                  <a:moveTo>
                    <a:pt x="0" y="2842571"/>
                  </a:moveTo>
                  <a:lnTo>
                    <a:pt x="21250" y="2842571"/>
                  </a:lnTo>
                  <a:lnTo>
                    <a:pt x="31370" y="2842571"/>
                  </a:lnTo>
                  <a:lnTo>
                    <a:pt x="74884" y="2842571"/>
                  </a:lnTo>
                </a:path>
                <a:path w="7266940" h="5359400">
                  <a:moveTo>
                    <a:pt x="21250" y="4927191"/>
                  </a:moveTo>
                  <a:lnTo>
                    <a:pt x="21250" y="5044577"/>
                  </a:lnTo>
                  <a:lnTo>
                    <a:pt x="105242" y="5044577"/>
                  </a:lnTo>
                </a:path>
                <a:path w="7266940" h="5359400">
                  <a:moveTo>
                    <a:pt x="21250" y="3555997"/>
                  </a:moveTo>
                  <a:lnTo>
                    <a:pt x="21250" y="3612666"/>
                  </a:lnTo>
                </a:path>
                <a:path w="7266940" h="5359400">
                  <a:moveTo>
                    <a:pt x="21250" y="3409264"/>
                  </a:moveTo>
                  <a:lnTo>
                    <a:pt x="21250" y="3465933"/>
                  </a:lnTo>
                </a:path>
                <a:path w="7266940" h="5359400">
                  <a:moveTo>
                    <a:pt x="21250" y="4313948"/>
                  </a:moveTo>
                  <a:lnTo>
                    <a:pt x="21250" y="4360498"/>
                  </a:lnTo>
                </a:path>
                <a:path w="7266940" h="5359400">
                  <a:moveTo>
                    <a:pt x="21250" y="4179359"/>
                  </a:moveTo>
                  <a:lnTo>
                    <a:pt x="21250" y="4225908"/>
                  </a:lnTo>
                </a:path>
                <a:path w="7266940" h="5359400">
                  <a:moveTo>
                    <a:pt x="5968489" y="5044577"/>
                  </a:moveTo>
                  <a:lnTo>
                    <a:pt x="5968489" y="5033446"/>
                  </a:lnTo>
                </a:path>
                <a:path w="7266940" h="5359400">
                  <a:moveTo>
                    <a:pt x="6535181" y="5044577"/>
                  </a:moveTo>
                  <a:lnTo>
                    <a:pt x="6535181" y="5033446"/>
                  </a:lnTo>
                </a:path>
                <a:path w="7266940" h="5359400">
                  <a:moveTo>
                    <a:pt x="5984680" y="5044577"/>
                  </a:moveTo>
                  <a:lnTo>
                    <a:pt x="6129389" y="5044577"/>
                  </a:lnTo>
                </a:path>
                <a:path w="7266940" h="5359400">
                  <a:moveTo>
                    <a:pt x="6129389" y="5033446"/>
                  </a:moveTo>
                  <a:lnTo>
                    <a:pt x="5984680" y="5033446"/>
                  </a:lnTo>
                </a:path>
                <a:path w="7266940" h="5359400">
                  <a:moveTo>
                    <a:pt x="5968489" y="5044577"/>
                  </a:moveTo>
                  <a:lnTo>
                    <a:pt x="5984680" y="5044577"/>
                  </a:lnTo>
                  <a:lnTo>
                    <a:pt x="5984680" y="5033446"/>
                  </a:lnTo>
                  <a:lnTo>
                    <a:pt x="5968489" y="5033446"/>
                  </a:lnTo>
                  <a:lnTo>
                    <a:pt x="5968489" y="5044577"/>
                  </a:lnTo>
                </a:path>
                <a:path w="7266940" h="5359400">
                  <a:moveTo>
                    <a:pt x="6139508" y="5044577"/>
                  </a:moveTo>
                  <a:lnTo>
                    <a:pt x="6144568" y="5044577"/>
                  </a:lnTo>
                  <a:lnTo>
                    <a:pt x="6359102" y="5044577"/>
                  </a:lnTo>
                  <a:lnTo>
                    <a:pt x="6364162" y="5044577"/>
                  </a:lnTo>
                </a:path>
                <a:path w="7266940" h="5359400">
                  <a:moveTo>
                    <a:pt x="6374281" y="5044577"/>
                  </a:moveTo>
                  <a:lnTo>
                    <a:pt x="6518990" y="5044577"/>
                  </a:lnTo>
                </a:path>
                <a:path w="7266940" h="5359400">
                  <a:moveTo>
                    <a:pt x="6518990" y="5033446"/>
                  </a:moveTo>
                  <a:lnTo>
                    <a:pt x="6374281" y="5033446"/>
                  </a:lnTo>
                </a:path>
                <a:path w="7266940" h="5359400">
                  <a:moveTo>
                    <a:pt x="6139508" y="5033446"/>
                  </a:moveTo>
                  <a:lnTo>
                    <a:pt x="6144568" y="5033446"/>
                  </a:lnTo>
                  <a:lnTo>
                    <a:pt x="6144568" y="5044577"/>
                  </a:lnTo>
                  <a:lnTo>
                    <a:pt x="6129389" y="5044577"/>
                  </a:lnTo>
                  <a:lnTo>
                    <a:pt x="6129389" y="5033446"/>
                  </a:lnTo>
                  <a:lnTo>
                    <a:pt x="6144568" y="5033446"/>
                  </a:lnTo>
                  <a:lnTo>
                    <a:pt x="6359102" y="5033446"/>
                  </a:lnTo>
                  <a:lnTo>
                    <a:pt x="6359102" y="5044577"/>
                  </a:lnTo>
                  <a:lnTo>
                    <a:pt x="6374281" y="5044577"/>
                  </a:lnTo>
                  <a:lnTo>
                    <a:pt x="6374281" y="5033446"/>
                  </a:lnTo>
                  <a:lnTo>
                    <a:pt x="6359102" y="5033446"/>
                  </a:lnTo>
                  <a:lnTo>
                    <a:pt x="6364162" y="5033446"/>
                  </a:lnTo>
                </a:path>
                <a:path w="7266940" h="5359400">
                  <a:moveTo>
                    <a:pt x="6535181" y="5033446"/>
                  </a:moveTo>
                  <a:lnTo>
                    <a:pt x="6518990" y="5033446"/>
                  </a:lnTo>
                  <a:lnTo>
                    <a:pt x="6518990" y="5044577"/>
                  </a:lnTo>
                  <a:lnTo>
                    <a:pt x="6535181" y="5044577"/>
                  </a:lnTo>
                  <a:lnTo>
                    <a:pt x="6535181" y="5033446"/>
                  </a:lnTo>
                </a:path>
                <a:path w="7266940" h="5359400">
                  <a:moveTo>
                    <a:pt x="6535181" y="4990944"/>
                  </a:moveTo>
                  <a:lnTo>
                    <a:pt x="5968489" y="4990944"/>
                  </a:lnTo>
                </a:path>
                <a:path w="7266940" h="5359400">
                  <a:moveTo>
                    <a:pt x="6535181" y="5065828"/>
                  </a:moveTo>
                  <a:lnTo>
                    <a:pt x="5968489" y="5065828"/>
                  </a:lnTo>
                </a:path>
                <a:path w="7266940" h="5359400">
                  <a:moveTo>
                    <a:pt x="6535181" y="4990944"/>
                  </a:moveTo>
                  <a:lnTo>
                    <a:pt x="6555420" y="4990944"/>
                  </a:lnTo>
                  <a:lnTo>
                    <a:pt x="6555420" y="4510267"/>
                  </a:lnTo>
                  <a:lnTo>
                    <a:pt x="6576671" y="4510267"/>
                  </a:lnTo>
                  <a:lnTo>
                    <a:pt x="6555420" y="4510267"/>
                  </a:lnTo>
                  <a:lnTo>
                    <a:pt x="6576671" y="4510267"/>
                  </a:lnTo>
                </a:path>
                <a:path w="7266940" h="5359400">
                  <a:moveTo>
                    <a:pt x="7191938" y="4927191"/>
                  </a:moveTo>
                  <a:lnTo>
                    <a:pt x="7191938" y="4990944"/>
                  </a:lnTo>
                  <a:lnTo>
                    <a:pt x="6576671" y="4990944"/>
                  </a:lnTo>
                  <a:lnTo>
                    <a:pt x="6576671" y="4510267"/>
                  </a:lnTo>
                  <a:lnTo>
                    <a:pt x="6576671" y="4504195"/>
                  </a:lnTo>
                  <a:lnTo>
                    <a:pt x="6555420" y="4504195"/>
                  </a:lnTo>
                  <a:lnTo>
                    <a:pt x="6555420" y="4510267"/>
                  </a:lnTo>
                </a:path>
                <a:path w="7266940" h="5359400">
                  <a:moveTo>
                    <a:pt x="6535181" y="4990944"/>
                  </a:moveTo>
                  <a:lnTo>
                    <a:pt x="6535181" y="5033446"/>
                  </a:lnTo>
                  <a:lnTo>
                    <a:pt x="6535181" y="5044577"/>
                  </a:lnTo>
                  <a:lnTo>
                    <a:pt x="6535181" y="5065828"/>
                  </a:lnTo>
                  <a:lnTo>
                    <a:pt x="7266822" y="5065828"/>
                  </a:lnTo>
                  <a:lnTo>
                    <a:pt x="7266822" y="4927191"/>
                  </a:lnTo>
                </a:path>
                <a:path w="7266940" h="5359400">
                  <a:moveTo>
                    <a:pt x="5968489" y="5065828"/>
                  </a:moveTo>
                  <a:lnTo>
                    <a:pt x="5968489" y="5044577"/>
                  </a:lnTo>
                  <a:lnTo>
                    <a:pt x="5968489" y="5033446"/>
                  </a:lnTo>
                  <a:lnTo>
                    <a:pt x="5968489" y="4990944"/>
                  </a:lnTo>
                </a:path>
                <a:path w="7266940" h="5359400">
                  <a:moveTo>
                    <a:pt x="7161579" y="5044577"/>
                  </a:moveTo>
                  <a:lnTo>
                    <a:pt x="7245571" y="5044577"/>
                  </a:lnTo>
                  <a:lnTo>
                    <a:pt x="7245571" y="4927191"/>
                  </a:lnTo>
                </a:path>
                <a:path w="7266940" h="5359400">
                  <a:moveTo>
                    <a:pt x="6935914" y="5044577"/>
                  </a:moveTo>
                  <a:lnTo>
                    <a:pt x="7071516" y="5044577"/>
                  </a:lnTo>
                </a:path>
                <a:path w="7266940" h="5359400">
                  <a:moveTo>
                    <a:pt x="6709237" y="5044577"/>
                  </a:moveTo>
                  <a:lnTo>
                    <a:pt x="6844839" y="5044577"/>
                  </a:lnTo>
                </a:path>
                <a:path w="7266940" h="5359400">
                  <a:moveTo>
                    <a:pt x="6535181" y="5044577"/>
                  </a:moveTo>
                  <a:lnTo>
                    <a:pt x="6619173" y="5044577"/>
                  </a:lnTo>
                </a:path>
                <a:path w="7266940" h="5359400">
                  <a:moveTo>
                    <a:pt x="5038505" y="5338043"/>
                  </a:moveTo>
                  <a:lnTo>
                    <a:pt x="5038505" y="5327923"/>
                  </a:lnTo>
                </a:path>
                <a:path w="7266940" h="5359400">
                  <a:moveTo>
                    <a:pt x="4471813" y="5338043"/>
                  </a:moveTo>
                  <a:lnTo>
                    <a:pt x="4471813" y="5327923"/>
                  </a:lnTo>
                </a:path>
                <a:path w="7266940" h="5359400">
                  <a:moveTo>
                    <a:pt x="5022314" y="5338043"/>
                  </a:moveTo>
                  <a:lnTo>
                    <a:pt x="4878617" y="5338043"/>
                  </a:lnTo>
                </a:path>
                <a:path w="7266940" h="5359400">
                  <a:moveTo>
                    <a:pt x="4878617" y="5327923"/>
                  </a:moveTo>
                  <a:lnTo>
                    <a:pt x="5022314" y="5327923"/>
                  </a:lnTo>
                </a:path>
                <a:path w="7266940" h="5359400">
                  <a:moveTo>
                    <a:pt x="5038505" y="5338043"/>
                  </a:moveTo>
                  <a:lnTo>
                    <a:pt x="5022314" y="5338043"/>
                  </a:lnTo>
                  <a:lnTo>
                    <a:pt x="5022314" y="5327923"/>
                  </a:lnTo>
                  <a:lnTo>
                    <a:pt x="5038505" y="5327923"/>
                  </a:lnTo>
                  <a:lnTo>
                    <a:pt x="5038505" y="5338043"/>
                  </a:lnTo>
                </a:path>
                <a:path w="7266940" h="5359400">
                  <a:moveTo>
                    <a:pt x="4867486" y="5338043"/>
                  </a:moveTo>
                  <a:lnTo>
                    <a:pt x="4862426" y="5338043"/>
                  </a:lnTo>
                  <a:lnTo>
                    <a:pt x="4648904" y="5338043"/>
                  </a:lnTo>
                  <a:lnTo>
                    <a:pt x="4642832" y="5338043"/>
                  </a:lnTo>
                </a:path>
                <a:path w="7266940" h="5359400">
                  <a:moveTo>
                    <a:pt x="4632713" y="5338043"/>
                  </a:moveTo>
                  <a:lnTo>
                    <a:pt x="4488004" y="5338043"/>
                  </a:lnTo>
                </a:path>
                <a:path w="7266940" h="5359400">
                  <a:moveTo>
                    <a:pt x="4488004" y="5327923"/>
                  </a:moveTo>
                  <a:lnTo>
                    <a:pt x="4632713" y="5327923"/>
                  </a:lnTo>
                </a:path>
                <a:path w="7266940" h="5359400">
                  <a:moveTo>
                    <a:pt x="4867486" y="5327923"/>
                  </a:moveTo>
                  <a:lnTo>
                    <a:pt x="4862426" y="5327923"/>
                  </a:lnTo>
                  <a:lnTo>
                    <a:pt x="4862426" y="5338043"/>
                  </a:lnTo>
                  <a:lnTo>
                    <a:pt x="4878617" y="5338043"/>
                  </a:lnTo>
                  <a:lnTo>
                    <a:pt x="4878617" y="5327923"/>
                  </a:lnTo>
                  <a:lnTo>
                    <a:pt x="4862426" y="5327923"/>
                  </a:lnTo>
                  <a:lnTo>
                    <a:pt x="4648904" y="5327923"/>
                  </a:lnTo>
                  <a:lnTo>
                    <a:pt x="4648904" y="5338043"/>
                  </a:lnTo>
                  <a:lnTo>
                    <a:pt x="4632713" y="5338043"/>
                  </a:lnTo>
                  <a:lnTo>
                    <a:pt x="4632713" y="5327923"/>
                  </a:lnTo>
                  <a:lnTo>
                    <a:pt x="4648904" y="5327923"/>
                  </a:lnTo>
                  <a:lnTo>
                    <a:pt x="4642832" y="5327923"/>
                  </a:lnTo>
                </a:path>
                <a:path w="7266940" h="5359400">
                  <a:moveTo>
                    <a:pt x="4471813" y="5327923"/>
                  </a:moveTo>
                  <a:lnTo>
                    <a:pt x="4488004" y="5327923"/>
                  </a:lnTo>
                  <a:lnTo>
                    <a:pt x="4488004" y="5338043"/>
                  </a:lnTo>
                  <a:lnTo>
                    <a:pt x="4471813" y="5338043"/>
                  </a:lnTo>
                  <a:lnTo>
                    <a:pt x="4471813" y="5327923"/>
                  </a:lnTo>
                </a:path>
                <a:path w="7266940" h="5359400">
                  <a:moveTo>
                    <a:pt x="4471813" y="5284410"/>
                  </a:moveTo>
                  <a:lnTo>
                    <a:pt x="5038505" y="5284410"/>
                  </a:lnTo>
                </a:path>
                <a:path w="7266940" h="5359400">
                  <a:moveTo>
                    <a:pt x="4471813" y="5359294"/>
                  </a:moveTo>
                  <a:lnTo>
                    <a:pt x="5038505" y="5359294"/>
                  </a:lnTo>
                </a:path>
                <a:path w="7266940" h="5359400">
                  <a:moveTo>
                    <a:pt x="5787349" y="5338043"/>
                  </a:moveTo>
                  <a:lnTo>
                    <a:pt x="5787349" y="5327923"/>
                  </a:lnTo>
                </a:path>
                <a:path w="7266940" h="5359400">
                  <a:moveTo>
                    <a:pt x="5220657" y="5338043"/>
                  </a:moveTo>
                  <a:lnTo>
                    <a:pt x="5220657" y="5327923"/>
                  </a:lnTo>
                </a:path>
                <a:path w="7266940" h="5359400">
                  <a:moveTo>
                    <a:pt x="5771158" y="5338043"/>
                  </a:moveTo>
                  <a:lnTo>
                    <a:pt x="5626449" y="5338043"/>
                  </a:lnTo>
                </a:path>
                <a:path w="7266940" h="5359400">
                  <a:moveTo>
                    <a:pt x="5626449" y="5327923"/>
                  </a:moveTo>
                  <a:lnTo>
                    <a:pt x="5771158" y="5327923"/>
                  </a:lnTo>
                </a:path>
                <a:path w="7266940" h="5359400">
                  <a:moveTo>
                    <a:pt x="5787349" y="5338043"/>
                  </a:moveTo>
                  <a:lnTo>
                    <a:pt x="5771158" y="5338043"/>
                  </a:lnTo>
                  <a:lnTo>
                    <a:pt x="5771158" y="5327923"/>
                  </a:lnTo>
                  <a:lnTo>
                    <a:pt x="5787349" y="5327923"/>
                  </a:lnTo>
                  <a:lnTo>
                    <a:pt x="5787349" y="5338043"/>
                  </a:lnTo>
                </a:path>
                <a:path w="7266940" h="5359400">
                  <a:moveTo>
                    <a:pt x="5616330" y="5338043"/>
                  </a:moveTo>
                  <a:lnTo>
                    <a:pt x="5610258" y="5338043"/>
                  </a:lnTo>
                  <a:lnTo>
                    <a:pt x="5396736" y="5338043"/>
                  </a:lnTo>
                  <a:lnTo>
                    <a:pt x="5391676" y="5338043"/>
                  </a:lnTo>
                </a:path>
                <a:path w="7266940" h="5359400">
                  <a:moveTo>
                    <a:pt x="5380545" y="5338043"/>
                  </a:moveTo>
                  <a:lnTo>
                    <a:pt x="5236848" y="5338043"/>
                  </a:lnTo>
                </a:path>
                <a:path w="7266940" h="5359400">
                  <a:moveTo>
                    <a:pt x="5236848" y="5327923"/>
                  </a:moveTo>
                  <a:lnTo>
                    <a:pt x="5380545" y="5327923"/>
                  </a:lnTo>
                </a:path>
                <a:path w="7266940" h="5359400">
                  <a:moveTo>
                    <a:pt x="5616330" y="5327923"/>
                  </a:moveTo>
                  <a:lnTo>
                    <a:pt x="5610258" y="5327923"/>
                  </a:lnTo>
                  <a:lnTo>
                    <a:pt x="5610258" y="5338043"/>
                  </a:lnTo>
                  <a:lnTo>
                    <a:pt x="5626449" y="5338043"/>
                  </a:lnTo>
                  <a:lnTo>
                    <a:pt x="5626449" y="5327923"/>
                  </a:lnTo>
                  <a:lnTo>
                    <a:pt x="5610258" y="5327923"/>
                  </a:lnTo>
                  <a:lnTo>
                    <a:pt x="5396736" y="5327923"/>
                  </a:lnTo>
                  <a:lnTo>
                    <a:pt x="5396736" y="5338043"/>
                  </a:lnTo>
                  <a:lnTo>
                    <a:pt x="5380545" y="5338043"/>
                  </a:lnTo>
                  <a:lnTo>
                    <a:pt x="5380545" y="5327923"/>
                  </a:lnTo>
                  <a:lnTo>
                    <a:pt x="5396736" y="5327923"/>
                  </a:lnTo>
                  <a:lnTo>
                    <a:pt x="5391676" y="5327923"/>
                  </a:lnTo>
                </a:path>
                <a:path w="7266940" h="5359400">
                  <a:moveTo>
                    <a:pt x="5220657" y="5327923"/>
                  </a:moveTo>
                  <a:lnTo>
                    <a:pt x="5236848" y="5327923"/>
                  </a:lnTo>
                  <a:lnTo>
                    <a:pt x="5236848" y="5338043"/>
                  </a:lnTo>
                  <a:lnTo>
                    <a:pt x="5220657" y="5338043"/>
                  </a:lnTo>
                  <a:lnTo>
                    <a:pt x="5220657" y="5327923"/>
                  </a:lnTo>
                </a:path>
                <a:path w="7266940" h="5359400">
                  <a:moveTo>
                    <a:pt x="5220657" y="5284410"/>
                  </a:moveTo>
                  <a:lnTo>
                    <a:pt x="5787349" y="5284410"/>
                  </a:lnTo>
                </a:path>
                <a:path w="7266940" h="5359400">
                  <a:moveTo>
                    <a:pt x="5220657" y="5359294"/>
                  </a:moveTo>
                  <a:lnTo>
                    <a:pt x="5787349" y="5359294"/>
                  </a:lnTo>
                </a:path>
                <a:path w="7266940" h="5359400">
                  <a:moveTo>
                    <a:pt x="4471813" y="5359294"/>
                  </a:moveTo>
                  <a:lnTo>
                    <a:pt x="4471813" y="5338043"/>
                  </a:lnTo>
                  <a:lnTo>
                    <a:pt x="4471813" y="5327923"/>
                  </a:lnTo>
                  <a:lnTo>
                    <a:pt x="4471813" y="5284410"/>
                  </a:lnTo>
                </a:path>
                <a:path w="7266940" h="5359400">
                  <a:moveTo>
                    <a:pt x="5038505" y="5359294"/>
                  </a:moveTo>
                  <a:lnTo>
                    <a:pt x="5038505" y="5338043"/>
                  </a:lnTo>
                  <a:lnTo>
                    <a:pt x="5038505" y="5327923"/>
                  </a:lnTo>
                  <a:lnTo>
                    <a:pt x="5038505" y="5284410"/>
                  </a:lnTo>
                </a:path>
                <a:path w="7266940" h="5359400">
                  <a:moveTo>
                    <a:pt x="5220657" y="5359294"/>
                  </a:moveTo>
                  <a:lnTo>
                    <a:pt x="5220657" y="5338043"/>
                  </a:lnTo>
                  <a:lnTo>
                    <a:pt x="5220657" y="5327923"/>
                  </a:lnTo>
                  <a:lnTo>
                    <a:pt x="5220657" y="5284410"/>
                  </a:lnTo>
                </a:path>
                <a:path w="7266940" h="5359400">
                  <a:moveTo>
                    <a:pt x="5787349" y="5359294"/>
                  </a:moveTo>
                  <a:lnTo>
                    <a:pt x="5787349" y="5338043"/>
                  </a:lnTo>
                  <a:lnTo>
                    <a:pt x="5787349" y="5327923"/>
                  </a:lnTo>
                  <a:lnTo>
                    <a:pt x="5787349" y="5284410"/>
                  </a:lnTo>
                </a:path>
                <a:path w="7266940" h="5359400">
                  <a:moveTo>
                    <a:pt x="5038505" y="5338043"/>
                  </a:moveTo>
                  <a:lnTo>
                    <a:pt x="5085055" y="5338043"/>
                  </a:lnTo>
                </a:path>
                <a:path w="7266940" h="5359400">
                  <a:moveTo>
                    <a:pt x="5038505" y="5359294"/>
                  </a:moveTo>
                  <a:lnTo>
                    <a:pt x="5220657" y="5359294"/>
                  </a:lnTo>
                </a:path>
                <a:path w="7266940" h="5359400">
                  <a:moveTo>
                    <a:pt x="5174107" y="5338043"/>
                  </a:moveTo>
                  <a:lnTo>
                    <a:pt x="5220657" y="5338043"/>
                  </a:lnTo>
                  <a:lnTo>
                    <a:pt x="5220657" y="5338043"/>
                  </a:lnTo>
                </a:path>
                <a:path w="7266940" h="5359400">
                  <a:moveTo>
                    <a:pt x="7245571" y="2939718"/>
                  </a:moveTo>
                  <a:lnTo>
                    <a:pt x="7235452" y="2939718"/>
                  </a:lnTo>
                </a:path>
                <a:path w="7266940" h="5359400">
                  <a:moveTo>
                    <a:pt x="7245571" y="3430515"/>
                  </a:moveTo>
                  <a:lnTo>
                    <a:pt x="7235452" y="3430515"/>
                  </a:lnTo>
                </a:path>
                <a:path w="7266940" h="5359400">
                  <a:moveTo>
                    <a:pt x="7245571" y="2954897"/>
                  </a:moveTo>
                  <a:lnTo>
                    <a:pt x="7245571" y="3078356"/>
                  </a:lnTo>
                </a:path>
                <a:path w="7266940" h="5359400">
                  <a:moveTo>
                    <a:pt x="7235452" y="3078356"/>
                  </a:moveTo>
                  <a:lnTo>
                    <a:pt x="7235452" y="2954897"/>
                  </a:lnTo>
                </a:path>
                <a:path w="7266940" h="5359400">
                  <a:moveTo>
                    <a:pt x="7245571" y="2939718"/>
                  </a:moveTo>
                  <a:lnTo>
                    <a:pt x="7245571" y="2954897"/>
                  </a:lnTo>
                  <a:lnTo>
                    <a:pt x="7235452" y="2954897"/>
                  </a:lnTo>
                  <a:lnTo>
                    <a:pt x="7235452" y="2939718"/>
                  </a:lnTo>
                  <a:lnTo>
                    <a:pt x="7245571" y="2939718"/>
                  </a:lnTo>
                </a:path>
                <a:path w="7266940" h="5359400">
                  <a:moveTo>
                    <a:pt x="7245571" y="3291877"/>
                  </a:moveTo>
                  <a:lnTo>
                    <a:pt x="7245571" y="3414323"/>
                  </a:lnTo>
                </a:path>
                <a:path w="7266940" h="5359400">
                  <a:moveTo>
                    <a:pt x="7235452" y="3414323"/>
                  </a:moveTo>
                  <a:lnTo>
                    <a:pt x="7235452" y="3291877"/>
                  </a:lnTo>
                </a:path>
                <a:path w="7266940" h="5359400">
                  <a:moveTo>
                    <a:pt x="7235452" y="3430515"/>
                  </a:moveTo>
                  <a:lnTo>
                    <a:pt x="7235452" y="3414323"/>
                  </a:lnTo>
                  <a:lnTo>
                    <a:pt x="7245571" y="3414323"/>
                  </a:lnTo>
                  <a:lnTo>
                    <a:pt x="7245571" y="3430515"/>
                  </a:lnTo>
                  <a:lnTo>
                    <a:pt x="7235452" y="3430515"/>
                  </a:lnTo>
                </a:path>
                <a:path w="7266940" h="5359400">
                  <a:moveTo>
                    <a:pt x="7191938" y="3430515"/>
                  </a:moveTo>
                  <a:lnTo>
                    <a:pt x="7191938" y="2939718"/>
                  </a:lnTo>
                </a:path>
                <a:path w="7266940" h="5359400">
                  <a:moveTo>
                    <a:pt x="7266822" y="3430515"/>
                  </a:moveTo>
                  <a:lnTo>
                    <a:pt x="7266822" y="2939718"/>
                  </a:lnTo>
                </a:path>
                <a:path w="7266940" h="5359400">
                  <a:moveTo>
                    <a:pt x="7245571" y="2298141"/>
                  </a:moveTo>
                  <a:lnTo>
                    <a:pt x="7235452" y="2298141"/>
                  </a:lnTo>
                </a:path>
                <a:path w="7266940" h="5359400">
                  <a:moveTo>
                    <a:pt x="7245571" y="2757567"/>
                  </a:moveTo>
                  <a:lnTo>
                    <a:pt x="7235452" y="2757567"/>
                  </a:lnTo>
                </a:path>
                <a:path w="7266940" h="5359400">
                  <a:moveTo>
                    <a:pt x="7245571" y="2314332"/>
                  </a:moveTo>
                  <a:lnTo>
                    <a:pt x="7245571" y="2436778"/>
                  </a:lnTo>
                </a:path>
                <a:path w="7266940" h="5359400">
                  <a:moveTo>
                    <a:pt x="7235452" y="2436778"/>
                  </a:moveTo>
                  <a:lnTo>
                    <a:pt x="7235452" y="2314332"/>
                  </a:lnTo>
                </a:path>
                <a:path w="7266940" h="5359400">
                  <a:moveTo>
                    <a:pt x="7245571" y="2298141"/>
                  </a:moveTo>
                  <a:lnTo>
                    <a:pt x="7245571" y="2314332"/>
                  </a:lnTo>
                  <a:lnTo>
                    <a:pt x="7235452" y="2314332"/>
                  </a:lnTo>
                  <a:lnTo>
                    <a:pt x="7235452" y="2298141"/>
                  </a:lnTo>
                  <a:lnTo>
                    <a:pt x="7245571" y="2298141"/>
                  </a:lnTo>
                </a:path>
                <a:path w="7266940" h="5359400">
                  <a:moveTo>
                    <a:pt x="7245571" y="2618930"/>
                  </a:moveTo>
                  <a:lnTo>
                    <a:pt x="7245571" y="2741376"/>
                  </a:lnTo>
                </a:path>
                <a:path w="7266940" h="5359400">
                  <a:moveTo>
                    <a:pt x="7235452" y="2741376"/>
                  </a:moveTo>
                  <a:lnTo>
                    <a:pt x="7235452" y="2618930"/>
                  </a:lnTo>
                </a:path>
                <a:path w="7266940" h="5359400">
                  <a:moveTo>
                    <a:pt x="7235452" y="2757567"/>
                  </a:moveTo>
                  <a:lnTo>
                    <a:pt x="7235452" y="2741376"/>
                  </a:lnTo>
                  <a:lnTo>
                    <a:pt x="7245571" y="2741376"/>
                  </a:lnTo>
                  <a:lnTo>
                    <a:pt x="7245571" y="2757567"/>
                  </a:lnTo>
                  <a:lnTo>
                    <a:pt x="7235452" y="2757567"/>
                  </a:lnTo>
                </a:path>
                <a:path w="7266940" h="5359400">
                  <a:moveTo>
                    <a:pt x="7191938" y="2757567"/>
                  </a:moveTo>
                  <a:lnTo>
                    <a:pt x="7191938" y="2298141"/>
                  </a:lnTo>
                </a:path>
                <a:path w="7266940" h="5359400">
                  <a:moveTo>
                    <a:pt x="7266822" y="2939718"/>
                  </a:moveTo>
                  <a:lnTo>
                    <a:pt x="7266822" y="2757567"/>
                  </a:lnTo>
                  <a:lnTo>
                    <a:pt x="7266822" y="2298141"/>
                  </a:lnTo>
                  <a:lnTo>
                    <a:pt x="7266822" y="2207065"/>
                  </a:lnTo>
                  <a:lnTo>
                    <a:pt x="7266822" y="2115990"/>
                  </a:lnTo>
                </a:path>
                <a:path w="7266940" h="5359400">
                  <a:moveTo>
                    <a:pt x="7266822" y="3612666"/>
                  </a:moveTo>
                  <a:lnTo>
                    <a:pt x="7266822" y="3521590"/>
                  </a:lnTo>
                  <a:lnTo>
                    <a:pt x="7266822" y="3430515"/>
                  </a:lnTo>
                </a:path>
                <a:path w="7266940" h="5359400">
                  <a:moveTo>
                    <a:pt x="6924783" y="3516531"/>
                  </a:moveTo>
                  <a:lnTo>
                    <a:pt x="7191938" y="3516531"/>
                  </a:lnTo>
                  <a:lnTo>
                    <a:pt x="7191938" y="3521590"/>
                  </a:lnTo>
                  <a:lnTo>
                    <a:pt x="7191938" y="3612666"/>
                  </a:lnTo>
                </a:path>
                <a:path w="7266940" h="5359400">
                  <a:moveTo>
                    <a:pt x="7191938" y="3430515"/>
                  </a:moveTo>
                  <a:lnTo>
                    <a:pt x="7191938" y="3495280"/>
                  </a:lnTo>
                  <a:lnTo>
                    <a:pt x="6924783" y="3495280"/>
                  </a:lnTo>
                </a:path>
                <a:path w="7266940" h="5359400">
                  <a:moveTo>
                    <a:pt x="7266822" y="3430515"/>
                  </a:moveTo>
                  <a:lnTo>
                    <a:pt x="7245571" y="3430515"/>
                  </a:lnTo>
                  <a:lnTo>
                    <a:pt x="7235452" y="3430515"/>
                  </a:lnTo>
                  <a:lnTo>
                    <a:pt x="7191938" y="3430515"/>
                  </a:lnTo>
                </a:path>
                <a:path w="7266940" h="5359400">
                  <a:moveTo>
                    <a:pt x="7266822" y="2939718"/>
                  </a:moveTo>
                  <a:lnTo>
                    <a:pt x="7245571" y="2939718"/>
                  </a:lnTo>
                  <a:lnTo>
                    <a:pt x="7235452" y="2939718"/>
                  </a:lnTo>
                  <a:lnTo>
                    <a:pt x="7191938" y="2939718"/>
                  </a:lnTo>
                </a:path>
                <a:path w="7266940" h="5359400">
                  <a:moveTo>
                    <a:pt x="7266822" y="2757567"/>
                  </a:moveTo>
                  <a:lnTo>
                    <a:pt x="7245571" y="2757567"/>
                  </a:lnTo>
                  <a:lnTo>
                    <a:pt x="7235452" y="2757567"/>
                  </a:lnTo>
                  <a:lnTo>
                    <a:pt x="7191938" y="2757567"/>
                  </a:lnTo>
                </a:path>
                <a:path w="7266940" h="5359400">
                  <a:moveTo>
                    <a:pt x="7266822" y="2298141"/>
                  </a:moveTo>
                  <a:lnTo>
                    <a:pt x="7245571" y="2298141"/>
                  </a:lnTo>
                  <a:lnTo>
                    <a:pt x="7235452" y="2298141"/>
                  </a:lnTo>
                  <a:lnTo>
                    <a:pt x="7191938" y="2298141"/>
                  </a:lnTo>
                </a:path>
                <a:path w="7266940" h="5359400">
                  <a:moveTo>
                    <a:pt x="7245571" y="2298141"/>
                  </a:moveTo>
                  <a:lnTo>
                    <a:pt x="7245571" y="2207065"/>
                  </a:lnTo>
                  <a:lnTo>
                    <a:pt x="7245571" y="2115990"/>
                  </a:lnTo>
                </a:path>
                <a:path w="7266940" h="5359400">
                  <a:moveTo>
                    <a:pt x="7245571" y="3612666"/>
                  </a:moveTo>
                  <a:lnTo>
                    <a:pt x="7245571" y="3521590"/>
                  </a:lnTo>
                  <a:lnTo>
                    <a:pt x="7245571" y="3430515"/>
                  </a:lnTo>
                </a:path>
                <a:path w="7266940" h="5359400">
                  <a:moveTo>
                    <a:pt x="7245571" y="2804117"/>
                  </a:moveTo>
                  <a:lnTo>
                    <a:pt x="7245571" y="2757567"/>
                  </a:lnTo>
                </a:path>
                <a:path w="7266940" h="5359400">
                  <a:moveTo>
                    <a:pt x="7245571" y="2939718"/>
                  </a:moveTo>
                  <a:lnTo>
                    <a:pt x="7245571" y="2892157"/>
                  </a:lnTo>
                </a:path>
                <a:path w="7266940" h="5359400">
                  <a:moveTo>
                    <a:pt x="6225524" y="190246"/>
                  </a:moveTo>
                  <a:lnTo>
                    <a:pt x="6246775" y="190246"/>
                  </a:lnTo>
                </a:path>
                <a:path w="7266940" h="5359400">
                  <a:moveTo>
                    <a:pt x="6246775" y="335967"/>
                  </a:moveTo>
                  <a:lnTo>
                    <a:pt x="6344935" y="237808"/>
                  </a:lnTo>
                </a:path>
                <a:path w="7266940" h="5359400">
                  <a:moveTo>
                    <a:pt x="6225524" y="190246"/>
                  </a:moveTo>
                  <a:lnTo>
                    <a:pt x="6225524" y="197330"/>
                  </a:lnTo>
                  <a:lnTo>
                    <a:pt x="6246775" y="197330"/>
                  </a:lnTo>
                  <a:lnTo>
                    <a:pt x="6246775" y="190246"/>
                  </a:lnTo>
                  <a:lnTo>
                    <a:pt x="6225524" y="190246"/>
                  </a:lnTo>
                </a:path>
                <a:path w="7266940" h="5359400">
                  <a:moveTo>
                    <a:pt x="6225524" y="544429"/>
                  </a:moveTo>
                  <a:lnTo>
                    <a:pt x="6246775" y="544429"/>
                  </a:lnTo>
                </a:path>
                <a:path w="7266940" h="5359400">
                  <a:moveTo>
                    <a:pt x="6225524" y="690150"/>
                  </a:moveTo>
                  <a:lnTo>
                    <a:pt x="6126353" y="591991"/>
                  </a:lnTo>
                </a:path>
                <a:path w="7266940" h="5359400">
                  <a:moveTo>
                    <a:pt x="6246775" y="544429"/>
                  </a:moveTo>
                  <a:lnTo>
                    <a:pt x="6246775" y="550501"/>
                  </a:lnTo>
                  <a:lnTo>
                    <a:pt x="6225524" y="550501"/>
                  </a:lnTo>
                  <a:lnTo>
                    <a:pt x="6225524" y="544429"/>
                  </a:lnTo>
                  <a:lnTo>
                    <a:pt x="6246775" y="544429"/>
                  </a:lnTo>
                </a:path>
                <a:path w="7266940" h="5359400">
                  <a:moveTo>
                    <a:pt x="6626257" y="118398"/>
                  </a:moveTo>
                  <a:lnTo>
                    <a:pt x="6206297" y="118398"/>
                  </a:lnTo>
                  <a:lnTo>
                    <a:pt x="6206297" y="139649"/>
                  </a:lnTo>
                  <a:lnTo>
                    <a:pt x="6225524" y="139649"/>
                  </a:lnTo>
                  <a:lnTo>
                    <a:pt x="6225524" y="190246"/>
                  </a:lnTo>
                  <a:lnTo>
                    <a:pt x="6246775" y="190246"/>
                  </a:lnTo>
                  <a:lnTo>
                    <a:pt x="6246775" y="139649"/>
                  </a:lnTo>
                  <a:lnTo>
                    <a:pt x="6626257" y="139649"/>
                  </a:lnTo>
                </a:path>
                <a:path w="7266940" h="5359400">
                  <a:moveTo>
                    <a:pt x="6626257" y="802477"/>
                  </a:moveTo>
                  <a:lnTo>
                    <a:pt x="6615126" y="802477"/>
                  </a:lnTo>
                  <a:lnTo>
                    <a:pt x="6626257" y="802477"/>
                  </a:lnTo>
                  <a:lnTo>
                    <a:pt x="6626257" y="812596"/>
                  </a:lnTo>
                  <a:lnTo>
                    <a:pt x="6615126" y="812596"/>
                  </a:lnTo>
                  <a:lnTo>
                    <a:pt x="6615126" y="802477"/>
                  </a:lnTo>
                  <a:lnTo>
                    <a:pt x="6626257" y="802477"/>
                  </a:lnTo>
                  <a:lnTo>
                    <a:pt x="6626257" y="353171"/>
                  </a:lnTo>
                  <a:lnTo>
                    <a:pt x="6246775" y="353171"/>
                  </a:lnTo>
                  <a:lnTo>
                    <a:pt x="6246775" y="342039"/>
                  </a:lnTo>
                  <a:lnTo>
                    <a:pt x="6225524" y="342039"/>
                  </a:lnTo>
                  <a:lnTo>
                    <a:pt x="6246775" y="342039"/>
                  </a:lnTo>
                  <a:lnTo>
                    <a:pt x="6225524" y="342039"/>
                  </a:lnTo>
                </a:path>
                <a:path w="7266940" h="5359400">
                  <a:moveTo>
                    <a:pt x="7128185" y="118398"/>
                  </a:moveTo>
                  <a:lnTo>
                    <a:pt x="7128185" y="128517"/>
                  </a:lnTo>
                </a:path>
                <a:path w="7266940" h="5359400">
                  <a:moveTo>
                    <a:pt x="6968297" y="118398"/>
                  </a:moveTo>
                  <a:lnTo>
                    <a:pt x="6968297" y="128517"/>
                  </a:lnTo>
                </a:path>
                <a:path w="7266940" h="5359400">
                  <a:moveTo>
                    <a:pt x="7128185" y="128517"/>
                  </a:moveTo>
                  <a:lnTo>
                    <a:pt x="7117053" y="128517"/>
                  </a:lnTo>
                  <a:lnTo>
                    <a:pt x="7018894" y="226677"/>
                  </a:lnTo>
                </a:path>
                <a:path w="7266940" h="5359400">
                  <a:moveTo>
                    <a:pt x="7117053" y="128517"/>
                  </a:moveTo>
                  <a:lnTo>
                    <a:pt x="7117053" y="118398"/>
                  </a:lnTo>
                  <a:lnTo>
                    <a:pt x="7128185" y="118398"/>
                  </a:lnTo>
                  <a:lnTo>
                    <a:pt x="7128185" y="128517"/>
                  </a:lnTo>
                </a:path>
                <a:path w="7266940" h="5359400">
                  <a:moveTo>
                    <a:pt x="6968297" y="118398"/>
                  </a:moveTo>
                  <a:lnTo>
                    <a:pt x="6978416" y="118398"/>
                  </a:lnTo>
                  <a:lnTo>
                    <a:pt x="6978416" y="128517"/>
                  </a:lnTo>
                  <a:lnTo>
                    <a:pt x="6968297" y="128517"/>
                  </a:lnTo>
                  <a:lnTo>
                    <a:pt x="6968297" y="118398"/>
                  </a:lnTo>
                </a:path>
                <a:path w="7266940" h="5359400">
                  <a:moveTo>
                    <a:pt x="6914663" y="11131"/>
                  </a:moveTo>
                  <a:lnTo>
                    <a:pt x="6914663" y="0"/>
                  </a:lnTo>
                  <a:lnTo>
                    <a:pt x="6924783" y="0"/>
                  </a:lnTo>
                  <a:lnTo>
                    <a:pt x="6924783" y="11131"/>
                  </a:lnTo>
                  <a:lnTo>
                    <a:pt x="6924783" y="118398"/>
                  </a:lnTo>
                  <a:lnTo>
                    <a:pt x="6968297" y="118398"/>
                  </a:lnTo>
                  <a:lnTo>
                    <a:pt x="6968297" y="128517"/>
                  </a:lnTo>
                  <a:lnTo>
                    <a:pt x="6968297" y="160900"/>
                  </a:lnTo>
                  <a:lnTo>
                    <a:pt x="6924783" y="160900"/>
                  </a:lnTo>
                </a:path>
                <a:path w="7266940" h="5359400">
                  <a:moveTo>
                    <a:pt x="7191938" y="53633"/>
                  </a:moveTo>
                  <a:lnTo>
                    <a:pt x="7191938" y="118398"/>
                  </a:lnTo>
                  <a:lnTo>
                    <a:pt x="7128185" y="118398"/>
                  </a:lnTo>
                  <a:lnTo>
                    <a:pt x="7128185" y="128517"/>
                  </a:lnTo>
                  <a:lnTo>
                    <a:pt x="7128185" y="160900"/>
                  </a:lnTo>
                  <a:lnTo>
                    <a:pt x="7191938" y="160900"/>
                  </a:lnTo>
                  <a:lnTo>
                    <a:pt x="7191938" y="235784"/>
                  </a:lnTo>
                </a:path>
                <a:path w="7266940" h="5359400">
                  <a:moveTo>
                    <a:pt x="1020046" y="160900"/>
                  </a:moveTo>
                  <a:lnTo>
                    <a:pt x="1041297" y="160900"/>
                  </a:lnTo>
                </a:path>
                <a:path w="7266940" h="5359400">
                  <a:moveTo>
                    <a:pt x="1020046" y="333943"/>
                  </a:moveTo>
                  <a:lnTo>
                    <a:pt x="1041297" y="333943"/>
                  </a:lnTo>
                </a:path>
                <a:path w="7266940" h="5359400">
                  <a:moveTo>
                    <a:pt x="1020046" y="160900"/>
                  </a:moveTo>
                  <a:lnTo>
                    <a:pt x="1020046" y="166971"/>
                  </a:lnTo>
                  <a:lnTo>
                    <a:pt x="906708" y="280310"/>
                  </a:lnTo>
                </a:path>
                <a:path w="7266940" h="5359400">
                  <a:moveTo>
                    <a:pt x="1020046" y="166971"/>
                  </a:moveTo>
                  <a:lnTo>
                    <a:pt x="1041297" y="166971"/>
                  </a:lnTo>
                  <a:lnTo>
                    <a:pt x="1041297" y="160900"/>
                  </a:lnTo>
                  <a:lnTo>
                    <a:pt x="1020046" y="160900"/>
                  </a:lnTo>
                </a:path>
                <a:path w="7266940" h="5359400">
                  <a:moveTo>
                    <a:pt x="1041297" y="333943"/>
                  </a:moveTo>
                  <a:lnTo>
                    <a:pt x="1041297" y="327872"/>
                  </a:lnTo>
                  <a:lnTo>
                    <a:pt x="1020046" y="327872"/>
                  </a:lnTo>
                  <a:lnTo>
                    <a:pt x="1020046" y="333943"/>
                  </a:lnTo>
                  <a:lnTo>
                    <a:pt x="1041297" y="333943"/>
                  </a:lnTo>
                </a:path>
                <a:path w="7266940" h="5359400">
                  <a:moveTo>
                    <a:pt x="1041297" y="543417"/>
                  </a:moveTo>
                  <a:lnTo>
                    <a:pt x="1020046" y="543417"/>
                  </a:lnTo>
                </a:path>
                <a:path w="7266940" h="5359400">
                  <a:moveTo>
                    <a:pt x="1041297" y="689138"/>
                  </a:moveTo>
                  <a:lnTo>
                    <a:pt x="1139457" y="590979"/>
                  </a:lnTo>
                </a:path>
                <a:path w="7266940" h="5359400">
                  <a:moveTo>
                    <a:pt x="1020046" y="543417"/>
                  </a:moveTo>
                  <a:lnTo>
                    <a:pt x="1020046" y="549489"/>
                  </a:lnTo>
                  <a:lnTo>
                    <a:pt x="1041297" y="549489"/>
                  </a:lnTo>
                  <a:lnTo>
                    <a:pt x="1041297" y="543417"/>
                  </a:lnTo>
                  <a:lnTo>
                    <a:pt x="1020046" y="543417"/>
                  </a:lnTo>
                </a:path>
                <a:path w="7266940" h="5359400">
                  <a:moveTo>
                    <a:pt x="640565" y="139649"/>
                  </a:moveTo>
                  <a:lnTo>
                    <a:pt x="1020046" y="139649"/>
                  </a:lnTo>
                  <a:lnTo>
                    <a:pt x="1020046" y="160900"/>
                  </a:lnTo>
                  <a:lnTo>
                    <a:pt x="1041297" y="160900"/>
                  </a:lnTo>
                  <a:lnTo>
                    <a:pt x="1041297" y="139649"/>
                  </a:lnTo>
                  <a:lnTo>
                    <a:pt x="1060525" y="139649"/>
                  </a:lnTo>
                  <a:lnTo>
                    <a:pt x="1067608" y="139649"/>
                  </a:lnTo>
                  <a:lnTo>
                    <a:pt x="1067608" y="118398"/>
                  </a:lnTo>
                  <a:lnTo>
                    <a:pt x="1060525" y="118398"/>
                  </a:lnTo>
                  <a:lnTo>
                    <a:pt x="1060525" y="139649"/>
                  </a:lnTo>
                  <a:lnTo>
                    <a:pt x="1060525" y="118398"/>
                  </a:lnTo>
                </a:path>
                <a:path w="7266940" h="5359400">
                  <a:moveTo>
                    <a:pt x="640565" y="919863"/>
                  </a:moveTo>
                  <a:lnTo>
                    <a:pt x="1106062" y="919863"/>
                  </a:lnTo>
                  <a:lnTo>
                    <a:pt x="1106062" y="898612"/>
                  </a:lnTo>
                </a:path>
                <a:path w="7266940" h="5359400">
                  <a:moveTo>
                    <a:pt x="1041297" y="695210"/>
                  </a:moveTo>
                  <a:lnTo>
                    <a:pt x="1020046" y="695210"/>
                  </a:lnTo>
                  <a:lnTo>
                    <a:pt x="1020046" y="866230"/>
                  </a:lnTo>
                  <a:lnTo>
                    <a:pt x="661816" y="866230"/>
                  </a:lnTo>
                  <a:lnTo>
                    <a:pt x="651696" y="866230"/>
                  </a:lnTo>
                  <a:lnTo>
                    <a:pt x="640565" y="866230"/>
                  </a:lnTo>
                  <a:lnTo>
                    <a:pt x="640565" y="855098"/>
                  </a:lnTo>
                  <a:lnTo>
                    <a:pt x="651696" y="855098"/>
                  </a:lnTo>
                  <a:lnTo>
                    <a:pt x="651696" y="866230"/>
                  </a:lnTo>
                  <a:lnTo>
                    <a:pt x="640565" y="866230"/>
                  </a:lnTo>
                  <a:lnTo>
                    <a:pt x="651696" y="8662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488" name="object 2488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2351437" y="8876499"/>
              <a:ext cx="92087" cy="215545"/>
            </a:xfrm>
            <a:prstGeom prst="rect">
              <a:avLst/>
            </a:prstGeom>
          </p:spPr>
        </p:pic>
        <p:sp>
          <p:nvSpPr>
            <p:cNvPr id="2489" name="object 2489"/>
            <p:cNvSpPr/>
            <p:nvPr/>
          </p:nvSpPr>
          <p:spPr>
            <a:xfrm>
              <a:off x="1409310" y="7245234"/>
              <a:ext cx="5028565" cy="1951355"/>
            </a:xfrm>
            <a:custGeom>
              <a:avLst/>
              <a:gdLst/>
              <a:ahLst/>
              <a:cxnLst/>
              <a:rect l="l" t="t" r="r" b="b"/>
              <a:pathLst>
                <a:path w="5028565" h="1951354">
                  <a:moveTo>
                    <a:pt x="0" y="1951042"/>
                  </a:moveTo>
                  <a:lnTo>
                    <a:pt x="0" y="1865026"/>
                  </a:lnTo>
                  <a:lnTo>
                    <a:pt x="267155" y="1865026"/>
                  </a:lnTo>
                  <a:lnTo>
                    <a:pt x="267155" y="1843775"/>
                  </a:lnTo>
                  <a:lnTo>
                    <a:pt x="267155" y="1832643"/>
                  </a:lnTo>
                  <a:lnTo>
                    <a:pt x="267155" y="1811392"/>
                  </a:lnTo>
                  <a:lnTo>
                    <a:pt x="0" y="1811392"/>
                  </a:lnTo>
                  <a:lnTo>
                    <a:pt x="0" y="1747640"/>
                  </a:lnTo>
                </a:path>
                <a:path w="5028565" h="1951354">
                  <a:moveTo>
                    <a:pt x="2451958" y="1381313"/>
                  </a:moveTo>
                  <a:lnTo>
                    <a:pt x="2430707" y="1381313"/>
                  </a:lnTo>
                </a:path>
                <a:path w="5028565" h="1951354">
                  <a:moveTo>
                    <a:pt x="2451958" y="1527034"/>
                  </a:moveTo>
                  <a:lnTo>
                    <a:pt x="2550117" y="1428875"/>
                  </a:lnTo>
                </a:path>
                <a:path w="5028565" h="1951354">
                  <a:moveTo>
                    <a:pt x="2430707" y="1381313"/>
                  </a:moveTo>
                  <a:lnTo>
                    <a:pt x="2430707" y="1388397"/>
                  </a:lnTo>
                  <a:lnTo>
                    <a:pt x="2451958" y="1388397"/>
                  </a:lnTo>
                  <a:lnTo>
                    <a:pt x="2451958" y="1381313"/>
                  </a:lnTo>
                  <a:lnTo>
                    <a:pt x="2430707" y="1381313"/>
                  </a:lnTo>
                </a:path>
                <a:path w="5028565" h="1951354">
                  <a:moveTo>
                    <a:pt x="2088667" y="1175887"/>
                  </a:moveTo>
                  <a:lnTo>
                    <a:pt x="2516723" y="1175887"/>
                  </a:lnTo>
                  <a:lnTo>
                    <a:pt x="2516723" y="1197138"/>
                  </a:lnTo>
                  <a:lnTo>
                    <a:pt x="2451958" y="1197138"/>
                  </a:lnTo>
                  <a:lnTo>
                    <a:pt x="2451958" y="1381313"/>
                  </a:lnTo>
                  <a:lnTo>
                    <a:pt x="2430707" y="1381313"/>
                  </a:lnTo>
                  <a:lnTo>
                    <a:pt x="2430707" y="1197138"/>
                  </a:lnTo>
                  <a:lnTo>
                    <a:pt x="2088667" y="1197138"/>
                  </a:lnTo>
                </a:path>
                <a:path w="5028565" h="1951354">
                  <a:moveTo>
                    <a:pt x="1671743" y="1511855"/>
                  </a:moveTo>
                  <a:lnTo>
                    <a:pt x="1640373" y="1511855"/>
                  </a:lnTo>
                  <a:lnTo>
                    <a:pt x="1640373" y="1544237"/>
                  </a:lnTo>
                  <a:lnTo>
                    <a:pt x="1640373" y="1554357"/>
                  </a:lnTo>
                  <a:lnTo>
                    <a:pt x="1650492" y="1554357"/>
                  </a:lnTo>
                  <a:lnTo>
                    <a:pt x="1650492" y="1864014"/>
                  </a:lnTo>
                  <a:lnTo>
                    <a:pt x="2474221" y="1864014"/>
                  </a:lnTo>
                  <a:lnTo>
                    <a:pt x="2474221" y="1852882"/>
                  </a:lnTo>
                  <a:lnTo>
                    <a:pt x="2474221" y="1821512"/>
                  </a:lnTo>
                  <a:lnTo>
                    <a:pt x="2451958" y="1821512"/>
                  </a:lnTo>
                  <a:lnTo>
                    <a:pt x="2451958" y="1533106"/>
                  </a:lnTo>
                  <a:lnTo>
                    <a:pt x="2430707" y="1533106"/>
                  </a:lnTo>
                  <a:lnTo>
                    <a:pt x="2451958" y="1533106"/>
                  </a:lnTo>
                  <a:lnTo>
                    <a:pt x="2430707" y="1533106"/>
                  </a:lnTo>
                </a:path>
                <a:path w="5028565" h="1951354">
                  <a:moveTo>
                    <a:pt x="1640373" y="1554357"/>
                  </a:moveTo>
                  <a:lnTo>
                    <a:pt x="1640373" y="1544237"/>
                  </a:lnTo>
                </a:path>
                <a:path w="5028565" h="1951354">
                  <a:moveTo>
                    <a:pt x="1434947" y="1554357"/>
                  </a:moveTo>
                  <a:lnTo>
                    <a:pt x="1572572" y="1691982"/>
                  </a:lnTo>
                </a:path>
                <a:path w="5028565" h="1951354">
                  <a:moveTo>
                    <a:pt x="1640373" y="1544237"/>
                  </a:moveTo>
                  <a:lnTo>
                    <a:pt x="1629241" y="1544237"/>
                  </a:lnTo>
                  <a:lnTo>
                    <a:pt x="1629241" y="1554357"/>
                  </a:lnTo>
                  <a:lnTo>
                    <a:pt x="1640373" y="1554357"/>
                  </a:lnTo>
                  <a:lnTo>
                    <a:pt x="1640373" y="1544237"/>
                  </a:lnTo>
                </a:path>
                <a:path w="5028565" h="1951354">
                  <a:moveTo>
                    <a:pt x="1671743" y="1360062"/>
                  </a:moveTo>
                  <a:lnTo>
                    <a:pt x="1694006" y="1360062"/>
                  </a:lnTo>
                </a:path>
                <a:path w="5028565" h="1951354">
                  <a:moveTo>
                    <a:pt x="1671743" y="1505783"/>
                  </a:moveTo>
                  <a:lnTo>
                    <a:pt x="1573584" y="1407624"/>
                  </a:lnTo>
                </a:path>
                <a:path w="5028565" h="1951354">
                  <a:moveTo>
                    <a:pt x="1694006" y="1360062"/>
                  </a:moveTo>
                  <a:lnTo>
                    <a:pt x="1694006" y="1367146"/>
                  </a:lnTo>
                  <a:lnTo>
                    <a:pt x="1671743" y="1367146"/>
                  </a:lnTo>
                  <a:lnTo>
                    <a:pt x="1671743" y="1360062"/>
                  </a:lnTo>
                  <a:lnTo>
                    <a:pt x="1694006" y="1360062"/>
                  </a:lnTo>
                </a:path>
                <a:path w="5028565" h="1951354">
                  <a:moveTo>
                    <a:pt x="2036046" y="1175887"/>
                  </a:moveTo>
                  <a:lnTo>
                    <a:pt x="1671743" y="1175887"/>
                  </a:lnTo>
                  <a:lnTo>
                    <a:pt x="1671743" y="1360062"/>
                  </a:lnTo>
                  <a:lnTo>
                    <a:pt x="1694006" y="1360062"/>
                  </a:lnTo>
                  <a:lnTo>
                    <a:pt x="1694006" y="1197138"/>
                  </a:lnTo>
                  <a:lnTo>
                    <a:pt x="2035034" y="1197138"/>
                  </a:lnTo>
                </a:path>
                <a:path w="5028565" h="1951354">
                  <a:moveTo>
                    <a:pt x="1694006" y="1511855"/>
                  </a:moveTo>
                  <a:lnTo>
                    <a:pt x="1694006" y="1505783"/>
                  </a:lnTo>
                  <a:lnTo>
                    <a:pt x="1671743" y="1505783"/>
                  </a:lnTo>
                  <a:lnTo>
                    <a:pt x="1671743" y="1511855"/>
                  </a:lnTo>
                  <a:lnTo>
                    <a:pt x="1694006" y="1511855"/>
                  </a:lnTo>
                </a:path>
                <a:path w="5028565" h="1951354">
                  <a:moveTo>
                    <a:pt x="4397940" y="0"/>
                  </a:moveTo>
                  <a:lnTo>
                    <a:pt x="4258291" y="0"/>
                  </a:lnTo>
                  <a:lnTo>
                    <a:pt x="4258291" y="293465"/>
                  </a:lnTo>
                  <a:lnTo>
                    <a:pt x="4215789" y="293465"/>
                  </a:lnTo>
                </a:path>
                <a:path w="5028565" h="1951354">
                  <a:moveTo>
                    <a:pt x="4215789" y="368350"/>
                  </a:moveTo>
                  <a:lnTo>
                    <a:pt x="4333175" y="368350"/>
                  </a:lnTo>
                  <a:lnTo>
                    <a:pt x="4333175" y="74884"/>
                  </a:lnTo>
                  <a:lnTo>
                    <a:pt x="4397940" y="74884"/>
                  </a:lnTo>
                </a:path>
                <a:path w="5028565" h="1951354">
                  <a:moveTo>
                    <a:pt x="4279542" y="213521"/>
                  </a:moveTo>
                  <a:lnTo>
                    <a:pt x="4279542" y="314716"/>
                  </a:lnTo>
                  <a:lnTo>
                    <a:pt x="4215789" y="314716"/>
                  </a:lnTo>
                </a:path>
                <a:path w="5028565" h="1951354">
                  <a:moveTo>
                    <a:pt x="4397940" y="21250"/>
                  </a:moveTo>
                  <a:lnTo>
                    <a:pt x="4279542" y="21250"/>
                  </a:lnTo>
                  <a:lnTo>
                    <a:pt x="4279542" y="123458"/>
                  </a:lnTo>
                </a:path>
                <a:path w="5028565" h="1951354">
                  <a:moveTo>
                    <a:pt x="4279542" y="311681"/>
                  </a:moveTo>
                  <a:lnTo>
                    <a:pt x="4278530" y="313704"/>
                  </a:lnTo>
                </a:path>
                <a:path w="5028565" h="1951354">
                  <a:moveTo>
                    <a:pt x="2719113" y="320788"/>
                  </a:moveTo>
                  <a:lnTo>
                    <a:pt x="2719113" y="330908"/>
                  </a:lnTo>
                  <a:lnTo>
                    <a:pt x="2719113" y="363290"/>
                  </a:lnTo>
                  <a:lnTo>
                    <a:pt x="2783878" y="363290"/>
                  </a:lnTo>
                  <a:lnTo>
                    <a:pt x="2783878" y="368350"/>
                  </a:lnTo>
                  <a:lnTo>
                    <a:pt x="2901264" y="368350"/>
                  </a:lnTo>
                </a:path>
                <a:path w="5028565" h="1951354">
                  <a:moveTo>
                    <a:pt x="2719113" y="74884"/>
                  </a:moveTo>
                  <a:lnTo>
                    <a:pt x="2783878" y="74884"/>
                  </a:lnTo>
                  <a:lnTo>
                    <a:pt x="2783878" y="320788"/>
                  </a:lnTo>
                  <a:lnTo>
                    <a:pt x="2719113" y="320788"/>
                  </a:lnTo>
                  <a:lnTo>
                    <a:pt x="2719113" y="330908"/>
                  </a:lnTo>
                </a:path>
                <a:path w="5028565" h="1951354">
                  <a:moveTo>
                    <a:pt x="2901264" y="293465"/>
                  </a:moveTo>
                  <a:lnTo>
                    <a:pt x="2858762" y="293465"/>
                  </a:lnTo>
                  <a:lnTo>
                    <a:pt x="2858762" y="0"/>
                  </a:lnTo>
                  <a:lnTo>
                    <a:pt x="2719113" y="0"/>
                  </a:lnTo>
                </a:path>
                <a:path w="5028565" h="1951354">
                  <a:moveTo>
                    <a:pt x="2837511" y="123458"/>
                  </a:moveTo>
                  <a:lnTo>
                    <a:pt x="2837511" y="21250"/>
                  </a:lnTo>
                  <a:lnTo>
                    <a:pt x="2719113" y="21250"/>
                  </a:lnTo>
                </a:path>
                <a:path w="5028565" h="1951354">
                  <a:moveTo>
                    <a:pt x="2901264" y="314716"/>
                  </a:moveTo>
                  <a:lnTo>
                    <a:pt x="2837511" y="314716"/>
                  </a:lnTo>
                  <a:lnTo>
                    <a:pt x="2837511" y="213521"/>
                  </a:lnTo>
                </a:path>
                <a:path w="5028565" h="1951354">
                  <a:moveTo>
                    <a:pt x="4665095" y="1381313"/>
                  </a:moveTo>
                  <a:lnTo>
                    <a:pt x="4686346" y="1381313"/>
                  </a:lnTo>
                </a:path>
                <a:path w="5028565" h="1951354">
                  <a:moveTo>
                    <a:pt x="4665095" y="1527034"/>
                  </a:moveTo>
                  <a:lnTo>
                    <a:pt x="4566936" y="1428875"/>
                  </a:lnTo>
                </a:path>
                <a:path w="5028565" h="1951354">
                  <a:moveTo>
                    <a:pt x="4686346" y="1381313"/>
                  </a:moveTo>
                  <a:lnTo>
                    <a:pt x="4686346" y="1388397"/>
                  </a:lnTo>
                  <a:lnTo>
                    <a:pt x="4665095" y="1388397"/>
                  </a:lnTo>
                  <a:lnTo>
                    <a:pt x="4665095" y="1381313"/>
                  </a:lnTo>
                  <a:lnTo>
                    <a:pt x="4686346" y="1381313"/>
                  </a:lnTo>
                </a:path>
                <a:path w="5028565" h="1951354">
                  <a:moveTo>
                    <a:pt x="5028386" y="1197138"/>
                  </a:moveTo>
                  <a:lnTo>
                    <a:pt x="4686346" y="1197138"/>
                  </a:lnTo>
                  <a:lnTo>
                    <a:pt x="4686346" y="1381313"/>
                  </a:lnTo>
                  <a:lnTo>
                    <a:pt x="4665095" y="1381313"/>
                  </a:lnTo>
                  <a:lnTo>
                    <a:pt x="4665095" y="1197138"/>
                  </a:lnTo>
                  <a:lnTo>
                    <a:pt x="4600330" y="1197138"/>
                  </a:lnTo>
                  <a:lnTo>
                    <a:pt x="4594259" y="1197138"/>
                  </a:lnTo>
                  <a:lnTo>
                    <a:pt x="4594259" y="1175887"/>
                  </a:lnTo>
                  <a:lnTo>
                    <a:pt x="4600330" y="1175887"/>
                  </a:lnTo>
                  <a:lnTo>
                    <a:pt x="4600330" y="1197138"/>
                  </a:lnTo>
                  <a:lnTo>
                    <a:pt x="4600330" y="1175887"/>
                  </a:lnTo>
                </a:path>
                <a:path w="5028565" h="1951354">
                  <a:moveTo>
                    <a:pt x="4665095" y="1534118"/>
                  </a:moveTo>
                  <a:lnTo>
                    <a:pt x="4666107" y="1533106"/>
                  </a:lnTo>
                </a:path>
                <a:path w="5028565" h="1951354">
                  <a:moveTo>
                    <a:pt x="4279542" y="619314"/>
                  </a:moveTo>
                  <a:lnTo>
                    <a:pt x="4279542" y="1175887"/>
                  </a:lnTo>
                </a:path>
                <a:path w="5028565" h="1951354">
                  <a:moveTo>
                    <a:pt x="4300793" y="1175887"/>
                  </a:moveTo>
                  <a:lnTo>
                    <a:pt x="4300793" y="619314"/>
                  </a:lnTo>
                </a:path>
                <a:path w="5028565" h="1951354">
                  <a:moveTo>
                    <a:pt x="4279542" y="1516915"/>
                  </a:moveTo>
                  <a:lnTo>
                    <a:pt x="4300793" y="1516915"/>
                  </a:lnTo>
                </a:path>
                <a:path w="5028565" h="1951354">
                  <a:moveTo>
                    <a:pt x="4279542" y="1705138"/>
                  </a:moveTo>
                  <a:lnTo>
                    <a:pt x="4151024" y="1576620"/>
                  </a:lnTo>
                </a:path>
                <a:path w="5028565" h="1951354">
                  <a:moveTo>
                    <a:pt x="4300793" y="1516915"/>
                  </a:moveTo>
                  <a:lnTo>
                    <a:pt x="4300793" y="1523998"/>
                  </a:lnTo>
                  <a:lnTo>
                    <a:pt x="4279542" y="1523998"/>
                  </a:lnTo>
                  <a:lnTo>
                    <a:pt x="4279542" y="1516915"/>
                  </a:lnTo>
                  <a:lnTo>
                    <a:pt x="4300793" y="1516915"/>
                  </a:lnTo>
                </a:path>
                <a:path w="5028565" h="1951354">
                  <a:moveTo>
                    <a:pt x="4279542" y="1474413"/>
                  </a:moveTo>
                  <a:lnTo>
                    <a:pt x="4279542" y="1516915"/>
                  </a:lnTo>
                  <a:lnTo>
                    <a:pt x="4300793" y="1516915"/>
                  </a:lnTo>
                  <a:lnTo>
                    <a:pt x="4300793" y="1474413"/>
                  </a:lnTo>
                </a:path>
                <a:path w="5028565" h="1951354">
                  <a:moveTo>
                    <a:pt x="4279542" y="1737520"/>
                  </a:moveTo>
                  <a:lnTo>
                    <a:pt x="4300793" y="1716269"/>
                  </a:lnTo>
                </a:path>
                <a:path w="5028565" h="1951354">
                  <a:moveTo>
                    <a:pt x="4279542" y="1798237"/>
                  </a:moveTo>
                  <a:lnTo>
                    <a:pt x="4300793" y="1776986"/>
                  </a:lnTo>
                </a:path>
                <a:path w="5028565" h="1951354">
                  <a:moveTo>
                    <a:pt x="4279542" y="1495664"/>
                  </a:moveTo>
                  <a:lnTo>
                    <a:pt x="4300793" y="1474413"/>
                  </a:lnTo>
                </a:path>
                <a:path w="5028565" h="1951354">
                  <a:moveTo>
                    <a:pt x="2837511" y="1516915"/>
                  </a:moveTo>
                  <a:lnTo>
                    <a:pt x="2815248" y="1516915"/>
                  </a:lnTo>
                </a:path>
                <a:path w="5028565" h="1951354">
                  <a:moveTo>
                    <a:pt x="2837511" y="1705138"/>
                  </a:moveTo>
                  <a:lnTo>
                    <a:pt x="2966029" y="1576620"/>
                  </a:lnTo>
                </a:path>
                <a:path w="5028565" h="1951354">
                  <a:moveTo>
                    <a:pt x="2815248" y="1516915"/>
                  </a:moveTo>
                  <a:lnTo>
                    <a:pt x="2815248" y="1523998"/>
                  </a:lnTo>
                  <a:lnTo>
                    <a:pt x="2837511" y="1523998"/>
                  </a:lnTo>
                  <a:lnTo>
                    <a:pt x="2837511" y="1516915"/>
                  </a:lnTo>
                  <a:lnTo>
                    <a:pt x="2815248" y="1516915"/>
                  </a:lnTo>
                </a:path>
                <a:path w="5028565" h="1951354">
                  <a:moveTo>
                    <a:pt x="2837511" y="1474413"/>
                  </a:moveTo>
                  <a:lnTo>
                    <a:pt x="2837511" y="1516915"/>
                  </a:lnTo>
                  <a:lnTo>
                    <a:pt x="2815248" y="1516915"/>
                  </a:lnTo>
                  <a:lnTo>
                    <a:pt x="2815248" y="1474413"/>
                  </a:lnTo>
                </a:path>
                <a:path w="5028565" h="1951354">
                  <a:moveTo>
                    <a:pt x="2067416" y="1175887"/>
                  </a:moveTo>
                  <a:lnTo>
                    <a:pt x="2088667" y="1175887"/>
                  </a:lnTo>
                  <a:lnTo>
                    <a:pt x="2088667" y="619314"/>
                  </a:lnTo>
                  <a:lnTo>
                    <a:pt x="2067416" y="619314"/>
                  </a:lnTo>
                  <a:lnTo>
                    <a:pt x="2057297" y="619314"/>
                  </a:lnTo>
                  <a:lnTo>
                    <a:pt x="2035034" y="619314"/>
                  </a:lnTo>
                  <a:lnTo>
                    <a:pt x="2035034" y="1175887"/>
                  </a:lnTo>
                  <a:lnTo>
                    <a:pt x="2057297" y="1175887"/>
                  </a:lnTo>
                  <a:lnTo>
                    <a:pt x="2067416" y="1175887"/>
                  </a:lnTo>
                </a:path>
                <a:path w="5028565" h="1951354">
                  <a:moveTo>
                    <a:pt x="1971281" y="74884"/>
                  </a:moveTo>
                  <a:lnTo>
                    <a:pt x="2035034" y="74884"/>
                  </a:lnTo>
                  <a:lnTo>
                    <a:pt x="2035034" y="363290"/>
                  </a:lnTo>
                </a:path>
                <a:path w="5028565" h="1951354">
                  <a:moveTo>
                    <a:pt x="2217185" y="330908"/>
                  </a:moveTo>
                  <a:lnTo>
                    <a:pt x="2228316" y="330908"/>
                  </a:lnTo>
                  <a:lnTo>
                    <a:pt x="2228316" y="320788"/>
                  </a:lnTo>
                  <a:lnTo>
                    <a:pt x="2217185" y="320788"/>
                  </a:lnTo>
                  <a:lnTo>
                    <a:pt x="2088667" y="320788"/>
                  </a:lnTo>
                  <a:lnTo>
                    <a:pt x="2088667" y="74884"/>
                  </a:lnTo>
                  <a:lnTo>
                    <a:pt x="2153432" y="74884"/>
                  </a:lnTo>
                </a:path>
                <a:path w="5028565" h="1951354">
                  <a:moveTo>
                    <a:pt x="2088667" y="1735496"/>
                  </a:moveTo>
                  <a:lnTo>
                    <a:pt x="2088667" y="1474413"/>
                  </a:lnTo>
                  <a:lnTo>
                    <a:pt x="2067416" y="1474413"/>
                  </a:lnTo>
                  <a:lnTo>
                    <a:pt x="2057297" y="1474413"/>
                  </a:lnTo>
                  <a:lnTo>
                    <a:pt x="2035034" y="1474413"/>
                  </a:lnTo>
                  <a:lnTo>
                    <a:pt x="2035034" y="173549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490" name="object 2490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5901362" y="9095081"/>
              <a:ext cx="153816" cy="154828"/>
            </a:xfrm>
            <a:prstGeom prst="rect">
              <a:avLst/>
            </a:prstGeom>
          </p:spPr>
        </p:pic>
        <p:sp>
          <p:nvSpPr>
            <p:cNvPr id="2491" name="object 2491"/>
            <p:cNvSpPr/>
            <p:nvPr/>
          </p:nvSpPr>
          <p:spPr>
            <a:xfrm>
              <a:off x="1409310" y="7245234"/>
              <a:ext cx="5943600" cy="5050155"/>
            </a:xfrm>
            <a:custGeom>
              <a:avLst/>
              <a:gdLst/>
              <a:ahLst/>
              <a:cxnLst/>
              <a:rect l="l" t="t" r="r" b="b"/>
              <a:pathLst>
                <a:path w="5943600" h="5050155">
                  <a:moveTo>
                    <a:pt x="4279542" y="1712221"/>
                  </a:moveTo>
                  <a:lnTo>
                    <a:pt x="4279542" y="1705138"/>
                  </a:lnTo>
                  <a:lnTo>
                    <a:pt x="4300793" y="1705138"/>
                  </a:lnTo>
                  <a:lnTo>
                    <a:pt x="4300793" y="1712221"/>
                  </a:lnTo>
                  <a:lnTo>
                    <a:pt x="4300793" y="1821512"/>
                  </a:lnTo>
                  <a:lnTo>
                    <a:pt x="4427287" y="1821512"/>
                  </a:lnTo>
                  <a:lnTo>
                    <a:pt x="4427287" y="1852882"/>
                  </a:lnTo>
                  <a:lnTo>
                    <a:pt x="4427287" y="1864014"/>
                  </a:lnTo>
                  <a:lnTo>
                    <a:pt x="4427287" y="1852882"/>
                  </a:lnTo>
                  <a:lnTo>
                    <a:pt x="4427287" y="1864014"/>
                  </a:lnTo>
                </a:path>
                <a:path w="5943600" h="5050155">
                  <a:moveTo>
                    <a:pt x="5445310" y="1511855"/>
                  </a:moveTo>
                  <a:lnTo>
                    <a:pt x="5509063" y="1511855"/>
                  </a:lnTo>
                  <a:lnTo>
                    <a:pt x="5509063" y="1544237"/>
                  </a:lnTo>
                  <a:lnTo>
                    <a:pt x="5509063" y="1554357"/>
                  </a:lnTo>
                  <a:lnTo>
                    <a:pt x="5466561" y="1554357"/>
                  </a:lnTo>
                  <a:lnTo>
                    <a:pt x="5466561" y="1864014"/>
                  </a:lnTo>
                  <a:lnTo>
                    <a:pt x="4642832" y="1864014"/>
                  </a:lnTo>
                  <a:lnTo>
                    <a:pt x="4642832" y="1852882"/>
                  </a:lnTo>
                  <a:lnTo>
                    <a:pt x="4642832" y="1821512"/>
                  </a:lnTo>
                  <a:lnTo>
                    <a:pt x="4665095" y="1821512"/>
                  </a:lnTo>
                  <a:lnTo>
                    <a:pt x="4665095" y="1533106"/>
                  </a:lnTo>
                  <a:lnTo>
                    <a:pt x="4665095" y="1527034"/>
                  </a:lnTo>
                  <a:lnTo>
                    <a:pt x="4686346" y="1527034"/>
                  </a:lnTo>
                  <a:lnTo>
                    <a:pt x="4686346" y="1533106"/>
                  </a:lnTo>
                  <a:lnTo>
                    <a:pt x="4665095" y="1533106"/>
                  </a:lnTo>
                  <a:lnTo>
                    <a:pt x="4686346" y="1533106"/>
                  </a:lnTo>
                </a:path>
                <a:path w="5943600" h="5050155">
                  <a:moveTo>
                    <a:pt x="3552961" y="619314"/>
                  </a:moveTo>
                  <a:lnTo>
                    <a:pt x="3531710" y="619314"/>
                  </a:lnTo>
                  <a:lnTo>
                    <a:pt x="3531710" y="1175887"/>
                  </a:lnTo>
                  <a:lnTo>
                    <a:pt x="3552961" y="1175887"/>
                  </a:lnTo>
                  <a:lnTo>
                    <a:pt x="3564092" y="1175887"/>
                  </a:lnTo>
                  <a:lnTo>
                    <a:pt x="3585343" y="1175887"/>
                  </a:lnTo>
                  <a:lnTo>
                    <a:pt x="3585343" y="619314"/>
                  </a:lnTo>
                  <a:lnTo>
                    <a:pt x="3564092" y="619314"/>
                  </a:lnTo>
                  <a:lnTo>
                    <a:pt x="3552961" y="619314"/>
                  </a:lnTo>
                </a:path>
                <a:path w="5943600" h="5050155">
                  <a:moveTo>
                    <a:pt x="3585343" y="1746628"/>
                  </a:moveTo>
                  <a:lnTo>
                    <a:pt x="3585343" y="1735496"/>
                  </a:lnTo>
                  <a:lnTo>
                    <a:pt x="3585343" y="1746628"/>
                  </a:lnTo>
                  <a:lnTo>
                    <a:pt x="3585343" y="1756747"/>
                  </a:lnTo>
                  <a:lnTo>
                    <a:pt x="3585343" y="1821512"/>
                  </a:lnTo>
                  <a:lnTo>
                    <a:pt x="4279542" y="1821512"/>
                  </a:lnTo>
                  <a:lnTo>
                    <a:pt x="4279542" y="1712221"/>
                  </a:lnTo>
                  <a:lnTo>
                    <a:pt x="4300793" y="1712221"/>
                  </a:lnTo>
                  <a:lnTo>
                    <a:pt x="4279542" y="1712221"/>
                  </a:lnTo>
                  <a:lnTo>
                    <a:pt x="4300793" y="1712221"/>
                  </a:lnTo>
                </a:path>
                <a:path w="5943600" h="5050155">
                  <a:moveTo>
                    <a:pt x="3585343" y="1735496"/>
                  </a:moveTo>
                  <a:lnTo>
                    <a:pt x="3595463" y="1735496"/>
                  </a:lnTo>
                  <a:lnTo>
                    <a:pt x="3595463" y="1746628"/>
                  </a:lnTo>
                  <a:lnTo>
                    <a:pt x="3585343" y="1746628"/>
                  </a:lnTo>
                  <a:lnTo>
                    <a:pt x="3585343" y="1735496"/>
                  </a:lnTo>
                  <a:lnTo>
                    <a:pt x="3585343" y="1474413"/>
                  </a:lnTo>
                  <a:lnTo>
                    <a:pt x="3564092" y="1474413"/>
                  </a:lnTo>
                  <a:lnTo>
                    <a:pt x="3552961" y="1474413"/>
                  </a:lnTo>
                  <a:lnTo>
                    <a:pt x="3531710" y="1474413"/>
                  </a:lnTo>
                  <a:lnTo>
                    <a:pt x="3531710" y="1735496"/>
                  </a:lnTo>
                </a:path>
                <a:path w="5943600" h="5050155">
                  <a:moveTo>
                    <a:pt x="4427287" y="1852882"/>
                  </a:moveTo>
                  <a:lnTo>
                    <a:pt x="4438418" y="1852882"/>
                  </a:lnTo>
                  <a:lnTo>
                    <a:pt x="4438418" y="1864014"/>
                  </a:lnTo>
                  <a:lnTo>
                    <a:pt x="4427287" y="1864014"/>
                  </a:lnTo>
                  <a:lnTo>
                    <a:pt x="3585343" y="1864014"/>
                  </a:lnTo>
                  <a:lnTo>
                    <a:pt x="3564092" y="1864014"/>
                  </a:lnTo>
                </a:path>
                <a:path w="5943600" h="5050155">
                  <a:moveTo>
                    <a:pt x="2474221" y="1864014"/>
                  </a:moveTo>
                  <a:lnTo>
                    <a:pt x="2474221" y="1852882"/>
                  </a:lnTo>
                </a:path>
                <a:path w="5943600" h="5050155">
                  <a:moveTo>
                    <a:pt x="2678635" y="1864014"/>
                  </a:moveTo>
                  <a:lnTo>
                    <a:pt x="2541009" y="2001639"/>
                  </a:lnTo>
                </a:path>
                <a:path w="5943600" h="5050155">
                  <a:moveTo>
                    <a:pt x="2474221" y="1852882"/>
                  </a:moveTo>
                  <a:lnTo>
                    <a:pt x="2484340" y="1852882"/>
                  </a:lnTo>
                  <a:lnTo>
                    <a:pt x="2484340" y="1864014"/>
                  </a:lnTo>
                  <a:lnTo>
                    <a:pt x="2474221" y="1864014"/>
                  </a:lnTo>
                  <a:lnTo>
                    <a:pt x="2474221" y="1852882"/>
                  </a:lnTo>
                </a:path>
                <a:path w="5943600" h="5050155">
                  <a:moveTo>
                    <a:pt x="1694006" y="1511855"/>
                  </a:moveTo>
                  <a:lnTo>
                    <a:pt x="1671743" y="1511855"/>
                  </a:lnTo>
                  <a:lnTo>
                    <a:pt x="1694006" y="1511855"/>
                  </a:lnTo>
                  <a:lnTo>
                    <a:pt x="1694006" y="1821512"/>
                  </a:lnTo>
                  <a:lnTo>
                    <a:pt x="2035034" y="1821512"/>
                  </a:lnTo>
                  <a:lnTo>
                    <a:pt x="2035034" y="1756747"/>
                  </a:lnTo>
                  <a:lnTo>
                    <a:pt x="2035034" y="1746628"/>
                  </a:lnTo>
                  <a:lnTo>
                    <a:pt x="2035034" y="1735496"/>
                  </a:lnTo>
                  <a:lnTo>
                    <a:pt x="2024914" y="1735496"/>
                  </a:lnTo>
                  <a:lnTo>
                    <a:pt x="2024914" y="1746628"/>
                  </a:lnTo>
                  <a:lnTo>
                    <a:pt x="2035034" y="1746628"/>
                  </a:lnTo>
                  <a:lnTo>
                    <a:pt x="2035034" y="1735496"/>
                  </a:lnTo>
                  <a:lnTo>
                    <a:pt x="2035034" y="1746628"/>
                  </a:lnTo>
                </a:path>
                <a:path w="5943600" h="5050155">
                  <a:moveTo>
                    <a:pt x="2451958" y="1533106"/>
                  </a:moveTo>
                  <a:lnTo>
                    <a:pt x="2451958" y="1527034"/>
                  </a:lnTo>
                  <a:lnTo>
                    <a:pt x="2430707" y="1527034"/>
                  </a:lnTo>
                  <a:lnTo>
                    <a:pt x="2430707" y="1533106"/>
                  </a:lnTo>
                  <a:lnTo>
                    <a:pt x="2430707" y="1821512"/>
                  </a:lnTo>
                  <a:lnTo>
                    <a:pt x="2088667" y="1821512"/>
                  </a:lnTo>
                  <a:lnTo>
                    <a:pt x="2088667" y="1756747"/>
                  </a:lnTo>
                  <a:lnTo>
                    <a:pt x="2088667" y="1746628"/>
                  </a:lnTo>
                  <a:lnTo>
                    <a:pt x="2088667" y="1735496"/>
                  </a:lnTo>
                  <a:lnTo>
                    <a:pt x="2099799" y="1735496"/>
                  </a:lnTo>
                  <a:lnTo>
                    <a:pt x="2099799" y="1746628"/>
                  </a:lnTo>
                  <a:lnTo>
                    <a:pt x="2088667" y="1746628"/>
                  </a:lnTo>
                  <a:lnTo>
                    <a:pt x="2088667" y="1735496"/>
                  </a:lnTo>
                  <a:lnTo>
                    <a:pt x="2088667" y="1746628"/>
                  </a:lnTo>
                </a:path>
                <a:path w="5943600" h="5050155">
                  <a:moveTo>
                    <a:pt x="3531710" y="1756747"/>
                  </a:moveTo>
                  <a:lnTo>
                    <a:pt x="3531710" y="1821512"/>
                  </a:lnTo>
                  <a:lnTo>
                    <a:pt x="2837511" y="1821512"/>
                  </a:lnTo>
                  <a:lnTo>
                    <a:pt x="2837511" y="1712221"/>
                  </a:lnTo>
                  <a:lnTo>
                    <a:pt x="2837511" y="1705138"/>
                  </a:lnTo>
                  <a:lnTo>
                    <a:pt x="2815248" y="1705138"/>
                  </a:lnTo>
                  <a:lnTo>
                    <a:pt x="2815248" y="1712221"/>
                  </a:lnTo>
                  <a:lnTo>
                    <a:pt x="2837511" y="1712221"/>
                  </a:lnTo>
                  <a:lnTo>
                    <a:pt x="2815248" y="1712221"/>
                  </a:lnTo>
                </a:path>
                <a:path w="5943600" h="5050155">
                  <a:moveTo>
                    <a:pt x="2689766" y="1864014"/>
                  </a:moveTo>
                  <a:lnTo>
                    <a:pt x="2689766" y="1852882"/>
                  </a:lnTo>
                  <a:lnTo>
                    <a:pt x="2689766" y="1864014"/>
                  </a:lnTo>
                  <a:lnTo>
                    <a:pt x="2689766" y="1852882"/>
                  </a:lnTo>
                  <a:lnTo>
                    <a:pt x="2689766" y="1821512"/>
                  </a:lnTo>
                  <a:lnTo>
                    <a:pt x="2815248" y="1821512"/>
                  </a:lnTo>
                  <a:lnTo>
                    <a:pt x="2815248" y="1712221"/>
                  </a:lnTo>
                  <a:lnTo>
                    <a:pt x="2837511" y="1712221"/>
                  </a:lnTo>
                </a:path>
                <a:path w="5943600" h="5050155">
                  <a:moveTo>
                    <a:pt x="2689766" y="1852882"/>
                  </a:moveTo>
                  <a:lnTo>
                    <a:pt x="2678635" y="1852882"/>
                  </a:lnTo>
                  <a:lnTo>
                    <a:pt x="2678635" y="1864014"/>
                  </a:lnTo>
                  <a:lnTo>
                    <a:pt x="2689766" y="1864014"/>
                  </a:lnTo>
                  <a:lnTo>
                    <a:pt x="3552961" y="1864014"/>
                  </a:lnTo>
                  <a:lnTo>
                    <a:pt x="3564092" y="1864014"/>
                  </a:lnTo>
                </a:path>
                <a:path w="5943600" h="5050155">
                  <a:moveTo>
                    <a:pt x="5445310" y="1360062"/>
                  </a:moveTo>
                  <a:lnTo>
                    <a:pt x="5423047" y="1360062"/>
                  </a:lnTo>
                </a:path>
                <a:path w="5943600" h="5050155">
                  <a:moveTo>
                    <a:pt x="5445310" y="1505783"/>
                  </a:moveTo>
                  <a:lnTo>
                    <a:pt x="5543469" y="1407624"/>
                  </a:lnTo>
                </a:path>
                <a:path w="5943600" h="5050155">
                  <a:moveTo>
                    <a:pt x="5423047" y="1360062"/>
                  </a:moveTo>
                  <a:lnTo>
                    <a:pt x="5423047" y="1367146"/>
                  </a:lnTo>
                  <a:lnTo>
                    <a:pt x="5445310" y="1367146"/>
                  </a:lnTo>
                  <a:lnTo>
                    <a:pt x="5445310" y="1360062"/>
                  </a:lnTo>
                  <a:lnTo>
                    <a:pt x="5423047" y="1360062"/>
                  </a:lnTo>
                </a:path>
                <a:path w="5943600" h="5050155">
                  <a:moveTo>
                    <a:pt x="5081007" y="1175887"/>
                  </a:moveTo>
                  <a:lnTo>
                    <a:pt x="5445310" y="1175887"/>
                  </a:lnTo>
                  <a:lnTo>
                    <a:pt x="5445310" y="1360062"/>
                  </a:lnTo>
                  <a:lnTo>
                    <a:pt x="5423047" y="1360062"/>
                  </a:lnTo>
                  <a:lnTo>
                    <a:pt x="5423047" y="1197138"/>
                  </a:lnTo>
                  <a:lnTo>
                    <a:pt x="5081007" y="1197138"/>
                  </a:lnTo>
                </a:path>
                <a:path w="5943600" h="5050155">
                  <a:moveTo>
                    <a:pt x="5423047" y="1511855"/>
                  </a:moveTo>
                  <a:lnTo>
                    <a:pt x="5445310" y="1511855"/>
                  </a:lnTo>
                  <a:lnTo>
                    <a:pt x="5445310" y="1505783"/>
                  </a:lnTo>
                  <a:lnTo>
                    <a:pt x="5423047" y="1505783"/>
                  </a:lnTo>
                  <a:lnTo>
                    <a:pt x="5423047" y="1511855"/>
                  </a:lnTo>
                  <a:lnTo>
                    <a:pt x="5445310" y="1511855"/>
                  </a:lnTo>
                  <a:lnTo>
                    <a:pt x="5423047" y="1511855"/>
                  </a:lnTo>
                </a:path>
                <a:path w="5943600" h="5050155">
                  <a:moveTo>
                    <a:pt x="5445310" y="1359050"/>
                  </a:moveTo>
                  <a:lnTo>
                    <a:pt x="5443286" y="1360062"/>
                  </a:lnTo>
                </a:path>
                <a:path w="5943600" h="5050155">
                  <a:moveTo>
                    <a:pt x="3948634" y="4846235"/>
                  </a:moveTo>
                  <a:lnTo>
                    <a:pt x="3927383" y="4846235"/>
                  </a:lnTo>
                </a:path>
                <a:path w="5943600" h="5050155">
                  <a:moveTo>
                    <a:pt x="3948634" y="4700514"/>
                  </a:moveTo>
                  <a:lnTo>
                    <a:pt x="4046793" y="4798673"/>
                  </a:lnTo>
                </a:path>
                <a:path w="5943600" h="5050155">
                  <a:moveTo>
                    <a:pt x="3927383" y="4846235"/>
                  </a:moveTo>
                  <a:lnTo>
                    <a:pt x="3927383" y="4840163"/>
                  </a:lnTo>
                  <a:lnTo>
                    <a:pt x="3948634" y="4840163"/>
                  </a:lnTo>
                  <a:lnTo>
                    <a:pt x="3948634" y="4846235"/>
                  </a:lnTo>
                  <a:lnTo>
                    <a:pt x="3927383" y="4846235"/>
                  </a:lnTo>
                </a:path>
                <a:path w="5943600" h="5050155">
                  <a:moveTo>
                    <a:pt x="3585343" y="5049637"/>
                  </a:moveTo>
                  <a:lnTo>
                    <a:pt x="3948634" y="5049637"/>
                  </a:lnTo>
                  <a:lnTo>
                    <a:pt x="3948634" y="4846235"/>
                  </a:lnTo>
                  <a:lnTo>
                    <a:pt x="3927383" y="4846235"/>
                  </a:lnTo>
                  <a:lnTo>
                    <a:pt x="3927383" y="5027374"/>
                  </a:lnTo>
                  <a:lnTo>
                    <a:pt x="3585343" y="5027374"/>
                  </a:lnTo>
                </a:path>
                <a:path w="5943600" h="5050155">
                  <a:moveTo>
                    <a:pt x="5509063" y="2772746"/>
                  </a:moveTo>
                  <a:lnTo>
                    <a:pt x="5487812" y="2772746"/>
                  </a:lnTo>
                </a:path>
                <a:path w="5943600" h="5050155">
                  <a:moveTo>
                    <a:pt x="5509063" y="2250579"/>
                  </a:moveTo>
                  <a:lnTo>
                    <a:pt x="5509063" y="2380109"/>
                  </a:lnTo>
                </a:path>
                <a:path w="5943600" h="5050155">
                  <a:moveTo>
                    <a:pt x="5491860" y="2701910"/>
                  </a:moveTo>
                  <a:lnTo>
                    <a:pt x="5491860" y="2572380"/>
                  </a:lnTo>
                </a:path>
                <a:path w="5943600" h="5050155">
                  <a:moveTo>
                    <a:pt x="5509063" y="2772746"/>
                  </a:moveTo>
                  <a:lnTo>
                    <a:pt x="5509063" y="2766675"/>
                  </a:lnTo>
                  <a:lnTo>
                    <a:pt x="5509063" y="2637145"/>
                  </a:lnTo>
                </a:path>
                <a:path w="5943600" h="5050155">
                  <a:moveTo>
                    <a:pt x="5509063" y="2766675"/>
                  </a:moveTo>
                  <a:lnTo>
                    <a:pt x="5487812" y="2766675"/>
                  </a:lnTo>
                  <a:lnTo>
                    <a:pt x="5487812" y="2772746"/>
                  </a:lnTo>
                </a:path>
                <a:path w="5943600" h="5050155">
                  <a:moveTo>
                    <a:pt x="5487812" y="2244508"/>
                  </a:moveTo>
                  <a:lnTo>
                    <a:pt x="5509063" y="2244508"/>
                  </a:lnTo>
                  <a:lnTo>
                    <a:pt x="5487812" y="2244508"/>
                  </a:lnTo>
                  <a:lnTo>
                    <a:pt x="5487812" y="2250579"/>
                  </a:lnTo>
                  <a:lnTo>
                    <a:pt x="5509063" y="2250579"/>
                  </a:lnTo>
                  <a:lnTo>
                    <a:pt x="5509063" y="2244508"/>
                  </a:lnTo>
                </a:path>
                <a:path w="5943600" h="5050155">
                  <a:moveTo>
                    <a:pt x="5797469" y="619314"/>
                  </a:moveTo>
                  <a:lnTo>
                    <a:pt x="5808600" y="619314"/>
                  </a:lnTo>
                  <a:lnTo>
                    <a:pt x="5829851" y="619314"/>
                  </a:lnTo>
                  <a:lnTo>
                    <a:pt x="5829851" y="1063560"/>
                  </a:lnTo>
                  <a:lnTo>
                    <a:pt x="5936106" y="1063560"/>
                  </a:lnTo>
                  <a:lnTo>
                    <a:pt x="5943190" y="1063560"/>
                  </a:lnTo>
                  <a:lnTo>
                    <a:pt x="5943190" y="1084811"/>
                  </a:lnTo>
                  <a:lnTo>
                    <a:pt x="5936106" y="1084811"/>
                  </a:lnTo>
                  <a:lnTo>
                    <a:pt x="5936106" y="1063560"/>
                  </a:lnTo>
                  <a:lnTo>
                    <a:pt x="5936106" y="1084811"/>
                  </a:lnTo>
                </a:path>
                <a:path w="5943600" h="5050155">
                  <a:moveTo>
                    <a:pt x="5724608" y="1554357"/>
                  </a:moveTo>
                  <a:lnTo>
                    <a:pt x="5724608" y="1544237"/>
                  </a:lnTo>
                  <a:lnTo>
                    <a:pt x="5724608" y="1511855"/>
                  </a:lnTo>
                  <a:lnTo>
                    <a:pt x="5776218" y="1511855"/>
                  </a:lnTo>
                  <a:lnTo>
                    <a:pt x="5776218" y="619314"/>
                  </a:lnTo>
                  <a:lnTo>
                    <a:pt x="5797469" y="619314"/>
                  </a:lnTo>
                </a:path>
                <a:path w="5943600" h="5050155">
                  <a:moveTo>
                    <a:pt x="1329704" y="1576620"/>
                  </a:moveTo>
                  <a:lnTo>
                    <a:pt x="1319584" y="1576620"/>
                  </a:lnTo>
                </a:path>
                <a:path w="5943600" h="5050155">
                  <a:moveTo>
                    <a:pt x="1329704" y="1792165"/>
                  </a:moveTo>
                  <a:lnTo>
                    <a:pt x="1319584" y="1792165"/>
                  </a:lnTo>
                </a:path>
                <a:path w="5943600" h="5050155">
                  <a:moveTo>
                    <a:pt x="1329704" y="1576620"/>
                  </a:moveTo>
                  <a:lnTo>
                    <a:pt x="1329704" y="1586739"/>
                  </a:lnTo>
                  <a:lnTo>
                    <a:pt x="1467329" y="1724365"/>
                  </a:lnTo>
                </a:path>
                <a:path w="5943600" h="5050155">
                  <a:moveTo>
                    <a:pt x="1329704" y="1586739"/>
                  </a:moveTo>
                  <a:lnTo>
                    <a:pt x="1319584" y="1586739"/>
                  </a:lnTo>
                  <a:lnTo>
                    <a:pt x="1319584" y="1576620"/>
                  </a:lnTo>
                  <a:lnTo>
                    <a:pt x="1329704" y="1576620"/>
                  </a:lnTo>
                </a:path>
                <a:path w="5943600" h="5050155">
                  <a:moveTo>
                    <a:pt x="1319584" y="1792165"/>
                  </a:moveTo>
                  <a:lnTo>
                    <a:pt x="1319584" y="1781034"/>
                  </a:lnTo>
                  <a:lnTo>
                    <a:pt x="1329704" y="1781034"/>
                  </a:lnTo>
                  <a:lnTo>
                    <a:pt x="1329704" y="1792165"/>
                  </a:lnTo>
                  <a:lnTo>
                    <a:pt x="1319584" y="1792165"/>
                  </a:lnTo>
                </a:path>
                <a:path w="5943600" h="5050155">
                  <a:moveTo>
                    <a:pt x="1329704" y="1821512"/>
                  </a:moveTo>
                  <a:lnTo>
                    <a:pt x="1329704" y="1792165"/>
                  </a:lnTo>
                  <a:lnTo>
                    <a:pt x="1319584" y="1792165"/>
                  </a:lnTo>
                  <a:lnTo>
                    <a:pt x="1287202" y="1792165"/>
                  </a:lnTo>
                  <a:lnTo>
                    <a:pt x="1287202" y="1811392"/>
                  </a:lnTo>
                </a:path>
                <a:path w="5943600" h="5050155">
                  <a:moveTo>
                    <a:pt x="1180947" y="1063560"/>
                  </a:moveTo>
                  <a:lnTo>
                    <a:pt x="1173863" y="1063560"/>
                  </a:lnTo>
                  <a:lnTo>
                    <a:pt x="1173863" y="1084811"/>
                  </a:lnTo>
                  <a:lnTo>
                    <a:pt x="1180947" y="1084811"/>
                  </a:lnTo>
                  <a:lnTo>
                    <a:pt x="1287202" y="1084811"/>
                  </a:lnTo>
                  <a:lnTo>
                    <a:pt x="1287202" y="1511855"/>
                  </a:lnTo>
                  <a:lnTo>
                    <a:pt x="1287202" y="1576620"/>
                  </a:lnTo>
                  <a:lnTo>
                    <a:pt x="1319584" y="1576620"/>
                  </a:lnTo>
                  <a:lnTo>
                    <a:pt x="1329704" y="1576620"/>
                  </a:lnTo>
                  <a:lnTo>
                    <a:pt x="1329704" y="1554357"/>
                  </a:lnTo>
                  <a:lnTo>
                    <a:pt x="1423815" y="1554357"/>
                  </a:lnTo>
                  <a:lnTo>
                    <a:pt x="1434947" y="1554357"/>
                  </a:lnTo>
                  <a:lnTo>
                    <a:pt x="1434947" y="1544237"/>
                  </a:lnTo>
                  <a:lnTo>
                    <a:pt x="1423815" y="1544237"/>
                  </a:lnTo>
                  <a:lnTo>
                    <a:pt x="1423815" y="1554357"/>
                  </a:lnTo>
                  <a:lnTo>
                    <a:pt x="1423815" y="1544237"/>
                  </a:lnTo>
                </a:path>
                <a:path w="5943600" h="5050155">
                  <a:moveTo>
                    <a:pt x="1423815" y="1554357"/>
                  </a:moveTo>
                  <a:lnTo>
                    <a:pt x="1423815" y="1544237"/>
                  </a:lnTo>
                  <a:lnTo>
                    <a:pt x="1423815" y="1511855"/>
                  </a:lnTo>
                  <a:lnTo>
                    <a:pt x="1340835" y="1511855"/>
                  </a:lnTo>
                  <a:lnTo>
                    <a:pt x="1340835" y="619314"/>
                  </a:lnTo>
                  <a:lnTo>
                    <a:pt x="1319584" y="619314"/>
                  </a:lnTo>
                  <a:lnTo>
                    <a:pt x="1308453" y="619314"/>
                  </a:lnTo>
                  <a:lnTo>
                    <a:pt x="1287202" y="619314"/>
                  </a:lnTo>
                  <a:lnTo>
                    <a:pt x="1287202" y="1063560"/>
                  </a:lnTo>
                  <a:lnTo>
                    <a:pt x="1180947" y="1063560"/>
                  </a:lnTo>
                  <a:lnTo>
                    <a:pt x="1180947" y="1084811"/>
                  </a:lnTo>
                  <a:lnTo>
                    <a:pt x="1180947" y="1063560"/>
                  </a:lnTo>
                  <a:lnTo>
                    <a:pt x="1180947" y="1084811"/>
                  </a:lnTo>
                </a:path>
                <a:path w="5943600" h="5050155">
                  <a:moveTo>
                    <a:pt x="63752" y="1073680"/>
                  </a:moveTo>
                  <a:lnTo>
                    <a:pt x="63752" y="1084811"/>
                  </a:lnTo>
                </a:path>
                <a:path w="5943600" h="5050155">
                  <a:moveTo>
                    <a:pt x="223641" y="1073680"/>
                  </a:moveTo>
                  <a:lnTo>
                    <a:pt x="223641" y="1084811"/>
                  </a:lnTo>
                </a:path>
                <a:path w="5943600" h="5050155">
                  <a:moveTo>
                    <a:pt x="63752" y="1084811"/>
                  </a:moveTo>
                  <a:lnTo>
                    <a:pt x="74884" y="1084811"/>
                  </a:lnTo>
                  <a:lnTo>
                    <a:pt x="173043" y="1182971"/>
                  </a:lnTo>
                </a:path>
                <a:path w="5943600" h="5050155">
                  <a:moveTo>
                    <a:pt x="74884" y="1084811"/>
                  </a:moveTo>
                  <a:lnTo>
                    <a:pt x="74884" y="1073680"/>
                  </a:lnTo>
                  <a:lnTo>
                    <a:pt x="63752" y="1073680"/>
                  </a:lnTo>
                  <a:lnTo>
                    <a:pt x="63752" y="1084811"/>
                  </a:lnTo>
                </a:path>
                <a:path w="5943600" h="5050155">
                  <a:moveTo>
                    <a:pt x="223641" y="1073680"/>
                  </a:moveTo>
                  <a:lnTo>
                    <a:pt x="213521" y="1073680"/>
                  </a:lnTo>
                  <a:lnTo>
                    <a:pt x="213521" y="1084811"/>
                  </a:lnTo>
                  <a:lnTo>
                    <a:pt x="223641" y="1084811"/>
                  </a:lnTo>
                  <a:lnTo>
                    <a:pt x="223641" y="1073680"/>
                  </a:lnTo>
                </a:path>
                <a:path w="5943600" h="5050155">
                  <a:moveTo>
                    <a:pt x="277274" y="956294"/>
                  </a:moveTo>
                  <a:lnTo>
                    <a:pt x="277274" y="945162"/>
                  </a:lnTo>
                  <a:lnTo>
                    <a:pt x="267155" y="945162"/>
                  </a:lnTo>
                  <a:lnTo>
                    <a:pt x="267155" y="956294"/>
                  </a:lnTo>
                  <a:lnTo>
                    <a:pt x="267155" y="1073680"/>
                  </a:lnTo>
                  <a:lnTo>
                    <a:pt x="223641" y="1073680"/>
                  </a:lnTo>
                  <a:lnTo>
                    <a:pt x="223641" y="1084811"/>
                  </a:lnTo>
                  <a:lnTo>
                    <a:pt x="223641" y="1116182"/>
                  </a:lnTo>
                  <a:lnTo>
                    <a:pt x="267155" y="1116182"/>
                  </a:lnTo>
                </a:path>
                <a:path w="5943600" h="5050155">
                  <a:moveTo>
                    <a:pt x="0" y="998796"/>
                  </a:moveTo>
                  <a:lnTo>
                    <a:pt x="0" y="1073680"/>
                  </a:lnTo>
                  <a:lnTo>
                    <a:pt x="63752" y="1073680"/>
                  </a:lnTo>
                  <a:lnTo>
                    <a:pt x="63752" y="1084811"/>
                  </a:lnTo>
                  <a:lnTo>
                    <a:pt x="63752" y="1116182"/>
                  </a:lnTo>
                  <a:lnTo>
                    <a:pt x="0" y="1116182"/>
                  </a:lnTo>
                  <a:lnTo>
                    <a:pt x="0" y="1180947"/>
                  </a:lnTo>
                </a:path>
                <a:path w="5943600" h="5050155">
                  <a:moveTo>
                    <a:pt x="1223449" y="368350"/>
                  </a:moveTo>
                  <a:lnTo>
                    <a:pt x="1340835" y="368350"/>
                  </a:lnTo>
                  <a:lnTo>
                    <a:pt x="1340835" y="74884"/>
                  </a:lnTo>
                  <a:lnTo>
                    <a:pt x="1404588" y="74884"/>
                  </a:lnTo>
                </a:path>
                <a:path w="5943600" h="5050155">
                  <a:moveTo>
                    <a:pt x="1404588" y="0"/>
                  </a:moveTo>
                  <a:lnTo>
                    <a:pt x="1265951" y="0"/>
                  </a:lnTo>
                  <a:lnTo>
                    <a:pt x="1265951" y="293465"/>
                  </a:lnTo>
                  <a:lnTo>
                    <a:pt x="1223449" y="293465"/>
                  </a:lnTo>
                </a:path>
                <a:path w="5943600" h="5050155">
                  <a:moveTo>
                    <a:pt x="1287202" y="213521"/>
                  </a:moveTo>
                  <a:lnTo>
                    <a:pt x="1287202" y="314716"/>
                  </a:lnTo>
                  <a:lnTo>
                    <a:pt x="1223449" y="314716"/>
                  </a:lnTo>
                </a:path>
                <a:path w="5943600" h="5050155">
                  <a:moveTo>
                    <a:pt x="1404588" y="21250"/>
                  </a:moveTo>
                  <a:lnTo>
                    <a:pt x="1287202" y="21250"/>
                  </a:lnTo>
                  <a:lnTo>
                    <a:pt x="1287202" y="123458"/>
                  </a:lnTo>
                </a:path>
                <a:path w="5943600" h="5050155">
                  <a:moveTo>
                    <a:pt x="5081007" y="1197138"/>
                  </a:moveTo>
                  <a:lnTo>
                    <a:pt x="5082019" y="619314"/>
                  </a:lnTo>
                  <a:lnTo>
                    <a:pt x="5059756" y="619314"/>
                  </a:lnTo>
                  <a:lnTo>
                    <a:pt x="5049637" y="619314"/>
                  </a:lnTo>
                </a:path>
                <a:path w="5943600" h="5050155">
                  <a:moveTo>
                    <a:pt x="4600330" y="1197138"/>
                  </a:moveTo>
                  <a:lnTo>
                    <a:pt x="4600330" y="1175887"/>
                  </a:lnTo>
                  <a:lnTo>
                    <a:pt x="5028386" y="1175887"/>
                  </a:lnTo>
                  <a:lnTo>
                    <a:pt x="5028386" y="619314"/>
                  </a:lnTo>
                  <a:lnTo>
                    <a:pt x="5049637" y="61931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2" name="object 2492"/>
            <p:cNvSpPr/>
            <p:nvPr/>
          </p:nvSpPr>
          <p:spPr>
            <a:xfrm>
              <a:off x="6487282" y="842010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9"/>
                  </a:lnTo>
                  <a:lnTo>
                    <a:pt x="3036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93" name="object 2493"/>
            <p:cNvSpPr/>
            <p:nvPr/>
          </p:nvSpPr>
          <p:spPr>
            <a:xfrm>
              <a:off x="1974991" y="7245234"/>
              <a:ext cx="6551930" cy="4664710"/>
            </a:xfrm>
            <a:custGeom>
              <a:avLst/>
              <a:gdLst/>
              <a:ahLst/>
              <a:cxnLst/>
              <a:rect l="l" t="t" r="r" b="b"/>
              <a:pathLst>
                <a:path w="6551930" h="4664709">
                  <a:moveTo>
                    <a:pt x="4397940" y="74884"/>
                  </a:moveTo>
                  <a:lnTo>
                    <a:pt x="4462705" y="74884"/>
                  </a:lnTo>
                  <a:lnTo>
                    <a:pt x="4462705" y="320788"/>
                  </a:lnTo>
                  <a:lnTo>
                    <a:pt x="4334187" y="320788"/>
                  </a:lnTo>
                  <a:lnTo>
                    <a:pt x="4323056" y="320788"/>
                  </a:lnTo>
                  <a:lnTo>
                    <a:pt x="4323056" y="330908"/>
                  </a:lnTo>
                  <a:lnTo>
                    <a:pt x="4334187" y="330908"/>
                  </a:lnTo>
                </a:path>
                <a:path w="6551930" h="4664709">
                  <a:moveTo>
                    <a:pt x="4515327" y="363290"/>
                  </a:moveTo>
                  <a:lnTo>
                    <a:pt x="4515327" y="74884"/>
                  </a:lnTo>
                  <a:lnTo>
                    <a:pt x="4580091" y="74884"/>
                  </a:lnTo>
                </a:path>
                <a:path w="6551930" h="4664709">
                  <a:moveTo>
                    <a:pt x="4464729" y="322812"/>
                  </a:moveTo>
                  <a:lnTo>
                    <a:pt x="4466753" y="320788"/>
                  </a:lnTo>
                </a:path>
                <a:path w="6551930" h="4664709">
                  <a:moveTo>
                    <a:pt x="5327923" y="293465"/>
                  </a:moveTo>
                  <a:lnTo>
                    <a:pt x="5285422" y="293465"/>
                  </a:lnTo>
                  <a:lnTo>
                    <a:pt x="5285422" y="0"/>
                  </a:lnTo>
                  <a:lnTo>
                    <a:pt x="5146784" y="0"/>
                  </a:lnTo>
                </a:path>
                <a:path w="6551930" h="4664709">
                  <a:moveTo>
                    <a:pt x="5146784" y="74884"/>
                  </a:moveTo>
                  <a:lnTo>
                    <a:pt x="5210537" y="74884"/>
                  </a:lnTo>
                  <a:lnTo>
                    <a:pt x="5210537" y="368350"/>
                  </a:lnTo>
                  <a:lnTo>
                    <a:pt x="5327923" y="368350"/>
                  </a:lnTo>
                </a:path>
                <a:path w="6551930" h="4664709">
                  <a:moveTo>
                    <a:pt x="5264171" y="123458"/>
                  </a:moveTo>
                  <a:lnTo>
                    <a:pt x="5264171" y="21250"/>
                  </a:lnTo>
                  <a:lnTo>
                    <a:pt x="5146784" y="21250"/>
                  </a:lnTo>
                </a:path>
                <a:path w="6551930" h="4664709">
                  <a:moveTo>
                    <a:pt x="5327923" y="314716"/>
                  </a:moveTo>
                  <a:lnTo>
                    <a:pt x="5264171" y="314716"/>
                  </a:lnTo>
                  <a:lnTo>
                    <a:pt x="5264171" y="213521"/>
                  </a:lnTo>
                </a:path>
                <a:path w="6551930" h="4664709">
                  <a:moveTo>
                    <a:pt x="5284410" y="1011"/>
                  </a:moveTo>
                  <a:lnTo>
                    <a:pt x="5285422" y="3035"/>
                  </a:lnTo>
                </a:path>
                <a:path w="6551930" h="4664709">
                  <a:moveTo>
                    <a:pt x="4099414" y="1533106"/>
                  </a:moveTo>
                  <a:lnTo>
                    <a:pt x="4120665" y="1533106"/>
                  </a:lnTo>
                  <a:lnTo>
                    <a:pt x="4120665" y="1821512"/>
                  </a:lnTo>
                  <a:lnTo>
                    <a:pt x="4462705" y="1821512"/>
                  </a:lnTo>
                  <a:lnTo>
                    <a:pt x="4462705" y="1756747"/>
                  </a:lnTo>
                  <a:lnTo>
                    <a:pt x="4462705" y="1746628"/>
                  </a:lnTo>
                  <a:lnTo>
                    <a:pt x="4462705" y="1735496"/>
                  </a:lnTo>
                  <a:lnTo>
                    <a:pt x="4462705" y="1746628"/>
                  </a:lnTo>
                </a:path>
                <a:path w="6551930" h="4664709">
                  <a:moveTo>
                    <a:pt x="4515327" y="1735496"/>
                  </a:moveTo>
                  <a:lnTo>
                    <a:pt x="4515327" y="1474413"/>
                  </a:lnTo>
                  <a:lnTo>
                    <a:pt x="4494076" y="1474413"/>
                  </a:lnTo>
                </a:path>
                <a:path w="6551930" h="4664709">
                  <a:moveTo>
                    <a:pt x="4857366" y="1511855"/>
                  </a:moveTo>
                  <a:lnTo>
                    <a:pt x="4857366" y="1821512"/>
                  </a:lnTo>
                  <a:lnTo>
                    <a:pt x="4515327" y="1821512"/>
                  </a:lnTo>
                  <a:lnTo>
                    <a:pt x="4515327" y="1756747"/>
                  </a:lnTo>
                  <a:lnTo>
                    <a:pt x="4515327" y="1746628"/>
                  </a:lnTo>
                  <a:lnTo>
                    <a:pt x="4515327" y="1735496"/>
                  </a:lnTo>
                  <a:lnTo>
                    <a:pt x="4526458" y="1735496"/>
                  </a:lnTo>
                  <a:lnTo>
                    <a:pt x="4526458" y="1746628"/>
                  </a:lnTo>
                  <a:lnTo>
                    <a:pt x="4515327" y="1746628"/>
                  </a:lnTo>
                  <a:lnTo>
                    <a:pt x="4515327" y="1735496"/>
                  </a:lnTo>
                  <a:lnTo>
                    <a:pt x="4515327" y="1746628"/>
                  </a:lnTo>
                </a:path>
                <a:path w="6551930" h="4664709">
                  <a:moveTo>
                    <a:pt x="4483956" y="1474413"/>
                  </a:moveTo>
                  <a:lnTo>
                    <a:pt x="4494076" y="1474413"/>
                  </a:lnTo>
                </a:path>
                <a:path w="6551930" h="4664709">
                  <a:moveTo>
                    <a:pt x="4483956" y="1474413"/>
                  </a:moveTo>
                  <a:lnTo>
                    <a:pt x="4462705" y="1474413"/>
                  </a:lnTo>
                  <a:lnTo>
                    <a:pt x="4462705" y="1735496"/>
                  </a:lnTo>
                  <a:lnTo>
                    <a:pt x="4451574" y="1735496"/>
                  </a:lnTo>
                  <a:lnTo>
                    <a:pt x="4451574" y="1746628"/>
                  </a:lnTo>
                  <a:lnTo>
                    <a:pt x="4462705" y="1746628"/>
                  </a:lnTo>
                  <a:lnTo>
                    <a:pt x="4462705" y="1735496"/>
                  </a:lnTo>
                </a:path>
                <a:path w="6551930" h="4664709">
                  <a:moveTo>
                    <a:pt x="0" y="4579079"/>
                  </a:moveTo>
                  <a:lnTo>
                    <a:pt x="0" y="4557828"/>
                  </a:lnTo>
                  <a:lnTo>
                    <a:pt x="11131" y="4557828"/>
                  </a:lnTo>
                  <a:lnTo>
                    <a:pt x="21250" y="4557828"/>
                  </a:lnTo>
                  <a:lnTo>
                    <a:pt x="21250" y="4493064"/>
                  </a:lnTo>
                  <a:lnTo>
                    <a:pt x="379481" y="4493064"/>
                  </a:lnTo>
                  <a:lnTo>
                    <a:pt x="379481" y="4664083"/>
                  </a:lnTo>
                  <a:lnTo>
                    <a:pt x="400732" y="4664083"/>
                  </a:lnTo>
                  <a:lnTo>
                    <a:pt x="400732" y="4493064"/>
                  </a:lnTo>
                  <a:lnTo>
                    <a:pt x="465497" y="4493064"/>
                  </a:lnTo>
                  <a:lnTo>
                    <a:pt x="465497" y="4471813"/>
                  </a:lnTo>
                  <a:lnTo>
                    <a:pt x="465497" y="4461693"/>
                  </a:lnTo>
                  <a:lnTo>
                    <a:pt x="465497" y="4440442"/>
                  </a:lnTo>
                  <a:lnTo>
                    <a:pt x="0" y="4440442"/>
                  </a:lnTo>
                </a:path>
                <a:path w="6551930" h="4664709">
                  <a:moveTo>
                    <a:pt x="764023" y="1965209"/>
                  </a:moveTo>
                  <a:lnTo>
                    <a:pt x="753903" y="1965209"/>
                  </a:lnTo>
                </a:path>
                <a:path w="6551930" h="4664709">
                  <a:moveTo>
                    <a:pt x="764023" y="2170635"/>
                  </a:moveTo>
                  <a:lnTo>
                    <a:pt x="901648" y="2033010"/>
                  </a:lnTo>
                </a:path>
                <a:path w="6551930" h="4664709">
                  <a:moveTo>
                    <a:pt x="753903" y="1965209"/>
                  </a:moveTo>
                  <a:lnTo>
                    <a:pt x="753903" y="1976341"/>
                  </a:lnTo>
                  <a:lnTo>
                    <a:pt x="764023" y="1976341"/>
                  </a:lnTo>
                  <a:lnTo>
                    <a:pt x="764023" y="1965209"/>
                  </a:lnTo>
                  <a:lnTo>
                    <a:pt x="753903" y="1965209"/>
                  </a:lnTo>
                </a:path>
                <a:path w="6551930" h="4664709">
                  <a:moveTo>
                    <a:pt x="764023" y="1865026"/>
                  </a:moveTo>
                  <a:lnTo>
                    <a:pt x="764023" y="1965209"/>
                  </a:lnTo>
                  <a:lnTo>
                    <a:pt x="753903" y="1965209"/>
                  </a:lnTo>
                  <a:lnTo>
                    <a:pt x="721521" y="1965209"/>
                  </a:lnTo>
                  <a:lnTo>
                    <a:pt x="721521" y="1865026"/>
                  </a:lnTo>
                </a:path>
                <a:path w="6551930" h="4664709">
                  <a:moveTo>
                    <a:pt x="764023" y="2180755"/>
                  </a:moveTo>
                  <a:lnTo>
                    <a:pt x="753903" y="2180755"/>
                  </a:lnTo>
                  <a:lnTo>
                    <a:pt x="721521" y="2180755"/>
                  </a:lnTo>
                  <a:lnTo>
                    <a:pt x="721521" y="2224269"/>
                  </a:lnTo>
                  <a:lnTo>
                    <a:pt x="713425" y="2224269"/>
                  </a:lnTo>
                  <a:lnTo>
                    <a:pt x="713425" y="2245520"/>
                  </a:lnTo>
                  <a:lnTo>
                    <a:pt x="721521" y="2245520"/>
                  </a:lnTo>
                  <a:lnTo>
                    <a:pt x="1178923" y="2245520"/>
                  </a:lnTo>
                  <a:lnTo>
                    <a:pt x="1178923" y="2602738"/>
                  </a:lnTo>
                  <a:lnTo>
                    <a:pt x="1115170" y="2602738"/>
                  </a:lnTo>
                  <a:lnTo>
                    <a:pt x="1104038" y="2602738"/>
                  </a:lnTo>
                  <a:lnTo>
                    <a:pt x="1093919" y="2602738"/>
                  </a:lnTo>
                  <a:lnTo>
                    <a:pt x="1093919" y="2592619"/>
                  </a:lnTo>
                  <a:lnTo>
                    <a:pt x="1104038" y="2592619"/>
                  </a:lnTo>
                  <a:lnTo>
                    <a:pt x="1104038" y="2602738"/>
                  </a:lnTo>
                  <a:lnTo>
                    <a:pt x="1093919" y="2602738"/>
                  </a:lnTo>
                  <a:lnTo>
                    <a:pt x="1104038" y="2602738"/>
                  </a:lnTo>
                </a:path>
                <a:path w="6551930" h="4664709">
                  <a:moveTo>
                    <a:pt x="713425" y="2224269"/>
                  </a:moveTo>
                  <a:lnTo>
                    <a:pt x="713425" y="2245520"/>
                  </a:lnTo>
                </a:path>
                <a:path w="6551930" h="4664709">
                  <a:moveTo>
                    <a:pt x="561633" y="2224269"/>
                  </a:moveTo>
                  <a:lnTo>
                    <a:pt x="561633" y="2245520"/>
                  </a:lnTo>
                </a:path>
                <a:path w="6551930" h="4664709">
                  <a:moveTo>
                    <a:pt x="713425" y="2224269"/>
                  </a:moveTo>
                  <a:lnTo>
                    <a:pt x="706342" y="2224269"/>
                  </a:lnTo>
                  <a:lnTo>
                    <a:pt x="608182" y="2126109"/>
                  </a:lnTo>
                </a:path>
                <a:path w="6551930" h="4664709">
                  <a:moveTo>
                    <a:pt x="706342" y="2224269"/>
                  </a:moveTo>
                  <a:lnTo>
                    <a:pt x="706342" y="2245520"/>
                  </a:lnTo>
                  <a:lnTo>
                    <a:pt x="713425" y="2245520"/>
                  </a:lnTo>
                  <a:lnTo>
                    <a:pt x="713425" y="2224269"/>
                  </a:lnTo>
                </a:path>
                <a:path w="6551930" h="4664709">
                  <a:moveTo>
                    <a:pt x="561633" y="2245520"/>
                  </a:moveTo>
                  <a:lnTo>
                    <a:pt x="567704" y="2245520"/>
                  </a:lnTo>
                  <a:lnTo>
                    <a:pt x="567704" y="2224269"/>
                  </a:lnTo>
                  <a:lnTo>
                    <a:pt x="561633" y="2224269"/>
                  </a:lnTo>
                  <a:lnTo>
                    <a:pt x="561633" y="2245520"/>
                  </a:lnTo>
                </a:path>
                <a:path w="6551930" h="4664709">
                  <a:moveTo>
                    <a:pt x="6551373" y="2420587"/>
                  </a:moveTo>
                  <a:lnTo>
                    <a:pt x="6551373" y="2484340"/>
                  </a:lnTo>
                  <a:lnTo>
                    <a:pt x="6284218" y="2484340"/>
                  </a:lnTo>
                  <a:lnTo>
                    <a:pt x="6284218" y="2526842"/>
                  </a:lnTo>
                  <a:lnTo>
                    <a:pt x="6551373" y="2526842"/>
                  </a:lnTo>
                  <a:lnTo>
                    <a:pt x="6551373" y="2601726"/>
                  </a:lnTo>
                </a:path>
                <a:path w="6551930" h="4664709">
                  <a:moveTo>
                    <a:pt x="6551373" y="3702730"/>
                  </a:moveTo>
                  <a:lnTo>
                    <a:pt x="6551373" y="3766482"/>
                  </a:lnTo>
                  <a:lnTo>
                    <a:pt x="6284218" y="3766482"/>
                  </a:lnTo>
                  <a:lnTo>
                    <a:pt x="6284218" y="3787733"/>
                  </a:lnTo>
                  <a:lnTo>
                    <a:pt x="6284218" y="3798865"/>
                  </a:lnTo>
                </a:path>
                <a:path w="6551930" h="4664709">
                  <a:moveTo>
                    <a:pt x="6551373" y="3884881"/>
                  </a:moveTo>
                  <a:lnTo>
                    <a:pt x="6551373" y="3820116"/>
                  </a:lnTo>
                  <a:lnTo>
                    <a:pt x="6284218" y="3820116"/>
                  </a:lnTo>
                  <a:lnTo>
                    <a:pt x="6284218" y="379886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494" name="object 2494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2693477" y="11735262"/>
              <a:ext cx="123458" cy="243880"/>
            </a:xfrm>
            <a:prstGeom prst="rect">
              <a:avLst/>
            </a:prstGeom>
          </p:spPr>
        </p:pic>
        <p:sp>
          <p:nvSpPr>
            <p:cNvPr id="2495" name="object 2495"/>
            <p:cNvSpPr/>
            <p:nvPr/>
          </p:nvSpPr>
          <p:spPr>
            <a:xfrm>
              <a:off x="3497978" y="12022656"/>
              <a:ext cx="464820" cy="352425"/>
            </a:xfrm>
            <a:custGeom>
              <a:avLst/>
              <a:gdLst/>
              <a:ahLst/>
              <a:cxnLst/>
              <a:rect l="l" t="t" r="r" b="b"/>
              <a:pathLst>
                <a:path w="464820" h="352425">
                  <a:moveTo>
                    <a:pt x="363290" y="145720"/>
                  </a:moveTo>
                  <a:lnTo>
                    <a:pt x="342039" y="145720"/>
                  </a:lnTo>
                </a:path>
                <a:path w="464820" h="352425">
                  <a:moveTo>
                    <a:pt x="363290" y="0"/>
                  </a:moveTo>
                  <a:lnTo>
                    <a:pt x="461449" y="98159"/>
                  </a:lnTo>
                </a:path>
                <a:path w="464820" h="352425">
                  <a:moveTo>
                    <a:pt x="342039" y="145720"/>
                  </a:moveTo>
                  <a:lnTo>
                    <a:pt x="342039" y="139649"/>
                  </a:lnTo>
                  <a:lnTo>
                    <a:pt x="363290" y="139649"/>
                  </a:lnTo>
                  <a:lnTo>
                    <a:pt x="363290" y="145720"/>
                  </a:lnTo>
                  <a:lnTo>
                    <a:pt x="342039" y="145720"/>
                  </a:lnTo>
                </a:path>
                <a:path w="464820" h="352425">
                  <a:moveTo>
                    <a:pt x="0" y="330908"/>
                  </a:moveTo>
                  <a:lnTo>
                    <a:pt x="342039" y="330908"/>
                  </a:lnTo>
                  <a:lnTo>
                    <a:pt x="342039" y="145720"/>
                  </a:lnTo>
                  <a:lnTo>
                    <a:pt x="363290" y="145720"/>
                  </a:lnTo>
                  <a:lnTo>
                    <a:pt x="363290" y="330908"/>
                  </a:lnTo>
                  <a:lnTo>
                    <a:pt x="457402" y="330908"/>
                  </a:lnTo>
                  <a:lnTo>
                    <a:pt x="464485" y="330908"/>
                  </a:lnTo>
                  <a:lnTo>
                    <a:pt x="464485" y="352159"/>
                  </a:lnTo>
                  <a:lnTo>
                    <a:pt x="457402" y="352159"/>
                  </a:lnTo>
                  <a:lnTo>
                    <a:pt x="457402" y="330908"/>
                  </a:lnTo>
                  <a:lnTo>
                    <a:pt x="457402" y="35215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496" name="object 2496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2693477" y="11378043"/>
              <a:ext cx="123458" cy="311681"/>
            </a:xfrm>
            <a:prstGeom prst="rect">
              <a:avLst/>
            </a:prstGeom>
          </p:spPr>
        </p:pic>
        <p:sp>
          <p:nvSpPr>
            <p:cNvPr id="2497" name="object 2497"/>
            <p:cNvSpPr/>
            <p:nvPr/>
          </p:nvSpPr>
          <p:spPr>
            <a:xfrm>
              <a:off x="2688417" y="10946952"/>
              <a:ext cx="466090" cy="423545"/>
            </a:xfrm>
            <a:custGeom>
              <a:avLst/>
              <a:gdLst/>
              <a:ahLst/>
              <a:cxnLst/>
              <a:rect l="l" t="t" r="r" b="b"/>
              <a:pathLst>
                <a:path w="466089" h="423545">
                  <a:moveTo>
                    <a:pt x="50597" y="422995"/>
                  </a:moveTo>
                  <a:lnTo>
                    <a:pt x="40478" y="422995"/>
                  </a:lnTo>
                  <a:lnTo>
                    <a:pt x="8095" y="422995"/>
                  </a:lnTo>
                  <a:lnTo>
                    <a:pt x="8095" y="380493"/>
                  </a:lnTo>
                  <a:lnTo>
                    <a:pt x="0" y="380493"/>
                  </a:lnTo>
                  <a:lnTo>
                    <a:pt x="0" y="359242"/>
                  </a:lnTo>
                  <a:lnTo>
                    <a:pt x="8095" y="359242"/>
                  </a:lnTo>
                  <a:lnTo>
                    <a:pt x="465497" y="359242"/>
                  </a:lnTo>
                  <a:lnTo>
                    <a:pt x="465497" y="0"/>
                  </a:lnTo>
                  <a:lnTo>
                    <a:pt x="401744" y="0"/>
                  </a:lnTo>
                  <a:lnTo>
                    <a:pt x="390613" y="0"/>
                  </a:lnTo>
                  <a:lnTo>
                    <a:pt x="380493" y="0"/>
                  </a:lnTo>
                  <a:lnTo>
                    <a:pt x="39061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498" name="object 2498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2830090" y="11917413"/>
              <a:ext cx="222629" cy="91075"/>
            </a:xfrm>
            <a:prstGeom prst="rect">
              <a:avLst/>
            </a:prstGeom>
          </p:spPr>
        </p:pic>
        <p:sp>
          <p:nvSpPr>
            <p:cNvPr id="2499" name="object 2499"/>
            <p:cNvSpPr/>
            <p:nvPr/>
          </p:nvSpPr>
          <p:spPr>
            <a:xfrm>
              <a:off x="7195649" y="9514029"/>
              <a:ext cx="172085" cy="215900"/>
            </a:xfrm>
            <a:custGeom>
              <a:avLst/>
              <a:gdLst/>
              <a:ahLst/>
              <a:cxnLst/>
              <a:rect l="l" t="t" r="r" b="b"/>
              <a:pathLst>
                <a:path w="172084" h="215900">
                  <a:moveTo>
                    <a:pt x="43513" y="194294"/>
                  </a:moveTo>
                  <a:lnTo>
                    <a:pt x="22262" y="194294"/>
                  </a:lnTo>
                </a:path>
                <a:path w="172084" h="215900">
                  <a:moveTo>
                    <a:pt x="43513" y="0"/>
                  </a:moveTo>
                  <a:lnTo>
                    <a:pt x="22262" y="0"/>
                  </a:lnTo>
                </a:path>
                <a:path w="172084" h="215900">
                  <a:moveTo>
                    <a:pt x="43513" y="194294"/>
                  </a:moveTo>
                  <a:lnTo>
                    <a:pt x="43513" y="188222"/>
                  </a:lnTo>
                  <a:lnTo>
                    <a:pt x="172031" y="59705"/>
                  </a:lnTo>
                </a:path>
                <a:path w="172084" h="215900">
                  <a:moveTo>
                    <a:pt x="43513" y="188222"/>
                  </a:moveTo>
                  <a:lnTo>
                    <a:pt x="22262" y="188222"/>
                  </a:lnTo>
                  <a:lnTo>
                    <a:pt x="22262" y="194294"/>
                  </a:lnTo>
                  <a:lnTo>
                    <a:pt x="43513" y="194294"/>
                  </a:lnTo>
                </a:path>
                <a:path w="172084" h="215900">
                  <a:moveTo>
                    <a:pt x="22262" y="0"/>
                  </a:moveTo>
                  <a:lnTo>
                    <a:pt x="22262" y="6071"/>
                  </a:lnTo>
                  <a:lnTo>
                    <a:pt x="43513" y="6071"/>
                  </a:lnTo>
                  <a:lnTo>
                    <a:pt x="43513" y="0"/>
                  </a:lnTo>
                  <a:lnTo>
                    <a:pt x="22262" y="0"/>
                  </a:lnTo>
                </a:path>
                <a:path w="172084" h="215900">
                  <a:moveTo>
                    <a:pt x="43513" y="215545"/>
                  </a:moveTo>
                  <a:lnTo>
                    <a:pt x="43513" y="194294"/>
                  </a:lnTo>
                  <a:lnTo>
                    <a:pt x="22262" y="194294"/>
                  </a:lnTo>
                  <a:lnTo>
                    <a:pt x="0" y="194294"/>
                  </a:lnTo>
                  <a:lnTo>
                    <a:pt x="0" y="2155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500" name="object 2500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6959864" y="9369320"/>
              <a:ext cx="196318" cy="91075"/>
            </a:xfrm>
            <a:prstGeom prst="rect">
              <a:avLst/>
            </a:prstGeom>
          </p:spPr>
        </p:pic>
        <p:sp>
          <p:nvSpPr>
            <p:cNvPr id="2501" name="object 2501"/>
            <p:cNvSpPr/>
            <p:nvPr/>
          </p:nvSpPr>
          <p:spPr>
            <a:xfrm>
              <a:off x="2583174" y="8880547"/>
              <a:ext cx="5943600" cy="4669155"/>
            </a:xfrm>
            <a:custGeom>
              <a:avLst/>
              <a:gdLst/>
              <a:ahLst/>
              <a:cxnLst/>
              <a:rect l="l" t="t" r="r" b="b"/>
              <a:pathLst>
                <a:path w="5943600" h="4669155">
                  <a:moveTo>
                    <a:pt x="4354426" y="576812"/>
                  </a:moveTo>
                  <a:lnTo>
                    <a:pt x="4364546" y="576812"/>
                  </a:lnTo>
                  <a:lnTo>
                    <a:pt x="4364546" y="565680"/>
                  </a:lnTo>
                  <a:lnTo>
                    <a:pt x="4354426" y="565680"/>
                  </a:lnTo>
                  <a:lnTo>
                    <a:pt x="3854522" y="565680"/>
                  </a:lnTo>
                  <a:lnTo>
                    <a:pt x="3854522" y="1917647"/>
                  </a:lnTo>
                  <a:lnTo>
                    <a:pt x="3864642" y="1917647"/>
                  </a:lnTo>
                  <a:lnTo>
                    <a:pt x="3897024" y="1917647"/>
                  </a:lnTo>
                  <a:lnTo>
                    <a:pt x="3897024" y="1896396"/>
                  </a:lnTo>
                  <a:lnTo>
                    <a:pt x="4118642" y="1896396"/>
                  </a:lnTo>
                  <a:lnTo>
                    <a:pt x="4118642" y="1875145"/>
                  </a:lnTo>
                  <a:lnTo>
                    <a:pt x="4118642" y="1896396"/>
                  </a:lnTo>
                  <a:lnTo>
                    <a:pt x="4118642" y="1875145"/>
                  </a:lnTo>
                </a:path>
                <a:path w="5943600" h="4669155">
                  <a:moveTo>
                    <a:pt x="4612474" y="228701"/>
                  </a:moveTo>
                  <a:lnTo>
                    <a:pt x="4612474" y="565680"/>
                  </a:lnTo>
                  <a:lnTo>
                    <a:pt x="4569972" y="565680"/>
                  </a:lnTo>
                  <a:lnTo>
                    <a:pt x="4569972" y="576812"/>
                  </a:lnTo>
                  <a:lnTo>
                    <a:pt x="4569972" y="609194"/>
                  </a:lnTo>
                  <a:lnTo>
                    <a:pt x="4612474" y="609194"/>
                  </a:lnTo>
                  <a:lnTo>
                    <a:pt x="4612474" y="633481"/>
                  </a:lnTo>
                  <a:lnTo>
                    <a:pt x="4634737" y="633481"/>
                  </a:lnTo>
                  <a:lnTo>
                    <a:pt x="4655988" y="633481"/>
                  </a:lnTo>
                  <a:lnTo>
                    <a:pt x="4655988" y="229712"/>
                  </a:lnTo>
                </a:path>
                <a:path w="5943600" h="4669155">
                  <a:moveTo>
                    <a:pt x="4577056" y="565680"/>
                  </a:moveTo>
                  <a:lnTo>
                    <a:pt x="4569972" y="572764"/>
                  </a:lnTo>
                </a:path>
                <a:path w="5943600" h="4669155">
                  <a:moveTo>
                    <a:pt x="4354426" y="607170"/>
                  </a:moveTo>
                  <a:lnTo>
                    <a:pt x="4352402" y="609194"/>
                  </a:lnTo>
                </a:path>
                <a:path w="5943600" h="4669155">
                  <a:moveTo>
                    <a:pt x="4976776" y="6071"/>
                  </a:moveTo>
                  <a:lnTo>
                    <a:pt x="4998027" y="6071"/>
                  </a:lnTo>
                  <a:lnTo>
                    <a:pt x="4976776" y="6071"/>
                  </a:lnTo>
                  <a:lnTo>
                    <a:pt x="4998027" y="6071"/>
                  </a:lnTo>
                  <a:lnTo>
                    <a:pt x="4998027" y="0"/>
                  </a:lnTo>
                  <a:lnTo>
                    <a:pt x="4976776" y="0"/>
                  </a:lnTo>
                  <a:lnTo>
                    <a:pt x="4976776" y="6071"/>
                  </a:lnTo>
                  <a:lnTo>
                    <a:pt x="4976776" y="176079"/>
                  </a:lnTo>
                  <a:lnTo>
                    <a:pt x="4912011" y="176079"/>
                  </a:lnTo>
                  <a:lnTo>
                    <a:pt x="4912011" y="197330"/>
                  </a:lnTo>
                  <a:lnTo>
                    <a:pt x="4912011" y="208461"/>
                  </a:lnTo>
                  <a:lnTo>
                    <a:pt x="4912011" y="229712"/>
                  </a:lnTo>
                  <a:lnTo>
                    <a:pt x="5377509" y="229712"/>
                  </a:lnTo>
                  <a:lnTo>
                    <a:pt x="5377509" y="208461"/>
                  </a:lnTo>
                  <a:lnTo>
                    <a:pt x="5377509" y="197330"/>
                  </a:lnTo>
                </a:path>
                <a:path w="5943600" h="4669155">
                  <a:moveTo>
                    <a:pt x="4998027" y="6071"/>
                  </a:moveTo>
                  <a:lnTo>
                    <a:pt x="4998027" y="176079"/>
                  </a:lnTo>
                  <a:lnTo>
                    <a:pt x="5377509" y="176079"/>
                  </a:lnTo>
                  <a:lnTo>
                    <a:pt x="5377509" y="197330"/>
                  </a:lnTo>
                </a:path>
                <a:path w="5943600" h="4669155">
                  <a:moveTo>
                    <a:pt x="5943190" y="112326"/>
                  </a:moveTo>
                  <a:lnTo>
                    <a:pt x="5943190" y="176079"/>
                  </a:lnTo>
                  <a:lnTo>
                    <a:pt x="5676035" y="176079"/>
                  </a:lnTo>
                  <a:lnTo>
                    <a:pt x="5676035" y="197330"/>
                  </a:lnTo>
                  <a:lnTo>
                    <a:pt x="5676035" y="208461"/>
                  </a:lnTo>
                </a:path>
                <a:path w="5943600" h="4669155">
                  <a:moveTo>
                    <a:pt x="5943190" y="293465"/>
                  </a:moveTo>
                  <a:lnTo>
                    <a:pt x="5943190" y="229712"/>
                  </a:lnTo>
                  <a:lnTo>
                    <a:pt x="5676035" y="229712"/>
                  </a:lnTo>
                  <a:lnTo>
                    <a:pt x="5676035" y="208461"/>
                  </a:lnTo>
                </a:path>
                <a:path w="5943600" h="4669155">
                  <a:moveTo>
                    <a:pt x="145720" y="4049829"/>
                  </a:moveTo>
                  <a:lnTo>
                    <a:pt x="134589" y="4049829"/>
                  </a:lnTo>
                  <a:lnTo>
                    <a:pt x="113338" y="4049829"/>
                  </a:lnTo>
                  <a:lnTo>
                    <a:pt x="113338" y="3606594"/>
                  </a:lnTo>
                  <a:lnTo>
                    <a:pt x="7083" y="3606594"/>
                  </a:lnTo>
                  <a:lnTo>
                    <a:pt x="0" y="3606594"/>
                  </a:lnTo>
                  <a:lnTo>
                    <a:pt x="0" y="3585343"/>
                  </a:lnTo>
                  <a:lnTo>
                    <a:pt x="7083" y="3585343"/>
                  </a:lnTo>
                  <a:lnTo>
                    <a:pt x="7083" y="3606594"/>
                  </a:lnTo>
                  <a:lnTo>
                    <a:pt x="7083" y="3585343"/>
                  </a:lnTo>
                </a:path>
                <a:path w="5943600" h="4669155">
                  <a:moveTo>
                    <a:pt x="497880" y="3309080"/>
                  </a:moveTo>
                  <a:lnTo>
                    <a:pt x="520143" y="3309080"/>
                  </a:lnTo>
                </a:path>
                <a:path w="5943600" h="4669155">
                  <a:moveTo>
                    <a:pt x="497880" y="3163359"/>
                  </a:moveTo>
                  <a:lnTo>
                    <a:pt x="399720" y="3262531"/>
                  </a:lnTo>
                </a:path>
                <a:path w="5943600" h="4669155">
                  <a:moveTo>
                    <a:pt x="520143" y="3309080"/>
                  </a:moveTo>
                  <a:lnTo>
                    <a:pt x="520143" y="3303009"/>
                  </a:lnTo>
                  <a:lnTo>
                    <a:pt x="497880" y="3303009"/>
                  </a:lnTo>
                  <a:lnTo>
                    <a:pt x="497880" y="3309080"/>
                  </a:lnTo>
                  <a:lnTo>
                    <a:pt x="520143" y="3309080"/>
                  </a:lnTo>
                </a:path>
                <a:path w="5943600" h="4669155">
                  <a:moveTo>
                    <a:pt x="862182" y="3494268"/>
                  </a:moveTo>
                  <a:lnTo>
                    <a:pt x="497880" y="3494268"/>
                  </a:lnTo>
                  <a:lnTo>
                    <a:pt x="497880" y="3309080"/>
                  </a:lnTo>
                  <a:lnTo>
                    <a:pt x="520143" y="3309080"/>
                  </a:lnTo>
                  <a:lnTo>
                    <a:pt x="520143" y="3473017"/>
                  </a:lnTo>
                  <a:lnTo>
                    <a:pt x="861170" y="3473017"/>
                  </a:lnTo>
                </a:path>
                <a:path w="5943600" h="4669155">
                  <a:moveTo>
                    <a:pt x="520143" y="3157288"/>
                  </a:moveTo>
                  <a:lnTo>
                    <a:pt x="520143" y="3163359"/>
                  </a:lnTo>
                  <a:lnTo>
                    <a:pt x="497880" y="3163359"/>
                  </a:lnTo>
                  <a:lnTo>
                    <a:pt x="497880" y="3157288"/>
                  </a:lnTo>
                  <a:lnTo>
                    <a:pt x="520143" y="3157288"/>
                  </a:lnTo>
                </a:path>
                <a:path w="5943600" h="4669155">
                  <a:moveTo>
                    <a:pt x="3223065" y="4594259"/>
                  </a:moveTo>
                  <a:lnTo>
                    <a:pt x="3159312" y="4594259"/>
                  </a:lnTo>
                  <a:lnTo>
                    <a:pt x="3159312" y="4295733"/>
                  </a:lnTo>
                  <a:lnTo>
                    <a:pt x="3041925" y="4295733"/>
                  </a:lnTo>
                </a:path>
                <a:path w="5943600" h="4669155">
                  <a:moveTo>
                    <a:pt x="3041925" y="4370617"/>
                  </a:moveTo>
                  <a:lnTo>
                    <a:pt x="3084427" y="4370617"/>
                  </a:lnTo>
                  <a:lnTo>
                    <a:pt x="3084427" y="4669143"/>
                  </a:lnTo>
                  <a:lnTo>
                    <a:pt x="3223065" y="4669143"/>
                  </a:lnTo>
                </a:path>
                <a:path w="5943600" h="4669155">
                  <a:moveTo>
                    <a:pt x="3105678" y="4543661"/>
                  </a:moveTo>
                  <a:lnTo>
                    <a:pt x="3105678" y="4647892"/>
                  </a:lnTo>
                  <a:lnTo>
                    <a:pt x="3223065" y="4647892"/>
                  </a:lnTo>
                </a:path>
                <a:path w="5943600" h="4669155">
                  <a:moveTo>
                    <a:pt x="3041925" y="4349366"/>
                  </a:moveTo>
                  <a:lnTo>
                    <a:pt x="3105678" y="4349366"/>
                  </a:lnTo>
                  <a:lnTo>
                    <a:pt x="3105678" y="4453597"/>
                  </a:lnTo>
                </a:path>
                <a:path w="5943600" h="4669155">
                  <a:moveTo>
                    <a:pt x="1546261" y="4669143"/>
                  </a:moveTo>
                  <a:lnTo>
                    <a:pt x="1684899" y="4669143"/>
                  </a:lnTo>
                  <a:lnTo>
                    <a:pt x="1684899" y="4370617"/>
                  </a:lnTo>
                  <a:lnTo>
                    <a:pt x="1727400" y="4370617"/>
                  </a:lnTo>
                </a:path>
                <a:path w="5943600" h="4669155">
                  <a:moveTo>
                    <a:pt x="1727400" y="4295733"/>
                  </a:moveTo>
                  <a:lnTo>
                    <a:pt x="1610014" y="4295733"/>
                  </a:lnTo>
                  <a:lnTo>
                    <a:pt x="1610014" y="4594259"/>
                  </a:lnTo>
                  <a:lnTo>
                    <a:pt x="1546261" y="4594259"/>
                  </a:lnTo>
                </a:path>
                <a:path w="5943600" h="4669155">
                  <a:moveTo>
                    <a:pt x="1663648" y="4453597"/>
                  </a:moveTo>
                  <a:lnTo>
                    <a:pt x="1663648" y="4349366"/>
                  </a:lnTo>
                  <a:lnTo>
                    <a:pt x="1727400" y="4349366"/>
                  </a:lnTo>
                </a:path>
                <a:path w="5943600" h="4669155">
                  <a:moveTo>
                    <a:pt x="1546261" y="4647892"/>
                  </a:moveTo>
                  <a:lnTo>
                    <a:pt x="1663648" y="4647892"/>
                  </a:lnTo>
                  <a:lnTo>
                    <a:pt x="1663648" y="4543661"/>
                  </a:lnTo>
                </a:path>
                <a:path w="5943600" h="4669155">
                  <a:moveTo>
                    <a:pt x="3491232" y="3287830"/>
                  </a:moveTo>
                  <a:lnTo>
                    <a:pt x="3512483" y="3287830"/>
                  </a:lnTo>
                </a:path>
                <a:path w="5943600" h="4669155">
                  <a:moveTo>
                    <a:pt x="3491232" y="3142109"/>
                  </a:moveTo>
                  <a:lnTo>
                    <a:pt x="3393072" y="3240268"/>
                  </a:lnTo>
                </a:path>
                <a:path w="5943600" h="4669155">
                  <a:moveTo>
                    <a:pt x="3512483" y="3287830"/>
                  </a:moveTo>
                  <a:lnTo>
                    <a:pt x="3512483" y="3281758"/>
                  </a:lnTo>
                  <a:lnTo>
                    <a:pt x="3491232" y="3281758"/>
                  </a:lnTo>
                  <a:lnTo>
                    <a:pt x="3491232" y="3287830"/>
                  </a:lnTo>
                  <a:lnTo>
                    <a:pt x="3512483" y="3287830"/>
                  </a:lnTo>
                </a:path>
                <a:path w="5943600" h="4669155">
                  <a:moveTo>
                    <a:pt x="3854522" y="3494268"/>
                  </a:moveTo>
                  <a:lnTo>
                    <a:pt x="3491232" y="3494268"/>
                  </a:lnTo>
                  <a:lnTo>
                    <a:pt x="3491232" y="3287830"/>
                  </a:lnTo>
                  <a:lnTo>
                    <a:pt x="3512483" y="3287830"/>
                  </a:lnTo>
                  <a:lnTo>
                    <a:pt x="3512483" y="3473017"/>
                  </a:lnTo>
                  <a:lnTo>
                    <a:pt x="3854522" y="3473017"/>
                  </a:lnTo>
                </a:path>
                <a:path w="5943600" h="4669155">
                  <a:moveTo>
                    <a:pt x="3126929" y="3494268"/>
                  </a:moveTo>
                  <a:lnTo>
                    <a:pt x="3105678" y="3494268"/>
                  </a:lnTo>
                  <a:lnTo>
                    <a:pt x="3105678" y="4049829"/>
                  </a:lnTo>
                  <a:lnTo>
                    <a:pt x="3126929" y="4049829"/>
                  </a:lnTo>
                  <a:lnTo>
                    <a:pt x="3138061" y="4049829"/>
                  </a:lnTo>
                  <a:lnTo>
                    <a:pt x="3159312" y="4049829"/>
                  </a:lnTo>
                  <a:lnTo>
                    <a:pt x="3159312" y="3494268"/>
                  </a:lnTo>
                  <a:lnTo>
                    <a:pt x="3138061" y="3494268"/>
                  </a:lnTo>
                  <a:lnTo>
                    <a:pt x="3126929" y="3494268"/>
                  </a:lnTo>
                </a:path>
                <a:path w="5943600" h="4669155">
                  <a:moveTo>
                    <a:pt x="3138061" y="3194730"/>
                  </a:moveTo>
                  <a:lnTo>
                    <a:pt x="3126929" y="3194730"/>
                  </a:lnTo>
                </a:path>
                <a:path w="5943600" h="4669155">
                  <a:moveTo>
                    <a:pt x="1663648" y="4049829"/>
                  </a:moveTo>
                  <a:lnTo>
                    <a:pt x="1663648" y="3494268"/>
                  </a:lnTo>
                </a:path>
                <a:path w="5943600" h="4669155">
                  <a:moveTo>
                    <a:pt x="1641385" y="3494268"/>
                  </a:moveTo>
                  <a:lnTo>
                    <a:pt x="1641385" y="4049829"/>
                  </a:lnTo>
                </a:path>
                <a:path w="5943600" h="4669155">
                  <a:moveTo>
                    <a:pt x="1663648" y="3152228"/>
                  </a:moveTo>
                  <a:lnTo>
                    <a:pt x="1641385" y="3152228"/>
                  </a:lnTo>
                </a:path>
                <a:path w="5943600" h="4669155">
                  <a:moveTo>
                    <a:pt x="1663648" y="2964005"/>
                  </a:moveTo>
                  <a:lnTo>
                    <a:pt x="1792165" y="3092523"/>
                  </a:lnTo>
                </a:path>
                <a:path w="5943600" h="4669155">
                  <a:moveTo>
                    <a:pt x="1641385" y="3152228"/>
                  </a:moveTo>
                  <a:lnTo>
                    <a:pt x="1641385" y="3146156"/>
                  </a:lnTo>
                  <a:lnTo>
                    <a:pt x="1663648" y="3146156"/>
                  </a:lnTo>
                  <a:lnTo>
                    <a:pt x="1663648" y="3152228"/>
                  </a:lnTo>
                  <a:lnTo>
                    <a:pt x="1641385" y="3152228"/>
                  </a:lnTo>
                </a:path>
                <a:path w="5943600" h="4669155">
                  <a:moveTo>
                    <a:pt x="1663648" y="3194730"/>
                  </a:moveTo>
                  <a:lnTo>
                    <a:pt x="1663648" y="3152228"/>
                  </a:lnTo>
                  <a:lnTo>
                    <a:pt x="1641385" y="3152228"/>
                  </a:lnTo>
                  <a:lnTo>
                    <a:pt x="1641385" y="3194730"/>
                  </a:lnTo>
                </a:path>
                <a:path w="5943600" h="4669155">
                  <a:moveTo>
                    <a:pt x="1645432" y="3194730"/>
                  </a:moveTo>
                  <a:lnTo>
                    <a:pt x="1663648" y="3177527"/>
                  </a:lnTo>
                </a:path>
                <a:path w="5943600" h="4669155">
                  <a:moveTo>
                    <a:pt x="5676035" y="1511855"/>
                  </a:moveTo>
                  <a:lnTo>
                    <a:pt x="5676035" y="1521974"/>
                  </a:lnTo>
                  <a:lnTo>
                    <a:pt x="5676035" y="1544237"/>
                  </a:lnTo>
                  <a:lnTo>
                    <a:pt x="5943190" y="1544237"/>
                  </a:lnTo>
                  <a:lnTo>
                    <a:pt x="5943190" y="1607990"/>
                  </a:lnTo>
                </a:path>
                <a:path w="5943600" h="4669155">
                  <a:moveTo>
                    <a:pt x="5676035" y="1490604"/>
                  </a:moveTo>
                  <a:lnTo>
                    <a:pt x="5943190" y="1490604"/>
                  </a:lnTo>
                  <a:lnTo>
                    <a:pt x="5943190" y="1425839"/>
                  </a:lnTo>
                </a:path>
                <a:path w="5943600" h="4669155">
                  <a:moveTo>
                    <a:pt x="5377509" y="1511855"/>
                  </a:moveTo>
                  <a:lnTo>
                    <a:pt x="5377509" y="1490604"/>
                  </a:lnTo>
                  <a:lnTo>
                    <a:pt x="4912011" y="1490604"/>
                  </a:lnTo>
                  <a:lnTo>
                    <a:pt x="4912011" y="1511855"/>
                  </a:lnTo>
                  <a:lnTo>
                    <a:pt x="4912011" y="1521974"/>
                  </a:lnTo>
                  <a:lnTo>
                    <a:pt x="4912011" y="1544237"/>
                  </a:lnTo>
                  <a:lnTo>
                    <a:pt x="5377509" y="1544237"/>
                  </a:lnTo>
                  <a:lnTo>
                    <a:pt x="5377509" y="1521974"/>
                  </a:lnTo>
                  <a:lnTo>
                    <a:pt x="5377509" y="1511855"/>
                  </a:lnTo>
                </a:path>
                <a:path w="5943600" h="4669155">
                  <a:moveTo>
                    <a:pt x="5377509" y="849027"/>
                  </a:moveTo>
                  <a:lnTo>
                    <a:pt x="4912011" y="849027"/>
                  </a:lnTo>
                </a:path>
                <a:path w="5943600" h="4669155">
                  <a:moveTo>
                    <a:pt x="4912011" y="870278"/>
                  </a:moveTo>
                  <a:lnTo>
                    <a:pt x="5377509" y="870278"/>
                  </a:lnTo>
                </a:path>
                <a:path w="5943600" h="4669155">
                  <a:moveTo>
                    <a:pt x="4506219" y="1137433"/>
                  </a:moveTo>
                  <a:lnTo>
                    <a:pt x="4506219" y="1158684"/>
                  </a:lnTo>
                </a:path>
                <a:path w="5943600" h="4669155">
                  <a:moveTo>
                    <a:pt x="4658012" y="1137433"/>
                  </a:moveTo>
                  <a:lnTo>
                    <a:pt x="4658012" y="1158684"/>
                  </a:lnTo>
                </a:path>
                <a:path w="5943600" h="4669155">
                  <a:moveTo>
                    <a:pt x="4506219" y="1137433"/>
                  </a:moveTo>
                  <a:lnTo>
                    <a:pt x="4512291" y="1137433"/>
                  </a:lnTo>
                  <a:lnTo>
                    <a:pt x="4610450" y="1039274"/>
                  </a:lnTo>
                </a:path>
                <a:path w="5943600" h="4669155">
                  <a:moveTo>
                    <a:pt x="4512291" y="1137433"/>
                  </a:moveTo>
                  <a:lnTo>
                    <a:pt x="4512291" y="1158684"/>
                  </a:lnTo>
                  <a:lnTo>
                    <a:pt x="4506219" y="1158684"/>
                  </a:lnTo>
                  <a:lnTo>
                    <a:pt x="4506219" y="1137433"/>
                  </a:lnTo>
                </a:path>
                <a:path w="5943600" h="4669155">
                  <a:moveTo>
                    <a:pt x="4658012" y="1158684"/>
                  </a:moveTo>
                  <a:lnTo>
                    <a:pt x="4650928" y="1158684"/>
                  </a:lnTo>
                  <a:lnTo>
                    <a:pt x="4650928" y="1137433"/>
                  </a:lnTo>
                  <a:lnTo>
                    <a:pt x="4658012" y="1137433"/>
                  </a:lnTo>
                  <a:lnTo>
                    <a:pt x="4658012" y="1158684"/>
                  </a:lnTo>
                </a:path>
                <a:path w="5943600" h="4669155">
                  <a:moveTo>
                    <a:pt x="4912011" y="1129337"/>
                  </a:moveTo>
                  <a:lnTo>
                    <a:pt x="4912011" y="1122254"/>
                  </a:lnTo>
                  <a:lnTo>
                    <a:pt x="4890760" y="1122254"/>
                  </a:lnTo>
                  <a:lnTo>
                    <a:pt x="4890760" y="1129337"/>
                  </a:lnTo>
                  <a:lnTo>
                    <a:pt x="4890760" y="1137433"/>
                  </a:lnTo>
                  <a:lnTo>
                    <a:pt x="4658012" y="1137433"/>
                  </a:lnTo>
                  <a:lnTo>
                    <a:pt x="4658012" y="1158684"/>
                  </a:lnTo>
                  <a:lnTo>
                    <a:pt x="4890760" y="1158684"/>
                  </a:lnTo>
                  <a:lnTo>
                    <a:pt x="4890760" y="1490604"/>
                  </a:lnTo>
                </a:path>
                <a:path w="5943600" h="4669155">
                  <a:moveTo>
                    <a:pt x="4335199" y="1242676"/>
                  </a:moveTo>
                  <a:lnTo>
                    <a:pt x="4313948" y="1242676"/>
                  </a:lnTo>
                  <a:lnTo>
                    <a:pt x="4313948" y="1137433"/>
                  </a:lnTo>
                  <a:lnTo>
                    <a:pt x="4335199" y="1137433"/>
                  </a:lnTo>
                  <a:lnTo>
                    <a:pt x="4506219" y="1137433"/>
                  </a:lnTo>
                  <a:lnTo>
                    <a:pt x="4506219" y="1158684"/>
                  </a:lnTo>
                  <a:lnTo>
                    <a:pt x="4335199" y="1158684"/>
                  </a:lnTo>
                  <a:lnTo>
                    <a:pt x="4335199" y="124267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502" name="object 2502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6297036" y="10795159"/>
              <a:ext cx="153816" cy="154828"/>
            </a:xfrm>
            <a:prstGeom prst="rect">
              <a:avLst/>
            </a:prstGeom>
          </p:spPr>
        </p:pic>
        <p:pic>
          <p:nvPicPr>
            <p:cNvPr id="2503" name="object 2503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6362813" y="11445844"/>
              <a:ext cx="88039" cy="211497"/>
            </a:xfrm>
            <a:prstGeom prst="rect">
              <a:avLst/>
            </a:prstGeom>
          </p:spPr>
        </p:pic>
        <p:sp>
          <p:nvSpPr>
            <p:cNvPr id="2504" name="object 2504"/>
            <p:cNvSpPr/>
            <p:nvPr/>
          </p:nvSpPr>
          <p:spPr>
            <a:xfrm>
              <a:off x="1409310" y="10424785"/>
              <a:ext cx="6551930" cy="2179955"/>
            </a:xfrm>
            <a:custGeom>
              <a:avLst/>
              <a:gdLst/>
              <a:ahLst/>
              <a:cxnLst/>
              <a:rect l="l" t="t" r="r" b="b"/>
              <a:pathLst>
                <a:path w="6551930" h="2179954">
                  <a:moveTo>
                    <a:pt x="5808600" y="640565"/>
                  </a:moveTo>
                  <a:lnTo>
                    <a:pt x="5786337" y="640565"/>
                  </a:lnTo>
                  <a:lnTo>
                    <a:pt x="5786337" y="822716"/>
                  </a:lnTo>
                  <a:lnTo>
                    <a:pt x="5070888" y="822716"/>
                  </a:lnTo>
                  <a:lnTo>
                    <a:pt x="5070888" y="588955"/>
                  </a:lnTo>
                  <a:lnTo>
                    <a:pt x="5038505" y="588955"/>
                  </a:lnTo>
                  <a:lnTo>
                    <a:pt x="5028386" y="588955"/>
                  </a:lnTo>
                  <a:lnTo>
                    <a:pt x="5038505" y="588955"/>
                  </a:lnTo>
                  <a:lnTo>
                    <a:pt x="5028386" y="588955"/>
                  </a:lnTo>
                </a:path>
                <a:path w="6551930" h="2179954">
                  <a:moveTo>
                    <a:pt x="5038505" y="588955"/>
                  </a:moveTo>
                  <a:lnTo>
                    <a:pt x="5038505" y="578836"/>
                  </a:lnTo>
                  <a:lnTo>
                    <a:pt x="5028386" y="578836"/>
                  </a:lnTo>
                  <a:lnTo>
                    <a:pt x="5028386" y="588955"/>
                  </a:lnTo>
                  <a:lnTo>
                    <a:pt x="5028386" y="1024094"/>
                  </a:lnTo>
                  <a:lnTo>
                    <a:pt x="5038505" y="1024094"/>
                  </a:lnTo>
                  <a:lnTo>
                    <a:pt x="5070888" y="1024094"/>
                  </a:lnTo>
                  <a:lnTo>
                    <a:pt x="5070888" y="876349"/>
                  </a:lnTo>
                  <a:lnTo>
                    <a:pt x="5786337" y="876349"/>
                  </a:lnTo>
                  <a:lnTo>
                    <a:pt x="5786337" y="1260891"/>
                  </a:lnTo>
                </a:path>
                <a:path w="6551930" h="2179954">
                  <a:moveTo>
                    <a:pt x="5028386" y="1239640"/>
                  </a:moveTo>
                  <a:lnTo>
                    <a:pt x="5038505" y="1239640"/>
                  </a:lnTo>
                  <a:lnTo>
                    <a:pt x="5070888" y="1239640"/>
                  </a:lnTo>
                  <a:lnTo>
                    <a:pt x="5070888" y="1304405"/>
                  </a:lnTo>
                </a:path>
                <a:path w="6551930" h="2179954">
                  <a:moveTo>
                    <a:pt x="5029398" y="588955"/>
                  </a:moveTo>
                  <a:lnTo>
                    <a:pt x="5028386" y="590979"/>
                  </a:lnTo>
                </a:path>
                <a:path w="6551930" h="2179954">
                  <a:moveTo>
                    <a:pt x="6551373" y="608182"/>
                  </a:moveTo>
                  <a:lnTo>
                    <a:pt x="6551373" y="586931"/>
                  </a:lnTo>
                  <a:lnTo>
                    <a:pt x="6085875" y="586931"/>
                  </a:lnTo>
                  <a:lnTo>
                    <a:pt x="6085875" y="608182"/>
                  </a:lnTo>
                  <a:lnTo>
                    <a:pt x="6085875" y="619314"/>
                  </a:lnTo>
                  <a:lnTo>
                    <a:pt x="6085875" y="640565"/>
                  </a:lnTo>
                  <a:lnTo>
                    <a:pt x="6551373" y="640565"/>
                  </a:lnTo>
                  <a:lnTo>
                    <a:pt x="6551373" y="619314"/>
                  </a:lnTo>
                  <a:lnTo>
                    <a:pt x="6551373" y="608182"/>
                  </a:lnTo>
                </a:path>
                <a:path w="6551930" h="2179954">
                  <a:moveTo>
                    <a:pt x="5466561" y="352159"/>
                  </a:moveTo>
                  <a:lnTo>
                    <a:pt x="5466561" y="330908"/>
                  </a:lnTo>
                </a:path>
                <a:path w="6551930" h="2179954">
                  <a:moveTo>
                    <a:pt x="5299589" y="352159"/>
                  </a:moveTo>
                  <a:lnTo>
                    <a:pt x="5412927" y="465497"/>
                  </a:lnTo>
                </a:path>
                <a:path w="6551930" h="2179954">
                  <a:moveTo>
                    <a:pt x="5466561" y="330908"/>
                  </a:moveTo>
                  <a:lnTo>
                    <a:pt x="5459477" y="330908"/>
                  </a:lnTo>
                  <a:lnTo>
                    <a:pt x="5459477" y="352159"/>
                  </a:lnTo>
                  <a:lnTo>
                    <a:pt x="5466561" y="352159"/>
                  </a:lnTo>
                  <a:lnTo>
                    <a:pt x="5466561" y="330908"/>
                  </a:lnTo>
                </a:path>
                <a:path w="6551930" h="2179954">
                  <a:moveTo>
                    <a:pt x="5765086" y="352159"/>
                  </a:moveTo>
                  <a:lnTo>
                    <a:pt x="5765086" y="330908"/>
                  </a:lnTo>
                </a:path>
                <a:path w="6551930" h="2179954">
                  <a:moveTo>
                    <a:pt x="5592043" y="352159"/>
                  </a:moveTo>
                  <a:lnTo>
                    <a:pt x="5592043" y="330908"/>
                  </a:lnTo>
                </a:path>
                <a:path w="6551930" h="2179954">
                  <a:moveTo>
                    <a:pt x="5765086" y="352159"/>
                  </a:moveTo>
                  <a:lnTo>
                    <a:pt x="5759015" y="352159"/>
                  </a:lnTo>
                  <a:lnTo>
                    <a:pt x="5645676" y="465497"/>
                  </a:lnTo>
                </a:path>
                <a:path w="6551930" h="2179954">
                  <a:moveTo>
                    <a:pt x="5759015" y="352159"/>
                  </a:moveTo>
                  <a:lnTo>
                    <a:pt x="5759015" y="330908"/>
                  </a:lnTo>
                  <a:lnTo>
                    <a:pt x="5765086" y="330908"/>
                  </a:lnTo>
                  <a:lnTo>
                    <a:pt x="5765086" y="352159"/>
                  </a:lnTo>
                </a:path>
                <a:path w="6551930" h="2179954">
                  <a:moveTo>
                    <a:pt x="5592043" y="330908"/>
                  </a:moveTo>
                  <a:lnTo>
                    <a:pt x="5599126" y="330908"/>
                  </a:lnTo>
                  <a:lnTo>
                    <a:pt x="5599126" y="352159"/>
                  </a:lnTo>
                  <a:lnTo>
                    <a:pt x="5592043" y="352159"/>
                  </a:lnTo>
                  <a:lnTo>
                    <a:pt x="5592043" y="330908"/>
                  </a:lnTo>
                </a:path>
                <a:path w="6551930" h="2179954">
                  <a:moveTo>
                    <a:pt x="5487812" y="247928"/>
                  </a:moveTo>
                  <a:lnTo>
                    <a:pt x="5487812" y="330908"/>
                  </a:lnTo>
                  <a:lnTo>
                    <a:pt x="5466561" y="330908"/>
                  </a:lnTo>
                  <a:lnTo>
                    <a:pt x="5466561" y="352159"/>
                  </a:lnTo>
                  <a:lnTo>
                    <a:pt x="5592043" y="352159"/>
                  </a:lnTo>
                  <a:lnTo>
                    <a:pt x="5592043" y="330908"/>
                  </a:lnTo>
                  <a:lnTo>
                    <a:pt x="5509063" y="330908"/>
                  </a:lnTo>
                  <a:lnTo>
                    <a:pt x="5509063" y="247928"/>
                  </a:lnTo>
                  <a:lnTo>
                    <a:pt x="5487812" y="247928"/>
                  </a:lnTo>
                </a:path>
                <a:path w="6551930" h="2179954">
                  <a:moveTo>
                    <a:pt x="5808600" y="0"/>
                  </a:moveTo>
                  <a:lnTo>
                    <a:pt x="5808600" y="371386"/>
                  </a:lnTo>
                  <a:lnTo>
                    <a:pt x="5786337" y="371386"/>
                  </a:lnTo>
                  <a:lnTo>
                    <a:pt x="5786337" y="352159"/>
                  </a:lnTo>
                  <a:lnTo>
                    <a:pt x="5765086" y="352159"/>
                  </a:lnTo>
                  <a:lnTo>
                    <a:pt x="5765086" y="330908"/>
                  </a:lnTo>
                  <a:lnTo>
                    <a:pt x="5786337" y="330908"/>
                  </a:lnTo>
                  <a:lnTo>
                    <a:pt x="5786337" y="0"/>
                  </a:lnTo>
                </a:path>
                <a:path w="6551930" h="2179954">
                  <a:moveTo>
                    <a:pt x="63752" y="2051225"/>
                  </a:moveTo>
                  <a:lnTo>
                    <a:pt x="63752" y="2041105"/>
                  </a:lnTo>
                </a:path>
                <a:path w="6551930" h="2179954">
                  <a:moveTo>
                    <a:pt x="223641" y="2051225"/>
                  </a:moveTo>
                  <a:lnTo>
                    <a:pt x="223641" y="2041105"/>
                  </a:lnTo>
                </a:path>
                <a:path w="6551930" h="2179954">
                  <a:moveTo>
                    <a:pt x="63752" y="2041105"/>
                  </a:moveTo>
                  <a:lnTo>
                    <a:pt x="74884" y="2041105"/>
                  </a:lnTo>
                  <a:lnTo>
                    <a:pt x="173043" y="1941934"/>
                  </a:lnTo>
                </a:path>
                <a:path w="6551930" h="2179954">
                  <a:moveTo>
                    <a:pt x="74884" y="2041105"/>
                  </a:moveTo>
                  <a:lnTo>
                    <a:pt x="74884" y="2051225"/>
                  </a:lnTo>
                  <a:lnTo>
                    <a:pt x="63752" y="2051225"/>
                  </a:lnTo>
                  <a:lnTo>
                    <a:pt x="63752" y="2041105"/>
                  </a:lnTo>
                </a:path>
                <a:path w="6551930" h="2179954">
                  <a:moveTo>
                    <a:pt x="223641" y="2051225"/>
                  </a:moveTo>
                  <a:lnTo>
                    <a:pt x="213521" y="2051225"/>
                  </a:lnTo>
                  <a:lnTo>
                    <a:pt x="213521" y="2041105"/>
                  </a:lnTo>
                  <a:lnTo>
                    <a:pt x="223641" y="2041105"/>
                  </a:lnTo>
                  <a:lnTo>
                    <a:pt x="223641" y="2051225"/>
                  </a:lnTo>
                </a:path>
                <a:path w="6551930" h="2179954">
                  <a:moveTo>
                    <a:pt x="277274" y="2168611"/>
                  </a:moveTo>
                  <a:lnTo>
                    <a:pt x="277274" y="2179743"/>
                  </a:lnTo>
                  <a:lnTo>
                    <a:pt x="267155" y="2179743"/>
                  </a:lnTo>
                  <a:lnTo>
                    <a:pt x="267155" y="2168611"/>
                  </a:lnTo>
                  <a:lnTo>
                    <a:pt x="267155" y="2051225"/>
                  </a:lnTo>
                  <a:lnTo>
                    <a:pt x="223641" y="2051225"/>
                  </a:lnTo>
                  <a:lnTo>
                    <a:pt x="223641" y="2041105"/>
                  </a:lnTo>
                  <a:lnTo>
                    <a:pt x="223641" y="2008723"/>
                  </a:lnTo>
                  <a:lnTo>
                    <a:pt x="267155" y="2008723"/>
                  </a:lnTo>
                </a:path>
                <a:path w="6551930" h="2179954">
                  <a:moveTo>
                    <a:pt x="0" y="2126109"/>
                  </a:moveTo>
                  <a:lnTo>
                    <a:pt x="0" y="2051225"/>
                  </a:lnTo>
                  <a:lnTo>
                    <a:pt x="63752" y="2051225"/>
                  </a:lnTo>
                  <a:lnTo>
                    <a:pt x="63752" y="2041105"/>
                  </a:lnTo>
                  <a:lnTo>
                    <a:pt x="63752" y="2008723"/>
                  </a:lnTo>
                  <a:lnTo>
                    <a:pt x="0" y="2008723"/>
                  </a:lnTo>
                  <a:lnTo>
                    <a:pt x="0" y="1944970"/>
                  </a:lnTo>
                </a:path>
                <a:path w="6551930" h="2179954">
                  <a:moveTo>
                    <a:pt x="224653" y="2008723"/>
                  </a:moveTo>
                  <a:lnTo>
                    <a:pt x="223641" y="200973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505" name="object 2505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2238099" y="12321181"/>
              <a:ext cx="140661" cy="125481"/>
            </a:xfrm>
            <a:prstGeom prst="rect">
              <a:avLst/>
            </a:prstGeom>
          </p:spPr>
        </p:pic>
        <p:sp>
          <p:nvSpPr>
            <p:cNvPr id="2506" name="object 2506"/>
            <p:cNvSpPr/>
            <p:nvPr/>
          </p:nvSpPr>
          <p:spPr>
            <a:xfrm>
              <a:off x="1974991" y="11611804"/>
              <a:ext cx="3609975" cy="1938020"/>
            </a:xfrm>
            <a:custGeom>
              <a:avLst/>
              <a:gdLst/>
              <a:ahLst/>
              <a:cxnLst/>
              <a:rect l="l" t="t" r="r" b="b"/>
              <a:pathLst>
                <a:path w="3609975" h="1938019">
                  <a:moveTo>
                    <a:pt x="400732" y="297513"/>
                  </a:moveTo>
                  <a:lnTo>
                    <a:pt x="379481" y="297513"/>
                  </a:lnTo>
                </a:path>
                <a:path w="3609975" h="1938019">
                  <a:moveTo>
                    <a:pt x="400732" y="449306"/>
                  </a:moveTo>
                  <a:lnTo>
                    <a:pt x="379481" y="449306"/>
                  </a:lnTo>
                </a:path>
                <a:path w="3609975" h="1938019">
                  <a:moveTo>
                    <a:pt x="400732" y="297513"/>
                  </a:moveTo>
                  <a:lnTo>
                    <a:pt x="400732" y="304597"/>
                  </a:lnTo>
                  <a:lnTo>
                    <a:pt x="499903" y="402756"/>
                  </a:lnTo>
                </a:path>
                <a:path w="3609975" h="1938019">
                  <a:moveTo>
                    <a:pt x="400732" y="304597"/>
                  </a:moveTo>
                  <a:lnTo>
                    <a:pt x="379481" y="304597"/>
                  </a:lnTo>
                  <a:lnTo>
                    <a:pt x="379481" y="297513"/>
                  </a:lnTo>
                  <a:lnTo>
                    <a:pt x="400732" y="297513"/>
                  </a:lnTo>
                </a:path>
                <a:path w="3609975" h="1938019">
                  <a:moveTo>
                    <a:pt x="379481" y="449306"/>
                  </a:moveTo>
                  <a:lnTo>
                    <a:pt x="379481" y="443234"/>
                  </a:lnTo>
                  <a:lnTo>
                    <a:pt x="400732" y="443234"/>
                  </a:lnTo>
                  <a:lnTo>
                    <a:pt x="400732" y="449306"/>
                  </a:lnTo>
                  <a:lnTo>
                    <a:pt x="379481" y="449306"/>
                  </a:lnTo>
                </a:path>
                <a:path w="3609975" h="1938019">
                  <a:moveTo>
                    <a:pt x="400732" y="658780"/>
                  </a:moveTo>
                  <a:lnTo>
                    <a:pt x="379481" y="658780"/>
                  </a:lnTo>
                  <a:lnTo>
                    <a:pt x="379481" y="639553"/>
                  </a:lnTo>
                  <a:lnTo>
                    <a:pt x="0" y="639553"/>
                  </a:lnTo>
                  <a:lnTo>
                    <a:pt x="0" y="126493"/>
                  </a:lnTo>
                  <a:lnTo>
                    <a:pt x="0" y="137625"/>
                  </a:lnTo>
                  <a:lnTo>
                    <a:pt x="11131" y="137625"/>
                  </a:lnTo>
                  <a:lnTo>
                    <a:pt x="11131" y="126493"/>
                  </a:lnTo>
                  <a:lnTo>
                    <a:pt x="0" y="126493"/>
                  </a:lnTo>
                  <a:lnTo>
                    <a:pt x="11131" y="126493"/>
                  </a:lnTo>
                </a:path>
                <a:path w="3609975" h="1938019">
                  <a:moveTo>
                    <a:pt x="0" y="854086"/>
                  </a:moveTo>
                  <a:lnTo>
                    <a:pt x="379481" y="854086"/>
                  </a:lnTo>
                  <a:lnTo>
                    <a:pt x="379481" y="831824"/>
                  </a:lnTo>
                  <a:lnTo>
                    <a:pt x="400732" y="831824"/>
                  </a:lnTo>
                  <a:lnTo>
                    <a:pt x="400732" y="854086"/>
                  </a:lnTo>
                  <a:lnTo>
                    <a:pt x="419959" y="854086"/>
                  </a:lnTo>
                  <a:lnTo>
                    <a:pt x="419959" y="875337"/>
                  </a:lnTo>
                  <a:lnTo>
                    <a:pt x="0" y="875337"/>
                  </a:lnTo>
                </a:path>
                <a:path w="3609975" h="1938019">
                  <a:moveTo>
                    <a:pt x="21250" y="191258"/>
                  </a:moveTo>
                  <a:lnTo>
                    <a:pt x="80956" y="191258"/>
                  </a:lnTo>
                  <a:lnTo>
                    <a:pt x="80956" y="212509"/>
                  </a:lnTo>
                  <a:lnTo>
                    <a:pt x="21250" y="212509"/>
                  </a:lnTo>
                  <a:lnTo>
                    <a:pt x="21250" y="618302"/>
                  </a:lnTo>
                  <a:lnTo>
                    <a:pt x="379481" y="618302"/>
                  </a:lnTo>
                  <a:lnTo>
                    <a:pt x="379481" y="449306"/>
                  </a:lnTo>
                  <a:lnTo>
                    <a:pt x="400732" y="449306"/>
                  </a:lnTo>
                  <a:lnTo>
                    <a:pt x="400732" y="658780"/>
                  </a:lnTo>
                  <a:lnTo>
                    <a:pt x="400732" y="665864"/>
                  </a:lnTo>
                  <a:lnTo>
                    <a:pt x="379481" y="665864"/>
                  </a:lnTo>
                  <a:lnTo>
                    <a:pt x="379481" y="658780"/>
                  </a:lnTo>
                  <a:lnTo>
                    <a:pt x="400732" y="658780"/>
                  </a:lnTo>
                  <a:lnTo>
                    <a:pt x="379481" y="658780"/>
                  </a:lnTo>
                </a:path>
                <a:path w="3609975" h="1938019">
                  <a:moveTo>
                    <a:pt x="1501735" y="1318572"/>
                  </a:moveTo>
                  <a:lnTo>
                    <a:pt x="1522986" y="1318572"/>
                  </a:lnTo>
                  <a:lnTo>
                    <a:pt x="1522986" y="763011"/>
                  </a:lnTo>
                  <a:lnTo>
                    <a:pt x="1501735" y="763011"/>
                  </a:lnTo>
                  <a:lnTo>
                    <a:pt x="1491616" y="763011"/>
                  </a:lnTo>
                  <a:lnTo>
                    <a:pt x="1469353" y="763011"/>
                  </a:lnTo>
                  <a:lnTo>
                    <a:pt x="1469353" y="1318572"/>
                  </a:lnTo>
                  <a:lnTo>
                    <a:pt x="1491616" y="1318572"/>
                  </a:lnTo>
                  <a:lnTo>
                    <a:pt x="1501735" y="1318572"/>
                  </a:lnTo>
                </a:path>
                <a:path w="3609975" h="1938019">
                  <a:moveTo>
                    <a:pt x="1587751" y="1863002"/>
                  </a:moveTo>
                  <a:lnTo>
                    <a:pt x="1522986" y="1863002"/>
                  </a:lnTo>
                  <a:lnTo>
                    <a:pt x="1522986" y="1618110"/>
                  </a:lnTo>
                  <a:lnTo>
                    <a:pt x="1651504" y="1618110"/>
                  </a:lnTo>
                  <a:lnTo>
                    <a:pt x="1662636" y="1618110"/>
                  </a:lnTo>
                  <a:lnTo>
                    <a:pt x="1662636" y="1606978"/>
                  </a:lnTo>
                  <a:lnTo>
                    <a:pt x="1651504" y="1606978"/>
                  </a:lnTo>
                </a:path>
                <a:path w="3609975" h="1938019">
                  <a:moveTo>
                    <a:pt x="1469353" y="1574596"/>
                  </a:moveTo>
                  <a:lnTo>
                    <a:pt x="1469353" y="1863002"/>
                  </a:lnTo>
                  <a:lnTo>
                    <a:pt x="1405600" y="1863002"/>
                  </a:lnTo>
                </a:path>
                <a:path w="3609975" h="1938019">
                  <a:moveTo>
                    <a:pt x="1522986" y="1618110"/>
                  </a:moveTo>
                  <a:lnTo>
                    <a:pt x="1522986" y="1617098"/>
                  </a:lnTo>
                </a:path>
                <a:path w="3609975" h="1938019">
                  <a:moveTo>
                    <a:pt x="657768" y="1644420"/>
                  </a:moveTo>
                  <a:lnTo>
                    <a:pt x="700270" y="1644420"/>
                  </a:lnTo>
                  <a:lnTo>
                    <a:pt x="700270" y="1937886"/>
                  </a:lnTo>
                  <a:lnTo>
                    <a:pt x="838907" y="1937886"/>
                  </a:lnTo>
                </a:path>
                <a:path w="3609975" h="1938019">
                  <a:moveTo>
                    <a:pt x="838907" y="1863002"/>
                  </a:moveTo>
                  <a:lnTo>
                    <a:pt x="775154" y="1863002"/>
                  </a:lnTo>
                  <a:lnTo>
                    <a:pt x="775154" y="1569536"/>
                  </a:lnTo>
                  <a:lnTo>
                    <a:pt x="657768" y="1569536"/>
                  </a:lnTo>
                </a:path>
                <a:path w="3609975" h="1938019">
                  <a:moveTo>
                    <a:pt x="721521" y="1815440"/>
                  </a:moveTo>
                  <a:lnTo>
                    <a:pt x="721521" y="1916635"/>
                  </a:lnTo>
                  <a:lnTo>
                    <a:pt x="838907" y="1916635"/>
                  </a:lnTo>
                </a:path>
                <a:path w="3609975" h="1938019">
                  <a:moveTo>
                    <a:pt x="657768" y="1623169"/>
                  </a:moveTo>
                  <a:lnTo>
                    <a:pt x="721521" y="1623169"/>
                  </a:lnTo>
                  <a:lnTo>
                    <a:pt x="721521" y="1724365"/>
                  </a:lnTo>
                </a:path>
                <a:path w="3609975" h="1938019">
                  <a:moveTo>
                    <a:pt x="1469353" y="202390"/>
                  </a:moveTo>
                  <a:lnTo>
                    <a:pt x="1469353" y="463473"/>
                  </a:lnTo>
                  <a:lnTo>
                    <a:pt x="1491616" y="463473"/>
                  </a:lnTo>
                  <a:lnTo>
                    <a:pt x="1501735" y="463473"/>
                  </a:lnTo>
                </a:path>
                <a:path w="3609975" h="1938019">
                  <a:moveTo>
                    <a:pt x="1522986" y="202390"/>
                  </a:moveTo>
                  <a:lnTo>
                    <a:pt x="1522986" y="463473"/>
                  </a:lnTo>
                  <a:lnTo>
                    <a:pt x="1501735" y="463473"/>
                  </a:lnTo>
                </a:path>
                <a:path w="3609975" h="1938019">
                  <a:moveTo>
                    <a:pt x="3609630" y="73872"/>
                  </a:moveTo>
                  <a:lnTo>
                    <a:pt x="342950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507" name="object 2507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5833562" y="11608768"/>
              <a:ext cx="221617" cy="91075"/>
            </a:xfrm>
            <a:prstGeom prst="rect">
              <a:avLst/>
            </a:prstGeom>
          </p:spPr>
        </p:pic>
        <p:sp>
          <p:nvSpPr>
            <p:cNvPr id="2508" name="object 2508"/>
            <p:cNvSpPr/>
            <p:nvPr/>
          </p:nvSpPr>
          <p:spPr>
            <a:xfrm>
              <a:off x="1409310" y="11599660"/>
              <a:ext cx="5628640" cy="1330960"/>
            </a:xfrm>
            <a:custGeom>
              <a:avLst/>
              <a:gdLst/>
              <a:ahLst/>
              <a:cxnLst/>
              <a:rect l="l" t="t" r="r" b="b"/>
              <a:pathLst>
                <a:path w="5628640" h="1330959">
                  <a:moveTo>
                    <a:pt x="3927383" y="340015"/>
                  </a:moveTo>
                  <a:lnTo>
                    <a:pt x="3948634" y="340015"/>
                  </a:lnTo>
                  <a:lnTo>
                    <a:pt x="3927383" y="340015"/>
                  </a:lnTo>
                  <a:lnTo>
                    <a:pt x="3927383" y="346087"/>
                  </a:lnTo>
                  <a:lnTo>
                    <a:pt x="3948634" y="346087"/>
                  </a:lnTo>
                  <a:lnTo>
                    <a:pt x="3948634" y="340015"/>
                  </a:lnTo>
                  <a:lnTo>
                    <a:pt x="3948634" y="129529"/>
                  </a:lnTo>
                  <a:lnTo>
                    <a:pt x="3969885" y="129529"/>
                  </a:lnTo>
                  <a:lnTo>
                    <a:pt x="3969885" y="97147"/>
                  </a:lnTo>
                  <a:lnTo>
                    <a:pt x="3969885" y="86015"/>
                  </a:lnTo>
                  <a:lnTo>
                    <a:pt x="3969885" y="97147"/>
                  </a:lnTo>
                  <a:lnTo>
                    <a:pt x="3969885" y="86015"/>
                  </a:lnTo>
                </a:path>
                <a:path w="5628640" h="1330959">
                  <a:moveTo>
                    <a:pt x="4185430" y="86015"/>
                  </a:moveTo>
                  <a:lnTo>
                    <a:pt x="4185430" y="97147"/>
                  </a:lnTo>
                  <a:lnTo>
                    <a:pt x="4185430" y="86015"/>
                  </a:lnTo>
                  <a:lnTo>
                    <a:pt x="4185430" y="97147"/>
                  </a:lnTo>
                  <a:lnTo>
                    <a:pt x="4185430" y="129529"/>
                  </a:lnTo>
                  <a:lnTo>
                    <a:pt x="4279542" y="129529"/>
                  </a:lnTo>
                  <a:lnTo>
                    <a:pt x="4279542" y="475617"/>
                  </a:lnTo>
                  <a:lnTo>
                    <a:pt x="4300793" y="475617"/>
                  </a:lnTo>
                </a:path>
                <a:path w="5628640" h="1330959">
                  <a:moveTo>
                    <a:pt x="4185430" y="97147"/>
                  </a:moveTo>
                  <a:lnTo>
                    <a:pt x="4175311" y="97147"/>
                  </a:lnTo>
                  <a:lnTo>
                    <a:pt x="4175311" y="86015"/>
                  </a:lnTo>
                  <a:lnTo>
                    <a:pt x="4185430" y="86015"/>
                  </a:lnTo>
                  <a:lnTo>
                    <a:pt x="4427287" y="86015"/>
                  </a:lnTo>
                  <a:lnTo>
                    <a:pt x="4427287" y="97147"/>
                  </a:lnTo>
                  <a:lnTo>
                    <a:pt x="4427287" y="129529"/>
                  </a:lnTo>
                  <a:lnTo>
                    <a:pt x="4333175" y="129529"/>
                  </a:lnTo>
                  <a:lnTo>
                    <a:pt x="4333175" y="475617"/>
                  </a:lnTo>
                  <a:lnTo>
                    <a:pt x="4311924" y="475617"/>
                  </a:lnTo>
                </a:path>
                <a:path w="5628640" h="1330959">
                  <a:moveTo>
                    <a:pt x="4686346" y="416923"/>
                  </a:moveTo>
                  <a:lnTo>
                    <a:pt x="4665095" y="416923"/>
                  </a:lnTo>
                  <a:lnTo>
                    <a:pt x="4686346" y="416923"/>
                  </a:lnTo>
                  <a:lnTo>
                    <a:pt x="4665095" y="416923"/>
                  </a:lnTo>
                  <a:lnTo>
                    <a:pt x="4665095" y="129529"/>
                  </a:lnTo>
                  <a:lnTo>
                    <a:pt x="4642832" y="129529"/>
                  </a:lnTo>
                  <a:lnTo>
                    <a:pt x="4642832" y="97147"/>
                  </a:lnTo>
                  <a:lnTo>
                    <a:pt x="4642832" y="86015"/>
                  </a:lnTo>
                  <a:lnTo>
                    <a:pt x="5028386" y="86015"/>
                  </a:lnTo>
                  <a:lnTo>
                    <a:pt x="5028386" y="64764"/>
                  </a:lnTo>
                  <a:lnTo>
                    <a:pt x="5028386" y="54645"/>
                  </a:lnTo>
                  <a:lnTo>
                    <a:pt x="5038505" y="54645"/>
                  </a:lnTo>
                  <a:lnTo>
                    <a:pt x="5038505" y="64764"/>
                  </a:lnTo>
                  <a:lnTo>
                    <a:pt x="5028386" y="64764"/>
                  </a:lnTo>
                  <a:lnTo>
                    <a:pt x="5038505" y="64764"/>
                  </a:lnTo>
                </a:path>
                <a:path w="5628640" h="1330959">
                  <a:moveTo>
                    <a:pt x="3552961" y="775154"/>
                  </a:moveTo>
                  <a:lnTo>
                    <a:pt x="3531710" y="775154"/>
                  </a:lnTo>
                  <a:lnTo>
                    <a:pt x="3531710" y="1330716"/>
                  </a:lnTo>
                  <a:lnTo>
                    <a:pt x="3552961" y="1330716"/>
                  </a:lnTo>
                  <a:lnTo>
                    <a:pt x="3564092" y="1330716"/>
                  </a:lnTo>
                  <a:lnTo>
                    <a:pt x="3585343" y="1330716"/>
                  </a:lnTo>
                  <a:lnTo>
                    <a:pt x="3585343" y="775154"/>
                  </a:lnTo>
                  <a:lnTo>
                    <a:pt x="3564092" y="775154"/>
                  </a:lnTo>
                  <a:lnTo>
                    <a:pt x="3552961" y="775154"/>
                  </a:lnTo>
                </a:path>
                <a:path w="5628640" h="1330959">
                  <a:moveTo>
                    <a:pt x="0" y="203402"/>
                  </a:moveTo>
                  <a:lnTo>
                    <a:pt x="0" y="138637"/>
                  </a:lnTo>
                  <a:lnTo>
                    <a:pt x="267155" y="138637"/>
                  </a:lnTo>
                  <a:lnTo>
                    <a:pt x="267155" y="117386"/>
                  </a:lnTo>
                  <a:lnTo>
                    <a:pt x="267155" y="107266"/>
                  </a:lnTo>
                </a:path>
                <a:path w="5628640" h="1330959">
                  <a:moveTo>
                    <a:pt x="0" y="0"/>
                  </a:moveTo>
                  <a:lnTo>
                    <a:pt x="0" y="86015"/>
                  </a:lnTo>
                  <a:lnTo>
                    <a:pt x="267155" y="86015"/>
                  </a:lnTo>
                  <a:lnTo>
                    <a:pt x="267155" y="107266"/>
                  </a:lnTo>
                </a:path>
                <a:path w="5628640" h="1330959">
                  <a:moveTo>
                    <a:pt x="5530314" y="235784"/>
                  </a:moveTo>
                  <a:lnTo>
                    <a:pt x="5509063" y="235784"/>
                  </a:lnTo>
                </a:path>
                <a:path w="5628640" h="1330959">
                  <a:moveTo>
                    <a:pt x="5530314" y="235784"/>
                  </a:moveTo>
                  <a:lnTo>
                    <a:pt x="5530314" y="241856"/>
                  </a:lnTo>
                  <a:lnTo>
                    <a:pt x="5628473" y="340015"/>
                  </a:lnTo>
                </a:path>
                <a:path w="5628640" h="1330959">
                  <a:moveTo>
                    <a:pt x="5530314" y="241856"/>
                  </a:moveTo>
                  <a:lnTo>
                    <a:pt x="5509063" y="241856"/>
                  </a:lnTo>
                  <a:lnTo>
                    <a:pt x="5509063" y="235784"/>
                  </a:lnTo>
                  <a:lnTo>
                    <a:pt x="5530314" y="235784"/>
                  </a:lnTo>
                </a:path>
                <a:path w="5628640" h="1330959">
                  <a:moveTo>
                    <a:pt x="5509063" y="387577"/>
                  </a:moveTo>
                  <a:lnTo>
                    <a:pt x="5530314" y="387577"/>
                  </a:lnTo>
                  <a:lnTo>
                    <a:pt x="5509063" y="387577"/>
                  </a:lnTo>
                  <a:lnTo>
                    <a:pt x="5509063" y="380493"/>
                  </a:lnTo>
                  <a:lnTo>
                    <a:pt x="5530314" y="380493"/>
                  </a:lnTo>
                  <a:lnTo>
                    <a:pt x="5530314" y="387577"/>
                  </a:lnTo>
                </a:path>
                <a:path w="5628640" h="1330959">
                  <a:moveTo>
                    <a:pt x="5530314" y="603123"/>
                  </a:moveTo>
                  <a:lnTo>
                    <a:pt x="5509063" y="603123"/>
                  </a:lnTo>
                </a:path>
                <a:path w="5628640" h="1330959">
                  <a:moveTo>
                    <a:pt x="5530314" y="451330"/>
                  </a:moveTo>
                  <a:lnTo>
                    <a:pt x="5509063" y="451330"/>
                  </a:lnTo>
                </a:path>
                <a:path w="5628640" h="1330959">
                  <a:moveTo>
                    <a:pt x="5530314" y="603123"/>
                  </a:moveTo>
                  <a:lnTo>
                    <a:pt x="5530314" y="597051"/>
                  </a:lnTo>
                  <a:lnTo>
                    <a:pt x="5628473" y="497880"/>
                  </a:lnTo>
                </a:path>
                <a:path w="5628640" h="1330959">
                  <a:moveTo>
                    <a:pt x="5530314" y="597051"/>
                  </a:moveTo>
                  <a:lnTo>
                    <a:pt x="5509063" y="597051"/>
                  </a:lnTo>
                  <a:lnTo>
                    <a:pt x="5509063" y="603123"/>
                  </a:lnTo>
                  <a:lnTo>
                    <a:pt x="5530314" y="603123"/>
                  </a:lnTo>
                </a:path>
                <a:path w="5628640" h="1330959">
                  <a:moveTo>
                    <a:pt x="5509063" y="451330"/>
                  </a:moveTo>
                  <a:lnTo>
                    <a:pt x="5509063" y="457402"/>
                  </a:lnTo>
                  <a:lnTo>
                    <a:pt x="5530314" y="457402"/>
                  </a:lnTo>
                  <a:lnTo>
                    <a:pt x="5530314" y="451330"/>
                  </a:lnTo>
                  <a:lnTo>
                    <a:pt x="5509063" y="451330"/>
                  </a:lnTo>
                </a:path>
                <a:path w="5628640" h="1330959">
                  <a:moveTo>
                    <a:pt x="5509063" y="150780"/>
                  </a:moveTo>
                  <a:lnTo>
                    <a:pt x="5340067" y="150780"/>
                  </a:lnTo>
                  <a:lnTo>
                    <a:pt x="5340067" y="128517"/>
                  </a:lnTo>
                  <a:lnTo>
                    <a:pt x="5530314" y="128517"/>
                  </a:lnTo>
                  <a:lnTo>
                    <a:pt x="5530314" y="235784"/>
                  </a:lnTo>
                  <a:lnTo>
                    <a:pt x="5509063" y="235784"/>
                  </a:lnTo>
                  <a:lnTo>
                    <a:pt x="5509063" y="150780"/>
                  </a:lnTo>
                </a:path>
                <a:path w="5628640" h="1330959">
                  <a:moveTo>
                    <a:pt x="5230776" y="214533"/>
                  </a:moveTo>
                  <a:lnTo>
                    <a:pt x="5253039" y="214533"/>
                  </a:lnTo>
                  <a:lnTo>
                    <a:pt x="5253039" y="406804"/>
                  </a:lnTo>
                  <a:lnTo>
                    <a:pt x="5509063" y="406804"/>
                  </a:lnTo>
                  <a:lnTo>
                    <a:pt x="5509063" y="387577"/>
                  </a:lnTo>
                  <a:lnTo>
                    <a:pt x="5530314" y="387577"/>
                  </a:lnTo>
                  <a:lnTo>
                    <a:pt x="5530314" y="451330"/>
                  </a:lnTo>
                  <a:lnTo>
                    <a:pt x="5509063" y="451330"/>
                  </a:lnTo>
                  <a:lnTo>
                    <a:pt x="5509063" y="428055"/>
                  </a:lnTo>
                  <a:lnTo>
                    <a:pt x="5230776" y="428055"/>
                  </a:lnTo>
                  <a:lnTo>
                    <a:pt x="5230776" y="214533"/>
                  </a:lnTo>
                </a:path>
                <a:path w="5628640" h="1330959">
                  <a:moveTo>
                    <a:pt x="5049637" y="775154"/>
                  </a:moveTo>
                  <a:lnTo>
                    <a:pt x="5028386" y="775154"/>
                  </a:lnTo>
                  <a:lnTo>
                    <a:pt x="5028386" y="1330716"/>
                  </a:lnTo>
                  <a:lnTo>
                    <a:pt x="5049637" y="1330716"/>
                  </a:lnTo>
                  <a:lnTo>
                    <a:pt x="5059756" y="1330716"/>
                  </a:lnTo>
                  <a:lnTo>
                    <a:pt x="5081007" y="1330716"/>
                  </a:lnTo>
                  <a:lnTo>
                    <a:pt x="5081007" y="887481"/>
                  </a:lnTo>
                  <a:lnTo>
                    <a:pt x="5530314" y="887481"/>
                  </a:lnTo>
                  <a:lnTo>
                    <a:pt x="5530314" y="603123"/>
                  </a:lnTo>
                  <a:lnTo>
                    <a:pt x="5509063" y="603123"/>
                  </a:lnTo>
                  <a:lnTo>
                    <a:pt x="5509063" y="866230"/>
                  </a:lnTo>
                  <a:lnTo>
                    <a:pt x="5081007" y="866230"/>
                  </a:lnTo>
                  <a:lnTo>
                    <a:pt x="5081007" y="775154"/>
                  </a:lnTo>
                  <a:lnTo>
                    <a:pt x="5059756" y="775154"/>
                  </a:lnTo>
                  <a:lnTo>
                    <a:pt x="5049637" y="77515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509" name="object 2509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2580138" y="11303158"/>
              <a:ext cx="111314" cy="125481"/>
            </a:xfrm>
            <a:prstGeom prst="rect">
              <a:avLst/>
            </a:prstGeom>
          </p:spPr>
        </p:pic>
        <p:sp>
          <p:nvSpPr>
            <p:cNvPr id="2510" name="object 2510"/>
            <p:cNvSpPr/>
            <p:nvPr/>
          </p:nvSpPr>
          <p:spPr>
            <a:xfrm>
              <a:off x="3583994" y="10549255"/>
              <a:ext cx="3719195" cy="3001010"/>
            </a:xfrm>
            <a:custGeom>
              <a:avLst/>
              <a:gdLst/>
              <a:ahLst/>
              <a:cxnLst/>
              <a:rect l="l" t="t" r="r" b="b"/>
              <a:pathLst>
                <a:path w="3719195" h="3001009">
                  <a:moveTo>
                    <a:pt x="609194" y="0"/>
                  </a:moveTo>
                  <a:lnTo>
                    <a:pt x="0" y="0"/>
                  </a:lnTo>
                  <a:lnTo>
                    <a:pt x="0" y="25298"/>
                  </a:lnTo>
                  <a:lnTo>
                    <a:pt x="609194" y="25298"/>
                  </a:lnTo>
                  <a:lnTo>
                    <a:pt x="609194" y="0"/>
                  </a:lnTo>
                </a:path>
                <a:path w="3719195" h="3001009">
                  <a:moveTo>
                    <a:pt x="2971089" y="2925551"/>
                  </a:moveTo>
                  <a:lnTo>
                    <a:pt x="2906324" y="2925551"/>
                  </a:lnTo>
                  <a:lnTo>
                    <a:pt x="2906324" y="2680659"/>
                  </a:lnTo>
                  <a:lnTo>
                    <a:pt x="2885073" y="2680659"/>
                  </a:lnTo>
                  <a:lnTo>
                    <a:pt x="2874953" y="2680659"/>
                  </a:lnTo>
                </a:path>
                <a:path w="3719195" h="3001009">
                  <a:moveTo>
                    <a:pt x="2788937" y="2925551"/>
                  </a:moveTo>
                  <a:lnTo>
                    <a:pt x="2853702" y="2925551"/>
                  </a:lnTo>
                  <a:lnTo>
                    <a:pt x="2853702" y="2680659"/>
                  </a:lnTo>
                  <a:lnTo>
                    <a:pt x="2874953" y="2680659"/>
                  </a:lnTo>
                </a:path>
                <a:path w="3719195" h="3001009">
                  <a:moveTo>
                    <a:pt x="3718921" y="2632085"/>
                  </a:moveTo>
                  <a:lnTo>
                    <a:pt x="3601534" y="2632085"/>
                  </a:lnTo>
                  <a:lnTo>
                    <a:pt x="3601534" y="2925551"/>
                  </a:lnTo>
                  <a:lnTo>
                    <a:pt x="3537781" y="2925551"/>
                  </a:lnTo>
                </a:path>
                <a:path w="3719195" h="3001009">
                  <a:moveTo>
                    <a:pt x="3537781" y="3000435"/>
                  </a:moveTo>
                  <a:lnTo>
                    <a:pt x="3676419" y="3000435"/>
                  </a:lnTo>
                  <a:lnTo>
                    <a:pt x="3676419" y="2706969"/>
                  </a:lnTo>
                  <a:lnTo>
                    <a:pt x="3718921" y="2706969"/>
                  </a:lnTo>
                </a:path>
                <a:path w="3719195" h="3001009">
                  <a:moveTo>
                    <a:pt x="3655168" y="2786914"/>
                  </a:moveTo>
                  <a:lnTo>
                    <a:pt x="3655168" y="2685718"/>
                  </a:lnTo>
                  <a:lnTo>
                    <a:pt x="3718921" y="2685718"/>
                  </a:lnTo>
                </a:path>
                <a:path w="3719195" h="3001009">
                  <a:moveTo>
                    <a:pt x="3537781" y="2979184"/>
                  </a:moveTo>
                  <a:lnTo>
                    <a:pt x="3655168" y="2979184"/>
                  </a:lnTo>
                  <a:lnTo>
                    <a:pt x="3655168" y="2877989"/>
                  </a:lnTo>
                </a:path>
                <a:path w="3719195" h="3001009">
                  <a:moveTo>
                    <a:pt x="1357026" y="1264939"/>
                  </a:moveTo>
                  <a:lnTo>
                    <a:pt x="1357026" y="1526022"/>
                  </a:lnTo>
                  <a:lnTo>
                    <a:pt x="1378277" y="1526022"/>
                  </a:lnTo>
                </a:path>
                <a:path w="3719195" h="3001009">
                  <a:moveTo>
                    <a:pt x="1773950" y="1390421"/>
                  </a:moveTo>
                  <a:lnTo>
                    <a:pt x="1752699" y="1390421"/>
                  </a:lnTo>
                  <a:lnTo>
                    <a:pt x="1752699" y="1179935"/>
                  </a:lnTo>
                  <a:lnTo>
                    <a:pt x="1410660" y="1179935"/>
                  </a:lnTo>
                  <a:lnTo>
                    <a:pt x="1410660" y="1243688"/>
                  </a:lnTo>
                  <a:lnTo>
                    <a:pt x="1410660" y="1253807"/>
                  </a:lnTo>
                  <a:lnTo>
                    <a:pt x="1410660" y="1264939"/>
                  </a:lnTo>
                  <a:lnTo>
                    <a:pt x="1410660" y="1253807"/>
                  </a:lnTo>
                </a:path>
                <a:path w="3719195" h="3001009">
                  <a:moveTo>
                    <a:pt x="1389409" y="1526022"/>
                  </a:moveTo>
                  <a:lnTo>
                    <a:pt x="1378277" y="1526022"/>
                  </a:lnTo>
                </a:path>
                <a:path w="3719195" h="3001009">
                  <a:moveTo>
                    <a:pt x="1389409" y="1526022"/>
                  </a:moveTo>
                  <a:lnTo>
                    <a:pt x="1410660" y="1526022"/>
                  </a:lnTo>
                  <a:lnTo>
                    <a:pt x="1410660" y="1264939"/>
                  </a:lnTo>
                  <a:lnTo>
                    <a:pt x="1420779" y="1264939"/>
                  </a:lnTo>
                  <a:lnTo>
                    <a:pt x="1420779" y="1253807"/>
                  </a:lnTo>
                  <a:lnTo>
                    <a:pt x="1410660" y="1253807"/>
                  </a:lnTo>
                  <a:lnTo>
                    <a:pt x="1410660" y="1264939"/>
                  </a:lnTo>
                </a:path>
                <a:path w="3719195" h="3001009">
                  <a:moveTo>
                    <a:pt x="1378277" y="1136421"/>
                  </a:moveTo>
                  <a:lnTo>
                    <a:pt x="1389409" y="1136421"/>
                  </a:lnTo>
                  <a:lnTo>
                    <a:pt x="1410660" y="1136421"/>
                  </a:lnTo>
                  <a:lnTo>
                    <a:pt x="1795201" y="1136421"/>
                  </a:lnTo>
                  <a:lnTo>
                    <a:pt x="1806333" y="1136421"/>
                  </a:lnTo>
                  <a:lnTo>
                    <a:pt x="1806333" y="1147552"/>
                  </a:lnTo>
                  <a:lnTo>
                    <a:pt x="1795201" y="114755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511" name="object 2511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3732751" y="9335925"/>
              <a:ext cx="124470" cy="124470"/>
            </a:xfrm>
            <a:prstGeom prst="rect">
              <a:avLst/>
            </a:prstGeom>
          </p:spPr>
        </p:pic>
        <p:sp>
          <p:nvSpPr>
            <p:cNvPr id="2512" name="object 2512"/>
            <p:cNvSpPr/>
            <p:nvPr/>
          </p:nvSpPr>
          <p:spPr>
            <a:xfrm>
              <a:off x="3541492" y="9446228"/>
              <a:ext cx="652145" cy="474980"/>
            </a:xfrm>
            <a:custGeom>
              <a:avLst/>
              <a:gdLst/>
              <a:ahLst/>
              <a:cxnLst/>
              <a:rect l="l" t="t" r="r" b="b"/>
              <a:pathLst>
                <a:path w="652145" h="474979">
                  <a:moveTo>
                    <a:pt x="139649" y="11131"/>
                  </a:moveTo>
                  <a:lnTo>
                    <a:pt x="139649" y="0"/>
                  </a:lnTo>
                  <a:lnTo>
                    <a:pt x="139649" y="11131"/>
                  </a:lnTo>
                  <a:lnTo>
                    <a:pt x="139649" y="0"/>
                  </a:lnTo>
                  <a:lnTo>
                    <a:pt x="0" y="0"/>
                  </a:lnTo>
                  <a:lnTo>
                    <a:pt x="0" y="474605"/>
                  </a:lnTo>
                  <a:lnTo>
                    <a:pt x="10119" y="474605"/>
                  </a:lnTo>
                  <a:lnTo>
                    <a:pt x="42501" y="474605"/>
                  </a:lnTo>
                  <a:lnTo>
                    <a:pt x="42501" y="43513"/>
                  </a:lnTo>
                  <a:lnTo>
                    <a:pt x="139649" y="43513"/>
                  </a:lnTo>
                  <a:lnTo>
                    <a:pt x="139649" y="11131"/>
                  </a:lnTo>
                  <a:lnTo>
                    <a:pt x="150780" y="11131"/>
                  </a:lnTo>
                  <a:lnTo>
                    <a:pt x="150780" y="0"/>
                  </a:lnTo>
                  <a:lnTo>
                    <a:pt x="139649" y="0"/>
                  </a:lnTo>
                </a:path>
                <a:path w="652145" h="474979">
                  <a:moveTo>
                    <a:pt x="501927" y="43513"/>
                  </a:moveTo>
                  <a:lnTo>
                    <a:pt x="501927" y="0"/>
                  </a:lnTo>
                  <a:lnTo>
                    <a:pt x="501927" y="43513"/>
                  </a:lnTo>
                </a:path>
                <a:path w="652145" h="474979">
                  <a:moveTo>
                    <a:pt x="651696" y="43513"/>
                  </a:moveTo>
                  <a:lnTo>
                    <a:pt x="651696" y="0"/>
                  </a:lnTo>
                  <a:lnTo>
                    <a:pt x="651696" y="4351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513" name="object 2513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3700368" y="11334529"/>
              <a:ext cx="156852" cy="74884"/>
            </a:xfrm>
            <a:prstGeom prst="rect">
              <a:avLst/>
            </a:prstGeom>
          </p:spPr>
        </p:pic>
        <p:sp>
          <p:nvSpPr>
            <p:cNvPr id="2514" name="object 2514"/>
            <p:cNvSpPr/>
            <p:nvPr/>
          </p:nvSpPr>
          <p:spPr>
            <a:xfrm>
              <a:off x="3541492" y="9446228"/>
              <a:ext cx="3654425" cy="2629535"/>
            </a:xfrm>
            <a:custGeom>
              <a:avLst/>
              <a:gdLst/>
              <a:ahLst/>
              <a:cxnLst/>
              <a:rect l="l" t="t" r="r" b="b"/>
              <a:pathLst>
                <a:path w="3654425" h="2629534">
                  <a:moveTo>
                    <a:pt x="139649" y="1891337"/>
                  </a:moveTo>
                  <a:lnTo>
                    <a:pt x="139649" y="1902468"/>
                  </a:lnTo>
                  <a:lnTo>
                    <a:pt x="139649" y="1891337"/>
                  </a:lnTo>
                  <a:lnTo>
                    <a:pt x="139649" y="1902468"/>
                  </a:lnTo>
                  <a:lnTo>
                    <a:pt x="0" y="1902468"/>
                  </a:lnTo>
                  <a:lnTo>
                    <a:pt x="0" y="1427863"/>
                  </a:lnTo>
                  <a:lnTo>
                    <a:pt x="10119" y="1427863"/>
                  </a:lnTo>
                  <a:lnTo>
                    <a:pt x="42501" y="1427863"/>
                  </a:lnTo>
                  <a:lnTo>
                    <a:pt x="42501" y="1859966"/>
                  </a:lnTo>
                  <a:lnTo>
                    <a:pt x="139649" y="1859966"/>
                  </a:lnTo>
                  <a:lnTo>
                    <a:pt x="139649" y="1891337"/>
                  </a:lnTo>
                  <a:lnTo>
                    <a:pt x="150780" y="1891337"/>
                  </a:lnTo>
                  <a:lnTo>
                    <a:pt x="150780" y="1902468"/>
                  </a:lnTo>
                  <a:lnTo>
                    <a:pt x="139649" y="1902468"/>
                  </a:lnTo>
                </a:path>
                <a:path w="3654425" h="2629534">
                  <a:moveTo>
                    <a:pt x="501927" y="1902468"/>
                  </a:moveTo>
                  <a:lnTo>
                    <a:pt x="501927" y="1859966"/>
                  </a:lnTo>
                  <a:lnTo>
                    <a:pt x="501927" y="1902468"/>
                  </a:lnTo>
                </a:path>
                <a:path w="3654425" h="2629534">
                  <a:moveTo>
                    <a:pt x="651696" y="1902468"/>
                  </a:moveTo>
                  <a:lnTo>
                    <a:pt x="651696" y="1859966"/>
                  </a:lnTo>
                  <a:lnTo>
                    <a:pt x="651696" y="1902468"/>
                  </a:lnTo>
                </a:path>
                <a:path w="3654425" h="2629534">
                  <a:moveTo>
                    <a:pt x="312692" y="1859966"/>
                  </a:moveTo>
                  <a:lnTo>
                    <a:pt x="476629" y="1859966"/>
                  </a:lnTo>
                  <a:lnTo>
                    <a:pt x="476629" y="1902468"/>
                  </a:lnTo>
                  <a:lnTo>
                    <a:pt x="312692" y="1902468"/>
                  </a:lnTo>
                  <a:lnTo>
                    <a:pt x="312692" y="1891337"/>
                  </a:lnTo>
                  <a:lnTo>
                    <a:pt x="312692" y="1859966"/>
                  </a:lnTo>
                </a:path>
                <a:path w="3654425" h="2629534">
                  <a:moveTo>
                    <a:pt x="3396108" y="0"/>
                  </a:moveTo>
                  <a:lnTo>
                    <a:pt x="3396108" y="11131"/>
                  </a:lnTo>
                  <a:lnTo>
                    <a:pt x="3396108" y="0"/>
                  </a:lnTo>
                  <a:lnTo>
                    <a:pt x="3396108" y="11131"/>
                  </a:lnTo>
                  <a:lnTo>
                    <a:pt x="3396108" y="43513"/>
                  </a:lnTo>
                  <a:lnTo>
                    <a:pt x="2938706" y="43513"/>
                  </a:lnTo>
                  <a:lnTo>
                    <a:pt x="2938706" y="924923"/>
                  </a:lnTo>
                  <a:lnTo>
                    <a:pt x="3419383" y="924923"/>
                  </a:lnTo>
                  <a:lnTo>
                    <a:pt x="3430515" y="924923"/>
                  </a:lnTo>
                  <a:lnTo>
                    <a:pt x="3440634" y="924923"/>
                  </a:lnTo>
                  <a:lnTo>
                    <a:pt x="3430515" y="924923"/>
                  </a:lnTo>
                </a:path>
                <a:path w="3654425" h="2629534">
                  <a:moveTo>
                    <a:pt x="3440634" y="978556"/>
                  </a:moveTo>
                  <a:lnTo>
                    <a:pt x="3654156" y="978556"/>
                  </a:lnTo>
                  <a:lnTo>
                    <a:pt x="3654156" y="956294"/>
                  </a:lnTo>
                </a:path>
                <a:path w="3654425" h="2629534">
                  <a:moveTo>
                    <a:pt x="3160324" y="1330716"/>
                  </a:moveTo>
                  <a:lnTo>
                    <a:pt x="3167407" y="1330716"/>
                  </a:lnTo>
                  <a:lnTo>
                    <a:pt x="3167407" y="1309465"/>
                  </a:lnTo>
                  <a:lnTo>
                    <a:pt x="3160324" y="1309465"/>
                  </a:lnTo>
                  <a:lnTo>
                    <a:pt x="2938706" y="1309465"/>
                  </a:lnTo>
                  <a:lnTo>
                    <a:pt x="2938706" y="978556"/>
                  </a:lnTo>
                  <a:lnTo>
                    <a:pt x="3419383" y="978556"/>
                  </a:lnTo>
                  <a:lnTo>
                    <a:pt x="3430515" y="978556"/>
                  </a:lnTo>
                  <a:lnTo>
                    <a:pt x="3440634" y="978556"/>
                  </a:lnTo>
                  <a:lnTo>
                    <a:pt x="3440634" y="988676"/>
                  </a:lnTo>
                  <a:lnTo>
                    <a:pt x="3430515" y="988676"/>
                  </a:lnTo>
                  <a:lnTo>
                    <a:pt x="3430515" y="978556"/>
                  </a:lnTo>
                  <a:lnTo>
                    <a:pt x="3440634" y="978556"/>
                  </a:lnTo>
                  <a:lnTo>
                    <a:pt x="3430515" y="978556"/>
                  </a:lnTo>
                </a:path>
                <a:path w="3654425" h="2629534">
                  <a:moveTo>
                    <a:pt x="3654156" y="946174"/>
                  </a:moveTo>
                  <a:lnTo>
                    <a:pt x="3654156" y="956294"/>
                  </a:lnTo>
                </a:path>
                <a:path w="3654425" h="2629534">
                  <a:moveTo>
                    <a:pt x="3654156" y="946174"/>
                  </a:moveTo>
                  <a:lnTo>
                    <a:pt x="3654156" y="924923"/>
                  </a:lnTo>
                  <a:lnTo>
                    <a:pt x="3440634" y="924923"/>
                  </a:lnTo>
                  <a:lnTo>
                    <a:pt x="3440634" y="913792"/>
                  </a:lnTo>
                  <a:lnTo>
                    <a:pt x="3430515" y="913792"/>
                  </a:lnTo>
                  <a:lnTo>
                    <a:pt x="3430515" y="924923"/>
                  </a:lnTo>
                  <a:lnTo>
                    <a:pt x="3440634" y="924923"/>
                  </a:lnTo>
                </a:path>
                <a:path w="3654425" h="2629534">
                  <a:moveTo>
                    <a:pt x="2948826" y="2282962"/>
                  </a:moveTo>
                  <a:lnTo>
                    <a:pt x="2948826" y="2346715"/>
                  </a:lnTo>
                  <a:lnTo>
                    <a:pt x="2948826" y="2356834"/>
                  </a:lnTo>
                  <a:lnTo>
                    <a:pt x="2948826" y="2367966"/>
                  </a:lnTo>
                  <a:lnTo>
                    <a:pt x="2948826" y="2356834"/>
                  </a:lnTo>
                </a:path>
                <a:path w="3654425" h="2629534">
                  <a:moveTo>
                    <a:pt x="2927575" y="2629049"/>
                  </a:moveTo>
                  <a:lnTo>
                    <a:pt x="2948826" y="2629049"/>
                  </a:lnTo>
                  <a:lnTo>
                    <a:pt x="2948826" y="2367966"/>
                  </a:lnTo>
                  <a:lnTo>
                    <a:pt x="2948826" y="2356834"/>
                  </a:lnTo>
                  <a:lnTo>
                    <a:pt x="2959957" y="2356834"/>
                  </a:lnTo>
                  <a:lnTo>
                    <a:pt x="2959957" y="2367966"/>
                  </a:lnTo>
                  <a:lnTo>
                    <a:pt x="2948826" y="2367966"/>
                  </a:lnTo>
                </a:path>
                <a:path w="3654425" h="2629534">
                  <a:moveTo>
                    <a:pt x="2532914" y="2570356"/>
                  </a:moveTo>
                  <a:lnTo>
                    <a:pt x="2532914" y="2576428"/>
                  </a:lnTo>
                  <a:lnTo>
                    <a:pt x="2554165" y="2576428"/>
                  </a:lnTo>
                  <a:lnTo>
                    <a:pt x="2554165" y="2570356"/>
                  </a:lnTo>
                  <a:lnTo>
                    <a:pt x="2554165" y="2282962"/>
                  </a:lnTo>
                  <a:lnTo>
                    <a:pt x="2896204" y="2282962"/>
                  </a:lnTo>
                  <a:lnTo>
                    <a:pt x="2896204" y="2346715"/>
                  </a:lnTo>
                  <a:lnTo>
                    <a:pt x="2896204" y="2356834"/>
                  </a:lnTo>
                  <a:lnTo>
                    <a:pt x="2896204" y="2367966"/>
                  </a:lnTo>
                  <a:lnTo>
                    <a:pt x="2896204" y="2356834"/>
                  </a:lnTo>
                </a:path>
                <a:path w="3654425" h="2629534">
                  <a:moveTo>
                    <a:pt x="2927575" y="2629049"/>
                  </a:moveTo>
                  <a:lnTo>
                    <a:pt x="2917455" y="2629049"/>
                  </a:lnTo>
                  <a:lnTo>
                    <a:pt x="2896204" y="2629049"/>
                  </a:lnTo>
                  <a:lnTo>
                    <a:pt x="2896204" y="2367966"/>
                  </a:lnTo>
                  <a:lnTo>
                    <a:pt x="2896204" y="2356834"/>
                  </a:lnTo>
                  <a:lnTo>
                    <a:pt x="2885073" y="2356834"/>
                  </a:lnTo>
                  <a:lnTo>
                    <a:pt x="2885073" y="2367966"/>
                  </a:lnTo>
                  <a:lnTo>
                    <a:pt x="2896204" y="236796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515" name="object 2515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3431189" y="9917797"/>
              <a:ext cx="123458" cy="124470"/>
            </a:xfrm>
            <a:prstGeom prst="rect">
              <a:avLst/>
            </a:prstGeom>
          </p:spPr>
        </p:pic>
        <p:pic>
          <p:nvPicPr>
            <p:cNvPr id="2516" name="object 2516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3431189" y="10080721"/>
              <a:ext cx="155840" cy="349123"/>
            </a:xfrm>
            <a:prstGeom prst="rect">
              <a:avLst/>
            </a:prstGeom>
          </p:spPr>
        </p:pic>
        <p:sp>
          <p:nvSpPr>
            <p:cNvPr id="2517" name="object 2517"/>
            <p:cNvSpPr/>
            <p:nvPr/>
          </p:nvSpPr>
          <p:spPr>
            <a:xfrm>
              <a:off x="3434225" y="10471335"/>
              <a:ext cx="149860" cy="403225"/>
            </a:xfrm>
            <a:custGeom>
              <a:avLst/>
              <a:gdLst/>
              <a:ahLst/>
              <a:cxnLst/>
              <a:rect l="l" t="t" r="r" b="b"/>
              <a:pathLst>
                <a:path w="149860" h="403225">
                  <a:moveTo>
                    <a:pt x="117386" y="11131"/>
                  </a:moveTo>
                  <a:lnTo>
                    <a:pt x="107266" y="11131"/>
                  </a:lnTo>
                  <a:lnTo>
                    <a:pt x="117386" y="11131"/>
                  </a:lnTo>
                  <a:lnTo>
                    <a:pt x="107266" y="11131"/>
                  </a:lnTo>
                  <a:lnTo>
                    <a:pt x="107266" y="229712"/>
                  </a:lnTo>
                  <a:lnTo>
                    <a:pt x="117386" y="229712"/>
                  </a:lnTo>
                  <a:lnTo>
                    <a:pt x="149768" y="229712"/>
                  </a:lnTo>
                  <a:lnTo>
                    <a:pt x="149768" y="11131"/>
                  </a:lnTo>
                  <a:lnTo>
                    <a:pt x="117386" y="11131"/>
                  </a:lnTo>
                  <a:lnTo>
                    <a:pt x="117386" y="0"/>
                  </a:lnTo>
                  <a:lnTo>
                    <a:pt x="107266" y="0"/>
                  </a:lnTo>
                  <a:lnTo>
                    <a:pt x="107266" y="11131"/>
                  </a:lnTo>
                </a:path>
                <a:path w="149860" h="403225">
                  <a:moveTo>
                    <a:pt x="107266" y="229712"/>
                  </a:moveTo>
                  <a:lnTo>
                    <a:pt x="117386" y="229712"/>
                  </a:lnTo>
                </a:path>
                <a:path w="149860" h="403225">
                  <a:moveTo>
                    <a:pt x="107266" y="402756"/>
                  </a:moveTo>
                  <a:lnTo>
                    <a:pt x="117386" y="402756"/>
                  </a:lnTo>
                </a:path>
                <a:path w="149860" h="403225">
                  <a:moveTo>
                    <a:pt x="107266" y="229712"/>
                  </a:moveTo>
                  <a:lnTo>
                    <a:pt x="107266" y="240844"/>
                  </a:lnTo>
                  <a:lnTo>
                    <a:pt x="0" y="348111"/>
                  </a:lnTo>
                </a:path>
                <a:path w="149860" h="403225">
                  <a:moveTo>
                    <a:pt x="107266" y="240844"/>
                  </a:moveTo>
                  <a:lnTo>
                    <a:pt x="117386" y="240844"/>
                  </a:lnTo>
                  <a:lnTo>
                    <a:pt x="117386" y="229712"/>
                  </a:lnTo>
                  <a:lnTo>
                    <a:pt x="107266" y="229712"/>
                  </a:lnTo>
                </a:path>
                <a:path w="149860" h="403225">
                  <a:moveTo>
                    <a:pt x="117386" y="402756"/>
                  </a:moveTo>
                  <a:lnTo>
                    <a:pt x="117386" y="392637"/>
                  </a:lnTo>
                  <a:lnTo>
                    <a:pt x="107266" y="392637"/>
                  </a:lnTo>
                  <a:lnTo>
                    <a:pt x="107266" y="402756"/>
                  </a:lnTo>
                  <a:lnTo>
                    <a:pt x="117386" y="40275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518" name="object 2518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3880496" y="11606744"/>
              <a:ext cx="210485" cy="93099"/>
            </a:xfrm>
            <a:prstGeom prst="rect">
              <a:avLst/>
            </a:prstGeom>
          </p:spPr>
        </p:pic>
        <p:sp>
          <p:nvSpPr>
            <p:cNvPr id="2519" name="object 2519"/>
            <p:cNvSpPr/>
            <p:nvPr/>
          </p:nvSpPr>
          <p:spPr>
            <a:xfrm>
              <a:off x="1334426" y="9415870"/>
              <a:ext cx="4109085" cy="2622550"/>
            </a:xfrm>
            <a:custGeom>
              <a:avLst/>
              <a:gdLst/>
              <a:ahLst/>
              <a:cxnLst/>
              <a:rect l="l" t="t" r="r" b="b"/>
              <a:pathLst>
                <a:path w="4109085" h="2622550">
                  <a:moveTo>
                    <a:pt x="3606594" y="2387193"/>
                  </a:moveTo>
                  <a:lnTo>
                    <a:pt x="3606594" y="2398324"/>
                  </a:lnTo>
                  <a:lnTo>
                    <a:pt x="3606594" y="2387193"/>
                  </a:lnTo>
                  <a:lnTo>
                    <a:pt x="3596475" y="2387193"/>
                  </a:lnTo>
                  <a:lnTo>
                    <a:pt x="3596475" y="2398324"/>
                  </a:lnTo>
                  <a:lnTo>
                    <a:pt x="3606594" y="2398324"/>
                  </a:lnTo>
                  <a:lnTo>
                    <a:pt x="3606594" y="2387193"/>
                  </a:lnTo>
                  <a:lnTo>
                    <a:pt x="3606594" y="2377073"/>
                  </a:lnTo>
                  <a:lnTo>
                    <a:pt x="3606594" y="2313320"/>
                  </a:lnTo>
                  <a:lnTo>
                    <a:pt x="2912396" y="2313320"/>
                  </a:lnTo>
                  <a:lnTo>
                    <a:pt x="2912396" y="2422611"/>
                  </a:lnTo>
                  <a:lnTo>
                    <a:pt x="2890133" y="2422611"/>
                  </a:lnTo>
                  <a:lnTo>
                    <a:pt x="2912396" y="2422611"/>
                  </a:lnTo>
                  <a:lnTo>
                    <a:pt x="2890133" y="2422611"/>
                  </a:lnTo>
                </a:path>
                <a:path w="4109085" h="2622550">
                  <a:moveTo>
                    <a:pt x="2163552" y="2377073"/>
                  </a:moveTo>
                  <a:lnTo>
                    <a:pt x="2163552" y="2313320"/>
                  </a:lnTo>
                  <a:lnTo>
                    <a:pt x="2505591" y="2313320"/>
                  </a:lnTo>
                  <a:lnTo>
                    <a:pt x="2505591" y="2600715"/>
                  </a:lnTo>
                  <a:lnTo>
                    <a:pt x="2526842" y="2600715"/>
                  </a:lnTo>
                </a:path>
                <a:path w="4109085" h="2622550">
                  <a:moveTo>
                    <a:pt x="2109918" y="2377073"/>
                  </a:moveTo>
                  <a:lnTo>
                    <a:pt x="2109918" y="2313320"/>
                  </a:lnTo>
                  <a:lnTo>
                    <a:pt x="1768890" y="2313320"/>
                  </a:lnTo>
                  <a:lnTo>
                    <a:pt x="1768890" y="2621965"/>
                  </a:lnTo>
                  <a:lnTo>
                    <a:pt x="1746628" y="2621965"/>
                  </a:lnTo>
                  <a:lnTo>
                    <a:pt x="1768890" y="2621965"/>
                  </a:lnTo>
                </a:path>
                <a:path w="4109085" h="2622550">
                  <a:moveTo>
                    <a:pt x="1746628" y="2621965"/>
                  </a:moveTo>
                  <a:lnTo>
                    <a:pt x="1715257" y="2621965"/>
                  </a:lnTo>
                  <a:lnTo>
                    <a:pt x="1715257" y="2589583"/>
                  </a:lnTo>
                  <a:lnTo>
                    <a:pt x="1715257" y="2579464"/>
                  </a:lnTo>
                  <a:lnTo>
                    <a:pt x="1725377" y="2579464"/>
                  </a:lnTo>
                  <a:lnTo>
                    <a:pt x="1725377" y="2269806"/>
                  </a:lnTo>
                  <a:lnTo>
                    <a:pt x="2549105" y="2269806"/>
                  </a:lnTo>
                  <a:lnTo>
                    <a:pt x="2549105" y="2280938"/>
                  </a:lnTo>
                  <a:lnTo>
                    <a:pt x="2549105" y="2313320"/>
                  </a:lnTo>
                  <a:lnTo>
                    <a:pt x="2526842" y="2313320"/>
                  </a:lnTo>
                  <a:lnTo>
                    <a:pt x="2526842" y="2600715"/>
                  </a:lnTo>
                  <a:lnTo>
                    <a:pt x="2526842" y="2606786"/>
                  </a:lnTo>
                  <a:lnTo>
                    <a:pt x="2505591" y="2606786"/>
                  </a:lnTo>
                  <a:lnTo>
                    <a:pt x="2505591" y="2600715"/>
                  </a:lnTo>
                  <a:lnTo>
                    <a:pt x="2526842" y="2600715"/>
                  </a:lnTo>
                  <a:lnTo>
                    <a:pt x="2505591" y="2600715"/>
                  </a:lnTo>
                </a:path>
                <a:path w="4109085" h="2622550">
                  <a:moveTo>
                    <a:pt x="3627845" y="2269806"/>
                  </a:moveTo>
                  <a:lnTo>
                    <a:pt x="2764651" y="2269806"/>
                  </a:lnTo>
                  <a:lnTo>
                    <a:pt x="2764651" y="2280938"/>
                  </a:lnTo>
                  <a:lnTo>
                    <a:pt x="2764651" y="2313320"/>
                  </a:lnTo>
                  <a:lnTo>
                    <a:pt x="2890133" y="2313320"/>
                  </a:lnTo>
                  <a:lnTo>
                    <a:pt x="2890133" y="2422611"/>
                  </a:lnTo>
                  <a:lnTo>
                    <a:pt x="2890133" y="2428683"/>
                  </a:lnTo>
                  <a:lnTo>
                    <a:pt x="2912396" y="2428683"/>
                  </a:lnTo>
                  <a:lnTo>
                    <a:pt x="2912396" y="2422611"/>
                  </a:lnTo>
                </a:path>
                <a:path w="4109085" h="2622550">
                  <a:moveTo>
                    <a:pt x="2764651" y="2280938"/>
                  </a:moveTo>
                  <a:lnTo>
                    <a:pt x="2764651" y="2269806"/>
                  </a:lnTo>
                  <a:lnTo>
                    <a:pt x="2753519" y="2269806"/>
                  </a:lnTo>
                  <a:lnTo>
                    <a:pt x="2753519" y="2280938"/>
                  </a:lnTo>
                  <a:lnTo>
                    <a:pt x="2764651" y="2280938"/>
                  </a:lnTo>
                  <a:lnTo>
                    <a:pt x="2764651" y="2269806"/>
                  </a:lnTo>
                </a:path>
                <a:path w="4109085" h="2622550">
                  <a:moveTo>
                    <a:pt x="1734484" y="432103"/>
                  </a:moveTo>
                  <a:lnTo>
                    <a:pt x="1191066" y="432103"/>
                  </a:lnTo>
                  <a:lnTo>
                    <a:pt x="1191066" y="74884"/>
                  </a:lnTo>
                  <a:lnTo>
                    <a:pt x="1202198" y="74884"/>
                  </a:lnTo>
                  <a:lnTo>
                    <a:pt x="1202198" y="53633"/>
                  </a:lnTo>
                  <a:lnTo>
                    <a:pt x="1169815" y="53633"/>
                  </a:lnTo>
                  <a:lnTo>
                    <a:pt x="1169815" y="432103"/>
                  </a:lnTo>
                  <a:lnTo>
                    <a:pt x="389601" y="432103"/>
                  </a:lnTo>
                  <a:lnTo>
                    <a:pt x="74884" y="432103"/>
                  </a:lnTo>
                  <a:lnTo>
                    <a:pt x="74884" y="347099"/>
                  </a:lnTo>
                </a:path>
                <a:path w="4109085" h="2622550">
                  <a:moveTo>
                    <a:pt x="389601" y="506987"/>
                  </a:moveTo>
                  <a:lnTo>
                    <a:pt x="389601" y="485736"/>
                  </a:lnTo>
                  <a:lnTo>
                    <a:pt x="389601" y="453354"/>
                  </a:lnTo>
                  <a:lnTo>
                    <a:pt x="1819488" y="453354"/>
                  </a:lnTo>
                  <a:lnTo>
                    <a:pt x="1597871" y="453354"/>
                  </a:lnTo>
                  <a:lnTo>
                    <a:pt x="1597871" y="496868"/>
                  </a:lnTo>
                  <a:lnTo>
                    <a:pt x="1863002" y="496868"/>
                  </a:lnTo>
                  <a:lnTo>
                    <a:pt x="1863002" y="32382"/>
                  </a:lnTo>
                  <a:lnTo>
                    <a:pt x="1404588" y="32382"/>
                  </a:lnTo>
                  <a:lnTo>
                    <a:pt x="1404588" y="10119"/>
                  </a:lnTo>
                  <a:lnTo>
                    <a:pt x="1404588" y="0"/>
                  </a:lnTo>
                  <a:lnTo>
                    <a:pt x="1394468" y="0"/>
                  </a:lnTo>
                  <a:lnTo>
                    <a:pt x="1394468" y="10119"/>
                  </a:lnTo>
                  <a:lnTo>
                    <a:pt x="1404588" y="10119"/>
                  </a:lnTo>
                  <a:lnTo>
                    <a:pt x="1394468" y="10119"/>
                  </a:lnTo>
                </a:path>
                <a:path w="4109085" h="2622550">
                  <a:moveTo>
                    <a:pt x="0" y="347099"/>
                  </a:moveTo>
                  <a:lnTo>
                    <a:pt x="0" y="506987"/>
                  </a:lnTo>
                  <a:lnTo>
                    <a:pt x="389601" y="506987"/>
                  </a:lnTo>
                </a:path>
                <a:path w="4109085" h="2622550">
                  <a:moveTo>
                    <a:pt x="250963" y="485736"/>
                  </a:moveTo>
                  <a:lnTo>
                    <a:pt x="389601" y="485736"/>
                  </a:lnTo>
                </a:path>
                <a:path w="4109085" h="2622550">
                  <a:moveTo>
                    <a:pt x="21250" y="347099"/>
                  </a:moveTo>
                  <a:lnTo>
                    <a:pt x="21250" y="485736"/>
                  </a:lnTo>
                  <a:lnTo>
                    <a:pt x="159888" y="485736"/>
                  </a:lnTo>
                </a:path>
                <a:path w="4109085" h="2622550">
                  <a:moveTo>
                    <a:pt x="389601" y="1509831"/>
                  </a:moveTo>
                  <a:lnTo>
                    <a:pt x="1863002" y="1509831"/>
                  </a:lnTo>
                  <a:lnTo>
                    <a:pt x="1863002" y="1932827"/>
                  </a:lnTo>
                  <a:lnTo>
                    <a:pt x="1404588" y="1932827"/>
                  </a:lnTo>
                  <a:lnTo>
                    <a:pt x="1404588" y="1954078"/>
                  </a:lnTo>
                  <a:lnTo>
                    <a:pt x="1404588" y="1965209"/>
                  </a:lnTo>
                  <a:lnTo>
                    <a:pt x="1394468" y="1965209"/>
                  </a:lnTo>
                  <a:lnTo>
                    <a:pt x="1394468" y="1954078"/>
                  </a:lnTo>
                  <a:lnTo>
                    <a:pt x="1404588" y="1954078"/>
                  </a:lnTo>
                  <a:lnTo>
                    <a:pt x="1394468" y="1954078"/>
                  </a:lnTo>
                </a:path>
                <a:path w="4109085" h="2622550">
                  <a:moveTo>
                    <a:pt x="1734484" y="1531082"/>
                  </a:moveTo>
                  <a:lnTo>
                    <a:pt x="1734484" y="1542213"/>
                  </a:lnTo>
                  <a:lnTo>
                    <a:pt x="1744604" y="1542213"/>
                  </a:lnTo>
                  <a:lnTo>
                    <a:pt x="1744604" y="1531082"/>
                  </a:lnTo>
                  <a:lnTo>
                    <a:pt x="1734484" y="1531082"/>
                  </a:lnTo>
                  <a:lnTo>
                    <a:pt x="1191066" y="1531082"/>
                  </a:lnTo>
                  <a:lnTo>
                    <a:pt x="1191066" y="1890325"/>
                  </a:lnTo>
                  <a:lnTo>
                    <a:pt x="1202198" y="1890325"/>
                  </a:lnTo>
                  <a:lnTo>
                    <a:pt x="1208269" y="1890325"/>
                  </a:lnTo>
                  <a:lnTo>
                    <a:pt x="1208269" y="1911576"/>
                  </a:lnTo>
                  <a:lnTo>
                    <a:pt x="1202198" y="1911576"/>
                  </a:lnTo>
                  <a:lnTo>
                    <a:pt x="1202198" y="1890325"/>
                  </a:lnTo>
                  <a:lnTo>
                    <a:pt x="1202198" y="1911576"/>
                  </a:lnTo>
                </a:path>
                <a:path w="4109085" h="2622550">
                  <a:moveTo>
                    <a:pt x="2858762" y="800453"/>
                  </a:moveTo>
                  <a:lnTo>
                    <a:pt x="2249567" y="800453"/>
                  </a:lnTo>
                  <a:lnTo>
                    <a:pt x="2249567" y="825752"/>
                  </a:lnTo>
                  <a:lnTo>
                    <a:pt x="2858762" y="825752"/>
                  </a:lnTo>
                  <a:lnTo>
                    <a:pt x="2858762" y="800453"/>
                  </a:lnTo>
                </a:path>
                <a:path w="4109085" h="2622550">
                  <a:moveTo>
                    <a:pt x="389601" y="1509831"/>
                  </a:moveTo>
                  <a:lnTo>
                    <a:pt x="389601" y="1477448"/>
                  </a:lnTo>
                  <a:lnTo>
                    <a:pt x="389601" y="1456198"/>
                  </a:lnTo>
                </a:path>
                <a:path w="4109085" h="2622550">
                  <a:moveTo>
                    <a:pt x="74884" y="1617098"/>
                  </a:moveTo>
                  <a:lnTo>
                    <a:pt x="74884" y="1531082"/>
                  </a:lnTo>
                  <a:lnTo>
                    <a:pt x="389601" y="1531082"/>
                  </a:lnTo>
                  <a:lnTo>
                    <a:pt x="1169815" y="1531082"/>
                  </a:lnTo>
                  <a:lnTo>
                    <a:pt x="1169815" y="1911576"/>
                  </a:lnTo>
                  <a:lnTo>
                    <a:pt x="1202198" y="1911576"/>
                  </a:lnTo>
                  <a:lnTo>
                    <a:pt x="1202198" y="1890325"/>
                  </a:lnTo>
                </a:path>
                <a:path w="4109085" h="2622550">
                  <a:moveTo>
                    <a:pt x="389601" y="1456198"/>
                  </a:moveTo>
                  <a:lnTo>
                    <a:pt x="0" y="1456198"/>
                  </a:lnTo>
                  <a:lnTo>
                    <a:pt x="0" y="1617098"/>
                  </a:lnTo>
                </a:path>
                <a:path w="4109085" h="2622550">
                  <a:moveTo>
                    <a:pt x="159888" y="1477448"/>
                  </a:moveTo>
                  <a:lnTo>
                    <a:pt x="21250" y="1477448"/>
                  </a:lnTo>
                  <a:lnTo>
                    <a:pt x="21250" y="1617098"/>
                  </a:lnTo>
                </a:path>
                <a:path w="4109085" h="2622550">
                  <a:moveTo>
                    <a:pt x="389601" y="1477448"/>
                  </a:moveTo>
                  <a:lnTo>
                    <a:pt x="250963" y="1477448"/>
                  </a:lnTo>
                </a:path>
                <a:path w="4109085" h="2622550">
                  <a:moveTo>
                    <a:pt x="40478" y="1366134"/>
                  </a:moveTo>
                  <a:lnTo>
                    <a:pt x="40478" y="1456198"/>
                  </a:lnTo>
                  <a:lnTo>
                    <a:pt x="49585" y="1456198"/>
                  </a:lnTo>
                  <a:lnTo>
                    <a:pt x="49585" y="506987"/>
                  </a:lnTo>
                  <a:lnTo>
                    <a:pt x="40478" y="506987"/>
                  </a:lnTo>
                </a:path>
                <a:path w="4109085" h="2622550">
                  <a:moveTo>
                    <a:pt x="40478" y="1456198"/>
                  </a:moveTo>
                  <a:lnTo>
                    <a:pt x="30358" y="1456198"/>
                  </a:lnTo>
                </a:path>
                <a:path w="4109085" h="2622550">
                  <a:moveTo>
                    <a:pt x="40478" y="1140469"/>
                  </a:moveTo>
                  <a:lnTo>
                    <a:pt x="40478" y="1276070"/>
                  </a:lnTo>
                </a:path>
                <a:path w="4109085" h="2622550">
                  <a:moveTo>
                    <a:pt x="40478" y="913792"/>
                  </a:moveTo>
                  <a:lnTo>
                    <a:pt x="40478" y="1049393"/>
                  </a:lnTo>
                </a:path>
                <a:path w="4109085" h="2622550">
                  <a:moveTo>
                    <a:pt x="40478" y="688126"/>
                  </a:moveTo>
                  <a:lnTo>
                    <a:pt x="40478" y="823728"/>
                  </a:lnTo>
                </a:path>
                <a:path w="4109085" h="2622550">
                  <a:moveTo>
                    <a:pt x="30358" y="506987"/>
                  </a:moveTo>
                  <a:lnTo>
                    <a:pt x="40478" y="506987"/>
                  </a:lnTo>
                  <a:lnTo>
                    <a:pt x="40478" y="597051"/>
                  </a:lnTo>
                </a:path>
                <a:path w="4109085" h="2622550">
                  <a:moveTo>
                    <a:pt x="30358" y="1140469"/>
                  </a:moveTo>
                  <a:lnTo>
                    <a:pt x="30358" y="1276070"/>
                  </a:lnTo>
                </a:path>
                <a:path w="4109085" h="2622550">
                  <a:moveTo>
                    <a:pt x="30358" y="913792"/>
                  </a:moveTo>
                  <a:lnTo>
                    <a:pt x="30358" y="1049393"/>
                  </a:lnTo>
                </a:path>
                <a:path w="4109085" h="2622550">
                  <a:moveTo>
                    <a:pt x="30358" y="688126"/>
                  </a:moveTo>
                  <a:lnTo>
                    <a:pt x="30358" y="823728"/>
                  </a:lnTo>
                </a:path>
                <a:path w="4109085" h="2622550">
                  <a:moveTo>
                    <a:pt x="30358" y="1366134"/>
                  </a:moveTo>
                  <a:lnTo>
                    <a:pt x="30358" y="1456198"/>
                  </a:lnTo>
                  <a:lnTo>
                    <a:pt x="21250" y="1456198"/>
                  </a:lnTo>
                  <a:lnTo>
                    <a:pt x="21250" y="506987"/>
                  </a:lnTo>
                  <a:lnTo>
                    <a:pt x="30358" y="506987"/>
                  </a:lnTo>
                  <a:lnTo>
                    <a:pt x="30358" y="597051"/>
                  </a:lnTo>
                </a:path>
                <a:path w="4109085" h="2622550">
                  <a:moveTo>
                    <a:pt x="4108522" y="1640373"/>
                  </a:moveTo>
                  <a:lnTo>
                    <a:pt x="4108522" y="1665671"/>
                  </a:lnTo>
                  <a:lnTo>
                    <a:pt x="4108522" y="16393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0" name="object 2520"/>
            <p:cNvSpPr/>
            <p:nvPr/>
          </p:nvSpPr>
          <p:spPr>
            <a:xfrm>
              <a:off x="3786384" y="11729190"/>
              <a:ext cx="2704465" cy="1501140"/>
            </a:xfrm>
            <a:custGeom>
              <a:avLst/>
              <a:gdLst/>
              <a:ahLst/>
              <a:cxnLst/>
              <a:rect l="l" t="t" r="r" b="b"/>
              <a:pathLst>
                <a:path w="2704465" h="1501140">
                  <a:moveTo>
                    <a:pt x="2693814" y="0"/>
                  </a:moveTo>
                  <a:lnTo>
                    <a:pt x="2703934" y="0"/>
                  </a:lnTo>
                </a:path>
                <a:path w="2704465" h="1501140">
                  <a:moveTo>
                    <a:pt x="0" y="1457209"/>
                  </a:moveTo>
                  <a:lnTo>
                    <a:pt x="0" y="150072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1" name="object 2521"/>
            <p:cNvSpPr/>
            <p:nvPr/>
          </p:nvSpPr>
          <p:spPr>
            <a:xfrm>
              <a:off x="9599033" y="10020004"/>
              <a:ext cx="8462010" cy="2485390"/>
            </a:xfrm>
            <a:custGeom>
              <a:avLst/>
              <a:gdLst/>
              <a:ahLst/>
              <a:cxnLst/>
              <a:rect l="l" t="t" r="r" b="b"/>
              <a:pathLst>
                <a:path w="8462010" h="2485390">
                  <a:moveTo>
                    <a:pt x="0" y="2485352"/>
                  </a:moveTo>
                  <a:lnTo>
                    <a:pt x="8461937" y="2485352"/>
                  </a:lnTo>
                  <a:lnTo>
                    <a:pt x="8461937" y="0"/>
                  </a:lnTo>
                  <a:lnTo>
                    <a:pt x="0" y="0"/>
                  </a:lnTo>
                  <a:lnTo>
                    <a:pt x="0" y="2485352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2" name="object 2522"/>
            <p:cNvSpPr/>
            <p:nvPr/>
          </p:nvSpPr>
          <p:spPr>
            <a:xfrm>
              <a:off x="11487334" y="1097629"/>
              <a:ext cx="7620" cy="1692275"/>
            </a:xfrm>
            <a:custGeom>
              <a:avLst/>
              <a:gdLst/>
              <a:ahLst/>
              <a:cxnLst/>
              <a:rect l="l" t="t" r="r" b="b"/>
              <a:pathLst>
                <a:path w="7620" h="1692275">
                  <a:moveTo>
                    <a:pt x="7083" y="1691982"/>
                  </a:moveTo>
                  <a:lnTo>
                    <a:pt x="0" y="1691982"/>
                  </a:lnTo>
                  <a:lnTo>
                    <a:pt x="0" y="1569536"/>
                  </a:lnTo>
                  <a:lnTo>
                    <a:pt x="7083" y="1569536"/>
                  </a:lnTo>
                  <a:lnTo>
                    <a:pt x="7083" y="1691982"/>
                  </a:lnTo>
                </a:path>
                <a:path w="7620" h="1692275">
                  <a:moveTo>
                    <a:pt x="7083" y="122446"/>
                  </a:moveTo>
                  <a:lnTo>
                    <a:pt x="0" y="122446"/>
                  </a:lnTo>
                  <a:lnTo>
                    <a:pt x="0" y="0"/>
                  </a:lnTo>
                  <a:lnTo>
                    <a:pt x="7083" y="0"/>
                  </a:lnTo>
                  <a:lnTo>
                    <a:pt x="7083" y="12244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523" name="object 2523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11947772" y="12310050"/>
              <a:ext cx="171019" cy="171019"/>
            </a:xfrm>
            <a:prstGeom prst="rect">
              <a:avLst/>
            </a:prstGeom>
          </p:spPr>
        </p:pic>
      </p:grpSp>
      <p:sp>
        <p:nvSpPr>
          <p:cNvPr id="2524" name="object 2524"/>
          <p:cNvSpPr txBox="1"/>
          <p:nvPr/>
        </p:nvSpPr>
        <p:spPr>
          <a:xfrm>
            <a:off x="15539642" y="13705710"/>
            <a:ext cx="904240" cy="3644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567690" algn="l"/>
              </a:tabLst>
            </a:pPr>
            <a:r>
              <a:rPr dirty="0" sz="650">
                <a:latin typeface="Arial"/>
                <a:cs typeface="Arial"/>
              </a:rPr>
              <a:t>Керівник	</a:t>
            </a:r>
            <a:r>
              <a:rPr dirty="0" sz="650" spc="-5">
                <a:latin typeface="Arial"/>
                <a:cs typeface="Arial"/>
              </a:rPr>
              <a:t>Носенко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9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dirty="0" sz="650" spc="-75">
                <a:latin typeface="Arial"/>
                <a:cs typeface="Arial"/>
              </a:rPr>
              <a:t>Зав.кафедрою</a:t>
            </a:r>
            <a:r>
              <a:rPr dirty="0" sz="650" spc="30">
                <a:latin typeface="Arial"/>
                <a:cs typeface="Arial"/>
              </a:rPr>
              <a:t>   </a:t>
            </a:r>
            <a:r>
              <a:rPr dirty="0" sz="650" spc="3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Носенко</a:t>
            </a:r>
            <a:endParaRPr sz="650">
              <a:latin typeface="Arial"/>
              <a:cs typeface="Arial"/>
            </a:endParaRPr>
          </a:p>
        </p:txBody>
      </p:sp>
      <p:sp>
        <p:nvSpPr>
          <p:cNvPr id="2525" name="object 2525"/>
          <p:cNvSpPr txBox="1"/>
          <p:nvPr/>
        </p:nvSpPr>
        <p:spPr>
          <a:xfrm>
            <a:off x="15538631" y="13328989"/>
            <a:ext cx="962025" cy="2647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 indent="635">
              <a:lnSpc>
                <a:spcPct val="120500"/>
              </a:lnSpc>
              <a:spcBef>
                <a:spcPts val="100"/>
              </a:spcBef>
              <a:tabLst>
                <a:tab pos="569595" algn="l"/>
              </a:tabLst>
            </a:pPr>
            <a:r>
              <a:rPr dirty="0" sz="650">
                <a:latin typeface="Arial"/>
                <a:cs typeface="Arial"/>
              </a:rPr>
              <a:t>Виконав	</a:t>
            </a:r>
            <a:r>
              <a:rPr dirty="0" sz="650" spc="-5">
                <a:latin typeface="Arial"/>
                <a:cs typeface="Arial"/>
              </a:rPr>
              <a:t>Нечаєв 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45">
                <a:latin typeface="Arial"/>
                <a:cs typeface="Arial"/>
              </a:rPr>
              <a:t>Консультував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Єгорченков</a:t>
            </a:r>
            <a:endParaRPr sz="650">
              <a:latin typeface="Arial"/>
              <a:cs typeface="Arial"/>
            </a:endParaRPr>
          </a:p>
        </p:txBody>
      </p:sp>
      <p:sp>
        <p:nvSpPr>
          <p:cNvPr id="2526" name="object 2526"/>
          <p:cNvSpPr/>
          <p:nvPr/>
        </p:nvSpPr>
        <p:spPr>
          <a:xfrm>
            <a:off x="4994654" y="5903386"/>
            <a:ext cx="0" cy="135890"/>
          </a:xfrm>
          <a:custGeom>
            <a:avLst/>
            <a:gdLst/>
            <a:ahLst/>
            <a:cxnLst/>
            <a:rect l="l" t="t" r="r" b="b"/>
            <a:pathLst>
              <a:path w="0" h="135889">
                <a:moveTo>
                  <a:pt x="0" y="135601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7" name="object 2527"/>
          <p:cNvSpPr/>
          <p:nvPr/>
        </p:nvSpPr>
        <p:spPr>
          <a:xfrm>
            <a:off x="8249090" y="3596137"/>
            <a:ext cx="10160" cy="181610"/>
          </a:xfrm>
          <a:custGeom>
            <a:avLst/>
            <a:gdLst/>
            <a:ahLst/>
            <a:cxnLst/>
            <a:rect l="l" t="t" r="r" b="b"/>
            <a:pathLst>
              <a:path w="10159" h="181610">
                <a:moveTo>
                  <a:pt x="10119" y="11131"/>
                </a:moveTo>
                <a:lnTo>
                  <a:pt x="10119" y="16191"/>
                </a:lnTo>
                <a:lnTo>
                  <a:pt x="10119" y="165960"/>
                </a:lnTo>
                <a:lnTo>
                  <a:pt x="10119" y="171019"/>
                </a:lnTo>
              </a:path>
              <a:path w="10159" h="181610">
                <a:moveTo>
                  <a:pt x="0" y="11131"/>
                </a:moveTo>
                <a:lnTo>
                  <a:pt x="0" y="16191"/>
                </a:lnTo>
                <a:lnTo>
                  <a:pt x="10119" y="16191"/>
                </a:lnTo>
                <a:lnTo>
                  <a:pt x="10119" y="0"/>
                </a:lnTo>
                <a:lnTo>
                  <a:pt x="0" y="0"/>
                </a:lnTo>
                <a:lnTo>
                  <a:pt x="0" y="16191"/>
                </a:lnTo>
                <a:lnTo>
                  <a:pt x="0" y="165960"/>
                </a:lnTo>
                <a:lnTo>
                  <a:pt x="10119" y="165960"/>
                </a:lnTo>
                <a:lnTo>
                  <a:pt x="10119" y="181139"/>
                </a:lnTo>
                <a:lnTo>
                  <a:pt x="0" y="181139"/>
                </a:lnTo>
                <a:lnTo>
                  <a:pt x="0" y="165960"/>
                </a:lnTo>
                <a:lnTo>
                  <a:pt x="0" y="17101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8" name="object 2528"/>
          <p:cNvSpPr/>
          <p:nvPr/>
        </p:nvSpPr>
        <p:spPr>
          <a:xfrm>
            <a:off x="8249090" y="5658494"/>
            <a:ext cx="10160" cy="288925"/>
          </a:xfrm>
          <a:custGeom>
            <a:avLst/>
            <a:gdLst/>
            <a:ahLst/>
            <a:cxnLst/>
            <a:rect l="l" t="t" r="r" b="b"/>
            <a:pathLst>
              <a:path w="10159" h="288925">
                <a:moveTo>
                  <a:pt x="10119" y="11131"/>
                </a:moveTo>
                <a:lnTo>
                  <a:pt x="10119" y="16191"/>
                </a:lnTo>
                <a:lnTo>
                  <a:pt x="10119" y="272214"/>
                </a:lnTo>
                <a:lnTo>
                  <a:pt x="10119" y="278286"/>
                </a:lnTo>
              </a:path>
              <a:path w="10159" h="288925">
                <a:moveTo>
                  <a:pt x="0" y="11131"/>
                </a:moveTo>
                <a:lnTo>
                  <a:pt x="0" y="16191"/>
                </a:lnTo>
                <a:lnTo>
                  <a:pt x="10119" y="16191"/>
                </a:lnTo>
                <a:lnTo>
                  <a:pt x="10119" y="0"/>
                </a:lnTo>
                <a:lnTo>
                  <a:pt x="0" y="0"/>
                </a:lnTo>
                <a:lnTo>
                  <a:pt x="0" y="16191"/>
                </a:lnTo>
                <a:lnTo>
                  <a:pt x="0" y="272214"/>
                </a:lnTo>
                <a:lnTo>
                  <a:pt x="10119" y="272214"/>
                </a:lnTo>
                <a:lnTo>
                  <a:pt x="10119" y="288406"/>
                </a:lnTo>
                <a:lnTo>
                  <a:pt x="0" y="288406"/>
                </a:lnTo>
                <a:lnTo>
                  <a:pt x="0" y="272214"/>
                </a:lnTo>
                <a:lnTo>
                  <a:pt x="0" y="27828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9" name="object 2529"/>
          <p:cNvSpPr/>
          <p:nvPr/>
        </p:nvSpPr>
        <p:spPr>
          <a:xfrm>
            <a:off x="8249090" y="785948"/>
            <a:ext cx="10160" cy="288925"/>
          </a:xfrm>
          <a:custGeom>
            <a:avLst/>
            <a:gdLst/>
            <a:ahLst/>
            <a:cxnLst/>
            <a:rect l="l" t="t" r="r" b="b"/>
            <a:pathLst>
              <a:path w="10159" h="288925">
                <a:moveTo>
                  <a:pt x="10119" y="10119"/>
                </a:moveTo>
                <a:lnTo>
                  <a:pt x="10119" y="15179"/>
                </a:lnTo>
                <a:lnTo>
                  <a:pt x="10119" y="272214"/>
                </a:lnTo>
                <a:lnTo>
                  <a:pt x="10119" y="277274"/>
                </a:lnTo>
              </a:path>
              <a:path w="10159" h="288925">
                <a:moveTo>
                  <a:pt x="0" y="10119"/>
                </a:moveTo>
                <a:lnTo>
                  <a:pt x="0" y="15179"/>
                </a:lnTo>
                <a:lnTo>
                  <a:pt x="10119" y="15179"/>
                </a:lnTo>
                <a:lnTo>
                  <a:pt x="10119" y="0"/>
                </a:lnTo>
                <a:lnTo>
                  <a:pt x="0" y="0"/>
                </a:lnTo>
                <a:lnTo>
                  <a:pt x="0" y="15179"/>
                </a:lnTo>
                <a:lnTo>
                  <a:pt x="0" y="272214"/>
                </a:lnTo>
                <a:lnTo>
                  <a:pt x="10119" y="272214"/>
                </a:lnTo>
                <a:lnTo>
                  <a:pt x="10119" y="288406"/>
                </a:lnTo>
                <a:lnTo>
                  <a:pt x="0" y="288406"/>
                </a:lnTo>
                <a:lnTo>
                  <a:pt x="0" y="272214"/>
                </a:lnTo>
                <a:lnTo>
                  <a:pt x="0" y="27727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0" name="object 2530"/>
          <p:cNvSpPr/>
          <p:nvPr/>
        </p:nvSpPr>
        <p:spPr>
          <a:xfrm>
            <a:off x="8249090" y="7763353"/>
            <a:ext cx="10160" cy="288925"/>
          </a:xfrm>
          <a:custGeom>
            <a:avLst/>
            <a:gdLst/>
            <a:ahLst/>
            <a:cxnLst/>
            <a:rect l="l" t="t" r="r" b="b"/>
            <a:pathLst>
              <a:path w="10159" h="288925">
                <a:moveTo>
                  <a:pt x="0" y="278286"/>
                </a:moveTo>
                <a:lnTo>
                  <a:pt x="10119" y="278286"/>
                </a:lnTo>
                <a:lnTo>
                  <a:pt x="10119" y="288406"/>
                </a:lnTo>
                <a:lnTo>
                  <a:pt x="0" y="288406"/>
                </a:lnTo>
                <a:lnTo>
                  <a:pt x="0" y="278286"/>
                </a:lnTo>
                <a:lnTo>
                  <a:pt x="10119" y="278286"/>
                </a:lnTo>
                <a:lnTo>
                  <a:pt x="0" y="278286"/>
                </a:lnTo>
              </a:path>
              <a:path w="10159" h="288925">
                <a:moveTo>
                  <a:pt x="0" y="267155"/>
                </a:moveTo>
                <a:lnTo>
                  <a:pt x="0" y="144709"/>
                </a:lnTo>
              </a:path>
              <a:path w="10159" h="288925">
                <a:moveTo>
                  <a:pt x="10119" y="278286"/>
                </a:moveTo>
                <a:lnTo>
                  <a:pt x="0" y="278286"/>
                </a:lnTo>
                <a:lnTo>
                  <a:pt x="0" y="267155"/>
                </a:lnTo>
                <a:lnTo>
                  <a:pt x="10119" y="267155"/>
                </a:lnTo>
              </a:path>
              <a:path w="10159" h="288925">
                <a:moveTo>
                  <a:pt x="0" y="138637"/>
                </a:moveTo>
                <a:lnTo>
                  <a:pt x="0" y="133577"/>
                </a:lnTo>
                <a:lnTo>
                  <a:pt x="10119" y="133577"/>
                </a:lnTo>
                <a:lnTo>
                  <a:pt x="10119" y="138637"/>
                </a:lnTo>
                <a:lnTo>
                  <a:pt x="10119" y="144709"/>
                </a:lnTo>
                <a:lnTo>
                  <a:pt x="0" y="144709"/>
                </a:lnTo>
                <a:lnTo>
                  <a:pt x="0" y="138637"/>
                </a:lnTo>
              </a:path>
              <a:path w="10159" h="288925">
                <a:moveTo>
                  <a:pt x="10119" y="144709"/>
                </a:moveTo>
                <a:lnTo>
                  <a:pt x="10119" y="267155"/>
                </a:lnTo>
                <a:lnTo>
                  <a:pt x="10119" y="278286"/>
                </a:lnTo>
                <a:lnTo>
                  <a:pt x="10119" y="0"/>
                </a:lnTo>
                <a:lnTo>
                  <a:pt x="0" y="0"/>
                </a:lnTo>
                <a:lnTo>
                  <a:pt x="0" y="11131"/>
                </a:lnTo>
                <a:lnTo>
                  <a:pt x="10119" y="11131"/>
                </a:lnTo>
                <a:lnTo>
                  <a:pt x="10119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1" name="object 2531"/>
          <p:cNvSpPr/>
          <p:nvPr/>
        </p:nvSpPr>
        <p:spPr>
          <a:xfrm>
            <a:off x="8569878" y="8586069"/>
            <a:ext cx="10160" cy="246379"/>
          </a:xfrm>
          <a:custGeom>
            <a:avLst/>
            <a:gdLst/>
            <a:ahLst/>
            <a:cxnLst/>
            <a:rect l="l" t="t" r="r" b="b"/>
            <a:pathLst>
              <a:path w="10159" h="246379">
                <a:moveTo>
                  <a:pt x="10119" y="235784"/>
                </a:moveTo>
                <a:lnTo>
                  <a:pt x="10119" y="229712"/>
                </a:lnTo>
                <a:lnTo>
                  <a:pt x="10119" y="16191"/>
                </a:lnTo>
                <a:lnTo>
                  <a:pt x="10119" y="11131"/>
                </a:lnTo>
              </a:path>
              <a:path w="10159" h="246379">
                <a:moveTo>
                  <a:pt x="0" y="235784"/>
                </a:moveTo>
                <a:lnTo>
                  <a:pt x="0" y="229712"/>
                </a:lnTo>
                <a:lnTo>
                  <a:pt x="10119" y="229712"/>
                </a:lnTo>
                <a:lnTo>
                  <a:pt x="10119" y="245904"/>
                </a:lnTo>
                <a:lnTo>
                  <a:pt x="0" y="245904"/>
                </a:lnTo>
                <a:lnTo>
                  <a:pt x="0" y="229712"/>
                </a:lnTo>
                <a:lnTo>
                  <a:pt x="0" y="16191"/>
                </a:lnTo>
                <a:lnTo>
                  <a:pt x="10119" y="16191"/>
                </a:lnTo>
                <a:lnTo>
                  <a:pt x="10119" y="0"/>
                </a:lnTo>
                <a:lnTo>
                  <a:pt x="0" y="0"/>
                </a:lnTo>
                <a:lnTo>
                  <a:pt x="0" y="16191"/>
                </a:lnTo>
                <a:lnTo>
                  <a:pt x="0" y="1113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2" name="object 2532"/>
          <p:cNvSpPr/>
          <p:nvPr/>
        </p:nvSpPr>
        <p:spPr>
          <a:xfrm>
            <a:off x="8569878" y="7838237"/>
            <a:ext cx="10160" cy="246379"/>
          </a:xfrm>
          <a:custGeom>
            <a:avLst/>
            <a:gdLst/>
            <a:ahLst/>
            <a:cxnLst/>
            <a:rect l="l" t="t" r="r" b="b"/>
            <a:pathLst>
              <a:path w="10159" h="246379">
                <a:moveTo>
                  <a:pt x="10119" y="234772"/>
                </a:moveTo>
                <a:lnTo>
                  <a:pt x="10119" y="229712"/>
                </a:lnTo>
                <a:lnTo>
                  <a:pt x="10119" y="16191"/>
                </a:lnTo>
                <a:lnTo>
                  <a:pt x="10119" y="11131"/>
                </a:lnTo>
              </a:path>
              <a:path w="10159" h="246379">
                <a:moveTo>
                  <a:pt x="0" y="234772"/>
                </a:moveTo>
                <a:lnTo>
                  <a:pt x="0" y="229712"/>
                </a:lnTo>
                <a:lnTo>
                  <a:pt x="10119" y="229712"/>
                </a:lnTo>
                <a:lnTo>
                  <a:pt x="10119" y="245904"/>
                </a:lnTo>
                <a:lnTo>
                  <a:pt x="0" y="245904"/>
                </a:lnTo>
                <a:lnTo>
                  <a:pt x="0" y="229712"/>
                </a:lnTo>
                <a:lnTo>
                  <a:pt x="0" y="16191"/>
                </a:lnTo>
                <a:lnTo>
                  <a:pt x="10119" y="16191"/>
                </a:lnTo>
                <a:lnTo>
                  <a:pt x="10119" y="0"/>
                </a:lnTo>
                <a:lnTo>
                  <a:pt x="0" y="0"/>
                </a:lnTo>
                <a:lnTo>
                  <a:pt x="0" y="16191"/>
                </a:lnTo>
                <a:lnTo>
                  <a:pt x="0" y="1113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3" name="object 2533"/>
          <p:cNvSpPr/>
          <p:nvPr/>
        </p:nvSpPr>
        <p:spPr>
          <a:xfrm>
            <a:off x="1676466" y="7763353"/>
            <a:ext cx="10160" cy="278765"/>
          </a:xfrm>
          <a:custGeom>
            <a:avLst/>
            <a:gdLst/>
            <a:ahLst/>
            <a:cxnLst/>
            <a:rect l="l" t="t" r="r" b="b"/>
            <a:pathLst>
              <a:path w="10160" h="278765">
                <a:moveTo>
                  <a:pt x="10119" y="267155"/>
                </a:moveTo>
                <a:lnTo>
                  <a:pt x="10119" y="144709"/>
                </a:lnTo>
              </a:path>
              <a:path w="10160" h="278765">
                <a:moveTo>
                  <a:pt x="10119" y="133577"/>
                </a:moveTo>
                <a:lnTo>
                  <a:pt x="10119" y="11131"/>
                </a:lnTo>
              </a:path>
              <a:path w="10160" h="278765">
                <a:moveTo>
                  <a:pt x="0" y="11131"/>
                </a:moveTo>
                <a:lnTo>
                  <a:pt x="0" y="133577"/>
                </a:lnTo>
              </a:path>
              <a:path w="10160" h="278765">
                <a:moveTo>
                  <a:pt x="10119" y="138637"/>
                </a:moveTo>
                <a:lnTo>
                  <a:pt x="10119" y="133577"/>
                </a:lnTo>
                <a:lnTo>
                  <a:pt x="0" y="133577"/>
                </a:lnTo>
                <a:lnTo>
                  <a:pt x="0" y="138637"/>
                </a:lnTo>
                <a:lnTo>
                  <a:pt x="0" y="144709"/>
                </a:lnTo>
                <a:lnTo>
                  <a:pt x="10119" y="144709"/>
                </a:lnTo>
                <a:lnTo>
                  <a:pt x="10119" y="138637"/>
                </a:lnTo>
              </a:path>
              <a:path w="10160" h="278765">
                <a:moveTo>
                  <a:pt x="0" y="144709"/>
                </a:moveTo>
                <a:lnTo>
                  <a:pt x="0" y="267155"/>
                </a:lnTo>
                <a:lnTo>
                  <a:pt x="0" y="278286"/>
                </a:lnTo>
                <a:lnTo>
                  <a:pt x="0" y="0"/>
                </a:lnTo>
                <a:lnTo>
                  <a:pt x="10119" y="0"/>
                </a:lnTo>
                <a:lnTo>
                  <a:pt x="10119" y="11131"/>
                </a:lnTo>
                <a:lnTo>
                  <a:pt x="0" y="11131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4" name="object 2534"/>
          <p:cNvSpPr/>
          <p:nvPr/>
        </p:nvSpPr>
        <p:spPr>
          <a:xfrm>
            <a:off x="8569878" y="9312650"/>
            <a:ext cx="10160" cy="213995"/>
          </a:xfrm>
          <a:custGeom>
            <a:avLst/>
            <a:gdLst/>
            <a:ahLst/>
            <a:cxnLst/>
            <a:rect l="l" t="t" r="r" b="b"/>
            <a:pathLst>
              <a:path w="10159" h="213995">
                <a:moveTo>
                  <a:pt x="10119" y="203402"/>
                </a:moveTo>
                <a:lnTo>
                  <a:pt x="10119" y="198342"/>
                </a:lnTo>
                <a:lnTo>
                  <a:pt x="10119" y="16191"/>
                </a:lnTo>
                <a:lnTo>
                  <a:pt x="10119" y="11131"/>
                </a:lnTo>
              </a:path>
              <a:path w="10159" h="213995">
                <a:moveTo>
                  <a:pt x="0" y="203402"/>
                </a:moveTo>
                <a:lnTo>
                  <a:pt x="0" y="198342"/>
                </a:lnTo>
                <a:lnTo>
                  <a:pt x="10119" y="198342"/>
                </a:lnTo>
                <a:lnTo>
                  <a:pt x="10119" y="213521"/>
                </a:lnTo>
                <a:lnTo>
                  <a:pt x="0" y="213521"/>
                </a:lnTo>
                <a:lnTo>
                  <a:pt x="0" y="198342"/>
                </a:lnTo>
                <a:lnTo>
                  <a:pt x="0" y="16191"/>
                </a:lnTo>
                <a:lnTo>
                  <a:pt x="10119" y="16191"/>
                </a:lnTo>
                <a:lnTo>
                  <a:pt x="10119" y="0"/>
                </a:lnTo>
                <a:lnTo>
                  <a:pt x="0" y="0"/>
                </a:lnTo>
                <a:lnTo>
                  <a:pt x="0" y="16191"/>
                </a:lnTo>
                <a:lnTo>
                  <a:pt x="0" y="1113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5" name="object 2535"/>
          <p:cNvSpPr/>
          <p:nvPr/>
        </p:nvSpPr>
        <p:spPr>
          <a:xfrm>
            <a:off x="8569878" y="9986610"/>
            <a:ext cx="10160" cy="181610"/>
          </a:xfrm>
          <a:custGeom>
            <a:avLst/>
            <a:gdLst/>
            <a:ahLst/>
            <a:cxnLst/>
            <a:rect l="l" t="t" r="r" b="b"/>
            <a:pathLst>
              <a:path w="10159" h="181609">
                <a:moveTo>
                  <a:pt x="10119" y="171019"/>
                </a:moveTo>
                <a:lnTo>
                  <a:pt x="10119" y="164948"/>
                </a:lnTo>
                <a:lnTo>
                  <a:pt x="10119" y="15179"/>
                </a:lnTo>
                <a:lnTo>
                  <a:pt x="10119" y="10119"/>
                </a:lnTo>
              </a:path>
              <a:path w="10159" h="181609">
                <a:moveTo>
                  <a:pt x="0" y="171019"/>
                </a:moveTo>
                <a:lnTo>
                  <a:pt x="0" y="164948"/>
                </a:lnTo>
                <a:lnTo>
                  <a:pt x="10119" y="164948"/>
                </a:lnTo>
                <a:lnTo>
                  <a:pt x="10119" y="181139"/>
                </a:lnTo>
                <a:lnTo>
                  <a:pt x="0" y="181139"/>
                </a:lnTo>
                <a:lnTo>
                  <a:pt x="0" y="164948"/>
                </a:lnTo>
                <a:lnTo>
                  <a:pt x="0" y="15179"/>
                </a:lnTo>
                <a:lnTo>
                  <a:pt x="10119" y="15179"/>
                </a:lnTo>
                <a:lnTo>
                  <a:pt x="10119" y="0"/>
                </a:lnTo>
                <a:lnTo>
                  <a:pt x="0" y="0"/>
                </a:lnTo>
                <a:lnTo>
                  <a:pt x="0" y="15179"/>
                </a:lnTo>
                <a:lnTo>
                  <a:pt x="0" y="1011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6" name="object 2536"/>
          <p:cNvSpPr/>
          <p:nvPr/>
        </p:nvSpPr>
        <p:spPr>
          <a:xfrm>
            <a:off x="8569878" y="11962951"/>
            <a:ext cx="10160" cy="246379"/>
          </a:xfrm>
          <a:custGeom>
            <a:avLst/>
            <a:gdLst/>
            <a:ahLst/>
            <a:cxnLst/>
            <a:rect l="l" t="t" r="r" b="b"/>
            <a:pathLst>
              <a:path w="10159" h="246379">
                <a:moveTo>
                  <a:pt x="10119" y="235784"/>
                </a:moveTo>
                <a:lnTo>
                  <a:pt x="10119" y="229712"/>
                </a:lnTo>
                <a:lnTo>
                  <a:pt x="10119" y="16191"/>
                </a:lnTo>
                <a:lnTo>
                  <a:pt x="10119" y="11131"/>
                </a:lnTo>
              </a:path>
              <a:path w="10159" h="246379">
                <a:moveTo>
                  <a:pt x="0" y="235784"/>
                </a:moveTo>
                <a:lnTo>
                  <a:pt x="0" y="229712"/>
                </a:lnTo>
                <a:lnTo>
                  <a:pt x="10119" y="229712"/>
                </a:lnTo>
                <a:lnTo>
                  <a:pt x="10119" y="245904"/>
                </a:lnTo>
                <a:lnTo>
                  <a:pt x="0" y="245904"/>
                </a:lnTo>
                <a:lnTo>
                  <a:pt x="0" y="229712"/>
                </a:lnTo>
                <a:lnTo>
                  <a:pt x="0" y="16191"/>
                </a:lnTo>
                <a:lnTo>
                  <a:pt x="10119" y="16191"/>
                </a:lnTo>
                <a:lnTo>
                  <a:pt x="10119" y="0"/>
                </a:lnTo>
                <a:lnTo>
                  <a:pt x="0" y="0"/>
                </a:lnTo>
                <a:lnTo>
                  <a:pt x="0" y="16191"/>
                </a:lnTo>
                <a:lnTo>
                  <a:pt x="0" y="1113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7" name="object 2537"/>
          <p:cNvSpPr/>
          <p:nvPr/>
        </p:nvSpPr>
        <p:spPr>
          <a:xfrm>
            <a:off x="8569878" y="12710783"/>
            <a:ext cx="10160" cy="246379"/>
          </a:xfrm>
          <a:custGeom>
            <a:avLst/>
            <a:gdLst/>
            <a:ahLst/>
            <a:cxnLst/>
            <a:rect l="l" t="t" r="r" b="b"/>
            <a:pathLst>
              <a:path w="10159" h="246379">
                <a:moveTo>
                  <a:pt x="10119" y="11131"/>
                </a:moveTo>
                <a:lnTo>
                  <a:pt x="10119" y="16191"/>
                </a:lnTo>
                <a:lnTo>
                  <a:pt x="10119" y="229712"/>
                </a:lnTo>
                <a:lnTo>
                  <a:pt x="10119" y="235784"/>
                </a:lnTo>
              </a:path>
              <a:path w="10159" h="246379">
                <a:moveTo>
                  <a:pt x="0" y="11131"/>
                </a:moveTo>
                <a:lnTo>
                  <a:pt x="0" y="16191"/>
                </a:lnTo>
                <a:lnTo>
                  <a:pt x="10119" y="16191"/>
                </a:lnTo>
                <a:lnTo>
                  <a:pt x="10119" y="0"/>
                </a:lnTo>
                <a:lnTo>
                  <a:pt x="0" y="0"/>
                </a:lnTo>
                <a:lnTo>
                  <a:pt x="0" y="16191"/>
                </a:lnTo>
                <a:lnTo>
                  <a:pt x="0" y="229712"/>
                </a:lnTo>
                <a:lnTo>
                  <a:pt x="10119" y="229712"/>
                </a:lnTo>
                <a:lnTo>
                  <a:pt x="10119" y="245904"/>
                </a:lnTo>
                <a:lnTo>
                  <a:pt x="0" y="245904"/>
                </a:lnTo>
                <a:lnTo>
                  <a:pt x="0" y="229712"/>
                </a:lnTo>
                <a:lnTo>
                  <a:pt x="0" y="23578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8" name="object 2538"/>
          <p:cNvSpPr/>
          <p:nvPr/>
        </p:nvSpPr>
        <p:spPr>
          <a:xfrm>
            <a:off x="1676466" y="12754297"/>
            <a:ext cx="10160" cy="277495"/>
          </a:xfrm>
          <a:custGeom>
            <a:avLst/>
            <a:gdLst/>
            <a:ahLst/>
            <a:cxnLst/>
            <a:rect l="l" t="t" r="r" b="b"/>
            <a:pathLst>
              <a:path w="10160" h="277494">
                <a:moveTo>
                  <a:pt x="10119" y="10119"/>
                </a:moveTo>
                <a:lnTo>
                  <a:pt x="10119" y="133577"/>
                </a:lnTo>
              </a:path>
              <a:path w="10160" h="277494">
                <a:moveTo>
                  <a:pt x="0" y="0"/>
                </a:moveTo>
                <a:lnTo>
                  <a:pt x="10119" y="0"/>
                </a:lnTo>
                <a:lnTo>
                  <a:pt x="10119" y="10119"/>
                </a:lnTo>
                <a:lnTo>
                  <a:pt x="0" y="10119"/>
                </a:lnTo>
              </a:path>
              <a:path w="10160" h="277494">
                <a:moveTo>
                  <a:pt x="10119" y="143697"/>
                </a:moveTo>
                <a:lnTo>
                  <a:pt x="10119" y="267155"/>
                </a:lnTo>
              </a:path>
              <a:path w="10160" h="277494">
                <a:moveTo>
                  <a:pt x="0" y="267155"/>
                </a:moveTo>
                <a:lnTo>
                  <a:pt x="0" y="143697"/>
                </a:lnTo>
              </a:path>
              <a:path w="10160" h="277494">
                <a:moveTo>
                  <a:pt x="10119" y="138637"/>
                </a:moveTo>
                <a:lnTo>
                  <a:pt x="10119" y="143697"/>
                </a:lnTo>
                <a:lnTo>
                  <a:pt x="0" y="143697"/>
                </a:lnTo>
                <a:lnTo>
                  <a:pt x="0" y="138637"/>
                </a:lnTo>
                <a:lnTo>
                  <a:pt x="0" y="133577"/>
                </a:lnTo>
                <a:lnTo>
                  <a:pt x="10119" y="133577"/>
                </a:lnTo>
                <a:lnTo>
                  <a:pt x="10119" y="138637"/>
                </a:lnTo>
              </a:path>
              <a:path w="10160" h="277494">
                <a:moveTo>
                  <a:pt x="0" y="133577"/>
                </a:moveTo>
                <a:lnTo>
                  <a:pt x="0" y="10119"/>
                </a:lnTo>
                <a:lnTo>
                  <a:pt x="0" y="0"/>
                </a:lnTo>
                <a:lnTo>
                  <a:pt x="0" y="277274"/>
                </a:lnTo>
                <a:lnTo>
                  <a:pt x="10119" y="277274"/>
                </a:lnTo>
                <a:lnTo>
                  <a:pt x="10119" y="267155"/>
                </a:lnTo>
                <a:lnTo>
                  <a:pt x="0" y="267155"/>
                </a:lnTo>
                <a:lnTo>
                  <a:pt x="0" y="27727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9" name="object 2539"/>
          <p:cNvSpPr/>
          <p:nvPr/>
        </p:nvSpPr>
        <p:spPr>
          <a:xfrm>
            <a:off x="8249090" y="9846960"/>
            <a:ext cx="10160" cy="246379"/>
          </a:xfrm>
          <a:custGeom>
            <a:avLst/>
            <a:gdLst/>
            <a:ahLst/>
            <a:cxnLst/>
            <a:rect l="l" t="t" r="r" b="b"/>
            <a:pathLst>
              <a:path w="10159" h="246379">
                <a:moveTo>
                  <a:pt x="0" y="235784"/>
                </a:moveTo>
                <a:lnTo>
                  <a:pt x="10119" y="235784"/>
                </a:lnTo>
                <a:lnTo>
                  <a:pt x="10119" y="245904"/>
                </a:lnTo>
                <a:lnTo>
                  <a:pt x="0" y="245904"/>
                </a:lnTo>
                <a:lnTo>
                  <a:pt x="0" y="235784"/>
                </a:lnTo>
                <a:lnTo>
                  <a:pt x="10119" y="235784"/>
                </a:lnTo>
                <a:lnTo>
                  <a:pt x="0" y="235784"/>
                </a:lnTo>
              </a:path>
              <a:path w="10159" h="246379">
                <a:moveTo>
                  <a:pt x="0" y="224653"/>
                </a:moveTo>
                <a:lnTo>
                  <a:pt x="0" y="123458"/>
                </a:lnTo>
              </a:path>
              <a:path w="10159" h="246379">
                <a:moveTo>
                  <a:pt x="10119" y="235784"/>
                </a:moveTo>
                <a:lnTo>
                  <a:pt x="0" y="235784"/>
                </a:lnTo>
                <a:lnTo>
                  <a:pt x="0" y="224653"/>
                </a:lnTo>
                <a:lnTo>
                  <a:pt x="10119" y="224653"/>
                </a:lnTo>
              </a:path>
              <a:path w="10159" h="246379">
                <a:moveTo>
                  <a:pt x="0" y="117386"/>
                </a:moveTo>
                <a:lnTo>
                  <a:pt x="0" y="112326"/>
                </a:lnTo>
                <a:lnTo>
                  <a:pt x="10119" y="112326"/>
                </a:lnTo>
                <a:lnTo>
                  <a:pt x="10119" y="117386"/>
                </a:lnTo>
                <a:lnTo>
                  <a:pt x="10119" y="123458"/>
                </a:lnTo>
                <a:lnTo>
                  <a:pt x="0" y="123458"/>
                </a:lnTo>
                <a:lnTo>
                  <a:pt x="0" y="117386"/>
                </a:lnTo>
              </a:path>
              <a:path w="10159" h="246379">
                <a:moveTo>
                  <a:pt x="10119" y="123458"/>
                </a:moveTo>
                <a:lnTo>
                  <a:pt x="10119" y="224653"/>
                </a:lnTo>
                <a:lnTo>
                  <a:pt x="10119" y="235784"/>
                </a:lnTo>
                <a:lnTo>
                  <a:pt x="10119" y="0"/>
                </a:lnTo>
                <a:lnTo>
                  <a:pt x="0" y="0"/>
                </a:lnTo>
                <a:lnTo>
                  <a:pt x="0" y="11131"/>
                </a:lnTo>
                <a:lnTo>
                  <a:pt x="10119" y="11131"/>
                </a:lnTo>
                <a:lnTo>
                  <a:pt x="10119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0" name="object 2540"/>
          <p:cNvSpPr/>
          <p:nvPr/>
        </p:nvSpPr>
        <p:spPr>
          <a:xfrm>
            <a:off x="8569878" y="11268752"/>
            <a:ext cx="10160" cy="213995"/>
          </a:xfrm>
          <a:custGeom>
            <a:avLst/>
            <a:gdLst/>
            <a:ahLst/>
            <a:cxnLst/>
            <a:rect l="l" t="t" r="r" b="b"/>
            <a:pathLst>
              <a:path w="10159" h="213995">
                <a:moveTo>
                  <a:pt x="10119" y="10119"/>
                </a:moveTo>
                <a:lnTo>
                  <a:pt x="10119" y="16191"/>
                </a:lnTo>
                <a:lnTo>
                  <a:pt x="10119" y="197330"/>
                </a:lnTo>
                <a:lnTo>
                  <a:pt x="10119" y="202390"/>
                </a:lnTo>
              </a:path>
              <a:path w="10159" h="213995">
                <a:moveTo>
                  <a:pt x="0" y="10119"/>
                </a:moveTo>
                <a:lnTo>
                  <a:pt x="0" y="16191"/>
                </a:lnTo>
                <a:lnTo>
                  <a:pt x="10119" y="16191"/>
                </a:lnTo>
                <a:lnTo>
                  <a:pt x="10119" y="0"/>
                </a:lnTo>
                <a:lnTo>
                  <a:pt x="0" y="0"/>
                </a:lnTo>
                <a:lnTo>
                  <a:pt x="0" y="16191"/>
                </a:lnTo>
                <a:lnTo>
                  <a:pt x="0" y="197330"/>
                </a:lnTo>
                <a:lnTo>
                  <a:pt x="10119" y="197330"/>
                </a:lnTo>
                <a:lnTo>
                  <a:pt x="10119" y="213521"/>
                </a:lnTo>
                <a:lnTo>
                  <a:pt x="0" y="213521"/>
                </a:lnTo>
                <a:lnTo>
                  <a:pt x="0" y="197330"/>
                </a:lnTo>
                <a:lnTo>
                  <a:pt x="0" y="20239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1" name="object 2541"/>
          <p:cNvSpPr/>
          <p:nvPr/>
        </p:nvSpPr>
        <p:spPr>
          <a:xfrm>
            <a:off x="8569878" y="10627175"/>
            <a:ext cx="10160" cy="182245"/>
          </a:xfrm>
          <a:custGeom>
            <a:avLst/>
            <a:gdLst/>
            <a:ahLst/>
            <a:cxnLst/>
            <a:rect l="l" t="t" r="r" b="b"/>
            <a:pathLst>
              <a:path w="10159" h="182245">
                <a:moveTo>
                  <a:pt x="10119" y="11131"/>
                </a:moveTo>
                <a:lnTo>
                  <a:pt x="10119" y="16191"/>
                </a:lnTo>
                <a:lnTo>
                  <a:pt x="10119" y="165960"/>
                </a:lnTo>
                <a:lnTo>
                  <a:pt x="10119" y="171019"/>
                </a:lnTo>
              </a:path>
              <a:path w="10159" h="182245">
                <a:moveTo>
                  <a:pt x="0" y="11131"/>
                </a:moveTo>
                <a:lnTo>
                  <a:pt x="0" y="16191"/>
                </a:lnTo>
                <a:lnTo>
                  <a:pt x="10119" y="16191"/>
                </a:lnTo>
                <a:lnTo>
                  <a:pt x="10119" y="0"/>
                </a:lnTo>
                <a:lnTo>
                  <a:pt x="0" y="0"/>
                </a:lnTo>
                <a:lnTo>
                  <a:pt x="0" y="16191"/>
                </a:lnTo>
                <a:lnTo>
                  <a:pt x="0" y="165960"/>
                </a:lnTo>
                <a:lnTo>
                  <a:pt x="10119" y="165960"/>
                </a:lnTo>
                <a:lnTo>
                  <a:pt x="10119" y="182151"/>
                </a:lnTo>
                <a:lnTo>
                  <a:pt x="0" y="182151"/>
                </a:lnTo>
                <a:lnTo>
                  <a:pt x="0" y="165960"/>
                </a:lnTo>
                <a:lnTo>
                  <a:pt x="0" y="17101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2" name="object 2542"/>
          <p:cNvSpPr/>
          <p:nvPr/>
        </p:nvSpPr>
        <p:spPr>
          <a:xfrm>
            <a:off x="4224559" y="7864548"/>
            <a:ext cx="22860" cy="556895"/>
          </a:xfrm>
          <a:custGeom>
            <a:avLst/>
            <a:gdLst/>
            <a:ahLst/>
            <a:cxnLst/>
            <a:rect l="l" t="t" r="r" b="b"/>
            <a:pathLst>
              <a:path w="22860" h="556895">
                <a:moveTo>
                  <a:pt x="0" y="0"/>
                </a:moveTo>
                <a:lnTo>
                  <a:pt x="0" y="556573"/>
                </a:lnTo>
              </a:path>
              <a:path w="22860" h="556895">
                <a:moveTo>
                  <a:pt x="22262" y="556573"/>
                </a:moveTo>
                <a:lnTo>
                  <a:pt x="2226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3" name="object 2543"/>
          <p:cNvSpPr/>
          <p:nvPr/>
        </p:nvSpPr>
        <p:spPr>
          <a:xfrm>
            <a:off x="6901171" y="9560579"/>
            <a:ext cx="0" cy="129539"/>
          </a:xfrm>
          <a:custGeom>
            <a:avLst/>
            <a:gdLst/>
            <a:ahLst/>
            <a:cxnLst/>
            <a:rect l="l" t="t" r="r" b="b"/>
            <a:pathLst>
              <a:path w="0" h="129540">
                <a:moveTo>
                  <a:pt x="0" y="0"/>
                </a:moveTo>
                <a:lnTo>
                  <a:pt x="0" y="12952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4" name="object 2544"/>
          <p:cNvSpPr txBox="1"/>
          <p:nvPr/>
        </p:nvSpPr>
        <p:spPr>
          <a:xfrm>
            <a:off x="11985669" y="12307054"/>
            <a:ext cx="100965" cy="16129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850" spc="25">
                <a:latin typeface="Arial"/>
                <a:cs typeface="Arial"/>
              </a:rPr>
              <a:t>А</a:t>
            </a:r>
            <a:endParaRPr sz="850">
              <a:latin typeface="Arial"/>
              <a:cs typeface="Arial"/>
            </a:endParaRPr>
          </a:p>
        </p:txBody>
      </p:sp>
      <p:sp>
        <p:nvSpPr>
          <p:cNvPr id="2545" name="object 2545"/>
          <p:cNvSpPr txBox="1"/>
          <p:nvPr/>
        </p:nvSpPr>
        <p:spPr>
          <a:xfrm>
            <a:off x="11630474" y="9674831"/>
            <a:ext cx="118110" cy="22542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300" spc="5">
                <a:latin typeface="Arial"/>
                <a:cs typeface="Arial"/>
              </a:rPr>
              <a:t>1</a:t>
            </a:r>
            <a:endParaRPr sz="1300">
              <a:latin typeface="Arial"/>
              <a:cs typeface="Arial"/>
            </a:endParaRPr>
          </a:p>
        </p:txBody>
      </p:sp>
      <p:grpSp>
        <p:nvGrpSpPr>
          <p:cNvPr id="2546" name="object 2546"/>
          <p:cNvGrpSpPr/>
          <p:nvPr/>
        </p:nvGrpSpPr>
        <p:grpSpPr>
          <a:xfrm>
            <a:off x="5008047" y="5904636"/>
            <a:ext cx="6824345" cy="4031615"/>
            <a:chOff x="5008047" y="5904636"/>
            <a:chExt cx="6824345" cy="4031615"/>
          </a:xfrm>
        </p:grpSpPr>
        <p:sp>
          <p:nvSpPr>
            <p:cNvPr id="2547" name="object 2547"/>
            <p:cNvSpPr/>
            <p:nvPr/>
          </p:nvSpPr>
          <p:spPr>
            <a:xfrm>
              <a:off x="11554123" y="9657726"/>
              <a:ext cx="274320" cy="274320"/>
            </a:xfrm>
            <a:custGeom>
              <a:avLst/>
              <a:gdLst/>
              <a:ahLst/>
              <a:cxnLst/>
              <a:rect l="l" t="t" r="r" b="b"/>
              <a:pathLst>
                <a:path w="274320" h="274320">
                  <a:moveTo>
                    <a:pt x="274238" y="137119"/>
                  </a:moveTo>
                  <a:lnTo>
                    <a:pt x="267248" y="93779"/>
                  </a:lnTo>
                  <a:lnTo>
                    <a:pt x="247782" y="56138"/>
                  </a:lnTo>
                  <a:lnTo>
                    <a:pt x="218100" y="26456"/>
                  </a:lnTo>
                  <a:lnTo>
                    <a:pt x="180459" y="6990"/>
                  </a:lnTo>
                  <a:lnTo>
                    <a:pt x="137119" y="0"/>
                  </a:lnTo>
                  <a:lnTo>
                    <a:pt x="93778" y="6990"/>
                  </a:lnTo>
                  <a:lnTo>
                    <a:pt x="56138" y="26456"/>
                  </a:lnTo>
                  <a:lnTo>
                    <a:pt x="26455" y="56138"/>
                  </a:lnTo>
                  <a:lnTo>
                    <a:pt x="6990" y="93779"/>
                  </a:lnTo>
                  <a:lnTo>
                    <a:pt x="0" y="137119"/>
                  </a:lnTo>
                  <a:lnTo>
                    <a:pt x="6990" y="180459"/>
                  </a:lnTo>
                  <a:lnTo>
                    <a:pt x="26455" y="218100"/>
                  </a:lnTo>
                  <a:lnTo>
                    <a:pt x="56138" y="247782"/>
                  </a:lnTo>
                  <a:lnTo>
                    <a:pt x="93778" y="267248"/>
                  </a:lnTo>
                  <a:lnTo>
                    <a:pt x="137119" y="274238"/>
                  </a:lnTo>
                  <a:lnTo>
                    <a:pt x="180459" y="267248"/>
                  </a:lnTo>
                  <a:lnTo>
                    <a:pt x="218100" y="247782"/>
                  </a:lnTo>
                  <a:lnTo>
                    <a:pt x="247782" y="218100"/>
                  </a:lnTo>
                  <a:lnTo>
                    <a:pt x="267248" y="180459"/>
                  </a:lnTo>
                  <a:lnTo>
                    <a:pt x="274238" y="13711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8" name="object 2548"/>
            <p:cNvSpPr/>
            <p:nvPr/>
          </p:nvSpPr>
          <p:spPr>
            <a:xfrm>
              <a:off x="5196032" y="5908446"/>
              <a:ext cx="331470" cy="681355"/>
            </a:xfrm>
            <a:custGeom>
              <a:avLst/>
              <a:gdLst/>
              <a:ahLst/>
              <a:cxnLst/>
              <a:rect l="l" t="t" r="r" b="b"/>
              <a:pathLst>
                <a:path w="331470" h="681354">
                  <a:moveTo>
                    <a:pt x="165454" y="681043"/>
                  </a:moveTo>
                  <a:lnTo>
                    <a:pt x="223186" y="659739"/>
                  </a:lnTo>
                  <a:lnTo>
                    <a:pt x="272053" y="600956"/>
                  </a:lnTo>
                  <a:lnTo>
                    <a:pt x="291995" y="559915"/>
                  </a:lnTo>
                  <a:lnTo>
                    <a:pt x="308318" y="512389"/>
                  </a:lnTo>
                  <a:lnTo>
                    <a:pt x="320556" y="459340"/>
                  </a:lnTo>
                  <a:lnTo>
                    <a:pt x="328242" y="401730"/>
                  </a:lnTo>
                  <a:lnTo>
                    <a:pt x="330908" y="340521"/>
                  </a:lnTo>
                  <a:lnTo>
                    <a:pt x="328242" y="279312"/>
                  </a:lnTo>
                  <a:lnTo>
                    <a:pt x="320556" y="221702"/>
                  </a:lnTo>
                  <a:lnTo>
                    <a:pt x="308318" y="168653"/>
                  </a:lnTo>
                  <a:lnTo>
                    <a:pt x="291995" y="121127"/>
                  </a:lnTo>
                  <a:lnTo>
                    <a:pt x="272053" y="80086"/>
                  </a:lnTo>
                  <a:lnTo>
                    <a:pt x="248961" y="46491"/>
                  </a:lnTo>
                  <a:lnTo>
                    <a:pt x="195194" y="5486"/>
                  </a:lnTo>
                  <a:lnTo>
                    <a:pt x="165454" y="0"/>
                  </a:lnTo>
                  <a:lnTo>
                    <a:pt x="135713" y="5486"/>
                  </a:lnTo>
                  <a:lnTo>
                    <a:pt x="81946" y="46491"/>
                  </a:lnTo>
                  <a:lnTo>
                    <a:pt x="58854" y="80086"/>
                  </a:lnTo>
                  <a:lnTo>
                    <a:pt x="38912" y="121127"/>
                  </a:lnTo>
                  <a:lnTo>
                    <a:pt x="22589" y="168653"/>
                  </a:lnTo>
                  <a:lnTo>
                    <a:pt x="10351" y="221702"/>
                  </a:lnTo>
                  <a:lnTo>
                    <a:pt x="2665" y="279312"/>
                  </a:lnTo>
                  <a:lnTo>
                    <a:pt x="0" y="340521"/>
                  </a:lnTo>
                  <a:lnTo>
                    <a:pt x="2665" y="401730"/>
                  </a:lnTo>
                  <a:lnTo>
                    <a:pt x="10351" y="459340"/>
                  </a:lnTo>
                  <a:lnTo>
                    <a:pt x="22589" y="512389"/>
                  </a:lnTo>
                  <a:lnTo>
                    <a:pt x="38912" y="559915"/>
                  </a:lnTo>
                  <a:lnTo>
                    <a:pt x="58854" y="600956"/>
                  </a:lnTo>
                  <a:lnTo>
                    <a:pt x="81946" y="634552"/>
                  </a:lnTo>
                  <a:lnTo>
                    <a:pt x="135713" y="675557"/>
                  </a:lnTo>
                  <a:lnTo>
                    <a:pt x="165454" y="68104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9" name="object 2549"/>
            <p:cNvSpPr/>
            <p:nvPr/>
          </p:nvSpPr>
          <p:spPr>
            <a:xfrm>
              <a:off x="5011857" y="6249473"/>
              <a:ext cx="183515" cy="176530"/>
            </a:xfrm>
            <a:custGeom>
              <a:avLst/>
              <a:gdLst/>
              <a:ahLst/>
              <a:cxnLst/>
              <a:rect l="l" t="t" r="r" b="b"/>
              <a:pathLst>
                <a:path w="183514" h="176529">
                  <a:moveTo>
                    <a:pt x="183163" y="0"/>
                  </a:moveTo>
                  <a:lnTo>
                    <a:pt x="86015" y="176079"/>
                  </a:lnTo>
                  <a:lnTo>
                    <a:pt x="0" y="17607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550" name="object 2550"/>
          <p:cNvSpPr txBox="1"/>
          <p:nvPr/>
        </p:nvSpPr>
        <p:spPr>
          <a:xfrm>
            <a:off x="5021420" y="6331166"/>
            <a:ext cx="61594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1</a:t>
            </a:r>
            <a:endParaRPr sz="500">
              <a:latin typeface="Arial"/>
              <a:cs typeface="Arial"/>
            </a:endParaRPr>
          </a:p>
        </p:txBody>
      </p:sp>
      <p:sp>
        <p:nvSpPr>
          <p:cNvPr id="2551" name="object 2551"/>
          <p:cNvSpPr/>
          <p:nvPr/>
        </p:nvSpPr>
        <p:spPr>
          <a:xfrm>
            <a:off x="2994026" y="2655022"/>
            <a:ext cx="570230" cy="349250"/>
          </a:xfrm>
          <a:custGeom>
            <a:avLst/>
            <a:gdLst/>
            <a:ahLst/>
            <a:cxnLst/>
            <a:rect l="l" t="t" r="r" b="b"/>
            <a:pathLst>
              <a:path w="570229" h="349250">
                <a:moveTo>
                  <a:pt x="569728" y="215039"/>
                </a:moveTo>
                <a:lnTo>
                  <a:pt x="540774" y="156073"/>
                </a:lnTo>
                <a:lnTo>
                  <a:pt x="507147" y="131177"/>
                </a:lnTo>
                <a:lnTo>
                  <a:pt x="463032" y="110412"/>
                </a:lnTo>
                <a:lnTo>
                  <a:pt x="410140" y="94584"/>
                </a:lnTo>
                <a:lnTo>
                  <a:pt x="350181" y="84497"/>
                </a:lnTo>
                <a:lnTo>
                  <a:pt x="284864" y="80956"/>
                </a:lnTo>
                <a:lnTo>
                  <a:pt x="219547" y="84497"/>
                </a:lnTo>
                <a:lnTo>
                  <a:pt x="159588" y="94584"/>
                </a:lnTo>
                <a:lnTo>
                  <a:pt x="106696" y="110412"/>
                </a:lnTo>
                <a:lnTo>
                  <a:pt x="62581" y="131177"/>
                </a:lnTo>
                <a:lnTo>
                  <a:pt x="28953" y="156073"/>
                </a:lnTo>
                <a:lnTo>
                  <a:pt x="0" y="215039"/>
                </a:lnTo>
                <a:lnTo>
                  <a:pt x="7523" y="245783"/>
                </a:lnTo>
                <a:lnTo>
                  <a:pt x="62581" y="298902"/>
                </a:lnTo>
                <a:lnTo>
                  <a:pt x="106696" y="319666"/>
                </a:lnTo>
                <a:lnTo>
                  <a:pt x="159588" y="335494"/>
                </a:lnTo>
                <a:lnTo>
                  <a:pt x="219547" y="345581"/>
                </a:lnTo>
                <a:lnTo>
                  <a:pt x="284864" y="349123"/>
                </a:lnTo>
                <a:lnTo>
                  <a:pt x="350181" y="345581"/>
                </a:lnTo>
                <a:lnTo>
                  <a:pt x="410140" y="335494"/>
                </a:lnTo>
                <a:lnTo>
                  <a:pt x="463032" y="319666"/>
                </a:lnTo>
                <a:lnTo>
                  <a:pt x="507147" y="298902"/>
                </a:lnTo>
                <a:lnTo>
                  <a:pt x="540774" y="274006"/>
                </a:lnTo>
                <a:lnTo>
                  <a:pt x="569728" y="215039"/>
                </a:lnTo>
              </a:path>
              <a:path w="570229" h="349250">
                <a:moveTo>
                  <a:pt x="284358" y="81968"/>
                </a:moveTo>
                <a:lnTo>
                  <a:pt x="376445" y="0"/>
                </a:lnTo>
                <a:lnTo>
                  <a:pt x="483712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2" name="object 2552"/>
          <p:cNvSpPr txBox="1"/>
          <p:nvPr/>
        </p:nvSpPr>
        <p:spPr>
          <a:xfrm>
            <a:off x="3366880" y="2534151"/>
            <a:ext cx="141605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10">
                <a:latin typeface="Arial"/>
                <a:cs typeface="Arial"/>
              </a:rPr>
              <a:t>Ф1</a:t>
            </a:r>
            <a:endParaRPr sz="700">
              <a:latin typeface="Arial"/>
              <a:cs typeface="Arial"/>
            </a:endParaRPr>
          </a:p>
        </p:txBody>
      </p:sp>
      <p:grpSp>
        <p:nvGrpSpPr>
          <p:cNvPr id="2553" name="object 2553"/>
          <p:cNvGrpSpPr/>
          <p:nvPr/>
        </p:nvGrpSpPr>
        <p:grpSpPr>
          <a:xfrm>
            <a:off x="9405750" y="1337461"/>
            <a:ext cx="3100070" cy="790575"/>
            <a:chOff x="9405750" y="1337461"/>
            <a:chExt cx="3100070" cy="790575"/>
          </a:xfrm>
        </p:grpSpPr>
        <p:sp>
          <p:nvSpPr>
            <p:cNvPr id="2554" name="object 2554"/>
            <p:cNvSpPr/>
            <p:nvPr/>
          </p:nvSpPr>
          <p:spPr>
            <a:xfrm>
              <a:off x="11061303" y="1337461"/>
              <a:ext cx="1444625" cy="790575"/>
            </a:xfrm>
            <a:custGeom>
              <a:avLst/>
              <a:gdLst/>
              <a:ahLst/>
              <a:cxnLst/>
              <a:rect l="l" t="t" r="r" b="b"/>
              <a:pathLst>
                <a:path w="1444625" h="790575">
                  <a:moveTo>
                    <a:pt x="0" y="0"/>
                  </a:moveTo>
                  <a:lnTo>
                    <a:pt x="0" y="790334"/>
                  </a:lnTo>
                </a:path>
                <a:path w="1444625" h="790575">
                  <a:moveTo>
                    <a:pt x="1444054" y="394661"/>
                  </a:moveTo>
                  <a:lnTo>
                    <a:pt x="1195114" y="3946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5" name="object 2555"/>
            <p:cNvSpPr/>
            <p:nvPr/>
          </p:nvSpPr>
          <p:spPr>
            <a:xfrm>
              <a:off x="12185580" y="173212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56" name="object 2556"/>
            <p:cNvSpPr/>
            <p:nvPr/>
          </p:nvSpPr>
          <p:spPr>
            <a:xfrm>
              <a:off x="11874911" y="1732123"/>
              <a:ext cx="239395" cy="0"/>
            </a:xfrm>
            <a:custGeom>
              <a:avLst/>
              <a:gdLst/>
              <a:ahLst/>
              <a:cxnLst/>
              <a:rect l="l" t="t" r="r" b="b"/>
              <a:pathLst>
                <a:path w="239395" h="0">
                  <a:moveTo>
                    <a:pt x="2388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7" name="object 2557"/>
            <p:cNvSpPr/>
            <p:nvPr/>
          </p:nvSpPr>
          <p:spPr>
            <a:xfrm>
              <a:off x="11804075" y="173212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58" name="object 2558"/>
            <p:cNvSpPr/>
            <p:nvPr/>
          </p:nvSpPr>
          <p:spPr>
            <a:xfrm>
              <a:off x="11493406" y="1732123"/>
              <a:ext cx="239395" cy="0"/>
            </a:xfrm>
            <a:custGeom>
              <a:avLst/>
              <a:gdLst/>
              <a:ahLst/>
              <a:cxnLst/>
              <a:rect l="l" t="t" r="r" b="b"/>
              <a:pathLst>
                <a:path w="239395" h="0">
                  <a:moveTo>
                    <a:pt x="2388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9" name="object 2559"/>
            <p:cNvSpPr/>
            <p:nvPr/>
          </p:nvSpPr>
          <p:spPr>
            <a:xfrm>
              <a:off x="11422569" y="173212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60" name="object 2560"/>
            <p:cNvSpPr/>
            <p:nvPr/>
          </p:nvSpPr>
          <p:spPr>
            <a:xfrm>
              <a:off x="11111900" y="1732123"/>
              <a:ext cx="239395" cy="0"/>
            </a:xfrm>
            <a:custGeom>
              <a:avLst/>
              <a:gdLst/>
              <a:ahLst/>
              <a:cxnLst/>
              <a:rect l="l" t="t" r="r" b="b"/>
              <a:pathLst>
                <a:path w="239395" h="0">
                  <a:moveTo>
                    <a:pt x="2388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1" name="object 2561"/>
            <p:cNvSpPr/>
            <p:nvPr/>
          </p:nvSpPr>
          <p:spPr>
            <a:xfrm>
              <a:off x="11041063" y="173212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62" name="object 2562"/>
            <p:cNvSpPr/>
            <p:nvPr/>
          </p:nvSpPr>
          <p:spPr>
            <a:xfrm>
              <a:off x="10730395" y="1732123"/>
              <a:ext cx="239395" cy="0"/>
            </a:xfrm>
            <a:custGeom>
              <a:avLst/>
              <a:gdLst/>
              <a:ahLst/>
              <a:cxnLst/>
              <a:rect l="l" t="t" r="r" b="b"/>
              <a:pathLst>
                <a:path w="239395" h="0">
                  <a:moveTo>
                    <a:pt x="23882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3" name="object 2563"/>
            <p:cNvSpPr/>
            <p:nvPr/>
          </p:nvSpPr>
          <p:spPr>
            <a:xfrm>
              <a:off x="10659558" y="173212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64" name="object 2564"/>
            <p:cNvSpPr/>
            <p:nvPr/>
          </p:nvSpPr>
          <p:spPr>
            <a:xfrm>
              <a:off x="10349901" y="1732123"/>
              <a:ext cx="238125" cy="0"/>
            </a:xfrm>
            <a:custGeom>
              <a:avLst/>
              <a:gdLst/>
              <a:ahLst/>
              <a:cxnLst/>
              <a:rect l="l" t="t" r="r" b="b"/>
              <a:pathLst>
                <a:path w="238125" h="0">
                  <a:moveTo>
                    <a:pt x="2378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5" name="object 2565"/>
            <p:cNvSpPr/>
            <p:nvPr/>
          </p:nvSpPr>
          <p:spPr>
            <a:xfrm>
              <a:off x="10278052" y="173212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66" name="object 2566"/>
            <p:cNvSpPr/>
            <p:nvPr/>
          </p:nvSpPr>
          <p:spPr>
            <a:xfrm>
              <a:off x="9968395" y="1732123"/>
              <a:ext cx="238125" cy="0"/>
            </a:xfrm>
            <a:custGeom>
              <a:avLst/>
              <a:gdLst/>
              <a:ahLst/>
              <a:cxnLst/>
              <a:rect l="l" t="t" r="r" b="b"/>
              <a:pathLst>
                <a:path w="238125" h="0">
                  <a:moveTo>
                    <a:pt x="23780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7" name="object 2567"/>
            <p:cNvSpPr/>
            <p:nvPr/>
          </p:nvSpPr>
          <p:spPr>
            <a:xfrm>
              <a:off x="9896546" y="173212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68" name="object 2568"/>
            <p:cNvSpPr/>
            <p:nvPr/>
          </p:nvSpPr>
          <p:spPr>
            <a:xfrm>
              <a:off x="9405750" y="1646107"/>
              <a:ext cx="419100" cy="171450"/>
            </a:xfrm>
            <a:custGeom>
              <a:avLst/>
              <a:gdLst/>
              <a:ahLst/>
              <a:cxnLst/>
              <a:rect l="l" t="t" r="r" b="b"/>
              <a:pathLst>
                <a:path w="419100" h="171450">
                  <a:moveTo>
                    <a:pt x="418947" y="86015"/>
                  </a:moveTo>
                  <a:lnTo>
                    <a:pt x="170007" y="86015"/>
                  </a:lnTo>
                </a:path>
                <a:path w="419100" h="171450">
                  <a:moveTo>
                    <a:pt x="171019" y="85509"/>
                  </a:moveTo>
                  <a:lnTo>
                    <a:pt x="164299" y="52225"/>
                  </a:lnTo>
                  <a:lnTo>
                    <a:pt x="145974" y="25045"/>
                  </a:lnTo>
                  <a:lnTo>
                    <a:pt x="118794" y="6719"/>
                  </a:lnTo>
                  <a:lnTo>
                    <a:pt x="85509" y="0"/>
                  </a:lnTo>
                  <a:lnTo>
                    <a:pt x="52225" y="6719"/>
                  </a:lnTo>
                  <a:lnTo>
                    <a:pt x="25045" y="25045"/>
                  </a:lnTo>
                  <a:lnTo>
                    <a:pt x="6719" y="52225"/>
                  </a:lnTo>
                  <a:lnTo>
                    <a:pt x="0" y="85509"/>
                  </a:lnTo>
                  <a:lnTo>
                    <a:pt x="6719" y="118794"/>
                  </a:lnTo>
                  <a:lnTo>
                    <a:pt x="25045" y="145974"/>
                  </a:lnTo>
                  <a:lnTo>
                    <a:pt x="52225" y="164299"/>
                  </a:lnTo>
                  <a:lnTo>
                    <a:pt x="85509" y="171019"/>
                  </a:lnTo>
                  <a:lnTo>
                    <a:pt x="118794" y="164299"/>
                  </a:lnTo>
                  <a:lnTo>
                    <a:pt x="145974" y="145974"/>
                  </a:lnTo>
                  <a:lnTo>
                    <a:pt x="164299" y="118794"/>
                  </a:lnTo>
                  <a:lnTo>
                    <a:pt x="171019" y="85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569" name="object 2569"/>
          <p:cNvSpPr txBox="1"/>
          <p:nvPr/>
        </p:nvSpPr>
        <p:spPr>
          <a:xfrm>
            <a:off x="9440612" y="1640100"/>
            <a:ext cx="9969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>
                <a:latin typeface="Arial"/>
                <a:cs typeface="Arial"/>
              </a:rPr>
              <a:t>К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70" name="object 2570"/>
          <p:cNvSpPr/>
          <p:nvPr/>
        </p:nvSpPr>
        <p:spPr>
          <a:xfrm>
            <a:off x="11169581" y="3586017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5">
                <a:moveTo>
                  <a:pt x="0" y="0"/>
                </a:moveTo>
                <a:lnTo>
                  <a:pt x="0" y="2388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1" name="object 2571"/>
          <p:cNvSpPr/>
          <p:nvPr/>
        </p:nvSpPr>
        <p:spPr>
          <a:xfrm>
            <a:off x="11169581" y="3967523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5">
                <a:moveTo>
                  <a:pt x="0" y="0"/>
                </a:moveTo>
                <a:lnTo>
                  <a:pt x="0" y="2388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2" name="object 2572"/>
          <p:cNvSpPr/>
          <p:nvPr/>
        </p:nvSpPr>
        <p:spPr>
          <a:xfrm>
            <a:off x="11169581" y="4349029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5">
                <a:moveTo>
                  <a:pt x="0" y="0"/>
                </a:moveTo>
                <a:lnTo>
                  <a:pt x="0" y="2388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2573" name="object 2573"/>
          <p:cNvGrpSpPr/>
          <p:nvPr/>
        </p:nvGrpSpPr>
        <p:grpSpPr>
          <a:xfrm>
            <a:off x="11084577" y="3218679"/>
            <a:ext cx="411480" cy="2288540"/>
            <a:chOff x="11084577" y="3218679"/>
            <a:chExt cx="411480" cy="2288540"/>
          </a:xfrm>
        </p:grpSpPr>
        <p:sp>
          <p:nvSpPr>
            <p:cNvPr id="2574" name="object 2574"/>
            <p:cNvSpPr/>
            <p:nvPr/>
          </p:nvSpPr>
          <p:spPr>
            <a:xfrm>
              <a:off x="11346673" y="4300455"/>
              <a:ext cx="146050" cy="94615"/>
            </a:xfrm>
            <a:custGeom>
              <a:avLst/>
              <a:gdLst/>
              <a:ahLst/>
              <a:cxnLst/>
              <a:rect l="l" t="t" r="r" b="b"/>
              <a:pathLst>
                <a:path w="146050" h="94614">
                  <a:moveTo>
                    <a:pt x="145720" y="0"/>
                  </a:moveTo>
                  <a:lnTo>
                    <a:pt x="0" y="9411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5" name="object 2575"/>
            <p:cNvSpPr/>
            <p:nvPr/>
          </p:nvSpPr>
          <p:spPr>
            <a:xfrm>
              <a:off x="11169581" y="3218679"/>
              <a:ext cx="0" cy="224790"/>
            </a:xfrm>
            <a:custGeom>
              <a:avLst/>
              <a:gdLst/>
              <a:ahLst/>
              <a:cxnLst/>
              <a:rect l="l" t="t" r="r" b="b"/>
              <a:pathLst>
                <a:path w="0" h="224789">
                  <a:moveTo>
                    <a:pt x="0" y="0"/>
                  </a:moveTo>
                  <a:lnTo>
                    <a:pt x="0" y="2246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6" name="object 2576"/>
            <p:cNvSpPr/>
            <p:nvPr/>
          </p:nvSpPr>
          <p:spPr>
            <a:xfrm>
              <a:off x="11169581" y="4730535"/>
              <a:ext cx="0" cy="239395"/>
            </a:xfrm>
            <a:custGeom>
              <a:avLst/>
              <a:gdLst/>
              <a:ahLst/>
              <a:cxnLst/>
              <a:rect l="l" t="t" r="r" b="b"/>
              <a:pathLst>
                <a:path w="0" h="239395">
                  <a:moveTo>
                    <a:pt x="0" y="0"/>
                  </a:moveTo>
                  <a:lnTo>
                    <a:pt x="0" y="2388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7" name="object 2577"/>
            <p:cNvSpPr/>
            <p:nvPr/>
          </p:nvSpPr>
          <p:spPr>
            <a:xfrm>
              <a:off x="11169581" y="504019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78" name="object 2578"/>
            <p:cNvSpPr/>
            <p:nvPr/>
          </p:nvSpPr>
          <p:spPr>
            <a:xfrm>
              <a:off x="11084577" y="5112040"/>
              <a:ext cx="171450" cy="394970"/>
            </a:xfrm>
            <a:custGeom>
              <a:avLst/>
              <a:gdLst/>
              <a:ahLst/>
              <a:cxnLst/>
              <a:rect l="l" t="t" r="r" b="b"/>
              <a:pathLst>
                <a:path w="171450" h="394970">
                  <a:moveTo>
                    <a:pt x="85003" y="0"/>
                  </a:moveTo>
                  <a:lnTo>
                    <a:pt x="85003" y="224653"/>
                  </a:lnTo>
                </a:path>
                <a:path w="171450" h="394970">
                  <a:moveTo>
                    <a:pt x="171019" y="309151"/>
                  </a:moveTo>
                  <a:lnTo>
                    <a:pt x="164299" y="275866"/>
                  </a:lnTo>
                  <a:lnTo>
                    <a:pt x="145974" y="248686"/>
                  </a:lnTo>
                  <a:lnTo>
                    <a:pt x="118794" y="230361"/>
                  </a:lnTo>
                  <a:lnTo>
                    <a:pt x="85509" y="223641"/>
                  </a:lnTo>
                  <a:lnTo>
                    <a:pt x="52225" y="230361"/>
                  </a:lnTo>
                  <a:lnTo>
                    <a:pt x="25045" y="248686"/>
                  </a:lnTo>
                  <a:lnTo>
                    <a:pt x="6719" y="275866"/>
                  </a:lnTo>
                  <a:lnTo>
                    <a:pt x="0" y="309151"/>
                  </a:lnTo>
                  <a:lnTo>
                    <a:pt x="6719" y="342435"/>
                  </a:lnTo>
                  <a:lnTo>
                    <a:pt x="25045" y="369615"/>
                  </a:lnTo>
                  <a:lnTo>
                    <a:pt x="52225" y="387941"/>
                  </a:lnTo>
                  <a:lnTo>
                    <a:pt x="85509" y="394661"/>
                  </a:lnTo>
                  <a:lnTo>
                    <a:pt x="118794" y="387941"/>
                  </a:lnTo>
                  <a:lnTo>
                    <a:pt x="145974" y="369615"/>
                  </a:lnTo>
                  <a:lnTo>
                    <a:pt x="164299" y="342435"/>
                  </a:lnTo>
                  <a:lnTo>
                    <a:pt x="171019" y="3091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579" name="object 2579"/>
          <p:cNvSpPr txBox="1"/>
          <p:nvPr/>
        </p:nvSpPr>
        <p:spPr>
          <a:xfrm>
            <a:off x="11119439" y="5329675"/>
            <a:ext cx="9969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>
                <a:latin typeface="Arial"/>
                <a:cs typeface="Arial"/>
              </a:rPr>
              <a:t>К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80" name="object 2580"/>
          <p:cNvSpPr/>
          <p:nvPr/>
        </p:nvSpPr>
        <p:spPr>
          <a:xfrm>
            <a:off x="10268945" y="3259157"/>
            <a:ext cx="419100" cy="132080"/>
          </a:xfrm>
          <a:custGeom>
            <a:avLst/>
            <a:gdLst/>
            <a:ahLst/>
            <a:cxnLst/>
            <a:rect l="l" t="t" r="r" b="b"/>
            <a:pathLst>
              <a:path w="419100" h="132079">
                <a:moveTo>
                  <a:pt x="418947" y="131553"/>
                </a:moveTo>
                <a:lnTo>
                  <a:pt x="418947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1" name="object 2581"/>
          <p:cNvSpPr txBox="1"/>
          <p:nvPr/>
        </p:nvSpPr>
        <p:spPr>
          <a:xfrm>
            <a:off x="10248149" y="2976888"/>
            <a:ext cx="1704975" cy="30670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ts val="1195"/>
              </a:lnSpc>
              <a:spcBef>
                <a:spcPts val="100"/>
              </a:spcBef>
            </a:pPr>
            <a:r>
              <a:rPr dirty="0" sz="1000" spc="-5">
                <a:latin typeface="Arial"/>
                <a:cs typeface="Arial"/>
              </a:rPr>
              <a:t>Фрагмент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 spc="-5">
                <a:latin typeface="Arial"/>
                <a:cs typeface="Arial"/>
              </a:rPr>
              <a:t>розрізу</a:t>
            </a:r>
            <a:r>
              <a:rPr dirty="0" sz="1000" spc="-30">
                <a:latin typeface="Arial"/>
                <a:cs typeface="Arial"/>
              </a:rPr>
              <a:t> </a:t>
            </a:r>
            <a:r>
              <a:rPr dirty="0" sz="1000">
                <a:latin typeface="Arial"/>
                <a:cs typeface="Arial"/>
              </a:rPr>
              <a:t>кладки</a:t>
            </a:r>
            <a:r>
              <a:rPr dirty="0" sz="1000" spc="-25">
                <a:latin typeface="Arial"/>
                <a:cs typeface="Arial"/>
              </a:rPr>
              <a:t> </a:t>
            </a:r>
            <a:r>
              <a:rPr dirty="0" sz="1000" spc="-5">
                <a:latin typeface="Arial"/>
                <a:cs typeface="Arial"/>
              </a:rPr>
              <a:t>2-2</a:t>
            </a:r>
            <a:endParaRPr sz="1000">
              <a:latin typeface="Arial"/>
              <a:cs typeface="Arial"/>
            </a:endParaRPr>
          </a:p>
          <a:p>
            <a:pPr marL="14604">
              <a:lnSpc>
                <a:spcPts val="1015"/>
              </a:lnSpc>
            </a:pPr>
            <a:r>
              <a:rPr dirty="0" sz="850">
                <a:latin typeface="Arial"/>
                <a:cs typeface="Arial"/>
              </a:rPr>
              <a:t>+3.000</a:t>
            </a:r>
            <a:endParaRPr sz="850">
              <a:latin typeface="Arial"/>
              <a:cs typeface="Arial"/>
            </a:endParaRPr>
          </a:p>
        </p:txBody>
      </p:sp>
      <p:sp>
        <p:nvSpPr>
          <p:cNvPr id="2582" name="object 2582"/>
          <p:cNvSpPr/>
          <p:nvPr/>
        </p:nvSpPr>
        <p:spPr>
          <a:xfrm>
            <a:off x="10268945" y="3338090"/>
            <a:ext cx="471805" cy="1371600"/>
          </a:xfrm>
          <a:custGeom>
            <a:avLst/>
            <a:gdLst/>
            <a:ahLst/>
            <a:cxnLst/>
            <a:rect l="l" t="t" r="r" b="b"/>
            <a:pathLst>
              <a:path w="471804" h="1371600">
                <a:moveTo>
                  <a:pt x="458413" y="52621"/>
                </a:moveTo>
                <a:lnTo>
                  <a:pt x="418947" y="52621"/>
                </a:lnTo>
                <a:lnTo>
                  <a:pt x="379481" y="52621"/>
                </a:lnTo>
              </a:path>
              <a:path w="471804" h="1371600">
                <a:moveTo>
                  <a:pt x="471569" y="0"/>
                </a:moveTo>
                <a:lnTo>
                  <a:pt x="418947" y="52621"/>
                </a:lnTo>
                <a:lnTo>
                  <a:pt x="366326" y="0"/>
                </a:lnTo>
              </a:path>
              <a:path w="471804" h="1371600">
                <a:moveTo>
                  <a:pt x="418947" y="1371194"/>
                </a:moveTo>
                <a:lnTo>
                  <a:pt x="418947" y="1240652"/>
                </a:lnTo>
                <a:lnTo>
                  <a:pt x="0" y="124065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3" name="object 2583"/>
          <p:cNvSpPr txBox="1"/>
          <p:nvPr/>
        </p:nvSpPr>
        <p:spPr>
          <a:xfrm>
            <a:off x="10250173" y="4446792"/>
            <a:ext cx="359410" cy="1555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50">
                <a:latin typeface="Arial"/>
                <a:cs typeface="Arial"/>
              </a:rPr>
              <a:t>+2.000</a:t>
            </a:r>
            <a:endParaRPr sz="850">
              <a:latin typeface="Arial"/>
              <a:cs typeface="Arial"/>
            </a:endParaRPr>
          </a:p>
        </p:txBody>
      </p:sp>
      <p:sp>
        <p:nvSpPr>
          <p:cNvPr id="2584" name="object 2584"/>
          <p:cNvSpPr/>
          <p:nvPr/>
        </p:nvSpPr>
        <p:spPr>
          <a:xfrm>
            <a:off x="10348889" y="4657674"/>
            <a:ext cx="419100" cy="2235835"/>
          </a:xfrm>
          <a:custGeom>
            <a:avLst/>
            <a:gdLst/>
            <a:ahLst/>
            <a:cxnLst/>
            <a:rect l="l" t="t" r="r" b="b"/>
            <a:pathLst>
              <a:path w="419100" h="2235834">
                <a:moveTo>
                  <a:pt x="378469" y="51609"/>
                </a:moveTo>
                <a:lnTo>
                  <a:pt x="339003" y="51609"/>
                </a:lnTo>
                <a:lnTo>
                  <a:pt x="299537" y="51609"/>
                </a:lnTo>
              </a:path>
              <a:path w="419100" h="2235834">
                <a:moveTo>
                  <a:pt x="391625" y="0"/>
                </a:moveTo>
                <a:lnTo>
                  <a:pt x="339003" y="51609"/>
                </a:lnTo>
                <a:lnTo>
                  <a:pt x="286382" y="0"/>
                </a:lnTo>
              </a:path>
              <a:path w="419100" h="2235834">
                <a:moveTo>
                  <a:pt x="418947" y="2235400"/>
                </a:moveTo>
                <a:lnTo>
                  <a:pt x="418947" y="2103846"/>
                </a:lnTo>
                <a:lnTo>
                  <a:pt x="0" y="210384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5" name="object 2585"/>
          <p:cNvSpPr txBox="1"/>
          <p:nvPr/>
        </p:nvSpPr>
        <p:spPr>
          <a:xfrm>
            <a:off x="10330117" y="6629570"/>
            <a:ext cx="359410" cy="1555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50">
                <a:latin typeface="Arial"/>
                <a:cs typeface="Arial"/>
              </a:rPr>
              <a:t>+3.600</a:t>
            </a:r>
            <a:endParaRPr sz="850">
              <a:latin typeface="Arial"/>
              <a:cs typeface="Arial"/>
            </a:endParaRPr>
          </a:p>
        </p:txBody>
      </p:sp>
      <p:sp>
        <p:nvSpPr>
          <p:cNvPr id="2586" name="object 2586"/>
          <p:cNvSpPr/>
          <p:nvPr/>
        </p:nvSpPr>
        <p:spPr>
          <a:xfrm>
            <a:off x="10348889" y="6840453"/>
            <a:ext cx="471805" cy="376555"/>
          </a:xfrm>
          <a:custGeom>
            <a:avLst/>
            <a:gdLst/>
            <a:ahLst/>
            <a:cxnLst/>
            <a:rect l="l" t="t" r="r" b="b"/>
            <a:pathLst>
              <a:path w="471804" h="376554">
                <a:moveTo>
                  <a:pt x="458413" y="52621"/>
                </a:moveTo>
                <a:lnTo>
                  <a:pt x="418947" y="52621"/>
                </a:lnTo>
                <a:lnTo>
                  <a:pt x="379481" y="52621"/>
                </a:lnTo>
              </a:path>
              <a:path w="471804" h="376554">
                <a:moveTo>
                  <a:pt x="471569" y="0"/>
                </a:moveTo>
                <a:lnTo>
                  <a:pt x="418947" y="52621"/>
                </a:lnTo>
                <a:lnTo>
                  <a:pt x="366326" y="0"/>
                </a:lnTo>
              </a:path>
              <a:path w="471804" h="376554">
                <a:moveTo>
                  <a:pt x="418947" y="376445"/>
                </a:moveTo>
                <a:lnTo>
                  <a:pt x="418947" y="244892"/>
                </a:lnTo>
                <a:lnTo>
                  <a:pt x="0" y="24489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7" name="object 2587"/>
          <p:cNvSpPr txBox="1"/>
          <p:nvPr/>
        </p:nvSpPr>
        <p:spPr>
          <a:xfrm>
            <a:off x="10330117" y="6954407"/>
            <a:ext cx="359410" cy="1555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50">
                <a:latin typeface="Arial"/>
                <a:cs typeface="Arial"/>
              </a:rPr>
              <a:t>+3.300</a:t>
            </a:r>
            <a:endParaRPr sz="850">
              <a:latin typeface="Arial"/>
              <a:cs typeface="Arial"/>
            </a:endParaRPr>
          </a:p>
        </p:txBody>
      </p:sp>
      <p:grpSp>
        <p:nvGrpSpPr>
          <p:cNvPr id="2588" name="object 2588"/>
          <p:cNvGrpSpPr/>
          <p:nvPr/>
        </p:nvGrpSpPr>
        <p:grpSpPr>
          <a:xfrm>
            <a:off x="10712040" y="6833369"/>
            <a:ext cx="3280410" cy="386715"/>
            <a:chOff x="10712040" y="6833369"/>
            <a:chExt cx="3280410" cy="386715"/>
          </a:xfrm>
        </p:grpSpPr>
        <p:sp>
          <p:nvSpPr>
            <p:cNvPr id="2589" name="object 2589"/>
            <p:cNvSpPr/>
            <p:nvPr/>
          </p:nvSpPr>
          <p:spPr>
            <a:xfrm>
              <a:off x="10715215" y="7164277"/>
              <a:ext cx="105410" cy="52705"/>
            </a:xfrm>
            <a:custGeom>
              <a:avLst/>
              <a:gdLst/>
              <a:ahLst/>
              <a:cxnLst/>
              <a:rect l="l" t="t" r="r" b="b"/>
              <a:pathLst>
                <a:path w="105409" h="52704">
                  <a:moveTo>
                    <a:pt x="92087" y="52621"/>
                  </a:moveTo>
                  <a:lnTo>
                    <a:pt x="52621" y="52621"/>
                  </a:lnTo>
                  <a:lnTo>
                    <a:pt x="13155" y="52621"/>
                  </a:lnTo>
                </a:path>
                <a:path w="105409" h="52704">
                  <a:moveTo>
                    <a:pt x="105242" y="0"/>
                  </a:moveTo>
                  <a:lnTo>
                    <a:pt x="52621" y="52621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0" name="object 2590"/>
            <p:cNvSpPr/>
            <p:nvPr/>
          </p:nvSpPr>
          <p:spPr>
            <a:xfrm>
              <a:off x="10905462" y="6833369"/>
              <a:ext cx="3086735" cy="60325"/>
            </a:xfrm>
            <a:custGeom>
              <a:avLst/>
              <a:gdLst/>
              <a:ahLst/>
              <a:cxnLst/>
              <a:rect l="l" t="t" r="r" b="b"/>
              <a:pathLst>
                <a:path w="3086734" h="60325">
                  <a:moveTo>
                    <a:pt x="1145528" y="59705"/>
                  </a:moveTo>
                  <a:lnTo>
                    <a:pt x="1145528" y="0"/>
                  </a:lnTo>
                </a:path>
                <a:path w="3086734" h="60325">
                  <a:moveTo>
                    <a:pt x="1145528" y="0"/>
                  </a:moveTo>
                  <a:lnTo>
                    <a:pt x="0" y="0"/>
                  </a:lnTo>
                </a:path>
                <a:path w="3086734" h="60325">
                  <a:moveTo>
                    <a:pt x="1901456" y="59705"/>
                  </a:moveTo>
                  <a:lnTo>
                    <a:pt x="1901456" y="0"/>
                  </a:lnTo>
                </a:path>
                <a:path w="3086734" h="60325">
                  <a:moveTo>
                    <a:pt x="1901456" y="0"/>
                  </a:moveTo>
                  <a:lnTo>
                    <a:pt x="30864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591" name="object 2591"/>
          <p:cNvSpPr txBox="1"/>
          <p:nvPr/>
        </p:nvSpPr>
        <p:spPr>
          <a:xfrm>
            <a:off x="13125127" y="6302181"/>
            <a:ext cx="836294" cy="12192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00" spc="15">
                <a:latin typeface="Arial"/>
                <a:cs typeface="Arial"/>
              </a:rPr>
              <a:t>Чиста</a:t>
            </a:r>
            <a:r>
              <a:rPr dirty="0" sz="600" spc="-1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підлога</a:t>
            </a:r>
            <a:r>
              <a:rPr dirty="0" sz="600" spc="-10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-</a:t>
            </a:r>
            <a:r>
              <a:rPr dirty="0" sz="600" spc="-10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20</a:t>
            </a:r>
            <a:r>
              <a:rPr dirty="0" sz="600" spc="-10">
                <a:latin typeface="Arial"/>
                <a:cs typeface="Arial"/>
              </a:rPr>
              <a:t> </a:t>
            </a:r>
            <a:r>
              <a:rPr dirty="0" sz="600" spc="20">
                <a:latin typeface="Arial"/>
                <a:cs typeface="Arial"/>
              </a:rPr>
              <a:t>мм</a:t>
            </a:r>
            <a:endParaRPr sz="600">
              <a:latin typeface="Arial"/>
              <a:cs typeface="Arial"/>
            </a:endParaRPr>
          </a:p>
        </p:txBody>
      </p:sp>
      <p:sp>
        <p:nvSpPr>
          <p:cNvPr id="2592" name="object 2592"/>
          <p:cNvSpPr txBox="1"/>
          <p:nvPr/>
        </p:nvSpPr>
        <p:spPr>
          <a:xfrm>
            <a:off x="13125127" y="6394269"/>
            <a:ext cx="1470660" cy="12192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00" spc="10">
                <a:latin typeface="Arial"/>
                <a:cs typeface="Arial"/>
              </a:rPr>
              <a:t>Стяжка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з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легкого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бетону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25">
                <a:latin typeface="Arial"/>
                <a:cs typeface="Arial"/>
              </a:rPr>
              <a:t>М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200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-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80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20">
                <a:latin typeface="Arial"/>
                <a:cs typeface="Arial"/>
              </a:rPr>
              <a:t>мм</a:t>
            </a:r>
            <a:endParaRPr sz="600">
              <a:latin typeface="Arial"/>
              <a:cs typeface="Arial"/>
            </a:endParaRPr>
          </a:p>
        </p:txBody>
      </p:sp>
      <p:sp>
        <p:nvSpPr>
          <p:cNvPr id="2593" name="object 2593"/>
          <p:cNvSpPr txBox="1"/>
          <p:nvPr/>
        </p:nvSpPr>
        <p:spPr>
          <a:xfrm>
            <a:off x="13126138" y="6486356"/>
            <a:ext cx="1581150" cy="12192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00" spc="15">
                <a:latin typeface="Arial"/>
                <a:cs typeface="Arial"/>
              </a:rPr>
              <a:t>Звукоізоляція</a:t>
            </a:r>
            <a:r>
              <a:rPr dirty="0" sz="600" spc="-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Техноеласт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Акусти</a:t>
            </a:r>
            <a:r>
              <a:rPr dirty="0" sz="600" spc="-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-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2.5</a:t>
            </a:r>
            <a:r>
              <a:rPr dirty="0" sz="600" spc="-5">
                <a:latin typeface="Arial"/>
                <a:cs typeface="Arial"/>
              </a:rPr>
              <a:t> </a:t>
            </a:r>
            <a:r>
              <a:rPr dirty="0" sz="600" spc="20">
                <a:latin typeface="Arial"/>
                <a:cs typeface="Arial"/>
              </a:rPr>
              <a:t>мм</a:t>
            </a:r>
            <a:endParaRPr sz="600">
              <a:latin typeface="Arial"/>
              <a:cs typeface="Arial"/>
            </a:endParaRPr>
          </a:p>
        </p:txBody>
      </p:sp>
      <p:sp>
        <p:nvSpPr>
          <p:cNvPr id="2594" name="object 2594"/>
          <p:cNvSpPr txBox="1"/>
          <p:nvPr/>
        </p:nvSpPr>
        <p:spPr>
          <a:xfrm>
            <a:off x="13123102" y="6578444"/>
            <a:ext cx="1586230" cy="12192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00" spc="15">
                <a:latin typeface="Arial"/>
                <a:cs typeface="Arial"/>
              </a:rPr>
              <a:t>Монолітна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5">
                <a:latin typeface="Arial"/>
                <a:cs typeface="Arial"/>
              </a:rPr>
              <a:t>з/б. </a:t>
            </a:r>
            <a:r>
              <a:rPr dirty="0" sz="600" spc="15">
                <a:latin typeface="Arial"/>
                <a:cs typeface="Arial"/>
              </a:rPr>
              <a:t>плита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5">
                <a:latin typeface="Arial"/>
                <a:cs typeface="Arial"/>
              </a:rPr>
              <a:t>перекриття</a:t>
            </a:r>
            <a:r>
              <a:rPr dirty="0" sz="600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-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10">
                <a:latin typeface="Arial"/>
                <a:cs typeface="Arial"/>
              </a:rPr>
              <a:t>200</a:t>
            </a:r>
            <a:r>
              <a:rPr dirty="0" sz="600" spc="5">
                <a:latin typeface="Arial"/>
                <a:cs typeface="Arial"/>
              </a:rPr>
              <a:t> </a:t>
            </a:r>
            <a:r>
              <a:rPr dirty="0" sz="600" spc="20">
                <a:latin typeface="Arial"/>
                <a:cs typeface="Arial"/>
              </a:rPr>
              <a:t>мм</a:t>
            </a:r>
            <a:endParaRPr sz="600">
              <a:latin typeface="Arial"/>
              <a:cs typeface="Arial"/>
            </a:endParaRPr>
          </a:p>
        </p:txBody>
      </p:sp>
      <p:sp>
        <p:nvSpPr>
          <p:cNvPr id="2595" name="object 2595"/>
          <p:cNvSpPr/>
          <p:nvPr/>
        </p:nvSpPr>
        <p:spPr>
          <a:xfrm>
            <a:off x="10905462" y="6416445"/>
            <a:ext cx="3813175" cy="549910"/>
          </a:xfrm>
          <a:custGeom>
            <a:avLst/>
            <a:gdLst/>
            <a:ahLst/>
            <a:cxnLst/>
            <a:rect l="l" t="t" r="r" b="b"/>
            <a:pathLst>
              <a:path w="3813175" h="549909">
                <a:moveTo>
                  <a:pt x="0" y="549489"/>
                </a:moveTo>
                <a:lnTo>
                  <a:pt x="1408636" y="549489"/>
                </a:lnTo>
              </a:path>
              <a:path w="3813175" h="549909">
                <a:moveTo>
                  <a:pt x="1657576" y="549489"/>
                </a:moveTo>
                <a:lnTo>
                  <a:pt x="3086451" y="549489"/>
                </a:lnTo>
              </a:path>
              <a:path w="3813175" h="549909">
                <a:moveTo>
                  <a:pt x="3086451" y="500915"/>
                </a:moveTo>
                <a:lnTo>
                  <a:pt x="1654540" y="500915"/>
                </a:lnTo>
              </a:path>
              <a:path w="3813175" h="549909">
                <a:moveTo>
                  <a:pt x="1412684" y="500915"/>
                </a:moveTo>
                <a:lnTo>
                  <a:pt x="0" y="500915"/>
                </a:lnTo>
              </a:path>
              <a:path w="3813175" h="549909">
                <a:moveTo>
                  <a:pt x="2210101" y="0"/>
                </a:moveTo>
                <a:lnTo>
                  <a:pt x="2210101" y="476629"/>
                </a:lnTo>
              </a:path>
              <a:path w="3813175" h="549909">
                <a:moveTo>
                  <a:pt x="2210101" y="0"/>
                </a:moveTo>
                <a:lnTo>
                  <a:pt x="3813032" y="0"/>
                </a:lnTo>
              </a:path>
              <a:path w="3813175" h="549909">
                <a:moveTo>
                  <a:pt x="2210101" y="92087"/>
                </a:moveTo>
                <a:lnTo>
                  <a:pt x="3813032" y="92087"/>
                </a:lnTo>
              </a:path>
              <a:path w="3813175" h="549909">
                <a:moveTo>
                  <a:pt x="2210101" y="187211"/>
                </a:moveTo>
                <a:lnTo>
                  <a:pt x="3813032" y="187211"/>
                </a:lnTo>
              </a:path>
              <a:path w="3813175" h="549909">
                <a:moveTo>
                  <a:pt x="2210101" y="280310"/>
                </a:moveTo>
                <a:lnTo>
                  <a:pt x="3813032" y="280310"/>
                </a:lnTo>
              </a:path>
              <a:path w="3813175" h="549909">
                <a:moveTo>
                  <a:pt x="2210101" y="476629"/>
                </a:moveTo>
                <a:lnTo>
                  <a:pt x="2187838" y="431091"/>
                </a:lnTo>
              </a:path>
              <a:path w="3813175" h="549909">
                <a:moveTo>
                  <a:pt x="2210101" y="476629"/>
                </a:moveTo>
                <a:lnTo>
                  <a:pt x="2232364" y="4310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6" name="object 2596"/>
          <p:cNvSpPr txBox="1"/>
          <p:nvPr/>
        </p:nvSpPr>
        <p:spPr>
          <a:xfrm>
            <a:off x="17274127" y="13395041"/>
            <a:ext cx="1330960" cy="22606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508000" marR="5080" indent="-495934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latin typeface="Arial"/>
                <a:cs typeface="Arial"/>
              </a:rPr>
              <a:t>Розділ:</a:t>
            </a:r>
            <a:r>
              <a:rPr dirty="0" sz="650" spc="-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Архітектурно-планувальні </a:t>
            </a:r>
            <a:r>
              <a:rPr dirty="0" sz="650" spc="-16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рішення</a:t>
            </a:r>
            <a:endParaRPr sz="650">
              <a:latin typeface="Arial"/>
              <a:cs typeface="Arial"/>
            </a:endParaRPr>
          </a:p>
        </p:txBody>
      </p:sp>
      <p:sp>
        <p:nvSpPr>
          <p:cNvPr id="2597" name="object 2597"/>
          <p:cNvSpPr txBox="1"/>
          <p:nvPr/>
        </p:nvSpPr>
        <p:spPr>
          <a:xfrm>
            <a:off x="18803185" y="13344444"/>
            <a:ext cx="1082675" cy="6838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105"/>
              </a:spcBef>
              <a:tabLst>
                <a:tab pos="747395" algn="l"/>
              </a:tabLst>
            </a:pPr>
            <a:r>
              <a:rPr dirty="0" sz="650" spc="-5">
                <a:latin typeface="Arial"/>
                <a:cs typeface="Arial"/>
              </a:rPr>
              <a:t>Стадія</a:t>
            </a:r>
            <a:r>
              <a:rPr dirty="0" sz="650" spc="250">
                <a:latin typeface="Arial"/>
                <a:cs typeface="Arial"/>
              </a:rPr>
              <a:t> </a:t>
            </a:r>
            <a:r>
              <a:rPr dirty="0" sz="650" spc="25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Аркуш	Аркушів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600">
              <a:latin typeface="Arial"/>
              <a:cs typeface="Arial"/>
            </a:endParaRPr>
          </a:p>
          <a:p>
            <a:pPr algn="ctr" marR="28575">
              <a:lnSpc>
                <a:spcPct val="100000"/>
              </a:lnSpc>
              <a:spcBef>
                <a:spcPts val="5"/>
              </a:spcBef>
              <a:tabLst>
                <a:tab pos="387985" algn="l"/>
                <a:tab pos="788035" algn="l"/>
              </a:tabLst>
            </a:pPr>
            <a:r>
              <a:rPr dirty="0" baseline="4273" sz="975">
                <a:latin typeface="Arial"/>
                <a:cs typeface="Arial"/>
              </a:rPr>
              <a:t>ДП	</a:t>
            </a:r>
            <a:r>
              <a:rPr dirty="0" sz="650">
                <a:latin typeface="Arial"/>
                <a:cs typeface="Arial"/>
              </a:rPr>
              <a:t>3	</a:t>
            </a:r>
            <a:r>
              <a:rPr dirty="0" sz="650" spc="-5">
                <a:latin typeface="Arial"/>
                <a:cs typeface="Arial"/>
              </a:rPr>
              <a:t>10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800">
              <a:latin typeface="Arial"/>
              <a:cs typeface="Arial"/>
            </a:endParaRPr>
          </a:p>
          <a:p>
            <a:pPr marL="159385" marR="117475" indent="225425">
              <a:lnSpc>
                <a:spcPts val="1000"/>
              </a:lnSpc>
            </a:pPr>
            <a:r>
              <a:rPr dirty="0" sz="900" spc="10">
                <a:latin typeface="Arial"/>
                <a:cs typeface="Arial"/>
              </a:rPr>
              <a:t>КНУБА </a:t>
            </a:r>
            <a:r>
              <a:rPr dirty="0" sz="900" spc="15">
                <a:latin typeface="Arial"/>
                <a:cs typeface="Arial"/>
              </a:rPr>
              <a:t> </a:t>
            </a:r>
            <a:r>
              <a:rPr dirty="0" sz="900" spc="10">
                <a:latin typeface="Arial"/>
                <a:cs typeface="Arial"/>
              </a:rPr>
              <a:t>ПЦБм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 spc="5">
                <a:latin typeface="Arial"/>
                <a:cs typeface="Arial"/>
              </a:rPr>
              <a:t>-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 spc="5">
                <a:latin typeface="Arial"/>
                <a:cs typeface="Arial"/>
              </a:rPr>
              <a:t>22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 spc="5">
                <a:latin typeface="Arial"/>
                <a:cs typeface="Arial"/>
              </a:rPr>
              <a:t>-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 spc="10">
                <a:latin typeface="Arial"/>
                <a:cs typeface="Arial"/>
              </a:rPr>
              <a:t>ГТ</a:t>
            </a:r>
            <a:endParaRPr sz="9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8889" y="18889"/>
            <a:ext cx="20060923" cy="14171366"/>
          </a:xfrm>
          <a:prstGeom prst="rect">
            <a:avLst/>
          </a:prstGeom>
        </p:spPr>
      </p:pic>
      <p:sp>
        <p:nvSpPr>
          <p:cNvPr id="3" name="object 3"/>
          <p:cNvSpPr txBox="1"/>
          <p:nvPr/>
        </p:nvSpPr>
        <p:spPr>
          <a:xfrm>
            <a:off x="7510820" y="6185219"/>
            <a:ext cx="191770" cy="45339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>
                <a:latin typeface="Arial Narrow"/>
                <a:cs typeface="Arial Narrow"/>
              </a:rPr>
              <a:t>107.0</a:t>
            </a:r>
            <a:endParaRPr sz="6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585"/>
              </a:spcBef>
            </a:pPr>
            <a:r>
              <a:rPr dirty="0" sz="600" spc="15">
                <a:latin typeface="Arial Narrow"/>
                <a:cs typeface="Arial Narrow"/>
              </a:rPr>
              <a:t>106.0</a:t>
            </a:r>
            <a:endParaRPr sz="6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580"/>
              </a:spcBef>
            </a:pPr>
            <a:r>
              <a:rPr dirty="0" sz="600" spc="15">
                <a:latin typeface="Arial Narrow"/>
                <a:cs typeface="Arial Narrow"/>
              </a:rPr>
              <a:t>105.0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271" name="object 271"/>
          <p:cNvSpPr txBox="1"/>
          <p:nvPr/>
        </p:nvSpPr>
        <p:spPr>
          <a:xfrm>
            <a:off x="18949919" y="13873695"/>
            <a:ext cx="823594" cy="156210"/>
          </a:xfrm>
          <a:prstGeom prst="rect">
            <a:avLst/>
          </a:prstGeom>
        </p:spPr>
        <p:txBody>
          <a:bodyPr wrap="square" lIns="0" tIns="38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dirty="0" sz="900" spc="10">
                <a:latin typeface="Arial"/>
                <a:cs typeface="Arial"/>
              </a:rPr>
              <a:t>ПЦБм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 spc="5">
                <a:latin typeface="Arial"/>
                <a:cs typeface="Arial"/>
              </a:rPr>
              <a:t>-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 spc="5">
                <a:latin typeface="Arial"/>
                <a:cs typeface="Arial"/>
              </a:rPr>
              <a:t>22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 spc="5">
                <a:latin typeface="Arial"/>
                <a:cs typeface="Arial"/>
              </a:rPr>
              <a:t>-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 spc="10">
                <a:latin typeface="Arial"/>
                <a:cs typeface="Arial"/>
              </a:rPr>
              <a:t>ГТ</a:t>
            </a:r>
            <a:endParaRPr sz="900">
              <a:latin typeface="Arial"/>
              <a:cs typeface="Arial"/>
            </a:endParaRPr>
          </a:p>
        </p:txBody>
      </p:sp>
      <p:sp>
        <p:nvSpPr>
          <p:cNvPr id="272" name="object 272"/>
          <p:cNvSpPr txBox="1"/>
          <p:nvPr/>
        </p:nvSpPr>
        <p:spPr>
          <a:xfrm>
            <a:off x="15539642" y="13952418"/>
            <a:ext cx="904240" cy="118745"/>
          </a:xfrm>
          <a:prstGeom prst="rect">
            <a:avLst/>
          </a:prstGeom>
        </p:spPr>
        <p:txBody>
          <a:bodyPr wrap="square" lIns="0" tIns="508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dirty="0" sz="650" spc="-75">
                <a:latin typeface="Arial"/>
                <a:cs typeface="Arial"/>
              </a:rPr>
              <a:t>Зав.кафедрою</a:t>
            </a:r>
            <a:r>
              <a:rPr dirty="0" sz="650" spc="30">
                <a:latin typeface="Arial"/>
                <a:cs typeface="Arial"/>
              </a:rPr>
              <a:t>   </a:t>
            </a:r>
            <a:r>
              <a:rPr dirty="0" sz="650" spc="3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Носенко</a:t>
            </a:r>
            <a:endParaRPr sz="65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7510820" y="6682087"/>
            <a:ext cx="191770" cy="343217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>
                <a:latin typeface="Arial Narrow"/>
                <a:cs typeface="Arial Narrow"/>
              </a:rPr>
              <a:t>104.0</a:t>
            </a:r>
            <a:endParaRPr sz="6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580"/>
              </a:spcBef>
            </a:pPr>
            <a:r>
              <a:rPr dirty="0" sz="600" spc="15">
                <a:latin typeface="Arial Narrow"/>
                <a:cs typeface="Arial Narrow"/>
              </a:rPr>
              <a:t>103.0</a:t>
            </a:r>
            <a:endParaRPr sz="6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585"/>
              </a:spcBef>
            </a:pPr>
            <a:r>
              <a:rPr dirty="0" sz="600" spc="15">
                <a:latin typeface="Arial Narrow"/>
                <a:cs typeface="Arial Narrow"/>
              </a:rPr>
              <a:t>102.0</a:t>
            </a:r>
            <a:endParaRPr sz="6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580"/>
              </a:spcBef>
            </a:pPr>
            <a:r>
              <a:rPr dirty="0" sz="600" spc="15">
                <a:latin typeface="Arial Narrow"/>
                <a:cs typeface="Arial Narrow"/>
              </a:rPr>
              <a:t>101.0</a:t>
            </a:r>
            <a:endParaRPr sz="6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585"/>
              </a:spcBef>
            </a:pPr>
            <a:r>
              <a:rPr dirty="0" sz="600" spc="15">
                <a:latin typeface="Arial Narrow"/>
                <a:cs typeface="Arial Narrow"/>
              </a:rPr>
              <a:t>100.0</a:t>
            </a:r>
            <a:endParaRPr sz="600">
              <a:latin typeface="Arial Narrow"/>
              <a:cs typeface="Arial Narrow"/>
            </a:endParaRPr>
          </a:p>
          <a:p>
            <a:pPr marL="48895">
              <a:lnSpc>
                <a:spcPct val="100000"/>
              </a:lnSpc>
              <a:spcBef>
                <a:spcPts val="580"/>
              </a:spcBef>
            </a:pPr>
            <a:r>
              <a:rPr dirty="0" sz="600" spc="10">
                <a:latin typeface="Arial Narrow"/>
                <a:cs typeface="Arial Narrow"/>
              </a:rPr>
              <a:t>99.0</a:t>
            </a:r>
            <a:endParaRPr sz="600">
              <a:latin typeface="Arial Narrow"/>
              <a:cs typeface="Arial Narrow"/>
            </a:endParaRPr>
          </a:p>
          <a:p>
            <a:pPr marL="48895">
              <a:lnSpc>
                <a:spcPct val="100000"/>
              </a:lnSpc>
              <a:spcBef>
                <a:spcPts val="585"/>
              </a:spcBef>
            </a:pPr>
            <a:r>
              <a:rPr dirty="0" sz="600" spc="10">
                <a:latin typeface="Arial Narrow"/>
                <a:cs typeface="Arial Narrow"/>
              </a:rPr>
              <a:t>98.0</a:t>
            </a:r>
            <a:endParaRPr sz="600">
              <a:latin typeface="Arial Narrow"/>
              <a:cs typeface="Arial Narrow"/>
            </a:endParaRPr>
          </a:p>
          <a:p>
            <a:pPr marL="48895">
              <a:lnSpc>
                <a:spcPct val="100000"/>
              </a:lnSpc>
              <a:spcBef>
                <a:spcPts val="580"/>
              </a:spcBef>
            </a:pPr>
            <a:r>
              <a:rPr dirty="0" sz="600" spc="10">
                <a:latin typeface="Arial Narrow"/>
                <a:cs typeface="Arial Narrow"/>
              </a:rPr>
              <a:t>97.0</a:t>
            </a:r>
            <a:endParaRPr sz="600">
              <a:latin typeface="Arial Narrow"/>
              <a:cs typeface="Arial Narrow"/>
            </a:endParaRPr>
          </a:p>
          <a:p>
            <a:pPr marL="48895">
              <a:lnSpc>
                <a:spcPct val="100000"/>
              </a:lnSpc>
              <a:spcBef>
                <a:spcPts val="590"/>
              </a:spcBef>
            </a:pPr>
            <a:r>
              <a:rPr dirty="0" sz="600" spc="10">
                <a:latin typeface="Arial Narrow"/>
                <a:cs typeface="Arial Narrow"/>
              </a:rPr>
              <a:t>96.0</a:t>
            </a:r>
            <a:endParaRPr sz="600">
              <a:latin typeface="Arial Narrow"/>
              <a:cs typeface="Arial Narrow"/>
            </a:endParaRPr>
          </a:p>
          <a:p>
            <a:pPr marL="48895">
              <a:lnSpc>
                <a:spcPct val="100000"/>
              </a:lnSpc>
              <a:spcBef>
                <a:spcPts val="575"/>
              </a:spcBef>
            </a:pPr>
            <a:r>
              <a:rPr dirty="0" sz="600" spc="10">
                <a:latin typeface="Arial Narrow"/>
                <a:cs typeface="Arial Narrow"/>
              </a:rPr>
              <a:t>95.0</a:t>
            </a:r>
            <a:endParaRPr sz="600">
              <a:latin typeface="Arial Narrow"/>
              <a:cs typeface="Arial Narrow"/>
            </a:endParaRPr>
          </a:p>
          <a:p>
            <a:pPr marL="48895">
              <a:lnSpc>
                <a:spcPct val="100000"/>
              </a:lnSpc>
              <a:spcBef>
                <a:spcPts val="590"/>
              </a:spcBef>
            </a:pPr>
            <a:r>
              <a:rPr dirty="0" sz="600" spc="10">
                <a:latin typeface="Arial Narrow"/>
                <a:cs typeface="Arial Narrow"/>
              </a:rPr>
              <a:t>94.0</a:t>
            </a:r>
            <a:endParaRPr sz="600">
              <a:latin typeface="Arial Narrow"/>
              <a:cs typeface="Arial Narrow"/>
            </a:endParaRPr>
          </a:p>
          <a:p>
            <a:pPr marL="48895">
              <a:lnSpc>
                <a:spcPct val="100000"/>
              </a:lnSpc>
              <a:spcBef>
                <a:spcPts val="575"/>
              </a:spcBef>
            </a:pPr>
            <a:r>
              <a:rPr dirty="0" sz="600" spc="10">
                <a:latin typeface="Arial Narrow"/>
                <a:cs typeface="Arial Narrow"/>
              </a:rPr>
              <a:t>93.0</a:t>
            </a:r>
            <a:endParaRPr sz="600">
              <a:latin typeface="Arial Narrow"/>
              <a:cs typeface="Arial Narrow"/>
            </a:endParaRPr>
          </a:p>
          <a:p>
            <a:pPr marL="48895">
              <a:lnSpc>
                <a:spcPct val="100000"/>
              </a:lnSpc>
              <a:spcBef>
                <a:spcPts val="590"/>
              </a:spcBef>
            </a:pPr>
            <a:r>
              <a:rPr dirty="0" sz="600" spc="10">
                <a:latin typeface="Arial Narrow"/>
                <a:cs typeface="Arial Narrow"/>
              </a:rPr>
              <a:t>92.0</a:t>
            </a:r>
            <a:endParaRPr sz="600">
              <a:latin typeface="Arial Narrow"/>
              <a:cs typeface="Arial Narrow"/>
            </a:endParaRPr>
          </a:p>
          <a:p>
            <a:pPr marL="48895">
              <a:lnSpc>
                <a:spcPct val="100000"/>
              </a:lnSpc>
              <a:spcBef>
                <a:spcPts val="580"/>
              </a:spcBef>
            </a:pPr>
            <a:r>
              <a:rPr dirty="0" sz="600" spc="10">
                <a:latin typeface="Arial Narrow"/>
                <a:cs typeface="Arial Narrow"/>
              </a:rPr>
              <a:t>91.0</a:t>
            </a:r>
            <a:endParaRPr sz="600">
              <a:latin typeface="Arial Narrow"/>
              <a:cs typeface="Arial Narrow"/>
            </a:endParaRPr>
          </a:p>
          <a:p>
            <a:pPr marL="48895">
              <a:lnSpc>
                <a:spcPct val="100000"/>
              </a:lnSpc>
              <a:spcBef>
                <a:spcPts val="585"/>
              </a:spcBef>
            </a:pPr>
            <a:r>
              <a:rPr dirty="0" sz="600" spc="10">
                <a:latin typeface="Arial Narrow"/>
                <a:cs typeface="Arial Narrow"/>
              </a:rPr>
              <a:t>90.0</a:t>
            </a:r>
            <a:endParaRPr sz="600">
              <a:latin typeface="Arial Narrow"/>
              <a:cs typeface="Arial Narrow"/>
            </a:endParaRPr>
          </a:p>
          <a:p>
            <a:pPr marL="48895">
              <a:lnSpc>
                <a:spcPct val="100000"/>
              </a:lnSpc>
              <a:spcBef>
                <a:spcPts val="580"/>
              </a:spcBef>
            </a:pPr>
            <a:r>
              <a:rPr dirty="0" sz="600" spc="10">
                <a:latin typeface="Arial Narrow"/>
                <a:cs typeface="Arial Narrow"/>
              </a:rPr>
              <a:t>89.0</a:t>
            </a:r>
            <a:endParaRPr sz="600">
              <a:latin typeface="Arial Narrow"/>
              <a:cs typeface="Arial Narrow"/>
            </a:endParaRPr>
          </a:p>
          <a:p>
            <a:pPr marL="48895">
              <a:lnSpc>
                <a:spcPct val="100000"/>
              </a:lnSpc>
              <a:spcBef>
                <a:spcPts val="585"/>
              </a:spcBef>
            </a:pPr>
            <a:r>
              <a:rPr dirty="0" sz="600" spc="10">
                <a:latin typeface="Arial Narrow"/>
                <a:cs typeface="Arial Narrow"/>
              </a:rPr>
              <a:t>88.0</a:t>
            </a:r>
            <a:endParaRPr sz="600">
              <a:latin typeface="Arial Narrow"/>
              <a:cs typeface="Arial Narrow"/>
            </a:endParaRPr>
          </a:p>
          <a:p>
            <a:pPr marL="48895">
              <a:lnSpc>
                <a:spcPct val="100000"/>
              </a:lnSpc>
              <a:spcBef>
                <a:spcPts val="580"/>
              </a:spcBef>
            </a:pPr>
            <a:r>
              <a:rPr dirty="0" sz="600" spc="10">
                <a:latin typeface="Arial Narrow"/>
                <a:cs typeface="Arial Narrow"/>
              </a:rPr>
              <a:t>87.0</a:t>
            </a:r>
            <a:endParaRPr sz="600">
              <a:latin typeface="Arial Narrow"/>
              <a:cs typeface="Arial Narrow"/>
            </a:endParaRPr>
          </a:p>
          <a:p>
            <a:pPr marL="48895">
              <a:lnSpc>
                <a:spcPct val="100000"/>
              </a:lnSpc>
              <a:spcBef>
                <a:spcPts val="585"/>
              </a:spcBef>
            </a:pPr>
            <a:r>
              <a:rPr dirty="0" sz="600" spc="10">
                <a:latin typeface="Arial Narrow"/>
                <a:cs typeface="Arial Narrow"/>
              </a:rPr>
              <a:t>86.0</a:t>
            </a:r>
            <a:endParaRPr sz="600">
              <a:latin typeface="Arial Narrow"/>
              <a:cs typeface="Arial Narrow"/>
            </a:endParaRPr>
          </a:p>
          <a:p>
            <a:pPr marL="48895">
              <a:lnSpc>
                <a:spcPct val="100000"/>
              </a:lnSpc>
              <a:spcBef>
                <a:spcPts val="580"/>
              </a:spcBef>
            </a:pPr>
            <a:r>
              <a:rPr dirty="0" sz="600" spc="10">
                <a:latin typeface="Arial Narrow"/>
                <a:cs typeface="Arial Narrow"/>
              </a:rPr>
              <a:t>85.0</a:t>
            </a:r>
            <a:endParaRPr sz="600">
              <a:latin typeface="Arial Narrow"/>
              <a:cs typeface="Arial Narrow"/>
            </a:endParaRPr>
          </a:p>
          <a:p>
            <a:pPr marL="48895">
              <a:lnSpc>
                <a:spcPct val="100000"/>
              </a:lnSpc>
              <a:spcBef>
                <a:spcPts val="585"/>
              </a:spcBef>
            </a:pPr>
            <a:r>
              <a:rPr dirty="0" sz="600" spc="10">
                <a:latin typeface="Arial Narrow"/>
                <a:cs typeface="Arial Narrow"/>
              </a:rPr>
              <a:t>84.0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1675000" y="6800646"/>
            <a:ext cx="286385" cy="1504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800" spc="5">
                <a:latin typeface="Arial Narrow"/>
                <a:cs typeface="Arial Narrow"/>
              </a:rPr>
              <a:t>102.80</a:t>
            </a:r>
            <a:endParaRPr sz="800">
              <a:latin typeface="Arial Narrow"/>
              <a:cs typeface="Arial Narrow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1646665" y="8784071"/>
            <a:ext cx="314960" cy="25146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ts val="880"/>
              </a:lnSpc>
              <a:spcBef>
                <a:spcPts val="120"/>
              </a:spcBef>
            </a:pPr>
            <a:r>
              <a:rPr dirty="0" sz="800" spc="5">
                <a:latin typeface="Arial Narrow"/>
                <a:cs typeface="Arial Narrow"/>
              </a:rPr>
              <a:t>-14.600</a:t>
            </a:r>
            <a:endParaRPr sz="800">
              <a:latin typeface="Arial Narrow"/>
              <a:cs typeface="Arial Narrow"/>
            </a:endParaRPr>
          </a:p>
          <a:p>
            <a:pPr marL="50800">
              <a:lnSpc>
                <a:spcPts val="880"/>
              </a:lnSpc>
            </a:pPr>
            <a:r>
              <a:rPr dirty="0" sz="800" spc="5">
                <a:latin typeface="Arial Narrow"/>
                <a:cs typeface="Arial Narrow"/>
              </a:rPr>
              <a:t>90.2</a:t>
            </a:r>
            <a:endParaRPr sz="800">
              <a:latin typeface="Arial Narrow"/>
              <a:cs typeface="Arial Narrow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8852668" y="6720702"/>
            <a:ext cx="73025" cy="1504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800" spc="5">
                <a:latin typeface="Arial Narrow"/>
                <a:cs typeface="Arial Narrow"/>
              </a:rPr>
              <a:t>1</a:t>
            </a:r>
            <a:endParaRPr sz="800">
              <a:latin typeface="Arial Narrow"/>
              <a:cs typeface="Arial Narrow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856715" y="7906709"/>
            <a:ext cx="73025" cy="1504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800" spc="5">
                <a:latin typeface="Arial Narrow"/>
                <a:cs typeface="Arial Narrow"/>
              </a:rPr>
              <a:t>2</a:t>
            </a:r>
            <a:endParaRPr sz="800">
              <a:latin typeface="Arial Narrow"/>
              <a:cs typeface="Arial Narrow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8855704" y="9395290"/>
            <a:ext cx="73025" cy="1504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800" spc="5">
                <a:latin typeface="Arial Narrow"/>
                <a:cs typeface="Arial Narrow"/>
              </a:rPr>
              <a:t>3</a:t>
            </a:r>
            <a:endParaRPr sz="800">
              <a:latin typeface="Arial Narrow"/>
              <a:cs typeface="Arial Narrow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1666904" y="9680660"/>
            <a:ext cx="314960" cy="25463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ts val="890"/>
              </a:lnSpc>
              <a:spcBef>
                <a:spcPts val="120"/>
              </a:spcBef>
            </a:pPr>
            <a:r>
              <a:rPr dirty="0" sz="800" spc="5">
                <a:latin typeface="Arial Narrow"/>
                <a:cs typeface="Arial Narrow"/>
              </a:rPr>
              <a:t>-20.000</a:t>
            </a:r>
            <a:endParaRPr sz="800">
              <a:latin typeface="Arial Narrow"/>
              <a:cs typeface="Arial Narrow"/>
            </a:endParaRPr>
          </a:p>
          <a:p>
            <a:pPr marL="40640">
              <a:lnSpc>
                <a:spcPts val="890"/>
              </a:lnSpc>
            </a:pPr>
            <a:r>
              <a:rPr dirty="0" sz="800" spc="5">
                <a:latin typeface="Arial Narrow"/>
                <a:cs typeface="Arial Narrow"/>
              </a:rPr>
              <a:t>84.8</a:t>
            </a:r>
            <a:endParaRPr sz="800">
              <a:latin typeface="Arial Narrow"/>
              <a:cs typeface="Arial Narrow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9387990" y="6787491"/>
            <a:ext cx="144145" cy="1504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800" spc="5">
                <a:solidFill>
                  <a:srgbClr val="00FF00"/>
                </a:solidFill>
                <a:latin typeface="Arial Narrow"/>
                <a:cs typeface="Arial Narrow"/>
              </a:rPr>
              <a:t>5,4</a:t>
            </a:r>
            <a:endParaRPr sz="800">
              <a:latin typeface="Arial Narrow"/>
              <a:cs typeface="Arial Narrow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9686516" y="8882230"/>
            <a:ext cx="191770" cy="1504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800" spc="5">
                <a:solidFill>
                  <a:srgbClr val="00FF00"/>
                </a:solidFill>
                <a:latin typeface="Arial Narrow"/>
                <a:cs typeface="Arial Narrow"/>
              </a:rPr>
              <a:t>12,0</a:t>
            </a:r>
            <a:endParaRPr sz="800">
              <a:latin typeface="Arial Narrow"/>
              <a:cs typeface="Arial Narrow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0270411" y="9887098"/>
            <a:ext cx="191770" cy="1504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800" spc="5">
                <a:solidFill>
                  <a:srgbClr val="00FF00"/>
                </a:solidFill>
                <a:latin typeface="Arial Narrow"/>
                <a:cs typeface="Arial Narrow"/>
              </a:rPr>
              <a:t>30,0</a:t>
            </a:r>
            <a:endParaRPr sz="800">
              <a:latin typeface="Arial Narrow"/>
              <a:cs typeface="Arial Narrow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0688348" y="6793562"/>
            <a:ext cx="120650" cy="1504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800" spc="5">
                <a:solidFill>
                  <a:srgbClr val="FF0000"/>
                </a:solidFill>
                <a:latin typeface="Arial Narrow"/>
                <a:cs typeface="Arial Narrow"/>
              </a:rPr>
              <a:t>60</a:t>
            </a:r>
            <a:endParaRPr sz="800">
              <a:latin typeface="Arial Narrow"/>
              <a:cs typeface="Arial Narrow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0871511" y="8038102"/>
            <a:ext cx="13652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>
                <a:solidFill>
                  <a:srgbClr val="FF0000"/>
                </a:solidFill>
                <a:latin typeface="Arial Narrow"/>
                <a:cs typeface="Arial Narrow"/>
              </a:rPr>
              <a:t>100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1376475" y="9893169"/>
            <a:ext cx="168275" cy="15049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800" spc="5">
                <a:solidFill>
                  <a:srgbClr val="FF0000"/>
                </a:solidFill>
                <a:latin typeface="Arial Narrow"/>
                <a:cs typeface="Arial Narrow"/>
              </a:rPr>
              <a:t>228</a:t>
            </a:r>
            <a:endParaRPr sz="800">
              <a:latin typeface="Arial Narrow"/>
              <a:cs typeface="Arial Narrow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0832045" y="8812245"/>
            <a:ext cx="174625" cy="23558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50800">
              <a:lnSpc>
                <a:spcPts val="685"/>
              </a:lnSpc>
              <a:spcBef>
                <a:spcPts val="135"/>
              </a:spcBef>
            </a:pPr>
            <a:r>
              <a:rPr dirty="0" sz="600" spc="15">
                <a:solidFill>
                  <a:srgbClr val="FF0000"/>
                </a:solidFill>
                <a:latin typeface="Arial Narrow"/>
                <a:cs typeface="Arial Narrow"/>
              </a:rPr>
              <a:t>100</a:t>
            </a:r>
            <a:endParaRPr sz="600">
              <a:latin typeface="Arial Narrow"/>
              <a:cs typeface="Arial Narrow"/>
            </a:endParaRPr>
          </a:p>
          <a:p>
            <a:pPr marL="12700">
              <a:lnSpc>
                <a:spcPts val="925"/>
              </a:lnSpc>
            </a:pPr>
            <a:r>
              <a:rPr dirty="0" sz="800" spc="5">
                <a:solidFill>
                  <a:srgbClr val="FF0000"/>
                </a:solidFill>
                <a:latin typeface="Arial Narrow"/>
                <a:cs typeface="Arial Narrow"/>
              </a:rPr>
              <a:t>92</a:t>
            </a:r>
            <a:endParaRPr sz="800">
              <a:latin typeface="Arial Narrow"/>
              <a:cs typeface="Arial Narrow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4151246" y="5801109"/>
            <a:ext cx="641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1</a:t>
            </a:r>
            <a:endParaRPr sz="55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4847467" y="5800096"/>
            <a:ext cx="641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2</a:t>
            </a:r>
            <a:endParaRPr sz="55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5426304" y="5800096"/>
            <a:ext cx="641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3</a:t>
            </a:r>
            <a:endParaRPr sz="55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6007164" y="5800096"/>
            <a:ext cx="641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4</a:t>
            </a:r>
            <a:endParaRPr sz="55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6584989" y="5800096"/>
            <a:ext cx="641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5</a:t>
            </a:r>
            <a:endParaRPr sz="55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7163825" y="5800096"/>
            <a:ext cx="641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6</a:t>
            </a:r>
            <a:endParaRPr sz="55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7742661" y="5800096"/>
            <a:ext cx="641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7</a:t>
            </a:r>
            <a:endParaRPr sz="55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8322509" y="5800096"/>
            <a:ext cx="641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8</a:t>
            </a:r>
            <a:endParaRPr sz="55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9016707" y="5800096"/>
            <a:ext cx="641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9</a:t>
            </a:r>
            <a:endParaRPr sz="55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3590624" y="4700105"/>
            <a:ext cx="7175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В</a:t>
            </a:r>
            <a:endParaRPr sz="55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3593660" y="4517954"/>
            <a:ext cx="6350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Г</a:t>
            </a:r>
            <a:endParaRPr sz="55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13588600" y="4115198"/>
            <a:ext cx="7239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Д</a:t>
            </a:r>
            <a:endParaRPr sz="55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13589612" y="3774170"/>
            <a:ext cx="7175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Е</a:t>
            </a:r>
            <a:endParaRPr sz="55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13581516" y="3509038"/>
            <a:ext cx="895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Ж</a:t>
            </a:r>
            <a:endParaRPr sz="55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13589612" y="2698466"/>
            <a:ext cx="6604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К</a:t>
            </a:r>
            <a:endParaRPr sz="55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13590624" y="2086235"/>
            <a:ext cx="8318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М</a:t>
            </a:r>
            <a:endParaRPr sz="55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13589612" y="1689550"/>
            <a:ext cx="7556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Н</a:t>
            </a:r>
            <a:endParaRPr sz="55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13586576" y="1508411"/>
            <a:ext cx="7937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О</a:t>
            </a:r>
            <a:endParaRPr sz="55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13589612" y="912596"/>
            <a:ext cx="75565" cy="22415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 indent="635">
              <a:lnSpc>
                <a:spcPct val="118300"/>
              </a:lnSpc>
              <a:spcBef>
                <a:spcPts val="100"/>
              </a:spcBef>
            </a:pPr>
            <a:r>
              <a:rPr dirty="0" sz="550" spc="-5">
                <a:latin typeface="Arial"/>
                <a:cs typeface="Arial"/>
              </a:rPr>
              <a:t>Р  П</a:t>
            </a:r>
            <a:endParaRPr sz="55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19779718" y="5163805"/>
            <a:ext cx="73025" cy="22415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3335" marR="5080" indent="-1270">
              <a:lnSpc>
                <a:spcPct val="118300"/>
              </a:lnSpc>
              <a:spcBef>
                <a:spcPts val="100"/>
              </a:spcBef>
            </a:pPr>
            <a:r>
              <a:rPr dirty="0" sz="550" spc="-5">
                <a:latin typeface="Arial"/>
                <a:cs typeface="Arial"/>
              </a:rPr>
              <a:t>Б  А</a:t>
            </a:r>
            <a:endParaRPr sz="55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19780730" y="4700105"/>
            <a:ext cx="7175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В</a:t>
            </a:r>
            <a:endParaRPr sz="55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19783766" y="4517954"/>
            <a:ext cx="6350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Г</a:t>
            </a:r>
            <a:endParaRPr sz="550">
              <a:latin typeface="Arial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19778707" y="4115198"/>
            <a:ext cx="7239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Д</a:t>
            </a:r>
            <a:endParaRPr sz="550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19780730" y="3774170"/>
            <a:ext cx="7175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Е</a:t>
            </a:r>
            <a:endParaRPr sz="550">
              <a:latin typeface="Arial"/>
              <a:cs typeface="Aria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19747337" y="3600114"/>
            <a:ext cx="14732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10">
                <a:latin typeface="Arial"/>
                <a:cs typeface="Arial"/>
              </a:rPr>
              <a:t>Ж/1</a:t>
            </a:r>
            <a:endParaRPr sz="550">
              <a:latin typeface="Arial"/>
              <a:cs typeface="Arial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9757456" y="2607390"/>
            <a:ext cx="12382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К/1</a:t>
            </a:r>
            <a:endParaRPr sz="550">
              <a:latin typeface="Arial"/>
              <a:cs typeface="Aria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19777695" y="2433334"/>
            <a:ext cx="7112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Л</a:t>
            </a:r>
            <a:endParaRPr sz="550">
              <a:latin typeface="Arial"/>
              <a:cs typeface="Aria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19780730" y="2086235"/>
            <a:ext cx="8318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М</a:t>
            </a:r>
            <a:endParaRPr sz="550">
              <a:latin typeface="Arial"/>
              <a:cs typeface="Arial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19779718" y="1689550"/>
            <a:ext cx="7556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Н</a:t>
            </a:r>
            <a:endParaRPr sz="55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9776682" y="1508411"/>
            <a:ext cx="7937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О</a:t>
            </a:r>
            <a:endParaRPr sz="550">
              <a:latin typeface="Arial"/>
              <a:cs typeface="Arial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19780730" y="912596"/>
            <a:ext cx="75565" cy="22415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8300"/>
              </a:lnSpc>
              <a:spcBef>
                <a:spcPts val="100"/>
              </a:spcBef>
            </a:pPr>
            <a:r>
              <a:rPr dirty="0" sz="550" spc="-5">
                <a:latin typeface="Arial"/>
                <a:cs typeface="Arial"/>
              </a:rPr>
              <a:t>Р  П</a:t>
            </a:r>
            <a:endParaRPr sz="550">
              <a:latin typeface="Arial"/>
              <a:cs typeface="Arial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19782755" y="3103246"/>
            <a:ext cx="6731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З</a:t>
            </a:r>
            <a:endParaRPr sz="55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16512128" y="5618533"/>
            <a:ext cx="21018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 b="1">
                <a:latin typeface="Arial Narrow"/>
                <a:cs typeface="Arial Narrow"/>
              </a:rPr>
              <a:t>29400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14445722" y="5521385"/>
            <a:ext cx="17335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 b="1">
                <a:latin typeface="Arial Narrow"/>
                <a:cs typeface="Arial Narrow"/>
              </a:rPr>
              <a:t>4200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18615975" y="5521385"/>
            <a:ext cx="17335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 b="1">
                <a:latin typeface="Arial Narrow"/>
                <a:cs typeface="Arial Narrow"/>
              </a:rPr>
              <a:t>4200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17977432" y="5521385"/>
            <a:ext cx="17335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17398596" y="5521385"/>
            <a:ext cx="17335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6819760" y="5521385"/>
            <a:ext cx="17335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6239912" y="5521385"/>
            <a:ext cx="17335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5661076" y="5521385"/>
            <a:ext cx="17335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5082240" y="5521385"/>
            <a:ext cx="17335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3785186" y="5241530"/>
            <a:ext cx="78740" cy="88900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600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3785186" y="4944188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2900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13784174" y="4614291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1100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13784174" y="4323862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2400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13784174" y="3951463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2100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13784174" y="3646866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1600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13693099" y="3097548"/>
            <a:ext cx="169545" cy="130810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26300</a:t>
            </a:r>
            <a:endParaRPr sz="350">
              <a:latin typeface="Arial Narrow"/>
              <a:cs typeface="Arial Narrow"/>
            </a:endParaRPr>
          </a:p>
          <a:p>
            <a:pPr marL="23495">
              <a:lnSpc>
                <a:spcPct val="100000"/>
              </a:lnSpc>
              <a:spcBef>
                <a:spcPts val="295"/>
              </a:spcBef>
            </a:pPr>
            <a:r>
              <a:rPr dirty="0" sz="350" spc="5" b="1">
                <a:latin typeface="Arial Narrow"/>
                <a:cs typeface="Arial Narrow"/>
              </a:rPr>
              <a:t>4900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13784174" y="2571162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1600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13784174" y="2263529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2100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13784174" y="1892142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2400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13784174" y="1602724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1100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13784174" y="1270804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2900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13784174" y="992346"/>
            <a:ext cx="78740" cy="88900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600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19636289" y="3097548"/>
            <a:ext cx="78740" cy="130810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26300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19543190" y="5241530"/>
            <a:ext cx="78740" cy="88900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600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19543190" y="4944188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2900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19544202" y="4614291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1100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19544202" y="4323862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2400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19544202" y="3951463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2100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19544202" y="3692404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1050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19544202" y="2859568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3000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19544202" y="2525624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1050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19544202" y="2263529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2100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19544202" y="1892142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2400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19544202" y="1602724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1100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19544202" y="1270804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2900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19544202" y="992346"/>
            <a:ext cx="78740" cy="88900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600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19544202" y="3356436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3000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14144161" y="11563160"/>
            <a:ext cx="641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1</a:t>
            </a:r>
            <a:endParaRPr sz="550">
              <a:latin typeface="Arial"/>
              <a:cs typeface="Arial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14841396" y="11563160"/>
            <a:ext cx="641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2</a:t>
            </a:r>
            <a:endParaRPr sz="550">
              <a:latin typeface="Arial"/>
              <a:cs typeface="Arial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15419220" y="11562147"/>
            <a:ext cx="641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3</a:t>
            </a:r>
            <a:endParaRPr sz="550">
              <a:latin typeface="Arial"/>
              <a:cs typeface="Arial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16001093" y="11563160"/>
            <a:ext cx="641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4</a:t>
            </a:r>
            <a:endParaRPr sz="550">
              <a:latin typeface="Arial"/>
              <a:cs typeface="Arial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16577904" y="11562147"/>
            <a:ext cx="641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5</a:t>
            </a:r>
            <a:endParaRPr sz="550">
              <a:latin typeface="Arial"/>
              <a:cs typeface="Arial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17157752" y="11562147"/>
            <a:ext cx="641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6</a:t>
            </a:r>
            <a:endParaRPr sz="550">
              <a:latin typeface="Arial"/>
              <a:cs typeface="Arial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17735577" y="11563160"/>
            <a:ext cx="641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7</a:t>
            </a:r>
            <a:endParaRPr sz="550">
              <a:latin typeface="Arial"/>
              <a:cs typeface="Arial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18315424" y="11562147"/>
            <a:ext cx="641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8</a:t>
            </a:r>
            <a:endParaRPr sz="550">
              <a:latin typeface="Arial"/>
              <a:cs typeface="Arial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19010636" y="11562147"/>
            <a:ext cx="641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9</a:t>
            </a:r>
            <a:endParaRPr sz="550">
              <a:latin typeface="Arial"/>
              <a:cs typeface="Arial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13583541" y="10926868"/>
            <a:ext cx="71755" cy="22415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8300"/>
              </a:lnSpc>
              <a:spcBef>
                <a:spcPts val="100"/>
              </a:spcBef>
            </a:pPr>
            <a:r>
              <a:rPr dirty="0" sz="550" spc="-5">
                <a:latin typeface="Arial"/>
                <a:cs typeface="Arial"/>
              </a:rPr>
              <a:t>Б  А</a:t>
            </a:r>
            <a:endParaRPr sz="550">
              <a:latin typeface="Arial"/>
              <a:cs typeface="Arial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13583541" y="10463169"/>
            <a:ext cx="7175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В</a:t>
            </a:r>
            <a:endParaRPr sz="550">
              <a:latin typeface="Arial"/>
              <a:cs typeface="Arial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13586576" y="10281017"/>
            <a:ext cx="6350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Г</a:t>
            </a:r>
            <a:endParaRPr sz="550">
              <a:latin typeface="Arial"/>
              <a:cs typeface="Arial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13581516" y="9878260"/>
            <a:ext cx="7239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Д</a:t>
            </a:r>
            <a:endParaRPr sz="550">
              <a:latin typeface="Arial"/>
              <a:cs typeface="Arial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13583541" y="9536221"/>
            <a:ext cx="7175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Е</a:t>
            </a:r>
            <a:endParaRPr sz="550">
              <a:latin typeface="Arial"/>
              <a:cs typeface="Arial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13575445" y="9272102"/>
            <a:ext cx="895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Ж</a:t>
            </a:r>
            <a:endParaRPr sz="550">
              <a:latin typeface="Arial"/>
              <a:cs typeface="Arial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13583541" y="8461529"/>
            <a:ext cx="6604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К</a:t>
            </a:r>
            <a:endParaRPr sz="550">
              <a:latin typeface="Arial"/>
              <a:cs typeface="Arial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13580504" y="8196397"/>
            <a:ext cx="7112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Л</a:t>
            </a:r>
            <a:endParaRPr sz="550">
              <a:latin typeface="Arial"/>
              <a:cs typeface="Arial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13583541" y="7849298"/>
            <a:ext cx="8318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М</a:t>
            </a:r>
            <a:endParaRPr sz="550">
              <a:latin typeface="Arial"/>
              <a:cs typeface="Arial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13583541" y="7451601"/>
            <a:ext cx="7556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Н</a:t>
            </a:r>
            <a:endParaRPr sz="550">
              <a:latin typeface="Arial"/>
              <a:cs typeface="Arial"/>
            </a:endParaRPr>
          </a:p>
        </p:txBody>
      </p:sp>
      <p:sp>
        <p:nvSpPr>
          <p:cNvPr id="106" name="object 106"/>
          <p:cNvSpPr txBox="1"/>
          <p:nvPr/>
        </p:nvSpPr>
        <p:spPr>
          <a:xfrm>
            <a:off x="13579493" y="7271474"/>
            <a:ext cx="7937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О</a:t>
            </a:r>
            <a:endParaRPr sz="550">
              <a:latin typeface="Arial"/>
              <a:cs typeface="Arial"/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13583541" y="6674649"/>
            <a:ext cx="75565" cy="22415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8300"/>
              </a:lnSpc>
              <a:spcBef>
                <a:spcPts val="100"/>
              </a:spcBef>
            </a:pPr>
            <a:r>
              <a:rPr dirty="0" sz="550" spc="-5">
                <a:latin typeface="Arial"/>
                <a:cs typeface="Arial"/>
              </a:rPr>
              <a:t>Р  П</a:t>
            </a:r>
            <a:endParaRPr sz="550">
              <a:latin typeface="Arial"/>
              <a:cs typeface="Arial"/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19773647" y="10926868"/>
            <a:ext cx="71755" cy="22415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8300"/>
              </a:lnSpc>
              <a:spcBef>
                <a:spcPts val="100"/>
              </a:spcBef>
            </a:pPr>
            <a:r>
              <a:rPr dirty="0" sz="550" spc="-5">
                <a:latin typeface="Arial"/>
                <a:cs typeface="Arial"/>
              </a:rPr>
              <a:t>Б  А</a:t>
            </a:r>
            <a:endParaRPr sz="550">
              <a:latin typeface="Arial"/>
              <a:cs typeface="Arial"/>
            </a:endParaRPr>
          </a:p>
        </p:txBody>
      </p:sp>
      <p:sp>
        <p:nvSpPr>
          <p:cNvPr id="109" name="object 109"/>
          <p:cNvSpPr txBox="1"/>
          <p:nvPr/>
        </p:nvSpPr>
        <p:spPr>
          <a:xfrm>
            <a:off x="19773647" y="10463169"/>
            <a:ext cx="7175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В</a:t>
            </a:r>
            <a:endParaRPr sz="550">
              <a:latin typeface="Arial"/>
              <a:cs typeface="Arial"/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19776682" y="10281017"/>
            <a:ext cx="6350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Г</a:t>
            </a:r>
            <a:endParaRPr sz="550">
              <a:latin typeface="Arial"/>
              <a:cs typeface="Arial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19771622" y="9878260"/>
            <a:ext cx="7239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Д</a:t>
            </a:r>
            <a:endParaRPr sz="550">
              <a:latin typeface="Arial"/>
              <a:cs typeface="Arial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19773647" y="9536221"/>
            <a:ext cx="7175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Е</a:t>
            </a:r>
            <a:endParaRPr sz="550">
              <a:latin typeface="Arial"/>
              <a:cs typeface="Arial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19741264" y="9362165"/>
            <a:ext cx="14732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10">
                <a:latin typeface="Arial"/>
                <a:cs typeface="Arial"/>
              </a:rPr>
              <a:t>Ж/1</a:t>
            </a:r>
            <a:endParaRPr sz="550">
              <a:latin typeface="Arial"/>
              <a:cs typeface="Arial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19750372" y="8369441"/>
            <a:ext cx="12382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К/1</a:t>
            </a:r>
            <a:endParaRPr sz="550">
              <a:latin typeface="Arial"/>
              <a:cs typeface="Arial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19770611" y="8196397"/>
            <a:ext cx="7112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Л</a:t>
            </a:r>
            <a:endParaRPr sz="550">
              <a:latin typeface="Arial"/>
              <a:cs typeface="Arial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19773647" y="7849298"/>
            <a:ext cx="8318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М</a:t>
            </a:r>
            <a:endParaRPr sz="550">
              <a:latin typeface="Arial"/>
              <a:cs typeface="Arial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19773647" y="7451601"/>
            <a:ext cx="7556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Н</a:t>
            </a:r>
            <a:endParaRPr sz="550">
              <a:latin typeface="Arial"/>
              <a:cs typeface="Arial"/>
            </a:endParaRPr>
          </a:p>
        </p:txBody>
      </p:sp>
      <p:sp>
        <p:nvSpPr>
          <p:cNvPr id="118" name="object 118"/>
          <p:cNvSpPr txBox="1"/>
          <p:nvPr/>
        </p:nvSpPr>
        <p:spPr>
          <a:xfrm>
            <a:off x="19769599" y="7271474"/>
            <a:ext cx="7937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О</a:t>
            </a:r>
            <a:endParaRPr sz="550">
              <a:latin typeface="Arial"/>
              <a:cs typeface="Arial"/>
            </a:endParaRPr>
          </a:p>
        </p:txBody>
      </p:sp>
      <p:sp>
        <p:nvSpPr>
          <p:cNvPr id="119" name="object 119"/>
          <p:cNvSpPr txBox="1"/>
          <p:nvPr/>
        </p:nvSpPr>
        <p:spPr>
          <a:xfrm>
            <a:off x="19773647" y="6674649"/>
            <a:ext cx="75565" cy="22415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8300"/>
              </a:lnSpc>
              <a:spcBef>
                <a:spcPts val="100"/>
              </a:spcBef>
            </a:pPr>
            <a:r>
              <a:rPr dirty="0" sz="550" spc="-5">
                <a:latin typeface="Arial"/>
                <a:cs typeface="Arial"/>
              </a:rPr>
              <a:t>Р  П</a:t>
            </a:r>
            <a:endParaRPr sz="550">
              <a:latin typeface="Arial"/>
              <a:cs typeface="Arial"/>
            </a:endParaRPr>
          </a:p>
        </p:txBody>
      </p:sp>
      <p:sp>
        <p:nvSpPr>
          <p:cNvPr id="120" name="object 120"/>
          <p:cNvSpPr txBox="1"/>
          <p:nvPr/>
        </p:nvSpPr>
        <p:spPr>
          <a:xfrm>
            <a:off x="19776682" y="8866309"/>
            <a:ext cx="6731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З</a:t>
            </a:r>
            <a:endParaRPr sz="550">
              <a:latin typeface="Arial"/>
              <a:cs typeface="Arial"/>
            </a:endParaRPr>
          </a:p>
        </p:txBody>
      </p:sp>
      <p:sp>
        <p:nvSpPr>
          <p:cNvPr id="121" name="object 121"/>
          <p:cNvSpPr txBox="1"/>
          <p:nvPr/>
        </p:nvSpPr>
        <p:spPr>
          <a:xfrm>
            <a:off x="16505043" y="11380583"/>
            <a:ext cx="21018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 b="1">
                <a:latin typeface="Arial Narrow"/>
                <a:cs typeface="Arial Narrow"/>
              </a:rPr>
              <a:t>29400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122" name="object 122"/>
          <p:cNvSpPr txBox="1"/>
          <p:nvPr/>
        </p:nvSpPr>
        <p:spPr>
          <a:xfrm>
            <a:off x="14438639" y="11283436"/>
            <a:ext cx="17335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 b="1">
                <a:latin typeface="Arial Narrow"/>
                <a:cs typeface="Arial Narrow"/>
              </a:rPr>
              <a:t>4200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18608892" y="11283436"/>
            <a:ext cx="17335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 b="1">
                <a:latin typeface="Arial Narrow"/>
                <a:cs typeface="Arial Narrow"/>
              </a:rPr>
              <a:t>4200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17971361" y="11283436"/>
            <a:ext cx="17335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125" name="object 125"/>
          <p:cNvSpPr txBox="1"/>
          <p:nvPr/>
        </p:nvSpPr>
        <p:spPr>
          <a:xfrm>
            <a:off x="17391513" y="11283436"/>
            <a:ext cx="17335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126" name="object 126"/>
          <p:cNvSpPr txBox="1"/>
          <p:nvPr/>
        </p:nvSpPr>
        <p:spPr>
          <a:xfrm>
            <a:off x="16812677" y="11283436"/>
            <a:ext cx="17335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16233841" y="11283436"/>
            <a:ext cx="17335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15653993" y="11283436"/>
            <a:ext cx="17335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15075157" y="11283436"/>
            <a:ext cx="17335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13779115" y="11004592"/>
            <a:ext cx="78740" cy="88900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600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13778103" y="10707251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2900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13778103" y="10377354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1100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13778103" y="10086924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2400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13778103" y="9714526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2100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13778103" y="9408917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1600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13686015" y="8859599"/>
            <a:ext cx="170815" cy="130810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26300</a:t>
            </a:r>
            <a:endParaRPr sz="350">
              <a:latin typeface="Arial Narrow"/>
              <a:cs typeface="Arial Narrow"/>
            </a:endParaRPr>
          </a:p>
          <a:p>
            <a:pPr marL="22225">
              <a:lnSpc>
                <a:spcPct val="100000"/>
              </a:lnSpc>
              <a:spcBef>
                <a:spcPts val="305"/>
              </a:spcBef>
            </a:pPr>
            <a:r>
              <a:rPr dirty="0" sz="350" spc="5" b="1">
                <a:latin typeface="Arial Narrow"/>
                <a:cs typeface="Arial Narrow"/>
              </a:rPr>
              <a:t>4900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13778103" y="8334225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1600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138" name="object 138"/>
          <p:cNvSpPr txBox="1"/>
          <p:nvPr/>
        </p:nvSpPr>
        <p:spPr>
          <a:xfrm>
            <a:off x="13778103" y="8026592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2100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139" name="object 139"/>
          <p:cNvSpPr txBox="1"/>
          <p:nvPr/>
        </p:nvSpPr>
        <p:spPr>
          <a:xfrm>
            <a:off x="13778103" y="7654194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2400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140" name="object 140"/>
          <p:cNvSpPr txBox="1"/>
          <p:nvPr/>
        </p:nvSpPr>
        <p:spPr>
          <a:xfrm>
            <a:off x="13778103" y="7365787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1100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141" name="object 141"/>
          <p:cNvSpPr txBox="1"/>
          <p:nvPr/>
        </p:nvSpPr>
        <p:spPr>
          <a:xfrm>
            <a:off x="13778103" y="7033867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2900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142" name="object 142"/>
          <p:cNvSpPr txBox="1"/>
          <p:nvPr/>
        </p:nvSpPr>
        <p:spPr>
          <a:xfrm>
            <a:off x="13778103" y="6755409"/>
            <a:ext cx="78740" cy="88900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600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143" name="object 143"/>
          <p:cNvSpPr txBox="1"/>
          <p:nvPr/>
        </p:nvSpPr>
        <p:spPr>
          <a:xfrm>
            <a:off x="19629204" y="8859599"/>
            <a:ext cx="78740" cy="130810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26300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144" name="object 144"/>
          <p:cNvSpPr txBox="1"/>
          <p:nvPr/>
        </p:nvSpPr>
        <p:spPr>
          <a:xfrm>
            <a:off x="19537117" y="11004592"/>
            <a:ext cx="78740" cy="88900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600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145" name="object 145"/>
          <p:cNvSpPr txBox="1"/>
          <p:nvPr/>
        </p:nvSpPr>
        <p:spPr>
          <a:xfrm>
            <a:off x="19537117" y="10707251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2900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146" name="object 146"/>
          <p:cNvSpPr txBox="1"/>
          <p:nvPr/>
        </p:nvSpPr>
        <p:spPr>
          <a:xfrm>
            <a:off x="19538129" y="10377354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1100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147" name="object 147"/>
          <p:cNvSpPr txBox="1"/>
          <p:nvPr/>
        </p:nvSpPr>
        <p:spPr>
          <a:xfrm>
            <a:off x="19538129" y="10086924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2400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148" name="object 148"/>
          <p:cNvSpPr txBox="1"/>
          <p:nvPr/>
        </p:nvSpPr>
        <p:spPr>
          <a:xfrm>
            <a:off x="19538129" y="9714526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2100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149" name="object 149"/>
          <p:cNvSpPr txBox="1"/>
          <p:nvPr/>
        </p:nvSpPr>
        <p:spPr>
          <a:xfrm>
            <a:off x="19538129" y="9454455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1050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150" name="object 150"/>
          <p:cNvSpPr txBox="1"/>
          <p:nvPr/>
        </p:nvSpPr>
        <p:spPr>
          <a:xfrm>
            <a:off x="19538129" y="8622631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3000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151" name="object 151"/>
          <p:cNvSpPr txBox="1"/>
          <p:nvPr/>
        </p:nvSpPr>
        <p:spPr>
          <a:xfrm>
            <a:off x="19538129" y="8288687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1050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152" name="object 152"/>
          <p:cNvSpPr txBox="1"/>
          <p:nvPr/>
        </p:nvSpPr>
        <p:spPr>
          <a:xfrm>
            <a:off x="19538129" y="8026592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2100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153" name="object 153"/>
          <p:cNvSpPr txBox="1"/>
          <p:nvPr/>
        </p:nvSpPr>
        <p:spPr>
          <a:xfrm>
            <a:off x="19538129" y="7654194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2400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154" name="object 154"/>
          <p:cNvSpPr txBox="1"/>
          <p:nvPr/>
        </p:nvSpPr>
        <p:spPr>
          <a:xfrm>
            <a:off x="19538129" y="7365787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1100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19538129" y="7033867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2900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19538129" y="6755409"/>
            <a:ext cx="78740" cy="88900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600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19538129" y="9118487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3000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7791131" y="5793013"/>
            <a:ext cx="641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1</a:t>
            </a:r>
            <a:endParaRPr sz="550">
              <a:latin typeface="Arial"/>
              <a:cs typeface="Arial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8487354" y="5792001"/>
            <a:ext cx="641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2</a:t>
            </a:r>
            <a:endParaRPr sz="550">
              <a:latin typeface="Arial"/>
              <a:cs typeface="Arial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11381534" y="5792001"/>
            <a:ext cx="641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7</a:t>
            </a:r>
            <a:endParaRPr sz="550">
              <a:latin typeface="Arial"/>
              <a:cs typeface="Arial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11961383" y="5792001"/>
            <a:ext cx="641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8</a:t>
            </a:r>
            <a:endParaRPr sz="550">
              <a:latin typeface="Arial"/>
              <a:cs typeface="Arial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12656593" y="5792001"/>
            <a:ext cx="641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9</a:t>
            </a:r>
            <a:endParaRPr sz="550">
              <a:latin typeface="Arial"/>
              <a:cs typeface="Arial"/>
            </a:endParaRPr>
          </a:p>
        </p:txBody>
      </p:sp>
      <p:sp>
        <p:nvSpPr>
          <p:cNvPr id="163" name="object 163"/>
          <p:cNvSpPr txBox="1"/>
          <p:nvPr/>
        </p:nvSpPr>
        <p:spPr>
          <a:xfrm>
            <a:off x="7229498" y="5156722"/>
            <a:ext cx="71755" cy="22415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8300"/>
              </a:lnSpc>
              <a:spcBef>
                <a:spcPts val="100"/>
              </a:spcBef>
            </a:pPr>
            <a:r>
              <a:rPr dirty="0" sz="550" spc="-5">
                <a:latin typeface="Arial"/>
                <a:cs typeface="Arial"/>
              </a:rPr>
              <a:t>Б  А</a:t>
            </a:r>
            <a:endParaRPr sz="550">
              <a:latin typeface="Arial"/>
              <a:cs typeface="Arial"/>
            </a:endParaRPr>
          </a:p>
        </p:txBody>
      </p:sp>
      <p:sp>
        <p:nvSpPr>
          <p:cNvPr id="164" name="object 164"/>
          <p:cNvSpPr txBox="1"/>
          <p:nvPr/>
        </p:nvSpPr>
        <p:spPr>
          <a:xfrm>
            <a:off x="7230510" y="4692010"/>
            <a:ext cx="7175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В</a:t>
            </a:r>
            <a:endParaRPr sz="550">
              <a:latin typeface="Arial"/>
              <a:cs typeface="Arial"/>
            </a:endParaRPr>
          </a:p>
        </p:txBody>
      </p:sp>
      <p:sp>
        <p:nvSpPr>
          <p:cNvPr id="165" name="object 165"/>
          <p:cNvSpPr txBox="1"/>
          <p:nvPr/>
        </p:nvSpPr>
        <p:spPr>
          <a:xfrm>
            <a:off x="7233546" y="4510870"/>
            <a:ext cx="6350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Г</a:t>
            </a:r>
            <a:endParaRPr sz="550">
              <a:latin typeface="Arial"/>
              <a:cs typeface="Arial"/>
            </a:endParaRPr>
          </a:p>
        </p:txBody>
      </p:sp>
      <p:sp>
        <p:nvSpPr>
          <p:cNvPr id="166" name="object 166"/>
          <p:cNvSpPr txBox="1"/>
          <p:nvPr/>
        </p:nvSpPr>
        <p:spPr>
          <a:xfrm>
            <a:off x="7228486" y="4107102"/>
            <a:ext cx="7239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Д</a:t>
            </a:r>
            <a:endParaRPr sz="550">
              <a:latin typeface="Arial"/>
              <a:cs typeface="Arial"/>
            </a:endParaRPr>
          </a:p>
        </p:txBody>
      </p:sp>
      <p:sp>
        <p:nvSpPr>
          <p:cNvPr id="167" name="object 167"/>
          <p:cNvSpPr txBox="1"/>
          <p:nvPr/>
        </p:nvSpPr>
        <p:spPr>
          <a:xfrm>
            <a:off x="7229498" y="3766074"/>
            <a:ext cx="7175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Е</a:t>
            </a:r>
            <a:endParaRPr sz="550">
              <a:latin typeface="Arial"/>
              <a:cs typeface="Arial"/>
            </a:endParaRPr>
          </a:p>
        </p:txBody>
      </p:sp>
      <p:sp>
        <p:nvSpPr>
          <p:cNvPr id="168" name="object 168"/>
          <p:cNvSpPr txBox="1"/>
          <p:nvPr/>
        </p:nvSpPr>
        <p:spPr>
          <a:xfrm>
            <a:off x="7221402" y="3500943"/>
            <a:ext cx="895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Ж</a:t>
            </a:r>
            <a:endParaRPr sz="550">
              <a:latin typeface="Arial"/>
              <a:cs typeface="Arial"/>
            </a:endParaRPr>
          </a:p>
        </p:txBody>
      </p:sp>
      <p:sp>
        <p:nvSpPr>
          <p:cNvPr id="169" name="object 169"/>
          <p:cNvSpPr txBox="1"/>
          <p:nvPr/>
        </p:nvSpPr>
        <p:spPr>
          <a:xfrm>
            <a:off x="7229498" y="2690370"/>
            <a:ext cx="6604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К</a:t>
            </a:r>
            <a:endParaRPr sz="550">
              <a:latin typeface="Arial"/>
              <a:cs typeface="Arial"/>
            </a:endParaRPr>
          </a:p>
        </p:txBody>
      </p:sp>
      <p:sp>
        <p:nvSpPr>
          <p:cNvPr id="170" name="object 170"/>
          <p:cNvSpPr txBox="1"/>
          <p:nvPr/>
        </p:nvSpPr>
        <p:spPr>
          <a:xfrm>
            <a:off x="7227474" y="2425239"/>
            <a:ext cx="7112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Л</a:t>
            </a:r>
            <a:endParaRPr sz="550">
              <a:latin typeface="Arial"/>
              <a:cs typeface="Arial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7229498" y="1681455"/>
            <a:ext cx="7556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Н</a:t>
            </a:r>
            <a:endParaRPr sz="550">
              <a:latin typeface="Arial"/>
              <a:cs typeface="Arial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7226462" y="1501327"/>
            <a:ext cx="7937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О</a:t>
            </a:r>
            <a:endParaRPr sz="550">
              <a:latin typeface="Arial"/>
              <a:cs typeface="Arial"/>
            </a:endParaRPr>
          </a:p>
        </p:txBody>
      </p:sp>
      <p:sp>
        <p:nvSpPr>
          <p:cNvPr id="173" name="object 173"/>
          <p:cNvSpPr txBox="1"/>
          <p:nvPr/>
        </p:nvSpPr>
        <p:spPr>
          <a:xfrm>
            <a:off x="7229498" y="904501"/>
            <a:ext cx="75565" cy="22415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8300"/>
              </a:lnSpc>
              <a:spcBef>
                <a:spcPts val="100"/>
              </a:spcBef>
            </a:pPr>
            <a:r>
              <a:rPr dirty="0" sz="550" spc="-5">
                <a:latin typeface="Arial"/>
                <a:cs typeface="Arial"/>
              </a:rPr>
              <a:t>Р  П</a:t>
            </a:r>
            <a:endParaRPr sz="550">
              <a:latin typeface="Arial"/>
              <a:cs typeface="Arial"/>
            </a:endParaRPr>
          </a:p>
        </p:txBody>
      </p:sp>
      <p:sp>
        <p:nvSpPr>
          <p:cNvPr id="174" name="object 174"/>
          <p:cNvSpPr txBox="1"/>
          <p:nvPr/>
        </p:nvSpPr>
        <p:spPr>
          <a:xfrm>
            <a:off x="13393193" y="5163805"/>
            <a:ext cx="294640" cy="224154"/>
          </a:xfrm>
          <a:prstGeom prst="rect">
            <a:avLst/>
          </a:prstGeom>
        </p:spPr>
        <p:txBody>
          <a:bodyPr wrap="square" lIns="0" tIns="2794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220"/>
              </a:spcBef>
            </a:pPr>
            <a:r>
              <a:rPr dirty="0" baseline="5050" sz="825" spc="-7">
                <a:latin typeface="Arial"/>
                <a:cs typeface="Arial"/>
              </a:rPr>
              <a:t>Б</a:t>
            </a:r>
            <a:r>
              <a:rPr dirty="0" baseline="5050" sz="825" spc="262">
                <a:latin typeface="Arial"/>
                <a:cs typeface="Arial"/>
              </a:rPr>
              <a:t>  </a:t>
            </a:r>
            <a:r>
              <a:rPr dirty="0" baseline="5050" sz="825" spc="262">
                <a:latin typeface="Arial"/>
                <a:cs typeface="Arial"/>
              </a:rPr>
              <a:t> </a:t>
            </a:r>
            <a:r>
              <a:rPr dirty="0" sz="550" spc="-5">
                <a:latin typeface="Arial"/>
                <a:cs typeface="Arial"/>
              </a:rPr>
              <a:t>Б</a:t>
            </a:r>
            <a:endParaRPr sz="550">
              <a:latin typeface="Arial"/>
              <a:cs typeface="Arial"/>
            </a:endParaRPr>
          </a:p>
          <a:p>
            <a:pPr marL="38735">
              <a:lnSpc>
                <a:spcPct val="100000"/>
              </a:lnSpc>
              <a:spcBef>
                <a:spcPts val="120"/>
              </a:spcBef>
            </a:pPr>
            <a:r>
              <a:rPr dirty="0" baseline="5050" sz="825" spc="-7">
                <a:latin typeface="Arial"/>
                <a:cs typeface="Arial"/>
              </a:rPr>
              <a:t>А</a:t>
            </a:r>
            <a:r>
              <a:rPr dirty="0" baseline="5050" sz="825" spc="262">
                <a:latin typeface="Arial"/>
                <a:cs typeface="Arial"/>
              </a:rPr>
              <a:t>  </a:t>
            </a:r>
            <a:r>
              <a:rPr dirty="0" baseline="5050" sz="825" spc="262">
                <a:latin typeface="Arial"/>
                <a:cs typeface="Arial"/>
              </a:rPr>
              <a:t> </a:t>
            </a:r>
            <a:r>
              <a:rPr dirty="0" sz="550" spc="-5">
                <a:latin typeface="Arial"/>
                <a:cs typeface="Arial"/>
              </a:rPr>
              <a:t>А</a:t>
            </a:r>
            <a:endParaRPr sz="550">
              <a:latin typeface="Arial"/>
              <a:cs typeface="Arial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13419604" y="4692010"/>
            <a:ext cx="7175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В</a:t>
            </a:r>
            <a:endParaRPr sz="550">
              <a:latin typeface="Arial"/>
              <a:cs typeface="Arial"/>
            </a:endParaRPr>
          </a:p>
        </p:txBody>
      </p:sp>
      <p:sp>
        <p:nvSpPr>
          <p:cNvPr id="176" name="object 176"/>
          <p:cNvSpPr txBox="1"/>
          <p:nvPr/>
        </p:nvSpPr>
        <p:spPr>
          <a:xfrm>
            <a:off x="13422641" y="4510870"/>
            <a:ext cx="6350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Г</a:t>
            </a:r>
            <a:endParaRPr sz="550">
              <a:latin typeface="Arial"/>
              <a:cs typeface="Arial"/>
            </a:endParaRPr>
          </a:p>
        </p:txBody>
      </p:sp>
      <p:sp>
        <p:nvSpPr>
          <p:cNvPr id="177" name="object 177"/>
          <p:cNvSpPr txBox="1"/>
          <p:nvPr/>
        </p:nvSpPr>
        <p:spPr>
          <a:xfrm>
            <a:off x="13417581" y="4107102"/>
            <a:ext cx="7239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Д</a:t>
            </a:r>
            <a:endParaRPr sz="550">
              <a:latin typeface="Arial"/>
              <a:cs typeface="Arial"/>
            </a:endParaRPr>
          </a:p>
        </p:txBody>
      </p:sp>
      <p:sp>
        <p:nvSpPr>
          <p:cNvPr id="178" name="object 178"/>
          <p:cNvSpPr txBox="1"/>
          <p:nvPr/>
        </p:nvSpPr>
        <p:spPr>
          <a:xfrm>
            <a:off x="13418593" y="3766074"/>
            <a:ext cx="7175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Е</a:t>
            </a:r>
            <a:endParaRPr sz="550">
              <a:latin typeface="Arial"/>
              <a:cs typeface="Arial"/>
            </a:endParaRPr>
          </a:p>
        </p:txBody>
      </p:sp>
      <p:sp>
        <p:nvSpPr>
          <p:cNvPr id="179" name="object 179"/>
          <p:cNvSpPr txBox="1"/>
          <p:nvPr/>
        </p:nvSpPr>
        <p:spPr>
          <a:xfrm>
            <a:off x="13386210" y="3592019"/>
            <a:ext cx="14732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10">
                <a:latin typeface="Arial"/>
                <a:cs typeface="Arial"/>
              </a:rPr>
              <a:t>Ж/1</a:t>
            </a:r>
            <a:endParaRPr sz="550">
              <a:latin typeface="Arial"/>
              <a:cs typeface="Arial"/>
            </a:endParaRPr>
          </a:p>
        </p:txBody>
      </p:sp>
      <p:sp>
        <p:nvSpPr>
          <p:cNvPr id="180" name="object 180"/>
          <p:cNvSpPr txBox="1"/>
          <p:nvPr/>
        </p:nvSpPr>
        <p:spPr>
          <a:xfrm>
            <a:off x="13396329" y="2599294"/>
            <a:ext cx="12382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К/1</a:t>
            </a:r>
            <a:endParaRPr sz="550">
              <a:latin typeface="Arial"/>
              <a:cs typeface="Arial"/>
            </a:endParaRPr>
          </a:p>
        </p:txBody>
      </p:sp>
      <p:sp>
        <p:nvSpPr>
          <p:cNvPr id="181" name="object 181"/>
          <p:cNvSpPr txBox="1"/>
          <p:nvPr/>
        </p:nvSpPr>
        <p:spPr>
          <a:xfrm>
            <a:off x="13391168" y="2433334"/>
            <a:ext cx="2927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dirty="0" baseline="5050" sz="825" spc="-7">
                <a:latin typeface="Arial"/>
                <a:cs typeface="Arial"/>
              </a:rPr>
              <a:t>Л</a:t>
            </a:r>
            <a:r>
              <a:rPr dirty="0" baseline="5050" sz="825" spc="262">
                <a:latin typeface="Arial"/>
                <a:cs typeface="Arial"/>
              </a:rPr>
              <a:t>  </a:t>
            </a:r>
            <a:r>
              <a:rPr dirty="0" baseline="5050" sz="825" spc="262">
                <a:latin typeface="Arial"/>
                <a:cs typeface="Arial"/>
              </a:rPr>
              <a:t> </a:t>
            </a:r>
            <a:r>
              <a:rPr dirty="0" sz="550" spc="-5">
                <a:latin typeface="Arial"/>
                <a:cs typeface="Arial"/>
              </a:rPr>
              <a:t>Л</a:t>
            </a:r>
            <a:endParaRPr sz="550">
              <a:latin typeface="Arial"/>
              <a:cs typeface="Arial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13419604" y="2078139"/>
            <a:ext cx="8318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М</a:t>
            </a:r>
            <a:endParaRPr sz="550">
              <a:latin typeface="Arial"/>
              <a:cs typeface="Arial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13418593" y="1681455"/>
            <a:ext cx="7556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Н</a:t>
            </a:r>
            <a:endParaRPr sz="550">
              <a:latin typeface="Arial"/>
              <a:cs typeface="Arial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13415556" y="1501327"/>
            <a:ext cx="7937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О</a:t>
            </a:r>
            <a:endParaRPr sz="550">
              <a:latin typeface="Arial"/>
              <a:cs typeface="Arial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13419604" y="904501"/>
            <a:ext cx="75565" cy="22415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8300"/>
              </a:lnSpc>
              <a:spcBef>
                <a:spcPts val="100"/>
              </a:spcBef>
            </a:pPr>
            <a:r>
              <a:rPr dirty="0" sz="550" spc="-5">
                <a:latin typeface="Arial"/>
                <a:cs typeface="Arial"/>
              </a:rPr>
              <a:t>Р  П</a:t>
            </a:r>
            <a:endParaRPr sz="550">
              <a:latin typeface="Arial"/>
              <a:cs typeface="Arial"/>
            </a:endParaRPr>
          </a:p>
        </p:txBody>
      </p:sp>
      <p:sp>
        <p:nvSpPr>
          <p:cNvPr id="186" name="object 186"/>
          <p:cNvSpPr txBox="1"/>
          <p:nvPr/>
        </p:nvSpPr>
        <p:spPr>
          <a:xfrm>
            <a:off x="13421628" y="3095151"/>
            <a:ext cx="6731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З</a:t>
            </a:r>
            <a:endParaRPr sz="550">
              <a:latin typeface="Arial"/>
              <a:cs typeface="Arial"/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8084597" y="5513289"/>
            <a:ext cx="17335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 b="1">
                <a:latin typeface="Arial Narrow"/>
                <a:cs typeface="Arial Narrow"/>
              </a:rPr>
              <a:t>4200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12254848" y="5513289"/>
            <a:ext cx="17335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 b="1">
                <a:latin typeface="Arial Narrow"/>
                <a:cs typeface="Arial Narrow"/>
              </a:rPr>
              <a:t>4200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11617319" y="5513289"/>
            <a:ext cx="17335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11037471" y="5513289"/>
            <a:ext cx="17335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10458635" y="5513289"/>
            <a:ext cx="17335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192" name="object 192"/>
          <p:cNvSpPr txBox="1"/>
          <p:nvPr/>
        </p:nvSpPr>
        <p:spPr>
          <a:xfrm>
            <a:off x="9879799" y="5513289"/>
            <a:ext cx="17335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193" name="object 193"/>
          <p:cNvSpPr txBox="1"/>
          <p:nvPr/>
        </p:nvSpPr>
        <p:spPr>
          <a:xfrm>
            <a:off x="9300962" y="5513289"/>
            <a:ext cx="17335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194" name="object 194"/>
          <p:cNvSpPr txBox="1"/>
          <p:nvPr/>
        </p:nvSpPr>
        <p:spPr>
          <a:xfrm>
            <a:off x="8721114" y="5513289"/>
            <a:ext cx="17335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195" name="object 195"/>
          <p:cNvSpPr txBox="1"/>
          <p:nvPr/>
        </p:nvSpPr>
        <p:spPr>
          <a:xfrm>
            <a:off x="7425072" y="5233434"/>
            <a:ext cx="78740" cy="88900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600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196" name="object 196"/>
          <p:cNvSpPr txBox="1"/>
          <p:nvPr/>
        </p:nvSpPr>
        <p:spPr>
          <a:xfrm>
            <a:off x="7425072" y="4936092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2900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197" name="object 197"/>
          <p:cNvSpPr txBox="1"/>
          <p:nvPr/>
        </p:nvSpPr>
        <p:spPr>
          <a:xfrm>
            <a:off x="7424060" y="4606196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1100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198" name="object 198"/>
          <p:cNvSpPr txBox="1"/>
          <p:nvPr/>
        </p:nvSpPr>
        <p:spPr>
          <a:xfrm>
            <a:off x="7424060" y="4315766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2400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199" name="object 199"/>
          <p:cNvSpPr txBox="1"/>
          <p:nvPr/>
        </p:nvSpPr>
        <p:spPr>
          <a:xfrm>
            <a:off x="7424060" y="3943368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2100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200" name="object 200"/>
          <p:cNvSpPr txBox="1"/>
          <p:nvPr/>
        </p:nvSpPr>
        <p:spPr>
          <a:xfrm>
            <a:off x="7424060" y="3638770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1600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201" name="object 201"/>
          <p:cNvSpPr txBox="1"/>
          <p:nvPr/>
        </p:nvSpPr>
        <p:spPr>
          <a:xfrm>
            <a:off x="7331972" y="3089453"/>
            <a:ext cx="170815" cy="130810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26300</a:t>
            </a:r>
            <a:endParaRPr sz="350">
              <a:latin typeface="Arial Narrow"/>
              <a:cs typeface="Arial Narrow"/>
            </a:endParaRPr>
          </a:p>
          <a:p>
            <a:pPr marL="23495">
              <a:lnSpc>
                <a:spcPct val="100000"/>
              </a:lnSpc>
              <a:spcBef>
                <a:spcPts val="305"/>
              </a:spcBef>
            </a:pPr>
            <a:r>
              <a:rPr dirty="0" sz="350" spc="5" b="1">
                <a:latin typeface="Arial Narrow"/>
                <a:cs typeface="Arial Narrow"/>
              </a:rPr>
              <a:t>4900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202" name="object 202"/>
          <p:cNvSpPr txBox="1"/>
          <p:nvPr/>
        </p:nvSpPr>
        <p:spPr>
          <a:xfrm>
            <a:off x="7424060" y="2563066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1600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203" name="object 203"/>
          <p:cNvSpPr txBox="1"/>
          <p:nvPr/>
        </p:nvSpPr>
        <p:spPr>
          <a:xfrm>
            <a:off x="7424060" y="2256445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2100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204" name="object 204"/>
          <p:cNvSpPr txBox="1"/>
          <p:nvPr/>
        </p:nvSpPr>
        <p:spPr>
          <a:xfrm>
            <a:off x="7424060" y="1884047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2400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205" name="object 205"/>
          <p:cNvSpPr txBox="1"/>
          <p:nvPr/>
        </p:nvSpPr>
        <p:spPr>
          <a:xfrm>
            <a:off x="7424060" y="1595641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1100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206" name="object 206"/>
          <p:cNvSpPr txBox="1"/>
          <p:nvPr/>
        </p:nvSpPr>
        <p:spPr>
          <a:xfrm>
            <a:off x="7424060" y="1263721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2900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207" name="object 207"/>
          <p:cNvSpPr txBox="1"/>
          <p:nvPr/>
        </p:nvSpPr>
        <p:spPr>
          <a:xfrm>
            <a:off x="7424060" y="984250"/>
            <a:ext cx="78740" cy="88900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600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208" name="object 208"/>
          <p:cNvSpPr txBox="1"/>
          <p:nvPr/>
        </p:nvSpPr>
        <p:spPr>
          <a:xfrm>
            <a:off x="13275163" y="3089453"/>
            <a:ext cx="78740" cy="130810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26300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209" name="object 209"/>
          <p:cNvSpPr txBox="1"/>
          <p:nvPr/>
        </p:nvSpPr>
        <p:spPr>
          <a:xfrm>
            <a:off x="13182063" y="5233434"/>
            <a:ext cx="78740" cy="88900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600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210" name="object 210"/>
          <p:cNvSpPr txBox="1"/>
          <p:nvPr/>
        </p:nvSpPr>
        <p:spPr>
          <a:xfrm>
            <a:off x="13182063" y="4936092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2900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211" name="object 211"/>
          <p:cNvSpPr txBox="1"/>
          <p:nvPr/>
        </p:nvSpPr>
        <p:spPr>
          <a:xfrm>
            <a:off x="13183075" y="4606196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1100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212" name="object 212"/>
          <p:cNvSpPr txBox="1"/>
          <p:nvPr/>
        </p:nvSpPr>
        <p:spPr>
          <a:xfrm>
            <a:off x="13183075" y="4315766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2400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213" name="object 213"/>
          <p:cNvSpPr txBox="1"/>
          <p:nvPr/>
        </p:nvSpPr>
        <p:spPr>
          <a:xfrm>
            <a:off x="13183075" y="3943368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2100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214" name="object 214"/>
          <p:cNvSpPr txBox="1"/>
          <p:nvPr/>
        </p:nvSpPr>
        <p:spPr>
          <a:xfrm>
            <a:off x="13183075" y="3684308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1050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215" name="object 215"/>
          <p:cNvSpPr txBox="1"/>
          <p:nvPr/>
        </p:nvSpPr>
        <p:spPr>
          <a:xfrm>
            <a:off x="13183075" y="2851472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3000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216" name="object 216"/>
          <p:cNvSpPr txBox="1"/>
          <p:nvPr/>
        </p:nvSpPr>
        <p:spPr>
          <a:xfrm>
            <a:off x="13183075" y="2517528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1050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217" name="object 217"/>
          <p:cNvSpPr txBox="1"/>
          <p:nvPr/>
        </p:nvSpPr>
        <p:spPr>
          <a:xfrm>
            <a:off x="13183075" y="2256445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2100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218" name="object 218"/>
          <p:cNvSpPr txBox="1"/>
          <p:nvPr/>
        </p:nvSpPr>
        <p:spPr>
          <a:xfrm>
            <a:off x="13183075" y="1884047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2400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219" name="object 219"/>
          <p:cNvSpPr txBox="1"/>
          <p:nvPr/>
        </p:nvSpPr>
        <p:spPr>
          <a:xfrm>
            <a:off x="13183075" y="1595641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1100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220" name="object 220"/>
          <p:cNvSpPr txBox="1"/>
          <p:nvPr/>
        </p:nvSpPr>
        <p:spPr>
          <a:xfrm>
            <a:off x="13183075" y="1263721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2900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221" name="object 221"/>
          <p:cNvSpPr txBox="1"/>
          <p:nvPr/>
        </p:nvSpPr>
        <p:spPr>
          <a:xfrm>
            <a:off x="13183075" y="984250"/>
            <a:ext cx="78740" cy="88900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600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222" name="object 222"/>
          <p:cNvSpPr txBox="1"/>
          <p:nvPr/>
        </p:nvSpPr>
        <p:spPr>
          <a:xfrm>
            <a:off x="13183075" y="3348340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3000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223" name="object 223"/>
          <p:cNvSpPr txBox="1"/>
          <p:nvPr/>
        </p:nvSpPr>
        <p:spPr>
          <a:xfrm>
            <a:off x="12415749" y="5025528"/>
            <a:ext cx="267970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>
                <a:solidFill>
                  <a:srgbClr val="FF0000"/>
                </a:solidFill>
                <a:latin typeface="Arial Narrow"/>
                <a:cs typeface="Arial Narrow"/>
              </a:rPr>
              <a:t>-127</a:t>
            </a:r>
            <a:r>
              <a:rPr dirty="0" sz="600" spc="5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224" name="object 224"/>
          <p:cNvSpPr txBox="1"/>
          <p:nvPr/>
        </p:nvSpPr>
        <p:spPr>
          <a:xfrm>
            <a:off x="12513908" y="1043500"/>
            <a:ext cx="267970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>
                <a:solidFill>
                  <a:srgbClr val="FF0000"/>
                </a:solidFill>
                <a:latin typeface="Arial Narrow"/>
                <a:cs typeface="Arial Narrow"/>
              </a:rPr>
              <a:t>-127</a:t>
            </a:r>
            <a:r>
              <a:rPr dirty="0" sz="600" spc="5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225" name="object 225"/>
          <p:cNvSpPr txBox="1"/>
          <p:nvPr/>
        </p:nvSpPr>
        <p:spPr>
          <a:xfrm>
            <a:off x="12413725" y="3004662"/>
            <a:ext cx="267970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>
                <a:solidFill>
                  <a:srgbClr val="FF0000"/>
                </a:solidFill>
                <a:latin typeface="Arial Narrow"/>
                <a:cs typeface="Arial Narrow"/>
              </a:rPr>
              <a:t>-131</a:t>
            </a:r>
            <a:r>
              <a:rPr dirty="0" sz="600" spc="5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226" name="object 226"/>
          <p:cNvSpPr txBox="1"/>
          <p:nvPr/>
        </p:nvSpPr>
        <p:spPr>
          <a:xfrm>
            <a:off x="11944179" y="3004662"/>
            <a:ext cx="267970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>
                <a:solidFill>
                  <a:srgbClr val="FF0000"/>
                </a:solidFill>
                <a:latin typeface="Arial Narrow"/>
                <a:cs typeface="Arial Narrow"/>
              </a:rPr>
              <a:t>-135</a:t>
            </a:r>
            <a:r>
              <a:rPr dirty="0" sz="600" spc="5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227" name="object 227"/>
          <p:cNvSpPr txBox="1"/>
          <p:nvPr/>
        </p:nvSpPr>
        <p:spPr>
          <a:xfrm>
            <a:off x="11431120" y="3004662"/>
            <a:ext cx="267970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>
                <a:solidFill>
                  <a:srgbClr val="FF0000"/>
                </a:solidFill>
                <a:latin typeface="Arial Narrow"/>
                <a:cs typeface="Arial Narrow"/>
              </a:rPr>
              <a:t>-140</a:t>
            </a:r>
            <a:r>
              <a:rPr dirty="0" sz="600" spc="5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228" name="object 228"/>
          <p:cNvSpPr txBox="1"/>
          <p:nvPr/>
        </p:nvSpPr>
        <p:spPr>
          <a:xfrm>
            <a:off x="10918060" y="3004662"/>
            <a:ext cx="267970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>
                <a:solidFill>
                  <a:srgbClr val="FF0000"/>
                </a:solidFill>
                <a:latin typeface="Arial Narrow"/>
                <a:cs typeface="Arial Narrow"/>
              </a:rPr>
              <a:t>-144</a:t>
            </a:r>
            <a:r>
              <a:rPr dirty="0" sz="600" spc="5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229" name="object 229"/>
          <p:cNvSpPr txBox="1"/>
          <p:nvPr/>
        </p:nvSpPr>
        <p:spPr>
          <a:xfrm>
            <a:off x="10306842" y="3004662"/>
            <a:ext cx="267970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>
                <a:solidFill>
                  <a:srgbClr val="FF0000"/>
                </a:solidFill>
                <a:latin typeface="Arial Narrow"/>
                <a:cs typeface="Arial Narrow"/>
              </a:rPr>
              <a:t>-148</a:t>
            </a:r>
            <a:r>
              <a:rPr dirty="0" sz="600" spc="5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230" name="object 230"/>
          <p:cNvSpPr txBox="1"/>
          <p:nvPr/>
        </p:nvSpPr>
        <p:spPr>
          <a:xfrm>
            <a:off x="9254413" y="3004662"/>
            <a:ext cx="267970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>
                <a:solidFill>
                  <a:srgbClr val="FF0000"/>
                </a:solidFill>
                <a:latin typeface="Arial Narrow"/>
                <a:cs typeface="Arial Narrow"/>
              </a:rPr>
              <a:t>-153</a:t>
            </a:r>
            <a:r>
              <a:rPr dirty="0" sz="600" spc="5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231" name="object 231"/>
          <p:cNvSpPr txBox="1"/>
          <p:nvPr/>
        </p:nvSpPr>
        <p:spPr>
          <a:xfrm>
            <a:off x="7997569" y="3004662"/>
            <a:ext cx="267970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>
                <a:solidFill>
                  <a:srgbClr val="FF0000"/>
                </a:solidFill>
                <a:latin typeface="Arial Narrow"/>
                <a:cs typeface="Arial Narrow"/>
              </a:rPr>
              <a:t>-157</a:t>
            </a:r>
            <a:r>
              <a:rPr dirty="0" sz="600" spc="5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232" name="object 232"/>
          <p:cNvSpPr txBox="1"/>
          <p:nvPr/>
        </p:nvSpPr>
        <p:spPr>
          <a:xfrm>
            <a:off x="8933624" y="5610437"/>
            <a:ext cx="2129790" cy="55626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ctr" marL="514984">
              <a:lnSpc>
                <a:spcPct val="100000"/>
              </a:lnSpc>
              <a:spcBef>
                <a:spcPts val="135"/>
              </a:spcBef>
            </a:pPr>
            <a:r>
              <a:rPr dirty="0" sz="600" spc="15" b="1">
                <a:latin typeface="Arial Narrow"/>
                <a:cs typeface="Arial Narrow"/>
              </a:rPr>
              <a:t>29400</a:t>
            </a:r>
            <a:endParaRPr sz="600">
              <a:latin typeface="Arial Narrow"/>
              <a:cs typeface="Arial Narrow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550">
              <a:latin typeface="Arial Narrow"/>
              <a:cs typeface="Arial Narrow"/>
            </a:endParaRPr>
          </a:p>
          <a:p>
            <a:pPr algn="ctr" marR="55244">
              <a:lnSpc>
                <a:spcPct val="100000"/>
              </a:lnSpc>
              <a:spcBef>
                <a:spcPts val="5"/>
              </a:spcBef>
              <a:tabLst>
                <a:tab pos="580390" algn="l"/>
                <a:tab pos="1157605" algn="l"/>
                <a:tab pos="1737360" algn="l"/>
              </a:tabLst>
            </a:pPr>
            <a:r>
              <a:rPr dirty="0" sz="550" spc="-5">
                <a:latin typeface="Arial"/>
                <a:cs typeface="Arial"/>
              </a:rPr>
              <a:t>3	4	5	6</a:t>
            </a:r>
            <a:endParaRPr sz="5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55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dirty="0" sz="1200" spc="5">
                <a:latin typeface="Arial"/>
                <a:cs typeface="Arial"/>
              </a:rPr>
              <a:t>Інженерно-геологічний</a:t>
            </a:r>
            <a:r>
              <a:rPr dirty="0" sz="1200" spc="-30">
                <a:latin typeface="Arial"/>
                <a:cs typeface="Arial"/>
              </a:rPr>
              <a:t> </a:t>
            </a:r>
            <a:r>
              <a:rPr dirty="0" sz="1200">
                <a:latin typeface="Arial"/>
                <a:cs typeface="Arial"/>
              </a:rPr>
              <a:t>розріз</a:t>
            </a:r>
            <a:endParaRPr sz="1200">
              <a:latin typeface="Arial"/>
              <a:cs typeface="Arial"/>
            </a:endParaRPr>
          </a:p>
        </p:txBody>
      </p:sp>
      <p:sp>
        <p:nvSpPr>
          <p:cNvPr id="233" name="object 233"/>
          <p:cNvSpPr txBox="1"/>
          <p:nvPr/>
        </p:nvSpPr>
        <p:spPr>
          <a:xfrm>
            <a:off x="7766844" y="10286238"/>
            <a:ext cx="3695700" cy="210820"/>
          </a:xfrm>
          <a:prstGeom prst="rect">
            <a:avLst/>
          </a:prstGeom>
        </p:spPr>
        <p:txBody>
          <a:bodyPr wrap="square" lIns="0" tIns="1460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dirty="0" sz="1200" spc="5">
                <a:latin typeface="Arial"/>
                <a:cs typeface="Arial"/>
              </a:rPr>
              <a:t>Показники</a:t>
            </a:r>
            <a:r>
              <a:rPr dirty="0" sz="1200">
                <a:latin typeface="Arial"/>
                <a:cs typeface="Arial"/>
              </a:rPr>
              <a:t> </a:t>
            </a:r>
            <a:r>
              <a:rPr dirty="0" sz="1200" spc="5">
                <a:latin typeface="Arial"/>
                <a:cs typeface="Arial"/>
              </a:rPr>
              <a:t>фізико-механічних</a:t>
            </a:r>
            <a:r>
              <a:rPr dirty="0" sz="1200">
                <a:latin typeface="Arial"/>
                <a:cs typeface="Arial"/>
              </a:rPr>
              <a:t> властивостей </a:t>
            </a:r>
            <a:r>
              <a:rPr dirty="0" sz="1200" spc="5">
                <a:latin typeface="Arial"/>
                <a:cs typeface="Arial"/>
              </a:rPr>
              <a:t>грунтів</a:t>
            </a:r>
            <a:endParaRPr sz="1200">
              <a:latin typeface="Arial"/>
              <a:cs typeface="Arial"/>
            </a:endParaRPr>
          </a:p>
        </p:txBody>
      </p:sp>
      <p:sp>
        <p:nvSpPr>
          <p:cNvPr id="234" name="object 234"/>
          <p:cNvSpPr txBox="1"/>
          <p:nvPr/>
        </p:nvSpPr>
        <p:spPr>
          <a:xfrm>
            <a:off x="5033564" y="1679592"/>
            <a:ext cx="1817370" cy="210820"/>
          </a:xfrm>
          <a:prstGeom prst="rect">
            <a:avLst/>
          </a:prstGeom>
        </p:spPr>
        <p:txBody>
          <a:bodyPr wrap="square" lIns="0" tIns="1460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dirty="0" sz="1200">
                <a:latin typeface="Arial"/>
                <a:cs typeface="Arial"/>
              </a:rPr>
              <a:t>Надземна</a:t>
            </a:r>
            <a:r>
              <a:rPr dirty="0" sz="1200" spc="-20">
                <a:latin typeface="Arial"/>
                <a:cs typeface="Arial"/>
              </a:rPr>
              <a:t> </a:t>
            </a:r>
            <a:r>
              <a:rPr dirty="0" sz="1200" spc="5">
                <a:latin typeface="Arial"/>
                <a:cs typeface="Arial"/>
              </a:rPr>
              <a:t>частина</a:t>
            </a:r>
            <a:r>
              <a:rPr dirty="0" sz="1200" spc="-15">
                <a:latin typeface="Arial"/>
                <a:cs typeface="Arial"/>
              </a:rPr>
              <a:t> </a:t>
            </a:r>
            <a:r>
              <a:rPr dirty="0" sz="1200">
                <a:latin typeface="Arial"/>
                <a:cs typeface="Arial"/>
              </a:rPr>
              <a:t>27-ми</a:t>
            </a:r>
            <a:endParaRPr sz="1200">
              <a:latin typeface="Arial"/>
              <a:cs typeface="Arial"/>
            </a:endParaRPr>
          </a:p>
        </p:txBody>
      </p:sp>
      <p:sp>
        <p:nvSpPr>
          <p:cNvPr id="235" name="object 235"/>
          <p:cNvSpPr txBox="1"/>
          <p:nvPr/>
        </p:nvSpPr>
        <p:spPr>
          <a:xfrm>
            <a:off x="5035587" y="1808281"/>
            <a:ext cx="2325370" cy="378460"/>
          </a:xfrm>
          <a:prstGeom prst="rect">
            <a:avLst/>
          </a:prstGeom>
        </p:spPr>
        <p:txBody>
          <a:bodyPr wrap="square" lIns="0" tIns="7302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75"/>
              </a:spcBef>
            </a:pPr>
            <a:r>
              <a:rPr dirty="0" sz="1200" spc="5">
                <a:latin typeface="Arial"/>
                <a:cs typeface="Arial"/>
              </a:rPr>
              <a:t>поверхового</a:t>
            </a:r>
            <a:r>
              <a:rPr dirty="0" sz="1200" spc="-10">
                <a:latin typeface="Arial"/>
                <a:cs typeface="Arial"/>
              </a:rPr>
              <a:t> </a:t>
            </a:r>
            <a:r>
              <a:rPr dirty="0" sz="1200" spc="5">
                <a:latin typeface="Arial"/>
                <a:cs typeface="Arial"/>
              </a:rPr>
              <a:t>житлового</a:t>
            </a:r>
            <a:r>
              <a:rPr dirty="0" sz="1200" spc="-15">
                <a:latin typeface="Arial"/>
                <a:cs typeface="Arial"/>
              </a:rPr>
              <a:t> </a:t>
            </a:r>
            <a:r>
              <a:rPr dirty="0" sz="1200" spc="5">
                <a:latin typeface="Arial"/>
                <a:cs typeface="Arial"/>
              </a:rPr>
              <a:t>будинку</a:t>
            </a:r>
            <a:endParaRPr sz="1200">
              <a:latin typeface="Arial"/>
              <a:cs typeface="Arial"/>
            </a:endParaRPr>
          </a:p>
          <a:p>
            <a:pPr algn="r" marR="51435">
              <a:lnSpc>
                <a:spcPct val="100000"/>
              </a:lnSpc>
              <a:spcBef>
                <a:spcPts val="204"/>
              </a:spcBef>
            </a:pPr>
            <a:r>
              <a:rPr dirty="0" sz="550" spc="-5">
                <a:latin typeface="Arial"/>
                <a:cs typeface="Arial"/>
              </a:rPr>
              <a:t>М</a:t>
            </a:r>
            <a:endParaRPr sz="550">
              <a:latin typeface="Arial"/>
              <a:cs typeface="Arial"/>
            </a:endParaRPr>
          </a:p>
        </p:txBody>
      </p:sp>
      <p:sp>
        <p:nvSpPr>
          <p:cNvPr id="236" name="object 236"/>
          <p:cNvSpPr txBox="1"/>
          <p:nvPr/>
        </p:nvSpPr>
        <p:spPr>
          <a:xfrm rot="1800000">
            <a:off x="1748389" y="7545518"/>
            <a:ext cx="270489" cy="82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635"/>
              </a:lnSpc>
            </a:pPr>
            <a:r>
              <a:rPr dirty="0" sz="650">
                <a:latin typeface="GOST Common"/>
                <a:cs typeface="GOST Common"/>
              </a:rPr>
              <a:t>82,65</a:t>
            </a:r>
            <a:r>
              <a:rPr dirty="0" sz="650" spc="-10">
                <a:latin typeface="GOST Common"/>
                <a:cs typeface="GOST Common"/>
              </a:rPr>
              <a:t> </a:t>
            </a:r>
            <a:r>
              <a:rPr dirty="0" sz="650">
                <a:latin typeface="GOST Common"/>
                <a:cs typeface="GOST Common"/>
              </a:rPr>
              <a:t>м</a:t>
            </a:r>
            <a:endParaRPr sz="650">
              <a:latin typeface="GOST Common"/>
              <a:cs typeface="GOST Common"/>
            </a:endParaRPr>
          </a:p>
        </p:txBody>
      </p:sp>
      <p:sp>
        <p:nvSpPr>
          <p:cNvPr id="237" name="object 237"/>
          <p:cNvSpPr txBox="1"/>
          <p:nvPr/>
        </p:nvSpPr>
        <p:spPr>
          <a:xfrm rot="20520000">
            <a:off x="5090421" y="7572533"/>
            <a:ext cx="236342" cy="82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640"/>
              </a:lnSpc>
            </a:pPr>
            <a:r>
              <a:rPr dirty="0" sz="650">
                <a:latin typeface="GOST Common"/>
                <a:cs typeface="GOST Common"/>
              </a:rPr>
              <a:t>95,4</a:t>
            </a:r>
            <a:r>
              <a:rPr dirty="0" sz="650" spc="-5">
                <a:latin typeface="GOST Common"/>
                <a:cs typeface="GOST Common"/>
              </a:rPr>
              <a:t> </a:t>
            </a:r>
            <a:r>
              <a:rPr dirty="0" sz="650">
                <a:latin typeface="GOST Common"/>
                <a:cs typeface="GOST Common"/>
              </a:rPr>
              <a:t>м</a:t>
            </a:r>
            <a:endParaRPr sz="650">
              <a:latin typeface="GOST Common"/>
              <a:cs typeface="GOST Common"/>
            </a:endParaRPr>
          </a:p>
        </p:txBody>
      </p:sp>
      <p:sp>
        <p:nvSpPr>
          <p:cNvPr id="238" name="object 238"/>
          <p:cNvSpPr txBox="1"/>
          <p:nvPr/>
        </p:nvSpPr>
        <p:spPr>
          <a:xfrm>
            <a:off x="7090536" y="5270515"/>
            <a:ext cx="109220" cy="20193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735"/>
              </a:lnSpc>
            </a:pPr>
            <a:r>
              <a:rPr dirty="0" sz="650">
                <a:latin typeface="GOST Common"/>
                <a:cs typeface="GOST Common"/>
              </a:rPr>
              <a:t>10,75</a:t>
            </a:r>
            <a:endParaRPr sz="650">
              <a:latin typeface="GOST Common"/>
              <a:cs typeface="GOST Common"/>
            </a:endParaRPr>
          </a:p>
        </p:txBody>
      </p:sp>
      <p:sp>
        <p:nvSpPr>
          <p:cNvPr id="239" name="object 239"/>
          <p:cNvSpPr txBox="1"/>
          <p:nvPr/>
        </p:nvSpPr>
        <p:spPr>
          <a:xfrm>
            <a:off x="7090536" y="6138373"/>
            <a:ext cx="109220" cy="17780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735"/>
              </a:lnSpc>
            </a:pPr>
            <a:r>
              <a:rPr dirty="0" sz="650">
                <a:latin typeface="GOST Common"/>
                <a:cs typeface="GOST Common"/>
              </a:rPr>
              <a:t>27,4</a:t>
            </a:r>
            <a:endParaRPr sz="650">
              <a:latin typeface="GOST Common"/>
              <a:cs typeface="GOST Common"/>
            </a:endParaRPr>
          </a:p>
        </p:txBody>
      </p:sp>
      <p:sp>
        <p:nvSpPr>
          <p:cNvPr id="240" name="object 240"/>
          <p:cNvSpPr txBox="1"/>
          <p:nvPr/>
        </p:nvSpPr>
        <p:spPr>
          <a:xfrm>
            <a:off x="7228162" y="5848013"/>
            <a:ext cx="109220" cy="2698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735"/>
              </a:lnSpc>
            </a:pPr>
            <a:r>
              <a:rPr dirty="0" sz="650">
                <a:latin typeface="GOST Common"/>
                <a:cs typeface="GOST Common"/>
              </a:rPr>
              <a:t>38,15</a:t>
            </a:r>
            <a:r>
              <a:rPr dirty="0" sz="650">
                <a:latin typeface="GOST Common"/>
                <a:cs typeface="GOST Common"/>
              </a:rPr>
              <a:t> </a:t>
            </a:r>
            <a:r>
              <a:rPr dirty="0" sz="650">
                <a:latin typeface="GOST Common"/>
                <a:cs typeface="GOST Common"/>
              </a:rPr>
              <a:t>м</a:t>
            </a:r>
            <a:endParaRPr sz="650">
              <a:latin typeface="GOST Common"/>
              <a:cs typeface="GOST Common"/>
            </a:endParaRPr>
          </a:p>
        </p:txBody>
      </p:sp>
      <p:sp>
        <p:nvSpPr>
          <p:cNvPr id="241" name="object 241"/>
          <p:cNvSpPr txBox="1"/>
          <p:nvPr/>
        </p:nvSpPr>
        <p:spPr>
          <a:xfrm>
            <a:off x="3819222" y="8313298"/>
            <a:ext cx="3258820" cy="601345"/>
          </a:xfrm>
          <a:prstGeom prst="rect">
            <a:avLst/>
          </a:prstGeom>
        </p:spPr>
        <p:txBody>
          <a:bodyPr wrap="square" lIns="0" tIns="10795" rIns="0" bIns="0" rtlCol="0" vert="horz">
            <a:spAutoFit/>
          </a:bodyPr>
          <a:lstStyle/>
          <a:p>
            <a:pPr marL="1711325" marR="5080" indent="-542925">
              <a:lnSpc>
                <a:spcPts val="1050"/>
              </a:lnSpc>
              <a:spcBef>
                <a:spcPts val="85"/>
              </a:spcBef>
            </a:pPr>
            <a:r>
              <a:rPr dirty="0" sz="800" spc="10">
                <a:latin typeface="Arial"/>
                <a:cs typeface="Arial"/>
              </a:rPr>
              <a:t>ІГЕ</a:t>
            </a:r>
            <a:r>
              <a:rPr dirty="0" sz="800" spc="15">
                <a:latin typeface="Arial"/>
                <a:cs typeface="Arial"/>
              </a:rPr>
              <a:t> </a:t>
            </a:r>
            <a:r>
              <a:rPr dirty="0" sz="800" spc="5">
                <a:latin typeface="Arial"/>
                <a:cs typeface="Arial"/>
              </a:rPr>
              <a:t>-</a:t>
            </a:r>
            <a:r>
              <a:rPr dirty="0" sz="800" spc="15">
                <a:latin typeface="Arial"/>
                <a:cs typeface="Arial"/>
              </a:rPr>
              <a:t> </a:t>
            </a:r>
            <a:r>
              <a:rPr dirty="0" sz="800" spc="5">
                <a:latin typeface="Arial"/>
                <a:cs typeface="Arial"/>
              </a:rPr>
              <a:t>2:</a:t>
            </a:r>
            <a:r>
              <a:rPr dirty="0" sz="800" spc="15">
                <a:latin typeface="Arial"/>
                <a:cs typeface="Arial"/>
              </a:rPr>
              <a:t> </a:t>
            </a:r>
            <a:r>
              <a:rPr dirty="0" sz="800" spc="10">
                <a:latin typeface="Arial"/>
                <a:cs typeface="Arial"/>
              </a:rPr>
              <a:t>Пісок</a:t>
            </a:r>
            <a:r>
              <a:rPr dirty="0" sz="800" spc="15">
                <a:latin typeface="Arial"/>
                <a:cs typeface="Arial"/>
              </a:rPr>
              <a:t> </a:t>
            </a:r>
            <a:r>
              <a:rPr dirty="0" sz="800" spc="5">
                <a:latin typeface="Arial"/>
                <a:cs typeface="Arial"/>
              </a:rPr>
              <a:t>дрібний,</a:t>
            </a:r>
            <a:r>
              <a:rPr dirty="0" sz="800" spc="15">
                <a:latin typeface="Arial"/>
                <a:cs typeface="Arial"/>
              </a:rPr>
              <a:t> </a:t>
            </a:r>
            <a:r>
              <a:rPr dirty="0" sz="800" spc="10">
                <a:latin typeface="Arial"/>
                <a:cs typeface="Arial"/>
              </a:rPr>
              <a:t>середньої</a:t>
            </a:r>
            <a:r>
              <a:rPr dirty="0" sz="800" spc="15">
                <a:latin typeface="Arial"/>
                <a:cs typeface="Arial"/>
              </a:rPr>
              <a:t> </a:t>
            </a:r>
            <a:r>
              <a:rPr dirty="0" sz="800" spc="10">
                <a:latin typeface="Arial"/>
                <a:cs typeface="Arial"/>
              </a:rPr>
              <a:t>щільності </a:t>
            </a:r>
            <a:r>
              <a:rPr dirty="0" sz="800" spc="-210">
                <a:latin typeface="Arial"/>
                <a:cs typeface="Arial"/>
              </a:rPr>
              <a:t> </a:t>
            </a:r>
            <a:r>
              <a:rPr dirty="0" baseline="3472" sz="1200" spc="22">
                <a:latin typeface="Arial"/>
                <a:cs typeface="Arial"/>
              </a:rPr>
              <a:t>Е</a:t>
            </a:r>
            <a:r>
              <a:rPr dirty="0" baseline="3472" sz="1200">
                <a:latin typeface="Arial"/>
                <a:cs typeface="Arial"/>
              </a:rPr>
              <a:t> </a:t>
            </a:r>
            <a:r>
              <a:rPr dirty="0" baseline="3472" sz="1200" spc="22">
                <a:latin typeface="Arial"/>
                <a:cs typeface="Arial"/>
              </a:rPr>
              <a:t>=</a:t>
            </a:r>
            <a:r>
              <a:rPr dirty="0" baseline="3472" sz="1200">
                <a:latin typeface="Arial"/>
                <a:cs typeface="Arial"/>
              </a:rPr>
              <a:t> </a:t>
            </a:r>
            <a:r>
              <a:rPr dirty="0" baseline="3472" sz="1200" spc="15">
                <a:latin typeface="Arial"/>
                <a:cs typeface="Arial"/>
              </a:rPr>
              <a:t>28</a:t>
            </a:r>
            <a:r>
              <a:rPr dirty="0" baseline="3472" sz="1200" spc="7">
                <a:latin typeface="Arial"/>
                <a:cs typeface="Arial"/>
              </a:rPr>
              <a:t> </a:t>
            </a:r>
            <a:r>
              <a:rPr dirty="0" baseline="3472" sz="1200" spc="22">
                <a:latin typeface="Arial"/>
                <a:cs typeface="Arial"/>
              </a:rPr>
              <a:t>МПа;</a:t>
            </a:r>
            <a:r>
              <a:rPr dirty="0" baseline="3472" sz="1200" spc="7">
                <a:latin typeface="Arial"/>
                <a:cs typeface="Arial"/>
              </a:rPr>
              <a:t> </a:t>
            </a:r>
            <a:r>
              <a:rPr dirty="0" sz="950" spc="-5">
                <a:latin typeface="Times New Roman"/>
                <a:cs typeface="Times New Roman"/>
              </a:rPr>
              <a:t>υ</a:t>
            </a:r>
            <a:r>
              <a:rPr dirty="0" sz="950" spc="-2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=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0,32</a:t>
            </a:r>
            <a:endParaRPr sz="850">
              <a:latin typeface="Times New Roman"/>
              <a:cs typeface="Times New Roman"/>
            </a:endParaRPr>
          </a:p>
          <a:p>
            <a:pPr marL="263525" marR="1746250" indent="-251460">
              <a:lnSpc>
                <a:spcPts val="1040"/>
              </a:lnSpc>
              <a:spcBef>
                <a:spcPts val="380"/>
              </a:spcBef>
            </a:pPr>
            <a:r>
              <a:rPr dirty="0" sz="800" spc="10">
                <a:latin typeface="Arial"/>
                <a:cs typeface="Arial"/>
              </a:rPr>
              <a:t>ІГЕ </a:t>
            </a:r>
            <a:r>
              <a:rPr dirty="0" sz="800" spc="5">
                <a:latin typeface="Arial"/>
                <a:cs typeface="Arial"/>
              </a:rPr>
              <a:t>- 3: </a:t>
            </a:r>
            <a:r>
              <a:rPr dirty="0" sz="800" spc="10">
                <a:latin typeface="Arial"/>
                <a:cs typeface="Arial"/>
              </a:rPr>
              <a:t>Пісок </a:t>
            </a:r>
            <a:r>
              <a:rPr dirty="0" sz="800" spc="5">
                <a:latin typeface="Arial"/>
                <a:cs typeface="Arial"/>
              </a:rPr>
              <a:t>дрібний, </a:t>
            </a:r>
            <a:r>
              <a:rPr dirty="0" sz="800" spc="15">
                <a:latin typeface="Arial"/>
                <a:cs typeface="Arial"/>
              </a:rPr>
              <a:t>щільний </a:t>
            </a:r>
            <a:r>
              <a:rPr dirty="0" sz="800" spc="-210">
                <a:latin typeface="Arial"/>
                <a:cs typeface="Arial"/>
              </a:rPr>
              <a:t> </a:t>
            </a:r>
            <a:r>
              <a:rPr dirty="0" sz="800" spc="15">
                <a:latin typeface="Arial"/>
                <a:cs typeface="Arial"/>
              </a:rPr>
              <a:t>Е</a:t>
            </a:r>
            <a:r>
              <a:rPr dirty="0" sz="800">
                <a:latin typeface="Arial"/>
                <a:cs typeface="Arial"/>
              </a:rPr>
              <a:t> </a:t>
            </a:r>
            <a:r>
              <a:rPr dirty="0" sz="800" spc="15">
                <a:latin typeface="Arial"/>
                <a:cs typeface="Arial"/>
              </a:rPr>
              <a:t>=</a:t>
            </a:r>
            <a:r>
              <a:rPr dirty="0" sz="800">
                <a:latin typeface="Arial"/>
                <a:cs typeface="Arial"/>
              </a:rPr>
              <a:t> </a:t>
            </a:r>
            <a:r>
              <a:rPr dirty="0" sz="800" spc="10">
                <a:latin typeface="Arial"/>
                <a:cs typeface="Arial"/>
              </a:rPr>
              <a:t>60</a:t>
            </a:r>
            <a:r>
              <a:rPr dirty="0" sz="800">
                <a:latin typeface="Arial"/>
                <a:cs typeface="Arial"/>
              </a:rPr>
              <a:t> </a:t>
            </a:r>
            <a:r>
              <a:rPr dirty="0" sz="800" spc="15">
                <a:latin typeface="Arial"/>
                <a:cs typeface="Arial"/>
              </a:rPr>
              <a:t>МПа;</a:t>
            </a:r>
            <a:r>
              <a:rPr dirty="0" sz="800" spc="5">
                <a:latin typeface="Arial"/>
                <a:cs typeface="Arial"/>
              </a:rPr>
              <a:t> </a:t>
            </a:r>
            <a:r>
              <a:rPr dirty="0" sz="950" spc="-5">
                <a:latin typeface="Times New Roman"/>
                <a:cs typeface="Times New Roman"/>
              </a:rPr>
              <a:t>υ</a:t>
            </a:r>
            <a:r>
              <a:rPr dirty="0" sz="950" spc="-2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=</a:t>
            </a:r>
            <a:r>
              <a:rPr dirty="0" sz="85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0,32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242" name="object 242"/>
          <p:cNvSpPr txBox="1"/>
          <p:nvPr/>
        </p:nvSpPr>
        <p:spPr>
          <a:xfrm>
            <a:off x="14668352" y="6332545"/>
            <a:ext cx="4020185" cy="210820"/>
          </a:xfrm>
          <a:prstGeom prst="rect">
            <a:avLst/>
          </a:prstGeom>
        </p:spPr>
        <p:txBody>
          <a:bodyPr wrap="square" lIns="0" tIns="1460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dirty="0" sz="1200" spc="5">
                <a:latin typeface="Arial"/>
                <a:cs typeface="Arial"/>
              </a:rPr>
              <a:t>Армування</a:t>
            </a:r>
            <a:r>
              <a:rPr dirty="0" sz="1200">
                <a:latin typeface="Arial"/>
                <a:cs typeface="Arial"/>
              </a:rPr>
              <a:t> нижньої</a:t>
            </a:r>
            <a:r>
              <a:rPr dirty="0" sz="1200" spc="5">
                <a:latin typeface="Arial"/>
                <a:cs typeface="Arial"/>
              </a:rPr>
              <a:t> межі</a:t>
            </a:r>
            <a:r>
              <a:rPr dirty="0" sz="1200" spc="10">
                <a:latin typeface="Arial"/>
                <a:cs typeface="Arial"/>
              </a:rPr>
              <a:t> </a:t>
            </a:r>
            <a:r>
              <a:rPr dirty="0" sz="1200" spc="5">
                <a:latin typeface="Arial"/>
                <a:cs typeface="Arial"/>
              </a:rPr>
              <a:t>плитного фундаменту по</a:t>
            </a:r>
            <a:r>
              <a:rPr dirty="0" sz="1200" spc="10">
                <a:latin typeface="Arial"/>
                <a:cs typeface="Arial"/>
              </a:rPr>
              <a:t> </a:t>
            </a:r>
            <a:r>
              <a:rPr dirty="0" sz="1200">
                <a:latin typeface="Arial"/>
                <a:cs typeface="Arial"/>
              </a:rPr>
              <a:t>осі </a:t>
            </a:r>
            <a:r>
              <a:rPr dirty="0" sz="1200" spc="5">
                <a:latin typeface="Arial"/>
                <a:cs typeface="Arial"/>
              </a:rPr>
              <a:t>Y</a:t>
            </a:r>
            <a:endParaRPr sz="1200">
              <a:latin typeface="Arial"/>
              <a:cs typeface="Arial"/>
            </a:endParaRPr>
          </a:p>
        </p:txBody>
      </p:sp>
      <p:sp>
        <p:nvSpPr>
          <p:cNvPr id="243" name="object 243"/>
          <p:cNvSpPr txBox="1"/>
          <p:nvPr/>
        </p:nvSpPr>
        <p:spPr>
          <a:xfrm>
            <a:off x="12900473" y="6048551"/>
            <a:ext cx="1492885" cy="283845"/>
          </a:xfrm>
          <a:prstGeom prst="rect">
            <a:avLst/>
          </a:prstGeom>
        </p:spPr>
        <p:txBody>
          <a:bodyPr wrap="square" lIns="0" tIns="6350" rIns="0" bIns="0" rtlCol="0" vert="horz">
            <a:spAutoFit/>
          </a:bodyPr>
          <a:lstStyle/>
          <a:p>
            <a:pPr marL="12700" marR="5080">
              <a:lnSpc>
                <a:spcPct val="107900"/>
              </a:lnSpc>
              <a:spcBef>
                <a:spcPts val="50"/>
              </a:spcBef>
            </a:pPr>
            <a:r>
              <a:rPr dirty="0" sz="800" spc="15">
                <a:solidFill>
                  <a:srgbClr val="FF0000"/>
                </a:solidFill>
                <a:latin typeface="Arial"/>
                <a:cs typeface="Arial"/>
              </a:rPr>
              <a:t>Ø28</a:t>
            </a:r>
            <a:r>
              <a:rPr dirty="0" sz="800" spc="-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5">
                <a:solidFill>
                  <a:srgbClr val="FF0000"/>
                </a:solidFill>
                <a:latin typeface="Arial"/>
                <a:cs typeface="Arial"/>
              </a:rPr>
              <a:t>А500С</a:t>
            </a:r>
            <a:r>
              <a:rPr dirty="0" sz="800" spc="-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0">
                <a:solidFill>
                  <a:srgbClr val="FF0000"/>
                </a:solidFill>
                <a:latin typeface="Arial"/>
                <a:cs typeface="Arial"/>
              </a:rPr>
              <a:t>з</a:t>
            </a:r>
            <a:r>
              <a:rPr dirty="0" sz="800" spc="-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5">
                <a:solidFill>
                  <a:srgbClr val="FF0000"/>
                </a:solidFill>
                <a:latin typeface="Arial"/>
                <a:cs typeface="Arial"/>
              </a:rPr>
              <a:t>кроком</a:t>
            </a:r>
            <a:r>
              <a:rPr dirty="0" sz="80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0">
                <a:solidFill>
                  <a:srgbClr val="FF0000"/>
                </a:solidFill>
                <a:latin typeface="Arial"/>
                <a:cs typeface="Arial"/>
              </a:rPr>
              <a:t>200</a:t>
            </a:r>
            <a:r>
              <a:rPr dirty="0" sz="800" spc="-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5">
                <a:solidFill>
                  <a:srgbClr val="FF0000"/>
                </a:solidFill>
                <a:latin typeface="Arial"/>
                <a:cs typeface="Arial"/>
              </a:rPr>
              <a:t>мм</a:t>
            </a:r>
            <a:r>
              <a:rPr dirty="0" sz="800" spc="-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5">
                <a:solidFill>
                  <a:srgbClr val="FF0000"/>
                </a:solidFill>
                <a:latin typeface="Arial"/>
                <a:cs typeface="Arial"/>
              </a:rPr>
              <a:t>+ </a:t>
            </a:r>
            <a:r>
              <a:rPr dirty="0" sz="800" spc="-204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5">
                <a:solidFill>
                  <a:srgbClr val="FF0000"/>
                </a:solidFill>
                <a:latin typeface="Arial"/>
                <a:cs typeface="Arial"/>
              </a:rPr>
              <a:t>Ø32</a:t>
            </a:r>
            <a:r>
              <a:rPr dirty="0" sz="800" spc="-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5">
                <a:solidFill>
                  <a:srgbClr val="FF0000"/>
                </a:solidFill>
                <a:latin typeface="Arial"/>
                <a:cs typeface="Arial"/>
              </a:rPr>
              <a:t>А500С</a:t>
            </a:r>
            <a:r>
              <a:rPr dirty="0" sz="80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0">
                <a:solidFill>
                  <a:srgbClr val="FF0000"/>
                </a:solidFill>
                <a:latin typeface="Arial"/>
                <a:cs typeface="Arial"/>
              </a:rPr>
              <a:t>з</a:t>
            </a:r>
            <a:r>
              <a:rPr dirty="0" sz="80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5">
                <a:solidFill>
                  <a:srgbClr val="FF0000"/>
                </a:solidFill>
                <a:latin typeface="Arial"/>
                <a:cs typeface="Arial"/>
              </a:rPr>
              <a:t>кроком</a:t>
            </a:r>
            <a:r>
              <a:rPr dirty="0" sz="800" spc="-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0">
                <a:solidFill>
                  <a:srgbClr val="FF0000"/>
                </a:solidFill>
                <a:latin typeface="Arial"/>
                <a:cs typeface="Arial"/>
              </a:rPr>
              <a:t>200</a:t>
            </a:r>
            <a:r>
              <a:rPr dirty="0" sz="80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5">
                <a:solidFill>
                  <a:srgbClr val="FF0000"/>
                </a:solidFill>
                <a:latin typeface="Arial"/>
                <a:cs typeface="Arial"/>
              </a:rPr>
              <a:t>мм</a:t>
            </a:r>
            <a:endParaRPr sz="800">
              <a:latin typeface="Arial"/>
              <a:cs typeface="Arial"/>
            </a:endParaRPr>
          </a:p>
        </p:txBody>
      </p:sp>
      <p:sp>
        <p:nvSpPr>
          <p:cNvPr id="244" name="object 244"/>
          <p:cNvSpPr txBox="1"/>
          <p:nvPr/>
        </p:nvSpPr>
        <p:spPr>
          <a:xfrm>
            <a:off x="16794463" y="6050575"/>
            <a:ext cx="3071495" cy="281305"/>
          </a:xfrm>
          <a:prstGeom prst="rect">
            <a:avLst/>
          </a:prstGeom>
        </p:spPr>
        <p:txBody>
          <a:bodyPr wrap="square" lIns="0" tIns="8890" rIns="0" bIns="0" rtlCol="0" vert="horz">
            <a:spAutoFit/>
          </a:bodyPr>
          <a:lstStyle/>
          <a:p>
            <a:pPr marL="12700" marR="5080">
              <a:lnSpc>
                <a:spcPct val="106200"/>
              </a:lnSpc>
              <a:spcBef>
                <a:spcPts val="70"/>
              </a:spcBef>
              <a:tabLst>
                <a:tab pos="1682114" algn="l"/>
              </a:tabLst>
            </a:pPr>
            <a:r>
              <a:rPr dirty="0" sz="800" spc="15">
                <a:solidFill>
                  <a:srgbClr val="FF0000"/>
                </a:solidFill>
                <a:latin typeface="Arial"/>
                <a:cs typeface="Arial"/>
              </a:rPr>
              <a:t>Ø28</a:t>
            </a:r>
            <a:r>
              <a:rPr dirty="0" sz="800" spc="1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5">
                <a:solidFill>
                  <a:srgbClr val="FF0000"/>
                </a:solidFill>
                <a:latin typeface="Arial"/>
                <a:cs typeface="Arial"/>
              </a:rPr>
              <a:t>А500С</a:t>
            </a:r>
            <a:r>
              <a:rPr dirty="0" sz="800" spc="10">
                <a:solidFill>
                  <a:srgbClr val="FF0000"/>
                </a:solidFill>
                <a:latin typeface="Arial"/>
                <a:cs typeface="Arial"/>
              </a:rPr>
              <a:t> з </a:t>
            </a:r>
            <a:r>
              <a:rPr dirty="0" sz="800" spc="15">
                <a:solidFill>
                  <a:srgbClr val="FF0000"/>
                </a:solidFill>
                <a:latin typeface="Arial"/>
                <a:cs typeface="Arial"/>
              </a:rPr>
              <a:t>кроком</a:t>
            </a:r>
            <a:r>
              <a:rPr dirty="0" sz="800" spc="10">
                <a:solidFill>
                  <a:srgbClr val="FF0000"/>
                </a:solidFill>
                <a:latin typeface="Arial"/>
                <a:cs typeface="Arial"/>
              </a:rPr>
              <a:t> 200 </a:t>
            </a:r>
            <a:r>
              <a:rPr dirty="0" sz="800" spc="15">
                <a:solidFill>
                  <a:srgbClr val="FF0000"/>
                </a:solidFill>
                <a:latin typeface="Arial"/>
                <a:cs typeface="Arial"/>
              </a:rPr>
              <a:t>мм +	Ø28</a:t>
            </a:r>
            <a:r>
              <a:rPr dirty="0" sz="800" spc="-1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5">
                <a:solidFill>
                  <a:srgbClr val="FF0000"/>
                </a:solidFill>
                <a:latin typeface="Arial"/>
                <a:cs typeface="Arial"/>
              </a:rPr>
              <a:t>А500С</a:t>
            </a:r>
            <a:r>
              <a:rPr dirty="0" sz="800" spc="-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0">
                <a:solidFill>
                  <a:srgbClr val="FF0000"/>
                </a:solidFill>
                <a:latin typeface="Arial"/>
                <a:cs typeface="Arial"/>
              </a:rPr>
              <a:t>з</a:t>
            </a:r>
            <a:r>
              <a:rPr dirty="0" sz="800" spc="-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5">
                <a:solidFill>
                  <a:srgbClr val="FF0000"/>
                </a:solidFill>
                <a:latin typeface="Arial"/>
                <a:cs typeface="Arial"/>
              </a:rPr>
              <a:t>кроком</a:t>
            </a:r>
            <a:r>
              <a:rPr dirty="0" sz="800" spc="-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0">
                <a:solidFill>
                  <a:srgbClr val="FF0000"/>
                </a:solidFill>
                <a:latin typeface="Arial"/>
                <a:cs typeface="Arial"/>
              </a:rPr>
              <a:t>200</a:t>
            </a:r>
            <a:r>
              <a:rPr dirty="0" sz="800" spc="-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5">
                <a:solidFill>
                  <a:srgbClr val="FF0000"/>
                </a:solidFill>
                <a:latin typeface="Arial"/>
                <a:cs typeface="Arial"/>
              </a:rPr>
              <a:t>мм </a:t>
            </a:r>
            <a:r>
              <a:rPr dirty="0" sz="800" spc="-21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5">
                <a:solidFill>
                  <a:srgbClr val="FF0000"/>
                </a:solidFill>
                <a:latin typeface="Arial"/>
                <a:cs typeface="Arial"/>
              </a:rPr>
              <a:t>Ø32</a:t>
            </a:r>
            <a:r>
              <a:rPr dirty="0" sz="80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5">
                <a:solidFill>
                  <a:srgbClr val="FF0000"/>
                </a:solidFill>
                <a:latin typeface="Arial"/>
                <a:cs typeface="Arial"/>
              </a:rPr>
              <a:t>А500С</a:t>
            </a:r>
            <a:r>
              <a:rPr dirty="0" sz="800" spc="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0">
                <a:solidFill>
                  <a:srgbClr val="FF0000"/>
                </a:solidFill>
                <a:latin typeface="Arial"/>
                <a:cs typeface="Arial"/>
              </a:rPr>
              <a:t>з</a:t>
            </a:r>
            <a:r>
              <a:rPr dirty="0" sz="800" spc="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5">
                <a:solidFill>
                  <a:srgbClr val="FF0000"/>
                </a:solidFill>
                <a:latin typeface="Arial"/>
                <a:cs typeface="Arial"/>
              </a:rPr>
              <a:t>кроком</a:t>
            </a:r>
            <a:r>
              <a:rPr dirty="0" sz="800" spc="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0">
                <a:solidFill>
                  <a:srgbClr val="FF0000"/>
                </a:solidFill>
                <a:latin typeface="Arial"/>
                <a:cs typeface="Arial"/>
              </a:rPr>
              <a:t>200</a:t>
            </a:r>
            <a:r>
              <a:rPr dirty="0" sz="800" spc="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5">
                <a:solidFill>
                  <a:srgbClr val="FF0000"/>
                </a:solidFill>
                <a:latin typeface="Arial"/>
                <a:cs typeface="Arial"/>
              </a:rPr>
              <a:t>мм</a:t>
            </a:r>
            <a:endParaRPr sz="800">
              <a:latin typeface="Arial"/>
              <a:cs typeface="Arial"/>
            </a:endParaRPr>
          </a:p>
        </p:txBody>
      </p:sp>
      <p:sp>
        <p:nvSpPr>
          <p:cNvPr id="245" name="object 245"/>
          <p:cNvSpPr txBox="1"/>
          <p:nvPr/>
        </p:nvSpPr>
        <p:spPr>
          <a:xfrm>
            <a:off x="14535787" y="6048551"/>
            <a:ext cx="1492885" cy="283845"/>
          </a:xfrm>
          <a:prstGeom prst="rect">
            <a:avLst/>
          </a:prstGeom>
        </p:spPr>
        <p:txBody>
          <a:bodyPr wrap="square" lIns="0" tIns="6350" rIns="0" bIns="0" rtlCol="0" vert="horz">
            <a:spAutoFit/>
          </a:bodyPr>
          <a:lstStyle/>
          <a:p>
            <a:pPr marL="12700" marR="5080">
              <a:lnSpc>
                <a:spcPct val="107900"/>
              </a:lnSpc>
              <a:spcBef>
                <a:spcPts val="50"/>
              </a:spcBef>
            </a:pPr>
            <a:r>
              <a:rPr dirty="0" sz="800" spc="15">
                <a:solidFill>
                  <a:srgbClr val="FF0000"/>
                </a:solidFill>
                <a:latin typeface="Arial"/>
                <a:cs typeface="Arial"/>
              </a:rPr>
              <a:t>Ø28</a:t>
            </a:r>
            <a:r>
              <a:rPr dirty="0" sz="800" spc="-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5">
                <a:solidFill>
                  <a:srgbClr val="FF0000"/>
                </a:solidFill>
                <a:latin typeface="Arial"/>
                <a:cs typeface="Arial"/>
              </a:rPr>
              <a:t>А500С</a:t>
            </a:r>
            <a:r>
              <a:rPr dirty="0" sz="800" spc="-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0">
                <a:solidFill>
                  <a:srgbClr val="FF0000"/>
                </a:solidFill>
                <a:latin typeface="Arial"/>
                <a:cs typeface="Arial"/>
              </a:rPr>
              <a:t>з</a:t>
            </a:r>
            <a:r>
              <a:rPr dirty="0" sz="800" spc="-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5">
                <a:solidFill>
                  <a:srgbClr val="FF0000"/>
                </a:solidFill>
                <a:latin typeface="Arial"/>
                <a:cs typeface="Arial"/>
              </a:rPr>
              <a:t>кроком</a:t>
            </a:r>
            <a:r>
              <a:rPr dirty="0" sz="80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0">
                <a:solidFill>
                  <a:srgbClr val="FF0000"/>
                </a:solidFill>
                <a:latin typeface="Arial"/>
                <a:cs typeface="Arial"/>
              </a:rPr>
              <a:t>200</a:t>
            </a:r>
            <a:r>
              <a:rPr dirty="0" sz="800" spc="-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5">
                <a:solidFill>
                  <a:srgbClr val="FF0000"/>
                </a:solidFill>
                <a:latin typeface="Arial"/>
                <a:cs typeface="Arial"/>
              </a:rPr>
              <a:t>мм</a:t>
            </a:r>
            <a:r>
              <a:rPr dirty="0" sz="800" spc="-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5">
                <a:solidFill>
                  <a:srgbClr val="FF0000"/>
                </a:solidFill>
                <a:latin typeface="Arial"/>
                <a:cs typeface="Arial"/>
              </a:rPr>
              <a:t>+ </a:t>
            </a:r>
            <a:r>
              <a:rPr dirty="0" sz="800" spc="-204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5">
                <a:solidFill>
                  <a:srgbClr val="FF0000"/>
                </a:solidFill>
                <a:latin typeface="Arial"/>
                <a:cs typeface="Arial"/>
              </a:rPr>
              <a:t>Ø28</a:t>
            </a:r>
            <a:r>
              <a:rPr dirty="0" sz="800" spc="-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5">
                <a:solidFill>
                  <a:srgbClr val="FF0000"/>
                </a:solidFill>
                <a:latin typeface="Arial"/>
                <a:cs typeface="Arial"/>
              </a:rPr>
              <a:t>А500С</a:t>
            </a:r>
            <a:r>
              <a:rPr dirty="0" sz="80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0">
                <a:solidFill>
                  <a:srgbClr val="FF0000"/>
                </a:solidFill>
                <a:latin typeface="Arial"/>
                <a:cs typeface="Arial"/>
              </a:rPr>
              <a:t>з</a:t>
            </a:r>
            <a:r>
              <a:rPr dirty="0" sz="80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5">
                <a:solidFill>
                  <a:srgbClr val="FF0000"/>
                </a:solidFill>
                <a:latin typeface="Arial"/>
                <a:cs typeface="Arial"/>
              </a:rPr>
              <a:t>кроком</a:t>
            </a:r>
            <a:r>
              <a:rPr dirty="0" sz="800" spc="-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0">
                <a:solidFill>
                  <a:srgbClr val="FF0000"/>
                </a:solidFill>
                <a:latin typeface="Arial"/>
                <a:cs typeface="Arial"/>
              </a:rPr>
              <a:t>200</a:t>
            </a:r>
            <a:r>
              <a:rPr dirty="0" sz="80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5">
                <a:solidFill>
                  <a:srgbClr val="FF0000"/>
                </a:solidFill>
                <a:latin typeface="Arial"/>
                <a:cs typeface="Arial"/>
              </a:rPr>
              <a:t>мм</a:t>
            </a:r>
            <a:endParaRPr sz="800">
              <a:latin typeface="Arial"/>
              <a:cs typeface="Arial"/>
            </a:endParaRPr>
          </a:p>
        </p:txBody>
      </p:sp>
      <p:sp>
        <p:nvSpPr>
          <p:cNvPr id="246" name="object 246"/>
          <p:cNvSpPr txBox="1"/>
          <p:nvPr/>
        </p:nvSpPr>
        <p:spPr>
          <a:xfrm>
            <a:off x="12011980" y="7291227"/>
            <a:ext cx="1492885" cy="28448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 marR="5080">
              <a:lnSpc>
                <a:spcPct val="108700"/>
              </a:lnSpc>
              <a:spcBef>
                <a:spcPts val="45"/>
              </a:spcBef>
            </a:pPr>
            <a:r>
              <a:rPr dirty="0" sz="800" spc="15">
                <a:solidFill>
                  <a:srgbClr val="FF0000"/>
                </a:solidFill>
                <a:latin typeface="Arial"/>
                <a:cs typeface="Arial"/>
              </a:rPr>
              <a:t>Ø28</a:t>
            </a:r>
            <a:r>
              <a:rPr dirty="0" sz="800" spc="-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5">
                <a:solidFill>
                  <a:srgbClr val="FF0000"/>
                </a:solidFill>
                <a:latin typeface="Arial"/>
                <a:cs typeface="Arial"/>
              </a:rPr>
              <a:t>А500С</a:t>
            </a:r>
            <a:r>
              <a:rPr dirty="0" sz="800" spc="-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0">
                <a:solidFill>
                  <a:srgbClr val="FF0000"/>
                </a:solidFill>
                <a:latin typeface="Arial"/>
                <a:cs typeface="Arial"/>
              </a:rPr>
              <a:t>з</a:t>
            </a:r>
            <a:r>
              <a:rPr dirty="0" sz="800" spc="-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5">
                <a:solidFill>
                  <a:srgbClr val="FF0000"/>
                </a:solidFill>
                <a:latin typeface="Arial"/>
                <a:cs typeface="Arial"/>
              </a:rPr>
              <a:t>кроком</a:t>
            </a:r>
            <a:r>
              <a:rPr dirty="0" sz="80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0">
                <a:solidFill>
                  <a:srgbClr val="FF0000"/>
                </a:solidFill>
                <a:latin typeface="Arial"/>
                <a:cs typeface="Arial"/>
              </a:rPr>
              <a:t>200</a:t>
            </a:r>
            <a:r>
              <a:rPr dirty="0" sz="800" spc="-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5">
                <a:solidFill>
                  <a:srgbClr val="FF0000"/>
                </a:solidFill>
                <a:latin typeface="Arial"/>
                <a:cs typeface="Arial"/>
              </a:rPr>
              <a:t>мм</a:t>
            </a:r>
            <a:r>
              <a:rPr dirty="0" sz="800" spc="-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5">
                <a:solidFill>
                  <a:srgbClr val="FF0000"/>
                </a:solidFill>
                <a:latin typeface="Arial"/>
                <a:cs typeface="Arial"/>
              </a:rPr>
              <a:t>+ </a:t>
            </a:r>
            <a:r>
              <a:rPr dirty="0" sz="800" spc="-204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5">
                <a:solidFill>
                  <a:srgbClr val="FF0000"/>
                </a:solidFill>
                <a:latin typeface="Arial"/>
                <a:cs typeface="Arial"/>
              </a:rPr>
              <a:t>Ø32</a:t>
            </a:r>
            <a:r>
              <a:rPr dirty="0" sz="800" spc="-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5">
                <a:solidFill>
                  <a:srgbClr val="FF0000"/>
                </a:solidFill>
                <a:latin typeface="Arial"/>
                <a:cs typeface="Arial"/>
              </a:rPr>
              <a:t>А500С</a:t>
            </a:r>
            <a:r>
              <a:rPr dirty="0" sz="80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0">
                <a:solidFill>
                  <a:srgbClr val="FF0000"/>
                </a:solidFill>
                <a:latin typeface="Arial"/>
                <a:cs typeface="Arial"/>
              </a:rPr>
              <a:t>з</a:t>
            </a:r>
            <a:r>
              <a:rPr dirty="0" sz="80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5">
                <a:solidFill>
                  <a:srgbClr val="FF0000"/>
                </a:solidFill>
                <a:latin typeface="Arial"/>
                <a:cs typeface="Arial"/>
              </a:rPr>
              <a:t>кроком</a:t>
            </a:r>
            <a:r>
              <a:rPr dirty="0" sz="800" spc="-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0">
                <a:solidFill>
                  <a:srgbClr val="FF0000"/>
                </a:solidFill>
                <a:latin typeface="Arial"/>
                <a:cs typeface="Arial"/>
              </a:rPr>
              <a:t>200</a:t>
            </a:r>
            <a:r>
              <a:rPr dirty="0" sz="80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5">
                <a:solidFill>
                  <a:srgbClr val="FF0000"/>
                </a:solidFill>
                <a:latin typeface="Arial"/>
                <a:cs typeface="Arial"/>
              </a:rPr>
              <a:t>мм</a:t>
            </a:r>
            <a:endParaRPr sz="800">
              <a:latin typeface="Arial"/>
              <a:cs typeface="Arial"/>
            </a:endParaRPr>
          </a:p>
        </p:txBody>
      </p:sp>
      <p:sp>
        <p:nvSpPr>
          <p:cNvPr id="247" name="object 247"/>
          <p:cNvSpPr txBox="1"/>
          <p:nvPr/>
        </p:nvSpPr>
        <p:spPr>
          <a:xfrm>
            <a:off x="11998824" y="8248533"/>
            <a:ext cx="1492885" cy="284480"/>
          </a:xfrm>
          <a:prstGeom prst="rect">
            <a:avLst/>
          </a:prstGeom>
        </p:spPr>
        <p:txBody>
          <a:bodyPr wrap="square" lIns="0" tIns="5715" rIns="0" bIns="0" rtlCol="0" vert="horz">
            <a:spAutoFit/>
          </a:bodyPr>
          <a:lstStyle/>
          <a:p>
            <a:pPr marL="12700" marR="5080">
              <a:lnSpc>
                <a:spcPct val="108700"/>
              </a:lnSpc>
              <a:spcBef>
                <a:spcPts val="45"/>
              </a:spcBef>
            </a:pPr>
            <a:r>
              <a:rPr dirty="0" sz="800" spc="15">
                <a:solidFill>
                  <a:srgbClr val="FF0000"/>
                </a:solidFill>
                <a:latin typeface="Arial"/>
                <a:cs typeface="Arial"/>
              </a:rPr>
              <a:t>Ø28</a:t>
            </a:r>
            <a:r>
              <a:rPr dirty="0" sz="800" spc="-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5">
                <a:solidFill>
                  <a:srgbClr val="FF0000"/>
                </a:solidFill>
                <a:latin typeface="Arial"/>
                <a:cs typeface="Arial"/>
              </a:rPr>
              <a:t>А500С</a:t>
            </a:r>
            <a:r>
              <a:rPr dirty="0" sz="800" spc="-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0">
                <a:solidFill>
                  <a:srgbClr val="FF0000"/>
                </a:solidFill>
                <a:latin typeface="Arial"/>
                <a:cs typeface="Arial"/>
              </a:rPr>
              <a:t>з</a:t>
            </a:r>
            <a:r>
              <a:rPr dirty="0" sz="800" spc="-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5">
                <a:solidFill>
                  <a:srgbClr val="FF0000"/>
                </a:solidFill>
                <a:latin typeface="Arial"/>
                <a:cs typeface="Arial"/>
              </a:rPr>
              <a:t>кроком</a:t>
            </a:r>
            <a:r>
              <a:rPr dirty="0" sz="80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0">
                <a:solidFill>
                  <a:srgbClr val="FF0000"/>
                </a:solidFill>
                <a:latin typeface="Arial"/>
                <a:cs typeface="Arial"/>
              </a:rPr>
              <a:t>200</a:t>
            </a:r>
            <a:r>
              <a:rPr dirty="0" sz="800" spc="-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5">
                <a:solidFill>
                  <a:srgbClr val="FF0000"/>
                </a:solidFill>
                <a:latin typeface="Arial"/>
                <a:cs typeface="Arial"/>
              </a:rPr>
              <a:t>мм</a:t>
            </a:r>
            <a:r>
              <a:rPr dirty="0" sz="800" spc="-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5">
                <a:solidFill>
                  <a:srgbClr val="FF0000"/>
                </a:solidFill>
                <a:latin typeface="Arial"/>
                <a:cs typeface="Arial"/>
              </a:rPr>
              <a:t>+ </a:t>
            </a:r>
            <a:r>
              <a:rPr dirty="0" sz="800" spc="-204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5">
                <a:solidFill>
                  <a:srgbClr val="FF0000"/>
                </a:solidFill>
                <a:latin typeface="Arial"/>
                <a:cs typeface="Arial"/>
              </a:rPr>
              <a:t>Ø32</a:t>
            </a:r>
            <a:r>
              <a:rPr dirty="0" sz="800" spc="-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5">
                <a:solidFill>
                  <a:srgbClr val="FF0000"/>
                </a:solidFill>
                <a:latin typeface="Arial"/>
                <a:cs typeface="Arial"/>
              </a:rPr>
              <a:t>А500С</a:t>
            </a:r>
            <a:r>
              <a:rPr dirty="0" sz="80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0">
                <a:solidFill>
                  <a:srgbClr val="FF0000"/>
                </a:solidFill>
                <a:latin typeface="Arial"/>
                <a:cs typeface="Arial"/>
              </a:rPr>
              <a:t>з</a:t>
            </a:r>
            <a:r>
              <a:rPr dirty="0" sz="80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5">
                <a:solidFill>
                  <a:srgbClr val="FF0000"/>
                </a:solidFill>
                <a:latin typeface="Arial"/>
                <a:cs typeface="Arial"/>
              </a:rPr>
              <a:t>кроком</a:t>
            </a:r>
            <a:r>
              <a:rPr dirty="0" sz="800" spc="-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0">
                <a:solidFill>
                  <a:srgbClr val="FF0000"/>
                </a:solidFill>
                <a:latin typeface="Arial"/>
                <a:cs typeface="Arial"/>
              </a:rPr>
              <a:t>200</a:t>
            </a:r>
            <a:r>
              <a:rPr dirty="0" sz="80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5">
                <a:solidFill>
                  <a:srgbClr val="FF0000"/>
                </a:solidFill>
                <a:latin typeface="Arial"/>
                <a:cs typeface="Arial"/>
              </a:rPr>
              <a:t>мм</a:t>
            </a:r>
            <a:endParaRPr sz="800">
              <a:latin typeface="Arial"/>
              <a:cs typeface="Arial"/>
            </a:endParaRPr>
          </a:p>
        </p:txBody>
      </p:sp>
      <p:sp>
        <p:nvSpPr>
          <p:cNvPr id="248" name="object 248"/>
          <p:cNvSpPr txBox="1"/>
          <p:nvPr/>
        </p:nvSpPr>
        <p:spPr>
          <a:xfrm>
            <a:off x="12011980" y="9985041"/>
            <a:ext cx="1492885" cy="283845"/>
          </a:xfrm>
          <a:prstGeom prst="rect">
            <a:avLst/>
          </a:prstGeom>
        </p:spPr>
        <p:txBody>
          <a:bodyPr wrap="square" lIns="0" tIns="6350" rIns="0" bIns="0" rtlCol="0" vert="horz">
            <a:spAutoFit/>
          </a:bodyPr>
          <a:lstStyle/>
          <a:p>
            <a:pPr marL="12700" marR="5080">
              <a:lnSpc>
                <a:spcPct val="107900"/>
              </a:lnSpc>
              <a:spcBef>
                <a:spcPts val="50"/>
              </a:spcBef>
            </a:pPr>
            <a:r>
              <a:rPr dirty="0" sz="800" spc="15">
                <a:solidFill>
                  <a:srgbClr val="FF0000"/>
                </a:solidFill>
                <a:latin typeface="Arial"/>
                <a:cs typeface="Arial"/>
              </a:rPr>
              <a:t>Ø28</a:t>
            </a:r>
            <a:r>
              <a:rPr dirty="0" sz="800" spc="-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5">
                <a:solidFill>
                  <a:srgbClr val="FF0000"/>
                </a:solidFill>
                <a:latin typeface="Arial"/>
                <a:cs typeface="Arial"/>
              </a:rPr>
              <a:t>А500С</a:t>
            </a:r>
            <a:r>
              <a:rPr dirty="0" sz="800" spc="-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0">
                <a:solidFill>
                  <a:srgbClr val="FF0000"/>
                </a:solidFill>
                <a:latin typeface="Arial"/>
                <a:cs typeface="Arial"/>
              </a:rPr>
              <a:t>з</a:t>
            </a:r>
            <a:r>
              <a:rPr dirty="0" sz="800" spc="-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5">
                <a:solidFill>
                  <a:srgbClr val="FF0000"/>
                </a:solidFill>
                <a:latin typeface="Arial"/>
                <a:cs typeface="Arial"/>
              </a:rPr>
              <a:t>кроком</a:t>
            </a:r>
            <a:r>
              <a:rPr dirty="0" sz="80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0">
                <a:solidFill>
                  <a:srgbClr val="FF0000"/>
                </a:solidFill>
                <a:latin typeface="Arial"/>
                <a:cs typeface="Arial"/>
              </a:rPr>
              <a:t>200</a:t>
            </a:r>
            <a:r>
              <a:rPr dirty="0" sz="800" spc="-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5">
                <a:solidFill>
                  <a:srgbClr val="FF0000"/>
                </a:solidFill>
                <a:latin typeface="Arial"/>
                <a:cs typeface="Arial"/>
              </a:rPr>
              <a:t>мм</a:t>
            </a:r>
            <a:r>
              <a:rPr dirty="0" sz="800" spc="-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5">
                <a:solidFill>
                  <a:srgbClr val="FF0000"/>
                </a:solidFill>
                <a:latin typeface="Arial"/>
                <a:cs typeface="Arial"/>
              </a:rPr>
              <a:t>+ </a:t>
            </a:r>
            <a:r>
              <a:rPr dirty="0" sz="800" spc="-204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5">
                <a:solidFill>
                  <a:srgbClr val="FF0000"/>
                </a:solidFill>
                <a:latin typeface="Arial"/>
                <a:cs typeface="Arial"/>
              </a:rPr>
              <a:t>Ø28</a:t>
            </a:r>
            <a:r>
              <a:rPr dirty="0" sz="800" spc="-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5">
                <a:solidFill>
                  <a:srgbClr val="FF0000"/>
                </a:solidFill>
                <a:latin typeface="Arial"/>
                <a:cs typeface="Arial"/>
              </a:rPr>
              <a:t>А500С</a:t>
            </a:r>
            <a:r>
              <a:rPr dirty="0" sz="80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0">
                <a:solidFill>
                  <a:srgbClr val="FF0000"/>
                </a:solidFill>
                <a:latin typeface="Arial"/>
                <a:cs typeface="Arial"/>
              </a:rPr>
              <a:t>з</a:t>
            </a:r>
            <a:r>
              <a:rPr dirty="0" sz="80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5">
                <a:solidFill>
                  <a:srgbClr val="FF0000"/>
                </a:solidFill>
                <a:latin typeface="Arial"/>
                <a:cs typeface="Arial"/>
              </a:rPr>
              <a:t>кроком</a:t>
            </a:r>
            <a:r>
              <a:rPr dirty="0" sz="800" spc="-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0">
                <a:solidFill>
                  <a:srgbClr val="FF0000"/>
                </a:solidFill>
                <a:latin typeface="Arial"/>
                <a:cs typeface="Arial"/>
              </a:rPr>
              <a:t>200</a:t>
            </a:r>
            <a:r>
              <a:rPr dirty="0" sz="800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5">
                <a:solidFill>
                  <a:srgbClr val="FF0000"/>
                </a:solidFill>
                <a:latin typeface="Arial"/>
                <a:cs typeface="Arial"/>
              </a:rPr>
              <a:t>мм</a:t>
            </a:r>
            <a:endParaRPr sz="800">
              <a:latin typeface="Arial"/>
              <a:cs typeface="Arial"/>
            </a:endParaRPr>
          </a:p>
        </p:txBody>
      </p:sp>
      <p:sp>
        <p:nvSpPr>
          <p:cNvPr id="249" name="object 249"/>
          <p:cNvSpPr txBox="1"/>
          <p:nvPr/>
        </p:nvSpPr>
        <p:spPr>
          <a:xfrm>
            <a:off x="12091924" y="6872279"/>
            <a:ext cx="1402080" cy="15176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00" spc="15">
                <a:solidFill>
                  <a:srgbClr val="FF0000"/>
                </a:solidFill>
                <a:latin typeface="Arial"/>
                <a:cs typeface="Arial"/>
              </a:rPr>
              <a:t>Ø28</a:t>
            </a:r>
            <a:r>
              <a:rPr dirty="0" sz="800" spc="-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5">
                <a:solidFill>
                  <a:srgbClr val="FF0000"/>
                </a:solidFill>
                <a:latin typeface="Arial"/>
                <a:cs typeface="Arial"/>
              </a:rPr>
              <a:t>А500С</a:t>
            </a:r>
            <a:r>
              <a:rPr dirty="0" sz="800" spc="-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0">
                <a:solidFill>
                  <a:srgbClr val="FF0000"/>
                </a:solidFill>
                <a:latin typeface="Arial"/>
                <a:cs typeface="Arial"/>
              </a:rPr>
              <a:t>з</a:t>
            </a:r>
            <a:r>
              <a:rPr dirty="0" sz="800" spc="-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5">
                <a:solidFill>
                  <a:srgbClr val="FF0000"/>
                </a:solidFill>
                <a:latin typeface="Arial"/>
                <a:cs typeface="Arial"/>
              </a:rPr>
              <a:t>кроком</a:t>
            </a:r>
            <a:r>
              <a:rPr dirty="0" sz="800" spc="-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0">
                <a:solidFill>
                  <a:srgbClr val="FF0000"/>
                </a:solidFill>
                <a:latin typeface="Arial"/>
                <a:cs typeface="Arial"/>
              </a:rPr>
              <a:t>200</a:t>
            </a:r>
            <a:r>
              <a:rPr dirty="0" sz="800" spc="-5">
                <a:solidFill>
                  <a:srgbClr val="FF0000"/>
                </a:solidFill>
                <a:latin typeface="Arial"/>
                <a:cs typeface="Arial"/>
              </a:rPr>
              <a:t> </a:t>
            </a:r>
            <a:r>
              <a:rPr dirty="0" sz="800" spc="15">
                <a:solidFill>
                  <a:srgbClr val="FF0000"/>
                </a:solidFill>
                <a:latin typeface="Arial"/>
                <a:cs typeface="Arial"/>
              </a:rPr>
              <a:t>мм</a:t>
            </a:r>
            <a:endParaRPr sz="800">
              <a:latin typeface="Arial"/>
              <a:cs typeface="Arial"/>
            </a:endParaRPr>
          </a:p>
        </p:txBody>
      </p:sp>
      <p:sp>
        <p:nvSpPr>
          <p:cNvPr id="250" name="object 250"/>
          <p:cNvSpPr txBox="1"/>
          <p:nvPr/>
        </p:nvSpPr>
        <p:spPr>
          <a:xfrm>
            <a:off x="5870123" y="11355276"/>
            <a:ext cx="109220" cy="2819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735"/>
              </a:lnSpc>
            </a:pPr>
            <a:r>
              <a:rPr dirty="0" sz="650">
                <a:latin typeface="GOST Common"/>
                <a:cs typeface="GOST Common"/>
              </a:rPr>
              <a:t>82,65</a:t>
            </a:r>
            <a:r>
              <a:rPr dirty="0" sz="650">
                <a:latin typeface="GOST Common"/>
                <a:cs typeface="GOST Common"/>
              </a:rPr>
              <a:t> </a:t>
            </a:r>
            <a:r>
              <a:rPr dirty="0" sz="650">
                <a:latin typeface="GOST Common"/>
                <a:cs typeface="GOST Common"/>
              </a:rPr>
              <a:t>м</a:t>
            </a:r>
            <a:endParaRPr sz="650">
              <a:latin typeface="GOST Common"/>
              <a:cs typeface="GOST Common"/>
            </a:endParaRPr>
          </a:p>
        </p:txBody>
      </p:sp>
      <p:sp>
        <p:nvSpPr>
          <p:cNvPr id="251" name="object 251"/>
          <p:cNvSpPr txBox="1"/>
          <p:nvPr/>
        </p:nvSpPr>
        <p:spPr>
          <a:xfrm>
            <a:off x="1386491" y="9232797"/>
            <a:ext cx="4820920" cy="378460"/>
          </a:xfrm>
          <a:prstGeom prst="rect">
            <a:avLst/>
          </a:prstGeom>
        </p:spPr>
        <p:txBody>
          <a:bodyPr wrap="square" lIns="0" tIns="1460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dirty="0" sz="1200" spc="5">
                <a:latin typeface="Arial"/>
                <a:cs typeface="Arial"/>
              </a:rPr>
              <a:t>Горизонтальний</a:t>
            </a:r>
            <a:r>
              <a:rPr dirty="0" sz="1200" spc="10">
                <a:latin typeface="Arial"/>
                <a:cs typeface="Arial"/>
              </a:rPr>
              <a:t> </a:t>
            </a:r>
            <a:r>
              <a:rPr dirty="0" sz="1200" spc="5">
                <a:latin typeface="Arial"/>
                <a:cs typeface="Arial"/>
              </a:rPr>
              <a:t>план</a:t>
            </a:r>
            <a:r>
              <a:rPr dirty="0" sz="1200" spc="10">
                <a:latin typeface="Arial"/>
                <a:cs typeface="Arial"/>
              </a:rPr>
              <a:t> </a:t>
            </a:r>
            <a:r>
              <a:rPr dirty="0" sz="1200" spc="5">
                <a:latin typeface="Arial"/>
                <a:cs typeface="Arial"/>
              </a:rPr>
              <a:t>сітки скінчених</a:t>
            </a:r>
            <a:r>
              <a:rPr dirty="0" sz="1200">
                <a:latin typeface="Arial"/>
                <a:cs typeface="Arial"/>
              </a:rPr>
              <a:t> елементів</a:t>
            </a:r>
            <a:r>
              <a:rPr dirty="0" sz="1200" spc="5">
                <a:latin typeface="Arial"/>
                <a:cs typeface="Arial"/>
              </a:rPr>
              <a:t> грунтового масиву</a:t>
            </a:r>
            <a:endParaRPr sz="1200">
              <a:latin typeface="Arial"/>
              <a:cs typeface="Arial"/>
            </a:endParaRPr>
          </a:p>
          <a:p>
            <a:pPr algn="ctr" marR="69850">
              <a:lnSpc>
                <a:spcPct val="100000"/>
              </a:lnSpc>
              <a:spcBef>
                <a:spcPts val="540"/>
              </a:spcBef>
            </a:pPr>
            <a:r>
              <a:rPr dirty="0" sz="650">
                <a:latin typeface="GOST Common"/>
                <a:cs typeface="GOST Common"/>
              </a:rPr>
              <a:t>95,4</a:t>
            </a:r>
            <a:r>
              <a:rPr dirty="0" sz="650" spc="-40">
                <a:latin typeface="GOST Common"/>
                <a:cs typeface="GOST Common"/>
              </a:rPr>
              <a:t> </a:t>
            </a:r>
            <a:r>
              <a:rPr dirty="0" sz="650">
                <a:latin typeface="GOST Common"/>
                <a:cs typeface="GOST Common"/>
              </a:rPr>
              <a:t>м</a:t>
            </a:r>
            <a:endParaRPr sz="650">
              <a:latin typeface="GOST Common"/>
              <a:cs typeface="GOST Common"/>
            </a:endParaRPr>
          </a:p>
        </p:txBody>
      </p:sp>
      <p:sp>
        <p:nvSpPr>
          <p:cNvPr id="252" name="object 252"/>
          <p:cNvSpPr txBox="1"/>
          <p:nvPr/>
        </p:nvSpPr>
        <p:spPr>
          <a:xfrm>
            <a:off x="930101" y="9834260"/>
            <a:ext cx="372745" cy="27876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4604" marR="5080" indent="-2540">
              <a:lnSpc>
                <a:spcPct val="103800"/>
              </a:lnSpc>
              <a:spcBef>
                <a:spcPts val="90"/>
              </a:spcBef>
            </a:pPr>
            <a:r>
              <a:rPr dirty="0" sz="800" spc="5">
                <a:latin typeface="Arial"/>
                <a:cs typeface="Arial"/>
              </a:rPr>
              <a:t>Сітка </a:t>
            </a:r>
            <a:r>
              <a:rPr dirty="0" sz="800" spc="10">
                <a:latin typeface="Arial"/>
                <a:cs typeface="Arial"/>
              </a:rPr>
              <a:t> </a:t>
            </a:r>
            <a:r>
              <a:rPr dirty="0" sz="800" spc="5">
                <a:latin typeface="Arial"/>
                <a:cs typeface="Arial"/>
              </a:rPr>
              <a:t>2,0х2,0</a:t>
            </a:r>
            <a:endParaRPr sz="800">
              <a:latin typeface="Arial"/>
              <a:cs typeface="Arial"/>
            </a:endParaRPr>
          </a:p>
        </p:txBody>
      </p:sp>
      <p:sp>
        <p:nvSpPr>
          <p:cNvPr id="253" name="object 253"/>
          <p:cNvSpPr txBox="1"/>
          <p:nvPr/>
        </p:nvSpPr>
        <p:spPr>
          <a:xfrm>
            <a:off x="924029" y="10226898"/>
            <a:ext cx="370840" cy="27876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 marR="5080" indent="5715">
              <a:lnSpc>
                <a:spcPct val="103800"/>
              </a:lnSpc>
              <a:spcBef>
                <a:spcPts val="90"/>
              </a:spcBef>
            </a:pPr>
            <a:r>
              <a:rPr dirty="0" sz="800" spc="5">
                <a:latin typeface="Arial"/>
                <a:cs typeface="Arial"/>
              </a:rPr>
              <a:t>Сітка </a:t>
            </a:r>
            <a:r>
              <a:rPr dirty="0" sz="800" spc="10">
                <a:latin typeface="Arial"/>
                <a:cs typeface="Arial"/>
              </a:rPr>
              <a:t> </a:t>
            </a:r>
            <a:r>
              <a:rPr dirty="0" sz="800" spc="5">
                <a:latin typeface="Arial"/>
                <a:cs typeface="Arial"/>
              </a:rPr>
              <a:t>1,5х1,5</a:t>
            </a:r>
            <a:endParaRPr sz="800">
              <a:latin typeface="Arial"/>
              <a:cs typeface="Arial"/>
            </a:endParaRPr>
          </a:p>
        </p:txBody>
      </p:sp>
      <p:sp>
        <p:nvSpPr>
          <p:cNvPr id="254" name="object 254"/>
          <p:cNvSpPr txBox="1"/>
          <p:nvPr/>
        </p:nvSpPr>
        <p:spPr>
          <a:xfrm>
            <a:off x="924029" y="10594237"/>
            <a:ext cx="370840" cy="27876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 marR="5080" indent="5715">
              <a:lnSpc>
                <a:spcPct val="103800"/>
              </a:lnSpc>
              <a:spcBef>
                <a:spcPts val="90"/>
              </a:spcBef>
            </a:pPr>
            <a:r>
              <a:rPr dirty="0" sz="800" spc="5">
                <a:latin typeface="Arial"/>
                <a:cs typeface="Arial"/>
              </a:rPr>
              <a:t>Сітка </a:t>
            </a:r>
            <a:r>
              <a:rPr dirty="0" sz="800" spc="10">
                <a:latin typeface="Arial"/>
                <a:cs typeface="Arial"/>
              </a:rPr>
              <a:t> </a:t>
            </a:r>
            <a:r>
              <a:rPr dirty="0" sz="800" spc="5">
                <a:latin typeface="Arial"/>
                <a:cs typeface="Arial"/>
              </a:rPr>
              <a:t>1,2х1,2</a:t>
            </a:r>
            <a:endParaRPr sz="800">
              <a:latin typeface="Arial"/>
              <a:cs typeface="Arial"/>
            </a:endParaRPr>
          </a:p>
        </p:txBody>
      </p:sp>
      <p:sp>
        <p:nvSpPr>
          <p:cNvPr id="255" name="object 255"/>
          <p:cNvSpPr txBox="1"/>
          <p:nvPr/>
        </p:nvSpPr>
        <p:spPr>
          <a:xfrm>
            <a:off x="924029" y="10987885"/>
            <a:ext cx="370840" cy="2774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 indent="5715">
              <a:lnSpc>
                <a:spcPct val="102899"/>
              </a:lnSpc>
              <a:spcBef>
                <a:spcPts val="100"/>
              </a:spcBef>
            </a:pPr>
            <a:r>
              <a:rPr dirty="0" sz="800" spc="5">
                <a:latin typeface="Arial"/>
                <a:cs typeface="Arial"/>
              </a:rPr>
              <a:t>Сітка </a:t>
            </a:r>
            <a:r>
              <a:rPr dirty="0" sz="800" spc="10">
                <a:latin typeface="Arial"/>
                <a:cs typeface="Arial"/>
              </a:rPr>
              <a:t> </a:t>
            </a:r>
            <a:r>
              <a:rPr dirty="0" sz="800" spc="5">
                <a:latin typeface="Arial"/>
                <a:cs typeface="Arial"/>
              </a:rPr>
              <a:t>1,0х1,0</a:t>
            </a:r>
            <a:endParaRPr sz="800">
              <a:latin typeface="Arial"/>
              <a:cs typeface="Arial"/>
            </a:endParaRPr>
          </a:p>
        </p:txBody>
      </p:sp>
      <p:sp>
        <p:nvSpPr>
          <p:cNvPr id="256" name="object 256"/>
          <p:cNvSpPr txBox="1"/>
          <p:nvPr/>
        </p:nvSpPr>
        <p:spPr>
          <a:xfrm>
            <a:off x="930101" y="11411893"/>
            <a:ext cx="372110" cy="27876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3335" marR="5080" indent="-1270">
              <a:lnSpc>
                <a:spcPct val="103800"/>
              </a:lnSpc>
              <a:spcBef>
                <a:spcPts val="90"/>
              </a:spcBef>
            </a:pPr>
            <a:r>
              <a:rPr dirty="0" sz="800" spc="5">
                <a:latin typeface="Arial"/>
                <a:cs typeface="Arial"/>
              </a:rPr>
              <a:t>Сітка </a:t>
            </a:r>
            <a:r>
              <a:rPr dirty="0" sz="800" spc="10">
                <a:latin typeface="Arial"/>
                <a:cs typeface="Arial"/>
              </a:rPr>
              <a:t> </a:t>
            </a:r>
            <a:r>
              <a:rPr dirty="0" sz="800" spc="5">
                <a:latin typeface="Arial"/>
                <a:cs typeface="Arial"/>
              </a:rPr>
              <a:t>0,8х0,8</a:t>
            </a:r>
            <a:endParaRPr sz="800">
              <a:latin typeface="Arial"/>
              <a:cs typeface="Arial"/>
            </a:endParaRPr>
          </a:p>
        </p:txBody>
      </p:sp>
      <p:sp>
        <p:nvSpPr>
          <p:cNvPr id="257" name="object 257"/>
          <p:cNvSpPr txBox="1"/>
          <p:nvPr/>
        </p:nvSpPr>
        <p:spPr>
          <a:xfrm>
            <a:off x="15591252" y="13229082"/>
            <a:ext cx="148272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latin typeface="Arial"/>
                <a:cs typeface="Arial"/>
              </a:rPr>
              <a:t>Зм.   </a:t>
            </a:r>
            <a:r>
              <a:rPr dirty="0" sz="650" spc="7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Кіл.  </a:t>
            </a:r>
            <a:r>
              <a:rPr dirty="0" sz="650" spc="9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Арк.</a:t>
            </a:r>
            <a:r>
              <a:rPr dirty="0" sz="650" spc="24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№док.</a:t>
            </a:r>
            <a:r>
              <a:rPr dirty="0" sz="650" spc="12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Підпис</a:t>
            </a:r>
            <a:r>
              <a:rPr dirty="0" sz="650" spc="254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Дата</a:t>
            </a:r>
            <a:endParaRPr sz="650">
              <a:latin typeface="Arial"/>
              <a:cs typeface="Arial"/>
            </a:endParaRPr>
          </a:p>
        </p:txBody>
      </p:sp>
      <p:sp>
        <p:nvSpPr>
          <p:cNvPr id="258" name="object 258"/>
          <p:cNvSpPr txBox="1"/>
          <p:nvPr/>
        </p:nvSpPr>
        <p:spPr>
          <a:xfrm>
            <a:off x="15538631" y="13328989"/>
            <a:ext cx="487045" cy="2647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 indent="635">
              <a:lnSpc>
                <a:spcPct val="120500"/>
              </a:lnSpc>
              <a:spcBef>
                <a:spcPts val="100"/>
              </a:spcBef>
            </a:pPr>
            <a:r>
              <a:rPr dirty="0" sz="650">
                <a:latin typeface="Arial"/>
                <a:cs typeface="Arial"/>
              </a:rPr>
              <a:t>Виконав </a:t>
            </a:r>
            <a:r>
              <a:rPr dirty="0" sz="650" spc="5">
                <a:latin typeface="Arial"/>
                <a:cs typeface="Arial"/>
              </a:rPr>
              <a:t> </a:t>
            </a:r>
            <a:r>
              <a:rPr dirty="0" sz="650" spc="-45">
                <a:latin typeface="Arial"/>
                <a:cs typeface="Arial"/>
              </a:rPr>
              <a:t>Консультував</a:t>
            </a:r>
            <a:endParaRPr sz="650">
              <a:latin typeface="Arial"/>
              <a:cs typeface="Arial"/>
            </a:endParaRPr>
          </a:p>
        </p:txBody>
      </p:sp>
      <p:sp>
        <p:nvSpPr>
          <p:cNvPr id="259" name="object 259"/>
          <p:cNvSpPr txBox="1"/>
          <p:nvPr/>
        </p:nvSpPr>
        <p:spPr>
          <a:xfrm>
            <a:off x="15539642" y="13705710"/>
            <a:ext cx="35877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latin typeface="Arial"/>
                <a:cs typeface="Arial"/>
              </a:rPr>
              <a:t>Керівник</a:t>
            </a:r>
            <a:endParaRPr sz="650">
              <a:latin typeface="Arial"/>
              <a:cs typeface="Arial"/>
            </a:endParaRPr>
          </a:p>
        </p:txBody>
      </p:sp>
      <p:sp>
        <p:nvSpPr>
          <p:cNvPr id="260" name="object 260"/>
          <p:cNvSpPr txBox="1"/>
          <p:nvPr/>
        </p:nvSpPr>
        <p:spPr>
          <a:xfrm>
            <a:off x="16095203" y="13328989"/>
            <a:ext cx="348615" cy="2647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 indent="635">
              <a:lnSpc>
                <a:spcPct val="120500"/>
              </a:lnSpc>
              <a:spcBef>
                <a:spcPts val="100"/>
              </a:spcBef>
            </a:pPr>
            <a:r>
              <a:rPr dirty="0" sz="650" spc="-5">
                <a:latin typeface="Arial"/>
                <a:cs typeface="Arial"/>
              </a:rPr>
              <a:t>Нечаєв 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Носенко</a:t>
            </a:r>
            <a:endParaRPr sz="650">
              <a:latin typeface="Arial"/>
              <a:cs typeface="Arial"/>
            </a:endParaRPr>
          </a:p>
        </p:txBody>
      </p:sp>
      <p:sp>
        <p:nvSpPr>
          <p:cNvPr id="261" name="object 261"/>
          <p:cNvSpPr txBox="1"/>
          <p:nvPr/>
        </p:nvSpPr>
        <p:spPr>
          <a:xfrm>
            <a:off x="16095203" y="13705710"/>
            <a:ext cx="34861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latin typeface="Arial"/>
                <a:cs typeface="Arial"/>
              </a:rPr>
              <a:t>Носенко</a:t>
            </a:r>
            <a:endParaRPr sz="650">
              <a:latin typeface="Arial"/>
              <a:cs typeface="Arial"/>
            </a:endParaRPr>
          </a:p>
        </p:txBody>
      </p:sp>
      <p:sp>
        <p:nvSpPr>
          <p:cNvPr id="262" name="object 262"/>
          <p:cNvSpPr txBox="1"/>
          <p:nvPr/>
        </p:nvSpPr>
        <p:spPr>
          <a:xfrm>
            <a:off x="17144596" y="12769287"/>
            <a:ext cx="2757805" cy="55816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algn="ctr" marL="30480">
              <a:lnSpc>
                <a:spcPct val="100000"/>
              </a:lnSpc>
              <a:spcBef>
                <a:spcPts val="95"/>
              </a:spcBef>
            </a:pPr>
            <a:r>
              <a:rPr dirty="0" sz="1050" spc="-5">
                <a:latin typeface="Arial"/>
                <a:cs typeface="Arial"/>
              </a:rPr>
              <a:t>АТЕСТАЦІЙНА ВИПУСКНА РОБОТА</a:t>
            </a:r>
            <a:endParaRPr sz="1050">
              <a:latin typeface="Arial"/>
              <a:cs typeface="Arial"/>
            </a:endParaRPr>
          </a:p>
          <a:p>
            <a:pPr algn="ctr" marL="12700" marR="5080">
              <a:lnSpc>
                <a:spcPct val="102200"/>
              </a:lnSpc>
              <a:spcBef>
                <a:spcPts val="560"/>
              </a:spcBef>
            </a:pPr>
            <a:r>
              <a:rPr dirty="0" sz="650" b="1">
                <a:latin typeface="Arial"/>
                <a:cs typeface="Arial"/>
              </a:rPr>
              <a:t>Проектування</a:t>
            </a:r>
            <a:r>
              <a:rPr dirty="0" sz="650" spc="10" b="1">
                <a:latin typeface="Arial"/>
                <a:cs typeface="Arial"/>
              </a:rPr>
              <a:t> </a:t>
            </a:r>
            <a:r>
              <a:rPr dirty="0" sz="650" spc="-5" b="1">
                <a:latin typeface="Arial"/>
                <a:cs typeface="Arial"/>
              </a:rPr>
              <a:t>ефективного</a:t>
            </a:r>
            <a:r>
              <a:rPr dirty="0" sz="650" spc="1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варіанту</a:t>
            </a:r>
            <a:r>
              <a:rPr dirty="0" sz="650" spc="1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фундаменту</a:t>
            </a:r>
            <a:r>
              <a:rPr dirty="0" sz="650" spc="1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27</a:t>
            </a:r>
            <a:r>
              <a:rPr dirty="0" sz="650" spc="10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поверхового </a:t>
            </a:r>
            <a:r>
              <a:rPr dirty="0" sz="650" spc="-16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житлового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будинку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у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піщаних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грунтах</a:t>
            </a:r>
            <a:r>
              <a:rPr dirty="0" sz="650" spc="10" b="1">
                <a:latin typeface="Arial"/>
                <a:cs typeface="Arial"/>
              </a:rPr>
              <a:t> </a:t>
            </a:r>
            <a:r>
              <a:rPr dirty="0" sz="650" spc="-5" b="1">
                <a:latin typeface="Arial"/>
                <a:cs typeface="Arial"/>
              </a:rPr>
              <a:t>лівого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берегу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ріки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spc="-5" b="1">
                <a:latin typeface="Arial"/>
                <a:cs typeface="Arial"/>
              </a:rPr>
              <a:t>Дніпро</a:t>
            </a:r>
            <a:endParaRPr sz="650">
              <a:latin typeface="Arial"/>
              <a:cs typeface="Arial"/>
            </a:endParaRPr>
          </a:p>
          <a:p>
            <a:pPr algn="ctr" marL="6350">
              <a:lnSpc>
                <a:spcPct val="100000"/>
              </a:lnSpc>
            </a:pPr>
            <a:r>
              <a:rPr dirty="0" sz="650" b="1">
                <a:latin typeface="Arial"/>
                <a:cs typeface="Arial"/>
              </a:rPr>
              <a:t>у</a:t>
            </a:r>
            <a:r>
              <a:rPr dirty="0" sz="650" spc="-2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м.</a:t>
            </a:r>
            <a:r>
              <a:rPr dirty="0" sz="650" spc="-25" b="1">
                <a:latin typeface="Arial"/>
                <a:cs typeface="Arial"/>
              </a:rPr>
              <a:t> </a:t>
            </a:r>
            <a:r>
              <a:rPr dirty="0" sz="650" spc="-5" b="1">
                <a:latin typeface="Arial"/>
                <a:cs typeface="Arial"/>
              </a:rPr>
              <a:t>Києві</a:t>
            </a:r>
            <a:endParaRPr sz="650">
              <a:latin typeface="Arial"/>
              <a:cs typeface="Arial"/>
            </a:endParaRPr>
          </a:p>
        </p:txBody>
      </p:sp>
      <p:sp>
        <p:nvSpPr>
          <p:cNvPr id="263" name="object 263"/>
          <p:cNvSpPr txBox="1"/>
          <p:nvPr/>
        </p:nvSpPr>
        <p:spPr>
          <a:xfrm>
            <a:off x="11644641" y="6357411"/>
            <a:ext cx="1151890" cy="486409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ts val="894"/>
              </a:lnSpc>
              <a:spcBef>
                <a:spcPts val="120"/>
              </a:spcBef>
            </a:pPr>
            <a:r>
              <a:rPr dirty="0" sz="800" spc="5">
                <a:latin typeface="Arial Narrow"/>
                <a:cs typeface="Arial Narrow"/>
              </a:rPr>
              <a:t>Абс.відм.устя</a:t>
            </a:r>
            <a:r>
              <a:rPr dirty="0" sz="800" spc="-25">
                <a:latin typeface="Arial Narrow"/>
                <a:cs typeface="Arial Narrow"/>
              </a:rPr>
              <a:t> </a:t>
            </a:r>
            <a:r>
              <a:rPr dirty="0" sz="800" spc="5">
                <a:latin typeface="Arial Narrow"/>
                <a:cs typeface="Arial Narrow"/>
              </a:rPr>
              <a:t>0.000</a:t>
            </a:r>
            <a:endParaRPr sz="800">
              <a:latin typeface="Arial Narrow"/>
              <a:cs typeface="Arial Narrow"/>
            </a:endParaRPr>
          </a:p>
          <a:p>
            <a:pPr marL="62865">
              <a:lnSpc>
                <a:spcPts val="790"/>
              </a:lnSpc>
            </a:pPr>
            <a:r>
              <a:rPr dirty="0" sz="800" spc="5">
                <a:latin typeface="Arial Narrow"/>
                <a:cs typeface="Arial Narrow"/>
              </a:rPr>
              <a:t>104.80</a:t>
            </a:r>
            <a:endParaRPr sz="800">
              <a:latin typeface="Arial Narrow"/>
              <a:cs typeface="Arial Narrow"/>
            </a:endParaRPr>
          </a:p>
          <a:p>
            <a:pPr marL="374650">
              <a:lnSpc>
                <a:spcPts val="855"/>
              </a:lnSpc>
            </a:pPr>
            <a:r>
              <a:rPr dirty="0" sz="800" spc="10">
                <a:latin typeface="Arial"/>
                <a:cs typeface="Arial"/>
              </a:rPr>
              <a:t>Насипний</a:t>
            </a:r>
            <a:r>
              <a:rPr dirty="0" sz="800" spc="-35">
                <a:latin typeface="Arial"/>
                <a:cs typeface="Arial"/>
              </a:rPr>
              <a:t> </a:t>
            </a:r>
            <a:r>
              <a:rPr dirty="0" sz="800" spc="10">
                <a:latin typeface="Arial"/>
                <a:cs typeface="Arial"/>
              </a:rPr>
              <a:t>грунт</a:t>
            </a:r>
            <a:endParaRPr sz="800">
              <a:latin typeface="Arial"/>
              <a:cs typeface="Arial"/>
            </a:endParaRPr>
          </a:p>
          <a:p>
            <a:pPr marL="17145">
              <a:lnSpc>
                <a:spcPct val="100000"/>
              </a:lnSpc>
              <a:spcBef>
                <a:spcPts val="105"/>
              </a:spcBef>
            </a:pPr>
            <a:r>
              <a:rPr dirty="0" sz="800" spc="5">
                <a:latin typeface="Arial Narrow"/>
                <a:cs typeface="Arial Narrow"/>
              </a:rPr>
              <a:t>-2.000</a:t>
            </a:r>
            <a:endParaRPr sz="800">
              <a:latin typeface="Arial Narrow"/>
              <a:cs typeface="Arial Narrow"/>
            </a:endParaRPr>
          </a:p>
        </p:txBody>
      </p:sp>
      <p:sp>
        <p:nvSpPr>
          <p:cNvPr id="264" name="object 264"/>
          <p:cNvSpPr txBox="1"/>
          <p:nvPr/>
        </p:nvSpPr>
        <p:spPr>
          <a:xfrm>
            <a:off x="12006920" y="7696007"/>
            <a:ext cx="1016635" cy="27876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6510" marR="5080" indent="-4445">
              <a:lnSpc>
                <a:spcPct val="103800"/>
              </a:lnSpc>
              <a:spcBef>
                <a:spcPts val="90"/>
              </a:spcBef>
            </a:pPr>
            <a:r>
              <a:rPr dirty="0" sz="800" spc="10">
                <a:latin typeface="Arial"/>
                <a:cs typeface="Arial"/>
              </a:rPr>
              <a:t>Пісок </a:t>
            </a:r>
            <a:r>
              <a:rPr dirty="0" sz="800" spc="5">
                <a:latin typeface="Arial"/>
                <a:cs typeface="Arial"/>
              </a:rPr>
              <a:t>дрібний </a:t>
            </a:r>
            <a:r>
              <a:rPr dirty="0" sz="800" spc="10">
                <a:latin typeface="Arial"/>
                <a:cs typeface="Arial"/>
              </a:rPr>
              <a:t> середньої</a:t>
            </a:r>
            <a:r>
              <a:rPr dirty="0" sz="800" spc="-15">
                <a:latin typeface="Arial"/>
                <a:cs typeface="Arial"/>
              </a:rPr>
              <a:t> </a:t>
            </a:r>
            <a:r>
              <a:rPr dirty="0" sz="800" spc="10">
                <a:latin typeface="Arial"/>
                <a:cs typeface="Arial"/>
              </a:rPr>
              <a:t>щільності</a:t>
            </a:r>
            <a:endParaRPr sz="800">
              <a:latin typeface="Arial"/>
              <a:cs typeface="Arial"/>
            </a:endParaRPr>
          </a:p>
        </p:txBody>
      </p:sp>
      <p:sp>
        <p:nvSpPr>
          <p:cNvPr id="265" name="object 265"/>
          <p:cNvSpPr txBox="1"/>
          <p:nvPr/>
        </p:nvSpPr>
        <p:spPr>
          <a:xfrm>
            <a:off x="12006920" y="9037855"/>
            <a:ext cx="690245" cy="27749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3335" marR="5080" indent="-1270">
              <a:lnSpc>
                <a:spcPct val="102899"/>
              </a:lnSpc>
              <a:spcBef>
                <a:spcPts val="100"/>
              </a:spcBef>
            </a:pPr>
            <a:r>
              <a:rPr dirty="0" sz="800" spc="10">
                <a:latin typeface="Arial"/>
                <a:cs typeface="Arial"/>
              </a:rPr>
              <a:t>Пісок</a:t>
            </a:r>
            <a:r>
              <a:rPr dirty="0" sz="800" spc="-35">
                <a:latin typeface="Arial"/>
                <a:cs typeface="Arial"/>
              </a:rPr>
              <a:t> </a:t>
            </a:r>
            <a:r>
              <a:rPr dirty="0" sz="800" spc="5">
                <a:latin typeface="Arial"/>
                <a:cs typeface="Arial"/>
              </a:rPr>
              <a:t>дрібний </a:t>
            </a:r>
            <a:r>
              <a:rPr dirty="0" sz="800" spc="-210">
                <a:latin typeface="Arial"/>
                <a:cs typeface="Arial"/>
              </a:rPr>
              <a:t> </a:t>
            </a:r>
            <a:r>
              <a:rPr dirty="0" sz="800" spc="15">
                <a:latin typeface="Arial"/>
                <a:cs typeface="Arial"/>
              </a:rPr>
              <a:t>щільний</a:t>
            </a:r>
            <a:endParaRPr sz="800">
              <a:latin typeface="Arial"/>
              <a:cs typeface="Arial"/>
            </a:endParaRPr>
          </a:p>
        </p:txBody>
      </p:sp>
      <p:sp>
        <p:nvSpPr>
          <p:cNvPr id="266" name="object 266"/>
          <p:cNvSpPr txBox="1"/>
          <p:nvPr/>
        </p:nvSpPr>
        <p:spPr>
          <a:xfrm>
            <a:off x="6519108" y="12620621"/>
            <a:ext cx="8764270" cy="1235710"/>
          </a:xfrm>
          <a:prstGeom prst="rect">
            <a:avLst/>
          </a:prstGeom>
        </p:spPr>
        <p:txBody>
          <a:bodyPr wrap="square" lIns="0" tIns="10160" rIns="0" bIns="0" rtlCol="0" vert="horz">
            <a:spAutoFit/>
          </a:bodyPr>
          <a:lstStyle/>
          <a:p>
            <a:pPr marL="13335" marR="5080" indent="-1270">
              <a:lnSpc>
                <a:spcPct val="102000"/>
              </a:lnSpc>
              <a:spcBef>
                <a:spcPts val="80"/>
              </a:spcBef>
            </a:pPr>
            <a:r>
              <a:rPr dirty="0" sz="1300" spc="5">
                <a:latin typeface="Arial"/>
                <a:cs typeface="Arial"/>
              </a:rPr>
              <a:t>Виконано </a:t>
            </a:r>
            <a:r>
              <a:rPr dirty="0" sz="1300">
                <a:latin typeface="Arial"/>
                <a:cs typeface="Arial"/>
              </a:rPr>
              <a:t>оцінку напружено - деформованого </a:t>
            </a:r>
            <a:r>
              <a:rPr dirty="0" sz="1300" spc="5">
                <a:latin typeface="Arial"/>
                <a:cs typeface="Arial"/>
              </a:rPr>
              <a:t>стану </a:t>
            </a:r>
            <a:r>
              <a:rPr dirty="0" sz="1300">
                <a:latin typeface="Arial"/>
                <a:cs typeface="Arial"/>
              </a:rPr>
              <a:t>варіанту </a:t>
            </a:r>
            <a:r>
              <a:rPr dirty="0" sz="1300" spc="5">
                <a:latin typeface="Arial"/>
                <a:cs typeface="Arial"/>
              </a:rPr>
              <a:t>фундаменту у </a:t>
            </a:r>
            <a:r>
              <a:rPr dirty="0" sz="1300">
                <a:latin typeface="Arial"/>
                <a:cs typeface="Arial"/>
              </a:rPr>
              <a:t>вигляді </a:t>
            </a:r>
            <a:r>
              <a:rPr dirty="0" sz="1300" spc="5">
                <a:latin typeface="Arial"/>
                <a:cs typeface="Arial"/>
              </a:rPr>
              <a:t>суцільної фундаментної </a:t>
            </a:r>
            <a:r>
              <a:rPr dirty="0" sz="1300" spc="10">
                <a:latin typeface="Arial"/>
                <a:cs typeface="Arial"/>
              </a:rPr>
              <a:t> </a:t>
            </a:r>
            <a:r>
              <a:rPr dirty="0" sz="1300" spc="5">
                <a:latin typeface="Arial"/>
                <a:cs typeface="Arial"/>
              </a:rPr>
              <a:t>плити та </a:t>
            </a:r>
            <a:r>
              <a:rPr dirty="0" sz="1300">
                <a:latin typeface="Arial"/>
                <a:cs typeface="Arial"/>
              </a:rPr>
              <a:t>встановлено, </a:t>
            </a:r>
            <a:r>
              <a:rPr dirty="0" sz="1300" spc="5">
                <a:latin typeface="Arial"/>
                <a:cs typeface="Arial"/>
              </a:rPr>
              <a:t>що максимальне </a:t>
            </a:r>
            <a:r>
              <a:rPr dirty="0" sz="1300">
                <a:latin typeface="Arial"/>
                <a:cs typeface="Arial"/>
              </a:rPr>
              <a:t>осідання для </a:t>
            </a:r>
            <a:r>
              <a:rPr dirty="0" sz="1300" spc="5">
                <a:latin typeface="Arial"/>
                <a:cs typeface="Arial"/>
              </a:rPr>
              <a:t>такого </a:t>
            </a:r>
            <a:r>
              <a:rPr dirty="0" sz="1300">
                <a:latin typeface="Arial"/>
                <a:cs typeface="Arial"/>
              </a:rPr>
              <a:t>варіанту </a:t>
            </a:r>
            <a:r>
              <a:rPr dirty="0" sz="1300" spc="5">
                <a:latin typeface="Arial"/>
                <a:cs typeface="Arial"/>
              </a:rPr>
              <a:t>складають -157 мм, що менше гранично </a:t>
            </a:r>
            <a:r>
              <a:rPr dirty="0" sz="1300" spc="10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допустимого </a:t>
            </a:r>
            <a:r>
              <a:rPr dirty="0" sz="1300" spc="5">
                <a:latin typeface="Arial"/>
                <a:cs typeface="Arial"/>
              </a:rPr>
              <a:t>по </a:t>
            </a:r>
            <a:r>
              <a:rPr dirty="0" sz="1300">
                <a:latin typeface="Arial"/>
                <a:cs typeface="Arial"/>
              </a:rPr>
              <a:t>нормам. </a:t>
            </a:r>
            <a:r>
              <a:rPr dirty="0" sz="1300" spc="5">
                <a:latin typeface="Arial"/>
                <a:cs typeface="Arial"/>
              </a:rPr>
              <a:t>Армуння при товщині фундаментної плити </a:t>
            </a:r>
            <a:r>
              <a:rPr dirty="0" sz="1300">
                <a:latin typeface="Arial"/>
                <a:cs typeface="Arial"/>
              </a:rPr>
              <a:t>1500 </a:t>
            </a:r>
            <a:r>
              <a:rPr dirty="0" sz="1300" spc="5">
                <a:latin typeface="Arial"/>
                <a:cs typeface="Arial"/>
              </a:rPr>
              <a:t>мм </a:t>
            </a:r>
            <a:r>
              <a:rPr dirty="0" sz="1300">
                <a:latin typeface="Arial"/>
                <a:cs typeface="Arial"/>
              </a:rPr>
              <a:t>- </a:t>
            </a:r>
            <a:r>
              <a:rPr dirty="0" sz="1300" spc="5">
                <a:latin typeface="Arial"/>
                <a:cs typeface="Arial"/>
              </a:rPr>
              <a:t>з фоновою </a:t>
            </a:r>
            <a:r>
              <a:rPr dirty="0" sz="1300">
                <a:latin typeface="Arial"/>
                <a:cs typeface="Arial"/>
              </a:rPr>
              <a:t>арматурою </a:t>
            </a:r>
            <a:r>
              <a:rPr dirty="0" sz="1300" spc="5">
                <a:latin typeface="Arial"/>
                <a:cs typeface="Arial"/>
              </a:rPr>
              <a:t>Ø28 з </a:t>
            </a:r>
            <a:r>
              <a:rPr dirty="0" sz="1300" spc="10">
                <a:latin typeface="Arial"/>
                <a:cs typeface="Arial"/>
              </a:rPr>
              <a:t> </a:t>
            </a:r>
            <a:r>
              <a:rPr dirty="0" sz="1300" spc="5">
                <a:latin typeface="Arial"/>
                <a:cs typeface="Arial"/>
              </a:rPr>
              <a:t>кроком </a:t>
            </a:r>
            <a:r>
              <a:rPr dirty="0" sz="1300">
                <a:latin typeface="Arial"/>
                <a:cs typeface="Arial"/>
              </a:rPr>
              <a:t>200 </a:t>
            </a:r>
            <a:r>
              <a:rPr dirty="0" sz="1300" spc="5">
                <a:latin typeface="Arial"/>
                <a:cs typeface="Arial"/>
              </a:rPr>
              <a:t>мм та підсиленням в </a:t>
            </a:r>
            <a:r>
              <a:rPr dirty="0" sz="1300">
                <a:latin typeface="Arial"/>
                <a:cs typeface="Arial"/>
              </a:rPr>
              <a:t>зонах </a:t>
            </a:r>
            <a:r>
              <a:rPr dirty="0" sz="1300" spc="5">
                <a:latin typeface="Arial"/>
                <a:cs typeface="Arial"/>
              </a:rPr>
              <a:t>ядра жорскості Ø32 з кроком </a:t>
            </a:r>
            <a:r>
              <a:rPr dirty="0" sz="1300">
                <a:latin typeface="Arial"/>
                <a:cs typeface="Arial"/>
              </a:rPr>
              <a:t>200 </a:t>
            </a:r>
            <a:r>
              <a:rPr dirty="0" sz="1300" spc="5">
                <a:latin typeface="Arial"/>
                <a:cs typeface="Arial"/>
              </a:rPr>
              <a:t>мм. Зарахунок </a:t>
            </a:r>
            <a:r>
              <a:rPr dirty="0" sz="1300">
                <a:latin typeface="Arial"/>
                <a:cs typeface="Arial"/>
              </a:rPr>
              <a:t>значних згинальних </a:t>
            </a:r>
            <a:r>
              <a:rPr dirty="0" sz="1300" spc="5">
                <a:latin typeface="Arial"/>
                <a:cs typeface="Arial"/>
              </a:rPr>
              <a:t> моментів </a:t>
            </a:r>
            <a:r>
              <a:rPr dirty="0" sz="1300">
                <a:latin typeface="Arial"/>
                <a:cs typeface="Arial"/>
              </a:rPr>
              <a:t>розташованих </a:t>
            </a:r>
            <a:r>
              <a:rPr dirty="0" sz="1300" spc="5">
                <a:latin typeface="Arial"/>
                <a:cs typeface="Arial"/>
              </a:rPr>
              <a:t>під ядром жорсткості, в </a:t>
            </a:r>
            <a:r>
              <a:rPr dirty="0" sz="1300">
                <a:latin typeface="Arial"/>
                <a:cs typeface="Arial"/>
              </a:rPr>
              <a:t>нижній </a:t>
            </a:r>
            <a:r>
              <a:rPr dirty="0" sz="1300" spc="5">
                <a:latin typeface="Arial"/>
                <a:cs typeface="Arial"/>
              </a:rPr>
              <a:t>межі є </a:t>
            </a:r>
            <a:r>
              <a:rPr dirty="0" sz="1300">
                <a:latin typeface="Arial"/>
                <a:cs typeface="Arial"/>
              </a:rPr>
              <a:t>необхідність </a:t>
            </a:r>
            <a:r>
              <a:rPr dirty="0" sz="1300" spc="5">
                <a:latin typeface="Arial"/>
                <a:cs typeface="Arial"/>
              </a:rPr>
              <a:t>поставити </a:t>
            </a:r>
            <a:r>
              <a:rPr dirty="0" sz="1300">
                <a:latin typeface="Arial"/>
                <a:cs typeface="Arial"/>
              </a:rPr>
              <a:t>додаткові сітки армування </a:t>
            </a:r>
            <a:r>
              <a:rPr dirty="0" sz="1300" spc="-350">
                <a:latin typeface="Arial"/>
                <a:cs typeface="Arial"/>
              </a:rPr>
              <a:t> </a:t>
            </a:r>
            <a:r>
              <a:rPr dirty="0" sz="1300" spc="5">
                <a:latin typeface="Arial"/>
                <a:cs typeface="Arial"/>
              </a:rPr>
              <a:t>з</a:t>
            </a:r>
            <a:r>
              <a:rPr dirty="0" sz="1300" spc="-5">
                <a:latin typeface="Arial"/>
                <a:cs typeface="Arial"/>
              </a:rPr>
              <a:t> </a:t>
            </a:r>
            <a:r>
              <a:rPr dirty="0" sz="1300" spc="5">
                <a:latin typeface="Arial"/>
                <a:cs typeface="Arial"/>
              </a:rPr>
              <a:t>фоновою</a:t>
            </a:r>
            <a:r>
              <a:rPr dirty="0" sz="1300">
                <a:latin typeface="Arial"/>
                <a:cs typeface="Arial"/>
              </a:rPr>
              <a:t> арматурою </a:t>
            </a:r>
            <a:r>
              <a:rPr dirty="0" sz="1300" spc="5">
                <a:latin typeface="Arial"/>
                <a:cs typeface="Arial"/>
              </a:rPr>
              <a:t>Ø28</a:t>
            </a:r>
            <a:r>
              <a:rPr dirty="0" sz="1300">
                <a:latin typeface="Arial"/>
                <a:cs typeface="Arial"/>
              </a:rPr>
              <a:t> </a:t>
            </a:r>
            <a:r>
              <a:rPr dirty="0" sz="1300" spc="5">
                <a:latin typeface="Arial"/>
                <a:cs typeface="Arial"/>
              </a:rPr>
              <a:t>з</a:t>
            </a:r>
            <a:r>
              <a:rPr dirty="0" sz="1300">
                <a:latin typeface="Arial"/>
                <a:cs typeface="Arial"/>
              </a:rPr>
              <a:t> </a:t>
            </a:r>
            <a:r>
              <a:rPr dirty="0" sz="1300" spc="5">
                <a:latin typeface="Arial"/>
                <a:cs typeface="Arial"/>
              </a:rPr>
              <a:t>кроком</a:t>
            </a:r>
            <a:r>
              <a:rPr dirty="0" sz="1300">
                <a:latin typeface="Arial"/>
                <a:cs typeface="Arial"/>
              </a:rPr>
              <a:t> 200 </a:t>
            </a:r>
            <a:r>
              <a:rPr dirty="0" sz="1300" spc="5">
                <a:latin typeface="Arial"/>
                <a:cs typeface="Arial"/>
              </a:rPr>
              <a:t>мм</a:t>
            </a:r>
            <a:r>
              <a:rPr dirty="0" sz="1300">
                <a:latin typeface="Arial"/>
                <a:cs typeface="Arial"/>
              </a:rPr>
              <a:t> </a:t>
            </a:r>
            <a:r>
              <a:rPr dirty="0" sz="1300" spc="5">
                <a:latin typeface="Arial"/>
                <a:cs typeface="Arial"/>
              </a:rPr>
              <a:t>та</a:t>
            </a:r>
            <a:r>
              <a:rPr dirty="0" sz="1300">
                <a:latin typeface="Arial"/>
                <a:cs typeface="Arial"/>
              </a:rPr>
              <a:t> </a:t>
            </a:r>
            <a:r>
              <a:rPr dirty="0" sz="1300" spc="5">
                <a:latin typeface="Arial"/>
                <a:cs typeface="Arial"/>
              </a:rPr>
              <a:t>підсиленням</a:t>
            </a:r>
            <a:r>
              <a:rPr dirty="0" sz="1300">
                <a:latin typeface="Arial"/>
                <a:cs typeface="Arial"/>
              </a:rPr>
              <a:t> </a:t>
            </a:r>
            <a:r>
              <a:rPr dirty="0" sz="1300" spc="5">
                <a:latin typeface="Arial"/>
                <a:cs typeface="Arial"/>
              </a:rPr>
              <a:t>Ø32</a:t>
            </a:r>
            <a:r>
              <a:rPr dirty="0" sz="1300">
                <a:latin typeface="Arial"/>
                <a:cs typeface="Arial"/>
              </a:rPr>
              <a:t> </a:t>
            </a:r>
            <a:r>
              <a:rPr dirty="0" sz="1300" spc="5">
                <a:latin typeface="Arial"/>
                <a:cs typeface="Arial"/>
              </a:rPr>
              <a:t>з</a:t>
            </a:r>
            <a:r>
              <a:rPr dirty="0" sz="1300">
                <a:latin typeface="Arial"/>
                <a:cs typeface="Arial"/>
              </a:rPr>
              <a:t> </a:t>
            </a:r>
            <a:r>
              <a:rPr dirty="0" sz="1300" spc="5">
                <a:latin typeface="Arial"/>
                <a:cs typeface="Arial"/>
              </a:rPr>
              <a:t>кроком</a:t>
            </a:r>
            <a:r>
              <a:rPr dirty="0" sz="1300">
                <a:latin typeface="Arial"/>
                <a:cs typeface="Arial"/>
              </a:rPr>
              <a:t> 200 </a:t>
            </a:r>
            <a:r>
              <a:rPr dirty="0" sz="1300" spc="5">
                <a:latin typeface="Arial"/>
                <a:cs typeface="Arial"/>
              </a:rPr>
              <a:t>мм.</a:t>
            </a:r>
            <a:endParaRPr sz="1300">
              <a:latin typeface="Arial"/>
              <a:cs typeface="Arial"/>
            </a:endParaRPr>
          </a:p>
        </p:txBody>
      </p:sp>
      <p:sp>
        <p:nvSpPr>
          <p:cNvPr id="267" name="object 267"/>
          <p:cNvSpPr txBox="1"/>
          <p:nvPr/>
        </p:nvSpPr>
        <p:spPr>
          <a:xfrm>
            <a:off x="1910682" y="144753"/>
            <a:ext cx="16949420" cy="619125"/>
          </a:xfrm>
          <a:prstGeom prst="rect">
            <a:avLst/>
          </a:prstGeom>
        </p:spPr>
        <p:txBody>
          <a:bodyPr wrap="square" lIns="0" tIns="4635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365"/>
              </a:spcBef>
            </a:pPr>
            <a:r>
              <a:rPr dirty="0" sz="2350">
                <a:latin typeface="Arial"/>
                <a:cs typeface="Arial"/>
              </a:rPr>
              <a:t>НАПРУЖЕНО</a:t>
            </a:r>
            <a:r>
              <a:rPr dirty="0" sz="2350" spc="5">
                <a:latin typeface="Arial"/>
                <a:cs typeface="Arial"/>
              </a:rPr>
              <a:t> </a:t>
            </a:r>
            <a:r>
              <a:rPr dirty="0" sz="2350">
                <a:latin typeface="Arial"/>
                <a:cs typeface="Arial"/>
              </a:rPr>
              <a:t>-</a:t>
            </a:r>
            <a:r>
              <a:rPr dirty="0" sz="2350" spc="5">
                <a:latin typeface="Arial"/>
                <a:cs typeface="Arial"/>
              </a:rPr>
              <a:t> </a:t>
            </a:r>
            <a:r>
              <a:rPr dirty="0" sz="2350">
                <a:latin typeface="Arial"/>
                <a:cs typeface="Arial"/>
              </a:rPr>
              <a:t>ДЕФОРМАВАНИЙ</a:t>
            </a:r>
            <a:r>
              <a:rPr dirty="0" sz="2350" spc="5">
                <a:latin typeface="Arial"/>
                <a:cs typeface="Arial"/>
              </a:rPr>
              <a:t> </a:t>
            </a:r>
            <a:r>
              <a:rPr dirty="0" sz="2350">
                <a:latin typeface="Arial"/>
                <a:cs typeface="Arial"/>
              </a:rPr>
              <a:t>СТАН</a:t>
            </a:r>
            <a:r>
              <a:rPr dirty="0" sz="2350" spc="5">
                <a:latin typeface="Arial"/>
                <a:cs typeface="Arial"/>
              </a:rPr>
              <a:t> ВАРІАНТУ</a:t>
            </a:r>
            <a:r>
              <a:rPr dirty="0" sz="2350" spc="10">
                <a:latin typeface="Arial"/>
                <a:cs typeface="Arial"/>
              </a:rPr>
              <a:t> </a:t>
            </a:r>
            <a:r>
              <a:rPr dirty="0" sz="2350">
                <a:latin typeface="Arial"/>
                <a:cs typeface="Arial"/>
              </a:rPr>
              <a:t>ФУНДАМЕНТУ</a:t>
            </a:r>
            <a:r>
              <a:rPr dirty="0" sz="2350" spc="5">
                <a:latin typeface="Arial"/>
                <a:cs typeface="Arial"/>
              </a:rPr>
              <a:t> №1 У ВИГЛЯДІ</a:t>
            </a:r>
            <a:r>
              <a:rPr dirty="0" sz="2350" spc="10">
                <a:latin typeface="Arial"/>
                <a:cs typeface="Arial"/>
              </a:rPr>
              <a:t> </a:t>
            </a:r>
            <a:r>
              <a:rPr dirty="0" sz="2350">
                <a:latin typeface="Arial"/>
                <a:cs typeface="Arial"/>
              </a:rPr>
              <a:t>СУЦІЛЬНОЇ</a:t>
            </a:r>
            <a:r>
              <a:rPr dirty="0" sz="2350" spc="5">
                <a:latin typeface="Arial"/>
                <a:cs typeface="Arial"/>
              </a:rPr>
              <a:t> </a:t>
            </a:r>
            <a:r>
              <a:rPr dirty="0" sz="2350">
                <a:latin typeface="Arial"/>
                <a:cs typeface="Arial"/>
              </a:rPr>
              <a:t>ФУНДАМЕНТНОЇ</a:t>
            </a:r>
            <a:r>
              <a:rPr dirty="0" sz="2350" spc="5">
                <a:latin typeface="Arial"/>
                <a:cs typeface="Arial"/>
              </a:rPr>
              <a:t> ПЛИТИ</a:t>
            </a:r>
            <a:endParaRPr sz="2350">
              <a:latin typeface="Arial"/>
              <a:cs typeface="Arial"/>
            </a:endParaRPr>
          </a:p>
          <a:p>
            <a:pPr marL="7239000">
              <a:lnSpc>
                <a:spcPct val="100000"/>
              </a:lnSpc>
              <a:spcBef>
                <a:spcPts val="145"/>
              </a:spcBef>
              <a:tabLst>
                <a:tab pos="12844780" algn="l"/>
              </a:tabLst>
            </a:pPr>
            <a:r>
              <a:rPr dirty="0" sz="1200" spc="5">
                <a:latin typeface="Arial"/>
                <a:cs typeface="Arial"/>
              </a:rPr>
              <a:t>Осідання</a:t>
            </a:r>
            <a:r>
              <a:rPr dirty="0" sz="1200" spc="15">
                <a:latin typeface="Arial"/>
                <a:cs typeface="Arial"/>
              </a:rPr>
              <a:t> </a:t>
            </a:r>
            <a:r>
              <a:rPr dirty="0" sz="1200" spc="5">
                <a:latin typeface="Arial"/>
                <a:cs typeface="Arial"/>
              </a:rPr>
              <a:t>плитного</a:t>
            </a:r>
            <a:r>
              <a:rPr dirty="0" sz="1200" spc="20">
                <a:latin typeface="Arial"/>
                <a:cs typeface="Arial"/>
              </a:rPr>
              <a:t> </a:t>
            </a:r>
            <a:r>
              <a:rPr dirty="0" sz="1200" spc="5">
                <a:latin typeface="Arial"/>
                <a:cs typeface="Arial"/>
              </a:rPr>
              <a:t>фундаменту	</a:t>
            </a:r>
            <a:r>
              <a:rPr dirty="0" baseline="2314" sz="1800" spc="7">
                <a:latin typeface="Arial"/>
                <a:cs typeface="Arial"/>
              </a:rPr>
              <a:t>Армування </a:t>
            </a:r>
            <a:r>
              <a:rPr dirty="0" baseline="2314" sz="1800">
                <a:latin typeface="Arial"/>
                <a:cs typeface="Arial"/>
              </a:rPr>
              <a:t>нижньої</a:t>
            </a:r>
            <a:r>
              <a:rPr dirty="0" baseline="2314" sz="1800" spc="7">
                <a:latin typeface="Arial"/>
                <a:cs typeface="Arial"/>
              </a:rPr>
              <a:t> межі плитного</a:t>
            </a:r>
            <a:r>
              <a:rPr dirty="0" baseline="2314" sz="1800" spc="15">
                <a:latin typeface="Arial"/>
                <a:cs typeface="Arial"/>
              </a:rPr>
              <a:t> </a:t>
            </a:r>
            <a:r>
              <a:rPr dirty="0" baseline="2314" sz="1800" spc="7">
                <a:latin typeface="Arial"/>
                <a:cs typeface="Arial"/>
              </a:rPr>
              <a:t>фундаменту</a:t>
            </a:r>
            <a:r>
              <a:rPr dirty="0" baseline="2314" sz="1800">
                <a:latin typeface="Arial"/>
                <a:cs typeface="Arial"/>
              </a:rPr>
              <a:t> </a:t>
            </a:r>
            <a:r>
              <a:rPr dirty="0" baseline="2314" sz="1800" spc="7">
                <a:latin typeface="Arial"/>
                <a:cs typeface="Arial"/>
              </a:rPr>
              <a:t>по</a:t>
            </a:r>
            <a:r>
              <a:rPr dirty="0" baseline="2314" sz="1800" spc="15">
                <a:latin typeface="Arial"/>
                <a:cs typeface="Arial"/>
              </a:rPr>
              <a:t> </a:t>
            </a:r>
            <a:r>
              <a:rPr dirty="0" baseline="2314" sz="1800">
                <a:latin typeface="Arial"/>
                <a:cs typeface="Arial"/>
              </a:rPr>
              <a:t>осі</a:t>
            </a:r>
            <a:r>
              <a:rPr dirty="0" baseline="2314" sz="1800" spc="7">
                <a:latin typeface="Arial"/>
                <a:cs typeface="Arial"/>
              </a:rPr>
              <a:t> Х</a:t>
            </a:r>
            <a:endParaRPr baseline="2314" sz="1800">
              <a:latin typeface="Arial"/>
              <a:cs typeface="Arial"/>
            </a:endParaRPr>
          </a:p>
        </p:txBody>
      </p:sp>
      <p:sp>
        <p:nvSpPr>
          <p:cNvPr id="268" name="object 268"/>
          <p:cNvSpPr txBox="1"/>
          <p:nvPr/>
        </p:nvSpPr>
        <p:spPr>
          <a:xfrm>
            <a:off x="15509183" y="11788797"/>
            <a:ext cx="4279900" cy="82486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38100" marR="30480">
              <a:lnSpc>
                <a:spcPct val="101099"/>
              </a:lnSpc>
              <a:spcBef>
                <a:spcPts val="90"/>
              </a:spcBef>
            </a:pPr>
            <a:r>
              <a:rPr dirty="0" sz="1300" spc="5">
                <a:latin typeface="Arial"/>
                <a:cs typeface="Arial"/>
              </a:rPr>
              <a:t>Загальний</a:t>
            </a:r>
            <a:r>
              <a:rPr dirty="0" sz="1300" spc="-15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обсяг</a:t>
            </a:r>
            <a:r>
              <a:rPr dirty="0" sz="1300" spc="-10">
                <a:latin typeface="Arial"/>
                <a:cs typeface="Arial"/>
              </a:rPr>
              <a:t> </a:t>
            </a:r>
            <a:r>
              <a:rPr dirty="0" sz="1300" spc="5">
                <a:latin typeface="Arial"/>
                <a:cs typeface="Arial"/>
              </a:rPr>
              <a:t>матеріалів</a:t>
            </a:r>
            <a:r>
              <a:rPr dirty="0" sz="1300" spc="-10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на</a:t>
            </a:r>
            <a:r>
              <a:rPr dirty="0" sz="1300" spc="-10">
                <a:latin typeface="Arial"/>
                <a:cs typeface="Arial"/>
              </a:rPr>
              <a:t> </a:t>
            </a:r>
            <a:r>
              <a:rPr dirty="0" sz="1300" spc="5">
                <a:latin typeface="Arial"/>
                <a:cs typeface="Arial"/>
              </a:rPr>
              <a:t>улаштування</a:t>
            </a:r>
            <a:r>
              <a:rPr dirty="0" sz="1300" spc="-10">
                <a:latin typeface="Arial"/>
                <a:cs typeface="Arial"/>
              </a:rPr>
              <a:t> </a:t>
            </a:r>
            <a:r>
              <a:rPr dirty="0" sz="1300" spc="5">
                <a:latin typeface="Arial"/>
                <a:cs typeface="Arial"/>
              </a:rPr>
              <a:t>суцільної </a:t>
            </a:r>
            <a:r>
              <a:rPr dirty="0" sz="1300" spc="-345">
                <a:latin typeface="Arial"/>
                <a:cs typeface="Arial"/>
              </a:rPr>
              <a:t> </a:t>
            </a:r>
            <a:r>
              <a:rPr dirty="0" sz="1300" spc="5">
                <a:latin typeface="Arial"/>
                <a:cs typeface="Arial"/>
              </a:rPr>
              <a:t>фундаментної</a:t>
            </a:r>
            <a:r>
              <a:rPr dirty="0" sz="1300" spc="-5">
                <a:latin typeface="Arial"/>
                <a:cs typeface="Arial"/>
              </a:rPr>
              <a:t> </a:t>
            </a:r>
            <a:r>
              <a:rPr dirty="0" sz="1300" spc="5">
                <a:latin typeface="Arial"/>
                <a:cs typeface="Arial"/>
              </a:rPr>
              <a:t>плити:</a:t>
            </a:r>
            <a:endParaRPr sz="1300">
              <a:latin typeface="Arial"/>
              <a:cs typeface="Arial"/>
            </a:endParaRPr>
          </a:p>
          <a:p>
            <a:pPr marL="38735">
              <a:lnSpc>
                <a:spcPct val="100000"/>
              </a:lnSpc>
              <a:spcBef>
                <a:spcPts val="10"/>
              </a:spcBef>
            </a:pPr>
            <a:r>
              <a:rPr dirty="0" sz="1300">
                <a:latin typeface="Arial"/>
                <a:cs typeface="Arial"/>
              </a:rPr>
              <a:t>-</a:t>
            </a:r>
            <a:r>
              <a:rPr dirty="0" sz="1300" spc="-15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Бетон</a:t>
            </a:r>
            <a:r>
              <a:rPr dirty="0" sz="1300" spc="-15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-</a:t>
            </a:r>
            <a:r>
              <a:rPr dirty="0" sz="1300" spc="-15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1311,75</a:t>
            </a:r>
            <a:r>
              <a:rPr dirty="0" sz="1300" spc="-10">
                <a:latin typeface="Arial"/>
                <a:cs typeface="Arial"/>
              </a:rPr>
              <a:t> </a:t>
            </a:r>
            <a:r>
              <a:rPr dirty="0" sz="1300" spc="-5">
                <a:latin typeface="Arial"/>
                <a:cs typeface="Arial"/>
              </a:rPr>
              <a:t>м</a:t>
            </a:r>
            <a:r>
              <a:rPr dirty="0" baseline="33950" sz="1350" spc="-7">
                <a:latin typeface="Arial"/>
                <a:cs typeface="Arial"/>
              </a:rPr>
              <a:t>3</a:t>
            </a:r>
            <a:r>
              <a:rPr dirty="0" sz="1300" spc="-5">
                <a:latin typeface="Arial"/>
                <a:cs typeface="Arial"/>
              </a:rPr>
              <a:t>;</a:t>
            </a:r>
            <a:endParaRPr sz="1300">
              <a:latin typeface="Arial"/>
              <a:cs typeface="Arial"/>
            </a:endParaRPr>
          </a:p>
          <a:p>
            <a:pPr marL="38735">
              <a:lnSpc>
                <a:spcPct val="100000"/>
              </a:lnSpc>
              <a:spcBef>
                <a:spcPts val="10"/>
              </a:spcBef>
            </a:pPr>
            <a:r>
              <a:rPr dirty="0" sz="1300">
                <a:latin typeface="Arial"/>
                <a:cs typeface="Arial"/>
              </a:rPr>
              <a:t>-</a:t>
            </a:r>
            <a:r>
              <a:rPr dirty="0" sz="1300" spc="-10">
                <a:latin typeface="Arial"/>
                <a:cs typeface="Arial"/>
              </a:rPr>
              <a:t> </a:t>
            </a:r>
            <a:r>
              <a:rPr dirty="0" sz="1300" spc="5">
                <a:latin typeface="Arial"/>
                <a:cs typeface="Arial"/>
              </a:rPr>
              <a:t>Арматура</a:t>
            </a:r>
            <a:r>
              <a:rPr dirty="0" sz="1300" spc="-10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-</a:t>
            </a:r>
            <a:r>
              <a:rPr dirty="0" sz="1300" spc="-10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135</a:t>
            </a:r>
            <a:r>
              <a:rPr dirty="0" sz="1300" spc="-5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046</a:t>
            </a:r>
            <a:r>
              <a:rPr dirty="0" sz="1300" spc="-10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кг.</a:t>
            </a:r>
            <a:endParaRPr sz="1300">
              <a:latin typeface="Arial"/>
              <a:cs typeface="Arial"/>
            </a:endParaRPr>
          </a:p>
        </p:txBody>
      </p:sp>
      <p:sp>
        <p:nvSpPr>
          <p:cNvPr id="269" name="object 269"/>
          <p:cNvSpPr txBox="1"/>
          <p:nvPr/>
        </p:nvSpPr>
        <p:spPr>
          <a:xfrm>
            <a:off x="18803185" y="13344444"/>
            <a:ext cx="1082675" cy="5575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105"/>
              </a:spcBef>
              <a:tabLst>
                <a:tab pos="747395" algn="l"/>
              </a:tabLst>
            </a:pPr>
            <a:r>
              <a:rPr dirty="0" sz="650" spc="-5">
                <a:latin typeface="Arial"/>
                <a:cs typeface="Arial"/>
              </a:rPr>
              <a:t>Стадія</a:t>
            </a:r>
            <a:r>
              <a:rPr dirty="0" sz="650" spc="250">
                <a:latin typeface="Arial"/>
                <a:cs typeface="Arial"/>
              </a:rPr>
              <a:t> </a:t>
            </a:r>
            <a:r>
              <a:rPr dirty="0" sz="650" spc="25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Аркуш	Аркушів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600">
              <a:latin typeface="Arial"/>
              <a:cs typeface="Arial"/>
            </a:endParaRPr>
          </a:p>
          <a:p>
            <a:pPr algn="ctr" marR="28575">
              <a:lnSpc>
                <a:spcPct val="100000"/>
              </a:lnSpc>
              <a:spcBef>
                <a:spcPts val="5"/>
              </a:spcBef>
              <a:tabLst>
                <a:tab pos="387985" algn="l"/>
                <a:tab pos="788035" algn="l"/>
              </a:tabLst>
            </a:pPr>
            <a:r>
              <a:rPr dirty="0" baseline="4273" sz="975">
                <a:latin typeface="Arial"/>
                <a:cs typeface="Arial"/>
              </a:rPr>
              <a:t>ДП	</a:t>
            </a:r>
            <a:r>
              <a:rPr dirty="0" sz="650">
                <a:latin typeface="Arial"/>
                <a:cs typeface="Arial"/>
              </a:rPr>
              <a:t>4	</a:t>
            </a:r>
            <a:r>
              <a:rPr dirty="0" sz="650" spc="-5">
                <a:latin typeface="Arial"/>
                <a:cs typeface="Arial"/>
              </a:rPr>
              <a:t>10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700">
              <a:latin typeface="Arial"/>
              <a:cs typeface="Arial"/>
            </a:endParaRPr>
          </a:p>
          <a:p>
            <a:pPr marL="384810">
              <a:lnSpc>
                <a:spcPct val="100000"/>
              </a:lnSpc>
            </a:pPr>
            <a:r>
              <a:rPr dirty="0" sz="900" spc="10">
                <a:latin typeface="Arial"/>
                <a:cs typeface="Arial"/>
              </a:rPr>
              <a:t>КНУБА</a:t>
            </a:r>
            <a:endParaRPr sz="900">
              <a:latin typeface="Arial"/>
              <a:cs typeface="Arial"/>
            </a:endParaRPr>
          </a:p>
        </p:txBody>
      </p:sp>
      <p:sp>
        <p:nvSpPr>
          <p:cNvPr id="270" name="object 270"/>
          <p:cNvSpPr txBox="1"/>
          <p:nvPr/>
        </p:nvSpPr>
        <p:spPr>
          <a:xfrm>
            <a:off x="17404669" y="13395041"/>
            <a:ext cx="1066800" cy="22606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0" marR="5080" indent="-368935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latin typeface="Arial"/>
                <a:cs typeface="Arial"/>
              </a:rPr>
              <a:t>Розділ: </a:t>
            </a:r>
            <a:r>
              <a:rPr dirty="0" sz="650" spc="-5">
                <a:latin typeface="Arial"/>
                <a:cs typeface="Arial"/>
              </a:rPr>
              <a:t>Науково </a:t>
            </a:r>
            <a:r>
              <a:rPr dirty="0" sz="650">
                <a:latin typeface="Arial"/>
                <a:cs typeface="Arial"/>
              </a:rPr>
              <a:t>- </a:t>
            </a:r>
            <a:r>
              <a:rPr dirty="0" sz="650" spc="-5">
                <a:latin typeface="Arial"/>
                <a:cs typeface="Arial"/>
              </a:rPr>
              <a:t>дослідна </a:t>
            </a:r>
            <a:r>
              <a:rPr dirty="0" sz="650" spc="-17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частина</a:t>
            </a:r>
            <a:endParaRPr sz="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7698588" y="1114833"/>
            <a:ext cx="5304155" cy="4772660"/>
            <a:chOff x="7698588" y="1114833"/>
            <a:chExt cx="5304155" cy="477266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7698588" y="1114833"/>
              <a:ext cx="5303636" cy="4772362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7698588" y="1115844"/>
              <a:ext cx="5302885" cy="4771390"/>
            </a:xfrm>
            <a:custGeom>
              <a:avLst/>
              <a:gdLst/>
              <a:ahLst/>
              <a:cxnLst/>
              <a:rect l="l" t="t" r="r" b="b"/>
              <a:pathLst>
                <a:path w="5302884" h="4771390">
                  <a:moveTo>
                    <a:pt x="0" y="4771350"/>
                  </a:moveTo>
                  <a:lnTo>
                    <a:pt x="0" y="0"/>
                  </a:lnTo>
                  <a:lnTo>
                    <a:pt x="5302625" y="0"/>
                  </a:lnTo>
                  <a:lnTo>
                    <a:pt x="5302625" y="4771350"/>
                  </a:lnTo>
                  <a:lnTo>
                    <a:pt x="0" y="47713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/>
          <p:cNvGrpSpPr/>
          <p:nvPr/>
        </p:nvGrpSpPr>
        <p:grpSpPr>
          <a:xfrm>
            <a:off x="12773524" y="1323294"/>
            <a:ext cx="563880" cy="4445"/>
            <a:chOff x="12773524" y="1323294"/>
            <a:chExt cx="563880" cy="4445"/>
          </a:xfrm>
        </p:grpSpPr>
        <p:sp>
          <p:nvSpPr>
            <p:cNvPr id="6" name="object 6"/>
            <p:cNvSpPr/>
            <p:nvPr/>
          </p:nvSpPr>
          <p:spPr>
            <a:xfrm>
              <a:off x="13252177" y="1325318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13208663" y="13232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13092289" y="1325318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13048775" y="13232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12933413" y="132531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12888887" y="13232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12773524" y="132531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3" name="object 13"/>
          <p:cNvGrpSpPr/>
          <p:nvPr/>
        </p:nvGrpSpPr>
        <p:grpSpPr>
          <a:xfrm>
            <a:off x="12037835" y="1323294"/>
            <a:ext cx="735965" cy="4445"/>
            <a:chOff x="12037835" y="1323294"/>
            <a:chExt cx="735965" cy="4445"/>
          </a:xfrm>
        </p:grpSpPr>
        <p:sp>
          <p:nvSpPr>
            <p:cNvPr id="14" name="object 14"/>
            <p:cNvSpPr/>
            <p:nvPr/>
          </p:nvSpPr>
          <p:spPr>
            <a:xfrm>
              <a:off x="12721915" y="1325318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 h="0">
                  <a:moveTo>
                    <a:pt x="5160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12677389" y="13232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12562026" y="132531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12517500" y="13232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2402138" y="132531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12357612" y="13232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12242250" y="132531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12197724" y="13232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12082361" y="132531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12037835" y="13232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4" name="object 24"/>
          <p:cNvGrpSpPr/>
          <p:nvPr/>
        </p:nvGrpSpPr>
        <p:grpSpPr>
          <a:xfrm>
            <a:off x="11719071" y="1323294"/>
            <a:ext cx="164465" cy="4445"/>
            <a:chOff x="11719071" y="1323294"/>
            <a:chExt cx="164465" cy="4445"/>
          </a:xfrm>
        </p:grpSpPr>
        <p:sp>
          <p:nvSpPr>
            <p:cNvPr id="25" name="object 25"/>
            <p:cNvSpPr/>
            <p:nvPr/>
          </p:nvSpPr>
          <p:spPr>
            <a:xfrm>
              <a:off x="11878959" y="13232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11762585" y="132531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11719071" y="13232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8" name="object 28"/>
          <p:cNvGrpSpPr/>
          <p:nvPr/>
        </p:nvGrpSpPr>
        <p:grpSpPr>
          <a:xfrm>
            <a:off x="10280076" y="1323294"/>
            <a:ext cx="1283335" cy="4445"/>
            <a:chOff x="10280076" y="1323294"/>
            <a:chExt cx="1283335" cy="4445"/>
          </a:xfrm>
        </p:grpSpPr>
        <p:sp>
          <p:nvSpPr>
            <p:cNvPr id="29" name="object 29"/>
            <p:cNvSpPr/>
            <p:nvPr/>
          </p:nvSpPr>
          <p:spPr>
            <a:xfrm>
              <a:off x="11559182" y="13232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11442808" y="132531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11399294" y="13232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11282920" y="132531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11239406" y="13232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11123032" y="1325318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11079517" y="13232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10963143" y="1325318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10919629" y="13232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10804267" y="132531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10759741" y="13232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10644379" y="132531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10599853" y="13232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10484490" y="132531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10439964" y="13232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10324602" y="132531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10280076" y="13232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6" name="object 46"/>
          <p:cNvGrpSpPr/>
          <p:nvPr/>
        </p:nvGrpSpPr>
        <p:grpSpPr>
          <a:xfrm>
            <a:off x="9960299" y="1323294"/>
            <a:ext cx="164465" cy="4445"/>
            <a:chOff x="9960299" y="1323294"/>
            <a:chExt cx="164465" cy="4445"/>
          </a:xfrm>
        </p:grpSpPr>
        <p:sp>
          <p:nvSpPr>
            <p:cNvPr id="47" name="object 47"/>
            <p:cNvSpPr/>
            <p:nvPr/>
          </p:nvSpPr>
          <p:spPr>
            <a:xfrm>
              <a:off x="10120188" y="13232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10004825" y="132531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9960299" y="13232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0" name="object 50"/>
          <p:cNvGrpSpPr/>
          <p:nvPr/>
        </p:nvGrpSpPr>
        <p:grpSpPr>
          <a:xfrm>
            <a:off x="8522317" y="1323294"/>
            <a:ext cx="1282700" cy="4445"/>
            <a:chOff x="8522317" y="1323294"/>
            <a:chExt cx="1282700" cy="4445"/>
          </a:xfrm>
        </p:grpSpPr>
        <p:sp>
          <p:nvSpPr>
            <p:cNvPr id="51" name="object 51"/>
            <p:cNvSpPr/>
            <p:nvPr/>
          </p:nvSpPr>
          <p:spPr>
            <a:xfrm>
              <a:off x="9800411" y="13232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9685049" y="132531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9640523" y="13232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9525161" y="132531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9481646" y="13232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9365272" y="132531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9321758" y="13232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9205384" y="132531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9161870" y="13232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9045496" y="132531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9001981" y="13232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8885607" y="132531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8842093" y="13232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8725719" y="1325318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8682205" y="13232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8565831" y="1325318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/>
            <p:cNvSpPr/>
            <p:nvPr/>
          </p:nvSpPr>
          <p:spPr>
            <a:xfrm>
              <a:off x="8522317" y="13232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68" name="object 68"/>
          <p:cNvGrpSpPr/>
          <p:nvPr/>
        </p:nvGrpSpPr>
        <p:grpSpPr>
          <a:xfrm>
            <a:off x="7320119" y="1323294"/>
            <a:ext cx="1046480" cy="4445"/>
            <a:chOff x="7320119" y="1323294"/>
            <a:chExt cx="1046480" cy="4445"/>
          </a:xfrm>
        </p:grpSpPr>
        <p:sp>
          <p:nvSpPr>
            <p:cNvPr id="69" name="object 69"/>
            <p:cNvSpPr/>
            <p:nvPr/>
          </p:nvSpPr>
          <p:spPr>
            <a:xfrm>
              <a:off x="8362428" y="13232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" name="object 70"/>
            <p:cNvSpPr/>
            <p:nvPr/>
          </p:nvSpPr>
          <p:spPr>
            <a:xfrm>
              <a:off x="8247066" y="132531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" name="object 71"/>
            <p:cNvSpPr/>
            <p:nvPr/>
          </p:nvSpPr>
          <p:spPr>
            <a:xfrm>
              <a:off x="8202540" y="13232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" name="object 72"/>
            <p:cNvSpPr/>
            <p:nvPr/>
          </p:nvSpPr>
          <p:spPr>
            <a:xfrm>
              <a:off x="8087178" y="132531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" name="object 73"/>
            <p:cNvSpPr/>
            <p:nvPr/>
          </p:nvSpPr>
          <p:spPr>
            <a:xfrm>
              <a:off x="8042652" y="13232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" name="object 74"/>
            <p:cNvSpPr/>
            <p:nvPr/>
          </p:nvSpPr>
          <p:spPr>
            <a:xfrm>
              <a:off x="7927289" y="132531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" name="object 75"/>
            <p:cNvSpPr/>
            <p:nvPr/>
          </p:nvSpPr>
          <p:spPr>
            <a:xfrm>
              <a:off x="7882763" y="13232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" name="object 76"/>
            <p:cNvSpPr/>
            <p:nvPr/>
          </p:nvSpPr>
          <p:spPr>
            <a:xfrm>
              <a:off x="7767401" y="132531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" name="object 77"/>
            <p:cNvSpPr/>
            <p:nvPr/>
          </p:nvSpPr>
          <p:spPr>
            <a:xfrm>
              <a:off x="7722875" y="13232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" name="object 78"/>
            <p:cNvSpPr/>
            <p:nvPr/>
          </p:nvSpPr>
          <p:spPr>
            <a:xfrm>
              <a:off x="7607513" y="132531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" name="object 79"/>
            <p:cNvSpPr/>
            <p:nvPr/>
          </p:nvSpPr>
          <p:spPr>
            <a:xfrm>
              <a:off x="7562987" y="13232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" name="object 80"/>
            <p:cNvSpPr/>
            <p:nvPr/>
          </p:nvSpPr>
          <p:spPr>
            <a:xfrm>
              <a:off x="7447624" y="132531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" name="object 81"/>
            <p:cNvSpPr/>
            <p:nvPr/>
          </p:nvSpPr>
          <p:spPr>
            <a:xfrm>
              <a:off x="7403098" y="13232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" name="object 82"/>
            <p:cNvSpPr/>
            <p:nvPr/>
          </p:nvSpPr>
          <p:spPr>
            <a:xfrm>
              <a:off x="7320119" y="1325318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 h="0">
                  <a:moveTo>
                    <a:pt x="5160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3" name="object 83"/>
          <p:cNvGrpSpPr/>
          <p:nvPr/>
        </p:nvGrpSpPr>
        <p:grpSpPr>
          <a:xfrm>
            <a:off x="12773524" y="1423477"/>
            <a:ext cx="563880" cy="4445"/>
            <a:chOff x="12773524" y="1423477"/>
            <a:chExt cx="563880" cy="4445"/>
          </a:xfrm>
        </p:grpSpPr>
        <p:sp>
          <p:nvSpPr>
            <p:cNvPr id="84" name="object 84"/>
            <p:cNvSpPr/>
            <p:nvPr/>
          </p:nvSpPr>
          <p:spPr>
            <a:xfrm>
              <a:off x="13252177" y="142550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" name="object 85"/>
            <p:cNvSpPr/>
            <p:nvPr/>
          </p:nvSpPr>
          <p:spPr>
            <a:xfrm>
              <a:off x="13208663" y="14234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" name="object 86"/>
            <p:cNvSpPr/>
            <p:nvPr/>
          </p:nvSpPr>
          <p:spPr>
            <a:xfrm>
              <a:off x="13092289" y="142550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" name="object 87"/>
            <p:cNvSpPr/>
            <p:nvPr/>
          </p:nvSpPr>
          <p:spPr>
            <a:xfrm>
              <a:off x="13048775" y="14234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" name="object 88"/>
            <p:cNvSpPr/>
            <p:nvPr/>
          </p:nvSpPr>
          <p:spPr>
            <a:xfrm>
              <a:off x="12933413" y="142550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" name="object 89"/>
            <p:cNvSpPr/>
            <p:nvPr/>
          </p:nvSpPr>
          <p:spPr>
            <a:xfrm>
              <a:off x="12888887" y="14234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" name="object 90"/>
            <p:cNvSpPr/>
            <p:nvPr/>
          </p:nvSpPr>
          <p:spPr>
            <a:xfrm>
              <a:off x="12773524" y="142550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91" name="object 91"/>
          <p:cNvGrpSpPr/>
          <p:nvPr/>
        </p:nvGrpSpPr>
        <p:grpSpPr>
          <a:xfrm>
            <a:off x="7320119" y="1423477"/>
            <a:ext cx="5454015" cy="4445"/>
            <a:chOff x="7320119" y="1423477"/>
            <a:chExt cx="5454015" cy="4445"/>
          </a:xfrm>
        </p:grpSpPr>
        <p:sp>
          <p:nvSpPr>
            <p:cNvPr id="92" name="object 92"/>
            <p:cNvSpPr/>
            <p:nvPr/>
          </p:nvSpPr>
          <p:spPr>
            <a:xfrm>
              <a:off x="12721915" y="1425501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 h="0">
                  <a:moveTo>
                    <a:pt x="5160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" name="object 93"/>
            <p:cNvSpPr/>
            <p:nvPr/>
          </p:nvSpPr>
          <p:spPr>
            <a:xfrm>
              <a:off x="12677389" y="14234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" name="object 94"/>
            <p:cNvSpPr/>
            <p:nvPr/>
          </p:nvSpPr>
          <p:spPr>
            <a:xfrm>
              <a:off x="12562027" y="142550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" name="object 95"/>
            <p:cNvSpPr/>
            <p:nvPr/>
          </p:nvSpPr>
          <p:spPr>
            <a:xfrm>
              <a:off x="12517501" y="14234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" name="object 96"/>
            <p:cNvSpPr/>
            <p:nvPr/>
          </p:nvSpPr>
          <p:spPr>
            <a:xfrm>
              <a:off x="12402138" y="142550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" name="object 97"/>
            <p:cNvSpPr/>
            <p:nvPr/>
          </p:nvSpPr>
          <p:spPr>
            <a:xfrm>
              <a:off x="12357612" y="14234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" name="object 98"/>
            <p:cNvSpPr/>
            <p:nvPr/>
          </p:nvSpPr>
          <p:spPr>
            <a:xfrm>
              <a:off x="12242250" y="142550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" name="object 99"/>
            <p:cNvSpPr/>
            <p:nvPr/>
          </p:nvSpPr>
          <p:spPr>
            <a:xfrm>
              <a:off x="12197724" y="14234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" name="object 100"/>
            <p:cNvSpPr/>
            <p:nvPr/>
          </p:nvSpPr>
          <p:spPr>
            <a:xfrm>
              <a:off x="12082362" y="142550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" name="object 101"/>
            <p:cNvSpPr/>
            <p:nvPr/>
          </p:nvSpPr>
          <p:spPr>
            <a:xfrm>
              <a:off x="12037836" y="14234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" name="object 102"/>
            <p:cNvSpPr/>
            <p:nvPr/>
          </p:nvSpPr>
          <p:spPr>
            <a:xfrm>
              <a:off x="11922473" y="142550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" name="object 103"/>
            <p:cNvSpPr/>
            <p:nvPr/>
          </p:nvSpPr>
          <p:spPr>
            <a:xfrm>
              <a:off x="11878959" y="14234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" name="object 104"/>
            <p:cNvSpPr/>
            <p:nvPr/>
          </p:nvSpPr>
          <p:spPr>
            <a:xfrm>
              <a:off x="11762585" y="142550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" name="object 105"/>
            <p:cNvSpPr/>
            <p:nvPr/>
          </p:nvSpPr>
          <p:spPr>
            <a:xfrm>
              <a:off x="11719071" y="14234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" name="object 106"/>
            <p:cNvSpPr/>
            <p:nvPr/>
          </p:nvSpPr>
          <p:spPr>
            <a:xfrm>
              <a:off x="11602697" y="142550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" name="object 107"/>
            <p:cNvSpPr/>
            <p:nvPr/>
          </p:nvSpPr>
          <p:spPr>
            <a:xfrm>
              <a:off x="11559183" y="14234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" name="object 108"/>
            <p:cNvSpPr/>
            <p:nvPr/>
          </p:nvSpPr>
          <p:spPr>
            <a:xfrm>
              <a:off x="11442808" y="142550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" name="object 109"/>
            <p:cNvSpPr/>
            <p:nvPr/>
          </p:nvSpPr>
          <p:spPr>
            <a:xfrm>
              <a:off x="11399294" y="14234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" name="object 110"/>
            <p:cNvSpPr/>
            <p:nvPr/>
          </p:nvSpPr>
          <p:spPr>
            <a:xfrm>
              <a:off x="11282920" y="142550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" name="object 111"/>
            <p:cNvSpPr/>
            <p:nvPr/>
          </p:nvSpPr>
          <p:spPr>
            <a:xfrm>
              <a:off x="11239406" y="14234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" name="object 112"/>
            <p:cNvSpPr/>
            <p:nvPr/>
          </p:nvSpPr>
          <p:spPr>
            <a:xfrm>
              <a:off x="11123032" y="142550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" name="object 113"/>
            <p:cNvSpPr/>
            <p:nvPr/>
          </p:nvSpPr>
          <p:spPr>
            <a:xfrm>
              <a:off x="11079518" y="14234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" name="object 114"/>
            <p:cNvSpPr/>
            <p:nvPr/>
          </p:nvSpPr>
          <p:spPr>
            <a:xfrm>
              <a:off x="10963144" y="142550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" name="object 115"/>
            <p:cNvSpPr/>
            <p:nvPr/>
          </p:nvSpPr>
          <p:spPr>
            <a:xfrm>
              <a:off x="10919629" y="14234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" name="object 116"/>
            <p:cNvSpPr/>
            <p:nvPr/>
          </p:nvSpPr>
          <p:spPr>
            <a:xfrm>
              <a:off x="10804267" y="142550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" name="object 117"/>
            <p:cNvSpPr/>
            <p:nvPr/>
          </p:nvSpPr>
          <p:spPr>
            <a:xfrm>
              <a:off x="10759741" y="14234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" name="object 118"/>
            <p:cNvSpPr/>
            <p:nvPr/>
          </p:nvSpPr>
          <p:spPr>
            <a:xfrm>
              <a:off x="10644379" y="142550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" name="object 119"/>
            <p:cNvSpPr/>
            <p:nvPr/>
          </p:nvSpPr>
          <p:spPr>
            <a:xfrm>
              <a:off x="10599852" y="14234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" name="object 120"/>
            <p:cNvSpPr/>
            <p:nvPr/>
          </p:nvSpPr>
          <p:spPr>
            <a:xfrm>
              <a:off x="10484491" y="142550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" name="object 121"/>
            <p:cNvSpPr/>
            <p:nvPr/>
          </p:nvSpPr>
          <p:spPr>
            <a:xfrm>
              <a:off x="10439964" y="14234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" name="object 122"/>
            <p:cNvSpPr/>
            <p:nvPr/>
          </p:nvSpPr>
          <p:spPr>
            <a:xfrm>
              <a:off x="10324602" y="142550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" name="object 123"/>
            <p:cNvSpPr/>
            <p:nvPr/>
          </p:nvSpPr>
          <p:spPr>
            <a:xfrm>
              <a:off x="10280076" y="14234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" name="object 124"/>
            <p:cNvSpPr/>
            <p:nvPr/>
          </p:nvSpPr>
          <p:spPr>
            <a:xfrm>
              <a:off x="10164714" y="142550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" name="object 125"/>
            <p:cNvSpPr/>
            <p:nvPr/>
          </p:nvSpPr>
          <p:spPr>
            <a:xfrm>
              <a:off x="10120188" y="14234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" name="object 126"/>
            <p:cNvSpPr/>
            <p:nvPr/>
          </p:nvSpPr>
          <p:spPr>
            <a:xfrm>
              <a:off x="10004826" y="142550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" name="object 127"/>
            <p:cNvSpPr/>
            <p:nvPr/>
          </p:nvSpPr>
          <p:spPr>
            <a:xfrm>
              <a:off x="9960299" y="14234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" name="object 128"/>
            <p:cNvSpPr/>
            <p:nvPr/>
          </p:nvSpPr>
          <p:spPr>
            <a:xfrm>
              <a:off x="9844937" y="142550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" name="object 129"/>
            <p:cNvSpPr/>
            <p:nvPr/>
          </p:nvSpPr>
          <p:spPr>
            <a:xfrm>
              <a:off x="9800411" y="14234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" name="object 130"/>
            <p:cNvSpPr/>
            <p:nvPr/>
          </p:nvSpPr>
          <p:spPr>
            <a:xfrm>
              <a:off x="9685049" y="142550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" name="object 131"/>
            <p:cNvSpPr/>
            <p:nvPr/>
          </p:nvSpPr>
          <p:spPr>
            <a:xfrm>
              <a:off x="9640523" y="14234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" name="object 132"/>
            <p:cNvSpPr/>
            <p:nvPr/>
          </p:nvSpPr>
          <p:spPr>
            <a:xfrm>
              <a:off x="9525161" y="142550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" name="object 133"/>
            <p:cNvSpPr/>
            <p:nvPr/>
          </p:nvSpPr>
          <p:spPr>
            <a:xfrm>
              <a:off x="9481647" y="14234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" name="object 134"/>
            <p:cNvSpPr/>
            <p:nvPr/>
          </p:nvSpPr>
          <p:spPr>
            <a:xfrm>
              <a:off x="9365272" y="142550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" name="object 135"/>
            <p:cNvSpPr/>
            <p:nvPr/>
          </p:nvSpPr>
          <p:spPr>
            <a:xfrm>
              <a:off x="9321758" y="14234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" name="object 136"/>
            <p:cNvSpPr/>
            <p:nvPr/>
          </p:nvSpPr>
          <p:spPr>
            <a:xfrm>
              <a:off x="9205384" y="142550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" name="object 137"/>
            <p:cNvSpPr/>
            <p:nvPr/>
          </p:nvSpPr>
          <p:spPr>
            <a:xfrm>
              <a:off x="9161870" y="14234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" name="object 138"/>
            <p:cNvSpPr/>
            <p:nvPr/>
          </p:nvSpPr>
          <p:spPr>
            <a:xfrm>
              <a:off x="9045496" y="142550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" name="object 139"/>
            <p:cNvSpPr/>
            <p:nvPr/>
          </p:nvSpPr>
          <p:spPr>
            <a:xfrm>
              <a:off x="9001981" y="14234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" name="object 140"/>
            <p:cNvSpPr/>
            <p:nvPr/>
          </p:nvSpPr>
          <p:spPr>
            <a:xfrm>
              <a:off x="8885607" y="142550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" name="object 141"/>
            <p:cNvSpPr/>
            <p:nvPr/>
          </p:nvSpPr>
          <p:spPr>
            <a:xfrm>
              <a:off x="8842093" y="14234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" name="object 142"/>
            <p:cNvSpPr/>
            <p:nvPr/>
          </p:nvSpPr>
          <p:spPr>
            <a:xfrm>
              <a:off x="8725719" y="142550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" name="object 143"/>
            <p:cNvSpPr/>
            <p:nvPr/>
          </p:nvSpPr>
          <p:spPr>
            <a:xfrm>
              <a:off x="8682205" y="14234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" name="object 144"/>
            <p:cNvSpPr/>
            <p:nvPr/>
          </p:nvSpPr>
          <p:spPr>
            <a:xfrm>
              <a:off x="8565831" y="142550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" name="object 145"/>
            <p:cNvSpPr/>
            <p:nvPr/>
          </p:nvSpPr>
          <p:spPr>
            <a:xfrm>
              <a:off x="8522317" y="14234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" name="object 146"/>
            <p:cNvSpPr/>
            <p:nvPr/>
          </p:nvSpPr>
          <p:spPr>
            <a:xfrm>
              <a:off x="8406954" y="142550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" name="object 147"/>
            <p:cNvSpPr/>
            <p:nvPr/>
          </p:nvSpPr>
          <p:spPr>
            <a:xfrm>
              <a:off x="8362428" y="14234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" name="object 148"/>
            <p:cNvSpPr/>
            <p:nvPr/>
          </p:nvSpPr>
          <p:spPr>
            <a:xfrm>
              <a:off x="8247066" y="142550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" name="object 149"/>
            <p:cNvSpPr/>
            <p:nvPr/>
          </p:nvSpPr>
          <p:spPr>
            <a:xfrm>
              <a:off x="8202540" y="14234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" name="object 150"/>
            <p:cNvSpPr/>
            <p:nvPr/>
          </p:nvSpPr>
          <p:spPr>
            <a:xfrm>
              <a:off x="8087178" y="142550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" name="object 151"/>
            <p:cNvSpPr/>
            <p:nvPr/>
          </p:nvSpPr>
          <p:spPr>
            <a:xfrm>
              <a:off x="8042652" y="14234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" name="object 152"/>
            <p:cNvSpPr/>
            <p:nvPr/>
          </p:nvSpPr>
          <p:spPr>
            <a:xfrm>
              <a:off x="7927289" y="142550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" name="object 153"/>
            <p:cNvSpPr/>
            <p:nvPr/>
          </p:nvSpPr>
          <p:spPr>
            <a:xfrm>
              <a:off x="7882763" y="14234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" name="object 154"/>
            <p:cNvSpPr/>
            <p:nvPr/>
          </p:nvSpPr>
          <p:spPr>
            <a:xfrm>
              <a:off x="7767401" y="142550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" name="object 155"/>
            <p:cNvSpPr/>
            <p:nvPr/>
          </p:nvSpPr>
          <p:spPr>
            <a:xfrm>
              <a:off x="7722875" y="14234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" name="object 156"/>
            <p:cNvSpPr/>
            <p:nvPr/>
          </p:nvSpPr>
          <p:spPr>
            <a:xfrm>
              <a:off x="7607513" y="142550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" name="object 157"/>
            <p:cNvSpPr/>
            <p:nvPr/>
          </p:nvSpPr>
          <p:spPr>
            <a:xfrm>
              <a:off x="7562987" y="14234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" name="object 158"/>
            <p:cNvSpPr/>
            <p:nvPr/>
          </p:nvSpPr>
          <p:spPr>
            <a:xfrm>
              <a:off x="7447624" y="142550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" name="object 159"/>
            <p:cNvSpPr/>
            <p:nvPr/>
          </p:nvSpPr>
          <p:spPr>
            <a:xfrm>
              <a:off x="7403098" y="14234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" name="object 160"/>
            <p:cNvSpPr/>
            <p:nvPr/>
          </p:nvSpPr>
          <p:spPr>
            <a:xfrm>
              <a:off x="7320119" y="1425501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 h="0">
                  <a:moveTo>
                    <a:pt x="5160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61" name="object 161"/>
          <p:cNvGrpSpPr/>
          <p:nvPr/>
        </p:nvGrpSpPr>
        <p:grpSpPr>
          <a:xfrm>
            <a:off x="12773524" y="1903142"/>
            <a:ext cx="563880" cy="4445"/>
            <a:chOff x="12773524" y="1903142"/>
            <a:chExt cx="563880" cy="4445"/>
          </a:xfrm>
        </p:grpSpPr>
        <p:sp>
          <p:nvSpPr>
            <p:cNvPr id="162" name="object 162"/>
            <p:cNvSpPr/>
            <p:nvPr/>
          </p:nvSpPr>
          <p:spPr>
            <a:xfrm>
              <a:off x="13252177" y="190516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" name="object 163"/>
            <p:cNvSpPr/>
            <p:nvPr/>
          </p:nvSpPr>
          <p:spPr>
            <a:xfrm>
              <a:off x="13208663" y="1903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4" name="object 164"/>
            <p:cNvSpPr/>
            <p:nvPr/>
          </p:nvSpPr>
          <p:spPr>
            <a:xfrm>
              <a:off x="13092289" y="190516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" name="object 165"/>
            <p:cNvSpPr/>
            <p:nvPr/>
          </p:nvSpPr>
          <p:spPr>
            <a:xfrm>
              <a:off x="13048775" y="1903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6" name="object 166"/>
            <p:cNvSpPr/>
            <p:nvPr/>
          </p:nvSpPr>
          <p:spPr>
            <a:xfrm>
              <a:off x="12933413" y="19051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" name="object 167"/>
            <p:cNvSpPr/>
            <p:nvPr/>
          </p:nvSpPr>
          <p:spPr>
            <a:xfrm>
              <a:off x="12888887" y="1903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8" name="object 168"/>
            <p:cNvSpPr/>
            <p:nvPr/>
          </p:nvSpPr>
          <p:spPr>
            <a:xfrm>
              <a:off x="12773524" y="19051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69" name="object 169"/>
          <p:cNvGrpSpPr/>
          <p:nvPr/>
        </p:nvGrpSpPr>
        <p:grpSpPr>
          <a:xfrm>
            <a:off x="7320119" y="1903142"/>
            <a:ext cx="5454015" cy="4445"/>
            <a:chOff x="7320119" y="1903142"/>
            <a:chExt cx="5454015" cy="4445"/>
          </a:xfrm>
        </p:grpSpPr>
        <p:sp>
          <p:nvSpPr>
            <p:cNvPr id="170" name="object 170"/>
            <p:cNvSpPr/>
            <p:nvPr/>
          </p:nvSpPr>
          <p:spPr>
            <a:xfrm>
              <a:off x="12721915" y="1905166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 h="0">
                  <a:moveTo>
                    <a:pt x="5160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" name="object 171"/>
            <p:cNvSpPr/>
            <p:nvPr/>
          </p:nvSpPr>
          <p:spPr>
            <a:xfrm>
              <a:off x="12677389" y="1903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2" name="object 172"/>
            <p:cNvSpPr/>
            <p:nvPr/>
          </p:nvSpPr>
          <p:spPr>
            <a:xfrm>
              <a:off x="12562027" y="19051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" name="object 173"/>
            <p:cNvSpPr/>
            <p:nvPr/>
          </p:nvSpPr>
          <p:spPr>
            <a:xfrm>
              <a:off x="12517501" y="1903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4" name="object 174"/>
            <p:cNvSpPr/>
            <p:nvPr/>
          </p:nvSpPr>
          <p:spPr>
            <a:xfrm>
              <a:off x="12402138" y="19051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" name="object 175"/>
            <p:cNvSpPr/>
            <p:nvPr/>
          </p:nvSpPr>
          <p:spPr>
            <a:xfrm>
              <a:off x="12357612" y="1903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6" name="object 176"/>
            <p:cNvSpPr/>
            <p:nvPr/>
          </p:nvSpPr>
          <p:spPr>
            <a:xfrm>
              <a:off x="12242250" y="19051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" name="object 177"/>
            <p:cNvSpPr/>
            <p:nvPr/>
          </p:nvSpPr>
          <p:spPr>
            <a:xfrm>
              <a:off x="12197724" y="1903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8" name="object 178"/>
            <p:cNvSpPr/>
            <p:nvPr/>
          </p:nvSpPr>
          <p:spPr>
            <a:xfrm>
              <a:off x="12082362" y="19051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" name="object 179"/>
            <p:cNvSpPr/>
            <p:nvPr/>
          </p:nvSpPr>
          <p:spPr>
            <a:xfrm>
              <a:off x="12037836" y="1903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" name="object 180"/>
            <p:cNvSpPr/>
            <p:nvPr/>
          </p:nvSpPr>
          <p:spPr>
            <a:xfrm>
              <a:off x="11922473" y="19051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" name="object 181"/>
            <p:cNvSpPr/>
            <p:nvPr/>
          </p:nvSpPr>
          <p:spPr>
            <a:xfrm>
              <a:off x="11878959" y="1903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2" name="object 182"/>
            <p:cNvSpPr/>
            <p:nvPr/>
          </p:nvSpPr>
          <p:spPr>
            <a:xfrm>
              <a:off x="11762585" y="19051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" name="object 183"/>
            <p:cNvSpPr/>
            <p:nvPr/>
          </p:nvSpPr>
          <p:spPr>
            <a:xfrm>
              <a:off x="11719071" y="1903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" name="object 184"/>
            <p:cNvSpPr/>
            <p:nvPr/>
          </p:nvSpPr>
          <p:spPr>
            <a:xfrm>
              <a:off x="11602697" y="19051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" name="object 185"/>
            <p:cNvSpPr/>
            <p:nvPr/>
          </p:nvSpPr>
          <p:spPr>
            <a:xfrm>
              <a:off x="11559183" y="1903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" name="object 186"/>
            <p:cNvSpPr/>
            <p:nvPr/>
          </p:nvSpPr>
          <p:spPr>
            <a:xfrm>
              <a:off x="11442808" y="19051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" name="object 187"/>
            <p:cNvSpPr/>
            <p:nvPr/>
          </p:nvSpPr>
          <p:spPr>
            <a:xfrm>
              <a:off x="11399294" y="1903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8" name="object 188"/>
            <p:cNvSpPr/>
            <p:nvPr/>
          </p:nvSpPr>
          <p:spPr>
            <a:xfrm>
              <a:off x="11282920" y="19051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" name="object 189"/>
            <p:cNvSpPr/>
            <p:nvPr/>
          </p:nvSpPr>
          <p:spPr>
            <a:xfrm>
              <a:off x="11239406" y="1903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0" name="object 190"/>
            <p:cNvSpPr/>
            <p:nvPr/>
          </p:nvSpPr>
          <p:spPr>
            <a:xfrm>
              <a:off x="11123032" y="190516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" name="object 191"/>
            <p:cNvSpPr/>
            <p:nvPr/>
          </p:nvSpPr>
          <p:spPr>
            <a:xfrm>
              <a:off x="11079518" y="1903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" name="object 192"/>
            <p:cNvSpPr/>
            <p:nvPr/>
          </p:nvSpPr>
          <p:spPr>
            <a:xfrm>
              <a:off x="10963144" y="190516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" name="object 193"/>
            <p:cNvSpPr/>
            <p:nvPr/>
          </p:nvSpPr>
          <p:spPr>
            <a:xfrm>
              <a:off x="10919629" y="1903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4" name="object 194"/>
            <p:cNvSpPr/>
            <p:nvPr/>
          </p:nvSpPr>
          <p:spPr>
            <a:xfrm>
              <a:off x="10804267" y="19051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" name="object 195"/>
            <p:cNvSpPr/>
            <p:nvPr/>
          </p:nvSpPr>
          <p:spPr>
            <a:xfrm>
              <a:off x="10759741" y="1903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6" name="object 196"/>
            <p:cNvSpPr/>
            <p:nvPr/>
          </p:nvSpPr>
          <p:spPr>
            <a:xfrm>
              <a:off x="10644379" y="19051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" name="object 197"/>
            <p:cNvSpPr/>
            <p:nvPr/>
          </p:nvSpPr>
          <p:spPr>
            <a:xfrm>
              <a:off x="10599852" y="1903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8" name="object 198"/>
            <p:cNvSpPr/>
            <p:nvPr/>
          </p:nvSpPr>
          <p:spPr>
            <a:xfrm>
              <a:off x="10484491" y="19051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" name="object 199"/>
            <p:cNvSpPr/>
            <p:nvPr/>
          </p:nvSpPr>
          <p:spPr>
            <a:xfrm>
              <a:off x="10439964" y="1903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0" name="object 200"/>
            <p:cNvSpPr/>
            <p:nvPr/>
          </p:nvSpPr>
          <p:spPr>
            <a:xfrm>
              <a:off x="10324602" y="19051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" name="object 201"/>
            <p:cNvSpPr/>
            <p:nvPr/>
          </p:nvSpPr>
          <p:spPr>
            <a:xfrm>
              <a:off x="10280076" y="1903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2" name="object 202"/>
            <p:cNvSpPr/>
            <p:nvPr/>
          </p:nvSpPr>
          <p:spPr>
            <a:xfrm>
              <a:off x="10164714" y="19051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" name="object 203"/>
            <p:cNvSpPr/>
            <p:nvPr/>
          </p:nvSpPr>
          <p:spPr>
            <a:xfrm>
              <a:off x="10120188" y="1903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4" name="object 204"/>
            <p:cNvSpPr/>
            <p:nvPr/>
          </p:nvSpPr>
          <p:spPr>
            <a:xfrm>
              <a:off x="10004826" y="19051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" name="object 205"/>
            <p:cNvSpPr/>
            <p:nvPr/>
          </p:nvSpPr>
          <p:spPr>
            <a:xfrm>
              <a:off x="9960299" y="1903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6" name="object 206"/>
            <p:cNvSpPr/>
            <p:nvPr/>
          </p:nvSpPr>
          <p:spPr>
            <a:xfrm>
              <a:off x="9844937" y="19051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" name="object 207"/>
            <p:cNvSpPr/>
            <p:nvPr/>
          </p:nvSpPr>
          <p:spPr>
            <a:xfrm>
              <a:off x="9800411" y="1903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8" name="object 208"/>
            <p:cNvSpPr/>
            <p:nvPr/>
          </p:nvSpPr>
          <p:spPr>
            <a:xfrm>
              <a:off x="9685049" y="19051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" name="object 209"/>
            <p:cNvSpPr/>
            <p:nvPr/>
          </p:nvSpPr>
          <p:spPr>
            <a:xfrm>
              <a:off x="9640523" y="1903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0" name="object 210"/>
            <p:cNvSpPr/>
            <p:nvPr/>
          </p:nvSpPr>
          <p:spPr>
            <a:xfrm>
              <a:off x="9525161" y="19051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" name="object 211"/>
            <p:cNvSpPr/>
            <p:nvPr/>
          </p:nvSpPr>
          <p:spPr>
            <a:xfrm>
              <a:off x="9481647" y="1903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2" name="object 212"/>
            <p:cNvSpPr/>
            <p:nvPr/>
          </p:nvSpPr>
          <p:spPr>
            <a:xfrm>
              <a:off x="9365272" y="19051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" name="object 213"/>
            <p:cNvSpPr/>
            <p:nvPr/>
          </p:nvSpPr>
          <p:spPr>
            <a:xfrm>
              <a:off x="9321758" y="1903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4" name="object 214"/>
            <p:cNvSpPr/>
            <p:nvPr/>
          </p:nvSpPr>
          <p:spPr>
            <a:xfrm>
              <a:off x="9205384" y="19051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" name="object 215"/>
            <p:cNvSpPr/>
            <p:nvPr/>
          </p:nvSpPr>
          <p:spPr>
            <a:xfrm>
              <a:off x="9161870" y="1903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6" name="object 216"/>
            <p:cNvSpPr/>
            <p:nvPr/>
          </p:nvSpPr>
          <p:spPr>
            <a:xfrm>
              <a:off x="9045496" y="19051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" name="object 217"/>
            <p:cNvSpPr/>
            <p:nvPr/>
          </p:nvSpPr>
          <p:spPr>
            <a:xfrm>
              <a:off x="9001981" y="1903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8" name="object 218"/>
            <p:cNvSpPr/>
            <p:nvPr/>
          </p:nvSpPr>
          <p:spPr>
            <a:xfrm>
              <a:off x="8885607" y="19051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" name="object 219"/>
            <p:cNvSpPr/>
            <p:nvPr/>
          </p:nvSpPr>
          <p:spPr>
            <a:xfrm>
              <a:off x="8842093" y="1903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0" name="object 220"/>
            <p:cNvSpPr/>
            <p:nvPr/>
          </p:nvSpPr>
          <p:spPr>
            <a:xfrm>
              <a:off x="8725719" y="190516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" name="object 221"/>
            <p:cNvSpPr/>
            <p:nvPr/>
          </p:nvSpPr>
          <p:spPr>
            <a:xfrm>
              <a:off x="8682205" y="1903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2" name="object 222"/>
            <p:cNvSpPr/>
            <p:nvPr/>
          </p:nvSpPr>
          <p:spPr>
            <a:xfrm>
              <a:off x="8565831" y="190516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" name="object 223"/>
            <p:cNvSpPr/>
            <p:nvPr/>
          </p:nvSpPr>
          <p:spPr>
            <a:xfrm>
              <a:off x="8522317" y="1903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4" name="object 224"/>
            <p:cNvSpPr/>
            <p:nvPr/>
          </p:nvSpPr>
          <p:spPr>
            <a:xfrm>
              <a:off x="8406954" y="19051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" name="object 225"/>
            <p:cNvSpPr/>
            <p:nvPr/>
          </p:nvSpPr>
          <p:spPr>
            <a:xfrm>
              <a:off x="8362428" y="1903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6" name="object 226"/>
            <p:cNvSpPr/>
            <p:nvPr/>
          </p:nvSpPr>
          <p:spPr>
            <a:xfrm>
              <a:off x="8247066" y="19051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" name="object 227"/>
            <p:cNvSpPr/>
            <p:nvPr/>
          </p:nvSpPr>
          <p:spPr>
            <a:xfrm>
              <a:off x="8202540" y="1903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8" name="object 228"/>
            <p:cNvSpPr/>
            <p:nvPr/>
          </p:nvSpPr>
          <p:spPr>
            <a:xfrm>
              <a:off x="8087178" y="19051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" name="object 229"/>
            <p:cNvSpPr/>
            <p:nvPr/>
          </p:nvSpPr>
          <p:spPr>
            <a:xfrm>
              <a:off x="8042652" y="1903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0" name="object 230"/>
            <p:cNvSpPr/>
            <p:nvPr/>
          </p:nvSpPr>
          <p:spPr>
            <a:xfrm>
              <a:off x="7927289" y="19051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" name="object 231"/>
            <p:cNvSpPr/>
            <p:nvPr/>
          </p:nvSpPr>
          <p:spPr>
            <a:xfrm>
              <a:off x="7882763" y="1903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2" name="object 232"/>
            <p:cNvSpPr/>
            <p:nvPr/>
          </p:nvSpPr>
          <p:spPr>
            <a:xfrm>
              <a:off x="7767401" y="19051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" name="object 233"/>
            <p:cNvSpPr/>
            <p:nvPr/>
          </p:nvSpPr>
          <p:spPr>
            <a:xfrm>
              <a:off x="7722875" y="1903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4" name="object 234"/>
            <p:cNvSpPr/>
            <p:nvPr/>
          </p:nvSpPr>
          <p:spPr>
            <a:xfrm>
              <a:off x="7607513" y="19051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" name="object 235"/>
            <p:cNvSpPr/>
            <p:nvPr/>
          </p:nvSpPr>
          <p:spPr>
            <a:xfrm>
              <a:off x="7562987" y="1903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6" name="object 236"/>
            <p:cNvSpPr/>
            <p:nvPr/>
          </p:nvSpPr>
          <p:spPr>
            <a:xfrm>
              <a:off x="7447624" y="19051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" name="object 237"/>
            <p:cNvSpPr/>
            <p:nvPr/>
          </p:nvSpPr>
          <p:spPr>
            <a:xfrm>
              <a:off x="7403098" y="19031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8" name="object 238"/>
            <p:cNvSpPr/>
            <p:nvPr/>
          </p:nvSpPr>
          <p:spPr>
            <a:xfrm>
              <a:off x="7320119" y="1905166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 h="0">
                  <a:moveTo>
                    <a:pt x="5160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39" name="object 239"/>
          <p:cNvGrpSpPr/>
          <p:nvPr/>
        </p:nvGrpSpPr>
        <p:grpSpPr>
          <a:xfrm>
            <a:off x="12773524" y="2085294"/>
            <a:ext cx="563880" cy="4445"/>
            <a:chOff x="12773524" y="2085294"/>
            <a:chExt cx="563880" cy="4445"/>
          </a:xfrm>
        </p:grpSpPr>
        <p:sp>
          <p:nvSpPr>
            <p:cNvPr id="240" name="object 240"/>
            <p:cNvSpPr/>
            <p:nvPr/>
          </p:nvSpPr>
          <p:spPr>
            <a:xfrm>
              <a:off x="13252177" y="208731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" name="object 241"/>
            <p:cNvSpPr/>
            <p:nvPr/>
          </p:nvSpPr>
          <p:spPr>
            <a:xfrm>
              <a:off x="13208663" y="208529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2" name="object 242"/>
            <p:cNvSpPr/>
            <p:nvPr/>
          </p:nvSpPr>
          <p:spPr>
            <a:xfrm>
              <a:off x="13092289" y="208731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" name="object 243"/>
            <p:cNvSpPr/>
            <p:nvPr/>
          </p:nvSpPr>
          <p:spPr>
            <a:xfrm>
              <a:off x="13048775" y="208529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4" name="object 244"/>
            <p:cNvSpPr/>
            <p:nvPr/>
          </p:nvSpPr>
          <p:spPr>
            <a:xfrm>
              <a:off x="12933413" y="20873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" name="object 245"/>
            <p:cNvSpPr/>
            <p:nvPr/>
          </p:nvSpPr>
          <p:spPr>
            <a:xfrm>
              <a:off x="12888887" y="208529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6" name="object 246"/>
            <p:cNvSpPr/>
            <p:nvPr/>
          </p:nvSpPr>
          <p:spPr>
            <a:xfrm>
              <a:off x="12773524" y="20873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47" name="object 247"/>
          <p:cNvGrpSpPr/>
          <p:nvPr/>
        </p:nvGrpSpPr>
        <p:grpSpPr>
          <a:xfrm>
            <a:off x="7320119" y="2085294"/>
            <a:ext cx="5454015" cy="4445"/>
            <a:chOff x="7320119" y="2085294"/>
            <a:chExt cx="5454015" cy="4445"/>
          </a:xfrm>
        </p:grpSpPr>
        <p:sp>
          <p:nvSpPr>
            <p:cNvPr id="248" name="object 248"/>
            <p:cNvSpPr/>
            <p:nvPr/>
          </p:nvSpPr>
          <p:spPr>
            <a:xfrm>
              <a:off x="12721915" y="2087317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 h="0">
                  <a:moveTo>
                    <a:pt x="5160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" name="object 249"/>
            <p:cNvSpPr/>
            <p:nvPr/>
          </p:nvSpPr>
          <p:spPr>
            <a:xfrm>
              <a:off x="12677389" y="208529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0" name="object 250"/>
            <p:cNvSpPr/>
            <p:nvPr/>
          </p:nvSpPr>
          <p:spPr>
            <a:xfrm>
              <a:off x="12562027" y="20873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" name="object 251"/>
            <p:cNvSpPr/>
            <p:nvPr/>
          </p:nvSpPr>
          <p:spPr>
            <a:xfrm>
              <a:off x="12517501" y="208529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2" name="object 252"/>
            <p:cNvSpPr/>
            <p:nvPr/>
          </p:nvSpPr>
          <p:spPr>
            <a:xfrm>
              <a:off x="12402138" y="20873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" name="object 253"/>
            <p:cNvSpPr/>
            <p:nvPr/>
          </p:nvSpPr>
          <p:spPr>
            <a:xfrm>
              <a:off x="12357612" y="208529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4" name="object 254"/>
            <p:cNvSpPr/>
            <p:nvPr/>
          </p:nvSpPr>
          <p:spPr>
            <a:xfrm>
              <a:off x="12242250" y="20873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" name="object 255"/>
            <p:cNvSpPr/>
            <p:nvPr/>
          </p:nvSpPr>
          <p:spPr>
            <a:xfrm>
              <a:off x="12197724" y="208529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6" name="object 256"/>
            <p:cNvSpPr/>
            <p:nvPr/>
          </p:nvSpPr>
          <p:spPr>
            <a:xfrm>
              <a:off x="12082362" y="20873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" name="object 257"/>
            <p:cNvSpPr/>
            <p:nvPr/>
          </p:nvSpPr>
          <p:spPr>
            <a:xfrm>
              <a:off x="12037836" y="208529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8" name="object 258"/>
            <p:cNvSpPr/>
            <p:nvPr/>
          </p:nvSpPr>
          <p:spPr>
            <a:xfrm>
              <a:off x="11922473" y="20873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" name="object 259"/>
            <p:cNvSpPr/>
            <p:nvPr/>
          </p:nvSpPr>
          <p:spPr>
            <a:xfrm>
              <a:off x="11878959" y="208529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0" name="object 260"/>
            <p:cNvSpPr/>
            <p:nvPr/>
          </p:nvSpPr>
          <p:spPr>
            <a:xfrm>
              <a:off x="11762585" y="20873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" name="object 261"/>
            <p:cNvSpPr/>
            <p:nvPr/>
          </p:nvSpPr>
          <p:spPr>
            <a:xfrm>
              <a:off x="11719071" y="208529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2" name="object 262"/>
            <p:cNvSpPr/>
            <p:nvPr/>
          </p:nvSpPr>
          <p:spPr>
            <a:xfrm>
              <a:off x="11602697" y="20873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" name="object 263"/>
            <p:cNvSpPr/>
            <p:nvPr/>
          </p:nvSpPr>
          <p:spPr>
            <a:xfrm>
              <a:off x="11559183" y="208529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4" name="object 264"/>
            <p:cNvSpPr/>
            <p:nvPr/>
          </p:nvSpPr>
          <p:spPr>
            <a:xfrm>
              <a:off x="11442808" y="20873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" name="object 265"/>
            <p:cNvSpPr/>
            <p:nvPr/>
          </p:nvSpPr>
          <p:spPr>
            <a:xfrm>
              <a:off x="11399294" y="208529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6" name="object 266"/>
            <p:cNvSpPr/>
            <p:nvPr/>
          </p:nvSpPr>
          <p:spPr>
            <a:xfrm>
              <a:off x="11282920" y="20873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" name="object 267"/>
            <p:cNvSpPr/>
            <p:nvPr/>
          </p:nvSpPr>
          <p:spPr>
            <a:xfrm>
              <a:off x="11239406" y="208529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8" name="object 268"/>
            <p:cNvSpPr/>
            <p:nvPr/>
          </p:nvSpPr>
          <p:spPr>
            <a:xfrm>
              <a:off x="11123032" y="208731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" name="object 269"/>
            <p:cNvSpPr/>
            <p:nvPr/>
          </p:nvSpPr>
          <p:spPr>
            <a:xfrm>
              <a:off x="11079518" y="208529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0" name="object 270"/>
            <p:cNvSpPr/>
            <p:nvPr/>
          </p:nvSpPr>
          <p:spPr>
            <a:xfrm>
              <a:off x="10963144" y="208731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" name="object 271"/>
            <p:cNvSpPr/>
            <p:nvPr/>
          </p:nvSpPr>
          <p:spPr>
            <a:xfrm>
              <a:off x="10919629" y="208529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2" name="object 272"/>
            <p:cNvSpPr/>
            <p:nvPr/>
          </p:nvSpPr>
          <p:spPr>
            <a:xfrm>
              <a:off x="10804267" y="20873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" name="object 273"/>
            <p:cNvSpPr/>
            <p:nvPr/>
          </p:nvSpPr>
          <p:spPr>
            <a:xfrm>
              <a:off x="10759741" y="208529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4" name="object 274"/>
            <p:cNvSpPr/>
            <p:nvPr/>
          </p:nvSpPr>
          <p:spPr>
            <a:xfrm>
              <a:off x="10644379" y="20873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" name="object 275"/>
            <p:cNvSpPr/>
            <p:nvPr/>
          </p:nvSpPr>
          <p:spPr>
            <a:xfrm>
              <a:off x="10599852" y="208529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6" name="object 276"/>
            <p:cNvSpPr/>
            <p:nvPr/>
          </p:nvSpPr>
          <p:spPr>
            <a:xfrm>
              <a:off x="10484491" y="20873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" name="object 277"/>
            <p:cNvSpPr/>
            <p:nvPr/>
          </p:nvSpPr>
          <p:spPr>
            <a:xfrm>
              <a:off x="10439964" y="208529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8" name="object 278"/>
            <p:cNvSpPr/>
            <p:nvPr/>
          </p:nvSpPr>
          <p:spPr>
            <a:xfrm>
              <a:off x="10324602" y="20873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" name="object 279"/>
            <p:cNvSpPr/>
            <p:nvPr/>
          </p:nvSpPr>
          <p:spPr>
            <a:xfrm>
              <a:off x="10280076" y="208529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0" name="object 280"/>
            <p:cNvSpPr/>
            <p:nvPr/>
          </p:nvSpPr>
          <p:spPr>
            <a:xfrm>
              <a:off x="10164714" y="20873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" name="object 281"/>
            <p:cNvSpPr/>
            <p:nvPr/>
          </p:nvSpPr>
          <p:spPr>
            <a:xfrm>
              <a:off x="10120188" y="208529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2" name="object 282"/>
            <p:cNvSpPr/>
            <p:nvPr/>
          </p:nvSpPr>
          <p:spPr>
            <a:xfrm>
              <a:off x="10004826" y="20873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" name="object 283"/>
            <p:cNvSpPr/>
            <p:nvPr/>
          </p:nvSpPr>
          <p:spPr>
            <a:xfrm>
              <a:off x="9960299" y="208529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4" name="object 284"/>
            <p:cNvSpPr/>
            <p:nvPr/>
          </p:nvSpPr>
          <p:spPr>
            <a:xfrm>
              <a:off x="9844937" y="20873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" name="object 285"/>
            <p:cNvSpPr/>
            <p:nvPr/>
          </p:nvSpPr>
          <p:spPr>
            <a:xfrm>
              <a:off x="9800411" y="208529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6" name="object 286"/>
            <p:cNvSpPr/>
            <p:nvPr/>
          </p:nvSpPr>
          <p:spPr>
            <a:xfrm>
              <a:off x="9685049" y="20873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" name="object 287"/>
            <p:cNvSpPr/>
            <p:nvPr/>
          </p:nvSpPr>
          <p:spPr>
            <a:xfrm>
              <a:off x="9640523" y="208529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8" name="object 288"/>
            <p:cNvSpPr/>
            <p:nvPr/>
          </p:nvSpPr>
          <p:spPr>
            <a:xfrm>
              <a:off x="9525161" y="20873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" name="object 289"/>
            <p:cNvSpPr/>
            <p:nvPr/>
          </p:nvSpPr>
          <p:spPr>
            <a:xfrm>
              <a:off x="9481647" y="208529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0" name="object 290"/>
            <p:cNvSpPr/>
            <p:nvPr/>
          </p:nvSpPr>
          <p:spPr>
            <a:xfrm>
              <a:off x="9365272" y="20873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" name="object 291"/>
            <p:cNvSpPr/>
            <p:nvPr/>
          </p:nvSpPr>
          <p:spPr>
            <a:xfrm>
              <a:off x="9321758" y="208529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2" name="object 292"/>
            <p:cNvSpPr/>
            <p:nvPr/>
          </p:nvSpPr>
          <p:spPr>
            <a:xfrm>
              <a:off x="9205384" y="20873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" name="object 293"/>
            <p:cNvSpPr/>
            <p:nvPr/>
          </p:nvSpPr>
          <p:spPr>
            <a:xfrm>
              <a:off x="9161870" y="208529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4" name="object 294"/>
            <p:cNvSpPr/>
            <p:nvPr/>
          </p:nvSpPr>
          <p:spPr>
            <a:xfrm>
              <a:off x="9045496" y="20873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" name="object 295"/>
            <p:cNvSpPr/>
            <p:nvPr/>
          </p:nvSpPr>
          <p:spPr>
            <a:xfrm>
              <a:off x="9001981" y="208529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6" name="object 296"/>
            <p:cNvSpPr/>
            <p:nvPr/>
          </p:nvSpPr>
          <p:spPr>
            <a:xfrm>
              <a:off x="8885607" y="20873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" name="object 297"/>
            <p:cNvSpPr/>
            <p:nvPr/>
          </p:nvSpPr>
          <p:spPr>
            <a:xfrm>
              <a:off x="8842093" y="208529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8" name="object 298"/>
            <p:cNvSpPr/>
            <p:nvPr/>
          </p:nvSpPr>
          <p:spPr>
            <a:xfrm>
              <a:off x="8725719" y="208731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" name="object 299"/>
            <p:cNvSpPr/>
            <p:nvPr/>
          </p:nvSpPr>
          <p:spPr>
            <a:xfrm>
              <a:off x="8682205" y="208529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0" name="object 300"/>
            <p:cNvSpPr/>
            <p:nvPr/>
          </p:nvSpPr>
          <p:spPr>
            <a:xfrm>
              <a:off x="8565831" y="208731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" name="object 301"/>
            <p:cNvSpPr/>
            <p:nvPr/>
          </p:nvSpPr>
          <p:spPr>
            <a:xfrm>
              <a:off x="8522317" y="208529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2" name="object 302"/>
            <p:cNvSpPr/>
            <p:nvPr/>
          </p:nvSpPr>
          <p:spPr>
            <a:xfrm>
              <a:off x="8406954" y="20873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" name="object 303"/>
            <p:cNvSpPr/>
            <p:nvPr/>
          </p:nvSpPr>
          <p:spPr>
            <a:xfrm>
              <a:off x="8362428" y="208529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4" name="object 304"/>
            <p:cNvSpPr/>
            <p:nvPr/>
          </p:nvSpPr>
          <p:spPr>
            <a:xfrm>
              <a:off x="8247066" y="20873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" name="object 305"/>
            <p:cNvSpPr/>
            <p:nvPr/>
          </p:nvSpPr>
          <p:spPr>
            <a:xfrm>
              <a:off x="8202540" y="208529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6" name="object 306"/>
            <p:cNvSpPr/>
            <p:nvPr/>
          </p:nvSpPr>
          <p:spPr>
            <a:xfrm>
              <a:off x="8087178" y="20873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" name="object 307"/>
            <p:cNvSpPr/>
            <p:nvPr/>
          </p:nvSpPr>
          <p:spPr>
            <a:xfrm>
              <a:off x="8042652" y="208529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8" name="object 308"/>
            <p:cNvSpPr/>
            <p:nvPr/>
          </p:nvSpPr>
          <p:spPr>
            <a:xfrm>
              <a:off x="7927289" y="20873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" name="object 309"/>
            <p:cNvSpPr/>
            <p:nvPr/>
          </p:nvSpPr>
          <p:spPr>
            <a:xfrm>
              <a:off x="7882763" y="208529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0" name="object 310"/>
            <p:cNvSpPr/>
            <p:nvPr/>
          </p:nvSpPr>
          <p:spPr>
            <a:xfrm>
              <a:off x="7767401" y="20873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" name="object 311"/>
            <p:cNvSpPr/>
            <p:nvPr/>
          </p:nvSpPr>
          <p:spPr>
            <a:xfrm>
              <a:off x="7722875" y="208529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2" name="object 312"/>
            <p:cNvSpPr/>
            <p:nvPr/>
          </p:nvSpPr>
          <p:spPr>
            <a:xfrm>
              <a:off x="7607513" y="20873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" name="object 313"/>
            <p:cNvSpPr/>
            <p:nvPr/>
          </p:nvSpPr>
          <p:spPr>
            <a:xfrm>
              <a:off x="7562987" y="208529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4" name="object 314"/>
            <p:cNvSpPr/>
            <p:nvPr/>
          </p:nvSpPr>
          <p:spPr>
            <a:xfrm>
              <a:off x="7447624" y="20873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" name="object 315"/>
            <p:cNvSpPr/>
            <p:nvPr/>
          </p:nvSpPr>
          <p:spPr>
            <a:xfrm>
              <a:off x="7403098" y="208529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6" name="object 316"/>
            <p:cNvSpPr/>
            <p:nvPr/>
          </p:nvSpPr>
          <p:spPr>
            <a:xfrm>
              <a:off x="7320119" y="2087317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 h="0">
                  <a:moveTo>
                    <a:pt x="5160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17" name="object 317"/>
          <p:cNvGrpSpPr/>
          <p:nvPr/>
        </p:nvGrpSpPr>
        <p:grpSpPr>
          <a:xfrm>
            <a:off x="12773524" y="2481978"/>
            <a:ext cx="563880" cy="4445"/>
            <a:chOff x="12773524" y="2481978"/>
            <a:chExt cx="563880" cy="4445"/>
          </a:xfrm>
        </p:grpSpPr>
        <p:sp>
          <p:nvSpPr>
            <p:cNvPr id="318" name="object 318"/>
            <p:cNvSpPr/>
            <p:nvPr/>
          </p:nvSpPr>
          <p:spPr>
            <a:xfrm>
              <a:off x="13252177" y="248400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" name="object 319"/>
            <p:cNvSpPr/>
            <p:nvPr/>
          </p:nvSpPr>
          <p:spPr>
            <a:xfrm>
              <a:off x="13208663" y="24819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0" name="object 320"/>
            <p:cNvSpPr/>
            <p:nvPr/>
          </p:nvSpPr>
          <p:spPr>
            <a:xfrm>
              <a:off x="13092289" y="248400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" name="object 321"/>
            <p:cNvSpPr/>
            <p:nvPr/>
          </p:nvSpPr>
          <p:spPr>
            <a:xfrm>
              <a:off x="13048775" y="24819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2" name="object 322"/>
            <p:cNvSpPr/>
            <p:nvPr/>
          </p:nvSpPr>
          <p:spPr>
            <a:xfrm>
              <a:off x="12933413" y="24840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" name="object 323"/>
            <p:cNvSpPr/>
            <p:nvPr/>
          </p:nvSpPr>
          <p:spPr>
            <a:xfrm>
              <a:off x="12888887" y="24819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4" name="object 324"/>
            <p:cNvSpPr/>
            <p:nvPr/>
          </p:nvSpPr>
          <p:spPr>
            <a:xfrm>
              <a:off x="12773524" y="24840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25" name="object 325"/>
          <p:cNvGrpSpPr/>
          <p:nvPr/>
        </p:nvGrpSpPr>
        <p:grpSpPr>
          <a:xfrm>
            <a:off x="7320119" y="2481978"/>
            <a:ext cx="5454015" cy="4445"/>
            <a:chOff x="7320119" y="2481978"/>
            <a:chExt cx="5454015" cy="4445"/>
          </a:xfrm>
        </p:grpSpPr>
        <p:sp>
          <p:nvSpPr>
            <p:cNvPr id="326" name="object 326"/>
            <p:cNvSpPr/>
            <p:nvPr/>
          </p:nvSpPr>
          <p:spPr>
            <a:xfrm>
              <a:off x="12721915" y="2484002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 h="0">
                  <a:moveTo>
                    <a:pt x="5160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" name="object 327"/>
            <p:cNvSpPr/>
            <p:nvPr/>
          </p:nvSpPr>
          <p:spPr>
            <a:xfrm>
              <a:off x="12677389" y="24819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8" name="object 328"/>
            <p:cNvSpPr/>
            <p:nvPr/>
          </p:nvSpPr>
          <p:spPr>
            <a:xfrm>
              <a:off x="12562027" y="24840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" name="object 329"/>
            <p:cNvSpPr/>
            <p:nvPr/>
          </p:nvSpPr>
          <p:spPr>
            <a:xfrm>
              <a:off x="12517501" y="24819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0" name="object 330"/>
            <p:cNvSpPr/>
            <p:nvPr/>
          </p:nvSpPr>
          <p:spPr>
            <a:xfrm>
              <a:off x="12402138" y="24840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" name="object 331"/>
            <p:cNvSpPr/>
            <p:nvPr/>
          </p:nvSpPr>
          <p:spPr>
            <a:xfrm>
              <a:off x="12357612" y="24819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2" name="object 332"/>
            <p:cNvSpPr/>
            <p:nvPr/>
          </p:nvSpPr>
          <p:spPr>
            <a:xfrm>
              <a:off x="12242250" y="24840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" name="object 333"/>
            <p:cNvSpPr/>
            <p:nvPr/>
          </p:nvSpPr>
          <p:spPr>
            <a:xfrm>
              <a:off x="12197724" y="24819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4" name="object 334"/>
            <p:cNvSpPr/>
            <p:nvPr/>
          </p:nvSpPr>
          <p:spPr>
            <a:xfrm>
              <a:off x="12082362" y="24840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" name="object 335"/>
            <p:cNvSpPr/>
            <p:nvPr/>
          </p:nvSpPr>
          <p:spPr>
            <a:xfrm>
              <a:off x="12037836" y="24819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6" name="object 336"/>
            <p:cNvSpPr/>
            <p:nvPr/>
          </p:nvSpPr>
          <p:spPr>
            <a:xfrm>
              <a:off x="11922473" y="24840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" name="object 337"/>
            <p:cNvSpPr/>
            <p:nvPr/>
          </p:nvSpPr>
          <p:spPr>
            <a:xfrm>
              <a:off x="11878959" y="24819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8" name="object 338"/>
            <p:cNvSpPr/>
            <p:nvPr/>
          </p:nvSpPr>
          <p:spPr>
            <a:xfrm>
              <a:off x="11762585" y="24840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" name="object 339"/>
            <p:cNvSpPr/>
            <p:nvPr/>
          </p:nvSpPr>
          <p:spPr>
            <a:xfrm>
              <a:off x="11719071" y="24819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0" name="object 340"/>
            <p:cNvSpPr/>
            <p:nvPr/>
          </p:nvSpPr>
          <p:spPr>
            <a:xfrm>
              <a:off x="11602697" y="24840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" name="object 341"/>
            <p:cNvSpPr/>
            <p:nvPr/>
          </p:nvSpPr>
          <p:spPr>
            <a:xfrm>
              <a:off x="11559183" y="24819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2" name="object 342"/>
            <p:cNvSpPr/>
            <p:nvPr/>
          </p:nvSpPr>
          <p:spPr>
            <a:xfrm>
              <a:off x="11442808" y="24840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" name="object 343"/>
            <p:cNvSpPr/>
            <p:nvPr/>
          </p:nvSpPr>
          <p:spPr>
            <a:xfrm>
              <a:off x="11399294" y="24819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4" name="object 344"/>
            <p:cNvSpPr/>
            <p:nvPr/>
          </p:nvSpPr>
          <p:spPr>
            <a:xfrm>
              <a:off x="11282920" y="24840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" name="object 345"/>
            <p:cNvSpPr/>
            <p:nvPr/>
          </p:nvSpPr>
          <p:spPr>
            <a:xfrm>
              <a:off x="11239406" y="24819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6" name="object 346"/>
            <p:cNvSpPr/>
            <p:nvPr/>
          </p:nvSpPr>
          <p:spPr>
            <a:xfrm>
              <a:off x="11123032" y="248400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" name="object 347"/>
            <p:cNvSpPr/>
            <p:nvPr/>
          </p:nvSpPr>
          <p:spPr>
            <a:xfrm>
              <a:off x="11079518" y="24819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8" name="object 348"/>
            <p:cNvSpPr/>
            <p:nvPr/>
          </p:nvSpPr>
          <p:spPr>
            <a:xfrm>
              <a:off x="10963144" y="248400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" name="object 349"/>
            <p:cNvSpPr/>
            <p:nvPr/>
          </p:nvSpPr>
          <p:spPr>
            <a:xfrm>
              <a:off x="10919629" y="24819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0" name="object 350"/>
            <p:cNvSpPr/>
            <p:nvPr/>
          </p:nvSpPr>
          <p:spPr>
            <a:xfrm>
              <a:off x="10804267" y="24840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" name="object 351"/>
            <p:cNvSpPr/>
            <p:nvPr/>
          </p:nvSpPr>
          <p:spPr>
            <a:xfrm>
              <a:off x="10759741" y="24819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2" name="object 352"/>
            <p:cNvSpPr/>
            <p:nvPr/>
          </p:nvSpPr>
          <p:spPr>
            <a:xfrm>
              <a:off x="10644379" y="24840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" name="object 353"/>
            <p:cNvSpPr/>
            <p:nvPr/>
          </p:nvSpPr>
          <p:spPr>
            <a:xfrm>
              <a:off x="10599852" y="24819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4" name="object 354"/>
            <p:cNvSpPr/>
            <p:nvPr/>
          </p:nvSpPr>
          <p:spPr>
            <a:xfrm>
              <a:off x="10484491" y="24840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" name="object 355"/>
            <p:cNvSpPr/>
            <p:nvPr/>
          </p:nvSpPr>
          <p:spPr>
            <a:xfrm>
              <a:off x="10439964" y="24819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6" name="object 356"/>
            <p:cNvSpPr/>
            <p:nvPr/>
          </p:nvSpPr>
          <p:spPr>
            <a:xfrm>
              <a:off x="10324602" y="24840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" name="object 357"/>
            <p:cNvSpPr/>
            <p:nvPr/>
          </p:nvSpPr>
          <p:spPr>
            <a:xfrm>
              <a:off x="10280076" y="24819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8" name="object 358"/>
            <p:cNvSpPr/>
            <p:nvPr/>
          </p:nvSpPr>
          <p:spPr>
            <a:xfrm>
              <a:off x="10164714" y="24840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" name="object 359"/>
            <p:cNvSpPr/>
            <p:nvPr/>
          </p:nvSpPr>
          <p:spPr>
            <a:xfrm>
              <a:off x="10120188" y="24819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0" name="object 360"/>
            <p:cNvSpPr/>
            <p:nvPr/>
          </p:nvSpPr>
          <p:spPr>
            <a:xfrm>
              <a:off x="10004826" y="24840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" name="object 361"/>
            <p:cNvSpPr/>
            <p:nvPr/>
          </p:nvSpPr>
          <p:spPr>
            <a:xfrm>
              <a:off x="9960299" y="24819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2" name="object 362"/>
            <p:cNvSpPr/>
            <p:nvPr/>
          </p:nvSpPr>
          <p:spPr>
            <a:xfrm>
              <a:off x="9844937" y="24840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" name="object 363"/>
            <p:cNvSpPr/>
            <p:nvPr/>
          </p:nvSpPr>
          <p:spPr>
            <a:xfrm>
              <a:off x="9800411" y="24819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4" name="object 364"/>
            <p:cNvSpPr/>
            <p:nvPr/>
          </p:nvSpPr>
          <p:spPr>
            <a:xfrm>
              <a:off x="9685049" y="24840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" name="object 365"/>
            <p:cNvSpPr/>
            <p:nvPr/>
          </p:nvSpPr>
          <p:spPr>
            <a:xfrm>
              <a:off x="9640523" y="24819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6" name="object 366"/>
            <p:cNvSpPr/>
            <p:nvPr/>
          </p:nvSpPr>
          <p:spPr>
            <a:xfrm>
              <a:off x="9525161" y="24840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" name="object 367"/>
            <p:cNvSpPr/>
            <p:nvPr/>
          </p:nvSpPr>
          <p:spPr>
            <a:xfrm>
              <a:off x="9481647" y="24819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8" name="object 368"/>
            <p:cNvSpPr/>
            <p:nvPr/>
          </p:nvSpPr>
          <p:spPr>
            <a:xfrm>
              <a:off x="9365272" y="24840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" name="object 369"/>
            <p:cNvSpPr/>
            <p:nvPr/>
          </p:nvSpPr>
          <p:spPr>
            <a:xfrm>
              <a:off x="9321758" y="24819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0" name="object 370"/>
            <p:cNvSpPr/>
            <p:nvPr/>
          </p:nvSpPr>
          <p:spPr>
            <a:xfrm>
              <a:off x="9205384" y="24840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" name="object 371"/>
            <p:cNvSpPr/>
            <p:nvPr/>
          </p:nvSpPr>
          <p:spPr>
            <a:xfrm>
              <a:off x="9161870" y="24819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2" name="object 372"/>
            <p:cNvSpPr/>
            <p:nvPr/>
          </p:nvSpPr>
          <p:spPr>
            <a:xfrm>
              <a:off x="9045496" y="24840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" name="object 373"/>
            <p:cNvSpPr/>
            <p:nvPr/>
          </p:nvSpPr>
          <p:spPr>
            <a:xfrm>
              <a:off x="9001981" y="24819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4" name="object 374"/>
            <p:cNvSpPr/>
            <p:nvPr/>
          </p:nvSpPr>
          <p:spPr>
            <a:xfrm>
              <a:off x="8885607" y="24840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" name="object 375"/>
            <p:cNvSpPr/>
            <p:nvPr/>
          </p:nvSpPr>
          <p:spPr>
            <a:xfrm>
              <a:off x="8842093" y="24819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6" name="object 376"/>
            <p:cNvSpPr/>
            <p:nvPr/>
          </p:nvSpPr>
          <p:spPr>
            <a:xfrm>
              <a:off x="8725719" y="248400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" name="object 377"/>
            <p:cNvSpPr/>
            <p:nvPr/>
          </p:nvSpPr>
          <p:spPr>
            <a:xfrm>
              <a:off x="8682205" y="24819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8" name="object 378"/>
            <p:cNvSpPr/>
            <p:nvPr/>
          </p:nvSpPr>
          <p:spPr>
            <a:xfrm>
              <a:off x="8565831" y="248400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" name="object 379"/>
            <p:cNvSpPr/>
            <p:nvPr/>
          </p:nvSpPr>
          <p:spPr>
            <a:xfrm>
              <a:off x="8522317" y="24819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0" name="object 380"/>
            <p:cNvSpPr/>
            <p:nvPr/>
          </p:nvSpPr>
          <p:spPr>
            <a:xfrm>
              <a:off x="8406954" y="24840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" name="object 381"/>
            <p:cNvSpPr/>
            <p:nvPr/>
          </p:nvSpPr>
          <p:spPr>
            <a:xfrm>
              <a:off x="8362428" y="24819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2" name="object 382"/>
            <p:cNvSpPr/>
            <p:nvPr/>
          </p:nvSpPr>
          <p:spPr>
            <a:xfrm>
              <a:off x="8247066" y="24840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" name="object 383"/>
            <p:cNvSpPr/>
            <p:nvPr/>
          </p:nvSpPr>
          <p:spPr>
            <a:xfrm>
              <a:off x="8202540" y="24819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4" name="object 384"/>
            <p:cNvSpPr/>
            <p:nvPr/>
          </p:nvSpPr>
          <p:spPr>
            <a:xfrm>
              <a:off x="8087178" y="24840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" name="object 385"/>
            <p:cNvSpPr/>
            <p:nvPr/>
          </p:nvSpPr>
          <p:spPr>
            <a:xfrm>
              <a:off x="8042652" y="24819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6" name="object 386"/>
            <p:cNvSpPr/>
            <p:nvPr/>
          </p:nvSpPr>
          <p:spPr>
            <a:xfrm>
              <a:off x="7927289" y="24840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7" name="object 387"/>
            <p:cNvSpPr/>
            <p:nvPr/>
          </p:nvSpPr>
          <p:spPr>
            <a:xfrm>
              <a:off x="7882763" y="24819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8" name="object 388"/>
            <p:cNvSpPr/>
            <p:nvPr/>
          </p:nvSpPr>
          <p:spPr>
            <a:xfrm>
              <a:off x="7767401" y="24840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" name="object 389"/>
            <p:cNvSpPr/>
            <p:nvPr/>
          </p:nvSpPr>
          <p:spPr>
            <a:xfrm>
              <a:off x="7722875" y="24819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0" name="object 390"/>
            <p:cNvSpPr/>
            <p:nvPr/>
          </p:nvSpPr>
          <p:spPr>
            <a:xfrm>
              <a:off x="7607513" y="24840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" name="object 391"/>
            <p:cNvSpPr/>
            <p:nvPr/>
          </p:nvSpPr>
          <p:spPr>
            <a:xfrm>
              <a:off x="7562987" y="24819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2" name="object 392"/>
            <p:cNvSpPr/>
            <p:nvPr/>
          </p:nvSpPr>
          <p:spPr>
            <a:xfrm>
              <a:off x="7447624" y="24840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" name="object 393"/>
            <p:cNvSpPr/>
            <p:nvPr/>
          </p:nvSpPr>
          <p:spPr>
            <a:xfrm>
              <a:off x="7403098" y="24819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4" name="object 394"/>
            <p:cNvSpPr/>
            <p:nvPr/>
          </p:nvSpPr>
          <p:spPr>
            <a:xfrm>
              <a:off x="7320119" y="2484002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 h="0">
                  <a:moveTo>
                    <a:pt x="5160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95" name="object 395"/>
          <p:cNvGrpSpPr/>
          <p:nvPr/>
        </p:nvGrpSpPr>
        <p:grpSpPr>
          <a:xfrm>
            <a:off x="12773524" y="2829078"/>
            <a:ext cx="563880" cy="4445"/>
            <a:chOff x="12773524" y="2829078"/>
            <a:chExt cx="563880" cy="4445"/>
          </a:xfrm>
        </p:grpSpPr>
        <p:sp>
          <p:nvSpPr>
            <p:cNvPr id="396" name="object 396"/>
            <p:cNvSpPr/>
            <p:nvPr/>
          </p:nvSpPr>
          <p:spPr>
            <a:xfrm>
              <a:off x="13252177" y="283110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" name="object 397"/>
            <p:cNvSpPr/>
            <p:nvPr/>
          </p:nvSpPr>
          <p:spPr>
            <a:xfrm>
              <a:off x="13208663" y="28290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8" name="object 398"/>
            <p:cNvSpPr/>
            <p:nvPr/>
          </p:nvSpPr>
          <p:spPr>
            <a:xfrm>
              <a:off x="13092289" y="283110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" name="object 399"/>
            <p:cNvSpPr/>
            <p:nvPr/>
          </p:nvSpPr>
          <p:spPr>
            <a:xfrm>
              <a:off x="13048775" y="28290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0" name="object 400"/>
            <p:cNvSpPr/>
            <p:nvPr/>
          </p:nvSpPr>
          <p:spPr>
            <a:xfrm>
              <a:off x="12933413" y="28311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" name="object 401"/>
            <p:cNvSpPr/>
            <p:nvPr/>
          </p:nvSpPr>
          <p:spPr>
            <a:xfrm>
              <a:off x="12888887" y="28290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2" name="object 402"/>
            <p:cNvSpPr/>
            <p:nvPr/>
          </p:nvSpPr>
          <p:spPr>
            <a:xfrm>
              <a:off x="12773524" y="28311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03" name="object 403"/>
          <p:cNvGrpSpPr/>
          <p:nvPr/>
        </p:nvGrpSpPr>
        <p:grpSpPr>
          <a:xfrm>
            <a:off x="7320119" y="2829078"/>
            <a:ext cx="5454015" cy="4445"/>
            <a:chOff x="7320119" y="2829078"/>
            <a:chExt cx="5454015" cy="4445"/>
          </a:xfrm>
        </p:grpSpPr>
        <p:sp>
          <p:nvSpPr>
            <p:cNvPr id="404" name="object 404"/>
            <p:cNvSpPr/>
            <p:nvPr/>
          </p:nvSpPr>
          <p:spPr>
            <a:xfrm>
              <a:off x="12721915" y="2831102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 h="0">
                  <a:moveTo>
                    <a:pt x="5160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5" name="object 405"/>
            <p:cNvSpPr/>
            <p:nvPr/>
          </p:nvSpPr>
          <p:spPr>
            <a:xfrm>
              <a:off x="12677389" y="28290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6" name="object 406"/>
            <p:cNvSpPr/>
            <p:nvPr/>
          </p:nvSpPr>
          <p:spPr>
            <a:xfrm>
              <a:off x="12562027" y="28311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" name="object 407"/>
            <p:cNvSpPr/>
            <p:nvPr/>
          </p:nvSpPr>
          <p:spPr>
            <a:xfrm>
              <a:off x="12517501" y="28290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8" name="object 408"/>
            <p:cNvSpPr/>
            <p:nvPr/>
          </p:nvSpPr>
          <p:spPr>
            <a:xfrm>
              <a:off x="12402138" y="28311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9" name="object 409"/>
            <p:cNvSpPr/>
            <p:nvPr/>
          </p:nvSpPr>
          <p:spPr>
            <a:xfrm>
              <a:off x="12357612" y="28290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0" name="object 410"/>
            <p:cNvSpPr/>
            <p:nvPr/>
          </p:nvSpPr>
          <p:spPr>
            <a:xfrm>
              <a:off x="12242250" y="28311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1" name="object 411"/>
            <p:cNvSpPr/>
            <p:nvPr/>
          </p:nvSpPr>
          <p:spPr>
            <a:xfrm>
              <a:off x="12197724" y="28290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2" name="object 412"/>
            <p:cNvSpPr/>
            <p:nvPr/>
          </p:nvSpPr>
          <p:spPr>
            <a:xfrm>
              <a:off x="12082362" y="28311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3" name="object 413"/>
            <p:cNvSpPr/>
            <p:nvPr/>
          </p:nvSpPr>
          <p:spPr>
            <a:xfrm>
              <a:off x="12037836" y="28290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4" name="object 414"/>
            <p:cNvSpPr/>
            <p:nvPr/>
          </p:nvSpPr>
          <p:spPr>
            <a:xfrm>
              <a:off x="11922473" y="28311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5" name="object 415"/>
            <p:cNvSpPr/>
            <p:nvPr/>
          </p:nvSpPr>
          <p:spPr>
            <a:xfrm>
              <a:off x="11878959" y="28290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6" name="object 416"/>
            <p:cNvSpPr/>
            <p:nvPr/>
          </p:nvSpPr>
          <p:spPr>
            <a:xfrm>
              <a:off x="11762585" y="28311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7" name="object 417"/>
            <p:cNvSpPr/>
            <p:nvPr/>
          </p:nvSpPr>
          <p:spPr>
            <a:xfrm>
              <a:off x="11719071" y="28290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8" name="object 418"/>
            <p:cNvSpPr/>
            <p:nvPr/>
          </p:nvSpPr>
          <p:spPr>
            <a:xfrm>
              <a:off x="11602697" y="28311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9" name="object 419"/>
            <p:cNvSpPr/>
            <p:nvPr/>
          </p:nvSpPr>
          <p:spPr>
            <a:xfrm>
              <a:off x="11559183" y="28290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0" name="object 420"/>
            <p:cNvSpPr/>
            <p:nvPr/>
          </p:nvSpPr>
          <p:spPr>
            <a:xfrm>
              <a:off x="11442808" y="28311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" name="object 421"/>
            <p:cNvSpPr/>
            <p:nvPr/>
          </p:nvSpPr>
          <p:spPr>
            <a:xfrm>
              <a:off x="11399294" y="28290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2" name="object 422"/>
            <p:cNvSpPr/>
            <p:nvPr/>
          </p:nvSpPr>
          <p:spPr>
            <a:xfrm>
              <a:off x="11282920" y="28311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3" name="object 423"/>
            <p:cNvSpPr/>
            <p:nvPr/>
          </p:nvSpPr>
          <p:spPr>
            <a:xfrm>
              <a:off x="11239406" y="28290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4" name="object 424"/>
            <p:cNvSpPr/>
            <p:nvPr/>
          </p:nvSpPr>
          <p:spPr>
            <a:xfrm>
              <a:off x="11123032" y="283110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" name="object 425"/>
            <p:cNvSpPr/>
            <p:nvPr/>
          </p:nvSpPr>
          <p:spPr>
            <a:xfrm>
              <a:off x="11079518" y="28290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6" name="object 426"/>
            <p:cNvSpPr/>
            <p:nvPr/>
          </p:nvSpPr>
          <p:spPr>
            <a:xfrm>
              <a:off x="10963144" y="283110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7" name="object 427"/>
            <p:cNvSpPr/>
            <p:nvPr/>
          </p:nvSpPr>
          <p:spPr>
            <a:xfrm>
              <a:off x="10919629" y="28290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8" name="object 428"/>
            <p:cNvSpPr/>
            <p:nvPr/>
          </p:nvSpPr>
          <p:spPr>
            <a:xfrm>
              <a:off x="10804267" y="28311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9" name="object 429"/>
            <p:cNvSpPr/>
            <p:nvPr/>
          </p:nvSpPr>
          <p:spPr>
            <a:xfrm>
              <a:off x="10759741" y="28290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0" name="object 430"/>
            <p:cNvSpPr/>
            <p:nvPr/>
          </p:nvSpPr>
          <p:spPr>
            <a:xfrm>
              <a:off x="10644379" y="28311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" name="object 431"/>
            <p:cNvSpPr/>
            <p:nvPr/>
          </p:nvSpPr>
          <p:spPr>
            <a:xfrm>
              <a:off x="10599852" y="28290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2" name="object 432"/>
            <p:cNvSpPr/>
            <p:nvPr/>
          </p:nvSpPr>
          <p:spPr>
            <a:xfrm>
              <a:off x="10484491" y="28311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3" name="object 433"/>
            <p:cNvSpPr/>
            <p:nvPr/>
          </p:nvSpPr>
          <p:spPr>
            <a:xfrm>
              <a:off x="10439964" y="28290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4" name="object 434"/>
            <p:cNvSpPr/>
            <p:nvPr/>
          </p:nvSpPr>
          <p:spPr>
            <a:xfrm>
              <a:off x="10324602" y="28311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5" name="object 435"/>
            <p:cNvSpPr/>
            <p:nvPr/>
          </p:nvSpPr>
          <p:spPr>
            <a:xfrm>
              <a:off x="10280076" y="28290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6" name="object 436"/>
            <p:cNvSpPr/>
            <p:nvPr/>
          </p:nvSpPr>
          <p:spPr>
            <a:xfrm>
              <a:off x="10164714" y="28311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" name="object 437"/>
            <p:cNvSpPr/>
            <p:nvPr/>
          </p:nvSpPr>
          <p:spPr>
            <a:xfrm>
              <a:off x="10120188" y="28290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8" name="object 438"/>
            <p:cNvSpPr/>
            <p:nvPr/>
          </p:nvSpPr>
          <p:spPr>
            <a:xfrm>
              <a:off x="10004826" y="28311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9" name="object 439"/>
            <p:cNvSpPr/>
            <p:nvPr/>
          </p:nvSpPr>
          <p:spPr>
            <a:xfrm>
              <a:off x="9960299" y="28290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0" name="object 440"/>
            <p:cNvSpPr/>
            <p:nvPr/>
          </p:nvSpPr>
          <p:spPr>
            <a:xfrm>
              <a:off x="9844937" y="28311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1" name="object 441"/>
            <p:cNvSpPr/>
            <p:nvPr/>
          </p:nvSpPr>
          <p:spPr>
            <a:xfrm>
              <a:off x="9800411" y="28290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2" name="object 442"/>
            <p:cNvSpPr/>
            <p:nvPr/>
          </p:nvSpPr>
          <p:spPr>
            <a:xfrm>
              <a:off x="9685049" y="28311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3" name="object 443"/>
            <p:cNvSpPr/>
            <p:nvPr/>
          </p:nvSpPr>
          <p:spPr>
            <a:xfrm>
              <a:off x="9640523" y="28290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4" name="object 444"/>
            <p:cNvSpPr/>
            <p:nvPr/>
          </p:nvSpPr>
          <p:spPr>
            <a:xfrm>
              <a:off x="9525161" y="28311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" name="object 445"/>
            <p:cNvSpPr/>
            <p:nvPr/>
          </p:nvSpPr>
          <p:spPr>
            <a:xfrm>
              <a:off x="9481647" y="28290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6" name="object 446"/>
            <p:cNvSpPr/>
            <p:nvPr/>
          </p:nvSpPr>
          <p:spPr>
            <a:xfrm>
              <a:off x="9365272" y="28311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7" name="object 447"/>
            <p:cNvSpPr/>
            <p:nvPr/>
          </p:nvSpPr>
          <p:spPr>
            <a:xfrm>
              <a:off x="9321758" y="28290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8" name="object 448"/>
            <p:cNvSpPr/>
            <p:nvPr/>
          </p:nvSpPr>
          <p:spPr>
            <a:xfrm>
              <a:off x="9205384" y="28311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9" name="object 449"/>
            <p:cNvSpPr/>
            <p:nvPr/>
          </p:nvSpPr>
          <p:spPr>
            <a:xfrm>
              <a:off x="9161870" y="28290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0" name="object 450"/>
            <p:cNvSpPr/>
            <p:nvPr/>
          </p:nvSpPr>
          <p:spPr>
            <a:xfrm>
              <a:off x="9045496" y="28311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" name="object 451"/>
            <p:cNvSpPr/>
            <p:nvPr/>
          </p:nvSpPr>
          <p:spPr>
            <a:xfrm>
              <a:off x="9001981" y="28290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2" name="object 452"/>
            <p:cNvSpPr/>
            <p:nvPr/>
          </p:nvSpPr>
          <p:spPr>
            <a:xfrm>
              <a:off x="8885607" y="28311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3" name="object 453"/>
            <p:cNvSpPr/>
            <p:nvPr/>
          </p:nvSpPr>
          <p:spPr>
            <a:xfrm>
              <a:off x="8842093" y="28290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4" name="object 454"/>
            <p:cNvSpPr/>
            <p:nvPr/>
          </p:nvSpPr>
          <p:spPr>
            <a:xfrm>
              <a:off x="8725719" y="283110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" name="object 455"/>
            <p:cNvSpPr/>
            <p:nvPr/>
          </p:nvSpPr>
          <p:spPr>
            <a:xfrm>
              <a:off x="8682205" y="28290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6" name="object 456"/>
            <p:cNvSpPr/>
            <p:nvPr/>
          </p:nvSpPr>
          <p:spPr>
            <a:xfrm>
              <a:off x="8565831" y="283110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" name="object 457"/>
            <p:cNvSpPr/>
            <p:nvPr/>
          </p:nvSpPr>
          <p:spPr>
            <a:xfrm>
              <a:off x="8522317" y="28290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8" name="object 458"/>
            <p:cNvSpPr/>
            <p:nvPr/>
          </p:nvSpPr>
          <p:spPr>
            <a:xfrm>
              <a:off x="8406954" y="28311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9" name="object 459"/>
            <p:cNvSpPr/>
            <p:nvPr/>
          </p:nvSpPr>
          <p:spPr>
            <a:xfrm>
              <a:off x="8362428" y="28290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0" name="object 460"/>
            <p:cNvSpPr/>
            <p:nvPr/>
          </p:nvSpPr>
          <p:spPr>
            <a:xfrm>
              <a:off x="8247066" y="28311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1" name="object 461"/>
            <p:cNvSpPr/>
            <p:nvPr/>
          </p:nvSpPr>
          <p:spPr>
            <a:xfrm>
              <a:off x="8202540" y="28290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2" name="object 462"/>
            <p:cNvSpPr/>
            <p:nvPr/>
          </p:nvSpPr>
          <p:spPr>
            <a:xfrm>
              <a:off x="8087178" y="28311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" name="object 463"/>
            <p:cNvSpPr/>
            <p:nvPr/>
          </p:nvSpPr>
          <p:spPr>
            <a:xfrm>
              <a:off x="8042652" y="28290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4" name="object 464"/>
            <p:cNvSpPr/>
            <p:nvPr/>
          </p:nvSpPr>
          <p:spPr>
            <a:xfrm>
              <a:off x="7927289" y="28311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" name="object 465"/>
            <p:cNvSpPr/>
            <p:nvPr/>
          </p:nvSpPr>
          <p:spPr>
            <a:xfrm>
              <a:off x="7882763" y="28290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6" name="object 466"/>
            <p:cNvSpPr/>
            <p:nvPr/>
          </p:nvSpPr>
          <p:spPr>
            <a:xfrm>
              <a:off x="7767401" y="28311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" name="object 467"/>
            <p:cNvSpPr/>
            <p:nvPr/>
          </p:nvSpPr>
          <p:spPr>
            <a:xfrm>
              <a:off x="7722875" y="28290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8" name="object 468"/>
            <p:cNvSpPr/>
            <p:nvPr/>
          </p:nvSpPr>
          <p:spPr>
            <a:xfrm>
              <a:off x="7607513" y="28311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9" name="object 469"/>
            <p:cNvSpPr/>
            <p:nvPr/>
          </p:nvSpPr>
          <p:spPr>
            <a:xfrm>
              <a:off x="7562987" y="28290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0" name="object 470"/>
            <p:cNvSpPr/>
            <p:nvPr/>
          </p:nvSpPr>
          <p:spPr>
            <a:xfrm>
              <a:off x="7447624" y="28311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" name="object 471"/>
            <p:cNvSpPr/>
            <p:nvPr/>
          </p:nvSpPr>
          <p:spPr>
            <a:xfrm>
              <a:off x="7403098" y="28290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2" name="object 472"/>
            <p:cNvSpPr/>
            <p:nvPr/>
          </p:nvSpPr>
          <p:spPr>
            <a:xfrm>
              <a:off x="7320119" y="2831102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 h="0">
                  <a:moveTo>
                    <a:pt x="5160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73" name="object 473"/>
          <p:cNvGrpSpPr/>
          <p:nvPr/>
        </p:nvGrpSpPr>
        <p:grpSpPr>
          <a:xfrm>
            <a:off x="7320119" y="3094209"/>
            <a:ext cx="6017260" cy="4445"/>
            <a:chOff x="7320119" y="3094209"/>
            <a:chExt cx="6017260" cy="4445"/>
          </a:xfrm>
        </p:grpSpPr>
        <p:sp>
          <p:nvSpPr>
            <p:cNvPr id="474" name="object 474"/>
            <p:cNvSpPr/>
            <p:nvPr/>
          </p:nvSpPr>
          <p:spPr>
            <a:xfrm>
              <a:off x="13243070" y="3096233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 h="0">
                  <a:moveTo>
                    <a:pt x="9411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" name="object 475"/>
            <p:cNvSpPr/>
            <p:nvPr/>
          </p:nvSpPr>
          <p:spPr>
            <a:xfrm>
              <a:off x="13199556" y="30942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6" name="object 476"/>
            <p:cNvSpPr/>
            <p:nvPr/>
          </p:nvSpPr>
          <p:spPr>
            <a:xfrm>
              <a:off x="13083182" y="30962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" name="object 477"/>
            <p:cNvSpPr/>
            <p:nvPr/>
          </p:nvSpPr>
          <p:spPr>
            <a:xfrm>
              <a:off x="13039668" y="30942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8" name="object 478"/>
            <p:cNvSpPr/>
            <p:nvPr/>
          </p:nvSpPr>
          <p:spPr>
            <a:xfrm>
              <a:off x="12923293" y="30962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" name="object 479"/>
            <p:cNvSpPr/>
            <p:nvPr/>
          </p:nvSpPr>
          <p:spPr>
            <a:xfrm>
              <a:off x="12879779" y="30942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0" name="object 480"/>
            <p:cNvSpPr/>
            <p:nvPr/>
          </p:nvSpPr>
          <p:spPr>
            <a:xfrm>
              <a:off x="12763405" y="309623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" name="object 481"/>
            <p:cNvSpPr/>
            <p:nvPr/>
          </p:nvSpPr>
          <p:spPr>
            <a:xfrm>
              <a:off x="12719891" y="30942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2" name="object 482"/>
            <p:cNvSpPr/>
            <p:nvPr/>
          </p:nvSpPr>
          <p:spPr>
            <a:xfrm>
              <a:off x="12603517" y="309623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" name="object 483"/>
            <p:cNvSpPr/>
            <p:nvPr/>
          </p:nvSpPr>
          <p:spPr>
            <a:xfrm>
              <a:off x="12560003" y="30942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4" name="object 484"/>
            <p:cNvSpPr/>
            <p:nvPr/>
          </p:nvSpPr>
          <p:spPr>
            <a:xfrm>
              <a:off x="12444640" y="30962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" name="object 485"/>
            <p:cNvSpPr/>
            <p:nvPr/>
          </p:nvSpPr>
          <p:spPr>
            <a:xfrm>
              <a:off x="12400114" y="30942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6" name="object 486"/>
            <p:cNvSpPr/>
            <p:nvPr/>
          </p:nvSpPr>
          <p:spPr>
            <a:xfrm>
              <a:off x="12284752" y="30962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" name="object 487"/>
            <p:cNvSpPr/>
            <p:nvPr/>
          </p:nvSpPr>
          <p:spPr>
            <a:xfrm>
              <a:off x="12240226" y="30942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8" name="object 488"/>
            <p:cNvSpPr/>
            <p:nvPr/>
          </p:nvSpPr>
          <p:spPr>
            <a:xfrm>
              <a:off x="12124864" y="30962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9" name="object 489"/>
            <p:cNvSpPr/>
            <p:nvPr/>
          </p:nvSpPr>
          <p:spPr>
            <a:xfrm>
              <a:off x="12080337" y="30942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0" name="object 490"/>
            <p:cNvSpPr/>
            <p:nvPr/>
          </p:nvSpPr>
          <p:spPr>
            <a:xfrm>
              <a:off x="11964975" y="30962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" name="object 491"/>
            <p:cNvSpPr/>
            <p:nvPr/>
          </p:nvSpPr>
          <p:spPr>
            <a:xfrm>
              <a:off x="11920449" y="30942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2" name="object 492"/>
            <p:cNvSpPr/>
            <p:nvPr/>
          </p:nvSpPr>
          <p:spPr>
            <a:xfrm>
              <a:off x="11805087" y="30962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" name="object 493"/>
            <p:cNvSpPr/>
            <p:nvPr/>
          </p:nvSpPr>
          <p:spPr>
            <a:xfrm>
              <a:off x="11760561" y="30942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4" name="object 494"/>
            <p:cNvSpPr/>
            <p:nvPr/>
          </p:nvSpPr>
          <p:spPr>
            <a:xfrm>
              <a:off x="11645199" y="30962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5" name="object 495"/>
            <p:cNvSpPr/>
            <p:nvPr/>
          </p:nvSpPr>
          <p:spPr>
            <a:xfrm>
              <a:off x="11600672" y="30942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6" name="object 496"/>
            <p:cNvSpPr/>
            <p:nvPr/>
          </p:nvSpPr>
          <p:spPr>
            <a:xfrm>
              <a:off x="11485310" y="30962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7" name="object 497"/>
            <p:cNvSpPr/>
            <p:nvPr/>
          </p:nvSpPr>
          <p:spPr>
            <a:xfrm>
              <a:off x="11440784" y="30942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8" name="object 498"/>
            <p:cNvSpPr/>
            <p:nvPr/>
          </p:nvSpPr>
          <p:spPr>
            <a:xfrm>
              <a:off x="11325422" y="30962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9" name="object 499"/>
            <p:cNvSpPr/>
            <p:nvPr/>
          </p:nvSpPr>
          <p:spPr>
            <a:xfrm>
              <a:off x="11280896" y="30942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0" name="object 500"/>
            <p:cNvSpPr/>
            <p:nvPr/>
          </p:nvSpPr>
          <p:spPr>
            <a:xfrm>
              <a:off x="11165534" y="30962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1" name="object 501"/>
            <p:cNvSpPr/>
            <p:nvPr/>
          </p:nvSpPr>
          <p:spPr>
            <a:xfrm>
              <a:off x="11121008" y="30942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2" name="object 502"/>
            <p:cNvSpPr/>
            <p:nvPr/>
          </p:nvSpPr>
          <p:spPr>
            <a:xfrm>
              <a:off x="11005646" y="30962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3" name="object 503"/>
            <p:cNvSpPr/>
            <p:nvPr/>
          </p:nvSpPr>
          <p:spPr>
            <a:xfrm>
              <a:off x="10962131" y="30942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4" name="object 504"/>
            <p:cNvSpPr/>
            <p:nvPr/>
          </p:nvSpPr>
          <p:spPr>
            <a:xfrm>
              <a:off x="10845757" y="30962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5" name="object 505"/>
            <p:cNvSpPr/>
            <p:nvPr/>
          </p:nvSpPr>
          <p:spPr>
            <a:xfrm>
              <a:off x="10802243" y="30942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6" name="object 506"/>
            <p:cNvSpPr/>
            <p:nvPr/>
          </p:nvSpPr>
          <p:spPr>
            <a:xfrm>
              <a:off x="10685869" y="30962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7" name="object 507"/>
            <p:cNvSpPr/>
            <p:nvPr/>
          </p:nvSpPr>
          <p:spPr>
            <a:xfrm>
              <a:off x="10642355" y="30942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8" name="object 508"/>
            <p:cNvSpPr/>
            <p:nvPr/>
          </p:nvSpPr>
          <p:spPr>
            <a:xfrm>
              <a:off x="10525980" y="30962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9" name="object 509"/>
            <p:cNvSpPr/>
            <p:nvPr/>
          </p:nvSpPr>
          <p:spPr>
            <a:xfrm>
              <a:off x="10482466" y="30942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0" name="object 510"/>
            <p:cNvSpPr/>
            <p:nvPr/>
          </p:nvSpPr>
          <p:spPr>
            <a:xfrm>
              <a:off x="10366092" y="30962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1" name="object 511"/>
            <p:cNvSpPr/>
            <p:nvPr/>
          </p:nvSpPr>
          <p:spPr>
            <a:xfrm>
              <a:off x="10322578" y="30942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2" name="object 512"/>
            <p:cNvSpPr/>
            <p:nvPr/>
          </p:nvSpPr>
          <p:spPr>
            <a:xfrm>
              <a:off x="10206204" y="309623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3" name="object 513"/>
            <p:cNvSpPr/>
            <p:nvPr/>
          </p:nvSpPr>
          <p:spPr>
            <a:xfrm>
              <a:off x="10162690" y="30942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4" name="object 514"/>
            <p:cNvSpPr/>
            <p:nvPr/>
          </p:nvSpPr>
          <p:spPr>
            <a:xfrm>
              <a:off x="10047328" y="30962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5" name="object 515"/>
            <p:cNvSpPr/>
            <p:nvPr/>
          </p:nvSpPr>
          <p:spPr>
            <a:xfrm>
              <a:off x="10002801" y="30942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6" name="object 516"/>
            <p:cNvSpPr/>
            <p:nvPr/>
          </p:nvSpPr>
          <p:spPr>
            <a:xfrm>
              <a:off x="9887439" y="30962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7" name="object 517"/>
            <p:cNvSpPr/>
            <p:nvPr/>
          </p:nvSpPr>
          <p:spPr>
            <a:xfrm>
              <a:off x="9842913" y="30942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8" name="object 518"/>
            <p:cNvSpPr/>
            <p:nvPr/>
          </p:nvSpPr>
          <p:spPr>
            <a:xfrm>
              <a:off x="9727551" y="30962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" name="object 519"/>
            <p:cNvSpPr/>
            <p:nvPr/>
          </p:nvSpPr>
          <p:spPr>
            <a:xfrm>
              <a:off x="9683025" y="30942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0" name="object 520"/>
            <p:cNvSpPr/>
            <p:nvPr/>
          </p:nvSpPr>
          <p:spPr>
            <a:xfrm>
              <a:off x="9567663" y="30962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1" name="object 521"/>
            <p:cNvSpPr/>
            <p:nvPr/>
          </p:nvSpPr>
          <p:spPr>
            <a:xfrm>
              <a:off x="9523136" y="30942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2" name="object 522"/>
            <p:cNvSpPr/>
            <p:nvPr/>
          </p:nvSpPr>
          <p:spPr>
            <a:xfrm>
              <a:off x="9407774" y="30962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3" name="object 523"/>
            <p:cNvSpPr/>
            <p:nvPr/>
          </p:nvSpPr>
          <p:spPr>
            <a:xfrm>
              <a:off x="9363248" y="30942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4" name="object 524"/>
            <p:cNvSpPr/>
            <p:nvPr/>
          </p:nvSpPr>
          <p:spPr>
            <a:xfrm>
              <a:off x="9247886" y="30962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5" name="object 525"/>
            <p:cNvSpPr/>
            <p:nvPr/>
          </p:nvSpPr>
          <p:spPr>
            <a:xfrm>
              <a:off x="9203360" y="30942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6" name="object 526"/>
            <p:cNvSpPr/>
            <p:nvPr/>
          </p:nvSpPr>
          <p:spPr>
            <a:xfrm>
              <a:off x="9087998" y="30962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" name="object 527"/>
            <p:cNvSpPr/>
            <p:nvPr/>
          </p:nvSpPr>
          <p:spPr>
            <a:xfrm>
              <a:off x="9043472" y="30942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8" name="object 528"/>
            <p:cNvSpPr/>
            <p:nvPr/>
          </p:nvSpPr>
          <p:spPr>
            <a:xfrm>
              <a:off x="8928109" y="30962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" name="object 529"/>
            <p:cNvSpPr/>
            <p:nvPr/>
          </p:nvSpPr>
          <p:spPr>
            <a:xfrm>
              <a:off x="8883583" y="30942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0" name="object 530"/>
            <p:cNvSpPr/>
            <p:nvPr/>
          </p:nvSpPr>
          <p:spPr>
            <a:xfrm>
              <a:off x="8768221" y="30962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" name="object 531"/>
            <p:cNvSpPr/>
            <p:nvPr/>
          </p:nvSpPr>
          <p:spPr>
            <a:xfrm>
              <a:off x="8723695" y="30942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2" name="object 532"/>
            <p:cNvSpPr/>
            <p:nvPr/>
          </p:nvSpPr>
          <p:spPr>
            <a:xfrm>
              <a:off x="8608333" y="30962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3" name="object 533"/>
            <p:cNvSpPr/>
            <p:nvPr/>
          </p:nvSpPr>
          <p:spPr>
            <a:xfrm>
              <a:off x="8564819" y="30942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4" name="object 534"/>
            <p:cNvSpPr/>
            <p:nvPr/>
          </p:nvSpPr>
          <p:spPr>
            <a:xfrm>
              <a:off x="8448444" y="30962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5" name="object 535"/>
            <p:cNvSpPr/>
            <p:nvPr/>
          </p:nvSpPr>
          <p:spPr>
            <a:xfrm>
              <a:off x="8404930" y="30942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6" name="object 536"/>
            <p:cNvSpPr/>
            <p:nvPr/>
          </p:nvSpPr>
          <p:spPr>
            <a:xfrm>
              <a:off x="8288556" y="30962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7" name="object 537"/>
            <p:cNvSpPr/>
            <p:nvPr/>
          </p:nvSpPr>
          <p:spPr>
            <a:xfrm>
              <a:off x="8245042" y="30942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8" name="object 538"/>
            <p:cNvSpPr/>
            <p:nvPr/>
          </p:nvSpPr>
          <p:spPr>
            <a:xfrm>
              <a:off x="8128668" y="30962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9" name="object 539"/>
            <p:cNvSpPr/>
            <p:nvPr/>
          </p:nvSpPr>
          <p:spPr>
            <a:xfrm>
              <a:off x="8085154" y="30942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0" name="object 540"/>
            <p:cNvSpPr/>
            <p:nvPr/>
          </p:nvSpPr>
          <p:spPr>
            <a:xfrm>
              <a:off x="7968779" y="30962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1" name="object 541"/>
            <p:cNvSpPr/>
            <p:nvPr/>
          </p:nvSpPr>
          <p:spPr>
            <a:xfrm>
              <a:off x="7925265" y="30942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2" name="object 542"/>
            <p:cNvSpPr/>
            <p:nvPr/>
          </p:nvSpPr>
          <p:spPr>
            <a:xfrm>
              <a:off x="7808891" y="309623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3" name="object 543"/>
            <p:cNvSpPr/>
            <p:nvPr/>
          </p:nvSpPr>
          <p:spPr>
            <a:xfrm>
              <a:off x="7765377" y="30942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4" name="object 544"/>
            <p:cNvSpPr/>
            <p:nvPr/>
          </p:nvSpPr>
          <p:spPr>
            <a:xfrm>
              <a:off x="7650015" y="30962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5" name="object 545"/>
            <p:cNvSpPr/>
            <p:nvPr/>
          </p:nvSpPr>
          <p:spPr>
            <a:xfrm>
              <a:off x="7605489" y="30942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6" name="object 546"/>
            <p:cNvSpPr/>
            <p:nvPr/>
          </p:nvSpPr>
          <p:spPr>
            <a:xfrm>
              <a:off x="7490126" y="30962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7" name="object 547"/>
            <p:cNvSpPr/>
            <p:nvPr/>
          </p:nvSpPr>
          <p:spPr>
            <a:xfrm>
              <a:off x="7445600" y="30942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8" name="object 548"/>
            <p:cNvSpPr/>
            <p:nvPr/>
          </p:nvSpPr>
          <p:spPr>
            <a:xfrm>
              <a:off x="7320119" y="3096233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 h="0">
                  <a:moveTo>
                    <a:pt x="9411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49" name="object 549"/>
          <p:cNvGrpSpPr/>
          <p:nvPr/>
        </p:nvGrpSpPr>
        <p:grpSpPr>
          <a:xfrm>
            <a:off x="12719891" y="3904782"/>
            <a:ext cx="617855" cy="4445"/>
            <a:chOff x="12719891" y="3904782"/>
            <a:chExt cx="617855" cy="4445"/>
          </a:xfrm>
        </p:grpSpPr>
        <p:sp>
          <p:nvSpPr>
            <p:cNvPr id="550" name="object 550"/>
            <p:cNvSpPr/>
            <p:nvPr/>
          </p:nvSpPr>
          <p:spPr>
            <a:xfrm>
              <a:off x="13243070" y="3906806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 h="0">
                  <a:moveTo>
                    <a:pt x="9411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1" name="object 551"/>
            <p:cNvSpPr/>
            <p:nvPr/>
          </p:nvSpPr>
          <p:spPr>
            <a:xfrm>
              <a:off x="13199555" y="39047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2" name="object 552"/>
            <p:cNvSpPr/>
            <p:nvPr/>
          </p:nvSpPr>
          <p:spPr>
            <a:xfrm>
              <a:off x="13083181" y="390680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3" name="object 553"/>
            <p:cNvSpPr/>
            <p:nvPr/>
          </p:nvSpPr>
          <p:spPr>
            <a:xfrm>
              <a:off x="13039667" y="39047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4" name="object 554"/>
            <p:cNvSpPr/>
            <p:nvPr/>
          </p:nvSpPr>
          <p:spPr>
            <a:xfrm>
              <a:off x="12923293" y="390680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5" name="object 555"/>
            <p:cNvSpPr/>
            <p:nvPr/>
          </p:nvSpPr>
          <p:spPr>
            <a:xfrm>
              <a:off x="12879779" y="39047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6" name="object 556"/>
            <p:cNvSpPr/>
            <p:nvPr/>
          </p:nvSpPr>
          <p:spPr>
            <a:xfrm>
              <a:off x="12763405" y="390680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7" name="object 557"/>
            <p:cNvSpPr/>
            <p:nvPr/>
          </p:nvSpPr>
          <p:spPr>
            <a:xfrm>
              <a:off x="12719891" y="39047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58" name="object 558"/>
          <p:cNvGrpSpPr/>
          <p:nvPr/>
        </p:nvGrpSpPr>
        <p:grpSpPr>
          <a:xfrm>
            <a:off x="12400114" y="3904782"/>
            <a:ext cx="164465" cy="4445"/>
            <a:chOff x="12400114" y="3904782"/>
            <a:chExt cx="164465" cy="4445"/>
          </a:xfrm>
        </p:grpSpPr>
        <p:sp>
          <p:nvSpPr>
            <p:cNvPr id="559" name="object 559"/>
            <p:cNvSpPr/>
            <p:nvPr/>
          </p:nvSpPr>
          <p:spPr>
            <a:xfrm>
              <a:off x="12560002" y="39047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0" name="object 560"/>
            <p:cNvSpPr/>
            <p:nvPr/>
          </p:nvSpPr>
          <p:spPr>
            <a:xfrm>
              <a:off x="12444640" y="390680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1" name="object 561"/>
            <p:cNvSpPr/>
            <p:nvPr/>
          </p:nvSpPr>
          <p:spPr>
            <a:xfrm>
              <a:off x="12400114" y="39047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62" name="object 562"/>
          <p:cNvGrpSpPr/>
          <p:nvPr/>
        </p:nvGrpSpPr>
        <p:grpSpPr>
          <a:xfrm>
            <a:off x="7320119" y="3904782"/>
            <a:ext cx="4924425" cy="4445"/>
            <a:chOff x="7320119" y="3904782"/>
            <a:chExt cx="4924425" cy="4445"/>
          </a:xfrm>
        </p:grpSpPr>
        <p:sp>
          <p:nvSpPr>
            <p:cNvPr id="563" name="object 563"/>
            <p:cNvSpPr/>
            <p:nvPr/>
          </p:nvSpPr>
          <p:spPr>
            <a:xfrm>
              <a:off x="12240226" y="39047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4" name="object 564"/>
            <p:cNvSpPr/>
            <p:nvPr/>
          </p:nvSpPr>
          <p:spPr>
            <a:xfrm>
              <a:off x="12124864" y="390680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5" name="object 565"/>
            <p:cNvSpPr/>
            <p:nvPr/>
          </p:nvSpPr>
          <p:spPr>
            <a:xfrm>
              <a:off x="12080337" y="39047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6" name="object 566"/>
            <p:cNvSpPr/>
            <p:nvPr/>
          </p:nvSpPr>
          <p:spPr>
            <a:xfrm>
              <a:off x="11964975" y="390680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7" name="object 567"/>
            <p:cNvSpPr/>
            <p:nvPr/>
          </p:nvSpPr>
          <p:spPr>
            <a:xfrm>
              <a:off x="11920449" y="39047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8" name="object 568"/>
            <p:cNvSpPr/>
            <p:nvPr/>
          </p:nvSpPr>
          <p:spPr>
            <a:xfrm>
              <a:off x="11805087" y="390680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9" name="object 569"/>
            <p:cNvSpPr/>
            <p:nvPr/>
          </p:nvSpPr>
          <p:spPr>
            <a:xfrm>
              <a:off x="11760561" y="39047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0" name="object 570"/>
            <p:cNvSpPr/>
            <p:nvPr/>
          </p:nvSpPr>
          <p:spPr>
            <a:xfrm>
              <a:off x="11645199" y="390680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1" name="object 571"/>
            <p:cNvSpPr/>
            <p:nvPr/>
          </p:nvSpPr>
          <p:spPr>
            <a:xfrm>
              <a:off x="11600672" y="39047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2" name="object 572"/>
            <p:cNvSpPr/>
            <p:nvPr/>
          </p:nvSpPr>
          <p:spPr>
            <a:xfrm>
              <a:off x="11485310" y="390680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3" name="object 573"/>
            <p:cNvSpPr/>
            <p:nvPr/>
          </p:nvSpPr>
          <p:spPr>
            <a:xfrm>
              <a:off x="11440784" y="39047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4" name="object 574"/>
            <p:cNvSpPr/>
            <p:nvPr/>
          </p:nvSpPr>
          <p:spPr>
            <a:xfrm>
              <a:off x="11325422" y="390680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5" name="object 575"/>
            <p:cNvSpPr/>
            <p:nvPr/>
          </p:nvSpPr>
          <p:spPr>
            <a:xfrm>
              <a:off x="11280896" y="39047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6" name="object 576"/>
            <p:cNvSpPr/>
            <p:nvPr/>
          </p:nvSpPr>
          <p:spPr>
            <a:xfrm>
              <a:off x="11165534" y="390680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7" name="object 577"/>
            <p:cNvSpPr/>
            <p:nvPr/>
          </p:nvSpPr>
          <p:spPr>
            <a:xfrm>
              <a:off x="11121008" y="39047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8" name="object 578"/>
            <p:cNvSpPr/>
            <p:nvPr/>
          </p:nvSpPr>
          <p:spPr>
            <a:xfrm>
              <a:off x="11005646" y="390680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9" name="object 579"/>
            <p:cNvSpPr/>
            <p:nvPr/>
          </p:nvSpPr>
          <p:spPr>
            <a:xfrm>
              <a:off x="10962131" y="39047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0" name="object 580"/>
            <p:cNvSpPr/>
            <p:nvPr/>
          </p:nvSpPr>
          <p:spPr>
            <a:xfrm>
              <a:off x="10845757" y="390680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1" name="object 581"/>
            <p:cNvSpPr/>
            <p:nvPr/>
          </p:nvSpPr>
          <p:spPr>
            <a:xfrm>
              <a:off x="10802243" y="39047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2" name="object 582"/>
            <p:cNvSpPr/>
            <p:nvPr/>
          </p:nvSpPr>
          <p:spPr>
            <a:xfrm>
              <a:off x="10685869" y="390680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3" name="object 583"/>
            <p:cNvSpPr/>
            <p:nvPr/>
          </p:nvSpPr>
          <p:spPr>
            <a:xfrm>
              <a:off x="10642355" y="39047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4" name="object 584"/>
            <p:cNvSpPr/>
            <p:nvPr/>
          </p:nvSpPr>
          <p:spPr>
            <a:xfrm>
              <a:off x="10525980" y="390680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5" name="object 585"/>
            <p:cNvSpPr/>
            <p:nvPr/>
          </p:nvSpPr>
          <p:spPr>
            <a:xfrm>
              <a:off x="10482466" y="39047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6" name="object 586"/>
            <p:cNvSpPr/>
            <p:nvPr/>
          </p:nvSpPr>
          <p:spPr>
            <a:xfrm>
              <a:off x="10366092" y="390680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7" name="object 587"/>
            <p:cNvSpPr/>
            <p:nvPr/>
          </p:nvSpPr>
          <p:spPr>
            <a:xfrm>
              <a:off x="10322578" y="39047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8" name="object 588"/>
            <p:cNvSpPr/>
            <p:nvPr/>
          </p:nvSpPr>
          <p:spPr>
            <a:xfrm>
              <a:off x="10206204" y="390680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9" name="object 589"/>
            <p:cNvSpPr/>
            <p:nvPr/>
          </p:nvSpPr>
          <p:spPr>
            <a:xfrm>
              <a:off x="10162690" y="39047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0" name="object 590"/>
            <p:cNvSpPr/>
            <p:nvPr/>
          </p:nvSpPr>
          <p:spPr>
            <a:xfrm>
              <a:off x="10047328" y="390680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1" name="object 591"/>
            <p:cNvSpPr/>
            <p:nvPr/>
          </p:nvSpPr>
          <p:spPr>
            <a:xfrm>
              <a:off x="10002801" y="39047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2" name="object 592"/>
            <p:cNvSpPr/>
            <p:nvPr/>
          </p:nvSpPr>
          <p:spPr>
            <a:xfrm>
              <a:off x="9887439" y="390680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3" name="object 593"/>
            <p:cNvSpPr/>
            <p:nvPr/>
          </p:nvSpPr>
          <p:spPr>
            <a:xfrm>
              <a:off x="9842913" y="39047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4" name="object 594"/>
            <p:cNvSpPr/>
            <p:nvPr/>
          </p:nvSpPr>
          <p:spPr>
            <a:xfrm>
              <a:off x="9727551" y="390680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5" name="object 595"/>
            <p:cNvSpPr/>
            <p:nvPr/>
          </p:nvSpPr>
          <p:spPr>
            <a:xfrm>
              <a:off x="9683025" y="39047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6" name="object 596"/>
            <p:cNvSpPr/>
            <p:nvPr/>
          </p:nvSpPr>
          <p:spPr>
            <a:xfrm>
              <a:off x="9567663" y="390680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7" name="object 597"/>
            <p:cNvSpPr/>
            <p:nvPr/>
          </p:nvSpPr>
          <p:spPr>
            <a:xfrm>
              <a:off x="9523136" y="39047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8" name="object 598"/>
            <p:cNvSpPr/>
            <p:nvPr/>
          </p:nvSpPr>
          <p:spPr>
            <a:xfrm>
              <a:off x="9407774" y="390680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9" name="object 599"/>
            <p:cNvSpPr/>
            <p:nvPr/>
          </p:nvSpPr>
          <p:spPr>
            <a:xfrm>
              <a:off x="9363248" y="39047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0" name="object 600"/>
            <p:cNvSpPr/>
            <p:nvPr/>
          </p:nvSpPr>
          <p:spPr>
            <a:xfrm>
              <a:off x="9247886" y="390680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1" name="object 601"/>
            <p:cNvSpPr/>
            <p:nvPr/>
          </p:nvSpPr>
          <p:spPr>
            <a:xfrm>
              <a:off x="9203360" y="39047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2" name="object 602"/>
            <p:cNvSpPr/>
            <p:nvPr/>
          </p:nvSpPr>
          <p:spPr>
            <a:xfrm>
              <a:off x="9087998" y="390680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3" name="object 603"/>
            <p:cNvSpPr/>
            <p:nvPr/>
          </p:nvSpPr>
          <p:spPr>
            <a:xfrm>
              <a:off x="9043472" y="39047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4" name="object 604"/>
            <p:cNvSpPr/>
            <p:nvPr/>
          </p:nvSpPr>
          <p:spPr>
            <a:xfrm>
              <a:off x="8928109" y="390680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5" name="object 605"/>
            <p:cNvSpPr/>
            <p:nvPr/>
          </p:nvSpPr>
          <p:spPr>
            <a:xfrm>
              <a:off x="8883583" y="39047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6" name="object 606"/>
            <p:cNvSpPr/>
            <p:nvPr/>
          </p:nvSpPr>
          <p:spPr>
            <a:xfrm>
              <a:off x="8768221" y="390680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7" name="object 607"/>
            <p:cNvSpPr/>
            <p:nvPr/>
          </p:nvSpPr>
          <p:spPr>
            <a:xfrm>
              <a:off x="8723695" y="39047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8" name="object 608"/>
            <p:cNvSpPr/>
            <p:nvPr/>
          </p:nvSpPr>
          <p:spPr>
            <a:xfrm>
              <a:off x="8608333" y="390680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9" name="object 609"/>
            <p:cNvSpPr/>
            <p:nvPr/>
          </p:nvSpPr>
          <p:spPr>
            <a:xfrm>
              <a:off x="8564819" y="39047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0" name="object 610"/>
            <p:cNvSpPr/>
            <p:nvPr/>
          </p:nvSpPr>
          <p:spPr>
            <a:xfrm>
              <a:off x="8448444" y="390680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1" name="object 611"/>
            <p:cNvSpPr/>
            <p:nvPr/>
          </p:nvSpPr>
          <p:spPr>
            <a:xfrm>
              <a:off x="8404930" y="39047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2" name="object 612"/>
            <p:cNvSpPr/>
            <p:nvPr/>
          </p:nvSpPr>
          <p:spPr>
            <a:xfrm>
              <a:off x="8288556" y="390680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3" name="object 613"/>
            <p:cNvSpPr/>
            <p:nvPr/>
          </p:nvSpPr>
          <p:spPr>
            <a:xfrm>
              <a:off x="8245042" y="39047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4" name="object 614"/>
            <p:cNvSpPr/>
            <p:nvPr/>
          </p:nvSpPr>
          <p:spPr>
            <a:xfrm>
              <a:off x="8128668" y="390680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5" name="object 615"/>
            <p:cNvSpPr/>
            <p:nvPr/>
          </p:nvSpPr>
          <p:spPr>
            <a:xfrm>
              <a:off x="8085154" y="39047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6" name="object 616"/>
            <p:cNvSpPr/>
            <p:nvPr/>
          </p:nvSpPr>
          <p:spPr>
            <a:xfrm>
              <a:off x="7968779" y="390680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7" name="object 617"/>
            <p:cNvSpPr/>
            <p:nvPr/>
          </p:nvSpPr>
          <p:spPr>
            <a:xfrm>
              <a:off x="7925265" y="39047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8" name="object 618"/>
            <p:cNvSpPr/>
            <p:nvPr/>
          </p:nvSpPr>
          <p:spPr>
            <a:xfrm>
              <a:off x="7808891" y="390680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9" name="object 619"/>
            <p:cNvSpPr/>
            <p:nvPr/>
          </p:nvSpPr>
          <p:spPr>
            <a:xfrm>
              <a:off x="7765377" y="39047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0" name="object 620"/>
            <p:cNvSpPr/>
            <p:nvPr/>
          </p:nvSpPr>
          <p:spPr>
            <a:xfrm>
              <a:off x="7650015" y="390680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1" name="object 621"/>
            <p:cNvSpPr/>
            <p:nvPr/>
          </p:nvSpPr>
          <p:spPr>
            <a:xfrm>
              <a:off x="7605489" y="39047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2" name="object 622"/>
            <p:cNvSpPr/>
            <p:nvPr/>
          </p:nvSpPr>
          <p:spPr>
            <a:xfrm>
              <a:off x="7490126" y="390680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3" name="object 623"/>
            <p:cNvSpPr/>
            <p:nvPr/>
          </p:nvSpPr>
          <p:spPr>
            <a:xfrm>
              <a:off x="7445600" y="39047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4" name="object 624"/>
            <p:cNvSpPr/>
            <p:nvPr/>
          </p:nvSpPr>
          <p:spPr>
            <a:xfrm>
              <a:off x="7320119" y="3906806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 h="0">
                  <a:moveTo>
                    <a:pt x="9411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625" name="object 625"/>
          <p:cNvGrpSpPr/>
          <p:nvPr/>
        </p:nvGrpSpPr>
        <p:grpSpPr>
          <a:xfrm>
            <a:off x="12773524" y="4169914"/>
            <a:ext cx="563880" cy="4445"/>
            <a:chOff x="12773524" y="4169914"/>
            <a:chExt cx="563880" cy="4445"/>
          </a:xfrm>
        </p:grpSpPr>
        <p:sp>
          <p:nvSpPr>
            <p:cNvPr id="626" name="object 626"/>
            <p:cNvSpPr/>
            <p:nvPr/>
          </p:nvSpPr>
          <p:spPr>
            <a:xfrm>
              <a:off x="13252177" y="417193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7" name="object 627"/>
            <p:cNvSpPr/>
            <p:nvPr/>
          </p:nvSpPr>
          <p:spPr>
            <a:xfrm>
              <a:off x="13208663" y="41699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8" name="object 628"/>
            <p:cNvSpPr/>
            <p:nvPr/>
          </p:nvSpPr>
          <p:spPr>
            <a:xfrm>
              <a:off x="13092289" y="417193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9" name="object 629"/>
            <p:cNvSpPr/>
            <p:nvPr/>
          </p:nvSpPr>
          <p:spPr>
            <a:xfrm>
              <a:off x="13048775" y="41699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0" name="object 630"/>
            <p:cNvSpPr/>
            <p:nvPr/>
          </p:nvSpPr>
          <p:spPr>
            <a:xfrm>
              <a:off x="12933413" y="417193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1" name="object 631"/>
            <p:cNvSpPr/>
            <p:nvPr/>
          </p:nvSpPr>
          <p:spPr>
            <a:xfrm>
              <a:off x="12888887" y="41699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2" name="object 632"/>
            <p:cNvSpPr/>
            <p:nvPr/>
          </p:nvSpPr>
          <p:spPr>
            <a:xfrm>
              <a:off x="12773524" y="417193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633" name="object 633"/>
          <p:cNvGrpSpPr/>
          <p:nvPr/>
        </p:nvGrpSpPr>
        <p:grpSpPr>
          <a:xfrm>
            <a:off x="7320119" y="4169914"/>
            <a:ext cx="5454015" cy="4445"/>
            <a:chOff x="7320119" y="4169914"/>
            <a:chExt cx="5454015" cy="4445"/>
          </a:xfrm>
        </p:grpSpPr>
        <p:sp>
          <p:nvSpPr>
            <p:cNvPr id="634" name="object 634"/>
            <p:cNvSpPr/>
            <p:nvPr/>
          </p:nvSpPr>
          <p:spPr>
            <a:xfrm>
              <a:off x="12721915" y="4171937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 h="0">
                  <a:moveTo>
                    <a:pt x="5160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5" name="object 635"/>
            <p:cNvSpPr/>
            <p:nvPr/>
          </p:nvSpPr>
          <p:spPr>
            <a:xfrm>
              <a:off x="12677389" y="41699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6" name="object 636"/>
            <p:cNvSpPr/>
            <p:nvPr/>
          </p:nvSpPr>
          <p:spPr>
            <a:xfrm>
              <a:off x="12562027" y="417193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7" name="object 637"/>
            <p:cNvSpPr/>
            <p:nvPr/>
          </p:nvSpPr>
          <p:spPr>
            <a:xfrm>
              <a:off x="12517501" y="41699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8" name="object 638"/>
            <p:cNvSpPr/>
            <p:nvPr/>
          </p:nvSpPr>
          <p:spPr>
            <a:xfrm>
              <a:off x="12402138" y="417193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9" name="object 639"/>
            <p:cNvSpPr/>
            <p:nvPr/>
          </p:nvSpPr>
          <p:spPr>
            <a:xfrm>
              <a:off x="12357612" y="41699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0" name="object 640"/>
            <p:cNvSpPr/>
            <p:nvPr/>
          </p:nvSpPr>
          <p:spPr>
            <a:xfrm>
              <a:off x="12242250" y="417193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1" name="object 641"/>
            <p:cNvSpPr/>
            <p:nvPr/>
          </p:nvSpPr>
          <p:spPr>
            <a:xfrm>
              <a:off x="12197724" y="41699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2" name="object 642"/>
            <p:cNvSpPr/>
            <p:nvPr/>
          </p:nvSpPr>
          <p:spPr>
            <a:xfrm>
              <a:off x="12082362" y="417193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3" name="object 643"/>
            <p:cNvSpPr/>
            <p:nvPr/>
          </p:nvSpPr>
          <p:spPr>
            <a:xfrm>
              <a:off x="12037836" y="41699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4" name="object 644"/>
            <p:cNvSpPr/>
            <p:nvPr/>
          </p:nvSpPr>
          <p:spPr>
            <a:xfrm>
              <a:off x="11922473" y="417193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5" name="object 645"/>
            <p:cNvSpPr/>
            <p:nvPr/>
          </p:nvSpPr>
          <p:spPr>
            <a:xfrm>
              <a:off x="11878959" y="41699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6" name="object 646"/>
            <p:cNvSpPr/>
            <p:nvPr/>
          </p:nvSpPr>
          <p:spPr>
            <a:xfrm>
              <a:off x="11762585" y="417193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7" name="object 647"/>
            <p:cNvSpPr/>
            <p:nvPr/>
          </p:nvSpPr>
          <p:spPr>
            <a:xfrm>
              <a:off x="11719071" y="41699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8" name="object 648"/>
            <p:cNvSpPr/>
            <p:nvPr/>
          </p:nvSpPr>
          <p:spPr>
            <a:xfrm>
              <a:off x="11602697" y="417193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9" name="object 649"/>
            <p:cNvSpPr/>
            <p:nvPr/>
          </p:nvSpPr>
          <p:spPr>
            <a:xfrm>
              <a:off x="11559183" y="41699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0" name="object 650"/>
            <p:cNvSpPr/>
            <p:nvPr/>
          </p:nvSpPr>
          <p:spPr>
            <a:xfrm>
              <a:off x="11442808" y="417193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1" name="object 651"/>
            <p:cNvSpPr/>
            <p:nvPr/>
          </p:nvSpPr>
          <p:spPr>
            <a:xfrm>
              <a:off x="11399294" y="41699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2" name="object 652"/>
            <p:cNvSpPr/>
            <p:nvPr/>
          </p:nvSpPr>
          <p:spPr>
            <a:xfrm>
              <a:off x="11282920" y="417193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3" name="object 653"/>
            <p:cNvSpPr/>
            <p:nvPr/>
          </p:nvSpPr>
          <p:spPr>
            <a:xfrm>
              <a:off x="11239406" y="41699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4" name="object 654"/>
            <p:cNvSpPr/>
            <p:nvPr/>
          </p:nvSpPr>
          <p:spPr>
            <a:xfrm>
              <a:off x="11123032" y="417193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5" name="object 655"/>
            <p:cNvSpPr/>
            <p:nvPr/>
          </p:nvSpPr>
          <p:spPr>
            <a:xfrm>
              <a:off x="11079518" y="41699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6" name="object 656"/>
            <p:cNvSpPr/>
            <p:nvPr/>
          </p:nvSpPr>
          <p:spPr>
            <a:xfrm>
              <a:off x="10963144" y="417193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7" name="object 657"/>
            <p:cNvSpPr/>
            <p:nvPr/>
          </p:nvSpPr>
          <p:spPr>
            <a:xfrm>
              <a:off x="10919629" y="41699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8" name="object 658"/>
            <p:cNvSpPr/>
            <p:nvPr/>
          </p:nvSpPr>
          <p:spPr>
            <a:xfrm>
              <a:off x="10804267" y="417193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9" name="object 659"/>
            <p:cNvSpPr/>
            <p:nvPr/>
          </p:nvSpPr>
          <p:spPr>
            <a:xfrm>
              <a:off x="10759741" y="41699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0" name="object 660"/>
            <p:cNvSpPr/>
            <p:nvPr/>
          </p:nvSpPr>
          <p:spPr>
            <a:xfrm>
              <a:off x="10644379" y="417193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1" name="object 661"/>
            <p:cNvSpPr/>
            <p:nvPr/>
          </p:nvSpPr>
          <p:spPr>
            <a:xfrm>
              <a:off x="10599852" y="41699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2" name="object 662"/>
            <p:cNvSpPr/>
            <p:nvPr/>
          </p:nvSpPr>
          <p:spPr>
            <a:xfrm>
              <a:off x="10484491" y="417193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3" name="object 663"/>
            <p:cNvSpPr/>
            <p:nvPr/>
          </p:nvSpPr>
          <p:spPr>
            <a:xfrm>
              <a:off x="10439964" y="41699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4" name="object 664"/>
            <p:cNvSpPr/>
            <p:nvPr/>
          </p:nvSpPr>
          <p:spPr>
            <a:xfrm>
              <a:off x="10324602" y="417193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5" name="object 665"/>
            <p:cNvSpPr/>
            <p:nvPr/>
          </p:nvSpPr>
          <p:spPr>
            <a:xfrm>
              <a:off x="10280076" y="41699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6" name="object 666"/>
            <p:cNvSpPr/>
            <p:nvPr/>
          </p:nvSpPr>
          <p:spPr>
            <a:xfrm>
              <a:off x="10164714" y="417193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7" name="object 667"/>
            <p:cNvSpPr/>
            <p:nvPr/>
          </p:nvSpPr>
          <p:spPr>
            <a:xfrm>
              <a:off x="10120188" y="41699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8" name="object 668"/>
            <p:cNvSpPr/>
            <p:nvPr/>
          </p:nvSpPr>
          <p:spPr>
            <a:xfrm>
              <a:off x="10004826" y="417193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9" name="object 669"/>
            <p:cNvSpPr/>
            <p:nvPr/>
          </p:nvSpPr>
          <p:spPr>
            <a:xfrm>
              <a:off x="9960299" y="41699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0" name="object 670"/>
            <p:cNvSpPr/>
            <p:nvPr/>
          </p:nvSpPr>
          <p:spPr>
            <a:xfrm>
              <a:off x="9844937" y="417193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1" name="object 671"/>
            <p:cNvSpPr/>
            <p:nvPr/>
          </p:nvSpPr>
          <p:spPr>
            <a:xfrm>
              <a:off x="9800411" y="41699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2" name="object 672"/>
            <p:cNvSpPr/>
            <p:nvPr/>
          </p:nvSpPr>
          <p:spPr>
            <a:xfrm>
              <a:off x="9685049" y="417193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3" name="object 673"/>
            <p:cNvSpPr/>
            <p:nvPr/>
          </p:nvSpPr>
          <p:spPr>
            <a:xfrm>
              <a:off x="9640523" y="41699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4" name="object 674"/>
            <p:cNvSpPr/>
            <p:nvPr/>
          </p:nvSpPr>
          <p:spPr>
            <a:xfrm>
              <a:off x="9525161" y="417193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5" name="object 675"/>
            <p:cNvSpPr/>
            <p:nvPr/>
          </p:nvSpPr>
          <p:spPr>
            <a:xfrm>
              <a:off x="9481647" y="41699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6" name="object 676"/>
            <p:cNvSpPr/>
            <p:nvPr/>
          </p:nvSpPr>
          <p:spPr>
            <a:xfrm>
              <a:off x="9365272" y="417193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7" name="object 677"/>
            <p:cNvSpPr/>
            <p:nvPr/>
          </p:nvSpPr>
          <p:spPr>
            <a:xfrm>
              <a:off x="9321758" y="41699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8" name="object 678"/>
            <p:cNvSpPr/>
            <p:nvPr/>
          </p:nvSpPr>
          <p:spPr>
            <a:xfrm>
              <a:off x="9205384" y="417193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9" name="object 679"/>
            <p:cNvSpPr/>
            <p:nvPr/>
          </p:nvSpPr>
          <p:spPr>
            <a:xfrm>
              <a:off x="9161870" y="41699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0" name="object 680"/>
            <p:cNvSpPr/>
            <p:nvPr/>
          </p:nvSpPr>
          <p:spPr>
            <a:xfrm>
              <a:off x="9045496" y="417193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1" name="object 681"/>
            <p:cNvSpPr/>
            <p:nvPr/>
          </p:nvSpPr>
          <p:spPr>
            <a:xfrm>
              <a:off x="9001981" y="41699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2" name="object 682"/>
            <p:cNvSpPr/>
            <p:nvPr/>
          </p:nvSpPr>
          <p:spPr>
            <a:xfrm>
              <a:off x="8885607" y="417193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3" name="object 683"/>
            <p:cNvSpPr/>
            <p:nvPr/>
          </p:nvSpPr>
          <p:spPr>
            <a:xfrm>
              <a:off x="8842093" y="41699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4" name="object 684"/>
            <p:cNvSpPr/>
            <p:nvPr/>
          </p:nvSpPr>
          <p:spPr>
            <a:xfrm>
              <a:off x="8725719" y="417193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5" name="object 685"/>
            <p:cNvSpPr/>
            <p:nvPr/>
          </p:nvSpPr>
          <p:spPr>
            <a:xfrm>
              <a:off x="8682205" y="41699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6" name="object 686"/>
            <p:cNvSpPr/>
            <p:nvPr/>
          </p:nvSpPr>
          <p:spPr>
            <a:xfrm>
              <a:off x="8565831" y="417193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7" name="object 687"/>
            <p:cNvSpPr/>
            <p:nvPr/>
          </p:nvSpPr>
          <p:spPr>
            <a:xfrm>
              <a:off x="8522317" y="41699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8" name="object 688"/>
            <p:cNvSpPr/>
            <p:nvPr/>
          </p:nvSpPr>
          <p:spPr>
            <a:xfrm>
              <a:off x="8406954" y="417193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9" name="object 689"/>
            <p:cNvSpPr/>
            <p:nvPr/>
          </p:nvSpPr>
          <p:spPr>
            <a:xfrm>
              <a:off x="8362428" y="41699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0" name="object 690"/>
            <p:cNvSpPr/>
            <p:nvPr/>
          </p:nvSpPr>
          <p:spPr>
            <a:xfrm>
              <a:off x="8247066" y="417193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1" name="object 691"/>
            <p:cNvSpPr/>
            <p:nvPr/>
          </p:nvSpPr>
          <p:spPr>
            <a:xfrm>
              <a:off x="8202540" y="41699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2" name="object 692"/>
            <p:cNvSpPr/>
            <p:nvPr/>
          </p:nvSpPr>
          <p:spPr>
            <a:xfrm>
              <a:off x="8087178" y="417193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3" name="object 693"/>
            <p:cNvSpPr/>
            <p:nvPr/>
          </p:nvSpPr>
          <p:spPr>
            <a:xfrm>
              <a:off x="8042652" y="41699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4" name="object 694"/>
            <p:cNvSpPr/>
            <p:nvPr/>
          </p:nvSpPr>
          <p:spPr>
            <a:xfrm>
              <a:off x="7927289" y="417193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5" name="object 695"/>
            <p:cNvSpPr/>
            <p:nvPr/>
          </p:nvSpPr>
          <p:spPr>
            <a:xfrm>
              <a:off x="7882763" y="41699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6" name="object 696"/>
            <p:cNvSpPr/>
            <p:nvPr/>
          </p:nvSpPr>
          <p:spPr>
            <a:xfrm>
              <a:off x="7767401" y="417193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7" name="object 697"/>
            <p:cNvSpPr/>
            <p:nvPr/>
          </p:nvSpPr>
          <p:spPr>
            <a:xfrm>
              <a:off x="7722875" y="41699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8" name="object 698"/>
            <p:cNvSpPr/>
            <p:nvPr/>
          </p:nvSpPr>
          <p:spPr>
            <a:xfrm>
              <a:off x="7607513" y="417193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9" name="object 699"/>
            <p:cNvSpPr/>
            <p:nvPr/>
          </p:nvSpPr>
          <p:spPr>
            <a:xfrm>
              <a:off x="7562987" y="41699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0" name="object 700"/>
            <p:cNvSpPr/>
            <p:nvPr/>
          </p:nvSpPr>
          <p:spPr>
            <a:xfrm>
              <a:off x="7447624" y="417193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1" name="object 701"/>
            <p:cNvSpPr/>
            <p:nvPr/>
          </p:nvSpPr>
          <p:spPr>
            <a:xfrm>
              <a:off x="7403098" y="41699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2" name="object 702"/>
            <p:cNvSpPr/>
            <p:nvPr/>
          </p:nvSpPr>
          <p:spPr>
            <a:xfrm>
              <a:off x="7320119" y="4171937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 h="0">
                  <a:moveTo>
                    <a:pt x="5160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703" name="object 703"/>
          <p:cNvGrpSpPr/>
          <p:nvPr/>
        </p:nvGrpSpPr>
        <p:grpSpPr>
          <a:xfrm>
            <a:off x="12773524" y="4517013"/>
            <a:ext cx="563880" cy="4445"/>
            <a:chOff x="12773524" y="4517013"/>
            <a:chExt cx="563880" cy="4445"/>
          </a:xfrm>
        </p:grpSpPr>
        <p:sp>
          <p:nvSpPr>
            <p:cNvPr id="704" name="object 704"/>
            <p:cNvSpPr/>
            <p:nvPr/>
          </p:nvSpPr>
          <p:spPr>
            <a:xfrm>
              <a:off x="13252177" y="451903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5" name="object 705"/>
            <p:cNvSpPr/>
            <p:nvPr/>
          </p:nvSpPr>
          <p:spPr>
            <a:xfrm>
              <a:off x="13208663" y="45170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6" name="object 706"/>
            <p:cNvSpPr/>
            <p:nvPr/>
          </p:nvSpPr>
          <p:spPr>
            <a:xfrm>
              <a:off x="13092289" y="451903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7" name="object 707"/>
            <p:cNvSpPr/>
            <p:nvPr/>
          </p:nvSpPr>
          <p:spPr>
            <a:xfrm>
              <a:off x="13048775" y="45170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8" name="object 708"/>
            <p:cNvSpPr/>
            <p:nvPr/>
          </p:nvSpPr>
          <p:spPr>
            <a:xfrm>
              <a:off x="12933413" y="451903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9" name="object 709"/>
            <p:cNvSpPr/>
            <p:nvPr/>
          </p:nvSpPr>
          <p:spPr>
            <a:xfrm>
              <a:off x="12888887" y="45170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0" name="object 710"/>
            <p:cNvSpPr/>
            <p:nvPr/>
          </p:nvSpPr>
          <p:spPr>
            <a:xfrm>
              <a:off x="12773524" y="451903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711" name="object 711"/>
          <p:cNvGrpSpPr/>
          <p:nvPr/>
        </p:nvGrpSpPr>
        <p:grpSpPr>
          <a:xfrm>
            <a:off x="7320119" y="4517013"/>
            <a:ext cx="5454015" cy="4445"/>
            <a:chOff x="7320119" y="4517013"/>
            <a:chExt cx="5454015" cy="4445"/>
          </a:xfrm>
        </p:grpSpPr>
        <p:sp>
          <p:nvSpPr>
            <p:cNvPr id="712" name="object 712"/>
            <p:cNvSpPr/>
            <p:nvPr/>
          </p:nvSpPr>
          <p:spPr>
            <a:xfrm>
              <a:off x="12721915" y="4519036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 h="0">
                  <a:moveTo>
                    <a:pt x="5160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3" name="object 713"/>
            <p:cNvSpPr/>
            <p:nvPr/>
          </p:nvSpPr>
          <p:spPr>
            <a:xfrm>
              <a:off x="12677389" y="45170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4" name="object 714"/>
            <p:cNvSpPr/>
            <p:nvPr/>
          </p:nvSpPr>
          <p:spPr>
            <a:xfrm>
              <a:off x="12562027" y="451903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5" name="object 715"/>
            <p:cNvSpPr/>
            <p:nvPr/>
          </p:nvSpPr>
          <p:spPr>
            <a:xfrm>
              <a:off x="12517501" y="45170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6" name="object 716"/>
            <p:cNvSpPr/>
            <p:nvPr/>
          </p:nvSpPr>
          <p:spPr>
            <a:xfrm>
              <a:off x="12402138" y="451903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7" name="object 717"/>
            <p:cNvSpPr/>
            <p:nvPr/>
          </p:nvSpPr>
          <p:spPr>
            <a:xfrm>
              <a:off x="12357612" y="45170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8" name="object 718"/>
            <p:cNvSpPr/>
            <p:nvPr/>
          </p:nvSpPr>
          <p:spPr>
            <a:xfrm>
              <a:off x="12242250" y="451903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9" name="object 719"/>
            <p:cNvSpPr/>
            <p:nvPr/>
          </p:nvSpPr>
          <p:spPr>
            <a:xfrm>
              <a:off x="12197724" y="45170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0" name="object 720"/>
            <p:cNvSpPr/>
            <p:nvPr/>
          </p:nvSpPr>
          <p:spPr>
            <a:xfrm>
              <a:off x="12082362" y="451903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1" name="object 721"/>
            <p:cNvSpPr/>
            <p:nvPr/>
          </p:nvSpPr>
          <p:spPr>
            <a:xfrm>
              <a:off x="12037836" y="45170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2" name="object 722"/>
            <p:cNvSpPr/>
            <p:nvPr/>
          </p:nvSpPr>
          <p:spPr>
            <a:xfrm>
              <a:off x="11922473" y="451903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3" name="object 723"/>
            <p:cNvSpPr/>
            <p:nvPr/>
          </p:nvSpPr>
          <p:spPr>
            <a:xfrm>
              <a:off x="11878959" y="45170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4" name="object 724"/>
            <p:cNvSpPr/>
            <p:nvPr/>
          </p:nvSpPr>
          <p:spPr>
            <a:xfrm>
              <a:off x="11762585" y="451903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5" name="object 725"/>
            <p:cNvSpPr/>
            <p:nvPr/>
          </p:nvSpPr>
          <p:spPr>
            <a:xfrm>
              <a:off x="11719071" y="45170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6" name="object 726"/>
            <p:cNvSpPr/>
            <p:nvPr/>
          </p:nvSpPr>
          <p:spPr>
            <a:xfrm>
              <a:off x="11602697" y="451903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7" name="object 727"/>
            <p:cNvSpPr/>
            <p:nvPr/>
          </p:nvSpPr>
          <p:spPr>
            <a:xfrm>
              <a:off x="11559183" y="45170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8" name="object 728"/>
            <p:cNvSpPr/>
            <p:nvPr/>
          </p:nvSpPr>
          <p:spPr>
            <a:xfrm>
              <a:off x="11442808" y="451903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9" name="object 729"/>
            <p:cNvSpPr/>
            <p:nvPr/>
          </p:nvSpPr>
          <p:spPr>
            <a:xfrm>
              <a:off x="11399294" y="45170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0" name="object 730"/>
            <p:cNvSpPr/>
            <p:nvPr/>
          </p:nvSpPr>
          <p:spPr>
            <a:xfrm>
              <a:off x="11282920" y="451903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1" name="object 731"/>
            <p:cNvSpPr/>
            <p:nvPr/>
          </p:nvSpPr>
          <p:spPr>
            <a:xfrm>
              <a:off x="11239406" y="45170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2" name="object 732"/>
            <p:cNvSpPr/>
            <p:nvPr/>
          </p:nvSpPr>
          <p:spPr>
            <a:xfrm>
              <a:off x="11123032" y="451903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3" name="object 733"/>
            <p:cNvSpPr/>
            <p:nvPr/>
          </p:nvSpPr>
          <p:spPr>
            <a:xfrm>
              <a:off x="11079518" y="45170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4" name="object 734"/>
            <p:cNvSpPr/>
            <p:nvPr/>
          </p:nvSpPr>
          <p:spPr>
            <a:xfrm>
              <a:off x="10963144" y="451903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5" name="object 735"/>
            <p:cNvSpPr/>
            <p:nvPr/>
          </p:nvSpPr>
          <p:spPr>
            <a:xfrm>
              <a:off x="10919629" y="45170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6" name="object 736"/>
            <p:cNvSpPr/>
            <p:nvPr/>
          </p:nvSpPr>
          <p:spPr>
            <a:xfrm>
              <a:off x="10804267" y="451903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7" name="object 737"/>
            <p:cNvSpPr/>
            <p:nvPr/>
          </p:nvSpPr>
          <p:spPr>
            <a:xfrm>
              <a:off x="10759741" y="45170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8" name="object 738"/>
            <p:cNvSpPr/>
            <p:nvPr/>
          </p:nvSpPr>
          <p:spPr>
            <a:xfrm>
              <a:off x="10644379" y="451903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9" name="object 739"/>
            <p:cNvSpPr/>
            <p:nvPr/>
          </p:nvSpPr>
          <p:spPr>
            <a:xfrm>
              <a:off x="10599852" y="45170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0" name="object 740"/>
            <p:cNvSpPr/>
            <p:nvPr/>
          </p:nvSpPr>
          <p:spPr>
            <a:xfrm>
              <a:off x="10484491" y="451903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1" name="object 741"/>
            <p:cNvSpPr/>
            <p:nvPr/>
          </p:nvSpPr>
          <p:spPr>
            <a:xfrm>
              <a:off x="10439964" y="45170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2" name="object 742"/>
            <p:cNvSpPr/>
            <p:nvPr/>
          </p:nvSpPr>
          <p:spPr>
            <a:xfrm>
              <a:off x="10324602" y="451903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3" name="object 743"/>
            <p:cNvSpPr/>
            <p:nvPr/>
          </p:nvSpPr>
          <p:spPr>
            <a:xfrm>
              <a:off x="10280076" y="45170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4" name="object 744"/>
            <p:cNvSpPr/>
            <p:nvPr/>
          </p:nvSpPr>
          <p:spPr>
            <a:xfrm>
              <a:off x="10164714" y="451903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5" name="object 745"/>
            <p:cNvSpPr/>
            <p:nvPr/>
          </p:nvSpPr>
          <p:spPr>
            <a:xfrm>
              <a:off x="10120188" y="45170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6" name="object 746"/>
            <p:cNvSpPr/>
            <p:nvPr/>
          </p:nvSpPr>
          <p:spPr>
            <a:xfrm>
              <a:off x="10004826" y="451903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7" name="object 747"/>
            <p:cNvSpPr/>
            <p:nvPr/>
          </p:nvSpPr>
          <p:spPr>
            <a:xfrm>
              <a:off x="9960299" y="45170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8" name="object 748"/>
            <p:cNvSpPr/>
            <p:nvPr/>
          </p:nvSpPr>
          <p:spPr>
            <a:xfrm>
              <a:off x="9844937" y="451903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9" name="object 749"/>
            <p:cNvSpPr/>
            <p:nvPr/>
          </p:nvSpPr>
          <p:spPr>
            <a:xfrm>
              <a:off x="9800411" y="45170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0" name="object 750"/>
            <p:cNvSpPr/>
            <p:nvPr/>
          </p:nvSpPr>
          <p:spPr>
            <a:xfrm>
              <a:off x="9685049" y="451903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1" name="object 751"/>
            <p:cNvSpPr/>
            <p:nvPr/>
          </p:nvSpPr>
          <p:spPr>
            <a:xfrm>
              <a:off x="9640523" y="45170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2" name="object 752"/>
            <p:cNvSpPr/>
            <p:nvPr/>
          </p:nvSpPr>
          <p:spPr>
            <a:xfrm>
              <a:off x="9525161" y="451903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3" name="object 753"/>
            <p:cNvSpPr/>
            <p:nvPr/>
          </p:nvSpPr>
          <p:spPr>
            <a:xfrm>
              <a:off x="9481647" y="45170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4" name="object 754"/>
            <p:cNvSpPr/>
            <p:nvPr/>
          </p:nvSpPr>
          <p:spPr>
            <a:xfrm>
              <a:off x="9365272" y="451903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5" name="object 755"/>
            <p:cNvSpPr/>
            <p:nvPr/>
          </p:nvSpPr>
          <p:spPr>
            <a:xfrm>
              <a:off x="9321758" y="45170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6" name="object 756"/>
            <p:cNvSpPr/>
            <p:nvPr/>
          </p:nvSpPr>
          <p:spPr>
            <a:xfrm>
              <a:off x="9205384" y="451903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7" name="object 757"/>
            <p:cNvSpPr/>
            <p:nvPr/>
          </p:nvSpPr>
          <p:spPr>
            <a:xfrm>
              <a:off x="9161870" y="45170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8" name="object 758"/>
            <p:cNvSpPr/>
            <p:nvPr/>
          </p:nvSpPr>
          <p:spPr>
            <a:xfrm>
              <a:off x="9045496" y="451903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9" name="object 759"/>
            <p:cNvSpPr/>
            <p:nvPr/>
          </p:nvSpPr>
          <p:spPr>
            <a:xfrm>
              <a:off x="9001981" y="45170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0" name="object 760"/>
            <p:cNvSpPr/>
            <p:nvPr/>
          </p:nvSpPr>
          <p:spPr>
            <a:xfrm>
              <a:off x="8885607" y="451903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1" name="object 761"/>
            <p:cNvSpPr/>
            <p:nvPr/>
          </p:nvSpPr>
          <p:spPr>
            <a:xfrm>
              <a:off x="8842093" y="45170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2" name="object 762"/>
            <p:cNvSpPr/>
            <p:nvPr/>
          </p:nvSpPr>
          <p:spPr>
            <a:xfrm>
              <a:off x="8725719" y="451903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3" name="object 763"/>
            <p:cNvSpPr/>
            <p:nvPr/>
          </p:nvSpPr>
          <p:spPr>
            <a:xfrm>
              <a:off x="8682205" y="45170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4" name="object 764"/>
            <p:cNvSpPr/>
            <p:nvPr/>
          </p:nvSpPr>
          <p:spPr>
            <a:xfrm>
              <a:off x="8565831" y="451903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5" name="object 765"/>
            <p:cNvSpPr/>
            <p:nvPr/>
          </p:nvSpPr>
          <p:spPr>
            <a:xfrm>
              <a:off x="8522317" y="45170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6" name="object 766"/>
            <p:cNvSpPr/>
            <p:nvPr/>
          </p:nvSpPr>
          <p:spPr>
            <a:xfrm>
              <a:off x="8406954" y="451903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7" name="object 767"/>
            <p:cNvSpPr/>
            <p:nvPr/>
          </p:nvSpPr>
          <p:spPr>
            <a:xfrm>
              <a:off x="8362428" y="45170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8" name="object 768"/>
            <p:cNvSpPr/>
            <p:nvPr/>
          </p:nvSpPr>
          <p:spPr>
            <a:xfrm>
              <a:off x="8247066" y="451903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9" name="object 769"/>
            <p:cNvSpPr/>
            <p:nvPr/>
          </p:nvSpPr>
          <p:spPr>
            <a:xfrm>
              <a:off x="8202540" y="45170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0" name="object 770"/>
            <p:cNvSpPr/>
            <p:nvPr/>
          </p:nvSpPr>
          <p:spPr>
            <a:xfrm>
              <a:off x="8087178" y="451903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1" name="object 771"/>
            <p:cNvSpPr/>
            <p:nvPr/>
          </p:nvSpPr>
          <p:spPr>
            <a:xfrm>
              <a:off x="8042652" y="45170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2" name="object 772"/>
            <p:cNvSpPr/>
            <p:nvPr/>
          </p:nvSpPr>
          <p:spPr>
            <a:xfrm>
              <a:off x="7927289" y="451903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3" name="object 773"/>
            <p:cNvSpPr/>
            <p:nvPr/>
          </p:nvSpPr>
          <p:spPr>
            <a:xfrm>
              <a:off x="7882763" y="45170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4" name="object 774"/>
            <p:cNvSpPr/>
            <p:nvPr/>
          </p:nvSpPr>
          <p:spPr>
            <a:xfrm>
              <a:off x="7767401" y="451903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5" name="object 775"/>
            <p:cNvSpPr/>
            <p:nvPr/>
          </p:nvSpPr>
          <p:spPr>
            <a:xfrm>
              <a:off x="7722875" y="45170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6" name="object 776"/>
            <p:cNvSpPr/>
            <p:nvPr/>
          </p:nvSpPr>
          <p:spPr>
            <a:xfrm>
              <a:off x="7607513" y="451903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7" name="object 777"/>
            <p:cNvSpPr/>
            <p:nvPr/>
          </p:nvSpPr>
          <p:spPr>
            <a:xfrm>
              <a:off x="7562987" y="45170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8" name="object 778"/>
            <p:cNvSpPr/>
            <p:nvPr/>
          </p:nvSpPr>
          <p:spPr>
            <a:xfrm>
              <a:off x="7447624" y="451903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9" name="object 779"/>
            <p:cNvSpPr/>
            <p:nvPr/>
          </p:nvSpPr>
          <p:spPr>
            <a:xfrm>
              <a:off x="7403098" y="45170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0" name="object 780"/>
            <p:cNvSpPr/>
            <p:nvPr/>
          </p:nvSpPr>
          <p:spPr>
            <a:xfrm>
              <a:off x="7320119" y="4519036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 h="0">
                  <a:moveTo>
                    <a:pt x="5160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781" name="object 781"/>
          <p:cNvGrpSpPr/>
          <p:nvPr/>
        </p:nvGrpSpPr>
        <p:grpSpPr>
          <a:xfrm>
            <a:off x="12773524" y="4913698"/>
            <a:ext cx="563880" cy="4445"/>
            <a:chOff x="12773524" y="4913698"/>
            <a:chExt cx="563880" cy="4445"/>
          </a:xfrm>
        </p:grpSpPr>
        <p:sp>
          <p:nvSpPr>
            <p:cNvPr id="782" name="object 782"/>
            <p:cNvSpPr/>
            <p:nvPr/>
          </p:nvSpPr>
          <p:spPr>
            <a:xfrm>
              <a:off x="13252177" y="491572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3" name="object 783"/>
            <p:cNvSpPr/>
            <p:nvPr/>
          </p:nvSpPr>
          <p:spPr>
            <a:xfrm>
              <a:off x="13208663" y="49136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4" name="object 784"/>
            <p:cNvSpPr/>
            <p:nvPr/>
          </p:nvSpPr>
          <p:spPr>
            <a:xfrm>
              <a:off x="13092289" y="491572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5" name="object 785"/>
            <p:cNvSpPr/>
            <p:nvPr/>
          </p:nvSpPr>
          <p:spPr>
            <a:xfrm>
              <a:off x="13048775" y="49136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6" name="object 786"/>
            <p:cNvSpPr/>
            <p:nvPr/>
          </p:nvSpPr>
          <p:spPr>
            <a:xfrm>
              <a:off x="12933413" y="49157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7" name="object 787"/>
            <p:cNvSpPr/>
            <p:nvPr/>
          </p:nvSpPr>
          <p:spPr>
            <a:xfrm>
              <a:off x="12888887" y="49136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8" name="object 788"/>
            <p:cNvSpPr/>
            <p:nvPr/>
          </p:nvSpPr>
          <p:spPr>
            <a:xfrm>
              <a:off x="12773524" y="49157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789" name="object 789"/>
          <p:cNvGrpSpPr/>
          <p:nvPr/>
        </p:nvGrpSpPr>
        <p:grpSpPr>
          <a:xfrm>
            <a:off x="7320119" y="4913698"/>
            <a:ext cx="5454015" cy="4445"/>
            <a:chOff x="7320119" y="4913698"/>
            <a:chExt cx="5454015" cy="4445"/>
          </a:xfrm>
        </p:grpSpPr>
        <p:sp>
          <p:nvSpPr>
            <p:cNvPr id="790" name="object 790"/>
            <p:cNvSpPr/>
            <p:nvPr/>
          </p:nvSpPr>
          <p:spPr>
            <a:xfrm>
              <a:off x="12721915" y="4915722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 h="0">
                  <a:moveTo>
                    <a:pt x="5160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1" name="object 791"/>
            <p:cNvSpPr/>
            <p:nvPr/>
          </p:nvSpPr>
          <p:spPr>
            <a:xfrm>
              <a:off x="12677389" y="49136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2" name="object 792"/>
            <p:cNvSpPr/>
            <p:nvPr/>
          </p:nvSpPr>
          <p:spPr>
            <a:xfrm>
              <a:off x="12562027" y="49157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3" name="object 793"/>
            <p:cNvSpPr/>
            <p:nvPr/>
          </p:nvSpPr>
          <p:spPr>
            <a:xfrm>
              <a:off x="12517501" y="49136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4" name="object 794"/>
            <p:cNvSpPr/>
            <p:nvPr/>
          </p:nvSpPr>
          <p:spPr>
            <a:xfrm>
              <a:off x="12402138" y="49157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5" name="object 795"/>
            <p:cNvSpPr/>
            <p:nvPr/>
          </p:nvSpPr>
          <p:spPr>
            <a:xfrm>
              <a:off x="12357612" y="49136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6" name="object 796"/>
            <p:cNvSpPr/>
            <p:nvPr/>
          </p:nvSpPr>
          <p:spPr>
            <a:xfrm>
              <a:off x="12242250" y="49157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7" name="object 797"/>
            <p:cNvSpPr/>
            <p:nvPr/>
          </p:nvSpPr>
          <p:spPr>
            <a:xfrm>
              <a:off x="12197724" y="49136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8" name="object 798"/>
            <p:cNvSpPr/>
            <p:nvPr/>
          </p:nvSpPr>
          <p:spPr>
            <a:xfrm>
              <a:off x="12082362" y="49157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9" name="object 799"/>
            <p:cNvSpPr/>
            <p:nvPr/>
          </p:nvSpPr>
          <p:spPr>
            <a:xfrm>
              <a:off x="12037836" y="49136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0" name="object 800"/>
            <p:cNvSpPr/>
            <p:nvPr/>
          </p:nvSpPr>
          <p:spPr>
            <a:xfrm>
              <a:off x="11922473" y="49157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1" name="object 801"/>
            <p:cNvSpPr/>
            <p:nvPr/>
          </p:nvSpPr>
          <p:spPr>
            <a:xfrm>
              <a:off x="11878959" y="49136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2" name="object 802"/>
            <p:cNvSpPr/>
            <p:nvPr/>
          </p:nvSpPr>
          <p:spPr>
            <a:xfrm>
              <a:off x="11762585" y="49157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3" name="object 803"/>
            <p:cNvSpPr/>
            <p:nvPr/>
          </p:nvSpPr>
          <p:spPr>
            <a:xfrm>
              <a:off x="11719071" y="49136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4" name="object 804"/>
            <p:cNvSpPr/>
            <p:nvPr/>
          </p:nvSpPr>
          <p:spPr>
            <a:xfrm>
              <a:off x="11602697" y="49157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5" name="object 805"/>
            <p:cNvSpPr/>
            <p:nvPr/>
          </p:nvSpPr>
          <p:spPr>
            <a:xfrm>
              <a:off x="11559183" y="49136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6" name="object 806"/>
            <p:cNvSpPr/>
            <p:nvPr/>
          </p:nvSpPr>
          <p:spPr>
            <a:xfrm>
              <a:off x="11442808" y="49157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7" name="object 807"/>
            <p:cNvSpPr/>
            <p:nvPr/>
          </p:nvSpPr>
          <p:spPr>
            <a:xfrm>
              <a:off x="11399294" y="49136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8" name="object 808"/>
            <p:cNvSpPr/>
            <p:nvPr/>
          </p:nvSpPr>
          <p:spPr>
            <a:xfrm>
              <a:off x="11282920" y="49157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9" name="object 809"/>
            <p:cNvSpPr/>
            <p:nvPr/>
          </p:nvSpPr>
          <p:spPr>
            <a:xfrm>
              <a:off x="11239406" y="49136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0" name="object 810"/>
            <p:cNvSpPr/>
            <p:nvPr/>
          </p:nvSpPr>
          <p:spPr>
            <a:xfrm>
              <a:off x="11123032" y="491572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1" name="object 811"/>
            <p:cNvSpPr/>
            <p:nvPr/>
          </p:nvSpPr>
          <p:spPr>
            <a:xfrm>
              <a:off x="11079518" y="49136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2" name="object 812"/>
            <p:cNvSpPr/>
            <p:nvPr/>
          </p:nvSpPr>
          <p:spPr>
            <a:xfrm>
              <a:off x="10963144" y="491572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3" name="object 813"/>
            <p:cNvSpPr/>
            <p:nvPr/>
          </p:nvSpPr>
          <p:spPr>
            <a:xfrm>
              <a:off x="10919629" y="49136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4" name="object 814"/>
            <p:cNvSpPr/>
            <p:nvPr/>
          </p:nvSpPr>
          <p:spPr>
            <a:xfrm>
              <a:off x="10804267" y="49157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5" name="object 815"/>
            <p:cNvSpPr/>
            <p:nvPr/>
          </p:nvSpPr>
          <p:spPr>
            <a:xfrm>
              <a:off x="10759741" y="49136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6" name="object 816"/>
            <p:cNvSpPr/>
            <p:nvPr/>
          </p:nvSpPr>
          <p:spPr>
            <a:xfrm>
              <a:off x="10644379" y="49157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7" name="object 817"/>
            <p:cNvSpPr/>
            <p:nvPr/>
          </p:nvSpPr>
          <p:spPr>
            <a:xfrm>
              <a:off x="10599852" y="49136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8" name="object 818"/>
            <p:cNvSpPr/>
            <p:nvPr/>
          </p:nvSpPr>
          <p:spPr>
            <a:xfrm>
              <a:off x="10484491" y="49157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9" name="object 819"/>
            <p:cNvSpPr/>
            <p:nvPr/>
          </p:nvSpPr>
          <p:spPr>
            <a:xfrm>
              <a:off x="10439964" y="49136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0" name="object 820"/>
            <p:cNvSpPr/>
            <p:nvPr/>
          </p:nvSpPr>
          <p:spPr>
            <a:xfrm>
              <a:off x="10324602" y="49157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1" name="object 821"/>
            <p:cNvSpPr/>
            <p:nvPr/>
          </p:nvSpPr>
          <p:spPr>
            <a:xfrm>
              <a:off x="10280076" y="49136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2" name="object 822"/>
            <p:cNvSpPr/>
            <p:nvPr/>
          </p:nvSpPr>
          <p:spPr>
            <a:xfrm>
              <a:off x="10164714" y="49157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3" name="object 823"/>
            <p:cNvSpPr/>
            <p:nvPr/>
          </p:nvSpPr>
          <p:spPr>
            <a:xfrm>
              <a:off x="10120188" y="49136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4" name="object 824"/>
            <p:cNvSpPr/>
            <p:nvPr/>
          </p:nvSpPr>
          <p:spPr>
            <a:xfrm>
              <a:off x="10004826" y="49157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5" name="object 825"/>
            <p:cNvSpPr/>
            <p:nvPr/>
          </p:nvSpPr>
          <p:spPr>
            <a:xfrm>
              <a:off x="9960299" y="49136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6" name="object 826"/>
            <p:cNvSpPr/>
            <p:nvPr/>
          </p:nvSpPr>
          <p:spPr>
            <a:xfrm>
              <a:off x="9844937" y="49157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7" name="object 827"/>
            <p:cNvSpPr/>
            <p:nvPr/>
          </p:nvSpPr>
          <p:spPr>
            <a:xfrm>
              <a:off x="9800411" y="49136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8" name="object 828"/>
            <p:cNvSpPr/>
            <p:nvPr/>
          </p:nvSpPr>
          <p:spPr>
            <a:xfrm>
              <a:off x="9685049" y="49157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9" name="object 829"/>
            <p:cNvSpPr/>
            <p:nvPr/>
          </p:nvSpPr>
          <p:spPr>
            <a:xfrm>
              <a:off x="9640523" y="49136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0" name="object 830"/>
            <p:cNvSpPr/>
            <p:nvPr/>
          </p:nvSpPr>
          <p:spPr>
            <a:xfrm>
              <a:off x="9525161" y="49157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1" name="object 831"/>
            <p:cNvSpPr/>
            <p:nvPr/>
          </p:nvSpPr>
          <p:spPr>
            <a:xfrm>
              <a:off x="9481647" y="49136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2" name="object 832"/>
            <p:cNvSpPr/>
            <p:nvPr/>
          </p:nvSpPr>
          <p:spPr>
            <a:xfrm>
              <a:off x="9365272" y="49157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3" name="object 833"/>
            <p:cNvSpPr/>
            <p:nvPr/>
          </p:nvSpPr>
          <p:spPr>
            <a:xfrm>
              <a:off x="9321758" y="49136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4" name="object 834"/>
            <p:cNvSpPr/>
            <p:nvPr/>
          </p:nvSpPr>
          <p:spPr>
            <a:xfrm>
              <a:off x="9205384" y="49157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5" name="object 835"/>
            <p:cNvSpPr/>
            <p:nvPr/>
          </p:nvSpPr>
          <p:spPr>
            <a:xfrm>
              <a:off x="9161870" y="49136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6" name="object 836"/>
            <p:cNvSpPr/>
            <p:nvPr/>
          </p:nvSpPr>
          <p:spPr>
            <a:xfrm>
              <a:off x="9045496" y="49157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7" name="object 837"/>
            <p:cNvSpPr/>
            <p:nvPr/>
          </p:nvSpPr>
          <p:spPr>
            <a:xfrm>
              <a:off x="9001981" y="49136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8" name="object 838"/>
            <p:cNvSpPr/>
            <p:nvPr/>
          </p:nvSpPr>
          <p:spPr>
            <a:xfrm>
              <a:off x="8885607" y="49157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9" name="object 839"/>
            <p:cNvSpPr/>
            <p:nvPr/>
          </p:nvSpPr>
          <p:spPr>
            <a:xfrm>
              <a:off x="8842093" y="49136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0" name="object 840"/>
            <p:cNvSpPr/>
            <p:nvPr/>
          </p:nvSpPr>
          <p:spPr>
            <a:xfrm>
              <a:off x="8725719" y="491572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1" name="object 841"/>
            <p:cNvSpPr/>
            <p:nvPr/>
          </p:nvSpPr>
          <p:spPr>
            <a:xfrm>
              <a:off x="8682205" y="49136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2" name="object 842"/>
            <p:cNvSpPr/>
            <p:nvPr/>
          </p:nvSpPr>
          <p:spPr>
            <a:xfrm>
              <a:off x="8565831" y="491572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3" name="object 843"/>
            <p:cNvSpPr/>
            <p:nvPr/>
          </p:nvSpPr>
          <p:spPr>
            <a:xfrm>
              <a:off x="8522317" y="49136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4" name="object 844"/>
            <p:cNvSpPr/>
            <p:nvPr/>
          </p:nvSpPr>
          <p:spPr>
            <a:xfrm>
              <a:off x="8406954" y="49157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5" name="object 845"/>
            <p:cNvSpPr/>
            <p:nvPr/>
          </p:nvSpPr>
          <p:spPr>
            <a:xfrm>
              <a:off x="8362428" y="49136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6" name="object 846"/>
            <p:cNvSpPr/>
            <p:nvPr/>
          </p:nvSpPr>
          <p:spPr>
            <a:xfrm>
              <a:off x="8247066" y="49157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7" name="object 847"/>
            <p:cNvSpPr/>
            <p:nvPr/>
          </p:nvSpPr>
          <p:spPr>
            <a:xfrm>
              <a:off x="8202540" y="49136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8" name="object 848"/>
            <p:cNvSpPr/>
            <p:nvPr/>
          </p:nvSpPr>
          <p:spPr>
            <a:xfrm>
              <a:off x="8087178" y="49157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9" name="object 849"/>
            <p:cNvSpPr/>
            <p:nvPr/>
          </p:nvSpPr>
          <p:spPr>
            <a:xfrm>
              <a:off x="8042652" y="49136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0" name="object 850"/>
            <p:cNvSpPr/>
            <p:nvPr/>
          </p:nvSpPr>
          <p:spPr>
            <a:xfrm>
              <a:off x="7927289" y="49157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1" name="object 851"/>
            <p:cNvSpPr/>
            <p:nvPr/>
          </p:nvSpPr>
          <p:spPr>
            <a:xfrm>
              <a:off x="7882763" y="49136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2" name="object 852"/>
            <p:cNvSpPr/>
            <p:nvPr/>
          </p:nvSpPr>
          <p:spPr>
            <a:xfrm>
              <a:off x="7767401" y="49157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3" name="object 853"/>
            <p:cNvSpPr/>
            <p:nvPr/>
          </p:nvSpPr>
          <p:spPr>
            <a:xfrm>
              <a:off x="7722875" y="49136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4" name="object 854"/>
            <p:cNvSpPr/>
            <p:nvPr/>
          </p:nvSpPr>
          <p:spPr>
            <a:xfrm>
              <a:off x="7607513" y="49157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5" name="object 855"/>
            <p:cNvSpPr/>
            <p:nvPr/>
          </p:nvSpPr>
          <p:spPr>
            <a:xfrm>
              <a:off x="7562987" y="49136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6" name="object 856"/>
            <p:cNvSpPr/>
            <p:nvPr/>
          </p:nvSpPr>
          <p:spPr>
            <a:xfrm>
              <a:off x="7447624" y="49157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7" name="object 857"/>
            <p:cNvSpPr/>
            <p:nvPr/>
          </p:nvSpPr>
          <p:spPr>
            <a:xfrm>
              <a:off x="7403098" y="49136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8" name="object 858"/>
            <p:cNvSpPr/>
            <p:nvPr/>
          </p:nvSpPr>
          <p:spPr>
            <a:xfrm>
              <a:off x="7320119" y="4915722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 h="0">
                  <a:moveTo>
                    <a:pt x="5160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59" name="object 859"/>
          <p:cNvGrpSpPr/>
          <p:nvPr/>
        </p:nvGrpSpPr>
        <p:grpSpPr>
          <a:xfrm>
            <a:off x="12773524" y="5095849"/>
            <a:ext cx="563880" cy="4445"/>
            <a:chOff x="12773524" y="5095849"/>
            <a:chExt cx="563880" cy="4445"/>
          </a:xfrm>
        </p:grpSpPr>
        <p:sp>
          <p:nvSpPr>
            <p:cNvPr id="860" name="object 860"/>
            <p:cNvSpPr/>
            <p:nvPr/>
          </p:nvSpPr>
          <p:spPr>
            <a:xfrm>
              <a:off x="13252177" y="509787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1" name="object 861"/>
            <p:cNvSpPr/>
            <p:nvPr/>
          </p:nvSpPr>
          <p:spPr>
            <a:xfrm>
              <a:off x="13208663" y="50958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2" name="object 862"/>
            <p:cNvSpPr/>
            <p:nvPr/>
          </p:nvSpPr>
          <p:spPr>
            <a:xfrm>
              <a:off x="13092289" y="509787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3" name="object 863"/>
            <p:cNvSpPr/>
            <p:nvPr/>
          </p:nvSpPr>
          <p:spPr>
            <a:xfrm>
              <a:off x="13048775" y="50958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4" name="object 864"/>
            <p:cNvSpPr/>
            <p:nvPr/>
          </p:nvSpPr>
          <p:spPr>
            <a:xfrm>
              <a:off x="12933413" y="509787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5" name="object 865"/>
            <p:cNvSpPr/>
            <p:nvPr/>
          </p:nvSpPr>
          <p:spPr>
            <a:xfrm>
              <a:off x="12888887" y="50958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6" name="object 866"/>
            <p:cNvSpPr/>
            <p:nvPr/>
          </p:nvSpPr>
          <p:spPr>
            <a:xfrm>
              <a:off x="12773524" y="509787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67" name="object 867"/>
          <p:cNvGrpSpPr/>
          <p:nvPr/>
        </p:nvGrpSpPr>
        <p:grpSpPr>
          <a:xfrm>
            <a:off x="7320119" y="5095849"/>
            <a:ext cx="5454015" cy="4445"/>
            <a:chOff x="7320119" y="5095849"/>
            <a:chExt cx="5454015" cy="4445"/>
          </a:xfrm>
        </p:grpSpPr>
        <p:sp>
          <p:nvSpPr>
            <p:cNvPr id="868" name="object 868"/>
            <p:cNvSpPr/>
            <p:nvPr/>
          </p:nvSpPr>
          <p:spPr>
            <a:xfrm>
              <a:off x="12721915" y="5097873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 h="0">
                  <a:moveTo>
                    <a:pt x="5160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9" name="object 869"/>
            <p:cNvSpPr/>
            <p:nvPr/>
          </p:nvSpPr>
          <p:spPr>
            <a:xfrm>
              <a:off x="12677389" y="50958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0" name="object 870"/>
            <p:cNvSpPr/>
            <p:nvPr/>
          </p:nvSpPr>
          <p:spPr>
            <a:xfrm>
              <a:off x="12562027" y="509787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1" name="object 871"/>
            <p:cNvSpPr/>
            <p:nvPr/>
          </p:nvSpPr>
          <p:spPr>
            <a:xfrm>
              <a:off x="12517501" y="50958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2" name="object 872"/>
            <p:cNvSpPr/>
            <p:nvPr/>
          </p:nvSpPr>
          <p:spPr>
            <a:xfrm>
              <a:off x="12402138" y="509787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3" name="object 873"/>
            <p:cNvSpPr/>
            <p:nvPr/>
          </p:nvSpPr>
          <p:spPr>
            <a:xfrm>
              <a:off x="12357612" y="50958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4" name="object 874"/>
            <p:cNvSpPr/>
            <p:nvPr/>
          </p:nvSpPr>
          <p:spPr>
            <a:xfrm>
              <a:off x="12242250" y="509787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5" name="object 875"/>
            <p:cNvSpPr/>
            <p:nvPr/>
          </p:nvSpPr>
          <p:spPr>
            <a:xfrm>
              <a:off x="12197724" y="50958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6" name="object 876"/>
            <p:cNvSpPr/>
            <p:nvPr/>
          </p:nvSpPr>
          <p:spPr>
            <a:xfrm>
              <a:off x="12082362" y="509787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7" name="object 877"/>
            <p:cNvSpPr/>
            <p:nvPr/>
          </p:nvSpPr>
          <p:spPr>
            <a:xfrm>
              <a:off x="12037836" y="50958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8" name="object 878"/>
            <p:cNvSpPr/>
            <p:nvPr/>
          </p:nvSpPr>
          <p:spPr>
            <a:xfrm>
              <a:off x="11922473" y="509787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9" name="object 879"/>
            <p:cNvSpPr/>
            <p:nvPr/>
          </p:nvSpPr>
          <p:spPr>
            <a:xfrm>
              <a:off x="11878959" y="50958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0" name="object 880"/>
            <p:cNvSpPr/>
            <p:nvPr/>
          </p:nvSpPr>
          <p:spPr>
            <a:xfrm>
              <a:off x="11762585" y="509787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1" name="object 881"/>
            <p:cNvSpPr/>
            <p:nvPr/>
          </p:nvSpPr>
          <p:spPr>
            <a:xfrm>
              <a:off x="11719071" y="50958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2" name="object 882"/>
            <p:cNvSpPr/>
            <p:nvPr/>
          </p:nvSpPr>
          <p:spPr>
            <a:xfrm>
              <a:off x="11602697" y="509787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3" name="object 883"/>
            <p:cNvSpPr/>
            <p:nvPr/>
          </p:nvSpPr>
          <p:spPr>
            <a:xfrm>
              <a:off x="11559183" y="50958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4" name="object 884"/>
            <p:cNvSpPr/>
            <p:nvPr/>
          </p:nvSpPr>
          <p:spPr>
            <a:xfrm>
              <a:off x="11442808" y="509787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5" name="object 885"/>
            <p:cNvSpPr/>
            <p:nvPr/>
          </p:nvSpPr>
          <p:spPr>
            <a:xfrm>
              <a:off x="11399294" y="50958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6" name="object 886"/>
            <p:cNvSpPr/>
            <p:nvPr/>
          </p:nvSpPr>
          <p:spPr>
            <a:xfrm>
              <a:off x="11282920" y="509787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7" name="object 887"/>
            <p:cNvSpPr/>
            <p:nvPr/>
          </p:nvSpPr>
          <p:spPr>
            <a:xfrm>
              <a:off x="11239406" y="50958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8" name="object 888"/>
            <p:cNvSpPr/>
            <p:nvPr/>
          </p:nvSpPr>
          <p:spPr>
            <a:xfrm>
              <a:off x="11123032" y="509787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9" name="object 889"/>
            <p:cNvSpPr/>
            <p:nvPr/>
          </p:nvSpPr>
          <p:spPr>
            <a:xfrm>
              <a:off x="11079518" y="50958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0" name="object 890"/>
            <p:cNvSpPr/>
            <p:nvPr/>
          </p:nvSpPr>
          <p:spPr>
            <a:xfrm>
              <a:off x="10963144" y="509787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1" name="object 891"/>
            <p:cNvSpPr/>
            <p:nvPr/>
          </p:nvSpPr>
          <p:spPr>
            <a:xfrm>
              <a:off x="10919629" y="50958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2" name="object 892"/>
            <p:cNvSpPr/>
            <p:nvPr/>
          </p:nvSpPr>
          <p:spPr>
            <a:xfrm>
              <a:off x="10804267" y="509787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3" name="object 893"/>
            <p:cNvSpPr/>
            <p:nvPr/>
          </p:nvSpPr>
          <p:spPr>
            <a:xfrm>
              <a:off x="10759741" y="50958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4" name="object 894"/>
            <p:cNvSpPr/>
            <p:nvPr/>
          </p:nvSpPr>
          <p:spPr>
            <a:xfrm>
              <a:off x="10644379" y="509787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5" name="object 895"/>
            <p:cNvSpPr/>
            <p:nvPr/>
          </p:nvSpPr>
          <p:spPr>
            <a:xfrm>
              <a:off x="10599852" y="50958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6" name="object 896"/>
            <p:cNvSpPr/>
            <p:nvPr/>
          </p:nvSpPr>
          <p:spPr>
            <a:xfrm>
              <a:off x="10484491" y="509787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7" name="object 897"/>
            <p:cNvSpPr/>
            <p:nvPr/>
          </p:nvSpPr>
          <p:spPr>
            <a:xfrm>
              <a:off x="10439964" y="50958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8" name="object 898"/>
            <p:cNvSpPr/>
            <p:nvPr/>
          </p:nvSpPr>
          <p:spPr>
            <a:xfrm>
              <a:off x="10324602" y="509787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9" name="object 899"/>
            <p:cNvSpPr/>
            <p:nvPr/>
          </p:nvSpPr>
          <p:spPr>
            <a:xfrm>
              <a:off x="10280076" y="50958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0" name="object 900"/>
            <p:cNvSpPr/>
            <p:nvPr/>
          </p:nvSpPr>
          <p:spPr>
            <a:xfrm>
              <a:off x="10164714" y="509787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1" name="object 901"/>
            <p:cNvSpPr/>
            <p:nvPr/>
          </p:nvSpPr>
          <p:spPr>
            <a:xfrm>
              <a:off x="10120188" y="50958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2" name="object 902"/>
            <p:cNvSpPr/>
            <p:nvPr/>
          </p:nvSpPr>
          <p:spPr>
            <a:xfrm>
              <a:off x="10004826" y="509787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3" name="object 903"/>
            <p:cNvSpPr/>
            <p:nvPr/>
          </p:nvSpPr>
          <p:spPr>
            <a:xfrm>
              <a:off x="9960299" y="50958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4" name="object 904"/>
            <p:cNvSpPr/>
            <p:nvPr/>
          </p:nvSpPr>
          <p:spPr>
            <a:xfrm>
              <a:off x="9844937" y="509787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5" name="object 905"/>
            <p:cNvSpPr/>
            <p:nvPr/>
          </p:nvSpPr>
          <p:spPr>
            <a:xfrm>
              <a:off x="9800411" y="50958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6" name="object 906"/>
            <p:cNvSpPr/>
            <p:nvPr/>
          </p:nvSpPr>
          <p:spPr>
            <a:xfrm>
              <a:off x="9685049" y="509787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7" name="object 907"/>
            <p:cNvSpPr/>
            <p:nvPr/>
          </p:nvSpPr>
          <p:spPr>
            <a:xfrm>
              <a:off x="9640523" y="50958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8" name="object 908"/>
            <p:cNvSpPr/>
            <p:nvPr/>
          </p:nvSpPr>
          <p:spPr>
            <a:xfrm>
              <a:off x="9525161" y="509787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9" name="object 909"/>
            <p:cNvSpPr/>
            <p:nvPr/>
          </p:nvSpPr>
          <p:spPr>
            <a:xfrm>
              <a:off x="9481647" y="50958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0" name="object 910"/>
            <p:cNvSpPr/>
            <p:nvPr/>
          </p:nvSpPr>
          <p:spPr>
            <a:xfrm>
              <a:off x="9365272" y="509787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1" name="object 911"/>
            <p:cNvSpPr/>
            <p:nvPr/>
          </p:nvSpPr>
          <p:spPr>
            <a:xfrm>
              <a:off x="9321758" y="50958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2" name="object 912"/>
            <p:cNvSpPr/>
            <p:nvPr/>
          </p:nvSpPr>
          <p:spPr>
            <a:xfrm>
              <a:off x="9205384" y="509787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3" name="object 913"/>
            <p:cNvSpPr/>
            <p:nvPr/>
          </p:nvSpPr>
          <p:spPr>
            <a:xfrm>
              <a:off x="9161870" y="50958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4" name="object 914"/>
            <p:cNvSpPr/>
            <p:nvPr/>
          </p:nvSpPr>
          <p:spPr>
            <a:xfrm>
              <a:off x="9045496" y="509787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5" name="object 915"/>
            <p:cNvSpPr/>
            <p:nvPr/>
          </p:nvSpPr>
          <p:spPr>
            <a:xfrm>
              <a:off x="9001981" y="50958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6" name="object 916"/>
            <p:cNvSpPr/>
            <p:nvPr/>
          </p:nvSpPr>
          <p:spPr>
            <a:xfrm>
              <a:off x="8885607" y="509787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7" name="object 917"/>
            <p:cNvSpPr/>
            <p:nvPr/>
          </p:nvSpPr>
          <p:spPr>
            <a:xfrm>
              <a:off x="8842093" y="50958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8" name="object 918"/>
            <p:cNvSpPr/>
            <p:nvPr/>
          </p:nvSpPr>
          <p:spPr>
            <a:xfrm>
              <a:off x="8725719" y="509787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9" name="object 919"/>
            <p:cNvSpPr/>
            <p:nvPr/>
          </p:nvSpPr>
          <p:spPr>
            <a:xfrm>
              <a:off x="8682205" y="50958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0" name="object 920"/>
            <p:cNvSpPr/>
            <p:nvPr/>
          </p:nvSpPr>
          <p:spPr>
            <a:xfrm>
              <a:off x="8565831" y="509787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1" name="object 921"/>
            <p:cNvSpPr/>
            <p:nvPr/>
          </p:nvSpPr>
          <p:spPr>
            <a:xfrm>
              <a:off x="8522317" y="50958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2" name="object 922"/>
            <p:cNvSpPr/>
            <p:nvPr/>
          </p:nvSpPr>
          <p:spPr>
            <a:xfrm>
              <a:off x="8406954" y="509787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3" name="object 923"/>
            <p:cNvSpPr/>
            <p:nvPr/>
          </p:nvSpPr>
          <p:spPr>
            <a:xfrm>
              <a:off x="8362428" y="50958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4" name="object 924"/>
            <p:cNvSpPr/>
            <p:nvPr/>
          </p:nvSpPr>
          <p:spPr>
            <a:xfrm>
              <a:off x="8247066" y="509787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5" name="object 925"/>
            <p:cNvSpPr/>
            <p:nvPr/>
          </p:nvSpPr>
          <p:spPr>
            <a:xfrm>
              <a:off x="8202540" y="50958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6" name="object 926"/>
            <p:cNvSpPr/>
            <p:nvPr/>
          </p:nvSpPr>
          <p:spPr>
            <a:xfrm>
              <a:off x="8087178" y="509787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7" name="object 927"/>
            <p:cNvSpPr/>
            <p:nvPr/>
          </p:nvSpPr>
          <p:spPr>
            <a:xfrm>
              <a:off x="8042652" y="50958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8" name="object 928"/>
            <p:cNvSpPr/>
            <p:nvPr/>
          </p:nvSpPr>
          <p:spPr>
            <a:xfrm>
              <a:off x="7927289" y="509787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9" name="object 929"/>
            <p:cNvSpPr/>
            <p:nvPr/>
          </p:nvSpPr>
          <p:spPr>
            <a:xfrm>
              <a:off x="7882763" y="50958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0" name="object 930"/>
            <p:cNvSpPr/>
            <p:nvPr/>
          </p:nvSpPr>
          <p:spPr>
            <a:xfrm>
              <a:off x="7767401" y="509787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1" name="object 931"/>
            <p:cNvSpPr/>
            <p:nvPr/>
          </p:nvSpPr>
          <p:spPr>
            <a:xfrm>
              <a:off x="7722875" y="50958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2" name="object 932"/>
            <p:cNvSpPr/>
            <p:nvPr/>
          </p:nvSpPr>
          <p:spPr>
            <a:xfrm>
              <a:off x="7607513" y="509787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3" name="object 933"/>
            <p:cNvSpPr/>
            <p:nvPr/>
          </p:nvSpPr>
          <p:spPr>
            <a:xfrm>
              <a:off x="7562987" y="50958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4" name="object 934"/>
            <p:cNvSpPr/>
            <p:nvPr/>
          </p:nvSpPr>
          <p:spPr>
            <a:xfrm>
              <a:off x="7447624" y="509787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5" name="object 935"/>
            <p:cNvSpPr/>
            <p:nvPr/>
          </p:nvSpPr>
          <p:spPr>
            <a:xfrm>
              <a:off x="7403098" y="50958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6" name="object 936"/>
            <p:cNvSpPr/>
            <p:nvPr/>
          </p:nvSpPr>
          <p:spPr>
            <a:xfrm>
              <a:off x="7320119" y="5097873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 h="0">
                  <a:moveTo>
                    <a:pt x="5160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937" name="object 937"/>
          <p:cNvGrpSpPr/>
          <p:nvPr/>
        </p:nvGrpSpPr>
        <p:grpSpPr>
          <a:xfrm>
            <a:off x="12771500" y="6054167"/>
            <a:ext cx="4445" cy="252095"/>
            <a:chOff x="12771500" y="6054167"/>
            <a:chExt cx="4445" cy="252095"/>
          </a:xfrm>
        </p:grpSpPr>
        <p:sp>
          <p:nvSpPr>
            <p:cNvPr id="938" name="object 938"/>
            <p:cNvSpPr/>
            <p:nvPr/>
          </p:nvSpPr>
          <p:spPr>
            <a:xfrm>
              <a:off x="12773524" y="6257569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w="0" h="48895">
                  <a:moveTo>
                    <a:pt x="0" y="4857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9" name="object 939"/>
            <p:cNvSpPr/>
            <p:nvPr/>
          </p:nvSpPr>
          <p:spPr>
            <a:xfrm>
              <a:off x="12771500" y="621405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0" name="object 940"/>
            <p:cNvSpPr/>
            <p:nvPr/>
          </p:nvSpPr>
          <p:spPr>
            <a:xfrm>
              <a:off x="12773524" y="6097681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89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1" name="object 941"/>
            <p:cNvSpPr/>
            <p:nvPr/>
          </p:nvSpPr>
          <p:spPr>
            <a:xfrm>
              <a:off x="12771500" y="605416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42" name="object 942"/>
          <p:cNvSpPr/>
          <p:nvPr/>
        </p:nvSpPr>
        <p:spPr>
          <a:xfrm>
            <a:off x="12773524" y="593880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" name="object 943"/>
          <p:cNvSpPr/>
          <p:nvPr/>
        </p:nvSpPr>
        <p:spPr>
          <a:xfrm>
            <a:off x="12773524" y="577891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944" name="object 944"/>
          <p:cNvGrpSpPr/>
          <p:nvPr/>
        </p:nvGrpSpPr>
        <p:grpSpPr>
          <a:xfrm>
            <a:off x="12771500" y="5574502"/>
            <a:ext cx="4445" cy="164465"/>
            <a:chOff x="12771500" y="5574502"/>
            <a:chExt cx="4445" cy="164465"/>
          </a:xfrm>
        </p:grpSpPr>
        <p:sp>
          <p:nvSpPr>
            <p:cNvPr id="945" name="object 945"/>
            <p:cNvSpPr/>
            <p:nvPr/>
          </p:nvSpPr>
          <p:spPr>
            <a:xfrm>
              <a:off x="12771500" y="573439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6" name="object 946"/>
            <p:cNvSpPr/>
            <p:nvPr/>
          </p:nvSpPr>
          <p:spPr>
            <a:xfrm>
              <a:off x="12773524" y="561902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7" name="object 947"/>
            <p:cNvSpPr/>
            <p:nvPr/>
          </p:nvSpPr>
          <p:spPr>
            <a:xfrm>
              <a:off x="12771500" y="55745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48" name="object 948"/>
          <p:cNvSpPr/>
          <p:nvPr/>
        </p:nvSpPr>
        <p:spPr>
          <a:xfrm>
            <a:off x="12773524" y="545914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9" name="object 949"/>
          <p:cNvSpPr/>
          <p:nvPr/>
        </p:nvSpPr>
        <p:spPr>
          <a:xfrm>
            <a:off x="12773524" y="529925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0" name="object 950"/>
          <p:cNvSpPr/>
          <p:nvPr/>
        </p:nvSpPr>
        <p:spPr>
          <a:xfrm>
            <a:off x="12773524" y="513936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1" name="object 951"/>
          <p:cNvSpPr/>
          <p:nvPr/>
        </p:nvSpPr>
        <p:spPr>
          <a:xfrm>
            <a:off x="12773524" y="497947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2" name="object 952"/>
          <p:cNvSpPr/>
          <p:nvPr/>
        </p:nvSpPr>
        <p:spPr>
          <a:xfrm>
            <a:off x="12773524" y="481958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953" name="object 953"/>
          <p:cNvGrpSpPr/>
          <p:nvPr/>
        </p:nvGrpSpPr>
        <p:grpSpPr>
          <a:xfrm>
            <a:off x="12771500" y="4456296"/>
            <a:ext cx="4445" cy="323215"/>
            <a:chOff x="12771500" y="4456296"/>
            <a:chExt cx="4445" cy="323215"/>
          </a:xfrm>
        </p:grpSpPr>
        <p:sp>
          <p:nvSpPr>
            <p:cNvPr id="954" name="object 954"/>
            <p:cNvSpPr/>
            <p:nvPr/>
          </p:nvSpPr>
          <p:spPr>
            <a:xfrm>
              <a:off x="12771500" y="477506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5" name="object 955"/>
            <p:cNvSpPr/>
            <p:nvPr/>
          </p:nvSpPr>
          <p:spPr>
            <a:xfrm>
              <a:off x="12773524" y="465969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6" name="object 956"/>
            <p:cNvSpPr/>
            <p:nvPr/>
          </p:nvSpPr>
          <p:spPr>
            <a:xfrm>
              <a:off x="12771500" y="461517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7" name="object 957"/>
            <p:cNvSpPr/>
            <p:nvPr/>
          </p:nvSpPr>
          <p:spPr>
            <a:xfrm>
              <a:off x="12773524" y="449980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8" name="object 958"/>
            <p:cNvSpPr/>
            <p:nvPr/>
          </p:nvSpPr>
          <p:spPr>
            <a:xfrm>
              <a:off x="12771500" y="445629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59" name="object 959"/>
          <p:cNvSpPr/>
          <p:nvPr/>
        </p:nvSpPr>
        <p:spPr>
          <a:xfrm>
            <a:off x="12773524" y="433992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" name="object 960"/>
          <p:cNvSpPr/>
          <p:nvPr/>
        </p:nvSpPr>
        <p:spPr>
          <a:xfrm>
            <a:off x="12773524" y="418003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1" name="object 961"/>
          <p:cNvSpPr/>
          <p:nvPr/>
        </p:nvSpPr>
        <p:spPr>
          <a:xfrm>
            <a:off x="12773524" y="402014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962" name="object 962"/>
          <p:cNvGrpSpPr/>
          <p:nvPr/>
        </p:nvGrpSpPr>
        <p:grpSpPr>
          <a:xfrm>
            <a:off x="12771500" y="3816742"/>
            <a:ext cx="4445" cy="164465"/>
            <a:chOff x="12771500" y="3816742"/>
            <a:chExt cx="4445" cy="164465"/>
          </a:xfrm>
        </p:grpSpPr>
        <p:sp>
          <p:nvSpPr>
            <p:cNvPr id="963" name="object 963"/>
            <p:cNvSpPr/>
            <p:nvPr/>
          </p:nvSpPr>
          <p:spPr>
            <a:xfrm>
              <a:off x="12771500" y="39766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4" name="object 964"/>
            <p:cNvSpPr/>
            <p:nvPr/>
          </p:nvSpPr>
          <p:spPr>
            <a:xfrm>
              <a:off x="12773524" y="386025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5" name="object 965"/>
            <p:cNvSpPr/>
            <p:nvPr/>
          </p:nvSpPr>
          <p:spPr>
            <a:xfrm>
              <a:off x="12771500" y="38167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66" name="object 966"/>
          <p:cNvSpPr/>
          <p:nvPr/>
        </p:nvSpPr>
        <p:spPr>
          <a:xfrm>
            <a:off x="12773524" y="3700368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" name="object 967"/>
          <p:cNvSpPr/>
          <p:nvPr/>
        </p:nvSpPr>
        <p:spPr>
          <a:xfrm>
            <a:off x="12773524" y="3540480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8" name="object 968"/>
          <p:cNvSpPr/>
          <p:nvPr/>
        </p:nvSpPr>
        <p:spPr>
          <a:xfrm>
            <a:off x="12773524" y="338160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9" name="object 969"/>
          <p:cNvSpPr/>
          <p:nvPr/>
        </p:nvSpPr>
        <p:spPr>
          <a:xfrm>
            <a:off x="12773524" y="322171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970" name="object 970"/>
          <p:cNvGrpSpPr/>
          <p:nvPr/>
        </p:nvGrpSpPr>
        <p:grpSpPr>
          <a:xfrm>
            <a:off x="12771500" y="3017301"/>
            <a:ext cx="4445" cy="164465"/>
            <a:chOff x="12771500" y="3017301"/>
            <a:chExt cx="4445" cy="164465"/>
          </a:xfrm>
        </p:grpSpPr>
        <p:sp>
          <p:nvSpPr>
            <p:cNvPr id="971" name="object 971"/>
            <p:cNvSpPr/>
            <p:nvPr/>
          </p:nvSpPr>
          <p:spPr>
            <a:xfrm>
              <a:off x="12771500" y="31771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2" name="object 972"/>
            <p:cNvSpPr/>
            <p:nvPr/>
          </p:nvSpPr>
          <p:spPr>
            <a:xfrm>
              <a:off x="12773524" y="306182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3" name="object 973"/>
            <p:cNvSpPr/>
            <p:nvPr/>
          </p:nvSpPr>
          <p:spPr>
            <a:xfrm>
              <a:off x="12771500" y="30173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74" name="object 974"/>
          <p:cNvSpPr/>
          <p:nvPr/>
        </p:nvSpPr>
        <p:spPr>
          <a:xfrm>
            <a:off x="12773524" y="290193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5" name="object 975"/>
          <p:cNvSpPr/>
          <p:nvPr/>
        </p:nvSpPr>
        <p:spPr>
          <a:xfrm>
            <a:off x="12773524" y="274205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" name="object 976"/>
          <p:cNvSpPr/>
          <p:nvPr/>
        </p:nvSpPr>
        <p:spPr>
          <a:xfrm>
            <a:off x="12773524" y="258216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977" name="object 977"/>
          <p:cNvGrpSpPr/>
          <p:nvPr/>
        </p:nvGrpSpPr>
        <p:grpSpPr>
          <a:xfrm>
            <a:off x="12771500" y="2377748"/>
            <a:ext cx="4445" cy="164465"/>
            <a:chOff x="12771500" y="2377748"/>
            <a:chExt cx="4445" cy="164465"/>
          </a:xfrm>
        </p:grpSpPr>
        <p:sp>
          <p:nvSpPr>
            <p:cNvPr id="978" name="object 978"/>
            <p:cNvSpPr/>
            <p:nvPr/>
          </p:nvSpPr>
          <p:spPr>
            <a:xfrm>
              <a:off x="12771500" y="253763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9" name="object 979"/>
            <p:cNvSpPr/>
            <p:nvPr/>
          </p:nvSpPr>
          <p:spPr>
            <a:xfrm>
              <a:off x="12773524" y="242227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0" name="object 980"/>
            <p:cNvSpPr/>
            <p:nvPr/>
          </p:nvSpPr>
          <p:spPr>
            <a:xfrm>
              <a:off x="12771500" y="23777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81" name="object 981"/>
          <p:cNvSpPr/>
          <p:nvPr/>
        </p:nvSpPr>
        <p:spPr>
          <a:xfrm>
            <a:off x="12773524" y="226238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2" name="object 982"/>
          <p:cNvSpPr/>
          <p:nvPr/>
        </p:nvSpPr>
        <p:spPr>
          <a:xfrm>
            <a:off x="12773524" y="210249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" name="object 983"/>
          <p:cNvSpPr/>
          <p:nvPr/>
        </p:nvSpPr>
        <p:spPr>
          <a:xfrm>
            <a:off x="12773524" y="194260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" name="object 984"/>
          <p:cNvSpPr/>
          <p:nvPr/>
        </p:nvSpPr>
        <p:spPr>
          <a:xfrm>
            <a:off x="12773524" y="178272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5" name="object 985"/>
          <p:cNvSpPr/>
          <p:nvPr/>
        </p:nvSpPr>
        <p:spPr>
          <a:xfrm>
            <a:off x="12773524" y="162283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" name="object 986"/>
          <p:cNvSpPr/>
          <p:nvPr/>
        </p:nvSpPr>
        <p:spPr>
          <a:xfrm>
            <a:off x="12773524" y="146294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987" name="object 987"/>
          <p:cNvGrpSpPr/>
          <p:nvPr/>
        </p:nvGrpSpPr>
        <p:grpSpPr>
          <a:xfrm>
            <a:off x="12771500" y="1179597"/>
            <a:ext cx="4445" cy="244475"/>
            <a:chOff x="12771500" y="1179597"/>
            <a:chExt cx="4445" cy="244475"/>
          </a:xfrm>
        </p:grpSpPr>
        <p:sp>
          <p:nvSpPr>
            <p:cNvPr id="988" name="object 988"/>
            <p:cNvSpPr/>
            <p:nvPr/>
          </p:nvSpPr>
          <p:spPr>
            <a:xfrm>
              <a:off x="12771500" y="14194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9" name="object 989"/>
            <p:cNvSpPr/>
            <p:nvPr/>
          </p:nvSpPr>
          <p:spPr>
            <a:xfrm>
              <a:off x="12773524" y="130305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0" name="object 990"/>
            <p:cNvSpPr/>
            <p:nvPr/>
          </p:nvSpPr>
          <p:spPr>
            <a:xfrm>
              <a:off x="12771500" y="12595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1" name="object 991"/>
            <p:cNvSpPr/>
            <p:nvPr/>
          </p:nvSpPr>
          <p:spPr>
            <a:xfrm>
              <a:off x="12773524" y="1179597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w="0" h="48894">
                  <a:moveTo>
                    <a:pt x="0" y="4857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992" name="object 992"/>
          <p:cNvGrpSpPr/>
          <p:nvPr/>
        </p:nvGrpSpPr>
        <p:grpSpPr>
          <a:xfrm>
            <a:off x="12771501" y="6141195"/>
            <a:ext cx="4445" cy="165100"/>
            <a:chOff x="12771501" y="6141195"/>
            <a:chExt cx="4445" cy="165100"/>
          </a:xfrm>
        </p:grpSpPr>
        <p:sp>
          <p:nvSpPr>
            <p:cNvPr id="993" name="object 993"/>
            <p:cNvSpPr/>
            <p:nvPr/>
          </p:nvSpPr>
          <p:spPr>
            <a:xfrm>
              <a:off x="12773524" y="614119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4" name="object 994"/>
            <p:cNvSpPr/>
            <p:nvPr/>
          </p:nvSpPr>
          <p:spPr>
            <a:xfrm>
              <a:off x="12773524" y="6141195"/>
              <a:ext cx="0" cy="165100"/>
            </a:xfrm>
            <a:custGeom>
              <a:avLst/>
              <a:gdLst/>
              <a:ahLst/>
              <a:cxnLst/>
              <a:rect l="l" t="t" r="r" b="b"/>
              <a:pathLst>
                <a:path w="0" h="165100">
                  <a:moveTo>
                    <a:pt x="0" y="0"/>
                  </a:moveTo>
                  <a:lnTo>
                    <a:pt x="0" y="31370"/>
                  </a:lnTo>
                </a:path>
                <a:path w="0" h="165100">
                  <a:moveTo>
                    <a:pt x="0" y="65776"/>
                  </a:moveTo>
                  <a:lnTo>
                    <a:pt x="0" y="99171"/>
                  </a:lnTo>
                </a:path>
                <a:path w="0" h="165100">
                  <a:moveTo>
                    <a:pt x="0" y="132565"/>
                  </a:moveTo>
                  <a:lnTo>
                    <a:pt x="0" y="16494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995" name="object 995"/>
          <p:cNvGrpSpPr/>
          <p:nvPr/>
        </p:nvGrpSpPr>
        <p:grpSpPr>
          <a:xfrm>
            <a:off x="12076290" y="6054167"/>
            <a:ext cx="4445" cy="252095"/>
            <a:chOff x="12076290" y="6054167"/>
            <a:chExt cx="4445" cy="252095"/>
          </a:xfrm>
        </p:grpSpPr>
        <p:sp>
          <p:nvSpPr>
            <p:cNvPr id="996" name="object 996"/>
            <p:cNvSpPr/>
            <p:nvPr/>
          </p:nvSpPr>
          <p:spPr>
            <a:xfrm>
              <a:off x="12078314" y="6257569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w="0" h="48895">
                  <a:moveTo>
                    <a:pt x="0" y="4857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7" name="object 997"/>
            <p:cNvSpPr/>
            <p:nvPr/>
          </p:nvSpPr>
          <p:spPr>
            <a:xfrm>
              <a:off x="12076290" y="621405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8" name="object 998"/>
            <p:cNvSpPr/>
            <p:nvPr/>
          </p:nvSpPr>
          <p:spPr>
            <a:xfrm>
              <a:off x="12078314" y="6097681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89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9" name="object 999"/>
            <p:cNvSpPr/>
            <p:nvPr/>
          </p:nvSpPr>
          <p:spPr>
            <a:xfrm>
              <a:off x="12076290" y="605416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00" name="object 1000"/>
          <p:cNvSpPr/>
          <p:nvPr/>
        </p:nvSpPr>
        <p:spPr>
          <a:xfrm>
            <a:off x="12078313" y="593880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001" name="object 1001"/>
          <p:cNvGrpSpPr/>
          <p:nvPr/>
        </p:nvGrpSpPr>
        <p:grpSpPr>
          <a:xfrm>
            <a:off x="12076290" y="5254726"/>
            <a:ext cx="4445" cy="643890"/>
            <a:chOff x="12076290" y="5254726"/>
            <a:chExt cx="4445" cy="643890"/>
          </a:xfrm>
        </p:grpSpPr>
        <p:sp>
          <p:nvSpPr>
            <p:cNvPr id="1002" name="object 1002"/>
            <p:cNvSpPr/>
            <p:nvPr/>
          </p:nvSpPr>
          <p:spPr>
            <a:xfrm>
              <a:off x="12076290" y="58942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3" name="object 1003"/>
            <p:cNvSpPr/>
            <p:nvPr/>
          </p:nvSpPr>
          <p:spPr>
            <a:xfrm>
              <a:off x="12078314" y="577891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4" name="object 1004"/>
            <p:cNvSpPr/>
            <p:nvPr/>
          </p:nvSpPr>
          <p:spPr>
            <a:xfrm>
              <a:off x="12076290" y="573439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5" name="object 1005"/>
            <p:cNvSpPr/>
            <p:nvPr/>
          </p:nvSpPr>
          <p:spPr>
            <a:xfrm>
              <a:off x="12078314" y="561902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6" name="object 1006"/>
            <p:cNvSpPr/>
            <p:nvPr/>
          </p:nvSpPr>
          <p:spPr>
            <a:xfrm>
              <a:off x="12076290" y="55745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7" name="object 1007"/>
            <p:cNvSpPr/>
            <p:nvPr/>
          </p:nvSpPr>
          <p:spPr>
            <a:xfrm>
              <a:off x="12078314" y="545914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8" name="object 1008"/>
            <p:cNvSpPr/>
            <p:nvPr/>
          </p:nvSpPr>
          <p:spPr>
            <a:xfrm>
              <a:off x="12076290" y="54146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9" name="object 1009"/>
            <p:cNvSpPr/>
            <p:nvPr/>
          </p:nvSpPr>
          <p:spPr>
            <a:xfrm>
              <a:off x="12078314" y="529925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0" name="object 1010"/>
            <p:cNvSpPr/>
            <p:nvPr/>
          </p:nvSpPr>
          <p:spPr>
            <a:xfrm>
              <a:off x="12076290" y="525472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11" name="object 1011"/>
          <p:cNvSpPr/>
          <p:nvPr/>
        </p:nvSpPr>
        <p:spPr>
          <a:xfrm>
            <a:off x="12078313" y="513936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" name="object 1012"/>
          <p:cNvSpPr/>
          <p:nvPr/>
        </p:nvSpPr>
        <p:spPr>
          <a:xfrm>
            <a:off x="12078313" y="497947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" name="object 1013"/>
          <p:cNvSpPr/>
          <p:nvPr/>
        </p:nvSpPr>
        <p:spPr>
          <a:xfrm>
            <a:off x="12078313" y="481958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014" name="object 1014"/>
          <p:cNvGrpSpPr/>
          <p:nvPr/>
        </p:nvGrpSpPr>
        <p:grpSpPr>
          <a:xfrm>
            <a:off x="12076290" y="4456296"/>
            <a:ext cx="4445" cy="323215"/>
            <a:chOff x="12076290" y="4456296"/>
            <a:chExt cx="4445" cy="323215"/>
          </a:xfrm>
        </p:grpSpPr>
        <p:sp>
          <p:nvSpPr>
            <p:cNvPr id="1015" name="object 1015"/>
            <p:cNvSpPr/>
            <p:nvPr/>
          </p:nvSpPr>
          <p:spPr>
            <a:xfrm>
              <a:off x="12076290" y="477506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6" name="object 1016"/>
            <p:cNvSpPr/>
            <p:nvPr/>
          </p:nvSpPr>
          <p:spPr>
            <a:xfrm>
              <a:off x="12078314" y="465969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7" name="object 1017"/>
            <p:cNvSpPr/>
            <p:nvPr/>
          </p:nvSpPr>
          <p:spPr>
            <a:xfrm>
              <a:off x="12076290" y="461517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8" name="object 1018"/>
            <p:cNvSpPr/>
            <p:nvPr/>
          </p:nvSpPr>
          <p:spPr>
            <a:xfrm>
              <a:off x="12078314" y="449980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9" name="object 1019"/>
            <p:cNvSpPr/>
            <p:nvPr/>
          </p:nvSpPr>
          <p:spPr>
            <a:xfrm>
              <a:off x="12076290" y="445629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20" name="object 1020"/>
          <p:cNvSpPr/>
          <p:nvPr/>
        </p:nvSpPr>
        <p:spPr>
          <a:xfrm>
            <a:off x="12078313" y="433992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" name="object 1021"/>
          <p:cNvSpPr/>
          <p:nvPr/>
        </p:nvSpPr>
        <p:spPr>
          <a:xfrm>
            <a:off x="12078313" y="418003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022" name="object 1022"/>
          <p:cNvGrpSpPr/>
          <p:nvPr/>
        </p:nvGrpSpPr>
        <p:grpSpPr>
          <a:xfrm>
            <a:off x="12076290" y="3976631"/>
            <a:ext cx="4445" cy="164465"/>
            <a:chOff x="12076290" y="3976631"/>
            <a:chExt cx="4445" cy="164465"/>
          </a:xfrm>
        </p:grpSpPr>
        <p:sp>
          <p:nvSpPr>
            <p:cNvPr id="1023" name="object 1023"/>
            <p:cNvSpPr/>
            <p:nvPr/>
          </p:nvSpPr>
          <p:spPr>
            <a:xfrm>
              <a:off x="12076290" y="41365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4" name="object 1024"/>
            <p:cNvSpPr/>
            <p:nvPr/>
          </p:nvSpPr>
          <p:spPr>
            <a:xfrm>
              <a:off x="12078314" y="402014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5" name="object 1025"/>
            <p:cNvSpPr/>
            <p:nvPr/>
          </p:nvSpPr>
          <p:spPr>
            <a:xfrm>
              <a:off x="12076290" y="39766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26" name="object 1026"/>
          <p:cNvSpPr/>
          <p:nvPr/>
        </p:nvSpPr>
        <p:spPr>
          <a:xfrm>
            <a:off x="12078313" y="386025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7" name="object 1027"/>
          <p:cNvSpPr/>
          <p:nvPr/>
        </p:nvSpPr>
        <p:spPr>
          <a:xfrm>
            <a:off x="12078313" y="3700368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028" name="object 1028"/>
          <p:cNvGrpSpPr/>
          <p:nvPr/>
        </p:nvGrpSpPr>
        <p:grpSpPr>
          <a:xfrm>
            <a:off x="12076290" y="3337078"/>
            <a:ext cx="4445" cy="323850"/>
            <a:chOff x="12076290" y="3337078"/>
            <a:chExt cx="4445" cy="323850"/>
          </a:xfrm>
        </p:grpSpPr>
        <p:sp>
          <p:nvSpPr>
            <p:cNvPr id="1029" name="object 1029"/>
            <p:cNvSpPr/>
            <p:nvPr/>
          </p:nvSpPr>
          <p:spPr>
            <a:xfrm>
              <a:off x="12076290" y="365685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0" name="object 1030"/>
            <p:cNvSpPr/>
            <p:nvPr/>
          </p:nvSpPr>
          <p:spPr>
            <a:xfrm>
              <a:off x="12078314" y="3540480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89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1" name="object 1031"/>
            <p:cNvSpPr/>
            <p:nvPr/>
          </p:nvSpPr>
          <p:spPr>
            <a:xfrm>
              <a:off x="12076290" y="349696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2" name="object 1032"/>
            <p:cNvSpPr/>
            <p:nvPr/>
          </p:nvSpPr>
          <p:spPr>
            <a:xfrm>
              <a:off x="12078314" y="338160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3" name="object 1033"/>
            <p:cNvSpPr/>
            <p:nvPr/>
          </p:nvSpPr>
          <p:spPr>
            <a:xfrm>
              <a:off x="12076290" y="33370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34" name="object 1034"/>
          <p:cNvSpPr/>
          <p:nvPr/>
        </p:nvSpPr>
        <p:spPr>
          <a:xfrm>
            <a:off x="12078313" y="322171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" name="object 1035"/>
          <p:cNvSpPr/>
          <p:nvPr/>
        </p:nvSpPr>
        <p:spPr>
          <a:xfrm>
            <a:off x="12078313" y="306182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036" name="object 1036"/>
          <p:cNvGrpSpPr/>
          <p:nvPr/>
        </p:nvGrpSpPr>
        <p:grpSpPr>
          <a:xfrm>
            <a:off x="12076290" y="2857413"/>
            <a:ext cx="4445" cy="164465"/>
            <a:chOff x="12076290" y="2857413"/>
            <a:chExt cx="4445" cy="164465"/>
          </a:xfrm>
        </p:grpSpPr>
        <p:sp>
          <p:nvSpPr>
            <p:cNvPr id="1037" name="object 1037"/>
            <p:cNvSpPr/>
            <p:nvPr/>
          </p:nvSpPr>
          <p:spPr>
            <a:xfrm>
              <a:off x="12076290" y="30173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8" name="object 1038"/>
            <p:cNvSpPr/>
            <p:nvPr/>
          </p:nvSpPr>
          <p:spPr>
            <a:xfrm>
              <a:off x="12078314" y="290193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9" name="object 1039"/>
            <p:cNvSpPr/>
            <p:nvPr/>
          </p:nvSpPr>
          <p:spPr>
            <a:xfrm>
              <a:off x="12076290" y="28574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40" name="object 1040"/>
          <p:cNvSpPr/>
          <p:nvPr/>
        </p:nvSpPr>
        <p:spPr>
          <a:xfrm>
            <a:off x="12078313" y="274205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" name="object 1041"/>
          <p:cNvSpPr/>
          <p:nvPr/>
        </p:nvSpPr>
        <p:spPr>
          <a:xfrm>
            <a:off x="12078313" y="258216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042" name="object 1042"/>
          <p:cNvGrpSpPr/>
          <p:nvPr/>
        </p:nvGrpSpPr>
        <p:grpSpPr>
          <a:xfrm>
            <a:off x="12076290" y="2217859"/>
            <a:ext cx="4445" cy="323850"/>
            <a:chOff x="12076290" y="2217859"/>
            <a:chExt cx="4445" cy="323850"/>
          </a:xfrm>
        </p:grpSpPr>
        <p:sp>
          <p:nvSpPr>
            <p:cNvPr id="1043" name="object 1043"/>
            <p:cNvSpPr/>
            <p:nvPr/>
          </p:nvSpPr>
          <p:spPr>
            <a:xfrm>
              <a:off x="12076290" y="253763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4" name="object 1044"/>
            <p:cNvSpPr/>
            <p:nvPr/>
          </p:nvSpPr>
          <p:spPr>
            <a:xfrm>
              <a:off x="12078314" y="242227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5" name="object 1045"/>
            <p:cNvSpPr/>
            <p:nvPr/>
          </p:nvSpPr>
          <p:spPr>
            <a:xfrm>
              <a:off x="12076290" y="23777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6" name="object 1046"/>
            <p:cNvSpPr/>
            <p:nvPr/>
          </p:nvSpPr>
          <p:spPr>
            <a:xfrm>
              <a:off x="12078314" y="226238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7" name="object 1047"/>
            <p:cNvSpPr/>
            <p:nvPr/>
          </p:nvSpPr>
          <p:spPr>
            <a:xfrm>
              <a:off x="12076290" y="221785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48" name="object 1048"/>
          <p:cNvSpPr/>
          <p:nvPr/>
        </p:nvSpPr>
        <p:spPr>
          <a:xfrm>
            <a:off x="12078313" y="210249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9" name="object 1049"/>
          <p:cNvSpPr/>
          <p:nvPr/>
        </p:nvSpPr>
        <p:spPr>
          <a:xfrm>
            <a:off x="12078313" y="194260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0" name="object 1050"/>
          <p:cNvSpPr/>
          <p:nvPr/>
        </p:nvSpPr>
        <p:spPr>
          <a:xfrm>
            <a:off x="12078313" y="178272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" name="object 1051"/>
          <p:cNvSpPr/>
          <p:nvPr/>
        </p:nvSpPr>
        <p:spPr>
          <a:xfrm>
            <a:off x="12078313" y="162283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052" name="object 1052"/>
          <p:cNvGrpSpPr/>
          <p:nvPr/>
        </p:nvGrpSpPr>
        <p:grpSpPr>
          <a:xfrm>
            <a:off x="12076290" y="1179597"/>
            <a:ext cx="4445" cy="403860"/>
            <a:chOff x="12076290" y="1179597"/>
            <a:chExt cx="4445" cy="403860"/>
          </a:xfrm>
        </p:grpSpPr>
        <p:sp>
          <p:nvSpPr>
            <p:cNvPr id="1053" name="object 1053"/>
            <p:cNvSpPr/>
            <p:nvPr/>
          </p:nvSpPr>
          <p:spPr>
            <a:xfrm>
              <a:off x="12076290" y="157931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4" name="object 1054"/>
            <p:cNvSpPr/>
            <p:nvPr/>
          </p:nvSpPr>
          <p:spPr>
            <a:xfrm>
              <a:off x="12078314" y="146294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5" name="object 1055"/>
            <p:cNvSpPr/>
            <p:nvPr/>
          </p:nvSpPr>
          <p:spPr>
            <a:xfrm>
              <a:off x="12076290" y="14194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6" name="object 1056"/>
            <p:cNvSpPr/>
            <p:nvPr/>
          </p:nvSpPr>
          <p:spPr>
            <a:xfrm>
              <a:off x="12078314" y="130305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7" name="object 1057"/>
            <p:cNvSpPr/>
            <p:nvPr/>
          </p:nvSpPr>
          <p:spPr>
            <a:xfrm>
              <a:off x="12076290" y="12595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8" name="object 1058"/>
            <p:cNvSpPr/>
            <p:nvPr/>
          </p:nvSpPr>
          <p:spPr>
            <a:xfrm>
              <a:off x="12078314" y="1179597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w="0" h="48894">
                  <a:moveTo>
                    <a:pt x="0" y="4857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059" name="object 1059"/>
          <p:cNvGrpSpPr/>
          <p:nvPr/>
        </p:nvGrpSpPr>
        <p:grpSpPr>
          <a:xfrm>
            <a:off x="12076290" y="6141195"/>
            <a:ext cx="4445" cy="165100"/>
            <a:chOff x="12076290" y="6141195"/>
            <a:chExt cx="4445" cy="165100"/>
          </a:xfrm>
        </p:grpSpPr>
        <p:sp>
          <p:nvSpPr>
            <p:cNvPr id="1060" name="object 1060"/>
            <p:cNvSpPr/>
            <p:nvPr/>
          </p:nvSpPr>
          <p:spPr>
            <a:xfrm>
              <a:off x="12078313" y="614119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1" name="object 1061"/>
            <p:cNvSpPr/>
            <p:nvPr/>
          </p:nvSpPr>
          <p:spPr>
            <a:xfrm>
              <a:off x="12078313" y="6141195"/>
              <a:ext cx="0" cy="165100"/>
            </a:xfrm>
            <a:custGeom>
              <a:avLst/>
              <a:gdLst/>
              <a:ahLst/>
              <a:cxnLst/>
              <a:rect l="l" t="t" r="r" b="b"/>
              <a:pathLst>
                <a:path w="0" h="165100">
                  <a:moveTo>
                    <a:pt x="0" y="0"/>
                  </a:moveTo>
                  <a:lnTo>
                    <a:pt x="0" y="31370"/>
                  </a:lnTo>
                </a:path>
                <a:path w="0" h="165100">
                  <a:moveTo>
                    <a:pt x="0" y="65776"/>
                  </a:moveTo>
                  <a:lnTo>
                    <a:pt x="0" y="99171"/>
                  </a:lnTo>
                </a:path>
                <a:path w="0" h="165100">
                  <a:moveTo>
                    <a:pt x="0" y="132565"/>
                  </a:moveTo>
                  <a:lnTo>
                    <a:pt x="0" y="16494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062" name="object 1062"/>
          <p:cNvGrpSpPr/>
          <p:nvPr/>
        </p:nvGrpSpPr>
        <p:grpSpPr>
          <a:xfrm>
            <a:off x="11497454" y="6054167"/>
            <a:ext cx="4445" cy="252095"/>
            <a:chOff x="11497454" y="6054167"/>
            <a:chExt cx="4445" cy="252095"/>
          </a:xfrm>
        </p:grpSpPr>
        <p:sp>
          <p:nvSpPr>
            <p:cNvPr id="1063" name="object 1063"/>
            <p:cNvSpPr/>
            <p:nvPr/>
          </p:nvSpPr>
          <p:spPr>
            <a:xfrm>
              <a:off x="11499478" y="6257569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w="0" h="48895">
                  <a:moveTo>
                    <a:pt x="0" y="4857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4" name="object 1064"/>
            <p:cNvSpPr/>
            <p:nvPr/>
          </p:nvSpPr>
          <p:spPr>
            <a:xfrm>
              <a:off x="11497454" y="621405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5" name="object 1065"/>
            <p:cNvSpPr/>
            <p:nvPr/>
          </p:nvSpPr>
          <p:spPr>
            <a:xfrm>
              <a:off x="11499478" y="6097681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89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6" name="object 1066"/>
            <p:cNvSpPr/>
            <p:nvPr/>
          </p:nvSpPr>
          <p:spPr>
            <a:xfrm>
              <a:off x="11497454" y="605416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67" name="object 1067"/>
          <p:cNvSpPr/>
          <p:nvPr/>
        </p:nvSpPr>
        <p:spPr>
          <a:xfrm>
            <a:off x="11499477" y="593880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" name="object 1068"/>
          <p:cNvSpPr/>
          <p:nvPr/>
        </p:nvSpPr>
        <p:spPr>
          <a:xfrm>
            <a:off x="11499477" y="577891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069" name="object 1069"/>
          <p:cNvGrpSpPr/>
          <p:nvPr/>
        </p:nvGrpSpPr>
        <p:grpSpPr>
          <a:xfrm>
            <a:off x="11497454" y="5414614"/>
            <a:ext cx="4445" cy="323850"/>
            <a:chOff x="11497454" y="5414614"/>
            <a:chExt cx="4445" cy="323850"/>
          </a:xfrm>
        </p:grpSpPr>
        <p:sp>
          <p:nvSpPr>
            <p:cNvPr id="1070" name="object 1070"/>
            <p:cNvSpPr/>
            <p:nvPr/>
          </p:nvSpPr>
          <p:spPr>
            <a:xfrm>
              <a:off x="11497454" y="573439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1" name="object 1071"/>
            <p:cNvSpPr/>
            <p:nvPr/>
          </p:nvSpPr>
          <p:spPr>
            <a:xfrm>
              <a:off x="11499478" y="561902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2" name="object 1072"/>
            <p:cNvSpPr/>
            <p:nvPr/>
          </p:nvSpPr>
          <p:spPr>
            <a:xfrm>
              <a:off x="11497454" y="55745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3" name="object 1073"/>
            <p:cNvSpPr/>
            <p:nvPr/>
          </p:nvSpPr>
          <p:spPr>
            <a:xfrm>
              <a:off x="11499478" y="545914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4" name="object 1074"/>
            <p:cNvSpPr/>
            <p:nvPr/>
          </p:nvSpPr>
          <p:spPr>
            <a:xfrm>
              <a:off x="11497454" y="54146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75" name="object 1075"/>
          <p:cNvSpPr/>
          <p:nvPr/>
        </p:nvSpPr>
        <p:spPr>
          <a:xfrm>
            <a:off x="11499477" y="529925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6" name="object 1076"/>
          <p:cNvSpPr/>
          <p:nvPr/>
        </p:nvSpPr>
        <p:spPr>
          <a:xfrm>
            <a:off x="11499477" y="513936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077" name="object 1077"/>
          <p:cNvGrpSpPr/>
          <p:nvPr/>
        </p:nvGrpSpPr>
        <p:grpSpPr>
          <a:xfrm>
            <a:off x="11497454" y="4934949"/>
            <a:ext cx="4445" cy="164465"/>
            <a:chOff x="11497454" y="4934949"/>
            <a:chExt cx="4445" cy="164465"/>
          </a:xfrm>
        </p:grpSpPr>
        <p:sp>
          <p:nvSpPr>
            <p:cNvPr id="1078" name="object 1078"/>
            <p:cNvSpPr/>
            <p:nvPr/>
          </p:nvSpPr>
          <p:spPr>
            <a:xfrm>
              <a:off x="11497454" y="50948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9" name="object 1079"/>
            <p:cNvSpPr/>
            <p:nvPr/>
          </p:nvSpPr>
          <p:spPr>
            <a:xfrm>
              <a:off x="11499478" y="497947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0" name="object 1080"/>
            <p:cNvSpPr/>
            <p:nvPr/>
          </p:nvSpPr>
          <p:spPr>
            <a:xfrm>
              <a:off x="11497454" y="49349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81" name="object 1081"/>
          <p:cNvSpPr/>
          <p:nvPr/>
        </p:nvSpPr>
        <p:spPr>
          <a:xfrm>
            <a:off x="11499477" y="481958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" name="object 1082"/>
          <p:cNvSpPr/>
          <p:nvPr/>
        </p:nvSpPr>
        <p:spPr>
          <a:xfrm>
            <a:off x="11499477" y="465969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083" name="object 1083"/>
          <p:cNvGrpSpPr/>
          <p:nvPr/>
        </p:nvGrpSpPr>
        <p:grpSpPr>
          <a:xfrm>
            <a:off x="11497454" y="4456296"/>
            <a:ext cx="4445" cy="163195"/>
            <a:chOff x="11497454" y="4456296"/>
            <a:chExt cx="4445" cy="163195"/>
          </a:xfrm>
        </p:grpSpPr>
        <p:sp>
          <p:nvSpPr>
            <p:cNvPr id="1084" name="object 1084"/>
            <p:cNvSpPr/>
            <p:nvPr/>
          </p:nvSpPr>
          <p:spPr>
            <a:xfrm>
              <a:off x="11497454" y="461517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5" name="object 1085"/>
            <p:cNvSpPr/>
            <p:nvPr/>
          </p:nvSpPr>
          <p:spPr>
            <a:xfrm>
              <a:off x="11499478" y="449980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6" name="object 1086"/>
            <p:cNvSpPr/>
            <p:nvPr/>
          </p:nvSpPr>
          <p:spPr>
            <a:xfrm>
              <a:off x="11497454" y="445629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87" name="object 1087"/>
          <p:cNvSpPr/>
          <p:nvPr/>
        </p:nvSpPr>
        <p:spPr>
          <a:xfrm>
            <a:off x="11499477" y="433992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" name="object 1088"/>
          <p:cNvSpPr/>
          <p:nvPr/>
        </p:nvSpPr>
        <p:spPr>
          <a:xfrm>
            <a:off x="11499477" y="418003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" name="object 1089"/>
          <p:cNvSpPr/>
          <p:nvPr/>
        </p:nvSpPr>
        <p:spPr>
          <a:xfrm>
            <a:off x="11499477" y="402014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090" name="object 1090"/>
          <p:cNvGrpSpPr/>
          <p:nvPr/>
        </p:nvGrpSpPr>
        <p:grpSpPr>
          <a:xfrm>
            <a:off x="11497454" y="3816742"/>
            <a:ext cx="4445" cy="164465"/>
            <a:chOff x="11497454" y="3816742"/>
            <a:chExt cx="4445" cy="164465"/>
          </a:xfrm>
        </p:grpSpPr>
        <p:sp>
          <p:nvSpPr>
            <p:cNvPr id="1091" name="object 1091"/>
            <p:cNvSpPr/>
            <p:nvPr/>
          </p:nvSpPr>
          <p:spPr>
            <a:xfrm>
              <a:off x="11497454" y="39766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2" name="object 1092"/>
            <p:cNvSpPr/>
            <p:nvPr/>
          </p:nvSpPr>
          <p:spPr>
            <a:xfrm>
              <a:off x="11499478" y="386025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3" name="object 1093"/>
            <p:cNvSpPr/>
            <p:nvPr/>
          </p:nvSpPr>
          <p:spPr>
            <a:xfrm>
              <a:off x="11497454" y="38167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94" name="object 1094"/>
          <p:cNvSpPr/>
          <p:nvPr/>
        </p:nvSpPr>
        <p:spPr>
          <a:xfrm>
            <a:off x="11499477" y="3700368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5" name="object 1095"/>
          <p:cNvSpPr/>
          <p:nvPr/>
        </p:nvSpPr>
        <p:spPr>
          <a:xfrm>
            <a:off x="11499477" y="3540480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" name="object 1096"/>
          <p:cNvSpPr/>
          <p:nvPr/>
        </p:nvSpPr>
        <p:spPr>
          <a:xfrm>
            <a:off x="11499477" y="338160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" name="object 1097"/>
          <p:cNvSpPr/>
          <p:nvPr/>
        </p:nvSpPr>
        <p:spPr>
          <a:xfrm>
            <a:off x="11499477" y="322171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098" name="object 1098"/>
          <p:cNvGrpSpPr/>
          <p:nvPr/>
        </p:nvGrpSpPr>
        <p:grpSpPr>
          <a:xfrm>
            <a:off x="11497454" y="3017301"/>
            <a:ext cx="4445" cy="164465"/>
            <a:chOff x="11497454" y="3017301"/>
            <a:chExt cx="4445" cy="164465"/>
          </a:xfrm>
        </p:grpSpPr>
        <p:sp>
          <p:nvSpPr>
            <p:cNvPr id="1099" name="object 1099"/>
            <p:cNvSpPr/>
            <p:nvPr/>
          </p:nvSpPr>
          <p:spPr>
            <a:xfrm>
              <a:off x="11497454" y="31771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0" name="object 1100"/>
            <p:cNvSpPr/>
            <p:nvPr/>
          </p:nvSpPr>
          <p:spPr>
            <a:xfrm>
              <a:off x="11499478" y="306182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1" name="object 1101"/>
            <p:cNvSpPr/>
            <p:nvPr/>
          </p:nvSpPr>
          <p:spPr>
            <a:xfrm>
              <a:off x="11497454" y="30173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02" name="object 1102"/>
          <p:cNvSpPr/>
          <p:nvPr/>
        </p:nvSpPr>
        <p:spPr>
          <a:xfrm>
            <a:off x="11499477" y="290193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3" name="object 1103"/>
          <p:cNvSpPr/>
          <p:nvPr/>
        </p:nvSpPr>
        <p:spPr>
          <a:xfrm>
            <a:off x="11499477" y="274205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" name="object 1104"/>
          <p:cNvSpPr/>
          <p:nvPr/>
        </p:nvSpPr>
        <p:spPr>
          <a:xfrm>
            <a:off x="11499477" y="258216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105" name="object 1105"/>
          <p:cNvGrpSpPr/>
          <p:nvPr/>
        </p:nvGrpSpPr>
        <p:grpSpPr>
          <a:xfrm>
            <a:off x="11497454" y="2377748"/>
            <a:ext cx="4445" cy="164465"/>
            <a:chOff x="11497454" y="2377748"/>
            <a:chExt cx="4445" cy="164465"/>
          </a:xfrm>
        </p:grpSpPr>
        <p:sp>
          <p:nvSpPr>
            <p:cNvPr id="1106" name="object 1106"/>
            <p:cNvSpPr/>
            <p:nvPr/>
          </p:nvSpPr>
          <p:spPr>
            <a:xfrm>
              <a:off x="11497454" y="253763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7" name="object 1107"/>
            <p:cNvSpPr/>
            <p:nvPr/>
          </p:nvSpPr>
          <p:spPr>
            <a:xfrm>
              <a:off x="11499478" y="242227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8" name="object 1108"/>
            <p:cNvSpPr/>
            <p:nvPr/>
          </p:nvSpPr>
          <p:spPr>
            <a:xfrm>
              <a:off x="11497454" y="23777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09" name="object 1109"/>
          <p:cNvSpPr/>
          <p:nvPr/>
        </p:nvSpPr>
        <p:spPr>
          <a:xfrm>
            <a:off x="11499477" y="226238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" name="object 1110"/>
          <p:cNvSpPr/>
          <p:nvPr/>
        </p:nvSpPr>
        <p:spPr>
          <a:xfrm>
            <a:off x="11499477" y="210249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111" name="object 1111"/>
          <p:cNvGrpSpPr/>
          <p:nvPr/>
        </p:nvGrpSpPr>
        <p:grpSpPr>
          <a:xfrm>
            <a:off x="11497454" y="1899095"/>
            <a:ext cx="4445" cy="163195"/>
            <a:chOff x="11497454" y="1899095"/>
            <a:chExt cx="4445" cy="163195"/>
          </a:xfrm>
        </p:grpSpPr>
        <p:sp>
          <p:nvSpPr>
            <p:cNvPr id="1112" name="object 1112"/>
            <p:cNvSpPr/>
            <p:nvPr/>
          </p:nvSpPr>
          <p:spPr>
            <a:xfrm>
              <a:off x="11497454" y="205797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3" name="object 1113"/>
            <p:cNvSpPr/>
            <p:nvPr/>
          </p:nvSpPr>
          <p:spPr>
            <a:xfrm>
              <a:off x="11499478" y="194260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4" name="object 1114"/>
            <p:cNvSpPr/>
            <p:nvPr/>
          </p:nvSpPr>
          <p:spPr>
            <a:xfrm>
              <a:off x="11497454" y="18990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15" name="object 1115"/>
          <p:cNvSpPr/>
          <p:nvPr/>
        </p:nvSpPr>
        <p:spPr>
          <a:xfrm>
            <a:off x="11499477" y="178272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" name="object 1116"/>
          <p:cNvSpPr/>
          <p:nvPr/>
        </p:nvSpPr>
        <p:spPr>
          <a:xfrm>
            <a:off x="11499477" y="162283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117" name="object 1117"/>
          <p:cNvGrpSpPr/>
          <p:nvPr/>
        </p:nvGrpSpPr>
        <p:grpSpPr>
          <a:xfrm>
            <a:off x="11497454" y="1179597"/>
            <a:ext cx="4445" cy="403860"/>
            <a:chOff x="11497454" y="1179597"/>
            <a:chExt cx="4445" cy="403860"/>
          </a:xfrm>
        </p:grpSpPr>
        <p:sp>
          <p:nvSpPr>
            <p:cNvPr id="1118" name="object 1118"/>
            <p:cNvSpPr/>
            <p:nvPr/>
          </p:nvSpPr>
          <p:spPr>
            <a:xfrm>
              <a:off x="11497454" y="157931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9" name="object 1119"/>
            <p:cNvSpPr/>
            <p:nvPr/>
          </p:nvSpPr>
          <p:spPr>
            <a:xfrm>
              <a:off x="11499478" y="146294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0" name="object 1120"/>
            <p:cNvSpPr/>
            <p:nvPr/>
          </p:nvSpPr>
          <p:spPr>
            <a:xfrm>
              <a:off x="11497454" y="14194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1" name="object 1121"/>
            <p:cNvSpPr/>
            <p:nvPr/>
          </p:nvSpPr>
          <p:spPr>
            <a:xfrm>
              <a:off x="11499478" y="130305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2" name="object 1122"/>
            <p:cNvSpPr/>
            <p:nvPr/>
          </p:nvSpPr>
          <p:spPr>
            <a:xfrm>
              <a:off x="11497454" y="12595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3" name="object 1123"/>
            <p:cNvSpPr/>
            <p:nvPr/>
          </p:nvSpPr>
          <p:spPr>
            <a:xfrm>
              <a:off x="11499478" y="1179597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w="0" h="48894">
                  <a:moveTo>
                    <a:pt x="0" y="4857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24" name="object 1124"/>
          <p:cNvGrpSpPr/>
          <p:nvPr/>
        </p:nvGrpSpPr>
        <p:grpSpPr>
          <a:xfrm>
            <a:off x="11497454" y="6141195"/>
            <a:ext cx="4445" cy="165100"/>
            <a:chOff x="11497454" y="6141195"/>
            <a:chExt cx="4445" cy="165100"/>
          </a:xfrm>
        </p:grpSpPr>
        <p:sp>
          <p:nvSpPr>
            <p:cNvPr id="1125" name="object 1125"/>
            <p:cNvSpPr/>
            <p:nvPr/>
          </p:nvSpPr>
          <p:spPr>
            <a:xfrm>
              <a:off x="11499477" y="614119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6" name="object 1126"/>
            <p:cNvSpPr/>
            <p:nvPr/>
          </p:nvSpPr>
          <p:spPr>
            <a:xfrm>
              <a:off x="11499477" y="6141195"/>
              <a:ext cx="0" cy="165100"/>
            </a:xfrm>
            <a:custGeom>
              <a:avLst/>
              <a:gdLst/>
              <a:ahLst/>
              <a:cxnLst/>
              <a:rect l="l" t="t" r="r" b="b"/>
              <a:pathLst>
                <a:path w="0" h="165100">
                  <a:moveTo>
                    <a:pt x="0" y="0"/>
                  </a:moveTo>
                  <a:lnTo>
                    <a:pt x="0" y="31370"/>
                  </a:lnTo>
                </a:path>
                <a:path w="0" h="165100">
                  <a:moveTo>
                    <a:pt x="0" y="65776"/>
                  </a:moveTo>
                  <a:lnTo>
                    <a:pt x="0" y="99171"/>
                  </a:lnTo>
                </a:path>
                <a:path w="0" h="165100">
                  <a:moveTo>
                    <a:pt x="0" y="132565"/>
                  </a:moveTo>
                  <a:lnTo>
                    <a:pt x="0" y="16494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27" name="object 1127"/>
          <p:cNvGrpSpPr/>
          <p:nvPr/>
        </p:nvGrpSpPr>
        <p:grpSpPr>
          <a:xfrm>
            <a:off x="10917605" y="6054167"/>
            <a:ext cx="4445" cy="252095"/>
            <a:chOff x="10917605" y="6054167"/>
            <a:chExt cx="4445" cy="252095"/>
          </a:xfrm>
        </p:grpSpPr>
        <p:sp>
          <p:nvSpPr>
            <p:cNvPr id="1128" name="object 1128"/>
            <p:cNvSpPr/>
            <p:nvPr/>
          </p:nvSpPr>
          <p:spPr>
            <a:xfrm>
              <a:off x="10919629" y="6257569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w="0" h="48895">
                  <a:moveTo>
                    <a:pt x="0" y="4857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9" name="object 1129"/>
            <p:cNvSpPr/>
            <p:nvPr/>
          </p:nvSpPr>
          <p:spPr>
            <a:xfrm>
              <a:off x="10917605" y="621405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0" name="object 1130"/>
            <p:cNvSpPr/>
            <p:nvPr/>
          </p:nvSpPr>
          <p:spPr>
            <a:xfrm>
              <a:off x="10919629" y="6097681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89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1" name="object 1131"/>
            <p:cNvSpPr/>
            <p:nvPr/>
          </p:nvSpPr>
          <p:spPr>
            <a:xfrm>
              <a:off x="10917605" y="605416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32" name="object 1132"/>
          <p:cNvSpPr/>
          <p:nvPr/>
        </p:nvSpPr>
        <p:spPr>
          <a:xfrm>
            <a:off x="10919629" y="593880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" name="object 1133"/>
          <p:cNvSpPr/>
          <p:nvPr/>
        </p:nvSpPr>
        <p:spPr>
          <a:xfrm>
            <a:off x="10919629" y="577891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134" name="object 1134"/>
          <p:cNvGrpSpPr/>
          <p:nvPr/>
        </p:nvGrpSpPr>
        <p:grpSpPr>
          <a:xfrm>
            <a:off x="10917605" y="5414614"/>
            <a:ext cx="4445" cy="323850"/>
            <a:chOff x="10917605" y="5414614"/>
            <a:chExt cx="4445" cy="323850"/>
          </a:xfrm>
        </p:grpSpPr>
        <p:sp>
          <p:nvSpPr>
            <p:cNvPr id="1135" name="object 1135"/>
            <p:cNvSpPr/>
            <p:nvPr/>
          </p:nvSpPr>
          <p:spPr>
            <a:xfrm>
              <a:off x="10917605" y="573439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6" name="object 1136"/>
            <p:cNvSpPr/>
            <p:nvPr/>
          </p:nvSpPr>
          <p:spPr>
            <a:xfrm>
              <a:off x="10919629" y="561902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7" name="object 1137"/>
            <p:cNvSpPr/>
            <p:nvPr/>
          </p:nvSpPr>
          <p:spPr>
            <a:xfrm>
              <a:off x="10917605" y="55745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8" name="object 1138"/>
            <p:cNvSpPr/>
            <p:nvPr/>
          </p:nvSpPr>
          <p:spPr>
            <a:xfrm>
              <a:off x="10919629" y="545914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9" name="object 1139"/>
            <p:cNvSpPr/>
            <p:nvPr/>
          </p:nvSpPr>
          <p:spPr>
            <a:xfrm>
              <a:off x="10917605" y="54146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40" name="object 1140"/>
          <p:cNvSpPr/>
          <p:nvPr/>
        </p:nvSpPr>
        <p:spPr>
          <a:xfrm>
            <a:off x="10919629" y="529925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" name="object 1141"/>
          <p:cNvSpPr/>
          <p:nvPr/>
        </p:nvSpPr>
        <p:spPr>
          <a:xfrm>
            <a:off x="10919629" y="513936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142" name="object 1142"/>
          <p:cNvGrpSpPr/>
          <p:nvPr/>
        </p:nvGrpSpPr>
        <p:grpSpPr>
          <a:xfrm>
            <a:off x="10917605" y="4934949"/>
            <a:ext cx="4445" cy="164465"/>
            <a:chOff x="10917605" y="4934949"/>
            <a:chExt cx="4445" cy="164465"/>
          </a:xfrm>
        </p:grpSpPr>
        <p:sp>
          <p:nvSpPr>
            <p:cNvPr id="1143" name="object 1143"/>
            <p:cNvSpPr/>
            <p:nvPr/>
          </p:nvSpPr>
          <p:spPr>
            <a:xfrm>
              <a:off x="10917605" y="50948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4" name="object 1144"/>
            <p:cNvSpPr/>
            <p:nvPr/>
          </p:nvSpPr>
          <p:spPr>
            <a:xfrm>
              <a:off x="10919629" y="497947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5" name="object 1145"/>
            <p:cNvSpPr/>
            <p:nvPr/>
          </p:nvSpPr>
          <p:spPr>
            <a:xfrm>
              <a:off x="10917605" y="49349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46" name="object 1146"/>
          <p:cNvSpPr/>
          <p:nvPr/>
        </p:nvSpPr>
        <p:spPr>
          <a:xfrm>
            <a:off x="10919629" y="481958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" name="object 1147"/>
          <p:cNvSpPr/>
          <p:nvPr/>
        </p:nvSpPr>
        <p:spPr>
          <a:xfrm>
            <a:off x="10919629" y="465969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" name="object 1148"/>
          <p:cNvSpPr/>
          <p:nvPr/>
        </p:nvSpPr>
        <p:spPr>
          <a:xfrm>
            <a:off x="10919629" y="449981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" name="object 1149"/>
          <p:cNvSpPr/>
          <p:nvPr/>
        </p:nvSpPr>
        <p:spPr>
          <a:xfrm>
            <a:off x="10919629" y="433992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" name="object 1150"/>
          <p:cNvSpPr/>
          <p:nvPr/>
        </p:nvSpPr>
        <p:spPr>
          <a:xfrm>
            <a:off x="10919629" y="418003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" name="object 1151"/>
          <p:cNvSpPr/>
          <p:nvPr/>
        </p:nvSpPr>
        <p:spPr>
          <a:xfrm>
            <a:off x="10919629" y="402014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152" name="object 1152"/>
          <p:cNvGrpSpPr/>
          <p:nvPr/>
        </p:nvGrpSpPr>
        <p:grpSpPr>
          <a:xfrm>
            <a:off x="10917605" y="3816742"/>
            <a:ext cx="4445" cy="164465"/>
            <a:chOff x="10917605" y="3816742"/>
            <a:chExt cx="4445" cy="164465"/>
          </a:xfrm>
        </p:grpSpPr>
        <p:sp>
          <p:nvSpPr>
            <p:cNvPr id="1153" name="object 1153"/>
            <p:cNvSpPr/>
            <p:nvPr/>
          </p:nvSpPr>
          <p:spPr>
            <a:xfrm>
              <a:off x="10917605" y="39766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4" name="object 1154"/>
            <p:cNvSpPr/>
            <p:nvPr/>
          </p:nvSpPr>
          <p:spPr>
            <a:xfrm>
              <a:off x="10919629" y="386025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5" name="object 1155"/>
            <p:cNvSpPr/>
            <p:nvPr/>
          </p:nvSpPr>
          <p:spPr>
            <a:xfrm>
              <a:off x="10917605" y="38167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56" name="object 1156"/>
          <p:cNvSpPr/>
          <p:nvPr/>
        </p:nvSpPr>
        <p:spPr>
          <a:xfrm>
            <a:off x="10919629" y="3700368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7" name="object 1157"/>
          <p:cNvSpPr/>
          <p:nvPr/>
        </p:nvSpPr>
        <p:spPr>
          <a:xfrm>
            <a:off x="10919629" y="3540480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8" name="object 1158"/>
          <p:cNvSpPr/>
          <p:nvPr/>
        </p:nvSpPr>
        <p:spPr>
          <a:xfrm>
            <a:off x="10919629" y="338160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" name="object 1159"/>
          <p:cNvSpPr/>
          <p:nvPr/>
        </p:nvSpPr>
        <p:spPr>
          <a:xfrm>
            <a:off x="10919629" y="322171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160" name="object 1160"/>
          <p:cNvGrpSpPr/>
          <p:nvPr/>
        </p:nvGrpSpPr>
        <p:grpSpPr>
          <a:xfrm>
            <a:off x="10917605" y="3017301"/>
            <a:ext cx="4445" cy="164465"/>
            <a:chOff x="10917605" y="3017301"/>
            <a:chExt cx="4445" cy="164465"/>
          </a:xfrm>
        </p:grpSpPr>
        <p:sp>
          <p:nvSpPr>
            <p:cNvPr id="1161" name="object 1161"/>
            <p:cNvSpPr/>
            <p:nvPr/>
          </p:nvSpPr>
          <p:spPr>
            <a:xfrm>
              <a:off x="10917605" y="31771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2" name="object 1162"/>
            <p:cNvSpPr/>
            <p:nvPr/>
          </p:nvSpPr>
          <p:spPr>
            <a:xfrm>
              <a:off x="10919629" y="306182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3" name="object 1163"/>
            <p:cNvSpPr/>
            <p:nvPr/>
          </p:nvSpPr>
          <p:spPr>
            <a:xfrm>
              <a:off x="10917605" y="30173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64" name="object 1164"/>
          <p:cNvSpPr/>
          <p:nvPr/>
        </p:nvSpPr>
        <p:spPr>
          <a:xfrm>
            <a:off x="10919629" y="290193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5" name="object 1165"/>
          <p:cNvSpPr/>
          <p:nvPr/>
        </p:nvSpPr>
        <p:spPr>
          <a:xfrm>
            <a:off x="10919629" y="274205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6" name="object 1166"/>
          <p:cNvSpPr/>
          <p:nvPr/>
        </p:nvSpPr>
        <p:spPr>
          <a:xfrm>
            <a:off x="10919629" y="258216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" name="object 1167"/>
          <p:cNvSpPr/>
          <p:nvPr/>
        </p:nvSpPr>
        <p:spPr>
          <a:xfrm>
            <a:off x="10919629" y="242227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8" name="object 1168"/>
          <p:cNvSpPr/>
          <p:nvPr/>
        </p:nvSpPr>
        <p:spPr>
          <a:xfrm>
            <a:off x="10919629" y="226238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9" name="object 1169"/>
          <p:cNvSpPr/>
          <p:nvPr/>
        </p:nvSpPr>
        <p:spPr>
          <a:xfrm>
            <a:off x="10919629" y="210249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170" name="object 1170"/>
          <p:cNvGrpSpPr/>
          <p:nvPr/>
        </p:nvGrpSpPr>
        <p:grpSpPr>
          <a:xfrm>
            <a:off x="10917605" y="1899095"/>
            <a:ext cx="4445" cy="163195"/>
            <a:chOff x="10917605" y="1899095"/>
            <a:chExt cx="4445" cy="163195"/>
          </a:xfrm>
        </p:grpSpPr>
        <p:sp>
          <p:nvSpPr>
            <p:cNvPr id="1171" name="object 1171"/>
            <p:cNvSpPr/>
            <p:nvPr/>
          </p:nvSpPr>
          <p:spPr>
            <a:xfrm>
              <a:off x="10917605" y="205797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2" name="object 1172"/>
            <p:cNvSpPr/>
            <p:nvPr/>
          </p:nvSpPr>
          <p:spPr>
            <a:xfrm>
              <a:off x="10919629" y="194260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3" name="object 1173"/>
            <p:cNvSpPr/>
            <p:nvPr/>
          </p:nvSpPr>
          <p:spPr>
            <a:xfrm>
              <a:off x="10917605" y="18990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74" name="object 1174"/>
          <p:cNvSpPr/>
          <p:nvPr/>
        </p:nvSpPr>
        <p:spPr>
          <a:xfrm>
            <a:off x="10919629" y="178272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" name="object 1175"/>
          <p:cNvSpPr/>
          <p:nvPr/>
        </p:nvSpPr>
        <p:spPr>
          <a:xfrm>
            <a:off x="10919629" y="162283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176" name="object 1176"/>
          <p:cNvGrpSpPr/>
          <p:nvPr/>
        </p:nvGrpSpPr>
        <p:grpSpPr>
          <a:xfrm>
            <a:off x="10917605" y="1179597"/>
            <a:ext cx="4445" cy="403860"/>
            <a:chOff x="10917605" y="1179597"/>
            <a:chExt cx="4445" cy="403860"/>
          </a:xfrm>
        </p:grpSpPr>
        <p:sp>
          <p:nvSpPr>
            <p:cNvPr id="1177" name="object 1177"/>
            <p:cNvSpPr/>
            <p:nvPr/>
          </p:nvSpPr>
          <p:spPr>
            <a:xfrm>
              <a:off x="10917605" y="157931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8" name="object 1178"/>
            <p:cNvSpPr/>
            <p:nvPr/>
          </p:nvSpPr>
          <p:spPr>
            <a:xfrm>
              <a:off x="10919629" y="146294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9" name="object 1179"/>
            <p:cNvSpPr/>
            <p:nvPr/>
          </p:nvSpPr>
          <p:spPr>
            <a:xfrm>
              <a:off x="10917605" y="14194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0" name="object 1180"/>
            <p:cNvSpPr/>
            <p:nvPr/>
          </p:nvSpPr>
          <p:spPr>
            <a:xfrm>
              <a:off x="10919629" y="130305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1" name="object 1181"/>
            <p:cNvSpPr/>
            <p:nvPr/>
          </p:nvSpPr>
          <p:spPr>
            <a:xfrm>
              <a:off x="10917605" y="12595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2" name="object 1182"/>
            <p:cNvSpPr/>
            <p:nvPr/>
          </p:nvSpPr>
          <p:spPr>
            <a:xfrm>
              <a:off x="10919629" y="1179597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w="0" h="48894">
                  <a:moveTo>
                    <a:pt x="0" y="4857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83" name="object 1183"/>
          <p:cNvGrpSpPr/>
          <p:nvPr/>
        </p:nvGrpSpPr>
        <p:grpSpPr>
          <a:xfrm>
            <a:off x="10917605" y="6141195"/>
            <a:ext cx="4445" cy="165100"/>
            <a:chOff x="10917605" y="6141195"/>
            <a:chExt cx="4445" cy="165100"/>
          </a:xfrm>
        </p:grpSpPr>
        <p:sp>
          <p:nvSpPr>
            <p:cNvPr id="1184" name="object 1184"/>
            <p:cNvSpPr/>
            <p:nvPr/>
          </p:nvSpPr>
          <p:spPr>
            <a:xfrm>
              <a:off x="10919629" y="614119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5" name="object 1185"/>
            <p:cNvSpPr/>
            <p:nvPr/>
          </p:nvSpPr>
          <p:spPr>
            <a:xfrm>
              <a:off x="10919629" y="6141195"/>
              <a:ext cx="0" cy="165100"/>
            </a:xfrm>
            <a:custGeom>
              <a:avLst/>
              <a:gdLst/>
              <a:ahLst/>
              <a:cxnLst/>
              <a:rect l="l" t="t" r="r" b="b"/>
              <a:pathLst>
                <a:path w="0" h="165100">
                  <a:moveTo>
                    <a:pt x="0" y="0"/>
                  </a:moveTo>
                  <a:lnTo>
                    <a:pt x="0" y="31370"/>
                  </a:lnTo>
                </a:path>
                <a:path w="0" h="165100">
                  <a:moveTo>
                    <a:pt x="0" y="65776"/>
                  </a:moveTo>
                  <a:lnTo>
                    <a:pt x="0" y="99171"/>
                  </a:lnTo>
                </a:path>
                <a:path w="0" h="165100">
                  <a:moveTo>
                    <a:pt x="0" y="132565"/>
                  </a:moveTo>
                  <a:lnTo>
                    <a:pt x="0" y="16494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86" name="object 1186"/>
          <p:cNvGrpSpPr/>
          <p:nvPr/>
        </p:nvGrpSpPr>
        <p:grpSpPr>
          <a:xfrm>
            <a:off x="10338769" y="6054167"/>
            <a:ext cx="4445" cy="252095"/>
            <a:chOff x="10338769" y="6054167"/>
            <a:chExt cx="4445" cy="252095"/>
          </a:xfrm>
        </p:grpSpPr>
        <p:sp>
          <p:nvSpPr>
            <p:cNvPr id="1187" name="object 1187"/>
            <p:cNvSpPr/>
            <p:nvPr/>
          </p:nvSpPr>
          <p:spPr>
            <a:xfrm>
              <a:off x="10340793" y="6257569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w="0" h="48895">
                  <a:moveTo>
                    <a:pt x="0" y="4857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8" name="object 1188"/>
            <p:cNvSpPr/>
            <p:nvPr/>
          </p:nvSpPr>
          <p:spPr>
            <a:xfrm>
              <a:off x="10338769" y="621405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9" name="object 1189"/>
            <p:cNvSpPr/>
            <p:nvPr/>
          </p:nvSpPr>
          <p:spPr>
            <a:xfrm>
              <a:off x="10340793" y="6097681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89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0" name="object 1190"/>
            <p:cNvSpPr/>
            <p:nvPr/>
          </p:nvSpPr>
          <p:spPr>
            <a:xfrm>
              <a:off x="10338769" y="605416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91" name="object 1191"/>
          <p:cNvSpPr/>
          <p:nvPr/>
        </p:nvSpPr>
        <p:spPr>
          <a:xfrm>
            <a:off x="10340793" y="593880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2" name="object 1192"/>
          <p:cNvSpPr/>
          <p:nvPr/>
        </p:nvSpPr>
        <p:spPr>
          <a:xfrm>
            <a:off x="10340793" y="577891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193" name="object 1193"/>
          <p:cNvGrpSpPr/>
          <p:nvPr/>
        </p:nvGrpSpPr>
        <p:grpSpPr>
          <a:xfrm>
            <a:off x="10338769" y="5414614"/>
            <a:ext cx="4445" cy="323850"/>
            <a:chOff x="10338769" y="5414614"/>
            <a:chExt cx="4445" cy="323850"/>
          </a:xfrm>
        </p:grpSpPr>
        <p:sp>
          <p:nvSpPr>
            <p:cNvPr id="1194" name="object 1194"/>
            <p:cNvSpPr/>
            <p:nvPr/>
          </p:nvSpPr>
          <p:spPr>
            <a:xfrm>
              <a:off x="10338769" y="573439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5" name="object 1195"/>
            <p:cNvSpPr/>
            <p:nvPr/>
          </p:nvSpPr>
          <p:spPr>
            <a:xfrm>
              <a:off x="10340793" y="561902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6" name="object 1196"/>
            <p:cNvSpPr/>
            <p:nvPr/>
          </p:nvSpPr>
          <p:spPr>
            <a:xfrm>
              <a:off x="10338769" y="55745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7" name="object 1197"/>
            <p:cNvSpPr/>
            <p:nvPr/>
          </p:nvSpPr>
          <p:spPr>
            <a:xfrm>
              <a:off x="10340793" y="545914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8" name="object 1198"/>
            <p:cNvSpPr/>
            <p:nvPr/>
          </p:nvSpPr>
          <p:spPr>
            <a:xfrm>
              <a:off x="10338769" y="54146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99" name="object 1199"/>
          <p:cNvSpPr/>
          <p:nvPr/>
        </p:nvSpPr>
        <p:spPr>
          <a:xfrm>
            <a:off x="10340793" y="529925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0" name="object 1200"/>
          <p:cNvSpPr/>
          <p:nvPr/>
        </p:nvSpPr>
        <p:spPr>
          <a:xfrm>
            <a:off x="10340793" y="513936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201" name="object 1201"/>
          <p:cNvGrpSpPr/>
          <p:nvPr/>
        </p:nvGrpSpPr>
        <p:grpSpPr>
          <a:xfrm>
            <a:off x="10338769" y="4934949"/>
            <a:ext cx="4445" cy="164465"/>
            <a:chOff x="10338769" y="4934949"/>
            <a:chExt cx="4445" cy="164465"/>
          </a:xfrm>
        </p:grpSpPr>
        <p:sp>
          <p:nvSpPr>
            <p:cNvPr id="1202" name="object 1202"/>
            <p:cNvSpPr/>
            <p:nvPr/>
          </p:nvSpPr>
          <p:spPr>
            <a:xfrm>
              <a:off x="10338769" y="50948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3" name="object 1203"/>
            <p:cNvSpPr/>
            <p:nvPr/>
          </p:nvSpPr>
          <p:spPr>
            <a:xfrm>
              <a:off x="10340793" y="497947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4" name="object 1204"/>
            <p:cNvSpPr/>
            <p:nvPr/>
          </p:nvSpPr>
          <p:spPr>
            <a:xfrm>
              <a:off x="10338769" y="49349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05" name="object 1205"/>
          <p:cNvSpPr/>
          <p:nvPr/>
        </p:nvSpPr>
        <p:spPr>
          <a:xfrm>
            <a:off x="10340793" y="481958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" name="object 1206"/>
          <p:cNvSpPr/>
          <p:nvPr/>
        </p:nvSpPr>
        <p:spPr>
          <a:xfrm>
            <a:off x="10340793" y="465969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207" name="object 1207"/>
          <p:cNvGrpSpPr/>
          <p:nvPr/>
        </p:nvGrpSpPr>
        <p:grpSpPr>
          <a:xfrm>
            <a:off x="10338769" y="4456296"/>
            <a:ext cx="4445" cy="163195"/>
            <a:chOff x="10338769" y="4456296"/>
            <a:chExt cx="4445" cy="163195"/>
          </a:xfrm>
        </p:grpSpPr>
        <p:sp>
          <p:nvSpPr>
            <p:cNvPr id="1208" name="object 1208"/>
            <p:cNvSpPr/>
            <p:nvPr/>
          </p:nvSpPr>
          <p:spPr>
            <a:xfrm>
              <a:off x="10338769" y="461517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9" name="object 1209"/>
            <p:cNvSpPr/>
            <p:nvPr/>
          </p:nvSpPr>
          <p:spPr>
            <a:xfrm>
              <a:off x="10340793" y="449980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0" name="object 1210"/>
            <p:cNvSpPr/>
            <p:nvPr/>
          </p:nvSpPr>
          <p:spPr>
            <a:xfrm>
              <a:off x="10338769" y="445629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11" name="object 1211"/>
          <p:cNvSpPr/>
          <p:nvPr/>
        </p:nvSpPr>
        <p:spPr>
          <a:xfrm>
            <a:off x="10340793" y="433992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" name="object 1212"/>
          <p:cNvSpPr/>
          <p:nvPr/>
        </p:nvSpPr>
        <p:spPr>
          <a:xfrm>
            <a:off x="10340793" y="418003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3" name="object 1213"/>
          <p:cNvSpPr/>
          <p:nvPr/>
        </p:nvSpPr>
        <p:spPr>
          <a:xfrm>
            <a:off x="10340793" y="402014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4" name="object 1214"/>
          <p:cNvSpPr/>
          <p:nvPr/>
        </p:nvSpPr>
        <p:spPr>
          <a:xfrm>
            <a:off x="10340793" y="386025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" name="object 1215"/>
          <p:cNvSpPr/>
          <p:nvPr/>
        </p:nvSpPr>
        <p:spPr>
          <a:xfrm>
            <a:off x="10340793" y="3700368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" name="object 1216"/>
          <p:cNvSpPr/>
          <p:nvPr/>
        </p:nvSpPr>
        <p:spPr>
          <a:xfrm>
            <a:off x="10340793" y="3540480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7" name="object 1217"/>
          <p:cNvSpPr/>
          <p:nvPr/>
        </p:nvSpPr>
        <p:spPr>
          <a:xfrm>
            <a:off x="10340793" y="338160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8" name="object 1218"/>
          <p:cNvSpPr/>
          <p:nvPr/>
        </p:nvSpPr>
        <p:spPr>
          <a:xfrm>
            <a:off x="10340793" y="322171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" name="object 1219"/>
          <p:cNvSpPr/>
          <p:nvPr/>
        </p:nvSpPr>
        <p:spPr>
          <a:xfrm>
            <a:off x="10340793" y="306182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0" name="object 1220"/>
          <p:cNvSpPr/>
          <p:nvPr/>
        </p:nvSpPr>
        <p:spPr>
          <a:xfrm>
            <a:off x="10340793" y="290193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" name="object 1221"/>
          <p:cNvSpPr/>
          <p:nvPr/>
        </p:nvSpPr>
        <p:spPr>
          <a:xfrm>
            <a:off x="10340793" y="274205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" name="object 1222"/>
          <p:cNvSpPr/>
          <p:nvPr/>
        </p:nvSpPr>
        <p:spPr>
          <a:xfrm>
            <a:off x="10340793" y="258216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223" name="object 1223"/>
          <p:cNvGrpSpPr/>
          <p:nvPr/>
        </p:nvGrpSpPr>
        <p:grpSpPr>
          <a:xfrm>
            <a:off x="10338769" y="2377748"/>
            <a:ext cx="4445" cy="164465"/>
            <a:chOff x="10338769" y="2377748"/>
            <a:chExt cx="4445" cy="164465"/>
          </a:xfrm>
        </p:grpSpPr>
        <p:sp>
          <p:nvSpPr>
            <p:cNvPr id="1224" name="object 1224"/>
            <p:cNvSpPr/>
            <p:nvPr/>
          </p:nvSpPr>
          <p:spPr>
            <a:xfrm>
              <a:off x="10338769" y="253763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5" name="object 1225"/>
            <p:cNvSpPr/>
            <p:nvPr/>
          </p:nvSpPr>
          <p:spPr>
            <a:xfrm>
              <a:off x="10340793" y="242227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6" name="object 1226"/>
            <p:cNvSpPr/>
            <p:nvPr/>
          </p:nvSpPr>
          <p:spPr>
            <a:xfrm>
              <a:off x="10338769" y="23777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27" name="object 1227"/>
          <p:cNvSpPr/>
          <p:nvPr/>
        </p:nvSpPr>
        <p:spPr>
          <a:xfrm>
            <a:off x="10340793" y="226238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" name="object 1228"/>
          <p:cNvSpPr/>
          <p:nvPr/>
        </p:nvSpPr>
        <p:spPr>
          <a:xfrm>
            <a:off x="10340793" y="210249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229" name="object 1229"/>
          <p:cNvGrpSpPr/>
          <p:nvPr/>
        </p:nvGrpSpPr>
        <p:grpSpPr>
          <a:xfrm>
            <a:off x="10338769" y="1899095"/>
            <a:ext cx="4445" cy="163195"/>
            <a:chOff x="10338769" y="1899095"/>
            <a:chExt cx="4445" cy="163195"/>
          </a:xfrm>
        </p:grpSpPr>
        <p:sp>
          <p:nvSpPr>
            <p:cNvPr id="1230" name="object 1230"/>
            <p:cNvSpPr/>
            <p:nvPr/>
          </p:nvSpPr>
          <p:spPr>
            <a:xfrm>
              <a:off x="10338769" y="205797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1" name="object 1231"/>
            <p:cNvSpPr/>
            <p:nvPr/>
          </p:nvSpPr>
          <p:spPr>
            <a:xfrm>
              <a:off x="10340793" y="194260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2" name="object 1232"/>
            <p:cNvSpPr/>
            <p:nvPr/>
          </p:nvSpPr>
          <p:spPr>
            <a:xfrm>
              <a:off x="10338769" y="18990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33" name="object 1233"/>
          <p:cNvSpPr/>
          <p:nvPr/>
        </p:nvSpPr>
        <p:spPr>
          <a:xfrm>
            <a:off x="10340793" y="178272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" name="object 1234"/>
          <p:cNvSpPr/>
          <p:nvPr/>
        </p:nvSpPr>
        <p:spPr>
          <a:xfrm>
            <a:off x="10340793" y="162283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235" name="object 1235"/>
          <p:cNvGrpSpPr/>
          <p:nvPr/>
        </p:nvGrpSpPr>
        <p:grpSpPr>
          <a:xfrm>
            <a:off x="10338769" y="1179597"/>
            <a:ext cx="4445" cy="403860"/>
            <a:chOff x="10338769" y="1179597"/>
            <a:chExt cx="4445" cy="403860"/>
          </a:xfrm>
        </p:grpSpPr>
        <p:sp>
          <p:nvSpPr>
            <p:cNvPr id="1236" name="object 1236"/>
            <p:cNvSpPr/>
            <p:nvPr/>
          </p:nvSpPr>
          <p:spPr>
            <a:xfrm>
              <a:off x="10338769" y="157931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7" name="object 1237"/>
            <p:cNvSpPr/>
            <p:nvPr/>
          </p:nvSpPr>
          <p:spPr>
            <a:xfrm>
              <a:off x="10340793" y="146294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8" name="object 1238"/>
            <p:cNvSpPr/>
            <p:nvPr/>
          </p:nvSpPr>
          <p:spPr>
            <a:xfrm>
              <a:off x="10338769" y="14194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9" name="object 1239"/>
            <p:cNvSpPr/>
            <p:nvPr/>
          </p:nvSpPr>
          <p:spPr>
            <a:xfrm>
              <a:off x="10340793" y="130305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0" name="object 1240"/>
            <p:cNvSpPr/>
            <p:nvPr/>
          </p:nvSpPr>
          <p:spPr>
            <a:xfrm>
              <a:off x="10338769" y="12595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1" name="object 1241"/>
            <p:cNvSpPr/>
            <p:nvPr/>
          </p:nvSpPr>
          <p:spPr>
            <a:xfrm>
              <a:off x="10340793" y="1179597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w="0" h="48894">
                  <a:moveTo>
                    <a:pt x="0" y="4857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242" name="object 1242"/>
          <p:cNvGrpSpPr/>
          <p:nvPr/>
        </p:nvGrpSpPr>
        <p:grpSpPr>
          <a:xfrm>
            <a:off x="10338769" y="6141195"/>
            <a:ext cx="4445" cy="165100"/>
            <a:chOff x="10338769" y="6141195"/>
            <a:chExt cx="4445" cy="165100"/>
          </a:xfrm>
        </p:grpSpPr>
        <p:sp>
          <p:nvSpPr>
            <p:cNvPr id="1243" name="object 1243"/>
            <p:cNvSpPr/>
            <p:nvPr/>
          </p:nvSpPr>
          <p:spPr>
            <a:xfrm>
              <a:off x="10340793" y="614119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4" name="object 1244"/>
            <p:cNvSpPr/>
            <p:nvPr/>
          </p:nvSpPr>
          <p:spPr>
            <a:xfrm>
              <a:off x="10340793" y="6141195"/>
              <a:ext cx="0" cy="165100"/>
            </a:xfrm>
            <a:custGeom>
              <a:avLst/>
              <a:gdLst/>
              <a:ahLst/>
              <a:cxnLst/>
              <a:rect l="l" t="t" r="r" b="b"/>
              <a:pathLst>
                <a:path w="0" h="165100">
                  <a:moveTo>
                    <a:pt x="0" y="0"/>
                  </a:moveTo>
                  <a:lnTo>
                    <a:pt x="0" y="31370"/>
                  </a:lnTo>
                </a:path>
                <a:path w="0" h="165100">
                  <a:moveTo>
                    <a:pt x="0" y="65776"/>
                  </a:moveTo>
                  <a:lnTo>
                    <a:pt x="0" y="99171"/>
                  </a:lnTo>
                </a:path>
                <a:path w="0" h="165100">
                  <a:moveTo>
                    <a:pt x="0" y="132565"/>
                  </a:moveTo>
                  <a:lnTo>
                    <a:pt x="0" y="16494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245" name="object 1245"/>
          <p:cNvGrpSpPr/>
          <p:nvPr/>
        </p:nvGrpSpPr>
        <p:grpSpPr>
          <a:xfrm>
            <a:off x="9759933" y="6054167"/>
            <a:ext cx="4445" cy="252095"/>
            <a:chOff x="9759933" y="6054167"/>
            <a:chExt cx="4445" cy="252095"/>
          </a:xfrm>
        </p:grpSpPr>
        <p:sp>
          <p:nvSpPr>
            <p:cNvPr id="1246" name="object 1246"/>
            <p:cNvSpPr/>
            <p:nvPr/>
          </p:nvSpPr>
          <p:spPr>
            <a:xfrm>
              <a:off x="9761957" y="6257569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w="0" h="48895">
                  <a:moveTo>
                    <a:pt x="0" y="4857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7" name="object 1247"/>
            <p:cNvSpPr/>
            <p:nvPr/>
          </p:nvSpPr>
          <p:spPr>
            <a:xfrm>
              <a:off x="9759933" y="621405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8" name="object 1248"/>
            <p:cNvSpPr/>
            <p:nvPr/>
          </p:nvSpPr>
          <p:spPr>
            <a:xfrm>
              <a:off x="9761957" y="6097681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89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9" name="object 1249"/>
            <p:cNvSpPr/>
            <p:nvPr/>
          </p:nvSpPr>
          <p:spPr>
            <a:xfrm>
              <a:off x="9759933" y="605416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50" name="object 1250"/>
          <p:cNvSpPr/>
          <p:nvPr/>
        </p:nvSpPr>
        <p:spPr>
          <a:xfrm>
            <a:off x="9761957" y="593880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" name="object 1251"/>
          <p:cNvSpPr/>
          <p:nvPr/>
        </p:nvSpPr>
        <p:spPr>
          <a:xfrm>
            <a:off x="9761957" y="577891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252" name="object 1252"/>
          <p:cNvGrpSpPr/>
          <p:nvPr/>
        </p:nvGrpSpPr>
        <p:grpSpPr>
          <a:xfrm>
            <a:off x="9759933" y="5414614"/>
            <a:ext cx="4445" cy="323850"/>
            <a:chOff x="9759933" y="5414614"/>
            <a:chExt cx="4445" cy="323850"/>
          </a:xfrm>
        </p:grpSpPr>
        <p:sp>
          <p:nvSpPr>
            <p:cNvPr id="1253" name="object 1253"/>
            <p:cNvSpPr/>
            <p:nvPr/>
          </p:nvSpPr>
          <p:spPr>
            <a:xfrm>
              <a:off x="9759933" y="573439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4" name="object 1254"/>
            <p:cNvSpPr/>
            <p:nvPr/>
          </p:nvSpPr>
          <p:spPr>
            <a:xfrm>
              <a:off x="9761957" y="561902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5" name="object 1255"/>
            <p:cNvSpPr/>
            <p:nvPr/>
          </p:nvSpPr>
          <p:spPr>
            <a:xfrm>
              <a:off x="9759933" y="55745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6" name="object 1256"/>
            <p:cNvSpPr/>
            <p:nvPr/>
          </p:nvSpPr>
          <p:spPr>
            <a:xfrm>
              <a:off x="9761957" y="545914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7" name="object 1257"/>
            <p:cNvSpPr/>
            <p:nvPr/>
          </p:nvSpPr>
          <p:spPr>
            <a:xfrm>
              <a:off x="9759933" y="54146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58" name="object 1258"/>
          <p:cNvSpPr/>
          <p:nvPr/>
        </p:nvSpPr>
        <p:spPr>
          <a:xfrm>
            <a:off x="9761957" y="529925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9" name="object 1259"/>
          <p:cNvSpPr/>
          <p:nvPr/>
        </p:nvSpPr>
        <p:spPr>
          <a:xfrm>
            <a:off x="9761957" y="513936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260" name="object 1260"/>
          <p:cNvGrpSpPr/>
          <p:nvPr/>
        </p:nvGrpSpPr>
        <p:grpSpPr>
          <a:xfrm>
            <a:off x="9759933" y="4934949"/>
            <a:ext cx="4445" cy="164465"/>
            <a:chOff x="9759933" y="4934949"/>
            <a:chExt cx="4445" cy="164465"/>
          </a:xfrm>
        </p:grpSpPr>
        <p:sp>
          <p:nvSpPr>
            <p:cNvPr id="1261" name="object 1261"/>
            <p:cNvSpPr/>
            <p:nvPr/>
          </p:nvSpPr>
          <p:spPr>
            <a:xfrm>
              <a:off x="9759933" y="50948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2" name="object 1262"/>
            <p:cNvSpPr/>
            <p:nvPr/>
          </p:nvSpPr>
          <p:spPr>
            <a:xfrm>
              <a:off x="9761957" y="497947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3" name="object 1263"/>
            <p:cNvSpPr/>
            <p:nvPr/>
          </p:nvSpPr>
          <p:spPr>
            <a:xfrm>
              <a:off x="9759933" y="49349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64" name="object 1264"/>
          <p:cNvSpPr/>
          <p:nvPr/>
        </p:nvSpPr>
        <p:spPr>
          <a:xfrm>
            <a:off x="9761957" y="481958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" name="object 1265"/>
          <p:cNvSpPr/>
          <p:nvPr/>
        </p:nvSpPr>
        <p:spPr>
          <a:xfrm>
            <a:off x="9761957" y="465969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266" name="object 1266"/>
          <p:cNvGrpSpPr/>
          <p:nvPr/>
        </p:nvGrpSpPr>
        <p:grpSpPr>
          <a:xfrm>
            <a:off x="9759933" y="4456296"/>
            <a:ext cx="4445" cy="163195"/>
            <a:chOff x="9759933" y="4456296"/>
            <a:chExt cx="4445" cy="163195"/>
          </a:xfrm>
        </p:grpSpPr>
        <p:sp>
          <p:nvSpPr>
            <p:cNvPr id="1267" name="object 1267"/>
            <p:cNvSpPr/>
            <p:nvPr/>
          </p:nvSpPr>
          <p:spPr>
            <a:xfrm>
              <a:off x="9759933" y="461517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8" name="object 1268"/>
            <p:cNvSpPr/>
            <p:nvPr/>
          </p:nvSpPr>
          <p:spPr>
            <a:xfrm>
              <a:off x="9761957" y="449980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9" name="object 1269"/>
            <p:cNvSpPr/>
            <p:nvPr/>
          </p:nvSpPr>
          <p:spPr>
            <a:xfrm>
              <a:off x="9759933" y="445629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70" name="object 1270"/>
          <p:cNvSpPr/>
          <p:nvPr/>
        </p:nvSpPr>
        <p:spPr>
          <a:xfrm>
            <a:off x="9761957" y="433992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" name="object 1271"/>
          <p:cNvSpPr/>
          <p:nvPr/>
        </p:nvSpPr>
        <p:spPr>
          <a:xfrm>
            <a:off x="9761957" y="418003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" name="object 1272"/>
          <p:cNvSpPr/>
          <p:nvPr/>
        </p:nvSpPr>
        <p:spPr>
          <a:xfrm>
            <a:off x="9761957" y="402014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273" name="object 1273"/>
          <p:cNvGrpSpPr/>
          <p:nvPr/>
        </p:nvGrpSpPr>
        <p:grpSpPr>
          <a:xfrm>
            <a:off x="9759933" y="3816742"/>
            <a:ext cx="4445" cy="164465"/>
            <a:chOff x="9759933" y="3816742"/>
            <a:chExt cx="4445" cy="164465"/>
          </a:xfrm>
        </p:grpSpPr>
        <p:sp>
          <p:nvSpPr>
            <p:cNvPr id="1274" name="object 1274"/>
            <p:cNvSpPr/>
            <p:nvPr/>
          </p:nvSpPr>
          <p:spPr>
            <a:xfrm>
              <a:off x="9759933" y="39766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5" name="object 1275"/>
            <p:cNvSpPr/>
            <p:nvPr/>
          </p:nvSpPr>
          <p:spPr>
            <a:xfrm>
              <a:off x="9761957" y="386025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6" name="object 1276"/>
            <p:cNvSpPr/>
            <p:nvPr/>
          </p:nvSpPr>
          <p:spPr>
            <a:xfrm>
              <a:off x="9759933" y="38167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77" name="object 1277"/>
          <p:cNvSpPr/>
          <p:nvPr/>
        </p:nvSpPr>
        <p:spPr>
          <a:xfrm>
            <a:off x="9761957" y="3700368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8" name="object 1278"/>
          <p:cNvSpPr/>
          <p:nvPr/>
        </p:nvSpPr>
        <p:spPr>
          <a:xfrm>
            <a:off x="9761957" y="3540480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" name="object 1279"/>
          <p:cNvSpPr/>
          <p:nvPr/>
        </p:nvSpPr>
        <p:spPr>
          <a:xfrm>
            <a:off x="9761957" y="338160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0" name="object 1280"/>
          <p:cNvSpPr/>
          <p:nvPr/>
        </p:nvSpPr>
        <p:spPr>
          <a:xfrm>
            <a:off x="9761957" y="322171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281" name="object 1281"/>
          <p:cNvGrpSpPr/>
          <p:nvPr/>
        </p:nvGrpSpPr>
        <p:grpSpPr>
          <a:xfrm>
            <a:off x="9759933" y="3017301"/>
            <a:ext cx="4445" cy="164465"/>
            <a:chOff x="9759933" y="3017301"/>
            <a:chExt cx="4445" cy="164465"/>
          </a:xfrm>
        </p:grpSpPr>
        <p:sp>
          <p:nvSpPr>
            <p:cNvPr id="1282" name="object 1282"/>
            <p:cNvSpPr/>
            <p:nvPr/>
          </p:nvSpPr>
          <p:spPr>
            <a:xfrm>
              <a:off x="9759933" y="31771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3" name="object 1283"/>
            <p:cNvSpPr/>
            <p:nvPr/>
          </p:nvSpPr>
          <p:spPr>
            <a:xfrm>
              <a:off x="9761957" y="306182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4" name="object 1284"/>
            <p:cNvSpPr/>
            <p:nvPr/>
          </p:nvSpPr>
          <p:spPr>
            <a:xfrm>
              <a:off x="9759933" y="30173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85" name="object 1285"/>
          <p:cNvSpPr/>
          <p:nvPr/>
        </p:nvSpPr>
        <p:spPr>
          <a:xfrm>
            <a:off x="9761957" y="290193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6" name="object 1286"/>
          <p:cNvSpPr/>
          <p:nvPr/>
        </p:nvSpPr>
        <p:spPr>
          <a:xfrm>
            <a:off x="9761957" y="274205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" name="object 1287"/>
          <p:cNvSpPr/>
          <p:nvPr/>
        </p:nvSpPr>
        <p:spPr>
          <a:xfrm>
            <a:off x="9761957" y="258216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288" name="object 1288"/>
          <p:cNvGrpSpPr/>
          <p:nvPr/>
        </p:nvGrpSpPr>
        <p:grpSpPr>
          <a:xfrm>
            <a:off x="9759933" y="2377748"/>
            <a:ext cx="4445" cy="164465"/>
            <a:chOff x="9759933" y="2377748"/>
            <a:chExt cx="4445" cy="164465"/>
          </a:xfrm>
        </p:grpSpPr>
        <p:sp>
          <p:nvSpPr>
            <p:cNvPr id="1289" name="object 1289"/>
            <p:cNvSpPr/>
            <p:nvPr/>
          </p:nvSpPr>
          <p:spPr>
            <a:xfrm>
              <a:off x="9759933" y="253763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0" name="object 1290"/>
            <p:cNvSpPr/>
            <p:nvPr/>
          </p:nvSpPr>
          <p:spPr>
            <a:xfrm>
              <a:off x="9761957" y="242227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1" name="object 1291"/>
            <p:cNvSpPr/>
            <p:nvPr/>
          </p:nvSpPr>
          <p:spPr>
            <a:xfrm>
              <a:off x="9759933" y="23777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92" name="object 1292"/>
          <p:cNvSpPr/>
          <p:nvPr/>
        </p:nvSpPr>
        <p:spPr>
          <a:xfrm>
            <a:off x="9761957" y="226238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3" name="object 1293"/>
          <p:cNvSpPr/>
          <p:nvPr/>
        </p:nvSpPr>
        <p:spPr>
          <a:xfrm>
            <a:off x="9761957" y="210249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294" name="object 1294"/>
          <p:cNvGrpSpPr/>
          <p:nvPr/>
        </p:nvGrpSpPr>
        <p:grpSpPr>
          <a:xfrm>
            <a:off x="9759933" y="1899095"/>
            <a:ext cx="4445" cy="163195"/>
            <a:chOff x="9759933" y="1899095"/>
            <a:chExt cx="4445" cy="163195"/>
          </a:xfrm>
        </p:grpSpPr>
        <p:sp>
          <p:nvSpPr>
            <p:cNvPr id="1295" name="object 1295"/>
            <p:cNvSpPr/>
            <p:nvPr/>
          </p:nvSpPr>
          <p:spPr>
            <a:xfrm>
              <a:off x="9759933" y="205797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6" name="object 1296"/>
            <p:cNvSpPr/>
            <p:nvPr/>
          </p:nvSpPr>
          <p:spPr>
            <a:xfrm>
              <a:off x="9761957" y="194260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7" name="object 1297"/>
            <p:cNvSpPr/>
            <p:nvPr/>
          </p:nvSpPr>
          <p:spPr>
            <a:xfrm>
              <a:off x="9759933" y="18990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98" name="object 1298"/>
          <p:cNvSpPr/>
          <p:nvPr/>
        </p:nvSpPr>
        <p:spPr>
          <a:xfrm>
            <a:off x="9761957" y="178272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9" name="object 1299"/>
          <p:cNvSpPr/>
          <p:nvPr/>
        </p:nvSpPr>
        <p:spPr>
          <a:xfrm>
            <a:off x="9761957" y="162283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300" name="object 1300"/>
          <p:cNvGrpSpPr/>
          <p:nvPr/>
        </p:nvGrpSpPr>
        <p:grpSpPr>
          <a:xfrm>
            <a:off x="9759933" y="1179597"/>
            <a:ext cx="4445" cy="403860"/>
            <a:chOff x="9759933" y="1179597"/>
            <a:chExt cx="4445" cy="403860"/>
          </a:xfrm>
        </p:grpSpPr>
        <p:sp>
          <p:nvSpPr>
            <p:cNvPr id="1301" name="object 1301"/>
            <p:cNvSpPr/>
            <p:nvPr/>
          </p:nvSpPr>
          <p:spPr>
            <a:xfrm>
              <a:off x="9759933" y="157931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2" name="object 1302"/>
            <p:cNvSpPr/>
            <p:nvPr/>
          </p:nvSpPr>
          <p:spPr>
            <a:xfrm>
              <a:off x="9761957" y="146294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3" name="object 1303"/>
            <p:cNvSpPr/>
            <p:nvPr/>
          </p:nvSpPr>
          <p:spPr>
            <a:xfrm>
              <a:off x="9759933" y="14194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4" name="object 1304"/>
            <p:cNvSpPr/>
            <p:nvPr/>
          </p:nvSpPr>
          <p:spPr>
            <a:xfrm>
              <a:off x="9761957" y="130305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5" name="object 1305"/>
            <p:cNvSpPr/>
            <p:nvPr/>
          </p:nvSpPr>
          <p:spPr>
            <a:xfrm>
              <a:off x="9759933" y="12595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6" name="object 1306"/>
            <p:cNvSpPr/>
            <p:nvPr/>
          </p:nvSpPr>
          <p:spPr>
            <a:xfrm>
              <a:off x="9761957" y="1179597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w="0" h="48894">
                  <a:moveTo>
                    <a:pt x="0" y="4857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307" name="object 1307"/>
          <p:cNvGrpSpPr/>
          <p:nvPr/>
        </p:nvGrpSpPr>
        <p:grpSpPr>
          <a:xfrm>
            <a:off x="9759933" y="6141195"/>
            <a:ext cx="4445" cy="165100"/>
            <a:chOff x="9759933" y="6141195"/>
            <a:chExt cx="4445" cy="165100"/>
          </a:xfrm>
        </p:grpSpPr>
        <p:sp>
          <p:nvSpPr>
            <p:cNvPr id="1308" name="object 1308"/>
            <p:cNvSpPr/>
            <p:nvPr/>
          </p:nvSpPr>
          <p:spPr>
            <a:xfrm>
              <a:off x="9761957" y="614119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9" name="object 1309"/>
            <p:cNvSpPr/>
            <p:nvPr/>
          </p:nvSpPr>
          <p:spPr>
            <a:xfrm>
              <a:off x="9761957" y="6141195"/>
              <a:ext cx="0" cy="165100"/>
            </a:xfrm>
            <a:custGeom>
              <a:avLst/>
              <a:gdLst/>
              <a:ahLst/>
              <a:cxnLst/>
              <a:rect l="l" t="t" r="r" b="b"/>
              <a:pathLst>
                <a:path w="0" h="165100">
                  <a:moveTo>
                    <a:pt x="0" y="0"/>
                  </a:moveTo>
                  <a:lnTo>
                    <a:pt x="0" y="31370"/>
                  </a:lnTo>
                </a:path>
                <a:path w="0" h="165100">
                  <a:moveTo>
                    <a:pt x="0" y="65776"/>
                  </a:moveTo>
                  <a:lnTo>
                    <a:pt x="0" y="99171"/>
                  </a:lnTo>
                </a:path>
                <a:path w="0" h="165100">
                  <a:moveTo>
                    <a:pt x="0" y="132565"/>
                  </a:moveTo>
                  <a:lnTo>
                    <a:pt x="0" y="16494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310" name="object 1310"/>
          <p:cNvGrpSpPr/>
          <p:nvPr/>
        </p:nvGrpSpPr>
        <p:grpSpPr>
          <a:xfrm>
            <a:off x="7907050" y="6054167"/>
            <a:ext cx="4445" cy="252095"/>
            <a:chOff x="7907050" y="6054167"/>
            <a:chExt cx="4445" cy="252095"/>
          </a:xfrm>
        </p:grpSpPr>
        <p:sp>
          <p:nvSpPr>
            <p:cNvPr id="1311" name="object 1311"/>
            <p:cNvSpPr/>
            <p:nvPr/>
          </p:nvSpPr>
          <p:spPr>
            <a:xfrm>
              <a:off x="7909074" y="6257569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w="0" h="48895">
                  <a:moveTo>
                    <a:pt x="0" y="4857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2" name="object 1312"/>
            <p:cNvSpPr/>
            <p:nvPr/>
          </p:nvSpPr>
          <p:spPr>
            <a:xfrm>
              <a:off x="7907050" y="621405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3" name="object 1313"/>
            <p:cNvSpPr/>
            <p:nvPr/>
          </p:nvSpPr>
          <p:spPr>
            <a:xfrm>
              <a:off x="7909074" y="6097681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89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4" name="object 1314"/>
            <p:cNvSpPr/>
            <p:nvPr/>
          </p:nvSpPr>
          <p:spPr>
            <a:xfrm>
              <a:off x="7907050" y="605416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15" name="object 1315"/>
          <p:cNvSpPr/>
          <p:nvPr/>
        </p:nvSpPr>
        <p:spPr>
          <a:xfrm>
            <a:off x="7909074" y="593880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" name="object 1316"/>
          <p:cNvSpPr/>
          <p:nvPr/>
        </p:nvSpPr>
        <p:spPr>
          <a:xfrm>
            <a:off x="7909074" y="577891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7" name="object 1317"/>
          <p:cNvSpPr/>
          <p:nvPr/>
        </p:nvSpPr>
        <p:spPr>
          <a:xfrm>
            <a:off x="7909074" y="561902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8" name="object 1318"/>
          <p:cNvSpPr/>
          <p:nvPr/>
        </p:nvSpPr>
        <p:spPr>
          <a:xfrm>
            <a:off x="7909074" y="545914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9" name="object 1319"/>
          <p:cNvSpPr/>
          <p:nvPr/>
        </p:nvSpPr>
        <p:spPr>
          <a:xfrm>
            <a:off x="7909074" y="529925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0" name="object 1320"/>
          <p:cNvSpPr/>
          <p:nvPr/>
        </p:nvSpPr>
        <p:spPr>
          <a:xfrm>
            <a:off x="7909074" y="513936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1" name="object 1321"/>
          <p:cNvSpPr/>
          <p:nvPr/>
        </p:nvSpPr>
        <p:spPr>
          <a:xfrm>
            <a:off x="7909074" y="497947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2" name="object 1322"/>
          <p:cNvSpPr/>
          <p:nvPr/>
        </p:nvSpPr>
        <p:spPr>
          <a:xfrm>
            <a:off x="7909074" y="481958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" name="object 1323"/>
          <p:cNvSpPr/>
          <p:nvPr/>
        </p:nvSpPr>
        <p:spPr>
          <a:xfrm>
            <a:off x="7909074" y="465969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4" name="object 1324"/>
          <p:cNvSpPr/>
          <p:nvPr/>
        </p:nvSpPr>
        <p:spPr>
          <a:xfrm>
            <a:off x="7909074" y="449981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5" name="object 1325"/>
          <p:cNvSpPr/>
          <p:nvPr/>
        </p:nvSpPr>
        <p:spPr>
          <a:xfrm>
            <a:off x="7909074" y="433992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6" name="object 1326"/>
          <p:cNvSpPr/>
          <p:nvPr/>
        </p:nvSpPr>
        <p:spPr>
          <a:xfrm>
            <a:off x="7909074" y="418003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7" name="object 1327"/>
          <p:cNvSpPr/>
          <p:nvPr/>
        </p:nvSpPr>
        <p:spPr>
          <a:xfrm>
            <a:off x="7909074" y="402014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328" name="object 1328"/>
          <p:cNvGrpSpPr/>
          <p:nvPr/>
        </p:nvGrpSpPr>
        <p:grpSpPr>
          <a:xfrm>
            <a:off x="7907050" y="3816742"/>
            <a:ext cx="4445" cy="164465"/>
            <a:chOff x="7907050" y="3816742"/>
            <a:chExt cx="4445" cy="164465"/>
          </a:xfrm>
        </p:grpSpPr>
        <p:sp>
          <p:nvSpPr>
            <p:cNvPr id="1329" name="object 1329"/>
            <p:cNvSpPr/>
            <p:nvPr/>
          </p:nvSpPr>
          <p:spPr>
            <a:xfrm>
              <a:off x="7907050" y="39766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0" name="object 1330"/>
            <p:cNvSpPr/>
            <p:nvPr/>
          </p:nvSpPr>
          <p:spPr>
            <a:xfrm>
              <a:off x="7909074" y="386025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1" name="object 1331"/>
            <p:cNvSpPr/>
            <p:nvPr/>
          </p:nvSpPr>
          <p:spPr>
            <a:xfrm>
              <a:off x="7907050" y="38167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32" name="object 1332"/>
          <p:cNvSpPr/>
          <p:nvPr/>
        </p:nvSpPr>
        <p:spPr>
          <a:xfrm>
            <a:off x="7909074" y="3700368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3" name="object 1333"/>
          <p:cNvSpPr/>
          <p:nvPr/>
        </p:nvSpPr>
        <p:spPr>
          <a:xfrm>
            <a:off x="7909074" y="3540480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334" name="object 1334"/>
          <p:cNvGrpSpPr/>
          <p:nvPr/>
        </p:nvGrpSpPr>
        <p:grpSpPr>
          <a:xfrm>
            <a:off x="7907050" y="3337078"/>
            <a:ext cx="4445" cy="164465"/>
            <a:chOff x="7907050" y="3337078"/>
            <a:chExt cx="4445" cy="164465"/>
          </a:xfrm>
        </p:grpSpPr>
        <p:sp>
          <p:nvSpPr>
            <p:cNvPr id="1335" name="object 1335"/>
            <p:cNvSpPr/>
            <p:nvPr/>
          </p:nvSpPr>
          <p:spPr>
            <a:xfrm>
              <a:off x="7907050" y="349696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6" name="object 1336"/>
            <p:cNvSpPr/>
            <p:nvPr/>
          </p:nvSpPr>
          <p:spPr>
            <a:xfrm>
              <a:off x="7909074" y="338160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7" name="object 1337"/>
            <p:cNvSpPr/>
            <p:nvPr/>
          </p:nvSpPr>
          <p:spPr>
            <a:xfrm>
              <a:off x="7907050" y="33370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38" name="object 1338"/>
          <p:cNvSpPr/>
          <p:nvPr/>
        </p:nvSpPr>
        <p:spPr>
          <a:xfrm>
            <a:off x="7909074" y="322171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339" name="object 1339"/>
          <p:cNvGrpSpPr/>
          <p:nvPr/>
        </p:nvGrpSpPr>
        <p:grpSpPr>
          <a:xfrm>
            <a:off x="7907050" y="3017301"/>
            <a:ext cx="4445" cy="164465"/>
            <a:chOff x="7907050" y="3017301"/>
            <a:chExt cx="4445" cy="164465"/>
          </a:xfrm>
        </p:grpSpPr>
        <p:sp>
          <p:nvSpPr>
            <p:cNvPr id="1340" name="object 1340"/>
            <p:cNvSpPr/>
            <p:nvPr/>
          </p:nvSpPr>
          <p:spPr>
            <a:xfrm>
              <a:off x="7907050" y="31771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1" name="object 1341"/>
            <p:cNvSpPr/>
            <p:nvPr/>
          </p:nvSpPr>
          <p:spPr>
            <a:xfrm>
              <a:off x="7909074" y="306182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2" name="object 1342"/>
            <p:cNvSpPr/>
            <p:nvPr/>
          </p:nvSpPr>
          <p:spPr>
            <a:xfrm>
              <a:off x="7907050" y="30173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43" name="object 1343"/>
          <p:cNvSpPr/>
          <p:nvPr/>
        </p:nvSpPr>
        <p:spPr>
          <a:xfrm>
            <a:off x="7909074" y="290193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4" name="object 1344"/>
          <p:cNvSpPr/>
          <p:nvPr/>
        </p:nvSpPr>
        <p:spPr>
          <a:xfrm>
            <a:off x="7909074" y="274205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5" name="object 1345"/>
          <p:cNvSpPr/>
          <p:nvPr/>
        </p:nvSpPr>
        <p:spPr>
          <a:xfrm>
            <a:off x="7909074" y="258216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6" name="object 1346"/>
          <p:cNvSpPr/>
          <p:nvPr/>
        </p:nvSpPr>
        <p:spPr>
          <a:xfrm>
            <a:off x="7909074" y="242227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7" name="object 1347"/>
          <p:cNvSpPr/>
          <p:nvPr/>
        </p:nvSpPr>
        <p:spPr>
          <a:xfrm>
            <a:off x="7909074" y="226238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8" name="object 1348"/>
          <p:cNvSpPr/>
          <p:nvPr/>
        </p:nvSpPr>
        <p:spPr>
          <a:xfrm>
            <a:off x="7909074" y="210249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9" name="object 1349"/>
          <p:cNvSpPr/>
          <p:nvPr/>
        </p:nvSpPr>
        <p:spPr>
          <a:xfrm>
            <a:off x="7909074" y="194260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" name="object 1350"/>
          <p:cNvSpPr/>
          <p:nvPr/>
        </p:nvSpPr>
        <p:spPr>
          <a:xfrm>
            <a:off x="7909074" y="178272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1" name="object 1351"/>
          <p:cNvSpPr/>
          <p:nvPr/>
        </p:nvSpPr>
        <p:spPr>
          <a:xfrm>
            <a:off x="7909074" y="162283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" name="object 1352"/>
          <p:cNvSpPr/>
          <p:nvPr/>
        </p:nvSpPr>
        <p:spPr>
          <a:xfrm>
            <a:off x="7909074" y="146294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3" name="object 1353"/>
          <p:cNvSpPr/>
          <p:nvPr/>
        </p:nvSpPr>
        <p:spPr>
          <a:xfrm>
            <a:off x="7909074" y="130305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354" name="object 1354"/>
          <p:cNvGrpSpPr/>
          <p:nvPr/>
        </p:nvGrpSpPr>
        <p:grpSpPr>
          <a:xfrm>
            <a:off x="7907050" y="1179597"/>
            <a:ext cx="4445" cy="84455"/>
            <a:chOff x="7907050" y="1179597"/>
            <a:chExt cx="4445" cy="84455"/>
          </a:xfrm>
        </p:grpSpPr>
        <p:sp>
          <p:nvSpPr>
            <p:cNvPr id="1355" name="object 1355"/>
            <p:cNvSpPr/>
            <p:nvPr/>
          </p:nvSpPr>
          <p:spPr>
            <a:xfrm>
              <a:off x="7907050" y="12595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6" name="object 1356"/>
            <p:cNvSpPr/>
            <p:nvPr/>
          </p:nvSpPr>
          <p:spPr>
            <a:xfrm>
              <a:off x="7909074" y="1179597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w="0" h="48894">
                  <a:moveTo>
                    <a:pt x="0" y="4857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357" name="object 1357"/>
          <p:cNvGrpSpPr/>
          <p:nvPr/>
        </p:nvGrpSpPr>
        <p:grpSpPr>
          <a:xfrm>
            <a:off x="7907050" y="6141195"/>
            <a:ext cx="4445" cy="165100"/>
            <a:chOff x="7907050" y="6141195"/>
            <a:chExt cx="4445" cy="165100"/>
          </a:xfrm>
        </p:grpSpPr>
        <p:sp>
          <p:nvSpPr>
            <p:cNvPr id="1358" name="object 1358"/>
            <p:cNvSpPr/>
            <p:nvPr/>
          </p:nvSpPr>
          <p:spPr>
            <a:xfrm>
              <a:off x="7909074" y="614119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9" name="object 1359"/>
            <p:cNvSpPr/>
            <p:nvPr/>
          </p:nvSpPr>
          <p:spPr>
            <a:xfrm>
              <a:off x="7909074" y="6141195"/>
              <a:ext cx="0" cy="165100"/>
            </a:xfrm>
            <a:custGeom>
              <a:avLst/>
              <a:gdLst/>
              <a:ahLst/>
              <a:cxnLst/>
              <a:rect l="l" t="t" r="r" b="b"/>
              <a:pathLst>
                <a:path w="0" h="165100">
                  <a:moveTo>
                    <a:pt x="0" y="0"/>
                  </a:moveTo>
                  <a:lnTo>
                    <a:pt x="0" y="31370"/>
                  </a:lnTo>
                </a:path>
                <a:path w="0" h="165100">
                  <a:moveTo>
                    <a:pt x="0" y="65776"/>
                  </a:moveTo>
                  <a:lnTo>
                    <a:pt x="0" y="99171"/>
                  </a:lnTo>
                </a:path>
                <a:path w="0" h="165100">
                  <a:moveTo>
                    <a:pt x="0" y="132565"/>
                  </a:moveTo>
                  <a:lnTo>
                    <a:pt x="0" y="16494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360" name="object 1360"/>
          <p:cNvGrpSpPr/>
          <p:nvPr/>
        </p:nvGrpSpPr>
        <p:grpSpPr>
          <a:xfrm>
            <a:off x="12773524" y="5675697"/>
            <a:ext cx="563880" cy="4445"/>
            <a:chOff x="12773524" y="5675697"/>
            <a:chExt cx="563880" cy="4445"/>
          </a:xfrm>
        </p:grpSpPr>
        <p:sp>
          <p:nvSpPr>
            <p:cNvPr id="1361" name="object 1361"/>
            <p:cNvSpPr/>
            <p:nvPr/>
          </p:nvSpPr>
          <p:spPr>
            <a:xfrm>
              <a:off x="13252177" y="567772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2" name="object 1362"/>
            <p:cNvSpPr/>
            <p:nvPr/>
          </p:nvSpPr>
          <p:spPr>
            <a:xfrm>
              <a:off x="13208663" y="56756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3" name="object 1363"/>
            <p:cNvSpPr/>
            <p:nvPr/>
          </p:nvSpPr>
          <p:spPr>
            <a:xfrm>
              <a:off x="13092289" y="567772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4" name="object 1364"/>
            <p:cNvSpPr/>
            <p:nvPr/>
          </p:nvSpPr>
          <p:spPr>
            <a:xfrm>
              <a:off x="13048775" y="56756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5" name="object 1365"/>
            <p:cNvSpPr/>
            <p:nvPr/>
          </p:nvSpPr>
          <p:spPr>
            <a:xfrm>
              <a:off x="12933413" y="56777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6" name="object 1366"/>
            <p:cNvSpPr/>
            <p:nvPr/>
          </p:nvSpPr>
          <p:spPr>
            <a:xfrm>
              <a:off x="12888887" y="56756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7" name="object 1367"/>
            <p:cNvSpPr/>
            <p:nvPr/>
          </p:nvSpPr>
          <p:spPr>
            <a:xfrm>
              <a:off x="12773524" y="56777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368" name="object 1368"/>
          <p:cNvGrpSpPr/>
          <p:nvPr/>
        </p:nvGrpSpPr>
        <p:grpSpPr>
          <a:xfrm>
            <a:off x="7320119" y="5675697"/>
            <a:ext cx="5454015" cy="4445"/>
            <a:chOff x="7320119" y="5675697"/>
            <a:chExt cx="5454015" cy="4445"/>
          </a:xfrm>
        </p:grpSpPr>
        <p:sp>
          <p:nvSpPr>
            <p:cNvPr id="1369" name="object 1369"/>
            <p:cNvSpPr/>
            <p:nvPr/>
          </p:nvSpPr>
          <p:spPr>
            <a:xfrm>
              <a:off x="12721915" y="5677721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 h="0">
                  <a:moveTo>
                    <a:pt x="5160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0" name="object 1370"/>
            <p:cNvSpPr/>
            <p:nvPr/>
          </p:nvSpPr>
          <p:spPr>
            <a:xfrm>
              <a:off x="12677389" y="56756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1" name="object 1371"/>
            <p:cNvSpPr/>
            <p:nvPr/>
          </p:nvSpPr>
          <p:spPr>
            <a:xfrm>
              <a:off x="12562027" y="56777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2" name="object 1372"/>
            <p:cNvSpPr/>
            <p:nvPr/>
          </p:nvSpPr>
          <p:spPr>
            <a:xfrm>
              <a:off x="12517501" y="56756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3" name="object 1373"/>
            <p:cNvSpPr/>
            <p:nvPr/>
          </p:nvSpPr>
          <p:spPr>
            <a:xfrm>
              <a:off x="12402138" y="56777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4" name="object 1374"/>
            <p:cNvSpPr/>
            <p:nvPr/>
          </p:nvSpPr>
          <p:spPr>
            <a:xfrm>
              <a:off x="12357612" y="56756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5" name="object 1375"/>
            <p:cNvSpPr/>
            <p:nvPr/>
          </p:nvSpPr>
          <p:spPr>
            <a:xfrm>
              <a:off x="12242250" y="56777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6" name="object 1376"/>
            <p:cNvSpPr/>
            <p:nvPr/>
          </p:nvSpPr>
          <p:spPr>
            <a:xfrm>
              <a:off x="12197724" y="56756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7" name="object 1377"/>
            <p:cNvSpPr/>
            <p:nvPr/>
          </p:nvSpPr>
          <p:spPr>
            <a:xfrm>
              <a:off x="12082362" y="56777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8" name="object 1378"/>
            <p:cNvSpPr/>
            <p:nvPr/>
          </p:nvSpPr>
          <p:spPr>
            <a:xfrm>
              <a:off x="12037836" y="56756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9" name="object 1379"/>
            <p:cNvSpPr/>
            <p:nvPr/>
          </p:nvSpPr>
          <p:spPr>
            <a:xfrm>
              <a:off x="11922473" y="56777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0" name="object 1380"/>
            <p:cNvSpPr/>
            <p:nvPr/>
          </p:nvSpPr>
          <p:spPr>
            <a:xfrm>
              <a:off x="11878959" y="56756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1" name="object 1381"/>
            <p:cNvSpPr/>
            <p:nvPr/>
          </p:nvSpPr>
          <p:spPr>
            <a:xfrm>
              <a:off x="11762585" y="56777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2" name="object 1382"/>
            <p:cNvSpPr/>
            <p:nvPr/>
          </p:nvSpPr>
          <p:spPr>
            <a:xfrm>
              <a:off x="11719071" y="56756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3" name="object 1383"/>
            <p:cNvSpPr/>
            <p:nvPr/>
          </p:nvSpPr>
          <p:spPr>
            <a:xfrm>
              <a:off x="11602697" y="56777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4" name="object 1384"/>
            <p:cNvSpPr/>
            <p:nvPr/>
          </p:nvSpPr>
          <p:spPr>
            <a:xfrm>
              <a:off x="11559183" y="56756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5" name="object 1385"/>
            <p:cNvSpPr/>
            <p:nvPr/>
          </p:nvSpPr>
          <p:spPr>
            <a:xfrm>
              <a:off x="11442808" y="56777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6" name="object 1386"/>
            <p:cNvSpPr/>
            <p:nvPr/>
          </p:nvSpPr>
          <p:spPr>
            <a:xfrm>
              <a:off x="11399294" y="56756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7" name="object 1387"/>
            <p:cNvSpPr/>
            <p:nvPr/>
          </p:nvSpPr>
          <p:spPr>
            <a:xfrm>
              <a:off x="11282920" y="56777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8" name="object 1388"/>
            <p:cNvSpPr/>
            <p:nvPr/>
          </p:nvSpPr>
          <p:spPr>
            <a:xfrm>
              <a:off x="11239406" y="56756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9" name="object 1389"/>
            <p:cNvSpPr/>
            <p:nvPr/>
          </p:nvSpPr>
          <p:spPr>
            <a:xfrm>
              <a:off x="11123032" y="567772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0" name="object 1390"/>
            <p:cNvSpPr/>
            <p:nvPr/>
          </p:nvSpPr>
          <p:spPr>
            <a:xfrm>
              <a:off x="11079518" y="56756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1" name="object 1391"/>
            <p:cNvSpPr/>
            <p:nvPr/>
          </p:nvSpPr>
          <p:spPr>
            <a:xfrm>
              <a:off x="10963144" y="567772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2" name="object 1392"/>
            <p:cNvSpPr/>
            <p:nvPr/>
          </p:nvSpPr>
          <p:spPr>
            <a:xfrm>
              <a:off x="10919629" y="56756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3" name="object 1393"/>
            <p:cNvSpPr/>
            <p:nvPr/>
          </p:nvSpPr>
          <p:spPr>
            <a:xfrm>
              <a:off x="10804267" y="56777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4" name="object 1394"/>
            <p:cNvSpPr/>
            <p:nvPr/>
          </p:nvSpPr>
          <p:spPr>
            <a:xfrm>
              <a:off x="10759741" y="56756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5" name="object 1395"/>
            <p:cNvSpPr/>
            <p:nvPr/>
          </p:nvSpPr>
          <p:spPr>
            <a:xfrm>
              <a:off x="10644379" y="56777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6" name="object 1396"/>
            <p:cNvSpPr/>
            <p:nvPr/>
          </p:nvSpPr>
          <p:spPr>
            <a:xfrm>
              <a:off x="10599852" y="56756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7" name="object 1397"/>
            <p:cNvSpPr/>
            <p:nvPr/>
          </p:nvSpPr>
          <p:spPr>
            <a:xfrm>
              <a:off x="10484491" y="56777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8" name="object 1398"/>
            <p:cNvSpPr/>
            <p:nvPr/>
          </p:nvSpPr>
          <p:spPr>
            <a:xfrm>
              <a:off x="10439964" y="56756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9" name="object 1399"/>
            <p:cNvSpPr/>
            <p:nvPr/>
          </p:nvSpPr>
          <p:spPr>
            <a:xfrm>
              <a:off x="10324602" y="56777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0" name="object 1400"/>
            <p:cNvSpPr/>
            <p:nvPr/>
          </p:nvSpPr>
          <p:spPr>
            <a:xfrm>
              <a:off x="10280076" y="56756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1" name="object 1401"/>
            <p:cNvSpPr/>
            <p:nvPr/>
          </p:nvSpPr>
          <p:spPr>
            <a:xfrm>
              <a:off x="10164714" y="56777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2" name="object 1402"/>
            <p:cNvSpPr/>
            <p:nvPr/>
          </p:nvSpPr>
          <p:spPr>
            <a:xfrm>
              <a:off x="10120188" y="56756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3" name="object 1403"/>
            <p:cNvSpPr/>
            <p:nvPr/>
          </p:nvSpPr>
          <p:spPr>
            <a:xfrm>
              <a:off x="10004826" y="56777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4" name="object 1404"/>
            <p:cNvSpPr/>
            <p:nvPr/>
          </p:nvSpPr>
          <p:spPr>
            <a:xfrm>
              <a:off x="9960299" y="56756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5" name="object 1405"/>
            <p:cNvSpPr/>
            <p:nvPr/>
          </p:nvSpPr>
          <p:spPr>
            <a:xfrm>
              <a:off x="9844937" y="56777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6" name="object 1406"/>
            <p:cNvSpPr/>
            <p:nvPr/>
          </p:nvSpPr>
          <p:spPr>
            <a:xfrm>
              <a:off x="9800411" y="56756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7" name="object 1407"/>
            <p:cNvSpPr/>
            <p:nvPr/>
          </p:nvSpPr>
          <p:spPr>
            <a:xfrm>
              <a:off x="9685049" y="56777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8" name="object 1408"/>
            <p:cNvSpPr/>
            <p:nvPr/>
          </p:nvSpPr>
          <p:spPr>
            <a:xfrm>
              <a:off x="9640523" y="56756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9" name="object 1409"/>
            <p:cNvSpPr/>
            <p:nvPr/>
          </p:nvSpPr>
          <p:spPr>
            <a:xfrm>
              <a:off x="9525161" y="56777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0" name="object 1410"/>
            <p:cNvSpPr/>
            <p:nvPr/>
          </p:nvSpPr>
          <p:spPr>
            <a:xfrm>
              <a:off x="9481647" y="56756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1" name="object 1411"/>
            <p:cNvSpPr/>
            <p:nvPr/>
          </p:nvSpPr>
          <p:spPr>
            <a:xfrm>
              <a:off x="9365272" y="56777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2" name="object 1412"/>
            <p:cNvSpPr/>
            <p:nvPr/>
          </p:nvSpPr>
          <p:spPr>
            <a:xfrm>
              <a:off x="9321758" y="56756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3" name="object 1413"/>
            <p:cNvSpPr/>
            <p:nvPr/>
          </p:nvSpPr>
          <p:spPr>
            <a:xfrm>
              <a:off x="9205384" y="56777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4" name="object 1414"/>
            <p:cNvSpPr/>
            <p:nvPr/>
          </p:nvSpPr>
          <p:spPr>
            <a:xfrm>
              <a:off x="9161870" y="56756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5" name="object 1415"/>
            <p:cNvSpPr/>
            <p:nvPr/>
          </p:nvSpPr>
          <p:spPr>
            <a:xfrm>
              <a:off x="9045496" y="56777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6" name="object 1416"/>
            <p:cNvSpPr/>
            <p:nvPr/>
          </p:nvSpPr>
          <p:spPr>
            <a:xfrm>
              <a:off x="9001981" y="56756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7" name="object 1417"/>
            <p:cNvSpPr/>
            <p:nvPr/>
          </p:nvSpPr>
          <p:spPr>
            <a:xfrm>
              <a:off x="8885607" y="56777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8" name="object 1418"/>
            <p:cNvSpPr/>
            <p:nvPr/>
          </p:nvSpPr>
          <p:spPr>
            <a:xfrm>
              <a:off x="8842093" y="56756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9" name="object 1419"/>
            <p:cNvSpPr/>
            <p:nvPr/>
          </p:nvSpPr>
          <p:spPr>
            <a:xfrm>
              <a:off x="8725719" y="567772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0" name="object 1420"/>
            <p:cNvSpPr/>
            <p:nvPr/>
          </p:nvSpPr>
          <p:spPr>
            <a:xfrm>
              <a:off x="8682205" y="56756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1" name="object 1421"/>
            <p:cNvSpPr/>
            <p:nvPr/>
          </p:nvSpPr>
          <p:spPr>
            <a:xfrm>
              <a:off x="8565831" y="567772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2" name="object 1422"/>
            <p:cNvSpPr/>
            <p:nvPr/>
          </p:nvSpPr>
          <p:spPr>
            <a:xfrm>
              <a:off x="8522317" y="56756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3" name="object 1423"/>
            <p:cNvSpPr/>
            <p:nvPr/>
          </p:nvSpPr>
          <p:spPr>
            <a:xfrm>
              <a:off x="8406954" y="56777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4" name="object 1424"/>
            <p:cNvSpPr/>
            <p:nvPr/>
          </p:nvSpPr>
          <p:spPr>
            <a:xfrm>
              <a:off x="8362428" y="56756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5" name="object 1425"/>
            <p:cNvSpPr/>
            <p:nvPr/>
          </p:nvSpPr>
          <p:spPr>
            <a:xfrm>
              <a:off x="8247066" y="56777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6" name="object 1426"/>
            <p:cNvSpPr/>
            <p:nvPr/>
          </p:nvSpPr>
          <p:spPr>
            <a:xfrm>
              <a:off x="8202540" y="56756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7" name="object 1427"/>
            <p:cNvSpPr/>
            <p:nvPr/>
          </p:nvSpPr>
          <p:spPr>
            <a:xfrm>
              <a:off x="8087178" y="56777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8" name="object 1428"/>
            <p:cNvSpPr/>
            <p:nvPr/>
          </p:nvSpPr>
          <p:spPr>
            <a:xfrm>
              <a:off x="8042652" y="56756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9" name="object 1429"/>
            <p:cNvSpPr/>
            <p:nvPr/>
          </p:nvSpPr>
          <p:spPr>
            <a:xfrm>
              <a:off x="7927289" y="56777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0" name="object 1430"/>
            <p:cNvSpPr/>
            <p:nvPr/>
          </p:nvSpPr>
          <p:spPr>
            <a:xfrm>
              <a:off x="7882763" y="56756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1" name="object 1431"/>
            <p:cNvSpPr/>
            <p:nvPr/>
          </p:nvSpPr>
          <p:spPr>
            <a:xfrm>
              <a:off x="7767401" y="56777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2" name="object 1432"/>
            <p:cNvSpPr/>
            <p:nvPr/>
          </p:nvSpPr>
          <p:spPr>
            <a:xfrm>
              <a:off x="7722875" y="56756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3" name="object 1433"/>
            <p:cNvSpPr/>
            <p:nvPr/>
          </p:nvSpPr>
          <p:spPr>
            <a:xfrm>
              <a:off x="7607513" y="56777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4" name="object 1434"/>
            <p:cNvSpPr/>
            <p:nvPr/>
          </p:nvSpPr>
          <p:spPr>
            <a:xfrm>
              <a:off x="7562987" y="56756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5" name="object 1435"/>
            <p:cNvSpPr/>
            <p:nvPr/>
          </p:nvSpPr>
          <p:spPr>
            <a:xfrm>
              <a:off x="7447624" y="56777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6" name="object 1436"/>
            <p:cNvSpPr/>
            <p:nvPr/>
          </p:nvSpPr>
          <p:spPr>
            <a:xfrm>
              <a:off x="7403098" y="56756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7" name="object 1437"/>
            <p:cNvSpPr/>
            <p:nvPr/>
          </p:nvSpPr>
          <p:spPr>
            <a:xfrm>
              <a:off x="7320119" y="5677721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 h="0">
                  <a:moveTo>
                    <a:pt x="5160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38" name="object 1438"/>
          <p:cNvGrpSpPr/>
          <p:nvPr/>
        </p:nvGrpSpPr>
        <p:grpSpPr>
          <a:xfrm>
            <a:off x="8601249" y="6054167"/>
            <a:ext cx="4445" cy="252095"/>
            <a:chOff x="8601249" y="6054167"/>
            <a:chExt cx="4445" cy="252095"/>
          </a:xfrm>
        </p:grpSpPr>
        <p:sp>
          <p:nvSpPr>
            <p:cNvPr id="1439" name="object 1439"/>
            <p:cNvSpPr/>
            <p:nvPr/>
          </p:nvSpPr>
          <p:spPr>
            <a:xfrm>
              <a:off x="8603273" y="6257569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w="0" h="48895">
                  <a:moveTo>
                    <a:pt x="0" y="4857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0" name="object 1440"/>
            <p:cNvSpPr/>
            <p:nvPr/>
          </p:nvSpPr>
          <p:spPr>
            <a:xfrm>
              <a:off x="8601249" y="621405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1" name="object 1441"/>
            <p:cNvSpPr/>
            <p:nvPr/>
          </p:nvSpPr>
          <p:spPr>
            <a:xfrm>
              <a:off x="8603273" y="6097681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89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2" name="object 1442"/>
            <p:cNvSpPr/>
            <p:nvPr/>
          </p:nvSpPr>
          <p:spPr>
            <a:xfrm>
              <a:off x="8601249" y="605416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43" name="object 1443"/>
          <p:cNvSpPr/>
          <p:nvPr/>
        </p:nvSpPr>
        <p:spPr>
          <a:xfrm>
            <a:off x="8603273" y="593880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4" name="object 1444"/>
          <p:cNvSpPr/>
          <p:nvPr/>
        </p:nvSpPr>
        <p:spPr>
          <a:xfrm>
            <a:off x="8603273" y="577891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445" name="object 1445"/>
          <p:cNvGrpSpPr/>
          <p:nvPr/>
        </p:nvGrpSpPr>
        <p:grpSpPr>
          <a:xfrm>
            <a:off x="8601249" y="5414614"/>
            <a:ext cx="4445" cy="323850"/>
            <a:chOff x="8601249" y="5414614"/>
            <a:chExt cx="4445" cy="323850"/>
          </a:xfrm>
        </p:grpSpPr>
        <p:sp>
          <p:nvSpPr>
            <p:cNvPr id="1446" name="object 1446"/>
            <p:cNvSpPr/>
            <p:nvPr/>
          </p:nvSpPr>
          <p:spPr>
            <a:xfrm>
              <a:off x="8601249" y="573439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7" name="object 1447"/>
            <p:cNvSpPr/>
            <p:nvPr/>
          </p:nvSpPr>
          <p:spPr>
            <a:xfrm>
              <a:off x="8603273" y="561902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8" name="object 1448"/>
            <p:cNvSpPr/>
            <p:nvPr/>
          </p:nvSpPr>
          <p:spPr>
            <a:xfrm>
              <a:off x="8601249" y="55745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9" name="object 1449"/>
            <p:cNvSpPr/>
            <p:nvPr/>
          </p:nvSpPr>
          <p:spPr>
            <a:xfrm>
              <a:off x="8603273" y="545914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0" name="object 1450"/>
            <p:cNvSpPr/>
            <p:nvPr/>
          </p:nvSpPr>
          <p:spPr>
            <a:xfrm>
              <a:off x="8601249" y="54146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51" name="object 1451"/>
          <p:cNvSpPr/>
          <p:nvPr/>
        </p:nvSpPr>
        <p:spPr>
          <a:xfrm>
            <a:off x="8603273" y="529925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2" name="object 1452"/>
          <p:cNvSpPr/>
          <p:nvPr/>
        </p:nvSpPr>
        <p:spPr>
          <a:xfrm>
            <a:off x="8603273" y="513936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3" name="object 1453"/>
          <p:cNvSpPr/>
          <p:nvPr/>
        </p:nvSpPr>
        <p:spPr>
          <a:xfrm>
            <a:off x="8603273" y="497947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4" name="object 1454"/>
          <p:cNvSpPr/>
          <p:nvPr/>
        </p:nvSpPr>
        <p:spPr>
          <a:xfrm>
            <a:off x="8603273" y="481958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455" name="object 1455"/>
          <p:cNvGrpSpPr/>
          <p:nvPr/>
        </p:nvGrpSpPr>
        <p:grpSpPr>
          <a:xfrm>
            <a:off x="8601249" y="4456296"/>
            <a:ext cx="4445" cy="323215"/>
            <a:chOff x="8601249" y="4456296"/>
            <a:chExt cx="4445" cy="323215"/>
          </a:xfrm>
        </p:grpSpPr>
        <p:sp>
          <p:nvSpPr>
            <p:cNvPr id="1456" name="object 1456"/>
            <p:cNvSpPr/>
            <p:nvPr/>
          </p:nvSpPr>
          <p:spPr>
            <a:xfrm>
              <a:off x="8601249" y="477506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7" name="object 1457"/>
            <p:cNvSpPr/>
            <p:nvPr/>
          </p:nvSpPr>
          <p:spPr>
            <a:xfrm>
              <a:off x="8603273" y="465969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8" name="object 1458"/>
            <p:cNvSpPr/>
            <p:nvPr/>
          </p:nvSpPr>
          <p:spPr>
            <a:xfrm>
              <a:off x="8601249" y="461517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9" name="object 1459"/>
            <p:cNvSpPr/>
            <p:nvPr/>
          </p:nvSpPr>
          <p:spPr>
            <a:xfrm>
              <a:off x="8603273" y="449980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0" name="object 1460"/>
            <p:cNvSpPr/>
            <p:nvPr/>
          </p:nvSpPr>
          <p:spPr>
            <a:xfrm>
              <a:off x="8601249" y="445629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61" name="object 1461"/>
          <p:cNvSpPr/>
          <p:nvPr/>
        </p:nvSpPr>
        <p:spPr>
          <a:xfrm>
            <a:off x="8603273" y="433992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2" name="object 1462"/>
          <p:cNvSpPr/>
          <p:nvPr/>
        </p:nvSpPr>
        <p:spPr>
          <a:xfrm>
            <a:off x="8603273" y="418003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3" name="object 1463"/>
          <p:cNvSpPr/>
          <p:nvPr/>
        </p:nvSpPr>
        <p:spPr>
          <a:xfrm>
            <a:off x="8603273" y="402014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464" name="object 1464"/>
          <p:cNvGrpSpPr/>
          <p:nvPr/>
        </p:nvGrpSpPr>
        <p:grpSpPr>
          <a:xfrm>
            <a:off x="8601249" y="3816742"/>
            <a:ext cx="4445" cy="164465"/>
            <a:chOff x="8601249" y="3816742"/>
            <a:chExt cx="4445" cy="164465"/>
          </a:xfrm>
        </p:grpSpPr>
        <p:sp>
          <p:nvSpPr>
            <p:cNvPr id="1465" name="object 1465"/>
            <p:cNvSpPr/>
            <p:nvPr/>
          </p:nvSpPr>
          <p:spPr>
            <a:xfrm>
              <a:off x="8601249" y="39766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6" name="object 1466"/>
            <p:cNvSpPr/>
            <p:nvPr/>
          </p:nvSpPr>
          <p:spPr>
            <a:xfrm>
              <a:off x="8603273" y="386025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7" name="object 1467"/>
            <p:cNvSpPr/>
            <p:nvPr/>
          </p:nvSpPr>
          <p:spPr>
            <a:xfrm>
              <a:off x="8601249" y="38167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68" name="object 1468"/>
          <p:cNvSpPr/>
          <p:nvPr/>
        </p:nvSpPr>
        <p:spPr>
          <a:xfrm>
            <a:off x="8603273" y="3700368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9" name="object 1469"/>
          <p:cNvSpPr/>
          <p:nvPr/>
        </p:nvSpPr>
        <p:spPr>
          <a:xfrm>
            <a:off x="8603273" y="3540480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470" name="object 1470"/>
          <p:cNvGrpSpPr/>
          <p:nvPr/>
        </p:nvGrpSpPr>
        <p:grpSpPr>
          <a:xfrm>
            <a:off x="8601249" y="3337078"/>
            <a:ext cx="4445" cy="164465"/>
            <a:chOff x="8601249" y="3337078"/>
            <a:chExt cx="4445" cy="164465"/>
          </a:xfrm>
        </p:grpSpPr>
        <p:sp>
          <p:nvSpPr>
            <p:cNvPr id="1471" name="object 1471"/>
            <p:cNvSpPr/>
            <p:nvPr/>
          </p:nvSpPr>
          <p:spPr>
            <a:xfrm>
              <a:off x="8601249" y="349696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2" name="object 1472"/>
            <p:cNvSpPr/>
            <p:nvPr/>
          </p:nvSpPr>
          <p:spPr>
            <a:xfrm>
              <a:off x="8603273" y="338160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3" name="object 1473"/>
            <p:cNvSpPr/>
            <p:nvPr/>
          </p:nvSpPr>
          <p:spPr>
            <a:xfrm>
              <a:off x="8601249" y="33370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74" name="object 1474"/>
          <p:cNvSpPr/>
          <p:nvPr/>
        </p:nvSpPr>
        <p:spPr>
          <a:xfrm>
            <a:off x="8603273" y="322171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475" name="object 1475"/>
          <p:cNvGrpSpPr/>
          <p:nvPr/>
        </p:nvGrpSpPr>
        <p:grpSpPr>
          <a:xfrm>
            <a:off x="8601249" y="3017301"/>
            <a:ext cx="4445" cy="164465"/>
            <a:chOff x="8601249" y="3017301"/>
            <a:chExt cx="4445" cy="164465"/>
          </a:xfrm>
        </p:grpSpPr>
        <p:sp>
          <p:nvSpPr>
            <p:cNvPr id="1476" name="object 1476"/>
            <p:cNvSpPr/>
            <p:nvPr/>
          </p:nvSpPr>
          <p:spPr>
            <a:xfrm>
              <a:off x="8601249" y="31771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7" name="object 1477"/>
            <p:cNvSpPr/>
            <p:nvPr/>
          </p:nvSpPr>
          <p:spPr>
            <a:xfrm>
              <a:off x="8603273" y="306182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8" name="object 1478"/>
            <p:cNvSpPr/>
            <p:nvPr/>
          </p:nvSpPr>
          <p:spPr>
            <a:xfrm>
              <a:off x="8601249" y="30173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79" name="object 1479"/>
          <p:cNvSpPr/>
          <p:nvPr/>
        </p:nvSpPr>
        <p:spPr>
          <a:xfrm>
            <a:off x="8603273" y="290193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0" name="object 1480"/>
          <p:cNvSpPr/>
          <p:nvPr/>
        </p:nvSpPr>
        <p:spPr>
          <a:xfrm>
            <a:off x="8603273" y="274205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1" name="object 1481"/>
          <p:cNvSpPr/>
          <p:nvPr/>
        </p:nvSpPr>
        <p:spPr>
          <a:xfrm>
            <a:off x="8603273" y="258216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482" name="object 1482"/>
          <p:cNvGrpSpPr/>
          <p:nvPr/>
        </p:nvGrpSpPr>
        <p:grpSpPr>
          <a:xfrm>
            <a:off x="8601249" y="2217859"/>
            <a:ext cx="4445" cy="323850"/>
            <a:chOff x="8601249" y="2217859"/>
            <a:chExt cx="4445" cy="323850"/>
          </a:xfrm>
        </p:grpSpPr>
        <p:sp>
          <p:nvSpPr>
            <p:cNvPr id="1483" name="object 1483"/>
            <p:cNvSpPr/>
            <p:nvPr/>
          </p:nvSpPr>
          <p:spPr>
            <a:xfrm>
              <a:off x="8601249" y="253763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4" name="object 1484"/>
            <p:cNvSpPr/>
            <p:nvPr/>
          </p:nvSpPr>
          <p:spPr>
            <a:xfrm>
              <a:off x="8603273" y="242227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5" name="object 1485"/>
            <p:cNvSpPr/>
            <p:nvPr/>
          </p:nvSpPr>
          <p:spPr>
            <a:xfrm>
              <a:off x="8601249" y="23777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6" name="object 1486"/>
            <p:cNvSpPr/>
            <p:nvPr/>
          </p:nvSpPr>
          <p:spPr>
            <a:xfrm>
              <a:off x="8603273" y="226238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7" name="object 1487"/>
            <p:cNvSpPr/>
            <p:nvPr/>
          </p:nvSpPr>
          <p:spPr>
            <a:xfrm>
              <a:off x="8601249" y="221785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88" name="object 1488"/>
          <p:cNvSpPr/>
          <p:nvPr/>
        </p:nvSpPr>
        <p:spPr>
          <a:xfrm>
            <a:off x="8603273" y="210249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9" name="object 1489"/>
          <p:cNvSpPr/>
          <p:nvPr/>
        </p:nvSpPr>
        <p:spPr>
          <a:xfrm>
            <a:off x="8603273" y="194260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0" name="object 1490"/>
          <p:cNvSpPr/>
          <p:nvPr/>
        </p:nvSpPr>
        <p:spPr>
          <a:xfrm>
            <a:off x="8603273" y="178272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1" name="object 1491"/>
          <p:cNvSpPr/>
          <p:nvPr/>
        </p:nvSpPr>
        <p:spPr>
          <a:xfrm>
            <a:off x="8603273" y="162283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492" name="object 1492"/>
          <p:cNvGrpSpPr/>
          <p:nvPr/>
        </p:nvGrpSpPr>
        <p:grpSpPr>
          <a:xfrm>
            <a:off x="8601249" y="1179597"/>
            <a:ext cx="4445" cy="403860"/>
            <a:chOff x="8601249" y="1179597"/>
            <a:chExt cx="4445" cy="403860"/>
          </a:xfrm>
        </p:grpSpPr>
        <p:sp>
          <p:nvSpPr>
            <p:cNvPr id="1493" name="object 1493"/>
            <p:cNvSpPr/>
            <p:nvPr/>
          </p:nvSpPr>
          <p:spPr>
            <a:xfrm>
              <a:off x="8601249" y="157931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4" name="object 1494"/>
            <p:cNvSpPr/>
            <p:nvPr/>
          </p:nvSpPr>
          <p:spPr>
            <a:xfrm>
              <a:off x="8603273" y="146294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5" name="object 1495"/>
            <p:cNvSpPr/>
            <p:nvPr/>
          </p:nvSpPr>
          <p:spPr>
            <a:xfrm>
              <a:off x="8601249" y="14194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6" name="object 1496"/>
            <p:cNvSpPr/>
            <p:nvPr/>
          </p:nvSpPr>
          <p:spPr>
            <a:xfrm>
              <a:off x="8603273" y="130305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7" name="object 1497"/>
            <p:cNvSpPr/>
            <p:nvPr/>
          </p:nvSpPr>
          <p:spPr>
            <a:xfrm>
              <a:off x="8601249" y="12595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8" name="object 1498"/>
            <p:cNvSpPr/>
            <p:nvPr/>
          </p:nvSpPr>
          <p:spPr>
            <a:xfrm>
              <a:off x="8603273" y="1179597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w="0" h="48894">
                  <a:moveTo>
                    <a:pt x="0" y="4857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99" name="object 1499"/>
          <p:cNvGrpSpPr/>
          <p:nvPr/>
        </p:nvGrpSpPr>
        <p:grpSpPr>
          <a:xfrm>
            <a:off x="8601249" y="6141195"/>
            <a:ext cx="4445" cy="165100"/>
            <a:chOff x="8601249" y="6141195"/>
            <a:chExt cx="4445" cy="165100"/>
          </a:xfrm>
        </p:grpSpPr>
        <p:sp>
          <p:nvSpPr>
            <p:cNvPr id="1500" name="object 1500"/>
            <p:cNvSpPr/>
            <p:nvPr/>
          </p:nvSpPr>
          <p:spPr>
            <a:xfrm>
              <a:off x="8603273" y="614119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1" name="object 1501"/>
            <p:cNvSpPr/>
            <p:nvPr/>
          </p:nvSpPr>
          <p:spPr>
            <a:xfrm>
              <a:off x="8603273" y="6141195"/>
              <a:ext cx="0" cy="165100"/>
            </a:xfrm>
            <a:custGeom>
              <a:avLst/>
              <a:gdLst/>
              <a:ahLst/>
              <a:cxnLst/>
              <a:rect l="l" t="t" r="r" b="b"/>
              <a:pathLst>
                <a:path w="0" h="165100">
                  <a:moveTo>
                    <a:pt x="0" y="0"/>
                  </a:moveTo>
                  <a:lnTo>
                    <a:pt x="0" y="31370"/>
                  </a:lnTo>
                </a:path>
                <a:path w="0" h="165100">
                  <a:moveTo>
                    <a:pt x="0" y="65776"/>
                  </a:moveTo>
                  <a:lnTo>
                    <a:pt x="0" y="99171"/>
                  </a:lnTo>
                </a:path>
                <a:path w="0" h="165100">
                  <a:moveTo>
                    <a:pt x="0" y="132565"/>
                  </a:moveTo>
                  <a:lnTo>
                    <a:pt x="0" y="16494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502" name="object 1502"/>
          <p:cNvGrpSpPr/>
          <p:nvPr/>
        </p:nvGrpSpPr>
        <p:grpSpPr>
          <a:xfrm>
            <a:off x="9181096" y="6054167"/>
            <a:ext cx="4445" cy="252095"/>
            <a:chOff x="9181096" y="6054167"/>
            <a:chExt cx="4445" cy="252095"/>
          </a:xfrm>
        </p:grpSpPr>
        <p:sp>
          <p:nvSpPr>
            <p:cNvPr id="1503" name="object 1503"/>
            <p:cNvSpPr/>
            <p:nvPr/>
          </p:nvSpPr>
          <p:spPr>
            <a:xfrm>
              <a:off x="9183121" y="6257569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w="0" h="48895">
                  <a:moveTo>
                    <a:pt x="0" y="4857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4" name="object 1504"/>
            <p:cNvSpPr/>
            <p:nvPr/>
          </p:nvSpPr>
          <p:spPr>
            <a:xfrm>
              <a:off x="9181096" y="621405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5" name="object 1505"/>
            <p:cNvSpPr/>
            <p:nvPr/>
          </p:nvSpPr>
          <p:spPr>
            <a:xfrm>
              <a:off x="9183121" y="6097681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89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6" name="object 1506"/>
            <p:cNvSpPr/>
            <p:nvPr/>
          </p:nvSpPr>
          <p:spPr>
            <a:xfrm>
              <a:off x="9181096" y="605416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07" name="object 1507"/>
          <p:cNvSpPr/>
          <p:nvPr/>
        </p:nvSpPr>
        <p:spPr>
          <a:xfrm>
            <a:off x="9183121" y="593880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8" name="object 1508"/>
          <p:cNvSpPr/>
          <p:nvPr/>
        </p:nvSpPr>
        <p:spPr>
          <a:xfrm>
            <a:off x="9183121" y="577891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509" name="object 1509"/>
          <p:cNvGrpSpPr/>
          <p:nvPr/>
        </p:nvGrpSpPr>
        <p:grpSpPr>
          <a:xfrm>
            <a:off x="9181096" y="5414614"/>
            <a:ext cx="4445" cy="323850"/>
            <a:chOff x="9181096" y="5414614"/>
            <a:chExt cx="4445" cy="323850"/>
          </a:xfrm>
        </p:grpSpPr>
        <p:sp>
          <p:nvSpPr>
            <p:cNvPr id="1510" name="object 1510"/>
            <p:cNvSpPr/>
            <p:nvPr/>
          </p:nvSpPr>
          <p:spPr>
            <a:xfrm>
              <a:off x="9181096" y="573439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1" name="object 1511"/>
            <p:cNvSpPr/>
            <p:nvPr/>
          </p:nvSpPr>
          <p:spPr>
            <a:xfrm>
              <a:off x="9183121" y="561902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2" name="object 1512"/>
            <p:cNvSpPr/>
            <p:nvPr/>
          </p:nvSpPr>
          <p:spPr>
            <a:xfrm>
              <a:off x="9181096" y="55745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3" name="object 1513"/>
            <p:cNvSpPr/>
            <p:nvPr/>
          </p:nvSpPr>
          <p:spPr>
            <a:xfrm>
              <a:off x="9183121" y="545914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4" name="object 1514"/>
            <p:cNvSpPr/>
            <p:nvPr/>
          </p:nvSpPr>
          <p:spPr>
            <a:xfrm>
              <a:off x="9181096" y="54146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15" name="object 1515"/>
          <p:cNvSpPr/>
          <p:nvPr/>
        </p:nvSpPr>
        <p:spPr>
          <a:xfrm>
            <a:off x="9183121" y="529925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6" name="object 1516"/>
          <p:cNvSpPr/>
          <p:nvPr/>
        </p:nvSpPr>
        <p:spPr>
          <a:xfrm>
            <a:off x="9183121" y="513936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517" name="object 1517"/>
          <p:cNvGrpSpPr/>
          <p:nvPr/>
        </p:nvGrpSpPr>
        <p:grpSpPr>
          <a:xfrm>
            <a:off x="9181096" y="4934949"/>
            <a:ext cx="4445" cy="164465"/>
            <a:chOff x="9181096" y="4934949"/>
            <a:chExt cx="4445" cy="164465"/>
          </a:xfrm>
        </p:grpSpPr>
        <p:sp>
          <p:nvSpPr>
            <p:cNvPr id="1518" name="object 1518"/>
            <p:cNvSpPr/>
            <p:nvPr/>
          </p:nvSpPr>
          <p:spPr>
            <a:xfrm>
              <a:off x="9181096" y="50948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9" name="object 1519"/>
            <p:cNvSpPr/>
            <p:nvPr/>
          </p:nvSpPr>
          <p:spPr>
            <a:xfrm>
              <a:off x="9183121" y="497947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0" name="object 1520"/>
            <p:cNvSpPr/>
            <p:nvPr/>
          </p:nvSpPr>
          <p:spPr>
            <a:xfrm>
              <a:off x="9181096" y="49349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21" name="object 1521"/>
          <p:cNvSpPr/>
          <p:nvPr/>
        </p:nvSpPr>
        <p:spPr>
          <a:xfrm>
            <a:off x="9183121" y="481958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2" name="object 1522"/>
          <p:cNvSpPr/>
          <p:nvPr/>
        </p:nvSpPr>
        <p:spPr>
          <a:xfrm>
            <a:off x="9183121" y="465969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3" name="object 1523"/>
          <p:cNvSpPr/>
          <p:nvPr/>
        </p:nvSpPr>
        <p:spPr>
          <a:xfrm>
            <a:off x="9183121" y="449981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4" name="object 1524"/>
          <p:cNvSpPr/>
          <p:nvPr/>
        </p:nvSpPr>
        <p:spPr>
          <a:xfrm>
            <a:off x="9183121" y="433992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5" name="object 1525"/>
          <p:cNvSpPr/>
          <p:nvPr/>
        </p:nvSpPr>
        <p:spPr>
          <a:xfrm>
            <a:off x="9183121" y="418003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6" name="object 1526"/>
          <p:cNvSpPr/>
          <p:nvPr/>
        </p:nvSpPr>
        <p:spPr>
          <a:xfrm>
            <a:off x="9183121" y="402014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7" name="object 1527"/>
          <p:cNvSpPr/>
          <p:nvPr/>
        </p:nvSpPr>
        <p:spPr>
          <a:xfrm>
            <a:off x="9183121" y="386025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8" name="object 1528"/>
          <p:cNvSpPr/>
          <p:nvPr/>
        </p:nvSpPr>
        <p:spPr>
          <a:xfrm>
            <a:off x="9183121" y="3700368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9" name="object 1529"/>
          <p:cNvSpPr/>
          <p:nvPr/>
        </p:nvSpPr>
        <p:spPr>
          <a:xfrm>
            <a:off x="9183121" y="3540480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0" name="object 1530"/>
          <p:cNvSpPr/>
          <p:nvPr/>
        </p:nvSpPr>
        <p:spPr>
          <a:xfrm>
            <a:off x="9183121" y="338160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1" name="object 1531"/>
          <p:cNvSpPr/>
          <p:nvPr/>
        </p:nvSpPr>
        <p:spPr>
          <a:xfrm>
            <a:off x="9183121" y="322171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2" name="object 1532"/>
          <p:cNvSpPr/>
          <p:nvPr/>
        </p:nvSpPr>
        <p:spPr>
          <a:xfrm>
            <a:off x="9183121" y="306182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3" name="object 1533"/>
          <p:cNvSpPr/>
          <p:nvPr/>
        </p:nvSpPr>
        <p:spPr>
          <a:xfrm>
            <a:off x="9183121" y="290193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4" name="object 1534"/>
          <p:cNvSpPr/>
          <p:nvPr/>
        </p:nvSpPr>
        <p:spPr>
          <a:xfrm>
            <a:off x="9183121" y="274205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5" name="object 1535"/>
          <p:cNvSpPr/>
          <p:nvPr/>
        </p:nvSpPr>
        <p:spPr>
          <a:xfrm>
            <a:off x="9183121" y="258216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6" name="object 1536"/>
          <p:cNvSpPr/>
          <p:nvPr/>
        </p:nvSpPr>
        <p:spPr>
          <a:xfrm>
            <a:off x="9183121" y="242227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7" name="object 1537"/>
          <p:cNvSpPr/>
          <p:nvPr/>
        </p:nvSpPr>
        <p:spPr>
          <a:xfrm>
            <a:off x="9183121" y="226238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8" name="object 1538"/>
          <p:cNvSpPr/>
          <p:nvPr/>
        </p:nvSpPr>
        <p:spPr>
          <a:xfrm>
            <a:off x="9183121" y="210249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539" name="object 1539"/>
          <p:cNvGrpSpPr/>
          <p:nvPr/>
        </p:nvGrpSpPr>
        <p:grpSpPr>
          <a:xfrm>
            <a:off x="9181096" y="1899095"/>
            <a:ext cx="4445" cy="163195"/>
            <a:chOff x="9181096" y="1899095"/>
            <a:chExt cx="4445" cy="163195"/>
          </a:xfrm>
        </p:grpSpPr>
        <p:sp>
          <p:nvSpPr>
            <p:cNvPr id="1540" name="object 1540"/>
            <p:cNvSpPr/>
            <p:nvPr/>
          </p:nvSpPr>
          <p:spPr>
            <a:xfrm>
              <a:off x="9181096" y="205797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1" name="object 1541"/>
            <p:cNvSpPr/>
            <p:nvPr/>
          </p:nvSpPr>
          <p:spPr>
            <a:xfrm>
              <a:off x="9183121" y="194260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2" name="object 1542"/>
            <p:cNvSpPr/>
            <p:nvPr/>
          </p:nvSpPr>
          <p:spPr>
            <a:xfrm>
              <a:off x="9181096" y="18990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43" name="object 1543"/>
          <p:cNvSpPr/>
          <p:nvPr/>
        </p:nvSpPr>
        <p:spPr>
          <a:xfrm>
            <a:off x="9183121" y="178272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4" name="object 1544"/>
          <p:cNvSpPr/>
          <p:nvPr/>
        </p:nvSpPr>
        <p:spPr>
          <a:xfrm>
            <a:off x="9183121" y="162283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545" name="object 1545"/>
          <p:cNvGrpSpPr/>
          <p:nvPr/>
        </p:nvGrpSpPr>
        <p:grpSpPr>
          <a:xfrm>
            <a:off x="9181096" y="1179597"/>
            <a:ext cx="4445" cy="403860"/>
            <a:chOff x="9181096" y="1179597"/>
            <a:chExt cx="4445" cy="403860"/>
          </a:xfrm>
        </p:grpSpPr>
        <p:sp>
          <p:nvSpPr>
            <p:cNvPr id="1546" name="object 1546"/>
            <p:cNvSpPr/>
            <p:nvPr/>
          </p:nvSpPr>
          <p:spPr>
            <a:xfrm>
              <a:off x="9181096" y="157931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7" name="object 1547"/>
            <p:cNvSpPr/>
            <p:nvPr/>
          </p:nvSpPr>
          <p:spPr>
            <a:xfrm>
              <a:off x="9183121" y="146294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8" name="object 1548"/>
            <p:cNvSpPr/>
            <p:nvPr/>
          </p:nvSpPr>
          <p:spPr>
            <a:xfrm>
              <a:off x="9181096" y="14194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9" name="object 1549"/>
            <p:cNvSpPr/>
            <p:nvPr/>
          </p:nvSpPr>
          <p:spPr>
            <a:xfrm>
              <a:off x="9183121" y="130305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0" name="object 1550"/>
            <p:cNvSpPr/>
            <p:nvPr/>
          </p:nvSpPr>
          <p:spPr>
            <a:xfrm>
              <a:off x="9181096" y="12595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51" name="object 1551"/>
            <p:cNvSpPr/>
            <p:nvPr/>
          </p:nvSpPr>
          <p:spPr>
            <a:xfrm>
              <a:off x="9183121" y="1179597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w="0" h="48894">
                  <a:moveTo>
                    <a:pt x="0" y="4857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552" name="object 1552"/>
          <p:cNvGrpSpPr/>
          <p:nvPr/>
        </p:nvGrpSpPr>
        <p:grpSpPr>
          <a:xfrm>
            <a:off x="9181097" y="6141195"/>
            <a:ext cx="4445" cy="165100"/>
            <a:chOff x="9181097" y="6141195"/>
            <a:chExt cx="4445" cy="165100"/>
          </a:xfrm>
        </p:grpSpPr>
        <p:sp>
          <p:nvSpPr>
            <p:cNvPr id="1553" name="object 1553"/>
            <p:cNvSpPr/>
            <p:nvPr/>
          </p:nvSpPr>
          <p:spPr>
            <a:xfrm>
              <a:off x="9183121" y="614119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54" name="object 1554"/>
            <p:cNvSpPr/>
            <p:nvPr/>
          </p:nvSpPr>
          <p:spPr>
            <a:xfrm>
              <a:off x="9183121" y="6141195"/>
              <a:ext cx="0" cy="165100"/>
            </a:xfrm>
            <a:custGeom>
              <a:avLst/>
              <a:gdLst/>
              <a:ahLst/>
              <a:cxnLst/>
              <a:rect l="l" t="t" r="r" b="b"/>
              <a:pathLst>
                <a:path w="0" h="165100">
                  <a:moveTo>
                    <a:pt x="0" y="0"/>
                  </a:moveTo>
                  <a:lnTo>
                    <a:pt x="0" y="31370"/>
                  </a:lnTo>
                </a:path>
                <a:path w="0" h="165100">
                  <a:moveTo>
                    <a:pt x="0" y="65776"/>
                  </a:moveTo>
                  <a:lnTo>
                    <a:pt x="0" y="99171"/>
                  </a:lnTo>
                </a:path>
                <a:path w="0" h="165100">
                  <a:moveTo>
                    <a:pt x="0" y="132565"/>
                  </a:moveTo>
                  <a:lnTo>
                    <a:pt x="0" y="16494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555" name="object 1555"/>
          <p:cNvGrpSpPr/>
          <p:nvPr/>
        </p:nvGrpSpPr>
        <p:grpSpPr>
          <a:xfrm>
            <a:off x="12773524" y="5575514"/>
            <a:ext cx="563880" cy="4445"/>
            <a:chOff x="12773524" y="5575514"/>
            <a:chExt cx="563880" cy="4445"/>
          </a:xfrm>
        </p:grpSpPr>
        <p:sp>
          <p:nvSpPr>
            <p:cNvPr id="1556" name="object 1556"/>
            <p:cNvSpPr/>
            <p:nvPr/>
          </p:nvSpPr>
          <p:spPr>
            <a:xfrm>
              <a:off x="13252177" y="5577538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7" name="object 1557"/>
            <p:cNvSpPr/>
            <p:nvPr/>
          </p:nvSpPr>
          <p:spPr>
            <a:xfrm>
              <a:off x="13208663" y="55755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58" name="object 1558"/>
            <p:cNvSpPr/>
            <p:nvPr/>
          </p:nvSpPr>
          <p:spPr>
            <a:xfrm>
              <a:off x="13092289" y="5577538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9" name="object 1559"/>
            <p:cNvSpPr/>
            <p:nvPr/>
          </p:nvSpPr>
          <p:spPr>
            <a:xfrm>
              <a:off x="13048775" y="55755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0" name="object 1560"/>
            <p:cNvSpPr/>
            <p:nvPr/>
          </p:nvSpPr>
          <p:spPr>
            <a:xfrm>
              <a:off x="12933413" y="55775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1" name="object 1561"/>
            <p:cNvSpPr/>
            <p:nvPr/>
          </p:nvSpPr>
          <p:spPr>
            <a:xfrm>
              <a:off x="12888887" y="55755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2" name="object 1562"/>
            <p:cNvSpPr/>
            <p:nvPr/>
          </p:nvSpPr>
          <p:spPr>
            <a:xfrm>
              <a:off x="12773524" y="55775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563" name="object 1563"/>
          <p:cNvGrpSpPr/>
          <p:nvPr/>
        </p:nvGrpSpPr>
        <p:grpSpPr>
          <a:xfrm>
            <a:off x="7320119" y="5575514"/>
            <a:ext cx="5454015" cy="4445"/>
            <a:chOff x="7320119" y="5575514"/>
            <a:chExt cx="5454015" cy="4445"/>
          </a:xfrm>
        </p:grpSpPr>
        <p:sp>
          <p:nvSpPr>
            <p:cNvPr id="1564" name="object 1564"/>
            <p:cNvSpPr/>
            <p:nvPr/>
          </p:nvSpPr>
          <p:spPr>
            <a:xfrm>
              <a:off x="12721915" y="5577538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 h="0">
                  <a:moveTo>
                    <a:pt x="5160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5" name="object 1565"/>
            <p:cNvSpPr/>
            <p:nvPr/>
          </p:nvSpPr>
          <p:spPr>
            <a:xfrm>
              <a:off x="12677389" y="55755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6" name="object 1566"/>
            <p:cNvSpPr/>
            <p:nvPr/>
          </p:nvSpPr>
          <p:spPr>
            <a:xfrm>
              <a:off x="12562027" y="55775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7" name="object 1567"/>
            <p:cNvSpPr/>
            <p:nvPr/>
          </p:nvSpPr>
          <p:spPr>
            <a:xfrm>
              <a:off x="12517501" y="55755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8" name="object 1568"/>
            <p:cNvSpPr/>
            <p:nvPr/>
          </p:nvSpPr>
          <p:spPr>
            <a:xfrm>
              <a:off x="12402138" y="55775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9" name="object 1569"/>
            <p:cNvSpPr/>
            <p:nvPr/>
          </p:nvSpPr>
          <p:spPr>
            <a:xfrm>
              <a:off x="12357612" y="55755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70" name="object 1570"/>
            <p:cNvSpPr/>
            <p:nvPr/>
          </p:nvSpPr>
          <p:spPr>
            <a:xfrm>
              <a:off x="12242250" y="55775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1" name="object 1571"/>
            <p:cNvSpPr/>
            <p:nvPr/>
          </p:nvSpPr>
          <p:spPr>
            <a:xfrm>
              <a:off x="12197724" y="55755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72" name="object 1572"/>
            <p:cNvSpPr/>
            <p:nvPr/>
          </p:nvSpPr>
          <p:spPr>
            <a:xfrm>
              <a:off x="12082362" y="55775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3" name="object 1573"/>
            <p:cNvSpPr/>
            <p:nvPr/>
          </p:nvSpPr>
          <p:spPr>
            <a:xfrm>
              <a:off x="12037836" y="55755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74" name="object 1574"/>
            <p:cNvSpPr/>
            <p:nvPr/>
          </p:nvSpPr>
          <p:spPr>
            <a:xfrm>
              <a:off x="11922473" y="55775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5" name="object 1575"/>
            <p:cNvSpPr/>
            <p:nvPr/>
          </p:nvSpPr>
          <p:spPr>
            <a:xfrm>
              <a:off x="11878959" y="55755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76" name="object 1576"/>
            <p:cNvSpPr/>
            <p:nvPr/>
          </p:nvSpPr>
          <p:spPr>
            <a:xfrm>
              <a:off x="11762585" y="55775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7" name="object 1577"/>
            <p:cNvSpPr/>
            <p:nvPr/>
          </p:nvSpPr>
          <p:spPr>
            <a:xfrm>
              <a:off x="11719071" y="55755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78" name="object 1578"/>
            <p:cNvSpPr/>
            <p:nvPr/>
          </p:nvSpPr>
          <p:spPr>
            <a:xfrm>
              <a:off x="11602697" y="55775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9" name="object 1579"/>
            <p:cNvSpPr/>
            <p:nvPr/>
          </p:nvSpPr>
          <p:spPr>
            <a:xfrm>
              <a:off x="11559183" y="55755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0" name="object 1580"/>
            <p:cNvSpPr/>
            <p:nvPr/>
          </p:nvSpPr>
          <p:spPr>
            <a:xfrm>
              <a:off x="11442808" y="55775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1" name="object 1581"/>
            <p:cNvSpPr/>
            <p:nvPr/>
          </p:nvSpPr>
          <p:spPr>
            <a:xfrm>
              <a:off x="11399294" y="55755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2" name="object 1582"/>
            <p:cNvSpPr/>
            <p:nvPr/>
          </p:nvSpPr>
          <p:spPr>
            <a:xfrm>
              <a:off x="11282920" y="55775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3" name="object 1583"/>
            <p:cNvSpPr/>
            <p:nvPr/>
          </p:nvSpPr>
          <p:spPr>
            <a:xfrm>
              <a:off x="11239406" y="55755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4" name="object 1584"/>
            <p:cNvSpPr/>
            <p:nvPr/>
          </p:nvSpPr>
          <p:spPr>
            <a:xfrm>
              <a:off x="11123032" y="5577538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5" name="object 1585"/>
            <p:cNvSpPr/>
            <p:nvPr/>
          </p:nvSpPr>
          <p:spPr>
            <a:xfrm>
              <a:off x="11079518" y="55755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6" name="object 1586"/>
            <p:cNvSpPr/>
            <p:nvPr/>
          </p:nvSpPr>
          <p:spPr>
            <a:xfrm>
              <a:off x="10963144" y="5577538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7" name="object 1587"/>
            <p:cNvSpPr/>
            <p:nvPr/>
          </p:nvSpPr>
          <p:spPr>
            <a:xfrm>
              <a:off x="10919629" y="55755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8" name="object 1588"/>
            <p:cNvSpPr/>
            <p:nvPr/>
          </p:nvSpPr>
          <p:spPr>
            <a:xfrm>
              <a:off x="10804267" y="55775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9" name="object 1589"/>
            <p:cNvSpPr/>
            <p:nvPr/>
          </p:nvSpPr>
          <p:spPr>
            <a:xfrm>
              <a:off x="10759741" y="55755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0" name="object 1590"/>
            <p:cNvSpPr/>
            <p:nvPr/>
          </p:nvSpPr>
          <p:spPr>
            <a:xfrm>
              <a:off x="10644379" y="55775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1" name="object 1591"/>
            <p:cNvSpPr/>
            <p:nvPr/>
          </p:nvSpPr>
          <p:spPr>
            <a:xfrm>
              <a:off x="10599852" y="55755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2" name="object 1592"/>
            <p:cNvSpPr/>
            <p:nvPr/>
          </p:nvSpPr>
          <p:spPr>
            <a:xfrm>
              <a:off x="10484491" y="55775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3" name="object 1593"/>
            <p:cNvSpPr/>
            <p:nvPr/>
          </p:nvSpPr>
          <p:spPr>
            <a:xfrm>
              <a:off x="10439964" y="55755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4" name="object 1594"/>
            <p:cNvSpPr/>
            <p:nvPr/>
          </p:nvSpPr>
          <p:spPr>
            <a:xfrm>
              <a:off x="10324602" y="55775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5" name="object 1595"/>
            <p:cNvSpPr/>
            <p:nvPr/>
          </p:nvSpPr>
          <p:spPr>
            <a:xfrm>
              <a:off x="10280076" y="55755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6" name="object 1596"/>
            <p:cNvSpPr/>
            <p:nvPr/>
          </p:nvSpPr>
          <p:spPr>
            <a:xfrm>
              <a:off x="10164714" y="55775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7" name="object 1597"/>
            <p:cNvSpPr/>
            <p:nvPr/>
          </p:nvSpPr>
          <p:spPr>
            <a:xfrm>
              <a:off x="10120188" y="55755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8" name="object 1598"/>
            <p:cNvSpPr/>
            <p:nvPr/>
          </p:nvSpPr>
          <p:spPr>
            <a:xfrm>
              <a:off x="10004826" y="55775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9" name="object 1599"/>
            <p:cNvSpPr/>
            <p:nvPr/>
          </p:nvSpPr>
          <p:spPr>
            <a:xfrm>
              <a:off x="9960299" y="55755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0" name="object 1600"/>
            <p:cNvSpPr/>
            <p:nvPr/>
          </p:nvSpPr>
          <p:spPr>
            <a:xfrm>
              <a:off x="9844937" y="55775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1" name="object 1601"/>
            <p:cNvSpPr/>
            <p:nvPr/>
          </p:nvSpPr>
          <p:spPr>
            <a:xfrm>
              <a:off x="9800411" y="55755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2" name="object 1602"/>
            <p:cNvSpPr/>
            <p:nvPr/>
          </p:nvSpPr>
          <p:spPr>
            <a:xfrm>
              <a:off x="9685049" y="55775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3" name="object 1603"/>
            <p:cNvSpPr/>
            <p:nvPr/>
          </p:nvSpPr>
          <p:spPr>
            <a:xfrm>
              <a:off x="9640523" y="55755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4" name="object 1604"/>
            <p:cNvSpPr/>
            <p:nvPr/>
          </p:nvSpPr>
          <p:spPr>
            <a:xfrm>
              <a:off x="9525161" y="55775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5" name="object 1605"/>
            <p:cNvSpPr/>
            <p:nvPr/>
          </p:nvSpPr>
          <p:spPr>
            <a:xfrm>
              <a:off x="9481647" y="55755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6" name="object 1606"/>
            <p:cNvSpPr/>
            <p:nvPr/>
          </p:nvSpPr>
          <p:spPr>
            <a:xfrm>
              <a:off x="9365272" y="55775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7" name="object 1607"/>
            <p:cNvSpPr/>
            <p:nvPr/>
          </p:nvSpPr>
          <p:spPr>
            <a:xfrm>
              <a:off x="9321758" y="55755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8" name="object 1608"/>
            <p:cNvSpPr/>
            <p:nvPr/>
          </p:nvSpPr>
          <p:spPr>
            <a:xfrm>
              <a:off x="9205384" y="55775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9" name="object 1609"/>
            <p:cNvSpPr/>
            <p:nvPr/>
          </p:nvSpPr>
          <p:spPr>
            <a:xfrm>
              <a:off x="9161870" y="55755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0" name="object 1610"/>
            <p:cNvSpPr/>
            <p:nvPr/>
          </p:nvSpPr>
          <p:spPr>
            <a:xfrm>
              <a:off x="9045496" y="55775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1" name="object 1611"/>
            <p:cNvSpPr/>
            <p:nvPr/>
          </p:nvSpPr>
          <p:spPr>
            <a:xfrm>
              <a:off x="9001981" y="55755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2" name="object 1612"/>
            <p:cNvSpPr/>
            <p:nvPr/>
          </p:nvSpPr>
          <p:spPr>
            <a:xfrm>
              <a:off x="8885607" y="55775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3" name="object 1613"/>
            <p:cNvSpPr/>
            <p:nvPr/>
          </p:nvSpPr>
          <p:spPr>
            <a:xfrm>
              <a:off x="8842093" y="55755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4" name="object 1614"/>
            <p:cNvSpPr/>
            <p:nvPr/>
          </p:nvSpPr>
          <p:spPr>
            <a:xfrm>
              <a:off x="8725719" y="5577538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5" name="object 1615"/>
            <p:cNvSpPr/>
            <p:nvPr/>
          </p:nvSpPr>
          <p:spPr>
            <a:xfrm>
              <a:off x="8682205" y="55755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6" name="object 1616"/>
            <p:cNvSpPr/>
            <p:nvPr/>
          </p:nvSpPr>
          <p:spPr>
            <a:xfrm>
              <a:off x="8565831" y="5577538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7" name="object 1617"/>
            <p:cNvSpPr/>
            <p:nvPr/>
          </p:nvSpPr>
          <p:spPr>
            <a:xfrm>
              <a:off x="8522317" y="55755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8" name="object 1618"/>
            <p:cNvSpPr/>
            <p:nvPr/>
          </p:nvSpPr>
          <p:spPr>
            <a:xfrm>
              <a:off x="8406954" y="55775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9" name="object 1619"/>
            <p:cNvSpPr/>
            <p:nvPr/>
          </p:nvSpPr>
          <p:spPr>
            <a:xfrm>
              <a:off x="8362428" y="55755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20" name="object 1620"/>
            <p:cNvSpPr/>
            <p:nvPr/>
          </p:nvSpPr>
          <p:spPr>
            <a:xfrm>
              <a:off x="8247066" y="55775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1" name="object 1621"/>
            <p:cNvSpPr/>
            <p:nvPr/>
          </p:nvSpPr>
          <p:spPr>
            <a:xfrm>
              <a:off x="8202540" y="55755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22" name="object 1622"/>
            <p:cNvSpPr/>
            <p:nvPr/>
          </p:nvSpPr>
          <p:spPr>
            <a:xfrm>
              <a:off x="8087178" y="55775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3" name="object 1623"/>
            <p:cNvSpPr/>
            <p:nvPr/>
          </p:nvSpPr>
          <p:spPr>
            <a:xfrm>
              <a:off x="8042652" y="55755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24" name="object 1624"/>
            <p:cNvSpPr/>
            <p:nvPr/>
          </p:nvSpPr>
          <p:spPr>
            <a:xfrm>
              <a:off x="7927289" y="55775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5" name="object 1625"/>
            <p:cNvSpPr/>
            <p:nvPr/>
          </p:nvSpPr>
          <p:spPr>
            <a:xfrm>
              <a:off x="7882763" y="55755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26" name="object 1626"/>
            <p:cNvSpPr/>
            <p:nvPr/>
          </p:nvSpPr>
          <p:spPr>
            <a:xfrm>
              <a:off x="7767401" y="55775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7" name="object 1627"/>
            <p:cNvSpPr/>
            <p:nvPr/>
          </p:nvSpPr>
          <p:spPr>
            <a:xfrm>
              <a:off x="7722875" y="55755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28" name="object 1628"/>
            <p:cNvSpPr/>
            <p:nvPr/>
          </p:nvSpPr>
          <p:spPr>
            <a:xfrm>
              <a:off x="7607513" y="55775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9" name="object 1629"/>
            <p:cNvSpPr/>
            <p:nvPr/>
          </p:nvSpPr>
          <p:spPr>
            <a:xfrm>
              <a:off x="7562987" y="55755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30" name="object 1630"/>
            <p:cNvSpPr/>
            <p:nvPr/>
          </p:nvSpPr>
          <p:spPr>
            <a:xfrm>
              <a:off x="7447624" y="55775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1" name="object 1631"/>
            <p:cNvSpPr/>
            <p:nvPr/>
          </p:nvSpPr>
          <p:spPr>
            <a:xfrm>
              <a:off x="7403098" y="55755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32" name="object 1632"/>
            <p:cNvSpPr/>
            <p:nvPr/>
          </p:nvSpPr>
          <p:spPr>
            <a:xfrm>
              <a:off x="7320119" y="5577538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 h="0">
                  <a:moveTo>
                    <a:pt x="5160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633" name="object 1633"/>
          <p:cNvSpPr/>
          <p:nvPr/>
        </p:nvSpPr>
        <p:spPr>
          <a:xfrm>
            <a:off x="7220947" y="5526940"/>
            <a:ext cx="100330" cy="200660"/>
          </a:xfrm>
          <a:custGeom>
            <a:avLst/>
            <a:gdLst/>
            <a:ahLst/>
            <a:cxnLst/>
            <a:rect l="l" t="t" r="r" b="b"/>
            <a:pathLst>
              <a:path w="100329" h="200660">
                <a:moveTo>
                  <a:pt x="100183" y="150274"/>
                </a:moveTo>
                <a:lnTo>
                  <a:pt x="96246" y="130776"/>
                </a:lnTo>
                <a:lnTo>
                  <a:pt x="85511" y="114854"/>
                </a:lnTo>
                <a:lnTo>
                  <a:pt x="69589" y="104119"/>
                </a:lnTo>
                <a:lnTo>
                  <a:pt x="50091" y="100183"/>
                </a:lnTo>
                <a:lnTo>
                  <a:pt x="30593" y="104119"/>
                </a:lnTo>
                <a:lnTo>
                  <a:pt x="14671" y="114854"/>
                </a:lnTo>
                <a:lnTo>
                  <a:pt x="3936" y="130776"/>
                </a:lnTo>
                <a:lnTo>
                  <a:pt x="0" y="150274"/>
                </a:lnTo>
                <a:lnTo>
                  <a:pt x="3936" y="169772"/>
                </a:lnTo>
                <a:lnTo>
                  <a:pt x="14671" y="185694"/>
                </a:lnTo>
                <a:lnTo>
                  <a:pt x="30593" y="196429"/>
                </a:lnTo>
                <a:lnTo>
                  <a:pt x="50091" y="200366"/>
                </a:lnTo>
                <a:lnTo>
                  <a:pt x="69589" y="196429"/>
                </a:lnTo>
                <a:lnTo>
                  <a:pt x="85511" y="185694"/>
                </a:lnTo>
                <a:lnTo>
                  <a:pt x="96246" y="169772"/>
                </a:lnTo>
                <a:lnTo>
                  <a:pt x="100183" y="150274"/>
                </a:lnTo>
              </a:path>
              <a:path w="100329" h="200660">
                <a:moveTo>
                  <a:pt x="100183" y="50091"/>
                </a:moveTo>
                <a:lnTo>
                  <a:pt x="96246" y="30593"/>
                </a:lnTo>
                <a:lnTo>
                  <a:pt x="85511" y="14671"/>
                </a:lnTo>
                <a:lnTo>
                  <a:pt x="69589" y="3936"/>
                </a:lnTo>
                <a:lnTo>
                  <a:pt x="50091" y="0"/>
                </a:lnTo>
                <a:lnTo>
                  <a:pt x="30593" y="3936"/>
                </a:lnTo>
                <a:lnTo>
                  <a:pt x="14671" y="14671"/>
                </a:lnTo>
                <a:lnTo>
                  <a:pt x="3936" y="30593"/>
                </a:lnTo>
                <a:lnTo>
                  <a:pt x="0" y="50091"/>
                </a:lnTo>
                <a:lnTo>
                  <a:pt x="3936" y="69589"/>
                </a:lnTo>
                <a:lnTo>
                  <a:pt x="14671" y="85511"/>
                </a:lnTo>
                <a:lnTo>
                  <a:pt x="30593" y="96246"/>
                </a:lnTo>
                <a:lnTo>
                  <a:pt x="50091" y="100183"/>
                </a:lnTo>
                <a:lnTo>
                  <a:pt x="69589" y="96246"/>
                </a:lnTo>
                <a:lnTo>
                  <a:pt x="85511" y="85511"/>
                </a:lnTo>
                <a:lnTo>
                  <a:pt x="96246" y="69589"/>
                </a:lnTo>
                <a:lnTo>
                  <a:pt x="100183" y="5009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4" name="object 1634"/>
          <p:cNvSpPr/>
          <p:nvPr/>
        </p:nvSpPr>
        <p:spPr>
          <a:xfrm>
            <a:off x="7220947" y="5047275"/>
            <a:ext cx="100330" cy="100330"/>
          </a:xfrm>
          <a:custGeom>
            <a:avLst/>
            <a:gdLst/>
            <a:ahLst/>
            <a:cxnLst/>
            <a:rect l="l" t="t" r="r" b="b"/>
            <a:pathLst>
              <a:path w="100329" h="100329">
                <a:moveTo>
                  <a:pt x="100183" y="50091"/>
                </a:moveTo>
                <a:lnTo>
                  <a:pt x="96246" y="30593"/>
                </a:lnTo>
                <a:lnTo>
                  <a:pt x="85511" y="14671"/>
                </a:lnTo>
                <a:lnTo>
                  <a:pt x="69589" y="3936"/>
                </a:lnTo>
                <a:lnTo>
                  <a:pt x="50091" y="0"/>
                </a:lnTo>
                <a:lnTo>
                  <a:pt x="30593" y="3936"/>
                </a:lnTo>
                <a:lnTo>
                  <a:pt x="14671" y="14671"/>
                </a:lnTo>
                <a:lnTo>
                  <a:pt x="3936" y="30593"/>
                </a:lnTo>
                <a:lnTo>
                  <a:pt x="0" y="50091"/>
                </a:lnTo>
                <a:lnTo>
                  <a:pt x="3936" y="69589"/>
                </a:lnTo>
                <a:lnTo>
                  <a:pt x="14671" y="85511"/>
                </a:lnTo>
                <a:lnTo>
                  <a:pt x="30593" y="96246"/>
                </a:lnTo>
                <a:lnTo>
                  <a:pt x="50091" y="100183"/>
                </a:lnTo>
                <a:lnTo>
                  <a:pt x="69589" y="96246"/>
                </a:lnTo>
                <a:lnTo>
                  <a:pt x="85511" y="85511"/>
                </a:lnTo>
                <a:lnTo>
                  <a:pt x="96246" y="69589"/>
                </a:lnTo>
                <a:lnTo>
                  <a:pt x="100183" y="5009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5" name="object 1635"/>
          <p:cNvSpPr/>
          <p:nvPr/>
        </p:nvSpPr>
        <p:spPr>
          <a:xfrm>
            <a:off x="7220947" y="4865124"/>
            <a:ext cx="100330" cy="100330"/>
          </a:xfrm>
          <a:custGeom>
            <a:avLst/>
            <a:gdLst/>
            <a:ahLst/>
            <a:cxnLst/>
            <a:rect l="l" t="t" r="r" b="b"/>
            <a:pathLst>
              <a:path w="100329" h="100329">
                <a:moveTo>
                  <a:pt x="100183" y="50091"/>
                </a:moveTo>
                <a:lnTo>
                  <a:pt x="96246" y="30593"/>
                </a:lnTo>
                <a:lnTo>
                  <a:pt x="85511" y="14671"/>
                </a:lnTo>
                <a:lnTo>
                  <a:pt x="69589" y="3936"/>
                </a:lnTo>
                <a:lnTo>
                  <a:pt x="50091" y="0"/>
                </a:lnTo>
                <a:lnTo>
                  <a:pt x="30593" y="3936"/>
                </a:lnTo>
                <a:lnTo>
                  <a:pt x="14671" y="14671"/>
                </a:lnTo>
                <a:lnTo>
                  <a:pt x="3936" y="30593"/>
                </a:lnTo>
                <a:lnTo>
                  <a:pt x="0" y="50091"/>
                </a:lnTo>
                <a:lnTo>
                  <a:pt x="3936" y="69589"/>
                </a:lnTo>
                <a:lnTo>
                  <a:pt x="14671" y="85511"/>
                </a:lnTo>
                <a:lnTo>
                  <a:pt x="30593" y="96246"/>
                </a:lnTo>
                <a:lnTo>
                  <a:pt x="50091" y="100183"/>
                </a:lnTo>
                <a:lnTo>
                  <a:pt x="69589" y="96246"/>
                </a:lnTo>
                <a:lnTo>
                  <a:pt x="85511" y="85511"/>
                </a:lnTo>
                <a:lnTo>
                  <a:pt x="96246" y="69589"/>
                </a:lnTo>
                <a:lnTo>
                  <a:pt x="100183" y="5009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6" name="object 1636"/>
          <p:cNvSpPr/>
          <p:nvPr/>
        </p:nvSpPr>
        <p:spPr>
          <a:xfrm>
            <a:off x="7220947" y="4468439"/>
            <a:ext cx="100330" cy="100330"/>
          </a:xfrm>
          <a:custGeom>
            <a:avLst/>
            <a:gdLst/>
            <a:ahLst/>
            <a:cxnLst/>
            <a:rect l="l" t="t" r="r" b="b"/>
            <a:pathLst>
              <a:path w="100329" h="100329">
                <a:moveTo>
                  <a:pt x="100183" y="50091"/>
                </a:moveTo>
                <a:lnTo>
                  <a:pt x="96246" y="30593"/>
                </a:lnTo>
                <a:lnTo>
                  <a:pt x="85511" y="14671"/>
                </a:lnTo>
                <a:lnTo>
                  <a:pt x="69589" y="3936"/>
                </a:lnTo>
                <a:lnTo>
                  <a:pt x="50091" y="0"/>
                </a:lnTo>
                <a:lnTo>
                  <a:pt x="30593" y="3936"/>
                </a:lnTo>
                <a:lnTo>
                  <a:pt x="14671" y="14671"/>
                </a:lnTo>
                <a:lnTo>
                  <a:pt x="3936" y="30593"/>
                </a:lnTo>
                <a:lnTo>
                  <a:pt x="0" y="50091"/>
                </a:lnTo>
                <a:lnTo>
                  <a:pt x="3936" y="69589"/>
                </a:lnTo>
                <a:lnTo>
                  <a:pt x="14671" y="85511"/>
                </a:lnTo>
                <a:lnTo>
                  <a:pt x="30593" y="96246"/>
                </a:lnTo>
                <a:lnTo>
                  <a:pt x="50091" y="100183"/>
                </a:lnTo>
                <a:lnTo>
                  <a:pt x="69589" y="96246"/>
                </a:lnTo>
                <a:lnTo>
                  <a:pt x="85511" y="85511"/>
                </a:lnTo>
                <a:lnTo>
                  <a:pt x="96246" y="69589"/>
                </a:lnTo>
                <a:lnTo>
                  <a:pt x="100183" y="5009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7" name="object 1637"/>
          <p:cNvSpPr/>
          <p:nvPr/>
        </p:nvSpPr>
        <p:spPr>
          <a:xfrm>
            <a:off x="7220947" y="4121340"/>
            <a:ext cx="100330" cy="100330"/>
          </a:xfrm>
          <a:custGeom>
            <a:avLst/>
            <a:gdLst/>
            <a:ahLst/>
            <a:cxnLst/>
            <a:rect l="l" t="t" r="r" b="b"/>
            <a:pathLst>
              <a:path w="100329" h="100329">
                <a:moveTo>
                  <a:pt x="100183" y="50091"/>
                </a:moveTo>
                <a:lnTo>
                  <a:pt x="96246" y="30593"/>
                </a:lnTo>
                <a:lnTo>
                  <a:pt x="85511" y="14671"/>
                </a:lnTo>
                <a:lnTo>
                  <a:pt x="69589" y="3936"/>
                </a:lnTo>
                <a:lnTo>
                  <a:pt x="50091" y="0"/>
                </a:lnTo>
                <a:lnTo>
                  <a:pt x="30593" y="3936"/>
                </a:lnTo>
                <a:lnTo>
                  <a:pt x="14671" y="14671"/>
                </a:lnTo>
                <a:lnTo>
                  <a:pt x="3936" y="30593"/>
                </a:lnTo>
                <a:lnTo>
                  <a:pt x="0" y="50091"/>
                </a:lnTo>
                <a:lnTo>
                  <a:pt x="3936" y="69589"/>
                </a:lnTo>
                <a:lnTo>
                  <a:pt x="14671" y="85511"/>
                </a:lnTo>
                <a:lnTo>
                  <a:pt x="30593" y="96246"/>
                </a:lnTo>
                <a:lnTo>
                  <a:pt x="50091" y="100183"/>
                </a:lnTo>
                <a:lnTo>
                  <a:pt x="69589" y="96246"/>
                </a:lnTo>
                <a:lnTo>
                  <a:pt x="85511" y="85511"/>
                </a:lnTo>
                <a:lnTo>
                  <a:pt x="96246" y="69589"/>
                </a:lnTo>
                <a:lnTo>
                  <a:pt x="100183" y="5009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8" name="object 1638"/>
          <p:cNvSpPr/>
          <p:nvPr/>
        </p:nvSpPr>
        <p:spPr>
          <a:xfrm>
            <a:off x="7220947" y="3856208"/>
            <a:ext cx="100330" cy="100330"/>
          </a:xfrm>
          <a:custGeom>
            <a:avLst/>
            <a:gdLst/>
            <a:ahLst/>
            <a:cxnLst/>
            <a:rect l="l" t="t" r="r" b="b"/>
            <a:pathLst>
              <a:path w="100329" h="100329">
                <a:moveTo>
                  <a:pt x="100183" y="50091"/>
                </a:moveTo>
                <a:lnTo>
                  <a:pt x="96246" y="30593"/>
                </a:lnTo>
                <a:lnTo>
                  <a:pt x="85511" y="14671"/>
                </a:lnTo>
                <a:lnTo>
                  <a:pt x="69589" y="3936"/>
                </a:lnTo>
                <a:lnTo>
                  <a:pt x="50091" y="0"/>
                </a:lnTo>
                <a:lnTo>
                  <a:pt x="30593" y="3936"/>
                </a:lnTo>
                <a:lnTo>
                  <a:pt x="14671" y="14671"/>
                </a:lnTo>
                <a:lnTo>
                  <a:pt x="3936" y="30593"/>
                </a:lnTo>
                <a:lnTo>
                  <a:pt x="0" y="50091"/>
                </a:lnTo>
                <a:lnTo>
                  <a:pt x="3936" y="69589"/>
                </a:lnTo>
                <a:lnTo>
                  <a:pt x="14671" y="85511"/>
                </a:lnTo>
                <a:lnTo>
                  <a:pt x="30593" y="96246"/>
                </a:lnTo>
                <a:lnTo>
                  <a:pt x="50091" y="100183"/>
                </a:lnTo>
                <a:lnTo>
                  <a:pt x="69589" y="96246"/>
                </a:lnTo>
                <a:lnTo>
                  <a:pt x="85511" y="85511"/>
                </a:lnTo>
                <a:lnTo>
                  <a:pt x="96246" y="69589"/>
                </a:lnTo>
                <a:lnTo>
                  <a:pt x="100183" y="5009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9" name="object 1639"/>
          <p:cNvSpPr/>
          <p:nvPr/>
        </p:nvSpPr>
        <p:spPr>
          <a:xfrm>
            <a:off x="7220947" y="3045635"/>
            <a:ext cx="100330" cy="100330"/>
          </a:xfrm>
          <a:custGeom>
            <a:avLst/>
            <a:gdLst/>
            <a:ahLst/>
            <a:cxnLst/>
            <a:rect l="l" t="t" r="r" b="b"/>
            <a:pathLst>
              <a:path w="100329" h="100330">
                <a:moveTo>
                  <a:pt x="100183" y="50091"/>
                </a:moveTo>
                <a:lnTo>
                  <a:pt x="96246" y="30593"/>
                </a:lnTo>
                <a:lnTo>
                  <a:pt x="85511" y="14671"/>
                </a:lnTo>
                <a:lnTo>
                  <a:pt x="69589" y="3936"/>
                </a:lnTo>
                <a:lnTo>
                  <a:pt x="50091" y="0"/>
                </a:lnTo>
                <a:lnTo>
                  <a:pt x="30593" y="3936"/>
                </a:lnTo>
                <a:lnTo>
                  <a:pt x="14671" y="14671"/>
                </a:lnTo>
                <a:lnTo>
                  <a:pt x="3936" y="30593"/>
                </a:lnTo>
                <a:lnTo>
                  <a:pt x="0" y="50091"/>
                </a:lnTo>
                <a:lnTo>
                  <a:pt x="3936" y="69589"/>
                </a:lnTo>
                <a:lnTo>
                  <a:pt x="14671" y="85511"/>
                </a:lnTo>
                <a:lnTo>
                  <a:pt x="30593" y="96246"/>
                </a:lnTo>
                <a:lnTo>
                  <a:pt x="50091" y="100183"/>
                </a:lnTo>
                <a:lnTo>
                  <a:pt x="69589" y="96246"/>
                </a:lnTo>
                <a:lnTo>
                  <a:pt x="85511" y="85511"/>
                </a:lnTo>
                <a:lnTo>
                  <a:pt x="96246" y="69589"/>
                </a:lnTo>
                <a:lnTo>
                  <a:pt x="100183" y="5009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0" name="object 1640"/>
          <p:cNvSpPr/>
          <p:nvPr/>
        </p:nvSpPr>
        <p:spPr>
          <a:xfrm>
            <a:off x="7220947" y="2780504"/>
            <a:ext cx="100330" cy="100330"/>
          </a:xfrm>
          <a:custGeom>
            <a:avLst/>
            <a:gdLst/>
            <a:ahLst/>
            <a:cxnLst/>
            <a:rect l="l" t="t" r="r" b="b"/>
            <a:pathLst>
              <a:path w="100329" h="100330">
                <a:moveTo>
                  <a:pt x="100183" y="50091"/>
                </a:moveTo>
                <a:lnTo>
                  <a:pt x="96246" y="30593"/>
                </a:lnTo>
                <a:lnTo>
                  <a:pt x="85511" y="14671"/>
                </a:lnTo>
                <a:lnTo>
                  <a:pt x="69589" y="3936"/>
                </a:lnTo>
                <a:lnTo>
                  <a:pt x="50091" y="0"/>
                </a:lnTo>
                <a:lnTo>
                  <a:pt x="30593" y="3936"/>
                </a:lnTo>
                <a:lnTo>
                  <a:pt x="14671" y="14671"/>
                </a:lnTo>
                <a:lnTo>
                  <a:pt x="3936" y="30593"/>
                </a:lnTo>
                <a:lnTo>
                  <a:pt x="0" y="50091"/>
                </a:lnTo>
                <a:lnTo>
                  <a:pt x="3936" y="69589"/>
                </a:lnTo>
                <a:lnTo>
                  <a:pt x="14671" y="85511"/>
                </a:lnTo>
                <a:lnTo>
                  <a:pt x="30593" y="96246"/>
                </a:lnTo>
                <a:lnTo>
                  <a:pt x="50091" y="100183"/>
                </a:lnTo>
                <a:lnTo>
                  <a:pt x="69589" y="96246"/>
                </a:lnTo>
                <a:lnTo>
                  <a:pt x="85511" y="85511"/>
                </a:lnTo>
                <a:lnTo>
                  <a:pt x="96246" y="69589"/>
                </a:lnTo>
                <a:lnTo>
                  <a:pt x="100183" y="5009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1" name="object 1641"/>
          <p:cNvSpPr/>
          <p:nvPr/>
        </p:nvSpPr>
        <p:spPr>
          <a:xfrm>
            <a:off x="7220947" y="2433405"/>
            <a:ext cx="100330" cy="100330"/>
          </a:xfrm>
          <a:custGeom>
            <a:avLst/>
            <a:gdLst/>
            <a:ahLst/>
            <a:cxnLst/>
            <a:rect l="l" t="t" r="r" b="b"/>
            <a:pathLst>
              <a:path w="100329" h="100330">
                <a:moveTo>
                  <a:pt x="100183" y="50091"/>
                </a:moveTo>
                <a:lnTo>
                  <a:pt x="96246" y="30593"/>
                </a:lnTo>
                <a:lnTo>
                  <a:pt x="85511" y="14671"/>
                </a:lnTo>
                <a:lnTo>
                  <a:pt x="69589" y="3936"/>
                </a:lnTo>
                <a:lnTo>
                  <a:pt x="50091" y="0"/>
                </a:lnTo>
                <a:lnTo>
                  <a:pt x="30593" y="3936"/>
                </a:lnTo>
                <a:lnTo>
                  <a:pt x="14671" y="14671"/>
                </a:lnTo>
                <a:lnTo>
                  <a:pt x="3936" y="30593"/>
                </a:lnTo>
                <a:lnTo>
                  <a:pt x="0" y="50091"/>
                </a:lnTo>
                <a:lnTo>
                  <a:pt x="3936" y="69589"/>
                </a:lnTo>
                <a:lnTo>
                  <a:pt x="14671" y="85511"/>
                </a:lnTo>
                <a:lnTo>
                  <a:pt x="30593" y="96246"/>
                </a:lnTo>
                <a:lnTo>
                  <a:pt x="50091" y="100183"/>
                </a:lnTo>
                <a:lnTo>
                  <a:pt x="69589" y="96246"/>
                </a:lnTo>
                <a:lnTo>
                  <a:pt x="85511" y="85511"/>
                </a:lnTo>
                <a:lnTo>
                  <a:pt x="96246" y="69589"/>
                </a:lnTo>
                <a:lnTo>
                  <a:pt x="100183" y="5009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2" name="object 1642"/>
          <p:cNvSpPr/>
          <p:nvPr/>
        </p:nvSpPr>
        <p:spPr>
          <a:xfrm>
            <a:off x="7220947" y="2036720"/>
            <a:ext cx="100330" cy="100330"/>
          </a:xfrm>
          <a:custGeom>
            <a:avLst/>
            <a:gdLst/>
            <a:ahLst/>
            <a:cxnLst/>
            <a:rect l="l" t="t" r="r" b="b"/>
            <a:pathLst>
              <a:path w="100329" h="100330">
                <a:moveTo>
                  <a:pt x="100183" y="50091"/>
                </a:moveTo>
                <a:lnTo>
                  <a:pt x="96246" y="30593"/>
                </a:lnTo>
                <a:lnTo>
                  <a:pt x="85511" y="14671"/>
                </a:lnTo>
                <a:lnTo>
                  <a:pt x="69589" y="3936"/>
                </a:lnTo>
                <a:lnTo>
                  <a:pt x="50091" y="0"/>
                </a:lnTo>
                <a:lnTo>
                  <a:pt x="30593" y="3936"/>
                </a:lnTo>
                <a:lnTo>
                  <a:pt x="14671" y="14671"/>
                </a:lnTo>
                <a:lnTo>
                  <a:pt x="3936" y="30593"/>
                </a:lnTo>
                <a:lnTo>
                  <a:pt x="0" y="50091"/>
                </a:lnTo>
                <a:lnTo>
                  <a:pt x="3936" y="69589"/>
                </a:lnTo>
                <a:lnTo>
                  <a:pt x="14671" y="85511"/>
                </a:lnTo>
                <a:lnTo>
                  <a:pt x="30593" y="96246"/>
                </a:lnTo>
                <a:lnTo>
                  <a:pt x="50091" y="100183"/>
                </a:lnTo>
                <a:lnTo>
                  <a:pt x="69589" y="96246"/>
                </a:lnTo>
                <a:lnTo>
                  <a:pt x="85511" y="85511"/>
                </a:lnTo>
                <a:lnTo>
                  <a:pt x="96246" y="69589"/>
                </a:lnTo>
                <a:lnTo>
                  <a:pt x="100183" y="5009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3" name="object 1643"/>
          <p:cNvSpPr/>
          <p:nvPr/>
        </p:nvSpPr>
        <p:spPr>
          <a:xfrm>
            <a:off x="7220947" y="1854569"/>
            <a:ext cx="100330" cy="100330"/>
          </a:xfrm>
          <a:custGeom>
            <a:avLst/>
            <a:gdLst/>
            <a:ahLst/>
            <a:cxnLst/>
            <a:rect l="l" t="t" r="r" b="b"/>
            <a:pathLst>
              <a:path w="100329" h="100330">
                <a:moveTo>
                  <a:pt x="100183" y="50091"/>
                </a:moveTo>
                <a:lnTo>
                  <a:pt x="96246" y="30593"/>
                </a:lnTo>
                <a:lnTo>
                  <a:pt x="85511" y="14671"/>
                </a:lnTo>
                <a:lnTo>
                  <a:pt x="69589" y="3936"/>
                </a:lnTo>
                <a:lnTo>
                  <a:pt x="50091" y="0"/>
                </a:lnTo>
                <a:lnTo>
                  <a:pt x="30593" y="3936"/>
                </a:lnTo>
                <a:lnTo>
                  <a:pt x="14671" y="14671"/>
                </a:lnTo>
                <a:lnTo>
                  <a:pt x="3936" y="30593"/>
                </a:lnTo>
                <a:lnTo>
                  <a:pt x="0" y="50091"/>
                </a:lnTo>
                <a:lnTo>
                  <a:pt x="3936" y="69589"/>
                </a:lnTo>
                <a:lnTo>
                  <a:pt x="14671" y="85511"/>
                </a:lnTo>
                <a:lnTo>
                  <a:pt x="30593" y="96246"/>
                </a:lnTo>
                <a:lnTo>
                  <a:pt x="50091" y="100183"/>
                </a:lnTo>
                <a:lnTo>
                  <a:pt x="69589" y="96246"/>
                </a:lnTo>
                <a:lnTo>
                  <a:pt x="85511" y="85511"/>
                </a:lnTo>
                <a:lnTo>
                  <a:pt x="96246" y="69589"/>
                </a:lnTo>
                <a:lnTo>
                  <a:pt x="100183" y="5009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4" name="object 1644"/>
          <p:cNvSpPr/>
          <p:nvPr/>
        </p:nvSpPr>
        <p:spPr>
          <a:xfrm>
            <a:off x="7220947" y="1274721"/>
            <a:ext cx="100330" cy="200660"/>
          </a:xfrm>
          <a:custGeom>
            <a:avLst/>
            <a:gdLst/>
            <a:ahLst/>
            <a:cxnLst/>
            <a:rect l="l" t="t" r="r" b="b"/>
            <a:pathLst>
              <a:path w="100329" h="200659">
                <a:moveTo>
                  <a:pt x="100183" y="150274"/>
                </a:moveTo>
                <a:lnTo>
                  <a:pt x="96246" y="130776"/>
                </a:lnTo>
                <a:lnTo>
                  <a:pt x="85511" y="114854"/>
                </a:lnTo>
                <a:lnTo>
                  <a:pt x="69589" y="104119"/>
                </a:lnTo>
                <a:lnTo>
                  <a:pt x="50091" y="100183"/>
                </a:lnTo>
                <a:lnTo>
                  <a:pt x="30593" y="104119"/>
                </a:lnTo>
                <a:lnTo>
                  <a:pt x="14671" y="114854"/>
                </a:lnTo>
                <a:lnTo>
                  <a:pt x="3936" y="130776"/>
                </a:lnTo>
                <a:lnTo>
                  <a:pt x="0" y="150274"/>
                </a:lnTo>
                <a:lnTo>
                  <a:pt x="3936" y="169772"/>
                </a:lnTo>
                <a:lnTo>
                  <a:pt x="14671" y="185694"/>
                </a:lnTo>
                <a:lnTo>
                  <a:pt x="30593" y="196429"/>
                </a:lnTo>
                <a:lnTo>
                  <a:pt x="50091" y="200366"/>
                </a:lnTo>
                <a:lnTo>
                  <a:pt x="69589" y="196429"/>
                </a:lnTo>
                <a:lnTo>
                  <a:pt x="85511" y="185694"/>
                </a:lnTo>
                <a:lnTo>
                  <a:pt x="96246" y="169772"/>
                </a:lnTo>
                <a:lnTo>
                  <a:pt x="100183" y="150274"/>
                </a:lnTo>
              </a:path>
              <a:path w="100329" h="200659">
                <a:moveTo>
                  <a:pt x="100183" y="50091"/>
                </a:moveTo>
                <a:lnTo>
                  <a:pt x="96246" y="30593"/>
                </a:lnTo>
                <a:lnTo>
                  <a:pt x="85511" y="14671"/>
                </a:lnTo>
                <a:lnTo>
                  <a:pt x="69589" y="3936"/>
                </a:lnTo>
                <a:lnTo>
                  <a:pt x="50091" y="0"/>
                </a:lnTo>
                <a:lnTo>
                  <a:pt x="30593" y="3936"/>
                </a:lnTo>
                <a:lnTo>
                  <a:pt x="14671" y="14671"/>
                </a:lnTo>
                <a:lnTo>
                  <a:pt x="3936" y="30593"/>
                </a:lnTo>
                <a:lnTo>
                  <a:pt x="0" y="50091"/>
                </a:lnTo>
                <a:lnTo>
                  <a:pt x="3936" y="69589"/>
                </a:lnTo>
                <a:lnTo>
                  <a:pt x="14671" y="85511"/>
                </a:lnTo>
                <a:lnTo>
                  <a:pt x="30593" y="96246"/>
                </a:lnTo>
                <a:lnTo>
                  <a:pt x="50091" y="100183"/>
                </a:lnTo>
                <a:lnTo>
                  <a:pt x="69589" y="96246"/>
                </a:lnTo>
                <a:lnTo>
                  <a:pt x="85511" y="85511"/>
                </a:lnTo>
                <a:lnTo>
                  <a:pt x="96246" y="69589"/>
                </a:lnTo>
                <a:lnTo>
                  <a:pt x="100183" y="5009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5" name="object 1645"/>
          <p:cNvSpPr/>
          <p:nvPr/>
        </p:nvSpPr>
        <p:spPr>
          <a:xfrm>
            <a:off x="7859489" y="6305131"/>
            <a:ext cx="100330" cy="100330"/>
          </a:xfrm>
          <a:custGeom>
            <a:avLst/>
            <a:gdLst/>
            <a:ahLst/>
            <a:cxnLst/>
            <a:rect l="l" t="t" r="r" b="b"/>
            <a:pathLst>
              <a:path w="100329" h="100329">
                <a:moveTo>
                  <a:pt x="100183" y="50091"/>
                </a:moveTo>
                <a:lnTo>
                  <a:pt x="96246" y="30593"/>
                </a:lnTo>
                <a:lnTo>
                  <a:pt x="85511" y="14671"/>
                </a:lnTo>
                <a:lnTo>
                  <a:pt x="69589" y="3936"/>
                </a:lnTo>
                <a:lnTo>
                  <a:pt x="50091" y="0"/>
                </a:lnTo>
                <a:lnTo>
                  <a:pt x="30593" y="3936"/>
                </a:lnTo>
                <a:lnTo>
                  <a:pt x="14671" y="14671"/>
                </a:lnTo>
                <a:lnTo>
                  <a:pt x="3936" y="30593"/>
                </a:lnTo>
                <a:lnTo>
                  <a:pt x="0" y="50091"/>
                </a:lnTo>
                <a:lnTo>
                  <a:pt x="3936" y="69589"/>
                </a:lnTo>
                <a:lnTo>
                  <a:pt x="14671" y="85511"/>
                </a:lnTo>
                <a:lnTo>
                  <a:pt x="30593" y="96246"/>
                </a:lnTo>
                <a:lnTo>
                  <a:pt x="50091" y="100183"/>
                </a:lnTo>
                <a:lnTo>
                  <a:pt x="69589" y="96246"/>
                </a:lnTo>
                <a:lnTo>
                  <a:pt x="85511" y="85511"/>
                </a:lnTo>
                <a:lnTo>
                  <a:pt x="96246" y="69589"/>
                </a:lnTo>
                <a:lnTo>
                  <a:pt x="100183" y="5009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6" name="object 1646"/>
          <p:cNvSpPr/>
          <p:nvPr/>
        </p:nvSpPr>
        <p:spPr>
          <a:xfrm>
            <a:off x="8553687" y="6305131"/>
            <a:ext cx="100330" cy="100330"/>
          </a:xfrm>
          <a:custGeom>
            <a:avLst/>
            <a:gdLst/>
            <a:ahLst/>
            <a:cxnLst/>
            <a:rect l="l" t="t" r="r" b="b"/>
            <a:pathLst>
              <a:path w="100329" h="100329">
                <a:moveTo>
                  <a:pt x="100183" y="50091"/>
                </a:moveTo>
                <a:lnTo>
                  <a:pt x="96246" y="30593"/>
                </a:lnTo>
                <a:lnTo>
                  <a:pt x="85511" y="14671"/>
                </a:lnTo>
                <a:lnTo>
                  <a:pt x="69589" y="3936"/>
                </a:lnTo>
                <a:lnTo>
                  <a:pt x="50091" y="0"/>
                </a:lnTo>
                <a:lnTo>
                  <a:pt x="30593" y="3936"/>
                </a:lnTo>
                <a:lnTo>
                  <a:pt x="14671" y="14671"/>
                </a:lnTo>
                <a:lnTo>
                  <a:pt x="3936" y="30593"/>
                </a:lnTo>
                <a:lnTo>
                  <a:pt x="0" y="50091"/>
                </a:lnTo>
                <a:lnTo>
                  <a:pt x="3936" y="69589"/>
                </a:lnTo>
                <a:lnTo>
                  <a:pt x="14671" y="85511"/>
                </a:lnTo>
                <a:lnTo>
                  <a:pt x="30593" y="96246"/>
                </a:lnTo>
                <a:lnTo>
                  <a:pt x="50091" y="100183"/>
                </a:lnTo>
                <a:lnTo>
                  <a:pt x="69589" y="96246"/>
                </a:lnTo>
                <a:lnTo>
                  <a:pt x="85511" y="85511"/>
                </a:lnTo>
                <a:lnTo>
                  <a:pt x="96246" y="69589"/>
                </a:lnTo>
                <a:lnTo>
                  <a:pt x="100183" y="5009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7" name="object 1647"/>
          <p:cNvSpPr/>
          <p:nvPr/>
        </p:nvSpPr>
        <p:spPr>
          <a:xfrm>
            <a:off x="9133535" y="6305131"/>
            <a:ext cx="100330" cy="100330"/>
          </a:xfrm>
          <a:custGeom>
            <a:avLst/>
            <a:gdLst/>
            <a:ahLst/>
            <a:cxnLst/>
            <a:rect l="l" t="t" r="r" b="b"/>
            <a:pathLst>
              <a:path w="100329" h="100329">
                <a:moveTo>
                  <a:pt x="100183" y="50091"/>
                </a:moveTo>
                <a:lnTo>
                  <a:pt x="96246" y="30593"/>
                </a:lnTo>
                <a:lnTo>
                  <a:pt x="85511" y="14671"/>
                </a:lnTo>
                <a:lnTo>
                  <a:pt x="69589" y="3936"/>
                </a:lnTo>
                <a:lnTo>
                  <a:pt x="50091" y="0"/>
                </a:lnTo>
                <a:lnTo>
                  <a:pt x="30593" y="3936"/>
                </a:lnTo>
                <a:lnTo>
                  <a:pt x="14671" y="14671"/>
                </a:lnTo>
                <a:lnTo>
                  <a:pt x="3936" y="30593"/>
                </a:lnTo>
                <a:lnTo>
                  <a:pt x="0" y="50091"/>
                </a:lnTo>
                <a:lnTo>
                  <a:pt x="3936" y="69589"/>
                </a:lnTo>
                <a:lnTo>
                  <a:pt x="14671" y="85511"/>
                </a:lnTo>
                <a:lnTo>
                  <a:pt x="30593" y="96246"/>
                </a:lnTo>
                <a:lnTo>
                  <a:pt x="50091" y="100183"/>
                </a:lnTo>
                <a:lnTo>
                  <a:pt x="69589" y="96246"/>
                </a:lnTo>
                <a:lnTo>
                  <a:pt x="85511" y="85511"/>
                </a:lnTo>
                <a:lnTo>
                  <a:pt x="96246" y="69589"/>
                </a:lnTo>
                <a:lnTo>
                  <a:pt x="100183" y="5009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8" name="object 1648"/>
          <p:cNvSpPr/>
          <p:nvPr/>
        </p:nvSpPr>
        <p:spPr>
          <a:xfrm>
            <a:off x="9712372" y="6305131"/>
            <a:ext cx="100330" cy="100330"/>
          </a:xfrm>
          <a:custGeom>
            <a:avLst/>
            <a:gdLst/>
            <a:ahLst/>
            <a:cxnLst/>
            <a:rect l="l" t="t" r="r" b="b"/>
            <a:pathLst>
              <a:path w="100329" h="100329">
                <a:moveTo>
                  <a:pt x="100183" y="50091"/>
                </a:moveTo>
                <a:lnTo>
                  <a:pt x="96246" y="30593"/>
                </a:lnTo>
                <a:lnTo>
                  <a:pt x="85511" y="14671"/>
                </a:lnTo>
                <a:lnTo>
                  <a:pt x="69589" y="3936"/>
                </a:lnTo>
                <a:lnTo>
                  <a:pt x="50091" y="0"/>
                </a:lnTo>
                <a:lnTo>
                  <a:pt x="30593" y="3936"/>
                </a:lnTo>
                <a:lnTo>
                  <a:pt x="14671" y="14671"/>
                </a:lnTo>
                <a:lnTo>
                  <a:pt x="3936" y="30593"/>
                </a:lnTo>
                <a:lnTo>
                  <a:pt x="0" y="50091"/>
                </a:lnTo>
                <a:lnTo>
                  <a:pt x="3936" y="69589"/>
                </a:lnTo>
                <a:lnTo>
                  <a:pt x="14671" y="85511"/>
                </a:lnTo>
                <a:lnTo>
                  <a:pt x="30593" y="96246"/>
                </a:lnTo>
                <a:lnTo>
                  <a:pt x="50091" y="100183"/>
                </a:lnTo>
                <a:lnTo>
                  <a:pt x="69589" y="96246"/>
                </a:lnTo>
                <a:lnTo>
                  <a:pt x="85511" y="85511"/>
                </a:lnTo>
                <a:lnTo>
                  <a:pt x="96246" y="69589"/>
                </a:lnTo>
                <a:lnTo>
                  <a:pt x="100183" y="5009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9" name="object 1649"/>
          <p:cNvSpPr/>
          <p:nvPr/>
        </p:nvSpPr>
        <p:spPr>
          <a:xfrm>
            <a:off x="10291208" y="6305131"/>
            <a:ext cx="100330" cy="100330"/>
          </a:xfrm>
          <a:custGeom>
            <a:avLst/>
            <a:gdLst/>
            <a:ahLst/>
            <a:cxnLst/>
            <a:rect l="l" t="t" r="r" b="b"/>
            <a:pathLst>
              <a:path w="100329" h="100329">
                <a:moveTo>
                  <a:pt x="100183" y="50091"/>
                </a:moveTo>
                <a:lnTo>
                  <a:pt x="96246" y="30593"/>
                </a:lnTo>
                <a:lnTo>
                  <a:pt x="85511" y="14671"/>
                </a:lnTo>
                <a:lnTo>
                  <a:pt x="69589" y="3936"/>
                </a:lnTo>
                <a:lnTo>
                  <a:pt x="50091" y="0"/>
                </a:lnTo>
                <a:lnTo>
                  <a:pt x="30593" y="3936"/>
                </a:lnTo>
                <a:lnTo>
                  <a:pt x="14671" y="14671"/>
                </a:lnTo>
                <a:lnTo>
                  <a:pt x="3936" y="30593"/>
                </a:lnTo>
                <a:lnTo>
                  <a:pt x="0" y="50091"/>
                </a:lnTo>
                <a:lnTo>
                  <a:pt x="3936" y="69589"/>
                </a:lnTo>
                <a:lnTo>
                  <a:pt x="14671" y="85511"/>
                </a:lnTo>
                <a:lnTo>
                  <a:pt x="30593" y="96246"/>
                </a:lnTo>
                <a:lnTo>
                  <a:pt x="50091" y="100183"/>
                </a:lnTo>
                <a:lnTo>
                  <a:pt x="69589" y="96246"/>
                </a:lnTo>
                <a:lnTo>
                  <a:pt x="85511" y="85511"/>
                </a:lnTo>
                <a:lnTo>
                  <a:pt x="96246" y="69589"/>
                </a:lnTo>
                <a:lnTo>
                  <a:pt x="100183" y="5009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0" name="object 1650"/>
          <p:cNvSpPr/>
          <p:nvPr/>
        </p:nvSpPr>
        <p:spPr>
          <a:xfrm>
            <a:off x="10870044" y="6305131"/>
            <a:ext cx="100330" cy="100330"/>
          </a:xfrm>
          <a:custGeom>
            <a:avLst/>
            <a:gdLst/>
            <a:ahLst/>
            <a:cxnLst/>
            <a:rect l="l" t="t" r="r" b="b"/>
            <a:pathLst>
              <a:path w="100329" h="100329">
                <a:moveTo>
                  <a:pt x="100183" y="50091"/>
                </a:moveTo>
                <a:lnTo>
                  <a:pt x="96246" y="30593"/>
                </a:lnTo>
                <a:lnTo>
                  <a:pt x="85511" y="14671"/>
                </a:lnTo>
                <a:lnTo>
                  <a:pt x="69589" y="3936"/>
                </a:lnTo>
                <a:lnTo>
                  <a:pt x="50091" y="0"/>
                </a:lnTo>
                <a:lnTo>
                  <a:pt x="30593" y="3936"/>
                </a:lnTo>
                <a:lnTo>
                  <a:pt x="14671" y="14671"/>
                </a:lnTo>
                <a:lnTo>
                  <a:pt x="3936" y="30593"/>
                </a:lnTo>
                <a:lnTo>
                  <a:pt x="0" y="50091"/>
                </a:lnTo>
                <a:lnTo>
                  <a:pt x="3936" y="69589"/>
                </a:lnTo>
                <a:lnTo>
                  <a:pt x="14671" y="85511"/>
                </a:lnTo>
                <a:lnTo>
                  <a:pt x="30593" y="96246"/>
                </a:lnTo>
                <a:lnTo>
                  <a:pt x="50091" y="100183"/>
                </a:lnTo>
                <a:lnTo>
                  <a:pt x="69589" y="96246"/>
                </a:lnTo>
                <a:lnTo>
                  <a:pt x="85511" y="85511"/>
                </a:lnTo>
                <a:lnTo>
                  <a:pt x="96246" y="69589"/>
                </a:lnTo>
                <a:lnTo>
                  <a:pt x="100183" y="5009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1" name="object 1651"/>
          <p:cNvSpPr/>
          <p:nvPr/>
        </p:nvSpPr>
        <p:spPr>
          <a:xfrm>
            <a:off x="11449892" y="6305131"/>
            <a:ext cx="100330" cy="100330"/>
          </a:xfrm>
          <a:custGeom>
            <a:avLst/>
            <a:gdLst/>
            <a:ahLst/>
            <a:cxnLst/>
            <a:rect l="l" t="t" r="r" b="b"/>
            <a:pathLst>
              <a:path w="100329" h="100329">
                <a:moveTo>
                  <a:pt x="100183" y="50091"/>
                </a:moveTo>
                <a:lnTo>
                  <a:pt x="96246" y="30593"/>
                </a:lnTo>
                <a:lnTo>
                  <a:pt x="85511" y="14671"/>
                </a:lnTo>
                <a:lnTo>
                  <a:pt x="69589" y="3936"/>
                </a:lnTo>
                <a:lnTo>
                  <a:pt x="50091" y="0"/>
                </a:lnTo>
                <a:lnTo>
                  <a:pt x="30593" y="3936"/>
                </a:lnTo>
                <a:lnTo>
                  <a:pt x="14671" y="14671"/>
                </a:lnTo>
                <a:lnTo>
                  <a:pt x="3936" y="30593"/>
                </a:lnTo>
                <a:lnTo>
                  <a:pt x="0" y="50091"/>
                </a:lnTo>
                <a:lnTo>
                  <a:pt x="3936" y="69589"/>
                </a:lnTo>
                <a:lnTo>
                  <a:pt x="14671" y="85511"/>
                </a:lnTo>
                <a:lnTo>
                  <a:pt x="30593" y="96246"/>
                </a:lnTo>
                <a:lnTo>
                  <a:pt x="50091" y="100183"/>
                </a:lnTo>
                <a:lnTo>
                  <a:pt x="69589" y="96246"/>
                </a:lnTo>
                <a:lnTo>
                  <a:pt x="85511" y="85511"/>
                </a:lnTo>
                <a:lnTo>
                  <a:pt x="96246" y="69589"/>
                </a:lnTo>
                <a:lnTo>
                  <a:pt x="100183" y="5009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2" name="object 1652"/>
          <p:cNvSpPr/>
          <p:nvPr/>
        </p:nvSpPr>
        <p:spPr>
          <a:xfrm>
            <a:off x="12028728" y="6305131"/>
            <a:ext cx="100330" cy="100330"/>
          </a:xfrm>
          <a:custGeom>
            <a:avLst/>
            <a:gdLst/>
            <a:ahLst/>
            <a:cxnLst/>
            <a:rect l="l" t="t" r="r" b="b"/>
            <a:pathLst>
              <a:path w="100329" h="100329">
                <a:moveTo>
                  <a:pt x="100183" y="50091"/>
                </a:moveTo>
                <a:lnTo>
                  <a:pt x="96246" y="30593"/>
                </a:lnTo>
                <a:lnTo>
                  <a:pt x="85511" y="14671"/>
                </a:lnTo>
                <a:lnTo>
                  <a:pt x="69589" y="3936"/>
                </a:lnTo>
                <a:lnTo>
                  <a:pt x="50091" y="0"/>
                </a:lnTo>
                <a:lnTo>
                  <a:pt x="30593" y="3936"/>
                </a:lnTo>
                <a:lnTo>
                  <a:pt x="14671" y="14671"/>
                </a:lnTo>
                <a:lnTo>
                  <a:pt x="3936" y="30593"/>
                </a:lnTo>
                <a:lnTo>
                  <a:pt x="0" y="50091"/>
                </a:lnTo>
                <a:lnTo>
                  <a:pt x="3936" y="69589"/>
                </a:lnTo>
                <a:lnTo>
                  <a:pt x="14671" y="85511"/>
                </a:lnTo>
                <a:lnTo>
                  <a:pt x="30593" y="96246"/>
                </a:lnTo>
                <a:lnTo>
                  <a:pt x="50091" y="100183"/>
                </a:lnTo>
                <a:lnTo>
                  <a:pt x="69589" y="96246"/>
                </a:lnTo>
                <a:lnTo>
                  <a:pt x="85511" y="85511"/>
                </a:lnTo>
                <a:lnTo>
                  <a:pt x="96246" y="69589"/>
                </a:lnTo>
                <a:lnTo>
                  <a:pt x="100183" y="5009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3" name="object 1653"/>
          <p:cNvSpPr/>
          <p:nvPr/>
        </p:nvSpPr>
        <p:spPr>
          <a:xfrm>
            <a:off x="12723938" y="6305131"/>
            <a:ext cx="100330" cy="100330"/>
          </a:xfrm>
          <a:custGeom>
            <a:avLst/>
            <a:gdLst/>
            <a:ahLst/>
            <a:cxnLst/>
            <a:rect l="l" t="t" r="r" b="b"/>
            <a:pathLst>
              <a:path w="100329" h="100329">
                <a:moveTo>
                  <a:pt x="100183" y="50091"/>
                </a:moveTo>
                <a:lnTo>
                  <a:pt x="96246" y="30593"/>
                </a:lnTo>
                <a:lnTo>
                  <a:pt x="85511" y="14671"/>
                </a:lnTo>
                <a:lnTo>
                  <a:pt x="69589" y="3936"/>
                </a:lnTo>
                <a:lnTo>
                  <a:pt x="50091" y="0"/>
                </a:lnTo>
                <a:lnTo>
                  <a:pt x="30593" y="3936"/>
                </a:lnTo>
                <a:lnTo>
                  <a:pt x="14671" y="14671"/>
                </a:lnTo>
                <a:lnTo>
                  <a:pt x="3936" y="30593"/>
                </a:lnTo>
                <a:lnTo>
                  <a:pt x="0" y="50091"/>
                </a:lnTo>
                <a:lnTo>
                  <a:pt x="3936" y="69589"/>
                </a:lnTo>
                <a:lnTo>
                  <a:pt x="14671" y="85511"/>
                </a:lnTo>
                <a:lnTo>
                  <a:pt x="30593" y="96246"/>
                </a:lnTo>
                <a:lnTo>
                  <a:pt x="50091" y="100183"/>
                </a:lnTo>
                <a:lnTo>
                  <a:pt x="69589" y="96246"/>
                </a:lnTo>
                <a:lnTo>
                  <a:pt x="85511" y="85511"/>
                </a:lnTo>
                <a:lnTo>
                  <a:pt x="96246" y="69589"/>
                </a:lnTo>
                <a:lnTo>
                  <a:pt x="100183" y="5009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4" name="object 1654"/>
          <p:cNvSpPr txBox="1"/>
          <p:nvPr/>
        </p:nvSpPr>
        <p:spPr>
          <a:xfrm>
            <a:off x="7876135" y="6296959"/>
            <a:ext cx="641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1</a:t>
            </a:r>
            <a:endParaRPr sz="550">
              <a:latin typeface="Arial"/>
              <a:cs typeface="Arial"/>
            </a:endParaRPr>
          </a:p>
        </p:txBody>
      </p:sp>
      <p:sp>
        <p:nvSpPr>
          <p:cNvPr id="1655" name="object 1655"/>
          <p:cNvSpPr txBox="1"/>
          <p:nvPr/>
        </p:nvSpPr>
        <p:spPr>
          <a:xfrm>
            <a:off x="8573369" y="6295948"/>
            <a:ext cx="641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2</a:t>
            </a:r>
            <a:endParaRPr sz="550">
              <a:latin typeface="Arial"/>
              <a:cs typeface="Arial"/>
            </a:endParaRPr>
          </a:p>
        </p:txBody>
      </p:sp>
      <p:sp>
        <p:nvSpPr>
          <p:cNvPr id="1656" name="object 1656"/>
          <p:cNvSpPr txBox="1"/>
          <p:nvPr/>
        </p:nvSpPr>
        <p:spPr>
          <a:xfrm>
            <a:off x="9151194" y="6295948"/>
            <a:ext cx="641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3</a:t>
            </a:r>
            <a:endParaRPr sz="550">
              <a:latin typeface="Arial"/>
              <a:cs typeface="Arial"/>
            </a:endParaRPr>
          </a:p>
        </p:txBody>
      </p:sp>
      <p:sp>
        <p:nvSpPr>
          <p:cNvPr id="1657" name="object 1657"/>
          <p:cNvSpPr txBox="1"/>
          <p:nvPr/>
        </p:nvSpPr>
        <p:spPr>
          <a:xfrm>
            <a:off x="9732054" y="6295948"/>
            <a:ext cx="641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4</a:t>
            </a:r>
            <a:endParaRPr sz="550">
              <a:latin typeface="Arial"/>
              <a:cs typeface="Arial"/>
            </a:endParaRPr>
          </a:p>
        </p:txBody>
      </p:sp>
      <p:sp>
        <p:nvSpPr>
          <p:cNvPr id="1658" name="object 1658"/>
          <p:cNvSpPr txBox="1"/>
          <p:nvPr/>
        </p:nvSpPr>
        <p:spPr>
          <a:xfrm>
            <a:off x="10309878" y="6295948"/>
            <a:ext cx="641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5</a:t>
            </a:r>
            <a:endParaRPr sz="550">
              <a:latin typeface="Arial"/>
              <a:cs typeface="Arial"/>
            </a:endParaRPr>
          </a:p>
        </p:txBody>
      </p:sp>
      <p:sp>
        <p:nvSpPr>
          <p:cNvPr id="1659" name="object 1659"/>
          <p:cNvSpPr txBox="1"/>
          <p:nvPr/>
        </p:nvSpPr>
        <p:spPr>
          <a:xfrm>
            <a:off x="10888714" y="6295948"/>
            <a:ext cx="641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6</a:t>
            </a:r>
            <a:endParaRPr sz="550">
              <a:latin typeface="Arial"/>
              <a:cs typeface="Arial"/>
            </a:endParaRPr>
          </a:p>
        </p:txBody>
      </p:sp>
      <p:sp>
        <p:nvSpPr>
          <p:cNvPr id="1660" name="object 1660"/>
          <p:cNvSpPr txBox="1"/>
          <p:nvPr/>
        </p:nvSpPr>
        <p:spPr>
          <a:xfrm>
            <a:off x="11467550" y="6295948"/>
            <a:ext cx="641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7</a:t>
            </a:r>
            <a:endParaRPr sz="550">
              <a:latin typeface="Arial"/>
              <a:cs typeface="Arial"/>
            </a:endParaRPr>
          </a:p>
        </p:txBody>
      </p:sp>
      <p:sp>
        <p:nvSpPr>
          <p:cNvPr id="1661" name="object 1661"/>
          <p:cNvSpPr txBox="1"/>
          <p:nvPr/>
        </p:nvSpPr>
        <p:spPr>
          <a:xfrm>
            <a:off x="12046387" y="6295948"/>
            <a:ext cx="641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8</a:t>
            </a:r>
            <a:endParaRPr sz="550">
              <a:latin typeface="Arial"/>
              <a:cs typeface="Arial"/>
            </a:endParaRPr>
          </a:p>
        </p:txBody>
      </p:sp>
      <p:sp>
        <p:nvSpPr>
          <p:cNvPr id="1662" name="object 1662"/>
          <p:cNvSpPr txBox="1"/>
          <p:nvPr/>
        </p:nvSpPr>
        <p:spPr>
          <a:xfrm>
            <a:off x="12741597" y="6295948"/>
            <a:ext cx="641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9</a:t>
            </a:r>
            <a:endParaRPr sz="550">
              <a:latin typeface="Arial"/>
              <a:cs typeface="Arial"/>
            </a:endParaRPr>
          </a:p>
        </p:txBody>
      </p:sp>
      <p:sp>
        <p:nvSpPr>
          <p:cNvPr id="1663" name="object 1663"/>
          <p:cNvSpPr txBox="1"/>
          <p:nvPr/>
        </p:nvSpPr>
        <p:spPr>
          <a:xfrm>
            <a:off x="7234558" y="5502810"/>
            <a:ext cx="73025" cy="22415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3335" marR="5080" indent="-1270">
              <a:lnSpc>
                <a:spcPct val="118300"/>
              </a:lnSpc>
              <a:spcBef>
                <a:spcPts val="100"/>
              </a:spcBef>
            </a:pPr>
            <a:r>
              <a:rPr dirty="0" sz="550" spc="-5">
                <a:latin typeface="Arial"/>
                <a:cs typeface="Arial"/>
              </a:rPr>
              <a:t>Б  А</a:t>
            </a:r>
            <a:endParaRPr sz="550">
              <a:latin typeface="Arial"/>
              <a:cs typeface="Arial"/>
            </a:endParaRPr>
          </a:p>
        </p:txBody>
      </p:sp>
      <p:sp>
        <p:nvSpPr>
          <p:cNvPr id="1664" name="object 1664"/>
          <p:cNvSpPr txBox="1"/>
          <p:nvPr/>
        </p:nvSpPr>
        <p:spPr>
          <a:xfrm>
            <a:off x="7235569" y="5039104"/>
            <a:ext cx="7175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В</a:t>
            </a:r>
            <a:endParaRPr sz="550">
              <a:latin typeface="Arial"/>
              <a:cs typeface="Arial"/>
            </a:endParaRPr>
          </a:p>
        </p:txBody>
      </p:sp>
      <p:sp>
        <p:nvSpPr>
          <p:cNvPr id="1665" name="object 1665"/>
          <p:cNvSpPr txBox="1"/>
          <p:nvPr/>
        </p:nvSpPr>
        <p:spPr>
          <a:xfrm>
            <a:off x="7238606" y="4856953"/>
            <a:ext cx="6350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Г</a:t>
            </a:r>
            <a:endParaRPr sz="550">
              <a:latin typeface="Arial"/>
              <a:cs typeface="Arial"/>
            </a:endParaRPr>
          </a:p>
        </p:txBody>
      </p:sp>
      <p:sp>
        <p:nvSpPr>
          <p:cNvPr id="1666" name="object 1666"/>
          <p:cNvSpPr txBox="1"/>
          <p:nvPr/>
        </p:nvSpPr>
        <p:spPr>
          <a:xfrm>
            <a:off x="7233546" y="4454196"/>
            <a:ext cx="7239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Д</a:t>
            </a:r>
            <a:endParaRPr sz="550">
              <a:latin typeface="Arial"/>
              <a:cs typeface="Arial"/>
            </a:endParaRPr>
          </a:p>
        </p:txBody>
      </p:sp>
      <p:sp>
        <p:nvSpPr>
          <p:cNvPr id="1667" name="object 1667"/>
          <p:cNvSpPr txBox="1"/>
          <p:nvPr/>
        </p:nvSpPr>
        <p:spPr>
          <a:xfrm>
            <a:off x="7234558" y="4112156"/>
            <a:ext cx="7175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Е</a:t>
            </a:r>
            <a:endParaRPr sz="550">
              <a:latin typeface="Arial"/>
              <a:cs typeface="Arial"/>
            </a:endParaRPr>
          </a:p>
        </p:txBody>
      </p:sp>
      <p:sp>
        <p:nvSpPr>
          <p:cNvPr id="1668" name="object 1668"/>
          <p:cNvSpPr txBox="1"/>
          <p:nvPr/>
        </p:nvSpPr>
        <p:spPr>
          <a:xfrm>
            <a:off x="7226462" y="3848037"/>
            <a:ext cx="895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Ж</a:t>
            </a:r>
            <a:endParaRPr sz="550">
              <a:latin typeface="Arial"/>
              <a:cs typeface="Arial"/>
            </a:endParaRPr>
          </a:p>
        </p:txBody>
      </p:sp>
      <p:sp>
        <p:nvSpPr>
          <p:cNvPr id="1669" name="object 1669"/>
          <p:cNvSpPr txBox="1"/>
          <p:nvPr/>
        </p:nvSpPr>
        <p:spPr>
          <a:xfrm>
            <a:off x="7234558" y="3036452"/>
            <a:ext cx="6604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К</a:t>
            </a:r>
            <a:endParaRPr sz="550">
              <a:latin typeface="Arial"/>
              <a:cs typeface="Arial"/>
            </a:endParaRPr>
          </a:p>
        </p:txBody>
      </p:sp>
      <p:sp>
        <p:nvSpPr>
          <p:cNvPr id="1670" name="object 1670"/>
          <p:cNvSpPr txBox="1"/>
          <p:nvPr/>
        </p:nvSpPr>
        <p:spPr>
          <a:xfrm>
            <a:off x="7232534" y="2771321"/>
            <a:ext cx="7112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Л</a:t>
            </a:r>
            <a:endParaRPr sz="550">
              <a:latin typeface="Arial"/>
              <a:cs typeface="Arial"/>
            </a:endParaRPr>
          </a:p>
        </p:txBody>
      </p:sp>
      <p:sp>
        <p:nvSpPr>
          <p:cNvPr id="1671" name="object 1671"/>
          <p:cNvSpPr txBox="1"/>
          <p:nvPr/>
        </p:nvSpPr>
        <p:spPr>
          <a:xfrm>
            <a:off x="7235569" y="2424221"/>
            <a:ext cx="8318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М</a:t>
            </a:r>
            <a:endParaRPr sz="550">
              <a:latin typeface="Arial"/>
              <a:cs typeface="Arial"/>
            </a:endParaRPr>
          </a:p>
        </p:txBody>
      </p:sp>
      <p:sp>
        <p:nvSpPr>
          <p:cNvPr id="1672" name="object 1672"/>
          <p:cNvSpPr txBox="1"/>
          <p:nvPr/>
        </p:nvSpPr>
        <p:spPr>
          <a:xfrm>
            <a:off x="7234558" y="2027537"/>
            <a:ext cx="7556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Н</a:t>
            </a:r>
            <a:endParaRPr sz="550">
              <a:latin typeface="Arial"/>
              <a:cs typeface="Arial"/>
            </a:endParaRPr>
          </a:p>
        </p:txBody>
      </p:sp>
      <p:sp>
        <p:nvSpPr>
          <p:cNvPr id="1673" name="object 1673"/>
          <p:cNvSpPr txBox="1"/>
          <p:nvPr/>
        </p:nvSpPr>
        <p:spPr>
          <a:xfrm>
            <a:off x="7234558" y="1250591"/>
            <a:ext cx="75565" cy="22415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 indent="635">
              <a:lnSpc>
                <a:spcPct val="118300"/>
              </a:lnSpc>
              <a:spcBef>
                <a:spcPts val="100"/>
              </a:spcBef>
            </a:pPr>
            <a:r>
              <a:rPr dirty="0" sz="550" spc="-5">
                <a:latin typeface="Arial"/>
                <a:cs typeface="Arial"/>
              </a:rPr>
              <a:t>Р  П</a:t>
            </a:r>
            <a:endParaRPr sz="550">
              <a:latin typeface="Arial"/>
              <a:cs typeface="Arial"/>
            </a:endParaRPr>
          </a:p>
        </p:txBody>
      </p:sp>
      <p:grpSp>
        <p:nvGrpSpPr>
          <p:cNvPr id="1674" name="object 1674"/>
          <p:cNvGrpSpPr/>
          <p:nvPr/>
        </p:nvGrpSpPr>
        <p:grpSpPr>
          <a:xfrm>
            <a:off x="13334006" y="1271546"/>
            <a:ext cx="106680" cy="4458970"/>
            <a:chOff x="13334006" y="1271546"/>
            <a:chExt cx="106680" cy="4458970"/>
          </a:xfrm>
        </p:grpSpPr>
        <p:sp>
          <p:nvSpPr>
            <p:cNvPr id="1675" name="object 1675"/>
            <p:cNvSpPr/>
            <p:nvPr/>
          </p:nvSpPr>
          <p:spPr>
            <a:xfrm>
              <a:off x="13337181" y="4121340"/>
              <a:ext cx="100330" cy="1606550"/>
            </a:xfrm>
            <a:custGeom>
              <a:avLst/>
              <a:gdLst/>
              <a:ahLst/>
              <a:cxnLst/>
              <a:rect l="l" t="t" r="r" b="b"/>
              <a:pathLst>
                <a:path w="100330" h="1606550">
                  <a:moveTo>
                    <a:pt x="100183" y="1555875"/>
                  </a:moveTo>
                  <a:lnTo>
                    <a:pt x="96246" y="1536377"/>
                  </a:lnTo>
                  <a:lnTo>
                    <a:pt x="85511" y="1520455"/>
                  </a:lnTo>
                  <a:lnTo>
                    <a:pt x="69589" y="1509720"/>
                  </a:lnTo>
                  <a:lnTo>
                    <a:pt x="50091" y="1505783"/>
                  </a:lnTo>
                  <a:lnTo>
                    <a:pt x="30593" y="1509720"/>
                  </a:lnTo>
                  <a:lnTo>
                    <a:pt x="14671" y="1520455"/>
                  </a:lnTo>
                  <a:lnTo>
                    <a:pt x="3936" y="1536377"/>
                  </a:lnTo>
                  <a:lnTo>
                    <a:pt x="0" y="1555875"/>
                  </a:lnTo>
                  <a:lnTo>
                    <a:pt x="3936" y="1575373"/>
                  </a:lnTo>
                  <a:lnTo>
                    <a:pt x="14671" y="1591295"/>
                  </a:lnTo>
                  <a:lnTo>
                    <a:pt x="30593" y="1602030"/>
                  </a:lnTo>
                  <a:lnTo>
                    <a:pt x="50091" y="1605966"/>
                  </a:lnTo>
                  <a:lnTo>
                    <a:pt x="69589" y="1602030"/>
                  </a:lnTo>
                  <a:lnTo>
                    <a:pt x="85511" y="1591295"/>
                  </a:lnTo>
                  <a:lnTo>
                    <a:pt x="96246" y="1575373"/>
                  </a:lnTo>
                  <a:lnTo>
                    <a:pt x="100183" y="1555875"/>
                  </a:lnTo>
                </a:path>
                <a:path w="100330" h="1606550">
                  <a:moveTo>
                    <a:pt x="100183" y="1455692"/>
                  </a:moveTo>
                  <a:lnTo>
                    <a:pt x="96246" y="1436194"/>
                  </a:lnTo>
                  <a:lnTo>
                    <a:pt x="85511" y="1420272"/>
                  </a:lnTo>
                  <a:lnTo>
                    <a:pt x="69589" y="1409536"/>
                  </a:lnTo>
                  <a:lnTo>
                    <a:pt x="50091" y="1405600"/>
                  </a:lnTo>
                  <a:lnTo>
                    <a:pt x="30593" y="1409536"/>
                  </a:lnTo>
                  <a:lnTo>
                    <a:pt x="14671" y="1420272"/>
                  </a:lnTo>
                  <a:lnTo>
                    <a:pt x="3936" y="1436194"/>
                  </a:lnTo>
                  <a:lnTo>
                    <a:pt x="0" y="1455692"/>
                  </a:lnTo>
                  <a:lnTo>
                    <a:pt x="3936" y="1475189"/>
                  </a:lnTo>
                  <a:lnTo>
                    <a:pt x="14671" y="1491112"/>
                  </a:lnTo>
                  <a:lnTo>
                    <a:pt x="30593" y="1501847"/>
                  </a:lnTo>
                  <a:lnTo>
                    <a:pt x="50091" y="1505783"/>
                  </a:lnTo>
                  <a:lnTo>
                    <a:pt x="69589" y="1501847"/>
                  </a:lnTo>
                  <a:lnTo>
                    <a:pt x="85511" y="1491112"/>
                  </a:lnTo>
                  <a:lnTo>
                    <a:pt x="96246" y="1475189"/>
                  </a:lnTo>
                  <a:lnTo>
                    <a:pt x="100183" y="1455692"/>
                  </a:lnTo>
                </a:path>
                <a:path w="100330" h="1606550">
                  <a:moveTo>
                    <a:pt x="100183" y="976027"/>
                  </a:moveTo>
                  <a:lnTo>
                    <a:pt x="96246" y="956529"/>
                  </a:lnTo>
                  <a:lnTo>
                    <a:pt x="85511" y="940607"/>
                  </a:lnTo>
                  <a:lnTo>
                    <a:pt x="69589" y="929871"/>
                  </a:lnTo>
                  <a:lnTo>
                    <a:pt x="50091" y="925935"/>
                  </a:lnTo>
                  <a:lnTo>
                    <a:pt x="30593" y="929871"/>
                  </a:lnTo>
                  <a:lnTo>
                    <a:pt x="14671" y="940607"/>
                  </a:lnTo>
                  <a:lnTo>
                    <a:pt x="3936" y="956529"/>
                  </a:lnTo>
                  <a:lnTo>
                    <a:pt x="0" y="976027"/>
                  </a:lnTo>
                  <a:lnTo>
                    <a:pt x="3936" y="995524"/>
                  </a:lnTo>
                  <a:lnTo>
                    <a:pt x="14671" y="1011447"/>
                  </a:lnTo>
                  <a:lnTo>
                    <a:pt x="30593" y="1022182"/>
                  </a:lnTo>
                  <a:lnTo>
                    <a:pt x="50091" y="1026118"/>
                  </a:lnTo>
                  <a:lnTo>
                    <a:pt x="69589" y="1022182"/>
                  </a:lnTo>
                  <a:lnTo>
                    <a:pt x="85511" y="1011447"/>
                  </a:lnTo>
                  <a:lnTo>
                    <a:pt x="96246" y="995524"/>
                  </a:lnTo>
                  <a:lnTo>
                    <a:pt x="100183" y="976027"/>
                  </a:lnTo>
                </a:path>
                <a:path w="100330" h="1606550">
                  <a:moveTo>
                    <a:pt x="100183" y="793875"/>
                  </a:moveTo>
                  <a:lnTo>
                    <a:pt x="96246" y="774378"/>
                  </a:lnTo>
                  <a:lnTo>
                    <a:pt x="85511" y="758455"/>
                  </a:lnTo>
                  <a:lnTo>
                    <a:pt x="69589" y="747720"/>
                  </a:lnTo>
                  <a:lnTo>
                    <a:pt x="50091" y="743784"/>
                  </a:lnTo>
                  <a:lnTo>
                    <a:pt x="30593" y="747720"/>
                  </a:lnTo>
                  <a:lnTo>
                    <a:pt x="14671" y="758455"/>
                  </a:lnTo>
                  <a:lnTo>
                    <a:pt x="3936" y="774378"/>
                  </a:lnTo>
                  <a:lnTo>
                    <a:pt x="0" y="793875"/>
                  </a:lnTo>
                  <a:lnTo>
                    <a:pt x="3936" y="813373"/>
                  </a:lnTo>
                  <a:lnTo>
                    <a:pt x="14671" y="829295"/>
                  </a:lnTo>
                  <a:lnTo>
                    <a:pt x="30593" y="840030"/>
                  </a:lnTo>
                  <a:lnTo>
                    <a:pt x="50091" y="843967"/>
                  </a:lnTo>
                  <a:lnTo>
                    <a:pt x="69589" y="840030"/>
                  </a:lnTo>
                  <a:lnTo>
                    <a:pt x="85511" y="829295"/>
                  </a:lnTo>
                  <a:lnTo>
                    <a:pt x="96246" y="813373"/>
                  </a:lnTo>
                  <a:lnTo>
                    <a:pt x="100183" y="793875"/>
                  </a:lnTo>
                </a:path>
                <a:path w="100330" h="1606550">
                  <a:moveTo>
                    <a:pt x="100183" y="397190"/>
                  </a:moveTo>
                  <a:lnTo>
                    <a:pt x="96246" y="377693"/>
                  </a:lnTo>
                  <a:lnTo>
                    <a:pt x="85511" y="361770"/>
                  </a:lnTo>
                  <a:lnTo>
                    <a:pt x="69589" y="351035"/>
                  </a:lnTo>
                  <a:lnTo>
                    <a:pt x="50091" y="347099"/>
                  </a:lnTo>
                  <a:lnTo>
                    <a:pt x="30593" y="351035"/>
                  </a:lnTo>
                  <a:lnTo>
                    <a:pt x="14671" y="361770"/>
                  </a:lnTo>
                  <a:lnTo>
                    <a:pt x="3936" y="377693"/>
                  </a:lnTo>
                  <a:lnTo>
                    <a:pt x="0" y="397190"/>
                  </a:lnTo>
                  <a:lnTo>
                    <a:pt x="3936" y="416688"/>
                  </a:lnTo>
                  <a:lnTo>
                    <a:pt x="14671" y="432610"/>
                  </a:lnTo>
                  <a:lnTo>
                    <a:pt x="30593" y="443346"/>
                  </a:lnTo>
                  <a:lnTo>
                    <a:pt x="50091" y="447282"/>
                  </a:lnTo>
                  <a:lnTo>
                    <a:pt x="69589" y="443346"/>
                  </a:lnTo>
                  <a:lnTo>
                    <a:pt x="85511" y="432610"/>
                  </a:lnTo>
                  <a:lnTo>
                    <a:pt x="96246" y="416688"/>
                  </a:lnTo>
                  <a:lnTo>
                    <a:pt x="100183" y="397190"/>
                  </a:lnTo>
                </a:path>
                <a:path w="100330" h="1606550">
                  <a:moveTo>
                    <a:pt x="100183" y="50091"/>
                  </a:moveTo>
                  <a:lnTo>
                    <a:pt x="96246" y="30593"/>
                  </a:lnTo>
                  <a:lnTo>
                    <a:pt x="85511" y="14671"/>
                  </a:lnTo>
                  <a:lnTo>
                    <a:pt x="69589" y="3936"/>
                  </a:lnTo>
                  <a:lnTo>
                    <a:pt x="50091" y="0"/>
                  </a:lnTo>
                  <a:lnTo>
                    <a:pt x="30593" y="3936"/>
                  </a:lnTo>
                  <a:lnTo>
                    <a:pt x="14671" y="14671"/>
                  </a:lnTo>
                  <a:lnTo>
                    <a:pt x="3936" y="30593"/>
                  </a:lnTo>
                  <a:lnTo>
                    <a:pt x="0" y="50091"/>
                  </a:lnTo>
                  <a:lnTo>
                    <a:pt x="3936" y="69589"/>
                  </a:lnTo>
                  <a:lnTo>
                    <a:pt x="14671" y="85511"/>
                  </a:lnTo>
                  <a:lnTo>
                    <a:pt x="30593" y="96246"/>
                  </a:lnTo>
                  <a:lnTo>
                    <a:pt x="50091" y="100183"/>
                  </a:lnTo>
                  <a:lnTo>
                    <a:pt x="69589" y="96246"/>
                  </a:lnTo>
                  <a:lnTo>
                    <a:pt x="85511" y="85511"/>
                  </a:lnTo>
                  <a:lnTo>
                    <a:pt x="96246" y="69589"/>
                  </a:lnTo>
                  <a:lnTo>
                    <a:pt x="100183" y="500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676" name="object 167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3334145" y="3944248"/>
              <a:ext cx="106254" cy="106254"/>
            </a:xfrm>
            <a:prstGeom prst="rect">
              <a:avLst/>
            </a:prstGeom>
          </p:spPr>
        </p:pic>
        <p:pic>
          <p:nvPicPr>
            <p:cNvPr id="1677" name="object 167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334145" y="2951524"/>
              <a:ext cx="106254" cy="106254"/>
            </a:xfrm>
            <a:prstGeom prst="rect">
              <a:avLst/>
            </a:prstGeom>
          </p:spPr>
        </p:pic>
        <p:sp>
          <p:nvSpPr>
            <p:cNvPr id="1678" name="object 1678"/>
            <p:cNvSpPr/>
            <p:nvPr/>
          </p:nvSpPr>
          <p:spPr>
            <a:xfrm>
              <a:off x="13337181" y="1274721"/>
              <a:ext cx="100330" cy="1606550"/>
            </a:xfrm>
            <a:custGeom>
              <a:avLst/>
              <a:gdLst/>
              <a:ahLst/>
              <a:cxnLst/>
              <a:rect l="l" t="t" r="r" b="b"/>
              <a:pathLst>
                <a:path w="100330" h="1606550">
                  <a:moveTo>
                    <a:pt x="100183" y="1555875"/>
                  </a:moveTo>
                  <a:lnTo>
                    <a:pt x="96246" y="1536377"/>
                  </a:lnTo>
                  <a:lnTo>
                    <a:pt x="85511" y="1520455"/>
                  </a:lnTo>
                  <a:lnTo>
                    <a:pt x="69589" y="1509720"/>
                  </a:lnTo>
                  <a:lnTo>
                    <a:pt x="50091" y="1505783"/>
                  </a:lnTo>
                  <a:lnTo>
                    <a:pt x="30593" y="1509720"/>
                  </a:lnTo>
                  <a:lnTo>
                    <a:pt x="14671" y="1520455"/>
                  </a:lnTo>
                  <a:lnTo>
                    <a:pt x="3936" y="1536377"/>
                  </a:lnTo>
                  <a:lnTo>
                    <a:pt x="0" y="1555875"/>
                  </a:lnTo>
                  <a:lnTo>
                    <a:pt x="3936" y="1575373"/>
                  </a:lnTo>
                  <a:lnTo>
                    <a:pt x="14671" y="1591295"/>
                  </a:lnTo>
                  <a:lnTo>
                    <a:pt x="30593" y="1602030"/>
                  </a:lnTo>
                  <a:lnTo>
                    <a:pt x="50091" y="1605966"/>
                  </a:lnTo>
                  <a:lnTo>
                    <a:pt x="69589" y="1602030"/>
                  </a:lnTo>
                  <a:lnTo>
                    <a:pt x="85511" y="1591295"/>
                  </a:lnTo>
                  <a:lnTo>
                    <a:pt x="96246" y="1575373"/>
                  </a:lnTo>
                  <a:lnTo>
                    <a:pt x="100183" y="1555875"/>
                  </a:lnTo>
                </a:path>
                <a:path w="100330" h="1606550">
                  <a:moveTo>
                    <a:pt x="100183" y="1208775"/>
                  </a:moveTo>
                  <a:lnTo>
                    <a:pt x="96246" y="1189278"/>
                  </a:lnTo>
                  <a:lnTo>
                    <a:pt x="85511" y="1173355"/>
                  </a:lnTo>
                  <a:lnTo>
                    <a:pt x="69589" y="1162620"/>
                  </a:lnTo>
                  <a:lnTo>
                    <a:pt x="50091" y="1158684"/>
                  </a:lnTo>
                  <a:lnTo>
                    <a:pt x="30593" y="1162620"/>
                  </a:lnTo>
                  <a:lnTo>
                    <a:pt x="14671" y="1173355"/>
                  </a:lnTo>
                  <a:lnTo>
                    <a:pt x="3936" y="1189278"/>
                  </a:lnTo>
                  <a:lnTo>
                    <a:pt x="0" y="1208775"/>
                  </a:lnTo>
                  <a:lnTo>
                    <a:pt x="3936" y="1228273"/>
                  </a:lnTo>
                  <a:lnTo>
                    <a:pt x="14671" y="1244195"/>
                  </a:lnTo>
                  <a:lnTo>
                    <a:pt x="30593" y="1254931"/>
                  </a:lnTo>
                  <a:lnTo>
                    <a:pt x="50091" y="1258867"/>
                  </a:lnTo>
                  <a:lnTo>
                    <a:pt x="69589" y="1254931"/>
                  </a:lnTo>
                  <a:lnTo>
                    <a:pt x="85511" y="1244195"/>
                  </a:lnTo>
                  <a:lnTo>
                    <a:pt x="96246" y="1228273"/>
                  </a:lnTo>
                  <a:lnTo>
                    <a:pt x="100183" y="1208775"/>
                  </a:lnTo>
                </a:path>
                <a:path w="100330" h="1606550">
                  <a:moveTo>
                    <a:pt x="100183" y="812090"/>
                  </a:moveTo>
                  <a:lnTo>
                    <a:pt x="96246" y="792593"/>
                  </a:lnTo>
                  <a:lnTo>
                    <a:pt x="85511" y="776670"/>
                  </a:lnTo>
                  <a:lnTo>
                    <a:pt x="69589" y="765935"/>
                  </a:lnTo>
                  <a:lnTo>
                    <a:pt x="50091" y="761999"/>
                  </a:lnTo>
                  <a:lnTo>
                    <a:pt x="30593" y="765935"/>
                  </a:lnTo>
                  <a:lnTo>
                    <a:pt x="14671" y="776670"/>
                  </a:lnTo>
                  <a:lnTo>
                    <a:pt x="3936" y="792593"/>
                  </a:lnTo>
                  <a:lnTo>
                    <a:pt x="0" y="812090"/>
                  </a:lnTo>
                  <a:lnTo>
                    <a:pt x="3936" y="831588"/>
                  </a:lnTo>
                  <a:lnTo>
                    <a:pt x="14671" y="847511"/>
                  </a:lnTo>
                  <a:lnTo>
                    <a:pt x="30593" y="858246"/>
                  </a:lnTo>
                  <a:lnTo>
                    <a:pt x="50091" y="862182"/>
                  </a:lnTo>
                  <a:lnTo>
                    <a:pt x="69589" y="858246"/>
                  </a:lnTo>
                  <a:lnTo>
                    <a:pt x="85511" y="847511"/>
                  </a:lnTo>
                  <a:lnTo>
                    <a:pt x="96246" y="831588"/>
                  </a:lnTo>
                  <a:lnTo>
                    <a:pt x="100183" y="812090"/>
                  </a:lnTo>
                </a:path>
                <a:path w="100330" h="1606550">
                  <a:moveTo>
                    <a:pt x="100183" y="629939"/>
                  </a:moveTo>
                  <a:lnTo>
                    <a:pt x="96246" y="610441"/>
                  </a:lnTo>
                  <a:lnTo>
                    <a:pt x="85511" y="594519"/>
                  </a:lnTo>
                  <a:lnTo>
                    <a:pt x="69589" y="583784"/>
                  </a:lnTo>
                  <a:lnTo>
                    <a:pt x="50091" y="579848"/>
                  </a:lnTo>
                  <a:lnTo>
                    <a:pt x="30593" y="583784"/>
                  </a:lnTo>
                  <a:lnTo>
                    <a:pt x="14671" y="594519"/>
                  </a:lnTo>
                  <a:lnTo>
                    <a:pt x="3936" y="610441"/>
                  </a:lnTo>
                  <a:lnTo>
                    <a:pt x="0" y="629939"/>
                  </a:lnTo>
                  <a:lnTo>
                    <a:pt x="3936" y="649437"/>
                  </a:lnTo>
                  <a:lnTo>
                    <a:pt x="14671" y="665359"/>
                  </a:lnTo>
                  <a:lnTo>
                    <a:pt x="30593" y="676094"/>
                  </a:lnTo>
                  <a:lnTo>
                    <a:pt x="50091" y="680031"/>
                  </a:lnTo>
                  <a:lnTo>
                    <a:pt x="69589" y="676094"/>
                  </a:lnTo>
                  <a:lnTo>
                    <a:pt x="85511" y="665359"/>
                  </a:lnTo>
                  <a:lnTo>
                    <a:pt x="96246" y="649437"/>
                  </a:lnTo>
                  <a:lnTo>
                    <a:pt x="100183" y="629939"/>
                  </a:lnTo>
                </a:path>
                <a:path w="100330" h="1606550">
                  <a:moveTo>
                    <a:pt x="100183" y="150274"/>
                  </a:moveTo>
                  <a:lnTo>
                    <a:pt x="96246" y="130776"/>
                  </a:lnTo>
                  <a:lnTo>
                    <a:pt x="85511" y="114854"/>
                  </a:lnTo>
                  <a:lnTo>
                    <a:pt x="69589" y="104119"/>
                  </a:lnTo>
                  <a:lnTo>
                    <a:pt x="50091" y="100183"/>
                  </a:lnTo>
                  <a:lnTo>
                    <a:pt x="30593" y="104119"/>
                  </a:lnTo>
                  <a:lnTo>
                    <a:pt x="14671" y="114854"/>
                  </a:lnTo>
                  <a:lnTo>
                    <a:pt x="3936" y="130776"/>
                  </a:lnTo>
                  <a:lnTo>
                    <a:pt x="0" y="150274"/>
                  </a:lnTo>
                  <a:lnTo>
                    <a:pt x="3936" y="169772"/>
                  </a:lnTo>
                  <a:lnTo>
                    <a:pt x="14671" y="185694"/>
                  </a:lnTo>
                  <a:lnTo>
                    <a:pt x="30593" y="196429"/>
                  </a:lnTo>
                  <a:lnTo>
                    <a:pt x="50091" y="200366"/>
                  </a:lnTo>
                  <a:lnTo>
                    <a:pt x="69589" y="196429"/>
                  </a:lnTo>
                  <a:lnTo>
                    <a:pt x="85511" y="185694"/>
                  </a:lnTo>
                  <a:lnTo>
                    <a:pt x="96246" y="169772"/>
                  </a:lnTo>
                  <a:lnTo>
                    <a:pt x="100183" y="150274"/>
                  </a:lnTo>
                </a:path>
                <a:path w="100330" h="1606550">
                  <a:moveTo>
                    <a:pt x="100183" y="50091"/>
                  </a:moveTo>
                  <a:lnTo>
                    <a:pt x="96246" y="30593"/>
                  </a:lnTo>
                  <a:lnTo>
                    <a:pt x="85511" y="14671"/>
                  </a:lnTo>
                  <a:lnTo>
                    <a:pt x="69589" y="3936"/>
                  </a:lnTo>
                  <a:lnTo>
                    <a:pt x="50091" y="0"/>
                  </a:lnTo>
                  <a:lnTo>
                    <a:pt x="30593" y="3936"/>
                  </a:lnTo>
                  <a:lnTo>
                    <a:pt x="14671" y="14671"/>
                  </a:lnTo>
                  <a:lnTo>
                    <a:pt x="3936" y="30593"/>
                  </a:lnTo>
                  <a:lnTo>
                    <a:pt x="0" y="50091"/>
                  </a:lnTo>
                  <a:lnTo>
                    <a:pt x="3936" y="69589"/>
                  </a:lnTo>
                  <a:lnTo>
                    <a:pt x="14671" y="85511"/>
                  </a:lnTo>
                  <a:lnTo>
                    <a:pt x="30593" y="96246"/>
                  </a:lnTo>
                  <a:lnTo>
                    <a:pt x="50091" y="100183"/>
                  </a:lnTo>
                  <a:lnTo>
                    <a:pt x="69589" y="96246"/>
                  </a:lnTo>
                  <a:lnTo>
                    <a:pt x="85511" y="85511"/>
                  </a:lnTo>
                  <a:lnTo>
                    <a:pt x="96246" y="69589"/>
                  </a:lnTo>
                  <a:lnTo>
                    <a:pt x="100183" y="500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679" name="object 1679"/>
          <p:cNvSpPr txBox="1"/>
          <p:nvPr/>
        </p:nvSpPr>
        <p:spPr>
          <a:xfrm>
            <a:off x="13350792" y="5502810"/>
            <a:ext cx="71755" cy="22415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8300"/>
              </a:lnSpc>
              <a:spcBef>
                <a:spcPts val="100"/>
              </a:spcBef>
            </a:pPr>
            <a:r>
              <a:rPr dirty="0" sz="550" spc="-5">
                <a:latin typeface="Arial"/>
                <a:cs typeface="Arial"/>
              </a:rPr>
              <a:t>Б  А</a:t>
            </a:r>
            <a:endParaRPr sz="550">
              <a:latin typeface="Arial"/>
              <a:cs typeface="Arial"/>
            </a:endParaRPr>
          </a:p>
        </p:txBody>
      </p:sp>
      <p:sp>
        <p:nvSpPr>
          <p:cNvPr id="1680" name="object 1680"/>
          <p:cNvSpPr txBox="1"/>
          <p:nvPr/>
        </p:nvSpPr>
        <p:spPr>
          <a:xfrm>
            <a:off x="13350792" y="5039104"/>
            <a:ext cx="7175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В</a:t>
            </a:r>
            <a:endParaRPr sz="550">
              <a:latin typeface="Arial"/>
              <a:cs typeface="Arial"/>
            </a:endParaRPr>
          </a:p>
        </p:txBody>
      </p:sp>
      <p:sp>
        <p:nvSpPr>
          <p:cNvPr id="1681" name="object 1681"/>
          <p:cNvSpPr txBox="1"/>
          <p:nvPr/>
        </p:nvSpPr>
        <p:spPr>
          <a:xfrm>
            <a:off x="13353828" y="4856953"/>
            <a:ext cx="6350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Г</a:t>
            </a:r>
            <a:endParaRPr sz="550">
              <a:latin typeface="Arial"/>
              <a:cs typeface="Arial"/>
            </a:endParaRPr>
          </a:p>
        </p:txBody>
      </p:sp>
      <p:sp>
        <p:nvSpPr>
          <p:cNvPr id="1682" name="object 1682"/>
          <p:cNvSpPr txBox="1"/>
          <p:nvPr/>
        </p:nvSpPr>
        <p:spPr>
          <a:xfrm>
            <a:off x="13348768" y="4454196"/>
            <a:ext cx="7239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Д</a:t>
            </a:r>
            <a:endParaRPr sz="550">
              <a:latin typeface="Arial"/>
              <a:cs typeface="Arial"/>
            </a:endParaRPr>
          </a:p>
        </p:txBody>
      </p:sp>
      <p:sp>
        <p:nvSpPr>
          <p:cNvPr id="1683" name="object 1683"/>
          <p:cNvSpPr txBox="1"/>
          <p:nvPr/>
        </p:nvSpPr>
        <p:spPr>
          <a:xfrm>
            <a:off x="13350792" y="4112156"/>
            <a:ext cx="7175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Е</a:t>
            </a:r>
            <a:endParaRPr sz="550">
              <a:latin typeface="Arial"/>
              <a:cs typeface="Arial"/>
            </a:endParaRPr>
          </a:p>
        </p:txBody>
      </p:sp>
      <p:sp>
        <p:nvSpPr>
          <p:cNvPr id="1684" name="object 1684"/>
          <p:cNvSpPr txBox="1"/>
          <p:nvPr/>
        </p:nvSpPr>
        <p:spPr>
          <a:xfrm>
            <a:off x="13318410" y="3938101"/>
            <a:ext cx="14732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10">
                <a:latin typeface="Arial"/>
                <a:cs typeface="Arial"/>
              </a:rPr>
              <a:t>Ж/1</a:t>
            </a:r>
            <a:endParaRPr sz="550">
              <a:latin typeface="Arial"/>
              <a:cs typeface="Arial"/>
            </a:endParaRPr>
          </a:p>
        </p:txBody>
      </p:sp>
      <p:sp>
        <p:nvSpPr>
          <p:cNvPr id="1685" name="object 1685"/>
          <p:cNvSpPr txBox="1"/>
          <p:nvPr/>
        </p:nvSpPr>
        <p:spPr>
          <a:xfrm>
            <a:off x="13327516" y="2945377"/>
            <a:ext cx="12382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К/1</a:t>
            </a:r>
            <a:endParaRPr sz="550">
              <a:latin typeface="Arial"/>
              <a:cs typeface="Arial"/>
            </a:endParaRPr>
          </a:p>
        </p:txBody>
      </p:sp>
      <p:sp>
        <p:nvSpPr>
          <p:cNvPr id="1686" name="object 1686"/>
          <p:cNvSpPr txBox="1"/>
          <p:nvPr/>
        </p:nvSpPr>
        <p:spPr>
          <a:xfrm>
            <a:off x="13347755" y="2771321"/>
            <a:ext cx="7112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Л</a:t>
            </a:r>
            <a:endParaRPr sz="550">
              <a:latin typeface="Arial"/>
              <a:cs typeface="Arial"/>
            </a:endParaRPr>
          </a:p>
        </p:txBody>
      </p:sp>
      <p:sp>
        <p:nvSpPr>
          <p:cNvPr id="1687" name="object 1687"/>
          <p:cNvSpPr txBox="1"/>
          <p:nvPr/>
        </p:nvSpPr>
        <p:spPr>
          <a:xfrm>
            <a:off x="13350792" y="2424221"/>
            <a:ext cx="8318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М</a:t>
            </a:r>
            <a:endParaRPr sz="550">
              <a:latin typeface="Arial"/>
              <a:cs typeface="Arial"/>
            </a:endParaRPr>
          </a:p>
        </p:txBody>
      </p:sp>
      <p:sp>
        <p:nvSpPr>
          <p:cNvPr id="1688" name="object 1688"/>
          <p:cNvSpPr txBox="1"/>
          <p:nvPr/>
        </p:nvSpPr>
        <p:spPr>
          <a:xfrm>
            <a:off x="13350792" y="2027537"/>
            <a:ext cx="7556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Н</a:t>
            </a:r>
            <a:endParaRPr sz="550">
              <a:latin typeface="Arial"/>
              <a:cs typeface="Arial"/>
            </a:endParaRPr>
          </a:p>
        </p:txBody>
      </p:sp>
      <p:sp>
        <p:nvSpPr>
          <p:cNvPr id="1689" name="object 1689"/>
          <p:cNvSpPr txBox="1"/>
          <p:nvPr/>
        </p:nvSpPr>
        <p:spPr>
          <a:xfrm>
            <a:off x="13346745" y="1847409"/>
            <a:ext cx="7937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О</a:t>
            </a:r>
            <a:endParaRPr sz="550">
              <a:latin typeface="Arial"/>
              <a:cs typeface="Arial"/>
            </a:endParaRPr>
          </a:p>
        </p:txBody>
      </p:sp>
      <p:sp>
        <p:nvSpPr>
          <p:cNvPr id="1690" name="object 1690"/>
          <p:cNvSpPr txBox="1"/>
          <p:nvPr/>
        </p:nvSpPr>
        <p:spPr>
          <a:xfrm>
            <a:off x="13350792" y="1250591"/>
            <a:ext cx="75565" cy="22415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8300"/>
              </a:lnSpc>
              <a:spcBef>
                <a:spcPts val="100"/>
              </a:spcBef>
            </a:pPr>
            <a:r>
              <a:rPr dirty="0" sz="550" spc="-5">
                <a:latin typeface="Arial"/>
                <a:cs typeface="Arial"/>
              </a:rPr>
              <a:t>Р  П</a:t>
            </a:r>
            <a:endParaRPr sz="550">
              <a:latin typeface="Arial"/>
              <a:cs typeface="Arial"/>
            </a:endParaRPr>
          </a:p>
        </p:txBody>
      </p:sp>
      <p:pic>
        <p:nvPicPr>
          <p:cNvPr id="1691" name="object 169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3334145" y="3448392"/>
            <a:ext cx="106254" cy="106254"/>
          </a:xfrm>
          <a:prstGeom prst="rect">
            <a:avLst/>
          </a:prstGeom>
        </p:spPr>
      </p:pic>
      <p:sp>
        <p:nvSpPr>
          <p:cNvPr id="1692" name="object 1692"/>
          <p:cNvSpPr txBox="1"/>
          <p:nvPr/>
        </p:nvSpPr>
        <p:spPr>
          <a:xfrm>
            <a:off x="13353828" y="3442244"/>
            <a:ext cx="6731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З</a:t>
            </a:r>
            <a:endParaRPr sz="550">
              <a:latin typeface="Arial"/>
              <a:cs typeface="Arial"/>
            </a:endParaRPr>
          </a:p>
        </p:txBody>
      </p:sp>
      <p:grpSp>
        <p:nvGrpSpPr>
          <p:cNvPr id="1693" name="object 1693"/>
          <p:cNvGrpSpPr/>
          <p:nvPr/>
        </p:nvGrpSpPr>
        <p:grpSpPr>
          <a:xfrm>
            <a:off x="7896931" y="6196852"/>
            <a:ext cx="4888230" cy="111760"/>
            <a:chOff x="7896931" y="6196852"/>
            <a:chExt cx="4888230" cy="111760"/>
          </a:xfrm>
        </p:grpSpPr>
        <p:sp>
          <p:nvSpPr>
            <p:cNvPr id="1694" name="object 1694"/>
            <p:cNvSpPr/>
            <p:nvPr/>
          </p:nvSpPr>
          <p:spPr>
            <a:xfrm>
              <a:off x="7909074" y="6208995"/>
              <a:ext cx="4864735" cy="97155"/>
            </a:xfrm>
            <a:custGeom>
              <a:avLst/>
              <a:gdLst/>
              <a:ahLst/>
              <a:cxnLst/>
              <a:rect l="l" t="t" r="r" b="b"/>
              <a:pathLst>
                <a:path w="4864734" h="97154">
                  <a:moveTo>
                    <a:pt x="4864450" y="97147"/>
                  </a:moveTo>
                  <a:lnTo>
                    <a:pt x="4864450" y="0"/>
                  </a:lnTo>
                </a:path>
                <a:path w="4864734" h="97154">
                  <a:moveTo>
                    <a:pt x="0" y="97147"/>
                  </a:moveTo>
                  <a:lnTo>
                    <a:pt x="0" y="0"/>
                  </a:lnTo>
                </a:path>
                <a:path w="4864734" h="97154">
                  <a:moveTo>
                    <a:pt x="23274" y="0"/>
                  </a:moveTo>
                  <a:lnTo>
                    <a:pt x="484016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5" name="object 1695"/>
            <p:cNvSpPr/>
            <p:nvPr/>
          </p:nvSpPr>
          <p:spPr>
            <a:xfrm>
              <a:off x="7896931" y="6196852"/>
              <a:ext cx="4888230" cy="24765"/>
            </a:xfrm>
            <a:custGeom>
              <a:avLst/>
              <a:gdLst/>
              <a:ahLst/>
              <a:cxnLst/>
              <a:rect l="l" t="t" r="r" b="b"/>
              <a:pathLst>
                <a:path w="4888230" h="24764">
                  <a:moveTo>
                    <a:pt x="23274" y="0"/>
                  </a:moveTo>
                  <a:lnTo>
                    <a:pt x="0" y="24286"/>
                  </a:lnTo>
                </a:path>
                <a:path w="4888230" h="24764">
                  <a:moveTo>
                    <a:pt x="12143" y="12143"/>
                  </a:moveTo>
                  <a:lnTo>
                    <a:pt x="35418" y="12143"/>
                  </a:lnTo>
                </a:path>
                <a:path w="4888230" h="24764">
                  <a:moveTo>
                    <a:pt x="4864450" y="24286"/>
                  </a:moveTo>
                  <a:lnTo>
                    <a:pt x="4887725" y="0"/>
                  </a:lnTo>
                </a:path>
                <a:path w="4888230" h="24764">
                  <a:moveTo>
                    <a:pt x="4876593" y="12143"/>
                  </a:moveTo>
                  <a:lnTo>
                    <a:pt x="4852306" y="121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696" name="object 1696"/>
          <p:cNvSpPr txBox="1"/>
          <p:nvPr/>
        </p:nvSpPr>
        <p:spPr>
          <a:xfrm>
            <a:off x="10237017" y="6114383"/>
            <a:ext cx="21018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 b="1">
                <a:latin typeface="Arial Narrow"/>
                <a:cs typeface="Arial Narrow"/>
              </a:rPr>
              <a:t>29400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1697" name="object 1697"/>
          <p:cNvGrpSpPr/>
          <p:nvPr/>
        </p:nvGrpSpPr>
        <p:grpSpPr>
          <a:xfrm>
            <a:off x="7896931" y="6099705"/>
            <a:ext cx="718820" cy="111760"/>
            <a:chOff x="7896931" y="6099705"/>
            <a:chExt cx="718820" cy="111760"/>
          </a:xfrm>
        </p:grpSpPr>
        <p:sp>
          <p:nvSpPr>
            <p:cNvPr id="1698" name="object 1698"/>
            <p:cNvSpPr/>
            <p:nvPr/>
          </p:nvSpPr>
          <p:spPr>
            <a:xfrm>
              <a:off x="7909074" y="6111848"/>
              <a:ext cx="694690" cy="97155"/>
            </a:xfrm>
            <a:custGeom>
              <a:avLst/>
              <a:gdLst/>
              <a:ahLst/>
              <a:cxnLst/>
              <a:rect l="l" t="t" r="r" b="b"/>
              <a:pathLst>
                <a:path w="694690" h="97154">
                  <a:moveTo>
                    <a:pt x="0" y="97147"/>
                  </a:moveTo>
                  <a:lnTo>
                    <a:pt x="0" y="0"/>
                  </a:lnTo>
                </a:path>
                <a:path w="694690" h="97154">
                  <a:moveTo>
                    <a:pt x="694198" y="97147"/>
                  </a:moveTo>
                  <a:lnTo>
                    <a:pt x="694198" y="0"/>
                  </a:lnTo>
                </a:path>
                <a:path w="694690" h="97154">
                  <a:moveTo>
                    <a:pt x="23274" y="0"/>
                  </a:moveTo>
                  <a:lnTo>
                    <a:pt x="67092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9" name="object 1699"/>
            <p:cNvSpPr/>
            <p:nvPr/>
          </p:nvSpPr>
          <p:spPr>
            <a:xfrm>
              <a:off x="7896931" y="6099705"/>
              <a:ext cx="718820" cy="23495"/>
            </a:xfrm>
            <a:custGeom>
              <a:avLst/>
              <a:gdLst/>
              <a:ahLst/>
              <a:cxnLst/>
              <a:rect l="l" t="t" r="r" b="b"/>
              <a:pathLst>
                <a:path w="718820" h="23495">
                  <a:moveTo>
                    <a:pt x="23274" y="0"/>
                  </a:moveTo>
                  <a:lnTo>
                    <a:pt x="0" y="23274"/>
                  </a:lnTo>
                </a:path>
                <a:path w="718820" h="23495">
                  <a:moveTo>
                    <a:pt x="12143" y="12143"/>
                  </a:moveTo>
                  <a:lnTo>
                    <a:pt x="35418" y="12143"/>
                  </a:lnTo>
                </a:path>
                <a:path w="718820" h="23495">
                  <a:moveTo>
                    <a:pt x="695210" y="23274"/>
                  </a:moveTo>
                  <a:lnTo>
                    <a:pt x="718485" y="0"/>
                  </a:lnTo>
                </a:path>
                <a:path w="718820" h="23495">
                  <a:moveTo>
                    <a:pt x="706342" y="12143"/>
                  </a:moveTo>
                  <a:lnTo>
                    <a:pt x="683067" y="121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00" name="object 1700"/>
          <p:cNvSpPr txBox="1"/>
          <p:nvPr/>
        </p:nvSpPr>
        <p:spPr>
          <a:xfrm>
            <a:off x="8170612" y="6017236"/>
            <a:ext cx="17335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 b="1">
                <a:latin typeface="Arial Narrow"/>
                <a:cs typeface="Arial Narrow"/>
              </a:rPr>
              <a:t>4200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1701" name="object 1701"/>
          <p:cNvGrpSpPr/>
          <p:nvPr/>
        </p:nvGrpSpPr>
        <p:grpSpPr>
          <a:xfrm>
            <a:off x="12066170" y="6099705"/>
            <a:ext cx="718820" cy="111760"/>
            <a:chOff x="12066170" y="6099705"/>
            <a:chExt cx="718820" cy="111760"/>
          </a:xfrm>
        </p:grpSpPr>
        <p:sp>
          <p:nvSpPr>
            <p:cNvPr id="1702" name="object 1702"/>
            <p:cNvSpPr/>
            <p:nvPr/>
          </p:nvSpPr>
          <p:spPr>
            <a:xfrm>
              <a:off x="12078313" y="6111848"/>
              <a:ext cx="695325" cy="97155"/>
            </a:xfrm>
            <a:custGeom>
              <a:avLst/>
              <a:gdLst/>
              <a:ahLst/>
              <a:cxnLst/>
              <a:rect l="l" t="t" r="r" b="b"/>
              <a:pathLst>
                <a:path w="695325" h="97154">
                  <a:moveTo>
                    <a:pt x="0" y="97147"/>
                  </a:moveTo>
                  <a:lnTo>
                    <a:pt x="0" y="0"/>
                  </a:lnTo>
                </a:path>
                <a:path w="695325" h="97154">
                  <a:moveTo>
                    <a:pt x="695210" y="97147"/>
                  </a:moveTo>
                  <a:lnTo>
                    <a:pt x="695210" y="0"/>
                  </a:lnTo>
                </a:path>
                <a:path w="695325" h="97154">
                  <a:moveTo>
                    <a:pt x="23274" y="0"/>
                  </a:moveTo>
                  <a:lnTo>
                    <a:pt x="67092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3" name="object 1703"/>
            <p:cNvSpPr/>
            <p:nvPr/>
          </p:nvSpPr>
          <p:spPr>
            <a:xfrm>
              <a:off x="12066170" y="6099705"/>
              <a:ext cx="718820" cy="23495"/>
            </a:xfrm>
            <a:custGeom>
              <a:avLst/>
              <a:gdLst/>
              <a:ahLst/>
              <a:cxnLst/>
              <a:rect l="l" t="t" r="r" b="b"/>
              <a:pathLst>
                <a:path w="718820" h="23495">
                  <a:moveTo>
                    <a:pt x="23274" y="0"/>
                  </a:moveTo>
                  <a:lnTo>
                    <a:pt x="0" y="23274"/>
                  </a:lnTo>
                </a:path>
                <a:path w="718820" h="23495">
                  <a:moveTo>
                    <a:pt x="12143" y="12143"/>
                  </a:moveTo>
                  <a:lnTo>
                    <a:pt x="35418" y="12143"/>
                  </a:lnTo>
                </a:path>
                <a:path w="718820" h="23495">
                  <a:moveTo>
                    <a:pt x="695210" y="23274"/>
                  </a:moveTo>
                  <a:lnTo>
                    <a:pt x="718485" y="0"/>
                  </a:lnTo>
                </a:path>
                <a:path w="718820" h="23495">
                  <a:moveTo>
                    <a:pt x="707354" y="12143"/>
                  </a:moveTo>
                  <a:lnTo>
                    <a:pt x="683067" y="121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04" name="object 1704"/>
          <p:cNvSpPr txBox="1"/>
          <p:nvPr/>
        </p:nvSpPr>
        <p:spPr>
          <a:xfrm>
            <a:off x="12339852" y="6017236"/>
            <a:ext cx="17335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 b="1">
                <a:latin typeface="Arial Narrow"/>
                <a:cs typeface="Arial Narrow"/>
              </a:rPr>
              <a:t>4200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1705" name="object 1705"/>
          <p:cNvGrpSpPr/>
          <p:nvPr/>
        </p:nvGrpSpPr>
        <p:grpSpPr>
          <a:xfrm>
            <a:off x="11487334" y="6099705"/>
            <a:ext cx="602615" cy="111760"/>
            <a:chOff x="11487334" y="6099705"/>
            <a:chExt cx="602615" cy="111760"/>
          </a:xfrm>
        </p:grpSpPr>
        <p:sp>
          <p:nvSpPr>
            <p:cNvPr id="1706" name="object 1706"/>
            <p:cNvSpPr/>
            <p:nvPr/>
          </p:nvSpPr>
          <p:spPr>
            <a:xfrm>
              <a:off x="11499477" y="6111848"/>
              <a:ext cx="579120" cy="97155"/>
            </a:xfrm>
            <a:custGeom>
              <a:avLst/>
              <a:gdLst/>
              <a:ahLst/>
              <a:cxnLst/>
              <a:rect l="l" t="t" r="r" b="b"/>
              <a:pathLst>
                <a:path w="579120" h="97154">
                  <a:moveTo>
                    <a:pt x="0" y="97147"/>
                  </a:moveTo>
                  <a:lnTo>
                    <a:pt x="0" y="0"/>
                  </a:lnTo>
                </a:path>
                <a:path w="579120" h="97154">
                  <a:moveTo>
                    <a:pt x="578836" y="97147"/>
                  </a:moveTo>
                  <a:lnTo>
                    <a:pt x="578836" y="0"/>
                  </a:lnTo>
                </a:path>
                <a:path w="579120" h="97154">
                  <a:moveTo>
                    <a:pt x="23274" y="0"/>
                  </a:moveTo>
                  <a:lnTo>
                    <a:pt x="555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7" name="object 1707"/>
            <p:cNvSpPr/>
            <p:nvPr/>
          </p:nvSpPr>
          <p:spPr>
            <a:xfrm>
              <a:off x="11487334" y="6099705"/>
              <a:ext cx="602615" cy="23495"/>
            </a:xfrm>
            <a:custGeom>
              <a:avLst/>
              <a:gdLst/>
              <a:ahLst/>
              <a:cxnLst/>
              <a:rect l="l" t="t" r="r" b="b"/>
              <a:pathLst>
                <a:path w="602615" h="23495">
                  <a:moveTo>
                    <a:pt x="23274" y="0"/>
                  </a:moveTo>
                  <a:lnTo>
                    <a:pt x="0" y="23274"/>
                  </a:lnTo>
                </a:path>
                <a:path w="602615" h="23495">
                  <a:moveTo>
                    <a:pt x="12143" y="12143"/>
                  </a:moveTo>
                  <a:lnTo>
                    <a:pt x="35418" y="12143"/>
                  </a:lnTo>
                </a:path>
                <a:path w="602615" h="23495">
                  <a:moveTo>
                    <a:pt x="578836" y="23274"/>
                  </a:moveTo>
                  <a:lnTo>
                    <a:pt x="602111" y="0"/>
                  </a:lnTo>
                </a:path>
                <a:path w="602615" h="23495">
                  <a:moveTo>
                    <a:pt x="590979" y="12143"/>
                  </a:moveTo>
                  <a:lnTo>
                    <a:pt x="567704" y="121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08" name="object 1708"/>
          <p:cNvSpPr txBox="1"/>
          <p:nvPr/>
        </p:nvSpPr>
        <p:spPr>
          <a:xfrm>
            <a:off x="11702323" y="6017236"/>
            <a:ext cx="17335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1709" name="object 1709"/>
          <p:cNvGrpSpPr/>
          <p:nvPr/>
        </p:nvGrpSpPr>
        <p:grpSpPr>
          <a:xfrm>
            <a:off x="10908498" y="6099705"/>
            <a:ext cx="602615" cy="111760"/>
            <a:chOff x="10908498" y="6099705"/>
            <a:chExt cx="602615" cy="111760"/>
          </a:xfrm>
        </p:grpSpPr>
        <p:sp>
          <p:nvSpPr>
            <p:cNvPr id="1710" name="object 1710"/>
            <p:cNvSpPr/>
            <p:nvPr/>
          </p:nvSpPr>
          <p:spPr>
            <a:xfrm>
              <a:off x="10919629" y="6111848"/>
              <a:ext cx="580390" cy="97155"/>
            </a:xfrm>
            <a:custGeom>
              <a:avLst/>
              <a:gdLst/>
              <a:ahLst/>
              <a:cxnLst/>
              <a:rect l="l" t="t" r="r" b="b"/>
              <a:pathLst>
                <a:path w="580390" h="97154">
                  <a:moveTo>
                    <a:pt x="0" y="97147"/>
                  </a:moveTo>
                  <a:lnTo>
                    <a:pt x="0" y="0"/>
                  </a:lnTo>
                </a:path>
                <a:path w="580390" h="97154">
                  <a:moveTo>
                    <a:pt x="579848" y="97147"/>
                  </a:moveTo>
                  <a:lnTo>
                    <a:pt x="579848" y="0"/>
                  </a:lnTo>
                </a:path>
                <a:path w="580390" h="97154">
                  <a:moveTo>
                    <a:pt x="24286" y="0"/>
                  </a:moveTo>
                  <a:lnTo>
                    <a:pt x="555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1" name="object 1711"/>
            <p:cNvSpPr/>
            <p:nvPr/>
          </p:nvSpPr>
          <p:spPr>
            <a:xfrm>
              <a:off x="10908498" y="6099705"/>
              <a:ext cx="602615" cy="23495"/>
            </a:xfrm>
            <a:custGeom>
              <a:avLst/>
              <a:gdLst/>
              <a:ahLst/>
              <a:cxnLst/>
              <a:rect l="l" t="t" r="r" b="b"/>
              <a:pathLst>
                <a:path w="602615" h="23495">
                  <a:moveTo>
                    <a:pt x="23274" y="0"/>
                  </a:moveTo>
                  <a:lnTo>
                    <a:pt x="0" y="23274"/>
                  </a:lnTo>
                </a:path>
                <a:path w="602615" h="23495">
                  <a:moveTo>
                    <a:pt x="11131" y="12143"/>
                  </a:moveTo>
                  <a:lnTo>
                    <a:pt x="35418" y="12143"/>
                  </a:lnTo>
                </a:path>
                <a:path w="602615" h="23495">
                  <a:moveTo>
                    <a:pt x="578836" y="23274"/>
                  </a:moveTo>
                  <a:lnTo>
                    <a:pt x="602111" y="0"/>
                  </a:lnTo>
                </a:path>
                <a:path w="602615" h="23495">
                  <a:moveTo>
                    <a:pt x="590979" y="12143"/>
                  </a:moveTo>
                  <a:lnTo>
                    <a:pt x="566692" y="121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12" name="object 1712"/>
          <p:cNvSpPr txBox="1"/>
          <p:nvPr/>
        </p:nvSpPr>
        <p:spPr>
          <a:xfrm>
            <a:off x="11123486" y="6017236"/>
            <a:ext cx="17335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1713" name="object 1713"/>
          <p:cNvGrpSpPr/>
          <p:nvPr/>
        </p:nvGrpSpPr>
        <p:grpSpPr>
          <a:xfrm>
            <a:off x="10328650" y="6099705"/>
            <a:ext cx="603250" cy="111760"/>
            <a:chOff x="10328650" y="6099705"/>
            <a:chExt cx="603250" cy="111760"/>
          </a:xfrm>
        </p:grpSpPr>
        <p:sp>
          <p:nvSpPr>
            <p:cNvPr id="1714" name="object 1714"/>
            <p:cNvSpPr/>
            <p:nvPr/>
          </p:nvSpPr>
          <p:spPr>
            <a:xfrm>
              <a:off x="10340793" y="6111848"/>
              <a:ext cx="579120" cy="97155"/>
            </a:xfrm>
            <a:custGeom>
              <a:avLst/>
              <a:gdLst/>
              <a:ahLst/>
              <a:cxnLst/>
              <a:rect l="l" t="t" r="r" b="b"/>
              <a:pathLst>
                <a:path w="579120" h="97154">
                  <a:moveTo>
                    <a:pt x="0" y="97147"/>
                  </a:moveTo>
                  <a:lnTo>
                    <a:pt x="0" y="0"/>
                  </a:lnTo>
                </a:path>
                <a:path w="579120" h="97154">
                  <a:moveTo>
                    <a:pt x="578836" y="97147"/>
                  </a:moveTo>
                  <a:lnTo>
                    <a:pt x="578836" y="0"/>
                  </a:lnTo>
                </a:path>
                <a:path w="579120" h="97154">
                  <a:moveTo>
                    <a:pt x="23274" y="0"/>
                  </a:moveTo>
                  <a:lnTo>
                    <a:pt x="555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5" name="object 1715"/>
            <p:cNvSpPr/>
            <p:nvPr/>
          </p:nvSpPr>
          <p:spPr>
            <a:xfrm>
              <a:off x="10328650" y="6099705"/>
              <a:ext cx="603250" cy="23495"/>
            </a:xfrm>
            <a:custGeom>
              <a:avLst/>
              <a:gdLst/>
              <a:ahLst/>
              <a:cxnLst/>
              <a:rect l="l" t="t" r="r" b="b"/>
              <a:pathLst>
                <a:path w="603250" h="23495">
                  <a:moveTo>
                    <a:pt x="24286" y="0"/>
                  </a:moveTo>
                  <a:lnTo>
                    <a:pt x="0" y="23274"/>
                  </a:lnTo>
                </a:path>
                <a:path w="603250" h="23495">
                  <a:moveTo>
                    <a:pt x="12143" y="12143"/>
                  </a:moveTo>
                  <a:lnTo>
                    <a:pt x="35418" y="12143"/>
                  </a:lnTo>
                </a:path>
                <a:path w="603250" h="23495">
                  <a:moveTo>
                    <a:pt x="579848" y="23274"/>
                  </a:moveTo>
                  <a:lnTo>
                    <a:pt x="603123" y="0"/>
                  </a:lnTo>
                </a:path>
                <a:path w="603250" h="23495">
                  <a:moveTo>
                    <a:pt x="590979" y="12143"/>
                  </a:moveTo>
                  <a:lnTo>
                    <a:pt x="567704" y="121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16" name="object 1716"/>
          <p:cNvSpPr txBox="1"/>
          <p:nvPr/>
        </p:nvSpPr>
        <p:spPr>
          <a:xfrm>
            <a:off x="10544650" y="6017236"/>
            <a:ext cx="17335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1717" name="object 1717"/>
          <p:cNvGrpSpPr/>
          <p:nvPr/>
        </p:nvGrpSpPr>
        <p:grpSpPr>
          <a:xfrm>
            <a:off x="9749814" y="6099705"/>
            <a:ext cx="603250" cy="111760"/>
            <a:chOff x="9749814" y="6099705"/>
            <a:chExt cx="603250" cy="111760"/>
          </a:xfrm>
        </p:grpSpPr>
        <p:sp>
          <p:nvSpPr>
            <p:cNvPr id="1718" name="object 1718"/>
            <p:cNvSpPr/>
            <p:nvPr/>
          </p:nvSpPr>
          <p:spPr>
            <a:xfrm>
              <a:off x="9761957" y="6111848"/>
              <a:ext cx="579120" cy="97155"/>
            </a:xfrm>
            <a:custGeom>
              <a:avLst/>
              <a:gdLst/>
              <a:ahLst/>
              <a:cxnLst/>
              <a:rect l="l" t="t" r="r" b="b"/>
              <a:pathLst>
                <a:path w="579120" h="97154">
                  <a:moveTo>
                    <a:pt x="0" y="97147"/>
                  </a:moveTo>
                  <a:lnTo>
                    <a:pt x="0" y="0"/>
                  </a:lnTo>
                </a:path>
                <a:path w="579120" h="97154">
                  <a:moveTo>
                    <a:pt x="578836" y="97147"/>
                  </a:moveTo>
                  <a:lnTo>
                    <a:pt x="578836" y="0"/>
                  </a:lnTo>
                </a:path>
                <a:path w="579120" h="97154">
                  <a:moveTo>
                    <a:pt x="23274" y="0"/>
                  </a:moveTo>
                  <a:lnTo>
                    <a:pt x="555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9" name="object 1719"/>
            <p:cNvSpPr/>
            <p:nvPr/>
          </p:nvSpPr>
          <p:spPr>
            <a:xfrm>
              <a:off x="9749814" y="6099705"/>
              <a:ext cx="603250" cy="23495"/>
            </a:xfrm>
            <a:custGeom>
              <a:avLst/>
              <a:gdLst/>
              <a:ahLst/>
              <a:cxnLst/>
              <a:rect l="l" t="t" r="r" b="b"/>
              <a:pathLst>
                <a:path w="603250" h="23495">
                  <a:moveTo>
                    <a:pt x="23274" y="0"/>
                  </a:moveTo>
                  <a:lnTo>
                    <a:pt x="0" y="23274"/>
                  </a:lnTo>
                </a:path>
                <a:path w="603250" h="23495">
                  <a:moveTo>
                    <a:pt x="12143" y="12143"/>
                  </a:moveTo>
                  <a:lnTo>
                    <a:pt x="35418" y="12143"/>
                  </a:lnTo>
                </a:path>
                <a:path w="603250" h="23495">
                  <a:moveTo>
                    <a:pt x="578836" y="23274"/>
                  </a:moveTo>
                  <a:lnTo>
                    <a:pt x="603123" y="0"/>
                  </a:lnTo>
                </a:path>
                <a:path w="603250" h="23495">
                  <a:moveTo>
                    <a:pt x="590979" y="12143"/>
                  </a:moveTo>
                  <a:lnTo>
                    <a:pt x="567704" y="121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20" name="object 1720"/>
          <p:cNvSpPr txBox="1"/>
          <p:nvPr/>
        </p:nvSpPr>
        <p:spPr>
          <a:xfrm>
            <a:off x="9964802" y="6017236"/>
            <a:ext cx="17335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1721" name="object 1721"/>
          <p:cNvGrpSpPr/>
          <p:nvPr/>
        </p:nvGrpSpPr>
        <p:grpSpPr>
          <a:xfrm>
            <a:off x="9170978" y="6099705"/>
            <a:ext cx="602615" cy="111760"/>
            <a:chOff x="9170978" y="6099705"/>
            <a:chExt cx="602615" cy="111760"/>
          </a:xfrm>
        </p:grpSpPr>
        <p:sp>
          <p:nvSpPr>
            <p:cNvPr id="1722" name="object 1722"/>
            <p:cNvSpPr/>
            <p:nvPr/>
          </p:nvSpPr>
          <p:spPr>
            <a:xfrm>
              <a:off x="9183121" y="6111848"/>
              <a:ext cx="579120" cy="97155"/>
            </a:xfrm>
            <a:custGeom>
              <a:avLst/>
              <a:gdLst/>
              <a:ahLst/>
              <a:cxnLst/>
              <a:rect l="l" t="t" r="r" b="b"/>
              <a:pathLst>
                <a:path w="579120" h="97154">
                  <a:moveTo>
                    <a:pt x="0" y="97147"/>
                  </a:moveTo>
                  <a:lnTo>
                    <a:pt x="0" y="0"/>
                  </a:lnTo>
                </a:path>
                <a:path w="579120" h="97154">
                  <a:moveTo>
                    <a:pt x="578836" y="97147"/>
                  </a:moveTo>
                  <a:lnTo>
                    <a:pt x="578836" y="0"/>
                  </a:lnTo>
                </a:path>
                <a:path w="579120" h="97154">
                  <a:moveTo>
                    <a:pt x="23274" y="0"/>
                  </a:moveTo>
                  <a:lnTo>
                    <a:pt x="555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3" name="object 1723"/>
            <p:cNvSpPr/>
            <p:nvPr/>
          </p:nvSpPr>
          <p:spPr>
            <a:xfrm>
              <a:off x="9170978" y="6099705"/>
              <a:ext cx="602615" cy="23495"/>
            </a:xfrm>
            <a:custGeom>
              <a:avLst/>
              <a:gdLst/>
              <a:ahLst/>
              <a:cxnLst/>
              <a:rect l="l" t="t" r="r" b="b"/>
              <a:pathLst>
                <a:path w="602615" h="23495">
                  <a:moveTo>
                    <a:pt x="23274" y="0"/>
                  </a:moveTo>
                  <a:lnTo>
                    <a:pt x="0" y="23274"/>
                  </a:lnTo>
                </a:path>
                <a:path w="602615" h="23495">
                  <a:moveTo>
                    <a:pt x="12143" y="12143"/>
                  </a:moveTo>
                  <a:lnTo>
                    <a:pt x="35418" y="12143"/>
                  </a:lnTo>
                </a:path>
                <a:path w="602615" h="23495">
                  <a:moveTo>
                    <a:pt x="578836" y="23274"/>
                  </a:moveTo>
                  <a:lnTo>
                    <a:pt x="602111" y="0"/>
                  </a:lnTo>
                </a:path>
                <a:path w="602615" h="23495">
                  <a:moveTo>
                    <a:pt x="590979" y="12143"/>
                  </a:moveTo>
                  <a:lnTo>
                    <a:pt x="567704" y="121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24" name="object 1724"/>
          <p:cNvSpPr txBox="1"/>
          <p:nvPr/>
        </p:nvSpPr>
        <p:spPr>
          <a:xfrm>
            <a:off x="9385966" y="6017236"/>
            <a:ext cx="17335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1725" name="object 1725"/>
          <p:cNvGrpSpPr/>
          <p:nvPr/>
        </p:nvGrpSpPr>
        <p:grpSpPr>
          <a:xfrm>
            <a:off x="8592141" y="6099705"/>
            <a:ext cx="602615" cy="111760"/>
            <a:chOff x="8592141" y="6099705"/>
            <a:chExt cx="602615" cy="111760"/>
          </a:xfrm>
        </p:grpSpPr>
        <p:sp>
          <p:nvSpPr>
            <p:cNvPr id="1726" name="object 1726"/>
            <p:cNvSpPr/>
            <p:nvPr/>
          </p:nvSpPr>
          <p:spPr>
            <a:xfrm>
              <a:off x="8603272" y="6111848"/>
              <a:ext cx="580390" cy="97155"/>
            </a:xfrm>
            <a:custGeom>
              <a:avLst/>
              <a:gdLst/>
              <a:ahLst/>
              <a:cxnLst/>
              <a:rect l="l" t="t" r="r" b="b"/>
              <a:pathLst>
                <a:path w="580390" h="97154">
                  <a:moveTo>
                    <a:pt x="0" y="97147"/>
                  </a:moveTo>
                  <a:lnTo>
                    <a:pt x="0" y="0"/>
                  </a:lnTo>
                </a:path>
                <a:path w="580390" h="97154">
                  <a:moveTo>
                    <a:pt x="579848" y="97147"/>
                  </a:moveTo>
                  <a:lnTo>
                    <a:pt x="579848" y="0"/>
                  </a:lnTo>
                </a:path>
                <a:path w="580390" h="97154">
                  <a:moveTo>
                    <a:pt x="24286" y="0"/>
                  </a:moveTo>
                  <a:lnTo>
                    <a:pt x="555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7" name="object 1727"/>
            <p:cNvSpPr/>
            <p:nvPr/>
          </p:nvSpPr>
          <p:spPr>
            <a:xfrm>
              <a:off x="8592141" y="6099705"/>
              <a:ext cx="602615" cy="23495"/>
            </a:xfrm>
            <a:custGeom>
              <a:avLst/>
              <a:gdLst/>
              <a:ahLst/>
              <a:cxnLst/>
              <a:rect l="l" t="t" r="r" b="b"/>
              <a:pathLst>
                <a:path w="602615" h="23495">
                  <a:moveTo>
                    <a:pt x="23274" y="0"/>
                  </a:moveTo>
                  <a:lnTo>
                    <a:pt x="0" y="23274"/>
                  </a:lnTo>
                </a:path>
                <a:path w="602615" h="23495">
                  <a:moveTo>
                    <a:pt x="11131" y="12143"/>
                  </a:moveTo>
                  <a:lnTo>
                    <a:pt x="35418" y="12143"/>
                  </a:lnTo>
                </a:path>
                <a:path w="602615" h="23495">
                  <a:moveTo>
                    <a:pt x="578836" y="23274"/>
                  </a:moveTo>
                  <a:lnTo>
                    <a:pt x="602111" y="0"/>
                  </a:lnTo>
                </a:path>
                <a:path w="602615" h="23495">
                  <a:moveTo>
                    <a:pt x="590979" y="12143"/>
                  </a:moveTo>
                  <a:lnTo>
                    <a:pt x="566692" y="121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28" name="object 1728"/>
          <p:cNvSpPr txBox="1"/>
          <p:nvPr/>
        </p:nvSpPr>
        <p:spPr>
          <a:xfrm>
            <a:off x="8807130" y="6017236"/>
            <a:ext cx="17335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1729" name="object 1729"/>
          <p:cNvGrpSpPr/>
          <p:nvPr/>
        </p:nvGrpSpPr>
        <p:grpSpPr>
          <a:xfrm>
            <a:off x="7403971" y="1316211"/>
            <a:ext cx="173355" cy="4370705"/>
            <a:chOff x="7403971" y="1316211"/>
            <a:chExt cx="173355" cy="4370705"/>
          </a:xfrm>
        </p:grpSpPr>
        <p:sp>
          <p:nvSpPr>
            <p:cNvPr id="1730" name="object 1730"/>
            <p:cNvSpPr/>
            <p:nvPr/>
          </p:nvSpPr>
          <p:spPr>
            <a:xfrm>
              <a:off x="7407146" y="1325318"/>
              <a:ext cx="74295" cy="4352925"/>
            </a:xfrm>
            <a:custGeom>
              <a:avLst/>
              <a:gdLst/>
              <a:ahLst/>
              <a:cxnLst/>
              <a:rect l="l" t="t" r="r" b="b"/>
              <a:pathLst>
                <a:path w="74295" h="4352925">
                  <a:moveTo>
                    <a:pt x="0" y="4352402"/>
                  </a:moveTo>
                  <a:lnTo>
                    <a:pt x="73872" y="4352402"/>
                  </a:lnTo>
                </a:path>
                <a:path w="74295" h="4352925">
                  <a:moveTo>
                    <a:pt x="0" y="0"/>
                  </a:moveTo>
                  <a:lnTo>
                    <a:pt x="73872" y="0"/>
                  </a:lnTo>
                </a:path>
                <a:path w="74295" h="4352925">
                  <a:moveTo>
                    <a:pt x="73872" y="4333175"/>
                  </a:moveTo>
                  <a:lnTo>
                    <a:pt x="73872" y="192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1" name="object 1731"/>
            <p:cNvSpPr/>
            <p:nvPr/>
          </p:nvSpPr>
          <p:spPr>
            <a:xfrm>
              <a:off x="7471911" y="1316211"/>
              <a:ext cx="19685" cy="4370705"/>
            </a:xfrm>
            <a:custGeom>
              <a:avLst/>
              <a:gdLst/>
              <a:ahLst/>
              <a:cxnLst/>
              <a:rect l="l" t="t" r="r" b="b"/>
              <a:pathLst>
                <a:path w="19684" h="4370705">
                  <a:moveTo>
                    <a:pt x="0" y="4351390"/>
                  </a:moveTo>
                  <a:lnTo>
                    <a:pt x="19227" y="4370617"/>
                  </a:lnTo>
                </a:path>
                <a:path w="19684" h="4370705">
                  <a:moveTo>
                    <a:pt x="9107" y="4361510"/>
                  </a:moveTo>
                  <a:lnTo>
                    <a:pt x="9107" y="4342283"/>
                  </a:lnTo>
                </a:path>
                <a:path w="19684" h="4370705">
                  <a:moveTo>
                    <a:pt x="19227" y="19227"/>
                  </a:moveTo>
                  <a:lnTo>
                    <a:pt x="0" y="0"/>
                  </a:lnTo>
                </a:path>
                <a:path w="19684" h="4370705">
                  <a:moveTo>
                    <a:pt x="9107" y="9107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2" name="object 1732"/>
            <p:cNvSpPr/>
            <p:nvPr/>
          </p:nvSpPr>
          <p:spPr>
            <a:xfrm>
              <a:off x="7481018" y="5577538"/>
              <a:ext cx="93345" cy="100330"/>
            </a:xfrm>
            <a:custGeom>
              <a:avLst/>
              <a:gdLst/>
              <a:ahLst/>
              <a:cxnLst/>
              <a:rect l="l" t="t" r="r" b="b"/>
              <a:pathLst>
                <a:path w="93345" h="100329">
                  <a:moveTo>
                    <a:pt x="0" y="100183"/>
                  </a:moveTo>
                  <a:lnTo>
                    <a:pt x="93099" y="100183"/>
                  </a:lnTo>
                </a:path>
                <a:path w="93345" h="100329">
                  <a:moveTo>
                    <a:pt x="0" y="0"/>
                  </a:moveTo>
                  <a:lnTo>
                    <a:pt x="93099" y="0"/>
                  </a:lnTo>
                </a:path>
                <a:path w="93345" h="100329">
                  <a:moveTo>
                    <a:pt x="93099" y="80956"/>
                  </a:moveTo>
                  <a:lnTo>
                    <a:pt x="93099" y="192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33" name="object 1733"/>
          <p:cNvSpPr txBox="1"/>
          <p:nvPr/>
        </p:nvSpPr>
        <p:spPr>
          <a:xfrm>
            <a:off x="7517157" y="5580529"/>
            <a:ext cx="78740" cy="88900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600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1734" name="object 1734"/>
          <p:cNvGrpSpPr/>
          <p:nvPr/>
        </p:nvGrpSpPr>
        <p:grpSpPr>
          <a:xfrm>
            <a:off x="7477844" y="5094698"/>
            <a:ext cx="105410" cy="592455"/>
            <a:chOff x="7477844" y="5094698"/>
            <a:chExt cx="105410" cy="592455"/>
          </a:xfrm>
        </p:grpSpPr>
        <p:sp>
          <p:nvSpPr>
            <p:cNvPr id="1735" name="object 1735"/>
            <p:cNvSpPr/>
            <p:nvPr/>
          </p:nvSpPr>
          <p:spPr>
            <a:xfrm>
              <a:off x="7565011" y="5568430"/>
              <a:ext cx="18415" cy="118745"/>
            </a:xfrm>
            <a:custGeom>
              <a:avLst/>
              <a:gdLst/>
              <a:ahLst/>
              <a:cxnLst/>
              <a:rect l="l" t="t" r="r" b="b"/>
              <a:pathLst>
                <a:path w="18415" h="118745">
                  <a:moveTo>
                    <a:pt x="0" y="99171"/>
                  </a:moveTo>
                  <a:lnTo>
                    <a:pt x="18215" y="118398"/>
                  </a:lnTo>
                </a:path>
                <a:path w="18415" h="118745">
                  <a:moveTo>
                    <a:pt x="9107" y="109290"/>
                  </a:moveTo>
                  <a:lnTo>
                    <a:pt x="9107" y="90063"/>
                  </a:lnTo>
                </a:path>
                <a:path w="18415" h="118745">
                  <a:moveTo>
                    <a:pt x="18215" y="19227"/>
                  </a:moveTo>
                  <a:lnTo>
                    <a:pt x="0" y="0"/>
                  </a:lnTo>
                </a:path>
                <a:path w="18415" h="118745">
                  <a:moveTo>
                    <a:pt x="9107" y="9107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6" name="object 1736"/>
            <p:cNvSpPr/>
            <p:nvPr/>
          </p:nvSpPr>
          <p:spPr>
            <a:xfrm>
              <a:off x="7481019" y="5097873"/>
              <a:ext cx="93345" cy="480059"/>
            </a:xfrm>
            <a:custGeom>
              <a:avLst/>
              <a:gdLst/>
              <a:ahLst/>
              <a:cxnLst/>
              <a:rect l="l" t="t" r="r" b="b"/>
              <a:pathLst>
                <a:path w="93345" h="480060">
                  <a:moveTo>
                    <a:pt x="0" y="479664"/>
                  </a:moveTo>
                  <a:lnTo>
                    <a:pt x="93099" y="479664"/>
                  </a:lnTo>
                </a:path>
                <a:path w="93345" h="480060">
                  <a:moveTo>
                    <a:pt x="0" y="0"/>
                  </a:moveTo>
                  <a:lnTo>
                    <a:pt x="93099" y="0"/>
                  </a:lnTo>
                </a:path>
                <a:path w="93345" h="480060">
                  <a:moveTo>
                    <a:pt x="93099" y="461449"/>
                  </a:moveTo>
                  <a:lnTo>
                    <a:pt x="93099" y="192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37" name="object 1737"/>
          <p:cNvSpPr txBox="1"/>
          <p:nvPr/>
        </p:nvSpPr>
        <p:spPr>
          <a:xfrm>
            <a:off x="7517157" y="5283186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2900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1738" name="object 1738"/>
          <p:cNvGrpSpPr/>
          <p:nvPr/>
        </p:nvGrpSpPr>
        <p:grpSpPr>
          <a:xfrm>
            <a:off x="7477844" y="4912547"/>
            <a:ext cx="105410" cy="675640"/>
            <a:chOff x="7477844" y="4912547"/>
            <a:chExt cx="105410" cy="675640"/>
          </a:xfrm>
        </p:grpSpPr>
        <p:sp>
          <p:nvSpPr>
            <p:cNvPr id="1739" name="object 1739"/>
            <p:cNvSpPr/>
            <p:nvPr/>
          </p:nvSpPr>
          <p:spPr>
            <a:xfrm>
              <a:off x="7565011" y="5088765"/>
              <a:ext cx="18415" cy="499109"/>
            </a:xfrm>
            <a:custGeom>
              <a:avLst/>
              <a:gdLst/>
              <a:ahLst/>
              <a:cxnLst/>
              <a:rect l="l" t="t" r="r" b="b"/>
              <a:pathLst>
                <a:path w="18415" h="499110">
                  <a:moveTo>
                    <a:pt x="0" y="479664"/>
                  </a:moveTo>
                  <a:lnTo>
                    <a:pt x="18215" y="498892"/>
                  </a:lnTo>
                </a:path>
                <a:path w="18415" h="499110">
                  <a:moveTo>
                    <a:pt x="9107" y="488772"/>
                  </a:moveTo>
                  <a:lnTo>
                    <a:pt x="9107" y="470557"/>
                  </a:lnTo>
                </a:path>
                <a:path w="18415" h="499110">
                  <a:moveTo>
                    <a:pt x="18215" y="19227"/>
                  </a:moveTo>
                  <a:lnTo>
                    <a:pt x="0" y="0"/>
                  </a:lnTo>
                </a:path>
                <a:path w="18415" h="499110">
                  <a:moveTo>
                    <a:pt x="9107" y="9107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0" name="object 1740"/>
            <p:cNvSpPr/>
            <p:nvPr/>
          </p:nvSpPr>
          <p:spPr>
            <a:xfrm>
              <a:off x="7481019" y="4915722"/>
              <a:ext cx="92710" cy="182245"/>
            </a:xfrm>
            <a:custGeom>
              <a:avLst/>
              <a:gdLst/>
              <a:ahLst/>
              <a:cxnLst/>
              <a:rect l="l" t="t" r="r" b="b"/>
              <a:pathLst>
                <a:path w="92709" h="182245">
                  <a:moveTo>
                    <a:pt x="0" y="182151"/>
                  </a:moveTo>
                  <a:lnTo>
                    <a:pt x="92087" y="182151"/>
                  </a:lnTo>
                </a:path>
                <a:path w="92709" h="182245">
                  <a:moveTo>
                    <a:pt x="0" y="0"/>
                  </a:moveTo>
                  <a:lnTo>
                    <a:pt x="92087" y="0"/>
                  </a:lnTo>
                </a:path>
                <a:path w="92709" h="182245">
                  <a:moveTo>
                    <a:pt x="92087" y="163936"/>
                  </a:moveTo>
                  <a:lnTo>
                    <a:pt x="92087" y="192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41" name="object 1741"/>
          <p:cNvSpPr txBox="1"/>
          <p:nvPr/>
        </p:nvSpPr>
        <p:spPr>
          <a:xfrm>
            <a:off x="7516145" y="4953290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1100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1742" name="object 1742"/>
          <p:cNvGrpSpPr/>
          <p:nvPr/>
        </p:nvGrpSpPr>
        <p:grpSpPr>
          <a:xfrm>
            <a:off x="7477844" y="4515861"/>
            <a:ext cx="104775" cy="592455"/>
            <a:chOff x="7477844" y="4515861"/>
            <a:chExt cx="104775" cy="592455"/>
          </a:xfrm>
        </p:grpSpPr>
        <p:sp>
          <p:nvSpPr>
            <p:cNvPr id="1743" name="object 1743"/>
            <p:cNvSpPr/>
            <p:nvPr/>
          </p:nvSpPr>
          <p:spPr>
            <a:xfrm>
              <a:off x="7563999" y="4906614"/>
              <a:ext cx="18415" cy="201930"/>
            </a:xfrm>
            <a:custGeom>
              <a:avLst/>
              <a:gdLst/>
              <a:ahLst/>
              <a:cxnLst/>
              <a:rect l="l" t="t" r="r" b="b"/>
              <a:pathLst>
                <a:path w="18415" h="201929">
                  <a:moveTo>
                    <a:pt x="0" y="182151"/>
                  </a:moveTo>
                  <a:lnTo>
                    <a:pt x="18215" y="201378"/>
                  </a:lnTo>
                </a:path>
                <a:path w="18415" h="201929">
                  <a:moveTo>
                    <a:pt x="9107" y="191258"/>
                  </a:moveTo>
                  <a:lnTo>
                    <a:pt x="9107" y="173043"/>
                  </a:lnTo>
                </a:path>
                <a:path w="18415" h="201929">
                  <a:moveTo>
                    <a:pt x="18215" y="19227"/>
                  </a:moveTo>
                  <a:lnTo>
                    <a:pt x="0" y="0"/>
                  </a:lnTo>
                </a:path>
                <a:path w="18415" h="201929">
                  <a:moveTo>
                    <a:pt x="9107" y="9107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4" name="object 1744"/>
            <p:cNvSpPr/>
            <p:nvPr/>
          </p:nvSpPr>
          <p:spPr>
            <a:xfrm>
              <a:off x="7481019" y="4519036"/>
              <a:ext cx="92710" cy="396875"/>
            </a:xfrm>
            <a:custGeom>
              <a:avLst/>
              <a:gdLst/>
              <a:ahLst/>
              <a:cxnLst/>
              <a:rect l="l" t="t" r="r" b="b"/>
              <a:pathLst>
                <a:path w="92709" h="396875">
                  <a:moveTo>
                    <a:pt x="0" y="396684"/>
                  </a:moveTo>
                  <a:lnTo>
                    <a:pt x="92087" y="396684"/>
                  </a:lnTo>
                </a:path>
                <a:path w="92709" h="396875">
                  <a:moveTo>
                    <a:pt x="0" y="0"/>
                  </a:moveTo>
                  <a:lnTo>
                    <a:pt x="92087" y="0"/>
                  </a:lnTo>
                </a:path>
                <a:path w="92709" h="396875">
                  <a:moveTo>
                    <a:pt x="92087" y="378469"/>
                  </a:moveTo>
                  <a:lnTo>
                    <a:pt x="92087" y="192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45" name="object 1745"/>
          <p:cNvSpPr txBox="1"/>
          <p:nvPr/>
        </p:nvSpPr>
        <p:spPr>
          <a:xfrm>
            <a:off x="7516145" y="4661848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2400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1746" name="object 1746"/>
          <p:cNvGrpSpPr/>
          <p:nvPr/>
        </p:nvGrpSpPr>
        <p:grpSpPr>
          <a:xfrm>
            <a:off x="7477844" y="4168762"/>
            <a:ext cx="104775" cy="757555"/>
            <a:chOff x="7477844" y="4168762"/>
            <a:chExt cx="104775" cy="757555"/>
          </a:xfrm>
        </p:grpSpPr>
        <p:sp>
          <p:nvSpPr>
            <p:cNvPr id="1747" name="object 1747"/>
            <p:cNvSpPr/>
            <p:nvPr/>
          </p:nvSpPr>
          <p:spPr>
            <a:xfrm>
              <a:off x="7563999" y="4509929"/>
              <a:ext cx="18415" cy="415925"/>
            </a:xfrm>
            <a:custGeom>
              <a:avLst/>
              <a:gdLst/>
              <a:ahLst/>
              <a:cxnLst/>
              <a:rect l="l" t="t" r="r" b="b"/>
              <a:pathLst>
                <a:path w="18415" h="415925">
                  <a:moveTo>
                    <a:pt x="0" y="396684"/>
                  </a:moveTo>
                  <a:lnTo>
                    <a:pt x="18215" y="415912"/>
                  </a:lnTo>
                </a:path>
                <a:path w="18415" h="415925">
                  <a:moveTo>
                    <a:pt x="9107" y="405792"/>
                  </a:moveTo>
                  <a:lnTo>
                    <a:pt x="9107" y="387577"/>
                  </a:lnTo>
                </a:path>
                <a:path w="18415" h="415925">
                  <a:moveTo>
                    <a:pt x="18215" y="18215"/>
                  </a:moveTo>
                  <a:lnTo>
                    <a:pt x="0" y="0"/>
                  </a:lnTo>
                </a:path>
                <a:path w="18415" h="415925">
                  <a:moveTo>
                    <a:pt x="9107" y="9107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8" name="object 1748"/>
            <p:cNvSpPr/>
            <p:nvPr/>
          </p:nvSpPr>
          <p:spPr>
            <a:xfrm>
              <a:off x="7481019" y="4171937"/>
              <a:ext cx="92710" cy="347345"/>
            </a:xfrm>
            <a:custGeom>
              <a:avLst/>
              <a:gdLst/>
              <a:ahLst/>
              <a:cxnLst/>
              <a:rect l="l" t="t" r="r" b="b"/>
              <a:pathLst>
                <a:path w="92709" h="347345">
                  <a:moveTo>
                    <a:pt x="0" y="347099"/>
                  </a:moveTo>
                  <a:lnTo>
                    <a:pt x="92087" y="347099"/>
                  </a:lnTo>
                </a:path>
                <a:path w="92709" h="347345">
                  <a:moveTo>
                    <a:pt x="0" y="0"/>
                  </a:moveTo>
                  <a:lnTo>
                    <a:pt x="92087" y="0"/>
                  </a:lnTo>
                </a:path>
                <a:path w="92709" h="347345">
                  <a:moveTo>
                    <a:pt x="92087" y="327872"/>
                  </a:moveTo>
                  <a:lnTo>
                    <a:pt x="92087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49" name="object 1749"/>
          <p:cNvSpPr txBox="1"/>
          <p:nvPr/>
        </p:nvSpPr>
        <p:spPr>
          <a:xfrm>
            <a:off x="7516145" y="4290462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2100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1750" name="object 1750"/>
          <p:cNvGrpSpPr/>
          <p:nvPr/>
        </p:nvGrpSpPr>
        <p:grpSpPr>
          <a:xfrm>
            <a:off x="7477844" y="3903631"/>
            <a:ext cx="104775" cy="624840"/>
            <a:chOff x="7477844" y="3903631"/>
            <a:chExt cx="104775" cy="624840"/>
          </a:xfrm>
        </p:grpSpPr>
        <p:sp>
          <p:nvSpPr>
            <p:cNvPr id="1751" name="object 1751"/>
            <p:cNvSpPr/>
            <p:nvPr/>
          </p:nvSpPr>
          <p:spPr>
            <a:xfrm>
              <a:off x="7563999" y="4161818"/>
              <a:ext cx="18415" cy="366395"/>
            </a:xfrm>
            <a:custGeom>
              <a:avLst/>
              <a:gdLst/>
              <a:ahLst/>
              <a:cxnLst/>
              <a:rect l="l" t="t" r="r" b="b"/>
              <a:pathLst>
                <a:path w="18415" h="366395">
                  <a:moveTo>
                    <a:pt x="0" y="348111"/>
                  </a:moveTo>
                  <a:lnTo>
                    <a:pt x="18215" y="366326"/>
                  </a:lnTo>
                </a:path>
                <a:path w="18415" h="366395">
                  <a:moveTo>
                    <a:pt x="9107" y="357218"/>
                  </a:moveTo>
                  <a:lnTo>
                    <a:pt x="9107" y="337991"/>
                  </a:lnTo>
                </a:path>
                <a:path w="18415" h="366395">
                  <a:moveTo>
                    <a:pt x="18215" y="19227"/>
                  </a:moveTo>
                  <a:lnTo>
                    <a:pt x="0" y="0"/>
                  </a:lnTo>
                </a:path>
                <a:path w="18415" h="366395">
                  <a:moveTo>
                    <a:pt x="9107" y="10119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2" name="object 1752"/>
            <p:cNvSpPr/>
            <p:nvPr/>
          </p:nvSpPr>
          <p:spPr>
            <a:xfrm>
              <a:off x="7481019" y="3906806"/>
              <a:ext cx="92710" cy="265430"/>
            </a:xfrm>
            <a:custGeom>
              <a:avLst/>
              <a:gdLst/>
              <a:ahLst/>
              <a:cxnLst/>
              <a:rect l="l" t="t" r="r" b="b"/>
              <a:pathLst>
                <a:path w="92709" h="265429">
                  <a:moveTo>
                    <a:pt x="0" y="265131"/>
                  </a:moveTo>
                  <a:lnTo>
                    <a:pt x="92087" y="265131"/>
                  </a:lnTo>
                </a:path>
                <a:path w="92709" h="265429">
                  <a:moveTo>
                    <a:pt x="0" y="0"/>
                  </a:moveTo>
                  <a:lnTo>
                    <a:pt x="92087" y="0"/>
                  </a:lnTo>
                </a:path>
                <a:path w="92709" h="265429">
                  <a:moveTo>
                    <a:pt x="92087" y="245904"/>
                  </a:moveTo>
                  <a:lnTo>
                    <a:pt x="92087" y="192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53" name="object 1753"/>
          <p:cNvSpPr txBox="1"/>
          <p:nvPr/>
        </p:nvSpPr>
        <p:spPr>
          <a:xfrm>
            <a:off x="7516145" y="3984852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1600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1754" name="object 1754"/>
          <p:cNvGrpSpPr/>
          <p:nvPr/>
        </p:nvGrpSpPr>
        <p:grpSpPr>
          <a:xfrm>
            <a:off x="7477844" y="3093058"/>
            <a:ext cx="104775" cy="1088390"/>
            <a:chOff x="7477844" y="3093058"/>
            <a:chExt cx="104775" cy="1088390"/>
          </a:xfrm>
        </p:grpSpPr>
        <p:sp>
          <p:nvSpPr>
            <p:cNvPr id="1755" name="object 1755"/>
            <p:cNvSpPr/>
            <p:nvPr/>
          </p:nvSpPr>
          <p:spPr>
            <a:xfrm>
              <a:off x="7563999" y="3897698"/>
              <a:ext cx="18415" cy="283845"/>
            </a:xfrm>
            <a:custGeom>
              <a:avLst/>
              <a:gdLst/>
              <a:ahLst/>
              <a:cxnLst/>
              <a:rect l="l" t="t" r="r" b="b"/>
              <a:pathLst>
                <a:path w="18415" h="283845">
                  <a:moveTo>
                    <a:pt x="0" y="264119"/>
                  </a:moveTo>
                  <a:lnTo>
                    <a:pt x="18215" y="283346"/>
                  </a:lnTo>
                </a:path>
                <a:path w="18415" h="283845">
                  <a:moveTo>
                    <a:pt x="9107" y="274238"/>
                  </a:moveTo>
                  <a:lnTo>
                    <a:pt x="9107" y="255011"/>
                  </a:lnTo>
                </a:path>
                <a:path w="18415" h="283845">
                  <a:moveTo>
                    <a:pt x="18215" y="18215"/>
                  </a:moveTo>
                  <a:lnTo>
                    <a:pt x="0" y="0"/>
                  </a:lnTo>
                </a:path>
                <a:path w="18415" h="283845">
                  <a:moveTo>
                    <a:pt x="9107" y="9107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6" name="object 1756"/>
            <p:cNvSpPr/>
            <p:nvPr/>
          </p:nvSpPr>
          <p:spPr>
            <a:xfrm>
              <a:off x="7481019" y="3096233"/>
              <a:ext cx="92710" cy="810895"/>
            </a:xfrm>
            <a:custGeom>
              <a:avLst/>
              <a:gdLst/>
              <a:ahLst/>
              <a:cxnLst/>
              <a:rect l="l" t="t" r="r" b="b"/>
              <a:pathLst>
                <a:path w="92709" h="810895">
                  <a:moveTo>
                    <a:pt x="0" y="810573"/>
                  </a:moveTo>
                  <a:lnTo>
                    <a:pt x="92087" y="810573"/>
                  </a:lnTo>
                </a:path>
                <a:path w="92709" h="810895">
                  <a:moveTo>
                    <a:pt x="0" y="0"/>
                  </a:moveTo>
                  <a:lnTo>
                    <a:pt x="92087" y="0"/>
                  </a:lnTo>
                </a:path>
                <a:path w="92709" h="810895">
                  <a:moveTo>
                    <a:pt x="92087" y="791345"/>
                  </a:moveTo>
                  <a:lnTo>
                    <a:pt x="92087" y="192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57" name="object 1757"/>
          <p:cNvSpPr txBox="1"/>
          <p:nvPr/>
        </p:nvSpPr>
        <p:spPr>
          <a:xfrm>
            <a:off x="7425069" y="3435533"/>
            <a:ext cx="169545" cy="130810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26300</a:t>
            </a:r>
            <a:endParaRPr sz="350">
              <a:latin typeface="Arial Narrow"/>
              <a:cs typeface="Arial Narrow"/>
            </a:endParaRPr>
          </a:p>
          <a:p>
            <a:pPr marL="22225">
              <a:lnSpc>
                <a:spcPct val="100000"/>
              </a:lnSpc>
              <a:spcBef>
                <a:spcPts val="295"/>
              </a:spcBef>
            </a:pPr>
            <a:r>
              <a:rPr dirty="0" sz="350" spc="5" b="1">
                <a:latin typeface="Arial Narrow"/>
                <a:cs typeface="Arial Narrow"/>
              </a:rPr>
              <a:t>4900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1758" name="object 1758"/>
          <p:cNvGrpSpPr/>
          <p:nvPr/>
        </p:nvGrpSpPr>
        <p:grpSpPr>
          <a:xfrm>
            <a:off x="7477844" y="2827927"/>
            <a:ext cx="104775" cy="1088390"/>
            <a:chOff x="7477844" y="2827927"/>
            <a:chExt cx="104775" cy="1088390"/>
          </a:xfrm>
        </p:grpSpPr>
        <p:sp>
          <p:nvSpPr>
            <p:cNvPr id="1759" name="object 1759"/>
            <p:cNvSpPr/>
            <p:nvPr/>
          </p:nvSpPr>
          <p:spPr>
            <a:xfrm>
              <a:off x="7563999" y="3087125"/>
              <a:ext cx="18415" cy="829310"/>
            </a:xfrm>
            <a:custGeom>
              <a:avLst/>
              <a:gdLst/>
              <a:ahLst/>
              <a:cxnLst/>
              <a:rect l="l" t="t" r="r" b="b"/>
              <a:pathLst>
                <a:path w="18415" h="829310">
                  <a:moveTo>
                    <a:pt x="0" y="810573"/>
                  </a:moveTo>
                  <a:lnTo>
                    <a:pt x="18215" y="828788"/>
                  </a:lnTo>
                </a:path>
                <a:path w="18415" h="829310">
                  <a:moveTo>
                    <a:pt x="9107" y="819680"/>
                  </a:moveTo>
                  <a:lnTo>
                    <a:pt x="9107" y="800453"/>
                  </a:lnTo>
                </a:path>
                <a:path w="18415" h="829310">
                  <a:moveTo>
                    <a:pt x="18215" y="18215"/>
                  </a:moveTo>
                  <a:lnTo>
                    <a:pt x="0" y="0"/>
                  </a:lnTo>
                </a:path>
                <a:path w="18415" h="829310">
                  <a:moveTo>
                    <a:pt x="9107" y="9107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0" name="object 1760"/>
            <p:cNvSpPr/>
            <p:nvPr/>
          </p:nvSpPr>
          <p:spPr>
            <a:xfrm>
              <a:off x="7481019" y="2831102"/>
              <a:ext cx="92710" cy="265430"/>
            </a:xfrm>
            <a:custGeom>
              <a:avLst/>
              <a:gdLst/>
              <a:ahLst/>
              <a:cxnLst/>
              <a:rect l="l" t="t" r="r" b="b"/>
              <a:pathLst>
                <a:path w="92709" h="265430">
                  <a:moveTo>
                    <a:pt x="0" y="265131"/>
                  </a:moveTo>
                  <a:lnTo>
                    <a:pt x="92087" y="265131"/>
                  </a:lnTo>
                </a:path>
                <a:path w="92709" h="265430">
                  <a:moveTo>
                    <a:pt x="0" y="0"/>
                  </a:moveTo>
                  <a:lnTo>
                    <a:pt x="92087" y="0"/>
                  </a:lnTo>
                </a:path>
                <a:path w="92709" h="265430">
                  <a:moveTo>
                    <a:pt x="92087" y="245904"/>
                  </a:moveTo>
                  <a:lnTo>
                    <a:pt x="92087" y="192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61" name="object 1761"/>
          <p:cNvSpPr txBox="1"/>
          <p:nvPr/>
        </p:nvSpPr>
        <p:spPr>
          <a:xfrm>
            <a:off x="7516145" y="2909148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1600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1762" name="object 1762"/>
          <p:cNvGrpSpPr/>
          <p:nvPr/>
        </p:nvGrpSpPr>
        <p:grpSpPr>
          <a:xfrm>
            <a:off x="7477844" y="2480827"/>
            <a:ext cx="104775" cy="624840"/>
            <a:chOff x="7477844" y="2480827"/>
            <a:chExt cx="104775" cy="624840"/>
          </a:xfrm>
        </p:grpSpPr>
        <p:sp>
          <p:nvSpPr>
            <p:cNvPr id="1763" name="object 1763"/>
            <p:cNvSpPr/>
            <p:nvPr/>
          </p:nvSpPr>
          <p:spPr>
            <a:xfrm>
              <a:off x="7563999" y="2821994"/>
              <a:ext cx="18415" cy="283845"/>
            </a:xfrm>
            <a:custGeom>
              <a:avLst/>
              <a:gdLst/>
              <a:ahLst/>
              <a:cxnLst/>
              <a:rect l="l" t="t" r="r" b="b"/>
              <a:pathLst>
                <a:path w="18415" h="283844">
                  <a:moveTo>
                    <a:pt x="0" y="265131"/>
                  </a:moveTo>
                  <a:lnTo>
                    <a:pt x="18215" y="283346"/>
                  </a:lnTo>
                </a:path>
                <a:path w="18415" h="283844">
                  <a:moveTo>
                    <a:pt x="9107" y="274238"/>
                  </a:moveTo>
                  <a:lnTo>
                    <a:pt x="9107" y="255011"/>
                  </a:lnTo>
                </a:path>
                <a:path w="18415" h="283844">
                  <a:moveTo>
                    <a:pt x="18215" y="19227"/>
                  </a:moveTo>
                  <a:lnTo>
                    <a:pt x="0" y="0"/>
                  </a:lnTo>
                </a:path>
                <a:path w="18415" h="283844">
                  <a:moveTo>
                    <a:pt x="9107" y="9107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4" name="object 1764"/>
            <p:cNvSpPr/>
            <p:nvPr/>
          </p:nvSpPr>
          <p:spPr>
            <a:xfrm>
              <a:off x="7481019" y="2484002"/>
              <a:ext cx="92710" cy="347345"/>
            </a:xfrm>
            <a:custGeom>
              <a:avLst/>
              <a:gdLst/>
              <a:ahLst/>
              <a:cxnLst/>
              <a:rect l="l" t="t" r="r" b="b"/>
              <a:pathLst>
                <a:path w="92709" h="347344">
                  <a:moveTo>
                    <a:pt x="0" y="347099"/>
                  </a:moveTo>
                  <a:lnTo>
                    <a:pt x="92087" y="347099"/>
                  </a:lnTo>
                </a:path>
                <a:path w="92709" h="347344">
                  <a:moveTo>
                    <a:pt x="0" y="0"/>
                  </a:moveTo>
                  <a:lnTo>
                    <a:pt x="92087" y="0"/>
                  </a:lnTo>
                </a:path>
                <a:path w="92709" h="347344">
                  <a:moveTo>
                    <a:pt x="92087" y="328884"/>
                  </a:moveTo>
                  <a:lnTo>
                    <a:pt x="92087" y="192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65" name="object 1765"/>
          <p:cNvSpPr txBox="1"/>
          <p:nvPr/>
        </p:nvSpPr>
        <p:spPr>
          <a:xfrm>
            <a:off x="7516145" y="2602527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2100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1766" name="object 1766"/>
          <p:cNvGrpSpPr/>
          <p:nvPr/>
        </p:nvGrpSpPr>
        <p:grpSpPr>
          <a:xfrm>
            <a:off x="7477844" y="2084142"/>
            <a:ext cx="104775" cy="757555"/>
            <a:chOff x="7477844" y="2084142"/>
            <a:chExt cx="104775" cy="757555"/>
          </a:xfrm>
        </p:grpSpPr>
        <p:sp>
          <p:nvSpPr>
            <p:cNvPr id="1767" name="object 1767"/>
            <p:cNvSpPr/>
            <p:nvPr/>
          </p:nvSpPr>
          <p:spPr>
            <a:xfrm>
              <a:off x="7563999" y="2474895"/>
              <a:ext cx="18415" cy="366395"/>
            </a:xfrm>
            <a:custGeom>
              <a:avLst/>
              <a:gdLst/>
              <a:ahLst/>
              <a:cxnLst/>
              <a:rect l="l" t="t" r="r" b="b"/>
              <a:pathLst>
                <a:path w="18415" h="366394">
                  <a:moveTo>
                    <a:pt x="0" y="347099"/>
                  </a:moveTo>
                  <a:lnTo>
                    <a:pt x="18215" y="366326"/>
                  </a:lnTo>
                </a:path>
                <a:path w="18415" h="366394">
                  <a:moveTo>
                    <a:pt x="9107" y="356206"/>
                  </a:moveTo>
                  <a:lnTo>
                    <a:pt x="9107" y="337991"/>
                  </a:lnTo>
                </a:path>
                <a:path w="18415" h="366394">
                  <a:moveTo>
                    <a:pt x="18215" y="18215"/>
                  </a:moveTo>
                  <a:lnTo>
                    <a:pt x="0" y="0"/>
                  </a:lnTo>
                </a:path>
                <a:path w="18415" h="366394">
                  <a:moveTo>
                    <a:pt x="9107" y="9107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8" name="object 1768"/>
            <p:cNvSpPr/>
            <p:nvPr/>
          </p:nvSpPr>
          <p:spPr>
            <a:xfrm>
              <a:off x="7481019" y="2087317"/>
              <a:ext cx="92710" cy="396875"/>
            </a:xfrm>
            <a:custGeom>
              <a:avLst/>
              <a:gdLst/>
              <a:ahLst/>
              <a:cxnLst/>
              <a:rect l="l" t="t" r="r" b="b"/>
              <a:pathLst>
                <a:path w="92709" h="396875">
                  <a:moveTo>
                    <a:pt x="0" y="396684"/>
                  </a:moveTo>
                  <a:lnTo>
                    <a:pt x="92087" y="396684"/>
                  </a:lnTo>
                </a:path>
                <a:path w="92709" h="396875">
                  <a:moveTo>
                    <a:pt x="0" y="0"/>
                  </a:moveTo>
                  <a:lnTo>
                    <a:pt x="92087" y="0"/>
                  </a:lnTo>
                </a:path>
                <a:path w="92709" h="396875">
                  <a:moveTo>
                    <a:pt x="92087" y="377457"/>
                  </a:moveTo>
                  <a:lnTo>
                    <a:pt x="92087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69" name="object 1769"/>
          <p:cNvSpPr txBox="1"/>
          <p:nvPr/>
        </p:nvSpPr>
        <p:spPr>
          <a:xfrm>
            <a:off x="7516145" y="2230129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2400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1770" name="object 1770"/>
          <p:cNvGrpSpPr/>
          <p:nvPr/>
        </p:nvGrpSpPr>
        <p:grpSpPr>
          <a:xfrm>
            <a:off x="7477844" y="1901991"/>
            <a:ext cx="104775" cy="591185"/>
            <a:chOff x="7477844" y="1901991"/>
            <a:chExt cx="104775" cy="591185"/>
          </a:xfrm>
        </p:grpSpPr>
        <p:sp>
          <p:nvSpPr>
            <p:cNvPr id="1771" name="object 1771"/>
            <p:cNvSpPr/>
            <p:nvPr/>
          </p:nvSpPr>
          <p:spPr>
            <a:xfrm>
              <a:off x="7563999" y="2077198"/>
              <a:ext cx="18415" cy="415925"/>
            </a:xfrm>
            <a:custGeom>
              <a:avLst/>
              <a:gdLst/>
              <a:ahLst/>
              <a:cxnLst/>
              <a:rect l="l" t="t" r="r" b="b"/>
              <a:pathLst>
                <a:path w="18415" h="415925">
                  <a:moveTo>
                    <a:pt x="0" y="397696"/>
                  </a:moveTo>
                  <a:lnTo>
                    <a:pt x="18215" y="415912"/>
                  </a:lnTo>
                </a:path>
                <a:path w="18415" h="415925">
                  <a:moveTo>
                    <a:pt x="9107" y="406804"/>
                  </a:moveTo>
                  <a:lnTo>
                    <a:pt x="9107" y="387577"/>
                  </a:lnTo>
                </a:path>
                <a:path w="18415" h="415925">
                  <a:moveTo>
                    <a:pt x="18215" y="19227"/>
                  </a:moveTo>
                  <a:lnTo>
                    <a:pt x="0" y="0"/>
                  </a:lnTo>
                </a:path>
                <a:path w="18415" h="415925">
                  <a:moveTo>
                    <a:pt x="9107" y="10119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2" name="object 1772"/>
            <p:cNvSpPr/>
            <p:nvPr/>
          </p:nvSpPr>
          <p:spPr>
            <a:xfrm>
              <a:off x="7481019" y="1905166"/>
              <a:ext cx="92710" cy="182245"/>
            </a:xfrm>
            <a:custGeom>
              <a:avLst/>
              <a:gdLst/>
              <a:ahLst/>
              <a:cxnLst/>
              <a:rect l="l" t="t" r="r" b="b"/>
              <a:pathLst>
                <a:path w="92709" h="182244">
                  <a:moveTo>
                    <a:pt x="0" y="182151"/>
                  </a:moveTo>
                  <a:lnTo>
                    <a:pt x="92087" y="182151"/>
                  </a:lnTo>
                </a:path>
                <a:path w="92709" h="182244">
                  <a:moveTo>
                    <a:pt x="0" y="0"/>
                  </a:moveTo>
                  <a:lnTo>
                    <a:pt x="92087" y="0"/>
                  </a:lnTo>
                </a:path>
                <a:path w="92709" h="182244">
                  <a:moveTo>
                    <a:pt x="92087" y="162924"/>
                  </a:moveTo>
                  <a:lnTo>
                    <a:pt x="92087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73" name="object 1773"/>
          <p:cNvSpPr txBox="1"/>
          <p:nvPr/>
        </p:nvSpPr>
        <p:spPr>
          <a:xfrm>
            <a:off x="7516145" y="1941722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1100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1774" name="object 1774"/>
          <p:cNvGrpSpPr/>
          <p:nvPr/>
        </p:nvGrpSpPr>
        <p:grpSpPr>
          <a:xfrm>
            <a:off x="7477844" y="1422326"/>
            <a:ext cx="104775" cy="674370"/>
            <a:chOff x="7477844" y="1422326"/>
            <a:chExt cx="104775" cy="674370"/>
          </a:xfrm>
        </p:grpSpPr>
        <p:sp>
          <p:nvSpPr>
            <p:cNvPr id="1775" name="object 1775"/>
            <p:cNvSpPr/>
            <p:nvPr/>
          </p:nvSpPr>
          <p:spPr>
            <a:xfrm>
              <a:off x="7563999" y="1895047"/>
              <a:ext cx="18415" cy="201930"/>
            </a:xfrm>
            <a:custGeom>
              <a:avLst/>
              <a:gdLst/>
              <a:ahLst/>
              <a:cxnLst/>
              <a:rect l="l" t="t" r="r" b="b"/>
              <a:pathLst>
                <a:path w="18415" h="201930">
                  <a:moveTo>
                    <a:pt x="0" y="182151"/>
                  </a:moveTo>
                  <a:lnTo>
                    <a:pt x="18215" y="201378"/>
                  </a:lnTo>
                </a:path>
                <a:path w="18415" h="201930">
                  <a:moveTo>
                    <a:pt x="9107" y="192270"/>
                  </a:moveTo>
                  <a:lnTo>
                    <a:pt x="9107" y="173043"/>
                  </a:lnTo>
                </a:path>
                <a:path w="18415" h="201930">
                  <a:moveTo>
                    <a:pt x="18215" y="19227"/>
                  </a:moveTo>
                  <a:lnTo>
                    <a:pt x="0" y="0"/>
                  </a:lnTo>
                </a:path>
                <a:path w="18415" h="201930">
                  <a:moveTo>
                    <a:pt x="9107" y="10119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6" name="object 1776"/>
            <p:cNvSpPr/>
            <p:nvPr/>
          </p:nvSpPr>
          <p:spPr>
            <a:xfrm>
              <a:off x="7481019" y="1425501"/>
              <a:ext cx="92710" cy="480059"/>
            </a:xfrm>
            <a:custGeom>
              <a:avLst/>
              <a:gdLst/>
              <a:ahLst/>
              <a:cxnLst/>
              <a:rect l="l" t="t" r="r" b="b"/>
              <a:pathLst>
                <a:path w="92709" h="480060">
                  <a:moveTo>
                    <a:pt x="0" y="479664"/>
                  </a:moveTo>
                  <a:lnTo>
                    <a:pt x="92087" y="479664"/>
                  </a:lnTo>
                </a:path>
                <a:path w="92709" h="480060">
                  <a:moveTo>
                    <a:pt x="0" y="0"/>
                  </a:moveTo>
                  <a:lnTo>
                    <a:pt x="92087" y="0"/>
                  </a:lnTo>
                </a:path>
                <a:path w="92709" h="480060">
                  <a:moveTo>
                    <a:pt x="92087" y="460437"/>
                  </a:moveTo>
                  <a:lnTo>
                    <a:pt x="92087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77" name="object 1777"/>
          <p:cNvSpPr txBox="1"/>
          <p:nvPr/>
        </p:nvSpPr>
        <p:spPr>
          <a:xfrm>
            <a:off x="7516145" y="1609802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2900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1778" name="object 1778"/>
          <p:cNvGrpSpPr/>
          <p:nvPr/>
        </p:nvGrpSpPr>
        <p:grpSpPr>
          <a:xfrm>
            <a:off x="7477844" y="1322143"/>
            <a:ext cx="104775" cy="592455"/>
            <a:chOff x="7477844" y="1322143"/>
            <a:chExt cx="104775" cy="592455"/>
          </a:xfrm>
        </p:grpSpPr>
        <p:sp>
          <p:nvSpPr>
            <p:cNvPr id="1779" name="object 1779"/>
            <p:cNvSpPr/>
            <p:nvPr/>
          </p:nvSpPr>
          <p:spPr>
            <a:xfrm>
              <a:off x="7563999" y="1415382"/>
              <a:ext cx="18415" cy="499109"/>
            </a:xfrm>
            <a:custGeom>
              <a:avLst/>
              <a:gdLst/>
              <a:ahLst/>
              <a:cxnLst/>
              <a:rect l="l" t="t" r="r" b="b"/>
              <a:pathLst>
                <a:path w="18415" h="499110">
                  <a:moveTo>
                    <a:pt x="0" y="479664"/>
                  </a:moveTo>
                  <a:lnTo>
                    <a:pt x="18215" y="498892"/>
                  </a:lnTo>
                </a:path>
                <a:path w="18415" h="499110">
                  <a:moveTo>
                    <a:pt x="9107" y="489784"/>
                  </a:moveTo>
                  <a:lnTo>
                    <a:pt x="9107" y="470557"/>
                  </a:lnTo>
                </a:path>
                <a:path w="18415" h="499110">
                  <a:moveTo>
                    <a:pt x="18215" y="19227"/>
                  </a:moveTo>
                  <a:lnTo>
                    <a:pt x="0" y="0"/>
                  </a:lnTo>
                </a:path>
                <a:path w="18415" h="499110">
                  <a:moveTo>
                    <a:pt x="9107" y="10119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0" name="object 1780"/>
            <p:cNvSpPr/>
            <p:nvPr/>
          </p:nvSpPr>
          <p:spPr>
            <a:xfrm>
              <a:off x="7481019" y="1325318"/>
              <a:ext cx="92710" cy="100330"/>
            </a:xfrm>
            <a:custGeom>
              <a:avLst/>
              <a:gdLst/>
              <a:ahLst/>
              <a:cxnLst/>
              <a:rect l="l" t="t" r="r" b="b"/>
              <a:pathLst>
                <a:path w="92709" h="100330">
                  <a:moveTo>
                    <a:pt x="0" y="100183"/>
                  </a:moveTo>
                  <a:lnTo>
                    <a:pt x="92087" y="100183"/>
                  </a:lnTo>
                </a:path>
                <a:path w="92709" h="100330">
                  <a:moveTo>
                    <a:pt x="0" y="0"/>
                  </a:moveTo>
                  <a:lnTo>
                    <a:pt x="92087" y="0"/>
                  </a:lnTo>
                </a:path>
                <a:path w="92709" h="100330">
                  <a:moveTo>
                    <a:pt x="92087" y="80956"/>
                  </a:moveTo>
                  <a:lnTo>
                    <a:pt x="92087" y="192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81" name="object 1781"/>
          <p:cNvSpPr txBox="1"/>
          <p:nvPr/>
        </p:nvSpPr>
        <p:spPr>
          <a:xfrm>
            <a:off x="7516145" y="1331345"/>
            <a:ext cx="78740" cy="88900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600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1782" name="object 1782"/>
          <p:cNvGrpSpPr/>
          <p:nvPr/>
        </p:nvGrpSpPr>
        <p:grpSpPr>
          <a:xfrm>
            <a:off x="7563999" y="1316211"/>
            <a:ext cx="5718810" cy="4364990"/>
            <a:chOff x="7563999" y="1316211"/>
            <a:chExt cx="5718810" cy="4364990"/>
          </a:xfrm>
        </p:grpSpPr>
        <p:sp>
          <p:nvSpPr>
            <p:cNvPr id="1783" name="object 1783"/>
            <p:cNvSpPr/>
            <p:nvPr/>
          </p:nvSpPr>
          <p:spPr>
            <a:xfrm>
              <a:off x="13205628" y="1325318"/>
              <a:ext cx="74295" cy="4352925"/>
            </a:xfrm>
            <a:custGeom>
              <a:avLst/>
              <a:gdLst/>
              <a:ahLst/>
              <a:cxnLst/>
              <a:rect l="l" t="t" r="r" b="b"/>
              <a:pathLst>
                <a:path w="74294" h="4352925">
                  <a:moveTo>
                    <a:pt x="73872" y="4352402"/>
                  </a:moveTo>
                  <a:lnTo>
                    <a:pt x="0" y="4352402"/>
                  </a:lnTo>
                </a:path>
                <a:path w="74294" h="4352925">
                  <a:moveTo>
                    <a:pt x="73872" y="0"/>
                  </a:moveTo>
                  <a:lnTo>
                    <a:pt x="0" y="0"/>
                  </a:lnTo>
                </a:path>
                <a:path w="74294" h="4352925">
                  <a:moveTo>
                    <a:pt x="0" y="4333175"/>
                  </a:moveTo>
                  <a:lnTo>
                    <a:pt x="0" y="192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4" name="object 1784"/>
            <p:cNvSpPr/>
            <p:nvPr/>
          </p:nvSpPr>
          <p:spPr>
            <a:xfrm>
              <a:off x="7563999" y="1316211"/>
              <a:ext cx="18415" cy="118745"/>
            </a:xfrm>
            <a:custGeom>
              <a:avLst/>
              <a:gdLst/>
              <a:ahLst/>
              <a:cxnLst/>
              <a:rect l="l" t="t" r="r" b="b"/>
              <a:pathLst>
                <a:path w="18415" h="118744">
                  <a:moveTo>
                    <a:pt x="0" y="99171"/>
                  </a:moveTo>
                  <a:lnTo>
                    <a:pt x="18215" y="118398"/>
                  </a:lnTo>
                </a:path>
                <a:path w="18415" h="118744">
                  <a:moveTo>
                    <a:pt x="9107" y="109290"/>
                  </a:moveTo>
                  <a:lnTo>
                    <a:pt x="9107" y="90063"/>
                  </a:lnTo>
                </a:path>
                <a:path w="18415" h="118744">
                  <a:moveTo>
                    <a:pt x="18215" y="19227"/>
                  </a:moveTo>
                  <a:lnTo>
                    <a:pt x="0" y="0"/>
                  </a:lnTo>
                </a:path>
                <a:path w="18415" h="118744">
                  <a:moveTo>
                    <a:pt x="9107" y="9107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85" name="object 1785"/>
          <p:cNvSpPr txBox="1"/>
          <p:nvPr/>
        </p:nvSpPr>
        <p:spPr>
          <a:xfrm>
            <a:off x="13148665" y="3435533"/>
            <a:ext cx="78740" cy="130810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26300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1786" name="object 1786"/>
          <p:cNvGrpSpPr/>
          <p:nvPr/>
        </p:nvGrpSpPr>
        <p:grpSpPr>
          <a:xfrm>
            <a:off x="13109353" y="1316211"/>
            <a:ext cx="105410" cy="4370705"/>
            <a:chOff x="13109353" y="1316211"/>
            <a:chExt cx="105410" cy="4370705"/>
          </a:xfrm>
        </p:grpSpPr>
        <p:sp>
          <p:nvSpPr>
            <p:cNvPr id="1787" name="object 1787"/>
            <p:cNvSpPr/>
            <p:nvPr/>
          </p:nvSpPr>
          <p:spPr>
            <a:xfrm>
              <a:off x="13195508" y="1316211"/>
              <a:ext cx="19685" cy="4370705"/>
            </a:xfrm>
            <a:custGeom>
              <a:avLst/>
              <a:gdLst/>
              <a:ahLst/>
              <a:cxnLst/>
              <a:rect l="l" t="t" r="r" b="b"/>
              <a:pathLst>
                <a:path w="19684" h="4370705">
                  <a:moveTo>
                    <a:pt x="0" y="4351390"/>
                  </a:moveTo>
                  <a:lnTo>
                    <a:pt x="19227" y="4370617"/>
                  </a:lnTo>
                </a:path>
                <a:path w="19684" h="4370705">
                  <a:moveTo>
                    <a:pt x="10119" y="4361510"/>
                  </a:moveTo>
                  <a:lnTo>
                    <a:pt x="10119" y="4342283"/>
                  </a:lnTo>
                </a:path>
                <a:path w="19684" h="4370705">
                  <a:moveTo>
                    <a:pt x="19227" y="19227"/>
                  </a:moveTo>
                  <a:lnTo>
                    <a:pt x="0" y="0"/>
                  </a:lnTo>
                </a:path>
                <a:path w="19684" h="4370705">
                  <a:moveTo>
                    <a:pt x="10119" y="9107"/>
                  </a:moveTo>
                  <a:lnTo>
                    <a:pt x="10119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8" name="object 1788"/>
            <p:cNvSpPr/>
            <p:nvPr/>
          </p:nvSpPr>
          <p:spPr>
            <a:xfrm>
              <a:off x="13112528" y="5577538"/>
              <a:ext cx="93345" cy="100330"/>
            </a:xfrm>
            <a:custGeom>
              <a:avLst/>
              <a:gdLst/>
              <a:ahLst/>
              <a:cxnLst/>
              <a:rect l="l" t="t" r="r" b="b"/>
              <a:pathLst>
                <a:path w="93344" h="100329">
                  <a:moveTo>
                    <a:pt x="93099" y="100183"/>
                  </a:moveTo>
                  <a:lnTo>
                    <a:pt x="0" y="100183"/>
                  </a:lnTo>
                </a:path>
                <a:path w="93344" h="100329">
                  <a:moveTo>
                    <a:pt x="93099" y="0"/>
                  </a:moveTo>
                  <a:lnTo>
                    <a:pt x="0" y="0"/>
                  </a:lnTo>
                </a:path>
                <a:path w="93344" h="100329">
                  <a:moveTo>
                    <a:pt x="0" y="80956"/>
                  </a:moveTo>
                  <a:lnTo>
                    <a:pt x="0" y="192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89" name="object 1789"/>
          <p:cNvSpPr txBox="1"/>
          <p:nvPr/>
        </p:nvSpPr>
        <p:spPr>
          <a:xfrm>
            <a:off x="13055567" y="5580529"/>
            <a:ext cx="78740" cy="88900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600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1790" name="object 1790"/>
          <p:cNvGrpSpPr/>
          <p:nvPr/>
        </p:nvGrpSpPr>
        <p:grpSpPr>
          <a:xfrm>
            <a:off x="13103420" y="5094698"/>
            <a:ext cx="105410" cy="592455"/>
            <a:chOff x="13103420" y="5094698"/>
            <a:chExt cx="105410" cy="592455"/>
          </a:xfrm>
        </p:grpSpPr>
        <p:sp>
          <p:nvSpPr>
            <p:cNvPr id="1791" name="object 1791"/>
            <p:cNvSpPr/>
            <p:nvPr/>
          </p:nvSpPr>
          <p:spPr>
            <a:xfrm>
              <a:off x="13103420" y="5568430"/>
              <a:ext cx="18415" cy="118745"/>
            </a:xfrm>
            <a:custGeom>
              <a:avLst/>
              <a:gdLst/>
              <a:ahLst/>
              <a:cxnLst/>
              <a:rect l="l" t="t" r="r" b="b"/>
              <a:pathLst>
                <a:path w="18415" h="118745">
                  <a:moveTo>
                    <a:pt x="0" y="99171"/>
                  </a:moveTo>
                  <a:lnTo>
                    <a:pt x="18215" y="118398"/>
                  </a:lnTo>
                </a:path>
                <a:path w="18415" h="118745">
                  <a:moveTo>
                    <a:pt x="9107" y="109290"/>
                  </a:moveTo>
                  <a:lnTo>
                    <a:pt x="9107" y="90063"/>
                  </a:lnTo>
                </a:path>
                <a:path w="18415" h="118745">
                  <a:moveTo>
                    <a:pt x="18215" y="19227"/>
                  </a:moveTo>
                  <a:lnTo>
                    <a:pt x="0" y="0"/>
                  </a:lnTo>
                </a:path>
                <a:path w="18415" h="118745">
                  <a:moveTo>
                    <a:pt x="9107" y="9107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2" name="object 1792"/>
            <p:cNvSpPr/>
            <p:nvPr/>
          </p:nvSpPr>
          <p:spPr>
            <a:xfrm>
              <a:off x="13112527" y="5097873"/>
              <a:ext cx="93345" cy="480059"/>
            </a:xfrm>
            <a:custGeom>
              <a:avLst/>
              <a:gdLst/>
              <a:ahLst/>
              <a:cxnLst/>
              <a:rect l="l" t="t" r="r" b="b"/>
              <a:pathLst>
                <a:path w="93344" h="480060">
                  <a:moveTo>
                    <a:pt x="93099" y="479664"/>
                  </a:moveTo>
                  <a:lnTo>
                    <a:pt x="0" y="479664"/>
                  </a:lnTo>
                </a:path>
                <a:path w="93344" h="480060">
                  <a:moveTo>
                    <a:pt x="93099" y="0"/>
                  </a:moveTo>
                  <a:lnTo>
                    <a:pt x="0" y="0"/>
                  </a:lnTo>
                </a:path>
                <a:path w="93344" h="480060">
                  <a:moveTo>
                    <a:pt x="0" y="461449"/>
                  </a:moveTo>
                  <a:lnTo>
                    <a:pt x="0" y="192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93" name="object 1793"/>
          <p:cNvSpPr txBox="1"/>
          <p:nvPr/>
        </p:nvSpPr>
        <p:spPr>
          <a:xfrm>
            <a:off x="13056578" y="5283186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2900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1794" name="object 1794"/>
          <p:cNvGrpSpPr/>
          <p:nvPr/>
        </p:nvGrpSpPr>
        <p:grpSpPr>
          <a:xfrm>
            <a:off x="13103420" y="4912547"/>
            <a:ext cx="105410" cy="675640"/>
            <a:chOff x="13103420" y="4912547"/>
            <a:chExt cx="105410" cy="675640"/>
          </a:xfrm>
        </p:grpSpPr>
        <p:sp>
          <p:nvSpPr>
            <p:cNvPr id="1795" name="object 1795"/>
            <p:cNvSpPr/>
            <p:nvPr/>
          </p:nvSpPr>
          <p:spPr>
            <a:xfrm>
              <a:off x="13103420" y="5088765"/>
              <a:ext cx="18415" cy="499109"/>
            </a:xfrm>
            <a:custGeom>
              <a:avLst/>
              <a:gdLst/>
              <a:ahLst/>
              <a:cxnLst/>
              <a:rect l="l" t="t" r="r" b="b"/>
              <a:pathLst>
                <a:path w="18415" h="499110">
                  <a:moveTo>
                    <a:pt x="0" y="479664"/>
                  </a:moveTo>
                  <a:lnTo>
                    <a:pt x="18215" y="498892"/>
                  </a:lnTo>
                </a:path>
                <a:path w="18415" h="499110">
                  <a:moveTo>
                    <a:pt x="9107" y="488772"/>
                  </a:moveTo>
                  <a:lnTo>
                    <a:pt x="9107" y="470557"/>
                  </a:lnTo>
                </a:path>
                <a:path w="18415" h="499110">
                  <a:moveTo>
                    <a:pt x="18215" y="19227"/>
                  </a:moveTo>
                  <a:lnTo>
                    <a:pt x="0" y="0"/>
                  </a:lnTo>
                </a:path>
                <a:path w="18415" h="499110">
                  <a:moveTo>
                    <a:pt x="9107" y="9107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6" name="object 1796"/>
            <p:cNvSpPr/>
            <p:nvPr/>
          </p:nvSpPr>
          <p:spPr>
            <a:xfrm>
              <a:off x="13113539" y="4915722"/>
              <a:ext cx="92710" cy="182245"/>
            </a:xfrm>
            <a:custGeom>
              <a:avLst/>
              <a:gdLst/>
              <a:ahLst/>
              <a:cxnLst/>
              <a:rect l="l" t="t" r="r" b="b"/>
              <a:pathLst>
                <a:path w="92709" h="182245">
                  <a:moveTo>
                    <a:pt x="92087" y="182151"/>
                  </a:moveTo>
                  <a:lnTo>
                    <a:pt x="0" y="182151"/>
                  </a:lnTo>
                </a:path>
                <a:path w="92709" h="182245">
                  <a:moveTo>
                    <a:pt x="92087" y="0"/>
                  </a:moveTo>
                  <a:lnTo>
                    <a:pt x="0" y="0"/>
                  </a:lnTo>
                </a:path>
                <a:path w="92709" h="182245">
                  <a:moveTo>
                    <a:pt x="0" y="163936"/>
                  </a:moveTo>
                  <a:lnTo>
                    <a:pt x="0" y="192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97" name="object 1797"/>
          <p:cNvSpPr txBox="1"/>
          <p:nvPr/>
        </p:nvSpPr>
        <p:spPr>
          <a:xfrm>
            <a:off x="13056578" y="4953290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1100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1798" name="object 1798"/>
          <p:cNvGrpSpPr/>
          <p:nvPr/>
        </p:nvGrpSpPr>
        <p:grpSpPr>
          <a:xfrm>
            <a:off x="13104432" y="4515861"/>
            <a:ext cx="104775" cy="592455"/>
            <a:chOff x="13104432" y="4515861"/>
            <a:chExt cx="104775" cy="592455"/>
          </a:xfrm>
        </p:grpSpPr>
        <p:sp>
          <p:nvSpPr>
            <p:cNvPr id="1799" name="object 1799"/>
            <p:cNvSpPr/>
            <p:nvPr/>
          </p:nvSpPr>
          <p:spPr>
            <a:xfrm>
              <a:off x="13104432" y="4906614"/>
              <a:ext cx="18415" cy="201930"/>
            </a:xfrm>
            <a:custGeom>
              <a:avLst/>
              <a:gdLst/>
              <a:ahLst/>
              <a:cxnLst/>
              <a:rect l="l" t="t" r="r" b="b"/>
              <a:pathLst>
                <a:path w="18415" h="201929">
                  <a:moveTo>
                    <a:pt x="0" y="182151"/>
                  </a:moveTo>
                  <a:lnTo>
                    <a:pt x="18215" y="201378"/>
                  </a:lnTo>
                </a:path>
                <a:path w="18415" h="201929">
                  <a:moveTo>
                    <a:pt x="9107" y="191258"/>
                  </a:moveTo>
                  <a:lnTo>
                    <a:pt x="9107" y="173043"/>
                  </a:lnTo>
                </a:path>
                <a:path w="18415" h="201929">
                  <a:moveTo>
                    <a:pt x="18215" y="19227"/>
                  </a:moveTo>
                  <a:lnTo>
                    <a:pt x="0" y="0"/>
                  </a:lnTo>
                </a:path>
                <a:path w="18415" h="201929">
                  <a:moveTo>
                    <a:pt x="9107" y="9107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0" name="object 1800"/>
            <p:cNvSpPr/>
            <p:nvPr/>
          </p:nvSpPr>
          <p:spPr>
            <a:xfrm>
              <a:off x="13113540" y="4519036"/>
              <a:ext cx="92710" cy="396875"/>
            </a:xfrm>
            <a:custGeom>
              <a:avLst/>
              <a:gdLst/>
              <a:ahLst/>
              <a:cxnLst/>
              <a:rect l="l" t="t" r="r" b="b"/>
              <a:pathLst>
                <a:path w="92709" h="396875">
                  <a:moveTo>
                    <a:pt x="92087" y="396684"/>
                  </a:moveTo>
                  <a:lnTo>
                    <a:pt x="0" y="396684"/>
                  </a:lnTo>
                </a:path>
                <a:path w="92709" h="396875">
                  <a:moveTo>
                    <a:pt x="92087" y="0"/>
                  </a:moveTo>
                  <a:lnTo>
                    <a:pt x="0" y="0"/>
                  </a:lnTo>
                </a:path>
                <a:path w="92709" h="396875">
                  <a:moveTo>
                    <a:pt x="0" y="378469"/>
                  </a:moveTo>
                  <a:lnTo>
                    <a:pt x="0" y="192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01" name="object 1801"/>
          <p:cNvSpPr txBox="1"/>
          <p:nvPr/>
        </p:nvSpPr>
        <p:spPr>
          <a:xfrm>
            <a:off x="13056578" y="4661848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2400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1802" name="object 1802"/>
          <p:cNvGrpSpPr/>
          <p:nvPr/>
        </p:nvGrpSpPr>
        <p:grpSpPr>
          <a:xfrm>
            <a:off x="13104432" y="4168762"/>
            <a:ext cx="104775" cy="757555"/>
            <a:chOff x="13104432" y="4168762"/>
            <a:chExt cx="104775" cy="757555"/>
          </a:xfrm>
        </p:grpSpPr>
        <p:sp>
          <p:nvSpPr>
            <p:cNvPr id="1803" name="object 1803"/>
            <p:cNvSpPr/>
            <p:nvPr/>
          </p:nvSpPr>
          <p:spPr>
            <a:xfrm>
              <a:off x="13104432" y="4509929"/>
              <a:ext cx="18415" cy="415925"/>
            </a:xfrm>
            <a:custGeom>
              <a:avLst/>
              <a:gdLst/>
              <a:ahLst/>
              <a:cxnLst/>
              <a:rect l="l" t="t" r="r" b="b"/>
              <a:pathLst>
                <a:path w="18415" h="415925">
                  <a:moveTo>
                    <a:pt x="0" y="396684"/>
                  </a:moveTo>
                  <a:lnTo>
                    <a:pt x="18215" y="415912"/>
                  </a:lnTo>
                </a:path>
                <a:path w="18415" h="415925">
                  <a:moveTo>
                    <a:pt x="9107" y="405792"/>
                  </a:moveTo>
                  <a:lnTo>
                    <a:pt x="9107" y="387577"/>
                  </a:lnTo>
                </a:path>
                <a:path w="18415" h="415925">
                  <a:moveTo>
                    <a:pt x="18215" y="18215"/>
                  </a:moveTo>
                  <a:lnTo>
                    <a:pt x="0" y="0"/>
                  </a:lnTo>
                </a:path>
                <a:path w="18415" h="415925">
                  <a:moveTo>
                    <a:pt x="9107" y="9107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4" name="object 1804"/>
            <p:cNvSpPr/>
            <p:nvPr/>
          </p:nvSpPr>
          <p:spPr>
            <a:xfrm>
              <a:off x="13113540" y="4171937"/>
              <a:ext cx="92710" cy="347345"/>
            </a:xfrm>
            <a:custGeom>
              <a:avLst/>
              <a:gdLst/>
              <a:ahLst/>
              <a:cxnLst/>
              <a:rect l="l" t="t" r="r" b="b"/>
              <a:pathLst>
                <a:path w="92709" h="347345">
                  <a:moveTo>
                    <a:pt x="92087" y="347099"/>
                  </a:moveTo>
                  <a:lnTo>
                    <a:pt x="0" y="347099"/>
                  </a:lnTo>
                </a:path>
                <a:path w="92709" h="347345">
                  <a:moveTo>
                    <a:pt x="92087" y="0"/>
                  </a:moveTo>
                  <a:lnTo>
                    <a:pt x="0" y="0"/>
                  </a:lnTo>
                </a:path>
                <a:path w="92709" h="347345">
                  <a:moveTo>
                    <a:pt x="0" y="327872"/>
                  </a:moveTo>
                  <a:lnTo>
                    <a:pt x="0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05" name="object 1805"/>
          <p:cNvSpPr txBox="1"/>
          <p:nvPr/>
        </p:nvSpPr>
        <p:spPr>
          <a:xfrm>
            <a:off x="13056578" y="4290462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2100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1806" name="object 1806"/>
          <p:cNvGrpSpPr/>
          <p:nvPr/>
        </p:nvGrpSpPr>
        <p:grpSpPr>
          <a:xfrm>
            <a:off x="13104432" y="3994707"/>
            <a:ext cx="104775" cy="534035"/>
            <a:chOff x="13104432" y="3994707"/>
            <a:chExt cx="104775" cy="534035"/>
          </a:xfrm>
        </p:grpSpPr>
        <p:sp>
          <p:nvSpPr>
            <p:cNvPr id="1807" name="object 1807"/>
            <p:cNvSpPr/>
            <p:nvPr/>
          </p:nvSpPr>
          <p:spPr>
            <a:xfrm>
              <a:off x="13104432" y="4161818"/>
              <a:ext cx="18415" cy="366395"/>
            </a:xfrm>
            <a:custGeom>
              <a:avLst/>
              <a:gdLst/>
              <a:ahLst/>
              <a:cxnLst/>
              <a:rect l="l" t="t" r="r" b="b"/>
              <a:pathLst>
                <a:path w="18415" h="366395">
                  <a:moveTo>
                    <a:pt x="0" y="348111"/>
                  </a:moveTo>
                  <a:lnTo>
                    <a:pt x="18215" y="366326"/>
                  </a:lnTo>
                </a:path>
                <a:path w="18415" h="366395">
                  <a:moveTo>
                    <a:pt x="9107" y="357218"/>
                  </a:moveTo>
                  <a:lnTo>
                    <a:pt x="9107" y="337991"/>
                  </a:lnTo>
                </a:path>
                <a:path w="18415" h="366395">
                  <a:moveTo>
                    <a:pt x="18215" y="19227"/>
                  </a:moveTo>
                  <a:lnTo>
                    <a:pt x="0" y="0"/>
                  </a:lnTo>
                </a:path>
                <a:path w="18415" h="366395">
                  <a:moveTo>
                    <a:pt x="9107" y="10119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8" name="object 1808"/>
            <p:cNvSpPr/>
            <p:nvPr/>
          </p:nvSpPr>
          <p:spPr>
            <a:xfrm>
              <a:off x="13113540" y="3997882"/>
              <a:ext cx="92710" cy="174625"/>
            </a:xfrm>
            <a:custGeom>
              <a:avLst/>
              <a:gdLst/>
              <a:ahLst/>
              <a:cxnLst/>
              <a:rect l="l" t="t" r="r" b="b"/>
              <a:pathLst>
                <a:path w="92709" h="174625">
                  <a:moveTo>
                    <a:pt x="92087" y="174055"/>
                  </a:moveTo>
                  <a:lnTo>
                    <a:pt x="0" y="174055"/>
                  </a:lnTo>
                </a:path>
                <a:path w="92709" h="174625">
                  <a:moveTo>
                    <a:pt x="92087" y="0"/>
                  </a:moveTo>
                  <a:lnTo>
                    <a:pt x="0" y="0"/>
                  </a:lnTo>
                </a:path>
                <a:path w="92709" h="174625">
                  <a:moveTo>
                    <a:pt x="0" y="154828"/>
                  </a:moveTo>
                  <a:lnTo>
                    <a:pt x="0" y="192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09" name="object 1809"/>
          <p:cNvSpPr txBox="1"/>
          <p:nvPr/>
        </p:nvSpPr>
        <p:spPr>
          <a:xfrm>
            <a:off x="13056578" y="4030390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1050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1810" name="object 1810"/>
          <p:cNvGrpSpPr/>
          <p:nvPr/>
        </p:nvGrpSpPr>
        <p:grpSpPr>
          <a:xfrm>
            <a:off x="13104432" y="3001982"/>
            <a:ext cx="104775" cy="1179195"/>
            <a:chOff x="13104432" y="3001982"/>
            <a:chExt cx="104775" cy="1179195"/>
          </a:xfrm>
        </p:grpSpPr>
        <p:sp>
          <p:nvSpPr>
            <p:cNvPr id="1811" name="object 1811"/>
            <p:cNvSpPr/>
            <p:nvPr/>
          </p:nvSpPr>
          <p:spPr>
            <a:xfrm>
              <a:off x="13104432" y="3988774"/>
              <a:ext cx="18415" cy="192405"/>
            </a:xfrm>
            <a:custGeom>
              <a:avLst/>
              <a:gdLst/>
              <a:ahLst/>
              <a:cxnLst/>
              <a:rect l="l" t="t" r="r" b="b"/>
              <a:pathLst>
                <a:path w="18415" h="192404">
                  <a:moveTo>
                    <a:pt x="0" y="173043"/>
                  </a:moveTo>
                  <a:lnTo>
                    <a:pt x="18215" y="192270"/>
                  </a:lnTo>
                </a:path>
                <a:path w="18415" h="192404">
                  <a:moveTo>
                    <a:pt x="9107" y="183163"/>
                  </a:moveTo>
                  <a:lnTo>
                    <a:pt x="9107" y="163936"/>
                  </a:lnTo>
                </a:path>
                <a:path w="18415" h="192404">
                  <a:moveTo>
                    <a:pt x="18215" y="18215"/>
                  </a:moveTo>
                  <a:lnTo>
                    <a:pt x="0" y="0"/>
                  </a:lnTo>
                </a:path>
                <a:path w="18415" h="192404">
                  <a:moveTo>
                    <a:pt x="9107" y="9107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2" name="object 1812"/>
            <p:cNvSpPr/>
            <p:nvPr/>
          </p:nvSpPr>
          <p:spPr>
            <a:xfrm>
              <a:off x="13113540" y="3005157"/>
              <a:ext cx="92710" cy="497205"/>
            </a:xfrm>
            <a:custGeom>
              <a:avLst/>
              <a:gdLst/>
              <a:ahLst/>
              <a:cxnLst/>
              <a:rect l="l" t="t" r="r" b="b"/>
              <a:pathLst>
                <a:path w="92709" h="497204">
                  <a:moveTo>
                    <a:pt x="92087" y="496868"/>
                  </a:moveTo>
                  <a:lnTo>
                    <a:pt x="0" y="496868"/>
                  </a:lnTo>
                </a:path>
                <a:path w="92709" h="497204">
                  <a:moveTo>
                    <a:pt x="92087" y="0"/>
                  </a:moveTo>
                  <a:lnTo>
                    <a:pt x="0" y="0"/>
                  </a:lnTo>
                </a:path>
                <a:path w="92709" h="497204">
                  <a:moveTo>
                    <a:pt x="0" y="477641"/>
                  </a:moveTo>
                  <a:lnTo>
                    <a:pt x="0" y="192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13" name="object 1813"/>
          <p:cNvSpPr txBox="1"/>
          <p:nvPr/>
        </p:nvSpPr>
        <p:spPr>
          <a:xfrm>
            <a:off x="13056578" y="3198566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3000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1814" name="object 1814"/>
          <p:cNvGrpSpPr/>
          <p:nvPr/>
        </p:nvGrpSpPr>
        <p:grpSpPr>
          <a:xfrm>
            <a:off x="13104432" y="2827927"/>
            <a:ext cx="104775" cy="683260"/>
            <a:chOff x="13104432" y="2827927"/>
            <a:chExt cx="104775" cy="683260"/>
          </a:xfrm>
        </p:grpSpPr>
        <p:sp>
          <p:nvSpPr>
            <p:cNvPr id="1815" name="object 1815"/>
            <p:cNvSpPr/>
            <p:nvPr/>
          </p:nvSpPr>
          <p:spPr>
            <a:xfrm>
              <a:off x="13104432" y="2996050"/>
              <a:ext cx="18415" cy="515620"/>
            </a:xfrm>
            <a:custGeom>
              <a:avLst/>
              <a:gdLst/>
              <a:ahLst/>
              <a:cxnLst/>
              <a:rect l="l" t="t" r="r" b="b"/>
              <a:pathLst>
                <a:path w="18415" h="515620">
                  <a:moveTo>
                    <a:pt x="0" y="495856"/>
                  </a:moveTo>
                  <a:lnTo>
                    <a:pt x="18215" y="515083"/>
                  </a:lnTo>
                </a:path>
                <a:path w="18415" h="515620">
                  <a:moveTo>
                    <a:pt x="9107" y="505975"/>
                  </a:moveTo>
                  <a:lnTo>
                    <a:pt x="9107" y="486748"/>
                  </a:lnTo>
                </a:path>
                <a:path w="18415" h="515620">
                  <a:moveTo>
                    <a:pt x="18215" y="18215"/>
                  </a:moveTo>
                  <a:lnTo>
                    <a:pt x="0" y="0"/>
                  </a:lnTo>
                </a:path>
                <a:path w="18415" h="515620">
                  <a:moveTo>
                    <a:pt x="9107" y="9107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6" name="object 1816"/>
            <p:cNvSpPr/>
            <p:nvPr/>
          </p:nvSpPr>
          <p:spPr>
            <a:xfrm>
              <a:off x="13113540" y="2831102"/>
              <a:ext cx="92710" cy="174625"/>
            </a:xfrm>
            <a:custGeom>
              <a:avLst/>
              <a:gdLst/>
              <a:ahLst/>
              <a:cxnLst/>
              <a:rect l="l" t="t" r="r" b="b"/>
              <a:pathLst>
                <a:path w="92709" h="174625">
                  <a:moveTo>
                    <a:pt x="92087" y="174055"/>
                  </a:moveTo>
                  <a:lnTo>
                    <a:pt x="0" y="174055"/>
                  </a:lnTo>
                </a:path>
                <a:path w="92709" h="174625">
                  <a:moveTo>
                    <a:pt x="92087" y="0"/>
                  </a:moveTo>
                  <a:lnTo>
                    <a:pt x="0" y="0"/>
                  </a:lnTo>
                </a:path>
                <a:path w="92709" h="174625">
                  <a:moveTo>
                    <a:pt x="0" y="154828"/>
                  </a:moveTo>
                  <a:lnTo>
                    <a:pt x="0" y="192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17" name="object 1817"/>
          <p:cNvSpPr txBox="1"/>
          <p:nvPr/>
        </p:nvSpPr>
        <p:spPr>
          <a:xfrm>
            <a:off x="13056578" y="2863610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1050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1818" name="object 1818"/>
          <p:cNvGrpSpPr/>
          <p:nvPr/>
        </p:nvGrpSpPr>
        <p:grpSpPr>
          <a:xfrm>
            <a:off x="13104432" y="2480827"/>
            <a:ext cx="104775" cy="534035"/>
            <a:chOff x="13104432" y="2480827"/>
            <a:chExt cx="104775" cy="534035"/>
          </a:xfrm>
        </p:grpSpPr>
        <p:sp>
          <p:nvSpPr>
            <p:cNvPr id="1819" name="object 1819"/>
            <p:cNvSpPr/>
            <p:nvPr/>
          </p:nvSpPr>
          <p:spPr>
            <a:xfrm>
              <a:off x="13104432" y="2821994"/>
              <a:ext cx="18415" cy="192405"/>
            </a:xfrm>
            <a:custGeom>
              <a:avLst/>
              <a:gdLst/>
              <a:ahLst/>
              <a:cxnLst/>
              <a:rect l="l" t="t" r="r" b="b"/>
              <a:pathLst>
                <a:path w="18415" h="192405">
                  <a:moveTo>
                    <a:pt x="0" y="174055"/>
                  </a:moveTo>
                  <a:lnTo>
                    <a:pt x="18215" y="192270"/>
                  </a:lnTo>
                </a:path>
                <a:path w="18415" h="192405">
                  <a:moveTo>
                    <a:pt x="9107" y="183163"/>
                  </a:moveTo>
                  <a:lnTo>
                    <a:pt x="9107" y="163936"/>
                  </a:lnTo>
                </a:path>
                <a:path w="18415" h="192405">
                  <a:moveTo>
                    <a:pt x="18215" y="19227"/>
                  </a:moveTo>
                  <a:lnTo>
                    <a:pt x="0" y="0"/>
                  </a:lnTo>
                </a:path>
                <a:path w="18415" h="192405">
                  <a:moveTo>
                    <a:pt x="9107" y="9107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0" name="object 1820"/>
            <p:cNvSpPr/>
            <p:nvPr/>
          </p:nvSpPr>
          <p:spPr>
            <a:xfrm>
              <a:off x="13113540" y="2484002"/>
              <a:ext cx="92710" cy="347345"/>
            </a:xfrm>
            <a:custGeom>
              <a:avLst/>
              <a:gdLst/>
              <a:ahLst/>
              <a:cxnLst/>
              <a:rect l="l" t="t" r="r" b="b"/>
              <a:pathLst>
                <a:path w="92709" h="347344">
                  <a:moveTo>
                    <a:pt x="92087" y="347099"/>
                  </a:moveTo>
                  <a:lnTo>
                    <a:pt x="0" y="347099"/>
                  </a:lnTo>
                </a:path>
                <a:path w="92709" h="347344">
                  <a:moveTo>
                    <a:pt x="92087" y="0"/>
                  </a:moveTo>
                  <a:lnTo>
                    <a:pt x="0" y="0"/>
                  </a:lnTo>
                </a:path>
                <a:path w="92709" h="347344">
                  <a:moveTo>
                    <a:pt x="0" y="328884"/>
                  </a:moveTo>
                  <a:lnTo>
                    <a:pt x="0" y="192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21" name="object 1821"/>
          <p:cNvSpPr txBox="1"/>
          <p:nvPr/>
        </p:nvSpPr>
        <p:spPr>
          <a:xfrm>
            <a:off x="13056578" y="2602527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2100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1822" name="object 1822"/>
          <p:cNvGrpSpPr/>
          <p:nvPr/>
        </p:nvGrpSpPr>
        <p:grpSpPr>
          <a:xfrm>
            <a:off x="13104432" y="2084142"/>
            <a:ext cx="104775" cy="757555"/>
            <a:chOff x="13104432" y="2084142"/>
            <a:chExt cx="104775" cy="757555"/>
          </a:xfrm>
        </p:grpSpPr>
        <p:sp>
          <p:nvSpPr>
            <p:cNvPr id="1823" name="object 1823"/>
            <p:cNvSpPr/>
            <p:nvPr/>
          </p:nvSpPr>
          <p:spPr>
            <a:xfrm>
              <a:off x="13104432" y="2474895"/>
              <a:ext cx="18415" cy="366395"/>
            </a:xfrm>
            <a:custGeom>
              <a:avLst/>
              <a:gdLst/>
              <a:ahLst/>
              <a:cxnLst/>
              <a:rect l="l" t="t" r="r" b="b"/>
              <a:pathLst>
                <a:path w="18415" h="366394">
                  <a:moveTo>
                    <a:pt x="0" y="347099"/>
                  </a:moveTo>
                  <a:lnTo>
                    <a:pt x="18215" y="366326"/>
                  </a:lnTo>
                </a:path>
                <a:path w="18415" h="366394">
                  <a:moveTo>
                    <a:pt x="9107" y="356206"/>
                  </a:moveTo>
                  <a:lnTo>
                    <a:pt x="9107" y="337991"/>
                  </a:lnTo>
                </a:path>
                <a:path w="18415" h="366394">
                  <a:moveTo>
                    <a:pt x="18215" y="18215"/>
                  </a:moveTo>
                  <a:lnTo>
                    <a:pt x="0" y="0"/>
                  </a:lnTo>
                </a:path>
                <a:path w="18415" h="366394">
                  <a:moveTo>
                    <a:pt x="9107" y="9107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4" name="object 1824"/>
            <p:cNvSpPr/>
            <p:nvPr/>
          </p:nvSpPr>
          <p:spPr>
            <a:xfrm>
              <a:off x="13113540" y="2087317"/>
              <a:ext cx="92710" cy="396875"/>
            </a:xfrm>
            <a:custGeom>
              <a:avLst/>
              <a:gdLst/>
              <a:ahLst/>
              <a:cxnLst/>
              <a:rect l="l" t="t" r="r" b="b"/>
              <a:pathLst>
                <a:path w="92709" h="396875">
                  <a:moveTo>
                    <a:pt x="92087" y="396684"/>
                  </a:moveTo>
                  <a:lnTo>
                    <a:pt x="0" y="396684"/>
                  </a:lnTo>
                </a:path>
                <a:path w="92709" h="396875">
                  <a:moveTo>
                    <a:pt x="92087" y="0"/>
                  </a:moveTo>
                  <a:lnTo>
                    <a:pt x="0" y="0"/>
                  </a:lnTo>
                </a:path>
                <a:path w="92709" h="396875">
                  <a:moveTo>
                    <a:pt x="0" y="377457"/>
                  </a:moveTo>
                  <a:lnTo>
                    <a:pt x="0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25" name="object 1825"/>
          <p:cNvSpPr txBox="1"/>
          <p:nvPr/>
        </p:nvSpPr>
        <p:spPr>
          <a:xfrm>
            <a:off x="13056578" y="2230129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2400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1826" name="object 1826"/>
          <p:cNvGrpSpPr/>
          <p:nvPr/>
        </p:nvGrpSpPr>
        <p:grpSpPr>
          <a:xfrm>
            <a:off x="13104432" y="1901991"/>
            <a:ext cx="104775" cy="591185"/>
            <a:chOff x="13104432" y="1901991"/>
            <a:chExt cx="104775" cy="591185"/>
          </a:xfrm>
        </p:grpSpPr>
        <p:sp>
          <p:nvSpPr>
            <p:cNvPr id="1827" name="object 1827"/>
            <p:cNvSpPr/>
            <p:nvPr/>
          </p:nvSpPr>
          <p:spPr>
            <a:xfrm>
              <a:off x="13104432" y="2077198"/>
              <a:ext cx="18415" cy="415925"/>
            </a:xfrm>
            <a:custGeom>
              <a:avLst/>
              <a:gdLst/>
              <a:ahLst/>
              <a:cxnLst/>
              <a:rect l="l" t="t" r="r" b="b"/>
              <a:pathLst>
                <a:path w="18415" h="415925">
                  <a:moveTo>
                    <a:pt x="0" y="397696"/>
                  </a:moveTo>
                  <a:lnTo>
                    <a:pt x="18215" y="415912"/>
                  </a:lnTo>
                </a:path>
                <a:path w="18415" h="415925">
                  <a:moveTo>
                    <a:pt x="9107" y="406804"/>
                  </a:moveTo>
                  <a:lnTo>
                    <a:pt x="9107" y="387577"/>
                  </a:lnTo>
                </a:path>
                <a:path w="18415" h="415925">
                  <a:moveTo>
                    <a:pt x="18215" y="19227"/>
                  </a:moveTo>
                  <a:lnTo>
                    <a:pt x="0" y="0"/>
                  </a:lnTo>
                </a:path>
                <a:path w="18415" h="415925">
                  <a:moveTo>
                    <a:pt x="9107" y="10119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8" name="object 1828"/>
            <p:cNvSpPr/>
            <p:nvPr/>
          </p:nvSpPr>
          <p:spPr>
            <a:xfrm>
              <a:off x="13113540" y="1905166"/>
              <a:ext cx="92710" cy="182245"/>
            </a:xfrm>
            <a:custGeom>
              <a:avLst/>
              <a:gdLst/>
              <a:ahLst/>
              <a:cxnLst/>
              <a:rect l="l" t="t" r="r" b="b"/>
              <a:pathLst>
                <a:path w="92709" h="182244">
                  <a:moveTo>
                    <a:pt x="92087" y="182151"/>
                  </a:moveTo>
                  <a:lnTo>
                    <a:pt x="0" y="182151"/>
                  </a:lnTo>
                </a:path>
                <a:path w="92709" h="182244">
                  <a:moveTo>
                    <a:pt x="92087" y="0"/>
                  </a:moveTo>
                  <a:lnTo>
                    <a:pt x="0" y="0"/>
                  </a:lnTo>
                </a:path>
                <a:path w="92709" h="182244">
                  <a:moveTo>
                    <a:pt x="0" y="162924"/>
                  </a:moveTo>
                  <a:lnTo>
                    <a:pt x="0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29" name="object 1829"/>
          <p:cNvSpPr txBox="1"/>
          <p:nvPr/>
        </p:nvSpPr>
        <p:spPr>
          <a:xfrm>
            <a:off x="13056578" y="1941722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1100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1830" name="object 1830"/>
          <p:cNvGrpSpPr/>
          <p:nvPr/>
        </p:nvGrpSpPr>
        <p:grpSpPr>
          <a:xfrm>
            <a:off x="13104432" y="1422326"/>
            <a:ext cx="104775" cy="674370"/>
            <a:chOff x="13104432" y="1422326"/>
            <a:chExt cx="104775" cy="674370"/>
          </a:xfrm>
        </p:grpSpPr>
        <p:sp>
          <p:nvSpPr>
            <p:cNvPr id="1831" name="object 1831"/>
            <p:cNvSpPr/>
            <p:nvPr/>
          </p:nvSpPr>
          <p:spPr>
            <a:xfrm>
              <a:off x="13104432" y="1895047"/>
              <a:ext cx="18415" cy="201930"/>
            </a:xfrm>
            <a:custGeom>
              <a:avLst/>
              <a:gdLst/>
              <a:ahLst/>
              <a:cxnLst/>
              <a:rect l="l" t="t" r="r" b="b"/>
              <a:pathLst>
                <a:path w="18415" h="201930">
                  <a:moveTo>
                    <a:pt x="0" y="182151"/>
                  </a:moveTo>
                  <a:lnTo>
                    <a:pt x="18215" y="201378"/>
                  </a:lnTo>
                </a:path>
                <a:path w="18415" h="201930">
                  <a:moveTo>
                    <a:pt x="9107" y="192270"/>
                  </a:moveTo>
                  <a:lnTo>
                    <a:pt x="9107" y="173043"/>
                  </a:lnTo>
                </a:path>
                <a:path w="18415" h="201930">
                  <a:moveTo>
                    <a:pt x="18215" y="19227"/>
                  </a:moveTo>
                  <a:lnTo>
                    <a:pt x="0" y="0"/>
                  </a:lnTo>
                </a:path>
                <a:path w="18415" h="201930">
                  <a:moveTo>
                    <a:pt x="9107" y="10119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2" name="object 1832"/>
            <p:cNvSpPr/>
            <p:nvPr/>
          </p:nvSpPr>
          <p:spPr>
            <a:xfrm>
              <a:off x="13113540" y="1425501"/>
              <a:ext cx="92710" cy="480059"/>
            </a:xfrm>
            <a:custGeom>
              <a:avLst/>
              <a:gdLst/>
              <a:ahLst/>
              <a:cxnLst/>
              <a:rect l="l" t="t" r="r" b="b"/>
              <a:pathLst>
                <a:path w="92709" h="480060">
                  <a:moveTo>
                    <a:pt x="92087" y="479664"/>
                  </a:moveTo>
                  <a:lnTo>
                    <a:pt x="0" y="479664"/>
                  </a:lnTo>
                </a:path>
                <a:path w="92709" h="480060">
                  <a:moveTo>
                    <a:pt x="92087" y="0"/>
                  </a:moveTo>
                  <a:lnTo>
                    <a:pt x="0" y="0"/>
                  </a:lnTo>
                </a:path>
                <a:path w="92709" h="480060">
                  <a:moveTo>
                    <a:pt x="0" y="460437"/>
                  </a:moveTo>
                  <a:lnTo>
                    <a:pt x="0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33" name="object 1833"/>
          <p:cNvSpPr txBox="1"/>
          <p:nvPr/>
        </p:nvSpPr>
        <p:spPr>
          <a:xfrm>
            <a:off x="13056578" y="1609802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2900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1834" name="object 1834"/>
          <p:cNvGrpSpPr/>
          <p:nvPr/>
        </p:nvGrpSpPr>
        <p:grpSpPr>
          <a:xfrm>
            <a:off x="13104432" y="1322143"/>
            <a:ext cx="104775" cy="592455"/>
            <a:chOff x="13104432" y="1322143"/>
            <a:chExt cx="104775" cy="592455"/>
          </a:xfrm>
        </p:grpSpPr>
        <p:sp>
          <p:nvSpPr>
            <p:cNvPr id="1835" name="object 1835"/>
            <p:cNvSpPr/>
            <p:nvPr/>
          </p:nvSpPr>
          <p:spPr>
            <a:xfrm>
              <a:off x="13104432" y="1415382"/>
              <a:ext cx="18415" cy="499109"/>
            </a:xfrm>
            <a:custGeom>
              <a:avLst/>
              <a:gdLst/>
              <a:ahLst/>
              <a:cxnLst/>
              <a:rect l="l" t="t" r="r" b="b"/>
              <a:pathLst>
                <a:path w="18415" h="499110">
                  <a:moveTo>
                    <a:pt x="0" y="479664"/>
                  </a:moveTo>
                  <a:lnTo>
                    <a:pt x="18215" y="498892"/>
                  </a:lnTo>
                </a:path>
                <a:path w="18415" h="499110">
                  <a:moveTo>
                    <a:pt x="9107" y="489784"/>
                  </a:moveTo>
                  <a:lnTo>
                    <a:pt x="9107" y="470557"/>
                  </a:lnTo>
                </a:path>
                <a:path w="18415" h="499110">
                  <a:moveTo>
                    <a:pt x="18215" y="19227"/>
                  </a:moveTo>
                  <a:lnTo>
                    <a:pt x="0" y="0"/>
                  </a:lnTo>
                </a:path>
                <a:path w="18415" h="499110">
                  <a:moveTo>
                    <a:pt x="9107" y="10119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6" name="object 1836"/>
            <p:cNvSpPr/>
            <p:nvPr/>
          </p:nvSpPr>
          <p:spPr>
            <a:xfrm>
              <a:off x="13113540" y="1325318"/>
              <a:ext cx="92710" cy="100330"/>
            </a:xfrm>
            <a:custGeom>
              <a:avLst/>
              <a:gdLst/>
              <a:ahLst/>
              <a:cxnLst/>
              <a:rect l="l" t="t" r="r" b="b"/>
              <a:pathLst>
                <a:path w="92709" h="100330">
                  <a:moveTo>
                    <a:pt x="92087" y="100183"/>
                  </a:moveTo>
                  <a:lnTo>
                    <a:pt x="0" y="100183"/>
                  </a:lnTo>
                </a:path>
                <a:path w="92709" h="100330">
                  <a:moveTo>
                    <a:pt x="92087" y="0"/>
                  </a:moveTo>
                  <a:lnTo>
                    <a:pt x="0" y="0"/>
                  </a:lnTo>
                </a:path>
                <a:path w="92709" h="100330">
                  <a:moveTo>
                    <a:pt x="0" y="80956"/>
                  </a:moveTo>
                  <a:lnTo>
                    <a:pt x="0" y="192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37" name="object 1837"/>
          <p:cNvSpPr txBox="1"/>
          <p:nvPr/>
        </p:nvSpPr>
        <p:spPr>
          <a:xfrm>
            <a:off x="13056578" y="1331345"/>
            <a:ext cx="78740" cy="88900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600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1838" name="object 1838"/>
          <p:cNvGrpSpPr/>
          <p:nvPr/>
        </p:nvGrpSpPr>
        <p:grpSpPr>
          <a:xfrm>
            <a:off x="13104432" y="1316211"/>
            <a:ext cx="104775" cy="2685415"/>
            <a:chOff x="13104432" y="1316211"/>
            <a:chExt cx="104775" cy="2685415"/>
          </a:xfrm>
        </p:grpSpPr>
        <p:sp>
          <p:nvSpPr>
            <p:cNvPr id="1839" name="object 1839"/>
            <p:cNvSpPr/>
            <p:nvPr/>
          </p:nvSpPr>
          <p:spPr>
            <a:xfrm>
              <a:off x="13104432" y="1316211"/>
              <a:ext cx="18415" cy="118745"/>
            </a:xfrm>
            <a:custGeom>
              <a:avLst/>
              <a:gdLst/>
              <a:ahLst/>
              <a:cxnLst/>
              <a:rect l="l" t="t" r="r" b="b"/>
              <a:pathLst>
                <a:path w="18415" h="118744">
                  <a:moveTo>
                    <a:pt x="0" y="99171"/>
                  </a:moveTo>
                  <a:lnTo>
                    <a:pt x="18215" y="118398"/>
                  </a:lnTo>
                </a:path>
                <a:path w="18415" h="118744">
                  <a:moveTo>
                    <a:pt x="9107" y="109290"/>
                  </a:moveTo>
                  <a:lnTo>
                    <a:pt x="9107" y="90063"/>
                  </a:lnTo>
                </a:path>
                <a:path w="18415" h="118744">
                  <a:moveTo>
                    <a:pt x="18215" y="19227"/>
                  </a:moveTo>
                  <a:lnTo>
                    <a:pt x="0" y="0"/>
                  </a:lnTo>
                </a:path>
                <a:path w="18415" h="118744">
                  <a:moveTo>
                    <a:pt x="9107" y="9107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0" name="object 1840"/>
            <p:cNvSpPr/>
            <p:nvPr/>
          </p:nvSpPr>
          <p:spPr>
            <a:xfrm>
              <a:off x="13113540" y="3502026"/>
              <a:ext cx="92710" cy="495934"/>
            </a:xfrm>
            <a:custGeom>
              <a:avLst/>
              <a:gdLst/>
              <a:ahLst/>
              <a:cxnLst/>
              <a:rect l="l" t="t" r="r" b="b"/>
              <a:pathLst>
                <a:path w="92709" h="495935">
                  <a:moveTo>
                    <a:pt x="92087" y="495856"/>
                  </a:moveTo>
                  <a:lnTo>
                    <a:pt x="0" y="495856"/>
                  </a:lnTo>
                </a:path>
                <a:path w="92709" h="495935">
                  <a:moveTo>
                    <a:pt x="92087" y="0"/>
                  </a:moveTo>
                  <a:lnTo>
                    <a:pt x="0" y="0"/>
                  </a:lnTo>
                </a:path>
                <a:path w="92709" h="495935">
                  <a:moveTo>
                    <a:pt x="0" y="476629"/>
                  </a:moveTo>
                  <a:lnTo>
                    <a:pt x="0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41" name="object 1841"/>
          <p:cNvSpPr txBox="1"/>
          <p:nvPr/>
        </p:nvSpPr>
        <p:spPr>
          <a:xfrm>
            <a:off x="13056578" y="3694422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3000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1842" name="object 1842"/>
          <p:cNvGrpSpPr/>
          <p:nvPr/>
        </p:nvGrpSpPr>
        <p:grpSpPr>
          <a:xfrm>
            <a:off x="7317896" y="1112669"/>
            <a:ext cx="6021705" cy="4777740"/>
            <a:chOff x="7317896" y="1112669"/>
            <a:chExt cx="6021705" cy="4777740"/>
          </a:xfrm>
        </p:grpSpPr>
        <p:sp>
          <p:nvSpPr>
            <p:cNvPr id="1843" name="object 1843"/>
            <p:cNvSpPr/>
            <p:nvPr/>
          </p:nvSpPr>
          <p:spPr>
            <a:xfrm>
              <a:off x="13104433" y="3491906"/>
              <a:ext cx="18415" cy="515620"/>
            </a:xfrm>
            <a:custGeom>
              <a:avLst/>
              <a:gdLst/>
              <a:ahLst/>
              <a:cxnLst/>
              <a:rect l="l" t="t" r="r" b="b"/>
              <a:pathLst>
                <a:path w="18415" h="515620">
                  <a:moveTo>
                    <a:pt x="0" y="496868"/>
                  </a:moveTo>
                  <a:lnTo>
                    <a:pt x="18215" y="515083"/>
                  </a:lnTo>
                </a:path>
                <a:path w="18415" h="515620">
                  <a:moveTo>
                    <a:pt x="9107" y="505975"/>
                  </a:moveTo>
                  <a:lnTo>
                    <a:pt x="9107" y="486748"/>
                  </a:lnTo>
                </a:path>
                <a:path w="18415" h="515620">
                  <a:moveTo>
                    <a:pt x="18215" y="19227"/>
                  </a:moveTo>
                  <a:lnTo>
                    <a:pt x="0" y="0"/>
                  </a:lnTo>
                </a:path>
                <a:path w="18415" h="515620">
                  <a:moveTo>
                    <a:pt x="9107" y="10119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4" name="object 1844"/>
            <p:cNvSpPr/>
            <p:nvPr/>
          </p:nvSpPr>
          <p:spPr>
            <a:xfrm>
              <a:off x="13243070" y="3005157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 h="0">
                  <a:moveTo>
                    <a:pt x="9411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5" name="object 1845"/>
            <p:cNvSpPr/>
            <p:nvPr/>
          </p:nvSpPr>
          <p:spPr>
            <a:xfrm>
              <a:off x="13199556" y="300313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6" name="object 1846"/>
            <p:cNvSpPr/>
            <p:nvPr/>
          </p:nvSpPr>
          <p:spPr>
            <a:xfrm>
              <a:off x="13083182" y="30051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7" name="object 1847"/>
            <p:cNvSpPr/>
            <p:nvPr/>
          </p:nvSpPr>
          <p:spPr>
            <a:xfrm>
              <a:off x="13039668" y="300313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8" name="object 1848"/>
            <p:cNvSpPr/>
            <p:nvPr/>
          </p:nvSpPr>
          <p:spPr>
            <a:xfrm>
              <a:off x="7792700" y="3352257"/>
              <a:ext cx="972819" cy="2346325"/>
            </a:xfrm>
            <a:custGeom>
              <a:avLst/>
              <a:gdLst/>
              <a:ahLst/>
              <a:cxnLst/>
              <a:rect l="l" t="t" r="r" b="b"/>
              <a:pathLst>
                <a:path w="972820" h="2346325">
                  <a:moveTo>
                    <a:pt x="0" y="2345703"/>
                  </a:moveTo>
                  <a:lnTo>
                    <a:pt x="0" y="2304213"/>
                  </a:lnTo>
                  <a:lnTo>
                    <a:pt x="32382" y="2304213"/>
                  </a:lnTo>
                </a:path>
                <a:path w="972820" h="2346325">
                  <a:moveTo>
                    <a:pt x="65776" y="2304213"/>
                  </a:moveTo>
                  <a:lnTo>
                    <a:pt x="99171" y="2304213"/>
                  </a:lnTo>
                </a:path>
                <a:path w="972820" h="2346325">
                  <a:moveTo>
                    <a:pt x="132565" y="2304213"/>
                  </a:moveTo>
                  <a:lnTo>
                    <a:pt x="166971" y="2304213"/>
                  </a:lnTo>
                </a:path>
                <a:path w="972820" h="2346325">
                  <a:moveTo>
                    <a:pt x="200366" y="2304213"/>
                  </a:moveTo>
                  <a:lnTo>
                    <a:pt x="231736" y="2304213"/>
                  </a:lnTo>
                  <a:lnTo>
                    <a:pt x="231736" y="2345703"/>
                  </a:lnTo>
                  <a:lnTo>
                    <a:pt x="200366" y="2345703"/>
                  </a:lnTo>
                </a:path>
                <a:path w="972820" h="2346325">
                  <a:moveTo>
                    <a:pt x="166971" y="2345703"/>
                  </a:moveTo>
                  <a:lnTo>
                    <a:pt x="132565" y="2345703"/>
                  </a:lnTo>
                </a:path>
                <a:path w="972820" h="2346325">
                  <a:moveTo>
                    <a:pt x="99171" y="2345703"/>
                  </a:moveTo>
                  <a:lnTo>
                    <a:pt x="65776" y="2345703"/>
                  </a:lnTo>
                </a:path>
                <a:path w="972820" h="2346325">
                  <a:moveTo>
                    <a:pt x="32382" y="2345703"/>
                  </a:moveTo>
                  <a:lnTo>
                    <a:pt x="0" y="2345703"/>
                  </a:lnTo>
                </a:path>
                <a:path w="972820" h="2346325">
                  <a:moveTo>
                    <a:pt x="0" y="2304213"/>
                  </a:moveTo>
                  <a:lnTo>
                    <a:pt x="33394" y="2310284"/>
                  </a:lnTo>
                </a:path>
                <a:path w="972820" h="2346325">
                  <a:moveTo>
                    <a:pt x="66788" y="2316356"/>
                  </a:moveTo>
                  <a:lnTo>
                    <a:pt x="99171" y="2322428"/>
                  </a:lnTo>
                </a:path>
                <a:path w="972820" h="2346325">
                  <a:moveTo>
                    <a:pt x="132565" y="2328500"/>
                  </a:moveTo>
                  <a:lnTo>
                    <a:pt x="165960" y="2333559"/>
                  </a:lnTo>
                </a:path>
                <a:path w="972820" h="2346325">
                  <a:moveTo>
                    <a:pt x="198342" y="2339631"/>
                  </a:moveTo>
                  <a:lnTo>
                    <a:pt x="231736" y="2345703"/>
                  </a:lnTo>
                </a:path>
                <a:path w="972820" h="2346325">
                  <a:moveTo>
                    <a:pt x="0" y="2345703"/>
                  </a:moveTo>
                  <a:lnTo>
                    <a:pt x="33394" y="2339631"/>
                  </a:lnTo>
                </a:path>
                <a:path w="972820" h="2346325">
                  <a:moveTo>
                    <a:pt x="66788" y="2333559"/>
                  </a:moveTo>
                  <a:lnTo>
                    <a:pt x="99171" y="2328500"/>
                  </a:lnTo>
                </a:path>
                <a:path w="972820" h="2346325">
                  <a:moveTo>
                    <a:pt x="132565" y="2322428"/>
                  </a:moveTo>
                  <a:lnTo>
                    <a:pt x="165960" y="2316356"/>
                  </a:lnTo>
                </a:path>
                <a:path w="972820" h="2346325">
                  <a:moveTo>
                    <a:pt x="198342" y="2310284"/>
                  </a:moveTo>
                  <a:lnTo>
                    <a:pt x="231736" y="2304213"/>
                  </a:lnTo>
                </a:path>
                <a:path w="972820" h="2346325">
                  <a:moveTo>
                    <a:pt x="0" y="2304213"/>
                  </a:moveTo>
                  <a:lnTo>
                    <a:pt x="0" y="2254627"/>
                  </a:lnTo>
                </a:path>
                <a:path w="972820" h="2346325">
                  <a:moveTo>
                    <a:pt x="0" y="2220221"/>
                  </a:moveTo>
                  <a:lnTo>
                    <a:pt x="0" y="2186826"/>
                  </a:lnTo>
                </a:path>
                <a:path w="972820" h="2346325">
                  <a:moveTo>
                    <a:pt x="0" y="2153432"/>
                  </a:moveTo>
                  <a:lnTo>
                    <a:pt x="0" y="2120038"/>
                  </a:lnTo>
                </a:path>
                <a:path w="972820" h="2346325">
                  <a:moveTo>
                    <a:pt x="0" y="2085631"/>
                  </a:moveTo>
                  <a:lnTo>
                    <a:pt x="0" y="2052237"/>
                  </a:lnTo>
                </a:path>
                <a:path w="972820" h="2346325">
                  <a:moveTo>
                    <a:pt x="0" y="2018842"/>
                  </a:moveTo>
                  <a:lnTo>
                    <a:pt x="0" y="1985448"/>
                  </a:lnTo>
                </a:path>
                <a:path w="972820" h="2346325">
                  <a:moveTo>
                    <a:pt x="0" y="1951042"/>
                  </a:moveTo>
                  <a:lnTo>
                    <a:pt x="0" y="1917647"/>
                  </a:lnTo>
                </a:path>
                <a:path w="972820" h="2346325">
                  <a:moveTo>
                    <a:pt x="0" y="1884253"/>
                  </a:moveTo>
                  <a:lnTo>
                    <a:pt x="0" y="1850859"/>
                  </a:lnTo>
                </a:path>
                <a:path w="972820" h="2346325">
                  <a:moveTo>
                    <a:pt x="0" y="1766867"/>
                  </a:moveTo>
                  <a:lnTo>
                    <a:pt x="0" y="1725377"/>
                  </a:lnTo>
                  <a:lnTo>
                    <a:pt x="32382" y="1725377"/>
                  </a:lnTo>
                </a:path>
                <a:path w="972820" h="2346325">
                  <a:moveTo>
                    <a:pt x="65776" y="1725377"/>
                  </a:moveTo>
                  <a:lnTo>
                    <a:pt x="99171" y="1725377"/>
                  </a:lnTo>
                </a:path>
                <a:path w="972820" h="2346325">
                  <a:moveTo>
                    <a:pt x="132565" y="1725377"/>
                  </a:moveTo>
                  <a:lnTo>
                    <a:pt x="166971" y="1725377"/>
                  </a:lnTo>
                </a:path>
                <a:path w="972820" h="2346325">
                  <a:moveTo>
                    <a:pt x="200366" y="1725377"/>
                  </a:moveTo>
                  <a:lnTo>
                    <a:pt x="231736" y="1725377"/>
                  </a:lnTo>
                  <a:lnTo>
                    <a:pt x="231736" y="1766867"/>
                  </a:lnTo>
                  <a:lnTo>
                    <a:pt x="200366" y="1766867"/>
                  </a:lnTo>
                </a:path>
                <a:path w="972820" h="2346325">
                  <a:moveTo>
                    <a:pt x="166971" y="1766867"/>
                  </a:moveTo>
                  <a:lnTo>
                    <a:pt x="132565" y="1766867"/>
                  </a:lnTo>
                </a:path>
                <a:path w="972820" h="2346325">
                  <a:moveTo>
                    <a:pt x="99171" y="1766867"/>
                  </a:moveTo>
                  <a:lnTo>
                    <a:pt x="65776" y="1766867"/>
                  </a:lnTo>
                </a:path>
                <a:path w="972820" h="2346325">
                  <a:moveTo>
                    <a:pt x="32382" y="1766867"/>
                  </a:moveTo>
                  <a:lnTo>
                    <a:pt x="0" y="1766867"/>
                  </a:lnTo>
                </a:path>
                <a:path w="972820" h="2346325">
                  <a:moveTo>
                    <a:pt x="0" y="1725377"/>
                  </a:moveTo>
                  <a:lnTo>
                    <a:pt x="33394" y="1731448"/>
                  </a:lnTo>
                </a:path>
                <a:path w="972820" h="2346325">
                  <a:moveTo>
                    <a:pt x="66788" y="1737520"/>
                  </a:moveTo>
                  <a:lnTo>
                    <a:pt x="99171" y="1742580"/>
                  </a:lnTo>
                </a:path>
                <a:path w="972820" h="2346325">
                  <a:moveTo>
                    <a:pt x="132565" y="1748651"/>
                  </a:moveTo>
                  <a:lnTo>
                    <a:pt x="165960" y="1754723"/>
                  </a:lnTo>
                </a:path>
                <a:path w="972820" h="2346325">
                  <a:moveTo>
                    <a:pt x="198342" y="1760795"/>
                  </a:moveTo>
                  <a:lnTo>
                    <a:pt x="231736" y="1766867"/>
                  </a:lnTo>
                </a:path>
                <a:path w="972820" h="2346325">
                  <a:moveTo>
                    <a:pt x="0" y="1766867"/>
                  </a:moveTo>
                  <a:lnTo>
                    <a:pt x="33394" y="1760795"/>
                  </a:lnTo>
                </a:path>
                <a:path w="972820" h="2346325">
                  <a:moveTo>
                    <a:pt x="66788" y="1754723"/>
                  </a:moveTo>
                  <a:lnTo>
                    <a:pt x="99171" y="1748651"/>
                  </a:lnTo>
                </a:path>
                <a:path w="972820" h="2346325">
                  <a:moveTo>
                    <a:pt x="132565" y="1742580"/>
                  </a:moveTo>
                  <a:lnTo>
                    <a:pt x="165960" y="1737520"/>
                  </a:lnTo>
                </a:path>
                <a:path w="972820" h="2346325">
                  <a:moveTo>
                    <a:pt x="198342" y="1731448"/>
                  </a:moveTo>
                  <a:lnTo>
                    <a:pt x="231736" y="1725377"/>
                  </a:lnTo>
                </a:path>
                <a:path w="972820" h="2346325">
                  <a:moveTo>
                    <a:pt x="0" y="1725377"/>
                  </a:moveTo>
                  <a:lnTo>
                    <a:pt x="0" y="1674779"/>
                  </a:lnTo>
                </a:path>
                <a:path w="972820" h="2346325">
                  <a:moveTo>
                    <a:pt x="0" y="1641385"/>
                  </a:moveTo>
                  <a:lnTo>
                    <a:pt x="0" y="1607990"/>
                  </a:lnTo>
                </a:path>
                <a:path w="972820" h="2346325">
                  <a:moveTo>
                    <a:pt x="0" y="1574596"/>
                  </a:moveTo>
                  <a:lnTo>
                    <a:pt x="0" y="1540189"/>
                  </a:lnTo>
                </a:path>
                <a:path w="972820" h="2346325">
                  <a:moveTo>
                    <a:pt x="0" y="1506795"/>
                  </a:moveTo>
                  <a:lnTo>
                    <a:pt x="0" y="1473401"/>
                  </a:lnTo>
                </a:path>
                <a:path w="972820" h="2346325">
                  <a:moveTo>
                    <a:pt x="0" y="1440006"/>
                  </a:moveTo>
                  <a:lnTo>
                    <a:pt x="0" y="1405600"/>
                  </a:lnTo>
                </a:path>
                <a:path w="972820" h="2346325">
                  <a:moveTo>
                    <a:pt x="0" y="1372206"/>
                  </a:moveTo>
                  <a:lnTo>
                    <a:pt x="0" y="1338811"/>
                  </a:lnTo>
                </a:path>
                <a:path w="972820" h="2346325">
                  <a:moveTo>
                    <a:pt x="0" y="1305417"/>
                  </a:moveTo>
                  <a:lnTo>
                    <a:pt x="0" y="1271010"/>
                  </a:lnTo>
                </a:path>
                <a:path w="972820" h="2346325">
                  <a:moveTo>
                    <a:pt x="0" y="1188030"/>
                  </a:moveTo>
                  <a:lnTo>
                    <a:pt x="0" y="1146540"/>
                  </a:lnTo>
                  <a:lnTo>
                    <a:pt x="32382" y="1146540"/>
                  </a:lnTo>
                </a:path>
                <a:path w="972820" h="2346325">
                  <a:moveTo>
                    <a:pt x="65776" y="1146540"/>
                  </a:moveTo>
                  <a:lnTo>
                    <a:pt x="99171" y="1146540"/>
                  </a:lnTo>
                </a:path>
                <a:path w="972820" h="2346325">
                  <a:moveTo>
                    <a:pt x="132565" y="1146540"/>
                  </a:moveTo>
                  <a:lnTo>
                    <a:pt x="166971" y="1146540"/>
                  </a:lnTo>
                </a:path>
                <a:path w="972820" h="2346325">
                  <a:moveTo>
                    <a:pt x="200366" y="1146540"/>
                  </a:moveTo>
                  <a:lnTo>
                    <a:pt x="231736" y="1146540"/>
                  </a:lnTo>
                  <a:lnTo>
                    <a:pt x="231736" y="1188030"/>
                  </a:lnTo>
                  <a:lnTo>
                    <a:pt x="200366" y="1188030"/>
                  </a:lnTo>
                </a:path>
                <a:path w="972820" h="2346325">
                  <a:moveTo>
                    <a:pt x="166971" y="1188030"/>
                  </a:moveTo>
                  <a:lnTo>
                    <a:pt x="132565" y="1188030"/>
                  </a:lnTo>
                </a:path>
                <a:path w="972820" h="2346325">
                  <a:moveTo>
                    <a:pt x="99171" y="1188030"/>
                  </a:moveTo>
                  <a:lnTo>
                    <a:pt x="65776" y="1188030"/>
                  </a:lnTo>
                </a:path>
                <a:path w="972820" h="2346325">
                  <a:moveTo>
                    <a:pt x="32382" y="1188030"/>
                  </a:moveTo>
                  <a:lnTo>
                    <a:pt x="0" y="1188030"/>
                  </a:lnTo>
                </a:path>
                <a:path w="972820" h="2346325">
                  <a:moveTo>
                    <a:pt x="0" y="1146540"/>
                  </a:moveTo>
                  <a:lnTo>
                    <a:pt x="33394" y="1151600"/>
                  </a:lnTo>
                </a:path>
                <a:path w="972820" h="2346325">
                  <a:moveTo>
                    <a:pt x="66788" y="1157672"/>
                  </a:moveTo>
                  <a:lnTo>
                    <a:pt x="99171" y="1163744"/>
                  </a:lnTo>
                </a:path>
                <a:path w="972820" h="2346325">
                  <a:moveTo>
                    <a:pt x="132565" y="1169815"/>
                  </a:moveTo>
                  <a:lnTo>
                    <a:pt x="165960" y="1175887"/>
                  </a:lnTo>
                </a:path>
                <a:path w="972820" h="2346325">
                  <a:moveTo>
                    <a:pt x="198342" y="1181959"/>
                  </a:moveTo>
                  <a:lnTo>
                    <a:pt x="231736" y="1188030"/>
                  </a:lnTo>
                </a:path>
                <a:path w="972820" h="2346325">
                  <a:moveTo>
                    <a:pt x="0" y="1188030"/>
                  </a:moveTo>
                  <a:lnTo>
                    <a:pt x="33394" y="1181959"/>
                  </a:lnTo>
                </a:path>
                <a:path w="972820" h="2346325">
                  <a:moveTo>
                    <a:pt x="66788" y="1175887"/>
                  </a:moveTo>
                  <a:lnTo>
                    <a:pt x="99171" y="1169815"/>
                  </a:lnTo>
                </a:path>
                <a:path w="972820" h="2346325">
                  <a:moveTo>
                    <a:pt x="132565" y="1163744"/>
                  </a:moveTo>
                  <a:lnTo>
                    <a:pt x="165960" y="1157672"/>
                  </a:lnTo>
                </a:path>
                <a:path w="972820" h="2346325">
                  <a:moveTo>
                    <a:pt x="198342" y="1151600"/>
                  </a:moveTo>
                  <a:lnTo>
                    <a:pt x="231736" y="1146540"/>
                  </a:lnTo>
                </a:path>
                <a:path w="972820" h="2346325">
                  <a:moveTo>
                    <a:pt x="972485" y="0"/>
                  </a:moveTo>
                  <a:lnTo>
                    <a:pt x="972485" y="25298"/>
                  </a:lnTo>
                </a:path>
                <a:path w="972820" h="2346325">
                  <a:moveTo>
                    <a:pt x="972485" y="58693"/>
                  </a:moveTo>
                  <a:lnTo>
                    <a:pt x="972485" y="92087"/>
                  </a:lnTo>
                </a:path>
                <a:path w="972820" h="2346325">
                  <a:moveTo>
                    <a:pt x="972485" y="126493"/>
                  </a:moveTo>
                  <a:lnTo>
                    <a:pt x="972485" y="159888"/>
                  </a:lnTo>
                </a:path>
                <a:path w="972820" h="2346325">
                  <a:moveTo>
                    <a:pt x="972485" y="193282"/>
                  </a:moveTo>
                  <a:lnTo>
                    <a:pt x="972485" y="226677"/>
                  </a:lnTo>
                </a:path>
                <a:path w="972820" h="2346325">
                  <a:moveTo>
                    <a:pt x="972485" y="261083"/>
                  </a:moveTo>
                  <a:lnTo>
                    <a:pt x="972485" y="294477"/>
                  </a:lnTo>
                </a:path>
                <a:path w="972820" h="2346325">
                  <a:moveTo>
                    <a:pt x="972485" y="327872"/>
                  </a:moveTo>
                  <a:lnTo>
                    <a:pt x="972485" y="361266"/>
                  </a:lnTo>
                </a:path>
                <a:path w="972820" h="2346325">
                  <a:moveTo>
                    <a:pt x="972485" y="395672"/>
                  </a:moveTo>
                  <a:lnTo>
                    <a:pt x="972485" y="429067"/>
                  </a:lnTo>
                </a:path>
                <a:path w="972820" h="2346325">
                  <a:moveTo>
                    <a:pt x="972485" y="462461"/>
                  </a:moveTo>
                  <a:lnTo>
                    <a:pt x="972485" y="495856"/>
                  </a:lnTo>
                </a:path>
                <a:path w="972820" h="2346325">
                  <a:moveTo>
                    <a:pt x="972485" y="530262"/>
                  </a:moveTo>
                  <a:lnTo>
                    <a:pt x="972485" y="554549"/>
                  </a:lnTo>
                  <a:lnTo>
                    <a:pt x="927959" y="55454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9" name="object 1849"/>
            <p:cNvSpPr/>
            <p:nvPr/>
          </p:nvSpPr>
          <p:spPr>
            <a:xfrm>
              <a:off x="7834190" y="3906806"/>
              <a:ext cx="852169" cy="0"/>
            </a:xfrm>
            <a:custGeom>
              <a:avLst/>
              <a:gdLst/>
              <a:ahLst/>
              <a:cxnLst/>
              <a:rect l="l" t="t" r="r" b="b"/>
              <a:pathLst>
                <a:path w="852170" h="0">
                  <a:moveTo>
                    <a:pt x="0" y="0"/>
                  </a:moveTo>
                  <a:lnTo>
                    <a:pt x="852063" y="0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0" name="object 1850"/>
            <p:cNvSpPr/>
            <p:nvPr/>
          </p:nvSpPr>
          <p:spPr>
            <a:xfrm>
              <a:off x="7871632" y="3428153"/>
              <a:ext cx="852169" cy="437515"/>
            </a:xfrm>
            <a:custGeom>
              <a:avLst/>
              <a:gdLst/>
              <a:ahLst/>
              <a:cxnLst/>
              <a:rect l="l" t="t" r="r" b="b"/>
              <a:pathLst>
                <a:path w="852170" h="437514">
                  <a:moveTo>
                    <a:pt x="0" y="437162"/>
                  </a:moveTo>
                  <a:lnTo>
                    <a:pt x="38454" y="437162"/>
                  </a:lnTo>
                </a:path>
                <a:path w="852170" h="437514">
                  <a:moveTo>
                    <a:pt x="72860" y="437162"/>
                  </a:moveTo>
                  <a:lnTo>
                    <a:pt x="106254" y="437162"/>
                  </a:lnTo>
                </a:path>
                <a:path w="852170" h="437514">
                  <a:moveTo>
                    <a:pt x="139649" y="437162"/>
                  </a:moveTo>
                  <a:lnTo>
                    <a:pt x="173043" y="437162"/>
                  </a:lnTo>
                </a:path>
                <a:path w="852170" h="437514">
                  <a:moveTo>
                    <a:pt x="207450" y="437162"/>
                  </a:moveTo>
                  <a:lnTo>
                    <a:pt x="240844" y="437162"/>
                  </a:lnTo>
                </a:path>
                <a:path w="852170" h="437514">
                  <a:moveTo>
                    <a:pt x="274238" y="437162"/>
                  </a:moveTo>
                  <a:lnTo>
                    <a:pt x="307633" y="437162"/>
                  </a:lnTo>
                </a:path>
                <a:path w="852170" h="437514">
                  <a:moveTo>
                    <a:pt x="342039" y="437162"/>
                  </a:moveTo>
                  <a:lnTo>
                    <a:pt x="375433" y="437162"/>
                  </a:lnTo>
                </a:path>
                <a:path w="852170" h="437514">
                  <a:moveTo>
                    <a:pt x="408828" y="437162"/>
                  </a:moveTo>
                  <a:lnTo>
                    <a:pt x="442222" y="437162"/>
                  </a:lnTo>
                </a:path>
                <a:path w="852170" h="437514">
                  <a:moveTo>
                    <a:pt x="476629" y="437162"/>
                  </a:moveTo>
                  <a:lnTo>
                    <a:pt x="510023" y="437162"/>
                  </a:lnTo>
                </a:path>
                <a:path w="852170" h="437514">
                  <a:moveTo>
                    <a:pt x="543417" y="437162"/>
                  </a:moveTo>
                  <a:lnTo>
                    <a:pt x="576812" y="437162"/>
                  </a:lnTo>
                </a:path>
                <a:path w="852170" h="437514">
                  <a:moveTo>
                    <a:pt x="611218" y="437162"/>
                  </a:moveTo>
                  <a:lnTo>
                    <a:pt x="644613" y="437162"/>
                  </a:lnTo>
                </a:path>
                <a:path w="852170" h="437514">
                  <a:moveTo>
                    <a:pt x="678007" y="437162"/>
                  </a:moveTo>
                  <a:lnTo>
                    <a:pt x="711401" y="437162"/>
                  </a:lnTo>
                </a:path>
                <a:path w="852170" h="437514">
                  <a:moveTo>
                    <a:pt x="745808" y="437162"/>
                  </a:moveTo>
                  <a:lnTo>
                    <a:pt x="779202" y="437162"/>
                  </a:lnTo>
                </a:path>
                <a:path w="852170" h="437514">
                  <a:moveTo>
                    <a:pt x="812596" y="437162"/>
                  </a:moveTo>
                  <a:lnTo>
                    <a:pt x="852063" y="437162"/>
                  </a:lnTo>
                  <a:lnTo>
                    <a:pt x="852063" y="403768"/>
                  </a:lnTo>
                </a:path>
                <a:path w="852170" h="437514">
                  <a:moveTo>
                    <a:pt x="852063" y="370374"/>
                  </a:moveTo>
                  <a:lnTo>
                    <a:pt x="852063" y="335967"/>
                  </a:lnTo>
                </a:path>
                <a:path w="852170" h="437514">
                  <a:moveTo>
                    <a:pt x="852063" y="302573"/>
                  </a:moveTo>
                  <a:lnTo>
                    <a:pt x="852063" y="269179"/>
                  </a:lnTo>
                </a:path>
                <a:path w="852170" h="437514">
                  <a:moveTo>
                    <a:pt x="852063" y="235784"/>
                  </a:moveTo>
                  <a:lnTo>
                    <a:pt x="852063" y="201378"/>
                  </a:lnTo>
                </a:path>
                <a:path w="852170" h="437514">
                  <a:moveTo>
                    <a:pt x="852063" y="167983"/>
                  </a:moveTo>
                  <a:lnTo>
                    <a:pt x="852063" y="134589"/>
                  </a:lnTo>
                </a:path>
                <a:path w="852170" h="437514">
                  <a:moveTo>
                    <a:pt x="852063" y="101195"/>
                  </a:moveTo>
                  <a:lnTo>
                    <a:pt x="852063" y="66788"/>
                  </a:lnTo>
                </a:path>
                <a:path w="852170" h="437514">
                  <a:moveTo>
                    <a:pt x="852063" y="33394"/>
                  </a:moveTo>
                  <a:lnTo>
                    <a:pt x="8520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1" name="object 1851"/>
            <p:cNvSpPr/>
            <p:nvPr/>
          </p:nvSpPr>
          <p:spPr>
            <a:xfrm>
              <a:off x="7871632" y="3336065"/>
              <a:ext cx="852169" cy="50800"/>
            </a:xfrm>
            <a:custGeom>
              <a:avLst/>
              <a:gdLst/>
              <a:ahLst/>
              <a:cxnLst/>
              <a:rect l="l" t="t" r="r" b="b"/>
              <a:pathLst>
                <a:path w="852170" h="50800">
                  <a:moveTo>
                    <a:pt x="852063" y="50597"/>
                  </a:moveTo>
                  <a:lnTo>
                    <a:pt x="852063" y="16191"/>
                  </a:lnTo>
                </a:path>
                <a:path w="852170" h="50800">
                  <a:moveTo>
                    <a:pt x="0" y="0"/>
                  </a:moveTo>
                  <a:lnTo>
                    <a:pt x="0" y="5059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2" name="object 1852"/>
            <p:cNvSpPr/>
            <p:nvPr/>
          </p:nvSpPr>
          <p:spPr>
            <a:xfrm>
              <a:off x="7871632" y="3428153"/>
              <a:ext cx="0" cy="437515"/>
            </a:xfrm>
            <a:custGeom>
              <a:avLst/>
              <a:gdLst/>
              <a:ahLst/>
              <a:cxnLst/>
              <a:rect l="l" t="t" r="r" b="b"/>
              <a:pathLst>
                <a:path w="0" h="437514">
                  <a:moveTo>
                    <a:pt x="0" y="0"/>
                  </a:moveTo>
                  <a:lnTo>
                    <a:pt x="0" y="33394"/>
                  </a:lnTo>
                </a:path>
                <a:path w="0" h="437514">
                  <a:moveTo>
                    <a:pt x="0" y="66788"/>
                  </a:moveTo>
                  <a:lnTo>
                    <a:pt x="0" y="101195"/>
                  </a:lnTo>
                </a:path>
                <a:path w="0" h="437514">
                  <a:moveTo>
                    <a:pt x="0" y="134589"/>
                  </a:moveTo>
                  <a:lnTo>
                    <a:pt x="0" y="167983"/>
                  </a:lnTo>
                </a:path>
                <a:path w="0" h="437514">
                  <a:moveTo>
                    <a:pt x="0" y="201378"/>
                  </a:moveTo>
                  <a:lnTo>
                    <a:pt x="0" y="235784"/>
                  </a:lnTo>
                </a:path>
                <a:path w="0" h="437514">
                  <a:moveTo>
                    <a:pt x="0" y="269179"/>
                  </a:moveTo>
                  <a:lnTo>
                    <a:pt x="0" y="302573"/>
                  </a:lnTo>
                </a:path>
                <a:path w="0" h="437514">
                  <a:moveTo>
                    <a:pt x="0" y="335967"/>
                  </a:moveTo>
                  <a:lnTo>
                    <a:pt x="0" y="370374"/>
                  </a:lnTo>
                </a:path>
                <a:path w="0" h="437514">
                  <a:moveTo>
                    <a:pt x="0" y="403768"/>
                  </a:moveTo>
                  <a:lnTo>
                    <a:pt x="0" y="43716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3" name="object 1853"/>
            <p:cNvSpPr/>
            <p:nvPr/>
          </p:nvSpPr>
          <p:spPr>
            <a:xfrm>
              <a:off x="7871632" y="3386663"/>
              <a:ext cx="852169" cy="41910"/>
            </a:xfrm>
            <a:custGeom>
              <a:avLst/>
              <a:gdLst/>
              <a:ahLst/>
              <a:cxnLst/>
              <a:rect l="l" t="t" r="r" b="b"/>
              <a:pathLst>
                <a:path w="852170" h="41910">
                  <a:moveTo>
                    <a:pt x="0" y="41490"/>
                  </a:moveTo>
                  <a:lnTo>
                    <a:pt x="852063" y="41490"/>
                  </a:lnTo>
                </a:path>
                <a:path w="852170" h="41910">
                  <a:moveTo>
                    <a:pt x="0" y="0"/>
                  </a:moveTo>
                  <a:lnTo>
                    <a:pt x="852063" y="0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4" name="object 1854"/>
            <p:cNvSpPr/>
            <p:nvPr/>
          </p:nvSpPr>
          <p:spPr>
            <a:xfrm>
              <a:off x="7792700" y="1305079"/>
              <a:ext cx="972819" cy="4351655"/>
            </a:xfrm>
            <a:custGeom>
              <a:avLst/>
              <a:gdLst/>
              <a:ahLst/>
              <a:cxnLst/>
              <a:rect l="l" t="t" r="r" b="b"/>
              <a:pathLst>
                <a:path w="972820" h="4351655">
                  <a:moveTo>
                    <a:pt x="930995" y="2047177"/>
                  </a:moveTo>
                  <a:lnTo>
                    <a:pt x="972485" y="2047177"/>
                  </a:lnTo>
                </a:path>
                <a:path w="972820" h="4351655">
                  <a:moveTo>
                    <a:pt x="37442" y="2560236"/>
                  </a:moveTo>
                  <a:lnTo>
                    <a:pt x="37442" y="2514699"/>
                  </a:lnTo>
                </a:path>
                <a:path w="972820" h="4351655">
                  <a:moveTo>
                    <a:pt x="37442" y="2480292"/>
                  </a:moveTo>
                  <a:lnTo>
                    <a:pt x="37442" y="2446898"/>
                  </a:lnTo>
                </a:path>
                <a:path w="972820" h="4351655">
                  <a:moveTo>
                    <a:pt x="37442" y="2413504"/>
                  </a:moveTo>
                  <a:lnTo>
                    <a:pt x="37442" y="2380109"/>
                  </a:lnTo>
                </a:path>
                <a:path w="972820" h="4351655">
                  <a:moveTo>
                    <a:pt x="37442" y="2345703"/>
                  </a:moveTo>
                  <a:lnTo>
                    <a:pt x="37442" y="2312308"/>
                  </a:lnTo>
                </a:path>
                <a:path w="972820" h="4351655">
                  <a:moveTo>
                    <a:pt x="37442" y="2278914"/>
                  </a:moveTo>
                  <a:lnTo>
                    <a:pt x="37442" y="2245520"/>
                  </a:lnTo>
                </a:path>
                <a:path w="972820" h="4351655">
                  <a:moveTo>
                    <a:pt x="37442" y="2211113"/>
                  </a:moveTo>
                  <a:lnTo>
                    <a:pt x="37442" y="2177719"/>
                  </a:lnTo>
                </a:path>
                <a:path w="972820" h="4351655">
                  <a:moveTo>
                    <a:pt x="37442" y="2144324"/>
                  </a:moveTo>
                  <a:lnTo>
                    <a:pt x="37442" y="2110930"/>
                  </a:lnTo>
                </a:path>
                <a:path w="972820" h="4351655">
                  <a:moveTo>
                    <a:pt x="37442" y="2076524"/>
                  </a:moveTo>
                  <a:lnTo>
                    <a:pt x="37442" y="2030986"/>
                  </a:lnTo>
                  <a:lnTo>
                    <a:pt x="78932" y="2030986"/>
                  </a:lnTo>
                </a:path>
                <a:path w="972820" h="4351655">
                  <a:moveTo>
                    <a:pt x="0" y="2560236"/>
                  </a:moveTo>
                  <a:lnTo>
                    <a:pt x="0" y="2590595"/>
                  </a:lnTo>
                </a:path>
                <a:path w="972820" h="4351655">
                  <a:moveTo>
                    <a:pt x="0" y="2625001"/>
                  </a:moveTo>
                  <a:lnTo>
                    <a:pt x="0" y="2658396"/>
                  </a:lnTo>
                </a:path>
                <a:path w="972820" h="4351655">
                  <a:moveTo>
                    <a:pt x="0" y="2691790"/>
                  </a:moveTo>
                  <a:lnTo>
                    <a:pt x="0" y="2725185"/>
                  </a:lnTo>
                </a:path>
                <a:path w="972820" h="4351655">
                  <a:moveTo>
                    <a:pt x="0" y="2759591"/>
                  </a:moveTo>
                  <a:lnTo>
                    <a:pt x="0" y="2792985"/>
                  </a:lnTo>
                </a:path>
                <a:path w="972820" h="4351655">
                  <a:moveTo>
                    <a:pt x="0" y="2826380"/>
                  </a:moveTo>
                  <a:lnTo>
                    <a:pt x="0" y="2859774"/>
                  </a:lnTo>
                </a:path>
                <a:path w="972820" h="4351655">
                  <a:moveTo>
                    <a:pt x="0" y="2894180"/>
                  </a:moveTo>
                  <a:lnTo>
                    <a:pt x="0" y="2927575"/>
                  </a:lnTo>
                </a:path>
                <a:path w="972820" h="4351655">
                  <a:moveTo>
                    <a:pt x="0" y="2960969"/>
                  </a:moveTo>
                  <a:lnTo>
                    <a:pt x="0" y="2994364"/>
                  </a:lnTo>
                </a:path>
                <a:path w="972820" h="4351655">
                  <a:moveTo>
                    <a:pt x="0" y="3028770"/>
                  </a:moveTo>
                  <a:lnTo>
                    <a:pt x="0" y="3062164"/>
                  </a:lnTo>
                </a:path>
                <a:path w="972820" h="4351655">
                  <a:moveTo>
                    <a:pt x="0" y="3095559"/>
                  </a:moveTo>
                  <a:lnTo>
                    <a:pt x="0" y="3128953"/>
                  </a:lnTo>
                </a:path>
                <a:path w="972820" h="4351655">
                  <a:moveTo>
                    <a:pt x="0" y="3163359"/>
                  </a:moveTo>
                  <a:lnTo>
                    <a:pt x="0" y="3193718"/>
                  </a:lnTo>
                </a:path>
                <a:path w="972820" h="4351655">
                  <a:moveTo>
                    <a:pt x="0" y="2560236"/>
                  </a:moveTo>
                  <a:lnTo>
                    <a:pt x="37442" y="2560236"/>
                  </a:lnTo>
                </a:path>
                <a:path w="972820" h="4351655">
                  <a:moveTo>
                    <a:pt x="0" y="3284794"/>
                  </a:moveTo>
                  <a:lnTo>
                    <a:pt x="0" y="3235208"/>
                  </a:lnTo>
                </a:path>
                <a:path w="972820" h="4351655">
                  <a:moveTo>
                    <a:pt x="0" y="3863630"/>
                  </a:moveTo>
                  <a:lnTo>
                    <a:pt x="0" y="3814044"/>
                  </a:lnTo>
                </a:path>
                <a:path w="972820" h="4351655">
                  <a:moveTo>
                    <a:pt x="41490" y="2601726"/>
                  </a:moveTo>
                  <a:lnTo>
                    <a:pt x="41490" y="2645240"/>
                  </a:lnTo>
                </a:path>
                <a:path w="972820" h="4351655">
                  <a:moveTo>
                    <a:pt x="41490" y="2678635"/>
                  </a:moveTo>
                  <a:lnTo>
                    <a:pt x="41490" y="2712029"/>
                  </a:lnTo>
                </a:path>
                <a:path w="972820" h="4351655">
                  <a:moveTo>
                    <a:pt x="41490" y="2746436"/>
                  </a:moveTo>
                  <a:lnTo>
                    <a:pt x="41490" y="2779830"/>
                  </a:lnTo>
                </a:path>
                <a:path w="972820" h="4351655">
                  <a:moveTo>
                    <a:pt x="41490" y="2813224"/>
                  </a:moveTo>
                  <a:lnTo>
                    <a:pt x="41490" y="2846619"/>
                  </a:lnTo>
                </a:path>
                <a:path w="972820" h="4351655">
                  <a:moveTo>
                    <a:pt x="41490" y="2881025"/>
                  </a:moveTo>
                  <a:lnTo>
                    <a:pt x="41490" y="2914419"/>
                  </a:lnTo>
                </a:path>
                <a:path w="972820" h="4351655">
                  <a:moveTo>
                    <a:pt x="41490" y="2947814"/>
                  </a:moveTo>
                  <a:lnTo>
                    <a:pt x="41490" y="2981208"/>
                  </a:lnTo>
                </a:path>
                <a:path w="972820" h="4351655">
                  <a:moveTo>
                    <a:pt x="41490" y="3015615"/>
                  </a:moveTo>
                  <a:lnTo>
                    <a:pt x="41490" y="3049009"/>
                  </a:lnTo>
                </a:path>
                <a:path w="972820" h="4351655">
                  <a:moveTo>
                    <a:pt x="41490" y="3082403"/>
                  </a:moveTo>
                  <a:lnTo>
                    <a:pt x="41490" y="3115798"/>
                  </a:lnTo>
                </a:path>
                <a:path w="972820" h="4351655">
                  <a:moveTo>
                    <a:pt x="41490" y="3150204"/>
                  </a:moveTo>
                  <a:lnTo>
                    <a:pt x="41490" y="3193718"/>
                  </a:lnTo>
                </a:path>
                <a:path w="972820" h="4351655">
                  <a:moveTo>
                    <a:pt x="41490" y="3772554"/>
                  </a:moveTo>
                  <a:lnTo>
                    <a:pt x="41490" y="3721957"/>
                  </a:lnTo>
                </a:path>
                <a:path w="972820" h="4351655">
                  <a:moveTo>
                    <a:pt x="41490" y="3688562"/>
                  </a:moveTo>
                  <a:lnTo>
                    <a:pt x="41490" y="3655168"/>
                  </a:lnTo>
                </a:path>
                <a:path w="972820" h="4351655">
                  <a:moveTo>
                    <a:pt x="41490" y="3621773"/>
                  </a:moveTo>
                  <a:lnTo>
                    <a:pt x="41490" y="3587367"/>
                  </a:lnTo>
                </a:path>
                <a:path w="972820" h="4351655">
                  <a:moveTo>
                    <a:pt x="41490" y="3553973"/>
                  </a:moveTo>
                  <a:lnTo>
                    <a:pt x="41490" y="3520578"/>
                  </a:lnTo>
                </a:path>
                <a:path w="972820" h="4351655">
                  <a:moveTo>
                    <a:pt x="41490" y="3487184"/>
                  </a:moveTo>
                  <a:lnTo>
                    <a:pt x="41490" y="3452778"/>
                  </a:lnTo>
                </a:path>
                <a:path w="972820" h="4351655">
                  <a:moveTo>
                    <a:pt x="41490" y="3419383"/>
                  </a:moveTo>
                  <a:lnTo>
                    <a:pt x="41490" y="3385989"/>
                  </a:lnTo>
                </a:path>
                <a:path w="972820" h="4351655">
                  <a:moveTo>
                    <a:pt x="41490" y="3352594"/>
                  </a:moveTo>
                  <a:lnTo>
                    <a:pt x="41490" y="3318188"/>
                  </a:lnTo>
                </a:path>
                <a:path w="972820" h="4351655">
                  <a:moveTo>
                    <a:pt x="41490" y="3284794"/>
                  </a:moveTo>
                  <a:lnTo>
                    <a:pt x="41490" y="3235208"/>
                  </a:lnTo>
                </a:path>
                <a:path w="972820" h="4351655">
                  <a:moveTo>
                    <a:pt x="41490" y="4351390"/>
                  </a:moveTo>
                  <a:lnTo>
                    <a:pt x="41490" y="4301805"/>
                  </a:lnTo>
                </a:path>
                <a:path w="972820" h="4351655">
                  <a:moveTo>
                    <a:pt x="41490" y="4267398"/>
                  </a:moveTo>
                  <a:lnTo>
                    <a:pt x="41490" y="4234004"/>
                  </a:lnTo>
                </a:path>
                <a:path w="972820" h="4351655">
                  <a:moveTo>
                    <a:pt x="41490" y="4200610"/>
                  </a:moveTo>
                  <a:lnTo>
                    <a:pt x="41490" y="4167215"/>
                  </a:lnTo>
                </a:path>
                <a:path w="972820" h="4351655">
                  <a:moveTo>
                    <a:pt x="41490" y="4132809"/>
                  </a:moveTo>
                  <a:lnTo>
                    <a:pt x="41490" y="4099414"/>
                  </a:lnTo>
                </a:path>
                <a:path w="972820" h="4351655">
                  <a:moveTo>
                    <a:pt x="41490" y="4066020"/>
                  </a:moveTo>
                  <a:lnTo>
                    <a:pt x="41490" y="4032626"/>
                  </a:lnTo>
                </a:path>
                <a:path w="972820" h="4351655">
                  <a:moveTo>
                    <a:pt x="41490" y="3998219"/>
                  </a:moveTo>
                  <a:lnTo>
                    <a:pt x="41490" y="3964825"/>
                  </a:lnTo>
                </a:path>
                <a:path w="972820" h="4351655">
                  <a:moveTo>
                    <a:pt x="41490" y="3931431"/>
                  </a:moveTo>
                  <a:lnTo>
                    <a:pt x="41490" y="3898036"/>
                  </a:lnTo>
                </a:path>
                <a:path w="972820" h="4351655">
                  <a:moveTo>
                    <a:pt x="41490" y="3863630"/>
                  </a:moveTo>
                  <a:lnTo>
                    <a:pt x="41490" y="3814044"/>
                  </a:lnTo>
                </a:path>
                <a:path w="972820" h="4351655">
                  <a:moveTo>
                    <a:pt x="0" y="1199162"/>
                  </a:moveTo>
                  <a:lnTo>
                    <a:pt x="0" y="1158684"/>
                  </a:lnTo>
                  <a:lnTo>
                    <a:pt x="32382" y="1158684"/>
                  </a:lnTo>
                </a:path>
                <a:path w="972820" h="4351655">
                  <a:moveTo>
                    <a:pt x="65776" y="1158684"/>
                  </a:moveTo>
                  <a:lnTo>
                    <a:pt x="99171" y="1158684"/>
                  </a:lnTo>
                </a:path>
                <a:path w="972820" h="4351655">
                  <a:moveTo>
                    <a:pt x="132565" y="1158684"/>
                  </a:moveTo>
                  <a:lnTo>
                    <a:pt x="166971" y="1158684"/>
                  </a:lnTo>
                </a:path>
                <a:path w="972820" h="4351655">
                  <a:moveTo>
                    <a:pt x="200366" y="1158684"/>
                  </a:moveTo>
                  <a:lnTo>
                    <a:pt x="231736" y="1158684"/>
                  </a:lnTo>
                  <a:lnTo>
                    <a:pt x="231736" y="1199162"/>
                  </a:lnTo>
                  <a:lnTo>
                    <a:pt x="200366" y="1199162"/>
                  </a:lnTo>
                </a:path>
                <a:path w="972820" h="4351655">
                  <a:moveTo>
                    <a:pt x="166971" y="1199162"/>
                  </a:moveTo>
                  <a:lnTo>
                    <a:pt x="132565" y="1199162"/>
                  </a:lnTo>
                </a:path>
                <a:path w="972820" h="4351655">
                  <a:moveTo>
                    <a:pt x="99171" y="1199162"/>
                  </a:moveTo>
                  <a:lnTo>
                    <a:pt x="65776" y="1199162"/>
                  </a:lnTo>
                </a:path>
                <a:path w="972820" h="4351655">
                  <a:moveTo>
                    <a:pt x="32382" y="1199162"/>
                  </a:moveTo>
                  <a:lnTo>
                    <a:pt x="0" y="1199162"/>
                  </a:lnTo>
                </a:path>
                <a:path w="972820" h="4351655">
                  <a:moveTo>
                    <a:pt x="0" y="1158684"/>
                  </a:moveTo>
                  <a:lnTo>
                    <a:pt x="33394" y="1163744"/>
                  </a:lnTo>
                </a:path>
                <a:path w="972820" h="4351655">
                  <a:moveTo>
                    <a:pt x="66788" y="1169815"/>
                  </a:moveTo>
                  <a:lnTo>
                    <a:pt x="99171" y="1175887"/>
                  </a:lnTo>
                </a:path>
                <a:path w="972820" h="4351655">
                  <a:moveTo>
                    <a:pt x="132565" y="1181959"/>
                  </a:moveTo>
                  <a:lnTo>
                    <a:pt x="165960" y="1188030"/>
                  </a:lnTo>
                </a:path>
                <a:path w="972820" h="4351655">
                  <a:moveTo>
                    <a:pt x="198342" y="1194102"/>
                  </a:moveTo>
                  <a:lnTo>
                    <a:pt x="231736" y="1199162"/>
                  </a:lnTo>
                </a:path>
                <a:path w="972820" h="4351655">
                  <a:moveTo>
                    <a:pt x="0" y="1199162"/>
                  </a:moveTo>
                  <a:lnTo>
                    <a:pt x="33394" y="1194102"/>
                  </a:lnTo>
                </a:path>
                <a:path w="972820" h="4351655">
                  <a:moveTo>
                    <a:pt x="66788" y="1188030"/>
                  </a:moveTo>
                  <a:lnTo>
                    <a:pt x="99171" y="1181959"/>
                  </a:lnTo>
                </a:path>
                <a:path w="972820" h="4351655">
                  <a:moveTo>
                    <a:pt x="132565" y="1175887"/>
                  </a:moveTo>
                  <a:lnTo>
                    <a:pt x="165960" y="1169815"/>
                  </a:lnTo>
                </a:path>
                <a:path w="972820" h="4351655">
                  <a:moveTo>
                    <a:pt x="198342" y="1163744"/>
                  </a:moveTo>
                  <a:lnTo>
                    <a:pt x="231736" y="1158684"/>
                  </a:lnTo>
                </a:path>
                <a:path w="972820" h="4351655">
                  <a:moveTo>
                    <a:pt x="0" y="1199162"/>
                  </a:moveTo>
                  <a:lnTo>
                    <a:pt x="41490" y="1199162"/>
                  </a:lnTo>
                </a:path>
                <a:path w="972820" h="4351655">
                  <a:moveTo>
                    <a:pt x="0" y="1158684"/>
                  </a:moveTo>
                  <a:lnTo>
                    <a:pt x="0" y="1108086"/>
                  </a:lnTo>
                </a:path>
                <a:path w="972820" h="4351655">
                  <a:moveTo>
                    <a:pt x="0" y="620326"/>
                  </a:moveTo>
                  <a:lnTo>
                    <a:pt x="0" y="578836"/>
                  </a:lnTo>
                  <a:lnTo>
                    <a:pt x="32382" y="578836"/>
                  </a:lnTo>
                </a:path>
                <a:path w="972820" h="4351655">
                  <a:moveTo>
                    <a:pt x="65776" y="578836"/>
                  </a:moveTo>
                  <a:lnTo>
                    <a:pt x="99171" y="578836"/>
                  </a:lnTo>
                </a:path>
                <a:path w="972820" h="4351655">
                  <a:moveTo>
                    <a:pt x="132565" y="578836"/>
                  </a:moveTo>
                  <a:lnTo>
                    <a:pt x="166971" y="578836"/>
                  </a:lnTo>
                </a:path>
                <a:path w="972820" h="4351655">
                  <a:moveTo>
                    <a:pt x="200366" y="578836"/>
                  </a:moveTo>
                  <a:lnTo>
                    <a:pt x="231736" y="578836"/>
                  </a:lnTo>
                  <a:lnTo>
                    <a:pt x="231736" y="620326"/>
                  </a:lnTo>
                  <a:lnTo>
                    <a:pt x="200366" y="620326"/>
                  </a:lnTo>
                </a:path>
                <a:path w="972820" h="4351655">
                  <a:moveTo>
                    <a:pt x="166971" y="620326"/>
                  </a:moveTo>
                  <a:lnTo>
                    <a:pt x="132565" y="620326"/>
                  </a:lnTo>
                </a:path>
                <a:path w="972820" h="4351655">
                  <a:moveTo>
                    <a:pt x="99171" y="620326"/>
                  </a:moveTo>
                  <a:lnTo>
                    <a:pt x="65776" y="620326"/>
                  </a:lnTo>
                </a:path>
                <a:path w="972820" h="4351655">
                  <a:moveTo>
                    <a:pt x="32382" y="620326"/>
                  </a:moveTo>
                  <a:lnTo>
                    <a:pt x="0" y="620326"/>
                  </a:lnTo>
                </a:path>
                <a:path w="972820" h="4351655">
                  <a:moveTo>
                    <a:pt x="0" y="578836"/>
                  </a:moveTo>
                  <a:lnTo>
                    <a:pt x="33394" y="584907"/>
                  </a:lnTo>
                </a:path>
                <a:path w="972820" h="4351655">
                  <a:moveTo>
                    <a:pt x="66788" y="590979"/>
                  </a:moveTo>
                  <a:lnTo>
                    <a:pt x="99171" y="597051"/>
                  </a:lnTo>
                </a:path>
                <a:path w="972820" h="4351655">
                  <a:moveTo>
                    <a:pt x="132565" y="603123"/>
                  </a:moveTo>
                  <a:lnTo>
                    <a:pt x="165960" y="608182"/>
                  </a:lnTo>
                </a:path>
                <a:path w="972820" h="4351655">
                  <a:moveTo>
                    <a:pt x="198342" y="614254"/>
                  </a:moveTo>
                  <a:lnTo>
                    <a:pt x="231736" y="620326"/>
                  </a:lnTo>
                </a:path>
                <a:path w="972820" h="4351655">
                  <a:moveTo>
                    <a:pt x="0" y="620326"/>
                  </a:moveTo>
                  <a:lnTo>
                    <a:pt x="33394" y="614254"/>
                  </a:lnTo>
                </a:path>
                <a:path w="972820" h="4351655">
                  <a:moveTo>
                    <a:pt x="66788" y="608182"/>
                  </a:moveTo>
                  <a:lnTo>
                    <a:pt x="99171" y="603123"/>
                  </a:lnTo>
                </a:path>
                <a:path w="972820" h="4351655">
                  <a:moveTo>
                    <a:pt x="132565" y="597051"/>
                  </a:moveTo>
                  <a:lnTo>
                    <a:pt x="165960" y="590979"/>
                  </a:lnTo>
                </a:path>
                <a:path w="972820" h="4351655">
                  <a:moveTo>
                    <a:pt x="198342" y="584907"/>
                  </a:moveTo>
                  <a:lnTo>
                    <a:pt x="231736" y="578836"/>
                  </a:lnTo>
                </a:path>
                <a:path w="972820" h="4351655">
                  <a:moveTo>
                    <a:pt x="0" y="41490"/>
                  </a:moveTo>
                  <a:lnTo>
                    <a:pt x="0" y="0"/>
                  </a:lnTo>
                  <a:lnTo>
                    <a:pt x="32382" y="0"/>
                  </a:lnTo>
                </a:path>
                <a:path w="972820" h="4351655">
                  <a:moveTo>
                    <a:pt x="65776" y="0"/>
                  </a:moveTo>
                  <a:lnTo>
                    <a:pt x="99171" y="0"/>
                  </a:lnTo>
                </a:path>
                <a:path w="972820" h="4351655">
                  <a:moveTo>
                    <a:pt x="132565" y="0"/>
                  </a:moveTo>
                  <a:lnTo>
                    <a:pt x="166971" y="0"/>
                  </a:lnTo>
                </a:path>
                <a:path w="972820" h="4351655">
                  <a:moveTo>
                    <a:pt x="200366" y="0"/>
                  </a:moveTo>
                  <a:lnTo>
                    <a:pt x="231736" y="0"/>
                  </a:lnTo>
                  <a:lnTo>
                    <a:pt x="231736" y="41490"/>
                  </a:lnTo>
                  <a:lnTo>
                    <a:pt x="200366" y="41490"/>
                  </a:lnTo>
                </a:path>
                <a:path w="972820" h="4351655">
                  <a:moveTo>
                    <a:pt x="166971" y="41490"/>
                  </a:moveTo>
                  <a:lnTo>
                    <a:pt x="132565" y="41490"/>
                  </a:lnTo>
                </a:path>
                <a:path w="972820" h="4351655">
                  <a:moveTo>
                    <a:pt x="99171" y="41490"/>
                  </a:moveTo>
                  <a:lnTo>
                    <a:pt x="65776" y="41490"/>
                  </a:lnTo>
                </a:path>
                <a:path w="972820" h="4351655">
                  <a:moveTo>
                    <a:pt x="32382" y="41490"/>
                  </a:moveTo>
                  <a:lnTo>
                    <a:pt x="0" y="41490"/>
                  </a:lnTo>
                </a:path>
                <a:path w="972820" h="4351655">
                  <a:moveTo>
                    <a:pt x="0" y="0"/>
                  </a:moveTo>
                  <a:lnTo>
                    <a:pt x="33394" y="6071"/>
                  </a:lnTo>
                </a:path>
                <a:path w="972820" h="4351655">
                  <a:moveTo>
                    <a:pt x="66788" y="12143"/>
                  </a:moveTo>
                  <a:lnTo>
                    <a:pt x="99171" y="17203"/>
                  </a:lnTo>
                </a:path>
                <a:path w="972820" h="4351655">
                  <a:moveTo>
                    <a:pt x="132565" y="23274"/>
                  </a:moveTo>
                  <a:lnTo>
                    <a:pt x="165960" y="29346"/>
                  </a:lnTo>
                </a:path>
                <a:path w="972820" h="4351655">
                  <a:moveTo>
                    <a:pt x="198342" y="35418"/>
                  </a:moveTo>
                  <a:lnTo>
                    <a:pt x="231736" y="41490"/>
                  </a:lnTo>
                </a:path>
                <a:path w="972820" h="4351655">
                  <a:moveTo>
                    <a:pt x="0" y="41490"/>
                  </a:moveTo>
                  <a:lnTo>
                    <a:pt x="33394" y="35418"/>
                  </a:lnTo>
                </a:path>
                <a:path w="972820" h="4351655">
                  <a:moveTo>
                    <a:pt x="66788" y="29346"/>
                  </a:moveTo>
                  <a:lnTo>
                    <a:pt x="99171" y="23274"/>
                  </a:lnTo>
                </a:path>
                <a:path w="972820" h="4351655">
                  <a:moveTo>
                    <a:pt x="132565" y="17203"/>
                  </a:moveTo>
                  <a:lnTo>
                    <a:pt x="165960" y="12143"/>
                  </a:lnTo>
                </a:path>
                <a:path w="972820" h="4351655">
                  <a:moveTo>
                    <a:pt x="198342" y="6071"/>
                  </a:moveTo>
                  <a:lnTo>
                    <a:pt x="231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5" name="object 1855"/>
            <p:cNvSpPr/>
            <p:nvPr/>
          </p:nvSpPr>
          <p:spPr>
            <a:xfrm>
              <a:off x="7792700" y="1346569"/>
              <a:ext cx="41910" cy="1117600"/>
            </a:xfrm>
            <a:custGeom>
              <a:avLst/>
              <a:gdLst/>
              <a:ahLst/>
              <a:cxnLst/>
              <a:rect l="l" t="t" r="r" b="b"/>
              <a:pathLst>
                <a:path w="41909" h="1117600">
                  <a:moveTo>
                    <a:pt x="0" y="0"/>
                  </a:moveTo>
                  <a:lnTo>
                    <a:pt x="0" y="1033202"/>
                  </a:lnTo>
                </a:path>
                <a:path w="41909" h="1117600">
                  <a:moveTo>
                    <a:pt x="41490" y="0"/>
                  </a:moveTo>
                  <a:lnTo>
                    <a:pt x="41490" y="1117194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6" name="object 1856"/>
            <p:cNvSpPr/>
            <p:nvPr/>
          </p:nvSpPr>
          <p:spPr>
            <a:xfrm>
              <a:off x="8583034" y="1305079"/>
              <a:ext cx="4305935" cy="236220"/>
            </a:xfrm>
            <a:custGeom>
              <a:avLst/>
              <a:gdLst/>
              <a:ahLst/>
              <a:cxnLst/>
              <a:rect l="l" t="t" r="r" b="b"/>
              <a:pathLst>
                <a:path w="4305934" h="236219">
                  <a:moveTo>
                    <a:pt x="4074116" y="41490"/>
                  </a:moveTo>
                  <a:lnTo>
                    <a:pt x="4074116" y="0"/>
                  </a:lnTo>
                  <a:lnTo>
                    <a:pt x="4105486" y="0"/>
                  </a:lnTo>
                </a:path>
                <a:path w="4305934" h="236219">
                  <a:moveTo>
                    <a:pt x="4139893" y="0"/>
                  </a:moveTo>
                  <a:lnTo>
                    <a:pt x="4173287" y="0"/>
                  </a:lnTo>
                </a:path>
                <a:path w="4305934" h="236219">
                  <a:moveTo>
                    <a:pt x="4206681" y="0"/>
                  </a:moveTo>
                  <a:lnTo>
                    <a:pt x="4240076" y="0"/>
                  </a:lnTo>
                </a:path>
                <a:path w="4305934" h="236219">
                  <a:moveTo>
                    <a:pt x="4274482" y="0"/>
                  </a:moveTo>
                  <a:lnTo>
                    <a:pt x="4305853" y="0"/>
                  </a:lnTo>
                  <a:lnTo>
                    <a:pt x="4305853" y="41490"/>
                  </a:lnTo>
                  <a:lnTo>
                    <a:pt x="4274482" y="41490"/>
                  </a:lnTo>
                </a:path>
                <a:path w="4305934" h="236219">
                  <a:moveTo>
                    <a:pt x="4240076" y="41490"/>
                  </a:moveTo>
                  <a:lnTo>
                    <a:pt x="4206681" y="41490"/>
                  </a:lnTo>
                </a:path>
                <a:path w="4305934" h="236219">
                  <a:moveTo>
                    <a:pt x="4173287" y="41490"/>
                  </a:moveTo>
                  <a:lnTo>
                    <a:pt x="4139893" y="41490"/>
                  </a:lnTo>
                </a:path>
                <a:path w="4305934" h="236219">
                  <a:moveTo>
                    <a:pt x="4105486" y="41490"/>
                  </a:moveTo>
                  <a:lnTo>
                    <a:pt x="4074116" y="41490"/>
                  </a:lnTo>
                </a:path>
                <a:path w="4305934" h="236219">
                  <a:moveTo>
                    <a:pt x="4074116" y="0"/>
                  </a:moveTo>
                  <a:lnTo>
                    <a:pt x="4107510" y="6071"/>
                  </a:lnTo>
                </a:path>
                <a:path w="4305934" h="236219">
                  <a:moveTo>
                    <a:pt x="4139893" y="12143"/>
                  </a:moveTo>
                  <a:lnTo>
                    <a:pt x="4173287" y="17203"/>
                  </a:lnTo>
                </a:path>
                <a:path w="4305934" h="236219">
                  <a:moveTo>
                    <a:pt x="4206681" y="23274"/>
                  </a:moveTo>
                  <a:lnTo>
                    <a:pt x="4240076" y="29346"/>
                  </a:lnTo>
                </a:path>
                <a:path w="4305934" h="236219">
                  <a:moveTo>
                    <a:pt x="4272458" y="35418"/>
                  </a:moveTo>
                  <a:lnTo>
                    <a:pt x="4305853" y="41490"/>
                  </a:lnTo>
                </a:path>
                <a:path w="4305934" h="236219">
                  <a:moveTo>
                    <a:pt x="4074116" y="41490"/>
                  </a:moveTo>
                  <a:lnTo>
                    <a:pt x="4107510" y="35418"/>
                  </a:lnTo>
                </a:path>
                <a:path w="4305934" h="236219">
                  <a:moveTo>
                    <a:pt x="4139893" y="29346"/>
                  </a:moveTo>
                  <a:lnTo>
                    <a:pt x="4173287" y="23274"/>
                  </a:lnTo>
                </a:path>
                <a:path w="4305934" h="236219">
                  <a:moveTo>
                    <a:pt x="4206681" y="17203"/>
                  </a:moveTo>
                  <a:lnTo>
                    <a:pt x="4240076" y="12143"/>
                  </a:lnTo>
                </a:path>
                <a:path w="4305934" h="236219">
                  <a:moveTo>
                    <a:pt x="4272458" y="6071"/>
                  </a:moveTo>
                  <a:lnTo>
                    <a:pt x="4305853" y="0"/>
                  </a:lnTo>
                </a:path>
                <a:path w="4305934" h="236219">
                  <a:moveTo>
                    <a:pt x="0" y="4047"/>
                  </a:moveTo>
                  <a:lnTo>
                    <a:pt x="41490" y="4047"/>
                  </a:lnTo>
                  <a:lnTo>
                    <a:pt x="41490" y="35418"/>
                  </a:lnTo>
                </a:path>
                <a:path w="4305934" h="236219">
                  <a:moveTo>
                    <a:pt x="41490" y="69824"/>
                  </a:moveTo>
                  <a:lnTo>
                    <a:pt x="41490" y="103219"/>
                  </a:lnTo>
                </a:path>
                <a:path w="4305934" h="236219">
                  <a:moveTo>
                    <a:pt x="41490" y="136613"/>
                  </a:moveTo>
                  <a:lnTo>
                    <a:pt x="41490" y="170007"/>
                  </a:lnTo>
                </a:path>
                <a:path w="4305934" h="236219">
                  <a:moveTo>
                    <a:pt x="41490" y="204414"/>
                  </a:moveTo>
                  <a:lnTo>
                    <a:pt x="41490" y="235784"/>
                  </a:lnTo>
                  <a:lnTo>
                    <a:pt x="0" y="235784"/>
                  </a:lnTo>
                  <a:lnTo>
                    <a:pt x="0" y="204414"/>
                  </a:lnTo>
                </a:path>
                <a:path w="4305934" h="236219">
                  <a:moveTo>
                    <a:pt x="0" y="170007"/>
                  </a:moveTo>
                  <a:lnTo>
                    <a:pt x="0" y="136613"/>
                  </a:lnTo>
                </a:path>
                <a:path w="4305934" h="236219">
                  <a:moveTo>
                    <a:pt x="0" y="103219"/>
                  </a:moveTo>
                  <a:lnTo>
                    <a:pt x="0" y="69824"/>
                  </a:lnTo>
                </a:path>
                <a:path w="4305934" h="236219">
                  <a:moveTo>
                    <a:pt x="0" y="35418"/>
                  </a:moveTo>
                  <a:lnTo>
                    <a:pt x="0" y="4047"/>
                  </a:lnTo>
                </a:path>
                <a:path w="4305934" h="236219">
                  <a:moveTo>
                    <a:pt x="41490" y="4047"/>
                  </a:moveTo>
                  <a:lnTo>
                    <a:pt x="35418" y="37442"/>
                  </a:lnTo>
                </a:path>
                <a:path w="4305934" h="236219">
                  <a:moveTo>
                    <a:pt x="29346" y="69824"/>
                  </a:moveTo>
                  <a:lnTo>
                    <a:pt x="23274" y="103219"/>
                  </a:lnTo>
                </a:path>
                <a:path w="4305934" h="236219">
                  <a:moveTo>
                    <a:pt x="17203" y="136613"/>
                  </a:moveTo>
                  <a:lnTo>
                    <a:pt x="12143" y="170007"/>
                  </a:lnTo>
                </a:path>
                <a:path w="4305934" h="236219">
                  <a:moveTo>
                    <a:pt x="6071" y="202390"/>
                  </a:moveTo>
                  <a:lnTo>
                    <a:pt x="0" y="235784"/>
                  </a:lnTo>
                </a:path>
                <a:path w="4305934" h="236219">
                  <a:moveTo>
                    <a:pt x="0" y="4047"/>
                  </a:moveTo>
                  <a:lnTo>
                    <a:pt x="6071" y="37442"/>
                  </a:lnTo>
                </a:path>
                <a:path w="4305934" h="236219">
                  <a:moveTo>
                    <a:pt x="12143" y="69824"/>
                  </a:moveTo>
                  <a:lnTo>
                    <a:pt x="17203" y="103219"/>
                  </a:lnTo>
                </a:path>
                <a:path w="4305934" h="236219">
                  <a:moveTo>
                    <a:pt x="23274" y="136613"/>
                  </a:moveTo>
                  <a:lnTo>
                    <a:pt x="29346" y="170007"/>
                  </a:lnTo>
                </a:path>
                <a:path w="4305934" h="236219">
                  <a:moveTo>
                    <a:pt x="35418" y="202390"/>
                  </a:moveTo>
                  <a:lnTo>
                    <a:pt x="41490" y="235784"/>
                  </a:lnTo>
                </a:path>
                <a:path w="4305934" h="236219">
                  <a:moveTo>
                    <a:pt x="578836" y="4047"/>
                  </a:moveTo>
                  <a:lnTo>
                    <a:pt x="620326" y="4047"/>
                  </a:lnTo>
                  <a:lnTo>
                    <a:pt x="620326" y="35418"/>
                  </a:lnTo>
                </a:path>
                <a:path w="4305934" h="236219">
                  <a:moveTo>
                    <a:pt x="620326" y="69824"/>
                  </a:moveTo>
                  <a:lnTo>
                    <a:pt x="620326" y="103219"/>
                  </a:lnTo>
                </a:path>
                <a:path w="4305934" h="236219">
                  <a:moveTo>
                    <a:pt x="620326" y="136613"/>
                  </a:moveTo>
                  <a:lnTo>
                    <a:pt x="620326" y="170007"/>
                  </a:lnTo>
                </a:path>
                <a:path w="4305934" h="236219">
                  <a:moveTo>
                    <a:pt x="620326" y="204414"/>
                  </a:moveTo>
                  <a:lnTo>
                    <a:pt x="620326" y="235784"/>
                  </a:lnTo>
                  <a:lnTo>
                    <a:pt x="578836" y="235784"/>
                  </a:lnTo>
                  <a:lnTo>
                    <a:pt x="578836" y="204414"/>
                  </a:lnTo>
                </a:path>
                <a:path w="4305934" h="236219">
                  <a:moveTo>
                    <a:pt x="578836" y="170007"/>
                  </a:moveTo>
                  <a:lnTo>
                    <a:pt x="578836" y="136613"/>
                  </a:lnTo>
                </a:path>
                <a:path w="4305934" h="236219">
                  <a:moveTo>
                    <a:pt x="578836" y="103219"/>
                  </a:moveTo>
                  <a:lnTo>
                    <a:pt x="578836" y="69824"/>
                  </a:lnTo>
                </a:path>
                <a:path w="4305934" h="236219">
                  <a:moveTo>
                    <a:pt x="578836" y="35418"/>
                  </a:moveTo>
                  <a:lnTo>
                    <a:pt x="578836" y="4047"/>
                  </a:lnTo>
                </a:path>
                <a:path w="4305934" h="236219">
                  <a:moveTo>
                    <a:pt x="620326" y="4047"/>
                  </a:moveTo>
                  <a:lnTo>
                    <a:pt x="614254" y="37442"/>
                  </a:lnTo>
                </a:path>
                <a:path w="4305934" h="236219">
                  <a:moveTo>
                    <a:pt x="608182" y="69824"/>
                  </a:moveTo>
                  <a:lnTo>
                    <a:pt x="603123" y="103219"/>
                  </a:lnTo>
                </a:path>
                <a:path w="4305934" h="236219">
                  <a:moveTo>
                    <a:pt x="597051" y="136613"/>
                  </a:moveTo>
                  <a:lnTo>
                    <a:pt x="590979" y="170007"/>
                  </a:lnTo>
                </a:path>
                <a:path w="4305934" h="236219">
                  <a:moveTo>
                    <a:pt x="584907" y="202390"/>
                  </a:moveTo>
                  <a:lnTo>
                    <a:pt x="578836" y="235784"/>
                  </a:lnTo>
                </a:path>
                <a:path w="4305934" h="236219">
                  <a:moveTo>
                    <a:pt x="578836" y="4047"/>
                  </a:moveTo>
                  <a:lnTo>
                    <a:pt x="584907" y="37442"/>
                  </a:lnTo>
                </a:path>
                <a:path w="4305934" h="236219">
                  <a:moveTo>
                    <a:pt x="590979" y="69824"/>
                  </a:moveTo>
                  <a:lnTo>
                    <a:pt x="597051" y="103219"/>
                  </a:lnTo>
                </a:path>
                <a:path w="4305934" h="236219">
                  <a:moveTo>
                    <a:pt x="603123" y="136613"/>
                  </a:moveTo>
                  <a:lnTo>
                    <a:pt x="608182" y="170007"/>
                  </a:lnTo>
                </a:path>
                <a:path w="4305934" h="236219">
                  <a:moveTo>
                    <a:pt x="614254" y="202390"/>
                  </a:moveTo>
                  <a:lnTo>
                    <a:pt x="620326" y="235784"/>
                  </a:lnTo>
                </a:path>
                <a:path w="4305934" h="236219">
                  <a:moveTo>
                    <a:pt x="1157672" y="4047"/>
                  </a:moveTo>
                  <a:lnTo>
                    <a:pt x="1199162" y="4047"/>
                  </a:lnTo>
                  <a:lnTo>
                    <a:pt x="1199162" y="35418"/>
                  </a:lnTo>
                </a:path>
                <a:path w="4305934" h="236219">
                  <a:moveTo>
                    <a:pt x="1199162" y="69824"/>
                  </a:moveTo>
                  <a:lnTo>
                    <a:pt x="1199162" y="103219"/>
                  </a:lnTo>
                </a:path>
                <a:path w="4305934" h="236219">
                  <a:moveTo>
                    <a:pt x="1199162" y="136613"/>
                  </a:moveTo>
                  <a:lnTo>
                    <a:pt x="1199162" y="170007"/>
                  </a:lnTo>
                </a:path>
                <a:path w="4305934" h="236219">
                  <a:moveTo>
                    <a:pt x="1199162" y="204414"/>
                  </a:moveTo>
                  <a:lnTo>
                    <a:pt x="1199162" y="235784"/>
                  </a:lnTo>
                  <a:lnTo>
                    <a:pt x="1157672" y="235784"/>
                  </a:lnTo>
                  <a:lnTo>
                    <a:pt x="1157672" y="204414"/>
                  </a:lnTo>
                </a:path>
                <a:path w="4305934" h="236219">
                  <a:moveTo>
                    <a:pt x="1157672" y="170007"/>
                  </a:moveTo>
                  <a:lnTo>
                    <a:pt x="1157672" y="136613"/>
                  </a:lnTo>
                </a:path>
                <a:path w="4305934" h="236219">
                  <a:moveTo>
                    <a:pt x="1157672" y="103219"/>
                  </a:moveTo>
                  <a:lnTo>
                    <a:pt x="1157672" y="69824"/>
                  </a:lnTo>
                </a:path>
                <a:path w="4305934" h="236219">
                  <a:moveTo>
                    <a:pt x="1157672" y="35418"/>
                  </a:moveTo>
                  <a:lnTo>
                    <a:pt x="1157672" y="4047"/>
                  </a:lnTo>
                </a:path>
                <a:path w="4305934" h="236219">
                  <a:moveTo>
                    <a:pt x="1199162" y="4047"/>
                  </a:moveTo>
                  <a:lnTo>
                    <a:pt x="1193090" y="37442"/>
                  </a:lnTo>
                </a:path>
                <a:path w="4305934" h="236219">
                  <a:moveTo>
                    <a:pt x="1188030" y="69824"/>
                  </a:moveTo>
                  <a:lnTo>
                    <a:pt x="1181959" y="103219"/>
                  </a:lnTo>
                </a:path>
                <a:path w="4305934" h="236219">
                  <a:moveTo>
                    <a:pt x="1175887" y="136613"/>
                  </a:moveTo>
                  <a:lnTo>
                    <a:pt x="1169815" y="170007"/>
                  </a:lnTo>
                </a:path>
                <a:path w="4305934" h="236219">
                  <a:moveTo>
                    <a:pt x="1163744" y="202390"/>
                  </a:moveTo>
                  <a:lnTo>
                    <a:pt x="1157672" y="235784"/>
                  </a:lnTo>
                </a:path>
                <a:path w="4305934" h="236219">
                  <a:moveTo>
                    <a:pt x="1157672" y="4047"/>
                  </a:moveTo>
                  <a:lnTo>
                    <a:pt x="1163744" y="37442"/>
                  </a:lnTo>
                </a:path>
                <a:path w="4305934" h="236219">
                  <a:moveTo>
                    <a:pt x="1169815" y="69824"/>
                  </a:moveTo>
                  <a:lnTo>
                    <a:pt x="1175887" y="103219"/>
                  </a:lnTo>
                </a:path>
                <a:path w="4305934" h="236219">
                  <a:moveTo>
                    <a:pt x="1181959" y="136613"/>
                  </a:moveTo>
                  <a:lnTo>
                    <a:pt x="1188030" y="170007"/>
                  </a:lnTo>
                </a:path>
                <a:path w="4305934" h="236219">
                  <a:moveTo>
                    <a:pt x="1193090" y="202390"/>
                  </a:moveTo>
                  <a:lnTo>
                    <a:pt x="1199162" y="235784"/>
                  </a:lnTo>
                </a:path>
                <a:path w="4305934" h="236219">
                  <a:moveTo>
                    <a:pt x="1737520" y="4047"/>
                  </a:moveTo>
                  <a:lnTo>
                    <a:pt x="1779010" y="4047"/>
                  </a:lnTo>
                  <a:lnTo>
                    <a:pt x="1779010" y="35418"/>
                  </a:lnTo>
                </a:path>
                <a:path w="4305934" h="236219">
                  <a:moveTo>
                    <a:pt x="1779010" y="69824"/>
                  </a:moveTo>
                  <a:lnTo>
                    <a:pt x="1779010" y="103219"/>
                  </a:lnTo>
                </a:path>
                <a:path w="4305934" h="236219">
                  <a:moveTo>
                    <a:pt x="1779010" y="136613"/>
                  </a:moveTo>
                  <a:lnTo>
                    <a:pt x="1779010" y="170007"/>
                  </a:lnTo>
                </a:path>
                <a:path w="4305934" h="236219">
                  <a:moveTo>
                    <a:pt x="1779010" y="204414"/>
                  </a:moveTo>
                  <a:lnTo>
                    <a:pt x="1779010" y="235784"/>
                  </a:lnTo>
                  <a:lnTo>
                    <a:pt x="1737520" y="235784"/>
                  </a:lnTo>
                  <a:lnTo>
                    <a:pt x="1737520" y="204414"/>
                  </a:lnTo>
                </a:path>
                <a:path w="4305934" h="236219">
                  <a:moveTo>
                    <a:pt x="1737520" y="170007"/>
                  </a:moveTo>
                  <a:lnTo>
                    <a:pt x="1737520" y="136613"/>
                  </a:lnTo>
                </a:path>
                <a:path w="4305934" h="236219">
                  <a:moveTo>
                    <a:pt x="1737520" y="103219"/>
                  </a:moveTo>
                  <a:lnTo>
                    <a:pt x="1737520" y="69824"/>
                  </a:lnTo>
                </a:path>
                <a:path w="4305934" h="236219">
                  <a:moveTo>
                    <a:pt x="1737520" y="35418"/>
                  </a:moveTo>
                  <a:lnTo>
                    <a:pt x="1737520" y="4047"/>
                  </a:lnTo>
                </a:path>
                <a:path w="4305934" h="236219">
                  <a:moveTo>
                    <a:pt x="1779010" y="4047"/>
                  </a:moveTo>
                  <a:lnTo>
                    <a:pt x="1772938" y="37442"/>
                  </a:lnTo>
                </a:path>
                <a:path w="4305934" h="236219">
                  <a:moveTo>
                    <a:pt x="1766867" y="69824"/>
                  </a:moveTo>
                  <a:lnTo>
                    <a:pt x="1760795" y="103219"/>
                  </a:lnTo>
                </a:path>
                <a:path w="4305934" h="236219">
                  <a:moveTo>
                    <a:pt x="1754723" y="136613"/>
                  </a:moveTo>
                  <a:lnTo>
                    <a:pt x="1748651" y="170007"/>
                  </a:lnTo>
                </a:path>
                <a:path w="4305934" h="236219">
                  <a:moveTo>
                    <a:pt x="1742580" y="202390"/>
                  </a:moveTo>
                  <a:lnTo>
                    <a:pt x="1737520" y="235784"/>
                  </a:lnTo>
                </a:path>
                <a:path w="4305934" h="236219">
                  <a:moveTo>
                    <a:pt x="1737520" y="4047"/>
                  </a:moveTo>
                  <a:lnTo>
                    <a:pt x="1742580" y="37442"/>
                  </a:lnTo>
                </a:path>
                <a:path w="4305934" h="236219">
                  <a:moveTo>
                    <a:pt x="1748651" y="69824"/>
                  </a:moveTo>
                  <a:lnTo>
                    <a:pt x="1754723" y="103219"/>
                  </a:lnTo>
                </a:path>
                <a:path w="4305934" h="236219">
                  <a:moveTo>
                    <a:pt x="1760795" y="136613"/>
                  </a:moveTo>
                  <a:lnTo>
                    <a:pt x="1766867" y="170007"/>
                  </a:lnTo>
                </a:path>
                <a:path w="4305934" h="236219">
                  <a:moveTo>
                    <a:pt x="1772938" y="202390"/>
                  </a:moveTo>
                  <a:lnTo>
                    <a:pt x="1779010" y="235784"/>
                  </a:lnTo>
                </a:path>
                <a:path w="4305934" h="236219">
                  <a:moveTo>
                    <a:pt x="2316356" y="4047"/>
                  </a:moveTo>
                  <a:lnTo>
                    <a:pt x="2357846" y="4047"/>
                  </a:lnTo>
                  <a:lnTo>
                    <a:pt x="2357846" y="35418"/>
                  </a:lnTo>
                </a:path>
                <a:path w="4305934" h="236219">
                  <a:moveTo>
                    <a:pt x="2357846" y="69824"/>
                  </a:moveTo>
                  <a:lnTo>
                    <a:pt x="2357846" y="103219"/>
                  </a:lnTo>
                </a:path>
                <a:path w="4305934" h="236219">
                  <a:moveTo>
                    <a:pt x="2357846" y="136613"/>
                  </a:moveTo>
                  <a:lnTo>
                    <a:pt x="2357846" y="170007"/>
                  </a:lnTo>
                </a:path>
                <a:path w="4305934" h="236219">
                  <a:moveTo>
                    <a:pt x="2357846" y="204414"/>
                  </a:moveTo>
                  <a:lnTo>
                    <a:pt x="2357846" y="235784"/>
                  </a:lnTo>
                  <a:lnTo>
                    <a:pt x="2316356" y="235784"/>
                  </a:lnTo>
                  <a:lnTo>
                    <a:pt x="2316356" y="204414"/>
                  </a:lnTo>
                </a:path>
                <a:path w="4305934" h="236219">
                  <a:moveTo>
                    <a:pt x="2316356" y="170007"/>
                  </a:moveTo>
                  <a:lnTo>
                    <a:pt x="2316356" y="136613"/>
                  </a:lnTo>
                </a:path>
                <a:path w="4305934" h="236219">
                  <a:moveTo>
                    <a:pt x="2316356" y="103219"/>
                  </a:moveTo>
                  <a:lnTo>
                    <a:pt x="2316356" y="69824"/>
                  </a:lnTo>
                </a:path>
                <a:path w="4305934" h="236219">
                  <a:moveTo>
                    <a:pt x="2316356" y="35418"/>
                  </a:moveTo>
                  <a:lnTo>
                    <a:pt x="2316356" y="4047"/>
                  </a:lnTo>
                </a:path>
                <a:path w="4305934" h="236219">
                  <a:moveTo>
                    <a:pt x="2357846" y="4047"/>
                  </a:moveTo>
                  <a:lnTo>
                    <a:pt x="2351774" y="37442"/>
                  </a:lnTo>
                </a:path>
                <a:path w="4305934" h="236219">
                  <a:moveTo>
                    <a:pt x="2345703" y="69824"/>
                  </a:moveTo>
                  <a:lnTo>
                    <a:pt x="2339631" y="103219"/>
                  </a:lnTo>
                </a:path>
                <a:path w="4305934" h="236219">
                  <a:moveTo>
                    <a:pt x="2333559" y="136613"/>
                  </a:moveTo>
                  <a:lnTo>
                    <a:pt x="2328500" y="170007"/>
                  </a:lnTo>
                </a:path>
                <a:path w="4305934" h="236219">
                  <a:moveTo>
                    <a:pt x="2322428" y="202390"/>
                  </a:moveTo>
                  <a:lnTo>
                    <a:pt x="2316356" y="235784"/>
                  </a:lnTo>
                </a:path>
                <a:path w="4305934" h="236219">
                  <a:moveTo>
                    <a:pt x="2316356" y="4047"/>
                  </a:moveTo>
                  <a:lnTo>
                    <a:pt x="2322428" y="37442"/>
                  </a:lnTo>
                </a:path>
                <a:path w="4305934" h="236219">
                  <a:moveTo>
                    <a:pt x="2328500" y="69824"/>
                  </a:moveTo>
                  <a:lnTo>
                    <a:pt x="2333559" y="103219"/>
                  </a:lnTo>
                </a:path>
                <a:path w="4305934" h="236219">
                  <a:moveTo>
                    <a:pt x="2339631" y="136613"/>
                  </a:moveTo>
                  <a:lnTo>
                    <a:pt x="2345703" y="170007"/>
                  </a:lnTo>
                </a:path>
                <a:path w="4305934" h="236219">
                  <a:moveTo>
                    <a:pt x="2351774" y="202390"/>
                  </a:moveTo>
                  <a:lnTo>
                    <a:pt x="2357846" y="235784"/>
                  </a:lnTo>
                </a:path>
                <a:path w="4305934" h="236219">
                  <a:moveTo>
                    <a:pt x="2895192" y="4047"/>
                  </a:moveTo>
                  <a:lnTo>
                    <a:pt x="2936682" y="4047"/>
                  </a:lnTo>
                  <a:lnTo>
                    <a:pt x="2936682" y="35418"/>
                  </a:lnTo>
                </a:path>
                <a:path w="4305934" h="236219">
                  <a:moveTo>
                    <a:pt x="2936682" y="69824"/>
                  </a:moveTo>
                  <a:lnTo>
                    <a:pt x="2936682" y="103219"/>
                  </a:lnTo>
                </a:path>
                <a:path w="4305934" h="236219">
                  <a:moveTo>
                    <a:pt x="2936682" y="136613"/>
                  </a:moveTo>
                  <a:lnTo>
                    <a:pt x="2936682" y="170007"/>
                  </a:lnTo>
                </a:path>
                <a:path w="4305934" h="236219">
                  <a:moveTo>
                    <a:pt x="2936682" y="204414"/>
                  </a:moveTo>
                  <a:lnTo>
                    <a:pt x="2936682" y="235784"/>
                  </a:lnTo>
                  <a:lnTo>
                    <a:pt x="2895192" y="235784"/>
                  </a:lnTo>
                  <a:lnTo>
                    <a:pt x="2895192" y="204414"/>
                  </a:lnTo>
                </a:path>
                <a:path w="4305934" h="236219">
                  <a:moveTo>
                    <a:pt x="2895192" y="170007"/>
                  </a:moveTo>
                  <a:lnTo>
                    <a:pt x="2895192" y="136613"/>
                  </a:lnTo>
                </a:path>
                <a:path w="4305934" h="236219">
                  <a:moveTo>
                    <a:pt x="2895192" y="103219"/>
                  </a:moveTo>
                  <a:lnTo>
                    <a:pt x="2895192" y="69824"/>
                  </a:lnTo>
                </a:path>
                <a:path w="4305934" h="236219">
                  <a:moveTo>
                    <a:pt x="2895192" y="35418"/>
                  </a:moveTo>
                  <a:lnTo>
                    <a:pt x="2895192" y="4047"/>
                  </a:lnTo>
                </a:path>
                <a:path w="4305934" h="236219">
                  <a:moveTo>
                    <a:pt x="2936682" y="4047"/>
                  </a:moveTo>
                  <a:lnTo>
                    <a:pt x="2930611" y="37442"/>
                  </a:lnTo>
                </a:path>
                <a:path w="4305934" h="236219">
                  <a:moveTo>
                    <a:pt x="2924539" y="69824"/>
                  </a:moveTo>
                  <a:lnTo>
                    <a:pt x="2919479" y="103219"/>
                  </a:lnTo>
                </a:path>
                <a:path w="4305934" h="236219">
                  <a:moveTo>
                    <a:pt x="2913407" y="136613"/>
                  </a:moveTo>
                  <a:lnTo>
                    <a:pt x="2907336" y="170007"/>
                  </a:lnTo>
                </a:path>
                <a:path w="4305934" h="236219">
                  <a:moveTo>
                    <a:pt x="2901264" y="202390"/>
                  </a:moveTo>
                  <a:lnTo>
                    <a:pt x="2895192" y="235784"/>
                  </a:lnTo>
                </a:path>
                <a:path w="4305934" h="236219">
                  <a:moveTo>
                    <a:pt x="2895192" y="4047"/>
                  </a:moveTo>
                  <a:lnTo>
                    <a:pt x="2901264" y="37442"/>
                  </a:lnTo>
                </a:path>
                <a:path w="4305934" h="236219">
                  <a:moveTo>
                    <a:pt x="2907336" y="69824"/>
                  </a:moveTo>
                  <a:lnTo>
                    <a:pt x="2913407" y="103219"/>
                  </a:lnTo>
                </a:path>
                <a:path w="4305934" h="236219">
                  <a:moveTo>
                    <a:pt x="2919479" y="136613"/>
                  </a:moveTo>
                  <a:lnTo>
                    <a:pt x="2924539" y="170007"/>
                  </a:lnTo>
                </a:path>
                <a:path w="4305934" h="236219">
                  <a:moveTo>
                    <a:pt x="2930611" y="202390"/>
                  </a:moveTo>
                  <a:lnTo>
                    <a:pt x="2936682" y="235784"/>
                  </a:lnTo>
                </a:path>
                <a:path w="4305934" h="236219">
                  <a:moveTo>
                    <a:pt x="3474029" y="4047"/>
                  </a:moveTo>
                  <a:lnTo>
                    <a:pt x="3515519" y="4047"/>
                  </a:lnTo>
                  <a:lnTo>
                    <a:pt x="3515519" y="35418"/>
                  </a:lnTo>
                </a:path>
                <a:path w="4305934" h="236219">
                  <a:moveTo>
                    <a:pt x="3515519" y="69824"/>
                  </a:moveTo>
                  <a:lnTo>
                    <a:pt x="3515519" y="103219"/>
                  </a:lnTo>
                </a:path>
                <a:path w="4305934" h="236219">
                  <a:moveTo>
                    <a:pt x="3515519" y="136613"/>
                  </a:moveTo>
                  <a:lnTo>
                    <a:pt x="3515519" y="170007"/>
                  </a:lnTo>
                </a:path>
                <a:path w="4305934" h="236219">
                  <a:moveTo>
                    <a:pt x="3515519" y="204414"/>
                  </a:moveTo>
                  <a:lnTo>
                    <a:pt x="3515519" y="235784"/>
                  </a:lnTo>
                  <a:lnTo>
                    <a:pt x="3474029" y="235784"/>
                  </a:lnTo>
                  <a:lnTo>
                    <a:pt x="3474029" y="204414"/>
                  </a:lnTo>
                </a:path>
                <a:path w="4305934" h="236219">
                  <a:moveTo>
                    <a:pt x="3474029" y="170007"/>
                  </a:moveTo>
                  <a:lnTo>
                    <a:pt x="3474029" y="136613"/>
                  </a:lnTo>
                </a:path>
                <a:path w="4305934" h="236219">
                  <a:moveTo>
                    <a:pt x="3474029" y="103219"/>
                  </a:moveTo>
                  <a:lnTo>
                    <a:pt x="3474029" y="69824"/>
                  </a:lnTo>
                </a:path>
                <a:path w="4305934" h="236219">
                  <a:moveTo>
                    <a:pt x="3474029" y="35418"/>
                  </a:moveTo>
                  <a:lnTo>
                    <a:pt x="3474029" y="4047"/>
                  </a:lnTo>
                </a:path>
                <a:path w="4305934" h="236219">
                  <a:moveTo>
                    <a:pt x="3515519" y="4047"/>
                  </a:moveTo>
                  <a:lnTo>
                    <a:pt x="3509447" y="37442"/>
                  </a:lnTo>
                </a:path>
                <a:path w="4305934" h="236219">
                  <a:moveTo>
                    <a:pt x="3504387" y="69824"/>
                  </a:moveTo>
                  <a:lnTo>
                    <a:pt x="3498315" y="103219"/>
                  </a:lnTo>
                </a:path>
                <a:path w="4305934" h="236219">
                  <a:moveTo>
                    <a:pt x="3492244" y="136613"/>
                  </a:moveTo>
                  <a:lnTo>
                    <a:pt x="3486172" y="170007"/>
                  </a:lnTo>
                </a:path>
                <a:path w="4305934" h="236219">
                  <a:moveTo>
                    <a:pt x="3480100" y="202390"/>
                  </a:moveTo>
                  <a:lnTo>
                    <a:pt x="3474029" y="235784"/>
                  </a:lnTo>
                </a:path>
                <a:path w="4305934" h="236219">
                  <a:moveTo>
                    <a:pt x="3474029" y="4047"/>
                  </a:moveTo>
                  <a:lnTo>
                    <a:pt x="3480100" y="37442"/>
                  </a:lnTo>
                </a:path>
                <a:path w="4305934" h="236219">
                  <a:moveTo>
                    <a:pt x="3486172" y="69824"/>
                  </a:moveTo>
                  <a:lnTo>
                    <a:pt x="3492244" y="103219"/>
                  </a:lnTo>
                </a:path>
                <a:path w="4305934" h="236219">
                  <a:moveTo>
                    <a:pt x="3498315" y="136613"/>
                  </a:moveTo>
                  <a:lnTo>
                    <a:pt x="3504387" y="170007"/>
                  </a:lnTo>
                </a:path>
                <a:path w="4305934" h="236219">
                  <a:moveTo>
                    <a:pt x="3509447" y="202390"/>
                  </a:moveTo>
                  <a:lnTo>
                    <a:pt x="3515519" y="23578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7" name="object 1857"/>
            <p:cNvSpPr/>
            <p:nvPr/>
          </p:nvSpPr>
          <p:spPr>
            <a:xfrm>
              <a:off x="8024437" y="1305079"/>
              <a:ext cx="4632960" cy="0"/>
            </a:xfrm>
            <a:custGeom>
              <a:avLst/>
              <a:gdLst/>
              <a:ahLst/>
              <a:cxnLst/>
              <a:rect l="l" t="t" r="r" b="b"/>
              <a:pathLst>
                <a:path w="4632959" h="0">
                  <a:moveTo>
                    <a:pt x="0" y="0"/>
                  </a:moveTo>
                  <a:lnTo>
                    <a:pt x="4632713" y="0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8" name="object 1858"/>
            <p:cNvSpPr/>
            <p:nvPr/>
          </p:nvSpPr>
          <p:spPr>
            <a:xfrm>
              <a:off x="8024437" y="1346569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27322" y="0"/>
                  </a:lnTo>
                </a:path>
                <a:path w="558800" h="0">
                  <a:moveTo>
                    <a:pt x="60717" y="0"/>
                  </a:moveTo>
                  <a:lnTo>
                    <a:pt x="94111" y="0"/>
                  </a:lnTo>
                </a:path>
                <a:path w="558800" h="0">
                  <a:moveTo>
                    <a:pt x="127505" y="0"/>
                  </a:moveTo>
                  <a:lnTo>
                    <a:pt x="161912" y="0"/>
                  </a:lnTo>
                </a:path>
                <a:path w="558800" h="0">
                  <a:moveTo>
                    <a:pt x="195306" y="0"/>
                  </a:moveTo>
                  <a:lnTo>
                    <a:pt x="228701" y="0"/>
                  </a:lnTo>
                </a:path>
                <a:path w="558800" h="0">
                  <a:moveTo>
                    <a:pt x="262095" y="0"/>
                  </a:moveTo>
                  <a:lnTo>
                    <a:pt x="296501" y="0"/>
                  </a:lnTo>
                </a:path>
                <a:path w="558800" h="0">
                  <a:moveTo>
                    <a:pt x="329896" y="0"/>
                  </a:moveTo>
                  <a:lnTo>
                    <a:pt x="363290" y="0"/>
                  </a:lnTo>
                </a:path>
                <a:path w="558800" h="0">
                  <a:moveTo>
                    <a:pt x="396684" y="0"/>
                  </a:moveTo>
                  <a:lnTo>
                    <a:pt x="431091" y="0"/>
                  </a:lnTo>
                </a:path>
                <a:path w="558800" h="0">
                  <a:moveTo>
                    <a:pt x="464485" y="0"/>
                  </a:moveTo>
                  <a:lnTo>
                    <a:pt x="497880" y="0"/>
                  </a:lnTo>
                </a:path>
                <a:path w="558800" h="0">
                  <a:moveTo>
                    <a:pt x="531274" y="0"/>
                  </a:moveTo>
                  <a:lnTo>
                    <a:pt x="55859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9" name="object 1859"/>
            <p:cNvSpPr/>
            <p:nvPr/>
          </p:nvSpPr>
          <p:spPr>
            <a:xfrm>
              <a:off x="8624524" y="1346569"/>
              <a:ext cx="4032885" cy="0"/>
            </a:xfrm>
            <a:custGeom>
              <a:avLst/>
              <a:gdLst/>
              <a:ahLst/>
              <a:cxnLst/>
              <a:rect l="l" t="t" r="r" b="b"/>
              <a:pathLst>
                <a:path w="4032884" h="0">
                  <a:moveTo>
                    <a:pt x="0" y="0"/>
                  </a:moveTo>
                  <a:lnTo>
                    <a:pt x="4032626" y="0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0" name="object 1860"/>
            <p:cNvSpPr/>
            <p:nvPr/>
          </p:nvSpPr>
          <p:spPr>
            <a:xfrm>
              <a:off x="12657150" y="1883915"/>
              <a:ext cx="231775" cy="620395"/>
            </a:xfrm>
            <a:custGeom>
              <a:avLst/>
              <a:gdLst/>
              <a:ahLst/>
              <a:cxnLst/>
              <a:rect l="l" t="t" r="r" b="b"/>
              <a:pathLst>
                <a:path w="231775" h="620394">
                  <a:moveTo>
                    <a:pt x="0" y="620326"/>
                  </a:moveTo>
                  <a:lnTo>
                    <a:pt x="0" y="579848"/>
                  </a:lnTo>
                  <a:lnTo>
                    <a:pt x="31370" y="579848"/>
                  </a:lnTo>
                </a:path>
                <a:path w="231775" h="620394">
                  <a:moveTo>
                    <a:pt x="65776" y="579848"/>
                  </a:moveTo>
                  <a:lnTo>
                    <a:pt x="99171" y="579848"/>
                  </a:lnTo>
                </a:path>
                <a:path w="231775" h="620394">
                  <a:moveTo>
                    <a:pt x="132565" y="579848"/>
                  </a:moveTo>
                  <a:lnTo>
                    <a:pt x="165960" y="579848"/>
                  </a:lnTo>
                </a:path>
                <a:path w="231775" h="620394">
                  <a:moveTo>
                    <a:pt x="200366" y="579848"/>
                  </a:moveTo>
                  <a:lnTo>
                    <a:pt x="231736" y="579848"/>
                  </a:lnTo>
                  <a:lnTo>
                    <a:pt x="231736" y="620326"/>
                  </a:lnTo>
                  <a:lnTo>
                    <a:pt x="200366" y="620326"/>
                  </a:lnTo>
                </a:path>
                <a:path w="231775" h="620394">
                  <a:moveTo>
                    <a:pt x="165960" y="620326"/>
                  </a:moveTo>
                  <a:lnTo>
                    <a:pt x="132565" y="620326"/>
                  </a:lnTo>
                </a:path>
                <a:path w="231775" h="620394">
                  <a:moveTo>
                    <a:pt x="99171" y="620326"/>
                  </a:moveTo>
                  <a:lnTo>
                    <a:pt x="65776" y="620326"/>
                  </a:lnTo>
                </a:path>
                <a:path w="231775" h="620394">
                  <a:moveTo>
                    <a:pt x="31370" y="620326"/>
                  </a:moveTo>
                  <a:lnTo>
                    <a:pt x="0" y="620326"/>
                  </a:lnTo>
                </a:path>
                <a:path w="231775" h="620394">
                  <a:moveTo>
                    <a:pt x="0" y="579848"/>
                  </a:moveTo>
                  <a:lnTo>
                    <a:pt x="33394" y="584907"/>
                  </a:lnTo>
                </a:path>
                <a:path w="231775" h="620394">
                  <a:moveTo>
                    <a:pt x="65776" y="590979"/>
                  </a:moveTo>
                  <a:lnTo>
                    <a:pt x="99171" y="597051"/>
                  </a:lnTo>
                </a:path>
                <a:path w="231775" h="620394">
                  <a:moveTo>
                    <a:pt x="132565" y="603123"/>
                  </a:moveTo>
                  <a:lnTo>
                    <a:pt x="165960" y="609194"/>
                  </a:lnTo>
                </a:path>
                <a:path w="231775" h="620394">
                  <a:moveTo>
                    <a:pt x="198342" y="615266"/>
                  </a:moveTo>
                  <a:lnTo>
                    <a:pt x="231736" y="620326"/>
                  </a:lnTo>
                </a:path>
                <a:path w="231775" h="620394">
                  <a:moveTo>
                    <a:pt x="0" y="620326"/>
                  </a:moveTo>
                  <a:lnTo>
                    <a:pt x="33394" y="615266"/>
                  </a:lnTo>
                </a:path>
                <a:path w="231775" h="620394">
                  <a:moveTo>
                    <a:pt x="65776" y="609194"/>
                  </a:moveTo>
                  <a:lnTo>
                    <a:pt x="99171" y="603123"/>
                  </a:lnTo>
                </a:path>
                <a:path w="231775" h="620394">
                  <a:moveTo>
                    <a:pt x="132565" y="597051"/>
                  </a:moveTo>
                  <a:lnTo>
                    <a:pt x="165960" y="590979"/>
                  </a:lnTo>
                </a:path>
                <a:path w="231775" h="620394">
                  <a:moveTo>
                    <a:pt x="198342" y="584907"/>
                  </a:moveTo>
                  <a:lnTo>
                    <a:pt x="231736" y="579848"/>
                  </a:lnTo>
                </a:path>
                <a:path w="231775" h="620394">
                  <a:moveTo>
                    <a:pt x="0" y="41490"/>
                  </a:moveTo>
                  <a:lnTo>
                    <a:pt x="0" y="0"/>
                  </a:lnTo>
                  <a:lnTo>
                    <a:pt x="31370" y="0"/>
                  </a:lnTo>
                </a:path>
                <a:path w="231775" h="620394">
                  <a:moveTo>
                    <a:pt x="65776" y="0"/>
                  </a:moveTo>
                  <a:lnTo>
                    <a:pt x="99171" y="0"/>
                  </a:lnTo>
                </a:path>
                <a:path w="231775" h="620394">
                  <a:moveTo>
                    <a:pt x="132565" y="0"/>
                  </a:moveTo>
                  <a:lnTo>
                    <a:pt x="165960" y="0"/>
                  </a:lnTo>
                </a:path>
                <a:path w="231775" h="620394">
                  <a:moveTo>
                    <a:pt x="200366" y="0"/>
                  </a:moveTo>
                  <a:lnTo>
                    <a:pt x="231736" y="0"/>
                  </a:lnTo>
                  <a:lnTo>
                    <a:pt x="231736" y="41490"/>
                  </a:lnTo>
                  <a:lnTo>
                    <a:pt x="200366" y="41490"/>
                  </a:lnTo>
                </a:path>
                <a:path w="231775" h="620394">
                  <a:moveTo>
                    <a:pt x="165960" y="41490"/>
                  </a:moveTo>
                  <a:lnTo>
                    <a:pt x="132565" y="41490"/>
                  </a:lnTo>
                </a:path>
                <a:path w="231775" h="620394">
                  <a:moveTo>
                    <a:pt x="99171" y="41490"/>
                  </a:moveTo>
                  <a:lnTo>
                    <a:pt x="65776" y="41490"/>
                  </a:lnTo>
                </a:path>
                <a:path w="231775" h="620394">
                  <a:moveTo>
                    <a:pt x="31370" y="41490"/>
                  </a:moveTo>
                  <a:lnTo>
                    <a:pt x="0" y="41490"/>
                  </a:lnTo>
                </a:path>
                <a:path w="231775" h="620394">
                  <a:moveTo>
                    <a:pt x="0" y="0"/>
                  </a:moveTo>
                  <a:lnTo>
                    <a:pt x="33394" y="6071"/>
                  </a:lnTo>
                </a:path>
                <a:path w="231775" h="620394">
                  <a:moveTo>
                    <a:pt x="65776" y="12143"/>
                  </a:moveTo>
                  <a:lnTo>
                    <a:pt x="99171" y="18215"/>
                  </a:lnTo>
                </a:path>
                <a:path w="231775" h="620394">
                  <a:moveTo>
                    <a:pt x="132565" y="24286"/>
                  </a:moveTo>
                  <a:lnTo>
                    <a:pt x="165960" y="29346"/>
                  </a:lnTo>
                </a:path>
                <a:path w="231775" h="620394">
                  <a:moveTo>
                    <a:pt x="198342" y="35418"/>
                  </a:moveTo>
                  <a:lnTo>
                    <a:pt x="231736" y="41490"/>
                  </a:lnTo>
                </a:path>
                <a:path w="231775" h="620394">
                  <a:moveTo>
                    <a:pt x="0" y="41490"/>
                  </a:moveTo>
                  <a:lnTo>
                    <a:pt x="33394" y="35418"/>
                  </a:lnTo>
                </a:path>
                <a:path w="231775" h="620394">
                  <a:moveTo>
                    <a:pt x="65776" y="29346"/>
                  </a:moveTo>
                  <a:lnTo>
                    <a:pt x="99171" y="24286"/>
                  </a:lnTo>
                </a:path>
                <a:path w="231775" h="620394">
                  <a:moveTo>
                    <a:pt x="132565" y="18215"/>
                  </a:moveTo>
                  <a:lnTo>
                    <a:pt x="165960" y="12143"/>
                  </a:lnTo>
                </a:path>
                <a:path w="231775" h="620394">
                  <a:moveTo>
                    <a:pt x="198342" y="6071"/>
                  </a:moveTo>
                  <a:lnTo>
                    <a:pt x="2317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1" name="object 1861"/>
            <p:cNvSpPr/>
            <p:nvPr/>
          </p:nvSpPr>
          <p:spPr>
            <a:xfrm>
              <a:off x="12888887" y="1346569"/>
              <a:ext cx="0" cy="1117600"/>
            </a:xfrm>
            <a:custGeom>
              <a:avLst/>
              <a:gdLst/>
              <a:ahLst/>
              <a:cxnLst/>
              <a:rect l="l" t="t" r="r" b="b"/>
              <a:pathLst>
                <a:path w="0" h="1117600">
                  <a:moveTo>
                    <a:pt x="0" y="0"/>
                  </a:moveTo>
                  <a:lnTo>
                    <a:pt x="0" y="1117194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2" name="object 1862"/>
            <p:cNvSpPr/>
            <p:nvPr/>
          </p:nvSpPr>
          <p:spPr>
            <a:xfrm>
              <a:off x="12657150" y="2504242"/>
              <a:ext cx="231775" cy="1514475"/>
            </a:xfrm>
            <a:custGeom>
              <a:avLst/>
              <a:gdLst/>
              <a:ahLst/>
              <a:cxnLst/>
              <a:rect l="l" t="t" r="r" b="b"/>
              <a:pathLst>
                <a:path w="231775" h="1514475">
                  <a:moveTo>
                    <a:pt x="231736" y="0"/>
                  </a:moveTo>
                  <a:lnTo>
                    <a:pt x="231736" y="21250"/>
                  </a:lnTo>
                </a:path>
                <a:path w="231775" h="1514475">
                  <a:moveTo>
                    <a:pt x="231736" y="55657"/>
                  </a:moveTo>
                  <a:lnTo>
                    <a:pt x="231736" y="89051"/>
                  </a:lnTo>
                </a:path>
                <a:path w="231775" h="1514475">
                  <a:moveTo>
                    <a:pt x="231736" y="122446"/>
                  </a:moveTo>
                  <a:lnTo>
                    <a:pt x="231736" y="155840"/>
                  </a:lnTo>
                </a:path>
                <a:path w="231775" h="1514475">
                  <a:moveTo>
                    <a:pt x="231736" y="190246"/>
                  </a:moveTo>
                  <a:lnTo>
                    <a:pt x="231736" y="223641"/>
                  </a:lnTo>
                </a:path>
                <a:path w="231775" h="1514475">
                  <a:moveTo>
                    <a:pt x="231736" y="257035"/>
                  </a:moveTo>
                  <a:lnTo>
                    <a:pt x="231736" y="290430"/>
                  </a:lnTo>
                </a:path>
                <a:path w="231775" h="1514475">
                  <a:moveTo>
                    <a:pt x="231736" y="324836"/>
                  </a:moveTo>
                  <a:lnTo>
                    <a:pt x="231736" y="358230"/>
                  </a:lnTo>
                </a:path>
                <a:path w="231775" h="1514475">
                  <a:moveTo>
                    <a:pt x="231736" y="391625"/>
                  </a:moveTo>
                  <a:lnTo>
                    <a:pt x="231736" y="425019"/>
                  </a:lnTo>
                </a:path>
                <a:path w="231775" h="1514475">
                  <a:moveTo>
                    <a:pt x="0" y="1513879"/>
                  </a:moveTo>
                  <a:lnTo>
                    <a:pt x="0" y="1473401"/>
                  </a:lnTo>
                  <a:lnTo>
                    <a:pt x="31370" y="1473401"/>
                  </a:lnTo>
                </a:path>
                <a:path w="231775" h="1514475">
                  <a:moveTo>
                    <a:pt x="65776" y="1473401"/>
                  </a:moveTo>
                  <a:lnTo>
                    <a:pt x="99171" y="1473401"/>
                  </a:lnTo>
                </a:path>
                <a:path w="231775" h="1514475">
                  <a:moveTo>
                    <a:pt x="132565" y="1473401"/>
                  </a:moveTo>
                  <a:lnTo>
                    <a:pt x="165960" y="1473401"/>
                  </a:lnTo>
                </a:path>
                <a:path w="231775" h="1514475">
                  <a:moveTo>
                    <a:pt x="200366" y="1473401"/>
                  </a:moveTo>
                  <a:lnTo>
                    <a:pt x="231736" y="1473401"/>
                  </a:lnTo>
                  <a:lnTo>
                    <a:pt x="231736" y="1513879"/>
                  </a:lnTo>
                  <a:lnTo>
                    <a:pt x="200366" y="1513879"/>
                  </a:lnTo>
                </a:path>
                <a:path w="231775" h="1514475">
                  <a:moveTo>
                    <a:pt x="165960" y="1513879"/>
                  </a:moveTo>
                  <a:lnTo>
                    <a:pt x="132565" y="1513879"/>
                  </a:lnTo>
                </a:path>
                <a:path w="231775" h="1514475">
                  <a:moveTo>
                    <a:pt x="99171" y="1513879"/>
                  </a:moveTo>
                  <a:lnTo>
                    <a:pt x="65776" y="1513879"/>
                  </a:lnTo>
                </a:path>
                <a:path w="231775" h="1514475">
                  <a:moveTo>
                    <a:pt x="31370" y="1513879"/>
                  </a:moveTo>
                  <a:lnTo>
                    <a:pt x="0" y="1513879"/>
                  </a:lnTo>
                </a:path>
                <a:path w="231775" h="1514475">
                  <a:moveTo>
                    <a:pt x="0" y="1473401"/>
                  </a:moveTo>
                  <a:lnTo>
                    <a:pt x="33394" y="1478460"/>
                  </a:lnTo>
                </a:path>
                <a:path w="231775" h="1514475">
                  <a:moveTo>
                    <a:pt x="65776" y="1484532"/>
                  </a:moveTo>
                  <a:lnTo>
                    <a:pt x="99171" y="1490604"/>
                  </a:lnTo>
                </a:path>
                <a:path w="231775" h="1514475">
                  <a:moveTo>
                    <a:pt x="132565" y="1496676"/>
                  </a:moveTo>
                  <a:lnTo>
                    <a:pt x="165960" y="1502747"/>
                  </a:lnTo>
                </a:path>
                <a:path w="231775" h="1514475">
                  <a:moveTo>
                    <a:pt x="198342" y="1508819"/>
                  </a:moveTo>
                  <a:lnTo>
                    <a:pt x="231736" y="1513879"/>
                  </a:lnTo>
                </a:path>
                <a:path w="231775" h="1514475">
                  <a:moveTo>
                    <a:pt x="0" y="1513879"/>
                  </a:moveTo>
                  <a:lnTo>
                    <a:pt x="33394" y="1508819"/>
                  </a:lnTo>
                </a:path>
                <a:path w="231775" h="1514475">
                  <a:moveTo>
                    <a:pt x="65776" y="1502747"/>
                  </a:moveTo>
                  <a:lnTo>
                    <a:pt x="99171" y="1496676"/>
                  </a:lnTo>
                </a:path>
                <a:path w="231775" h="1514475">
                  <a:moveTo>
                    <a:pt x="132565" y="1490604"/>
                  </a:moveTo>
                  <a:lnTo>
                    <a:pt x="165960" y="1484532"/>
                  </a:lnTo>
                </a:path>
                <a:path w="231775" h="1514475">
                  <a:moveTo>
                    <a:pt x="198342" y="1478460"/>
                  </a:moveTo>
                  <a:lnTo>
                    <a:pt x="231736" y="1473401"/>
                  </a:lnTo>
                </a:path>
                <a:path w="231775" h="1514475">
                  <a:moveTo>
                    <a:pt x="0" y="1018023"/>
                  </a:moveTo>
                  <a:lnTo>
                    <a:pt x="0" y="976533"/>
                  </a:lnTo>
                  <a:lnTo>
                    <a:pt x="31370" y="976533"/>
                  </a:lnTo>
                </a:path>
                <a:path w="231775" h="1514475">
                  <a:moveTo>
                    <a:pt x="65776" y="976533"/>
                  </a:moveTo>
                  <a:lnTo>
                    <a:pt x="99171" y="976533"/>
                  </a:lnTo>
                </a:path>
                <a:path w="231775" h="1514475">
                  <a:moveTo>
                    <a:pt x="132565" y="976533"/>
                  </a:moveTo>
                  <a:lnTo>
                    <a:pt x="165960" y="976533"/>
                  </a:lnTo>
                </a:path>
                <a:path w="231775" h="1514475">
                  <a:moveTo>
                    <a:pt x="200366" y="976533"/>
                  </a:moveTo>
                  <a:lnTo>
                    <a:pt x="231736" y="976533"/>
                  </a:lnTo>
                  <a:lnTo>
                    <a:pt x="231736" y="1018023"/>
                  </a:lnTo>
                  <a:lnTo>
                    <a:pt x="200366" y="1018023"/>
                  </a:lnTo>
                </a:path>
                <a:path w="231775" h="1514475">
                  <a:moveTo>
                    <a:pt x="165960" y="1018023"/>
                  </a:moveTo>
                  <a:lnTo>
                    <a:pt x="132565" y="1018023"/>
                  </a:lnTo>
                </a:path>
                <a:path w="231775" h="1514475">
                  <a:moveTo>
                    <a:pt x="99171" y="1018023"/>
                  </a:moveTo>
                  <a:lnTo>
                    <a:pt x="65776" y="1018023"/>
                  </a:lnTo>
                </a:path>
                <a:path w="231775" h="1514475">
                  <a:moveTo>
                    <a:pt x="31370" y="1018023"/>
                  </a:moveTo>
                  <a:lnTo>
                    <a:pt x="0" y="1018023"/>
                  </a:lnTo>
                </a:path>
                <a:path w="231775" h="1514475">
                  <a:moveTo>
                    <a:pt x="0" y="976533"/>
                  </a:moveTo>
                  <a:lnTo>
                    <a:pt x="33394" y="982604"/>
                  </a:lnTo>
                </a:path>
                <a:path w="231775" h="1514475">
                  <a:moveTo>
                    <a:pt x="65776" y="988676"/>
                  </a:moveTo>
                  <a:lnTo>
                    <a:pt x="99171" y="994748"/>
                  </a:lnTo>
                </a:path>
                <a:path w="231775" h="1514475">
                  <a:moveTo>
                    <a:pt x="132565" y="999807"/>
                  </a:moveTo>
                  <a:lnTo>
                    <a:pt x="165960" y="1005879"/>
                  </a:lnTo>
                </a:path>
                <a:path w="231775" h="1514475">
                  <a:moveTo>
                    <a:pt x="198342" y="1011951"/>
                  </a:moveTo>
                  <a:lnTo>
                    <a:pt x="231736" y="1018023"/>
                  </a:lnTo>
                </a:path>
                <a:path w="231775" h="1514475">
                  <a:moveTo>
                    <a:pt x="0" y="1018023"/>
                  </a:moveTo>
                  <a:lnTo>
                    <a:pt x="33394" y="1011951"/>
                  </a:lnTo>
                </a:path>
                <a:path w="231775" h="1514475">
                  <a:moveTo>
                    <a:pt x="65776" y="1005879"/>
                  </a:moveTo>
                  <a:lnTo>
                    <a:pt x="99171" y="999807"/>
                  </a:lnTo>
                </a:path>
                <a:path w="231775" h="1514475">
                  <a:moveTo>
                    <a:pt x="132565" y="994748"/>
                  </a:moveTo>
                  <a:lnTo>
                    <a:pt x="165960" y="988676"/>
                  </a:lnTo>
                </a:path>
                <a:path w="231775" h="1514475">
                  <a:moveTo>
                    <a:pt x="198342" y="982604"/>
                  </a:moveTo>
                  <a:lnTo>
                    <a:pt x="231736" y="976533"/>
                  </a:lnTo>
                </a:path>
                <a:path w="231775" h="1514475">
                  <a:moveTo>
                    <a:pt x="0" y="521154"/>
                  </a:moveTo>
                  <a:lnTo>
                    <a:pt x="0" y="480676"/>
                  </a:lnTo>
                  <a:lnTo>
                    <a:pt x="31370" y="480676"/>
                  </a:lnTo>
                </a:path>
                <a:path w="231775" h="1514475">
                  <a:moveTo>
                    <a:pt x="65776" y="480676"/>
                  </a:moveTo>
                  <a:lnTo>
                    <a:pt x="99171" y="480676"/>
                  </a:lnTo>
                </a:path>
                <a:path w="231775" h="1514475">
                  <a:moveTo>
                    <a:pt x="132565" y="480676"/>
                  </a:moveTo>
                  <a:lnTo>
                    <a:pt x="165960" y="480676"/>
                  </a:lnTo>
                </a:path>
                <a:path w="231775" h="1514475">
                  <a:moveTo>
                    <a:pt x="200366" y="480676"/>
                  </a:moveTo>
                  <a:lnTo>
                    <a:pt x="231736" y="480676"/>
                  </a:lnTo>
                  <a:lnTo>
                    <a:pt x="231736" y="521154"/>
                  </a:lnTo>
                  <a:lnTo>
                    <a:pt x="200366" y="521154"/>
                  </a:lnTo>
                </a:path>
                <a:path w="231775" h="1514475">
                  <a:moveTo>
                    <a:pt x="165960" y="521154"/>
                  </a:moveTo>
                  <a:lnTo>
                    <a:pt x="132565" y="521154"/>
                  </a:lnTo>
                </a:path>
                <a:path w="231775" h="1514475">
                  <a:moveTo>
                    <a:pt x="99171" y="521154"/>
                  </a:moveTo>
                  <a:lnTo>
                    <a:pt x="65776" y="521154"/>
                  </a:lnTo>
                </a:path>
                <a:path w="231775" h="1514475">
                  <a:moveTo>
                    <a:pt x="31370" y="521154"/>
                  </a:moveTo>
                  <a:lnTo>
                    <a:pt x="0" y="521154"/>
                  </a:lnTo>
                </a:path>
                <a:path w="231775" h="1514475">
                  <a:moveTo>
                    <a:pt x="0" y="480676"/>
                  </a:moveTo>
                  <a:lnTo>
                    <a:pt x="33394" y="485736"/>
                  </a:lnTo>
                </a:path>
                <a:path w="231775" h="1514475">
                  <a:moveTo>
                    <a:pt x="65776" y="491808"/>
                  </a:moveTo>
                  <a:lnTo>
                    <a:pt x="99171" y="497880"/>
                  </a:lnTo>
                </a:path>
                <a:path w="231775" h="1514475">
                  <a:moveTo>
                    <a:pt x="132565" y="503951"/>
                  </a:moveTo>
                  <a:lnTo>
                    <a:pt x="165960" y="510023"/>
                  </a:lnTo>
                </a:path>
                <a:path w="231775" h="1514475">
                  <a:moveTo>
                    <a:pt x="198342" y="516095"/>
                  </a:moveTo>
                  <a:lnTo>
                    <a:pt x="231736" y="521154"/>
                  </a:lnTo>
                </a:path>
                <a:path w="231775" h="1514475">
                  <a:moveTo>
                    <a:pt x="0" y="521154"/>
                  </a:moveTo>
                  <a:lnTo>
                    <a:pt x="33394" y="516095"/>
                  </a:lnTo>
                </a:path>
                <a:path w="231775" h="1514475">
                  <a:moveTo>
                    <a:pt x="65776" y="510023"/>
                  </a:moveTo>
                  <a:lnTo>
                    <a:pt x="99171" y="503951"/>
                  </a:lnTo>
                </a:path>
                <a:path w="231775" h="1514475">
                  <a:moveTo>
                    <a:pt x="132565" y="497880"/>
                  </a:moveTo>
                  <a:lnTo>
                    <a:pt x="165960" y="491808"/>
                  </a:lnTo>
                </a:path>
                <a:path w="231775" h="1514475">
                  <a:moveTo>
                    <a:pt x="198342" y="485736"/>
                  </a:moveTo>
                  <a:lnTo>
                    <a:pt x="231736" y="48067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3" name="object 1863"/>
            <p:cNvSpPr/>
            <p:nvPr/>
          </p:nvSpPr>
          <p:spPr>
            <a:xfrm>
              <a:off x="12888887" y="2963667"/>
              <a:ext cx="0" cy="1014094"/>
            </a:xfrm>
            <a:custGeom>
              <a:avLst/>
              <a:gdLst/>
              <a:ahLst/>
              <a:cxnLst/>
              <a:rect l="l" t="t" r="r" b="b"/>
              <a:pathLst>
                <a:path w="0" h="1014095">
                  <a:moveTo>
                    <a:pt x="0" y="0"/>
                  </a:moveTo>
                  <a:lnTo>
                    <a:pt x="0" y="1013975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4" name="object 1864"/>
            <p:cNvSpPr/>
            <p:nvPr/>
          </p:nvSpPr>
          <p:spPr>
            <a:xfrm>
              <a:off x="12657150" y="4018121"/>
              <a:ext cx="231775" cy="1680210"/>
            </a:xfrm>
            <a:custGeom>
              <a:avLst/>
              <a:gdLst/>
              <a:ahLst/>
              <a:cxnLst/>
              <a:rect l="l" t="t" r="r" b="b"/>
              <a:pathLst>
                <a:path w="231775" h="1680210">
                  <a:moveTo>
                    <a:pt x="231736" y="0"/>
                  </a:moveTo>
                  <a:lnTo>
                    <a:pt x="231736" y="21250"/>
                  </a:lnTo>
                </a:path>
                <a:path w="231775" h="1680210">
                  <a:moveTo>
                    <a:pt x="231736" y="55657"/>
                  </a:moveTo>
                  <a:lnTo>
                    <a:pt x="231736" y="89051"/>
                  </a:lnTo>
                </a:path>
                <a:path w="231775" h="1680210">
                  <a:moveTo>
                    <a:pt x="231736" y="122446"/>
                  </a:moveTo>
                  <a:lnTo>
                    <a:pt x="231736" y="155840"/>
                  </a:lnTo>
                </a:path>
                <a:path w="231775" h="1680210">
                  <a:moveTo>
                    <a:pt x="231736" y="190246"/>
                  </a:moveTo>
                  <a:lnTo>
                    <a:pt x="231736" y="223641"/>
                  </a:lnTo>
                </a:path>
                <a:path w="231775" h="1680210">
                  <a:moveTo>
                    <a:pt x="231736" y="257035"/>
                  </a:moveTo>
                  <a:lnTo>
                    <a:pt x="231736" y="290430"/>
                  </a:lnTo>
                </a:path>
                <a:path w="231775" h="1680210">
                  <a:moveTo>
                    <a:pt x="231736" y="324836"/>
                  </a:moveTo>
                  <a:lnTo>
                    <a:pt x="231736" y="358230"/>
                  </a:lnTo>
                </a:path>
                <a:path w="231775" h="1680210">
                  <a:moveTo>
                    <a:pt x="231736" y="391625"/>
                  </a:moveTo>
                  <a:lnTo>
                    <a:pt x="231736" y="425019"/>
                  </a:lnTo>
                </a:path>
                <a:path w="231775" h="1680210">
                  <a:moveTo>
                    <a:pt x="0" y="1679839"/>
                  </a:moveTo>
                  <a:lnTo>
                    <a:pt x="0" y="1638349"/>
                  </a:lnTo>
                  <a:lnTo>
                    <a:pt x="31370" y="1638349"/>
                  </a:lnTo>
                </a:path>
                <a:path w="231775" h="1680210">
                  <a:moveTo>
                    <a:pt x="65776" y="1638349"/>
                  </a:moveTo>
                  <a:lnTo>
                    <a:pt x="99171" y="1638349"/>
                  </a:lnTo>
                </a:path>
                <a:path w="231775" h="1680210">
                  <a:moveTo>
                    <a:pt x="132565" y="1638349"/>
                  </a:moveTo>
                  <a:lnTo>
                    <a:pt x="165960" y="1638349"/>
                  </a:lnTo>
                </a:path>
                <a:path w="231775" h="1680210">
                  <a:moveTo>
                    <a:pt x="200366" y="1638349"/>
                  </a:moveTo>
                  <a:lnTo>
                    <a:pt x="231736" y="1638349"/>
                  </a:lnTo>
                  <a:lnTo>
                    <a:pt x="231736" y="1679839"/>
                  </a:lnTo>
                  <a:lnTo>
                    <a:pt x="200366" y="1679839"/>
                  </a:lnTo>
                </a:path>
                <a:path w="231775" h="1680210">
                  <a:moveTo>
                    <a:pt x="165960" y="1679839"/>
                  </a:moveTo>
                  <a:lnTo>
                    <a:pt x="132565" y="1679839"/>
                  </a:lnTo>
                </a:path>
                <a:path w="231775" h="1680210">
                  <a:moveTo>
                    <a:pt x="99171" y="1679839"/>
                  </a:moveTo>
                  <a:lnTo>
                    <a:pt x="65776" y="1679839"/>
                  </a:lnTo>
                </a:path>
                <a:path w="231775" h="1680210">
                  <a:moveTo>
                    <a:pt x="31370" y="1679839"/>
                  </a:moveTo>
                  <a:lnTo>
                    <a:pt x="0" y="1679839"/>
                  </a:lnTo>
                </a:path>
                <a:path w="231775" h="1680210">
                  <a:moveTo>
                    <a:pt x="0" y="1638349"/>
                  </a:moveTo>
                  <a:lnTo>
                    <a:pt x="33394" y="1644420"/>
                  </a:lnTo>
                </a:path>
                <a:path w="231775" h="1680210">
                  <a:moveTo>
                    <a:pt x="65776" y="1650492"/>
                  </a:moveTo>
                  <a:lnTo>
                    <a:pt x="99171" y="1656564"/>
                  </a:lnTo>
                </a:path>
                <a:path w="231775" h="1680210">
                  <a:moveTo>
                    <a:pt x="132565" y="1662636"/>
                  </a:moveTo>
                  <a:lnTo>
                    <a:pt x="165960" y="1667695"/>
                  </a:lnTo>
                </a:path>
                <a:path w="231775" h="1680210">
                  <a:moveTo>
                    <a:pt x="198342" y="1673767"/>
                  </a:moveTo>
                  <a:lnTo>
                    <a:pt x="231736" y="1679839"/>
                  </a:lnTo>
                </a:path>
                <a:path w="231775" h="1680210">
                  <a:moveTo>
                    <a:pt x="0" y="1679839"/>
                  </a:moveTo>
                  <a:lnTo>
                    <a:pt x="33394" y="1673767"/>
                  </a:lnTo>
                </a:path>
                <a:path w="231775" h="1680210">
                  <a:moveTo>
                    <a:pt x="65776" y="1667695"/>
                  </a:moveTo>
                  <a:lnTo>
                    <a:pt x="99171" y="1662636"/>
                  </a:lnTo>
                </a:path>
                <a:path w="231775" h="1680210">
                  <a:moveTo>
                    <a:pt x="132565" y="1656564"/>
                  </a:moveTo>
                  <a:lnTo>
                    <a:pt x="165960" y="1650492"/>
                  </a:lnTo>
                </a:path>
                <a:path w="231775" h="1680210">
                  <a:moveTo>
                    <a:pt x="198342" y="1644420"/>
                  </a:moveTo>
                  <a:lnTo>
                    <a:pt x="231736" y="1638349"/>
                  </a:lnTo>
                </a:path>
                <a:path w="231775" h="1680210">
                  <a:moveTo>
                    <a:pt x="0" y="1101003"/>
                  </a:moveTo>
                  <a:lnTo>
                    <a:pt x="0" y="1059513"/>
                  </a:lnTo>
                  <a:lnTo>
                    <a:pt x="31370" y="1059513"/>
                  </a:lnTo>
                </a:path>
                <a:path w="231775" h="1680210">
                  <a:moveTo>
                    <a:pt x="65776" y="1059513"/>
                  </a:moveTo>
                  <a:lnTo>
                    <a:pt x="99171" y="1059513"/>
                  </a:lnTo>
                </a:path>
                <a:path w="231775" h="1680210">
                  <a:moveTo>
                    <a:pt x="132565" y="1059513"/>
                  </a:moveTo>
                  <a:lnTo>
                    <a:pt x="165960" y="1059513"/>
                  </a:lnTo>
                </a:path>
                <a:path w="231775" h="1680210">
                  <a:moveTo>
                    <a:pt x="200366" y="1059513"/>
                  </a:moveTo>
                  <a:lnTo>
                    <a:pt x="231736" y="1059513"/>
                  </a:lnTo>
                  <a:lnTo>
                    <a:pt x="231736" y="1101003"/>
                  </a:lnTo>
                  <a:lnTo>
                    <a:pt x="200366" y="1101003"/>
                  </a:lnTo>
                </a:path>
                <a:path w="231775" h="1680210">
                  <a:moveTo>
                    <a:pt x="165960" y="1101003"/>
                  </a:moveTo>
                  <a:lnTo>
                    <a:pt x="132565" y="1101003"/>
                  </a:lnTo>
                </a:path>
                <a:path w="231775" h="1680210">
                  <a:moveTo>
                    <a:pt x="99171" y="1101003"/>
                  </a:moveTo>
                  <a:lnTo>
                    <a:pt x="65776" y="1101003"/>
                  </a:lnTo>
                </a:path>
                <a:path w="231775" h="1680210">
                  <a:moveTo>
                    <a:pt x="31370" y="1101003"/>
                  </a:moveTo>
                  <a:lnTo>
                    <a:pt x="0" y="1101003"/>
                  </a:lnTo>
                </a:path>
                <a:path w="231775" h="1680210">
                  <a:moveTo>
                    <a:pt x="0" y="1059513"/>
                  </a:moveTo>
                  <a:lnTo>
                    <a:pt x="33394" y="1065584"/>
                  </a:lnTo>
                </a:path>
                <a:path w="231775" h="1680210">
                  <a:moveTo>
                    <a:pt x="65776" y="1071656"/>
                  </a:moveTo>
                  <a:lnTo>
                    <a:pt x="99171" y="1076716"/>
                  </a:lnTo>
                </a:path>
                <a:path w="231775" h="1680210">
                  <a:moveTo>
                    <a:pt x="132565" y="1082787"/>
                  </a:moveTo>
                  <a:lnTo>
                    <a:pt x="165960" y="1088859"/>
                  </a:lnTo>
                </a:path>
                <a:path w="231775" h="1680210">
                  <a:moveTo>
                    <a:pt x="198342" y="1094931"/>
                  </a:moveTo>
                  <a:lnTo>
                    <a:pt x="231736" y="1101003"/>
                  </a:lnTo>
                </a:path>
                <a:path w="231775" h="1680210">
                  <a:moveTo>
                    <a:pt x="0" y="1101003"/>
                  </a:moveTo>
                  <a:lnTo>
                    <a:pt x="33394" y="1094931"/>
                  </a:lnTo>
                </a:path>
                <a:path w="231775" h="1680210">
                  <a:moveTo>
                    <a:pt x="65776" y="1088859"/>
                  </a:moveTo>
                  <a:lnTo>
                    <a:pt x="99171" y="1082787"/>
                  </a:lnTo>
                </a:path>
                <a:path w="231775" h="1680210">
                  <a:moveTo>
                    <a:pt x="132565" y="1076716"/>
                  </a:moveTo>
                  <a:lnTo>
                    <a:pt x="165960" y="1071656"/>
                  </a:lnTo>
                </a:path>
                <a:path w="231775" h="1680210">
                  <a:moveTo>
                    <a:pt x="198342" y="1065584"/>
                  </a:moveTo>
                  <a:lnTo>
                    <a:pt x="231736" y="1059513"/>
                  </a:lnTo>
                </a:path>
                <a:path w="231775" h="1680210">
                  <a:moveTo>
                    <a:pt x="0" y="522166"/>
                  </a:moveTo>
                  <a:lnTo>
                    <a:pt x="0" y="480676"/>
                  </a:lnTo>
                  <a:lnTo>
                    <a:pt x="31370" y="480676"/>
                  </a:lnTo>
                </a:path>
                <a:path w="231775" h="1680210">
                  <a:moveTo>
                    <a:pt x="65776" y="480676"/>
                  </a:moveTo>
                  <a:lnTo>
                    <a:pt x="99171" y="480676"/>
                  </a:lnTo>
                </a:path>
                <a:path w="231775" h="1680210">
                  <a:moveTo>
                    <a:pt x="132565" y="480676"/>
                  </a:moveTo>
                  <a:lnTo>
                    <a:pt x="165960" y="480676"/>
                  </a:lnTo>
                </a:path>
                <a:path w="231775" h="1680210">
                  <a:moveTo>
                    <a:pt x="200366" y="480676"/>
                  </a:moveTo>
                  <a:lnTo>
                    <a:pt x="231736" y="480676"/>
                  </a:lnTo>
                  <a:lnTo>
                    <a:pt x="231736" y="522166"/>
                  </a:lnTo>
                  <a:lnTo>
                    <a:pt x="200366" y="522166"/>
                  </a:lnTo>
                </a:path>
                <a:path w="231775" h="1680210">
                  <a:moveTo>
                    <a:pt x="165960" y="522166"/>
                  </a:moveTo>
                  <a:lnTo>
                    <a:pt x="132565" y="522166"/>
                  </a:lnTo>
                </a:path>
                <a:path w="231775" h="1680210">
                  <a:moveTo>
                    <a:pt x="99171" y="522166"/>
                  </a:moveTo>
                  <a:lnTo>
                    <a:pt x="65776" y="522166"/>
                  </a:lnTo>
                </a:path>
                <a:path w="231775" h="1680210">
                  <a:moveTo>
                    <a:pt x="31370" y="522166"/>
                  </a:moveTo>
                  <a:lnTo>
                    <a:pt x="0" y="522166"/>
                  </a:lnTo>
                </a:path>
                <a:path w="231775" h="1680210">
                  <a:moveTo>
                    <a:pt x="0" y="480676"/>
                  </a:moveTo>
                  <a:lnTo>
                    <a:pt x="33394" y="485736"/>
                  </a:lnTo>
                </a:path>
                <a:path w="231775" h="1680210">
                  <a:moveTo>
                    <a:pt x="65776" y="491808"/>
                  </a:moveTo>
                  <a:lnTo>
                    <a:pt x="99171" y="497880"/>
                  </a:lnTo>
                </a:path>
                <a:path w="231775" h="1680210">
                  <a:moveTo>
                    <a:pt x="132565" y="503951"/>
                  </a:moveTo>
                  <a:lnTo>
                    <a:pt x="165960" y="510023"/>
                  </a:lnTo>
                </a:path>
                <a:path w="231775" h="1680210">
                  <a:moveTo>
                    <a:pt x="198342" y="516095"/>
                  </a:moveTo>
                  <a:lnTo>
                    <a:pt x="231736" y="522166"/>
                  </a:lnTo>
                </a:path>
                <a:path w="231775" h="1680210">
                  <a:moveTo>
                    <a:pt x="0" y="522166"/>
                  </a:moveTo>
                  <a:lnTo>
                    <a:pt x="33394" y="516095"/>
                  </a:lnTo>
                </a:path>
                <a:path w="231775" h="1680210">
                  <a:moveTo>
                    <a:pt x="65776" y="510023"/>
                  </a:moveTo>
                  <a:lnTo>
                    <a:pt x="99171" y="503951"/>
                  </a:lnTo>
                </a:path>
                <a:path w="231775" h="1680210">
                  <a:moveTo>
                    <a:pt x="132565" y="497880"/>
                  </a:moveTo>
                  <a:lnTo>
                    <a:pt x="165960" y="491808"/>
                  </a:lnTo>
                </a:path>
                <a:path w="231775" h="1680210">
                  <a:moveTo>
                    <a:pt x="198342" y="485736"/>
                  </a:moveTo>
                  <a:lnTo>
                    <a:pt x="231736" y="48067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5" name="object 1865"/>
            <p:cNvSpPr/>
            <p:nvPr/>
          </p:nvSpPr>
          <p:spPr>
            <a:xfrm>
              <a:off x="12888887" y="4477547"/>
              <a:ext cx="0" cy="1179195"/>
            </a:xfrm>
            <a:custGeom>
              <a:avLst/>
              <a:gdLst/>
              <a:ahLst/>
              <a:cxnLst/>
              <a:rect l="l" t="t" r="r" b="b"/>
              <a:pathLst>
                <a:path w="0" h="1179195">
                  <a:moveTo>
                    <a:pt x="0" y="0"/>
                  </a:moveTo>
                  <a:lnTo>
                    <a:pt x="0" y="1178923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6" name="object 1866"/>
            <p:cNvSpPr/>
            <p:nvPr/>
          </p:nvSpPr>
          <p:spPr>
            <a:xfrm>
              <a:off x="8583034" y="5462175"/>
              <a:ext cx="3515995" cy="231775"/>
            </a:xfrm>
            <a:custGeom>
              <a:avLst/>
              <a:gdLst/>
              <a:ahLst/>
              <a:cxnLst/>
              <a:rect l="l" t="t" r="r" b="b"/>
              <a:pathLst>
                <a:path w="3515995" h="231775">
                  <a:moveTo>
                    <a:pt x="0" y="0"/>
                  </a:moveTo>
                  <a:lnTo>
                    <a:pt x="41490" y="0"/>
                  </a:lnTo>
                  <a:lnTo>
                    <a:pt x="41490" y="31370"/>
                  </a:lnTo>
                </a:path>
                <a:path w="3515995" h="231775">
                  <a:moveTo>
                    <a:pt x="41490" y="65776"/>
                  </a:moveTo>
                  <a:lnTo>
                    <a:pt x="41490" y="99171"/>
                  </a:lnTo>
                </a:path>
                <a:path w="3515995" h="231775">
                  <a:moveTo>
                    <a:pt x="41490" y="132565"/>
                  </a:moveTo>
                  <a:lnTo>
                    <a:pt x="41490" y="165960"/>
                  </a:lnTo>
                </a:path>
                <a:path w="3515995" h="231775">
                  <a:moveTo>
                    <a:pt x="41490" y="200366"/>
                  </a:moveTo>
                  <a:lnTo>
                    <a:pt x="41490" y="231736"/>
                  </a:lnTo>
                  <a:lnTo>
                    <a:pt x="0" y="231736"/>
                  </a:lnTo>
                  <a:lnTo>
                    <a:pt x="0" y="200366"/>
                  </a:lnTo>
                </a:path>
                <a:path w="3515995" h="231775">
                  <a:moveTo>
                    <a:pt x="0" y="165960"/>
                  </a:moveTo>
                  <a:lnTo>
                    <a:pt x="0" y="132565"/>
                  </a:lnTo>
                </a:path>
                <a:path w="3515995" h="231775">
                  <a:moveTo>
                    <a:pt x="0" y="99171"/>
                  </a:moveTo>
                  <a:lnTo>
                    <a:pt x="0" y="65776"/>
                  </a:lnTo>
                </a:path>
                <a:path w="3515995" h="231775">
                  <a:moveTo>
                    <a:pt x="0" y="31370"/>
                  </a:moveTo>
                  <a:lnTo>
                    <a:pt x="0" y="0"/>
                  </a:lnTo>
                </a:path>
                <a:path w="3515995" h="231775">
                  <a:moveTo>
                    <a:pt x="41490" y="0"/>
                  </a:moveTo>
                  <a:lnTo>
                    <a:pt x="35418" y="33394"/>
                  </a:lnTo>
                </a:path>
                <a:path w="3515995" h="231775">
                  <a:moveTo>
                    <a:pt x="29346" y="65776"/>
                  </a:moveTo>
                  <a:lnTo>
                    <a:pt x="23274" y="99171"/>
                  </a:lnTo>
                </a:path>
                <a:path w="3515995" h="231775">
                  <a:moveTo>
                    <a:pt x="17203" y="132565"/>
                  </a:moveTo>
                  <a:lnTo>
                    <a:pt x="12143" y="165960"/>
                  </a:lnTo>
                </a:path>
                <a:path w="3515995" h="231775">
                  <a:moveTo>
                    <a:pt x="6071" y="198342"/>
                  </a:moveTo>
                  <a:lnTo>
                    <a:pt x="0" y="231736"/>
                  </a:lnTo>
                </a:path>
                <a:path w="3515995" h="231775">
                  <a:moveTo>
                    <a:pt x="0" y="0"/>
                  </a:moveTo>
                  <a:lnTo>
                    <a:pt x="6071" y="33394"/>
                  </a:lnTo>
                </a:path>
                <a:path w="3515995" h="231775">
                  <a:moveTo>
                    <a:pt x="12143" y="65776"/>
                  </a:moveTo>
                  <a:lnTo>
                    <a:pt x="17203" y="99171"/>
                  </a:lnTo>
                </a:path>
                <a:path w="3515995" h="231775">
                  <a:moveTo>
                    <a:pt x="23274" y="132565"/>
                  </a:moveTo>
                  <a:lnTo>
                    <a:pt x="29346" y="165960"/>
                  </a:lnTo>
                </a:path>
                <a:path w="3515995" h="231775">
                  <a:moveTo>
                    <a:pt x="35418" y="198342"/>
                  </a:moveTo>
                  <a:lnTo>
                    <a:pt x="41490" y="231736"/>
                  </a:lnTo>
                </a:path>
                <a:path w="3515995" h="231775">
                  <a:moveTo>
                    <a:pt x="578836" y="0"/>
                  </a:moveTo>
                  <a:lnTo>
                    <a:pt x="620326" y="0"/>
                  </a:lnTo>
                  <a:lnTo>
                    <a:pt x="620326" y="31370"/>
                  </a:lnTo>
                </a:path>
                <a:path w="3515995" h="231775">
                  <a:moveTo>
                    <a:pt x="620326" y="65776"/>
                  </a:moveTo>
                  <a:lnTo>
                    <a:pt x="620326" y="99171"/>
                  </a:lnTo>
                </a:path>
                <a:path w="3515995" h="231775">
                  <a:moveTo>
                    <a:pt x="620326" y="132565"/>
                  </a:moveTo>
                  <a:lnTo>
                    <a:pt x="620326" y="165960"/>
                  </a:lnTo>
                </a:path>
                <a:path w="3515995" h="231775">
                  <a:moveTo>
                    <a:pt x="620326" y="200366"/>
                  </a:moveTo>
                  <a:lnTo>
                    <a:pt x="620326" y="231736"/>
                  </a:lnTo>
                  <a:lnTo>
                    <a:pt x="578836" y="231736"/>
                  </a:lnTo>
                  <a:lnTo>
                    <a:pt x="578836" y="200366"/>
                  </a:lnTo>
                </a:path>
                <a:path w="3515995" h="231775">
                  <a:moveTo>
                    <a:pt x="578836" y="165960"/>
                  </a:moveTo>
                  <a:lnTo>
                    <a:pt x="578836" y="132565"/>
                  </a:lnTo>
                </a:path>
                <a:path w="3515995" h="231775">
                  <a:moveTo>
                    <a:pt x="578836" y="99171"/>
                  </a:moveTo>
                  <a:lnTo>
                    <a:pt x="578836" y="65776"/>
                  </a:lnTo>
                </a:path>
                <a:path w="3515995" h="231775">
                  <a:moveTo>
                    <a:pt x="578836" y="31370"/>
                  </a:moveTo>
                  <a:lnTo>
                    <a:pt x="578836" y="0"/>
                  </a:lnTo>
                </a:path>
                <a:path w="3515995" h="231775">
                  <a:moveTo>
                    <a:pt x="620326" y="0"/>
                  </a:moveTo>
                  <a:lnTo>
                    <a:pt x="614254" y="33394"/>
                  </a:lnTo>
                </a:path>
                <a:path w="3515995" h="231775">
                  <a:moveTo>
                    <a:pt x="608182" y="65776"/>
                  </a:moveTo>
                  <a:lnTo>
                    <a:pt x="603123" y="99171"/>
                  </a:lnTo>
                </a:path>
                <a:path w="3515995" h="231775">
                  <a:moveTo>
                    <a:pt x="597051" y="132565"/>
                  </a:moveTo>
                  <a:lnTo>
                    <a:pt x="590979" y="165960"/>
                  </a:lnTo>
                </a:path>
                <a:path w="3515995" h="231775">
                  <a:moveTo>
                    <a:pt x="584907" y="198342"/>
                  </a:moveTo>
                  <a:lnTo>
                    <a:pt x="578836" y="231736"/>
                  </a:lnTo>
                </a:path>
                <a:path w="3515995" h="231775">
                  <a:moveTo>
                    <a:pt x="578836" y="0"/>
                  </a:moveTo>
                  <a:lnTo>
                    <a:pt x="584907" y="33394"/>
                  </a:lnTo>
                </a:path>
                <a:path w="3515995" h="231775">
                  <a:moveTo>
                    <a:pt x="590979" y="65776"/>
                  </a:moveTo>
                  <a:lnTo>
                    <a:pt x="597051" y="99171"/>
                  </a:lnTo>
                </a:path>
                <a:path w="3515995" h="231775">
                  <a:moveTo>
                    <a:pt x="603123" y="132565"/>
                  </a:moveTo>
                  <a:lnTo>
                    <a:pt x="608182" y="165960"/>
                  </a:lnTo>
                </a:path>
                <a:path w="3515995" h="231775">
                  <a:moveTo>
                    <a:pt x="614254" y="198342"/>
                  </a:moveTo>
                  <a:lnTo>
                    <a:pt x="620326" y="231736"/>
                  </a:lnTo>
                </a:path>
                <a:path w="3515995" h="231775">
                  <a:moveTo>
                    <a:pt x="1157672" y="0"/>
                  </a:moveTo>
                  <a:lnTo>
                    <a:pt x="1199162" y="0"/>
                  </a:lnTo>
                  <a:lnTo>
                    <a:pt x="1199162" y="31370"/>
                  </a:lnTo>
                </a:path>
                <a:path w="3515995" h="231775">
                  <a:moveTo>
                    <a:pt x="1199162" y="65776"/>
                  </a:moveTo>
                  <a:lnTo>
                    <a:pt x="1199162" y="99171"/>
                  </a:lnTo>
                </a:path>
                <a:path w="3515995" h="231775">
                  <a:moveTo>
                    <a:pt x="1199162" y="132565"/>
                  </a:moveTo>
                  <a:lnTo>
                    <a:pt x="1199162" y="165960"/>
                  </a:lnTo>
                </a:path>
                <a:path w="3515995" h="231775">
                  <a:moveTo>
                    <a:pt x="1199162" y="200366"/>
                  </a:moveTo>
                  <a:lnTo>
                    <a:pt x="1199162" y="231736"/>
                  </a:lnTo>
                  <a:lnTo>
                    <a:pt x="1157672" y="231736"/>
                  </a:lnTo>
                  <a:lnTo>
                    <a:pt x="1157672" y="200366"/>
                  </a:lnTo>
                </a:path>
                <a:path w="3515995" h="231775">
                  <a:moveTo>
                    <a:pt x="1157672" y="165960"/>
                  </a:moveTo>
                  <a:lnTo>
                    <a:pt x="1157672" y="132565"/>
                  </a:lnTo>
                </a:path>
                <a:path w="3515995" h="231775">
                  <a:moveTo>
                    <a:pt x="1157672" y="99171"/>
                  </a:moveTo>
                  <a:lnTo>
                    <a:pt x="1157672" y="65776"/>
                  </a:lnTo>
                </a:path>
                <a:path w="3515995" h="231775">
                  <a:moveTo>
                    <a:pt x="1157672" y="31370"/>
                  </a:moveTo>
                  <a:lnTo>
                    <a:pt x="1157672" y="0"/>
                  </a:lnTo>
                </a:path>
                <a:path w="3515995" h="231775">
                  <a:moveTo>
                    <a:pt x="1199162" y="0"/>
                  </a:moveTo>
                  <a:lnTo>
                    <a:pt x="1193090" y="33394"/>
                  </a:lnTo>
                </a:path>
                <a:path w="3515995" h="231775">
                  <a:moveTo>
                    <a:pt x="1188030" y="65776"/>
                  </a:moveTo>
                  <a:lnTo>
                    <a:pt x="1181959" y="99171"/>
                  </a:lnTo>
                </a:path>
                <a:path w="3515995" h="231775">
                  <a:moveTo>
                    <a:pt x="1175887" y="132565"/>
                  </a:moveTo>
                  <a:lnTo>
                    <a:pt x="1169815" y="165960"/>
                  </a:lnTo>
                </a:path>
                <a:path w="3515995" h="231775">
                  <a:moveTo>
                    <a:pt x="1163744" y="198342"/>
                  </a:moveTo>
                  <a:lnTo>
                    <a:pt x="1157672" y="231736"/>
                  </a:lnTo>
                </a:path>
                <a:path w="3515995" h="231775">
                  <a:moveTo>
                    <a:pt x="1157672" y="0"/>
                  </a:moveTo>
                  <a:lnTo>
                    <a:pt x="1163744" y="33394"/>
                  </a:lnTo>
                </a:path>
                <a:path w="3515995" h="231775">
                  <a:moveTo>
                    <a:pt x="1169815" y="65776"/>
                  </a:moveTo>
                  <a:lnTo>
                    <a:pt x="1175887" y="99171"/>
                  </a:lnTo>
                </a:path>
                <a:path w="3515995" h="231775">
                  <a:moveTo>
                    <a:pt x="1181959" y="132565"/>
                  </a:moveTo>
                  <a:lnTo>
                    <a:pt x="1188030" y="165960"/>
                  </a:lnTo>
                </a:path>
                <a:path w="3515995" h="231775">
                  <a:moveTo>
                    <a:pt x="1193090" y="198342"/>
                  </a:moveTo>
                  <a:lnTo>
                    <a:pt x="1199162" y="231736"/>
                  </a:lnTo>
                </a:path>
                <a:path w="3515995" h="231775">
                  <a:moveTo>
                    <a:pt x="1737520" y="0"/>
                  </a:moveTo>
                  <a:lnTo>
                    <a:pt x="1779010" y="0"/>
                  </a:lnTo>
                  <a:lnTo>
                    <a:pt x="1779010" y="31370"/>
                  </a:lnTo>
                </a:path>
                <a:path w="3515995" h="231775">
                  <a:moveTo>
                    <a:pt x="1779010" y="65776"/>
                  </a:moveTo>
                  <a:lnTo>
                    <a:pt x="1779010" y="99171"/>
                  </a:lnTo>
                </a:path>
                <a:path w="3515995" h="231775">
                  <a:moveTo>
                    <a:pt x="1779010" y="132565"/>
                  </a:moveTo>
                  <a:lnTo>
                    <a:pt x="1779010" y="165960"/>
                  </a:lnTo>
                </a:path>
                <a:path w="3515995" h="231775">
                  <a:moveTo>
                    <a:pt x="1779010" y="200366"/>
                  </a:moveTo>
                  <a:lnTo>
                    <a:pt x="1779010" y="231736"/>
                  </a:lnTo>
                  <a:lnTo>
                    <a:pt x="1737520" y="231736"/>
                  </a:lnTo>
                  <a:lnTo>
                    <a:pt x="1737520" y="200366"/>
                  </a:lnTo>
                </a:path>
                <a:path w="3515995" h="231775">
                  <a:moveTo>
                    <a:pt x="1737520" y="165960"/>
                  </a:moveTo>
                  <a:lnTo>
                    <a:pt x="1737520" y="132565"/>
                  </a:lnTo>
                </a:path>
                <a:path w="3515995" h="231775">
                  <a:moveTo>
                    <a:pt x="1737520" y="99171"/>
                  </a:moveTo>
                  <a:lnTo>
                    <a:pt x="1737520" y="65776"/>
                  </a:lnTo>
                </a:path>
                <a:path w="3515995" h="231775">
                  <a:moveTo>
                    <a:pt x="1737520" y="31370"/>
                  </a:moveTo>
                  <a:lnTo>
                    <a:pt x="1737520" y="0"/>
                  </a:lnTo>
                </a:path>
                <a:path w="3515995" h="231775">
                  <a:moveTo>
                    <a:pt x="1779010" y="0"/>
                  </a:moveTo>
                  <a:lnTo>
                    <a:pt x="1772938" y="33394"/>
                  </a:lnTo>
                </a:path>
                <a:path w="3515995" h="231775">
                  <a:moveTo>
                    <a:pt x="1766867" y="65776"/>
                  </a:moveTo>
                  <a:lnTo>
                    <a:pt x="1760795" y="99171"/>
                  </a:lnTo>
                </a:path>
                <a:path w="3515995" h="231775">
                  <a:moveTo>
                    <a:pt x="1754723" y="132565"/>
                  </a:moveTo>
                  <a:lnTo>
                    <a:pt x="1748651" y="165960"/>
                  </a:lnTo>
                </a:path>
                <a:path w="3515995" h="231775">
                  <a:moveTo>
                    <a:pt x="1742580" y="198342"/>
                  </a:moveTo>
                  <a:lnTo>
                    <a:pt x="1737520" y="231736"/>
                  </a:lnTo>
                </a:path>
                <a:path w="3515995" h="231775">
                  <a:moveTo>
                    <a:pt x="1737520" y="0"/>
                  </a:moveTo>
                  <a:lnTo>
                    <a:pt x="1742580" y="33394"/>
                  </a:lnTo>
                </a:path>
                <a:path w="3515995" h="231775">
                  <a:moveTo>
                    <a:pt x="1748651" y="65776"/>
                  </a:moveTo>
                  <a:lnTo>
                    <a:pt x="1754723" y="99171"/>
                  </a:lnTo>
                </a:path>
                <a:path w="3515995" h="231775">
                  <a:moveTo>
                    <a:pt x="1760795" y="132565"/>
                  </a:moveTo>
                  <a:lnTo>
                    <a:pt x="1766867" y="165960"/>
                  </a:lnTo>
                </a:path>
                <a:path w="3515995" h="231775">
                  <a:moveTo>
                    <a:pt x="1772938" y="198342"/>
                  </a:moveTo>
                  <a:lnTo>
                    <a:pt x="1779010" y="231736"/>
                  </a:lnTo>
                </a:path>
                <a:path w="3515995" h="231775">
                  <a:moveTo>
                    <a:pt x="2316356" y="0"/>
                  </a:moveTo>
                  <a:lnTo>
                    <a:pt x="2357846" y="0"/>
                  </a:lnTo>
                  <a:lnTo>
                    <a:pt x="2357846" y="31370"/>
                  </a:lnTo>
                </a:path>
                <a:path w="3515995" h="231775">
                  <a:moveTo>
                    <a:pt x="2357846" y="65776"/>
                  </a:moveTo>
                  <a:lnTo>
                    <a:pt x="2357846" y="99171"/>
                  </a:lnTo>
                </a:path>
                <a:path w="3515995" h="231775">
                  <a:moveTo>
                    <a:pt x="2357846" y="132565"/>
                  </a:moveTo>
                  <a:lnTo>
                    <a:pt x="2357846" y="165960"/>
                  </a:lnTo>
                </a:path>
                <a:path w="3515995" h="231775">
                  <a:moveTo>
                    <a:pt x="2357846" y="200366"/>
                  </a:moveTo>
                  <a:lnTo>
                    <a:pt x="2357846" y="231736"/>
                  </a:lnTo>
                  <a:lnTo>
                    <a:pt x="2316356" y="231736"/>
                  </a:lnTo>
                  <a:lnTo>
                    <a:pt x="2316356" y="200366"/>
                  </a:lnTo>
                </a:path>
                <a:path w="3515995" h="231775">
                  <a:moveTo>
                    <a:pt x="2316356" y="165960"/>
                  </a:moveTo>
                  <a:lnTo>
                    <a:pt x="2316356" y="132565"/>
                  </a:lnTo>
                </a:path>
                <a:path w="3515995" h="231775">
                  <a:moveTo>
                    <a:pt x="2316356" y="99171"/>
                  </a:moveTo>
                  <a:lnTo>
                    <a:pt x="2316356" y="65776"/>
                  </a:lnTo>
                </a:path>
                <a:path w="3515995" h="231775">
                  <a:moveTo>
                    <a:pt x="2316356" y="31370"/>
                  </a:moveTo>
                  <a:lnTo>
                    <a:pt x="2316356" y="0"/>
                  </a:lnTo>
                </a:path>
                <a:path w="3515995" h="231775">
                  <a:moveTo>
                    <a:pt x="2357846" y="0"/>
                  </a:moveTo>
                  <a:lnTo>
                    <a:pt x="2351774" y="33394"/>
                  </a:lnTo>
                </a:path>
                <a:path w="3515995" h="231775">
                  <a:moveTo>
                    <a:pt x="2345703" y="65776"/>
                  </a:moveTo>
                  <a:lnTo>
                    <a:pt x="2339631" y="99171"/>
                  </a:lnTo>
                </a:path>
                <a:path w="3515995" h="231775">
                  <a:moveTo>
                    <a:pt x="2333559" y="132565"/>
                  </a:moveTo>
                  <a:lnTo>
                    <a:pt x="2328500" y="165960"/>
                  </a:lnTo>
                </a:path>
                <a:path w="3515995" h="231775">
                  <a:moveTo>
                    <a:pt x="2322428" y="198342"/>
                  </a:moveTo>
                  <a:lnTo>
                    <a:pt x="2316356" y="231736"/>
                  </a:lnTo>
                </a:path>
                <a:path w="3515995" h="231775">
                  <a:moveTo>
                    <a:pt x="2316356" y="0"/>
                  </a:moveTo>
                  <a:lnTo>
                    <a:pt x="2322428" y="33394"/>
                  </a:lnTo>
                </a:path>
                <a:path w="3515995" h="231775">
                  <a:moveTo>
                    <a:pt x="2328500" y="65776"/>
                  </a:moveTo>
                  <a:lnTo>
                    <a:pt x="2333559" y="99171"/>
                  </a:lnTo>
                </a:path>
                <a:path w="3515995" h="231775">
                  <a:moveTo>
                    <a:pt x="2339631" y="132565"/>
                  </a:moveTo>
                  <a:lnTo>
                    <a:pt x="2345703" y="165960"/>
                  </a:lnTo>
                </a:path>
                <a:path w="3515995" h="231775">
                  <a:moveTo>
                    <a:pt x="2351774" y="198342"/>
                  </a:moveTo>
                  <a:lnTo>
                    <a:pt x="2357846" y="231736"/>
                  </a:lnTo>
                </a:path>
                <a:path w="3515995" h="231775">
                  <a:moveTo>
                    <a:pt x="2895192" y="0"/>
                  </a:moveTo>
                  <a:lnTo>
                    <a:pt x="2936682" y="0"/>
                  </a:lnTo>
                  <a:lnTo>
                    <a:pt x="2936682" y="31370"/>
                  </a:lnTo>
                </a:path>
                <a:path w="3515995" h="231775">
                  <a:moveTo>
                    <a:pt x="2936682" y="65776"/>
                  </a:moveTo>
                  <a:lnTo>
                    <a:pt x="2936682" y="99171"/>
                  </a:lnTo>
                </a:path>
                <a:path w="3515995" h="231775">
                  <a:moveTo>
                    <a:pt x="2936682" y="132565"/>
                  </a:moveTo>
                  <a:lnTo>
                    <a:pt x="2936682" y="165960"/>
                  </a:lnTo>
                </a:path>
                <a:path w="3515995" h="231775">
                  <a:moveTo>
                    <a:pt x="2936682" y="200366"/>
                  </a:moveTo>
                  <a:lnTo>
                    <a:pt x="2936682" y="231736"/>
                  </a:lnTo>
                  <a:lnTo>
                    <a:pt x="2895192" y="231736"/>
                  </a:lnTo>
                  <a:lnTo>
                    <a:pt x="2895192" y="200366"/>
                  </a:lnTo>
                </a:path>
                <a:path w="3515995" h="231775">
                  <a:moveTo>
                    <a:pt x="2895192" y="165960"/>
                  </a:moveTo>
                  <a:lnTo>
                    <a:pt x="2895192" y="132565"/>
                  </a:lnTo>
                </a:path>
                <a:path w="3515995" h="231775">
                  <a:moveTo>
                    <a:pt x="2895192" y="99171"/>
                  </a:moveTo>
                  <a:lnTo>
                    <a:pt x="2895192" y="65776"/>
                  </a:lnTo>
                </a:path>
                <a:path w="3515995" h="231775">
                  <a:moveTo>
                    <a:pt x="2895192" y="31370"/>
                  </a:moveTo>
                  <a:lnTo>
                    <a:pt x="2895192" y="0"/>
                  </a:lnTo>
                </a:path>
                <a:path w="3515995" h="231775">
                  <a:moveTo>
                    <a:pt x="2936682" y="0"/>
                  </a:moveTo>
                  <a:lnTo>
                    <a:pt x="2930611" y="33394"/>
                  </a:lnTo>
                </a:path>
                <a:path w="3515995" h="231775">
                  <a:moveTo>
                    <a:pt x="2924539" y="65776"/>
                  </a:moveTo>
                  <a:lnTo>
                    <a:pt x="2919479" y="99171"/>
                  </a:lnTo>
                </a:path>
                <a:path w="3515995" h="231775">
                  <a:moveTo>
                    <a:pt x="2913407" y="132565"/>
                  </a:moveTo>
                  <a:lnTo>
                    <a:pt x="2907336" y="165960"/>
                  </a:lnTo>
                </a:path>
                <a:path w="3515995" h="231775">
                  <a:moveTo>
                    <a:pt x="2901264" y="198342"/>
                  </a:moveTo>
                  <a:lnTo>
                    <a:pt x="2895192" y="231736"/>
                  </a:lnTo>
                </a:path>
                <a:path w="3515995" h="231775">
                  <a:moveTo>
                    <a:pt x="2895192" y="0"/>
                  </a:moveTo>
                  <a:lnTo>
                    <a:pt x="2901264" y="33394"/>
                  </a:lnTo>
                </a:path>
                <a:path w="3515995" h="231775">
                  <a:moveTo>
                    <a:pt x="2907336" y="65776"/>
                  </a:moveTo>
                  <a:lnTo>
                    <a:pt x="2913407" y="99171"/>
                  </a:lnTo>
                </a:path>
                <a:path w="3515995" h="231775">
                  <a:moveTo>
                    <a:pt x="2919479" y="132565"/>
                  </a:moveTo>
                  <a:lnTo>
                    <a:pt x="2924539" y="165960"/>
                  </a:lnTo>
                </a:path>
                <a:path w="3515995" h="231775">
                  <a:moveTo>
                    <a:pt x="2930611" y="198342"/>
                  </a:moveTo>
                  <a:lnTo>
                    <a:pt x="2936682" y="231736"/>
                  </a:lnTo>
                </a:path>
                <a:path w="3515995" h="231775">
                  <a:moveTo>
                    <a:pt x="3474029" y="0"/>
                  </a:moveTo>
                  <a:lnTo>
                    <a:pt x="3515519" y="0"/>
                  </a:lnTo>
                  <a:lnTo>
                    <a:pt x="3515519" y="31370"/>
                  </a:lnTo>
                </a:path>
                <a:path w="3515995" h="231775">
                  <a:moveTo>
                    <a:pt x="3515519" y="65776"/>
                  </a:moveTo>
                  <a:lnTo>
                    <a:pt x="3515519" y="99171"/>
                  </a:lnTo>
                </a:path>
                <a:path w="3515995" h="231775">
                  <a:moveTo>
                    <a:pt x="3515519" y="132565"/>
                  </a:moveTo>
                  <a:lnTo>
                    <a:pt x="3515519" y="165960"/>
                  </a:lnTo>
                </a:path>
                <a:path w="3515995" h="231775">
                  <a:moveTo>
                    <a:pt x="3515519" y="200366"/>
                  </a:moveTo>
                  <a:lnTo>
                    <a:pt x="3515519" y="231736"/>
                  </a:lnTo>
                  <a:lnTo>
                    <a:pt x="3474029" y="231736"/>
                  </a:lnTo>
                  <a:lnTo>
                    <a:pt x="3474029" y="200366"/>
                  </a:lnTo>
                </a:path>
                <a:path w="3515995" h="231775">
                  <a:moveTo>
                    <a:pt x="3474029" y="165960"/>
                  </a:moveTo>
                  <a:lnTo>
                    <a:pt x="3474029" y="132565"/>
                  </a:lnTo>
                </a:path>
                <a:path w="3515995" h="231775">
                  <a:moveTo>
                    <a:pt x="3474029" y="99171"/>
                  </a:moveTo>
                  <a:lnTo>
                    <a:pt x="3474029" y="65776"/>
                  </a:lnTo>
                </a:path>
                <a:path w="3515995" h="231775">
                  <a:moveTo>
                    <a:pt x="3474029" y="31370"/>
                  </a:moveTo>
                  <a:lnTo>
                    <a:pt x="3474029" y="0"/>
                  </a:lnTo>
                </a:path>
                <a:path w="3515995" h="231775">
                  <a:moveTo>
                    <a:pt x="3515519" y="0"/>
                  </a:moveTo>
                  <a:lnTo>
                    <a:pt x="3509447" y="33394"/>
                  </a:lnTo>
                </a:path>
                <a:path w="3515995" h="231775">
                  <a:moveTo>
                    <a:pt x="3504387" y="65776"/>
                  </a:moveTo>
                  <a:lnTo>
                    <a:pt x="3498315" y="99171"/>
                  </a:lnTo>
                </a:path>
                <a:path w="3515995" h="231775">
                  <a:moveTo>
                    <a:pt x="3492244" y="132565"/>
                  </a:moveTo>
                  <a:lnTo>
                    <a:pt x="3486172" y="165960"/>
                  </a:lnTo>
                </a:path>
                <a:path w="3515995" h="231775">
                  <a:moveTo>
                    <a:pt x="3480100" y="198342"/>
                  </a:moveTo>
                  <a:lnTo>
                    <a:pt x="3474029" y="231736"/>
                  </a:lnTo>
                </a:path>
                <a:path w="3515995" h="231775">
                  <a:moveTo>
                    <a:pt x="3474029" y="0"/>
                  </a:moveTo>
                  <a:lnTo>
                    <a:pt x="3480100" y="33394"/>
                  </a:lnTo>
                </a:path>
                <a:path w="3515995" h="231775">
                  <a:moveTo>
                    <a:pt x="3486172" y="65776"/>
                  </a:moveTo>
                  <a:lnTo>
                    <a:pt x="3492244" y="99171"/>
                  </a:lnTo>
                </a:path>
                <a:path w="3515995" h="231775">
                  <a:moveTo>
                    <a:pt x="3498315" y="132565"/>
                  </a:moveTo>
                  <a:lnTo>
                    <a:pt x="3504387" y="165960"/>
                  </a:lnTo>
                </a:path>
                <a:path w="3515995" h="231775">
                  <a:moveTo>
                    <a:pt x="3509447" y="198342"/>
                  </a:moveTo>
                  <a:lnTo>
                    <a:pt x="3515519" y="23173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7" name="object 1867"/>
            <p:cNvSpPr/>
            <p:nvPr/>
          </p:nvSpPr>
          <p:spPr>
            <a:xfrm>
              <a:off x="8024437" y="5697960"/>
              <a:ext cx="4632960" cy="0"/>
            </a:xfrm>
            <a:custGeom>
              <a:avLst/>
              <a:gdLst/>
              <a:ahLst/>
              <a:cxnLst/>
              <a:rect l="l" t="t" r="r" b="b"/>
              <a:pathLst>
                <a:path w="4632959" h="0">
                  <a:moveTo>
                    <a:pt x="0" y="0"/>
                  </a:moveTo>
                  <a:lnTo>
                    <a:pt x="4632713" y="0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8" name="object 1868"/>
            <p:cNvSpPr/>
            <p:nvPr/>
          </p:nvSpPr>
          <p:spPr>
            <a:xfrm>
              <a:off x="8024437" y="5656470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27322" y="0"/>
                  </a:lnTo>
                </a:path>
                <a:path w="558800" h="0">
                  <a:moveTo>
                    <a:pt x="60717" y="0"/>
                  </a:moveTo>
                  <a:lnTo>
                    <a:pt x="94111" y="0"/>
                  </a:lnTo>
                </a:path>
                <a:path w="558800" h="0">
                  <a:moveTo>
                    <a:pt x="127505" y="0"/>
                  </a:moveTo>
                  <a:lnTo>
                    <a:pt x="161912" y="0"/>
                  </a:lnTo>
                </a:path>
                <a:path w="558800" h="0">
                  <a:moveTo>
                    <a:pt x="195306" y="0"/>
                  </a:moveTo>
                  <a:lnTo>
                    <a:pt x="228701" y="0"/>
                  </a:lnTo>
                </a:path>
                <a:path w="558800" h="0">
                  <a:moveTo>
                    <a:pt x="262095" y="0"/>
                  </a:moveTo>
                  <a:lnTo>
                    <a:pt x="296501" y="0"/>
                  </a:lnTo>
                </a:path>
                <a:path w="558800" h="0">
                  <a:moveTo>
                    <a:pt x="329896" y="0"/>
                  </a:moveTo>
                  <a:lnTo>
                    <a:pt x="363290" y="0"/>
                  </a:lnTo>
                </a:path>
                <a:path w="558800" h="0">
                  <a:moveTo>
                    <a:pt x="396684" y="0"/>
                  </a:moveTo>
                  <a:lnTo>
                    <a:pt x="431091" y="0"/>
                  </a:lnTo>
                </a:path>
                <a:path w="558800" h="0">
                  <a:moveTo>
                    <a:pt x="464485" y="0"/>
                  </a:moveTo>
                  <a:lnTo>
                    <a:pt x="497880" y="0"/>
                  </a:lnTo>
                </a:path>
                <a:path w="558800" h="0">
                  <a:moveTo>
                    <a:pt x="531274" y="0"/>
                  </a:moveTo>
                  <a:lnTo>
                    <a:pt x="55859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9" name="object 1869"/>
            <p:cNvSpPr/>
            <p:nvPr/>
          </p:nvSpPr>
          <p:spPr>
            <a:xfrm>
              <a:off x="8624524" y="5656470"/>
              <a:ext cx="4032885" cy="0"/>
            </a:xfrm>
            <a:custGeom>
              <a:avLst/>
              <a:gdLst/>
              <a:ahLst/>
              <a:cxnLst/>
              <a:rect l="l" t="t" r="r" b="b"/>
              <a:pathLst>
                <a:path w="4032884" h="0">
                  <a:moveTo>
                    <a:pt x="0" y="0"/>
                  </a:moveTo>
                  <a:lnTo>
                    <a:pt x="4032626" y="0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0" name="object 1870"/>
            <p:cNvSpPr/>
            <p:nvPr/>
          </p:nvSpPr>
          <p:spPr>
            <a:xfrm>
              <a:off x="12847397" y="1344545"/>
              <a:ext cx="0" cy="1117600"/>
            </a:xfrm>
            <a:custGeom>
              <a:avLst/>
              <a:gdLst/>
              <a:ahLst/>
              <a:cxnLst/>
              <a:rect l="l" t="t" r="r" b="b"/>
              <a:pathLst>
                <a:path w="0" h="1117600">
                  <a:moveTo>
                    <a:pt x="0" y="0"/>
                  </a:moveTo>
                  <a:lnTo>
                    <a:pt x="0" y="1117194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1" name="object 1871"/>
            <p:cNvSpPr/>
            <p:nvPr/>
          </p:nvSpPr>
          <p:spPr>
            <a:xfrm>
              <a:off x="12847397" y="2503230"/>
              <a:ext cx="0" cy="425450"/>
            </a:xfrm>
            <a:custGeom>
              <a:avLst/>
              <a:gdLst/>
              <a:ahLst/>
              <a:cxnLst/>
              <a:rect l="l" t="t" r="r" b="b"/>
              <a:pathLst>
                <a:path w="0" h="425450">
                  <a:moveTo>
                    <a:pt x="0" y="0"/>
                  </a:moveTo>
                  <a:lnTo>
                    <a:pt x="0" y="21250"/>
                  </a:lnTo>
                </a:path>
                <a:path w="0" h="425450">
                  <a:moveTo>
                    <a:pt x="0" y="54645"/>
                  </a:moveTo>
                  <a:lnTo>
                    <a:pt x="0" y="88039"/>
                  </a:lnTo>
                </a:path>
                <a:path w="0" h="425450">
                  <a:moveTo>
                    <a:pt x="0" y="122446"/>
                  </a:moveTo>
                  <a:lnTo>
                    <a:pt x="0" y="155840"/>
                  </a:lnTo>
                </a:path>
                <a:path w="0" h="425450">
                  <a:moveTo>
                    <a:pt x="0" y="189234"/>
                  </a:moveTo>
                  <a:lnTo>
                    <a:pt x="0" y="222629"/>
                  </a:lnTo>
                </a:path>
                <a:path w="0" h="425450">
                  <a:moveTo>
                    <a:pt x="0" y="257035"/>
                  </a:moveTo>
                  <a:lnTo>
                    <a:pt x="0" y="290430"/>
                  </a:lnTo>
                </a:path>
                <a:path w="0" h="425450">
                  <a:moveTo>
                    <a:pt x="0" y="323824"/>
                  </a:moveTo>
                  <a:lnTo>
                    <a:pt x="0" y="357218"/>
                  </a:lnTo>
                </a:path>
                <a:path w="0" h="425450">
                  <a:moveTo>
                    <a:pt x="0" y="391625"/>
                  </a:moveTo>
                  <a:lnTo>
                    <a:pt x="0" y="4250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2" name="object 1872"/>
            <p:cNvSpPr/>
            <p:nvPr/>
          </p:nvSpPr>
          <p:spPr>
            <a:xfrm>
              <a:off x="12847397" y="2961644"/>
              <a:ext cx="0" cy="1014094"/>
            </a:xfrm>
            <a:custGeom>
              <a:avLst/>
              <a:gdLst/>
              <a:ahLst/>
              <a:cxnLst/>
              <a:rect l="l" t="t" r="r" b="b"/>
              <a:pathLst>
                <a:path w="0" h="1014095">
                  <a:moveTo>
                    <a:pt x="0" y="0"/>
                  </a:moveTo>
                  <a:lnTo>
                    <a:pt x="0" y="1013975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3" name="object 1873"/>
            <p:cNvSpPr/>
            <p:nvPr/>
          </p:nvSpPr>
          <p:spPr>
            <a:xfrm>
              <a:off x="12847397" y="4017109"/>
              <a:ext cx="0" cy="425450"/>
            </a:xfrm>
            <a:custGeom>
              <a:avLst/>
              <a:gdLst/>
              <a:ahLst/>
              <a:cxnLst/>
              <a:rect l="l" t="t" r="r" b="b"/>
              <a:pathLst>
                <a:path w="0" h="425450">
                  <a:moveTo>
                    <a:pt x="0" y="0"/>
                  </a:moveTo>
                  <a:lnTo>
                    <a:pt x="0" y="21250"/>
                  </a:lnTo>
                </a:path>
                <a:path w="0" h="425450">
                  <a:moveTo>
                    <a:pt x="0" y="54645"/>
                  </a:moveTo>
                  <a:lnTo>
                    <a:pt x="0" y="88039"/>
                  </a:lnTo>
                </a:path>
                <a:path w="0" h="425450">
                  <a:moveTo>
                    <a:pt x="0" y="122446"/>
                  </a:moveTo>
                  <a:lnTo>
                    <a:pt x="0" y="155840"/>
                  </a:lnTo>
                </a:path>
                <a:path w="0" h="425450">
                  <a:moveTo>
                    <a:pt x="0" y="189234"/>
                  </a:moveTo>
                  <a:lnTo>
                    <a:pt x="0" y="222629"/>
                  </a:lnTo>
                </a:path>
                <a:path w="0" h="425450">
                  <a:moveTo>
                    <a:pt x="0" y="257035"/>
                  </a:moveTo>
                  <a:lnTo>
                    <a:pt x="0" y="290430"/>
                  </a:lnTo>
                </a:path>
                <a:path w="0" h="425450">
                  <a:moveTo>
                    <a:pt x="0" y="323824"/>
                  </a:moveTo>
                  <a:lnTo>
                    <a:pt x="0" y="357218"/>
                  </a:lnTo>
                </a:path>
                <a:path w="0" h="425450">
                  <a:moveTo>
                    <a:pt x="0" y="391625"/>
                  </a:moveTo>
                  <a:lnTo>
                    <a:pt x="0" y="4250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4" name="object 1874"/>
            <p:cNvSpPr/>
            <p:nvPr/>
          </p:nvSpPr>
          <p:spPr>
            <a:xfrm>
              <a:off x="12847397" y="4475523"/>
              <a:ext cx="0" cy="1180465"/>
            </a:xfrm>
            <a:custGeom>
              <a:avLst/>
              <a:gdLst/>
              <a:ahLst/>
              <a:cxnLst/>
              <a:rect l="l" t="t" r="r" b="b"/>
              <a:pathLst>
                <a:path w="0" h="1180464">
                  <a:moveTo>
                    <a:pt x="0" y="0"/>
                  </a:moveTo>
                  <a:lnTo>
                    <a:pt x="0" y="1179935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5" name="object 1875"/>
            <p:cNvSpPr/>
            <p:nvPr/>
          </p:nvSpPr>
          <p:spPr>
            <a:xfrm>
              <a:off x="7792700" y="2462752"/>
              <a:ext cx="819785" cy="556895"/>
            </a:xfrm>
            <a:custGeom>
              <a:avLst/>
              <a:gdLst/>
              <a:ahLst/>
              <a:cxnLst/>
              <a:rect l="l" t="t" r="r" b="b"/>
              <a:pathLst>
                <a:path w="819784" h="556894">
                  <a:moveTo>
                    <a:pt x="231736" y="25298"/>
                  </a:moveTo>
                  <a:lnTo>
                    <a:pt x="231736" y="1011"/>
                  </a:lnTo>
                </a:path>
                <a:path w="819784" h="556894">
                  <a:moveTo>
                    <a:pt x="587943" y="41490"/>
                  </a:moveTo>
                  <a:lnTo>
                    <a:pt x="587943" y="1011"/>
                  </a:lnTo>
                  <a:lnTo>
                    <a:pt x="619314" y="1011"/>
                  </a:lnTo>
                </a:path>
                <a:path w="819784" h="556894">
                  <a:moveTo>
                    <a:pt x="652708" y="1011"/>
                  </a:moveTo>
                  <a:lnTo>
                    <a:pt x="686103" y="1011"/>
                  </a:lnTo>
                </a:path>
                <a:path w="819784" h="556894">
                  <a:moveTo>
                    <a:pt x="720509" y="1011"/>
                  </a:moveTo>
                  <a:lnTo>
                    <a:pt x="753903" y="1011"/>
                  </a:lnTo>
                </a:path>
                <a:path w="819784" h="556894">
                  <a:moveTo>
                    <a:pt x="787298" y="1011"/>
                  </a:moveTo>
                  <a:lnTo>
                    <a:pt x="819680" y="1011"/>
                  </a:lnTo>
                  <a:lnTo>
                    <a:pt x="819680" y="41490"/>
                  </a:lnTo>
                  <a:lnTo>
                    <a:pt x="787298" y="41490"/>
                  </a:lnTo>
                </a:path>
                <a:path w="819784" h="556894">
                  <a:moveTo>
                    <a:pt x="753903" y="41490"/>
                  </a:moveTo>
                  <a:lnTo>
                    <a:pt x="720509" y="41490"/>
                  </a:lnTo>
                </a:path>
                <a:path w="819784" h="556894">
                  <a:moveTo>
                    <a:pt x="686103" y="41490"/>
                  </a:moveTo>
                  <a:lnTo>
                    <a:pt x="652708" y="41490"/>
                  </a:lnTo>
                </a:path>
                <a:path w="819784" h="556894">
                  <a:moveTo>
                    <a:pt x="619314" y="41490"/>
                  </a:moveTo>
                  <a:lnTo>
                    <a:pt x="587943" y="41490"/>
                  </a:lnTo>
                </a:path>
                <a:path w="819784" h="556894">
                  <a:moveTo>
                    <a:pt x="587943" y="1011"/>
                  </a:moveTo>
                  <a:lnTo>
                    <a:pt x="620326" y="6071"/>
                  </a:lnTo>
                </a:path>
                <a:path w="819784" h="556894">
                  <a:moveTo>
                    <a:pt x="653720" y="12143"/>
                  </a:moveTo>
                  <a:lnTo>
                    <a:pt x="687114" y="18215"/>
                  </a:lnTo>
                </a:path>
                <a:path w="819784" h="556894">
                  <a:moveTo>
                    <a:pt x="719497" y="24286"/>
                  </a:moveTo>
                  <a:lnTo>
                    <a:pt x="752891" y="30358"/>
                  </a:lnTo>
                </a:path>
                <a:path w="819784" h="556894">
                  <a:moveTo>
                    <a:pt x="786286" y="36430"/>
                  </a:moveTo>
                  <a:lnTo>
                    <a:pt x="819680" y="41490"/>
                  </a:lnTo>
                </a:path>
                <a:path w="819784" h="556894">
                  <a:moveTo>
                    <a:pt x="587943" y="41490"/>
                  </a:moveTo>
                  <a:lnTo>
                    <a:pt x="620326" y="36430"/>
                  </a:lnTo>
                </a:path>
                <a:path w="819784" h="556894">
                  <a:moveTo>
                    <a:pt x="653720" y="30358"/>
                  </a:moveTo>
                  <a:lnTo>
                    <a:pt x="687114" y="24286"/>
                  </a:lnTo>
                </a:path>
                <a:path w="819784" h="556894">
                  <a:moveTo>
                    <a:pt x="719497" y="18215"/>
                  </a:moveTo>
                  <a:lnTo>
                    <a:pt x="752891" y="12143"/>
                  </a:lnTo>
                </a:path>
                <a:path w="819784" h="556894">
                  <a:moveTo>
                    <a:pt x="786286" y="6071"/>
                  </a:moveTo>
                  <a:lnTo>
                    <a:pt x="819680" y="1011"/>
                  </a:lnTo>
                </a:path>
                <a:path w="819784" h="556894">
                  <a:moveTo>
                    <a:pt x="587943" y="41490"/>
                  </a:moveTo>
                  <a:lnTo>
                    <a:pt x="587943" y="0"/>
                  </a:lnTo>
                </a:path>
                <a:path w="819784" h="556894">
                  <a:moveTo>
                    <a:pt x="0" y="41490"/>
                  </a:moveTo>
                  <a:lnTo>
                    <a:pt x="0" y="85003"/>
                  </a:lnTo>
                </a:path>
                <a:path w="819784" h="556894">
                  <a:moveTo>
                    <a:pt x="0" y="119410"/>
                  </a:moveTo>
                  <a:lnTo>
                    <a:pt x="0" y="152804"/>
                  </a:lnTo>
                </a:path>
                <a:path w="819784" h="556894">
                  <a:moveTo>
                    <a:pt x="0" y="186199"/>
                  </a:moveTo>
                  <a:lnTo>
                    <a:pt x="0" y="219593"/>
                  </a:lnTo>
                </a:path>
                <a:path w="819784" h="556894">
                  <a:moveTo>
                    <a:pt x="0" y="253999"/>
                  </a:moveTo>
                  <a:lnTo>
                    <a:pt x="0" y="287394"/>
                  </a:lnTo>
                </a:path>
                <a:path w="819784" h="556894">
                  <a:moveTo>
                    <a:pt x="0" y="320788"/>
                  </a:moveTo>
                  <a:lnTo>
                    <a:pt x="0" y="354182"/>
                  </a:lnTo>
                </a:path>
                <a:path w="819784" h="556894">
                  <a:moveTo>
                    <a:pt x="0" y="388589"/>
                  </a:moveTo>
                  <a:lnTo>
                    <a:pt x="0" y="421983"/>
                  </a:lnTo>
                </a:path>
                <a:path w="819784" h="556894">
                  <a:moveTo>
                    <a:pt x="0" y="455378"/>
                  </a:moveTo>
                  <a:lnTo>
                    <a:pt x="0" y="488772"/>
                  </a:lnTo>
                </a:path>
                <a:path w="819784" h="556894">
                  <a:moveTo>
                    <a:pt x="0" y="523178"/>
                  </a:moveTo>
                  <a:lnTo>
                    <a:pt x="0" y="55657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6" name="object 1876"/>
            <p:cNvSpPr/>
            <p:nvPr/>
          </p:nvSpPr>
          <p:spPr>
            <a:xfrm>
              <a:off x="7792700" y="3096233"/>
              <a:ext cx="972819" cy="0"/>
            </a:xfrm>
            <a:custGeom>
              <a:avLst/>
              <a:gdLst/>
              <a:ahLst/>
              <a:cxnLst/>
              <a:rect l="l" t="t" r="r" b="b"/>
              <a:pathLst>
                <a:path w="972820" h="0">
                  <a:moveTo>
                    <a:pt x="0" y="0"/>
                  </a:moveTo>
                  <a:lnTo>
                    <a:pt x="972485" y="0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7" name="object 1877"/>
            <p:cNvSpPr/>
            <p:nvPr/>
          </p:nvSpPr>
          <p:spPr>
            <a:xfrm>
              <a:off x="7830142" y="3137723"/>
              <a:ext cx="894080" cy="0"/>
            </a:xfrm>
            <a:custGeom>
              <a:avLst/>
              <a:gdLst/>
              <a:ahLst/>
              <a:cxnLst/>
              <a:rect l="l" t="t" r="r" b="b"/>
              <a:pathLst>
                <a:path w="894079" h="0">
                  <a:moveTo>
                    <a:pt x="0" y="0"/>
                  </a:moveTo>
                  <a:lnTo>
                    <a:pt x="893553" y="0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8" name="object 1878"/>
            <p:cNvSpPr/>
            <p:nvPr/>
          </p:nvSpPr>
          <p:spPr>
            <a:xfrm>
              <a:off x="8723695" y="3096233"/>
              <a:ext cx="41910" cy="57785"/>
            </a:xfrm>
            <a:custGeom>
              <a:avLst/>
              <a:gdLst/>
              <a:ahLst/>
              <a:cxnLst/>
              <a:rect l="l" t="t" r="r" b="b"/>
              <a:pathLst>
                <a:path w="41909" h="57785">
                  <a:moveTo>
                    <a:pt x="41490" y="0"/>
                  </a:moveTo>
                  <a:lnTo>
                    <a:pt x="41490" y="57681"/>
                  </a:lnTo>
                </a:path>
                <a:path w="41909" h="57785">
                  <a:moveTo>
                    <a:pt x="0" y="57681"/>
                  </a:moveTo>
                  <a:lnTo>
                    <a:pt x="0" y="4149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9" name="object 1879"/>
            <p:cNvSpPr/>
            <p:nvPr/>
          </p:nvSpPr>
          <p:spPr>
            <a:xfrm>
              <a:off x="7792700" y="3052719"/>
              <a:ext cx="972819" cy="1487805"/>
            </a:xfrm>
            <a:custGeom>
              <a:avLst/>
              <a:gdLst/>
              <a:ahLst/>
              <a:cxnLst/>
              <a:rect l="l" t="t" r="r" b="b"/>
              <a:pathLst>
                <a:path w="972820" h="1487804">
                  <a:moveTo>
                    <a:pt x="930995" y="101195"/>
                  </a:moveTo>
                  <a:lnTo>
                    <a:pt x="972485" y="101195"/>
                  </a:lnTo>
                </a:path>
                <a:path w="972820" h="1487804">
                  <a:moveTo>
                    <a:pt x="0" y="43513"/>
                  </a:moveTo>
                  <a:lnTo>
                    <a:pt x="0" y="85003"/>
                  </a:lnTo>
                  <a:lnTo>
                    <a:pt x="37442" y="85003"/>
                  </a:lnTo>
                </a:path>
                <a:path w="972820" h="1487804">
                  <a:moveTo>
                    <a:pt x="0" y="0"/>
                  </a:moveTo>
                  <a:lnTo>
                    <a:pt x="0" y="43513"/>
                  </a:lnTo>
                </a:path>
                <a:path w="972820" h="1487804">
                  <a:moveTo>
                    <a:pt x="587943" y="1487568"/>
                  </a:moveTo>
                  <a:lnTo>
                    <a:pt x="587943" y="1446078"/>
                  </a:lnTo>
                  <a:lnTo>
                    <a:pt x="619314" y="1446078"/>
                  </a:lnTo>
                </a:path>
                <a:path w="972820" h="1487804">
                  <a:moveTo>
                    <a:pt x="652708" y="1446078"/>
                  </a:moveTo>
                  <a:lnTo>
                    <a:pt x="686103" y="1446078"/>
                  </a:lnTo>
                </a:path>
                <a:path w="972820" h="1487804">
                  <a:moveTo>
                    <a:pt x="720509" y="1446078"/>
                  </a:moveTo>
                  <a:lnTo>
                    <a:pt x="753903" y="1446078"/>
                  </a:lnTo>
                </a:path>
                <a:path w="972820" h="1487804">
                  <a:moveTo>
                    <a:pt x="787298" y="1446078"/>
                  </a:moveTo>
                  <a:lnTo>
                    <a:pt x="819680" y="1446078"/>
                  </a:lnTo>
                  <a:lnTo>
                    <a:pt x="819680" y="1487568"/>
                  </a:lnTo>
                  <a:lnTo>
                    <a:pt x="787298" y="1487568"/>
                  </a:lnTo>
                </a:path>
                <a:path w="972820" h="1487804">
                  <a:moveTo>
                    <a:pt x="753903" y="1487568"/>
                  </a:moveTo>
                  <a:lnTo>
                    <a:pt x="720509" y="1487568"/>
                  </a:lnTo>
                </a:path>
                <a:path w="972820" h="1487804">
                  <a:moveTo>
                    <a:pt x="686103" y="1487568"/>
                  </a:moveTo>
                  <a:lnTo>
                    <a:pt x="652708" y="1487568"/>
                  </a:lnTo>
                </a:path>
                <a:path w="972820" h="1487804">
                  <a:moveTo>
                    <a:pt x="619314" y="1487568"/>
                  </a:moveTo>
                  <a:lnTo>
                    <a:pt x="587943" y="1487568"/>
                  </a:lnTo>
                </a:path>
                <a:path w="972820" h="1487804">
                  <a:moveTo>
                    <a:pt x="587943" y="1446078"/>
                  </a:moveTo>
                  <a:lnTo>
                    <a:pt x="620326" y="1451138"/>
                  </a:lnTo>
                </a:path>
                <a:path w="972820" h="1487804">
                  <a:moveTo>
                    <a:pt x="653720" y="1457209"/>
                  </a:moveTo>
                  <a:lnTo>
                    <a:pt x="687114" y="1463281"/>
                  </a:lnTo>
                </a:path>
                <a:path w="972820" h="1487804">
                  <a:moveTo>
                    <a:pt x="719497" y="1469353"/>
                  </a:moveTo>
                  <a:lnTo>
                    <a:pt x="752891" y="1475425"/>
                  </a:lnTo>
                </a:path>
                <a:path w="972820" h="1487804">
                  <a:moveTo>
                    <a:pt x="786286" y="1481496"/>
                  </a:moveTo>
                  <a:lnTo>
                    <a:pt x="819680" y="1487568"/>
                  </a:lnTo>
                </a:path>
                <a:path w="972820" h="1487804">
                  <a:moveTo>
                    <a:pt x="587943" y="1487568"/>
                  </a:moveTo>
                  <a:lnTo>
                    <a:pt x="620326" y="1481496"/>
                  </a:lnTo>
                </a:path>
                <a:path w="972820" h="1487804">
                  <a:moveTo>
                    <a:pt x="653720" y="1475425"/>
                  </a:moveTo>
                  <a:lnTo>
                    <a:pt x="687114" y="1469353"/>
                  </a:lnTo>
                </a:path>
                <a:path w="972820" h="1487804">
                  <a:moveTo>
                    <a:pt x="719497" y="1463281"/>
                  </a:moveTo>
                  <a:lnTo>
                    <a:pt x="752891" y="1457209"/>
                  </a:lnTo>
                </a:path>
                <a:path w="972820" h="1487804">
                  <a:moveTo>
                    <a:pt x="786286" y="1451138"/>
                  </a:moveTo>
                  <a:lnTo>
                    <a:pt x="819680" y="1446078"/>
                  </a:lnTo>
                </a:path>
                <a:path w="972820" h="1487804">
                  <a:moveTo>
                    <a:pt x="587943" y="1487568"/>
                  </a:moveTo>
                  <a:lnTo>
                    <a:pt x="587943" y="144607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0" name="object 1880"/>
            <p:cNvSpPr/>
            <p:nvPr/>
          </p:nvSpPr>
          <p:spPr>
            <a:xfrm>
              <a:off x="9740706" y="2831102"/>
              <a:ext cx="1473835" cy="1259205"/>
            </a:xfrm>
            <a:custGeom>
              <a:avLst/>
              <a:gdLst/>
              <a:ahLst/>
              <a:cxnLst/>
              <a:rect l="l" t="t" r="r" b="b"/>
              <a:pathLst>
                <a:path w="1473834" h="1259204">
                  <a:moveTo>
                    <a:pt x="0" y="0"/>
                  </a:moveTo>
                  <a:lnTo>
                    <a:pt x="1473401" y="0"/>
                  </a:lnTo>
                </a:path>
                <a:path w="1473834" h="1259204">
                  <a:moveTo>
                    <a:pt x="0" y="0"/>
                  </a:moveTo>
                  <a:lnTo>
                    <a:pt x="0" y="1258867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1" name="object 1881"/>
            <p:cNvSpPr/>
            <p:nvPr/>
          </p:nvSpPr>
          <p:spPr>
            <a:xfrm>
              <a:off x="9740706" y="4124376"/>
              <a:ext cx="46990" cy="47625"/>
            </a:xfrm>
            <a:custGeom>
              <a:avLst/>
              <a:gdLst/>
              <a:ahLst/>
              <a:cxnLst/>
              <a:rect l="l" t="t" r="r" b="b"/>
              <a:pathLst>
                <a:path w="46990" h="47625">
                  <a:moveTo>
                    <a:pt x="0" y="0"/>
                  </a:moveTo>
                  <a:lnTo>
                    <a:pt x="0" y="47561"/>
                  </a:lnTo>
                  <a:lnTo>
                    <a:pt x="46549" y="47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2" name="object 1882"/>
            <p:cNvSpPr/>
            <p:nvPr/>
          </p:nvSpPr>
          <p:spPr>
            <a:xfrm>
              <a:off x="9821663" y="4171937"/>
              <a:ext cx="1311910" cy="0"/>
            </a:xfrm>
            <a:custGeom>
              <a:avLst/>
              <a:gdLst/>
              <a:ahLst/>
              <a:cxnLst/>
              <a:rect l="l" t="t" r="r" b="b"/>
              <a:pathLst>
                <a:path w="1311909" h="0">
                  <a:moveTo>
                    <a:pt x="0" y="0"/>
                  </a:moveTo>
                  <a:lnTo>
                    <a:pt x="1311488" y="0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3" name="object 1883"/>
            <p:cNvSpPr/>
            <p:nvPr/>
          </p:nvSpPr>
          <p:spPr>
            <a:xfrm>
              <a:off x="11167558" y="4124376"/>
              <a:ext cx="46990" cy="47625"/>
            </a:xfrm>
            <a:custGeom>
              <a:avLst/>
              <a:gdLst/>
              <a:ahLst/>
              <a:cxnLst/>
              <a:rect l="l" t="t" r="r" b="b"/>
              <a:pathLst>
                <a:path w="46990" h="47625">
                  <a:moveTo>
                    <a:pt x="0" y="47561"/>
                  </a:moveTo>
                  <a:lnTo>
                    <a:pt x="46549" y="47561"/>
                  </a:ln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4" name="object 1884"/>
            <p:cNvSpPr/>
            <p:nvPr/>
          </p:nvSpPr>
          <p:spPr>
            <a:xfrm>
              <a:off x="11214108" y="2831102"/>
              <a:ext cx="0" cy="1259205"/>
            </a:xfrm>
            <a:custGeom>
              <a:avLst/>
              <a:gdLst/>
              <a:ahLst/>
              <a:cxnLst/>
              <a:rect l="l" t="t" r="r" b="b"/>
              <a:pathLst>
                <a:path w="0" h="1259204">
                  <a:moveTo>
                    <a:pt x="0" y="0"/>
                  </a:moveTo>
                  <a:lnTo>
                    <a:pt x="0" y="1258867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5" name="object 1885"/>
            <p:cNvSpPr/>
            <p:nvPr/>
          </p:nvSpPr>
          <p:spPr>
            <a:xfrm>
              <a:off x="9782196" y="2872592"/>
              <a:ext cx="0" cy="1257935"/>
            </a:xfrm>
            <a:custGeom>
              <a:avLst/>
              <a:gdLst/>
              <a:ahLst/>
              <a:cxnLst/>
              <a:rect l="l" t="t" r="r" b="b"/>
              <a:pathLst>
                <a:path w="0" h="1257935">
                  <a:moveTo>
                    <a:pt x="0" y="0"/>
                  </a:moveTo>
                  <a:lnTo>
                    <a:pt x="0" y="1257855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6" name="object 1886"/>
            <p:cNvSpPr/>
            <p:nvPr/>
          </p:nvSpPr>
          <p:spPr>
            <a:xfrm>
              <a:off x="9782196" y="2872592"/>
              <a:ext cx="439420" cy="0"/>
            </a:xfrm>
            <a:custGeom>
              <a:avLst/>
              <a:gdLst/>
              <a:ahLst/>
              <a:cxnLst/>
              <a:rect l="l" t="t" r="r" b="b"/>
              <a:pathLst>
                <a:path w="439420" h="0">
                  <a:moveTo>
                    <a:pt x="0" y="0"/>
                  </a:moveTo>
                  <a:lnTo>
                    <a:pt x="34406" y="0"/>
                  </a:lnTo>
                </a:path>
                <a:path w="439420" h="0">
                  <a:moveTo>
                    <a:pt x="67800" y="0"/>
                  </a:moveTo>
                  <a:lnTo>
                    <a:pt x="102207" y="0"/>
                  </a:lnTo>
                </a:path>
                <a:path w="439420" h="0">
                  <a:moveTo>
                    <a:pt x="135601" y="0"/>
                  </a:moveTo>
                  <a:lnTo>
                    <a:pt x="168995" y="0"/>
                  </a:lnTo>
                </a:path>
                <a:path w="439420" h="0">
                  <a:moveTo>
                    <a:pt x="202390" y="0"/>
                  </a:moveTo>
                  <a:lnTo>
                    <a:pt x="236796" y="0"/>
                  </a:lnTo>
                </a:path>
                <a:path w="439420" h="0">
                  <a:moveTo>
                    <a:pt x="270191" y="0"/>
                  </a:moveTo>
                  <a:lnTo>
                    <a:pt x="303585" y="0"/>
                  </a:lnTo>
                </a:path>
                <a:path w="439420" h="0">
                  <a:moveTo>
                    <a:pt x="336979" y="0"/>
                  </a:moveTo>
                  <a:lnTo>
                    <a:pt x="371386" y="0"/>
                  </a:lnTo>
                </a:path>
                <a:path w="439420" h="0">
                  <a:moveTo>
                    <a:pt x="404780" y="0"/>
                  </a:moveTo>
                  <a:lnTo>
                    <a:pt x="43918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7" name="object 1887"/>
            <p:cNvSpPr/>
            <p:nvPr/>
          </p:nvSpPr>
          <p:spPr>
            <a:xfrm>
              <a:off x="10261861" y="2872592"/>
              <a:ext cx="911225" cy="0"/>
            </a:xfrm>
            <a:custGeom>
              <a:avLst/>
              <a:gdLst/>
              <a:ahLst/>
              <a:cxnLst/>
              <a:rect l="l" t="t" r="r" b="b"/>
              <a:pathLst>
                <a:path w="911225" h="0">
                  <a:moveTo>
                    <a:pt x="0" y="0"/>
                  </a:moveTo>
                  <a:lnTo>
                    <a:pt x="910756" y="0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8" name="object 1888"/>
            <p:cNvSpPr/>
            <p:nvPr/>
          </p:nvSpPr>
          <p:spPr>
            <a:xfrm>
              <a:off x="11172618" y="2872592"/>
              <a:ext cx="0" cy="1257935"/>
            </a:xfrm>
            <a:custGeom>
              <a:avLst/>
              <a:gdLst/>
              <a:ahLst/>
              <a:cxnLst/>
              <a:rect l="l" t="t" r="r" b="b"/>
              <a:pathLst>
                <a:path w="0" h="1257935">
                  <a:moveTo>
                    <a:pt x="0" y="0"/>
                  </a:moveTo>
                  <a:lnTo>
                    <a:pt x="0" y="1257855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9" name="object 1889"/>
            <p:cNvSpPr/>
            <p:nvPr/>
          </p:nvSpPr>
          <p:spPr>
            <a:xfrm>
              <a:off x="9782196" y="4130447"/>
              <a:ext cx="1390650" cy="0"/>
            </a:xfrm>
            <a:custGeom>
              <a:avLst/>
              <a:gdLst/>
              <a:ahLst/>
              <a:cxnLst/>
              <a:rect l="l" t="t" r="r" b="b"/>
              <a:pathLst>
                <a:path w="1390650" h="0">
                  <a:moveTo>
                    <a:pt x="0" y="0"/>
                  </a:moveTo>
                  <a:lnTo>
                    <a:pt x="1390421" y="0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0" name="object 1890"/>
            <p:cNvSpPr/>
            <p:nvPr/>
          </p:nvSpPr>
          <p:spPr>
            <a:xfrm>
              <a:off x="10221383" y="2872592"/>
              <a:ext cx="512445" cy="1257935"/>
            </a:xfrm>
            <a:custGeom>
              <a:avLst/>
              <a:gdLst/>
              <a:ahLst/>
              <a:cxnLst/>
              <a:rect l="l" t="t" r="r" b="b"/>
              <a:pathLst>
                <a:path w="512445" h="1257935">
                  <a:moveTo>
                    <a:pt x="0" y="0"/>
                  </a:moveTo>
                  <a:lnTo>
                    <a:pt x="0" y="1257855"/>
                  </a:lnTo>
                </a:path>
                <a:path w="512445" h="1257935">
                  <a:moveTo>
                    <a:pt x="40478" y="0"/>
                  </a:moveTo>
                  <a:lnTo>
                    <a:pt x="40478" y="1257855"/>
                  </a:lnTo>
                </a:path>
                <a:path w="512445" h="1257935">
                  <a:moveTo>
                    <a:pt x="471569" y="0"/>
                  </a:moveTo>
                  <a:lnTo>
                    <a:pt x="471569" y="1257855"/>
                  </a:lnTo>
                </a:path>
                <a:path w="512445" h="1257935">
                  <a:moveTo>
                    <a:pt x="512047" y="0"/>
                  </a:moveTo>
                  <a:lnTo>
                    <a:pt x="512047" y="1257855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1" name="object 1891"/>
            <p:cNvSpPr/>
            <p:nvPr/>
          </p:nvSpPr>
          <p:spPr>
            <a:xfrm>
              <a:off x="9782196" y="2872592"/>
              <a:ext cx="439420" cy="132715"/>
            </a:xfrm>
            <a:custGeom>
              <a:avLst/>
              <a:gdLst/>
              <a:ahLst/>
              <a:cxnLst/>
              <a:rect l="l" t="t" r="r" b="b"/>
              <a:pathLst>
                <a:path w="439420" h="132714">
                  <a:moveTo>
                    <a:pt x="0" y="132565"/>
                  </a:moveTo>
                  <a:lnTo>
                    <a:pt x="0" y="82980"/>
                  </a:lnTo>
                </a:path>
                <a:path w="439420" h="132714">
                  <a:moveTo>
                    <a:pt x="0" y="49585"/>
                  </a:moveTo>
                  <a:lnTo>
                    <a:pt x="0" y="0"/>
                  </a:lnTo>
                  <a:lnTo>
                    <a:pt x="34406" y="0"/>
                  </a:lnTo>
                </a:path>
                <a:path w="439420" h="132714">
                  <a:moveTo>
                    <a:pt x="67800" y="0"/>
                  </a:moveTo>
                  <a:lnTo>
                    <a:pt x="102207" y="0"/>
                  </a:lnTo>
                </a:path>
                <a:path w="439420" h="132714">
                  <a:moveTo>
                    <a:pt x="135601" y="0"/>
                  </a:moveTo>
                  <a:lnTo>
                    <a:pt x="168995" y="0"/>
                  </a:lnTo>
                </a:path>
                <a:path w="439420" h="132714">
                  <a:moveTo>
                    <a:pt x="202390" y="0"/>
                  </a:moveTo>
                  <a:lnTo>
                    <a:pt x="236796" y="0"/>
                  </a:lnTo>
                </a:path>
                <a:path w="439420" h="132714">
                  <a:moveTo>
                    <a:pt x="270191" y="0"/>
                  </a:moveTo>
                  <a:lnTo>
                    <a:pt x="303585" y="0"/>
                  </a:lnTo>
                </a:path>
                <a:path w="439420" h="132714">
                  <a:moveTo>
                    <a:pt x="336979" y="0"/>
                  </a:moveTo>
                  <a:lnTo>
                    <a:pt x="371386" y="0"/>
                  </a:lnTo>
                </a:path>
                <a:path w="439420" h="132714">
                  <a:moveTo>
                    <a:pt x="404780" y="0"/>
                  </a:moveTo>
                  <a:lnTo>
                    <a:pt x="43918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2" name="object 1892"/>
            <p:cNvSpPr/>
            <p:nvPr/>
          </p:nvSpPr>
          <p:spPr>
            <a:xfrm>
              <a:off x="7792700" y="1305079"/>
              <a:ext cx="5096510" cy="4392930"/>
            </a:xfrm>
            <a:custGeom>
              <a:avLst/>
              <a:gdLst/>
              <a:ahLst/>
              <a:cxnLst/>
              <a:rect l="l" t="t" r="r" b="b"/>
              <a:pathLst>
                <a:path w="5096509" h="4392930">
                  <a:moveTo>
                    <a:pt x="2428683" y="1567512"/>
                  </a:moveTo>
                  <a:lnTo>
                    <a:pt x="2428683" y="1617098"/>
                  </a:lnTo>
                </a:path>
                <a:path w="5096509" h="4392930">
                  <a:moveTo>
                    <a:pt x="2428683" y="1650492"/>
                  </a:moveTo>
                  <a:lnTo>
                    <a:pt x="2428683" y="1700078"/>
                  </a:lnTo>
                </a:path>
                <a:path w="5096509" h="4392930">
                  <a:moveTo>
                    <a:pt x="231736" y="0"/>
                  </a:moveTo>
                  <a:lnTo>
                    <a:pt x="231736" y="41490"/>
                  </a:lnTo>
                  <a:lnTo>
                    <a:pt x="200366" y="41490"/>
                  </a:lnTo>
                </a:path>
                <a:path w="5096509" h="4392930">
                  <a:moveTo>
                    <a:pt x="166971" y="41490"/>
                  </a:moveTo>
                  <a:lnTo>
                    <a:pt x="132565" y="41490"/>
                  </a:lnTo>
                </a:path>
                <a:path w="5096509" h="4392930">
                  <a:moveTo>
                    <a:pt x="99171" y="41490"/>
                  </a:moveTo>
                  <a:lnTo>
                    <a:pt x="65776" y="41490"/>
                  </a:lnTo>
                </a:path>
                <a:path w="5096509" h="4392930">
                  <a:moveTo>
                    <a:pt x="32382" y="41490"/>
                  </a:moveTo>
                  <a:lnTo>
                    <a:pt x="0" y="41490"/>
                  </a:lnTo>
                  <a:lnTo>
                    <a:pt x="0" y="0"/>
                  </a:lnTo>
                  <a:lnTo>
                    <a:pt x="32382" y="0"/>
                  </a:lnTo>
                </a:path>
                <a:path w="5096509" h="4392930">
                  <a:moveTo>
                    <a:pt x="65776" y="0"/>
                  </a:moveTo>
                  <a:lnTo>
                    <a:pt x="99171" y="0"/>
                  </a:lnTo>
                </a:path>
                <a:path w="5096509" h="4392930">
                  <a:moveTo>
                    <a:pt x="132565" y="0"/>
                  </a:moveTo>
                  <a:lnTo>
                    <a:pt x="166971" y="0"/>
                  </a:lnTo>
                </a:path>
                <a:path w="5096509" h="4392930">
                  <a:moveTo>
                    <a:pt x="200366" y="0"/>
                  </a:moveTo>
                  <a:lnTo>
                    <a:pt x="231736" y="0"/>
                  </a:lnTo>
                </a:path>
                <a:path w="5096509" h="4392930">
                  <a:moveTo>
                    <a:pt x="231736" y="578836"/>
                  </a:moveTo>
                  <a:lnTo>
                    <a:pt x="231736" y="620326"/>
                  </a:lnTo>
                  <a:lnTo>
                    <a:pt x="200366" y="620326"/>
                  </a:lnTo>
                </a:path>
                <a:path w="5096509" h="4392930">
                  <a:moveTo>
                    <a:pt x="166971" y="620326"/>
                  </a:moveTo>
                  <a:lnTo>
                    <a:pt x="132565" y="620326"/>
                  </a:lnTo>
                </a:path>
                <a:path w="5096509" h="4392930">
                  <a:moveTo>
                    <a:pt x="99171" y="620326"/>
                  </a:moveTo>
                  <a:lnTo>
                    <a:pt x="65776" y="620326"/>
                  </a:lnTo>
                </a:path>
                <a:path w="5096509" h="4392930">
                  <a:moveTo>
                    <a:pt x="32382" y="620326"/>
                  </a:moveTo>
                  <a:lnTo>
                    <a:pt x="0" y="620326"/>
                  </a:lnTo>
                  <a:lnTo>
                    <a:pt x="0" y="578836"/>
                  </a:lnTo>
                  <a:lnTo>
                    <a:pt x="32382" y="578836"/>
                  </a:lnTo>
                </a:path>
                <a:path w="5096509" h="4392930">
                  <a:moveTo>
                    <a:pt x="65776" y="578836"/>
                  </a:moveTo>
                  <a:lnTo>
                    <a:pt x="99171" y="578836"/>
                  </a:lnTo>
                </a:path>
                <a:path w="5096509" h="4392930">
                  <a:moveTo>
                    <a:pt x="132565" y="578836"/>
                  </a:moveTo>
                  <a:lnTo>
                    <a:pt x="166971" y="578836"/>
                  </a:lnTo>
                </a:path>
                <a:path w="5096509" h="4392930">
                  <a:moveTo>
                    <a:pt x="200366" y="578836"/>
                  </a:moveTo>
                  <a:lnTo>
                    <a:pt x="231736" y="578836"/>
                  </a:lnTo>
                </a:path>
                <a:path w="5096509" h="4392930">
                  <a:moveTo>
                    <a:pt x="231736" y="1158684"/>
                  </a:moveTo>
                  <a:lnTo>
                    <a:pt x="231736" y="1199162"/>
                  </a:lnTo>
                  <a:lnTo>
                    <a:pt x="200366" y="1199162"/>
                  </a:lnTo>
                </a:path>
                <a:path w="5096509" h="4392930">
                  <a:moveTo>
                    <a:pt x="166971" y="1199162"/>
                  </a:moveTo>
                  <a:lnTo>
                    <a:pt x="132565" y="1199162"/>
                  </a:lnTo>
                </a:path>
                <a:path w="5096509" h="4392930">
                  <a:moveTo>
                    <a:pt x="99171" y="1199162"/>
                  </a:moveTo>
                  <a:lnTo>
                    <a:pt x="65776" y="1199162"/>
                  </a:lnTo>
                </a:path>
                <a:path w="5096509" h="4392930">
                  <a:moveTo>
                    <a:pt x="32382" y="1199162"/>
                  </a:moveTo>
                  <a:lnTo>
                    <a:pt x="0" y="1199162"/>
                  </a:lnTo>
                  <a:lnTo>
                    <a:pt x="0" y="1158684"/>
                  </a:lnTo>
                  <a:lnTo>
                    <a:pt x="32382" y="1158684"/>
                  </a:lnTo>
                </a:path>
                <a:path w="5096509" h="4392930">
                  <a:moveTo>
                    <a:pt x="65776" y="1158684"/>
                  </a:moveTo>
                  <a:lnTo>
                    <a:pt x="99171" y="1158684"/>
                  </a:lnTo>
                </a:path>
                <a:path w="5096509" h="4392930">
                  <a:moveTo>
                    <a:pt x="132565" y="1158684"/>
                  </a:moveTo>
                  <a:lnTo>
                    <a:pt x="166971" y="1158684"/>
                  </a:lnTo>
                </a:path>
                <a:path w="5096509" h="4392930">
                  <a:moveTo>
                    <a:pt x="200366" y="1158684"/>
                  </a:moveTo>
                  <a:lnTo>
                    <a:pt x="231736" y="1158684"/>
                  </a:lnTo>
                </a:path>
                <a:path w="5096509" h="4392930">
                  <a:moveTo>
                    <a:pt x="819680" y="1157672"/>
                  </a:moveTo>
                  <a:lnTo>
                    <a:pt x="819680" y="1199162"/>
                  </a:lnTo>
                  <a:lnTo>
                    <a:pt x="787298" y="1199162"/>
                  </a:lnTo>
                </a:path>
                <a:path w="5096509" h="4392930">
                  <a:moveTo>
                    <a:pt x="753903" y="1199162"/>
                  </a:moveTo>
                  <a:lnTo>
                    <a:pt x="720509" y="1199162"/>
                  </a:lnTo>
                </a:path>
                <a:path w="5096509" h="4392930">
                  <a:moveTo>
                    <a:pt x="686103" y="1199162"/>
                  </a:moveTo>
                  <a:lnTo>
                    <a:pt x="652708" y="1199162"/>
                  </a:lnTo>
                </a:path>
                <a:path w="5096509" h="4392930">
                  <a:moveTo>
                    <a:pt x="619314" y="1199162"/>
                  </a:moveTo>
                  <a:lnTo>
                    <a:pt x="587943" y="1199162"/>
                  </a:lnTo>
                  <a:lnTo>
                    <a:pt x="587943" y="1157672"/>
                  </a:lnTo>
                  <a:lnTo>
                    <a:pt x="619314" y="1157672"/>
                  </a:lnTo>
                </a:path>
                <a:path w="5096509" h="4392930">
                  <a:moveTo>
                    <a:pt x="652708" y="1157672"/>
                  </a:moveTo>
                  <a:lnTo>
                    <a:pt x="686103" y="1157672"/>
                  </a:lnTo>
                </a:path>
                <a:path w="5096509" h="4392930">
                  <a:moveTo>
                    <a:pt x="720509" y="1157672"/>
                  </a:moveTo>
                  <a:lnTo>
                    <a:pt x="753903" y="1157672"/>
                  </a:lnTo>
                </a:path>
                <a:path w="5096509" h="4392930">
                  <a:moveTo>
                    <a:pt x="787298" y="1157672"/>
                  </a:moveTo>
                  <a:lnTo>
                    <a:pt x="819680" y="1157672"/>
                  </a:lnTo>
                </a:path>
                <a:path w="5096509" h="4392930">
                  <a:moveTo>
                    <a:pt x="231736" y="3193718"/>
                  </a:moveTo>
                  <a:lnTo>
                    <a:pt x="231736" y="3235208"/>
                  </a:lnTo>
                  <a:lnTo>
                    <a:pt x="200366" y="3235208"/>
                  </a:lnTo>
                </a:path>
                <a:path w="5096509" h="4392930">
                  <a:moveTo>
                    <a:pt x="166971" y="3235208"/>
                  </a:moveTo>
                  <a:lnTo>
                    <a:pt x="132565" y="3235208"/>
                  </a:lnTo>
                </a:path>
                <a:path w="5096509" h="4392930">
                  <a:moveTo>
                    <a:pt x="99171" y="3235208"/>
                  </a:moveTo>
                  <a:lnTo>
                    <a:pt x="65776" y="3235208"/>
                  </a:lnTo>
                </a:path>
                <a:path w="5096509" h="4392930">
                  <a:moveTo>
                    <a:pt x="32382" y="3235208"/>
                  </a:moveTo>
                  <a:lnTo>
                    <a:pt x="0" y="3235208"/>
                  </a:lnTo>
                  <a:lnTo>
                    <a:pt x="0" y="3193718"/>
                  </a:lnTo>
                  <a:lnTo>
                    <a:pt x="32382" y="3193718"/>
                  </a:lnTo>
                </a:path>
                <a:path w="5096509" h="4392930">
                  <a:moveTo>
                    <a:pt x="65776" y="3193718"/>
                  </a:moveTo>
                  <a:lnTo>
                    <a:pt x="99171" y="3193718"/>
                  </a:lnTo>
                </a:path>
                <a:path w="5096509" h="4392930">
                  <a:moveTo>
                    <a:pt x="132565" y="3193718"/>
                  </a:moveTo>
                  <a:lnTo>
                    <a:pt x="166971" y="3193718"/>
                  </a:lnTo>
                </a:path>
                <a:path w="5096509" h="4392930">
                  <a:moveTo>
                    <a:pt x="200366" y="3193718"/>
                  </a:moveTo>
                  <a:lnTo>
                    <a:pt x="231736" y="3193718"/>
                  </a:lnTo>
                </a:path>
                <a:path w="5096509" h="4392930">
                  <a:moveTo>
                    <a:pt x="819680" y="3193718"/>
                  </a:moveTo>
                  <a:lnTo>
                    <a:pt x="819680" y="3235208"/>
                  </a:lnTo>
                  <a:lnTo>
                    <a:pt x="787298" y="3235208"/>
                  </a:lnTo>
                </a:path>
                <a:path w="5096509" h="4392930">
                  <a:moveTo>
                    <a:pt x="753903" y="3235208"/>
                  </a:moveTo>
                  <a:lnTo>
                    <a:pt x="720509" y="3235208"/>
                  </a:lnTo>
                </a:path>
                <a:path w="5096509" h="4392930">
                  <a:moveTo>
                    <a:pt x="686103" y="3235208"/>
                  </a:moveTo>
                  <a:lnTo>
                    <a:pt x="652708" y="3235208"/>
                  </a:lnTo>
                </a:path>
                <a:path w="5096509" h="4392930">
                  <a:moveTo>
                    <a:pt x="619314" y="3235208"/>
                  </a:moveTo>
                  <a:lnTo>
                    <a:pt x="587943" y="3235208"/>
                  </a:lnTo>
                  <a:lnTo>
                    <a:pt x="587943" y="3193718"/>
                  </a:lnTo>
                  <a:lnTo>
                    <a:pt x="619314" y="3193718"/>
                  </a:lnTo>
                </a:path>
                <a:path w="5096509" h="4392930">
                  <a:moveTo>
                    <a:pt x="652708" y="3193718"/>
                  </a:moveTo>
                  <a:lnTo>
                    <a:pt x="686103" y="3193718"/>
                  </a:lnTo>
                </a:path>
                <a:path w="5096509" h="4392930">
                  <a:moveTo>
                    <a:pt x="720509" y="3193718"/>
                  </a:moveTo>
                  <a:lnTo>
                    <a:pt x="753903" y="3193718"/>
                  </a:lnTo>
                </a:path>
                <a:path w="5096509" h="4392930">
                  <a:moveTo>
                    <a:pt x="787298" y="3193718"/>
                  </a:moveTo>
                  <a:lnTo>
                    <a:pt x="819680" y="3193718"/>
                  </a:lnTo>
                </a:path>
                <a:path w="5096509" h="4392930">
                  <a:moveTo>
                    <a:pt x="231736" y="3772554"/>
                  </a:moveTo>
                  <a:lnTo>
                    <a:pt x="231736" y="3814044"/>
                  </a:lnTo>
                  <a:lnTo>
                    <a:pt x="200366" y="3814044"/>
                  </a:lnTo>
                </a:path>
                <a:path w="5096509" h="4392930">
                  <a:moveTo>
                    <a:pt x="166971" y="3814044"/>
                  </a:moveTo>
                  <a:lnTo>
                    <a:pt x="132565" y="3814044"/>
                  </a:lnTo>
                </a:path>
                <a:path w="5096509" h="4392930">
                  <a:moveTo>
                    <a:pt x="99171" y="3814044"/>
                  </a:moveTo>
                  <a:lnTo>
                    <a:pt x="65776" y="3814044"/>
                  </a:lnTo>
                </a:path>
                <a:path w="5096509" h="4392930">
                  <a:moveTo>
                    <a:pt x="32382" y="3814044"/>
                  </a:moveTo>
                  <a:lnTo>
                    <a:pt x="0" y="3814044"/>
                  </a:lnTo>
                  <a:lnTo>
                    <a:pt x="0" y="3772554"/>
                  </a:lnTo>
                  <a:lnTo>
                    <a:pt x="32382" y="3772554"/>
                  </a:lnTo>
                </a:path>
                <a:path w="5096509" h="4392930">
                  <a:moveTo>
                    <a:pt x="65776" y="3772554"/>
                  </a:moveTo>
                  <a:lnTo>
                    <a:pt x="99171" y="3772554"/>
                  </a:lnTo>
                </a:path>
                <a:path w="5096509" h="4392930">
                  <a:moveTo>
                    <a:pt x="132565" y="3772554"/>
                  </a:moveTo>
                  <a:lnTo>
                    <a:pt x="166971" y="3772554"/>
                  </a:lnTo>
                </a:path>
                <a:path w="5096509" h="4392930">
                  <a:moveTo>
                    <a:pt x="200366" y="3772554"/>
                  </a:moveTo>
                  <a:lnTo>
                    <a:pt x="231736" y="3772554"/>
                  </a:lnTo>
                </a:path>
                <a:path w="5096509" h="4392930">
                  <a:moveTo>
                    <a:pt x="231736" y="4351390"/>
                  </a:moveTo>
                  <a:lnTo>
                    <a:pt x="231736" y="4392880"/>
                  </a:lnTo>
                  <a:lnTo>
                    <a:pt x="200366" y="4392880"/>
                  </a:lnTo>
                </a:path>
                <a:path w="5096509" h="4392930">
                  <a:moveTo>
                    <a:pt x="166971" y="4392880"/>
                  </a:moveTo>
                  <a:lnTo>
                    <a:pt x="132565" y="4392880"/>
                  </a:lnTo>
                </a:path>
                <a:path w="5096509" h="4392930">
                  <a:moveTo>
                    <a:pt x="99171" y="4392880"/>
                  </a:moveTo>
                  <a:lnTo>
                    <a:pt x="65776" y="4392880"/>
                  </a:lnTo>
                </a:path>
                <a:path w="5096509" h="4392930">
                  <a:moveTo>
                    <a:pt x="32382" y="4392880"/>
                  </a:moveTo>
                  <a:lnTo>
                    <a:pt x="0" y="4392880"/>
                  </a:lnTo>
                  <a:lnTo>
                    <a:pt x="0" y="4351390"/>
                  </a:lnTo>
                  <a:lnTo>
                    <a:pt x="32382" y="4351390"/>
                  </a:lnTo>
                </a:path>
                <a:path w="5096509" h="4392930">
                  <a:moveTo>
                    <a:pt x="65776" y="4351390"/>
                  </a:moveTo>
                  <a:lnTo>
                    <a:pt x="99171" y="4351390"/>
                  </a:lnTo>
                </a:path>
                <a:path w="5096509" h="4392930">
                  <a:moveTo>
                    <a:pt x="132565" y="4351390"/>
                  </a:moveTo>
                  <a:lnTo>
                    <a:pt x="166971" y="4351390"/>
                  </a:lnTo>
                </a:path>
                <a:path w="5096509" h="4392930">
                  <a:moveTo>
                    <a:pt x="200366" y="4351390"/>
                  </a:moveTo>
                  <a:lnTo>
                    <a:pt x="231736" y="4351390"/>
                  </a:lnTo>
                </a:path>
                <a:path w="5096509" h="4392930">
                  <a:moveTo>
                    <a:pt x="5096187" y="4351390"/>
                  </a:moveTo>
                  <a:lnTo>
                    <a:pt x="5096187" y="4392880"/>
                  </a:lnTo>
                  <a:lnTo>
                    <a:pt x="5064816" y="4392880"/>
                  </a:lnTo>
                </a:path>
                <a:path w="5096509" h="4392930">
                  <a:moveTo>
                    <a:pt x="5030410" y="4392880"/>
                  </a:moveTo>
                  <a:lnTo>
                    <a:pt x="4997015" y="4392880"/>
                  </a:lnTo>
                </a:path>
                <a:path w="5096509" h="4392930">
                  <a:moveTo>
                    <a:pt x="4963621" y="4392880"/>
                  </a:moveTo>
                  <a:lnTo>
                    <a:pt x="4930227" y="4392880"/>
                  </a:lnTo>
                </a:path>
                <a:path w="5096509" h="4392930">
                  <a:moveTo>
                    <a:pt x="4895820" y="4392880"/>
                  </a:moveTo>
                  <a:lnTo>
                    <a:pt x="4864450" y="4392880"/>
                  </a:lnTo>
                  <a:lnTo>
                    <a:pt x="4864450" y="4351390"/>
                  </a:lnTo>
                  <a:lnTo>
                    <a:pt x="4895820" y="4351390"/>
                  </a:lnTo>
                </a:path>
                <a:path w="5096509" h="4392930">
                  <a:moveTo>
                    <a:pt x="4930227" y="4351390"/>
                  </a:moveTo>
                  <a:lnTo>
                    <a:pt x="4963621" y="4351390"/>
                  </a:lnTo>
                </a:path>
                <a:path w="5096509" h="4392930">
                  <a:moveTo>
                    <a:pt x="4997015" y="4351390"/>
                  </a:moveTo>
                  <a:lnTo>
                    <a:pt x="5030410" y="4351390"/>
                  </a:lnTo>
                </a:path>
                <a:path w="5096509" h="4392930">
                  <a:moveTo>
                    <a:pt x="5064816" y="4351390"/>
                  </a:moveTo>
                  <a:lnTo>
                    <a:pt x="5096187" y="4351390"/>
                  </a:lnTo>
                </a:path>
                <a:path w="5096509" h="4392930">
                  <a:moveTo>
                    <a:pt x="5096187" y="3772554"/>
                  </a:moveTo>
                  <a:lnTo>
                    <a:pt x="5096187" y="3814044"/>
                  </a:lnTo>
                  <a:lnTo>
                    <a:pt x="5064816" y="3814044"/>
                  </a:lnTo>
                </a:path>
                <a:path w="5096509" h="4392930">
                  <a:moveTo>
                    <a:pt x="5030410" y="3814044"/>
                  </a:moveTo>
                  <a:lnTo>
                    <a:pt x="4997015" y="3814044"/>
                  </a:lnTo>
                </a:path>
                <a:path w="5096509" h="4392930">
                  <a:moveTo>
                    <a:pt x="4963621" y="3814044"/>
                  </a:moveTo>
                  <a:lnTo>
                    <a:pt x="4930227" y="3814044"/>
                  </a:lnTo>
                </a:path>
                <a:path w="5096509" h="4392930">
                  <a:moveTo>
                    <a:pt x="4895820" y="3814044"/>
                  </a:moveTo>
                  <a:lnTo>
                    <a:pt x="4864450" y="3814044"/>
                  </a:lnTo>
                  <a:lnTo>
                    <a:pt x="4864450" y="3772554"/>
                  </a:lnTo>
                  <a:lnTo>
                    <a:pt x="4895820" y="3772554"/>
                  </a:lnTo>
                </a:path>
                <a:path w="5096509" h="4392930">
                  <a:moveTo>
                    <a:pt x="4930227" y="3772554"/>
                  </a:moveTo>
                  <a:lnTo>
                    <a:pt x="4963621" y="3772554"/>
                  </a:lnTo>
                </a:path>
                <a:path w="5096509" h="4392930">
                  <a:moveTo>
                    <a:pt x="4997015" y="3772554"/>
                  </a:moveTo>
                  <a:lnTo>
                    <a:pt x="5030410" y="3772554"/>
                  </a:lnTo>
                </a:path>
                <a:path w="5096509" h="4392930">
                  <a:moveTo>
                    <a:pt x="5064816" y="3772554"/>
                  </a:moveTo>
                  <a:lnTo>
                    <a:pt x="5096187" y="3772554"/>
                  </a:lnTo>
                </a:path>
                <a:path w="5096509" h="4392930">
                  <a:moveTo>
                    <a:pt x="5096187" y="3193718"/>
                  </a:moveTo>
                  <a:lnTo>
                    <a:pt x="5096187" y="3235208"/>
                  </a:lnTo>
                  <a:lnTo>
                    <a:pt x="5064816" y="3235208"/>
                  </a:lnTo>
                </a:path>
                <a:path w="5096509" h="4392930">
                  <a:moveTo>
                    <a:pt x="5030410" y="3235208"/>
                  </a:moveTo>
                  <a:lnTo>
                    <a:pt x="4997015" y="3235208"/>
                  </a:lnTo>
                </a:path>
                <a:path w="5096509" h="4392930">
                  <a:moveTo>
                    <a:pt x="4963621" y="3235208"/>
                  </a:moveTo>
                  <a:lnTo>
                    <a:pt x="4930227" y="3235208"/>
                  </a:lnTo>
                </a:path>
                <a:path w="5096509" h="4392930">
                  <a:moveTo>
                    <a:pt x="4895820" y="3235208"/>
                  </a:moveTo>
                  <a:lnTo>
                    <a:pt x="4864450" y="3235208"/>
                  </a:lnTo>
                  <a:lnTo>
                    <a:pt x="4864450" y="3193718"/>
                  </a:lnTo>
                  <a:lnTo>
                    <a:pt x="4895820" y="3193718"/>
                  </a:lnTo>
                </a:path>
                <a:path w="5096509" h="4392930">
                  <a:moveTo>
                    <a:pt x="4930227" y="3193718"/>
                  </a:moveTo>
                  <a:lnTo>
                    <a:pt x="4963621" y="3193718"/>
                  </a:lnTo>
                </a:path>
                <a:path w="5096509" h="4392930">
                  <a:moveTo>
                    <a:pt x="4997015" y="3193718"/>
                  </a:moveTo>
                  <a:lnTo>
                    <a:pt x="5030410" y="3193718"/>
                  </a:lnTo>
                </a:path>
                <a:path w="5096509" h="4392930">
                  <a:moveTo>
                    <a:pt x="5064816" y="3193718"/>
                  </a:moveTo>
                  <a:lnTo>
                    <a:pt x="5096187" y="3193718"/>
                  </a:lnTo>
                </a:path>
                <a:path w="5096509" h="4392930">
                  <a:moveTo>
                    <a:pt x="4509255" y="3235208"/>
                  </a:moveTo>
                  <a:lnTo>
                    <a:pt x="4509255" y="3193718"/>
                  </a:lnTo>
                  <a:lnTo>
                    <a:pt x="4476872" y="3193718"/>
                  </a:lnTo>
                </a:path>
                <a:path w="5096509" h="4392930">
                  <a:moveTo>
                    <a:pt x="4443478" y="3193718"/>
                  </a:moveTo>
                  <a:lnTo>
                    <a:pt x="4410084" y="3193718"/>
                  </a:lnTo>
                </a:path>
                <a:path w="5096509" h="4392930">
                  <a:moveTo>
                    <a:pt x="4375677" y="3193718"/>
                  </a:moveTo>
                  <a:lnTo>
                    <a:pt x="4342283" y="3193718"/>
                  </a:lnTo>
                </a:path>
                <a:path w="5096509" h="4392930">
                  <a:moveTo>
                    <a:pt x="4308888" y="3193718"/>
                  </a:moveTo>
                  <a:lnTo>
                    <a:pt x="4277518" y="3193718"/>
                  </a:lnTo>
                  <a:lnTo>
                    <a:pt x="4277518" y="3235208"/>
                  </a:lnTo>
                  <a:lnTo>
                    <a:pt x="4308888" y="3235208"/>
                  </a:lnTo>
                </a:path>
                <a:path w="5096509" h="4392930">
                  <a:moveTo>
                    <a:pt x="4342283" y="3235208"/>
                  </a:moveTo>
                  <a:lnTo>
                    <a:pt x="4375677" y="3235208"/>
                  </a:lnTo>
                </a:path>
                <a:path w="5096509" h="4392930">
                  <a:moveTo>
                    <a:pt x="4410084" y="3235208"/>
                  </a:moveTo>
                  <a:lnTo>
                    <a:pt x="4443478" y="3235208"/>
                  </a:lnTo>
                </a:path>
                <a:path w="5096509" h="4392930">
                  <a:moveTo>
                    <a:pt x="4476872" y="3235208"/>
                  </a:moveTo>
                  <a:lnTo>
                    <a:pt x="4509255" y="3235208"/>
                  </a:lnTo>
                </a:path>
                <a:path w="5096509" h="4392930">
                  <a:moveTo>
                    <a:pt x="4509255" y="3193718"/>
                  </a:moveTo>
                  <a:lnTo>
                    <a:pt x="4475860" y="3198778"/>
                  </a:lnTo>
                </a:path>
                <a:path w="5096509" h="4392930">
                  <a:moveTo>
                    <a:pt x="4442466" y="3204849"/>
                  </a:moveTo>
                  <a:lnTo>
                    <a:pt x="4409072" y="3210921"/>
                  </a:lnTo>
                </a:path>
                <a:path w="5096509" h="4392930">
                  <a:moveTo>
                    <a:pt x="4376689" y="3216993"/>
                  </a:moveTo>
                  <a:lnTo>
                    <a:pt x="4343295" y="3223065"/>
                  </a:lnTo>
                </a:path>
                <a:path w="5096509" h="4392930">
                  <a:moveTo>
                    <a:pt x="4309900" y="3229136"/>
                  </a:moveTo>
                  <a:lnTo>
                    <a:pt x="4277518" y="3235208"/>
                  </a:lnTo>
                </a:path>
                <a:path w="5096509" h="4392930">
                  <a:moveTo>
                    <a:pt x="4509255" y="3235208"/>
                  </a:moveTo>
                  <a:lnTo>
                    <a:pt x="4475860" y="3229136"/>
                  </a:lnTo>
                </a:path>
                <a:path w="5096509" h="4392930">
                  <a:moveTo>
                    <a:pt x="4442466" y="3223065"/>
                  </a:moveTo>
                  <a:lnTo>
                    <a:pt x="4409072" y="3216993"/>
                  </a:lnTo>
                </a:path>
                <a:path w="5096509" h="4392930">
                  <a:moveTo>
                    <a:pt x="4376689" y="3210921"/>
                  </a:moveTo>
                  <a:lnTo>
                    <a:pt x="4343295" y="3204849"/>
                  </a:lnTo>
                </a:path>
                <a:path w="5096509" h="4392930">
                  <a:moveTo>
                    <a:pt x="4309900" y="3198778"/>
                  </a:moveTo>
                  <a:lnTo>
                    <a:pt x="4277518" y="3193718"/>
                  </a:lnTo>
                </a:path>
                <a:path w="5096509" h="4392930">
                  <a:moveTo>
                    <a:pt x="4509255" y="3193718"/>
                  </a:moveTo>
                  <a:lnTo>
                    <a:pt x="4509255" y="3235208"/>
                  </a:lnTo>
                  <a:lnTo>
                    <a:pt x="4476872" y="3235208"/>
                  </a:lnTo>
                </a:path>
                <a:path w="5096509" h="4392930">
                  <a:moveTo>
                    <a:pt x="4443478" y="3235208"/>
                  </a:moveTo>
                  <a:lnTo>
                    <a:pt x="4410084" y="3235208"/>
                  </a:lnTo>
                </a:path>
                <a:path w="5096509" h="4392930">
                  <a:moveTo>
                    <a:pt x="4375677" y="3235208"/>
                  </a:moveTo>
                  <a:lnTo>
                    <a:pt x="4342283" y="3235208"/>
                  </a:lnTo>
                </a:path>
                <a:path w="5096509" h="4392930">
                  <a:moveTo>
                    <a:pt x="4308888" y="3235208"/>
                  </a:moveTo>
                  <a:lnTo>
                    <a:pt x="4277518" y="3235208"/>
                  </a:lnTo>
                  <a:lnTo>
                    <a:pt x="4277518" y="3193718"/>
                  </a:lnTo>
                  <a:lnTo>
                    <a:pt x="4308888" y="3193718"/>
                  </a:lnTo>
                </a:path>
                <a:path w="5096509" h="4392930">
                  <a:moveTo>
                    <a:pt x="4342283" y="3193718"/>
                  </a:moveTo>
                  <a:lnTo>
                    <a:pt x="4375677" y="3193718"/>
                  </a:lnTo>
                </a:path>
                <a:path w="5096509" h="4392930">
                  <a:moveTo>
                    <a:pt x="4410084" y="3193718"/>
                  </a:moveTo>
                  <a:lnTo>
                    <a:pt x="4443478" y="3193718"/>
                  </a:lnTo>
                </a:path>
                <a:path w="5096509" h="4392930">
                  <a:moveTo>
                    <a:pt x="4476872" y="3193718"/>
                  </a:moveTo>
                  <a:lnTo>
                    <a:pt x="4509255" y="3193718"/>
                  </a:lnTo>
                </a:path>
                <a:path w="5096509" h="4392930">
                  <a:moveTo>
                    <a:pt x="4509255" y="2713041"/>
                  </a:moveTo>
                  <a:lnTo>
                    <a:pt x="4509255" y="2672563"/>
                  </a:lnTo>
                  <a:lnTo>
                    <a:pt x="4476872" y="2672563"/>
                  </a:lnTo>
                </a:path>
                <a:path w="5096509" h="4392930">
                  <a:moveTo>
                    <a:pt x="4443478" y="2672563"/>
                  </a:moveTo>
                  <a:lnTo>
                    <a:pt x="4410084" y="2672563"/>
                  </a:lnTo>
                </a:path>
                <a:path w="5096509" h="4392930">
                  <a:moveTo>
                    <a:pt x="4375677" y="2672563"/>
                  </a:moveTo>
                  <a:lnTo>
                    <a:pt x="4342283" y="2672563"/>
                  </a:lnTo>
                </a:path>
                <a:path w="5096509" h="4392930">
                  <a:moveTo>
                    <a:pt x="4308888" y="2672563"/>
                  </a:moveTo>
                  <a:lnTo>
                    <a:pt x="4277518" y="2672563"/>
                  </a:lnTo>
                  <a:lnTo>
                    <a:pt x="4277518" y="2713041"/>
                  </a:lnTo>
                  <a:lnTo>
                    <a:pt x="4308888" y="2713041"/>
                  </a:lnTo>
                </a:path>
                <a:path w="5096509" h="4392930">
                  <a:moveTo>
                    <a:pt x="4342283" y="2713041"/>
                  </a:moveTo>
                  <a:lnTo>
                    <a:pt x="4375677" y="2713041"/>
                  </a:lnTo>
                </a:path>
                <a:path w="5096509" h="4392930">
                  <a:moveTo>
                    <a:pt x="4410084" y="2713041"/>
                  </a:moveTo>
                  <a:lnTo>
                    <a:pt x="4443478" y="2713041"/>
                  </a:lnTo>
                </a:path>
                <a:path w="5096509" h="4392930">
                  <a:moveTo>
                    <a:pt x="4476872" y="2713041"/>
                  </a:moveTo>
                  <a:lnTo>
                    <a:pt x="4509255" y="2713041"/>
                  </a:lnTo>
                </a:path>
                <a:path w="5096509" h="4392930">
                  <a:moveTo>
                    <a:pt x="4509255" y="2672563"/>
                  </a:moveTo>
                  <a:lnTo>
                    <a:pt x="4475860" y="2677623"/>
                  </a:lnTo>
                </a:path>
                <a:path w="5096509" h="4392930">
                  <a:moveTo>
                    <a:pt x="4442466" y="2683695"/>
                  </a:moveTo>
                  <a:lnTo>
                    <a:pt x="4409072" y="2689766"/>
                  </a:lnTo>
                </a:path>
                <a:path w="5096509" h="4392930">
                  <a:moveTo>
                    <a:pt x="4376689" y="2695838"/>
                  </a:moveTo>
                  <a:lnTo>
                    <a:pt x="4343295" y="2701910"/>
                  </a:lnTo>
                </a:path>
                <a:path w="5096509" h="4392930">
                  <a:moveTo>
                    <a:pt x="4309900" y="2707981"/>
                  </a:moveTo>
                  <a:lnTo>
                    <a:pt x="4277518" y="2713041"/>
                  </a:lnTo>
                </a:path>
                <a:path w="5096509" h="4392930">
                  <a:moveTo>
                    <a:pt x="4509255" y="2713041"/>
                  </a:moveTo>
                  <a:lnTo>
                    <a:pt x="4475860" y="2707981"/>
                  </a:lnTo>
                </a:path>
                <a:path w="5096509" h="4392930">
                  <a:moveTo>
                    <a:pt x="4442466" y="2701910"/>
                  </a:moveTo>
                  <a:lnTo>
                    <a:pt x="4409072" y="2695838"/>
                  </a:lnTo>
                </a:path>
                <a:path w="5096509" h="4392930">
                  <a:moveTo>
                    <a:pt x="4376689" y="2689766"/>
                  </a:moveTo>
                  <a:lnTo>
                    <a:pt x="4343295" y="2683695"/>
                  </a:lnTo>
                </a:path>
                <a:path w="5096509" h="4392930">
                  <a:moveTo>
                    <a:pt x="4309900" y="2677623"/>
                  </a:moveTo>
                  <a:lnTo>
                    <a:pt x="4277518" y="2672563"/>
                  </a:lnTo>
                </a:path>
                <a:path w="5096509" h="4392930">
                  <a:moveTo>
                    <a:pt x="4509255" y="2672563"/>
                  </a:moveTo>
                  <a:lnTo>
                    <a:pt x="4509255" y="2713041"/>
                  </a:lnTo>
                  <a:lnTo>
                    <a:pt x="4476872" y="2713041"/>
                  </a:lnTo>
                </a:path>
                <a:path w="5096509" h="4392930">
                  <a:moveTo>
                    <a:pt x="4443478" y="2713041"/>
                  </a:moveTo>
                  <a:lnTo>
                    <a:pt x="4410084" y="2713041"/>
                  </a:lnTo>
                </a:path>
                <a:path w="5096509" h="4392930">
                  <a:moveTo>
                    <a:pt x="4375677" y="2713041"/>
                  </a:moveTo>
                  <a:lnTo>
                    <a:pt x="4342283" y="2713041"/>
                  </a:lnTo>
                </a:path>
                <a:path w="5096509" h="4392930">
                  <a:moveTo>
                    <a:pt x="4308888" y="2713041"/>
                  </a:moveTo>
                  <a:lnTo>
                    <a:pt x="4277518" y="2713041"/>
                  </a:lnTo>
                  <a:lnTo>
                    <a:pt x="4277518" y="2672563"/>
                  </a:lnTo>
                  <a:lnTo>
                    <a:pt x="4308888" y="2672563"/>
                  </a:lnTo>
                </a:path>
                <a:path w="5096509" h="4392930">
                  <a:moveTo>
                    <a:pt x="4342283" y="2672563"/>
                  </a:moveTo>
                  <a:lnTo>
                    <a:pt x="4375677" y="2672563"/>
                  </a:lnTo>
                </a:path>
                <a:path w="5096509" h="4392930">
                  <a:moveTo>
                    <a:pt x="4410084" y="2672563"/>
                  </a:moveTo>
                  <a:lnTo>
                    <a:pt x="4443478" y="2672563"/>
                  </a:lnTo>
                </a:path>
                <a:path w="5096509" h="4392930">
                  <a:moveTo>
                    <a:pt x="4476872" y="2672563"/>
                  </a:moveTo>
                  <a:lnTo>
                    <a:pt x="4509255" y="2672563"/>
                  </a:lnTo>
                </a:path>
                <a:path w="5096509" h="4392930">
                  <a:moveTo>
                    <a:pt x="5096187" y="2672563"/>
                  </a:moveTo>
                  <a:lnTo>
                    <a:pt x="5096187" y="2713041"/>
                  </a:lnTo>
                  <a:lnTo>
                    <a:pt x="5064816" y="2713041"/>
                  </a:lnTo>
                </a:path>
                <a:path w="5096509" h="4392930">
                  <a:moveTo>
                    <a:pt x="5030410" y="2713041"/>
                  </a:moveTo>
                  <a:lnTo>
                    <a:pt x="4997015" y="2713041"/>
                  </a:lnTo>
                </a:path>
                <a:path w="5096509" h="4392930">
                  <a:moveTo>
                    <a:pt x="4963621" y="2713041"/>
                  </a:moveTo>
                  <a:lnTo>
                    <a:pt x="4930227" y="2713041"/>
                  </a:lnTo>
                </a:path>
                <a:path w="5096509" h="4392930">
                  <a:moveTo>
                    <a:pt x="4895820" y="2713041"/>
                  </a:moveTo>
                  <a:lnTo>
                    <a:pt x="4864450" y="2713041"/>
                  </a:lnTo>
                  <a:lnTo>
                    <a:pt x="4864450" y="2672563"/>
                  </a:lnTo>
                  <a:lnTo>
                    <a:pt x="4895820" y="2672563"/>
                  </a:lnTo>
                </a:path>
                <a:path w="5096509" h="4392930">
                  <a:moveTo>
                    <a:pt x="4930227" y="2672563"/>
                  </a:moveTo>
                  <a:lnTo>
                    <a:pt x="4963621" y="2672563"/>
                  </a:lnTo>
                </a:path>
                <a:path w="5096509" h="4392930">
                  <a:moveTo>
                    <a:pt x="4997015" y="2672563"/>
                  </a:moveTo>
                  <a:lnTo>
                    <a:pt x="5030410" y="2672563"/>
                  </a:lnTo>
                </a:path>
                <a:path w="5096509" h="4392930">
                  <a:moveTo>
                    <a:pt x="5064816" y="2672563"/>
                  </a:moveTo>
                  <a:lnTo>
                    <a:pt x="5096187" y="2672563"/>
                  </a:lnTo>
                </a:path>
                <a:path w="5096509" h="4392930">
                  <a:moveTo>
                    <a:pt x="4509255" y="2217185"/>
                  </a:moveTo>
                  <a:lnTo>
                    <a:pt x="4509255" y="2175695"/>
                  </a:lnTo>
                  <a:lnTo>
                    <a:pt x="4476872" y="2175695"/>
                  </a:lnTo>
                </a:path>
                <a:path w="5096509" h="4392930">
                  <a:moveTo>
                    <a:pt x="4443478" y="2175695"/>
                  </a:moveTo>
                  <a:lnTo>
                    <a:pt x="4410084" y="2175695"/>
                  </a:lnTo>
                </a:path>
                <a:path w="5096509" h="4392930">
                  <a:moveTo>
                    <a:pt x="4375677" y="2175695"/>
                  </a:moveTo>
                  <a:lnTo>
                    <a:pt x="4342283" y="2175695"/>
                  </a:lnTo>
                </a:path>
                <a:path w="5096509" h="4392930">
                  <a:moveTo>
                    <a:pt x="4308888" y="2175695"/>
                  </a:moveTo>
                  <a:lnTo>
                    <a:pt x="4277518" y="2175695"/>
                  </a:lnTo>
                  <a:lnTo>
                    <a:pt x="4277518" y="2217185"/>
                  </a:lnTo>
                  <a:lnTo>
                    <a:pt x="4308888" y="2217185"/>
                  </a:lnTo>
                </a:path>
                <a:path w="5096509" h="4392930">
                  <a:moveTo>
                    <a:pt x="4342283" y="2217185"/>
                  </a:moveTo>
                  <a:lnTo>
                    <a:pt x="4375677" y="2217185"/>
                  </a:lnTo>
                </a:path>
                <a:path w="5096509" h="4392930">
                  <a:moveTo>
                    <a:pt x="4410084" y="2217185"/>
                  </a:moveTo>
                  <a:lnTo>
                    <a:pt x="4443478" y="2217185"/>
                  </a:lnTo>
                </a:path>
                <a:path w="5096509" h="4392930">
                  <a:moveTo>
                    <a:pt x="4476872" y="2217185"/>
                  </a:moveTo>
                  <a:lnTo>
                    <a:pt x="4509255" y="2217185"/>
                  </a:lnTo>
                </a:path>
                <a:path w="5096509" h="4392930">
                  <a:moveTo>
                    <a:pt x="4509255" y="2175695"/>
                  </a:moveTo>
                  <a:lnTo>
                    <a:pt x="4475860" y="2181767"/>
                  </a:lnTo>
                </a:path>
                <a:path w="5096509" h="4392930">
                  <a:moveTo>
                    <a:pt x="4442466" y="2187838"/>
                  </a:moveTo>
                  <a:lnTo>
                    <a:pt x="4409072" y="2193910"/>
                  </a:lnTo>
                </a:path>
                <a:path w="5096509" h="4392930">
                  <a:moveTo>
                    <a:pt x="4376689" y="2198970"/>
                  </a:moveTo>
                  <a:lnTo>
                    <a:pt x="4343295" y="2205042"/>
                  </a:lnTo>
                </a:path>
                <a:path w="5096509" h="4392930">
                  <a:moveTo>
                    <a:pt x="4309900" y="2211113"/>
                  </a:moveTo>
                  <a:lnTo>
                    <a:pt x="4277518" y="2217185"/>
                  </a:lnTo>
                </a:path>
                <a:path w="5096509" h="4392930">
                  <a:moveTo>
                    <a:pt x="4509255" y="2217185"/>
                  </a:moveTo>
                  <a:lnTo>
                    <a:pt x="4475860" y="2211113"/>
                  </a:lnTo>
                </a:path>
                <a:path w="5096509" h="4392930">
                  <a:moveTo>
                    <a:pt x="4442466" y="2205042"/>
                  </a:moveTo>
                  <a:lnTo>
                    <a:pt x="4409072" y="2198970"/>
                  </a:lnTo>
                </a:path>
                <a:path w="5096509" h="4392930">
                  <a:moveTo>
                    <a:pt x="4376689" y="2193910"/>
                  </a:moveTo>
                  <a:lnTo>
                    <a:pt x="4343295" y="2187838"/>
                  </a:lnTo>
                </a:path>
                <a:path w="5096509" h="4392930">
                  <a:moveTo>
                    <a:pt x="4309900" y="2181767"/>
                  </a:moveTo>
                  <a:lnTo>
                    <a:pt x="4277518" y="2175695"/>
                  </a:lnTo>
                </a:path>
                <a:path w="5096509" h="4392930">
                  <a:moveTo>
                    <a:pt x="4509255" y="2175695"/>
                  </a:moveTo>
                  <a:lnTo>
                    <a:pt x="4509255" y="2217185"/>
                  </a:lnTo>
                  <a:lnTo>
                    <a:pt x="4476872" y="2217185"/>
                  </a:lnTo>
                </a:path>
                <a:path w="5096509" h="4392930">
                  <a:moveTo>
                    <a:pt x="4443478" y="2217185"/>
                  </a:moveTo>
                  <a:lnTo>
                    <a:pt x="4410084" y="2217185"/>
                  </a:lnTo>
                </a:path>
                <a:path w="5096509" h="4392930">
                  <a:moveTo>
                    <a:pt x="4375677" y="2217185"/>
                  </a:moveTo>
                  <a:lnTo>
                    <a:pt x="4342283" y="2217185"/>
                  </a:lnTo>
                </a:path>
                <a:path w="5096509" h="4392930">
                  <a:moveTo>
                    <a:pt x="4308888" y="2217185"/>
                  </a:moveTo>
                  <a:lnTo>
                    <a:pt x="4277518" y="2217185"/>
                  </a:lnTo>
                  <a:lnTo>
                    <a:pt x="4277518" y="2175695"/>
                  </a:lnTo>
                  <a:lnTo>
                    <a:pt x="4308888" y="2175695"/>
                  </a:lnTo>
                </a:path>
                <a:path w="5096509" h="4392930">
                  <a:moveTo>
                    <a:pt x="4342283" y="2175695"/>
                  </a:moveTo>
                  <a:lnTo>
                    <a:pt x="4375677" y="2175695"/>
                  </a:lnTo>
                </a:path>
                <a:path w="5096509" h="4392930">
                  <a:moveTo>
                    <a:pt x="4410084" y="2175695"/>
                  </a:moveTo>
                  <a:lnTo>
                    <a:pt x="4443478" y="2175695"/>
                  </a:lnTo>
                </a:path>
                <a:path w="5096509" h="4392930">
                  <a:moveTo>
                    <a:pt x="4476872" y="2175695"/>
                  </a:moveTo>
                  <a:lnTo>
                    <a:pt x="4509255" y="2175695"/>
                  </a:lnTo>
                </a:path>
                <a:path w="5096509" h="4392930">
                  <a:moveTo>
                    <a:pt x="5096187" y="2175695"/>
                  </a:moveTo>
                  <a:lnTo>
                    <a:pt x="5096187" y="2217185"/>
                  </a:lnTo>
                  <a:lnTo>
                    <a:pt x="5064816" y="2217185"/>
                  </a:lnTo>
                </a:path>
                <a:path w="5096509" h="4392930">
                  <a:moveTo>
                    <a:pt x="5030410" y="2217185"/>
                  </a:moveTo>
                  <a:lnTo>
                    <a:pt x="4997015" y="2217185"/>
                  </a:lnTo>
                </a:path>
                <a:path w="5096509" h="4392930">
                  <a:moveTo>
                    <a:pt x="4963621" y="2217185"/>
                  </a:moveTo>
                  <a:lnTo>
                    <a:pt x="4930227" y="2217185"/>
                  </a:lnTo>
                </a:path>
                <a:path w="5096509" h="4392930">
                  <a:moveTo>
                    <a:pt x="4895820" y="2217185"/>
                  </a:moveTo>
                  <a:lnTo>
                    <a:pt x="4864450" y="2217185"/>
                  </a:lnTo>
                  <a:lnTo>
                    <a:pt x="4864450" y="2175695"/>
                  </a:lnTo>
                  <a:lnTo>
                    <a:pt x="4895820" y="2175695"/>
                  </a:lnTo>
                </a:path>
                <a:path w="5096509" h="4392930">
                  <a:moveTo>
                    <a:pt x="4930227" y="2175695"/>
                  </a:moveTo>
                  <a:lnTo>
                    <a:pt x="4963621" y="2175695"/>
                  </a:lnTo>
                </a:path>
                <a:path w="5096509" h="4392930">
                  <a:moveTo>
                    <a:pt x="4997015" y="2175695"/>
                  </a:moveTo>
                  <a:lnTo>
                    <a:pt x="5030410" y="2175695"/>
                  </a:lnTo>
                </a:path>
                <a:path w="5096509" h="4392930">
                  <a:moveTo>
                    <a:pt x="5064816" y="2175695"/>
                  </a:moveTo>
                  <a:lnTo>
                    <a:pt x="5096187" y="2175695"/>
                  </a:lnTo>
                </a:path>
                <a:path w="5096509" h="4392930">
                  <a:moveTo>
                    <a:pt x="4509255" y="1720317"/>
                  </a:moveTo>
                  <a:lnTo>
                    <a:pt x="4509255" y="1679839"/>
                  </a:lnTo>
                  <a:lnTo>
                    <a:pt x="4476872" y="1679839"/>
                  </a:lnTo>
                </a:path>
                <a:path w="5096509" h="4392930">
                  <a:moveTo>
                    <a:pt x="4443478" y="1679839"/>
                  </a:moveTo>
                  <a:lnTo>
                    <a:pt x="4410084" y="1679839"/>
                  </a:lnTo>
                </a:path>
                <a:path w="5096509" h="4392930">
                  <a:moveTo>
                    <a:pt x="4375677" y="1679839"/>
                  </a:moveTo>
                  <a:lnTo>
                    <a:pt x="4342283" y="1679839"/>
                  </a:lnTo>
                </a:path>
                <a:path w="5096509" h="4392930">
                  <a:moveTo>
                    <a:pt x="4308888" y="1679839"/>
                  </a:moveTo>
                  <a:lnTo>
                    <a:pt x="4277518" y="1679839"/>
                  </a:lnTo>
                  <a:lnTo>
                    <a:pt x="4277518" y="1720317"/>
                  </a:lnTo>
                  <a:lnTo>
                    <a:pt x="4308888" y="1720317"/>
                  </a:lnTo>
                </a:path>
                <a:path w="5096509" h="4392930">
                  <a:moveTo>
                    <a:pt x="4342283" y="1720317"/>
                  </a:moveTo>
                  <a:lnTo>
                    <a:pt x="4375677" y="1720317"/>
                  </a:lnTo>
                </a:path>
                <a:path w="5096509" h="4392930">
                  <a:moveTo>
                    <a:pt x="4410084" y="1720317"/>
                  </a:moveTo>
                  <a:lnTo>
                    <a:pt x="4443478" y="1720317"/>
                  </a:lnTo>
                </a:path>
                <a:path w="5096509" h="4392930">
                  <a:moveTo>
                    <a:pt x="4476872" y="1720317"/>
                  </a:moveTo>
                  <a:lnTo>
                    <a:pt x="4509255" y="1720317"/>
                  </a:lnTo>
                </a:path>
                <a:path w="5096509" h="4392930">
                  <a:moveTo>
                    <a:pt x="4509255" y="1679839"/>
                  </a:moveTo>
                  <a:lnTo>
                    <a:pt x="4475860" y="1684899"/>
                  </a:lnTo>
                </a:path>
                <a:path w="5096509" h="4392930">
                  <a:moveTo>
                    <a:pt x="4442466" y="1690970"/>
                  </a:moveTo>
                  <a:lnTo>
                    <a:pt x="4409072" y="1697042"/>
                  </a:lnTo>
                </a:path>
                <a:path w="5096509" h="4392930">
                  <a:moveTo>
                    <a:pt x="4376689" y="1703114"/>
                  </a:moveTo>
                  <a:lnTo>
                    <a:pt x="4343295" y="1709185"/>
                  </a:lnTo>
                </a:path>
                <a:path w="5096509" h="4392930">
                  <a:moveTo>
                    <a:pt x="4309900" y="1715257"/>
                  </a:moveTo>
                  <a:lnTo>
                    <a:pt x="4277518" y="1720317"/>
                  </a:lnTo>
                </a:path>
                <a:path w="5096509" h="4392930">
                  <a:moveTo>
                    <a:pt x="4509255" y="1720317"/>
                  </a:moveTo>
                  <a:lnTo>
                    <a:pt x="4475860" y="1715257"/>
                  </a:lnTo>
                </a:path>
                <a:path w="5096509" h="4392930">
                  <a:moveTo>
                    <a:pt x="4442466" y="1709185"/>
                  </a:moveTo>
                  <a:lnTo>
                    <a:pt x="4409072" y="1703114"/>
                  </a:lnTo>
                </a:path>
                <a:path w="5096509" h="4392930">
                  <a:moveTo>
                    <a:pt x="4376689" y="1697042"/>
                  </a:moveTo>
                  <a:lnTo>
                    <a:pt x="4343295" y="1690970"/>
                  </a:lnTo>
                </a:path>
                <a:path w="5096509" h="4392930">
                  <a:moveTo>
                    <a:pt x="4309900" y="1684899"/>
                  </a:moveTo>
                  <a:lnTo>
                    <a:pt x="4277518" y="1679839"/>
                  </a:lnTo>
                </a:path>
                <a:path w="5096509" h="4392930">
                  <a:moveTo>
                    <a:pt x="4509255" y="1679839"/>
                  </a:moveTo>
                  <a:lnTo>
                    <a:pt x="4509255" y="1720317"/>
                  </a:lnTo>
                  <a:lnTo>
                    <a:pt x="4476872" y="1720317"/>
                  </a:lnTo>
                </a:path>
                <a:path w="5096509" h="4392930">
                  <a:moveTo>
                    <a:pt x="4443478" y="1720317"/>
                  </a:moveTo>
                  <a:lnTo>
                    <a:pt x="4410084" y="1720317"/>
                  </a:lnTo>
                </a:path>
                <a:path w="5096509" h="4392930">
                  <a:moveTo>
                    <a:pt x="4375677" y="1720317"/>
                  </a:moveTo>
                  <a:lnTo>
                    <a:pt x="4342283" y="1720317"/>
                  </a:lnTo>
                </a:path>
                <a:path w="5096509" h="4392930">
                  <a:moveTo>
                    <a:pt x="4308888" y="1720317"/>
                  </a:moveTo>
                  <a:lnTo>
                    <a:pt x="4277518" y="1720317"/>
                  </a:lnTo>
                  <a:lnTo>
                    <a:pt x="4277518" y="1679839"/>
                  </a:lnTo>
                  <a:lnTo>
                    <a:pt x="4308888" y="1679839"/>
                  </a:lnTo>
                </a:path>
                <a:path w="5096509" h="4392930">
                  <a:moveTo>
                    <a:pt x="4342283" y="1679839"/>
                  </a:moveTo>
                  <a:lnTo>
                    <a:pt x="4375677" y="1679839"/>
                  </a:lnTo>
                </a:path>
                <a:path w="5096509" h="4392930">
                  <a:moveTo>
                    <a:pt x="4410084" y="1679839"/>
                  </a:moveTo>
                  <a:lnTo>
                    <a:pt x="4443478" y="1679839"/>
                  </a:lnTo>
                </a:path>
                <a:path w="5096509" h="4392930">
                  <a:moveTo>
                    <a:pt x="4476872" y="1679839"/>
                  </a:moveTo>
                  <a:lnTo>
                    <a:pt x="4509255" y="1679839"/>
                  </a:lnTo>
                </a:path>
                <a:path w="5096509" h="4392930">
                  <a:moveTo>
                    <a:pt x="5096187" y="1679839"/>
                  </a:moveTo>
                  <a:lnTo>
                    <a:pt x="5096187" y="1720317"/>
                  </a:lnTo>
                  <a:lnTo>
                    <a:pt x="5064816" y="1720317"/>
                  </a:lnTo>
                </a:path>
                <a:path w="5096509" h="4392930">
                  <a:moveTo>
                    <a:pt x="5030410" y="1720317"/>
                  </a:moveTo>
                  <a:lnTo>
                    <a:pt x="4997015" y="1720317"/>
                  </a:lnTo>
                </a:path>
                <a:path w="5096509" h="4392930">
                  <a:moveTo>
                    <a:pt x="4963621" y="1720317"/>
                  </a:moveTo>
                  <a:lnTo>
                    <a:pt x="4930227" y="1720317"/>
                  </a:lnTo>
                </a:path>
                <a:path w="5096509" h="4392930">
                  <a:moveTo>
                    <a:pt x="4895820" y="1720317"/>
                  </a:moveTo>
                  <a:lnTo>
                    <a:pt x="4864450" y="1720317"/>
                  </a:lnTo>
                  <a:lnTo>
                    <a:pt x="4864450" y="1679839"/>
                  </a:lnTo>
                  <a:lnTo>
                    <a:pt x="4895820" y="1679839"/>
                  </a:lnTo>
                </a:path>
                <a:path w="5096509" h="4392930">
                  <a:moveTo>
                    <a:pt x="4930227" y="1679839"/>
                  </a:moveTo>
                  <a:lnTo>
                    <a:pt x="4963621" y="1679839"/>
                  </a:lnTo>
                </a:path>
                <a:path w="5096509" h="4392930">
                  <a:moveTo>
                    <a:pt x="4997015" y="1679839"/>
                  </a:moveTo>
                  <a:lnTo>
                    <a:pt x="5030410" y="1679839"/>
                  </a:lnTo>
                </a:path>
                <a:path w="5096509" h="4392930">
                  <a:moveTo>
                    <a:pt x="5064816" y="1679839"/>
                  </a:moveTo>
                  <a:lnTo>
                    <a:pt x="5096187" y="1679839"/>
                  </a:lnTo>
                </a:path>
                <a:path w="5096509" h="4392930">
                  <a:moveTo>
                    <a:pt x="4509255" y="1199162"/>
                  </a:moveTo>
                  <a:lnTo>
                    <a:pt x="4509255" y="1158684"/>
                  </a:lnTo>
                  <a:lnTo>
                    <a:pt x="4476872" y="1158684"/>
                  </a:lnTo>
                </a:path>
                <a:path w="5096509" h="4392930">
                  <a:moveTo>
                    <a:pt x="4443478" y="1158684"/>
                  </a:moveTo>
                  <a:lnTo>
                    <a:pt x="4410084" y="1158684"/>
                  </a:lnTo>
                </a:path>
                <a:path w="5096509" h="4392930">
                  <a:moveTo>
                    <a:pt x="4375677" y="1158684"/>
                  </a:moveTo>
                  <a:lnTo>
                    <a:pt x="4342283" y="1158684"/>
                  </a:lnTo>
                </a:path>
                <a:path w="5096509" h="4392930">
                  <a:moveTo>
                    <a:pt x="4308888" y="1158684"/>
                  </a:moveTo>
                  <a:lnTo>
                    <a:pt x="4277518" y="1158684"/>
                  </a:lnTo>
                  <a:lnTo>
                    <a:pt x="4277518" y="1199162"/>
                  </a:lnTo>
                  <a:lnTo>
                    <a:pt x="4308888" y="1199162"/>
                  </a:lnTo>
                </a:path>
                <a:path w="5096509" h="4392930">
                  <a:moveTo>
                    <a:pt x="4342283" y="1199162"/>
                  </a:moveTo>
                  <a:lnTo>
                    <a:pt x="4375677" y="1199162"/>
                  </a:lnTo>
                </a:path>
                <a:path w="5096509" h="4392930">
                  <a:moveTo>
                    <a:pt x="4410084" y="1199162"/>
                  </a:moveTo>
                  <a:lnTo>
                    <a:pt x="4443478" y="1199162"/>
                  </a:lnTo>
                </a:path>
                <a:path w="5096509" h="4392930">
                  <a:moveTo>
                    <a:pt x="4476872" y="1199162"/>
                  </a:moveTo>
                  <a:lnTo>
                    <a:pt x="4509255" y="1199162"/>
                  </a:lnTo>
                </a:path>
                <a:path w="5096509" h="4392930">
                  <a:moveTo>
                    <a:pt x="4509255" y="1158684"/>
                  </a:moveTo>
                  <a:lnTo>
                    <a:pt x="4475860" y="1163744"/>
                  </a:lnTo>
                </a:path>
                <a:path w="5096509" h="4392930">
                  <a:moveTo>
                    <a:pt x="4442466" y="1169815"/>
                  </a:moveTo>
                  <a:lnTo>
                    <a:pt x="4409072" y="1175887"/>
                  </a:lnTo>
                </a:path>
                <a:path w="5096509" h="4392930">
                  <a:moveTo>
                    <a:pt x="4376689" y="1181959"/>
                  </a:moveTo>
                  <a:lnTo>
                    <a:pt x="4343295" y="1188030"/>
                  </a:lnTo>
                </a:path>
                <a:path w="5096509" h="4392930">
                  <a:moveTo>
                    <a:pt x="4309900" y="1194102"/>
                  </a:moveTo>
                  <a:lnTo>
                    <a:pt x="4277518" y="1199162"/>
                  </a:lnTo>
                </a:path>
                <a:path w="5096509" h="4392930">
                  <a:moveTo>
                    <a:pt x="4509255" y="1199162"/>
                  </a:moveTo>
                  <a:lnTo>
                    <a:pt x="4475860" y="1194102"/>
                  </a:lnTo>
                </a:path>
                <a:path w="5096509" h="4392930">
                  <a:moveTo>
                    <a:pt x="4442466" y="1188030"/>
                  </a:moveTo>
                  <a:lnTo>
                    <a:pt x="4409072" y="1181959"/>
                  </a:lnTo>
                </a:path>
                <a:path w="5096509" h="4392930">
                  <a:moveTo>
                    <a:pt x="4376689" y="1175887"/>
                  </a:moveTo>
                  <a:lnTo>
                    <a:pt x="4343295" y="1169815"/>
                  </a:lnTo>
                </a:path>
                <a:path w="5096509" h="4392930">
                  <a:moveTo>
                    <a:pt x="4309900" y="1163744"/>
                  </a:moveTo>
                  <a:lnTo>
                    <a:pt x="4277518" y="1158684"/>
                  </a:lnTo>
                </a:path>
                <a:path w="5096509" h="4392930">
                  <a:moveTo>
                    <a:pt x="4509255" y="1158684"/>
                  </a:moveTo>
                  <a:lnTo>
                    <a:pt x="4509255" y="1199162"/>
                  </a:lnTo>
                  <a:lnTo>
                    <a:pt x="4476872" y="1199162"/>
                  </a:lnTo>
                </a:path>
                <a:path w="5096509" h="4392930">
                  <a:moveTo>
                    <a:pt x="4443478" y="1199162"/>
                  </a:moveTo>
                  <a:lnTo>
                    <a:pt x="4410084" y="1199162"/>
                  </a:lnTo>
                </a:path>
                <a:path w="5096509" h="4392930">
                  <a:moveTo>
                    <a:pt x="4375677" y="1199162"/>
                  </a:moveTo>
                  <a:lnTo>
                    <a:pt x="4342283" y="1199162"/>
                  </a:lnTo>
                </a:path>
                <a:path w="5096509" h="4392930">
                  <a:moveTo>
                    <a:pt x="4308888" y="1199162"/>
                  </a:moveTo>
                  <a:lnTo>
                    <a:pt x="4277518" y="1199162"/>
                  </a:lnTo>
                  <a:lnTo>
                    <a:pt x="4277518" y="1158684"/>
                  </a:lnTo>
                  <a:lnTo>
                    <a:pt x="4308888" y="1158684"/>
                  </a:lnTo>
                </a:path>
                <a:path w="5096509" h="4392930">
                  <a:moveTo>
                    <a:pt x="4342283" y="1158684"/>
                  </a:moveTo>
                  <a:lnTo>
                    <a:pt x="4375677" y="1158684"/>
                  </a:lnTo>
                </a:path>
                <a:path w="5096509" h="4392930">
                  <a:moveTo>
                    <a:pt x="4410084" y="1158684"/>
                  </a:moveTo>
                  <a:lnTo>
                    <a:pt x="4443478" y="1158684"/>
                  </a:lnTo>
                </a:path>
                <a:path w="5096509" h="4392930">
                  <a:moveTo>
                    <a:pt x="4476872" y="1158684"/>
                  </a:moveTo>
                  <a:lnTo>
                    <a:pt x="4509255" y="1158684"/>
                  </a:lnTo>
                </a:path>
                <a:path w="5096509" h="4392930">
                  <a:moveTo>
                    <a:pt x="5096187" y="1158684"/>
                  </a:moveTo>
                  <a:lnTo>
                    <a:pt x="5096187" y="1199162"/>
                  </a:lnTo>
                  <a:lnTo>
                    <a:pt x="5064816" y="1199162"/>
                  </a:lnTo>
                </a:path>
                <a:path w="5096509" h="4392930">
                  <a:moveTo>
                    <a:pt x="5030410" y="1199162"/>
                  </a:moveTo>
                  <a:lnTo>
                    <a:pt x="4997015" y="1199162"/>
                  </a:lnTo>
                </a:path>
                <a:path w="5096509" h="4392930">
                  <a:moveTo>
                    <a:pt x="4963621" y="1199162"/>
                  </a:moveTo>
                  <a:lnTo>
                    <a:pt x="4930227" y="1199162"/>
                  </a:lnTo>
                </a:path>
                <a:path w="5096509" h="4392930">
                  <a:moveTo>
                    <a:pt x="4895820" y="1199162"/>
                  </a:moveTo>
                  <a:lnTo>
                    <a:pt x="4864450" y="1199162"/>
                  </a:lnTo>
                  <a:lnTo>
                    <a:pt x="4864450" y="1158684"/>
                  </a:lnTo>
                  <a:lnTo>
                    <a:pt x="4895820" y="1158684"/>
                  </a:lnTo>
                </a:path>
                <a:path w="5096509" h="4392930">
                  <a:moveTo>
                    <a:pt x="4930227" y="1158684"/>
                  </a:moveTo>
                  <a:lnTo>
                    <a:pt x="4963621" y="1158684"/>
                  </a:lnTo>
                </a:path>
                <a:path w="5096509" h="4392930">
                  <a:moveTo>
                    <a:pt x="4997015" y="1158684"/>
                  </a:moveTo>
                  <a:lnTo>
                    <a:pt x="5030410" y="1158684"/>
                  </a:lnTo>
                </a:path>
                <a:path w="5096509" h="4392930">
                  <a:moveTo>
                    <a:pt x="5064816" y="1158684"/>
                  </a:moveTo>
                  <a:lnTo>
                    <a:pt x="5096187" y="1158684"/>
                  </a:lnTo>
                </a:path>
                <a:path w="5096509" h="4392930">
                  <a:moveTo>
                    <a:pt x="5096187" y="578836"/>
                  </a:moveTo>
                  <a:lnTo>
                    <a:pt x="5096187" y="620326"/>
                  </a:lnTo>
                  <a:lnTo>
                    <a:pt x="5064816" y="620326"/>
                  </a:lnTo>
                </a:path>
                <a:path w="5096509" h="4392930">
                  <a:moveTo>
                    <a:pt x="5030410" y="620326"/>
                  </a:moveTo>
                  <a:lnTo>
                    <a:pt x="4997015" y="620326"/>
                  </a:lnTo>
                </a:path>
                <a:path w="5096509" h="4392930">
                  <a:moveTo>
                    <a:pt x="4963621" y="620326"/>
                  </a:moveTo>
                  <a:lnTo>
                    <a:pt x="4930227" y="620326"/>
                  </a:lnTo>
                </a:path>
                <a:path w="5096509" h="4392930">
                  <a:moveTo>
                    <a:pt x="4895820" y="620326"/>
                  </a:moveTo>
                  <a:lnTo>
                    <a:pt x="4864450" y="620326"/>
                  </a:lnTo>
                  <a:lnTo>
                    <a:pt x="4864450" y="578836"/>
                  </a:lnTo>
                  <a:lnTo>
                    <a:pt x="4895820" y="578836"/>
                  </a:lnTo>
                </a:path>
                <a:path w="5096509" h="4392930">
                  <a:moveTo>
                    <a:pt x="4930227" y="578836"/>
                  </a:moveTo>
                  <a:lnTo>
                    <a:pt x="4963621" y="578836"/>
                  </a:lnTo>
                </a:path>
                <a:path w="5096509" h="4392930">
                  <a:moveTo>
                    <a:pt x="4997015" y="578836"/>
                  </a:moveTo>
                  <a:lnTo>
                    <a:pt x="5030410" y="578836"/>
                  </a:lnTo>
                </a:path>
                <a:path w="5096509" h="4392930">
                  <a:moveTo>
                    <a:pt x="5064816" y="578836"/>
                  </a:moveTo>
                  <a:lnTo>
                    <a:pt x="5096187" y="578836"/>
                  </a:lnTo>
                </a:path>
                <a:path w="5096509" h="4392930">
                  <a:moveTo>
                    <a:pt x="5096187" y="0"/>
                  </a:moveTo>
                  <a:lnTo>
                    <a:pt x="5096187" y="41490"/>
                  </a:lnTo>
                  <a:lnTo>
                    <a:pt x="5064816" y="41490"/>
                  </a:lnTo>
                </a:path>
                <a:path w="5096509" h="4392930">
                  <a:moveTo>
                    <a:pt x="5030410" y="41490"/>
                  </a:moveTo>
                  <a:lnTo>
                    <a:pt x="4997015" y="41490"/>
                  </a:lnTo>
                </a:path>
                <a:path w="5096509" h="4392930">
                  <a:moveTo>
                    <a:pt x="4963621" y="41490"/>
                  </a:moveTo>
                  <a:lnTo>
                    <a:pt x="4930227" y="41490"/>
                  </a:lnTo>
                </a:path>
                <a:path w="5096509" h="4392930">
                  <a:moveTo>
                    <a:pt x="4895820" y="41490"/>
                  </a:moveTo>
                  <a:lnTo>
                    <a:pt x="4864450" y="41490"/>
                  </a:lnTo>
                  <a:lnTo>
                    <a:pt x="4864450" y="0"/>
                  </a:lnTo>
                  <a:lnTo>
                    <a:pt x="4895820" y="0"/>
                  </a:lnTo>
                </a:path>
                <a:path w="5096509" h="4392930">
                  <a:moveTo>
                    <a:pt x="4930227" y="0"/>
                  </a:moveTo>
                  <a:lnTo>
                    <a:pt x="4963621" y="0"/>
                  </a:lnTo>
                </a:path>
                <a:path w="5096509" h="4392930">
                  <a:moveTo>
                    <a:pt x="4997015" y="0"/>
                  </a:moveTo>
                  <a:lnTo>
                    <a:pt x="5030410" y="0"/>
                  </a:lnTo>
                </a:path>
                <a:path w="5096509" h="4392930">
                  <a:moveTo>
                    <a:pt x="5064816" y="0"/>
                  </a:moveTo>
                  <a:lnTo>
                    <a:pt x="5096187" y="0"/>
                  </a:lnTo>
                </a:path>
                <a:path w="5096509" h="4392930">
                  <a:moveTo>
                    <a:pt x="831824" y="4047"/>
                  </a:moveTo>
                  <a:lnTo>
                    <a:pt x="831824" y="35418"/>
                  </a:lnTo>
                </a:path>
                <a:path w="5096509" h="4392930">
                  <a:moveTo>
                    <a:pt x="831824" y="69824"/>
                  </a:moveTo>
                  <a:lnTo>
                    <a:pt x="831824" y="103219"/>
                  </a:lnTo>
                </a:path>
                <a:path w="5096509" h="4392930">
                  <a:moveTo>
                    <a:pt x="831824" y="136613"/>
                  </a:moveTo>
                  <a:lnTo>
                    <a:pt x="831824" y="170007"/>
                  </a:lnTo>
                </a:path>
                <a:path w="5096509" h="4392930">
                  <a:moveTo>
                    <a:pt x="831824" y="204414"/>
                  </a:moveTo>
                  <a:lnTo>
                    <a:pt x="831824" y="235784"/>
                  </a:lnTo>
                  <a:lnTo>
                    <a:pt x="790334" y="235784"/>
                  </a:lnTo>
                  <a:lnTo>
                    <a:pt x="790334" y="204414"/>
                  </a:lnTo>
                </a:path>
                <a:path w="5096509" h="4392930">
                  <a:moveTo>
                    <a:pt x="790334" y="170007"/>
                  </a:moveTo>
                  <a:lnTo>
                    <a:pt x="790334" y="136613"/>
                  </a:lnTo>
                </a:path>
                <a:path w="5096509" h="4392930">
                  <a:moveTo>
                    <a:pt x="790334" y="103219"/>
                  </a:moveTo>
                  <a:lnTo>
                    <a:pt x="790334" y="69824"/>
                  </a:lnTo>
                </a:path>
                <a:path w="5096509" h="4392930">
                  <a:moveTo>
                    <a:pt x="790334" y="35418"/>
                  </a:moveTo>
                  <a:lnTo>
                    <a:pt x="790334" y="4047"/>
                  </a:lnTo>
                  <a:lnTo>
                    <a:pt x="831824" y="4047"/>
                  </a:lnTo>
                </a:path>
                <a:path w="5096509" h="4392930">
                  <a:moveTo>
                    <a:pt x="1410660" y="4047"/>
                  </a:moveTo>
                  <a:lnTo>
                    <a:pt x="1410660" y="35418"/>
                  </a:lnTo>
                </a:path>
                <a:path w="5096509" h="4392930">
                  <a:moveTo>
                    <a:pt x="1410660" y="69824"/>
                  </a:moveTo>
                  <a:lnTo>
                    <a:pt x="1410660" y="103219"/>
                  </a:lnTo>
                </a:path>
                <a:path w="5096509" h="4392930">
                  <a:moveTo>
                    <a:pt x="1410660" y="136613"/>
                  </a:moveTo>
                  <a:lnTo>
                    <a:pt x="1410660" y="170007"/>
                  </a:lnTo>
                </a:path>
                <a:path w="5096509" h="4392930">
                  <a:moveTo>
                    <a:pt x="1410660" y="204414"/>
                  </a:moveTo>
                  <a:lnTo>
                    <a:pt x="1410660" y="235784"/>
                  </a:lnTo>
                  <a:lnTo>
                    <a:pt x="1369170" y="235784"/>
                  </a:lnTo>
                  <a:lnTo>
                    <a:pt x="1369170" y="204414"/>
                  </a:lnTo>
                </a:path>
                <a:path w="5096509" h="4392930">
                  <a:moveTo>
                    <a:pt x="1369170" y="170007"/>
                  </a:moveTo>
                  <a:lnTo>
                    <a:pt x="1369170" y="136613"/>
                  </a:lnTo>
                </a:path>
                <a:path w="5096509" h="4392930">
                  <a:moveTo>
                    <a:pt x="1369170" y="103219"/>
                  </a:moveTo>
                  <a:lnTo>
                    <a:pt x="1369170" y="69824"/>
                  </a:lnTo>
                </a:path>
                <a:path w="5096509" h="4392930">
                  <a:moveTo>
                    <a:pt x="1369170" y="35418"/>
                  </a:moveTo>
                  <a:lnTo>
                    <a:pt x="1369170" y="4047"/>
                  </a:lnTo>
                  <a:lnTo>
                    <a:pt x="1410660" y="4047"/>
                  </a:lnTo>
                </a:path>
                <a:path w="5096509" h="4392930">
                  <a:moveTo>
                    <a:pt x="1989496" y="4047"/>
                  </a:moveTo>
                  <a:lnTo>
                    <a:pt x="1989496" y="35418"/>
                  </a:lnTo>
                </a:path>
                <a:path w="5096509" h="4392930">
                  <a:moveTo>
                    <a:pt x="1989496" y="69824"/>
                  </a:moveTo>
                  <a:lnTo>
                    <a:pt x="1989496" y="103219"/>
                  </a:lnTo>
                </a:path>
                <a:path w="5096509" h="4392930">
                  <a:moveTo>
                    <a:pt x="1989496" y="136613"/>
                  </a:moveTo>
                  <a:lnTo>
                    <a:pt x="1989496" y="170007"/>
                  </a:lnTo>
                </a:path>
                <a:path w="5096509" h="4392930">
                  <a:moveTo>
                    <a:pt x="1989496" y="204414"/>
                  </a:moveTo>
                  <a:lnTo>
                    <a:pt x="1989496" y="235784"/>
                  </a:lnTo>
                  <a:lnTo>
                    <a:pt x="1948006" y="235784"/>
                  </a:lnTo>
                  <a:lnTo>
                    <a:pt x="1948006" y="204414"/>
                  </a:lnTo>
                </a:path>
                <a:path w="5096509" h="4392930">
                  <a:moveTo>
                    <a:pt x="1948006" y="170007"/>
                  </a:moveTo>
                  <a:lnTo>
                    <a:pt x="1948006" y="136613"/>
                  </a:lnTo>
                </a:path>
                <a:path w="5096509" h="4392930">
                  <a:moveTo>
                    <a:pt x="1948006" y="103219"/>
                  </a:moveTo>
                  <a:lnTo>
                    <a:pt x="1948006" y="69824"/>
                  </a:lnTo>
                </a:path>
                <a:path w="5096509" h="4392930">
                  <a:moveTo>
                    <a:pt x="1948006" y="35418"/>
                  </a:moveTo>
                  <a:lnTo>
                    <a:pt x="1948006" y="4047"/>
                  </a:lnTo>
                  <a:lnTo>
                    <a:pt x="1989496" y="4047"/>
                  </a:lnTo>
                </a:path>
                <a:path w="5096509" h="4392930">
                  <a:moveTo>
                    <a:pt x="2569344" y="4047"/>
                  </a:moveTo>
                  <a:lnTo>
                    <a:pt x="2569344" y="35418"/>
                  </a:lnTo>
                </a:path>
                <a:path w="5096509" h="4392930">
                  <a:moveTo>
                    <a:pt x="2569344" y="69824"/>
                  </a:moveTo>
                  <a:lnTo>
                    <a:pt x="2569344" y="103219"/>
                  </a:lnTo>
                </a:path>
                <a:path w="5096509" h="4392930">
                  <a:moveTo>
                    <a:pt x="2569344" y="136613"/>
                  </a:moveTo>
                  <a:lnTo>
                    <a:pt x="2569344" y="170007"/>
                  </a:lnTo>
                </a:path>
                <a:path w="5096509" h="4392930">
                  <a:moveTo>
                    <a:pt x="2569344" y="204414"/>
                  </a:moveTo>
                  <a:lnTo>
                    <a:pt x="2569344" y="235784"/>
                  </a:lnTo>
                  <a:lnTo>
                    <a:pt x="2527854" y="235784"/>
                  </a:lnTo>
                  <a:lnTo>
                    <a:pt x="2527854" y="204414"/>
                  </a:lnTo>
                </a:path>
                <a:path w="5096509" h="4392930">
                  <a:moveTo>
                    <a:pt x="2527854" y="170007"/>
                  </a:moveTo>
                  <a:lnTo>
                    <a:pt x="2527854" y="136613"/>
                  </a:lnTo>
                </a:path>
                <a:path w="5096509" h="4392930">
                  <a:moveTo>
                    <a:pt x="2527854" y="103219"/>
                  </a:moveTo>
                  <a:lnTo>
                    <a:pt x="2527854" y="69824"/>
                  </a:lnTo>
                </a:path>
                <a:path w="5096509" h="4392930">
                  <a:moveTo>
                    <a:pt x="2527854" y="35418"/>
                  </a:moveTo>
                  <a:lnTo>
                    <a:pt x="2527854" y="4047"/>
                  </a:lnTo>
                  <a:lnTo>
                    <a:pt x="2569344" y="4047"/>
                  </a:lnTo>
                </a:path>
                <a:path w="5096509" h="4392930">
                  <a:moveTo>
                    <a:pt x="3148180" y="4047"/>
                  </a:moveTo>
                  <a:lnTo>
                    <a:pt x="3148180" y="35418"/>
                  </a:lnTo>
                </a:path>
                <a:path w="5096509" h="4392930">
                  <a:moveTo>
                    <a:pt x="3148180" y="69824"/>
                  </a:moveTo>
                  <a:lnTo>
                    <a:pt x="3148180" y="103219"/>
                  </a:lnTo>
                </a:path>
                <a:path w="5096509" h="4392930">
                  <a:moveTo>
                    <a:pt x="3148180" y="136613"/>
                  </a:moveTo>
                  <a:lnTo>
                    <a:pt x="3148180" y="170007"/>
                  </a:lnTo>
                </a:path>
                <a:path w="5096509" h="4392930">
                  <a:moveTo>
                    <a:pt x="3148180" y="204414"/>
                  </a:moveTo>
                  <a:lnTo>
                    <a:pt x="3148180" y="235784"/>
                  </a:lnTo>
                  <a:lnTo>
                    <a:pt x="3106690" y="235784"/>
                  </a:lnTo>
                  <a:lnTo>
                    <a:pt x="3106690" y="204414"/>
                  </a:lnTo>
                </a:path>
                <a:path w="5096509" h="4392930">
                  <a:moveTo>
                    <a:pt x="3106690" y="170007"/>
                  </a:moveTo>
                  <a:lnTo>
                    <a:pt x="3106690" y="136613"/>
                  </a:lnTo>
                </a:path>
                <a:path w="5096509" h="4392930">
                  <a:moveTo>
                    <a:pt x="3106690" y="103219"/>
                  </a:moveTo>
                  <a:lnTo>
                    <a:pt x="3106690" y="69824"/>
                  </a:lnTo>
                </a:path>
                <a:path w="5096509" h="4392930">
                  <a:moveTo>
                    <a:pt x="3106690" y="35418"/>
                  </a:moveTo>
                  <a:lnTo>
                    <a:pt x="3106690" y="4047"/>
                  </a:lnTo>
                  <a:lnTo>
                    <a:pt x="3148180" y="4047"/>
                  </a:lnTo>
                </a:path>
                <a:path w="5096509" h="4392930">
                  <a:moveTo>
                    <a:pt x="3727016" y="4047"/>
                  </a:moveTo>
                  <a:lnTo>
                    <a:pt x="3727016" y="35418"/>
                  </a:lnTo>
                </a:path>
                <a:path w="5096509" h="4392930">
                  <a:moveTo>
                    <a:pt x="3727016" y="69824"/>
                  </a:moveTo>
                  <a:lnTo>
                    <a:pt x="3727016" y="103219"/>
                  </a:lnTo>
                </a:path>
                <a:path w="5096509" h="4392930">
                  <a:moveTo>
                    <a:pt x="3727016" y="136613"/>
                  </a:moveTo>
                  <a:lnTo>
                    <a:pt x="3727016" y="170007"/>
                  </a:lnTo>
                </a:path>
                <a:path w="5096509" h="4392930">
                  <a:moveTo>
                    <a:pt x="3727016" y="204414"/>
                  </a:moveTo>
                  <a:lnTo>
                    <a:pt x="3727016" y="235784"/>
                  </a:lnTo>
                  <a:lnTo>
                    <a:pt x="3685526" y="235784"/>
                  </a:lnTo>
                  <a:lnTo>
                    <a:pt x="3685526" y="204414"/>
                  </a:lnTo>
                </a:path>
                <a:path w="5096509" h="4392930">
                  <a:moveTo>
                    <a:pt x="3685526" y="170007"/>
                  </a:moveTo>
                  <a:lnTo>
                    <a:pt x="3685526" y="136613"/>
                  </a:lnTo>
                </a:path>
                <a:path w="5096509" h="4392930">
                  <a:moveTo>
                    <a:pt x="3685526" y="103219"/>
                  </a:moveTo>
                  <a:lnTo>
                    <a:pt x="3685526" y="69824"/>
                  </a:lnTo>
                </a:path>
                <a:path w="5096509" h="4392930">
                  <a:moveTo>
                    <a:pt x="3685526" y="35418"/>
                  </a:moveTo>
                  <a:lnTo>
                    <a:pt x="3685526" y="4047"/>
                  </a:lnTo>
                  <a:lnTo>
                    <a:pt x="3727016" y="4047"/>
                  </a:lnTo>
                </a:path>
                <a:path w="5096509" h="4392930">
                  <a:moveTo>
                    <a:pt x="4305853" y="4047"/>
                  </a:moveTo>
                  <a:lnTo>
                    <a:pt x="4305853" y="35418"/>
                  </a:lnTo>
                </a:path>
                <a:path w="5096509" h="4392930">
                  <a:moveTo>
                    <a:pt x="4305853" y="69824"/>
                  </a:moveTo>
                  <a:lnTo>
                    <a:pt x="4305853" y="103219"/>
                  </a:lnTo>
                </a:path>
                <a:path w="5096509" h="4392930">
                  <a:moveTo>
                    <a:pt x="4305853" y="136613"/>
                  </a:moveTo>
                  <a:lnTo>
                    <a:pt x="4305853" y="170007"/>
                  </a:lnTo>
                </a:path>
                <a:path w="5096509" h="4392930">
                  <a:moveTo>
                    <a:pt x="4305853" y="204414"/>
                  </a:moveTo>
                  <a:lnTo>
                    <a:pt x="4305853" y="235784"/>
                  </a:lnTo>
                  <a:lnTo>
                    <a:pt x="4264363" y="235784"/>
                  </a:lnTo>
                  <a:lnTo>
                    <a:pt x="4264363" y="204414"/>
                  </a:lnTo>
                </a:path>
                <a:path w="5096509" h="4392930">
                  <a:moveTo>
                    <a:pt x="4264363" y="170007"/>
                  </a:moveTo>
                  <a:lnTo>
                    <a:pt x="4264363" y="136613"/>
                  </a:lnTo>
                </a:path>
                <a:path w="5096509" h="4392930">
                  <a:moveTo>
                    <a:pt x="4264363" y="103219"/>
                  </a:moveTo>
                  <a:lnTo>
                    <a:pt x="4264363" y="69824"/>
                  </a:lnTo>
                </a:path>
                <a:path w="5096509" h="4392930">
                  <a:moveTo>
                    <a:pt x="4264363" y="35418"/>
                  </a:moveTo>
                  <a:lnTo>
                    <a:pt x="4264363" y="4047"/>
                  </a:lnTo>
                  <a:lnTo>
                    <a:pt x="4305853" y="4047"/>
                  </a:lnTo>
                </a:path>
                <a:path w="5096509" h="4392930">
                  <a:moveTo>
                    <a:pt x="3685526" y="665864"/>
                  </a:moveTo>
                  <a:lnTo>
                    <a:pt x="3727016" y="665864"/>
                  </a:lnTo>
                  <a:lnTo>
                    <a:pt x="3727016" y="697234"/>
                  </a:lnTo>
                </a:path>
                <a:path w="5096509" h="4392930">
                  <a:moveTo>
                    <a:pt x="3727016" y="731640"/>
                  </a:moveTo>
                  <a:lnTo>
                    <a:pt x="3727016" y="765035"/>
                  </a:lnTo>
                </a:path>
                <a:path w="5096509" h="4392930">
                  <a:moveTo>
                    <a:pt x="3727016" y="798429"/>
                  </a:moveTo>
                  <a:lnTo>
                    <a:pt x="3727016" y="831824"/>
                  </a:lnTo>
                </a:path>
                <a:path w="5096509" h="4392930">
                  <a:moveTo>
                    <a:pt x="3727016" y="866230"/>
                  </a:moveTo>
                  <a:lnTo>
                    <a:pt x="3727016" y="897600"/>
                  </a:lnTo>
                  <a:lnTo>
                    <a:pt x="3685526" y="897600"/>
                  </a:lnTo>
                  <a:lnTo>
                    <a:pt x="3685526" y="866230"/>
                  </a:lnTo>
                </a:path>
                <a:path w="5096509" h="4392930">
                  <a:moveTo>
                    <a:pt x="3685526" y="831824"/>
                  </a:moveTo>
                  <a:lnTo>
                    <a:pt x="3685526" y="798429"/>
                  </a:lnTo>
                </a:path>
                <a:path w="5096509" h="4392930">
                  <a:moveTo>
                    <a:pt x="3685526" y="765035"/>
                  </a:moveTo>
                  <a:lnTo>
                    <a:pt x="3685526" y="731640"/>
                  </a:lnTo>
                </a:path>
                <a:path w="5096509" h="4392930">
                  <a:moveTo>
                    <a:pt x="3685526" y="697234"/>
                  </a:moveTo>
                  <a:lnTo>
                    <a:pt x="3685526" y="665864"/>
                  </a:lnTo>
                </a:path>
                <a:path w="5096509" h="4392930">
                  <a:moveTo>
                    <a:pt x="3727016" y="665864"/>
                  </a:moveTo>
                  <a:lnTo>
                    <a:pt x="3720945" y="699258"/>
                  </a:lnTo>
                </a:path>
                <a:path w="5096509" h="4392930">
                  <a:moveTo>
                    <a:pt x="3714873" y="731640"/>
                  </a:moveTo>
                  <a:lnTo>
                    <a:pt x="3709813" y="765035"/>
                  </a:lnTo>
                </a:path>
                <a:path w="5096509" h="4392930">
                  <a:moveTo>
                    <a:pt x="3703742" y="798429"/>
                  </a:moveTo>
                  <a:lnTo>
                    <a:pt x="3697670" y="831824"/>
                  </a:lnTo>
                </a:path>
                <a:path w="5096509" h="4392930">
                  <a:moveTo>
                    <a:pt x="3691598" y="864206"/>
                  </a:moveTo>
                  <a:lnTo>
                    <a:pt x="3685526" y="897600"/>
                  </a:lnTo>
                </a:path>
                <a:path w="5096509" h="4392930">
                  <a:moveTo>
                    <a:pt x="3685526" y="665864"/>
                  </a:moveTo>
                  <a:lnTo>
                    <a:pt x="3691598" y="699258"/>
                  </a:lnTo>
                </a:path>
                <a:path w="5096509" h="4392930">
                  <a:moveTo>
                    <a:pt x="3697670" y="731640"/>
                  </a:moveTo>
                  <a:lnTo>
                    <a:pt x="3703742" y="765035"/>
                  </a:lnTo>
                </a:path>
                <a:path w="5096509" h="4392930">
                  <a:moveTo>
                    <a:pt x="3709813" y="798429"/>
                  </a:moveTo>
                  <a:lnTo>
                    <a:pt x="3714873" y="831824"/>
                  </a:lnTo>
                </a:path>
                <a:path w="5096509" h="4392930">
                  <a:moveTo>
                    <a:pt x="3720945" y="864206"/>
                  </a:moveTo>
                  <a:lnTo>
                    <a:pt x="3727016" y="897600"/>
                  </a:lnTo>
                </a:path>
                <a:path w="5096509" h="4392930">
                  <a:moveTo>
                    <a:pt x="3727016" y="665864"/>
                  </a:moveTo>
                  <a:lnTo>
                    <a:pt x="3727016" y="697234"/>
                  </a:lnTo>
                </a:path>
                <a:path w="5096509" h="4392930">
                  <a:moveTo>
                    <a:pt x="3727016" y="731640"/>
                  </a:moveTo>
                  <a:lnTo>
                    <a:pt x="3727016" y="765035"/>
                  </a:lnTo>
                </a:path>
                <a:path w="5096509" h="4392930">
                  <a:moveTo>
                    <a:pt x="3727016" y="798429"/>
                  </a:moveTo>
                  <a:lnTo>
                    <a:pt x="3727016" y="831824"/>
                  </a:lnTo>
                </a:path>
                <a:path w="5096509" h="4392930">
                  <a:moveTo>
                    <a:pt x="3727016" y="866230"/>
                  </a:moveTo>
                  <a:lnTo>
                    <a:pt x="3727016" y="897600"/>
                  </a:lnTo>
                  <a:lnTo>
                    <a:pt x="3685526" y="897600"/>
                  </a:lnTo>
                  <a:lnTo>
                    <a:pt x="3685526" y="866230"/>
                  </a:lnTo>
                </a:path>
                <a:path w="5096509" h="4392930">
                  <a:moveTo>
                    <a:pt x="3685526" y="831824"/>
                  </a:moveTo>
                  <a:lnTo>
                    <a:pt x="3685526" y="798429"/>
                  </a:lnTo>
                </a:path>
                <a:path w="5096509" h="4392930">
                  <a:moveTo>
                    <a:pt x="3685526" y="765035"/>
                  </a:moveTo>
                  <a:lnTo>
                    <a:pt x="3685526" y="731640"/>
                  </a:lnTo>
                </a:path>
                <a:path w="5096509" h="4392930">
                  <a:moveTo>
                    <a:pt x="3685526" y="697234"/>
                  </a:moveTo>
                  <a:lnTo>
                    <a:pt x="3685526" y="665864"/>
                  </a:lnTo>
                  <a:lnTo>
                    <a:pt x="3727016" y="665864"/>
                  </a:lnTo>
                </a:path>
                <a:path w="5096509" h="4392930">
                  <a:moveTo>
                    <a:pt x="3106690" y="665864"/>
                  </a:moveTo>
                  <a:lnTo>
                    <a:pt x="3148180" y="665864"/>
                  </a:lnTo>
                  <a:lnTo>
                    <a:pt x="3148180" y="697234"/>
                  </a:lnTo>
                </a:path>
                <a:path w="5096509" h="4392930">
                  <a:moveTo>
                    <a:pt x="3148180" y="731640"/>
                  </a:moveTo>
                  <a:lnTo>
                    <a:pt x="3148180" y="765035"/>
                  </a:lnTo>
                </a:path>
                <a:path w="5096509" h="4392930">
                  <a:moveTo>
                    <a:pt x="3148180" y="798429"/>
                  </a:moveTo>
                  <a:lnTo>
                    <a:pt x="3148180" y="831824"/>
                  </a:lnTo>
                </a:path>
                <a:path w="5096509" h="4392930">
                  <a:moveTo>
                    <a:pt x="3148180" y="866230"/>
                  </a:moveTo>
                  <a:lnTo>
                    <a:pt x="3148180" y="897600"/>
                  </a:lnTo>
                  <a:lnTo>
                    <a:pt x="3106690" y="897600"/>
                  </a:lnTo>
                  <a:lnTo>
                    <a:pt x="3106690" y="866230"/>
                  </a:lnTo>
                </a:path>
                <a:path w="5096509" h="4392930">
                  <a:moveTo>
                    <a:pt x="3106690" y="831824"/>
                  </a:moveTo>
                  <a:lnTo>
                    <a:pt x="3106690" y="798429"/>
                  </a:lnTo>
                </a:path>
                <a:path w="5096509" h="4392930">
                  <a:moveTo>
                    <a:pt x="3106690" y="765035"/>
                  </a:moveTo>
                  <a:lnTo>
                    <a:pt x="3106690" y="731640"/>
                  </a:lnTo>
                </a:path>
                <a:path w="5096509" h="4392930">
                  <a:moveTo>
                    <a:pt x="3106690" y="697234"/>
                  </a:moveTo>
                  <a:lnTo>
                    <a:pt x="3106690" y="665864"/>
                  </a:lnTo>
                </a:path>
                <a:path w="5096509" h="4392930">
                  <a:moveTo>
                    <a:pt x="3148180" y="665864"/>
                  </a:moveTo>
                  <a:lnTo>
                    <a:pt x="3142109" y="699258"/>
                  </a:lnTo>
                </a:path>
                <a:path w="5096509" h="4392930">
                  <a:moveTo>
                    <a:pt x="3136037" y="731640"/>
                  </a:moveTo>
                  <a:lnTo>
                    <a:pt x="3129965" y="765035"/>
                  </a:lnTo>
                </a:path>
                <a:path w="5096509" h="4392930">
                  <a:moveTo>
                    <a:pt x="3123893" y="798429"/>
                  </a:moveTo>
                  <a:lnTo>
                    <a:pt x="3118834" y="831824"/>
                  </a:lnTo>
                </a:path>
                <a:path w="5096509" h="4392930">
                  <a:moveTo>
                    <a:pt x="3112762" y="864206"/>
                  </a:moveTo>
                  <a:lnTo>
                    <a:pt x="3106690" y="897600"/>
                  </a:lnTo>
                </a:path>
                <a:path w="5096509" h="4392930">
                  <a:moveTo>
                    <a:pt x="3106690" y="665864"/>
                  </a:moveTo>
                  <a:lnTo>
                    <a:pt x="3112762" y="699258"/>
                  </a:lnTo>
                </a:path>
                <a:path w="5096509" h="4392930">
                  <a:moveTo>
                    <a:pt x="3118834" y="731640"/>
                  </a:moveTo>
                  <a:lnTo>
                    <a:pt x="3123893" y="765035"/>
                  </a:lnTo>
                </a:path>
                <a:path w="5096509" h="4392930">
                  <a:moveTo>
                    <a:pt x="3129965" y="798429"/>
                  </a:moveTo>
                  <a:lnTo>
                    <a:pt x="3136037" y="831824"/>
                  </a:lnTo>
                </a:path>
                <a:path w="5096509" h="4392930">
                  <a:moveTo>
                    <a:pt x="3142109" y="864206"/>
                  </a:moveTo>
                  <a:lnTo>
                    <a:pt x="3148180" y="897600"/>
                  </a:lnTo>
                </a:path>
                <a:path w="5096509" h="4392930">
                  <a:moveTo>
                    <a:pt x="3148180" y="665864"/>
                  </a:moveTo>
                  <a:lnTo>
                    <a:pt x="3148180" y="697234"/>
                  </a:lnTo>
                </a:path>
                <a:path w="5096509" h="4392930">
                  <a:moveTo>
                    <a:pt x="3148180" y="731640"/>
                  </a:moveTo>
                  <a:lnTo>
                    <a:pt x="3148180" y="765035"/>
                  </a:lnTo>
                </a:path>
                <a:path w="5096509" h="4392930">
                  <a:moveTo>
                    <a:pt x="3148180" y="798429"/>
                  </a:moveTo>
                  <a:lnTo>
                    <a:pt x="3148180" y="831824"/>
                  </a:lnTo>
                </a:path>
                <a:path w="5096509" h="4392930">
                  <a:moveTo>
                    <a:pt x="3148180" y="866230"/>
                  </a:moveTo>
                  <a:lnTo>
                    <a:pt x="3148180" y="897600"/>
                  </a:lnTo>
                  <a:lnTo>
                    <a:pt x="3106690" y="897600"/>
                  </a:lnTo>
                  <a:lnTo>
                    <a:pt x="3106690" y="866230"/>
                  </a:lnTo>
                </a:path>
                <a:path w="5096509" h="4392930">
                  <a:moveTo>
                    <a:pt x="3106690" y="831824"/>
                  </a:moveTo>
                  <a:lnTo>
                    <a:pt x="3106690" y="798429"/>
                  </a:lnTo>
                </a:path>
                <a:path w="5096509" h="4392930">
                  <a:moveTo>
                    <a:pt x="3106690" y="765035"/>
                  </a:moveTo>
                  <a:lnTo>
                    <a:pt x="3106690" y="731640"/>
                  </a:lnTo>
                </a:path>
                <a:path w="5096509" h="4392930">
                  <a:moveTo>
                    <a:pt x="3106690" y="697234"/>
                  </a:moveTo>
                  <a:lnTo>
                    <a:pt x="3106690" y="665864"/>
                  </a:lnTo>
                  <a:lnTo>
                    <a:pt x="3148180" y="665864"/>
                  </a:lnTo>
                </a:path>
                <a:path w="5096509" h="4392930">
                  <a:moveTo>
                    <a:pt x="2527854" y="665864"/>
                  </a:moveTo>
                  <a:lnTo>
                    <a:pt x="2569344" y="665864"/>
                  </a:lnTo>
                  <a:lnTo>
                    <a:pt x="2569344" y="697234"/>
                  </a:lnTo>
                </a:path>
                <a:path w="5096509" h="4392930">
                  <a:moveTo>
                    <a:pt x="2569344" y="731640"/>
                  </a:moveTo>
                  <a:lnTo>
                    <a:pt x="2569344" y="765035"/>
                  </a:lnTo>
                </a:path>
                <a:path w="5096509" h="4392930">
                  <a:moveTo>
                    <a:pt x="2569344" y="798429"/>
                  </a:moveTo>
                  <a:lnTo>
                    <a:pt x="2569344" y="831824"/>
                  </a:lnTo>
                </a:path>
                <a:path w="5096509" h="4392930">
                  <a:moveTo>
                    <a:pt x="2569344" y="866230"/>
                  </a:moveTo>
                  <a:lnTo>
                    <a:pt x="2569344" y="897600"/>
                  </a:lnTo>
                  <a:lnTo>
                    <a:pt x="2527854" y="897600"/>
                  </a:lnTo>
                  <a:lnTo>
                    <a:pt x="2527854" y="866230"/>
                  </a:lnTo>
                </a:path>
                <a:path w="5096509" h="4392930">
                  <a:moveTo>
                    <a:pt x="2527854" y="831824"/>
                  </a:moveTo>
                  <a:lnTo>
                    <a:pt x="2527854" y="798429"/>
                  </a:lnTo>
                </a:path>
                <a:path w="5096509" h="4392930">
                  <a:moveTo>
                    <a:pt x="2527854" y="765035"/>
                  </a:moveTo>
                  <a:lnTo>
                    <a:pt x="2527854" y="731640"/>
                  </a:lnTo>
                </a:path>
                <a:path w="5096509" h="4392930">
                  <a:moveTo>
                    <a:pt x="2527854" y="697234"/>
                  </a:moveTo>
                  <a:lnTo>
                    <a:pt x="2527854" y="665864"/>
                  </a:lnTo>
                </a:path>
                <a:path w="5096509" h="4392930">
                  <a:moveTo>
                    <a:pt x="2569344" y="665864"/>
                  </a:moveTo>
                  <a:lnTo>
                    <a:pt x="2563272" y="699258"/>
                  </a:lnTo>
                </a:path>
                <a:path w="5096509" h="4392930">
                  <a:moveTo>
                    <a:pt x="2557201" y="731640"/>
                  </a:moveTo>
                  <a:lnTo>
                    <a:pt x="2551129" y="765035"/>
                  </a:lnTo>
                </a:path>
                <a:path w="5096509" h="4392930">
                  <a:moveTo>
                    <a:pt x="2545057" y="798429"/>
                  </a:moveTo>
                  <a:lnTo>
                    <a:pt x="2538985" y="831824"/>
                  </a:lnTo>
                </a:path>
                <a:path w="5096509" h="4392930">
                  <a:moveTo>
                    <a:pt x="2532914" y="864206"/>
                  </a:moveTo>
                  <a:lnTo>
                    <a:pt x="2527854" y="897600"/>
                  </a:lnTo>
                </a:path>
                <a:path w="5096509" h="4392930">
                  <a:moveTo>
                    <a:pt x="2527854" y="665864"/>
                  </a:moveTo>
                  <a:lnTo>
                    <a:pt x="2532914" y="699258"/>
                  </a:lnTo>
                </a:path>
                <a:path w="5096509" h="4392930">
                  <a:moveTo>
                    <a:pt x="2538985" y="731640"/>
                  </a:moveTo>
                  <a:lnTo>
                    <a:pt x="2545057" y="765035"/>
                  </a:lnTo>
                </a:path>
                <a:path w="5096509" h="4392930">
                  <a:moveTo>
                    <a:pt x="2551129" y="798429"/>
                  </a:moveTo>
                  <a:lnTo>
                    <a:pt x="2557201" y="831824"/>
                  </a:lnTo>
                </a:path>
                <a:path w="5096509" h="4392930">
                  <a:moveTo>
                    <a:pt x="2563272" y="864206"/>
                  </a:moveTo>
                  <a:lnTo>
                    <a:pt x="2569344" y="897600"/>
                  </a:lnTo>
                </a:path>
                <a:path w="5096509" h="4392930">
                  <a:moveTo>
                    <a:pt x="2569344" y="665864"/>
                  </a:moveTo>
                  <a:lnTo>
                    <a:pt x="2569344" y="697234"/>
                  </a:lnTo>
                </a:path>
                <a:path w="5096509" h="4392930">
                  <a:moveTo>
                    <a:pt x="2569344" y="731640"/>
                  </a:moveTo>
                  <a:lnTo>
                    <a:pt x="2569344" y="765035"/>
                  </a:lnTo>
                </a:path>
                <a:path w="5096509" h="4392930">
                  <a:moveTo>
                    <a:pt x="2569344" y="798429"/>
                  </a:moveTo>
                  <a:lnTo>
                    <a:pt x="2569344" y="831824"/>
                  </a:lnTo>
                </a:path>
                <a:path w="5096509" h="4392930">
                  <a:moveTo>
                    <a:pt x="2569344" y="866230"/>
                  </a:moveTo>
                  <a:lnTo>
                    <a:pt x="2569344" y="897600"/>
                  </a:lnTo>
                  <a:lnTo>
                    <a:pt x="2527854" y="897600"/>
                  </a:lnTo>
                  <a:lnTo>
                    <a:pt x="2527854" y="866230"/>
                  </a:lnTo>
                </a:path>
                <a:path w="5096509" h="4392930">
                  <a:moveTo>
                    <a:pt x="2527854" y="831824"/>
                  </a:moveTo>
                  <a:lnTo>
                    <a:pt x="2527854" y="798429"/>
                  </a:lnTo>
                </a:path>
                <a:path w="5096509" h="4392930">
                  <a:moveTo>
                    <a:pt x="2527854" y="765035"/>
                  </a:moveTo>
                  <a:lnTo>
                    <a:pt x="2527854" y="731640"/>
                  </a:lnTo>
                </a:path>
                <a:path w="5096509" h="4392930">
                  <a:moveTo>
                    <a:pt x="2527854" y="697234"/>
                  </a:moveTo>
                  <a:lnTo>
                    <a:pt x="2527854" y="665864"/>
                  </a:lnTo>
                  <a:lnTo>
                    <a:pt x="2569344" y="665864"/>
                  </a:lnTo>
                </a:path>
                <a:path w="5096509" h="4392930">
                  <a:moveTo>
                    <a:pt x="1948006" y="665864"/>
                  </a:moveTo>
                  <a:lnTo>
                    <a:pt x="1989496" y="665864"/>
                  </a:lnTo>
                  <a:lnTo>
                    <a:pt x="1989496" y="697234"/>
                  </a:lnTo>
                </a:path>
                <a:path w="5096509" h="4392930">
                  <a:moveTo>
                    <a:pt x="1989496" y="731640"/>
                  </a:moveTo>
                  <a:lnTo>
                    <a:pt x="1989496" y="765035"/>
                  </a:lnTo>
                </a:path>
                <a:path w="5096509" h="4392930">
                  <a:moveTo>
                    <a:pt x="1989496" y="798429"/>
                  </a:moveTo>
                  <a:lnTo>
                    <a:pt x="1989496" y="831824"/>
                  </a:lnTo>
                </a:path>
                <a:path w="5096509" h="4392930">
                  <a:moveTo>
                    <a:pt x="1989496" y="866230"/>
                  </a:moveTo>
                  <a:lnTo>
                    <a:pt x="1989496" y="897600"/>
                  </a:lnTo>
                  <a:lnTo>
                    <a:pt x="1948006" y="897600"/>
                  </a:lnTo>
                  <a:lnTo>
                    <a:pt x="1948006" y="866230"/>
                  </a:lnTo>
                </a:path>
                <a:path w="5096509" h="4392930">
                  <a:moveTo>
                    <a:pt x="1948006" y="831824"/>
                  </a:moveTo>
                  <a:lnTo>
                    <a:pt x="1948006" y="798429"/>
                  </a:lnTo>
                </a:path>
                <a:path w="5096509" h="4392930">
                  <a:moveTo>
                    <a:pt x="1948006" y="765035"/>
                  </a:moveTo>
                  <a:lnTo>
                    <a:pt x="1948006" y="731640"/>
                  </a:lnTo>
                </a:path>
                <a:path w="5096509" h="4392930">
                  <a:moveTo>
                    <a:pt x="1948006" y="697234"/>
                  </a:moveTo>
                  <a:lnTo>
                    <a:pt x="1948006" y="665864"/>
                  </a:lnTo>
                </a:path>
                <a:path w="5096509" h="4392930">
                  <a:moveTo>
                    <a:pt x="1989496" y="665864"/>
                  </a:moveTo>
                  <a:lnTo>
                    <a:pt x="1983424" y="699258"/>
                  </a:lnTo>
                </a:path>
                <a:path w="5096509" h="4392930">
                  <a:moveTo>
                    <a:pt x="1978364" y="731640"/>
                  </a:moveTo>
                  <a:lnTo>
                    <a:pt x="1972293" y="765035"/>
                  </a:lnTo>
                </a:path>
                <a:path w="5096509" h="4392930">
                  <a:moveTo>
                    <a:pt x="1966221" y="798429"/>
                  </a:moveTo>
                  <a:lnTo>
                    <a:pt x="1960149" y="831824"/>
                  </a:lnTo>
                </a:path>
                <a:path w="5096509" h="4392930">
                  <a:moveTo>
                    <a:pt x="1954078" y="864206"/>
                  </a:moveTo>
                  <a:lnTo>
                    <a:pt x="1948006" y="897600"/>
                  </a:lnTo>
                </a:path>
                <a:path w="5096509" h="4392930">
                  <a:moveTo>
                    <a:pt x="1948006" y="665864"/>
                  </a:moveTo>
                  <a:lnTo>
                    <a:pt x="1954078" y="699258"/>
                  </a:lnTo>
                </a:path>
                <a:path w="5096509" h="4392930">
                  <a:moveTo>
                    <a:pt x="1960149" y="731640"/>
                  </a:moveTo>
                  <a:lnTo>
                    <a:pt x="1966221" y="765035"/>
                  </a:lnTo>
                </a:path>
                <a:path w="5096509" h="4392930">
                  <a:moveTo>
                    <a:pt x="1972293" y="798429"/>
                  </a:moveTo>
                  <a:lnTo>
                    <a:pt x="1978364" y="831824"/>
                  </a:lnTo>
                </a:path>
                <a:path w="5096509" h="4392930">
                  <a:moveTo>
                    <a:pt x="1983424" y="864206"/>
                  </a:moveTo>
                  <a:lnTo>
                    <a:pt x="1989496" y="897600"/>
                  </a:lnTo>
                </a:path>
                <a:path w="5096509" h="4392930">
                  <a:moveTo>
                    <a:pt x="1989496" y="665864"/>
                  </a:moveTo>
                  <a:lnTo>
                    <a:pt x="1989496" y="697234"/>
                  </a:lnTo>
                </a:path>
                <a:path w="5096509" h="4392930">
                  <a:moveTo>
                    <a:pt x="1989496" y="731640"/>
                  </a:moveTo>
                  <a:lnTo>
                    <a:pt x="1989496" y="765035"/>
                  </a:lnTo>
                </a:path>
                <a:path w="5096509" h="4392930">
                  <a:moveTo>
                    <a:pt x="1989496" y="798429"/>
                  </a:moveTo>
                  <a:lnTo>
                    <a:pt x="1989496" y="831824"/>
                  </a:lnTo>
                </a:path>
                <a:path w="5096509" h="4392930">
                  <a:moveTo>
                    <a:pt x="1989496" y="866230"/>
                  </a:moveTo>
                  <a:lnTo>
                    <a:pt x="1989496" y="897600"/>
                  </a:lnTo>
                  <a:lnTo>
                    <a:pt x="1948006" y="897600"/>
                  </a:lnTo>
                  <a:lnTo>
                    <a:pt x="1948006" y="866230"/>
                  </a:lnTo>
                </a:path>
                <a:path w="5096509" h="4392930">
                  <a:moveTo>
                    <a:pt x="1948006" y="831824"/>
                  </a:moveTo>
                  <a:lnTo>
                    <a:pt x="1948006" y="798429"/>
                  </a:lnTo>
                </a:path>
                <a:path w="5096509" h="4392930">
                  <a:moveTo>
                    <a:pt x="1948006" y="765035"/>
                  </a:moveTo>
                  <a:lnTo>
                    <a:pt x="1948006" y="731640"/>
                  </a:lnTo>
                </a:path>
                <a:path w="5096509" h="4392930">
                  <a:moveTo>
                    <a:pt x="1948006" y="697234"/>
                  </a:moveTo>
                  <a:lnTo>
                    <a:pt x="1948006" y="665864"/>
                  </a:lnTo>
                  <a:lnTo>
                    <a:pt x="1989496" y="665864"/>
                  </a:lnTo>
                </a:path>
                <a:path w="5096509" h="4392930">
                  <a:moveTo>
                    <a:pt x="1369170" y="665864"/>
                  </a:moveTo>
                  <a:lnTo>
                    <a:pt x="1410660" y="665864"/>
                  </a:lnTo>
                  <a:lnTo>
                    <a:pt x="1410660" y="697234"/>
                  </a:lnTo>
                </a:path>
                <a:path w="5096509" h="4392930">
                  <a:moveTo>
                    <a:pt x="1410660" y="731640"/>
                  </a:moveTo>
                  <a:lnTo>
                    <a:pt x="1410660" y="765035"/>
                  </a:lnTo>
                </a:path>
                <a:path w="5096509" h="4392930">
                  <a:moveTo>
                    <a:pt x="1410660" y="798429"/>
                  </a:moveTo>
                  <a:lnTo>
                    <a:pt x="1410660" y="831824"/>
                  </a:lnTo>
                </a:path>
                <a:path w="5096509" h="4392930">
                  <a:moveTo>
                    <a:pt x="1410660" y="866230"/>
                  </a:moveTo>
                  <a:lnTo>
                    <a:pt x="1410660" y="897600"/>
                  </a:lnTo>
                  <a:lnTo>
                    <a:pt x="1369170" y="897600"/>
                  </a:lnTo>
                  <a:lnTo>
                    <a:pt x="1369170" y="866230"/>
                  </a:lnTo>
                </a:path>
                <a:path w="5096509" h="4392930">
                  <a:moveTo>
                    <a:pt x="1369170" y="831824"/>
                  </a:moveTo>
                  <a:lnTo>
                    <a:pt x="1369170" y="798429"/>
                  </a:lnTo>
                </a:path>
                <a:path w="5096509" h="4392930">
                  <a:moveTo>
                    <a:pt x="1369170" y="765035"/>
                  </a:moveTo>
                  <a:lnTo>
                    <a:pt x="1369170" y="731640"/>
                  </a:lnTo>
                </a:path>
                <a:path w="5096509" h="4392930">
                  <a:moveTo>
                    <a:pt x="1369170" y="697234"/>
                  </a:moveTo>
                  <a:lnTo>
                    <a:pt x="1369170" y="665864"/>
                  </a:lnTo>
                </a:path>
                <a:path w="5096509" h="4392930">
                  <a:moveTo>
                    <a:pt x="1410660" y="665864"/>
                  </a:moveTo>
                  <a:lnTo>
                    <a:pt x="1404588" y="699258"/>
                  </a:lnTo>
                </a:path>
                <a:path w="5096509" h="4392930">
                  <a:moveTo>
                    <a:pt x="1398516" y="731640"/>
                  </a:moveTo>
                  <a:lnTo>
                    <a:pt x="1393457" y="765035"/>
                  </a:lnTo>
                </a:path>
                <a:path w="5096509" h="4392930">
                  <a:moveTo>
                    <a:pt x="1387385" y="798429"/>
                  </a:moveTo>
                  <a:lnTo>
                    <a:pt x="1381313" y="831824"/>
                  </a:lnTo>
                </a:path>
                <a:path w="5096509" h="4392930">
                  <a:moveTo>
                    <a:pt x="1375241" y="864206"/>
                  </a:moveTo>
                  <a:lnTo>
                    <a:pt x="1369170" y="897600"/>
                  </a:lnTo>
                </a:path>
                <a:path w="5096509" h="4392930">
                  <a:moveTo>
                    <a:pt x="1369170" y="665864"/>
                  </a:moveTo>
                  <a:lnTo>
                    <a:pt x="1375241" y="699258"/>
                  </a:lnTo>
                </a:path>
                <a:path w="5096509" h="4392930">
                  <a:moveTo>
                    <a:pt x="1381313" y="731640"/>
                  </a:moveTo>
                  <a:lnTo>
                    <a:pt x="1387385" y="765035"/>
                  </a:lnTo>
                </a:path>
                <a:path w="5096509" h="4392930">
                  <a:moveTo>
                    <a:pt x="1393457" y="798429"/>
                  </a:moveTo>
                  <a:lnTo>
                    <a:pt x="1398516" y="831824"/>
                  </a:lnTo>
                </a:path>
                <a:path w="5096509" h="4392930">
                  <a:moveTo>
                    <a:pt x="1404588" y="864206"/>
                  </a:moveTo>
                  <a:lnTo>
                    <a:pt x="1410660" y="897600"/>
                  </a:lnTo>
                </a:path>
                <a:path w="5096509" h="4392930">
                  <a:moveTo>
                    <a:pt x="1410660" y="665864"/>
                  </a:moveTo>
                  <a:lnTo>
                    <a:pt x="1410660" y="697234"/>
                  </a:lnTo>
                </a:path>
                <a:path w="5096509" h="4392930">
                  <a:moveTo>
                    <a:pt x="1410660" y="731640"/>
                  </a:moveTo>
                  <a:lnTo>
                    <a:pt x="1410660" y="765035"/>
                  </a:lnTo>
                </a:path>
                <a:path w="5096509" h="4392930">
                  <a:moveTo>
                    <a:pt x="1410660" y="798429"/>
                  </a:moveTo>
                  <a:lnTo>
                    <a:pt x="1410660" y="831824"/>
                  </a:lnTo>
                </a:path>
                <a:path w="5096509" h="4392930">
                  <a:moveTo>
                    <a:pt x="1410660" y="866230"/>
                  </a:moveTo>
                  <a:lnTo>
                    <a:pt x="1410660" y="897600"/>
                  </a:lnTo>
                  <a:lnTo>
                    <a:pt x="1369170" y="897600"/>
                  </a:lnTo>
                  <a:lnTo>
                    <a:pt x="1369170" y="866230"/>
                  </a:lnTo>
                </a:path>
                <a:path w="5096509" h="4392930">
                  <a:moveTo>
                    <a:pt x="1369170" y="831824"/>
                  </a:moveTo>
                  <a:lnTo>
                    <a:pt x="1369170" y="798429"/>
                  </a:lnTo>
                </a:path>
                <a:path w="5096509" h="4392930">
                  <a:moveTo>
                    <a:pt x="1369170" y="765035"/>
                  </a:moveTo>
                  <a:lnTo>
                    <a:pt x="1369170" y="731640"/>
                  </a:lnTo>
                </a:path>
                <a:path w="5096509" h="4392930">
                  <a:moveTo>
                    <a:pt x="1369170" y="697234"/>
                  </a:moveTo>
                  <a:lnTo>
                    <a:pt x="1369170" y="665864"/>
                  </a:lnTo>
                  <a:lnTo>
                    <a:pt x="1410660" y="665864"/>
                  </a:lnTo>
                </a:path>
                <a:path w="5096509" h="4392930">
                  <a:moveTo>
                    <a:pt x="831824" y="4157096"/>
                  </a:moveTo>
                  <a:lnTo>
                    <a:pt x="831824" y="4188466"/>
                  </a:lnTo>
                </a:path>
                <a:path w="5096509" h="4392930">
                  <a:moveTo>
                    <a:pt x="831824" y="4222873"/>
                  </a:moveTo>
                  <a:lnTo>
                    <a:pt x="831824" y="4256267"/>
                  </a:lnTo>
                </a:path>
                <a:path w="5096509" h="4392930">
                  <a:moveTo>
                    <a:pt x="831824" y="4289661"/>
                  </a:moveTo>
                  <a:lnTo>
                    <a:pt x="831824" y="4323056"/>
                  </a:lnTo>
                </a:path>
                <a:path w="5096509" h="4392930">
                  <a:moveTo>
                    <a:pt x="831824" y="4357462"/>
                  </a:moveTo>
                  <a:lnTo>
                    <a:pt x="831824" y="4388833"/>
                  </a:lnTo>
                  <a:lnTo>
                    <a:pt x="790334" y="4388833"/>
                  </a:lnTo>
                  <a:lnTo>
                    <a:pt x="790334" y="4357462"/>
                  </a:lnTo>
                </a:path>
                <a:path w="5096509" h="4392930">
                  <a:moveTo>
                    <a:pt x="790334" y="4323056"/>
                  </a:moveTo>
                  <a:lnTo>
                    <a:pt x="790334" y="4289661"/>
                  </a:lnTo>
                </a:path>
                <a:path w="5096509" h="4392930">
                  <a:moveTo>
                    <a:pt x="790334" y="4256267"/>
                  </a:moveTo>
                  <a:lnTo>
                    <a:pt x="790334" y="4222873"/>
                  </a:lnTo>
                </a:path>
                <a:path w="5096509" h="4392930">
                  <a:moveTo>
                    <a:pt x="790334" y="4188466"/>
                  </a:moveTo>
                  <a:lnTo>
                    <a:pt x="790334" y="4157096"/>
                  </a:lnTo>
                  <a:lnTo>
                    <a:pt x="831824" y="4157096"/>
                  </a:lnTo>
                </a:path>
                <a:path w="5096509" h="4392930">
                  <a:moveTo>
                    <a:pt x="1410660" y="4157096"/>
                  </a:moveTo>
                  <a:lnTo>
                    <a:pt x="1410660" y="4188466"/>
                  </a:lnTo>
                </a:path>
                <a:path w="5096509" h="4392930">
                  <a:moveTo>
                    <a:pt x="1410660" y="4222873"/>
                  </a:moveTo>
                  <a:lnTo>
                    <a:pt x="1410660" y="4256267"/>
                  </a:lnTo>
                </a:path>
                <a:path w="5096509" h="4392930">
                  <a:moveTo>
                    <a:pt x="1410660" y="4289661"/>
                  </a:moveTo>
                  <a:lnTo>
                    <a:pt x="1410660" y="4323056"/>
                  </a:lnTo>
                </a:path>
                <a:path w="5096509" h="4392930">
                  <a:moveTo>
                    <a:pt x="1410660" y="4357462"/>
                  </a:moveTo>
                  <a:lnTo>
                    <a:pt x="1410660" y="4388833"/>
                  </a:lnTo>
                  <a:lnTo>
                    <a:pt x="1369170" y="4388833"/>
                  </a:lnTo>
                  <a:lnTo>
                    <a:pt x="1369170" y="4357462"/>
                  </a:lnTo>
                </a:path>
                <a:path w="5096509" h="4392930">
                  <a:moveTo>
                    <a:pt x="1369170" y="4323056"/>
                  </a:moveTo>
                  <a:lnTo>
                    <a:pt x="1369170" y="4289661"/>
                  </a:lnTo>
                </a:path>
                <a:path w="5096509" h="4392930">
                  <a:moveTo>
                    <a:pt x="1369170" y="4256267"/>
                  </a:moveTo>
                  <a:lnTo>
                    <a:pt x="1369170" y="4222873"/>
                  </a:lnTo>
                </a:path>
                <a:path w="5096509" h="4392930">
                  <a:moveTo>
                    <a:pt x="1369170" y="4188466"/>
                  </a:moveTo>
                  <a:lnTo>
                    <a:pt x="1369170" y="4157096"/>
                  </a:lnTo>
                  <a:lnTo>
                    <a:pt x="1410660" y="4157096"/>
                  </a:lnTo>
                </a:path>
                <a:path w="5096509" h="4392930">
                  <a:moveTo>
                    <a:pt x="1989496" y="4157096"/>
                  </a:moveTo>
                  <a:lnTo>
                    <a:pt x="1989496" y="4188466"/>
                  </a:lnTo>
                </a:path>
                <a:path w="5096509" h="4392930">
                  <a:moveTo>
                    <a:pt x="1989496" y="4222873"/>
                  </a:moveTo>
                  <a:lnTo>
                    <a:pt x="1989496" y="4256267"/>
                  </a:lnTo>
                </a:path>
                <a:path w="5096509" h="4392930">
                  <a:moveTo>
                    <a:pt x="1989496" y="4289661"/>
                  </a:moveTo>
                  <a:lnTo>
                    <a:pt x="1989496" y="4323056"/>
                  </a:lnTo>
                </a:path>
                <a:path w="5096509" h="4392930">
                  <a:moveTo>
                    <a:pt x="1989496" y="4357462"/>
                  </a:moveTo>
                  <a:lnTo>
                    <a:pt x="1989496" y="4388833"/>
                  </a:lnTo>
                  <a:lnTo>
                    <a:pt x="1948006" y="4388833"/>
                  </a:lnTo>
                  <a:lnTo>
                    <a:pt x="1948006" y="4357462"/>
                  </a:lnTo>
                </a:path>
                <a:path w="5096509" h="4392930">
                  <a:moveTo>
                    <a:pt x="1948006" y="4323056"/>
                  </a:moveTo>
                  <a:lnTo>
                    <a:pt x="1948006" y="4289661"/>
                  </a:lnTo>
                </a:path>
                <a:path w="5096509" h="4392930">
                  <a:moveTo>
                    <a:pt x="1948006" y="4256267"/>
                  </a:moveTo>
                  <a:lnTo>
                    <a:pt x="1948006" y="4222873"/>
                  </a:lnTo>
                </a:path>
                <a:path w="5096509" h="4392930">
                  <a:moveTo>
                    <a:pt x="1948006" y="4188466"/>
                  </a:moveTo>
                  <a:lnTo>
                    <a:pt x="1948006" y="4157096"/>
                  </a:lnTo>
                  <a:lnTo>
                    <a:pt x="1989496" y="4157096"/>
                  </a:lnTo>
                </a:path>
                <a:path w="5096509" h="4392930">
                  <a:moveTo>
                    <a:pt x="2569344" y="4157096"/>
                  </a:moveTo>
                  <a:lnTo>
                    <a:pt x="2569344" y="4188466"/>
                  </a:lnTo>
                </a:path>
                <a:path w="5096509" h="4392930">
                  <a:moveTo>
                    <a:pt x="2569344" y="4222873"/>
                  </a:moveTo>
                  <a:lnTo>
                    <a:pt x="2569344" y="4256267"/>
                  </a:lnTo>
                </a:path>
                <a:path w="5096509" h="4392930">
                  <a:moveTo>
                    <a:pt x="2569344" y="4289661"/>
                  </a:moveTo>
                  <a:lnTo>
                    <a:pt x="2569344" y="4323056"/>
                  </a:lnTo>
                </a:path>
                <a:path w="5096509" h="4392930">
                  <a:moveTo>
                    <a:pt x="2569344" y="4357462"/>
                  </a:moveTo>
                  <a:lnTo>
                    <a:pt x="2569344" y="4388833"/>
                  </a:lnTo>
                  <a:lnTo>
                    <a:pt x="2527854" y="4388833"/>
                  </a:lnTo>
                  <a:lnTo>
                    <a:pt x="2527854" y="4357462"/>
                  </a:lnTo>
                </a:path>
                <a:path w="5096509" h="4392930">
                  <a:moveTo>
                    <a:pt x="2527854" y="4323056"/>
                  </a:moveTo>
                  <a:lnTo>
                    <a:pt x="2527854" y="4289661"/>
                  </a:lnTo>
                </a:path>
                <a:path w="5096509" h="4392930">
                  <a:moveTo>
                    <a:pt x="2527854" y="4256267"/>
                  </a:moveTo>
                  <a:lnTo>
                    <a:pt x="2527854" y="4222873"/>
                  </a:lnTo>
                </a:path>
                <a:path w="5096509" h="4392930">
                  <a:moveTo>
                    <a:pt x="2527854" y="4188466"/>
                  </a:moveTo>
                  <a:lnTo>
                    <a:pt x="2527854" y="4157096"/>
                  </a:lnTo>
                  <a:lnTo>
                    <a:pt x="2569344" y="4157096"/>
                  </a:lnTo>
                </a:path>
                <a:path w="5096509" h="4392930">
                  <a:moveTo>
                    <a:pt x="3148180" y="4157096"/>
                  </a:moveTo>
                  <a:lnTo>
                    <a:pt x="3148180" y="4188466"/>
                  </a:lnTo>
                </a:path>
                <a:path w="5096509" h="4392930">
                  <a:moveTo>
                    <a:pt x="3148180" y="4222873"/>
                  </a:moveTo>
                  <a:lnTo>
                    <a:pt x="3148180" y="4256267"/>
                  </a:lnTo>
                </a:path>
                <a:path w="5096509" h="4392930">
                  <a:moveTo>
                    <a:pt x="3148180" y="4289661"/>
                  </a:moveTo>
                  <a:lnTo>
                    <a:pt x="3148180" y="4323056"/>
                  </a:lnTo>
                </a:path>
                <a:path w="5096509" h="4392930">
                  <a:moveTo>
                    <a:pt x="3148180" y="4357462"/>
                  </a:moveTo>
                  <a:lnTo>
                    <a:pt x="3148180" y="4388833"/>
                  </a:lnTo>
                  <a:lnTo>
                    <a:pt x="3106690" y="4388833"/>
                  </a:lnTo>
                  <a:lnTo>
                    <a:pt x="3106690" y="4357462"/>
                  </a:lnTo>
                </a:path>
                <a:path w="5096509" h="4392930">
                  <a:moveTo>
                    <a:pt x="3106690" y="4323056"/>
                  </a:moveTo>
                  <a:lnTo>
                    <a:pt x="3106690" y="4289661"/>
                  </a:lnTo>
                </a:path>
                <a:path w="5096509" h="4392930">
                  <a:moveTo>
                    <a:pt x="3106690" y="4256267"/>
                  </a:moveTo>
                  <a:lnTo>
                    <a:pt x="3106690" y="4222873"/>
                  </a:lnTo>
                </a:path>
                <a:path w="5096509" h="4392930">
                  <a:moveTo>
                    <a:pt x="3106690" y="4188466"/>
                  </a:moveTo>
                  <a:lnTo>
                    <a:pt x="3106690" y="4157096"/>
                  </a:lnTo>
                  <a:lnTo>
                    <a:pt x="3148180" y="4157096"/>
                  </a:lnTo>
                </a:path>
                <a:path w="5096509" h="4392930">
                  <a:moveTo>
                    <a:pt x="3727016" y="4157096"/>
                  </a:moveTo>
                  <a:lnTo>
                    <a:pt x="3727016" y="4188466"/>
                  </a:lnTo>
                </a:path>
                <a:path w="5096509" h="4392930">
                  <a:moveTo>
                    <a:pt x="3727016" y="4222873"/>
                  </a:moveTo>
                  <a:lnTo>
                    <a:pt x="3727016" y="4256267"/>
                  </a:lnTo>
                </a:path>
                <a:path w="5096509" h="4392930">
                  <a:moveTo>
                    <a:pt x="3727016" y="4289661"/>
                  </a:moveTo>
                  <a:lnTo>
                    <a:pt x="3727016" y="4323056"/>
                  </a:lnTo>
                </a:path>
                <a:path w="5096509" h="4392930">
                  <a:moveTo>
                    <a:pt x="3727016" y="4357462"/>
                  </a:moveTo>
                  <a:lnTo>
                    <a:pt x="3727016" y="4388833"/>
                  </a:lnTo>
                  <a:lnTo>
                    <a:pt x="3685526" y="4388833"/>
                  </a:lnTo>
                  <a:lnTo>
                    <a:pt x="3685526" y="4357462"/>
                  </a:lnTo>
                </a:path>
                <a:path w="5096509" h="4392930">
                  <a:moveTo>
                    <a:pt x="3685526" y="4323056"/>
                  </a:moveTo>
                  <a:lnTo>
                    <a:pt x="3685526" y="4289661"/>
                  </a:lnTo>
                </a:path>
                <a:path w="5096509" h="4392930">
                  <a:moveTo>
                    <a:pt x="3685526" y="4256267"/>
                  </a:moveTo>
                  <a:lnTo>
                    <a:pt x="3685526" y="4222873"/>
                  </a:lnTo>
                </a:path>
                <a:path w="5096509" h="4392930">
                  <a:moveTo>
                    <a:pt x="3685526" y="4188466"/>
                  </a:moveTo>
                  <a:lnTo>
                    <a:pt x="3685526" y="4157096"/>
                  </a:lnTo>
                  <a:lnTo>
                    <a:pt x="3727016" y="4157096"/>
                  </a:lnTo>
                </a:path>
                <a:path w="5096509" h="4392930">
                  <a:moveTo>
                    <a:pt x="4305853" y="4157096"/>
                  </a:moveTo>
                  <a:lnTo>
                    <a:pt x="4305853" y="4188466"/>
                  </a:lnTo>
                </a:path>
                <a:path w="5096509" h="4392930">
                  <a:moveTo>
                    <a:pt x="4305853" y="4222873"/>
                  </a:moveTo>
                  <a:lnTo>
                    <a:pt x="4305853" y="4256267"/>
                  </a:lnTo>
                </a:path>
                <a:path w="5096509" h="4392930">
                  <a:moveTo>
                    <a:pt x="4305853" y="4289661"/>
                  </a:moveTo>
                  <a:lnTo>
                    <a:pt x="4305853" y="4323056"/>
                  </a:lnTo>
                </a:path>
                <a:path w="5096509" h="4392930">
                  <a:moveTo>
                    <a:pt x="4305853" y="4357462"/>
                  </a:moveTo>
                  <a:lnTo>
                    <a:pt x="4305853" y="4388833"/>
                  </a:lnTo>
                  <a:lnTo>
                    <a:pt x="4264363" y="4388833"/>
                  </a:lnTo>
                  <a:lnTo>
                    <a:pt x="4264363" y="4357462"/>
                  </a:lnTo>
                </a:path>
                <a:path w="5096509" h="4392930">
                  <a:moveTo>
                    <a:pt x="4264363" y="4323056"/>
                  </a:moveTo>
                  <a:lnTo>
                    <a:pt x="4264363" y="4289661"/>
                  </a:lnTo>
                </a:path>
                <a:path w="5096509" h="4392930">
                  <a:moveTo>
                    <a:pt x="4264363" y="4256267"/>
                  </a:moveTo>
                  <a:lnTo>
                    <a:pt x="4264363" y="4222873"/>
                  </a:lnTo>
                </a:path>
                <a:path w="5096509" h="4392930">
                  <a:moveTo>
                    <a:pt x="4264363" y="4188466"/>
                  </a:moveTo>
                  <a:lnTo>
                    <a:pt x="4264363" y="4157096"/>
                  </a:lnTo>
                  <a:lnTo>
                    <a:pt x="4305853" y="4157096"/>
                  </a:lnTo>
                </a:path>
                <a:path w="5096509" h="4392930">
                  <a:moveTo>
                    <a:pt x="3685526" y="3495280"/>
                  </a:moveTo>
                  <a:lnTo>
                    <a:pt x="3727016" y="3495280"/>
                  </a:lnTo>
                  <a:lnTo>
                    <a:pt x="3727016" y="3526650"/>
                  </a:lnTo>
                </a:path>
                <a:path w="5096509" h="4392930">
                  <a:moveTo>
                    <a:pt x="3727016" y="3561056"/>
                  </a:moveTo>
                  <a:lnTo>
                    <a:pt x="3727016" y="3594451"/>
                  </a:lnTo>
                </a:path>
                <a:path w="5096509" h="4392930">
                  <a:moveTo>
                    <a:pt x="3727016" y="3627845"/>
                  </a:moveTo>
                  <a:lnTo>
                    <a:pt x="3727016" y="3661240"/>
                  </a:lnTo>
                </a:path>
                <a:path w="5096509" h="4392930">
                  <a:moveTo>
                    <a:pt x="3727016" y="3695646"/>
                  </a:moveTo>
                  <a:lnTo>
                    <a:pt x="3727016" y="3727016"/>
                  </a:lnTo>
                  <a:lnTo>
                    <a:pt x="3685526" y="3727016"/>
                  </a:lnTo>
                  <a:lnTo>
                    <a:pt x="3685526" y="3695646"/>
                  </a:lnTo>
                </a:path>
                <a:path w="5096509" h="4392930">
                  <a:moveTo>
                    <a:pt x="3685526" y="3661240"/>
                  </a:moveTo>
                  <a:lnTo>
                    <a:pt x="3685526" y="3627845"/>
                  </a:lnTo>
                </a:path>
                <a:path w="5096509" h="4392930">
                  <a:moveTo>
                    <a:pt x="3685526" y="3594451"/>
                  </a:moveTo>
                  <a:lnTo>
                    <a:pt x="3685526" y="3561056"/>
                  </a:lnTo>
                </a:path>
                <a:path w="5096509" h="4392930">
                  <a:moveTo>
                    <a:pt x="3685526" y="3526650"/>
                  </a:moveTo>
                  <a:lnTo>
                    <a:pt x="3685526" y="3495280"/>
                  </a:lnTo>
                </a:path>
                <a:path w="5096509" h="4392930">
                  <a:moveTo>
                    <a:pt x="3727016" y="3495280"/>
                  </a:moveTo>
                  <a:lnTo>
                    <a:pt x="3720945" y="3528674"/>
                  </a:lnTo>
                </a:path>
                <a:path w="5096509" h="4392930">
                  <a:moveTo>
                    <a:pt x="3714873" y="3561056"/>
                  </a:moveTo>
                  <a:lnTo>
                    <a:pt x="3709813" y="3594451"/>
                  </a:lnTo>
                </a:path>
                <a:path w="5096509" h="4392930">
                  <a:moveTo>
                    <a:pt x="3703742" y="3627845"/>
                  </a:moveTo>
                  <a:lnTo>
                    <a:pt x="3697670" y="3661240"/>
                  </a:lnTo>
                </a:path>
                <a:path w="5096509" h="4392930">
                  <a:moveTo>
                    <a:pt x="3691598" y="3693622"/>
                  </a:moveTo>
                  <a:lnTo>
                    <a:pt x="3685526" y="3727016"/>
                  </a:lnTo>
                </a:path>
                <a:path w="5096509" h="4392930">
                  <a:moveTo>
                    <a:pt x="3685526" y="3495280"/>
                  </a:moveTo>
                  <a:lnTo>
                    <a:pt x="3691598" y="3528674"/>
                  </a:lnTo>
                </a:path>
                <a:path w="5096509" h="4392930">
                  <a:moveTo>
                    <a:pt x="3697670" y="3561056"/>
                  </a:moveTo>
                  <a:lnTo>
                    <a:pt x="3703742" y="3594451"/>
                  </a:lnTo>
                </a:path>
                <a:path w="5096509" h="4392930">
                  <a:moveTo>
                    <a:pt x="3709813" y="3627845"/>
                  </a:moveTo>
                  <a:lnTo>
                    <a:pt x="3714873" y="3661240"/>
                  </a:lnTo>
                </a:path>
                <a:path w="5096509" h="4392930">
                  <a:moveTo>
                    <a:pt x="3720945" y="3693622"/>
                  </a:moveTo>
                  <a:lnTo>
                    <a:pt x="3727016" y="3727016"/>
                  </a:lnTo>
                </a:path>
                <a:path w="5096509" h="4392930">
                  <a:moveTo>
                    <a:pt x="3727016" y="3495280"/>
                  </a:moveTo>
                  <a:lnTo>
                    <a:pt x="3727016" y="3526650"/>
                  </a:lnTo>
                </a:path>
                <a:path w="5096509" h="4392930">
                  <a:moveTo>
                    <a:pt x="3727016" y="3561056"/>
                  </a:moveTo>
                  <a:lnTo>
                    <a:pt x="3727016" y="3594451"/>
                  </a:lnTo>
                </a:path>
                <a:path w="5096509" h="4392930">
                  <a:moveTo>
                    <a:pt x="3727016" y="3627845"/>
                  </a:moveTo>
                  <a:lnTo>
                    <a:pt x="3727016" y="3661240"/>
                  </a:lnTo>
                </a:path>
                <a:path w="5096509" h="4392930">
                  <a:moveTo>
                    <a:pt x="3727016" y="3695646"/>
                  </a:moveTo>
                  <a:lnTo>
                    <a:pt x="3727016" y="3727016"/>
                  </a:lnTo>
                  <a:lnTo>
                    <a:pt x="3685526" y="3727016"/>
                  </a:lnTo>
                  <a:lnTo>
                    <a:pt x="3685526" y="3695646"/>
                  </a:lnTo>
                </a:path>
                <a:path w="5096509" h="4392930">
                  <a:moveTo>
                    <a:pt x="3685526" y="3661240"/>
                  </a:moveTo>
                  <a:lnTo>
                    <a:pt x="3685526" y="3627845"/>
                  </a:lnTo>
                </a:path>
                <a:path w="5096509" h="4392930">
                  <a:moveTo>
                    <a:pt x="3685526" y="3594451"/>
                  </a:moveTo>
                  <a:lnTo>
                    <a:pt x="3685526" y="3561056"/>
                  </a:lnTo>
                </a:path>
                <a:path w="5096509" h="4392930">
                  <a:moveTo>
                    <a:pt x="3685526" y="3526650"/>
                  </a:moveTo>
                  <a:lnTo>
                    <a:pt x="3685526" y="3495280"/>
                  </a:lnTo>
                  <a:lnTo>
                    <a:pt x="3727016" y="3495280"/>
                  </a:lnTo>
                </a:path>
                <a:path w="5096509" h="4392930">
                  <a:moveTo>
                    <a:pt x="3106690" y="3495280"/>
                  </a:moveTo>
                  <a:lnTo>
                    <a:pt x="3148180" y="3495280"/>
                  </a:lnTo>
                  <a:lnTo>
                    <a:pt x="3148180" y="3526650"/>
                  </a:lnTo>
                </a:path>
                <a:path w="5096509" h="4392930">
                  <a:moveTo>
                    <a:pt x="3148180" y="3561056"/>
                  </a:moveTo>
                  <a:lnTo>
                    <a:pt x="3148180" y="3594451"/>
                  </a:lnTo>
                </a:path>
                <a:path w="5096509" h="4392930">
                  <a:moveTo>
                    <a:pt x="3148180" y="3627845"/>
                  </a:moveTo>
                  <a:lnTo>
                    <a:pt x="3148180" y="3661240"/>
                  </a:lnTo>
                </a:path>
                <a:path w="5096509" h="4392930">
                  <a:moveTo>
                    <a:pt x="3148180" y="3695646"/>
                  </a:moveTo>
                  <a:lnTo>
                    <a:pt x="3148180" y="3727016"/>
                  </a:lnTo>
                  <a:lnTo>
                    <a:pt x="3106690" y="3727016"/>
                  </a:lnTo>
                  <a:lnTo>
                    <a:pt x="3106690" y="3695646"/>
                  </a:lnTo>
                </a:path>
                <a:path w="5096509" h="4392930">
                  <a:moveTo>
                    <a:pt x="3106690" y="3661240"/>
                  </a:moveTo>
                  <a:lnTo>
                    <a:pt x="3106690" y="3627845"/>
                  </a:lnTo>
                </a:path>
                <a:path w="5096509" h="4392930">
                  <a:moveTo>
                    <a:pt x="3106690" y="3594451"/>
                  </a:moveTo>
                  <a:lnTo>
                    <a:pt x="3106690" y="3561056"/>
                  </a:lnTo>
                </a:path>
                <a:path w="5096509" h="4392930">
                  <a:moveTo>
                    <a:pt x="3106690" y="3526650"/>
                  </a:moveTo>
                  <a:lnTo>
                    <a:pt x="3106690" y="3495280"/>
                  </a:lnTo>
                </a:path>
                <a:path w="5096509" h="4392930">
                  <a:moveTo>
                    <a:pt x="3148180" y="3495280"/>
                  </a:moveTo>
                  <a:lnTo>
                    <a:pt x="3142109" y="3528674"/>
                  </a:lnTo>
                </a:path>
                <a:path w="5096509" h="4392930">
                  <a:moveTo>
                    <a:pt x="3136037" y="3561056"/>
                  </a:moveTo>
                  <a:lnTo>
                    <a:pt x="3129965" y="3594451"/>
                  </a:lnTo>
                </a:path>
                <a:path w="5096509" h="4392930">
                  <a:moveTo>
                    <a:pt x="3123893" y="3627845"/>
                  </a:moveTo>
                  <a:lnTo>
                    <a:pt x="3118834" y="3661240"/>
                  </a:lnTo>
                </a:path>
                <a:path w="5096509" h="4392930">
                  <a:moveTo>
                    <a:pt x="3112762" y="3693622"/>
                  </a:moveTo>
                  <a:lnTo>
                    <a:pt x="3106690" y="3727016"/>
                  </a:lnTo>
                </a:path>
                <a:path w="5096509" h="4392930">
                  <a:moveTo>
                    <a:pt x="3106690" y="3495280"/>
                  </a:moveTo>
                  <a:lnTo>
                    <a:pt x="3112762" y="3528674"/>
                  </a:lnTo>
                </a:path>
                <a:path w="5096509" h="4392930">
                  <a:moveTo>
                    <a:pt x="3118834" y="3561056"/>
                  </a:moveTo>
                  <a:lnTo>
                    <a:pt x="3123893" y="3594451"/>
                  </a:lnTo>
                </a:path>
                <a:path w="5096509" h="4392930">
                  <a:moveTo>
                    <a:pt x="3129965" y="3627845"/>
                  </a:moveTo>
                  <a:lnTo>
                    <a:pt x="3136037" y="3661240"/>
                  </a:lnTo>
                </a:path>
                <a:path w="5096509" h="4392930">
                  <a:moveTo>
                    <a:pt x="3142109" y="3693622"/>
                  </a:moveTo>
                  <a:lnTo>
                    <a:pt x="3148180" y="3727016"/>
                  </a:lnTo>
                </a:path>
                <a:path w="5096509" h="4392930">
                  <a:moveTo>
                    <a:pt x="3148180" y="3495280"/>
                  </a:moveTo>
                  <a:lnTo>
                    <a:pt x="3148180" y="3526650"/>
                  </a:lnTo>
                </a:path>
                <a:path w="5096509" h="4392930">
                  <a:moveTo>
                    <a:pt x="3148180" y="3561056"/>
                  </a:moveTo>
                  <a:lnTo>
                    <a:pt x="3148180" y="3594451"/>
                  </a:lnTo>
                </a:path>
                <a:path w="5096509" h="4392930">
                  <a:moveTo>
                    <a:pt x="3148180" y="3627845"/>
                  </a:moveTo>
                  <a:lnTo>
                    <a:pt x="3148180" y="3661240"/>
                  </a:lnTo>
                </a:path>
                <a:path w="5096509" h="4392930">
                  <a:moveTo>
                    <a:pt x="3148180" y="3695646"/>
                  </a:moveTo>
                  <a:lnTo>
                    <a:pt x="3148180" y="3727016"/>
                  </a:lnTo>
                  <a:lnTo>
                    <a:pt x="3106690" y="3727016"/>
                  </a:lnTo>
                  <a:lnTo>
                    <a:pt x="3106690" y="3695646"/>
                  </a:lnTo>
                </a:path>
                <a:path w="5096509" h="4392930">
                  <a:moveTo>
                    <a:pt x="3106690" y="3661240"/>
                  </a:moveTo>
                  <a:lnTo>
                    <a:pt x="3106690" y="3627845"/>
                  </a:lnTo>
                </a:path>
                <a:path w="5096509" h="4392930">
                  <a:moveTo>
                    <a:pt x="3106690" y="3594451"/>
                  </a:moveTo>
                  <a:lnTo>
                    <a:pt x="3106690" y="3561056"/>
                  </a:lnTo>
                </a:path>
                <a:path w="5096509" h="4392930">
                  <a:moveTo>
                    <a:pt x="3106690" y="3526650"/>
                  </a:moveTo>
                  <a:lnTo>
                    <a:pt x="3106690" y="3495280"/>
                  </a:lnTo>
                  <a:lnTo>
                    <a:pt x="3148180" y="3495280"/>
                  </a:lnTo>
                </a:path>
                <a:path w="5096509" h="4392930">
                  <a:moveTo>
                    <a:pt x="2527854" y="3495280"/>
                  </a:moveTo>
                  <a:lnTo>
                    <a:pt x="2569344" y="3495280"/>
                  </a:lnTo>
                  <a:lnTo>
                    <a:pt x="2569344" y="3526650"/>
                  </a:lnTo>
                </a:path>
                <a:path w="5096509" h="4392930">
                  <a:moveTo>
                    <a:pt x="2569344" y="3561056"/>
                  </a:moveTo>
                  <a:lnTo>
                    <a:pt x="2569344" y="3594451"/>
                  </a:lnTo>
                </a:path>
                <a:path w="5096509" h="4392930">
                  <a:moveTo>
                    <a:pt x="2569344" y="3627845"/>
                  </a:moveTo>
                  <a:lnTo>
                    <a:pt x="2569344" y="3661240"/>
                  </a:lnTo>
                </a:path>
                <a:path w="5096509" h="4392930">
                  <a:moveTo>
                    <a:pt x="2569344" y="3695646"/>
                  </a:moveTo>
                  <a:lnTo>
                    <a:pt x="2569344" y="3727016"/>
                  </a:lnTo>
                  <a:lnTo>
                    <a:pt x="2527854" y="3727016"/>
                  </a:lnTo>
                  <a:lnTo>
                    <a:pt x="2527854" y="3695646"/>
                  </a:lnTo>
                </a:path>
                <a:path w="5096509" h="4392930">
                  <a:moveTo>
                    <a:pt x="2527854" y="3661240"/>
                  </a:moveTo>
                  <a:lnTo>
                    <a:pt x="2527854" y="3627845"/>
                  </a:lnTo>
                </a:path>
                <a:path w="5096509" h="4392930">
                  <a:moveTo>
                    <a:pt x="2527854" y="3594451"/>
                  </a:moveTo>
                  <a:lnTo>
                    <a:pt x="2527854" y="3561056"/>
                  </a:lnTo>
                </a:path>
                <a:path w="5096509" h="4392930">
                  <a:moveTo>
                    <a:pt x="2527854" y="3526650"/>
                  </a:moveTo>
                  <a:lnTo>
                    <a:pt x="2527854" y="3495280"/>
                  </a:lnTo>
                </a:path>
                <a:path w="5096509" h="4392930">
                  <a:moveTo>
                    <a:pt x="2569344" y="3495280"/>
                  </a:moveTo>
                  <a:lnTo>
                    <a:pt x="2563272" y="3528674"/>
                  </a:lnTo>
                </a:path>
                <a:path w="5096509" h="4392930">
                  <a:moveTo>
                    <a:pt x="2557201" y="3561056"/>
                  </a:moveTo>
                  <a:lnTo>
                    <a:pt x="2551129" y="3594451"/>
                  </a:lnTo>
                </a:path>
                <a:path w="5096509" h="4392930">
                  <a:moveTo>
                    <a:pt x="2545057" y="3627845"/>
                  </a:moveTo>
                  <a:lnTo>
                    <a:pt x="2538985" y="3661240"/>
                  </a:lnTo>
                </a:path>
                <a:path w="5096509" h="4392930">
                  <a:moveTo>
                    <a:pt x="2532914" y="3693622"/>
                  </a:moveTo>
                  <a:lnTo>
                    <a:pt x="2527854" y="3727016"/>
                  </a:lnTo>
                </a:path>
                <a:path w="5096509" h="4392930">
                  <a:moveTo>
                    <a:pt x="2527854" y="3495280"/>
                  </a:moveTo>
                  <a:lnTo>
                    <a:pt x="2532914" y="3528674"/>
                  </a:lnTo>
                </a:path>
                <a:path w="5096509" h="4392930">
                  <a:moveTo>
                    <a:pt x="2538985" y="3561056"/>
                  </a:moveTo>
                  <a:lnTo>
                    <a:pt x="2545057" y="3594451"/>
                  </a:lnTo>
                </a:path>
                <a:path w="5096509" h="4392930">
                  <a:moveTo>
                    <a:pt x="2551129" y="3627845"/>
                  </a:moveTo>
                  <a:lnTo>
                    <a:pt x="2557201" y="3661240"/>
                  </a:lnTo>
                </a:path>
                <a:path w="5096509" h="4392930">
                  <a:moveTo>
                    <a:pt x="2563272" y="3693622"/>
                  </a:moveTo>
                  <a:lnTo>
                    <a:pt x="2569344" y="3727016"/>
                  </a:lnTo>
                </a:path>
                <a:path w="5096509" h="4392930">
                  <a:moveTo>
                    <a:pt x="2569344" y="3495280"/>
                  </a:moveTo>
                  <a:lnTo>
                    <a:pt x="2569344" y="3526650"/>
                  </a:lnTo>
                </a:path>
                <a:path w="5096509" h="4392930">
                  <a:moveTo>
                    <a:pt x="2569344" y="3561056"/>
                  </a:moveTo>
                  <a:lnTo>
                    <a:pt x="2569344" y="3594451"/>
                  </a:lnTo>
                </a:path>
                <a:path w="5096509" h="4392930">
                  <a:moveTo>
                    <a:pt x="2569344" y="3627845"/>
                  </a:moveTo>
                  <a:lnTo>
                    <a:pt x="2569344" y="3661240"/>
                  </a:lnTo>
                </a:path>
                <a:path w="5096509" h="4392930">
                  <a:moveTo>
                    <a:pt x="2569344" y="3695646"/>
                  </a:moveTo>
                  <a:lnTo>
                    <a:pt x="2569344" y="3727016"/>
                  </a:lnTo>
                  <a:lnTo>
                    <a:pt x="2527854" y="3727016"/>
                  </a:lnTo>
                  <a:lnTo>
                    <a:pt x="2527854" y="3695646"/>
                  </a:lnTo>
                </a:path>
                <a:path w="5096509" h="4392930">
                  <a:moveTo>
                    <a:pt x="2527854" y="3661240"/>
                  </a:moveTo>
                  <a:lnTo>
                    <a:pt x="2527854" y="3627845"/>
                  </a:lnTo>
                </a:path>
                <a:path w="5096509" h="4392930">
                  <a:moveTo>
                    <a:pt x="2527854" y="3594451"/>
                  </a:moveTo>
                  <a:lnTo>
                    <a:pt x="2527854" y="3561056"/>
                  </a:lnTo>
                </a:path>
                <a:path w="5096509" h="4392930">
                  <a:moveTo>
                    <a:pt x="2527854" y="3526650"/>
                  </a:moveTo>
                  <a:lnTo>
                    <a:pt x="2527854" y="3495280"/>
                  </a:lnTo>
                  <a:lnTo>
                    <a:pt x="2569344" y="3495280"/>
                  </a:lnTo>
                </a:path>
                <a:path w="5096509" h="4392930">
                  <a:moveTo>
                    <a:pt x="1949018" y="3495280"/>
                  </a:moveTo>
                  <a:lnTo>
                    <a:pt x="1990508" y="3495280"/>
                  </a:lnTo>
                  <a:lnTo>
                    <a:pt x="1990508" y="3526650"/>
                  </a:lnTo>
                </a:path>
                <a:path w="5096509" h="4392930">
                  <a:moveTo>
                    <a:pt x="1990508" y="3561056"/>
                  </a:moveTo>
                  <a:lnTo>
                    <a:pt x="1990508" y="3594451"/>
                  </a:lnTo>
                </a:path>
                <a:path w="5096509" h="4392930">
                  <a:moveTo>
                    <a:pt x="1990508" y="3627845"/>
                  </a:moveTo>
                  <a:lnTo>
                    <a:pt x="1990508" y="3661240"/>
                  </a:lnTo>
                </a:path>
                <a:path w="5096509" h="4392930">
                  <a:moveTo>
                    <a:pt x="1990508" y="3695646"/>
                  </a:moveTo>
                  <a:lnTo>
                    <a:pt x="1990508" y="3727016"/>
                  </a:lnTo>
                  <a:lnTo>
                    <a:pt x="1949018" y="3727016"/>
                  </a:lnTo>
                  <a:lnTo>
                    <a:pt x="1949018" y="3695646"/>
                  </a:lnTo>
                </a:path>
                <a:path w="5096509" h="4392930">
                  <a:moveTo>
                    <a:pt x="1949018" y="3661240"/>
                  </a:moveTo>
                  <a:lnTo>
                    <a:pt x="1949018" y="3627845"/>
                  </a:lnTo>
                </a:path>
                <a:path w="5096509" h="4392930">
                  <a:moveTo>
                    <a:pt x="1949018" y="3594451"/>
                  </a:moveTo>
                  <a:lnTo>
                    <a:pt x="1949018" y="3561056"/>
                  </a:lnTo>
                </a:path>
                <a:path w="5096509" h="4392930">
                  <a:moveTo>
                    <a:pt x="1949018" y="3526650"/>
                  </a:moveTo>
                  <a:lnTo>
                    <a:pt x="1949018" y="3495280"/>
                  </a:lnTo>
                </a:path>
                <a:path w="5096509" h="4392930">
                  <a:moveTo>
                    <a:pt x="1990508" y="3495280"/>
                  </a:moveTo>
                  <a:lnTo>
                    <a:pt x="1984436" y="3528674"/>
                  </a:lnTo>
                </a:path>
                <a:path w="5096509" h="4392930">
                  <a:moveTo>
                    <a:pt x="1979376" y="3561056"/>
                  </a:moveTo>
                  <a:lnTo>
                    <a:pt x="1973305" y="3594451"/>
                  </a:lnTo>
                </a:path>
                <a:path w="5096509" h="4392930">
                  <a:moveTo>
                    <a:pt x="1967233" y="3627845"/>
                  </a:moveTo>
                  <a:lnTo>
                    <a:pt x="1961161" y="3661240"/>
                  </a:lnTo>
                </a:path>
                <a:path w="5096509" h="4392930">
                  <a:moveTo>
                    <a:pt x="1955090" y="3693622"/>
                  </a:moveTo>
                  <a:lnTo>
                    <a:pt x="1949018" y="3727016"/>
                  </a:lnTo>
                </a:path>
                <a:path w="5096509" h="4392930">
                  <a:moveTo>
                    <a:pt x="1949018" y="3495280"/>
                  </a:moveTo>
                  <a:lnTo>
                    <a:pt x="1955090" y="3528674"/>
                  </a:lnTo>
                </a:path>
                <a:path w="5096509" h="4392930">
                  <a:moveTo>
                    <a:pt x="1961161" y="3561056"/>
                  </a:moveTo>
                  <a:lnTo>
                    <a:pt x="1967233" y="3594451"/>
                  </a:lnTo>
                </a:path>
                <a:path w="5096509" h="4392930">
                  <a:moveTo>
                    <a:pt x="1973305" y="3627845"/>
                  </a:moveTo>
                  <a:lnTo>
                    <a:pt x="1979376" y="3661240"/>
                  </a:lnTo>
                </a:path>
                <a:path w="5096509" h="4392930">
                  <a:moveTo>
                    <a:pt x="1984436" y="3693622"/>
                  </a:moveTo>
                  <a:lnTo>
                    <a:pt x="1990508" y="3727016"/>
                  </a:lnTo>
                </a:path>
                <a:path w="5096509" h="4392930">
                  <a:moveTo>
                    <a:pt x="1990508" y="3495280"/>
                  </a:moveTo>
                  <a:lnTo>
                    <a:pt x="1990508" y="3526650"/>
                  </a:lnTo>
                </a:path>
                <a:path w="5096509" h="4392930">
                  <a:moveTo>
                    <a:pt x="1990508" y="3561056"/>
                  </a:moveTo>
                  <a:lnTo>
                    <a:pt x="1990508" y="3594451"/>
                  </a:lnTo>
                </a:path>
                <a:path w="5096509" h="4392930">
                  <a:moveTo>
                    <a:pt x="1990508" y="3627845"/>
                  </a:moveTo>
                  <a:lnTo>
                    <a:pt x="1990508" y="3661240"/>
                  </a:lnTo>
                </a:path>
                <a:path w="5096509" h="4392930">
                  <a:moveTo>
                    <a:pt x="1990508" y="3695646"/>
                  </a:moveTo>
                  <a:lnTo>
                    <a:pt x="1990508" y="3727016"/>
                  </a:lnTo>
                  <a:lnTo>
                    <a:pt x="1949018" y="3727016"/>
                  </a:lnTo>
                  <a:lnTo>
                    <a:pt x="1949018" y="3695646"/>
                  </a:lnTo>
                </a:path>
                <a:path w="5096509" h="4392930">
                  <a:moveTo>
                    <a:pt x="1949018" y="3661240"/>
                  </a:moveTo>
                  <a:lnTo>
                    <a:pt x="1949018" y="3627845"/>
                  </a:lnTo>
                </a:path>
                <a:path w="5096509" h="4392930">
                  <a:moveTo>
                    <a:pt x="1949018" y="3594451"/>
                  </a:moveTo>
                  <a:lnTo>
                    <a:pt x="1949018" y="3561056"/>
                  </a:lnTo>
                </a:path>
                <a:path w="5096509" h="4392930">
                  <a:moveTo>
                    <a:pt x="1949018" y="3526650"/>
                  </a:moveTo>
                  <a:lnTo>
                    <a:pt x="1949018" y="3495280"/>
                  </a:lnTo>
                  <a:lnTo>
                    <a:pt x="1990508" y="3495280"/>
                  </a:lnTo>
                </a:path>
                <a:path w="5096509" h="4392930">
                  <a:moveTo>
                    <a:pt x="1369170" y="3495280"/>
                  </a:moveTo>
                  <a:lnTo>
                    <a:pt x="1410660" y="3495280"/>
                  </a:lnTo>
                  <a:lnTo>
                    <a:pt x="1410660" y="3526650"/>
                  </a:lnTo>
                </a:path>
                <a:path w="5096509" h="4392930">
                  <a:moveTo>
                    <a:pt x="1410660" y="3561056"/>
                  </a:moveTo>
                  <a:lnTo>
                    <a:pt x="1410660" y="3594451"/>
                  </a:lnTo>
                </a:path>
                <a:path w="5096509" h="4392930">
                  <a:moveTo>
                    <a:pt x="1410660" y="3627845"/>
                  </a:moveTo>
                  <a:lnTo>
                    <a:pt x="1410660" y="3661240"/>
                  </a:lnTo>
                </a:path>
                <a:path w="5096509" h="4392930">
                  <a:moveTo>
                    <a:pt x="1410660" y="3695646"/>
                  </a:moveTo>
                  <a:lnTo>
                    <a:pt x="1410660" y="3727016"/>
                  </a:lnTo>
                  <a:lnTo>
                    <a:pt x="1369170" y="3727016"/>
                  </a:lnTo>
                  <a:lnTo>
                    <a:pt x="1369170" y="3695646"/>
                  </a:lnTo>
                </a:path>
                <a:path w="5096509" h="4392930">
                  <a:moveTo>
                    <a:pt x="1369170" y="3661240"/>
                  </a:moveTo>
                  <a:lnTo>
                    <a:pt x="1369170" y="3627845"/>
                  </a:lnTo>
                </a:path>
                <a:path w="5096509" h="4392930">
                  <a:moveTo>
                    <a:pt x="1369170" y="3594451"/>
                  </a:moveTo>
                  <a:lnTo>
                    <a:pt x="1369170" y="3561056"/>
                  </a:lnTo>
                </a:path>
                <a:path w="5096509" h="4392930">
                  <a:moveTo>
                    <a:pt x="1369170" y="3526650"/>
                  </a:moveTo>
                  <a:lnTo>
                    <a:pt x="1369170" y="3495280"/>
                  </a:lnTo>
                </a:path>
                <a:path w="5096509" h="4392930">
                  <a:moveTo>
                    <a:pt x="1410660" y="3495280"/>
                  </a:moveTo>
                  <a:lnTo>
                    <a:pt x="1404588" y="3528674"/>
                  </a:lnTo>
                </a:path>
                <a:path w="5096509" h="4392930">
                  <a:moveTo>
                    <a:pt x="1398516" y="3561056"/>
                  </a:moveTo>
                  <a:lnTo>
                    <a:pt x="1393457" y="3594451"/>
                  </a:lnTo>
                </a:path>
                <a:path w="5096509" h="4392930">
                  <a:moveTo>
                    <a:pt x="1387385" y="3627845"/>
                  </a:moveTo>
                  <a:lnTo>
                    <a:pt x="1381313" y="3661240"/>
                  </a:lnTo>
                </a:path>
                <a:path w="5096509" h="4392930">
                  <a:moveTo>
                    <a:pt x="1375241" y="3693622"/>
                  </a:moveTo>
                  <a:lnTo>
                    <a:pt x="1369170" y="3727016"/>
                  </a:lnTo>
                </a:path>
                <a:path w="5096509" h="4392930">
                  <a:moveTo>
                    <a:pt x="1369170" y="3495280"/>
                  </a:moveTo>
                  <a:lnTo>
                    <a:pt x="1375241" y="3528674"/>
                  </a:lnTo>
                </a:path>
                <a:path w="5096509" h="4392930">
                  <a:moveTo>
                    <a:pt x="1381313" y="3561056"/>
                  </a:moveTo>
                  <a:lnTo>
                    <a:pt x="1387385" y="3594451"/>
                  </a:lnTo>
                </a:path>
                <a:path w="5096509" h="4392930">
                  <a:moveTo>
                    <a:pt x="1393457" y="3627845"/>
                  </a:moveTo>
                  <a:lnTo>
                    <a:pt x="1398516" y="3661240"/>
                  </a:lnTo>
                </a:path>
                <a:path w="5096509" h="4392930">
                  <a:moveTo>
                    <a:pt x="1404588" y="3693622"/>
                  </a:moveTo>
                  <a:lnTo>
                    <a:pt x="1410660" y="3727016"/>
                  </a:lnTo>
                </a:path>
                <a:path w="5096509" h="4392930">
                  <a:moveTo>
                    <a:pt x="1410660" y="3495280"/>
                  </a:moveTo>
                  <a:lnTo>
                    <a:pt x="1410660" y="3526650"/>
                  </a:lnTo>
                </a:path>
                <a:path w="5096509" h="4392930">
                  <a:moveTo>
                    <a:pt x="1410660" y="3561056"/>
                  </a:moveTo>
                  <a:lnTo>
                    <a:pt x="1410660" y="3594451"/>
                  </a:lnTo>
                </a:path>
                <a:path w="5096509" h="4392930">
                  <a:moveTo>
                    <a:pt x="1410660" y="3627845"/>
                  </a:moveTo>
                  <a:lnTo>
                    <a:pt x="1410660" y="3661240"/>
                  </a:lnTo>
                </a:path>
                <a:path w="5096509" h="4392930">
                  <a:moveTo>
                    <a:pt x="1410660" y="3695646"/>
                  </a:moveTo>
                  <a:lnTo>
                    <a:pt x="1410660" y="3727016"/>
                  </a:lnTo>
                  <a:lnTo>
                    <a:pt x="1369170" y="3727016"/>
                  </a:lnTo>
                  <a:lnTo>
                    <a:pt x="1369170" y="3695646"/>
                  </a:lnTo>
                </a:path>
                <a:path w="5096509" h="4392930">
                  <a:moveTo>
                    <a:pt x="1369170" y="3661240"/>
                  </a:moveTo>
                  <a:lnTo>
                    <a:pt x="1369170" y="3627845"/>
                  </a:lnTo>
                </a:path>
                <a:path w="5096509" h="4392930">
                  <a:moveTo>
                    <a:pt x="1369170" y="3594451"/>
                  </a:moveTo>
                  <a:lnTo>
                    <a:pt x="1369170" y="3561056"/>
                  </a:lnTo>
                </a:path>
                <a:path w="5096509" h="4392930">
                  <a:moveTo>
                    <a:pt x="1369170" y="3526650"/>
                  </a:moveTo>
                  <a:lnTo>
                    <a:pt x="1369170" y="3495280"/>
                  </a:lnTo>
                  <a:lnTo>
                    <a:pt x="1410660" y="3495280"/>
                  </a:lnTo>
                </a:path>
                <a:path w="5096509" h="4392930">
                  <a:moveTo>
                    <a:pt x="1369170" y="4351390"/>
                  </a:moveTo>
                  <a:lnTo>
                    <a:pt x="1369170" y="4392880"/>
                  </a:lnTo>
                  <a:lnTo>
                    <a:pt x="1319584" y="4392880"/>
                  </a:lnTo>
                </a:path>
                <a:path w="5096509" h="4392930">
                  <a:moveTo>
                    <a:pt x="1285178" y="4392880"/>
                  </a:moveTo>
                  <a:lnTo>
                    <a:pt x="1251783" y="4392880"/>
                  </a:lnTo>
                </a:path>
                <a:path w="5096509" h="4392930">
                  <a:moveTo>
                    <a:pt x="1218389" y="4392880"/>
                  </a:moveTo>
                  <a:lnTo>
                    <a:pt x="1184995" y="4392880"/>
                  </a:lnTo>
                </a:path>
                <a:path w="5096509" h="4392930">
                  <a:moveTo>
                    <a:pt x="1150588" y="4392880"/>
                  </a:moveTo>
                  <a:lnTo>
                    <a:pt x="1117194" y="4392880"/>
                  </a:lnTo>
                </a:path>
                <a:path w="5096509" h="4392930">
                  <a:moveTo>
                    <a:pt x="1083799" y="4392880"/>
                  </a:moveTo>
                  <a:lnTo>
                    <a:pt x="1050405" y="4392880"/>
                  </a:lnTo>
                </a:path>
                <a:path w="5096509" h="4392930">
                  <a:moveTo>
                    <a:pt x="1015999" y="4392880"/>
                  </a:moveTo>
                  <a:lnTo>
                    <a:pt x="982604" y="4392880"/>
                  </a:lnTo>
                </a:path>
                <a:path w="5096509" h="4392930">
                  <a:moveTo>
                    <a:pt x="949210" y="4392880"/>
                  </a:moveTo>
                  <a:lnTo>
                    <a:pt x="915815" y="4392880"/>
                  </a:lnTo>
                </a:path>
                <a:path w="5096509" h="4392930">
                  <a:moveTo>
                    <a:pt x="881409" y="4392880"/>
                  </a:moveTo>
                  <a:lnTo>
                    <a:pt x="831824" y="4392880"/>
                  </a:lnTo>
                  <a:lnTo>
                    <a:pt x="831824" y="4351390"/>
                  </a:lnTo>
                  <a:lnTo>
                    <a:pt x="881409" y="4351390"/>
                  </a:lnTo>
                </a:path>
                <a:path w="5096509" h="4392930">
                  <a:moveTo>
                    <a:pt x="915815" y="4351390"/>
                  </a:moveTo>
                  <a:lnTo>
                    <a:pt x="949210" y="4351390"/>
                  </a:lnTo>
                </a:path>
                <a:path w="5096509" h="4392930">
                  <a:moveTo>
                    <a:pt x="982604" y="4351390"/>
                  </a:moveTo>
                  <a:lnTo>
                    <a:pt x="1015999" y="4351390"/>
                  </a:lnTo>
                </a:path>
                <a:path w="5096509" h="4392930">
                  <a:moveTo>
                    <a:pt x="1050405" y="4351390"/>
                  </a:moveTo>
                  <a:lnTo>
                    <a:pt x="1083799" y="4351390"/>
                  </a:lnTo>
                </a:path>
                <a:path w="5096509" h="4392930">
                  <a:moveTo>
                    <a:pt x="1117194" y="4351390"/>
                  </a:moveTo>
                  <a:lnTo>
                    <a:pt x="1150588" y="4351390"/>
                  </a:lnTo>
                </a:path>
                <a:path w="5096509" h="4392930">
                  <a:moveTo>
                    <a:pt x="1184995" y="4351390"/>
                  </a:moveTo>
                  <a:lnTo>
                    <a:pt x="1218389" y="4351390"/>
                  </a:lnTo>
                </a:path>
                <a:path w="5096509" h="4392930">
                  <a:moveTo>
                    <a:pt x="1251783" y="4351390"/>
                  </a:moveTo>
                  <a:lnTo>
                    <a:pt x="1285178" y="4351390"/>
                  </a:lnTo>
                </a:path>
                <a:path w="5096509" h="4392930">
                  <a:moveTo>
                    <a:pt x="1319584" y="4351390"/>
                  </a:moveTo>
                  <a:lnTo>
                    <a:pt x="1369170" y="4351390"/>
                  </a:lnTo>
                </a:path>
                <a:path w="5096509" h="4392930">
                  <a:moveTo>
                    <a:pt x="790334" y="4351390"/>
                  </a:moveTo>
                  <a:lnTo>
                    <a:pt x="790334" y="4392880"/>
                  </a:lnTo>
                  <a:lnTo>
                    <a:pt x="763011" y="4392880"/>
                  </a:lnTo>
                </a:path>
                <a:path w="5096509" h="4392930">
                  <a:moveTo>
                    <a:pt x="729616" y="4392880"/>
                  </a:moveTo>
                  <a:lnTo>
                    <a:pt x="696222" y="4392880"/>
                  </a:lnTo>
                </a:path>
                <a:path w="5096509" h="4392930">
                  <a:moveTo>
                    <a:pt x="662828" y="4392880"/>
                  </a:moveTo>
                  <a:lnTo>
                    <a:pt x="628421" y="4392880"/>
                  </a:lnTo>
                </a:path>
                <a:path w="5096509" h="4392930">
                  <a:moveTo>
                    <a:pt x="595027" y="4392880"/>
                  </a:moveTo>
                  <a:lnTo>
                    <a:pt x="561633" y="4392880"/>
                  </a:lnTo>
                </a:path>
                <a:path w="5096509" h="4392930">
                  <a:moveTo>
                    <a:pt x="528238" y="4392880"/>
                  </a:moveTo>
                  <a:lnTo>
                    <a:pt x="493832" y="4392880"/>
                  </a:lnTo>
                </a:path>
                <a:path w="5096509" h="4392930">
                  <a:moveTo>
                    <a:pt x="460437" y="4392880"/>
                  </a:moveTo>
                  <a:lnTo>
                    <a:pt x="427043" y="4392880"/>
                  </a:lnTo>
                </a:path>
                <a:path w="5096509" h="4392930">
                  <a:moveTo>
                    <a:pt x="393649" y="4392880"/>
                  </a:moveTo>
                  <a:lnTo>
                    <a:pt x="359242" y="4392880"/>
                  </a:lnTo>
                </a:path>
                <a:path w="5096509" h="4392930">
                  <a:moveTo>
                    <a:pt x="325848" y="4392880"/>
                  </a:moveTo>
                  <a:lnTo>
                    <a:pt x="292453" y="4392880"/>
                  </a:lnTo>
                </a:path>
                <a:path w="5096509" h="4392930">
                  <a:moveTo>
                    <a:pt x="259059" y="4392880"/>
                  </a:moveTo>
                  <a:lnTo>
                    <a:pt x="231736" y="4392880"/>
                  </a:lnTo>
                  <a:lnTo>
                    <a:pt x="231736" y="4351390"/>
                  </a:lnTo>
                  <a:lnTo>
                    <a:pt x="259059" y="4351390"/>
                  </a:lnTo>
                </a:path>
                <a:path w="5096509" h="4392930">
                  <a:moveTo>
                    <a:pt x="292453" y="4351390"/>
                  </a:moveTo>
                  <a:lnTo>
                    <a:pt x="325848" y="4351390"/>
                  </a:lnTo>
                </a:path>
                <a:path w="5096509" h="4392930">
                  <a:moveTo>
                    <a:pt x="359242" y="4351390"/>
                  </a:moveTo>
                  <a:lnTo>
                    <a:pt x="393649" y="4351390"/>
                  </a:lnTo>
                </a:path>
                <a:path w="5096509" h="4392930">
                  <a:moveTo>
                    <a:pt x="427043" y="4351390"/>
                  </a:moveTo>
                  <a:lnTo>
                    <a:pt x="460437" y="4351390"/>
                  </a:lnTo>
                </a:path>
                <a:path w="5096509" h="4392930">
                  <a:moveTo>
                    <a:pt x="493832" y="4351390"/>
                  </a:moveTo>
                  <a:lnTo>
                    <a:pt x="528238" y="4351390"/>
                  </a:lnTo>
                </a:path>
                <a:path w="5096509" h="4392930">
                  <a:moveTo>
                    <a:pt x="561633" y="4351390"/>
                  </a:moveTo>
                  <a:lnTo>
                    <a:pt x="595027" y="4351390"/>
                  </a:lnTo>
                </a:path>
                <a:path w="5096509" h="4392930">
                  <a:moveTo>
                    <a:pt x="628421" y="4351390"/>
                  </a:moveTo>
                  <a:lnTo>
                    <a:pt x="662828" y="4351390"/>
                  </a:lnTo>
                </a:path>
                <a:path w="5096509" h="4392930">
                  <a:moveTo>
                    <a:pt x="696222" y="4351390"/>
                  </a:moveTo>
                  <a:lnTo>
                    <a:pt x="729616" y="4351390"/>
                  </a:lnTo>
                </a:path>
                <a:path w="5096509" h="4392930">
                  <a:moveTo>
                    <a:pt x="763011" y="4351390"/>
                  </a:moveTo>
                  <a:lnTo>
                    <a:pt x="790334" y="4351390"/>
                  </a:lnTo>
                </a:path>
                <a:path w="5096509" h="4392930">
                  <a:moveTo>
                    <a:pt x="831824" y="4388833"/>
                  </a:moveTo>
                  <a:lnTo>
                    <a:pt x="831824" y="4392880"/>
                  </a:lnTo>
                  <a:lnTo>
                    <a:pt x="790334" y="4392880"/>
                  </a:lnTo>
                  <a:lnTo>
                    <a:pt x="790334" y="4388833"/>
                  </a:lnTo>
                  <a:lnTo>
                    <a:pt x="831824" y="4388833"/>
                  </a:lnTo>
                </a:path>
                <a:path w="5096509" h="4392930">
                  <a:moveTo>
                    <a:pt x="1410660" y="4392880"/>
                  </a:moveTo>
                  <a:lnTo>
                    <a:pt x="1410660" y="4388833"/>
                  </a:lnTo>
                  <a:lnTo>
                    <a:pt x="1369170" y="4388833"/>
                  </a:lnTo>
                  <a:lnTo>
                    <a:pt x="1369170" y="4392880"/>
                  </a:lnTo>
                  <a:lnTo>
                    <a:pt x="1410660" y="4392880"/>
                  </a:lnTo>
                </a:path>
                <a:path w="5096509" h="4392930">
                  <a:moveTo>
                    <a:pt x="1948006" y="4351390"/>
                  </a:moveTo>
                  <a:lnTo>
                    <a:pt x="1948006" y="4392880"/>
                  </a:lnTo>
                  <a:lnTo>
                    <a:pt x="1898420" y="4392880"/>
                  </a:lnTo>
                </a:path>
                <a:path w="5096509" h="4392930">
                  <a:moveTo>
                    <a:pt x="1865026" y="4392880"/>
                  </a:moveTo>
                  <a:lnTo>
                    <a:pt x="1830620" y="4392880"/>
                  </a:lnTo>
                </a:path>
                <a:path w="5096509" h="4392930">
                  <a:moveTo>
                    <a:pt x="1797225" y="4392880"/>
                  </a:moveTo>
                  <a:lnTo>
                    <a:pt x="1763831" y="4392880"/>
                  </a:lnTo>
                </a:path>
                <a:path w="5096509" h="4392930">
                  <a:moveTo>
                    <a:pt x="1730436" y="4392880"/>
                  </a:moveTo>
                  <a:lnTo>
                    <a:pt x="1696030" y="4392880"/>
                  </a:lnTo>
                </a:path>
                <a:path w="5096509" h="4392930">
                  <a:moveTo>
                    <a:pt x="1662636" y="4392880"/>
                  </a:moveTo>
                  <a:lnTo>
                    <a:pt x="1629241" y="4392880"/>
                  </a:lnTo>
                </a:path>
                <a:path w="5096509" h="4392930">
                  <a:moveTo>
                    <a:pt x="1595847" y="4392880"/>
                  </a:moveTo>
                  <a:lnTo>
                    <a:pt x="1561440" y="4392880"/>
                  </a:lnTo>
                </a:path>
                <a:path w="5096509" h="4392930">
                  <a:moveTo>
                    <a:pt x="1528046" y="4392880"/>
                  </a:moveTo>
                  <a:lnTo>
                    <a:pt x="1494652" y="4392880"/>
                  </a:lnTo>
                </a:path>
                <a:path w="5096509" h="4392930">
                  <a:moveTo>
                    <a:pt x="1461257" y="4392880"/>
                  </a:moveTo>
                  <a:lnTo>
                    <a:pt x="1410660" y="4392880"/>
                  </a:lnTo>
                  <a:lnTo>
                    <a:pt x="1410660" y="4351390"/>
                  </a:lnTo>
                  <a:lnTo>
                    <a:pt x="1461257" y="4351390"/>
                  </a:lnTo>
                </a:path>
                <a:path w="5096509" h="4392930">
                  <a:moveTo>
                    <a:pt x="1494652" y="4351390"/>
                  </a:moveTo>
                  <a:lnTo>
                    <a:pt x="1528046" y="4351390"/>
                  </a:lnTo>
                </a:path>
                <a:path w="5096509" h="4392930">
                  <a:moveTo>
                    <a:pt x="1561440" y="4351390"/>
                  </a:moveTo>
                  <a:lnTo>
                    <a:pt x="1595847" y="4351390"/>
                  </a:lnTo>
                </a:path>
                <a:path w="5096509" h="4392930">
                  <a:moveTo>
                    <a:pt x="1629241" y="4351390"/>
                  </a:moveTo>
                  <a:lnTo>
                    <a:pt x="1662636" y="4351390"/>
                  </a:lnTo>
                </a:path>
                <a:path w="5096509" h="4392930">
                  <a:moveTo>
                    <a:pt x="1696030" y="4351390"/>
                  </a:moveTo>
                  <a:lnTo>
                    <a:pt x="1730436" y="4351390"/>
                  </a:lnTo>
                </a:path>
                <a:path w="5096509" h="4392930">
                  <a:moveTo>
                    <a:pt x="1763831" y="4351390"/>
                  </a:moveTo>
                  <a:lnTo>
                    <a:pt x="1797225" y="4351390"/>
                  </a:lnTo>
                </a:path>
                <a:path w="5096509" h="4392930">
                  <a:moveTo>
                    <a:pt x="1830620" y="4351390"/>
                  </a:moveTo>
                  <a:lnTo>
                    <a:pt x="1865026" y="4351390"/>
                  </a:lnTo>
                </a:path>
                <a:path w="5096509" h="4392930">
                  <a:moveTo>
                    <a:pt x="1898420" y="4351390"/>
                  </a:moveTo>
                  <a:lnTo>
                    <a:pt x="1948006" y="4351390"/>
                  </a:lnTo>
                </a:path>
                <a:path w="5096509" h="4392930">
                  <a:moveTo>
                    <a:pt x="1989496" y="4388833"/>
                  </a:moveTo>
                  <a:lnTo>
                    <a:pt x="1989496" y="4392880"/>
                  </a:lnTo>
                  <a:lnTo>
                    <a:pt x="1948006" y="4392880"/>
                  </a:lnTo>
                  <a:lnTo>
                    <a:pt x="1948006" y="4388833"/>
                  </a:lnTo>
                  <a:lnTo>
                    <a:pt x="1989496" y="4388833"/>
                  </a:lnTo>
                </a:path>
                <a:path w="5096509" h="4392930">
                  <a:moveTo>
                    <a:pt x="2527854" y="4351390"/>
                  </a:moveTo>
                  <a:lnTo>
                    <a:pt x="2527854" y="4392880"/>
                  </a:lnTo>
                  <a:lnTo>
                    <a:pt x="2477256" y="4392880"/>
                  </a:lnTo>
                </a:path>
                <a:path w="5096509" h="4392930">
                  <a:moveTo>
                    <a:pt x="2443862" y="4392880"/>
                  </a:moveTo>
                  <a:lnTo>
                    <a:pt x="2410468" y="4392880"/>
                  </a:lnTo>
                </a:path>
                <a:path w="5096509" h="4392930">
                  <a:moveTo>
                    <a:pt x="2376061" y="4392880"/>
                  </a:moveTo>
                  <a:lnTo>
                    <a:pt x="2342667" y="4392880"/>
                  </a:lnTo>
                </a:path>
                <a:path w="5096509" h="4392930">
                  <a:moveTo>
                    <a:pt x="2309273" y="4392880"/>
                  </a:moveTo>
                  <a:lnTo>
                    <a:pt x="2275878" y="4392880"/>
                  </a:lnTo>
                </a:path>
                <a:path w="5096509" h="4392930">
                  <a:moveTo>
                    <a:pt x="2241472" y="4392880"/>
                  </a:moveTo>
                  <a:lnTo>
                    <a:pt x="2208077" y="4392880"/>
                  </a:lnTo>
                </a:path>
                <a:path w="5096509" h="4392930">
                  <a:moveTo>
                    <a:pt x="2174683" y="4392880"/>
                  </a:moveTo>
                  <a:lnTo>
                    <a:pt x="2141289" y="4392880"/>
                  </a:lnTo>
                </a:path>
                <a:path w="5096509" h="4392930">
                  <a:moveTo>
                    <a:pt x="2106882" y="4392880"/>
                  </a:moveTo>
                  <a:lnTo>
                    <a:pt x="2073488" y="4392880"/>
                  </a:lnTo>
                </a:path>
                <a:path w="5096509" h="4392930">
                  <a:moveTo>
                    <a:pt x="2040093" y="4392880"/>
                  </a:moveTo>
                  <a:lnTo>
                    <a:pt x="1989496" y="4392880"/>
                  </a:lnTo>
                  <a:lnTo>
                    <a:pt x="1989496" y="4351390"/>
                  </a:lnTo>
                  <a:lnTo>
                    <a:pt x="2040093" y="4351390"/>
                  </a:lnTo>
                </a:path>
                <a:path w="5096509" h="4392930">
                  <a:moveTo>
                    <a:pt x="2073488" y="4351390"/>
                  </a:moveTo>
                  <a:lnTo>
                    <a:pt x="2106882" y="4351390"/>
                  </a:lnTo>
                </a:path>
                <a:path w="5096509" h="4392930">
                  <a:moveTo>
                    <a:pt x="2141289" y="4351390"/>
                  </a:moveTo>
                  <a:lnTo>
                    <a:pt x="2174683" y="4351390"/>
                  </a:lnTo>
                </a:path>
                <a:path w="5096509" h="4392930">
                  <a:moveTo>
                    <a:pt x="2208077" y="4351390"/>
                  </a:moveTo>
                  <a:lnTo>
                    <a:pt x="2241472" y="4351390"/>
                  </a:lnTo>
                </a:path>
                <a:path w="5096509" h="4392930">
                  <a:moveTo>
                    <a:pt x="2275878" y="4351390"/>
                  </a:moveTo>
                  <a:lnTo>
                    <a:pt x="2309273" y="4351390"/>
                  </a:lnTo>
                </a:path>
                <a:path w="5096509" h="4392930">
                  <a:moveTo>
                    <a:pt x="2342667" y="4351390"/>
                  </a:moveTo>
                  <a:lnTo>
                    <a:pt x="2376061" y="4351390"/>
                  </a:lnTo>
                </a:path>
                <a:path w="5096509" h="4392930">
                  <a:moveTo>
                    <a:pt x="2410468" y="4351390"/>
                  </a:moveTo>
                  <a:lnTo>
                    <a:pt x="2443862" y="4351390"/>
                  </a:lnTo>
                </a:path>
                <a:path w="5096509" h="4392930">
                  <a:moveTo>
                    <a:pt x="2477256" y="4351390"/>
                  </a:moveTo>
                  <a:lnTo>
                    <a:pt x="2527854" y="4351390"/>
                  </a:lnTo>
                </a:path>
                <a:path w="5096509" h="4392930">
                  <a:moveTo>
                    <a:pt x="2569344" y="4388833"/>
                  </a:moveTo>
                  <a:lnTo>
                    <a:pt x="2569344" y="4392880"/>
                  </a:lnTo>
                  <a:lnTo>
                    <a:pt x="2527854" y="4392880"/>
                  </a:lnTo>
                  <a:lnTo>
                    <a:pt x="2527854" y="4388833"/>
                  </a:lnTo>
                  <a:lnTo>
                    <a:pt x="2569344" y="4388833"/>
                  </a:lnTo>
                </a:path>
                <a:path w="5096509" h="4392930">
                  <a:moveTo>
                    <a:pt x="3106690" y="4351390"/>
                  </a:moveTo>
                  <a:lnTo>
                    <a:pt x="3106690" y="4392880"/>
                  </a:lnTo>
                  <a:lnTo>
                    <a:pt x="3056093" y="4392880"/>
                  </a:lnTo>
                </a:path>
                <a:path w="5096509" h="4392930">
                  <a:moveTo>
                    <a:pt x="3022698" y="4392880"/>
                  </a:moveTo>
                  <a:lnTo>
                    <a:pt x="2989304" y="4392880"/>
                  </a:lnTo>
                </a:path>
                <a:path w="5096509" h="4392930">
                  <a:moveTo>
                    <a:pt x="2955909" y="4392880"/>
                  </a:moveTo>
                  <a:lnTo>
                    <a:pt x="2921503" y="4392880"/>
                  </a:lnTo>
                </a:path>
                <a:path w="5096509" h="4392930">
                  <a:moveTo>
                    <a:pt x="2888109" y="4392880"/>
                  </a:moveTo>
                  <a:lnTo>
                    <a:pt x="2854714" y="4392880"/>
                  </a:lnTo>
                </a:path>
                <a:path w="5096509" h="4392930">
                  <a:moveTo>
                    <a:pt x="2821320" y="4392880"/>
                  </a:moveTo>
                  <a:lnTo>
                    <a:pt x="2786914" y="4392880"/>
                  </a:lnTo>
                </a:path>
                <a:path w="5096509" h="4392930">
                  <a:moveTo>
                    <a:pt x="2753519" y="4392880"/>
                  </a:moveTo>
                  <a:lnTo>
                    <a:pt x="2720125" y="4392880"/>
                  </a:lnTo>
                </a:path>
                <a:path w="5096509" h="4392930">
                  <a:moveTo>
                    <a:pt x="2686730" y="4392880"/>
                  </a:moveTo>
                  <a:lnTo>
                    <a:pt x="2652324" y="4392880"/>
                  </a:lnTo>
                </a:path>
                <a:path w="5096509" h="4392930">
                  <a:moveTo>
                    <a:pt x="2618930" y="4392880"/>
                  </a:moveTo>
                  <a:lnTo>
                    <a:pt x="2569344" y="4392880"/>
                  </a:lnTo>
                  <a:lnTo>
                    <a:pt x="2569344" y="4351390"/>
                  </a:lnTo>
                  <a:lnTo>
                    <a:pt x="2618930" y="4351390"/>
                  </a:lnTo>
                </a:path>
                <a:path w="5096509" h="4392930">
                  <a:moveTo>
                    <a:pt x="2652324" y="4351390"/>
                  </a:moveTo>
                  <a:lnTo>
                    <a:pt x="2686730" y="4351390"/>
                  </a:lnTo>
                </a:path>
                <a:path w="5096509" h="4392930">
                  <a:moveTo>
                    <a:pt x="2720125" y="4351390"/>
                  </a:moveTo>
                  <a:lnTo>
                    <a:pt x="2753519" y="4351390"/>
                  </a:lnTo>
                </a:path>
                <a:path w="5096509" h="4392930">
                  <a:moveTo>
                    <a:pt x="2786914" y="4351390"/>
                  </a:moveTo>
                  <a:lnTo>
                    <a:pt x="2821320" y="4351390"/>
                  </a:lnTo>
                </a:path>
                <a:path w="5096509" h="4392930">
                  <a:moveTo>
                    <a:pt x="2854714" y="4351390"/>
                  </a:moveTo>
                  <a:lnTo>
                    <a:pt x="2888109" y="4351390"/>
                  </a:lnTo>
                </a:path>
                <a:path w="5096509" h="4392930">
                  <a:moveTo>
                    <a:pt x="2921503" y="4351390"/>
                  </a:moveTo>
                  <a:lnTo>
                    <a:pt x="2955909" y="4351390"/>
                  </a:lnTo>
                </a:path>
                <a:path w="5096509" h="4392930">
                  <a:moveTo>
                    <a:pt x="2989304" y="4351390"/>
                  </a:moveTo>
                  <a:lnTo>
                    <a:pt x="3022698" y="4351390"/>
                  </a:lnTo>
                </a:path>
                <a:path w="5096509" h="4392930">
                  <a:moveTo>
                    <a:pt x="3056093" y="4351390"/>
                  </a:moveTo>
                  <a:lnTo>
                    <a:pt x="3106690" y="4351390"/>
                  </a:lnTo>
                </a:path>
                <a:path w="5096509" h="4392930">
                  <a:moveTo>
                    <a:pt x="3148180" y="4388833"/>
                  </a:moveTo>
                  <a:lnTo>
                    <a:pt x="3148180" y="4392880"/>
                  </a:lnTo>
                  <a:lnTo>
                    <a:pt x="3106690" y="4392880"/>
                  </a:lnTo>
                  <a:lnTo>
                    <a:pt x="3106690" y="4388833"/>
                  </a:lnTo>
                  <a:lnTo>
                    <a:pt x="3148180" y="4388833"/>
                  </a:lnTo>
                </a:path>
                <a:path w="5096509" h="4392930">
                  <a:moveTo>
                    <a:pt x="3685526" y="4351390"/>
                  </a:moveTo>
                  <a:lnTo>
                    <a:pt x="3685526" y="4392880"/>
                  </a:lnTo>
                  <a:lnTo>
                    <a:pt x="3635941" y="4392880"/>
                  </a:lnTo>
                </a:path>
                <a:path w="5096509" h="4392930">
                  <a:moveTo>
                    <a:pt x="3601534" y="4392880"/>
                  </a:moveTo>
                  <a:lnTo>
                    <a:pt x="3568140" y="4392880"/>
                  </a:lnTo>
                </a:path>
                <a:path w="5096509" h="4392930">
                  <a:moveTo>
                    <a:pt x="3534746" y="4392880"/>
                  </a:moveTo>
                  <a:lnTo>
                    <a:pt x="3501351" y="4392880"/>
                  </a:lnTo>
                </a:path>
                <a:path w="5096509" h="4392930">
                  <a:moveTo>
                    <a:pt x="3466945" y="4392880"/>
                  </a:moveTo>
                  <a:lnTo>
                    <a:pt x="3433550" y="4392880"/>
                  </a:lnTo>
                </a:path>
                <a:path w="5096509" h="4392930">
                  <a:moveTo>
                    <a:pt x="3400156" y="4392880"/>
                  </a:moveTo>
                  <a:lnTo>
                    <a:pt x="3366762" y="4392880"/>
                  </a:lnTo>
                </a:path>
                <a:path w="5096509" h="4392930">
                  <a:moveTo>
                    <a:pt x="3332355" y="4392880"/>
                  </a:moveTo>
                  <a:lnTo>
                    <a:pt x="3298961" y="4392880"/>
                  </a:lnTo>
                </a:path>
                <a:path w="5096509" h="4392930">
                  <a:moveTo>
                    <a:pt x="3265567" y="4392880"/>
                  </a:moveTo>
                  <a:lnTo>
                    <a:pt x="3232172" y="4392880"/>
                  </a:lnTo>
                </a:path>
                <a:path w="5096509" h="4392930">
                  <a:moveTo>
                    <a:pt x="3197766" y="4392880"/>
                  </a:moveTo>
                  <a:lnTo>
                    <a:pt x="3148180" y="4392880"/>
                  </a:lnTo>
                  <a:lnTo>
                    <a:pt x="3148180" y="4351390"/>
                  </a:lnTo>
                  <a:lnTo>
                    <a:pt x="3197766" y="4351390"/>
                  </a:lnTo>
                </a:path>
                <a:path w="5096509" h="4392930">
                  <a:moveTo>
                    <a:pt x="3232172" y="4351390"/>
                  </a:moveTo>
                  <a:lnTo>
                    <a:pt x="3265567" y="4351390"/>
                  </a:lnTo>
                </a:path>
                <a:path w="5096509" h="4392930">
                  <a:moveTo>
                    <a:pt x="3298961" y="4351390"/>
                  </a:moveTo>
                  <a:lnTo>
                    <a:pt x="3332355" y="4351390"/>
                  </a:lnTo>
                </a:path>
                <a:path w="5096509" h="4392930">
                  <a:moveTo>
                    <a:pt x="3366762" y="4351390"/>
                  </a:moveTo>
                  <a:lnTo>
                    <a:pt x="3400156" y="4351390"/>
                  </a:lnTo>
                </a:path>
                <a:path w="5096509" h="4392930">
                  <a:moveTo>
                    <a:pt x="3433550" y="4351390"/>
                  </a:moveTo>
                  <a:lnTo>
                    <a:pt x="3466945" y="4351390"/>
                  </a:lnTo>
                </a:path>
                <a:path w="5096509" h="4392930">
                  <a:moveTo>
                    <a:pt x="3501351" y="4351390"/>
                  </a:moveTo>
                  <a:lnTo>
                    <a:pt x="3534746" y="4351390"/>
                  </a:lnTo>
                </a:path>
                <a:path w="5096509" h="4392930">
                  <a:moveTo>
                    <a:pt x="3568140" y="4351390"/>
                  </a:moveTo>
                  <a:lnTo>
                    <a:pt x="3601534" y="4351390"/>
                  </a:lnTo>
                </a:path>
                <a:path w="5096509" h="4392930">
                  <a:moveTo>
                    <a:pt x="3635941" y="4351390"/>
                  </a:moveTo>
                  <a:lnTo>
                    <a:pt x="3685526" y="4351390"/>
                  </a:lnTo>
                </a:path>
                <a:path w="5096509" h="4392930">
                  <a:moveTo>
                    <a:pt x="3727016" y="4388833"/>
                  </a:moveTo>
                  <a:lnTo>
                    <a:pt x="3727016" y="4392880"/>
                  </a:lnTo>
                  <a:lnTo>
                    <a:pt x="3685526" y="4392880"/>
                  </a:lnTo>
                  <a:lnTo>
                    <a:pt x="3685526" y="4388833"/>
                  </a:lnTo>
                  <a:lnTo>
                    <a:pt x="3727016" y="4388833"/>
                  </a:lnTo>
                </a:path>
                <a:path w="5096509" h="4392930">
                  <a:moveTo>
                    <a:pt x="4264363" y="4351390"/>
                  </a:moveTo>
                  <a:lnTo>
                    <a:pt x="4264363" y="4392880"/>
                  </a:lnTo>
                  <a:lnTo>
                    <a:pt x="4214777" y="4392880"/>
                  </a:lnTo>
                </a:path>
                <a:path w="5096509" h="4392930">
                  <a:moveTo>
                    <a:pt x="4181383" y="4392880"/>
                  </a:moveTo>
                  <a:lnTo>
                    <a:pt x="4146976" y="4392880"/>
                  </a:lnTo>
                </a:path>
                <a:path w="5096509" h="4392930">
                  <a:moveTo>
                    <a:pt x="4113582" y="4392880"/>
                  </a:moveTo>
                  <a:lnTo>
                    <a:pt x="4080187" y="4392880"/>
                  </a:lnTo>
                </a:path>
                <a:path w="5096509" h="4392930">
                  <a:moveTo>
                    <a:pt x="4046793" y="4392880"/>
                  </a:moveTo>
                  <a:lnTo>
                    <a:pt x="4012387" y="4392880"/>
                  </a:lnTo>
                </a:path>
                <a:path w="5096509" h="4392930">
                  <a:moveTo>
                    <a:pt x="3978992" y="4392880"/>
                  </a:moveTo>
                  <a:lnTo>
                    <a:pt x="3945598" y="4392880"/>
                  </a:lnTo>
                </a:path>
                <a:path w="5096509" h="4392930">
                  <a:moveTo>
                    <a:pt x="3912203" y="4392880"/>
                  </a:moveTo>
                  <a:lnTo>
                    <a:pt x="3877797" y="4392880"/>
                  </a:lnTo>
                </a:path>
                <a:path w="5096509" h="4392930">
                  <a:moveTo>
                    <a:pt x="3844403" y="4392880"/>
                  </a:moveTo>
                  <a:lnTo>
                    <a:pt x="3811008" y="4392880"/>
                  </a:lnTo>
                </a:path>
                <a:path w="5096509" h="4392930">
                  <a:moveTo>
                    <a:pt x="3777614" y="4392880"/>
                  </a:moveTo>
                  <a:lnTo>
                    <a:pt x="3727016" y="4392880"/>
                  </a:lnTo>
                  <a:lnTo>
                    <a:pt x="3727016" y="4351390"/>
                  </a:lnTo>
                  <a:lnTo>
                    <a:pt x="3777614" y="4351390"/>
                  </a:lnTo>
                </a:path>
                <a:path w="5096509" h="4392930">
                  <a:moveTo>
                    <a:pt x="3811008" y="4351390"/>
                  </a:moveTo>
                  <a:lnTo>
                    <a:pt x="3844403" y="4351390"/>
                  </a:lnTo>
                </a:path>
                <a:path w="5096509" h="4392930">
                  <a:moveTo>
                    <a:pt x="3877797" y="4351390"/>
                  </a:moveTo>
                  <a:lnTo>
                    <a:pt x="3912203" y="4351390"/>
                  </a:lnTo>
                </a:path>
                <a:path w="5096509" h="4392930">
                  <a:moveTo>
                    <a:pt x="3945598" y="4351390"/>
                  </a:moveTo>
                  <a:lnTo>
                    <a:pt x="3978992" y="4351390"/>
                  </a:lnTo>
                </a:path>
                <a:path w="5096509" h="4392930">
                  <a:moveTo>
                    <a:pt x="4012387" y="4351390"/>
                  </a:moveTo>
                  <a:lnTo>
                    <a:pt x="4046793" y="4351390"/>
                  </a:lnTo>
                </a:path>
                <a:path w="5096509" h="4392930">
                  <a:moveTo>
                    <a:pt x="4080187" y="4351390"/>
                  </a:moveTo>
                  <a:lnTo>
                    <a:pt x="4113582" y="4351390"/>
                  </a:lnTo>
                </a:path>
                <a:path w="5096509" h="4392930">
                  <a:moveTo>
                    <a:pt x="4146976" y="4351390"/>
                  </a:moveTo>
                  <a:lnTo>
                    <a:pt x="4181383" y="4351390"/>
                  </a:lnTo>
                </a:path>
                <a:path w="5096509" h="4392930">
                  <a:moveTo>
                    <a:pt x="4214777" y="4351390"/>
                  </a:moveTo>
                  <a:lnTo>
                    <a:pt x="4264363" y="4351390"/>
                  </a:lnTo>
                </a:path>
                <a:path w="5096509" h="4392930">
                  <a:moveTo>
                    <a:pt x="4305853" y="4388833"/>
                  </a:moveTo>
                  <a:lnTo>
                    <a:pt x="4305853" y="4392880"/>
                  </a:lnTo>
                  <a:lnTo>
                    <a:pt x="4264363" y="4392880"/>
                  </a:lnTo>
                  <a:lnTo>
                    <a:pt x="4264363" y="4388833"/>
                  </a:lnTo>
                  <a:lnTo>
                    <a:pt x="4305853" y="4388833"/>
                  </a:lnTo>
                </a:path>
                <a:path w="5096509" h="4392930">
                  <a:moveTo>
                    <a:pt x="4864450" y="4351390"/>
                  </a:moveTo>
                  <a:lnTo>
                    <a:pt x="4864450" y="4392880"/>
                  </a:lnTo>
                  <a:lnTo>
                    <a:pt x="4838139" y="4392880"/>
                  </a:lnTo>
                </a:path>
                <a:path w="5096509" h="4392930">
                  <a:moveTo>
                    <a:pt x="4803733" y="4392880"/>
                  </a:moveTo>
                  <a:lnTo>
                    <a:pt x="4770338" y="4392880"/>
                  </a:lnTo>
                </a:path>
                <a:path w="5096509" h="4392930">
                  <a:moveTo>
                    <a:pt x="4736944" y="4392880"/>
                  </a:moveTo>
                  <a:lnTo>
                    <a:pt x="4703549" y="4392880"/>
                  </a:lnTo>
                </a:path>
                <a:path w="5096509" h="4392930">
                  <a:moveTo>
                    <a:pt x="4669143" y="4392880"/>
                  </a:moveTo>
                  <a:lnTo>
                    <a:pt x="4635749" y="4392880"/>
                  </a:lnTo>
                </a:path>
                <a:path w="5096509" h="4392930">
                  <a:moveTo>
                    <a:pt x="4602354" y="4392880"/>
                  </a:moveTo>
                  <a:lnTo>
                    <a:pt x="4568960" y="4392880"/>
                  </a:lnTo>
                </a:path>
                <a:path w="5096509" h="4392930">
                  <a:moveTo>
                    <a:pt x="4534554" y="4392880"/>
                  </a:moveTo>
                  <a:lnTo>
                    <a:pt x="4501159" y="4392880"/>
                  </a:lnTo>
                </a:path>
                <a:path w="5096509" h="4392930">
                  <a:moveTo>
                    <a:pt x="4467765" y="4392880"/>
                  </a:moveTo>
                  <a:lnTo>
                    <a:pt x="4434370" y="4392880"/>
                  </a:lnTo>
                </a:path>
                <a:path w="5096509" h="4392930">
                  <a:moveTo>
                    <a:pt x="4399964" y="4392880"/>
                  </a:moveTo>
                  <a:lnTo>
                    <a:pt x="4366570" y="4392880"/>
                  </a:lnTo>
                </a:path>
                <a:path w="5096509" h="4392930">
                  <a:moveTo>
                    <a:pt x="4333175" y="4392880"/>
                  </a:moveTo>
                  <a:lnTo>
                    <a:pt x="4305853" y="4392880"/>
                  </a:lnTo>
                  <a:lnTo>
                    <a:pt x="4305853" y="4351390"/>
                  </a:lnTo>
                  <a:lnTo>
                    <a:pt x="4333175" y="4351390"/>
                  </a:lnTo>
                </a:path>
                <a:path w="5096509" h="4392930">
                  <a:moveTo>
                    <a:pt x="4366570" y="4351390"/>
                  </a:moveTo>
                  <a:lnTo>
                    <a:pt x="4399964" y="4351390"/>
                  </a:lnTo>
                </a:path>
                <a:path w="5096509" h="4392930">
                  <a:moveTo>
                    <a:pt x="4434370" y="4351390"/>
                  </a:moveTo>
                  <a:lnTo>
                    <a:pt x="4467765" y="4351390"/>
                  </a:lnTo>
                </a:path>
                <a:path w="5096509" h="4392930">
                  <a:moveTo>
                    <a:pt x="4501159" y="4351390"/>
                  </a:moveTo>
                  <a:lnTo>
                    <a:pt x="4534554" y="4351390"/>
                  </a:lnTo>
                </a:path>
                <a:path w="5096509" h="4392930">
                  <a:moveTo>
                    <a:pt x="4568960" y="4351390"/>
                  </a:moveTo>
                  <a:lnTo>
                    <a:pt x="4602354" y="4351390"/>
                  </a:lnTo>
                </a:path>
                <a:path w="5096509" h="4392930">
                  <a:moveTo>
                    <a:pt x="4635749" y="4351390"/>
                  </a:moveTo>
                  <a:lnTo>
                    <a:pt x="4669143" y="4351390"/>
                  </a:lnTo>
                </a:path>
                <a:path w="5096509" h="4392930">
                  <a:moveTo>
                    <a:pt x="4703549" y="4351390"/>
                  </a:moveTo>
                  <a:lnTo>
                    <a:pt x="4736944" y="4351390"/>
                  </a:lnTo>
                </a:path>
                <a:path w="5096509" h="4392930">
                  <a:moveTo>
                    <a:pt x="4770338" y="4351390"/>
                  </a:moveTo>
                  <a:lnTo>
                    <a:pt x="4803733" y="4351390"/>
                  </a:lnTo>
                </a:path>
                <a:path w="5096509" h="4392930">
                  <a:moveTo>
                    <a:pt x="4838139" y="4351390"/>
                  </a:moveTo>
                  <a:lnTo>
                    <a:pt x="4864450" y="4351390"/>
                  </a:lnTo>
                </a:path>
                <a:path w="5096509" h="4392930">
                  <a:moveTo>
                    <a:pt x="5054697" y="4351390"/>
                  </a:moveTo>
                  <a:lnTo>
                    <a:pt x="5054697" y="4301805"/>
                  </a:lnTo>
                </a:path>
                <a:path w="5096509" h="4392930">
                  <a:moveTo>
                    <a:pt x="5054697" y="4267398"/>
                  </a:moveTo>
                  <a:lnTo>
                    <a:pt x="5054697" y="4234004"/>
                  </a:lnTo>
                </a:path>
                <a:path w="5096509" h="4392930">
                  <a:moveTo>
                    <a:pt x="5054697" y="4200610"/>
                  </a:moveTo>
                  <a:lnTo>
                    <a:pt x="5054697" y="4167215"/>
                  </a:lnTo>
                </a:path>
                <a:path w="5096509" h="4392930">
                  <a:moveTo>
                    <a:pt x="5054697" y="4132809"/>
                  </a:moveTo>
                  <a:lnTo>
                    <a:pt x="5054697" y="4099414"/>
                  </a:lnTo>
                </a:path>
                <a:path w="5096509" h="4392930">
                  <a:moveTo>
                    <a:pt x="5054697" y="4066020"/>
                  </a:moveTo>
                  <a:lnTo>
                    <a:pt x="5054697" y="4032626"/>
                  </a:lnTo>
                </a:path>
                <a:path w="5096509" h="4392930">
                  <a:moveTo>
                    <a:pt x="5054697" y="3998219"/>
                  </a:moveTo>
                  <a:lnTo>
                    <a:pt x="5054697" y="3964825"/>
                  </a:lnTo>
                </a:path>
                <a:path w="5096509" h="4392930">
                  <a:moveTo>
                    <a:pt x="5054697" y="3931431"/>
                  </a:moveTo>
                  <a:lnTo>
                    <a:pt x="5054697" y="3898036"/>
                  </a:lnTo>
                </a:path>
                <a:path w="5096509" h="4392930">
                  <a:moveTo>
                    <a:pt x="5054697" y="3863630"/>
                  </a:moveTo>
                  <a:lnTo>
                    <a:pt x="5054697" y="3814044"/>
                  </a:lnTo>
                  <a:lnTo>
                    <a:pt x="5096187" y="3814044"/>
                  </a:lnTo>
                  <a:lnTo>
                    <a:pt x="5096187" y="3863630"/>
                  </a:lnTo>
                </a:path>
                <a:path w="5096509" h="4392930">
                  <a:moveTo>
                    <a:pt x="5096187" y="3898036"/>
                  </a:moveTo>
                  <a:lnTo>
                    <a:pt x="5096187" y="3931431"/>
                  </a:lnTo>
                </a:path>
                <a:path w="5096509" h="4392930">
                  <a:moveTo>
                    <a:pt x="5096187" y="3964825"/>
                  </a:moveTo>
                  <a:lnTo>
                    <a:pt x="5096187" y="3998219"/>
                  </a:lnTo>
                </a:path>
                <a:path w="5096509" h="4392930">
                  <a:moveTo>
                    <a:pt x="5096187" y="4032626"/>
                  </a:moveTo>
                  <a:lnTo>
                    <a:pt x="5096187" y="4066020"/>
                  </a:lnTo>
                </a:path>
                <a:path w="5096509" h="4392930">
                  <a:moveTo>
                    <a:pt x="5096187" y="4099414"/>
                  </a:moveTo>
                  <a:lnTo>
                    <a:pt x="5096187" y="4132809"/>
                  </a:lnTo>
                </a:path>
                <a:path w="5096509" h="4392930">
                  <a:moveTo>
                    <a:pt x="5096187" y="4167215"/>
                  </a:moveTo>
                  <a:lnTo>
                    <a:pt x="5096187" y="4200610"/>
                  </a:lnTo>
                </a:path>
                <a:path w="5096509" h="4392930">
                  <a:moveTo>
                    <a:pt x="5096187" y="4234004"/>
                  </a:moveTo>
                  <a:lnTo>
                    <a:pt x="5096187" y="4267398"/>
                  </a:lnTo>
                </a:path>
                <a:path w="5096509" h="4392930">
                  <a:moveTo>
                    <a:pt x="5096187" y="4301805"/>
                  </a:moveTo>
                  <a:lnTo>
                    <a:pt x="5096187" y="4351390"/>
                  </a:lnTo>
                  <a:lnTo>
                    <a:pt x="5054697" y="4351390"/>
                  </a:lnTo>
                </a:path>
                <a:path w="5096509" h="4392930">
                  <a:moveTo>
                    <a:pt x="5054697" y="3772554"/>
                  </a:moveTo>
                  <a:lnTo>
                    <a:pt x="5054697" y="3721957"/>
                  </a:lnTo>
                </a:path>
                <a:path w="5096509" h="4392930">
                  <a:moveTo>
                    <a:pt x="5054697" y="3688562"/>
                  </a:moveTo>
                  <a:lnTo>
                    <a:pt x="5054697" y="3655168"/>
                  </a:lnTo>
                </a:path>
                <a:path w="5096509" h="4392930">
                  <a:moveTo>
                    <a:pt x="5054697" y="3621773"/>
                  </a:moveTo>
                  <a:lnTo>
                    <a:pt x="5054697" y="3587367"/>
                  </a:lnTo>
                </a:path>
                <a:path w="5096509" h="4392930">
                  <a:moveTo>
                    <a:pt x="5054697" y="3553973"/>
                  </a:moveTo>
                  <a:lnTo>
                    <a:pt x="5054697" y="3520578"/>
                  </a:lnTo>
                </a:path>
                <a:path w="5096509" h="4392930">
                  <a:moveTo>
                    <a:pt x="5054697" y="3487184"/>
                  </a:moveTo>
                  <a:lnTo>
                    <a:pt x="5054697" y="3452778"/>
                  </a:lnTo>
                </a:path>
                <a:path w="5096509" h="4392930">
                  <a:moveTo>
                    <a:pt x="5054697" y="3419383"/>
                  </a:moveTo>
                  <a:lnTo>
                    <a:pt x="5054697" y="3385989"/>
                  </a:lnTo>
                </a:path>
                <a:path w="5096509" h="4392930">
                  <a:moveTo>
                    <a:pt x="5054697" y="3352594"/>
                  </a:moveTo>
                  <a:lnTo>
                    <a:pt x="5054697" y="3318188"/>
                  </a:lnTo>
                </a:path>
                <a:path w="5096509" h="4392930">
                  <a:moveTo>
                    <a:pt x="5054697" y="3284794"/>
                  </a:moveTo>
                  <a:lnTo>
                    <a:pt x="5054697" y="3235208"/>
                  </a:lnTo>
                  <a:lnTo>
                    <a:pt x="5096187" y="3235208"/>
                  </a:lnTo>
                  <a:lnTo>
                    <a:pt x="5096187" y="3284794"/>
                  </a:lnTo>
                </a:path>
                <a:path w="5096509" h="4392930">
                  <a:moveTo>
                    <a:pt x="5096187" y="3318188"/>
                  </a:moveTo>
                  <a:lnTo>
                    <a:pt x="5096187" y="3352594"/>
                  </a:lnTo>
                </a:path>
                <a:path w="5096509" h="4392930">
                  <a:moveTo>
                    <a:pt x="5096187" y="3385989"/>
                  </a:moveTo>
                  <a:lnTo>
                    <a:pt x="5096187" y="3419383"/>
                  </a:lnTo>
                </a:path>
                <a:path w="5096509" h="4392930">
                  <a:moveTo>
                    <a:pt x="5096187" y="3452778"/>
                  </a:moveTo>
                  <a:lnTo>
                    <a:pt x="5096187" y="3487184"/>
                  </a:lnTo>
                </a:path>
                <a:path w="5096509" h="4392930">
                  <a:moveTo>
                    <a:pt x="5096187" y="3520578"/>
                  </a:moveTo>
                  <a:lnTo>
                    <a:pt x="5096187" y="3553973"/>
                  </a:lnTo>
                </a:path>
                <a:path w="5096509" h="4392930">
                  <a:moveTo>
                    <a:pt x="5096187" y="3587367"/>
                  </a:moveTo>
                  <a:lnTo>
                    <a:pt x="5096187" y="3621773"/>
                  </a:lnTo>
                </a:path>
                <a:path w="5096509" h="4392930">
                  <a:moveTo>
                    <a:pt x="5096187" y="3655168"/>
                  </a:moveTo>
                  <a:lnTo>
                    <a:pt x="5096187" y="3688562"/>
                  </a:lnTo>
                </a:path>
                <a:path w="5096509" h="4392930">
                  <a:moveTo>
                    <a:pt x="5096187" y="3721957"/>
                  </a:moveTo>
                  <a:lnTo>
                    <a:pt x="5096187" y="3772554"/>
                  </a:lnTo>
                  <a:lnTo>
                    <a:pt x="5054697" y="3772554"/>
                  </a:lnTo>
                </a:path>
                <a:path w="5096509" h="4392930">
                  <a:moveTo>
                    <a:pt x="5054697" y="3193718"/>
                  </a:moveTo>
                  <a:lnTo>
                    <a:pt x="5054697" y="3172467"/>
                  </a:lnTo>
                </a:path>
                <a:path w="5096509" h="4392930">
                  <a:moveTo>
                    <a:pt x="5054697" y="3138061"/>
                  </a:moveTo>
                  <a:lnTo>
                    <a:pt x="5054697" y="3104666"/>
                  </a:lnTo>
                </a:path>
                <a:path w="5096509" h="4392930">
                  <a:moveTo>
                    <a:pt x="5054697" y="3071272"/>
                  </a:moveTo>
                  <a:lnTo>
                    <a:pt x="5054697" y="3037878"/>
                  </a:lnTo>
                </a:path>
                <a:path w="5096509" h="4392930">
                  <a:moveTo>
                    <a:pt x="5054697" y="3003471"/>
                  </a:moveTo>
                  <a:lnTo>
                    <a:pt x="5054697" y="2970077"/>
                  </a:lnTo>
                </a:path>
                <a:path w="5096509" h="4392930">
                  <a:moveTo>
                    <a:pt x="5054697" y="2936682"/>
                  </a:moveTo>
                  <a:lnTo>
                    <a:pt x="5054697" y="2903288"/>
                  </a:lnTo>
                </a:path>
                <a:path w="5096509" h="4392930">
                  <a:moveTo>
                    <a:pt x="5054697" y="2868882"/>
                  </a:moveTo>
                  <a:lnTo>
                    <a:pt x="5054697" y="2835487"/>
                  </a:lnTo>
                </a:path>
                <a:path w="5096509" h="4392930">
                  <a:moveTo>
                    <a:pt x="5054697" y="2802093"/>
                  </a:moveTo>
                  <a:lnTo>
                    <a:pt x="5054697" y="2768698"/>
                  </a:lnTo>
                </a:path>
                <a:path w="5096509" h="4392930">
                  <a:moveTo>
                    <a:pt x="5054697" y="2734292"/>
                  </a:moveTo>
                  <a:lnTo>
                    <a:pt x="5054697" y="2713041"/>
                  </a:lnTo>
                  <a:lnTo>
                    <a:pt x="5096187" y="2713041"/>
                  </a:lnTo>
                  <a:lnTo>
                    <a:pt x="5096187" y="2734292"/>
                  </a:lnTo>
                </a:path>
                <a:path w="5096509" h="4392930">
                  <a:moveTo>
                    <a:pt x="5096187" y="2768698"/>
                  </a:moveTo>
                  <a:lnTo>
                    <a:pt x="5096187" y="2802093"/>
                  </a:lnTo>
                </a:path>
                <a:path w="5096509" h="4392930">
                  <a:moveTo>
                    <a:pt x="5096187" y="2835487"/>
                  </a:moveTo>
                  <a:lnTo>
                    <a:pt x="5096187" y="2868882"/>
                  </a:lnTo>
                </a:path>
                <a:path w="5096509" h="4392930">
                  <a:moveTo>
                    <a:pt x="5096187" y="2903288"/>
                  </a:moveTo>
                  <a:lnTo>
                    <a:pt x="5096187" y="2936682"/>
                  </a:lnTo>
                </a:path>
                <a:path w="5096509" h="4392930">
                  <a:moveTo>
                    <a:pt x="5096187" y="2970077"/>
                  </a:moveTo>
                  <a:lnTo>
                    <a:pt x="5096187" y="3003471"/>
                  </a:lnTo>
                </a:path>
                <a:path w="5096509" h="4392930">
                  <a:moveTo>
                    <a:pt x="5096187" y="3037878"/>
                  </a:moveTo>
                  <a:lnTo>
                    <a:pt x="5096187" y="3071272"/>
                  </a:lnTo>
                </a:path>
                <a:path w="5096509" h="4392930">
                  <a:moveTo>
                    <a:pt x="5096187" y="3104666"/>
                  </a:moveTo>
                  <a:lnTo>
                    <a:pt x="5096187" y="3138061"/>
                  </a:lnTo>
                </a:path>
                <a:path w="5096509" h="4392930">
                  <a:moveTo>
                    <a:pt x="5096187" y="3172467"/>
                  </a:moveTo>
                  <a:lnTo>
                    <a:pt x="5096187" y="3193718"/>
                  </a:lnTo>
                  <a:lnTo>
                    <a:pt x="5054697" y="3193718"/>
                  </a:lnTo>
                </a:path>
                <a:path w="5096509" h="4392930">
                  <a:moveTo>
                    <a:pt x="5096187" y="2217185"/>
                  </a:moveTo>
                  <a:lnTo>
                    <a:pt x="5096187" y="2259687"/>
                  </a:lnTo>
                </a:path>
                <a:path w="5096509" h="4392930">
                  <a:moveTo>
                    <a:pt x="5096187" y="2293081"/>
                  </a:moveTo>
                  <a:lnTo>
                    <a:pt x="5096187" y="2326476"/>
                  </a:lnTo>
                </a:path>
                <a:path w="5096509" h="4392930">
                  <a:moveTo>
                    <a:pt x="5096187" y="2360882"/>
                  </a:moveTo>
                  <a:lnTo>
                    <a:pt x="5096187" y="2394276"/>
                  </a:lnTo>
                </a:path>
                <a:path w="5096509" h="4392930">
                  <a:moveTo>
                    <a:pt x="5096187" y="2427671"/>
                  </a:moveTo>
                  <a:lnTo>
                    <a:pt x="5096187" y="2461065"/>
                  </a:lnTo>
                </a:path>
                <a:path w="5096509" h="4392930">
                  <a:moveTo>
                    <a:pt x="5096187" y="2495472"/>
                  </a:moveTo>
                  <a:lnTo>
                    <a:pt x="5096187" y="2528866"/>
                  </a:lnTo>
                </a:path>
                <a:path w="5096509" h="4392930">
                  <a:moveTo>
                    <a:pt x="5096187" y="2562260"/>
                  </a:moveTo>
                  <a:lnTo>
                    <a:pt x="5096187" y="2595655"/>
                  </a:lnTo>
                </a:path>
                <a:path w="5096509" h="4392930">
                  <a:moveTo>
                    <a:pt x="5096187" y="2630061"/>
                  </a:moveTo>
                  <a:lnTo>
                    <a:pt x="5096187" y="2672563"/>
                  </a:lnTo>
                  <a:lnTo>
                    <a:pt x="5054697" y="2672563"/>
                  </a:lnTo>
                  <a:lnTo>
                    <a:pt x="5054697" y="2630061"/>
                  </a:lnTo>
                </a:path>
                <a:path w="5096509" h="4392930">
                  <a:moveTo>
                    <a:pt x="5054697" y="2595655"/>
                  </a:moveTo>
                  <a:lnTo>
                    <a:pt x="5054697" y="2562260"/>
                  </a:lnTo>
                </a:path>
                <a:path w="5096509" h="4392930">
                  <a:moveTo>
                    <a:pt x="5054697" y="2528866"/>
                  </a:moveTo>
                  <a:lnTo>
                    <a:pt x="5054697" y="2495472"/>
                  </a:lnTo>
                </a:path>
                <a:path w="5096509" h="4392930">
                  <a:moveTo>
                    <a:pt x="5054697" y="2461065"/>
                  </a:moveTo>
                  <a:lnTo>
                    <a:pt x="5054697" y="2427671"/>
                  </a:lnTo>
                </a:path>
                <a:path w="5096509" h="4392930">
                  <a:moveTo>
                    <a:pt x="5054697" y="2394276"/>
                  </a:moveTo>
                  <a:lnTo>
                    <a:pt x="5054697" y="2360882"/>
                  </a:lnTo>
                </a:path>
                <a:path w="5096509" h="4392930">
                  <a:moveTo>
                    <a:pt x="5054697" y="2326476"/>
                  </a:moveTo>
                  <a:lnTo>
                    <a:pt x="5054697" y="2293081"/>
                  </a:lnTo>
                </a:path>
                <a:path w="5096509" h="4392930">
                  <a:moveTo>
                    <a:pt x="5054697" y="2259687"/>
                  </a:moveTo>
                  <a:lnTo>
                    <a:pt x="5054697" y="2217185"/>
                  </a:lnTo>
                  <a:lnTo>
                    <a:pt x="5096187" y="2217185"/>
                  </a:lnTo>
                </a:path>
                <a:path w="5096509" h="4392930">
                  <a:moveTo>
                    <a:pt x="5054697" y="41490"/>
                  </a:moveTo>
                  <a:lnTo>
                    <a:pt x="5054697" y="91075"/>
                  </a:lnTo>
                </a:path>
                <a:path w="5096509" h="4392930">
                  <a:moveTo>
                    <a:pt x="5054697" y="125481"/>
                  </a:moveTo>
                  <a:lnTo>
                    <a:pt x="5054697" y="158876"/>
                  </a:lnTo>
                </a:path>
                <a:path w="5096509" h="4392930">
                  <a:moveTo>
                    <a:pt x="5054697" y="192270"/>
                  </a:moveTo>
                  <a:lnTo>
                    <a:pt x="5054697" y="225665"/>
                  </a:lnTo>
                </a:path>
                <a:path w="5096509" h="4392930">
                  <a:moveTo>
                    <a:pt x="5054697" y="260071"/>
                  </a:moveTo>
                  <a:lnTo>
                    <a:pt x="5054697" y="293465"/>
                  </a:lnTo>
                </a:path>
                <a:path w="5096509" h="4392930">
                  <a:moveTo>
                    <a:pt x="5054697" y="326860"/>
                  </a:moveTo>
                  <a:lnTo>
                    <a:pt x="5054697" y="360254"/>
                  </a:lnTo>
                </a:path>
                <a:path w="5096509" h="4392930">
                  <a:moveTo>
                    <a:pt x="5054697" y="394661"/>
                  </a:moveTo>
                  <a:lnTo>
                    <a:pt x="5054697" y="428055"/>
                  </a:lnTo>
                </a:path>
                <a:path w="5096509" h="4392930">
                  <a:moveTo>
                    <a:pt x="5054697" y="461449"/>
                  </a:moveTo>
                  <a:lnTo>
                    <a:pt x="5054697" y="494844"/>
                  </a:lnTo>
                </a:path>
                <a:path w="5096509" h="4392930">
                  <a:moveTo>
                    <a:pt x="5054697" y="529250"/>
                  </a:moveTo>
                  <a:lnTo>
                    <a:pt x="5054697" y="578836"/>
                  </a:lnTo>
                  <a:lnTo>
                    <a:pt x="5096187" y="578836"/>
                  </a:lnTo>
                  <a:lnTo>
                    <a:pt x="5096187" y="529250"/>
                  </a:lnTo>
                </a:path>
                <a:path w="5096509" h="4392930">
                  <a:moveTo>
                    <a:pt x="5096187" y="494844"/>
                  </a:moveTo>
                  <a:lnTo>
                    <a:pt x="5096187" y="461449"/>
                  </a:lnTo>
                </a:path>
                <a:path w="5096509" h="4392930">
                  <a:moveTo>
                    <a:pt x="5096187" y="428055"/>
                  </a:moveTo>
                  <a:lnTo>
                    <a:pt x="5096187" y="394661"/>
                  </a:lnTo>
                </a:path>
                <a:path w="5096509" h="4392930">
                  <a:moveTo>
                    <a:pt x="5096187" y="360254"/>
                  </a:moveTo>
                  <a:lnTo>
                    <a:pt x="5096187" y="326860"/>
                  </a:lnTo>
                </a:path>
                <a:path w="5096509" h="4392930">
                  <a:moveTo>
                    <a:pt x="5096187" y="293465"/>
                  </a:moveTo>
                  <a:lnTo>
                    <a:pt x="5096187" y="260071"/>
                  </a:lnTo>
                </a:path>
                <a:path w="5096509" h="4392930">
                  <a:moveTo>
                    <a:pt x="5096187" y="225665"/>
                  </a:moveTo>
                  <a:lnTo>
                    <a:pt x="5096187" y="192270"/>
                  </a:lnTo>
                </a:path>
                <a:path w="5096509" h="4392930">
                  <a:moveTo>
                    <a:pt x="5096187" y="158876"/>
                  </a:moveTo>
                  <a:lnTo>
                    <a:pt x="5096187" y="125481"/>
                  </a:lnTo>
                </a:path>
                <a:path w="5096509" h="4392930">
                  <a:moveTo>
                    <a:pt x="5096187" y="91075"/>
                  </a:moveTo>
                  <a:lnTo>
                    <a:pt x="5096187" y="41490"/>
                  </a:lnTo>
                  <a:lnTo>
                    <a:pt x="5054697" y="41490"/>
                  </a:lnTo>
                </a:path>
                <a:path w="5096509" h="4392930">
                  <a:moveTo>
                    <a:pt x="5054697" y="620326"/>
                  </a:moveTo>
                  <a:lnTo>
                    <a:pt x="5054697" y="670923"/>
                  </a:lnTo>
                </a:path>
                <a:path w="5096509" h="4392930">
                  <a:moveTo>
                    <a:pt x="5054697" y="704318"/>
                  </a:moveTo>
                  <a:lnTo>
                    <a:pt x="5054697" y="737712"/>
                  </a:lnTo>
                </a:path>
                <a:path w="5096509" h="4392930">
                  <a:moveTo>
                    <a:pt x="5054697" y="771106"/>
                  </a:moveTo>
                  <a:lnTo>
                    <a:pt x="5054697" y="805513"/>
                  </a:lnTo>
                </a:path>
                <a:path w="5096509" h="4392930">
                  <a:moveTo>
                    <a:pt x="5054697" y="838907"/>
                  </a:moveTo>
                  <a:lnTo>
                    <a:pt x="5054697" y="872302"/>
                  </a:lnTo>
                </a:path>
                <a:path w="5096509" h="4392930">
                  <a:moveTo>
                    <a:pt x="5054697" y="905696"/>
                  </a:moveTo>
                  <a:lnTo>
                    <a:pt x="5054697" y="940102"/>
                  </a:lnTo>
                </a:path>
                <a:path w="5096509" h="4392930">
                  <a:moveTo>
                    <a:pt x="5054697" y="973497"/>
                  </a:moveTo>
                  <a:lnTo>
                    <a:pt x="5054697" y="1006891"/>
                  </a:lnTo>
                </a:path>
                <a:path w="5096509" h="4392930">
                  <a:moveTo>
                    <a:pt x="5054697" y="1040286"/>
                  </a:moveTo>
                  <a:lnTo>
                    <a:pt x="5054697" y="1074692"/>
                  </a:lnTo>
                </a:path>
                <a:path w="5096509" h="4392930">
                  <a:moveTo>
                    <a:pt x="5054697" y="1108086"/>
                  </a:moveTo>
                  <a:lnTo>
                    <a:pt x="5054697" y="1158684"/>
                  </a:lnTo>
                  <a:lnTo>
                    <a:pt x="5096187" y="1158684"/>
                  </a:lnTo>
                  <a:lnTo>
                    <a:pt x="5096187" y="1108086"/>
                  </a:lnTo>
                </a:path>
                <a:path w="5096509" h="4392930">
                  <a:moveTo>
                    <a:pt x="5096187" y="1074692"/>
                  </a:moveTo>
                  <a:lnTo>
                    <a:pt x="5096187" y="1040286"/>
                  </a:lnTo>
                </a:path>
                <a:path w="5096509" h="4392930">
                  <a:moveTo>
                    <a:pt x="5096187" y="1006891"/>
                  </a:moveTo>
                  <a:lnTo>
                    <a:pt x="5096187" y="973497"/>
                  </a:lnTo>
                </a:path>
                <a:path w="5096509" h="4392930">
                  <a:moveTo>
                    <a:pt x="5096187" y="940102"/>
                  </a:moveTo>
                  <a:lnTo>
                    <a:pt x="5096187" y="905696"/>
                  </a:lnTo>
                </a:path>
                <a:path w="5096509" h="4392930">
                  <a:moveTo>
                    <a:pt x="5096187" y="872302"/>
                  </a:moveTo>
                  <a:lnTo>
                    <a:pt x="5096187" y="838907"/>
                  </a:lnTo>
                </a:path>
                <a:path w="5096509" h="4392930">
                  <a:moveTo>
                    <a:pt x="5096187" y="805513"/>
                  </a:moveTo>
                  <a:lnTo>
                    <a:pt x="5096187" y="771106"/>
                  </a:lnTo>
                </a:path>
                <a:path w="5096509" h="4392930">
                  <a:moveTo>
                    <a:pt x="5096187" y="737712"/>
                  </a:moveTo>
                  <a:lnTo>
                    <a:pt x="5096187" y="704318"/>
                  </a:lnTo>
                </a:path>
                <a:path w="5096509" h="4392930">
                  <a:moveTo>
                    <a:pt x="5096187" y="670923"/>
                  </a:moveTo>
                  <a:lnTo>
                    <a:pt x="5096187" y="620326"/>
                  </a:lnTo>
                  <a:lnTo>
                    <a:pt x="5054697" y="620326"/>
                  </a:lnTo>
                </a:path>
                <a:path w="5096509" h="4392930">
                  <a:moveTo>
                    <a:pt x="5054697" y="1199162"/>
                  </a:moveTo>
                  <a:lnTo>
                    <a:pt x="5054697" y="1220413"/>
                  </a:lnTo>
                </a:path>
                <a:path w="5096509" h="4392930">
                  <a:moveTo>
                    <a:pt x="5054697" y="1254819"/>
                  </a:moveTo>
                  <a:lnTo>
                    <a:pt x="5054697" y="1288214"/>
                  </a:lnTo>
                </a:path>
                <a:path w="5096509" h="4392930">
                  <a:moveTo>
                    <a:pt x="5054697" y="1321608"/>
                  </a:moveTo>
                  <a:lnTo>
                    <a:pt x="5054697" y="1355002"/>
                  </a:lnTo>
                </a:path>
                <a:path w="5096509" h="4392930">
                  <a:moveTo>
                    <a:pt x="5054697" y="1389409"/>
                  </a:moveTo>
                  <a:lnTo>
                    <a:pt x="5054697" y="1422803"/>
                  </a:lnTo>
                </a:path>
                <a:path w="5096509" h="4392930">
                  <a:moveTo>
                    <a:pt x="5054697" y="1456198"/>
                  </a:moveTo>
                  <a:lnTo>
                    <a:pt x="5054697" y="1489592"/>
                  </a:lnTo>
                </a:path>
                <a:path w="5096509" h="4392930">
                  <a:moveTo>
                    <a:pt x="5054697" y="1523998"/>
                  </a:moveTo>
                  <a:lnTo>
                    <a:pt x="5054697" y="1557393"/>
                  </a:lnTo>
                </a:path>
                <a:path w="5096509" h="4392930">
                  <a:moveTo>
                    <a:pt x="5054697" y="1590787"/>
                  </a:moveTo>
                  <a:lnTo>
                    <a:pt x="5054697" y="1624181"/>
                  </a:lnTo>
                </a:path>
                <a:path w="5096509" h="4392930">
                  <a:moveTo>
                    <a:pt x="5054697" y="1658588"/>
                  </a:moveTo>
                  <a:lnTo>
                    <a:pt x="5054697" y="1679839"/>
                  </a:lnTo>
                  <a:lnTo>
                    <a:pt x="5096187" y="1679839"/>
                  </a:lnTo>
                  <a:lnTo>
                    <a:pt x="5096187" y="1658588"/>
                  </a:lnTo>
                </a:path>
                <a:path w="5096509" h="4392930">
                  <a:moveTo>
                    <a:pt x="5096187" y="1624181"/>
                  </a:moveTo>
                  <a:lnTo>
                    <a:pt x="5096187" y="1590787"/>
                  </a:lnTo>
                </a:path>
                <a:path w="5096509" h="4392930">
                  <a:moveTo>
                    <a:pt x="5096187" y="1557393"/>
                  </a:moveTo>
                  <a:lnTo>
                    <a:pt x="5096187" y="1523998"/>
                  </a:lnTo>
                </a:path>
                <a:path w="5096509" h="4392930">
                  <a:moveTo>
                    <a:pt x="5096187" y="1489592"/>
                  </a:moveTo>
                  <a:lnTo>
                    <a:pt x="5096187" y="1456198"/>
                  </a:lnTo>
                </a:path>
                <a:path w="5096509" h="4392930">
                  <a:moveTo>
                    <a:pt x="5096187" y="1422803"/>
                  </a:moveTo>
                  <a:lnTo>
                    <a:pt x="5096187" y="1389409"/>
                  </a:lnTo>
                </a:path>
                <a:path w="5096509" h="4392930">
                  <a:moveTo>
                    <a:pt x="5096187" y="1355002"/>
                  </a:moveTo>
                  <a:lnTo>
                    <a:pt x="5096187" y="1321608"/>
                  </a:lnTo>
                </a:path>
                <a:path w="5096509" h="4392930">
                  <a:moveTo>
                    <a:pt x="5096187" y="1288214"/>
                  </a:moveTo>
                  <a:lnTo>
                    <a:pt x="5096187" y="1254819"/>
                  </a:lnTo>
                </a:path>
                <a:path w="5096509" h="4392930">
                  <a:moveTo>
                    <a:pt x="5096187" y="1220413"/>
                  </a:moveTo>
                  <a:lnTo>
                    <a:pt x="5096187" y="1199162"/>
                  </a:lnTo>
                  <a:lnTo>
                    <a:pt x="5054697" y="1199162"/>
                  </a:lnTo>
                </a:path>
                <a:path w="5096509" h="4392930">
                  <a:moveTo>
                    <a:pt x="5096187" y="2175695"/>
                  </a:moveTo>
                  <a:lnTo>
                    <a:pt x="5096187" y="2133193"/>
                  </a:lnTo>
                </a:path>
                <a:path w="5096509" h="4392930">
                  <a:moveTo>
                    <a:pt x="5096187" y="2099799"/>
                  </a:moveTo>
                  <a:lnTo>
                    <a:pt x="5096187" y="2066404"/>
                  </a:lnTo>
                </a:path>
                <a:path w="5096509" h="4392930">
                  <a:moveTo>
                    <a:pt x="5096187" y="2031998"/>
                  </a:moveTo>
                  <a:lnTo>
                    <a:pt x="5096187" y="1998603"/>
                  </a:lnTo>
                </a:path>
                <a:path w="5096509" h="4392930">
                  <a:moveTo>
                    <a:pt x="5096187" y="1965209"/>
                  </a:moveTo>
                  <a:lnTo>
                    <a:pt x="5096187" y="1931815"/>
                  </a:lnTo>
                </a:path>
                <a:path w="5096509" h="4392930">
                  <a:moveTo>
                    <a:pt x="5096187" y="1897408"/>
                  </a:moveTo>
                  <a:lnTo>
                    <a:pt x="5096187" y="1864014"/>
                  </a:lnTo>
                </a:path>
                <a:path w="5096509" h="4392930">
                  <a:moveTo>
                    <a:pt x="5096187" y="1830620"/>
                  </a:moveTo>
                  <a:lnTo>
                    <a:pt x="5096187" y="1797225"/>
                  </a:lnTo>
                </a:path>
                <a:path w="5096509" h="4392930">
                  <a:moveTo>
                    <a:pt x="5096187" y="1762819"/>
                  </a:moveTo>
                  <a:lnTo>
                    <a:pt x="5096187" y="1720317"/>
                  </a:lnTo>
                  <a:lnTo>
                    <a:pt x="5054697" y="1720317"/>
                  </a:lnTo>
                  <a:lnTo>
                    <a:pt x="5054697" y="1762819"/>
                  </a:lnTo>
                </a:path>
                <a:path w="5096509" h="4392930">
                  <a:moveTo>
                    <a:pt x="5054697" y="1797225"/>
                  </a:moveTo>
                  <a:lnTo>
                    <a:pt x="5054697" y="1830620"/>
                  </a:lnTo>
                </a:path>
                <a:path w="5096509" h="4392930">
                  <a:moveTo>
                    <a:pt x="5054697" y="1864014"/>
                  </a:moveTo>
                  <a:lnTo>
                    <a:pt x="5054697" y="1897408"/>
                  </a:lnTo>
                </a:path>
                <a:path w="5096509" h="4392930">
                  <a:moveTo>
                    <a:pt x="5054697" y="1931815"/>
                  </a:moveTo>
                  <a:lnTo>
                    <a:pt x="5054697" y="1965209"/>
                  </a:lnTo>
                </a:path>
                <a:path w="5096509" h="4392930">
                  <a:moveTo>
                    <a:pt x="5054697" y="1998603"/>
                  </a:moveTo>
                  <a:lnTo>
                    <a:pt x="5054697" y="2031998"/>
                  </a:lnTo>
                </a:path>
                <a:path w="5096509" h="4392930">
                  <a:moveTo>
                    <a:pt x="5054697" y="2066404"/>
                  </a:moveTo>
                  <a:lnTo>
                    <a:pt x="5054697" y="2099799"/>
                  </a:lnTo>
                </a:path>
                <a:path w="5096509" h="4392930">
                  <a:moveTo>
                    <a:pt x="5054697" y="2133193"/>
                  </a:moveTo>
                  <a:lnTo>
                    <a:pt x="5054697" y="2175695"/>
                  </a:lnTo>
                  <a:lnTo>
                    <a:pt x="5096187" y="2175695"/>
                  </a:lnTo>
                </a:path>
                <a:path w="5096509" h="4392930">
                  <a:moveTo>
                    <a:pt x="0" y="4351390"/>
                  </a:moveTo>
                  <a:lnTo>
                    <a:pt x="0" y="4301805"/>
                  </a:lnTo>
                </a:path>
                <a:path w="5096509" h="4392930">
                  <a:moveTo>
                    <a:pt x="0" y="4267398"/>
                  </a:moveTo>
                  <a:lnTo>
                    <a:pt x="0" y="4234004"/>
                  </a:lnTo>
                </a:path>
                <a:path w="5096509" h="4392930">
                  <a:moveTo>
                    <a:pt x="0" y="4200610"/>
                  </a:moveTo>
                  <a:lnTo>
                    <a:pt x="0" y="4167215"/>
                  </a:lnTo>
                </a:path>
                <a:path w="5096509" h="4392930">
                  <a:moveTo>
                    <a:pt x="0" y="4132809"/>
                  </a:moveTo>
                  <a:lnTo>
                    <a:pt x="0" y="4099414"/>
                  </a:lnTo>
                </a:path>
                <a:path w="5096509" h="4392930">
                  <a:moveTo>
                    <a:pt x="0" y="4066020"/>
                  </a:moveTo>
                  <a:lnTo>
                    <a:pt x="0" y="4032626"/>
                  </a:lnTo>
                </a:path>
                <a:path w="5096509" h="4392930">
                  <a:moveTo>
                    <a:pt x="0" y="3998219"/>
                  </a:moveTo>
                  <a:lnTo>
                    <a:pt x="0" y="3964825"/>
                  </a:lnTo>
                </a:path>
                <a:path w="5096509" h="4392930">
                  <a:moveTo>
                    <a:pt x="0" y="3931431"/>
                  </a:moveTo>
                  <a:lnTo>
                    <a:pt x="0" y="3898036"/>
                  </a:lnTo>
                </a:path>
                <a:path w="5096509" h="4392930">
                  <a:moveTo>
                    <a:pt x="0" y="3863630"/>
                  </a:moveTo>
                  <a:lnTo>
                    <a:pt x="0" y="3814044"/>
                  </a:lnTo>
                  <a:lnTo>
                    <a:pt x="41490" y="3814044"/>
                  </a:lnTo>
                  <a:lnTo>
                    <a:pt x="41490" y="3863630"/>
                  </a:lnTo>
                </a:path>
                <a:path w="5096509" h="4392930">
                  <a:moveTo>
                    <a:pt x="41490" y="3898036"/>
                  </a:moveTo>
                  <a:lnTo>
                    <a:pt x="41490" y="3931431"/>
                  </a:lnTo>
                </a:path>
                <a:path w="5096509" h="4392930">
                  <a:moveTo>
                    <a:pt x="41490" y="3964825"/>
                  </a:moveTo>
                  <a:lnTo>
                    <a:pt x="41490" y="3998219"/>
                  </a:lnTo>
                </a:path>
                <a:path w="5096509" h="4392930">
                  <a:moveTo>
                    <a:pt x="41490" y="4032626"/>
                  </a:moveTo>
                  <a:lnTo>
                    <a:pt x="41490" y="4066020"/>
                  </a:lnTo>
                </a:path>
                <a:path w="5096509" h="4392930">
                  <a:moveTo>
                    <a:pt x="41490" y="4099414"/>
                  </a:moveTo>
                  <a:lnTo>
                    <a:pt x="41490" y="4132809"/>
                  </a:lnTo>
                </a:path>
                <a:path w="5096509" h="4392930">
                  <a:moveTo>
                    <a:pt x="41490" y="4167215"/>
                  </a:moveTo>
                  <a:lnTo>
                    <a:pt x="41490" y="4200610"/>
                  </a:lnTo>
                </a:path>
                <a:path w="5096509" h="4392930">
                  <a:moveTo>
                    <a:pt x="41490" y="4234004"/>
                  </a:moveTo>
                  <a:lnTo>
                    <a:pt x="41490" y="4267398"/>
                  </a:lnTo>
                </a:path>
                <a:path w="5096509" h="4392930">
                  <a:moveTo>
                    <a:pt x="41490" y="4301805"/>
                  </a:moveTo>
                  <a:lnTo>
                    <a:pt x="41490" y="4351390"/>
                  </a:lnTo>
                  <a:lnTo>
                    <a:pt x="0" y="4351390"/>
                  </a:lnTo>
                </a:path>
                <a:path w="5096509" h="4392930">
                  <a:moveTo>
                    <a:pt x="0" y="3772554"/>
                  </a:moveTo>
                  <a:lnTo>
                    <a:pt x="0" y="3721957"/>
                  </a:lnTo>
                </a:path>
                <a:path w="5096509" h="4392930">
                  <a:moveTo>
                    <a:pt x="0" y="3688562"/>
                  </a:moveTo>
                  <a:lnTo>
                    <a:pt x="0" y="3655168"/>
                  </a:lnTo>
                </a:path>
                <a:path w="5096509" h="4392930">
                  <a:moveTo>
                    <a:pt x="0" y="3621773"/>
                  </a:moveTo>
                  <a:lnTo>
                    <a:pt x="0" y="3587367"/>
                  </a:lnTo>
                </a:path>
                <a:path w="5096509" h="4392930">
                  <a:moveTo>
                    <a:pt x="0" y="3553973"/>
                  </a:moveTo>
                  <a:lnTo>
                    <a:pt x="0" y="3520578"/>
                  </a:lnTo>
                </a:path>
                <a:path w="5096509" h="4392930">
                  <a:moveTo>
                    <a:pt x="0" y="3487184"/>
                  </a:moveTo>
                  <a:lnTo>
                    <a:pt x="0" y="3452778"/>
                  </a:lnTo>
                </a:path>
                <a:path w="5096509" h="4392930">
                  <a:moveTo>
                    <a:pt x="0" y="3419383"/>
                  </a:moveTo>
                  <a:lnTo>
                    <a:pt x="0" y="3385989"/>
                  </a:lnTo>
                </a:path>
                <a:path w="5096509" h="4392930">
                  <a:moveTo>
                    <a:pt x="0" y="3352594"/>
                  </a:moveTo>
                  <a:lnTo>
                    <a:pt x="0" y="3318188"/>
                  </a:lnTo>
                </a:path>
                <a:path w="5096509" h="4392930">
                  <a:moveTo>
                    <a:pt x="0" y="3284794"/>
                  </a:moveTo>
                  <a:lnTo>
                    <a:pt x="0" y="3235208"/>
                  </a:lnTo>
                  <a:lnTo>
                    <a:pt x="41490" y="3235208"/>
                  </a:lnTo>
                  <a:lnTo>
                    <a:pt x="41490" y="3284794"/>
                  </a:lnTo>
                </a:path>
                <a:path w="5096509" h="4392930">
                  <a:moveTo>
                    <a:pt x="41490" y="3318188"/>
                  </a:moveTo>
                  <a:lnTo>
                    <a:pt x="41490" y="3352594"/>
                  </a:lnTo>
                </a:path>
                <a:path w="5096509" h="4392930">
                  <a:moveTo>
                    <a:pt x="41490" y="3385989"/>
                  </a:moveTo>
                  <a:lnTo>
                    <a:pt x="41490" y="3419383"/>
                  </a:lnTo>
                </a:path>
                <a:path w="5096509" h="4392930">
                  <a:moveTo>
                    <a:pt x="41490" y="3452778"/>
                  </a:moveTo>
                  <a:lnTo>
                    <a:pt x="41490" y="3487184"/>
                  </a:lnTo>
                </a:path>
                <a:path w="5096509" h="4392930">
                  <a:moveTo>
                    <a:pt x="41490" y="3520578"/>
                  </a:moveTo>
                  <a:lnTo>
                    <a:pt x="41490" y="3553973"/>
                  </a:lnTo>
                </a:path>
                <a:path w="5096509" h="4392930">
                  <a:moveTo>
                    <a:pt x="41490" y="3587367"/>
                  </a:moveTo>
                  <a:lnTo>
                    <a:pt x="41490" y="3621773"/>
                  </a:lnTo>
                </a:path>
                <a:path w="5096509" h="4392930">
                  <a:moveTo>
                    <a:pt x="41490" y="3655168"/>
                  </a:moveTo>
                  <a:lnTo>
                    <a:pt x="41490" y="3688562"/>
                  </a:lnTo>
                </a:path>
                <a:path w="5096509" h="4392930">
                  <a:moveTo>
                    <a:pt x="41490" y="3721957"/>
                  </a:moveTo>
                  <a:lnTo>
                    <a:pt x="41490" y="3772554"/>
                  </a:lnTo>
                  <a:lnTo>
                    <a:pt x="0" y="3772554"/>
                  </a:lnTo>
                </a:path>
                <a:path w="5096509" h="4392930">
                  <a:moveTo>
                    <a:pt x="41490" y="2560236"/>
                  </a:moveTo>
                  <a:lnTo>
                    <a:pt x="41490" y="2590595"/>
                  </a:lnTo>
                </a:path>
                <a:path w="5096509" h="4392930">
                  <a:moveTo>
                    <a:pt x="41490" y="2625001"/>
                  </a:moveTo>
                  <a:lnTo>
                    <a:pt x="41490" y="2658396"/>
                  </a:lnTo>
                </a:path>
                <a:path w="5096509" h="4392930">
                  <a:moveTo>
                    <a:pt x="41490" y="2691790"/>
                  </a:moveTo>
                  <a:lnTo>
                    <a:pt x="41490" y="2725185"/>
                  </a:lnTo>
                </a:path>
                <a:path w="5096509" h="4392930">
                  <a:moveTo>
                    <a:pt x="41490" y="2759591"/>
                  </a:moveTo>
                  <a:lnTo>
                    <a:pt x="41490" y="2792985"/>
                  </a:lnTo>
                </a:path>
                <a:path w="5096509" h="4392930">
                  <a:moveTo>
                    <a:pt x="41490" y="2826380"/>
                  </a:moveTo>
                  <a:lnTo>
                    <a:pt x="41490" y="2859774"/>
                  </a:lnTo>
                </a:path>
                <a:path w="5096509" h="4392930">
                  <a:moveTo>
                    <a:pt x="41490" y="2894180"/>
                  </a:moveTo>
                  <a:lnTo>
                    <a:pt x="41490" y="2927575"/>
                  </a:lnTo>
                </a:path>
                <a:path w="5096509" h="4392930">
                  <a:moveTo>
                    <a:pt x="41490" y="2960969"/>
                  </a:moveTo>
                  <a:lnTo>
                    <a:pt x="41490" y="2994364"/>
                  </a:lnTo>
                </a:path>
                <a:path w="5096509" h="4392930">
                  <a:moveTo>
                    <a:pt x="41490" y="3028770"/>
                  </a:moveTo>
                  <a:lnTo>
                    <a:pt x="41490" y="3062164"/>
                  </a:lnTo>
                </a:path>
                <a:path w="5096509" h="4392930">
                  <a:moveTo>
                    <a:pt x="41490" y="3095559"/>
                  </a:moveTo>
                  <a:lnTo>
                    <a:pt x="41490" y="3128953"/>
                  </a:lnTo>
                </a:path>
                <a:path w="5096509" h="4392930">
                  <a:moveTo>
                    <a:pt x="41490" y="3163359"/>
                  </a:moveTo>
                  <a:lnTo>
                    <a:pt x="41490" y="3193718"/>
                  </a:lnTo>
                  <a:lnTo>
                    <a:pt x="0" y="3193718"/>
                  </a:lnTo>
                  <a:lnTo>
                    <a:pt x="0" y="3163359"/>
                  </a:lnTo>
                </a:path>
                <a:path w="5096509" h="4392930">
                  <a:moveTo>
                    <a:pt x="0" y="3128953"/>
                  </a:moveTo>
                  <a:lnTo>
                    <a:pt x="0" y="3095559"/>
                  </a:lnTo>
                </a:path>
                <a:path w="5096509" h="4392930">
                  <a:moveTo>
                    <a:pt x="0" y="3062164"/>
                  </a:moveTo>
                  <a:lnTo>
                    <a:pt x="0" y="3028770"/>
                  </a:lnTo>
                </a:path>
                <a:path w="5096509" h="4392930">
                  <a:moveTo>
                    <a:pt x="0" y="2994364"/>
                  </a:moveTo>
                  <a:lnTo>
                    <a:pt x="0" y="2960969"/>
                  </a:lnTo>
                </a:path>
                <a:path w="5096509" h="4392930">
                  <a:moveTo>
                    <a:pt x="0" y="2927575"/>
                  </a:moveTo>
                  <a:lnTo>
                    <a:pt x="0" y="2894180"/>
                  </a:lnTo>
                </a:path>
                <a:path w="5096509" h="4392930">
                  <a:moveTo>
                    <a:pt x="0" y="2859774"/>
                  </a:moveTo>
                  <a:lnTo>
                    <a:pt x="0" y="2826380"/>
                  </a:lnTo>
                </a:path>
                <a:path w="5096509" h="4392930">
                  <a:moveTo>
                    <a:pt x="0" y="2792985"/>
                  </a:moveTo>
                  <a:lnTo>
                    <a:pt x="0" y="2759591"/>
                  </a:lnTo>
                </a:path>
                <a:path w="5096509" h="4392930">
                  <a:moveTo>
                    <a:pt x="0" y="2725185"/>
                  </a:moveTo>
                  <a:lnTo>
                    <a:pt x="0" y="2691790"/>
                  </a:lnTo>
                </a:path>
                <a:path w="5096509" h="4392930">
                  <a:moveTo>
                    <a:pt x="0" y="2658396"/>
                  </a:moveTo>
                  <a:lnTo>
                    <a:pt x="0" y="2625001"/>
                  </a:lnTo>
                </a:path>
                <a:path w="5096509" h="4392930">
                  <a:moveTo>
                    <a:pt x="0" y="2590595"/>
                  </a:moveTo>
                  <a:lnTo>
                    <a:pt x="0" y="2560236"/>
                  </a:lnTo>
                  <a:lnTo>
                    <a:pt x="41490" y="2560236"/>
                  </a:lnTo>
                </a:path>
                <a:path w="5096509" h="4392930">
                  <a:moveTo>
                    <a:pt x="972485" y="2560236"/>
                  </a:moveTo>
                  <a:lnTo>
                    <a:pt x="972485" y="2601726"/>
                  </a:lnTo>
                  <a:lnTo>
                    <a:pt x="927959" y="2601726"/>
                  </a:lnTo>
                </a:path>
                <a:path w="5096509" h="4392930">
                  <a:moveTo>
                    <a:pt x="893553" y="2601726"/>
                  </a:moveTo>
                  <a:lnTo>
                    <a:pt x="860158" y="2601726"/>
                  </a:lnTo>
                </a:path>
                <a:path w="5096509" h="4392930">
                  <a:moveTo>
                    <a:pt x="826764" y="2601726"/>
                  </a:moveTo>
                  <a:lnTo>
                    <a:pt x="793369" y="2601726"/>
                  </a:lnTo>
                </a:path>
                <a:path w="5096509" h="4392930">
                  <a:moveTo>
                    <a:pt x="758963" y="2601726"/>
                  </a:moveTo>
                  <a:lnTo>
                    <a:pt x="725569" y="2601726"/>
                  </a:lnTo>
                </a:path>
                <a:path w="5096509" h="4392930">
                  <a:moveTo>
                    <a:pt x="692174" y="2601726"/>
                  </a:moveTo>
                  <a:lnTo>
                    <a:pt x="658780" y="2601726"/>
                  </a:lnTo>
                </a:path>
                <a:path w="5096509" h="4392930">
                  <a:moveTo>
                    <a:pt x="624373" y="2601726"/>
                  </a:moveTo>
                  <a:lnTo>
                    <a:pt x="590979" y="2601726"/>
                  </a:lnTo>
                </a:path>
                <a:path w="5096509" h="4392930">
                  <a:moveTo>
                    <a:pt x="557585" y="2601726"/>
                  </a:moveTo>
                  <a:lnTo>
                    <a:pt x="524190" y="2601726"/>
                  </a:lnTo>
                </a:path>
                <a:path w="5096509" h="4392930">
                  <a:moveTo>
                    <a:pt x="489784" y="2601726"/>
                  </a:moveTo>
                  <a:lnTo>
                    <a:pt x="456390" y="2601726"/>
                  </a:lnTo>
                </a:path>
                <a:path w="5096509" h="4392930">
                  <a:moveTo>
                    <a:pt x="422995" y="2601726"/>
                  </a:moveTo>
                  <a:lnTo>
                    <a:pt x="389601" y="2601726"/>
                  </a:lnTo>
                </a:path>
                <a:path w="5096509" h="4392930">
                  <a:moveTo>
                    <a:pt x="355194" y="2601726"/>
                  </a:moveTo>
                  <a:lnTo>
                    <a:pt x="321800" y="2601726"/>
                  </a:lnTo>
                </a:path>
                <a:path w="5096509" h="4392930">
                  <a:moveTo>
                    <a:pt x="288406" y="2601726"/>
                  </a:moveTo>
                  <a:lnTo>
                    <a:pt x="255011" y="2601726"/>
                  </a:lnTo>
                </a:path>
                <a:path w="5096509" h="4392930">
                  <a:moveTo>
                    <a:pt x="220605" y="2601726"/>
                  </a:moveTo>
                  <a:lnTo>
                    <a:pt x="187211" y="2601726"/>
                  </a:lnTo>
                </a:path>
                <a:path w="5096509" h="4392930">
                  <a:moveTo>
                    <a:pt x="153816" y="2601726"/>
                  </a:moveTo>
                  <a:lnTo>
                    <a:pt x="120422" y="2601726"/>
                  </a:lnTo>
                </a:path>
                <a:path w="5096509" h="4392930">
                  <a:moveTo>
                    <a:pt x="86015" y="2601726"/>
                  </a:moveTo>
                  <a:lnTo>
                    <a:pt x="41490" y="2601726"/>
                  </a:lnTo>
                  <a:lnTo>
                    <a:pt x="41490" y="2560236"/>
                  </a:lnTo>
                  <a:lnTo>
                    <a:pt x="86015" y="256023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3" name="object 1893"/>
            <p:cNvSpPr/>
            <p:nvPr/>
          </p:nvSpPr>
          <p:spPr>
            <a:xfrm>
              <a:off x="7913122" y="3865316"/>
              <a:ext cx="852169" cy="0"/>
            </a:xfrm>
            <a:custGeom>
              <a:avLst/>
              <a:gdLst/>
              <a:ahLst/>
              <a:cxnLst/>
              <a:rect l="l" t="t" r="r" b="b"/>
              <a:pathLst>
                <a:path w="852170" h="0">
                  <a:moveTo>
                    <a:pt x="0" y="0"/>
                  </a:moveTo>
                  <a:lnTo>
                    <a:pt x="852063" y="0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4" name="object 1894"/>
            <p:cNvSpPr/>
            <p:nvPr/>
          </p:nvSpPr>
          <p:spPr>
            <a:xfrm>
              <a:off x="7792700" y="3096233"/>
              <a:ext cx="972819" cy="769620"/>
            </a:xfrm>
            <a:custGeom>
              <a:avLst/>
              <a:gdLst/>
              <a:ahLst/>
              <a:cxnLst/>
              <a:rect l="l" t="t" r="r" b="b"/>
              <a:pathLst>
                <a:path w="972820" h="769620">
                  <a:moveTo>
                    <a:pt x="930995" y="769083"/>
                  </a:moveTo>
                  <a:lnTo>
                    <a:pt x="930995" y="737712"/>
                  </a:lnTo>
                </a:path>
                <a:path w="972820" h="769620">
                  <a:moveTo>
                    <a:pt x="930995" y="704318"/>
                  </a:moveTo>
                  <a:lnTo>
                    <a:pt x="930995" y="670923"/>
                  </a:lnTo>
                </a:path>
                <a:path w="972820" h="769620">
                  <a:moveTo>
                    <a:pt x="930995" y="636517"/>
                  </a:moveTo>
                  <a:lnTo>
                    <a:pt x="930995" y="603123"/>
                  </a:lnTo>
                </a:path>
                <a:path w="972820" h="769620">
                  <a:moveTo>
                    <a:pt x="930995" y="569728"/>
                  </a:moveTo>
                  <a:lnTo>
                    <a:pt x="930995" y="536334"/>
                  </a:lnTo>
                </a:path>
                <a:path w="972820" h="769620">
                  <a:moveTo>
                    <a:pt x="930995" y="501927"/>
                  </a:moveTo>
                  <a:lnTo>
                    <a:pt x="930995" y="468533"/>
                  </a:lnTo>
                </a:path>
                <a:path w="972820" h="769620">
                  <a:moveTo>
                    <a:pt x="930995" y="435139"/>
                  </a:moveTo>
                  <a:lnTo>
                    <a:pt x="930995" y="401744"/>
                  </a:lnTo>
                </a:path>
                <a:path w="972820" h="769620">
                  <a:moveTo>
                    <a:pt x="930995" y="367338"/>
                  </a:moveTo>
                  <a:lnTo>
                    <a:pt x="930995" y="333943"/>
                  </a:lnTo>
                </a:path>
                <a:path w="972820" h="769620">
                  <a:moveTo>
                    <a:pt x="930995" y="300549"/>
                  </a:moveTo>
                  <a:lnTo>
                    <a:pt x="930995" y="267155"/>
                  </a:lnTo>
                </a:path>
                <a:path w="972820" h="769620">
                  <a:moveTo>
                    <a:pt x="930995" y="232748"/>
                  </a:moveTo>
                  <a:lnTo>
                    <a:pt x="930995" y="199354"/>
                  </a:lnTo>
                </a:path>
                <a:path w="972820" h="769620">
                  <a:moveTo>
                    <a:pt x="930995" y="165960"/>
                  </a:moveTo>
                  <a:lnTo>
                    <a:pt x="930995" y="132565"/>
                  </a:lnTo>
                </a:path>
                <a:path w="972820" h="769620">
                  <a:moveTo>
                    <a:pt x="930995" y="98159"/>
                  </a:moveTo>
                  <a:lnTo>
                    <a:pt x="930995" y="64764"/>
                  </a:lnTo>
                </a:path>
                <a:path w="972820" h="769620">
                  <a:moveTo>
                    <a:pt x="930995" y="31370"/>
                  </a:moveTo>
                  <a:lnTo>
                    <a:pt x="930995" y="0"/>
                  </a:lnTo>
                  <a:lnTo>
                    <a:pt x="972485" y="0"/>
                  </a:lnTo>
                  <a:lnTo>
                    <a:pt x="972485" y="31370"/>
                  </a:lnTo>
                </a:path>
                <a:path w="972820" h="769620">
                  <a:moveTo>
                    <a:pt x="972485" y="64764"/>
                  </a:moveTo>
                  <a:lnTo>
                    <a:pt x="972485" y="98159"/>
                  </a:lnTo>
                </a:path>
                <a:path w="972820" h="769620">
                  <a:moveTo>
                    <a:pt x="972485" y="132565"/>
                  </a:moveTo>
                  <a:lnTo>
                    <a:pt x="972485" y="165960"/>
                  </a:lnTo>
                </a:path>
                <a:path w="972820" h="769620">
                  <a:moveTo>
                    <a:pt x="972485" y="199354"/>
                  </a:moveTo>
                  <a:lnTo>
                    <a:pt x="972485" y="232748"/>
                  </a:lnTo>
                </a:path>
                <a:path w="972820" h="769620">
                  <a:moveTo>
                    <a:pt x="972485" y="267155"/>
                  </a:moveTo>
                  <a:lnTo>
                    <a:pt x="972485" y="300549"/>
                  </a:lnTo>
                </a:path>
                <a:path w="972820" h="769620">
                  <a:moveTo>
                    <a:pt x="972485" y="333943"/>
                  </a:moveTo>
                  <a:lnTo>
                    <a:pt x="972485" y="367338"/>
                  </a:lnTo>
                </a:path>
                <a:path w="972820" h="769620">
                  <a:moveTo>
                    <a:pt x="972485" y="401744"/>
                  </a:moveTo>
                  <a:lnTo>
                    <a:pt x="972485" y="435139"/>
                  </a:lnTo>
                </a:path>
                <a:path w="972820" h="769620">
                  <a:moveTo>
                    <a:pt x="972485" y="468533"/>
                  </a:moveTo>
                  <a:lnTo>
                    <a:pt x="972485" y="501927"/>
                  </a:lnTo>
                </a:path>
                <a:path w="972820" h="769620">
                  <a:moveTo>
                    <a:pt x="972485" y="536334"/>
                  </a:moveTo>
                  <a:lnTo>
                    <a:pt x="972485" y="569728"/>
                  </a:lnTo>
                </a:path>
                <a:path w="972820" h="769620">
                  <a:moveTo>
                    <a:pt x="972485" y="603123"/>
                  </a:moveTo>
                  <a:lnTo>
                    <a:pt x="972485" y="636517"/>
                  </a:lnTo>
                </a:path>
                <a:path w="972820" h="769620">
                  <a:moveTo>
                    <a:pt x="972485" y="670923"/>
                  </a:moveTo>
                  <a:lnTo>
                    <a:pt x="972485" y="704318"/>
                  </a:lnTo>
                </a:path>
                <a:path w="972820" h="769620">
                  <a:moveTo>
                    <a:pt x="972485" y="737712"/>
                  </a:moveTo>
                  <a:lnTo>
                    <a:pt x="972485" y="769083"/>
                  </a:lnTo>
                  <a:lnTo>
                    <a:pt x="930995" y="769083"/>
                  </a:lnTo>
                </a:path>
                <a:path w="972820" h="769620">
                  <a:moveTo>
                    <a:pt x="37442" y="769083"/>
                  </a:moveTo>
                  <a:lnTo>
                    <a:pt x="37442" y="724557"/>
                  </a:lnTo>
                </a:path>
                <a:path w="972820" h="769620">
                  <a:moveTo>
                    <a:pt x="37442" y="691162"/>
                  </a:moveTo>
                  <a:lnTo>
                    <a:pt x="37442" y="657768"/>
                  </a:lnTo>
                </a:path>
                <a:path w="972820" h="769620">
                  <a:moveTo>
                    <a:pt x="37442" y="624373"/>
                  </a:moveTo>
                  <a:lnTo>
                    <a:pt x="37442" y="589967"/>
                  </a:lnTo>
                </a:path>
                <a:path w="972820" h="769620">
                  <a:moveTo>
                    <a:pt x="37442" y="556573"/>
                  </a:moveTo>
                  <a:lnTo>
                    <a:pt x="37442" y="523178"/>
                  </a:lnTo>
                </a:path>
                <a:path w="972820" h="769620">
                  <a:moveTo>
                    <a:pt x="37442" y="489784"/>
                  </a:moveTo>
                  <a:lnTo>
                    <a:pt x="37442" y="455378"/>
                  </a:lnTo>
                </a:path>
                <a:path w="972820" h="769620">
                  <a:moveTo>
                    <a:pt x="37442" y="421983"/>
                  </a:moveTo>
                  <a:lnTo>
                    <a:pt x="37442" y="388589"/>
                  </a:lnTo>
                </a:path>
                <a:path w="972820" h="769620">
                  <a:moveTo>
                    <a:pt x="37442" y="355194"/>
                  </a:moveTo>
                  <a:lnTo>
                    <a:pt x="37442" y="320788"/>
                  </a:lnTo>
                </a:path>
                <a:path w="972820" h="769620">
                  <a:moveTo>
                    <a:pt x="37442" y="287394"/>
                  </a:moveTo>
                  <a:lnTo>
                    <a:pt x="37442" y="253999"/>
                  </a:lnTo>
                </a:path>
                <a:path w="972820" h="769620">
                  <a:moveTo>
                    <a:pt x="37442" y="220605"/>
                  </a:moveTo>
                  <a:lnTo>
                    <a:pt x="37442" y="186199"/>
                  </a:lnTo>
                </a:path>
                <a:path w="972820" h="769620">
                  <a:moveTo>
                    <a:pt x="37442" y="152804"/>
                  </a:moveTo>
                  <a:lnTo>
                    <a:pt x="37442" y="119410"/>
                  </a:lnTo>
                </a:path>
                <a:path w="972820" h="769620">
                  <a:moveTo>
                    <a:pt x="37442" y="86015"/>
                  </a:moveTo>
                  <a:lnTo>
                    <a:pt x="37442" y="41490"/>
                  </a:lnTo>
                  <a:lnTo>
                    <a:pt x="78932" y="41490"/>
                  </a:lnTo>
                  <a:lnTo>
                    <a:pt x="78932" y="86015"/>
                  </a:lnTo>
                </a:path>
                <a:path w="972820" h="769620">
                  <a:moveTo>
                    <a:pt x="78932" y="119410"/>
                  </a:moveTo>
                  <a:lnTo>
                    <a:pt x="78932" y="152804"/>
                  </a:lnTo>
                </a:path>
                <a:path w="972820" h="769620">
                  <a:moveTo>
                    <a:pt x="78932" y="186199"/>
                  </a:moveTo>
                  <a:lnTo>
                    <a:pt x="78932" y="220605"/>
                  </a:lnTo>
                </a:path>
                <a:path w="972820" h="769620">
                  <a:moveTo>
                    <a:pt x="78932" y="253999"/>
                  </a:moveTo>
                  <a:lnTo>
                    <a:pt x="78932" y="287394"/>
                  </a:lnTo>
                </a:path>
                <a:path w="972820" h="769620">
                  <a:moveTo>
                    <a:pt x="78932" y="320788"/>
                  </a:moveTo>
                  <a:lnTo>
                    <a:pt x="78932" y="355194"/>
                  </a:lnTo>
                </a:path>
                <a:path w="972820" h="769620">
                  <a:moveTo>
                    <a:pt x="78932" y="388589"/>
                  </a:moveTo>
                  <a:lnTo>
                    <a:pt x="78932" y="421983"/>
                  </a:lnTo>
                </a:path>
                <a:path w="972820" h="769620">
                  <a:moveTo>
                    <a:pt x="78932" y="455378"/>
                  </a:moveTo>
                  <a:lnTo>
                    <a:pt x="78932" y="489784"/>
                  </a:lnTo>
                </a:path>
                <a:path w="972820" h="769620">
                  <a:moveTo>
                    <a:pt x="78932" y="523178"/>
                  </a:moveTo>
                  <a:lnTo>
                    <a:pt x="78932" y="556573"/>
                  </a:lnTo>
                </a:path>
                <a:path w="972820" h="769620">
                  <a:moveTo>
                    <a:pt x="78932" y="589967"/>
                  </a:moveTo>
                  <a:lnTo>
                    <a:pt x="78932" y="624373"/>
                  </a:lnTo>
                </a:path>
                <a:path w="972820" h="769620">
                  <a:moveTo>
                    <a:pt x="78932" y="657768"/>
                  </a:moveTo>
                  <a:lnTo>
                    <a:pt x="78932" y="691162"/>
                  </a:lnTo>
                </a:path>
                <a:path w="972820" h="769620">
                  <a:moveTo>
                    <a:pt x="78932" y="724557"/>
                  </a:moveTo>
                  <a:lnTo>
                    <a:pt x="78932" y="769083"/>
                  </a:lnTo>
                  <a:lnTo>
                    <a:pt x="37442" y="769083"/>
                  </a:lnTo>
                </a:path>
                <a:path w="972820" h="769620">
                  <a:moveTo>
                    <a:pt x="930995" y="331920"/>
                  </a:moveTo>
                  <a:lnTo>
                    <a:pt x="930995" y="290430"/>
                  </a:lnTo>
                  <a:lnTo>
                    <a:pt x="891529" y="290430"/>
                  </a:lnTo>
                </a:path>
                <a:path w="972820" h="769620">
                  <a:moveTo>
                    <a:pt x="858134" y="290430"/>
                  </a:moveTo>
                  <a:lnTo>
                    <a:pt x="824740" y="290430"/>
                  </a:lnTo>
                </a:path>
                <a:path w="972820" h="769620">
                  <a:moveTo>
                    <a:pt x="790334" y="290430"/>
                  </a:moveTo>
                  <a:lnTo>
                    <a:pt x="756939" y="290430"/>
                  </a:lnTo>
                </a:path>
                <a:path w="972820" h="769620">
                  <a:moveTo>
                    <a:pt x="723545" y="290430"/>
                  </a:moveTo>
                  <a:lnTo>
                    <a:pt x="690150" y="290430"/>
                  </a:lnTo>
                </a:path>
                <a:path w="972820" h="769620">
                  <a:moveTo>
                    <a:pt x="655744" y="290430"/>
                  </a:moveTo>
                  <a:lnTo>
                    <a:pt x="622350" y="290430"/>
                  </a:lnTo>
                </a:path>
                <a:path w="972820" h="769620">
                  <a:moveTo>
                    <a:pt x="588955" y="290430"/>
                  </a:moveTo>
                  <a:lnTo>
                    <a:pt x="555561" y="290430"/>
                  </a:lnTo>
                </a:path>
                <a:path w="972820" h="769620">
                  <a:moveTo>
                    <a:pt x="521154" y="290430"/>
                  </a:moveTo>
                  <a:lnTo>
                    <a:pt x="487760" y="290430"/>
                  </a:lnTo>
                </a:path>
                <a:path w="972820" h="769620">
                  <a:moveTo>
                    <a:pt x="454366" y="290430"/>
                  </a:moveTo>
                  <a:lnTo>
                    <a:pt x="420971" y="290430"/>
                  </a:lnTo>
                </a:path>
                <a:path w="972820" h="769620">
                  <a:moveTo>
                    <a:pt x="386565" y="290430"/>
                  </a:moveTo>
                  <a:lnTo>
                    <a:pt x="353171" y="290430"/>
                  </a:lnTo>
                </a:path>
                <a:path w="972820" h="769620">
                  <a:moveTo>
                    <a:pt x="319776" y="290430"/>
                  </a:moveTo>
                  <a:lnTo>
                    <a:pt x="286382" y="290430"/>
                  </a:lnTo>
                </a:path>
                <a:path w="972820" h="769620">
                  <a:moveTo>
                    <a:pt x="251975" y="290430"/>
                  </a:moveTo>
                  <a:lnTo>
                    <a:pt x="218581" y="290430"/>
                  </a:lnTo>
                </a:path>
                <a:path w="972820" h="769620">
                  <a:moveTo>
                    <a:pt x="185187" y="290430"/>
                  </a:moveTo>
                  <a:lnTo>
                    <a:pt x="151792" y="290430"/>
                  </a:lnTo>
                </a:path>
                <a:path w="972820" h="769620">
                  <a:moveTo>
                    <a:pt x="117386" y="290430"/>
                  </a:moveTo>
                  <a:lnTo>
                    <a:pt x="78932" y="290430"/>
                  </a:lnTo>
                  <a:lnTo>
                    <a:pt x="78932" y="331920"/>
                  </a:lnTo>
                  <a:lnTo>
                    <a:pt x="117386" y="331920"/>
                  </a:lnTo>
                </a:path>
                <a:path w="972820" h="769620">
                  <a:moveTo>
                    <a:pt x="151792" y="331920"/>
                  </a:moveTo>
                  <a:lnTo>
                    <a:pt x="185187" y="331920"/>
                  </a:lnTo>
                </a:path>
                <a:path w="972820" h="769620">
                  <a:moveTo>
                    <a:pt x="218581" y="331920"/>
                  </a:moveTo>
                  <a:lnTo>
                    <a:pt x="251975" y="331920"/>
                  </a:lnTo>
                </a:path>
                <a:path w="972820" h="769620">
                  <a:moveTo>
                    <a:pt x="286382" y="331920"/>
                  </a:moveTo>
                  <a:lnTo>
                    <a:pt x="319776" y="331920"/>
                  </a:lnTo>
                </a:path>
                <a:path w="972820" h="769620">
                  <a:moveTo>
                    <a:pt x="353171" y="331920"/>
                  </a:moveTo>
                  <a:lnTo>
                    <a:pt x="386565" y="331920"/>
                  </a:lnTo>
                </a:path>
                <a:path w="972820" h="769620">
                  <a:moveTo>
                    <a:pt x="420971" y="331920"/>
                  </a:moveTo>
                  <a:lnTo>
                    <a:pt x="454366" y="331920"/>
                  </a:lnTo>
                </a:path>
                <a:path w="972820" h="769620">
                  <a:moveTo>
                    <a:pt x="487760" y="331920"/>
                  </a:moveTo>
                  <a:lnTo>
                    <a:pt x="521154" y="331920"/>
                  </a:lnTo>
                </a:path>
                <a:path w="972820" h="769620">
                  <a:moveTo>
                    <a:pt x="555561" y="331920"/>
                  </a:moveTo>
                  <a:lnTo>
                    <a:pt x="588955" y="331920"/>
                  </a:lnTo>
                </a:path>
                <a:path w="972820" h="769620">
                  <a:moveTo>
                    <a:pt x="622350" y="331920"/>
                  </a:moveTo>
                  <a:lnTo>
                    <a:pt x="655744" y="331920"/>
                  </a:lnTo>
                </a:path>
                <a:path w="972820" h="769620">
                  <a:moveTo>
                    <a:pt x="690150" y="331920"/>
                  </a:moveTo>
                  <a:lnTo>
                    <a:pt x="723545" y="331920"/>
                  </a:lnTo>
                </a:path>
                <a:path w="972820" h="769620">
                  <a:moveTo>
                    <a:pt x="756939" y="331920"/>
                  </a:moveTo>
                  <a:lnTo>
                    <a:pt x="790334" y="331920"/>
                  </a:lnTo>
                </a:path>
                <a:path w="972820" h="769620">
                  <a:moveTo>
                    <a:pt x="824740" y="331920"/>
                  </a:moveTo>
                  <a:lnTo>
                    <a:pt x="858134" y="331920"/>
                  </a:lnTo>
                </a:path>
                <a:path w="972820" h="769620">
                  <a:moveTo>
                    <a:pt x="891529" y="331920"/>
                  </a:moveTo>
                  <a:lnTo>
                    <a:pt x="930995" y="331920"/>
                  </a:lnTo>
                </a:path>
                <a:path w="972820" h="769620">
                  <a:moveTo>
                    <a:pt x="0" y="41490"/>
                  </a:moveTo>
                  <a:lnTo>
                    <a:pt x="0" y="0"/>
                  </a:lnTo>
                  <a:lnTo>
                    <a:pt x="44525" y="0"/>
                  </a:lnTo>
                </a:path>
                <a:path w="972820" h="769620">
                  <a:moveTo>
                    <a:pt x="78932" y="0"/>
                  </a:moveTo>
                  <a:lnTo>
                    <a:pt x="112326" y="0"/>
                  </a:lnTo>
                </a:path>
                <a:path w="972820" h="769620">
                  <a:moveTo>
                    <a:pt x="145720" y="0"/>
                  </a:moveTo>
                  <a:lnTo>
                    <a:pt x="179115" y="0"/>
                  </a:lnTo>
                </a:path>
                <a:path w="972820" h="769620">
                  <a:moveTo>
                    <a:pt x="213521" y="0"/>
                  </a:moveTo>
                  <a:lnTo>
                    <a:pt x="246916" y="0"/>
                  </a:lnTo>
                </a:path>
                <a:path w="972820" h="769620">
                  <a:moveTo>
                    <a:pt x="280310" y="0"/>
                  </a:moveTo>
                  <a:lnTo>
                    <a:pt x="313704" y="0"/>
                  </a:lnTo>
                </a:path>
                <a:path w="972820" h="769620">
                  <a:moveTo>
                    <a:pt x="348111" y="0"/>
                  </a:moveTo>
                  <a:lnTo>
                    <a:pt x="381505" y="0"/>
                  </a:lnTo>
                </a:path>
                <a:path w="972820" h="769620">
                  <a:moveTo>
                    <a:pt x="414900" y="0"/>
                  </a:moveTo>
                  <a:lnTo>
                    <a:pt x="448294" y="0"/>
                  </a:lnTo>
                </a:path>
                <a:path w="972820" h="769620">
                  <a:moveTo>
                    <a:pt x="482700" y="0"/>
                  </a:moveTo>
                  <a:lnTo>
                    <a:pt x="516095" y="0"/>
                  </a:lnTo>
                </a:path>
                <a:path w="972820" h="769620">
                  <a:moveTo>
                    <a:pt x="549489" y="0"/>
                  </a:moveTo>
                  <a:lnTo>
                    <a:pt x="582883" y="0"/>
                  </a:lnTo>
                </a:path>
                <a:path w="972820" h="769620">
                  <a:moveTo>
                    <a:pt x="617290" y="0"/>
                  </a:moveTo>
                  <a:lnTo>
                    <a:pt x="650684" y="0"/>
                  </a:lnTo>
                </a:path>
                <a:path w="972820" h="769620">
                  <a:moveTo>
                    <a:pt x="684079" y="0"/>
                  </a:moveTo>
                  <a:lnTo>
                    <a:pt x="717473" y="0"/>
                  </a:lnTo>
                </a:path>
                <a:path w="972820" h="769620">
                  <a:moveTo>
                    <a:pt x="751879" y="0"/>
                  </a:moveTo>
                  <a:lnTo>
                    <a:pt x="785274" y="0"/>
                  </a:lnTo>
                </a:path>
                <a:path w="972820" h="769620">
                  <a:moveTo>
                    <a:pt x="818668" y="0"/>
                  </a:moveTo>
                  <a:lnTo>
                    <a:pt x="852063" y="0"/>
                  </a:lnTo>
                </a:path>
                <a:path w="972820" h="769620">
                  <a:moveTo>
                    <a:pt x="886469" y="0"/>
                  </a:moveTo>
                  <a:lnTo>
                    <a:pt x="930995" y="0"/>
                  </a:lnTo>
                  <a:lnTo>
                    <a:pt x="930995" y="41490"/>
                  </a:lnTo>
                  <a:lnTo>
                    <a:pt x="886469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5" name="object 1895"/>
            <p:cNvSpPr/>
            <p:nvPr/>
          </p:nvSpPr>
          <p:spPr>
            <a:xfrm>
              <a:off x="7792700" y="3137723"/>
              <a:ext cx="852169" cy="0"/>
            </a:xfrm>
            <a:custGeom>
              <a:avLst/>
              <a:gdLst/>
              <a:ahLst/>
              <a:cxnLst/>
              <a:rect l="l" t="t" r="r" b="b"/>
              <a:pathLst>
                <a:path w="852170" h="0">
                  <a:moveTo>
                    <a:pt x="0" y="0"/>
                  </a:moveTo>
                  <a:lnTo>
                    <a:pt x="852063" y="0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6" name="object 1896"/>
            <p:cNvSpPr/>
            <p:nvPr/>
          </p:nvSpPr>
          <p:spPr>
            <a:xfrm>
              <a:off x="7792700" y="1305079"/>
              <a:ext cx="4864735" cy="1791335"/>
            </a:xfrm>
            <a:custGeom>
              <a:avLst/>
              <a:gdLst/>
              <a:ahLst/>
              <a:cxnLst/>
              <a:rect l="l" t="t" r="r" b="b"/>
              <a:pathLst>
                <a:path w="4864734" h="1791335">
                  <a:moveTo>
                    <a:pt x="0" y="1199162"/>
                  </a:moveTo>
                  <a:lnTo>
                    <a:pt x="0" y="1242676"/>
                  </a:lnTo>
                </a:path>
                <a:path w="4864734" h="1791335">
                  <a:moveTo>
                    <a:pt x="0" y="1277082"/>
                  </a:moveTo>
                  <a:lnTo>
                    <a:pt x="0" y="1310477"/>
                  </a:lnTo>
                </a:path>
                <a:path w="4864734" h="1791335">
                  <a:moveTo>
                    <a:pt x="0" y="1343871"/>
                  </a:moveTo>
                  <a:lnTo>
                    <a:pt x="0" y="1377265"/>
                  </a:lnTo>
                </a:path>
                <a:path w="4864734" h="1791335">
                  <a:moveTo>
                    <a:pt x="0" y="1411672"/>
                  </a:moveTo>
                  <a:lnTo>
                    <a:pt x="0" y="1445066"/>
                  </a:lnTo>
                </a:path>
                <a:path w="4864734" h="1791335">
                  <a:moveTo>
                    <a:pt x="0" y="1478460"/>
                  </a:moveTo>
                  <a:lnTo>
                    <a:pt x="0" y="1511855"/>
                  </a:lnTo>
                </a:path>
                <a:path w="4864734" h="1791335">
                  <a:moveTo>
                    <a:pt x="0" y="1546261"/>
                  </a:moveTo>
                  <a:lnTo>
                    <a:pt x="0" y="1579656"/>
                  </a:lnTo>
                </a:path>
                <a:path w="4864734" h="1791335">
                  <a:moveTo>
                    <a:pt x="0" y="1613050"/>
                  </a:moveTo>
                  <a:lnTo>
                    <a:pt x="0" y="1646444"/>
                  </a:lnTo>
                </a:path>
                <a:path w="4864734" h="1791335">
                  <a:moveTo>
                    <a:pt x="0" y="1680851"/>
                  </a:moveTo>
                  <a:lnTo>
                    <a:pt x="0" y="1714245"/>
                  </a:lnTo>
                </a:path>
                <a:path w="4864734" h="1791335">
                  <a:moveTo>
                    <a:pt x="0" y="1747640"/>
                  </a:moveTo>
                  <a:lnTo>
                    <a:pt x="0" y="1791153"/>
                  </a:lnTo>
                  <a:lnTo>
                    <a:pt x="41490" y="1791153"/>
                  </a:lnTo>
                  <a:lnTo>
                    <a:pt x="41490" y="1747640"/>
                  </a:lnTo>
                </a:path>
                <a:path w="4864734" h="1791335">
                  <a:moveTo>
                    <a:pt x="41490" y="1714245"/>
                  </a:moveTo>
                  <a:lnTo>
                    <a:pt x="41490" y="1680851"/>
                  </a:lnTo>
                </a:path>
                <a:path w="4864734" h="1791335">
                  <a:moveTo>
                    <a:pt x="41490" y="1646444"/>
                  </a:moveTo>
                  <a:lnTo>
                    <a:pt x="41490" y="1613050"/>
                  </a:lnTo>
                </a:path>
                <a:path w="4864734" h="1791335">
                  <a:moveTo>
                    <a:pt x="41490" y="1579656"/>
                  </a:moveTo>
                  <a:lnTo>
                    <a:pt x="41490" y="1546261"/>
                  </a:lnTo>
                </a:path>
                <a:path w="4864734" h="1791335">
                  <a:moveTo>
                    <a:pt x="41490" y="1511855"/>
                  </a:moveTo>
                  <a:lnTo>
                    <a:pt x="41490" y="1478460"/>
                  </a:lnTo>
                </a:path>
                <a:path w="4864734" h="1791335">
                  <a:moveTo>
                    <a:pt x="41490" y="1445066"/>
                  </a:moveTo>
                  <a:lnTo>
                    <a:pt x="41490" y="1411672"/>
                  </a:lnTo>
                </a:path>
                <a:path w="4864734" h="1791335">
                  <a:moveTo>
                    <a:pt x="41490" y="1377265"/>
                  </a:moveTo>
                  <a:lnTo>
                    <a:pt x="41490" y="1343871"/>
                  </a:lnTo>
                </a:path>
                <a:path w="4864734" h="1791335">
                  <a:moveTo>
                    <a:pt x="41490" y="1310477"/>
                  </a:moveTo>
                  <a:lnTo>
                    <a:pt x="41490" y="1277082"/>
                  </a:lnTo>
                </a:path>
                <a:path w="4864734" h="1791335">
                  <a:moveTo>
                    <a:pt x="41490" y="1242676"/>
                  </a:moveTo>
                  <a:lnTo>
                    <a:pt x="41490" y="1199162"/>
                  </a:lnTo>
                  <a:lnTo>
                    <a:pt x="0" y="1199162"/>
                  </a:lnTo>
                </a:path>
                <a:path w="4864734" h="1791335">
                  <a:moveTo>
                    <a:pt x="0" y="1158684"/>
                  </a:moveTo>
                  <a:lnTo>
                    <a:pt x="0" y="1108086"/>
                  </a:lnTo>
                </a:path>
                <a:path w="4864734" h="1791335">
                  <a:moveTo>
                    <a:pt x="0" y="1074692"/>
                  </a:moveTo>
                  <a:lnTo>
                    <a:pt x="0" y="1040286"/>
                  </a:lnTo>
                </a:path>
                <a:path w="4864734" h="1791335">
                  <a:moveTo>
                    <a:pt x="0" y="1006891"/>
                  </a:moveTo>
                  <a:lnTo>
                    <a:pt x="0" y="973497"/>
                  </a:lnTo>
                </a:path>
                <a:path w="4864734" h="1791335">
                  <a:moveTo>
                    <a:pt x="0" y="940102"/>
                  </a:moveTo>
                  <a:lnTo>
                    <a:pt x="0" y="905696"/>
                  </a:lnTo>
                </a:path>
                <a:path w="4864734" h="1791335">
                  <a:moveTo>
                    <a:pt x="0" y="872302"/>
                  </a:moveTo>
                  <a:lnTo>
                    <a:pt x="0" y="838907"/>
                  </a:lnTo>
                </a:path>
                <a:path w="4864734" h="1791335">
                  <a:moveTo>
                    <a:pt x="0" y="805513"/>
                  </a:moveTo>
                  <a:lnTo>
                    <a:pt x="0" y="771106"/>
                  </a:lnTo>
                </a:path>
                <a:path w="4864734" h="1791335">
                  <a:moveTo>
                    <a:pt x="0" y="737712"/>
                  </a:moveTo>
                  <a:lnTo>
                    <a:pt x="0" y="704318"/>
                  </a:lnTo>
                </a:path>
                <a:path w="4864734" h="1791335">
                  <a:moveTo>
                    <a:pt x="0" y="670923"/>
                  </a:moveTo>
                  <a:lnTo>
                    <a:pt x="0" y="620326"/>
                  </a:lnTo>
                  <a:lnTo>
                    <a:pt x="41490" y="620326"/>
                  </a:lnTo>
                  <a:lnTo>
                    <a:pt x="41490" y="670923"/>
                  </a:lnTo>
                </a:path>
                <a:path w="4864734" h="1791335">
                  <a:moveTo>
                    <a:pt x="41490" y="704318"/>
                  </a:moveTo>
                  <a:lnTo>
                    <a:pt x="41490" y="737712"/>
                  </a:lnTo>
                </a:path>
                <a:path w="4864734" h="1791335">
                  <a:moveTo>
                    <a:pt x="41490" y="771106"/>
                  </a:moveTo>
                  <a:lnTo>
                    <a:pt x="41490" y="805513"/>
                  </a:lnTo>
                </a:path>
                <a:path w="4864734" h="1791335">
                  <a:moveTo>
                    <a:pt x="41490" y="838907"/>
                  </a:moveTo>
                  <a:lnTo>
                    <a:pt x="41490" y="872302"/>
                  </a:lnTo>
                </a:path>
                <a:path w="4864734" h="1791335">
                  <a:moveTo>
                    <a:pt x="41490" y="905696"/>
                  </a:moveTo>
                  <a:lnTo>
                    <a:pt x="41490" y="940102"/>
                  </a:lnTo>
                </a:path>
                <a:path w="4864734" h="1791335">
                  <a:moveTo>
                    <a:pt x="41490" y="973497"/>
                  </a:moveTo>
                  <a:lnTo>
                    <a:pt x="41490" y="1006891"/>
                  </a:lnTo>
                </a:path>
                <a:path w="4864734" h="1791335">
                  <a:moveTo>
                    <a:pt x="41490" y="1040286"/>
                  </a:moveTo>
                  <a:lnTo>
                    <a:pt x="41490" y="1074692"/>
                  </a:lnTo>
                </a:path>
                <a:path w="4864734" h="1791335">
                  <a:moveTo>
                    <a:pt x="41490" y="1108086"/>
                  </a:moveTo>
                  <a:lnTo>
                    <a:pt x="41490" y="1158684"/>
                  </a:lnTo>
                  <a:lnTo>
                    <a:pt x="0" y="1158684"/>
                  </a:lnTo>
                </a:path>
                <a:path w="4864734" h="1791335">
                  <a:moveTo>
                    <a:pt x="0" y="578836"/>
                  </a:moveTo>
                  <a:lnTo>
                    <a:pt x="0" y="529250"/>
                  </a:lnTo>
                </a:path>
                <a:path w="4864734" h="1791335">
                  <a:moveTo>
                    <a:pt x="0" y="494844"/>
                  </a:moveTo>
                  <a:lnTo>
                    <a:pt x="0" y="461449"/>
                  </a:lnTo>
                </a:path>
                <a:path w="4864734" h="1791335">
                  <a:moveTo>
                    <a:pt x="0" y="428055"/>
                  </a:moveTo>
                  <a:lnTo>
                    <a:pt x="0" y="394661"/>
                  </a:lnTo>
                </a:path>
                <a:path w="4864734" h="1791335">
                  <a:moveTo>
                    <a:pt x="0" y="360254"/>
                  </a:moveTo>
                  <a:lnTo>
                    <a:pt x="0" y="326860"/>
                  </a:lnTo>
                </a:path>
                <a:path w="4864734" h="1791335">
                  <a:moveTo>
                    <a:pt x="0" y="293465"/>
                  </a:moveTo>
                  <a:lnTo>
                    <a:pt x="0" y="260071"/>
                  </a:lnTo>
                </a:path>
                <a:path w="4864734" h="1791335">
                  <a:moveTo>
                    <a:pt x="0" y="225665"/>
                  </a:moveTo>
                  <a:lnTo>
                    <a:pt x="0" y="192270"/>
                  </a:lnTo>
                </a:path>
                <a:path w="4864734" h="1791335">
                  <a:moveTo>
                    <a:pt x="0" y="158876"/>
                  </a:moveTo>
                  <a:lnTo>
                    <a:pt x="0" y="125481"/>
                  </a:lnTo>
                </a:path>
                <a:path w="4864734" h="1791335">
                  <a:moveTo>
                    <a:pt x="0" y="91075"/>
                  </a:moveTo>
                  <a:lnTo>
                    <a:pt x="0" y="41490"/>
                  </a:lnTo>
                  <a:lnTo>
                    <a:pt x="41490" y="41490"/>
                  </a:lnTo>
                  <a:lnTo>
                    <a:pt x="41490" y="91075"/>
                  </a:lnTo>
                </a:path>
                <a:path w="4864734" h="1791335">
                  <a:moveTo>
                    <a:pt x="41490" y="125481"/>
                  </a:moveTo>
                  <a:lnTo>
                    <a:pt x="41490" y="158876"/>
                  </a:lnTo>
                </a:path>
                <a:path w="4864734" h="1791335">
                  <a:moveTo>
                    <a:pt x="41490" y="192270"/>
                  </a:moveTo>
                  <a:lnTo>
                    <a:pt x="41490" y="225665"/>
                  </a:lnTo>
                </a:path>
                <a:path w="4864734" h="1791335">
                  <a:moveTo>
                    <a:pt x="41490" y="260071"/>
                  </a:moveTo>
                  <a:lnTo>
                    <a:pt x="41490" y="293465"/>
                  </a:lnTo>
                </a:path>
                <a:path w="4864734" h="1791335">
                  <a:moveTo>
                    <a:pt x="41490" y="326860"/>
                  </a:moveTo>
                  <a:lnTo>
                    <a:pt x="41490" y="360254"/>
                  </a:lnTo>
                </a:path>
                <a:path w="4864734" h="1791335">
                  <a:moveTo>
                    <a:pt x="41490" y="394661"/>
                  </a:moveTo>
                  <a:lnTo>
                    <a:pt x="41490" y="428055"/>
                  </a:lnTo>
                </a:path>
                <a:path w="4864734" h="1791335">
                  <a:moveTo>
                    <a:pt x="41490" y="461449"/>
                  </a:moveTo>
                  <a:lnTo>
                    <a:pt x="41490" y="494844"/>
                  </a:lnTo>
                </a:path>
                <a:path w="4864734" h="1791335">
                  <a:moveTo>
                    <a:pt x="41490" y="529250"/>
                  </a:moveTo>
                  <a:lnTo>
                    <a:pt x="41490" y="578836"/>
                  </a:lnTo>
                  <a:lnTo>
                    <a:pt x="0" y="578836"/>
                  </a:lnTo>
                </a:path>
                <a:path w="4864734" h="1791335">
                  <a:moveTo>
                    <a:pt x="1369170" y="41490"/>
                  </a:moveTo>
                  <a:lnTo>
                    <a:pt x="1369170" y="0"/>
                  </a:lnTo>
                  <a:lnTo>
                    <a:pt x="1319584" y="0"/>
                  </a:lnTo>
                </a:path>
                <a:path w="4864734" h="1791335">
                  <a:moveTo>
                    <a:pt x="1285178" y="0"/>
                  </a:moveTo>
                  <a:lnTo>
                    <a:pt x="1251783" y="0"/>
                  </a:lnTo>
                </a:path>
                <a:path w="4864734" h="1791335">
                  <a:moveTo>
                    <a:pt x="1218389" y="0"/>
                  </a:moveTo>
                  <a:lnTo>
                    <a:pt x="1184995" y="0"/>
                  </a:lnTo>
                </a:path>
                <a:path w="4864734" h="1791335">
                  <a:moveTo>
                    <a:pt x="1150588" y="0"/>
                  </a:moveTo>
                  <a:lnTo>
                    <a:pt x="1117194" y="0"/>
                  </a:lnTo>
                </a:path>
                <a:path w="4864734" h="1791335">
                  <a:moveTo>
                    <a:pt x="1083799" y="0"/>
                  </a:moveTo>
                  <a:lnTo>
                    <a:pt x="1050405" y="0"/>
                  </a:lnTo>
                </a:path>
                <a:path w="4864734" h="1791335">
                  <a:moveTo>
                    <a:pt x="1015999" y="0"/>
                  </a:moveTo>
                  <a:lnTo>
                    <a:pt x="982604" y="0"/>
                  </a:lnTo>
                </a:path>
                <a:path w="4864734" h="1791335">
                  <a:moveTo>
                    <a:pt x="949210" y="0"/>
                  </a:moveTo>
                  <a:lnTo>
                    <a:pt x="915815" y="0"/>
                  </a:lnTo>
                </a:path>
                <a:path w="4864734" h="1791335">
                  <a:moveTo>
                    <a:pt x="881409" y="0"/>
                  </a:moveTo>
                  <a:lnTo>
                    <a:pt x="831824" y="0"/>
                  </a:lnTo>
                  <a:lnTo>
                    <a:pt x="831824" y="41490"/>
                  </a:lnTo>
                  <a:lnTo>
                    <a:pt x="881409" y="41490"/>
                  </a:lnTo>
                </a:path>
                <a:path w="4864734" h="1791335">
                  <a:moveTo>
                    <a:pt x="915815" y="41490"/>
                  </a:moveTo>
                  <a:lnTo>
                    <a:pt x="949210" y="41490"/>
                  </a:lnTo>
                </a:path>
                <a:path w="4864734" h="1791335">
                  <a:moveTo>
                    <a:pt x="982604" y="41490"/>
                  </a:moveTo>
                  <a:lnTo>
                    <a:pt x="1015999" y="41490"/>
                  </a:lnTo>
                </a:path>
                <a:path w="4864734" h="1791335">
                  <a:moveTo>
                    <a:pt x="1050405" y="41490"/>
                  </a:moveTo>
                  <a:lnTo>
                    <a:pt x="1083799" y="41490"/>
                  </a:lnTo>
                </a:path>
                <a:path w="4864734" h="1791335">
                  <a:moveTo>
                    <a:pt x="1117194" y="41490"/>
                  </a:moveTo>
                  <a:lnTo>
                    <a:pt x="1150588" y="41490"/>
                  </a:lnTo>
                </a:path>
                <a:path w="4864734" h="1791335">
                  <a:moveTo>
                    <a:pt x="1184995" y="41490"/>
                  </a:moveTo>
                  <a:lnTo>
                    <a:pt x="1218389" y="41490"/>
                  </a:lnTo>
                </a:path>
                <a:path w="4864734" h="1791335">
                  <a:moveTo>
                    <a:pt x="1251783" y="41490"/>
                  </a:moveTo>
                  <a:lnTo>
                    <a:pt x="1285178" y="41490"/>
                  </a:lnTo>
                </a:path>
                <a:path w="4864734" h="1791335">
                  <a:moveTo>
                    <a:pt x="1319584" y="41490"/>
                  </a:moveTo>
                  <a:lnTo>
                    <a:pt x="1369170" y="41490"/>
                  </a:lnTo>
                </a:path>
                <a:path w="4864734" h="1791335">
                  <a:moveTo>
                    <a:pt x="790334" y="41490"/>
                  </a:moveTo>
                  <a:lnTo>
                    <a:pt x="790334" y="0"/>
                  </a:lnTo>
                  <a:lnTo>
                    <a:pt x="763011" y="0"/>
                  </a:lnTo>
                </a:path>
                <a:path w="4864734" h="1791335">
                  <a:moveTo>
                    <a:pt x="729616" y="0"/>
                  </a:moveTo>
                  <a:lnTo>
                    <a:pt x="696222" y="0"/>
                  </a:lnTo>
                </a:path>
                <a:path w="4864734" h="1791335">
                  <a:moveTo>
                    <a:pt x="662828" y="0"/>
                  </a:moveTo>
                  <a:lnTo>
                    <a:pt x="628421" y="0"/>
                  </a:lnTo>
                </a:path>
                <a:path w="4864734" h="1791335">
                  <a:moveTo>
                    <a:pt x="595027" y="0"/>
                  </a:moveTo>
                  <a:lnTo>
                    <a:pt x="561633" y="0"/>
                  </a:lnTo>
                </a:path>
                <a:path w="4864734" h="1791335">
                  <a:moveTo>
                    <a:pt x="528238" y="0"/>
                  </a:moveTo>
                  <a:lnTo>
                    <a:pt x="493832" y="0"/>
                  </a:lnTo>
                </a:path>
                <a:path w="4864734" h="1791335">
                  <a:moveTo>
                    <a:pt x="460437" y="0"/>
                  </a:moveTo>
                  <a:lnTo>
                    <a:pt x="427043" y="0"/>
                  </a:lnTo>
                </a:path>
                <a:path w="4864734" h="1791335">
                  <a:moveTo>
                    <a:pt x="393649" y="0"/>
                  </a:moveTo>
                  <a:lnTo>
                    <a:pt x="359242" y="0"/>
                  </a:lnTo>
                </a:path>
                <a:path w="4864734" h="1791335">
                  <a:moveTo>
                    <a:pt x="325848" y="0"/>
                  </a:moveTo>
                  <a:lnTo>
                    <a:pt x="292453" y="0"/>
                  </a:lnTo>
                </a:path>
                <a:path w="4864734" h="1791335">
                  <a:moveTo>
                    <a:pt x="259059" y="0"/>
                  </a:moveTo>
                  <a:lnTo>
                    <a:pt x="231736" y="0"/>
                  </a:lnTo>
                  <a:lnTo>
                    <a:pt x="231736" y="41490"/>
                  </a:lnTo>
                  <a:lnTo>
                    <a:pt x="259059" y="41490"/>
                  </a:lnTo>
                </a:path>
                <a:path w="4864734" h="1791335">
                  <a:moveTo>
                    <a:pt x="292453" y="41490"/>
                  </a:moveTo>
                  <a:lnTo>
                    <a:pt x="325848" y="41490"/>
                  </a:lnTo>
                </a:path>
                <a:path w="4864734" h="1791335">
                  <a:moveTo>
                    <a:pt x="359242" y="41490"/>
                  </a:moveTo>
                  <a:lnTo>
                    <a:pt x="393649" y="41490"/>
                  </a:lnTo>
                </a:path>
                <a:path w="4864734" h="1791335">
                  <a:moveTo>
                    <a:pt x="427043" y="41490"/>
                  </a:moveTo>
                  <a:lnTo>
                    <a:pt x="460437" y="41490"/>
                  </a:lnTo>
                </a:path>
                <a:path w="4864734" h="1791335">
                  <a:moveTo>
                    <a:pt x="493832" y="41490"/>
                  </a:moveTo>
                  <a:lnTo>
                    <a:pt x="528238" y="41490"/>
                  </a:lnTo>
                </a:path>
                <a:path w="4864734" h="1791335">
                  <a:moveTo>
                    <a:pt x="561633" y="41490"/>
                  </a:moveTo>
                  <a:lnTo>
                    <a:pt x="595027" y="41490"/>
                  </a:lnTo>
                </a:path>
                <a:path w="4864734" h="1791335">
                  <a:moveTo>
                    <a:pt x="628421" y="41490"/>
                  </a:moveTo>
                  <a:lnTo>
                    <a:pt x="662828" y="41490"/>
                  </a:lnTo>
                </a:path>
                <a:path w="4864734" h="1791335">
                  <a:moveTo>
                    <a:pt x="696222" y="41490"/>
                  </a:moveTo>
                  <a:lnTo>
                    <a:pt x="729616" y="41490"/>
                  </a:lnTo>
                </a:path>
                <a:path w="4864734" h="1791335">
                  <a:moveTo>
                    <a:pt x="763011" y="41490"/>
                  </a:moveTo>
                  <a:lnTo>
                    <a:pt x="790334" y="41490"/>
                  </a:lnTo>
                </a:path>
                <a:path w="4864734" h="1791335">
                  <a:moveTo>
                    <a:pt x="831824" y="4047"/>
                  </a:moveTo>
                  <a:lnTo>
                    <a:pt x="831824" y="0"/>
                  </a:lnTo>
                  <a:lnTo>
                    <a:pt x="790334" y="0"/>
                  </a:lnTo>
                  <a:lnTo>
                    <a:pt x="790334" y="4047"/>
                  </a:lnTo>
                  <a:lnTo>
                    <a:pt x="831824" y="4047"/>
                  </a:lnTo>
                </a:path>
                <a:path w="4864734" h="1791335">
                  <a:moveTo>
                    <a:pt x="1410660" y="0"/>
                  </a:moveTo>
                  <a:lnTo>
                    <a:pt x="1410660" y="4047"/>
                  </a:lnTo>
                  <a:lnTo>
                    <a:pt x="1369170" y="4047"/>
                  </a:lnTo>
                  <a:lnTo>
                    <a:pt x="1369170" y="0"/>
                  </a:lnTo>
                  <a:lnTo>
                    <a:pt x="1410660" y="0"/>
                  </a:lnTo>
                </a:path>
                <a:path w="4864734" h="1791335">
                  <a:moveTo>
                    <a:pt x="1948006" y="41490"/>
                  </a:moveTo>
                  <a:lnTo>
                    <a:pt x="1948006" y="0"/>
                  </a:lnTo>
                  <a:lnTo>
                    <a:pt x="1898420" y="0"/>
                  </a:lnTo>
                </a:path>
                <a:path w="4864734" h="1791335">
                  <a:moveTo>
                    <a:pt x="1865026" y="0"/>
                  </a:moveTo>
                  <a:lnTo>
                    <a:pt x="1830620" y="0"/>
                  </a:lnTo>
                </a:path>
                <a:path w="4864734" h="1791335">
                  <a:moveTo>
                    <a:pt x="1797225" y="0"/>
                  </a:moveTo>
                  <a:lnTo>
                    <a:pt x="1763831" y="0"/>
                  </a:lnTo>
                </a:path>
                <a:path w="4864734" h="1791335">
                  <a:moveTo>
                    <a:pt x="1730436" y="0"/>
                  </a:moveTo>
                  <a:lnTo>
                    <a:pt x="1696030" y="0"/>
                  </a:lnTo>
                </a:path>
                <a:path w="4864734" h="1791335">
                  <a:moveTo>
                    <a:pt x="1662636" y="0"/>
                  </a:moveTo>
                  <a:lnTo>
                    <a:pt x="1629241" y="0"/>
                  </a:lnTo>
                </a:path>
                <a:path w="4864734" h="1791335">
                  <a:moveTo>
                    <a:pt x="1595847" y="0"/>
                  </a:moveTo>
                  <a:lnTo>
                    <a:pt x="1561440" y="0"/>
                  </a:lnTo>
                </a:path>
                <a:path w="4864734" h="1791335">
                  <a:moveTo>
                    <a:pt x="1528046" y="0"/>
                  </a:moveTo>
                  <a:lnTo>
                    <a:pt x="1494652" y="0"/>
                  </a:lnTo>
                </a:path>
                <a:path w="4864734" h="1791335">
                  <a:moveTo>
                    <a:pt x="1461257" y="0"/>
                  </a:moveTo>
                  <a:lnTo>
                    <a:pt x="1410660" y="0"/>
                  </a:lnTo>
                  <a:lnTo>
                    <a:pt x="1410660" y="41490"/>
                  </a:lnTo>
                  <a:lnTo>
                    <a:pt x="1461257" y="41490"/>
                  </a:lnTo>
                </a:path>
                <a:path w="4864734" h="1791335">
                  <a:moveTo>
                    <a:pt x="1494652" y="41490"/>
                  </a:moveTo>
                  <a:lnTo>
                    <a:pt x="1528046" y="41490"/>
                  </a:lnTo>
                </a:path>
                <a:path w="4864734" h="1791335">
                  <a:moveTo>
                    <a:pt x="1561440" y="41490"/>
                  </a:moveTo>
                  <a:lnTo>
                    <a:pt x="1595847" y="41490"/>
                  </a:lnTo>
                </a:path>
                <a:path w="4864734" h="1791335">
                  <a:moveTo>
                    <a:pt x="1629241" y="41490"/>
                  </a:moveTo>
                  <a:lnTo>
                    <a:pt x="1662636" y="41490"/>
                  </a:lnTo>
                </a:path>
                <a:path w="4864734" h="1791335">
                  <a:moveTo>
                    <a:pt x="1696030" y="41490"/>
                  </a:moveTo>
                  <a:lnTo>
                    <a:pt x="1730436" y="41490"/>
                  </a:lnTo>
                </a:path>
                <a:path w="4864734" h="1791335">
                  <a:moveTo>
                    <a:pt x="1763831" y="41490"/>
                  </a:moveTo>
                  <a:lnTo>
                    <a:pt x="1797225" y="41490"/>
                  </a:lnTo>
                </a:path>
                <a:path w="4864734" h="1791335">
                  <a:moveTo>
                    <a:pt x="1830620" y="41490"/>
                  </a:moveTo>
                  <a:lnTo>
                    <a:pt x="1865026" y="41490"/>
                  </a:lnTo>
                </a:path>
                <a:path w="4864734" h="1791335">
                  <a:moveTo>
                    <a:pt x="1898420" y="41490"/>
                  </a:moveTo>
                  <a:lnTo>
                    <a:pt x="1948006" y="41490"/>
                  </a:lnTo>
                </a:path>
                <a:path w="4864734" h="1791335">
                  <a:moveTo>
                    <a:pt x="1989496" y="4047"/>
                  </a:moveTo>
                  <a:lnTo>
                    <a:pt x="1989496" y="0"/>
                  </a:lnTo>
                  <a:lnTo>
                    <a:pt x="1948006" y="0"/>
                  </a:lnTo>
                  <a:lnTo>
                    <a:pt x="1948006" y="4047"/>
                  </a:lnTo>
                  <a:lnTo>
                    <a:pt x="1989496" y="4047"/>
                  </a:lnTo>
                </a:path>
                <a:path w="4864734" h="1791335">
                  <a:moveTo>
                    <a:pt x="2527854" y="41490"/>
                  </a:moveTo>
                  <a:lnTo>
                    <a:pt x="2527854" y="0"/>
                  </a:lnTo>
                  <a:lnTo>
                    <a:pt x="2477256" y="0"/>
                  </a:lnTo>
                </a:path>
                <a:path w="4864734" h="1791335">
                  <a:moveTo>
                    <a:pt x="2443862" y="0"/>
                  </a:moveTo>
                  <a:lnTo>
                    <a:pt x="2410468" y="0"/>
                  </a:lnTo>
                </a:path>
                <a:path w="4864734" h="1791335">
                  <a:moveTo>
                    <a:pt x="2376061" y="0"/>
                  </a:moveTo>
                  <a:lnTo>
                    <a:pt x="2342667" y="0"/>
                  </a:lnTo>
                </a:path>
                <a:path w="4864734" h="1791335">
                  <a:moveTo>
                    <a:pt x="2309273" y="0"/>
                  </a:moveTo>
                  <a:lnTo>
                    <a:pt x="2275878" y="0"/>
                  </a:lnTo>
                </a:path>
                <a:path w="4864734" h="1791335">
                  <a:moveTo>
                    <a:pt x="2241472" y="0"/>
                  </a:moveTo>
                  <a:lnTo>
                    <a:pt x="2208077" y="0"/>
                  </a:lnTo>
                </a:path>
                <a:path w="4864734" h="1791335">
                  <a:moveTo>
                    <a:pt x="2174683" y="0"/>
                  </a:moveTo>
                  <a:lnTo>
                    <a:pt x="2141289" y="0"/>
                  </a:lnTo>
                </a:path>
                <a:path w="4864734" h="1791335">
                  <a:moveTo>
                    <a:pt x="2106882" y="0"/>
                  </a:moveTo>
                  <a:lnTo>
                    <a:pt x="2073488" y="0"/>
                  </a:lnTo>
                </a:path>
                <a:path w="4864734" h="1791335">
                  <a:moveTo>
                    <a:pt x="2040093" y="0"/>
                  </a:moveTo>
                  <a:lnTo>
                    <a:pt x="1989496" y="0"/>
                  </a:lnTo>
                  <a:lnTo>
                    <a:pt x="1989496" y="41490"/>
                  </a:lnTo>
                  <a:lnTo>
                    <a:pt x="2040093" y="41490"/>
                  </a:lnTo>
                </a:path>
                <a:path w="4864734" h="1791335">
                  <a:moveTo>
                    <a:pt x="2073488" y="41490"/>
                  </a:moveTo>
                  <a:lnTo>
                    <a:pt x="2106882" y="41490"/>
                  </a:lnTo>
                </a:path>
                <a:path w="4864734" h="1791335">
                  <a:moveTo>
                    <a:pt x="2141289" y="41490"/>
                  </a:moveTo>
                  <a:lnTo>
                    <a:pt x="2174683" y="41490"/>
                  </a:lnTo>
                </a:path>
                <a:path w="4864734" h="1791335">
                  <a:moveTo>
                    <a:pt x="2208077" y="41490"/>
                  </a:moveTo>
                  <a:lnTo>
                    <a:pt x="2241472" y="41490"/>
                  </a:lnTo>
                </a:path>
                <a:path w="4864734" h="1791335">
                  <a:moveTo>
                    <a:pt x="2275878" y="41490"/>
                  </a:moveTo>
                  <a:lnTo>
                    <a:pt x="2309273" y="41490"/>
                  </a:lnTo>
                </a:path>
                <a:path w="4864734" h="1791335">
                  <a:moveTo>
                    <a:pt x="2342667" y="41490"/>
                  </a:moveTo>
                  <a:lnTo>
                    <a:pt x="2376061" y="41490"/>
                  </a:lnTo>
                </a:path>
                <a:path w="4864734" h="1791335">
                  <a:moveTo>
                    <a:pt x="2410468" y="41490"/>
                  </a:moveTo>
                  <a:lnTo>
                    <a:pt x="2443862" y="41490"/>
                  </a:lnTo>
                </a:path>
                <a:path w="4864734" h="1791335">
                  <a:moveTo>
                    <a:pt x="2477256" y="41490"/>
                  </a:moveTo>
                  <a:lnTo>
                    <a:pt x="2527854" y="41490"/>
                  </a:lnTo>
                </a:path>
                <a:path w="4864734" h="1791335">
                  <a:moveTo>
                    <a:pt x="2569344" y="4047"/>
                  </a:moveTo>
                  <a:lnTo>
                    <a:pt x="2569344" y="0"/>
                  </a:lnTo>
                  <a:lnTo>
                    <a:pt x="2527854" y="0"/>
                  </a:lnTo>
                  <a:lnTo>
                    <a:pt x="2527854" y="4047"/>
                  </a:lnTo>
                  <a:lnTo>
                    <a:pt x="2569344" y="4047"/>
                  </a:lnTo>
                </a:path>
                <a:path w="4864734" h="1791335">
                  <a:moveTo>
                    <a:pt x="3106690" y="41490"/>
                  </a:moveTo>
                  <a:lnTo>
                    <a:pt x="3106690" y="0"/>
                  </a:lnTo>
                  <a:lnTo>
                    <a:pt x="3056093" y="0"/>
                  </a:lnTo>
                </a:path>
                <a:path w="4864734" h="1791335">
                  <a:moveTo>
                    <a:pt x="3022698" y="0"/>
                  </a:moveTo>
                  <a:lnTo>
                    <a:pt x="2989304" y="0"/>
                  </a:lnTo>
                </a:path>
                <a:path w="4864734" h="1791335">
                  <a:moveTo>
                    <a:pt x="2955909" y="0"/>
                  </a:moveTo>
                  <a:lnTo>
                    <a:pt x="2921503" y="0"/>
                  </a:lnTo>
                </a:path>
                <a:path w="4864734" h="1791335">
                  <a:moveTo>
                    <a:pt x="2888109" y="0"/>
                  </a:moveTo>
                  <a:lnTo>
                    <a:pt x="2854714" y="0"/>
                  </a:lnTo>
                </a:path>
                <a:path w="4864734" h="1791335">
                  <a:moveTo>
                    <a:pt x="2821320" y="0"/>
                  </a:moveTo>
                  <a:lnTo>
                    <a:pt x="2786914" y="0"/>
                  </a:lnTo>
                </a:path>
                <a:path w="4864734" h="1791335">
                  <a:moveTo>
                    <a:pt x="2753519" y="0"/>
                  </a:moveTo>
                  <a:lnTo>
                    <a:pt x="2720125" y="0"/>
                  </a:lnTo>
                </a:path>
                <a:path w="4864734" h="1791335">
                  <a:moveTo>
                    <a:pt x="2686730" y="0"/>
                  </a:moveTo>
                  <a:lnTo>
                    <a:pt x="2652324" y="0"/>
                  </a:lnTo>
                </a:path>
                <a:path w="4864734" h="1791335">
                  <a:moveTo>
                    <a:pt x="2618930" y="0"/>
                  </a:moveTo>
                  <a:lnTo>
                    <a:pt x="2569344" y="0"/>
                  </a:lnTo>
                  <a:lnTo>
                    <a:pt x="2569344" y="41490"/>
                  </a:lnTo>
                  <a:lnTo>
                    <a:pt x="2618930" y="41490"/>
                  </a:lnTo>
                </a:path>
                <a:path w="4864734" h="1791335">
                  <a:moveTo>
                    <a:pt x="2652324" y="41490"/>
                  </a:moveTo>
                  <a:lnTo>
                    <a:pt x="2686730" y="41490"/>
                  </a:lnTo>
                </a:path>
                <a:path w="4864734" h="1791335">
                  <a:moveTo>
                    <a:pt x="2720125" y="41490"/>
                  </a:moveTo>
                  <a:lnTo>
                    <a:pt x="2753519" y="41490"/>
                  </a:lnTo>
                </a:path>
                <a:path w="4864734" h="1791335">
                  <a:moveTo>
                    <a:pt x="2786914" y="41490"/>
                  </a:moveTo>
                  <a:lnTo>
                    <a:pt x="2821320" y="41490"/>
                  </a:lnTo>
                </a:path>
                <a:path w="4864734" h="1791335">
                  <a:moveTo>
                    <a:pt x="2854714" y="41490"/>
                  </a:moveTo>
                  <a:lnTo>
                    <a:pt x="2888109" y="41490"/>
                  </a:lnTo>
                </a:path>
                <a:path w="4864734" h="1791335">
                  <a:moveTo>
                    <a:pt x="2921503" y="41490"/>
                  </a:moveTo>
                  <a:lnTo>
                    <a:pt x="2955909" y="41490"/>
                  </a:lnTo>
                </a:path>
                <a:path w="4864734" h="1791335">
                  <a:moveTo>
                    <a:pt x="2989304" y="41490"/>
                  </a:moveTo>
                  <a:lnTo>
                    <a:pt x="3022698" y="41490"/>
                  </a:lnTo>
                </a:path>
                <a:path w="4864734" h="1791335">
                  <a:moveTo>
                    <a:pt x="3056093" y="41490"/>
                  </a:moveTo>
                  <a:lnTo>
                    <a:pt x="3106690" y="41490"/>
                  </a:lnTo>
                </a:path>
                <a:path w="4864734" h="1791335">
                  <a:moveTo>
                    <a:pt x="3148180" y="4047"/>
                  </a:moveTo>
                  <a:lnTo>
                    <a:pt x="3148180" y="0"/>
                  </a:lnTo>
                  <a:lnTo>
                    <a:pt x="3106690" y="0"/>
                  </a:lnTo>
                  <a:lnTo>
                    <a:pt x="3106690" y="4047"/>
                  </a:lnTo>
                  <a:lnTo>
                    <a:pt x="3148180" y="4047"/>
                  </a:lnTo>
                </a:path>
                <a:path w="4864734" h="1791335">
                  <a:moveTo>
                    <a:pt x="3685526" y="41490"/>
                  </a:moveTo>
                  <a:lnTo>
                    <a:pt x="3685526" y="0"/>
                  </a:lnTo>
                  <a:lnTo>
                    <a:pt x="3635941" y="0"/>
                  </a:lnTo>
                </a:path>
                <a:path w="4864734" h="1791335">
                  <a:moveTo>
                    <a:pt x="3601534" y="0"/>
                  </a:moveTo>
                  <a:lnTo>
                    <a:pt x="3568140" y="0"/>
                  </a:lnTo>
                </a:path>
                <a:path w="4864734" h="1791335">
                  <a:moveTo>
                    <a:pt x="3534746" y="0"/>
                  </a:moveTo>
                  <a:lnTo>
                    <a:pt x="3501351" y="0"/>
                  </a:lnTo>
                </a:path>
                <a:path w="4864734" h="1791335">
                  <a:moveTo>
                    <a:pt x="3466945" y="0"/>
                  </a:moveTo>
                  <a:lnTo>
                    <a:pt x="3433550" y="0"/>
                  </a:lnTo>
                </a:path>
                <a:path w="4864734" h="1791335">
                  <a:moveTo>
                    <a:pt x="3400156" y="0"/>
                  </a:moveTo>
                  <a:lnTo>
                    <a:pt x="3366762" y="0"/>
                  </a:lnTo>
                </a:path>
                <a:path w="4864734" h="1791335">
                  <a:moveTo>
                    <a:pt x="3332355" y="0"/>
                  </a:moveTo>
                  <a:lnTo>
                    <a:pt x="3298961" y="0"/>
                  </a:lnTo>
                </a:path>
                <a:path w="4864734" h="1791335">
                  <a:moveTo>
                    <a:pt x="3265567" y="0"/>
                  </a:moveTo>
                  <a:lnTo>
                    <a:pt x="3232172" y="0"/>
                  </a:lnTo>
                </a:path>
                <a:path w="4864734" h="1791335">
                  <a:moveTo>
                    <a:pt x="3197766" y="0"/>
                  </a:moveTo>
                  <a:lnTo>
                    <a:pt x="3148180" y="0"/>
                  </a:lnTo>
                  <a:lnTo>
                    <a:pt x="3148180" y="41490"/>
                  </a:lnTo>
                  <a:lnTo>
                    <a:pt x="3197766" y="41490"/>
                  </a:lnTo>
                </a:path>
                <a:path w="4864734" h="1791335">
                  <a:moveTo>
                    <a:pt x="3232172" y="41490"/>
                  </a:moveTo>
                  <a:lnTo>
                    <a:pt x="3265567" y="41490"/>
                  </a:lnTo>
                </a:path>
                <a:path w="4864734" h="1791335">
                  <a:moveTo>
                    <a:pt x="3298961" y="41490"/>
                  </a:moveTo>
                  <a:lnTo>
                    <a:pt x="3332355" y="41490"/>
                  </a:lnTo>
                </a:path>
                <a:path w="4864734" h="1791335">
                  <a:moveTo>
                    <a:pt x="3366762" y="41490"/>
                  </a:moveTo>
                  <a:lnTo>
                    <a:pt x="3400156" y="41490"/>
                  </a:lnTo>
                </a:path>
                <a:path w="4864734" h="1791335">
                  <a:moveTo>
                    <a:pt x="3433550" y="41490"/>
                  </a:moveTo>
                  <a:lnTo>
                    <a:pt x="3466945" y="41490"/>
                  </a:lnTo>
                </a:path>
                <a:path w="4864734" h="1791335">
                  <a:moveTo>
                    <a:pt x="3501351" y="41490"/>
                  </a:moveTo>
                  <a:lnTo>
                    <a:pt x="3534746" y="41490"/>
                  </a:lnTo>
                </a:path>
                <a:path w="4864734" h="1791335">
                  <a:moveTo>
                    <a:pt x="3568140" y="41490"/>
                  </a:moveTo>
                  <a:lnTo>
                    <a:pt x="3601534" y="41490"/>
                  </a:lnTo>
                </a:path>
                <a:path w="4864734" h="1791335">
                  <a:moveTo>
                    <a:pt x="3635941" y="41490"/>
                  </a:moveTo>
                  <a:lnTo>
                    <a:pt x="3685526" y="41490"/>
                  </a:lnTo>
                </a:path>
                <a:path w="4864734" h="1791335">
                  <a:moveTo>
                    <a:pt x="3727016" y="4047"/>
                  </a:moveTo>
                  <a:lnTo>
                    <a:pt x="3727016" y="0"/>
                  </a:lnTo>
                  <a:lnTo>
                    <a:pt x="3685526" y="0"/>
                  </a:lnTo>
                  <a:lnTo>
                    <a:pt x="3685526" y="4047"/>
                  </a:lnTo>
                  <a:lnTo>
                    <a:pt x="3727016" y="4047"/>
                  </a:lnTo>
                </a:path>
                <a:path w="4864734" h="1791335">
                  <a:moveTo>
                    <a:pt x="4264363" y="41490"/>
                  </a:moveTo>
                  <a:lnTo>
                    <a:pt x="4264363" y="0"/>
                  </a:lnTo>
                  <a:lnTo>
                    <a:pt x="4214777" y="0"/>
                  </a:lnTo>
                </a:path>
                <a:path w="4864734" h="1791335">
                  <a:moveTo>
                    <a:pt x="4181383" y="0"/>
                  </a:moveTo>
                  <a:lnTo>
                    <a:pt x="4146976" y="0"/>
                  </a:lnTo>
                </a:path>
                <a:path w="4864734" h="1791335">
                  <a:moveTo>
                    <a:pt x="4113582" y="0"/>
                  </a:moveTo>
                  <a:lnTo>
                    <a:pt x="4080187" y="0"/>
                  </a:lnTo>
                </a:path>
                <a:path w="4864734" h="1791335">
                  <a:moveTo>
                    <a:pt x="4046793" y="0"/>
                  </a:moveTo>
                  <a:lnTo>
                    <a:pt x="4012387" y="0"/>
                  </a:lnTo>
                </a:path>
                <a:path w="4864734" h="1791335">
                  <a:moveTo>
                    <a:pt x="3978992" y="0"/>
                  </a:moveTo>
                  <a:lnTo>
                    <a:pt x="3945598" y="0"/>
                  </a:lnTo>
                </a:path>
                <a:path w="4864734" h="1791335">
                  <a:moveTo>
                    <a:pt x="3912203" y="0"/>
                  </a:moveTo>
                  <a:lnTo>
                    <a:pt x="3877797" y="0"/>
                  </a:lnTo>
                </a:path>
                <a:path w="4864734" h="1791335">
                  <a:moveTo>
                    <a:pt x="3844403" y="0"/>
                  </a:moveTo>
                  <a:lnTo>
                    <a:pt x="3811008" y="0"/>
                  </a:lnTo>
                </a:path>
                <a:path w="4864734" h="1791335">
                  <a:moveTo>
                    <a:pt x="3777614" y="0"/>
                  </a:moveTo>
                  <a:lnTo>
                    <a:pt x="3727016" y="0"/>
                  </a:lnTo>
                  <a:lnTo>
                    <a:pt x="3727016" y="41490"/>
                  </a:lnTo>
                  <a:lnTo>
                    <a:pt x="3777614" y="41490"/>
                  </a:lnTo>
                </a:path>
                <a:path w="4864734" h="1791335">
                  <a:moveTo>
                    <a:pt x="3811008" y="41490"/>
                  </a:moveTo>
                  <a:lnTo>
                    <a:pt x="3844403" y="41490"/>
                  </a:lnTo>
                </a:path>
                <a:path w="4864734" h="1791335">
                  <a:moveTo>
                    <a:pt x="3877797" y="41490"/>
                  </a:moveTo>
                  <a:lnTo>
                    <a:pt x="3912203" y="41490"/>
                  </a:lnTo>
                </a:path>
                <a:path w="4864734" h="1791335">
                  <a:moveTo>
                    <a:pt x="3945598" y="41490"/>
                  </a:moveTo>
                  <a:lnTo>
                    <a:pt x="3978992" y="41490"/>
                  </a:lnTo>
                </a:path>
                <a:path w="4864734" h="1791335">
                  <a:moveTo>
                    <a:pt x="4012387" y="41490"/>
                  </a:moveTo>
                  <a:lnTo>
                    <a:pt x="4046793" y="41490"/>
                  </a:lnTo>
                </a:path>
                <a:path w="4864734" h="1791335">
                  <a:moveTo>
                    <a:pt x="4080187" y="41490"/>
                  </a:moveTo>
                  <a:lnTo>
                    <a:pt x="4113582" y="41490"/>
                  </a:lnTo>
                </a:path>
                <a:path w="4864734" h="1791335">
                  <a:moveTo>
                    <a:pt x="4146976" y="41490"/>
                  </a:moveTo>
                  <a:lnTo>
                    <a:pt x="4181383" y="41490"/>
                  </a:lnTo>
                </a:path>
                <a:path w="4864734" h="1791335">
                  <a:moveTo>
                    <a:pt x="4214777" y="41490"/>
                  </a:moveTo>
                  <a:lnTo>
                    <a:pt x="4264363" y="41490"/>
                  </a:lnTo>
                </a:path>
                <a:path w="4864734" h="1791335">
                  <a:moveTo>
                    <a:pt x="4305853" y="4047"/>
                  </a:moveTo>
                  <a:lnTo>
                    <a:pt x="4305853" y="0"/>
                  </a:lnTo>
                  <a:lnTo>
                    <a:pt x="4264363" y="0"/>
                  </a:lnTo>
                  <a:lnTo>
                    <a:pt x="4264363" y="4047"/>
                  </a:lnTo>
                  <a:lnTo>
                    <a:pt x="4305853" y="4047"/>
                  </a:lnTo>
                </a:path>
                <a:path w="4864734" h="1791335">
                  <a:moveTo>
                    <a:pt x="4864450" y="41490"/>
                  </a:moveTo>
                  <a:lnTo>
                    <a:pt x="4864450" y="0"/>
                  </a:lnTo>
                  <a:lnTo>
                    <a:pt x="4838139" y="0"/>
                  </a:lnTo>
                </a:path>
                <a:path w="4864734" h="1791335">
                  <a:moveTo>
                    <a:pt x="4803733" y="0"/>
                  </a:moveTo>
                  <a:lnTo>
                    <a:pt x="4770338" y="0"/>
                  </a:lnTo>
                </a:path>
                <a:path w="4864734" h="1791335">
                  <a:moveTo>
                    <a:pt x="4736944" y="0"/>
                  </a:moveTo>
                  <a:lnTo>
                    <a:pt x="4703549" y="0"/>
                  </a:lnTo>
                </a:path>
                <a:path w="4864734" h="1791335">
                  <a:moveTo>
                    <a:pt x="4669143" y="0"/>
                  </a:moveTo>
                  <a:lnTo>
                    <a:pt x="4635749" y="0"/>
                  </a:lnTo>
                </a:path>
                <a:path w="4864734" h="1791335">
                  <a:moveTo>
                    <a:pt x="4602354" y="0"/>
                  </a:moveTo>
                  <a:lnTo>
                    <a:pt x="4568960" y="0"/>
                  </a:lnTo>
                </a:path>
                <a:path w="4864734" h="1791335">
                  <a:moveTo>
                    <a:pt x="4534554" y="0"/>
                  </a:moveTo>
                  <a:lnTo>
                    <a:pt x="4501159" y="0"/>
                  </a:lnTo>
                </a:path>
                <a:path w="4864734" h="1791335">
                  <a:moveTo>
                    <a:pt x="4467765" y="0"/>
                  </a:moveTo>
                  <a:lnTo>
                    <a:pt x="4434370" y="0"/>
                  </a:lnTo>
                </a:path>
                <a:path w="4864734" h="1791335">
                  <a:moveTo>
                    <a:pt x="4399964" y="0"/>
                  </a:moveTo>
                  <a:lnTo>
                    <a:pt x="4366570" y="0"/>
                  </a:lnTo>
                </a:path>
                <a:path w="4864734" h="1791335">
                  <a:moveTo>
                    <a:pt x="4333175" y="0"/>
                  </a:moveTo>
                  <a:lnTo>
                    <a:pt x="4305853" y="0"/>
                  </a:lnTo>
                  <a:lnTo>
                    <a:pt x="4305853" y="41490"/>
                  </a:lnTo>
                  <a:lnTo>
                    <a:pt x="4333175" y="41490"/>
                  </a:lnTo>
                </a:path>
                <a:path w="4864734" h="1791335">
                  <a:moveTo>
                    <a:pt x="4366570" y="41490"/>
                  </a:moveTo>
                  <a:lnTo>
                    <a:pt x="4399964" y="41490"/>
                  </a:lnTo>
                </a:path>
                <a:path w="4864734" h="1791335">
                  <a:moveTo>
                    <a:pt x="4434370" y="41490"/>
                  </a:moveTo>
                  <a:lnTo>
                    <a:pt x="4467765" y="41490"/>
                  </a:lnTo>
                </a:path>
                <a:path w="4864734" h="1791335">
                  <a:moveTo>
                    <a:pt x="4501159" y="41490"/>
                  </a:moveTo>
                  <a:lnTo>
                    <a:pt x="4534554" y="41490"/>
                  </a:lnTo>
                </a:path>
                <a:path w="4864734" h="1791335">
                  <a:moveTo>
                    <a:pt x="4568960" y="41490"/>
                  </a:moveTo>
                  <a:lnTo>
                    <a:pt x="4602354" y="41490"/>
                  </a:lnTo>
                </a:path>
                <a:path w="4864734" h="1791335">
                  <a:moveTo>
                    <a:pt x="4635749" y="41490"/>
                  </a:moveTo>
                  <a:lnTo>
                    <a:pt x="4669143" y="41490"/>
                  </a:lnTo>
                </a:path>
                <a:path w="4864734" h="1791335">
                  <a:moveTo>
                    <a:pt x="4703549" y="41490"/>
                  </a:moveTo>
                  <a:lnTo>
                    <a:pt x="4736944" y="41490"/>
                  </a:lnTo>
                </a:path>
                <a:path w="4864734" h="1791335">
                  <a:moveTo>
                    <a:pt x="4770338" y="41490"/>
                  </a:moveTo>
                  <a:lnTo>
                    <a:pt x="4803733" y="41490"/>
                  </a:lnTo>
                </a:path>
                <a:path w="4864734" h="1791335">
                  <a:moveTo>
                    <a:pt x="4838139" y="41490"/>
                  </a:moveTo>
                  <a:lnTo>
                    <a:pt x="4864450" y="41490"/>
                  </a:lnTo>
                </a:path>
                <a:path w="4864734" h="1791335">
                  <a:moveTo>
                    <a:pt x="3421407" y="1526022"/>
                  </a:moveTo>
                  <a:lnTo>
                    <a:pt x="3421407" y="1567512"/>
                  </a:lnTo>
                  <a:lnTo>
                    <a:pt x="3374857" y="156751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7" name="object 1897"/>
            <p:cNvSpPr/>
            <p:nvPr/>
          </p:nvSpPr>
          <p:spPr>
            <a:xfrm>
              <a:off x="9821663" y="2872592"/>
              <a:ext cx="1311910" cy="0"/>
            </a:xfrm>
            <a:custGeom>
              <a:avLst/>
              <a:gdLst/>
              <a:ahLst/>
              <a:cxnLst/>
              <a:rect l="l" t="t" r="r" b="b"/>
              <a:pathLst>
                <a:path w="1311909" h="0">
                  <a:moveTo>
                    <a:pt x="0" y="0"/>
                  </a:moveTo>
                  <a:lnTo>
                    <a:pt x="1311488" y="0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8" name="object 1898"/>
            <p:cNvSpPr/>
            <p:nvPr/>
          </p:nvSpPr>
          <p:spPr>
            <a:xfrm>
              <a:off x="9740706" y="2831102"/>
              <a:ext cx="46990" cy="41910"/>
            </a:xfrm>
            <a:custGeom>
              <a:avLst/>
              <a:gdLst/>
              <a:ahLst/>
              <a:cxnLst/>
              <a:rect l="l" t="t" r="r" b="b"/>
              <a:pathLst>
                <a:path w="46990" h="41910">
                  <a:moveTo>
                    <a:pt x="46549" y="41490"/>
                  </a:moveTo>
                  <a:lnTo>
                    <a:pt x="0" y="41490"/>
                  </a:lnTo>
                  <a:lnTo>
                    <a:pt x="0" y="0"/>
                  </a:ln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9" name="object 1899"/>
            <p:cNvSpPr/>
            <p:nvPr/>
          </p:nvSpPr>
          <p:spPr>
            <a:xfrm>
              <a:off x="9821663" y="2831102"/>
              <a:ext cx="1392555" cy="0"/>
            </a:xfrm>
            <a:custGeom>
              <a:avLst/>
              <a:gdLst/>
              <a:ahLst/>
              <a:cxnLst/>
              <a:rect l="l" t="t" r="r" b="b"/>
              <a:pathLst>
                <a:path w="1392554" h="0">
                  <a:moveTo>
                    <a:pt x="0" y="0"/>
                  </a:moveTo>
                  <a:lnTo>
                    <a:pt x="1392445" y="0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0" name="object 1900"/>
            <p:cNvSpPr/>
            <p:nvPr/>
          </p:nvSpPr>
          <p:spPr>
            <a:xfrm>
              <a:off x="11167558" y="4130447"/>
              <a:ext cx="46990" cy="41910"/>
            </a:xfrm>
            <a:custGeom>
              <a:avLst/>
              <a:gdLst/>
              <a:ahLst/>
              <a:cxnLst/>
              <a:rect l="l" t="t" r="r" b="b"/>
              <a:pathLst>
                <a:path w="46990" h="41910">
                  <a:moveTo>
                    <a:pt x="46549" y="41490"/>
                  </a:moveTo>
                  <a:lnTo>
                    <a:pt x="4654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1" name="object 1901"/>
            <p:cNvSpPr/>
            <p:nvPr/>
          </p:nvSpPr>
          <p:spPr>
            <a:xfrm>
              <a:off x="9821663" y="4130447"/>
              <a:ext cx="1311910" cy="0"/>
            </a:xfrm>
            <a:custGeom>
              <a:avLst/>
              <a:gdLst/>
              <a:ahLst/>
              <a:cxnLst/>
              <a:rect l="l" t="t" r="r" b="b"/>
              <a:pathLst>
                <a:path w="1311909" h="0">
                  <a:moveTo>
                    <a:pt x="0" y="0"/>
                  </a:moveTo>
                  <a:lnTo>
                    <a:pt x="1311488" y="0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2" name="object 1902"/>
            <p:cNvSpPr/>
            <p:nvPr/>
          </p:nvSpPr>
          <p:spPr>
            <a:xfrm>
              <a:off x="9740706" y="4130447"/>
              <a:ext cx="46990" cy="41910"/>
            </a:xfrm>
            <a:custGeom>
              <a:avLst/>
              <a:gdLst/>
              <a:ahLst/>
              <a:cxnLst/>
              <a:rect l="l" t="t" r="r" b="b"/>
              <a:pathLst>
                <a:path w="46990" h="41910">
                  <a:moveTo>
                    <a:pt x="46549" y="0"/>
                  </a:moveTo>
                  <a:lnTo>
                    <a:pt x="0" y="0"/>
                  </a:lnTo>
                  <a:lnTo>
                    <a:pt x="0" y="41490"/>
                  </a:lnTo>
                  <a:lnTo>
                    <a:pt x="46549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3" name="object 1903"/>
            <p:cNvSpPr/>
            <p:nvPr/>
          </p:nvSpPr>
          <p:spPr>
            <a:xfrm>
              <a:off x="9782196" y="2872592"/>
              <a:ext cx="1431925" cy="1299845"/>
            </a:xfrm>
            <a:custGeom>
              <a:avLst/>
              <a:gdLst/>
              <a:ahLst/>
              <a:cxnLst/>
              <a:rect l="l" t="t" r="r" b="b"/>
              <a:pathLst>
                <a:path w="1431925" h="1299845">
                  <a:moveTo>
                    <a:pt x="39466" y="1299345"/>
                  </a:moveTo>
                  <a:lnTo>
                    <a:pt x="1431911" y="1299345"/>
                  </a:lnTo>
                </a:path>
                <a:path w="1431925" h="1299845">
                  <a:moveTo>
                    <a:pt x="0" y="0"/>
                  </a:moveTo>
                  <a:lnTo>
                    <a:pt x="0" y="1183983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4" name="object 1904"/>
            <p:cNvSpPr/>
            <p:nvPr/>
          </p:nvSpPr>
          <p:spPr>
            <a:xfrm>
              <a:off x="9740706" y="4089969"/>
              <a:ext cx="41910" cy="40640"/>
            </a:xfrm>
            <a:custGeom>
              <a:avLst/>
              <a:gdLst/>
              <a:ahLst/>
              <a:cxnLst/>
              <a:rect l="l" t="t" r="r" b="b"/>
              <a:pathLst>
                <a:path w="41909" h="40639">
                  <a:moveTo>
                    <a:pt x="41490" y="0"/>
                  </a:moveTo>
                  <a:lnTo>
                    <a:pt x="41490" y="40478"/>
                  </a:lnTo>
                  <a:lnTo>
                    <a:pt x="0" y="4047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5" name="object 1905"/>
            <p:cNvSpPr/>
            <p:nvPr/>
          </p:nvSpPr>
          <p:spPr>
            <a:xfrm>
              <a:off x="9740706" y="2946464"/>
              <a:ext cx="0" cy="1110615"/>
            </a:xfrm>
            <a:custGeom>
              <a:avLst/>
              <a:gdLst/>
              <a:ahLst/>
              <a:cxnLst/>
              <a:rect l="l" t="t" r="r" b="b"/>
              <a:pathLst>
                <a:path w="0" h="1110614">
                  <a:moveTo>
                    <a:pt x="0" y="0"/>
                  </a:moveTo>
                  <a:lnTo>
                    <a:pt x="0" y="1110110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6" name="object 1906"/>
            <p:cNvSpPr/>
            <p:nvPr/>
          </p:nvSpPr>
          <p:spPr>
            <a:xfrm>
              <a:off x="9740706" y="2872592"/>
              <a:ext cx="41910" cy="40640"/>
            </a:xfrm>
            <a:custGeom>
              <a:avLst/>
              <a:gdLst/>
              <a:ahLst/>
              <a:cxnLst/>
              <a:rect l="l" t="t" r="r" b="b"/>
              <a:pathLst>
                <a:path w="41909" h="40639">
                  <a:moveTo>
                    <a:pt x="0" y="40478"/>
                  </a:moveTo>
                  <a:lnTo>
                    <a:pt x="0" y="0"/>
                  </a:ln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7" name="object 1907"/>
            <p:cNvSpPr/>
            <p:nvPr/>
          </p:nvSpPr>
          <p:spPr>
            <a:xfrm>
              <a:off x="10261861" y="2872592"/>
              <a:ext cx="0" cy="1184275"/>
            </a:xfrm>
            <a:custGeom>
              <a:avLst/>
              <a:gdLst/>
              <a:ahLst/>
              <a:cxnLst/>
              <a:rect l="l" t="t" r="r" b="b"/>
              <a:pathLst>
                <a:path w="0" h="1184275">
                  <a:moveTo>
                    <a:pt x="0" y="0"/>
                  </a:moveTo>
                  <a:lnTo>
                    <a:pt x="0" y="1183983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8" name="object 1908"/>
            <p:cNvSpPr/>
            <p:nvPr/>
          </p:nvSpPr>
          <p:spPr>
            <a:xfrm>
              <a:off x="10221383" y="4089969"/>
              <a:ext cx="40640" cy="40640"/>
            </a:xfrm>
            <a:custGeom>
              <a:avLst/>
              <a:gdLst/>
              <a:ahLst/>
              <a:cxnLst/>
              <a:rect l="l" t="t" r="r" b="b"/>
              <a:pathLst>
                <a:path w="40640" h="40639">
                  <a:moveTo>
                    <a:pt x="40478" y="0"/>
                  </a:moveTo>
                  <a:lnTo>
                    <a:pt x="40478" y="40478"/>
                  </a:lnTo>
                  <a:lnTo>
                    <a:pt x="0" y="4047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9" name="object 1909"/>
            <p:cNvSpPr/>
            <p:nvPr/>
          </p:nvSpPr>
          <p:spPr>
            <a:xfrm>
              <a:off x="10221383" y="2946464"/>
              <a:ext cx="0" cy="1110615"/>
            </a:xfrm>
            <a:custGeom>
              <a:avLst/>
              <a:gdLst/>
              <a:ahLst/>
              <a:cxnLst/>
              <a:rect l="l" t="t" r="r" b="b"/>
              <a:pathLst>
                <a:path w="0" h="1110614">
                  <a:moveTo>
                    <a:pt x="0" y="0"/>
                  </a:moveTo>
                  <a:lnTo>
                    <a:pt x="0" y="1110110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0" name="object 1910"/>
            <p:cNvSpPr/>
            <p:nvPr/>
          </p:nvSpPr>
          <p:spPr>
            <a:xfrm>
              <a:off x="10221383" y="2872592"/>
              <a:ext cx="40640" cy="40640"/>
            </a:xfrm>
            <a:custGeom>
              <a:avLst/>
              <a:gdLst/>
              <a:ahLst/>
              <a:cxnLst/>
              <a:rect l="l" t="t" r="r" b="b"/>
              <a:pathLst>
                <a:path w="40640" h="40639">
                  <a:moveTo>
                    <a:pt x="0" y="40478"/>
                  </a:moveTo>
                  <a:lnTo>
                    <a:pt x="0" y="0"/>
                  </a:lnTo>
                  <a:lnTo>
                    <a:pt x="4047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1" name="object 1911"/>
            <p:cNvSpPr/>
            <p:nvPr/>
          </p:nvSpPr>
          <p:spPr>
            <a:xfrm>
              <a:off x="10733431" y="2872592"/>
              <a:ext cx="0" cy="1184275"/>
            </a:xfrm>
            <a:custGeom>
              <a:avLst/>
              <a:gdLst/>
              <a:ahLst/>
              <a:cxnLst/>
              <a:rect l="l" t="t" r="r" b="b"/>
              <a:pathLst>
                <a:path w="0" h="1184275">
                  <a:moveTo>
                    <a:pt x="0" y="0"/>
                  </a:moveTo>
                  <a:lnTo>
                    <a:pt x="0" y="1183983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2" name="object 1912"/>
            <p:cNvSpPr/>
            <p:nvPr/>
          </p:nvSpPr>
          <p:spPr>
            <a:xfrm>
              <a:off x="10692953" y="4089969"/>
              <a:ext cx="40640" cy="40640"/>
            </a:xfrm>
            <a:custGeom>
              <a:avLst/>
              <a:gdLst/>
              <a:ahLst/>
              <a:cxnLst/>
              <a:rect l="l" t="t" r="r" b="b"/>
              <a:pathLst>
                <a:path w="40640" h="40639">
                  <a:moveTo>
                    <a:pt x="40478" y="0"/>
                  </a:moveTo>
                  <a:lnTo>
                    <a:pt x="40478" y="40478"/>
                  </a:lnTo>
                  <a:lnTo>
                    <a:pt x="0" y="4047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3" name="object 1913"/>
            <p:cNvSpPr/>
            <p:nvPr/>
          </p:nvSpPr>
          <p:spPr>
            <a:xfrm>
              <a:off x="10692953" y="2946464"/>
              <a:ext cx="0" cy="1110615"/>
            </a:xfrm>
            <a:custGeom>
              <a:avLst/>
              <a:gdLst/>
              <a:ahLst/>
              <a:cxnLst/>
              <a:rect l="l" t="t" r="r" b="b"/>
              <a:pathLst>
                <a:path w="0" h="1110614">
                  <a:moveTo>
                    <a:pt x="0" y="0"/>
                  </a:moveTo>
                  <a:lnTo>
                    <a:pt x="0" y="1110110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4" name="object 1914"/>
            <p:cNvSpPr/>
            <p:nvPr/>
          </p:nvSpPr>
          <p:spPr>
            <a:xfrm>
              <a:off x="10692953" y="2872592"/>
              <a:ext cx="40640" cy="40640"/>
            </a:xfrm>
            <a:custGeom>
              <a:avLst/>
              <a:gdLst/>
              <a:ahLst/>
              <a:cxnLst/>
              <a:rect l="l" t="t" r="r" b="b"/>
              <a:pathLst>
                <a:path w="40640" h="40639">
                  <a:moveTo>
                    <a:pt x="0" y="40478"/>
                  </a:moveTo>
                  <a:lnTo>
                    <a:pt x="0" y="0"/>
                  </a:lnTo>
                  <a:lnTo>
                    <a:pt x="4047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5" name="object 1915"/>
            <p:cNvSpPr/>
            <p:nvPr/>
          </p:nvSpPr>
          <p:spPr>
            <a:xfrm>
              <a:off x="11172618" y="2946464"/>
              <a:ext cx="0" cy="1184275"/>
            </a:xfrm>
            <a:custGeom>
              <a:avLst/>
              <a:gdLst/>
              <a:ahLst/>
              <a:cxnLst/>
              <a:rect l="l" t="t" r="r" b="b"/>
              <a:pathLst>
                <a:path w="0" h="1184275">
                  <a:moveTo>
                    <a:pt x="0" y="0"/>
                  </a:moveTo>
                  <a:lnTo>
                    <a:pt x="0" y="1183983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6" name="object 1916"/>
            <p:cNvSpPr/>
            <p:nvPr/>
          </p:nvSpPr>
          <p:spPr>
            <a:xfrm>
              <a:off x="11172618" y="2872592"/>
              <a:ext cx="41910" cy="40640"/>
            </a:xfrm>
            <a:custGeom>
              <a:avLst/>
              <a:gdLst/>
              <a:ahLst/>
              <a:cxnLst/>
              <a:rect l="l" t="t" r="r" b="b"/>
              <a:pathLst>
                <a:path w="41909" h="40639">
                  <a:moveTo>
                    <a:pt x="0" y="40478"/>
                  </a:moveTo>
                  <a:lnTo>
                    <a:pt x="0" y="0"/>
                  </a:lnTo>
                  <a:lnTo>
                    <a:pt x="41490" y="0"/>
                  </a:lnTo>
                  <a:lnTo>
                    <a:pt x="41490" y="4047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7" name="object 1917"/>
            <p:cNvSpPr/>
            <p:nvPr/>
          </p:nvSpPr>
          <p:spPr>
            <a:xfrm>
              <a:off x="11214108" y="2946464"/>
              <a:ext cx="0" cy="1110615"/>
            </a:xfrm>
            <a:custGeom>
              <a:avLst/>
              <a:gdLst/>
              <a:ahLst/>
              <a:cxnLst/>
              <a:rect l="l" t="t" r="r" b="b"/>
              <a:pathLst>
                <a:path w="0" h="1110614">
                  <a:moveTo>
                    <a:pt x="0" y="0"/>
                  </a:moveTo>
                  <a:lnTo>
                    <a:pt x="0" y="1110110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8" name="object 1918"/>
            <p:cNvSpPr/>
            <p:nvPr/>
          </p:nvSpPr>
          <p:spPr>
            <a:xfrm>
              <a:off x="7813951" y="2504242"/>
              <a:ext cx="3400425" cy="1668145"/>
            </a:xfrm>
            <a:custGeom>
              <a:avLst/>
              <a:gdLst/>
              <a:ahLst/>
              <a:cxnLst/>
              <a:rect l="l" t="t" r="r" b="b"/>
              <a:pathLst>
                <a:path w="3400425" h="1668145">
                  <a:moveTo>
                    <a:pt x="3400156" y="1585727"/>
                  </a:moveTo>
                  <a:lnTo>
                    <a:pt x="3400156" y="1626205"/>
                  </a:lnTo>
                  <a:lnTo>
                    <a:pt x="3358666" y="1626205"/>
                  </a:lnTo>
                </a:path>
                <a:path w="3400425" h="1668145">
                  <a:moveTo>
                    <a:pt x="3241280" y="1626205"/>
                  </a:moveTo>
                  <a:lnTo>
                    <a:pt x="3241280" y="1667695"/>
                  </a:lnTo>
                </a:path>
                <a:path w="3400425" h="1668145">
                  <a:moveTo>
                    <a:pt x="3041925" y="1667695"/>
                  </a:moveTo>
                  <a:lnTo>
                    <a:pt x="3041925" y="1626205"/>
                  </a:lnTo>
                </a:path>
                <a:path w="3400425" h="1668145">
                  <a:moveTo>
                    <a:pt x="2562260" y="1667695"/>
                  </a:moveTo>
                  <a:lnTo>
                    <a:pt x="2562260" y="1626205"/>
                  </a:lnTo>
                </a:path>
                <a:path w="3400425" h="1668145">
                  <a:moveTo>
                    <a:pt x="2760603" y="1667695"/>
                  </a:moveTo>
                  <a:lnTo>
                    <a:pt x="2760603" y="1626205"/>
                  </a:lnTo>
                </a:path>
                <a:path w="3400425" h="1668145">
                  <a:moveTo>
                    <a:pt x="2562260" y="368350"/>
                  </a:moveTo>
                  <a:lnTo>
                    <a:pt x="2562260" y="326860"/>
                  </a:lnTo>
                </a:path>
                <a:path w="3400425" h="1668145">
                  <a:moveTo>
                    <a:pt x="2760603" y="368350"/>
                  </a:moveTo>
                  <a:lnTo>
                    <a:pt x="2760603" y="326860"/>
                  </a:lnTo>
                </a:path>
                <a:path w="3400425" h="1668145">
                  <a:moveTo>
                    <a:pt x="2562260" y="348111"/>
                  </a:moveTo>
                  <a:lnTo>
                    <a:pt x="2760603" y="348111"/>
                  </a:lnTo>
                </a:path>
                <a:path w="3400425" h="1668145">
                  <a:moveTo>
                    <a:pt x="2562260" y="1646444"/>
                  </a:moveTo>
                  <a:lnTo>
                    <a:pt x="2760603" y="1646444"/>
                  </a:lnTo>
                </a:path>
                <a:path w="3400425" h="1668145">
                  <a:moveTo>
                    <a:pt x="3041925" y="1646444"/>
                  </a:moveTo>
                  <a:lnTo>
                    <a:pt x="3241280" y="1646444"/>
                  </a:lnTo>
                </a:path>
                <a:path w="3400425" h="1668145">
                  <a:moveTo>
                    <a:pt x="0" y="0"/>
                  </a:moveTo>
                  <a:lnTo>
                    <a:pt x="0" y="5919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9" name="object 1919"/>
            <p:cNvSpPr/>
            <p:nvPr/>
          </p:nvSpPr>
          <p:spPr>
            <a:xfrm>
              <a:off x="8603273" y="2300839"/>
              <a:ext cx="0" cy="117475"/>
            </a:xfrm>
            <a:custGeom>
              <a:avLst/>
              <a:gdLst/>
              <a:ahLst/>
              <a:cxnLst/>
              <a:rect l="l" t="t" r="r" b="b"/>
              <a:pathLst>
                <a:path w="0" h="117475">
                  <a:moveTo>
                    <a:pt x="0" y="0"/>
                  </a:moveTo>
                  <a:lnTo>
                    <a:pt x="0" y="11738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0" name="object 1920"/>
            <p:cNvSpPr/>
            <p:nvPr/>
          </p:nvSpPr>
          <p:spPr>
            <a:xfrm>
              <a:off x="7850381" y="2300839"/>
              <a:ext cx="4228465" cy="1051560"/>
            </a:xfrm>
            <a:custGeom>
              <a:avLst/>
              <a:gdLst/>
              <a:ahLst/>
              <a:cxnLst/>
              <a:rect l="l" t="t" r="r" b="b"/>
              <a:pathLst>
                <a:path w="4228465" h="1051560">
                  <a:moveTo>
                    <a:pt x="4227932" y="0"/>
                  </a:moveTo>
                  <a:lnTo>
                    <a:pt x="4227932" y="117386"/>
                  </a:lnTo>
                </a:path>
                <a:path w="4228465" h="1051560">
                  <a:moveTo>
                    <a:pt x="0" y="836883"/>
                  </a:moveTo>
                  <a:lnTo>
                    <a:pt x="0" y="1035226"/>
                  </a:lnTo>
                </a:path>
                <a:path w="4228465" h="1051560">
                  <a:moveTo>
                    <a:pt x="893553" y="853075"/>
                  </a:moveTo>
                  <a:lnTo>
                    <a:pt x="893553" y="105141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1" name="object 1921"/>
            <p:cNvSpPr/>
            <p:nvPr/>
          </p:nvSpPr>
          <p:spPr>
            <a:xfrm>
              <a:off x="8603273" y="4584813"/>
              <a:ext cx="3475354" cy="117475"/>
            </a:xfrm>
            <a:custGeom>
              <a:avLst/>
              <a:gdLst/>
              <a:ahLst/>
              <a:cxnLst/>
              <a:rect l="l" t="t" r="r" b="b"/>
              <a:pathLst>
                <a:path w="3475354" h="117475">
                  <a:moveTo>
                    <a:pt x="0" y="0"/>
                  </a:moveTo>
                  <a:lnTo>
                    <a:pt x="0" y="117386"/>
                  </a:lnTo>
                </a:path>
                <a:path w="3475354" h="117475">
                  <a:moveTo>
                    <a:pt x="3475041" y="117386"/>
                  </a:moveTo>
                  <a:lnTo>
                    <a:pt x="347504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2" name="object 1922"/>
            <p:cNvSpPr/>
            <p:nvPr/>
          </p:nvSpPr>
          <p:spPr>
            <a:xfrm>
              <a:off x="8743934" y="3666974"/>
              <a:ext cx="0" cy="198755"/>
            </a:xfrm>
            <a:custGeom>
              <a:avLst/>
              <a:gdLst/>
              <a:ahLst/>
              <a:cxnLst/>
              <a:rect l="l" t="t" r="r" b="b"/>
              <a:pathLst>
                <a:path w="0" h="198754">
                  <a:moveTo>
                    <a:pt x="0" y="19834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3" name="object 1923"/>
            <p:cNvSpPr/>
            <p:nvPr/>
          </p:nvSpPr>
          <p:spPr>
            <a:xfrm>
              <a:off x="7698589" y="1115844"/>
              <a:ext cx="5284470" cy="4771390"/>
            </a:xfrm>
            <a:custGeom>
              <a:avLst/>
              <a:gdLst/>
              <a:ahLst/>
              <a:cxnLst/>
              <a:rect l="l" t="t" r="r" b="b"/>
              <a:pathLst>
                <a:path w="5284470" h="4771390">
                  <a:moveTo>
                    <a:pt x="0" y="0"/>
                  </a:moveTo>
                  <a:lnTo>
                    <a:pt x="5284410" y="0"/>
                  </a:lnTo>
                  <a:lnTo>
                    <a:pt x="5284410" y="4771350"/>
                  </a:lnTo>
                  <a:lnTo>
                    <a:pt x="0" y="477135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924" name="object 192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415556" y="1503928"/>
              <a:ext cx="109290" cy="109290"/>
            </a:xfrm>
            <a:prstGeom prst="rect">
              <a:avLst/>
            </a:prstGeom>
          </p:spPr>
        </p:pic>
        <p:pic>
          <p:nvPicPr>
            <p:cNvPr id="1925" name="object 192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415556" y="1235760"/>
              <a:ext cx="109290" cy="109290"/>
            </a:xfrm>
            <a:prstGeom prst="rect">
              <a:avLst/>
            </a:prstGeom>
          </p:spPr>
        </p:pic>
        <p:pic>
          <p:nvPicPr>
            <p:cNvPr id="1926" name="object 192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683723" y="1503928"/>
              <a:ext cx="109290" cy="109290"/>
            </a:xfrm>
            <a:prstGeom prst="rect">
              <a:avLst/>
            </a:prstGeom>
          </p:spPr>
        </p:pic>
        <p:pic>
          <p:nvPicPr>
            <p:cNvPr id="1927" name="object 192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683723" y="1235760"/>
              <a:ext cx="109290" cy="109290"/>
            </a:xfrm>
            <a:prstGeom prst="rect">
              <a:avLst/>
            </a:prstGeom>
          </p:spPr>
        </p:pic>
        <p:sp>
          <p:nvSpPr>
            <p:cNvPr id="1928" name="object 1928"/>
            <p:cNvSpPr/>
            <p:nvPr/>
          </p:nvSpPr>
          <p:spPr>
            <a:xfrm>
              <a:off x="8393799" y="1215015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70" h="420369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3175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929" name="object 192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994392" y="1503928"/>
              <a:ext cx="109290" cy="109290"/>
            </a:xfrm>
            <a:prstGeom prst="rect">
              <a:avLst/>
            </a:prstGeom>
          </p:spPr>
        </p:pic>
        <p:pic>
          <p:nvPicPr>
            <p:cNvPr id="1930" name="object 193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994392" y="1235760"/>
              <a:ext cx="109290" cy="109290"/>
            </a:xfrm>
            <a:prstGeom prst="rect">
              <a:avLst/>
            </a:prstGeom>
          </p:spPr>
        </p:pic>
        <p:pic>
          <p:nvPicPr>
            <p:cNvPr id="1931" name="object 193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262559" y="1503928"/>
              <a:ext cx="109290" cy="109290"/>
            </a:xfrm>
            <a:prstGeom prst="rect">
              <a:avLst/>
            </a:prstGeom>
          </p:spPr>
        </p:pic>
        <p:pic>
          <p:nvPicPr>
            <p:cNvPr id="1932" name="object 193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262559" y="1235760"/>
              <a:ext cx="109290" cy="109290"/>
            </a:xfrm>
            <a:prstGeom prst="rect">
              <a:avLst/>
            </a:prstGeom>
          </p:spPr>
        </p:pic>
        <p:sp>
          <p:nvSpPr>
            <p:cNvPr id="1933" name="object 1933"/>
            <p:cNvSpPr/>
            <p:nvPr/>
          </p:nvSpPr>
          <p:spPr>
            <a:xfrm>
              <a:off x="8972635" y="1215015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70" h="420369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3175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934" name="object 193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573229" y="1503928"/>
              <a:ext cx="109290" cy="109290"/>
            </a:xfrm>
            <a:prstGeom prst="rect">
              <a:avLst/>
            </a:prstGeom>
          </p:spPr>
        </p:pic>
        <p:pic>
          <p:nvPicPr>
            <p:cNvPr id="1935" name="object 193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573229" y="1235760"/>
              <a:ext cx="109290" cy="109290"/>
            </a:xfrm>
            <a:prstGeom prst="rect">
              <a:avLst/>
            </a:prstGeom>
          </p:spPr>
        </p:pic>
        <p:pic>
          <p:nvPicPr>
            <p:cNvPr id="1936" name="object 193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841395" y="1503928"/>
              <a:ext cx="109290" cy="109290"/>
            </a:xfrm>
            <a:prstGeom prst="rect">
              <a:avLst/>
            </a:prstGeom>
          </p:spPr>
        </p:pic>
        <p:pic>
          <p:nvPicPr>
            <p:cNvPr id="1937" name="object 193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841395" y="1235760"/>
              <a:ext cx="109290" cy="109290"/>
            </a:xfrm>
            <a:prstGeom prst="rect">
              <a:avLst/>
            </a:prstGeom>
          </p:spPr>
        </p:pic>
        <p:sp>
          <p:nvSpPr>
            <p:cNvPr id="1938" name="object 1938"/>
            <p:cNvSpPr/>
            <p:nvPr/>
          </p:nvSpPr>
          <p:spPr>
            <a:xfrm>
              <a:off x="9551472" y="1215015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70" h="420369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3175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939" name="object 193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53077" y="1503928"/>
              <a:ext cx="109290" cy="109290"/>
            </a:xfrm>
            <a:prstGeom prst="rect">
              <a:avLst/>
            </a:prstGeom>
          </p:spPr>
        </p:pic>
        <p:pic>
          <p:nvPicPr>
            <p:cNvPr id="1940" name="object 194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53077" y="1235760"/>
              <a:ext cx="109290" cy="109290"/>
            </a:xfrm>
            <a:prstGeom prst="rect">
              <a:avLst/>
            </a:prstGeom>
          </p:spPr>
        </p:pic>
        <p:pic>
          <p:nvPicPr>
            <p:cNvPr id="1941" name="object 194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421244" y="1503928"/>
              <a:ext cx="109290" cy="109290"/>
            </a:xfrm>
            <a:prstGeom prst="rect">
              <a:avLst/>
            </a:prstGeom>
          </p:spPr>
        </p:pic>
        <p:pic>
          <p:nvPicPr>
            <p:cNvPr id="1942" name="object 194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421244" y="1235760"/>
              <a:ext cx="109290" cy="109290"/>
            </a:xfrm>
            <a:prstGeom prst="rect">
              <a:avLst/>
            </a:prstGeom>
          </p:spPr>
        </p:pic>
        <p:sp>
          <p:nvSpPr>
            <p:cNvPr id="1943" name="object 1943"/>
            <p:cNvSpPr/>
            <p:nvPr/>
          </p:nvSpPr>
          <p:spPr>
            <a:xfrm>
              <a:off x="10130308" y="1215015"/>
              <a:ext cx="421005" cy="420370"/>
            </a:xfrm>
            <a:custGeom>
              <a:avLst/>
              <a:gdLst/>
              <a:ahLst/>
              <a:cxnLst/>
              <a:rect l="l" t="t" r="r" b="b"/>
              <a:pathLst>
                <a:path w="421004" h="420369">
                  <a:moveTo>
                    <a:pt x="420971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20971" y="0"/>
                  </a:lnTo>
                  <a:lnTo>
                    <a:pt x="420971" y="419959"/>
                  </a:lnTo>
                </a:path>
              </a:pathLst>
            </a:custGeom>
            <a:ln w="3175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944" name="object 194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731913" y="1503928"/>
              <a:ext cx="109290" cy="109290"/>
            </a:xfrm>
            <a:prstGeom prst="rect">
              <a:avLst/>
            </a:prstGeom>
          </p:spPr>
        </p:pic>
        <p:pic>
          <p:nvPicPr>
            <p:cNvPr id="1945" name="object 194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731913" y="1235760"/>
              <a:ext cx="109290" cy="109290"/>
            </a:xfrm>
            <a:prstGeom prst="rect">
              <a:avLst/>
            </a:prstGeom>
          </p:spPr>
        </p:pic>
        <p:pic>
          <p:nvPicPr>
            <p:cNvPr id="1946" name="object 194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000080" y="1503928"/>
              <a:ext cx="109290" cy="109290"/>
            </a:xfrm>
            <a:prstGeom prst="rect">
              <a:avLst/>
            </a:prstGeom>
          </p:spPr>
        </p:pic>
        <p:pic>
          <p:nvPicPr>
            <p:cNvPr id="1947" name="object 194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000080" y="1235760"/>
              <a:ext cx="109290" cy="109290"/>
            </a:xfrm>
            <a:prstGeom prst="rect">
              <a:avLst/>
            </a:prstGeom>
          </p:spPr>
        </p:pic>
        <p:sp>
          <p:nvSpPr>
            <p:cNvPr id="1948" name="object 1948"/>
            <p:cNvSpPr/>
            <p:nvPr/>
          </p:nvSpPr>
          <p:spPr>
            <a:xfrm>
              <a:off x="10710156" y="1215015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70" h="420369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3175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949" name="object 194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310749" y="1503928"/>
              <a:ext cx="109290" cy="109290"/>
            </a:xfrm>
            <a:prstGeom prst="rect">
              <a:avLst/>
            </a:prstGeom>
          </p:spPr>
        </p:pic>
        <p:pic>
          <p:nvPicPr>
            <p:cNvPr id="1950" name="object 195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310749" y="1235760"/>
              <a:ext cx="109290" cy="109290"/>
            </a:xfrm>
            <a:prstGeom prst="rect">
              <a:avLst/>
            </a:prstGeom>
          </p:spPr>
        </p:pic>
        <p:pic>
          <p:nvPicPr>
            <p:cNvPr id="1951" name="object 195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578916" y="1503928"/>
              <a:ext cx="109290" cy="109290"/>
            </a:xfrm>
            <a:prstGeom prst="rect">
              <a:avLst/>
            </a:prstGeom>
          </p:spPr>
        </p:pic>
        <p:pic>
          <p:nvPicPr>
            <p:cNvPr id="1952" name="object 195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578916" y="1235760"/>
              <a:ext cx="109290" cy="109290"/>
            </a:xfrm>
            <a:prstGeom prst="rect">
              <a:avLst/>
            </a:prstGeom>
          </p:spPr>
        </p:pic>
        <p:sp>
          <p:nvSpPr>
            <p:cNvPr id="1953" name="object 1953"/>
            <p:cNvSpPr/>
            <p:nvPr/>
          </p:nvSpPr>
          <p:spPr>
            <a:xfrm>
              <a:off x="11288992" y="1215015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70" h="420369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3175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954" name="object 195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1889585" y="1503928"/>
              <a:ext cx="109290" cy="109290"/>
            </a:xfrm>
            <a:prstGeom prst="rect">
              <a:avLst/>
            </a:prstGeom>
          </p:spPr>
        </p:pic>
        <p:pic>
          <p:nvPicPr>
            <p:cNvPr id="1955" name="object 195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1889585" y="1235760"/>
              <a:ext cx="109290" cy="109290"/>
            </a:xfrm>
            <a:prstGeom prst="rect">
              <a:avLst/>
            </a:prstGeom>
          </p:spPr>
        </p:pic>
        <p:pic>
          <p:nvPicPr>
            <p:cNvPr id="1956" name="object 195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157752" y="1503928"/>
              <a:ext cx="109290" cy="109290"/>
            </a:xfrm>
            <a:prstGeom prst="rect">
              <a:avLst/>
            </a:prstGeom>
          </p:spPr>
        </p:pic>
        <p:pic>
          <p:nvPicPr>
            <p:cNvPr id="1957" name="object 195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157752" y="1235760"/>
              <a:ext cx="109290" cy="109290"/>
            </a:xfrm>
            <a:prstGeom prst="rect">
              <a:avLst/>
            </a:prstGeom>
          </p:spPr>
        </p:pic>
        <p:sp>
          <p:nvSpPr>
            <p:cNvPr id="1958" name="object 1958"/>
            <p:cNvSpPr/>
            <p:nvPr/>
          </p:nvSpPr>
          <p:spPr>
            <a:xfrm>
              <a:off x="11867828" y="1215015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70" h="420369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3175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959" name="object 195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720346" y="1404756"/>
              <a:ext cx="109290" cy="109290"/>
            </a:xfrm>
            <a:prstGeom prst="rect">
              <a:avLst/>
            </a:prstGeom>
          </p:spPr>
        </p:pic>
        <p:pic>
          <p:nvPicPr>
            <p:cNvPr id="1960" name="object 196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720346" y="1136589"/>
              <a:ext cx="109290" cy="109290"/>
            </a:xfrm>
            <a:prstGeom prst="rect">
              <a:avLst/>
            </a:prstGeom>
          </p:spPr>
        </p:pic>
        <p:pic>
          <p:nvPicPr>
            <p:cNvPr id="1961" name="object 196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988513" y="1404756"/>
              <a:ext cx="109290" cy="109290"/>
            </a:xfrm>
            <a:prstGeom prst="rect">
              <a:avLst/>
            </a:prstGeom>
          </p:spPr>
        </p:pic>
        <p:pic>
          <p:nvPicPr>
            <p:cNvPr id="1962" name="object 196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988513" y="1136589"/>
              <a:ext cx="109290" cy="109290"/>
            </a:xfrm>
            <a:prstGeom prst="rect">
              <a:avLst/>
            </a:prstGeom>
          </p:spPr>
        </p:pic>
        <p:sp>
          <p:nvSpPr>
            <p:cNvPr id="1963" name="object 1963"/>
            <p:cNvSpPr/>
            <p:nvPr/>
          </p:nvSpPr>
          <p:spPr>
            <a:xfrm>
              <a:off x="7698589" y="1115844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70" h="420369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3175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964" name="object 196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720346" y="1983592"/>
              <a:ext cx="109290" cy="109290"/>
            </a:xfrm>
            <a:prstGeom prst="rect">
              <a:avLst/>
            </a:prstGeom>
          </p:spPr>
        </p:pic>
        <p:pic>
          <p:nvPicPr>
            <p:cNvPr id="1965" name="object 196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720346" y="1715425"/>
              <a:ext cx="109290" cy="109290"/>
            </a:xfrm>
            <a:prstGeom prst="rect">
              <a:avLst/>
            </a:prstGeom>
          </p:spPr>
        </p:pic>
        <p:pic>
          <p:nvPicPr>
            <p:cNvPr id="1966" name="object 196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988513" y="1983592"/>
              <a:ext cx="109290" cy="109290"/>
            </a:xfrm>
            <a:prstGeom prst="rect">
              <a:avLst/>
            </a:prstGeom>
          </p:spPr>
        </p:pic>
        <p:pic>
          <p:nvPicPr>
            <p:cNvPr id="1967" name="object 196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988513" y="1715425"/>
              <a:ext cx="109290" cy="109290"/>
            </a:xfrm>
            <a:prstGeom prst="rect">
              <a:avLst/>
            </a:prstGeom>
          </p:spPr>
        </p:pic>
        <p:sp>
          <p:nvSpPr>
            <p:cNvPr id="1968" name="object 1968"/>
            <p:cNvSpPr/>
            <p:nvPr/>
          </p:nvSpPr>
          <p:spPr>
            <a:xfrm>
              <a:off x="7698589" y="1694680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70" h="420369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3175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969" name="object 196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720346" y="2562429"/>
              <a:ext cx="109290" cy="109290"/>
            </a:xfrm>
            <a:prstGeom prst="rect">
              <a:avLst/>
            </a:prstGeom>
          </p:spPr>
        </p:pic>
        <p:pic>
          <p:nvPicPr>
            <p:cNvPr id="1970" name="object 197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720346" y="2295274"/>
              <a:ext cx="109290" cy="109290"/>
            </a:xfrm>
            <a:prstGeom prst="rect">
              <a:avLst/>
            </a:prstGeom>
          </p:spPr>
        </p:pic>
        <p:pic>
          <p:nvPicPr>
            <p:cNvPr id="1971" name="object 197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988513" y="2562429"/>
              <a:ext cx="109290" cy="109290"/>
            </a:xfrm>
            <a:prstGeom prst="rect">
              <a:avLst/>
            </a:prstGeom>
          </p:spPr>
        </p:pic>
        <p:pic>
          <p:nvPicPr>
            <p:cNvPr id="1972" name="object 197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988513" y="2295274"/>
              <a:ext cx="109290" cy="109290"/>
            </a:xfrm>
            <a:prstGeom prst="rect">
              <a:avLst/>
            </a:prstGeom>
          </p:spPr>
        </p:pic>
        <p:sp>
          <p:nvSpPr>
            <p:cNvPr id="1973" name="object 1973"/>
            <p:cNvSpPr/>
            <p:nvPr/>
          </p:nvSpPr>
          <p:spPr>
            <a:xfrm>
              <a:off x="7698589" y="2273517"/>
              <a:ext cx="420370" cy="421005"/>
            </a:xfrm>
            <a:custGeom>
              <a:avLst/>
              <a:gdLst/>
              <a:ahLst/>
              <a:cxnLst/>
              <a:rect l="l" t="t" r="r" b="b"/>
              <a:pathLst>
                <a:path w="420370" h="421005">
                  <a:moveTo>
                    <a:pt x="419959" y="420971"/>
                  </a:moveTo>
                  <a:lnTo>
                    <a:pt x="0" y="420971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20971"/>
                  </a:lnTo>
                </a:path>
              </a:pathLst>
            </a:custGeom>
            <a:ln w="3175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974" name="object 197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720346" y="4598475"/>
              <a:ext cx="109290" cy="109290"/>
            </a:xfrm>
            <a:prstGeom prst="rect">
              <a:avLst/>
            </a:prstGeom>
          </p:spPr>
        </p:pic>
        <p:pic>
          <p:nvPicPr>
            <p:cNvPr id="1975" name="object 197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720346" y="4330308"/>
              <a:ext cx="109290" cy="109290"/>
            </a:xfrm>
            <a:prstGeom prst="rect">
              <a:avLst/>
            </a:prstGeom>
          </p:spPr>
        </p:pic>
        <p:pic>
          <p:nvPicPr>
            <p:cNvPr id="1976" name="object 197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988513" y="4598475"/>
              <a:ext cx="109290" cy="109290"/>
            </a:xfrm>
            <a:prstGeom prst="rect">
              <a:avLst/>
            </a:prstGeom>
          </p:spPr>
        </p:pic>
        <p:pic>
          <p:nvPicPr>
            <p:cNvPr id="1977" name="object 197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988513" y="4330308"/>
              <a:ext cx="109290" cy="109290"/>
            </a:xfrm>
            <a:prstGeom prst="rect">
              <a:avLst/>
            </a:prstGeom>
          </p:spPr>
        </p:pic>
        <p:sp>
          <p:nvSpPr>
            <p:cNvPr id="1978" name="object 1978"/>
            <p:cNvSpPr/>
            <p:nvPr/>
          </p:nvSpPr>
          <p:spPr>
            <a:xfrm>
              <a:off x="7698589" y="4308551"/>
              <a:ext cx="420370" cy="421005"/>
            </a:xfrm>
            <a:custGeom>
              <a:avLst/>
              <a:gdLst/>
              <a:ahLst/>
              <a:cxnLst/>
              <a:rect l="l" t="t" r="r" b="b"/>
              <a:pathLst>
                <a:path w="420370" h="421004">
                  <a:moveTo>
                    <a:pt x="419959" y="420971"/>
                  </a:moveTo>
                  <a:lnTo>
                    <a:pt x="0" y="420971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20971"/>
                  </a:lnTo>
                </a:path>
              </a:pathLst>
            </a:custGeom>
            <a:ln w="3175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979" name="object 197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720346" y="5177311"/>
              <a:ext cx="109290" cy="109290"/>
            </a:xfrm>
            <a:prstGeom prst="rect">
              <a:avLst/>
            </a:prstGeom>
          </p:spPr>
        </p:pic>
        <p:pic>
          <p:nvPicPr>
            <p:cNvPr id="1980" name="object 198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720346" y="4909144"/>
              <a:ext cx="109290" cy="109290"/>
            </a:xfrm>
            <a:prstGeom prst="rect">
              <a:avLst/>
            </a:prstGeom>
          </p:spPr>
        </p:pic>
        <p:pic>
          <p:nvPicPr>
            <p:cNvPr id="1981" name="object 198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988513" y="5177311"/>
              <a:ext cx="109290" cy="109290"/>
            </a:xfrm>
            <a:prstGeom prst="rect">
              <a:avLst/>
            </a:prstGeom>
          </p:spPr>
        </p:pic>
        <p:pic>
          <p:nvPicPr>
            <p:cNvPr id="1982" name="object 198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988513" y="4909144"/>
              <a:ext cx="109290" cy="109290"/>
            </a:xfrm>
            <a:prstGeom prst="rect">
              <a:avLst/>
            </a:prstGeom>
          </p:spPr>
        </p:pic>
        <p:sp>
          <p:nvSpPr>
            <p:cNvPr id="1983" name="object 1983"/>
            <p:cNvSpPr/>
            <p:nvPr/>
          </p:nvSpPr>
          <p:spPr>
            <a:xfrm>
              <a:off x="7698589" y="4888399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70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3175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984" name="object 198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720346" y="5756147"/>
              <a:ext cx="109290" cy="109290"/>
            </a:xfrm>
            <a:prstGeom prst="rect">
              <a:avLst/>
            </a:prstGeom>
          </p:spPr>
        </p:pic>
        <p:pic>
          <p:nvPicPr>
            <p:cNvPr id="1985" name="object 198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720346" y="5487980"/>
              <a:ext cx="109290" cy="109290"/>
            </a:xfrm>
            <a:prstGeom prst="rect">
              <a:avLst/>
            </a:prstGeom>
          </p:spPr>
        </p:pic>
        <p:pic>
          <p:nvPicPr>
            <p:cNvPr id="1986" name="object 198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988513" y="5756147"/>
              <a:ext cx="109290" cy="109290"/>
            </a:xfrm>
            <a:prstGeom prst="rect">
              <a:avLst/>
            </a:prstGeom>
          </p:spPr>
        </p:pic>
        <p:pic>
          <p:nvPicPr>
            <p:cNvPr id="1987" name="object 198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988513" y="5487980"/>
              <a:ext cx="109290" cy="109290"/>
            </a:xfrm>
            <a:prstGeom prst="rect">
              <a:avLst/>
            </a:prstGeom>
          </p:spPr>
        </p:pic>
        <p:sp>
          <p:nvSpPr>
            <p:cNvPr id="1988" name="object 1988"/>
            <p:cNvSpPr/>
            <p:nvPr/>
          </p:nvSpPr>
          <p:spPr>
            <a:xfrm>
              <a:off x="7698589" y="5467235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70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3175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989" name="object 198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415556" y="5656976"/>
              <a:ext cx="109290" cy="109290"/>
            </a:xfrm>
            <a:prstGeom prst="rect">
              <a:avLst/>
            </a:prstGeom>
          </p:spPr>
        </p:pic>
        <p:pic>
          <p:nvPicPr>
            <p:cNvPr id="1990" name="object 199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415556" y="5388809"/>
              <a:ext cx="109290" cy="109290"/>
            </a:xfrm>
            <a:prstGeom prst="rect">
              <a:avLst/>
            </a:prstGeom>
          </p:spPr>
        </p:pic>
        <p:pic>
          <p:nvPicPr>
            <p:cNvPr id="1991" name="object 199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683723" y="5656976"/>
              <a:ext cx="109290" cy="109290"/>
            </a:xfrm>
            <a:prstGeom prst="rect">
              <a:avLst/>
            </a:prstGeom>
          </p:spPr>
        </p:pic>
        <p:pic>
          <p:nvPicPr>
            <p:cNvPr id="1992" name="object 199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683723" y="5388809"/>
              <a:ext cx="109290" cy="109290"/>
            </a:xfrm>
            <a:prstGeom prst="rect">
              <a:avLst/>
            </a:prstGeom>
          </p:spPr>
        </p:pic>
        <p:sp>
          <p:nvSpPr>
            <p:cNvPr id="1993" name="object 1993"/>
            <p:cNvSpPr/>
            <p:nvPr/>
          </p:nvSpPr>
          <p:spPr>
            <a:xfrm>
              <a:off x="8393799" y="5368064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70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3175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994" name="object 199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994392" y="5656976"/>
              <a:ext cx="109290" cy="109290"/>
            </a:xfrm>
            <a:prstGeom prst="rect">
              <a:avLst/>
            </a:prstGeom>
          </p:spPr>
        </p:pic>
        <p:pic>
          <p:nvPicPr>
            <p:cNvPr id="1995" name="object 199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994392" y="5388809"/>
              <a:ext cx="109290" cy="109290"/>
            </a:xfrm>
            <a:prstGeom prst="rect">
              <a:avLst/>
            </a:prstGeom>
          </p:spPr>
        </p:pic>
        <p:pic>
          <p:nvPicPr>
            <p:cNvPr id="1996" name="object 199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262559" y="5656976"/>
              <a:ext cx="109290" cy="109290"/>
            </a:xfrm>
            <a:prstGeom prst="rect">
              <a:avLst/>
            </a:prstGeom>
          </p:spPr>
        </p:pic>
        <p:pic>
          <p:nvPicPr>
            <p:cNvPr id="1997" name="object 199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262559" y="5388809"/>
              <a:ext cx="109290" cy="109290"/>
            </a:xfrm>
            <a:prstGeom prst="rect">
              <a:avLst/>
            </a:prstGeom>
          </p:spPr>
        </p:pic>
        <p:sp>
          <p:nvSpPr>
            <p:cNvPr id="1998" name="object 1998"/>
            <p:cNvSpPr/>
            <p:nvPr/>
          </p:nvSpPr>
          <p:spPr>
            <a:xfrm>
              <a:off x="8972635" y="5368064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70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3175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999" name="object 199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573229" y="5656976"/>
              <a:ext cx="109290" cy="109290"/>
            </a:xfrm>
            <a:prstGeom prst="rect">
              <a:avLst/>
            </a:prstGeom>
          </p:spPr>
        </p:pic>
        <p:pic>
          <p:nvPicPr>
            <p:cNvPr id="2000" name="object 200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573229" y="5388809"/>
              <a:ext cx="109290" cy="109290"/>
            </a:xfrm>
            <a:prstGeom prst="rect">
              <a:avLst/>
            </a:prstGeom>
          </p:spPr>
        </p:pic>
        <p:pic>
          <p:nvPicPr>
            <p:cNvPr id="2001" name="object 200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841395" y="5656976"/>
              <a:ext cx="109290" cy="109290"/>
            </a:xfrm>
            <a:prstGeom prst="rect">
              <a:avLst/>
            </a:prstGeom>
          </p:spPr>
        </p:pic>
        <p:pic>
          <p:nvPicPr>
            <p:cNvPr id="2002" name="object 200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841395" y="5388809"/>
              <a:ext cx="109290" cy="109290"/>
            </a:xfrm>
            <a:prstGeom prst="rect">
              <a:avLst/>
            </a:prstGeom>
          </p:spPr>
        </p:pic>
        <p:sp>
          <p:nvSpPr>
            <p:cNvPr id="2003" name="object 2003"/>
            <p:cNvSpPr/>
            <p:nvPr/>
          </p:nvSpPr>
          <p:spPr>
            <a:xfrm>
              <a:off x="9551472" y="5368064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70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3175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004" name="object 200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53077" y="5656976"/>
              <a:ext cx="109290" cy="109290"/>
            </a:xfrm>
            <a:prstGeom prst="rect">
              <a:avLst/>
            </a:prstGeom>
          </p:spPr>
        </p:pic>
        <p:pic>
          <p:nvPicPr>
            <p:cNvPr id="2005" name="object 200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53077" y="5388809"/>
              <a:ext cx="109290" cy="109290"/>
            </a:xfrm>
            <a:prstGeom prst="rect">
              <a:avLst/>
            </a:prstGeom>
          </p:spPr>
        </p:pic>
        <p:pic>
          <p:nvPicPr>
            <p:cNvPr id="2006" name="object 200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421244" y="5656976"/>
              <a:ext cx="109290" cy="109290"/>
            </a:xfrm>
            <a:prstGeom prst="rect">
              <a:avLst/>
            </a:prstGeom>
          </p:spPr>
        </p:pic>
        <p:pic>
          <p:nvPicPr>
            <p:cNvPr id="2007" name="object 200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421244" y="5388809"/>
              <a:ext cx="109290" cy="109290"/>
            </a:xfrm>
            <a:prstGeom prst="rect">
              <a:avLst/>
            </a:prstGeom>
          </p:spPr>
        </p:pic>
        <p:sp>
          <p:nvSpPr>
            <p:cNvPr id="2008" name="object 2008"/>
            <p:cNvSpPr/>
            <p:nvPr/>
          </p:nvSpPr>
          <p:spPr>
            <a:xfrm>
              <a:off x="10130308" y="5368064"/>
              <a:ext cx="421005" cy="420370"/>
            </a:xfrm>
            <a:custGeom>
              <a:avLst/>
              <a:gdLst/>
              <a:ahLst/>
              <a:cxnLst/>
              <a:rect l="l" t="t" r="r" b="b"/>
              <a:pathLst>
                <a:path w="421004" h="420370">
                  <a:moveTo>
                    <a:pt x="420971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20971" y="0"/>
                  </a:lnTo>
                  <a:lnTo>
                    <a:pt x="420971" y="419959"/>
                  </a:lnTo>
                </a:path>
              </a:pathLst>
            </a:custGeom>
            <a:ln w="3175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009" name="object 200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731913" y="5656976"/>
              <a:ext cx="109290" cy="109290"/>
            </a:xfrm>
            <a:prstGeom prst="rect">
              <a:avLst/>
            </a:prstGeom>
          </p:spPr>
        </p:pic>
        <p:pic>
          <p:nvPicPr>
            <p:cNvPr id="2010" name="object 201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731913" y="5388809"/>
              <a:ext cx="109290" cy="109290"/>
            </a:xfrm>
            <a:prstGeom prst="rect">
              <a:avLst/>
            </a:prstGeom>
          </p:spPr>
        </p:pic>
        <p:pic>
          <p:nvPicPr>
            <p:cNvPr id="2011" name="object 201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000080" y="5656976"/>
              <a:ext cx="109290" cy="109290"/>
            </a:xfrm>
            <a:prstGeom prst="rect">
              <a:avLst/>
            </a:prstGeom>
          </p:spPr>
        </p:pic>
        <p:pic>
          <p:nvPicPr>
            <p:cNvPr id="2012" name="object 201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000080" y="5388809"/>
              <a:ext cx="109290" cy="109290"/>
            </a:xfrm>
            <a:prstGeom prst="rect">
              <a:avLst/>
            </a:prstGeom>
          </p:spPr>
        </p:pic>
        <p:sp>
          <p:nvSpPr>
            <p:cNvPr id="2013" name="object 2013"/>
            <p:cNvSpPr/>
            <p:nvPr/>
          </p:nvSpPr>
          <p:spPr>
            <a:xfrm>
              <a:off x="10710156" y="5368064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70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3175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014" name="object 201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310749" y="5656976"/>
              <a:ext cx="109290" cy="109290"/>
            </a:xfrm>
            <a:prstGeom prst="rect">
              <a:avLst/>
            </a:prstGeom>
          </p:spPr>
        </p:pic>
        <p:pic>
          <p:nvPicPr>
            <p:cNvPr id="2015" name="object 201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310749" y="5388809"/>
              <a:ext cx="109290" cy="109290"/>
            </a:xfrm>
            <a:prstGeom prst="rect">
              <a:avLst/>
            </a:prstGeom>
          </p:spPr>
        </p:pic>
        <p:pic>
          <p:nvPicPr>
            <p:cNvPr id="2016" name="object 201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578916" y="5656976"/>
              <a:ext cx="109290" cy="109290"/>
            </a:xfrm>
            <a:prstGeom prst="rect">
              <a:avLst/>
            </a:prstGeom>
          </p:spPr>
        </p:pic>
        <p:pic>
          <p:nvPicPr>
            <p:cNvPr id="2017" name="object 201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578916" y="5388809"/>
              <a:ext cx="109290" cy="109290"/>
            </a:xfrm>
            <a:prstGeom prst="rect">
              <a:avLst/>
            </a:prstGeom>
          </p:spPr>
        </p:pic>
        <p:sp>
          <p:nvSpPr>
            <p:cNvPr id="2018" name="object 2018"/>
            <p:cNvSpPr/>
            <p:nvPr/>
          </p:nvSpPr>
          <p:spPr>
            <a:xfrm>
              <a:off x="11288992" y="5368064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70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3175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019" name="object 201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1889585" y="5656976"/>
              <a:ext cx="109290" cy="109290"/>
            </a:xfrm>
            <a:prstGeom prst="rect">
              <a:avLst/>
            </a:prstGeom>
          </p:spPr>
        </p:pic>
        <p:pic>
          <p:nvPicPr>
            <p:cNvPr id="2020" name="object 202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1889585" y="5388809"/>
              <a:ext cx="109290" cy="109290"/>
            </a:xfrm>
            <a:prstGeom prst="rect">
              <a:avLst/>
            </a:prstGeom>
          </p:spPr>
        </p:pic>
        <p:pic>
          <p:nvPicPr>
            <p:cNvPr id="2021" name="object 202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157752" y="5656976"/>
              <a:ext cx="109290" cy="109290"/>
            </a:xfrm>
            <a:prstGeom prst="rect">
              <a:avLst/>
            </a:prstGeom>
          </p:spPr>
        </p:pic>
        <p:pic>
          <p:nvPicPr>
            <p:cNvPr id="2022" name="object 202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157752" y="5388809"/>
              <a:ext cx="109290" cy="109290"/>
            </a:xfrm>
            <a:prstGeom prst="rect">
              <a:avLst/>
            </a:prstGeom>
          </p:spPr>
        </p:pic>
        <p:sp>
          <p:nvSpPr>
            <p:cNvPr id="2023" name="object 2023"/>
            <p:cNvSpPr/>
            <p:nvPr/>
          </p:nvSpPr>
          <p:spPr>
            <a:xfrm>
              <a:off x="11867828" y="5368064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70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3175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024" name="object 202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584796" y="5756147"/>
              <a:ext cx="109290" cy="109290"/>
            </a:xfrm>
            <a:prstGeom prst="rect">
              <a:avLst/>
            </a:prstGeom>
          </p:spPr>
        </p:pic>
        <p:pic>
          <p:nvPicPr>
            <p:cNvPr id="2025" name="object 202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584796" y="5487980"/>
              <a:ext cx="109290" cy="109290"/>
            </a:xfrm>
            <a:prstGeom prst="rect">
              <a:avLst/>
            </a:prstGeom>
          </p:spPr>
        </p:pic>
        <p:pic>
          <p:nvPicPr>
            <p:cNvPr id="2026" name="object 202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852963" y="5756147"/>
              <a:ext cx="109290" cy="109290"/>
            </a:xfrm>
            <a:prstGeom prst="rect">
              <a:avLst/>
            </a:prstGeom>
          </p:spPr>
        </p:pic>
        <p:pic>
          <p:nvPicPr>
            <p:cNvPr id="2027" name="object 202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852963" y="5487980"/>
              <a:ext cx="109290" cy="109290"/>
            </a:xfrm>
            <a:prstGeom prst="rect">
              <a:avLst/>
            </a:prstGeom>
          </p:spPr>
        </p:pic>
        <p:sp>
          <p:nvSpPr>
            <p:cNvPr id="2028" name="object 2028"/>
            <p:cNvSpPr/>
            <p:nvPr/>
          </p:nvSpPr>
          <p:spPr>
            <a:xfrm>
              <a:off x="12563039" y="5467235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70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3175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029" name="object 202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584796" y="5177311"/>
              <a:ext cx="109290" cy="109290"/>
            </a:xfrm>
            <a:prstGeom prst="rect">
              <a:avLst/>
            </a:prstGeom>
          </p:spPr>
        </p:pic>
        <p:pic>
          <p:nvPicPr>
            <p:cNvPr id="2030" name="object 203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584796" y="4909144"/>
              <a:ext cx="109290" cy="109290"/>
            </a:xfrm>
            <a:prstGeom prst="rect">
              <a:avLst/>
            </a:prstGeom>
          </p:spPr>
        </p:pic>
        <p:pic>
          <p:nvPicPr>
            <p:cNvPr id="2031" name="object 203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852963" y="5177311"/>
              <a:ext cx="109290" cy="109290"/>
            </a:xfrm>
            <a:prstGeom prst="rect">
              <a:avLst/>
            </a:prstGeom>
          </p:spPr>
        </p:pic>
        <p:pic>
          <p:nvPicPr>
            <p:cNvPr id="2032" name="object 203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852963" y="4909144"/>
              <a:ext cx="109290" cy="109290"/>
            </a:xfrm>
            <a:prstGeom prst="rect">
              <a:avLst/>
            </a:prstGeom>
          </p:spPr>
        </p:pic>
        <p:sp>
          <p:nvSpPr>
            <p:cNvPr id="2033" name="object 2033"/>
            <p:cNvSpPr/>
            <p:nvPr/>
          </p:nvSpPr>
          <p:spPr>
            <a:xfrm>
              <a:off x="12563039" y="4888399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70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3175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034" name="object 203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584796" y="4598475"/>
              <a:ext cx="109290" cy="109290"/>
            </a:xfrm>
            <a:prstGeom prst="rect">
              <a:avLst/>
            </a:prstGeom>
          </p:spPr>
        </p:pic>
        <p:pic>
          <p:nvPicPr>
            <p:cNvPr id="2035" name="object 203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584796" y="4330308"/>
              <a:ext cx="109290" cy="109290"/>
            </a:xfrm>
            <a:prstGeom prst="rect">
              <a:avLst/>
            </a:prstGeom>
          </p:spPr>
        </p:pic>
        <p:pic>
          <p:nvPicPr>
            <p:cNvPr id="2036" name="object 203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852963" y="4598475"/>
              <a:ext cx="109290" cy="109290"/>
            </a:xfrm>
            <a:prstGeom prst="rect">
              <a:avLst/>
            </a:prstGeom>
          </p:spPr>
        </p:pic>
        <p:pic>
          <p:nvPicPr>
            <p:cNvPr id="2037" name="object 203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852963" y="4330308"/>
              <a:ext cx="109290" cy="109290"/>
            </a:xfrm>
            <a:prstGeom prst="rect">
              <a:avLst/>
            </a:prstGeom>
          </p:spPr>
        </p:pic>
        <p:sp>
          <p:nvSpPr>
            <p:cNvPr id="2038" name="object 2038"/>
            <p:cNvSpPr/>
            <p:nvPr/>
          </p:nvSpPr>
          <p:spPr>
            <a:xfrm>
              <a:off x="12563039" y="4308551"/>
              <a:ext cx="420370" cy="421005"/>
            </a:xfrm>
            <a:custGeom>
              <a:avLst/>
              <a:gdLst/>
              <a:ahLst/>
              <a:cxnLst/>
              <a:rect l="l" t="t" r="r" b="b"/>
              <a:pathLst>
                <a:path w="420370" h="421004">
                  <a:moveTo>
                    <a:pt x="419959" y="420971"/>
                  </a:moveTo>
                  <a:lnTo>
                    <a:pt x="0" y="420971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20971"/>
                  </a:lnTo>
                </a:path>
              </a:pathLst>
            </a:custGeom>
            <a:ln w="3175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039" name="object 203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584796" y="4076308"/>
              <a:ext cx="109290" cy="109290"/>
            </a:xfrm>
            <a:prstGeom prst="rect">
              <a:avLst/>
            </a:prstGeom>
          </p:spPr>
        </p:pic>
        <p:pic>
          <p:nvPicPr>
            <p:cNvPr id="2040" name="object 204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584796" y="3809153"/>
              <a:ext cx="109290" cy="109290"/>
            </a:xfrm>
            <a:prstGeom prst="rect">
              <a:avLst/>
            </a:prstGeom>
          </p:spPr>
        </p:pic>
        <p:pic>
          <p:nvPicPr>
            <p:cNvPr id="2041" name="object 204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852963" y="4076308"/>
              <a:ext cx="109290" cy="109290"/>
            </a:xfrm>
            <a:prstGeom prst="rect">
              <a:avLst/>
            </a:prstGeom>
          </p:spPr>
        </p:pic>
        <p:pic>
          <p:nvPicPr>
            <p:cNvPr id="2042" name="object 204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852963" y="3809153"/>
              <a:ext cx="109290" cy="109290"/>
            </a:xfrm>
            <a:prstGeom prst="rect">
              <a:avLst/>
            </a:prstGeom>
          </p:spPr>
        </p:pic>
        <p:sp>
          <p:nvSpPr>
            <p:cNvPr id="2043" name="object 2043"/>
            <p:cNvSpPr/>
            <p:nvPr/>
          </p:nvSpPr>
          <p:spPr>
            <a:xfrm>
              <a:off x="12563039" y="3787396"/>
              <a:ext cx="420370" cy="421005"/>
            </a:xfrm>
            <a:custGeom>
              <a:avLst/>
              <a:gdLst/>
              <a:ahLst/>
              <a:cxnLst/>
              <a:rect l="l" t="t" r="r" b="b"/>
              <a:pathLst>
                <a:path w="420370" h="421004">
                  <a:moveTo>
                    <a:pt x="419959" y="420971"/>
                  </a:moveTo>
                  <a:lnTo>
                    <a:pt x="0" y="420971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20971"/>
                  </a:lnTo>
                </a:path>
              </a:pathLst>
            </a:custGeom>
            <a:ln w="3175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044" name="object 204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584796" y="3580452"/>
              <a:ext cx="109290" cy="109290"/>
            </a:xfrm>
            <a:prstGeom prst="rect">
              <a:avLst/>
            </a:prstGeom>
          </p:spPr>
        </p:pic>
        <p:pic>
          <p:nvPicPr>
            <p:cNvPr id="2045" name="object 204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584796" y="3312285"/>
              <a:ext cx="109290" cy="109290"/>
            </a:xfrm>
            <a:prstGeom prst="rect">
              <a:avLst/>
            </a:prstGeom>
          </p:spPr>
        </p:pic>
        <p:pic>
          <p:nvPicPr>
            <p:cNvPr id="2046" name="object 204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852963" y="3580452"/>
              <a:ext cx="109290" cy="109290"/>
            </a:xfrm>
            <a:prstGeom prst="rect">
              <a:avLst/>
            </a:prstGeom>
          </p:spPr>
        </p:pic>
        <p:pic>
          <p:nvPicPr>
            <p:cNvPr id="2047" name="object 204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852963" y="3312285"/>
              <a:ext cx="109290" cy="109290"/>
            </a:xfrm>
            <a:prstGeom prst="rect">
              <a:avLst/>
            </a:prstGeom>
          </p:spPr>
        </p:pic>
        <p:sp>
          <p:nvSpPr>
            <p:cNvPr id="2048" name="object 2048"/>
            <p:cNvSpPr/>
            <p:nvPr/>
          </p:nvSpPr>
          <p:spPr>
            <a:xfrm>
              <a:off x="12563039" y="3291540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70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3175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049" name="object 204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584796" y="3083584"/>
              <a:ext cx="109290" cy="109290"/>
            </a:xfrm>
            <a:prstGeom prst="rect">
              <a:avLst/>
            </a:prstGeom>
          </p:spPr>
        </p:pic>
        <p:pic>
          <p:nvPicPr>
            <p:cNvPr id="2050" name="object 205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2584796" y="2816428"/>
              <a:ext cx="109290" cy="109290"/>
            </a:xfrm>
            <a:prstGeom prst="rect">
              <a:avLst/>
            </a:prstGeom>
          </p:spPr>
        </p:pic>
        <p:pic>
          <p:nvPicPr>
            <p:cNvPr id="2051" name="object 205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852963" y="3083584"/>
              <a:ext cx="109290" cy="109290"/>
            </a:xfrm>
            <a:prstGeom prst="rect">
              <a:avLst/>
            </a:prstGeom>
          </p:spPr>
        </p:pic>
        <p:pic>
          <p:nvPicPr>
            <p:cNvPr id="2052" name="object 2052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2852963" y="2816428"/>
              <a:ext cx="109290" cy="109290"/>
            </a:xfrm>
            <a:prstGeom prst="rect">
              <a:avLst/>
            </a:prstGeom>
          </p:spPr>
        </p:pic>
        <p:sp>
          <p:nvSpPr>
            <p:cNvPr id="2053" name="object 2053"/>
            <p:cNvSpPr/>
            <p:nvPr/>
          </p:nvSpPr>
          <p:spPr>
            <a:xfrm>
              <a:off x="12563039" y="2794672"/>
              <a:ext cx="420370" cy="421005"/>
            </a:xfrm>
            <a:custGeom>
              <a:avLst/>
              <a:gdLst/>
              <a:ahLst/>
              <a:cxnLst/>
              <a:rect l="l" t="t" r="r" b="b"/>
              <a:pathLst>
                <a:path w="420370" h="421005">
                  <a:moveTo>
                    <a:pt x="419959" y="420971"/>
                  </a:moveTo>
                  <a:lnTo>
                    <a:pt x="0" y="420971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20971"/>
                  </a:lnTo>
                </a:path>
              </a:pathLst>
            </a:custGeom>
            <a:ln w="3175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054" name="object 205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584796" y="2562429"/>
              <a:ext cx="109290" cy="109290"/>
            </a:xfrm>
            <a:prstGeom prst="rect">
              <a:avLst/>
            </a:prstGeom>
          </p:spPr>
        </p:pic>
        <p:pic>
          <p:nvPicPr>
            <p:cNvPr id="2055" name="object 205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584796" y="2295274"/>
              <a:ext cx="109290" cy="109290"/>
            </a:xfrm>
            <a:prstGeom prst="rect">
              <a:avLst/>
            </a:prstGeom>
          </p:spPr>
        </p:pic>
        <p:pic>
          <p:nvPicPr>
            <p:cNvPr id="2056" name="object 205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852963" y="2562429"/>
              <a:ext cx="109290" cy="109290"/>
            </a:xfrm>
            <a:prstGeom prst="rect">
              <a:avLst/>
            </a:prstGeom>
          </p:spPr>
        </p:pic>
        <p:pic>
          <p:nvPicPr>
            <p:cNvPr id="2057" name="object 205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852963" y="2295274"/>
              <a:ext cx="109290" cy="109290"/>
            </a:xfrm>
            <a:prstGeom prst="rect">
              <a:avLst/>
            </a:prstGeom>
          </p:spPr>
        </p:pic>
        <p:sp>
          <p:nvSpPr>
            <p:cNvPr id="2058" name="object 2058"/>
            <p:cNvSpPr/>
            <p:nvPr/>
          </p:nvSpPr>
          <p:spPr>
            <a:xfrm>
              <a:off x="12563039" y="2273517"/>
              <a:ext cx="420370" cy="421005"/>
            </a:xfrm>
            <a:custGeom>
              <a:avLst/>
              <a:gdLst/>
              <a:ahLst/>
              <a:cxnLst/>
              <a:rect l="l" t="t" r="r" b="b"/>
              <a:pathLst>
                <a:path w="420370" h="421005">
                  <a:moveTo>
                    <a:pt x="419959" y="420971"/>
                  </a:moveTo>
                  <a:lnTo>
                    <a:pt x="0" y="420971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20971"/>
                  </a:lnTo>
                </a:path>
              </a:pathLst>
            </a:custGeom>
            <a:ln w="3175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059" name="object 205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584796" y="1983592"/>
              <a:ext cx="109290" cy="109290"/>
            </a:xfrm>
            <a:prstGeom prst="rect">
              <a:avLst/>
            </a:prstGeom>
          </p:spPr>
        </p:pic>
        <p:pic>
          <p:nvPicPr>
            <p:cNvPr id="2060" name="object 206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584796" y="1715425"/>
              <a:ext cx="109290" cy="109290"/>
            </a:xfrm>
            <a:prstGeom prst="rect">
              <a:avLst/>
            </a:prstGeom>
          </p:spPr>
        </p:pic>
        <p:pic>
          <p:nvPicPr>
            <p:cNvPr id="2061" name="object 206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852963" y="1983592"/>
              <a:ext cx="109290" cy="109290"/>
            </a:xfrm>
            <a:prstGeom prst="rect">
              <a:avLst/>
            </a:prstGeom>
          </p:spPr>
        </p:pic>
        <p:pic>
          <p:nvPicPr>
            <p:cNvPr id="2062" name="object 206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852963" y="1715425"/>
              <a:ext cx="109290" cy="109290"/>
            </a:xfrm>
            <a:prstGeom prst="rect">
              <a:avLst/>
            </a:prstGeom>
          </p:spPr>
        </p:pic>
        <p:sp>
          <p:nvSpPr>
            <p:cNvPr id="2063" name="object 2063"/>
            <p:cNvSpPr/>
            <p:nvPr/>
          </p:nvSpPr>
          <p:spPr>
            <a:xfrm>
              <a:off x="12563039" y="1694680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70" h="420369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3175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064" name="object 206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584796" y="1404756"/>
              <a:ext cx="109290" cy="109290"/>
            </a:xfrm>
            <a:prstGeom prst="rect">
              <a:avLst/>
            </a:prstGeom>
          </p:spPr>
        </p:pic>
        <p:pic>
          <p:nvPicPr>
            <p:cNvPr id="2065" name="object 206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584796" y="1136589"/>
              <a:ext cx="109290" cy="109290"/>
            </a:xfrm>
            <a:prstGeom prst="rect">
              <a:avLst/>
            </a:prstGeom>
          </p:spPr>
        </p:pic>
        <p:pic>
          <p:nvPicPr>
            <p:cNvPr id="2066" name="object 206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852963" y="1404756"/>
              <a:ext cx="109290" cy="109290"/>
            </a:xfrm>
            <a:prstGeom prst="rect">
              <a:avLst/>
            </a:prstGeom>
          </p:spPr>
        </p:pic>
        <p:pic>
          <p:nvPicPr>
            <p:cNvPr id="2067" name="object 206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852963" y="1136589"/>
              <a:ext cx="109290" cy="109290"/>
            </a:xfrm>
            <a:prstGeom prst="rect">
              <a:avLst/>
            </a:prstGeom>
          </p:spPr>
        </p:pic>
        <p:sp>
          <p:nvSpPr>
            <p:cNvPr id="2068" name="object 2068"/>
            <p:cNvSpPr/>
            <p:nvPr/>
          </p:nvSpPr>
          <p:spPr>
            <a:xfrm>
              <a:off x="12563039" y="1115844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70" h="420369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3175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069" name="object 206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640209" y="3061321"/>
              <a:ext cx="109290" cy="109290"/>
            </a:xfrm>
            <a:prstGeom prst="rect">
              <a:avLst/>
            </a:prstGeom>
          </p:spPr>
        </p:pic>
        <p:pic>
          <p:nvPicPr>
            <p:cNvPr id="2070" name="object 207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376090" y="3061321"/>
              <a:ext cx="109290" cy="109290"/>
            </a:xfrm>
            <a:prstGeom prst="rect">
              <a:avLst/>
            </a:prstGeom>
          </p:spPr>
        </p:pic>
        <p:pic>
          <p:nvPicPr>
            <p:cNvPr id="2071" name="object 207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10959" y="3061321"/>
              <a:ext cx="109290" cy="109290"/>
            </a:xfrm>
            <a:prstGeom prst="rect">
              <a:avLst/>
            </a:prstGeom>
          </p:spPr>
        </p:pic>
        <p:pic>
          <p:nvPicPr>
            <p:cNvPr id="2072" name="object 207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845827" y="3061321"/>
              <a:ext cx="109290" cy="109290"/>
            </a:xfrm>
            <a:prstGeom prst="rect">
              <a:avLst/>
            </a:prstGeom>
          </p:spPr>
        </p:pic>
        <p:pic>
          <p:nvPicPr>
            <p:cNvPr id="2073" name="object 207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640209" y="3351751"/>
              <a:ext cx="109290" cy="109290"/>
            </a:xfrm>
            <a:prstGeom prst="rect">
              <a:avLst/>
            </a:prstGeom>
          </p:spPr>
        </p:pic>
        <p:pic>
          <p:nvPicPr>
            <p:cNvPr id="2074" name="object 207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376090" y="3351751"/>
              <a:ext cx="109290" cy="109290"/>
            </a:xfrm>
            <a:prstGeom prst="rect">
              <a:avLst/>
            </a:prstGeom>
          </p:spPr>
        </p:pic>
        <p:pic>
          <p:nvPicPr>
            <p:cNvPr id="2075" name="object 207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10959" y="3351751"/>
              <a:ext cx="109290" cy="109290"/>
            </a:xfrm>
            <a:prstGeom prst="rect">
              <a:avLst/>
            </a:prstGeom>
          </p:spPr>
        </p:pic>
        <p:pic>
          <p:nvPicPr>
            <p:cNvPr id="2076" name="object 207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845827" y="3351751"/>
              <a:ext cx="109290" cy="109290"/>
            </a:xfrm>
            <a:prstGeom prst="rect">
              <a:avLst/>
            </a:prstGeom>
          </p:spPr>
        </p:pic>
        <p:pic>
          <p:nvPicPr>
            <p:cNvPr id="2077" name="object 207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640209" y="3831416"/>
              <a:ext cx="109290" cy="109290"/>
            </a:xfrm>
            <a:prstGeom prst="rect">
              <a:avLst/>
            </a:prstGeom>
          </p:spPr>
        </p:pic>
        <p:pic>
          <p:nvPicPr>
            <p:cNvPr id="2078" name="object 207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376090" y="3831416"/>
              <a:ext cx="109290" cy="109290"/>
            </a:xfrm>
            <a:prstGeom prst="rect">
              <a:avLst/>
            </a:prstGeom>
          </p:spPr>
        </p:pic>
        <p:pic>
          <p:nvPicPr>
            <p:cNvPr id="2079" name="object 207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110959" y="3831416"/>
              <a:ext cx="109290" cy="109290"/>
            </a:xfrm>
            <a:prstGeom prst="rect">
              <a:avLst/>
            </a:prstGeom>
          </p:spPr>
        </p:pic>
        <p:pic>
          <p:nvPicPr>
            <p:cNvPr id="2080" name="object 208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845827" y="3831416"/>
              <a:ext cx="109290" cy="109290"/>
            </a:xfrm>
            <a:prstGeom prst="rect">
              <a:avLst/>
            </a:prstGeom>
          </p:spPr>
        </p:pic>
        <p:pic>
          <p:nvPicPr>
            <p:cNvPr id="2081" name="object 208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796242" y="3591583"/>
              <a:ext cx="109290" cy="109290"/>
            </a:xfrm>
            <a:prstGeom prst="rect">
              <a:avLst/>
            </a:prstGeom>
          </p:spPr>
        </p:pic>
        <p:pic>
          <p:nvPicPr>
            <p:cNvPr id="2082" name="object 208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683025" y="2775950"/>
              <a:ext cx="2046165" cy="1451138"/>
            </a:xfrm>
            <a:prstGeom prst="rect">
              <a:avLst/>
            </a:prstGeom>
          </p:spPr>
        </p:pic>
        <p:pic>
          <p:nvPicPr>
            <p:cNvPr id="2083" name="object 208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689795" y="3591583"/>
              <a:ext cx="109290" cy="109290"/>
            </a:xfrm>
            <a:prstGeom prst="rect">
              <a:avLst/>
            </a:prstGeom>
          </p:spPr>
        </p:pic>
        <p:sp>
          <p:nvSpPr>
            <p:cNvPr id="2084" name="object 2084"/>
            <p:cNvSpPr/>
            <p:nvPr/>
          </p:nvSpPr>
          <p:spPr>
            <a:xfrm>
              <a:off x="7774485" y="3040576"/>
              <a:ext cx="1046480" cy="922019"/>
            </a:xfrm>
            <a:custGeom>
              <a:avLst/>
              <a:gdLst/>
              <a:ahLst/>
              <a:cxnLst/>
              <a:rect l="l" t="t" r="r" b="b"/>
              <a:pathLst>
                <a:path w="1046479" h="922020">
                  <a:moveTo>
                    <a:pt x="1046357" y="921887"/>
                  </a:moveTo>
                  <a:lnTo>
                    <a:pt x="0" y="921887"/>
                  </a:lnTo>
                  <a:lnTo>
                    <a:pt x="0" y="0"/>
                  </a:lnTo>
                  <a:lnTo>
                    <a:pt x="1046357" y="0"/>
                  </a:lnTo>
                  <a:lnTo>
                    <a:pt x="1046357" y="921887"/>
                  </a:lnTo>
                </a:path>
              </a:pathLst>
            </a:custGeom>
            <a:ln w="3175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085" name="object 208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308289" y="2562429"/>
              <a:ext cx="109290" cy="109290"/>
            </a:xfrm>
            <a:prstGeom prst="rect">
              <a:avLst/>
            </a:prstGeom>
          </p:spPr>
        </p:pic>
        <p:pic>
          <p:nvPicPr>
            <p:cNvPr id="2086" name="object 208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308289" y="2295274"/>
              <a:ext cx="109290" cy="109290"/>
            </a:xfrm>
            <a:prstGeom prst="rect">
              <a:avLst/>
            </a:prstGeom>
          </p:spPr>
        </p:pic>
        <p:pic>
          <p:nvPicPr>
            <p:cNvPr id="2087" name="object 208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575444" y="2562429"/>
              <a:ext cx="109290" cy="109290"/>
            </a:xfrm>
            <a:prstGeom prst="rect">
              <a:avLst/>
            </a:prstGeom>
          </p:spPr>
        </p:pic>
        <p:pic>
          <p:nvPicPr>
            <p:cNvPr id="2088" name="object 208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575444" y="2295274"/>
              <a:ext cx="109290" cy="109290"/>
            </a:xfrm>
            <a:prstGeom prst="rect">
              <a:avLst/>
            </a:prstGeom>
          </p:spPr>
        </p:pic>
        <p:sp>
          <p:nvSpPr>
            <p:cNvPr id="2089" name="object 2089"/>
            <p:cNvSpPr/>
            <p:nvPr/>
          </p:nvSpPr>
          <p:spPr>
            <a:xfrm>
              <a:off x="8285520" y="2273517"/>
              <a:ext cx="421005" cy="421005"/>
            </a:xfrm>
            <a:custGeom>
              <a:avLst/>
              <a:gdLst/>
              <a:ahLst/>
              <a:cxnLst/>
              <a:rect l="l" t="t" r="r" b="b"/>
              <a:pathLst>
                <a:path w="421004" h="421005">
                  <a:moveTo>
                    <a:pt x="420971" y="420971"/>
                  </a:moveTo>
                  <a:lnTo>
                    <a:pt x="0" y="420971"/>
                  </a:lnTo>
                  <a:lnTo>
                    <a:pt x="0" y="0"/>
                  </a:lnTo>
                  <a:lnTo>
                    <a:pt x="420971" y="0"/>
                  </a:lnTo>
                  <a:lnTo>
                    <a:pt x="420971" y="420971"/>
                  </a:lnTo>
                </a:path>
              </a:pathLst>
            </a:custGeom>
            <a:ln w="3175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090" name="object 209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997864" y="2562429"/>
              <a:ext cx="109290" cy="109290"/>
            </a:xfrm>
            <a:prstGeom prst="rect">
              <a:avLst/>
            </a:prstGeom>
          </p:spPr>
        </p:pic>
        <p:pic>
          <p:nvPicPr>
            <p:cNvPr id="2091" name="object 209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997864" y="2295274"/>
              <a:ext cx="109290" cy="109290"/>
            </a:xfrm>
            <a:prstGeom prst="rect">
              <a:avLst/>
            </a:prstGeom>
          </p:spPr>
        </p:pic>
        <p:pic>
          <p:nvPicPr>
            <p:cNvPr id="2092" name="object 2092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2266031" y="2562429"/>
              <a:ext cx="109290" cy="109290"/>
            </a:xfrm>
            <a:prstGeom prst="rect">
              <a:avLst/>
            </a:prstGeom>
          </p:spPr>
        </p:pic>
        <p:pic>
          <p:nvPicPr>
            <p:cNvPr id="2093" name="object 209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2266031" y="2295274"/>
              <a:ext cx="109290" cy="109290"/>
            </a:xfrm>
            <a:prstGeom prst="rect">
              <a:avLst/>
            </a:prstGeom>
          </p:spPr>
        </p:pic>
        <p:sp>
          <p:nvSpPr>
            <p:cNvPr id="2094" name="object 2094"/>
            <p:cNvSpPr/>
            <p:nvPr/>
          </p:nvSpPr>
          <p:spPr>
            <a:xfrm>
              <a:off x="11975095" y="2273517"/>
              <a:ext cx="421005" cy="421005"/>
            </a:xfrm>
            <a:custGeom>
              <a:avLst/>
              <a:gdLst/>
              <a:ahLst/>
              <a:cxnLst/>
              <a:rect l="l" t="t" r="r" b="b"/>
              <a:pathLst>
                <a:path w="421004" h="421005">
                  <a:moveTo>
                    <a:pt x="420971" y="420971"/>
                  </a:moveTo>
                  <a:lnTo>
                    <a:pt x="0" y="420971"/>
                  </a:lnTo>
                  <a:lnTo>
                    <a:pt x="0" y="0"/>
                  </a:lnTo>
                  <a:lnTo>
                    <a:pt x="420971" y="0"/>
                  </a:lnTo>
                  <a:lnTo>
                    <a:pt x="420971" y="420971"/>
                  </a:lnTo>
                </a:path>
              </a:pathLst>
            </a:custGeom>
            <a:ln w="3175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095" name="object 209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997864" y="3083584"/>
              <a:ext cx="109290" cy="109290"/>
            </a:xfrm>
            <a:prstGeom prst="rect">
              <a:avLst/>
            </a:prstGeom>
          </p:spPr>
        </p:pic>
        <p:pic>
          <p:nvPicPr>
            <p:cNvPr id="2096" name="object 209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1997864" y="2816428"/>
              <a:ext cx="109290" cy="109290"/>
            </a:xfrm>
            <a:prstGeom prst="rect">
              <a:avLst/>
            </a:prstGeom>
          </p:spPr>
        </p:pic>
        <p:pic>
          <p:nvPicPr>
            <p:cNvPr id="2097" name="object 209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2266031" y="3083584"/>
              <a:ext cx="109290" cy="109290"/>
            </a:xfrm>
            <a:prstGeom prst="rect">
              <a:avLst/>
            </a:prstGeom>
          </p:spPr>
        </p:pic>
        <p:pic>
          <p:nvPicPr>
            <p:cNvPr id="2098" name="object 209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2266031" y="2816428"/>
              <a:ext cx="109290" cy="109290"/>
            </a:xfrm>
            <a:prstGeom prst="rect">
              <a:avLst/>
            </a:prstGeom>
          </p:spPr>
        </p:pic>
        <p:sp>
          <p:nvSpPr>
            <p:cNvPr id="2099" name="object 2099"/>
            <p:cNvSpPr/>
            <p:nvPr/>
          </p:nvSpPr>
          <p:spPr>
            <a:xfrm>
              <a:off x="11975095" y="2794672"/>
              <a:ext cx="421005" cy="421005"/>
            </a:xfrm>
            <a:custGeom>
              <a:avLst/>
              <a:gdLst/>
              <a:ahLst/>
              <a:cxnLst/>
              <a:rect l="l" t="t" r="r" b="b"/>
              <a:pathLst>
                <a:path w="421004" h="421005">
                  <a:moveTo>
                    <a:pt x="420971" y="420971"/>
                  </a:moveTo>
                  <a:lnTo>
                    <a:pt x="0" y="420971"/>
                  </a:lnTo>
                  <a:lnTo>
                    <a:pt x="0" y="0"/>
                  </a:lnTo>
                  <a:lnTo>
                    <a:pt x="420971" y="0"/>
                  </a:lnTo>
                  <a:lnTo>
                    <a:pt x="420971" y="420971"/>
                  </a:lnTo>
                </a:path>
              </a:pathLst>
            </a:custGeom>
            <a:ln w="3175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100" name="object 210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997864" y="3580452"/>
              <a:ext cx="109290" cy="109290"/>
            </a:xfrm>
            <a:prstGeom prst="rect">
              <a:avLst/>
            </a:prstGeom>
          </p:spPr>
        </p:pic>
        <p:pic>
          <p:nvPicPr>
            <p:cNvPr id="2101" name="object 210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997864" y="3312285"/>
              <a:ext cx="109290" cy="109290"/>
            </a:xfrm>
            <a:prstGeom prst="rect">
              <a:avLst/>
            </a:prstGeom>
          </p:spPr>
        </p:pic>
        <p:pic>
          <p:nvPicPr>
            <p:cNvPr id="2102" name="object 2102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2266031" y="3580452"/>
              <a:ext cx="109290" cy="109290"/>
            </a:xfrm>
            <a:prstGeom prst="rect">
              <a:avLst/>
            </a:prstGeom>
          </p:spPr>
        </p:pic>
        <p:pic>
          <p:nvPicPr>
            <p:cNvPr id="2103" name="object 210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2266031" y="3312285"/>
              <a:ext cx="109290" cy="109290"/>
            </a:xfrm>
            <a:prstGeom prst="rect">
              <a:avLst/>
            </a:prstGeom>
          </p:spPr>
        </p:pic>
        <p:sp>
          <p:nvSpPr>
            <p:cNvPr id="2104" name="object 2104"/>
            <p:cNvSpPr/>
            <p:nvPr/>
          </p:nvSpPr>
          <p:spPr>
            <a:xfrm>
              <a:off x="11975095" y="3291540"/>
              <a:ext cx="421005" cy="420370"/>
            </a:xfrm>
            <a:custGeom>
              <a:avLst/>
              <a:gdLst/>
              <a:ahLst/>
              <a:cxnLst/>
              <a:rect l="l" t="t" r="r" b="b"/>
              <a:pathLst>
                <a:path w="421004" h="420370">
                  <a:moveTo>
                    <a:pt x="420971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20971" y="0"/>
                  </a:lnTo>
                  <a:lnTo>
                    <a:pt x="420971" y="419959"/>
                  </a:lnTo>
                </a:path>
              </a:pathLst>
            </a:custGeom>
            <a:ln w="3175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105" name="object 210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997864" y="4076308"/>
              <a:ext cx="109290" cy="109290"/>
            </a:xfrm>
            <a:prstGeom prst="rect">
              <a:avLst/>
            </a:prstGeom>
          </p:spPr>
        </p:pic>
        <p:pic>
          <p:nvPicPr>
            <p:cNvPr id="2106" name="object 210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997864" y="3809153"/>
              <a:ext cx="109290" cy="109290"/>
            </a:xfrm>
            <a:prstGeom prst="rect">
              <a:avLst/>
            </a:prstGeom>
          </p:spPr>
        </p:pic>
        <p:pic>
          <p:nvPicPr>
            <p:cNvPr id="2107" name="object 210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2266031" y="4076308"/>
              <a:ext cx="109290" cy="109290"/>
            </a:xfrm>
            <a:prstGeom prst="rect">
              <a:avLst/>
            </a:prstGeom>
          </p:spPr>
        </p:pic>
        <p:pic>
          <p:nvPicPr>
            <p:cNvPr id="2108" name="object 210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2266031" y="3809153"/>
              <a:ext cx="109290" cy="109290"/>
            </a:xfrm>
            <a:prstGeom prst="rect">
              <a:avLst/>
            </a:prstGeom>
          </p:spPr>
        </p:pic>
        <p:sp>
          <p:nvSpPr>
            <p:cNvPr id="2109" name="object 2109"/>
            <p:cNvSpPr/>
            <p:nvPr/>
          </p:nvSpPr>
          <p:spPr>
            <a:xfrm>
              <a:off x="11975095" y="3787396"/>
              <a:ext cx="421005" cy="421005"/>
            </a:xfrm>
            <a:custGeom>
              <a:avLst/>
              <a:gdLst/>
              <a:ahLst/>
              <a:cxnLst/>
              <a:rect l="l" t="t" r="r" b="b"/>
              <a:pathLst>
                <a:path w="421004" h="421004">
                  <a:moveTo>
                    <a:pt x="420971" y="420971"/>
                  </a:moveTo>
                  <a:lnTo>
                    <a:pt x="0" y="420971"/>
                  </a:lnTo>
                  <a:lnTo>
                    <a:pt x="0" y="0"/>
                  </a:lnTo>
                  <a:lnTo>
                    <a:pt x="420971" y="0"/>
                  </a:lnTo>
                  <a:lnTo>
                    <a:pt x="420971" y="420971"/>
                  </a:lnTo>
                </a:path>
              </a:pathLst>
            </a:custGeom>
            <a:ln w="3175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110" name="object 211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997864" y="4598475"/>
              <a:ext cx="109290" cy="109290"/>
            </a:xfrm>
            <a:prstGeom prst="rect">
              <a:avLst/>
            </a:prstGeom>
          </p:spPr>
        </p:pic>
        <p:pic>
          <p:nvPicPr>
            <p:cNvPr id="2111" name="object 211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997864" y="4330308"/>
              <a:ext cx="109290" cy="109290"/>
            </a:xfrm>
            <a:prstGeom prst="rect">
              <a:avLst/>
            </a:prstGeom>
          </p:spPr>
        </p:pic>
        <p:pic>
          <p:nvPicPr>
            <p:cNvPr id="2112" name="object 2112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2266031" y="4598475"/>
              <a:ext cx="109290" cy="109290"/>
            </a:xfrm>
            <a:prstGeom prst="rect">
              <a:avLst/>
            </a:prstGeom>
          </p:spPr>
        </p:pic>
        <p:pic>
          <p:nvPicPr>
            <p:cNvPr id="2113" name="object 211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2266031" y="4330308"/>
              <a:ext cx="109290" cy="109290"/>
            </a:xfrm>
            <a:prstGeom prst="rect">
              <a:avLst/>
            </a:prstGeom>
          </p:spPr>
        </p:pic>
        <p:sp>
          <p:nvSpPr>
            <p:cNvPr id="2114" name="object 2114"/>
            <p:cNvSpPr/>
            <p:nvPr/>
          </p:nvSpPr>
          <p:spPr>
            <a:xfrm>
              <a:off x="11975095" y="4308551"/>
              <a:ext cx="421005" cy="421005"/>
            </a:xfrm>
            <a:custGeom>
              <a:avLst/>
              <a:gdLst/>
              <a:ahLst/>
              <a:cxnLst/>
              <a:rect l="l" t="t" r="r" b="b"/>
              <a:pathLst>
                <a:path w="421004" h="421004">
                  <a:moveTo>
                    <a:pt x="420971" y="420971"/>
                  </a:moveTo>
                  <a:lnTo>
                    <a:pt x="0" y="420971"/>
                  </a:lnTo>
                  <a:lnTo>
                    <a:pt x="0" y="0"/>
                  </a:lnTo>
                  <a:lnTo>
                    <a:pt x="420971" y="0"/>
                  </a:lnTo>
                  <a:lnTo>
                    <a:pt x="420971" y="420971"/>
                  </a:lnTo>
                </a:path>
              </a:pathLst>
            </a:custGeom>
            <a:ln w="3175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115" name="object 211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308289" y="4598475"/>
              <a:ext cx="109290" cy="109290"/>
            </a:xfrm>
            <a:prstGeom prst="rect">
              <a:avLst/>
            </a:prstGeom>
          </p:spPr>
        </p:pic>
        <p:pic>
          <p:nvPicPr>
            <p:cNvPr id="2116" name="object 211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308289" y="4330308"/>
              <a:ext cx="109290" cy="109290"/>
            </a:xfrm>
            <a:prstGeom prst="rect">
              <a:avLst/>
            </a:prstGeom>
          </p:spPr>
        </p:pic>
        <p:pic>
          <p:nvPicPr>
            <p:cNvPr id="2117" name="object 211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575444" y="4598475"/>
              <a:ext cx="109290" cy="109290"/>
            </a:xfrm>
            <a:prstGeom prst="rect">
              <a:avLst/>
            </a:prstGeom>
          </p:spPr>
        </p:pic>
        <p:pic>
          <p:nvPicPr>
            <p:cNvPr id="2118" name="object 211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575444" y="4330308"/>
              <a:ext cx="109290" cy="109290"/>
            </a:xfrm>
            <a:prstGeom prst="rect">
              <a:avLst/>
            </a:prstGeom>
          </p:spPr>
        </p:pic>
        <p:sp>
          <p:nvSpPr>
            <p:cNvPr id="2119" name="object 2119"/>
            <p:cNvSpPr/>
            <p:nvPr/>
          </p:nvSpPr>
          <p:spPr>
            <a:xfrm>
              <a:off x="8285520" y="4308551"/>
              <a:ext cx="421005" cy="421005"/>
            </a:xfrm>
            <a:custGeom>
              <a:avLst/>
              <a:gdLst/>
              <a:ahLst/>
              <a:cxnLst/>
              <a:rect l="l" t="t" r="r" b="b"/>
              <a:pathLst>
                <a:path w="421004" h="421004">
                  <a:moveTo>
                    <a:pt x="420971" y="420971"/>
                  </a:moveTo>
                  <a:lnTo>
                    <a:pt x="0" y="420971"/>
                  </a:lnTo>
                  <a:lnTo>
                    <a:pt x="0" y="0"/>
                  </a:lnTo>
                  <a:lnTo>
                    <a:pt x="420971" y="0"/>
                  </a:lnTo>
                  <a:lnTo>
                    <a:pt x="420971" y="420971"/>
                  </a:lnTo>
                </a:path>
              </a:pathLst>
            </a:custGeom>
            <a:ln w="3175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120" name="object 212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994392" y="2165744"/>
              <a:ext cx="109290" cy="109290"/>
            </a:xfrm>
            <a:prstGeom prst="rect">
              <a:avLst/>
            </a:prstGeom>
          </p:spPr>
        </p:pic>
        <p:pic>
          <p:nvPicPr>
            <p:cNvPr id="2121" name="object 212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994392" y="1897577"/>
              <a:ext cx="109290" cy="109290"/>
            </a:xfrm>
            <a:prstGeom prst="rect">
              <a:avLst/>
            </a:prstGeom>
          </p:spPr>
        </p:pic>
        <p:pic>
          <p:nvPicPr>
            <p:cNvPr id="2122" name="object 212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262559" y="2165744"/>
              <a:ext cx="109290" cy="109290"/>
            </a:xfrm>
            <a:prstGeom prst="rect">
              <a:avLst/>
            </a:prstGeom>
          </p:spPr>
        </p:pic>
        <p:pic>
          <p:nvPicPr>
            <p:cNvPr id="2123" name="object 212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262559" y="1897577"/>
              <a:ext cx="109290" cy="109290"/>
            </a:xfrm>
            <a:prstGeom prst="rect">
              <a:avLst/>
            </a:prstGeom>
          </p:spPr>
        </p:pic>
        <p:sp>
          <p:nvSpPr>
            <p:cNvPr id="2124" name="object 2124"/>
            <p:cNvSpPr/>
            <p:nvPr/>
          </p:nvSpPr>
          <p:spPr>
            <a:xfrm>
              <a:off x="8972635" y="1876832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70" h="420369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3175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125" name="object 212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573229" y="2165744"/>
              <a:ext cx="109290" cy="109290"/>
            </a:xfrm>
            <a:prstGeom prst="rect">
              <a:avLst/>
            </a:prstGeom>
          </p:spPr>
        </p:pic>
        <p:pic>
          <p:nvPicPr>
            <p:cNvPr id="2126" name="object 212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573229" y="1897577"/>
              <a:ext cx="109290" cy="109290"/>
            </a:xfrm>
            <a:prstGeom prst="rect">
              <a:avLst/>
            </a:prstGeom>
          </p:spPr>
        </p:pic>
        <p:pic>
          <p:nvPicPr>
            <p:cNvPr id="2127" name="object 212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841395" y="2165744"/>
              <a:ext cx="109290" cy="109290"/>
            </a:xfrm>
            <a:prstGeom prst="rect">
              <a:avLst/>
            </a:prstGeom>
          </p:spPr>
        </p:pic>
        <p:pic>
          <p:nvPicPr>
            <p:cNvPr id="2128" name="object 212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841395" y="1897577"/>
              <a:ext cx="109290" cy="109290"/>
            </a:xfrm>
            <a:prstGeom prst="rect">
              <a:avLst/>
            </a:prstGeom>
          </p:spPr>
        </p:pic>
        <p:sp>
          <p:nvSpPr>
            <p:cNvPr id="2129" name="object 2129"/>
            <p:cNvSpPr/>
            <p:nvPr/>
          </p:nvSpPr>
          <p:spPr>
            <a:xfrm>
              <a:off x="9551472" y="1876832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70" h="420369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3175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130" name="object 213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53077" y="2165744"/>
              <a:ext cx="109290" cy="109290"/>
            </a:xfrm>
            <a:prstGeom prst="rect">
              <a:avLst/>
            </a:prstGeom>
          </p:spPr>
        </p:pic>
        <p:pic>
          <p:nvPicPr>
            <p:cNvPr id="2131" name="object 213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53077" y="1897577"/>
              <a:ext cx="109290" cy="109290"/>
            </a:xfrm>
            <a:prstGeom prst="rect">
              <a:avLst/>
            </a:prstGeom>
          </p:spPr>
        </p:pic>
        <p:pic>
          <p:nvPicPr>
            <p:cNvPr id="2132" name="object 213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421244" y="2165744"/>
              <a:ext cx="109290" cy="109290"/>
            </a:xfrm>
            <a:prstGeom prst="rect">
              <a:avLst/>
            </a:prstGeom>
          </p:spPr>
        </p:pic>
        <p:pic>
          <p:nvPicPr>
            <p:cNvPr id="2133" name="object 213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421244" y="1897577"/>
              <a:ext cx="109290" cy="109290"/>
            </a:xfrm>
            <a:prstGeom prst="rect">
              <a:avLst/>
            </a:prstGeom>
          </p:spPr>
        </p:pic>
        <p:sp>
          <p:nvSpPr>
            <p:cNvPr id="2134" name="object 2134"/>
            <p:cNvSpPr/>
            <p:nvPr/>
          </p:nvSpPr>
          <p:spPr>
            <a:xfrm>
              <a:off x="10130308" y="1876832"/>
              <a:ext cx="421005" cy="420370"/>
            </a:xfrm>
            <a:custGeom>
              <a:avLst/>
              <a:gdLst/>
              <a:ahLst/>
              <a:cxnLst/>
              <a:rect l="l" t="t" r="r" b="b"/>
              <a:pathLst>
                <a:path w="421004" h="420369">
                  <a:moveTo>
                    <a:pt x="420971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20971" y="0"/>
                  </a:lnTo>
                  <a:lnTo>
                    <a:pt x="420971" y="419959"/>
                  </a:lnTo>
                </a:path>
              </a:pathLst>
            </a:custGeom>
            <a:ln w="3175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135" name="object 213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731913" y="2165744"/>
              <a:ext cx="109290" cy="109290"/>
            </a:xfrm>
            <a:prstGeom prst="rect">
              <a:avLst/>
            </a:prstGeom>
          </p:spPr>
        </p:pic>
        <p:pic>
          <p:nvPicPr>
            <p:cNvPr id="2136" name="object 213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731913" y="1897577"/>
              <a:ext cx="109290" cy="109290"/>
            </a:xfrm>
            <a:prstGeom prst="rect">
              <a:avLst/>
            </a:prstGeom>
          </p:spPr>
        </p:pic>
        <p:pic>
          <p:nvPicPr>
            <p:cNvPr id="2137" name="object 213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000080" y="2165744"/>
              <a:ext cx="109290" cy="109290"/>
            </a:xfrm>
            <a:prstGeom prst="rect">
              <a:avLst/>
            </a:prstGeom>
          </p:spPr>
        </p:pic>
        <p:pic>
          <p:nvPicPr>
            <p:cNvPr id="2138" name="object 213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000080" y="1897577"/>
              <a:ext cx="109290" cy="109290"/>
            </a:xfrm>
            <a:prstGeom prst="rect">
              <a:avLst/>
            </a:prstGeom>
          </p:spPr>
        </p:pic>
        <p:sp>
          <p:nvSpPr>
            <p:cNvPr id="2139" name="object 2139"/>
            <p:cNvSpPr/>
            <p:nvPr/>
          </p:nvSpPr>
          <p:spPr>
            <a:xfrm>
              <a:off x="10710156" y="1876832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70" h="420369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3175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140" name="object 214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310749" y="2165744"/>
              <a:ext cx="109290" cy="109290"/>
            </a:xfrm>
            <a:prstGeom prst="rect">
              <a:avLst/>
            </a:prstGeom>
          </p:spPr>
        </p:pic>
        <p:pic>
          <p:nvPicPr>
            <p:cNvPr id="2141" name="object 214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310749" y="1897577"/>
              <a:ext cx="109290" cy="109290"/>
            </a:xfrm>
            <a:prstGeom prst="rect">
              <a:avLst/>
            </a:prstGeom>
          </p:spPr>
        </p:pic>
        <p:pic>
          <p:nvPicPr>
            <p:cNvPr id="2142" name="object 214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578916" y="2165744"/>
              <a:ext cx="109290" cy="109290"/>
            </a:xfrm>
            <a:prstGeom prst="rect">
              <a:avLst/>
            </a:prstGeom>
          </p:spPr>
        </p:pic>
        <p:pic>
          <p:nvPicPr>
            <p:cNvPr id="2143" name="object 214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578916" y="1897577"/>
              <a:ext cx="109290" cy="109290"/>
            </a:xfrm>
            <a:prstGeom prst="rect">
              <a:avLst/>
            </a:prstGeom>
          </p:spPr>
        </p:pic>
        <p:sp>
          <p:nvSpPr>
            <p:cNvPr id="2144" name="object 2144"/>
            <p:cNvSpPr/>
            <p:nvPr/>
          </p:nvSpPr>
          <p:spPr>
            <a:xfrm>
              <a:off x="11288992" y="1876832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70" h="420369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3175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145" name="object 214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994392" y="4995160"/>
              <a:ext cx="109290" cy="109290"/>
            </a:xfrm>
            <a:prstGeom prst="rect">
              <a:avLst/>
            </a:prstGeom>
          </p:spPr>
        </p:pic>
        <p:pic>
          <p:nvPicPr>
            <p:cNvPr id="2146" name="object 214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994392" y="4726993"/>
              <a:ext cx="109290" cy="109290"/>
            </a:xfrm>
            <a:prstGeom prst="rect">
              <a:avLst/>
            </a:prstGeom>
          </p:spPr>
        </p:pic>
        <p:pic>
          <p:nvPicPr>
            <p:cNvPr id="2147" name="object 214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262559" y="4995160"/>
              <a:ext cx="109290" cy="109290"/>
            </a:xfrm>
            <a:prstGeom prst="rect">
              <a:avLst/>
            </a:prstGeom>
          </p:spPr>
        </p:pic>
        <p:pic>
          <p:nvPicPr>
            <p:cNvPr id="2148" name="object 214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262559" y="4726993"/>
              <a:ext cx="109290" cy="109290"/>
            </a:xfrm>
            <a:prstGeom prst="rect">
              <a:avLst/>
            </a:prstGeom>
          </p:spPr>
        </p:pic>
        <p:sp>
          <p:nvSpPr>
            <p:cNvPr id="2149" name="object 2149"/>
            <p:cNvSpPr/>
            <p:nvPr/>
          </p:nvSpPr>
          <p:spPr>
            <a:xfrm>
              <a:off x="8972635" y="4706248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70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3175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150" name="object 215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573229" y="4995160"/>
              <a:ext cx="109290" cy="109290"/>
            </a:xfrm>
            <a:prstGeom prst="rect">
              <a:avLst/>
            </a:prstGeom>
          </p:spPr>
        </p:pic>
        <p:pic>
          <p:nvPicPr>
            <p:cNvPr id="2151" name="object 215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573229" y="4726993"/>
              <a:ext cx="109290" cy="109290"/>
            </a:xfrm>
            <a:prstGeom prst="rect">
              <a:avLst/>
            </a:prstGeom>
          </p:spPr>
        </p:pic>
        <p:pic>
          <p:nvPicPr>
            <p:cNvPr id="2152" name="object 215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841395" y="4995160"/>
              <a:ext cx="109290" cy="109290"/>
            </a:xfrm>
            <a:prstGeom prst="rect">
              <a:avLst/>
            </a:prstGeom>
          </p:spPr>
        </p:pic>
        <p:pic>
          <p:nvPicPr>
            <p:cNvPr id="2153" name="object 215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841395" y="4726993"/>
              <a:ext cx="109290" cy="109290"/>
            </a:xfrm>
            <a:prstGeom prst="rect">
              <a:avLst/>
            </a:prstGeom>
          </p:spPr>
        </p:pic>
        <p:sp>
          <p:nvSpPr>
            <p:cNvPr id="2154" name="object 2154"/>
            <p:cNvSpPr/>
            <p:nvPr/>
          </p:nvSpPr>
          <p:spPr>
            <a:xfrm>
              <a:off x="9551472" y="4706248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70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3175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155" name="object 215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53077" y="4995160"/>
              <a:ext cx="109290" cy="109290"/>
            </a:xfrm>
            <a:prstGeom prst="rect">
              <a:avLst/>
            </a:prstGeom>
          </p:spPr>
        </p:pic>
        <p:pic>
          <p:nvPicPr>
            <p:cNvPr id="2156" name="object 215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53077" y="4726993"/>
              <a:ext cx="109290" cy="109290"/>
            </a:xfrm>
            <a:prstGeom prst="rect">
              <a:avLst/>
            </a:prstGeom>
          </p:spPr>
        </p:pic>
        <p:pic>
          <p:nvPicPr>
            <p:cNvPr id="2157" name="object 215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421244" y="4995160"/>
              <a:ext cx="109290" cy="109290"/>
            </a:xfrm>
            <a:prstGeom prst="rect">
              <a:avLst/>
            </a:prstGeom>
          </p:spPr>
        </p:pic>
        <p:pic>
          <p:nvPicPr>
            <p:cNvPr id="2158" name="object 215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421244" y="4726993"/>
              <a:ext cx="109290" cy="109290"/>
            </a:xfrm>
            <a:prstGeom prst="rect">
              <a:avLst/>
            </a:prstGeom>
          </p:spPr>
        </p:pic>
        <p:sp>
          <p:nvSpPr>
            <p:cNvPr id="2159" name="object 2159"/>
            <p:cNvSpPr/>
            <p:nvPr/>
          </p:nvSpPr>
          <p:spPr>
            <a:xfrm>
              <a:off x="10130308" y="4706248"/>
              <a:ext cx="421005" cy="420370"/>
            </a:xfrm>
            <a:custGeom>
              <a:avLst/>
              <a:gdLst/>
              <a:ahLst/>
              <a:cxnLst/>
              <a:rect l="l" t="t" r="r" b="b"/>
              <a:pathLst>
                <a:path w="421004" h="420370">
                  <a:moveTo>
                    <a:pt x="420971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20971" y="0"/>
                  </a:lnTo>
                  <a:lnTo>
                    <a:pt x="420971" y="419959"/>
                  </a:lnTo>
                </a:path>
              </a:pathLst>
            </a:custGeom>
            <a:ln w="3175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160" name="object 216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731913" y="4995160"/>
              <a:ext cx="109290" cy="109290"/>
            </a:xfrm>
            <a:prstGeom prst="rect">
              <a:avLst/>
            </a:prstGeom>
          </p:spPr>
        </p:pic>
        <p:pic>
          <p:nvPicPr>
            <p:cNvPr id="2161" name="object 216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731913" y="4726993"/>
              <a:ext cx="109290" cy="109290"/>
            </a:xfrm>
            <a:prstGeom prst="rect">
              <a:avLst/>
            </a:prstGeom>
          </p:spPr>
        </p:pic>
        <p:pic>
          <p:nvPicPr>
            <p:cNvPr id="2162" name="object 216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000080" y="4995160"/>
              <a:ext cx="109290" cy="109290"/>
            </a:xfrm>
            <a:prstGeom prst="rect">
              <a:avLst/>
            </a:prstGeom>
          </p:spPr>
        </p:pic>
        <p:pic>
          <p:nvPicPr>
            <p:cNvPr id="2163" name="object 216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000080" y="4726993"/>
              <a:ext cx="109290" cy="109290"/>
            </a:xfrm>
            <a:prstGeom prst="rect">
              <a:avLst/>
            </a:prstGeom>
          </p:spPr>
        </p:pic>
        <p:sp>
          <p:nvSpPr>
            <p:cNvPr id="2164" name="object 2164"/>
            <p:cNvSpPr/>
            <p:nvPr/>
          </p:nvSpPr>
          <p:spPr>
            <a:xfrm>
              <a:off x="10710156" y="4706248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70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3175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165" name="object 216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310749" y="4995160"/>
              <a:ext cx="109290" cy="109290"/>
            </a:xfrm>
            <a:prstGeom prst="rect">
              <a:avLst/>
            </a:prstGeom>
          </p:spPr>
        </p:pic>
        <p:pic>
          <p:nvPicPr>
            <p:cNvPr id="2166" name="object 216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310749" y="4726993"/>
              <a:ext cx="109290" cy="109290"/>
            </a:xfrm>
            <a:prstGeom prst="rect">
              <a:avLst/>
            </a:prstGeom>
          </p:spPr>
        </p:pic>
        <p:pic>
          <p:nvPicPr>
            <p:cNvPr id="2167" name="object 216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578916" y="4995160"/>
              <a:ext cx="109290" cy="109290"/>
            </a:xfrm>
            <a:prstGeom prst="rect">
              <a:avLst/>
            </a:prstGeom>
          </p:spPr>
        </p:pic>
        <p:pic>
          <p:nvPicPr>
            <p:cNvPr id="2168" name="object 216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578916" y="4726993"/>
              <a:ext cx="109290" cy="109290"/>
            </a:xfrm>
            <a:prstGeom prst="rect">
              <a:avLst/>
            </a:prstGeom>
          </p:spPr>
        </p:pic>
        <p:sp>
          <p:nvSpPr>
            <p:cNvPr id="2169" name="object 2169"/>
            <p:cNvSpPr/>
            <p:nvPr/>
          </p:nvSpPr>
          <p:spPr>
            <a:xfrm>
              <a:off x="11288992" y="4706248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70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3175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0" name="object 2170"/>
            <p:cNvSpPr/>
            <p:nvPr/>
          </p:nvSpPr>
          <p:spPr>
            <a:xfrm>
              <a:off x="12923294" y="30051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1" name="object 2171"/>
            <p:cNvSpPr/>
            <p:nvPr/>
          </p:nvSpPr>
          <p:spPr>
            <a:xfrm>
              <a:off x="12879779" y="300313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72" name="object 2172"/>
            <p:cNvSpPr/>
            <p:nvPr/>
          </p:nvSpPr>
          <p:spPr>
            <a:xfrm>
              <a:off x="12763405" y="300515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3" name="object 2173"/>
            <p:cNvSpPr/>
            <p:nvPr/>
          </p:nvSpPr>
          <p:spPr>
            <a:xfrm>
              <a:off x="12719891" y="300313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74" name="object 2174"/>
            <p:cNvSpPr/>
            <p:nvPr/>
          </p:nvSpPr>
          <p:spPr>
            <a:xfrm>
              <a:off x="12603517" y="300515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5" name="object 2175"/>
            <p:cNvSpPr/>
            <p:nvPr/>
          </p:nvSpPr>
          <p:spPr>
            <a:xfrm>
              <a:off x="12560003" y="300313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76" name="object 2176"/>
            <p:cNvSpPr/>
            <p:nvPr/>
          </p:nvSpPr>
          <p:spPr>
            <a:xfrm>
              <a:off x="12444640" y="30051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7" name="object 2177"/>
            <p:cNvSpPr/>
            <p:nvPr/>
          </p:nvSpPr>
          <p:spPr>
            <a:xfrm>
              <a:off x="12400114" y="300313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78" name="object 2178"/>
            <p:cNvSpPr/>
            <p:nvPr/>
          </p:nvSpPr>
          <p:spPr>
            <a:xfrm>
              <a:off x="12284752" y="30051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9" name="object 2179"/>
            <p:cNvSpPr/>
            <p:nvPr/>
          </p:nvSpPr>
          <p:spPr>
            <a:xfrm>
              <a:off x="12240226" y="300313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80" name="object 2180"/>
            <p:cNvSpPr/>
            <p:nvPr/>
          </p:nvSpPr>
          <p:spPr>
            <a:xfrm>
              <a:off x="12124864" y="30051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1" name="object 2181"/>
            <p:cNvSpPr/>
            <p:nvPr/>
          </p:nvSpPr>
          <p:spPr>
            <a:xfrm>
              <a:off x="12080338" y="300313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82" name="object 2182"/>
            <p:cNvSpPr/>
            <p:nvPr/>
          </p:nvSpPr>
          <p:spPr>
            <a:xfrm>
              <a:off x="11964975" y="30051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3" name="object 2183"/>
            <p:cNvSpPr/>
            <p:nvPr/>
          </p:nvSpPr>
          <p:spPr>
            <a:xfrm>
              <a:off x="11920449" y="300313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84" name="object 2184"/>
            <p:cNvSpPr/>
            <p:nvPr/>
          </p:nvSpPr>
          <p:spPr>
            <a:xfrm>
              <a:off x="11805087" y="30051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5" name="object 2185"/>
            <p:cNvSpPr/>
            <p:nvPr/>
          </p:nvSpPr>
          <p:spPr>
            <a:xfrm>
              <a:off x="11760561" y="300313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86" name="object 2186"/>
            <p:cNvSpPr/>
            <p:nvPr/>
          </p:nvSpPr>
          <p:spPr>
            <a:xfrm>
              <a:off x="11645199" y="30051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7" name="object 2187"/>
            <p:cNvSpPr/>
            <p:nvPr/>
          </p:nvSpPr>
          <p:spPr>
            <a:xfrm>
              <a:off x="11600673" y="300313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88" name="object 2188"/>
            <p:cNvSpPr/>
            <p:nvPr/>
          </p:nvSpPr>
          <p:spPr>
            <a:xfrm>
              <a:off x="11485310" y="30051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9" name="object 2189"/>
            <p:cNvSpPr/>
            <p:nvPr/>
          </p:nvSpPr>
          <p:spPr>
            <a:xfrm>
              <a:off x="11440785" y="300313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90" name="object 2190"/>
            <p:cNvSpPr/>
            <p:nvPr/>
          </p:nvSpPr>
          <p:spPr>
            <a:xfrm>
              <a:off x="9567663" y="30051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1" name="object 2191"/>
            <p:cNvSpPr/>
            <p:nvPr/>
          </p:nvSpPr>
          <p:spPr>
            <a:xfrm>
              <a:off x="9523137" y="300313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92" name="object 2192"/>
            <p:cNvSpPr/>
            <p:nvPr/>
          </p:nvSpPr>
          <p:spPr>
            <a:xfrm>
              <a:off x="9407774" y="30051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3" name="object 2193"/>
            <p:cNvSpPr/>
            <p:nvPr/>
          </p:nvSpPr>
          <p:spPr>
            <a:xfrm>
              <a:off x="9363248" y="300313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94" name="object 2194"/>
            <p:cNvSpPr/>
            <p:nvPr/>
          </p:nvSpPr>
          <p:spPr>
            <a:xfrm>
              <a:off x="9247886" y="30051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5" name="object 2195"/>
            <p:cNvSpPr/>
            <p:nvPr/>
          </p:nvSpPr>
          <p:spPr>
            <a:xfrm>
              <a:off x="9203360" y="300313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96" name="object 2196"/>
            <p:cNvSpPr/>
            <p:nvPr/>
          </p:nvSpPr>
          <p:spPr>
            <a:xfrm>
              <a:off x="9087998" y="30051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7" name="object 2197"/>
            <p:cNvSpPr/>
            <p:nvPr/>
          </p:nvSpPr>
          <p:spPr>
            <a:xfrm>
              <a:off x="9043472" y="300313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98" name="object 2198"/>
            <p:cNvSpPr/>
            <p:nvPr/>
          </p:nvSpPr>
          <p:spPr>
            <a:xfrm>
              <a:off x="8928109" y="30051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9" name="object 2199"/>
            <p:cNvSpPr/>
            <p:nvPr/>
          </p:nvSpPr>
          <p:spPr>
            <a:xfrm>
              <a:off x="8883583" y="300313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00" name="object 2200"/>
            <p:cNvSpPr/>
            <p:nvPr/>
          </p:nvSpPr>
          <p:spPr>
            <a:xfrm>
              <a:off x="8768221" y="30051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1" name="object 2201"/>
            <p:cNvSpPr/>
            <p:nvPr/>
          </p:nvSpPr>
          <p:spPr>
            <a:xfrm>
              <a:off x="8723695" y="300313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02" name="object 2202"/>
            <p:cNvSpPr/>
            <p:nvPr/>
          </p:nvSpPr>
          <p:spPr>
            <a:xfrm>
              <a:off x="8608333" y="30051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3" name="object 2203"/>
            <p:cNvSpPr/>
            <p:nvPr/>
          </p:nvSpPr>
          <p:spPr>
            <a:xfrm>
              <a:off x="8564819" y="300313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04" name="object 2204"/>
            <p:cNvSpPr/>
            <p:nvPr/>
          </p:nvSpPr>
          <p:spPr>
            <a:xfrm>
              <a:off x="8448444" y="30051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5" name="object 2205"/>
            <p:cNvSpPr/>
            <p:nvPr/>
          </p:nvSpPr>
          <p:spPr>
            <a:xfrm>
              <a:off x="8404930" y="300313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06" name="object 2206"/>
            <p:cNvSpPr/>
            <p:nvPr/>
          </p:nvSpPr>
          <p:spPr>
            <a:xfrm>
              <a:off x="8288556" y="30051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7" name="object 2207"/>
            <p:cNvSpPr/>
            <p:nvPr/>
          </p:nvSpPr>
          <p:spPr>
            <a:xfrm>
              <a:off x="8245042" y="300313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08" name="object 2208"/>
            <p:cNvSpPr/>
            <p:nvPr/>
          </p:nvSpPr>
          <p:spPr>
            <a:xfrm>
              <a:off x="8128668" y="30051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9" name="object 2209"/>
            <p:cNvSpPr/>
            <p:nvPr/>
          </p:nvSpPr>
          <p:spPr>
            <a:xfrm>
              <a:off x="8085154" y="300313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10" name="object 2210"/>
            <p:cNvSpPr/>
            <p:nvPr/>
          </p:nvSpPr>
          <p:spPr>
            <a:xfrm>
              <a:off x="7968780" y="30051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1" name="object 2211"/>
            <p:cNvSpPr/>
            <p:nvPr/>
          </p:nvSpPr>
          <p:spPr>
            <a:xfrm>
              <a:off x="7925265" y="300313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12" name="object 2212"/>
            <p:cNvSpPr/>
            <p:nvPr/>
          </p:nvSpPr>
          <p:spPr>
            <a:xfrm>
              <a:off x="7808891" y="300515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3" name="object 2213"/>
            <p:cNvSpPr/>
            <p:nvPr/>
          </p:nvSpPr>
          <p:spPr>
            <a:xfrm>
              <a:off x="7765377" y="300313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14" name="object 2214"/>
            <p:cNvSpPr/>
            <p:nvPr/>
          </p:nvSpPr>
          <p:spPr>
            <a:xfrm>
              <a:off x="7650015" y="30051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5" name="object 2215"/>
            <p:cNvSpPr/>
            <p:nvPr/>
          </p:nvSpPr>
          <p:spPr>
            <a:xfrm>
              <a:off x="7605489" y="300313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16" name="object 2216"/>
            <p:cNvSpPr/>
            <p:nvPr/>
          </p:nvSpPr>
          <p:spPr>
            <a:xfrm>
              <a:off x="7490127" y="30051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7" name="object 2217"/>
            <p:cNvSpPr/>
            <p:nvPr/>
          </p:nvSpPr>
          <p:spPr>
            <a:xfrm>
              <a:off x="7445601" y="300313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18" name="object 2218"/>
            <p:cNvSpPr/>
            <p:nvPr/>
          </p:nvSpPr>
          <p:spPr>
            <a:xfrm>
              <a:off x="7320119" y="3005157"/>
              <a:ext cx="6017260" cy="497205"/>
            </a:xfrm>
            <a:custGeom>
              <a:avLst/>
              <a:gdLst/>
              <a:ahLst/>
              <a:cxnLst/>
              <a:rect l="l" t="t" r="r" b="b"/>
              <a:pathLst>
                <a:path w="6017259" h="497204">
                  <a:moveTo>
                    <a:pt x="94111" y="0"/>
                  </a:moveTo>
                  <a:lnTo>
                    <a:pt x="0" y="0"/>
                  </a:lnTo>
                </a:path>
                <a:path w="6017259" h="497204">
                  <a:moveTo>
                    <a:pt x="6017062" y="496868"/>
                  </a:moveTo>
                  <a:lnTo>
                    <a:pt x="5922951" y="49686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9" name="object 2219"/>
            <p:cNvSpPr/>
            <p:nvPr/>
          </p:nvSpPr>
          <p:spPr>
            <a:xfrm>
              <a:off x="13199556" y="35000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20" name="object 2220"/>
            <p:cNvSpPr/>
            <p:nvPr/>
          </p:nvSpPr>
          <p:spPr>
            <a:xfrm>
              <a:off x="13083182" y="35020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1" name="object 2221"/>
            <p:cNvSpPr/>
            <p:nvPr/>
          </p:nvSpPr>
          <p:spPr>
            <a:xfrm>
              <a:off x="13039668" y="35000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22" name="object 2222"/>
            <p:cNvSpPr/>
            <p:nvPr/>
          </p:nvSpPr>
          <p:spPr>
            <a:xfrm>
              <a:off x="12923294" y="35020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3" name="object 2223"/>
            <p:cNvSpPr/>
            <p:nvPr/>
          </p:nvSpPr>
          <p:spPr>
            <a:xfrm>
              <a:off x="12879779" y="35000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24" name="object 2224"/>
            <p:cNvSpPr/>
            <p:nvPr/>
          </p:nvSpPr>
          <p:spPr>
            <a:xfrm>
              <a:off x="12763405" y="3502025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5" name="object 2225"/>
            <p:cNvSpPr/>
            <p:nvPr/>
          </p:nvSpPr>
          <p:spPr>
            <a:xfrm>
              <a:off x="12719891" y="35000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26" name="object 2226"/>
            <p:cNvSpPr/>
            <p:nvPr/>
          </p:nvSpPr>
          <p:spPr>
            <a:xfrm>
              <a:off x="12603517" y="3502025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7" name="object 2227"/>
            <p:cNvSpPr/>
            <p:nvPr/>
          </p:nvSpPr>
          <p:spPr>
            <a:xfrm>
              <a:off x="12560003" y="35000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28" name="object 2228"/>
            <p:cNvSpPr/>
            <p:nvPr/>
          </p:nvSpPr>
          <p:spPr>
            <a:xfrm>
              <a:off x="12444640" y="35020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9" name="object 2229"/>
            <p:cNvSpPr/>
            <p:nvPr/>
          </p:nvSpPr>
          <p:spPr>
            <a:xfrm>
              <a:off x="12400114" y="35000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30" name="object 2230"/>
            <p:cNvSpPr/>
            <p:nvPr/>
          </p:nvSpPr>
          <p:spPr>
            <a:xfrm>
              <a:off x="12284752" y="35020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1" name="object 2231"/>
            <p:cNvSpPr/>
            <p:nvPr/>
          </p:nvSpPr>
          <p:spPr>
            <a:xfrm>
              <a:off x="12240226" y="35000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32" name="object 2232"/>
            <p:cNvSpPr/>
            <p:nvPr/>
          </p:nvSpPr>
          <p:spPr>
            <a:xfrm>
              <a:off x="12124864" y="35020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3" name="object 2233"/>
            <p:cNvSpPr/>
            <p:nvPr/>
          </p:nvSpPr>
          <p:spPr>
            <a:xfrm>
              <a:off x="12080338" y="35000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34" name="object 2234"/>
            <p:cNvSpPr/>
            <p:nvPr/>
          </p:nvSpPr>
          <p:spPr>
            <a:xfrm>
              <a:off x="11964975" y="35020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5" name="object 2235"/>
            <p:cNvSpPr/>
            <p:nvPr/>
          </p:nvSpPr>
          <p:spPr>
            <a:xfrm>
              <a:off x="11920449" y="35000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36" name="object 2236"/>
            <p:cNvSpPr/>
            <p:nvPr/>
          </p:nvSpPr>
          <p:spPr>
            <a:xfrm>
              <a:off x="11805087" y="35020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7" name="object 2237"/>
            <p:cNvSpPr/>
            <p:nvPr/>
          </p:nvSpPr>
          <p:spPr>
            <a:xfrm>
              <a:off x="11760561" y="35000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38" name="object 2238"/>
            <p:cNvSpPr/>
            <p:nvPr/>
          </p:nvSpPr>
          <p:spPr>
            <a:xfrm>
              <a:off x="11645199" y="35020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9" name="object 2239"/>
            <p:cNvSpPr/>
            <p:nvPr/>
          </p:nvSpPr>
          <p:spPr>
            <a:xfrm>
              <a:off x="11600673" y="35000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40" name="object 2240"/>
            <p:cNvSpPr/>
            <p:nvPr/>
          </p:nvSpPr>
          <p:spPr>
            <a:xfrm>
              <a:off x="9567663" y="35020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1" name="object 2241"/>
            <p:cNvSpPr/>
            <p:nvPr/>
          </p:nvSpPr>
          <p:spPr>
            <a:xfrm>
              <a:off x="9523137" y="35000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42" name="object 2242"/>
            <p:cNvSpPr/>
            <p:nvPr/>
          </p:nvSpPr>
          <p:spPr>
            <a:xfrm>
              <a:off x="9407774" y="35020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3" name="object 2243"/>
            <p:cNvSpPr/>
            <p:nvPr/>
          </p:nvSpPr>
          <p:spPr>
            <a:xfrm>
              <a:off x="9363248" y="35000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44" name="object 2244"/>
            <p:cNvSpPr/>
            <p:nvPr/>
          </p:nvSpPr>
          <p:spPr>
            <a:xfrm>
              <a:off x="9247886" y="35020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5" name="object 2245"/>
            <p:cNvSpPr/>
            <p:nvPr/>
          </p:nvSpPr>
          <p:spPr>
            <a:xfrm>
              <a:off x="9203360" y="35000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46" name="object 2246"/>
            <p:cNvSpPr/>
            <p:nvPr/>
          </p:nvSpPr>
          <p:spPr>
            <a:xfrm>
              <a:off x="9087998" y="35020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7" name="object 2247"/>
            <p:cNvSpPr/>
            <p:nvPr/>
          </p:nvSpPr>
          <p:spPr>
            <a:xfrm>
              <a:off x="9043472" y="35000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48" name="object 2248"/>
            <p:cNvSpPr/>
            <p:nvPr/>
          </p:nvSpPr>
          <p:spPr>
            <a:xfrm>
              <a:off x="8928109" y="35020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9" name="object 2249"/>
            <p:cNvSpPr/>
            <p:nvPr/>
          </p:nvSpPr>
          <p:spPr>
            <a:xfrm>
              <a:off x="8883583" y="35000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50" name="object 2250"/>
            <p:cNvSpPr/>
            <p:nvPr/>
          </p:nvSpPr>
          <p:spPr>
            <a:xfrm>
              <a:off x="8768221" y="35020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1" name="object 2251"/>
            <p:cNvSpPr/>
            <p:nvPr/>
          </p:nvSpPr>
          <p:spPr>
            <a:xfrm>
              <a:off x="8723695" y="35000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52" name="object 2252"/>
            <p:cNvSpPr/>
            <p:nvPr/>
          </p:nvSpPr>
          <p:spPr>
            <a:xfrm>
              <a:off x="8608333" y="35020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3" name="object 2253"/>
            <p:cNvSpPr/>
            <p:nvPr/>
          </p:nvSpPr>
          <p:spPr>
            <a:xfrm>
              <a:off x="8564819" y="35000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54" name="object 2254"/>
            <p:cNvSpPr/>
            <p:nvPr/>
          </p:nvSpPr>
          <p:spPr>
            <a:xfrm>
              <a:off x="8448444" y="35020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5" name="object 2255"/>
            <p:cNvSpPr/>
            <p:nvPr/>
          </p:nvSpPr>
          <p:spPr>
            <a:xfrm>
              <a:off x="8404930" y="35000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56" name="object 2256"/>
            <p:cNvSpPr/>
            <p:nvPr/>
          </p:nvSpPr>
          <p:spPr>
            <a:xfrm>
              <a:off x="8288556" y="35020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7" name="object 2257"/>
            <p:cNvSpPr/>
            <p:nvPr/>
          </p:nvSpPr>
          <p:spPr>
            <a:xfrm>
              <a:off x="8245042" y="35000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58" name="object 2258"/>
            <p:cNvSpPr/>
            <p:nvPr/>
          </p:nvSpPr>
          <p:spPr>
            <a:xfrm>
              <a:off x="8128668" y="35020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9" name="object 2259"/>
            <p:cNvSpPr/>
            <p:nvPr/>
          </p:nvSpPr>
          <p:spPr>
            <a:xfrm>
              <a:off x="8085154" y="35000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60" name="object 2260"/>
            <p:cNvSpPr/>
            <p:nvPr/>
          </p:nvSpPr>
          <p:spPr>
            <a:xfrm>
              <a:off x="7968780" y="35020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1" name="object 2261"/>
            <p:cNvSpPr/>
            <p:nvPr/>
          </p:nvSpPr>
          <p:spPr>
            <a:xfrm>
              <a:off x="7925265" y="35000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62" name="object 2262"/>
            <p:cNvSpPr/>
            <p:nvPr/>
          </p:nvSpPr>
          <p:spPr>
            <a:xfrm>
              <a:off x="7808891" y="3502025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3" name="object 2263"/>
            <p:cNvSpPr/>
            <p:nvPr/>
          </p:nvSpPr>
          <p:spPr>
            <a:xfrm>
              <a:off x="7765377" y="35000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64" name="object 2264"/>
            <p:cNvSpPr/>
            <p:nvPr/>
          </p:nvSpPr>
          <p:spPr>
            <a:xfrm>
              <a:off x="7650015" y="35020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5" name="object 2265"/>
            <p:cNvSpPr/>
            <p:nvPr/>
          </p:nvSpPr>
          <p:spPr>
            <a:xfrm>
              <a:off x="7605489" y="35000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66" name="object 2266"/>
            <p:cNvSpPr/>
            <p:nvPr/>
          </p:nvSpPr>
          <p:spPr>
            <a:xfrm>
              <a:off x="7490127" y="35020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7" name="object 2267"/>
            <p:cNvSpPr/>
            <p:nvPr/>
          </p:nvSpPr>
          <p:spPr>
            <a:xfrm>
              <a:off x="7445601" y="35000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68" name="object 2268"/>
            <p:cNvSpPr/>
            <p:nvPr/>
          </p:nvSpPr>
          <p:spPr>
            <a:xfrm>
              <a:off x="7320119" y="3502025"/>
              <a:ext cx="6017260" cy="495934"/>
            </a:xfrm>
            <a:custGeom>
              <a:avLst/>
              <a:gdLst/>
              <a:ahLst/>
              <a:cxnLst/>
              <a:rect l="l" t="t" r="r" b="b"/>
              <a:pathLst>
                <a:path w="6017259" h="495935">
                  <a:moveTo>
                    <a:pt x="94111" y="0"/>
                  </a:moveTo>
                  <a:lnTo>
                    <a:pt x="0" y="0"/>
                  </a:lnTo>
                </a:path>
                <a:path w="6017259" h="495935">
                  <a:moveTo>
                    <a:pt x="6017062" y="495856"/>
                  </a:moveTo>
                  <a:lnTo>
                    <a:pt x="5922951" y="49585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9" name="object 2269"/>
            <p:cNvSpPr/>
            <p:nvPr/>
          </p:nvSpPr>
          <p:spPr>
            <a:xfrm>
              <a:off x="13199556" y="39958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70" name="object 2270"/>
            <p:cNvSpPr/>
            <p:nvPr/>
          </p:nvSpPr>
          <p:spPr>
            <a:xfrm>
              <a:off x="13083182" y="399788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1" name="object 2271"/>
            <p:cNvSpPr/>
            <p:nvPr/>
          </p:nvSpPr>
          <p:spPr>
            <a:xfrm>
              <a:off x="13039668" y="39958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72" name="object 2272"/>
            <p:cNvSpPr/>
            <p:nvPr/>
          </p:nvSpPr>
          <p:spPr>
            <a:xfrm>
              <a:off x="12923294" y="399788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3" name="object 2273"/>
            <p:cNvSpPr/>
            <p:nvPr/>
          </p:nvSpPr>
          <p:spPr>
            <a:xfrm>
              <a:off x="12879779" y="39958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74" name="object 2274"/>
            <p:cNvSpPr/>
            <p:nvPr/>
          </p:nvSpPr>
          <p:spPr>
            <a:xfrm>
              <a:off x="12763405" y="399788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5" name="object 2275"/>
            <p:cNvSpPr/>
            <p:nvPr/>
          </p:nvSpPr>
          <p:spPr>
            <a:xfrm>
              <a:off x="12719891" y="39958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76" name="object 2276"/>
            <p:cNvSpPr/>
            <p:nvPr/>
          </p:nvSpPr>
          <p:spPr>
            <a:xfrm>
              <a:off x="12603517" y="399788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7" name="object 2277"/>
            <p:cNvSpPr/>
            <p:nvPr/>
          </p:nvSpPr>
          <p:spPr>
            <a:xfrm>
              <a:off x="12560003" y="39958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78" name="object 2278"/>
            <p:cNvSpPr/>
            <p:nvPr/>
          </p:nvSpPr>
          <p:spPr>
            <a:xfrm>
              <a:off x="12444640" y="399788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9" name="object 2279"/>
            <p:cNvSpPr/>
            <p:nvPr/>
          </p:nvSpPr>
          <p:spPr>
            <a:xfrm>
              <a:off x="12400114" y="39958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80" name="object 2280"/>
            <p:cNvSpPr/>
            <p:nvPr/>
          </p:nvSpPr>
          <p:spPr>
            <a:xfrm>
              <a:off x="12284752" y="399788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1" name="object 2281"/>
            <p:cNvSpPr/>
            <p:nvPr/>
          </p:nvSpPr>
          <p:spPr>
            <a:xfrm>
              <a:off x="12240226" y="39958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82" name="object 2282"/>
            <p:cNvSpPr/>
            <p:nvPr/>
          </p:nvSpPr>
          <p:spPr>
            <a:xfrm>
              <a:off x="12124864" y="399788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3" name="object 2283"/>
            <p:cNvSpPr/>
            <p:nvPr/>
          </p:nvSpPr>
          <p:spPr>
            <a:xfrm>
              <a:off x="12080338" y="39958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84" name="object 2284"/>
            <p:cNvSpPr/>
            <p:nvPr/>
          </p:nvSpPr>
          <p:spPr>
            <a:xfrm>
              <a:off x="11964975" y="399788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5" name="object 2285"/>
            <p:cNvSpPr/>
            <p:nvPr/>
          </p:nvSpPr>
          <p:spPr>
            <a:xfrm>
              <a:off x="11920449" y="39958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86" name="object 2286"/>
            <p:cNvSpPr/>
            <p:nvPr/>
          </p:nvSpPr>
          <p:spPr>
            <a:xfrm>
              <a:off x="11805087" y="399788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7" name="object 2287"/>
            <p:cNvSpPr/>
            <p:nvPr/>
          </p:nvSpPr>
          <p:spPr>
            <a:xfrm>
              <a:off x="11760561" y="39958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88" name="object 2288"/>
            <p:cNvSpPr/>
            <p:nvPr/>
          </p:nvSpPr>
          <p:spPr>
            <a:xfrm>
              <a:off x="9567663" y="399788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9" name="object 2289"/>
            <p:cNvSpPr/>
            <p:nvPr/>
          </p:nvSpPr>
          <p:spPr>
            <a:xfrm>
              <a:off x="9523137" y="39958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90" name="object 2290"/>
            <p:cNvSpPr/>
            <p:nvPr/>
          </p:nvSpPr>
          <p:spPr>
            <a:xfrm>
              <a:off x="9407774" y="399788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1" name="object 2291"/>
            <p:cNvSpPr/>
            <p:nvPr/>
          </p:nvSpPr>
          <p:spPr>
            <a:xfrm>
              <a:off x="9363248" y="39958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92" name="object 2292"/>
            <p:cNvSpPr/>
            <p:nvPr/>
          </p:nvSpPr>
          <p:spPr>
            <a:xfrm>
              <a:off x="9247886" y="399788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3" name="object 2293"/>
            <p:cNvSpPr/>
            <p:nvPr/>
          </p:nvSpPr>
          <p:spPr>
            <a:xfrm>
              <a:off x="9203360" y="39958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94" name="object 2294"/>
            <p:cNvSpPr/>
            <p:nvPr/>
          </p:nvSpPr>
          <p:spPr>
            <a:xfrm>
              <a:off x="9087998" y="399788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5" name="object 2295"/>
            <p:cNvSpPr/>
            <p:nvPr/>
          </p:nvSpPr>
          <p:spPr>
            <a:xfrm>
              <a:off x="9043472" y="39958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96" name="object 2296"/>
            <p:cNvSpPr/>
            <p:nvPr/>
          </p:nvSpPr>
          <p:spPr>
            <a:xfrm>
              <a:off x="8928109" y="399788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7" name="object 2297"/>
            <p:cNvSpPr/>
            <p:nvPr/>
          </p:nvSpPr>
          <p:spPr>
            <a:xfrm>
              <a:off x="8883583" y="39958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98" name="object 2298"/>
            <p:cNvSpPr/>
            <p:nvPr/>
          </p:nvSpPr>
          <p:spPr>
            <a:xfrm>
              <a:off x="8768221" y="399788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9" name="object 2299"/>
            <p:cNvSpPr/>
            <p:nvPr/>
          </p:nvSpPr>
          <p:spPr>
            <a:xfrm>
              <a:off x="8723695" y="39958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00" name="object 2300"/>
            <p:cNvSpPr/>
            <p:nvPr/>
          </p:nvSpPr>
          <p:spPr>
            <a:xfrm>
              <a:off x="8608333" y="399788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1" name="object 2301"/>
            <p:cNvSpPr/>
            <p:nvPr/>
          </p:nvSpPr>
          <p:spPr>
            <a:xfrm>
              <a:off x="8564819" y="39958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02" name="object 2302"/>
            <p:cNvSpPr/>
            <p:nvPr/>
          </p:nvSpPr>
          <p:spPr>
            <a:xfrm>
              <a:off x="8448444" y="399788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3" name="object 2303"/>
            <p:cNvSpPr/>
            <p:nvPr/>
          </p:nvSpPr>
          <p:spPr>
            <a:xfrm>
              <a:off x="8404930" y="39958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04" name="object 2304"/>
            <p:cNvSpPr/>
            <p:nvPr/>
          </p:nvSpPr>
          <p:spPr>
            <a:xfrm>
              <a:off x="8288556" y="399788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5" name="object 2305"/>
            <p:cNvSpPr/>
            <p:nvPr/>
          </p:nvSpPr>
          <p:spPr>
            <a:xfrm>
              <a:off x="8245042" y="39958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06" name="object 2306"/>
            <p:cNvSpPr/>
            <p:nvPr/>
          </p:nvSpPr>
          <p:spPr>
            <a:xfrm>
              <a:off x="8128668" y="399788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7" name="object 2307"/>
            <p:cNvSpPr/>
            <p:nvPr/>
          </p:nvSpPr>
          <p:spPr>
            <a:xfrm>
              <a:off x="8085154" y="39958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08" name="object 2308"/>
            <p:cNvSpPr/>
            <p:nvPr/>
          </p:nvSpPr>
          <p:spPr>
            <a:xfrm>
              <a:off x="7968780" y="399788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9" name="object 2309"/>
            <p:cNvSpPr/>
            <p:nvPr/>
          </p:nvSpPr>
          <p:spPr>
            <a:xfrm>
              <a:off x="7925265" y="39958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10" name="object 2310"/>
            <p:cNvSpPr/>
            <p:nvPr/>
          </p:nvSpPr>
          <p:spPr>
            <a:xfrm>
              <a:off x="7808891" y="399788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1" name="object 2311"/>
            <p:cNvSpPr/>
            <p:nvPr/>
          </p:nvSpPr>
          <p:spPr>
            <a:xfrm>
              <a:off x="7765377" y="39958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12" name="object 2312"/>
            <p:cNvSpPr/>
            <p:nvPr/>
          </p:nvSpPr>
          <p:spPr>
            <a:xfrm>
              <a:off x="7650015" y="399788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3" name="object 2313"/>
            <p:cNvSpPr/>
            <p:nvPr/>
          </p:nvSpPr>
          <p:spPr>
            <a:xfrm>
              <a:off x="7605489" y="39958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14" name="object 2314"/>
            <p:cNvSpPr/>
            <p:nvPr/>
          </p:nvSpPr>
          <p:spPr>
            <a:xfrm>
              <a:off x="7490127" y="399788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5" name="object 2315"/>
            <p:cNvSpPr/>
            <p:nvPr/>
          </p:nvSpPr>
          <p:spPr>
            <a:xfrm>
              <a:off x="7445601" y="39958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16" name="object 2316"/>
            <p:cNvSpPr/>
            <p:nvPr/>
          </p:nvSpPr>
          <p:spPr>
            <a:xfrm>
              <a:off x="7320119" y="3997882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 h="0">
                  <a:moveTo>
                    <a:pt x="9411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317" name="object 2317"/>
          <p:cNvSpPr txBox="1"/>
          <p:nvPr/>
        </p:nvSpPr>
        <p:spPr>
          <a:xfrm>
            <a:off x="9723958" y="2811754"/>
            <a:ext cx="1527175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FF0000"/>
                </a:solidFill>
                <a:latin typeface="Times New Roman"/>
                <a:cs typeface="Times New Roman"/>
              </a:rPr>
              <a:t>-220  </a:t>
            </a:r>
            <a:r>
              <a:rPr dirty="0" sz="750" spc="65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FF0000"/>
                </a:solidFill>
                <a:latin typeface="Times New Roman"/>
                <a:cs typeface="Times New Roman"/>
              </a:rPr>
              <a:t>-220  </a:t>
            </a:r>
            <a:r>
              <a:rPr dirty="0" sz="750" spc="135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FF0000"/>
                </a:solidFill>
                <a:latin typeface="Times New Roman"/>
                <a:cs typeface="Times New Roman"/>
              </a:rPr>
              <a:t>-220  </a:t>
            </a:r>
            <a:r>
              <a:rPr dirty="0" sz="750" spc="65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FF0000"/>
                </a:solidFill>
                <a:latin typeface="Times New Roman"/>
                <a:cs typeface="Times New Roman"/>
              </a:rPr>
              <a:t>-220  </a:t>
            </a:r>
            <a:r>
              <a:rPr dirty="0" sz="750" spc="7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FF0000"/>
                </a:solidFill>
                <a:latin typeface="Times New Roman"/>
                <a:cs typeface="Times New Roman"/>
              </a:rPr>
              <a:t>-221  </a:t>
            </a:r>
            <a:r>
              <a:rPr dirty="0" sz="750" spc="14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FF0000"/>
                </a:solidFill>
                <a:latin typeface="Times New Roman"/>
                <a:cs typeface="Times New Roman"/>
              </a:rPr>
              <a:t>-222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18" name="object 2318"/>
          <p:cNvSpPr txBox="1"/>
          <p:nvPr/>
        </p:nvSpPr>
        <p:spPr>
          <a:xfrm>
            <a:off x="9662229" y="3056646"/>
            <a:ext cx="20510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FF0000"/>
                </a:solidFill>
                <a:latin typeface="Times New Roman"/>
                <a:cs typeface="Times New Roman"/>
              </a:rPr>
              <a:t>-220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19" name="object 2319"/>
          <p:cNvSpPr txBox="1"/>
          <p:nvPr/>
        </p:nvSpPr>
        <p:spPr>
          <a:xfrm>
            <a:off x="9662229" y="3329873"/>
            <a:ext cx="20510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FF0000"/>
                </a:solidFill>
                <a:latin typeface="Times New Roman"/>
                <a:cs typeface="Times New Roman"/>
              </a:rPr>
              <a:t>-220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20" name="object 2320"/>
          <p:cNvSpPr txBox="1"/>
          <p:nvPr/>
        </p:nvSpPr>
        <p:spPr>
          <a:xfrm>
            <a:off x="11085032" y="3589944"/>
            <a:ext cx="20510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FF0000"/>
                </a:solidFill>
                <a:latin typeface="Times New Roman"/>
                <a:cs typeface="Times New Roman"/>
              </a:rPr>
              <a:t>-220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21" name="object 2321"/>
          <p:cNvSpPr txBox="1"/>
          <p:nvPr/>
        </p:nvSpPr>
        <p:spPr>
          <a:xfrm>
            <a:off x="11084021" y="3325825"/>
            <a:ext cx="20510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FF0000"/>
                </a:solidFill>
                <a:latin typeface="Times New Roman"/>
                <a:cs typeface="Times New Roman"/>
              </a:rPr>
              <a:t>-220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22" name="object 2322"/>
          <p:cNvSpPr txBox="1"/>
          <p:nvPr/>
        </p:nvSpPr>
        <p:spPr>
          <a:xfrm>
            <a:off x="11084021" y="3057657"/>
            <a:ext cx="20510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FF0000"/>
                </a:solidFill>
                <a:latin typeface="Times New Roman"/>
                <a:cs typeface="Times New Roman"/>
              </a:rPr>
              <a:t>-221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23" name="object 2323"/>
          <p:cNvSpPr txBox="1"/>
          <p:nvPr/>
        </p:nvSpPr>
        <p:spPr>
          <a:xfrm>
            <a:off x="11085032" y="3851028"/>
            <a:ext cx="20510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FF0000"/>
                </a:solidFill>
                <a:latin typeface="Times New Roman"/>
                <a:cs typeface="Times New Roman"/>
              </a:rPr>
              <a:t>-221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24" name="object 2324"/>
          <p:cNvSpPr txBox="1"/>
          <p:nvPr/>
        </p:nvSpPr>
        <p:spPr>
          <a:xfrm>
            <a:off x="11045566" y="4105028"/>
            <a:ext cx="20510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FF0000"/>
                </a:solidFill>
                <a:latin typeface="Times New Roman"/>
                <a:cs typeface="Times New Roman"/>
              </a:rPr>
              <a:t>-221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25" name="object 2325"/>
          <p:cNvSpPr txBox="1"/>
          <p:nvPr/>
        </p:nvSpPr>
        <p:spPr>
          <a:xfrm>
            <a:off x="9662229" y="3851028"/>
            <a:ext cx="1318260" cy="39878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492125" algn="l"/>
                <a:tab pos="953135" algn="l"/>
              </a:tabLst>
            </a:pPr>
            <a:r>
              <a:rPr dirty="0" sz="750" spc="5">
                <a:solidFill>
                  <a:srgbClr val="FF0000"/>
                </a:solidFill>
                <a:latin typeface="Times New Roman"/>
                <a:cs typeface="Times New Roman"/>
              </a:rPr>
              <a:t>-219	-219	-220</a:t>
            </a:r>
            <a:endParaRPr sz="7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950">
              <a:latin typeface="Times New Roman"/>
              <a:cs typeface="Times New Roman"/>
            </a:endParaRPr>
          </a:p>
          <a:p>
            <a:pPr marL="71120">
              <a:lnSpc>
                <a:spcPct val="100000"/>
              </a:lnSpc>
            </a:pPr>
            <a:r>
              <a:rPr dirty="0" sz="750" spc="5">
                <a:solidFill>
                  <a:srgbClr val="FF0000"/>
                </a:solidFill>
                <a:latin typeface="Times New Roman"/>
                <a:cs typeface="Times New Roman"/>
              </a:rPr>
              <a:t>-219  </a:t>
            </a:r>
            <a:r>
              <a:rPr dirty="0" sz="750" spc="75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FF0000"/>
                </a:solidFill>
                <a:latin typeface="Times New Roman"/>
                <a:cs typeface="Times New Roman"/>
              </a:rPr>
              <a:t>-219  </a:t>
            </a:r>
            <a:r>
              <a:rPr dirty="0" sz="750" spc="125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FF0000"/>
                </a:solidFill>
                <a:latin typeface="Times New Roman"/>
                <a:cs typeface="Times New Roman"/>
              </a:rPr>
              <a:t>-219  </a:t>
            </a:r>
            <a:r>
              <a:rPr dirty="0" sz="750" spc="75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FF0000"/>
                </a:solidFill>
                <a:latin typeface="Times New Roman"/>
                <a:cs typeface="Times New Roman"/>
              </a:rPr>
              <a:t>-219  </a:t>
            </a:r>
            <a:r>
              <a:rPr dirty="0" sz="750" spc="65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FF0000"/>
                </a:solidFill>
                <a:latin typeface="Times New Roman"/>
                <a:cs typeface="Times New Roman"/>
              </a:rPr>
              <a:t>-220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26" name="object 2326"/>
          <p:cNvSpPr txBox="1"/>
          <p:nvPr/>
        </p:nvSpPr>
        <p:spPr>
          <a:xfrm>
            <a:off x="9662229" y="3589944"/>
            <a:ext cx="20510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FF0000"/>
                </a:solidFill>
                <a:latin typeface="Times New Roman"/>
                <a:cs typeface="Times New Roman"/>
              </a:rPr>
              <a:t>-219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27" name="object 2327"/>
          <p:cNvSpPr txBox="1"/>
          <p:nvPr/>
        </p:nvSpPr>
        <p:spPr>
          <a:xfrm>
            <a:off x="10140882" y="3058670"/>
            <a:ext cx="673100" cy="6743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474980" algn="l"/>
              </a:tabLst>
            </a:pPr>
            <a:r>
              <a:rPr dirty="0" sz="750" spc="5">
                <a:solidFill>
                  <a:srgbClr val="FF0000"/>
                </a:solidFill>
                <a:latin typeface="Times New Roman"/>
                <a:cs typeface="Times New Roman"/>
              </a:rPr>
              <a:t>-219	-220</a:t>
            </a:r>
            <a:endParaRPr sz="7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000">
              <a:latin typeface="Times New Roman"/>
              <a:cs typeface="Times New Roman"/>
            </a:endParaRPr>
          </a:p>
          <a:p>
            <a:pPr marL="13335">
              <a:lnSpc>
                <a:spcPct val="100000"/>
              </a:lnSpc>
              <a:tabLst>
                <a:tab pos="480695" algn="l"/>
              </a:tabLst>
            </a:pPr>
            <a:r>
              <a:rPr dirty="0" baseline="3703" sz="1125" spc="7">
                <a:solidFill>
                  <a:srgbClr val="FF0000"/>
                </a:solidFill>
                <a:latin typeface="Times New Roman"/>
                <a:cs typeface="Times New Roman"/>
              </a:rPr>
              <a:t>-218</a:t>
            </a:r>
            <a:r>
              <a:rPr dirty="0" baseline="3703" sz="1125" spc="7">
                <a:solidFill>
                  <a:srgbClr val="FF0000"/>
                </a:solidFill>
                <a:latin typeface="Times New Roman"/>
                <a:cs typeface="Times New Roman"/>
              </a:rPr>
              <a:t>	</a:t>
            </a:r>
            <a:r>
              <a:rPr dirty="0" sz="750" spc="5">
                <a:solidFill>
                  <a:srgbClr val="FF0000"/>
                </a:solidFill>
                <a:latin typeface="Times New Roman"/>
                <a:cs typeface="Times New Roman"/>
              </a:rPr>
              <a:t>-219</a:t>
            </a:r>
            <a:endParaRPr sz="7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475615" algn="l"/>
              </a:tabLst>
            </a:pPr>
            <a:r>
              <a:rPr dirty="0" sz="750" spc="5">
                <a:solidFill>
                  <a:srgbClr val="FF0000"/>
                </a:solidFill>
                <a:latin typeface="Times New Roman"/>
                <a:cs typeface="Times New Roman"/>
              </a:rPr>
              <a:t>-218	-219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28" name="object 2328"/>
          <p:cNvSpPr txBox="1"/>
          <p:nvPr/>
        </p:nvSpPr>
        <p:spPr>
          <a:xfrm>
            <a:off x="7756724" y="3073849"/>
            <a:ext cx="1093470" cy="904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5715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FF0000"/>
                </a:solidFill>
                <a:latin typeface="Times New Roman"/>
                <a:cs typeface="Times New Roman"/>
              </a:rPr>
              <a:t>-212  </a:t>
            </a:r>
            <a:r>
              <a:rPr dirty="0" sz="750" spc="10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FF0000"/>
                </a:solidFill>
                <a:latin typeface="Times New Roman"/>
                <a:cs typeface="Times New Roman"/>
              </a:rPr>
              <a:t>-214  </a:t>
            </a:r>
            <a:r>
              <a:rPr dirty="0" sz="750" spc="75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FF0000"/>
                </a:solidFill>
                <a:latin typeface="Times New Roman"/>
                <a:cs typeface="Times New Roman"/>
              </a:rPr>
              <a:t>-216  </a:t>
            </a:r>
            <a:r>
              <a:rPr dirty="0" sz="750" spc="6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FF0000"/>
                </a:solidFill>
                <a:latin typeface="Times New Roman"/>
                <a:cs typeface="Times New Roman"/>
              </a:rPr>
              <a:t>-218</a:t>
            </a:r>
            <a:endParaRPr sz="7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">
              <a:lnSpc>
                <a:spcPct val="100000"/>
              </a:lnSpc>
              <a:spcBef>
                <a:spcPts val="5"/>
              </a:spcBef>
            </a:pPr>
            <a:r>
              <a:rPr dirty="0" baseline="3703" sz="1125" spc="7">
                <a:solidFill>
                  <a:srgbClr val="FF0000"/>
                </a:solidFill>
                <a:latin typeface="Times New Roman"/>
                <a:cs typeface="Times New Roman"/>
              </a:rPr>
              <a:t>-212  </a:t>
            </a:r>
            <a:r>
              <a:rPr dirty="0" baseline="3703" sz="1125" spc="165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dirty="0" baseline="3703" sz="1125" spc="7">
                <a:solidFill>
                  <a:srgbClr val="FF0000"/>
                </a:solidFill>
                <a:latin typeface="Times New Roman"/>
                <a:cs typeface="Times New Roman"/>
              </a:rPr>
              <a:t>-214  </a:t>
            </a:r>
            <a:r>
              <a:rPr dirty="0" baseline="3703" sz="1125" spc="15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dirty="0" baseline="3703" sz="1125" spc="7">
                <a:solidFill>
                  <a:srgbClr val="FF0000"/>
                </a:solidFill>
                <a:latin typeface="Times New Roman"/>
                <a:cs typeface="Times New Roman"/>
              </a:rPr>
              <a:t>-216  </a:t>
            </a:r>
            <a:r>
              <a:rPr dirty="0" baseline="3703" sz="1125" spc="67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FF0000"/>
                </a:solidFill>
                <a:latin typeface="Times New Roman"/>
                <a:cs typeface="Times New Roman"/>
              </a:rPr>
              <a:t>-218</a:t>
            </a:r>
            <a:endParaRPr sz="7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8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  <a:tabLst>
                <a:tab pos="901065" algn="l"/>
              </a:tabLst>
            </a:pPr>
            <a:r>
              <a:rPr dirty="0" sz="750" spc="5">
                <a:solidFill>
                  <a:srgbClr val="FF0000"/>
                </a:solidFill>
                <a:latin typeface="Times New Roman"/>
                <a:cs typeface="Times New Roman"/>
              </a:rPr>
              <a:t>-211</a:t>
            </a:r>
            <a:r>
              <a:rPr dirty="0" sz="750" spc="5">
                <a:solidFill>
                  <a:srgbClr val="FF0000"/>
                </a:solidFill>
                <a:latin typeface="Times New Roman"/>
                <a:cs typeface="Times New Roman"/>
              </a:rPr>
              <a:t>	</a:t>
            </a:r>
            <a:r>
              <a:rPr dirty="0" sz="750" spc="5">
                <a:solidFill>
                  <a:srgbClr val="FF0000"/>
                </a:solidFill>
                <a:latin typeface="Times New Roman"/>
                <a:cs typeface="Times New Roman"/>
              </a:rPr>
              <a:t>-218</a:t>
            </a:r>
            <a:endParaRPr sz="7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850">
              <a:latin typeface="Times New Roman"/>
              <a:cs typeface="Times New Roman"/>
            </a:endParaRPr>
          </a:p>
          <a:p>
            <a:pPr marL="55880">
              <a:lnSpc>
                <a:spcPct val="100000"/>
              </a:lnSpc>
            </a:pPr>
            <a:r>
              <a:rPr dirty="0" sz="750" spc="5">
                <a:solidFill>
                  <a:srgbClr val="FF0000"/>
                </a:solidFill>
                <a:latin typeface="Times New Roman"/>
                <a:cs typeface="Times New Roman"/>
              </a:rPr>
              <a:t>-211  </a:t>
            </a:r>
            <a:r>
              <a:rPr dirty="0" sz="750" spc="13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FF0000"/>
                </a:solidFill>
                <a:latin typeface="Times New Roman"/>
                <a:cs typeface="Times New Roman"/>
              </a:rPr>
              <a:t>-213  </a:t>
            </a:r>
            <a:r>
              <a:rPr dirty="0" sz="750" spc="7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FF0000"/>
                </a:solidFill>
                <a:latin typeface="Times New Roman"/>
                <a:cs typeface="Times New Roman"/>
              </a:rPr>
              <a:t>-215  </a:t>
            </a:r>
            <a:r>
              <a:rPr dirty="0" sz="750" spc="75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FF0000"/>
                </a:solidFill>
                <a:latin typeface="Times New Roman"/>
                <a:cs typeface="Times New Roman"/>
              </a:rPr>
              <a:t>-217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29" name="object 2329"/>
          <p:cNvSpPr txBox="1"/>
          <p:nvPr/>
        </p:nvSpPr>
        <p:spPr>
          <a:xfrm>
            <a:off x="8535927" y="2569897"/>
            <a:ext cx="20510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-189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30" name="object 2330"/>
          <p:cNvSpPr txBox="1"/>
          <p:nvPr/>
        </p:nvSpPr>
        <p:spPr>
          <a:xfrm>
            <a:off x="8264724" y="2571921"/>
            <a:ext cx="20510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-186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31" name="object 2331"/>
          <p:cNvSpPr txBox="1"/>
          <p:nvPr/>
        </p:nvSpPr>
        <p:spPr>
          <a:xfrm>
            <a:off x="7680828" y="2571921"/>
            <a:ext cx="467995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-187  </a:t>
            </a:r>
            <a:r>
              <a:rPr dirty="0" sz="750" spc="25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-184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32" name="object 2332"/>
          <p:cNvSpPr txBox="1"/>
          <p:nvPr/>
        </p:nvSpPr>
        <p:spPr>
          <a:xfrm>
            <a:off x="7679816" y="2302742"/>
            <a:ext cx="469900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-181  </a:t>
            </a:r>
            <a:r>
              <a:rPr dirty="0" sz="750" spc="40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-177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33" name="object 2333"/>
          <p:cNvSpPr txBox="1"/>
          <p:nvPr/>
        </p:nvSpPr>
        <p:spPr>
          <a:xfrm>
            <a:off x="8264724" y="2301730"/>
            <a:ext cx="20510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-175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34" name="object 2334"/>
          <p:cNvSpPr txBox="1"/>
          <p:nvPr/>
        </p:nvSpPr>
        <p:spPr>
          <a:xfrm>
            <a:off x="8534915" y="2300718"/>
            <a:ext cx="20510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-177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35" name="object 2335"/>
          <p:cNvSpPr txBox="1"/>
          <p:nvPr/>
        </p:nvSpPr>
        <p:spPr>
          <a:xfrm>
            <a:off x="7680828" y="1991061"/>
            <a:ext cx="467995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baseline="3703" sz="1125" spc="7">
                <a:solidFill>
                  <a:srgbClr val="00FF00"/>
                </a:solidFill>
                <a:latin typeface="Times New Roman"/>
                <a:cs typeface="Times New Roman"/>
              </a:rPr>
              <a:t>-175  </a:t>
            </a:r>
            <a:r>
              <a:rPr dirty="0" baseline="3703" sz="1125" spc="37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-172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36" name="object 2336"/>
          <p:cNvSpPr txBox="1"/>
          <p:nvPr/>
        </p:nvSpPr>
        <p:spPr>
          <a:xfrm>
            <a:off x="9529664" y="2168153"/>
            <a:ext cx="461009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-172 </a:t>
            </a:r>
            <a:r>
              <a:rPr dirty="0" sz="750" spc="160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-172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37" name="object 2337"/>
          <p:cNvSpPr txBox="1"/>
          <p:nvPr/>
        </p:nvSpPr>
        <p:spPr>
          <a:xfrm>
            <a:off x="10101415" y="2168153"/>
            <a:ext cx="20510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-172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38" name="object 2338"/>
          <p:cNvSpPr txBox="1"/>
          <p:nvPr/>
        </p:nvSpPr>
        <p:spPr>
          <a:xfrm>
            <a:off x="10948419" y="2168153"/>
            <a:ext cx="20510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-172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39" name="object 2339"/>
          <p:cNvSpPr txBox="1"/>
          <p:nvPr/>
        </p:nvSpPr>
        <p:spPr>
          <a:xfrm>
            <a:off x="10678228" y="2168153"/>
            <a:ext cx="20510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-172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40" name="object 2340"/>
          <p:cNvSpPr txBox="1"/>
          <p:nvPr/>
        </p:nvSpPr>
        <p:spPr>
          <a:xfrm>
            <a:off x="8944756" y="2166129"/>
            <a:ext cx="20510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-173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41" name="object 2341"/>
          <p:cNvSpPr txBox="1"/>
          <p:nvPr/>
        </p:nvSpPr>
        <p:spPr>
          <a:xfrm>
            <a:off x="9212922" y="2168153"/>
            <a:ext cx="20510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-173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42" name="object 2342"/>
          <p:cNvSpPr txBox="1"/>
          <p:nvPr/>
        </p:nvSpPr>
        <p:spPr>
          <a:xfrm>
            <a:off x="10375655" y="2166129"/>
            <a:ext cx="20510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-173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43" name="object 2343"/>
          <p:cNvSpPr txBox="1"/>
          <p:nvPr/>
        </p:nvSpPr>
        <p:spPr>
          <a:xfrm>
            <a:off x="9527640" y="4727377"/>
            <a:ext cx="467995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-173  </a:t>
            </a:r>
            <a:r>
              <a:rPr dirty="0" sz="750" spc="25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-173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44" name="object 2344"/>
          <p:cNvSpPr txBox="1"/>
          <p:nvPr/>
        </p:nvSpPr>
        <p:spPr>
          <a:xfrm>
            <a:off x="10106476" y="4727377"/>
            <a:ext cx="467995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-173  </a:t>
            </a:r>
            <a:r>
              <a:rPr dirty="0" sz="750" spc="25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-172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45" name="object 2345"/>
          <p:cNvSpPr txBox="1"/>
          <p:nvPr/>
        </p:nvSpPr>
        <p:spPr>
          <a:xfrm>
            <a:off x="7680828" y="5175672"/>
            <a:ext cx="46418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-174 </a:t>
            </a:r>
            <a:r>
              <a:rPr dirty="0" sz="750" spc="185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-171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46" name="object 2346"/>
          <p:cNvSpPr txBox="1"/>
          <p:nvPr/>
        </p:nvSpPr>
        <p:spPr>
          <a:xfrm>
            <a:off x="10679240" y="4724342"/>
            <a:ext cx="20510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-171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47" name="object 2347"/>
          <p:cNvSpPr txBox="1"/>
          <p:nvPr/>
        </p:nvSpPr>
        <p:spPr>
          <a:xfrm>
            <a:off x="8929576" y="4715234"/>
            <a:ext cx="20510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-174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48" name="object 2348"/>
          <p:cNvSpPr txBox="1"/>
          <p:nvPr/>
        </p:nvSpPr>
        <p:spPr>
          <a:xfrm>
            <a:off x="9214946" y="4726366"/>
            <a:ext cx="20510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-174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49" name="object 2349"/>
          <p:cNvSpPr txBox="1"/>
          <p:nvPr/>
        </p:nvSpPr>
        <p:spPr>
          <a:xfrm>
            <a:off x="10949431" y="4723329"/>
            <a:ext cx="20510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-170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50" name="object 2350"/>
          <p:cNvSpPr txBox="1"/>
          <p:nvPr/>
        </p:nvSpPr>
        <p:spPr>
          <a:xfrm>
            <a:off x="7682852" y="4904469"/>
            <a:ext cx="466090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-180  </a:t>
            </a:r>
            <a:r>
              <a:rPr dirty="0" sz="750" spc="10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-176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51" name="object 2351"/>
          <p:cNvSpPr txBox="1"/>
          <p:nvPr/>
        </p:nvSpPr>
        <p:spPr>
          <a:xfrm>
            <a:off x="8533903" y="4598859"/>
            <a:ext cx="20510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-180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52" name="object 2352"/>
          <p:cNvSpPr txBox="1"/>
          <p:nvPr/>
        </p:nvSpPr>
        <p:spPr>
          <a:xfrm>
            <a:off x="8531879" y="4329681"/>
            <a:ext cx="20510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-192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53" name="object 2353"/>
          <p:cNvSpPr txBox="1"/>
          <p:nvPr/>
        </p:nvSpPr>
        <p:spPr>
          <a:xfrm>
            <a:off x="8263712" y="4327657"/>
            <a:ext cx="20510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-191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54" name="object 2354"/>
          <p:cNvSpPr txBox="1"/>
          <p:nvPr/>
        </p:nvSpPr>
        <p:spPr>
          <a:xfrm>
            <a:off x="7674757" y="4328668"/>
            <a:ext cx="471170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-197  </a:t>
            </a:r>
            <a:r>
              <a:rPr dirty="0" sz="750" spc="50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-192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55" name="object 2355"/>
          <p:cNvSpPr txBox="1"/>
          <p:nvPr/>
        </p:nvSpPr>
        <p:spPr>
          <a:xfrm>
            <a:off x="7679816" y="4597848"/>
            <a:ext cx="466725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-188  </a:t>
            </a:r>
            <a:r>
              <a:rPr dirty="0" sz="750" spc="20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-184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56" name="object 2356"/>
          <p:cNvSpPr txBox="1"/>
          <p:nvPr/>
        </p:nvSpPr>
        <p:spPr>
          <a:xfrm>
            <a:off x="8262701" y="4598859"/>
            <a:ext cx="20510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-179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57" name="object 2357"/>
          <p:cNvSpPr txBox="1"/>
          <p:nvPr/>
        </p:nvSpPr>
        <p:spPr>
          <a:xfrm>
            <a:off x="7677792" y="1719858"/>
            <a:ext cx="469265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-172  </a:t>
            </a:r>
            <a:r>
              <a:rPr dirty="0" sz="750" spc="30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-169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58" name="object 2358"/>
          <p:cNvSpPr txBox="1"/>
          <p:nvPr/>
        </p:nvSpPr>
        <p:spPr>
          <a:xfrm>
            <a:off x="8637122" y="1240193"/>
            <a:ext cx="20510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-167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59" name="object 2359"/>
          <p:cNvSpPr txBox="1"/>
          <p:nvPr/>
        </p:nvSpPr>
        <p:spPr>
          <a:xfrm>
            <a:off x="7677792" y="5481281"/>
            <a:ext cx="469900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-167  </a:t>
            </a:r>
            <a:r>
              <a:rPr dirty="0" sz="750" spc="40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-168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60" name="object 2360"/>
          <p:cNvSpPr txBox="1"/>
          <p:nvPr/>
        </p:nvSpPr>
        <p:spPr>
          <a:xfrm>
            <a:off x="9527640" y="5652301"/>
            <a:ext cx="466725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-168  </a:t>
            </a:r>
            <a:r>
              <a:rPr dirty="0" sz="750" spc="20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-167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61" name="object 2361"/>
          <p:cNvSpPr txBox="1"/>
          <p:nvPr/>
        </p:nvSpPr>
        <p:spPr>
          <a:xfrm>
            <a:off x="11255040" y="4726366"/>
            <a:ext cx="20510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-168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62" name="object 2362"/>
          <p:cNvSpPr txBox="1"/>
          <p:nvPr/>
        </p:nvSpPr>
        <p:spPr>
          <a:xfrm>
            <a:off x="9213935" y="4988461"/>
            <a:ext cx="20510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-168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63" name="object 2363"/>
          <p:cNvSpPr txBox="1"/>
          <p:nvPr/>
        </p:nvSpPr>
        <p:spPr>
          <a:xfrm>
            <a:off x="8942732" y="4987449"/>
            <a:ext cx="20510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-168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64" name="object 2364"/>
          <p:cNvSpPr txBox="1"/>
          <p:nvPr/>
        </p:nvSpPr>
        <p:spPr>
          <a:xfrm>
            <a:off x="11257064" y="2168153"/>
            <a:ext cx="469900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-170  </a:t>
            </a:r>
            <a:r>
              <a:rPr dirty="0" sz="750" spc="40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-168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65" name="object 2365"/>
          <p:cNvSpPr txBox="1"/>
          <p:nvPr/>
        </p:nvSpPr>
        <p:spPr>
          <a:xfrm>
            <a:off x="10680252" y="1239181"/>
            <a:ext cx="471805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-168  </a:t>
            </a:r>
            <a:r>
              <a:rPr dirty="0" sz="750" spc="55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-167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66" name="object 2366"/>
          <p:cNvSpPr txBox="1"/>
          <p:nvPr/>
        </p:nvSpPr>
        <p:spPr>
          <a:xfrm>
            <a:off x="10372619" y="1240193"/>
            <a:ext cx="20510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-168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67" name="object 2367"/>
          <p:cNvSpPr txBox="1"/>
          <p:nvPr/>
        </p:nvSpPr>
        <p:spPr>
          <a:xfrm>
            <a:off x="10100404" y="1239181"/>
            <a:ext cx="20510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</a:t>
            </a:r>
            <a:r>
              <a:rPr dirty="0" sz="750" spc="5" strike="sngStrike">
                <a:solidFill>
                  <a:srgbClr val="00FF00"/>
                </a:solidFill>
                <a:latin typeface="Times New Roman"/>
                <a:cs typeface="Times New Roman"/>
              </a:rPr>
              <a:t>16</a:t>
            </a:r>
            <a:r>
              <a:rPr dirty="0" sz="750" spc="5" strike="noStrike">
                <a:solidFill>
                  <a:srgbClr val="00FF00"/>
                </a:solidFill>
                <a:latin typeface="Times New Roman"/>
                <a:cs typeface="Times New Roman"/>
              </a:rPr>
              <a:t>8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68" name="object 2368"/>
          <p:cNvSpPr txBox="1"/>
          <p:nvPr/>
        </p:nvSpPr>
        <p:spPr>
          <a:xfrm>
            <a:off x="9524603" y="1239181"/>
            <a:ext cx="464820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-168 </a:t>
            </a:r>
            <a:r>
              <a:rPr dirty="0" sz="750" spc="190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</a:t>
            </a:r>
            <a:r>
              <a:rPr dirty="0" sz="750" spc="5" strike="sngStrike">
                <a:solidFill>
                  <a:srgbClr val="00FF00"/>
                </a:solidFill>
                <a:latin typeface="Times New Roman"/>
                <a:cs typeface="Times New Roman"/>
              </a:rPr>
              <a:t>16</a:t>
            </a:r>
            <a:r>
              <a:rPr dirty="0" sz="750" spc="5" strike="noStrike">
                <a:solidFill>
                  <a:srgbClr val="00FF00"/>
                </a:solidFill>
                <a:latin typeface="Times New Roman"/>
                <a:cs typeface="Times New Roman"/>
              </a:rPr>
              <a:t>8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69" name="object 2369"/>
          <p:cNvSpPr txBox="1"/>
          <p:nvPr/>
        </p:nvSpPr>
        <p:spPr>
          <a:xfrm>
            <a:off x="9209887" y="1240193"/>
            <a:ext cx="20510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-168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70" name="object 2370"/>
          <p:cNvSpPr txBox="1"/>
          <p:nvPr/>
        </p:nvSpPr>
        <p:spPr>
          <a:xfrm>
            <a:off x="8941720" y="1238169"/>
            <a:ext cx="20510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-168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71" name="object 2371"/>
          <p:cNvSpPr txBox="1"/>
          <p:nvPr/>
        </p:nvSpPr>
        <p:spPr>
          <a:xfrm>
            <a:off x="8365919" y="1240193"/>
            <a:ext cx="20510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</a:t>
            </a:r>
            <a:r>
              <a:rPr dirty="0" sz="750" spc="5" strike="sngStrike">
                <a:solidFill>
                  <a:srgbClr val="00FF00"/>
                </a:solidFill>
                <a:latin typeface="Times New Roman"/>
                <a:cs typeface="Times New Roman"/>
              </a:rPr>
              <a:t>16</a:t>
            </a:r>
            <a:r>
              <a:rPr dirty="0" sz="750" spc="5" strike="noStrike">
                <a:solidFill>
                  <a:srgbClr val="00FF00"/>
                </a:solidFill>
                <a:latin typeface="Times New Roman"/>
                <a:cs typeface="Times New Roman"/>
              </a:rPr>
              <a:t>6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72" name="object 2372"/>
          <p:cNvSpPr txBox="1"/>
          <p:nvPr/>
        </p:nvSpPr>
        <p:spPr>
          <a:xfrm>
            <a:off x="7679816" y="1412225"/>
            <a:ext cx="466090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-166  </a:t>
            </a:r>
            <a:r>
              <a:rPr dirty="0" sz="750" spc="10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-167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73" name="object 2373"/>
          <p:cNvSpPr txBox="1"/>
          <p:nvPr/>
        </p:nvSpPr>
        <p:spPr>
          <a:xfrm>
            <a:off x="7674757" y="1142034"/>
            <a:ext cx="471805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-160  </a:t>
            </a:r>
            <a:r>
              <a:rPr dirty="0" sz="750" spc="55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-162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74" name="object 2374"/>
          <p:cNvSpPr txBox="1"/>
          <p:nvPr/>
        </p:nvSpPr>
        <p:spPr>
          <a:xfrm>
            <a:off x="8939696" y="1898973"/>
            <a:ext cx="20510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-166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75" name="object 2375"/>
          <p:cNvSpPr txBox="1"/>
          <p:nvPr/>
        </p:nvSpPr>
        <p:spPr>
          <a:xfrm>
            <a:off x="9211911" y="1896949"/>
            <a:ext cx="20510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-166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76" name="object 2376"/>
          <p:cNvSpPr txBox="1"/>
          <p:nvPr/>
        </p:nvSpPr>
        <p:spPr>
          <a:xfrm>
            <a:off x="10371607" y="1898973"/>
            <a:ext cx="20510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-166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77" name="object 2377"/>
          <p:cNvSpPr txBox="1"/>
          <p:nvPr/>
        </p:nvSpPr>
        <p:spPr>
          <a:xfrm>
            <a:off x="12794219" y="1989037"/>
            <a:ext cx="20510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-166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78" name="object 2378"/>
          <p:cNvSpPr txBox="1"/>
          <p:nvPr/>
        </p:nvSpPr>
        <p:spPr>
          <a:xfrm>
            <a:off x="8367943" y="5653313"/>
            <a:ext cx="473709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-166  </a:t>
            </a:r>
            <a:r>
              <a:rPr dirty="0" sz="750" spc="70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-167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79" name="object 2379"/>
          <p:cNvSpPr txBox="1"/>
          <p:nvPr/>
        </p:nvSpPr>
        <p:spPr>
          <a:xfrm>
            <a:off x="9525616" y="4988461"/>
            <a:ext cx="46418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-166 </a:t>
            </a:r>
            <a:r>
              <a:rPr dirty="0" sz="750" spc="185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-166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80" name="object 2380"/>
          <p:cNvSpPr txBox="1"/>
          <p:nvPr/>
        </p:nvSpPr>
        <p:spPr>
          <a:xfrm>
            <a:off x="7679816" y="5749448"/>
            <a:ext cx="466090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-160  </a:t>
            </a:r>
            <a:r>
              <a:rPr dirty="0" sz="750" spc="10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-161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81" name="object 2381"/>
          <p:cNvSpPr txBox="1"/>
          <p:nvPr/>
        </p:nvSpPr>
        <p:spPr>
          <a:xfrm>
            <a:off x="8364908" y="1510384"/>
            <a:ext cx="20510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-163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82" name="object 2382"/>
          <p:cNvSpPr txBox="1"/>
          <p:nvPr/>
        </p:nvSpPr>
        <p:spPr>
          <a:xfrm>
            <a:off x="8638134" y="1509372"/>
            <a:ext cx="20510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-163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83" name="object 2383"/>
          <p:cNvSpPr txBox="1"/>
          <p:nvPr/>
        </p:nvSpPr>
        <p:spPr>
          <a:xfrm>
            <a:off x="8941720" y="1510384"/>
            <a:ext cx="20510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-163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84" name="object 2384"/>
          <p:cNvSpPr txBox="1"/>
          <p:nvPr/>
        </p:nvSpPr>
        <p:spPr>
          <a:xfrm>
            <a:off x="9210899" y="1510384"/>
            <a:ext cx="20510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-163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85" name="object 2385"/>
          <p:cNvSpPr txBox="1"/>
          <p:nvPr/>
        </p:nvSpPr>
        <p:spPr>
          <a:xfrm>
            <a:off x="11525232" y="5654325"/>
            <a:ext cx="20510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-163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86" name="object 2386"/>
          <p:cNvSpPr txBox="1"/>
          <p:nvPr/>
        </p:nvSpPr>
        <p:spPr>
          <a:xfrm>
            <a:off x="9525616" y="5383122"/>
            <a:ext cx="469265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-163  </a:t>
            </a:r>
            <a:r>
              <a:rPr dirty="0" sz="750" spc="30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-163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87" name="object 2387"/>
          <p:cNvSpPr txBox="1"/>
          <p:nvPr/>
        </p:nvSpPr>
        <p:spPr>
          <a:xfrm>
            <a:off x="10947407" y="4987449"/>
            <a:ext cx="20510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-163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88" name="object 2388"/>
          <p:cNvSpPr txBox="1"/>
          <p:nvPr/>
        </p:nvSpPr>
        <p:spPr>
          <a:xfrm>
            <a:off x="10677216" y="5652301"/>
            <a:ext cx="20510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-165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89" name="object 2389"/>
          <p:cNvSpPr txBox="1"/>
          <p:nvPr/>
        </p:nvSpPr>
        <p:spPr>
          <a:xfrm>
            <a:off x="10946395" y="5652301"/>
            <a:ext cx="20510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-165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90" name="object 2390"/>
          <p:cNvSpPr txBox="1"/>
          <p:nvPr/>
        </p:nvSpPr>
        <p:spPr>
          <a:xfrm>
            <a:off x="10101415" y="4989473"/>
            <a:ext cx="474980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-165  </a:t>
            </a:r>
            <a:r>
              <a:rPr dirty="0" sz="750" spc="80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-165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91" name="object 2391"/>
          <p:cNvSpPr txBox="1"/>
          <p:nvPr/>
        </p:nvSpPr>
        <p:spPr>
          <a:xfrm>
            <a:off x="10945383" y="1897962"/>
            <a:ext cx="20510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-165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92" name="object 2392"/>
          <p:cNvSpPr txBox="1"/>
          <p:nvPr/>
        </p:nvSpPr>
        <p:spPr>
          <a:xfrm>
            <a:off x="10676204" y="1898973"/>
            <a:ext cx="20510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-165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93" name="object 2393"/>
          <p:cNvSpPr txBox="1"/>
          <p:nvPr/>
        </p:nvSpPr>
        <p:spPr>
          <a:xfrm>
            <a:off x="10102428" y="1897962"/>
            <a:ext cx="20510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-165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94" name="object 2394"/>
          <p:cNvSpPr txBox="1"/>
          <p:nvPr/>
        </p:nvSpPr>
        <p:spPr>
          <a:xfrm>
            <a:off x="9528651" y="1897962"/>
            <a:ext cx="461645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-165 </a:t>
            </a:r>
            <a:r>
              <a:rPr dirty="0" sz="750" spc="170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-165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95" name="object 2395"/>
          <p:cNvSpPr txBox="1"/>
          <p:nvPr/>
        </p:nvSpPr>
        <p:spPr>
          <a:xfrm>
            <a:off x="9525616" y="1512408"/>
            <a:ext cx="467995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-163  </a:t>
            </a:r>
            <a:r>
              <a:rPr dirty="0" sz="750" spc="25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-162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96" name="object 2396"/>
          <p:cNvSpPr txBox="1"/>
          <p:nvPr/>
        </p:nvSpPr>
        <p:spPr>
          <a:xfrm>
            <a:off x="10101415" y="1509372"/>
            <a:ext cx="20510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-162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97" name="object 2397"/>
          <p:cNvSpPr txBox="1"/>
          <p:nvPr/>
        </p:nvSpPr>
        <p:spPr>
          <a:xfrm>
            <a:off x="10369583" y="1507348"/>
            <a:ext cx="20510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-162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98" name="object 2398"/>
          <p:cNvSpPr txBox="1"/>
          <p:nvPr/>
        </p:nvSpPr>
        <p:spPr>
          <a:xfrm>
            <a:off x="10680252" y="1511396"/>
            <a:ext cx="469900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-162  </a:t>
            </a:r>
            <a:r>
              <a:rPr dirty="0" sz="750" spc="40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-162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399" name="object 2399"/>
          <p:cNvSpPr txBox="1"/>
          <p:nvPr/>
        </p:nvSpPr>
        <p:spPr>
          <a:xfrm>
            <a:off x="11256052" y="1240193"/>
            <a:ext cx="473709" cy="41402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-167  </a:t>
            </a:r>
            <a:r>
              <a:rPr dirty="0" sz="750" spc="45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</a:t>
            </a:r>
            <a:r>
              <a:rPr dirty="0" sz="750" spc="5" strike="sngStrike">
                <a:solidFill>
                  <a:srgbClr val="00FF00"/>
                </a:solidFill>
                <a:latin typeface="Times New Roman"/>
                <a:cs typeface="Times New Roman"/>
              </a:rPr>
              <a:t>6</a:t>
            </a:r>
            <a:r>
              <a:rPr dirty="0" sz="750" spc="5" strike="noStrike">
                <a:solidFill>
                  <a:srgbClr val="00FF00"/>
                </a:solidFill>
                <a:latin typeface="Times New Roman"/>
                <a:cs typeface="Times New Roman"/>
              </a:rPr>
              <a:t>6</a:t>
            </a:r>
            <a:endParaRPr sz="7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-162  </a:t>
            </a:r>
            <a:r>
              <a:rPr dirty="0" sz="750" spc="60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-161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400" name="object 2400"/>
          <p:cNvSpPr txBox="1"/>
          <p:nvPr/>
        </p:nvSpPr>
        <p:spPr>
          <a:xfrm>
            <a:off x="12524027" y="1143046"/>
            <a:ext cx="476884" cy="413384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651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-161  </a:t>
            </a:r>
            <a:r>
              <a:rPr dirty="0" sz="750" spc="55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-161</a:t>
            </a:r>
            <a:endParaRPr sz="7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-163  </a:t>
            </a:r>
            <a:r>
              <a:rPr dirty="0" sz="750" spc="45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-163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401" name="object 2401"/>
          <p:cNvSpPr txBox="1"/>
          <p:nvPr/>
        </p:nvSpPr>
        <p:spPr>
          <a:xfrm>
            <a:off x="12526051" y="1989037"/>
            <a:ext cx="20510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-161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402" name="object 2402"/>
          <p:cNvSpPr txBox="1"/>
          <p:nvPr/>
        </p:nvSpPr>
        <p:spPr>
          <a:xfrm>
            <a:off x="11941143" y="3806502"/>
            <a:ext cx="476250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-163  </a:t>
            </a:r>
            <a:r>
              <a:rPr dirty="0" sz="750" spc="90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</a:t>
            </a:r>
            <a:r>
              <a:rPr dirty="0" u="sng" sz="750" spc="5">
                <a:solidFill>
                  <a:srgbClr val="00FF00"/>
                </a:solidFill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6</a:t>
            </a: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1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403" name="object 2403"/>
          <p:cNvSpPr txBox="1"/>
          <p:nvPr/>
        </p:nvSpPr>
        <p:spPr>
          <a:xfrm>
            <a:off x="11524219" y="4986437"/>
            <a:ext cx="20510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-161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404" name="object 2404"/>
          <p:cNvSpPr txBox="1"/>
          <p:nvPr/>
        </p:nvSpPr>
        <p:spPr>
          <a:xfrm>
            <a:off x="12525040" y="5480269"/>
            <a:ext cx="476250" cy="41402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-159  </a:t>
            </a:r>
            <a:r>
              <a:rPr dirty="0" sz="750" spc="80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-160</a:t>
            </a:r>
            <a:endParaRPr sz="7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15240">
              <a:lnSpc>
                <a:spcPct val="100000"/>
              </a:lnSpc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-157  </a:t>
            </a:r>
            <a:r>
              <a:rPr dirty="0" sz="750" spc="20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-157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405" name="object 2405"/>
          <p:cNvSpPr txBox="1"/>
          <p:nvPr/>
        </p:nvSpPr>
        <p:spPr>
          <a:xfrm>
            <a:off x="10677216" y="5383122"/>
            <a:ext cx="20510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-160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406" name="object 2406"/>
          <p:cNvSpPr txBox="1"/>
          <p:nvPr/>
        </p:nvSpPr>
        <p:spPr>
          <a:xfrm>
            <a:off x="10947407" y="5384134"/>
            <a:ext cx="20510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-160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407" name="object 2407"/>
          <p:cNvSpPr txBox="1"/>
          <p:nvPr/>
        </p:nvSpPr>
        <p:spPr>
          <a:xfrm>
            <a:off x="12524027" y="1719858"/>
            <a:ext cx="20510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-160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408" name="object 2408"/>
          <p:cNvSpPr txBox="1"/>
          <p:nvPr/>
        </p:nvSpPr>
        <p:spPr>
          <a:xfrm>
            <a:off x="11255040" y="1898973"/>
            <a:ext cx="471805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-164  </a:t>
            </a:r>
            <a:r>
              <a:rPr dirty="0" sz="750" spc="55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-163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409" name="object 2409"/>
          <p:cNvSpPr txBox="1"/>
          <p:nvPr/>
        </p:nvSpPr>
        <p:spPr>
          <a:xfrm>
            <a:off x="11939120" y="2295658"/>
            <a:ext cx="478155" cy="143002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651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-163  </a:t>
            </a:r>
            <a:r>
              <a:rPr dirty="0" sz="750" spc="60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-161</a:t>
            </a:r>
            <a:endParaRPr sz="7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13335">
              <a:lnSpc>
                <a:spcPct val="100000"/>
              </a:lnSpc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-163  </a:t>
            </a:r>
            <a:r>
              <a:rPr dirty="0" sz="750" spc="70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-161</a:t>
            </a:r>
            <a:endParaRPr sz="7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-163  </a:t>
            </a:r>
            <a:r>
              <a:rPr dirty="0" sz="750" spc="95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-161</a:t>
            </a:r>
            <a:endParaRPr sz="7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00">
              <a:latin typeface="Times New Roman"/>
              <a:cs typeface="Times New Roman"/>
            </a:endParaRPr>
          </a:p>
          <a:p>
            <a:pPr marL="15240">
              <a:lnSpc>
                <a:spcPct val="100000"/>
              </a:lnSpc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-164  </a:t>
            </a:r>
            <a:r>
              <a:rPr dirty="0" sz="750" spc="70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baseline="3703" sz="1125" spc="7">
                <a:solidFill>
                  <a:srgbClr val="00FF00"/>
                </a:solidFill>
                <a:latin typeface="Times New Roman"/>
                <a:cs typeface="Times New Roman"/>
              </a:rPr>
              <a:t>-161</a:t>
            </a:r>
            <a:endParaRPr baseline="3703" sz="1125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750">
              <a:latin typeface="Times New Roman"/>
              <a:cs typeface="Times New Roman"/>
            </a:endParaRPr>
          </a:p>
          <a:p>
            <a:pPr marL="14604">
              <a:lnSpc>
                <a:spcPct val="100000"/>
              </a:lnSpc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-164  </a:t>
            </a:r>
            <a:r>
              <a:rPr dirty="0" sz="750" spc="70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-161</a:t>
            </a:r>
            <a:endParaRPr sz="7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50">
              <a:latin typeface="Times New Roman"/>
              <a:cs typeface="Times New Roman"/>
            </a:endParaRPr>
          </a:p>
          <a:p>
            <a:pPr marL="16510">
              <a:lnSpc>
                <a:spcPct val="100000"/>
              </a:lnSpc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-164  </a:t>
            </a:r>
            <a:r>
              <a:rPr dirty="0" sz="750" spc="30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-161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410" name="object 2410"/>
          <p:cNvSpPr txBox="1"/>
          <p:nvPr/>
        </p:nvSpPr>
        <p:spPr>
          <a:xfrm>
            <a:off x="11255040" y="5654325"/>
            <a:ext cx="20510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-164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411" name="object 2411"/>
          <p:cNvSpPr txBox="1"/>
          <p:nvPr/>
        </p:nvSpPr>
        <p:spPr>
          <a:xfrm>
            <a:off x="8366931" y="5385146"/>
            <a:ext cx="469265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-164  </a:t>
            </a:r>
            <a:r>
              <a:rPr dirty="0" sz="750" spc="30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-164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412" name="object 2412"/>
          <p:cNvSpPr txBox="1"/>
          <p:nvPr/>
        </p:nvSpPr>
        <p:spPr>
          <a:xfrm>
            <a:off x="8940708" y="5385146"/>
            <a:ext cx="478790" cy="40894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-164  </a:t>
            </a:r>
            <a:r>
              <a:rPr dirty="0" sz="750" spc="100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-164</a:t>
            </a:r>
            <a:endParaRPr sz="7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00">
              <a:latin typeface="Times New Roman"/>
              <a:cs typeface="Times New Roman"/>
            </a:endParaRPr>
          </a:p>
          <a:p>
            <a:pPr marL="14604">
              <a:lnSpc>
                <a:spcPct val="100000"/>
              </a:lnSpc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-168  </a:t>
            </a:r>
            <a:r>
              <a:rPr dirty="0" sz="750" spc="45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-168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413" name="object 2413"/>
          <p:cNvSpPr txBox="1"/>
          <p:nvPr/>
        </p:nvSpPr>
        <p:spPr>
          <a:xfrm>
            <a:off x="10676204" y="4986437"/>
            <a:ext cx="20510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-164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414" name="object 2414"/>
          <p:cNvSpPr txBox="1"/>
          <p:nvPr/>
        </p:nvSpPr>
        <p:spPr>
          <a:xfrm>
            <a:off x="11834889" y="1241205"/>
            <a:ext cx="466725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</a:t>
            </a:r>
            <a:r>
              <a:rPr dirty="0" sz="750" spc="5" strike="sngStrike">
                <a:solidFill>
                  <a:srgbClr val="00FF00"/>
                </a:solidFill>
                <a:latin typeface="Times New Roman"/>
                <a:cs typeface="Times New Roman"/>
              </a:rPr>
              <a:t>65</a:t>
            </a:r>
            <a:r>
              <a:rPr dirty="0" sz="750" spc="5" strike="noStrike">
                <a:solidFill>
                  <a:srgbClr val="00FF00"/>
                </a:solidFill>
                <a:latin typeface="Times New Roman"/>
                <a:cs typeface="Times New Roman"/>
              </a:rPr>
              <a:t>  </a:t>
            </a:r>
            <a:r>
              <a:rPr dirty="0" sz="750" spc="20" strike="noStrike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750" spc="5" strike="noStrike">
                <a:solidFill>
                  <a:srgbClr val="00FF00"/>
                </a:solidFill>
                <a:latin typeface="Times New Roman"/>
                <a:cs typeface="Times New Roman"/>
              </a:rPr>
              <a:t>-164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415" name="object 2415"/>
          <p:cNvSpPr txBox="1"/>
          <p:nvPr/>
        </p:nvSpPr>
        <p:spPr>
          <a:xfrm>
            <a:off x="11838937" y="1509372"/>
            <a:ext cx="466090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-160  </a:t>
            </a:r>
            <a:r>
              <a:rPr dirty="0" sz="750" spc="10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-159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416" name="object 2416"/>
          <p:cNvSpPr txBox="1"/>
          <p:nvPr/>
        </p:nvSpPr>
        <p:spPr>
          <a:xfrm>
            <a:off x="12797254" y="1719858"/>
            <a:ext cx="20510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-165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417" name="object 2417"/>
          <p:cNvSpPr txBox="1"/>
          <p:nvPr/>
        </p:nvSpPr>
        <p:spPr>
          <a:xfrm>
            <a:off x="11837924" y="5654325"/>
            <a:ext cx="466090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-162  </a:t>
            </a:r>
            <a:r>
              <a:rPr dirty="0" sz="750" spc="10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-161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418" name="object 2418"/>
          <p:cNvSpPr txBox="1"/>
          <p:nvPr/>
        </p:nvSpPr>
        <p:spPr>
          <a:xfrm>
            <a:off x="11254028" y="4986437"/>
            <a:ext cx="20510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-162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419" name="object 2419"/>
          <p:cNvSpPr txBox="1"/>
          <p:nvPr/>
        </p:nvSpPr>
        <p:spPr>
          <a:xfrm>
            <a:off x="10100404" y="5382110"/>
            <a:ext cx="474980" cy="41402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-162  </a:t>
            </a:r>
            <a:r>
              <a:rPr dirty="0" sz="750" spc="70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-161</a:t>
            </a:r>
            <a:endParaRPr sz="7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16510">
              <a:lnSpc>
                <a:spcPct val="100000"/>
              </a:lnSpc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-167  </a:t>
            </a:r>
            <a:r>
              <a:rPr dirty="0" sz="750" spc="40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-166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420" name="object 2420"/>
          <p:cNvSpPr txBox="1"/>
          <p:nvPr/>
        </p:nvSpPr>
        <p:spPr>
          <a:xfrm>
            <a:off x="11947215" y="4075681"/>
            <a:ext cx="469900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-162  </a:t>
            </a:r>
            <a:r>
              <a:rPr dirty="0" sz="750" spc="40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-160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421" name="object 2421"/>
          <p:cNvSpPr txBox="1"/>
          <p:nvPr/>
        </p:nvSpPr>
        <p:spPr>
          <a:xfrm>
            <a:off x="11835900" y="5383122"/>
            <a:ext cx="467995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-157  </a:t>
            </a:r>
            <a:r>
              <a:rPr dirty="0" sz="750" spc="25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-156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422" name="object 2422"/>
          <p:cNvSpPr txBox="1"/>
          <p:nvPr/>
        </p:nvSpPr>
        <p:spPr>
          <a:xfrm>
            <a:off x="11250993" y="5382110"/>
            <a:ext cx="20510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-159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423" name="object 2423"/>
          <p:cNvSpPr txBox="1"/>
          <p:nvPr/>
        </p:nvSpPr>
        <p:spPr>
          <a:xfrm>
            <a:off x="12520992" y="2294647"/>
            <a:ext cx="480059" cy="244030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8415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-161  </a:t>
            </a:r>
            <a:r>
              <a:rPr dirty="0" sz="750" spc="60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-167</a:t>
            </a:r>
            <a:endParaRPr sz="7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18415">
              <a:lnSpc>
                <a:spcPct val="100000"/>
              </a:lnSpc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-161  </a:t>
            </a:r>
            <a:r>
              <a:rPr dirty="0" sz="750" spc="45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-167</a:t>
            </a:r>
            <a:endParaRPr sz="7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-162  </a:t>
            </a:r>
            <a:r>
              <a:rPr dirty="0" sz="750" spc="110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-167</a:t>
            </a:r>
            <a:endParaRPr sz="7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Times New Roman"/>
              <a:cs typeface="Times New Roman"/>
            </a:endParaRPr>
          </a:p>
          <a:p>
            <a:pPr marL="13335">
              <a:lnSpc>
                <a:spcPct val="100000"/>
              </a:lnSpc>
            </a:pPr>
            <a:r>
              <a:rPr dirty="0" baseline="3703" sz="1125" spc="7">
                <a:solidFill>
                  <a:srgbClr val="00FF00"/>
                </a:solidFill>
                <a:latin typeface="Times New Roman"/>
                <a:cs typeface="Times New Roman"/>
              </a:rPr>
              <a:t>-162  </a:t>
            </a:r>
            <a:r>
              <a:rPr dirty="0" baseline="3703" sz="1125" spc="120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-167</a:t>
            </a:r>
            <a:endParaRPr sz="7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750">
              <a:latin typeface="Times New Roman"/>
              <a:cs typeface="Times New Roman"/>
            </a:endParaRPr>
          </a:p>
          <a:p>
            <a:pPr marL="15240">
              <a:lnSpc>
                <a:spcPct val="100000"/>
              </a:lnSpc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-162  </a:t>
            </a:r>
            <a:r>
              <a:rPr dirty="0" sz="750" spc="85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-167</a:t>
            </a:r>
            <a:endParaRPr sz="7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50">
              <a:latin typeface="Times New Roman"/>
              <a:cs typeface="Times New Roman"/>
            </a:endParaRPr>
          </a:p>
          <a:p>
            <a:pPr marL="17145">
              <a:lnSpc>
                <a:spcPct val="100000"/>
              </a:lnSpc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-161  </a:t>
            </a:r>
            <a:r>
              <a:rPr dirty="0" sz="750" spc="60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-167</a:t>
            </a:r>
            <a:endParaRPr sz="7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750">
              <a:latin typeface="Times New Roman"/>
              <a:cs typeface="Times New Roman"/>
            </a:endParaRPr>
          </a:p>
          <a:p>
            <a:pPr marL="17145">
              <a:lnSpc>
                <a:spcPct val="100000"/>
              </a:lnSpc>
              <a:spcBef>
                <a:spcPts val="5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</a:t>
            </a:r>
            <a:r>
              <a:rPr dirty="0" u="sng" sz="750" spc="5">
                <a:solidFill>
                  <a:srgbClr val="00FF00"/>
                </a:solidFill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6</a:t>
            </a: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1  </a:t>
            </a:r>
            <a:r>
              <a:rPr dirty="0" sz="750" spc="60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baseline="3703" sz="1125" spc="7">
                <a:solidFill>
                  <a:srgbClr val="00FF00"/>
                </a:solidFill>
                <a:latin typeface="Times New Roman"/>
                <a:cs typeface="Times New Roman"/>
              </a:rPr>
              <a:t>-166</a:t>
            </a:r>
            <a:endParaRPr baseline="3703" sz="1125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16510">
              <a:lnSpc>
                <a:spcPct val="100000"/>
              </a:lnSpc>
            </a:pPr>
            <a:r>
              <a:rPr dirty="0" baseline="3703" sz="1125" spc="7">
                <a:solidFill>
                  <a:srgbClr val="00FF00"/>
                </a:solidFill>
                <a:latin typeface="Times New Roman"/>
                <a:cs typeface="Times New Roman"/>
              </a:rPr>
              <a:t>-160  </a:t>
            </a:r>
            <a:r>
              <a:rPr dirty="0" baseline="3703" sz="1125" spc="89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-166</a:t>
            </a:r>
            <a:endParaRPr sz="7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950">
              <a:latin typeface="Times New Roman"/>
              <a:cs typeface="Times New Roman"/>
            </a:endParaRPr>
          </a:p>
          <a:p>
            <a:pPr marL="17145">
              <a:lnSpc>
                <a:spcPct val="100000"/>
              </a:lnSpc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-160  </a:t>
            </a:r>
            <a:r>
              <a:rPr dirty="0" sz="750" spc="70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-165</a:t>
            </a:r>
            <a:endParaRPr sz="7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Times New Roman"/>
              <a:cs typeface="Times New Roman"/>
            </a:endParaRPr>
          </a:p>
          <a:p>
            <a:pPr marL="19685">
              <a:lnSpc>
                <a:spcPct val="100000"/>
              </a:lnSpc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-159  </a:t>
            </a:r>
            <a:r>
              <a:rPr dirty="0" sz="750" spc="45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-165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424" name="object 2424"/>
          <p:cNvSpPr txBox="1"/>
          <p:nvPr/>
        </p:nvSpPr>
        <p:spPr>
          <a:xfrm>
            <a:off x="11525232" y="5383122"/>
            <a:ext cx="20510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-158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425" name="object 2425"/>
          <p:cNvSpPr txBox="1"/>
          <p:nvPr/>
        </p:nvSpPr>
        <p:spPr>
          <a:xfrm>
            <a:off x="12527064" y="4904469"/>
            <a:ext cx="473709" cy="41211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3335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-158  </a:t>
            </a:r>
            <a:r>
              <a:rPr dirty="0" sz="750" spc="45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-163</a:t>
            </a:r>
            <a:endParaRPr sz="7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baseline="3703" sz="1125" spc="7">
                <a:solidFill>
                  <a:srgbClr val="00FF00"/>
                </a:solidFill>
                <a:latin typeface="Times New Roman"/>
                <a:cs typeface="Times New Roman"/>
              </a:rPr>
              <a:t>-158  </a:t>
            </a:r>
            <a:r>
              <a:rPr dirty="0" baseline="3703" sz="1125" spc="89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-162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426" name="object 2426"/>
          <p:cNvSpPr txBox="1"/>
          <p:nvPr/>
        </p:nvSpPr>
        <p:spPr>
          <a:xfrm>
            <a:off x="11526243" y="4724342"/>
            <a:ext cx="205104" cy="142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-166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427" name="object 2427"/>
          <p:cNvSpPr txBox="1"/>
          <p:nvPr/>
        </p:nvSpPr>
        <p:spPr>
          <a:xfrm>
            <a:off x="11944179" y="4328668"/>
            <a:ext cx="473709" cy="40640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-162  </a:t>
            </a:r>
            <a:r>
              <a:rPr dirty="0" sz="750" spc="30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-159</a:t>
            </a:r>
            <a:endParaRPr sz="7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-161  </a:t>
            </a:r>
            <a:r>
              <a:rPr dirty="0" sz="750" spc="60">
                <a:solidFill>
                  <a:srgbClr val="00FF00"/>
                </a:solidFill>
                <a:latin typeface="Times New Roman"/>
                <a:cs typeface="Times New Roman"/>
              </a:rPr>
              <a:t> </a:t>
            </a:r>
            <a:r>
              <a:rPr dirty="0" sz="750" spc="5">
                <a:solidFill>
                  <a:srgbClr val="00FF00"/>
                </a:solidFill>
                <a:latin typeface="Times New Roman"/>
                <a:cs typeface="Times New Roman"/>
              </a:rPr>
              <a:t>-159</a:t>
            </a:r>
            <a:endParaRPr sz="750">
              <a:latin typeface="Times New Roman"/>
              <a:cs typeface="Times New Roman"/>
            </a:endParaRPr>
          </a:p>
        </p:txBody>
      </p:sp>
      <p:sp>
        <p:nvSpPr>
          <p:cNvPr id="2428" name="object 2428"/>
          <p:cNvSpPr/>
          <p:nvPr/>
        </p:nvSpPr>
        <p:spPr>
          <a:xfrm>
            <a:off x="12780608" y="1120904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9" name="object 2429"/>
          <p:cNvSpPr/>
          <p:nvPr/>
        </p:nvSpPr>
        <p:spPr>
          <a:xfrm>
            <a:off x="12780608" y="1104915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0" name="object 2430"/>
          <p:cNvSpPr/>
          <p:nvPr/>
        </p:nvSpPr>
        <p:spPr>
          <a:xfrm>
            <a:off x="12780608" y="1088927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1" name="object 2431"/>
          <p:cNvSpPr/>
          <p:nvPr/>
        </p:nvSpPr>
        <p:spPr>
          <a:xfrm>
            <a:off x="12780608" y="1072938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2" name="object 2432"/>
          <p:cNvSpPr/>
          <p:nvPr/>
        </p:nvSpPr>
        <p:spPr>
          <a:xfrm>
            <a:off x="12780608" y="1056949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3" name="object 2433"/>
          <p:cNvSpPr/>
          <p:nvPr/>
        </p:nvSpPr>
        <p:spPr>
          <a:xfrm>
            <a:off x="12780608" y="1040960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4" name="object 2434"/>
          <p:cNvSpPr/>
          <p:nvPr/>
        </p:nvSpPr>
        <p:spPr>
          <a:xfrm>
            <a:off x="12780608" y="1008982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5" name="object 2435"/>
          <p:cNvSpPr/>
          <p:nvPr/>
        </p:nvSpPr>
        <p:spPr>
          <a:xfrm>
            <a:off x="12780608" y="992994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6" name="object 2436"/>
          <p:cNvSpPr/>
          <p:nvPr/>
        </p:nvSpPr>
        <p:spPr>
          <a:xfrm>
            <a:off x="12780608" y="977005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7" name="object 2437"/>
          <p:cNvSpPr/>
          <p:nvPr/>
        </p:nvSpPr>
        <p:spPr>
          <a:xfrm>
            <a:off x="12780608" y="961016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8" name="object 2438"/>
          <p:cNvSpPr/>
          <p:nvPr/>
        </p:nvSpPr>
        <p:spPr>
          <a:xfrm>
            <a:off x="12780608" y="9450275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9" name="object 2439"/>
          <p:cNvSpPr/>
          <p:nvPr/>
        </p:nvSpPr>
        <p:spPr>
          <a:xfrm>
            <a:off x="12780608" y="9290387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0" name="object 2440"/>
          <p:cNvSpPr/>
          <p:nvPr/>
        </p:nvSpPr>
        <p:spPr>
          <a:xfrm>
            <a:off x="12780608" y="913151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1" name="object 2441"/>
          <p:cNvSpPr/>
          <p:nvPr/>
        </p:nvSpPr>
        <p:spPr>
          <a:xfrm>
            <a:off x="12780608" y="897162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2" name="object 2442"/>
          <p:cNvSpPr/>
          <p:nvPr/>
        </p:nvSpPr>
        <p:spPr>
          <a:xfrm>
            <a:off x="12780608" y="881173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3" name="object 2443"/>
          <p:cNvSpPr/>
          <p:nvPr/>
        </p:nvSpPr>
        <p:spPr>
          <a:xfrm>
            <a:off x="12780608" y="865184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4" name="object 2444"/>
          <p:cNvSpPr/>
          <p:nvPr/>
        </p:nvSpPr>
        <p:spPr>
          <a:xfrm>
            <a:off x="12780608" y="849195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5" name="object 2445"/>
          <p:cNvSpPr/>
          <p:nvPr/>
        </p:nvSpPr>
        <p:spPr>
          <a:xfrm>
            <a:off x="12780608" y="833206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6" name="object 2446"/>
          <p:cNvSpPr/>
          <p:nvPr/>
        </p:nvSpPr>
        <p:spPr>
          <a:xfrm>
            <a:off x="12780608" y="801229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7" name="object 2447"/>
          <p:cNvSpPr/>
          <p:nvPr/>
        </p:nvSpPr>
        <p:spPr>
          <a:xfrm>
            <a:off x="12780608" y="785240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8" name="object 2448"/>
          <p:cNvSpPr/>
          <p:nvPr/>
        </p:nvSpPr>
        <p:spPr>
          <a:xfrm>
            <a:off x="12780608" y="769251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9" name="object 2449"/>
          <p:cNvSpPr/>
          <p:nvPr/>
        </p:nvSpPr>
        <p:spPr>
          <a:xfrm>
            <a:off x="12780608" y="753262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0" name="object 2450"/>
          <p:cNvSpPr/>
          <p:nvPr/>
        </p:nvSpPr>
        <p:spPr>
          <a:xfrm>
            <a:off x="12780608" y="737273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1" name="object 2451"/>
          <p:cNvSpPr/>
          <p:nvPr/>
        </p:nvSpPr>
        <p:spPr>
          <a:xfrm>
            <a:off x="12780608" y="721285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2" name="object 2452"/>
          <p:cNvSpPr/>
          <p:nvPr/>
        </p:nvSpPr>
        <p:spPr>
          <a:xfrm>
            <a:off x="12086409" y="1104915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3" name="object 2453"/>
          <p:cNvSpPr/>
          <p:nvPr/>
        </p:nvSpPr>
        <p:spPr>
          <a:xfrm>
            <a:off x="12086409" y="1088927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4" name="object 2454"/>
          <p:cNvSpPr/>
          <p:nvPr/>
        </p:nvSpPr>
        <p:spPr>
          <a:xfrm>
            <a:off x="12086409" y="1072938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5" name="object 2455"/>
          <p:cNvSpPr/>
          <p:nvPr/>
        </p:nvSpPr>
        <p:spPr>
          <a:xfrm>
            <a:off x="12086409" y="1056949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6" name="object 2456"/>
          <p:cNvSpPr/>
          <p:nvPr/>
        </p:nvSpPr>
        <p:spPr>
          <a:xfrm>
            <a:off x="12086409" y="1008982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7" name="object 2457"/>
          <p:cNvSpPr/>
          <p:nvPr/>
        </p:nvSpPr>
        <p:spPr>
          <a:xfrm>
            <a:off x="12086409" y="992994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8" name="object 2458"/>
          <p:cNvSpPr/>
          <p:nvPr/>
        </p:nvSpPr>
        <p:spPr>
          <a:xfrm>
            <a:off x="12086409" y="961016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9" name="object 2459"/>
          <p:cNvSpPr/>
          <p:nvPr/>
        </p:nvSpPr>
        <p:spPr>
          <a:xfrm>
            <a:off x="12086409" y="9450275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0" name="object 2460"/>
          <p:cNvSpPr/>
          <p:nvPr/>
        </p:nvSpPr>
        <p:spPr>
          <a:xfrm>
            <a:off x="12086409" y="9290387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1" name="object 2461"/>
          <p:cNvSpPr/>
          <p:nvPr/>
        </p:nvSpPr>
        <p:spPr>
          <a:xfrm>
            <a:off x="12086409" y="913151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2" name="object 2462"/>
          <p:cNvSpPr/>
          <p:nvPr/>
        </p:nvSpPr>
        <p:spPr>
          <a:xfrm>
            <a:off x="12086409" y="897162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3" name="object 2463"/>
          <p:cNvSpPr/>
          <p:nvPr/>
        </p:nvSpPr>
        <p:spPr>
          <a:xfrm>
            <a:off x="12086409" y="881173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4" name="object 2464"/>
          <p:cNvSpPr/>
          <p:nvPr/>
        </p:nvSpPr>
        <p:spPr>
          <a:xfrm>
            <a:off x="12086409" y="849195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5" name="object 2465"/>
          <p:cNvSpPr/>
          <p:nvPr/>
        </p:nvSpPr>
        <p:spPr>
          <a:xfrm>
            <a:off x="12086409" y="833206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6" name="object 2466"/>
          <p:cNvSpPr/>
          <p:nvPr/>
        </p:nvSpPr>
        <p:spPr>
          <a:xfrm>
            <a:off x="12086409" y="785240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7" name="object 2467"/>
          <p:cNvSpPr/>
          <p:nvPr/>
        </p:nvSpPr>
        <p:spPr>
          <a:xfrm>
            <a:off x="12086409" y="769251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8" name="object 2468"/>
          <p:cNvSpPr/>
          <p:nvPr/>
        </p:nvSpPr>
        <p:spPr>
          <a:xfrm>
            <a:off x="12086409" y="753262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9" name="object 2469"/>
          <p:cNvSpPr/>
          <p:nvPr/>
        </p:nvSpPr>
        <p:spPr>
          <a:xfrm>
            <a:off x="12086409" y="737273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0" name="object 2470"/>
          <p:cNvSpPr/>
          <p:nvPr/>
        </p:nvSpPr>
        <p:spPr>
          <a:xfrm>
            <a:off x="11506561" y="1104915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1" name="object 2471"/>
          <p:cNvSpPr/>
          <p:nvPr/>
        </p:nvSpPr>
        <p:spPr>
          <a:xfrm>
            <a:off x="11506561" y="1088927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2" name="object 2472"/>
          <p:cNvSpPr/>
          <p:nvPr/>
        </p:nvSpPr>
        <p:spPr>
          <a:xfrm>
            <a:off x="11506561" y="1056949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3" name="object 2473"/>
          <p:cNvSpPr/>
          <p:nvPr/>
        </p:nvSpPr>
        <p:spPr>
          <a:xfrm>
            <a:off x="11506561" y="1040960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4" name="object 2474"/>
          <p:cNvSpPr/>
          <p:nvPr/>
        </p:nvSpPr>
        <p:spPr>
          <a:xfrm>
            <a:off x="11506561" y="1008982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5" name="object 2475"/>
          <p:cNvSpPr/>
          <p:nvPr/>
        </p:nvSpPr>
        <p:spPr>
          <a:xfrm>
            <a:off x="11506561" y="992994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6" name="object 2476"/>
          <p:cNvSpPr/>
          <p:nvPr/>
        </p:nvSpPr>
        <p:spPr>
          <a:xfrm>
            <a:off x="11506561" y="977005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7" name="object 2477"/>
          <p:cNvSpPr/>
          <p:nvPr/>
        </p:nvSpPr>
        <p:spPr>
          <a:xfrm>
            <a:off x="11506561" y="961016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8" name="object 2478"/>
          <p:cNvSpPr/>
          <p:nvPr/>
        </p:nvSpPr>
        <p:spPr>
          <a:xfrm>
            <a:off x="11506561" y="9450275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9" name="object 2479"/>
          <p:cNvSpPr/>
          <p:nvPr/>
        </p:nvSpPr>
        <p:spPr>
          <a:xfrm>
            <a:off x="11506561" y="9290387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0" name="object 2480"/>
          <p:cNvSpPr/>
          <p:nvPr/>
        </p:nvSpPr>
        <p:spPr>
          <a:xfrm>
            <a:off x="11506561" y="913151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1" name="object 2481"/>
          <p:cNvSpPr/>
          <p:nvPr/>
        </p:nvSpPr>
        <p:spPr>
          <a:xfrm>
            <a:off x="11506561" y="897162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2" name="object 2482"/>
          <p:cNvSpPr/>
          <p:nvPr/>
        </p:nvSpPr>
        <p:spPr>
          <a:xfrm>
            <a:off x="11506561" y="865184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3" name="object 2483"/>
          <p:cNvSpPr/>
          <p:nvPr/>
        </p:nvSpPr>
        <p:spPr>
          <a:xfrm>
            <a:off x="11506561" y="849195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4" name="object 2484"/>
          <p:cNvSpPr/>
          <p:nvPr/>
        </p:nvSpPr>
        <p:spPr>
          <a:xfrm>
            <a:off x="11506561" y="833206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5" name="object 2485"/>
          <p:cNvSpPr/>
          <p:nvPr/>
        </p:nvSpPr>
        <p:spPr>
          <a:xfrm>
            <a:off x="11506561" y="801229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6" name="object 2486"/>
          <p:cNvSpPr/>
          <p:nvPr/>
        </p:nvSpPr>
        <p:spPr>
          <a:xfrm>
            <a:off x="11506561" y="785240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7" name="object 2487"/>
          <p:cNvSpPr/>
          <p:nvPr/>
        </p:nvSpPr>
        <p:spPr>
          <a:xfrm>
            <a:off x="11506561" y="753262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8" name="object 2488"/>
          <p:cNvSpPr/>
          <p:nvPr/>
        </p:nvSpPr>
        <p:spPr>
          <a:xfrm>
            <a:off x="11506561" y="737273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9" name="object 2489"/>
          <p:cNvSpPr/>
          <p:nvPr/>
        </p:nvSpPr>
        <p:spPr>
          <a:xfrm>
            <a:off x="10927725" y="1104915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0" name="object 2490"/>
          <p:cNvSpPr/>
          <p:nvPr/>
        </p:nvSpPr>
        <p:spPr>
          <a:xfrm>
            <a:off x="10927725" y="1088927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1" name="object 2491"/>
          <p:cNvSpPr/>
          <p:nvPr/>
        </p:nvSpPr>
        <p:spPr>
          <a:xfrm>
            <a:off x="10927725" y="1056949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2" name="object 2492"/>
          <p:cNvSpPr/>
          <p:nvPr/>
        </p:nvSpPr>
        <p:spPr>
          <a:xfrm>
            <a:off x="10927725" y="1040960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3" name="object 2493"/>
          <p:cNvSpPr/>
          <p:nvPr/>
        </p:nvSpPr>
        <p:spPr>
          <a:xfrm>
            <a:off x="10927725" y="1024971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4" name="object 2494"/>
          <p:cNvSpPr/>
          <p:nvPr/>
        </p:nvSpPr>
        <p:spPr>
          <a:xfrm>
            <a:off x="10927725" y="1008982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5" name="object 2495"/>
          <p:cNvSpPr/>
          <p:nvPr/>
        </p:nvSpPr>
        <p:spPr>
          <a:xfrm>
            <a:off x="10927725" y="992994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6" name="object 2496"/>
          <p:cNvSpPr/>
          <p:nvPr/>
        </p:nvSpPr>
        <p:spPr>
          <a:xfrm>
            <a:off x="10927725" y="977005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7" name="object 2497"/>
          <p:cNvSpPr/>
          <p:nvPr/>
        </p:nvSpPr>
        <p:spPr>
          <a:xfrm>
            <a:off x="10927725" y="961016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8" name="object 2498"/>
          <p:cNvSpPr/>
          <p:nvPr/>
        </p:nvSpPr>
        <p:spPr>
          <a:xfrm>
            <a:off x="10927725" y="9450275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9" name="object 2499"/>
          <p:cNvSpPr/>
          <p:nvPr/>
        </p:nvSpPr>
        <p:spPr>
          <a:xfrm>
            <a:off x="10927725" y="9290387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0" name="object 2500"/>
          <p:cNvSpPr/>
          <p:nvPr/>
        </p:nvSpPr>
        <p:spPr>
          <a:xfrm>
            <a:off x="10927725" y="913151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1" name="object 2501"/>
          <p:cNvSpPr/>
          <p:nvPr/>
        </p:nvSpPr>
        <p:spPr>
          <a:xfrm>
            <a:off x="10927725" y="897162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2" name="object 2502"/>
          <p:cNvSpPr/>
          <p:nvPr/>
        </p:nvSpPr>
        <p:spPr>
          <a:xfrm>
            <a:off x="10927725" y="881173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3" name="object 2503"/>
          <p:cNvSpPr/>
          <p:nvPr/>
        </p:nvSpPr>
        <p:spPr>
          <a:xfrm>
            <a:off x="10927725" y="865184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4" name="object 2504"/>
          <p:cNvSpPr/>
          <p:nvPr/>
        </p:nvSpPr>
        <p:spPr>
          <a:xfrm>
            <a:off x="10927725" y="849195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5" name="object 2505"/>
          <p:cNvSpPr/>
          <p:nvPr/>
        </p:nvSpPr>
        <p:spPr>
          <a:xfrm>
            <a:off x="10927725" y="833206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6" name="object 2506"/>
          <p:cNvSpPr/>
          <p:nvPr/>
        </p:nvSpPr>
        <p:spPr>
          <a:xfrm>
            <a:off x="10927725" y="817218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7" name="object 2507"/>
          <p:cNvSpPr/>
          <p:nvPr/>
        </p:nvSpPr>
        <p:spPr>
          <a:xfrm>
            <a:off x="10927725" y="801229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8" name="object 2508"/>
          <p:cNvSpPr/>
          <p:nvPr/>
        </p:nvSpPr>
        <p:spPr>
          <a:xfrm>
            <a:off x="10927725" y="785240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9" name="object 2509"/>
          <p:cNvSpPr/>
          <p:nvPr/>
        </p:nvSpPr>
        <p:spPr>
          <a:xfrm>
            <a:off x="10927725" y="753262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0" name="object 2510"/>
          <p:cNvSpPr/>
          <p:nvPr/>
        </p:nvSpPr>
        <p:spPr>
          <a:xfrm>
            <a:off x="10927725" y="737273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1" name="object 2511"/>
          <p:cNvSpPr/>
          <p:nvPr/>
        </p:nvSpPr>
        <p:spPr>
          <a:xfrm>
            <a:off x="10348889" y="1104915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2" name="object 2512"/>
          <p:cNvSpPr/>
          <p:nvPr/>
        </p:nvSpPr>
        <p:spPr>
          <a:xfrm>
            <a:off x="10348889" y="1088927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3" name="object 2513"/>
          <p:cNvSpPr/>
          <p:nvPr/>
        </p:nvSpPr>
        <p:spPr>
          <a:xfrm>
            <a:off x="10348889" y="1056949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4" name="object 2514"/>
          <p:cNvSpPr/>
          <p:nvPr/>
        </p:nvSpPr>
        <p:spPr>
          <a:xfrm>
            <a:off x="10348889" y="1040960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5" name="object 2515"/>
          <p:cNvSpPr/>
          <p:nvPr/>
        </p:nvSpPr>
        <p:spPr>
          <a:xfrm>
            <a:off x="10348889" y="1008982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6" name="object 2516"/>
          <p:cNvSpPr/>
          <p:nvPr/>
        </p:nvSpPr>
        <p:spPr>
          <a:xfrm>
            <a:off x="10348889" y="992994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7" name="object 2517"/>
          <p:cNvSpPr/>
          <p:nvPr/>
        </p:nvSpPr>
        <p:spPr>
          <a:xfrm>
            <a:off x="10348889" y="977005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8" name="object 2518"/>
          <p:cNvSpPr/>
          <p:nvPr/>
        </p:nvSpPr>
        <p:spPr>
          <a:xfrm>
            <a:off x="10348889" y="961016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9" name="object 2519"/>
          <p:cNvSpPr/>
          <p:nvPr/>
        </p:nvSpPr>
        <p:spPr>
          <a:xfrm>
            <a:off x="10348889" y="9450275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0" name="object 2520"/>
          <p:cNvSpPr/>
          <p:nvPr/>
        </p:nvSpPr>
        <p:spPr>
          <a:xfrm>
            <a:off x="10348889" y="9290387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1" name="object 2521"/>
          <p:cNvSpPr/>
          <p:nvPr/>
        </p:nvSpPr>
        <p:spPr>
          <a:xfrm>
            <a:off x="10348889" y="913151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2" name="object 2522"/>
          <p:cNvSpPr/>
          <p:nvPr/>
        </p:nvSpPr>
        <p:spPr>
          <a:xfrm>
            <a:off x="10348889" y="897162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3" name="object 2523"/>
          <p:cNvSpPr/>
          <p:nvPr/>
        </p:nvSpPr>
        <p:spPr>
          <a:xfrm>
            <a:off x="10348889" y="881173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4" name="object 2524"/>
          <p:cNvSpPr/>
          <p:nvPr/>
        </p:nvSpPr>
        <p:spPr>
          <a:xfrm>
            <a:off x="10348889" y="865184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5" name="object 2525"/>
          <p:cNvSpPr/>
          <p:nvPr/>
        </p:nvSpPr>
        <p:spPr>
          <a:xfrm>
            <a:off x="10348889" y="849195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6" name="object 2526"/>
          <p:cNvSpPr/>
          <p:nvPr/>
        </p:nvSpPr>
        <p:spPr>
          <a:xfrm>
            <a:off x="10348889" y="833206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7" name="object 2527"/>
          <p:cNvSpPr/>
          <p:nvPr/>
        </p:nvSpPr>
        <p:spPr>
          <a:xfrm>
            <a:off x="10348889" y="801229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8" name="object 2528"/>
          <p:cNvSpPr/>
          <p:nvPr/>
        </p:nvSpPr>
        <p:spPr>
          <a:xfrm>
            <a:off x="10348889" y="785240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9" name="object 2529"/>
          <p:cNvSpPr/>
          <p:nvPr/>
        </p:nvSpPr>
        <p:spPr>
          <a:xfrm>
            <a:off x="10348889" y="753262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0" name="object 2530"/>
          <p:cNvSpPr/>
          <p:nvPr/>
        </p:nvSpPr>
        <p:spPr>
          <a:xfrm>
            <a:off x="10348889" y="737273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1" name="object 2531"/>
          <p:cNvSpPr/>
          <p:nvPr/>
        </p:nvSpPr>
        <p:spPr>
          <a:xfrm>
            <a:off x="9770053" y="1104915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2" name="object 2532"/>
          <p:cNvSpPr/>
          <p:nvPr/>
        </p:nvSpPr>
        <p:spPr>
          <a:xfrm>
            <a:off x="9770053" y="1088927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3" name="object 2533"/>
          <p:cNvSpPr/>
          <p:nvPr/>
        </p:nvSpPr>
        <p:spPr>
          <a:xfrm>
            <a:off x="9770053" y="1056949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4" name="object 2534"/>
          <p:cNvSpPr/>
          <p:nvPr/>
        </p:nvSpPr>
        <p:spPr>
          <a:xfrm>
            <a:off x="9770053" y="1040960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5" name="object 2535"/>
          <p:cNvSpPr/>
          <p:nvPr/>
        </p:nvSpPr>
        <p:spPr>
          <a:xfrm>
            <a:off x="9770053" y="1008982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6" name="object 2536"/>
          <p:cNvSpPr/>
          <p:nvPr/>
        </p:nvSpPr>
        <p:spPr>
          <a:xfrm>
            <a:off x="9770053" y="992994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7" name="object 2537"/>
          <p:cNvSpPr/>
          <p:nvPr/>
        </p:nvSpPr>
        <p:spPr>
          <a:xfrm>
            <a:off x="9770053" y="849195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8" name="object 2538"/>
          <p:cNvSpPr/>
          <p:nvPr/>
        </p:nvSpPr>
        <p:spPr>
          <a:xfrm>
            <a:off x="9770053" y="833206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9" name="object 2539"/>
          <p:cNvSpPr/>
          <p:nvPr/>
        </p:nvSpPr>
        <p:spPr>
          <a:xfrm>
            <a:off x="9770053" y="801229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0" name="object 2540"/>
          <p:cNvSpPr/>
          <p:nvPr/>
        </p:nvSpPr>
        <p:spPr>
          <a:xfrm>
            <a:off x="9770053" y="785240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1" name="object 2541"/>
          <p:cNvSpPr/>
          <p:nvPr/>
        </p:nvSpPr>
        <p:spPr>
          <a:xfrm>
            <a:off x="9770053" y="753262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2" name="object 2542"/>
          <p:cNvSpPr/>
          <p:nvPr/>
        </p:nvSpPr>
        <p:spPr>
          <a:xfrm>
            <a:off x="9770053" y="737273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3" name="object 2543"/>
          <p:cNvSpPr/>
          <p:nvPr/>
        </p:nvSpPr>
        <p:spPr>
          <a:xfrm>
            <a:off x="7917170" y="1136893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4" name="object 2544"/>
          <p:cNvSpPr/>
          <p:nvPr/>
        </p:nvSpPr>
        <p:spPr>
          <a:xfrm>
            <a:off x="7917170" y="1120904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5" name="object 2545"/>
          <p:cNvSpPr/>
          <p:nvPr/>
        </p:nvSpPr>
        <p:spPr>
          <a:xfrm>
            <a:off x="7917170" y="1104915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6" name="object 2546"/>
          <p:cNvSpPr/>
          <p:nvPr/>
        </p:nvSpPr>
        <p:spPr>
          <a:xfrm>
            <a:off x="7917170" y="1088927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7" name="object 2547"/>
          <p:cNvSpPr/>
          <p:nvPr/>
        </p:nvSpPr>
        <p:spPr>
          <a:xfrm>
            <a:off x="7917170" y="1072938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8" name="object 2548"/>
          <p:cNvSpPr/>
          <p:nvPr/>
        </p:nvSpPr>
        <p:spPr>
          <a:xfrm>
            <a:off x="7917170" y="1056949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9" name="object 2549"/>
          <p:cNvSpPr/>
          <p:nvPr/>
        </p:nvSpPr>
        <p:spPr>
          <a:xfrm>
            <a:off x="7917170" y="1040960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0" name="object 2550"/>
          <p:cNvSpPr/>
          <p:nvPr/>
        </p:nvSpPr>
        <p:spPr>
          <a:xfrm>
            <a:off x="7917170" y="1024971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1" name="object 2551"/>
          <p:cNvSpPr/>
          <p:nvPr/>
        </p:nvSpPr>
        <p:spPr>
          <a:xfrm>
            <a:off x="7917170" y="1008982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2" name="object 2552"/>
          <p:cNvSpPr/>
          <p:nvPr/>
        </p:nvSpPr>
        <p:spPr>
          <a:xfrm>
            <a:off x="7917170" y="992994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3" name="object 2553"/>
          <p:cNvSpPr/>
          <p:nvPr/>
        </p:nvSpPr>
        <p:spPr>
          <a:xfrm>
            <a:off x="7917170" y="977005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4" name="object 2554"/>
          <p:cNvSpPr/>
          <p:nvPr/>
        </p:nvSpPr>
        <p:spPr>
          <a:xfrm>
            <a:off x="7917170" y="9450275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5" name="object 2555"/>
          <p:cNvSpPr/>
          <p:nvPr/>
        </p:nvSpPr>
        <p:spPr>
          <a:xfrm>
            <a:off x="7917170" y="9290387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6" name="object 2556"/>
          <p:cNvSpPr/>
          <p:nvPr/>
        </p:nvSpPr>
        <p:spPr>
          <a:xfrm>
            <a:off x="7917170" y="897162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7" name="object 2557"/>
          <p:cNvSpPr/>
          <p:nvPr/>
        </p:nvSpPr>
        <p:spPr>
          <a:xfrm>
            <a:off x="7917170" y="865184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8" name="object 2558"/>
          <p:cNvSpPr/>
          <p:nvPr/>
        </p:nvSpPr>
        <p:spPr>
          <a:xfrm>
            <a:off x="7917170" y="849195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9" name="object 2559"/>
          <p:cNvSpPr/>
          <p:nvPr/>
        </p:nvSpPr>
        <p:spPr>
          <a:xfrm>
            <a:off x="7917170" y="833206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0" name="object 2560"/>
          <p:cNvSpPr/>
          <p:nvPr/>
        </p:nvSpPr>
        <p:spPr>
          <a:xfrm>
            <a:off x="7917170" y="817218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1" name="object 2561"/>
          <p:cNvSpPr/>
          <p:nvPr/>
        </p:nvSpPr>
        <p:spPr>
          <a:xfrm>
            <a:off x="7917170" y="801229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2" name="object 2562"/>
          <p:cNvSpPr/>
          <p:nvPr/>
        </p:nvSpPr>
        <p:spPr>
          <a:xfrm>
            <a:off x="7917170" y="785240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3" name="object 2563"/>
          <p:cNvSpPr/>
          <p:nvPr/>
        </p:nvSpPr>
        <p:spPr>
          <a:xfrm>
            <a:off x="7917170" y="769251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4" name="object 2564"/>
          <p:cNvSpPr/>
          <p:nvPr/>
        </p:nvSpPr>
        <p:spPr>
          <a:xfrm>
            <a:off x="7917170" y="753262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5" name="object 2565"/>
          <p:cNvSpPr/>
          <p:nvPr/>
        </p:nvSpPr>
        <p:spPr>
          <a:xfrm>
            <a:off x="7917170" y="737273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6" name="object 2566"/>
          <p:cNvSpPr/>
          <p:nvPr/>
        </p:nvSpPr>
        <p:spPr>
          <a:xfrm>
            <a:off x="7917170" y="721285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7" name="object 2567"/>
          <p:cNvSpPr/>
          <p:nvPr/>
        </p:nvSpPr>
        <p:spPr>
          <a:xfrm>
            <a:off x="7917170" y="705296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8" name="object 2568"/>
          <p:cNvSpPr/>
          <p:nvPr/>
        </p:nvSpPr>
        <p:spPr>
          <a:xfrm>
            <a:off x="8611368" y="1104915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9" name="object 2569"/>
          <p:cNvSpPr/>
          <p:nvPr/>
        </p:nvSpPr>
        <p:spPr>
          <a:xfrm>
            <a:off x="8611368" y="1088927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0" name="object 2570"/>
          <p:cNvSpPr/>
          <p:nvPr/>
        </p:nvSpPr>
        <p:spPr>
          <a:xfrm>
            <a:off x="8611368" y="1072938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1" name="object 2571"/>
          <p:cNvSpPr/>
          <p:nvPr/>
        </p:nvSpPr>
        <p:spPr>
          <a:xfrm>
            <a:off x="8611368" y="1056949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2" name="object 2572"/>
          <p:cNvSpPr/>
          <p:nvPr/>
        </p:nvSpPr>
        <p:spPr>
          <a:xfrm>
            <a:off x="8611368" y="1008982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3" name="object 2573"/>
          <p:cNvSpPr/>
          <p:nvPr/>
        </p:nvSpPr>
        <p:spPr>
          <a:xfrm>
            <a:off x="8611368" y="992994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4" name="object 2574"/>
          <p:cNvSpPr/>
          <p:nvPr/>
        </p:nvSpPr>
        <p:spPr>
          <a:xfrm>
            <a:off x="8611368" y="977005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5" name="object 2575"/>
          <p:cNvSpPr/>
          <p:nvPr/>
        </p:nvSpPr>
        <p:spPr>
          <a:xfrm>
            <a:off x="8611368" y="9450275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6" name="object 2576"/>
          <p:cNvSpPr/>
          <p:nvPr/>
        </p:nvSpPr>
        <p:spPr>
          <a:xfrm>
            <a:off x="8611368" y="9290387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7" name="object 2577"/>
          <p:cNvSpPr/>
          <p:nvPr/>
        </p:nvSpPr>
        <p:spPr>
          <a:xfrm>
            <a:off x="8611368" y="897162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8" name="object 2578"/>
          <p:cNvSpPr/>
          <p:nvPr/>
        </p:nvSpPr>
        <p:spPr>
          <a:xfrm>
            <a:off x="8611368" y="865184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9" name="object 2579"/>
          <p:cNvSpPr/>
          <p:nvPr/>
        </p:nvSpPr>
        <p:spPr>
          <a:xfrm>
            <a:off x="8611368" y="849195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0" name="object 2580"/>
          <p:cNvSpPr/>
          <p:nvPr/>
        </p:nvSpPr>
        <p:spPr>
          <a:xfrm>
            <a:off x="8611368" y="833206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1" name="object 2581"/>
          <p:cNvSpPr/>
          <p:nvPr/>
        </p:nvSpPr>
        <p:spPr>
          <a:xfrm>
            <a:off x="8611368" y="801229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2" name="object 2582"/>
          <p:cNvSpPr/>
          <p:nvPr/>
        </p:nvSpPr>
        <p:spPr>
          <a:xfrm>
            <a:off x="8611368" y="785240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3" name="object 2583"/>
          <p:cNvSpPr/>
          <p:nvPr/>
        </p:nvSpPr>
        <p:spPr>
          <a:xfrm>
            <a:off x="8611368" y="769251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4" name="object 2584"/>
          <p:cNvSpPr/>
          <p:nvPr/>
        </p:nvSpPr>
        <p:spPr>
          <a:xfrm>
            <a:off x="8611368" y="753262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5" name="object 2585"/>
          <p:cNvSpPr/>
          <p:nvPr/>
        </p:nvSpPr>
        <p:spPr>
          <a:xfrm>
            <a:off x="8611368" y="737273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6" name="object 2586"/>
          <p:cNvSpPr/>
          <p:nvPr/>
        </p:nvSpPr>
        <p:spPr>
          <a:xfrm>
            <a:off x="9190204" y="1104915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7" name="object 2587"/>
          <p:cNvSpPr/>
          <p:nvPr/>
        </p:nvSpPr>
        <p:spPr>
          <a:xfrm>
            <a:off x="9190204" y="1088927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8" name="object 2588"/>
          <p:cNvSpPr/>
          <p:nvPr/>
        </p:nvSpPr>
        <p:spPr>
          <a:xfrm>
            <a:off x="9190204" y="1056949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9" name="object 2589"/>
          <p:cNvSpPr/>
          <p:nvPr/>
        </p:nvSpPr>
        <p:spPr>
          <a:xfrm>
            <a:off x="9190204" y="1040960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0" name="object 2590"/>
          <p:cNvSpPr/>
          <p:nvPr/>
        </p:nvSpPr>
        <p:spPr>
          <a:xfrm>
            <a:off x="9190204" y="1024971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1" name="object 2591"/>
          <p:cNvSpPr/>
          <p:nvPr/>
        </p:nvSpPr>
        <p:spPr>
          <a:xfrm>
            <a:off x="9190204" y="1008982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2" name="object 2592"/>
          <p:cNvSpPr/>
          <p:nvPr/>
        </p:nvSpPr>
        <p:spPr>
          <a:xfrm>
            <a:off x="9190204" y="992994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3" name="object 2593"/>
          <p:cNvSpPr/>
          <p:nvPr/>
        </p:nvSpPr>
        <p:spPr>
          <a:xfrm>
            <a:off x="9190204" y="977005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4" name="object 2594"/>
          <p:cNvSpPr/>
          <p:nvPr/>
        </p:nvSpPr>
        <p:spPr>
          <a:xfrm>
            <a:off x="9190204" y="961016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5" name="object 2595"/>
          <p:cNvSpPr/>
          <p:nvPr/>
        </p:nvSpPr>
        <p:spPr>
          <a:xfrm>
            <a:off x="9190204" y="9450275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6" name="object 2596"/>
          <p:cNvSpPr/>
          <p:nvPr/>
        </p:nvSpPr>
        <p:spPr>
          <a:xfrm>
            <a:off x="9190204" y="9290387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7" name="object 2597"/>
          <p:cNvSpPr/>
          <p:nvPr/>
        </p:nvSpPr>
        <p:spPr>
          <a:xfrm>
            <a:off x="9190204" y="913151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8" name="object 2598"/>
          <p:cNvSpPr/>
          <p:nvPr/>
        </p:nvSpPr>
        <p:spPr>
          <a:xfrm>
            <a:off x="9190204" y="897162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9" name="object 2599"/>
          <p:cNvSpPr/>
          <p:nvPr/>
        </p:nvSpPr>
        <p:spPr>
          <a:xfrm>
            <a:off x="9190204" y="881173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0" name="object 2600"/>
          <p:cNvSpPr/>
          <p:nvPr/>
        </p:nvSpPr>
        <p:spPr>
          <a:xfrm>
            <a:off x="9190204" y="865184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1" name="object 2601"/>
          <p:cNvSpPr/>
          <p:nvPr/>
        </p:nvSpPr>
        <p:spPr>
          <a:xfrm>
            <a:off x="9190204" y="849195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2" name="object 2602"/>
          <p:cNvSpPr/>
          <p:nvPr/>
        </p:nvSpPr>
        <p:spPr>
          <a:xfrm>
            <a:off x="9190204" y="833206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3" name="object 2603"/>
          <p:cNvSpPr/>
          <p:nvPr/>
        </p:nvSpPr>
        <p:spPr>
          <a:xfrm>
            <a:off x="9190204" y="817218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4" name="object 2604"/>
          <p:cNvSpPr/>
          <p:nvPr/>
        </p:nvSpPr>
        <p:spPr>
          <a:xfrm>
            <a:off x="9190204" y="801229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5" name="object 2605"/>
          <p:cNvSpPr/>
          <p:nvPr/>
        </p:nvSpPr>
        <p:spPr>
          <a:xfrm>
            <a:off x="9190204" y="785240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6" name="object 2606"/>
          <p:cNvSpPr/>
          <p:nvPr/>
        </p:nvSpPr>
        <p:spPr>
          <a:xfrm>
            <a:off x="9190204" y="753262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7" name="object 2607"/>
          <p:cNvSpPr/>
          <p:nvPr/>
        </p:nvSpPr>
        <p:spPr>
          <a:xfrm>
            <a:off x="9190204" y="737273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2608" name="object 2608"/>
          <p:cNvGrpSpPr/>
          <p:nvPr/>
        </p:nvGrpSpPr>
        <p:grpSpPr>
          <a:xfrm>
            <a:off x="7225868" y="6864740"/>
            <a:ext cx="6119495" cy="5293995"/>
            <a:chOff x="7225868" y="6864740"/>
            <a:chExt cx="6119495" cy="5293995"/>
          </a:xfrm>
        </p:grpSpPr>
        <p:pic>
          <p:nvPicPr>
            <p:cNvPr id="2609" name="object 2609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706684" y="6864740"/>
              <a:ext cx="5285421" cy="4773374"/>
            </a:xfrm>
            <a:prstGeom prst="rect">
              <a:avLst/>
            </a:prstGeom>
          </p:spPr>
        </p:pic>
        <p:sp>
          <p:nvSpPr>
            <p:cNvPr id="2610" name="object 2610"/>
            <p:cNvSpPr/>
            <p:nvPr/>
          </p:nvSpPr>
          <p:spPr>
            <a:xfrm>
              <a:off x="7706684" y="6865752"/>
              <a:ext cx="5284470" cy="4772660"/>
            </a:xfrm>
            <a:custGeom>
              <a:avLst/>
              <a:gdLst/>
              <a:ahLst/>
              <a:cxnLst/>
              <a:rect l="l" t="t" r="r" b="b"/>
              <a:pathLst>
                <a:path w="5284470" h="4772659">
                  <a:moveTo>
                    <a:pt x="0" y="4772362"/>
                  </a:moveTo>
                  <a:lnTo>
                    <a:pt x="0" y="0"/>
                  </a:lnTo>
                  <a:lnTo>
                    <a:pt x="5284410" y="0"/>
                  </a:lnTo>
                  <a:lnTo>
                    <a:pt x="5284410" y="4772362"/>
                  </a:lnTo>
                  <a:lnTo>
                    <a:pt x="0" y="477236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1" name="object 2611"/>
            <p:cNvSpPr/>
            <p:nvPr/>
          </p:nvSpPr>
          <p:spPr>
            <a:xfrm>
              <a:off x="13260273" y="70752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2" name="object 2612"/>
            <p:cNvSpPr/>
            <p:nvPr/>
          </p:nvSpPr>
          <p:spPr>
            <a:xfrm>
              <a:off x="13218276" y="70747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13" name="object 2613"/>
            <p:cNvSpPr/>
            <p:nvPr/>
          </p:nvSpPr>
          <p:spPr>
            <a:xfrm>
              <a:off x="13100385" y="70752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4" name="object 2614"/>
            <p:cNvSpPr/>
            <p:nvPr/>
          </p:nvSpPr>
          <p:spPr>
            <a:xfrm>
              <a:off x="13058388" y="70747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15" name="object 2615"/>
            <p:cNvSpPr/>
            <p:nvPr/>
          </p:nvSpPr>
          <p:spPr>
            <a:xfrm>
              <a:off x="12940496" y="707522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6" name="object 2616"/>
            <p:cNvSpPr/>
            <p:nvPr/>
          </p:nvSpPr>
          <p:spPr>
            <a:xfrm>
              <a:off x="12898500" y="70747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17" name="object 2617"/>
            <p:cNvSpPr/>
            <p:nvPr/>
          </p:nvSpPr>
          <p:spPr>
            <a:xfrm>
              <a:off x="12730010" y="7075226"/>
              <a:ext cx="135890" cy="0"/>
            </a:xfrm>
            <a:custGeom>
              <a:avLst/>
              <a:gdLst/>
              <a:ahLst/>
              <a:cxnLst/>
              <a:rect l="l" t="t" r="r" b="b"/>
              <a:pathLst>
                <a:path w="135890" h="0">
                  <a:moveTo>
                    <a:pt x="135601" y="0"/>
                  </a:moveTo>
                  <a:lnTo>
                    <a:pt x="50597" y="0"/>
                  </a:lnTo>
                </a:path>
                <a:path w="135890" h="0">
                  <a:moveTo>
                    <a:pt x="5059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8" name="object 2618"/>
            <p:cNvSpPr/>
            <p:nvPr/>
          </p:nvSpPr>
          <p:spPr>
            <a:xfrm>
              <a:off x="12687002" y="70747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19" name="object 2619"/>
            <p:cNvSpPr/>
            <p:nvPr/>
          </p:nvSpPr>
          <p:spPr>
            <a:xfrm>
              <a:off x="12570122" y="70752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0" name="object 2620"/>
            <p:cNvSpPr/>
            <p:nvPr/>
          </p:nvSpPr>
          <p:spPr>
            <a:xfrm>
              <a:off x="12527114" y="70747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21" name="object 2621"/>
            <p:cNvSpPr/>
            <p:nvPr/>
          </p:nvSpPr>
          <p:spPr>
            <a:xfrm>
              <a:off x="12410234" y="70752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2" name="object 2622"/>
            <p:cNvSpPr/>
            <p:nvPr/>
          </p:nvSpPr>
          <p:spPr>
            <a:xfrm>
              <a:off x="12367226" y="70747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23" name="object 2623"/>
            <p:cNvSpPr/>
            <p:nvPr/>
          </p:nvSpPr>
          <p:spPr>
            <a:xfrm>
              <a:off x="12250346" y="70752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4" name="object 2624"/>
            <p:cNvSpPr/>
            <p:nvPr/>
          </p:nvSpPr>
          <p:spPr>
            <a:xfrm>
              <a:off x="12207337" y="70747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25" name="object 2625"/>
            <p:cNvSpPr/>
            <p:nvPr/>
          </p:nvSpPr>
          <p:spPr>
            <a:xfrm>
              <a:off x="12090457" y="70752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6" name="object 2626"/>
            <p:cNvSpPr/>
            <p:nvPr/>
          </p:nvSpPr>
          <p:spPr>
            <a:xfrm>
              <a:off x="12047449" y="70747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27" name="object 2627"/>
            <p:cNvSpPr/>
            <p:nvPr/>
          </p:nvSpPr>
          <p:spPr>
            <a:xfrm>
              <a:off x="11930569" y="70752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8" name="object 2628"/>
            <p:cNvSpPr/>
            <p:nvPr/>
          </p:nvSpPr>
          <p:spPr>
            <a:xfrm>
              <a:off x="11887561" y="70747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29" name="object 2629"/>
            <p:cNvSpPr/>
            <p:nvPr/>
          </p:nvSpPr>
          <p:spPr>
            <a:xfrm>
              <a:off x="11770681" y="70752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0" name="object 2630"/>
            <p:cNvSpPr/>
            <p:nvPr/>
          </p:nvSpPr>
          <p:spPr>
            <a:xfrm>
              <a:off x="11727672" y="70747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31" name="object 2631"/>
            <p:cNvSpPr/>
            <p:nvPr/>
          </p:nvSpPr>
          <p:spPr>
            <a:xfrm>
              <a:off x="11610792" y="70752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2" name="object 2632"/>
            <p:cNvSpPr/>
            <p:nvPr/>
          </p:nvSpPr>
          <p:spPr>
            <a:xfrm>
              <a:off x="11568796" y="70747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33" name="object 2633"/>
            <p:cNvSpPr/>
            <p:nvPr/>
          </p:nvSpPr>
          <p:spPr>
            <a:xfrm>
              <a:off x="11450904" y="70752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4" name="object 2634"/>
            <p:cNvSpPr/>
            <p:nvPr/>
          </p:nvSpPr>
          <p:spPr>
            <a:xfrm>
              <a:off x="11408907" y="70747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35" name="object 2635"/>
            <p:cNvSpPr/>
            <p:nvPr/>
          </p:nvSpPr>
          <p:spPr>
            <a:xfrm>
              <a:off x="11291016" y="70752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6" name="object 2636"/>
            <p:cNvSpPr/>
            <p:nvPr/>
          </p:nvSpPr>
          <p:spPr>
            <a:xfrm>
              <a:off x="11249019" y="70747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37" name="object 2637"/>
            <p:cNvSpPr/>
            <p:nvPr/>
          </p:nvSpPr>
          <p:spPr>
            <a:xfrm>
              <a:off x="11131127" y="70752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8" name="object 2638"/>
            <p:cNvSpPr/>
            <p:nvPr/>
          </p:nvSpPr>
          <p:spPr>
            <a:xfrm>
              <a:off x="11089131" y="70747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39" name="object 2639"/>
            <p:cNvSpPr/>
            <p:nvPr/>
          </p:nvSpPr>
          <p:spPr>
            <a:xfrm>
              <a:off x="10971239" y="707522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0" name="object 2640"/>
            <p:cNvSpPr/>
            <p:nvPr/>
          </p:nvSpPr>
          <p:spPr>
            <a:xfrm>
              <a:off x="10929242" y="70747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41" name="object 2641"/>
            <p:cNvSpPr/>
            <p:nvPr/>
          </p:nvSpPr>
          <p:spPr>
            <a:xfrm>
              <a:off x="10811350" y="707522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2" name="object 2642"/>
            <p:cNvSpPr/>
            <p:nvPr/>
          </p:nvSpPr>
          <p:spPr>
            <a:xfrm>
              <a:off x="10769354" y="70747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43" name="object 2643"/>
            <p:cNvSpPr/>
            <p:nvPr/>
          </p:nvSpPr>
          <p:spPr>
            <a:xfrm>
              <a:off x="10652474" y="70752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4" name="object 2644"/>
            <p:cNvSpPr/>
            <p:nvPr/>
          </p:nvSpPr>
          <p:spPr>
            <a:xfrm>
              <a:off x="10609466" y="70747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45" name="object 2645"/>
            <p:cNvSpPr/>
            <p:nvPr/>
          </p:nvSpPr>
          <p:spPr>
            <a:xfrm>
              <a:off x="10492586" y="70752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6" name="object 2646"/>
            <p:cNvSpPr/>
            <p:nvPr/>
          </p:nvSpPr>
          <p:spPr>
            <a:xfrm>
              <a:off x="10449578" y="70747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47" name="object 2647"/>
            <p:cNvSpPr/>
            <p:nvPr/>
          </p:nvSpPr>
          <p:spPr>
            <a:xfrm>
              <a:off x="10332698" y="70752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8" name="object 2648"/>
            <p:cNvSpPr/>
            <p:nvPr/>
          </p:nvSpPr>
          <p:spPr>
            <a:xfrm>
              <a:off x="10289689" y="70747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49" name="object 2649"/>
            <p:cNvSpPr/>
            <p:nvPr/>
          </p:nvSpPr>
          <p:spPr>
            <a:xfrm>
              <a:off x="10172809" y="70752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0" name="object 2650"/>
            <p:cNvSpPr/>
            <p:nvPr/>
          </p:nvSpPr>
          <p:spPr>
            <a:xfrm>
              <a:off x="10129801" y="70747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51" name="object 2651"/>
            <p:cNvSpPr/>
            <p:nvPr/>
          </p:nvSpPr>
          <p:spPr>
            <a:xfrm>
              <a:off x="10012921" y="70752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2" name="object 2652"/>
            <p:cNvSpPr/>
            <p:nvPr/>
          </p:nvSpPr>
          <p:spPr>
            <a:xfrm>
              <a:off x="9969913" y="70747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53" name="object 2653"/>
            <p:cNvSpPr/>
            <p:nvPr/>
          </p:nvSpPr>
          <p:spPr>
            <a:xfrm>
              <a:off x="9853033" y="70752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4" name="object 2654"/>
            <p:cNvSpPr/>
            <p:nvPr/>
          </p:nvSpPr>
          <p:spPr>
            <a:xfrm>
              <a:off x="9810024" y="70747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55" name="object 2655"/>
            <p:cNvSpPr/>
            <p:nvPr/>
          </p:nvSpPr>
          <p:spPr>
            <a:xfrm>
              <a:off x="9693144" y="70752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6" name="object 2656"/>
            <p:cNvSpPr/>
            <p:nvPr/>
          </p:nvSpPr>
          <p:spPr>
            <a:xfrm>
              <a:off x="9650136" y="70747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57" name="object 2657"/>
            <p:cNvSpPr/>
            <p:nvPr/>
          </p:nvSpPr>
          <p:spPr>
            <a:xfrm>
              <a:off x="9533256" y="70752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8" name="object 2658"/>
            <p:cNvSpPr/>
            <p:nvPr/>
          </p:nvSpPr>
          <p:spPr>
            <a:xfrm>
              <a:off x="9490248" y="70747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59" name="object 2659"/>
            <p:cNvSpPr/>
            <p:nvPr/>
          </p:nvSpPr>
          <p:spPr>
            <a:xfrm>
              <a:off x="9373368" y="70752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0" name="object 2660"/>
            <p:cNvSpPr/>
            <p:nvPr/>
          </p:nvSpPr>
          <p:spPr>
            <a:xfrm>
              <a:off x="9330359" y="70747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61" name="object 2661"/>
            <p:cNvSpPr/>
            <p:nvPr/>
          </p:nvSpPr>
          <p:spPr>
            <a:xfrm>
              <a:off x="9213479" y="70752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2" name="object 2662"/>
            <p:cNvSpPr/>
            <p:nvPr/>
          </p:nvSpPr>
          <p:spPr>
            <a:xfrm>
              <a:off x="9171483" y="70747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63" name="object 2663"/>
            <p:cNvSpPr/>
            <p:nvPr/>
          </p:nvSpPr>
          <p:spPr>
            <a:xfrm>
              <a:off x="9053591" y="70752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4" name="object 2664"/>
            <p:cNvSpPr/>
            <p:nvPr/>
          </p:nvSpPr>
          <p:spPr>
            <a:xfrm>
              <a:off x="9011595" y="70747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65" name="object 2665"/>
            <p:cNvSpPr/>
            <p:nvPr/>
          </p:nvSpPr>
          <p:spPr>
            <a:xfrm>
              <a:off x="8893703" y="70752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6" name="object 2666"/>
            <p:cNvSpPr/>
            <p:nvPr/>
          </p:nvSpPr>
          <p:spPr>
            <a:xfrm>
              <a:off x="8851706" y="70747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67" name="object 2667"/>
            <p:cNvSpPr/>
            <p:nvPr/>
          </p:nvSpPr>
          <p:spPr>
            <a:xfrm>
              <a:off x="8733814" y="70752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8" name="object 2668"/>
            <p:cNvSpPr/>
            <p:nvPr/>
          </p:nvSpPr>
          <p:spPr>
            <a:xfrm>
              <a:off x="8691818" y="70747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69" name="object 2669"/>
            <p:cNvSpPr/>
            <p:nvPr/>
          </p:nvSpPr>
          <p:spPr>
            <a:xfrm>
              <a:off x="8573926" y="707522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0" name="object 2670"/>
            <p:cNvSpPr/>
            <p:nvPr/>
          </p:nvSpPr>
          <p:spPr>
            <a:xfrm>
              <a:off x="8531930" y="70747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71" name="object 2671"/>
            <p:cNvSpPr/>
            <p:nvPr/>
          </p:nvSpPr>
          <p:spPr>
            <a:xfrm>
              <a:off x="8414038" y="707522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2" name="object 2672"/>
            <p:cNvSpPr/>
            <p:nvPr/>
          </p:nvSpPr>
          <p:spPr>
            <a:xfrm>
              <a:off x="8372042" y="70747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73" name="object 2673"/>
            <p:cNvSpPr/>
            <p:nvPr/>
          </p:nvSpPr>
          <p:spPr>
            <a:xfrm>
              <a:off x="8255161" y="70752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4" name="object 2674"/>
            <p:cNvSpPr/>
            <p:nvPr/>
          </p:nvSpPr>
          <p:spPr>
            <a:xfrm>
              <a:off x="8212153" y="70747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75" name="object 2675"/>
            <p:cNvSpPr/>
            <p:nvPr/>
          </p:nvSpPr>
          <p:spPr>
            <a:xfrm>
              <a:off x="8095273" y="70752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6" name="object 2676"/>
            <p:cNvSpPr/>
            <p:nvPr/>
          </p:nvSpPr>
          <p:spPr>
            <a:xfrm>
              <a:off x="8052265" y="70747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77" name="object 2677"/>
            <p:cNvSpPr/>
            <p:nvPr/>
          </p:nvSpPr>
          <p:spPr>
            <a:xfrm>
              <a:off x="7935385" y="70752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8" name="object 2678"/>
            <p:cNvSpPr/>
            <p:nvPr/>
          </p:nvSpPr>
          <p:spPr>
            <a:xfrm>
              <a:off x="7892377" y="70747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79" name="object 2679"/>
            <p:cNvSpPr/>
            <p:nvPr/>
          </p:nvSpPr>
          <p:spPr>
            <a:xfrm>
              <a:off x="7775497" y="70752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0" name="object 2680"/>
            <p:cNvSpPr/>
            <p:nvPr/>
          </p:nvSpPr>
          <p:spPr>
            <a:xfrm>
              <a:off x="7732484" y="707472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81" name="object 2681"/>
            <p:cNvSpPr/>
            <p:nvPr/>
          </p:nvSpPr>
          <p:spPr>
            <a:xfrm>
              <a:off x="7615608" y="70752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2" name="object 2682"/>
            <p:cNvSpPr/>
            <p:nvPr/>
          </p:nvSpPr>
          <p:spPr>
            <a:xfrm>
              <a:off x="7572600" y="70747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83" name="object 2683"/>
            <p:cNvSpPr/>
            <p:nvPr/>
          </p:nvSpPr>
          <p:spPr>
            <a:xfrm>
              <a:off x="7455720" y="70752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4" name="object 2684"/>
            <p:cNvSpPr/>
            <p:nvPr/>
          </p:nvSpPr>
          <p:spPr>
            <a:xfrm>
              <a:off x="7412712" y="70747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85" name="object 2685"/>
            <p:cNvSpPr/>
            <p:nvPr/>
          </p:nvSpPr>
          <p:spPr>
            <a:xfrm>
              <a:off x="7328214" y="7075226"/>
              <a:ext cx="6016625" cy="100330"/>
            </a:xfrm>
            <a:custGeom>
              <a:avLst/>
              <a:gdLst/>
              <a:ahLst/>
              <a:cxnLst/>
              <a:rect l="l" t="t" r="r" b="b"/>
              <a:pathLst>
                <a:path w="6016625" h="100329">
                  <a:moveTo>
                    <a:pt x="51609" y="0"/>
                  </a:moveTo>
                  <a:lnTo>
                    <a:pt x="0" y="0"/>
                  </a:lnTo>
                </a:path>
                <a:path w="6016625" h="100329">
                  <a:moveTo>
                    <a:pt x="6016050" y="100183"/>
                  </a:moveTo>
                  <a:lnTo>
                    <a:pt x="5932058" y="1001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6" name="object 2686"/>
            <p:cNvSpPr/>
            <p:nvPr/>
          </p:nvSpPr>
          <p:spPr>
            <a:xfrm>
              <a:off x="13218276" y="717490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87" name="object 2687"/>
            <p:cNvSpPr/>
            <p:nvPr/>
          </p:nvSpPr>
          <p:spPr>
            <a:xfrm>
              <a:off x="13100385" y="71754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8" name="object 2688"/>
            <p:cNvSpPr/>
            <p:nvPr/>
          </p:nvSpPr>
          <p:spPr>
            <a:xfrm>
              <a:off x="13058388" y="717490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89" name="object 2689"/>
            <p:cNvSpPr/>
            <p:nvPr/>
          </p:nvSpPr>
          <p:spPr>
            <a:xfrm>
              <a:off x="12940496" y="717540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0" name="object 2690"/>
            <p:cNvSpPr/>
            <p:nvPr/>
          </p:nvSpPr>
          <p:spPr>
            <a:xfrm>
              <a:off x="12898500" y="717490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91" name="object 2691"/>
            <p:cNvSpPr/>
            <p:nvPr/>
          </p:nvSpPr>
          <p:spPr>
            <a:xfrm>
              <a:off x="12780608" y="717540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2" name="object 2692"/>
            <p:cNvSpPr/>
            <p:nvPr/>
          </p:nvSpPr>
          <p:spPr>
            <a:xfrm>
              <a:off x="7581202" y="717540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93" name="object 2693"/>
            <p:cNvSpPr/>
            <p:nvPr/>
          </p:nvSpPr>
          <p:spPr>
            <a:xfrm>
              <a:off x="12730010" y="7175409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59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4" name="object 2694"/>
            <p:cNvSpPr/>
            <p:nvPr/>
          </p:nvSpPr>
          <p:spPr>
            <a:xfrm>
              <a:off x="12687002" y="717490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95" name="object 2695"/>
            <p:cNvSpPr/>
            <p:nvPr/>
          </p:nvSpPr>
          <p:spPr>
            <a:xfrm>
              <a:off x="12570122" y="71754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6" name="object 2696"/>
            <p:cNvSpPr/>
            <p:nvPr/>
          </p:nvSpPr>
          <p:spPr>
            <a:xfrm>
              <a:off x="12527114" y="717490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97" name="object 2697"/>
            <p:cNvSpPr/>
            <p:nvPr/>
          </p:nvSpPr>
          <p:spPr>
            <a:xfrm>
              <a:off x="12410234" y="71754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8" name="object 2698"/>
            <p:cNvSpPr/>
            <p:nvPr/>
          </p:nvSpPr>
          <p:spPr>
            <a:xfrm>
              <a:off x="12367226" y="717490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99" name="object 2699"/>
            <p:cNvSpPr/>
            <p:nvPr/>
          </p:nvSpPr>
          <p:spPr>
            <a:xfrm>
              <a:off x="12250346" y="71754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0" name="object 2700"/>
            <p:cNvSpPr/>
            <p:nvPr/>
          </p:nvSpPr>
          <p:spPr>
            <a:xfrm>
              <a:off x="12207337" y="717490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01" name="object 2701"/>
            <p:cNvSpPr/>
            <p:nvPr/>
          </p:nvSpPr>
          <p:spPr>
            <a:xfrm>
              <a:off x="12090457" y="71754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2" name="object 2702"/>
            <p:cNvSpPr/>
            <p:nvPr/>
          </p:nvSpPr>
          <p:spPr>
            <a:xfrm>
              <a:off x="12047449" y="717490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03" name="object 2703"/>
            <p:cNvSpPr/>
            <p:nvPr/>
          </p:nvSpPr>
          <p:spPr>
            <a:xfrm>
              <a:off x="11930569" y="71754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4" name="object 2704"/>
            <p:cNvSpPr/>
            <p:nvPr/>
          </p:nvSpPr>
          <p:spPr>
            <a:xfrm>
              <a:off x="11887561" y="717490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05" name="object 2705"/>
            <p:cNvSpPr/>
            <p:nvPr/>
          </p:nvSpPr>
          <p:spPr>
            <a:xfrm>
              <a:off x="11770681" y="71754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6" name="object 2706"/>
            <p:cNvSpPr/>
            <p:nvPr/>
          </p:nvSpPr>
          <p:spPr>
            <a:xfrm>
              <a:off x="11727672" y="717490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07" name="object 2707"/>
            <p:cNvSpPr/>
            <p:nvPr/>
          </p:nvSpPr>
          <p:spPr>
            <a:xfrm>
              <a:off x="11610792" y="71754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8" name="object 2708"/>
            <p:cNvSpPr/>
            <p:nvPr/>
          </p:nvSpPr>
          <p:spPr>
            <a:xfrm>
              <a:off x="11568796" y="717490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09" name="object 2709"/>
            <p:cNvSpPr/>
            <p:nvPr/>
          </p:nvSpPr>
          <p:spPr>
            <a:xfrm>
              <a:off x="11450904" y="71754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0" name="object 2710"/>
            <p:cNvSpPr/>
            <p:nvPr/>
          </p:nvSpPr>
          <p:spPr>
            <a:xfrm>
              <a:off x="11408907" y="717490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11" name="object 2711"/>
            <p:cNvSpPr/>
            <p:nvPr/>
          </p:nvSpPr>
          <p:spPr>
            <a:xfrm>
              <a:off x="11291016" y="71754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2" name="object 2712"/>
            <p:cNvSpPr/>
            <p:nvPr/>
          </p:nvSpPr>
          <p:spPr>
            <a:xfrm>
              <a:off x="11249019" y="717490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13" name="object 2713"/>
            <p:cNvSpPr/>
            <p:nvPr/>
          </p:nvSpPr>
          <p:spPr>
            <a:xfrm>
              <a:off x="11131127" y="71754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4" name="object 2714"/>
            <p:cNvSpPr/>
            <p:nvPr/>
          </p:nvSpPr>
          <p:spPr>
            <a:xfrm>
              <a:off x="11089131" y="717490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15" name="object 2715"/>
            <p:cNvSpPr/>
            <p:nvPr/>
          </p:nvSpPr>
          <p:spPr>
            <a:xfrm>
              <a:off x="10971239" y="717540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6" name="object 2716"/>
            <p:cNvSpPr/>
            <p:nvPr/>
          </p:nvSpPr>
          <p:spPr>
            <a:xfrm>
              <a:off x="10929242" y="717490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17" name="object 2717"/>
            <p:cNvSpPr/>
            <p:nvPr/>
          </p:nvSpPr>
          <p:spPr>
            <a:xfrm>
              <a:off x="10811350" y="717540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8" name="object 2718"/>
            <p:cNvSpPr/>
            <p:nvPr/>
          </p:nvSpPr>
          <p:spPr>
            <a:xfrm>
              <a:off x="10769354" y="717490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19" name="object 2719"/>
            <p:cNvSpPr/>
            <p:nvPr/>
          </p:nvSpPr>
          <p:spPr>
            <a:xfrm>
              <a:off x="10652474" y="71754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0" name="object 2720"/>
            <p:cNvSpPr/>
            <p:nvPr/>
          </p:nvSpPr>
          <p:spPr>
            <a:xfrm>
              <a:off x="10609466" y="717490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21" name="object 2721"/>
            <p:cNvSpPr/>
            <p:nvPr/>
          </p:nvSpPr>
          <p:spPr>
            <a:xfrm>
              <a:off x="10492586" y="71754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2" name="object 2722"/>
            <p:cNvSpPr/>
            <p:nvPr/>
          </p:nvSpPr>
          <p:spPr>
            <a:xfrm>
              <a:off x="10449578" y="717490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23" name="object 2723"/>
            <p:cNvSpPr/>
            <p:nvPr/>
          </p:nvSpPr>
          <p:spPr>
            <a:xfrm>
              <a:off x="10332698" y="71754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4" name="object 2724"/>
            <p:cNvSpPr/>
            <p:nvPr/>
          </p:nvSpPr>
          <p:spPr>
            <a:xfrm>
              <a:off x="10289689" y="717490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25" name="object 2725"/>
            <p:cNvSpPr/>
            <p:nvPr/>
          </p:nvSpPr>
          <p:spPr>
            <a:xfrm>
              <a:off x="10172809" y="71754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6" name="object 2726"/>
            <p:cNvSpPr/>
            <p:nvPr/>
          </p:nvSpPr>
          <p:spPr>
            <a:xfrm>
              <a:off x="10129801" y="717490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27" name="object 2727"/>
            <p:cNvSpPr/>
            <p:nvPr/>
          </p:nvSpPr>
          <p:spPr>
            <a:xfrm>
              <a:off x="10012921" y="71754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8" name="object 2728"/>
            <p:cNvSpPr/>
            <p:nvPr/>
          </p:nvSpPr>
          <p:spPr>
            <a:xfrm>
              <a:off x="9969913" y="717490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29" name="object 2729"/>
            <p:cNvSpPr/>
            <p:nvPr/>
          </p:nvSpPr>
          <p:spPr>
            <a:xfrm>
              <a:off x="9853033" y="71754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0" name="object 2730"/>
            <p:cNvSpPr/>
            <p:nvPr/>
          </p:nvSpPr>
          <p:spPr>
            <a:xfrm>
              <a:off x="9810024" y="717490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31" name="object 2731"/>
            <p:cNvSpPr/>
            <p:nvPr/>
          </p:nvSpPr>
          <p:spPr>
            <a:xfrm>
              <a:off x="9693144" y="71754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2" name="object 2732"/>
            <p:cNvSpPr/>
            <p:nvPr/>
          </p:nvSpPr>
          <p:spPr>
            <a:xfrm>
              <a:off x="9650136" y="717490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33" name="object 2733"/>
            <p:cNvSpPr/>
            <p:nvPr/>
          </p:nvSpPr>
          <p:spPr>
            <a:xfrm>
              <a:off x="9533256" y="71754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4" name="object 2734"/>
            <p:cNvSpPr/>
            <p:nvPr/>
          </p:nvSpPr>
          <p:spPr>
            <a:xfrm>
              <a:off x="9490248" y="717490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35" name="object 2735"/>
            <p:cNvSpPr/>
            <p:nvPr/>
          </p:nvSpPr>
          <p:spPr>
            <a:xfrm>
              <a:off x="9373368" y="71754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6" name="object 2736"/>
            <p:cNvSpPr/>
            <p:nvPr/>
          </p:nvSpPr>
          <p:spPr>
            <a:xfrm>
              <a:off x="9330359" y="717490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37" name="object 2737"/>
            <p:cNvSpPr/>
            <p:nvPr/>
          </p:nvSpPr>
          <p:spPr>
            <a:xfrm>
              <a:off x="9213479" y="71754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8" name="object 2738"/>
            <p:cNvSpPr/>
            <p:nvPr/>
          </p:nvSpPr>
          <p:spPr>
            <a:xfrm>
              <a:off x="9171483" y="717490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39" name="object 2739"/>
            <p:cNvSpPr/>
            <p:nvPr/>
          </p:nvSpPr>
          <p:spPr>
            <a:xfrm>
              <a:off x="9053591" y="71754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0" name="object 2740"/>
            <p:cNvSpPr/>
            <p:nvPr/>
          </p:nvSpPr>
          <p:spPr>
            <a:xfrm>
              <a:off x="9011595" y="717490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41" name="object 2741"/>
            <p:cNvSpPr/>
            <p:nvPr/>
          </p:nvSpPr>
          <p:spPr>
            <a:xfrm>
              <a:off x="8893703" y="71754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2" name="object 2742"/>
            <p:cNvSpPr/>
            <p:nvPr/>
          </p:nvSpPr>
          <p:spPr>
            <a:xfrm>
              <a:off x="8851706" y="717490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43" name="object 2743"/>
            <p:cNvSpPr/>
            <p:nvPr/>
          </p:nvSpPr>
          <p:spPr>
            <a:xfrm>
              <a:off x="8733814" y="71754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4" name="object 2744"/>
            <p:cNvSpPr/>
            <p:nvPr/>
          </p:nvSpPr>
          <p:spPr>
            <a:xfrm>
              <a:off x="8691818" y="717490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45" name="object 2745"/>
            <p:cNvSpPr/>
            <p:nvPr/>
          </p:nvSpPr>
          <p:spPr>
            <a:xfrm>
              <a:off x="8573926" y="717540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6" name="object 2746"/>
            <p:cNvSpPr/>
            <p:nvPr/>
          </p:nvSpPr>
          <p:spPr>
            <a:xfrm>
              <a:off x="8531930" y="717490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47" name="object 2747"/>
            <p:cNvSpPr/>
            <p:nvPr/>
          </p:nvSpPr>
          <p:spPr>
            <a:xfrm>
              <a:off x="8414038" y="717540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8" name="object 2748"/>
            <p:cNvSpPr/>
            <p:nvPr/>
          </p:nvSpPr>
          <p:spPr>
            <a:xfrm>
              <a:off x="8372042" y="717490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49" name="object 2749"/>
            <p:cNvSpPr/>
            <p:nvPr/>
          </p:nvSpPr>
          <p:spPr>
            <a:xfrm>
              <a:off x="8255161" y="71754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0" name="object 2750"/>
            <p:cNvSpPr/>
            <p:nvPr/>
          </p:nvSpPr>
          <p:spPr>
            <a:xfrm>
              <a:off x="8212153" y="717490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51" name="object 2751"/>
            <p:cNvSpPr/>
            <p:nvPr/>
          </p:nvSpPr>
          <p:spPr>
            <a:xfrm>
              <a:off x="8095273" y="71754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2" name="object 2752"/>
            <p:cNvSpPr/>
            <p:nvPr/>
          </p:nvSpPr>
          <p:spPr>
            <a:xfrm>
              <a:off x="8052265" y="717490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53" name="object 2753"/>
            <p:cNvSpPr/>
            <p:nvPr/>
          </p:nvSpPr>
          <p:spPr>
            <a:xfrm>
              <a:off x="7935385" y="71754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4" name="object 2754"/>
            <p:cNvSpPr/>
            <p:nvPr/>
          </p:nvSpPr>
          <p:spPr>
            <a:xfrm>
              <a:off x="7892377" y="717490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55" name="object 2755"/>
            <p:cNvSpPr/>
            <p:nvPr/>
          </p:nvSpPr>
          <p:spPr>
            <a:xfrm>
              <a:off x="7775497" y="71754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6" name="object 2756"/>
            <p:cNvSpPr/>
            <p:nvPr/>
          </p:nvSpPr>
          <p:spPr>
            <a:xfrm>
              <a:off x="7732488" y="717490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57" name="object 2757"/>
            <p:cNvSpPr/>
            <p:nvPr/>
          </p:nvSpPr>
          <p:spPr>
            <a:xfrm>
              <a:off x="7615608" y="71754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8" name="object 2758"/>
            <p:cNvSpPr/>
            <p:nvPr/>
          </p:nvSpPr>
          <p:spPr>
            <a:xfrm>
              <a:off x="7572600" y="717490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59" name="object 2759"/>
            <p:cNvSpPr/>
            <p:nvPr/>
          </p:nvSpPr>
          <p:spPr>
            <a:xfrm>
              <a:off x="7455720" y="71754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0" name="object 2760"/>
            <p:cNvSpPr/>
            <p:nvPr/>
          </p:nvSpPr>
          <p:spPr>
            <a:xfrm>
              <a:off x="7412712" y="717490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61" name="object 2761"/>
            <p:cNvSpPr/>
            <p:nvPr/>
          </p:nvSpPr>
          <p:spPr>
            <a:xfrm>
              <a:off x="7328214" y="7175409"/>
              <a:ext cx="6016625" cy="480059"/>
            </a:xfrm>
            <a:custGeom>
              <a:avLst/>
              <a:gdLst/>
              <a:ahLst/>
              <a:cxnLst/>
              <a:rect l="l" t="t" r="r" b="b"/>
              <a:pathLst>
                <a:path w="6016625" h="480059">
                  <a:moveTo>
                    <a:pt x="51609" y="0"/>
                  </a:moveTo>
                  <a:lnTo>
                    <a:pt x="0" y="0"/>
                  </a:lnTo>
                </a:path>
                <a:path w="6016625" h="480059">
                  <a:moveTo>
                    <a:pt x="6016050" y="479664"/>
                  </a:moveTo>
                  <a:lnTo>
                    <a:pt x="5932058" y="47966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2" name="object 2762"/>
            <p:cNvSpPr/>
            <p:nvPr/>
          </p:nvSpPr>
          <p:spPr>
            <a:xfrm>
              <a:off x="13218276" y="765456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63" name="object 2763"/>
            <p:cNvSpPr/>
            <p:nvPr/>
          </p:nvSpPr>
          <p:spPr>
            <a:xfrm>
              <a:off x="13100385" y="76550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4" name="object 2764"/>
            <p:cNvSpPr/>
            <p:nvPr/>
          </p:nvSpPr>
          <p:spPr>
            <a:xfrm>
              <a:off x="13058388" y="765456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65" name="object 2765"/>
            <p:cNvSpPr/>
            <p:nvPr/>
          </p:nvSpPr>
          <p:spPr>
            <a:xfrm>
              <a:off x="12940496" y="7655074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6" name="object 2766"/>
            <p:cNvSpPr/>
            <p:nvPr/>
          </p:nvSpPr>
          <p:spPr>
            <a:xfrm>
              <a:off x="12898500" y="765456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67" name="object 2767"/>
            <p:cNvSpPr/>
            <p:nvPr/>
          </p:nvSpPr>
          <p:spPr>
            <a:xfrm>
              <a:off x="12780608" y="7655074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8" name="object 2768"/>
            <p:cNvSpPr/>
            <p:nvPr/>
          </p:nvSpPr>
          <p:spPr>
            <a:xfrm>
              <a:off x="7581202" y="765507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69" name="object 2769"/>
            <p:cNvSpPr/>
            <p:nvPr/>
          </p:nvSpPr>
          <p:spPr>
            <a:xfrm>
              <a:off x="12730010" y="765507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59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0" name="object 2770"/>
            <p:cNvSpPr/>
            <p:nvPr/>
          </p:nvSpPr>
          <p:spPr>
            <a:xfrm>
              <a:off x="12687002" y="765456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71" name="object 2771"/>
            <p:cNvSpPr/>
            <p:nvPr/>
          </p:nvSpPr>
          <p:spPr>
            <a:xfrm>
              <a:off x="12570122" y="76550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2" name="object 2772"/>
            <p:cNvSpPr/>
            <p:nvPr/>
          </p:nvSpPr>
          <p:spPr>
            <a:xfrm>
              <a:off x="12527114" y="765456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73" name="object 2773"/>
            <p:cNvSpPr/>
            <p:nvPr/>
          </p:nvSpPr>
          <p:spPr>
            <a:xfrm>
              <a:off x="12410234" y="76550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4" name="object 2774"/>
            <p:cNvSpPr/>
            <p:nvPr/>
          </p:nvSpPr>
          <p:spPr>
            <a:xfrm>
              <a:off x="12367226" y="765456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75" name="object 2775"/>
            <p:cNvSpPr/>
            <p:nvPr/>
          </p:nvSpPr>
          <p:spPr>
            <a:xfrm>
              <a:off x="12250346" y="76550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6" name="object 2776"/>
            <p:cNvSpPr/>
            <p:nvPr/>
          </p:nvSpPr>
          <p:spPr>
            <a:xfrm>
              <a:off x="12207337" y="765456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77" name="object 2777"/>
            <p:cNvSpPr/>
            <p:nvPr/>
          </p:nvSpPr>
          <p:spPr>
            <a:xfrm>
              <a:off x="12090457" y="76550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8" name="object 2778"/>
            <p:cNvSpPr/>
            <p:nvPr/>
          </p:nvSpPr>
          <p:spPr>
            <a:xfrm>
              <a:off x="12047449" y="765456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79" name="object 2779"/>
            <p:cNvSpPr/>
            <p:nvPr/>
          </p:nvSpPr>
          <p:spPr>
            <a:xfrm>
              <a:off x="11930569" y="76550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0" name="object 2780"/>
            <p:cNvSpPr/>
            <p:nvPr/>
          </p:nvSpPr>
          <p:spPr>
            <a:xfrm>
              <a:off x="11887561" y="765456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81" name="object 2781"/>
            <p:cNvSpPr/>
            <p:nvPr/>
          </p:nvSpPr>
          <p:spPr>
            <a:xfrm>
              <a:off x="11770681" y="76550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2" name="object 2782"/>
            <p:cNvSpPr/>
            <p:nvPr/>
          </p:nvSpPr>
          <p:spPr>
            <a:xfrm>
              <a:off x="11727672" y="765456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83" name="object 2783"/>
            <p:cNvSpPr/>
            <p:nvPr/>
          </p:nvSpPr>
          <p:spPr>
            <a:xfrm>
              <a:off x="11610792" y="76550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4" name="object 2784"/>
            <p:cNvSpPr/>
            <p:nvPr/>
          </p:nvSpPr>
          <p:spPr>
            <a:xfrm>
              <a:off x="11568796" y="765456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85" name="object 2785"/>
            <p:cNvSpPr/>
            <p:nvPr/>
          </p:nvSpPr>
          <p:spPr>
            <a:xfrm>
              <a:off x="11450904" y="76550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6" name="object 2786"/>
            <p:cNvSpPr/>
            <p:nvPr/>
          </p:nvSpPr>
          <p:spPr>
            <a:xfrm>
              <a:off x="11408907" y="765456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87" name="object 2787"/>
            <p:cNvSpPr/>
            <p:nvPr/>
          </p:nvSpPr>
          <p:spPr>
            <a:xfrm>
              <a:off x="11291016" y="76550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8" name="object 2788"/>
            <p:cNvSpPr/>
            <p:nvPr/>
          </p:nvSpPr>
          <p:spPr>
            <a:xfrm>
              <a:off x="11249019" y="765456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89" name="object 2789"/>
            <p:cNvSpPr/>
            <p:nvPr/>
          </p:nvSpPr>
          <p:spPr>
            <a:xfrm>
              <a:off x="11131127" y="76550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0" name="object 2790"/>
            <p:cNvSpPr/>
            <p:nvPr/>
          </p:nvSpPr>
          <p:spPr>
            <a:xfrm>
              <a:off x="11089131" y="765456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91" name="object 2791"/>
            <p:cNvSpPr/>
            <p:nvPr/>
          </p:nvSpPr>
          <p:spPr>
            <a:xfrm>
              <a:off x="10971239" y="7655074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2" name="object 2792"/>
            <p:cNvSpPr/>
            <p:nvPr/>
          </p:nvSpPr>
          <p:spPr>
            <a:xfrm>
              <a:off x="10929242" y="765456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93" name="object 2793"/>
            <p:cNvSpPr/>
            <p:nvPr/>
          </p:nvSpPr>
          <p:spPr>
            <a:xfrm>
              <a:off x="10811350" y="7655074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4" name="object 2794"/>
            <p:cNvSpPr/>
            <p:nvPr/>
          </p:nvSpPr>
          <p:spPr>
            <a:xfrm>
              <a:off x="10769354" y="765456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95" name="object 2795"/>
            <p:cNvSpPr/>
            <p:nvPr/>
          </p:nvSpPr>
          <p:spPr>
            <a:xfrm>
              <a:off x="10652474" y="76550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6" name="object 2796"/>
            <p:cNvSpPr/>
            <p:nvPr/>
          </p:nvSpPr>
          <p:spPr>
            <a:xfrm>
              <a:off x="10609466" y="765456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97" name="object 2797"/>
            <p:cNvSpPr/>
            <p:nvPr/>
          </p:nvSpPr>
          <p:spPr>
            <a:xfrm>
              <a:off x="10492586" y="76550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8" name="object 2798"/>
            <p:cNvSpPr/>
            <p:nvPr/>
          </p:nvSpPr>
          <p:spPr>
            <a:xfrm>
              <a:off x="10449578" y="765456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99" name="object 2799"/>
            <p:cNvSpPr/>
            <p:nvPr/>
          </p:nvSpPr>
          <p:spPr>
            <a:xfrm>
              <a:off x="10332698" y="76550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0" name="object 2800"/>
            <p:cNvSpPr/>
            <p:nvPr/>
          </p:nvSpPr>
          <p:spPr>
            <a:xfrm>
              <a:off x="10289689" y="765456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01" name="object 2801"/>
            <p:cNvSpPr/>
            <p:nvPr/>
          </p:nvSpPr>
          <p:spPr>
            <a:xfrm>
              <a:off x="10172809" y="76550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2" name="object 2802"/>
            <p:cNvSpPr/>
            <p:nvPr/>
          </p:nvSpPr>
          <p:spPr>
            <a:xfrm>
              <a:off x="10129801" y="765456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03" name="object 2803"/>
            <p:cNvSpPr/>
            <p:nvPr/>
          </p:nvSpPr>
          <p:spPr>
            <a:xfrm>
              <a:off x="10012921" y="76550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4" name="object 2804"/>
            <p:cNvSpPr/>
            <p:nvPr/>
          </p:nvSpPr>
          <p:spPr>
            <a:xfrm>
              <a:off x="9969913" y="765456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05" name="object 2805"/>
            <p:cNvSpPr/>
            <p:nvPr/>
          </p:nvSpPr>
          <p:spPr>
            <a:xfrm>
              <a:off x="9853033" y="76550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6" name="object 2806"/>
            <p:cNvSpPr/>
            <p:nvPr/>
          </p:nvSpPr>
          <p:spPr>
            <a:xfrm>
              <a:off x="9810024" y="765456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07" name="object 2807"/>
            <p:cNvSpPr/>
            <p:nvPr/>
          </p:nvSpPr>
          <p:spPr>
            <a:xfrm>
              <a:off x="9693144" y="76550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8" name="object 2808"/>
            <p:cNvSpPr/>
            <p:nvPr/>
          </p:nvSpPr>
          <p:spPr>
            <a:xfrm>
              <a:off x="9650136" y="765456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09" name="object 2809"/>
            <p:cNvSpPr/>
            <p:nvPr/>
          </p:nvSpPr>
          <p:spPr>
            <a:xfrm>
              <a:off x="9533256" y="76550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0" name="object 2810"/>
            <p:cNvSpPr/>
            <p:nvPr/>
          </p:nvSpPr>
          <p:spPr>
            <a:xfrm>
              <a:off x="9490248" y="765456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11" name="object 2811"/>
            <p:cNvSpPr/>
            <p:nvPr/>
          </p:nvSpPr>
          <p:spPr>
            <a:xfrm>
              <a:off x="9373368" y="76550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2" name="object 2812"/>
            <p:cNvSpPr/>
            <p:nvPr/>
          </p:nvSpPr>
          <p:spPr>
            <a:xfrm>
              <a:off x="9330359" y="765456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13" name="object 2813"/>
            <p:cNvSpPr/>
            <p:nvPr/>
          </p:nvSpPr>
          <p:spPr>
            <a:xfrm>
              <a:off x="9213479" y="76550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4" name="object 2814"/>
            <p:cNvSpPr/>
            <p:nvPr/>
          </p:nvSpPr>
          <p:spPr>
            <a:xfrm>
              <a:off x="9171483" y="765456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15" name="object 2815"/>
            <p:cNvSpPr/>
            <p:nvPr/>
          </p:nvSpPr>
          <p:spPr>
            <a:xfrm>
              <a:off x="9053591" y="76550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6" name="object 2816"/>
            <p:cNvSpPr/>
            <p:nvPr/>
          </p:nvSpPr>
          <p:spPr>
            <a:xfrm>
              <a:off x="9011595" y="765456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17" name="object 2817"/>
            <p:cNvSpPr/>
            <p:nvPr/>
          </p:nvSpPr>
          <p:spPr>
            <a:xfrm>
              <a:off x="8893703" y="76550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8" name="object 2818"/>
            <p:cNvSpPr/>
            <p:nvPr/>
          </p:nvSpPr>
          <p:spPr>
            <a:xfrm>
              <a:off x="8851706" y="765456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19" name="object 2819"/>
            <p:cNvSpPr/>
            <p:nvPr/>
          </p:nvSpPr>
          <p:spPr>
            <a:xfrm>
              <a:off x="8733814" y="76550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0" name="object 2820"/>
            <p:cNvSpPr/>
            <p:nvPr/>
          </p:nvSpPr>
          <p:spPr>
            <a:xfrm>
              <a:off x="8691818" y="765456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21" name="object 2821"/>
            <p:cNvSpPr/>
            <p:nvPr/>
          </p:nvSpPr>
          <p:spPr>
            <a:xfrm>
              <a:off x="8573926" y="7655074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2" name="object 2822"/>
            <p:cNvSpPr/>
            <p:nvPr/>
          </p:nvSpPr>
          <p:spPr>
            <a:xfrm>
              <a:off x="8531930" y="765456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23" name="object 2823"/>
            <p:cNvSpPr/>
            <p:nvPr/>
          </p:nvSpPr>
          <p:spPr>
            <a:xfrm>
              <a:off x="8414038" y="7655074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4" name="object 2824"/>
            <p:cNvSpPr/>
            <p:nvPr/>
          </p:nvSpPr>
          <p:spPr>
            <a:xfrm>
              <a:off x="8372042" y="765456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25" name="object 2825"/>
            <p:cNvSpPr/>
            <p:nvPr/>
          </p:nvSpPr>
          <p:spPr>
            <a:xfrm>
              <a:off x="8255161" y="76550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6" name="object 2826"/>
            <p:cNvSpPr/>
            <p:nvPr/>
          </p:nvSpPr>
          <p:spPr>
            <a:xfrm>
              <a:off x="8212153" y="765456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27" name="object 2827"/>
            <p:cNvSpPr/>
            <p:nvPr/>
          </p:nvSpPr>
          <p:spPr>
            <a:xfrm>
              <a:off x="8095273" y="76550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8" name="object 2828"/>
            <p:cNvSpPr/>
            <p:nvPr/>
          </p:nvSpPr>
          <p:spPr>
            <a:xfrm>
              <a:off x="8052265" y="765456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29" name="object 2829"/>
            <p:cNvSpPr/>
            <p:nvPr/>
          </p:nvSpPr>
          <p:spPr>
            <a:xfrm>
              <a:off x="7935385" y="76550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0" name="object 2830"/>
            <p:cNvSpPr/>
            <p:nvPr/>
          </p:nvSpPr>
          <p:spPr>
            <a:xfrm>
              <a:off x="7892377" y="765456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31" name="object 2831"/>
            <p:cNvSpPr/>
            <p:nvPr/>
          </p:nvSpPr>
          <p:spPr>
            <a:xfrm>
              <a:off x="7775497" y="76550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2" name="object 2832"/>
            <p:cNvSpPr/>
            <p:nvPr/>
          </p:nvSpPr>
          <p:spPr>
            <a:xfrm>
              <a:off x="7732488" y="765456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33" name="object 2833"/>
            <p:cNvSpPr/>
            <p:nvPr/>
          </p:nvSpPr>
          <p:spPr>
            <a:xfrm>
              <a:off x="7615608" y="76550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4" name="object 2834"/>
            <p:cNvSpPr/>
            <p:nvPr/>
          </p:nvSpPr>
          <p:spPr>
            <a:xfrm>
              <a:off x="7572600" y="765456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35" name="object 2835"/>
            <p:cNvSpPr/>
            <p:nvPr/>
          </p:nvSpPr>
          <p:spPr>
            <a:xfrm>
              <a:off x="7455720" y="76550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6" name="object 2836"/>
            <p:cNvSpPr/>
            <p:nvPr/>
          </p:nvSpPr>
          <p:spPr>
            <a:xfrm>
              <a:off x="7412712" y="765456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37" name="object 2837"/>
            <p:cNvSpPr/>
            <p:nvPr/>
          </p:nvSpPr>
          <p:spPr>
            <a:xfrm>
              <a:off x="7328214" y="7655074"/>
              <a:ext cx="6016625" cy="182245"/>
            </a:xfrm>
            <a:custGeom>
              <a:avLst/>
              <a:gdLst/>
              <a:ahLst/>
              <a:cxnLst/>
              <a:rect l="l" t="t" r="r" b="b"/>
              <a:pathLst>
                <a:path w="6016625" h="182245">
                  <a:moveTo>
                    <a:pt x="51609" y="0"/>
                  </a:moveTo>
                  <a:lnTo>
                    <a:pt x="0" y="0"/>
                  </a:lnTo>
                </a:path>
                <a:path w="6016625" h="182245">
                  <a:moveTo>
                    <a:pt x="6016050" y="182151"/>
                  </a:moveTo>
                  <a:lnTo>
                    <a:pt x="5932058" y="1821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8" name="object 2838"/>
            <p:cNvSpPr/>
            <p:nvPr/>
          </p:nvSpPr>
          <p:spPr>
            <a:xfrm>
              <a:off x="13218276" y="78367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39" name="object 2839"/>
            <p:cNvSpPr/>
            <p:nvPr/>
          </p:nvSpPr>
          <p:spPr>
            <a:xfrm>
              <a:off x="13100385" y="78372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0" name="object 2840"/>
            <p:cNvSpPr/>
            <p:nvPr/>
          </p:nvSpPr>
          <p:spPr>
            <a:xfrm>
              <a:off x="13058388" y="78367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41" name="object 2841"/>
            <p:cNvSpPr/>
            <p:nvPr/>
          </p:nvSpPr>
          <p:spPr>
            <a:xfrm>
              <a:off x="12940496" y="7837225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2" name="object 2842"/>
            <p:cNvSpPr/>
            <p:nvPr/>
          </p:nvSpPr>
          <p:spPr>
            <a:xfrm>
              <a:off x="12898500" y="78367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43" name="object 2843"/>
            <p:cNvSpPr/>
            <p:nvPr/>
          </p:nvSpPr>
          <p:spPr>
            <a:xfrm>
              <a:off x="12780608" y="7837225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4" name="object 2844"/>
            <p:cNvSpPr/>
            <p:nvPr/>
          </p:nvSpPr>
          <p:spPr>
            <a:xfrm>
              <a:off x="7581202" y="783722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45" name="object 2845"/>
            <p:cNvSpPr/>
            <p:nvPr/>
          </p:nvSpPr>
          <p:spPr>
            <a:xfrm>
              <a:off x="12730010" y="783722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59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6" name="object 2846"/>
            <p:cNvSpPr/>
            <p:nvPr/>
          </p:nvSpPr>
          <p:spPr>
            <a:xfrm>
              <a:off x="12687002" y="78367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47" name="object 2847"/>
            <p:cNvSpPr/>
            <p:nvPr/>
          </p:nvSpPr>
          <p:spPr>
            <a:xfrm>
              <a:off x="12570122" y="78372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8" name="object 2848"/>
            <p:cNvSpPr/>
            <p:nvPr/>
          </p:nvSpPr>
          <p:spPr>
            <a:xfrm>
              <a:off x="12527114" y="78367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49" name="object 2849"/>
            <p:cNvSpPr/>
            <p:nvPr/>
          </p:nvSpPr>
          <p:spPr>
            <a:xfrm>
              <a:off x="12410234" y="78372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0" name="object 2850"/>
            <p:cNvSpPr/>
            <p:nvPr/>
          </p:nvSpPr>
          <p:spPr>
            <a:xfrm>
              <a:off x="12367226" y="78367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51" name="object 2851"/>
            <p:cNvSpPr/>
            <p:nvPr/>
          </p:nvSpPr>
          <p:spPr>
            <a:xfrm>
              <a:off x="12250346" y="78372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2" name="object 2852"/>
            <p:cNvSpPr/>
            <p:nvPr/>
          </p:nvSpPr>
          <p:spPr>
            <a:xfrm>
              <a:off x="12207337" y="78367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53" name="object 2853"/>
            <p:cNvSpPr/>
            <p:nvPr/>
          </p:nvSpPr>
          <p:spPr>
            <a:xfrm>
              <a:off x="12090457" y="78372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4" name="object 2854"/>
            <p:cNvSpPr/>
            <p:nvPr/>
          </p:nvSpPr>
          <p:spPr>
            <a:xfrm>
              <a:off x="12047449" y="78367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55" name="object 2855"/>
            <p:cNvSpPr/>
            <p:nvPr/>
          </p:nvSpPr>
          <p:spPr>
            <a:xfrm>
              <a:off x="11930569" y="78372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6" name="object 2856"/>
            <p:cNvSpPr/>
            <p:nvPr/>
          </p:nvSpPr>
          <p:spPr>
            <a:xfrm>
              <a:off x="11887561" y="78367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57" name="object 2857"/>
            <p:cNvSpPr/>
            <p:nvPr/>
          </p:nvSpPr>
          <p:spPr>
            <a:xfrm>
              <a:off x="11770681" y="78372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8" name="object 2858"/>
            <p:cNvSpPr/>
            <p:nvPr/>
          </p:nvSpPr>
          <p:spPr>
            <a:xfrm>
              <a:off x="11727672" y="78367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59" name="object 2859"/>
            <p:cNvSpPr/>
            <p:nvPr/>
          </p:nvSpPr>
          <p:spPr>
            <a:xfrm>
              <a:off x="11610792" y="78372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0" name="object 2860"/>
            <p:cNvSpPr/>
            <p:nvPr/>
          </p:nvSpPr>
          <p:spPr>
            <a:xfrm>
              <a:off x="11568796" y="78367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61" name="object 2861"/>
            <p:cNvSpPr/>
            <p:nvPr/>
          </p:nvSpPr>
          <p:spPr>
            <a:xfrm>
              <a:off x="11450904" y="78372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2" name="object 2862"/>
            <p:cNvSpPr/>
            <p:nvPr/>
          </p:nvSpPr>
          <p:spPr>
            <a:xfrm>
              <a:off x="11408907" y="78367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63" name="object 2863"/>
            <p:cNvSpPr/>
            <p:nvPr/>
          </p:nvSpPr>
          <p:spPr>
            <a:xfrm>
              <a:off x="11291016" y="78372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4" name="object 2864"/>
            <p:cNvSpPr/>
            <p:nvPr/>
          </p:nvSpPr>
          <p:spPr>
            <a:xfrm>
              <a:off x="11249019" y="78367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65" name="object 2865"/>
            <p:cNvSpPr/>
            <p:nvPr/>
          </p:nvSpPr>
          <p:spPr>
            <a:xfrm>
              <a:off x="11131127" y="78372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6" name="object 2866"/>
            <p:cNvSpPr/>
            <p:nvPr/>
          </p:nvSpPr>
          <p:spPr>
            <a:xfrm>
              <a:off x="11089131" y="78367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67" name="object 2867"/>
            <p:cNvSpPr/>
            <p:nvPr/>
          </p:nvSpPr>
          <p:spPr>
            <a:xfrm>
              <a:off x="10971239" y="7837225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8" name="object 2868"/>
            <p:cNvSpPr/>
            <p:nvPr/>
          </p:nvSpPr>
          <p:spPr>
            <a:xfrm>
              <a:off x="10929242" y="78367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69" name="object 2869"/>
            <p:cNvSpPr/>
            <p:nvPr/>
          </p:nvSpPr>
          <p:spPr>
            <a:xfrm>
              <a:off x="10811350" y="7837225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0" name="object 2870"/>
            <p:cNvSpPr/>
            <p:nvPr/>
          </p:nvSpPr>
          <p:spPr>
            <a:xfrm>
              <a:off x="10769354" y="78367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71" name="object 2871"/>
            <p:cNvSpPr/>
            <p:nvPr/>
          </p:nvSpPr>
          <p:spPr>
            <a:xfrm>
              <a:off x="10652474" y="78372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2" name="object 2872"/>
            <p:cNvSpPr/>
            <p:nvPr/>
          </p:nvSpPr>
          <p:spPr>
            <a:xfrm>
              <a:off x="10609466" y="78367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73" name="object 2873"/>
            <p:cNvSpPr/>
            <p:nvPr/>
          </p:nvSpPr>
          <p:spPr>
            <a:xfrm>
              <a:off x="10492586" y="78372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4" name="object 2874"/>
            <p:cNvSpPr/>
            <p:nvPr/>
          </p:nvSpPr>
          <p:spPr>
            <a:xfrm>
              <a:off x="10449578" y="78367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75" name="object 2875"/>
            <p:cNvSpPr/>
            <p:nvPr/>
          </p:nvSpPr>
          <p:spPr>
            <a:xfrm>
              <a:off x="10332698" y="78372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6" name="object 2876"/>
            <p:cNvSpPr/>
            <p:nvPr/>
          </p:nvSpPr>
          <p:spPr>
            <a:xfrm>
              <a:off x="10289689" y="78367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77" name="object 2877"/>
            <p:cNvSpPr/>
            <p:nvPr/>
          </p:nvSpPr>
          <p:spPr>
            <a:xfrm>
              <a:off x="10172809" y="78372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8" name="object 2878"/>
            <p:cNvSpPr/>
            <p:nvPr/>
          </p:nvSpPr>
          <p:spPr>
            <a:xfrm>
              <a:off x="10129801" y="78367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79" name="object 2879"/>
            <p:cNvSpPr/>
            <p:nvPr/>
          </p:nvSpPr>
          <p:spPr>
            <a:xfrm>
              <a:off x="10012921" y="78372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0" name="object 2880"/>
            <p:cNvSpPr/>
            <p:nvPr/>
          </p:nvSpPr>
          <p:spPr>
            <a:xfrm>
              <a:off x="9969913" y="78367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81" name="object 2881"/>
            <p:cNvSpPr/>
            <p:nvPr/>
          </p:nvSpPr>
          <p:spPr>
            <a:xfrm>
              <a:off x="9853033" y="78372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2" name="object 2882"/>
            <p:cNvSpPr/>
            <p:nvPr/>
          </p:nvSpPr>
          <p:spPr>
            <a:xfrm>
              <a:off x="9810024" y="78367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83" name="object 2883"/>
            <p:cNvSpPr/>
            <p:nvPr/>
          </p:nvSpPr>
          <p:spPr>
            <a:xfrm>
              <a:off x="9693144" y="78372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4" name="object 2884"/>
            <p:cNvSpPr/>
            <p:nvPr/>
          </p:nvSpPr>
          <p:spPr>
            <a:xfrm>
              <a:off x="9650136" y="78367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85" name="object 2885"/>
            <p:cNvSpPr/>
            <p:nvPr/>
          </p:nvSpPr>
          <p:spPr>
            <a:xfrm>
              <a:off x="9533256" y="78372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6" name="object 2886"/>
            <p:cNvSpPr/>
            <p:nvPr/>
          </p:nvSpPr>
          <p:spPr>
            <a:xfrm>
              <a:off x="9490248" y="78367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87" name="object 2887"/>
            <p:cNvSpPr/>
            <p:nvPr/>
          </p:nvSpPr>
          <p:spPr>
            <a:xfrm>
              <a:off x="9373368" y="78372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8" name="object 2888"/>
            <p:cNvSpPr/>
            <p:nvPr/>
          </p:nvSpPr>
          <p:spPr>
            <a:xfrm>
              <a:off x="9330359" y="78367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89" name="object 2889"/>
            <p:cNvSpPr/>
            <p:nvPr/>
          </p:nvSpPr>
          <p:spPr>
            <a:xfrm>
              <a:off x="9213479" y="78372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0" name="object 2890"/>
            <p:cNvSpPr/>
            <p:nvPr/>
          </p:nvSpPr>
          <p:spPr>
            <a:xfrm>
              <a:off x="9171483" y="78367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91" name="object 2891"/>
            <p:cNvSpPr/>
            <p:nvPr/>
          </p:nvSpPr>
          <p:spPr>
            <a:xfrm>
              <a:off x="9053591" y="78372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2" name="object 2892"/>
            <p:cNvSpPr/>
            <p:nvPr/>
          </p:nvSpPr>
          <p:spPr>
            <a:xfrm>
              <a:off x="9011595" y="78367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93" name="object 2893"/>
            <p:cNvSpPr/>
            <p:nvPr/>
          </p:nvSpPr>
          <p:spPr>
            <a:xfrm>
              <a:off x="8893703" y="78372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4" name="object 2894"/>
            <p:cNvSpPr/>
            <p:nvPr/>
          </p:nvSpPr>
          <p:spPr>
            <a:xfrm>
              <a:off x="8851706" y="78367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95" name="object 2895"/>
            <p:cNvSpPr/>
            <p:nvPr/>
          </p:nvSpPr>
          <p:spPr>
            <a:xfrm>
              <a:off x="8733814" y="78372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6" name="object 2896"/>
            <p:cNvSpPr/>
            <p:nvPr/>
          </p:nvSpPr>
          <p:spPr>
            <a:xfrm>
              <a:off x="8691818" y="78367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97" name="object 2897"/>
            <p:cNvSpPr/>
            <p:nvPr/>
          </p:nvSpPr>
          <p:spPr>
            <a:xfrm>
              <a:off x="8573926" y="7837225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8" name="object 2898"/>
            <p:cNvSpPr/>
            <p:nvPr/>
          </p:nvSpPr>
          <p:spPr>
            <a:xfrm>
              <a:off x="8531930" y="78367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99" name="object 2899"/>
            <p:cNvSpPr/>
            <p:nvPr/>
          </p:nvSpPr>
          <p:spPr>
            <a:xfrm>
              <a:off x="8414038" y="7837225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0" name="object 2900"/>
            <p:cNvSpPr/>
            <p:nvPr/>
          </p:nvSpPr>
          <p:spPr>
            <a:xfrm>
              <a:off x="8372042" y="78367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01" name="object 2901"/>
            <p:cNvSpPr/>
            <p:nvPr/>
          </p:nvSpPr>
          <p:spPr>
            <a:xfrm>
              <a:off x="8255161" y="78372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2" name="object 2902"/>
            <p:cNvSpPr/>
            <p:nvPr/>
          </p:nvSpPr>
          <p:spPr>
            <a:xfrm>
              <a:off x="8212153" y="78367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03" name="object 2903"/>
            <p:cNvSpPr/>
            <p:nvPr/>
          </p:nvSpPr>
          <p:spPr>
            <a:xfrm>
              <a:off x="8095273" y="78372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4" name="object 2904"/>
            <p:cNvSpPr/>
            <p:nvPr/>
          </p:nvSpPr>
          <p:spPr>
            <a:xfrm>
              <a:off x="8052265" y="78367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05" name="object 2905"/>
            <p:cNvSpPr/>
            <p:nvPr/>
          </p:nvSpPr>
          <p:spPr>
            <a:xfrm>
              <a:off x="7935385" y="78372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6" name="object 2906"/>
            <p:cNvSpPr/>
            <p:nvPr/>
          </p:nvSpPr>
          <p:spPr>
            <a:xfrm>
              <a:off x="7892377" y="78367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07" name="object 2907"/>
            <p:cNvSpPr/>
            <p:nvPr/>
          </p:nvSpPr>
          <p:spPr>
            <a:xfrm>
              <a:off x="7775497" y="78372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8" name="object 2908"/>
            <p:cNvSpPr/>
            <p:nvPr/>
          </p:nvSpPr>
          <p:spPr>
            <a:xfrm>
              <a:off x="7732488" y="78367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09" name="object 2909"/>
            <p:cNvSpPr/>
            <p:nvPr/>
          </p:nvSpPr>
          <p:spPr>
            <a:xfrm>
              <a:off x="7615608" y="78372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0" name="object 2910"/>
            <p:cNvSpPr/>
            <p:nvPr/>
          </p:nvSpPr>
          <p:spPr>
            <a:xfrm>
              <a:off x="7572600" y="78367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11" name="object 2911"/>
            <p:cNvSpPr/>
            <p:nvPr/>
          </p:nvSpPr>
          <p:spPr>
            <a:xfrm>
              <a:off x="7455720" y="78372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2" name="object 2912"/>
            <p:cNvSpPr/>
            <p:nvPr/>
          </p:nvSpPr>
          <p:spPr>
            <a:xfrm>
              <a:off x="7412712" y="783671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13" name="object 2913"/>
            <p:cNvSpPr/>
            <p:nvPr/>
          </p:nvSpPr>
          <p:spPr>
            <a:xfrm>
              <a:off x="7328214" y="7837225"/>
              <a:ext cx="6016625" cy="396875"/>
            </a:xfrm>
            <a:custGeom>
              <a:avLst/>
              <a:gdLst/>
              <a:ahLst/>
              <a:cxnLst/>
              <a:rect l="l" t="t" r="r" b="b"/>
              <a:pathLst>
                <a:path w="6016625" h="396875">
                  <a:moveTo>
                    <a:pt x="51609" y="0"/>
                  </a:moveTo>
                  <a:lnTo>
                    <a:pt x="0" y="0"/>
                  </a:lnTo>
                </a:path>
                <a:path w="6016625" h="396875">
                  <a:moveTo>
                    <a:pt x="6016050" y="396684"/>
                  </a:moveTo>
                  <a:lnTo>
                    <a:pt x="5932058" y="39668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4" name="object 2914"/>
            <p:cNvSpPr/>
            <p:nvPr/>
          </p:nvSpPr>
          <p:spPr>
            <a:xfrm>
              <a:off x="13218276" y="82334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15" name="object 2915"/>
            <p:cNvSpPr/>
            <p:nvPr/>
          </p:nvSpPr>
          <p:spPr>
            <a:xfrm>
              <a:off x="13100385" y="82339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6" name="object 2916"/>
            <p:cNvSpPr/>
            <p:nvPr/>
          </p:nvSpPr>
          <p:spPr>
            <a:xfrm>
              <a:off x="13058388" y="82334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17" name="object 2917"/>
            <p:cNvSpPr/>
            <p:nvPr/>
          </p:nvSpPr>
          <p:spPr>
            <a:xfrm>
              <a:off x="12940496" y="8233910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8" name="object 2918"/>
            <p:cNvSpPr/>
            <p:nvPr/>
          </p:nvSpPr>
          <p:spPr>
            <a:xfrm>
              <a:off x="12898500" y="82334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19" name="object 2919"/>
            <p:cNvSpPr/>
            <p:nvPr/>
          </p:nvSpPr>
          <p:spPr>
            <a:xfrm>
              <a:off x="12780608" y="8233910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0" name="object 2920"/>
            <p:cNvSpPr/>
            <p:nvPr/>
          </p:nvSpPr>
          <p:spPr>
            <a:xfrm>
              <a:off x="7581202" y="823391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21" name="object 2921"/>
            <p:cNvSpPr/>
            <p:nvPr/>
          </p:nvSpPr>
          <p:spPr>
            <a:xfrm>
              <a:off x="12730010" y="8233910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59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2" name="object 2922"/>
            <p:cNvSpPr/>
            <p:nvPr/>
          </p:nvSpPr>
          <p:spPr>
            <a:xfrm>
              <a:off x="12687002" y="82334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23" name="object 2923"/>
            <p:cNvSpPr/>
            <p:nvPr/>
          </p:nvSpPr>
          <p:spPr>
            <a:xfrm>
              <a:off x="12570122" y="82339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4" name="object 2924"/>
            <p:cNvSpPr/>
            <p:nvPr/>
          </p:nvSpPr>
          <p:spPr>
            <a:xfrm>
              <a:off x="12527114" y="82334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25" name="object 2925"/>
            <p:cNvSpPr/>
            <p:nvPr/>
          </p:nvSpPr>
          <p:spPr>
            <a:xfrm>
              <a:off x="12410234" y="82339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6" name="object 2926"/>
            <p:cNvSpPr/>
            <p:nvPr/>
          </p:nvSpPr>
          <p:spPr>
            <a:xfrm>
              <a:off x="12367226" y="82334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27" name="object 2927"/>
            <p:cNvSpPr/>
            <p:nvPr/>
          </p:nvSpPr>
          <p:spPr>
            <a:xfrm>
              <a:off x="12250346" y="82339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8" name="object 2928"/>
            <p:cNvSpPr/>
            <p:nvPr/>
          </p:nvSpPr>
          <p:spPr>
            <a:xfrm>
              <a:off x="12207337" y="82334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29" name="object 2929"/>
            <p:cNvSpPr/>
            <p:nvPr/>
          </p:nvSpPr>
          <p:spPr>
            <a:xfrm>
              <a:off x="12090457" y="82339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0" name="object 2930"/>
            <p:cNvSpPr/>
            <p:nvPr/>
          </p:nvSpPr>
          <p:spPr>
            <a:xfrm>
              <a:off x="12047449" y="82334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31" name="object 2931"/>
            <p:cNvSpPr/>
            <p:nvPr/>
          </p:nvSpPr>
          <p:spPr>
            <a:xfrm>
              <a:off x="11930569" y="82339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2" name="object 2932"/>
            <p:cNvSpPr/>
            <p:nvPr/>
          </p:nvSpPr>
          <p:spPr>
            <a:xfrm>
              <a:off x="11887561" y="82334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33" name="object 2933"/>
            <p:cNvSpPr/>
            <p:nvPr/>
          </p:nvSpPr>
          <p:spPr>
            <a:xfrm>
              <a:off x="11770681" y="82339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4" name="object 2934"/>
            <p:cNvSpPr/>
            <p:nvPr/>
          </p:nvSpPr>
          <p:spPr>
            <a:xfrm>
              <a:off x="11727672" y="82334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35" name="object 2935"/>
            <p:cNvSpPr/>
            <p:nvPr/>
          </p:nvSpPr>
          <p:spPr>
            <a:xfrm>
              <a:off x="11610792" y="82339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6" name="object 2936"/>
            <p:cNvSpPr/>
            <p:nvPr/>
          </p:nvSpPr>
          <p:spPr>
            <a:xfrm>
              <a:off x="11568796" y="82334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37" name="object 2937"/>
            <p:cNvSpPr/>
            <p:nvPr/>
          </p:nvSpPr>
          <p:spPr>
            <a:xfrm>
              <a:off x="11450904" y="82339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8" name="object 2938"/>
            <p:cNvSpPr/>
            <p:nvPr/>
          </p:nvSpPr>
          <p:spPr>
            <a:xfrm>
              <a:off x="11408907" y="82334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39" name="object 2939"/>
            <p:cNvSpPr/>
            <p:nvPr/>
          </p:nvSpPr>
          <p:spPr>
            <a:xfrm>
              <a:off x="11291016" y="82339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0" name="object 2940"/>
            <p:cNvSpPr/>
            <p:nvPr/>
          </p:nvSpPr>
          <p:spPr>
            <a:xfrm>
              <a:off x="11249019" y="82334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41" name="object 2941"/>
            <p:cNvSpPr/>
            <p:nvPr/>
          </p:nvSpPr>
          <p:spPr>
            <a:xfrm>
              <a:off x="11131127" y="82339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2" name="object 2942"/>
            <p:cNvSpPr/>
            <p:nvPr/>
          </p:nvSpPr>
          <p:spPr>
            <a:xfrm>
              <a:off x="11089131" y="82334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43" name="object 2943"/>
            <p:cNvSpPr/>
            <p:nvPr/>
          </p:nvSpPr>
          <p:spPr>
            <a:xfrm>
              <a:off x="10971239" y="8233910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4" name="object 2944"/>
            <p:cNvSpPr/>
            <p:nvPr/>
          </p:nvSpPr>
          <p:spPr>
            <a:xfrm>
              <a:off x="10929242" y="82334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45" name="object 2945"/>
            <p:cNvSpPr/>
            <p:nvPr/>
          </p:nvSpPr>
          <p:spPr>
            <a:xfrm>
              <a:off x="10811350" y="8233910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6" name="object 2946"/>
            <p:cNvSpPr/>
            <p:nvPr/>
          </p:nvSpPr>
          <p:spPr>
            <a:xfrm>
              <a:off x="10769354" y="82334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47" name="object 2947"/>
            <p:cNvSpPr/>
            <p:nvPr/>
          </p:nvSpPr>
          <p:spPr>
            <a:xfrm>
              <a:off x="10652474" y="82339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8" name="object 2948"/>
            <p:cNvSpPr/>
            <p:nvPr/>
          </p:nvSpPr>
          <p:spPr>
            <a:xfrm>
              <a:off x="10609466" y="82334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49" name="object 2949"/>
            <p:cNvSpPr/>
            <p:nvPr/>
          </p:nvSpPr>
          <p:spPr>
            <a:xfrm>
              <a:off x="10492586" y="82339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0" name="object 2950"/>
            <p:cNvSpPr/>
            <p:nvPr/>
          </p:nvSpPr>
          <p:spPr>
            <a:xfrm>
              <a:off x="10449578" y="82334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51" name="object 2951"/>
            <p:cNvSpPr/>
            <p:nvPr/>
          </p:nvSpPr>
          <p:spPr>
            <a:xfrm>
              <a:off x="10332698" y="82339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2" name="object 2952"/>
            <p:cNvSpPr/>
            <p:nvPr/>
          </p:nvSpPr>
          <p:spPr>
            <a:xfrm>
              <a:off x="10289689" y="82334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53" name="object 2953"/>
            <p:cNvSpPr/>
            <p:nvPr/>
          </p:nvSpPr>
          <p:spPr>
            <a:xfrm>
              <a:off x="10172809" y="82339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4" name="object 2954"/>
            <p:cNvSpPr/>
            <p:nvPr/>
          </p:nvSpPr>
          <p:spPr>
            <a:xfrm>
              <a:off x="10129801" y="82334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55" name="object 2955"/>
            <p:cNvSpPr/>
            <p:nvPr/>
          </p:nvSpPr>
          <p:spPr>
            <a:xfrm>
              <a:off x="10012921" y="82339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6" name="object 2956"/>
            <p:cNvSpPr/>
            <p:nvPr/>
          </p:nvSpPr>
          <p:spPr>
            <a:xfrm>
              <a:off x="9969913" y="82334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57" name="object 2957"/>
            <p:cNvSpPr/>
            <p:nvPr/>
          </p:nvSpPr>
          <p:spPr>
            <a:xfrm>
              <a:off x="9853033" y="82339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8" name="object 2958"/>
            <p:cNvSpPr/>
            <p:nvPr/>
          </p:nvSpPr>
          <p:spPr>
            <a:xfrm>
              <a:off x="9810024" y="82334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59" name="object 2959"/>
            <p:cNvSpPr/>
            <p:nvPr/>
          </p:nvSpPr>
          <p:spPr>
            <a:xfrm>
              <a:off x="9693144" y="82339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0" name="object 2960"/>
            <p:cNvSpPr/>
            <p:nvPr/>
          </p:nvSpPr>
          <p:spPr>
            <a:xfrm>
              <a:off x="9650136" y="82334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61" name="object 2961"/>
            <p:cNvSpPr/>
            <p:nvPr/>
          </p:nvSpPr>
          <p:spPr>
            <a:xfrm>
              <a:off x="9533256" y="82339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2" name="object 2962"/>
            <p:cNvSpPr/>
            <p:nvPr/>
          </p:nvSpPr>
          <p:spPr>
            <a:xfrm>
              <a:off x="9490248" y="82334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63" name="object 2963"/>
            <p:cNvSpPr/>
            <p:nvPr/>
          </p:nvSpPr>
          <p:spPr>
            <a:xfrm>
              <a:off x="9373368" y="82339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4" name="object 2964"/>
            <p:cNvSpPr/>
            <p:nvPr/>
          </p:nvSpPr>
          <p:spPr>
            <a:xfrm>
              <a:off x="9330359" y="82334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65" name="object 2965"/>
            <p:cNvSpPr/>
            <p:nvPr/>
          </p:nvSpPr>
          <p:spPr>
            <a:xfrm>
              <a:off x="9213479" y="82339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6" name="object 2966"/>
            <p:cNvSpPr/>
            <p:nvPr/>
          </p:nvSpPr>
          <p:spPr>
            <a:xfrm>
              <a:off x="9171483" y="82334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67" name="object 2967"/>
            <p:cNvSpPr/>
            <p:nvPr/>
          </p:nvSpPr>
          <p:spPr>
            <a:xfrm>
              <a:off x="9053591" y="82339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8" name="object 2968"/>
            <p:cNvSpPr/>
            <p:nvPr/>
          </p:nvSpPr>
          <p:spPr>
            <a:xfrm>
              <a:off x="9011595" y="82334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69" name="object 2969"/>
            <p:cNvSpPr/>
            <p:nvPr/>
          </p:nvSpPr>
          <p:spPr>
            <a:xfrm>
              <a:off x="8893703" y="82339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0" name="object 2970"/>
            <p:cNvSpPr/>
            <p:nvPr/>
          </p:nvSpPr>
          <p:spPr>
            <a:xfrm>
              <a:off x="8851706" y="82334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71" name="object 2971"/>
            <p:cNvSpPr/>
            <p:nvPr/>
          </p:nvSpPr>
          <p:spPr>
            <a:xfrm>
              <a:off x="8733814" y="82339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2" name="object 2972"/>
            <p:cNvSpPr/>
            <p:nvPr/>
          </p:nvSpPr>
          <p:spPr>
            <a:xfrm>
              <a:off x="8691818" y="82334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73" name="object 2973"/>
            <p:cNvSpPr/>
            <p:nvPr/>
          </p:nvSpPr>
          <p:spPr>
            <a:xfrm>
              <a:off x="8573926" y="8233910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4" name="object 2974"/>
            <p:cNvSpPr/>
            <p:nvPr/>
          </p:nvSpPr>
          <p:spPr>
            <a:xfrm>
              <a:off x="8531930" y="82334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75" name="object 2975"/>
            <p:cNvSpPr/>
            <p:nvPr/>
          </p:nvSpPr>
          <p:spPr>
            <a:xfrm>
              <a:off x="8414038" y="8233910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6" name="object 2976"/>
            <p:cNvSpPr/>
            <p:nvPr/>
          </p:nvSpPr>
          <p:spPr>
            <a:xfrm>
              <a:off x="8372042" y="82334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77" name="object 2977"/>
            <p:cNvSpPr/>
            <p:nvPr/>
          </p:nvSpPr>
          <p:spPr>
            <a:xfrm>
              <a:off x="8255161" y="82339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8" name="object 2978"/>
            <p:cNvSpPr/>
            <p:nvPr/>
          </p:nvSpPr>
          <p:spPr>
            <a:xfrm>
              <a:off x="8212153" y="82334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79" name="object 2979"/>
            <p:cNvSpPr/>
            <p:nvPr/>
          </p:nvSpPr>
          <p:spPr>
            <a:xfrm>
              <a:off x="8095273" y="82339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0" name="object 2980"/>
            <p:cNvSpPr/>
            <p:nvPr/>
          </p:nvSpPr>
          <p:spPr>
            <a:xfrm>
              <a:off x="8052265" y="82334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81" name="object 2981"/>
            <p:cNvSpPr/>
            <p:nvPr/>
          </p:nvSpPr>
          <p:spPr>
            <a:xfrm>
              <a:off x="7935385" y="82339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2" name="object 2982"/>
            <p:cNvSpPr/>
            <p:nvPr/>
          </p:nvSpPr>
          <p:spPr>
            <a:xfrm>
              <a:off x="7892377" y="82334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83" name="object 2983"/>
            <p:cNvSpPr/>
            <p:nvPr/>
          </p:nvSpPr>
          <p:spPr>
            <a:xfrm>
              <a:off x="7775497" y="82339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4" name="object 2984"/>
            <p:cNvSpPr/>
            <p:nvPr/>
          </p:nvSpPr>
          <p:spPr>
            <a:xfrm>
              <a:off x="7732488" y="82334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85" name="object 2985"/>
            <p:cNvSpPr/>
            <p:nvPr/>
          </p:nvSpPr>
          <p:spPr>
            <a:xfrm>
              <a:off x="7615608" y="82339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6" name="object 2986"/>
            <p:cNvSpPr/>
            <p:nvPr/>
          </p:nvSpPr>
          <p:spPr>
            <a:xfrm>
              <a:off x="7572600" y="82334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87" name="object 2987"/>
            <p:cNvSpPr/>
            <p:nvPr/>
          </p:nvSpPr>
          <p:spPr>
            <a:xfrm>
              <a:off x="7455720" y="82339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8" name="object 2988"/>
            <p:cNvSpPr/>
            <p:nvPr/>
          </p:nvSpPr>
          <p:spPr>
            <a:xfrm>
              <a:off x="7412712" y="82334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89" name="object 2989"/>
            <p:cNvSpPr/>
            <p:nvPr/>
          </p:nvSpPr>
          <p:spPr>
            <a:xfrm>
              <a:off x="7328214" y="8233910"/>
              <a:ext cx="6016625" cy="347345"/>
            </a:xfrm>
            <a:custGeom>
              <a:avLst/>
              <a:gdLst/>
              <a:ahLst/>
              <a:cxnLst/>
              <a:rect l="l" t="t" r="r" b="b"/>
              <a:pathLst>
                <a:path w="6016625" h="347345">
                  <a:moveTo>
                    <a:pt x="51609" y="0"/>
                  </a:moveTo>
                  <a:lnTo>
                    <a:pt x="0" y="0"/>
                  </a:lnTo>
                </a:path>
                <a:path w="6016625" h="347345">
                  <a:moveTo>
                    <a:pt x="6016050" y="347099"/>
                  </a:moveTo>
                  <a:lnTo>
                    <a:pt x="5932058" y="34709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0" name="object 2990"/>
            <p:cNvSpPr/>
            <p:nvPr/>
          </p:nvSpPr>
          <p:spPr>
            <a:xfrm>
              <a:off x="13218276" y="85805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91" name="object 2991"/>
            <p:cNvSpPr/>
            <p:nvPr/>
          </p:nvSpPr>
          <p:spPr>
            <a:xfrm>
              <a:off x="13100385" y="8581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2" name="object 2992"/>
            <p:cNvSpPr/>
            <p:nvPr/>
          </p:nvSpPr>
          <p:spPr>
            <a:xfrm>
              <a:off x="13058388" y="85805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93" name="object 2993"/>
            <p:cNvSpPr/>
            <p:nvPr/>
          </p:nvSpPr>
          <p:spPr>
            <a:xfrm>
              <a:off x="12940496" y="858100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4" name="object 2994"/>
            <p:cNvSpPr/>
            <p:nvPr/>
          </p:nvSpPr>
          <p:spPr>
            <a:xfrm>
              <a:off x="12898500" y="85805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95" name="object 2995"/>
            <p:cNvSpPr/>
            <p:nvPr/>
          </p:nvSpPr>
          <p:spPr>
            <a:xfrm>
              <a:off x="12780608" y="858100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6" name="object 2996"/>
            <p:cNvSpPr/>
            <p:nvPr/>
          </p:nvSpPr>
          <p:spPr>
            <a:xfrm>
              <a:off x="7581202" y="858101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97" name="object 2997"/>
            <p:cNvSpPr/>
            <p:nvPr/>
          </p:nvSpPr>
          <p:spPr>
            <a:xfrm>
              <a:off x="12730010" y="8581009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59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8" name="object 2998"/>
            <p:cNvSpPr/>
            <p:nvPr/>
          </p:nvSpPr>
          <p:spPr>
            <a:xfrm>
              <a:off x="12687002" y="85805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99" name="object 2999"/>
            <p:cNvSpPr/>
            <p:nvPr/>
          </p:nvSpPr>
          <p:spPr>
            <a:xfrm>
              <a:off x="12570122" y="8581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0" name="object 3000"/>
            <p:cNvSpPr/>
            <p:nvPr/>
          </p:nvSpPr>
          <p:spPr>
            <a:xfrm>
              <a:off x="12527114" y="85805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01" name="object 3001"/>
            <p:cNvSpPr/>
            <p:nvPr/>
          </p:nvSpPr>
          <p:spPr>
            <a:xfrm>
              <a:off x="12410234" y="8581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2" name="object 3002"/>
            <p:cNvSpPr/>
            <p:nvPr/>
          </p:nvSpPr>
          <p:spPr>
            <a:xfrm>
              <a:off x="12367226" y="85805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03" name="object 3003"/>
            <p:cNvSpPr/>
            <p:nvPr/>
          </p:nvSpPr>
          <p:spPr>
            <a:xfrm>
              <a:off x="12250346" y="8581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4" name="object 3004"/>
            <p:cNvSpPr/>
            <p:nvPr/>
          </p:nvSpPr>
          <p:spPr>
            <a:xfrm>
              <a:off x="12207337" y="85805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05" name="object 3005"/>
            <p:cNvSpPr/>
            <p:nvPr/>
          </p:nvSpPr>
          <p:spPr>
            <a:xfrm>
              <a:off x="12090457" y="8581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6" name="object 3006"/>
            <p:cNvSpPr/>
            <p:nvPr/>
          </p:nvSpPr>
          <p:spPr>
            <a:xfrm>
              <a:off x="12047449" y="85805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07" name="object 3007"/>
            <p:cNvSpPr/>
            <p:nvPr/>
          </p:nvSpPr>
          <p:spPr>
            <a:xfrm>
              <a:off x="11930569" y="8581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8" name="object 3008"/>
            <p:cNvSpPr/>
            <p:nvPr/>
          </p:nvSpPr>
          <p:spPr>
            <a:xfrm>
              <a:off x="11887561" y="85805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09" name="object 3009"/>
            <p:cNvSpPr/>
            <p:nvPr/>
          </p:nvSpPr>
          <p:spPr>
            <a:xfrm>
              <a:off x="11770681" y="8581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0" name="object 3010"/>
            <p:cNvSpPr/>
            <p:nvPr/>
          </p:nvSpPr>
          <p:spPr>
            <a:xfrm>
              <a:off x="11727672" y="85805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11" name="object 3011"/>
            <p:cNvSpPr/>
            <p:nvPr/>
          </p:nvSpPr>
          <p:spPr>
            <a:xfrm>
              <a:off x="11610792" y="8581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2" name="object 3012"/>
            <p:cNvSpPr/>
            <p:nvPr/>
          </p:nvSpPr>
          <p:spPr>
            <a:xfrm>
              <a:off x="11568796" y="85805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13" name="object 3013"/>
            <p:cNvSpPr/>
            <p:nvPr/>
          </p:nvSpPr>
          <p:spPr>
            <a:xfrm>
              <a:off x="11450904" y="8581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4" name="object 3014"/>
            <p:cNvSpPr/>
            <p:nvPr/>
          </p:nvSpPr>
          <p:spPr>
            <a:xfrm>
              <a:off x="11408907" y="85805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15" name="object 3015"/>
            <p:cNvSpPr/>
            <p:nvPr/>
          </p:nvSpPr>
          <p:spPr>
            <a:xfrm>
              <a:off x="11291016" y="8581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6" name="object 3016"/>
            <p:cNvSpPr/>
            <p:nvPr/>
          </p:nvSpPr>
          <p:spPr>
            <a:xfrm>
              <a:off x="11249019" y="85805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17" name="object 3017"/>
            <p:cNvSpPr/>
            <p:nvPr/>
          </p:nvSpPr>
          <p:spPr>
            <a:xfrm>
              <a:off x="11131127" y="8581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8" name="object 3018"/>
            <p:cNvSpPr/>
            <p:nvPr/>
          </p:nvSpPr>
          <p:spPr>
            <a:xfrm>
              <a:off x="11089131" y="85805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19" name="object 3019"/>
            <p:cNvSpPr/>
            <p:nvPr/>
          </p:nvSpPr>
          <p:spPr>
            <a:xfrm>
              <a:off x="10971239" y="858100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0" name="object 3020"/>
            <p:cNvSpPr/>
            <p:nvPr/>
          </p:nvSpPr>
          <p:spPr>
            <a:xfrm>
              <a:off x="10929242" y="85805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21" name="object 3021"/>
            <p:cNvSpPr/>
            <p:nvPr/>
          </p:nvSpPr>
          <p:spPr>
            <a:xfrm>
              <a:off x="10811350" y="858100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2" name="object 3022"/>
            <p:cNvSpPr/>
            <p:nvPr/>
          </p:nvSpPr>
          <p:spPr>
            <a:xfrm>
              <a:off x="10769354" y="85805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23" name="object 3023"/>
            <p:cNvSpPr/>
            <p:nvPr/>
          </p:nvSpPr>
          <p:spPr>
            <a:xfrm>
              <a:off x="10652474" y="8581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4" name="object 3024"/>
            <p:cNvSpPr/>
            <p:nvPr/>
          </p:nvSpPr>
          <p:spPr>
            <a:xfrm>
              <a:off x="10609466" y="85805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25" name="object 3025"/>
            <p:cNvSpPr/>
            <p:nvPr/>
          </p:nvSpPr>
          <p:spPr>
            <a:xfrm>
              <a:off x="10492586" y="8581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6" name="object 3026"/>
            <p:cNvSpPr/>
            <p:nvPr/>
          </p:nvSpPr>
          <p:spPr>
            <a:xfrm>
              <a:off x="10449578" y="85805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27" name="object 3027"/>
            <p:cNvSpPr/>
            <p:nvPr/>
          </p:nvSpPr>
          <p:spPr>
            <a:xfrm>
              <a:off x="10332698" y="8581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8" name="object 3028"/>
            <p:cNvSpPr/>
            <p:nvPr/>
          </p:nvSpPr>
          <p:spPr>
            <a:xfrm>
              <a:off x="10289689" y="85805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29" name="object 3029"/>
            <p:cNvSpPr/>
            <p:nvPr/>
          </p:nvSpPr>
          <p:spPr>
            <a:xfrm>
              <a:off x="10172809" y="8581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0" name="object 3030"/>
            <p:cNvSpPr/>
            <p:nvPr/>
          </p:nvSpPr>
          <p:spPr>
            <a:xfrm>
              <a:off x="10129801" y="85805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31" name="object 3031"/>
            <p:cNvSpPr/>
            <p:nvPr/>
          </p:nvSpPr>
          <p:spPr>
            <a:xfrm>
              <a:off x="10012921" y="8581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2" name="object 3032"/>
            <p:cNvSpPr/>
            <p:nvPr/>
          </p:nvSpPr>
          <p:spPr>
            <a:xfrm>
              <a:off x="9969913" y="85805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33" name="object 3033"/>
            <p:cNvSpPr/>
            <p:nvPr/>
          </p:nvSpPr>
          <p:spPr>
            <a:xfrm>
              <a:off x="9853033" y="8581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4" name="object 3034"/>
            <p:cNvSpPr/>
            <p:nvPr/>
          </p:nvSpPr>
          <p:spPr>
            <a:xfrm>
              <a:off x="9810024" y="85805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35" name="object 3035"/>
            <p:cNvSpPr/>
            <p:nvPr/>
          </p:nvSpPr>
          <p:spPr>
            <a:xfrm>
              <a:off x="9693144" y="8581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6" name="object 3036"/>
            <p:cNvSpPr/>
            <p:nvPr/>
          </p:nvSpPr>
          <p:spPr>
            <a:xfrm>
              <a:off x="9650136" y="85805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37" name="object 3037"/>
            <p:cNvSpPr/>
            <p:nvPr/>
          </p:nvSpPr>
          <p:spPr>
            <a:xfrm>
              <a:off x="9533256" y="8581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8" name="object 3038"/>
            <p:cNvSpPr/>
            <p:nvPr/>
          </p:nvSpPr>
          <p:spPr>
            <a:xfrm>
              <a:off x="9490248" y="85805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39" name="object 3039"/>
            <p:cNvSpPr/>
            <p:nvPr/>
          </p:nvSpPr>
          <p:spPr>
            <a:xfrm>
              <a:off x="9373368" y="8581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0" name="object 3040"/>
            <p:cNvSpPr/>
            <p:nvPr/>
          </p:nvSpPr>
          <p:spPr>
            <a:xfrm>
              <a:off x="9330359" y="85805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41" name="object 3041"/>
            <p:cNvSpPr/>
            <p:nvPr/>
          </p:nvSpPr>
          <p:spPr>
            <a:xfrm>
              <a:off x="9213479" y="8581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2" name="object 3042"/>
            <p:cNvSpPr/>
            <p:nvPr/>
          </p:nvSpPr>
          <p:spPr>
            <a:xfrm>
              <a:off x="9171483" y="85805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43" name="object 3043"/>
            <p:cNvSpPr/>
            <p:nvPr/>
          </p:nvSpPr>
          <p:spPr>
            <a:xfrm>
              <a:off x="9053591" y="8581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4" name="object 3044"/>
            <p:cNvSpPr/>
            <p:nvPr/>
          </p:nvSpPr>
          <p:spPr>
            <a:xfrm>
              <a:off x="9011595" y="85805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45" name="object 3045"/>
            <p:cNvSpPr/>
            <p:nvPr/>
          </p:nvSpPr>
          <p:spPr>
            <a:xfrm>
              <a:off x="8893703" y="8581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6" name="object 3046"/>
            <p:cNvSpPr/>
            <p:nvPr/>
          </p:nvSpPr>
          <p:spPr>
            <a:xfrm>
              <a:off x="8851706" y="85805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47" name="object 3047"/>
            <p:cNvSpPr/>
            <p:nvPr/>
          </p:nvSpPr>
          <p:spPr>
            <a:xfrm>
              <a:off x="8733814" y="8581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8" name="object 3048"/>
            <p:cNvSpPr/>
            <p:nvPr/>
          </p:nvSpPr>
          <p:spPr>
            <a:xfrm>
              <a:off x="8691818" y="85805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49" name="object 3049"/>
            <p:cNvSpPr/>
            <p:nvPr/>
          </p:nvSpPr>
          <p:spPr>
            <a:xfrm>
              <a:off x="8573926" y="858100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0" name="object 3050"/>
            <p:cNvSpPr/>
            <p:nvPr/>
          </p:nvSpPr>
          <p:spPr>
            <a:xfrm>
              <a:off x="8531930" y="85805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51" name="object 3051"/>
            <p:cNvSpPr/>
            <p:nvPr/>
          </p:nvSpPr>
          <p:spPr>
            <a:xfrm>
              <a:off x="8414038" y="858100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2" name="object 3052"/>
            <p:cNvSpPr/>
            <p:nvPr/>
          </p:nvSpPr>
          <p:spPr>
            <a:xfrm>
              <a:off x="8372042" y="85805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53" name="object 3053"/>
            <p:cNvSpPr/>
            <p:nvPr/>
          </p:nvSpPr>
          <p:spPr>
            <a:xfrm>
              <a:off x="8255161" y="8581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4" name="object 3054"/>
            <p:cNvSpPr/>
            <p:nvPr/>
          </p:nvSpPr>
          <p:spPr>
            <a:xfrm>
              <a:off x="8212153" y="85805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55" name="object 3055"/>
            <p:cNvSpPr/>
            <p:nvPr/>
          </p:nvSpPr>
          <p:spPr>
            <a:xfrm>
              <a:off x="8095273" y="8581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6" name="object 3056"/>
            <p:cNvSpPr/>
            <p:nvPr/>
          </p:nvSpPr>
          <p:spPr>
            <a:xfrm>
              <a:off x="8052265" y="85805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57" name="object 3057"/>
            <p:cNvSpPr/>
            <p:nvPr/>
          </p:nvSpPr>
          <p:spPr>
            <a:xfrm>
              <a:off x="7935385" y="8581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8" name="object 3058"/>
            <p:cNvSpPr/>
            <p:nvPr/>
          </p:nvSpPr>
          <p:spPr>
            <a:xfrm>
              <a:off x="7892377" y="85805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59" name="object 3059"/>
            <p:cNvSpPr/>
            <p:nvPr/>
          </p:nvSpPr>
          <p:spPr>
            <a:xfrm>
              <a:off x="7775497" y="8581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0" name="object 3060"/>
            <p:cNvSpPr/>
            <p:nvPr/>
          </p:nvSpPr>
          <p:spPr>
            <a:xfrm>
              <a:off x="7732488" y="85805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61" name="object 3061"/>
            <p:cNvSpPr/>
            <p:nvPr/>
          </p:nvSpPr>
          <p:spPr>
            <a:xfrm>
              <a:off x="7615608" y="8581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2" name="object 3062"/>
            <p:cNvSpPr/>
            <p:nvPr/>
          </p:nvSpPr>
          <p:spPr>
            <a:xfrm>
              <a:off x="7572600" y="85805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63" name="object 3063"/>
            <p:cNvSpPr/>
            <p:nvPr/>
          </p:nvSpPr>
          <p:spPr>
            <a:xfrm>
              <a:off x="7455720" y="8581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4" name="object 3064"/>
            <p:cNvSpPr/>
            <p:nvPr/>
          </p:nvSpPr>
          <p:spPr>
            <a:xfrm>
              <a:off x="7412712" y="85805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65" name="object 3065"/>
            <p:cNvSpPr/>
            <p:nvPr/>
          </p:nvSpPr>
          <p:spPr>
            <a:xfrm>
              <a:off x="7328214" y="8581009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 h="0">
                  <a:moveTo>
                    <a:pt x="5160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6" name="object 3066"/>
            <p:cNvSpPr/>
            <p:nvPr/>
          </p:nvSpPr>
          <p:spPr>
            <a:xfrm>
              <a:off x="13260273" y="99218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7" name="object 3067"/>
            <p:cNvSpPr/>
            <p:nvPr/>
          </p:nvSpPr>
          <p:spPr>
            <a:xfrm>
              <a:off x="13218276" y="99213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68" name="object 3068"/>
            <p:cNvSpPr/>
            <p:nvPr/>
          </p:nvSpPr>
          <p:spPr>
            <a:xfrm>
              <a:off x="13100385" y="99218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9" name="object 3069"/>
            <p:cNvSpPr/>
            <p:nvPr/>
          </p:nvSpPr>
          <p:spPr>
            <a:xfrm>
              <a:off x="13058388" y="99213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70" name="object 3070"/>
            <p:cNvSpPr/>
            <p:nvPr/>
          </p:nvSpPr>
          <p:spPr>
            <a:xfrm>
              <a:off x="12940496" y="9921845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1" name="object 3071"/>
            <p:cNvSpPr/>
            <p:nvPr/>
          </p:nvSpPr>
          <p:spPr>
            <a:xfrm>
              <a:off x="12898500" y="99213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72" name="object 3072"/>
            <p:cNvSpPr/>
            <p:nvPr/>
          </p:nvSpPr>
          <p:spPr>
            <a:xfrm>
              <a:off x="12780608" y="9921845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3" name="object 3073"/>
            <p:cNvSpPr/>
            <p:nvPr/>
          </p:nvSpPr>
          <p:spPr>
            <a:xfrm>
              <a:off x="7581202" y="992184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74" name="object 3074"/>
            <p:cNvSpPr/>
            <p:nvPr/>
          </p:nvSpPr>
          <p:spPr>
            <a:xfrm>
              <a:off x="12730010" y="992184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59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5" name="object 3075"/>
            <p:cNvSpPr/>
            <p:nvPr/>
          </p:nvSpPr>
          <p:spPr>
            <a:xfrm>
              <a:off x="12687002" y="99213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76" name="object 3076"/>
            <p:cNvSpPr/>
            <p:nvPr/>
          </p:nvSpPr>
          <p:spPr>
            <a:xfrm>
              <a:off x="12570122" y="99218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7" name="object 3077"/>
            <p:cNvSpPr/>
            <p:nvPr/>
          </p:nvSpPr>
          <p:spPr>
            <a:xfrm>
              <a:off x="12527114" y="99213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78" name="object 3078"/>
            <p:cNvSpPr/>
            <p:nvPr/>
          </p:nvSpPr>
          <p:spPr>
            <a:xfrm>
              <a:off x="12410234" y="99218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9" name="object 3079"/>
            <p:cNvSpPr/>
            <p:nvPr/>
          </p:nvSpPr>
          <p:spPr>
            <a:xfrm>
              <a:off x="12367226" y="99213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80" name="object 3080"/>
            <p:cNvSpPr/>
            <p:nvPr/>
          </p:nvSpPr>
          <p:spPr>
            <a:xfrm>
              <a:off x="12250346" y="99218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1" name="object 3081"/>
            <p:cNvSpPr/>
            <p:nvPr/>
          </p:nvSpPr>
          <p:spPr>
            <a:xfrm>
              <a:off x="12207337" y="99213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82" name="object 3082"/>
            <p:cNvSpPr/>
            <p:nvPr/>
          </p:nvSpPr>
          <p:spPr>
            <a:xfrm>
              <a:off x="12090457" y="99218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3" name="object 3083"/>
            <p:cNvSpPr/>
            <p:nvPr/>
          </p:nvSpPr>
          <p:spPr>
            <a:xfrm>
              <a:off x="12047449" y="99213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84" name="object 3084"/>
            <p:cNvSpPr/>
            <p:nvPr/>
          </p:nvSpPr>
          <p:spPr>
            <a:xfrm>
              <a:off x="11930569" y="99218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5" name="object 3085"/>
            <p:cNvSpPr/>
            <p:nvPr/>
          </p:nvSpPr>
          <p:spPr>
            <a:xfrm>
              <a:off x="11887561" y="99213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86" name="object 3086"/>
            <p:cNvSpPr/>
            <p:nvPr/>
          </p:nvSpPr>
          <p:spPr>
            <a:xfrm>
              <a:off x="11770681" y="99218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7" name="object 3087"/>
            <p:cNvSpPr/>
            <p:nvPr/>
          </p:nvSpPr>
          <p:spPr>
            <a:xfrm>
              <a:off x="11727672" y="99213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88" name="object 3088"/>
            <p:cNvSpPr/>
            <p:nvPr/>
          </p:nvSpPr>
          <p:spPr>
            <a:xfrm>
              <a:off x="11610792" y="99218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9" name="object 3089"/>
            <p:cNvSpPr/>
            <p:nvPr/>
          </p:nvSpPr>
          <p:spPr>
            <a:xfrm>
              <a:off x="11568796" y="99213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90" name="object 3090"/>
            <p:cNvSpPr/>
            <p:nvPr/>
          </p:nvSpPr>
          <p:spPr>
            <a:xfrm>
              <a:off x="11450904" y="99218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1" name="object 3091"/>
            <p:cNvSpPr/>
            <p:nvPr/>
          </p:nvSpPr>
          <p:spPr>
            <a:xfrm>
              <a:off x="11408907" y="99213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92" name="object 3092"/>
            <p:cNvSpPr/>
            <p:nvPr/>
          </p:nvSpPr>
          <p:spPr>
            <a:xfrm>
              <a:off x="11291016" y="99218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3" name="object 3093"/>
            <p:cNvSpPr/>
            <p:nvPr/>
          </p:nvSpPr>
          <p:spPr>
            <a:xfrm>
              <a:off x="11249019" y="99213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94" name="object 3094"/>
            <p:cNvSpPr/>
            <p:nvPr/>
          </p:nvSpPr>
          <p:spPr>
            <a:xfrm>
              <a:off x="11131127" y="99218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5" name="object 3095"/>
            <p:cNvSpPr/>
            <p:nvPr/>
          </p:nvSpPr>
          <p:spPr>
            <a:xfrm>
              <a:off x="11089131" y="99213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96" name="object 3096"/>
            <p:cNvSpPr/>
            <p:nvPr/>
          </p:nvSpPr>
          <p:spPr>
            <a:xfrm>
              <a:off x="10971239" y="9921845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7" name="object 3097"/>
            <p:cNvSpPr/>
            <p:nvPr/>
          </p:nvSpPr>
          <p:spPr>
            <a:xfrm>
              <a:off x="10929242" y="99213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98" name="object 3098"/>
            <p:cNvSpPr/>
            <p:nvPr/>
          </p:nvSpPr>
          <p:spPr>
            <a:xfrm>
              <a:off x="10811350" y="9921845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9" name="object 3099"/>
            <p:cNvSpPr/>
            <p:nvPr/>
          </p:nvSpPr>
          <p:spPr>
            <a:xfrm>
              <a:off x="10769354" y="99213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00" name="object 3100"/>
            <p:cNvSpPr/>
            <p:nvPr/>
          </p:nvSpPr>
          <p:spPr>
            <a:xfrm>
              <a:off x="10652474" y="99218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1" name="object 3101"/>
            <p:cNvSpPr/>
            <p:nvPr/>
          </p:nvSpPr>
          <p:spPr>
            <a:xfrm>
              <a:off x="10609466" y="99213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02" name="object 3102"/>
            <p:cNvSpPr/>
            <p:nvPr/>
          </p:nvSpPr>
          <p:spPr>
            <a:xfrm>
              <a:off x="10492586" y="99218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3" name="object 3103"/>
            <p:cNvSpPr/>
            <p:nvPr/>
          </p:nvSpPr>
          <p:spPr>
            <a:xfrm>
              <a:off x="10449578" y="99213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04" name="object 3104"/>
            <p:cNvSpPr/>
            <p:nvPr/>
          </p:nvSpPr>
          <p:spPr>
            <a:xfrm>
              <a:off x="10332698" y="99218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5" name="object 3105"/>
            <p:cNvSpPr/>
            <p:nvPr/>
          </p:nvSpPr>
          <p:spPr>
            <a:xfrm>
              <a:off x="10289689" y="99213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06" name="object 3106"/>
            <p:cNvSpPr/>
            <p:nvPr/>
          </p:nvSpPr>
          <p:spPr>
            <a:xfrm>
              <a:off x="10172809" y="99218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7" name="object 3107"/>
            <p:cNvSpPr/>
            <p:nvPr/>
          </p:nvSpPr>
          <p:spPr>
            <a:xfrm>
              <a:off x="10129801" y="99213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08" name="object 3108"/>
            <p:cNvSpPr/>
            <p:nvPr/>
          </p:nvSpPr>
          <p:spPr>
            <a:xfrm>
              <a:off x="10012921" y="99218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9" name="object 3109"/>
            <p:cNvSpPr/>
            <p:nvPr/>
          </p:nvSpPr>
          <p:spPr>
            <a:xfrm>
              <a:off x="9969913" y="99213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10" name="object 3110"/>
            <p:cNvSpPr/>
            <p:nvPr/>
          </p:nvSpPr>
          <p:spPr>
            <a:xfrm>
              <a:off x="9853033" y="99218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1" name="object 3111"/>
            <p:cNvSpPr/>
            <p:nvPr/>
          </p:nvSpPr>
          <p:spPr>
            <a:xfrm>
              <a:off x="9810024" y="99213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12" name="object 3112"/>
            <p:cNvSpPr/>
            <p:nvPr/>
          </p:nvSpPr>
          <p:spPr>
            <a:xfrm>
              <a:off x="9693144" y="99218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3" name="object 3113"/>
            <p:cNvSpPr/>
            <p:nvPr/>
          </p:nvSpPr>
          <p:spPr>
            <a:xfrm>
              <a:off x="9650136" y="99213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14" name="object 3114"/>
            <p:cNvSpPr/>
            <p:nvPr/>
          </p:nvSpPr>
          <p:spPr>
            <a:xfrm>
              <a:off x="9533256" y="99218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5" name="object 3115"/>
            <p:cNvSpPr/>
            <p:nvPr/>
          </p:nvSpPr>
          <p:spPr>
            <a:xfrm>
              <a:off x="9490248" y="99213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16" name="object 3116"/>
            <p:cNvSpPr/>
            <p:nvPr/>
          </p:nvSpPr>
          <p:spPr>
            <a:xfrm>
              <a:off x="9373368" y="99218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7" name="object 3117"/>
            <p:cNvSpPr/>
            <p:nvPr/>
          </p:nvSpPr>
          <p:spPr>
            <a:xfrm>
              <a:off x="9330359" y="99213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18" name="object 3118"/>
            <p:cNvSpPr/>
            <p:nvPr/>
          </p:nvSpPr>
          <p:spPr>
            <a:xfrm>
              <a:off x="9213479" y="99218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9" name="object 3119"/>
            <p:cNvSpPr/>
            <p:nvPr/>
          </p:nvSpPr>
          <p:spPr>
            <a:xfrm>
              <a:off x="9171483" y="99213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20" name="object 3120"/>
            <p:cNvSpPr/>
            <p:nvPr/>
          </p:nvSpPr>
          <p:spPr>
            <a:xfrm>
              <a:off x="9053591" y="99218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1" name="object 3121"/>
            <p:cNvSpPr/>
            <p:nvPr/>
          </p:nvSpPr>
          <p:spPr>
            <a:xfrm>
              <a:off x="9011595" y="99213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22" name="object 3122"/>
            <p:cNvSpPr/>
            <p:nvPr/>
          </p:nvSpPr>
          <p:spPr>
            <a:xfrm>
              <a:off x="8893703" y="99218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3" name="object 3123"/>
            <p:cNvSpPr/>
            <p:nvPr/>
          </p:nvSpPr>
          <p:spPr>
            <a:xfrm>
              <a:off x="8851706" y="99213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24" name="object 3124"/>
            <p:cNvSpPr/>
            <p:nvPr/>
          </p:nvSpPr>
          <p:spPr>
            <a:xfrm>
              <a:off x="8733814" y="99218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5" name="object 3125"/>
            <p:cNvSpPr/>
            <p:nvPr/>
          </p:nvSpPr>
          <p:spPr>
            <a:xfrm>
              <a:off x="8691818" y="99213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26" name="object 3126"/>
            <p:cNvSpPr/>
            <p:nvPr/>
          </p:nvSpPr>
          <p:spPr>
            <a:xfrm>
              <a:off x="8573926" y="9921845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7" name="object 3127"/>
            <p:cNvSpPr/>
            <p:nvPr/>
          </p:nvSpPr>
          <p:spPr>
            <a:xfrm>
              <a:off x="8531930" y="99213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28" name="object 3128"/>
            <p:cNvSpPr/>
            <p:nvPr/>
          </p:nvSpPr>
          <p:spPr>
            <a:xfrm>
              <a:off x="8414038" y="9921845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9" name="object 3129"/>
            <p:cNvSpPr/>
            <p:nvPr/>
          </p:nvSpPr>
          <p:spPr>
            <a:xfrm>
              <a:off x="8372042" y="99213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30" name="object 3130"/>
            <p:cNvSpPr/>
            <p:nvPr/>
          </p:nvSpPr>
          <p:spPr>
            <a:xfrm>
              <a:off x="8255161" y="99218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1" name="object 3131"/>
            <p:cNvSpPr/>
            <p:nvPr/>
          </p:nvSpPr>
          <p:spPr>
            <a:xfrm>
              <a:off x="8212153" y="99213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32" name="object 3132"/>
            <p:cNvSpPr/>
            <p:nvPr/>
          </p:nvSpPr>
          <p:spPr>
            <a:xfrm>
              <a:off x="8095273" y="99218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3" name="object 3133"/>
            <p:cNvSpPr/>
            <p:nvPr/>
          </p:nvSpPr>
          <p:spPr>
            <a:xfrm>
              <a:off x="8052265" y="99213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34" name="object 3134"/>
            <p:cNvSpPr/>
            <p:nvPr/>
          </p:nvSpPr>
          <p:spPr>
            <a:xfrm>
              <a:off x="7935385" y="99218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5" name="object 3135"/>
            <p:cNvSpPr/>
            <p:nvPr/>
          </p:nvSpPr>
          <p:spPr>
            <a:xfrm>
              <a:off x="7892377" y="99213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36" name="object 3136"/>
            <p:cNvSpPr/>
            <p:nvPr/>
          </p:nvSpPr>
          <p:spPr>
            <a:xfrm>
              <a:off x="7775497" y="99218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7" name="object 3137"/>
            <p:cNvSpPr/>
            <p:nvPr/>
          </p:nvSpPr>
          <p:spPr>
            <a:xfrm>
              <a:off x="7732488" y="99213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38" name="object 3138"/>
            <p:cNvSpPr/>
            <p:nvPr/>
          </p:nvSpPr>
          <p:spPr>
            <a:xfrm>
              <a:off x="7615608" y="99218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9" name="object 3139"/>
            <p:cNvSpPr/>
            <p:nvPr/>
          </p:nvSpPr>
          <p:spPr>
            <a:xfrm>
              <a:off x="7572600" y="99213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40" name="object 3140"/>
            <p:cNvSpPr/>
            <p:nvPr/>
          </p:nvSpPr>
          <p:spPr>
            <a:xfrm>
              <a:off x="7455720" y="99218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1" name="object 3141"/>
            <p:cNvSpPr/>
            <p:nvPr/>
          </p:nvSpPr>
          <p:spPr>
            <a:xfrm>
              <a:off x="7412712" y="99213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42" name="object 3142"/>
            <p:cNvSpPr/>
            <p:nvPr/>
          </p:nvSpPr>
          <p:spPr>
            <a:xfrm>
              <a:off x="7328214" y="9921845"/>
              <a:ext cx="6016625" cy="347345"/>
            </a:xfrm>
            <a:custGeom>
              <a:avLst/>
              <a:gdLst/>
              <a:ahLst/>
              <a:cxnLst/>
              <a:rect l="l" t="t" r="r" b="b"/>
              <a:pathLst>
                <a:path w="6016625" h="347345">
                  <a:moveTo>
                    <a:pt x="51609" y="0"/>
                  </a:moveTo>
                  <a:lnTo>
                    <a:pt x="0" y="0"/>
                  </a:lnTo>
                </a:path>
                <a:path w="6016625" h="347345">
                  <a:moveTo>
                    <a:pt x="6016050" y="347099"/>
                  </a:moveTo>
                  <a:lnTo>
                    <a:pt x="5932058" y="34709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3" name="object 3143"/>
            <p:cNvSpPr/>
            <p:nvPr/>
          </p:nvSpPr>
          <p:spPr>
            <a:xfrm>
              <a:off x="13218276" y="102684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44" name="object 3144"/>
            <p:cNvSpPr/>
            <p:nvPr/>
          </p:nvSpPr>
          <p:spPr>
            <a:xfrm>
              <a:off x="13100385" y="1026894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5" name="object 3145"/>
            <p:cNvSpPr/>
            <p:nvPr/>
          </p:nvSpPr>
          <p:spPr>
            <a:xfrm>
              <a:off x="13058388" y="102684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46" name="object 3146"/>
            <p:cNvSpPr/>
            <p:nvPr/>
          </p:nvSpPr>
          <p:spPr>
            <a:xfrm>
              <a:off x="12940496" y="10268944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7" name="object 3147"/>
            <p:cNvSpPr/>
            <p:nvPr/>
          </p:nvSpPr>
          <p:spPr>
            <a:xfrm>
              <a:off x="12898500" y="102684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48" name="object 3148"/>
            <p:cNvSpPr/>
            <p:nvPr/>
          </p:nvSpPr>
          <p:spPr>
            <a:xfrm>
              <a:off x="12780608" y="10268944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9" name="object 3149"/>
            <p:cNvSpPr/>
            <p:nvPr/>
          </p:nvSpPr>
          <p:spPr>
            <a:xfrm>
              <a:off x="7581202" y="1026894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50" name="object 3150"/>
            <p:cNvSpPr/>
            <p:nvPr/>
          </p:nvSpPr>
          <p:spPr>
            <a:xfrm>
              <a:off x="12730010" y="10268944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59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1" name="object 3151"/>
            <p:cNvSpPr/>
            <p:nvPr/>
          </p:nvSpPr>
          <p:spPr>
            <a:xfrm>
              <a:off x="12687002" y="102684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52" name="object 3152"/>
            <p:cNvSpPr/>
            <p:nvPr/>
          </p:nvSpPr>
          <p:spPr>
            <a:xfrm>
              <a:off x="12570122" y="1026894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3" name="object 3153"/>
            <p:cNvSpPr/>
            <p:nvPr/>
          </p:nvSpPr>
          <p:spPr>
            <a:xfrm>
              <a:off x="12527114" y="102684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54" name="object 3154"/>
            <p:cNvSpPr/>
            <p:nvPr/>
          </p:nvSpPr>
          <p:spPr>
            <a:xfrm>
              <a:off x="12410234" y="1026894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5" name="object 3155"/>
            <p:cNvSpPr/>
            <p:nvPr/>
          </p:nvSpPr>
          <p:spPr>
            <a:xfrm>
              <a:off x="12367226" y="102684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56" name="object 3156"/>
            <p:cNvSpPr/>
            <p:nvPr/>
          </p:nvSpPr>
          <p:spPr>
            <a:xfrm>
              <a:off x="12250346" y="1026894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7" name="object 3157"/>
            <p:cNvSpPr/>
            <p:nvPr/>
          </p:nvSpPr>
          <p:spPr>
            <a:xfrm>
              <a:off x="12207337" y="102684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58" name="object 3158"/>
            <p:cNvSpPr/>
            <p:nvPr/>
          </p:nvSpPr>
          <p:spPr>
            <a:xfrm>
              <a:off x="12090457" y="1026894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9" name="object 3159"/>
            <p:cNvSpPr/>
            <p:nvPr/>
          </p:nvSpPr>
          <p:spPr>
            <a:xfrm>
              <a:off x="12047449" y="102684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60" name="object 3160"/>
            <p:cNvSpPr/>
            <p:nvPr/>
          </p:nvSpPr>
          <p:spPr>
            <a:xfrm>
              <a:off x="11930569" y="1026894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1" name="object 3161"/>
            <p:cNvSpPr/>
            <p:nvPr/>
          </p:nvSpPr>
          <p:spPr>
            <a:xfrm>
              <a:off x="11887561" y="102684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62" name="object 3162"/>
            <p:cNvSpPr/>
            <p:nvPr/>
          </p:nvSpPr>
          <p:spPr>
            <a:xfrm>
              <a:off x="11770681" y="1026894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3" name="object 3163"/>
            <p:cNvSpPr/>
            <p:nvPr/>
          </p:nvSpPr>
          <p:spPr>
            <a:xfrm>
              <a:off x="11727672" y="102684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64" name="object 3164"/>
            <p:cNvSpPr/>
            <p:nvPr/>
          </p:nvSpPr>
          <p:spPr>
            <a:xfrm>
              <a:off x="11610792" y="1026894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5" name="object 3165"/>
            <p:cNvSpPr/>
            <p:nvPr/>
          </p:nvSpPr>
          <p:spPr>
            <a:xfrm>
              <a:off x="11568796" y="102684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66" name="object 3166"/>
            <p:cNvSpPr/>
            <p:nvPr/>
          </p:nvSpPr>
          <p:spPr>
            <a:xfrm>
              <a:off x="11450904" y="1026894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7" name="object 3167"/>
            <p:cNvSpPr/>
            <p:nvPr/>
          </p:nvSpPr>
          <p:spPr>
            <a:xfrm>
              <a:off x="11408907" y="102684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68" name="object 3168"/>
            <p:cNvSpPr/>
            <p:nvPr/>
          </p:nvSpPr>
          <p:spPr>
            <a:xfrm>
              <a:off x="11291016" y="1026894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9" name="object 3169"/>
            <p:cNvSpPr/>
            <p:nvPr/>
          </p:nvSpPr>
          <p:spPr>
            <a:xfrm>
              <a:off x="11249019" y="102684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70" name="object 3170"/>
            <p:cNvSpPr/>
            <p:nvPr/>
          </p:nvSpPr>
          <p:spPr>
            <a:xfrm>
              <a:off x="11131127" y="1026894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1" name="object 3171"/>
            <p:cNvSpPr/>
            <p:nvPr/>
          </p:nvSpPr>
          <p:spPr>
            <a:xfrm>
              <a:off x="11089131" y="102684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72" name="object 3172"/>
            <p:cNvSpPr/>
            <p:nvPr/>
          </p:nvSpPr>
          <p:spPr>
            <a:xfrm>
              <a:off x="10971239" y="10268944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3" name="object 3173"/>
            <p:cNvSpPr/>
            <p:nvPr/>
          </p:nvSpPr>
          <p:spPr>
            <a:xfrm>
              <a:off x="10929242" y="102684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74" name="object 3174"/>
            <p:cNvSpPr/>
            <p:nvPr/>
          </p:nvSpPr>
          <p:spPr>
            <a:xfrm>
              <a:off x="10811350" y="10268944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5" name="object 3175"/>
            <p:cNvSpPr/>
            <p:nvPr/>
          </p:nvSpPr>
          <p:spPr>
            <a:xfrm>
              <a:off x="10769354" y="102684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76" name="object 3176"/>
            <p:cNvSpPr/>
            <p:nvPr/>
          </p:nvSpPr>
          <p:spPr>
            <a:xfrm>
              <a:off x="10652474" y="1026894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7" name="object 3177"/>
            <p:cNvSpPr/>
            <p:nvPr/>
          </p:nvSpPr>
          <p:spPr>
            <a:xfrm>
              <a:off x="10609466" y="102684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78" name="object 3178"/>
            <p:cNvSpPr/>
            <p:nvPr/>
          </p:nvSpPr>
          <p:spPr>
            <a:xfrm>
              <a:off x="10492586" y="1026894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9" name="object 3179"/>
            <p:cNvSpPr/>
            <p:nvPr/>
          </p:nvSpPr>
          <p:spPr>
            <a:xfrm>
              <a:off x="10449578" y="102684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80" name="object 3180"/>
            <p:cNvSpPr/>
            <p:nvPr/>
          </p:nvSpPr>
          <p:spPr>
            <a:xfrm>
              <a:off x="10332698" y="1026894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1" name="object 3181"/>
            <p:cNvSpPr/>
            <p:nvPr/>
          </p:nvSpPr>
          <p:spPr>
            <a:xfrm>
              <a:off x="10289689" y="102684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82" name="object 3182"/>
            <p:cNvSpPr/>
            <p:nvPr/>
          </p:nvSpPr>
          <p:spPr>
            <a:xfrm>
              <a:off x="10172809" y="1026894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3" name="object 3183"/>
            <p:cNvSpPr/>
            <p:nvPr/>
          </p:nvSpPr>
          <p:spPr>
            <a:xfrm>
              <a:off x="10129801" y="102684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84" name="object 3184"/>
            <p:cNvSpPr/>
            <p:nvPr/>
          </p:nvSpPr>
          <p:spPr>
            <a:xfrm>
              <a:off x="10012921" y="1026894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5" name="object 3185"/>
            <p:cNvSpPr/>
            <p:nvPr/>
          </p:nvSpPr>
          <p:spPr>
            <a:xfrm>
              <a:off x="9969913" y="102684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86" name="object 3186"/>
            <p:cNvSpPr/>
            <p:nvPr/>
          </p:nvSpPr>
          <p:spPr>
            <a:xfrm>
              <a:off x="9853033" y="1026894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7" name="object 3187"/>
            <p:cNvSpPr/>
            <p:nvPr/>
          </p:nvSpPr>
          <p:spPr>
            <a:xfrm>
              <a:off x="9810024" y="102684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88" name="object 3188"/>
            <p:cNvSpPr/>
            <p:nvPr/>
          </p:nvSpPr>
          <p:spPr>
            <a:xfrm>
              <a:off x="9693144" y="1026894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9" name="object 3189"/>
            <p:cNvSpPr/>
            <p:nvPr/>
          </p:nvSpPr>
          <p:spPr>
            <a:xfrm>
              <a:off x="9650136" y="102684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90" name="object 3190"/>
            <p:cNvSpPr/>
            <p:nvPr/>
          </p:nvSpPr>
          <p:spPr>
            <a:xfrm>
              <a:off x="9533256" y="1026894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1" name="object 3191"/>
            <p:cNvSpPr/>
            <p:nvPr/>
          </p:nvSpPr>
          <p:spPr>
            <a:xfrm>
              <a:off x="9490248" y="102684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92" name="object 3192"/>
            <p:cNvSpPr/>
            <p:nvPr/>
          </p:nvSpPr>
          <p:spPr>
            <a:xfrm>
              <a:off x="9373368" y="1026894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3" name="object 3193"/>
            <p:cNvSpPr/>
            <p:nvPr/>
          </p:nvSpPr>
          <p:spPr>
            <a:xfrm>
              <a:off x="9330359" y="102684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94" name="object 3194"/>
            <p:cNvSpPr/>
            <p:nvPr/>
          </p:nvSpPr>
          <p:spPr>
            <a:xfrm>
              <a:off x="9213479" y="1026894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5" name="object 3195"/>
            <p:cNvSpPr/>
            <p:nvPr/>
          </p:nvSpPr>
          <p:spPr>
            <a:xfrm>
              <a:off x="9171483" y="102684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96" name="object 3196"/>
            <p:cNvSpPr/>
            <p:nvPr/>
          </p:nvSpPr>
          <p:spPr>
            <a:xfrm>
              <a:off x="9053591" y="1026894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7" name="object 3197"/>
            <p:cNvSpPr/>
            <p:nvPr/>
          </p:nvSpPr>
          <p:spPr>
            <a:xfrm>
              <a:off x="9011595" y="102684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98" name="object 3198"/>
            <p:cNvSpPr/>
            <p:nvPr/>
          </p:nvSpPr>
          <p:spPr>
            <a:xfrm>
              <a:off x="8893703" y="1026894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9" name="object 3199"/>
            <p:cNvSpPr/>
            <p:nvPr/>
          </p:nvSpPr>
          <p:spPr>
            <a:xfrm>
              <a:off x="8851706" y="102684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00" name="object 3200"/>
            <p:cNvSpPr/>
            <p:nvPr/>
          </p:nvSpPr>
          <p:spPr>
            <a:xfrm>
              <a:off x="8733814" y="1026894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1" name="object 3201"/>
            <p:cNvSpPr/>
            <p:nvPr/>
          </p:nvSpPr>
          <p:spPr>
            <a:xfrm>
              <a:off x="8691818" y="102684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02" name="object 3202"/>
            <p:cNvSpPr/>
            <p:nvPr/>
          </p:nvSpPr>
          <p:spPr>
            <a:xfrm>
              <a:off x="8573926" y="10268944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3" name="object 3203"/>
            <p:cNvSpPr/>
            <p:nvPr/>
          </p:nvSpPr>
          <p:spPr>
            <a:xfrm>
              <a:off x="8531930" y="102684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04" name="object 3204"/>
            <p:cNvSpPr/>
            <p:nvPr/>
          </p:nvSpPr>
          <p:spPr>
            <a:xfrm>
              <a:off x="8414038" y="10268944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5" name="object 3205"/>
            <p:cNvSpPr/>
            <p:nvPr/>
          </p:nvSpPr>
          <p:spPr>
            <a:xfrm>
              <a:off x="8372042" y="102684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06" name="object 3206"/>
            <p:cNvSpPr/>
            <p:nvPr/>
          </p:nvSpPr>
          <p:spPr>
            <a:xfrm>
              <a:off x="8255161" y="1026894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7" name="object 3207"/>
            <p:cNvSpPr/>
            <p:nvPr/>
          </p:nvSpPr>
          <p:spPr>
            <a:xfrm>
              <a:off x="8212153" y="102684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08" name="object 3208"/>
            <p:cNvSpPr/>
            <p:nvPr/>
          </p:nvSpPr>
          <p:spPr>
            <a:xfrm>
              <a:off x="8095273" y="1026894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9" name="object 3209"/>
            <p:cNvSpPr/>
            <p:nvPr/>
          </p:nvSpPr>
          <p:spPr>
            <a:xfrm>
              <a:off x="8052265" y="102684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10" name="object 3210"/>
            <p:cNvSpPr/>
            <p:nvPr/>
          </p:nvSpPr>
          <p:spPr>
            <a:xfrm>
              <a:off x="7935385" y="1026894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1" name="object 3211"/>
            <p:cNvSpPr/>
            <p:nvPr/>
          </p:nvSpPr>
          <p:spPr>
            <a:xfrm>
              <a:off x="7892377" y="102684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12" name="object 3212"/>
            <p:cNvSpPr/>
            <p:nvPr/>
          </p:nvSpPr>
          <p:spPr>
            <a:xfrm>
              <a:off x="7775497" y="1026894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3" name="object 3213"/>
            <p:cNvSpPr/>
            <p:nvPr/>
          </p:nvSpPr>
          <p:spPr>
            <a:xfrm>
              <a:off x="7732488" y="102684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14" name="object 3214"/>
            <p:cNvSpPr/>
            <p:nvPr/>
          </p:nvSpPr>
          <p:spPr>
            <a:xfrm>
              <a:off x="7615608" y="1026894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5" name="object 3215"/>
            <p:cNvSpPr/>
            <p:nvPr/>
          </p:nvSpPr>
          <p:spPr>
            <a:xfrm>
              <a:off x="7572600" y="102684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16" name="object 3216"/>
            <p:cNvSpPr/>
            <p:nvPr/>
          </p:nvSpPr>
          <p:spPr>
            <a:xfrm>
              <a:off x="7455720" y="1026894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7" name="object 3217"/>
            <p:cNvSpPr/>
            <p:nvPr/>
          </p:nvSpPr>
          <p:spPr>
            <a:xfrm>
              <a:off x="7412712" y="102684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18" name="object 3218"/>
            <p:cNvSpPr/>
            <p:nvPr/>
          </p:nvSpPr>
          <p:spPr>
            <a:xfrm>
              <a:off x="7328214" y="10268944"/>
              <a:ext cx="6016625" cy="396875"/>
            </a:xfrm>
            <a:custGeom>
              <a:avLst/>
              <a:gdLst/>
              <a:ahLst/>
              <a:cxnLst/>
              <a:rect l="l" t="t" r="r" b="b"/>
              <a:pathLst>
                <a:path w="6016625" h="396875">
                  <a:moveTo>
                    <a:pt x="51609" y="0"/>
                  </a:moveTo>
                  <a:lnTo>
                    <a:pt x="0" y="0"/>
                  </a:lnTo>
                </a:path>
                <a:path w="6016625" h="396875">
                  <a:moveTo>
                    <a:pt x="6016050" y="396684"/>
                  </a:moveTo>
                  <a:lnTo>
                    <a:pt x="5932058" y="39668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9" name="object 3219"/>
            <p:cNvSpPr/>
            <p:nvPr/>
          </p:nvSpPr>
          <p:spPr>
            <a:xfrm>
              <a:off x="13218276" y="10665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20" name="object 3220"/>
            <p:cNvSpPr/>
            <p:nvPr/>
          </p:nvSpPr>
          <p:spPr>
            <a:xfrm>
              <a:off x="13100385" y="106656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1" name="object 3221"/>
            <p:cNvSpPr/>
            <p:nvPr/>
          </p:nvSpPr>
          <p:spPr>
            <a:xfrm>
              <a:off x="13058388" y="10665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22" name="object 3222"/>
            <p:cNvSpPr/>
            <p:nvPr/>
          </p:nvSpPr>
          <p:spPr>
            <a:xfrm>
              <a:off x="12940496" y="1066562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3" name="object 3223"/>
            <p:cNvSpPr/>
            <p:nvPr/>
          </p:nvSpPr>
          <p:spPr>
            <a:xfrm>
              <a:off x="12898500" y="10665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24" name="object 3224"/>
            <p:cNvSpPr/>
            <p:nvPr/>
          </p:nvSpPr>
          <p:spPr>
            <a:xfrm>
              <a:off x="12780608" y="1066562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5" name="object 3225"/>
            <p:cNvSpPr/>
            <p:nvPr/>
          </p:nvSpPr>
          <p:spPr>
            <a:xfrm>
              <a:off x="7581202" y="1066562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26" name="object 3226"/>
            <p:cNvSpPr/>
            <p:nvPr/>
          </p:nvSpPr>
          <p:spPr>
            <a:xfrm>
              <a:off x="12730010" y="10665629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59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7" name="object 3227"/>
            <p:cNvSpPr/>
            <p:nvPr/>
          </p:nvSpPr>
          <p:spPr>
            <a:xfrm>
              <a:off x="12687002" y="10665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28" name="object 3228"/>
            <p:cNvSpPr/>
            <p:nvPr/>
          </p:nvSpPr>
          <p:spPr>
            <a:xfrm>
              <a:off x="12570122" y="106656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9" name="object 3229"/>
            <p:cNvSpPr/>
            <p:nvPr/>
          </p:nvSpPr>
          <p:spPr>
            <a:xfrm>
              <a:off x="12527114" y="10665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30" name="object 3230"/>
            <p:cNvSpPr/>
            <p:nvPr/>
          </p:nvSpPr>
          <p:spPr>
            <a:xfrm>
              <a:off x="12410234" y="106656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1" name="object 3231"/>
            <p:cNvSpPr/>
            <p:nvPr/>
          </p:nvSpPr>
          <p:spPr>
            <a:xfrm>
              <a:off x="12367226" y="10665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32" name="object 3232"/>
            <p:cNvSpPr/>
            <p:nvPr/>
          </p:nvSpPr>
          <p:spPr>
            <a:xfrm>
              <a:off x="12250346" y="106656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3" name="object 3233"/>
            <p:cNvSpPr/>
            <p:nvPr/>
          </p:nvSpPr>
          <p:spPr>
            <a:xfrm>
              <a:off x="12207337" y="10665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34" name="object 3234"/>
            <p:cNvSpPr/>
            <p:nvPr/>
          </p:nvSpPr>
          <p:spPr>
            <a:xfrm>
              <a:off x="12090457" y="106656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5" name="object 3235"/>
            <p:cNvSpPr/>
            <p:nvPr/>
          </p:nvSpPr>
          <p:spPr>
            <a:xfrm>
              <a:off x="12047449" y="10665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36" name="object 3236"/>
            <p:cNvSpPr/>
            <p:nvPr/>
          </p:nvSpPr>
          <p:spPr>
            <a:xfrm>
              <a:off x="11930569" y="106656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7" name="object 3237"/>
            <p:cNvSpPr/>
            <p:nvPr/>
          </p:nvSpPr>
          <p:spPr>
            <a:xfrm>
              <a:off x="11887561" y="10665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38" name="object 3238"/>
            <p:cNvSpPr/>
            <p:nvPr/>
          </p:nvSpPr>
          <p:spPr>
            <a:xfrm>
              <a:off x="11770681" y="106656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9" name="object 3239"/>
            <p:cNvSpPr/>
            <p:nvPr/>
          </p:nvSpPr>
          <p:spPr>
            <a:xfrm>
              <a:off x="11727672" y="10665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40" name="object 3240"/>
            <p:cNvSpPr/>
            <p:nvPr/>
          </p:nvSpPr>
          <p:spPr>
            <a:xfrm>
              <a:off x="11610792" y="106656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1" name="object 3241"/>
            <p:cNvSpPr/>
            <p:nvPr/>
          </p:nvSpPr>
          <p:spPr>
            <a:xfrm>
              <a:off x="11568796" y="10665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42" name="object 3242"/>
            <p:cNvSpPr/>
            <p:nvPr/>
          </p:nvSpPr>
          <p:spPr>
            <a:xfrm>
              <a:off x="11450904" y="106656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3" name="object 3243"/>
            <p:cNvSpPr/>
            <p:nvPr/>
          </p:nvSpPr>
          <p:spPr>
            <a:xfrm>
              <a:off x="11408907" y="10665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44" name="object 3244"/>
            <p:cNvSpPr/>
            <p:nvPr/>
          </p:nvSpPr>
          <p:spPr>
            <a:xfrm>
              <a:off x="11291016" y="106656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5" name="object 3245"/>
            <p:cNvSpPr/>
            <p:nvPr/>
          </p:nvSpPr>
          <p:spPr>
            <a:xfrm>
              <a:off x="11249019" y="10665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46" name="object 3246"/>
            <p:cNvSpPr/>
            <p:nvPr/>
          </p:nvSpPr>
          <p:spPr>
            <a:xfrm>
              <a:off x="11131127" y="106656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7" name="object 3247"/>
            <p:cNvSpPr/>
            <p:nvPr/>
          </p:nvSpPr>
          <p:spPr>
            <a:xfrm>
              <a:off x="11089131" y="10665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48" name="object 3248"/>
            <p:cNvSpPr/>
            <p:nvPr/>
          </p:nvSpPr>
          <p:spPr>
            <a:xfrm>
              <a:off x="10971239" y="1066562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9" name="object 3249"/>
            <p:cNvSpPr/>
            <p:nvPr/>
          </p:nvSpPr>
          <p:spPr>
            <a:xfrm>
              <a:off x="10929242" y="10665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50" name="object 3250"/>
            <p:cNvSpPr/>
            <p:nvPr/>
          </p:nvSpPr>
          <p:spPr>
            <a:xfrm>
              <a:off x="10811350" y="1066562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1" name="object 3251"/>
            <p:cNvSpPr/>
            <p:nvPr/>
          </p:nvSpPr>
          <p:spPr>
            <a:xfrm>
              <a:off x="10769354" y="10665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52" name="object 3252"/>
            <p:cNvSpPr/>
            <p:nvPr/>
          </p:nvSpPr>
          <p:spPr>
            <a:xfrm>
              <a:off x="10652474" y="106656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3" name="object 3253"/>
            <p:cNvSpPr/>
            <p:nvPr/>
          </p:nvSpPr>
          <p:spPr>
            <a:xfrm>
              <a:off x="10609466" y="10665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54" name="object 3254"/>
            <p:cNvSpPr/>
            <p:nvPr/>
          </p:nvSpPr>
          <p:spPr>
            <a:xfrm>
              <a:off x="10492586" y="106656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5" name="object 3255"/>
            <p:cNvSpPr/>
            <p:nvPr/>
          </p:nvSpPr>
          <p:spPr>
            <a:xfrm>
              <a:off x="10449578" y="10665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56" name="object 3256"/>
            <p:cNvSpPr/>
            <p:nvPr/>
          </p:nvSpPr>
          <p:spPr>
            <a:xfrm>
              <a:off x="10332698" y="106656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7" name="object 3257"/>
            <p:cNvSpPr/>
            <p:nvPr/>
          </p:nvSpPr>
          <p:spPr>
            <a:xfrm>
              <a:off x="10289689" y="10665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58" name="object 3258"/>
            <p:cNvSpPr/>
            <p:nvPr/>
          </p:nvSpPr>
          <p:spPr>
            <a:xfrm>
              <a:off x="10172809" y="106656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9" name="object 3259"/>
            <p:cNvSpPr/>
            <p:nvPr/>
          </p:nvSpPr>
          <p:spPr>
            <a:xfrm>
              <a:off x="10129801" y="10665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60" name="object 3260"/>
            <p:cNvSpPr/>
            <p:nvPr/>
          </p:nvSpPr>
          <p:spPr>
            <a:xfrm>
              <a:off x="10012921" y="106656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1" name="object 3261"/>
            <p:cNvSpPr/>
            <p:nvPr/>
          </p:nvSpPr>
          <p:spPr>
            <a:xfrm>
              <a:off x="9969913" y="10665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62" name="object 3262"/>
            <p:cNvSpPr/>
            <p:nvPr/>
          </p:nvSpPr>
          <p:spPr>
            <a:xfrm>
              <a:off x="9853033" y="106656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3" name="object 3263"/>
            <p:cNvSpPr/>
            <p:nvPr/>
          </p:nvSpPr>
          <p:spPr>
            <a:xfrm>
              <a:off x="9810024" y="10665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64" name="object 3264"/>
            <p:cNvSpPr/>
            <p:nvPr/>
          </p:nvSpPr>
          <p:spPr>
            <a:xfrm>
              <a:off x="9693144" y="106656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5" name="object 3265"/>
            <p:cNvSpPr/>
            <p:nvPr/>
          </p:nvSpPr>
          <p:spPr>
            <a:xfrm>
              <a:off x="9650136" y="10665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66" name="object 3266"/>
            <p:cNvSpPr/>
            <p:nvPr/>
          </p:nvSpPr>
          <p:spPr>
            <a:xfrm>
              <a:off x="9533256" y="106656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7" name="object 3267"/>
            <p:cNvSpPr/>
            <p:nvPr/>
          </p:nvSpPr>
          <p:spPr>
            <a:xfrm>
              <a:off x="9490248" y="10665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68" name="object 3268"/>
            <p:cNvSpPr/>
            <p:nvPr/>
          </p:nvSpPr>
          <p:spPr>
            <a:xfrm>
              <a:off x="9373368" y="106656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9" name="object 3269"/>
            <p:cNvSpPr/>
            <p:nvPr/>
          </p:nvSpPr>
          <p:spPr>
            <a:xfrm>
              <a:off x="9330359" y="10665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70" name="object 3270"/>
            <p:cNvSpPr/>
            <p:nvPr/>
          </p:nvSpPr>
          <p:spPr>
            <a:xfrm>
              <a:off x="9213479" y="106656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1" name="object 3271"/>
            <p:cNvSpPr/>
            <p:nvPr/>
          </p:nvSpPr>
          <p:spPr>
            <a:xfrm>
              <a:off x="9171483" y="10665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72" name="object 3272"/>
            <p:cNvSpPr/>
            <p:nvPr/>
          </p:nvSpPr>
          <p:spPr>
            <a:xfrm>
              <a:off x="9053591" y="106656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3" name="object 3273"/>
            <p:cNvSpPr/>
            <p:nvPr/>
          </p:nvSpPr>
          <p:spPr>
            <a:xfrm>
              <a:off x="9011595" y="10665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74" name="object 3274"/>
            <p:cNvSpPr/>
            <p:nvPr/>
          </p:nvSpPr>
          <p:spPr>
            <a:xfrm>
              <a:off x="8893703" y="106656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5" name="object 3275"/>
            <p:cNvSpPr/>
            <p:nvPr/>
          </p:nvSpPr>
          <p:spPr>
            <a:xfrm>
              <a:off x="8851706" y="10665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76" name="object 3276"/>
            <p:cNvSpPr/>
            <p:nvPr/>
          </p:nvSpPr>
          <p:spPr>
            <a:xfrm>
              <a:off x="8733814" y="106656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7" name="object 3277"/>
            <p:cNvSpPr/>
            <p:nvPr/>
          </p:nvSpPr>
          <p:spPr>
            <a:xfrm>
              <a:off x="8691818" y="10665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78" name="object 3278"/>
            <p:cNvSpPr/>
            <p:nvPr/>
          </p:nvSpPr>
          <p:spPr>
            <a:xfrm>
              <a:off x="8573926" y="1066562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9" name="object 3279"/>
            <p:cNvSpPr/>
            <p:nvPr/>
          </p:nvSpPr>
          <p:spPr>
            <a:xfrm>
              <a:off x="8531930" y="10665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80" name="object 3280"/>
            <p:cNvSpPr/>
            <p:nvPr/>
          </p:nvSpPr>
          <p:spPr>
            <a:xfrm>
              <a:off x="8414038" y="1066562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1" name="object 3281"/>
            <p:cNvSpPr/>
            <p:nvPr/>
          </p:nvSpPr>
          <p:spPr>
            <a:xfrm>
              <a:off x="8372042" y="10665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82" name="object 3282"/>
            <p:cNvSpPr/>
            <p:nvPr/>
          </p:nvSpPr>
          <p:spPr>
            <a:xfrm>
              <a:off x="8255161" y="106656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3" name="object 3283"/>
            <p:cNvSpPr/>
            <p:nvPr/>
          </p:nvSpPr>
          <p:spPr>
            <a:xfrm>
              <a:off x="8212153" y="10665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84" name="object 3284"/>
            <p:cNvSpPr/>
            <p:nvPr/>
          </p:nvSpPr>
          <p:spPr>
            <a:xfrm>
              <a:off x="8095273" y="106656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5" name="object 3285"/>
            <p:cNvSpPr/>
            <p:nvPr/>
          </p:nvSpPr>
          <p:spPr>
            <a:xfrm>
              <a:off x="8052265" y="10665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86" name="object 3286"/>
            <p:cNvSpPr/>
            <p:nvPr/>
          </p:nvSpPr>
          <p:spPr>
            <a:xfrm>
              <a:off x="7935385" y="106656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7" name="object 3287"/>
            <p:cNvSpPr/>
            <p:nvPr/>
          </p:nvSpPr>
          <p:spPr>
            <a:xfrm>
              <a:off x="7892377" y="10665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88" name="object 3288"/>
            <p:cNvSpPr/>
            <p:nvPr/>
          </p:nvSpPr>
          <p:spPr>
            <a:xfrm>
              <a:off x="7775497" y="106656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9" name="object 3289"/>
            <p:cNvSpPr/>
            <p:nvPr/>
          </p:nvSpPr>
          <p:spPr>
            <a:xfrm>
              <a:off x="7732488" y="10665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90" name="object 3290"/>
            <p:cNvSpPr/>
            <p:nvPr/>
          </p:nvSpPr>
          <p:spPr>
            <a:xfrm>
              <a:off x="7615608" y="106656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1" name="object 3291"/>
            <p:cNvSpPr/>
            <p:nvPr/>
          </p:nvSpPr>
          <p:spPr>
            <a:xfrm>
              <a:off x="7572600" y="10665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92" name="object 3292"/>
            <p:cNvSpPr/>
            <p:nvPr/>
          </p:nvSpPr>
          <p:spPr>
            <a:xfrm>
              <a:off x="7455720" y="106656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3" name="object 3293"/>
            <p:cNvSpPr/>
            <p:nvPr/>
          </p:nvSpPr>
          <p:spPr>
            <a:xfrm>
              <a:off x="7412712" y="10665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94" name="object 3294"/>
            <p:cNvSpPr/>
            <p:nvPr/>
          </p:nvSpPr>
          <p:spPr>
            <a:xfrm>
              <a:off x="7328214" y="10665629"/>
              <a:ext cx="6016625" cy="182245"/>
            </a:xfrm>
            <a:custGeom>
              <a:avLst/>
              <a:gdLst/>
              <a:ahLst/>
              <a:cxnLst/>
              <a:rect l="l" t="t" r="r" b="b"/>
              <a:pathLst>
                <a:path w="6016625" h="182245">
                  <a:moveTo>
                    <a:pt x="51609" y="0"/>
                  </a:moveTo>
                  <a:lnTo>
                    <a:pt x="0" y="0"/>
                  </a:lnTo>
                </a:path>
                <a:path w="6016625" h="182245">
                  <a:moveTo>
                    <a:pt x="6016050" y="182151"/>
                  </a:moveTo>
                  <a:lnTo>
                    <a:pt x="5932058" y="1821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5" name="object 3295"/>
            <p:cNvSpPr/>
            <p:nvPr/>
          </p:nvSpPr>
          <p:spPr>
            <a:xfrm>
              <a:off x="13218276" y="108472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96" name="object 3296"/>
            <p:cNvSpPr/>
            <p:nvPr/>
          </p:nvSpPr>
          <p:spPr>
            <a:xfrm>
              <a:off x="13100385" y="108477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7" name="object 3297"/>
            <p:cNvSpPr/>
            <p:nvPr/>
          </p:nvSpPr>
          <p:spPr>
            <a:xfrm>
              <a:off x="13058388" y="108472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98" name="object 3298"/>
            <p:cNvSpPr/>
            <p:nvPr/>
          </p:nvSpPr>
          <p:spPr>
            <a:xfrm>
              <a:off x="12940496" y="10847780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9" name="object 3299"/>
            <p:cNvSpPr/>
            <p:nvPr/>
          </p:nvSpPr>
          <p:spPr>
            <a:xfrm>
              <a:off x="12898500" y="108472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00" name="object 3300"/>
            <p:cNvSpPr/>
            <p:nvPr/>
          </p:nvSpPr>
          <p:spPr>
            <a:xfrm>
              <a:off x="12780608" y="10847780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1" name="object 3301"/>
            <p:cNvSpPr/>
            <p:nvPr/>
          </p:nvSpPr>
          <p:spPr>
            <a:xfrm>
              <a:off x="7581202" y="1084778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02" name="object 3302"/>
            <p:cNvSpPr/>
            <p:nvPr/>
          </p:nvSpPr>
          <p:spPr>
            <a:xfrm>
              <a:off x="12730010" y="10847780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59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3" name="object 3303"/>
            <p:cNvSpPr/>
            <p:nvPr/>
          </p:nvSpPr>
          <p:spPr>
            <a:xfrm>
              <a:off x="12687002" y="108472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04" name="object 3304"/>
            <p:cNvSpPr/>
            <p:nvPr/>
          </p:nvSpPr>
          <p:spPr>
            <a:xfrm>
              <a:off x="12570122" y="108477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5" name="object 3305"/>
            <p:cNvSpPr/>
            <p:nvPr/>
          </p:nvSpPr>
          <p:spPr>
            <a:xfrm>
              <a:off x="12527114" y="108472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06" name="object 3306"/>
            <p:cNvSpPr/>
            <p:nvPr/>
          </p:nvSpPr>
          <p:spPr>
            <a:xfrm>
              <a:off x="12410234" y="108477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7" name="object 3307"/>
            <p:cNvSpPr/>
            <p:nvPr/>
          </p:nvSpPr>
          <p:spPr>
            <a:xfrm>
              <a:off x="12367226" y="108472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08" name="object 3308"/>
            <p:cNvSpPr/>
            <p:nvPr/>
          </p:nvSpPr>
          <p:spPr>
            <a:xfrm>
              <a:off x="12250346" y="108477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9" name="object 3309"/>
            <p:cNvSpPr/>
            <p:nvPr/>
          </p:nvSpPr>
          <p:spPr>
            <a:xfrm>
              <a:off x="12207337" y="108472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10" name="object 3310"/>
            <p:cNvSpPr/>
            <p:nvPr/>
          </p:nvSpPr>
          <p:spPr>
            <a:xfrm>
              <a:off x="12090457" y="108477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1" name="object 3311"/>
            <p:cNvSpPr/>
            <p:nvPr/>
          </p:nvSpPr>
          <p:spPr>
            <a:xfrm>
              <a:off x="12047449" y="108472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12" name="object 3312"/>
            <p:cNvSpPr/>
            <p:nvPr/>
          </p:nvSpPr>
          <p:spPr>
            <a:xfrm>
              <a:off x="11930569" y="108477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3" name="object 3313"/>
            <p:cNvSpPr/>
            <p:nvPr/>
          </p:nvSpPr>
          <p:spPr>
            <a:xfrm>
              <a:off x="11887561" y="108472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14" name="object 3314"/>
            <p:cNvSpPr/>
            <p:nvPr/>
          </p:nvSpPr>
          <p:spPr>
            <a:xfrm>
              <a:off x="11770681" y="108477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5" name="object 3315"/>
            <p:cNvSpPr/>
            <p:nvPr/>
          </p:nvSpPr>
          <p:spPr>
            <a:xfrm>
              <a:off x="11727672" y="108472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16" name="object 3316"/>
            <p:cNvSpPr/>
            <p:nvPr/>
          </p:nvSpPr>
          <p:spPr>
            <a:xfrm>
              <a:off x="11610792" y="108477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7" name="object 3317"/>
            <p:cNvSpPr/>
            <p:nvPr/>
          </p:nvSpPr>
          <p:spPr>
            <a:xfrm>
              <a:off x="11568796" y="108472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18" name="object 3318"/>
            <p:cNvSpPr/>
            <p:nvPr/>
          </p:nvSpPr>
          <p:spPr>
            <a:xfrm>
              <a:off x="11450904" y="108477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9" name="object 3319"/>
            <p:cNvSpPr/>
            <p:nvPr/>
          </p:nvSpPr>
          <p:spPr>
            <a:xfrm>
              <a:off x="11408907" y="108472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20" name="object 3320"/>
            <p:cNvSpPr/>
            <p:nvPr/>
          </p:nvSpPr>
          <p:spPr>
            <a:xfrm>
              <a:off x="11291016" y="108477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1" name="object 3321"/>
            <p:cNvSpPr/>
            <p:nvPr/>
          </p:nvSpPr>
          <p:spPr>
            <a:xfrm>
              <a:off x="11249019" y="108472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22" name="object 3322"/>
            <p:cNvSpPr/>
            <p:nvPr/>
          </p:nvSpPr>
          <p:spPr>
            <a:xfrm>
              <a:off x="11131127" y="108477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3" name="object 3323"/>
            <p:cNvSpPr/>
            <p:nvPr/>
          </p:nvSpPr>
          <p:spPr>
            <a:xfrm>
              <a:off x="11089131" y="108472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24" name="object 3324"/>
            <p:cNvSpPr/>
            <p:nvPr/>
          </p:nvSpPr>
          <p:spPr>
            <a:xfrm>
              <a:off x="10971239" y="10847780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5" name="object 3325"/>
            <p:cNvSpPr/>
            <p:nvPr/>
          </p:nvSpPr>
          <p:spPr>
            <a:xfrm>
              <a:off x="10929242" y="108472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26" name="object 3326"/>
            <p:cNvSpPr/>
            <p:nvPr/>
          </p:nvSpPr>
          <p:spPr>
            <a:xfrm>
              <a:off x="10811350" y="10847780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7" name="object 3327"/>
            <p:cNvSpPr/>
            <p:nvPr/>
          </p:nvSpPr>
          <p:spPr>
            <a:xfrm>
              <a:off x="10769354" y="108472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28" name="object 3328"/>
            <p:cNvSpPr/>
            <p:nvPr/>
          </p:nvSpPr>
          <p:spPr>
            <a:xfrm>
              <a:off x="10652474" y="108477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9" name="object 3329"/>
            <p:cNvSpPr/>
            <p:nvPr/>
          </p:nvSpPr>
          <p:spPr>
            <a:xfrm>
              <a:off x="10609466" y="108472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30" name="object 3330"/>
            <p:cNvSpPr/>
            <p:nvPr/>
          </p:nvSpPr>
          <p:spPr>
            <a:xfrm>
              <a:off x="10492586" y="108477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1" name="object 3331"/>
            <p:cNvSpPr/>
            <p:nvPr/>
          </p:nvSpPr>
          <p:spPr>
            <a:xfrm>
              <a:off x="10449578" y="108472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32" name="object 3332"/>
            <p:cNvSpPr/>
            <p:nvPr/>
          </p:nvSpPr>
          <p:spPr>
            <a:xfrm>
              <a:off x="10332698" y="108477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3" name="object 3333"/>
            <p:cNvSpPr/>
            <p:nvPr/>
          </p:nvSpPr>
          <p:spPr>
            <a:xfrm>
              <a:off x="10289689" y="108472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34" name="object 3334"/>
            <p:cNvSpPr/>
            <p:nvPr/>
          </p:nvSpPr>
          <p:spPr>
            <a:xfrm>
              <a:off x="10172809" y="108477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5" name="object 3335"/>
            <p:cNvSpPr/>
            <p:nvPr/>
          </p:nvSpPr>
          <p:spPr>
            <a:xfrm>
              <a:off x="10129801" y="108472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36" name="object 3336"/>
            <p:cNvSpPr/>
            <p:nvPr/>
          </p:nvSpPr>
          <p:spPr>
            <a:xfrm>
              <a:off x="10012921" y="108477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7" name="object 3337"/>
            <p:cNvSpPr/>
            <p:nvPr/>
          </p:nvSpPr>
          <p:spPr>
            <a:xfrm>
              <a:off x="9969913" y="108472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38" name="object 3338"/>
            <p:cNvSpPr/>
            <p:nvPr/>
          </p:nvSpPr>
          <p:spPr>
            <a:xfrm>
              <a:off x="9853033" y="108477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9" name="object 3339"/>
            <p:cNvSpPr/>
            <p:nvPr/>
          </p:nvSpPr>
          <p:spPr>
            <a:xfrm>
              <a:off x="9810024" y="108472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40" name="object 3340"/>
            <p:cNvSpPr/>
            <p:nvPr/>
          </p:nvSpPr>
          <p:spPr>
            <a:xfrm>
              <a:off x="9693144" y="108477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1" name="object 3341"/>
            <p:cNvSpPr/>
            <p:nvPr/>
          </p:nvSpPr>
          <p:spPr>
            <a:xfrm>
              <a:off x="9650136" y="108472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42" name="object 3342"/>
            <p:cNvSpPr/>
            <p:nvPr/>
          </p:nvSpPr>
          <p:spPr>
            <a:xfrm>
              <a:off x="9533256" y="108477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3" name="object 3343"/>
            <p:cNvSpPr/>
            <p:nvPr/>
          </p:nvSpPr>
          <p:spPr>
            <a:xfrm>
              <a:off x="9490248" y="108472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44" name="object 3344"/>
            <p:cNvSpPr/>
            <p:nvPr/>
          </p:nvSpPr>
          <p:spPr>
            <a:xfrm>
              <a:off x="9373368" y="108477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5" name="object 3345"/>
            <p:cNvSpPr/>
            <p:nvPr/>
          </p:nvSpPr>
          <p:spPr>
            <a:xfrm>
              <a:off x="9330359" y="108472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46" name="object 3346"/>
            <p:cNvSpPr/>
            <p:nvPr/>
          </p:nvSpPr>
          <p:spPr>
            <a:xfrm>
              <a:off x="9213479" y="108477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7" name="object 3347"/>
            <p:cNvSpPr/>
            <p:nvPr/>
          </p:nvSpPr>
          <p:spPr>
            <a:xfrm>
              <a:off x="9171483" y="108472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48" name="object 3348"/>
            <p:cNvSpPr/>
            <p:nvPr/>
          </p:nvSpPr>
          <p:spPr>
            <a:xfrm>
              <a:off x="9053591" y="108477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9" name="object 3349"/>
            <p:cNvSpPr/>
            <p:nvPr/>
          </p:nvSpPr>
          <p:spPr>
            <a:xfrm>
              <a:off x="9011595" y="108472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50" name="object 3350"/>
            <p:cNvSpPr/>
            <p:nvPr/>
          </p:nvSpPr>
          <p:spPr>
            <a:xfrm>
              <a:off x="8893703" y="108477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1" name="object 3351"/>
            <p:cNvSpPr/>
            <p:nvPr/>
          </p:nvSpPr>
          <p:spPr>
            <a:xfrm>
              <a:off x="8851706" y="108472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52" name="object 3352"/>
            <p:cNvSpPr/>
            <p:nvPr/>
          </p:nvSpPr>
          <p:spPr>
            <a:xfrm>
              <a:off x="8733814" y="108477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3" name="object 3353"/>
            <p:cNvSpPr/>
            <p:nvPr/>
          </p:nvSpPr>
          <p:spPr>
            <a:xfrm>
              <a:off x="8691818" y="108472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54" name="object 3354"/>
            <p:cNvSpPr/>
            <p:nvPr/>
          </p:nvSpPr>
          <p:spPr>
            <a:xfrm>
              <a:off x="8573926" y="10847780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5" name="object 3355"/>
            <p:cNvSpPr/>
            <p:nvPr/>
          </p:nvSpPr>
          <p:spPr>
            <a:xfrm>
              <a:off x="8531930" y="108472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56" name="object 3356"/>
            <p:cNvSpPr/>
            <p:nvPr/>
          </p:nvSpPr>
          <p:spPr>
            <a:xfrm>
              <a:off x="8414038" y="10847780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7" name="object 3357"/>
            <p:cNvSpPr/>
            <p:nvPr/>
          </p:nvSpPr>
          <p:spPr>
            <a:xfrm>
              <a:off x="8372042" y="108472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58" name="object 3358"/>
            <p:cNvSpPr/>
            <p:nvPr/>
          </p:nvSpPr>
          <p:spPr>
            <a:xfrm>
              <a:off x="8255161" y="108477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9" name="object 3359"/>
            <p:cNvSpPr/>
            <p:nvPr/>
          </p:nvSpPr>
          <p:spPr>
            <a:xfrm>
              <a:off x="8212153" y="108472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60" name="object 3360"/>
            <p:cNvSpPr/>
            <p:nvPr/>
          </p:nvSpPr>
          <p:spPr>
            <a:xfrm>
              <a:off x="8095273" y="108477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1" name="object 3361"/>
            <p:cNvSpPr/>
            <p:nvPr/>
          </p:nvSpPr>
          <p:spPr>
            <a:xfrm>
              <a:off x="8052265" y="108472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62" name="object 3362"/>
            <p:cNvSpPr/>
            <p:nvPr/>
          </p:nvSpPr>
          <p:spPr>
            <a:xfrm>
              <a:off x="7935385" y="108477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3" name="object 3363"/>
            <p:cNvSpPr/>
            <p:nvPr/>
          </p:nvSpPr>
          <p:spPr>
            <a:xfrm>
              <a:off x="7892377" y="108472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64" name="object 3364"/>
            <p:cNvSpPr/>
            <p:nvPr/>
          </p:nvSpPr>
          <p:spPr>
            <a:xfrm>
              <a:off x="7775497" y="108477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5" name="object 3365"/>
            <p:cNvSpPr/>
            <p:nvPr/>
          </p:nvSpPr>
          <p:spPr>
            <a:xfrm>
              <a:off x="7732488" y="108472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66" name="object 3366"/>
            <p:cNvSpPr/>
            <p:nvPr/>
          </p:nvSpPr>
          <p:spPr>
            <a:xfrm>
              <a:off x="7615608" y="108477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7" name="object 3367"/>
            <p:cNvSpPr/>
            <p:nvPr/>
          </p:nvSpPr>
          <p:spPr>
            <a:xfrm>
              <a:off x="7572600" y="108472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68" name="object 3368"/>
            <p:cNvSpPr/>
            <p:nvPr/>
          </p:nvSpPr>
          <p:spPr>
            <a:xfrm>
              <a:off x="7455720" y="108477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9" name="object 3369"/>
            <p:cNvSpPr/>
            <p:nvPr/>
          </p:nvSpPr>
          <p:spPr>
            <a:xfrm>
              <a:off x="7412712" y="108472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70" name="object 3370"/>
            <p:cNvSpPr/>
            <p:nvPr/>
          </p:nvSpPr>
          <p:spPr>
            <a:xfrm>
              <a:off x="7328214" y="10847780"/>
              <a:ext cx="5452745" cy="1208405"/>
            </a:xfrm>
            <a:custGeom>
              <a:avLst/>
              <a:gdLst/>
              <a:ahLst/>
              <a:cxnLst/>
              <a:rect l="l" t="t" r="r" b="b"/>
              <a:pathLst>
                <a:path w="5452745" h="1208404">
                  <a:moveTo>
                    <a:pt x="51609" y="0"/>
                  </a:moveTo>
                  <a:lnTo>
                    <a:pt x="0" y="0"/>
                  </a:lnTo>
                </a:path>
                <a:path w="5452745" h="1208404">
                  <a:moveTo>
                    <a:pt x="5452393" y="1208269"/>
                  </a:moveTo>
                  <a:lnTo>
                    <a:pt x="5452393" y="11596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1" name="object 3371"/>
            <p:cNvSpPr/>
            <p:nvPr/>
          </p:nvSpPr>
          <p:spPr>
            <a:xfrm>
              <a:off x="12780102" y="1196548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72" name="object 3372"/>
            <p:cNvSpPr/>
            <p:nvPr/>
          </p:nvSpPr>
          <p:spPr>
            <a:xfrm>
              <a:off x="12780608" y="11847588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3" name="object 3373"/>
            <p:cNvSpPr/>
            <p:nvPr/>
          </p:nvSpPr>
          <p:spPr>
            <a:xfrm>
              <a:off x="12780102" y="11805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74" name="object 3374"/>
            <p:cNvSpPr/>
            <p:nvPr/>
          </p:nvSpPr>
          <p:spPr>
            <a:xfrm>
              <a:off x="12780608" y="1168871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5" name="object 3375"/>
            <p:cNvSpPr/>
            <p:nvPr/>
          </p:nvSpPr>
          <p:spPr>
            <a:xfrm>
              <a:off x="12780102" y="116457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76" name="object 3376"/>
            <p:cNvSpPr/>
            <p:nvPr/>
          </p:nvSpPr>
          <p:spPr>
            <a:xfrm>
              <a:off x="12780608" y="1152882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7" name="object 3377"/>
            <p:cNvSpPr/>
            <p:nvPr/>
          </p:nvSpPr>
          <p:spPr>
            <a:xfrm>
              <a:off x="12780102" y="114858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78" name="object 3378"/>
            <p:cNvSpPr/>
            <p:nvPr/>
          </p:nvSpPr>
          <p:spPr>
            <a:xfrm>
              <a:off x="12780608" y="1136893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9" name="object 3379"/>
            <p:cNvSpPr/>
            <p:nvPr/>
          </p:nvSpPr>
          <p:spPr>
            <a:xfrm>
              <a:off x="12780099" y="10366602"/>
              <a:ext cx="1270" cy="960755"/>
            </a:xfrm>
            <a:custGeom>
              <a:avLst/>
              <a:gdLst/>
              <a:ahLst/>
              <a:cxnLst/>
              <a:rect l="l" t="t" r="r" b="b"/>
              <a:pathLst>
                <a:path w="1270" h="960754">
                  <a:moveTo>
                    <a:pt x="1003" y="959840"/>
                  </a:moveTo>
                  <a:lnTo>
                    <a:pt x="863" y="959485"/>
                  </a:lnTo>
                  <a:lnTo>
                    <a:pt x="508" y="959332"/>
                  </a:lnTo>
                  <a:lnTo>
                    <a:pt x="139" y="959485"/>
                  </a:lnTo>
                  <a:lnTo>
                    <a:pt x="0" y="959840"/>
                  </a:lnTo>
                  <a:lnTo>
                    <a:pt x="139" y="960196"/>
                  </a:lnTo>
                  <a:lnTo>
                    <a:pt x="508" y="960348"/>
                  </a:lnTo>
                  <a:lnTo>
                    <a:pt x="863" y="960196"/>
                  </a:lnTo>
                  <a:lnTo>
                    <a:pt x="1003" y="959840"/>
                  </a:lnTo>
                  <a:close/>
                </a:path>
                <a:path w="1270" h="960754">
                  <a:moveTo>
                    <a:pt x="1003" y="799947"/>
                  </a:moveTo>
                  <a:lnTo>
                    <a:pt x="863" y="799592"/>
                  </a:lnTo>
                  <a:lnTo>
                    <a:pt x="508" y="799439"/>
                  </a:lnTo>
                  <a:lnTo>
                    <a:pt x="139" y="799592"/>
                  </a:lnTo>
                  <a:lnTo>
                    <a:pt x="0" y="799947"/>
                  </a:lnTo>
                  <a:lnTo>
                    <a:pt x="139" y="800303"/>
                  </a:lnTo>
                  <a:lnTo>
                    <a:pt x="508" y="800455"/>
                  </a:lnTo>
                  <a:lnTo>
                    <a:pt x="863" y="800303"/>
                  </a:lnTo>
                  <a:lnTo>
                    <a:pt x="1003" y="799947"/>
                  </a:lnTo>
                  <a:close/>
                </a:path>
                <a:path w="1270" h="960754">
                  <a:moveTo>
                    <a:pt x="1003" y="640054"/>
                  </a:moveTo>
                  <a:lnTo>
                    <a:pt x="863" y="639699"/>
                  </a:lnTo>
                  <a:lnTo>
                    <a:pt x="508" y="639559"/>
                  </a:lnTo>
                  <a:lnTo>
                    <a:pt x="139" y="639699"/>
                  </a:lnTo>
                  <a:lnTo>
                    <a:pt x="0" y="640054"/>
                  </a:lnTo>
                  <a:lnTo>
                    <a:pt x="139" y="640422"/>
                  </a:lnTo>
                  <a:lnTo>
                    <a:pt x="508" y="640562"/>
                  </a:lnTo>
                  <a:lnTo>
                    <a:pt x="863" y="640422"/>
                  </a:lnTo>
                  <a:lnTo>
                    <a:pt x="1003" y="640054"/>
                  </a:lnTo>
                  <a:close/>
                </a:path>
                <a:path w="1270" h="960754">
                  <a:moveTo>
                    <a:pt x="1003" y="480174"/>
                  </a:moveTo>
                  <a:lnTo>
                    <a:pt x="863" y="479818"/>
                  </a:lnTo>
                  <a:lnTo>
                    <a:pt x="508" y="479666"/>
                  </a:lnTo>
                  <a:lnTo>
                    <a:pt x="139" y="479818"/>
                  </a:lnTo>
                  <a:lnTo>
                    <a:pt x="0" y="480174"/>
                  </a:lnTo>
                  <a:lnTo>
                    <a:pt x="139" y="480529"/>
                  </a:lnTo>
                  <a:lnTo>
                    <a:pt x="508" y="480682"/>
                  </a:lnTo>
                  <a:lnTo>
                    <a:pt x="863" y="480529"/>
                  </a:lnTo>
                  <a:lnTo>
                    <a:pt x="1003" y="480174"/>
                  </a:lnTo>
                  <a:close/>
                </a:path>
                <a:path w="1270" h="960754">
                  <a:moveTo>
                    <a:pt x="1003" y="320281"/>
                  </a:moveTo>
                  <a:lnTo>
                    <a:pt x="863" y="319925"/>
                  </a:lnTo>
                  <a:lnTo>
                    <a:pt x="508" y="319773"/>
                  </a:lnTo>
                  <a:lnTo>
                    <a:pt x="139" y="319925"/>
                  </a:lnTo>
                  <a:lnTo>
                    <a:pt x="0" y="320281"/>
                  </a:lnTo>
                  <a:lnTo>
                    <a:pt x="139" y="320636"/>
                  </a:lnTo>
                  <a:lnTo>
                    <a:pt x="508" y="320789"/>
                  </a:lnTo>
                  <a:lnTo>
                    <a:pt x="863" y="320636"/>
                  </a:lnTo>
                  <a:lnTo>
                    <a:pt x="1003" y="320281"/>
                  </a:lnTo>
                  <a:close/>
                </a:path>
                <a:path w="1270" h="960754">
                  <a:moveTo>
                    <a:pt x="1003" y="160401"/>
                  </a:moveTo>
                  <a:lnTo>
                    <a:pt x="863" y="160032"/>
                  </a:lnTo>
                  <a:lnTo>
                    <a:pt x="508" y="159893"/>
                  </a:lnTo>
                  <a:lnTo>
                    <a:pt x="139" y="160032"/>
                  </a:lnTo>
                  <a:lnTo>
                    <a:pt x="0" y="160401"/>
                  </a:lnTo>
                  <a:lnTo>
                    <a:pt x="139" y="160756"/>
                  </a:lnTo>
                  <a:lnTo>
                    <a:pt x="508" y="160896"/>
                  </a:lnTo>
                  <a:lnTo>
                    <a:pt x="863" y="160756"/>
                  </a:lnTo>
                  <a:lnTo>
                    <a:pt x="1003" y="160401"/>
                  </a:lnTo>
                  <a:close/>
                </a:path>
                <a:path w="1270" h="960754">
                  <a:moveTo>
                    <a:pt x="1003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39" y="152"/>
                  </a:lnTo>
                  <a:lnTo>
                    <a:pt x="0" y="508"/>
                  </a:lnTo>
                  <a:lnTo>
                    <a:pt x="139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03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80" name="object 3380"/>
            <p:cNvSpPr/>
            <p:nvPr/>
          </p:nvSpPr>
          <p:spPr>
            <a:xfrm>
              <a:off x="12780608" y="1024971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1" name="object 3381"/>
            <p:cNvSpPr/>
            <p:nvPr/>
          </p:nvSpPr>
          <p:spPr>
            <a:xfrm>
              <a:off x="12780099" y="8289073"/>
              <a:ext cx="1270" cy="1920239"/>
            </a:xfrm>
            <a:custGeom>
              <a:avLst/>
              <a:gdLst/>
              <a:ahLst/>
              <a:cxnLst/>
              <a:rect l="l" t="t" r="r" b="b"/>
              <a:pathLst>
                <a:path w="1270" h="1920240">
                  <a:moveTo>
                    <a:pt x="1003" y="1919160"/>
                  </a:moveTo>
                  <a:lnTo>
                    <a:pt x="863" y="1918804"/>
                  </a:lnTo>
                  <a:lnTo>
                    <a:pt x="508" y="1918652"/>
                  </a:lnTo>
                  <a:lnTo>
                    <a:pt x="139" y="1918804"/>
                  </a:lnTo>
                  <a:lnTo>
                    <a:pt x="0" y="1919160"/>
                  </a:lnTo>
                  <a:lnTo>
                    <a:pt x="139" y="1919516"/>
                  </a:lnTo>
                  <a:lnTo>
                    <a:pt x="508" y="1919668"/>
                  </a:lnTo>
                  <a:lnTo>
                    <a:pt x="863" y="1919516"/>
                  </a:lnTo>
                  <a:lnTo>
                    <a:pt x="1003" y="1919160"/>
                  </a:lnTo>
                  <a:close/>
                </a:path>
                <a:path w="1270" h="1920240">
                  <a:moveTo>
                    <a:pt x="1003" y="1759267"/>
                  </a:moveTo>
                  <a:lnTo>
                    <a:pt x="863" y="1758911"/>
                  </a:lnTo>
                  <a:lnTo>
                    <a:pt x="508" y="1758772"/>
                  </a:lnTo>
                  <a:lnTo>
                    <a:pt x="139" y="1758911"/>
                  </a:lnTo>
                  <a:lnTo>
                    <a:pt x="0" y="1759267"/>
                  </a:lnTo>
                  <a:lnTo>
                    <a:pt x="139" y="1759635"/>
                  </a:lnTo>
                  <a:lnTo>
                    <a:pt x="508" y="1759775"/>
                  </a:lnTo>
                  <a:lnTo>
                    <a:pt x="863" y="1759635"/>
                  </a:lnTo>
                  <a:lnTo>
                    <a:pt x="1003" y="1759267"/>
                  </a:lnTo>
                  <a:close/>
                </a:path>
                <a:path w="1270" h="1920240">
                  <a:moveTo>
                    <a:pt x="1003" y="1599387"/>
                  </a:moveTo>
                  <a:lnTo>
                    <a:pt x="863" y="1599031"/>
                  </a:lnTo>
                  <a:lnTo>
                    <a:pt x="508" y="1598879"/>
                  </a:lnTo>
                  <a:lnTo>
                    <a:pt x="139" y="1599031"/>
                  </a:lnTo>
                  <a:lnTo>
                    <a:pt x="0" y="1599387"/>
                  </a:lnTo>
                  <a:lnTo>
                    <a:pt x="139" y="1599742"/>
                  </a:lnTo>
                  <a:lnTo>
                    <a:pt x="508" y="1599895"/>
                  </a:lnTo>
                  <a:lnTo>
                    <a:pt x="863" y="1599742"/>
                  </a:lnTo>
                  <a:lnTo>
                    <a:pt x="1003" y="1599387"/>
                  </a:lnTo>
                  <a:close/>
                </a:path>
                <a:path w="1270" h="1920240">
                  <a:moveTo>
                    <a:pt x="1003" y="1439494"/>
                  </a:moveTo>
                  <a:lnTo>
                    <a:pt x="863" y="1439138"/>
                  </a:lnTo>
                  <a:lnTo>
                    <a:pt x="508" y="1438986"/>
                  </a:lnTo>
                  <a:lnTo>
                    <a:pt x="139" y="1439138"/>
                  </a:lnTo>
                  <a:lnTo>
                    <a:pt x="0" y="1439494"/>
                  </a:lnTo>
                  <a:lnTo>
                    <a:pt x="139" y="1439849"/>
                  </a:lnTo>
                  <a:lnTo>
                    <a:pt x="508" y="1440002"/>
                  </a:lnTo>
                  <a:lnTo>
                    <a:pt x="863" y="1439849"/>
                  </a:lnTo>
                  <a:lnTo>
                    <a:pt x="1003" y="1439494"/>
                  </a:lnTo>
                  <a:close/>
                </a:path>
                <a:path w="1270" h="1920240">
                  <a:moveTo>
                    <a:pt x="1003" y="1279613"/>
                  </a:moveTo>
                  <a:lnTo>
                    <a:pt x="863" y="1279245"/>
                  </a:lnTo>
                  <a:lnTo>
                    <a:pt x="508" y="1279105"/>
                  </a:lnTo>
                  <a:lnTo>
                    <a:pt x="139" y="1279245"/>
                  </a:lnTo>
                  <a:lnTo>
                    <a:pt x="0" y="1279613"/>
                  </a:lnTo>
                  <a:lnTo>
                    <a:pt x="139" y="1279969"/>
                  </a:lnTo>
                  <a:lnTo>
                    <a:pt x="508" y="1280109"/>
                  </a:lnTo>
                  <a:lnTo>
                    <a:pt x="863" y="1279969"/>
                  </a:lnTo>
                  <a:lnTo>
                    <a:pt x="1003" y="1279613"/>
                  </a:lnTo>
                  <a:close/>
                </a:path>
                <a:path w="1270" h="1920240">
                  <a:moveTo>
                    <a:pt x="1003" y="1119720"/>
                  </a:moveTo>
                  <a:lnTo>
                    <a:pt x="863" y="1119365"/>
                  </a:lnTo>
                  <a:lnTo>
                    <a:pt x="508" y="1119212"/>
                  </a:lnTo>
                  <a:lnTo>
                    <a:pt x="139" y="1119365"/>
                  </a:lnTo>
                  <a:lnTo>
                    <a:pt x="0" y="1119720"/>
                  </a:lnTo>
                  <a:lnTo>
                    <a:pt x="139" y="1120076"/>
                  </a:lnTo>
                  <a:lnTo>
                    <a:pt x="508" y="1120228"/>
                  </a:lnTo>
                  <a:lnTo>
                    <a:pt x="863" y="1120076"/>
                  </a:lnTo>
                  <a:lnTo>
                    <a:pt x="1003" y="1119720"/>
                  </a:lnTo>
                  <a:close/>
                </a:path>
                <a:path w="1270" h="1920240">
                  <a:moveTo>
                    <a:pt x="1003" y="959827"/>
                  </a:moveTo>
                  <a:lnTo>
                    <a:pt x="863" y="959472"/>
                  </a:lnTo>
                  <a:lnTo>
                    <a:pt x="508" y="959319"/>
                  </a:lnTo>
                  <a:lnTo>
                    <a:pt x="139" y="959472"/>
                  </a:lnTo>
                  <a:lnTo>
                    <a:pt x="0" y="959827"/>
                  </a:lnTo>
                  <a:lnTo>
                    <a:pt x="139" y="960183"/>
                  </a:lnTo>
                  <a:lnTo>
                    <a:pt x="508" y="960335"/>
                  </a:lnTo>
                  <a:lnTo>
                    <a:pt x="863" y="960183"/>
                  </a:lnTo>
                  <a:lnTo>
                    <a:pt x="1003" y="959827"/>
                  </a:lnTo>
                  <a:close/>
                </a:path>
                <a:path w="1270" h="1920240">
                  <a:moveTo>
                    <a:pt x="1003" y="799947"/>
                  </a:moveTo>
                  <a:lnTo>
                    <a:pt x="863" y="799579"/>
                  </a:lnTo>
                  <a:lnTo>
                    <a:pt x="508" y="799439"/>
                  </a:lnTo>
                  <a:lnTo>
                    <a:pt x="139" y="799579"/>
                  </a:lnTo>
                  <a:lnTo>
                    <a:pt x="0" y="799947"/>
                  </a:lnTo>
                  <a:lnTo>
                    <a:pt x="139" y="800303"/>
                  </a:lnTo>
                  <a:lnTo>
                    <a:pt x="508" y="800442"/>
                  </a:lnTo>
                  <a:lnTo>
                    <a:pt x="863" y="800303"/>
                  </a:lnTo>
                  <a:lnTo>
                    <a:pt x="1003" y="799947"/>
                  </a:lnTo>
                  <a:close/>
                </a:path>
                <a:path w="1270" h="1920240">
                  <a:moveTo>
                    <a:pt x="1003" y="640054"/>
                  </a:moveTo>
                  <a:lnTo>
                    <a:pt x="863" y="639699"/>
                  </a:lnTo>
                  <a:lnTo>
                    <a:pt x="508" y="639546"/>
                  </a:lnTo>
                  <a:lnTo>
                    <a:pt x="139" y="639699"/>
                  </a:lnTo>
                  <a:lnTo>
                    <a:pt x="0" y="640054"/>
                  </a:lnTo>
                  <a:lnTo>
                    <a:pt x="139" y="640410"/>
                  </a:lnTo>
                  <a:lnTo>
                    <a:pt x="508" y="640562"/>
                  </a:lnTo>
                  <a:lnTo>
                    <a:pt x="863" y="640410"/>
                  </a:lnTo>
                  <a:lnTo>
                    <a:pt x="1003" y="640054"/>
                  </a:lnTo>
                  <a:close/>
                </a:path>
                <a:path w="1270" h="1920240">
                  <a:moveTo>
                    <a:pt x="1003" y="480161"/>
                  </a:moveTo>
                  <a:lnTo>
                    <a:pt x="863" y="479806"/>
                  </a:lnTo>
                  <a:lnTo>
                    <a:pt x="508" y="479666"/>
                  </a:lnTo>
                  <a:lnTo>
                    <a:pt x="139" y="479806"/>
                  </a:lnTo>
                  <a:lnTo>
                    <a:pt x="0" y="480161"/>
                  </a:lnTo>
                  <a:lnTo>
                    <a:pt x="139" y="480529"/>
                  </a:lnTo>
                  <a:lnTo>
                    <a:pt x="508" y="480669"/>
                  </a:lnTo>
                  <a:lnTo>
                    <a:pt x="863" y="480529"/>
                  </a:lnTo>
                  <a:lnTo>
                    <a:pt x="1003" y="480161"/>
                  </a:lnTo>
                  <a:close/>
                </a:path>
                <a:path w="1270" h="1920240">
                  <a:moveTo>
                    <a:pt x="1003" y="320281"/>
                  </a:moveTo>
                  <a:lnTo>
                    <a:pt x="863" y="319925"/>
                  </a:lnTo>
                  <a:lnTo>
                    <a:pt x="508" y="319773"/>
                  </a:lnTo>
                  <a:lnTo>
                    <a:pt x="139" y="319925"/>
                  </a:lnTo>
                  <a:lnTo>
                    <a:pt x="0" y="320281"/>
                  </a:lnTo>
                  <a:lnTo>
                    <a:pt x="139" y="320636"/>
                  </a:lnTo>
                  <a:lnTo>
                    <a:pt x="508" y="320789"/>
                  </a:lnTo>
                  <a:lnTo>
                    <a:pt x="863" y="320636"/>
                  </a:lnTo>
                  <a:lnTo>
                    <a:pt x="1003" y="320281"/>
                  </a:lnTo>
                  <a:close/>
                </a:path>
                <a:path w="1270" h="1920240">
                  <a:moveTo>
                    <a:pt x="1003" y="160388"/>
                  </a:moveTo>
                  <a:lnTo>
                    <a:pt x="863" y="160032"/>
                  </a:lnTo>
                  <a:lnTo>
                    <a:pt x="508" y="159880"/>
                  </a:lnTo>
                  <a:lnTo>
                    <a:pt x="139" y="160032"/>
                  </a:lnTo>
                  <a:lnTo>
                    <a:pt x="0" y="160388"/>
                  </a:lnTo>
                  <a:lnTo>
                    <a:pt x="139" y="160743"/>
                  </a:lnTo>
                  <a:lnTo>
                    <a:pt x="508" y="160896"/>
                  </a:lnTo>
                  <a:lnTo>
                    <a:pt x="863" y="160743"/>
                  </a:lnTo>
                  <a:lnTo>
                    <a:pt x="1003" y="160388"/>
                  </a:lnTo>
                  <a:close/>
                </a:path>
                <a:path w="1270" h="1920240">
                  <a:moveTo>
                    <a:pt x="1003" y="495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39" y="139"/>
                  </a:lnTo>
                  <a:lnTo>
                    <a:pt x="0" y="495"/>
                  </a:lnTo>
                  <a:lnTo>
                    <a:pt x="139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03" y="4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82" name="object 3382"/>
            <p:cNvSpPr/>
            <p:nvPr/>
          </p:nvSpPr>
          <p:spPr>
            <a:xfrm>
              <a:off x="12780608" y="817218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3" name="object 3383"/>
            <p:cNvSpPr/>
            <p:nvPr/>
          </p:nvSpPr>
          <p:spPr>
            <a:xfrm>
              <a:off x="12780099" y="7170863"/>
              <a:ext cx="1270" cy="959485"/>
            </a:xfrm>
            <a:custGeom>
              <a:avLst/>
              <a:gdLst/>
              <a:ahLst/>
              <a:cxnLst/>
              <a:rect l="l" t="t" r="r" b="b"/>
              <a:pathLst>
                <a:path w="1270" h="959484">
                  <a:moveTo>
                    <a:pt x="1003" y="958824"/>
                  </a:moveTo>
                  <a:lnTo>
                    <a:pt x="863" y="958469"/>
                  </a:lnTo>
                  <a:lnTo>
                    <a:pt x="508" y="958316"/>
                  </a:lnTo>
                  <a:lnTo>
                    <a:pt x="139" y="958469"/>
                  </a:lnTo>
                  <a:lnTo>
                    <a:pt x="0" y="958824"/>
                  </a:lnTo>
                  <a:lnTo>
                    <a:pt x="139" y="959180"/>
                  </a:lnTo>
                  <a:lnTo>
                    <a:pt x="508" y="959332"/>
                  </a:lnTo>
                  <a:lnTo>
                    <a:pt x="863" y="959180"/>
                  </a:lnTo>
                  <a:lnTo>
                    <a:pt x="1003" y="958824"/>
                  </a:lnTo>
                  <a:close/>
                </a:path>
                <a:path w="1270" h="959484">
                  <a:moveTo>
                    <a:pt x="1003" y="798931"/>
                  </a:moveTo>
                  <a:lnTo>
                    <a:pt x="863" y="798576"/>
                  </a:lnTo>
                  <a:lnTo>
                    <a:pt x="508" y="798423"/>
                  </a:lnTo>
                  <a:lnTo>
                    <a:pt x="139" y="798576"/>
                  </a:lnTo>
                  <a:lnTo>
                    <a:pt x="0" y="798931"/>
                  </a:lnTo>
                  <a:lnTo>
                    <a:pt x="139" y="799287"/>
                  </a:lnTo>
                  <a:lnTo>
                    <a:pt x="508" y="799439"/>
                  </a:lnTo>
                  <a:lnTo>
                    <a:pt x="863" y="799287"/>
                  </a:lnTo>
                  <a:lnTo>
                    <a:pt x="1003" y="798931"/>
                  </a:lnTo>
                  <a:close/>
                </a:path>
                <a:path w="1270" h="959484">
                  <a:moveTo>
                    <a:pt x="1003" y="639051"/>
                  </a:moveTo>
                  <a:lnTo>
                    <a:pt x="863" y="638683"/>
                  </a:lnTo>
                  <a:lnTo>
                    <a:pt x="508" y="638543"/>
                  </a:lnTo>
                  <a:lnTo>
                    <a:pt x="139" y="638683"/>
                  </a:lnTo>
                  <a:lnTo>
                    <a:pt x="0" y="639051"/>
                  </a:lnTo>
                  <a:lnTo>
                    <a:pt x="139" y="639406"/>
                  </a:lnTo>
                  <a:lnTo>
                    <a:pt x="508" y="639546"/>
                  </a:lnTo>
                  <a:lnTo>
                    <a:pt x="863" y="639406"/>
                  </a:lnTo>
                  <a:lnTo>
                    <a:pt x="1003" y="639051"/>
                  </a:lnTo>
                  <a:close/>
                </a:path>
                <a:path w="1270" h="959484">
                  <a:moveTo>
                    <a:pt x="1003" y="480174"/>
                  </a:moveTo>
                  <a:lnTo>
                    <a:pt x="863" y="479806"/>
                  </a:lnTo>
                  <a:lnTo>
                    <a:pt x="508" y="479666"/>
                  </a:lnTo>
                  <a:lnTo>
                    <a:pt x="139" y="479806"/>
                  </a:lnTo>
                  <a:lnTo>
                    <a:pt x="0" y="480174"/>
                  </a:lnTo>
                  <a:lnTo>
                    <a:pt x="139" y="480529"/>
                  </a:lnTo>
                  <a:lnTo>
                    <a:pt x="508" y="480669"/>
                  </a:lnTo>
                  <a:lnTo>
                    <a:pt x="863" y="480529"/>
                  </a:lnTo>
                  <a:lnTo>
                    <a:pt x="1003" y="480174"/>
                  </a:lnTo>
                  <a:close/>
                </a:path>
                <a:path w="1270" h="959484">
                  <a:moveTo>
                    <a:pt x="1003" y="320281"/>
                  </a:moveTo>
                  <a:lnTo>
                    <a:pt x="863" y="319925"/>
                  </a:lnTo>
                  <a:lnTo>
                    <a:pt x="508" y="319773"/>
                  </a:lnTo>
                  <a:lnTo>
                    <a:pt x="139" y="319925"/>
                  </a:lnTo>
                  <a:lnTo>
                    <a:pt x="0" y="320281"/>
                  </a:lnTo>
                  <a:lnTo>
                    <a:pt x="139" y="320636"/>
                  </a:lnTo>
                  <a:lnTo>
                    <a:pt x="508" y="320789"/>
                  </a:lnTo>
                  <a:lnTo>
                    <a:pt x="863" y="320636"/>
                  </a:lnTo>
                  <a:lnTo>
                    <a:pt x="1003" y="320281"/>
                  </a:lnTo>
                  <a:close/>
                </a:path>
                <a:path w="1270" h="959484">
                  <a:moveTo>
                    <a:pt x="1003" y="160388"/>
                  </a:moveTo>
                  <a:lnTo>
                    <a:pt x="863" y="160032"/>
                  </a:lnTo>
                  <a:lnTo>
                    <a:pt x="508" y="159893"/>
                  </a:lnTo>
                  <a:lnTo>
                    <a:pt x="139" y="160032"/>
                  </a:lnTo>
                  <a:lnTo>
                    <a:pt x="0" y="160388"/>
                  </a:lnTo>
                  <a:lnTo>
                    <a:pt x="139" y="160756"/>
                  </a:lnTo>
                  <a:lnTo>
                    <a:pt x="508" y="160896"/>
                  </a:lnTo>
                  <a:lnTo>
                    <a:pt x="863" y="160756"/>
                  </a:lnTo>
                  <a:lnTo>
                    <a:pt x="1003" y="160388"/>
                  </a:lnTo>
                  <a:close/>
                </a:path>
                <a:path w="1270" h="959484">
                  <a:moveTo>
                    <a:pt x="1003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39" y="152"/>
                  </a:lnTo>
                  <a:lnTo>
                    <a:pt x="0" y="508"/>
                  </a:lnTo>
                  <a:lnTo>
                    <a:pt x="139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03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84" name="object 3384"/>
            <p:cNvSpPr/>
            <p:nvPr/>
          </p:nvSpPr>
          <p:spPr>
            <a:xfrm>
              <a:off x="12780608" y="705296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5" name="object 3385"/>
            <p:cNvSpPr/>
            <p:nvPr/>
          </p:nvSpPr>
          <p:spPr>
            <a:xfrm>
              <a:off x="12780102" y="701096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86" name="object 3386"/>
            <p:cNvSpPr/>
            <p:nvPr/>
          </p:nvSpPr>
          <p:spPr>
            <a:xfrm>
              <a:off x="12780608" y="6929505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w="0" h="48895">
                  <a:moveTo>
                    <a:pt x="0" y="485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7" name="object 3387"/>
            <p:cNvSpPr/>
            <p:nvPr/>
          </p:nvSpPr>
          <p:spPr>
            <a:xfrm>
              <a:off x="12780608" y="1189110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88" name="object 3388"/>
            <p:cNvSpPr/>
            <p:nvPr/>
          </p:nvSpPr>
          <p:spPr>
            <a:xfrm>
              <a:off x="12086409" y="11891102"/>
              <a:ext cx="694690" cy="165100"/>
            </a:xfrm>
            <a:custGeom>
              <a:avLst/>
              <a:gdLst/>
              <a:ahLst/>
              <a:cxnLst/>
              <a:rect l="l" t="t" r="r" b="b"/>
              <a:pathLst>
                <a:path w="694690" h="165100">
                  <a:moveTo>
                    <a:pt x="694198" y="0"/>
                  </a:moveTo>
                  <a:lnTo>
                    <a:pt x="694198" y="31370"/>
                  </a:lnTo>
                </a:path>
                <a:path w="694690" h="165100">
                  <a:moveTo>
                    <a:pt x="694198" y="65776"/>
                  </a:moveTo>
                  <a:lnTo>
                    <a:pt x="694198" y="99171"/>
                  </a:lnTo>
                </a:path>
                <a:path w="694690" h="165100">
                  <a:moveTo>
                    <a:pt x="694198" y="132565"/>
                  </a:moveTo>
                  <a:lnTo>
                    <a:pt x="694198" y="164948"/>
                  </a:lnTo>
                </a:path>
                <a:path w="694690" h="165100">
                  <a:moveTo>
                    <a:pt x="0" y="164948"/>
                  </a:moveTo>
                  <a:lnTo>
                    <a:pt x="0" y="11637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9" name="object 3389"/>
            <p:cNvSpPr/>
            <p:nvPr/>
          </p:nvSpPr>
          <p:spPr>
            <a:xfrm>
              <a:off x="12085903" y="1196548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90" name="object 3390"/>
            <p:cNvSpPr/>
            <p:nvPr/>
          </p:nvSpPr>
          <p:spPr>
            <a:xfrm>
              <a:off x="12086409" y="11847588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1" name="object 3391"/>
            <p:cNvSpPr/>
            <p:nvPr/>
          </p:nvSpPr>
          <p:spPr>
            <a:xfrm>
              <a:off x="12085903" y="11805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92" name="object 3392"/>
            <p:cNvSpPr/>
            <p:nvPr/>
          </p:nvSpPr>
          <p:spPr>
            <a:xfrm>
              <a:off x="12086409" y="1168871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3" name="object 3393"/>
            <p:cNvSpPr/>
            <p:nvPr/>
          </p:nvSpPr>
          <p:spPr>
            <a:xfrm>
              <a:off x="12085903" y="116457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94" name="object 3394"/>
            <p:cNvSpPr/>
            <p:nvPr/>
          </p:nvSpPr>
          <p:spPr>
            <a:xfrm>
              <a:off x="12086409" y="1152882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5" name="object 3395"/>
            <p:cNvSpPr/>
            <p:nvPr/>
          </p:nvSpPr>
          <p:spPr>
            <a:xfrm>
              <a:off x="12085903" y="114858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96" name="object 3396"/>
            <p:cNvSpPr/>
            <p:nvPr/>
          </p:nvSpPr>
          <p:spPr>
            <a:xfrm>
              <a:off x="12086409" y="1136893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7" name="object 3397"/>
            <p:cNvSpPr/>
            <p:nvPr/>
          </p:nvSpPr>
          <p:spPr>
            <a:xfrm>
              <a:off x="12085903" y="113259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98" name="object 3398"/>
            <p:cNvSpPr/>
            <p:nvPr/>
          </p:nvSpPr>
          <p:spPr>
            <a:xfrm>
              <a:off x="12086409" y="1120904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9" name="object 3399"/>
            <p:cNvSpPr/>
            <p:nvPr/>
          </p:nvSpPr>
          <p:spPr>
            <a:xfrm>
              <a:off x="12085892" y="10526495"/>
              <a:ext cx="1270" cy="640715"/>
            </a:xfrm>
            <a:custGeom>
              <a:avLst/>
              <a:gdLst/>
              <a:ahLst/>
              <a:cxnLst/>
              <a:rect l="l" t="t" r="r" b="b"/>
              <a:pathLst>
                <a:path w="1270" h="640715">
                  <a:moveTo>
                    <a:pt x="1016" y="640054"/>
                  </a:moveTo>
                  <a:lnTo>
                    <a:pt x="863" y="639699"/>
                  </a:lnTo>
                  <a:lnTo>
                    <a:pt x="508" y="639546"/>
                  </a:lnTo>
                  <a:lnTo>
                    <a:pt x="152" y="639699"/>
                  </a:lnTo>
                  <a:lnTo>
                    <a:pt x="0" y="640054"/>
                  </a:lnTo>
                  <a:lnTo>
                    <a:pt x="152" y="640410"/>
                  </a:lnTo>
                  <a:lnTo>
                    <a:pt x="508" y="640562"/>
                  </a:lnTo>
                  <a:lnTo>
                    <a:pt x="863" y="640410"/>
                  </a:lnTo>
                  <a:lnTo>
                    <a:pt x="1016" y="640054"/>
                  </a:lnTo>
                  <a:close/>
                </a:path>
                <a:path w="1270" h="640715">
                  <a:moveTo>
                    <a:pt x="1016" y="480161"/>
                  </a:moveTo>
                  <a:lnTo>
                    <a:pt x="863" y="479806"/>
                  </a:lnTo>
                  <a:lnTo>
                    <a:pt x="508" y="479666"/>
                  </a:lnTo>
                  <a:lnTo>
                    <a:pt x="152" y="479806"/>
                  </a:lnTo>
                  <a:lnTo>
                    <a:pt x="0" y="480161"/>
                  </a:lnTo>
                  <a:lnTo>
                    <a:pt x="152" y="480529"/>
                  </a:lnTo>
                  <a:lnTo>
                    <a:pt x="508" y="480669"/>
                  </a:lnTo>
                  <a:lnTo>
                    <a:pt x="863" y="480529"/>
                  </a:lnTo>
                  <a:lnTo>
                    <a:pt x="1016" y="480161"/>
                  </a:lnTo>
                  <a:close/>
                </a:path>
                <a:path w="1270" h="640715">
                  <a:moveTo>
                    <a:pt x="1016" y="320281"/>
                  </a:moveTo>
                  <a:lnTo>
                    <a:pt x="863" y="319925"/>
                  </a:lnTo>
                  <a:lnTo>
                    <a:pt x="508" y="319773"/>
                  </a:lnTo>
                  <a:lnTo>
                    <a:pt x="152" y="319925"/>
                  </a:lnTo>
                  <a:lnTo>
                    <a:pt x="0" y="320281"/>
                  </a:lnTo>
                  <a:lnTo>
                    <a:pt x="152" y="320636"/>
                  </a:lnTo>
                  <a:lnTo>
                    <a:pt x="508" y="320789"/>
                  </a:lnTo>
                  <a:lnTo>
                    <a:pt x="863" y="320636"/>
                  </a:lnTo>
                  <a:lnTo>
                    <a:pt x="1016" y="320281"/>
                  </a:lnTo>
                  <a:close/>
                </a:path>
                <a:path w="1270" h="640715">
                  <a:moveTo>
                    <a:pt x="1016" y="160388"/>
                  </a:moveTo>
                  <a:lnTo>
                    <a:pt x="863" y="160032"/>
                  </a:lnTo>
                  <a:lnTo>
                    <a:pt x="508" y="159880"/>
                  </a:lnTo>
                  <a:lnTo>
                    <a:pt x="152" y="160032"/>
                  </a:lnTo>
                  <a:lnTo>
                    <a:pt x="0" y="160388"/>
                  </a:lnTo>
                  <a:lnTo>
                    <a:pt x="152" y="160743"/>
                  </a:lnTo>
                  <a:lnTo>
                    <a:pt x="508" y="160896"/>
                  </a:lnTo>
                  <a:lnTo>
                    <a:pt x="863" y="160743"/>
                  </a:lnTo>
                  <a:lnTo>
                    <a:pt x="1016" y="160388"/>
                  </a:lnTo>
                  <a:close/>
                </a:path>
                <a:path w="1270" h="640715">
                  <a:moveTo>
                    <a:pt x="1016" y="508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52" y="139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00" name="object 3400"/>
            <p:cNvSpPr/>
            <p:nvPr/>
          </p:nvSpPr>
          <p:spPr>
            <a:xfrm>
              <a:off x="12086409" y="1040960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1" name="object 3401"/>
            <p:cNvSpPr/>
            <p:nvPr/>
          </p:nvSpPr>
          <p:spPr>
            <a:xfrm>
              <a:off x="12085903" y="103665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02" name="object 3402"/>
            <p:cNvSpPr/>
            <p:nvPr/>
          </p:nvSpPr>
          <p:spPr>
            <a:xfrm>
              <a:off x="12086409" y="1024971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3" name="object 3403"/>
            <p:cNvSpPr/>
            <p:nvPr/>
          </p:nvSpPr>
          <p:spPr>
            <a:xfrm>
              <a:off x="12085892" y="9887952"/>
              <a:ext cx="1270" cy="321310"/>
            </a:xfrm>
            <a:custGeom>
              <a:avLst/>
              <a:gdLst/>
              <a:ahLst/>
              <a:cxnLst/>
              <a:rect l="l" t="t" r="r" b="b"/>
              <a:pathLst>
                <a:path w="1270" h="321309">
                  <a:moveTo>
                    <a:pt x="1016" y="320281"/>
                  </a:moveTo>
                  <a:lnTo>
                    <a:pt x="863" y="319925"/>
                  </a:lnTo>
                  <a:lnTo>
                    <a:pt x="508" y="319773"/>
                  </a:lnTo>
                  <a:lnTo>
                    <a:pt x="152" y="319925"/>
                  </a:lnTo>
                  <a:lnTo>
                    <a:pt x="0" y="320281"/>
                  </a:lnTo>
                  <a:lnTo>
                    <a:pt x="152" y="320636"/>
                  </a:lnTo>
                  <a:lnTo>
                    <a:pt x="508" y="320789"/>
                  </a:lnTo>
                  <a:lnTo>
                    <a:pt x="863" y="320636"/>
                  </a:lnTo>
                  <a:lnTo>
                    <a:pt x="1016" y="320281"/>
                  </a:lnTo>
                  <a:close/>
                </a:path>
                <a:path w="1270" h="321309">
                  <a:moveTo>
                    <a:pt x="1016" y="160388"/>
                  </a:moveTo>
                  <a:lnTo>
                    <a:pt x="863" y="160032"/>
                  </a:lnTo>
                  <a:lnTo>
                    <a:pt x="508" y="159893"/>
                  </a:lnTo>
                  <a:lnTo>
                    <a:pt x="152" y="160032"/>
                  </a:lnTo>
                  <a:lnTo>
                    <a:pt x="0" y="160388"/>
                  </a:lnTo>
                  <a:lnTo>
                    <a:pt x="152" y="160756"/>
                  </a:lnTo>
                  <a:lnTo>
                    <a:pt x="508" y="160896"/>
                  </a:lnTo>
                  <a:lnTo>
                    <a:pt x="863" y="160756"/>
                  </a:lnTo>
                  <a:lnTo>
                    <a:pt x="1016" y="160388"/>
                  </a:lnTo>
                  <a:close/>
                </a:path>
                <a:path w="1270" h="321309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04" name="object 3404"/>
            <p:cNvSpPr/>
            <p:nvPr/>
          </p:nvSpPr>
          <p:spPr>
            <a:xfrm>
              <a:off x="12086409" y="977005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5" name="object 3405"/>
            <p:cNvSpPr/>
            <p:nvPr/>
          </p:nvSpPr>
          <p:spPr>
            <a:xfrm>
              <a:off x="12085892" y="8768739"/>
              <a:ext cx="1270" cy="960755"/>
            </a:xfrm>
            <a:custGeom>
              <a:avLst/>
              <a:gdLst/>
              <a:ahLst/>
              <a:cxnLst/>
              <a:rect l="l" t="t" r="r" b="b"/>
              <a:pathLst>
                <a:path w="1270" h="960754">
                  <a:moveTo>
                    <a:pt x="1016" y="959827"/>
                  </a:moveTo>
                  <a:lnTo>
                    <a:pt x="863" y="959472"/>
                  </a:lnTo>
                  <a:lnTo>
                    <a:pt x="508" y="959319"/>
                  </a:lnTo>
                  <a:lnTo>
                    <a:pt x="152" y="959472"/>
                  </a:lnTo>
                  <a:lnTo>
                    <a:pt x="0" y="959827"/>
                  </a:lnTo>
                  <a:lnTo>
                    <a:pt x="152" y="960183"/>
                  </a:lnTo>
                  <a:lnTo>
                    <a:pt x="508" y="960335"/>
                  </a:lnTo>
                  <a:lnTo>
                    <a:pt x="863" y="960183"/>
                  </a:lnTo>
                  <a:lnTo>
                    <a:pt x="1016" y="959827"/>
                  </a:lnTo>
                  <a:close/>
                </a:path>
                <a:path w="1270" h="960754">
                  <a:moveTo>
                    <a:pt x="1016" y="799947"/>
                  </a:moveTo>
                  <a:lnTo>
                    <a:pt x="863" y="799579"/>
                  </a:lnTo>
                  <a:lnTo>
                    <a:pt x="508" y="799439"/>
                  </a:lnTo>
                  <a:lnTo>
                    <a:pt x="152" y="799579"/>
                  </a:lnTo>
                  <a:lnTo>
                    <a:pt x="0" y="799947"/>
                  </a:lnTo>
                  <a:lnTo>
                    <a:pt x="152" y="800303"/>
                  </a:lnTo>
                  <a:lnTo>
                    <a:pt x="508" y="800442"/>
                  </a:lnTo>
                  <a:lnTo>
                    <a:pt x="863" y="800303"/>
                  </a:lnTo>
                  <a:lnTo>
                    <a:pt x="1016" y="799947"/>
                  </a:lnTo>
                  <a:close/>
                </a:path>
                <a:path w="1270" h="960754">
                  <a:moveTo>
                    <a:pt x="1016" y="640054"/>
                  </a:moveTo>
                  <a:lnTo>
                    <a:pt x="863" y="639699"/>
                  </a:lnTo>
                  <a:lnTo>
                    <a:pt x="508" y="639546"/>
                  </a:lnTo>
                  <a:lnTo>
                    <a:pt x="152" y="639699"/>
                  </a:lnTo>
                  <a:lnTo>
                    <a:pt x="0" y="640054"/>
                  </a:lnTo>
                  <a:lnTo>
                    <a:pt x="152" y="640410"/>
                  </a:lnTo>
                  <a:lnTo>
                    <a:pt x="508" y="640562"/>
                  </a:lnTo>
                  <a:lnTo>
                    <a:pt x="863" y="640410"/>
                  </a:lnTo>
                  <a:lnTo>
                    <a:pt x="1016" y="640054"/>
                  </a:lnTo>
                  <a:close/>
                </a:path>
                <a:path w="1270" h="960754">
                  <a:moveTo>
                    <a:pt x="1016" y="480161"/>
                  </a:moveTo>
                  <a:lnTo>
                    <a:pt x="863" y="479806"/>
                  </a:lnTo>
                  <a:lnTo>
                    <a:pt x="508" y="479653"/>
                  </a:lnTo>
                  <a:lnTo>
                    <a:pt x="152" y="479806"/>
                  </a:lnTo>
                  <a:lnTo>
                    <a:pt x="0" y="480161"/>
                  </a:lnTo>
                  <a:lnTo>
                    <a:pt x="152" y="480517"/>
                  </a:lnTo>
                  <a:lnTo>
                    <a:pt x="508" y="480669"/>
                  </a:lnTo>
                  <a:lnTo>
                    <a:pt x="863" y="480517"/>
                  </a:lnTo>
                  <a:lnTo>
                    <a:pt x="1016" y="480161"/>
                  </a:lnTo>
                  <a:close/>
                </a:path>
                <a:path w="1270" h="960754">
                  <a:moveTo>
                    <a:pt x="1016" y="320281"/>
                  </a:moveTo>
                  <a:lnTo>
                    <a:pt x="863" y="319913"/>
                  </a:lnTo>
                  <a:lnTo>
                    <a:pt x="508" y="319773"/>
                  </a:lnTo>
                  <a:lnTo>
                    <a:pt x="152" y="319913"/>
                  </a:lnTo>
                  <a:lnTo>
                    <a:pt x="0" y="320281"/>
                  </a:lnTo>
                  <a:lnTo>
                    <a:pt x="152" y="320636"/>
                  </a:lnTo>
                  <a:lnTo>
                    <a:pt x="508" y="320776"/>
                  </a:lnTo>
                  <a:lnTo>
                    <a:pt x="863" y="320636"/>
                  </a:lnTo>
                  <a:lnTo>
                    <a:pt x="1016" y="320281"/>
                  </a:lnTo>
                  <a:close/>
                </a:path>
                <a:path w="1270" h="960754">
                  <a:moveTo>
                    <a:pt x="1016" y="160388"/>
                  </a:moveTo>
                  <a:lnTo>
                    <a:pt x="863" y="160032"/>
                  </a:lnTo>
                  <a:lnTo>
                    <a:pt x="508" y="159880"/>
                  </a:lnTo>
                  <a:lnTo>
                    <a:pt x="152" y="160032"/>
                  </a:lnTo>
                  <a:lnTo>
                    <a:pt x="0" y="160388"/>
                  </a:lnTo>
                  <a:lnTo>
                    <a:pt x="152" y="160743"/>
                  </a:lnTo>
                  <a:lnTo>
                    <a:pt x="508" y="160896"/>
                  </a:lnTo>
                  <a:lnTo>
                    <a:pt x="863" y="160743"/>
                  </a:lnTo>
                  <a:lnTo>
                    <a:pt x="1016" y="160388"/>
                  </a:lnTo>
                  <a:close/>
                </a:path>
                <a:path w="1270" h="960754">
                  <a:moveTo>
                    <a:pt x="1016" y="495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52" y="139"/>
                  </a:lnTo>
                  <a:lnTo>
                    <a:pt x="0" y="495"/>
                  </a:lnTo>
                  <a:lnTo>
                    <a:pt x="152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16" y="4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06" name="object 3406"/>
            <p:cNvSpPr/>
            <p:nvPr/>
          </p:nvSpPr>
          <p:spPr>
            <a:xfrm>
              <a:off x="12086409" y="865184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7" name="object 3407"/>
            <p:cNvSpPr/>
            <p:nvPr/>
          </p:nvSpPr>
          <p:spPr>
            <a:xfrm>
              <a:off x="12085892" y="8289073"/>
              <a:ext cx="1270" cy="321310"/>
            </a:xfrm>
            <a:custGeom>
              <a:avLst/>
              <a:gdLst/>
              <a:ahLst/>
              <a:cxnLst/>
              <a:rect l="l" t="t" r="r" b="b"/>
              <a:pathLst>
                <a:path w="1270" h="321309">
                  <a:moveTo>
                    <a:pt x="1016" y="320281"/>
                  </a:moveTo>
                  <a:lnTo>
                    <a:pt x="863" y="319925"/>
                  </a:lnTo>
                  <a:lnTo>
                    <a:pt x="508" y="319773"/>
                  </a:lnTo>
                  <a:lnTo>
                    <a:pt x="152" y="319925"/>
                  </a:lnTo>
                  <a:lnTo>
                    <a:pt x="0" y="320281"/>
                  </a:lnTo>
                  <a:lnTo>
                    <a:pt x="152" y="320636"/>
                  </a:lnTo>
                  <a:lnTo>
                    <a:pt x="508" y="320789"/>
                  </a:lnTo>
                  <a:lnTo>
                    <a:pt x="863" y="320636"/>
                  </a:lnTo>
                  <a:lnTo>
                    <a:pt x="1016" y="320281"/>
                  </a:lnTo>
                  <a:close/>
                </a:path>
                <a:path w="1270" h="321309">
                  <a:moveTo>
                    <a:pt x="1016" y="160388"/>
                  </a:moveTo>
                  <a:lnTo>
                    <a:pt x="863" y="160032"/>
                  </a:lnTo>
                  <a:lnTo>
                    <a:pt x="508" y="159880"/>
                  </a:lnTo>
                  <a:lnTo>
                    <a:pt x="152" y="160032"/>
                  </a:lnTo>
                  <a:lnTo>
                    <a:pt x="0" y="160388"/>
                  </a:lnTo>
                  <a:lnTo>
                    <a:pt x="152" y="160743"/>
                  </a:lnTo>
                  <a:lnTo>
                    <a:pt x="508" y="160896"/>
                  </a:lnTo>
                  <a:lnTo>
                    <a:pt x="863" y="160743"/>
                  </a:lnTo>
                  <a:lnTo>
                    <a:pt x="1016" y="160388"/>
                  </a:lnTo>
                  <a:close/>
                </a:path>
                <a:path w="1270" h="321309">
                  <a:moveTo>
                    <a:pt x="1016" y="495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52" y="139"/>
                  </a:lnTo>
                  <a:lnTo>
                    <a:pt x="0" y="495"/>
                  </a:lnTo>
                  <a:lnTo>
                    <a:pt x="152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16" y="4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08" name="object 3408"/>
            <p:cNvSpPr/>
            <p:nvPr/>
          </p:nvSpPr>
          <p:spPr>
            <a:xfrm>
              <a:off x="12086409" y="817218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9" name="object 3409"/>
            <p:cNvSpPr/>
            <p:nvPr/>
          </p:nvSpPr>
          <p:spPr>
            <a:xfrm>
              <a:off x="12085903" y="812917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10" name="object 3410"/>
            <p:cNvSpPr/>
            <p:nvPr/>
          </p:nvSpPr>
          <p:spPr>
            <a:xfrm>
              <a:off x="12086409" y="801229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1" name="object 3411"/>
            <p:cNvSpPr/>
            <p:nvPr/>
          </p:nvSpPr>
          <p:spPr>
            <a:xfrm>
              <a:off x="12085892" y="7330756"/>
              <a:ext cx="1270" cy="640080"/>
            </a:xfrm>
            <a:custGeom>
              <a:avLst/>
              <a:gdLst/>
              <a:ahLst/>
              <a:cxnLst/>
              <a:rect l="l" t="t" r="r" b="b"/>
              <a:pathLst>
                <a:path w="1270" h="640079">
                  <a:moveTo>
                    <a:pt x="1016" y="639038"/>
                  </a:moveTo>
                  <a:lnTo>
                    <a:pt x="863" y="638683"/>
                  </a:lnTo>
                  <a:lnTo>
                    <a:pt x="508" y="638530"/>
                  </a:lnTo>
                  <a:lnTo>
                    <a:pt x="152" y="638683"/>
                  </a:lnTo>
                  <a:lnTo>
                    <a:pt x="0" y="639038"/>
                  </a:lnTo>
                  <a:lnTo>
                    <a:pt x="152" y="639394"/>
                  </a:lnTo>
                  <a:lnTo>
                    <a:pt x="508" y="639546"/>
                  </a:lnTo>
                  <a:lnTo>
                    <a:pt x="863" y="639394"/>
                  </a:lnTo>
                  <a:lnTo>
                    <a:pt x="1016" y="639038"/>
                  </a:lnTo>
                  <a:close/>
                </a:path>
                <a:path w="1270" h="640079">
                  <a:moveTo>
                    <a:pt x="1016" y="479158"/>
                  </a:moveTo>
                  <a:lnTo>
                    <a:pt x="863" y="478790"/>
                  </a:lnTo>
                  <a:lnTo>
                    <a:pt x="508" y="478650"/>
                  </a:lnTo>
                  <a:lnTo>
                    <a:pt x="152" y="478790"/>
                  </a:lnTo>
                  <a:lnTo>
                    <a:pt x="0" y="479158"/>
                  </a:lnTo>
                  <a:lnTo>
                    <a:pt x="152" y="479513"/>
                  </a:lnTo>
                  <a:lnTo>
                    <a:pt x="508" y="479653"/>
                  </a:lnTo>
                  <a:lnTo>
                    <a:pt x="863" y="479513"/>
                  </a:lnTo>
                  <a:lnTo>
                    <a:pt x="1016" y="479158"/>
                  </a:lnTo>
                  <a:close/>
                </a:path>
                <a:path w="1270" h="640079">
                  <a:moveTo>
                    <a:pt x="1016" y="320281"/>
                  </a:moveTo>
                  <a:lnTo>
                    <a:pt x="863" y="319913"/>
                  </a:lnTo>
                  <a:lnTo>
                    <a:pt x="508" y="319773"/>
                  </a:lnTo>
                  <a:lnTo>
                    <a:pt x="152" y="319913"/>
                  </a:lnTo>
                  <a:lnTo>
                    <a:pt x="0" y="320281"/>
                  </a:lnTo>
                  <a:lnTo>
                    <a:pt x="152" y="320636"/>
                  </a:lnTo>
                  <a:lnTo>
                    <a:pt x="508" y="320776"/>
                  </a:lnTo>
                  <a:lnTo>
                    <a:pt x="863" y="320636"/>
                  </a:lnTo>
                  <a:lnTo>
                    <a:pt x="1016" y="320281"/>
                  </a:lnTo>
                  <a:close/>
                </a:path>
                <a:path w="1270" h="640079">
                  <a:moveTo>
                    <a:pt x="1016" y="160388"/>
                  </a:moveTo>
                  <a:lnTo>
                    <a:pt x="863" y="160032"/>
                  </a:lnTo>
                  <a:lnTo>
                    <a:pt x="508" y="159880"/>
                  </a:lnTo>
                  <a:lnTo>
                    <a:pt x="152" y="160032"/>
                  </a:lnTo>
                  <a:lnTo>
                    <a:pt x="0" y="160388"/>
                  </a:lnTo>
                  <a:lnTo>
                    <a:pt x="152" y="160743"/>
                  </a:lnTo>
                  <a:lnTo>
                    <a:pt x="508" y="160896"/>
                  </a:lnTo>
                  <a:lnTo>
                    <a:pt x="863" y="160743"/>
                  </a:lnTo>
                  <a:lnTo>
                    <a:pt x="1016" y="160388"/>
                  </a:lnTo>
                  <a:close/>
                </a:path>
                <a:path w="1270" h="640079">
                  <a:moveTo>
                    <a:pt x="1016" y="495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52" y="139"/>
                  </a:lnTo>
                  <a:lnTo>
                    <a:pt x="0" y="495"/>
                  </a:lnTo>
                  <a:lnTo>
                    <a:pt x="152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16" y="4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12" name="object 3412"/>
            <p:cNvSpPr/>
            <p:nvPr/>
          </p:nvSpPr>
          <p:spPr>
            <a:xfrm>
              <a:off x="12086409" y="721285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3" name="object 3413"/>
            <p:cNvSpPr/>
            <p:nvPr/>
          </p:nvSpPr>
          <p:spPr>
            <a:xfrm>
              <a:off x="12085903" y="71708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14" name="object 3414"/>
            <p:cNvSpPr/>
            <p:nvPr/>
          </p:nvSpPr>
          <p:spPr>
            <a:xfrm>
              <a:off x="12086409" y="705296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5" name="object 3415"/>
            <p:cNvSpPr/>
            <p:nvPr/>
          </p:nvSpPr>
          <p:spPr>
            <a:xfrm>
              <a:off x="12085903" y="701096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16" name="object 3416"/>
            <p:cNvSpPr/>
            <p:nvPr/>
          </p:nvSpPr>
          <p:spPr>
            <a:xfrm>
              <a:off x="12086409" y="6929505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w="0" h="48895">
                  <a:moveTo>
                    <a:pt x="0" y="485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7" name="object 3417"/>
            <p:cNvSpPr/>
            <p:nvPr/>
          </p:nvSpPr>
          <p:spPr>
            <a:xfrm>
              <a:off x="12086409" y="1189110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18" name="object 3418"/>
            <p:cNvSpPr/>
            <p:nvPr/>
          </p:nvSpPr>
          <p:spPr>
            <a:xfrm>
              <a:off x="11506561" y="11891102"/>
              <a:ext cx="580390" cy="165100"/>
            </a:xfrm>
            <a:custGeom>
              <a:avLst/>
              <a:gdLst/>
              <a:ahLst/>
              <a:cxnLst/>
              <a:rect l="l" t="t" r="r" b="b"/>
              <a:pathLst>
                <a:path w="580390" h="165100">
                  <a:moveTo>
                    <a:pt x="579848" y="0"/>
                  </a:moveTo>
                  <a:lnTo>
                    <a:pt x="579848" y="31370"/>
                  </a:lnTo>
                </a:path>
                <a:path w="580390" h="165100">
                  <a:moveTo>
                    <a:pt x="579848" y="65776"/>
                  </a:moveTo>
                  <a:lnTo>
                    <a:pt x="579848" y="99171"/>
                  </a:lnTo>
                </a:path>
                <a:path w="580390" h="165100">
                  <a:moveTo>
                    <a:pt x="579848" y="132565"/>
                  </a:moveTo>
                  <a:lnTo>
                    <a:pt x="579848" y="164948"/>
                  </a:lnTo>
                </a:path>
                <a:path w="580390" h="165100">
                  <a:moveTo>
                    <a:pt x="0" y="164948"/>
                  </a:moveTo>
                  <a:lnTo>
                    <a:pt x="0" y="11637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9" name="object 3419"/>
            <p:cNvSpPr/>
            <p:nvPr/>
          </p:nvSpPr>
          <p:spPr>
            <a:xfrm>
              <a:off x="11506055" y="1196548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20" name="object 3420"/>
            <p:cNvSpPr/>
            <p:nvPr/>
          </p:nvSpPr>
          <p:spPr>
            <a:xfrm>
              <a:off x="11506561" y="11847588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1" name="object 3421"/>
            <p:cNvSpPr/>
            <p:nvPr/>
          </p:nvSpPr>
          <p:spPr>
            <a:xfrm>
              <a:off x="11506055" y="11805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22" name="object 3422"/>
            <p:cNvSpPr/>
            <p:nvPr/>
          </p:nvSpPr>
          <p:spPr>
            <a:xfrm>
              <a:off x="11506561" y="1168871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3" name="object 3423"/>
            <p:cNvSpPr/>
            <p:nvPr/>
          </p:nvSpPr>
          <p:spPr>
            <a:xfrm>
              <a:off x="11506055" y="116457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24" name="object 3424"/>
            <p:cNvSpPr/>
            <p:nvPr/>
          </p:nvSpPr>
          <p:spPr>
            <a:xfrm>
              <a:off x="11506561" y="1152882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5" name="object 3425"/>
            <p:cNvSpPr/>
            <p:nvPr/>
          </p:nvSpPr>
          <p:spPr>
            <a:xfrm>
              <a:off x="11506055" y="114858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26" name="object 3426"/>
            <p:cNvSpPr/>
            <p:nvPr/>
          </p:nvSpPr>
          <p:spPr>
            <a:xfrm>
              <a:off x="11506561" y="1136893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7" name="object 3427"/>
            <p:cNvSpPr/>
            <p:nvPr/>
          </p:nvSpPr>
          <p:spPr>
            <a:xfrm>
              <a:off x="11506055" y="113259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28" name="object 3428"/>
            <p:cNvSpPr/>
            <p:nvPr/>
          </p:nvSpPr>
          <p:spPr>
            <a:xfrm>
              <a:off x="11506561" y="1120904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9" name="object 3429"/>
            <p:cNvSpPr/>
            <p:nvPr/>
          </p:nvSpPr>
          <p:spPr>
            <a:xfrm>
              <a:off x="11506048" y="10846269"/>
              <a:ext cx="1270" cy="321310"/>
            </a:xfrm>
            <a:custGeom>
              <a:avLst/>
              <a:gdLst/>
              <a:ahLst/>
              <a:cxnLst/>
              <a:rect l="l" t="t" r="r" b="b"/>
              <a:pathLst>
                <a:path w="1270" h="321309">
                  <a:moveTo>
                    <a:pt x="1016" y="320281"/>
                  </a:moveTo>
                  <a:lnTo>
                    <a:pt x="863" y="319925"/>
                  </a:lnTo>
                  <a:lnTo>
                    <a:pt x="508" y="319773"/>
                  </a:lnTo>
                  <a:lnTo>
                    <a:pt x="152" y="319925"/>
                  </a:lnTo>
                  <a:lnTo>
                    <a:pt x="0" y="320281"/>
                  </a:lnTo>
                  <a:lnTo>
                    <a:pt x="152" y="320636"/>
                  </a:lnTo>
                  <a:lnTo>
                    <a:pt x="508" y="320789"/>
                  </a:lnTo>
                  <a:lnTo>
                    <a:pt x="863" y="320636"/>
                  </a:lnTo>
                  <a:lnTo>
                    <a:pt x="1016" y="320281"/>
                  </a:lnTo>
                  <a:close/>
                </a:path>
                <a:path w="1270" h="321309">
                  <a:moveTo>
                    <a:pt x="1016" y="160388"/>
                  </a:moveTo>
                  <a:lnTo>
                    <a:pt x="863" y="160032"/>
                  </a:lnTo>
                  <a:lnTo>
                    <a:pt x="508" y="159893"/>
                  </a:lnTo>
                  <a:lnTo>
                    <a:pt x="152" y="160032"/>
                  </a:lnTo>
                  <a:lnTo>
                    <a:pt x="0" y="160388"/>
                  </a:lnTo>
                  <a:lnTo>
                    <a:pt x="152" y="160756"/>
                  </a:lnTo>
                  <a:lnTo>
                    <a:pt x="508" y="160896"/>
                  </a:lnTo>
                  <a:lnTo>
                    <a:pt x="863" y="160756"/>
                  </a:lnTo>
                  <a:lnTo>
                    <a:pt x="1016" y="160388"/>
                  </a:lnTo>
                  <a:close/>
                </a:path>
                <a:path w="1270" h="321309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30" name="object 3430"/>
            <p:cNvSpPr/>
            <p:nvPr/>
          </p:nvSpPr>
          <p:spPr>
            <a:xfrm>
              <a:off x="11506561" y="1072938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1" name="object 3431"/>
            <p:cNvSpPr/>
            <p:nvPr/>
          </p:nvSpPr>
          <p:spPr>
            <a:xfrm>
              <a:off x="11506048" y="10366602"/>
              <a:ext cx="1270" cy="321310"/>
            </a:xfrm>
            <a:custGeom>
              <a:avLst/>
              <a:gdLst/>
              <a:ahLst/>
              <a:cxnLst/>
              <a:rect l="l" t="t" r="r" b="b"/>
              <a:pathLst>
                <a:path w="1270" h="321309">
                  <a:moveTo>
                    <a:pt x="1016" y="320281"/>
                  </a:moveTo>
                  <a:lnTo>
                    <a:pt x="863" y="319925"/>
                  </a:lnTo>
                  <a:lnTo>
                    <a:pt x="508" y="319773"/>
                  </a:lnTo>
                  <a:lnTo>
                    <a:pt x="152" y="319925"/>
                  </a:lnTo>
                  <a:lnTo>
                    <a:pt x="0" y="320281"/>
                  </a:lnTo>
                  <a:lnTo>
                    <a:pt x="152" y="320636"/>
                  </a:lnTo>
                  <a:lnTo>
                    <a:pt x="508" y="320789"/>
                  </a:lnTo>
                  <a:lnTo>
                    <a:pt x="863" y="320636"/>
                  </a:lnTo>
                  <a:lnTo>
                    <a:pt x="1016" y="320281"/>
                  </a:lnTo>
                  <a:close/>
                </a:path>
                <a:path w="1270" h="321309">
                  <a:moveTo>
                    <a:pt x="1016" y="160401"/>
                  </a:moveTo>
                  <a:lnTo>
                    <a:pt x="863" y="160032"/>
                  </a:lnTo>
                  <a:lnTo>
                    <a:pt x="508" y="159893"/>
                  </a:lnTo>
                  <a:lnTo>
                    <a:pt x="152" y="160032"/>
                  </a:lnTo>
                  <a:lnTo>
                    <a:pt x="0" y="160401"/>
                  </a:lnTo>
                  <a:lnTo>
                    <a:pt x="152" y="160756"/>
                  </a:lnTo>
                  <a:lnTo>
                    <a:pt x="508" y="160896"/>
                  </a:lnTo>
                  <a:lnTo>
                    <a:pt x="863" y="160756"/>
                  </a:lnTo>
                  <a:lnTo>
                    <a:pt x="1016" y="160401"/>
                  </a:lnTo>
                  <a:close/>
                </a:path>
                <a:path w="1270" h="321309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32" name="object 3432"/>
            <p:cNvSpPr/>
            <p:nvPr/>
          </p:nvSpPr>
          <p:spPr>
            <a:xfrm>
              <a:off x="11506561" y="1024971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3" name="object 3433"/>
            <p:cNvSpPr/>
            <p:nvPr/>
          </p:nvSpPr>
          <p:spPr>
            <a:xfrm>
              <a:off x="11506048" y="8928619"/>
              <a:ext cx="1270" cy="1280160"/>
            </a:xfrm>
            <a:custGeom>
              <a:avLst/>
              <a:gdLst/>
              <a:ahLst/>
              <a:cxnLst/>
              <a:rect l="l" t="t" r="r" b="b"/>
              <a:pathLst>
                <a:path w="1270" h="1280159">
                  <a:moveTo>
                    <a:pt x="1016" y="1279613"/>
                  </a:moveTo>
                  <a:lnTo>
                    <a:pt x="863" y="1279258"/>
                  </a:lnTo>
                  <a:lnTo>
                    <a:pt x="508" y="1279105"/>
                  </a:lnTo>
                  <a:lnTo>
                    <a:pt x="152" y="1279258"/>
                  </a:lnTo>
                  <a:lnTo>
                    <a:pt x="0" y="1279613"/>
                  </a:lnTo>
                  <a:lnTo>
                    <a:pt x="152" y="1279969"/>
                  </a:lnTo>
                  <a:lnTo>
                    <a:pt x="508" y="1280121"/>
                  </a:lnTo>
                  <a:lnTo>
                    <a:pt x="863" y="1279969"/>
                  </a:lnTo>
                  <a:lnTo>
                    <a:pt x="1016" y="1279613"/>
                  </a:lnTo>
                  <a:close/>
                </a:path>
                <a:path w="1270" h="1280159">
                  <a:moveTo>
                    <a:pt x="1016" y="1119720"/>
                  </a:moveTo>
                  <a:lnTo>
                    <a:pt x="863" y="1119365"/>
                  </a:lnTo>
                  <a:lnTo>
                    <a:pt x="508" y="1119225"/>
                  </a:lnTo>
                  <a:lnTo>
                    <a:pt x="152" y="1119365"/>
                  </a:lnTo>
                  <a:lnTo>
                    <a:pt x="0" y="1119720"/>
                  </a:lnTo>
                  <a:lnTo>
                    <a:pt x="152" y="1120089"/>
                  </a:lnTo>
                  <a:lnTo>
                    <a:pt x="508" y="1120228"/>
                  </a:lnTo>
                  <a:lnTo>
                    <a:pt x="863" y="1120089"/>
                  </a:lnTo>
                  <a:lnTo>
                    <a:pt x="1016" y="1119720"/>
                  </a:lnTo>
                  <a:close/>
                </a:path>
                <a:path w="1270" h="1280159">
                  <a:moveTo>
                    <a:pt x="1016" y="959840"/>
                  </a:moveTo>
                  <a:lnTo>
                    <a:pt x="863" y="959485"/>
                  </a:lnTo>
                  <a:lnTo>
                    <a:pt x="508" y="959332"/>
                  </a:lnTo>
                  <a:lnTo>
                    <a:pt x="152" y="959485"/>
                  </a:lnTo>
                  <a:lnTo>
                    <a:pt x="0" y="959840"/>
                  </a:lnTo>
                  <a:lnTo>
                    <a:pt x="152" y="960196"/>
                  </a:lnTo>
                  <a:lnTo>
                    <a:pt x="508" y="960348"/>
                  </a:lnTo>
                  <a:lnTo>
                    <a:pt x="863" y="960196"/>
                  </a:lnTo>
                  <a:lnTo>
                    <a:pt x="1016" y="959840"/>
                  </a:lnTo>
                  <a:close/>
                </a:path>
                <a:path w="1270" h="1280159">
                  <a:moveTo>
                    <a:pt x="1016" y="799947"/>
                  </a:moveTo>
                  <a:lnTo>
                    <a:pt x="863" y="799592"/>
                  </a:lnTo>
                  <a:lnTo>
                    <a:pt x="508" y="799439"/>
                  </a:lnTo>
                  <a:lnTo>
                    <a:pt x="152" y="799592"/>
                  </a:lnTo>
                  <a:lnTo>
                    <a:pt x="0" y="799947"/>
                  </a:lnTo>
                  <a:lnTo>
                    <a:pt x="152" y="800303"/>
                  </a:lnTo>
                  <a:lnTo>
                    <a:pt x="508" y="800455"/>
                  </a:lnTo>
                  <a:lnTo>
                    <a:pt x="863" y="800303"/>
                  </a:lnTo>
                  <a:lnTo>
                    <a:pt x="1016" y="799947"/>
                  </a:lnTo>
                  <a:close/>
                </a:path>
                <a:path w="1270" h="1280159">
                  <a:moveTo>
                    <a:pt x="1016" y="640067"/>
                  </a:moveTo>
                  <a:lnTo>
                    <a:pt x="863" y="639699"/>
                  </a:lnTo>
                  <a:lnTo>
                    <a:pt x="508" y="639559"/>
                  </a:lnTo>
                  <a:lnTo>
                    <a:pt x="152" y="639699"/>
                  </a:lnTo>
                  <a:lnTo>
                    <a:pt x="0" y="640067"/>
                  </a:lnTo>
                  <a:lnTo>
                    <a:pt x="152" y="640422"/>
                  </a:lnTo>
                  <a:lnTo>
                    <a:pt x="508" y="640562"/>
                  </a:lnTo>
                  <a:lnTo>
                    <a:pt x="863" y="640422"/>
                  </a:lnTo>
                  <a:lnTo>
                    <a:pt x="1016" y="640067"/>
                  </a:lnTo>
                  <a:close/>
                </a:path>
                <a:path w="1270" h="1280159">
                  <a:moveTo>
                    <a:pt x="1016" y="480174"/>
                  </a:moveTo>
                  <a:lnTo>
                    <a:pt x="863" y="479818"/>
                  </a:lnTo>
                  <a:lnTo>
                    <a:pt x="508" y="479666"/>
                  </a:lnTo>
                  <a:lnTo>
                    <a:pt x="152" y="479818"/>
                  </a:lnTo>
                  <a:lnTo>
                    <a:pt x="0" y="480174"/>
                  </a:lnTo>
                  <a:lnTo>
                    <a:pt x="152" y="480529"/>
                  </a:lnTo>
                  <a:lnTo>
                    <a:pt x="508" y="480682"/>
                  </a:lnTo>
                  <a:lnTo>
                    <a:pt x="863" y="480529"/>
                  </a:lnTo>
                  <a:lnTo>
                    <a:pt x="1016" y="480174"/>
                  </a:lnTo>
                  <a:close/>
                </a:path>
                <a:path w="1270" h="1280159">
                  <a:moveTo>
                    <a:pt x="1016" y="320281"/>
                  </a:moveTo>
                  <a:lnTo>
                    <a:pt x="863" y="319925"/>
                  </a:lnTo>
                  <a:lnTo>
                    <a:pt x="508" y="319773"/>
                  </a:lnTo>
                  <a:lnTo>
                    <a:pt x="152" y="319925"/>
                  </a:lnTo>
                  <a:lnTo>
                    <a:pt x="0" y="320281"/>
                  </a:lnTo>
                  <a:lnTo>
                    <a:pt x="152" y="320636"/>
                  </a:lnTo>
                  <a:lnTo>
                    <a:pt x="508" y="320789"/>
                  </a:lnTo>
                  <a:lnTo>
                    <a:pt x="863" y="320636"/>
                  </a:lnTo>
                  <a:lnTo>
                    <a:pt x="1016" y="320281"/>
                  </a:lnTo>
                  <a:close/>
                </a:path>
                <a:path w="1270" h="1280159">
                  <a:moveTo>
                    <a:pt x="1016" y="160401"/>
                  </a:moveTo>
                  <a:lnTo>
                    <a:pt x="863" y="160032"/>
                  </a:lnTo>
                  <a:lnTo>
                    <a:pt x="508" y="159893"/>
                  </a:lnTo>
                  <a:lnTo>
                    <a:pt x="152" y="160032"/>
                  </a:lnTo>
                  <a:lnTo>
                    <a:pt x="0" y="160401"/>
                  </a:lnTo>
                  <a:lnTo>
                    <a:pt x="152" y="160756"/>
                  </a:lnTo>
                  <a:lnTo>
                    <a:pt x="508" y="160896"/>
                  </a:lnTo>
                  <a:lnTo>
                    <a:pt x="863" y="160756"/>
                  </a:lnTo>
                  <a:lnTo>
                    <a:pt x="1016" y="160401"/>
                  </a:lnTo>
                  <a:close/>
                </a:path>
                <a:path w="1270" h="1280159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34" name="object 3434"/>
            <p:cNvSpPr/>
            <p:nvPr/>
          </p:nvSpPr>
          <p:spPr>
            <a:xfrm>
              <a:off x="11506561" y="881173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5" name="object 3435"/>
            <p:cNvSpPr/>
            <p:nvPr/>
          </p:nvSpPr>
          <p:spPr>
            <a:xfrm>
              <a:off x="11506048" y="8289073"/>
              <a:ext cx="1270" cy="480695"/>
            </a:xfrm>
            <a:custGeom>
              <a:avLst/>
              <a:gdLst/>
              <a:ahLst/>
              <a:cxnLst/>
              <a:rect l="l" t="t" r="r" b="b"/>
              <a:pathLst>
                <a:path w="1270" h="480695">
                  <a:moveTo>
                    <a:pt x="1016" y="480161"/>
                  </a:moveTo>
                  <a:lnTo>
                    <a:pt x="863" y="479806"/>
                  </a:lnTo>
                  <a:lnTo>
                    <a:pt x="508" y="479666"/>
                  </a:lnTo>
                  <a:lnTo>
                    <a:pt x="152" y="479806"/>
                  </a:lnTo>
                  <a:lnTo>
                    <a:pt x="0" y="480161"/>
                  </a:lnTo>
                  <a:lnTo>
                    <a:pt x="152" y="480529"/>
                  </a:lnTo>
                  <a:lnTo>
                    <a:pt x="508" y="480669"/>
                  </a:lnTo>
                  <a:lnTo>
                    <a:pt x="863" y="480529"/>
                  </a:lnTo>
                  <a:lnTo>
                    <a:pt x="1016" y="480161"/>
                  </a:lnTo>
                  <a:close/>
                </a:path>
                <a:path w="1270" h="480695">
                  <a:moveTo>
                    <a:pt x="1016" y="320281"/>
                  </a:moveTo>
                  <a:lnTo>
                    <a:pt x="863" y="319925"/>
                  </a:lnTo>
                  <a:lnTo>
                    <a:pt x="508" y="319773"/>
                  </a:lnTo>
                  <a:lnTo>
                    <a:pt x="152" y="319925"/>
                  </a:lnTo>
                  <a:lnTo>
                    <a:pt x="0" y="320281"/>
                  </a:lnTo>
                  <a:lnTo>
                    <a:pt x="152" y="320636"/>
                  </a:lnTo>
                  <a:lnTo>
                    <a:pt x="508" y="320789"/>
                  </a:lnTo>
                  <a:lnTo>
                    <a:pt x="863" y="320636"/>
                  </a:lnTo>
                  <a:lnTo>
                    <a:pt x="1016" y="320281"/>
                  </a:lnTo>
                  <a:close/>
                </a:path>
                <a:path w="1270" h="480695">
                  <a:moveTo>
                    <a:pt x="1016" y="160388"/>
                  </a:moveTo>
                  <a:lnTo>
                    <a:pt x="863" y="160032"/>
                  </a:lnTo>
                  <a:lnTo>
                    <a:pt x="508" y="159880"/>
                  </a:lnTo>
                  <a:lnTo>
                    <a:pt x="152" y="160032"/>
                  </a:lnTo>
                  <a:lnTo>
                    <a:pt x="0" y="160388"/>
                  </a:lnTo>
                  <a:lnTo>
                    <a:pt x="152" y="160743"/>
                  </a:lnTo>
                  <a:lnTo>
                    <a:pt x="508" y="160896"/>
                  </a:lnTo>
                  <a:lnTo>
                    <a:pt x="863" y="160743"/>
                  </a:lnTo>
                  <a:lnTo>
                    <a:pt x="1016" y="160388"/>
                  </a:lnTo>
                  <a:close/>
                </a:path>
                <a:path w="1270" h="480695">
                  <a:moveTo>
                    <a:pt x="1016" y="495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52" y="139"/>
                  </a:lnTo>
                  <a:lnTo>
                    <a:pt x="0" y="495"/>
                  </a:lnTo>
                  <a:lnTo>
                    <a:pt x="152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16" y="4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36" name="object 3436"/>
            <p:cNvSpPr/>
            <p:nvPr/>
          </p:nvSpPr>
          <p:spPr>
            <a:xfrm>
              <a:off x="11506561" y="817218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7" name="object 3437"/>
            <p:cNvSpPr/>
            <p:nvPr/>
          </p:nvSpPr>
          <p:spPr>
            <a:xfrm>
              <a:off x="11506048" y="7809406"/>
              <a:ext cx="1270" cy="321310"/>
            </a:xfrm>
            <a:custGeom>
              <a:avLst/>
              <a:gdLst/>
              <a:ahLst/>
              <a:cxnLst/>
              <a:rect l="l" t="t" r="r" b="b"/>
              <a:pathLst>
                <a:path w="1270" h="321309">
                  <a:moveTo>
                    <a:pt x="1016" y="320281"/>
                  </a:moveTo>
                  <a:lnTo>
                    <a:pt x="863" y="319925"/>
                  </a:lnTo>
                  <a:lnTo>
                    <a:pt x="508" y="319773"/>
                  </a:lnTo>
                  <a:lnTo>
                    <a:pt x="152" y="319925"/>
                  </a:lnTo>
                  <a:lnTo>
                    <a:pt x="0" y="320281"/>
                  </a:lnTo>
                  <a:lnTo>
                    <a:pt x="152" y="320636"/>
                  </a:lnTo>
                  <a:lnTo>
                    <a:pt x="508" y="320789"/>
                  </a:lnTo>
                  <a:lnTo>
                    <a:pt x="863" y="320636"/>
                  </a:lnTo>
                  <a:lnTo>
                    <a:pt x="1016" y="320281"/>
                  </a:lnTo>
                  <a:close/>
                </a:path>
                <a:path w="1270" h="321309">
                  <a:moveTo>
                    <a:pt x="1016" y="160388"/>
                  </a:moveTo>
                  <a:lnTo>
                    <a:pt x="863" y="160032"/>
                  </a:lnTo>
                  <a:lnTo>
                    <a:pt x="508" y="159880"/>
                  </a:lnTo>
                  <a:lnTo>
                    <a:pt x="152" y="160032"/>
                  </a:lnTo>
                  <a:lnTo>
                    <a:pt x="0" y="160388"/>
                  </a:lnTo>
                  <a:lnTo>
                    <a:pt x="152" y="160743"/>
                  </a:lnTo>
                  <a:lnTo>
                    <a:pt x="508" y="160896"/>
                  </a:lnTo>
                  <a:lnTo>
                    <a:pt x="863" y="160743"/>
                  </a:lnTo>
                  <a:lnTo>
                    <a:pt x="1016" y="160388"/>
                  </a:lnTo>
                  <a:close/>
                </a:path>
                <a:path w="1270" h="321309">
                  <a:moveTo>
                    <a:pt x="1016" y="508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52" y="139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38" name="object 3438"/>
            <p:cNvSpPr/>
            <p:nvPr/>
          </p:nvSpPr>
          <p:spPr>
            <a:xfrm>
              <a:off x="11506561" y="769251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9" name="object 3439"/>
            <p:cNvSpPr/>
            <p:nvPr/>
          </p:nvSpPr>
          <p:spPr>
            <a:xfrm>
              <a:off x="11506048" y="7330756"/>
              <a:ext cx="1270" cy="321310"/>
            </a:xfrm>
            <a:custGeom>
              <a:avLst/>
              <a:gdLst/>
              <a:ahLst/>
              <a:cxnLst/>
              <a:rect l="l" t="t" r="r" b="b"/>
              <a:pathLst>
                <a:path w="1270" h="321309">
                  <a:moveTo>
                    <a:pt x="1016" y="320281"/>
                  </a:moveTo>
                  <a:lnTo>
                    <a:pt x="863" y="319913"/>
                  </a:lnTo>
                  <a:lnTo>
                    <a:pt x="508" y="319773"/>
                  </a:lnTo>
                  <a:lnTo>
                    <a:pt x="152" y="319913"/>
                  </a:lnTo>
                  <a:lnTo>
                    <a:pt x="0" y="320281"/>
                  </a:lnTo>
                  <a:lnTo>
                    <a:pt x="152" y="320636"/>
                  </a:lnTo>
                  <a:lnTo>
                    <a:pt x="508" y="320776"/>
                  </a:lnTo>
                  <a:lnTo>
                    <a:pt x="863" y="320636"/>
                  </a:lnTo>
                  <a:lnTo>
                    <a:pt x="1016" y="320281"/>
                  </a:lnTo>
                  <a:close/>
                </a:path>
                <a:path w="1270" h="321309">
                  <a:moveTo>
                    <a:pt x="1016" y="160388"/>
                  </a:moveTo>
                  <a:lnTo>
                    <a:pt x="863" y="160032"/>
                  </a:lnTo>
                  <a:lnTo>
                    <a:pt x="508" y="159880"/>
                  </a:lnTo>
                  <a:lnTo>
                    <a:pt x="152" y="160032"/>
                  </a:lnTo>
                  <a:lnTo>
                    <a:pt x="0" y="160388"/>
                  </a:lnTo>
                  <a:lnTo>
                    <a:pt x="152" y="160743"/>
                  </a:lnTo>
                  <a:lnTo>
                    <a:pt x="508" y="160896"/>
                  </a:lnTo>
                  <a:lnTo>
                    <a:pt x="863" y="160743"/>
                  </a:lnTo>
                  <a:lnTo>
                    <a:pt x="1016" y="160388"/>
                  </a:lnTo>
                  <a:close/>
                </a:path>
                <a:path w="1270" h="321309">
                  <a:moveTo>
                    <a:pt x="1016" y="495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52" y="139"/>
                  </a:lnTo>
                  <a:lnTo>
                    <a:pt x="0" y="495"/>
                  </a:lnTo>
                  <a:lnTo>
                    <a:pt x="152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16" y="4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40" name="object 3440"/>
            <p:cNvSpPr/>
            <p:nvPr/>
          </p:nvSpPr>
          <p:spPr>
            <a:xfrm>
              <a:off x="11506561" y="721285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1" name="object 3441"/>
            <p:cNvSpPr/>
            <p:nvPr/>
          </p:nvSpPr>
          <p:spPr>
            <a:xfrm>
              <a:off x="11506055" y="71708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42" name="object 3442"/>
            <p:cNvSpPr/>
            <p:nvPr/>
          </p:nvSpPr>
          <p:spPr>
            <a:xfrm>
              <a:off x="11506561" y="705296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3" name="object 3443"/>
            <p:cNvSpPr/>
            <p:nvPr/>
          </p:nvSpPr>
          <p:spPr>
            <a:xfrm>
              <a:off x="11506055" y="701096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44" name="object 3444"/>
            <p:cNvSpPr/>
            <p:nvPr/>
          </p:nvSpPr>
          <p:spPr>
            <a:xfrm>
              <a:off x="11506561" y="6929505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w="0" h="48895">
                  <a:moveTo>
                    <a:pt x="0" y="485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5" name="object 3445"/>
            <p:cNvSpPr/>
            <p:nvPr/>
          </p:nvSpPr>
          <p:spPr>
            <a:xfrm>
              <a:off x="11506561" y="1189110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46" name="object 3446"/>
            <p:cNvSpPr/>
            <p:nvPr/>
          </p:nvSpPr>
          <p:spPr>
            <a:xfrm>
              <a:off x="10927725" y="11891102"/>
              <a:ext cx="579120" cy="165100"/>
            </a:xfrm>
            <a:custGeom>
              <a:avLst/>
              <a:gdLst/>
              <a:ahLst/>
              <a:cxnLst/>
              <a:rect l="l" t="t" r="r" b="b"/>
              <a:pathLst>
                <a:path w="579120" h="165100">
                  <a:moveTo>
                    <a:pt x="578836" y="0"/>
                  </a:moveTo>
                  <a:lnTo>
                    <a:pt x="578836" y="31370"/>
                  </a:lnTo>
                </a:path>
                <a:path w="579120" h="165100">
                  <a:moveTo>
                    <a:pt x="578836" y="65776"/>
                  </a:moveTo>
                  <a:lnTo>
                    <a:pt x="578836" y="99171"/>
                  </a:lnTo>
                </a:path>
                <a:path w="579120" h="165100">
                  <a:moveTo>
                    <a:pt x="578836" y="132565"/>
                  </a:moveTo>
                  <a:lnTo>
                    <a:pt x="578836" y="164948"/>
                  </a:lnTo>
                </a:path>
                <a:path w="579120" h="165100">
                  <a:moveTo>
                    <a:pt x="0" y="164948"/>
                  </a:moveTo>
                  <a:lnTo>
                    <a:pt x="0" y="11637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7" name="object 3447"/>
            <p:cNvSpPr/>
            <p:nvPr/>
          </p:nvSpPr>
          <p:spPr>
            <a:xfrm>
              <a:off x="10927219" y="1196548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48" name="object 3448"/>
            <p:cNvSpPr/>
            <p:nvPr/>
          </p:nvSpPr>
          <p:spPr>
            <a:xfrm>
              <a:off x="10927725" y="11847588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9" name="object 3449"/>
            <p:cNvSpPr/>
            <p:nvPr/>
          </p:nvSpPr>
          <p:spPr>
            <a:xfrm>
              <a:off x="10927219" y="11805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50" name="object 3450"/>
            <p:cNvSpPr/>
            <p:nvPr/>
          </p:nvSpPr>
          <p:spPr>
            <a:xfrm>
              <a:off x="10927725" y="1168871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1" name="object 3451"/>
            <p:cNvSpPr/>
            <p:nvPr/>
          </p:nvSpPr>
          <p:spPr>
            <a:xfrm>
              <a:off x="10927219" y="116457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52" name="object 3452"/>
            <p:cNvSpPr/>
            <p:nvPr/>
          </p:nvSpPr>
          <p:spPr>
            <a:xfrm>
              <a:off x="10927725" y="1152882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3" name="object 3453"/>
            <p:cNvSpPr/>
            <p:nvPr/>
          </p:nvSpPr>
          <p:spPr>
            <a:xfrm>
              <a:off x="10927219" y="114858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54" name="object 3454"/>
            <p:cNvSpPr/>
            <p:nvPr/>
          </p:nvSpPr>
          <p:spPr>
            <a:xfrm>
              <a:off x="10927725" y="1136893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5" name="object 3455"/>
            <p:cNvSpPr/>
            <p:nvPr/>
          </p:nvSpPr>
          <p:spPr>
            <a:xfrm>
              <a:off x="10927219" y="113259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56" name="object 3456"/>
            <p:cNvSpPr/>
            <p:nvPr/>
          </p:nvSpPr>
          <p:spPr>
            <a:xfrm>
              <a:off x="10927725" y="1120904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7" name="object 3457"/>
            <p:cNvSpPr/>
            <p:nvPr/>
          </p:nvSpPr>
          <p:spPr>
            <a:xfrm>
              <a:off x="10927207" y="10846269"/>
              <a:ext cx="1270" cy="321310"/>
            </a:xfrm>
            <a:custGeom>
              <a:avLst/>
              <a:gdLst/>
              <a:ahLst/>
              <a:cxnLst/>
              <a:rect l="l" t="t" r="r" b="b"/>
              <a:pathLst>
                <a:path w="1270" h="321309">
                  <a:moveTo>
                    <a:pt x="1016" y="320281"/>
                  </a:moveTo>
                  <a:lnTo>
                    <a:pt x="863" y="319925"/>
                  </a:lnTo>
                  <a:lnTo>
                    <a:pt x="508" y="319773"/>
                  </a:lnTo>
                  <a:lnTo>
                    <a:pt x="152" y="319925"/>
                  </a:lnTo>
                  <a:lnTo>
                    <a:pt x="0" y="320281"/>
                  </a:lnTo>
                  <a:lnTo>
                    <a:pt x="152" y="320636"/>
                  </a:lnTo>
                  <a:lnTo>
                    <a:pt x="508" y="320789"/>
                  </a:lnTo>
                  <a:lnTo>
                    <a:pt x="863" y="320636"/>
                  </a:lnTo>
                  <a:lnTo>
                    <a:pt x="1016" y="320281"/>
                  </a:lnTo>
                  <a:close/>
                </a:path>
                <a:path w="1270" h="321309">
                  <a:moveTo>
                    <a:pt x="1016" y="160388"/>
                  </a:moveTo>
                  <a:lnTo>
                    <a:pt x="863" y="160032"/>
                  </a:lnTo>
                  <a:lnTo>
                    <a:pt x="508" y="159893"/>
                  </a:lnTo>
                  <a:lnTo>
                    <a:pt x="152" y="160032"/>
                  </a:lnTo>
                  <a:lnTo>
                    <a:pt x="0" y="160388"/>
                  </a:lnTo>
                  <a:lnTo>
                    <a:pt x="152" y="160756"/>
                  </a:lnTo>
                  <a:lnTo>
                    <a:pt x="508" y="160896"/>
                  </a:lnTo>
                  <a:lnTo>
                    <a:pt x="863" y="160756"/>
                  </a:lnTo>
                  <a:lnTo>
                    <a:pt x="1016" y="160388"/>
                  </a:lnTo>
                  <a:close/>
                </a:path>
                <a:path w="1270" h="321309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58" name="object 3458"/>
            <p:cNvSpPr/>
            <p:nvPr/>
          </p:nvSpPr>
          <p:spPr>
            <a:xfrm>
              <a:off x="10927725" y="1072938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9" name="object 3459"/>
            <p:cNvSpPr/>
            <p:nvPr/>
          </p:nvSpPr>
          <p:spPr>
            <a:xfrm>
              <a:off x="10927207" y="7809406"/>
              <a:ext cx="1270" cy="2878455"/>
            </a:xfrm>
            <a:custGeom>
              <a:avLst/>
              <a:gdLst/>
              <a:ahLst/>
              <a:cxnLst/>
              <a:rect l="l" t="t" r="r" b="b"/>
              <a:pathLst>
                <a:path w="1270" h="2878454">
                  <a:moveTo>
                    <a:pt x="1016" y="2877477"/>
                  </a:moveTo>
                  <a:lnTo>
                    <a:pt x="863" y="2877121"/>
                  </a:lnTo>
                  <a:lnTo>
                    <a:pt x="508" y="2876969"/>
                  </a:lnTo>
                  <a:lnTo>
                    <a:pt x="152" y="2877121"/>
                  </a:lnTo>
                  <a:lnTo>
                    <a:pt x="0" y="2877477"/>
                  </a:lnTo>
                  <a:lnTo>
                    <a:pt x="152" y="2877832"/>
                  </a:lnTo>
                  <a:lnTo>
                    <a:pt x="508" y="2877985"/>
                  </a:lnTo>
                  <a:lnTo>
                    <a:pt x="863" y="2877832"/>
                  </a:lnTo>
                  <a:lnTo>
                    <a:pt x="1016" y="2877477"/>
                  </a:lnTo>
                  <a:close/>
                </a:path>
                <a:path w="1270" h="2878454">
                  <a:moveTo>
                    <a:pt x="1016" y="2717596"/>
                  </a:moveTo>
                  <a:lnTo>
                    <a:pt x="863" y="2717228"/>
                  </a:lnTo>
                  <a:lnTo>
                    <a:pt x="508" y="2717088"/>
                  </a:lnTo>
                  <a:lnTo>
                    <a:pt x="152" y="2717228"/>
                  </a:lnTo>
                  <a:lnTo>
                    <a:pt x="0" y="2717596"/>
                  </a:lnTo>
                  <a:lnTo>
                    <a:pt x="152" y="2717952"/>
                  </a:lnTo>
                  <a:lnTo>
                    <a:pt x="508" y="2718092"/>
                  </a:lnTo>
                  <a:lnTo>
                    <a:pt x="863" y="2717952"/>
                  </a:lnTo>
                  <a:lnTo>
                    <a:pt x="1016" y="2717596"/>
                  </a:lnTo>
                  <a:close/>
                </a:path>
                <a:path w="1270" h="2878454">
                  <a:moveTo>
                    <a:pt x="1016" y="2557703"/>
                  </a:moveTo>
                  <a:lnTo>
                    <a:pt x="863" y="2557348"/>
                  </a:lnTo>
                  <a:lnTo>
                    <a:pt x="508" y="2557195"/>
                  </a:lnTo>
                  <a:lnTo>
                    <a:pt x="152" y="2557348"/>
                  </a:lnTo>
                  <a:lnTo>
                    <a:pt x="0" y="2557703"/>
                  </a:lnTo>
                  <a:lnTo>
                    <a:pt x="152" y="2558059"/>
                  </a:lnTo>
                  <a:lnTo>
                    <a:pt x="508" y="2558211"/>
                  </a:lnTo>
                  <a:lnTo>
                    <a:pt x="863" y="2558059"/>
                  </a:lnTo>
                  <a:lnTo>
                    <a:pt x="1016" y="2557703"/>
                  </a:lnTo>
                  <a:close/>
                </a:path>
                <a:path w="1270" h="2878454">
                  <a:moveTo>
                    <a:pt x="1016" y="2398826"/>
                  </a:moveTo>
                  <a:lnTo>
                    <a:pt x="863" y="2398471"/>
                  </a:lnTo>
                  <a:lnTo>
                    <a:pt x="508" y="2398318"/>
                  </a:lnTo>
                  <a:lnTo>
                    <a:pt x="152" y="2398471"/>
                  </a:lnTo>
                  <a:lnTo>
                    <a:pt x="0" y="2398826"/>
                  </a:lnTo>
                  <a:lnTo>
                    <a:pt x="152" y="2399182"/>
                  </a:lnTo>
                  <a:lnTo>
                    <a:pt x="508" y="2399334"/>
                  </a:lnTo>
                  <a:lnTo>
                    <a:pt x="863" y="2399182"/>
                  </a:lnTo>
                  <a:lnTo>
                    <a:pt x="1016" y="2398826"/>
                  </a:lnTo>
                  <a:close/>
                </a:path>
                <a:path w="1270" h="2878454">
                  <a:moveTo>
                    <a:pt x="1016" y="2238933"/>
                  </a:moveTo>
                  <a:lnTo>
                    <a:pt x="863" y="2238578"/>
                  </a:lnTo>
                  <a:lnTo>
                    <a:pt x="508" y="2238438"/>
                  </a:lnTo>
                  <a:lnTo>
                    <a:pt x="152" y="2238578"/>
                  </a:lnTo>
                  <a:lnTo>
                    <a:pt x="0" y="2238933"/>
                  </a:lnTo>
                  <a:lnTo>
                    <a:pt x="152" y="2239302"/>
                  </a:lnTo>
                  <a:lnTo>
                    <a:pt x="508" y="2239441"/>
                  </a:lnTo>
                  <a:lnTo>
                    <a:pt x="863" y="2239302"/>
                  </a:lnTo>
                  <a:lnTo>
                    <a:pt x="1016" y="2238933"/>
                  </a:lnTo>
                  <a:close/>
                </a:path>
                <a:path w="1270" h="2878454">
                  <a:moveTo>
                    <a:pt x="1016" y="2079053"/>
                  </a:moveTo>
                  <a:lnTo>
                    <a:pt x="863" y="2078697"/>
                  </a:lnTo>
                  <a:lnTo>
                    <a:pt x="508" y="2078545"/>
                  </a:lnTo>
                  <a:lnTo>
                    <a:pt x="152" y="2078697"/>
                  </a:lnTo>
                  <a:lnTo>
                    <a:pt x="0" y="2079053"/>
                  </a:lnTo>
                  <a:lnTo>
                    <a:pt x="152" y="2079409"/>
                  </a:lnTo>
                  <a:lnTo>
                    <a:pt x="508" y="2079561"/>
                  </a:lnTo>
                  <a:lnTo>
                    <a:pt x="863" y="2079409"/>
                  </a:lnTo>
                  <a:lnTo>
                    <a:pt x="1016" y="2079053"/>
                  </a:lnTo>
                  <a:close/>
                </a:path>
                <a:path w="1270" h="2878454">
                  <a:moveTo>
                    <a:pt x="1016" y="1919160"/>
                  </a:moveTo>
                  <a:lnTo>
                    <a:pt x="863" y="1918804"/>
                  </a:lnTo>
                  <a:lnTo>
                    <a:pt x="508" y="1918652"/>
                  </a:lnTo>
                  <a:lnTo>
                    <a:pt x="152" y="1918804"/>
                  </a:lnTo>
                  <a:lnTo>
                    <a:pt x="0" y="1919160"/>
                  </a:lnTo>
                  <a:lnTo>
                    <a:pt x="152" y="1919516"/>
                  </a:lnTo>
                  <a:lnTo>
                    <a:pt x="508" y="1919668"/>
                  </a:lnTo>
                  <a:lnTo>
                    <a:pt x="863" y="1919516"/>
                  </a:lnTo>
                  <a:lnTo>
                    <a:pt x="1016" y="1919160"/>
                  </a:lnTo>
                  <a:close/>
                </a:path>
                <a:path w="1270" h="2878454">
                  <a:moveTo>
                    <a:pt x="1016" y="1759280"/>
                  </a:moveTo>
                  <a:lnTo>
                    <a:pt x="863" y="1758911"/>
                  </a:lnTo>
                  <a:lnTo>
                    <a:pt x="508" y="1758772"/>
                  </a:lnTo>
                  <a:lnTo>
                    <a:pt x="152" y="1758911"/>
                  </a:lnTo>
                  <a:lnTo>
                    <a:pt x="0" y="1759280"/>
                  </a:lnTo>
                  <a:lnTo>
                    <a:pt x="152" y="1759635"/>
                  </a:lnTo>
                  <a:lnTo>
                    <a:pt x="508" y="1759775"/>
                  </a:lnTo>
                  <a:lnTo>
                    <a:pt x="863" y="1759635"/>
                  </a:lnTo>
                  <a:lnTo>
                    <a:pt x="1016" y="1759280"/>
                  </a:lnTo>
                  <a:close/>
                </a:path>
                <a:path w="1270" h="2878454">
                  <a:moveTo>
                    <a:pt x="1016" y="1599387"/>
                  </a:moveTo>
                  <a:lnTo>
                    <a:pt x="863" y="1599031"/>
                  </a:lnTo>
                  <a:lnTo>
                    <a:pt x="508" y="1598879"/>
                  </a:lnTo>
                  <a:lnTo>
                    <a:pt x="152" y="1599031"/>
                  </a:lnTo>
                  <a:lnTo>
                    <a:pt x="0" y="1599387"/>
                  </a:lnTo>
                  <a:lnTo>
                    <a:pt x="152" y="1599742"/>
                  </a:lnTo>
                  <a:lnTo>
                    <a:pt x="508" y="1599895"/>
                  </a:lnTo>
                  <a:lnTo>
                    <a:pt x="863" y="1599742"/>
                  </a:lnTo>
                  <a:lnTo>
                    <a:pt x="1016" y="1599387"/>
                  </a:lnTo>
                  <a:close/>
                </a:path>
                <a:path w="1270" h="2878454">
                  <a:moveTo>
                    <a:pt x="1016" y="1439494"/>
                  </a:moveTo>
                  <a:lnTo>
                    <a:pt x="863" y="1439138"/>
                  </a:lnTo>
                  <a:lnTo>
                    <a:pt x="508" y="1438986"/>
                  </a:lnTo>
                  <a:lnTo>
                    <a:pt x="152" y="1439138"/>
                  </a:lnTo>
                  <a:lnTo>
                    <a:pt x="0" y="1439494"/>
                  </a:lnTo>
                  <a:lnTo>
                    <a:pt x="152" y="1439849"/>
                  </a:lnTo>
                  <a:lnTo>
                    <a:pt x="508" y="1440002"/>
                  </a:lnTo>
                  <a:lnTo>
                    <a:pt x="863" y="1439849"/>
                  </a:lnTo>
                  <a:lnTo>
                    <a:pt x="1016" y="1439494"/>
                  </a:lnTo>
                  <a:close/>
                </a:path>
                <a:path w="1270" h="2878454">
                  <a:moveTo>
                    <a:pt x="1016" y="1279613"/>
                  </a:moveTo>
                  <a:lnTo>
                    <a:pt x="863" y="1279245"/>
                  </a:lnTo>
                  <a:lnTo>
                    <a:pt x="508" y="1279105"/>
                  </a:lnTo>
                  <a:lnTo>
                    <a:pt x="152" y="1279245"/>
                  </a:lnTo>
                  <a:lnTo>
                    <a:pt x="0" y="1279613"/>
                  </a:lnTo>
                  <a:lnTo>
                    <a:pt x="152" y="1279969"/>
                  </a:lnTo>
                  <a:lnTo>
                    <a:pt x="508" y="1280109"/>
                  </a:lnTo>
                  <a:lnTo>
                    <a:pt x="863" y="1279969"/>
                  </a:lnTo>
                  <a:lnTo>
                    <a:pt x="1016" y="1279613"/>
                  </a:lnTo>
                  <a:close/>
                </a:path>
                <a:path w="1270" h="2878454">
                  <a:moveTo>
                    <a:pt x="1016" y="1119720"/>
                  </a:moveTo>
                  <a:lnTo>
                    <a:pt x="863" y="1119365"/>
                  </a:lnTo>
                  <a:lnTo>
                    <a:pt x="508" y="1119212"/>
                  </a:lnTo>
                  <a:lnTo>
                    <a:pt x="152" y="1119365"/>
                  </a:lnTo>
                  <a:lnTo>
                    <a:pt x="0" y="1119720"/>
                  </a:lnTo>
                  <a:lnTo>
                    <a:pt x="152" y="1120076"/>
                  </a:lnTo>
                  <a:lnTo>
                    <a:pt x="508" y="1120228"/>
                  </a:lnTo>
                  <a:lnTo>
                    <a:pt x="863" y="1120076"/>
                  </a:lnTo>
                  <a:lnTo>
                    <a:pt x="1016" y="1119720"/>
                  </a:lnTo>
                  <a:close/>
                </a:path>
                <a:path w="1270" h="2878454">
                  <a:moveTo>
                    <a:pt x="1016" y="959827"/>
                  </a:moveTo>
                  <a:lnTo>
                    <a:pt x="863" y="959472"/>
                  </a:lnTo>
                  <a:lnTo>
                    <a:pt x="508" y="959332"/>
                  </a:lnTo>
                  <a:lnTo>
                    <a:pt x="152" y="959472"/>
                  </a:lnTo>
                  <a:lnTo>
                    <a:pt x="0" y="959827"/>
                  </a:lnTo>
                  <a:lnTo>
                    <a:pt x="152" y="960196"/>
                  </a:lnTo>
                  <a:lnTo>
                    <a:pt x="508" y="960335"/>
                  </a:lnTo>
                  <a:lnTo>
                    <a:pt x="863" y="960196"/>
                  </a:lnTo>
                  <a:lnTo>
                    <a:pt x="1016" y="959827"/>
                  </a:lnTo>
                  <a:close/>
                </a:path>
                <a:path w="1270" h="2878454">
                  <a:moveTo>
                    <a:pt x="1016" y="799947"/>
                  </a:moveTo>
                  <a:lnTo>
                    <a:pt x="863" y="799592"/>
                  </a:lnTo>
                  <a:lnTo>
                    <a:pt x="508" y="799439"/>
                  </a:lnTo>
                  <a:lnTo>
                    <a:pt x="152" y="799592"/>
                  </a:lnTo>
                  <a:lnTo>
                    <a:pt x="0" y="799947"/>
                  </a:lnTo>
                  <a:lnTo>
                    <a:pt x="152" y="800303"/>
                  </a:lnTo>
                  <a:lnTo>
                    <a:pt x="508" y="800455"/>
                  </a:lnTo>
                  <a:lnTo>
                    <a:pt x="863" y="800303"/>
                  </a:lnTo>
                  <a:lnTo>
                    <a:pt x="1016" y="799947"/>
                  </a:lnTo>
                  <a:close/>
                </a:path>
                <a:path w="1270" h="2878454">
                  <a:moveTo>
                    <a:pt x="1016" y="640054"/>
                  </a:moveTo>
                  <a:lnTo>
                    <a:pt x="863" y="639699"/>
                  </a:lnTo>
                  <a:lnTo>
                    <a:pt x="508" y="639546"/>
                  </a:lnTo>
                  <a:lnTo>
                    <a:pt x="152" y="639699"/>
                  </a:lnTo>
                  <a:lnTo>
                    <a:pt x="0" y="640054"/>
                  </a:lnTo>
                  <a:lnTo>
                    <a:pt x="152" y="640410"/>
                  </a:lnTo>
                  <a:lnTo>
                    <a:pt x="508" y="640562"/>
                  </a:lnTo>
                  <a:lnTo>
                    <a:pt x="863" y="640410"/>
                  </a:lnTo>
                  <a:lnTo>
                    <a:pt x="1016" y="640054"/>
                  </a:lnTo>
                  <a:close/>
                </a:path>
                <a:path w="1270" h="2878454">
                  <a:moveTo>
                    <a:pt x="1016" y="480161"/>
                  </a:moveTo>
                  <a:lnTo>
                    <a:pt x="863" y="479806"/>
                  </a:lnTo>
                  <a:lnTo>
                    <a:pt x="508" y="479666"/>
                  </a:lnTo>
                  <a:lnTo>
                    <a:pt x="152" y="479806"/>
                  </a:lnTo>
                  <a:lnTo>
                    <a:pt x="0" y="480161"/>
                  </a:lnTo>
                  <a:lnTo>
                    <a:pt x="152" y="480529"/>
                  </a:lnTo>
                  <a:lnTo>
                    <a:pt x="508" y="480669"/>
                  </a:lnTo>
                  <a:lnTo>
                    <a:pt x="863" y="480529"/>
                  </a:lnTo>
                  <a:lnTo>
                    <a:pt x="1016" y="480161"/>
                  </a:lnTo>
                  <a:close/>
                </a:path>
                <a:path w="1270" h="2878454">
                  <a:moveTo>
                    <a:pt x="1016" y="320281"/>
                  </a:moveTo>
                  <a:lnTo>
                    <a:pt x="863" y="319925"/>
                  </a:lnTo>
                  <a:lnTo>
                    <a:pt x="508" y="319773"/>
                  </a:lnTo>
                  <a:lnTo>
                    <a:pt x="152" y="319925"/>
                  </a:lnTo>
                  <a:lnTo>
                    <a:pt x="0" y="320281"/>
                  </a:lnTo>
                  <a:lnTo>
                    <a:pt x="152" y="320636"/>
                  </a:lnTo>
                  <a:lnTo>
                    <a:pt x="508" y="320789"/>
                  </a:lnTo>
                  <a:lnTo>
                    <a:pt x="863" y="320636"/>
                  </a:lnTo>
                  <a:lnTo>
                    <a:pt x="1016" y="320281"/>
                  </a:lnTo>
                  <a:close/>
                </a:path>
                <a:path w="1270" h="2878454">
                  <a:moveTo>
                    <a:pt x="1016" y="160388"/>
                  </a:moveTo>
                  <a:lnTo>
                    <a:pt x="863" y="160032"/>
                  </a:lnTo>
                  <a:lnTo>
                    <a:pt x="508" y="159880"/>
                  </a:lnTo>
                  <a:lnTo>
                    <a:pt x="152" y="160032"/>
                  </a:lnTo>
                  <a:lnTo>
                    <a:pt x="0" y="160388"/>
                  </a:lnTo>
                  <a:lnTo>
                    <a:pt x="152" y="160743"/>
                  </a:lnTo>
                  <a:lnTo>
                    <a:pt x="508" y="160896"/>
                  </a:lnTo>
                  <a:lnTo>
                    <a:pt x="863" y="160743"/>
                  </a:lnTo>
                  <a:lnTo>
                    <a:pt x="1016" y="160388"/>
                  </a:lnTo>
                  <a:close/>
                </a:path>
                <a:path w="1270" h="2878454">
                  <a:moveTo>
                    <a:pt x="1016" y="508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52" y="139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60" name="object 3460"/>
            <p:cNvSpPr/>
            <p:nvPr/>
          </p:nvSpPr>
          <p:spPr>
            <a:xfrm>
              <a:off x="10927725" y="769251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1" name="object 3461"/>
            <p:cNvSpPr/>
            <p:nvPr/>
          </p:nvSpPr>
          <p:spPr>
            <a:xfrm>
              <a:off x="10927207" y="7330756"/>
              <a:ext cx="1270" cy="321310"/>
            </a:xfrm>
            <a:custGeom>
              <a:avLst/>
              <a:gdLst/>
              <a:ahLst/>
              <a:cxnLst/>
              <a:rect l="l" t="t" r="r" b="b"/>
              <a:pathLst>
                <a:path w="1270" h="321309">
                  <a:moveTo>
                    <a:pt x="1016" y="320281"/>
                  </a:moveTo>
                  <a:lnTo>
                    <a:pt x="863" y="319913"/>
                  </a:lnTo>
                  <a:lnTo>
                    <a:pt x="508" y="319773"/>
                  </a:lnTo>
                  <a:lnTo>
                    <a:pt x="152" y="319913"/>
                  </a:lnTo>
                  <a:lnTo>
                    <a:pt x="0" y="320281"/>
                  </a:lnTo>
                  <a:lnTo>
                    <a:pt x="152" y="320636"/>
                  </a:lnTo>
                  <a:lnTo>
                    <a:pt x="508" y="320776"/>
                  </a:lnTo>
                  <a:lnTo>
                    <a:pt x="863" y="320636"/>
                  </a:lnTo>
                  <a:lnTo>
                    <a:pt x="1016" y="320281"/>
                  </a:lnTo>
                  <a:close/>
                </a:path>
                <a:path w="1270" h="321309">
                  <a:moveTo>
                    <a:pt x="1016" y="160388"/>
                  </a:moveTo>
                  <a:lnTo>
                    <a:pt x="863" y="160032"/>
                  </a:lnTo>
                  <a:lnTo>
                    <a:pt x="508" y="159880"/>
                  </a:lnTo>
                  <a:lnTo>
                    <a:pt x="152" y="160032"/>
                  </a:lnTo>
                  <a:lnTo>
                    <a:pt x="0" y="160388"/>
                  </a:lnTo>
                  <a:lnTo>
                    <a:pt x="152" y="160743"/>
                  </a:lnTo>
                  <a:lnTo>
                    <a:pt x="508" y="160896"/>
                  </a:lnTo>
                  <a:lnTo>
                    <a:pt x="863" y="160743"/>
                  </a:lnTo>
                  <a:lnTo>
                    <a:pt x="1016" y="160388"/>
                  </a:lnTo>
                  <a:close/>
                </a:path>
                <a:path w="1270" h="321309">
                  <a:moveTo>
                    <a:pt x="1016" y="495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52" y="139"/>
                  </a:lnTo>
                  <a:lnTo>
                    <a:pt x="0" y="495"/>
                  </a:lnTo>
                  <a:lnTo>
                    <a:pt x="152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16" y="4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62" name="object 3462"/>
            <p:cNvSpPr/>
            <p:nvPr/>
          </p:nvSpPr>
          <p:spPr>
            <a:xfrm>
              <a:off x="10927725" y="721285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3" name="object 3463"/>
            <p:cNvSpPr/>
            <p:nvPr/>
          </p:nvSpPr>
          <p:spPr>
            <a:xfrm>
              <a:off x="10927219" y="71708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64" name="object 3464"/>
            <p:cNvSpPr/>
            <p:nvPr/>
          </p:nvSpPr>
          <p:spPr>
            <a:xfrm>
              <a:off x="10927725" y="705296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5" name="object 3465"/>
            <p:cNvSpPr/>
            <p:nvPr/>
          </p:nvSpPr>
          <p:spPr>
            <a:xfrm>
              <a:off x="10927219" y="701096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66" name="object 3466"/>
            <p:cNvSpPr/>
            <p:nvPr/>
          </p:nvSpPr>
          <p:spPr>
            <a:xfrm>
              <a:off x="10927725" y="6929505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w="0" h="48895">
                  <a:moveTo>
                    <a:pt x="0" y="485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7" name="object 3467"/>
            <p:cNvSpPr/>
            <p:nvPr/>
          </p:nvSpPr>
          <p:spPr>
            <a:xfrm>
              <a:off x="10927725" y="1189110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68" name="object 3468"/>
            <p:cNvSpPr/>
            <p:nvPr/>
          </p:nvSpPr>
          <p:spPr>
            <a:xfrm>
              <a:off x="10348889" y="11891102"/>
              <a:ext cx="579120" cy="165100"/>
            </a:xfrm>
            <a:custGeom>
              <a:avLst/>
              <a:gdLst/>
              <a:ahLst/>
              <a:cxnLst/>
              <a:rect l="l" t="t" r="r" b="b"/>
              <a:pathLst>
                <a:path w="579120" h="165100">
                  <a:moveTo>
                    <a:pt x="578836" y="0"/>
                  </a:moveTo>
                  <a:lnTo>
                    <a:pt x="578836" y="31370"/>
                  </a:lnTo>
                </a:path>
                <a:path w="579120" h="165100">
                  <a:moveTo>
                    <a:pt x="578836" y="65776"/>
                  </a:moveTo>
                  <a:lnTo>
                    <a:pt x="578836" y="99171"/>
                  </a:lnTo>
                </a:path>
                <a:path w="579120" h="165100">
                  <a:moveTo>
                    <a:pt x="578836" y="132565"/>
                  </a:moveTo>
                  <a:lnTo>
                    <a:pt x="578836" y="164948"/>
                  </a:lnTo>
                </a:path>
                <a:path w="579120" h="165100">
                  <a:moveTo>
                    <a:pt x="0" y="164948"/>
                  </a:moveTo>
                  <a:lnTo>
                    <a:pt x="0" y="11637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9" name="object 3469"/>
            <p:cNvSpPr/>
            <p:nvPr/>
          </p:nvSpPr>
          <p:spPr>
            <a:xfrm>
              <a:off x="10348383" y="1196548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70" name="object 3470"/>
            <p:cNvSpPr/>
            <p:nvPr/>
          </p:nvSpPr>
          <p:spPr>
            <a:xfrm>
              <a:off x="10348889" y="11847588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1" name="object 3471"/>
            <p:cNvSpPr/>
            <p:nvPr/>
          </p:nvSpPr>
          <p:spPr>
            <a:xfrm>
              <a:off x="10348383" y="11805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72" name="object 3472"/>
            <p:cNvSpPr/>
            <p:nvPr/>
          </p:nvSpPr>
          <p:spPr>
            <a:xfrm>
              <a:off x="10348889" y="1168871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3" name="object 3473"/>
            <p:cNvSpPr/>
            <p:nvPr/>
          </p:nvSpPr>
          <p:spPr>
            <a:xfrm>
              <a:off x="10348383" y="116457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74" name="object 3474"/>
            <p:cNvSpPr/>
            <p:nvPr/>
          </p:nvSpPr>
          <p:spPr>
            <a:xfrm>
              <a:off x="10348889" y="1152882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5" name="object 3475"/>
            <p:cNvSpPr/>
            <p:nvPr/>
          </p:nvSpPr>
          <p:spPr>
            <a:xfrm>
              <a:off x="10348383" y="114858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76" name="object 3476"/>
            <p:cNvSpPr/>
            <p:nvPr/>
          </p:nvSpPr>
          <p:spPr>
            <a:xfrm>
              <a:off x="10348889" y="1136893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7" name="object 3477"/>
            <p:cNvSpPr/>
            <p:nvPr/>
          </p:nvSpPr>
          <p:spPr>
            <a:xfrm>
              <a:off x="10348383" y="113259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78" name="object 3478"/>
            <p:cNvSpPr/>
            <p:nvPr/>
          </p:nvSpPr>
          <p:spPr>
            <a:xfrm>
              <a:off x="10348889" y="1120904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9" name="object 3479"/>
            <p:cNvSpPr/>
            <p:nvPr/>
          </p:nvSpPr>
          <p:spPr>
            <a:xfrm>
              <a:off x="10348379" y="10846269"/>
              <a:ext cx="1270" cy="321310"/>
            </a:xfrm>
            <a:custGeom>
              <a:avLst/>
              <a:gdLst/>
              <a:ahLst/>
              <a:cxnLst/>
              <a:rect l="l" t="t" r="r" b="b"/>
              <a:pathLst>
                <a:path w="1270" h="321309">
                  <a:moveTo>
                    <a:pt x="1003" y="320281"/>
                  </a:moveTo>
                  <a:lnTo>
                    <a:pt x="863" y="319925"/>
                  </a:lnTo>
                  <a:lnTo>
                    <a:pt x="508" y="319773"/>
                  </a:lnTo>
                  <a:lnTo>
                    <a:pt x="139" y="319925"/>
                  </a:lnTo>
                  <a:lnTo>
                    <a:pt x="0" y="320281"/>
                  </a:lnTo>
                  <a:lnTo>
                    <a:pt x="139" y="320636"/>
                  </a:lnTo>
                  <a:lnTo>
                    <a:pt x="508" y="320789"/>
                  </a:lnTo>
                  <a:lnTo>
                    <a:pt x="863" y="320636"/>
                  </a:lnTo>
                  <a:lnTo>
                    <a:pt x="1003" y="320281"/>
                  </a:lnTo>
                  <a:close/>
                </a:path>
                <a:path w="1270" h="321309">
                  <a:moveTo>
                    <a:pt x="1003" y="160388"/>
                  </a:moveTo>
                  <a:lnTo>
                    <a:pt x="863" y="160032"/>
                  </a:lnTo>
                  <a:lnTo>
                    <a:pt x="508" y="159893"/>
                  </a:lnTo>
                  <a:lnTo>
                    <a:pt x="139" y="160032"/>
                  </a:lnTo>
                  <a:lnTo>
                    <a:pt x="0" y="160388"/>
                  </a:lnTo>
                  <a:lnTo>
                    <a:pt x="139" y="160756"/>
                  </a:lnTo>
                  <a:lnTo>
                    <a:pt x="508" y="160896"/>
                  </a:lnTo>
                  <a:lnTo>
                    <a:pt x="863" y="160756"/>
                  </a:lnTo>
                  <a:lnTo>
                    <a:pt x="1003" y="160388"/>
                  </a:lnTo>
                  <a:close/>
                </a:path>
                <a:path w="1270" h="321309">
                  <a:moveTo>
                    <a:pt x="1003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39" y="152"/>
                  </a:lnTo>
                  <a:lnTo>
                    <a:pt x="0" y="508"/>
                  </a:lnTo>
                  <a:lnTo>
                    <a:pt x="139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03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80" name="object 3480"/>
            <p:cNvSpPr/>
            <p:nvPr/>
          </p:nvSpPr>
          <p:spPr>
            <a:xfrm>
              <a:off x="10348889" y="1072938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1" name="object 3481"/>
            <p:cNvSpPr/>
            <p:nvPr/>
          </p:nvSpPr>
          <p:spPr>
            <a:xfrm>
              <a:off x="10348379" y="10366602"/>
              <a:ext cx="1270" cy="321310"/>
            </a:xfrm>
            <a:custGeom>
              <a:avLst/>
              <a:gdLst/>
              <a:ahLst/>
              <a:cxnLst/>
              <a:rect l="l" t="t" r="r" b="b"/>
              <a:pathLst>
                <a:path w="1270" h="321309">
                  <a:moveTo>
                    <a:pt x="1003" y="320281"/>
                  </a:moveTo>
                  <a:lnTo>
                    <a:pt x="863" y="319925"/>
                  </a:lnTo>
                  <a:lnTo>
                    <a:pt x="508" y="319773"/>
                  </a:lnTo>
                  <a:lnTo>
                    <a:pt x="139" y="319925"/>
                  </a:lnTo>
                  <a:lnTo>
                    <a:pt x="0" y="320281"/>
                  </a:lnTo>
                  <a:lnTo>
                    <a:pt x="139" y="320636"/>
                  </a:lnTo>
                  <a:lnTo>
                    <a:pt x="508" y="320789"/>
                  </a:lnTo>
                  <a:lnTo>
                    <a:pt x="863" y="320636"/>
                  </a:lnTo>
                  <a:lnTo>
                    <a:pt x="1003" y="320281"/>
                  </a:lnTo>
                  <a:close/>
                </a:path>
                <a:path w="1270" h="321309">
                  <a:moveTo>
                    <a:pt x="1003" y="160401"/>
                  </a:moveTo>
                  <a:lnTo>
                    <a:pt x="863" y="160032"/>
                  </a:lnTo>
                  <a:lnTo>
                    <a:pt x="508" y="159893"/>
                  </a:lnTo>
                  <a:lnTo>
                    <a:pt x="139" y="160032"/>
                  </a:lnTo>
                  <a:lnTo>
                    <a:pt x="0" y="160401"/>
                  </a:lnTo>
                  <a:lnTo>
                    <a:pt x="139" y="160756"/>
                  </a:lnTo>
                  <a:lnTo>
                    <a:pt x="508" y="160896"/>
                  </a:lnTo>
                  <a:lnTo>
                    <a:pt x="863" y="160756"/>
                  </a:lnTo>
                  <a:lnTo>
                    <a:pt x="1003" y="160401"/>
                  </a:lnTo>
                  <a:close/>
                </a:path>
                <a:path w="1270" h="321309">
                  <a:moveTo>
                    <a:pt x="1003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39" y="152"/>
                  </a:lnTo>
                  <a:lnTo>
                    <a:pt x="0" y="508"/>
                  </a:lnTo>
                  <a:lnTo>
                    <a:pt x="139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03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82" name="object 3482"/>
            <p:cNvSpPr/>
            <p:nvPr/>
          </p:nvSpPr>
          <p:spPr>
            <a:xfrm>
              <a:off x="10348889" y="1024971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3" name="object 3483"/>
            <p:cNvSpPr/>
            <p:nvPr/>
          </p:nvSpPr>
          <p:spPr>
            <a:xfrm>
              <a:off x="10348379" y="8289073"/>
              <a:ext cx="1270" cy="1920239"/>
            </a:xfrm>
            <a:custGeom>
              <a:avLst/>
              <a:gdLst/>
              <a:ahLst/>
              <a:cxnLst/>
              <a:rect l="l" t="t" r="r" b="b"/>
              <a:pathLst>
                <a:path w="1270" h="1920240">
                  <a:moveTo>
                    <a:pt x="1003" y="1919160"/>
                  </a:moveTo>
                  <a:lnTo>
                    <a:pt x="863" y="1918804"/>
                  </a:lnTo>
                  <a:lnTo>
                    <a:pt x="508" y="1918652"/>
                  </a:lnTo>
                  <a:lnTo>
                    <a:pt x="139" y="1918804"/>
                  </a:lnTo>
                  <a:lnTo>
                    <a:pt x="0" y="1919160"/>
                  </a:lnTo>
                  <a:lnTo>
                    <a:pt x="139" y="1919516"/>
                  </a:lnTo>
                  <a:lnTo>
                    <a:pt x="508" y="1919668"/>
                  </a:lnTo>
                  <a:lnTo>
                    <a:pt x="863" y="1919516"/>
                  </a:lnTo>
                  <a:lnTo>
                    <a:pt x="1003" y="1919160"/>
                  </a:lnTo>
                  <a:close/>
                </a:path>
                <a:path w="1270" h="1920240">
                  <a:moveTo>
                    <a:pt x="1003" y="1759267"/>
                  </a:moveTo>
                  <a:lnTo>
                    <a:pt x="863" y="1758911"/>
                  </a:lnTo>
                  <a:lnTo>
                    <a:pt x="508" y="1758772"/>
                  </a:lnTo>
                  <a:lnTo>
                    <a:pt x="139" y="1758911"/>
                  </a:lnTo>
                  <a:lnTo>
                    <a:pt x="0" y="1759267"/>
                  </a:lnTo>
                  <a:lnTo>
                    <a:pt x="139" y="1759635"/>
                  </a:lnTo>
                  <a:lnTo>
                    <a:pt x="508" y="1759775"/>
                  </a:lnTo>
                  <a:lnTo>
                    <a:pt x="863" y="1759635"/>
                  </a:lnTo>
                  <a:lnTo>
                    <a:pt x="1003" y="1759267"/>
                  </a:lnTo>
                  <a:close/>
                </a:path>
                <a:path w="1270" h="1920240">
                  <a:moveTo>
                    <a:pt x="1003" y="1599387"/>
                  </a:moveTo>
                  <a:lnTo>
                    <a:pt x="863" y="1599031"/>
                  </a:lnTo>
                  <a:lnTo>
                    <a:pt x="508" y="1598879"/>
                  </a:lnTo>
                  <a:lnTo>
                    <a:pt x="139" y="1599031"/>
                  </a:lnTo>
                  <a:lnTo>
                    <a:pt x="0" y="1599387"/>
                  </a:lnTo>
                  <a:lnTo>
                    <a:pt x="139" y="1599742"/>
                  </a:lnTo>
                  <a:lnTo>
                    <a:pt x="508" y="1599895"/>
                  </a:lnTo>
                  <a:lnTo>
                    <a:pt x="863" y="1599742"/>
                  </a:lnTo>
                  <a:lnTo>
                    <a:pt x="1003" y="1599387"/>
                  </a:lnTo>
                  <a:close/>
                </a:path>
                <a:path w="1270" h="1920240">
                  <a:moveTo>
                    <a:pt x="1003" y="1439494"/>
                  </a:moveTo>
                  <a:lnTo>
                    <a:pt x="863" y="1439138"/>
                  </a:lnTo>
                  <a:lnTo>
                    <a:pt x="508" y="1438986"/>
                  </a:lnTo>
                  <a:lnTo>
                    <a:pt x="139" y="1439138"/>
                  </a:lnTo>
                  <a:lnTo>
                    <a:pt x="0" y="1439494"/>
                  </a:lnTo>
                  <a:lnTo>
                    <a:pt x="139" y="1439849"/>
                  </a:lnTo>
                  <a:lnTo>
                    <a:pt x="508" y="1440002"/>
                  </a:lnTo>
                  <a:lnTo>
                    <a:pt x="863" y="1439849"/>
                  </a:lnTo>
                  <a:lnTo>
                    <a:pt x="1003" y="1439494"/>
                  </a:lnTo>
                  <a:close/>
                </a:path>
                <a:path w="1270" h="1920240">
                  <a:moveTo>
                    <a:pt x="1003" y="1279613"/>
                  </a:moveTo>
                  <a:lnTo>
                    <a:pt x="863" y="1279245"/>
                  </a:lnTo>
                  <a:lnTo>
                    <a:pt x="508" y="1279105"/>
                  </a:lnTo>
                  <a:lnTo>
                    <a:pt x="139" y="1279245"/>
                  </a:lnTo>
                  <a:lnTo>
                    <a:pt x="0" y="1279613"/>
                  </a:lnTo>
                  <a:lnTo>
                    <a:pt x="139" y="1279969"/>
                  </a:lnTo>
                  <a:lnTo>
                    <a:pt x="508" y="1280109"/>
                  </a:lnTo>
                  <a:lnTo>
                    <a:pt x="863" y="1279969"/>
                  </a:lnTo>
                  <a:lnTo>
                    <a:pt x="1003" y="1279613"/>
                  </a:lnTo>
                  <a:close/>
                </a:path>
                <a:path w="1270" h="1920240">
                  <a:moveTo>
                    <a:pt x="1003" y="1119720"/>
                  </a:moveTo>
                  <a:lnTo>
                    <a:pt x="863" y="1119365"/>
                  </a:lnTo>
                  <a:lnTo>
                    <a:pt x="508" y="1119212"/>
                  </a:lnTo>
                  <a:lnTo>
                    <a:pt x="139" y="1119365"/>
                  </a:lnTo>
                  <a:lnTo>
                    <a:pt x="0" y="1119720"/>
                  </a:lnTo>
                  <a:lnTo>
                    <a:pt x="139" y="1120076"/>
                  </a:lnTo>
                  <a:lnTo>
                    <a:pt x="508" y="1120228"/>
                  </a:lnTo>
                  <a:lnTo>
                    <a:pt x="863" y="1120076"/>
                  </a:lnTo>
                  <a:lnTo>
                    <a:pt x="1003" y="1119720"/>
                  </a:lnTo>
                  <a:close/>
                </a:path>
                <a:path w="1270" h="1920240">
                  <a:moveTo>
                    <a:pt x="1003" y="959827"/>
                  </a:moveTo>
                  <a:lnTo>
                    <a:pt x="863" y="959472"/>
                  </a:lnTo>
                  <a:lnTo>
                    <a:pt x="508" y="959319"/>
                  </a:lnTo>
                  <a:lnTo>
                    <a:pt x="139" y="959472"/>
                  </a:lnTo>
                  <a:lnTo>
                    <a:pt x="0" y="959827"/>
                  </a:lnTo>
                  <a:lnTo>
                    <a:pt x="139" y="960183"/>
                  </a:lnTo>
                  <a:lnTo>
                    <a:pt x="508" y="960335"/>
                  </a:lnTo>
                  <a:lnTo>
                    <a:pt x="863" y="960183"/>
                  </a:lnTo>
                  <a:lnTo>
                    <a:pt x="1003" y="959827"/>
                  </a:lnTo>
                  <a:close/>
                </a:path>
                <a:path w="1270" h="1920240">
                  <a:moveTo>
                    <a:pt x="1003" y="799947"/>
                  </a:moveTo>
                  <a:lnTo>
                    <a:pt x="863" y="799579"/>
                  </a:lnTo>
                  <a:lnTo>
                    <a:pt x="508" y="799439"/>
                  </a:lnTo>
                  <a:lnTo>
                    <a:pt x="139" y="799579"/>
                  </a:lnTo>
                  <a:lnTo>
                    <a:pt x="0" y="799947"/>
                  </a:lnTo>
                  <a:lnTo>
                    <a:pt x="139" y="800303"/>
                  </a:lnTo>
                  <a:lnTo>
                    <a:pt x="508" y="800442"/>
                  </a:lnTo>
                  <a:lnTo>
                    <a:pt x="863" y="800303"/>
                  </a:lnTo>
                  <a:lnTo>
                    <a:pt x="1003" y="799947"/>
                  </a:lnTo>
                  <a:close/>
                </a:path>
                <a:path w="1270" h="1920240">
                  <a:moveTo>
                    <a:pt x="1003" y="640054"/>
                  </a:moveTo>
                  <a:lnTo>
                    <a:pt x="863" y="639699"/>
                  </a:lnTo>
                  <a:lnTo>
                    <a:pt x="508" y="639546"/>
                  </a:lnTo>
                  <a:lnTo>
                    <a:pt x="139" y="639699"/>
                  </a:lnTo>
                  <a:lnTo>
                    <a:pt x="0" y="640054"/>
                  </a:lnTo>
                  <a:lnTo>
                    <a:pt x="139" y="640410"/>
                  </a:lnTo>
                  <a:lnTo>
                    <a:pt x="508" y="640562"/>
                  </a:lnTo>
                  <a:lnTo>
                    <a:pt x="863" y="640410"/>
                  </a:lnTo>
                  <a:lnTo>
                    <a:pt x="1003" y="640054"/>
                  </a:lnTo>
                  <a:close/>
                </a:path>
                <a:path w="1270" h="1920240">
                  <a:moveTo>
                    <a:pt x="1003" y="480161"/>
                  </a:moveTo>
                  <a:lnTo>
                    <a:pt x="863" y="479806"/>
                  </a:lnTo>
                  <a:lnTo>
                    <a:pt x="508" y="479666"/>
                  </a:lnTo>
                  <a:lnTo>
                    <a:pt x="139" y="479806"/>
                  </a:lnTo>
                  <a:lnTo>
                    <a:pt x="0" y="480161"/>
                  </a:lnTo>
                  <a:lnTo>
                    <a:pt x="139" y="480529"/>
                  </a:lnTo>
                  <a:lnTo>
                    <a:pt x="508" y="480669"/>
                  </a:lnTo>
                  <a:lnTo>
                    <a:pt x="863" y="480529"/>
                  </a:lnTo>
                  <a:lnTo>
                    <a:pt x="1003" y="480161"/>
                  </a:lnTo>
                  <a:close/>
                </a:path>
                <a:path w="1270" h="1920240">
                  <a:moveTo>
                    <a:pt x="1003" y="320281"/>
                  </a:moveTo>
                  <a:lnTo>
                    <a:pt x="863" y="319925"/>
                  </a:lnTo>
                  <a:lnTo>
                    <a:pt x="508" y="319773"/>
                  </a:lnTo>
                  <a:lnTo>
                    <a:pt x="139" y="319925"/>
                  </a:lnTo>
                  <a:lnTo>
                    <a:pt x="0" y="320281"/>
                  </a:lnTo>
                  <a:lnTo>
                    <a:pt x="139" y="320636"/>
                  </a:lnTo>
                  <a:lnTo>
                    <a:pt x="508" y="320789"/>
                  </a:lnTo>
                  <a:lnTo>
                    <a:pt x="863" y="320636"/>
                  </a:lnTo>
                  <a:lnTo>
                    <a:pt x="1003" y="320281"/>
                  </a:lnTo>
                  <a:close/>
                </a:path>
                <a:path w="1270" h="1920240">
                  <a:moveTo>
                    <a:pt x="1003" y="160388"/>
                  </a:moveTo>
                  <a:lnTo>
                    <a:pt x="863" y="160032"/>
                  </a:lnTo>
                  <a:lnTo>
                    <a:pt x="508" y="159880"/>
                  </a:lnTo>
                  <a:lnTo>
                    <a:pt x="139" y="160032"/>
                  </a:lnTo>
                  <a:lnTo>
                    <a:pt x="0" y="160388"/>
                  </a:lnTo>
                  <a:lnTo>
                    <a:pt x="139" y="160743"/>
                  </a:lnTo>
                  <a:lnTo>
                    <a:pt x="508" y="160896"/>
                  </a:lnTo>
                  <a:lnTo>
                    <a:pt x="863" y="160743"/>
                  </a:lnTo>
                  <a:lnTo>
                    <a:pt x="1003" y="160388"/>
                  </a:lnTo>
                  <a:close/>
                </a:path>
                <a:path w="1270" h="1920240">
                  <a:moveTo>
                    <a:pt x="1003" y="495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39" y="139"/>
                  </a:lnTo>
                  <a:lnTo>
                    <a:pt x="0" y="495"/>
                  </a:lnTo>
                  <a:lnTo>
                    <a:pt x="139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03" y="4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84" name="object 3484"/>
            <p:cNvSpPr/>
            <p:nvPr/>
          </p:nvSpPr>
          <p:spPr>
            <a:xfrm>
              <a:off x="10348889" y="817218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5" name="object 3485"/>
            <p:cNvSpPr/>
            <p:nvPr/>
          </p:nvSpPr>
          <p:spPr>
            <a:xfrm>
              <a:off x="10348379" y="7809406"/>
              <a:ext cx="1270" cy="321310"/>
            </a:xfrm>
            <a:custGeom>
              <a:avLst/>
              <a:gdLst/>
              <a:ahLst/>
              <a:cxnLst/>
              <a:rect l="l" t="t" r="r" b="b"/>
              <a:pathLst>
                <a:path w="1270" h="321309">
                  <a:moveTo>
                    <a:pt x="1003" y="320281"/>
                  </a:moveTo>
                  <a:lnTo>
                    <a:pt x="863" y="319925"/>
                  </a:lnTo>
                  <a:lnTo>
                    <a:pt x="508" y="319773"/>
                  </a:lnTo>
                  <a:lnTo>
                    <a:pt x="139" y="319925"/>
                  </a:lnTo>
                  <a:lnTo>
                    <a:pt x="0" y="320281"/>
                  </a:lnTo>
                  <a:lnTo>
                    <a:pt x="139" y="320636"/>
                  </a:lnTo>
                  <a:lnTo>
                    <a:pt x="508" y="320789"/>
                  </a:lnTo>
                  <a:lnTo>
                    <a:pt x="863" y="320636"/>
                  </a:lnTo>
                  <a:lnTo>
                    <a:pt x="1003" y="320281"/>
                  </a:lnTo>
                  <a:close/>
                </a:path>
                <a:path w="1270" h="321309">
                  <a:moveTo>
                    <a:pt x="1003" y="160388"/>
                  </a:moveTo>
                  <a:lnTo>
                    <a:pt x="863" y="160032"/>
                  </a:lnTo>
                  <a:lnTo>
                    <a:pt x="508" y="159880"/>
                  </a:lnTo>
                  <a:lnTo>
                    <a:pt x="139" y="160032"/>
                  </a:lnTo>
                  <a:lnTo>
                    <a:pt x="0" y="160388"/>
                  </a:lnTo>
                  <a:lnTo>
                    <a:pt x="139" y="160743"/>
                  </a:lnTo>
                  <a:lnTo>
                    <a:pt x="508" y="160896"/>
                  </a:lnTo>
                  <a:lnTo>
                    <a:pt x="863" y="160743"/>
                  </a:lnTo>
                  <a:lnTo>
                    <a:pt x="1003" y="160388"/>
                  </a:lnTo>
                  <a:close/>
                </a:path>
                <a:path w="1270" h="321309">
                  <a:moveTo>
                    <a:pt x="1003" y="508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39" y="139"/>
                  </a:lnTo>
                  <a:lnTo>
                    <a:pt x="0" y="508"/>
                  </a:lnTo>
                  <a:lnTo>
                    <a:pt x="139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03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86" name="object 3486"/>
            <p:cNvSpPr/>
            <p:nvPr/>
          </p:nvSpPr>
          <p:spPr>
            <a:xfrm>
              <a:off x="10348889" y="769251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7" name="object 3487"/>
            <p:cNvSpPr/>
            <p:nvPr/>
          </p:nvSpPr>
          <p:spPr>
            <a:xfrm>
              <a:off x="10348379" y="7330756"/>
              <a:ext cx="1270" cy="321310"/>
            </a:xfrm>
            <a:custGeom>
              <a:avLst/>
              <a:gdLst/>
              <a:ahLst/>
              <a:cxnLst/>
              <a:rect l="l" t="t" r="r" b="b"/>
              <a:pathLst>
                <a:path w="1270" h="321309">
                  <a:moveTo>
                    <a:pt x="1003" y="320281"/>
                  </a:moveTo>
                  <a:lnTo>
                    <a:pt x="863" y="319913"/>
                  </a:lnTo>
                  <a:lnTo>
                    <a:pt x="508" y="319773"/>
                  </a:lnTo>
                  <a:lnTo>
                    <a:pt x="139" y="319913"/>
                  </a:lnTo>
                  <a:lnTo>
                    <a:pt x="0" y="320281"/>
                  </a:lnTo>
                  <a:lnTo>
                    <a:pt x="139" y="320636"/>
                  </a:lnTo>
                  <a:lnTo>
                    <a:pt x="508" y="320776"/>
                  </a:lnTo>
                  <a:lnTo>
                    <a:pt x="863" y="320636"/>
                  </a:lnTo>
                  <a:lnTo>
                    <a:pt x="1003" y="320281"/>
                  </a:lnTo>
                  <a:close/>
                </a:path>
                <a:path w="1270" h="321309">
                  <a:moveTo>
                    <a:pt x="1003" y="160388"/>
                  </a:moveTo>
                  <a:lnTo>
                    <a:pt x="863" y="160032"/>
                  </a:lnTo>
                  <a:lnTo>
                    <a:pt x="508" y="159880"/>
                  </a:lnTo>
                  <a:lnTo>
                    <a:pt x="139" y="160032"/>
                  </a:lnTo>
                  <a:lnTo>
                    <a:pt x="0" y="160388"/>
                  </a:lnTo>
                  <a:lnTo>
                    <a:pt x="139" y="160743"/>
                  </a:lnTo>
                  <a:lnTo>
                    <a:pt x="508" y="160896"/>
                  </a:lnTo>
                  <a:lnTo>
                    <a:pt x="863" y="160743"/>
                  </a:lnTo>
                  <a:lnTo>
                    <a:pt x="1003" y="160388"/>
                  </a:lnTo>
                  <a:close/>
                </a:path>
                <a:path w="1270" h="321309">
                  <a:moveTo>
                    <a:pt x="1003" y="495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39" y="139"/>
                  </a:lnTo>
                  <a:lnTo>
                    <a:pt x="0" y="495"/>
                  </a:lnTo>
                  <a:lnTo>
                    <a:pt x="139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03" y="4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88" name="object 3488"/>
            <p:cNvSpPr/>
            <p:nvPr/>
          </p:nvSpPr>
          <p:spPr>
            <a:xfrm>
              <a:off x="10348889" y="721285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9" name="object 3489"/>
            <p:cNvSpPr/>
            <p:nvPr/>
          </p:nvSpPr>
          <p:spPr>
            <a:xfrm>
              <a:off x="10348383" y="71708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90" name="object 3490"/>
            <p:cNvSpPr/>
            <p:nvPr/>
          </p:nvSpPr>
          <p:spPr>
            <a:xfrm>
              <a:off x="10348889" y="705296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1" name="object 3491"/>
            <p:cNvSpPr/>
            <p:nvPr/>
          </p:nvSpPr>
          <p:spPr>
            <a:xfrm>
              <a:off x="10348383" y="701096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92" name="object 3492"/>
            <p:cNvSpPr/>
            <p:nvPr/>
          </p:nvSpPr>
          <p:spPr>
            <a:xfrm>
              <a:off x="10348889" y="6929505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w="0" h="48895">
                  <a:moveTo>
                    <a:pt x="0" y="485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3" name="object 3493"/>
            <p:cNvSpPr/>
            <p:nvPr/>
          </p:nvSpPr>
          <p:spPr>
            <a:xfrm>
              <a:off x="10348889" y="1189110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94" name="object 3494"/>
            <p:cNvSpPr/>
            <p:nvPr/>
          </p:nvSpPr>
          <p:spPr>
            <a:xfrm>
              <a:off x="9770053" y="11891102"/>
              <a:ext cx="579120" cy="165100"/>
            </a:xfrm>
            <a:custGeom>
              <a:avLst/>
              <a:gdLst/>
              <a:ahLst/>
              <a:cxnLst/>
              <a:rect l="l" t="t" r="r" b="b"/>
              <a:pathLst>
                <a:path w="579120" h="165100">
                  <a:moveTo>
                    <a:pt x="578836" y="0"/>
                  </a:moveTo>
                  <a:lnTo>
                    <a:pt x="578836" y="31370"/>
                  </a:lnTo>
                </a:path>
                <a:path w="579120" h="165100">
                  <a:moveTo>
                    <a:pt x="578836" y="65776"/>
                  </a:moveTo>
                  <a:lnTo>
                    <a:pt x="578836" y="99171"/>
                  </a:lnTo>
                </a:path>
                <a:path w="579120" h="165100">
                  <a:moveTo>
                    <a:pt x="578836" y="132565"/>
                  </a:moveTo>
                  <a:lnTo>
                    <a:pt x="578836" y="164948"/>
                  </a:lnTo>
                </a:path>
                <a:path w="579120" h="165100">
                  <a:moveTo>
                    <a:pt x="0" y="164948"/>
                  </a:moveTo>
                  <a:lnTo>
                    <a:pt x="0" y="11637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5" name="object 3495"/>
            <p:cNvSpPr/>
            <p:nvPr/>
          </p:nvSpPr>
          <p:spPr>
            <a:xfrm>
              <a:off x="9769546" y="1196548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96" name="object 3496"/>
            <p:cNvSpPr/>
            <p:nvPr/>
          </p:nvSpPr>
          <p:spPr>
            <a:xfrm>
              <a:off x="9770053" y="11847588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7" name="object 3497"/>
            <p:cNvSpPr/>
            <p:nvPr/>
          </p:nvSpPr>
          <p:spPr>
            <a:xfrm>
              <a:off x="9769546" y="11805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98" name="object 3498"/>
            <p:cNvSpPr/>
            <p:nvPr/>
          </p:nvSpPr>
          <p:spPr>
            <a:xfrm>
              <a:off x="9770053" y="1168871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9" name="object 3499"/>
            <p:cNvSpPr/>
            <p:nvPr/>
          </p:nvSpPr>
          <p:spPr>
            <a:xfrm>
              <a:off x="9769546" y="116457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00" name="object 3500"/>
            <p:cNvSpPr/>
            <p:nvPr/>
          </p:nvSpPr>
          <p:spPr>
            <a:xfrm>
              <a:off x="9770053" y="1152882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1" name="object 3501"/>
            <p:cNvSpPr/>
            <p:nvPr/>
          </p:nvSpPr>
          <p:spPr>
            <a:xfrm>
              <a:off x="9769546" y="114858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02" name="object 3502"/>
            <p:cNvSpPr/>
            <p:nvPr/>
          </p:nvSpPr>
          <p:spPr>
            <a:xfrm>
              <a:off x="9770053" y="1136893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3" name="object 3503"/>
            <p:cNvSpPr/>
            <p:nvPr/>
          </p:nvSpPr>
          <p:spPr>
            <a:xfrm>
              <a:off x="9769546" y="113259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04" name="object 3504"/>
            <p:cNvSpPr/>
            <p:nvPr/>
          </p:nvSpPr>
          <p:spPr>
            <a:xfrm>
              <a:off x="9770053" y="1120904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5" name="object 3505"/>
            <p:cNvSpPr/>
            <p:nvPr/>
          </p:nvSpPr>
          <p:spPr>
            <a:xfrm>
              <a:off x="9769538" y="10846269"/>
              <a:ext cx="1270" cy="321310"/>
            </a:xfrm>
            <a:custGeom>
              <a:avLst/>
              <a:gdLst/>
              <a:ahLst/>
              <a:cxnLst/>
              <a:rect l="l" t="t" r="r" b="b"/>
              <a:pathLst>
                <a:path w="1270" h="321309">
                  <a:moveTo>
                    <a:pt x="1016" y="320281"/>
                  </a:moveTo>
                  <a:lnTo>
                    <a:pt x="863" y="319925"/>
                  </a:lnTo>
                  <a:lnTo>
                    <a:pt x="508" y="319773"/>
                  </a:lnTo>
                  <a:lnTo>
                    <a:pt x="152" y="319925"/>
                  </a:lnTo>
                  <a:lnTo>
                    <a:pt x="0" y="320281"/>
                  </a:lnTo>
                  <a:lnTo>
                    <a:pt x="152" y="320636"/>
                  </a:lnTo>
                  <a:lnTo>
                    <a:pt x="508" y="320789"/>
                  </a:lnTo>
                  <a:lnTo>
                    <a:pt x="863" y="320636"/>
                  </a:lnTo>
                  <a:lnTo>
                    <a:pt x="1016" y="320281"/>
                  </a:lnTo>
                  <a:close/>
                </a:path>
                <a:path w="1270" h="321309">
                  <a:moveTo>
                    <a:pt x="1016" y="160388"/>
                  </a:moveTo>
                  <a:lnTo>
                    <a:pt x="863" y="160032"/>
                  </a:lnTo>
                  <a:lnTo>
                    <a:pt x="508" y="159893"/>
                  </a:lnTo>
                  <a:lnTo>
                    <a:pt x="152" y="160032"/>
                  </a:lnTo>
                  <a:lnTo>
                    <a:pt x="0" y="160388"/>
                  </a:lnTo>
                  <a:lnTo>
                    <a:pt x="152" y="160756"/>
                  </a:lnTo>
                  <a:lnTo>
                    <a:pt x="508" y="160896"/>
                  </a:lnTo>
                  <a:lnTo>
                    <a:pt x="863" y="160756"/>
                  </a:lnTo>
                  <a:lnTo>
                    <a:pt x="1016" y="160388"/>
                  </a:lnTo>
                  <a:close/>
                </a:path>
                <a:path w="1270" h="321309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06" name="object 3506"/>
            <p:cNvSpPr/>
            <p:nvPr/>
          </p:nvSpPr>
          <p:spPr>
            <a:xfrm>
              <a:off x="9770053" y="1072938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7" name="object 3507"/>
            <p:cNvSpPr/>
            <p:nvPr/>
          </p:nvSpPr>
          <p:spPr>
            <a:xfrm>
              <a:off x="9769538" y="10366602"/>
              <a:ext cx="1270" cy="321310"/>
            </a:xfrm>
            <a:custGeom>
              <a:avLst/>
              <a:gdLst/>
              <a:ahLst/>
              <a:cxnLst/>
              <a:rect l="l" t="t" r="r" b="b"/>
              <a:pathLst>
                <a:path w="1270" h="321309">
                  <a:moveTo>
                    <a:pt x="1016" y="320281"/>
                  </a:moveTo>
                  <a:lnTo>
                    <a:pt x="863" y="319925"/>
                  </a:lnTo>
                  <a:lnTo>
                    <a:pt x="508" y="319773"/>
                  </a:lnTo>
                  <a:lnTo>
                    <a:pt x="152" y="319925"/>
                  </a:lnTo>
                  <a:lnTo>
                    <a:pt x="0" y="320281"/>
                  </a:lnTo>
                  <a:lnTo>
                    <a:pt x="152" y="320636"/>
                  </a:lnTo>
                  <a:lnTo>
                    <a:pt x="508" y="320789"/>
                  </a:lnTo>
                  <a:lnTo>
                    <a:pt x="863" y="320636"/>
                  </a:lnTo>
                  <a:lnTo>
                    <a:pt x="1016" y="320281"/>
                  </a:lnTo>
                  <a:close/>
                </a:path>
                <a:path w="1270" h="321309">
                  <a:moveTo>
                    <a:pt x="1016" y="160401"/>
                  </a:moveTo>
                  <a:lnTo>
                    <a:pt x="863" y="160032"/>
                  </a:lnTo>
                  <a:lnTo>
                    <a:pt x="508" y="159893"/>
                  </a:lnTo>
                  <a:lnTo>
                    <a:pt x="152" y="160032"/>
                  </a:lnTo>
                  <a:lnTo>
                    <a:pt x="0" y="160401"/>
                  </a:lnTo>
                  <a:lnTo>
                    <a:pt x="152" y="160756"/>
                  </a:lnTo>
                  <a:lnTo>
                    <a:pt x="508" y="160896"/>
                  </a:lnTo>
                  <a:lnTo>
                    <a:pt x="863" y="160756"/>
                  </a:lnTo>
                  <a:lnTo>
                    <a:pt x="1016" y="160401"/>
                  </a:lnTo>
                  <a:close/>
                </a:path>
                <a:path w="1270" h="321309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08" name="object 3508"/>
            <p:cNvSpPr/>
            <p:nvPr/>
          </p:nvSpPr>
          <p:spPr>
            <a:xfrm>
              <a:off x="9770053" y="1024971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9" name="object 3509"/>
            <p:cNvSpPr/>
            <p:nvPr/>
          </p:nvSpPr>
          <p:spPr>
            <a:xfrm>
              <a:off x="9769538" y="8289073"/>
              <a:ext cx="1270" cy="1920239"/>
            </a:xfrm>
            <a:custGeom>
              <a:avLst/>
              <a:gdLst/>
              <a:ahLst/>
              <a:cxnLst/>
              <a:rect l="l" t="t" r="r" b="b"/>
              <a:pathLst>
                <a:path w="1270" h="1920240">
                  <a:moveTo>
                    <a:pt x="1016" y="1919160"/>
                  </a:moveTo>
                  <a:lnTo>
                    <a:pt x="863" y="1918804"/>
                  </a:lnTo>
                  <a:lnTo>
                    <a:pt x="508" y="1918652"/>
                  </a:lnTo>
                  <a:lnTo>
                    <a:pt x="152" y="1918804"/>
                  </a:lnTo>
                  <a:lnTo>
                    <a:pt x="0" y="1919160"/>
                  </a:lnTo>
                  <a:lnTo>
                    <a:pt x="152" y="1919516"/>
                  </a:lnTo>
                  <a:lnTo>
                    <a:pt x="508" y="1919668"/>
                  </a:lnTo>
                  <a:lnTo>
                    <a:pt x="863" y="1919516"/>
                  </a:lnTo>
                  <a:lnTo>
                    <a:pt x="1016" y="1919160"/>
                  </a:lnTo>
                  <a:close/>
                </a:path>
                <a:path w="1270" h="1920240">
                  <a:moveTo>
                    <a:pt x="1016" y="1759267"/>
                  </a:moveTo>
                  <a:lnTo>
                    <a:pt x="863" y="1758911"/>
                  </a:lnTo>
                  <a:lnTo>
                    <a:pt x="508" y="1758772"/>
                  </a:lnTo>
                  <a:lnTo>
                    <a:pt x="152" y="1758911"/>
                  </a:lnTo>
                  <a:lnTo>
                    <a:pt x="0" y="1759267"/>
                  </a:lnTo>
                  <a:lnTo>
                    <a:pt x="152" y="1759635"/>
                  </a:lnTo>
                  <a:lnTo>
                    <a:pt x="508" y="1759775"/>
                  </a:lnTo>
                  <a:lnTo>
                    <a:pt x="863" y="1759635"/>
                  </a:lnTo>
                  <a:lnTo>
                    <a:pt x="1016" y="1759267"/>
                  </a:lnTo>
                  <a:close/>
                </a:path>
                <a:path w="1270" h="1920240">
                  <a:moveTo>
                    <a:pt x="1016" y="1599387"/>
                  </a:moveTo>
                  <a:lnTo>
                    <a:pt x="863" y="1599031"/>
                  </a:lnTo>
                  <a:lnTo>
                    <a:pt x="508" y="1598879"/>
                  </a:lnTo>
                  <a:lnTo>
                    <a:pt x="152" y="1599031"/>
                  </a:lnTo>
                  <a:lnTo>
                    <a:pt x="0" y="1599387"/>
                  </a:lnTo>
                  <a:lnTo>
                    <a:pt x="152" y="1599742"/>
                  </a:lnTo>
                  <a:lnTo>
                    <a:pt x="508" y="1599895"/>
                  </a:lnTo>
                  <a:lnTo>
                    <a:pt x="863" y="1599742"/>
                  </a:lnTo>
                  <a:lnTo>
                    <a:pt x="1016" y="1599387"/>
                  </a:lnTo>
                  <a:close/>
                </a:path>
                <a:path w="1270" h="1920240">
                  <a:moveTo>
                    <a:pt x="1016" y="1439494"/>
                  </a:moveTo>
                  <a:lnTo>
                    <a:pt x="863" y="1439138"/>
                  </a:lnTo>
                  <a:lnTo>
                    <a:pt x="508" y="1438986"/>
                  </a:lnTo>
                  <a:lnTo>
                    <a:pt x="152" y="1439138"/>
                  </a:lnTo>
                  <a:lnTo>
                    <a:pt x="0" y="1439494"/>
                  </a:lnTo>
                  <a:lnTo>
                    <a:pt x="152" y="1439849"/>
                  </a:lnTo>
                  <a:lnTo>
                    <a:pt x="508" y="1440002"/>
                  </a:lnTo>
                  <a:lnTo>
                    <a:pt x="863" y="1439849"/>
                  </a:lnTo>
                  <a:lnTo>
                    <a:pt x="1016" y="1439494"/>
                  </a:lnTo>
                  <a:close/>
                </a:path>
                <a:path w="1270" h="1920240">
                  <a:moveTo>
                    <a:pt x="1016" y="1279613"/>
                  </a:moveTo>
                  <a:lnTo>
                    <a:pt x="863" y="1279245"/>
                  </a:lnTo>
                  <a:lnTo>
                    <a:pt x="508" y="1279105"/>
                  </a:lnTo>
                  <a:lnTo>
                    <a:pt x="152" y="1279245"/>
                  </a:lnTo>
                  <a:lnTo>
                    <a:pt x="0" y="1279613"/>
                  </a:lnTo>
                  <a:lnTo>
                    <a:pt x="152" y="1279969"/>
                  </a:lnTo>
                  <a:lnTo>
                    <a:pt x="508" y="1280109"/>
                  </a:lnTo>
                  <a:lnTo>
                    <a:pt x="863" y="1279969"/>
                  </a:lnTo>
                  <a:lnTo>
                    <a:pt x="1016" y="1279613"/>
                  </a:lnTo>
                  <a:close/>
                </a:path>
                <a:path w="1270" h="1920240">
                  <a:moveTo>
                    <a:pt x="1016" y="1119720"/>
                  </a:moveTo>
                  <a:lnTo>
                    <a:pt x="863" y="1119365"/>
                  </a:lnTo>
                  <a:lnTo>
                    <a:pt x="508" y="1119212"/>
                  </a:lnTo>
                  <a:lnTo>
                    <a:pt x="152" y="1119365"/>
                  </a:lnTo>
                  <a:lnTo>
                    <a:pt x="0" y="1119720"/>
                  </a:lnTo>
                  <a:lnTo>
                    <a:pt x="152" y="1120076"/>
                  </a:lnTo>
                  <a:lnTo>
                    <a:pt x="508" y="1120228"/>
                  </a:lnTo>
                  <a:lnTo>
                    <a:pt x="863" y="1120076"/>
                  </a:lnTo>
                  <a:lnTo>
                    <a:pt x="1016" y="1119720"/>
                  </a:lnTo>
                  <a:close/>
                </a:path>
                <a:path w="1270" h="1920240">
                  <a:moveTo>
                    <a:pt x="1016" y="959827"/>
                  </a:moveTo>
                  <a:lnTo>
                    <a:pt x="863" y="959472"/>
                  </a:lnTo>
                  <a:lnTo>
                    <a:pt x="508" y="959319"/>
                  </a:lnTo>
                  <a:lnTo>
                    <a:pt x="152" y="959472"/>
                  </a:lnTo>
                  <a:lnTo>
                    <a:pt x="0" y="959827"/>
                  </a:lnTo>
                  <a:lnTo>
                    <a:pt x="152" y="960183"/>
                  </a:lnTo>
                  <a:lnTo>
                    <a:pt x="508" y="960335"/>
                  </a:lnTo>
                  <a:lnTo>
                    <a:pt x="863" y="960183"/>
                  </a:lnTo>
                  <a:lnTo>
                    <a:pt x="1016" y="959827"/>
                  </a:lnTo>
                  <a:close/>
                </a:path>
                <a:path w="1270" h="1920240">
                  <a:moveTo>
                    <a:pt x="1016" y="799947"/>
                  </a:moveTo>
                  <a:lnTo>
                    <a:pt x="863" y="799579"/>
                  </a:lnTo>
                  <a:lnTo>
                    <a:pt x="508" y="799439"/>
                  </a:lnTo>
                  <a:lnTo>
                    <a:pt x="152" y="799579"/>
                  </a:lnTo>
                  <a:lnTo>
                    <a:pt x="0" y="799947"/>
                  </a:lnTo>
                  <a:lnTo>
                    <a:pt x="152" y="800303"/>
                  </a:lnTo>
                  <a:lnTo>
                    <a:pt x="508" y="800442"/>
                  </a:lnTo>
                  <a:lnTo>
                    <a:pt x="863" y="800303"/>
                  </a:lnTo>
                  <a:lnTo>
                    <a:pt x="1016" y="799947"/>
                  </a:lnTo>
                  <a:close/>
                </a:path>
                <a:path w="1270" h="1920240">
                  <a:moveTo>
                    <a:pt x="1016" y="640054"/>
                  </a:moveTo>
                  <a:lnTo>
                    <a:pt x="863" y="639699"/>
                  </a:lnTo>
                  <a:lnTo>
                    <a:pt x="508" y="639546"/>
                  </a:lnTo>
                  <a:lnTo>
                    <a:pt x="152" y="639699"/>
                  </a:lnTo>
                  <a:lnTo>
                    <a:pt x="0" y="640054"/>
                  </a:lnTo>
                  <a:lnTo>
                    <a:pt x="152" y="640410"/>
                  </a:lnTo>
                  <a:lnTo>
                    <a:pt x="508" y="640562"/>
                  </a:lnTo>
                  <a:lnTo>
                    <a:pt x="863" y="640410"/>
                  </a:lnTo>
                  <a:lnTo>
                    <a:pt x="1016" y="640054"/>
                  </a:lnTo>
                  <a:close/>
                </a:path>
                <a:path w="1270" h="1920240">
                  <a:moveTo>
                    <a:pt x="1016" y="480161"/>
                  </a:moveTo>
                  <a:lnTo>
                    <a:pt x="863" y="479806"/>
                  </a:lnTo>
                  <a:lnTo>
                    <a:pt x="508" y="479666"/>
                  </a:lnTo>
                  <a:lnTo>
                    <a:pt x="152" y="479806"/>
                  </a:lnTo>
                  <a:lnTo>
                    <a:pt x="0" y="480161"/>
                  </a:lnTo>
                  <a:lnTo>
                    <a:pt x="152" y="480529"/>
                  </a:lnTo>
                  <a:lnTo>
                    <a:pt x="508" y="480669"/>
                  </a:lnTo>
                  <a:lnTo>
                    <a:pt x="863" y="480529"/>
                  </a:lnTo>
                  <a:lnTo>
                    <a:pt x="1016" y="480161"/>
                  </a:lnTo>
                  <a:close/>
                </a:path>
                <a:path w="1270" h="1920240">
                  <a:moveTo>
                    <a:pt x="1016" y="320281"/>
                  </a:moveTo>
                  <a:lnTo>
                    <a:pt x="863" y="319925"/>
                  </a:lnTo>
                  <a:lnTo>
                    <a:pt x="508" y="319773"/>
                  </a:lnTo>
                  <a:lnTo>
                    <a:pt x="152" y="319925"/>
                  </a:lnTo>
                  <a:lnTo>
                    <a:pt x="0" y="320281"/>
                  </a:lnTo>
                  <a:lnTo>
                    <a:pt x="152" y="320636"/>
                  </a:lnTo>
                  <a:lnTo>
                    <a:pt x="508" y="320789"/>
                  </a:lnTo>
                  <a:lnTo>
                    <a:pt x="863" y="320636"/>
                  </a:lnTo>
                  <a:lnTo>
                    <a:pt x="1016" y="320281"/>
                  </a:lnTo>
                  <a:close/>
                </a:path>
                <a:path w="1270" h="1920240">
                  <a:moveTo>
                    <a:pt x="1016" y="160388"/>
                  </a:moveTo>
                  <a:lnTo>
                    <a:pt x="863" y="160032"/>
                  </a:lnTo>
                  <a:lnTo>
                    <a:pt x="508" y="159880"/>
                  </a:lnTo>
                  <a:lnTo>
                    <a:pt x="152" y="160032"/>
                  </a:lnTo>
                  <a:lnTo>
                    <a:pt x="0" y="160388"/>
                  </a:lnTo>
                  <a:lnTo>
                    <a:pt x="152" y="160743"/>
                  </a:lnTo>
                  <a:lnTo>
                    <a:pt x="508" y="160896"/>
                  </a:lnTo>
                  <a:lnTo>
                    <a:pt x="863" y="160743"/>
                  </a:lnTo>
                  <a:lnTo>
                    <a:pt x="1016" y="160388"/>
                  </a:lnTo>
                  <a:close/>
                </a:path>
                <a:path w="1270" h="1920240">
                  <a:moveTo>
                    <a:pt x="1016" y="495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52" y="139"/>
                  </a:lnTo>
                  <a:lnTo>
                    <a:pt x="0" y="495"/>
                  </a:lnTo>
                  <a:lnTo>
                    <a:pt x="152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16" y="4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10" name="object 3510"/>
            <p:cNvSpPr/>
            <p:nvPr/>
          </p:nvSpPr>
          <p:spPr>
            <a:xfrm>
              <a:off x="9770053" y="817218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1" name="object 3511"/>
            <p:cNvSpPr/>
            <p:nvPr/>
          </p:nvSpPr>
          <p:spPr>
            <a:xfrm>
              <a:off x="9769538" y="7809406"/>
              <a:ext cx="1270" cy="321310"/>
            </a:xfrm>
            <a:custGeom>
              <a:avLst/>
              <a:gdLst/>
              <a:ahLst/>
              <a:cxnLst/>
              <a:rect l="l" t="t" r="r" b="b"/>
              <a:pathLst>
                <a:path w="1270" h="321309">
                  <a:moveTo>
                    <a:pt x="1016" y="320281"/>
                  </a:moveTo>
                  <a:lnTo>
                    <a:pt x="863" y="319925"/>
                  </a:lnTo>
                  <a:lnTo>
                    <a:pt x="508" y="319773"/>
                  </a:lnTo>
                  <a:lnTo>
                    <a:pt x="152" y="319925"/>
                  </a:lnTo>
                  <a:lnTo>
                    <a:pt x="0" y="320281"/>
                  </a:lnTo>
                  <a:lnTo>
                    <a:pt x="152" y="320636"/>
                  </a:lnTo>
                  <a:lnTo>
                    <a:pt x="508" y="320789"/>
                  </a:lnTo>
                  <a:lnTo>
                    <a:pt x="863" y="320636"/>
                  </a:lnTo>
                  <a:lnTo>
                    <a:pt x="1016" y="320281"/>
                  </a:lnTo>
                  <a:close/>
                </a:path>
                <a:path w="1270" h="321309">
                  <a:moveTo>
                    <a:pt x="1016" y="160388"/>
                  </a:moveTo>
                  <a:lnTo>
                    <a:pt x="863" y="160032"/>
                  </a:lnTo>
                  <a:lnTo>
                    <a:pt x="508" y="159880"/>
                  </a:lnTo>
                  <a:lnTo>
                    <a:pt x="152" y="160032"/>
                  </a:lnTo>
                  <a:lnTo>
                    <a:pt x="0" y="160388"/>
                  </a:lnTo>
                  <a:lnTo>
                    <a:pt x="152" y="160743"/>
                  </a:lnTo>
                  <a:lnTo>
                    <a:pt x="508" y="160896"/>
                  </a:lnTo>
                  <a:lnTo>
                    <a:pt x="863" y="160743"/>
                  </a:lnTo>
                  <a:lnTo>
                    <a:pt x="1016" y="160388"/>
                  </a:lnTo>
                  <a:close/>
                </a:path>
                <a:path w="1270" h="321309">
                  <a:moveTo>
                    <a:pt x="1016" y="508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52" y="139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12" name="object 3512"/>
            <p:cNvSpPr/>
            <p:nvPr/>
          </p:nvSpPr>
          <p:spPr>
            <a:xfrm>
              <a:off x="9770053" y="769251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3" name="object 3513"/>
            <p:cNvSpPr/>
            <p:nvPr/>
          </p:nvSpPr>
          <p:spPr>
            <a:xfrm>
              <a:off x="9769538" y="7330756"/>
              <a:ext cx="1270" cy="321310"/>
            </a:xfrm>
            <a:custGeom>
              <a:avLst/>
              <a:gdLst/>
              <a:ahLst/>
              <a:cxnLst/>
              <a:rect l="l" t="t" r="r" b="b"/>
              <a:pathLst>
                <a:path w="1270" h="321309">
                  <a:moveTo>
                    <a:pt x="1016" y="320281"/>
                  </a:moveTo>
                  <a:lnTo>
                    <a:pt x="863" y="319913"/>
                  </a:lnTo>
                  <a:lnTo>
                    <a:pt x="508" y="319773"/>
                  </a:lnTo>
                  <a:lnTo>
                    <a:pt x="152" y="319913"/>
                  </a:lnTo>
                  <a:lnTo>
                    <a:pt x="0" y="320281"/>
                  </a:lnTo>
                  <a:lnTo>
                    <a:pt x="152" y="320636"/>
                  </a:lnTo>
                  <a:lnTo>
                    <a:pt x="508" y="320776"/>
                  </a:lnTo>
                  <a:lnTo>
                    <a:pt x="863" y="320636"/>
                  </a:lnTo>
                  <a:lnTo>
                    <a:pt x="1016" y="320281"/>
                  </a:lnTo>
                  <a:close/>
                </a:path>
                <a:path w="1270" h="321309">
                  <a:moveTo>
                    <a:pt x="1016" y="160388"/>
                  </a:moveTo>
                  <a:lnTo>
                    <a:pt x="863" y="160032"/>
                  </a:lnTo>
                  <a:lnTo>
                    <a:pt x="508" y="159880"/>
                  </a:lnTo>
                  <a:lnTo>
                    <a:pt x="152" y="160032"/>
                  </a:lnTo>
                  <a:lnTo>
                    <a:pt x="0" y="160388"/>
                  </a:lnTo>
                  <a:lnTo>
                    <a:pt x="152" y="160743"/>
                  </a:lnTo>
                  <a:lnTo>
                    <a:pt x="508" y="160896"/>
                  </a:lnTo>
                  <a:lnTo>
                    <a:pt x="863" y="160743"/>
                  </a:lnTo>
                  <a:lnTo>
                    <a:pt x="1016" y="160388"/>
                  </a:lnTo>
                  <a:close/>
                </a:path>
                <a:path w="1270" h="321309">
                  <a:moveTo>
                    <a:pt x="1016" y="495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52" y="139"/>
                  </a:lnTo>
                  <a:lnTo>
                    <a:pt x="0" y="495"/>
                  </a:lnTo>
                  <a:lnTo>
                    <a:pt x="152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16" y="4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14" name="object 3514"/>
            <p:cNvSpPr/>
            <p:nvPr/>
          </p:nvSpPr>
          <p:spPr>
            <a:xfrm>
              <a:off x="9770053" y="721285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5" name="object 3515"/>
            <p:cNvSpPr/>
            <p:nvPr/>
          </p:nvSpPr>
          <p:spPr>
            <a:xfrm>
              <a:off x="9769546" y="71708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16" name="object 3516"/>
            <p:cNvSpPr/>
            <p:nvPr/>
          </p:nvSpPr>
          <p:spPr>
            <a:xfrm>
              <a:off x="9770053" y="705296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7" name="object 3517"/>
            <p:cNvSpPr/>
            <p:nvPr/>
          </p:nvSpPr>
          <p:spPr>
            <a:xfrm>
              <a:off x="9769546" y="701096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18" name="object 3518"/>
            <p:cNvSpPr/>
            <p:nvPr/>
          </p:nvSpPr>
          <p:spPr>
            <a:xfrm>
              <a:off x="9770053" y="6929505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w="0" h="48895">
                  <a:moveTo>
                    <a:pt x="0" y="485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9" name="object 3519"/>
            <p:cNvSpPr/>
            <p:nvPr/>
          </p:nvSpPr>
          <p:spPr>
            <a:xfrm>
              <a:off x="9770052" y="1189110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20" name="object 3520"/>
            <p:cNvSpPr/>
            <p:nvPr/>
          </p:nvSpPr>
          <p:spPr>
            <a:xfrm>
              <a:off x="7917170" y="11891102"/>
              <a:ext cx="1852930" cy="165100"/>
            </a:xfrm>
            <a:custGeom>
              <a:avLst/>
              <a:gdLst/>
              <a:ahLst/>
              <a:cxnLst/>
              <a:rect l="l" t="t" r="r" b="b"/>
              <a:pathLst>
                <a:path w="1852929" h="165100">
                  <a:moveTo>
                    <a:pt x="1852882" y="0"/>
                  </a:moveTo>
                  <a:lnTo>
                    <a:pt x="1852882" y="31370"/>
                  </a:lnTo>
                </a:path>
                <a:path w="1852929" h="165100">
                  <a:moveTo>
                    <a:pt x="1852882" y="65776"/>
                  </a:moveTo>
                  <a:lnTo>
                    <a:pt x="1852882" y="99171"/>
                  </a:lnTo>
                </a:path>
                <a:path w="1852929" h="165100">
                  <a:moveTo>
                    <a:pt x="1852882" y="132565"/>
                  </a:moveTo>
                  <a:lnTo>
                    <a:pt x="1852882" y="164948"/>
                  </a:lnTo>
                </a:path>
                <a:path w="1852929" h="165100">
                  <a:moveTo>
                    <a:pt x="0" y="164948"/>
                  </a:moveTo>
                  <a:lnTo>
                    <a:pt x="0" y="11637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1" name="object 3521"/>
            <p:cNvSpPr/>
            <p:nvPr/>
          </p:nvSpPr>
          <p:spPr>
            <a:xfrm>
              <a:off x="7916663" y="1196548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22" name="object 3522"/>
            <p:cNvSpPr/>
            <p:nvPr/>
          </p:nvSpPr>
          <p:spPr>
            <a:xfrm>
              <a:off x="7917170" y="11847588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3" name="object 3523"/>
            <p:cNvSpPr/>
            <p:nvPr/>
          </p:nvSpPr>
          <p:spPr>
            <a:xfrm>
              <a:off x="7916663" y="11805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24" name="object 3524"/>
            <p:cNvSpPr/>
            <p:nvPr/>
          </p:nvSpPr>
          <p:spPr>
            <a:xfrm>
              <a:off x="7917170" y="1168871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5" name="object 3525"/>
            <p:cNvSpPr/>
            <p:nvPr/>
          </p:nvSpPr>
          <p:spPr>
            <a:xfrm>
              <a:off x="7916663" y="116457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26" name="object 3526"/>
            <p:cNvSpPr/>
            <p:nvPr/>
          </p:nvSpPr>
          <p:spPr>
            <a:xfrm>
              <a:off x="7917170" y="1152882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7" name="object 3527"/>
            <p:cNvSpPr/>
            <p:nvPr/>
          </p:nvSpPr>
          <p:spPr>
            <a:xfrm>
              <a:off x="7916659" y="9728059"/>
              <a:ext cx="1270" cy="1758950"/>
            </a:xfrm>
            <a:custGeom>
              <a:avLst/>
              <a:gdLst/>
              <a:ahLst/>
              <a:cxnLst/>
              <a:rect l="l" t="t" r="r" b="b"/>
              <a:pathLst>
                <a:path w="1270" h="1758950">
                  <a:moveTo>
                    <a:pt x="1016" y="1758264"/>
                  </a:moveTo>
                  <a:lnTo>
                    <a:pt x="863" y="1757908"/>
                  </a:lnTo>
                  <a:lnTo>
                    <a:pt x="508" y="1757768"/>
                  </a:lnTo>
                  <a:lnTo>
                    <a:pt x="152" y="1757908"/>
                  </a:lnTo>
                  <a:lnTo>
                    <a:pt x="0" y="1758264"/>
                  </a:lnTo>
                  <a:lnTo>
                    <a:pt x="152" y="1758632"/>
                  </a:lnTo>
                  <a:lnTo>
                    <a:pt x="508" y="1758772"/>
                  </a:lnTo>
                  <a:lnTo>
                    <a:pt x="863" y="1758632"/>
                  </a:lnTo>
                  <a:lnTo>
                    <a:pt x="1016" y="1758264"/>
                  </a:lnTo>
                  <a:close/>
                </a:path>
                <a:path w="1270" h="1758950">
                  <a:moveTo>
                    <a:pt x="1016" y="1598383"/>
                  </a:moveTo>
                  <a:lnTo>
                    <a:pt x="863" y="1598028"/>
                  </a:lnTo>
                  <a:lnTo>
                    <a:pt x="508" y="1597875"/>
                  </a:lnTo>
                  <a:lnTo>
                    <a:pt x="152" y="1598028"/>
                  </a:lnTo>
                  <a:lnTo>
                    <a:pt x="0" y="1598383"/>
                  </a:lnTo>
                  <a:lnTo>
                    <a:pt x="152" y="1598739"/>
                  </a:lnTo>
                  <a:lnTo>
                    <a:pt x="508" y="1598891"/>
                  </a:lnTo>
                  <a:lnTo>
                    <a:pt x="863" y="1598739"/>
                  </a:lnTo>
                  <a:lnTo>
                    <a:pt x="1016" y="1598383"/>
                  </a:lnTo>
                  <a:close/>
                </a:path>
                <a:path w="1270" h="1758950">
                  <a:moveTo>
                    <a:pt x="1016" y="1438490"/>
                  </a:moveTo>
                  <a:lnTo>
                    <a:pt x="863" y="1438135"/>
                  </a:lnTo>
                  <a:lnTo>
                    <a:pt x="508" y="1437982"/>
                  </a:lnTo>
                  <a:lnTo>
                    <a:pt x="152" y="1438135"/>
                  </a:lnTo>
                  <a:lnTo>
                    <a:pt x="0" y="1438490"/>
                  </a:lnTo>
                  <a:lnTo>
                    <a:pt x="152" y="1438846"/>
                  </a:lnTo>
                  <a:lnTo>
                    <a:pt x="508" y="1438998"/>
                  </a:lnTo>
                  <a:lnTo>
                    <a:pt x="863" y="1438846"/>
                  </a:lnTo>
                  <a:lnTo>
                    <a:pt x="1016" y="1438490"/>
                  </a:lnTo>
                  <a:close/>
                </a:path>
                <a:path w="1270" h="1758950">
                  <a:moveTo>
                    <a:pt x="1016" y="1278597"/>
                  </a:moveTo>
                  <a:lnTo>
                    <a:pt x="863" y="1278242"/>
                  </a:lnTo>
                  <a:lnTo>
                    <a:pt x="508" y="1278102"/>
                  </a:lnTo>
                  <a:lnTo>
                    <a:pt x="152" y="1278242"/>
                  </a:lnTo>
                  <a:lnTo>
                    <a:pt x="0" y="1278597"/>
                  </a:lnTo>
                  <a:lnTo>
                    <a:pt x="152" y="1278966"/>
                  </a:lnTo>
                  <a:lnTo>
                    <a:pt x="508" y="1279105"/>
                  </a:lnTo>
                  <a:lnTo>
                    <a:pt x="863" y="1278966"/>
                  </a:lnTo>
                  <a:lnTo>
                    <a:pt x="1016" y="1278597"/>
                  </a:lnTo>
                  <a:close/>
                </a:path>
                <a:path w="1270" h="1758950">
                  <a:moveTo>
                    <a:pt x="1016" y="1118717"/>
                  </a:moveTo>
                  <a:lnTo>
                    <a:pt x="863" y="1118362"/>
                  </a:lnTo>
                  <a:lnTo>
                    <a:pt x="508" y="1118209"/>
                  </a:lnTo>
                  <a:lnTo>
                    <a:pt x="152" y="1118362"/>
                  </a:lnTo>
                  <a:lnTo>
                    <a:pt x="0" y="1118717"/>
                  </a:lnTo>
                  <a:lnTo>
                    <a:pt x="152" y="1119073"/>
                  </a:lnTo>
                  <a:lnTo>
                    <a:pt x="508" y="1119225"/>
                  </a:lnTo>
                  <a:lnTo>
                    <a:pt x="863" y="1119073"/>
                  </a:lnTo>
                  <a:lnTo>
                    <a:pt x="1016" y="1118717"/>
                  </a:lnTo>
                  <a:close/>
                </a:path>
                <a:path w="1270" h="1758950">
                  <a:moveTo>
                    <a:pt x="1016" y="958824"/>
                  </a:moveTo>
                  <a:lnTo>
                    <a:pt x="863" y="958469"/>
                  </a:lnTo>
                  <a:lnTo>
                    <a:pt x="508" y="958316"/>
                  </a:lnTo>
                  <a:lnTo>
                    <a:pt x="152" y="958469"/>
                  </a:lnTo>
                  <a:lnTo>
                    <a:pt x="0" y="958824"/>
                  </a:lnTo>
                  <a:lnTo>
                    <a:pt x="152" y="959180"/>
                  </a:lnTo>
                  <a:lnTo>
                    <a:pt x="508" y="959332"/>
                  </a:lnTo>
                  <a:lnTo>
                    <a:pt x="863" y="959180"/>
                  </a:lnTo>
                  <a:lnTo>
                    <a:pt x="1016" y="958824"/>
                  </a:lnTo>
                  <a:close/>
                </a:path>
                <a:path w="1270" h="1758950">
                  <a:moveTo>
                    <a:pt x="1016" y="798944"/>
                  </a:moveTo>
                  <a:lnTo>
                    <a:pt x="863" y="798576"/>
                  </a:lnTo>
                  <a:lnTo>
                    <a:pt x="508" y="798436"/>
                  </a:lnTo>
                  <a:lnTo>
                    <a:pt x="152" y="798576"/>
                  </a:lnTo>
                  <a:lnTo>
                    <a:pt x="0" y="798944"/>
                  </a:lnTo>
                  <a:lnTo>
                    <a:pt x="152" y="799299"/>
                  </a:lnTo>
                  <a:lnTo>
                    <a:pt x="508" y="799439"/>
                  </a:lnTo>
                  <a:lnTo>
                    <a:pt x="863" y="799299"/>
                  </a:lnTo>
                  <a:lnTo>
                    <a:pt x="1016" y="798944"/>
                  </a:lnTo>
                  <a:close/>
                </a:path>
                <a:path w="1270" h="1758950">
                  <a:moveTo>
                    <a:pt x="1016" y="639051"/>
                  </a:moveTo>
                  <a:lnTo>
                    <a:pt x="863" y="638695"/>
                  </a:lnTo>
                  <a:lnTo>
                    <a:pt x="508" y="638543"/>
                  </a:lnTo>
                  <a:lnTo>
                    <a:pt x="152" y="638695"/>
                  </a:lnTo>
                  <a:lnTo>
                    <a:pt x="0" y="639051"/>
                  </a:lnTo>
                  <a:lnTo>
                    <a:pt x="152" y="639406"/>
                  </a:lnTo>
                  <a:lnTo>
                    <a:pt x="508" y="639559"/>
                  </a:lnTo>
                  <a:lnTo>
                    <a:pt x="863" y="639406"/>
                  </a:lnTo>
                  <a:lnTo>
                    <a:pt x="1016" y="639051"/>
                  </a:lnTo>
                  <a:close/>
                </a:path>
                <a:path w="1270" h="1758950">
                  <a:moveTo>
                    <a:pt x="1016" y="480174"/>
                  </a:moveTo>
                  <a:lnTo>
                    <a:pt x="863" y="479818"/>
                  </a:lnTo>
                  <a:lnTo>
                    <a:pt x="508" y="479666"/>
                  </a:lnTo>
                  <a:lnTo>
                    <a:pt x="152" y="479818"/>
                  </a:lnTo>
                  <a:lnTo>
                    <a:pt x="0" y="480174"/>
                  </a:lnTo>
                  <a:lnTo>
                    <a:pt x="152" y="480529"/>
                  </a:lnTo>
                  <a:lnTo>
                    <a:pt x="508" y="480682"/>
                  </a:lnTo>
                  <a:lnTo>
                    <a:pt x="863" y="480529"/>
                  </a:lnTo>
                  <a:lnTo>
                    <a:pt x="1016" y="480174"/>
                  </a:lnTo>
                  <a:close/>
                </a:path>
                <a:path w="1270" h="1758950">
                  <a:moveTo>
                    <a:pt x="1016" y="320281"/>
                  </a:moveTo>
                  <a:lnTo>
                    <a:pt x="863" y="319925"/>
                  </a:lnTo>
                  <a:lnTo>
                    <a:pt x="508" y="319786"/>
                  </a:lnTo>
                  <a:lnTo>
                    <a:pt x="152" y="319925"/>
                  </a:lnTo>
                  <a:lnTo>
                    <a:pt x="0" y="320281"/>
                  </a:lnTo>
                  <a:lnTo>
                    <a:pt x="152" y="320649"/>
                  </a:lnTo>
                  <a:lnTo>
                    <a:pt x="508" y="320789"/>
                  </a:lnTo>
                  <a:lnTo>
                    <a:pt x="863" y="320649"/>
                  </a:lnTo>
                  <a:lnTo>
                    <a:pt x="1016" y="320281"/>
                  </a:lnTo>
                  <a:close/>
                </a:path>
                <a:path w="1270" h="1758950">
                  <a:moveTo>
                    <a:pt x="1016" y="160401"/>
                  </a:moveTo>
                  <a:lnTo>
                    <a:pt x="863" y="160045"/>
                  </a:lnTo>
                  <a:lnTo>
                    <a:pt x="508" y="159893"/>
                  </a:lnTo>
                  <a:lnTo>
                    <a:pt x="152" y="160045"/>
                  </a:lnTo>
                  <a:lnTo>
                    <a:pt x="0" y="160401"/>
                  </a:lnTo>
                  <a:lnTo>
                    <a:pt x="152" y="160756"/>
                  </a:lnTo>
                  <a:lnTo>
                    <a:pt x="508" y="160909"/>
                  </a:lnTo>
                  <a:lnTo>
                    <a:pt x="863" y="160756"/>
                  </a:lnTo>
                  <a:lnTo>
                    <a:pt x="1016" y="160401"/>
                  </a:lnTo>
                  <a:close/>
                </a:path>
                <a:path w="1270" h="1758950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28" name="object 3528"/>
            <p:cNvSpPr/>
            <p:nvPr/>
          </p:nvSpPr>
          <p:spPr>
            <a:xfrm>
              <a:off x="7917170" y="961016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9" name="object 3529"/>
            <p:cNvSpPr/>
            <p:nvPr/>
          </p:nvSpPr>
          <p:spPr>
            <a:xfrm>
              <a:off x="7916659" y="9248393"/>
              <a:ext cx="1270" cy="321310"/>
            </a:xfrm>
            <a:custGeom>
              <a:avLst/>
              <a:gdLst/>
              <a:ahLst/>
              <a:cxnLst/>
              <a:rect l="l" t="t" r="r" b="b"/>
              <a:pathLst>
                <a:path w="1270" h="321309">
                  <a:moveTo>
                    <a:pt x="1016" y="320294"/>
                  </a:moveTo>
                  <a:lnTo>
                    <a:pt x="863" y="319925"/>
                  </a:lnTo>
                  <a:lnTo>
                    <a:pt x="508" y="319786"/>
                  </a:lnTo>
                  <a:lnTo>
                    <a:pt x="152" y="319925"/>
                  </a:lnTo>
                  <a:lnTo>
                    <a:pt x="0" y="320294"/>
                  </a:lnTo>
                  <a:lnTo>
                    <a:pt x="152" y="320649"/>
                  </a:lnTo>
                  <a:lnTo>
                    <a:pt x="508" y="320789"/>
                  </a:lnTo>
                  <a:lnTo>
                    <a:pt x="863" y="320649"/>
                  </a:lnTo>
                  <a:lnTo>
                    <a:pt x="1016" y="320294"/>
                  </a:lnTo>
                  <a:close/>
                </a:path>
                <a:path w="1270" h="321309">
                  <a:moveTo>
                    <a:pt x="1016" y="160401"/>
                  </a:moveTo>
                  <a:lnTo>
                    <a:pt x="863" y="160045"/>
                  </a:lnTo>
                  <a:lnTo>
                    <a:pt x="508" y="159893"/>
                  </a:lnTo>
                  <a:lnTo>
                    <a:pt x="152" y="160045"/>
                  </a:lnTo>
                  <a:lnTo>
                    <a:pt x="0" y="160401"/>
                  </a:lnTo>
                  <a:lnTo>
                    <a:pt x="152" y="160756"/>
                  </a:lnTo>
                  <a:lnTo>
                    <a:pt x="508" y="160909"/>
                  </a:lnTo>
                  <a:lnTo>
                    <a:pt x="863" y="160756"/>
                  </a:lnTo>
                  <a:lnTo>
                    <a:pt x="1016" y="160401"/>
                  </a:lnTo>
                  <a:close/>
                </a:path>
                <a:path w="1270" h="321309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30" name="object 3530"/>
            <p:cNvSpPr/>
            <p:nvPr/>
          </p:nvSpPr>
          <p:spPr>
            <a:xfrm>
              <a:off x="7917170" y="913151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1" name="object 3531"/>
            <p:cNvSpPr/>
            <p:nvPr/>
          </p:nvSpPr>
          <p:spPr>
            <a:xfrm>
              <a:off x="7916659" y="8928619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70" h="161290">
                  <a:moveTo>
                    <a:pt x="1016" y="160401"/>
                  </a:moveTo>
                  <a:lnTo>
                    <a:pt x="863" y="160032"/>
                  </a:lnTo>
                  <a:lnTo>
                    <a:pt x="508" y="159893"/>
                  </a:lnTo>
                  <a:lnTo>
                    <a:pt x="152" y="160032"/>
                  </a:lnTo>
                  <a:lnTo>
                    <a:pt x="0" y="160401"/>
                  </a:lnTo>
                  <a:lnTo>
                    <a:pt x="152" y="160756"/>
                  </a:lnTo>
                  <a:lnTo>
                    <a:pt x="508" y="160896"/>
                  </a:lnTo>
                  <a:lnTo>
                    <a:pt x="863" y="160756"/>
                  </a:lnTo>
                  <a:lnTo>
                    <a:pt x="1016" y="160401"/>
                  </a:lnTo>
                  <a:close/>
                </a:path>
                <a:path w="1270" h="161290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32" name="object 3532"/>
            <p:cNvSpPr/>
            <p:nvPr/>
          </p:nvSpPr>
          <p:spPr>
            <a:xfrm>
              <a:off x="7917170" y="881173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3" name="object 3533"/>
            <p:cNvSpPr/>
            <p:nvPr/>
          </p:nvSpPr>
          <p:spPr>
            <a:xfrm>
              <a:off x="7916659" y="7010970"/>
              <a:ext cx="1270" cy="1758950"/>
            </a:xfrm>
            <a:custGeom>
              <a:avLst/>
              <a:gdLst/>
              <a:ahLst/>
              <a:cxnLst/>
              <a:rect l="l" t="t" r="r" b="b"/>
              <a:pathLst>
                <a:path w="1270" h="1758950">
                  <a:moveTo>
                    <a:pt x="1016" y="1758264"/>
                  </a:moveTo>
                  <a:lnTo>
                    <a:pt x="863" y="1757908"/>
                  </a:lnTo>
                  <a:lnTo>
                    <a:pt x="508" y="1757768"/>
                  </a:lnTo>
                  <a:lnTo>
                    <a:pt x="152" y="1757908"/>
                  </a:lnTo>
                  <a:lnTo>
                    <a:pt x="0" y="1758264"/>
                  </a:lnTo>
                  <a:lnTo>
                    <a:pt x="152" y="1758632"/>
                  </a:lnTo>
                  <a:lnTo>
                    <a:pt x="508" y="1758772"/>
                  </a:lnTo>
                  <a:lnTo>
                    <a:pt x="863" y="1758632"/>
                  </a:lnTo>
                  <a:lnTo>
                    <a:pt x="1016" y="1758264"/>
                  </a:lnTo>
                  <a:close/>
                </a:path>
                <a:path w="1270" h="1758950">
                  <a:moveTo>
                    <a:pt x="1016" y="1598383"/>
                  </a:moveTo>
                  <a:lnTo>
                    <a:pt x="863" y="1598028"/>
                  </a:lnTo>
                  <a:lnTo>
                    <a:pt x="508" y="1597875"/>
                  </a:lnTo>
                  <a:lnTo>
                    <a:pt x="152" y="1598028"/>
                  </a:lnTo>
                  <a:lnTo>
                    <a:pt x="0" y="1598383"/>
                  </a:lnTo>
                  <a:lnTo>
                    <a:pt x="152" y="1598739"/>
                  </a:lnTo>
                  <a:lnTo>
                    <a:pt x="508" y="1598891"/>
                  </a:lnTo>
                  <a:lnTo>
                    <a:pt x="863" y="1598739"/>
                  </a:lnTo>
                  <a:lnTo>
                    <a:pt x="1016" y="1598383"/>
                  </a:lnTo>
                  <a:close/>
                </a:path>
                <a:path w="1270" h="1758950">
                  <a:moveTo>
                    <a:pt x="1016" y="1438490"/>
                  </a:moveTo>
                  <a:lnTo>
                    <a:pt x="863" y="1438135"/>
                  </a:lnTo>
                  <a:lnTo>
                    <a:pt x="508" y="1437982"/>
                  </a:lnTo>
                  <a:lnTo>
                    <a:pt x="152" y="1438135"/>
                  </a:lnTo>
                  <a:lnTo>
                    <a:pt x="0" y="1438490"/>
                  </a:lnTo>
                  <a:lnTo>
                    <a:pt x="152" y="1438846"/>
                  </a:lnTo>
                  <a:lnTo>
                    <a:pt x="508" y="1438998"/>
                  </a:lnTo>
                  <a:lnTo>
                    <a:pt x="863" y="1438846"/>
                  </a:lnTo>
                  <a:lnTo>
                    <a:pt x="1016" y="1438490"/>
                  </a:lnTo>
                  <a:close/>
                </a:path>
                <a:path w="1270" h="1758950">
                  <a:moveTo>
                    <a:pt x="1016" y="1278597"/>
                  </a:moveTo>
                  <a:lnTo>
                    <a:pt x="863" y="1278242"/>
                  </a:lnTo>
                  <a:lnTo>
                    <a:pt x="508" y="1278102"/>
                  </a:lnTo>
                  <a:lnTo>
                    <a:pt x="152" y="1278242"/>
                  </a:lnTo>
                  <a:lnTo>
                    <a:pt x="0" y="1278597"/>
                  </a:lnTo>
                  <a:lnTo>
                    <a:pt x="152" y="1278966"/>
                  </a:lnTo>
                  <a:lnTo>
                    <a:pt x="508" y="1279105"/>
                  </a:lnTo>
                  <a:lnTo>
                    <a:pt x="863" y="1278966"/>
                  </a:lnTo>
                  <a:lnTo>
                    <a:pt x="1016" y="1278597"/>
                  </a:lnTo>
                  <a:close/>
                </a:path>
                <a:path w="1270" h="1758950">
                  <a:moveTo>
                    <a:pt x="1016" y="1118717"/>
                  </a:moveTo>
                  <a:lnTo>
                    <a:pt x="863" y="1118362"/>
                  </a:lnTo>
                  <a:lnTo>
                    <a:pt x="508" y="1118209"/>
                  </a:lnTo>
                  <a:lnTo>
                    <a:pt x="152" y="1118362"/>
                  </a:lnTo>
                  <a:lnTo>
                    <a:pt x="0" y="1118717"/>
                  </a:lnTo>
                  <a:lnTo>
                    <a:pt x="152" y="1119073"/>
                  </a:lnTo>
                  <a:lnTo>
                    <a:pt x="508" y="1119225"/>
                  </a:lnTo>
                  <a:lnTo>
                    <a:pt x="863" y="1119073"/>
                  </a:lnTo>
                  <a:lnTo>
                    <a:pt x="1016" y="1118717"/>
                  </a:lnTo>
                  <a:close/>
                </a:path>
                <a:path w="1270" h="1758950">
                  <a:moveTo>
                    <a:pt x="1016" y="958824"/>
                  </a:moveTo>
                  <a:lnTo>
                    <a:pt x="863" y="958469"/>
                  </a:lnTo>
                  <a:lnTo>
                    <a:pt x="508" y="958316"/>
                  </a:lnTo>
                  <a:lnTo>
                    <a:pt x="152" y="958469"/>
                  </a:lnTo>
                  <a:lnTo>
                    <a:pt x="0" y="958824"/>
                  </a:lnTo>
                  <a:lnTo>
                    <a:pt x="152" y="959180"/>
                  </a:lnTo>
                  <a:lnTo>
                    <a:pt x="508" y="959332"/>
                  </a:lnTo>
                  <a:lnTo>
                    <a:pt x="863" y="959180"/>
                  </a:lnTo>
                  <a:lnTo>
                    <a:pt x="1016" y="958824"/>
                  </a:lnTo>
                  <a:close/>
                </a:path>
                <a:path w="1270" h="1758950">
                  <a:moveTo>
                    <a:pt x="1016" y="798944"/>
                  </a:moveTo>
                  <a:lnTo>
                    <a:pt x="863" y="798576"/>
                  </a:lnTo>
                  <a:lnTo>
                    <a:pt x="508" y="798436"/>
                  </a:lnTo>
                  <a:lnTo>
                    <a:pt x="152" y="798576"/>
                  </a:lnTo>
                  <a:lnTo>
                    <a:pt x="0" y="798944"/>
                  </a:lnTo>
                  <a:lnTo>
                    <a:pt x="152" y="799299"/>
                  </a:lnTo>
                  <a:lnTo>
                    <a:pt x="508" y="799439"/>
                  </a:lnTo>
                  <a:lnTo>
                    <a:pt x="863" y="799299"/>
                  </a:lnTo>
                  <a:lnTo>
                    <a:pt x="1016" y="798944"/>
                  </a:lnTo>
                  <a:close/>
                </a:path>
                <a:path w="1270" h="1758950">
                  <a:moveTo>
                    <a:pt x="1016" y="640067"/>
                  </a:moveTo>
                  <a:lnTo>
                    <a:pt x="863" y="639699"/>
                  </a:lnTo>
                  <a:lnTo>
                    <a:pt x="508" y="639559"/>
                  </a:lnTo>
                  <a:lnTo>
                    <a:pt x="152" y="639699"/>
                  </a:lnTo>
                  <a:lnTo>
                    <a:pt x="0" y="640067"/>
                  </a:lnTo>
                  <a:lnTo>
                    <a:pt x="152" y="640422"/>
                  </a:lnTo>
                  <a:lnTo>
                    <a:pt x="508" y="640562"/>
                  </a:lnTo>
                  <a:lnTo>
                    <a:pt x="863" y="640422"/>
                  </a:lnTo>
                  <a:lnTo>
                    <a:pt x="1016" y="640067"/>
                  </a:lnTo>
                  <a:close/>
                </a:path>
                <a:path w="1270" h="1758950">
                  <a:moveTo>
                    <a:pt x="1016" y="480174"/>
                  </a:moveTo>
                  <a:lnTo>
                    <a:pt x="863" y="479818"/>
                  </a:lnTo>
                  <a:lnTo>
                    <a:pt x="508" y="479666"/>
                  </a:lnTo>
                  <a:lnTo>
                    <a:pt x="152" y="479818"/>
                  </a:lnTo>
                  <a:lnTo>
                    <a:pt x="0" y="480174"/>
                  </a:lnTo>
                  <a:lnTo>
                    <a:pt x="152" y="480529"/>
                  </a:lnTo>
                  <a:lnTo>
                    <a:pt x="508" y="480682"/>
                  </a:lnTo>
                  <a:lnTo>
                    <a:pt x="863" y="480529"/>
                  </a:lnTo>
                  <a:lnTo>
                    <a:pt x="1016" y="480174"/>
                  </a:lnTo>
                  <a:close/>
                </a:path>
                <a:path w="1270" h="1758950">
                  <a:moveTo>
                    <a:pt x="1016" y="320281"/>
                  </a:moveTo>
                  <a:lnTo>
                    <a:pt x="863" y="319925"/>
                  </a:lnTo>
                  <a:lnTo>
                    <a:pt x="508" y="319786"/>
                  </a:lnTo>
                  <a:lnTo>
                    <a:pt x="152" y="319925"/>
                  </a:lnTo>
                  <a:lnTo>
                    <a:pt x="0" y="320281"/>
                  </a:lnTo>
                  <a:lnTo>
                    <a:pt x="152" y="320649"/>
                  </a:lnTo>
                  <a:lnTo>
                    <a:pt x="508" y="320789"/>
                  </a:lnTo>
                  <a:lnTo>
                    <a:pt x="863" y="320649"/>
                  </a:lnTo>
                  <a:lnTo>
                    <a:pt x="1016" y="320281"/>
                  </a:lnTo>
                  <a:close/>
                </a:path>
                <a:path w="1270" h="1758950">
                  <a:moveTo>
                    <a:pt x="1016" y="160401"/>
                  </a:moveTo>
                  <a:lnTo>
                    <a:pt x="863" y="160045"/>
                  </a:lnTo>
                  <a:lnTo>
                    <a:pt x="508" y="159893"/>
                  </a:lnTo>
                  <a:lnTo>
                    <a:pt x="152" y="160045"/>
                  </a:lnTo>
                  <a:lnTo>
                    <a:pt x="0" y="160401"/>
                  </a:lnTo>
                  <a:lnTo>
                    <a:pt x="152" y="160756"/>
                  </a:lnTo>
                  <a:lnTo>
                    <a:pt x="508" y="160909"/>
                  </a:lnTo>
                  <a:lnTo>
                    <a:pt x="863" y="160756"/>
                  </a:lnTo>
                  <a:lnTo>
                    <a:pt x="1016" y="160401"/>
                  </a:lnTo>
                  <a:close/>
                </a:path>
                <a:path w="1270" h="1758950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34" name="object 3534"/>
            <p:cNvSpPr/>
            <p:nvPr/>
          </p:nvSpPr>
          <p:spPr>
            <a:xfrm>
              <a:off x="7917170" y="6929505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w="0" h="48895">
                  <a:moveTo>
                    <a:pt x="0" y="485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5" name="object 3535"/>
            <p:cNvSpPr/>
            <p:nvPr/>
          </p:nvSpPr>
          <p:spPr>
            <a:xfrm>
              <a:off x="7917169" y="1189110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36" name="object 3536"/>
            <p:cNvSpPr/>
            <p:nvPr/>
          </p:nvSpPr>
          <p:spPr>
            <a:xfrm>
              <a:off x="7917170" y="11427629"/>
              <a:ext cx="5427345" cy="628650"/>
            </a:xfrm>
            <a:custGeom>
              <a:avLst/>
              <a:gdLst/>
              <a:ahLst/>
              <a:cxnLst/>
              <a:rect l="l" t="t" r="r" b="b"/>
              <a:pathLst>
                <a:path w="5427344" h="628650">
                  <a:moveTo>
                    <a:pt x="0" y="463473"/>
                  </a:moveTo>
                  <a:lnTo>
                    <a:pt x="0" y="494844"/>
                  </a:lnTo>
                </a:path>
                <a:path w="5427344" h="628650">
                  <a:moveTo>
                    <a:pt x="0" y="529250"/>
                  </a:moveTo>
                  <a:lnTo>
                    <a:pt x="0" y="562644"/>
                  </a:lnTo>
                </a:path>
                <a:path w="5427344" h="628650">
                  <a:moveTo>
                    <a:pt x="0" y="596039"/>
                  </a:moveTo>
                  <a:lnTo>
                    <a:pt x="0" y="628421"/>
                  </a:lnTo>
                </a:path>
                <a:path w="5427344" h="628650">
                  <a:moveTo>
                    <a:pt x="5427095" y="0"/>
                  </a:moveTo>
                  <a:lnTo>
                    <a:pt x="53431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7" name="object 3537"/>
            <p:cNvSpPr/>
            <p:nvPr/>
          </p:nvSpPr>
          <p:spPr>
            <a:xfrm>
              <a:off x="13218276" y="11427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38" name="object 3538"/>
            <p:cNvSpPr/>
            <p:nvPr/>
          </p:nvSpPr>
          <p:spPr>
            <a:xfrm>
              <a:off x="13100385" y="114276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9" name="object 3539"/>
            <p:cNvSpPr/>
            <p:nvPr/>
          </p:nvSpPr>
          <p:spPr>
            <a:xfrm>
              <a:off x="13058388" y="11427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40" name="object 3540"/>
            <p:cNvSpPr/>
            <p:nvPr/>
          </p:nvSpPr>
          <p:spPr>
            <a:xfrm>
              <a:off x="12940496" y="1142762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1" name="object 3541"/>
            <p:cNvSpPr/>
            <p:nvPr/>
          </p:nvSpPr>
          <p:spPr>
            <a:xfrm>
              <a:off x="12898500" y="11427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42" name="object 3542"/>
            <p:cNvSpPr/>
            <p:nvPr/>
          </p:nvSpPr>
          <p:spPr>
            <a:xfrm>
              <a:off x="12780608" y="1142762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3" name="object 3543"/>
            <p:cNvSpPr/>
            <p:nvPr/>
          </p:nvSpPr>
          <p:spPr>
            <a:xfrm>
              <a:off x="7581202" y="1142762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44" name="object 3544"/>
            <p:cNvSpPr/>
            <p:nvPr/>
          </p:nvSpPr>
          <p:spPr>
            <a:xfrm>
              <a:off x="12730010" y="11427629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59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5" name="object 3545"/>
            <p:cNvSpPr/>
            <p:nvPr/>
          </p:nvSpPr>
          <p:spPr>
            <a:xfrm>
              <a:off x="12687002" y="11427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46" name="object 3546"/>
            <p:cNvSpPr/>
            <p:nvPr/>
          </p:nvSpPr>
          <p:spPr>
            <a:xfrm>
              <a:off x="12570122" y="114276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7" name="object 3547"/>
            <p:cNvSpPr/>
            <p:nvPr/>
          </p:nvSpPr>
          <p:spPr>
            <a:xfrm>
              <a:off x="12527114" y="11427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48" name="object 3548"/>
            <p:cNvSpPr/>
            <p:nvPr/>
          </p:nvSpPr>
          <p:spPr>
            <a:xfrm>
              <a:off x="12410234" y="114276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9" name="object 3549"/>
            <p:cNvSpPr/>
            <p:nvPr/>
          </p:nvSpPr>
          <p:spPr>
            <a:xfrm>
              <a:off x="12367226" y="11427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50" name="object 3550"/>
            <p:cNvSpPr/>
            <p:nvPr/>
          </p:nvSpPr>
          <p:spPr>
            <a:xfrm>
              <a:off x="12250346" y="114276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1" name="object 3551"/>
            <p:cNvSpPr/>
            <p:nvPr/>
          </p:nvSpPr>
          <p:spPr>
            <a:xfrm>
              <a:off x="12207337" y="11427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52" name="object 3552"/>
            <p:cNvSpPr/>
            <p:nvPr/>
          </p:nvSpPr>
          <p:spPr>
            <a:xfrm>
              <a:off x="12090457" y="114276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3" name="object 3553"/>
            <p:cNvSpPr/>
            <p:nvPr/>
          </p:nvSpPr>
          <p:spPr>
            <a:xfrm>
              <a:off x="12047449" y="11427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54" name="object 3554"/>
            <p:cNvSpPr/>
            <p:nvPr/>
          </p:nvSpPr>
          <p:spPr>
            <a:xfrm>
              <a:off x="11930569" y="114276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5" name="object 3555"/>
            <p:cNvSpPr/>
            <p:nvPr/>
          </p:nvSpPr>
          <p:spPr>
            <a:xfrm>
              <a:off x="11887561" y="11427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56" name="object 3556"/>
            <p:cNvSpPr/>
            <p:nvPr/>
          </p:nvSpPr>
          <p:spPr>
            <a:xfrm>
              <a:off x="11770681" y="114276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7" name="object 3557"/>
            <p:cNvSpPr/>
            <p:nvPr/>
          </p:nvSpPr>
          <p:spPr>
            <a:xfrm>
              <a:off x="11727672" y="11427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58" name="object 3558"/>
            <p:cNvSpPr/>
            <p:nvPr/>
          </p:nvSpPr>
          <p:spPr>
            <a:xfrm>
              <a:off x="11610792" y="114276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9" name="object 3559"/>
            <p:cNvSpPr/>
            <p:nvPr/>
          </p:nvSpPr>
          <p:spPr>
            <a:xfrm>
              <a:off x="11568796" y="11427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60" name="object 3560"/>
            <p:cNvSpPr/>
            <p:nvPr/>
          </p:nvSpPr>
          <p:spPr>
            <a:xfrm>
              <a:off x="11450904" y="114276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1" name="object 3561"/>
            <p:cNvSpPr/>
            <p:nvPr/>
          </p:nvSpPr>
          <p:spPr>
            <a:xfrm>
              <a:off x="11408907" y="11427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62" name="object 3562"/>
            <p:cNvSpPr/>
            <p:nvPr/>
          </p:nvSpPr>
          <p:spPr>
            <a:xfrm>
              <a:off x="11291016" y="114276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3" name="object 3563"/>
            <p:cNvSpPr/>
            <p:nvPr/>
          </p:nvSpPr>
          <p:spPr>
            <a:xfrm>
              <a:off x="11249019" y="11427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64" name="object 3564"/>
            <p:cNvSpPr/>
            <p:nvPr/>
          </p:nvSpPr>
          <p:spPr>
            <a:xfrm>
              <a:off x="11131127" y="114276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5" name="object 3565"/>
            <p:cNvSpPr/>
            <p:nvPr/>
          </p:nvSpPr>
          <p:spPr>
            <a:xfrm>
              <a:off x="11089131" y="11427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66" name="object 3566"/>
            <p:cNvSpPr/>
            <p:nvPr/>
          </p:nvSpPr>
          <p:spPr>
            <a:xfrm>
              <a:off x="10971239" y="1142762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7" name="object 3567"/>
            <p:cNvSpPr/>
            <p:nvPr/>
          </p:nvSpPr>
          <p:spPr>
            <a:xfrm>
              <a:off x="10929242" y="11427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68" name="object 3568"/>
            <p:cNvSpPr/>
            <p:nvPr/>
          </p:nvSpPr>
          <p:spPr>
            <a:xfrm>
              <a:off x="10811350" y="1142762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9" name="object 3569"/>
            <p:cNvSpPr/>
            <p:nvPr/>
          </p:nvSpPr>
          <p:spPr>
            <a:xfrm>
              <a:off x="10769354" y="11427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70" name="object 3570"/>
            <p:cNvSpPr/>
            <p:nvPr/>
          </p:nvSpPr>
          <p:spPr>
            <a:xfrm>
              <a:off x="10652474" y="114276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1" name="object 3571"/>
            <p:cNvSpPr/>
            <p:nvPr/>
          </p:nvSpPr>
          <p:spPr>
            <a:xfrm>
              <a:off x="10609466" y="11427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72" name="object 3572"/>
            <p:cNvSpPr/>
            <p:nvPr/>
          </p:nvSpPr>
          <p:spPr>
            <a:xfrm>
              <a:off x="10492586" y="114276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3" name="object 3573"/>
            <p:cNvSpPr/>
            <p:nvPr/>
          </p:nvSpPr>
          <p:spPr>
            <a:xfrm>
              <a:off x="10449578" y="11427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74" name="object 3574"/>
            <p:cNvSpPr/>
            <p:nvPr/>
          </p:nvSpPr>
          <p:spPr>
            <a:xfrm>
              <a:off x="10332698" y="114276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5" name="object 3575"/>
            <p:cNvSpPr/>
            <p:nvPr/>
          </p:nvSpPr>
          <p:spPr>
            <a:xfrm>
              <a:off x="10289689" y="11427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76" name="object 3576"/>
            <p:cNvSpPr/>
            <p:nvPr/>
          </p:nvSpPr>
          <p:spPr>
            <a:xfrm>
              <a:off x="10172809" y="114276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7" name="object 3577"/>
            <p:cNvSpPr/>
            <p:nvPr/>
          </p:nvSpPr>
          <p:spPr>
            <a:xfrm>
              <a:off x="10129801" y="11427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78" name="object 3578"/>
            <p:cNvSpPr/>
            <p:nvPr/>
          </p:nvSpPr>
          <p:spPr>
            <a:xfrm>
              <a:off x="10012921" y="114276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9" name="object 3579"/>
            <p:cNvSpPr/>
            <p:nvPr/>
          </p:nvSpPr>
          <p:spPr>
            <a:xfrm>
              <a:off x="9969913" y="11427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80" name="object 3580"/>
            <p:cNvSpPr/>
            <p:nvPr/>
          </p:nvSpPr>
          <p:spPr>
            <a:xfrm>
              <a:off x="9853033" y="114276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1" name="object 3581"/>
            <p:cNvSpPr/>
            <p:nvPr/>
          </p:nvSpPr>
          <p:spPr>
            <a:xfrm>
              <a:off x="9810024" y="11427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82" name="object 3582"/>
            <p:cNvSpPr/>
            <p:nvPr/>
          </p:nvSpPr>
          <p:spPr>
            <a:xfrm>
              <a:off x="9693144" y="114276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3" name="object 3583"/>
            <p:cNvSpPr/>
            <p:nvPr/>
          </p:nvSpPr>
          <p:spPr>
            <a:xfrm>
              <a:off x="9650136" y="11427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84" name="object 3584"/>
            <p:cNvSpPr/>
            <p:nvPr/>
          </p:nvSpPr>
          <p:spPr>
            <a:xfrm>
              <a:off x="9533256" y="114276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5" name="object 3585"/>
            <p:cNvSpPr/>
            <p:nvPr/>
          </p:nvSpPr>
          <p:spPr>
            <a:xfrm>
              <a:off x="9490248" y="11427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86" name="object 3586"/>
            <p:cNvSpPr/>
            <p:nvPr/>
          </p:nvSpPr>
          <p:spPr>
            <a:xfrm>
              <a:off x="9373368" y="114276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7" name="object 3587"/>
            <p:cNvSpPr/>
            <p:nvPr/>
          </p:nvSpPr>
          <p:spPr>
            <a:xfrm>
              <a:off x="9330359" y="11427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88" name="object 3588"/>
            <p:cNvSpPr/>
            <p:nvPr/>
          </p:nvSpPr>
          <p:spPr>
            <a:xfrm>
              <a:off x="9213479" y="114276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9" name="object 3589"/>
            <p:cNvSpPr/>
            <p:nvPr/>
          </p:nvSpPr>
          <p:spPr>
            <a:xfrm>
              <a:off x="9171483" y="11427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90" name="object 3590"/>
            <p:cNvSpPr/>
            <p:nvPr/>
          </p:nvSpPr>
          <p:spPr>
            <a:xfrm>
              <a:off x="9053591" y="114276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1" name="object 3591"/>
            <p:cNvSpPr/>
            <p:nvPr/>
          </p:nvSpPr>
          <p:spPr>
            <a:xfrm>
              <a:off x="9011595" y="11427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92" name="object 3592"/>
            <p:cNvSpPr/>
            <p:nvPr/>
          </p:nvSpPr>
          <p:spPr>
            <a:xfrm>
              <a:off x="8893703" y="114276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3" name="object 3593"/>
            <p:cNvSpPr/>
            <p:nvPr/>
          </p:nvSpPr>
          <p:spPr>
            <a:xfrm>
              <a:off x="8851706" y="11427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94" name="object 3594"/>
            <p:cNvSpPr/>
            <p:nvPr/>
          </p:nvSpPr>
          <p:spPr>
            <a:xfrm>
              <a:off x="8733814" y="114276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5" name="object 3595"/>
            <p:cNvSpPr/>
            <p:nvPr/>
          </p:nvSpPr>
          <p:spPr>
            <a:xfrm>
              <a:off x="8691818" y="11427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96" name="object 3596"/>
            <p:cNvSpPr/>
            <p:nvPr/>
          </p:nvSpPr>
          <p:spPr>
            <a:xfrm>
              <a:off x="8573926" y="1142762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7" name="object 3597"/>
            <p:cNvSpPr/>
            <p:nvPr/>
          </p:nvSpPr>
          <p:spPr>
            <a:xfrm>
              <a:off x="8531930" y="11427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98" name="object 3598"/>
            <p:cNvSpPr/>
            <p:nvPr/>
          </p:nvSpPr>
          <p:spPr>
            <a:xfrm>
              <a:off x="8414038" y="1142762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9" name="object 3599"/>
            <p:cNvSpPr/>
            <p:nvPr/>
          </p:nvSpPr>
          <p:spPr>
            <a:xfrm>
              <a:off x="8372042" y="11427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00" name="object 3600"/>
            <p:cNvSpPr/>
            <p:nvPr/>
          </p:nvSpPr>
          <p:spPr>
            <a:xfrm>
              <a:off x="8255161" y="114276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1" name="object 3601"/>
            <p:cNvSpPr/>
            <p:nvPr/>
          </p:nvSpPr>
          <p:spPr>
            <a:xfrm>
              <a:off x="8212153" y="11427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02" name="object 3602"/>
            <p:cNvSpPr/>
            <p:nvPr/>
          </p:nvSpPr>
          <p:spPr>
            <a:xfrm>
              <a:off x="8095273" y="114276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3" name="object 3603"/>
            <p:cNvSpPr/>
            <p:nvPr/>
          </p:nvSpPr>
          <p:spPr>
            <a:xfrm>
              <a:off x="8052265" y="11427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04" name="object 3604"/>
            <p:cNvSpPr/>
            <p:nvPr/>
          </p:nvSpPr>
          <p:spPr>
            <a:xfrm>
              <a:off x="7935385" y="114276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5" name="object 3605"/>
            <p:cNvSpPr/>
            <p:nvPr/>
          </p:nvSpPr>
          <p:spPr>
            <a:xfrm>
              <a:off x="7892377" y="11427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06" name="object 3606"/>
            <p:cNvSpPr/>
            <p:nvPr/>
          </p:nvSpPr>
          <p:spPr>
            <a:xfrm>
              <a:off x="7775497" y="114276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7" name="object 3607"/>
            <p:cNvSpPr/>
            <p:nvPr/>
          </p:nvSpPr>
          <p:spPr>
            <a:xfrm>
              <a:off x="7732488" y="11427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08" name="object 3608"/>
            <p:cNvSpPr/>
            <p:nvPr/>
          </p:nvSpPr>
          <p:spPr>
            <a:xfrm>
              <a:off x="7615608" y="114276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9" name="object 3609"/>
            <p:cNvSpPr/>
            <p:nvPr/>
          </p:nvSpPr>
          <p:spPr>
            <a:xfrm>
              <a:off x="7572600" y="11427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10" name="object 3610"/>
            <p:cNvSpPr/>
            <p:nvPr/>
          </p:nvSpPr>
          <p:spPr>
            <a:xfrm>
              <a:off x="7455720" y="114276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1" name="object 3611"/>
            <p:cNvSpPr/>
            <p:nvPr/>
          </p:nvSpPr>
          <p:spPr>
            <a:xfrm>
              <a:off x="7412712" y="114271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12" name="object 3612"/>
            <p:cNvSpPr/>
            <p:nvPr/>
          </p:nvSpPr>
          <p:spPr>
            <a:xfrm>
              <a:off x="7328214" y="11427629"/>
              <a:ext cx="1283335" cy="628650"/>
            </a:xfrm>
            <a:custGeom>
              <a:avLst/>
              <a:gdLst/>
              <a:ahLst/>
              <a:cxnLst/>
              <a:rect l="l" t="t" r="r" b="b"/>
              <a:pathLst>
                <a:path w="1283334" h="628650">
                  <a:moveTo>
                    <a:pt x="51609" y="0"/>
                  </a:moveTo>
                  <a:lnTo>
                    <a:pt x="0" y="0"/>
                  </a:lnTo>
                </a:path>
                <a:path w="1283334" h="628650">
                  <a:moveTo>
                    <a:pt x="1283154" y="628421"/>
                  </a:moveTo>
                  <a:lnTo>
                    <a:pt x="1283154" y="57984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3" name="object 3613"/>
            <p:cNvSpPr/>
            <p:nvPr/>
          </p:nvSpPr>
          <p:spPr>
            <a:xfrm>
              <a:off x="8610862" y="1196548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14" name="object 3614"/>
            <p:cNvSpPr/>
            <p:nvPr/>
          </p:nvSpPr>
          <p:spPr>
            <a:xfrm>
              <a:off x="8611368" y="11847588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5" name="object 3615"/>
            <p:cNvSpPr/>
            <p:nvPr/>
          </p:nvSpPr>
          <p:spPr>
            <a:xfrm>
              <a:off x="8610862" y="11805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16" name="object 3616"/>
            <p:cNvSpPr/>
            <p:nvPr/>
          </p:nvSpPr>
          <p:spPr>
            <a:xfrm>
              <a:off x="8611368" y="1168871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7" name="object 3617"/>
            <p:cNvSpPr/>
            <p:nvPr/>
          </p:nvSpPr>
          <p:spPr>
            <a:xfrm>
              <a:off x="8610862" y="116457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18" name="object 3618"/>
            <p:cNvSpPr/>
            <p:nvPr/>
          </p:nvSpPr>
          <p:spPr>
            <a:xfrm>
              <a:off x="8611368" y="1152882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9" name="object 3619"/>
            <p:cNvSpPr/>
            <p:nvPr/>
          </p:nvSpPr>
          <p:spPr>
            <a:xfrm>
              <a:off x="8610862" y="114858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20" name="object 3620"/>
            <p:cNvSpPr/>
            <p:nvPr/>
          </p:nvSpPr>
          <p:spPr>
            <a:xfrm>
              <a:off x="8611368" y="1136893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1" name="object 3621"/>
            <p:cNvSpPr/>
            <p:nvPr/>
          </p:nvSpPr>
          <p:spPr>
            <a:xfrm>
              <a:off x="8610862" y="113259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22" name="object 3622"/>
            <p:cNvSpPr/>
            <p:nvPr/>
          </p:nvSpPr>
          <p:spPr>
            <a:xfrm>
              <a:off x="8611368" y="1120904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3" name="object 3623"/>
            <p:cNvSpPr/>
            <p:nvPr/>
          </p:nvSpPr>
          <p:spPr>
            <a:xfrm>
              <a:off x="8610854" y="10526495"/>
              <a:ext cx="1270" cy="640715"/>
            </a:xfrm>
            <a:custGeom>
              <a:avLst/>
              <a:gdLst/>
              <a:ahLst/>
              <a:cxnLst/>
              <a:rect l="l" t="t" r="r" b="b"/>
              <a:pathLst>
                <a:path w="1270" h="640715">
                  <a:moveTo>
                    <a:pt x="1016" y="640054"/>
                  </a:moveTo>
                  <a:lnTo>
                    <a:pt x="863" y="639699"/>
                  </a:lnTo>
                  <a:lnTo>
                    <a:pt x="508" y="639546"/>
                  </a:lnTo>
                  <a:lnTo>
                    <a:pt x="152" y="639699"/>
                  </a:lnTo>
                  <a:lnTo>
                    <a:pt x="0" y="640054"/>
                  </a:lnTo>
                  <a:lnTo>
                    <a:pt x="152" y="640410"/>
                  </a:lnTo>
                  <a:lnTo>
                    <a:pt x="508" y="640562"/>
                  </a:lnTo>
                  <a:lnTo>
                    <a:pt x="863" y="640410"/>
                  </a:lnTo>
                  <a:lnTo>
                    <a:pt x="1016" y="640054"/>
                  </a:lnTo>
                  <a:close/>
                </a:path>
                <a:path w="1270" h="640715">
                  <a:moveTo>
                    <a:pt x="1016" y="480161"/>
                  </a:moveTo>
                  <a:lnTo>
                    <a:pt x="863" y="479806"/>
                  </a:lnTo>
                  <a:lnTo>
                    <a:pt x="508" y="479666"/>
                  </a:lnTo>
                  <a:lnTo>
                    <a:pt x="152" y="479806"/>
                  </a:lnTo>
                  <a:lnTo>
                    <a:pt x="0" y="480161"/>
                  </a:lnTo>
                  <a:lnTo>
                    <a:pt x="152" y="480529"/>
                  </a:lnTo>
                  <a:lnTo>
                    <a:pt x="508" y="480669"/>
                  </a:lnTo>
                  <a:lnTo>
                    <a:pt x="863" y="480529"/>
                  </a:lnTo>
                  <a:lnTo>
                    <a:pt x="1016" y="480161"/>
                  </a:lnTo>
                  <a:close/>
                </a:path>
                <a:path w="1270" h="640715">
                  <a:moveTo>
                    <a:pt x="1016" y="320281"/>
                  </a:moveTo>
                  <a:lnTo>
                    <a:pt x="863" y="319925"/>
                  </a:lnTo>
                  <a:lnTo>
                    <a:pt x="508" y="319773"/>
                  </a:lnTo>
                  <a:lnTo>
                    <a:pt x="152" y="319925"/>
                  </a:lnTo>
                  <a:lnTo>
                    <a:pt x="0" y="320281"/>
                  </a:lnTo>
                  <a:lnTo>
                    <a:pt x="152" y="320636"/>
                  </a:lnTo>
                  <a:lnTo>
                    <a:pt x="508" y="320789"/>
                  </a:lnTo>
                  <a:lnTo>
                    <a:pt x="863" y="320636"/>
                  </a:lnTo>
                  <a:lnTo>
                    <a:pt x="1016" y="320281"/>
                  </a:lnTo>
                  <a:close/>
                </a:path>
                <a:path w="1270" h="640715">
                  <a:moveTo>
                    <a:pt x="1016" y="160388"/>
                  </a:moveTo>
                  <a:lnTo>
                    <a:pt x="863" y="160032"/>
                  </a:lnTo>
                  <a:lnTo>
                    <a:pt x="508" y="159880"/>
                  </a:lnTo>
                  <a:lnTo>
                    <a:pt x="152" y="160032"/>
                  </a:lnTo>
                  <a:lnTo>
                    <a:pt x="0" y="160388"/>
                  </a:lnTo>
                  <a:lnTo>
                    <a:pt x="152" y="160743"/>
                  </a:lnTo>
                  <a:lnTo>
                    <a:pt x="508" y="160896"/>
                  </a:lnTo>
                  <a:lnTo>
                    <a:pt x="863" y="160743"/>
                  </a:lnTo>
                  <a:lnTo>
                    <a:pt x="1016" y="160388"/>
                  </a:lnTo>
                  <a:close/>
                </a:path>
                <a:path w="1270" h="640715">
                  <a:moveTo>
                    <a:pt x="1016" y="508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52" y="139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24" name="object 3624"/>
            <p:cNvSpPr/>
            <p:nvPr/>
          </p:nvSpPr>
          <p:spPr>
            <a:xfrm>
              <a:off x="8611368" y="1040960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5" name="object 3625"/>
            <p:cNvSpPr/>
            <p:nvPr/>
          </p:nvSpPr>
          <p:spPr>
            <a:xfrm>
              <a:off x="8610862" y="103665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26" name="object 3626"/>
            <p:cNvSpPr/>
            <p:nvPr/>
          </p:nvSpPr>
          <p:spPr>
            <a:xfrm>
              <a:off x="8611368" y="1024971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7" name="object 3627"/>
            <p:cNvSpPr/>
            <p:nvPr/>
          </p:nvSpPr>
          <p:spPr>
            <a:xfrm>
              <a:off x="8610854" y="9728059"/>
              <a:ext cx="1270" cy="480695"/>
            </a:xfrm>
            <a:custGeom>
              <a:avLst/>
              <a:gdLst/>
              <a:ahLst/>
              <a:cxnLst/>
              <a:rect l="l" t="t" r="r" b="b"/>
              <a:pathLst>
                <a:path w="1270" h="480695">
                  <a:moveTo>
                    <a:pt x="1016" y="480174"/>
                  </a:moveTo>
                  <a:lnTo>
                    <a:pt x="863" y="479818"/>
                  </a:lnTo>
                  <a:lnTo>
                    <a:pt x="508" y="479666"/>
                  </a:lnTo>
                  <a:lnTo>
                    <a:pt x="152" y="479818"/>
                  </a:lnTo>
                  <a:lnTo>
                    <a:pt x="0" y="480174"/>
                  </a:lnTo>
                  <a:lnTo>
                    <a:pt x="152" y="480529"/>
                  </a:lnTo>
                  <a:lnTo>
                    <a:pt x="508" y="480682"/>
                  </a:lnTo>
                  <a:lnTo>
                    <a:pt x="863" y="480529"/>
                  </a:lnTo>
                  <a:lnTo>
                    <a:pt x="1016" y="480174"/>
                  </a:lnTo>
                  <a:close/>
                </a:path>
                <a:path w="1270" h="480695">
                  <a:moveTo>
                    <a:pt x="1016" y="320281"/>
                  </a:moveTo>
                  <a:lnTo>
                    <a:pt x="863" y="319925"/>
                  </a:lnTo>
                  <a:lnTo>
                    <a:pt x="508" y="319786"/>
                  </a:lnTo>
                  <a:lnTo>
                    <a:pt x="152" y="319925"/>
                  </a:lnTo>
                  <a:lnTo>
                    <a:pt x="0" y="320281"/>
                  </a:lnTo>
                  <a:lnTo>
                    <a:pt x="152" y="320649"/>
                  </a:lnTo>
                  <a:lnTo>
                    <a:pt x="508" y="320789"/>
                  </a:lnTo>
                  <a:lnTo>
                    <a:pt x="863" y="320649"/>
                  </a:lnTo>
                  <a:lnTo>
                    <a:pt x="1016" y="320281"/>
                  </a:lnTo>
                  <a:close/>
                </a:path>
                <a:path w="1270" h="480695">
                  <a:moveTo>
                    <a:pt x="1016" y="160401"/>
                  </a:moveTo>
                  <a:lnTo>
                    <a:pt x="863" y="160045"/>
                  </a:lnTo>
                  <a:lnTo>
                    <a:pt x="508" y="159893"/>
                  </a:lnTo>
                  <a:lnTo>
                    <a:pt x="152" y="160045"/>
                  </a:lnTo>
                  <a:lnTo>
                    <a:pt x="0" y="160401"/>
                  </a:lnTo>
                  <a:lnTo>
                    <a:pt x="152" y="160756"/>
                  </a:lnTo>
                  <a:lnTo>
                    <a:pt x="508" y="160909"/>
                  </a:lnTo>
                  <a:lnTo>
                    <a:pt x="863" y="160756"/>
                  </a:lnTo>
                  <a:lnTo>
                    <a:pt x="1016" y="160401"/>
                  </a:lnTo>
                  <a:close/>
                </a:path>
                <a:path w="1270" h="480695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28" name="object 3628"/>
            <p:cNvSpPr/>
            <p:nvPr/>
          </p:nvSpPr>
          <p:spPr>
            <a:xfrm>
              <a:off x="8611368" y="961016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9" name="object 3629"/>
            <p:cNvSpPr/>
            <p:nvPr/>
          </p:nvSpPr>
          <p:spPr>
            <a:xfrm>
              <a:off x="8610854" y="9248393"/>
              <a:ext cx="1270" cy="321310"/>
            </a:xfrm>
            <a:custGeom>
              <a:avLst/>
              <a:gdLst/>
              <a:ahLst/>
              <a:cxnLst/>
              <a:rect l="l" t="t" r="r" b="b"/>
              <a:pathLst>
                <a:path w="1270" h="321309">
                  <a:moveTo>
                    <a:pt x="1016" y="320294"/>
                  </a:moveTo>
                  <a:lnTo>
                    <a:pt x="863" y="319925"/>
                  </a:lnTo>
                  <a:lnTo>
                    <a:pt x="508" y="319786"/>
                  </a:lnTo>
                  <a:lnTo>
                    <a:pt x="152" y="319925"/>
                  </a:lnTo>
                  <a:lnTo>
                    <a:pt x="0" y="320294"/>
                  </a:lnTo>
                  <a:lnTo>
                    <a:pt x="152" y="320649"/>
                  </a:lnTo>
                  <a:lnTo>
                    <a:pt x="508" y="320789"/>
                  </a:lnTo>
                  <a:lnTo>
                    <a:pt x="863" y="320649"/>
                  </a:lnTo>
                  <a:lnTo>
                    <a:pt x="1016" y="320294"/>
                  </a:lnTo>
                  <a:close/>
                </a:path>
                <a:path w="1270" h="321309">
                  <a:moveTo>
                    <a:pt x="1016" y="160401"/>
                  </a:moveTo>
                  <a:lnTo>
                    <a:pt x="863" y="160045"/>
                  </a:lnTo>
                  <a:lnTo>
                    <a:pt x="508" y="159893"/>
                  </a:lnTo>
                  <a:lnTo>
                    <a:pt x="152" y="160045"/>
                  </a:lnTo>
                  <a:lnTo>
                    <a:pt x="0" y="160401"/>
                  </a:lnTo>
                  <a:lnTo>
                    <a:pt x="152" y="160756"/>
                  </a:lnTo>
                  <a:lnTo>
                    <a:pt x="508" y="160909"/>
                  </a:lnTo>
                  <a:lnTo>
                    <a:pt x="863" y="160756"/>
                  </a:lnTo>
                  <a:lnTo>
                    <a:pt x="1016" y="160401"/>
                  </a:lnTo>
                  <a:close/>
                </a:path>
                <a:path w="1270" h="321309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30" name="object 3630"/>
            <p:cNvSpPr/>
            <p:nvPr/>
          </p:nvSpPr>
          <p:spPr>
            <a:xfrm>
              <a:off x="8611368" y="913151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1" name="object 3631"/>
            <p:cNvSpPr/>
            <p:nvPr/>
          </p:nvSpPr>
          <p:spPr>
            <a:xfrm>
              <a:off x="8610854" y="8928619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70" h="161290">
                  <a:moveTo>
                    <a:pt x="1016" y="160401"/>
                  </a:moveTo>
                  <a:lnTo>
                    <a:pt x="863" y="160032"/>
                  </a:lnTo>
                  <a:lnTo>
                    <a:pt x="508" y="159893"/>
                  </a:lnTo>
                  <a:lnTo>
                    <a:pt x="152" y="160032"/>
                  </a:lnTo>
                  <a:lnTo>
                    <a:pt x="0" y="160401"/>
                  </a:lnTo>
                  <a:lnTo>
                    <a:pt x="152" y="160756"/>
                  </a:lnTo>
                  <a:lnTo>
                    <a:pt x="508" y="160896"/>
                  </a:lnTo>
                  <a:lnTo>
                    <a:pt x="863" y="160756"/>
                  </a:lnTo>
                  <a:lnTo>
                    <a:pt x="1016" y="160401"/>
                  </a:lnTo>
                  <a:close/>
                </a:path>
                <a:path w="1270" h="161290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32" name="object 3632"/>
            <p:cNvSpPr/>
            <p:nvPr/>
          </p:nvSpPr>
          <p:spPr>
            <a:xfrm>
              <a:off x="8611368" y="881173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3" name="object 3633"/>
            <p:cNvSpPr/>
            <p:nvPr/>
          </p:nvSpPr>
          <p:spPr>
            <a:xfrm>
              <a:off x="8610854" y="8289073"/>
              <a:ext cx="1270" cy="480695"/>
            </a:xfrm>
            <a:custGeom>
              <a:avLst/>
              <a:gdLst/>
              <a:ahLst/>
              <a:cxnLst/>
              <a:rect l="l" t="t" r="r" b="b"/>
              <a:pathLst>
                <a:path w="1270" h="480695">
                  <a:moveTo>
                    <a:pt x="1016" y="480161"/>
                  </a:moveTo>
                  <a:lnTo>
                    <a:pt x="863" y="479806"/>
                  </a:lnTo>
                  <a:lnTo>
                    <a:pt x="508" y="479666"/>
                  </a:lnTo>
                  <a:lnTo>
                    <a:pt x="152" y="479806"/>
                  </a:lnTo>
                  <a:lnTo>
                    <a:pt x="0" y="480161"/>
                  </a:lnTo>
                  <a:lnTo>
                    <a:pt x="152" y="480529"/>
                  </a:lnTo>
                  <a:lnTo>
                    <a:pt x="508" y="480669"/>
                  </a:lnTo>
                  <a:lnTo>
                    <a:pt x="863" y="480529"/>
                  </a:lnTo>
                  <a:lnTo>
                    <a:pt x="1016" y="480161"/>
                  </a:lnTo>
                  <a:close/>
                </a:path>
                <a:path w="1270" h="480695">
                  <a:moveTo>
                    <a:pt x="1016" y="320281"/>
                  </a:moveTo>
                  <a:lnTo>
                    <a:pt x="863" y="319925"/>
                  </a:lnTo>
                  <a:lnTo>
                    <a:pt x="508" y="319773"/>
                  </a:lnTo>
                  <a:lnTo>
                    <a:pt x="152" y="319925"/>
                  </a:lnTo>
                  <a:lnTo>
                    <a:pt x="0" y="320281"/>
                  </a:lnTo>
                  <a:lnTo>
                    <a:pt x="152" y="320636"/>
                  </a:lnTo>
                  <a:lnTo>
                    <a:pt x="508" y="320789"/>
                  </a:lnTo>
                  <a:lnTo>
                    <a:pt x="863" y="320636"/>
                  </a:lnTo>
                  <a:lnTo>
                    <a:pt x="1016" y="320281"/>
                  </a:lnTo>
                  <a:close/>
                </a:path>
                <a:path w="1270" h="480695">
                  <a:moveTo>
                    <a:pt x="1016" y="160388"/>
                  </a:moveTo>
                  <a:lnTo>
                    <a:pt x="863" y="160032"/>
                  </a:lnTo>
                  <a:lnTo>
                    <a:pt x="508" y="159880"/>
                  </a:lnTo>
                  <a:lnTo>
                    <a:pt x="152" y="160032"/>
                  </a:lnTo>
                  <a:lnTo>
                    <a:pt x="0" y="160388"/>
                  </a:lnTo>
                  <a:lnTo>
                    <a:pt x="152" y="160743"/>
                  </a:lnTo>
                  <a:lnTo>
                    <a:pt x="508" y="160896"/>
                  </a:lnTo>
                  <a:lnTo>
                    <a:pt x="863" y="160743"/>
                  </a:lnTo>
                  <a:lnTo>
                    <a:pt x="1016" y="160388"/>
                  </a:lnTo>
                  <a:close/>
                </a:path>
                <a:path w="1270" h="480695">
                  <a:moveTo>
                    <a:pt x="1016" y="495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52" y="139"/>
                  </a:lnTo>
                  <a:lnTo>
                    <a:pt x="0" y="495"/>
                  </a:lnTo>
                  <a:lnTo>
                    <a:pt x="152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16" y="4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34" name="object 3634"/>
            <p:cNvSpPr/>
            <p:nvPr/>
          </p:nvSpPr>
          <p:spPr>
            <a:xfrm>
              <a:off x="8611368" y="817218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5" name="object 3635"/>
            <p:cNvSpPr/>
            <p:nvPr/>
          </p:nvSpPr>
          <p:spPr>
            <a:xfrm>
              <a:off x="8610854" y="7330756"/>
              <a:ext cx="1270" cy="799465"/>
            </a:xfrm>
            <a:custGeom>
              <a:avLst/>
              <a:gdLst/>
              <a:ahLst/>
              <a:cxnLst/>
              <a:rect l="l" t="t" r="r" b="b"/>
              <a:pathLst>
                <a:path w="1270" h="799465">
                  <a:moveTo>
                    <a:pt x="1016" y="798931"/>
                  </a:moveTo>
                  <a:lnTo>
                    <a:pt x="863" y="798576"/>
                  </a:lnTo>
                  <a:lnTo>
                    <a:pt x="508" y="798423"/>
                  </a:lnTo>
                  <a:lnTo>
                    <a:pt x="152" y="798576"/>
                  </a:lnTo>
                  <a:lnTo>
                    <a:pt x="0" y="798931"/>
                  </a:lnTo>
                  <a:lnTo>
                    <a:pt x="152" y="799287"/>
                  </a:lnTo>
                  <a:lnTo>
                    <a:pt x="508" y="799439"/>
                  </a:lnTo>
                  <a:lnTo>
                    <a:pt x="863" y="799287"/>
                  </a:lnTo>
                  <a:lnTo>
                    <a:pt x="1016" y="798931"/>
                  </a:lnTo>
                  <a:close/>
                </a:path>
                <a:path w="1270" h="799465">
                  <a:moveTo>
                    <a:pt x="1016" y="639038"/>
                  </a:moveTo>
                  <a:lnTo>
                    <a:pt x="863" y="638683"/>
                  </a:lnTo>
                  <a:lnTo>
                    <a:pt x="508" y="638530"/>
                  </a:lnTo>
                  <a:lnTo>
                    <a:pt x="152" y="638683"/>
                  </a:lnTo>
                  <a:lnTo>
                    <a:pt x="0" y="639038"/>
                  </a:lnTo>
                  <a:lnTo>
                    <a:pt x="152" y="639394"/>
                  </a:lnTo>
                  <a:lnTo>
                    <a:pt x="508" y="639546"/>
                  </a:lnTo>
                  <a:lnTo>
                    <a:pt x="863" y="639394"/>
                  </a:lnTo>
                  <a:lnTo>
                    <a:pt x="1016" y="639038"/>
                  </a:lnTo>
                  <a:close/>
                </a:path>
                <a:path w="1270" h="799465">
                  <a:moveTo>
                    <a:pt x="1016" y="479158"/>
                  </a:moveTo>
                  <a:lnTo>
                    <a:pt x="863" y="478790"/>
                  </a:lnTo>
                  <a:lnTo>
                    <a:pt x="508" y="478650"/>
                  </a:lnTo>
                  <a:lnTo>
                    <a:pt x="152" y="478790"/>
                  </a:lnTo>
                  <a:lnTo>
                    <a:pt x="0" y="479158"/>
                  </a:lnTo>
                  <a:lnTo>
                    <a:pt x="152" y="479513"/>
                  </a:lnTo>
                  <a:lnTo>
                    <a:pt x="508" y="479653"/>
                  </a:lnTo>
                  <a:lnTo>
                    <a:pt x="863" y="479513"/>
                  </a:lnTo>
                  <a:lnTo>
                    <a:pt x="1016" y="479158"/>
                  </a:lnTo>
                  <a:close/>
                </a:path>
                <a:path w="1270" h="799465">
                  <a:moveTo>
                    <a:pt x="1016" y="320281"/>
                  </a:moveTo>
                  <a:lnTo>
                    <a:pt x="863" y="319913"/>
                  </a:lnTo>
                  <a:lnTo>
                    <a:pt x="508" y="319773"/>
                  </a:lnTo>
                  <a:lnTo>
                    <a:pt x="152" y="319913"/>
                  </a:lnTo>
                  <a:lnTo>
                    <a:pt x="0" y="320281"/>
                  </a:lnTo>
                  <a:lnTo>
                    <a:pt x="152" y="320636"/>
                  </a:lnTo>
                  <a:lnTo>
                    <a:pt x="508" y="320776"/>
                  </a:lnTo>
                  <a:lnTo>
                    <a:pt x="863" y="320636"/>
                  </a:lnTo>
                  <a:lnTo>
                    <a:pt x="1016" y="320281"/>
                  </a:lnTo>
                  <a:close/>
                </a:path>
                <a:path w="1270" h="799465">
                  <a:moveTo>
                    <a:pt x="1016" y="160388"/>
                  </a:moveTo>
                  <a:lnTo>
                    <a:pt x="863" y="160032"/>
                  </a:lnTo>
                  <a:lnTo>
                    <a:pt x="508" y="159880"/>
                  </a:lnTo>
                  <a:lnTo>
                    <a:pt x="152" y="160032"/>
                  </a:lnTo>
                  <a:lnTo>
                    <a:pt x="0" y="160388"/>
                  </a:lnTo>
                  <a:lnTo>
                    <a:pt x="152" y="160743"/>
                  </a:lnTo>
                  <a:lnTo>
                    <a:pt x="508" y="160896"/>
                  </a:lnTo>
                  <a:lnTo>
                    <a:pt x="863" y="160743"/>
                  </a:lnTo>
                  <a:lnTo>
                    <a:pt x="1016" y="160388"/>
                  </a:lnTo>
                  <a:close/>
                </a:path>
                <a:path w="1270" h="799465">
                  <a:moveTo>
                    <a:pt x="1016" y="495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52" y="139"/>
                  </a:lnTo>
                  <a:lnTo>
                    <a:pt x="0" y="495"/>
                  </a:lnTo>
                  <a:lnTo>
                    <a:pt x="152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16" y="4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36" name="object 3636"/>
            <p:cNvSpPr/>
            <p:nvPr/>
          </p:nvSpPr>
          <p:spPr>
            <a:xfrm>
              <a:off x="8611368" y="721285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7" name="object 3637"/>
            <p:cNvSpPr/>
            <p:nvPr/>
          </p:nvSpPr>
          <p:spPr>
            <a:xfrm>
              <a:off x="8610862" y="71708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38" name="object 3638"/>
            <p:cNvSpPr/>
            <p:nvPr/>
          </p:nvSpPr>
          <p:spPr>
            <a:xfrm>
              <a:off x="8611368" y="705296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9" name="object 3639"/>
            <p:cNvSpPr/>
            <p:nvPr/>
          </p:nvSpPr>
          <p:spPr>
            <a:xfrm>
              <a:off x="8610862" y="701096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40" name="object 3640"/>
            <p:cNvSpPr/>
            <p:nvPr/>
          </p:nvSpPr>
          <p:spPr>
            <a:xfrm>
              <a:off x="8611368" y="6929505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w="0" h="48895">
                  <a:moveTo>
                    <a:pt x="0" y="485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1" name="object 3641"/>
            <p:cNvSpPr/>
            <p:nvPr/>
          </p:nvSpPr>
          <p:spPr>
            <a:xfrm>
              <a:off x="8611368" y="1189110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42" name="object 3642"/>
            <p:cNvSpPr/>
            <p:nvPr/>
          </p:nvSpPr>
          <p:spPr>
            <a:xfrm>
              <a:off x="8611368" y="11891102"/>
              <a:ext cx="579120" cy="165100"/>
            </a:xfrm>
            <a:custGeom>
              <a:avLst/>
              <a:gdLst/>
              <a:ahLst/>
              <a:cxnLst/>
              <a:rect l="l" t="t" r="r" b="b"/>
              <a:pathLst>
                <a:path w="579120" h="165100">
                  <a:moveTo>
                    <a:pt x="0" y="0"/>
                  </a:moveTo>
                  <a:lnTo>
                    <a:pt x="0" y="31370"/>
                  </a:lnTo>
                </a:path>
                <a:path w="579120" h="165100">
                  <a:moveTo>
                    <a:pt x="0" y="65776"/>
                  </a:moveTo>
                  <a:lnTo>
                    <a:pt x="0" y="99171"/>
                  </a:lnTo>
                </a:path>
                <a:path w="579120" h="165100">
                  <a:moveTo>
                    <a:pt x="0" y="132565"/>
                  </a:moveTo>
                  <a:lnTo>
                    <a:pt x="0" y="164948"/>
                  </a:lnTo>
                </a:path>
                <a:path w="579120" h="165100">
                  <a:moveTo>
                    <a:pt x="578836" y="164948"/>
                  </a:moveTo>
                  <a:lnTo>
                    <a:pt x="578836" y="11637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3" name="object 3643"/>
            <p:cNvSpPr/>
            <p:nvPr/>
          </p:nvSpPr>
          <p:spPr>
            <a:xfrm>
              <a:off x="9189698" y="1196548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44" name="object 3644"/>
            <p:cNvSpPr/>
            <p:nvPr/>
          </p:nvSpPr>
          <p:spPr>
            <a:xfrm>
              <a:off x="9190204" y="11847588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5" name="object 3645"/>
            <p:cNvSpPr/>
            <p:nvPr/>
          </p:nvSpPr>
          <p:spPr>
            <a:xfrm>
              <a:off x="9189698" y="11805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46" name="object 3646"/>
            <p:cNvSpPr/>
            <p:nvPr/>
          </p:nvSpPr>
          <p:spPr>
            <a:xfrm>
              <a:off x="9190204" y="1168871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7" name="object 3647"/>
            <p:cNvSpPr/>
            <p:nvPr/>
          </p:nvSpPr>
          <p:spPr>
            <a:xfrm>
              <a:off x="9189698" y="116457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48" name="object 3648"/>
            <p:cNvSpPr/>
            <p:nvPr/>
          </p:nvSpPr>
          <p:spPr>
            <a:xfrm>
              <a:off x="9190204" y="1152882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9" name="object 3649"/>
            <p:cNvSpPr/>
            <p:nvPr/>
          </p:nvSpPr>
          <p:spPr>
            <a:xfrm>
              <a:off x="9189698" y="114858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50" name="object 3650"/>
            <p:cNvSpPr/>
            <p:nvPr/>
          </p:nvSpPr>
          <p:spPr>
            <a:xfrm>
              <a:off x="9190204" y="1136893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1" name="object 3651"/>
            <p:cNvSpPr/>
            <p:nvPr/>
          </p:nvSpPr>
          <p:spPr>
            <a:xfrm>
              <a:off x="9189698" y="113259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52" name="object 3652"/>
            <p:cNvSpPr/>
            <p:nvPr/>
          </p:nvSpPr>
          <p:spPr>
            <a:xfrm>
              <a:off x="9190204" y="1120904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3" name="object 3653"/>
            <p:cNvSpPr/>
            <p:nvPr/>
          </p:nvSpPr>
          <p:spPr>
            <a:xfrm>
              <a:off x="9189695" y="10846269"/>
              <a:ext cx="1270" cy="321310"/>
            </a:xfrm>
            <a:custGeom>
              <a:avLst/>
              <a:gdLst/>
              <a:ahLst/>
              <a:cxnLst/>
              <a:rect l="l" t="t" r="r" b="b"/>
              <a:pathLst>
                <a:path w="1270" h="321309">
                  <a:moveTo>
                    <a:pt x="1003" y="320281"/>
                  </a:moveTo>
                  <a:lnTo>
                    <a:pt x="863" y="319925"/>
                  </a:lnTo>
                  <a:lnTo>
                    <a:pt x="508" y="319773"/>
                  </a:lnTo>
                  <a:lnTo>
                    <a:pt x="139" y="319925"/>
                  </a:lnTo>
                  <a:lnTo>
                    <a:pt x="0" y="320281"/>
                  </a:lnTo>
                  <a:lnTo>
                    <a:pt x="139" y="320636"/>
                  </a:lnTo>
                  <a:lnTo>
                    <a:pt x="508" y="320789"/>
                  </a:lnTo>
                  <a:lnTo>
                    <a:pt x="863" y="320636"/>
                  </a:lnTo>
                  <a:lnTo>
                    <a:pt x="1003" y="320281"/>
                  </a:lnTo>
                  <a:close/>
                </a:path>
                <a:path w="1270" h="321309">
                  <a:moveTo>
                    <a:pt x="1003" y="160388"/>
                  </a:moveTo>
                  <a:lnTo>
                    <a:pt x="863" y="160032"/>
                  </a:lnTo>
                  <a:lnTo>
                    <a:pt x="508" y="159893"/>
                  </a:lnTo>
                  <a:lnTo>
                    <a:pt x="139" y="160032"/>
                  </a:lnTo>
                  <a:lnTo>
                    <a:pt x="0" y="160388"/>
                  </a:lnTo>
                  <a:lnTo>
                    <a:pt x="139" y="160756"/>
                  </a:lnTo>
                  <a:lnTo>
                    <a:pt x="508" y="160896"/>
                  </a:lnTo>
                  <a:lnTo>
                    <a:pt x="863" y="160756"/>
                  </a:lnTo>
                  <a:lnTo>
                    <a:pt x="1003" y="160388"/>
                  </a:lnTo>
                  <a:close/>
                </a:path>
                <a:path w="1270" h="321309">
                  <a:moveTo>
                    <a:pt x="1003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39" y="152"/>
                  </a:lnTo>
                  <a:lnTo>
                    <a:pt x="0" y="508"/>
                  </a:lnTo>
                  <a:lnTo>
                    <a:pt x="139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03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54" name="object 3654"/>
            <p:cNvSpPr/>
            <p:nvPr/>
          </p:nvSpPr>
          <p:spPr>
            <a:xfrm>
              <a:off x="9190204" y="1072938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5" name="object 3655"/>
            <p:cNvSpPr/>
            <p:nvPr/>
          </p:nvSpPr>
          <p:spPr>
            <a:xfrm>
              <a:off x="9189695" y="7809406"/>
              <a:ext cx="1270" cy="2878455"/>
            </a:xfrm>
            <a:custGeom>
              <a:avLst/>
              <a:gdLst/>
              <a:ahLst/>
              <a:cxnLst/>
              <a:rect l="l" t="t" r="r" b="b"/>
              <a:pathLst>
                <a:path w="1270" h="2878454">
                  <a:moveTo>
                    <a:pt x="1003" y="2877477"/>
                  </a:moveTo>
                  <a:lnTo>
                    <a:pt x="863" y="2877121"/>
                  </a:lnTo>
                  <a:lnTo>
                    <a:pt x="508" y="2876969"/>
                  </a:lnTo>
                  <a:lnTo>
                    <a:pt x="139" y="2877121"/>
                  </a:lnTo>
                  <a:lnTo>
                    <a:pt x="0" y="2877477"/>
                  </a:lnTo>
                  <a:lnTo>
                    <a:pt x="139" y="2877832"/>
                  </a:lnTo>
                  <a:lnTo>
                    <a:pt x="508" y="2877985"/>
                  </a:lnTo>
                  <a:lnTo>
                    <a:pt x="863" y="2877832"/>
                  </a:lnTo>
                  <a:lnTo>
                    <a:pt x="1003" y="2877477"/>
                  </a:lnTo>
                  <a:close/>
                </a:path>
                <a:path w="1270" h="2878454">
                  <a:moveTo>
                    <a:pt x="1003" y="2717596"/>
                  </a:moveTo>
                  <a:lnTo>
                    <a:pt x="863" y="2717228"/>
                  </a:lnTo>
                  <a:lnTo>
                    <a:pt x="508" y="2717088"/>
                  </a:lnTo>
                  <a:lnTo>
                    <a:pt x="139" y="2717228"/>
                  </a:lnTo>
                  <a:lnTo>
                    <a:pt x="0" y="2717596"/>
                  </a:lnTo>
                  <a:lnTo>
                    <a:pt x="139" y="2717952"/>
                  </a:lnTo>
                  <a:lnTo>
                    <a:pt x="508" y="2718092"/>
                  </a:lnTo>
                  <a:lnTo>
                    <a:pt x="863" y="2717952"/>
                  </a:lnTo>
                  <a:lnTo>
                    <a:pt x="1003" y="2717596"/>
                  </a:lnTo>
                  <a:close/>
                </a:path>
                <a:path w="1270" h="2878454">
                  <a:moveTo>
                    <a:pt x="1003" y="2557703"/>
                  </a:moveTo>
                  <a:lnTo>
                    <a:pt x="863" y="2557348"/>
                  </a:lnTo>
                  <a:lnTo>
                    <a:pt x="508" y="2557195"/>
                  </a:lnTo>
                  <a:lnTo>
                    <a:pt x="139" y="2557348"/>
                  </a:lnTo>
                  <a:lnTo>
                    <a:pt x="0" y="2557703"/>
                  </a:lnTo>
                  <a:lnTo>
                    <a:pt x="139" y="2558059"/>
                  </a:lnTo>
                  <a:lnTo>
                    <a:pt x="508" y="2558211"/>
                  </a:lnTo>
                  <a:lnTo>
                    <a:pt x="863" y="2558059"/>
                  </a:lnTo>
                  <a:lnTo>
                    <a:pt x="1003" y="2557703"/>
                  </a:lnTo>
                  <a:close/>
                </a:path>
                <a:path w="1270" h="2878454">
                  <a:moveTo>
                    <a:pt x="1003" y="2398826"/>
                  </a:moveTo>
                  <a:lnTo>
                    <a:pt x="863" y="2398471"/>
                  </a:lnTo>
                  <a:lnTo>
                    <a:pt x="508" y="2398318"/>
                  </a:lnTo>
                  <a:lnTo>
                    <a:pt x="139" y="2398471"/>
                  </a:lnTo>
                  <a:lnTo>
                    <a:pt x="0" y="2398826"/>
                  </a:lnTo>
                  <a:lnTo>
                    <a:pt x="139" y="2399182"/>
                  </a:lnTo>
                  <a:lnTo>
                    <a:pt x="508" y="2399334"/>
                  </a:lnTo>
                  <a:lnTo>
                    <a:pt x="863" y="2399182"/>
                  </a:lnTo>
                  <a:lnTo>
                    <a:pt x="1003" y="2398826"/>
                  </a:lnTo>
                  <a:close/>
                </a:path>
                <a:path w="1270" h="2878454">
                  <a:moveTo>
                    <a:pt x="1003" y="2238933"/>
                  </a:moveTo>
                  <a:lnTo>
                    <a:pt x="863" y="2238578"/>
                  </a:lnTo>
                  <a:lnTo>
                    <a:pt x="508" y="2238438"/>
                  </a:lnTo>
                  <a:lnTo>
                    <a:pt x="139" y="2238578"/>
                  </a:lnTo>
                  <a:lnTo>
                    <a:pt x="0" y="2238933"/>
                  </a:lnTo>
                  <a:lnTo>
                    <a:pt x="139" y="2239302"/>
                  </a:lnTo>
                  <a:lnTo>
                    <a:pt x="508" y="2239441"/>
                  </a:lnTo>
                  <a:lnTo>
                    <a:pt x="863" y="2239302"/>
                  </a:lnTo>
                  <a:lnTo>
                    <a:pt x="1003" y="2238933"/>
                  </a:lnTo>
                  <a:close/>
                </a:path>
                <a:path w="1270" h="2878454">
                  <a:moveTo>
                    <a:pt x="1003" y="2079053"/>
                  </a:moveTo>
                  <a:lnTo>
                    <a:pt x="863" y="2078697"/>
                  </a:lnTo>
                  <a:lnTo>
                    <a:pt x="508" y="2078545"/>
                  </a:lnTo>
                  <a:lnTo>
                    <a:pt x="139" y="2078697"/>
                  </a:lnTo>
                  <a:lnTo>
                    <a:pt x="0" y="2079053"/>
                  </a:lnTo>
                  <a:lnTo>
                    <a:pt x="139" y="2079409"/>
                  </a:lnTo>
                  <a:lnTo>
                    <a:pt x="508" y="2079561"/>
                  </a:lnTo>
                  <a:lnTo>
                    <a:pt x="863" y="2079409"/>
                  </a:lnTo>
                  <a:lnTo>
                    <a:pt x="1003" y="2079053"/>
                  </a:lnTo>
                  <a:close/>
                </a:path>
                <a:path w="1270" h="2878454">
                  <a:moveTo>
                    <a:pt x="1003" y="1919160"/>
                  </a:moveTo>
                  <a:lnTo>
                    <a:pt x="863" y="1918804"/>
                  </a:lnTo>
                  <a:lnTo>
                    <a:pt x="508" y="1918652"/>
                  </a:lnTo>
                  <a:lnTo>
                    <a:pt x="139" y="1918804"/>
                  </a:lnTo>
                  <a:lnTo>
                    <a:pt x="0" y="1919160"/>
                  </a:lnTo>
                  <a:lnTo>
                    <a:pt x="139" y="1919516"/>
                  </a:lnTo>
                  <a:lnTo>
                    <a:pt x="508" y="1919668"/>
                  </a:lnTo>
                  <a:lnTo>
                    <a:pt x="863" y="1919516"/>
                  </a:lnTo>
                  <a:lnTo>
                    <a:pt x="1003" y="1919160"/>
                  </a:lnTo>
                  <a:close/>
                </a:path>
                <a:path w="1270" h="2878454">
                  <a:moveTo>
                    <a:pt x="1003" y="1759280"/>
                  </a:moveTo>
                  <a:lnTo>
                    <a:pt x="863" y="1758911"/>
                  </a:lnTo>
                  <a:lnTo>
                    <a:pt x="508" y="1758772"/>
                  </a:lnTo>
                  <a:lnTo>
                    <a:pt x="139" y="1758911"/>
                  </a:lnTo>
                  <a:lnTo>
                    <a:pt x="0" y="1759280"/>
                  </a:lnTo>
                  <a:lnTo>
                    <a:pt x="139" y="1759635"/>
                  </a:lnTo>
                  <a:lnTo>
                    <a:pt x="508" y="1759775"/>
                  </a:lnTo>
                  <a:lnTo>
                    <a:pt x="863" y="1759635"/>
                  </a:lnTo>
                  <a:lnTo>
                    <a:pt x="1003" y="1759280"/>
                  </a:lnTo>
                  <a:close/>
                </a:path>
                <a:path w="1270" h="2878454">
                  <a:moveTo>
                    <a:pt x="1003" y="1599387"/>
                  </a:moveTo>
                  <a:lnTo>
                    <a:pt x="863" y="1599031"/>
                  </a:lnTo>
                  <a:lnTo>
                    <a:pt x="508" y="1598879"/>
                  </a:lnTo>
                  <a:lnTo>
                    <a:pt x="139" y="1599031"/>
                  </a:lnTo>
                  <a:lnTo>
                    <a:pt x="0" y="1599387"/>
                  </a:lnTo>
                  <a:lnTo>
                    <a:pt x="139" y="1599742"/>
                  </a:lnTo>
                  <a:lnTo>
                    <a:pt x="508" y="1599895"/>
                  </a:lnTo>
                  <a:lnTo>
                    <a:pt x="863" y="1599742"/>
                  </a:lnTo>
                  <a:lnTo>
                    <a:pt x="1003" y="1599387"/>
                  </a:lnTo>
                  <a:close/>
                </a:path>
                <a:path w="1270" h="2878454">
                  <a:moveTo>
                    <a:pt x="1003" y="1439494"/>
                  </a:moveTo>
                  <a:lnTo>
                    <a:pt x="863" y="1439138"/>
                  </a:lnTo>
                  <a:lnTo>
                    <a:pt x="508" y="1438986"/>
                  </a:lnTo>
                  <a:lnTo>
                    <a:pt x="139" y="1439138"/>
                  </a:lnTo>
                  <a:lnTo>
                    <a:pt x="0" y="1439494"/>
                  </a:lnTo>
                  <a:lnTo>
                    <a:pt x="139" y="1439849"/>
                  </a:lnTo>
                  <a:lnTo>
                    <a:pt x="508" y="1440002"/>
                  </a:lnTo>
                  <a:lnTo>
                    <a:pt x="863" y="1439849"/>
                  </a:lnTo>
                  <a:lnTo>
                    <a:pt x="1003" y="1439494"/>
                  </a:lnTo>
                  <a:close/>
                </a:path>
                <a:path w="1270" h="2878454">
                  <a:moveTo>
                    <a:pt x="1003" y="1279613"/>
                  </a:moveTo>
                  <a:lnTo>
                    <a:pt x="863" y="1279245"/>
                  </a:lnTo>
                  <a:lnTo>
                    <a:pt x="508" y="1279105"/>
                  </a:lnTo>
                  <a:lnTo>
                    <a:pt x="139" y="1279245"/>
                  </a:lnTo>
                  <a:lnTo>
                    <a:pt x="0" y="1279613"/>
                  </a:lnTo>
                  <a:lnTo>
                    <a:pt x="139" y="1279969"/>
                  </a:lnTo>
                  <a:lnTo>
                    <a:pt x="508" y="1280109"/>
                  </a:lnTo>
                  <a:lnTo>
                    <a:pt x="863" y="1279969"/>
                  </a:lnTo>
                  <a:lnTo>
                    <a:pt x="1003" y="1279613"/>
                  </a:lnTo>
                  <a:close/>
                </a:path>
                <a:path w="1270" h="2878454">
                  <a:moveTo>
                    <a:pt x="1003" y="1119720"/>
                  </a:moveTo>
                  <a:lnTo>
                    <a:pt x="863" y="1119365"/>
                  </a:lnTo>
                  <a:lnTo>
                    <a:pt x="508" y="1119212"/>
                  </a:lnTo>
                  <a:lnTo>
                    <a:pt x="139" y="1119365"/>
                  </a:lnTo>
                  <a:lnTo>
                    <a:pt x="0" y="1119720"/>
                  </a:lnTo>
                  <a:lnTo>
                    <a:pt x="139" y="1120076"/>
                  </a:lnTo>
                  <a:lnTo>
                    <a:pt x="508" y="1120228"/>
                  </a:lnTo>
                  <a:lnTo>
                    <a:pt x="863" y="1120076"/>
                  </a:lnTo>
                  <a:lnTo>
                    <a:pt x="1003" y="1119720"/>
                  </a:lnTo>
                  <a:close/>
                </a:path>
                <a:path w="1270" h="2878454">
                  <a:moveTo>
                    <a:pt x="1003" y="959827"/>
                  </a:moveTo>
                  <a:lnTo>
                    <a:pt x="863" y="959472"/>
                  </a:lnTo>
                  <a:lnTo>
                    <a:pt x="508" y="959332"/>
                  </a:lnTo>
                  <a:lnTo>
                    <a:pt x="139" y="959472"/>
                  </a:lnTo>
                  <a:lnTo>
                    <a:pt x="0" y="959827"/>
                  </a:lnTo>
                  <a:lnTo>
                    <a:pt x="139" y="960196"/>
                  </a:lnTo>
                  <a:lnTo>
                    <a:pt x="508" y="960335"/>
                  </a:lnTo>
                  <a:lnTo>
                    <a:pt x="863" y="960196"/>
                  </a:lnTo>
                  <a:lnTo>
                    <a:pt x="1003" y="959827"/>
                  </a:lnTo>
                  <a:close/>
                </a:path>
                <a:path w="1270" h="2878454">
                  <a:moveTo>
                    <a:pt x="1003" y="799947"/>
                  </a:moveTo>
                  <a:lnTo>
                    <a:pt x="863" y="799592"/>
                  </a:lnTo>
                  <a:lnTo>
                    <a:pt x="508" y="799439"/>
                  </a:lnTo>
                  <a:lnTo>
                    <a:pt x="139" y="799592"/>
                  </a:lnTo>
                  <a:lnTo>
                    <a:pt x="0" y="799947"/>
                  </a:lnTo>
                  <a:lnTo>
                    <a:pt x="139" y="800303"/>
                  </a:lnTo>
                  <a:lnTo>
                    <a:pt x="508" y="800455"/>
                  </a:lnTo>
                  <a:lnTo>
                    <a:pt x="863" y="800303"/>
                  </a:lnTo>
                  <a:lnTo>
                    <a:pt x="1003" y="799947"/>
                  </a:lnTo>
                  <a:close/>
                </a:path>
                <a:path w="1270" h="2878454">
                  <a:moveTo>
                    <a:pt x="1003" y="640054"/>
                  </a:moveTo>
                  <a:lnTo>
                    <a:pt x="863" y="639699"/>
                  </a:lnTo>
                  <a:lnTo>
                    <a:pt x="508" y="639546"/>
                  </a:lnTo>
                  <a:lnTo>
                    <a:pt x="139" y="639699"/>
                  </a:lnTo>
                  <a:lnTo>
                    <a:pt x="0" y="640054"/>
                  </a:lnTo>
                  <a:lnTo>
                    <a:pt x="139" y="640410"/>
                  </a:lnTo>
                  <a:lnTo>
                    <a:pt x="508" y="640562"/>
                  </a:lnTo>
                  <a:lnTo>
                    <a:pt x="863" y="640410"/>
                  </a:lnTo>
                  <a:lnTo>
                    <a:pt x="1003" y="640054"/>
                  </a:lnTo>
                  <a:close/>
                </a:path>
                <a:path w="1270" h="2878454">
                  <a:moveTo>
                    <a:pt x="1003" y="480161"/>
                  </a:moveTo>
                  <a:lnTo>
                    <a:pt x="863" y="479806"/>
                  </a:lnTo>
                  <a:lnTo>
                    <a:pt x="508" y="479666"/>
                  </a:lnTo>
                  <a:lnTo>
                    <a:pt x="139" y="479806"/>
                  </a:lnTo>
                  <a:lnTo>
                    <a:pt x="0" y="480161"/>
                  </a:lnTo>
                  <a:lnTo>
                    <a:pt x="139" y="480529"/>
                  </a:lnTo>
                  <a:lnTo>
                    <a:pt x="508" y="480669"/>
                  </a:lnTo>
                  <a:lnTo>
                    <a:pt x="863" y="480529"/>
                  </a:lnTo>
                  <a:lnTo>
                    <a:pt x="1003" y="480161"/>
                  </a:lnTo>
                  <a:close/>
                </a:path>
                <a:path w="1270" h="2878454">
                  <a:moveTo>
                    <a:pt x="1003" y="320281"/>
                  </a:moveTo>
                  <a:lnTo>
                    <a:pt x="863" y="319925"/>
                  </a:lnTo>
                  <a:lnTo>
                    <a:pt x="508" y="319773"/>
                  </a:lnTo>
                  <a:lnTo>
                    <a:pt x="139" y="319925"/>
                  </a:lnTo>
                  <a:lnTo>
                    <a:pt x="0" y="320281"/>
                  </a:lnTo>
                  <a:lnTo>
                    <a:pt x="139" y="320636"/>
                  </a:lnTo>
                  <a:lnTo>
                    <a:pt x="508" y="320789"/>
                  </a:lnTo>
                  <a:lnTo>
                    <a:pt x="863" y="320636"/>
                  </a:lnTo>
                  <a:lnTo>
                    <a:pt x="1003" y="320281"/>
                  </a:lnTo>
                  <a:close/>
                </a:path>
                <a:path w="1270" h="2878454">
                  <a:moveTo>
                    <a:pt x="1003" y="160388"/>
                  </a:moveTo>
                  <a:lnTo>
                    <a:pt x="863" y="160032"/>
                  </a:lnTo>
                  <a:lnTo>
                    <a:pt x="508" y="159880"/>
                  </a:lnTo>
                  <a:lnTo>
                    <a:pt x="139" y="160032"/>
                  </a:lnTo>
                  <a:lnTo>
                    <a:pt x="0" y="160388"/>
                  </a:lnTo>
                  <a:lnTo>
                    <a:pt x="139" y="160743"/>
                  </a:lnTo>
                  <a:lnTo>
                    <a:pt x="508" y="160896"/>
                  </a:lnTo>
                  <a:lnTo>
                    <a:pt x="863" y="160743"/>
                  </a:lnTo>
                  <a:lnTo>
                    <a:pt x="1003" y="160388"/>
                  </a:lnTo>
                  <a:close/>
                </a:path>
                <a:path w="1270" h="2878454">
                  <a:moveTo>
                    <a:pt x="1003" y="508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39" y="139"/>
                  </a:lnTo>
                  <a:lnTo>
                    <a:pt x="0" y="508"/>
                  </a:lnTo>
                  <a:lnTo>
                    <a:pt x="139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03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56" name="object 3656"/>
            <p:cNvSpPr/>
            <p:nvPr/>
          </p:nvSpPr>
          <p:spPr>
            <a:xfrm>
              <a:off x="9190204" y="769251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7" name="object 3657"/>
            <p:cNvSpPr/>
            <p:nvPr/>
          </p:nvSpPr>
          <p:spPr>
            <a:xfrm>
              <a:off x="9189695" y="7330756"/>
              <a:ext cx="1270" cy="321310"/>
            </a:xfrm>
            <a:custGeom>
              <a:avLst/>
              <a:gdLst/>
              <a:ahLst/>
              <a:cxnLst/>
              <a:rect l="l" t="t" r="r" b="b"/>
              <a:pathLst>
                <a:path w="1270" h="321309">
                  <a:moveTo>
                    <a:pt x="1003" y="320281"/>
                  </a:moveTo>
                  <a:lnTo>
                    <a:pt x="863" y="319913"/>
                  </a:lnTo>
                  <a:lnTo>
                    <a:pt x="508" y="319773"/>
                  </a:lnTo>
                  <a:lnTo>
                    <a:pt x="139" y="319913"/>
                  </a:lnTo>
                  <a:lnTo>
                    <a:pt x="0" y="320281"/>
                  </a:lnTo>
                  <a:lnTo>
                    <a:pt x="139" y="320636"/>
                  </a:lnTo>
                  <a:lnTo>
                    <a:pt x="508" y="320776"/>
                  </a:lnTo>
                  <a:lnTo>
                    <a:pt x="863" y="320636"/>
                  </a:lnTo>
                  <a:lnTo>
                    <a:pt x="1003" y="320281"/>
                  </a:lnTo>
                  <a:close/>
                </a:path>
                <a:path w="1270" h="321309">
                  <a:moveTo>
                    <a:pt x="1003" y="160388"/>
                  </a:moveTo>
                  <a:lnTo>
                    <a:pt x="863" y="160032"/>
                  </a:lnTo>
                  <a:lnTo>
                    <a:pt x="508" y="159880"/>
                  </a:lnTo>
                  <a:lnTo>
                    <a:pt x="139" y="160032"/>
                  </a:lnTo>
                  <a:lnTo>
                    <a:pt x="0" y="160388"/>
                  </a:lnTo>
                  <a:lnTo>
                    <a:pt x="139" y="160743"/>
                  </a:lnTo>
                  <a:lnTo>
                    <a:pt x="508" y="160896"/>
                  </a:lnTo>
                  <a:lnTo>
                    <a:pt x="863" y="160743"/>
                  </a:lnTo>
                  <a:lnTo>
                    <a:pt x="1003" y="160388"/>
                  </a:lnTo>
                  <a:close/>
                </a:path>
                <a:path w="1270" h="321309">
                  <a:moveTo>
                    <a:pt x="1003" y="495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39" y="139"/>
                  </a:lnTo>
                  <a:lnTo>
                    <a:pt x="0" y="495"/>
                  </a:lnTo>
                  <a:lnTo>
                    <a:pt x="139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03" y="4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58" name="object 3658"/>
            <p:cNvSpPr/>
            <p:nvPr/>
          </p:nvSpPr>
          <p:spPr>
            <a:xfrm>
              <a:off x="9190204" y="721285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9" name="object 3659"/>
            <p:cNvSpPr/>
            <p:nvPr/>
          </p:nvSpPr>
          <p:spPr>
            <a:xfrm>
              <a:off x="9189698" y="71708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60" name="object 3660"/>
            <p:cNvSpPr/>
            <p:nvPr/>
          </p:nvSpPr>
          <p:spPr>
            <a:xfrm>
              <a:off x="9190204" y="705296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1" name="object 3661"/>
            <p:cNvSpPr/>
            <p:nvPr/>
          </p:nvSpPr>
          <p:spPr>
            <a:xfrm>
              <a:off x="9189698" y="701096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62" name="object 3662"/>
            <p:cNvSpPr/>
            <p:nvPr/>
          </p:nvSpPr>
          <p:spPr>
            <a:xfrm>
              <a:off x="9190204" y="6929505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w="0" h="48895">
                  <a:moveTo>
                    <a:pt x="0" y="485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3" name="object 3663"/>
            <p:cNvSpPr/>
            <p:nvPr/>
          </p:nvSpPr>
          <p:spPr>
            <a:xfrm>
              <a:off x="9190204" y="1189110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64" name="object 3664"/>
            <p:cNvSpPr/>
            <p:nvPr/>
          </p:nvSpPr>
          <p:spPr>
            <a:xfrm>
              <a:off x="9190204" y="11327446"/>
              <a:ext cx="4154170" cy="728980"/>
            </a:xfrm>
            <a:custGeom>
              <a:avLst/>
              <a:gdLst/>
              <a:ahLst/>
              <a:cxnLst/>
              <a:rect l="l" t="t" r="r" b="b"/>
              <a:pathLst>
                <a:path w="4154169" h="728979">
                  <a:moveTo>
                    <a:pt x="0" y="563656"/>
                  </a:moveTo>
                  <a:lnTo>
                    <a:pt x="0" y="595027"/>
                  </a:lnTo>
                </a:path>
                <a:path w="4154169" h="728979">
                  <a:moveTo>
                    <a:pt x="0" y="629433"/>
                  </a:moveTo>
                  <a:lnTo>
                    <a:pt x="0" y="662828"/>
                  </a:lnTo>
                </a:path>
                <a:path w="4154169" h="728979">
                  <a:moveTo>
                    <a:pt x="0" y="696222"/>
                  </a:moveTo>
                  <a:lnTo>
                    <a:pt x="0" y="728604"/>
                  </a:lnTo>
                </a:path>
                <a:path w="4154169" h="728979">
                  <a:moveTo>
                    <a:pt x="4154060" y="0"/>
                  </a:moveTo>
                  <a:lnTo>
                    <a:pt x="407006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5" name="object 3665"/>
            <p:cNvSpPr/>
            <p:nvPr/>
          </p:nvSpPr>
          <p:spPr>
            <a:xfrm>
              <a:off x="13218276" y="113269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66" name="object 3666"/>
            <p:cNvSpPr/>
            <p:nvPr/>
          </p:nvSpPr>
          <p:spPr>
            <a:xfrm>
              <a:off x="13100385" y="1132744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7" name="object 3667"/>
            <p:cNvSpPr/>
            <p:nvPr/>
          </p:nvSpPr>
          <p:spPr>
            <a:xfrm>
              <a:off x="13058388" y="113269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68" name="object 3668"/>
            <p:cNvSpPr/>
            <p:nvPr/>
          </p:nvSpPr>
          <p:spPr>
            <a:xfrm>
              <a:off x="12940496" y="1132744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9" name="object 3669"/>
            <p:cNvSpPr/>
            <p:nvPr/>
          </p:nvSpPr>
          <p:spPr>
            <a:xfrm>
              <a:off x="12898500" y="113269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70" name="object 3670"/>
            <p:cNvSpPr/>
            <p:nvPr/>
          </p:nvSpPr>
          <p:spPr>
            <a:xfrm>
              <a:off x="12780608" y="1132744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1" name="object 3671"/>
            <p:cNvSpPr/>
            <p:nvPr/>
          </p:nvSpPr>
          <p:spPr>
            <a:xfrm>
              <a:off x="7581202" y="1132744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72" name="object 3672"/>
            <p:cNvSpPr/>
            <p:nvPr/>
          </p:nvSpPr>
          <p:spPr>
            <a:xfrm>
              <a:off x="12730010" y="11327446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59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3" name="object 3673"/>
            <p:cNvSpPr/>
            <p:nvPr/>
          </p:nvSpPr>
          <p:spPr>
            <a:xfrm>
              <a:off x="12687002" y="113269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74" name="object 3674"/>
            <p:cNvSpPr/>
            <p:nvPr/>
          </p:nvSpPr>
          <p:spPr>
            <a:xfrm>
              <a:off x="12570122" y="1132744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5" name="object 3675"/>
            <p:cNvSpPr/>
            <p:nvPr/>
          </p:nvSpPr>
          <p:spPr>
            <a:xfrm>
              <a:off x="12527114" y="113269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76" name="object 3676"/>
            <p:cNvSpPr/>
            <p:nvPr/>
          </p:nvSpPr>
          <p:spPr>
            <a:xfrm>
              <a:off x="12410234" y="1132744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7" name="object 3677"/>
            <p:cNvSpPr/>
            <p:nvPr/>
          </p:nvSpPr>
          <p:spPr>
            <a:xfrm>
              <a:off x="12367226" y="113269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78" name="object 3678"/>
            <p:cNvSpPr/>
            <p:nvPr/>
          </p:nvSpPr>
          <p:spPr>
            <a:xfrm>
              <a:off x="12250346" y="1132744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9" name="object 3679"/>
            <p:cNvSpPr/>
            <p:nvPr/>
          </p:nvSpPr>
          <p:spPr>
            <a:xfrm>
              <a:off x="12207337" y="113269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80" name="object 3680"/>
            <p:cNvSpPr/>
            <p:nvPr/>
          </p:nvSpPr>
          <p:spPr>
            <a:xfrm>
              <a:off x="12090457" y="1132744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1" name="object 3681"/>
            <p:cNvSpPr/>
            <p:nvPr/>
          </p:nvSpPr>
          <p:spPr>
            <a:xfrm>
              <a:off x="12047449" y="113269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82" name="object 3682"/>
            <p:cNvSpPr/>
            <p:nvPr/>
          </p:nvSpPr>
          <p:spPr>
            <a:xfrm>
              <a:off x="11930569" y="1132744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3" name="object 3683"/>
            <p:cNvSpPr/>
            <p:nvPr/>
          </p:nvSpPr>
          <p:spPr>
            <a:xfrm>
              <a:off x="11887561" y="113269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84" name="object 3684"/>
            <p:cNvSpPr/>
            <p:nvPr/>
          </p:nvSpPr>
          <p:spPr>
            <a:xfrm>
              <a:off x="11770681" y="1132744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5" name="object 3685"/>
            <p:cNvSpPr/>
            <p:nvPr/>
          </p:nvSpPr>
          <p:spPr>
            <a:xfrm>
              <a:off x="11727672" y="113269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86" name="object 3686"/>
            <p:cNvSpPr/>
            <p:nvPr/>
          </p:nvSpPr>
          <p:spPr>
            <a:xfrm>
              <a:off x="11610792" y="1132744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7" name="object 3687"/>
            <p:cNvSpPr/>
            <p:nvPr/>
          </p:nvSpPr>
          <p:spPr>
            <a:xfrm>
              <a:off x="11568796" y="113269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88" name="object 3688"/>
            <p:cNvSpPr/>
            <p:nvPr/>
          </p:nvSpPr>
          <p:spPr>
            <a:xfrm>
              <a:off x="11450904" y="1132744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9" name="object 3689"/>
            <p:cNvSpPr/>
            <p:nvPr/>
          </p:nvSpPr>
          <p:spPr>
            <a:xfrm>
              <a:off x="11408907" y="113269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90" name="object 3690"/>
            <p:cNvSpPr/>
            <p:nvPr/>
          </p:nvSpPr>
          <p:spPr>
            <a:xfrm>
              <a:off x="11291016" y="1132744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1" name="object 3691"/>
            <p:cNvSpPr/>
            <p:nvPr/>
          </p:nvSpPr>
          <p:spPr>
            <a:xfrm>
              <a:off x="11249019" y="113269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92" name="object 3692"/>
            <p:cNvSpPr/>
            <p:nvPr/>
          </p:nvSpPr>
          <p:spPr>
            <a:xfrm>
              <a:off x="11131127" y="1132744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3" name="object 3693"/>
            <p:cNvSpPr/>
            <p:nvPr/>
          </p:nvSpPr>
          <p:spPr>
            <a:xfrm>
              <a:off x="11089131" y="113269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94" name="object 3694"/>
            <p:cNvSpPr/>
            <p:nvPr/>
          </p:nvSpPr>
          <p:spPr>
            <a:xfrm>
              <a:off x="10971239" y="1132744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5" name="object 3695"/>
            <p:cNvSpPr/>
            <p:nvPr/>
          </p:nvSpPr>
          <p:spPr>
            <a:xfrm>
              <a:off x="10929242" y="113269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96" name="object 3696"/>
            <p:cNvSpPr/>
            <p:nvPr/>
          </p:nvSpPr>
          <p:spPr>
            <a:xfrm>
              <a:off x="10811350" y="1132744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7" name="object 3697"/>
            <p:cNvSpPr/>
            <p:nvPr/>
          </p:nvSpPr>
          <p:spPr>
            <a:xfrm>
              <a:off x="10769354" y="113269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98" name="object 3698"/>
            <p:cNvSpPr/>
            <p:nvPr/>
          </p:nvSpPr>
          <p:spPr>
            <a:xfrm>
              <a:off x="10652474" y="1132744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9" name="object 3699"/>
            <p:cNvSpPr/>
            <p:nvPr/>
          </p:nvSpPr>
          <p:spPr>
            <a:xfrm>
              <a:off x="10609466" y="113269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00" name="object 3700"/>
            <p:cNvSpPr/>
            <p:nvPr/>
          </p:nvSpPr>
          <p:spPr>
            <a:xfrm>
              <a:off x="10492586" y="1132744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1" name="object 3701"/>
            <p:cNvSpPr/>
            <p:nvPr/>
          </p:nvSpPr>
          <p:spPr>
            <a:xfrm>
              <a:off x="10449578" y="113269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02" name="object 3702"/>
            <p:cNvSpPr/>
            <p:nvPr/>
          </p:nvSpPr>
          <p:spPr>
            <a:xfrm>
              <a:off x="10332698" y="1132744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3" name="object 3703"/>
            <p:cNvSpPr/>
            <p:nvPr/>
          </p:nvSpPr>
          <p:spPr>
            <a:xfrm>
              <a:off x="10289689" y="113269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04" name="object 3704"/>
            <p:cNvSpPr/>
            <p:nvPr/>
          </p:nvSpPr>
          <p:spPr>
            <a:xfrm>
              <a:off x="10172809" y="1132744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5" name="object 3705"/>
            <p:cNvSpPr/>
            <p:nvPr/>
          </p:nvSpPr>
          <p:spPr>
            <a:xfrm>
              <a:off x="10129801" y="113269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06" name="object 3706"/>
            <p:cNvSpPr/>
            <p:nvPr/>
          </p:nvSpPr>
          <p:spPr>
            <a:xfrm>
              <a:off x="10012921" y="1132744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7" name="object 3707"/>
            <p:cNvSpPr/>
            <p:nvPr/>
          </p:nvSpPr>
          <p:spPr>
            <a:xfrm>
              <a:off x="9969913" y="113269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08" name="object 3708"/>
            <p:cNvSpPr/>
            <p:nvPr/>
          </p:nvSpPr>
          <p:spPr>
            <a:xfrm>
              <a:off x="9853033" y="1132744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9" name="object 3709"/>
            <p:cNvSpPr/>
            <p:nvPr/>
          </p:nvSpPr>
          <p:spPr>
            <a:xfrm>
              <a:off x="9810024" y="113269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10" name="object 3710"/>
            <p:cNvSpPr/>
            <p:nvPr/>
          </p:nvSpPr>
          <p:spPr>
            <a:xfrm>
              <a:off x="9693144" y="1132744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1" name="object 3711"/>
            <p:cNvSpPr/>
            <p:nvPr/>
          </p:nvSpPr>
          <p:spPr>
            <a:xfrm>
              <a:off x="9650136" y="113269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12" name="object 3712"/>
            <p:cNvSpPr/>
            <p:nvPr/>
          </p:nvSpPr>
          <p:spPr>
            <a:xfrm>
              <a:off x="9533256" y="1132744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3" name="object 3713"/>
            <p:cNvSpPr/>
            <p:nvPr/>
          </p:nvSpPr>
          <p:spPr>
            <a:xfrm>
              <a:off x="9490248" y="113269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14" name="object 3714"/>
            <p:cNvSpPr/>
            <p:nvPr/>
          </p:nvSpPr>
          <p:spPr>
            <a:xfrm>
              <a:off x="9373368" y="1132744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5" name="object 3715"/>
            <p:cNvSpPr/>
            <p:nvPr/>
          </p:nvSpPr>
          <p:spPr>
            <a:xfrm>
              <a:off x="9330359" y="113269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16" name="object 3716"/>
            <p:cNvSpPr/>
            <p:nvPr/>
          </p:nvSpPr>
          <p:spPr>
            <a:xfrm>
              <a:off x="9213479" y="1132744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7" name="object 3717"/>
            <p:cNvSpPr/>
            <p:nvPr/>
          </p:nvSpPr>
          <p:spPr>
            <a:xfrm>
              <a:off x="9171483" y="113269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18" name="object 3718"/>
            <p:cNvSpPr/>
            <p:nvPr/>
          </p:nvSpPr>
          <p:spPr>
            <a:xfrm>
              <a:off x="9053591" y="1132744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9" name="object 3719"/>
            <p:cNvSpPr/>
            <p:nvPr/>
          </p:nvSpPr>
          <p:spPr>
            <a:xfrm>
              <a:off x="9011595" y="113269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20" name="object 3720"/>
            <p:cNvSpPr/>
            <p:nvPr/>
          </p:nvSpPr>
          <p:spPr>
            <a:xfrm>
              <a:off x="8893703" y="1132744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1" name="object 3721"/>
            <p:cNvSpPr/>
            <p:nvPr/>
          </p:nvSpPr>
          <p:spPr>
            <a:xfrm>
              <a:off x="8851706" y="113269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22" name="object 3722"/>
            <p:cNvSpPr/>
            <p:nvPr/>
          </p:nvSpPr>
          <p:spPr>
            <a:xfrm>
              <a:off x="8733814" y="1132744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3" name="object 3723"/>
            <p:cNvSpPr/>
            <p:nvPr/>
          </p:nvSpPr>
          <p:spPr>
            <a:xfrm>
              <a:off x="8691818" y="113269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24" name="object 3724"/>
            <p:cNvSpPr/>
            <p:nvPr/>
          </p:nvSpPr>
          <p:spPr>
            <a:xfrm>
              <a:off x="8573926" y="1132744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5" name="object 3725"/>
            <p:cNvSpPr/>
            <p:nvPr/>
          </p:nvSpPr>
          <p:spPr>
            <a:xfrm>
              <a:off x="8531930" y="113269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26" name="object 3726"/>
            <p:cNvSpPr/>
            <p:nvPr/>
          </p:nvSpPr>
          <p:spPr>
            <a:xfrm>
              <a:off x="8414038" y="1132744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7" name="object 3727"/>
            <p:cNvSpPr/>
            <p:nvPr/>
          </p:nvSpPr>
          <p:spPr>
            <a:xfrm>
              <a:off x="8372042" y="113269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28" name="object 3728"/>
            <p:cNvSpPr/>
            <p:nvPr/>
          </p:nvSpPr>
          <p:spPr>
            <a:xfrm>
              <a:off x="8255161" y="1132744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9" name="object 3729"/>
            <p:cNvSpPr/>
            <p:nvPr/>
          </p:nvSpPr>
          <p:spPr>
            <a:xfrm>
              <a:off x="8212153" y="113269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30" name="object 3730"/>
            <p:cNvSpPr/>
            <p:nvPr/>
          </p:nvSpPr>
          <p:spPr>
            <a:xfrm>
              <a:off x="8095273" y="1132744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1" name="object 3731"/>
            <p:cNvSpPr/>
            <p:nvPr/>
          </p:nvSpPr>
          <p:spPr>
            <a:xfrm>
              <a:off x="8052265" y="113269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32" name="object 3732"/>
            <p:cNvSpPr/>
            <p:nvPr/>
          </p:nvSpPr>
          <p:spPr>
            <a:xfrm>
              <a:off x="7935385" y="1132744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3" name="object 3733"/>
            <p:cNvSpPr/>
            <p:nvPr/>
          </p:nvSpPr>
          <p:spPr>
            <a:xfrm>
              <a:off x="7892377" y="113269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34" name="object 3734"/>
            <p:cNvSpPr/>
            <p:nvPr/>
          </p:nvSpPr>
          <p:spPr>
            <a:xfrm>
              <a:off x="7775497" y="1132744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5" name="object 3735"/>
            <p:cNvSpPr/>
            <p:nvPr/>
          </p:nvSpPr>
          <p:spPr>
            <a:xfrm>
              <a:off x="7732488" y="113269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36" name="object 3736"/>
            <p:cNvSpPr/>
            <p:nvPr/>
          </p:nvSpPr>
          <p:spPr>
            <a:xfrm>
              <a:off x="7615608" y="1132744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7" name="object 3737"/>
            <p:cNvSpPr/>
            <p:nvPr/>
          </p:nvSpPr>
          <p:spPr>
            <a:xfrm>
              <a:off x="7572600" y="113269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38" name="object 3738"/>
            <p:cNvSpPr/>
            <p:nvPr/>
          </p:nvSpPr>
          <p:spPr>
            <a:xfrm>
              <a:off x="7455720" y="1132744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9" name="object 3739"/>
            <p:cNvSpPr/>
            <p:nvPr/>
          </p:nvSpPr>
          <p:spPr>
            <a:xfrm>
              <a:off x="7412712" y="113269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40" name="object 3740"/>
            <p:cNvSpPr/>
            <p:nvPr/>
          </p:nvSpPr>
          <p:spPr>
            <a:xfrm>
              <a:off x="7328214" y="11327446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 h="0">
                  <a:moveTo>
                    <a:pt x="5160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1" name="object 3741"/>
            <p:cNvSpPr/>
            <p:nvPr/>
          </p:nvSpPr>
          <p:spPr>
            <a:xfrm>
              <a:off x="7229043" y="9871248"/>
              <a:ext cx="100330" cy="1606550"/>
            </a:xfrm>
            <a:custGeom>
              <a:avLst/>
              <a:gdLst/>
              <a:ahLst/>
              <a:cxnLst/>
              <a:rect l="l" t="t" r="r" b="b"/>
              <a:pathLst>
                <a:path w="100329" h="1606550">
                  <a:moveTo>
                    <a:pt x="100183" y="1555875"/>
                  </a:moveTo>
                  <a:lnTo>
                    <a:pt x="96246" y="1536377"/>
                  </a:lnTo>
                  <a:lnTo>
                    <a:pt x="85511" y="1520455"/>
                  </a:lnTo>
                  <a:lnTo>
                    <a:pt x="69589" y="1509720"/>
                  </a:lnTo>
                  <a:lnTo>
                    <a:pt x="50091" y="1505783"/>
                  </a:lnTo>
                  <a:lnTo>
                    <a:pt x="30593" y="1509720"/>
                  </a:lnTo>
                  <a:lnTo>
                    <a:pt x="14671" y="1520455"/>
                  </a:lnTo>
                  <a:lnTo>
                    <a:pt x="3936" y="1536377"/>
                  </a:lnTo>
                  <a:lnTo>
                    <a:pt x="0" y="1555875"/>
                  </a:lnTo>
                  <a:lnTo>
                    <a:pt x="3936" y="1575373"/>
                  </a:lnTo>
                  <a:lnTo>
                    <a:pt x="14671" y="1591295"/>
                  </a:lnTo>
                  <a:lnTo>
                    <a:pt x="30593" y="1602030"/>
                  </a:lnTo>
                  <a:lnTo>
                    <a:pt x="50091" y="1605966"/>
                  </a:lnTo>
                  <a:lnTo>
                    <a:pt x="69589" y="1602030"/>
                  </a:lnTo>
                  <a:lnTo>
                    <a:pt x="85511" y="1591295"/>
                  </a:lnTo>
                  <a:lnTo>
                    <a:pt x="96246" y="1575373"/>
                  </a:lnTo>
                  <a:lnTo>
                    <a:pt x="100183" y="1555875"/>
                  </a:lnTo>
                </a:path>
                <a:path w="100329" h="1606550">
                  <a:moveTo>
                    <a:pt x="100183" y="1455692"/>
                  </a:moveTo>
                  <a:lnTo>
                    <a:pt x="96246" y="1436194"/>
                  </a:lnTo>
                  <a:lnTo>
                    <a:pt x="85511" y="1420271"/>
                  </a:lnTo>
                  <a:lnTo>
                    <a:pt x="69589" y="1409536"/>
                  </a:lnTo>
                  <a:lnTo>
                    <a:pt x="50091" y="1405600"/>
                  </a:lnTo>
                  <a:lnTo>
                    <a:pt x="30593" y="1409536"/>
                  </a:lnTo>
                  <a:lnTo>
                    <a:pt x="14671" y="1420271"/>
                  </a:lnTo>
                  <a:lnTo>
                    <a:pt x="3936" y="1436194"/>
                  </a:lnTo>
                  <a:lnTo>
                    <a:pt x="0" y="1455692"/>
                  </a:lnTo>
                  <a:lnTo>
                    <a:pt x="3936" y="1475189"/>
                  </a:lnTo>
                  <a:lnTo>
                    <a:pt x="14671" y="1491112"/>
                  </a:lnTo>
                  <a:lnTo>
                    <a:pt x="30593" y="1501847"/>
                  </a:lnTo>
                  <a:lnTo>
                    <a:pt x="50091" y="1505783"/>
                  </a:lnTo>
                  <a:lnTo>
                    <a:pt x="69589" y="1501847"/>
                  </a:lnTo>
                  <a:lnTo>
                    <a:pt x="85511" y="1491112"/>
                  </a:lnTo>
                  <a:lnTo>
                    <a:pt x="96246" y="1475189"/>
                  </a:lnTo>
                  <a:lnTo>
                    <a:pt x="100183" y="1455692"/>
                  </a:lnTo>
                </a:path>
                <a:path w="100329" h="1606550">
                  <a:moveTo>
                    <a:pt x="100183" y="976027"/>
                  </a:moveTo>
                  <a:lnTo>
                    <a:pt x="96246" y="956529"/>
                  </a:lnTo>
                  <a:lnTo>
                    <a:pt x="85511" y="940606"/>
                  </a:lnTo>
                  <a:lnTo>
                    <a:pt x="69589" y="929871"/>
                  </a:lnTo>
                  <a:lnTo>
                    <a:pt x="50091" y="925935"/>
                  </a:lnTo>
                  <a:lnTo>
                    <a:pt x="30593" y="929871"/>
                  </a:lnTo>
                  <a:lnTo>
                    <a:pt x="14671" y="940606"/>
                  </a:lnTo>
                  <a:lnTo>
                    <a:pt x="3936" y="956529"/>
                  </a:lnTo>
                  <a:lnTo>
                    <a:pt x="0" y="976027"/>
                  </a:lnTo>
                  <a:lnTo>
                    <a:pt x="3936" y="995525"/>
                  </a:lnTo>
                  <a:lnTo>
                    <a:pt x="14671" y="1011447"/>
                  </a:lnTo>
                  <a:lnTo>
                    <a:pt x="30593" y="1022182"/>
                  </a:lnTo>
                  <a:lnTo>
                    <a:pt x="50091" y="1026118"/>
                  </a:lnTo>
                  <a:lnTo>
                    <a:pt x="69589" y="1022182"/>
                  </a:lnTo>
                  <a:lnTo>
                    <a:pt x="85511" y="1011447"/>
                  </a:lnTo>
                  <a:lnTo>
                    <a:pt x="96246" y="995525"/>
                  </a:lnTo>
                  <a:lnTo>
                    <a:pt x="100183" y="976027"/>
                  </a:lnTo>
                </a:path>
                <a:path w="100329" h="1606550">
                  <a:moveTo>
                    <a:pt x="100183" y="793875"/>
                  </a:moveTo>
                  <a:lnTo>
                    <a:pt x="96246" y="774377"/>
                  </a:lnTo>
                  <a:lnTo>
                    <a:pt x="85511" y="758455"/>
                  </a:lnTo>
                  <a:lnTo>
                    <a:pt x="69589" y="747720"/>
                  </a:lnTo>
                  <a:lnTo>
                    <a:pt x="50091" y="743784"/>
                  </a:lnTo>
                  <a:lnTo>
                    <a:pt x="30593" y="747720"/>
                  </a:lnTo>
                  <a:lnTo>
                    <a:pt x="14671" y="758455"/>
                  </a:lnTo>
                  <a:lnTo>
                    <a:pt x="3936" y="774377"/>
                  </a:lnTo>
                  <a:lnTo>
                    <a:pt x="0" y="793875"/>
                  </a:lnTo>
                  <a:lnTo>
                    <a:pt x="3936" y="813373"/>
                  </a:lnTo>
                  <a:lnTo>
                    <a:pt x="14671" y="829295"/>
                  </a:lnTo>
                  <a:lnTo>
                    <a:pt x="30593" y="840031"/>
                  </a:lnTo>
                  <a:lnTo>
                    <a:pt x="50091" y="843967"/>
                  </a:lnTo>
                  <a:lnTo>
                    <a:pt x="69589" y="840031"/>
                  </a:lnTo>
                  <a:lnTo>
                    <a:pt x="85511" y="829295"/>
                  </a:lnTo>
                  <a:lnTo>
                    <a:pt x="96246" y="813373"/>
                  </a:lnTo>
                  <a:lnTo>
                    <a:pt x="100183" y="793875"/>
                  </a:lnTo>
                </a:path>
                <a:path w="100329" h="1606550">
                  <a:moveTo>
                    <a:pt x="100183" y="397190"/>
                  </a:moveTo>
                  <a:lnTo>
                    <a:pt x="96246" y="377692"/>
                  </a:lnTo>
                  <a:lnTo>
                    <a:pt x="85511" y="361770"/>
                  </a:lnTo>
                  <a:lnTo>
                    <a:pt x="69589" y="351035"/>
                  </a:lnTo>
                  <a:lnTo>
                    <a:pt x="50091" y="347099"/>
                  </a:lnTo>
                  <a:lnTo>
                    <a:pt x="30593" y="351035"/>
                  </a:lnTo>
                  <a:lnTo>
                    <a:pt x="14671" y="361770"/>
                  </a:lnTo>
                  <a:lnTo>
                    <a:pt x="3936" y="377692"/>
                  </a:lnTo>
                  <a:lnTo>
                    <a:pt x="0" y="397190"/>
                  </a:lnTo>
                  <a:lnTo>
                    <a:pt x="3936" y="416688"/>
                  </a:lnTo>
                  <a:lnTo>
                    <a:pt x="14671" y="432611"/>
                  </a:lnTo>
                  <a:lnTo>
                    <a:pt x="30593" y="443346"/>
                  </a:lnTo>
                  <a:lnTo>
                    <a:pt x="50091" y="447282"/>
                  </a:lnTo>
                  <a:lnTo>
                    <a:pt x="69589" y="443346"/>
                  </a:lnTo>
                  <a:lnTo>
                    <a:pt x="85511" y="432611"/>
                  </a:lnTo>
                  <a:lnTo>
                    <a:pt x="96246" y="416688"/>
                  </a:lnTo>
                  <a:lnTo>
                    <a:pt x="100183" y="397190"/>
                  </a:lnTo>
                </a:path>
                <a:path w="100329" h="1606550">
                  <a:moveTo>
                    <a:pt x="100183" y="50091"/>
                  </a:moveTo>
                  <a:lnTo>
                    <a:pt x="96246" y="30593"/>
                  </a:lnTo>
                  <a:lnTo>
                    <a:pt x="85511" y="14671"/>
                  </a:lnTo>
                  <a:lnTo>
                    <a:pt x="69589" y="3936"/>
                  </a:lnTo>
                  <a:lnTo>
                    <a:pt x="50091" y="0"/>
                  </a:lnTo>
                  <a:lnTo>
                    <a:pt x="30593" y="3936"/>
                  </a:lnTo>
                  <a:lnTo>
                    <a:pt x="14671" y="14671"/>
                  </a:lnTo>
                  <a:lnTo>
                    <a:pt x="3936" y="30593"/>
                  </a:lnTo>
                  <a:lnTo>
                    <a:pt x="0" y="50091"/>
                  </a:lnTo>
                  <a:lnTo>
                    <a:pt x="3936" y="69589"/>
                  </a:lnTo>
                  <a:lnTo>
                    <a:pt x="14671" y="85511"/>
                  </a:lnTo>
                  <a:lnTo>
                    <a:pt x="30593" y="96246"/>
                  </a:lnTo>
                  <a:lnTo>
                    <a:pt x="50091" y="100183"/>
                  </a:lnTo>
                  <a:lnTo>
                    <a:pt x="69589" y="96246"/>
                  </a:lnTo>
                  <a:lnTo>
                    <a:pt x="85511" y="85511"/>
                  </a:lnTo>
                  <a:lnTo>
                    <a:pt x="96246" y="69589"/>
                  </a:lnTo>
                  <a:lnTo>
                    <a:pt x="100183" y="500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742" name="object 374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7226007" y="9603080"/>
              <a:ext cx="106254" cy="106254"/>
            </a:xfrm>
            <a:prstGeom prst="rect">
              <a:avLst/>
            </a:prstGeom>
          </p:spPr>
        </p:pic>
        <p:pic>
          <p:nvPicPr>
            <p:cNvPr id="3743" name="object 374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7226007" y="8792507"/>
              <a:ext cx="106254" cy="106254"/>
            </a:xfrm>
            <a:prstGeom prst="rect">
              <a:avLst/>
            </a:prstGeom>
          </p:spPr>
        </p:pic>
        <p:sp>
          <p:nvSpPr>
            <p:cNvPr id="3744" name="object 3744"/>
            <p:cNvSpPr/>
            <p:nvPr/>
          </p:nvSpPr>
          <p:spPr>
            <a:xfrm>
              <a:off x="7229043" y="7024628"/>
              <a:ext cx="5602605" cy="5130800"/>
            </a:xfrm>
            <a:custGeom>
              <a:avLst/>
              <a:gdLst/>
              <a:ahLst/>
              <a:cxnLst/>
              <a:rect l="l" t="t" r="r" b="b"/>
              <a:pathLst>
                <a:path w="5602605" h="5130800">
                  <a:moveTo>
                    <a:pt x="100183" y="1555875"/>
                  </a:moveTo>
                  <a:lnTo>
                    <a:pt x="96246" y="1536377"/>
                  </a:lnTo>
                  <a:lnTo>
                    <a:pt x="85511" y="1520455"/>
                  </a:lnTo>
                  <a:lnTo>
                    <a:pt x="69589" y="1509720"/>
                  </a:lnTo>
                  <a:lnTo>
                    <a:pt x="50091" y="1505783"/>
                  </a:lnTo>
                  <a:lnTo>
                    <a:pt x="30593" y="1509720"/>
                  </a:lnTo>
                  <a:lnTo>
                    <a:pt x="14671" y="1520455"/>
                  </a:lnTo>
                  <a:lnTo>
                    <a:pt x="3936" y="1536377"/>
                  </a:lnTo>
                  <a:lnTo>
                    <a:pt x="0" y="1555875"/>
                  </a:lnTo>
                  <a:lnTo>
                    <a:pt x="3936" y="1575373"/>
                  </a:lnTo>
                  <a:lnTo>
                    <a:pt x="14671" y="1591295"/>
                  </a:lnTo>
                  <a:lnTo>
                    <a:pt x="30593" y="1602030"/>
                  </a:lnTo>
                  <a:lnTo>
                    <a:pt x="50091" y="1605966"/>
                  </a:lnTo>
                  <a:lnTo>
                    <a:pt x="69589" y="1602030"/>
                  </a:lnTo>
                  <a:lnTo>
                    <a:pt x="85511" y="1591295"/>
                  </a:lnTo>
                  <a:lnTo>
                    <a:pt x="96246" y="1575373"/>
                  </a:lnTo>
                  <a:lnTo>
                    <a:pt x="100183" y="1555875"/>
                  </a:lnTo>
                </a:path>
                <a:path w="5602605" h="5130800">
                  <a:moveTo>
                    <a:pt x="100183" y="1208775"/>
                  </a:moveTo>
                  <a:lnTo>
                    <a:pt x="96246" y="1189278"/>
                  </a:lnTo>
                  <a:lnTo>
                    <a:pt x="85511" y="1173355"/>
                  </a:lnTo>
                  <a:lnTo>
                    <a:pt x="69589" y="1162620"/>
                  </a:lnTo>
                  <a:lnTo>
                    <a:pt x="50091" y="1158684"/>
                  </a:lnTo>
                  <a:lnTo>
                    <a:pt x="30593" y="1162620"/>
                  </a:lnTo>
                  <a:lnTo>
                    <a:pt x="14671" y="1173355"/>
                  </a:lnTo>
                  <a:lnTo>
                    <a:pt x="3936" y="1189278"/>
                  </a:lnTo>
                  <a:lnTo>
                    <a:pt x="0" y="1208775"/>
                  </a:lnTo>
                  <a:lnTo>
                    <a:pt x="3936" y="1228273"/>
                  </a:lnTo>
                  <a:lnTo>
                    <a:pt x="14671" y="1244195"/>
                  </a:lnTo>
                  <a:lnTo>
                    <a:pt x="30593" y="1254931"/>
                  </a:lnTo>
                  <a:lnTo>
                    <a:pt x="50091" y="1258867"/>
                  </a:lnTo>
                  <a:lnTo>
                    <a:pt x="69589" y="1254931"/>
                  </a:lnTo>
                  <a:lnTo>
                    <a:pt x="85511" y="1244195"/>
                  </a:lnTo>
                  <a:lnTo>
                    <a:pt x="96246" y="1228273"/>
                  </a:lnTo>
                  <a:lnTo>
                    <a:pt x="100183" y="1208775"/>
                  </a:lnTo>
                </a:path>
                <a:path w="5602605" h="5130800">
                  <a:moveTo>
                    <a:pt x="100183" y="812090"/>
                  </a:moveTo>
                  <a:lnTo>
                    <a:pt x="96246" y="792593"/>
                  </a:lnTo>
                  <a:lnTo>
                    <a:pt x="85511" y="776670"/>
                  </a:lnTo>
                  <a:lnTo>
                    <a:pt x="69589" y="765935"/>
                  </a:lnTo>
                  <a:lnTo>
                    <a:pt x="50091" y="761999"/>
                  </a:lnTo>
                  <a:lnTo>
                    <a:pt x="30593" y="765935"/>
                  </a:lnTo>
                  <a:lnTo>
                    <a:pt x="14671" y="776670"/>
                  </a:lnTo>
                  <a:lnTo>
                    <a:pt x="3936" y="792593"/>
                  </a:lnTo>
                  <a:lnTo>
                    <a:pt x="0" y="812090"/>
                  </a:lnTo>
                  <a:lnTo>
                    <a:pt x="3936" y="831588"/>
                  </a:lnTo>
                  <a:lnTo>
                    <a:pt x="14671" y="847511"/>
                  </a:lnTo>
                  <a:lnTo>
                    <a:pt x="30593" y="858246"/>
                  </a:lnTo>
                  <a:lnTo>
                    <a:pt x="50091" y="862182"/>
                  </a:lnTo>
                  <a:lnTo>
                    <a:pt x="69589" y="858246"/>
                  </a:lnTo>
                  <a:lnTo>
                    <a:pt x="85511" y="847511"/>
                  </a:lnTo>
                  <a:lnTo>
                    <a:pt x="96246" y="831588"/>
                  </a:lnTo>
                  <a:lnTo>
                    <a:pt x="100183" y="812090"/>
                  </a:lnTo>
                </a:path>
                <a:path w="5602605" h="5130800">
                  <a:moveTo>
                    <a:pt x="100183" y="629939"/>
                  </a:moveTo>
                  <a:lnTo>
                    <a:pt x="96246" y="610441"/>
                  </a:lnTo>
                  <a:lnTo>
                    <a:pt x="85511" y="594519"/>
                  </a:lnTo>
                  <a:lnTo>
                    <a:pt x="69589" y="583784"/>
                  </a:lnTo>
                  <a:lnTo>
                    <a:pt x="50091" y="579848"/>
                  </a:lnTo>
                  <a:lnTo>
                    <a:pt x="30593" y="583784"/>
                  </a:lnTo>
                  <a:lnTo>
                    <a:pt x="14671" y="594519"/>
                  </a:lnTo>
                  <a:lnTo>
                    <a:pt x="3936" y="610441"/>
                  </a:lnTo>
                  <a:lnTo>
                    <a:pt x="0" y="629939"/>
                  </a:lnTo>
                  <a:lnTo>
                    <a:pt x="3936" y="649437"/>
                  </a:lnTo>
                  <a:lnTo>
                    <a:pt x="14671" y="665359"/>
                  </a:lnTo>
                  <a:lnTo>
                    <a:pt x="30593" y="676094"/>
                  </a:lnTo>
                  <a:lnTo>
                    <a:pt x="50091" y="680031"/>
                  </a:lnTo>
                  <a:lnTo>
                    <a:pt x="69589" y="676094"/>
                  </a:lnTo>
                  <a:lnTo>
                    <a:pt x="85511" y="665359"/>
                  </a:lnTo>
                  <a:lnTo>
                    <a:pt x="96246" y="649437"/>
                  </a:lnTo>
                  <a:lnTo>
                    <a:pt x="100183" y="629939"/>
                  </a:lnTo>
                </a:path>
                <a:path w="5602605" h="5130800">
                  <a:moveTo>
                    <a:pt x="100183" y="150274"/>
                  </a:moveTo>
                  <a:lnTo>
                    <a:pt x="96246" y="130776"/>
                  </a:lnTo>
                  <a:lnTo>
                    <a:pt x="85511" y="114854"/>
                  </a:lnTo>
                  <a:lnTo>
                    <a:pt x="69589" y="104119"/>
                  </a:lnTo>
                  <a:lnTo>
                    <a:pt x="50091" y="100183"/>
                  </a:lnTo>
                  <a:lnTo>
                    <a:pt x="30593" y="104119"/>
                  </a:lnTo>
                  <a:lnTo>
                    <a:pt x="14671" y="114854"/>
                  </a:lnTo>
                  <a:lnTo>
                    <a:pt x="3936" y="130776"/>
                  </a:lnTo>
                  <a:lnTo>
                    <a:pt x="0" y="150274"/>
                  </a:lnTo>
                  <a:lnTo>
                    <a:pt x="3936" y="169772"/>
                  </a:lnTo>
                  <a:lnTo>
                    <a:pt x="14671" y="185694"/>
                  </a:lnTo>
                  <a:lnTo>
                    <a:pt x="30593" y="196429"/>
                  </a:lnTo>
                  <a:lnTo>
                    <a:pt x="50091" y="200366"/>
                  </a:lnTo>
                  <a:lnTo>
                    <a:pt x="69589" y="196429"/>
                  </a:lnTo>
                  <a:lnTo>
                    <a:pt x="85511" y="185694"/>
                  </a:lnTo>
                  <a:lnTo>
                    <a:pt x="96246" y="169772"/>
                  </a:lnTo>
                  <a:lnTo>
                    <a:pt x="100183" y="150274"/>
                  </a:lnTo>
                </a:path>
                <a:path w="5602605" h="5130800">
                  <a:moveTo>
                    <a:pt x="100183" y="50091"/>
                  </a:moveTo>
                  <a:lnTo>
                    <a:pt x="96246" y="30593"/>
                  </a:lnTo>
                  <a:lnTo>
                    <a:pt x="85511" y="14671"/>
                  </a:lnTo>
                  <a:lnTo>
                    <a:pt x="69589" y="3936"/>
                  </a:lnTo>
                  <a:lnTo>
                    <a:pt x="50091" y="0"/>
                  </a:lnTo>
                  <a:lnTo>
                    <a:pt x="30593" y="3936"/>
                  </a:lnTo>
                  <a:lnTo>
                    <a:pt x="14671" y="14671"/>
                  </a:lnTo>
                  <a:lnTo>
                    <a:pt x="3936" y="30593"/>
                  </a:lnTo>
                  <a:lnTo>
                    <a:pt x="0" y="50091"/>
                  </a:lnTo>
                  <a:lnTo>
                    <a:pt x="3936" y="69589"/>
                  </a:lnTo>
                  <a:lnTo>
                    <a:pt x="14671" y="85511"/>
                  </a:lnTo>
                  <a:lnTo>
                    <a:pt x="30593" y="96246"/>
                  </a:lnTo>
                  <a:lnTo>
                    <a:pt x="50091" y="100183"/>
                  </a:lnTo>
                  <a:lnTo>
                    <a:pt x="69589" y="96246"/>
                  </a:lnTo>
                  <a:lnTo>
                    <a:pt x="85511" y="85511"/>
                  </a:lnTo>
                  <a:lnTo>
                    <a:pt x="96246" y="69589"/>
                  </a:lnTo>
                  <a:lnTo>
                    <a:pt x="100183" y="50091"/>
                  </a:lnTo>
                </a:path>
                <a:path w="5602605" h="5130800">
                  <a:moveTo>
                    <a:pt x="738724" y="5080501"/>
                  </a:moveTo>
                  <a:lnTo>
                    <a:pt x="734788" y="5061003"/>
                  </a:lnTo>
                  <a:lnTo>
                    <a:pt x="724052" y="5045081"/>
                  </a:lnTo>
                  <a:lnTo>
                    <a:pt x="708130" y="5034346"/>
                  </a:lnTo>
                  <a:lnTo>
                    <a:pt x="688632" y="5030410"/>
                  </a:lnTo>
                  <a:lnTo>
                    <a:pt x="669135" y="5034346"/>
                  </a:lnTo>
                  <a:lnTo>
                    <a:pt x="653212" y="5045081"/>
                  </a:lnTo>
                  <a:lnTo>
                    <a:pt x="642477" y="5061003"/>
                  </a:lnTo>
                  <a:lnTo>
                    <a:pt x="638541" y="5080501"/>
                  </a:lnTo>
                  <a:lnTo>
                    <a:pt x="642477" y="5099999"/>
                  </a:lnTo>
                  <a:lnTo>
                    <a:pt x="653212" y="5115921"/>
                  </a:lnTo>
                  <a:lnTo>
                    <a:pt x="669135" y="5126657"/>
                  </a:lnTo>
                  <a:lnTo>
                    <a:pt x="688632" y="5130593"/>
                  </a:lnTo>
                  <a:lnTo>
                    <a:pt x="708130" y="5126657"/>
                  </a:lnTo>
                  <a:lnTo>
                    <a:pt x="724052" y="5115921"/>
                  </a:lnTo>
                  <a:lnTo>
                    <a:pt x="734788" y="5099999"/>
                  </a:lnTo>
                  <a:lnTo>
                    <a:pt x="738724" y="5080501"/>
                  </a:lnTo>
                </a:path>
                <a:path w="5602605" h="5130800">
                  <a:moveTo>
                    <a:pt x="1432923" y="5080501"/>
                  </a:moveTo>
                  <a:lnTo>
                    <a:pt x="1428986" y="5061003"/>
                  </a:lnTo>
                  <a:lnTo>
                    <a:pt x="1418251" y="5045081"/>
                  </a:lnTo>
                  <a:lnTo>
                    <a:pt x="1402329" y="5034346"/>
                  </a:lnTo>
                  <a:lnTo>
                    <a:pt x="1382831" y="5030410"/>
                  </a:lnTo>
                  <a:lnTo>
                    <a:pt x="1363333" y="5034346"/>
                  </a:lnTo>
                  <a:lnTo>
                    <a:pt x="1347411" y="5045081"/>
                  </a:lnTo>
                  <a:lnTo>
                    <a:pt x="1336676" y="5061003"/>
                  </a:lnTo>
                  <a:lnTo>
                    <a:pt x="1332739" y="5080501"/>
                  </a:lnTo>
                  <a:lnTo>
                    <a:pt x="1336676" y="5099999"/>
                  </a:lnTo>
                  <a:lnTo>
                    <a:pt x="1347411" y="5115921"/>
                  </a:lnTo>
                  <a:lnTo>
                    <a:pt x="1363333" y="5126657"/>
                  </a:lnTo>
                  <a:lnTo>
                    <a:pt x="1382831" y="5130593"/>
                  </a:lnTo>
                  <a:lnTo>
                    <a:pt x="1402329" y="5126657"/>
                  </a:lnTo>
                  <a:lnTo>
                    <a:pt x="1418251" y="5115921"/>
                  </a:lnTo>
                  <a:lnTo>
                    <a:pt x="1428986" y="5099999"/>
                  </a:lnTo>
                  <a:lnTo>
                    <a:pt x="1432923" y="5080501"/>
                  </a:lnTo>
                </a:path>
                <a:path w="5602605" h="5130800">
                  <a:moveTo>
                    <a:pt x="2011759" y="5080501"/>
                  </a:moveTo>
                  <a:lnTo>
                    <a:pt x="2007822" y="5061003"/>
                  </a:lnTo>
                  <a:lnTo>
                    <a:pt x="1997087" y="5045081"/>
                  </a:lnTo>
                  <a:lnTo>
                    <a:pt x="1981165" y="5034346"/>
                  </a:lnTo>
                  <a:lnTo>
                    <a:pt x="1961667" y="5030410"/>
                  </a:lnTo>
                  <a:lnTo>
                    <a:pt x="1942169" y="5034346"/>
                  </a:lnTo>
                  <a:lnTo>
                    <a:pt x="1926247" y="5045081"/>
                  </a:lnTo>
                  <a:lnTo>
                    <a:pt x="1915512" y="5061003"/>
                  </a:lnTo>
                  <a:lnTo>
                    <a:pt x="1911576" y="5080501"/>
                  </a:lnTo>
                  <a:lnTo>
                    <a:pt x="1915512" y="5099999"/>
                  </a:lnTo>
                  <a:lnTo>
                    <a:pt x="1926247" y="5115921"/>
                  </a:lnTo>
                  <a:lnTo>
                    <a:pt x="1942169" y="5126657"/>
                  </a:lnTo>
                  <a:lnTo>
                    <a:pt x="1961667" y="5130593"/>
                  </a:lnTo>
                  <a:lnTo>
                    <a:pt x="1981165" y="5126657"/>
                  </a:lnTo>
                  <a:lnTo>
                    <a:pt x="1997087" y="5115921"/>
                  </a:lnTo>
                  <a:lnTo>
                    <a:pt x="2007822" y="5099999"/>
                  </a:lnTo>
                  <a:lnTo>
                    <a:pt x="2011759" y="5080501"/>
                  </a:lnTo>
                </a:path>
                <a:path w="5602605" h="5130800">
                  <a:moveTo>
                    <a:pt x="2591607" y="5080501"/>
                  </a:moveTo>
                  <a:lnTo>
                    <a:pt x="2587670" y="5061003"/>
                  </a:lnTo>
                  <a:lnTo>
                    <a:pt x="2576935" y="5045081"/>
                  </a:lnTo>
                  <a:lnTo>
                    <a:pt x="2561013" y="5034346"/>
                  </a:lnTo>
                  <a:lnTo>
                    <a:pt x="2541515" y="5030410"/>
                  </a:lnTo>
                  <a:lnTo>
                    <a:pt x="2522018" y="5034346"/>
                  </a:lnTo>
                  <a:lnTo>
                    <a:pt x="2506095" y="5045081"/>
                  </a:lnTo>
                  <a:lnTo>
                    <a:pt x="2495360" y="5061003"/>
                  </a:lnTo>
                  <a:lnTo>
                    <a:pt x="2491424" y="5080501"/>
                  </a:lnTo>
                  <a:lnTo>
                    <a:pt x="2495360" y="5099999"/>
                  </a:lnTo>
                  <a:lnTo>
                    <a:pt x="2506095" y="5115921"/>
                  </a:lnTo>
                  <a:lnTo>
                    <a:pt x="2522018" y="5126657"/>
                  </a:lnTo>
                  <a:lnTo>
                    <a:pt x="2541515" y="5130593"/>
                  </a:lnTo>
                  <a:lnTo>
                    <a:pt x="2561013" y="5126657"/>
                  </a:lnTo>
                  <a:lnTo>
                    <a:pt x="2576935" y="5115921"/>
                  </a:lnTo>
                  <a:lnTo>
                    <a:pt x="2587670" y="5099999"/>
                  </a:lnTo>
                  <a:lnTo>
                    <a:pt x="2591607" y="5080501"/>
                  </a:lnTo>
                </a:path>
                <a:path w="5602605" h="5130800">
                  <a:moveTo>
                    <a:pt x="3170443" y="5080501"/>
                  </a:moveTo>
                  <a:lnTo>
                    <a:pt x="3166507" y="5061003"/>
                  </a:lnTo>
                  <a:lnTo>
                    <a:pt x="3155772" y="5045081"/>
                  </a:lnTo>
                  <a:lnTo>
                    <a:pt x="3139849" y="5034346"/>
                  </a:lnTo>
                  <a:lnTo>
                    <a:pt x="3120352" y="5030410"/>
                  </a:lnTo>
                  <a:lnTo>
                    <a:pt x="3100854" y="5034346"/>
                  </a:lnTo>
                  <a:lnTo>
                    <a:pt x="3084932" y="5045081"/>
                  </a:lnTo>
                  <a:lnTo>
                    <a:pt x="3074196" y="5061003"/>
                  </a:lnTo>
                  <a:lnTo>
                    <a:pt x="3070260" y="5080501"/>
                  </a:lnTo>
                  <a:lnTo>
                    <a:pt x="3074196" y="5099999"/>
                  </a:lnTo>
                  <a:lnTo>
                    <a:pt x="3084932" y="5115921"/>
                  </a:lnTo>
                  <a:lnTo>
                    <a:pt x="3100854" y="5126657"/>
                  </a:lnTo>
                  <a:lnTo>
                    <a:pt x="3120352" y="5130593"/>
                  </a:lnTo>
                  <a:lnTo>
                    <a:pt x="3139849" y="5126657"/>
                  </a:lnTo>
                  <a:lnTo>
                    <a:pt x="3155772" y="5115921"/>
                  </a:lnTo>
                  <a:lnTo>
                    <a:pt x="3166507" y="5099999"/>
                  </a:lnTo>
                  <a:lnTo>
                    <a:pt x="3170443" y="5080501"/>
                  </a:lnTo>
                </a:path>
                <a:path w="5602605" h="5130800">
                  <a:moveTo>
                    <a:pt x="3749279" y="5080501"/>
                  </a:moveTo>
                  <a:lnTo>
                    <a:pt x="3745343" y="5061003"/>
                  </a:lnTo>
                  <a:lnTo>
                    <a:pt x="3734608" y="5045081"/>
                  </a:lnTo>
                  <a:lnTo>
                    <a:pt x="3718686" y="5034346"/>
                  </a:lnTo>
                  <a:lnTo>
                    <a:pt x="3699188" y="5030410"/>
                  </a:lnTo>
                  <a:lnTo>
                    <a:pt x="3679690" y="5034346"/>
                  </a:lnTo>
                  <a:lnTo>
                    <a:pt x="3663768" y="5045081"/>
                  </a:lnTo>
                  <a:lnTo>
                    <a:pt x="3653033" y="5061003"/>
                  </a:lnTo>
                  <a:lnTo>
                    <a:pt x="3649096" y="5080501"/>
                  </a:lnTo>
                  <a:lnTo>
                    <a:pt x="3653033" y="5099999"/>
                  </a:lnTo>
                  <a:lnTo>
                    <a:pt x="3663768" y="5115921"/>
                  </a:lnTo>
                  <a:lnTo>
                    <a:pt x="3679690" y="5126657"/>
                  </a:lnTo>
                  <a:lnTo>
                    <a:pt x="3699188" y="5130593"/>
                  </a:lnTo>
                  <a:lnTo>
                    <a:pt x="3718686" y="5126657"/>
                  </a:lnTo>
                  <a:lnTo>
                    <a:pt x="3734608" y="5115921"/>
                  </a:lnTo>
                  <a:lnTo>
                    <a:pt x="3745343" y="5099999"/>
                  </a:lnTo>
                  <a:lnTo>
                    <a:pt x="3749279" y="5080501"/>
                  </a:lnTo>
                </a:path>
                <a:path w="5602605" h="5130800">
                  <a:moveTo>
                    <a:pt x="4328116" y="5080501"/>
                  </a:moveTo>
                  <a:lnTo>
                    <a:pt x="4324179" y="5061003"/>
                  </a:lnTo>
                  <a:lnTo>
                    <a:pt x="4313444" y="5045081"/>
                  </a:lnTo>
                  <a:lnTo>
                    <a:pt x="4297522" y="5034346"/>
                  </a:lnTo>
                  <a:lnTo>
                    <a:pt x="4278024" y="5030410"/>
                  </a:lnTo>
                  <a:lnTo>
                    <a:pt x="4258526" y="5034346"/>
                  </a:lnTo>
                  <a:lnTo>
                    <a:pt x="4242604" y="5045081"/>
                  </a:lnTo>
                  <a:lnTo>
                    <a:pt x="4231869" y="5061003"/>
                  </a:lnTo>
                  <a:lnTo>
                    <a:pt x="4227932" y="5080501"/>
                  </a:lnTo>
                  <a:lnTo>
                    <a:pt x="4231869" y="5099999"/>
                  </a:lnTo>
                  <a:lnTo>
                    <a:pt x="4242604" y="5115921"/>
                  </a:lnTo>
                  <a:lnTo>
                    <a:pt x="4258526" y="5126657"/>
                  </a:lnTo>
                  <a:lnTo>
                    <a:pt x="4278024" y="5130593"/>
                  </a:lnTo>
                  <a:lnTo>
                    <a:pt x="4297522" y="5126657"/>
                  </a:lnTo>
                  <a:lnTo>
                    <a:pt x="4313444" y="5115921"/>
                  </a:lnTo>
                  <a:lnTo>
                    <a:pt x="4324179" y="5099999"/>
                  </a:lnTo>
                  <a:lnTo>
                    <a:pt x="4328116" y="5080501"/>
                  </a:lnTo>
                </a:path>
                <a:path w="5602605" h="5130800">
                  <a:moveTo>
                    <a:pt x="4907964" y="5080501"/>
                  </a:moveTo>
                  <a:lnTo>
                    <a:pt x="4904027" y="5061003"/>
                  </a:lnTo>
                  <a:lnTo>
                    <a:pt x="4893292" y="5045081"/>
                  </a:lnTo>
                  <a:lnTo>
                    <a:pt x="4877370" y="5034346"/>
                  </a:lnTo>
                  <a:lnTo>
                    <a:pt x="4857872" y="5030410"/>
                  </a:lnTo>
                  <a:lnTo>
                    <a:pt x="4838374" y="5034346"/>
                  </a:lnTo>
                  <a:lnTo>
                    <a:pt x="4822452" y="5045081"/>
                  </a:lnTo>
                  <a:lnTo>
                    <a:pt x="4811717" y="5061003"/>
                  </a:lnTo>
                  <a:lnTo>
                    <a:pt x="4807780" y="5080501"/>
                  </a:lnTo>
                  <a:lnTo>
                    <a:pt x="4811717" y="5099999"/>
                  </a:lnTo>
                  <a:lnTo>
                    <a:pt x="4822452" y="5115921"/>
                  </a:lnTo>
                  <a:lnTo>
                    <a:pt x="4838374" y="5126657"/>
                  </a:lnTo>
                  <a:lnTo>
                    <a:pt x="4857872" y="5130593"/>
                  </a:lnTo>
                  <a:lnTo>
                    <a:pt x="4877370" y="5126657"/>
                  </a:lnTo>
                  <a:lnTo>
                    <a:pt x="4893292" y="5115921"/>
                  </a:lnTo>
                  <a:lnTo>
                    <a:pt x="4904027" y="5099999"/>
                  </a:lnTo>
                  <a:lnTo>
                    <a:pt x="4907964" y="5080501"/>
                  </a:lnTo>
                </a:path>
                <a:path w="5602605" h="5130800">
                  <a:moveTo>
                    <a:pt x="5602162" y="5080501"/>
                  </a:moveTo>
                  <a:lnTo>
                    <a:pt x="5598226" y="5061003"/>
                  </a:lnTo>
                  <a:lnTo>
                    <a:pt x="5587491" y="5045081"/>
                  </a:lnTo>
                  <a:lnTo>
                    <a:pt x="5571569" y="5034346"/>
                  </a:lnTo>
                  <a:lnTo>
                    <a:pt x="5552071" y="5030410"/>
                  </a:lnTo>
                  <a:lnTo>
                    <a:pt x="5532573" y="5034346"/>
                  </a:lnTo>
                  <a:lnTo>
                    <a:pt x="5516651" y="5045081"/>
                  </a:lnTo>
                  <a:lnTo>
                    <a:pt x="5505916" y="5061003"/>
                  </a:lnTo>
                  <a:lnTo>
                    <a:pt x="5501979" y="5080501"/>
                  </a:lnTo>
                  <a:lnTo>
                    <a:pt x="5505916" y="5099999"/>
                  </a:lnTo>
                  <a:lnTo>
                    <a:pt x="5516651" y="5115921"/>
                  </a:lnTo>
                  <a:lnTo>
                    <a:pt x="5532573" y="5126657"/>
                  </a:lnTo>
                  <a:lnTo>
                    <a:pt x="5552071" y="5130593"/>
                  </a:lnTo>
                  <a:lnTo>
                    <a:pt x="5571569" y="5126657"/>
                  </a:lnTo>
                  <a:lnTo>
                    <a:pt x="5587491" y="5115921"/>
                  </a:lnTo>
                  <a:lnTo>
                    <a:pt x="5598226" y="5099999"/>
                  </a:lnTo>
                  <a:lnTo>
                    <a:pt x="5602162" y="508050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745" name="object 3745"/>
          <p:cNvGrpSpPr/>
          <p:nvPr/>
        </p:nvGrpSpPr>
        <p:grpSpPr>
          <a:xfrm>
            <a:off x="9748296" y="8651846"/>
            <a:ext cx="22860" cy="1202690"/>
            <a:chOff x="9748296" y="8651846"/>
            <a:chExt cx="22860" cy="1202690"/>
          </a:xfrm>
        </p:grpSpPr>
        <p:sp>
          <p:nvSpPr>
            <p:cNvPr id="3746" name="object 3746"/>
            <p:cNvSpPr/>
            <p:nvPr/>
          </p:nvSpPr>
          <p:spPr>
            <a:xfrm>
              <a:off x="9770053" y="8651846"/>
              <a:ext cx="0" cy="1202690"/>
            </a:xfrm>
            <a:custGeom>
              <a:avLst/>
              <a:gdLst/>
              <a:ahLst/>
              <a:cxnLst/>
              <a:rect l="l" t="t" r="r" b="b"/>
              <a:pathLst>
                <a:path w="0" h="1202690">
                  <a:moveTo>
                    <a:pt x="0" y="1202198"/>
                  </a:moveTo>
                  <a:lnTo>
                    <a:pt x="0" y="1118206"/>
                  </a:lnTo>
                </a:path>
                <a:path w="0" h="1202690">
                  <a:moveTo>
                    <a:pt x="0" y="1042309"/>
                  </a:moveTo>
                  <a:lnTo>
                    <a:pt x="0" y="958317"/>
                  </a:lnTo>
                </a:path>
                <a:path w="0" h="1202690">
                  <a:moveTo>
                    <a:pt x="0" y="883433"/>
                  </a:moveTo>
                  <a:lnTo>
                    <a:pt x="0" y="798429"/>
                  </a:lnTo>
                </a:path>
                <a:path w="0" h="1202690">
                  <a:moveTo>
                    <a:pt x="0" y="723545"/>
                  </a:moveTo>
                  <a:lnTo>
                    <a:pt x="0" y="638541"/>
                  </a:lnTo>
                </a:path>
                <a:path w="0" h="1202690">
                  <a:moveTo>
                    <a:pt x="0" y="563656"/>
                  </a:moveTo>
                  <a:lnTo>
                    <a:pt x="0" y="479664"/>
                  </a:lnTo>
                </a:path>
                <a:path w="0" h="1202690">
                  <a:moveTo>
                    <a:pt x="0" y="403768"/>
                  </a:moveTo>
                  <a:lnTo>
                    <a:pt x="0" y="319776"/>
                  </a:lnTo>
                </a:path>
                <a:path w="0" h="1202690">
                  <a:moveTo>
                    <a:pt x="0" y="243880"/>
                  </a:moveTo>
                  <a:lnTo>
                    <a:pt x="0" y="159888"/>
                  </a:lnTo>
                </a:path>
                <a:path w="0" h="1202690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7" name="object 3747"/>
            <p:cNvSpPr/>
            <p:nvPr/>
          </p:nvSpPr>
          <p:spPr>
            <a:xfrm>
              <a:off x="9748802" y="8696372"/>
              <a:ext cx="0" cy="1110615"/>
            </a:xfrm>
            <a:custGeom>
              <a:avLst/>
              <a:gdLst/>
              <a:ahLst/>
              <a:cxnLst/>
              <a:rect l="l" t="t" r="r" b="b"/>
              <a:pathLst>
                <a:path w="0" h="1110615">
                  <a:moveTo>
                    <a:pt x="0" y="0"/>
                  </a:moveTo>
                  <a:lnTo>
                    <a:pt x="0" y="1110110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748" name="object 3748"/>
          <p:cNvSpPr txBox="1"/>
          <p:nvPr/>
        </p:nvSpPr>
        <p:spPr>
          <a:xfrm>
            <a:off x="7884231" y="12046868"/>
            <a:ext cx="641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1</a:t>
            </a:r>
            <a:endParaRPr sz="550">
              <a:latin typeface="Arial"/>
              <a:cs typeface="Arial"/>
            </a:endParaRPr>
          </a:p>
        </p:txBody>
      </p:sp>
      <p:sp>
        <p:nvSpPr>
          <p:cNvPr id="3749" name="object 3749"/>
          <p:cNvSpPr txBox="1"/>
          <p:nvPr/>
        </p:nvSpPr>
        <p:spPr>
          <a:xfrm>
            <a:off x="8581465" y="12045856"/>
            <a:ext cx="641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2</a:t>
            </a:r>
            <a:endParaRPr sz="550">
              <a:latin typeface="Arial"/>
              <a:cs typeface="Arial"/>
            </a:endParaRPr>
          </a:p>
        </p:txBody>
      </p:sp>
      <p:sp>
        <p:nvSpPr>
          <p:cNvPr id="3750" name="object 3750"/>
          <p:cNvSpPr txBox="1"/>
          <p:nvPr/>
        </p:nvSpPr>
        <p:spPr>
          <a:xfrm>
            <a:off x="9159289" y="12045856"/>
            <a:ext cx="641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3</a:t>
            </a:r>
            <a:endParaRPr sz="550">
              <a:latin typeface="Arial"/>
              <a:cs typeface="Arial"/>
            </a:endParaRPr>
          </a:p>
        </p:txBody>
      </p:sp>
      <p:sp>
        <p:nvSpPr>
          <p:cNvPr id="3751" name="object 3751"/>
          <p:cNvSpPr txBox="1"/>
          <p:nvPr/>
        </p:nvSpPr>
        <p:spPr>
          <a:xfrm>
            <a:off x="9740149" y="12045856"/>
            <a:ext cx="641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4</a:t>
            </a:r>
            <a:endParaRPr sz="550">
              <a:latin typeface="Arial"/>
              <a:cs typeface="Arial"/>
            </a:endParaRPr>
          </a:p>
        </p:txBody>
      </p:sp>
      <p:sp>
        <p:nvSpPr>
          <p:cNvPr id="3752" name="object 3752"/>
          <p:cNvSpPr txBox="1"/>
          <p:nvPr/>
        </p:nvSpPr>
        <p:spPr>
          <a:xfrm>
            <a:off x="10317974" y="12045856"/>
            <a:ext cx="641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5</a:t>
            </a:r>
            <a:endParaRPr sz="550">
              <a:latin typeface="Arial"/>
              <a:cs typeface="Arial"/>
            </a:endParaRPr>
          </a:p>
        </p:txBody>
      </p:sp>
      <p:sp>
        <p:nvSpPr>
          <p:cNvPr id="3753" name="object 3753"/>
          <p:cNvSpPr txBox="1"/>
          <p:nvPr/>
        </p:nvSpPr>
        <p:spPr>
          <a:xfrm>
            <a:off x="10896810" y="12045856"/>
            <a:ext cx="641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6</a:t>
            </a:r>
            <a:endParaRPr sz="550">
              <a:latin typeface="Arial"/>
              <a:cs typeface="Arial"/>
            </a:endParaRPr>
          </a:p>
        </p:txBody>
      </p:sp>
      <p:sp>
        <p:nvSpPr>
          <p:cNvPr id="3754" name="object 3754"/>
          <p:cNvSpPr txBox="1"/>
          <p:nvPr/>
        </p:nvSpPr>
        <p:spPr>
          <a:xfrm>
            <a:off x="11475646" y="12045856"/>
            <a:ext cx="641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7</a:t>
            </a:r>
            <a:endParaRPr sz="550">
              <a:latin typeface="Arial"/>
              <a:cs typeface="Arial"/>
            </a:endParaRPr>
          </a:p>
        </p:txBody>
      </p:sp>
      <p:sp>
        <p:nvSpPr>
          <p:cNvPr id="3755" name="object 3755"/>
          <p:cNvSpPr txBox="1"/>
          <p:nvPr/>
        </p:nvSpPr>
        <p:spPr>
          <a:xfrm>
            <a:off x="12054482" y="12045856"/>
            <a:ext cx="641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8</a:t>
            </a:r>
            <a:endParaRPr sz="550">
              <a:latin typeface="Arial"/>
              <a:cs typeface="Arial"/>
            </a:endParaRPr>
          </a:p>
        </p:txBody>
      </p:sp>
      <p:sp>
        <p:nvSpPr>
          <p:cNvPr id="3756" name="object 3756"/>
          <p:cNvSpPr txBox="1"/>
          <p:nvPr/>
        </p:nvSpPr>
        <p:spPr>
          <a:xfrm>
            <a:off x="12749693" y="12045856"/>
            <a:ext cx="641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9</a:t>
            </a:r>
            <a:endParaRPr sz="550">
              <a:latin typeface="Arial"/>
              <a:cs typeface="Arial"/>
            </a:endParaRPr>
          </a:p>
        </p:txBody>
      </p:sp>
      <p:sp>
        <p:nvSpPr>
          <p:cNvPr id="3757" name="object 3757"/>
          <p:cNvSpPr txBox="1"/>
          <p:nvPr/>
        </p:nvSpPr>
        <p:spPr>
          <a:xfrm>
            <a:off x="7242654" y="11252717"/>
            <a:ext cx="71755" cy="22415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8300"/>
              </a:lnSpc>
              <a:spcBef>
                <a:spcPts val="100"/>
              </a:spcBef>
            </a:pPr>
            <a:r>
              <a:rPr dirty="0" sz="550" spc="-5">
                <a:latin typeface="Arial"/>
                <a:cs typeface="Arial"/>
              </a:rPr>
              <a:t>Б  А</a:t>
            </a:r>
            <a:endParaRPr sz="550">
              <a:latin typeface="Arial"/>
              <a:cs typeface="Arial"/>
            </a:endParaRPr>
          </a:p>
        </p:txBody>
      </p:sp>
      <p:sp>
        <p:nvSpPr>
          <p:cNvPr id="3758" name="object 3758"/>
          <p:cNvSpPr txBox="1"/>
          <p:nvPr/>
        </p:nvSpPr>
        <p:spPr>
          <a:xfrm>
            <a:off x="7243665" y="10789012"/>
            <a:ext cx="7175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В</a:t>
            </a:r>
            <a:endParaRPr sz="550">
              <a:latin typeface="Arial"/>
              <a:cs typeface="Arial"/>
            </a:endParaRPr>
          </a:p>
        </p:txBody>
      </p:sp>
      <p:sp>
        <p:nvSpPr>
          <p:cNvPr id="3759" name="object 3759"/>
          <p:cNvSpPr txBox="1"/>
          <p:nvPr/>
        </p:nvSpPr>
        <p:spPr>
          <a:xfrm>
            <a:off x="7246701" y="10606861"/>
            <a:ext cx="6350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Г</a:t>
            </a:r>
            <a:endParaRPr sz="550">
              <a:latin typeface="Arial"/>
              <a:cs typeface="Arial"/>
            </a:endParaRPr>
          </a:p>
        </p:txBody>
      </p:sp>
      <p:sp>
        <p:nvSpPr>
          <p:cNvPr id="3760" name="object 3760"/>
          <p:cNvSpPr txBox="1"/>
          <p:nvPr/>
        </p:nvSpPr>
        <p:spPr>
          <a:xfrm>
            <a:off x="7241641" y="10204105"/>
            <a:ext cx="7239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Д</a:t>
            </a:r>
            <a:endParaRPr sz="550">
              <a:latin typeface="Arial"/>
              <a:cs typeface="Arial"/>
            </a:endParaRPr>
          </a:p>
        </p:txBody>
      </p:sp>
      <p:sp>
        <p:nvSpPr>
          <p:cNvPr id="3761" name="object 3761"/>
          <p:cNvSpPr txBox="1"/>
          <p:nvPr/>
        </p:nvSpPr>
        <p:spPr>
          <a:xfrm>
            <a:off x="7242654" y="9862065"/>
            <a:ext cx="7175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Е</a:t>
            </a:r>
            <a:endParaRPr sz="550">
              <a:latin typeface="Arial"/>
              <a:cs typeface="Arial"/>
            </a:endParaRPr>
          </a:p>
        </p:txBody>
      </p:sp>
      <p:sp>
        <p:nvSpPr>
          <p:cNvPr id="3762" name="object 3762"/>
          <p:cNvSpPr txBox="1"/>
          <p:nvPr/>
        </p:nvSpPr>
        <p:spPr>
          <a:xfrm>
            <a:off x="7234558" y="9597945"/>
            <a:ext cx="895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Ж</a:t>
            </a:r>
            <a:endParaRPr sz="550">
              <a:latin typeface="Arial"/>
              <a:cs typeface="Arial"/>
            </a:endParaRPr>
          </a:p>
        </p:txBody>
      </p:sp>
      <p:sp>
        <p:nvSpPr>
          <p:cNvPr id="3763" name="object 3763"/>
          <p:cNvSpPr txBox="1"/>
          <p:nvPr/>
        </p:nvSpPr>
        <p:spPr>
          <a:xfrm>
            <a:off x="7242654" y="8786361"/>
            <a:ext cx="6604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К</a:t>
            </a:r>
            <a:endParaRPr sz="550">
              <a:latin typeface="Arial"/>
              <a:cs typeface="Arial"/>
            </a:endParaRPr>
          </a:p>
        </p:txBody>
      </p:sp>
      <p:sp>
        <p:nvSpPr>
          <p:cNvPr id="3764" name="object 3764"/>
          <p:cNvSpPr txBox="1"/>
          <p:nvPr/>
        </p:nvSpPr>
        <p:spPr>
          <a:xfrm>
            <a:off x="7240630" y="8521229"/>
            <a:ext cx="7112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Л</a:t>
            </a:r>
            <a:endParaRPr sz="550">
              <a:latin typeface="Arial"/>
              <a:cs typeface="Arial"/>
            </a:endParaRPr>
          </a:p>
        </p:txBody>
      </p:sp>
      <p:sp>
        <p:nvSpPr>
          <p:cNvPr id="3765" name="object 3765"/>
          <p:cNvSpPr txBox="1"/>
          <p:nvPr/>
        </p:nvSpPr>
        <p:spPr>
          <a:xfrm>
            <a:off x="7243665" y="8174130"/>
            <a:ext cx="8318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М</a:t>
            </a:r>
            <a:endParaRPr sz="550">
              <a:latin typeface="Arial"/>
              <a:cs typeface="Arial"/>
            </a:endParaRPr>
          </a:p>
        </p:txBody>
      </p:sp>
      <p:sp>
        <p:nvSpPr>
          <p:cNvPr id="3766" name="object 3766"/>
          <p:cNvSpPr txBox="1"/>
          <p:nvPr/>
        </p:nvSpPr>
        <p:spPr>
          <a:xfrm>
            <a:off x="7242654" y="7777445"/>
            <a:ext cx="7556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Н</a:t>
            </a:r>
            <a:endParaRPr sz="550">
              <a:latin typeface="Arial"/>
              <a:cs typeface="Arial"/>
            </a:endParaRPr>
          </a:p>
        </p:txBody>
      </p:sp>
      <p:sp>
        <p:nvSpPr>
          <p:cNvPr id="3767" name="object 3767"/>
          <p:cNvSpPr txBox="1"/>
          <p:nvPr/>
        </p:nvSpPr>
        <p:spPr>
          <a:xfrm>
            <a:off x="7239617" y="7597318"/>
            <a:ext cx="7937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О</a:t>
            </a:r>
            <a:endParaRPr sz="550">
              <a:latin typeface="Arial"/>
              <a:cs typeface="Arial"/>
            </a:endParaRPr>
          </a:p>
        </p:txBody>
      </p:sp>
      <p:sp>
        <p:nvSpPr>
          <p:cNvPr id="3768" name="object 3768"/>
          <p:cNvSpPr txBox="1"/>
          <p:nvPr/>
        </p:nvSpPr>
        <p:spPr>
          <a:xfrm>
            <a:off x="7242654" y="7000498"/>
            <a:ext cx="75565" cy="22415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8300"/>
              </a:lnSpc>
              <a:spcBef>
                <a:spcPts val="100"/>
              </a:spcBef>
            </a:pPr>
            <a:r>
              <a:rPr dirty="0" sz="550" spc="-5">
                <a:latin typeface="Arial"/>
                <a:cs typeface="Arial"/>
              </a:rPr>
              <a:t>Р  П</a:t>
            </a:r>
            <a:endParaRPr sz="550">
              <a:latin typeface="Arial"/>
              <a:cs typeface="Arial"/>
            </a:endParaRPr>
          </a:p>
        </p:txBody>
      </p:sp>
      <p:grpSp>
        <p:nvGrpSpPr>
          <p:cNvPr id="3769" name="object 3769"/>
          <p:cNvGrpSpPr/>
          <p:nvPr/>
        </p:nvGrpSpPr>
        <p:grpSpPr>
          <a:xfrm>
            <a:off x="13342101" y="7021453"/>
            <a:ext cx="106680" cy="4458970"/>
            <a:chOff x="13342101" y="7021453"/>
            <a:chExt cx="106680" cy="4458970"/>
          </a:xfrm>
        </p:grpSpPr>
        <p:sp>
          <p:nvSpPr>
            <p:cNvPr id="3770" name="object 3770"/>
            <p:cNvSpPr/>
            <p:nvPr/>
          </p:nvSpPr>
          <p:spPr>
            <a:xfrm>
              <a:off x="13345276" y="9871247"/>
              <a:ext cx="100330" cy="1606550"/>
            </a:xfrm>
            <a:custGeom>
              <a:avLst/>
              <a:gdLst/>
              <a:ahLst/>
              <a:cxnLst/>
              <a:rect l="l" t="t" r="r" b="b"/>
              <a:pathLst>
                <a:path w="100330" h="1606550">
                  <a:moveTo>
                    <a:pt x="100183" y="1555875"/>
                  </a:moveTo>
                  <a:lnTo>
                    <a:pt x="96246" y="1536377"/>
                  </a:lnTo>
                  <a:lnTo>
                    <a:pt x="85511" y="1520455"/>
                  </a:lnTo>
                  <a:lnTo>
                    <a:pt x="69589" y="1509720"/>
                  </a:lnTo>
                  <a:lnTo>
                    <a:pt x="50091" y="1505783"/>
                  </a:lnTo>
                  <a:lnTo>
                    <a:pt x="30593" y="1509720"/>
                  </a:lnTo>
                  <a:lnTo>
                    <a:pt x="14671" y="1520455"/>
                  </a:lnTo>
                  <a:lnTo>
                    <a:pt x="3936" y="1536377"/>
                  </a:lnTo>
                  <a:lnTo>
                    <a:pt x="0" y="1555875"/>
                  </a:lnTo>
                  <a:lnTo>
                    <a:pt x="3936" y="1575373"/>
                  </a:lnTo>
                  <a:lnTo>
                    <a:pt x="14671" y="1591295"/>
                  </a:lnTo>
                  <a:lnTo>
                    <a:pt x="30593" y="1602030"/>
                  </a:lnTo>
                  <a:lnTo>
                    <a:pt x="50091" y="1605966"/>
                  </a:lnTo>
                  <a:lnTo>
                    <a:pt x="69589" y="1602030"/>
                  </a:lnTo>
                  <a:lnTo>
                    <a:pt x="85511" y="1591295"/>
                  </a:lnTo>
                  <a:lnTo>
                    <a:pt x="96246" y="1575373"/>
                  </a:lnTo>
                  <a:lnTo>
                    <a:pt x="100183" y="1555875"/>
                  </a:lnTo>
                </a:path>
                <a:path w="100330" h="1606550">
                  <a:moveTo>
                    <a:pt x="100183" y="1455692"/>
                  </a:moveTo>
                  <a:lnTo>
                    <a:pt x="96246" y="1436194"/>
                  </a:lnTo>
                  <a:lnTo>
                    <a:pt x="85511" y="1420271"/>
                  </a:lnTo>
                  <a:lnTo>
                    <a:pt x="69589" y="1409536"/>
                  </a:lnTo>
                  <a:lnTo>
                    <a:pt x="50091" y="1405600"/>
                  </a:lnTo>
                  <a:lnTo>
                    <a:pt x="30593" y="1409536"/>
                  </a:lnTo>
                  <a:lnTo>
                    <a:pt x="14671" y="1420271"/>
                  </a:lnTo>
                  <a:lnTo>
                    <a:pt x="3936" y="1436194"/>
                  </a:lnTo>
                  <a:lnTo>
                    <a:pt x="0" y="1455692"/>
                  </a:lnTo>
                  <a:lnTo>
                    <a:pt x="3936" y="1475189"/>
                  </a:lnTo>
                  <a:lnTo>
                    <a:pt x="14671" y="1491112"/>
                  </a:lnTo>
                  <a:lnTo>
                    <a:pt x="30593" y="1501847"/>
                  </a:lnTo>
                  <a:lnTo>
                    <a:pt x="50091" y="1505783"/>
                  </a:lnTo>
                  <a:lnTo>
                    <a:pt x="69589" y="1501847"/>
                  </a:lnTo>
                  <a:lnTo>
                    <a:pt x="85511" y="1491112"/>
                  </a:lnTo>
                  <a:lnTo>
                    <a:pt x="96246" y="1475189"/>
                  </a:lnTo>
                  <a:lnTo>
                    <a:pt x="100183" y="1455692"/>
                  </a:lnTo>
                </a:path>
                <a:path w="100330" h="1606550">
                  <a:moveTo>
                    <a:pt x="100183" y="976027"/>
                  </a:moveTo>
                  <a:lnTo>
                    <a:pt x="96246" y="956529"/>
                  </a:lnTo>
                  <a:lnTo>
                    <a:pt x="85511" y="940606"/>
                  </a:lnTo>
                  <a:lnTo>
                    <a:pt x="69589" y="929871"/>
                  </a:lnTo>
                  <a:lnTo>
                    <a:pt x="50091" y="925935"/>
                  </a:lnTo>
                  <a:lnTo>
                    <a:pt x="30593" y="929871"/>
                  </a:lnTo>
                  <a:lnTo>
                    <a:pt x="14671" y="940606"/>
                  </a:lnTo>
                  <a:lnTo>
                    <a:pt x="3936" y="956529"/>
                  </a:lnTo>
                  <a:lnTo>
                    <a:pt x="0" y="976027"/>
                  </a:lnTo>
                  <a:lnTo>
                    <a:pt x="3936" y="995525"/>
                  </a:lnTo>
                  <a:lnTo>
                    <a:pt x="14671" y="1011447"/>
                  </a:lnTo>
                  <a:lnTo>
                    <a:pt x="30593" y="1022182"/>
                  </a:lnTo>
                  <a:lnTo>
                    <a:pt x="50091" y="1026118"/>
                  </a:lnTo>
                  <a:lnTo>
                    <a:pt x="69589" y="1022182"/>
                  </a:lnTo>
                  <a:lnTo>
                    <a:pt x="85511" y="1011447"/>
                  </a:lnTo>
                  <a:lnTo>
                    <a:pt x="96246" y="995525"/>
                  </a:lnTo>
                  <a:lnTo>
                    <a:pt x="100183" y="976027"/>
                  </a:lnTo>
                </a:path>
                <a:path w="100330" h="1606550">
                  <a:moveTo>
                    <a:pt x="100183" y="793875"/>
                  </a:moveTo>
                  <a:lnTo>
                    <a:pt x="96246" y="774377"/>
                  </a:lnTo>
                  <a:lnTo>
                    <a:pt x="85511" y="758455"/>
                  </a:lnTo>
                  <a:lnTo>
                    <a:pt x="69589" y="747720"/>
                  </a:lnTo>
                  <a:lnTo>
                    <a:pt x="50091" y="743784"/>
                  </a:lnTo>
                  <a:lnTo>
                    <a:pt x="30593" y="747720"/>
                  </a:lnTo>
                  <a:lnTo>
                    <a:pt x="14671" y="758455"/>
                  </a:lnTo>
                  <a:lnTo>
                    <a:pt x="3936" y="774377"/>
                  </a:lnTo>
                  <a:lnTo>
                    <a:pt x="0" y="793875"/>
                  </a:lnTo>
                  <a:lnTo>
                    <a:pt x="3936" y="813373"/>
                  </a:lnTo>
                  <a:lnTo>
                    <a:pt x="14671" y="829295"/>
                  </a:lnTo>
                  <a:lnTo>
                    <a:pt x="30593" y="840031"/>
                  </a:lnTo>
                  <a:lnTo>
                    <a:pt x="50091" y="843967"/>
                  </a:lnTo>
                  <a:lnTo>
                    <a:pt x="69589" y="840031"/>
                  </a:lnTo>
                  <a:lnTo>
                    <a:pt x="85511" y="829295"/>
                  </a:lnTo>
                  <a:lnTo>
                    <a:pt x="96246" y="813373"/>
                  </a:lnTo>
                  <a:lnTo>
                    <a:pt x="100183" y="793875"/>
                  </a:lnTo>
                </a:path>
                <a:path w="100330" h="1606550">
                  <a:moveTo>
                    <a:pt x="100183" y="397190"/>
                  </a:moveTo>
                  <a:lnTo>
                    <a:pt x="96246" y="377692"/>
                  </a:lnTo>
                  <a:lnTo>
                    <a:pt x="85511" y="361770"/>
                  </a:lnTo>
                  <a:lnTo>
                    <a:pt x="69589" y="351035"/>
                  </a:lnTo>
                  <a:lnTo>
                    <a:pt x="50091" y="347099"/>
                  </a:lnTo>
                  <a:lnTo>
                    <a:pt x="30593" y="351035"/>
                  </a:lnTo>
                  <a:lnTo>
                    <a:pt x="14671" y="361770"/>
                  </a:lnTo>
                  <a:lnTo>
                    <a:pt x="3936" y="377692"/>
                  </a:lnTo>
                  <a:lnTo>
                    <a:pt x="0" y="397190"/>
                  </a:lnTo>
                  <a:lnTo>
                    <a:pt x="3936" y="416688"/>
                  </a:lnTo>
                  <a:lnTo>
                    <a:pt x="14671" y="432611"/>
                  </a:lnTo>
                  <a:lnTo>
                    <a:pt x="30593" y="443346"/>
                  </a:lnTo>
                  <a:lnTo>
                    <a:pt x="50091" y="447282"/>
                  </a:lnTo>
                  <a:lnTo>
                    <a:pt x="69589" y="443346"/>
                  </a:lnTo>
                  <a:lnTo>
                    <a:pt x="85511" y="432611"/>
                  </a:lnTo>
                  <a:lnTo>
                    <a:pt x="96246" y="416688"/>
                  </a:lnTo>
                  <a:lnTo>
                    <a:pt x="100183" y="397190"/>
                  </a:lnTo>
                </a:path>
                <a:path w="100330" h="1606550">
                  <a:moveTo>
                    <a:pt x="100183" y="50091"/>
                  </a:moveTo>
                  <a:lnTo>
                    <a:pt x="96246" y="30593"/>
                  </a:lnTo>
                  <a:lnTo>
                    <a:pt x="85511" y="14671"/>
                  </a:lnTo>
                  <a:lnTo>
                    <a:pt x="69589" y="3936"/>
                  </a:lnTo>
                  <a:lnTo>
                    <a:pt x="50091" y="0"/>
                  </a:lnTo>
                  <a:lnTo>
                    <a:pt x="30593" y="3936"/>
                  </a:lnTo>
                  <a:lnTo>
                    <a:pt x="14671" y="14671"/>
                  </a:lnTo>
                  <a:lnTo>
                    <a:pt x="3936" y="30593"/>
                  </a:lnTo>
                  <a:lnTo>
                    <a:pt x="0" y="50091"/>
                  </a:lnTo>
                  <a:lnTo>
                    <a:pt x="3936" y="69589"/>
                  </a:lnTo>
                  <a:lnTo>
                    <a:pt x="14671" y="85511"/>
                  </a:lnTo>
                  <a:lnTo>
                    <a:pt x="30593" y="96246"/>
                  </a:lnTo>
                  <a:lnTo>
                    <a:pt x="50091" y="100183"/>
                  </a:lnTo>
                  <a:lnTo>
                    <a:pt x="69589" y="96246"/>
                  </a:lnTo>
                  <a:lnTo>
                    <a:pt x="85511" y="85511"/>
                  </a:lnTo>
                  <a:lnTo>
                    <a:pt x="96246" y="69589"/>
                  </a:lnTo>
                  <a:lnTo>
                    <a:pt x="100183" y="500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771" name="object 377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342241" y="9694156"/>
              <a:ext cx="106254" cy="106254"/>
            </a:xfrm>
            <a:prstGeom prst="rect">
              <a:avLst/>
            </a:prstGeom>
          </p:spPr>
        </p:pic>
        <p:pic>
          <p:nvPicPr>
            <p:cNvPr id="3772" name="object 377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3342241" y="8701432"/>
              <a:ext cx="106254" cy="106254"/>
            </a:xfrm>
            <a:prstGeom prst="rect">
              <a:avLst/>
            </a:prstGeom>
          </p:spPr>
        </p:pic>
        <p:sp>
          <p:nvSpPr>
            <p:cNvPr id="3773" name="object 3773"/>
            <p:cNvSpPr/>
            <p:nvPr/>
          </p:nvSpPr>
          <p:spPr>
            <a:xfrm>
              <a:off x="13345276" y="7024628"/>
              <a:ext cx="100330" cy="1606550"/>
            </a:xfrm>
            <a:custGeom>
              <a:avLst/>
              <a:gdLst/>
              <a:ahLst/>
              <a:cxnLst/>
              <a:rect l="l" t="t" r="r" b="b"/>
              <a:pathLst>
                <a:path w="100330" h="1606550">
                  <a:moveTo>
                    <a:pt x="100183" y="1555875"/>
                  </a:moveTo>
                  <a:lnTo>
                    <a:pt x="96246" y="1536377"/>
                  </a:lnTo>
                  <a:lnTo>
                    <a:pt x="85511" y="1520455"/>
                  </a:lnTo>
                  <a:lnTo>
                    <a:pt x="69589" y="1509720"/>
                  </a:lnTo>
                  <a:lnTo>
                    <a:pt x="50091" y="1505783"/>
                  </a:lnTo>
                  <a:lnTo>
                    <a:pt x="30593" y="1509720"/>
                  </a:lnTo>
                  <a:lnTo>
                    <a:pt x="14671" y="1520455"/>
                  </a:lnTo>
                  <a:lnTo>
                    <a:pt x="3936" y="1536377"/>
                  </a:lnTo>
                  <a:lnTo>
                    <a:pt x="0" y="1555875"/>
                  </a:lnTo>
                  <a:lnTo>
                    <a:pt x="3936" y="1575373"/>
                  </a:lnTo>
                  <a:lnTo>
                    <a:pt x="14671" y="1591295"/>
                  </a:lnTo>
                  <a:lnTo>
                    <a:pt x="30593" y="1602030"/>
                  </a:lnTo>
                  <a:lnTo>
                    <a:pt x="50091" y="1605966"/>
                  </a:lnTo>
                  <a:lnTo>
                    <a:pt x="69589" y="1602030"/>
                  </a:lnTo>
                  <a:lnTo>
                    <a:pt x="85511" y="1591295"/>
                  </a:lnTo>
                  <a:lnTo>
                    <a:pt x="96246" y="1575373"/>
                  </a:lnTo>
                  <a:lnTo>
                    <a:pt x="100183" y="1555875"/>
                  </a:lnTo>
                </a:path>
                <a:path w="100330" h="1606550">
                  <a:moveTo>
                    <a:pt x="100183" y="1208775"/>
                  </a:moveTo>
                  <a:lnTo>
                    <a:pt x="96246" y="1189278"/>
                  </a:lnTo>
                  <a:lnTo>
                    <a:pt x="85511" y="1173355"/>
                  </a:lnTo>
                  <a:lnTo>
                    <a:pt x="69589" y="1162620"/>
                  </a:lnTo>
                  <a:lnTo>
                    <a:pt x="50091" y="1158684"/>
                  </a:lnTo>
                  <a:lnTo>
                    <a:pt x="30593" y="1162620"/>
                  </a:lnTo>
                  <a:lnTo>
                    <a:pt x="14671" y="1173355"/>
                  </a:lnTo>
                  <a:lnTo>
                    <a:pt x="3936" y="1189278"/>
                  </a:lnTo>
                  <a:lnTo>
                    <a:pt x="0" y="1208775"/>
                  </a:lnTo>
                  <a:lnTo>
                    <a:pt x="3936" y="1228273"/>
                  </a:lnTo>
                  <a:lnTo>
                    <a:pt x="14671" y="1244195"/>
                  </a:lnTo>
                  <a:lnTo>
                    <a:pt x="30593" y="1254931"/>
                  </a:lnTo>
                  <a:lnTo>
                    <a:pt x="50091" y="1258867"/>
                  </a:lnTo>
                  <a:lnTo>
                    <a:pt x="69589" y="1254931"/>
                  </a:lnTo>
                  <a:lnTo>
                    <a:pt x="85511" y="1244195"/>
                  </a:lnTo>
                  <a:lnTo>
                    <a:pt x="96246" y="1228273"/>
                  </a:lnTo>
                  <a:lnTo>
                    <a:pt x="100183" y="1208775"/>
                  </a:lnTo>
                </a:path>
                <a:path w="100330" h="1606550">
                  <a:moveTo>
                    <a:pt x="100183" y="812090"/>
                  </a:moveTo>
                  <a:lnTo>
                    <a:pt x="96246" y="792593"/>
                  </a:lnTo>
                  <a:lnTo>
                    <a:pt x="85511" y="776670"/>
                  </a:lnTo>
                  <a:lnTo>
                    <a:pt x="69589" y="765935"/>
                  </a:lnTo>
                  <a:lnTo>
                    <a:pt x="50091" y="761999"/>
                  </a:lnTo>
                  <a:lnTo>
                    <a:pt x="30593" y="765935"/>
                  </a:lnTo>
                  <a:lnTo>
                    <a:pt x="14671" y="776670"/>
                  </a:lnTo>
                  <a:lnTo>
                    <a:pt x="3936" y="792593"/>
                  </a:lnTo>
                  <a:lnTo>
                    <a:pt x="0" y="812090"/>
                  </a:lnTo>
                  <a:lnTo>
                    <a:pt x="3936" y="831588"/>
                  </a:lnTo>
                  <a:lnTo>
                    <a:pt x="14671" y="847511"/>
                  </a:lnTo>
                  <a:lnTo>
                    <a:pt x="30593" y="858246"/>
                  </a:lnTo>
                  <a:lnTo>
                    <a:pt x="50091" y="862182"/>
                  </a:lnTo>
                  <a:lnTo>
                    <a:pt x="69589" y="858246"/>
                  </a:lnTo>
                  <a:lnTo>
                    <a:pt x="85511" y="847511"/>
                  </a:lnTo>
                  <a:lnTo>
                    <a:pt x="96246" y="831588"/>
                  </a:lnTo>
                  <a:lnTo>
                    <a:pt x="100183" y="812090"/>
                  </a:lnTo>
                </a:path>
                <a:path w="100330" h="1606550">
                  <a:moveTo>
                    <a:pt x="100183" y="629939"/>
                  </a:moveTo>
                  <a:lnTo>
                    <a:pt x="96246" y="610441"/>
                  </a:lnTo>
                  <a:lnTo>
                    <a:pt x="85511" y="594519"/>
                  </a:lnTo>
                  <a:lnTo>
                    <a:pt x="69589" y="583784"/>
                  </a:lnTo>
                  <a:lnTo>
                    <a:pt x="50091" y="579848"/>
                  </a:lnTo>
                  <a:lnTo>
                    <a:pt x="30593" y="583784"/>
                  </a:lnTo>
                  <a:lnTo>
                    <a:pt x="14671" y="594519"/>
                  </a:lnTo>
                  <a:lnTo>
                    <a:pt x="3936" y="610441"/>
                  </a:lnTo>
                  <a:lnTo>
                    <a:pt x="0" y="629939"/>
                  </a:lnTo>
                  <a:lnTo>
                    <a:pt x="3936" y="649437"/>
                  </a:lnTo>
                  <a:lnTo>
                    <a:pt x="14671" y="665359"/>
                  </a:lnTo>
                  <a:lnTo>
                    <a:pt x="30593" y="676094"/>
                  </a:lnTo>
                  <a:lnTo>
                    <a:pt x="50091" y="680031"/>
                  </a:lnTo>
                  <a:lnTo>
                    <a:pt x="69589" y="676094"/>
                  </a:lnTo>
                  <a:lnTo>
                    <a:pt x="85511" y="665359"/>
                  </a:lnTo>
                  <a:lnTo>
                    <a:pt x="96246" y="649437"/>
                  </a:lnTo>
                  <a:lnTo>
                    <a:pt x="100183" y="629939"/>
                  </a:lnTo>
                </a:path>
                <a:path w="100330" h="1606550">
                  <a:moveTo>
                    <a:pt x="100183" y="150274"/>
                  </a:moveTo>
                  <a:lnTo>
                    <a:pt x="96246" y="130776"/>
                  </a:lnTo>
                  <a:lnTo>
                    <a:pt x="85511" y="114854"/>
                  </a:lnTo>
                  <a:lnTo>
                    <a:pt x="69589" y="104119"/>
                  </a:lnTo>
                  <a:lnTo>
                    <a:pt x="50091" y="100183"/>
                  </a:lnTo>
                  <a:lnTo>
                    <a:pt x="30593" y="104119"/>
                  </a:lnTo>
                  <a:lnTo>
                    <a:pt x="14671" y="114854"/>
                  </a:lnTo>
                  <a:lnTo>
                    <a:pt x="3936" y="130776"/>
                  </a:lnTo>
                  <a:lnTo>
                    <a:pt x="0" y="150274"/>
                  </a:lnTo>
                  <a:lnTo>
                    <a:pt x="3936" y="169772"/>
                  </a:lnTo>
                  <a:lnTo>
                    <a:pt x="14671" y="185694"/>
                  </a:lnTo>
                  <a:lnTo>
                    <a:pt x="30593" y="196429"/>
                  </a:lnTo>
                  <a:lnTo>
                    <a:pt x="50091" y="200366"/>
                  </a:lnTo>
                  <a:lnTo>
                    <a:pt x="69589" y="196429"/>
                  </a:lnTo>
                  <a:lnTo>
                    <a:pt x="85511" y="185694"/>
                  </a:lnTo>
                  <a:lnTo>
                    <a:pt x="96246" y="169772"/>
                  </a:lnTo>
                  <a:lnTo>
                    <a:pt x="100183" y="150274"/>
                  </a:lnTo>
                </a:path>
                <a:path w="100330" h="1606550">
                  <a:moveTo>
                    <a:pt x="100183" y="50091"/>
                  </a:moveTo>
                  <a:lnTo>
                    <a:pt x="96246" y="30593"/>
                  </a:lnTo>
                  <a:lnTo>
                    <a:pt x="85511" y="14671"/>
                  </a:lnTo>
                  <a:lnTo>
                    <a:pt x="69589" y="3936"/>
                  </a:lnTo>
                  <a:lnTo>
                    <a:pt x="50091" y="0"/>
                  </a:lnTo>
                  <a:lnTo>
                    <a:pt x="30593" y="3936"/>
                  </a:lnTo>
                  <a:lnTo>
                    <a:pt x="14671" y="14671"/>
                  </a:lnTo>
                  <a:lnTo>
                    <a:pt x="3936" y="30593"/>
                  </a:lnTo>
                  <a:lnTo>
                    <a:pt x="0" y="50091"/>
                  </a:lnTo>
                  <a:lnTo>
                    <a:pt x="3936" y="69589"/>
                  </a:lnTo>
                  <a:lnTo>
                    <a:pt x="14671" y="85511"/>
                  </a:lnTo>
                  <a:lnTo>
                    <a:pt x="30593" y="96246"/>
                  </a:lnTo>
                  <a:lnTo>
                    <a:pt x="50091" y="100183"/>
                  </a:lnTo>
                  <a:lnTo>
                    <a:pt x="69589" y="96246"/>
                  </a:lnTo>
                  <a:lnTo>
                    <a:pt x="85511" y="85511"/>
                  </a:lnTo>
                  <a:lnTo>
                    <a:pt x="96246" y="69589"/>
                  </a:lnTo>
                  <a:lnTo>
                    <a:pt x="100183" y="500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774" name="object 3774"/>
          <p:cNvSpPr txBox="1"/>
          <p:nvPr/>
        </p:nvSpPr>
        <p:spPr>
          <a:xfrm>
            <a:off x="13357876" y="11252717"/>
            <a:ext cx="73025" cy="22415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3335" marR="5080" indent="-1270">
              <a:lnSpc>
                <a:spcPct val="118300"/>
              </a:lnSpc>
              <a:spcBef>
                <a:spcPts val="100"/>
              </a:spcBef>
            </a:pPr>
            <a:r>
              <a:rPr dirty="0" sz="550" spc="-5">
                <a:latin typeface="Arial"/>
                <a:cs typeface="Arial"/>
              </a:rPr>
              <a:t>Б  А</a:t>
            </a:r>
            <a:endParaRPr sz="550">
              <a:latin typeface="Arial"/>
              <a:cs typeface="Arial"/>
            </a:endParaRPr>
          </a:p>
        </p:txBody>
      </p:sp>
      <p:sp>
        <p:nvSpPr>
          <p:cNvPr id="3775" name="object 3775"/>
          <p:cNvSpPr txBox="1"/>
          <p:nvPr/>
        </p:nvSpPr>
        <p:spPr>
          <a:xfrm>
            <a:off x="13358888" y="10789012"/>
            <a:ext cx="7175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В</a:t>
            </a:r>
            <a:endParaRPr sz="550">
              <a:latin typeface="Arial"/>
              <a:cs typeface="Arial"/>
            </a:endParaRPr>
          </a:p>
        </p:txBody>
      </p:sp>
      <p:sp>
        <p:nvSpPr>
          <p:cNvPr id="3776" name="object 3776"/>
          <p:cNvSpPr txBox="1"/>
          <p:nvPr/>
        </p:nvSpPr>
        <p:spPr>
          <a:xfrm>
            <a:off x="13361923" y="10606861"/>
            <a:ext cx="6350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Г</a:t>
            </a:r>
            <a:endParaRPr sz="550">
              <a:latin typeface="Arial"/>
              <a:cs typeface="Arial"/>
            </a:endParaRPr>
          </a:p>
        </p:txBody>
      </p:sp>
      <p:sp>
        <p:nvSpPr>
          <p:cNvPr id="3777" name="object 3777"/>
          <p:cNvSpPr txBox="1"/>
          <p:nvPr/>
        </p:nvSpPr>
        <p:spPr>
          <a:xfrm>
            <a:off x="13356863" y="10204105"/>
            <a:ext cx="7239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Д</a:t>
            </a:r>
            <a:endParaRPr sz="550">
              <a:latin typeface="Arial"/>
              <a:cs typeface="Arial"/>
            </a:endParaRPr>
          </a:p>
        </p:txBody>
      </p:sp>
      <p:sp>
        <p:nvSpPr>
          <p:cNvPr id="3778" name="object 3778"/>
          <p:cNvSpPr txBox="1"/>
          <p:nvPr/>
        </p:nvSpPr>
        <p:spPr>
          <a:xfrm>
            <a:off x="13358888" y="9862065"/>
            <a:ext cx="7175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Е</a:t>
            </a:r>
            <a:endParaRPr sz="550">
              <a:latin typeface="Arial"/>
              <a:cs typeface="Arial"/>
            </a:endParaRPr>
          </a:p>
        </p:txBody>
      </p:sp>
      <p:sp>
        <p:nvSpPr>
          <p:cNvPr id="3779" name="object 3779"/>
          <p:cNvSpPr txBox="1"/>
          <p:nvPr/>
        </p:nvSpPr>
        <p:spPr>
          <a:xfrm>
            <a:off x="13325493" y="9688009"/>
            <a:ext cx="14732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10">
                <a:latin typeface="Arial"/>
                <a:cs typeface="Arial"/>
              </a:rPr>
              <a:t>Ж/1</a:t>
            </a:r>
            <a:endParaRPr sz="550">
              <a:latin typeface="Arial"/>
              <a:cs typeface="Arial"/>
            </a:endParaRPr>
          </a:p>
        </p:txBody>
      </p:sp>
      <p:sp>
        <p:nvSpPr>
          <p:cNvPr id="3780" name="object 3780"/>
          <p:cNvSpPr txBox="1"/>
          <p:nvPr/>
        </p:nvSpPr>
        <p:spPr>
          <a:xfrm>
            <a:off x="13335612" y="8695285"/>
            <a:ext cx="12382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К/1</a:t>
            </a:r>
            <a:endParaRPr sz="550">
              <a:latin typeface="Arial"/>
              <a:cs typeface="Arial"/>
            </a:endParaRPr>
          </a:p>
        </p:txBody>
      </p:sp>
      <p:sp>
        <p:nvSpPr>
          <p:cNvPr id="3781" name="object 3781"/>
          <p:cNvSpPr txBox="1"/>
          <p:nvPr/>
        </p:nvSpPr>
        <p:spPr>
          <a:xfrm>
            <a:off x="13355851" y="8521229"/>
            <a:ext cx="7112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Л</a:t>
            </a:r>
            <a:endParaRPr sz="550">
              <a:latin typeface="Arial"/>
              <a:cs typeface="Arial"/>
            </a:endParaRPr>
          </a:p>
        </p:txBody>
      </p:sp>
      <p:sp>
        <p:nvSpPr>
          <p:cNvPr id="3782" name="object 3782"/>
          <p:cNvSpPr txBox="1"/>
          <p:nvPr/>
        </p:nvSpPr>
        <p:spPr>
          <a:xfrm>
            <a:off x="13358888" y="8174130"/>
            <a:ext cx="8318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М</a:t>
            </a:r>
            <a:endParaRPr sz="550">
              <a:latin typeface="Arial"/>
              <a:cs typeface="Arial"/>
            </a:endParaRPr>
          </a:p>
        </p:txBody>
      </p:sp>
      <p:sp>
        <p:nvSpPr>
          <p:cNvPr id="3783" name="object 3783"/>
          <p:cNvSpPr txBox="1"/>
          <p:nvPr/>
        </p:nvSpPr>
        <p:spPr>
          <a:xfrm>
            <a:off x="13358888" y="7777445"/>
            <a:ext cx="7556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Н</a:t>
            </a:r>
            <a:endParaRPr sz="550">
              <a:latin typeface="Arial"/>
              <a:cs typeface="Arial"/>
            </a:endParaRPr>
          </a:p>
        </p:txBody>
      </p:sp>
      <p:sp>
        <p:nvSpPr>
          <p:cNvPr id="3784" name="object 3784"/>
          <p:cNvSpPr txBox="1"/>
          <p:nvPr/>
        </p:nvSpPr>
        <p:spPr>
          <a:xfrm>
            <a:off x="13354840" y="7597318"/>
            <a:ext cx="7937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О</a:t>
            </a:r>
            <a:endParaRPr sz="550">
              <a:latin typeface="Arial"/>
              <a:cs typeface="Arial"/>
            </a:endParaRPr>
          </a:p>
        </p:txBody>
      </p:sp>
      <p:sp>
        <p:nvSpPr>
          <p:cNvPr id="3785" name="object 3785"/>
          <p:cNvSpPr txBox="1"/>
          <p:nvPr/>
        </p:nvSpPr>
        <p:spPr>
          <a:xfrm>
            <a:off x="13358888" y="7000498"/>
            <a:ext cx="75565" cy="22415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8300"/>
              </a:lnSpc>
              <a:spcBef>
                <a:spcPts val="100"/>
              </a:spcBef>
            </a:pPr>
            <a:r>
              <a:rPr dirty="0" sz="550" spc="-5">
                <a:latin typeface="Arial"/>
                <a:cs typeface="Arial"/>
              </a:rPr>
              <a:t>Р  П</a:t>
            </a:r>
            <a:endParaRPr sz="550">
              <a:latin typeface="Arial"/>
              <a:cs typeface="Arial"/>
            </a:endParaRPr>
          </a:p>
        </p:txBody>
      </p:sp>
      <p:pic>
        <p:nvPicPr>
          <p:cNvPr id="3786" name="object 378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342241" y="9198300"/>
            <a:ext cx="106254" cy="106254"/>
          </a:xfrm>
          <a:prstGeom prst="rect">
            <a:avLst/>
          </a:prstGeom>
        </p:spPr>
      </p:pic>
      <p:sp>
        <p:nvSpPr>
          <p:cNvPr id="3787" name="object 3787"/>
          <p:cNvSpPr txBox="1"/>
          <p:nvPr/>
        </p:nvSpPr>
        <p:spPr>
          <a:xfrm>
            <a:off x="13360911" y="9192153"/>
            <a:ext cx="6731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З</a:t>
            </a:r>
            <a:endParaRPr sz="550">
              <a:latin typeface="Arial"/>
              <a:cs typeface="Arial"/>
            </a:endParaRPr>
          </a:p>
        </p:txBody>
      </p:sp>
      <p:grpSp>
        <p:nvGrpSpPr>
          <p:cNvPr id="3788" name="object 3788"/>
          <p:cNvGrpSpPr/>
          <p:nvPr/>
        </p:nvGrpSpPr>
        <p:grpSpPr>
          <a:xfrm>
            <a:off x="7905026" y="11946759"/>
            <a:ext cx="4888230" cy="111760"/>
            <a:chOff x="7905026" y="11946759"/>
            <a:chExt cx="4888230" cy="111760"/>
          </a:xfrm>
        </p:grpSpPr>
        <p:sp>
          <p:nvSpPr>
            <p:cNvPr id="3789" name="object 3789"/>
            <p:cNvSpPr/>
            <p:nvPr/>
          </p:nvSpPr>
          <p:spPr>
            <a:xfrm>
              <a:off x="7917170" y="11958903"/>
              <a:ext cx="4863465" cy="97155"/>
            </a:xfrm>
            <a:custGeom>
              <a:avLst/>
              <a:gdLst/>
              <a:ahLst/>
              <a:cxnLst/>
              <a:rect l="l" t="t" r="r" b="b"/>
              <a:pathLst>
                <a:path w="4863465" h="97154">
                  <a:moveTo>
                    <a:pt x="0" y="97147"/>
                  </a:moveTo>
                  <a:lnTo>
                    <a:pt x="0" y="0"/>
                  </a:lnTo>
                </a:path>
                <a:path w="4863465" h="97154">
                  <a:moveTo>
                    <a:pt x="4863438" y="97147"/>
                  </a:moveTo>
                  <a:lnTo>
                    <a:pt x="4863438" y="0"/>
                  </a:lnTo>
                </a:path>
                <a:path w="4863465" h="97154">
                  <a:moveTo>
                    <a:pt x="23274" y="0"/>
                  </a:moveTo>
                  <a:lnTo>
                    <a:pt x="484016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0" name="object 3790"/>
            <p:cNvSpPr/>
            <p:nvPr/>
          </p:nvSpPr>
          <p:spPr>
            <a:xfrm>
              <a:off x="7905026" y="11946759"/>
              <a:ext cx="4888230" cy="24765"/>
            </a:xfrm>
            <a:custGeom>
              <a:avLst/>
              <a:gdLst/>
              <a:ahLst/>
              <a:cxnLst/>
              <a:rect l="l" t="t" r="r" b="b"/>
              <a:pathLst>
                <a:path w="4888230" h="24765">
                  <a:moveTo>
                    <a:pt x="23274" y="0"/>
                  </a:moveTo>
                  <a:lnTo>
                    <a:pt x="0" y="24286"/>
                  </a:lnTo>
                </a:path>
                <a:path w="4888230" h="24765">
                  <a:moveTo>
                    <a:pt x="12143" y="12143"/>
                  </a:moveTo>
                  <a:lnTo>
                    <a:pt x="35418" y="12143"/>
                  </a:lnTo>
                </a:path>
                <a:path w="4888230" h="24765">
                  <a:moveTo>
                    <a:pt x="4864450" y="24286"/>
                  </a:moveTo>
                  <a:lnTo>
                    <a:pt x="4887725" y="0"/>
                  </a:lnTo>
                </a:path>
                <a:path w="4888230" h="24765">
                  <a:moveTo>
                    <a:pt x="4875581" y="12143"/>
                  </a:moveTo>
                  <a:lnTo>
                    <a:pt x="4852306" y="121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791" name="object 3791"/>
          <p:cNvSpPr txBox="1"/>
          <p:nvPr/>
        </p:nvSpPr>
        <p:spPr>
          <a:xfrm>
            <a:off x="10245113" y="11864291"/>
            <a:ext cx="21018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 b="1">
                <a:latin typeface="Arial Narrow"/>
                <a:cs typeface="Arial Narrow"/>
              </a:rPr>
              <a:t>29400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3792" name="object 3792"/>
          <p:cNvGrpSpPr/>
          <p:nvPr/>
        </p:nvGrpSpPr>
        <p:grpSpPr>
          <a:xfrm>
            <a:off x="7905026" y="11849613"/>
            <a:ext cx="718820" cy="111760"/>
            <a:chOff x="7905026" y="11849613"/>
            <a:chExt cx="718820" cy="111760"/>
          </a:xfrm>
        </p:grpSpPr>
        <p:sp>
          <p:nvSpPr>
            <p:cNvPr id="3793" name="object 3793"/>
            <p:cNvSpPr/>
            <p:nvPr/>
          </p:nvSpPr>
          <p:spPr>
            <a:xfrm>
              <a:off x="7917170" y="11861756"/>
              <a:ext cx="694690" cy="97155"/>
            </a:xfrm>
            <a:custGeom>
              <a:avLst/>
              <a:gdLst/>
              <a:ahLst/>
              <a:cxnLst/>
              <a:rect l="l" t="t" r="r" b="b"/>
              <a:pathLst>
                <a:path w="694690" h="97154">
                  <a:moveTo>
                    <a:pt x="0" y="97147"/>
                  </a:moveTo>
                  <a:lnTo>
                    <a:pt x="0" y="0"/>
                  </a:lnTo>
                </a:path>
                <a:path w="694690" h="97154">
                  <a:moveTo>
                    <a:pt x="694198" y="97147"/>
                  </a:moveTo>
                  <a:lnTo>
                    <a:pt x="694198" y="0"/>
                  </a:lnTo>
                </a:path>
                <a:path w="694690" h="97154">
                  <a:moveTo>
                    <a:pt x="23274" y="0"/>
                  </a:moveTo>
                  <a:lnTo>
                    <a:pt x="67092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4" name="object 3794"/>
            <p:cNvSpPr/>
            <p:nvPr/>
          </p:nvSpPr>
          <p:spPr>
            <a:xfrm>
              <a:off x="7905026" y="11849613"/>
              <a:ext cx="718820" cy="23495"/>
            </a:xfrm>
            <a:custGeom>
              <a:avLst/>
              <a:gdLst/>
              <a:ahLst/>
              <a:cxnLst/>
              <a:rect l="l" t="t" r="r" b="b"/>
              <a:pathLst>
                <a:path w="718820" h="23495">
                  <a:moveTo>
                    <a:pt x="23274" y="0"/>
                  </a:moveTo>
                  <a:lnTo>
                    <a:pt x="0" y="23274"/>
                  </a:lnTo>
                </a:path>
                <a:path w="718820" h="23495">
                  <a:moveTo>
                    <a:pt x="12143" y="12143"/>
                  </a:moveTo>
                  <a:lnTo>
                    <a:pt x="35418" y="12143"/>
                  </a:lnTo>
                </a:path>
                <a:path w="718820" h="23495">
                  <a:moveTo>
                    <a:pt x="695210" y="23274"/>
                  </a:moveTo>
                  <a:lnTo>
                    <a:pt x="718485" y="0"/>
                  </a:lnTo>
                </a:path>
                <a:path w="718820" h="23495">
                  <a:moveTo>
                    <a:pt x="706342" y="12143"/>
                  </a:moveTo>
                  <a:lnTo>
                    <a:pt x="683067" y="121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795" name="object 3795"/>
          <p:cNvSpPr txBox="1"/>
          <p:nvPr/>
        </p:nvSpPr>
        <p:spPr>
          <a:xfrm>
            <a:off x="8178708" y="11767143"/>
            <a:ext cx="17335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 b="1">
                <a:latin typeface="Arial Narrow"/>
                <a:cs typeface="Arial Narrow"/>
              </a:rPr>
              <a:t>4200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3796" name="object 3796"/>
          <p:cNvGrpSpPr/>
          <p:nvPr/>
        </p:nvGrpSpPr>
        <p:grpSpPr>
          <a:xfrm>
            <a:off x="12074266" y="11849613"/>
            <a:ext cx="718820" cy="111760"/>
            <a:chOff x="12074266" y="11849613"/>
            <a:chExt cx="718820" cy="111760"/>
          </a:xfrm>
        </p:grpSpPr>
        <p:sp>
          <p:nvSpPr>
            <p:cNvPr id="3797" name="object 3797"/>
            <p:cNvSpPr/>
            <p:nvPr/>
          </p:nvSpPr>
          <p:spPr>
            <a:xfrm>
              <a:off x="12086409" y="11861756"/>
              <a:ext cx="694690" cy="97155"/>
            </a:xfrm>
            <a:custGeom>
              <a:avLst/>
              <a:gdLst/>
              <a:ahLst/>
              <a:cxnLst/>
              <a:rect l="l" t="t" r="r" b="b"/>
              <a:pathLst>
                <a:path w="694690" h="97154">
                  <a:moveTo>
                    <a:pt x="0" y="97147"/>
                  </a:moveTo>
                  <a:lnTo>
                    <a:pt x="0" y="0"/>
                  </a:lnTo>
                </a:path>
                <a:path w="694690" h="97154">
                  <a:moveTo>
                    <a:pt x="694198" y="97147"/>
                  </a:moveTo>
                  <a:lnTo>
                    <a:pt x="694198" y="0"/>
                  </a:lnTo>
                </a:path>
                <a:path w="694690" h="97154">
                  <a:moveTo>
                    <a:pt x="23274" y="0"/>
                  </a:moveTo>
                  <a:lnTo>
                    <a:pt x="67092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8" name="object 3798"/>
            <p:cNvSpPr/>
            <p:nvPr/>
          </p:nvSpPr>
          <p:spPr>
            <a:xfrm>
              <a:off x="12074266" y="11849613"/>
              <a:ext cx="718820" cy="23495"/>
            </a:xfrm>
            <a:custGeom>
              <a:avLst/>
              <a:gdLst/>
              <a:ahLst/>
              <a:cxnLst/>
              <a:rect l="l" t="t" r="r" b="b"/>
              <a:pathLst>
                <a:path w="718820" h="23495">
                  <a:moveTo>
                    <a:pt x="23274" y="0"/>
                  </a:moveTo>
                  <a:lnTo>
                    <a:pt x="0" y="23274"/>
                  </a:lnTo>
                </a:path>
                <a:path w="718820" h="23495">
                  <a:moveTo>
                    <a:pt x="12143" y="12143"/>
                  </a:moveTo>
                  <a:lnTo>
                    <a:pt x="35418" y="12143"/>
                  </a:lnTo>
                </a:path>
                <a:path w="718820" h="23495">
                  <a:moveTo>
                    <a:pt x="695210" y="23274"/>
                  </a:moveTo>
                  <a:lnTo>
                    <a:pt x="718485" y="0"/>
                  </a:lnTo>
                </a:path>
                <a:path w="718820" h="23495">
                  <a:moveTo>
                    <a:pt x="706342" y="12143"/>
                  </a:moveTo>
                  <a:lnTo>
                    <a:pt x="683067" y="121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799" name="object 3799"/>
          <p:cNvSpPr txBox="1"/>
          <p:nvPr/>
        </p:nvSpPr>
        <p:spPr>
          <a:xfrm>
            <a:off x="12347948" y="11767143"/>
            <a:ext cx="17335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 b="1">
                <a:latin typeface="Arial Narrow"/>
                <a:cs typeface="Arial Narrow"/>
              </a:rPr>
              <a:t>4200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3800" name="object 3800"/>
          <p:cNvGrpSpPr/>
          <p:nvPr/>
        </p:nvGrpSpPr>
        <p:grpSpPr>
          <a:xfrm>
            <a:off x="11495430" y="11849613"/>
            <a:ext cx="602615" cy="111760"/>
            <a:chOff x="11495430" y="11849613"/>
            <a:chExt cx="602615" cy="111760"/>
          </a:xfrm>
        </p:grpSpPr>
        <p:sp>
          <p:nvSpPr>
            <p:cNvPr id="3801" name="object 3801"/>
            <p:cNvSpPr/>
            <p:nvPr/>
          </p:nvSpPr>
          <p:spPr>
            <a:xfrm>
              <a:off x="11506561" y="11861756"/>
              <a:ext cx="580390" cy="97155"/>
            </a:xfrm>
            <a:custGeom>
              <a:avLst/>
              <a:gdLst/>
              <a:ahLst/>
              <a:cxnLst/>
              <a:rect l="l" t="t" r="r" b="b"/>
              <a:pathLst>
                <a:path w="580390" h="97154">
                  <a:moveTo>
                    <a:pt x="0" y="97147"/>
                  </a:moveTo>
                  <a:lnTo>
                    <a:pt x="0" y="0"/>
                  </a:lnTo>
                </a:path>
                <a:path w="580390" h="97154">
                  <a:moveTo>
                    <a:pt x="579848" y="97147"/>
                  </a:moveTo>
                  <a:lnTo>
                    <a:pt x="579848" y="0"/>
                  </a:lnTo>
                </a:path>
                <a:path w="580390" h="97154">
                  <a:moveTo>
                    <a:pt x="24286" y="0"/>
                  </a:moveTo>
                  <a:lnTo>
                    <a:pt x="555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2" name="object 3802"/>
            <p:cNvSpPr/>
            <p:nvPr/>
          </p:nvSpPr>
          <p:spPr>
            <a:xfrm>
              <a:off x="11495430" y="11849613"/>
              <a:ext cx="602615" cy="23495"/>
            </a:xfrm>
            <a:custGeom>
              <a:avLst/>
              <a:gdLst/>
              <a:ahLst/>
              <a:cxnLst/>
              <a:rect l="l" t="t" r="r" b="b"/>
              <a:pathLst>
                <a:path w="602615" h="23495">
                  <a:moveTo>
                    <a:pt x="23274" y="0"/>
                  </a:moveTo>
                  <a:lnTo>
                    <a:pt x="0" y="23274"/>
                  </a:lnTo>
                </a:path>
                <a:path w="602615" h="23495">
                  <a:moveTo>
                    <a:pt x="11131" y="12143"/>
                  </a:moveTo>
                  <a:lnTo>
                    <a:pt x="35418" y="12143"/>
                  </a:lnTo>
                </a:path>
                <a:path w="602615" h="23495">
                  <a:moveTo>
                    <a:pt x="578836" y="23274"/>
                  </a:moveTo>
                  <a:lnTo>
                    <a:pt x="602111" y="0"/>
                  </a:lnTo>
                </a:path>
                <a:path w="602615" h="23495">
                  <a:moveTo>
                    <a:pt x="590979" y="12143"/>
                  </a:moveTo>
                  <a:lnTo>
                    <a:pt x="566692" y="121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803" name="object 3803"/>
          <p:cNvSpPr txBox="1"/>
          <p:nvPr/>
        </p:nvSpPr>
        <p:spPr>
          <a:xfrm>
            <a:off x="11710419" y="11767143"/>
            <a:ext cx="17335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3804" name="object 3804"/>
          <p:cNvGrpSpPr/>
          <p:nvPr/>
        </p:nvGrpSpPr>
        <p:grpSpPr>
          <a:xfrm>
            <a:off x="10916594" y="11849613"/>
            <a:ext cx="602615" cy="111760"/>
            <a:chOff x="10916594" y="11849613"/>
            <a:chExt cx="602615" cy="111760"/>
          </a:xfrm>
        </p:grpSpPr>
        <p:sp>
          <p:nvSpPr>
            <p:cNvPr id="3805" name="object 3805"/>
            <p:cNvSpPr/>
            <p:nvPr/>
          </p:nvSpPr>
          <p:spPr>
            <a:xfrm>
              <a:off x="10927725" y="11861756"/>
              <a:ext cx="579120" cy="97155"/>
            </a:xfrm>
            <a:custGeom>
              <a:avLst/>
              <a:gdLst/>
              <a:ahLst/>
              <a:cxnLst/>
              <a:rect l="l" t="t" r="r" b="b"/>
              <a:pathLst>
                <a:path w="579120" h="97154">
                  <a:moveTo>
                    <a:pt x="0" y="97147"/>
                  </a:moveTo>
                  <a:lnTo>
                    <a:pt x="0" y="0"/>
                  </a:lnTo>
                </a:path>
                <a:path w="579120" h="97154">
                  <a:moveTo>
                    <a:pt x="578836" y="97147"/>
                  </a:moveTo>
                  <a:lnTo>
                    <a:pt x="578836" y="0"/>
                  </a:lnTo>
                </a:path>
                <a:path w="579120" h="97154">
                  <a:moveTo>
                    <a:pt x="24286" y="0"/>
                  </a:moveTo>
                  <a:lnTo>
                    <a:pt x="555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6" name="object 3806"/>
            <p:cNvSpPr/>
            <p:nvPr/>
          </p:nvSpPr>
          <p:spPr>
            <a:xfrm>
              <a:off x="10916594" y="11849613"/>
              <a:ext cx="602615" cy="23495"/>
            </a:xfrm>
            <a:custGeom>
              <a:avLst/>
              <a:gdLst/>
              <a:ahLst/>
              <a:cxnLst/>
              <a:rect l="l" t="t" r="r" b="b"/>
              <a:pathLst>
                <a:path w="602615" h="23495">
                  <a:moveTo>
                    <a:pt x="23274" y="0"/>
                  </a:moveTo>
                  <a:lnTo>
                    <a:pt x="0" y="23274"/>
                  </a:lnTo>
                </a:path>
                <a:path w="602615" h="23495">
                  <a:moveTo>
                    <a:pt x="11131" y="12143"/>
                  </a:moveTo>
                  <a:lnTo>
                    <a:pt x="35418" y="12143"/>
                  </a:lnTo>
                </a:path>
                <a:path w="602615" h="23495">
                  <a:moveTo>
                    <a:pt x="578836" y="23274"/>
                  </a:moveTo>
                  <a:lnTo>
                    <a:pt x="602111" y="0"/>
                  </a:lnTo>
                </a:path>
                <a:path w="602615" h="23495">
                  <a:moveTo>
                    <a:pt x="589967" y="12143"/>
                  </a:moveTo>
                  <a:lnTo>
                    <a:pt x="566692" y="121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807" name="object 3807"/>
          <p:cNvSpPr txBox="1"/>
          <p:nvPr/>
        </p:nvSpPr>
        <p:spPr>
          <a:xfrm>
            <a:off x="11131582" y="11767143"/>
            <a:ext cx="17335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3808" name="object 3808"/>
          <p:cNvGrpSpPr/>
          <p:nvPr/>
        </p:nvGrpSpPr>
        <p:grpSpPr>
          <a:xfrm>
            <a:off x="10336745" y="11849613"/>
            <a:ext cx="603250" cy="111760"/>
            <a:chOff x="10336745" y="11849613"/>
            <a:chExt cx="603250" cy="111760"/>
          </a:xfrm>
        </p:grpSpPr>
        <p:sp>
          <p:nvSpPr>
            <p:cNvPr id="3809" name="object 3809"/>
            <p:cNvSpPr/>
            <p:nvPr/>
          </p:nvSpPr>
          <p:spPr>
            <a:xfrm>
              <a:off x="10348889" y="11861756"/>
              <a:ext cx="579120" cy="97155"/>
            </a:xfrm>
            <a:custGeom>
              <a:avLst/>
              <a:gdLst/>
              <a:ahLst/>
              <a:cxnLst/>
              <a:rect l="l" t="t" r="r" b="b"/>
              <a:pathLst>
                <a:path w="579120" h="97154">
                  <a:moveTo>
                    <a:pt x="0" y="97147"/>
                  </a:moveTo>
                  <a:lnTo>
                    <a:pt x="0" y="0"/>
                  </a:lnTo>
                </a:path>
                <a:path w="579120" h="97154">
                  <a:moveTo>
                    <a:pt x="578836" y="97147"/>
                  </a:moveTo>
                  <a:lnTo>
                    <a:pt x="578836" y="0"/>
                  </a:lnTo>
                </a:path>
                <a:path w="579120" h="97154">
                  <a:moveTo>
                    <a:pt x="23274" y="0"/>
                  </a:moveTo>
                  <a:lnTo>
                    <a:pt x="555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0" name="object 3810"/>
            <p:cNvSpPr/>
            <p:nvPr/>
          </p:nvSpPr>
          <p:spPr>
            <a:xfrm>
              <a:off x="10336745" y="11849613"/>
              <a:ext cx="603250" cy="23495"/>
            </a:xfrm>
            <a:custGeom>
              <a:avLst/>
              <a:gdLst/>
              <a:ahLst/>
              <a:cxnLst/>
              <a:rect l="l" t="t" r="r" b="b"/>
              <a:pathLst>
                <a:path w="603250" h="23495">
                  <a:moveTo>
                    <a:pt x="24286" y="0"/>
                  </a:moveTo>
                  <a:lnTo>
                    <a:pt x="0" y="23274"/>
                  </a:lnTo>
                </a:path>
                <a:path w="603250" h="23495">
                  <a:moveTo>
                    <a:pt x="12143" y="12143"/>
                  </a:moveTo>
                  <a:lnTo>
                    <a:pt x="35418" y="12143"/>
                  </a:lnTo>
                </a:path>
                <a:path w="603250" h="23495">
                  <a:moveTo>
                    <a:pt x="579848" y="23274"/>
                  </a:moveTo>
                  <a:lnTo>
                    <a:pt x="603123" y="0"/>
                  </a:lnTo>
                </a:path>
                <a:path w="603250" h="23495">
                  <a:moveTo>
                    <a:pt x="590979" y="12143"/>
                  </a:moveTo>
                  <a:lnTo>
                    <a:pt x="567704" y="121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811" name="object 3811"/>
          <p:cNvSpPr txBox="1"/>
          <p:nvPr/>
        </p:nvSpPr>
        <p:spPr>
          <a:xfrm>
            <a:off x="10552746" y="11767143"/>
            <a:ext cx="17335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3812" name="object 3812"/>
          <p:cNvGrpSpPr/>
          <p:nvPr/>
        </p:nvGrpSpPr>
        <p:grpSpPr>
          <a:xfrm>
            <a:off x="9757909" y="11849613"/>
            <a:ext cx="603250" cy="111760"/>
            <a:chOff x="9757909" y="11849613"/>
            <a:chExt cx="603250" cy="111760"/>
          </a:xfrm>
        </p:grpSpPr>
        <p:sp>
          <p:nvSpPr>
            <p:cNvPr id="3813" name="object 3813"/>
            <p:cNvSpPr/>
            <p:nvPr/>
          </p:nvSpPr>
          <p:spPr>
            <a:xfrm>
              <a:off x="9770053" y="11861756"/>
              <a:ext cx="579120" cy="97155"/>
            </a:xfrm>
            <a:custGeom>
              <a:avLst/>
              <a:gdLst/>
              <a:ahLst/>
              <a:cxnLst/>
              <a:rect l="l" t="t" r="r" b="b"/>
              <a:pathLst>
                <a:path w="579120" h="97154">
                  <a:moveTo>
                    <a:pt x="0" y="97147"/>
                  </a:moveTo>
                  <a:lnTo>
                    <a:pt x="0" y="0"/>
                  </a:lnTo>
                </a:path>
                <a:path w="579120" h="97154">
                  <a:moveTo>
                    <a:pt x="578836" y="97147"/>
                  </a:moveTo>
                  <a:lnTo>
                    <a:pt x="578836" y="0"/>
                  </a:lnTo>
                </a:path>
                <a:path w="579120" h="97154">
                  <a:moveTo>
                    <a:pt x="23274" y="0"/>
                  </a:moveTo>
                  <a:lnTo>
                    <a:pt x="555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4" name="object 3814"/>
            <p:cNvSpPr/>
            <p:nvPr/>
          </p:nvSpPr>
          <p:spPr>
            <a:xfrm>
              <a:off x="9757909" y="11849613"/>
              <a:ext cx="603250" cy="23495"/>
            </a:xfrm>
            <a:custGeom>
              <a:avLst/>
              <a:gdLst/>
              <a:ahLst/>
              <a:cxnLst/>
              <a:rect l="l" t="t" r="r" b="b"/>
              <a:pathLst>
                <a:path w="603250" h="23495">
                  <a:moveTo>
                    <a:pt x="23274" y="0"/>
                  </a:moveTo>
                  <a:lnTo>
                    <a:pt x="0" y="23274"/>
                  </a:lnTo>
                </a:path>
                <a:path w="603250" h="23495">
                  <a:moveTo>
                    <a:pt x="12143" y="12143"/>
                  </a:moveTo>
                  <a:lnTo>
                    <a:pt x="35418" y="12143"/>
                  </a:lnTo>
                </a:path>
                <a:path w="603250" h="23495">
                  <a:moveTo>
                    <a:pt x="578836" y="23274"/>
                  </a:moveTo>
                  <a:lnTo>
                    <a:pt x="603123" y="0"/>
                  </a:lnTo>
                </a:path>
                <a:path w="603250" h="23495">
                  <a:moveTo>
                    <a:pt x="590979" y="12143"/>
                  </a:moveTo>
                  <a:lnTo>
                    <a:pt x="567704" y="121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815" name="object 3815"/>
          <p:cNvSpPr txBox="1"/>
          <p:nvPr/>
        </p:nvSpPr>
        <p:spPr>
          <a:xfrm>
            <a:off x="9972898" y="11767143"/>
            <a:ext cx="17335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3816" name="object 3816"/>
          <p:cNvGrpSpPr/>
          <p:nvPr/>
        </p:nvGrpSpPr>
        <p:grpSpPr>
          <a:xfrm>
            <a:off x="9179073" y="11849613"/>
            <a:ext cx="602615" cy="111760"/>
            <a:chOff x="9179073" y="11849613"/>
            <a:chExt cx="602615" cy="111760"/>
          </a:xfrm>
        </p:grpSpPr>
        <p:sp>
          <p:nvSpPr>
            <p:cNvPr id="3817" name="object 3817"/>
            <p:cNvSpPr/>
            <p:nvPr/>
          </p:nvSpPr>
          <p:spPr>
            <a:xfrm>
              <a:off x="9190205" y="11861756"/>
              <a:ext cx="580390" cy="97155"/>
            </a:xfrm>
            <a:custGeom>
              <a:avLst/>
              <a:gdLst/>
              <a:ahLst/>
              <a:cxnLst/>
              <a:rect l="l" t="t" r="r" b="b"/>
              <a:pathLst>
                <a:path w="580390" h="97154">
                  <a:moveTo>
                    <a:pt x="0" y="97147"/>
                  </a:moveTo>
                  <a:lnTo>
                    <a:pt x="0" y="0"/>
                  </a:lnTo>
                </a:path>
                <a:path w="580390" h="97154">
                  <a:moveTo>
                    <a:pt x="579848" y="97147"/>
                  </a:moveTo>
                  <a:lnTo>
                    <a:pt x="579848" y="0"/>
                  </a:lnTo>
                </a:path>
                <a:path w="580390" h="97154">
                  <a:moveTo>
                    <a:pt x="24286" y="0"/>
                  </a:moveTo>
                  <a:lnTo>
                    <a:pt x="555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8" name="object 3818"/>
            <p:cNvSpPr/>
            <p:nvPr/>
          </p:nvSpPr>
          <p:spPr>
            <a:xfrm>
              <a:off x="9179073" y="11849613"/>
              <a:ext cx="602615" cy="23495"/>
            </a:xfrm>
            <a:custGeom>
              <a:avLst/>
              <a:gdLst/>
              <a:ahLst/>
              <a:cxnLst/>
              <a:rect l="l" t="t" r="r" b="b"/>
              <a:pathLst>
                <a:path w="602615" h="23495">
                  <a:moveTo>
                    <a:pt x="23274" y="0"/>
                  </a:moveTo>
                  <a:lnTo>
                    <a:pt x="0" y="23274"/>
                  </a:lnTo>
                </a:path>
                <a:path w="602615" h="23495">
                  <a:moveTo>
                    <a:pt x="11131" y="12143"/>
                  </a:moveTo>
                  <a:lnTo>
                    <a:pt x="35418" y="12143"/>
                  </a:lnTo>
                </a:path>
                <a:path w="602615" h="23495">
                  <a:moveTo>
                    <a:pt x="578836" y="23274"/>
                  </a:moveTo>
                  <a:lnTo>
                    <a:pt x="602111" y="0"/>
                  </a:lnTo>
                </a:path>
                <a:path w="602615" h="23495">
                  <a:moveTo>
                    <a:pt x="590979" y="12143"/>
                  </a:moveTo>
                  <a:lnTo>
                    <a:pt x="566692" y="121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819" name="object 3819"/>
          <p:cNvSpPr txBox="1"/>
          <p:nvPr/>
        </p:nvSpPr>
        <p:spPr>
          <a:xfrm>
            <a:off x="9394062" y="11767143"/>
            <a:ext cx="17335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3820" name="object 3820"/>
          <p:cNvGrpSpPr/>
          <p:nvPr/>
        </p:nvGrpSpPr>
        <p:grpSpPr>
          <a:xfrm>
            <a:off x="8600237" y="11849613"/>
            <a:ext cx="602615" cy="111760"/>
            <a:chOff x="8600237" y="11849613"/>
            <a:chExt cx="602615" cy="111760"/>
          </a:xfrm>
        </p:grpSpPr>
        <p:sp>
          <p:nvSpPr>
            <p:cNvPr id="3821" name="object 3821"/>
            <p:cNvSpPr/>
            <p:nvPr/>
          </p:nvSpPr>
          <p:spPr>
            <a:xfrm>
              <a:off x="8611368" y="11861756"/>
              <a:ext cx="579120" cy="97155"/>
            </a:xfrm>
            <a:custGeom>
              <a:avLst/>
              <a:gdLst/>
              <a:ahLst/>
              <a:cxnLst/>
              <a:rect l="l" t="t" r="r" b="b"/>
              <a:pathLst>
                <a:path w="579120" h="97154">
                  <a:moveTo>
                    <a:pt x="0" y="97147"/>
                  </a:moveTo>
                  <a:lnTo>
                    <a:pt x="0" y="0"/>
                  </a:lnTo>
                </a:path>
                <a:path w="579120" h="97154">
                  <a:moveTo>
                    <a:pt x="578836" y="97147"/>
                  </a:moveTo>
                  <a:lnTo>
                    <a:pt x="578836" y="0"/>
                  </a:lnTo>
                </a:path>
                <a:path w="579120" h="97154">
                  <a:moveTo>
                    <a:pt x="24286" y="0"/>
                  </a:moveTo>
                  <a:lnTo>
                    <a:pt x="555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2" name="object 3822"/>
            <p:cNvSpPr/>
            <p:nvPr/>
          </p:nvSpPr>
          <p:spPr>
            <a:xfrm>
              <a:off x="8600237" y="11849613"/>
              <a:ext cx="602615" cy="23495"/>
            </a:xfrm>
            <a:custGeom>
              <a:avLst/>
              <a:gdLst/>
              <a:ahLst/>
              <a:cxnLst/>
              <a:rect l="l" t="t" r="r" b="b"/>
              <a:pathLst>
                <a:path w="602615" h="23495">
                  <a:moveTo>
                    <a:pt x="23274" y="0"/>
                  </a:moveTo>
                  <a:lnTo>
                    <a:pt x="0" y="23274"/>
                  </a:lnTo>
                </a:path>
                <a:path w="602615" h="23495">
                  <a:moveTo>
                    <a:pt x="11131" y="12143"/>
                  </a:moveTo>
                  <a:lnTo>
                    <a:pt x="35418" y="12143"/>
                  </a:lnTo>
                </a:path>
                <a:path w="602615" h="23495">
                  <a:moveTo>
                    <a:pt x="578836" y="23274"/>
                  </a:moveTo>
                  <a:lnTo>
                    <a:pt x="602111" y="0"/>
                  </a:lnTo>
                </a:path>
                <a:path w="602615" h="23495">
                  <a:moveTo>
                    <a:pt x="589967" y="12143"/>
                  </a:moveTo>
                  <a:lnTo>
                    <a:pt x="566692" y="121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823" name="object 3823"/>
          <p:cNvSpPr txBox="1"/>
          <p:nvPr/>
        </p:nvSpPr>
        <p:spPr>
          <a:xfrm>
            <a:off x="8815226" y="11767143"/>
            <a:ext cx="17335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3824" name="object 3824"/>
          <p:cNvGrpSpPr/>
          <p:nvPr/>
        </p:nvGrpSpPr>
        <p:grpSpPr>
          <a:xfrm>
            <a:off x="7412066" y="7066119"/>
            <a:ext cx="173355" cy="4370705"/>
            <a:chOff x="7412066" y="7066119"/>
            <a:chExt cx="173355" cy="4370705"/>
          </a:xfrm>
        </p:grpSpPr>
        <p:sp>
          <p:nvSpPr>
            <p:cNvPr id="3825" name="object 3825"/>
            <p:cNvSpPr/>
            <p:nvPr/>
          </p:nvSpPr>
          <p:spPr>
            <a:xfrm>
              <a:off x="7415241" y="7075226"/>
              <a:ext cx="74295" cy="4352925"/>
            </a:xfrm>
            <a:custGeom>
              <a:avLst/>
              <a:gdLst/>
              <a:ahLst/>
              <a:cxnLst/>
              <a:rect l="l" t="t" r="r" b="b"/>
              <a:pathLst>
                <a:path w="74295" h="4352925">
                  <a:moveTo>
                    <a:pt x="0" y="4352402"/>
                  </a:moveTo>
                  <a:lnTo>
                    <a:pt x="73872" y="4352402"/>
                  </a:lnTo>
                </a:path>
                <a:path w="74295" h="4352925">
                  <a:moveTo>
                    <a:pt x="0" y="0"/>
                  </a:moveTo>
                  <a:lnTo>
                    <a:pt x="73872" y="0"/>
                  </a:lnTo>
                </a:path>
                <a:path w="74295" h="4352925">
                  <a:moveTo>
                    <a:pt x="73872" y="4333175"/>
                  </a:moveTo>
                  <a:lnTo>
                    <a:pt x="73872" y="192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6" name="object 3826"/>
            <p:cNvSpPr/>
            <p:nvPr/>
          </p:nvSpPr>
          <p:spPr>
            <a:xfrm>
              <a:off x="7480006" y="7066119"/>
              <a:ext cx="19685" cy="4370705"/>
            </a:xfrm>
            <a:custGeom>
              <a:avLst/>
              <a:gdLst/>
              <a:ahLst/>
              <a:cxnLst/>
              <a:rect l="l" t="t" r="r" b="b"/>
              <a:pathLst>
                <a:path w="19684" h="4370705">
                  <a:moveTo>
                    <a:pt x="0" y="4351390"/>
                  </a:moveTo>
                  <a:lnTo>
                    <a:pt x="19227" y="4370617"/>
                  </a:lnTo>
                </a:path>
                <a:path w="19684" h="4370705">
                  <a:moveTo>
                    <a:pt x="9107" y="4361510"/>
                  </a:moveTo>
                  <a:lnTo>
                    <a:pt x="9107" y="4342283"/>
                  </a:lnTo>
                </a:path>
                <a:path w="19684" h="4370705">
                  <a:moveTo>
                    <a:pt x="19227" y="19227"/>
                  </a:moveTo>
                  <a:lnTo>
                    <a:pt x="0" y="0"/>
                  </a:lnTo>
                </a:path>
                <a:path w="19684" h="4370705">
                  <a:moveTo>
                    <a:pt x="9107" y="9107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7" name="object 3827"/>
            <p:cNvSpPr/>
            <p:nvPr/>
          </p:nvSpPr>
          <p:spPr>
            <a:xfrm>
              <a:off x="7489114" y="11327446"/>
              <a:ext cx="93345" cy="100330"/>
            </a:xfrm>
            <a:custGeom>
              <a:avLst/>
              <a:gdLst/>
              <a:ahLst/>
              <a:cxnLst/>
              <a:rect l="l" t="t" r="r" b="b"/>
              <a:pathLst>
                <a:path w="93345" h="100329">
                  <a:moveTo>
                    <a:pt x="0" y="100183"/>
                  </a:moveTo>
                  <a:lnTo>
                    <a:pt x="93099" y="100183"/>
                  </a:lnTo>
                </a:path>
                <a:path w="93345" h="100329">
                  <a:moveTo>
                    <a:pt x="0" y="0"/>
                  </a:moveTo>
                  <a:lnTo>
                    <a:pt x="93099" y="0"/>
                  </a:lnTo>
                </a:path>
                <a:path w="93345" h="100329">
                  <a:moveTo>
                    <a:pt x="93099" y="80956"/>
                  </a:moveTo>
                  <a:lnTo>
                    <a:pt x="93099" y="192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828" name="object 3828"/>
          <p:cNvSpPr txBox="1"/>
          <p:nvPr/>
        </p:nvSpPr>
        <p:spPr>
          <a:xfrm>
            <a:off x="7525253" y="11330437"/>
            <a:ext cx="78740" cy="88900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600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3829" name="object 3829"/>
          <p:cNvGrpSpPr/>
          <p:nvPr/>
        </p:nvGrpSpPr>
        <p:grpSpPr>
          <a:xfrm>
            <a:off x="7485939" y="10844606"/>
            <a:ext cx="105410" cy="592455"/>
            <a:chOff x="7485939" y="10844606"/>
            <a:chExt cx="105410" cy="592455"/>
          </a:xfrm>
        </p:grpSpPr>
        <p:sp>
          <p:nvSpPr>
            <p:cNvPr id="3830" name="object 3830"/>
            <p:cNvSpPr/>
            <p:nvPr/>
          </p:nvSpPr>
          <p:spPr>
            <a:xfrm>
              <a:off x="7572094" y="11318338"/>
              <a:ext cx="19685" cy="118745"/>
            </a:xfrm>
            <a:custGeom>
              <a:avLst/>
              <a:gdLst/>
              <a:ahLst/>
              <a:cxnLst/>
              <a:rect l="l" t="t" r="r" b="b"/>
              <a:pathLst>
                <a:path w="19684" h="118745">
                  <a:moveTo>
                    <a:pt x="0" y="99171"/>
                  </a:moveTo>
                  <a:lnTo>
                    <a:pt x="19227" y="118398"/>
                  </a:lnTo>
                </a:path>
                <a:path w="19684" h="118745">
                  <a:moveTo>
                    <a:pt x="10119" y="109290"/>
                  </a:moveTo>
                  <a:lnTo>
                    <a:pt x="10119" y="90063"/>
                  </a:lnTo>
                </a:path>
                <a:path w="19684" h="118745">
                  <a:moveTo>
                    <a:pt x="19227" y="19227"/>
                  </a:moveTo>
                  <a:lnTo>
                    <a:pt x="0" y="0"/>
                  </a:lnTo>
                </a:path>
                <a:path w="19684" h="118745">
                  <a:moveTo>
                    <a:pt x="10119" y="9107"/>
                  </a:moveTo>
                  <a:lnTo>
                    <a:pt x="10119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1" name="object 3831"/>
            <p:cNvSpPr/>
            <p:nvPr/>
          </p:nvSpPr>
          <p:spPr>
            <a:xfrm>
              <a:off x="7489114" y="10847781"/>
              <a:ext cx="93345" cy="480059"/>
            </a:xfrm>
            <a:custGeom>
              <a:avLst/>
              <a:gdLst/>
              <a:ahLst/>
              <a:cxnLst/>
              <a:rect l="l" t="t" r="r" b="b"/>
              <a:pathLst>
                <a:path w="93345" h="480059">
                  <a:moveTo>
                    <a:pt x="0" y="479664"/>
                  </a:moveTo>
                  <a:lnTo>
                    <a:pt x="93099" y="479664"/>
                  </a:lnTo>
                </a:path>
                <a:path w="93345" h="480059">
                  <a:moveTo>
                    <a:pt x="0" y="0"/>
                  </a:moveTo>
                  <a:lnTo>
                    <a:pt x="93099" y="0"/>
                  </a:lnTo>
                </a:path>
                <a:path w="93345" h="480059">
                  <a:moveTo>
                    <a:pt x="93099" y="461449"/>
                  </a:moveTo>
                  <a:lnTo>
                    <a:pt x="93099" y="192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832" name="object 3832"/>
          <p:cNvSpPr txBox="1"/>
          <p:nvPr/>
        </p:nvSpPr>
        <p:spPr>
          <a:xfrm>
            <a:off x="7525253" y="11033093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2900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3833" name="object 3833"/>
          <p:cNvGrpSpPr/>
          <p:nvPr/>
        </p:nvGrpSpPr>
        <p:grpSpPr>
          <a:xfrm>
            <a:off x="7485939" y="10662454"/>
            <a:ext cx="105410" cy="675640"/>
            <a:chOff x="7485939" y="10662454"/>
            <a:chExt cx="105410" cy="675640"/>
          </a:xfrm>
        </p:grpSpPr>
        <p:sp>
          <p:nvSpPr>
            <p:cNvPr id="3834" name="object 3834"/>
            <p:cNvSpPr/>
            <p:nvPr/>
          </p:nvSpPr>
          <p:spPr>
            <a:xfrm>
              <a:off x="7572094" y="10838673"/>
              <a:ext cx="19685" cy="499109"/>
            </a:xfrm>
            <a:custGeom>
              <a:avLst/>
              <a:gdLst/>
              <a:ahLst/>
              <a:cxnLst/>
              <a:rect l="l" t="t" r="r" b="b"/>
              <a:pathLst>
                <a:path w="19684" h="499109">
                  <a:moveTo>
                    <a:pt x="0" y="479664"/>
                  </a:moveTo>
                  <a:lnTo>
                    <a:pt x="19227" y="498892"/>
                  </a:lnTo>
                </a:path>
                <a:path w="19684" h="499109">
                  <a:moveTo>
                    <a:pt x="10119" y="488772"/>
                  </a:moveTo>
                  <a:lnTo>
                    <a:pt x="10119" y="470557"/>
                  </a:lnTo>
                </a:path>
                <a:path w="19684" h="499109">
                  <a:moveTo>
                    <a:pt x="19227" y="19227"/>
                  </a:moveTo>
                  <a:lnTo>
                    <a:pt x="0" y="0"/>
                  </a:lnTo>
                </a:path>
                <a:path w="19684" h="499109">
                  <a:moveTo>
                    <a:pt x="10119" y="9107"/>
                  </a:moveTo>
                  <a:lnTo>
                    <a:pt x="10119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5" name="object 3835"/>
            <p:cNvSpPr/>
            <p:nvPr/>
          </p:nvSpPr>
          <p:spPr>
            <a:xfrm>
              <a:off x="7489114" y="10665629"/>
              <a:ext cx="92710" cy="182245"/>
            </a:xfrm>
            <a:custGeom>
              <a:avLst/>
              <a:gdLst/>
              <a:ahLst/>
              <a:cxnLst/>
              <a:rect l="l" t="t" r="r" b="b"/>
              <a:pathLst>
                <a:path w="92709" h="182245">
                  <a:moveTo>
                    <a:pt x="0" y="182151"/>
                  </a:moveTo>
                  <a:lnTo>
                    <a:pt x="92087" y="182151"/>
                  </a:lnTo>
                </a:path>
                <a:path w="92709" h="182245">
                  <a:moveTo>
                    <a:pt x="0" y="0"/>
                  </a:moveTo>
                  <a:lnTo>
                    <a:pt x="92087" y="0"/>
                  </a:lnTo>
                </a:path>
                <a:path w="92709" h="182245">
                  <a:moveTo>
                    <a:pt x="92087" y="163936"/>
                  </a:moveTo>
                  <a:lnTo>
                    <a:pt x="92087" y="192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836" name="object 3836"/>
          <p:cNvSpPr txBox="1"/>
          <p:nvPr/>
        </p:nvSpPr>
        <p:spPr>
          <a:xfrm>
            <a:off x="7524240" y="10703197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1100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3837" name="object 3837"/>
          <p:cNvGrpSpPr/>
          <p:nvPr/>
        </p:nvGrpSpPr>
        <p:grpSpPr>
          <a:xfrm>
            <a:off x="7485939" y="10265769"/>
            <a:ext cx="104775" cy="592455"/>
            <a:chOff x="7485939" y="10265769"/>
            <a:chExt cx="104775" cy="592455"/>
          </a:xfrm>
        </p:grpSpPr>
        <p:sp>
          <p:nvSpPr>
            <p:cNvPr id="3838" name="object 3838"/>
            <p:cNvSpPr/>
            <p:nvPr/>
          </p:nvSpPr>
          <p:spPr>
            <a:xfrm>
              <a:off x="7572094" y="10656521"/>
              <a:ext cx="18415" cy="201930"/>
            </a:xfrm>
            <a:custGeom>
              <a:avLst/>
              <a:gdLst/>
              <a:ahLst/>
              <a:cxnLst/>
              <a:rect l="l" t="t" r="r" b="b"/>
              <a:pathLst>
                <a:path w="18415" h="201929">
                  <a:moveTo>
                    <a:pt x="0" y="182151"/>
                  </a:moveTo>
                  <a:lnTo>
                    <a:pt x="18215" y="201378"/>
                  </a:lnTo>
                </a:path>
                <a:path w="18415" h="201929">
                  <a:moveTo>
                    <a:pt x="9107" y="191258"/>
                  </a:moveTo>
                  <a:lnTo>
                    <a:pt x="9107" y="173043"/>
                  </a:lnTo>
                </a:path>
                <a:path w="18415" h="201929">
                  <a:moveTo>
                    <a:pt x="18215" y="19227"/>
                  </a:moveTo>
                  <a:lnTo>
                    <a:pt x="0" y="0"/>
                  </a:lnTo>
                </a:path>
                <a:path w="18415" h="201929">
                  <a:moveTo>
                    <a:pt x="9107" y="9107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9" name="object 3839"/>
            <p:cNvSpPr/>
            <p:nvPr/>
          </p:nvSpPr>
          <p:spPr>
            <a:xfrm>
              <a:off x="7489114" y="10268944"/>
              <a:ext cx="92710" cy="396875"/>
            </a:xfrm>
            <a:custGeom>
              <a:avLst/>
              <a:gdLst/>
              <a:ahLst/>
              <a:cxnLst/>
              <a:rect l="l" t="t" r="r" b="b"/>
              <a:pathLst>
                <a:path w="92709" h="396875">
                  <a:moveTo>
                    <a:pt x="0" y="396684"/>
                  </a:moveTo>
                  <a:lnTo>
                    <a:pt x="92087" y="396684"/>
                  </a:lnTo>
                </a:path>
                <a:path w="92709" h="396875">
                  <a:moveTo>
                    <a:pt x="0" y="0"/>
                  </a:moveTo>
                  <a:lnTo>
                    <a:pt x="92087" y="0"/>
                  </a:lnTo>
                </a:path>
                <a:path w="92709" h="396875">
                  <a:moveTo>
                    <a:pt x="92087" y="378469"/>
                  </a:moveTo>
                  <a:lnTo>
                    <a:pt x="92087" y="192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840" name="object 3840"/>
          <p:cNvSpPr txBox="1"/>
          <p:nvPr/>
        </p:nvSpPr>
        <p:spPr>
          <a:xfrm>
            <a:off x="7524240" y="10411755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2400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3841" name="object 3841"/>
          <p:cNvGrpSpPr/>
          <p:nvPr/>
        </p:nvGrpSpPr>
        <p:grpSpPr>
          <a:xfrm>
            <a:off x="7485939" y="9918670"/>
            <a:ext cx="104775" cy="757555"/>
            <a:chOff x="7485939" y="9918670"/>
            <a:chExt cx="104775" cy="757555"/>
          </a:xfrm>
        </p:grpSpPr>
        <p:sp>
          <p:nvSpPr>
            <p:cNvPr id="3842" name="object 3842"/>
            <p:cNvSpPr/>
            <p:nvPr/>
          </p:nvSpPr>
          <p:spPr>
            <a:xfrm>
              <a:off x="7572094" y="10259837"/>
              <a:ext cx="18415" cy="415925"/>
            </a:xfrm>
            <a:custGeom>
              <a:avLst/>
              <a:gdLst/>
              <a:ahLst/>
              <a:cxnLst/>
              <a:rect l="l" t="t" r="r" b="b"/>
              <a:pathLst>
                <a:path w="18415" h="415925">
                  <a:moveTo>
                    <a:pt x="0" y="396684"/>
                  </a:moveTo>
                  <a:lnTo>
                    <a:pt x="18215" y="415912"/>
                  </a:lnTo>
                </a:path>
                <a:path w="18415" h="415925">
                  <a:moveTo>
                    <a:pt x="9107" y="405792"/>
                  </a:moveTo>
                  <a:lnTo>
                    <a:pt x="9107" y="387577"/>
                  </a:lnTo>
                </a:path>
                <a:path w="18415" h="415925">
                  <a:moveTo>
                    <a:pt x="18215" y="18215"/>
                  </a:moveTo>
                  <a:lnTo>
                    <a:pt x="0" y="0"/>
                  </a:lnTo>
                </a:path>
                <a:path w="18415" h="415925">
                  <a:moveTo>
                    <a:pt x="9107" y="9107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3" name="object 3843"/>
            <p:cNvSpPr/>
            <p:nvPr/>
          </p:nvSpPr>
          <p:spPr>
            <a:xfrm>
              <a:off x="7489114" y="9921845"/>
              <a:ext cx="92710" cy="347345"/>
            </a:xfrm>
            <a:custGeom>
              <a:avLst/>
              <a:gdLst/>
              <a:ahLst/>
              <a:cxnLst/>
              <a:rect l="l" t="t" r="r" b="b"/>
              <a:pathLst>
                <a:path w="92709" h="347345">
                  <a:moveTo>
                    <a:pt x="0" y="347099"/>
                  </a:moveTo>
                  <a:lnTo>
                    <a:pt x="92087" y="347099"/>
                  </a:lnTo>
                </a:path>
                <a:path w="92709" h="347345">
                  <a:moveTo>
                    <a:pt x="0" y="0"/>
                  </a:moveTo>
                  <a:lnTo>
                    <a:pt x="92087" y="0"/>
                  </a:lnTo>
                </a:path>
                <a:path w="92709" h="347345">
                  <a:moveTo>
                    <a:pt x="92087" y="327872"/>
                  </a:moveTo>
                  <a:lnTo>
                    <a:pt x="92087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844" name="object 3844"/>
          <p:cNvSpPr txBox="1"/>
          <p:nvPr/>
        </p:nvSpPr>
        <p:spPr>
          <a:xfrm>
            <a:off x="7524240" y="10040369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2100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3845" name="object 3845"/>
          <p:cNvGrpSpPr/>
          <p:nvPr/>
        </p:nvGrpSpPr>
        <p:grpSpPr>
          <a:xfrm>
            <a:off x="7485939" y="9653539"/>
            <a:ext cx="104775" cy="624840"/>
            <a:chOff x="7485939" y="9653539"/>
            <a:chExt cx="104775" cy="624840"/>
          </a:xfrm>
        </p:grpSpPr>
        <p:sp>
          <p:nvSpPr>
            <p:cNvPr id="3846" name="object 3846"/>
            <p:cNvSpPr/>
            <p:nvPr/>
          </p:nvSpPr>
          <p:spPr>
            <a:xfrm>
              <a:off x="7572094" y="9911726"/>
              <a:ext cx="18415" cy="366395"/>
            </a:xfrm>
            <a:custGeom>
              <a:avLst/>
              <a:gdLst/>
              <a:ahLst/>
              <a:cxnLst/>
              <a:rect l="l" t="t" r="r" b="b"/>
              <a:pathLst>
                <a:path w="18415" h="366395">
                  <a:moveTo>
                    <a:pt x="0" y="348111"/>
                  </a:moveTo>
                  <a:lnTo>
                    <a:pt x="18215" y="366326"/>
                  </a:lnTo>
                </a:path>
                <a:path w="18415" h="366395">
                  <a:moveTo>
                    <a:pt x="9107" y="357218"/>
                  </a:moveTo>
                  <a:lnTo>
                    <a:pt x="9107" y="337991"/>
                  </a:lnTo>
                </a:path>
                <a:path w="18415" h="366395">
                  <a:moveTo>
                    <a:pt x="18215" y="19227"/>
                  </a:moveTo>
                  <a:lnTo>
                    <a:pt x="0" y="0"/>
                  </a:lnTo>
                </a:path>
                <a:path w="18415" h="366395">
                  <a:moveTo>
                    <a:pt x="9107" y="10119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7" name="object 3847"/>
            <p:cNvSpPr/>
            <p:nvPr/>
          </p:nvSpPr>
          <p:spPr>
            <a:xfrm>
              <a:off x="7489114" y="9656714"/>
              <a:ext cx="92710" cy="265430"/>
            </a:xfrm>
            <a:custGeom>
              <a:avLst/>
              <a:gdLst/>
              <a:ahLst/>
              <a:cxnLst/>
              <a:rect l="l" t="t" r="r" b="b"/>
              <a:pathLst>
                <a:path w="92709" h="265429">
                  <a:moveTo>
                    <a:pt x="0" y="265131"/>
                  </a:moveTo>
                  <a:lnTo>
                    <a:pt x="92087" y="265131"/>
                  </a:lnTo>
                </a:path>
                <a:path w="92709" h="265429">
                  <a:moveTo>
                    <a:pt x="0" y="0"/>
                  </a:moveTo>
                  <a:lnTo>
                    <a:pt x="92087" y="0"/>
                  </a:lnTo>
                </a:path>
                <a:path w="92709" h="265429">
                  <a:moveTo>
                    <a:pt x="92087" y="245904"/>
                  </a:moveTo>
                  <a:lnTo>
                    <a:pt x="92087" y="192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848" name="object 3848"/>
          <p:cNvSpPr txBox="1"/>
          <p:nvPr/>
        </p:nvSpPr>
        <p:spPr>
          <a:xfrm>
            <a:off x="7524240" y="9734760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1600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3849" name="object 3849"/>
          <p:cNvGrpSpPr/>
          <p:nvPr/>
        </p:nvGrpSpPr>
        <p:grpSpPr>
          <a:xfrm>
            <a:off x="7485939" y="8842966"/>
            <a:ext cx="104775" cy="1088390"/>
            <a:chOff x="7485939" y="8842966"/>
            <a:chExt cx="104775" cy="1088390"/>
          </a:xfrm>
        </p:grpSpPr>
        <p:sp>
          <p:nvSpPr>
            <p:cNvPr id="3850" name="object 3850"/>
            <p:cNvSpPr/>
            <p:nvPr/>
          </p:nvSpPr>
          <p:spPr>
            <a:xfrm>
              <a:off x="7572094" y="9647606"/>
              <a:ext cx="18415" cy="283845"/>
            </a:xfrm>
            <a:custGeom>
              <a:avLst/>
              <a:gdLst/>
              <a:ahLst/>
              <a:cxnLst/>
              <a:rect l="l" t="t" r="r" b="b"/>
              <a:pathLst>
                <a:path w="18415" h="283845">
                  <a:moveTo>
                    <a:pt x="0" y="264119"/>
                  </a:moveTo>
                  <a:lnTo>
                    <a:pt x="18215" y="283346"/>
                  </a:lnTo>
                </a:path>
                <a:path w="18415" h="283845">
                  <a:moveTo>
                    <a:pt x="9107" y="274238"/>
                  </a:moveTo>
                  <a:lnTo>
                    <a:pt x="9107" y="255011"/>
                  </a:lnTo>
                </a:path>
                <a:path w="18415" h="283845">
                  <a:moveTo>
                    <a:pt x="18215" y="18215"/>
                  </a:moveTo>
                  <a:lnTo>
                    <a:pt x="0" y="0"/>
                  </a:lnTo>
                </a:path>
                <a:path w="18415" h="283845">
                  <a:moveTo>
                    <a:pt x="9107" y="9107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1" name="object 3851"/>
            <p:cNvSpPr/>
            <p:nvPr/>
          </p:nvSpPr>
          <p:spPr>
            <a:xfrm>
              <a:off x="7489114" y="8846141"/>
              <a:ext cx="92710" cy="810895"/>
            </a:xfrm>
            <a:custGeom>
              <a:avLst/>
              <a:gdLst/>
              <a:ahLst/>
              <a:cxnLst/>
              <a:rect l="l" t="t" r="r" b="b"/>
              <a:pathLst>
                <a:path w="92709" h="810895">
                  <a:moveTo>
                    <a:pt x="0" y="810573"/>
                  </a:moveTo>
                  <a:lnTo>
                    <a:pt x="92087" y="810573"/>
                  </a:lnTo>
                </a:path>
                <a:path w="92709" h="810895">
                  <a:moveTo>
                    <a:pt x="0" y="0"/>
                  </a:moveTo>
                  <a:lnTo>
                    <a:pt x="92087" y="0"/>
                  </a:lnTo>
                </a:path>
                <a:path w="92709" h="810895">
                  <a:moveTo>
                    <a:pt x="92087" y="791345"/>
                  </a:moveTo>
                  <a:lnTo>
                    <a:pt x="92087" y="192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852" name="object 3852"/>
          <p:cNvSpPr txBox="1"/>
          <p:nvPr/>
        </p:nvSpPr>
        <p:spPr>
          <a:xfrm>
            <a:off x="7433164" y="9185440"/>
            <a:ext cx="169545" cy="130810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26300</a:t>
            </a:r>
            <a:endParaRPr sz="350">
              <a:latin typeface="Arial Narrow"/>
              <a:cs typeface="Arial Narrow"/>
            </a:endParaRPr>
          </a:p>
          <a:p>
            <a:pPr marL="22225">
              <a:lnSpc>
                <a:spcPct val="100000"/>
              </a:lnSpc>
              <a:spcBef>
                <a:spcPts val="295"/>
              </a:spcBef>
            </a:pPr>
            <a:r>
              <a:rPr dirty="0" sz="350" spc="5" b="1">
                <a:latin typeface="Arial Narrow"/>
                <a:cs typeface="Arial Narrow"/>
              </a:rPr>
              <a:t>4900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3853" name="object 3853"/>
          <p:cNvGrpSpPr/>
          <p:nvPr/>
        </p:nvGrpSpPr>
        <p:grpSpPr>
          <a:xfrm>
            <a:off x="7485939" y="8577834"/>
            <a:ext cx="104775" cy="1088390"/>
            <a:chOff x="7485939" y="8577834"/>
            <a:chExt cx="104775" cy="1088390"/>
          </a:xfrm>
        </p:grpSpPr>
        <p:sp>
          <p:nvSpPr>
            <p:cNvPr id="3854" name="object 3854"/>
            <p:cNvSpPr/>
            <p:nvPr/>
          </p:nvSpPr>
          <p:spPr>
            <a:xfrm>
              <a:off x="7572094" y="8837033"/>
              <a:ext cx="18415" cy="829310"/>
            </a:xfrm>
            <a:custGeom>
              <a:avLst/>
              <a:gdLst/>
              <a:ahLst/>
              <a:cxnLst/>
              <a:rect l="l" t="t" r="r" b="b"/>
              <a:pathLst>
                <a:path w="18415" h="829309">
                  <a:moveTo>
                    <a:pt x="0" y="810573"/>
                  </a:moveTo>
                  <a:lnTo>
                    <a:pt x="18215" y="828788"/>
                  </a:lnTo>
                </a:path>
                <a:path w="18415" h="829309">
                  <a:moveTo>
                    <a:pt x="9107" y="819680"/>
                  </a:moveTo>
                  <a:lnTo>
                    <a:pt x="9107" y="800453"/>
                  </a:lnTo>
                </a:path>
                <a:path w="18415" h="829309">
                  <a:moveTo>
                    <a:pt x="18215" y="18215"/>
                  </a:moveTo>
                  <a:lnTo>
                    <a:pt x="0" y="0"/>
                  </a:lnTo>
                </a:path>
                <a:path w="18415" h="829309">
                  <a:moveTo>
                    <a:pt x="9107" y="9107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5" name="object 3855"/>
            <p:cNvSpPr/>
            <p:nvPr/>
          </p:nvSpPr>
          <p:spPr>
            <a:xfrm>
              <a:off x="7489114" y="8581009"/>
              <a:ext cx="92710" cy="265430"/>
            </a:xfrm>
            <a:custGeom>
              <a:avLst/>
              <a:gdLst/>
              <a:ahLst/>
              <a:cxnLst/>
              <a:rect l="l" t="t" r="r" b="b"/>
              <a:pathLst>
                <a:path w="92709" h="265429">
                  <a:moveTo>
                    <a:pt x="0" y="265131"/>
                  </a:moveTo>
                  <a:lnTo>
                    <a:pt x="92087" y="265131"/>
                  </a:lnTo>
                </a:path>
                <a:path w="92709" h="265429">
                  <a:moveTo>
                    <a:pt x="0" y="0"/>
                  </a:moveTo>
                  <a:lnTo>
                    <a:pt x="92087" y="0"/>
                  </a:lnTo>
                </a:path>
                <a:path w="92709" h="265429">
                  <a:moveTo>
                    <a:pt x="92087" y="245904"/>
                  </a:moveTo>
                  <a:lnTo>
                    <a:pt x="92087" y="192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856" name="object 3856"/>
          <p:cNvSpPr txBox="1"/>
          <p:nvPr/>
        </p:nvSpPr>
        <p:spPr>
          <a:xfrm>
            <a:off x="7524240" y="8659055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1600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3857" name="object 3857"/>
          <p:cNvGrpSpPr/>
          <p:nvPr/>
        </p:nvGrpSpPr>
        <p:grpSpPr>
          <a:xfrm>
            <a:off x="7485939" y="8230735"/>
            <a:ext cx="104775" cy="624840"/>
            <a:chOff x="7485939" y="8230735"/>
            <a:chExt cx="104775" cy="624840"/>
          </a:xfrm>
        </p:grpSpPr>
        <p:sp>
          <p:nvSpPr>
            <p:cNvPr id="3858" name="object 3858"/>
            <p:cNvSpPr/>
            <p:nvPr/>
          </p:nvSpPr>
          <p:spPr>
            <a:xfrm>
              <a:off x="7572094" y="8571902"/>
              <a:ext cx="18415" cy="283845"/>
            </a:xfrm>
            <a:custGeom>
              <a:avLst/>
              <a:gdLst/>
              <a:ahLst/>
              <a:cxnLst/>
              <a:rect l="l" t="t" r="r" b="b"/>
              <a:pathLst>
                <a:path w="18415" h="283845">
                  <a:moveTo>
                    <a:pt x="0" y="265131"/>
                  </a:moveTo>
                  <a:lnTo>
                    <a:pt x="18215" y="283346"/>
                  </a:lnTo>
                </a:path>
                <a:path w="18415" h="283845">
                  <a:moveTo>
                    <a:pt x="9107" y="274238"/>
                  </a:moveTo>
                  <a:lnTo>
                    <a:pt x="9107" y="255011"/>
                  </a:lnTo>
                </a:path>
                <a:path w="18415" h="283845">
                  <a:moveTo>
                    <a:pt x="18215" y="19227"/>
                  </a:moveTo>
                  <a:lnTo>
                    <a:pt x="0" y="0"/>
                  </a:lnTo>
                </a:path>
                <a:path w="18415" h="283845">
                  <a:moveTo>
                    <a:pt x="9107" y="9107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9" name="object 3859"/>
            <p:cNvSpPr/>
            <p:nvPr/>
          </p:nvSpPr>
          <p:spPr>
            <a:xfrm>
              <a:off x="7489114" y="8233910"/>
              <a:ext cx="92710" cy="347345"/>
            </a:xfrm>
            <a:custGeom>
              <a:avLst/>
              <a:gdLst/>
              <a:ahLst/>
              <a:cxnLst/>
              <a:rect l="l" t="t" r="r" b="b"/>
              <a:pathLst>
                <a:path w="92709" h="347345">
                  <a:moveTo>
                    <a:pt x="0" y="347099"/>
                  </a:moveTo>
                  <a:lnTo>
                    <a:pt x="92087" y="347099"/>
                  </a:lnTo>
                </a:path>
                <a:path w="92709" h="347345">
                  <a:moveTo>
                    <a:pt x="0" y="0"/>
                  </a:moveTo>
                  <a:lnTo>
                    <a:pt x="92087" y="0"/>
                  </a:lnTo>
                </a:path>
                <a:path w="92709" h="347345">
                  <a:moveTo>
                    <a:pt x="92087" y="328884"/>
                  </a:moveTo>
                  <a:lnTo>
                    <a:pt x="92087" y="192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860" name="object 3860"/>
          <p:cNvSpPr txBox="1"/>
          <p:nvPr/>
        </p:nvSpPr>
        <p:spPr>
          <a:xfrm>
            <a:off x="7524240" y="8352434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2100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3861" name="object 3861"/>
          <p:cNvGrpSpPr/>
          <p:nvPr/>
        </p:nvGrpSpPr>
        <p:grpSpPr>
          <a:xfrm>
            <a:off x="7485939" y="7834050"/>
            <a:ext cx="104775" cy="757555"/>
            <a:chOff x="7485939" y="7834050"/>
            <a:chExt cx="104775" cy="757555"/>
          </a:xfrm>
        </p:grpSpPr>
        <p:sp>
          <p:nvSpPr>
            <p:cNvPr id="3862" name="object 3862"/>
            <p:cNvSpPr/>
            <p:nvPr/>
          </p:nvSpPr>
          <p:spPr>
            <a:xfrm>
              <a:off x="7572094" y="8224802"/>
              <a:ext cx="18415" cy="366395"/>
            </a:xfrm>
            <a:custGeom>
              <a:avLst/>
              <a:gdLst/>
              <a:ahLst/>
              <a:cxnLst/>
              <a:rect l="l" t="t" r="r" b="b"/>
              <a:pathLst>
                <a:path w="18415" h="366395">
                  <a:moveTo>
                    <a:pt x="0" y="347099"/>
                  </a:moveTo>
                  <a:lnTo>
                    <a:pt x="18215" y="366326"/>
                  </a:lnTo>
                </a:path>
                <a:path w="18415" h="366395">
                  <a:moveTo>
                    <a:pt x="9107" y="356206"/>
                  </a:moveTo>
                  <a:lnTo>
                    <a:pt x="9107" y="337991"/>
                  </a:lnTo>
                </a:path>
                <a:path w="18415" h="366395">
                  <a:moveTo>
                    <a:pt x="18215" y="18215"/>
                  </a:moveTo>
                  <a:lnTo>
                    <a:pt x="0" y="0"/>
                  </a:lnTo>
                </a:path>
                <a:path w="18415" h="366395">
                  <a:moveTo>
                    <a:pt x="9107" y="9107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3" name="object 3863"/>
            <p:cNvSpPr/>
            <p:nvPr/>
          </p:nvSpPr>
          <p:spPr>
            <a:xfrm>
              <a:off x="7489114" y="7837225"/>
              <a:ext cx="92710" cy="396875"/>
            </a:xfrm>
            <a:custGeom>
              <a:avLst/>
              <a:gdLst/>
              <a:ahLst/>
              <a:cxnLst/>
              <a:rect l="l" t="t" r="r" b="b"/>
              <a:pathLst>
                <a:path w="92709" h="396875">
                  <a:moveTo>
                    <a:pt x="0" y="396684"/>
                  </a:moveTo>
                  <a:lnTo>
                    <a:pt x="92087" y="396684"/>
                  </a:lnTo>
                </a:path>
                <a:path w="92709" h="396875">
                  <a:moveTo>
                    <a:pt x="0" y="0"/>
                  </a:moveTo>
                  <a:lnTo>
                    <a:pt x="92087" y="0"/>
                  </a:lnTo>
                </a:path>
                <a:path w="92709" h="396875">
                  <a:moveTo>
                    <a:pt x="92087" y="377457"/>
                  </a:moveTo>
                  <a:lnTo>
                    <a:pt x="92087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864" name="object 3864"/>
          <p:cNvSpPr txBox="1"/>
          <p:nvPr/>
        </p:nvSpPr>
        <p:spPr>
          <a:xfrm>
            <a:off x="7524240" y="7980036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2400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3865" name="object 3865"/>
          <p:cNvGrpSpPr/>
          <p:nvPr/>
        </p:nvGrpSpPr>
        <p:grpSpPr>
          <a:xfrm>
            <a:off x="7485939" y="7651899"/>
            <a:ext cx="104775" cy="591185"/>
            <a:chOff x="7485939" y="7651899"/>
            <a:chExt cx="104775" cy="591185"/>
          </a:xfrm>
        </p:grpSpPr>
        <p:sp>
          <p:nvSpPr>
            <p:cNvPr id="3866" name="object 3866"/>
            <p:cNvSpPr/>
            <p:nvPr/>
          </p:nvSpPr>
          <p:spPr>
            <a:xfrm>
              <a:off x="7572094" y="7827106"/>
              <a:ext cx="18415" cy="415925"/>
            </a:xfrm>
            <a:custGeom>
              <a:avLst/>
              <a:gdLst/>
              <a:ahLst/>
              <a:cxnLst/>
              <a:rect l="l" t="t" r="r" b="b"/>
              <a:pathLst>
                <a:path w="18415" h="415925">
                  <a:moveTo>
                    <a:pt x="0" y="397696"/>
                  </a:moveTo>
                  <a:lnTo>
                    <a:pt x="18215" y="415912"/>
                  </a:lnTo>
                </a:path>
                <a:path w="18415" h="415925">
                  <a:moveTo>
                    <a:pt x="9107" y="406804"/>
                  </a:moveTo>
                  <a:lnTo>
                    <a:pt x="9107" y="387577"/>
                  </a:lnTo>
                </a:path>
                <a:path w="18415" h="415925">
                  <a:moveTo>
                    <a:pt x="18215" y="19227"/>
                  </a:moveTo>
                  <a:lnTo>
                    <a:pt x="0" y="0"/>
                  </a:lnTo>
                </a:path>
                <a:path w="18415" h="415925">
                  <a:moveTo>
                    <a:pt x="9107" y="10119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7" name="object 3867"/>
            <p:cNvSpPr/>
            <p:nvPr/>
          </p:nvSpPr>
          <p:spPr>
            <a:xfrm>
              <a:off x="7489114" y="7655074"/>
              <a:ext cx="92710" cy="182245"/>
            </a:xfrm>
            <a:custGeom>
              <a:avLst/>
              <a:gdLst/>
              <a:ahLst/>
              <a:cxnLst/>
              <a:rect l="l" t="t" r="r" b="b"/>
              <a:pathLst>
                <a:path w="92709" h="182245">
                  <a:moveTo>
                    <a:pt x="0" y="182151"/>
                  </a:moveTo>
                  <a:lnTo>
                    <a:pt x="92087" y="182151"/>
                  </a:lnTo>
                </a:path>
                <a:path w="92709" h="182245">
                  <a:moveTo>
                    <a:pt x="0" y="0"/>
                  </a:moveTo>
                  <a:lnTo>
                    <a:pt x="92087" y="0"/>
                  </a:lnTo>
                </a:path>
                <a:path w="92709" h="182245">
                  <a:moveTo>
                    <a:pt x="92087" y="162924"/>
                  </a:moveTo>
                  <a:lnTo>
                    <a:pt x="92087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868" name="object 3868"/>
          <p:cNvSpPr txBox="1"/>
          <p:nvPr/>
        </p:nvSpPr>
        <p:spPr>
          <a:xfrm>
            <a:off x="7524240" y="7691630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1100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3869" name="object 3869"/>
          <p:cNvGrpSpPr/>
          <p:nvPr/>
        </p:nvGrpSpPr>
        <p:grpSpPr>
          <a:xfrm>
            <a:off x="7485939" y="7172234"/>
            <a:ext cx="104775" cy="674370"/>
            <a:chOff x="7485939" y="7172234"/>
            <a:chExt cx="104775" cy="674370"/>
          </a:xfrm>
        </p:grpSpPr>
        <p:sp>
          <p:nvSpPr>
            <p:cNvPr id="3870" name="object 3870"/>
            <p:cNvSpPr/>
            <p:nvPr/>
          </p:nvSpPr>
          <p:spPr>
            <a:xfrm>
              <a:off x="7572094" y="7644954"/>
              <a:ext cx="18415" cy="201930"/>
            </a:xfrm>
            <a:custGeom>
              <a:avLst/>
              <a:gdLst/>
              <a:ahLst/>
              <a:cxnLst/>
              <a:rect l="l" t="t" r="r" b="b"/>
              <a:pathLst>
                <a:path w="18415" h="201929">
                  <a:moveTo>
                    <a:pt x="0" y="182151"/>
                  </a:moveTo>
                  <a:lnTo>
                    <a:pt x="18215" y="201378"/>
                  </a:lnTo>
                </a:path>
                <a:path w="18415" h="201929">
                  <a:moveTo>
                    <a:pt x="9107" y="192270"/>
                  </a:moveTo>
                  <a:lnTo>
                    <a:pt x="9107" y="173043"/>
                  </a:lnTo>
                </a:path>
                <a:path w="18415" h="201929">
                  <a:moveTo>
                    <a:pt x="18215" y="19227"/>
                  </a:moveTo>
                  <a:lnTo>
                    <a:pt x="0" y="0"/>
                  </a:lnTo>
                </a:path>
                <a:path w="18415" h="201929">
                  <a:moveTo>
                    <a:pt x="9107" y="10119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71" name="object 3871"/>
            <p:cNvSpPr/>
            <p:nvPr/>
          </p:nvSpPr>
          <p:spPr>
            <a:xfrm>
              <a:off x="7489114" y="7175409"/>
              <a:ext cx="92710" cy="480059"/>
            </a:xfrm>
            <a:custGeom>
              <a:avLst/>
              <a:gdLst/>
              <a:ahLst/>
              <a:cxnLst/>
              <a:rect l="l" t="t" r="r" b="b"/>
              <a:pathLst>
                <a:path w="92709" h="480059">
                  <a:moveTo>
                    <a:pt x="0" y="479664"/>
                  </a:moveTo>
                  <a:lnTo>
                    <a:pt x="92087" y="479664"/>
                  </a:lnTo>
                </a:path>
                <a:path w="92709" h="480059">
                  <a:moveTo>
                    <a:pt x="0" y="0"/>
                  </a:moveTo>
                  <a:lnTo>
                    <a:pt x="92087" y="0"/>
                  </a:lnTo>
                </a:path>
                <a:path w="92709" h="480059">
                  <a:moveTo>
                    <a:pt x="92087" y="460437"/>
                  </a:moveTo>
                  <a:lnTo>
                    <a:pt x="92087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872" name="object 3872"/>
          <p:cNvSpPr txBox="1"/>
          <p:nvPr/>
        </p:nvSpPr>
        <p:spPr>
          <a:xfrm>
            <a:off x="7524240" y="7359710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2900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3873" name="object 3873"/>
          <p:cNvGrpSpPr/>
          <p:nvPr/>
        </p:nvGrpSpPr>
        <p:grpSpPr>
          <a:xfrm>
            <a:off x="7485939" y="7072051"/>
            <a:ext cx="104775" cy="592455"/>
            <a:chOff x="7485939" y="7072051"/>
            <a:chExt cx="104775" cy="592455"/>
          </a:xfrm>
        </p:grpSpPr>
        <p:sp>
          <p:nvSpPr>
            <p:cNvPr id="3874" name="object 3874"/>
            <p:cNvSpPr/>
            <p:nvPr/>
          </p:nvSpPr>
          <p:spPr>
            <a:xfrm>
              <a:off x="7572094" y="7165289"/>
              <a:ext cx="18415" cy="499109"/>
            </a:xfrm>
            <a:custGeom>
              <a:avLst/>
              <a:gdLst/>
              <a:ahLst/>
              <a:cxnLst/>
              <a:rect l="l" t="t" r="r" b="b"/>
              <a:pathLst>
                <a:path w="18415" h="499109">
                  <a:moveTo>
                    <a:pt x="0" y="479664"/>
                  </a:moveTo>
                  <a:lnTo>
                    <a:pt x="18215" y="498892"/>
                  </a:lnTo>
                </a:path>
                <a:path w="18415" h="499109">
                  <a:moveTo>
                    <a:pt x="9107" y="489784"/>
                  </a:moveTo>
                  <a:lnTo>
                    <a:pt x="9107" y="470557"/>
                  </a:lnTo>
                </a:path>
                <a:path w="18415" h="499109">
                  <a:moveTo>
                    <a:pt x="18215" y="19227"/>
                  </a:moveTo>
                  <a:lnTo>
                    <a:pt x="0" y="0"/>
                  </a:lnTo>
                </a:path>
                <a:path w="18415" h="499109">
                  <a:moveTo>
                    <a:pt x="9107" y="10119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75" name="object 3875"/>
            <p:cNvSpPr/>
            <p:nvPr/>
          </p:nvSpPr>
          <p:spPr>
            <a:xfrm>
              <a:off x="7489114" y="7075226"/>
              <a:ext cx="92710" cy="100330"/>
            </a:xfrm>
            <a:custGeom>
              <a:avLst/>
              <a:gdLst/>
              <a:ahLst/>
              <a:cxnLst/>
              <a:rect l="l" t="t" r="r" b="b"/>
              <a:pathLst>
                <a:path w="92709" h="100329">
                  <a:moveTo>
                    <a:pt x="0" y="100183"/>
                  </a:moveTo>
                  <a:lnTo>
                    <a:pt x="92087" y="100183"/>
                  </a:lnTo>
                </a:path>
                <a:path w="92709" h="100329">
                  <a:moveTo>
                    <a:pt x="0" y="0"/>
                  </a:moveTo>
                  <a:lnTo>
                    <a:pt x="92087" y="0"/>
                  </a:lnTo>
                </a:path>
                <a:path w="92709" h="100329">
                  <a:moveTo>
                    <a:pt x="92087" y="80956"/>
                  </a:moveTo>
                  <a:lnTo>
                    <a:pt x="92087" y="192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876" name="object 3876"/>
          <p:cNvSpPr txBox="1"/>
          <p:nvPr/>
        </p:nvSpPr>
        <p:spPr>
          <a:xfrm>
            <a:off x="7524240" y="7081253"/>
            <a:ext cx="78740" cy="88900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600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3877" name="object 3877"/>
          <p:cNvGrpSpPr/>
          <p:nvPr/>
        </p:nvGrpSpPr>
        <p:grpSpPr>
          <a:xfrm>
            <a:off x="7572094" y="7066119"/>
            <a:ext cx="5718175" cy="4364990"/>
            <a:chOff x="7572094" y="7066119"/>
            <a:chExt cx="5718175" cy="4364990"/>
          </a:xfrm>
        </p:grpSpPr>
        <p:sp>
          <p:nvSpPr>
            <p:cNvPr id="3878" name="object 3878"/>
            <p:cNvSpPr/>
            <p:nvPr/>
          </p:nvSpPr>
          <p:spPr>
            <a:xfrm>
              <a:off x="7572094" y="7066119"/>
              <a:ext cx="18415" cy="118745"/>
            </a:xfrm>
            <a:custGeom>
              <a:avLst/>
              <a:gdLst/>
              <a:ahLst/>
              <a:cxnLst/>
              <a:rect l="l" t="t" r="r" b="b"/>
              <a:pathLst>
                <a:path w="18415" h="118745">
                  <a:moveTo>
                    <a:pt x="0" y="99171"/>
                  </a:moveTo>
                  <a:lnTo>
                    <a:pt x="18215" y="118398"/>
                  </a:lnTo>
                </a:path>
                <a:path w="18415" h="118745">
                  <a:moveTo>
                    <a:pt x="9107" y="109290"/>
                  </a:moveTo>
                  <a:lnTo>
                    <a:pt x="9107" y="90063"/>
                  </a:lnTo>
                </a:path>
                <a:path w="18415" h="118745">
                  <a:moveTo>
                    <a:pt x="18215" y="19227"/>
                  </a:moveTo>
                  <a:lnTo>
                    <a:pt x="0" y="0"/>
                  </a:lnTo>
                </a:path>
                <a:path w="18415" h="118745">
                  <a:moveTo>
                    <a:pt x="9107" y="9107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79" name="object 3879"/>
            <p:cNvSpPr/>
            <p:nvPr/>
          </p:nvSpPr>
          <p:spPr>
            <a:xfrm>
              <a:off x="13213723" y="7075226"/>
              <a:ext cx="73025" cy="4352925"/>
            </a:xfrm>
            <a:custGeom>
              <a:avLst/>
              <a:gdLst/>
              <a:ahLst/>
              <a:cxnLst/>
              <a:rect l="l" t="t" r="r" b="b"/>
              <a:pathLst>
                <a:path w="73025" h="4352925">
                  <a:moveTo>
                    <a:pt x="72860" y="4352402"/>
                  </a:moveTo>
                  <a:lnTo>
                    <a:pt x="0" y="4352402"/>
                  </a:lnTo>
                </a:path>
                <a:path w="73025" h="4352925">
                  <a:moveTo>
                    <a:pt x="72860" y="0"/>
                  </a:moveTo>
                  <a:lnTo>
                    <a:pt x="0" y="0"/>
                  </a:lnTo>
                </a:path>
                <a:path w="73025" h="4352925">
                  <a:moveTo>
                    <a:pt x="0" y="4333175"/>
                  </a:moveTo>
                  <a:lnTo>
                    <a:pt x="0" y="192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880" name="object 3880"/>
          <p:cNvSpPr txBox="1"/>
          <p:nvPr/>
        </p:nvSpPr>
        <p:spPr>
          <a:xfrm>
            <a:off x="13156761" y="9185440"/>
            <a:ext cx="78740" cy="130810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26300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3881" name="object 3881"/>
          <p:cNvGrpSpPr/>
          <p:nvPr/>
        </p:nvGrpSpPr>
        <p:grpSpPr>
          <a:xfrm>
            <a:off x="13117448" y="7066119"/>
            <a:ext cx="105410" cy="4370705"/>
            <a:chOff x="13117448" y="7066119"/>
            <a:chExt cx="105410" cy="4370705"/>
          </a:xfrm>
        </p:grpSpPr>
        <p:sp>
          <p:nvSpPr>
            <p:cNvPr id="3882" name="object 3882"/>
            <p:cNvSpPr/>
            <p:nvPr/>
          </p:nvSpPr>
          <p:spPr>
            <a:xfrm>
              <a:off x="13203603" y="7066119"/>
              <a:ext cx="19685" cy="4370705"/>
            </a:xfrm>
            <a:custGeom>
              <a:avLst/>
              <a:gdLst/>
              <a:ahLst/>
              <a:cxnLst/>
              <a:rect l="l" t="t" r="r" b="b"/>
              <a:pathLst>
                <a:path w="19684" h="4370705">
                  <a:moveTo>
                    <a:pt x="0" y="4351390"/>
                  </a:moveTo>
                  <a:lnTo>
                    <a:pt x="19227" y="4370617"/>
                  </a:lnTo>
                </a:path>
                <a:path w="19684" h="4370705">
                  <a:moveTo>
                    <a:pt x="10119" y="4361510"/>
                  </a:moveTo>
                  <a:lnTo>
                    <a:pt x="10119" y="4342283"/>
                  </a:lnTo>
                </a:path>
                <a:path w="19684" h="4370705">
                  <a:moveTo>
                    <a:pt x="19227" y="19227"/>
                  </a:moveTo>
                  <a:lnTo>
                    <a:pt x="0" y="0"/>
                  </a:lnTo>
                </a:path>
                <a:path w="19684" h="4370705">
                  <a:moveTo>
                    <a:pt x="10119" y="9107"/>
                  </a:moveTo>
                  <a:lnTo>
                    <a:pt x="10119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3" name="object 3883"/>
            <p:cNvSpPr/>
            <p:nvPr/>
          </p:nvSpPr>
          <p:spPr>
            <a:xfrm>
              <a:off x="13120623" y="11327446"/>
              <a:ext cx="93345" cy="100330"/>
            </a:xfrm>
            <a:custGeom>
              <a:avLst/>
              <a:gdLst/>
              <a:ahLst/>
              <a:cxnLst/>
              <a:rect l="l" t="t" r="r" b="b"/>
              <a:pathLst>
                <a:path w="93344" h="100329">
                  <a:moveTo>
                    <a:pt x="93099" y="100183"/>
                  </a:moveTo>
                  <a:lnTo>
                    <a:pt x="0" y="100183"/>
                  </a:lnTo>
                </a:path>
                <a:path w="93344" h="100329">
                  <a:moveTo>
                    <a:pt x="93099" y="0"/>
                  </a:moveTo>
                  <a:lnTo>
                    <a:pt x="0" y="0"/>
                  </a:lnTo>
                </a:path>
                <a:path w="93344" h="100329">
                  <a:moveTo>
                    <a:pt x="0" y="80956"/>
                  </a:moveTo>
                  <a:lnTo>
                    <a:pt x="0" y="192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884" name="object 3884"/>
          <p:cNvSpPr txBox="1"/>
          <p:nvPr/>
        </p:nvSpPr>
        <p:spPr>
          <a:xfrm>
            <a:off x="13063663" y="11330437"/>
            <a:ext cx="78740" cy="88900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600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3885" name="object 3885"/>
          <p:cNvGrpSpPr/>
          <p:nvPr/>
        </p:nvGrpSpPr>
        <p:grpSpPr>
          <a:xfrm>
            <a:off x="13111515" y="10844606"/>
            <a:ext cx="105410" cy="592455"/>
            <a:chOff x="13111515" y="10844606"/>
            <a:chExt cx="105410" cy="592455"/>
          </a:xfrm>
        </p:grpSpPr>
        <p:sp>
          <p:nvSpPr>
            <p:cNvPr id="3886" name="object 3886"/>
            <p:cNvSpPr/>
            <p:nvPr/>
          </p:nvSpPr>
          <p:spPr>
            <a:xfrm>
              <a:off x="13111515" y="11318338"/>
              <a:ext cx="18415" cy="118745"/>
            </a:xfrm>
            <a:custGeom>
              <a:avLst/>
              <a:gdLst/>
              <a:ahLst/>
              <a:cxnLst/>
              <a:rect l="l" t="t" r="r" b="b"/>
              <a:pathLst>
                <a:path w="18415" h="118745">
                  <a:moveTo>
                    <a:pt x="0" y="99171"/>
                  </a:moveTo>
                  <a:lnTo>
                    <a:pt x="18215" y="118398"/>
                  </a:lnTo>
                </a:path>
                <a:path w="18415" h="118745">
                  <a:moveTo>
                    <a:pt x="9107" y="109290"/>
                  </a:moveTo>
                  <a:lnTo>
                    <a:pt x="9107" y="90063"/>
                  </a:lnTo>
                </a:path>
                <a:path w="18415" h="118745">
                  <a:moveTo>
                    <a:pt x="18215" y="19227"/>
                  </a:moveTo>
                  <a:lnTo>
                    <a:pt x="0" y="0"/>
                  </a:lnTo>
                </a:path>
                <a:path w="18415" h="118745">
                  <a:moveTo>
                    <a:pt x="9107" y="9107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7" name="object 3887"/>
            <p:cNvSpPr/>
            <p:nvPr/>
          </p:nvSpPr>
          <p:spPr>
            <a:xfrm>
              <a:off x="13120623" y="10847781"/>
              <a:ext cx="93345" cy="480059"/>
            </a:xfrm>
            <a:custGeom>
              <a:avLst/>
              <a:gdLst/>
              <a:ahLst/>
              <a:cxnLst/>
              <a:rect l="l" t="t" r="r" b="b"/>
              <a:pathLst>
                <a:path w="93344" h="480059">
                  <a:moveTo>
                    <a:pt x="93099" y="479664"/>
                  </a:moveTo>
                  <a:lnTo>
                    <a:pt x="0" y="479664"/>
                  </a:lnTo>
                </a:path>
                <a:path w="93344" h="480059">
                  <a:moveTo>
                    <a:pt x="93099" y="0"/>
                  </a:moveTo>
                  <a:lnTo>
                    <a:pt x="0" y="0"/>
                  </a:lnTo>
                </a:path>
                <a:path w="93344" h="480059">
                  <a:moveTo>
                    <a:pt x="0" y="461449"/>
                  </a:moveTo>
                  <a:lnTo>
                    <a:pt x="0" y="192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888" name="object 3888"/>
          <p:cNvSpPr txBox="1"/>
          <p:nvPr/>
        </p:nvSpPr>
        <p:spPr>
          <a:xfrm>
            <a:off x="13063663" y="11033093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2900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3889" name="object 3889"/>
          <p:cNvGrpSpPr/>
          <p:nvPr/>
        </p:nvGrpSpPr>
        <p:grpSpPr>
          <a:xfrm>
            <a:off x="13111515" y="10662454"/>
            <a:ext cx="105410" cy="675640"/>
            <a:chOff x="13111515" y="10662454"/>
            <a:chExt cx="105410" cy="675640"/>
          </a:xfrm>
        </p:grpSpPr>
        <p:sp>
          <p:nvSpPr>
            <p:cNvPr id="3890" name="object 3890"/>
            <p:cNvSpPr/>
            <p:nvPr/>
          </p:nvSpPr>
          <p:spPr>
            <a:xfrm>
              <a:off x="13111515" y="10838673"/>
              <a:ext cx="18415" cy="499109"/>
            </a:xfrm>
            <a:custGeom>
              <a:avLst/>
              <a:gdLst/>
              <a:ahLst/>
              <a:cxnLst/>
              <a:rect l="l" t="t" r="r" b="b"/>
              <a:pathLst>
                <a:path w="18415" h="499109">
                  <a:moveTo>
                    <a:pt x="0" y="479664"/>
                  </a:moveTo>
                  <a:lnTo>
                    <a:pt x="18215" y="498892"/>
                  </a:lnTo>
                </a:path>
                <a:path w="18415" h="499109">
                  <a:moveTo>
                    <a:pt x="9107" y="488772"/>
                  </a:moveTo>
                  <a:lnTo>
                    <a:pt x="9107" y="470557"/>
                  </a:lnTo>
                </a:path>
                <a:path w="18415" h="499109">
                  <a:moveTo>
                    <a:pt x="18215" y="19227"/>
                  </a:moveTo>
                  <a:lnTo>
                    <a:pt x="0" y="0"/>
                  </a:lnTo>
                </a:path>
                <a:path w="18415" h="499109">
                  <a:moveTo>
                    <a:pt x="9107" y="9107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1" name="object 3891"/>
            <p:cNvSpPr/>
            <p:nvPr/>
          </p:nvSpPr>
          <p:spPr>
            <a:xfrm>
              <a:off x="13121635" y="10665629"/>
              <a:ext cx="92710" cy="182245"/>
            </a:xfrm>
            <a:custGeom>
              <a:avLst/>
              <a:gdLst/>
              <a:ahLst/>
              <a:cxnLst/>
              <a:rect l="l" t="t" r="r" b="b"/>
              <a:pathLst>
                <a:path w="92709" h="182245">
                  <a:moveTo>
                    <a:pt x="92087" y="182151"/>
                  </a:moveTo>
                  <a:lnTo>
                    <a:pt x="0" y="182151"/>
                  </a:lnTo>
                </a:path>
                <a:path w="92709" h="182245">
                  <a:moveTo>
                    <a:pt x="92087" y="0"/>
                  </a:moveTo>
                  <a:lnTo>
                    <a:pt x="0" y="0"/>
                  </a:lnTo>
                </a:path>
                <a:path w="92709" h="182245">
                  <a:moveTo>
                    <a:pt x="0" y="163936"/>
                  </a:moveTo>
                  <a:lnTo>
                    <a:pt x="0" y="192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892" name="object 3892"/>
          <p:cNvSpPr txBox="1"/>
          <p:nvPr/>
        </p:nvSpPr>
        <p:spPr>
          <a:xfrm>
            <a:off x="13064673" y="10703197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1100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3893" name="object 3893"/>
          <p:cNvGrpSpPr/>
          <p:nvPr/>
        </p:nvGrpSpPr>
        <p:grpSpPr>
          <a:xfrm>
            <a:off x="13112528" y="10265769"/>
            <a:ext cx="104775" cy="592455"/>
            <a:chOff x="13112528" y="10265769"/>
            <a:chExt cx="104775" cy="592455"/>
          </a:xfrm>
        </p:grpSpPr>
        <p:sp>
          <p:nvSpPr>
            <p:cNvPr id="3894" name="object 3894"/>
            <p:cNvSpPr/>
            <p:nvPr/>
          </p:nvSpPr>
          <p:spPr>
            <a:xfrm>
              <a:off x="13112528" y="10656521"/>
              <a:ext cx="18415" cy="201930"/>
            </a:xfrm>
            <a:custGeom>
              <a:avLst/>
              <a:gdLst/>
              <a:ahLst/>
              <a:cxnLst/>
              <a:rect l="l" t="t" r="r" b="b"/>
              <a:pathLst>
                <a:path w="18415" h="201929">
                  <a:moveTo>
                    <a:pt x="0" y="182151"/>
                  </a:moveTo>
                  <a:lnTo>
                    <a:pt x="18215" y="201378"/>
                  </a:lnTo>
                </a:path>
                <a:path w="18415" h="201929">
                  <a:moveTo>
                    <a:pt x="9107" y="191258"/>
                  </a:moveTo>
                  <a:lnTo>
                    <a:pt x="9107" y="173043"/>
                  </a:lnTo>
                </a:path>
                <a:path w="18415" h="201929">
                  <a:moveTo>
                    <a:pt x="18215" y="19227"/>
                  </a:moveTo>
                  <a:lnTo>
                    <a:pt x="0" y="0"/>
                  </a:lnTo>
                </a:path>
                <a:path w="18415" h="201929">
                  <a:moveTo>
                    <a:pt x="9107" y="9107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5" name="object 3895"/>
            <p:cNvSpPr/>
            <p:nvPr/>
          </p:nvSpPr>
          <p:spPr>
            <a:xfrm>
              <a:off x="13121635" y="10268944"/>
              <a:ext cx="92710" cy="396875"/>
            </a:xfrm>
            <a:custGeom>
              <a:avLst/>
              <a:gdLst/>
              <a:ahLst/>
              <a:cxnLst/>
              <a:rect l="l" t="t" r="r" b="b"/>
              <a:pathLst>
                <a:path w="92709" h="396875">
                  <a:moveTo>
                    <a:pt x="92087" y="396684"/>
                  </a:moveTo>
                  <a:lnTo>
                    <a:pt x="0" y="396684"/>
                  </a:lnTo>
                </a:path>
                <a:path w="92709" h="396875">
                  <a:moveTo>
                    <a:pt x="92087" y="0"/>
                  </a:moveTo>
                  <a:lnTo>
                    <a:pt x="0" y="0"/>
                  </a:lnTo>
                </a:path>
                <a:path w="92709" h="396875">
                  <a:moveTo>
                    <a:pt x="0" y="378469"/>
                  </a:moveTo>
                  <a:lnTo>
                    <a:pt x="0" y="192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896" name="object 3896"/>
          <p:cNvSpPr txBox="1"/>
          <p:nvPr/>
        </p:nvSpPr>
        <p:spPr>
          <a:xfrm>
            <a:off x="13064673" y="10411755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2400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3897" name="object 3897"/>
          <p:cNvGrpSpPr/>
          <p:nvPr/>
        </p:nvGrpSpPr>
        <p:grpSpPr>
          <a:xfrm>
            <a:off x="13112528" y="9918670"/>
            <a:ext cx="104775" cy="757555"/>
            <a:chOff x="13112528" y="9918670"/>
            <a:chExt cx="104775" cy="757555"/>
          </a:xfrm>
        </p:grpSpPr>
        <p:sp>
          <p:nvSpPr>
            <p:cNvPr id="3898" name="object 3898"/>
            <p:cNvSpPr/>
            <p:nvPr/>
          </p:nvSpPr>
          <p:spPr>
            <a:xfrm>
              <a:off x="13112528" y="10259837"/>
              <a:ext cx="18415" cy="415925"/>
            </a:xfrm>
            <a:custGeom>
              <a:avLst/>
              <a:gdLst/>
              <a:ahLst/>
              <a:cxnLst/>
              <a:rect l="l" t="t" r="r" b="b"/>
              <a:pathLst>
                <a:path w="18415" h="415925">
                  <a:moveTo>
                    <a:pt x="0" y="396684"/>
                  </a:moveTo>
                  <a:lnTo>
                    <a:pt x="18215" y="415912"/>
                  </a:lnTo>
                </a:path>
                <a:path w="18415" h="415925">
                  <a:moveTo>
                    <a:pt x="9107" y="405792"/>
                  </a:moveTo>
                  <a:lnTo>
                    <a:pt x="9107" y="387577"/>
                  </a:lnTo>
                </a:path>
                <a:path w="18415" h="415925">
                  <a:moveTo>
                    <a:pt x="18215" y="18215"/>
                  </a:moveTo>
                  <a:lnTo>
                    <a:pt x="0" y="0"/>
                  </a:lnTo>
                </a:path>
                <a:path w="18415" h="415925">
                  <a:moveTo>
                    <a:pt x="9107" y="9107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9" name="object 3899"/>
            <p:cNvSpPr/>
            <p:nvPr/>
          </p:nvSpPr>
          <p:spPr>
            <a:xfrm>
              <a:off x="13121635" y="9921845"/>
              <a:ext cx="92710" cy="347345"/>
            </a:xfrm>
            <a:custGeom>
              <a:avLst/>
              <a:gdLst/>
              <a:ahLst/>
              <a:cxnLst/>
              <a:rect l="l" t="t" r="r" b="b"/>
              <a:pathLst>
                <a:path w="92709" h="347345">
                  <a:moveTo>
                    <a:pt x="92087" y="347099"/>
                  </a:moveTo>
                  <a:lnTo>
                    <a:pt x="0" y="347099"/>
                  </a:lnTo>
                </a:path>
                <a:path w="92709" h="347345">
                  <a:moveTo>
                    <a:pt x="92087" y="0"/>
                  </a:moveTo>
                  <a:lnTo>
                    <a:pt x="0" y="0"/>
                  </a:lnTo>
                </a:path>
                <a:path w="92709" h="347345">
                  <a:moveTo>
                    <a:pt x="0" y="327872"/>
                  </a:moveTo>
                  <a:lnTo>
                    <a:pt x="0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900" name="object 3900"/>
          <p:cNvSpPr txBox="1"/>
          <p:nvPr/>
        </p:nvSpPr>
        <p:spPr>
          <a:xfrm>
            <a:off x="13064673" y="10040369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2100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3901" name="object 3901"/>
          <p:cNvGrpSpPr/>
          <p:nvPr/>
        </p:nvGrpSpPr>
        <p:grpSpPr>
          <a:xfrm>
            <a:off x="13112528" y="9744614"/>
            <a:ext cx="104775" cy="534035"/>
            <a:chOff x="13112528" y="9744614"/>
            <a:chExt cx="104775" cy="534035"/>
          </a:xfrm>
        </p:grpSpPr>
        <p:sp>
          <p:nvSpPr>
            <p:cNvPr id="3902" name="object 3902"/>
            <p:cNvSpPr/>
            <p:nvPr/>
          </p:nvSpPr>
          <p:spPr>
            <a:xfrm>
              <a:off x="13112528" y="9911725"/>
              <a:ext cx="18415" cy="366395"/>
            </a:xfrm>
            <a:custGeom>
              <a:avLst/>
              <a:gdLst/>
              <a:ahLst/>
              <a:cxnLst/>
              <a:rect l="l" t="t" r="r" b="b"/>
              <a:pathLst>
                <a:path w="18415" h="366395">
                  <a:moveTo>
                    <a:pt x="0" y="348111"/>
                  </a:moveTo>
                  <a:lnTo>
                    <a:pt x="18215" y="366326"/>
                  </a:lnTo>
                </a:path>
                <a:path w="18415" h="366395">
                  <a:moveTo>
                    <a:pt x="9107" y="357218"/>
                  </a:moveTo>
                  <a:lnTo>
                    <a:pt x="9107" y="337991"/>
                  </a:lnTo>
                </a:path>
                <a:path w="18415" h="366395">
                  <a:moveTo>
                    <a:pt x="18215" y="19227"/>
                  </a:moveTo>
                  <a:lnTo>
                    <a:pt x="0" y="0"/>
                  </a:lnTo>
                </a:path>
                <a:path w="18415" h="366395">
                  <a:moveTo>
                    <a:pt x="9107" y="10119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3" name="object 3903"/>
            <p:cNvSpPr/>
            <p:nvPr/>
          </p:nvSpPr>
          <p:spPr>
            <a:xfrm>
              <a:off x="13121635" y="9747789"/>
              <a:ext cx="92710" cy="174625"/>
            </a:xfrm>
            <a:custGeom>
              <a:avLst/>
              <a:gdLst/>
              <a:ahLst/>
              <a:cxnLst/>
              <a:rect l="l" t="t" r="r" b="b"/>
              <a:pathLst>
                <a:path w="92709" h="174625">
                  <a:moveTo>
                    <a:pt x="92087" y="174055"/>
                  </a:moveTo>
                  <a:lnTo>
                    <a:pt x="0" y="174055"/>
                  </a:lnTo>
                </a:path>
                <a:path w="92709" h="174625">
                  <a:moveTo>
                    <a:pt x="92087" y="0"/>
                  </a:moveTo>
                  <a:lnTo>
                    <a:pt x="0" y="0"/>
                  </a:lnTo>
                </a:path>
                <a:path w="92709" h="174625">
                  <a:moveTo>
                    <a:pt x="0" y="154828"/>
                  </a:moveTo>
                  <a:lnTo>
                    <a:pt x="0" y="192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904" name="object 3904"/>
          <p:cNvSpPr txBox="1"/>
          <p:nvPr/>
        </p:nvSpPr>
        <p:spPr>
          <a:xfrm>
            <a:off x="13064673" y="9780298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1050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3905" name="object 3905"/>
          <p:cNvGrpSpPr/>
          <p:nvPr/>
        </p:nvGrpSpPr>
        <p:grpSpPr>
          <a:xfrm>
            <a:off x="13112528" y="8751890"/>
            <a:ext cx="104775" cy="1179195"/>
            <a:chOff x="13112528" y="8751890"/>
            <a:chExt cx="104775" cy="1179195"/>
          </a:xfrm>
        </p:grpSpPr>
        <p:sp>
          <p:nvSpPr>
            <p:cNvPr id="3906" name="object 3906"/>
            <p:cNvSpPr/>
            <p:nvPr/>
          </p:nvSpPr>
          <p:spPr>
            <a:xfrm>
              <a:off x="13112528" y="9738682"/>
              <a:ext cx="18415" cy="192405"/>
            </a:xfrm>
            <a:custGeom>
              <a:avLst/>
              <a:gdLst/>
              <a:ahLst/>
              <a:cxnLst/>
              <a:rect l="l" t="t" r="r" b="b"/>
              <a:pathLst>
                <a:path w="18415" h="192404">
                  <a:moveTo>
                    <a:pt x="0" y="173043"/>
                  </a:moveTo>
                  <a:lnTo>
                    <a:pt x="18215" y="192270"/>
                  </a:lnTo>
                </a:path>
                <a:path w="18415" h="192404">
                  <a:moveTo>
                    <a:pt x="9107" y="183163"/>
                  </a:moveTo>
                  <a:lnTo>
                    <a:pt x="9107" y="163936"/>
                  </a:lnTo>
                </a:path>
                <a:path w="18415" h="192404">
                  <a:moveTo>
                    <a:pt x="18215" y="18215"/>
                  </a:moveTo>
                  <a:lnTo>
                    <a:pt x="0" y="0"/>
                  </a:lnTo>
                </a:path>
                <a:path w="18415" h="192404">
                  <a:moveTo>
                    <a:pt x="9107" y="9107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7" name="object 3907"/>
            <p:cNvSpPr/>
            <p:nvPr/>
          </p:nvSpPr>
          <p:spPr>
            <a:xfrm>
              <a:off x="13121635" y="8755065"/>
              <a:ext cx="92710" cy="497205"/>
            </a:xfrm>
            <a:custGeom>
              <a:avLst/>
              <a:gdLst/>
              <a:ahLst/>
              <a:cxnLst/>
              <a:rect l="l" t="t" r="r" b="b"/>
              <a:pathLst>
                <a:path w="92709" h="497204">
                  <a:moveTo>
                    <a:pt x="92087" y="496868"/>
                  </a:moveTo>
                  <a:lnTo>
                    <a:pt x="0" y="496868"/>
                  </a:lnTo>
                </a:path>
                <a:path w="92709" h="497204">
                  <a:moveTo>
                    <a:pt x="92087" y="0"/>
                  </a:moveTo>
                  <a:lnTo>
                    <a:pt x="0" y="0"/>
                  </a:lnTo>
                </a:path>
                <a:path w="92709" h="497204">
                  <a:moveTo>
                    <a:pt x="0" y="477641"/>
                  </a:moveTo>
                  <a:lnTo>
                    <a:pt x="0" y="192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908" name="object 3908"/>
          <p:cNvSpPr txBox="1"/>
          <p:nvPr/>
        </p:nvSpPr>
        <p:spPr>
          <a:xfrm>
            <a:off x="13064673" y="8948473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3000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3909" name="object 3909"/>
          <p:cNvGrpSpPr/>
          <p:nvPr/>
        </p:nvGrpSpPr>
        <p:grpSpPr>
          <a:xfrm>
            <a:off x="13112528" y="8577834"/>
            <a:ext cx="104775" cy="683260"/>
            <a:chOff x="13112528" y="8577834"/>
            <a:chExt cx="104775" cy="683260"/>
          </a:xfrm>
        </p:grpSpPr>
        <p:sp>
          <p:nvSpPr>
            <p:cNvPr id="3910" name="object 3910"/>
            <p:cNvSpPr/>
            <p:nvPr/>
          </p:nvSpPr>
          <p:spPr>
            <a:xfrm>
              <a:off x="13112528" y="8745957"/>
              <a:ext cx="18415" cy="515620"/>
            </a:xfrm>
            <a:custGeom>
              <a:avLst/>
              <a:gdLst/>
              <a:ahLst/>
              <a:cxnLst/>
              <a:rect l="l" t="t" r="r" b="b"/>
              <a:pathLst>
                <a:path w="18415" h="515620">
                  <a:moveTo>
                    <a:pt x="0" y="495856"/>
                  </a:moveTo>
                  <a:lnTo>
                    <a:pt x="18215" y="515083"/>
                  </a:lnTo>
                </a:path>
                <a:path w="18415" h="515620">
                  <a:moveTo>
                    <a:pt x="9107" y="505975"/>
                  </a:moveTo>
                  <a:lnTo>
                    <a:pt x="9107" y="486748"/>
                  </a:lnTo>
                </a:path>
                <a:path w="18415" h="515620">
                  <a:moveTo>
                    <a:pt x="18215" y="18215"/>
                  </a:moveTo>
                  <a:lnTo>
                    <a:pt x="0" y="0"/>
                  </a:lnTo>
                </a:path>
                <a:path w="18415" h="515620">
                  <a:moveTo>
                    <a:pt x="9107" y="9107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1" name="object 3911"/>
            <p:cNvSpPr/>
            <p:nvPr/>
          </p:nvSpPr>
          <p:spPr>
            <a:xfrm>
              <a:off x="13121635" y="8581009"/>
              <a:ext cx="92710" cy="174625"/>
            </a:xfrm>
            <a:custGeom>
              <a:avLst/>
              <a:gdLst/>
              <a:ahLst/>
              <a:cxnLst/>
              <a:rect l="l" t="t" r="r" b="b"/>
              <a:pathLst>
                <a:path w="92709" h="174625">
                  <a:moveTo>
                    <a:pt x="92087" y="174055"/>
                  </a:moveTo>
                  <a:lnTo>
                    <a:pt x="0" y="174055"/>
                  </a:lnTo>
                </a:path>
                <a:path w="92709" h="174625">
                  <a:moveTo>
                    <a:pt x="92087" y="0"/>
                  </a:moveTo>
                  <a:lnTo>
                    <a:pt x="0" y="0"/>
                  </a:lnTo>
                </a:path>
                <a:path w="92709" h="174625">
                  <a:moveTo>
                    <a:pt x="0" y="154828"/>
                  </a:moveTo>
                  <a:lnTo>
                    <a:pt x="0" y="192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912" name="object 3912"/>
          <p:cNvSpPr txBox="1"/>
          <p:nvPr/>
        </p:nvSpPr>
        <p:spPr>
          <a:xfrm>
            <a:off x="13064673" y="8613518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1050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3913" name="object 3913"/>
          <p:cNvGrpSpPr/>
          <p:nvPr/>
        </p:nvGrpSpPr>
        <p:grpSpPr>
          <a:xfrm>
            <a:off x="13112528" y="8230735"/>
            <a:ext cx="104775" cy="534035"/>
            <a:chOff x="13112528" y="8230735"/>
            <a:chExt cx="104775" cy="534035"/>
          </a:xfrm>
        </p:grpSpPr>
        <p:sp>
          <p:nvSpPr>
            <p:cNvPr id="3914" name="object 3914"/>
            <p:cNvSpPr/>
            <p:nvPr/>
          </p:nvSpPr>
          <p:spPr>
            <a:xfrm>
              <a:off x="13112528" y="8571902"/>
              <a:ext cx="18415" cy="192405"/>
            </a:xfrm>
            <a:custGeom>
              <a:avLst/>
              <a:gdLst/>
              <a:ahLst/>
              <a:cxnLst/>
              <a:rect l="l" t="t" r="r" b="b"/>
              <a:pathLst>
                <a:path w="18415" h="192404">
                  <a:moveTo>
                    <a:pt x="0" y="174055"/>
                  </a:moveTo>
                  <a:lnTo>
                    <a:pt x="18215" y="192270"/>
                  </a:lnTo>
                </a:path>
                <a:path w="18415" h="192404">
                  <a:moveTo>
                    <a:pt x="9107" y="183163"/>
                  </a:moveTo>
                  <a:lnTo>
                    <a:pt x="9107" y="163936"/>
                  </a:lnTo>
                </a:path>
                <a:path w="18415" h="192404">
                  <a:moveTo>
                    <a:pt x="18215" y="19227"/>
                  </a:moveTo>
                  <a:lnTo>
                    <a:pt x="0" y="0"/>
                  </a:lnTo>
                </a:path>
                <a:path w="18415" h="192404">
                  <a:moveTo>
                    <a:pt x="9107" y="9107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5" name="object 3915"/>
            <p:cNvSpPr/>
            <p:nvPr/>
          </p:nvSpPr>
          <p:spPr>
            <a:xfrm>
              <a:off x="13121635" y="8233910"/>
              <a:ext cx="92710" cy="347345"/>
            </a:xfrm>
            <a:custGeom>
              <a:avLst/>
              <a:gdLst/>
              <a:ahLst/>
              <a:cxnLst/>
              <a:rect l="l" t="t" r="r" b="b"/>
              <a:pathLst>
                <a:path w="92709" h="347345">
                  <a:moveTo>
                    <a:pt x="92087" y="347099"/>
                  </a:moveTo>
                  <a:lnTo>
                    <a:pt x="0" y="347099"/>
                  </a:lnTo>
                </a:path>
                <a:path w="92709" h="347345">
                  <a:moveTo>
                    <a:pt x="92087" y="0"/>
                  </a:moveTo>
                  <a:lnTo>
                    <a:pt x="0" y="0"/>
                  </a:lnTo>
                </a:path>
                <a:path w="92709" h="347345">
                  <a:moveTo>
                    <a:pt x="0" y="328884"/>
                  </a:moveTo>
                  <a:lnTo>
                    <a:pt x="0" y="192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916" name="object 3916"/>
          <p:cNvSpPr txBox="1"/>
          <p:nvPr/>
        </p:nvSpPr>
        <p:spPr>
          <a:xfrm>
            <a:off x="13064673" y="8352434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2100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3917" name="object 3917"/>
          <p:cNvGrpSpPr/>
          <p:nvPr/>
        </p:nvGrpSpPr>
        <p:grpSpPr>
          <a:xfrm>
            <a:off x="13112528" y="7834050"/>
            <a:ext cx="104775" cy="757555"/>
            <a:chOff x="13112528" y="7834050"/>
            <a:chExt cx="104775" cy="757555"/>
          </a:xfrm>
        </p:grpSpPr>
        <p:sp>
          <p:nvSpPr>
            <p:cNvPr id="3918" name="object 3918"/>
            <p:cNvSpPr/>
            <p:nvPr/>
          </p:nvSpPr>
          <p:spPr>
            <a:xfrm>
              <a:off x="13112528" y="8224802"/>
              <a:ext cx="18415" cy="366395"/>
            </a:xfrm>
            <a:custGeom>
              <a:avLst/>
              <a:gdLst/>
              <a:ahLst/>
              <a:cxnLst/>
              <a:rect l="l" t="t" r="r" b="b"/>
              <a:pathLst>
                <a:path w="18415" h="366395">
                  <a:moveTo>
                    <a:pt x="0" y="347099"/>
                  </a:moveTo>
                  <a:lnTo>
                    <a:pt x="18215" y="366326"/>
                  </a:lnTo>
                </a:path>
                <a:path w="18415" h="366395">
                  <a:moveTo>
                    <a:pt x="9107" y="356206"/>
                  </a:moveTo>
                  <a:lnTo>
                    <a:pt x="9107" y="337991"/>
                  </a:lnTo>
                </a:path>
                <a:path w="18415" h="366395">
                  <a:moveTo>
                    <a:pt x="18215" y="18215"/>
                  </a:moveTo>
                  <a:lnTo>
                    <a:pt x="0" y="0"/>
                  </a:lnTo>
                </a:path>
                <a:path w="18415" h="366395">
                  <a:moveTo>
                    <a:pt x="9107" y="9107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9" name="object 3919"/>
            <p:cNvSpPr/>
            <p:nvPr/>
          </p:nvSpPr>
          <p:spPr>
            <a:xfrm>
              <a:off x="13121635" y="7837225"/>
              <a:ext cx="92710" cy="396875"/>
            </a:xfrm>
            <a:custGeom>
              <a:avLst/>
              <a:gdLst/>
              <a:ahLst/>
              <a:cxnLst/>
              <a:rect l="l" t="t" r="r" b="b"/>
              <a:pathLst>
                <a:path w="92709" h="396875">
                  <a:moveTo>
                    <a:pt x="92087" y="396684"/>
                  </a:moveTo>
                  <a:lnTo>
                    <a:pt x="0" y="396684"/>
                  </a:lnTo>
                </a:path>
                <a:path w="92709" h="396875">
                  <a:moveTo>
                    <a:pt x="92087" y="0"/>
                  </a:moveTo>
                  <a:lnTo>
                    <a:pt x="0" y="0"/>
                  </a:lnTo>
                </a:path>
                <a:path w="92709" h="396875">
                  <a:moveTo>
                    <a:pt x="0" y="377457"/>
                  </a:moveTo>
                  <a:lnTo>
                    <a:pt x="0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920" name="object 3920"/>
          <p:cNvSpPr txBox="1"/>
          <p:nvPr/>
        </p:nvSpPr>
        <p:spPr>
          <a:xfrm>
            <a:off x="13064673" y="7980036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2400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3921" name="object 3921"/>
          <p:cNvGrpSpPr/>
          <p:nvPr/>
        </p:nvGrpSpPr>
        <p:grpSpPr>
          <a:xfrm>
            <a:off x="13112528" y="7651899"/>
            <a:ext cx="104775" cy="591185"/>
            <a:chOff x="13112528" y="7651899"/>
            <a:chExt cx="104775" cy="591185"/>
          </a:xfrm>
        </p:grpSpPr>
        <p:sp>
          <p:nvSpPr>
            <p:cNvPr id="3922" name="object 3922"/>
            <p:cNvSpPr/>
            <p:nvPr/>
          </p:nvSpPr>
          <p:spPr>
            <a:xfrm>
              <a:off x="13112528" y="7827106"/>
              <a:ext cx="18415" cy="415925"/>
            </a:xfrm>
            <a:custGeom>
              <a:avLst/>
              <a:gdLst/>
              <a:ahLst/>
              <a:cxnLst/>
              <a:rect l="l" t="t" r="r" b="b"/>
              <a:pathLst>
                <a:path w="18415" h="415925">
                  <a:moveTo>
                    <a:pt x="0" y="397696"/>
                  </a:moveTo>
                  <a:lnTo>
                    <a:pt x="18215" y="415912"/>
                  </a:lnTo>
                </a:path>
                <a:path w="18415" h="415925">
                  <a:moveTo>
                    <a:pt x="9107" y="406804"/>
                  </a:moveTo>
                  <a:lnTo>
                    <a:pt x="9107" y="387577"/>
                  </a:lnTo>
                </a:path>
                <a:path w="18415" h="415925">
                  <a:moveTo>
                    <a:pt x="18215" y="19227"/>
                  </a:moveTo>
                  <a:lnTo>
                    <a:pt x="0" y="0"/>
                  </a:lnTo>
                </a:path>
                <a:path w="18415" h="415925">
                  <a:moveTo>
                    <a:pt x="9107" y="10119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3" name="object 3923"/>
            <p:cNvSpPr/>
            <p:nvPr/>
          </p:nvSpPr>
          <p:spPr>
            <a:xfrm>
              <a:off x="13121635" y="7655074"/>
              <a:ext cx="92710" cy="182245"/>
            </a:xfrm>
            <a:custGeom>
              <a:avLst/>
              <a:gdLst/>
              <a:ahLst/>
              <a:cxnLst/>
              <a:rect l="l" t="t" r="r" b="b"/>
              <a:pathLst>
                <a:path w="92709" h="182245">
                  <a:moveTo>
                    <a:pt x="92087" y="182151"/>
                  </a:moveTo>
                  <a:lnTo>
                    <a:pt x="0" y="182151"/>
                  </a:lnTo>
                </a:path>
                <a:path w="92709" h="182245">
                  <a:moveTo>
                    <a:pt x="92087" y="0"/>
                  </a:moveTo>
                  <a:lnTo>
                    <a:pt x="0" y="0"/>
                  </a:lnTo>
                </a:path>
                <a:path w="92709" h="182245">
                  <a:moveTo>
                    <a:pt x="0" y="162924"/>
                  </a:moveTo>
                  <a:lnTo>
                    <a:pt x="0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924" name="object 3924"/>
          <p:cNvSpPr txBox="1"/>
          <p:nvPr/>
        </p:nvSpPr>
        <p:spPr>
          <a:xfrm>
            <a:off x="13064673" y="7691630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1100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3925" name="object 3925"/>
          <p:cNvGrpSpPr/>
          <p:nvPr/>
        </p:nvGrpSpPr>
        <p:grpSpPr>
          <a:xfrm>
            <a:off x="13112528" y="7172234"/>
            <a:ext cx="104775" cy="674370"/>
            <a:chOff x="13112528" y="7172234"/>
            <a:chExt cx="104775" cy="674370"/>
          </a:xfrm>
        </p:grpSpPr>
        <p:sp>
          <p:nvSpPr>
            <p:cNvPr id="3926" name="object 3926"/>
            <p:cNvSpPr/>
            <p:nvPr/>
          </p:nvSpPr>
          <p:spPr>
            <a:xfrm>
              <a:off x="13112528" y="7644954"/>
              <a:ext cx="18415" cy="201930"/>
            </a:xfrm>
            <a:custGeom>
              <a:avLst/>
              <a:gdLst/>
              <a:ahLst/>
              <a:cxnLst/>
              <a:rect l="l" t="t" r="r" b="b"/>
              <a:pathLst>
                <a:path w="18415" h="201929">
                  <a:moveTo>
                    <a:pt x="0" y="182151"/>
                  </a:moveTo>
                  <a:lnTo>
                    <a:pt x="18215" y="201378"/>
                  </a:lnTo>
                </a:path>
                <a:path w="18415" h="201929">
                  <a:moveTo>
                    <a:pt x="9107" y="192270"/>
                  </a:moveTo>
                  <a:lnTo>
                    <a:pt x="9107" y="173043"/>
                  </a:lnTo>
                </a:path>
                <a:path w="18415" h="201929">
                  <a:moveTo>
                    <a:pt x="18215" y="19227"/>
                  </a:moveTo>
                  <a:lnTo>
                    <a:pt x="0" y="0"/>
                  </a:lnTo>
                </a:path>
                <a:path w="18415" h="201929">
                  <a:moveTo>
                    <a:pt x="9107" y="10119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7" name="object 3927"/>
            <p:cNvSpPr/>
            <p:nvPr/>
          </p:nvSpPr>
          <p:spPr>
            <a:xfrm>
              <a:off x="13121635" y="7175409"/>
              <a:ext cx="92710" cy="480059"/>
            </a:xfrm>
            <a:custGeom>
              <a:avLst/>
              <a:gdLst/>
              <a:ahLst/>
              <a:cxnLst/>
              <a:rect l="l" t="t" r="r" b="b"/>
              <a:pathLst>
                <a:path w="92709" h="480059">
                  <a:moveTo>
                    <a:pt x="92087" y="479664"/>
                  </a:moveTo>
                  <a:lnTo>
                    <a:pt x="0" y="479664"/>
                  </a:lnTo>
                </a:path>
                <a:path w="92709" h="480059">
                  <a:moveTo>
                    <a:pt x="92087" y="0"/>
                  </a:moveTo>
                  <a:lnTo>
                    <a:pt x="0" y="0"/>
                  </a:lnTo>
                </a:path>
                <a:path w="92709" h="480059">
                  <a:moveTo>
                    <a:pt x="0" y="460437"/>
                  </a:moveTo>
                  <a:lnTo>
                    <a:pt x="0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928" name="object 3928"/>
          <p:cNvSpPr txBox="1"/>
          <p:nvPr/>
        </p:nvSpPr>
        <p:spPr>
          <a:xfrm>
            <a:off x="13064673" y="7359710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2900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3929" name="object 3929"/>
          <p:cNvGrpSpPr/>
          <p:nvPr/>
        </p:nvGrpSpPr>
        <p:grpSpPr>
          <a:xfrm>
            <a:off x="13112528" y="7072051"/>
            <a:ext cx="104775" cy="592455"/>
            <a:chOff x="13112528" y="7072051"/>
            <a:chExt cx="104775" cy="592455"/>
          </a:xfrm>
        </p:grpSpPr>
        <p:sp>
          <p:nvSpPr>
            <p:cNvPr id="3930" name="object 3930"/>
            <p:cNvSpPr/>
            <p:nvPr/>
          </p:nvSpPr>
          <p:spPr>
            <a:xfrm>
              <a:off x="13112528" y="7165289"/>
              <a:ext cx="18415" cy="499109"/>
            </a:xfrm>
            <a:custGeom>
              <a:avLst/>
              <a:gdLst/>
              <a:ahLst/>
              <a:cxnLst/>
              <a:rect l="l" t="t" r="r" b="b"/>
              <a:pathLst>
                <a:path w="18415" h="499109">
                  <a:moveTo>
                    <a:pt x="0" y="479664"/>
                  </a:moveTo>
                  <a:lnTo>
                    <a:pt x="18215" y="498892"/>
                  </a:lnTo>
                </a:path>
                <a:path w="18415" h="499109">
                  <a:moveTo>
                    <a:pt x="9107" y="489784"/>
                  </a:moveTo>
                  <a:lnTo>
                    <a:pt x="9107" y="470557"/>
                  </a:lnTo>
                </a:path>
                <a:path w="18415" h="499109">
                  <a:moveTo>
                    <a:pt x="18215" y="19227"/>
                  </a:moveTo>
                  <a:lnTo>
                    <a:pt x="0" y="0"/>
                  </a:lnTo>
                </a:path>
                <a:path w="18415" h="499109">
                  <a:moveTo>
                    <a:pt x="9107" y="10119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1" name="object 3931"/>
            <p:cNvSpPr/>
            <p:nvPr/>
          </p:nvSpPr>
          <p:spPr>
            <a:xfrm>
              <a:off x="13121635" y="7075226"/>
              <a:ext cx="92710" cy="100330"/>
            </a:xfrm>
            <a:custGeom>
              <a:avLst/>
              <a:gdLst/>
              <a:ahLst/>
              <a:cxnLst/>
              <a:rect l="l" t="t" r="r" b="b"/>
              <a:pathLst>
                <a:path w="92709" h="100329">
                  <a:moveTo>
                    <a:pt x="92087" y="100183"/>
                  </a:moveTo>
                  <a:lnTo>
                    <a:pt x="0" y="100183"/>
                  </a:lnTo>
                </a:path>
                <a:path w="92709" h="100329">
                  <a:moveTo>
                    <a:pt x="92087" y="0"/>
                  </a:moveTo>
                  <a:lnTo>
                    <a:pt x="0" y="0"/>
                  </a:lnTo>
                </a:path>
                <a:path w="92709" h="100329">
                  <a:moveTo>
                    <a:pt x="0" y="80956"/>
                  </a:moveTo>
                  <a:lnTo>
                    <a:pt x="0" y="192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932" name="object 3932"/>
          <p:cNvSpPr txBox="1"/>
          <p:nvPr/>
        </p:nvSpPr>
        <p:spPr>
          <a:xfrm>
            <a:off x="13064673" y="7081253"/>
            <a:ext cx="78740" cy="88900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600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3933" name="object 3933"/>
          <p:cNvGrpSpPr/>
          <p:nvPr/>
        </p:nvGrpSpPr>
        <p:grpSpPr>
          <a:xfrm>
            <a:off x="13112528" y="7066119"/>
            <a:ext cx="104775" cy="2685415"/>
            <a:chOff x="13112528" y="7066119"/>
            <a:chExt cx="104775" cy="2685415"/>
          </a:xfrm>
        </p:grpSpPr>
        <p:sp>
          <p:nvSpPr>
            <p:cNvPr id="3934" name="object 3934"/>
            <p:cNvSpPr/>
            <p:nvPr/>
          </p:nvSpPr>
          <p:spPr>
            <a:xfrm>
              <a:off x="13112528" y="7066119"/>
              <a:ext cx="18415" cy="118745"/>
            </a:xfrm>
            <a:custGeom>
              <a:avLst/>
              <a:gdLst/>
              <a:ahLst/>
              <a:cxnLst/>
              <a:rect l="l" t="t" r="r" b="b"/>
              <a:pathLst>
                <a:path w="18415" h="118745">
                  <a:moveTo>
                    <a:pt x="0" y="99171"/>
                  </a:moveTo>
                  <a:lnTo>
                    <a:pt x="18215" y="118398"/>
                  </a:lnTo>
                </a:path>
                <a:path w="18415" h="118745">
                  <a:moveTo>
                    <a:pt x="9107" y="109290"/>
                  </a:moveTo>
                  <a:lnTo>
                    <a:pt x="9107" y="90063"/>
                  </a:lnTo>
                </a:path>
                <a:path w="18415" h="118745">
                  <a:moveTo>
                    <a:pt x="18215" y="19227"/>
                  </a:moveTo>
                  <a:lnTo>
                    <a:pt x="0" y="0"/>
                  </a:lnTo>
                </a:path>
                <a:path w="18415" h="118745">
                  <a:moveTo>
                    <a:pt x="9107" y="9107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5" name="object 3935"/>
            <p:cNvSpPr/>
            <p:nvPr/>
          </p:nvSpPr>
          <p:spPr>
            <a:xfrm>
              <a:off x="13121635" y="9251934"/>
              <a:ext cx="92710" cy="495934"/>
            </a:xfrm>
            <a:custGeom>
              <a:avLst/>
              <a:gdLst/>
              <a:ahLst/>
              <a:cxnLst/>
              <a:rect l="l" t="t" r="r" b="b"/>
              <a:pathLst>
                <a:path w="92709" h="495934">
                  <a:moveTo>
                    <a:pt x="92087" y="495856"/>
                  </a:moveTo>
                  <a:lnTo>
                    <a:pt x="0" y="495856"/>
                  </a:lnTo>
                </a:path>
                <a:path w="92709" h="495934">
                  <a:moveTo>
                    <a:pt x="92087" y="0"/>
                  </a:moveTo>
                  <a:lnTo>
                    <a:pt x="0" y="0"/>
                  </a:lnTo>
                </a:path>
                <a:path w="92709" h="495934">
                  <a:moveTo>
                    <a:pt x="0" y="476629"/>
                  </a:moveTo>
                  <a:lnTo>
                    <a:pt x="0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936" name="object 3936"/>
          <p:cNvSpPr txBox="1"/>
          <p:nvPr/>
        </p:nvSpPr>
        <p:spPr>
          <a:xfrm>
            <a:off x="13064673" y="9444330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3000</a:t>
            </a:r>
            <a:endParaRPr sz="350">
              <a:latin typeface="Arial Narrow"/>
              <a:cs typeface="Arial Narrow"/>
            </a:endParaRPr>
          </a:p>
        </p:txBody>
      </p:sp>
      <p:sp>
        <p:nvSpPr>
          <p:cNvPr id="3937" name="object 3937"/>
          <p:cNvSpPr/>
          <p:nvPr/>
        </p:nvSpPr>
        <p:spPr>
          <a:xfrm>
            <a:off x="10228467" y="8696372"/>
            <a:ext cx="0" cy="1110615"/>
          </a:xfrm>
          <a:custGeom>
            <a:avLst/>
            <a:gdLst/>
            <a:ahLst/>
            <a:cxnLst/>
            <a:rect l="l" t="t" r="r" b="b"/>
            <a:pathLst>
              <a:path w="0" h="1110615">
                <a:moveTo>
                  <a:pt x="0" y="0"/>
                </a:moveTo>
                <a:lnTo>
                  <a:pt x="0" y="1110110"/>
                </a:lnTo>
              </a:path>
            </a:pathLst>
          </a:custGeom>
          <a:ln w="3175">
            <a:solidFill>
              <a:srgbClr val="000000"/>
            </a:solidFill>
            <a:prstDash val="dash"/>
          </a:ln>
        </p:spPr>
        <p:txBody>
          <a:bodyPr wrap="square" lIns="0" tIns="0" rIns="0" bIns="0" rtlCol="0"/>
          <a:lstStyle/>
          <a:p/>
        </p:txBody>
      </p:sp>
      <p:sp>
        <p:nvSpPr>
          <p:cNvPr id="3938" name="object 3938"/>
          <p:cNvSpPr/>
          <p:nvPr/>
        </p:nvSpPr>
        <p:spPr>
          <a:xfrm>
            <a:off x="10700036" y="8696372"/>
            <a:ext cx="0" cy="1110615"/>
          </a:xfrm>
          <a:custGeom>
            <a:avLst/>
            <a:gdLst/>
            <a:ahLst/>
            <a:cxnLst/>
            <a:rect l="l" t="t" r="r" b="b"/>
            <a:pathLst>
              <a:path w="0" h="1110615">
                <a:moveTo>
                  <a:pt x="0" y="0"/>
                </a:moveTo>
                <a:lnTo>
                  <a:pt x="0" y="1110110"/>
                </a:lnTo>
              </a:path>
            </a:pathLst>
          </a:custGeom>
          <a:ln w="3175">
            <a:solidFill>
              <a:srgbClr val="000000"/>
            </a:solidFill>
            <a:prstDash val="dash"/>
          </a:ln>
        </p:spPr>
        <p:txBody>
          <a:bodyPr wrap="square" lIns="0" tIns="0" rIns="0" bIns="0" rtlCol="0"/>
          <a:lstStyle/>
          <a:p/>
        </p:txBody>
      </p:sp>
      <p:sp>
        <p:nvSpPr>
          <p:cNvPr id="3939" name="object 3939"/>
          <p:cNvSpPr/>
          <p:nvPr/>
        </p:nvSpPr>
        <p:spPr>
          <a:xfrm>
            <a:off x="11221191" y="8696372"/>
            <a:ext cx="0" cy="1110615"/>
          </a:xfrm>
          <a:custGeom>
            <a:avLst/>
            <a:gdLst/>
            <a:ahLst/>
            <a:cxnLst/>
            <a:rect l="l" t="t" r="r" b="b"/>
            <a:pathLst>
              <a:path w="0" h="1110615">
                <a:moveTo>
                  <a:pt x="0" y="0"/>
                </a:moveTo>
                <a:lnTo>
                  <a:pt x="0" y="1110110"/>
                </a:lnTo>
              </a:path>
            </a:pathLst>
          </a:custGeom>
          <a:ln w="3175">
            <a:solidFill>
              <a:srgbClr val="000000"/>
            </a:solidFill>
            <a:prstDash val="dash"/>
          </a:ln>
        </p:spPr>
        <p:txBody>
          <a:bodyPr wrap="square" lIns="0" tIns="0" rIns="0" bIns="0" rtlCol="0"/>
          <a:lstStyle/>
          <a:p/>
        </p:txBody>
      </p:sp>
      <p:grpSp>
        <p:nvGrpSpPr>
          <p:cNvPr id="3940" name="object 3940"/>
          <p:cNvGrpSpPr/>
          <p:nvPr/>
        </p:nvGrpSpPr>
        <p:grpSpPr>
          <a:xfrm>
            <a:off x="7327579" y="6861942"/>
            <a:ext cx="6017895" cy="4779010"/>
            <a:chOff x="7327579" y="6861942"/>
            <a:chExt cx="6017895" cy="4779010"/>
          </a:xfrm>
        </p:grpSpPr>
        <p:sp>
          <p:nvSpPr>
            <p:cNvPr id="3941" name="object 3941"/>
            <p:cNvSpPr/>
            <p:nvPr/>
          </p:nvSpPr>
          <p:spPr>
            <a:xfrm>
              <a:off x="13112529" y="9241814"/>
              <a:ext cx="18415" cy="515620"/>
            </a:xfrm>
            <a:custGeom>
              <a:avLst/>
              <a:gdLst/>
              <a:ahLst/>
              <a:cxnLst/>
              <a:rect l="l" t="t" r="r" b="b"/>
              <a:pathLst>
                <a:path w="18415" h="515620">
                  <a:moveTo>
                    <a:pt x="0" y="496868"/>
                  </a:moveTo>
                  <a:lnTo>
                    <a:pt x="18215" y="515083"/>
                  </a:lnTo>
                </a:path>
                <a:path w="18415" h="515620">
                  <a:moveTo>
                    <a:pt x="9107" y="505975"/>
                  </a:moveTo>
                  <a:lnTo>
                    <a:pt x="9107" y="486748"/>
                  </a:lnTo>
                </a:path>
                <a:path w="18415" h="515620">
                  <a:moveTo>
                    <a:pt x="18215" y="19227"/>
                  </a:moveTo>
                  <a:lnTo>
                    <a:pt x="0" y="0"/>
                  </a:lnTo>
                </a:path>
                <a:path w="18415" h="515620">
                  <a:moveTo>
                    <a:pt x="9107" y="10119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2" name="object 3942"/>
            <p:cNvSpPr/>
            <p:nvPr/>
          </p:nvSpPr>
          <p:spPr>
            <a:xfrm>
              <a:off x="7800796" y="7054987"/>
              <a:ext cx="5096510" cy="4392930"/>
            </a:xfrm>
            <a:custGeom>
              <a:avLst/>
              <a:gdLst/>
              <a:ahLst/>
              <a:cxnLst/>
              <a:rect l="l" t="t" r="r" b="b"/>
              <a:pathLst>
                <a:path w="5096509" h="4392930">
                  <a:moveTo>
                    <a:pt x="0" y="4392880"/>
                  </a:moveTo>
                  <a:lnTo>
                    <a:pt x="0" y="4351390"/>
                  </a:lnTo>
                  <a:lnTo>
                    <a:pt x="31370" y="4351390"/>
                  </a:lnTo>
                </a:path>
                <a:path w="5096509" h="4392930">
                  <a:moveTo>
                    <a:pt x="65776" y="4351390"/>
                  </a:moveTo>
                  <a:lnTo>
                    <a:pt x="99171" y="4351390"/>
                  </a:lnTo>
                </a:path>
                <a:path w="5096509" h="4392930">
                  <a:moveTo>
                    <a:pt x="132565" y="4351390"/>
                  </a:moveTo>
                  <a:lnTo>
                    <a:pt x="165960" y="4351390"/>
                  </a:lnTo>
                </a:path>
                <a:path w="5096509" h="4392930">
                  <a:moveTo>
                    <a:pt x="200366" y="4351390"/>
                  </a:moveTo>
                  <a:lnTo>
                    <a:pt x="231736" y="4351390"/>
                  </a:lnTo>
                  <a:lnTo>
                    <a:pt x="231736" y="4392880"/>
                  </a:lnTo>
                  <a:lnTo>
                    <a:pt x="200366" y="4392880"/>
                  </a:lnTo>
                </a:path>
                <a:path w="5096509" h="4392930">
                  <a:moveTo>
                    <a:pt x="165960" y="4392880"/>
                  </a:moveTo>
                  <a:lnTo>
                    <a:pt x="132565" y="4392880"/>
                  </a:lnTo>
                </a:path>
                <a:path w="5096509" h="4392930">
                  <a:moveTo>
                    <a:pt x="99171" y="4392880"/>
                  </a:moveTo>
                  <a:lnTo>
                    <a:pt x="65776" y="4392880"/>
                  </a:lnTo>
                </a:path>
                <a:path w="5096509" h="4392930">
                  <a:moveTo>
                    <a:pt x="31370" y="4392880"/>
                  </a:moveTo>
                  <a:lnTo>
                    <a:pt x="0" y="4392880"/>
                  </a:lnTo>
                </a:path>
                <a:path w="5096509" h="4392930">
                  <a:moveTo>
                    <a:pt x="0" y="4351390"/>
                  </a:moveTo>
                  <a:lnTo>
                    <a:pt x="33394" y="4357462"/>
                  </a:lnTo>
                </a:path>
                <a:path w="5096509" h="4392930">
                  <a:moveTo>
                    <a:pt x="65776" y="4363534"/>
                  </a:moveTo>
                  <a:lnTo>
                    <a:pt x="99171" y="4369606"/>
                  </a:lnTo>
                </a:path>
                <a:path w="5096509" h="4392930">
                  <a:moveTo>
                    <a:pt x="132565" y="4375677"/>
                  </a:moveTo>
                  <a:lnTo>
                    <a:pt x="165960" y="4380737"/>
                  </a:lnTo>
                </a:path>
                <a:path w="5096509" h="4392930">
                  <a:moveTo>
                    <a:pt x="198342" y="4386809"/>
                  </a:moveTo>
                  <a:lnTo>
                    <a:pt x="231736" y="4392880"/>
                  </a:lnTo>
                </a:path>
                <a:path w="5096509" h="4392930">
                  <a:moveTo>
                    <a:pt x="0" y="4392880"/>
                  </a:moveTo>
                  <a:lnTo>
                    <a:pt x="33394" y="4386809"/>
                  </a:lnTo>
                </a:path>
                <a:path w="5096509" h="4392930">
                  <a:moveTo>
                    <a:pt x="65776" y="4380737"/>
                  </a:moveTo>
                  <a:lnTo>
                    <a:pt x="99171" y="4375677"/>
                  </a:lnTo>
                </a:path>
                <a:path w="5096509" h="4392930">
                  <a:moveTo>
                    <a:pt x="132565" y="4369606"/>
                  </a:moveTo>
                  <a:lnTo>
                    <a:pt x="165960" y="4363534"/>
                  </a:lnTo>
                </a:path>
                <a:path w="5096509" h="4392930">
                  <a:moveTo>
                    <a:pt x="198342" y="4357462"/>
                  </a:moveTo>
                  <a:lnTo>
                    <a:pt x="231736" y="4351390"/>
                  </a:lnTo>
                </a:path>
                <a:path w="5096509" h="4392930">
                  <a:moveTo>
                    <a:pt x="0" y="3814044"/>
                  </a:moveTo>
                  <a:lnTo>
                    <a:pt x="0" y="3772554"/>
                  </a:lnTo>
                  <a:lnTo>
                    <a:pt x="31370" y="3772554"/>
                  </a:lnTo>
                </a:path>
                <a:path w="5096509" h="4392930">
                  <a:moveTo>
                    <a:pt x="65776" y="3772554"/>
                  </a:moveTo>
                  <a:lnTo>
                    <a:pt x="99171" y="3772554"/>
                  </a:lnTo>
                </a:path>
                <a:path w="5096509" h="4392930">
                  <a:moveTo>
                    <a:pt x="132565" y="3772554"/>
                  </a:moveTo>
                  <a:lnTo>
                    <a:pt x="165960" y="3772554"/>
                  </a:lnTo>
                </a:path>
                <a:path w="5096509" h="4392930">
                  <a:moveTo>
                    <a:pt x="200366" y="3772554"/>
                  </a:moveTo>
                  <a:lnTo>
                    <a:pt x="231736" y="3772554"/>
                  </a:lnTo>
                  <a:lnTo>
                    <a:pt x="231736" y="3814044"/>
                  </a:lnTo>
                  <a:lnTo>
                    <a:pt x="200366" y="3814044"/>
                  </a:lnTo>
                </a:path>
                <a:path w="5096509" h="4392930">
                  <a:moveTo>
                    <a:pt x="165960" y="3814044"/>
                  </a:moveTo>
                  <a:lnTo>
                    <a:pt x="132565" y="3814044"/>
                  </a:lnTo>
                </a:path>
                <a:path w="5096509" h="4392930">
                  <a:moveTo>
                    <a:pt x="99171" y="3814044"/>
                  </a:moveTo>
                  <a:lnTo>
                    <a:pt x="65776" y="3814044"/>
                  </a:lnTo>
                </a:path>
                <a:path w="5096509" h="4392930">
                  <a:moveTo>
                    <a:pt x="31370" y="3814044"/>
                  </a:moveTo>
                  <a:lnTo>
                    <a:pt x="0" y="3814044"/>
                  </a:lnTo>
                </a:path>
                <a:path w="5096509" h="4392930">
                  <a:moveTo>
                    <a:pt x="0" y="3772554"/>
                  </a:moveTo>
                  <a:lnTo>
                    <a:pt x="33394" y="3778626"/>
                  </a:lnTo>
                </a:path>
                <a:path w="5096509" h="4392930">
                  <a:moveTo>
                    <a:pt x="65776" y="3784698"/>
                  </a:moveTo>
                  <a:lnTo>
                    <a:pt x="99171" y="3789757"/>
                  </a:lnTo>
                </a:path>
                <a:path w="5096509" h="4392930">
                  <a:moveTo>
                    <a:pt x="132565" y="3795829"/>
                  </a:moveTo>
                  <a:lnTo>
                    <a:pt x="165960" y="3801901"/>
                  </a:lnTo>
                </a:path>
                <a:path w="5096509" h="4392930">
                  <a:moveTo>
                    <a:pt x="198342" y="3807973"/>
                  </a:moveTo>
                  <a:lnTo>
                    <a:pt x="231736" y="3814044"/>
                  </a:lnTo>
                </a:path>
                <a:path w="5096509" h="4392930">
                  <a:moveTo>
                    <a:pt x="0" y="3814044"/>
                  </a:moveTo>
                  <a:lnTo>
                    <a:pt x="33394" y="3807973"/>
                  </a:lnTo>
                </a:path>
                <a:path w="5096509" h="4392930">
                  <a:moveTo>
                    <a:pt x="65776" y="3801901"/>
                  </a:moveTo>
                  <a:lnTo>
                    <a:pt x="99171" y="3795829"/>
                  </a:lnTo>
                </a:path>
                <a:path w="5096509" h="4392930">
                  <a:moveTo>
                    <a:pt x="132565" y="3789757"/>
                  </a:moveTo>
                  <a:lnTo>
                    <a:pt x="165960" y="3784698"/>
                  </a:lnTo>
                </a:path>
                <a:path w="5096509" h="4392930">
                  <a:moveTo>
                    <a:pt x="198342" y="3778626"/>
                  </a:moveTo>
                  <a:lnTo>
                    <a:pt x="231736" y="3772554"/>
                  </a:lnTo>
                </a:path>
                <a:path w="5096509" h="4392930">
                  <a:moveTo>
                    <a:pt x="0" y="3234196"/>
                  </a:moveTo>
                  <a:lnTo>
                    <a:pt x="0" y="3193718"/>
                  </a:lnTo>
                  <a:lnTo>
                    <a:pt x="31370" y="3193718"/>
                  </a:lnTo>
                </a:path>
                <a:path w="5096509" h="4392930">
                  <a:moveTo>
                    <a:pt x="65776" y="3193718"/>
                  </a:moveTo>
                  <a:lnTo>
                    <a:pt x="99171" y="3193718"/>
                  </a:lnTo>
                </a:path>
                <a:path w="5096509" h="4392930">
                  <a:moveTo>
                    <a:pt x="132565" y="3193718"/>
                  </a:moveTo>
                  <a:lnTo>
                    <a:pt x="165960" y="3193718"/>
                  </a:lnTo>
                </a:path>
                <a:path w="5096509" h="4392930">
                  <a:moveTo>
                    <a:pt x="200366" y="3193718"/>
                  </a:moveTo>
                  <a:lnTo>
                    <a:pt x="231736" y="3193718"/>
                  </a:lnTo>
                  <a:lnTo>
                    <a:pt x="231736" y="3234196"/>
                  </a:lnTo>
                  <a:lnTo>
                    <a:pt x="200366" y="3234196"/>
                  </a:lnTo>
                </a:path>
                <a:path w="5096509" h="4392930">
                  <a:moveTo>
                    <a:pt x="165960" y="3234196"/>
                  </a:moveTo>
                  <a:lnTo>
                    <a:pt x="132565" y="3234196"/>
                  </a:lnTo>
                </a:path>
                <a:path w="5096509" h="4392930">
                  <a:moveTo>
                    <a:pt x="99171" y="3234196"/>
                  </a:moveTo>
                  <a:lnTo>
                    <a:pt x="65776" y="3234196"/>
                  </a:lnTo>
                </a:path>
                <a:path w="5096509" h="4392930">
                  <a:moveTo>
                    <a:pt x="31370" y="3234196"/>
                  </a:moveTo>
                  <a:lnTo>
                    <a:pt x="0" y="3234196"/>
                  </a:lnTo>
                </a:path>
                <a:path w="5096509" h="4392930">
                  <a:moveTo>
                    <a:pt x="0" y="3193718"/>
                  </a:moveTo>
                  <a:lnTo>
                    <a:pt x="33394" y="3198778"/>
                  </a:lnTo>
                </a:path>
                <a:path w="5096509" h="4392930">
                  <a:moveTo>
                    <a:pt x="65776" y="3204849"/>
                  </a:moveTo>
                  <a:lnTo>
                    <a:pt x="99171" y="3210921"/>
                  </a:lnTo>
                </a:path>
                <a:path w="5096509" h="4392930">
                  <a:moveTo>
                    <a:pt x="132565" y="3216993"/>
                  </a:moveTo>
                  <a:lnTo>
                    <a:pt x="165960" y="3223065"/>
                  </a:lnTo>
                </a:path>
                <a:path w="5096509" h="4392930">
                  <a:moveTo>
                    <a:pt x="198342" y="3229136"/>
                  </a:moveTo>
                  <a:lnTo>
                    <a:pt x="231736" y="3234196"/>
                  </a:lnTo>
                </a:path>
                <a:path w="5096509" h="4392930">
                  <a:moveTo>
                    <a:pt x="0" y="3234196"/>
                  </a:moveTo>
                  <a:lnTo>
                    <a:pt x="33394" y="3229136"/>
                  </a:lnTo>
                </a:path>
                <a:path w="5096509" h="4392930">
                  <a:moveTo>
                    <a:pt x="65776" y="3223065"/>
                  </a:moveTo>
                  <a:lnTo>
                    <a:pt x="99171" y="3216993"/>
                  </a:lnTo>
                </a:path>
                <a:path w="5096509" h="4392930">
                  <a:moveTo>
                    <a:pt x="132565" y="3210921"/>
                  </a:moveTo>
                  <a:lnTo>
                    <a:pt x="165960" y="3204849"/>
                  </a:lnTo>
                </a:path>
                <a:path w="5096509" h="4392930">
                  <a:moveTo>
                    <a:pt x="198342" y="3198778"/>
                  </a:moveTo>
                  <a:lnTo>
                    <a:pt x="231736" y="3193718"/>
                  </a:lnTo>
                </a:path>
                <a:path w="5096509" h="4392930">
                  <a:moveTo>
                    <a:pt x="0" y="1199162"/>
                  </a:moveTo>
                  <a:lnTo>
                    <a:pt x="0" y="1158684"/>
                  </a:lnTo>
                  <a:lnTo>
                    <a:pt x="31370" y="1158684"/>
                  </a:lnTo>
                </a:path>
                <a:path w="5096509" h="4392930">
                  <a:moveTo>
                    <a:pt x="65776" y="1158684"/>
                  </a:moveTo>
                  <a:lnTo>
                    <a:pt x="99171" y="1158684"/>
                  </a:lnTo>
                </a:path>
                <a:path w="5096509" h="4392930">
                  <a:moveTo>
                    <a:pt x="132565" y="1158684"/>
                  </a:moveTo>
                  <a:lnTo>
                    <a:pt x="165960" y="1158684"/>
                  </a:lnTo>
                </a:path>
                <a:path w="5096509" h="4392930">
                  <a:moveTo>
                    <a:pt x="200366" y="1158684"/>
                  </a:moveTo>
                  <a:lnTo>
                    <a:pt x="231736" y="1158684"/>
                  </a:lnTo>
                  <a:lnTo>
                    <a:pt x="231736" y="1199162"/>
                  </a:lnTo>
                  <a:lnTo>
                    <a:pt x="200366" y="1199162"/>
                  </a:lnTo>
                </a:path>
                <a:path w="5096509" h="4392930">
                  <a:moveTo>
                    <a:pt x="165960" y="1199162"/>
                  </a:moveTo>
                  <a:lnTo>
                    <a:pt x="132565" y="1199162"/>
                  </a:lnTo>
                </a:path>
                <a:path w="5096509" h="4392930">
                  <a:moveTo>
                    <a:pt x="99171" y="1199162"/>
                  </a:moveTo>
                  <a:lnTo>
                    <a:pt x="65776" y="1199162"/>
                  </a:lnTo>
                </a:path>
                <a:path w="5096509" h="4392930">
                  <a:moveTo>
                    <a:pt x="31370" y="1199162"/>
                  </a:moveTo>
                  <a:lnTo>
                    <a:pt x="0" y="1199162"/>
                  </a:lnTo>
                </a:path>
                <a:path w="5096509" h="4392930">
                  <a:moveTo>
                    <a:pt x="0" y="1158684"/>
                  </a:moveTo>
                  <a:lnTo>
                    <a:pt x="33394" y="1163744"/>
                  </a:lnTo>
                </a:path>
                <a:path w="5096509" h="4392930">
                  <a:moveTo>
                    <a:pt x="65776" y="1169815"/>
                  </a:moveTo>
                  <a:lnTo>
                    <a:pt x="99171" y="1175887"/>
                  </a:lnTo>
                </a:path>
                <a:path w="5096509" h="4392930">
                  <a:moveTo>
                    <a:pt x="132565" y="1181959"/>
                  </a:moveTo>
                  <a:lnTo>
                    <a:pt x="165960" y="1188030"/>
                  </a:lnTo>
                </a:path>
                <a:path w="5096509" h="4392930">
                  <a:moveTo>
                    <a:pt x="198342" y="1194102"/>
                  </a:moveTo>
                  <a:lnTo>
                    <a:pt x="231736" y="1199162"/>
                  </a:lnTo>
                </a:path>
                <a:path w="5096509" h="4392930">
                  <a:moveTo>
                    <a:pt x="0" y="1199162"/>
                  </a:moveTo>
                  <a:lnTo>
                    <a:pt x="33394" y="1194102"/>
                  </a:lnTo>
                </a:path>
                <a:path w="5096509" h="4392930">
                  <a:moveTo>
                    <a:pt x="65776" y="1188030"/>
                  </a:moveTo>
                  <a:lnTo>
                    <a:pt x="99171" y="1181959"/>
                  </a:lnTo>
                </a:path>
                <a:path w="5096509" h="4392930">
                  <a:moveTo>
                    <a:pt x="132565" y="1175887"/>
                  </a:moveTo>
                  <a:lnTo>
                    <a:pt x="165960" y="1169815"/>
                  </a:lnTo>
                </a:path>
                <a:path w="5096509" h="4392930">
                  <a:moveTo>
                    <a:pt x="198342" y="1163744"/>
                  </a:moveTo>
                  <a:lnTo>
                    <a:pt x="231736" y="1158684"/>
                  </a:lnTo>
                </a:path>
                <a:path w="5096509" h="4392930">
                  <a:moveTo>
                    <a:pt x="0" y="620326"/>
                  </a:moveTo>
                  <a:lnTo>
                    <a:pt x="0" y="578836"/>
                  </a:lnTo>
                  <a:lnTo>
                    <a:pt x="31370" y="578836"/>
                  </a:lnTo>
                </a:path>
                <a:path w="5096509" h="4392930">
                  <a:moveTo>
                    <a:pt x="65776" y="578836"/>
                  </a:moveTo>
                  <a:lnTo>
                    <a:pt x="99171" y="578836"/>
                  </a:lnTo>
                </a:path>
                <a:path w="5096509" h="4392930">
                  <a:moveTo>
                    <a:pt x="132565" y="578836"/>
                  </a:moveTo>
                  <a:lnTo>
                    <a:pt x="165960" y="578836"/>
                  </a:lnTo>
                </a:path>
                <a:path w="5096509" h="4392930">
                  <a:moveTo>
                    <a:pt x="200366" y="578836"/>
                  </a:moveTo>
                  <a:lnTo>
                    <a:pt x="231736" y="578836"/>
                  </a:lnTo>
                  <a:lnTo>
                    <a:pt x="231736" y="620326"/>
                  </a:lnTo>
                  <a:lnTo>
                    <a:pt x="200366" y="620326"/>
                  </a:lnTo>
                </a:path>
                <a:path w="5096509" h="4392930">
                  <a:moveTo>
                    <a:pt x="165960" y="620326"/>
                  </a:moveTo>
                  <a:lnTo>
                    <a:pt x="132565" y="620326"/>
                  </a:lnTo>
                </a:path>
                <a:path w="5096509" h="4392930">
                  <a:moveTo>
                    <a:pt x="99171" y="620326"/>
                  </a:moveTo>
                  <a:lnTo>
                    <a:pt x="65776" y="620326"/>
                  </a:lnTo>
                </a:path>
                <a:path w="5096509" h="4392930">
                  <a:moveTo>
                    <a:pt x="31370" y="620326"/>
                  </a:moveTo>
                  <a:lnTo>
                    <a:pt x="0" y="620326"/>
                  </a:lnTo>
                </a:path>
                <a:path w="5096509" h="4392930">
                  <a:moveTo>
                    <a:pt x="0" y="578836"/>
                  </a:moveTo>
                  <a:lnTo>
                    <a:pt x="33394" y="584907"/>
                  </a:lnTo>
                </a:path>
                <a:path w="5096509" h="4392930">
                  <a:moveTo>
                    <a:pt x="65776" y="590979"/>
                  </a:moveTo>
                  <a:lnTo>
                    <a:pt x="99171" y="597051"/>
                  </a:lnTo>
                </a:path>
                <a:path w="5096509" h="4392930">
                  <a:moveTo>
                    <a:pt x="132565" y="603123"/>
                  </a:moveTo>
                  <a:lnTo>
                    <a:pt x="165960" y="608182"/>
                  </a:lnTo>
                </a:path>
                <a:path w="5096509" h="4392930">
                  <a:moveTo>
                    <a:pt x="198342" y="614254"/>
                  </a:moveTo>
                  <a:lnTo>
                    <a:pt x="231736" y="620326"/>
                  </a:lnTo>
                </a:path>
                <a:path w="5096509" h="4392930">
                  <a:moveTo>
                    <a:pt x="0" y="620326"/>
                  </a:moveTo>
                  <a:lnTo>
                    <a:pt x="33394" y="614254"/>
                  </a:lnTo>
                </a:path>
                <a:path w="5096509" h="4392930">
                  <a:moveTo>
                    <a:pt x="65776" y="608182"/>
                  </a:moveTo>
                  <a:lnTo>
                    <a:pt x="99171" y="603123"/>
                  </a:lnTo>
                </a:path>
                <a:path w="5096509" h="4392930">
                  <a:moveTo>
                    <a:pt x="132565" y="597051"/>
                  </a:moveTo>
                  <a:lnTo>
                    <a:pt x="165960" y="590979"/>
                  </a:lnTo>
                </a:path>
                <a:path w="5096509" h="4392930">
                  <a:moveTo>
                    <a:pt x="198342" y="584907"/>
                  </a:moveTo>
                  <a:lnTo>
                    <a:pt x="231736" y="578836"/>
                  </a:lnTo>
                </a:path>
                <a:path w="5096509" h="4392930">
                  <a:moveTo>
                    <a:pt x="0" y="41490"/>
                  </a:moveTo>
                  <a:lnTo>
                    <a:pt x="0" y="0"/>
                  </a:lnTo>
                  <a:lnTo>
                    <a:pt x="31370" y="0"/>
                  </a:lnTo>
                </a:path>
                <a:path w="5096509" h="4392930">
                  <a:moveTo>
                    <a:pt x="65776" y="0"/>
                  </a:moveTo>
                  <a:lnTo>
                    <a:pt x="99171" y="0"/>
                  </a:lnTo>
                </a:path>
                <a:path w="5096509" h="4392930">
                  <a:moveTo>
                    <a:pt x="132565" y="0"/>
                  </a:moveTo>
                  <a:lnTo>
                    <a:pt x="165960" y="0"/>
                  </a:lnTo>
                </a:path>
                <a:path w="5096509" h="4392930">
                  <a:moveTo>
                    <a:pt x="200366" y="0"/>
                  </a:moveTo>
                  <a:lnTo>
                    <a:pt x="231736" y="0"/>
                  </a:lnTo>
                  <a:lnTo>
                    <a:pt x="231736" y="41490"/>
                  </a:lnTo>
                  <a:lnTo>
                    <a:pt x="200366" y="41490"/>
                  </a:lnTo>
                </a:path>
                <a:path w="5096509" h="4392930">
                  <a:moveTo>
                    <a:pt x="165960" y="41490"/>
                  </a:moveTo>
                  <a:lnTo>
                    <a:pt x="132565" y="41490"/>
                  </a:lnTo>
                </a:path>
                <a:path w="5096509" h="4392930">
                  <a:moveTo>
                    <a:pt x="99171" y="41490"/>
                  </a:moveTo>
                  <a:lnTo>
                    <a:pt x="65776" y="41490"/>
                  </a:lnTo>
                </a:path>
                <a:path w="5096509" h="4392930">
                  <a:moveTo>
                    <a:pt x="31370" y="41490"/>
                  </a:moveTo>
                  <a:lnTo>
                    <a:pt x="0" y="41490"/>
                  </a:lnTo>
                </a:path>
                <a:path w="5096509" h="4392930">
                  <a:moveTo>
                    <a:pt x="0" y="0"/>
                  </a:moveTo>
                  <a:lnTo>
                    <a:pt x="33394" y="6071"/>
                  </a:lnTo>
                </a:path>
                <a:path w="5096509" h="4392930">
                  <a:moveTo>
                    <a:pt x="65776" y="12143"/>
                  </a:moveTo>
                  <a:lnTo>
                    <a:pt x="99171" y="17203"/>
                  </a:lnTo>
                </a:path>
                <a:path w="5096509" h="4392930">
                  <a:moveTo>
                    <a:pt x="132565" y="23274"/>
                  </a:moveTo>
                  <a:lnTo>
                    <a:pt x="165960" y="29346"/>
                  </a:lnTo>
                </a:path>
                <a:path w="5096509" h="4392930">
                  <a:moveTo>
                    <a:pt x="198342" y="35418"/>
                  </a:moveTo>
                  <a:lnTo>
                    <a:pt x="231736" y="41490"/>
                  </a:lnTo>
                </a:path>
                <a:path w="5096509" h="4392930">
                  <a:moveTo>
                    <a:pt x="0" y="41490"/>
                  </a:moveTo>
                  <a:lnTo>
                    <a:pt x="33394" y="35418"/>
                  </a:lnTo>
                </a:path>
                <a:path w="5096509" h="4392930">
                  <a:moveTo>
                    <a:pt x="65776" y="29346"/>
                  </a:moveTo>
                  <a:lnTo>
                    <a:pt x="99171" y="23274"/>
                  </a:lnTo>
                </a:path>
                <a:path w="5096509" h="4392930">
                  <a:moveTo>
                    <a:pt x="132565" y="17203"/>
                  </a:moveTo>
                  <a:lnTo>
                    <a:pt x="165960" y="12143"/>
                  </a:lnTo>
                </a:path>
                <a:path w="5096509" h="4392930">
                  <a:moveTo>
                    <a:pt x="198342" y="6071"/>
                  </a:moveTo>
                  <a:lnTo>
                    <a:pt x="231736" y="0"/>
                  </a:lnTo>
                </a:path>
                <a:path w="5096509" h="4392930">
                  <a:moveTo>
                    <a:pt x="4864450" y="4392880"/>
                  </a:moveTo>
                  <a:lnTo>
                    <a:pt x="4864450" y="4351390"/>
                  </a:lnTo>
                  <a:lnTo>
                    <a:pt x="4895820" y="4351390"/>
                  </a:lnTo>
                </a:path>
                <a:path w="5096509" h="4392930">
                  <a:moveTo>
                    <a:pt x="4930227" y="4351390"/>
                  </a:moveTo>
                  <a:lnTo>
                    <a:pt x="4963621" y="4351390"/>
                  </a:lnTo>
                </a:path>
                <a:path w="5096509" h="4392930">
                  <a:moveTo>
                    <a:pt x="4997015" y="4351390"/>
                  </a:moveTo>
                  <a:lnTo>
                    <a:pt x="5030410" y="4351390"/>
                  </a:lnTo>
                </a:path>
                <a:path w="5096509" h="4392930">
                  <a:moveTo>
                    <a:pt x="5064816" y="4351390"/>
                  </a:moveTo>
                  <a:lnTo>
                    <a:pt x="5096187" y="4351390"/>
                  </a:lnTo>
                  <a:lnTo>
                    <a:pt x="5096187" y="4392880"/>
                  </a:lnTo>
                  <a:lnTo>
                    <a:pt x="5064816" y="4392880"/>
                  </a:lnTo>
                </a:path>
                <a:path w="5096509" h="4392930">
                  <a:moveTo>
                    <a:pt x="5030410" y="4392880"/>
                  </a:moveTo>
                  <a:lnTo>
                    <a:pt x="4997015" y="4392880"/>
                  </a:lnTo>
                </a:path>
                <a:path w="5096509" h="4392930">
                  <a:moveTo>
                    <a:pt x="4963621" y="4392880"/>
                  </a:moveTo>
                  <a:lnTo>
                    <a:pt x="4930227" y="4392880"/>
                  </a:lnTo>
                </a:path>
                <a:path w="5096509" h="4392930">
                  <a:moveTo>
                    <a:pt x="4895820" y="4392880"/>
                  </a:moveTo>
                  <a:lnTo>
                    <a:pt x="4864450" y="4392880"/>
                  </a:lnTo>
                </a:path>
                <a:path w="5096509" h="4392930">
                  <a:moveTo>
                    <a:pt x="4864450" y="4351390"/>
                  </a:moveTo>
                  <a:lnTo>
                    <a:pt x="4897844" y="4357462"/>
                  </a:lnTo>
                </a:path>
                <a:path w="5096509" h="4392930">
                  <a:moveTo>
                    <a:pt x="4930227" y="4363534"/>
                  </a:moveTo>
                  <a:lnTo>
                    <a:pt x="4963621" y="4369606"/>
                  </a:lnTo>
                </a:path>
                <a:path w="5096509" h="4392930">
                  <a:moveTo>
                    <a:pt x="4997015" y="4375677"/>
                  </a:moveTo>
                  <a:lnTo>
                    <a:pt x="5030410" y="4380737"/>
                  </a:lnTo>
                </a:path>
                <a:path w="5096509" h="4392930">
                  <a:moveTo>
                    <a:pt x="5062792" y="4386809"/>
                  </a:moveTo>
                  <a:lnTo>
                    <a:pt x="5096187" y="4392880"/>
                  </a:lnTo>
                </a:path>
                <a:path w="5096509" h="4392930">
                  <a:moveTo>
                    <a:pt x="4864450" y="4392880"/>
                  </a:moveTo>
                  <a:lnTo>
                    <a:pt x="4897844" y="4386809"/>
                  </a:lnTo>
                </a:path>
                <a:path w="5096509" h="4392930">
                  <a:moveTo>
                    <a:pt x="4930227" y="4380737"/>
                  </a:moveTo>
                  <a:lnTo>
                    <a:pt x="4963621" y="4375677"/>
                  </a:lnTo>
                </a:path>
                <a:path w="5096509" h="4392930">
                  <a:moveTo>
                    <a:pt x="4997015" y="4369606"/>
                  </a:moveTo>
                  <a:lnTo>
                    <a:pt x="5030410" y="4363534"/>
                  </a:lnTo>
                </a:path>
                <a:path w="5096509" h="4392930">
                  <a:moveTo>
                    <a:pt x="5062792" y="4357462"/>
                  </a:moveTo>
                  <a:lnTo>
                    <a:pt x="5096187" y="4351390"/>
                  </a:lnTo>
                </a:path>
                <a:path w="5096509" h="4392930">
                  <a:moveTo>
                    <a:pt x="4864450" y="3814044"/>
                  </a:moveTo>
                  <a:lnTo>
                    <a:pt x="4864450" y="3772554"/>
                  </a:lnTo>
                  <a:lnTo>
                    <a:pt x="4895820" y="3772554"/>
                  </a:lnTo>
                </a:path>
                <a:path w="5096509" h="4392930">
                  <a:moveTo>
                    <a:pt x="4930227" y="3772554"/>
                  </a:moveTo>
                  <a:lnTo>
                    <a:pt x="4963621" y="3772554"/>
                  </a:lnTo>
                </a:path>
                <a:path w="5096509" h="4392930">
                  <a:moveTo>
                    <a:pt x="4997015" y="3772554"/>
                  </a:moveTo>
                  <a:lnTo>
                    <a:pt x="5030410" y="3772554"/>
                  </a:lnTo>
                </a:path>
                <a:path w="5096509" h="4392930">
                  <a:moveTo>
                    <a:pt x="5064816" y="3772554"/>
                  </a:moveTo>
                  <a:lnTo>
                    <a:pt x="5096187" y="3772554"/>
                  </a:lnTo>
                  <a:lnTo>
                    <a:pt x="5096187" y="3814044"/>
                  </a:lnTo>
                  <a:lnTo>
                    <a:pt x="5064816" y="3814044"/>
                  </a:lnTo>
                </a:path>
                <a:path w="5096509" h="4392930">
                  <a:moveTo>
                    <a:pt x="5030410" y="3814044"/>
                  </a:moveTo>
                  <a:lnTo>
                    <a:pt x="4997015" y="3814044"/>
                  </a:lnTo>
                </a:path>
                <a:path w="5096509" h="4392930">
                  <a:moveTo>
                    <a:pt x="4963621" y="3814044"/>
                  </a:moveTo>
                  <a:lnTo>
                    <a:pt x="4930227" y="3814044"/>
                  </a:lnTo>
                </a:path>
                <a:path w="5096509" h="4392930">
                  <a:moveTo>
                    <a:pt x="4895820" y="3814044"/>
                  </a:moveTo>
                  <a:lnTo>
                    <a:pt x="4864450" y="3814044"/>
                  </a:lnTo>
                </a:path>
                <a:path w="5096509" h="4392930">
                  <a:moveTo>
                    <a:pt x="4864450" y="3772554"/>
                  </a:moveTo>
                  <a:lnTo>
                    <a:pt x="4897844" y="3778626"/>
                  </a:lnTo>
                </a:path>
                <a:path w="5096509" h="4392930">
                  <a:moveTo>
                    <a:pt x="4930227" y="3784698"/>
                  </a:moveTo>
                  <a:lnTo>
                    <a:pt x="4963621" y="3789757"/>
                  </a:lnTo>
                </a:path>
                <a:path w="5096509" h="4392930">
                  <a:moveTo>
                    <a:pt x="4997015" y="3795829"/>
                  </a:moveTo>
                  <a:lnTo>
                    <a:pt x="5030410" y="3801901"/>
                  </a:lnTo>
                </a:path>
                <a:path w="5096509" h="4392930">
                  <a:moveTo>
                    <a:pt x="5062792" y="3807973"/>
                  </a:moveTo>
                  <a:lnTo>
                    <a:pt x="5096187" y="3814044"/>
                  </a:lnTo>
                </a:path>
                <a:path w="5096509" h="4392930">
                  <a:moveTo>
                    <a:pt x="4864450" y="3814044"/>
                  </a:moveTo>
                  <a:lnTo>
                    <a:pt x="4897844" y="3807973"/>
                  </a:lnTo>
                </a:path>
                <a:path w="5096509" h="4392930">
                  <a:moveTo>
                    <a:pt x="4930227" y="3801901"/>
                  </a:moveTo>
                  <a:lnTo>
                    <a:pt x="4963621" y="3795829"/>
                  </a:lnTo>
                </a:path>
                <a:path w="5096509" h="4392930">
                  <a:moveTo>
                    <a:pt x="4997015" y="3789757"/>
                  </a:moveTo>
                  <a:lnTo>
                    <a:pt x="5030410" y="3784698"/>
                  </a:lnTo>
                </a:path>
                <a:path w="5096509" h="4392930">
                  <a:moveTo>
                    <a:pt x="5062792" y="3778626"/>
                  </a:moveTo>
                  <a:lnTo>
                    <a:pt x="5096187" y="3772554"/>
                  </a:lnTo>
                </a:path>
                <a:path w="5096509" h="4392930">
                  <a:moveTo>
                    <a:pt x="4864450" y="3234196"/>
                  </a:moveTo>
                  <a:lnTo>
                    <a:pt x="4864450" y="3193718"/>
                  </a:lnTo>
                  <a:lnTo>
                    <a:pt x="4895820" y="3193718"/>
                  </a:lnTo>
                </a:path>
                <a:path w="5096509" h="4392930">
                  <a:moveTo>
                    <a:pt x="4930227" y="3193718"/>
                  </a:moveTo>
                  <a:lnTo>
                    <a:pt x="4963621" y="3193718"/>
                  </a:lnTo>
                </a:path>
                <a:path w="5096509" h="4392930">
                  <a:moveTo>
                    <a:pt x="4997015" y="3193718"/>
                  </a:moveTo>
                  <a:lnTo>
                    <a:pt x="5030410" y="3193718"/>
                  </a:lnTo>
                </a:path>
                <a:path w="5096509" h="4392930">
                  <a:moveTo>
                    <a:pt x="5064816" y="3193718"/>
                  </a:moveTo>
                  <a:lnTo>
                    <a:pt x="5096187" y="3193718"/>
                  </a:lnTo>
                  <a:lnTo>
                    <a:pt x="5096187" y="3234196"/>
                  </a:lnTo>
                  <a:lnTo>
                    <a:pt x="5064816" y="3234196"/>
                  </a:lnTo>
                </a:path>
                <a:path w="5096509" h="4392930">
                  <a:moveTo>
                    <a:pt x="5030410" y="3234196"/>
                  </a:moveTo>
                  <a:lnTo>
                    <a:pt x="4997015" y="3234196"/>
                  </a:lnTo>
                </a:path>
                <a:path w="5096509" h="4392930">
                  <a:moveTo>
                    <a:pt x="4963621" y="3234196"/>
                  </a:moveTo>
                  <a:lnTo>
                    <a:pt x="4930227" y="3234196"/>
                  </a:lnTo>
                </a:path>
                <a:path w="5096509" h="4392930">
                  <a:moveTo>
                    <a:pt x="4895820" y="3234196"/>
                  </a:moveTo>
                  <a:lnTo>
                    <a:pt x="4864450" y="3234196"/>
                  </a:lnTo>
                </a:path>
                <a:path w="5096509" h="4392930">
                  <a:moveTo>
                    <a:pt x="4864450" y="3193718"/>
                  </a:moveTo>
                  <a:lnTo>
                    <a:pt x="4897844" y="3198778"/>
                  </a:lnTo>
                </a:path>
                <a:path w="5096509" h="4392930">
                  <a:moveTo>
                    <a:pt x="4930227" y="3204849"/>
                  </a:moveTo>
                  <a:lnTo>
                    <a:pt x="4963621" y="3210921"/>
                  </a:lnTo>
                </a:path>
                <a:path w="5096509" h="4392930">
                  <a:moveTo>
                    <a:pt x="4997015" y="3216993"/>
                  </a:moveTo>
                  <a:lnTo>
                    <a:pt x="5030410" y="3223065"/>
                  </a:lnTo>
                </a:path>
                <a:path w="5096509" h="4392930">
                  <a:moveTo>
                    <a:pt x="5062792" y="3229136"/>
                  </a:moveTo>
                  <a:lnTo>
                    <a:pt x="5096187" y="3234196"/>
                  </a:lnTo>
                </a:path>
                <a:path w="5096509" h="4392930">
                  <a:moveTo>
                    <a:pt x="4864450" y="3234196"/>
                  </a:moveTo>
                  <a:lnTo>
                    <a:pt x="4897844" y="3229136"/>
                  </a:lnTo>
                </a:path>
                <a:path w="5096509" h="4392930">
                  <a:moveTo>
                    <a:pt x="4930227" y="3223065"/>
                  </a:moveTo>
                  <a:lnTo>
                    <a:pt x="4963621" y="3216993"/>
                  </a:lnTo>
                </a:path>
                <a:path w="5096509" h="4392930">
                  <a:moveTo>
                    <a:pt x="4997015" y="3210921"/>
                  </a:moveTo>
                  <a:lnTo>
                    <a:pt x="5030410" y="3204849"/>
                  </a:lnTo>
                </a:path>
                <a:path w="5096509" h="4392930">
                  <a:moveTo>
                    <a:pt x="5062792" y="3198778"/>
                  </a:moveTo>
                  <a:lnTo>
                    <a:pt x="5096187" y="3193718"/>
                  </a:lnTo>
                </a:path>
                <a:path w="5096509" h="4392930">
                  <a:moveTo>
                    <a:pt x="4864450" y="2713041"/>
                  </a:moveTo>
                  <a:lnTo>
                    <a:pt x="4864450" y="2672563"/>
                  </a:lnTo>
                  <a:lnTo>
                    <a:pt x="4895820" y="2672563"/>
                  </a:lnTo>
                </a:path>
                <a:path w="5096509" h="4392930">
                  <a:moveTo>
                    <a:pt x="4930227" y="2672563"/>
                  </a:moveTo>
                  <a:lnTo>
                    <a:pt x="4963621" y="2672563"/>
                  </a:lnTo>
                </a:path>
                <a:path w="5096509" h="4392930">
                  <a:moveTo>
                    <a:pt x="4997015" y="2672563"/>
                  </a:moveTo>
                  <a:lnTo>
                    <a:pt x="5030410" y="2672563"/>
                  </a:lnTo>
                </a:path>
                <a:path w="5096509" h="4392930">
                  <a:moveTo>
                    <a:pt x="5064816" y="2672563"/>
                  </a:moveTo>
                  <a:lnTo>
                    <a:pt x="5096187" y="2672563"/>
                  </a:lnTo>
                  <a:lnTo>
                    <a:pt x="5096187" y="2713041"/>
                  </a:lnTo>
                  <a:lnTo>
                    <a:pt x="5064816" y="2713041"/>
                  </a:lnTo>
                </a:path>
                <a:path w="5096509" h="4392930">
                  <a:moveTo>
                    <a:pt x="5030410" y="2713041"/>
                  </a:moveTo>
                  <a:lnTo>
                    <a:pt x="4997015" y="2713041"/>
                  </a:lnTo>
                </a:path>
                <a:path w="5096509" h="4392930">
                  <a:moveTo>
                    <a:pt x="4963621" y="2713041"/>
                  </a:moveTo>
                  <a:lnTo>
                    <a:pt x="4930227" y="2713041"/>
                  </a:lnTo>
                </a:path>
                <a:path w="5096509" h="4392930">
                  <a:moveTo>
                    <a:pt x="4895820" y="2713041"/>
                  </a:moveTo>
                  <a:lnTo>
                    <a:pt x="4864450" y="2713041"/>
                  </a:lnTo>
                </a:path>
                <a:path w="5096509" h="4392930">
                  <a:moveTo>
                    <a:pt x="4864450" y="2672563"/>
                  </a:moveTo>
                  <a:lnTo>
                    <a:pt x="4897844" y="2677623"/>
                  </a:lnTo>
                </a:path>
                <a:path w="5096509" h="4392930">
                  <a:moveTo>
                    <a:pt x="4930227" y="2683695"/>
                  </a:moveTo>
                  <a:lnTo>
                    <a:pt x="4963621" y="2689766"/>
                  </a:lnTo>
                </a:path>
                <a:path w="5096509" h="4392930">
                  <a:moveTo>
                    <a:pt x="4997015" y="2695838"/>
                  </a:moveTo>
                  <a:lnTo>
                    <a:pt x="5030410" y="2701910"/>
                  </a:lnTo>
                </a:path>
                <a:path w="5096509" h="4392930">
                  <a:moveTo>
                    <a:pt x="5062792" y="2707981"/>
                  </a:moveTo>
                  <a:lnTo>
                    <a:pt x="5096187" y="2713041"/>
                  </a:lnTo>
                </a:path>
                <a:path w="5096509" h="4392930">
                  <a:moveTo>
                    <a:pt x="4864450" y="2713041"/>
                  </a:moveTo>
                  <a:lnTo>
                    <a:pt x="4897844" y="2707981"/>
                  </a:lnTo>
                </a:path>
                <a:path w="5096509" h="4392930">
                  <a:moveTo>
                    <a:pt x="4930227" y="2701910"/>
                  </a:moveTo>
                  <a:lnTo>
                    <a:pt x="4963621" y="2695838"/>
                  </a:lnTo>
                </a:path>
                <a:path w="5096509" h="4392930">
                  <a:moveTo>
                    <a:pt x="4997015" y="2689766"/>
                  </a:moveTo>
                  <a:lnTo>
                    <a:pt x="5030410" y="2683695"/>
                  </a:lnTo>
                </a:path>
                <a:path w="5096509" h="4392930">
                  <a:moveTo>
                    <a:pt x="5062792" y="2677623"/>
                  </a:moveTo>
                  <a:lnTo>
                    <a:pt x="5096187" y="2672563"/>
                  </a:lnTo>
                </a:path>
                <a:path w="5096509" h="4392930">
                  <a:moveTo>
                    <a:pt x="4864450" y="2217185"/>
                  </a:moveTo>
                  <a:lnTo>
                    <a:pt x="4864450" y="2175695"/>
                  </a:lnTo>
                  <a:lnTo>
                    <a:pt x="4895820" y="2175695"/>
                  </a:lnTo>
                </a:path>
                <a:path w="5096509" h="4392930">
                  <a:moveTo>
                    <a:pt x="4930227" y="2175695"/>
                  </a:moveTo>
                  <a:lnTo>
                    <a:pt x="4963621" y="2175695"/>
                  </a:lnTo>
                </a:path>
                <a:path w="5096509" h="4392930">
                  <a:moveTo>
                    <a:pt x="4997015" y="2175695"/>
                  </a:moveTo>
                  <a:lnTo>
                    <a:pt x="5030410" y="2175695"/>
                  </a:lnTo>
                </a:path>
                <a:path w="5096509" h="4392930">
                  <a:moveTo>
                    <a:pt x="5064816" y="2175695"/>
                  </a:moveTo>
                  <a:lnTo>
                    <a:pt x="5096187" y="2175695"/>
                  </a:lnTo>
                  <a:lnTo>
                    <a:pt x="5096187" y="2217185"/>
                  </a:lnTo>
                  <a:lnTo>
                    <a:pt x="5064816" y="2217185"/>
                  </a:lnTo>
                </a:path>
                <a:path w="5096509" h="4392930">
                  <a:moveTo>
                    <a:pt x="5030410" y="2217185"/>
                  </a:moveTo>
                  <a:lnTo>
                    <a:pt x="4997015" y="2217185"/>
                  </a:lnTo>
                </a:path>
                <a:path w="5096509" h="4392930">
                  <a:moveTo>
                    <a:pt x="4963621" y="2217185"/>
                  </a:moveTo>
                  <a:lnTo>
                    <a:pt x="4930227" y="2217185"/>
                  </a:lnTo>
                </a:path>
                <a:path w="5096509" h="4392930">
                  <a:moveTo>
                    <a:pt x="4895820" y="2217185"/>
                  </a:moveTo>
                  <a:lnTo>
                    <a:pt x="4864450" y="2217185"/>
                  </a:lnTo>
                </a:path>
                <a:path w="5096509" h="4392930">
                  <a:moveTo>
                    <a:pt x="4864450" y="2175695"/>
                  </a:moveTo>
                  <a:lnTo>
                    <a:pt x="4897844" y="2181767"/>
                  </a:lnTo>
                </a:path>
                <a:path w="5096509" h="4392930">
                  <a:moveTo>
                    <a:pt x="4930227" y="2187838"/>
                  </a:moveTo>
                  <a:lnTo>
                    <a:pt x="4963621" y="2193910"/>
                  </a:lnTo>
                </a:path>
                <a:path w="5096509" h="4392930">
                  <a:moveTo>
                    <a:pt x="4997015" y="2198970"/>
                  </a:moveTo>
                  <a:lnTo>
                    <a:pt x="5030410" y="2205042"/>
                  </a:lnTo>
                </a:path>
                <a:path w="5096509" h="4392930">
                  <a:moveTo>
                    <a:pt x="5062792" y="2211113"/>
                  </a:moveTo>
                  <a:lnTo>
                    <a:pt x="5096187" y="2217185"/>
                  </a:lnTo>
                </a:path>
                <a:path w="5096509" h="4392930">
                  <a:moveTo>
                    <a:pt x="4864450" y="2217185"/>
                  </a:moveTo>
                  <a:lnTo>
                    <a:pt x="4897844" y="2211113"/>
                  </a:lnTo>
                </a:path>
                <a:path w="5096509" h="4392930">
                  <a:moveTo>
                    <a:pt x="4930227" y="2205042"/>
                  </a:moveTo>
                  <a:lnTo>
                    <a:pt x="4963621" y="2198970"/>
                  </a:lnTo>
                </a:path>
                <a:path w="5096509" h="4392930">
                  <a:moveTo>
                    <a:pt x="4997015" y="2193910"/>
                  </a:moveTo>
                  <a:lnTo>
                    <a:pt x="5030410" y="2187838"/>
                  </a:lnTo>
                </a:path>
                <a:path w="5096509" h="4392930">
                  <a:moveTo>
                    <a:pt x="5062792" y="2181767"/>
                  </a:moveTo>
                  <a:lnTo>
                    <a:pt x="5096187" y="2175695"/>
                  </a:lnTo>
                </a:path>
                <a:path w="5096509" h="4392930">
                  <a:moveTo>
                    <a:pt x="4864450" y="1720317"/>
                  </a:moveTo>
                  <a:lnTo>
                    <a:pt x="4864450" y="1679839"/>
                  </a:lnTo>
                  <a:lnTo>
                    <a:pt x="4895820" y="1679839"/>
                  </a:lnTo>
                </a:path>
                <a:path w="5096509" h="4392930">
                  <a:moveTo>
                    <a:pt x="4930227" y="1679839"/>
                  </a:moveTo>
                  <a:lnTo>
                    <a:pt x="4963621" y="1679839"/>
                  </a:lnTo>
                </a:path>
                <a:path w="5096509" h="4392930">
                  <a:moveTo>
                    <a:pt x="4997015" y="1679839"/>
                  </a:moveTo>
                  <a:lnTo>
                    <a:pt x="5030410" y="1679839"/>
                  </a:lnTo>
                </a:path>
                <a:path w="5096509" h="4392930">
                  <a:moveTo>
                    <a:pt x="5064816" y="1679839"/>
                  </a:moveTo>
                  <a:lnTo>
                    <a:pt x="5096187" y="1679839"/>
                  </a:lnTo>
                  <a:lnTo>
                    <a:pt x="5096187" y="1720317"/>
                  </a:lnTo>
                  <a:lnTo>
                    <a:pt x="5064816" y="1720317"/>
                  </a:lnTo>
                </a:path>
                <a:path w="5096509" h="4392930">
                  <a:moveTo>
                    <a:pt x="5030410" y="1720317"/>
                  </a:moveTo>
                  <a:lnTo>
                    <a:pt x="4997015" y="1720317"/>
                  </a:lnTo>
                </a:path>
                <a:path w="5096509" h="4392930">
                  <a:moveTo>
                    <a:pt x="4963621" y="1720317"/>
                  </a:moveTo>
                  <a:lnTo>
                    <a:pt x="4930227" y="1720317"/>
                  </a:lnTo>
                </a:path>
                <a:path w="5096509" h="4392930">
                  <a:moveTo>
                    <a:pt x="4895820" y="1720317"/>
                  </a:moveTo>
                  <a:lnTo>
                    <a:pt x="4864450" y="1720317"/>
                  </a:lnTo>
                </a:path>
                <a:path w="5096509" h="4392930">
                  <a:moveTo>
                    <a:pt x="4864450" y="1679839"/>
                  </a:moveTo>
                  <a:lnTo>
                    <a:pt x="4897844" y="1684899"/>
                  </a:lnTo>
                </a:path>
                <a:path w="5096509" h="4392930">
                  <a:moveTo>
                    <a:pt x="4930227" y="1690970"/>
                  </a:moveTo>
                  <a:lnTo>
                    <a:pt x="4963621" y="1697042"/>
                  </a:lnTo>
                </a:path>
                <a:path w="5096509" h="4392930">
                  <a:moveTo>
                    <a:pt x="4997015" y="1703114"/>
                  </a:moveTo>
                  <a:lnTo>
                    <a:pt x="5030410" y="1709185"/>
                  </a:lnTo>
                </a:path>
                <a:path w="5096509" h="4392930">
                  <a:moveTo>
                    <a:pt x="5062792" y="1715257"/>
                  </a:moveTo>
                  <a:lnTo>
                    <a:pt x="5096187" y="1720317"/>
                  </a:lnTo>
                </a:path>
                <a:path w="5096509" h="4392930">
                  <a:moveTo>
                    <a:pt x="4864450" y="1720317"/>
                  </a:moveTo>
                  <a:lnTo>
                    <a:pt x="4897844" y="1715257"/>
                  </a:lnTo>
                </a:path>
                <a:path w="5096509" h="4392930">
                  <a:moveTo>
                    <a:pt x="4930227" y="1709185"/>
                  </a:moveTo>
                  <a:lnTo>
                    <a:pt x="4963621" y="1703114"/>
                  </a:lnTo>
                </a:path>
                <a:path w="5096509" h="4392930">
                  <a:moveTo>
                    <a:pt x="4997015" y="1697042"/>
                  </a:moveTo>
                  <a:lnTo>
                    <a:pt x="5030410" y="1690970"/>
                  </a:lnTo>
                </a:path>
                <a:path w="5096509" h="4392930">
                  <a:moveTo>
                    <a:pt x="5062792" y="1684899"/>
                  </a:moveTo>
                  <a:lnTo>
                    <a:pt x="5096187" y="1679839"/>
                  </a:lnTo>
                </a:path>
                <a:path w="5096509" h="4392930">
                  <a:moveTo>
                    <a:pt x="4864450" y="1199162"/>
                  </a:moveTo>
                  <a:lnTo>
                    <a:pt x="4864450" y="1158684"/>
                  </a:lnTo>
                  <a:lnTo>
                    <a:pt x="4895820" y="1158684"/>
                  </a:lnTo>
                </a:path>
                <a:path w="5096509" h="4392930">
                  <a:moveTo>
                    <a:pt x="4930227" y="1158684"/>
                  </a:moveTo>
                  <a:lnTo>
                    <a:pt x="4963621" y="1158684"/>
                  </a:lnTo>
                </a:path>
                <a:path w="5096509" h="4392930">
                  <a:moveTo>
                    <a:pt x="4997015" y="1158684"/>
                  </a:moveTo>
                  <a:lnTo>
                    <a:pt x="5030410" y="1158684"/>
                  </a:lnTo>
                </a:path>
                <a:path w="5096509" h="4392930">
                  <a:moveTo>
                    <a:pt x="5064816" y="1158684"/>
                  </a:moveTo>
                  <a:lnTo>
                    <a:pt x="5096187" y="1158684"/>
                  </a:lnTo>
                  <a:lnTo>
                    <a:pt x="5096187" y="1199162"/>
                  </a:lnTo>
                  <a:lnTo>
                    <a:pt x="5064816" y="1199162"/>
                  </a:lnTo>
                </a:path>
                <a:path w="5096509" h="4392930">
                  <a:moveTo>
                    <a:pt x="5030410" y="1199162"/>
                  </a:moveTo>
                  <a:lnTo>
                    <a:pt x="4997015" y="1199162"/>
                  </a:lnTo>
                </a:path>
                <a:path w="5096509" h="4392930">
                  <a:moveTo>
                    <a:pt x="4963621" y="1199162"/>
                  </a:moveTo>
                  <a:lnTo>
                    <a:pt x="4930227" y="1199162"/>
                  </a:lnTo>
                </a:path>
                <a:path w="5096509" h="4392930">
                  <a:moveTo>
                    <a:pt x="4895820" y="1199162"/>
                  </a:moveTo>
                  <a:lnTo>
                    <a:pt x="4864450" y="1199162"/>
                  </a:lnTo>
                </a:path>
                <a:path w="5096509" h="4392930">
                  <a:moveTo>
                    <a:pt x="4864450" y="1158684"/>
                  </a:moveTo>
                  <a:lnTo>
                    <a:pt x="4897844" y="1163744"/>
                  </a:lnTo>
                </a:path>
                <a:path w="5096509" h="4392930">
                  <a:moveTo>
                    <a:pt x="4930227" y="1169815"/>
                  </a:moveTo>
                  <a:lnTo>
                    <a:pt x="4963621" y="1175887"/>
                  </a:lnTo>
                </a:path>
                <a:path w="5096509" h="4392930">
                  <a:moveTo>
                    <a:pt x="4997015" y="1181959"/>
                  </a:moveTo>
                  <a:lnTo>
                    <a:pt x="5030410" y="1188030"/>
                  </a:lnTo>
                </a:path>
                <a:path w="5096509" h="4392930">
                  <a:moveTo>
                    <a:pt x="5062792" y="1194102"/>
                  </a:moveTo>
                  <a:lnTo>
                    <a:pt x="5096187" y="1199162"/>
                  </a:lnTo>
                </a:path>
                <a:path w="5096509" h="4392930">
                  <a:moveTo>
                    <a:pt x="4864450" y="1199162"/>
                  </a:moveTo>
                  <a:lnTo>
                    <a:pt x="4897844" y="1194102"/>
                  </a:lnTo>
                </a:path>
                <a:path w="5096509" h="4392930">
                  <a:moveTo>
                    <a:pt x="4930227" y="1188030"/>
                  </a:moveTo>
                  <a:lnTo>
                    <a:pt x="4963621" y="1181959"/>
                  </a:lnTo>
                </a:path>
                <a:path w="5096509" h="4392930">
                  <a:moveTo>
                    <a:pt x="4997015" y="1175887"/>
                  </a:moveTo>
                  <a:lnTo>
                    <a:pt x="5030410" y="1169815"/>
                  </a:lnTo>
                </a:path>
                <a:path w="5096509" h="4392930">
                  <a:moveTo>
                    <a:pt x="5062792" y="1163744"/>
                  </a:moveTo>
                  <a:lnTo>
                    <a:pt x="5096187" y="1158684"/>
                  </a:lnTo>
                </a:path>
                <a:path w="5096509" h="4392930">
                  <a:moveTo>
                    <a:pt x="4864450" y="620326"/>
                  </a:moveTo>
                  <a:lnTo>
                    <a:pt x="4864450" y="578836"/>
                  </a:lnTo>
                  <a:lnTo>
                    <a:pt x="4895820" y="578836"/>
                  </a:lnTo>
                </a:path>
                <a:path w="5096509" h="4392930">
                  <a:moveTo>
                    <a:pt x="4930227" y="578836"/>
                  </a:moveTo>
                  <a:lnTo>
                    <a:pt x="4963621" y="578836"/>
                  </a:lnTo>
                </a:path>
                <a:path w="5096509" h="4392930">
                  <a:moveTo>
                    <a:pt x="4997015" y="578836"/>
                  </a:moveTo>
                  <a:lnTo>
                    <a:pt x="5030410" y="578836"/>
                  </a:lnTo>
                </a:path>
                <a:path w="5096509" h="4392930">
                  <a:moveTo>
                    <a:pt x="5064816" y="578836"/>
                  </a:moveTo>
                  <a:lnTo>
                    <a:pt x="5096187" y="578836"/>
                  </a:lnTo>
                  <a:lnTo>
                    <a:pt x="5096187" y="620326"/>
                  </a:lnTo>
                  <a:lnTo>
                    <a:pt x="5064816" y="620326"/>
                  </a:lnTo>
                </a:path>
                <a:path w="5096509" h="4392930">
                  <a:moveTo>
                    <a:pt x="5030410" y="620326"/>
                  </a:moveTo>
                  <a:lnTo>
                    <a:pt x="4997015" y="620326"/>
                  </a:lnTo>
                </a:path>
                <a:path w="5096509" h="4392930">
                  <a:moveTo>
                    <a:pt x="4963621" y="620326"/>
                  </a:moveTo>
                  <a:lnTo>
                    <a:pt x="4930227" y="620326"/>
                  </a:lnTo>
                </a:path>
                <a:path w="5096509" h="4392930">
                  <a:moveTo>
                    <a:pt x="4895820" y="620326"/>
                  </a:moveTo>
                  <a:lnTo>
                    <a:pt x="4864450" y="620326"/>
                  </a:lnTo>
                </a:path>
                <a:path w="5096509" h="4392930">
                  <a:moveTo>
                    <a:pt x="4864450" y="578836"/>
                  </a:moveTo>
                  <a:lnTo>
                    <a:pt x="4897844" y="584907"/>
                  </a:lnTo>
                </a:path>
                <a:path w="5096509" h="4392930">
                  <a:moveTo>
                    <a:pt x="4930227" y="590979"/>
                  </a:moveTo>
                  <a:lnTo>
                    <a:pt x="4963621" y="597051"/>
                  </a:lnTo>
                </a:path>
                <a:path w="5096509" h="4392930">
                  <a:moveTo>
                    <a:pt x="4997015" y="603123"/>
                  </a:moveTo>
                  <a:lnTo>
                    <a:pt x="5030410" y="608182"/>
                  </a:lnTo>
                </a:path>
                <a:path w="5096509" h="4392930">
                  <a:moveTo>
                    <a:pt x="5062792" y="614254"/>
                  </a:moveTo>
                  <a:lnTo>
                    <a:pt x="5096187" y="620326"/>
                  </a:lnTo>
                </a:path>
                <a:path w="5096509" h="4392930">
                  <a:moveTo>
                    <a:pt x="4864450" y="620326"/>
                  </a:moveTo>
                  <a:lnTo>
                    <a:pt x="4897844" y="614254"/>
                  </a:lnTo>
                </a:path>
                <a:path w="5096509" h="4392930">
                  <a:moveTo>
                    <a:pt x="4930227" y="608182"/>
                  </a:moveTo>
                  <a:lnTo>
                    <a:pt x="4963621" y="603123"/>
                  </a:lnTo>
                </a:path>
                <a:path w="5096509" h="4392930">
                  <a:moveTo>
                    <a:pt x="4997015" y="597051"/>
                  </a:moveTo>
                  <a:lnTo>
                    <a:pt x="5030410" y="590979"/>
                  </a:lnTo>
                </a:path>
                <a:path w="5096509" h="4392930">
                  <a:moveTo>
                    <a:pt x="5062792" y="584907"/>
                  </a:moveTo>
                  <a:lnTo>
                    <a:pt x="5096187" y="578836"/>
                  </a:lnTo>
                </a:path>
                <a:path w="5096509" h="4392930">
                  <a:moveTo>
                    <a:pt x="4864450" y="41490"/>
                  </a:moveTo>
                  <a:lnTo>
                    <a:pt x="4864450" y="0"/>
                  </a:lnTo>
                  <a:lnTo>
                    <a:pt x="4895820" y="0"/>
                  </a:lnTo>
                </a:path>
                <a:path w="5096509" h="4392930">
                  <a:moveTo>
                    <a:pt x="4930227" y="0"/>
                  </a:moveTo>
                  <a:lnTo>
                    <a:pt x="4963621" y="0"/>
                  </a:lnTo>
                </a:path>
                <a:path w="5096509" h="4392930">
                  <a:moveTo>
                    <a:pt x="4997015" y="0"/>
                  </a:moveTo>
                  <a:lnTo>
                    <a:pt x="5030410" y="0"/>
                  </a:lnTo>
                </a:path>
                <a:path w="5096509" h="4392930">
                  <a:moveTo>
                    <a:pt x="5064816" y="0"/>
                  </a:moveTo>
                  <a:lnTo>
                    <a:pt x="5096187" y="0"/>
                  </a:lnTo>
                  <a:lnTo>
                    <a:pt x="5096187" y="41490"/>
                  </a:lnTo>
                  <a:lnTo>
                    <a:pt x="5064816" y="41490"/>
                  </a:lnTo>
                </a:path>
                <a:path w="5096509" h="4392930">
                  <a:moveTo>
                    <a:pt x="5030410" y="41490"/>
                  </a:moveTo>
                  <a:lnTo>
                    <a:pt x="4997015" y="41490"/>
                  </a:lnTo>
                </a:path>
                <a:path w="5096509" h="4392930">
                  <a:moveTo>
                    <a:pt x="4963621" y="41490"/>
                  </a:moveTo>
                  <a:lnTo>
                    <a:pt x="4930227" y="41490"/>
                  </a:lnTo>
                </a:path>
                <a:path w="5096509" h="4392930">
                  <a:moveTo>
                    <a:pt x="4895820" y="41490"/>
                  </a:moveTo>
                  <a:lnTo>
                    <a:pt x="4864450" y="41490"/>
                  </a:lnTo>
                </a:path>
                <a:path w="5096509" h="4392930">
                  <a:moveTo>
                    <a:pt x="4864450" y="0"/>
                  </a:moveTo>
                  <a:lnTo>
                    <a:pt x="4897844" y="6071"/>
                  </a:lnTo>
                </a:path>
                <a:path w="5096509" h="4392930">
                  <a:moveTo>
                    <a:pt x="4930227" y="12143"/>
                  </a:moveTo>
                  <a:lnTo>
                    <a:pt x="4963621" y="17203"/>
                  </a:lnTo>
                </a:path>
                <a:path w="5096509" h="4392930">
                  <a:moveTo>
                    <a:pt x="4997015" y="23274"/>
                  </a:moveTo>
                  <a:lnTo>
                    <a:pt x="5030410" y="29346"/>
                  </a:lnTo>
                </a:path>
                <a:path w="5096509" h="4392930">
                  <a:moveTo>
                    <a:pt x="5062792" y="35418"/>
                  </a:moveTo>
                  <a:lnTo>
                    <a:pt x="5096187" y="41490"/>
                  </a:lnTo>
                </a:path>
                <a:path w="5096509" h="4392930">
                  <a:moveTo>
                    <a:pt x="4864450" y="41490"/>
                  </a:moveTo>
                  <a:lnTo>
                    <a:pt x="4897844" y="35418"/>
                  </a:lnTo>
                </a:path>
                <a:path w="5096509" h="4392930">
                  <a:moveTo>
                    <a:pt x="4930227" y="29346"/>
                  </a:moveTo>
                  <a:lnTo>
                    <a:pt x="4963621" y="23274"/>
                  </a:lnTo>
                </a:path>
                <a:path w="5096509" h="4392930">
                  <a:moveTo>
                    <a:pt x="4997015" y="17203"/>
                  </a:moveTo>
                  <a:lnTo>
                    <a:pt x="5030410" y="12143"/>
                  </a:lnTo>
                </a:path>
                <a:path w="5096509" h="4392930">
                  <a:moveTo>
                    <a:pt x="5062792" y="6071"/>
                  </a:moveTo>
                  <a:lnTo>
                    <a:pt x="5096187" y="0"/>
                  </a:lnTo>
                </a:path>
                <a:path w="5096509" h="4392930">
                  <a:moveTo>
                    <a:pt x="790334" y="4157096"/>
                  </a:moveTo>
                  <a:lnTo>
                    <a:pt x="831824" y="4157096"/>
                  </a:lnTo>
                  <a:lnTo>
                    <a:pt x="831824" y="4188466"/>
                  </a:lnTo>
                </a:path>
                <a:path w="5096509" h="4392930">
                  <a:moveTo>
                    <a:pt x="831824" y="4222873"/>
                  </a:moveTo>
                  <a:lnTo>
                    <a:pt x="831824" y="4256267"/>
                  </a:lnTo>
                </a:path>
                <a:path w="5096509" h="4392930">
                  <a:moveTo>
                    <a:pt x="831824" y="4289661"/>
                  </a:moveTo>
                  <a:lnTo>
                    <a:pt x="831824" y="4323056"/>
                  </a:lnTo>
                </a:path>
                <a:path w="5096509" h="4392930">
                  <a:moveTo>
                    <a:pt x="831824" y="4357462"/>
                  </a:moveTo>
                  <a:lnTo>
                    <a:pt x="831824" y="4388833"/>
                  </a:lnTo>
                  <a:lnTo>
                    <a:pt x="790334" y="4388833"/>
                  </a:lnTo>
                  <a:lnTo>
                    <a:pt x="790334" y="4357462"/>
                  </a:lnTo>
                </a:path>
                <a:path w="5096509" h="4392930">
                  <a:moveTo>
                    <a:pt x="790334" y="4323056"/>
                  </a:moveTo>
                  <a:lnTo>
                    <a:pt x="790334" y="4289661"/>
                  </a:lnTo>
                </a:path>
                <a:path w="5096509" h="4392930">
                  <a:moveTo>
                    <a:pt x="790334" y="4256267"/>
                  </a:moveTo>
                  <a:lnTo>
                    <a:pt x="790334" y="4222873"/>
                  </a:lnTo>
                </a:path>
                <a:path w="5096509" h="4392930">
                  <a:moveTo>
                    <a:pt x="790334" y="4188466"/>
                  </a:moveTo>
                  <a:lnTo>
                    <a:pt x="790334" y="4157096"/>
                  </a:lnTo>
                </a:path>
                <a:path w="5096509" h="4392930">
                  <a:moveTo>
                    <a:pt x="831824" y="4157096"/>
                  </a:moveTo>
                  <a:lnTo>
                    <a:pt x="825752" y="4190490"/>
                  </a:lnTo>
                </a:path>
                <a:path w="5096509" h="4392930">
                  <a:moveTo>
                    <a:pt x="819680" y="4222873"/>
                  </a:moveTo>
                  <a:lnTo>
                    <a:pt x="813608" y="4256267"/>
                  </a:lnTo>
                </a:path>
                <a:path w="5096509" h="4392930">
                  <a:moveTo>
                    <a:pt x="807537" y="4289661"/>
                  </a:moveTo>
                  <a:lnTo>
                    <a:pt x="801465" y="4323056"/>
                  </a:lnTo>
                </a:path>
                <a:path w="5096509" h="4392930">
                  <a:moveTo>
                    <a:pt x="796405" y="4355438"/>
                  </a:moveTo>
                  <a:lnTo>
                    <a:pt x="790334" y="4388833"/>
                  </a:lnTo>
                </a:path>
                <a:path w="5096509" h="4392930">
                  <a:moveTo>
                    <a:pt x="790334" y="4157096"/>
                  </a:moveTo>
                  <a:lnTo>
                    <a:pt x="796405" y="4190490"/>
                  </a:lnTo>
                </a:path>
                <a:path w="5096509" h="4392930">
                  <a:moveTo>
                    <a:pt x="801465" y="4222873"/>
                  </a:moveTo>
                  <a:lnTo>
                    <a:pt x="807537" y="4256267"/>
                  </a:lnTo>
                </a:path>
                <a:path w="5096509" h="4392930">
                  <a:moveTo>
                    <a:pt x="813608" y="4289661"/>
                  </a:moveTo>
                  <a:lnTo>
                    <a:pt x="819680" y="4323056"/>
                  </a:lnTo>
                </a:path>
                <a:path w="5096509" h="4392930">
                  <a:moveTo>
                    <a:pt x="825752" y="4355438"/>
                  </a:moveTo>
                  <a:lnTo>
                    <a:pt x="831824" y="4388833"/>
                  </a:lnTo>
                </a:path>
                <a:path w="5096509" h="4392930">
                  <a:moveTo>
                    <a:pt x="1369170" y="4157096"/>
                  </a:moveTo>
                  <a:lnTo>
                    <a:pt x="1410660" y="4157096"/>
                  </a:lnTo>
                  <a:lnTo>
                    <a:pt x="1410660" y="4188466"/>
                  </a:lnTo>
                </a:path>
                <a:path w="5096509" h="4392930">
                  <a:moveTo>
                    <a:pt x="1410660" y="4222873"/>
                  </a:moveTo>
                  <a:lnTo>
                    <a:pt x="1410660" y="4256267"/>
                  </a:lnTo>
                </a:path>
                <a:path w="5096509" h="4392930">
                  <a:moveTo>
                    <a:pt x="1410660" y="4289661"/>
                  </a:moveTo>
                  <a:lnTo>
                    <a:pt x="1410660" y="4323056"/>
                  </a:lnTo>
                </a:path>
                <a:path w="5096509" h="4392930">
                  <a:moveTo>
                    <a:pt x="1410660" y="4357462"/>
                  </a:moveTo>
                  <a:lnTo>
                    <a:pt x="1410660" y="4388833"/>
                  </a:lnTo>
                  <a:lnTo>
                    <a:pt x="1369170" y="4388833"/>
                  </a:lnTo>
                  <a:lnTo>
                    <a:pt x="1369170" y="4357462"/>
                  </a:lnTo>
                </a:path>
                <a:path w="5096509" h="4392930">
                  <a:moveTo>
                    <a:pt x="1369170" y="4323056"/>
                  </a:moveTo>
                  <a:lnTo>
                    <a:pt x="1369170" y="4289661"/>
                  </a:lnTo>
                </a:path>
                <a:path w="5096509" h="4392930">
                  <a:moveTo>
                    <a:pt x="1369170" y="4256267"/>
                  </a:moveTo>
                  <a:lnTo>
                    <a:pt x="1369170" y="4222873"/>
                  </a:lnTo>
                </a:path>
                <a:path w="5096509" h="4392930">
                  <a:moveTo>
                    <a:pt x="1369170" y="4188466"/>
                  </a:moveTo>
                  <a:lnTo>
                    <a:pt x="1369170" y="4157096"/>
                  </a:lnTo>
                </a:path>
                <a:path w="5096509" h="4392930">
                  <a:moveTo>
                    <a:pt x="1410660" y="4157096"/>
                  </a:moveTo>
                  <a:lnTo>
                    <a:pt x="1404588" y="4190490"/>
                  </a:lnTo>
                </a:path>
                <a:path w="5096509" h="4392930">
                  <a:moveTo>
                    <a:pt x="1398516" y="4222873"/>
                  </a:moveTo>
                  <a:lnTo>
                    <a:pt x="1392445" y="4256267"/>
                  </a:lnTo>
                </a:path>
                <a:path w="5096509" h="4392930">
                  <a:moveTo>
                    <a:pt x="1387385" y="4289661"/>
                  </a:moveTo>
                  <a:lnTo>
                    <a:pt x="1381313" y="4323056"/>
                  </a:lnTo>
                </a:path>
                <a:path w="5096509" h="4392930">
                  <a:moveTo>
                    <a:pt x="1375241" y="4355438"/>
                  </a:moveTo>
                  <a:lnTo>
                    <a:pt x="1369170" y="4388833"/>
                  </a:lnTo>
                </a:path>
                <a:path w="5096509" h="4392930">
                  <a:moveTo>
                    <a:pt x="1369170" y="4157096"/>
                  </a:moveTo>
                  <a:lnTo>
                    <a:pt x="1375241" y="4190490"/>
                  </a:lnTo>
                </a:path>
                <a:path w="5096509" h="4392930">
                  <a:moveTo>
                    <a:pt x="1381313" y="4222873"/>
                  </a:moveTo>
                  <a:lnTo>
                    <a:pt x="1387385" y="4256267"/>
                  </a:lnTo>
                </a:path>
                <a:path w="5096509" h="4392930">
                  <a:moveTo>
                    <a:pt x="1392445" y="4289661"/>
                  </a:moveTo>
                  <a:lnTo>
                    <a:pt x="1398516" y="4323056"/>
                  </a:lnTo>
                </a:path>
                <a:path w="5096509" h="4392930">
                  <a:moveTo>
                    <a:pt x="1404588" y="4355438"/>
                  </a:moveTo>
                  <a:lnTo>
                    <a:pt x="1410660" y="4388833"/>
                  </a:lnTo>
                </a:path>
                <a:path w="5096509" h="4392930">
                  <a:moveTo>
                    <a:pt x="1948006" y="4157096"/>
                  </a:moveTo>
                  <a:lnTo>
                    <a:pt x="1989496" y="4157096"/>
                  </a:lnTo>
                  <a:lnTo>
                    <a:pt x="1989496" y="4188466"/>
                  </a:lnTo>
                </a:path>
                <a:path w="5096509" h="4392930">
                  <a:moveTo>
                    <a:pt x="1989496" y="4222873"/>
                  </a:moveTo>
                  <a:lnTo>
                    <a:pt x="1989496" y="4256267"/>
                  </a:lnTo>
                </a:path>
                <a:path w="5096509" h="4392930">
                  <a:moveTo>
                    <a:pt x="1989496" y="4289661"/>
                  </a:moveTo>
                  <a:lnTo>
                    <a:pt x="1989496" y="4323056"/>
                  </a:lnTo>
                </a:path>
                <a:path w="5096509" h="4392930">
                  <a:moveTo>
                    <a:pt x="1989496" y="4357462"/>
                  </a:moveTo>
                  <a:lnTo>
                    <a:pt x="1989496" y="4388833"/>
                  </a:lnTo>
                  <a:lnTo>
                    <a:pt x="1948006" y="4388833"/>
                  </a:lnTo>
                  <a:lnTo>
                    <a:pt x="1948006" y="4357462"/>
                  </a:lnTo>
                </a:path>
                <a:path w="5096509" h="4392930">
                  <a:moveTo>
                    <a:pt x="1948006" y="4323056"/>
                  </a:moveTo>
                  <a:lnTo>
                    <a:pt x="1948006" y="4289661"/>
                  </a:lnTo>
                </a:path>
                <a:path w="5096509" h="4392930">
                  <a:moveTo>
                    <a:pt x="1948006" y="4256267"/>
                  </a:moveTo>
                  <a:lnTo>
                    <a:pt x="1948006" y="4222873"/>
                  </a:lnTo>
                </a:path>
                <a:path w="5096509" h="4392930">
                  <a:moveTo>
                    <a:pt x="1948006" y="4188466"/>
                  </a:moveTo>
                  <a:lnTo>
                    <a:pt x="1948006" y="4157096"/>
                  </a:lnTo>
                </a:path>
                <a:path w="5096509" h="4392930">
                  <a:moveTo>
                    <a:pt x="1989496" y="4157096"/>
                  </a:moveTo>
                  <a:lnTo>
                    <a:pt x="1983424" y="4190490"/>
                  </a:lnTo>
                </a:path>
                <a:path w="5096509" h="4392930">
                  <a:moveTo>
                    <a:pt x="1978364" y="4222873"/>
                  </a:moveTo>
                  <a:lnTo>
                    <a:pt x="1972293" y="4256267"/>
                  </a:lnTo>
                </a:path>
                <a:path w="5096509" h="4392930">
                  <a:moveTo>
                    <a:pt x="1966221" y="4289661"/>
                  </a:moveTo>
                  <a:lnTo>
                    <a:pt x="1960149" y="4323056"/>
                  </a:lnTo>
                </a:path>
                <a:path w="5096509" h="4392930">
                  <a:moveTo>
                    <a:pt x="1954078" y="4355438"/>
                  </a:moveTo>
                  <a:lnTo>
                    <a:pt x="1948006" y="4388833"/>
                  </a:lnTo>
                </a:path>
                <a:path w="5096509" h="4392930">
                  <a:moveTo>
                    <a:pt x="1948006" y="4157096"/>
                  </a:moveTo>
                  <a:lnTo>
                    <a:pt x="1954078" y="4190490"/>
                  </a:lnTo>
                </a:path>
                <a:path w="5096509" h="4392930">
                  <a:moveTo>
                    <a:pt x="1960149" y="4222873"/>
                  </a:moveTo>
                  <a:lnTo>
                    <a:pt x="1966221" y="4256267"/>
                  </a:lnTo>
                </a:path>
                <a:path w="5096509" h="4392930">
                  <a:moveTo>
                    <a:pt x="1972293" y="4289661"/>
                  </a:moveTo>
                  <a:lnTo>
                    <a:pt x="1978364" y="4323056"/>
                  </a:lnTo>
                </a:path>
                <a:path w="5096509" h="4392930">
                  <a:moveTo>
                    <a:pt x="1983424" y="4355438"/>
                  </a:moveTo>
                  <a:lnTo>
                    <a:pt x="1989496" y="4388833"/>
                  </a:lnTo>
                </a:path>
                <a:path w="5096509" h="4392930">
                  <a:moveTo>
                    <a:pt x="2527854" y="4157096"/>
                  </a:moveTo>
                  <a:lnTo>
                    <a:pt x="2568332" y="4157096"/>
                  </a:lnTo>
                  <a:lnTo>
                    <a:pt x="2568332" y="4188466"/>
                  </a:lnTo>
                </a:path>
                <a:path w="5096509" h="4392930">
                  <a:moveTo>
                    <a:pt x="2568332" y="4222873"/>
                  </a:moveTo>
                  <a:lnTo>
                    <a:pt x="2568332" y="4256267"/>
                  </a:lnTo>
                </a:path>
                <a:path w="5096509" h="4392930">
                  <a:moveTo>
                    <a:pt x="2568332" y="4289661"/>
                  </a:moveTo>
                  <a:lnTo>
                    <a:pt x="2568332" y="4323056"/>
                  </a:lnTo>
                </a:path>
                <a:path w="5096509" h="4392930">
                  <a:moveTo>
                    <a:pt x="2568332" y="4357462"/>
                  </a:moveTo>
                  <a:lnTo>
                    <a:pt x="2568332" y="4388833"/>
                  </a:lnTo>
                  <a:lnTo>
                    <a:pt x="2527854" y="4388833"/>
                  </a:lnTo>
                  <a:lnTo>
                    <a:pt x="2527854" y="4357462"/>
                  </a:lnTo>
                </a:path>
                <a:path w="5096509" h="4392930">
                  <a:moveTo>
                    <a:pt x="2527854" y="4323056"/>
                  </a:moveTo>
                  <a:lnTo>
                    <a:pt x="2527854" y="4289661"/>
                  </a:lnTo>
                </a:path>
                <a:path w="5096509" h="4392930">
                  <a:moveTo>
                    <a:pt x="2527854" y="4256267"/>
                  </a:moveTo>
                  <a:lnTo>
                    <a:pt x="2527854" y="4222873"/>
                  </a:lnTo>
                </a:path>
                <a:path w="5096509" h="4392930">
                  <a:moveTo>
                    <a:pt x="2527854" y="4188466"/>
                  </a:moveTo>
                  <a:lnTo>
                    <a:pt x="2527854" y="4157096"/>
                  </a:lnTo>
                </a:path>
                <a:path w="5096509" h="4392930">
                  <a:moveTo>
                    <a:pt x="2568332" y="4157096"/>
                  </a:moveTo>
                  <a:lnTo>
                    <a:pt x="2563272" y="4190490"/>
                  </a:lnTo>
                </a:path>
                <a:path w="5096509" h="4392930">
                  <a:moveTo>
                    <a:pt x="2557201" y="4222873"/>
                  </a:moveTo>
                  <a:lnTo>
                    <a:pt x="2551129" y="4256267"/>
                  </a:lnTo>
                </a:path>
                <a:path w="5096509" h="4392930">
                  <a:moveTo>
                    <a:pt x="2545057" y="4289661"/>
                  </a:moveTo>
                  <a:lnTo>
                    <a:pt x="2538985" y="4323056"/>
                  </a:lnTo>
                </a:path>
                <a:path w="5096509" h="4392930">
                  <a:moveTo>
                    <a:pt x="2532914" y="4355438"/>
                  </a:moveTo>
                  <a:lnTo>
                    <a:pt x="2527854" y="4388833"/>
                  </a:lnTo>
                </a:path>
                <a:path w="5096509" h="4392930">
                  <a:moveTo>
                    <a:pt x="2527854" y="4157096"/>
                  </a:moveTo>
                  <a:lnTo>
                    <a:pt x="2532914" y="4190490"/>
                  </a:lnTo>
                </a:path>
                <a:path w="5096509" h="4392930">
                  <a:moveTo>
                    <a:pt x="2538985" y="4222873"/>
                  </a:moveTo>
                  <a:lnTo>
                    <a:pt x="2545057" y="4256267"/>
                  </a:lnTo>
                </a:path>
                <a:path w="5096509" h="4392930">
                  <a:moveTo>
                    <a:pt x="2551129" y="4289661"/>
                  </a:moveTo>
                  <a:lnTo>
                    <a:pt x="2557201" y="4323056"/>
                  </a:lnTo>
                </a:path>
                <a:path w="5096509" h="4392930">
                  <a:moveTo>
                    <a:pt x="2563272" y="4355438"/>
                  </a:moveTo>
                  <a:lnTo>
                    <a:pt x="2568332" y="4388833"/>
                  </a:lnTo>
                </a:path>
                <a:path w="5096509" h="4392930">
                  <a:moveTo>
                    <a:pt x="3106690" y="4157096"/>
                  </a:moveTo>
                  <a:lnTo>
                    <a:pt x="3148180" y="4157096"/>
                  </a:lnTo>
                  <a:lnTo>
                    <a:pt x="3148180" y="4188466"/>
                  </a:lnTo>
                </a:path>
                <a:path w="5096509" h="4392930">
                  <a:moveTo>
                    <a:pt x="3148180" y="4222873"/>
                  </a:moveTo>
                  <a:lnTo>
                    <a:pt x="3148180" y="4256267"/>
                  </a:lnTo>
                </a:path>
                <a:path w="5096509" h="4392930">
                  <a:moveTo>
                    <a:pt x="3148180" y="4289661"/>
                  </a:moveTo>
                  <a:lnTo>
                    <a:pt x="3148180" y="4323056"/>
                  </a:lnTo>
                </a:path>
                <a:path w="5096509" h="4392930">
                  <a:moveTo>
                    <a:pt x="3148180" y="4357462"/>
                  </a:moveTo>
                  <a:lnTo>
                    <a:pt x="3148180" y="4388833"/>
                  </a:lnTo>
                  <a:lnTo>
                    <a:pt x="3106690" y="4388833"/>
                  </a:lnTo>
                  <a:lnTo>
                    <a:pt x="3106690" y="4357462"/>
                  </a:lnTo>
                </a:path>
                <a:path w="5096509" h="4392930">
                  <a:moveTo>
                    <a:pt x="3106690" y="4323056"/>
                  </a:moveTo>
                  <a:lnTo>
                    <a:pt x="3106690" y="4289661"/>
                  </a:lnTo>
                </a:path>
                <a:path w="5096509" h="4392930">
                  <a:moveTo>
                    <a:pt x="3106690" y="4256267"/>
                  </a:moveTo>
                  <a:lnTo>
                    <a:pt x="3106690" y="4222873"/>
                  </a:lnTo>
                </a:path>
                <a:path w="5096509" h="4392930">
                  <a:moveTo>
                    <a:pt x="3106690" y="4188466"/>
                  </a:moveTo>
                  <a:lnTo>
                    <a:pt x="3106690" y="4157096"/>
                  </a:lnTo>
                </a:path>
                <a:path w="5096509" h="4392930">
                  <a:moveTo>
                    <a:pt x="3148180" y="4157096"/>
                  </a:moveTo>
                  <a:lnTo>
                    <a:pt x="3142109" y="4190490"/>
                  </a:lnTo>
                </a:path>
                <a:path w="5096509" h="4392930">
                  <a:moveTo>
                    <a:pt x="3136037" y="4222873"/>
                  </a:moveTo>
                  <a:lnTo>
                    <a:pt x="3129965" y="4256267"/>
                  </a:lnTo>
                </a:path>
                <a:path w="5096509" h="4392930">
                  <a:moveTo>
                    <a:pt x="3123893" y="4289661"/>
                  </a:moveTo>
                  <a:lnTo>
                    <a:pt x="3117822" y="4323056"/>
                  </a:lnTo>
                </a:path>
                <a:path w="5096509" h="4392930">
                  <a:moveTo>
                    <a:pt x="3112762" y="4355438"/>
                  </a:moveTo>
                  <a:lnTo>
                    <a:pt x="3106690" y="4388833"/>
                  </a:lnTo>
                </a:path>
                <a:path w="5096509" h="4392930">
                  <a:moveTo>
                    <a:pt x="3106690" y="4157096"/>
                  </a:moveTo>
                  <a:lnTo>
                    <a:pt x="3112762" y="4190490"/>
                  </a:lnTo>
                </a:path>
                <a:path w="5096509" h="4392930">
                  <a:moveTo>
                    <a:pt x="3117822" y="4222873"/>
                  </a:moveTo>
                  <a:lnTo>
                    <a:pt x="3123893" y="4256267"/>
                  </a:lnTo>
                </a:path>
                <a:path w="5096509" h="4392930">
                  <a:moveTo>
                    <a:pt x="3129965" y="4289661"/>
                  </a:moveTo>
                  <a:lnTo>
                    <a:pt x="3136037" y="4323056"/>
                  </a:lnTo>
                </a:path>
                <a:path w="5096509" h="4392930">
                  <a:moveTo>
                    <a:pt x="3142109" y="4355438"/>
                  </a:moveTo>
                  <a:lnTo>
                    <a:pt x="3148180" y="4388833"/>
                  </a:lnTo>
                </a:path>
                <a:path w="5096509" h="4392930">
                  <a:moveTo>
                    <a:pt x="3685526" y="4157096"/>
                  </a:moveTo>
                  <a:lnTo>
                    <a:pt x="3727016" y="4157096"/>
                  </a:lnTo>
                  <a:lnTo>
                    <a:pt x="3727016" y="4188466"/>
                  </a:lnTo>
                </a:path>
                <a:path w="5096509" h="4392930">
                  <a:moveTo>
                    <a:pt x="3727016" y="4222873"/>
                  </a:moveTo>
                  <a:lnTo>
                    <a:pt x="3727016" y="4256267"/>
                  </a:lnTo>
                </a:path>
                <a:path w="5096509" h="4392930">
                  <a:moveTo>
                    <a:pt x="3727016" y="4289661"/>
                  </a:moveTo>
                  <a:lnTo>
                    <a:pt x="3727016" y="4323056"/>
                  </a:lnTo>
                </a:path>
                <a:path w="5096509" h="4392930">
                  <a:moveTo>
                    <a:pt x="3727016" y="4357462"/>
                  </a:moveTo>
                  <a:lnTo>
                    <a:pt x="3727016" y="4388833"/>
                  </a:lnTo>
                  <a:lnTo>
                    <a:pt x="3685526" y="4388833"/>
                  </a:lnTo>
                  <a:lnTo>
                    <a:pt x="3685526" y="4357462"/>
                  </a:lnTo>
                </a:path>
                <a:path w="5096509" h="4392930">
                  <a:moveTo>
                    <a:pt x="3685526" y="4323056"/>
                  </a:moveTo>
                  <a:lnTo>
                    <a:pt x="3685526" y="4289661"/>
                  </a:lnTo>
                </a:path>
                <a:path w="5096509" h="4392930">
                  <a:moveTo>
                    <a:pt x="3685526" y="4256267"/>
                  </a:moveTo>
                  <a:lnTo>
                    <a:pt x="3685526" y="4222873"/>
                  </a:lnTo>
                </a:path>
                <a:path w="5096509" h="4392930">
                  <a:moveTo>
                    <a:pt x="3685526" y="4188466"/>
                  </a:moveTo>
                  <a:lnTo>
                    <a:pt x="3685526" y="4157096"/>
                  </a:lnTo>
                </a:path>
                <a:path w="5096509" h="4392930">
                  <a:moveTo>
                    <a:pt x="3727016" y="4157096"/>
                  </a:moveTo>
                  <a:lnTo>
                    <a:pt x="3720945" y="4190490"/>
                  </a:lnTo>
                </a:path>
                <a:path w="5096509" h="4392930">
                  <a:moveTo>
                    <a:pt x="3714873" y="4222873"/>
                  </a:moveTo>
                  <a:lnTo>
                    <a:pt x="3708801" y="4256267"/>
                  </a:lnTo>
                </a:path>
                <a:path w="5096509" h="4392930">
                  <a:moveTo>
                    <a:pt x="3703742" y="4289661"/>
                  </a:moveTo>
                  <a:lnTo>
                    <a:pt x="3697670" y="4323056"/>
                  </a:lnTo>
                </a:path>
                <a:path w="5096509" h="4392930">
                  <a:moveTo>
                    <a:pt x="3691598" y="4355438"/>
                  </a:moveTo>
                  <a:lnTo>
                    <a:pt x="3685526" y="4388833"/>
                  </a:lnTo>
                </a:path>
                <a:path w="5096509" h="4392930">
                  <a:moveTo>
                    <a:pt x="3685526" y="4157096"/>
                  </a:moveTo>
                  <a:lnTo>
                    <a:pt x="3691598" y="4190490"/>
                  </a:lnTo>
                </a:path>
                <a:path w="5096509" h="4392930">
                  <a:moveTo>
                    <a:pt x="3697670" y="4222873"/>
                  </a:moveTo>
                  <a:lnTo>
                    <a:pt x="3703742" y="4256267"/>
                  </a:lnTo>
                </a:path>
                <a:path w="5096509" h="4392930">
                  <a:moveTo>
                    <a:pt x="3708801" y="4289661"/>
                  </a:moveTo>
                  <a:lnTo>
                    <a:pt x="3714873" y="4323056"/>
                  </a:lnTo>
                </a:path>
                <a:path w="5096509" h="4392930">
                  <a:moveTo>
                    <a:pt x="3720945" y="4355438"/>
                  </a:moveTo>
                  <a:lnTo>
                    <a:pt x="3727016" y="4388833"/>
                  </a:lnTo>
                </a:path>
                <a:path w="5096509" h="4392930">
                  <a:moveTo>
                    <a:pt x="4264363" y="4157096"/>
                  </a:moveTo>
                  <a:lnTo>
                    <a:pt x="4305853" y="4157096"/>
                  </a:lnTo>
                  <a:lnTo>
                    <a:pt x="4305853" y="4188466"/>
                  </a:lnTo>
                </a:path>
                <a:path w="5096509" h="4392930">
                  <a:moveTo>
                    <a:pt x="4305853" y="4222873"/>
                  </a:moveTo>
                  <a:lnTo>
                    <a:pt x="4305853" y="4256267"/>
                  </a:lnTo>
                </a:path>
                <a:path w="5096509" h="4392930">
                  <a:moveTo>
                    <a:pt x="4305853" y="4289661"/>
                  </a:moveTo>
                  <a:lnTo>
                    <a:pt x="4305853" y="4323056"/>
                  </a:lnTo>
                </a:path>
                <a:path w="5096509" h="4392930">
                  <a:moveTo>
                    <a:pt x="4305853" y="4357462"/>
                  </a:moveTo>
                  <a:lnTo>
                    <a:pt x="4305853" y="4388833"/>
                  </a:lnTo>
                  <a:lnTo>
                    <a:pt x="4264363" y="4388833"/>
                  </a:lnTo>
                  <a:lnTo>
                    <a:pt x="4264363" y="4357462"/>
                  </a:lnTo>
                </a:path>
                <a:path w="5096509" h="4392930">
                  <a:moveTo>
                    <a:pt x="4264363" y="4323056"/>
                  </a:moveTo>
                  <a:lnTo>
                    <a:pt x="4264363" y="4289661"/>
                  </a:lnTo>
                </a:path>
                <a:path w="5096509" h="4392930">
                  <a:moveTo>
                    <a:pt x="4264363" y="4256267"/>
                  </a:moveTo>
                  <a:lnTo>
                    <a:pt x="4264363" y="4222873"/>
                  </a:lnTo>
                </a:path>
                <a:path w="5096509" h="4392930">
                  <a:moveTo>
                    <a:pt x="4264363" y="4188466"/>
                  </a:moveTo>
                  <a:lnTo>
                    <a:pt x="4264363" y="4157096"/>
                  </a:lnTo>
                </a:path>
                <a:path w="5096509" h="4392930">
                  <a:moveTo>
                    <a:pt x="4305853" y="4157096"/>
                  </a:moveTo>
                  <a:lnTo>
                    <a:pt x="4299781" y="4190490"/>
                  </a:lnTo>
                </a:path>
                <a:path w="5096509" h="4392930">
                  <a:moveTo>
                    <a:pt x="4294721" y="4222873"/>
                  </a:moveTo>
                  <a:lnTo>
                    <a:pt x="4288649" y="4256267"/>
                  </a:lnTo>
                </a:path>
                <a:path w="5096509" h="4392930">
                  <a:moveTo>
                    <a:pt x="4282578" y="4289661"/>
                  </a:moveTo>
                  <a:lnTo>
                    <a:pt x="4276506" y="4323056"/>
                  </a:lnTo>
                </a:path>
                <a:path w="5096509" h="4392930">
                  <a:moveTo>
                    <a:pt x="4270434" y="4355438"/>
                  </a:moveTo>
                  <a:lnTo>
                    <a:pt x="4264363" y="4388833"/>
                  </a:lnTo>
                </a:path>
                <a:path w="5096509" h="4392930">
                  <a:moveTo>
                    <a:pt x="4264363" y="4157096"/>
                  </a:moveTo>
                  <a:lnTo>
                    <a:pt x="4270434" y="4190490"/>
                  </a:lnTo>
                </a:path>
                <a:path w="5096509" h="4392930">
                  <a:moveTo>
                    <a:pt x="4276506" y="4222873"/>
                  </a:moveTo>
                  <a:lnTo>
                    <a:pt x="4282578" y="4256267"/>
                  </a:lnTo>
                </a:path>
                <a:path w="5096509" h="4392930">
                  <a:moveTo>
                    <a:pt x="4288649" y="4289661"/>
                  </a:moveTo>
                  <a:lnTo>
                    <a:pt x="4294721" y="4323056"/>
                  </a:lnTo>
                </a:path>
                <a:path w="5096509" h="4392930">
                  <a:moveTo>
                    <a:pt x="4299781" y="4355438"/>
                  </a:moveTo>
                  <a:lnTo>
                    <a:pt x="4305853" y="4388833"/>
                  </a:lnTo>
                </a:path>
                <a:path w="5096509" h="4392930">
                  <a:moveTo>
                    <a:pt x="587943" y="3234196"/>
                  </a:moveTo>
                  <a:lnTo>
                    <a:pt x="587943" y="3193718"/>
                  </a:lnTo>
                  <a:lnTo>
                    <a:pt x="619314" y="3193718"/>
                  </a:lnTo>
                </a:path>
                <a:path w="5096509" h="4392930">
                  <a:moveTo>
                    <a:pt x="652708" y="3193718"/>
                  </a:moveTo>
                  <a:lnTo>
                    <a:pt x="686103" y="3193718"/>
                  </a:lnTo>
                </a:path>
                <a:path w="5096509" h="4392930">
                  <a:moveTo>
                    <a:pt x="720509" y="3193718"/>
                  </a:moveTo>
                  <a:lnTo>
                    <a:pt x="753903" y="3193718"/>
                  </a:lnTo>
                </a:path>
                <a:path w="5096509" h="4392930">
                  <a:moveTo>
                    <a:pt x="787298" y="3193718"/>
                  </a:moveTo>
                  <a:lnTo>
                    <a:pt x="818668" y="3193718"/>
                  </a:lnTo>
                  <a:lnTo>
                    <a:pt x="818668" y="3234196"/>
                  </a:lnTo>
                  <a:lnTo>
                    <a:pt x="787298" y="3234196"/>
                  </a:lnTo>
                </a:path>
                <a:path w="5096509" h="4392930">
                  <a:moveTo>
                    <a:pt x="753903" y="3234196"/>
                  </a:moveTo>
                  <a:lnTo>
                    <a:pt x="720509" y="3234196"/>
                  </a:lnTo>
                </a:path>
                <a:path w="5096509" h="4392930">
                  <a:moveTo>
                    <a:pt x="686103" y="3234196"/>
                  </a:moveTo>
                  <a:lnTo>
                    <a:pt x="652708" y="3234196"/>
                  </a:lnTo>
                </a:path>
                <a:path w="5096509" h="4392930">
                  <a:moveTo>
                    <a:pt x="619314" y="3234196"/>
                  </a:moveTo>
                  <a:lnTo>
                    <a:pt x="587943" y="3234196"/>
                  </a:lnTo>
                </a:path>
                <a:path w="5096509" h="4392930">
                  <a:moveTo>
                    <a:pt x="587943" y="3193718"/>
                  </a:moveTo>
                  <a:lnTo>
                    <a:pt x="620326" y="3198778"/>
                  </a:lnTo>
                </a:path>
                <a:path w="5096509" h="4392930">
                  <a:moveTo>
                    <a:pt x="653720" y="3204849"/>
                  </a:moveTo>
                  <a:lnTo>
                    <a:pt x="687114" y="3210921"/>
                  </a:lnTo>
                </a:path>
                <a:path w="5096509" h="4392930">
                  <a:moveTo>
                    <a:pt x="719497" y="3216993"/>
                  </a:moveTo>
                  <a:lnTo>
                    <a:pt x="752891" y="3223065"/>
                  </a:lnTo>
                </a:path>
                <a:path w="5096509" h="4392930">
                  <a:moveTo>
                    <a:pt x="786286" y="3229136"/>
                  </a:moveTo>
                  <a:lnTo>
                    <a:pt x="818668" y="3234196"/>
                  </a:lnTo>
                </a:path>
                <a:path w="5096509" h="4392930">
                  <a:moveTo>
                    <a:pt x="587943" y="3234196"/>
                  </a:moveTo>
                  <a:lnTo>
                    <a:pt x="620326" y="3229136"/>
                  </a:lnTo>
                </a:path>
                <a:path w="5096509" h="4392930">
                  <a:moveTo>
                    <a:pt x="653720" y="3223065"/>
                  </a:moveTo>
                  <a:lnTo>
                    <a:pt x="687114" y="3216993"/>
                  </a:lnTo>
                </a:path>
                <a:path w="5096509" h="4392930">
                  <a:moveTo>
                    <a:pt x="719497" y="3210921"/>
                  </a:moveTo>
                  <a:lnTo>
                    <a:pt x="752891" y="3204849"/>
                  </a:lnTo>
                </a:path>
                <a:path w="5096509" h="4392930">
                  <a:moveTo>
                    <a:pt x="786286" y="3198778"/>
                  </a:moveTo>
                  <a:lnTo>
                    <a:pt x="818668" y="3193718"/>
                  </a:lnTo>
                </a:path>
                <a:path w="5096509" h="4392930">
                  <a:moveTo>
                    <a:pt x="1369170" y="3495280"/>
                  </a:moveTo>
                  <a:lnTo>
                    <a:pt x="1410660" y="3495280"/>
                  </a:lnTo>
                  <a:lnTo>
                    <a:pt x="1410660" y="3526650"/>
                  </a:lnTo>
                </a:path>
                <a:path w="5096509" h="4392930">
                  <a:moveTo>
                    <a:pt x="1410660" y="3561056"/>
                  </a:moveTo>
                  <a:lnTo>
                    <a:pt x="1410660" y="3594451"/>
                  </a:lnTo>
                </a:path>
                <a:path w="5096509" h="4392930">
                  <a:moveTo>
                    <a:pt x="1410660" y="3627845"/>
                  </a:moveTo>
                  <a:lnTo>
                    <a:pt x="1410660" y="3661240"/>
                  </a:lnTo>
                </a:path>
                <a:path w="5096509" h="4392930">
                  <a:moveTo>
                    <a:pt x="1410660" y="3695646"/>
                  </a:moveTo>
                  <a:lnTo>
                    <a:pt x="1410660" y="3727016"/>
                  </a:lnTo>
                  <a:lnTo>
                    <a:pt x="1369170" y="3727016"/>
                  </a:lnTo>
                  <a:lnTo>
                    <a:pt x="1369170" y="3695646"/>
                  </a:lnTo>
                </a:path>
                <a:path w="5096509" h="4392930">
                  <a:moveTo>
                    <a:pt x="1369170" y="3661240"/>
                  </a:moveTo>
                  <a:lnTo>
                    <a:pt x="1369170" y="3627845"/>
                  </a:lnTo>
                </a:path>
                <a:path w="5096509" h="4392930">
                  <a:moveTo>
                    <a:pt x="1369170" y="3594451"/>
                  </a:moveTo>
                  <a:lnTo>
                    <a:pt x="1369170" y="3561056"/>
                  </a:lnTo>
                </a:path>
                <a:path w="5096509" h="4392930">
                  <a:moveTo>
                    <a:pt x="1369170" y="3526650"/>
                  </a:moveTo>
                  <a:lnTo>
                    <a:pt x="1369170" y="3495280"/>
                  </a:lnTo>
                </a:path>
                <a:path w="5096509" h="4392930">
                  <a:moveTo>
                    <a:pt x="1410660" y="3495280"/>
                  </a:moveTo>
                  <a:lnTo>
                    <a:pt x="1404588" y="3528674"/>
                  </a:lnTo>
                </a:path>
                <a:path w="5096509" h="4392930">
                  <a:moveTo>
                    <a:pt x="1398516" y="3561056"/>
                  </a:moveTo>
                  <a:lnTo>
                    <a:pt x="1392445" y="3594451"/>
                  </a:lnTo>
                </a:path>
                <a:path w="5096509" h="4392930">
                  <a:moveTo>
                    <a:pt x="1387385" y="3627845"/>
                  </a:moveTo>
                  <a:lnTo>
                    <a:pt x="1381313" y="3661240"/>
                  </a:lnTo>
                </a:path>
                <a:path w="5096509" h="4392930">
                  <a:moveTo>
                    <a:pt x="1375241" y="3693622"/>
                  </a:moveTo>
                  <a:lnTo>
                    <a:pt x="1369170" y="3727016"/>
                  </a:lnTo>
                </a:path>
                <a:path w="5096509" h="4392930">
                  <a:moveTo>
                    <a:pt x="1369170" y="3495280"/>
                  </a:moveTo>
                  <a:lnTo>
                    <a:pt x="1375241" y="3528674"/>
                  </a:lnTo>
                </a:path>
                <a:path w="5096509" h="4392930">
                  <a:moveTo>
                    <a:pt x="1381313" y="3561056"/>
                  </a:moveTo>
                  <a:lnTo>
                    <a:pt x="1387385" y="3594451"/>
                  </a:lnTo>
                </a:path>
                <a:path w="5096509" h="4392930">
                  <a:moveTo>
                    <a:pt x="1392445" y="3627845"/>
                  </a:moveTo>
                  <a:lnTo>
                    <a:pt x="1398516" y="3661240"/>
                  </a:lnTo>
                </a:path>
                <a:path w="5096509" h="4392930">
                  <a:moveTo>
                    <a:pt x="1404588" y="3693622"/>
                  </a:moveTo>
                  <a:lnTo>
                    <a:pt x="1410660" y="3727016"/>
                  </a:lnTo>
                </a:path>
                <a:path w="5096509" h="4392930">
                  <a:moveTo>
                    <a:pt x="587943" y="1199162"/>
                  </a:moveTo>
                  <a:lnTo>
                    <a:pt x="587943" y="1158684"/>
                  </a:lnTo>
                  <a:lnTo>
                    <a:pt x="619314" y="1158684"/>
                  </a:lnTo>
                </a:path>
                <a:path w="5096509" h="4392930">
                  <a:moveTo>
                    <a:pt x="652708" y="1158684"/>
                  </a:moveTo>
                  <a:lnTo>
                    <a:pt x="686103" y="1158684"/>
                  </a:lnTo>
                </a:path>
                <a:path w="5096509" h="4392930">
                  <a:moveTo>
                    <a:pt x="720509" y="1158684"/>
                  </a:moveTo>
                  <a:lnTo>
                    <a:pt x="753903" y="1158684"/>
                  </a:lnTo>
                </a:path>
                <a:path w="5096509" h="4392930">
                  <a:moveTo>
                    <a:pt x="787298" y="1158684"/>
                  </a:moveTo>
                  <a:lnTo>
                    <a:pt x="818668" y="1158684"/>
                  </a:lnTo>
                  <a:lnTo>
                    <a:pt x="818668" y="1199162"/>
                  </a:lnTo>
                  <a:lnTo>
                    <a:pt x="787298" y="1199162"/>
                  </a:lnTo>
                </a:path>
                <a:path w="5096509" h="4392930">
                  <a:moveTo>
                    <a:pt x="753903" y="1199162"/>
                  </a:moveTo>
                  <a:lnTo>
                    <a:pt x="720509" y="1199162"/>
                  </a:lnTo>
                </a:path>
                <a:path w="5096509" h="4392930">
                  <a:moveTo>
                    <a:pt x="686103" y="1199162"/>
                  </a:moveTo>
                  <a:lnTo>
                    <a:pt x="652708" y="1199162"/>
                  </a:lnTo>
                </a:path>
                <a:path w="5096509" h="4392930">
                  <a:moveTo>
                    <a:pt x="619314" y="1199162"/>
                  </a:moveTo>
                  <a:lnTo>
                    <a:pt x="587943" y="1199162"/>
                  </a:lnTo>
                </a:path>
                <a:path w="5096509" h="4392930">
                  <a:moveTo>
                    <a:pt x="587943" y="1158684"/>
                  </a:moveTo>
                  <a:lnTo>
                    <a:pt x="620326" y="1163744"/>
                  </a:lnTo>
                </a:path>
                <a:path w="5096509" h="4392930">
                  <a:moveTo>
                    <a:pt x="653720" y="1169815"/>
                  </a:moveTo>
                  <a:lnTo>
                    <a:pt x="687114" y="1175887"/>
                  </a:lnTo>
                </a:path>
                <a:path w="5096509" h="4392930">
                  <a:moveTo>
                    <a:pt x="719497" y="1181959"/>
                  </a:moveTo>
                  <a:lnTo>
                    <a:pt x="752891" y="1188030"/>
                  </a:lnTo>
                </a:path>
                <a:path w="5096509" h="4392930">
                  <a:moveTo>
                    <a:pt x="786286" y="1194102"/>
                  </a:moveTo>
                  <a:lnTo>
                    <a:pt x="818668" y="1199162"/>
                  </a:lnTo>
                </a:path>
                <a:path w="5096509" h="4392930">
                  <a:moveTo>
                    <a:pt x="587943" y="1199162"/>
                  </a:moveTo>
                  <a:lnTo>
                    <a:pt x="620326" y="1194102"/>
                  </a:lnTo>
                </a:path>
                <a:path w="5096509" h="4392930">
                  <a:moveTo>
                    <a:pt x="653720" y="1188030"/>
                  </a:moveTo>
                  <a:lnTo>
                    <a:pt x="687114" y="1181959"/>
                  </a:lnTo>
                </a:path>
                <a:path w="5096509" h="4392930">
                  <a:moveTo>
                    <a:pt x="719497" y="1175887"/>
                  </a:moveTo>
                  <a:lnTo>
                    <a:pt x="752891" y="1169815"/>
                  </a:lnTo>
                </a:path>
                <a:path w="5096509" h="4392930">
                  <a:moveTo>
                    <a:pt x="786286" y="1163744"/>
                  </a:moveTo>
                  <a:lnTo>
                    <a:pt x="818668" y="1158684"/>
                  </a:lnTo>
                </a:path>
                <a:path w="5096509" h="4392930">
                  <a:moveTo>
                    <a:pt x="1949018" y="3495280"/>
                  </a:moveTo>
                  <a:lnTo>
                    <a:pt x="1990508" y="3495280"/>
                  </a:lnTo>
                  <a:lnTo>
                    <a:pt x="1990508" y="3526650"/>
                  </a:lnTo>
                </a:path>
                <a:path w="5096509" h="4392930">
                  <a:moveTo>
                    <a:pt x="1990508" y="3561056"/>
                  </a:moveTo>
                  <a:lnTo>
                    <a:pt x="1990508" y="3594451"/>
                  </a:lnTo>
                </a:path>
                <a:path w="5096509" h="4392930">
                  <a:moveTo>
                    <a:pt x="1990508" y="3627845"/>
                  </a:moveTo>
                  <a:lnTo>
                    <a:pt x="1990508" y="3661240"/>
                  </a:lnTo>
                </a:path>
                <a:path w="5096509" h="4392930">
                  <a:moveTo>
                    <a:pt x="1990508" y="3695646"/>
                  </a:moveTo>
                  <a:lnTo>
                    <a:pt x="1990508" y="3727016"/>
                  </a:lnTo>
                  <a:lnTo>
                    <a:pt x="1949018" y="3727016"/>
                  </a:lnTo>
                  <a:lnTo>
                    <a:pt x="1949018" y="3695646"/>
                  </a:lnTo>
                </a:path>
                <a:path w="5096509" h="4392930">
                  <a:moveTo>
                    <a:pt x="1949018" y="3661240"/>
                  </a:moveTo>
                  <a:lnTo>
                    <a:pt x="1949018" y="3627845"/>
                  </a:lnTo>
                </a:path>
                <a:path w="5096509" h="4392930">
                  <a:moveTo>
                    <a:pt x="1949018" y="3594451"/>
                  </a:moveTo>
                  <a:lnTo>
                    <a:pt x="1949018" y="3561056"/>
                  </a:lnTo>
                </a:path>
                <a:path w="5096509" h="4392930">
                  <a:moveTo>
                    <a:pt x="1949018" y="3526650"/>
                  </a:moveTo>
                  <a:lnTo>
                    <a:pt x="1949018" y="3495280"/>
                  </a:lnTo>
                </a:path>
                <a:path w="5096509" h="4392930">
                  <a:moveTo>
                    <a:pt x="1990508" y="3495280"/>
                  </a:moveTo>
                  <a:lnTo>
                    <a:pt x="1984436" y="3528674"/>
                  </a:lnTo>
                </a:path>
                <a:path w="5096509" h="4392930">
                  <a:moveTo>
                    <a:pt x="1979376" y="3561056"/>
                  </a:moveTo>
                  <a:lnTo>
                    <a:pt x="1973305" y="3594451"/>
                  </a:lnTo>
                </a:path>
                <a:path w="5096509" h="4392930">
                  <a:moveTo>
                    <a:pt x="1967233" y="3627845"/>
                  </a:moveTo>
                  <a:lnTo>
                    <a:pt x="1961161" y="3661240"/>
                  </a:lnTo>
                </a:path>
                <a:path w="5096509" h="4392930">
                  <a:moveTo>
                    <a:pt x="1955090" y="3693622"/>
                  </a:moveTo>
                  <a:lnTo>
                    <a:pt x="1949018" y="3727016"/>
                  </a:lnTo>
                </a:path>
                <a:path w="5096509" h="4392930">
                  <a:moveTo>
                    <a:pt x="1949018" y="3495280"/>
                  </a:moveTo>
                  <a:lnTo>
                    <a:pt x="1955090" y="3528674"/>
                  </a:lnTo>
                </a:path>
                <a:path w="5096509" h="4392930">
                  <a:moveTo>
                    <a:pt x="1961161" y="3561056"/>
                  </a:moveTo>
                  <a:lnTo>
                    <a:pt x="1967233" y="3594451"/>
                  </a:lnTo>
                </a:path>
                <a:path w="5096509" h="4392930">
                  <a:moveTo>
                    <a:pt x="1973305" y="3627845"/>
                  </a:moveTo>
                  <a:lnTo>
                    <a:pt x="1979376" y="3661240"/>
                  </a:lnTo>
                </a:path>
                <a:path w="5096509" h="4392930">
                  <a:moveTo>
                    <a:pt x="1984436" y="3693622"/>
                  </a:moveTo>
                  <a:lnTo>
                    <a:pt x="1990508" y="3727016"/>
                  </a:lnTo>
                </a:path>
                <a:path w="5096509" h="4392930">
                  <a:moveTo>
                    <a:pt x="2527854" y="3495280"/>
                  </a:moveTo>
                  <a:lnTo>
                    <a:pt x="2568332" y="3495280"/>
                  </a:lnTo>
                  <a:lnTo>
                    <a:pt x="2568332" y="3526650"/>
                  </a:lnTo>
                </a:path>
                <a:path w="5096509" h="4392930">
                  <a:moveTo>
                    <a:pt x="2568332" y="3561056"/>
                  </a:moveTo>
                  <a:lnTo>
                    <a:pt x="2568332" y="3594451"/>
                  </a:lnTo>
                </a:path>
                <a:path w="5096509" h="4392930">
                  <a:moveTo>
                    <a:pt x="2568332" y="3627845"/>
                  </a:moveTo>
                  <a:lnTo>
                    <a:pt x="2568332" y="3661240"/>
                  </a:lnTo>
                </a:path>
                <a:path w="5096509" h="4392930">
                  <a:moveTo>
                    <a:pt x="2568332" y="3695646"/>
                  </a:moveTo>
                  <a:lnTo>
                    <a:pt x="2568332" y="3727016"/>
                  </a:lnTo>
                  <a:lnTo>
                    <a:pt x="2527854" y="3727016"/>
                  </a:lnTo>
                  <a:lnTo>
                    <a:pt x="2527854" y="3695646"/>
                  </a:lnTo>
                </a:path>
                <a:path w="5096509" h="4392930">
                  <a:moveTo>
                    <a:pt x="2527854" y="3661240"/>
                  </a:moveTo>
                  <a:lnTo>
                    <a:pt x="2527854" y="3627845"/>
                  </a:lnTo>
                </a:path>
                <a:path w="5096509" h="4392930">
                  <a:moveTo>
                    <a:pt x="2527854" y="3594451"/>
                  </a:moveTo>
                  <a:lnTo>
                    <a:pt x="2527854" y="3561056"/>
                  </a:lnTo>
                </a:path>
                <a:path w="5096509" h="4392930">
                  <a:moveTo>
                    <a:pt x="2527854" y="3526650"/>
                  </a:moveTo>
                  <a:lnTo>
                    <a:pt x="2527854" y="3495280"/>
                  </a:lnTo>
                </a:path>
                <a:path w="5096509" h="4392930">
                  <a:moveTo>
                    <a:pt x="2568332" y="3495280"/>
                  </a:moveTo>
                  <a:lnTo>
                    <a:pt x="2563272" y="3528674"/>
                  </a:lnTo>
                </a:path>
                <a:path w="5096509" h="4392930">
                  <a:moveTo>
                    <a:pt x="2557201" y="3561056"/>
                  </a:moveTo>
                  <a:lnTo>
                    <a:pt x="2551129" y="3594451"/>
                  </a:lnTo>
                </a:path>
                <a:path w="5096509" h="4392930">
                  <a:moveTo>
                    <a:pt x="2545057" y="3627845"/>
                  </a:moveTo>
                  <a:lnTo>
                    <a:pt x="2538985" y="3661240"/>
                  </a:lnTo>
                </a:path>
                <a:path w="5096509" h="4392930">
                  <a:moveTo>
                    <a:pt x="2532914" y="3693622"/>
                  </a:moveTo>
                  <a:lnTo>
                    <a:pt x="2527854" y="3727016"/>
                  </a:lnTo>
                </a:path>
                <a:path w="5096509" h="4392930">
                  <a:moveTo>
                    <a:pt x="2527854" y="3495280"/>
                  </a:moveTo>
                  <a:lnTo>
                    <a:pt x="2532914" y="3528674"/>
                  </a:lnTo>
                </a:path>
                <a:path w="5096509" h="4392930">
                  <a:moveTo>
                    <a:pt x="2538985" y="3561056"/>
                  </a:moveTo>
                  <a:lnTo>
                    <a:pt x="2545057" y="3594451"/>
                  </a:lnTo>
                </a:path>
                <a:path w="5096509" h="4392930">
                  <a:moveTo>
                    <a:pt x="2551129" y="3627845"/>
                  </a:moveTo>
                  <a:lnTo>
                    <a:pt x="2557201" y="3661240"/>
                  </a:lnTo>
                </a:path>
                <a:path w="5096509" h="4392930">
                  <a:moveTo>
                    <a:pt x="2563272" y="3693622"/>
                  </a:moveTo>
                  <a:lnTo>
                    <a:pt x="2568332" y="3727016"/>
                  </a:lnTo>
                </a:path>
                <a:path w="5096509" h="4392930">
                  <a:moveTo>
                    <a:pt x="3106690" y="3495280"/>
                  </a:moveTo>
                  <a:lnTo>
                    <a:pt x="3148180" y="3495280"/>
                  </a:lnTo>
                  <a:lnTo>
                    <a:pt x="3148180" y="3526650"/>
                  </a:lnTo>
                </a:path>
                <a:path w="5096509" h="4392930">
                  <a:moveTo>
                    <a:pt x="3148180" y="3561056"/>
                  </a:moveTo>
                  <a:lnTo>
                    <a:pt x="3148180" y="3594451"/>
                  </a:lnTo>
                </a:path>
                <a:path w="5096509" h="4392930">
                  <a:moveTo>
                    <a:pt x="3148180" y="3627845"/>
                  </a:moveTo>
                  <a:lnTo>
                    <a:pt x="3148180" y="3661240"/>
                  </a:lnTo>
                </a:path>
                <a:path w="5096509" h="4392930">
                  <a:moveTo>
                    <a:pt x="3148180" y="3695646"/>
                  </a:moveTo>
                  <a:lnTo>
                    <a:pt x="3148180" y="3727016"/>
                  </a:lnTo>
                  <a:lnTo>
                    <a:pt x="3106690" y="3727016"/>
                  </a:lnTo>
                  <a:lnTo>
                    <a:pt x="3106690" y="3695646"/>
                  </a:lnTo>
                </a:path>
                <a:path w="5096509" h="4392930">
                  <a:moveTo>
                    <a:pt x="3106690" y="3661240"/>
                  </a:moveTo>
                  <a:lnTo>
                    <a:pt x="3106690" y="3627845"/>
                  </a:lnTo>
                </a:path>
                <a:path w="5096509" h="4392930">
                  <a:moveTo>
                    <a:pt x="3106690" y="3594451"/>
                  </a:moveTo>
                  <a:lnTo>
                    <a:pt x="3106690" y="3561056"/>
                  </a:lnTo>
                </a:path>
                <a:path w="5096509" h="4392930">
                  <a:moveTo>
                    <a:pt x="3106690" y="3526650"/>
                  </a:moveTo>
                  <a:lnTo>
                    <a:pt x="3106690" y="3495280"/>
                  </a:lnTo>
                </a:path>
                <a:path w="5096509" h="4392930">
                  <a:moveTo>
                    <a:pt x="3148180" y="3495280"/>
                  </a:moveTo>
                  <a:lnTo>
                    <a:pt x="3142109" y="3528674"/>
                  </a:lnTo>
                </a:path>
                <a:path w="5096509" h="4392930">
                  <a:moveTo>
                    <a:pt x="3136037" y="3561056"/>
                  </a:moveTo>
                  <a:lnTo>
                    <a:pt x="3129965" y="3594451"/>
                  </a:lnTo>
                </a:path>
                <a:path w="5096509" h="4392930">
                  <a:moveTo>
                    <a:pt x="3123893" y="3627845"/>
                  </a:moveTo>
                  <a:lnTo>
                    <a:pt x="3117822" y="3661240"/>
                  </a:lnTo>
                </a:path>
                <a:path w="5096509" h="4392930">
                  <a:moveTo>
                    <a:pt x="3112762" y="3693622"/>
                  </a:moveTo>
                  <a:lnTo>
                    <a:pt x="3106690" y="3727016"/>
                  </a:lnTo>
                </a:path>
                <a:path w="5096509" h="4392930">
                  <a:moveTo>
                    <a:pt x="3106690" y="3495280"/>
                  </a:moveTo>
                  <a:lnTo>
                    <a:pt x="3112762" y="3528674"/>
                  </a:lnTo>
                </a:path>
                <a:path w="5096509" h="4392930">
                  <a:moveTo>
                    <a:pt x="3117822" y="3561056"/>
                  </a:moveTo>
                  <a:lnTo>
                    <a:pt x="3123893" y="3594451"/>
                  </a:lnTo>
                </a:path>
                <a:path w="5096509" h="4392930">
                  <a:moveTo>
                    <a:pt x="3129965" y="3627845"/>
                  </a:moveTo>
                  <a:lnTo>
                    <a:pt x="3136037" y="3661240"/>
                  </a:lnTo>
                </a:path>
                <a:path w="5096509" h="4392930">
                  <a:moveTo>
                    <a:pt x="3142109" y="3693622"/>
                  </a:moveTo>
                  <a:lnTo>
                    <a:pt x="3148180" y="3727016"/>
                  </a:lnTo>
                </a:path>
                <a:path w="5096509" h="4392930">
                  <a:moveTo>
                    <a:pt x="3685526" y="3495280"/>
                  </a:moveTo>
                  <a:lnTo>
                    <a:pt x="3727016" y="3495280"/>
                  </a:lnTo>
                  <a:lnTo>
                    <a:pt x="3727016" y="3526650"/>
                  </a:lnTo>
                </a:path>
                <a:path w="5096509" h="4392930">
                  <a:moveTo>
                    <a:pt x="3727016" y="3561056"/>
                  </a:moveTo>
                  <a:lnTo>
                    <a:pt x="3727016" y="3594451"/>
                  </a:lnTo>
                </a:path>
                <a:path w="5096509" h="4392930">
                  <a:moveTo>
                    <a:pt x="3727016" y="3627845"/>
                  </a:moveTo>
                  <a:lnTo>
                    <a:pt x="3727016" y="3661240"/>
                  </a:lnTo>
                </a:path>
                <a:path w="5096509" h="4392930">
                  <a:moveTo>
                    <a:pt x="3727016" y="3695646"/>
                  </a:moveTo>
                  <a:lnTo>
                    <a:pt x="3727016" y="3727016"/>
                  </a:lnTo>
                  <a:lnTo>
                    <a:pt x="3685526" y="3727016"/>
                  </a:lnTo>
                  <a:lnTo>
                    <a:pt x="3685526" y="3695646"/>
                  </a:lnTo>
                </a:path>
                <a:path w="5096509" h="4392930">
                  <a:moveTo>
                    <a:pt x="3685526" y="3661240"/>
                  </a:moveTo>
                  <a:lnTo>
                    <a:pt x="3685526" y="3627845"/>
                  </a:lnTo>
                </a:path>
                <a:path w="5096509" h="4392930">
                  <a:moveTo>
                    <a:pt x="3685526" y="3594451"/>
                  </a:moveTo>
                  <a:lnTo>
                    <a:pt x="3685526" y="3561056"/>
                  </a:lnTo>
                </a:path>
                <a:path w="5096509" h="4392930">
                  <a:moveTo>
                    <a:pt x="3685526" y="3526650"/>
                  </a:moveTo>
                  <a:lnTo>
                    <a:pt x="3685526" y="3495280"/>
                  </a:lnTo>
                </a:path>
                <a:path w="5096509" h="4392930">
                  <a:moveTo>
                    <a:pt x="3727016" y="3495280"/>
                  </a:moveTo>
                  <a:lnTo>
                    <a:pt x="3720945" y="3528674"/>
                  </a:lnTo>
                </a:path>
                <a:path w="5096509" h="4392930">
                  <a:moveTo>
                    <a:pt x="3714873" y="3561056"/>
                  </a:moveTo>
                  <a:lnTo>
                    <a:pt x="3708801" y="3594451"/>
                  </a:lnTo>
                </a:path>
                <a:path w="5096509" h="4392930">
                  <a:moveTo>
                    <a:pt x="3703742" y="3627845"/>
                  </a:moveTo>
                  <a:lnTo>
                    <a:pt x="3697670" y="3661240"/>
                  </a:lnTo>
                </a:path>
                <a:path w="5096509" h="4392930">
                  <a:moveTo>
                    <a:pt x="3691598" y="3693622"/>
                  </a:moveTo>
                  <a:lnTo>
                    <a:pt x="3685526" y="3727016"/>
                  </a:lnTo>
                </a:path>
                <a:path w="5096509" h="4392930">
                  <a:moveTo>
                    <a:pt x="3685526" y="3495280"/>
                  </a:moveTo>
                  <a:lnTo>
                    <a:pt x="3691598" y="3528674"/>
                  </a:lnTo>
                </a:path>
                <a:path w="5096509" h="4392930">
                  <a:moveTo>
                    <a:pt x="3697670" y="3561056"/>
                  </a:moveTo>
                  <a:lnTo>
                    <a:pt x="3703742" y="3594451"/>
                  </a:lnTo>
                </a:path>
                <a:path w="5096509" h="4392930">
                  <a:moveTo>
                    <a:pt x="3708801" y="3627845"/>
                  </a:moveTo>
                  <a:lnTo>
                    <a:pt x="3714873" y="3661240"/>
                  </a:lnTo>
                </a:path>
                <a:path w="5096509" h="4392930">
                  <a:moveTo>
                    <a:pt x="3720945" y="3693622"/>
                  </a:moveTo>
                  <a:lnTo>
                    <a:pt x="3727016" y="3727016"/>
                  </a:lnTo>
                </a:path>
                <a:path w="5096509" h="4392930">
                  <a:moveTo>
                    <a:pt x="4508243" y="3234196"/>
                  </a:moveTo>
                  <a:lnTo>
                    <a:pt x="4508243" y="3193718"/>
                  </a:lnTo>
                  <a:lnTo>
                    <a:pt x="4476872" y="3193718"/>
                  </a:lnTo>
                </a:path>
                <a:path w="5096509" h="4392930">
                  <a:moveTo>
                    <a:pt x="4443478" y="3193718"/>
                  </a:moveTo>
                  <a:lnTo>
                    <a:pt x="4410084" y="3193718"/>
                  </a:lnTo>
                </a:path>
                <a:path w="5096509" h="4392930">
                  <a:moveTo>
                    <a:pt x="4375677" y="3193718"/>
                  </a:moveTo>
                  <a:lnTo>
                    <a:pt x="4342283" y="3193718"/>
                  </a:lnTo>
                </a:path>
                <a:path w="5096509" h="4392930">
                  <a:moveTo>
                    <a:pt x="4308888" y="3193718"/>
                  </a:moveTo>
                  <a:lnTo>
                    <a:pt x="4277518" y="3193718"/>
                  </a:lnTo>
                  <a:lnTo>
                    <a:pt x="4277518" y="3234196"/>
                  </a:lnTo>
                  <a:lnTo>
                    <a:pt x="4308888" y="3234196"/>
                  </a:lnTo>
                </a:path>
                <a:path w="5096509" h="4392930">
                  <a:moveTo>
                    <a:pt x="4342283" y="3234196"/>
                  </a:moveTo>
                  <a:lnTo>
                    <a:pt x="4375677" y="3234196"/>
                  </a:lnTo>
                </a:path>
                <a:path w="5096509" h="4392930">
                  <a:moveTo>
                    <a:pt x="4410084" y="3234196"/>
                  </a:moveTo>
                  <a:lnTo>
                    <a:pt x="4443478" y="3234196"/>
                  </a:lnTo>
                </a:path>
                <a:path w="5096509" h="4392930">
                  <a:moveTo>
                    <a:pt x="4476872" y="3234196"/>
                  </a:moveTo>
                  <a:lnTo>
                    <a:pt x="4508243" y="3234196"/>
                  </a:lnTo>
                </a:path>
                <a:path w="5096509" h="4392930">
                  <a:moveTo>
                    <a:pt x="4508243" y="3193718"/>
                  </a:moveTo>
                  <a:lnTo>
                    <a:pt x="4475860" y="3198778"/>
                  </a:lnTo>
                </a:path>
                <a:path w="5096509" h="4392930">
                  <a:moveTo>
                    <a:pt x="4442466" y="3204849"/>
                  </a:moveTo>
                  <a:lnTo>
                    <a:pt x="4409072" y="3210921"/>
                  </a:lnTo>
                </a:path>
                <a:path w="5096509" h="4392930">
                  <a:moveTo>
                    <a:pt x="4376689" y="3216993"/>
                  </a:moveTo>
                  <a:lnTo>
                    <a:pt x="4343295" y="3223065"/>
                  </a:lnTo>
                </a:path>
                <a:path w="5096509" h="4392930">
                  <a:moveTo>
                    <a:pt x="4309900" y="3229136"/>
                  </a:moveTo>
                  <a:lnTo>
                    <a:pt x="4277518" y="3234196"/>
                  </a:lnTo>
                </a:path>
                <a:path w="5096509" h="4392930">
                  <a:moveTo>
                    <a:pt x="4508243" y="3234196"/>
                  </a:moveTo>
                  <a:lnTo>
                    <a:pt x="4475860" y="3229136"/>
                  </a:lnTo>
                </a:path>
                <a:path w="5096509" h="4392930">
                  <a:moveTo>
                    <a:pt x="4442466" y="3223065"/>
                  </a:moveTo>
                  <a:lnTo>
                    <a:pt x="4409072" y="3216993"/>
                  </a:lnTo>
                </a:path>
                <a:path w="5096509" h="4392930">
                  <a:moveTo>
                    <a:pt x="4376689" y="3210921"/>
                  </a:moveTo>
                  <a:lnTo>
                    <a:pt x="4343295" y="3204849"/>
                  </a:lnTo>
                </a:path>
                <a:path w="5096509" h="4392930">
                  <a:moveTo>
                    <a:pt x="4309900" y="3198778"/>
                  </a:moveTo>
                  <a:lnTo>
                    <a:pt x="4277518" y="3193718"/>
                  </a:lnTo>
                </a:path>
                <a:path w="5096509" h="4392930">
                  <a:moveTo>
                    <a:pt x="790334" y="4047"/>
                  </a:moveTo>
                  <a:lnTo>
                    <a:pt x="831824" y="4047"/>
                  </a:lnTo>
                  <a:lnTo>
                    <a:pt x="831824" y="35418"/>
                  </a:lnTo>
                </a:path>
                <a:path w="5096509" h="4392930">
                  <a:moveTo>
                    <a:pt x="831824" y="69824"/>
                  </a:moveTo>
                  <a:lnTo>
                    <a:pt x="831824" y="103219"/>
                  </a:lnTo>
                </a:path>
                <a:path w="5096509" h="4392930">
                  <a:moveTo>
                    <a:pt x="831824" y="136613"/>
                  </a:moveTo>
                  <a:lnTo>
                    <a:pt x="831824" y="170007"/>
                  </a:lnTo>
                </a:path>
                <a:path w="5096509" h="4392930">
                  <a:moveTo>
                    <a:pt x="831824" y="204414"/>
                  </a:moveTo>
                  <a:lnTo>
                    <a:pt x="831824" y="235784"/>
                  </a:lnTo>
                  <a:lnTo>
                    <a:pt x="790334" y="235784"/>
                  </a:lnTo>
                  <a:lnTo>
                    <a:pt x="790334" y="204414"/>
                  </a:lnTo>
                </a:path>
                <a:path w="5096509" h="4392930">
                  <a:moveTo>
                    <a:pt x="790334" y="170007"/>
                  </a:moveTo>
                  <a:lnTo>
                    <a:pt x="790334" y="136613"/>
                  </a:lnTo>
                </a:path>
                <a:path w="5096509" h="4392930">
                  <a:moveTo>
                    <a:pt x="790334" y="103219"/>
                  </a:moveTo>
                  <a:lnTo>
                    <a:pt x="790334" y="69824"/>
                  </a:lnTo>
                </a:path>
                <a:path w="5096509" h="4392930">
                  <a:moveTo>
                    <a:pt x="790334" y="35418"/>
                  </a:moveTo>
                  <a:lnTo>
                    <a:pt x="790334" y="4047"/>
                  </a:lnTo>
                </a:path>
                <a:path w="5096509" h="4392930">
                  <a:moveTo>
                    <a:pt x="831824" y="4047"/>
                  </a:moveTo>
                  <a:lnTo>
                    <a:pt x="825752" y="37442"/>
                  </a:lnTo>
                </a:path>
                <a:path w="5096509" h="4392930">
                  <a:moveTo>
                    <a:pt x="819680" y="69824"/>
                  </a:moveTo>
                  <a:lnTo>
                    <a:pt x="813608" y="103219"/>
                  </a:lnTo>
                </a:path>
                <a:path w="5096509" h="4392930">
                  <a:moveTo>
                    <a:pt x="807537" y="136613"/>
                  </a:moveTo>
                  <a:lnTo>
                    <a:pt x="801465" y="170007"/>
                  </a:lnTo>
                </a:path>
                <a:path w="5096509" h="4392930">
                  <a:moveTo>
                    <a:pt x="796405" y="202390"/>
                  </a:moveTo>
                  <a:lnTo>
                    <a:pt x="790334" y="235784"/>
                  </a:lnTo>
                </a:path>
                <a:path w="5096509" h="4392930">
                  <a:moveTo>
                    <a:pt x="790334" y="4047"/>
                  </a:moveTo>
                  <a:lnTo>
                    <a:pt x="796405" y="37442"/>
                  </a:lnTo>
                </a:path>
                <a:path w="5096509" h="4392930">
                  <a:moveTo>
                    <a:pt x="801465" y="69824"/>
                  </a:moveTo>
                  <a:lnTo>
                    <a:pt x="807537" y="103219"/>
                  </a:lnTo>
                </a:path>
                <a:path w="5096509" h="4392930">
                  <a:moveTo>
                    <a:pt x="813608" y="136613"/>
                  </a:moveTo>
                  <a:lnTo>
                    <a:pt x="819680" y="170007"/>
                  </a:lnTo>
                </a:path>
                <a:path w="5096509" h="4392930">
                  <a:moveTo>
                    <a:pt x="825752" y="202390"/>
                  </a:moveTo>
                  <a:lnTo>
                    <a:pt x="831824" y="235784"/>
                  </a:lnTo>
                </a:path>
                <a:path w="5096509" h="4392930">
                  <a:moveTo>
                    <a:pt x="1369170" y="4047"/>
                  </a:moveTo>
                  <a:lnTo>
                    <a:pt x="1410660" y="4047"/>
                  </a:lnTo>
                  <a:lnTo>
                    <a:pt x="1410660" y="35418"/>
                  </a:lnTo>
                </a:path>
                <a:path w="5096509" h="4392930">
                  <a:moveTo>
                    <a:pt x="1410660" y="69824"/>
                  </a:moveTo>
                  <a:lnTo>
                    <a:pt x="1410660" y="103219"/>
                  </a:lnTo>
                </a:path>
                <a:path w="5096509" h="4392930">
                  <a:moveTo>
                    <a:pt x="1410660" y="136613"/>
                  </a:moveTo>
                  <a:lnTo>
                    <a:pt x="1410660" y="170007"/>
                  </a:lnTo>
                </a:path>
                <a:path w="5096509" h="4392930">
                  <a:moveTo>
                    <a:pt x="1410660" y="204414"/>
                  </a:moveTo>
                  <a:lnTo>
                    <a:pt x="1410660" y="235784"/>
                  </a:lnTo>
                  <a:lnTo>
                    <a:pt x="1369170" y="235784"/>
                  </a:lnTo>
                  <a:lnTo>
                    <a:pt x="1369170" y="204414"/>
                  </a:lnTo>
                </a:path>
                <a:path w="5096509" h="4392930">
                  <a:moveTo>
                    <a:pt x="1369170" y="170007"/>
                  </a:moveTo>
                  <a:lnTo>
                    <a:pt x="1369170" y="136613"/>
                  </a:lnTo>
                </a:path>
                <a:path w="5096509" h="4392930">
                  <a:moveTo>
                    <a:pt x="1369170" y="103219"/>
                  </a:moveTo>
                  <a:lnTo>
                    <a:pt x="1369170" y="69824"/>
                  </a:lnTo>
                </a:path>
                <a:path w="5096509" h="4392930">
                  <a:moveTo>
                    <a:pt x="1369170" y="35418"/>
                  </a:moveTo>
                  <a:lnTo>
                    <a:pt x="1369170" y="4047"/>
                  </a:lnTo>
                </a:path>
                <a:path w="5096509" h="4392930">
                  <a:moveTo>
                    <a:pt x="1410660" y="4047"/>
                  </a:moveTo>
                  <a:lnTo>
                    <a:pt x="1404588" y="37442"/>
                  </a:lnTo>
                </a:path>
                <a:path w="5096509" h="4392930">
                  <a:moveTo>
                    <a:pt x="1398516" y="69824"/>
                  </a:moveTo>
                  <a:lnTo>
                    <a:pt x="1392445" y="103219"/>
                  </a:lnTo>
                </a:path>
                <a:path w="5096509" h="4392930">
                  <a:moveTo>
                    <a:pt x="1387385" y="136613"/>
                  </a:moveTo>
                  <a:lnTo>
                    <a:pt x="1381313" y="170007"/>
                  </a:lnTo>
                </a:path>
                <a:path w="5096509" h="4392930">
                  <a:moveTo>
                    <a:pt x="1375241" y="202390"/>
                  </a:moveTo>
                  <a:lnTo>
                    <a:pt x="1369170" y="235784"/>
                  </a:lnTo>
                </a:path>
                <a:path w="5096509" h="4392930">
                  <a:moveTo>
                    <a:pt x="1369170" y="4047"/>
                  </a:moveTo>
                  <a:lnTo>
                    <a:pt x="1375241" y="37442"/>
                  </a:lnTo>
                </a:path>
                <a:path w="5096509" h="4392930">
                  <a:moveTo>
                    <a:pt x="1381313" y="69824"/>
                  </a:moveTo>
                  <a:lnTo>
                    <a:pt x="1387385" y="103219"/>
                  </a:lnTo>
                </a:path>
                <a:path w="5096509" h="4392930">
                  <a:moveTo>
                    <a:pt x="1392445" y="136613"/>
                  </a:moveTo>
                  <a:lnTo>
                    <a:pt x="1398516" y="170007"/>
                  </a:lnTo>
                </a:path>
                <a:path w="5096509" h="4392930">
                  <a:moveTo>
                    <a:pt x="1404588" y="202390"/>
                  </a:moveTo>
                  <a:lnTo>
                    <a:pt x="1410660" y="235784"/>
                  </a:lnTo>
                </a:path>
                <a:path w="5096509" h="4392930">
                  <a:moveTo>
                    <a:pt x="1948006" y="4047"/>
                  </a:moveTo>
                  <a:lnTo>
                    <a:pt x="1989496" y="4047"/>
                  </a:lnTo>
                  <a:lnTo>
                    <a:pt x="1989496" y="35418"/>
                  </a:lnTo>
                </a:path>
                <a:path w="5096509" h="4392930">
                  <a:moveTo>
                    <a:pt x="1989496" y="69824"/>
                  </a:moveTo>
                  <a:lnTo>
                    <a:pt x="1989496" y="103219"/>
                  </a:lnTo>
                </a:path>
                <a:path w="5096509" h="4392930">
                  <a:moveTo>
                    <a:pt x="1989496" y="136613"/>
                  </a:moveTo>
                  <a:lnTo>
                    <a:pt x="1989496" y="170007"/>
                  </a:lnTo>
                </a:path>
                <a:path w="5096509" h="4392930">
                  <a:moveTo>
                    <a:pt x="1989496" y="204414"/>
                  </a:moveTo>
                  <a:lnTo>
                    <a:pt x="1989496" y="235784"/>
                  </a:lnTo>
                  <a:lnTo>
                    <a:pt x="1948006" y="235784"/>
                  </a:lnTo>
                  <a:lnTo>
                    <a:pt x="1948006" y="204414"/>
                  </a:lnTo>
                </a:path>
                <a:path w="5096509" h="4392930">
                  <a:moveTo>
                    <a:pt x="1948006" y="170007"/>
                  </a:moveTo>
                  <a:lnTo>
                    <a:pt x="1948006" y="136613"/>
                  </a:lnTo>
                </a:path>
                <a:path w="5096509" h="4392930">
                  <a:moveTo>
                    <a:pt x="1948006" y="103219"/>
                  </a:moveTo>
                  <a:lnTo>
                    <a:pt x="1948006" y="69824"/>
                  </a:lnTo>
                </a:path>
                <a:path w="5096509" h="4392930">
                  <a:moveTo>
                    <a:pt x="1948006" y="35418"/>
                  </a:moveTo>
                  <a:lnTo>
                    <a:pt x="1948006" y="4047"/>
                  </a:lnTo>
                </a:path>
                <a:path w="5096509" h="4392930">
                  <a:moveTo>
                    <a:pt x="1989496" y="4047"/>
                  </a:moveTo>
                  <a:lnTo>
                    <a:pt x="1983424" y="37442"/>
                  </a:lnTo>
                </a:path>
                <a:path w="5096509" h="4392930">
                  <a:moveTo>
                    <a:pt x="1978364" y="69824"/>
                  </a:moveTo>
                  <a:lnTo>
                    <a:pt x="1972293" y="103219"/>
                  </a:lnTo>
                </a:path>
                <a:path w="5096509" h="4392930">
                  <a:moveTo>
                    <a:pt x="1966221" y="136613"/>
                  </a:moveTo>
                  <a:lnTo>
                    <a:pt x="1960149" y="170007"/>
                  </a:lnTo>
                </a:path>
                <a:path w="5096509" h="4392930">
                  <a:moveTo>
                    <a:pt x="1954078" y="202390"/>
                  </a:moveTo>
                  <a:lnTo>
                    <a:pt x="1948006" y="235784"/>
                  </a:lnTo>
                </a:path>
                <a:path w="5096509" h="4392930">
                  <a:moveTo>
                    <a:pt x="1948006" y="4047"/>
                  </a:moveTo>
                  <a:lnTo>
                    <a:pt x="1954078" y="37442"/>
                  </a:lnTo>
                </a:path>
                <a:path w="5096509" h="4392930">
                  <a:moveTo>
                    <a:pt x="1960149" y="69824"/>
                  </a:moveTo>
                  <a:lnTo>
                    <a:pt x="1966221" y="103219"/>
                  </a:lnTo>
                </a:path>
                <a:path w="5096509" h="4392930">
                  <a:moveTo>
                    <a:pt x="1972293" y="136613"/>
                  </a:moveTo>
                  <a:lnTo>
                    <a:pt x="1978364" y="170007"/>
                  </a:lnTo>
                </a:path>
                <a:path w="5096509" h="4392930">
                  <a:moveTo>
                    <a:pt x="1983424" y="202390"/>
                  </a:moveTo>
                  <a:lnTo>
                    <a:pt x="1989496" y="235784"/>
                  </a:lnTo>
                </a:path>
                <a:path w="5096509" h="4392930">
                  <a:moveTo>
                    <a:pt x="2527854" y="4047"/>
                  </a:moveTo>
                  <a:lnTo>
                    <a:pt x="2568332" y="4047"/>
                  </a:lnTo>
                  <a:lnTo>
                    <a:pt x="2568332" y="35418"/>
                  </a:lnTo>
                </a:path>
                <a:path w="5096509" h="4392930">
                  <a:moveTo>
                    <a:pt x="2568332" y="69824"/>
                  </a:moveTo>
                  <a:lnTo>
                    <a:pt x="2568332" y="103219"/>
                  </a:lnTo>
                </a:path>
                <a:path w="5096509" h="4392930">
                  <a:moveTo>
                    <a:pt x="2568332" y="136613"/>
                  </a:moveTo>
                  <a:lnTo>
                    <a:pt x="2568332" y="170007"/>
                  </a:lnTo>
                </a:path>
                <a:path w="5096509" h="4392930">
                  <a:moveTo>
                    <a:pt x="2568332" y="204414"/>
                  </a:moveTo>
                  <a:lnTo>
                    <a:pt x="2568332" y="235784"/>
                  </a:lnTo>
                  <a:lnTo>
                    <a:pt x="2527854" y="235784"/>
                  </a:lnTo>
                  <a:lnTo>
                    <a:pt x="2527854" y="204414"/>
                  </a:lnTo>
                </a:path>
                <a:path w="5096509" h="4392930">
                  <a:moveTo>
                    <a:pt x="2527854" y="170007"/>
                  </a:moveTo>
                  <a:lnTo>
                    <a:pt x="2527854" y="136613"/>
                  </a:lnTo>
                </a:path>
                <a:path w="5096509" h="4392930">
                  <a:moveTo>
                    <a:pt x="2527854" y="103219"/>
                  </a:moveTo>
                  <a:lnTo>
                    <a:pt x="2527854" y="69824"/>
                  </a:lnTo>
                </a:path>
                <a:path w="5096509" h="4392930">
                  <a:moveTo>
                    <a:pt x="2527854" y="35418"/>
                  </a:moveTo>
                  <a:lnTo>
                    <a:pt x="2527854" y="4047"/>
                  </a:lnTo>
                </a:path>
                <a:path w="5096509" h="4392930">
                  <a:moveTo>
                    <a:pt x="2568332" y="4047"/>
                  </a:moveTo>
                  <a:lnTo>
                    <a:pt x="2563272" y="37442"/>
                  </a:lnTo>
                </a:path>
                <a:path w="5096509" h="4392930">
                  <a:moveTo>
                    <a:pt x="2557201" y="69824"/>
                  </a:moveTo>
                  <a:lnTo>
                    <a:pt x="2551129" y="103219"/>
                  </a:lnTo>
                </a:path>
                <a:path w="5096509" h="4392930">
                  <a:moveTo>
                    <a:pt x="2545057" y="136613"/>
                  </a:moveTo>
                  <a:lnTo>
                    <a:pt x="2538985" y="170007"/>
                  </a:lnTo>
                </a:path>
                <a:path w="5096509" h="4392930">
                  <a:moveTo>
                    <a:pt x="2532914" y="202390"/>
                  </a:moveTo>
                  <a:lnTo>
                    <a:pt x="2527854" y="235784"/>
                  </a:lnTo>
                </a:path>
                <a:path w="5096509" h="4392930">
                  <a:moveTo>
                    <a:pt x="2527854" y="4047"/>
                  </a:moveTo>
                  <a:lnTo>
                    <a:pt x="2532914" y="37442"/>
                  </a:lnTo>
                </a:path>
                <a:path w="5096509" h="4392930">
                  <a:moveTo>
                    <a:pt x="2538985" y="69824"/>
                  </a:moveTo>
                  <a:lnTo>
                    <a:pt x="2545057" y="103219"/>
                  </a:lnTo>
                </a:path>
                <a:path w="5096509" h="4392930">
                  <a:moveTo>
                    <a:pt x="2551129" y="136613"/>
                  </a:moveTo>
                  <a:lnTo>
                    <a:pt x="2557201" y="170007"/>
                  </a:lnTo>
                </a:path>
                <a:path w="5096509" h="4392930">
                  <a:moveTo>
                    <a:pt x="2563272" y="202390"/>
                  </a:moveTo>
                  <a:lnTo>
                    <a:pt x="2568332" y="235784"/>
                  </a:lnTo>
                </a:path>
                <a:path w="5096509" h="4392930">
                  <a:moveTo>
                    <a:pt x="3106690" y="4047"/>
                  </a:moveTo>
                  <a:lnTo>
                    <a:pt x="3148180" y="4047"/>
                  </a:lnTo>
                  <a:lnTo>
                    <a:pt x="3148180" y="35418"/>
                  </a:lnTo>
                </a:path>
                <a:path w="5096509" h="4392930">
                  <a:moveTo>
                    <a:pt x="3148180" y="69824"/>
                  </a:moveTo>
                  <a:lnTo>
                    <a:pt x="3148180" y="103219"/>
                  </a:lnTo>
                </a:path>
                <a:path w="5096509" h="4392930">
                  <a:moveTo>
                    <a:pt x="3148180" y="136613"/>
                  </a:moveTo>
                  <a:lnTo>
                    <a:pt x="3148180" y="170007"/>
                  </a:lnTo>
                </a:path>
                <a:path w="5096509" h="4392930">
                  <a:moveTo>
                    <a:pt x="3148180" y="204414"/>
                  </a:moveTo>
                  <a:lnTo>
                    <a:pt x="3148180" y="235784"/>
                  </a:lnTo>
                  <a:lnTo>
                    <a:pt x="3106690" y="235784"/>
                  </a:lnTo>
                  <a:lnTo>
                    <a:pt x="3106690" y="204414"/>
                  </a:lnTo>
                </a:path>
                <a:path w="5096509" h="4392930">
                  <a:moveTo>
                    <a:pt x="3106690" y="170007"/>
                  </a:moveTo>
                  <a:lnTo>
                    <a:pt x="3106690" y="136613"/>
                  </a:lnTo>
                </a:path>
                <a:path w="5096509" h="4392930">
                  <a:moveTo>
                    <a:pt x="3106690" y="103219"/>
                  </a:moveTo>
                  <a:lnTo>
                    <a:pt x="3106690" y="69824"/>
                  </a:lnTo>
                </a:path>
                <a:path w="5096509" h="4392930">
                  <a:moveTo>
                    <a:pt x="3106690" y="35418"/>
                  </a:moveTo>
                  <a:lnTo>
                    <a:pt x="3106690" y="4047"/>
                  </a:lnTo>
                </a:path>
                <a:path w="5096509" h="4392930">
                  <a:moveTo>
                    <a:pt x="3148180" y="4047"/>
                  </a:moveTo>
                  <a:lnTo>
                    <a:pt x="3142109" y="37442"/>
                  </a:lnTo>
                </a:path>
                <a:path w="5096509" h="4392930">
                  <a:moveTo>
                    <a:pt x="3136037" y="69824"/>
                  </a:moveTo>
                  <a:lnTo>
                    <a:pt x="3129965" y="103219"/>
                  </a:lnTo>
                </a:path>
                <a:path w="5096509" h="4392930">
                  <a:moveTo>
                    <a:pt x="3123893" y="136613"/>
                  </a:moveTo>
                  <a:lnTo>
                    <a:pt x="3117822" y="170007"/>
                  </a:lnTo>
                </a:path>
                <a:path w="5096509" h="4392930">
                  <a:moveTo>
                    <a:pt x="3112762" y="202390"/>
                  </a:moveTo>
                  <a:lnTo>
                    <a:pt x="3106690" y="235784"/>
                  </a:lnTo>
                </a:path>
                <a:path w="5096509" h="4392930">
                  <a:moveTo>
                    <a:pt x="3106690" y="4047"/>
                  </a:moveTo>
                  <a:lnTo>
                    <a:pt x="3112762" y="37442"/>
                  </a:lnTo>
                </a:path>
                <a:path w="5096509" h="4392930">
                  <a:moveTo>
                    <a:pt x="3117822" y="69824"/>
                  </a:moveTo>
                  <a:lnTo>
                    <a:pt x="3123893" y="103219"/>
                  </a:lnTo>
                </a:path>
                <a:path w="5096509" h="4392930">
                  <a:moveTo>
                    <a:pt x="3129965" y="136613"/>
                  </a:moveTo>
                  <a:lnTo>
                    <a:pt x="3136037" y="170007"/>
                  </a:lnTo>
                </a:path>
                <a:path w="5096509" h="4392930">
                  <a:moveTo>
                    <a:pt x="3142109" y="202390"/>
                  </a:moveTo>
                  <a:lnTo>
                    <a:pt x="3148180" y="235784"/>
                  </a:lnTo>
                </a:path>
                <a:path w="5096509" h="4392930">
                  <a:moveTo>
                    <a:pt x="3685526" y="4047"/>
                  </a:moveTo>
                  <a:lnTo>
                    <a:pt x="3727016" y="4047"/>
                  </a:lnTo>
                  <a:lnTo>
                    <a:pt x="3727016" y="35418"/>
                  </a:lnTo>
                </a:path>
                <a:path w="5096509" h="4392930">
                  <a:moveTo>
                    <a:pt x="3727016" y="69824"/>
                  </a:moveTo>
                  <a:lnTo>
                    <a:pt x="3727016" y="103219"/>
                  </a:lnTo>
                </a:path>
                <a:path w="5096509" h="4392930">
                  <a:moveTo>
                    <a:pt x="3727016" y="136613"/>
                  </a:moveTo>
                  <a:lnTo>
                    <a:pt x="3727016" y="170007"/>
                  </a:lnTo>
                </a:path>
                <a:path w="5096509" h="4392930">
                  <a:moveTo>
                    <a:pt x="3727016" y="204414"/>
                  </a:moveTo>
                  <a:lnTo>
                    <a:pt x="3727016" y="235784"/>
                  </a:lnTo>
                  <a:lnTo>
                    <a:pt x="3685526" y="235784"/>
                  </a:lnTo>
                  <a:lnTo>
                    <a:pt x="3685526" y="204414"/>
                  </a:lnTo>
                </a:path>
                <a:path w="5096509" h="4392930">
                  <a:moveTo>
                    <a:pt x="3685526" y="170007"/>
                  </a:moveTo>
                  <a:lnTo>
                    <a:pt x="3685526" y="136613"/>
                  </a:lnTo>
                </a:path>
                <a:path w="5096509" h="4392930">
                  <a:moveTo>
                    <a:pt x="3685526" y="103219"/>
                  </a:moveTo>
                  <a:lnTo>
                    <a:pt x="3685526" y="69824"/>
                  </a:lnTo>
                </a:path>
                <a:path w="5096509" h="4392930">
                  <a:moveTo>
                    <a:pt x="3685526" y="35418"/>
                  </a:moveTo>
                  <a:lnTo>
                    <a:pt x="3685526" y="4047"/>
                  </a:lnTo>
                </a:path>
                <a:path w="5096509" h="4392930">
                  <a:moveTo>
                    <a:pt x="3727016" y="4047"/>
                  </a:moveTo>
                  <a:lnTo>
                    <a:pt x="3720945" y="37442"/>
                  </a:lnTo>
                </a:path>
                <a:path w="5096509" h="4392930">
                  <a:moveTo>
                    <a:pt x="3714873" y="69824"/>
                  </a:moveTo>
                  <a:lnTo>
                    <a:pt x="3708801" y="103219"/>
                  </a:lnTo>
                </a:path>
                <a:path w="5096509" h="4392930">
                  <a:moveTo>
                    <a:pt x="3703742" y="136613"/>
                  </a:moveTo>
                  <a:lnTo>
                    <a:pt x="3697670" y="170007"/>
                  </a:lnTo>
                </a:path>
                <a:path w="5096509" h="4392930">
                  <a:moveTo>
                    <a:pt x="3691598" y="202390"/>
                  </a:moveTo>
                  <a:lnTo>
                    <a:pt x="3685526" y="235784"/>
                  </a:lnTo>
                </a:path>
                <a:path w="5096509" h="4392930">
                  <a:moveTo>
                    <a:pt x="3685526" y="4047"/>
                  </a:moveTo>
                  <a:lnTo>
                    <a:pt x="3691598" y="37442"/>
                  </a:lnTo>
                </a:path>
                <a:path w="5096509" h="4392930">
                  <a:moveTo>
                    <a:pt x="3697670" y="69824"/>
                  </a:moveTo>
                  <a:lnTo>
                    <a:pt x="3703742" y="103219"/>
                  </a:lnTo>
                </a:path>
                <a:path w="5096509" h="4392930">
                  <a:moveTo>
                    <a:pt x="3708801" y="136613"/>
                  </a:moveTo>
                  <a:lnTo>
                    <a:pt x="3714873" y="170007"/>
                  </a:lnTo>
                </a:path>
                <a:path w="5096509" h="4392930">
                  <a:moveTo>
                    <a:pt x="3720945" y="202390"/>
                  </a:moveTo>
                  <a:lnTo>
                    <a:pt x="3727016" y="235784"/>
                  </a:lnTo>
                </a:path>
                <a:path w="5096509" h="4392930">
                  <a:moveTo>
                    <a:pt x="4264363" y="4047"/>
                  </a:moveTo>
                  <a:lnTo>
                    <a:pt x="4305853" y="4047"/>
                  </a:lnTo>
                  <a:lnTo>
                    <a:pt x="4305853" y="35418"/>
                  </a:lnTo>
                </a:path>
                <a:path w="5096509" h="4392930">
                  <a:moveTo>
                    <a:pt x="4305853" y="69824"/>
                  </a:moveTo>
                  <a:lnTo>
                    <a:pt x="4305853" y="103219"/>
                  </a:lnTo>
                </a:path>
                <a:path w="5096509" h="4392930">
                  <a:moveTo>
                    <a:pt x="4305853" y="136613"/>
                  </a:moveTo>
                  <a:lnTo>
                    <a:pt x="4305853" y="170007"/>
                  </a:lnTo>
                </a:path>
                <a:path w="5096509" h="4392930">
                  <a:moveTo>
                    <a:pt x="4305853" y="204414"/>
                  </a:moveTo>
                  <a:lnTo>
                    <a:pt x="4305853" y="235784"/>
                  </a:lnTo>
                  <a:lnTo>
                    <a:pt x="4264363" y="235784"/>
                  </a:lnTo>
                  <a:lnTo>
                    <a:pt x="4264363" y="204414"/>
                  </a:lnTo>
                </a:path>
                <a:path w="5096509" h="4392930">
                  <a:moveTo>
                    <a:pt x="4264363" y="170007"/>
                  </a:moveTo>
                  <a:lnTo>
                    <a:pt x="4264363" y="136613"/>
                  </a:lnTo>
                </a:path>
                <a:path w="5096509" h="4392930">
                  <a:moveTo>
                    <a:pt x="4264363" y="103219"/>
                  </a:moveTo>
                  <a:lnTo>
                    <a:pt x="4264363" y="69824"/>
                  </a:lnTo>
                </a:path>
                <a:path w="5096509" h="4392930">
                  <a:moveTo>
                    <a:pt x="4264363" y="35418"/>
                  </a:moveTo>
                  <a:lnTo>
                    <a:pt x="4264363" y="4047"/>
                  </a:lnTo>
                </a:path>
                <a:path w="5096509" h="4392930">
                  <a:moveTo>
                    <a:pt x="4305853" y="4047"/>
                  </a:moveTo>
                  <a:lnTo>
                    <a:pt x="4299781" y="37442"/>
                  </a:lnTo>
                </a:path>
                <a:path w="5096509" h="4392930">
                  <a:moveTo>
                    <a:pt x="4294721" y="69824"/>
                  </a:moveTo>
                  <a:lnTo>
                    <a:pt x="4288649" y="103219"/>
                  </a:lnTo>
                </a:path>
                <a:path w="5096509" h="4392930">
                  <a:moveTo>
                    <a:pt x="4282578" y="136613"/>
                  </a:moveTo>
                  <a:lnTo>
                    <a:pt x="4276506" y="170007"/>
                  </a:lnTo>
                </a:path>
                <a:path w="5096509" h="4392930">
                  <a:moveTo>
                    <a:pt x="4270434" y="202390"/>
                  </a:moveTo>
                  <a:lnTo>
                    <a:pt x="4264363" y="235784"/>
                  </a:lnTo>
                </a:path>
                <a:path w="5096509" h="4392930">
                  <a:moveTo>
                    <a:pt x="4264363" y="4047"/>
                  </a:moveTo>
                  <a:lnTo>
                    <a:pt x="4270434" y="37442"/>
                  </a:lnTo>
                </a:path>
                <a:path w="5096509" h="4392930">
                  <a:moveTo>
                    <a:pt x="4276506" y="69824"/>
                  </a:moveTo>
                  <a:lnTo>
                    <a:pt x="4282578" y="103219"/>
                  </a:lnTo>
                </a:path>
                <a:path w="5096509" h="4392930">
                  <a:moveTo>
                    <a:pt x="4288649" y="136613"/>
                  </a:moveTo>
                  <a:lnTo>
                    <a:pt x="4294721" y="170007"/>
                  </a:lnTo>
                </a:path>
                <a:path w="5096509" h="4392930">
                  <a:moveTo>
                    <a:pt x="4299781" y="202390"/>
                  </a:moveTo>
                  <a:lnTo>
                    <a:pt x="4305853" y="235784"/>
                  </a:lnTo>
                </a:path>
                <a:path w="5096509" h="4392930">
                  <a:moveTo>
                    <a:pt x="4508243" y="2713041"/>
                  </a:moveTo>
                  <a:lnTo>
                    <a:pt x="4508243" y="2672563"/>
                  </a:lnTo>
                  <a:lnTo>
                    <a:pt x="4476872" y="2672563"/>
                  </a:lnTo>
                </a:path>
                <a:path w="5096509" h="4392930">
                  <a:moveTo>
                    <a:pt x="4443478" y="2672563"/>
                  </a:moveTo>
                  <a:lnTo>
                    <a:pt x="4410084" y="2672563"/>
                  </a:lnTo>
                </a:path>
                <a:path w="5096509" h="4392930">
                  <a:moveTo>
                    <a:pt x="4375677" y="2672563"/>
                  </a:moveTo>
                  <a:lnTo>
                    <a:pt x="4342283" y="2672563"/>
                  </a:lnTo>
                </a:path>
                <a:path w="5096509" h="4392930">
                  <a:moveTo>
                    <a:pt x="4308888" y="2672563"/>
                  </a:moveTo>
                  <a:lnTo>
                    <a:pt x="4277518" y="2672563"/>
                  </a:lnTo>
                  <a:lnTo>
                    <a:pt x="4277518" y="2713041"/>
                  </a:lnTo>
                  <a:lnTo>
                    <a:pt x="4308888" y="2713041"/>
                  </a:lnTo>
                </a:path>
                <a:path w="5096509" h="4392930">
                  <a:moveTo>
                    <a:pt x="4342283" y="2713041"/>
                  </a:moveTo>
                  <a:lnTo>
                    <a:pt x="4375677" y="2713041"/>
                  </a:lnTo>
                </a:path>
                <a:path w="5096509" h="4392930">
                  <a:moveTo>
                    <a:pt x="4410084" y="2713041"/>
                  </a:moveTo>
                  <a:lnTo>
                    <a:pt x="4443478" y="2713041"/>
                  </a:lnTo>
                </a:path>
                <a:path w="5096509" h="4392930">
                  <a:moveTo>
                    <a:pt x="4476872" y="2713041"/>
                  </a:moveTo>
                  <a:lnTo>
                    <a:pt x="4508243" y="2713041"/>
                  </a:lnTo>
                </a:path>
                <a:path w="5096509" h="4392930">
                  <a:moveTo>
                    <a:pt x="4508243" y="2672563"/>
                  </a:moveTo>
                  <a:lnTo>
                    <a:pt x="4475860" y="2677623"/>
                  </a:lnTo>
                </a:path>
                <a:path w="5096509" h="4392930">
                  <a:moveTo>
                    <a:pt x="4442466" y="2683695"/>
                  </a:moveTo>
                  <a:lnTo>
                    <a:pt x="4409072" y="2689766"/>
                  </a:lnTo>
                </a:path>
                <a:path w="5096509" h="4392930">
                  <a:moveTo>
                    <a:pt x="4376689" y="2695838"/>
                  </a:moveTo>
                  <a:lnTo>
                    <a:pt x="4343295" y="2701910"/>
                  </a:lnTo>
                </a:path>
                <a:path w="5096509" h="4392930">
                  <a:moveTo>
                    <a:pt x="4309900" y="2707981"/>
                  </a:moveTo>
                  <a:lnTo>
                    <a:pt x="4277518" y="2713041"/>
                  </a:lnTo>
                </a:path>
                <a:path w="5096509" h="4392930">
                  <a:moveTo>
                    <a:pt x="4508243" y="2713041"/>
                  </a:moveTo>
                  <a:lnTo>
                    <a:pt x="4475860" y="2707981"/>
                  </a:lnTo>
                </a:path>
                <a:path w="5096509" h="4392930">
                  <a:moveTo>
                    <a:pt x="4442466" y="2701910"/>
                  </a:moveTo>
                  <a:lnTo>
                    <a:pt x="4409072" y="2695838"/>
                  </a:lnTo>
                </a:path>
                <a:path w="5096509" h="4392930">
                  <a:moveTo>
                    <a:pt x="4376689" y="2689766"/>
                  </a:moveTo>
                  <a:lnTo>
                    <a:pt x="4343295" y="2683695"/>
                  </a:lnTo>
                </a:path>
                <a:path w="5096509" h="4392930">
                  <a:moveTo>
                    <a:pt x="4309900" y="2677623"/>
                  </a:moveTo>
                  <a:lnTo>
                    <a:pt x="4277518" y="2672563"/>
                  </a:lnTo>
                </a:path>
                <a:path w="5096509" h="4392930">
                  <a:moveTo>
                    <a:pt x="4508243" y="2217185"/>
                  </a:moveTo>
                  <a:lnTo>
                    <a:pt x="4508243" y="2175695"/>
                  </a:lnTo>
                  <a:lnTo>
                    <a:pt x="4476872" y="2175695"/>
                  </a:lnTo>
                </a:path>
                <a:path w="5096509" h="4392930">
                  <a:moveTo>
                    <a:pt x="4443478" y="2175695"/>
                  </a:moveTo>
                  <a:lnTo>
                    <a:pt x="4410084" y="2175695"/>
                  </a:lnTo>
                </a:path>
                <a:path w="5096509" h="4392930">
                  <a:moveTo>
                    <a:pt x="4375677" y="2175695"/>
                  </a:moveTo>
                  <a:lnTo>
                    <a:pt x="4342283" y="2175695"/>
                  </a:lnTo>
                </a:path>
                <a:path w="5096509" h="4392930">
                  <a:moveTo>
                    <a:pt x="4308888" y="2175695"/>
                  </a:moveTo>
                  <a:lnTo>
                    <a:pt x="4277518" y="2175695"/>
                  </a:lnTo>
                  <a:lnTo>
                    <a:pt x="4277518" y="2217185"/>
                  </a:lnTo>
                  <a:lnTo>
                    <a:pt x="4308888" y="2217185"/>
                  </a:lnTo>
                </a:path>
                <a:path w="5096509" h="4392930">
                  <a:moveTo>
                    <a:pt x="4342283" y="2217185"/>
                  </a:moveTo>
                  <a:lnTo>
                    <a:pt x="4375677" y="2217185"/>
                  </a:lnTo>
                </a:path>
                <a:path w="5096509" h="4392930">
                  <a:moveTo>
                    <a:pt x="4410084" y="2217185"/>
                  </a:moveTo>
                  <a:lnTo>
                    <a:pt x="4443478" y="2217185"/>
                  </a:lnTo>
                </a:path>
                <a:path w="5096509" h="4392930">
                  <a:moveTo>
                    <a:pt x="4476872" y="2217185"/>
                  </a:moveTo>
                  <a:lnTo>
                    <a:pt x="4508243" y="2217185"/>
                  </a:lnTo>
                </a:path>
                <a:path w="5096509" h="4392930">
                  <a:moveTo>
                    <a:pt x="4508243" y="2175695"/>
                  </a:moveTo>
                  <a:lnTo>
                    <a:pt x="4475860" y="2181767"/>
                  </a:lnTo>
                </a:path>
                <a:path w="5096509" h="4392930">
                  <a:moveTo>
                    <a:pt x="4442466" y="2187838"/>
                  </a:moveTo>
                  <a:lnTo>
                    <a:pt x="4409072" y="2193910"/>
                  </a:lnTo>
                </a:path>
                <a:path w="5096509" h="4392930">
                  <a:moveTo>
                    <a:pt x="4376689" y="2198970"/>
                  </a:moveTo>
                  <a:lnTo>
                    <a:pt x="4343295" y="2205042"/>
                  </a:lnTo>
                </a:path>
                <a:path w="5096509" h="4392930">
                  <a:moveTo>
                    <a:pt x="4309900" y="2211113"/>
                  </a:moveTo>
                  <a:lnTo>
                    <a:pt x="4277518" y="2217185"/>
                  </a:lnTo>
                </a:path>
                <a:path w="5096509" h="4392930">
                  <a:moveTo>
                    <a:pt x="4508243" y="2217185"/>
                  </a:moveTo>
                  <a:lnTo>
                    <a:pt x="4475860" y="2211113"/>
                  </a:lnTo>
                </a:path>
                <a:path w="5096509" h="4392930">
                  <a:moveTo>
                    <a:pt x="4442466" y="2205042"/>
                  </a:moveTo>
                  <a:lnTo>
                    <a:pt x="4409072" y="2198970"/>
                  </a:lnTo>
                </a:path>
                <a:path w="5096509" h="4392930">
                  <a:moveTo>
                    <a:pt x="4376689" y="2193910"/>
                  </a:moveTo>
                  <a:lnTo>
                    <a:pt x="4343295" y="2187838"/>
                  </a:lnTo>
                </a:path>
                <a:path w="5096509" h="4392930">
                  <a:moveTo>
                    <a:pt x="4309900" y="2181767"/>
                  </a:moveTo>
                  <a:lnTo>
                    <a:pt x="4277518" y="2175695"/>
                  </a:lnTo>
                </a:path>
                <a:path w="5096509" h="4392930">
                  <a:moveTo>
                    <a:pt x="4508243" y="1720317"/>
                  </a:moveTo>
                  <a:lnTo>
                    <a:pt x="4508243" y="1679839"/>
                  </a:lnTo>
                  <a:lnTo>
                    <a:pt x="4476872" y="1679839"/>
                  </a:lnTo>
                </a:path>
                <a:path w="5096509" h="4392930">
                  <a:moveTo>
                    <a:pt x="4443478" y="1679839"/>
                  </a:moveTo>
                  <a:lnTo>
                    <a:pt x="4410084" y="1679839"/>
                  </a:lnTo>
                </a:path>
                <a:path w="5096509" h="4392930">
                  <a:moveTo>
                    <a:pt x="4375677" y="1679839"/>
                  </a:moveTo>
                  <a:lnTo>
                    <a:pt x="4342283" y="1679839"/>
                  </a:lnTo>
                </a:path>
                <a:path w="5096509" h="4392930">
                  <a:moveTo>
                    <a:pt x="4308888" y="1679839"/>
                  </a:moveTo>
                  <a:lnTo>
                    <a:pt x="4277518" y="1679839"/>
                  </a:lnTo>
                  <a:lnTo>
                    <a:pt x="4277518" y="1720317"/>
                  </a:lnTo>
                  <a:lnTo>
                    <a:pt x="4308888" y="1720317"/>
                  </a:lnTo>
                </a:path>
                <a:path w="5096509" h="4392930">
                  <a:moveTo>
                    <a:pt x="4342283" y="1720317"/>
                  </a:moveTo>
                  <a:lnTo>
                    <a:pt x="4375677" y="1720317"/>
                  </a:lnTo>
                </a:path>
                <a:path w="5096509" h="4392930">
                  <a:moveTo>
                    <a:pt x="4410084" y="1720317"/>
                  </a:moveTo>
                  <a:lnTo>
                    <a:pt x="4443478" y="1720317"/>
                  </a:lnTo>
                </a:path>
                <a:path w="5096509" h="4392930">
                  <a:moveTo>
                    <a:pt x="4476872" y="1720317"/>
                  </a:moveTo>
                  <a:lnTo>
                    <a:pt x="4508243" y="1720317"/>
                  </a:lnTo>
                </a:path>
                <a:path w="5096509" h="4392930">
                  <a:moveTo>
                    <a:pt x="4508243" y="1679839"/>
                  </a:moveTo>
                  <a:lnTo>
                    <a:pt x="4475860" y="1684899"/>
                  </a:lnTo>
                </a:path>
                <a:path w="5096509" h="4392930">
                  <a:moveTo>
                    <a:pt x="4442466" y="1690970"/>
                  </a:moveTo>
                  <a:lnTo>
                    <a:pt x="4409072" y="1697042"/>
                  </a:lnTo>
                </a:path>
                <a:path w="5096509" h="4392930">
                  <a:moveTo>
                    <a:pt x="4376689" y="1703114"/>
                  </a:moveTo>
                  <a:lnTo>
                    <a:pt x="4343295" y="1709185"/>
                  </a:lnTo>
                </a:path>
                <a:path w="5096509" h="4392930">
                  <a:moveTo>
                    <a:pt x="4309900" y="1715257"/>
                  </a:moveTo>
                  <a:lnTo>
                    <a:pt x="4277518" y="1720317"/>
                  </a:lnTo>
                </a:path>
                <a:path w="5096509" h="4392930">
                  <a:moveTo>
                    <a:pt x="4508243" y="1720317"/>
                  </a:moveTo>
                  <a:lnTo>
                    <a:pt x="4475860" y="1715257"/>
                  </a:lnTo>
                </a:path>
                <a:path w="5096509" h="4392930">
                  <a:moveTo>
                    <a:pt x="4442466" y="1709185"/>
                  </a:moveTo>
                  <a:lnTo>
                    <a:pt x="4409072" y="1703114"/>
                  </a:lnTo>
                </a:path>
                <a:path w="5096509" h="4392930">
                  <a:moveTo>
                    <a:pt x="4376689" y="1697042"/>
                  </a:moveTo>
                  <a:lnTo>
                    <a:pt x="4343295" y="1690970"/>
                  </a:lnTo>
                </a:path>
                <a:path w="5096509" h="4392930">
                  <a:moveTo>
                    <a:pt x="4309900" y="1684899"/>
                  </a:moveTo>
                  <a:lnTo>
                    <a:pt x="4277518" y="1679839"/>
                  </a:lnTo>
                </a:path>
                <a:path w="5096509" h="4392930">
                  <a:moveTo>
                    <a:pt x="4508243" y="1199162"/>
                  </a:moveTo>
                  <a:lnTo>
                    <a:pt x="4508243" y="1158684"/>
                  </a:lnTo>
                  <a:lnTo>
                    <a:pt x="4476872" y="1158684"/>
                  </a:lnTo>
                </a:path>
                <a:path w="5096509" h="4392930">
                  <a:moveTo>
                    <a:pt x="4443478" y="1158684"/>
                  </a:moveTo>
                  <a:lnTo>
                    <a:pt x="4410084" y="1158684"/>
                  </a:lnTo>
                </a:path>
                <a:path w="5096509" h="4392930">
                  <a:moveTo>
                    <a:pt x="4375677" y="1158684"/>
                  </a:moveTo>
                  <a:lnTo>
                    <a:pt x="4342283" y="1158684"/>
                  </a:lnTo>
                </a:path>
                <a:path w="5096509" h="4392930">
                  <a:moveTo>
                    <a:pt x="4308888" y="1158684"/>
                  </a:moveTo>
                  <a:lnTo>
                    <a:pt x="4277518" y="1158684"/>
                  </a:lnTo>
                  <a:lnTo>
                    <a:pt x="4277518" y="1199162"/>
                  </a:lnTo>
                  <a:lnTo>
                    <a:pt x="4308888" y="1199162"/>
                  </a:lnTo>
                </a:path>
                <a:path w="5096509" h="4392930">
                  <a:moveTo>
                    <a:pt x="4342283" y="1199162"/>
                  </a:moveTo>
                  <a:lnTo>
                    <a:pt x="4375677" y="1199162"/>
                  </a:lnTo>
                </a:path>
                <a:path w="5096509" h="4392930">
                  <a:moveTo>
                    <a:pt x="4410084" y="1199162"/>
                  </a:moveTo>
                  <a:lnTo>
                    <a:pt x="4443478" y="1199162"/>
                  </a:lnTo>
                </a:path>
                <a:path w="5096509" h="4392930">
                  <a:moveTo>
                    <a:pt x="4476872" y="1199162"/>
                  </a:moveTo>
                  <a:lnTo>
                    <a:pt x="4508243" y="1199162"/>
                  </a:lnTo>
                </a:path>
                <a:path w="5096509" h="4392930">
                  <a:moveTo>
                    <a:pt x="4508243" y="1158684"/>
                  </a:moveTo>
                  <a:lnTo>
                    <a:pt x="4475860" y="1163744"/>
                  </a:lnTo>
                </a:path>
                <a:path w="5096509" h="4392930">
                  <a:moveTo>
                    <a:pt x="4442466" y="1169815"/>
                  </a:moveTo>
                  <a:lnTo>
                    <a:pt x="4409072" y="1175887"/>
                  </a:lnTo>
                </a:path>
                <a:path w="5096509" h="4392930">
                  <a:moveTo>
                    <a:pt x="4376689" y="1181959"/>
                  </a:moveTo>
                  <a:lnTo>
                    <a:pt x="4343295" y="1188030"/>
                  </a:lnTo>
                </a:path>
                <a:path w="5096509" h="4392930">
                  <a:moveTo>
                    <a:pt x="4309900" y="1194102"/>
                  </a:moveTo>
                  <a:lnTo>
                    <a:pt x="4277518" y="1199162"/>
                  </a:lnTo>
                </a:path>
                <a:path w="5096509" h="4392930">
                  <a:moveTo>
                    <a:pt x="4508243" y="1199162"/>
                  </a:moveTo>
                  <a:lnTo>
                    <a:pt x="4475860" y="1194102"/>
                  </a:lnTo>
                </a:path>
                <a:path w="5096509" h="4392930">
                  <a:moveTo>
                    <a:pt x="4442466" y="1188030"/>
                  </a:moveTo>
                  <a:lnTo>
                    <a:pt x="4409072" y="1181959"/>
                  </a:lnTo>
                </a:path>
                <a:path w="5096509" h="4392930">
                  <a:moveTo>
                    <a:pt x="4376689" y="1175887"/>
                  </a:moveTo>
                  <a:lnTo>
                    <a:pt x="4343295" y="1169815"/>
                  </a:lnTo>
                </a:path>
                <a:path w="5096509" h="4392930">
                  <a:moveTo>
                    <a:pt x="4309900" y="1163744"/>
                  </a:moveTo>
                  <a:lnTo>
                    <a:pt x="4277518" y="1158684"/>
                  </a:lnTo>
                </a:path>
                <a:path w="5096509" h="4392930">
                  <a:moveTo>
                    <a:pt x="3685526" y="665864"/>
                  </a:moveTo>
                  <a:lnTo>
                    <a:pt x="3727016" y="665864"/>
                  </a:lnTo>
                  <a:lnTo>
                    <a:pt x="3727016" y="697234"/>
                  </a:lnTo>
                </a:path>
                <a:path w="5096509" h="4392930">
                  <a:moveTo>
                    <a:pt x="3727016" y="731640"/>
                  </a:moveTo>
                  <a:lnTo>
                    <a:pt x="3727016" y="765035"/>
                  </a:lnTo>
                </a:path>
                <a:path w="5096509" h="4392930">
                  <a:moveTo>
                    <a:pt x="3727016" y="798429"/>
                  </a:moveTo>
                  <a:lnTo>
                    <a:pt x="3727016" y="831824"/>
                  </a:lnTo>
                </a:path>
                <a:path w="5096509" h="4392930">
                  <a:moveTo>
                    <a:pt x="3727016" y="866230"/>
                  </a:moveTo>
                  <a:lnTo>
                    <a:pt x="3727016" y="897600"/>
                  </a:lnTo>
                  <a:lnTo>
                    <a:pt x="3685526" y="897600"/>
                  </a:lnTo>
                  <a:lnTo>
                    <a:pt x="3685526" y="866230"/>
                  </a:lnTo>
                </a:path>
                <a:path w="5096509" h="4392930">
                  <a:moveTo>
                    <a:pt x="3685526" y="831824"/>
                  </a:moveTo>
                  <a:lnTo>
                    <a:pt x="3685526" y="798429"/>
                  </a:lnTo>
                </a:path>
                <a:path w="5096509" h="4392930">
                  <a:moveTo>
                    <a:pt x="3685526" y="765035"/>
                  </a:moveTo>
                  <a:lnTo>
                    <a:pt x="3685526" y="731640"/>
                  </a:lnTo>
                </a:path>
                <a:path w="5096509" h="4392930">
                  <a:moveTo>
                    <a:pt x="3685526" y="697234"/>
                  </a:moveTo>
                  <a:lnTo>
                    <a:pt x="3685526" y="665864"/>
                  </a:lnTo>
                </a:path>
                <a:path w="5096509" h="4392930">
                  <a:moveTo>
                    <a:pt x="3727016" y="665864"/>
                  </a:moveTo>
                  <a:lnTo>
                    <a:pt x="3720945" y="699258"/>
                  </a:lnTo>
                </a:path>
                <a:path w="5096509" h="4392930">
                  <a:moveTo>
                    <a:pt x="3714873" y="731640"/>
                  </a:moveTo>
                  <a:lnTo>
                    <a:pt x="3708801" y="765035"/>
                  </a:lnTo>
                </a:path>
                <a:path w="5096509" h="4392930">
                  <a:moveTo>
                    <a:pt x="3703742" y="798429"/>
                  </a:moveTo>
                  <a:lnTo>
                    <a:pt x="3697670" y="831824"/>
                  </a:lnTo>
                </a:path>
                <a:path w="5096509" h="4392930">
                  <a:moveTo>
                    <a:pt x="3691598" y="864206"/>
                  </a:moveTo>
                  <a:lnTo>
                    <a:pt x="3685526" y="897600"/>
                  </a:lnTo>
                </a:path>
                <a:path w="5096509" h="4392930">
                  <a:moveTo>
                    <a:pt x="3685526" y="665864"/>
                  </a:moveTo>
                  <a:lnTo>
                    <a:pt x="3691598" y="699258"/>
                  </a:lnTo>
                </a:path>
                <a:path w="5096509" h="4392930">
                  <a:moveTo>
                    <a:pt x="3697670" y="731640"/>
                  </a:moveTo>
                  <a:lnTo>
                    <a:pt x="3703742" y="765035"/>
                  </a:lnTo>
                </a:path>
                <a:path w="5096509" h="4392930">
                  <a:moveTo>
                    <a:pt x="3708801" y="798429"/>
                  </a:moveTo>
                  <a:lnTo>
                    <a:pt x="3714873" y="831824"/>
                  </a:lnTo>
                </a:path>
                <a:path w="5096509" h="4392930">
                  <a:moveTo>
                    <a:pt x="3720945" y="864206"/>
                  </a:moveTo>
                  <a:lnTo>
                    <a:pt x="3727016" y="897600"/>
                  </a:lnTo>
                </a:path>
                <a:path w="5096509" h="4392930">
                  <a:moveTo>
                    <a:pt x="3106690" y="665864"/>
                  </a:moveTo>
                  <a:lnTo>
                    <a:pt x="3148180" y="665864"/>
                  </a:lnTo>
                  <a:lnTo>
                    <a:pt x="3148180" y="697234"/>
                  </a:lnTo>
                </a:path>
                <a:path w="5096509" h="4392930">
                  <a:moveTo>
                    <a:pt x="3148180" y="731640"/>
                  </a:moveTo>
                  <a:lnTo>
                    <a:pt x="3148180" y="765035"/>
                  </a:lnTo>
                </a:path>
                <a:path w="5096509" h="4392930">
                  <a:moveTo>
                    <a:pt x="3148180" y="798429"/>
                  </a:moveTo>
                  <a:lnTo>
                    <a:pt x="3148180" y="831824"/>
                  </a:lnTo>
                </a:path>
                <a:path w="5096509" h="4392930">
                  <a:moveTo>
                    <a:pt x="3148180" y="866230"/>
                  </a:moveTo>
                  <a:lnTo>
                    <a:pt x="3148180" y="897600"/>
                  </a:lnTo>
                  <a:lnTo>
                    <a:pt x="3106690" y="897600"/>
                  </a:lnTo>
                  <a:lnTo>
                    <a:pt x="3106690" y="866230"/>
                  </a:lnTo>
                </a:path>
                <a:path w="5096509" h="4392930">
                  <a:moveTo>
                    <a:pt x="3106690" y="831824"/>
                  </a:moveTo>
                  <a:lnTo>
                    <a:pt x="3106690" y="798429"/>
                  </a:lnTo>
                </a:path>
                <a:path w="5096509" h="4392930">
                  <a:moveTo>
                    <a:pt x="3106690" y="765035"/>
                  </a:moveTo>
                  <a:lnTo>
                    <a:pt x="3106690" y="731640"/>
                  </a:lnTo>
                </a:path>
                <a:path w="5096509" h="4392930">
                  <a:moveTo>
                    <a:pt x="3106690" y="697234"/>
                  </a:moveTo>
                  <a:lnTo>
                    <a:pt x="3106690" y="665864"/>
                  </a:lnTo>
                </a:path>
                <a:path w="5096509" h="4392930">
                  <a:moveTo>
                    <a:pt x="3148180" y="665864"/>
                  </a:moveTo>
                  <a:lnTo>
                    <a:pt x="3142109" y="699258"/>
                  </a:lnTo>
                </a:path>
                <a:path w="5096509" h="4392930">
                  <a:moveTo>
                    <a:pt x="3136037" y="731640"/>
                  </a:moveTo>
                  <a:lnTo>
                    <a:pt x="3129965" y="765035"/>
                  </a:lnTo>
                </a:path>
                <a:path w="5096509" h="4392930">
                  <a:moveTo>
                    <a:pt x="3123893" y="798429"/>
                  </a:moveTo>
                  <a:lnTo>
                    <a:pt x="3117822" y="831824"/>
                  </a:lnTo>
                </a:path>
                <a:path w="5096509" h="4392930">
                  <a:moveTo>
                    <a:pt x="3112762" y="864206"/>
                  </a:moveTo>
                  <a:lnTo>
                    <a:pt x="3106690" y="897600"/>
                  </a:lnTo>
                </a:path>
                <a:path w="5096509" h="4392930">
                  <a:moveTo>
                    <a:pt x="3106690" y="665864"/>
                  </a:moveTo>
                  <a:lnTo>
                    <a:pt x="3112762" y="699258"/>
                  </a:lnTo>
                </a:path>
                <a:path w="5096509" h="4392930">
                  <a:moveTo>
                    <a:pt x="3117822" y="731640"/>
                  </a:moveTo>
                  <a:lnTo>
                    <a:pt x="3123893" y="765035"/>
                  </a:lnTo>
                </a:path>
                <a:path w="5096509" h="4392930">
                  <a:moveTo>
                    <a:pt x="3129965" y="798429"/>
                  </a:moveTo>
                  <a:lnTo>
                    <a:pt x="3136037" y="831824"/>
                  </a:lnTo>
                </a:path>
                <a:path w="5096509" h="4392930">
                  <a:moveTo>
                    <a:pt x="3142109" y="864206"/>
                  </a:moveTo>
                  <a:lnTo>
                    <a:pt x="3148180" y="897600"/>
                  </a:lnTo>
                </a:path>
                <a:path w="5096509" h="4392930">
                  <a:moveTo>
                    <a:pt x="2527854" y="665864"/>
                  </a:moveTo>
                  <a:lnTo>
                    <a:pt x="2568332" y="665864"/>
                  </a:lnTo>
                  <a:lnTo>
                    <a:pt x="2568332" y="697234"/>
                  </a:lnTo>
                </a:path>
                <a:path w="5096509" h="4392930">
                  <a:moveTo>
                    <a:pt x="2568332" y="731640"/>
                  </a:moveTo>
                  <a:lnTo>
                    <a:pt x="2568332" y="765035"/>
                  </a:lnTo>
                </a:path>
                <a:path w="5096509" h="4392930">
                  <a:moveTo>
                    <a:pt x="2568332" y="798429"/>
                  </a:moveTo>
                  <a:lnTo>
                    <a:pt x="2568332" y="831824"/>
                  </a:lnTo>
                </a:path>
                <a:path w="5096509" h="4392930">
                  <a:moveTo>
                    <a:pt x="2568332" y="866230"/>
                  </a:moveTo>
                  <a:lnTo>
                    <a:pt x="2568332" y="897600"/>
                  </a:lnTo>
                  <a:lnTo>
                    <a:pt x="2527854" y="897600"/>
                  </a:lnTo>
                  <a:lnTo>
                    <a:pt x="2527854" y="866230"/>
                  </a:lnTo>
                </a:path>
                <a:path w="5096509" h="4392930">
                  <a:moveTo>
                    <a:pt x="2527854" y="831824"/>
                  </a:moveTo>
                  <a:lnTo>
                    <a:pt x="2527854" y="798429"/>
                  </a:lnTo>
                </a:path>
                <a:path w="5096509" h="4392930">
                  <a:moveTo>
                    <a:pt x="2527854" y="765035"/>
                  </a:moveTo>
                  <a:lnTo>
                    <a:pt x="2527854" y="731640"/>
                  </a:lnTo>
                </a:path>
                <a:path w="5096509" h="4392930">
                  <a:moveTo>
                    <a:pt x="2527854" y="697234"/>
                  </a:moveTo>
                  <a:lnTo>
                    <a:pt x="2527854" y="665864"/>
                  </a:lnTo>
                </a:path>
                <a:path w="5096509" h="4392930">
                  <a:moveTo>
                    <a:pt x="2568332" y="665864"/>
                  </a:moveTo>
                  <a:lnTo>
                    <a:pt x="2563272" y="699258"/>
                  </a:lnTo>
                </a:path>
                <a:path w="5096509" h="4392930">
                  <a:moveTo>
                    <a:pt x="2557201" y="731640"/>
                  </a:moveTo>
                  <a:lnTo>
                    <a:pt x="2551129" y="765035"/>
                  </a:lnTo>
                </a:path>
                <a:path w="5096509" h="4392930">
                  <a:moveTo>
                    <a:pt x="2545057" y="798429"/>
                  </a:moveTo>
                  <a:lnTo>
                    <a:pt x="2538985" y="831824"/>
                  </a:lnTo>
                </a:path>
                <a:path w="5096509" h="4392930">
                  <a:moveTo>
                    <a:pt x="2532914" y="864206"/>
                  </a:moveTo>
                  <a:lnTo>
                    <a:pt x="2527854" y="897600"/>
                  </a:lnTo>
                </a:path>
                <a:path w="5096509" h="4392930">
                  <a:moveTo>
                    <a:pt x="2527854" y="665864"/>
                  </a:moveTo>
                  <a:lnTo>
                    <a:pt x="2532914" y="699258"/>
                  </a:lnTo>
                </a:path>
                <a:path w="5096509" h="4392930">
                  <a:moveTo>
                    <a:pt x="2538985" y="731640"/>
                  </a:moveTo>
                  <a:lnTo>
                    <a:pt x="2545057" y="765035"/>
                  </a:lnTo>
                </a:path>
                <a:path w="5096509" h="4392930">
                  <a:moveTo>
                    <a:pt x="2551129" y="798429"/>
                  </a:moveTo>
                  <a:lnTo>
                    <a:pt x="2557201" y="831824"/>
                  </a:lnTo>
                </a:path>
                <a:path w="5096509" h="4392930">
                  <a:moveTo>
                    <a:pt x="2563272" y="864206"/>
                  </a:moveTo>
                  <a:lnTo>
                    <a:pt x="2568332" y="897600"/>
                  </a:lnTo>
                </a:path>
                <a:path w="5096509" h="4392930">
                  <a:moveTo>
                    <a:pt x="1948006" y="665864"/>
                  </a:moveTo>
                  <a:lnTo>
                    <a:pt x="1989496" y="665864"/>
                  </a:lnTo>
                  <a:lnTo>
                    <a:pt x="1989496" y="697234"/>
                  </a:lnTo>
                </a:path>
                <a:path w="5096509" h="4392930">
                  <a:moveTo>
                    <a:pt x="1989496" y="731640"/>
                  </a:moveTo>
                  <a:lnTo>
                    <a:pt x="1989496" y="765035"/>
                  </a:lnTo>
                </a:path>
                <a:path w="5096509" h="4392930">
                  <a:moveTo>
                    <a:pt x="1989496" y="798429"/>
                  </a:moveTo>
                  <a:lnTo>
                    <a:pt x="1989496" y="831824"/>
                  </a:lnTo>
                </a:path>
                <a:path w="5096509" h="4392930">
                  <a:moveTo>
                    <a:pt x="1989496" y="866230"/>
                  </a:moveTo>
                  <a:lnTo>
                    <a:pt x="1989496" y="897600"/>
                  </a:lnTo>
                  <a:lnTo>
                    <a:pt x="1948006" y="897600"/>
                  </a:lnTo>
                  <a:lnTo>
                    <a:pt x="1948006" y="866230"/>
                  </a:lnTo>
                </a:path>
                <a:path w="5096509" h="4392930">
                  <a:moveTo>
                    <a:pt x="1948006" y="831824"/>
                  </a:moveTo>
                  <a:lnTo>
                    <a:pt x="1948006" y="798429"/>
                  </a:lnTo>
                </a:path>
                <a:path w="5096509" h="4392930">
                  <a:moveTo>
                    <a:pt x="1948006" y="765035"/>
                  </a:moveTo>
                  <a:lnTo>
                    <a:pt x="1948006" y="731640"/>
                  </a:lnTo>
                </a:path>
                <a:path w="5096509" h="4392930">
                  <a:moveTo>
                    <a:pt x="1948006" y="697234"/>
                  </a:moveTo>
                  <a:lnTo>
                    <a:pt x="1948006" y="665864"/>
                  </a:lnTo>
                </a:path>
                <a:path w="5096509" h="4392930">
                  <a:moveTo>
                    <a:pt x="1989496" y="665864"/>
                  </a:moveTo>
                  <a:lnTo>
                    <a:pt x="1983424" y="699258"/>
                  </a:lnTo>
                </a:path>
                <a:path w="5096509" h="4392930">
                  <a:moveTo>
                    <a:pt x="1978364" y="731640"/>
                  </a:moveTo>
                  <a:lnTo>
                    <a:pt x="1972293" y="765035"/>
                  </a:lnTo>
                </a:path>
                <a:path w="5096509" h="4392930">
                  <a:moveTo>
                    <a:pt x="1966221" y="798429"/>
                  </a:moveTo>
                  <a:lnTo>
                    <a:pt x="1960149" y="831824"/>
                  </a:lnTo>
                </a:path>
                <a:path w="5096509" h="4392930">
                  <a:moveTo>
                    <a:pt x="1954078" y="864206"/>
                  </a:moveTo>
                  <a:lnTo>
                    <a:pt x="1948006" y="897600"/>
                  </a:lnTo>
                </a:path>
                <a:path w="5096509" h="4392930">
                  <a:moveTo>
                    <a:pt x="1948006" y="665864"/>
                  </a:moveTo>
                  <a:lnTo>
                    <a:pt x="1954078" y="699258"/>
                  </a:lnTo>
                </a:path>
                <a:path w="5096509" h="4392930">
                  <a:moveTo>
                    <a:pt x="1960149" y="731640"/>
                  </a:moveTo>
                  <a:lnTo>
                    <a:pt x="1966221" y="765035"/>
                  </a:lnTo>
                </a:path>
                <a:path w="5096509" h="4392930">
                  <a:moveTo>
                    <a:pt x="1972293" y="798429"/>
                  </a:moveTo>
                  <a:lnTo>
                    <a:pt x="1978364" y="831824"/>
                  </a:lnTo>
                </a:path>
                <a:path w="5096509" h="4392930">
                  <a:moveTo>
                    <a:pt x="1983424" y="864206"/>
                  </a:moveTo>
                  <a:lnTo>
                    <a:pt x="1989496" y="897600"/>
                  </a:lnTo>
                </a:path>
                <a:path w="5096509" h="4392930">
                  <a:moveTo>
                    <a:pt x="1369170" y="665864"/>
                  </a:moveTo>
                  <a:lnTo>
                    <a:pt x="1410660" y="665864"/>
                  </a:lnTo>
                  <a:lnTo>
                    <a:pt x="1410660" y="697234"/>
                  </a:lnTo>
                </a:path>
                <a:path w="5096509" h="4392930">
                  <a:moveTo>
                    <a:pt x="1410660" y="731640"/>
                  </a:moveTo>
                  <a:lnTo>
                    <a:pt x="1410660" y="765035"/>
                  </a:lnTo>
                </a:path>
                <a:path w="5096509" h="4392930">
                  <a:moveTo>
                    <a:pt x="1410660" y="798429"/>
                  </a:moveTo>
                  <a:lnTo>
                    <a:pt x="1410660" y="831824"/>
                  </a:lnTo>
                </a:path>
                <a:path w="5096509" h="4392930">
                  <a:moveTo>
                    <a:pt x="1410660" y="866230"/>
                  </a:moveTo>
                  <a:lnTo>
                    <a:pt x="1410660" y="897600"/>
                  </a:lnTo>
                  <a:lnTo>
                    <a:pt x="1369170" y="897600"/>
                  </a:lnTo>
                  <a:lnTo>
                    <a:pt x="1369170" y="866230"/>
                  </a:lnTo>
                </a:path>
                <a:path w="5096509" h="4392930">
                  <a:moveTo>
                    <a:pt x="1369170" y="831824"/>
                  </a:moveTo>
                  <a:lnTo>
                    <a:pt x="1369170" y="798429"/>
                  </a:lnTo>
                </a:path>
                <a:path w="5096509" h="4392930">
                  <a:moveTo>
                    <a:pt x="1369170" y="765035"/>
                  </a:moveTo>
                  <a:lnTo>
                    <a:pt x="1369170" y="731640"/>
                  </a:lnTo>
                </a:path>
                <a:path w="5096509" h="4392930">
                  <a:moveTo>
                    <a:pt x="1369170" y="697234"/>
                  </a:moveTo>
                  <a:lnTo>
                    <a:pt x="1369170" y="665864"/>
                  </a:lnTo>
                </a:path>
                <a:path w="5096509" h="4392930">
                  <a:moveTo>
                    <a:pt x="1410660" y="665864"/>
                  </a:moveTo>
                  <a:lnTo>
                    <a:pt x="1404588" y="699258"/>
                  </a:lnTo>
                </a:path>
                <a:path w="5096509" h="4392930">
                  <a:moveTo>
                    <a:pt x="1398516" y="731640"/>
                  </a:moveTo>
                  <a:lnTo>
                    <a:pt x="1392445" y="765035"/>
                  </a:lnTo>
                </a:path>
                <a:path w="5096509" h="4392930">
                  <a:moveTo>
                    <a:pt x="1387385" y="798429"/>
                  </a:moveTo>
                  <a:lnTo>
                    <a:pt x="1381313" y="831824"/>
                  </a:lnTo>
                </a:path>
                <a:path w="5096509" h="4392930">
                  <a:moveTo>
                    <a:pt x="1375241" y="864206"/>
                  </a:moveTo>
                  <a:lnTo>
                    <a:pt x="1369170" y="897600"/>
                  </a:lnTo>
                </a:path>
                <a:path w="5096509" h="4392930">
                  <a:moveTo>
                    <a:pt x="1369170" y="665864"/>
                  </a:moveTo>
                  <a:lnTo>
                    <a:pt x="1375241" y="699258"/>
                  </a:lnTo>
                </a:path>
                <a:path w="5096509" h="4392930">
                  <a:moveTo>
                    <a:pt x="1381313" y="731640"/>
                  </a:moveTo>
                  <a:lnTo>
                    <a:pt x="1387385" y="765035"/>
                  </a:lnTo>
                </a:path>
                <a:path w="5096509" h="4392930">
                  <a:moveTo>
                    <a:pt x="1392445" y="798429"/>
                  </a:moveTo>
                  <a:lnTo>
                    <a:pt x="1398516" y="831824"/>
                  </a:lnTo>
                </a:path>
                <a:path w="5096509" h="4392930">
                  <a:moveTo>
                    <a:pt x="1404588" y="864206"/>
                  </a:moveTo>
                  <a:lnTo>
                    <a:pt x="1410660" y="8976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3" name="object 3943"/>
            <p:cNvSpPr/>
            <p:nvPr/>
          </p:nvSpPr>
          <p:spPr>
            <a:xfrm>
              <a:off x="9748802" y="8581009"/>
              <a:ext cx="1472565" cy="0"/>
            </a:xfrm>
            <a:custGeom>
              <a:avLst/>
              <a:gdLst/>
              <a:ahLst/>
              <a:cxnLst/>
              <a:rect l="l" t="t" r="r" b="b"/>
              <a:pathLst>
                <a:path w="1472565" h="0">
                  <a:moveTo>
                    <a:pt x="0" y="0"/>
                  </a:moveTo>
                  <a:lnTo>
                    <a:pt x="1472389" y="0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4" name="object 3944"/>
            <p:cNvSpPr/>
            <p:nvPr/>
          </p:nvSpPr>
          <p:spPr>
            <a:xfrm>
              <a:off x="9748802" y="8581009"/>
              <a:ext cx="0" cy="1259205"/>
            </a:xfrm>
            <a:custGeom>
              <a:avLst/>
              <a:gdLst/>
              <a:ahLst/>
              <a:cxnLst/>
              <a:rect l="l" t="t" r="r" b="b"/>
              <a:pathLst>
                <a:path w="0" h="1259204">
                  <a:moveTo>
                    <a:pt x="0" y="0"/>
                  </a:moveTo>
                  <a:lnTo>
                    <a:pt x="0" y="1258867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5" name="object 3945"/>
            <p:cNvSpPr/>
            <p:nvPr/>
          </p:nvSpPr>
          <p:spPr>
            <a:xfrm>
              <a:off x="9748802" y="9874283"/>
              <a:ext cx="46990" cy="47625"/>
            </a:xfrm>
            <a:custGeom>
              <a:avLst/>
              <a:gdLst/>
              <a:ahLst/>
              <a:cxnLst/>
              <a:rect l="l" t="t" r="r" b="b"/>
              <a:pathLst>
                <a:path w="46990" h="47625">
                  <a:moveTo>
                    <a:pt x="0" y="0"/>
                  </a:moveTo>
                  <a:lnTo>
                    <a:pt x="0" y="47561"/>
                  </a:lnTo>
                  <a:lnTo>
                    <a:pt x="46549" y="47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6" name="object 3946"/>
            <p:cNvSpPr/>
            <p:nvPr/>
          </p:nvSpPr>
          <p:spPr>
            <a:xfrm>
              <a:off x="9829758" y="9921845"/>
              <a:ext cx="1311910" cy="0"/>
            </a:xfrm>
            <a:custGeom>
              <a:avLst/>
              <a:gdLst/>
              <a:ahLst/>
              <a:cxnLst/>
              <a:rect l="l" t="t" r="r" b="b"/>
              <a:pathLst>
                <a:path w="1311909" h="0">
                  <a:moveTo>
                    <a:pt x="0" y="0"/>
                  </a:moveTo>
                  <a:lnTo>
                    <a:pt x="1311488" y="0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7" name="object 3947"/>
            <p:cNvSpPr/>
            <p:nvPr/>
          </p:nvSpPr>
          <p:spPr>
            <a:xfrm>
              <a:off x="11174641" y="9874283"/>
              <a:ext cx="46990" cy="47625"/>
            </a:xfrm>
            <a:custGeom>
              <a:avLst/>
              <a:gdLst/>
              <a:ahLst/>
              <a:cxnLst/>
              <a:rect l="l" t="t" r="r" b="b"/>
              <a:pathLst>
                <a:path w="46990" h="47625">
                  <a:moveTo>
                    <a:pt x="0" y="47561"/>
                  </a:moveTo>
                  <a:lnTo>
                    <a:pt x="46549" y="47561"/>
                  </a:ln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8" name="object 3948"/>
            <p:cNvSpPr/>
            <p:nvPr/>
          </p:nvSpPr>
          <p:spPr>
            <a:xfrm>
              <a:off x="11221191" y="8581009"/>
              <a:ext cx="0" cy="1259205"/>
            </a:xfrm>
            <a:custGeom>
              <a:avLst/>
              <a:gdLst/>
              <a:ahLst/>
              <a:cxnLst/>
              <a:rect l="l" t="t" r="r" b="b"/>
              <a:pathLst>
                <a:path w="0" h="1259204">
                  <a:moveTo>
                    <a:pt x="0" y="0"/>
                  </a:moveTo>
                  <a:lnTo>
                    <a:pt x="0" y="1258867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9" name="object 3949"/>
            <p:cNvSpPr/>
            <p:nvPr/>
          </p:nvSpPr>
          <p:spPr>
            <a:xfrm>
              <a:off x="9790292" y="8622500"/>
              <a:ext cx="0" cy="1257935"/>
            </a:xfrm>
            <a:custGeom>
              <a:avLst/>
              <a:gdLst/>
              <a:ahLst/>
              <a:cxnLst/>
              <a:rect l="l" t="t" r="r" b="b"/>
              <a:pathLst>
                <a:path w="0" h="1257934">
                  <a:moveTo>
                    <a:pt x="0" y="0"/>
                  </a:moveTo>
                  <a:lnTo>
                    <a:pt x="0" y="1257855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0" name="object 3950"/>
            <p:cNvSpPr/>
            <p:nvPr/>
          </p:nvSpPr>
          <p:spPr>
            <a:xfrm>
              <a:off x="9790292" y="8622500"/>
              <a:ext cx="1390650" cy="0"/>
            </a:xfrm>
            <a:custGeom>
              <a:avLst/>
              <a:gdLst/>
              <a:ahLst/>
              <a:cxnLst/>
              <a:rect l="l" t="t" r="r" b="b"/>
              <a:pathLst>
                <a:path w="1390650" h="0">
                  <a:moveTo>
                    <a:pt x="0" y="0"/>
                  </a:moveTo>
                  <a:lnTo>
                    <a:pt x="1390421" y="0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1" name="object 3951"/>
            <p:cNvSpPr/>
            <p:nvPr/>
          </p:nvSpPr>
          <p:spPr>
            <a:xfrm>
              <a:off x="11180713" y="8622500"/>
              <a:ext cx="0" cy="1257935"/>
            </a:xfrm>
            <a:custGeom>
              <a:avLst/>
              <a:gdLst/>
              <a:ahLst/>
              <a:cxnLst/>
              <a:rect l="l" t="t" r="r" b="b"/>
              <a:pathLst>
                <a:path w="0" h="1257934">
                  <a:moveTo>
                    <a:pt x="0" y="0"/>
                  </a:moveTo>
                  <a:lnTo>
                    <a:pt x="0" y="1257855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2" name="object 3952"/>
            <p:cNvSpPr/>
            <p:nvPr/>
          </p:nvSpPr>
          <p:spPr>
            <a:xfrm>
              <a:off x="7800796" y="8846141"/>
              <a:ext cx="3380104" cy="1034415"/>
            </a:xfrm>
            <a:custGeom>
              <a:avLst/>
              <a:gdLst/>
              <a:ahLst/>
              <a:cxnLst/>
              <a:rect l="l" t="t" r="r" b="b"/>
              <a:pathLst>
                <a:path w="3380104" h="1034415">
                  <a:moveTo>
                    <a:pt x="1989496" y="1034214"/>
                  </a:moveTo>
                  <a:lnTo>
                    <a:pt x="3379917" y="1034214"/>
                  </a:lnTo>
                </a:path>
                <a:path w="3380104" h="1034415">
                  <a:moveTo>
                    <a:pt x="0" y="0"/>
                  </a:moveTo>
                  <a:lnTo>
                    <a:pt x="972485" y="0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3" name="object 3953"/>
            <p:cNvSpPr/>
            <p:nvPr/>
          </p:nvSpPr>
          <p:spPr>
            <a:xfrm>
              <a:off x="7838238" y="8887631"/>
              <a:ext cx="894080" cy="0"/>
            </a:xfrm>
            <a:custGeom>
              <a:avLst/>
              <a:gdLst/>
              <a:ahLst/>
              <a:cxnLst/>
              <a:rect l="l" t="t" r="r" b="b"/>
              <a:pathLst>
                <a:path w="894079" h="0">
                  <a:moveTo>
                    <a:pt x="0" y="0"/>
                  </a:moveTo>
                  <a:lnTo>
                    <a:pt x="893553" y="0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4" name="object 3954"/>
            <p:cNvSpPr/>
            <p:nvPr/>
          </p:nvSpPr>
          <p:spPr>
            <a:xfrm>
              <a:off x="8727743" y="8846141"/>
              <a:ext cx="45720" cy="810895"/>
            </a:xfrm>
            <a:custGeom>
              <a:avLst/>
              <a:gdLst/>
              <a:ahLst/>
              <a:cxnLst/>
              <a:rect l="l" t="t" r="r" b="b"/>
              <a:pathLst>
                <a:path w="45720" h="810895">
                  <a:moveTo>
                    <a:pt x="45537" y="0"/>
                  </a:moveTo>
                  <a:lnTo>
                    <a:pt x="45537" y="57681"/>
                  </a:lnTo>
                </a:path>
                <a:path w="45720" h="810895">
                  <a:moveTo>
                    <a:pt x="45537" y="256023"/>
                  </a:moveTo>
                  <a:lnTo>
                    <a:pt x="45537" y="281322"/>
                  </a:lnTo>
                </a:path>
                <a:path w="45720" h="810895">
                  <a:moveTo>
                    <a:pt x="45537" y="314716"/>
                  </a:moveTo>
                  <a:lnTo>
                    <a:pt x="45537" y="348111"/>
                  </a:lnTo>
                </a:path>
                <a:path w="45720" h="810895">
                  <a:moveTo>
                    <a:pt x="45537" y="382517"/>
                  </a:moveTo>
                  <a:lnTo>
                    <a:pt x="45537" y="415912"/>
                  </a:lnTo>
                </a:path>
                <a:path w="45720" h="810895">
                  <a:moveTo>
                    <a:pt x="45537" y="449306"/>
                  </a:moveTo>
                  <a:lnTo>
                    <a:pt x="45537" y="482700"/>
                  </a:lnTo>
                </a:path>
                <a:path w="45720" h="810895">
                  <a:moveTo>
                    <a:pt x="45537" y="517107"/>
                  </a:moveTo>
                  <a:lnTo>
                    <a:pt x="45537" y="550501"/>
                  </a:lnTo>
                </a:path>
                <a:path w="45720" h="810895">
                  <a:moveTo>
                    <a:pt x="45537" y="583895"/>
                  </a:moveTo>
                  <a:lnTo>
                    <a:pt x="45537" y="617290"/>
                  </a:lnTo>
                </a:path>
                <a:path w="45720" h="810895">
                  <a:moveTo>
                    <a:pt x="45537" y="651696"/>
                  </a:moveTo>
                  <a:lnTo>
                    <a:pt x="45537" y="685091"/>
                  </a:lnTo>
                </a:path>
                <a:path w="45720" h="810895">
                  <a:moveTo>
                    <a:pt x="45537" y="718485"/>
                  </a:moveTo>
                  <a:lnTo>
                    <a:pt x="45537" y="751879"/>
                  </a:lnTo>
                </a:path>
                <a:path w="45720" h="810895">
                  <a:moveTo>
                    <a:pt x="45537" y="786286"/>
                  </a:moveTo>
                  <a:lnTo>
                    <a:pt x="45537" y="810573"/>
                  </a:lnTo>
                  <a:lnTo>
                    <a:pt x="0" y="81057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5" name="object 3955"/>
            <p:cNvSpPr/>
            <p:nvPr/>
          </p:nvSpPr>
          <p:spPr>
            <a:xfrm>
              <a:off x="7842286" y="9656714"/>
              <a:ext cx="852169" cy="0"/>
            </a:xfrm>
            <a:custGeom>
              <a:avLst/>
              <a:gdLst/>
              <a:ahLst/>
              <a:cxnLst/>
              <a:rect l="l" t="t" r="r" b="b"/>
              <a:pathLst>
                <a:path w="852170" h="0">
                  <a:moveTo>
                    <a:pt x="0" y="0"/>
                  </a:moveTo>
                  <a:lnTo>
                    <a:pt x="852063" y="0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6" name="object 3956"/>
            <p:cNvSpPr/>
            <p:nvPr/>
          </p:nvSpPr>
          <p:spPr>
            <a:xfrm>
              <a:off x="7879728" y="8887631"/>
              <a:ext cx="852169" cy="727710"/>
            </a:xfrm>
            <a:custGeom>
              <a:avLst/>
              <a:gdLst/>
              <a:ahLst/>
              <a:cxnLst/>
              <a:rect l="l" t="t" r="r" b="b"/>
              <a:pathLst>
                <a:path w="852170" h="727709">
                  <a:moveTo>
                    <a:pt x="0" y="727593"/>
                  </a:moveTo>
                  <a:lnTo>
                    <a:pt x="38454" y="727593"/>
                  </a:lnTo>
                </a:path>
                <a:path w="852170" h="727709">
                  <a:moveTo>
                    <a:pt x="72860" y="727593"/>
                  </a:moveTo>
                  <a:lnTo>
                    <a:pt x="106254" y="727593"/>
                  </a:lnTo>
                </a:path>
                <a:path w="852170" h="727709">
                  <a:moveTo>
                    <a:pt x="139649" y="727593"/>
                  </a:moveTo>
                  <a:lnTo>
                    <a:pt x="173043" y="727593"/>
                  </a:lnTo>
                </a:path>
                <a:path w="852170" h="727709">
                  <a:moveTo>
                    <a:pt x="207450" y="727593"/>
                  </a:moveTo>
                  <a:lnTo>
                    <a:pt x="240844" y="727593"/>
                  </a:lnTo>
                </a:path>
                <a:path w="852170" h="727709">
                  <a:moveTo>
                    <a:pt x="274238" y="727593"/>
                  </a:moveTo>
                  <a:lnTo>
                    <a:pt x="307633" y="727593"/>
                  </a:lnTo>
                </a:path>
                <a:path w="852170" h="727709">
                  <a:moveTo>
                    <a:pt x="342039" y="727593"/>
                  </a:moveTo>
                  <a:lnTo>
                    <a:pt x="375433" y="727593"/>
                  </a:lnTo>
                </a:path>
                <a:path w="852170" h="727709">
                  <a:moveTo>
                    <a:pt x="408828" y="727593"/>
                  </a:moveTo>
                  <a:lnTo>
                    <a:pt x="442222" y="727593"/>
                  </a:lnTo>
                </a:path>
                <a:path w="852170" h="727709">
                  <a:moveTo>
                    <a:pt x="476629" y="727593"/>
                  </a:moveTo>
                  <a:lnTo>
                    <a:pt x="510023" y="727593"/>
                  </a:lnTo>
                </a:path>
                <a:path w="852170" h="727709">
                  <a:moveTo>
                    <a:pt x="543417" y="727593"/>
                  </a:moveTo>
                  <a:lnTo>
                    <a:pt x="576812" y="727593"/>
                  </a:lnTo>
                </a:path>
                <a:path w="852170" h="727709">
                  <a:moveTo>
                    <a:pt x="611218" y="727593"/>
                  </a:moveTo>
                  <a:lnTo>
                    <a:pt x="644613" y="727593"/>
                  </a:lnTo>
                </a:path>
                <a:path w="852170" h="727709">
                  <a:moveTo>
                    <a:pt x="678007" y="727593"/>
                  </a:moveTo>
                  <a:lnTo>
                    <a:pt x="711401" y="727593"/>
                  </a:lnTo>
                </a:path>
                <a:path w="852170" h="727709">
                  <a:moveTo>
                    <a:pt x="745808" y="727593"/>
                  </a:moveTo>
                  <a:lnTo>
                    <a:pt x="779202" y="727593"/>
                  </a:lnTo>
                </a:path>
                <a:path w="852170" h="727709">
                  <a:moveTo>
                    <a:pt x="812596" y="727593"/>
                  </a:moveTo>
                  <a:lnTo>
                    <a:pt x="852063" y="727593"/>
                  </a:lnTo>
                  <a:lnTo>
                    <a:pt x="852063" y="694198"/>
                  </a:lnTo>
                </a:path>
                <a:path w="852170" h="727709">
                  <a:moveTo>
                    <a:pt x="852063" y="660804"/>
                  </a:moveTo>
                  <a:lnTo>
                    <a:pt x="852063" y="626397"/>
                  </a:lnTo>
                </a:path>
                <a:path w="852170" h="727709">
                  <a:moveTo>
                    <a:pt x="852063" y="593003"/>
                  </a:moveTo>
                  <a:lnTo>
                    <a:pt x="852063" y="559609"/>
                  </a:lnTo>
                </a:path>
                <a:path w="852170" h="727709">
                  <a:moveTo>
                    <a:pt x="852063" y="526214"/>
                  </a:moveTo>
                  <a:lnTo>
                    <a:pt x="852063" y="491808"/>
                  </a:lnTo>
                </a:path>
                <a:path w="852170" h="727709">
                  <a:moveTo>
                    <a:pt x="852063" y="458413"/>
                  </a:moveTo>
                  <a:lnTo>
                    <a:pt x="852063" y="425019"/>
                  </a:lnTo>
                </a:path>
                <a:path w="852170" h="727709">
                  <a:moveTo>
                    <a:pt x="852063" y="391625"/>
                  </a:moveTo>
                  <a:lnTo>
                    <a:pt x="852063" y="357218"/>
                  </a:lnTo>
                </a:path>
                <a:path w="852170" h="727709">
                  <a:moveTo>
                    <a:pt x="852063" y="323824"/>
                  </a:moveTo>
                  <a:lnTo>
                    <a:pt x="852063" y="290430"/>
                  </a:lnTo>
                </a:path>
                <a:path w="852170" h="727709">
                  <a:moveTo>
                    <a:pt x="852063" y="248940"/>
                  </a:moveTo>
                  <a:lnTo>
                    <a:pt x="852063" y="214533"/>
                  </a:lnTo>
                </a:path>
                <a:path w="852170" h="727709">
                  <a:moveTo>
                    <a:pt x="852063" y="16191"/>
                  </a:moveTo>
                  <a:lnTo>
                    <a:pt x="852063" y="0"/>
                  </a:lnTo>
                </a:path>
                <a:path w="852170" h="727709">
                  <a:moveTo>
                    <a:pt x="0" y="198342"/>
                  </a:moveTo>
                  <a:lnTo>
                    <a:pt x="0" y="248940"/>
                  </a:lnTo>
                </a:path>
                <a:path w="852170" h="727709">
                  <a:moveTo>
                    <a:pt x="0" y="290430"/>
                  </a:moveTo>
                  <a:lnTo>
                    <a:pt x="0" y="323824"/>
                  </a:lnTo>
                </a:path>
                <a:path w="852170" h="727709">
                  <a:moveTo>
                    <a:pt x="0" y="357218"/>
                  </a:moveTo>
                  <a:lnTo>
                    <a:pt x="0" y="391625"/>
                  </a:lnTo>
                </a:path>
                <a:path w="852170" h="727709">
                  <a:moveTo>
                    <a:pt x="0" y="425019"/>
                  </a:moveTo>
                  <a:lnTo>
                    <a:pt x="0" y="458413"/>
                  </a:lnTo>
                </a:path>
                <a:path w="852170" h="727709">
                  <a:moveTo>
                    <a:pt x="0" y="491808"/>
                  </a:moveTo>
                  <a:lnTo>
                    <a:pt x="0" y="526214"/>
                  </a:lnTo>
                </a:path>
                <a:path w="852170" h="727709">
                  <a:moveTo>
                    <a:pt x="0" y="559609"/>
                  </a:moveTo>
                  <a:lnTo>
                    <a:pt x="0" y="593003"/>
                  </a:lnTo>
                </a:path>
                <a:path w="852170" h="727709">
                  <a:moveTo>
                    <a:pt x="0" y="626397"/>
                  </a:moveTo>
                  <a:lnTo>
                    <a:pt x="0" y="660804"/>
                  </a:lnTo>
                </a:path>
                <a:path w="852170" h="727709">
                  <a:moveTo>
                    <a:pt x="0" y="694198"/>
                  </a:moveTo>
                  <a:lnTo>
                    <a:pt x="0" y="72759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7" name="object 3957"/>
            <p:cNvSpPr/>
            <p:nvPr/>
          </p:nvSpPr>
          <p:spPr>
            <a:xfrm>
              <a:off x="7879728" y="9136571"/>
              <a:ext cx="852169" cy="41910"/>
            </a:xfrm>
            <a:custGeom>
              <a:avLst/>
              <a:gdLst/>
              <a:ahLst/>
              <a:cxnLst/>
              <a:rect l="l" t="t" r="r" b="b"/>
              <a:pathLst>
                <a:path w="852170" h="41909">
                  <a:moveTo>
                    <a:pt x="0" y="41490"/>
                  </a:moveTo>
                  <a:lnTo>
                    <a:pt x="852063" y="41490"/>
                  </a:lnTo>
                </a:path>
                <a:path w="852170" h="41909">
                  <a:moveTo>
                    <a:pt x="0" y="0"/>
                  </a:moveTo>
                  <a:lnTo>
                    <a:pt x="852063" y="0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8" name="object 3958"/>
            <p:cNvSpPr/>
            <p:nvPr/>
          </p:nvSpPr>
          <p:spPr>
            <a:xfrm>
              <a:off x="8731791" y="8903822"/>
              <a:ext cx="41910" cy="198755"/>
            </a:xfrm>
            <a:custGeom>
              <a:avLst/>
              <a:gdLst/>
              <a:ahLst/>
              <a:cxnLst/>
              <a:rect l="l" t="t" r="r" b="b"/>
              <a:pathLst>
                <a:path w="41909" h="198754">
                  <a:moveTo>
                    <a:pt x="0" y="0"/>
                  </a:moveTo>
                  <a:lnTo>
                    <a:pt x="41490" y="0"/>
                  </a:lnTo>
                </a:path>
                <a:path w="41909" h="198754">
                  <a:moveTo>
                    <a:pt x="0" y="198342"/>
                  </a:moveTo>
                  <a:lnTo>
                    <a:pt x="41490" y="19834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9" name="object 3959"/>
            <p:cNvSpPr/>
            <p:nvPr/>
          </p:nvSpPr>
          <p:spPr>
            <a:xfrm>
              <a:off x="10228467" y="8622500"/>
              <a:ext cx="513080" cy="1257935"/>
            </a:xfrm>
            <a:custGeom>
              <a:avLst/>
              <a:gdLst/>
              <a:ahLst/>
              <a:cxnLst/>
              <a:rect l="l" t="t" r="r" b="b"/>
              <a:pathLst>
                <a:path w="513079" h="1257934">
                  <a:moveTo>
                    <a:pt x="0" y="0"/>
                  </a:moveTo>
                  <a:lnTo>
                    <a:pt x="0" y="1257855"/>
                  </a:lnTo>
                </a:path>
                <a:path w="513079" h="1257934">
                  <a:moveTo>
                    <a:pt x="41490" y="0"/>
                  </a:moveTo>
                  <a:lnTo>
                    <a:pt x="41490" y="1257855"/>
                  </a:lnTo>
                </a:path>
                <a:path w="513079" h="1257934">
                  <a:moveTo>
                    <a:pt x="471569" y="0"/>
                  </a:moveTo>
                  <a:lnTo>
                    <a:pt x="471569" y="1257855"/>
                  </a:lnTo>
                </a:path>
                <a:path w="513079" h="1257934">
                  <a:moveTo>
                    <a:pt x="513059" y="0"/>
                  </a:moveTo>
                  <a:lnTo>
                    <a:pt x="513059" y="1257855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0" name="object 3960"/>
            <p:cNvSpPr/>
            <p:nvPr/>
          </p:nvSpPr>
          <p:spPr>
            <a:xfrm>
              <a:off x="7800796" y="8163074"/>
              <a:ext cx="79375" cy="1452245"/>
            </a:xfrm>
            <a:custGeom>
              <a:avLst/>
              <a:gdLst/>
              <a:ahLst/>
              <a:cxnLst/>
              <a:rect l="l" t="t" r="r" b="b"/>
              <a:pathLst>
                <a:path w="79375" h="1452245">
                  <a:moveTo>
                    <a:pt x="37442" y="1452150"/>
                  </a:moveTo>
                  <a:lnTo>
                    <a:pt x="37442" y="1406612"/>
                  </a:lnTo>
                </a:path>
                <a:path w="79375" h="1452245">
                  <a:moveTo>
                    <a:pt x="37442" y="1372206"/>
                  </a:moveTo>
                  <a:lnTo>
                    <a:pt x="37442" y="1338811"/>
                  </a:lnTo>
                </a:path>
                <a:path w="79375" h="1452245">
                  <a:moveTo>
                    <a:pt x="37442" y="1305417"/>
                  </a:moveTo>
                  <a:lnTo>
                    <a:pt x="37442" y="1272022"/>
                  </a:lnTo>
                </a:path>
                <a:path w="79375" h="1452245">
                  <a:moveTo>
                    <a:pt x="37442" y="1237616"/>
                  </a:moveTo>
                  <a:lnTo>
                    <a:pt x="37442" y="1204222"/>
                  </a:lnTo>
                </a:path>
                <a:path w="79375" h="1452245">
                  <a:moveTo>
                    <a:pt x="37442" y="1170827"/>
                  </a:moveTo>
                  <a:lnTo>
                    <a:pt x="37442" y="1137433"/>
                  </a:lnTo>
                </a:path>
                <a:path w="79375" h="1452245">
                  <a:moveTo>
                    <a:pt x="37442" y="1103026"/>
                  </a:moveTo>
                  <a:lnTo>
                    <a:pt x="37442" y="1069632"/>
                  </a:lnTo>
                </a:path>
                <a:path w="79375" h="1452245">
                  <a:moveTo>
                    <a:pt x="37442" y="1036238"/>
                  </a:moveTo>
                  <a:lnTo>
                    <a:pt x="37442" y="1002843"/>
                  </a:lnTo>
                </a:path>
                <a:path w="79375" h="1452245">
                  <a:moveTo>
                    <a:pt x="37442" y="968437"/>
                  </a:moveTo>
                  <a:lnTo>
                    <a:pt x="37442" y="922899"/>
                  </a:lnTo>
                  <a:lnTo>
                    <a:pt x="78932" y="922899"/>
                  </a:lnTo>
                </a:path>
                <a:path w="79375" h="1452245">
                  <a:moveTo>
                    <a:pt x="0" y="683067"/>
                  </a:moveTo>
                  <a:lnTo>
                    <a:pt x="0" y="724557"/>
                  </a:lnTo>
                  <a:lnTo>
                    <a:pt x="37442" y="724557"/>
                  </a:lnTo>
                </a:path>
                <a:path w="79375" h="1452245">
                  <a:moveTo>
                    <a:pt x="0" y="91075"/>
                  </a:moveTo>
                  <a:lnTo>
                    <a:pt x="41490" y="91075"/>
                  </a:lnTo>
                </a:path>
                <a:path w="79375" h="1452245">
                  <a:moveTo>
                    <a:pt x="0" y="505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1" name="object 3961"/>
            <p:cNvSpPr/>
            <p:nvPr/>
          </p:nvSpPr>
          <p:spPr>
            <a:xfrm>
              <a:off x="7800796" y="7096477"/>
              <a:ext cx="0" cy="1033780"/>
            </a:xfrm>
            <a:custGeom>
              <a:avLst/>
              <a:gdLst/>
              <a:ahLst/>
              <a:cxnLst/>
              <a:rect l="l" t="t" r="r" b="b"/>
              <a:pathLst>
                <a:path w="0" h="1033779">
                  <a:moveTo>
                    <a:pt x="0" y="0"/>
                  </a:moveTo>
                  <a:lnTo>
                    <a:pt x="0" y="1033202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2" name="object 3962"/>
            <p:cNvSpPr/>
            <p:nvPr/>
          </p:nvSpPr>
          <p:spPr>
            <a:xfrm>
              <a:off x="7800796" y="9615224"/>
              <a:ext cx="37465" cy="1791335"/>
            </a:xfrm>
            <a:custGeom>
              <a:avLst/>
              <a:gdLst/>
              <a:ahLst/>
              <a:cxnLst/>
              <a:rect l="l" t="t" r="r" b="b"/>
              <a:pathLst>
                <a:path w="37465" h="1791334">
                  <a:moveTo>
                    <a:pt x="0" y="0"/>
                  </a:moveTo>
                  <a:lnTo>
                    <a:pt x="0" y="30358"/>
                  </a:lnTo>
                </a:path>
                <a:path w="37465" h="1791334">
                  <a:moveTo>
                    <a:pt x="0" y="64764"/>
                  </a:moveTo>
                  <a:lnTo>
                    <a:pt x="0" y="98159"/>
                  </a:lnTo>
                </a:path>
                <a:path w="37465" h="1791334">
                  <a:moveTo>
                    <a:pt x="0" y="131553"/>
                  </a:moveTo>
                  <a:lnTo>
                    <a:pt x="0" y="164948"/>
                  </a:lnTo>
                </a:path>
                <a:path w="37465" h="1791334">
                  <a:moveTo>
                    <a:pt x="0" y="199354"/>
                  </a:moveTo>
                  <a:lnTo>
                    <a:pt x="0" y="232748"/>
                  </a:lnTo>
                </a:path>
                <a:path w="37465" h="1791334">
                  <a:moveTo>
                    <a:pt x="0" y="266143"/>
                  </a:moveTo>
                  <a:lnTo>
                    <a:pt x="0" y="299537"/>
                  </a:lnTo>
                </a:path>
                <a:path w="37465" h="1791334">
                  <a:moveTo>
                    <a:pt x="0" y="333943"/>
                  </a:moveTo>
                  <a:lnTo>
                    <a:pt x="0" y="367338"/>
                  </a:lnTo>
                </a:path>
                <a:path w="37465" h="1791334">
                  <a:moveTo>
                    <a:pt x="0" y="400732"/>
                  </a:moveTo>
                  <a:lnTo>
                    <a:pt x="0" y="434127"/>
                  </a:lnTo>
                </a:path>
                <a:path w="37465" h="1791334">
                  <a:moveTo>
                    <a:pt x="0" y="468533"/>
                  </a:moveTo>
                  <a:lnTo>
                    <a:pt x="0" y="501927"/>
                  </a:lnTo>
                </a:path>
                <a:path w="37465" h="1791334">
                  <a:moveTo>
                    <a:pt x="0" y="535322"/>
                  </a:moveTo>
                  <a:lnTo>
                    <a:pt x="0" y="568716"/>
                  </a:lnTo>
                </a:path>
                <a:path w="37465" h="1791334">
                  <a:moveTo>
                    <a:pt x="0" y="603123"/>
                  </a:moveTo>
                  <a:lnTo>
                    <a:pt x="0" y="633481"/>
                  </a:lnTo>
                </a:path>
                <a:path w="37465" h="1791334">
                  <a:moveTo>
                    <a:pt x="0" y="0"/>
                  </a:moveTo>
                  <a:lnTo>
                    <a:pt x="37442" y="0"/>
                  </a:lnTo>
                </a:path>
                <a:path w="37465" h="1791334">
                  <a:moveTo>
                    <a:pt x="0" y="1212317"/>
                  </a:moveTo>
                  <a:lnTo>
                    <a:pt x="0" y="1161720"/>
                  </a:lnTo>
                </a:path>
                <a:path w="37465" h="1791334">
                  <a:moveTo>
                    <a:pt x="0" y="1128325"/>
                  </a:moveTo>
                  <a:lnTo>
                    <a:pt x="0" y="1094931"/>
                  </a:lnTo>
                </a:path>
                <a:path w="37465" h="1791334">
                  <a:moveTo>
                    <a:pt x="0" y="1061536"/>
                  </a:moveTo>
                  <a:lnTo>
                    <a:pt x="0" y="1027130"/>
                  </a:lnTo>
                </a:path>
                <a:path w="37465" h="1791334">
                  <a:moveTo>
                    <a:pt x="0" y="993736"/>
                  </a:moveTo>
                  <a:lnTo>
                    <a:pt x="0" y="960341"/>
                  </a:lnTo>
                </a:path>
                <a:path w="37465" h="1791334">
                  <a:moveTo>
                    <a:pt x="0" y="926947"/>
                  </a:moveTo>
                  <a:lnTo>
                    <a:pt x="0" y="892541"/>
                  </a:lnTo>
                </a:path>
                <a:path w="37465" h="1791334">
                  <a:moveTo>
                    <a:pt x="0" y="859146"/>
                  </a:moveTo>
                  <a:lnTo>
                    <a:pt x="0" y="825752"/>
                  </a:lnTo>
                </a:path>
                <a:path w="37465" h="1791334">
                  <a:moveTo>
                    <a:pt x="0" y="792357"/>
                  </a:moveTo>
                  <a:lnTo>
                    <a:pt x="0" y="757951"/>
                  </a:lnTo>
                </a:path>
                <a:path w="37465" h="1791334">
                  <a:moveTo>
                    <a:pt x="0" y="724557"/>
                  </a:moveTo>
                  <a:lnTo>
                    <a:pt x="0" y="673959"/>
                  </a:lnTo>
                </a:path>
                <a:path w="37465" h="1791334">
                  <a:moveTo>
                    <a:pt x="0" y="1791153"/>
                  </a:moveTo>
                  <a:lnTo>
                    <a:pt x="0" y="1741568"/>
                  </a:lnTo>
                </a:path>
                <a:path w="37465" h="1791334">
                  <a:moveTo>
                    <a:pt x="0" y="1707161"/>
                  </a:moveTo>
                  <a:lnTo>
                    <a:pt x="0" y="1673767"/>
                  </a:lnTo>
                </a:path>
                <a:path w="37465" h="1791334">
                  <a:moveTo>
                    <a:pt x="0" y="1640373"/>
                  </a:moveTo>
                  <a:lnTo>
                    <a:pt x="0" y="1606978"/>
                  </a:lnTo>
                </a:path>
                <a:path w="37465" h="1791334">
                  <a:moveTo>
                    <a:pt x="0" y="1572572"/>
                  </a:moveTo>
                  <a:lnTo>
                    <a:pt x="0" y="1539178"/>
                  </a:lnTo>
                </a:path>
                <a:path w="37465" h="1791334">
                  <a:moveTo>
                    <a:pt x="0" y="1505783"/>
                  </a:moveTo>
                  <a:lnTo>
                    <a:pt x="0" y="1472389"/>
                  </a:lnTo>
                </a:path>
                <a:path w="37465" h="1791334">
                  <a:moveTo>
                    <a:pt x="0" y="1437982"/>
                  </a:moveTo>
                  <a:lnTo>
                    <a:pt x="0" y="1404588"/>
                  </a:lnTo>
                </a:path>
                <a:path w="37465" h="1791334">
                  <a:moveTo>
                    <a:pt x="0" y="1371194"/>
                  </a:moveTo>
                  <a:lnTo>
                    <a:pt x="0" y="1337799"/>
                  </a:lnTo>
                </a:path>
                <a:path w="37465" h="1791334">
                  <a:moveTo>
                    <a:pt x="0" y="1303393"/>
                  </a:moveTo>
                  <a:lnTo>
                    <a:pt x="0" y="12538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3" name="object 3963"/>
            <p:cNvSpPr/>
            <p:nvPr/>
          </p:nvSpPr>
          <p:spPr>
            <a:xfrm>
              <a:off x="7842286" y="7096477"/>
              <a:ext cx="0" cy="1117600"/>
            </a:xfrm>
            <a:custGeom>
              <a:avLst/>
              <a:gdLst/>
              <a:ahLst/>
              <a:cxnLst/>
              <a:rect l="l" t="t" r="r" b="b"/>
              <a:pathLst>
                <a:path w="0" h="1117600">
                  <a:moveTo>
                    <a:pt x="0" y="0"/>
                  </a:moveTo>
                  <a:lnTo>
                    <a:pt x="0" y="1117194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4" name="object 3964"/>
            <p:cNvSpPr/>
            <p:nvPr/>
          </p:nvSpPr>
          <p:spPr>
            <a:xfrm>
              <a:off x="7842286" y="9656714"/>
              <a:ext cx="0" cy="1750060"/>
            </a:xfrm>
            <a:custGeom>
              <a:avLst/>
              <a:gdLst/>
              <a:ahLst/>
              <a:cxnLst/>
              <a:rect l="l" t="t" r="r" b="b"/>
              <a:pathLst>
                <a:path w="0" h="1750059">
                  <a:moveTo>
                    <a:pt x="0" y="0"/>
                  </a:moveTo>
                  <a:lnTo>
                    <a:pt x="0" y="43513"/>
                  </a:lnTo>
                </a:path>
                <a:path w="0" h="1750059">
                  <a:moveTo>
                    <a:pt x="0" y="76908"/>
                  </a:moveTo>
                  <a:lnTo>
                    <a:pt x="0" y="110302"/>
                  </a:lnTo>
                </a:path>
                <a:path w="0" h="1750059">
                  <a:moveTo>
                    <a:pt x="0" y="144709"/>
                  </a:moveTo>
                  <a:lnTo>
                    <a:pt x="0" y="178103"/>
                  </a:lnTo>
                </a:path>
                <a:path w="0" h="1750059">
                  <a:moveTo>
                    <a:pt x="0" y="211497"/>
                  </a:moveTo>
                  <a:lnTo>
                    <a:pt x="0" y="244892"/>
                  </a:lnTo>
                </a:path>
                <a:path w="0" h="1750059">
                  <a:moveTo>
                    <a:pt x="0" y="279298"/>
                  </a:moveTo>
                  <a:lnTo>
                    <a:pt x="0" y="312692"/>
                  </a:lnTo>
                </a:path>
                <a:path w="0" h="1750059">
                  <a:moveTo>
                    <a:pt x="0" y="346087"/>
                  </a:moveTo>
                  <a:lnTo>
                    <a:pt x="0" y="379481"/>
                  </a:lnTo>
                </a:path>
                <a:path w="0" h="1750059">
                  <a:moveTo>
                    <a:pt x="0" y="413888"/>
                  </a:moveTo>
                  <a:lnTo>
                    <a:pt x="0" y="447282"/>
                  </a:lnTo>
                </a:path>
                <a:path w="0" h="1750059">
                  <a:moveTo>
                    <a:pt x="0" y="480676"/>
                  </a:moveTo>
                  <a:lnTo>
                    <a:pt x="0" y="514071"/>
                  </a:lnTo>
                </a:path>
                <a:path w="0" h="1750059">
                  <a:moveTo>
                    <a:pt x="0" y="548477"/>
                  </a:moveTo>
                  <a:lnTo>
                    <a:pt x="0" y="591991"/>
                  </a:lnTo>
                </a:path>
                <a:path w="0" h="1750059">
                  <a:moveTo>
                    <a:pt x="0" y="1170827"/>
                  </a:moveTo>
                  <a:lnTo>
                    <a:pt x="0" y="1120230"/>
                  </a:lnTo>
                </a:path>
                <a:path w="0" h="1750059">
                  <a:moveTo>
                    <a:pt x="0" y="1086835"/>
                  </a:moveTo>
                  <a:lnTo>
                    <a:pt x="0" y="1053441"/>
                  </a:lnTo>
                </a:path>
                <a:path w="0" h="1750059">
                  <a:moveTo>
                    <a:pt x="0" y="1020046"/>
                  </a:moveTo>
                  <a:lnTo>
                    <a:pt x="0" y="985640"/>
                  </a:lnTo>
                </a:path>
                <a:path w="0" h="1750059">
                  <a:moveTo>
                    <a:pt x="0" y="952246"/>
                  </a:moveTo>
                  <a:lnTo>
                    <a:pt x="0" y="918851"/>
                  </a:lnTo>
                </a:path>
                <a:path w="0" h="1750059">
                  <a:moveTo>
                    <a:pt x="0" y="885457"/>
                  </a:moveTo>
                  <a:lnTo>
                    <a:pt x="0" y="851051"/>
                  </a:lnTo>
                </a:path>
                <a:path w="0" h="1750059">
                  <a:moveTo>
                    <a:pt x="0" y="817656"/>
                  </a:moveTo>
                  <a:lnTo>
                    <a:pt x="0" y="784262"/>
                  </a:lnTo>
                </a:path>
                <a:path w="0" h="1750059">
                  <a:moveTo>
                    <a:pt x="0" y="750867"/>
                  </a:moveTo>
                  <a:lnTo>
                    <a:pt x="0" y="716461"/>
                  </a:lnTo>
                </a:path>
                <a:path w="0" h="1750059">
                  <a:moveTo>
                    <a:pt x="0" y="683067"/>
                  </a:moveTo>
                  <a:lnTo>
                    <a:pt x="0" y="632469"/>
                  </a:lnTo>
                </a:path>
                <a:path w="0" h="1750059">
                  <a:moveTo>
                    <a:pt x="0" y="1749663"/>
                  </a:moveTo>
                  <a:lnTo>
                    <a:pt x="0" y="1700078"/>
                  </a:lnTo>
                </a:path>
                <a:path w="0" h="1750059">
                  <a:moveTo>
                    <a:pt x="0" y="1665671"/>
                  </a:moveTo>
                  <a:lnTo>
                    <a:pt x="0" y="1632277"/>
                  </a:lnTo>
                </a:path>
                <a:path w="0" h="1750059">
                  <a:moveTo>
                    <a:pt x="0" y="1598883"/>
                  </a:moveTo>
                  <a:lnTo>
                    <a:pt x="0" y="1565488"/>
                  </a:lnTo>
                </a:path>
                <a:path w="0" h="1750059">
                  <a:moveTo>
                    <a:pt x="0" y="1531082"/>
                  </a:moveTo>
                  <a:lnTo>
                    <a:pt x="0" y="1497688"/>
                  </a:lnTo>
                </a:path>
                <a:path w="0" h="1750059">
                  <a:moveTo>
                    <a:pt x="0" y="1464293"/>
                  </a:moveTo>
                  <a:lnTo>
                    <a:pt x="0" y="1430899"/>
                  </a:lnTo>
                </a:path>
                <a:path w="0" h="1750059">
                  <a:moveTo>
                    <a:pt x="0" y="1396492"/>
                  </a:moveTo>
                  <a:lnTo>
                    <a:pt x="0" y="1363098"/>
                  </a:lnTo>
                </a:path>
                <a:path w="0" h="1750059">
                  <a:moveTo>
                    <a:pt x="0" y="1329704"/>
                  </a:moveTo>
                  <a:lnTo>
                    <a:pt x="0" y="1296309"/>
                  </a:lnTo>
                </a:path>
                <a:path w="0" h="1750059">
                  <a:moveTo>
                    <a:pt x="0" y="1261903"/>
                  </a:moveTo>
                  <a:lnTo>
                    <a:pt x="0" y="121231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5" name="object 3965"/>
            <p:cNvSpPr/>
            <p:nvPr/>
          </p:nvSpPr>
          <p:spPr>
            <a:xfrm>
              <a:off x="8032533" y="7054987"/>
              <a:ext cx="4632960" cy="0"/>
            </a:xfrm>
            <a:custGeom>
              <a:avLst/>
              <a:gdLst/>
              <a:ahLst/>
              <a:cxnLst/>
              <a:rect l="l" t="t" r="r" b="b"/>
              <a:pathLst>
                <a:path w="4632959" h="0">
                  <a:moveTo>
                    <a:pt x="0" y="0"/>
                  </a:moveTo>
                  <a:lnTo>
                    <a:pt x="4632713" y="0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6" name="object 3966"/>
            <p:cNvSpPr/>
            <p:nvPr/>
          </p:nvSpPr>
          <p:spPr>
            <a:xfrm>
              <a:off x="8032533" y="7096477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27322" y="0"/>
                  </a:lnTo>
                </a:path>
                <a:path w="558800" h="0">
                  <a:moveTo>
                    <a:pt x="60717" y="0"/>
                  </a:moveTo>
                  <a:lnTo>
                    <a:pt x="94111" y="0"/>
                  </a:lnTo>
                </a:path>
                <a:path w="558800" h="0">
                  <a:moveTo>
                    <a:pt x="127505" y="0"/>
                  </a:moveTo>
                  <a:lnTo>
                    <a:pt x="161912" y="0"/>
                  </a:lnTo>
                </a:path>
                <a:path w="558800" h="0">
                  <a:moveTo>
                    <a:pt x="195306" y="0"/>
                  </a:moveTo>
                  <a:lnTo>
                    <a:pt x="228701" y="0"/>
                  </a:lnTo>
                </a:path>
                <a:path w="558800" h="0">
                  <a:moveTo>
                    <a:pt x="262095" y="0"/>
                  </a:moveTo>
                  <a:lnTo>
                    <a:pt x="296501" y="0"/>
                  </a:lnTo>
                </a:path>
                <a:path w="558800" h="0">
                  <a:moveTo>
                    <a:pt x="329896" y="0"/>
                  </a:moveTo>
                  <a:lnTo>
                    <a:pt x="363290" y="0"/>
                  </a:lnTo>
                </a:path>
                <a:path w="558800" h="0">
                  <a:moveTo>
                    <a:pt x="396684" y="0"/>
                  </a:moveTo>
                  <a:lnTo>
                    <a:pt x="431091" y="0"/>
                  </a:lnTo>
                </a:path>
                <a:path w="558800" h="0">
                  <a:moveTo>
                    <a:pt x="464485" y="0"/>
                  </a:moveTo>
                  <a:lnTo>
                    <a:pt x="497880" y="0"/>
                  </a:lnTo>
                </a:path>
                <a:path w="558800" h="0">
                  <a:moveTo>
                    <a:pt x="531274" y="0"/>
                  </a:moveTo>
                  <a:lnTo>
                    <a:pt x="55859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7" name="object 3967"/>
            <p:cNvSpPr/>
            <p:nvPr/>
          </p:nvSpPr>
          <p:spPr>
            <a:xfrm>
              <a:off x="8632620" y="7096477"/>
              <a:ext cx="4032885" cy="0"/>
            </a:xfrm>
            <a:custGeom>
              <a:avLst/>
              <a:gdLst/>
              <a:ahLst/>
              <a:cxnLst/>
              <a:rect l="l" t="t" r="r" b="b"/>
              <a:pathLst>
                <a:path w="4032884" h="0">
                  <a:moveTo>
                    <a:pt x="0" y="0"/>
                  </a:moveTo>
                  <a:lnTo>
                    <a:pt x="4032626" y="0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8" name="object 3968"/>
            <p:cNvSpPr/>
            <p:nvPr/>
          </p:nvSpPr>
          <p:spPr>
            <a:xfrm>
              <a:off x="12896983" y="7096477"/>
              <a:ext cx="0" cy="1117600"/>
            </a:xfrm>
            <a:custGeom>
              <a:avLst/>
              <a:gdLst/>
              <a:ahLst/>
              <a:cxnLst/>
              <a:rect l="l" t="t" r="r" b="b"/>
              <a:pathLst>
                <a:path w="0" h="1117600">
                  <a:moveTo>
                    <a:pt x="0" y="0"/>
                  </a:moveTo>
                  <a:lnTo>
                    <a:pt x="0" y="1117194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9" name="object 3969"/>
            <p:cNvSpPr/>
            <p:nvPr/>
          </p:nvSpPr>
          <p:spPr>
            <a:xfrm>
              <a:off x="12896983" y="8254149"/>
              <a:ext cx="0" cy="425450"/>
            </a:xfrm>
            <a:custGeom>
              <a:avLst/>
              <a:gdLst/>
              <a:ahLst/>
              <a:cxnLst/>
              <a:rect l="l" t="t" r="r" b="b"/>
              <a:pathLst>
                <a:path w="0" h="425450">
                  <a:moveTo>
                    <a:pt x="0" y="0"/>
                  </a:moveTo>
                  <a:lnTo>
                    <a:pt x="0" y="21250"/>
                  </a:lnTo>
                </a:path>
                <a:path w="0" h="425450">
                  <a:moveTo>
                    <a:pt x="0" y="55657"/>
                  </a:moveTo>
                  <a:lnTo>
                    <a:pt x="0" y="89051"/>
                  </a:lnTo>
                </a:path>
                <a:path w="0" h="425450">
                  <a:moveTo>
                    <a:pt x="0" y="122446"/>
                  </a:moveTo>
                  <a:lnTo>
                    <a:pt x="0" y="155840"/>
                  </a:lnTo>
                </a:path>
                <a:path w="0" h="425450">
                  <a:moveTo>
                    <a:pt x="0" y="190246"/>
                  </a:moveTo>
                  <a:lnTo>
                    <a:pt x="0" y="223641"/>
                  </a:lnTo>
                </a:path>
                <a:path w="0" h="425450">
                  <a:moveTo>
                    <a:pt x="0" y="257035"/>
                  </a:moveTo>
                  <a:lnTo>
                    <a:pt x="0" y="290430"/>
                  </a:lnTo>
                </a:path>
                <a:path w="0" h="425450">
                  <a:moveTo>
                    <a:pt x="0" y="324836"/>
                  </a:moveTo>
                  <a:lnTo>
                    <a:pt x="0" y="358230"/>
                  </a:lnTo>
                </a:path>
                <a:path w="0" h="425450">
                  <a:moveTo>
                    <a:pt x="0" y="391625"/>
                  </a:moveTo>
                  <a:lnTo>
                    <a:pt x="0" y="4250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0" name="object 3970"/>
            <p:cNvSpPr/>
            <p:nvPr/>
          </p:nvSpPr>
          <p:spPr>
            <a:xfrm>
              <a:off x="12896983" y="8713575"/>
              <a:ext cx="0" cy="1014094"/>
            </a:xfrm>
            <a:custGeom>
              <a:avLst/>
              <a:gdLst/>
              <a:ahLst/>
              <a:cxnLst/>
              <a:rect l="l" t="t" r="r" b="b"/>
              <a:pathLst>
                <a:path w="0" h="1014095">
                  <a:moveTo>
                    <a:pt x="0" y="0"/>
                  </a:moveTo>
                  <a:lnTo>
                    <a:pt x="0" y="1013975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1" name="object 3971"/>
            <p:cNvSpPr/>
            <p:nvPr/>
          </p:nvSpPr>
          <p:spPr>
            <a:xfrm>
              <a:off x="12896983" y="9768028"/>
              <a:ext cx="0" cy="425450"/>
            </a:xfrm>
            <a:custGeom>
              <a:avLst/>
              <a:gdLst/>
              <a:ahLst/>
              <a:cxnLst/>
              <a:rect l="l" t="t" r="r" b="b"/>
              <a:pathLst>
                <a:path w="0" h="425450">
                  <a:moveTo>
                    <a:pt x="0" y="0"/>
                  </a:moveTo>
                  <a:lnTo>
                    <a:pt x="0" y="21250"/>
                  </a:lnTo>
                </a:path>
                <a:path w="0" h="425450">
                  <a:moveTo>
                    <a:pt x="0" y="55657"/>
                  </a:moveTo>
                  <a:lnTo>
                    <a:pt x="0" y="89051"/>
                  </a:lnTo>
                </a:path>
                <a:path w="0" h="425450">
                  <a:moveTo>
                    <a:pt x="0" y="122446"/>
                  </a:moveTo>
                  <a:lnTo>
                    <a:pt x="0" y="155840"/>
                  </a:lnTo>
                </a:path>
                <a:path w="0" h="425450">
                  <a:moveTo>
                    <a:pt x="0" y="190246"/>
                  </a:moveTo>
                  <a:lnTo>
                    <a:pt x="0" y="223641"/>
                  </a:lnTo>
                </a:path>
                <a:path w="0" h="425450">
                  <a:moveTo>
                    <a:pt x="0" y="257035"/>
                  </a:moveTo>
                  <a:lnTo>
                    <a:pt x="0" y="290430"/>
                  </a:lnTo>
                </a:path>
                <a:path w="0" h="425450">
                  <a:moveTo>
                    <a:pt x="0" y="324836"/>
                  </a:moveTo>
                  <a:lnTo>
                    <a:pt x="0" y="358230"/>
                  </a:lnTo>
                </a:path>
                <a:path w="0" h="425450">
                  <a:moveTo>
                    <a:pt x="0" y="391625"/>
                  </a:moveTo>
                  <a:lnTo>
                    <a:pt x="0" y="4250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2" name="object 3972"/>
            <p:cNvSpPr/>
            <p:nvPr/>
          </p:nvSpPr>
          <p:spPr>
            <a:xfrm>
              <a:off x="12896983" y="10227454"/>
              <a:ext cx="0" cy="1179195"/>
            </a:xfrm>
            <a:custGeom>
              <a:avLst/>
              <a:gdLst/>
              <a:ahLst/>
              <a:cxnLst/>
              <a:rect l="l" t="t" r="r" b="b"/>
              <a:pathLst>
                <a:path w="0" h="1179195">
                  <a:moveTo>
                    <a:pt x="0" y="0"/>
                  </a:moveTo>
                  <a:lnTo>
                    <a:pt x="0" y="1178923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3" name="object 3973"/>
            <p:cNvSpPr/>
            <p:nvPr/>
          </p:nvSpPr>
          <p:spPr>
            <a:xfrm>
              <a:off x="8032533" y="11447868"/>
              <a:ext cx="4632960" cy="0"/>
            </a:xfrm>
            <a:custGeom>
              <a:avLst/>
              <a:gdLst/>
              <a:ahLst/>
              <a:cxnLst/>
              <a:rect l="l" t="t" r="r" b="b"/>
              <a:pathLst>
                <a:path w="4632959" h="0">
                  <a:moveTo>
                    <a:pt x="0" y="0"/>
                  </a:moveTo>
                  <a:lnTo>
                    <a:pt x="4632713" y="0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4" name="object 3974"/>
            <p:cNvSpPr/>
            <p:nvPr/>
          </p:nvSpPr>
          <p:spPr>
            <a:xfrm>
              <a:off x="8032533" y="11406378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27322" y="0"/>
                  </a:lnTo>
                </a:path>
                <a:path w="558800" h="0">
                  <a:moveTo>
                    <a:pt x="60717" y="0"/>
                  </a:moveTo>
                  <a:lnTo>
                    <a:pt x="94111" y="0"/>
                  </a:lnTo>
                </a:path>
                <a:path w="558800" h="0">
                  <a:moveTo>
                    <a:pt x="127505" y="0"/>
                  </a:moveTo>
                  <a:lnTo>
                    <a:pt x="161912" y="0"/>
                  </a:lnTo>
                </a:path>
                <a:path w="558800" h="0">
                  <a:moveTo>
                    <a:pt x="195306" y="0"/>
                  </a:moveTo>
                  <a:lnTo>
                    <a:pt x="228701" y="0"/>
                  </a:lnTo>
                </a:path>
                <a:path w="558800" h="0">
                  <a:moveTo>
                    <a:pt x="262095" y="0"/>
                  </a:moveTo>
                  <a:lnTo>
                    <a:pt x="296501" y="0"/>
                  </a:lnTo>
                </a:path>
                <a:path w="558800" h="0">
                  <a:moveTo>
                    <a:pt x="329896" y="0"/>
                  </a:moveTo>
                  <a:lnTo>
                    <a:pt x="363290" y="0"/>
                  </a:lnTo>
                </a:path>
                <a:path w="558800" h="0">
                  <a:moveTo>
                    <a:pt x="396684" y="0"/>
                  </a:moveTo>
                  <a:lnTo>
                    <a:pt x="431091" y="0"/>
                  </a:lnTo>
                </a:path>
                <a:path w="558800" h="0">
                  <a:moveTo>
                    <a:pt x="464485" y="0"/>
                  </a:moveTo>
                  <a:lnTo>
                    <a:pt x="497880" y="0"/>
                  </a:lnTo>
                </a:path>
                <a:path w="558800" h="0">
                  <a:moveTo>
                    <a:pt x="531274" y="0"/>
                  </a:moveTo>
                  <a:lnTo>
                    <a:pt x="55859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5" name="object 3975"/>
            <p:cNvSpPr/>
            <p:nvPr/>
          </p:nvSpPr>
          <p:spPr>
            <a:xfrm>
              <a:off x="8632620" y="11406378"/>
              <a:ext cx="4032885" cy="0"/>
            </a:xfrm>
            <a:custGeom>
              <a:avLst/>
              <a:gdLst/>
              <a:ahLst/>
              <a:cxnLst/>
              <a:rect l="l" t="t" r="r" b="b"/>
              <a:pathLst>
                <a:path w="4032884" h="0">
                  <a:moveTo>
                    <a:pt x="0" y="0"/>
                  </a:moveTo>
                  <a:lnTo>
                    <a:pt x="4032626" y="0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6" name="object 3976"/>
            <p:cNvSpPr/>
            <p:nvPr/>
          </p:nvSpPr>
          <p:spPr>
            <a:xfrm>
              <a:off x="12855493" y="7094453"/>
              <a:ext cx="0" cy="1117600"/>
            </a:xfrm>
            <a:custGeom>
              <a:avLst/>
              <a:gdLst/>
              <a:ahLst/>
              <a:cxnLst/>
              <a:rect l="l" t="t" r="r" b="b"/>
              <a:pathLst>
                <a:path w="0" h="1117600">
                  <a:moveTo>
                    <a:pt x="0" y="0"/>
                  </a:moveTo>
                  <a:lnTo>
                    <a:pt x="0" y="1117194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7" name="object 3977"/>
            <p:cNvSpPr/>
            <p:nvPr/>
          </p:nvSpPr>
          <p:spPr>
            <a:xfrm>
              <a:off x="12855493" y="8253137"/>
              <a:ext cx="0" cy="425450"/>
            </a:xfrm>
            <a:custGeom>
              <a:avLst/>
              <a:gdLst/>
              <a:ahLst/>
              <a:cxnLst/>
              <a:rect l="l" t="t" r="r" b="b"/>
              <a:pathLst>
                <a:path w="0" h="425450">
                  <a:moveTo>
                    <a:pt x="0" y="0"/>
                  </a:moveTo>
                  <a:lnTo>
                    <a:pt x="0" y="21250"/>
                  </a:lnTo>
                </a:path>
                <a:path w="0" h="425450">
                  <a:moveTo>
                    <a:pt x="0" y="54645"/>
                  </a:moveTo>
                  <a:lnTo>
                    <a:pt x="0" y="88039"/>
                  </a:lnTo>
                </a:path>
                <a:path w="0" h="425450">
                  <a:moveTo>
                    <a:pt x="0" y="122446"/>
                  </a:moveTo>
                  <a:lnTo>
                    <a:pt x="0" y="155840"/>
                  </a:lnTo>
                </a:path>
                <a:path w="0" h="425450">
                  <a:moveTo>
                    <a:pt x="0" y="189234"/>
                  </a:moveTo>
                  <a:lnTo>
                    <a:pt x="0" y="222629"/>
                  </a:lnTo>
                </a:path>
                <a:path w="0" h="425450">
                  <a:moveTo>
                    <a:pt x="0" y="257035"/>
                  </a:moveTo>
                  <a:lnTo>
                    <a:pt x="0" y="290430"/>
                  </a:lnTo>
                </a:path>
                <a:path w="0" h="425450">
                  <a:moveTo>
                    <a:pt x="0" y="323824"/>
                  </a:moveTo>
                  <a:lnTo>
                    <a:pt x="0" y="357218"/>
                  </a:lnTo>
                </a:path>
                <a:path w="0" h="425450">
                  <a:moveTo>
                    <a:pt x="0" y="391625"/>
                  </a:moveTo>
                  <a:lnTo>
                    <a:pt x="0" y="4250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8" name="object 3978"/>
            <p:cNvSpPr/>
            <p:nvPr/>
          </p:nvSpPr>
          <p:spPr>
            <a:xfrm>
              <a:off x="12855493" y="8711551"/>
              <a:ext cx="0" cy="1014094"/>
            </a:xfrm>
            <a:custGeom>
              <a:avLst/>
              <a:gdLst/>
              <a:ahLst/>
              <a:cxnLst/>
              <a:rect l="l" t="t" r="r" b="b"/>
              <a:pathLst>
                <a:path w="0" h="1014095">
                  <a:moveTo>
                    <a:pt x="0" y="0"/>
                  </a:moveTo>
                  <a:lnTo>
                    <a:pt x="0" y="1013975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9" name="object 3979"/>
            <p:cNvSpPr/>
            <p:nvPr/>
          </p:nvSpPr>
          <p:spPr>
            <a:xfrm>
              <a:off x="12855493" y="9767017"/>
              <a:ext cx="0" cy="425450"/>
            </a:xfrm>
            <a:custGeom>
              <a:avLst/>
              <a:gdLst/>
              <a:ahLst/>
              <a:cxnLst/>
              <a:rect l="l" t="t" r="r" b="b"/>
              <a:pathLst>
                <a:path w="0" h="425450">
                  <a:moveTo>
                    <a:pt x="0" y="0"/>
                  </a:moveTo>
                  <a:lnTo>
                    <a:pt x="0" y="21250"/>
                  </a:lnTo>
                </a:path>
                <a:path w="0" h="425450">
                  <a:moveTo>
                    <a:pt x="0" y="54645"/>
                  </a:moveTo>
                  <a:lnTo>
                    <a:pt x="0" y="88039"/>
                  </a:lnTo>
                </a:path>
                <a:path w="0" h="425450">
                  <a:moveTo>
                    <a:pt x="0" y="122446"/>
                  </a:moveTo>
                  <a:lnTo>
                    <a:pt x="0" y="155840"/>
                  </a:lnTo>
                </a:path>
                <a:path w="0" h="425450">
                  <a:moveTo>
                    <a:pt x="0" y="189234"/>
                  </a:moveTo>
                  <a:lnTo>
                    <a:pt x="0" y="222629"/>
                  </a:lnTo>
                </a:path>
                <a:path w="0" h="425450">
                  <a:moveTo>
                    <a:pt x="0" y="257035"/>
                  </a:moveTo>
                  <a:lnTo>
                    <a:pt x="0" y="290430"/>
                  </a:lnTo>
                </a:path>
                <a:path w="0" h="425450">
                  <a:moveTo>
                    <a:pt x="0" y="323824"/>
                  </a:moveTo>
                  <a:lnTo>
                    <a:pt x="0" y="357218"/>
                  </a:lnTo>
                </a:path>
                <a:path w="0" h="425450">
                  <a:moveTo>
                    <a:pt x="0" y="391625"/>
                  </a:moveTo>
                  <a:lnTo>
                    <a:pt x="0" y="4250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0" name="object 3980"/>
            <p:cNvSpPr/>
            <p:nvPr/>
          </p:nvSpPr>
          <p:spPr>
            <a:xfrm>
              <a:off x="12855493" y="10225430"/>
              <a:ext cx="0" cy="1180465"/>
            </a:xfrm>
            <a:custGeom>
              <a:avLst/>
              <a:gdLst/>
              <a:ahLst/>
              <a:cxnLst/>
              <a:rect l="l" t="t" r="r" b="b"/>
              <a:pathLst>
                <a:path w="0" h="1180465">
                  <a:moveTo>
                    <a:pt x="0" y="0"/>
                  </a:moveTo>
                  <a:lnTo>
                    <a:pt x="0" y="1179935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1" name="object 3981"/>
            <p:cNvSpPr/>
            <p:nvPr/>
          </p:nvSpPr>
          <p:spPr>
            <a:xfrm>
              <a:off x="7800796" y="7054987"/>
              <a:ext cx="5096510" cy="4392930"/>
            </a:xfrm>
            <a:custGeom>
              <a:avLst/>
              <a:gdLst/>
              <a:ahLst/>
              <a:cxnLst/>
              <a:rect l="l" t="t" r="r" b="b"/>
              <a:pathLst>
                <a:path w="5096509" h="4392930">
                  <a:moveTo>
                    <a:pt x="231736" y="1182971"/>
                  </a:moveTo>
                  <a:lnTo>
                    <a:pt x="231736" y="1158684"/>
                  </a:lnTo>
                </a:path>
                <a:path w="5096509" h="4392930">
                  <a:moveTo>
                    <a:pt x="587943" y="1199162"/>
                  </a:moveTo>
                  <a:lnTo>
                    <a:pt x="587943" y="1157672"/>
                  </a:lnTo>
                </a:path>
                <a:path w="5096509" h="4392930">
                  <a:moveTo>
                    <a:pt x="0" y="1199162"/>
                  </a:moveTo>
                  <a:lnTo>
                    <a:pt x="0" y="1242676"/>
                  </a:lnTo>
                </a:path>
                <a:path w="5096509" h="4392930">
                  <a:moveTo>
                    <a:pt x="0" y="1277082"/>
                  </a:moveTo>
                  <a:lnTo>
                    <a:pt x="0" y="1310477"/>
                  </a:lnTo>
                </a:path>
                <a:path w="5096509" h="4392930">
                  <a:moveTo>
                    <a:pt x="0" y="1343871"/>
                  </a:moveTo>
                  <a:lnTo>
                    <a:pt x="0" y="1377265"/>
                  </a:lnTo>
                </a:path>
                <a:path w="5096509" h="4392930">
                  <a:moveTo>
                    <a:pt x="0" y="1411672"/>
                  </a:moveTo>
                  <a:lnTo>
                    <a:pt x="0" y="1445066"/>
                  </a:lnTo>
                </a:path>
                <a:path w="5096509" h="4392930">
                  <a:moveTo>
                    <a:pt x="0" y="1478460"/>
                  </a:moveTo>
                  <a:lnTo>
                    <a:pt x="0" y="1511855"/>
                  </a:lnTo>
                </a:path>
                <a:path w="5096509" h="4392930">
                  <a:moveTo>
                    <a:pt x="0" y="1546261"/>
                  </a:moveTo>
                  <a:lnTo>
                    <a:pt x="0" y="1579656"/>
                  </a:lnTo>
                </a:path>
                <a:path w="5096509" h="4392930">
                  <a:moveTo>
                    <a:pt x="0" y="1613050"/>
                  </a:moveTo>
                  <a:lnTo>
                    <a:pt x="0" y="1646444"/>
                  </a:lnTo>
                </a:path>
                <a:path w="5096509" h="4392930">
                  <a:moveTo>
                    <a:pt x="0" y="1680851"/>
                  </a:moveTo>
                  <a:lnTo>
                    <a:pt x="0" y="1714245"/>
                  </a:lnTo>
                </a:path>
                <a:path w="5096509" h="4392930">
                  <a:moveTo>
                    <a:pt x="0" y="1747640"/>
                  </a:moveTo>
                  <a:lnTo>
                    <a:pt x="0" y="1791153"/>
                  </a:lnTo>
                </a:path>
                <a:path w="5096509" h="4392930">
                  <a:moveTo>
                    <a:pt x="587943" y="3234196"/>
                  </a:moveTo>
                  <a:lnTo>
                    <a:pt x="587943" y="3193718"/>
                  </a:lnTo>
                </a:path>
                <a:path w="5096509" h="4392930">
                  <a:moveTo>
                    <a:pt x="1989496" y="1700078"/>
                  </a:moveTo>
                  <a:lnTo>
                    <a:pt x="1989496" y="1650492"/>
                  </a:lnTo>
                </a:path>
                <a:path w="5096509" h="4392930">
                  <a:moveTo>
                    <a:pt x="1989496" y="1617098"/>
                  </a:moveTo>
                  <a:lnTo>
                    <a:pt x="1989496" y="1567512"/>
                  </a:lnTo>
                  <a:lnTo>
                    <a:pt x="2023902" y="1567512"/>
                  </a:lnTo>
                </a:path>
                <a:path w="5096509" h="4392930">
                  <a:moveTo>
                    <a:pt x="2057297" y="1567512"/>
                  </a:moveTo>
                  <a:lnTo>
                    <a:pt x="2090691" y="1567512"/>
                  </a:lnTo>
                </a:path>
                <a:path w="5096509" h="4392930">
                  <a:moveTo>
                    <a:pt x="2125097" y="1567512"/>
                  </a:moveTo>
                  <a:lnTo>
                    <a:pt x="2158492" y="1567512"/>
                  </a:lnTo>
                </a:path>
                <a:path w="5096509" h="4392930">
                  <a:moveTo>
                    <a:pt x="2191886" y="1567512"/>
                  </a:moveTo>
                  <a:lnTo>
                    <a:pt x="2225281" y="1567512"/>
                  </a:lnTo>
                </a:path>
                <a:path w="5096509" h="4392930">
                  <a:moveTo>
                    <a:pt x="2259687" y="1567512"/>
                  </a:moveTo>
                  <a:lnTo>
                    <a:pt x="2293081" y="1567512"/>
                  </a:lnTo>
                </a:path>
                <a:path w="5096509" h="4392930">
                  <a:moveTo>
                    <a:pt x="2326476" y="1567512"/>
                  </a:moveTo>
                  <a:lnTo>
                    <a:pt x="2359870" y="1567512"/>
                  </a:lnTo>
                </a:path>
                <a:path w="5096509" h="4392930">
                  <a:moveTo>
                    <a:pt x="2394276" y="1567512"/>
                  </a:moveTo>
                  <a:lnTo>
                    <a:pt x="2427671" y="1567512"/>
                  </a:lnTo>
                  <a:lnTo>
                    <a:pt x="2427671" y="1617098"/>
                  </a:lnTo>
                </a:path>
                <a:path w="5096509" h="4392930">
                  <a:moveTo>
                    <a:pt x="2427671" y="1650492"/>
                  </a:moveTo>
                  <a:lnTo>
                    <a:pt x="2427671" y="1700078"/>
                  </a:lnTo>
                </a:path>
                <a:path w="5096509" h="4392930">
                  <a:moveTo>
                    <a:pt x="231736" y="0"/>
                  </a:moveTo>
                  <a:lnTo>
                    <a:pt x="231736" y="41490"/>
                  </a:lnTo>
                  <a:lnTo>
                    <a:pt x="200366" y="41490"/>
                  </a:lnTo>
                </a:path>
                <a:path w="5096509" h="4392930">
                  <a:moveTo>
                    <a:pt x="165960" y="41490"/>
                  </a:moveTo>
                  <a:lnTo>
                    <a:pt x="132565" y="41490"/>
                  </a:lnTo>
                </a:path>
                <a:path w="5096509" h="4392930">
                  <a:moveTo>
                    <a:pt x="99171" y="41490"/>
                  </a:moveTo>
                  <a:lnTo>
                    <a:pt x="65776" y="41490"/>
                  </a:lnTo>
                </a:path>
                <a:path w="5096509" h="4392930">
                  <a:moveTo>
                    <a:pt x="31370" y="41490"/>
                  </a:moveTo>
                  <a:lnTo>
                    <a:pt x="0" y="41490"/>
                  </a:lnTo>
                  <a:lnTo>
                    <a:pt x="0" y="0"/>
                  </a:lnTo>
                  <a:lnTo>
                    <a:pt x="31370" y="0"/>
                  </a:lnTo>
                </a:path>
                <a:path w="5096509" h="4392930">
                  <a:moveTo>
                    <a:pt x="65776" y="0"/>
                  </a:moveTo>
                  <a:lnTo>
                    <a:pt x="99171" y="0"/>
                  </a:lnTo>
                </a:path>
                <a:path w="5096509" h="4392930">
                  <a:moveTo>
                    <a:pt x="132565" y="0"/>
                  </a:moveTo>
                  <a:lnTo>
                    <a:pt x="165960" y="0"/>
                  </a:lnTo>
                </a:path>
                <a:path w="5096509" h="4392930">
                  <a:moveTo>
                    <a:pt x="200366" y="0"/>
                  </a:moveTo>
                  <a:lnTo>
                    <a:pt x="231736" y="0"/>
                  </a:lnTo>
                </a:path>
                <a:path w="5096509" h="4392930">
                  <a:moveTo>
                    <a:pt x="231736" y="578836"/>
                  </a:moveTo>
                  <a:lnTo>
                    <a:pt x="231736" y="620326"/>
                  </a:lnTo>
                  <a:lnTo>
                    <a:pt x="200366" y="620326"/>
                  </a:lnTo>
                </a:path>
                <a:path w="5096509" h="4392930">
                  <a:moveTo>
                    <a:pt x="165960" y="620326"/>
                  </a:moveTo>
                  <a:lnTo>
                    <a:pt x="132565" y="620326"/>
                  </a:lnTo>
                </a:path>
                <a:path w="5096509" h="4392930">
                  <a:moveTo>
                    <a:pt x="99171" y="620326"/>
                  </a:moveTo>
                  <a:lnTo>
                    <a:pt x="65776" y="620326"/>
                  </a:lnTo>
                </a:path>
                <a:path w="5096509" h="4392930">
                  <a:moveTo>
                    <a:pt x="31370" y="620326"/>
                  </a:moveTo>
                  <a:lnTo>
                    <a:pt x="0" y="620326"/>
                  </a:lnTo>
                  <a:lnTo>
                    <a:pt x="0" y="578836"/>
                  </a:lnTo>
                  <a:lnTo>
                    <a:pt x="31370" y="578836"/>
                  </a:lnTo>
                </a:path>
                <a:path w="5096509" h="4392930">
                  <a:moveTo>
                    <a:pt x="65776" y="578836"/>
                  </a:moveTo>
                  <a:lnTo>
                    <a:pt x="99171" y="578836"/>
                  </a:lnTo>
                </a:path>
                <a:path w="5096509" h="4392930">
                  <a:moveTo>
                    <a:pt x="132565" y="578836"/>
                  </a:moveTo>
                  <a:lnTo>
                    <a:pt x="165960" y="578836"/>
                  </a:lnTo>
                </a:path>
                <a:path w="5096509" h="4392930">
                  <a:moveTo>
                    <a:pt x="200366" y="578836"/>
                  </a:moveTo>
                  <a:lnTo>
                    <a:pt x="231736" y="578836"/>
                  </a:lnTo>
                </a:path>
                <a:path w="5096509" h="4392930">
                  <a:moveTo>
                    <a:pt x="231736" y="1158684"/>
                  </a:moveTo>
                  <a:lnTo>
                    <a:pt x="231736" y="1199162"/>
                  </a:lnTo>
                  <a:lnTo>
                    <a:pt x="200366" y="1199162"/>
                  </a:lnTo>
                </a:path>
                <a:path w="5096509" h="4392930">
                  <a:moveTo>
                    <a:pt x="165960" y="1199162"/>
                  </a:moveTo>
                  <a:lnTo>
                    <a:pt x="132565" y="1199162"/>
                  </a:lnTo>
                </a:path>
                <a:path w="5096509" h="4392930">
                  <a:moveTo>
                    <a:pt x="99171" y="1199162"/>
                  </a:moveTo>
                  <a:lnTo>
                    <a:pt x="65776" y="1199162"/>
                  </a:lnTo>
                </a:path>
                <a:path w="5096509" h="4392930">
                  <a:moveTo>
                    <a:pt x="31370" y="1199162"/>
                  </a:moveTo>
                  <a:lnTo>
                    <a:pt x="0" y="1199162"/>
                  </a:lnTo>
                  <a:lnTo>
                    <a:pt x="0" y="1158684"/>
                  </a:lnTo>
                  <a:lnTo>
                    <a:pt x="31370" y="1158684"/>
                  </a:lnTo>
                </a:path>
                <a:path w="5096509" h="4392930">
                  <a:moveTo>
                    <a:pt x="65776" y="1158684"/>
                  </a:moveTo>
                  <a:lnTo>
                    <a:pt x="99171" y="1158684"/>
                  </a:lnTo>
                </a:path>
                <a:path w="5096509" h="4392930">
                  <a:moveTo>
                    <a:pt x="132565" y="1158684"/>
                  </a:moveTo>
                  <a:lnTo>
                    <a:pt x="165960" y="1158684"/>
                  </a:lnTo>
                </a:path>
                <a:path w="5096509" h="4392930">
                  <a:moveTo>
                    <a:pt x="200366" y="1158684"/>
                  </a:moveTo>
                  <a:lnTo>
                    <a:pt x="231736" y="1158684"/>
                  </a:lnTo>
                </a:path>
                <a:path w="5096509" h="4392930">
                  <a:moveTo>
                    <a:pt x="818668" y="1157672"/>
                  </a:moveTo>
                  <a:lnTo>
                    <a:pt x="818668" y="1199162"/>
                  </a:lnTo>
                  <a:lnTo>
                    <a:pt x="787298" y="1199162"/>
                  </a:lnTo>
                </a:path>
                <a:path w="5096509" h="4392930">
                  <a:moveTo>
                    <a:pt x="753903" y="1199162"/>
                  </a:moveTo>
                  <a:lnTo>
                    <a:pt x="720509" y="1199162"/>
                  </a:lnTo>
                </a:path>
                <a:path w="5096509" h="4392930">
                  <a:moveTo>
                    <a:pt x="686103" y="1199162"/>
                  </a:moveTo>
                  <a:lnTo>
                    <a:pt x="652708" y="1199162"/>
                  </a:lnTo>
                </a:path>
                <a:path w="5096509" h="4392930">
                  <a:moveTo>
                    <a:pt x="619314" y="1199162"/>
                  </a:moveTo>
                  <a:lnTo>
                    <a:pt x="587943" y="1199162"/>
                  </a:lnTo>
                  <a:lnTo>
                    <a:pt x="587943" y="1157672"/>
                  </a:lnTo>
                  <a:lnTo>
                    <a:pt x="619314" y="1157672"/>
                  </a:lnTo>
                </a:path>
                <a:path w="5096509" h="4392930">
                  <a:moveTo>
                    <a:pt x="652708" y="1157672"/>
                  </a:moveTo>
                  <a:lnTo>
                    <a:pt x="686103" y="1157672"/>
                  </a:lnTo>
                </a:path>
                <a:path w="5096509" h="4392930">
                  <a:moveTo>
                    <a:pt x="720509" y="1157672"/>
                  </a:moveTo>
                  <a:lnTo>
                    <a:pt x="753903" y="1157672"/>
                  </a:lnTo>
                </a:path>
                <a:path w="5096509" h="4392930">
                  <a:moveTo>
                    <a:pt x="787298" y="1157672"/>
                  </a:moveTo>
                  <a:lnTo>
                    <a:pt x="818668" y="1157672"/>
                  </a:lnTo>
                </a:path>
                <a:path w="5096509" h="4392930">
                  <a:moveTo>
                    <a:pt x="231736" y="3193718"/>
                  </a:moveTo>
                  <a:lnTo>
                    <a:pt x="231736" y="3234196"/>
                  </a:lnTo>
                  <a:lnTo>
                    <a:pt x="200366" y="3234196"/>
                  </a:lnTo>
                </a:path>
                <a:path w="5096509" h="4392930">
                  <a:moveTo>
                    <a:pt x="165960" y="3234196"/>
                  </a:moveTo>
                  <a:lnTo>
                    <a:pt x="132565" y="3234196"/>
                  </a:lnTo>
                </a:path>
                <a:path w="5096509" h="4392930">
                  <a:moveTo>
                    <a:pt x="99171" y="3234196"/>
                  </a:moveTo>
                  <a:lnTo>
                    <a:pt x="65776" y="3234196"/>
                  </a:lnTo>
                </a:path>
                <a:path w="5096509" h="4392930">
                  <a:moveTo>
                    <a:pt x="31370" y="3234196"/>
                  </a:moveTo>
                  <a:lnTo>
                    <a:pt x="0" y="3234196"/>
                  </a:lnTo>
                  <a:lnTo>
                    <a:pt x="0" y="3193718"/>
                  </a:lnTo>
                  <a:lnTo>
                    <a:pt x="31370" y="3193718"/>
                  </a:lnTo>
                </a:path>
                <a:path w="5096509" h="4392930">
                  <a:moveTo>
                    <a:pt x="65776" y="3193718"/>
                  </a:moveTo>
                  <a:lnTo>
                    <a:pt x="99171" y="3193718"/>
                  </a:lnTo>
                </a:path>
                <a:path w="5096509" h="4392930">
                  <a:moveTo>
                    <a:pt x="132565" y="3193718"/>
                  </a:moveTo>
                  <a:lnTo>
                    <a:pt x="165960" y="3193718"/>
                  </a:lnTo>
                </a:path>
                <a:path w="5096509" h="4392930">
                  <a:moveTo>
                    <a:pt x="200366" y="3193718"/>
                  </a:moveTo>
                  <a:lnTo>
                    <a:pt x="231736" y="3193718"/>
                  </a:lnTo>
                </a:path>
                <a:path w="5096509" h="4392930">
                  <a:moveTo>
                    <a:pt x="818668" y="3193718"/>
                  </a:moveTo>
                  <a:lnTo>
                    <a:pt x="818668" y="3234196"/>
                  </a:lnTo>
                  <a:lnTo>
                    <a:pt x="787298" y="3234196"/>
                  </a:lnTo>
                </a:path>
                <a:path w="5096509" h="4392930">
                  <a:moveTo>
                    <a:pt x="753903" y="3234196"/>
                  </a:moveTo>
                  <a:lnTo>
                    <a:pt x="720509" y="3234196"/>
                  </a:lnTo>
                </a:path>
                <a:path w="5096509" h="4392930">
                  <a:moveTo>
                    <a:pt x="686103" y="3234196"/>
                  </a:moveTo>
                  <a:lnTo>
                    <a:pt x="652708" y="3234196"/>
                  </a:lnTo>
                </a:path>
                <a:path w="5096509" h="4392930">
                  <a:moveTo>
                    <a:pt x="619314" y="3234196"/>
                  </a:moveTo>
                  <a:lnTo>
                    <a:pt x="587943" y="3234196"/>
                  </a:lnTo>
                  <a:lnTo>
                    <a:pt x="587943" y="3193718"/>
                  </a:lnTo>
                  <a:lnTo>
                    <a:pt x="619314" y="3193718"/>
                  </a:lnTo>
                </a:path>
                <a:path w="5096509" h="4392930">
                  <a:moveTo>
                    <a:pt x="652708" y="3193718"/>
                  </a:moveTo>
                  <a:lnTo>
                    <a:pt x="686103" y="3193718"/>
                  </a:lnTo>
                </a:path>
                <a:path w="5096509" h="4392930">
                  <a:moveTo>
                    <a:pt x="720509" y="3193718"/>
                  </a:moveTo>
                  <a:lnTo>
                    <a:pt x="753903" y="3193718"/>
                  </a:lnTo>
                </a:path>
                <a:path w="5096509" h="4392930">
                  <a:moveTo>
                    <a:pt x="787298" y="3193718"/>
                  </a:moveTo>
                  <a:lnTo>
                    <a:pt x="818668" y="3193718"/>
                  </a:lnTo>
                </a:path>
                <a:path w="5096509" h="4392930">
                  <a:moveTo>
                    <a:pt x="231736" y="3772554"/>
                  </a:moveTo>
                  <a:lnTo>
                    <a:pt x="231736" y="3814044"/>
                  </a:lnTo>
                  <a:lnTo>
                    <a:pt x="200366" y="3814044"/>
                  </a:lnTo>
                </a:path>
                <a:path w="5096509" h="4392930">
                  <a:moveTo>
                    <a:pt x="165960" y="3814044"/>
                  </a:moveTo>
                  <a:lnTo>
                    <a:pt x="132565" y="3814044"/>
                  </a:lnTo>
                </a:path>
                <a:path w="5096509" h="4392930">
                  <a:moveTo>
                    <a:pt x="99171" y="3814044"/>
                  </a:moveTo>
                  <a:lnTo>
                    <a:pt x="65776" y="3814044"/>
                  </a:lnTo>
                </a:path>
                <a:path w="5096509" h="4392930">
                  <a:moveTo>
                    <a:pt x="31370" y="3814044"/>
                  </a:moveTo>
                  <a:lnTo>
                    <a:pt x="0" y="3814044"/>
                  </a:lnTo>
                  <a:lnTo>
                    <a:pt x="0" y="3772554"/>
                  </a:lnTo>
                  <a:lnTo>
                    <a:pt x="31370" y="3772554"/>
                  </a:lnTo>
                </a:path>
                <a:path w="5096509" h="4392930">
                  <a:moveTo>
                    <a:pt x="65776" y="3772554"/>
                  </a:moveTo>
                  <a:lnTo>
                    <a:pt x="99171" y="3772554"/>
                  </a:lnTo>
                </a:path>
                <a:path w="5096509" h="4392930">
                  <a:moveTo>
                    <a:pt x="132565" y="3772554"/>
                  </a:moveTo>
                  <a:lnTo>
                    <a:pt x="165960" y="3772554"/>
                  </a:lnTo>
                </a:path>
                <a:path w="5096509" h="4392930">
                  <a:moveTo>
                    <a:pt x="200366" y="3772554"/>
                  </a:moveTo>
                  <a:lnTo>
                    <a:pt x="231736" y="3772554"/>
                  </a:lnTo>
                </a:path>
                <a:path w="5096509" h="4392930">
                  <a:moveTo>
                    <a:pt x="231736" y="4351390"/>
                  </a:moveTo>
                  <a:lnTo>
                    <a:pt x="231736" y="4392880"/>
                  </a:lnTo>
                  <a:lnTo>
                    <a:pt x="200366" y="4392880"/>
                  </a:lnTo>
                </a:path>
                <a:path w="5096509" h="4392930">
                  <a:moveTo>
                    <a:pt x="165960" y="4392880"/>
                  </a:moveTo>
                  <a:lnTo>
                    <a:pt x="132565" y="4392880"/>
                  </a:lnTo>
                </a:path>
                <a:path w="5096509" h="4392930">
                  <a:moveTo>
                    <a:pt x="99171" y="4392880"/>
                  </a:moveTo>
                  <a:lnTo>
                    <a:pt x="65776" y="4392880"/>
                  </a:lnTo>
                </a:path>
                <a:path w="5096509" h="4392930">
                  <a:moveTo>
                    <a:pt x="31370" y="4392880"/>
                  </a:moveTo>
                  <a:lnTo>
                    <a:pt x="0" y="4392880"/>
                  </a:lnTo>
                  <a:lnTo>
                    <a:pt x="0" y="4351390"/>
                  </a:lnTo>
                  <a:lnTo>
                    <a:pt x="31370" y="4351390"/>
                  </a:lnTo>
                </a:path>
                <a:path w="5096509" h="4392930">
                  <a:moveTo>
                    <a:pt x="65776" y="4351390"/>
                  </a:moveTo>
                  <a:lnTo>
                    <a:pt x="99171" y="4351390"/>
                  </a:lnTo>
                </a:path>
                <a:path w="5096509" h="4392930">
                  <a:moveTo>
                    <a:pt x="132565" y="4351390"/>
                  </a:moveTo>
                  <a:lnTo>
                    <a:pt x="165960" y="4351390"/>
                  </a:lnTo>
                </a:path>
                <a:path w="5096509" h="4392930">
                  <a:moveTo>
                    <a:pt x="200366" y="4351390"/>
                  </a:moveTo>
                  <a:lnTo>
                    <a:pt x="231736" y="4351390"/>
                  </a:lnTo>
                </a:path>
                <a:path w="5096509" h="4392930">
                  <a:moveTo>
                    <a:pt x="5096187" y="4351390"/>
                  </a:moveTo>
                  <a:lnTo>
                    <a:pt x="5096187" y="4392880"/>
                  </a:lnTo>
                  <a:lnTo>
                    <a:pt x="5064816" y="4392880"/>
                  </a:lnTo>
                </a:path>
                <a:path w="5096509" h="4392930">
                  <a:moveTo>
                    <a:pt x="5030410" y="4392880"/>
                  </a:moveTo>
                  <a:lnTo>
                    <a:pt x="4997015" y="4392880"/>
                  </a:lnTo>
                </a:path>
                <a:path w="5096509" h="4392930">
                  <a:moveTo>
                    <a:pt x="4963621" y="4392880"/>
                  </a:moveTo>
                  <a:lnTo>
                    <a:pt x="4930227" y="4392880"/>
                  </a:lnTo>
                </a:path>
                <a:path w="5096509" h="4392930">
                  <a:moveTo>
                    <a:pt x="4895820" y="4392880"/>
                  </a:moveTo>
                  <a:lnTo>
                    <a:pt x="4864450" y="4392880"/>
                  </a:lnTo>
                  <a:lnTo>
                    <a:pt x="4864450" y="4351390"/>
                  </a:lnTo>
                  <a:lnTo>
                    <a:pt x="4895820" y="4351390"/>
                  </a:lnTo>
                </a:path>
                <a:path w="5096509" h="4392930">
                  <a:moveTo>
                    <a:pt x="4930227" y="4351390"/>
                  </a:moveTo>
                  <a:lnTo>
                    <a:pt x="4963621" y="4351390"/>
                  </a:lnTo>
                </a:path>
                <a:path w="5096509" h="4392930">
                  <a:moveTo>
                    <a:pt x="4997015" y="4351390"/>
                  </a:moveTo>
                  <a:lnTo>
                    <a:pt x="5030410" y="4351390"/>
                  </a:lnTo>
                </a:path>
                <a:path w="5096509" h="4392930">
                  <a:moveTo>
                    <a:pt x="5064816" y="4351390"/>
                  </a:moveTo>
                  <a:lnTo>
                    <a:pt x="5096187" y="4351390"/>
                  </a:lnTo>
                </a:path>
                <a:path w="5096509" h="4392930">
                  <a:moveTo>
                    <a:pt x="5096187" y="3772554"/>
                  </a:moveTo>
                  <a:lnTo>
                    <a:pt x="5096187" y="3814044"/>
                  </a:lnTo>
                  <a:lnTo>
                    <a:pt x="5064816" y="3814044"/>
                  </a:lnTo>
                </a:path>
                <a:path w="5096509" h="4392930">
                  <a:moveTo>
                    <a:pt x="5030410" y="3814044"/>
                  </a:moveTo>
                  <a:lnTo>
                    <a:pt x="4997015" y="3814044"/>
                  </a:lnTo>
                </a:path>
                <a:path w="5096509" h="4392930">
                  <a:moveTo>
                    <a:pt x="4963621" y="3814044"/>
                  </a:moveTo>
                  <a:lnTo>
                    <a:pt x="4930227" y="3814044"/>
                  </a:lnTo>
                </a:path>
                <a:path w="5096509" h="4392930">
                  <a:moveTo>
                    <a:pt x="4895820" y="3814044"/>
                  </a:moveTo>
                  <a:lnTo>
                    <a:pt x="4864450" y="3814044"/>
                  </a:lnTo>
                  <a:lnTo>
                    <a:pt x="4864450" y="3772554"/>
                  </a:lnTo>
                  <a:lnTo>
                    <a:pt x="4895820" y="3772554"/>
                  </a:lnTo>
                </a:path>
                <a:path w="5096509" h="4392930">
                  <a:moveTo>
                    <a:pt x="4930227" y="3772554"/>
                  </a:moveTo>
                  <a:lnTo>
                    <a:pt x="4963621" y="3772554"/>
                  </a:lnTo>
                </a:path>
                <a:path w="5096509" h="4392930">
                  <a:moveTo>
                    <a:pt x="4997015" y="3772554"/>
                  </a:moveTo>
                  <a:lnTo>
                    <a:pt x="5030410" y="3772554"/>
                  </a:lnTo>
                </a:path>
                <a:path w="5096509" h="4392930">
                  <a:moveTo>
                    <a:pt x="5064816" y="3772554"/>
                  </a:moveTo>
                  <a:lnTo>
                    <a:pt x="5096187" y="3772554"/>
                  </a:lnTo>
                </a:path>
                <a:path w="5096509" h="4392930">
                  <a:moveTo>
                    <a:pt x="5096187" y="3193718"/>
                  </a:moveTo>
                  <a:lnTo>
                    <a:pt x="5096187" y="3234196"/>
                  </a:lnTo>
                  <a:lnTo>
                    <a:pt x="5064816" y="3234196"/>
                  </a:lnTo>
                </a:path>
                <a:path w="5096509" h="4392930">
                  <a:moveTo>
                    <a:pt x="5030410" y="3234196"/>
                  </a:moveTo>
                  <a:lnTo>
                    <a:pt x="4997015" y="3234196"/>
                  </a:lnTo>
                </a:path>
                <a:path w="5096509" h="4392930">
                  <a:moveTo>
                    <a:pt x="4963621" y="3234196"/>
                  </a:moveTo>
                  <a:lnTo>
                    <a:pt x="4930227" y="3234196"/>
                  </a:lnTo>
                </a:path>
                <a:path w="5096509" h="4392930">
                  <a:moveTo>
                    <a:pt x="4895820" y="3234196"/>
                  </a:moveTo>
                  <a:lnTo>
                    <a:pt x="4864450" y="3234196"/>
                  </a:lnTo>
                  <a:lnTo>
                    <a:pt x="4864450" y="3193718"/>
                  </a:lnTo>
                  <a:lnTo>
                    <a:pt x="4895820" y="3193718"/>
                  </a:lnTo>
                </a:path>
                <a:path w="5096509" h="4392930">
                  <a:moveTo>
                    <a:pt x="4930227" y="3193718"/>
                  </a:moveTo>
                  <a:lnTo>
                    <a:pt x="4963621" y="3193718"/>
                  </a:lnTo>
                </a:path>
                <a:path w="5096509" h="4392930">
                  <a:moveTo>
                    <a:pt x="4997015" y="3193718"/>
                  </a:moveTo>
                  <a:lnTo>
                    <a:pt x="5030410" y="3193718"/>
                  </a:lnTo>
                </a:path>
                <a:path w="5096509" h="4392930">
                  <a:moveTo>
                    <a:pt x="5064816" y="3193718"/>
                  </a:moveTo>
                  <a:lnTo>
                    <a:pt x="5096187" y="3193718"/>
                  </a:lnTo>
                </a:path>
                <a:path w="5096509" h="4392930">
                  <a:moveTo>
                    <a:pt x="4508243" y="3193718"/>
                  </a:moveTo>
                  <a:lnTo>
                    <a:pt x="4508243" y="3234196"/>
                  </a:lnTo>
                  <a:lnTo>
                    <a:pt x="4476872" y="3234196"/>
                  </a:lnTo>
                </a:path>
                <a:path w="5096509" h="4392930">
                  <a:moveTo>
                    <a:pt x="4443478" y="3234196"/>
                  </a:moveTo>
                  <a:lnTo>
                    <a:pt x="4410084" y="3234196"/>
                  </a:lnTo>
                </a:path>
                <a:path w="5096509" h="4392930">
                  <a:moveTo>
                    <a:pt x="4375677" y="3234196"/>
                  </a:moveTo>
                  <a:lnTo>
                    <a:pt x="4342283" y="3234196"/>
                  </a:lnTo>
                </a:path>
                <a:path w="5096509" h="4392930">
                  <a:moveTo>
                    <a:pt x="4308888" y="3234196"/>
                  </a:moveTo>
                  <a:lnTo>
                    <a:pt x="4277518" y="3234196"/>
                  </a:lnTo>
                  <a:lnTo>
                    <a:pt x="4277518" y="3193718"/>
                  </a:lnTo>
                  <a:lnTo>
                    <a:pt x="4308888" y="3193718"/>
                  </a:lnTo>
                </a:path>
                <a:path w="5096509" h="4392930">
                  <a:moveTo>
                    <a:pt x="4342283" y="3193718"/>
                  </a:moveTo>
                  <a:lnTo>
                    <a:pt x="4375677" y="3193718"/>
                  </a:lnTo>
                </a:path>
                <a:path w="5096509" h="4392930">
                  <a:moveTo>
                    <a:pt x="4410084" y="3193718"/>
                  </a:moveTo>
                  <a:lnTo>
                    <a:pt x="4443478" y="3193718"/>
                  </a:lnTo>
                </a:path>
                <a:path w="5096509" h="4392930">
                  <a:moveTo>
                    <a:pt x="4476872" y="3193718"/>
                  </a:moveTo>
                  <a:lnTo>
                    <a:pt x="4508243" y="3193718"/>
                  </a:lnTo>
                </a:path>
                <a:path w="5096509" h="4392930">
                  <a:moveTo>
                    <a:pt x="4508243" y="2672563"/>
                  </a:moveTo>
                  <a:lnTo>
                    <a:pt x="4508243" y="2713041"/>
                  </a:lnTo>
                  <a:lnTo>
                    <a:pt x="4476872" y="2713041"/>
                  </a:lnTo>
                </a:path>
                <a:path w="5096509" h="4392930">
                  <a:moveTo>
                    <a:pt x="4443478" y="2713041"/>
                  </a:moveTo>
                  <a:lnTo>
                    <a:pt x="4410084" y="2713041"/>
                  </a:lnTo>
                </a:path>
                <a:path w="5096509" h="4392930">
                  <a:moveTo>
                    <a:pt x="4375677" y="2713041"/>
                  </a:moveTo>
                  <a:lnTo>
                    <a:pt x="4342283" y="2713041"/>
                  </a:lnTo>
                </a:path>
                <a:path w="5096509" h="4392930">
                  <a:moveTo>
                    <a:pt x="4308888" y="2713041"/>
                  </a:moveTo>
                  <a:lnTo>
                    <a:pt x="4277518" y="2713041"/>
                  </a:lnTo>
                  <a:lnTo>
                    <a:pt x="4277518" y="2672563"/>
                  </a:lnTo>
                  <a:lnTo>
                    <a:pt x="4308888" y="2672563"/>
                  </a:lnTo>
                </a:path>
                <a:path w="5096509" h="4392930">
                  <a:moveTo>
                    <a:pt x="4342283" y="2672563"/>
                  </a:moveTo>
                  <a:lnTo>
                    <a:pt x="4375677" y="2672563"/>
                  </a:lnTo>
                </a:path>
                <a:path w="5096509" h="4392930">
                  <a:moveTo>
                    <a:pt x="4410084" y="2672563"/>
                  </a:moveTo>
                  <a:lnTo>
                    <a:pt x="4443478" y="2672563"/>
                  </a:lnTo>
                </a:path>
                <a:path w="5096509" h="4392930">
                  <a:moveTo>
                    <a:pt x="4476872" y="2672563"/>
                  </a:moveTo>
                  <a:lnTo>
                    <a:pt x="4508243" y="2672563"/>
                  </a:lnTo>
                </a:path>
                <a:path w="5096509" h="4392930">
                  <a:moveTo>
                    <a:pt x="5096187" y="2672563"/>
                  </a:moveTo>
                  <a:lnTo>
                    <a:pt x="5096187" y="2713041"/>
                  </a:lnTo>
                  <a:lnTo>
                    <a:pt x="5064816" y="2713041"/>
                  </a:lnTo>
                </a:path>
                <a:path w="5096509" h="4392930">
                  <a:moveTo>
                    <a:pt x="5030410" y="2713041"/>
                  </a:moveTo>
                  <a:lnTo>
                    <a:pt x="4997015" y="2713041"/>
                  </a:lnTo>
                </a:path>
                <a:path w="5096509" h="4392930">
                  <a:moveTo>
                    <a:pt x="4963621" y="2713041"/>
                  </a:moveTo>
                  <a:lnTo>
                    <a:pt x="4930227" y="2713041"/>
                  </a:lnTo>
                </a:path>
                <a:path w="5096509" h="4392930">
                  <a:moveTo>
                    <a:pt x="4895820" y="2713041"/>
                  </a:moveTo>
                  <a:lnTo>
                    <a:pt x="4864450" y="2713041"/>
                  </a:lnTo>
                  <a:lnTo>
                    <a:pt x="4864450" y="2672563"/>
                  </a:lnTo>
                  <a:lnTo>
                    <a:pt x="4895820" y="2672563"/>
                  </a:lnTo>
                </a:path>
                <a:path w="5096509" h="4392930">
                  <a:moveTo>
                    <a:pt x="4930227" y="2672563"/>
                  </a:moveTo>
                  <a:lnTo>
                    <a:pt x="4963621" y="2672563"/>
                  </a:lnTo>
                </a:path>
                <a:path w="5096509" h="4392930">
                  <a:moveTo>
                    <a:pt x="4997015" y="2672563"/>
                  </a:moveTo>
                  <a:lnTo>
                    <a:pt x="5030410" y="2672563"/>
                  </a:lnTo>
                </a:path>
                <a:path w="5096509" h="4392930">
                  <a:moveTo>
                    <a:pt x="5064816" y="2672563"/>
                  </a:moveTo>
                  <a:lnTo>
                    <a:pt x="5096187" y="2672563"/>
                  </a:lnTo>
                </a:path>
                <a:path w="5096509" h="4392930">
                  <a:moveTo>
                    <a:pt x="4508243" y="2175695"/>
                  </a:moveTo>
                  <a:lnTo>
                    <a:pt x="4508243" y="2217185"/>
                  </a:lnTo>
                  <a:lnTo>
                    <a:pt x="4476872" y="2217185"/>
                  </a:lnTo>
                </a:path>
                <a:path w="5096509" h="4392930">
                  <a:moveTo>
                    <a:pt x="4443478" y="2217185"/>
                  </a:moveTo>
                  <a:lnTo>
                    <a:pt x="4410084" y="2217185"/>
                  </a:lnTo>
                </a:path>
                <a:path w="5096509" h="4392930">
                  <a:moveTo>
                    <a:pt x="4375677" y="2217185"/>
                  </a:moveTo>
                  <a:lnTo>
                    <a:pt x="4342283" y="2217185"/>
                  </a:lnTo>
                </a:path>
                <a:path w="5096509" h="4392930">
                  <a:moveTo>
                    <a:pt x="4308888" y="2217185"/>
                  </a:moveTo>
                  <a:lnTo>
                    <a:pt x="4277518" y="2217185"/>
                  </a:lnTo>
                  <a:lnTo>
                    <a:pt x="4277518" y="2175695"/>
                  </a:lnTo>
                  <a:lnTo>
                    <a:pt x="4308888" y="2175695"/>
                  </a:lnTo>
                </a:path>
                <a:path w="5096509" h="4392930">
                  <a:moveTo>
                    <a:pt x="4342283" y="2175695"/>
                  </a:moveTo>
                  <a:lnTo>
                    <a:pt x="4375677" y="2175695"/>
                  </a:lnTo>
                </a:path>
                <a:path w="5096509" h="4392930">
                  <a:moveTo>
                    <a:pt x="4410084" y="2175695"/>
                  </a:moveTo>
                  <a:lnTo>
                    <a:pt x="4443478" y="2175695"/>
                  </a:lnTo>
                </a:path>
                <a:path w="5096509" h="4392930">
                  <a:moveTo>
                    <a:pt x="4476872" y="2175695"/>
                  </a:moveTo>
                  <a:lnTo>
                    <a:pt x="4508243" y="2175695"/>
                  </a:lnTo>
                </a:path>
                <a:path w="5096509" h="4392930">
                  <a:moveTo>
                    <a:pt x="5096187" y="2175695"/>
                  </a:moveTo>
                  <a:lnTo>
                    <a:pt x="5096187" y="2217185"/>
                  </a:lnTo>
                  <a:lnTo>
                    <a:pt x="5064816" y="2217185"/>
                  </a:lnTo>
                </a:path>
                <a:path w="5096509" h="4392930">
                  <a:moveTo>
                    <a:pt x="5030410" y="2217185"/>
                  </a:moveTo>
                  <a:lnTo>
                    <a:pt x="4997015" y="2217185"/>
                  </a:lnTo>
                </a:path>
                <a:path w="5096509" h="4392930">
                  <a:moveTo>
                    <a:pt x="4963621" y="2217185"/>
                  </a:moveTo>
                  <a:lnTo>
                    <a:pt x="4930227" y="2217185"/>
                  </a:lnTo>
                </a:path>
                <a:path w="5096509" h="4392930">
                  <a:moveTo>
                    <a:pt x="4895820" y="2217185"/>
                  </a:moveTo>
                  <a:lnTo>
                    <a:pt x="4864450" y="2217185"/>
                  </a:lnTo>
                  <a:lnTo>
                    <a:pt x="4864450" y="2175695"/>
                  </a:lnTo>
                  <a:lnTo>
                    <a:pt x="4895820" y="2175695"/>
                  </a:lnTo>
                </a:path>
                <a:path w="5096509" h="4392930">
                  <a:moveTo>
                    <a:pt x="4930227" y="2175695"/>
                  </a:moveTo>
                  <a:lnTo>
                    <a:pt x="4963621" y="2175695"/>
                  </a:lnTo>
                </a:path>
                <a:path w="5096509" h="4392930">
                  <a:moveTo>
                    <a:pt x="4997015" y="2175695"/>
                  </a:moveTo>
                  <a:lnTo>
                    <a:pt x="5030410" y="2175695"/>
                  </a:lnTo>
                </a:path>
                <a:path w="5096509" h="4392930">
                  <a:moveTo>
                    <a:pt x="5064816" y="2175695"/>
                  </a:moveTo>
                  <a:lnTo>
                    <a:pt x="5096187" y="2175695"/>
                  </a:lnTo>
                </a:path>
                <a:path w="5096509" h="4392930">
                  <a:moveTo>
                    <a:pt x="4508243" y="1679839"/>
                  </a:moveTo>
                  <a:lnTo>
                    <a:pt x="4508243" y="1720317"/>
                  </a:lnTo>
                  <a:lnTo>
                    <a:pt x="4476872" y="1720317"/>
                  </a:lnTo>
                </a:path>
                <a:path w="5096509" h="4392930">
                  <a:moveTo>
                    <a:pt x="4443478" y="1720317"/>
                  </a:moveTo>
                  <a:lnTo>
                    <a:pt x="4410084" y="1720317"/>
                  </a:lnTo>
                </a:path>
                <a:path w="5096509" h="4392930">
                  <a:moveTo>
                    <a:pt x="4375677" y="1720317"/>
                  </a:moveTo>
                  <a:lnTo>
                    <a:pt x="4342283" y="1720317"/>
                  </a:lnTo>
                </a:path>
                <a:path w="5096509" h="4392930">
                  <a:moveTo>
                    <a:pt x="4308888" y="1720317"/>
                  </a:moveTo>
                  <a:lnTo>
                    <a:pt x="4277518" y="1720317"/>
                  </a:lnTo>
                  <a:lnTo>
                    <a:pt x="4277518" y="1679839"/>
                  </a:lnTo>
                  <a:lnTo>
                    <a:pt x="4308888" y="1679839"/>
                  </a:lnTo>
                </a:path>
                <a:path w="5096509" h="4392930">
                  <a:moveTo>
                    <a:pt x="4342283" y="1679839"/>
                  </a:moveTo>
                  <a:lnTo>
                    <a:pt x="4375677" y="1679839"/>
                  </a:lnTo>
                </a:path>
                <a:path w="5096509" h="4392930">
                  <a:moveTo>
                    <a:pt x="4410084" y="1679839"/>
                  </a:moveTo>
                  <a:lnTo>
                    <a:pt x="4443478" y="1679839"/>
                  </a:lnTo>
                </a:path>
                <a:path w="5096509" h="4392930">
                  <a:moveTo>
                    <a:pt x="4476872" y="1679839"/>
                  </a:moveTo>
                  <a:lnTo>
                    <a:pt x="4508243" y="1679839"/>
                  </a:lnTo>
                </a:path>
                <a:path w="5096509" h="4392930">
                  <a:moveTo>
                    <a:pt x="5096187" y="1679839"/>
                  </a:moveTo>
                  <a:lnTo>
                    <a:pt x="5096187" y="1720317"/>
                  </a:lnTo>
                  <a:lnTo>
                    <a:pt x="5064816" y="1720317"/>
                  </a:lnTo>
                </a:path>
                <a:path w="5096509" h="4392930">
                  <a:moveTo>
                    <a:pt x="5030410" y="1720317"/>
                  </a:moveTo>
                  <a:lnTo>
                    <a:pt x="4997015" y="1720317"/>
                  </a:lnTo>
                </a:path>
                <a:path w="5096509" h="4392930">
                  <a:moveTo>
                    <a:pt x="4963621" y="1720317"/>
                  </a:moveTo>
                  <a:lnTo>
                    <a:pt x="4930227" y="1720317"/>
                  </a:lnTo>
                </a:path>
                <a:path w="5096509" h="4392930">
                  <a:moveTo>
                    <a:pt x="4895820" y="1720317"/>
                  </a:moveTo>
                  <a:lnTo>
                    <a:pt x="4864450" y="1720317"/>
                  </a:lnTo>
                  <a:lnTo>
                    <a:pt x="4864450" y="1679839"/>
                  </a:lnTo>
                  <a:lnTo>
                    <a:pt x="4895820" y="1679839"/>
                  </a:lnTo>
                </a:path>
                <a:path w="5096509" h="4392930">
                  <a:moveTo>
                    <a:pt x="4930227" y="1679839"/>
                  </a:moveTo>
                  <a:lnTo>
                    <a:pt x="4963621" y="1679839"/>
                  </a:lnTo>
                </a:path>
                <a:path w="5096509" h="4392930">
                  <a:moveTo>
                    <a:pt x="4997015" y="1679839"/>
                  </a:moveTo>
                  <a:lnTo>
                    <a:pt x="5030410" y="1679839"/>
                  </a:lnTo>
                </a:path>
                <a:path w="5096509" h="4392930">
                  <a:moveTo>
                    <a:pt x="5064816" y="1679839"/>
                  </a:moveTo>
                  <a:lnTo>
                    <a:pt x="5096187" y="1679839"/>
                  </a:lnTo>
                </a:path>
                <a:path w="5096509" h="4392930">
                  <a:moveTo>
                    <a:pt x="4508243" y="1158684"/>
                  </a:moveTo>
                  <a:lnTo>
                    <a:pt x="4508243" y="1199162"/>
                  </a:lnTo>
                  <a:lnTo>
                    <a:pt x="4476872" y="1199162"/>
                  </a:lnTo>
                </a:path>
                <a:path w="5096509" h="4392930">
                  <a:moveTo>
                    <a:pt x="4443478" y="1199162"/>
                  </a:moveTo>
                  <a:lnTo>
                    <a:pt x="4410084" y="1199162"/>
                  </a:lnTo>
                </a:path>
                <a:path w="5096509" h="4392930">
                  <a:moveTo>
                    <a:pt x="4375677" y="1199162"/>
                  </a:moveTo>
                  <a:lnTo>
                    <a:pt x="4342283" y="1199162"/>
                  </a:lnTo>
                </a:path>
                <a:path w="5096509" h="4392930">
                  <a:moveTo>
                    <a:pt x="4308888" y="1199162"/>
                  </a:moveTo>
                  <a:lnTo>
                    <a:pt x="4277518" y="1199162"/>
                  </a:lnTo>
                  <a:lnTo>
                    <a:pt x="4277518" y="1158684"/>
                  </a:lnTo>
                  <a:lnTo>
                    <a:pt x="4308888" y="1158684"/>
                  </a:lnTo>
                </a:path>
                <a:path w="5096509" h="4392930">
                  <a:moveTo>
                    <a:pt x="4342283" y="1158684"/>
                  </a:moveTo>
                  <a:lnTo>
                    <a:pt x="4375677" y="1158684"/>
                  </a:lnTo>
                </a:path>
                <a:path w="5096509" h="4392930">
                  <a:moveTo>
                    <a:pt x="4410084" y="1158684"/>
                  </a:moveTo>
                  <a:lnTo>
                    <a:pt x="4443478" y="1158684"/>
                  </a:lnTo>
                </a:path>
                <a:path w="5096509" h="4392930">
                  <a:moveTo>
                    <a:pt x="4476872" y="1158684"/>
                  </a:moveTo>
                  <a:lnTo>
                    <a:pt x="4508243" y="1158684"/>
                  </a:lnTo>
                </a:path>
                <a:path w="5096509" h="4392930">
                  <a:moveTo>
                    <a:pt x="5096187" y="1158684"/>
                  </a:moveTo>
                  <a:lnTo>
                    <a:pt x="5096187" y="1199162"/>
                  </a:lnTo>
                  <a:lnTo>
                    <a:pt x="5064816" y="1199162"/>
                  </a:lnTo>
                </a:path>
                <a:path w="5096509" h="4392930">
                  <a:moveTo>
                    <a:pt x="5030410" y="1199162"/>
                  </a:moveTo>
                  <a:lnTo>
                    <a:pt x="4997015" y="1199162"/>
                  </a:lnTo>
                </a:path>
                <a:path w="5096509" h="4392930">
                  <a:moveTo>
                    <a:pt x="4963621" y="1199162"/>
                  </a:moveTo>
                  <a:lnTo>
                    <a:pt x="4930227" y="1199162"/>
                  </a:lnTo>
                </a:path>
                <a:path w="5096509" h="4392930">
                  <a:moveTo>
                    <a:pt x="4895820" y="1199162"/>
                  </a:moveTo>
                  <a:lnTo>
                    <a:pt x="4864450" y="1199162"/>
                  </a:lnTo>
                  <a:lnTo>
                    <a:pt x="4864450" y="1158684"/>
                  </a:lnTo>
                  <a:lnTo>
                    <a:pt x="4895820" y="1158684"/>
                  </a:lnTo>
                </a:path>
                <a:path w="5096509" h="4392930">
                  <a:moveTo>
                    <a:pt x="4930227" y="1158684"/>
                  </a:moveTo>
                  <a:lnTo>
                    <a:pt x="4963621" y="1158684"/>
                  </a:lnTo>
                </a:path>
                <a:path w="5096509" h="4392930">
                  <a:moveTo>
                    <a:pt x="4997015" y="1158684"/>
                  </a:moveTo>
                  <a:lnTo>
                    <a:pt x="5030410" y="1158684"/>
                  </a:lnTo>
                </a:path>
                <a:path w="5096509" h="4392930">
                  <a:moveTo>
                    <a:pt x="5064816" y="1158684"/>
                  </a:moveTo>
                  <a:lnTo>
                    <a:pt x="5096187" y="1158684"/>
                  </a:lnTo>
                </a:path>
                <a:path w="5096509" h="4392930">
                  <a:moveTo>
                    <a:pt x="5096187" y="578836"/>
                  </a:moveTo>
                  <a:lnTo>
                    <a:pt x="5096187" y="620326"/>
                  </a:lnTo>
                  <a:lnTo>
                    <a:pt x="5064816" y="620326"/>
                  </a:lnTo>
                </a:path>
                <a:path w="5096509" h="4392930">
                  <a:moveTo>
                    <a:pt x="5030410" y="620326"/>
                  </a:moveTo>
                  <a:lnTo>
                    <a:pt x="4997015" y="620326"/>
                  </a:lnTo>
                </a:path>
                <a:path w="5096509" h="4392930">
                  <a:moveTo>
                    <a:pt x="4963621" y="620326"/>
                  </a:moveTo>
                  <a:lnTo>
                    <a:pt x="4930227" y="620326"/>
                  </a:lnTo>
                </a:path>
                <a:path w="5096509" h="4392930">
                  <a:moveTo>
                    <a:pt x="4895820" y="620326"/>
                  </a:moveTo>
                  <a:lnTo>
                    <a:pt x="4864450" y="620326"/>
                  </a:lnTo>
                  <a:lnTo>
                    <a:pt x="4864450" y="578836"/>
                  </a:lnTo>
                  <a:lnTo>
                    <a:pt x="4895820" y="578836"/>
                  </a:lnTo>
                </a:path>
                <a:path w="5096509" h="4392930">
                  <a:moveTo>
                    <a:pt x="4930227" y="578836"/>
                  </a:moveTo>
                  <a:lnTo>
                    <a:pt x="4963621" y="578836"/>
                  </a:lnTo>
                </a:path>
                <a:path w="5096509" h="4392930">
                  <a:moveTo>
                    <a:pt x="4997015" y="578836"/>
                  </a:moveTo>
                  <a:lnTo>
                    <a:pt x="5030410" y="578836"/>
                  </a:lnTo>
                </a:path>
                <a:path w="5096509" h="4392930">
                  <a:moveTo>
                    <a:pt x="5064816" y="578836"/>
                  </a:moveTo>
                  <a:lnTo>
                    <a:pt x="5096187" y="578836"/>
                  </a:lnTo>
                </a:path>
                <a:path w="5096509" h="4392930">
                  <a:moveTo>
                    <a:pt x="5096187" y="0"/>
                  </a:moveTo>
                  <a:lnTo>
                    <a:pt x="5096187" y="41490"/>
                  </a:lnTo>
                  <a:lnTo>
                    <a:pt x="5064816" y="41490"/>
                  </a:lnTo>
                </a:path>
                <a:path w="5096509" h="4392930">
                  <a:moveTo>
                    <a:pt x="5030410" y="41490"/>
                  </a:moveTo>
                  <a:lnTo>
                    <a:pt x="4997015" y="41490"/>
                  </a:lnTo>
                </a:path>
                <a:path w="5096509" h="4392930">
                  <a:moveTo>
                    <a:pt x="4963621" y="41490"/>
                  </a:moveTo>
                  <a:lnTo>
                    <a:pt x="4930227" y="41490"/>
                  </a:lnTo>
                </a:path>
                <a:path w="5096509" h="4392930">
                  <a:moveTo>
                    <a:pt x="4895820" y="41490"/>
                  </a:moveTo>
                  <a:lnTo>
                    <a:pt x="4864450" y="41490"/>
                  </a:lnTo>
                  <a:lnTo>
                    <a:pt x="4864450" y="0"/>
                  </a:lnTo>
                  <a:lnTo>
                    <a:pt x="4895820" y="0"/>
                  </a:lnTo>
                </a:path>
                <a:path w="5096509" h="4392930">
                  <a:moveTo>
                    <a:pt x="4930227" y="0"/>
                  </a:moveTo>
                  <a:lnTo>
                    <a:pt x="4963621" y="0"/>
                  </a:lnTo>
                </a:path>
                <a:path w="5096509" h="4392930">
                  <a:moveTo>
                    <a:pt x="4997015" y="0"/>
                  </a:moveTo>
                  <a:lnTo>
                    <a:pt x="5030410" y="0"/>
                  </a:lnTo>
                </a:path>
                <a:path w="5096509" h="4392930">
                  <a:moveTo>
                    <a:pt x="5064816" y="0"/>
                  </a:moveTo>
                  <a:lnTo>
                    <a:pt x="5096187" y="0"/>
                  </a:lnTo>
                </a:path>
                <a:path w="5096509" h="4392930">
                  <a:moveTo>
                    <a:pt x="831824" y="4047"/>
                  </a:moveTo>
                  <a:lnTo>
                    <a:pt x="831824" y="35418"/>
                  </a:lnTo>
                </a:path>
                <a:path w="5096509" h="4392930">
                  <a:moveTo>
                    <a:pt x="831824" y="69824"/>
                  </a:moveTo>
                  <a:lnTo>
                    <a:pt x="831824" y="103219"/>
                  </a:lnTo>
                </a:path>
                <a:path w="5096509" h="4392930">
                  <a:moveTo>
                    <a:pt x="831824" y="136613"/>
                  </a:moveTo>
                  <a:lnTo>
                    <a:pt x="831824" y="170007"/>
                  </a:lnTo>
                </a:path>
                <a:path w="5096509" h="4392930">
                  <a:moveTo>
                    <a:pt x="831824" y="204414"/>
                  </a:moveTo>
                  <a:lnTo>
                    <a:pt x="831824" y="235784"/>
                  </a:lnTo>
                  <a:lnTo>
                    <a:pt x="790334" y="235784"/>
                  </a:lnTo>
                  <a:lnTo>
                    <a:pt x="790334" y="204414"/>
                  </a:lnTo>
                </a:path>
                <a:path w="5096509" h="4392930">
                  <a:moveTo>
                    <a:pt x="790334" y="170007"/>
                  </a:moveTo>
                  <a:lnTo>
                    <a:pt x="790334" y="136613"/>
                  </a:lnTo>
                </a:path>
                <a:path w="5096509" h="4392930">
                  <a:moveTo>
                    <a:pt x="790334" y="103219"/>
                  </a:moveTo>
                  <a:lnTo>
                    <a:pt x="790334" y="69824"/>
                  </a:lnTo>
                </a:path>
                <a:path w="5096509" h="4392930">
                  <a:moveTo>
                    <a:pt x="790334" y="35418"/>
                  </a:moveTo>
                  <a:lnTo>
                    <a:pt x="790334" y="4047"/>
                  </a:lnTo>
                  <a:lnTo>
                    <a:pt x="831824" y="4047"/>
                  </a:lnTo>
                </a:path>
                <a:path w="5096509" h="4392930">
                  <a:moveTo>
                    <a:pt x="1410660" y="4047"/>
                  </a:moveTo>
                  <a:lnTo>
                    <a:pt x="1410660" y="35418"/>
                  </a:lnTo>
                </a:path>
                <a:path w="5096509" h="4392930">
                  <a:moveTo>
                    <a:pt x="1410660" y="69824"/>
                  </a:moveTo>
                  <a:lnTo>
                    <a:pt x="1410660" y="103219"/>
                  </a:lnTo>
                </a:path>
                <a:path w="5096509" h="4392930">
                  <a:moveTo>
                    <a:pt x="1410660" y="136613"/>
                  </a:moveTo>
                  <a:lnTo>
                    <a:pt x="1410660" y="170007"/>
                  </a:lnTo>
                </a:path>
                <a:path w="5096509" h="4392930">
                  <a:moveTo>
                    <a:pt x="1410660" y="204414"/>
                  </a:moveTo>
                  <a:lnTo>
                    <a:pt x="1410660" y="235784"/>
                  </a:lnTo>
                  <a:lnTo>
                    <a:pt x="1369170" y="235784"/>
                  </a:lnTo>
                  <a:lnTo>
                    <a:pt x="1369170" y="204414"/>
                  </a:lnTo>
                </a:path>
                <a:path w="5096509" h="4392930">
                  <a:moveTo>
                    <a:pt x="1369170" y="170007"/>
                  </a:moveTo>
                  <a:lnTo>
                    <a:pt x="1369170" y="136613"/>
                  </a:lnTo>
                </a:path>
                <a:path w="5096509" h="4392930">
                  <a:moveTo>
                    <a:pt x="1369170" y="103219"/>
                  </a:moveTo>
                  <a:lnTo>
                    <a:pt x="1369170" y="69824"/>
                  </a:lnTo>
                </a:path>
                <a:path w="5096509" h="4392930">
                  <a:moveTo>
                    <a:pt x="1369170" y="35418"/>
                  </a:moveTo>
                  <a:lnTo>
                    <a:pt x="1369170" y="4047"/>
                  </a:lnTo>
                  <a:lnTo>
                    <a:pt x="1410660" y="4047"/>
                  </a:lnTo>
                </a:path>
                <a:path w="5096509" h="4392930">
                  <a:moveTo>
                    <a:pt x="1989496" y="4047"/>
                  </a:moveTo>
                  <a:lnTo>
                    <a:pt x="1989496" y="35418"/>
                  </a:lnTo>
                </a:path>
                <a:path w="5096509" h="4392930">
                  <a:moveTo>
                    <a:pt x="1989496" y="69824"/>
                  </a:moveTo>
                  <a:lnTo>
                    <a:pt x="1989496" y="103219"/>
                  </a:lnTo>
                </a:path>
                <a:path w="5096509" h="4392930">
                  <a:moveTo>
                    <a:pt x="1989496" y="136613"/>
                  </a:moveTo>
                  <a:lnTo>
                    <a:pt x="1989496" y="170007"/>
                  </a:lnTo>
                </a:path>
                <a:path w="5096509" h="4392930">
                  <a:moveTo>
                    <a:pt x="1989496" y="204414"/>
                  </a:moveTo>
                  <a:lnTo>
                    <a:pt x="1989496" y="235784"/>
                  </a:lnTo>
                  <a:lnTo>
                    <a:pt x="1948006" y="235784"/>
                  </a:lnTo>
                  <a:lnTo>
                    <a:pt x="1948006" y="204414"/>
                  </a:lnTo>
                </a:path>
                <a:path w="5096509" h="4392930">
                  <a:moveTo>
                    <a:pt x="1948006" y="170007"/>
                  </a:moveTo>
                  <a:lnTo>
                    <a:pt x="1948006" y="136613"/>
                  </a:lnTo>
                </a:path>
                <a:path w="5096509" h="4392930">
                  <a:moveTo>
                    <a:pt x="1948006" y="103219"/>
                  </a:moveTo>
                  <a:lnTo>
                    <a:pt x="1948006" y="69824"/>
                  </a:lnTo>
                </a:path>
                <a:path w="5096509" h="4392930">
                  <a:moveTo>
                    <a:pt x="1948006" y="35418"/>
                  </a:moveTo>
                  <a:lnTo>
                    <a:pt x="1948006" y="4047"/>
                  </a:lnTo>
                  <a:lnTo>
                    <a:pt x="1989496" y="4047"/>
                  </a:lnTo>
                </a:path>
                <a:path w="5096509" h="4392930">
                  <a:moveTo>
                    <a:pt x="2568332" y="4047"/>
                  </a:moveTo>
                  <a:lnTo>
                    <a:pt x="2568332" y="35418"/>
                  </a:lnTo>
                </a:path>
                <a:path w="5096509" h="4392930">
                  <a:moveTo>
                    <a:pt x="2568332" y="69824"/>
                  </a:moveTo>
                  <a:lnTo>
                    <a:pt x="2568332" y="103219"/>
                  </a:lnTo>
                </a:path>
                <a:path w="5096509" h="4392930">
                  <a:moveTo>
                    <a:pt x="2568332" y="136613"/>
                  </a:moveTo>
                  <a:lnTo>
                    <a:pt x="2568332" y="170007"/>
                  </a:lnTo>
                </a:path>
                <a:path w="5096509" h="4392930">
                  <a:moveTo>
                    <a:pt x="2568332" y="204414"/>
                  </a:moveTo>
                  <a:lnTo>
                    <a:pt x="2568332" y="235784"/>
                  </a:lnTo>
                  <a:lnTo>
                    <a:pt x="2527854" y="235784"/>
                  </a:lnTo>
                  <a:lnTo>
                    <a:pt x="2527854" y="204414"/>
                  </a:lnTo>
                </a:path>
                <a:path w="5096509" h="4392930">
                  <a:moveTo>
                    <a:pt x="2527854" y="170007"/>
                  </a:moveTo>
                  <a:lnTo>
                    <a:pt x="2527854" y="136613"/>
                  </a:lnTo>
                </a:path>
                <a:path w="5096509" h="4392930">
                  <a:moveTo>
                    <a:pt x="2527854" y="103219"/>
                  </a:moveTo>
                  <a:lnTo>
                    <a:pt x="2527854" y="69824"/>
                  </a:lnTo>
                </a:path>
                <a:path w="5096509" h="4392930">
                  <a:moveTo>
                    <a:pt x="2527854" y="35418"/>
                  </a:moveTo>
                  <a:lnTo>
                    <a:pt x="2527854" y="4047"/>
                  </a:lnTo>
                  <a:lnTo>
                    <a:pt x="2568332" y="4047"/>
                  </a:lnTo>
                </a:path>
                <a:path w="5096509" h="4392930">
                  <a:moveTo>
                    <a:pt x="3148180" y="4047"/>
                  </a:moveTo>
                  <a:lnTo>
                    <a:pt x="3148180" y="35418"/>
                  </a:lnTo>
                </a:path>
                <a:path w="5096509" h="4392930">
                  <a:moveTo>
                    <a:pt x="3148180" y="69824"/>
                  </a:moveTo>
                  <a:lnTo>
                    <a:pt x="3148180" y="103219"/>
                  </a:lnTo>
                </a:path>
                <a:path w="5096509" h="4392930">
                  <a:moveTo>
                    <a:pt x="3148180" y="136613"/>
                  </a:moveTo>
                  <a:lnTo>
                    <a:pt x="3148180" y="170007"/>
                  </a:lnTo>
                </a:path>
                <a:path w="5096509" h="4392930">
                  <a:moveTo>
                    <a:pt x="3148180" y="204414"/>
                  </a:moveTo>
                  <a:lnTo>
                    <a:pt x="3148180" y="235784"/>
                  </a:lnTo>
                  <a:lnTo>
                    <a:pt x="3106690" y="235784"/>
                  </a:lnTo>
                  <a:lnTo>
                    <a:pt x="3106690" y="204414"/>
                  </a:lnTo>
                </a:path>
                <a:path w="5096509" h="4392930">
                  <a:moveTo>
                    <a:pt x="3106690" y="170007"/>
                  </a:moveTo>
                  <a:lnTo>
                    <a:pt x="3106690" y="136613"/>
                  </a:lnTo>
                </a:path>
                <a:path w="5096509" h="4392930">
                  <a:moveTo>
                    <a:pt x="3106690" y="103219"/>
                  </a:moveTo>
                  <a:lnTo>
                    <a:pt x="3106690" y="69824"/>
                  </a:lnTo>
                </a:path>
                <a:path w="5096509" h="4392930">
                  <a:moveTo>
                    <a:pt x="3106690" y="35418"/>
                  </a:moveTo>
                  <a:lnTo>
                    <a:pt x="3106690" y="4047"/>
                  </a:lnTo>
                  <a:lnTo>
                    <a:pt x="3148180" y="4047"/>
                  </a:lnTo>
                </a:path>
                <a:path w="5096509" h="4392930">
                  <a:moveTo>
                    <a:pt x="3727016" y="4047"/>
                  </a:moveTo>
                  <a:lnTo>
                    <a:pt x="3727016" y="35418"/>
                  </a:lnTo>
                </a:path>
                <a:path w="5096509" h="4392930">
                  <a:moveTo>
                    <a:pt x="3727016" y="69824"/>
                  </a:moveTo>
                  <a:lnTo>
                    <a:pt x="3727016" y="103219"/>
                  </a:lnTo>
                </a:path>
                <a:path w="5096509" h="4392930">
                  <a:moveTo>
                    <a:pt x="3727016" y="136613"/>
                  </a:moveTo>
                  <a:lnTo>
                    <a:pt x="3727016" y="170007"/>
                  </a:lnTo>
                </a:path>
                <a:path w="5096509" h="4392930">
                  <a:moveTo>
                    <a:pt x="3727016" y="204414"/>
                  </a:moveTo>
                  <a:lnTo>
                    <a:pt x="3727016" y="235784"/>
                  </a:lnTo>
                  <a:lnTo>
                    <a:pt x="3685526" y="235784"/>
                  </a:lnTo>
                  <a:lnTo>
                    <a:pt x="3685526" y="204414"/>
                  </a:lnTo>
                </a:path>
                <a:path w="5096509" h="4392930">
                  <a:moveTo>
                    <a:pt x="3685526" y="170007"/>
                  </a:moveTo>
                  <a:lnTo>
                    <a:pt x="3685526" y="136613"/>
                  </a:lnTo>
                </a:path>
                <a:path w="5096509" h="4392930">
                  <a:moveTo>
                    <a:pt x="3685526" y="103219"/>
                  </a:moveTo>
                  <a:lnTo>
                    <a:pt x="3685526" y="69824"/>
                  </a:lnTo>
                </a:path>
                <a:path w="5096509" h="4392930">
                  <a:moveTo>
                    <a:pt x="3685526" y="35418"/>
                  </a:moveTo>
                  <a:lnTo>
                    <a:pt x="3685526" y="4047"/>
                  </a:lnTo>
                  <a:lnTo>
                    <a:pt x="3727016" y="4047"/>
                  </a:lnTo>
                </a:path>
                <a:path w="5096509" h="4392930">
                  <a:moveTo>
                    <a:pt x="4305853" y="4047"/>
                  </a:moveTo>
                  <a:lnTo>
                    <a:pt x="4305853" y="35418"/>
                  </a:lnTo>
                </a:path>
                <a:path w="5096509" h="4392930">
                  <a:moveTo>
                    <a:pt x="4305853" y="69824"/>
                  </a:moveTo>
                  <a:lnTo>
                    <a:pt x="4305853" y="103219"/>
                  </a:lnTo>
                </a:path>
                <a:path w="5096509" h="4392930">
                  <a:moveTo>
                    <a:pt x="4305853" y="136613"/>
                  </a:moveTo>
                  <a:lnTo>
                    <a:pt x="4305853" y="170007"/>
                  </a:lnTo>
                </a:path>
                <a:path w="5096509" h="4392930">
                  <a:moveTo>
                    <a:pt x="4305853" y="204414"/>
                  </a:moveTo>
                  <a:lnTo>
                    <a:pt x="4305853" y="235784"/>
                  </a:lnTo>
                  <a:lnTo>
                    <a:pt x="4264363" y="235784"/>
                  </a:lnTo>
                  <a:lnTo>
                    <a:pt x="4264363" y="204414"/>
                  </a:lnTo>
                </a:path>
                <a:path w="5096509" h="4392930">
                  <a:moveTo>
                    <a:pt x="4264363" y="170007"/>
                  </a:moveTo>
                  <a:lnTo>
                    <a:pt x="4264363" y="136613"/>
                  </a:lnTo>
                </a:path>
                <a:path w="5096509" h="4392930">
                  <a:moveTo>
                    <a:pt x="4264363" y="103219"/>
                  </a:moveTo>
                  <a:lnTo>
                    <a:pt x="4264363" y="69824"/>
                  </a:lnTo>
                </a:path>
                <a:path w="5096509" h="4392930">
                  <a:moveTo>
                    <a:pt x="4264363" y="35418"/>
                  </a:moveTo>
                  <a:lnTo>
                    <a:pt x="4264363" y="4047"/>
                  </a:lnTo>
                  <a:lnTo>
                    <a:pt x="4305853" y="4047"/>
                  </a:lnTo>
                </a:path>
                <a:path w="5096509" h="4392930">
                  <a:moveTo>
                    <a:pt x="3727016" y="665864"/>
                  </a:moveTo>
                  <a:lnTo>
                    <a:pt x="3727016" y="697234"/>
                  </a:lnTo>
                </a:path>
                <a:path w="5096509" h="4392930">
                  <a:moveTo>
                    <a:pt x="3727016" y="731640"/>
                  </a:moveTo>
                  <a:lnTo>
                    <a:pt x="3727016" y="765035"/>
                  </a:lnTo>
                </a:path>
                <a:path w="5096509" h="4392930">
                  <a:moveTo>
                    <a:pt x="3727016" y="798429"/>
                  </a:moveTo>
                  <a:lnTo>
                    <a:pt x="3727016" y="831824"/>
                  </a:lnTo>
                </a:path>
                <a:path w="5096509" h="4392930">
                  <a:moveTo>
                    <a:pt x="3727016" y="866230"/>
                  </a:moveTo>
                  <a:lnTo>
                    <a:pt x="3727016" y="897600"/>
                  </a:lnTo>
                  <a:lnTo>
                    <a:pt x="3685526" y="897600"/>
                  </a:lnTo>
                  <a:lnTo>
                    <a:pt x="3685526" y="866230"/>
                  </a:lnTo>
                </a:path>
                <a:path w="5096509" h="4392930">
                  <a:moveTo>
                    <a:pt x="3685526" y="831824"/>
                  </a:moveTo>
                  <a:lnTo>
                    <a:pt x="3685526" y="798429"/>
                  </a:lnTo>
                </a:path>
                <a:path w="5096509" h="4392930">
                  <a:moveTo>
                    <a:pt x="3685526" y="765035"/>
                  </a:moveTo>
                  <a:lnTo>
                    <a:pt x="3685526" y="731640"/>
                  </a:lnTo>
                </a:path>
                <a:path w="5096509" h="4392930">
                  <a:moveTo>
                    <a:pt x="3685526" y="697234"/>
                  </a:moveTo>
                  <a:lnTo>
                    <a:pt x="3685526" y="665864"/>
                  </a:lnTo>
                  <a:lnTo>
                    <a:pt x="3727016" y="665864"/>
                  </a:lnTo>
                </a:path>
                <a:path w="5096509" h="4392930">
                  <a:moveTo>
                    <a:pt x="3148180" y="665864"/>
                  </a:moveTo>
                  <a:lnTo>
                    <a:pt x="3148180" y="697234"/>
                  </a:lnTo>
                </a:path>
                <a:path w="5096509" h="4392930">
                  <a:moveTo>
                    <a:pt x="3148180" y="731640"/>
                  </a:moveTo>
                  <a:lnTo>
                    <a:pt x="3148180" y="765035"/>
                  </a:lnTo>
                </a:path>
                <a:path w="5096509" h="4392930">
                  <a:moveTo>
                    <a:pt x="3148180" y="798429"/>
                  </a:moveTo>
                  <a:lnTo>
                    <a:pt x="3148180" y="831824"/>
                  </a:lnTo>
                </a:path>
                <a:path w="5096509" h="4392930">
                  <a:moveTo>
                    <a:pt x="3148180" y="866230"/>
                  </a:moveTo>
                  <a:lnTo>
                    <a:pt x="3148180" y="897600"/>
                  </a:lnTo>
                  <a:lnTo>
                    <a:pt x="3106690" y="897600"/>
                  </a:lnTo>
                  <a:lnTo>
                    <a:pt x="3106690" y="866230"/>
                  </a:lnTo>
                </a:path>
                <a:path w="5096509" h="4392930">
                  <a:moveTo>
                    <a:pt x="3106690" y="831824"/>
                  </a:moveTo>
                  <a:lnTo>
                    <a:pt x="3106690" y="798429"/>
                  </a:lnTo>
                </a:path>
                <a:path w="5096509" h="4392930">
                  <a:moveTo>
                    <a:pt x="3106690" y="765035"/>
                  </a:moveTo>
                  <a:lnTo>
                    <a:pt x="3106690" y="731640"/>
                  </a:lnTo>
                </a:path>
                <a:path w="5096509" h="4392930">
                  <a:moveTo>
                    <a:pt x="3106690" y="697234"/>
                  </a:moveTo>
                  <a:lnTo>
                    <a:pt x="3106690" y="665864"/>
                  </a:lnTo>
                  <a:lnTo>
                    <a:pt x="3148180" y="665864"/>
                  </a:lnTo>
                </a:path>
                <a:path w="5096509" h="4392930">
                  <a:moveTo>
                    <a:pt x="2568332" y="665864"/>
                  </a:moveTo>
                  <a:lnTo>
                    <a:pt x="2568332" y="697234"/>
                  </a:lnTo>
                </a:path>
                <a:path w="5096509" h="4392930">
                  <a:moveTo>
                    <a:pt x="2568332" y="731640"/>
                  </a:moveTo>
                  <a:lnTo>
                    <a:pt x="2568332" y="765035"/>
                  </a:lnTo>
                </a:path>
                <a:path w="5096509" h="4392930">
                  <a:moveTo>
                    <a:pt x="2568332" y="798429"/>
                  </a:moveTo>
                  <a:lnTo>
                    <a:pt x="2568332" y="831824"/>
                  </a:lnTo>
                </a:path>
                <a:path w="5096509" h="4392930">
                  <a:moveTo>
                    <a:pt x="2568332" y="866230"/>
                  </a:moveTo>
                  <a:lnTo>
                    <a:pt x="2568332" y="897600"/>
                  </a:lnTo>
                  <a:lnTo>
                    <a:pt x="2527854" y="897600"/>
                  </a:lnTo>
                  <a:lnTo>
                    <a:pt x="2527854" y="866230"/>
                  </a:lnTo>
                </a:path>
                <a:path w="5096509" h="4392930">
                  <a:moveTo>
                    <a:pt x="2527854" y="831824"/>
                  </a:moveTo>
                  <a:lnTo>
                    <a:pt x="2527854" y="798429"/>
                  </a:lnTo>
                </a:path>
                <a:path w="5096509" h="4392930">
                  <a:moveTo>
                    <a:pt x="2527854" y="765035"/>
                  </a:moveTo>
                  <a:lnTo>
                    <a:pt x="2527854" y="731640"/>
                  </a:lnTo>
                </a:path>
                <a:path w="5096509" h="4392930">
                  <a:moveTo>
                    <a:pt x="2527854" y="697234"/>
                  </a:moveTo>
                  <a:lnTo>
                    <a:pt x="2527854" y="665864"/>
                  </a:lnTo>
                  <a:lnTo>
                    <a:pt x="2568332" y="665864"/>
                  </a:lnTo>
                </a:path>
                <a:path w="5096509" h="4392930">
                  <a:moveTo>
                    <a:pt x="1989496" y="665864"/>
                  </a:moveTo>
                  <a:lnTo>
                    <a:pt x="1989496" y="697234"/>
                  </a:lnTo>
                </a:path>
                <a:path w="5096509" h="4392930">
                  <a:moveTo>
                    <a:pt x="1989496" y="731640"/>
                  </a:moveTo>
                  <a:lnTo>
                    <a:pt x="1989496" y="765035"/>
                  </a:lnTo>
                </a:path>
                <a:path w="5096509" h="4392930">
                  <a:moveTo>
                    <a:pt x="1989496" y="798429"/>
                  </a:moveTo>
                  <a:lnTo>
                    <a:pt x="1989496" y="831824"/>
                  </a:lnTo>
                </a:path>
                <a:path w="5096509" h="4392930">
                  <a:moveTo>
                    <a:pt x="1989496" y="866230"/>
                  </a:moveTo>
                  <a:lnTo>
                    <a:pt x="1989496" y="897600"/>
                  </a:lnTo>
                  <a:lnTo>
                    <a:pt x="1948006" y="897600"/>
                  </a:lnTo>
                  <a:lnTo>
                    <a:pt x="1948006" y="866230"/>
                  </a:lnTo>
                </a:path>
                <a:path w="5096509" h="4392930">
                  <a:moveTo>
                    <a:pt x="1948006" y="831824"/>
                  </a:moveTo>
                  <a:lnTo>
                    <a:pt x="1948006" y="798429"/>
                  </a:lnTo>
                </a:path>
                <a:path w="5096509" h="4392930">
                  <a:moveTo>
                    <a:pt x="1948006" y="765035"/>
                  </a:moveTo>
                  <a:lnTo>
                    <a:pt x="1948006" y="731640"/>
                  </a:lnTo>
                </a:path>
                <a:path w="5096509" h="4392930">
                  <a:moveTo>
                    <a:pt x="1948006" y="697234"/>
                  </a:moveTo>
                  <a:lnTo>
                    <a:pt x="1948006" y="665864"/>
                  </a:lnTo>
                  <a:lnTo>
                    <a:pt x="1989496" y="665864"/>
                  </a:lnTo>
                </a:path>
                <a:path w="5096509" h="4392930">
                  <a:moveTo>
                    <a:pt x="1410660" y="665864"/>
                  </a:moveTo>
                  <a:lnTo>
                    <a:pt x="1410660" y="697234"/>
                  </a:lnTo>
                </a:path>
                <a:path w="5096509" h="4392930">
                  <a:moveTo>
                    <a:pt x="1410660" y="731640"/>
                  </a:moveTo>
                  <a:lnTo>
                    <a:pt x="1410660" y="765035"/>
                  </a:lnTo>
                </a:path>
                <a:path w="5096509" h="4392930">
                  <a:moveTo>
                    <a:pt x="1410660" y="798429"/>
                  </a:moveTo>
                  <a:lnTo>
                    <a:pt x="1410660" y="831824"/>
                  </a:lnTo>
                </a:path>
                <a:path w="5096509" h="4392930">
                  <a:moveTo>
                    <a:pt x="1410660" y="866230"/>
                  </a:moveTo>
                  <a:lnTo>
                    <a:pt x="1410660" y="897600"/>
                  </a:lnTo>
                  <a:lnTo>
                    <a:pt x="1369170" y="897600"/>
                  </a:lnTo>
                  <a:lnTo>
                    <a:pt x="1369170" y="866230"/>
                  </a:lnTo>
                </a:path>
                <a:path w="5096509" h="4392930">
                  <a:moveTo>
                    <a:pt x="1369170" y="831824"/>
                  </a:moveTo>
                  <a:lnTo>
                    <a:pt x="1369170" y="798429"/>
                  </a:lnTo>
                </a:path>
                <a:path w="5096509" h="4392930">
                  <a:moveTo>
                    <a:pt x="1369170" y="765035"/>
                  </a:moveTo>
                  <a:lnTo>
                    <a:pt x="1369170" y="731640"/>
                  </a:lnTo>
                </a:path>
                <a:path w="5096509" h="4392930">
                  <a:moveTo>
                    <a:pt x="1369170" y="697234"/>
                  </a:moveTo>
                  <a:lnTo>
                    <a:pt x="1369170" y="665864"/>
                  </a:lnTo>
                  <a:lnTo>
                    <a:pt x="1410660" y="665864"/>
                  </a:lnTo>
                </a:path>
                <a:path w="5096509" h="4392930">
                  <a:moveTo>
                    <a:pt x="831824" y="4157096"/>
                  </a:moveTo>
                  <a:lnTo>
                    <a:pt x="831824" y="4188466"/>
                  </a:lnTo>
                </a:path>
                <a:path w="5096509" h="4392930">
                  <a:moveTo>
                    <a:pt x="831824" y="4222873"/>
                  </a:moveTo>
                  <a:lnTo>
                    <a:pt x="831824" y="4256267"/>
                  </a:lnTo>
                </a:path>
                <a:path w="5096509" h="4392930">
                  <a:moveTo>
                    <a:pt x="831824" y="4289661"/>
                  </a:moveTo>
                  <a:lnTo>
                    <a:pt x="831824" y="4323056"/>
                  </a:lnTo>
                </a:path>
                <a:path w="5096509" h="4392930">
                  <a:moveTo>
                    <a:pt x="831824" y="4357462"/>
                  </a:moveTo>
                  <a:lnTo>
                    <a:pt x="831824" y="4388833"/>
                  </a:lnTo>
                  <a:lnTo>
                    <a:pt x="790334" y="4388833"/>
                  </a:lnTo>
                  <a:lnTo>
                    <a:pt x="790334" y="4357462"/>
                  </a:lnTo>
                </a:path>
                <a:path w="5096509" h="4392930">
                  <a:moveTo>
                    <a:pt x="790334" y="4323056"/>
                  </a:moveTo>
                  <a:lnTo>
                    <a:pt x="790334" y="4289661"/>
                  </a:lnTo>
                </a:path>
                <a:path w="5096509" h="4392930">
                  <a:moveTo>
                    <a:pt x="790334" y="4256267"/>
                  </a:moveTo>
                  <a:lnTo>
                    <a:pt x="790334" y="4222873"/>
                  </a:lnTo>
                </a:path>
                <a:path w="5096509" h="4392930">
                  <a:moveTo>
                    <a:pt x="790334" y="4188466"/>
                  </a:moveTo>
                  <a:lnTo>
                    <a:pt x="790334" y="4157096"/>
                  </a:lnTo>
                  <a:lnTo>
                    <a:pt x="831824" y="4157096"/>
                  </a:lnTo>
                </a:path>
                <a:path w="5096509" h="4392930">
                  <a:moveTo>
                    <a:pt x="1410660" y="4157096"/>
                  </a:moveTo>
                  <a:lnTo>
                    <a:pt x="1410660" y="4188466"/>
                  </a:lnTo>
                </a:path>
                <a:path w="5096509" h="4392930">
                  <a:moveTo>
                    <a:pt x="1410660" y="4222873"/>
                  </a:moveTo>
                  <a:lnTo>
                    <a:pt x="1410660" y="4256267"/>
                  </a:lnTo>
                </a:path>
                <a:path w="5096509" h="4392930">
                  <a:moveTo>
                    <a:pt x="1410660" y="4289661"/>
                  </a:moveTo>
                  <a:lnTo>
                    <a:pt x="1410660" y="4323056"/>
                  </a:lnTo>
                </a:path>
                <a:path w="5096509" h="4392930">
                  <a:moveTo>
                    <a:pt x="1410660" y="4357462"/>
                  </a:moveTo>
                  <a:lnTo>
                    <a:pt x="1410660" y="4388833"/>
                  </a:lnTo>
                  <a:lnTo>
                    <a:pt x="1369170" y="4388833"/>
                  </a:lnTo>
                  <a:lnTo>
                    <a:pt x="1369170" y="4357462"/>
                  </a:lnTo>
                </a:path>
                <a:path w="5096509" h="4392930">
                  <a:moveTo>
                    <a:pt x="1369170" y="4323056"/>
                  </a:moveTo>
                  <a:lnTo>
                    <a:pt x="1369170" y="4289661"/>
                  </a:lnTo>
                </a:path>
                <a:path w="5096509" h="4392930">
                  <a:moveTo>
                    <a:pt x="1369170" y="4256267"/>
                  </a:moveTo>
                  <a:lnTo>
                    <a:pt x="1369170" y="4222873"/>
                  </a:lnTo>
                </a:path>
                <a:path w="5096509" h="4392930">
                  <a:moveTo>
                    <a:pt x="1369170" y="4188466"/>
                  </a:moveTo>
                  <a:lnTo>
                    <a:pt x="1369170" y="4157096"/>
                  </a:lnTo>
                  <a:lnTo>
                    <a:pt x="1410660" y="4157096"/>
                  </a:lnTo>
                </a:path>
                <a:path w="5096509" h="4392930">
                  <a:moveTo>
                    <a:pt x="1989496" y="4157096"/>
                  </a:moveTo>
                  <a:lnTo>
                    <a:pt x="1989496" y="4188466"/>
                  </a:lnTo>
                </a:path>
                <a:path w="5096509" h="4392930">
                  <a:moveTo>
                    <a:pt x="1989496" y="4222873"/>
                  </a:moveTo>
                  <a:lnTo>
                    <a:pt x="1989496" y="4256267"/>
                  </a:lnTo>
                </a:path>
                <a:path w="5096509" h="4392930">
                  <a:moveTo>
                    <a:pt x="1989496" y="4289661"/>
                  </a:moveTo>
                  <a:lnTo>
                    <a:pt x="1989496" y="4323056"/>
                  </a:lnTo>
                </a:path>
                <a:path w="5096509" h="4392930">
                  <a:moveTo>
                    <a:pt x="1989496" y="4357462"/>
                  </a:moveTo>
                  <a:lnTo>
                    <a:pt x="1989496" y="4388833"/>
                  </a:lnTo>
                  <a:lnTo>
                    <a:pt x="1948006" y="4388833"/>
                  </a:lnTo>
                  <a:lnTo>
                    <a:pt x="1948006" y="4357462"/>
                  </a:lnTo>
                </a:path>
                <a:path w="5096509" h="4392930">
                  <a:moveTo>
                    <a:pt x="1948006" y="4323056"/>
                  </a:moveTo>
                  <a:lnTo>
                    <a:pt x="1948006" y="4289661"/>
                  </a:lnTo>
                </a:path>
                <a:path w="5096509" h="4392930">
                  <a:moveTo>
                    <a:pt x="1948006" y="4256267"/>
                  </a:moveTo>
                  <a:lnTo>
                    <a:pt x="1948006" y="4222873"/>
                  </a:lnTo>
                </a:path>
                <a:path w="5096509" h="4392930">
                  <a:moveTo>
                    <a:pt x="1948006" y="4188466"/>
                  </a:moveTo>
                  <a:lnTo>
                    <a:pt x="1948006" y="4157096"/>
                  </a:lnTo>
                  <a:lnTo>
                    <a:pt x="1989496" y="4157096"/>
                  </a:lnTo>
                </a:path>
                <a:path w="5096509" h="4392930">
                  <a:moveTo>
                    <a:pt x="2568332" y="4157096"/>
                  </a:moveTo>
                  <a:lnTo>
                    <a:pt x="2568332" y="4188466"/>
                  </a:lnTo>
                </a:path>
                <a:path w="5096509" h="4392930">
                  <a:moveTo>
                    <a:pt x="2568332" y="4222873"/>
                  </a:moveTo>
                  <a:lnTo>
                    <a:pt x="2568332" y="4256267"/>
                  </a:lnTo>
                </a:path>
                <a:path w="5096509" h="4392930">
                  <a:moveTo>
                    <a:pt x="2568332" y="4289661"/>
                  </a:moveTo>
                  <a:lnTo>
                    <a:pt x="2568332" y="4323056"/>
                  </a:lnTo>
                </a:path>
                <a:path w="5096509" h="4392930">
                  <a:moveTo>
                    <a:pt x="2568332" y="4357462"/>
                  </a:moveTo>
                  <a:lnTo>
                    <a:pt x="2568332" y="4388833"/>
                  </a:lnTo>
                  <a:lnTo>
                    <a:pt x="2527854" y="4388833"/>
                  </a:lnTo>
                  <a:lnTo>
                    <a:pt x="2527854" y="4357462"/>
                  </a:lnTo>
                </a:path>
                <a:path w="5096509" h="4392930">
                  <a:moveTo>
                    <a:pt x="2527854" y="4323056"/>
                  </a:moveTo>
                  <a:lnTo>
                    <a:pt x="2527854" y="4289661"/>
                  </a:lnTo>
                </a:path>
                <a:path w="5096509" h="4392930">
                  <a:moveTo>
                    <a:pt x="2527854" y="4256267"/>
                  </a:moveTo>
                  <a:lnTo>
                    <a:pt x="2527854" y="4222873"/>
                  </a:lnTo>
                </a:path>
                <a:path w="5096509" h="4392930">
                  <a:moveTo>
                    <a:pt x="2527854" y="4188466"/>
                  </a:moveTo>
                  <a:lnTo>
                    <a:pt x="2527854" y="4157096"/>
                  </a:lnTo>
                  <a:lnTo>
                    <a:pt x="2568332" y="4157096"/>
                  </a:lnTo>
                </a:path>
                <a:path w="5096509" h="4392930">
                  <a:moveTo>
                    <a:pt x="3148180" y="4157096"/>
                  </a:moveTo>
                  <a:lnTo>
                    <a:pt x="3148180" y="4188466"/>
                  </a:lnTo>
                </a:path>
                <a:path w="5096509" h="4392930">
                  <a:moveTo>
                    <a:pt x="3148180" y="4222873"/>
                  </a:moveTo>
                  <a:lnTo>
                    <a:pt x="3148180" y="4256267"/>
                  </a:lnTo>
                </a:path>
                <a:path w="5096509" h="4392930">
                  <a:moveTo>
                    <a:pt x="3148180" y="4289661"/>
                  </a:moveTo>
                  <a:lnTo>
                    <a:pt x="3148180" y="4323056"/>
                  </a:lnTo>
                </a:path>
                <a:path w="5096509" h="4392930">
                  <a:moveTo>
                    <a:pt x="3148180" y="4357462"/>
                  </a:moveTo>
                  <a:lnTo>
                    <a:pt x="3148180" y="4388833"/>
                  </a:lnTo>
                  <a:lnTo>
                    <a:pt x="3106690" y="4388833"/>
                  </a:lnTo>
                  <a:lnTo>
                    <a:pt x="3106690" y="4357462"/>
                  </a:lnTo>
                </a:path>
                <a:path w="5096509" h="4392930">
                  <a:moveTo>
                    <a:pt x="3106690" y="4323056"/>
                  </a:moveTo>
                  <a:lnTo>
                    <a:pt x="3106690" y="4289661"/>
                  </a:lnTo>
                </a:path>
                <a:path w="5096509" h="4392930">
                  <a:moveTo>
                    <a:pt x="3106690" y="4256267"/>
                  </a:moveTo>
                  <a:lnTo>
                    <a:pt x="3106690" y="4222873"/>
                  </a:lnTo>
                </a:path>
                <a:path w="5096509" h="4392930">
                  <a:moveTo>
                    <a:pt x="3106690" y="4188466"/>
                  </a:moveTo>
                  <a:lnTo>
                    <a:pt x="3106690" y="4157096"/>
                  </a:lnTo>
                  <a:lnTo>
                    <a:pt x="3148180" y="4157096"/>
                  </a:lnTo>
                </a:path>
                <a:path w="5096509" h="4392930">
                  <a:moveTo>
                    <a:pt x="3727016" y="4157096"/>
                  </a:moveTo>
                  <a:lnTo>
                    <a:pt x="3727016" y="4188466"/>
                  </a:lnTo>
                </a:path>
                <a:path w="5096509" h="4392930">
                  <a:moveTo>
                    <a:pt x="3727016" y="4222873"/>
                  </a:moveTo>
                  <a:lnTo>
                    <a:pt x="3727016" y="4256267"/>
                  </a:lnTo>
                </a:path>
                <a:path w="5096509" h="4392930">
                  <a:moveTo>
                    <a:pt x="3727016" y="4289661"/>
                  </a:moveTo>
                  <a:lnTo>
                    <a:pt x="3727016" y="4323056"/>
                  </a:lnTo>
                </a:path>
                <a:path w="5096509" h="4392930">
                  <a:moveTo>
                    <a:pt x="3727016" y="4357462"/>
                  </a:moveTo>
                  <a:lnTo>
                    <a:pt x="3727016" y="4388833"/>
                  </a:lnTo>
                  <a:lnTo>
                    <a:pt x="3685526" y="4388833"/>
                  </a:lnTo>
                  <a:lnTo>
                    <a:pt x="3685526" y="4357462"/>
                  </a:lnTo>
                </a:path>
                <a:path w="5096509" h="4392930">
                  <a:moveTo>
                    <a:pt x="3685526" y="4323056"/>
                  </a:moveTo>
                  <a:lnTo>
                    <a:pt x="3685526" y="4289661"/>
                  </a:lnTo>
                </a:path>
                <a:path w="5096509" h="4392930">
                  <a:moveTo>
                    <a:pt x="3685526" y="4256267"/>
                  </a:moveTo>
                  <a:lnTo>
                    <a:pt x="3685526" y="4222873"/>
                  </a:lnTo>
                </a:path>
                <a:path w="5096509" h="4392930">
                  <a:moveTo>
                    <a:pt x="3685526" y="4188466"/>
                  </a:moveTo>
                  <a:lnTo>
                    <a:pt x="3685526" y="4157096"/>
                  </a:lnTo>
                  <a:lnTo>
                    <a:pt x="3727016" y="4157096"/>
                  </a:lnTo>
                </a:path>
                <a:path w="5096509" h="4392930">
                  <a:moveTo>
                    <a:pt x="4305853" y="4157096"/>
                  </a:moveTo>
                  <a:lnTo>
                    <a:pt x="4305853" y="4188466"/>
                  </a:lnTo>
                </a:path>
                <a:path w="5096509" h="4392930">
                  <a:moveTo>
                    <a:pt x="4305853" y="4222873"/>
                  </a:moveTo>
                  <a:lnTo>
                    <a:pt x="4305853" y="4256267"/>
                  </a:lnTo>
                </a:path>
                <a:path w="5096509" h="4392930">
                  <a:moveTo>
                    <a:pt x="4305853" y="4289661"/>
                  </a:moveTo>
                  <a:lnTo>
                    <a:pt x="4305853" y="4323056"/>
                  </a:lnTo>
                </a:path>
                <a:path w="5096509" h="4392930">
                  <a:moveTo>
                    <a:pt x="4305853" y="4357462"/>
                  </a:moveTo>
                  <a:lnTo>
                    <a:pt x="4305853" y="4388833"/>
                  </a:lnTo>
                  <a:lnTo>
                    <a:pt x="4264363" y="4388833"/>
                  </a:lnTo>
                  <a:lnTo>
                    <a:pt x="4264363" y="4357462"/>
                  </a:lnTo>
                </a:path>
                <a:path w="5096509" h="4392930">
                  <a:moveTo>
                    <a:pt x="4264363" y="4323056"/>
                  </a:moveTo>
                  <a:lnTo>
                    <a:pt x="4264363" y="4289661"/>
                  </a:lnTo>
                </a:path>
                <a:path w="5096509" h="4392930">
                  <a:moveTo>
                    <a:pt x="4264363" y="4256267"/>
                  </a:moveTo>
                  <a:lnTo>
                    <a:pt x="4264363" y="4222873"/>
                  </a:lnTo>
                </a:path>
                <a:path w="5096509" h="4392930">
                  <a:moveTo>
                    <a:pt x="4264363" y="4188466"/>
                  </a:moveTo>
                  <a:lnTo>
                    <a:pt x="4264363" y="4157096"/>
                  </a:lnTo>
                  <a:lnTo>
                    <a:pt x="4305853" y="4157096"/>
                  </a:lnTo>
                </a:path>
                <a:path w="5096509" h="4392930">
                  <a:moveTo>
                    <a:pt x="3727016" y="3495280"/>
                  </a:moveTo>
                  <a:lnTo>
                    <a:pt x="3727016" y="3526650"/>
                  </a:lnTo>
                </a:path>
                <a:path w="5096509" h="4392930">
                  <a:moveTo>
                    <a:pt x="3727016" y="3561056"/>
                  </a:moveTo>
                  <a:lnTo>
                    <a:pt x="3727016" y="3594451"/>
                  </a:lnTo>
                </a:path>
                <a:path w="5096509" h="4392930">
                  <a:moveTo>
                    <a:pt x="3727016" y="3627845"/>
                  </a:moveTo>
                  <a:lnTo>
                    <a:pt x="3727016" y="3661240"/>
                  </a:lnTo>
                </a:path>
                <a:path w="5096509" h="4392930">
                  <a:moveTo>
                    <a:pt x="3727016" y="3695646"/>
                  </a:moveTo>
                  <a:lnTo>
                    <a:pt x="3727016" y="3727016"/>
                  </a:lnTo>
                  <a:lnTo>
                    <a:pt x="3685526" y="3727016"/>
                  </a:lnTo>
                  <a:lnTo>
                    <a:pt x="3685526" y="3695646"/>
                  </a:lnTo>
                </a:path>
                <a:path w="5096509" h="4392930">
                  <a:moveTo>
                    <a:pt x="3685526" y="3661240"/>
                  </a:moveTo>
                  <a:lnTo>
                    <a:pt x="3685526" y="3627845"/>
                  </a:lnTo>
                </a:path>
                <a:path w="5096509" h="4392930">
                  <a:moveTo>
                    <a:pt x="3685526" y="3594451"/>
                  </a:moveTo>
                  <a:lnTo>
                    <a:pt x="3685526" y="3561056"/>
                  </a:lnTo>
                </a:path>
                <a:path w="5096509" h="4392930">
                  <a:moveTo>
                    <a:pt x="3685526" y="3526650"/>
                  </a:moveTo>
                  <a:lnTo>
                    <a:pt x="3685526" y="3495280"/>
                  </a:lnTo>
                  <a:lnTo>
                    <a:pt x="3727016" y="3495280"/>
                  </a:lnTo>
                </a:path>
                <a:path w="5096509" h="4392930">
                  <a:moveTo>
                    <a:pt x="3148180" y="3495280"/>
                  </a:moveTo>
                  <a:lnTo>
                    <a:pt x="3148180" y="3526650"/>
                  </a:lnTo>
                </a:path>
                <a:path w="5096509" h="4392930">
                  <a:moveTo>
                    <a:pt x="3148180" y="3561056"/>
                  </a:moveTo>
                  <a:lnTo>
                    <a:pt x="3148180" y="3594451"/>
                  </a:lnTo>
                </a:path>
                <a:path w="5096509" h="4392930">
                  <a:moveTo>
                    <a:pt x="3148180" y="3627845"/>
                  </a:moveTo>
                  <a:lnTo>
                    <a:pt x="3148180" y="3661240"/>
                  </a:lnTo>
                </a:path>
                <a:path w="5096509" h="4392930">
                  <a:moveTo>
                    <a:pt x="3148180" y="3695646"/>
                  </a:moveTo>
                  <a:lnTo>
                    <a:pt x="3148180" y="3727016"/>
                  </a:lnTo>
                  <a:lnTo>
                    <a:pt x="3106690" y="3727016"/>
                  </a:lnTo>
                  <a:lnTo>
                    <a:pt x="3106690" y="3695646"/>
                  </a:lnTo>
                </a:path>
                <a:path w="5096509" h="4392930">
                  <a:moveTo>
                    <a:pt x="3106690" y="3661240"/>
                  </a:moveTo>
                  <a:lnTo>
                    <a:pt x="3106690" y="3627845"/>
                  </a:lnTo>
                </a:path>
                <a:path w="5096509" h="4392930">
                  <a:moveTo>
                    <a:pt x="3106690" y="3594451"/>
                  </a:moveTo>
                  <a:lnTo>
                    <a:pt x="3106690" y="3561056"/>
                  </a:lnTo>
                </a:path>
                <a:path w="5096509" h="4392930">
                  <a:moveTo>
                    <a:pt x="3106690" y="3526650"/>
                  </a:moveTo>
                  <a:lnTo>
                    <a:pt x="3106690" y="3495280"/>
                  </a:lnTo>
                  <a:lnTo>
                    <a:pt x="3148180" y="3495280"/>
                  </a:lnTo>
                </a:path>
                <a:path w="5096509" h="4392930">
                  <a:moveTo>
                    <a:pt x="2568332" y="3495280"/>
                  </a:moveTo>
                  <a:lnTo>
                    <a:pt x="2568332" y="3526650"/>
                  </a:lnTo>
                </a:path>
                <a:path w="5096509" h="4392930">
                  <a:moveTo>
                    <a:pt x="2568332" y="3561056"/>
                  </a:moveTo>
                  <a:lnTo>
                    <a:pt x="2568332" y="3594451"/>
                  </a:lnTo>
                </a:path>
                <a:path w="5096509" h="4392930">
                  <a:moveTo>
                    <a:pt x="2568332" y="3627845"/>
                  </a:moveTo>
                  <a:lnTo>
                    <a:pt x="2568332" y="3661240"/>
                  </a:lnTo>
                </a:path>
                <a:path w="5096509" h="4392930">
                  <a:moveTo>
                    <a:pt x="2568332" y="3695646"/>
                  </a:moveTo>
                  <a:lnTo>
                    <a:pt x="2568332" y="3727016"/>
                  </a:lnTo>
                  <a:lnTo>
                    <a:pt x="2527854" y="3727016"/>
                  </a:lnTo>
                  <a:lnTo>
                    <a:pt x="2527854" y="3695646"/>
                  </a:lnTo>
                </a:path>
                <a:path w="5096509" h="4392930">
                  <a:moveTo>
                    <a:pt x="2527854" y="3661240"/>
                  </a:moveTo>
                  <a:lnTo>
                    <a:pt x="2527854" y="3627845"/>
                  </a:lnTo>
                </a:path>
                <a:path w="5096509" h="4392930">
                  <a:moveTo>
                    <a:pt x="2527854" y="3594451"/>
                  </a:moveTo>
                  <a:lnTo>
                    <a:pt x="2527854" y="3561056"/>
                  </a:lnTo>
                </a:path>
                <a:path w="5096509" h="4392930">
                  <a:moveTo>
                    <a:pt x="2527854" y="3526650"/>
                  </a:moveTo>
                  <a:lnTo>
                    <a:pt x="2527854" y="3495280"/>
                  </a:lnTo>
                  <a:lnTo>
                    <a:pt x="2568332" y="3495280"/>
                  </a:lnTo>
                </a:path>
                <a:path w="5096509" h="4392930">
                  <a:moveTo>
                    <a:pt x="1990508" y="3495280"/>
                  </a:moveTo>
                  <a:lnTo>
                    <a:pt x="1990508" y="3526650"/>
                  </a:lnTo>
                </a:path>
                <a:path w="5096509" h="4392930">
                  <a:moveTo>
                    <a:pt x="1990508" y="3561056"/>
                  </a:moveTo>
                  <a:lnTo>
                    <a:pt x="1990508" y="3594451"/>
                  </a:lnTo>
                </a:path>
                <a:path w="5096509" h="4392930">
                  <a:moveTo>
                    <a:pt x="1990508" y="3627845"/>
                  </a:moveTo>
                  <a:lnTo>
                    <a:pt x="1990508" y="3661240"/>
                  </a:lnTo>
                </a:path>
                <a:path w="5096509" h="4392930">
                  <a:moveTo>
                    <a:pt x="1990508" y="3695646"/>
                  </a:moveTo>
                  <a:lnTo>
                    <a:pt x="1990508" y="3727016"/>
                  </a:lnTo>
                  <a:lnTo>
                    <a:pt x="1949018" y="3727016"/>
                  </a:lnTo>
                  <a:lnTo>
                    <a:pt x="1949018" y="3695646"/>
                  </a:lnTo>
                </a:path>
                <a:path w="5096509" h="4392930">
                  <a:moveTo>
                    <a:pt x="1949018" y="3661240"/>
                  </a:moveTo>
                  <a:lnTo>
                    <a:pt x="1949018" y="3627845"/>
                  </a:lnTo>
                </a:path>
                <a:path w="5096509" h="4392930">
                  <a:moveTo>
                    <a:pt x="1949018" y="3594451"/>
                  </a:moveTo>
                  <a:lnTo>
                    <a:pt x="1949018" y="3561056"/>
                  </a:lnTo>
                </a:path>
                <a:path w="5096509" h="4392930">
                  <a:moveTo>
                    <a:pt x="1949018" y="3526650"/>
                  </a:moveTo>
                  <a:lnTo>
                    <a:pt x="1949018" y="3495280"/>
                  </a:lnTo>
                  <a:lnTo>
                    <a:pt x="1990508" y="3495280"/>
                  </a:lnTo>
                </a:path>
                <a:path w="5096509" h="4392930">
                  <a:moveTo>
                    <a:pt x="1410660" y="3495280"/>
                  </a:moveTo>
                  <a:lnTo>
                    <a:pt x="1410660" y="3526650"/>
                  </a:lnTo>
                </a:path>
                <a:path w="5096509" h="4392930">
                  <a:moveTo>
                    <a:pt x="1410660" y="3561056"/>
                  </a:moveTo>
                  <a:lnTo>
                    <a:pt x="1410660" y="3594451"/>
                  </a:lnTo>
                </a:path>
                <a:path w="5096509" h="4392930">
                  <a:moveTo>
                    <a:pt x="1410660" y="3627845"/>
                  </a:moveTo>
                  <a:lnTo>
                    <a:pt x="1410660" y="3661240"/>
                  </a:lnTo>
                </a:path>
                <a:path w="5096509" h="4392930">
                  <a:moveTo>
                    <a:pt x="1410660" y="3695646"/>
                  </a:moveTo>
                  <a:lnTo>
                    <a:pt x="1410660" y="3727016"/>
                  </a:lnTo>
                  <a:lnTo>
                    <a:pt x="1369170" y="3727016"/>
                  </a:lnTo>
                  <a:lnTo>
                    <a:pt x="1369170" y="3695646"/>
                  </a:lnTo>
                </a:path>
                <a:path w="5096509" h="4392930">
                  <a:moveTo>
                    <a:pt x="1369170" y="3661240"/>
                  </a:moveTo>
                  <a:lnTo>
                    <a:pt x="1369170" y="3627845"/>
                  </a:lnTo>
                </a:path>
                <a:path w="5096509" h="4392930">
                  <a:moveTo>
                    <a:pt x="1369170" y="3594451"/>
                  </a:moveTo>
                  <a:lnTo>
                    <a:pt x="1369170" y="3561056"/>
                  </a:lnTo>
                </a:path>
                <a:path w="5096509" h="4392930">
                  <a:moveTo>
                    <a:pt x="1369170" y="3526650"/>
                  </a:moveTo>
                  <a:lnTo>
                    <a:pt x="1369170" y="3495280"/>
                  </a:lnTo>
                  <a:lnTo>
                    <a:pt x="1410660" y="3495280"/>
                  </a:lnTo>
                </a:path>
                <a:path w="5096509" h="4392930">
                  <a:moveTo>
                    <a:pt x="1369170" y="4351390"/>
                  </a:moveTo>
                  <a:lnTo>
                    <a:pt x="1369170" y="4392880"/>
                  </a:lnTo>
                  <a:lnTo>
                    <a:pt x="1318572" y="4392880"/>
                  </a:lnTo>
                </a:path>
                <a:path w="5096509" h="4392930">
                  <a:moveTo>
                    <a:pt x="1285178" y="4392880"/>
                  </a:moveTo>
                  <a:lnTo>
                    <a:pt x="1251783" y="4392880"/>
                  </a:lnTo>
                </a:path>
                <a:path w="5096509" h="4392930">
                  <a:moveTo>
                    <a:pt x="1218389" y="4392880"/>
                  </a:moveTo>
                  <a:lnTo>
                    <a:pt x="1183983" y="4392880"/>
                  </a:lnTo>
                </a:path>
                <a:path w="5096509" h="4392930">
                  <a:moveTo>
                    <a:pt x="1150588" y="4392880"/>
                  </a:moveTo>
                  <a:lnTo>
                    <a:pt x="1117194" y="4392880"/>
                  </a:lnTo>
                </a:path>
                <a:path w="5096509" h="4392930">
                  <a:moveTo>
                    <a:pt x="1083799" y="4392880"/>
                  </a:moveTo>
                  <a:lnTo>
                    <a:pt x="1049393" y="4392880"/>
                  </a:lnTo>
                </a:path>
                <a:path w="5096509" h="4392930">
                  <a:moveTo>
                    <a:pt x="1015999" y="4392880"/>
                  </a:moveTo>
                  <a:lnTo>
                    <a:pt x="982604" y="4392880"/>
                  </a:lnTo>
                </a:path>
                <a:path w="5096509" h="4392930">
                  <a:moveTo>
                    <a:pt x="949210" y="4392880"/>
                  </a:moveTo>
                  <a:lnTo>
                    <a:pt x="914804" y="4392880"/>
                  </a:lnTo>
                </a:path>
                <a:path w="5096509" h="4392930">
                  <a:moveTo>
                    <a:pt x="881409" y="4392880"/>
                  </a:moveTo>
                  <a:lnTo>
                    <a:pt x="831824" y="4392880"/>
                  </a:lnTo>
                  <a:lnTo>
                    <a:pt x="831824" y="4351390"/>
                  </a:lnTo>
                  <a:lnTo>
                    <a:pt x="881409" y="4351390"/>
                  </a:lnTo>
                </a:path>
                <a:path w="5096509" h="4392930">
                  <a:moveTo>
                    <a:pt x="914804" y="4351390"/>
                  </a:moveTo>
                  <a:lnTo>
                    <a:pt x="949210" y="4351390"/>
                  </a:lnTo>
                </a:path>
                <a:path w="5096509" h="4392930">
                  <a:moveTo>
                    <a:pt x="982604" y="4351390"/>
                  </a:moveTo>
                  <a:lnTo>
                    <a:pt x="1015999" y="4351390"/>
                  </a:lnTo>
                </a:path>
                <a:path w="5096509" h="4392930">
                  <a:moveTo>
                    <a:pt x="1049393" y="4351390"/>
                  </a:moveTo>
                  <a:lnTo>
                    <a:pt x="1083799" y="4351390"/>
                  </a:lnTo>
                </a:path>
                <a:path w="5096509" h="4392930">
                  <a:moveTo>
                    <a:pt x="1117194" y="4351390"/>
                  </a:moveTo>
                  <a:lnTo>
                    <a:pt x="1150588" y="4351390"/>
                  </a:lnTo>
                </a:path>
                <a:path w="5096509" h="4392930">
                  <a:moveTo>
                    <a:pt x="1183983" y="4351390"/>
                  </a:moveTo>
                  <a:lnTo>
                    <a:pt x="1218389" y="4351390"/>
                  </a:lnTo>
                </a:path>
                <a:path w="5096509" h="4392930">
                  <a:moveTo>
                    <a:pt x="1251783" y="4351390"/>
                  </a:moveTo>
                  <a:lnTo>
                    <a:pt x="1285178" y="4351390"/>
                  </a:lnTo>
                </a:path>
                <a:path w="5096509" h="4392930">
                  <a:moveTo>
                    <a:pt x="1318572" y="4351390"/>
                  </a:moveTo>
                  <a:lnTo>
                    <a:pt x="1369170" y="4351390"/>
                  </a:lnTo>
                </a:path>
                <a:path w="5096509" h="4392930">
                  <a:moveTo>
                    <a:pt x="790334" y="4351390"/>
                  </a:moveTo>
                  <a:lnTo>
                    <a:pt x="790334" y="4392880"/>
                  </a:lnTo>
                  <a:lnTo>
                    <a:pt x="763011" y="4392880"/>
                  </a:lnTo>
                </a:path>
                <a:path w="5096509" h="4392930">
                  <a:moveTo>
                    <a:pt x="729616" y="4392880"/>
                  </a:moveTo>
                  <a:lnTo>
                    <a:pt x="696222" y="4392880"/>
                  </a:lnTo>
                </a:path>
                <a:path w="5096509" h="4392930">
                  <a:moveTo>
                    <a:pt x="662828" y="4392880"/>
                  </a:moveTo>
                  <a:lnTo>
                    <a:pt x="628421" y="4392880"/>
                  </a:lnTo>
                </a:path>
                <a:path w="5096509" h="4392930">
                  <a:moveTo>
                    <a:pt x="595027" y="4392880"/>
                  </a:moveTo>
                  <a:lnTo>
                    <a:pt x="561633" y="4392880"/>
                  </a:lnTo>
                </a:path>
                <a:path w="5096509" h="4392930">
                  <a:moveTo>
                    <a:pt x="528238" y="4392880"/>
                  </a:moveTo>
                  <a:lnTo>
                    <a:pt x="493832" y="4392880"/>
                  </a:lnTo>
                </a:path>
                <a:path w="5096509" h="4392930">
                  <a:moveTo>
                    <a:pt x="460437" y="4392880"/>
                  </a:moveTo>
                  <a:lnTo>
                    <a:pt x="427043" y="4392880"/>
                  </a:lnTo>
                </a:path>
                <a:path w="5096509" h="4392930">
                  <a:moveTo>
                    <a:pt x="393649" y="4392880"/>
                  </a:moveTo>
                  <a:lnTo>
                    <a:pt x="359242" y="4392880"/>
                  </a:lnTo>
                </a:path>
                <a:path w="5096509" h="4392930">
                  <a:moveTo>
                    <a:pt x="325848" y="4392880"/>
                  </a:moveTo>
                  <a:lnTo>
                    <a:pt x="292453" y="4392880"/>
                  </a:lnTo>
                </a:path>
                <a:path w="5096509" h="4392930">
                  <a:moveTo>
                    <a:pt x="259059" y="4392880"/>
                  </a:moveTo>
                  <a:lnTo>
                    <a:pt x="231736" y="4392880"/>
                  </a:lnTo>
                  <a:lnTo>
                    <a:pt x="231736" y="4351390"/>
                  </a:lnTo>
                  <a:lnTo>
                    <a:pt x="259059" y="4351390"/>
                  </a:lnTo>
                </a:path>
                <a:path w="5096509" h="4392930">
                  <a:moveTo>
                    <a:pt x="292453" y="4351390"/>
                  </a:moveTo>
                  <a:lnTo>
                    <a:pt x="325848" y="4351390"/>
                  </a:lnTo>
                </a:path>
                <a:path w="5096509" h="4392930">
                  <a:moveTo>
                    <a:pt x="359242" y="4351390"/>
                  </a:moveTo>
                  <a:lnTo>
                    <a:pt x="393649" y="4351390"/>
                  </a:lnTo>
                </a:path>
                <a:path w="5096509" h="4392930">
                  <a:moveTo>
                    <a:pt x="427043" y="4351390"/>
                  </a:moveTo>
                  <a:lnTo>
                    <a:pt x="460437" y="4351390"/>
                  </a:lnTo>
                </a:path>
                <a:path w="5096509" h="4392930">
                  <a:moveTo>
                    <a:pt x="493832" y="4351390"/>
                  </a:moveTo>
                  <a:lnTo>
                    <a:pt x="528238" y="4351390"/>
                  </a:lnTo>
                </a:path>
                <a:path w="5096509" h="4392930">
                  <a:moveTo>
                    <a:pt x="561633" y="4351390"/>
                  </a:moveTo>
                  <a:lnTo>
                    <a:pt x="595027" y="4351390"/>
                  </a:lnTo>
                </a:path>
                <a:path w="5096509" h="4392930">
                  <a:moveTo>
                    <a:pt x="628421" y="4351390"/>
                  </a:moveTo>
                  <a:lnTo>
                    <a:pt x="662828" y="4351390"/>
                  </a:lnTo>
                </a:path>
                <a:path w="5096509" h="4392930">
                  <a:moveTo>
                    <a:pt x="696222" y="4351390"/>
                  </a:moveTo>
                  <a:lnTo>
                    <a:pt x="729616" y="4351390"/>
                  </a:lnTo>
                </a:path>
                <a:path w="5096509" h="4392930">
                  <a:moveTo>
                    <a:pt x="763011" y="4351390"/>
                  </a:moveTo>
                  <a:lnTo>
                    <a:pt x="790334" y="4351390"/>
                  </a:lnTo>
                </a:path>
                <a:path w="5096509" h="4392930">
                  <a:moveTo>
                    <a:pt x="831824" y="4388833"/>
                  </a:moveTo>
                  <a:lnTo>
                    <a:pt x="831824" y="4392880"/>
                  </a:lnTo>
                  <a:lnTo>
                    <a:pt x="790334" y="4392880"/>
                  </a:lnTo>
                  <a:lnTo>
                    <a:pt x="790334" y="4388833"/>
                  </a:lnTo>
                  <a:lnTo>
                    <a:pt x="831824" y="4388833"/>
                  </a:lnTo>
                </a:path>
                <a:path w="5096509" h="4392930">
                  <a:moveTo>
                    <a:pt x="1410660" y="4392880"/>
                  </a:moveTo>
                  <a:lnTo>
                    <a:pt x="1410660" y="4388833"/>
                  </a:lnTo>
                  <a:lnTo>
                    <a:pt x="1369170" y="4388833"/>
                  </a:lnTo>
                  <a:lnTo>
                    <a:pt x="1369170" y="4392880"/>
                  </a:lnTo>
                  <a:lnTo>
                    <a:pt x="1410660" y="4392880"/>
                  </a:lnTo>
                </a:path>
                <a:path w="5096509" h="4392930">
                  <a:moveTo>
                    <a:pt x="1948006" y="4351390"/>
                  </a:moveTo>
                  <a:lnTo>
                    <a:pt x="1948006" y="4392880"/>
                  </a:lnTo>
                  <a:lnTo>
                    <a:pt x="1898420" y="4392880"/>
                  </a:lnTo>
                </a:path>
                <a:path w="5096509" h="4392930">
                  <a:moveTo>
                    <a:pt x="1864014" y="4392880"/>
                  </a:moveTo>
                  <a:lnTo>
                    <a:pt x="1830620" y="4392880"/>
                  </a:lnTo>
                </a:path>
                <a:path w="5096509" h="4392930">
                  <a:moveTo>
                    <a:pt x="1797225" y="4392880"/>
                  </a:moveTo>
                  <a:lnTo>
                    <a:pt x="1763831" y="4392880"/>
                  </a:lnTo>
                </a:path>
                <a:path w="5096509" h="4392930">
                  <a:moveTo>
                    <a:pt x="1729424" y="4392880"/>
                  </a:moveTo>
                  <a:lnTo>
                    <a:pt x="1696030" y="4392880"/>
                  </a:lnTo>
                </a:path>
                <a:path w="5096509" h="4392930">
                  <a:moveTo>
                    <a:pt x="1662636" y="4392880"/>
                  </a:moveTo>
                  <a:lnTo>
                    <a:pt x="1629241" y="4392880"/>
                  </a:lnTo>
                </a:path>
                <a:path w="5096509" h="4392930">
                  <a:moveTo>
                    <a:pt x="1594835" y="4392880"/>
                  </a:moveTo>
                  <a:lnTo>
                    <a:pt x="1561440" y="4392880"/>
                  </a:lnTo>
                </a:path>
                <a:path w="5096509" h="4392930">
                  <a:moveTo>
                    <a:pt x="1528046" y="4392880"/>
                  </a:moveTo>
                  <a:lnTo>
                    <a:pt x="1494652" y="4392880"/>
                  </a:lnTo>
                </a:path>
                <a:path w="5096509" h="4392930">
                  <a:moveTo>
                    <a:pt x="1460245" y="4392880"/>
                  </a:moveTo>
                  <a:lnTo>
                    <a:pt x="1410660" y="4392880"/>
                  </a:lnTo>
                  <a:lnTo>
                    <a:pt x="1410660" y="4351390"/>
                  </a:lnTo>
                  <a:lnTo>
                    <a:pt x="1460245" y="4351390"/>
                  </a:lnTo>
                </a:path>
                <a:path w="5096509" h="4392930">
                  <a:moveTo>
                    <a:pt x="1494652" y="4351390"/>
                  </a:moveTo>
                  <a:lnTo>
                    <a:pt x="1528046" y="4351390"/>
                  </a:lnTo>
                </a:path>
                <a:path w="5096509" h="4392930">
                  <a:moveTo>
                    <a:pt x="1561440" y="4351390"/>
                  </a:moveTo>
                  <a:lnTo>
                    <a:pt x="1594835" y="4351390"/>
                  </a:lnTo>
                </a:path>
                <a:path w="5096509" h="4392930">
                  <a:moveTo>
                    <a:pt x="1629241" y="4351390"/>
                  </a:moveTo>
                  <a:lnTo>
                    <a:pt x="1662636" y="4351390"/>
                  </a:lnTo>
                </a:path>
                <a:path w="5096509" h="4392930">
                  <a:moveTo>
                    <a:pt x="1696030" y="4351390"/>
                  </a:moveTo>
                  <a:lnTo>
                    <a:pt x="1729424" y="4351390"/>
                  </a:lnTo>
                </a:path>
                <a:path w="5096509" h="4392930">
                  <a:moveTo>
                    <a:pt x="1763831" y="4351390"/>
                  </a:moveTo>
                  <a:lnTo>
                    <a:pt x="1797225" y="4351390"/>
                  </a:lnTo>
                </a:path>
                <a:path w="5096509" h="4392930">
                  <a:moveTo>
                    <a:pt x="1830620" y="4351390"/>
                  </a:moveTo>
                  <a:lnTo>
                    <a:pt x="1864014" y="4351390"/>
                  </a:lnTo>
                </a:path>
                <a:path w="5096509" h="4392930">
                  <a:moveTo>
                    <a:pt x="1898420" y="4351390"/>
                  </a:moveTo>
                  <a:lnTo>
                    <a:pt x="1948006" y="4351390"/>
                  </a:lnTo>
                </a:path>
                <a:path w="5096509" h="4392930">
                  <a:moveTo>
                    <a:pt x="1989496" y="4388833"/>
                  </a:moveTo>
                  <a:lnTo>
                    <a:pt x="1989496" y="4392880"/>
                  </a:lnTo>
                  <a:lnTo>
                    <a:pt x="1948006" y="4392880"/>
                  </a:lnTo>
                  <a:lnTo>
                    <a:pt x="1948006" y="4388833"/>
                  </a:lnTo>
                  <a:lnTo>
                    <a:pt x="1989496" y="4388833"/>
                  </a:lnTo>
                </a:path>
                <a:path w="5096509" h="4392930">
                  <a:moveTo>
                    <a:pt x="2527854" y="4351390"/>
                  </a:moveTo>
                  <a:lnTo>
                    <a:pt x="2527854" y="4392880"/>
                  </a:lnTo>
                  <a:lnTo>
                    <a:pt x="2477256" y="4392880"/>
                  </a:lnTo>
                </a:path>
                <a:path w="5096509" h="4392930">
                  <a:moveTo>
                    <a:pt x="2443862" y="4392880"/>
                  </a:moveTo>
                  <a:lnTo>
                    <a:pt x="2409456" y="4392880"/>
                  </a:lnTo>
                </a:path>
                <a:path w="5096509" h="4392930">
                  <a:moveTo>
                    <a:pt x="2376061" y="4392880"/>
                  </a:moveTo>
                  <a:lnTo>
                    <a:pt x="2342667" y="4392880"/>
                  </a:lnTo>
                </a:path>
                <a:path w="5096509" h="4392930">
                  <a:moveTo>
                    <a:pt x="2309273" y="4392880"/>
                  </a:moveTo>
                  <a:lnTo>
                    <a:pt x="2274866" y="4392880"/>
                  </a:lnTo>
                </a:path>
                <a:path w="5096509" h="4392930">
                  <a:moveTo>
                    <a:pt x="2241472" y="4392880"/>
                  </a:moveTo>
                  <a:lnTo>
                    <a:pt x="2208077" y="4392880"/>
                  </a:lnTo>
                </a:path>
                <a:path w="5096509" h="4392930">
                  <a:moveTo>
                    <a:pt x="2174683" y="4392880"/>
                  </a:moveTo>
                  <a:lnTo>
                    <a:pt x="2140277" y="4392880"/>
                  </a:lnTo>
                </a:path>
                <a:path w="5096509" h="4392930">
                  <a:moveTo>
                    <a:pt x="2106882" y="4392880"/>
                  </a:moveTo>
                  <a:lnTo>
                    <a:pt x="2073488" y="4392880"/>
                  </a:lnTo>
                </a:path>
                <a:path w="5096509" h="4392930">
                  <a:moveTo>
                    <a:pt x="2040093" y="4392880"/>
                  </a:moveTo>
                  <a:lnTo>
                    <a:pt x="1989496" y="4392880"/>
                  </a:lnTo>
                  <a:lnTo>
                    <a:pt x="1989496" y="4351390"/>
                  </a:lnTo>
                  <a:lnTo>
                    <a:pt x="2040093" y="4351390"/>
                  </a:lnTo>
                </a:path>
                <a:path w="5096509" h="4392930">
                  <a:moveTo>
                    <a:pt x="2073488" y="4351390"/>
                  </a:moveTo>
                  <a:lnTo>
                    <a:pt x="2106882" y="4351390"/>
                  </a:lnTo>
                </a:path>
                <a:path w="5096509" h="4392930">
                  <a:moveTo>
                    <a:pt x="2140277" y="4351390"/>
                  </a:moveTo>
                  <a:lnTo>
                    <a:pt x="2174683" y="4351390"/>
                  </a:lnTo>
                </a:path>
                <a:path w="5096509" h="4392930">
                  <a:moveTo>
                    <a:pt x="2208077" y="4351390"/>
                  </a:moveTo>
                  <a:lnTo>
                    <a:pt x="2241472" y="4351390"/>
                  </a:lnTo>
                </a:path>
                <a:path w="5096509" h="4392930">
                  <a:moveTo>
                    <a:pt x="2274866" y="4351390"/>
                  </a:moveTo>
                  <a:lnTo>
                    <a:pt x="2309273" y="4351390"/>
                  </a:lnTo>
                </a:path>
                <a:path w="5096509" h="4392930">
                  <a:moveTo>
                    <a:pt x="2342667" y="4351390"/>
                  </a:moveTo>
                  <a:lnTo>
                    <a:pt x="2376061" y="4351390"/>
                  </a:lnTo>
                </a:path>
                <a:path w="5096509" h="4392930">
                  <a:moveTo>
                    <a:pt x="2409456" y="4351390"/>
                  </a:moveTo>
                  <a:lnTo>
                    <a:pt x="2443862" y="4351390"/>
                  </a:lnTo>
                </a:path>
                <a:path w="5096509" h="4392930">
                  <a:moveTo>
                    <a:pt x="2477256" y="4351390"/>
                  </a:moveTo>
                  <a:lnTo>
                    <a:pt x="2527854" y="4351390"/>
                  </a:lnTo>
                </a:path>
                <a:path w="5096509" h="4392930">
                  <a:moveTo>
                    <a:pt x="2568332" y="4388833"/>
                  </a:moveTo>
                  <a:lnTo>
                    <a:pt x="2568332" y="4392880"/>
                  </a:lnTo>
                  <a:lnTo>
                    <a:pt x="2527854" y="4392880"/>
                  </a:lnTo>
                  <a:lnTo>
                    <a:pt x="2527854" y="4388833"/>
                  </a:lnTo>
                  <a:lnTo>
                    <a:pt x="2568332" y="4388833"/>
                  </a:lnTo>
                </a:path>
                <a:path w="5096509" h="4392930">
                  <a:moveTo>
                    <a:pt x="3106690" y="4351390"/>
                  </a:moveTo>
                  <a:lnTo>
                    <a:pt x="3106690" y="4392880"/>
                  </a:lnTo>
                  <a:lnTo>
                    <a:pt x="3056093" y="4392880"/>
                  </a:lnTo>
                </a:path>
                <a:path w="5096509" h="4392930">
                  <a:moveTo>
                    <a:pt x="3022698" y="4392880"/>
                  </a:moveTo>
                  <a:lnTo>
                    <a:pt x="2989304" y="4392880"/>
                  </a:lnTo>
                </a:path>
                <a:path w="5096509" h="4392930">
                  <a:moveTo>
                    <a:pt x="2954897" y="4392880"/>
                  </a:moveTo>
                  <a:lnTo>
                    <a:pt x="2921503" y="4392880"/>
                  </a:lnTo>
                </a:path>
                <a:path w="5096509" h="4392930">
                  <a:moveTo>
                    <a:pt x="2888109" y="4392880"/>
                  </a:moveTo>
                  <a:lnTo>
                    <a:pt x="2854714" y="4392880"/>
                  </a:lnTo>
                </a:path>
                <a:path w="5096509" h="4392930">
                  <a:moveTo>
                    <a:pt x="2820308" y="4392880"/>
                  </a:moveTo>
                  <a:lnTo>
                    <a:pt x="2786914" y="4392880"/>
                  </a:lnTo>
                </a:path>
                <a:path w="5096509" h="4392930">
                  <a:moveTo>
                    <a:pt x="2753519" y="4392880"/>
                  </a:moveTo>
                  <a:lnTo>
                    <a:pt x="2720125" y="4392880"/>
                  </a:lnTo>
                </a:path>
                <a:path w="5096509" h="4392930">
                  <a:moveTo>
                    <a:pt x="2685718" y="4392880"/>
                  </a:moveTo>
                  <a:lnTo>
                    <a:pt x="2652324" y="4392880"/>
                  </a:lnTo>
                </a:path>
                <a:path w="5096509" h="4392930">
                  <a:moveTo>
                    <a:pt x="2618930" y="4392880"/>
                  </a:moveTo>
                  <a:lnTo>
                    <a:pt x="2568332" y="4392880"/>
                  </a:lnTo>
                  <a:lnTo>
                    <a:pt x="2568332" y="4351390"/>
                  </a:lnTo>
                  <a:lnTo>
                    <a:pt x="2618930" y="4351390"/>
                  </a:lnTo>
                </a:path>
                <a:path w="5096509" h="4392930">
                  <a:moveTo>
                    <a:pt x="2652324" y="4351390"/>
                  </a:moveTo>
                  <a:lnTo>
                    <a:pt x="2685718" y="4351390"/>
                  </a:lnTo>
                </a:path>
                <a:path w="5096509" h="4392930">
                  <a:moveTo>
                    <a:pt x="2720125" y="4351390"/>
                  </a:moveTo>
                  <a:lnTo>
                    <a:pt x="2753519" y="4351390"/>
                  </a:lnTo>
                </a:path>
                <a:path w="5096509" h="4392930">
                  <a:moveTo>
                    <a:pt x="2786914" y="4351390"/>
                  </a:moveTo>
                  <a:lnTo>
                    <a:pt x="2820308" y="4351390"/>
                  </a:lnTo>
                </a:path>
                <a:path w="5096509" h="4392930">
                  <a:moveTo>
                    <a:pt x="2854714" y="4351390"/>
                  </a:moveTo>
                  <a:lnTo>
                    <a:pt x="2888109" y="4351390"/>
                  </a:lnTo>
                </a:path>
                <a:path w="5096509" h="4392930">
                  <a:moveTo>
                    <a:pt x="2921503" y="4351390"/>
                  </a:moveTo>
                  <a:lnTo>
                    <a:pt x="2954897" y="4351390"/>
                  </a:lnTo>
                </a:path>
                <a:path w="5096509" h="4392930">
                  <a:moveTo>
                    <a:pt x="2989304" y="4351390"/>
                  </a:moveTo>
                  <a:lnTo>
                    <a:pt x="3022698" y="4351390"/>
                  </a:lnTo>
                </a:path>
                <a:path w="5096509" h="4392930">
                  <a:moveTo>
                    <a:pt x="3056093" y="4351390"/>
                  </a:moveTo>
                  <a:lnTo>
                    <a:pt x="3106690" y="4351390"/>
                  </a:lnTo>
                </a:path>
                <a:path w="5096509" h="4392930">
                  <a:moveTo>
                    <a:pt x="3148180" y="4388833"/>
                  </a:moveTo>
                  <a:lnTo>
                    <a:pt x="3148180" y="4392880"/>
                  </a:lnTo>
                  <a:lnTo>
                    <a:pt x="3106690" y="4392880"/>
                  </a:lnTo>
                  <a:lnTo>
                    <a:pt x="3106690" y="4388833"/>
                  </a:lnTo>
                  <a:lnTo>
                    <a:pt x="3148180" y="4388833"/>
                  </a:lnTo>
                </a:path>
                <a:path w="5096509" h="4392930">
                  <a:moveTo>
                    <a:pt x="3685526" y="4351390"/>
                  </a:moveTo>
                  <a:lnTo>
                    <a:pt x="3685526" y="4392880"/>
                  </a:lnTo>
                  <a:lnTo>
                    <a:pt x="3634929" y="4392880"/>
                  </a:lnTo>
                </a:path>
                <a:path w="5096509" h="4392930">
                  <a:moveTo>
                    <a:pt x="3601534" y="4392880"/>
                  </a:moveTo>
                  <a:lnTo>
                    <a:pt x="3568140" y="4392880"/>
                  </a:lnTo>
                </a:path>
                <a:path w="5096509" h="4392930">
                  <a:moveTo>
                    <a:pt x="3534746" y="4392880"/>
                  </a:moveTo>
                  <a:lnTo>
                    <a:pt x="3500339" y="4392880"/>
                  </a:lnTo>
                </a:path>
                <a:path w="5096509" h="4392930">
                  <a:moveTo>
                    <a:pt x="3466945" y="4392880"/>
                  </a:moveTo>
                  <a:lnTo>
                    <a:pt x="3433550" y="4392880"/>
                  </a:lnTo>
                </a:path>
                <a:path w="5096509" h="4392930">
                  <a:moveTo>
                    <a:pt x="3400156" y="4392880"/>
                  </a:moveTo>
                  <a:lnTo>
                    <a:pt x="3365750" y="4392880"/>
                  </a:lnTo>
                </a:path>
                <a:path w="5096509" h="4392930">
                  <a:moveTo>
                    <a:pt x="3332355" y="4392880"/>
                  </a:moveTo>
                  <a:lnTo>
                    <a:pt x="3298961" y="4392880"/>
                  </a:lnTo>
                </a:path>
                <a:path w="5096509" h="4392930">
                  <a:moveTo>
                    <a:pt x="3265567" y="4392880"/>
                  </a:moveTo>
                  <a:lnTo>
                    <a:pt x="3231160" y="4392880"/>
                  </a:lnTo>
                </a:path>
                <a:path w="5096509" h="4392930">
                  <a:moveTo>
                    <a:pt x="3197766" y="4392880"/>
                  </a:moveTo>
                  <a:lnTo>
                    <a:pt x="3148180" y="4392880"/>
                  </a:lnTo>
                  <a:lnTo>
                    <a:pt x="3148180" y="4351390"/>
                  </a:lnTo>
                  <a:lnTo>
                    <a:pt x="3197766" y="4351390"/>
                  </a:lnTo>
                </a:path>
                <a:path w="5096509" h="4392930">
                  <a:moveTo>
                    <a:pt x="3231160" y="4351390"/>
                  </a:moveTo>
                  <a:lnTo>
                    <a:pt x="3265567" y="4351390"/>
                  </a:lnTo>
                </a:path>
                <a:path w="5096509" h="4392930">
                  <a:moveTo>
                    <a:pt x="3298961" y="4351390"/>
                  </a:moveTo>
                  <a:lnTo>
                    <a:pt x="3332355" y="4351390"/>
                  </a:lnTo>
                </a:path>
                <a:path w="5096509" h="4392930">
                  <a:moveTo>
                    <a:pt x="3365750" y="4351390"/>
                  </a:moveTo>
                  <a:lnTo>
                    <a:pt x="3400156" y="4351390"/>
                  </a:lnTo>
                </a:path>
                <a:path w="5096509" h="4392930">
                  <a:moveTo>
                    <a:pt x="3433550" y="4351390"/>
                  </a:moveTo>
                  <a:lnTo>
                    <a:pt x="3466945" y="4351390"/>
                  </a:lnTo>
                </a:path>
                <a:path w="5096509" h="4392930">
                  <a:moveTo>
                    <a:pt x="3500339" y="4351390"/>
                  </a:moveTo>
                  <a:lnTo>
                    <a:pt x="3534746" y="4351390"/>
                  </a:lnTo>
                </a:path>
                <a:path w="5096509" h="4392930">
                  <a:moveTo>
                    <a:pt x="3568140" y="4351390"/>
                  </a:moveTo>
                  <a:lnTo>
                    <a:pt x="3601534" y="4351390"/>
                  </a:lnTo>
                </a:path>
                <a:path w="5096509" h="4392930">
                  <a:moveTo>
                    <a:pt x="3634929" y="4351390"/>
                  </a:moveTo>
                  <a:lnTo>
                    <a:pt x="3685526" y="4351390"/>
                  </a:lnTo>
                </a:path>
                <a:path w="5096509" h="4392930">
                  <a:moveTo>
                    <a:pt x="3727016" y="4388833"/>
                  </a:moveTo>
                  <a:lnTo>
                    <a:pt x="3727016" y="4392880"/>
                  </a:lnTo>
                  <a:lnTo>
                    <a:pt x="3685526" y="4392880"/>
                  </a:lnTo>
                  <a:lnTo>
                    <a:pt x="3685526" y="4388833"/>
                  </a:lnTo>
                  <a:lnTo>
                    <a:pt x="3727016" y="4388833"/>
                  </a:lnTo>
                </a:path>
                <a:path w="5096509" h="4392930">
                  <a:moveTo>
                    <a:pt x="4264363" y="4351390"/>
                  </a:moveTo>
                  <a:lnTo>
                    <a:pt x="4264363" y="4392880"/>
                  </a:lnTo>
                  <a:lnTo>
                    <a:pt x="4214777" y="4392880"/>
                  </a:lnTo>
                </a:path>
                <a:path w="5096509" h="4392930">
                  <a:moveTo>
                    <a:pt x="4180371" y="4392880"/>
                  </a:moveTo>
                  <a:lnTo>
                    <a:pt x="4146976" y="4392880"/>
                  </a:lnTo>
                </a:path>
                <a:path w="5096509" h="4392930">
                  <a:moveTo>
                    <a:pt x="4113582" y="4392880"/>
                  </a:moveTo>
                  <a:lnTo>
                    <a:pt x="4080187" y="4392880"/>
                  </a:lnTo>
                </a:path>
                <a:path w="5096509" h="4392930">
                  <a:moveTo>
                    <a:pt x="4045781" y="4392880"/>
                  </a:moveTo>
                  <a:lnTo>
                    <a:pt x="4012387" y="4392880"/>
                  </a:lnTo>
                </a:path>
                <a:path w="5096509" h="4392930">
                  <a:moveTo>
                    <a:pt x="3978992" y="4392880"/>
                  </a:moveTo>
                  <a:lnTo>
                    <a:pt x="3945598" y="4392880"/>
                  </a:lnTo>
                </a:path>
                <a:path w="5096509" h="4392930">
                  <a:moveTo>
                    <a:pt x="3911192" y="4392880"/>
                  </a:moveTo>
                  <a:lnTo>
                    <a:pt x="3877797" y="4392880"/>
                  </a:lnTo>
                </a:path>
                <a:path w="5096509" h="4392930">
                  <a:moveTo>
                    <a:pt x="3844403" y="4392880"/>
                  </a:moveTo>
                  <a:lnTo>
                    <a:pt x="3811008" y="4392880"/>
                  </a:lnTo>
                </a:path>
                <a:path w="5096509" h="4392930">
                  <a:moveTo>
                    <a:pt x="3776602" y="4392880"/>
                  </a:moveTo>
                  <a:lnTo>
                    <a:pt x="3727016" y="4392880"/>
                  </a:lnTo>
                  <a:lnTo>
                    <a:pt x="3727016" y="4351390"/>
                  </a:lnTo>
                  <a:lnTo>
                    <a:pt x="3776602" y="4351390"/>
                  </a:lnTo>
                </a:path>
                <a:path w="5096509" h="4392930">
                  <a:moveTo>
                    <a:pt x="3811008" y="4351390"/>
                  </a:moveTo>
                  <a:lnTo>
                    <a:pt x="3844403" y="4351390"/>
                  </a:lnTo>
                </a:path>
                <a:path w="5096509" h="4392930">
                  <a:moveTo>
                    <a:pt x="3877797" y="4351390"/>
                  </a:moveTo>
                  <a:lnTo>
                    <a:pt x="3911192" y="4351390"/>
                  </a:lnTo>
                </a:path>
                <a:path w="5096509" h="4392930">
                  <a:moveTo>
                    <a:pt x="3945598" y="4351390"/>
                  </a:moveTo>
                  <a:lnTo>
                    <a:pt x="3978992" y="4351390"/>
                  </a:lnTo>
                </a:path>
                <a:path w="5096509" h="4392930">
                  <a:moveTo>
                    <a:pt x="4012387" y="4351390"/>
                  </a:moveTo>
                  <a:lnTo>
                    <a:pt x="4045781" y="4351390"/>
                  </a:lnTo>
                </a:path>
                <a:path w="5096509" h="4392930">
                  <a:moveTo>
                    <a:pt x="4080187" y="4351390"/>
                  </a:moveTo>
                  <a:lnTo>
                    <a:pt x="4113582" y="4351390"/>
                  </a:lnTo>
                </a:path>
                <a:path w="5096509" h="4392930">
                  <a:moveTo>
                    <a:pt x="4146976" y="4351390"/>
                  </a:moveTo>
                  <a:lnTo>
                    <a:pt x="4180371" y="4351390"/>
                  </a:lnTo>
                </a:path>
                <a:path w="5096509" h="4392930">
                  <a:moveTo>
                    <a:pt x="4214777" y="4351390"/>
                  </a:moveTo>
                  <a:lnTo>
                    <a:pt x="4264363" y="4351390"/>
                  </a:lnTo>
                </a:path>
                <a:path w="5096509" h="4392930">
                  <a:moveTo>
                    <a:pt x="4305853" y="4388833"/>
                  </a:moveTo>
                  <a:lnTo>
                    <a:pt x="4305853" y="4392880"/>
                  </a:lnTo>
                  <a:lnTo>
                    <a:pt x="4264363" y="4392880"/>
                  </a:lnTo>
                  <a:lnTo>
                    <a:pt x="4264363" y="4388833"/>
                  </a:lnTo>
                  <a:lnTo>
                    <a:pt x="4305853" y="4388833"/>
                  </a:lnTo>
                </a:path>
                <a:path w="5096509" h="4392930">
                  <a:moveTo>
                    <a:pt x="4864450" y="4351390"/>
                  </a:moveTo>
                  <a:lnTo>
                    <a:pt x="4864450" y="4392880"/>
                  </a:lnTo>
                  <a:lnTo>
                    <a:pt x="4837127" y="4392880"/>
                  </a:lnTo>
                </a:path>
                <a:path w="5096509" h="4392930">
                  <a:moveTo>
                    <a:pt x="4803733" y="4392880"/>
                  </a:moveTo>
                  <a:lnTo>
                    <a:pt x="4770338" y="4392880"/>
                  </a:lnTo>
                </a:path>
                <a:path w="5096509" h="4392930">
                  <a:moveTo>
                    <a:pt x="4736944" y="4392880"/>
                  </a:moveTo>
                  <a:lnTo>
                    <a:pt x="4702538" y="4392880"/>
                  </a:lnTo>
                </a:path>
                <a:path w="5096509" h="4392930">
                  <a:moveTo>
                    <a:pt x="4669143" y="4392880"/>
                  </a:moveTo>
                  <a:lnTo>
                    <a:pt x="4635749" y="4392880"/>
                  </a:lnTo>
                </a:path>
                <a:path w="5096509" h="4392930">
                  <a:moveTo>
                    <a:pt x="4602354" y="4392880"/>
                  </a:moveTo>
                  <a:lnTo>
                    <a:pt x="4567948" y="4392880"/>
                  </a:lnTo>
                </a:path>
                <a:path w="5096509" h="4392930">
                  <a:moveTo>
                    <a:pt x="4534554" y="4392880"/>
                  </a:moveTo>
                  <a:lnTo>
                    <a:pt x="4501159" y="4392880"/>
                  </a:lnTo>
                </a:path>
                <a:path w="5096509" h="4392930">
                  <a:moveTo>
                    <a:pt x="4467765" y="4392880"/>
                  </a:moveTo>
                  <a:lnTo>
                    <a:pt x="4433358" y="4392880"/>
                  </a:lnTo>
                </a:path>
                <a:path w="5096509" h="4392930">
                  <a:moveTo>
                    <a:pt x="4399964" y="4392880"/>
                  </a:moveTo>
                  <a:lnTo>
                    <a:pt x="4366570" y="4392880"/>
                  </a:lnTo>
                </a:path>
                <a:path w="5096509" h="4392930">
                  <a:moveTo>
                    <a:pt x="4333175" y="4392880"/>
                  </a:moveTo>
                  <a:lnTo>
                    <a:pt x="4305853" y="4392880"/>
                  </a:lnTo>
                  <a:lnTo>
                    <a:pt x="4305853" y="4351390"/>
                  </a:lnTo>
                  <a:lnTo>
                    <a:pt x="4333175" y="4351390"/>
                  </a:lnTo>
                </a:path>
                <a:path w="5096509" h="4392930">
                  <a:moveTo>
                    <a:pt x="4366570" y="4351390"/>
                  </a:moveTo>
                  <a:lnTo>
                    <a:pt x="4399964" y="4351390"/>
                  </a:lnTo>
                </a:path>
                <a:path w="5096509" h="4392930">
                  <a:moveTo>
                    <a:pt x="4433358" y="4351390"/>
                  </a:moveTo>
                  <a:lnTo>
                    <a:pt x="4467765" y="4351390"/>
                  </a:lnTo>
                </a:path>
                <a:path w="5096509" h="4392930">
                  <a:moveTo>
                    <a:pt x="4501159" y="4351390"/>
                  </a:moveTo>
                  <a:lnTo>
                    <a:pt x="4534554" y="4351390"/>
                  </a:lnTo>
                </a:path>
                <a:path w="5096509" h="4392930">
                  <a:moveTo>
                    <a:pt x="4567948" y="4351390"/>
                  </a:moveTo>
                  <a:lnTo>
                    <a:pt x="4602354" y="4351390"/>
                  </a:lnTo>
                </a:path>
                <a:path w="5096509" h="4392930">
                  <a:moveTo>
                    <a:pt x="4635749" y="4351390"/>
                  </a:moveTo>
                  <a:lnTo>
                    <a:pt x="4669143" y="4351390"/>
                  </a:lnTo>
                </a:path>
                <a:path w="5096509" h="4392930">
                  <a:moveTo>
                    <a:pt x="4702538" y="4351390"/>
                  </a:moveTo>
                  <a:lnTo>
                    <a:pt x="4736944" y="4351390"/>
                  </a:lnTo>
                </a:path>
                <a:path w="5096509" h="4392930">
                  <a:moveTo>
                    <a:pt x="4770338" y="4351390"/>
                  </a:moveTo>
                  <a:lnTo>
                    <a:pt x="4803733" y="4351390"/>
                  </a:lnTo>
                </a:path>
                <a:path w="5096509" h="4392930">
                  <a:moveTo>
                    <a:pt x="4837127" y="4351390"/>
                  </a:moveTo>
                  <a:lnTo>
                    <a:pt x="4864450" y="4351390"/>
                  </a:lnTo>
                </a:path>
                <a:path w="5096509" h="4392930">
                  <a:moveTo>
                    <a:pt x="5054697" y="4351390"/>
                  </a:moveTo>
                  <a:lnTo>
                    <a:pt x="5054697" y="4301805"/>
                  </a:lnTo>
                </a:path>
                <a:path w="5096509" h="4392930">
                  <a:moveTo>
                    <a:pt x="5054697" y="4267398"/>
                  </a:moveTo>
                  <a:lnTo>
                    <a:pt x="5054697" y="4234004"/>
                  </a:lnTo>
                </a:path>
                <a:path w="5096509" h="4392930">
                  <a:moveTo>
                    <a:pt x="5054697" y="4200610"/>
                  </a:moveTo>
                  <a:lnTo>
                    <a:pt x="5054697" y="4167215"/>
                  </a:lnTo>
                </a:path>
                <a:path w="5096509" h="4392930">
                  <a:moveTo>
                    <a:pt x="5054697" y="4132809"/>
                  </a:moveTo>
                  <a:lnTo>
                    <a:pt x="5054697" y="4099414"/>
                  </a:lnTo>
                </a:path>
                <a:path w="5096509" h="4392930">
                  <a:moveTo>
                    <a:pt x="5054697" y="4066020"/>
                  </a:moveTo>
                  <a:lnTo>
                    <a:pt x="5054697" y="4032626"/>
                  </a:lnTo>
                </a:path>
                <a:path w="5096509" h="4392930">
                  <a:moveTo>
                    <a:pt x="5054697" y="3998219"/>
                  </a:moveTo>
                  <a:lnTo>
                    <a:pt x="5054697" y="3964825"/>
                  </a:lnTo>
                </a:path>
                <a:path w="5096509" h="4392930">
                  <a:moveTo>
                    <a:pt x="5054697" y="3931431"/>
                  </a:moveTo>
                  <a:lnTo>
                    <a:pt x="5054697" y="3898036"/>
                  </a:lnTo>
                </a:path>
                <a:path w="5096509" h="4392930">
                  <a:moveTo>
                    <a:pt x="5054697" y="3863630"/>
                  </a:moveTo>
                  <a:lnTo>
                    <a:pt x="5054697" y="3814044"/>
                  </a:lnTo>
                  <a:lnTo>
                    <a:pt x="5096187" y="3814044"/>
                  </a:lnTo>
                  <a:lnTo>
                    <a:pt x="5096187" y="3863630"/>
                  </a:lnTo>
                </a:path>
                <a:path w="5096509" h="4392930">
                  <a:moveTo>
                    <a:pt x="5096187" y="3898036"/>
                  </a:moveTo>
                  <a:lnTo>
                    <a:pt x="5096187" y="3931431"/>
                  </a:lnTo>
                </a:path>
                <a:path w="5096509" h="4392930">
                  <a:moveTo>
                    <a:pt x="5096187" y="3964825"/>
                  </a:moveTo>
                  <a:lnTo>
                    <a:pt x="5096187" y="3998219"/>
                  </a:lnTo>
                </a:path>
                <a:path w="5096509" h="4392930">
                  <a:moveTo>
                    <a:pt x="5096187" y="4032626"/>
                  </a:moveTo>
                  <a:lnTo>
                    <a:pt x="5096187" y="4066020"/>
                  </a:lnTo>
                </a:path>
                <a:path w="5096509" h="4392930">
                  <a:moveTo>
                    <a:pt x="5096187" y="4099414"/>
                  </a:moveTo>
                  <a:lnTo>
                    <a:pt x="5096187" y="4132809"/>
                  </a:lnTo>
                </a:path>
                <a:path w="5096509" h="4392930">
                  <a:moveTo>
                    <a:pt x="5096187" y="4167215"/>
                  </a:moveTo>
                  <a:lnTo>
                    <a:pt x="5096187" y="4200610"/>
                  </a:lnTo>
                </a:path>
                <a:path w="5096509" h="4392930">
                  <a:moveTo>
                    <a:pt x="5096187" y="4234004"/>
                  </a:moveTo>
                  <a:lnTo>
                    <a:pt x="5096187" y="4267398"/>
                  </a:lnTo>
                </a:path>
                <a:path w="5096509" h="4392930">
                  <a:moveTo>
                    <a:pt x="5096187" y="4301805"/>
                  </a:moveTo>
                  <a:lnTo>
                    <a:pt x="5096187" y="4351390"/>
                  </a:lnTo>
                  <a:lnTo>
                    <a:pt x="5054697" y="4351390"/>
                  </a:lnTo>
                </a:path>
                <a:path w="5096509" h="4392930">
                  <a:moveTo>
                    <a:pt x="5054697" y="3772554"/>
                  </a:moveTo>
                  <a:lnTo>
                    <a:pt x="5054697" y="3721957"/>
                  </a:lnTo>
                </a:path>
                <a:path w="5096509" h="4392930">
                  <a:moveTo>
                    <a:pt x="5054697" y="3688562"/>
                  </a:moveTo>
                  <a:lnTo>
                    <a:pt x="5054697" y="3655168"/>
                  </a:lnTo>
                </a:path>
                <a:path w="5096509" h="4392930">
                  <a:moveTo>
                    <a:pt x="5054697" y="3621773"/>
                  </a:moveTo>
                  <a:lnTo>
                    <a:pt x="5054697" y="3587367"/>
                  </a:lnTo>
                </a:path>
                <a:path w="5096509" h="4392930">
                  <a:moveTo>
                    <a:pt x="5054697" y="3553973"/>
                  </a:moveTo>
                  <a:lnTo>
                    <a:pt x="5054697" y="3520578"/>
                  </a:lnTo>
                </a:path>
                <a:path w="5096509" h="4392930">
                  <a:moveTo>
                    <a:pt x="5054697" y="3487184"/>
                  </a:moveTo>
                  <a:lnTo>
                    <a:pt x="5054697" y="3452778"/>
                  </a:lnTo>
                </a:path>
                <a:path w="5096509" h="4392930">
                  <a:moveTo>
                    <a:pt x="5054697" y="3419383"/>
                  </a:moveTo>
                  <a:lnTo>
                    <a:pt x="5054697" y="3385989"/>
                  </a:lnTo>
                </a:path>
                <a:path w="5096509" h="4392930">
                  <a:moveTo>
                    <a:pt x="5054697" y="3352594"/>
                  </a:moveTo>
                  <a:lnTo>
                    <a:pt x="5054697" y="3318188"/>
                  </a:lnTo>
                </a:path>
                <a:path w="5096509" h="4392930">
                  <a:moveTo>
                    <a:pt x="5054697" y="3284794"/>
                  </a:moveTo>
                  <a:lnTo>
                    <a:pt x="5054697" y="3234196"/>
                  </a:lnTo>
                  <a:lnTo>
                    <a:pt x="5096187" y="3234196"/>
                  </a:lnTo>
                  <a:lnTo>
                    <a:pt x="5096187" y="3284794"/>
                  </a:lnTo>
                </a:path>
                <a:path w="5096509" h="4392930">
                  <a:moveTo>
                    <a:pt x="5096187" y="3318188"/>
                  </a:moveTo>
                  <a:lnTo>
                    <a:pt x="5096187" y="3352594"/>
                  </a:lnTo>
                </a:path>
                <a:path w="5096509" h="4392930">
                  <a:moveTo>
                    <a:pt x="5096187" y="3385989"/>
                  </a:moveTo>
                  <a:lnTo>
                    <a:pt x="5096187" y="3419383"/>
                  </a:lnTo>
                </a:path>
                <a:path w="5096509" h="4392930">
                  <a:moveTo>
                    <a:pt x="5096187" y="3452778"/>
                  </a:moveTo>
                  <a:lnTo>
                    <a:pt x="5096187" y="3487184"/>
                  </a:lnTo>
                </a:path>
                <a:path w="5096509" h="4392930">
                  <a:moveTo>
                    <a:pt x="5096187" y="3520578"/>
                  </a:moveTo>
                  <a:lnTo>
                    <a:pt x="5096187" y="3553973"/>
                  </a:lnTo>
                </a:path>
                <a:path w="5096509" h="4392930">
                  <a:moveTo>
                    <a:pt x="5096187" y="3587367"/>
                  </a:moveTo>
                  <a:lnTo>
                    <a:pt x="5096187" y="3621773"/>
                  </a:lnTo>
                </a:path>
                <a:path w="5096509" h="4392930">
                  <a:moveTo>
                    <a:pt x="5096187" y="3655168"/>
                  </a:moveTo>
                  <a:lnTo>
                    <a:pt x="5096187" y="3688562"/>
                  </a:lnTo>
                </a:path>
                <a:path w="5096509" h="4392930">
                  <a:moveTo>
                    <a:pt x="5096187" y="3721957"/>
                  </a:moveTo>
                  <a:lnTo>
                    <a:pt x="5096187" y="3772554"/>
                  </a:lnTo>
                  <a:lnTo>
                    <a:pt x="5054697" y="3772554"/>
                  </a:lnTo>
                </a:path>
                <a:path w="5096509" h="4392930">
                  <a:moveTo>
                    <a:pt x="5054697" y="3193718"/>
                  </a:moveTo>
                  <a:lnTo>
                    <a:pt x="5054697" y="3172467"/>
                  </a:lnTo>
                </a:path>
                <a:path w="5096509" h="4392930">
                  <a:moveTo>
                    <a:pt x="5054697" y="3138061"/>
                  </a:moveTo>
                  <a:lnTo>
                    <a:pt x="5054697" y="3104666"/>
                  </a:lnTo>
                </a:path>
                <a:path w="5096509" h="4392930">
                  <a:moveTo>
                    <a:pt x="5054697" y="3071272"/>
                  </a:moveTo>
                  <a:lnTo>
                    <a:pt x="5054697" y="3037878"/>
                  </a:lnTo>
                </a:path>
                <a:path w="5096509" h="4392930">
                  <a:moveTo>
                    <a:pt x="5054697" y="3003471"/>
                  </a:moveTo>
                  <a:lnTo>
                    <a:pt x="5054697" y="2970077"/>
                  </a:lnTo>
                </a:path>
                <a:path w="5096509" h="4392930">
                  <a:moveTo>
                    <a:pt x="5054697" y="2936682"/>
                  </a:moveTo>
                  <a:lnTo>
                    <a:pt x="5054697" y="2903288"/>
                  </a:lnTo>
                </a:path>
                <a:path w="5096509" h="4392930">
                  <a:moveTo>
                    <a:pt x="5054697" y="2868882"/>
                  </a:moveTo>
                  <a:lnTo>
                    <a:pt x="5054697" y="2835487"/>
                  </a:lnTo>
                </a:path>
                <a:path w="5096509" h="4392930">
                  <a:moveTo>
                    <a:pt x="5054697" y="2802093"/>
                  </a:moveTo>
                  <a:lnTo>
                    <a:pt x="5054697" y="2768698"/>
                  </a:lnTo>
                </a:path>
                <a:path w="5096509" h="4392930">
                  <a:moveTo>
                    <a:pt x="5054697" y="2734292"/>
                  </a:moveTo>
                  <a:lnTo>
                    <a:pt x="5054697" y="2713041"/>
                  </a:lnTo>
                  <a:lnTo>
                    <a:pt x="5096187" y="2713041"/>
                  </a:lnTo>
                  <a:lnTo>
                    <a:pt x="5096187" y="2734292"/>
                  </a:lnTo>
                </a:path>
                <a:path w="5096509" h="4392930">
                  <a:moveTo>
                    <a:pt x="5096187" y="2768698"/>
                  </a:moveTo>
                  <a:lnTo>
                    <a:pt x="5096187" y="2802093"/>
                  </a:lnTo>
                </a:path>
                <a:path w="5096509" h="4392930">
                  <a:moveTo>
                    <a:pt x="5096187" y="2835487"/>
                  </a:moveTo>
                  <a:lnTo>
                    <a:pt x="5096187" y="2868882"/>
                  </a:lnTo>
                </a:path>
                <a:path w="5096509" h="4392930">
                  <a:moveTo>
                    <a:pt x="5096187" y="2903288"/>
                  </a:moveTo>
                  <a:lnTo>
                    <a:pt x="5096187" y="2936682"/>
                  </a:lnTo>
                </a:path>
                <a:path w="5096509" h="4392930">
                  <a:moveTo>
                    <a:pt x="5096187" y="2970077"/>
                  </a:moveTo>
                  <a:lnTo>
                    <a:pt x="5096187" y="3003471"/>
                  </a:lnTo>
                </a:path>
                <a:path w="5096509" h="4392930">
                  <a:moveTo>
                    <a:pt x="5096187" y="3037878"/>
                  </a:moveTo>
                  <a:lnTo>
                    <a:pt x="5096187" y="3071272"/>
                  </a:lnTo>
                </a:path>
                <a:path w="5096509" h="4392930">
                  <a:moveTo>
                    <a:pt x="5096187" y="3104666"/>
                  </a:moveTo>
                  <a:lnTo>
                    <a:pt x="5096187" y="3138061"/>
                  </a:lnTo>
                </a:path>
                <a:path w="5096509" h="4392930">
                  <a:moveTo>
                    <a:pt x="5096187" y="3172467"/>
                  </a:moveTo>
                  <a:lnTo>
                    <a:pt x="5096187" y="3193718"/>
                  </a:lnTo>
                  <a:lnTo>
                    <a:pt x="5054697" y="3193718"/>
                  </a:lnTo>
                </a:path>
                <a:path w="5096509" h="4392930">
                  <a:moveTo>
                    <a:pt x="5096187" y="2217185"/>
                  </a:moveTo>
                  <a:lnTo>
                    <a:pt x="5096187" y="2259687"/>
                  </a:lnTo>
                </a:path>
                <a:path w="5096509" h="4392930">
                  <a:moveTo>
                    <a:pt x="5096187" y="2293081"/>
                  </a:moveTo>
                  <a:lnTo>
                    <a:pt x="5096187" y="2326476"/>
                  </a:lnTo>
                </a:path>
                <a:path w="5096509" h="4392930">
                  <a:moveTo>
                    <a:pt x="5096187" y="2360882"/>
                  </a:moveTo>
                  <a:lnTo>
                    <a:pt x="5096187" y="2394276"/>
                  </a:lnTo>
                </a:path>
                <a:path w="5096509" h="4392930">
                  <a:moveTo>
                    <a:pt x="5096187" y="2427671"/>
                  </a:moveTo>
                  <a:lnTo>
                    <a:pt x="5096187" y="2461065"/>
                  </a:lnTo>
                </a:path>
                <a:path w="5096509" h="4392930">
                  <a:moveTo>
                    <a:pt x="5096187" y="2495472"/>
                  </a:moveTo>
                  <a:lnTo>
                    <a:pt x="5096187" y="2528866"/>
                  </a:lnTo>
                </a:path>
                <a:path w="5096509" h="4392930">
                  <a:moveTo>
                    <a:pt x="5096187" y="2562260"/>
                  </a:moveTo>
                  <a:lnTo>
                    <a:pt x="5096187" y="2595655"/>
                  </a:lnTo>
                </a:path>
                <a:path w="5096509" h="4392930">
                  <a:moveTo>
                    <a:pt x="5096187" y="2630061"/>
                  </a:moveTo>
                  <a:lnTo>
                    <a:pt x="5096187" y="2672563"/>
                  </a:lnTo>
                  <a:lnTo>
                    <a:pt x="5054697" y="2672563"/>
                  </a:lnTo>
                  <a:lnTo>
                    <a:pt x="5054697" y="2630061"/>
                  </a:lnTo>
                </a:path>
                <a:path w="5096509" h="4392930">
                  <a:moveTo>
                    <a:pt x="5054697" y="2595655"/>
                  </a:moveTo>
                  <a:lnTo>
                    <a:pt x="5054697" y="2562260"/>
                  </a:lnTo>
                </a:path>
                <a:path w="5096509" h="4392930">
                  <a:moveTo>
                    <a:pt x="5054697" y="2528866"/>
                  </a:moveTo>
                  <a:lnTo>
                    <a:pt x="5054697" y="2495472"/>
                  </a:lnTo>
                </a:path>
                <a:path w="5096509" h="4392930">
                  <a:moveTo>
                    <a:pt x="5054697" y="2461065"/>
                  </a:moveTo>
                  <a:lnTo>
                    <a:pt x="5054697" y="2427671"/>
                  </a:lnTo>
                </a:path>
                <a:path w="5096509" h="4392930">
                  <a:moveTo>
                    <a:pt x="5054697" y="2394276"/>
                  </a:moveTo>
                  <a:lnTo>
                    <a:pt x="5054697" y="2360882"/>
                  </a:lnTo>
                </a:path>
                <a:path w="5096509" h="4392930">
                  <a:moveTo>
                    <a:pt x="5054697" y="2326476"/>
                  </a:moveTo>
                  <a:lnTo>
                    <a:pt x="5054697" y="2293081"/>
                  </a:lnTo>
                </a:path>
                <a:path w="5096509" h="4392930">
                  <a:moveTo>
                    <a:pt x="5054697" y="2259687"/>
                  </a:moveTo>
                  <a:lnTo>
                    <a:pt x="5054697" y="2217185"/>
                  </a:lnTo>
                  <a:lnTo>
                    <a:pt x="5096187" y="2217185"/>
                  </a:lnTo>
                </a:path>
                <a:path w="5096509" h="4392930">
                  <a:moveTo>
                    <a:pt x="5054697" y="41490"/>
                  </a:moveTo>
                  <a:lnTo>
                    <a:pt x="5054697" y="91075"/>
                  </a:lnTo>
                </a:path>
                <a:path w="5096509" h="4392930">
                  <a:moveTo>
                    <a:pt x="5054697" y="125481"/>
                  </a:moveTo>
                  <a:lnTo>
                    <a:pt x="5054697" y="158876"/>
                  </a:lnTo>
                </a:path>
                <a:path w="5096509" h="4392930">
                  <a:moveTo>
                    <a:pt x="5054697" y="192270"/>
                  </a:moveTo>
                  <a:lnTo>
                    <a:pt x="5054697" y="225665"/>
                  </a:lnTo>
                </a:path>
                <a:path w="5096509" h="4392930">
                  <a:moveTo>
                    <a:pt x="5054697" y="260071"/>
                  </a:moveTo>
                  <a:lnTo>
                    <a:pt x="5054697" y="293465"/>
                  </a:lnTo>
                </a:path>
                <a:path w="5096509" h="4392930">
                  <a:moveTo>
                    <a:pt x="5054697" y="326860"/>
                  </a:moveTo>
                  <a:lnTo>
                    <a:pt x="5054697" y="360254"/>
                  </a:lnTo>
                </a:path>
                <a:path w="5096509" h="4392930">
                  <a:moveTo>
                    <a:pt x="5054697" y="394661"/>
                  </a:moveTo>
                  <a:lnTo>
                    <a:pt x="5054697" y="428055"/>
                  </a:lnTo>
                </a:path>
                <a:path w="5096509" h="4392930">
                  <a:moveTo>
                    <a:pt x="5054697" y="461449"/>
                  </a:moveTo>
                  <a:lnTo>
                    <a:pt x="5054697" y="494844"/>
                  </a:lnTo>
                </a:path>
                <a:path w="5096509" h="4392930">
                  <a:moveTo>
                    <a:pt x="5054697" y="529250"/>
                  </a:moveTo>
                  <a:lnTo>
                    <a:pt x="5054697" y="578836"/>
                  </a:lnTo>
                  <a:lnTo>
                    <a:pt x="5096187" y="578836"/>
                  </a:lnTo>
                  <a:lnTo>
                    <a:pt x="5096187" y="529250"/>
                  </a:lnTo>
                </a:path>
                <a:path w="5096509" h="4392930">
                  <a:moveTo>
                    <a:pt x="5096187" y="494844"/>
                  </a:moveTo>
                  <a:lnTo>
                    <a:pt x="5096187" y="461449"/>
                  </a:lnTo>
                </a:path>
                <a:path w="5096509" h="4392930">
                  <a:moveTo>
                    <a:pt x="5096187" y="428055"/>
                  </a:moveTo>
                  <a:lnTo>
                    <a:pt x="5096187" y="394661"/>
                  </a:lnTo>
                </a:path>
                <a:path w="5096509" h="4392930">
                  <a:moveTo>
                    <a:pt x="5096187" y="360254"/>
                  </a:moveTo>
                  <a:lnTo>
                    <a:pt x="5096187" y="326860"/>
                  </a:lnTo>
                </a:path>
                <a:path w="5096509" h="4392930">
                  <a:moveTo>
                    <a:pt x="5096187" y="293465"/>
                  </a:moveTo>
                  <a:lnTo>
                    <a:pt x="5096187" y="260071"/>
                  </a:lnTo>
                </a:path>
                <a:path w="5096509" h="4392930">
                  <a:moveTo>
                    <a:pt x="5096187" y="225665"/>
                  </a:moveTo>
                  <a:lnTo>
                    <a:pt x="5096187" y="192270"/>
                  </a:lnTo>
                </a:path>
                <a:path w="5096509" h="4392930">
                  <a:moveTo>
                    <a:pt x="5096187" y="158876"/>
                  </a:moveTo>
                  <a:lnTo>
                    <a:pt x="5096187" y="125481"/>
                  </a:lnTo>
                </a:path>
                <a:path w="5096509" h="4392930">
                  <a:moveTo>
                    <a:pt x="5096187" y="91075"/>
                  </a:moveTo>
                  <a:lnTo>
                    <a:pt x="5096187" y="41490"/>
                  </a:lnTo>
                  <a:lnTo>
                    <a:pt x="5054697" y="41490"/>
                  </a:lnTo>
                </a:path>
                <a:path w="5096509" h="4392930">
                  <a:moveTo>
                    <a:pt x="5054697" y="620326"/>
                  </a:moveTo>
                  <a:lnTo>
                    <a:pt x="5054697" y="670923"/>
                  </a:lnTo>
                </a:path>
                <a:path w="5096509" h="4392930">
                  <a:moveTo>
                    <a:pt x="5054697" y="704318"/>
                  </a:moveTo>
                  <a:lnTo>
                    <a:pt x="5054697" y="737712"/>
                  </a:lnTo>
                </a:path>
                <a:path w="5096509" h="4392930">
                  <a:moveTo>
                    <a:pt x="5054697" y="771106"/>
                  </a:moveTo>
                  <a:lnTo>
                    <a:pt x="5054697" y="805513"/>
                  </a:lnTo>
                </a:path>
                <a:path w="5096509" h="4392930">
                  <a:moveTo>
                    <a:pt x="5054697" y="838907"/>
                  </a:moveTo>
                  <a:lnTo>
                    <a:pt x="5054697" y="872302"/>
                  </a:lnTo>
                </a:path>
                <a:path w="5096509" h="4392930">
                  <a:moveTo>
                    <a:pt x="5054697" y="905696"/>
                  </a:moveTo>
                  <a:lnTo>
                    <a:pt x="5054697" y="940102"/>
                  </a:lnTo>
                </a:path>
                <a:path w="5096509" h="4392930">
                  <a:moveTo>
                    <a:pt x="5054697" y="973497"/>
                  </a:moveTo>
                  <a:lnTo>
                    <a:pt x="5054697" y="1006891"/>
                  </a:lnTo>
                </a:path>
                <a:path w="5096509" h="4392930">
                  <a:moveTo>
                    <a:pt x="5054697" y="1040286"/>
                  </a:moveTo>
                  <a:lnTo>
                    <a:pt x="5054697" y="1074692"/>
                  </a:lnTo>
                </a:path>
                <a:path w="5096509" h="4392930">
                  <a:moveTo>
                    <a:pt x="5054697" y="1108086"/>
                  </a:moveTo>
                  <a:lnTo>
                    <a:pt x="5054697" y="1158684"/>
                  </a:lnTo>
                  <a:lnTo>
                    <a:pt x="5096187" y="1158684"/>
                  </a:lnTo>
                  <a:lnTo>
                    <a:pt x="5096187" y="1108086"/>
                  </a:lnTo>
                </a:path>
                <a:path w="5096509" h="4392930">
                  <a:moveTo>
                    <a:pt x="5096187" y="1074692"/>
                  </a:moveTo>
                  <a:lnTo>
                    <a:pt x="5096187" y="1040286"/>
                  </a:lnTo>
                </a:path>
                <a:path w="5096509" h="4392930">
                  <a:moveTo>
                    <a:pt x="5096187" y="1006891"/>
                  </a:moveTo>
                  <a:lnTo>
                    <a:pt x="5096187" y="973497"/>
                  </a:lnTo>
                </a:path>
                <a:path w="5096509" h="4392930">
                  <a:moveTo>
                    <a:pt x="5096187" y="940102"/>
                  </a:moveTo>
                  <a:lnTo>
                    <a:pt x="5096187" y="905696"/>
                  </a:lnTo>
                </a:path>
                <a:path w="5096509" h="4392930">
                  <a:moveTo>
                    <a:pt x="5096187" y="872302"/>
                  </a:moveTo>
                  <a:lnTo>
                    <a:pt x="5096187" y="838907"/>
                  </a:lnTo>
                </a:path>
                <a:path w="5096509" h="4392930">
                  <a:moveTo>
                    <a:pt x="5096187" y="805513"/>
                  </a:moveTo>
                  <a:lnTo>
                    <a:pt x="5096187" y="771106"/>
                  </a:lnTo>
                </a:path>
                <a:path w="5096509" h="4392930">
                  <a:moveTo>
                    <a:pt x="5096187" y="737712"/>
                  </a:moveTo>
                  <a:lnTo>
                    <a:pt x="5096187" y="704318"/>
                  </a:lnTo>
                </a:path>
                <a:path w="5096509" h="4392930">
                  <a:moveTo>
                    <a:pt x="5096187" y="670923"/>
                  </a:moveTo>
                  <a:lnTo>
                    <a:pt x="5096187" y="620326"/>
                  </a:lnTo>
                  <a:lnTo>
                    <a:pt x="5054697" y="620326"/>
                  </a:lnTo>
                </a:path>
                <a:path w="5096509" h="4392930">
                  <a:moveTo>
                    <a:pt x="5054697" y="1199162"/>
                  </a:moveTo>
                  <a:lnTo>
                    <a:pt x="5054697" y="1220413"/>
                  </a:lnTo>
                </a:path>
                <a:path w="5096509" h="4392930">
                  <a:moveTo>
                    <a:pt x="5054697" y="1254819"/>
                  </a:moveTo>
                  <a:lnTo>
                    <a:pt x="5054697" y="1288214"/>
                  </a:lnTo>
                </a:path>
                <a:path w="5096509" h="4392930">
                  <a:moveTo>
                    <a:pt x="5054697" y="1321608"/>
                  </a:moveTo>
                  <a:lnTo>
                    <a:pt x="5054697" y="1355002"/>
                  </a:lnTo>
                </a:path>
                <a:path w="5096509" h="4392930">
                  <a:moveTo>
                    <a:pt x="5054697" y="1389409"/>
                  </a:moveTo>
                  <a:lnTo>
                    <a:pt x="5054697" y="1422803"/>
                  </a:lnTo>
                </a:path>
                <a:path w="5096509" h="4392930">
                  <a:moveTo>
                    <a:pt x="5054697" y="1456198"/>
                  </a:moveTo>
                  <a:lnTo>
                    <a:pt x="5054697" y="1489592"/>
                  </a:lnTo>
                </a:path>
                <a:path w="5096509" h="4392930">
                  <a:moveTo>
                    <a:pt x="5054697" y="1523998"/>
                  </a:moveTo>
                  <a:lnTo>
                    <a:pt x="5054697" y="1557393"/>
                  </a:lnTo>
                </a:path>
                <a:path w="5096509" h="4392930">
                  <a:moveTo>
                    <a:pt x="5054697" y="1590787"/>
                  </a:moveTo>
                  <a:lnTo>
                    <a:pt x="5054697" y="1624181"/>
                  </a:lnTo>
                </a:path>
                <a:path w="5096509" h="4392930">
                  <a:moveTo>
                    <a:pt x="5054697" y="1658588"/>
                  </a:moveTo>
                  <a:lnTo>
                    <a:pt x="5054697" y="1679839"/>
                  </a:lnTo>
                  <a:lnTo>
                    <a:pt x="5096187" y="1679839"/>
                  </a:lnTo>
                  <a:lnTo>
                    <a:pt x="5096187" y="1658588"/>
                  </a:lnTo>
                </a:path>
                <a:path w="5096509" h="4392930">
                  <a:moveTo>
                    <a:pt x="5096187" y="1624181"/>
                  </a:moveTo>
                  <a:lnTo>
                    <a:pt x="5096187" y="1590787"/>
                  </a:lnTo>
                </a:path>
                <a:path w="5096509" h="4392930">
                  <a:moveTo>
                    <a:pt x="5096187" y="1557393"/>
                  </a:moveTo>
                  <a:lnTo>
                    <a:pt x="5096187" y="1523998"/>
                  </a:lnTo>
                </a:path>
                <a:path w="5096509" h="4392930">
                  <a:moveTo>
                    <a:pt x="5096187" y="1489592"/>
                  </a:moveTo>
                  <a:lnTo>
                    <a:pt x="5096187" y="1456198"/>
                  </a:lnTo>
                </a:path>
                <a:path w="5096509" h="4392930">
                  <a:moveTo>
                    <a:pt x="5096187" y="1422803"/>
                  </a:moveTo>
                  <a:lnTo>
                    <a:pt x="5096187" y="1389409"/>
                  </a:lnTo>
                </a:path>
                <a:path w="5096509" h="4392930">
                  <a:moveTo>
                    <a:pt x="5096187" y="1355002"/>
                  </a:moveTo>
                  <a:lnTo>
                    <a:pt x="5096187" y="1321608"/>
                  </a:lnTo>
                </a:path>
                <a:path w="5096509" h="4392930">
                  <a:moveTo>
                    <a:pt x="5096187" y="1288214"/>
                  </a:moveTo>
                  <a:lnTo>
                    <a:pt x="5096187" y="1254819"/>
                  </a:lnTo>
                </a:path>
                <a:path w="5096509" h="4392930">
                  <a:moveTo>
                    <a:pt x="5096187" y="1220413"/>
                  </a:moveTo>
                  <a:lnTo>
                    <a:pt x="5096187" y="1199162"/>
                  </a:lnTo>
                  <a:lnTo>
                    <a:pt x="5054697" y="1199162"/>
                  </a:lnTo>
                </a:path>
                <a:path w="5096509" h="4392930">
                  <a:moveTo>
                    <a:pt x="5096187" y="2175695"/>
                  </a:moveTo>
                  <a:lnTo>
                    <a:pt x="5096187" y="2133193"/>
                  </a:lnTo>
                </a:path>
                <a:path w="5096509" h="4392930">
                  <a:moveTo>
                    <a:pt x="5096187" y="2099799"/>
                  </a:moveTo>
                  <a:lnTo>
                    <a:pt x="5096187" y="2066404"/>
                  </a:lnTo>
                </a:path>
                <a:path w="5096509" h="4392930">
                  <a:moveTo>
                    <a:pt x="5096187" y="2031998"/>
                  </a:moveTo>
                  <a:lnTo>
                    <a:pt x="5096187" y="1998603"/>
                  </a:lnTo>
                </a:path>
                <a:path w="5096509" h="4392930">
                  <a:moveTo>
                    <a:pt x="5096187" y="1965209"/>
                  </a:moveTo>
                  <a:lnTo>
                    <a:pt x="5096187" y="1931815"/>
                  </a:lnTo>
                </a:path>
                <a:path w="5096509" h="4392930">
                  <a:moveTo>
                    <a:pt x="5096187" y="1897408"/>
                  </a:moveTo>
                  <a:lnTo>
                    <a:pt x="5096187" y="1864014"/>
                  </a:lnTo>
                </a:path>
                <a:path w="5096509" h="4392930">
                  <a:moveTo>
                    <a:pt x="5096187" y="1830620"/>
                  </a:moveTo>
                  <a:lnTo>
                    <a:pt x="5096187" y="1797225"/>
                  </a:lnTo>
                </a:path>
                <a:path w="5096509" h="4392930">
                  <a:moveTo>
                    <a:pt x="5096187" y="1762819"/>
                  </a:moveTo>
                  <a:lnTo>
                    <a:pt x="5096187" y="1720317"/>
                  </a:lnTo>
                  <a:lnTo>
                    <a:pt x="5054697" y="1720317"/>
                  </a:lnTo>
                  <a:lnTo>
                    <a:pt x="5054697" y="1762819"/>
                  </a:lnTo>
                </a:path>
                <a:path w="5096509" h="4392930">
                  <a:moveTo>
                    <a:pt x="5054697" y="1797225"/>
                  </a:moveTo>
                  <a:lnTo>
                    <a:pt x="5054697" y="1830620"/>
                  </a:lnTo>
                </a:path>
                <a:path w="5096509" h="4392930">
                  <a:moveTo>
                    <a:pt x="5054697" y="1864014"/>
                  </a:moveTo>
                  <a:lnTo>
                    <a:pt x="5054697" y="1897408"/>
                  </a:lnTo>
                </a:path>
                <a:path w="5096509" h="4392930">
                  <a:moveTo>
                    <a:pt x="5054697" y="1931815"/>
                  </a:moveTo>
                  <a:lnTo>
                    <a:pt x="5054697" y="1965209"/>
                  </a:lnTo>
                </a:path>
                <a:path w="5096509" h="4392930">
                  <a:moveTo>
                    <a:pt x="5054697" y="1998603"/>
                  </a:moveTo>
                  <a:lnTo>
                    <a:pt x="5054697" y="2031998"/>
                  </a:lnTo>
                </a:path>
                <a:path w="5096509" h="4392930">
                  <a:moveTo>
                    <a:pt x="5054697" y="2066404"/>
                  </a:moveTo>
                  <a:lnTo>
                    <a:pt x="5054697" y="2099799"/>
                  </a:lnTo>
                </a:path>
                <a:path w="5096509" h="4392930">
                  <a:moveTo>
                    <a:pt x="5054697" y="2133193"/>
                  </a:moveTo>
                  <a:lnTo>
                    <a:pt x="5054697" y="2175695"/>
                  </a:lnTo>
                  <a:lnTo>
                    <a:pt x="5096187" y="2175695"/>
                  </a:lnTo>
                </a:path>
                <a:path w="5096509" h="4392930">
                  <a:moveTo>
                    <a:pt x="0" y="4351390"/>
                  </a:moveTo>
                  <a:lnTo>
                    <a:pt x="0" y="4301805"/>
                  </a:lnTo>
                </a:path>
                <a:path w="5096509" h="4392930">
                  <a:moveTo>
                    <a:pt x="0" y="4267398"/>
                  </a:moveTo>
                  <a:lnTo>
                    <a:pt x="0" y="4234004"/>
                  </a:lnTo>
                </a:path>
                <a:path w="5096509" h="4392930">
                  <a:moveTo>
                    <a:pt x="0" y="4200610"/>
                  </a:moveTo>
                  <a:lnTo>
                    <a:pt x="0" y="4167215"/>
                  </a:lnTo>
                </a:path>
                <a:path w="5096509" h="4392930">
                  <a:moveTo>
                    <a:pt x="0" y="4132809"/>
                  </a:moveTo>
                  <a:lnTo>
                    <a:pt x="0" y="4099414"/>
                  </a:lnTo>
                </a:path>
                <a:path w="5096509" h="4392930">
                  <a:moveTo>
                    <a:pt x="0" y="4066020"/>
                  </a:moveTo>
                  <a:lnTo>
                    <a:pt x="0" y="4032626"/>
                  </a:lnTo>
                </a:path>
                <a:path w="5096509" h="4392930">
                  <a:moveTo>
                    <a:pt x="0" y="3998219"/>
                  </a:moveTo>
                  <a:lnTo>
                    <a:pt x="0" y="3964825"/>
                  </a:lnTo>
                </a:path>
                <a:path w="5096509" h="4392930">
                  <a:moveTo>
                    <a:pt x="0" y="3931431"/>
                  </a:moveTo>
                  <a:lnTo>
                    <a:pt x="0" y="3898036"/>
                  </a:lnTo>
                </a:path>
                <a:path w="5096509" h="4392930">
                  <a:moveTo>
                    <a:pt x="0" y="3863630"/>
                  </a:moveTo>
                  <a:lnTo>
                    <a:pt x="0" y="3814044"/>
                  </a:lnTo>
                  <a:lnTo>
                    <a:pt x="41490" y="3814044"/>
                  </a:lnTo>
                  <a:lnTo>
                    <a:pt x="41490" y="3863630"/>
                  </a:lnTo>
                </a:path>
                <a:path w="5096509" h="4392930">
                  <a:moveTo>
                    <a:pt x="41490" y="3898036"/>
                  </a:moveTo>
                  <a:lnTo>
                    <a:pt x="41490" y="3931431"/>
                  </a:lnTo>
                </a:path>
                <a:path w="5096509" h="4392930">
                  <a:moveTo>
                    <a:pt x="41490" y="3964825"/>
                  </a:moveTo>
                  <a:lnTo>
                    <a:pt x="41490" y="3998219"/>
                  </a:lnTo>
                </a:path>
                <a:path w="5096509" h="4392930">
                  <a:moveTo>
                    <a:pt x="41490" y="4032626"/>
                  </a:moveTo>
                  <a:lnTo>
                    <a:pt x="41490" y="4066020"/>
                  </a:lnTo>
                </a:path>
                <a:path w="5096509" h="4392930">
                  <a:moveTo>
                    <a:pt x="41490" y="4099414"/>
                  </a:moveTo>
                  <a:lnTo>
                    <a:pt x="41490" y="4132809"/>
                  </a:lnTo>
                </a:path>
                <a:path w="5096509" h="4392930">
                  <a:moveTo>
                    <a:pt x="41490" y="4167215"/>
                  </a:moveTo>
                  <a:lnTo>
                    <a:pt x="41490" y="4200610"/>
                  </a:lnTo>
                </a:path>
                <a:path w="5096509" h="4392930">
                  <a:moveTo>
                    <a:pt x="41490" y="4234004"/>
                  </a:moveTo>
                  <a:lnTo>
                    <a:pt x="41490" y="4267398"/>
                  </a:lnTo>
                </a:path>
                <a:path w="5096509" h="4392930">
                  <a:moveTo>
                    <a:pt x="41490" y="4301805"/>
                  </a:moveTo>
                  <a:lnTo>
                    <a:pt x="41490" y="4351390"/>
                  </a:lnTo>
                  <a:lnTo>
                    <a:pt x="0" y="4351390"/>
                  </a:lnTo>
                </a:path>
                <a:path w="5096509" h="4392930">
                  <a:moveTo>
                    <a:pt x="0" y="3772554"/>
                  </a:moveTo>
                  <a:lnTo>
                    <a:pt x="0" y="3721957"/>
                  </a:lnTo>
                </a:path>
                <a:path w="5096509" h="4392930">
                  <a:moveTo>
                    <a:pt x="0" y="3688562"/>
                  </a:moveTo>
                  <a:lnTo>
                    <a:pt x="0" y="3655168"/>
                  </a:lnTo>
                </a:path>
                <a:path w="5096509" h="4392930">
                  <a:moveTo>
                    <a:pt x="0" y="3621773"/>
                  </a:moveTo>
                  <a:lnTo>
                    <a:pt x="0" y="3587367"/>
                  </a:lnTo>
                </a:path>
                <a:path w="5096509" h="4392930">
                  <a:moveTo>
                    <a:pt x="0" y="3553973"/>
                  </a:moveTo>
                  <a:lnTo>
                    <a:pt x="0" y="3520578"/>
                  </a:lnTo>
                </a:path>
                <a:path w="5096509" h="4392930">
                  <a:moveTo>
                    <a:pt x="0" y="3487184"/>
                  </a:moveTo>
                  <a:lnTo>
                    <a:pt x="0" y="3452778"/>
                  </a:lnTo>
                </a:path>
                <a:path w="5096509" h="4392930">
                  <a:moveTo>
                    <a:pt x="0" y="3419383"/>
                  </a:moveTo>
                  <a:lnTo>
                    <a:pt x="0" y="3385989"/>
                  </a:lnTo>
                </a:path>
                <a:path w="5096509" h="4392930">
                  <a:moveTo>
                    <a:pt x="0" y="3352594"/>
                  </a:moveTo>
                  <a:lnTo>
                    <a:pt x="0" y="3318188"/>
                  </a:lnTo>
                </a:path>
                <a:path w="5096509" h="4392930">
                  <a:moveTo>
                    <a:pt x="0" y="3284794"/>
                  </a:moveTo>
                  <a:lnTo>
                    <a:pt x="0" y="3234196"/>
                  </a:lnTo>
                  <a:lnTo>
                    <a:pt x="41490" y="3234196"/>
                  </a:lnTo>
                  <a:lnTo>
                    <a:pt x="41490" y="3284794"/>
                  </a:lnTo>
                </a:path>
                <a:path w="5096509" h="4392930">
                  <a:moveTo>
                    <a:pt x="41490" y="3318188"/>
                  </a:moveTo>
                  <a:lnTo>
                    <a:pt x="41490" y="3352594"/>
                  </a:lnTo>
                </a:path>
                <a:path w="5096509" h="4392930">
                  <a:moveTo>
                    <a:pt x="41490" y="3385989"/>
                  </a:moveTo>
                  <a:lnTo>
                    <a:pt x="41490" y="3419383"/>
                  </a:lnTo>
                </a:path>
                <a:path w="5096509" h="4392930">
                  <a:moveTo>
                    <a:pt x="41490" y="3452778"/>
                  </a:moveTo>
                  <a:lnTo>
                    <a:pt x="41490" y="3487184"/>
                  </a:lnTo>
                </a:path>
                <a:path w="5096509" h="4392930">
                  <a:moveTo>
                    <a:pt x="41490" y="3520578"/>
                  </a:moveTo>
                  <a:lnTo>
                    <a:pt x="41490" y="3553973"/>
                  </a:lnTo>
                </a:path>
                <a:path w="5096509" h="4392930">
                  <a:moveTo>
                    <a:pt x="41490" y="3587367"/>
                  </a:moveTo>
                  <a:lnTo>
                    <a:pt x="41490" y="3621773"/>
                  </a:lnTo>
                </a:path>
                <a:path w="5096509" h="4392930">
                  <a:moveTo>
                    <a:pt x="41490" y="3655168"/>
                  </a:moveTo>
                  <a:lnTo>
                    <a:pt x="41490" y="3688562"/>
                  </a:lnTo>
                </a:path>
                <a:path w="5096509" h="4392930">
                  <a:moveTo>
                    <a:pt x="41490" y="3721957"/>
                  </a:moveTo>
                  <a:lnTo>
                    <a:pt x="41490" y="3772554"/>
                  </a:lnTo>
                  <a:lnTo>
                    <a:pt x="0" y="3772554"/>
                  </a:lnTo>
                </a:path>
                <a:path w="5096509" h="4392930">
                  <a:moveTo>
                    <a:pt x="41490" y="2560236"/>
                  </a:moveTo>
                  <a:lnTo>
                    <a:pt x="41490" y="2590595"/>
                  </a:lnTo>
                </a:path>
                <a:path w="5096509" h="4392930">
                  <a:moveTo>
                    <a:pt x="41490" y="2625001"/>
                  </a:moveTo>
                  <a:lnTo>
                    <a:pt x="41490" y="2658396"/>
                  </a:lnTo>
                </a:path>
                <a:path w="5096509" h="4392930">
                  <a:moveTo>
                    <a:pt x="41490" y="2691790"/>
                  </a:moveTo>
                  <a:lnTo>
                    <a:pt x="41490" y="2725185"/>
                  </a:lnTo>
                </a:path>
                <a:path w="5096509" h="4392930">
                  <a:moveTo>
                    <a:pt x="41490" y="2759591"/>
                  </a:moveTo>
                  <a:lnTo>
                    <a:pt x="41490" y="2792985"/>
                  </a:lnTo>
                </a:path>
                <a:path w="5096509" h="4392930">
                  <a:moveTo>
                    <a:pt x="41490" y="2826380"/>
                  </a:moveTo>
                  <a:lnTo>
                    <a:pt x="41490" y="2859774"/>
                  </a:lnTo>
                </a:path>
                <a:path w="5096509" h="4392930">
                  <a:moveTo>
                    <a:pt x="41490" y="2894180"/>
                  </a:moveTo>
                  <a:lnTo>
                    <a:pt x="41490" y="2927575"/>
                  </a:lnTo>
                </a:path>
                <a:path w="5096509" h="4392930">
                  <a:moveTo>
                    <a:pt x="41490" y="2960969"/>
                  </a:moveTo>
                  <a:lnTo>
                    <a:pt x="41490" y="2994364"/>
                  </a:lnTo>
                </a:path>
                <a:path w="5096509" h="4392930">
                  <a:moveTo>
                    <a:pt x="41490" y="3028770"/>
                  </a:moveTo>
                  <a:lnTo>
                    <a:pt x="41490" y="3062164"/>
                  </a:lnTo>
                </a:path>
                <a:path w="5096509" h="4392930">
                  <a:moveTo>
                    <a:pt x="41490" y="3095559"/>
                  </a:moveTo>
                  <a:lnTo>
                    <a:pt x="41490" y="3128953"/>
                  </a:lnTo>
                </a:path>
                <a:path w="5096509" h="4392930">
                  <a:moveTo>
                    <a:pt x="41490" y="3163359"/>
                  </a:moveTo>
                  <a:lnTo>
                    <a:pt x="41490" y="3193718"/>
                  </a:lnTo>
                  <a:lnTo>
                    <a:pt x="0" y="3193718"/>
                  </a:lnTo>
                  <a:lnTo>
                    <a:pt x="0" y="3163359"/>
                  </a:lnTo>
                </a:path>
                <a:path w="5096509" h="4392930">
                  <a:moveTo>
                    <a:pt x="0" y="3128953"/>
                  </a:moveTo>
                  <a:lnTo>
                    <a:pt x="0" y="3095559"/>
                  </a:lnTo>
                </a:path>
                <a:path w="5096509" h="4392930">
                  <a:moveTo>
                    <a:pt x="0" y="3062164"/>
                  </a:moveTo>
                  <a:lnTo>
                    <a:pt x="0" y="3028770"/>
                  </a:lnTo>
                </a:path>
                <a:path w="5096509" h="4392930">
                  <a:moveTo>
                    <a:pt x="0" y="2994364"/>
                  </a:moveTo>
                  <a:lnTo>
                    <a:pt x="0" y="2960969"/>
                  </a:lnTo>
                </a:path>
                <a:path w="5096509" h="4392930">
                  <a:moveTo>
                    <a:pt x="0" y="2927575"/>
                  </a:moveTo>
                  <a:lnTo>
                    <a:pt x="0" y="2894180"/>
                  </a:lnTo>
                </a:path>
                <a:path w="5096509" h="4392930">
                  <a:moveTo>
                    <a:pt x="0" y="2859774"/>
                  </a:moveTo>
                  <a:lnTo>
                    <a:pt x="0" y="2826380"/>
                  </a:lnTo>
                </a:path>
                <a:path w="5096509" h="4392930">
                  <a:moveTo>
                    <a:pt x="0" y="2792985"/>
                  </a:moveTo>
                  <a:lnTo>
                    <a:pt x="0" y="2759591"/>
                  </a:lnTo>
                </a:path>
                <a:path w="5096509" h="4392930">
                  <a:moveTo>
                    <a:pt x="0" y="2725185"/>
                  </a:moveTo>
                  <a:lnTo>
                    <a:pt x="0" y="2691790"/>
                  </a:lnTo>
                </a:path>
                <a:path w="5096509" h="4392930">
                  <a:moveTo>
                    <a:pt x="0" y="2658396"/>
                  </a:moveTo>
                  <a:lnTo>
                    <a:pt x="0" y="2625001"/>
                  </a:lnTo>
                </a:path>
                <a:path w="5096509" h="4392930">
                  <a:moveTo>
                    <a:pt x="0" y="2590595"/>
                  </a:moveTo>
                  <a:lnTo>
                    <a:pt x="0" y="2560236"/>
                  </a:lnTo>
                  <a:lnTo>
                    <a:pt x="41490" y="2560236"/>
                  </a:lnTo>
                </a:path>
                <a:path w="5096509" h="4392930">
                  <a:moveTo>
                    <a:pt x="972485" y="2560236"/>
                  </a:moveTo>
                  <a:lnTo>
                    <a:pt x="972485" y="2601726"/>
                  </a:lnTo>
                  <a:lnTo>
                    <a:pt x="926947" y="2601726"/>
                  </a:lnTo>
                </a:path>
                <a:path w="5096509" h="4392930">
                  <a:moveTo>
                    <a:pt x="893553" y="2601726"/>
                  </a:moveTo>
                  <a:lnTo>
                    <a:pt x="860158" y="2601726"/>
                  </a:lnTo>
                </a:path>
                <a:path w="5096509" h="4392930">
                  <a:moveTo>
                    <a:pt x="826764" y="2601726"/>
                  </a:moveTo>
                  <a:lnTo>
                    <a:pt x="792357" y="2601726"/>
                  </a:lnTo>
                </a:path>
                <a:path w="5096509" h="4392930">
                  <a:moveTo>
                    <a:pt x="758963" y="2601726"/>
                  </a:moveTo>
                  <a:lnTo>
                    <a:pt x="725569" y="2601726"/>
                  </a:lnTo>
                </a:path>
                <a:path w="5096509" h="4392930">
                  <a:moveTo>
                    <a:pt x="692174" y="2601726"/>
                  </a:moveTo>
                  <a:lnTo>
                    <a:pt x="657768" y="2601726"/>
                  </a:lnTo>
                </a:path>
                <a:path w="5096509" h="4392930">
                  <a:moveTo>
                    <a:pt x="624373" y="2601726"/>
                  </a:moveTo>
                  <a:lnTo>
                    <a:pt x="590979" y="2601726"/>
                  </a:lnTo>
                </a:path>
                <a:path w="5096509" h="4392930">
                  <a:moveTo>
                    <a:pt x="557585" y="2601726"/>
                  </a:moveTo>
                  <a:lnTo>
                    <a:pt x="523178" y="2601726"/>
                  </a:lnTo>
                </a:path>
                <a:path w="5096509" h="4392930">
                  <a:moveTo>
                    <a:pt x="489784" y="2601726"/>
                  </a:moveTo>
                  <a:lnTo>
                    <a:pt x="456390" y="2601726"/>
                  </a:lnTo>
                </a:path>
                <a:path w="5096509" h="4392930">
                  <a:moveTo>
                    <a:pt x="422995" y="2601726"/>
                  </a:moveTo>
                  <a:lnTo>
                    <a:pt x="388589" y="2601726"/>
                  </a:lnTo>
                </a:path>
                <a:path w="5096509" h="4392930">
                  <a:moveTo>
                    <a:pt x="355194" y="2601726"/>
                  </a:moveTo>
                  <a:lnTo>
                    <a:pt x="321800" y="2601726"/>
                  </a:lnTo>
                </a:path>
                <a:path w="5096509" h="4392930">
                  <a:moveTo>
                    <a:pt x="288406" y="2601726"/>
                  </a:moveTo>
                  <a:lnTo>
                    <a:pt x="253999" y="2601726"/>
                  </a:lnTo>
                </a:path>
                <a:path w="5096509" h="4392930">
                  <a:moveTo>
                    <a:pt x="220605" y="2601726"/>
                  </a:moveTo>
                  <a:lnTo>
                    <a:pt x="187211" y="2601726"/>
                  </a:lnTo>
                </a:path>
                <a:path w="5096509" h="4392930">
                  <a:moveTo>
                    <a:pt x="153816" y="2601726"/>
                  </a:moveTo>
                  <a:lnTo>
                    <a:pt x="119410" y="2601726"/>
                  </a:lnTo>
                </a:path>
                <a:path w="5096509" h="4392930">
                  <a:moveTo>
                    <a:pt x="86015" y="2601726"/>
                  </a:moveTo>
                  <a:lnTo>
                    <a:pt x="41490" y="2601726"/>
                  </a:lnTo>
                  <a:lnTo>
                    <a:pt x="41490" y="2560236"/>
                  </a:lnTo>
                  <a:lnTo>
                    <a:pt x="86015" y="256023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2" name="object 3982"/>
            <p:cNvSpPr/>
            <p:nvPr/>
          </p:nvSpPr>
          <p:spPr>
            <a:xfrm>
              <a:off x="7920206" y="9615224"/>
              <a:ext cx="853440" cy="0"/>
            </a:xfrm>
            <a:custGeom>
              <a:avLst/>
              <a:gdLst/>
              <a:ahLst/>
              <a:cxnLst/>
              <a:rect l="l" t="t" r="r" b="b"/>
              <a:pathLst>
                <a:path w="853440" h="0">
                  <a:moveTo>
                    <a:pt x="0" y="0"/>
                  </a:moveTo>
                  <a:lnTo>
                    <a:pt x="853075" y="0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3" name="object 3983"/>
            <p:cNvSpPr/>
            <p:nvPr/>
          </p:nvSpPr>
          <p:spPr>
            <a:xfrm>
              <a:off x="7800796" y="8846141"/>
              <a:ext cx="972819" cy="769620"/>
            </a:xfrm>
            <a:custGeom>
              <a:avLst/>
              <a:gdLst/>
              <a:ahLst/>
              <a:cxnLst/>
              <a:rect l="l" t="t" r="r" b="b"/>
              <a:pathLst>
                <a:path w="972820" h="769620">
                  <a:moveTo>
                    <a:pt x="930995" y="769083"/>
                  </a:moveTo>
                  <a:lnTo>
                    <a:pt x="930995" y="737712"/>
                  </a:lnTo>
                </a:path>
                <a:path w="972820" h="769620">
                  <a:moveTo>
                    <a:pt x="930995" y="704318"/>
                  </a:moveTo>
                  <a:lnTo>
                    <a:pt x="930995" y="670923"/>
                  </a:lnTo>
                </a:path>
                <a:path w="972820" h="769620">
                  <a:moveTo>
                    <a:pt x="930995" y="636517"/>
                  </a:moveTo>
                  <a:lnTo>
                    <a:pt x="930995" y="603123"/>
                  </a:lnTo>
                </a:path>
                <a:path w="972820" h="769620">
                  <a:moveTo>
                    <a:pt x="930995" y="569728"/>
                  </a:moveTo>
                  <a:lnTo>
                    <a:pt x="930995" y="536334"/>
                  </a:lnTo>
                </a:path>
                <a:path w="972820" h="769620">
                  <a:moveTo>
                    <a:pt x="930995" y="501927"/>
                  </a:moveTo>
                  <a:lnTo>
                    <a:pt x="930995" y="468533"/>
                  </a:lnTo>
                </a:path>
                <a:path w="972820" h="769620">
                  <a:moveTo>
                    <a:pt x="930995" y="435139"/>
                  </a:moveTo>
                  <a:lnTo>
                    <a:pt x="930995" y="401744"/>
                  </a:lnTo>
                </a:path>
                <a:path w="972820" h="769620">
                  <a:moveTo>
                    <a:pt x="930995" y="367338"/>
                  </a:moveTo>
                  <a:lnTo>
                    <a:pt x="930995" y="333943"/>
                  </a:lnTo>
                </a:path>
                <a:path w="972820" h="769620">
                  <a:moveTo>
                    <a:pt x="930995" y="300549"/>
                  </a:moveTo>
                  <a:lnTo>
                    <a:pt x="930995" y="267155"/>
                  </a:lnTo>
                </a:path>
                <a:path w="972820" h="769620">
                  <a:moveTo>
                    <a:pt x="930995" y="232748"/>
                  </a:moveTo>
                  <a:lnTo>
                    <a:pt x="930995" y="199354"/>
                  </a:lnTo>
                </a:path>
                <a:path w="972820" h="769620">
                  <a:moveTo>
                    <a:pt x="930995" y="165960"/>
                  </a:moveTo>
                  <a:lnTo>
                    <a:pt x="930995" y="132565"/>
                  </a:lnTo>
                </a:path>
                <a:path w="972820" h="769620">
                  <a:moveTo>
                    <a:pt x="930995" y="98159"/>
                  </a:moveTo>
                  <a:lnTo>
                    <a:pt x="930995" y="64764"/>
                  </a:lnTo>
                </a:path>
                <a:path w="972820" h="769620">
                  <a:moveTo>
                    <a:pt x="930995" y="31370"/>
                  </a:moveTo>
                  <a:lnTo>
                    <a:pt x="930995" y="0"/>
                  </a:lnTo>
                  <a:lnTo>
                    <a:pt x="972485" y="0"/>
                  </a:lnTo>
                  <a:lnTo>
                    <a:pt x="972485" y="31370"/>
                  </a:lnTo>
                </a:path>
                <a:path w="972820" h="769620">
                  <a:moveTo>
                    <a:pt x="972485" y="64764"/>
                  </a:moveTo>
                  <a:lnTo>
                    <a:pt x="972485" y="98159"/>
                  </a:lnTo>
                </a:path>
                <a:path w="972820" h="769620">
                  <a:moveTo>
                    <a:pt x="972485" y="132565"/>
                  </a:moveTo>
                  <a:lnTo>
                    <a:pt x="972485" y="165960"/>
                  </a:lnTo>
                </a:path>
                <a:path w="972820" h="769620">
                  <a:moveTo>
                    <a:pt x="972485" y="199354"/>
                  </a:moveTo>
                  <a:lnTo>
                    <a:pt x="972485" y="232748"/>
                  </a:lnTo>
                </a:path>
                <a:path w="972820" h="769620">
                  <a:moveTo>
                    <a:pt x="972485" y="267155"/>
                  </a:moveTo>
                  <a:lnTo>
                    <a:pt x="972485" y="300549"/>
                  </a:lnTo>
                </a:path>
                <a:path w="972820" h="769620">
                  <a:moveTo>
                    <a:pt x="972485" y="333943"/>
                  </a:moveTo>
                  <a:lnTo>
                    <a:pt x="972485" y="367338"/>
                  </a:lnTo>
                </a:path>
                <a:path w="972820" h="769620">
                  <a:moveTo>
                    <a:pt x="972485" y="401744"/>
                  </a:moveTo>
                  <a:lnTo>
                    <a:pt x="972485" y="435139"/>
                  </a:lnTo>
                </a:path>
                <a:path w="972820" h="769620">
                  <a:moveTo>
                    <a:pt x="972485" y="468533"/>
                  </a:moveTo>
                  <a:lnTo>
                    <a:pt x="972485" y="501927"/>
                  </a:lnTo>
                </a:path>
                <a:path w="972820" h="769620">
                  <a:moveTo>
                    <a:pt x="972485" y="536334"/>
                  </a:moveTo>
                  <a:lnTo>
                    <a:pt x="972485" y="569728"/>
                  </a:lnTo>
                </a:path>
                <a:path w="972820" h="769620">
                  <a:moveTo>
                    <a:pt x="972485" y="603123"/>
                  </a:moveTo>
                  <a:lnTo>
                    <a:pt x="972485" y="636517"/>
                  </a:lnTo>
                </a:path>
                <a:path w="972820" h="769620">
                  <a:moveTo>
                    <a:pt x="972485" y="670923"/>
                  </a:moveTo>
                  <a:lnTo>
                    <a:pt x="972485" y="704318"/>
                  </a:lnTo>
                </a:path>
                <a:path w="972820" h="769620">
                  <a:moveTo>
                    <a:pt x="972485" y="737712"/>
                  </a:moveTo>
                  <a:lnTo>
                    <a:pt x="972485" y="769083"/>
                  </a:lnTo>
                  <a:lnTo>
                    <a:pt x="930995" y="769083"/>
                  </a:lnTo>
                </a:path>
                <a:path w="972820" h="769620">
                  <a:moveTo>
                    <a:pt x="37442" y="769083"/>
                  </a:moveTo>
                  <a:lnTo>
                    <a:pt x="37442" y="724557"/>
                  </a:lnTo>
                </a:path>
                <a:path w="972820" h="769620">
                  <a:moveTo>
                    <a:pt x="37442" y="691162"/>
                  </a:moveTo>
                  <a:lnTo>
                    <a:pt x="37442" y="657768"/>
                  </a:lnTo>
                </a:path>
                <a:path w="972820" h="769620">
                  <a:moveTo>
                    <a:pt x="37442" y="624373"/>
                  </a:moveTo>
                  <a:lnTo>
                    <a:pt x="37442" y="589967"/>
                  </a:lnTo>
                </a:path>
                <a:path w="972820" h="769620">
                  <a:moveTo>
                    <a:pt x="37442" y="556573"/>
                  </a:moveTo>
                  <a:lnTo>
                    <a:pt x="37442" y="523178"/>
                  </a:lnTo>
                </a:path>
                <a:path w="972820" h="769620">
                  <a:moveTo>
                    <a:pt x="37442" y="489784"/>
                  </a:moveTo>
                  <a:lnTo>
                    <a:pt x="37442" y="455378"/>
                  </a:lnTo>
                </a:path>
                <a:path w="972820" h="769620">
                  <a:moveTo>
                    <a:pt x="37442" y="421983"/>
                  </a:moveTo>
                  <a:lnTo>
                    <a:pt x="37442" y="388589"/>
                  </a:lnTo>
                </a:path>
                <a:path w="972820" h="769620">
                  <a:moveTo>
                    <a:pt x="37442" y="355194"/>
                  </a:moveTo>
                  <a:lnTo>
                    <a:pt x="37442" y="320788"/>
                  </a:lnTo>
                </a:path>
                <a:path w="972820" h="769620">
                  <a:moveTo>
                    <a:pt x="37442" y="287394"/>
                  </a:moveTo>
                  <a:lnTo>
                    <a:pt x="37442" y="253999"/>
                  </a:lnTo>
                </a:path>
                <a:path w="972820" h="769620">
                  <a:moveTo>
                    <a:pt x="37442" y="220605"/>
                  </a:moveTo>
                  <a:lnTo>
                    <a:pt x="37442" y="186199"/>
                  </a:lnTo>
                </a:path>
                <a:path w="972820" h="769620">
                  <a:moveTo>
                    <a:pt x="37442" y="152804"/>
                  </a:moveTo>
                  <a:lnTo>
                    <a:pt x="37442" y="119410"/>
                  </a:lnTo>
                </a:path>
                <a:path w="972820" h="769620">
                  <a:moveTo>
                    <a:pt x="37442" y="86015"/>
                  </a:moveTo>
                  <a:lnTo>
                    <a:pt x="37442" y="41490"/>
                  </a:lnTo>
                  <a:lnTo>
                    <a:pt x="78932" y="41490"/>
                  </a:lnTo>
                  <a:lnTo>
                    <a:pt x="78932" y="86015"/>
                  </a:lnTo>
                </a:path>
                <a:path w="972820" h="769620">
                  <a:moveTo>
                    <a:pt x="78932" y="119410"/>
                  </a:moveTo>
                  <a:lnTo>
                    <a:pt x="78932" y="152804"/>
                  </a:lnTo>
                </a:path>
                <a:path w="972820" h="769620">
                  <a:moveTo>
                    <a:pt x="78932" y="186199"/>
                  </a:moveTo>
                  <a:lnTo>
                    <a:pt x="78932" y="220605"/>
                  </a:lnTo>
                </a:path>
                <a:path w="972820" h="769620">
                  <a:moveTo>
                    <a:pt x="78932" y="253999"/>
                  </a:moveTo>
                  <a:lnTo>
                    <a:pt x="78932" y="287394"/>
                  </a:lnTo>
                </a:path>
                <a:path w="972820" h="769620">
                  <a:moveTo>
                    <a:pt x="78932" y="320788"/>
                  </a:moveTo>
                  <a:lnTo>
                    <a:pt x="78932" y="355194"/>
                  </a:lnTo>
                </a:path>
                <a:path w="972820" h="769620">
                  <a:moveTo>
                    <a:pt x="78932" y="388589"/>
                  </a:moveTo>
                  <a:lnTo>
                    <a:pt x="78932" y="421983"/>
                  </a:lnTo>
                </a:path>
                <a:path w="972820" h="769620">
                  <a:moveTo>
                    <a:pt x="78932" y="455378"/>
                  </a:moveTo>
                  <a:lnTo>
                    <a:pt x="78932" y="489784"/>
                  </a:lnTo>
                </a:path>
                <a:path w="972820" h="769620">
                  <a:moveTo>
                    <a:pt x="78932" y="523178"/>
                  </a:moveTo>
                  <a:lnTo>
                    <a:pt x="78932" y="556573"/>
                  </a:lnTo>
                </a:path>
                <a:path w="972820" h="769620">
                  <a:moveTo>
                    <a:pt x="78932" y="589967"/>
                  </a:moveTo>
                  <a:lnTo>
                    <a:pt x="78932" y="624373"/>
                  </a:lnTo>
                </a:path>
                <a:path w="972820" h="769620">
                  <a:moveTo>
                    <a:pt x="78932" y="657768"/>
                  </a:moveTo>
                  <a:lnTo>
                    <a:pt x="78932" y="691162"/>
                  </a:lnTo>
                </a:path>
                <a:path w="972820" h="769620">
                  <a:moveTo>
                    <a:pt x="78932" y="724557"/>
                  </a:moveTo>
                  <a:lnTo>
                    <a:pt x="78932" y="769083"/>
                  </a:lnTo>
                  <a:lnTo>
                    <a:pt x="37442" y="769083"/>
                  </a:lnTo>
                </a:path>
                <a:path w="972820" h="769620">
                  <a:moveTo>
                    <a:pt x="930995" y="331920"/>
                  </a:moveTo>
                  <a:lnTo>
                    <a:pt x="930995" y="290430"/>
                  </a:lnTo>
                  <a:lnTo>
                    <a:pt x="891529" y="290430"/>
                  </a:lnTo>
                </a:path>
                <a:path w="972820" h="769620">
                  <a:moveTo>
                    <a:pt x="858134" y="290430"/>
                  </a:moveTo>
                  <a:lnTo>
                    <a:pt x="824740" y="290430"/>
                  </a:lnTo>
                </a:path>
                <a:path w="972820" h="769620">
                  <a:moveTo>
                    <a:pt x="790334" y="290430"/>
                  </a:moveTo>
                  <a:lnTo>
                    <a:pt x="756939" y="290430"/>
                  </a:lnTo>
                </a:path>
                <a:path w="972820" h="769620">
                  <a:moveTo>
                    <a:pt x="723545" y="290430"/>
                  </a:moveTo>
                  <a:lnTo>
                    <a:pt x="690150" y="290430"/>
                  </a:lnTo>
                </a:path>
                <a:path w="972820" h="769620">
                  <a:moveTo>
                    <a:pt x="655744" y="290430"/>
                  </a:moveTo>
                  <a:lnTo>
                    <a:pt x="622350" y="290430"/>
                  </a:lnTo>
                </a:path>
                <a:path w="972820" h="769620">
                  <a:moveTo>
                    <a:pt x="588955" y="290430"/>
                  </a:moveTo>
                  <a:lnTo>
                    <a:pt x="555561" y="290430"/>
                  </a:lnTo>
                </a:path>
                <a:path w="972820" h="769620">
                  <a:moveTo>
                    <a:pt x="521154" y="290430"/>
                  </a:moveTo>
                  <a:lnTo>
                    <a:pt x="487760" y="290430"/>
                  </a:lnTo>
                </a:path>
                <a:path w="972820" h="769620">
                  <a:moveTo>
                    <a:pt x="454366" y="290430"/>
                  </a:moveTo>
                  <a:lnTo>
                    <a:pt x="420971" y="290430"/>
                  </a:lnTo>
                </a:path>
                <a:path w="972820" h="769620">
                  <a:moveTo>
                    <a:pt x="386565" y="290430"/>
                  </a:moveTo>
                  <a:lnTo>
                    <a:pt x="353171" y="290430"/>
                  </a:lnTo>
                </a:path>
                <a:path w="972820" h="769620">
                  <a:moveTo>
                    <a:pt x="319776" y="290430"/>
                  </a:moveTo>
                  <a:lnTo>
                    <a:pt x="286382" y="290430"/>
                  </a:lnTo>
                </a:path>
                <a:path w="972820" h="769620">
                  <a:moveTo>
                    <a:pt x="251975" y="290430"/>
                  </a:moveTo>
                  <a:lnTo>
                    <a:pt x="218581" y="290430"/>
                  </a:lnTo>
                </a:path>
                <a:path w="972820" h="769620">
                  <a:moveTo>
                    <a:pt x="185187" y="290430"/>
                  </a:moveTo>
                  <a:lnTo>
                    <a:pt x="151792" y="290430"/>
                  </a:lnTo>
                </a:path>
                <a:path w="972820" h="769620">
                  <a:moveTo>
                    <a:pt x="117386" y="290430"/>
                  </a:moveTo>
                  <a:lnTo>
                    <a:pt x="78932" y="290430"/>
                  </a:lnTo>
                  <a:lnTo>
                    <a:pt x="78932" y="331920"/>
                  </a:lnTo>
                  <a:lnTo>
                    <a:pt x="117386" y="331920"/>
                  </a:lnTo>
                </a:path>
                <a:path w="972820" h="769620">
                  <a:moveTo>
                    <a:pt x="151792" y="331920"/>
                  </a:moveTo>
                  <a:lnTo>
                    <a:pt x="185187" y="331920"/>
                  </a:lnTo>
                </a:path>
                <a:path w="972820" h="769620">
                  <a:moveTo>
                    <a:pt x="218581" y="331920"/>
                  </a:moveTo>
                  <a:lnTo>
                    <a:pt x="251975" y="331920"/>
                  </a:lnTo>
                </a:path>
                <a:path w="972820" h="769620">
                  <a:moveTo>
                    <a:pt x="286382" y="331920"/>
                  </a:moveTo>
                  <a:lnTo>
                    <a:pt x="319776" y="331920"/>
                  </a:lnTo>
                </a:path>
                <a:path w="972820" h="769620">
                  <a:moveTo>
                    <a:pt x="353171" y="331920"/>
                  </a:moveTo>
                  <a:lnTo>
                    <a:pt x="386565" y="331920"/>
                  </a:lnTo>
                </a:path>
                <a:path w="972820" h="769620">
                  <a:moveTo>
                    <a:pt x="420971" y="331920"/>
                  </a:moveTo>
                  <a:lnTo>
                    <a:pt x="454366" y="331920"/>
                  </a:lnTo>
                </a:path>
                <a:path w="972820" h="769620">
                  <a:moveTo>
                    <a:pt x="487760" y="331920"/>
                  </a:moveTo>
                  <a:lnTo>
                    <a:pt x="521154" y="331920"/>
                  </a:lnTo>
                </a:path>
                <a:path w="972820" h="769620">
                  <a:moveTo>
                    <a:pt x="555561" y="331920"/>
                  </a:moveTo>
                  <a:lnTo>
                    <a:pt x="588955" y="331920"/>
                  </a:lnTo>
                </a:path>
                <a:path w="972820" h="769620">
                  <a:moveTo>
                    <a:pt x="622350" y="331920"/>
                  </a:moveTo>
                  <a:lnTo>
                    <a:pt x="655744" y="331920"/>
                  </a:lnTo>
                </a:path>
                <a:path w="972820" h="769620">
                  <a:moveTo>
                    <a:pt x="690150" y="331920"/>
                  </a:moveTo>
                  <a:lnTo>
                    <a:pt x="723545" y="331920"/>
                  </a:lnTo>
                </a:path>
                <a:path w="972820" h="769620">
                  <a:moveTo>
                    <a:pt x="756939" y="331920"/>
                  </a:moveTo>
                  <a:lnTo>
                    <a:pt x="790334" y="331920"/>
                  </a:lnTo>
                </a:path>
                <a:path w="972820" h="769620">
                  <a:moveTo>
                    <a:pt x="824740" y="331920"/>
                  </a:moveTo>
                  <a:lnTo>
                    <a:pt x="858134" y="331920"/>
                  </a:lnTo>
                </a:path>
                <a:path w="972820" h="769620">
                  <a:moveTo>
                    <a:pt x="891529" y="331920"/>
                  </a:moveTo>
                  <a:lnTo>
                    <a:pt x="930995" y="331920"/>
                  </a:lnTo>
                </a:path>
                <a:path w="972820" h="769620">
                  <a:moveTo>
                    <a:pt x="0" y="41490"/>
                  </a:moveTo>
                  <a:lnTo>
                    <a:pt x="0" y="0"/>
                  </a:lnTo>
                  <a:lnTo>
                    <a:pt x="44525" y="0"/>
                  </a:lnTo>
                </a:path>
                <a:path w="972820" h="769620">
                  <a:moveTo>
                    <a:pt x="78932" y="0"/>
                  </a:moveTo>
                  <a:lnTo>
                    <a:pt x="112326" y="0"/>
                  </a:lnTo>
                </a:path>
                <a:path w="972820" h="769620">
                  <a:moveTo>
                    <a:pt x="145720" y="0"/>
                  </a:moveTo>
                  <a:lnTo>
                    <a:pt x="179115" y="0"/>
                  </a:lnTo>
                </a:path>
                <a:path w="972820" h="769620">
                  <a:moveTo>
                    <a:pt x="213521" y="0"/>
                  </a:moveTo>
                  <a:lnTo>
                    <a:pt x="246916" y="0"/>
                  </a:lnTo>
                </a:path>
                <a:path w="972820" h="769620">
                  <a:moveTo>
                    <a:pt x="280310" y="0"/>
                  </a:moveTo>
                  <a:lnTo>
                    <a:pt x="313704" y="0"/>
                  </a:lnTo>
                </a:path>
                <a:path w="972820" h="769620">
                  <a:moveTo>
                    <a:pt x="348111" y="0"/>
                  </a:moveTo>
                  <a:lnTo>
                    <a:pt x="381505" y="0"/>
                  </a:lnTo>
                </a:path>
                <a:path w="972820" h="769620">
                  <a:moveTo>
                    <a:pt x="414900" y="0"/>
                  </a:moveTo>
                  <a:lnTo>
                    <a:pt x="448294" y="0"/>
                  </a:lnTo>
                </a:path>
                <a:path w="972820" h="769620">
                  <a:moveTo>
                    <a:pt x="482700" y="0"/>
                  </a:moveTo>
                  <a:lnTo>
                    <a:pt x="516095" y="0"/>
                  </a:lnTo>
                </a:path>
                <a:path w="972820" h="769620">
                  <a:moveTo>
                    <a:pt x="549489" y="0"/>
                  </a:moveTo>
                  <a:lnTo>
                    <a:pt x="582883" y="0"/>
                  </a:lnTo>
                </a:path>
                <a:path w="972820" h="769620">
                  <a:moveTo>
                    <a:pt x="617290" y="0"/>
                  </a:moveTo>
                  <a:lnTo>
                    <a:pt x="650684" y="0"/>
                  </a:lnTo>
                </a:path>
                <a:path w="972820" h="769620">
                  <a:moveTo>
                    <a:pt x="684079" y="0"/>
                  </a:moveTo>
                  <a:lnTo>
                    <a:pt x="717473" y="0"/>
                  </a:lnTo>
                </a:path>
                <a:path w="972820" h="769620">
                  <a:moveTo>
                    <a:pt x="751879" y="0"/>
                  </a:moveTo>
                  <a:lnTo>
                    <a:pt x="785274" y="0"/>
                  </a:lnTo>
                </a:path>
                <a:path w="972820" h="769620">
                  <a:moveTo>
                    <a:pt x="818668" y="0"/>
                  </a:moveTo>
                  <a:lnTo>
                    <a:pt x="852063" y="0"/>
                  </a:lnTo>
                </a:path>
                <a:path w="972820" h="769620">
                  <a:moveTo>
                    <a:pt x="886469" y="0"/>
                  </a:moveTo>
                  <a:lnTo>
                    <a:pt x="930995" y="0"/>
                  </a:lnTo>
                  <a:lnTo>
                    <a:pt x="930995" y="41490"/>
                  </a:lnTo>
                  <a:lnTo>
                    <a:pt x="886469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4" name="object 3984"/>
            <p:cNvSpPr/>
            <p:nvPr/>
          </p:nvSpPr>
          <p:spPr>
            <a:xfrm>
              <a:off x="7800796" y="8887631"/>
              <a:ext cx="852169" cy="0"/>
            </a:xfrm>
            <a:custGeom>
              <a:avLst/>
              <a:gdLst/>
              <a:ahLst/>
              <a:cxnLst/>
              <a:rect l="l" t="t" r="r" b="b"/>
              <a:pathLst>
                <a:path w="852170" h="0">
                  <a:moveTo>
                    <a:pt x="0" y="0"/>
                  </a:moveTo>
                  <a:lnTo>
                    <a:pt x="852063" y="0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5" name="object 3985"/>
            <p:cNvSpPr/>
            <p:nvPr/>
          </p:nvSpPr>
          <p:spPr>
            <a:xfrm>
              <a:off x="7800796" y="7054987"/>
              <a:ext cx="4864735" cy="1791335"/>
            </a:xfrm>
            <a:custGeom>
              <a:avLst/>
              <a:gdLst/>
              <a:ahLst/>
              <a:cxnLst/>
              <a:rect l="l" t="t" r="r" b="b"/>
              <a:pathLst>
                <a:path w="4864734" h="1791334">
                  <a:moveTo>
                    <a:pt x="0" y="1199162"/>
                  </a:moveTo>
                  <a:lnTo>
                    <a:pt x="0" y="1242676"/>
                  </a:lnTo>
                </a:path>
                <a:path w="4864734" h="1791334">
                  <a:moveTo>
                    <a:pt x="0" y="1277082"/>
                  </a:moveTo>
                  <a:lnTo>
                    <a:pt x="0" y="1310477"/>
                  </a:lnTo>
                </a:path>
                <a:path w="4864734" h="1791334">
                  <a:moveTo>
                    <a:pt x="0" y="1343871"/>
                  </a:moveTo>
                  <a:lnTo>
                    <a:pt x="0" y="1377265"/>
                  </a:lnTo>
                </a:path>
                <a:path w="4864734" h="1791334">
                  <a:moveTo>
                    <a:pt x="0" y="1411672"/>
                  </a:moveTo>
                  <a:lnTo>
                    <a:pt x="0" y="1445066"/>
                  </a:lnTo>
                </a:path>
                <a:path w="4864734" h="1791334">
                  <a:moveTo>
                    <a:pt x="0" y="1478460"/>
                  </a:moveTo>
                  <a:lnTo>
                    <a:pt x="0" y="1511855"/>
                  </a:lnTo>
                </a:path>
                <a:path w="4864734" h="1791334">
                  <a:moveTo>
                    <a:pt x="0" y="1546261"/>
                  </a:moveTo>
                  <a:lnTo>
                    <a:pt x="0" y="1579656"/>
                  </a:lnTo>
                </a:path>
                <a:path w="4864734" h="1791334">
                  <a:moveTo>
                    <a:pt x="0" y="1613050"/>
                  </a:moveTo>
                  <a:lnTo>
                    <a:pt x="0" y="1646444"/>
                  </a:lnTo>
                </a:path>
                <a:path w="4864734" h="1791334">
                  <a:moveTo>
                    <a:pt x="0" y="1680851"/>
                  </a:moveTo>
                  <a:lnTo>
                    <a:pt x="0" y="1714245"/>
                  </a:lnTo>
                </a:path>
                <a:path w="4864734" h="1791334">
                  <a:moveTo>
                    <a:pt x="0" y="1747640"/>
                  </a:moveTo>
                  <a:lnTo>
                    <a:pt x="0" y="1791153"/>
                  </a:lnTo>
                  <a:lnTo>
                    <a:pt x="41490" y="1791153"/>
                  </a:lnTo>
                  <a:lnTo>
                    <a:pt x="41490" y="1747640"/>
                  </a:lnTo>
                </a:path>
                <a:path w="4864734" h="1791334">
                  <a:moveTo>
                    <a:pt x="41490" y="1714245"/>
                  </a:moveTo>
                  <a:lnTo>
                    <a:pt x="41490" y="1680851"/>
                  </a:lnTo>
                </a:path>
                <a:path w="4864734" h="1791334">
                  <a:moveTo>
                    <a:pt x="41490" y="1646444"/>
                  </a:moveTo>
                  <a:lnTo>
                    <a:pt x="41490" y="1613050"/>
                  </a:lnTo>
                </a:path>
                <a:path w="4864734" h="1791334">
                  <a:moveTo>
                    <a:pt x="41490" y="1579656"/>
                  </a:moveTo>
                  <a:lnTo>
                    <a:pt x="41490" y="1546261"/>
                  </a:lnTo>
                </a:path>
                <a:path w="4864734" h="1791334">
                  <a:moveTo>
                    <a:pt x="41490" y="1511855"/>
                  </a:moveTo>
                  <a:lnTo>
                    <a:pt x="41490" y="1478460"/>
                  </a:lnTo>
                </a:path>
                <a:path w="4864734" h="1791334">
                  <a:moveTo>
                    <a:pt x="41490" y="1445066"/>
                  </a:moveTo>
                  <a:lnTo>
                    <a:pt x="41490" y="1411672"/>
                  </a:lnTo>
                </a:path>
                <a:path w="4864734" h="1791334">
                  <a:moveTo>
                    <a:pt x="41490" y="1377265"/>
                  </a:moveTo>
                  <a:lnTo>
                    <a:pt x="41490" y="1343871"/>
                  </a:lnTo>
                </a:path>
                <a:path w="4864734" h="1791334">
                  <a:moveTo>
                    <a:pt x="41490" y="1310477"/>
                  </a:moveTo>
                  <a:lnTo>
                    <a:pt x="41490" y="1277082"/>
                  </a:lnTo>
                </a:path>
                <a:path w="4864734" h="1791334">
                  <a:moveTo>
                    <a:pt x="41490" y="1242676"/>
                  </a:moveTo>
                  <a:lnTo>
                    <a:pt x="41490" y="1199162"/>
                  </a:lnTo>
                  <a:lnTo>
                    <a:pt x="0" y="1199162"/>
                  </a:lnTo>
                </a:path>
                <a:path w="4864734" h="1791334">
                  <a:moveTo>
                    <a:pt x="0" y="1158684"/>
                  </a:moveTo>
                  <a:lnTo>
                    <a:pt x="0" y="1108086"/>
                  </a:lnTo>
                </a:path>
                <a:path w="4864734" h="1791334">
                  <a:moveTo>
                    <a:pt x="0" y="1074692"/>
                  </a:moveTo>
                  <a:lnTo>
                    <a:pt x="0" y="1040286"/>
                  </a:lnTo>
                </a:path>
                <a:path w="4864734" h="1791334">
                  <a:moveTo>
                    <a:pt x="0" y="1006891"/>
                  </a:moveTo>
                  <a:lnTo>
                    <a:pt x="0" y="973497"/>
                  </a:lnTo>
                </a:path>
                <a:path w="4864734" h="1791334">
                  <a:moveTo>
                    <a:pt x="0" y="940102"/>
                  </a:moveTo>
                  <a:lnTo>
                    <a:pt x="0" y="905696"/>
                  </a:lnTo>
                </a:path>
                <a:path w="4864734" h="1791334">
                  <a:moveTo>
                    <a:pt x="0" y="872302"/>
                  </a:moveTo>
                  <a:lnTo>
                    <a:pt x="0" y="838907"/>
                  </a:lnTo>
                </a:path>
                <a:path w="4864734" h="1791334">
                  <a:moveTo>
                    <a:pt x="0" y="805513"/>
                  </a:moveTo>
                  <a:lnTo>
                    <a:pt x="0" y="771106"/>
                  </a:lnTo>
                </a:path>
                <a:path w="4864734" h="1791334">
                  <a:moveTo>
                    <a:pt x="0" y="737712"/>
                  </a:moveTo>
                  <a:lnTo>
                    <a:pt x="0" y="704318"/>
                  </a:lnTo>
                </a:path>
                <a:path w="4864734" h="1791334">
                  <a:moveTo>
                    <a:pt x="0" y="670923"/>
                  </a:moveTo>
                  <a:lnTo>
                    <a:pt x="0" y="620326"/>
                  </a:lnTo>
                  <a:lnTo>
                    <a:pt x="41490" y="620326"/>
                  </a:lnTo>
                  <a:lnTo>
                    <a:pt x="41490" y="670923"/>
                  </a:lnTo>
                </a:path>
                <a:path w="4864734" h="1791334">
                  <a:moveTo>
                    <a:pt x="41490" y="704318"/>
                  </a:moveTo>
                  <a:lnTo>
                    <a:pt x="41490" y="737712"/>
                  </a:lnTo>
                </a:path>
                <a:path w="4864734" h="1791334">
                  <a:moveTo>
                    <a:pt x="41490" y="771106"/>
                  </a:moveTo>
                  <a:lnTo>
                    <a:pt x="41490" y="805513"/>
                  </a:lnTo>
                </a:path>
                <a:path w="4864734" h="1791334">
                  <a:moveTo>
                    <a:pt x="41490" y="838907"/>
                  </a:moveTo>
                  <a:lnTo>
                    <a:pt x="41490" y="872302"/>
                  </a:lnTo>
                </a:path>
                <a:path w="4864734" h="1791334">
                  <a:moveTo>
                    <a:pt x="41490" y="905696"/>
                  </a:moveTo>
                  <a:lnTo>
                    <a:pt x="41490" y="940102"/>
                  </a:lnTo>
                </a:path>
                <a:path w="4864734" h="1791334">
                  <a:moveTo>
                    <a:pt x="41490" y="973497"/>
                  </a:moveTo>
                  <a:lnTo>
                    <a:pt x="41490" y="1006891"/>
                  </a:lnTo>
                </a:path>
                <a:path w="4864734" h="1791334">
                  <a:moveTo>
                    <a:pt x="41490" y="1040286"/>
                  </a:moveTo>
                  <a:lnTo>
                    <a:pt x="41490" y="1074692"/>
                  </a:lnTo>
                </a:path>
                <a:path w="4864734" h="1791334">
                  <a:moveTo>
                    <a:pt x="41490" y="1108086"/>
                  </a:moveTo>
                  <a:lnTo>
                    <a:pt x="41490" y="1158684"/>
                  </a:lnTo>
                  <a:lnTo>
                    <a:pt x="0" y="1158684"/>
                  </a:lnTo>
                </a:path>
                <a:path w="4864734" h="1791334">
                  <a:moveTo>
                    <a:pt x="0" y="578836"/>
                  </a:moveTo>
                  <a:lnTo>
                    <a:pt x="0" y="529250"/>
                  </a:lnTo>
                </a:path>
                <a:path w="4864734" h="1791334">
                  <a:moveTo>
                    <a:pt x="0" y="494844"/>
                  </a:moveTo>
                  <a:lnTo>
                    <a:pt x="0" y="461449"/>
                  </a:lnTo>
                </a:path>
                <a:path w="4864734" h="1791334">
                  <a:moveTo>
                    <a:pt x="0" y="428055"/>
                  </a:moveTo>
                  <a:lnTo>
                    <a:pt x="0" y="394661"/>
                  </a:lnTo>
                </a:path>
                <a:path w="4864734" h="1791334">
                  <a:moveTo>
                    <a:pt x="0" y="360254"/>
                  </a:moveTo>
                  <a:lnTo>
                    <a:pt x="0" y="326860"/>
                  </a:lnTo>
                </a:path>
                <a:path w="4864734" h="1791334">
                  <a:moveTo>
                    <a:pt x="0" y="293465"/>
                  </a:moveTo>
                  <a:lnTo>
                    <a:pt x="0" y="260071"/>
                  </a:lnTo>
                </a:path>
                <a:path w="4864734" h="1791334">
                  <a:moveTo>
                    <a:pt x="0" y="225665"/>
                  </a:moveTo>
                  <a:lnTo>
                    <a:pt x="0" y="192270"/>
                  </a:lnTo>
                </a:path>
                <a:path w="4864734" h="1791334">
                  <a:moveTo>
                    <a:pt x="0" y="158876"/>
                  </a:moveTo>
                  <a:lnTo>
                    <a:pt x="0" y="125481"/>
                  </a:lnTo>
                </a:path>
                <a:path w="4864734" h="1791334">
                  <a:moveTo>
                    <a:pt x="0" y="91075"/>
                  </a:moveTo>
                  <a:lnTo>
                    <a:pt x="0" y="41490"/>
                  </a:lnTo>
                  <a:lnTo>
                    <a:pt x="41490" y="41490"/>
                  </a:lnTo>
                  <a:lnTo>
                    <a:pt x="41490" y="91075"/>
                  </a:lnTo>
                </a:path>
                <a:path w="4864734" h="1791334">
                  <a:moveTo>
                    <a:pt x="41490" y="125481"/>
                  </a:moveTo>
                  <a:lnTo>
                    <a:pt x="41490" y="158876"/>
                  </a:lnTo>
                </a:path>
                <a:path w="4864734" h="1791334">
                  <a:moveTo>
                    <a:pt x="41490" y="192270"/>
                  </a:moveTo>
                  <a:lnTo>
                    <a:pt x="41490" y="225665"/>
                  </a:lnTo>
                </a:path>
                <a:path w="4864734" h="1791334">
                  <a:moveTo>
                    <a:pt x="41490" y="260071"/>
                  </a:moveTo>
                  <a:lnTo>
                    <a:pt x="41490" y="293465"/>
                  </a:lnTo>
                </a:path>
                <a:path w="4864734" h="1791334">
                  <a:moveTo>
                    <a:pt x="41490" y="326860"/>
                  </a:moveTo>
                  <a:lnTo>
                    <a:pt x="41490" y="360254"/>
                  </a:lnTo>
                </a:path>
                <a:path w="4864734" h="1791334">
                  <a:moveTo>
                    <a:pt x="41490" y="394661"/>
                  </a:moveTo>
                  <a:lnTo>
                    <a:pt x="41490" y="428055"/>
                  </a:lnTo>
                </a:path>
                <a:path w="4864734" h="1791334">
                  <a:moveTo>
                    <a:pt x="41490" y="461449"/>
                  </a:moveTo>
                  <a:lnTo>
                    <a:pt x="41490" y="494844"/>
                  </a:lnTo>
                </a:path>
                <a:path w="4864734" h="1791334">
                  <a:moveTo>
                    <a:pt x="41490" y="529250"/>
                  </a:moveTo>
                  <a:lnTo>
                    <a:pt x="41490" y="578836"/>
                  </a:lnTo>
                  <a:lnTo>
                    <a:pt x="0" y="578836"/>
                  </a:lnTo>
                </a:path>
                <a:path w="4864734" h="1791334">
                  <a:moveTo>
                    <a:pt x="1369170" y="41490"/>
                  </a:moveTo>
                  <a:lnTo>
                    <a:pt x="1369170" y="0"/>
                  </a:lnTo>
                  <a:lnTo>
                    <a:pt x="1318572" y="0"/>
                  </a:lnTo>
                </a:path>
                <a:path w="4864734" h="1791334">
                  <a:moveTo>
                    <a:pt x="1285178" y="0"/>
                  </a:moveTo>
                  <a:lnTo>
                    <a:pt x="1251783" y="0"/>
                  </a:lnTo>
                </a:path>
                <a:path w="4864734" h="1791334">
                  <a:moveTo>
                    <a:pt x="1218389" y="0"/>
                  </a:moveTo>
                  <a:lnTo>
                    <a:pt x="1183983" y="0"/>
                  </a:lnTo>
                </a:path>
                <a:path w="4864734" h="1791334">
                  <a:moveTo>
                    <a:pt x="1150588" y="0"/>
                  </a:moveTo>
                  <a:lnTo>
                    <a:pt x="1117194" y="0"/>
                  </a:lnTo>
                </a:path>
                <a:path w="4864734" h="1791334">
                  <a:moveTo>
                    <a:pt x="1083799" y="0"/>
                  </a:moveTo>
                  <a:lnTo>
                    <a:pt x="1049393" y="0"/>
                  </a:lnTo>
                </a:path>
                <a:path w="4864734" h="1791334">
                  <a:moveTo>
                    <a:pt x="1015999" y="0"/>
                  </a:moveTo>
                  <a:lnTo>
                    <a:pt x="982604" y="0"/>
                  </a:lnTo>
                </a:path>
                <a:path w="4864734" h="1791334">
                  <a:moveTo>
                    <a:pt x="949210" y="0"/>
                  </a:moveTo>
                  <a:lnTo>
                    <a:pt x="914804" y="0"/>
                  </a:lnTo>
                </a:path>
                <a:path w="4864734" h="1791334">
                  <a:moveTo>
                    <a:pt x="881409" y="0"/>
                  </a:moveTo>
                  <a:lnTo>
                    <a:pt x="831824" y="0"/>
                  </a:lnTo>
                  <a:lnTo>
                    <a:pt x="831824" y="41490"/>
                  </a:lnTo>
                  <a:lnTo>
                    <a:pt x="881409" y="41490"/>
                  </a:lnTo>
                </a:path>
                <a:path w="4864734" h="1791334">
                  <a:moveTo>
                    <a:pt x="914804" y="41490"/>
                  </a:moveTo>
                  <a:lnTo>
                    <a:pt x="949210" y="41490"/>
                  </a:lnTo>
                </a:path>
                <a:path w="4864734" h="1791334">
                  <a:moveTo>
                    <a:pt x="982604" y="41490"/>
                  </a:moveTo>
                  <a:lnTo>
                    <a:pt x="1015999" y="41490"/>
                  </a:lnTo>
                </a:path>
                <a:path w="4864734" h="1791334">
                  <a:moveTo>
                    <a:pt x="1049393" y="41490"/>
                  </a:moveTo>
                  <a:lnTo>
                    <a:pt x="1083799" y="41490"/>
                  </a:lnTo>
                </a:path>
                <a:path w="4864734" h="1791334">
                  <a:moveTo>
                    <a:pt x="1117194" y="41490"/>
                  </a:moveTo>
                  <a:lnTo>
                    <a:pt x="1150588" y="41490"/>
                  </a:lnTo>
                </a:path>
                <a:path w="4864734" h="1791334">
                  <a:moveTo>
                    <a:pt x="1183983" y="41490"/>
                  </a:moveTo>
                  <a:lnTo>
                    <a:pt x="1218389" y="41490"/>
                  </a:lnTo>
                </a:path>
                <a:path w="4864734" h="1791334">
                  <a:moveTo>
                    <a:pt x="1251783" y="41490"/>
                  </a:moveTo>
                  <a:lnTo>
                    <a:pt x="1285178" y="41490"/>
                  </a:lnTo>
                </a:path>
                <a:path w="4864734" h="1791334">
                  <a:moveTo>
                    <a:pt x="1318572" y="41490"/>
                  </a:moveTo>
                  <a:lnTo>
                    <a:pt x="1369170" y="41490"/>
                  </a:lnTo>
                </a:path>
                <a:path w="4864734" h="1791334">
                  <a:moveTo>
                    <a:pt x="790334" y="41490"/>
                  </a:moveTo>
                  <a:lnTo>
                    <a:pt x="790334" y="0"/>
                  </a:lnTo>
                  <a:lnTo>
                    <a:pt x="763011" y="0"/>
                  </a:lnTo>
                </a:path>
                <a:path w="4864734" h="1791334">
                  <a:moveTo>
                    <a:pt x="729616" y="0"/>
                  </a:moveTo>
                  <a:lnTo>
                    <a:pt x="696222" y="0"/>
                  </a:lnTo>
                </a:path>
                <a:path w="4864734" h="1791334">
                  <a:moveTo>
                    <a:pt x="662828" y="0"/>
                  </a:moveTo>
                  <a:lnTo>
                    <a:pt x="628421" y="0"/>
                  </a:lnTo>
                </a:path>
                <a:path w="4864734" h="1791334">
                  <a:moveTo>
                    <a:pt x="595027" y="0"/>
                  </a:moveTo>
                  <a:lnTo>
                    <a:pt x="561633" y="0"/>
                  </a:lnTo>
                </a:path>
                <a:path w="4864734" h="1791334">
                  <a:moveTo>
                    <a:pt x="528238" y="0"/>
                  </a:moveTo>
                  <a:lnTo>
                    <a:pt x="493832" y="0"/>
                  </a:lnTo>
                </a:path>
                <a:path w="4864734" h="1791334">
                  <a:moveTo>
                    <a:pt x="460437" y="0"/>
                  </a:moveTo>
                  <a:lnTo>
                    <a:pt x="427043" y="0"/>
                  </a:lnTo>
                </a:path>
                <a:path w="4864734" h="1791334">
                  <a:moveTo>
                    <a:pt x="393649" y="0"/>
                  </a:moveTo>
                  <a:lnTo>
                    <a:pt x="359242" y="0"/>
                  </a:lnTo>
                </a:path>
                <a:path w="4864734" h="1791334">
                  <a:moveTo>
                    <a:pt x="325848" y="0"/>
                  </a:moveTo>
                  <a:lnTo>
                    <a:pt x="292453" y="0"/>
                  </a:lnTo>
                </a:path>
                <a:path w="4864734" h="1791334">
                  <a:moveTo>
                    <a:pt x="259059" y="0"/>
                  </a:moveTo>
                  <a:lnTo>
                    <a:pt x="231736" y="0"/>
                  </a:lnTo>
                  <a:lnTo>
                    <a:pt x="231736" y="41490"/>
                  </a:lnTo>
                  <a:lnTo>
                    <a:pt x="259059" y="41490"/>
                  </a:lnTo>
                </a:path>
                <a:path w="4864734" h="1791334">
                  <a:moveTo>
                    <a:pt x="292453" y="41490"/>
                  </a:moveTo>
                  <a:lnTo>
                    <a:pt x="325848" y="41490"/>
                  </a:lnTo>
                </a:path>
                <a:path w="4864734" h="1791334">
                  <a:moveTo>
                    <a:pt x="359242" y="41490"/>
                  </a:moveTo>
                  <a:lnTo>
                    <a:pt x="393649" y="41490"/>
                  </a:lnTo>
                </a:path>
                <a:path w="4864734" h="1791334">
                  <a:moveTo>
                    <a:pt x="427043" y="41490"/>
                  </a:moveTo>
                  <a:lnTo>
                    <a:pt x="460437" y="41490"/>
                  </a:lnTo>
                </a:path>
                <a:path w="4864734" h="1791334">
                  <a:moveTo>
                    <a:pt x="493832" y="41490"/>
                  </a:moveTo>
                  <a:lnTo>
                    <a:pt x="528238" y="41490"/>
                  </a:lnTo>
                </a:path>
                <a:path w="4864734" h="1791334">
                  <a:moveTo>
                    <a:pt x="561633" y="41490"/>
                  </a:moveTo>
                  <a:lnTo>
                    <a:pt x="595027" y="41490"/>
                  </a:lnTo>
                </a:path>
                <a:path w="4864734" h="1791334">
                  <a:moveTo>
                    <a:pt x="628421" y="41490"/>
                  </a:moveTo>
                  <a:lnTo>
                    <a:pt x="662828" y="41490"/>
                  </a:lnTo>
                </a:path>
                <a:path w="4864734" h="1791334">
                  <a:moveTo>
                    <a:pt x="696222" y="41490"/>
                  </a:moveTo>
                  <a:lnTo>
                    <a:pt x="729616" y="41490"/>
                  </a:lnTo>
                </a:path>
                <a:path w="4864734" h="1791334">
                  <a:moveTo>
                    <a:pt x="763011" y="41490"/>
                  </a:moveTo>
                  <a:lnTo>
                    <a:pt x="790334" y="41490"/>
                  </a:lnTo>
                </a:path>
                <a:path w="4864734" h="1791334">
                  <a:moveTo>
                    <a:pt x="831824" y="4047"/>
                  </a:moveTo>
                  <a:lnTo>
                    <a:pt x="831824" y="0"/>
                  </a:lnTo>
                  <a:lnTo>
                    <a:pt x="790334" y="0"/>
                  </a:lnTo>
                  <a:lnTo>
                    <a:pt x="790334" y="4047"/>
                  </a:lnTo>
                  <a:lnTo>
                    <a:pt x="831824" y="4047"/>
                  </a:lnTo>
                </a:path>
                <a:path w="4864734" h="1791334">
                  <a:moveTo>
                    <a:pt x="1410660" y="0"/>
                  </a:moveTo>
                  <a:lnTo>
                    <a:pt x="1410660" y="4047"/>
                  </a:lnTo>
                  <a:lnTo>
                    <a:pt x="1369170" y="4047"/>
                  </a:lnTo>
                  <a:lnTo>
                    <a:pt x="1369170" y="0"/>
                  </a:lnTo>
                  <a:lnTo>
                    <a:pt x="1410660" y="0"/>
                  </a:lnTo>
                </a:path>
                <a:path w="4864734" h="1791334">
                  <a:moveTo>
                    <a:pt x="1948006" y="41490"/>
                  </a:moveTo>
                  <a:lnTo>
                    <a:pt x="1948006" y="0"/>
                  </a:lnTo>
                  <a:lnTo>
                    <a:pt x="1898420" y="0"/>
                  </a:lnTo>
                </a:path>
                <a:path w="4864734" h="1791334">
                  <a:moveTo>
                    <a:pt x="1864014" y="0"/>
                  </a:moveTo>
                  <a:lnTo>
                    <a:pt x="1830620" y="0"/>
                  </a:lnTo>
                </a:path>
                <a:path w="4864734" h="1791334">
                  <a:moveTo>
                    <a:pt x="1797225" y="0"/>
                  </a:moveTo>
                  <a:lnTo>
                    <a:pt x="1763831" y="0"/>
                  </a:lnTo>
                </a:path>
                <a:path w="4864734" h="1791334">
                  <a:moveTo>
                    <a:pt x="1729424" y="0"/>
                  </a:moveTo>
                  <a:lnTo>
                    <a:pt x="1696030" y="0"/>
                  </a:lnTo>
                </a:path>
                <a:path w="4864734" h="1791334">
                  <a:moveTo>
                    <a:pt x="1662636" y="0"/>
                  </a:moveTo>
                  <a:lnTo>
                    <a:pt x="1629241" y="0"/>
                  </a:lnTo>
                </a:path>
                <a:path w="4864734" h="1791334">
                  <a:moveTo>
                    <a:pt x="1594835" y="0"/>
                  </a:moveTo>
                  <a:lnTo>
                    <a:pt x="1561440" y="0"/>
                  </a:lnTo>
                </a:path>
                <a:path w="4864734" h="1791334">
                  <a:moveTo>
                    <a:pt x="1528046" y="0"/>
                  </a:moveTo>
                  <a:lnTo>
                    <a:pt x="1494652" y="0"/>
                  </a:lnTo>
                </a:path>
                <a:path w="4864734" h="1791334">
                  <a:moveTo>
                    <a:pt x="1460245" y="0"/>
                  </a:moveTo>
                  <a:lnTo>
                    <a:pt x="1410660" y="0"/>
                  </a:lnTo>
                  <a:lnTo>
                    <a:pt x="1410660" y="41490"/>
                  </a:lnTo>
                  <a:lnTo>
                    <a:pt x="1460245" y="41490"/>
                  </a:lnTo>
                </a:path>
                <a:path w="4864734" h="1791334">
                  <a:moveTo>
                    <a:pt x="1494652" y="41490"/>
                  </a:moveTo>
                  <a:lnTo>
                    <a:pt x="1528046" y="41490"/>
                  </a:lnTo>
                </a:path>
                <a:path w="4864734" h="1791334">
                  <a:moveTo>
                    <a:pt x="1561440" y="41490"/>
                  </a:moveTo>
                  <a:lnTo>
                    <a:pt x="1594835" y="41490"/>
                  </a:lnTo>
                </a:path>
                <a:path w="4864734" h="1791334">
                  <a:moveTo>
                    <a:pt x="1629241" y="41490"/>
                  </a:moveTo>
                  <a:lnTo>
                    <a:pt x="1662636" y="41490"/>
                  </a:lnTo>
                </a:path>
                <a:path w="4864734" h="1791334">
                  <a:moveTo>
                    <a:pt x="1696030" y="41490"/>
                  </a:moveTo>
                  <a:lnTo>
                    <a:pt x="1729424" y="41490"/>
                  </a:lnTo>
                </a:path>
                <a:path w="4864734" h="1791334">
                  <a:moveTo>
                    <a:pt x="1763831" y="41490"/>
                  </a:moveTo>
                  <a:lnTo>
                    <a:pt x="1797225" y="41490"/>
                  </a:lnTo>
                </a:path>
                <a:path w="4864734" h="1791334">
                  <a:moveTo>
                    <a:pt x="1830620" y="41490"/>
                  </a:moveTo>
                  <a:lnTo>
                    <a:pt x="1864014" y="41490"/>
                  </a:lnTo>
                </a:path>
                <a:path w="4864734" h="1791334">
                  <a:moveTo>
                    <a:pt x="1898420" y="41490"/>
                  </a:moveTo>
                  <a:lnTo>
                    <a:pt x="1948006" y="41490"/>
                  </a:lnTo>
                </a:path>
                <a:path w="4864734" h="1791334">
                  <a:moveTo>
                    <a:pt x="1989496" y="4047"/>
                  </a:moveTo>
                  <a:lnTo>
                    <a:pt x="1989496" y="0"/>
                  </a:lnTo>
                  <a:lnTo>
                    <a:pt x="1948006" y="0"/>
                  </a:lnTo>
                  <a:lnTo>
                    <a:pt x="1948006" y="4047"/>
                  </a:lnTo>
                  <a:lnTo>
                    <a:pt x="1989496" y="4047"/>
                  </a:lnTo>
                </a:path>
                <a:path w="4864734" h="1791334">
                  <a:moveTo>
                    <a:pt x="2527854" y="41490"/>
                  </a:moveTo>
                  <a:lnTo>
                    <a:pt x="2527854" y="0"/>
                  </a:lnTo>
                  <a:lnTo>
                    <a:pt x="2477256" y="0"/>
                  </a:lnTo>
                </a:path>
                <a:path w="4864734" h="1791334">
                  <a:moveTo>
                    <a:pt x="2443862" y="0"/>
                  </a:moveTo>
                  <a:lnTo>
                    <a:pt x="2409456" y="0"/>
                  </a:lnTo>
                </a:path>
                <a:path w="4864734" h="1791334">
                  <a:moveTo>
                    <a:pt x="2376061" y="0"/>
                  </a:moveTo>
                  <a:lnTo>
                    <a:pt x="2342667" y="0"/>
                  </a:lnTo>
                </a:path>
                <a:path w="4864734" h="1791334">
                  <a:moveTo>
                    <a:pt x="2309273" y="0"/>
                  </a:moveTo>
                  <a:lnTo>
                    <a:pt x="2274866" y="0"/>
                  </a:lnTo>
                </a:path>
                <a:path w="4864734" h="1791334">
                  <a:moveTo>
                    <a:pt x="2241472" y="0"/>
                  </a:moveTo>
                  <a:lnTo>
                    <a:pt x="2208077" y="0"/>
                  </a:lnTo>
                </a:path>
                <a:path w="4864734" h="1791334">
                  <a:moveTo>
                    <a:pt x="2174683" y="0"/>
                  </a:moveTo>
                  <a:lnTo>
                    <a:pt x="2140277" y="0"/>
                  </a:lnTo>
                </a:path>
                <a:path w="4864734" h="1791334">
                  <a:moveTo>
                    <a:pt x="2106882" y="0"/>
                  </a:moveTo>
                  <a:lnTo>
                    <a:pt x="2073488" y="0"/>
                  </a:lnTo>
                </a:path>
                <a:path w="4864734" h="1791334">
                  <a:moveTo>
                    <a:pt x="2040093" y="0"/>
                  </a:moveTo>
                  <a:lnTo>
                    <a:pt x="1989496" y="0"/>
                  </a:lnTo>
                  <a:lnTo>
                    <a:pt x="1989496" y="41490"/>
                  </a:lnTo>
                  <a:lnTo>
                    <a:pt x="2040093" y="41490"/>
                  </a:lnTo>
                </a:path>
                <a:path w="4864734" h="1791334">
                  <a:moveTo>
                    <a:pt x="2073488" y="41490"/>
                  </a:moveTo>
                  <a:lnTo>
                    <a:pt x="2106882" y="41490"/>
                  </a:lnTo>
                </a:path>
                <a:path w="4864734" h="1791334">
                  <a:moveTo>
                    <a:pt x="2140277" y="41490"/>
                  </a:moveTo>
                  <a:lnTo>
                    <a:pt x="2174683" y="41490"/>
                  </a:lnTo>
                </a:path>
                <a:path w="4864734" h="1791334">
                  <a:moveTo>
                    <a:pt x="2208077" y="41490"/>
                  </a:moveTo>
                  <a:lnTo>
                    <a:pt x="2241472" y="41490"/>
                  </a:lnTo>
                </a:path>
                <a:path w="4864734" h="1791334">
                  <a:moveTo>
                    <a:pt x="2274866" y="41490"/>
                  </a:moveTo>
                  <a:lnTo>
                    <a:pt x="2309273" y="41490"/>
                  </a:lnTo>
                </a:path>
                <a:path w="4864734" h="1791334">
                  <a:moveTo>
                    <a:pt x="2342667" y="41490"/>
                  </a:moveTo>
                  <a:lnTo>
                    <a:pt x="2376061" y="41490"/>
                  </a:lnTo>
                </a:path>
                <a:path w="4864734" h="1791334">
                  <a:moveTo>
                    <a:pt x="2409456" y="41490"/>
                  </a:moveTo>
                  <a:lnTo>
                    <a:pt x="2443862" y="41490"/>
                  </a:lnTo>
                </a:path>
                <a:path w="4864734" h="1791334">
                  <a:moveTo>
                    <a:pt x="2477256" y="41490"/>
                  </a:moveTo>
                  <a:lnTo>
                    <a:pt x="2527854" y="41490"/>
                  </a:lnTo>
                </a:path>
                <a:path w="4864734" h="1791334">
                  <a:moveTo>
                    <a:pt x="2568332" y="4047"/>
                  </a:moveTo>
                  <a:lnTo>
                    <a:pt x="2568332" y="0"/>
                  </a:lnTo>
                  <a:lnTo>
                    <a:pt x="2527854" y="0"/>
                  </a:lnTo>
                  <a:lnTo>
                    <a:pt x="2527854" y="4047"/>
                  </a:lnTo>
                  <a:lnTo>
                    <a:pt x="2568332" y="4047"/>
                  </a:lnTo>
                </a:path>
                <a:path w="4864734" h="1791334">
                  <a:moveTo>
                    <a:pt x="3106690" y="41490"/>
                  </a:moveTo>
                  <a:lnTo>
                    <a:pt x="3106690" y="0"/>
                  </a:lnTo>
                  <a:lnTo>
                    <a:pt x="3056093" y="0"/>
                  </a:lnTo>
                </a:path>
                <a:path w="4864734" h="1791334">
                  <a:moveTo>
                    <a:pt x="3022698" y="0"/>
                  </a:moveTo>
                  <a:lnTo>
                    <a:pt x="2989304" y="0"/>
                  </a:lnTo>
                </a:path>
                <a:path w="4864734" h="1791334">
                  <a:moveTo>
                    <a:pt x="2954897" y="0"/>
                  </a:moveTo>
                  <a:lnTo>
                    <a:pt x="2921503" y="0"/>
                  </a:lnTo>
                </a:path>
                <a:path w="4864734" h="1791334">
                  <a:moveTo>
                    <a:pt x="2888109" y="0"/>
                  </a:moveTo>
                  <a:lnTo>
                    <a:pt x="2854714" y="0"/>
                  </a:lnTo>
                </a:path>
                <a:path w="4864734" h="1791334">
                  <a:moveTo>
                    <a:pt x="2820308" y="0"/>
                  </a:moveTo>
                  <a:lnTo>
                    <a:pt x="2786914" y="0"/>
                  </a:lnTo>
                </a:path>
                <a:path w="4864734" h="1791334">
                  <a:moveTo>
                    <a:pt x="2753519" y="0"/>
                  </a:moveTo>
                  <a:lnTo>
                    <a:pt x="2720125" y="0"/>
                  </a:lnTo>
                </a:path>
                <a:path w="4864734" h="1791334">
                  <a:moveTo>
                    <a:pt x="2685718" y="0"/>
                  </a:moveTo>
                  <a:lnTo>
                    <a:pt x="2652324" y="0"/>
                  </a:lnTo>
                </a:path>
                <a:path w="4864734" h="1791334">
                  <a:moveTo>
                    <a:pt x="2618930" y="0"/>
                  </a:moveTo>
                  <a:lnTo>
                    <a:pt x="2568332" y="0"/>
                  </a:lnTo>
                  <a:lnTo>
                    <a:pt x="2568332" y="41490"/>
                  </a:lnTo>
                  <a:lnTo>
                    <a:pt x="2618930" y="41490"/>
                  </a:lnTo>
                </a:path>
                <a:path w="4864734" h="1791334">
                  <a:moveTo>
                    <a:pt x="2652324" y="41490"/>
                  </a:moveTo>
                  <a:lnTo>
                    <a:pt x="2685718" y="41490"/>
                  </a:lnTo>
                </a:path>
                <a:path w="4864734" h="1791334">
                  <a:moveTo>
                    <a:pt x="2720125" y="41490"/>
                  </a:moveTo>
                  <a:lnTo>
                    <a:pt x="2753519" y="41490"/>
                  </a:lnTo>
                </a:path>
                <a:path w="4864734" h="1791334">
                  <a:moveTo>
                    <a:pt x="2786914" y="41490"/>
                  </a:moveTo>
                  <a:lnTo>
                    <a:pt x="2820308" y="41490"/>
                  </a:lnTo>
                </a:path>
                <a:path w="4864734" h="1791334">
                  <a:moveTo>
                    <a:pt x="2854714" y="41490"/>
                  </a:moveTo>
                  <a:lnTo>
                    <a:pt x="2888109" y="41490"/>
                  </a:lnTo>
                </a:path>
                <a:path w="4864734" h="1791334">
                  <a:moveTo>
                    <a:pt x="2921503" y="41490"/>
                  </a:moveTo>
                  <a:lnTo>
                    <a:pt x="2954897" y="41490"/>
                  </a:lnTo>
                </a:path>
                <a:path w="4864734" h="1791334">
                  <a:moveTo>
                    <a:pt x="2989304" y="41490"/>
                  </a:moveTo>
                  <a:lnTo>
                    <a:pt x="3022698" y="41490"/>
                  </a:lnTo>
                </a:path>
                <a:path w="4864734" h="1791334">
                  <a:moveTo>
                    <a:pt x="3056093" y="41490"/>
                  </a:moveTo>
                  <a:lnTo>
                    <a:pt x="3106690" y="41490"/>
                  </a:lnTo>
                </a:path>
                <a:path w="4864734" h="1791334">
                  <a:moveTo>
                    <a:pt x="3148180" y="4047"/>
                  </a:moveTo>
                  <a:lnTo>
                    <a:pt x="3148180" y="0"/>
                  </a:lnTo>
                  <a:lnTo>
                    <a:pt x="3106690" y="0"/>
                  </a:lnTo>
                  <a:lnTo>
                    <a:pt x="3106690" y="4047"/>
                  </a:lnTo>
                  <a:lnTo>
                    <a:pt x="3148180" y="4047"/>
                  </a:lnTo>
                </a:path>
                <a:path w="4864734" h="1791334">
                  <a:moveTo>
                    <a:pt x="3685526" y="41490"/>
                  </a:moveTo>
                  <a:lnTo>
                    <a:pt x="3685526" y="0"/>
                  </a:lnTo>
                  <a:lnTo>
                    <a:pt x="3634929" y="0"/>
                  </a:lnTo>
                </a:path>
                <a:path w="4864734" h="1791334">
                  <a:moveTo>
                    <a:pt x="3601534" y="0"/>
                  </a:moveTo>
                  <a:lnTo>
                    <a:pt x="3568140" y="0"/>
                  </a:lnTo>
                </a:path>
                <a:path w="4864734" h="1791334">
                  <a:moveTo>
                    <a:pt x="3534746" y="0"/>
                  </a:moveTo>
                  <a:lnTo>
                    <a:pt x="3500339" y="0"/>
                  </a:lnTo>
                </a:path>
                <a:path w="4864734" h="1791334">
                  <a:moveTo>
                    <a:pt x="3466945" y="0"/>
                  </a:moveTo>
                  <a:lnTo>
                    <a:pt x="3433550" y="0"/>
                  </a:lnTo>
                </a:path>
                <a:path w="4864734" h="1791334">
                  <a:moveTo>
                    <a:pt x="3400156" y="0"/>
                  </a:moveTo>
                  <a:lnTo>
                    <a:pt x="3365750" y="0"/>
                  </a:lnTo>
                </a:path>
                <a:path w="4864734" h="1791334">
                  <a:moveTo>
                    <a:pt x="3332355" y="0"/>
                  </a:moveTo>
                  <a:lnTo>
                    <a:pt x="3298961" y="0"/>
                  </a:lnTo>
                </a:path>
                <a:path w="4864734" h="1791334">
                  <a:moveTo>
                    <a:pt x="3265567" y="0"/>
                  </a:moveTo>
                  <a:lnTo>
                    <a:pt x="3231160" y="0"/>
                  </a:lnTo>
                </a:path>
                <a:path w="4864734" h="1791334">
                  <a:moveTo>
                    <a:pt x="3197766" y="0"/>
                  </a:moveTo>
                  <a:lnTo>
                    <a:pt x="3148180" y="0"/>
                  </a:lnTo>
                  <a:lnTo>
                    <a:pt x="3148180" y="41490"/>
                  </a:lnTo>
                  <a:lnTo>
                    <a:pt x="3197766" y="41490"/>
                  </a:lnTo>
                </a:path>
                <a:path w="4864734" h="1791334">
                  <a:moveTo>
                    <a:pt x="3231160" y="41490"/>
                  </a:moveTo>
                  <a:lnTo>
                    <a:pt x="3265567" y="41490"/>
                  </a:lnTo>
                </a:path>
                <a:path w="4864734" h="1791334">
                  <a:moveTo>
                    <a:pt x="3298961" y="41490"/>
                  </a:moveTo>
                  <a:lnTo>
                    <a:pt x="3332355" y="41490"/>
                  </a:lnTo>
                </a:path>
                <a:path w="4864734" h="1791334">
                  <a:moveTo>
                    <a:pt x="3365750" y="41490"/>
                  </a:moveTo>
                  <a:lnTo>
                    <a:pt x="3400156" y="41490"/>
                  </a:lnTo>
                </a:path>
                <a:path w="4864734" h="1791334">
                  <a:moveTo>
                    <a:pt x="3433550" y="41490"/>
                  </a:moveTo>
                  <a:lnTo>
                    <a:pt x="3466945" y="41490"/>
                  </a:lnTo>
                </a:path>
                <a:path w="4864734" h="1791334">
                  <a:moveTo>
                    <a:pt x="3500339" y="41490"/>
                  </a:moveTo>
                  <a:lnTo>
                    <a:pt x="3534746" y="41490"/>
                  </a:lnTo>
                </a:path>
                <a:path w="4864734" h="1791334">
                  <a:moveTo>
                    <a:pt x="3568140" y="41490"/>
                  </a:moveTo>
                  <a:lnTo>
                    <a:pt x="3601534" y="41490"/>
                  </a:lnTo>
                </a:path>
                <a:path w="4864734" h="1791334">
                  <a:moveTo>
                    <a:pt x="3634929" y="41490"/>
                  </a:moveTo>
                  <a:lnTo>
                    <a:pt x="3685526" y="41490"/>
                  </a:lnTo>
                </a:path>
                <a:path w="4864734" h="1791334">
                  <a:moveTo>
                    <a:pt x="3727016" y="4047"/>
                  </a:moveTo>
                  <a:lnTo>
                    <a:pt x="3727016" y="0"/>
                  </a:lnTo>
                  <a:lnTo>
                    <a:pt x="3685526" y="0"/>
                  </a:lnTo>
                  <a:lnTo>
                    <a:pt x="3685526" y="4047"/>
                  </a:lnTo>
                  <a:lnTo>
                    <a:pt x="3727016" y="4047"/>
                  </a:lnTo>
                </a:path>
                <a:path w="4864734" h="1791334">
                  <a:moveTo>
                    <a:pt x="4264363" y="41490"/>
                  </a:moveTo>
                  <a:lnTo>
                    <a:pt x="4264363" y="0"/>
                  </a:lnTo>
                  <a:lnTo>
                    <a:pt x="4214777" y="0"/>
                  </a:lnTo>
                </a:path>
                <a:path w="4864734" h="1791334">
                  <a:moveTo>
                    <a:pt x="4180371" y="0"/>
                  </a:moveTo>
                  <a:lnTo>
                    <a:pt x="4146976" y="0"/>
                  </a:lnTo>
                </a:path>
                <a:path w="4864734" h="1791334">
                  <a:moveTo>
                    <a:pt x="4113582" y="0"/>
                  </a:moveTo>
                  <a:lnTo>
                    <a:pt x="4080187" y="0"/>
                  </a:lnTo>
                </a:path>
                <a:path w="4864734" h="1791334">
                  <a:moveTo>
                    <a:pt x="4045781" y="0"/>
                  </a:moveTo>
                  <a:lnTo>
                    <a:pt x="4012387" y="0"/>
                  </a:lnTo>
                </a:path>
                <a:path w="4864734" h="1791334">
                  <a:moveTo>
                    <a:pt x="3978992" y="0"/>
                  </a:moveTo>
                  <a:lnTo>
                    <a:pt x="3945598" y="0"/>
                  </a:lnTo>
                </a:path>
                <a:path w="4864734" h="1791334">
                  <a:moveTo>
                    <a:pt x="3911192" y="0"/>
                  </a:moveTo>
                  <a:lnTo>
                    <a:pt x="3877797" y="0"/>
                  </a:lnTo>
                </a:path>
                <a:path w="4864734" h="1791334">
                  <a:moveTo>
                    <a:pt x="3844403" y="0"/>
                  </a:moveTo>
                  <a:lnTo>
                    <a:pt x="3811008" y="0"/>
                  </a:lnTo>
                </a:path>
                <a:path w="4864734" h="1791334">
                  <a:moveTo>
                    <a:pt x="3776602" y="0"/>
                  </a:moveTo>
                  <a:lnTo>
                    <a:pt x="3727016" y="0"/>
                  </a:lnTo>
                  <a:lnTo>
                    <a:pt x="3727016" y="41490"/>
                  </a:lnTo>
                  <a:lnTo>
                    <a:pt x="3776602" y="41490"/>
                  </a:lnTo>
                </a:path>
                <a:path w="4864734" h="1791334">
                  <a:moveTo>
                    <a:pt x="3811008" y="41490"/>
                  </a:moveTo>
                  <a:lnTo>
                    <a:pt x="3844403" y="41490"/>
                  </a:lnTo>
                </a:path>
                <a:path w="4864734" h="1791334">
                  <a:moveTo>
                    <a:pt x="3877797" y="41490"/>
                  </a:moveTo>
                  <a:lnTo>
                    <a:pt x="3911192" y="41490"/>
                  </a:lnTo>
                </a:path>
                <a:path w="4864734" h="1791334">
                  <a:moveTo>
                    <a:pt x="3945598" y="41490"/>
                  </a:moveTo>
                  <a:lnTo>
                    <a:pt x="3978992" y="41490"/>
                  </a:lnTo>
                </a:path>
                <a:path w="4864734" h="1791334">
                  <a:moveTo>
                    <a:pt x="4012387" y="41490"/>
                  </a:moveTo>
                  <a:lnTo>
                    <a:pt x="4045781" y="41490"/>
                  </a:lnTo>
                </a:path>
                <a:path w="4864734" h="1791334">
                  <a:moveTo>
                    <a:pt x="4080187" y="41490"/>
                  </a:moveTo>
                  <a:lnTo>
                    <a:pt x="4113582" y="41490"/>
                  </a:lnTo>
                </a:path>
                <a:path w="4864734" h="1791334">
                  <a:moveTo>
                    <a:pt x="4146976" y="41490"/>
                  </a:moveTo>
                  <a:lnTo>
                    <a:pt x="4180371" y="41490"/>
                  </a:lnTo>
                </a:path>
                <a:path w="4864734" h="1791334">
                  <a:moveTo>
                    <a:pt x="4214777" y="41490"/>
                  </a:moveTo>
                  <a:lnTo>
                    <a:pt x="4264363" y="41490"/>
                  </a:lnTo>
                </a:path>
                <a:path w="4864734" h="1791334">
                  <a:moveTo>
                    <a:pt x="4305853" y="4047"/>
                  </a:moveTo>
                  <a:lnTo>
                    <a:pt x="4305853" y="0"/>
                  </a:lnTo>
                  <a:lnTo>
                    <a:pt x="4264363" y="0"/>
                  </a:lnTo>
                  <a:lnTo>
                    <a:pt x="4264363" y="4047"/>
                  </a:lnTo>
                  <a:lnTo>
                    <a:pt x="4305853" y="4047"/>
                  </a:lnTo>
                </a:path>
                <a:path w="4864734" h="1791334">
                  <a:moveTo>
                    <a:pt x="4864450" y="41490"/>
                  </a:moveTo>
                  <a:lnTo>
                    <a:pt x="4864450" y="0"/>
                  </a:lnTo>
                  <a:lnTo>
                    <a:pt x="4837127" y="0"/>
                  </a:lnTo>
                </a:path>
                <a:path w="4864734" h="1791334">
                  <a:moveTo>
                    <a:pt x="4803733" y="0"/>
                  </a:moveTo>
                  <a:lnTo>
                    <a:pt x="4770338" y="0"/>
                  </a:lnTo>
                </a:path>
                <a:path w="4864734" h="1791334">
                  <a:moveTo>
                    <a:pt x="4736944" y="0"/>
                  </a:moveTo>
                  <a:lnTo>
                    <a:pt x="4702538" y="0"/>
                  </a:lnTo>
                </a:path>
                <a:path w="4864734" h="1791334">
                  <a:moveTo>
                    <a:pt x="4669143" y="0"/>
                  </a:moveTo>
                  <a:lnTo>
                    <a:pt x="4635749" y="0"/>
                  </a:lnTo>
                </a:path>
                <a:path w="4864734" h="1791334">
                  <a:moveTo>
                    <a:pt x="4602354" y="0"/>
                  </a:moveTo>
                  <a:lnTo>
                    <a:pt x="4567948" y="0"/>
                  </a:lnTo>
                </a:path>
                <a:path w="4864734" h="1791334">
                  <a:moveTo>
                    <a:pt x="4534554" y="0"/>
                  </a:moveTo>
                  <a:lnTo>
                    <a:pt x="4501159" y="0"/>
                  </a:lnTo>
                </a:path>
                <a:path w="4864734" h="1791334">
                  <a:moveTo>
                    <a:pt x="4467765" y="0"/>
                  </a:moveTo>
                  <a:lnTo>
                    <a:pt x="4433358" y="0"/>
                  </a:lnTo>
                </a:path>
                <a:path w="4864734" h="1791334">
                  <a:moveTo>
                    <a:pt x="4399964" y="0"/>
                  </a:moveTo>
                  <a:lnTo>
                    <a:pt x="4366570" y="0"/>
                  </a:lnTo>
                </a:path>
                <a:path w="4864734" h="1791334">
                  <a:moveTo>
                    <a:pt x="4333175" y="0"/>
                  </a:moveTo>
                  <a:lnTo>
                    <a:pt x="4305853" y="0"/>
                  </a:lnTo>
                  <a:lnTo>
                    <a:pt x="4305853" y="41490"/>
                  </a:lnTo>
                  <a:lnTo>
                    <a:pt x="4333175" y="41490"/>
                  </a:lnTo>
                </a:path>
                <a:path w="4864734" h="1791334">
                  <a:moveTo>
                    <a:pt x="4366570" y="41490"/>
                  </a:moveTo>
                  <a:lnTo>
                    <a:pt x="4399964" y="41490"/>
                  </a:lnTo>
                </a:path>
                <a:path w="4864734" h="1791334">
                  <a:moveTo>
                    <a:pt x="4433358" y="41490"/>
                  </a:moveTo>
                  <a:lnTo>
                    <a:pt x="4467765" y="41490"/>
                  </a:lnTo>
                </a:path>
                <a:path w="4864734" h="1791334">
                  <a:moveTo>
                    <a:pt x="4501159" y="41490"/>
                  </a:moveTo>
                  <a:lnTo>
                    <a:pt x="4534554" y="41490"/>
                  </a:lnTo>
                </a:path>
                <a:path w="4864734" h="1791334">
                  <a:moveTo>
                    <a:pt x="4567948" y="41490"/>
                  </a:moveTo>
                  <a:lnTo>
                    <a:pt x="4602354" y="41490"/>
                  </a:lnTo>
                </a:path>
                <a:path w="4864734" h="1791334">
                  <a:moveTo>
                    <a:pt x="4635749" y="41490"/>
                  </a:moveTo>
                  <a:lnTo>
                    <a:pt x="4669143" y="41490"/>
                  </a:lnTo>
                </a:path>
                <a:path w="4864734" h="1791334">
                  <a:moveTo>
                    <a:pt x="4702538" y="41490"/>
                  </a:moveTo>
                  <a:lnTo>
                    <a:pt x="4736944" y="41490"/>
                  </a:lnTo>
                </a:path>
                <a:path w="4864734" h="1791334">
                  <a:moveTo>
                    <a:pt x="4770338" y="41490"/>
                  </a:moveTo>
                  <a:lnTo>
                    <a:pt x="4803733" y="41490"/>
                  </a:lnTo>
                </a:path>
                <a:path w="4864734" h="1791334">
                  <a:moveTo>
                    <a:pt x="4837127" y="41490"/>
                  </a:moveTo>
                  <a:lnTo>
                    <a:pt x="4864450" y="41490"/>
                  </a:lnTo>
                </a:path>
                <a:path w="4864734" h="1791334">
                  <a:moveTo>
                    <a:pt x="3420395" y="1526022"/>
                  </a:moveTo>
                  <a:lnTo>
                    <a:pt x="3420395" y="1567512"/>
                  </a:lnTo>
                  <a:lnTo>
                    <a:pt x="3373845" y="156751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6" name="object 3986"/>
            <p:cNvSpPr/>
            <p:nvPr/>
          </p:nvSpPr>
          <p:spPr>
            <a:xfrm>
              <a:off x="9829758" y="8622500"/>
              <a:ext cx="1311910" cy="0"/>
            </a:xfrm>
            <a:custGeom>
              <a:avLst/>
              <a:gdLst/>
              <a:ahLst/>
              <a:cxnLst/>
              <a:rect l="l" t="t" r="r" b="b"/>
              <a:pathLst>
                <a:path w="1311909" h="0">
                  <a:moveTo>
                    <a:pt x="0" y="0"/>
                  </a:moveTo>
                  <a:lnTo>
                    <a:pt x="1311488" y="0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7" name="object 3987"/>
            <p:cNvSpPr/>
            <p:nvPr/>
          </p:nvSpPr>
          <p:spPr>
            <a:xfrm>
              <a:off x="9748802" y="8581009"/>
              <a:ext cx="46990" cy="41910"/>
            </a:xfrm>
            <a:custGeom>
              <a:avLst/>
              <a:gdLst/>
              <a:ahLst/>
              <a:cxnLst/>
              <a:rect l="l" t="t" r="r" b="b"/>
              <a:pathLst>
                <a:path w="46990" h="41909">
                  <a:moveTo>
                    <a:pt x="46549" y="41490"/>
                  </a:moveTo>
                  <a:lnTo>
                    <a:pt x="0" y="41490"/>
                  </a:lnTo>
                  <a:lnTo>
                    <a:pt x="0" y="0"/>
                  </a:ln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8" name="object 3988"/>
            <p:cNvSpPr/>
            <p:nvPr/>
          </p:nvSpPr>
          <p:spPr>
            <a:xfrm>
              <a:off x="9829758" y="8581009"/>
              <a:ext cx="1391920" cy="0"/>
            </a:xfrm>
            <a:custGeom>
              <a:avLst/>
              <a:gdLst/>
              <a:ahLst/>
              <a:cxnLst/>
              <a:rect l="l" t="t" r="r" b="b"/>
              <a:pathLst>
                <a:path w="1391920" h="0">
                  <a:moveTo>
                    <a:pt x="0" y="0"/>
                  </a:moveTo>
                  <a:lnTo>
                    <a:pt x="1391433" y="0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9" name="object 3989"/>
            <p:cNvSpPr/>
            <p:nvPr/>
          </p:nvSpPr>
          <p:spPr>
            <a:xfrm>
              <a:off x="11174641" y="9880355"/>
              <a:ext cx="46990" cy="41910"/>
            </a:xfrm>
            <a:custGeom>
              <a:avLst/>
              <a:gdLst/>
              <a:ahLst/>
              <a:cxnLst/>
              <a:rect l="l" t="t" r="r" b="b"/>
              <a:pathLst>
                <a:path w="46990" h="41909">
                  <a:moveTo>
                    <a:pt x="46549" y="41490"/>
                  </a:moveTo>
                  <a:lnTo>
                    <a:pt x="4654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0" name="object 3990"/>
            <p:cNvSpPr/>
            <p:nvPr/>
          </p:nvSpPr>
          <p:spPr>
            <a:xfrm>
              <a:off x="9829758" y="9880355"/>
              <a:ext cx="1311910" cy="0"/>
            </a:xfrm>
            <a:custGeom>
              <a:avLst/>
              <a:gdLst/>
              <a:ahLst/>
              <a:cxnLst/>
              <a:rect l="l" t="t" r="r" b="b"/>
              <a:pathLst>
                <a:path w="1311909" h="0">
                  <a:moveTo>
                    <a:pt x="0" y="0"/>
                  </a:moveTo>
                  <a:lnTo>
                    <a:pt x="1311488" y="0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1" name="object 3991"/>
            <p:cNvSpPr/>
            <p:nvPr/>
          </p:nvSpPr>
          <p:spPr>
            <a:xfrm>
              <a:off x="9748802" y="9880355"/>
              <a:ext cx="46990" cy="41910"/>
            </a:xfrm>
            <a:custGeom>
              <a:avLst/>
              <a:gdLst/>
              <a:ahLst/>
              <a:cxnLst/>
              <a:rect l="l" t="t" r="r" b="b"/>
              <a:pathLst>
                <a:path w="46990" h="41909">
                  <a:moveTo>
                    <a:pt x="46549" y="0"/>
                  </a:moveTo>
                  <a:lnTo>
                    <a:pt x="0" y="0"/>
                  </a:lnTo>
                  <a:lnTo>
                    <a:pt x="0" y="41490"/>
                  </a:lnTo>
                  <a:lnTo>
                    <a:pt x="46549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2" name="object 3992"/>
            <p:cNvSpPr/>
            <p:nvPr/>
          </p:nvSpPr>
          <p:spPr>
            <a:xfrm>
              <a:off x="9829758" y="9921845"/>
              <a:ext cx="1391920" cy="0"/>
            </a:xfrm>
            <a:custGeom>
              <a:avLst/>
              <a:gdLst/>
              <a:ahLst/>
              <a:cxnLst/>
              <a:rect l="l" t="t" r="r" b="b"/>
              <a:pathLst>
                <a:path w="1391920" h="0">
                  <a:moveTo>
                    <a:pt x="0" y="0"/>
                  </a:moveTo>
                  <a:lnTo>
                    <a:pt x="1391433" y="0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3" name="object 3993"/>
            <p:cNvSpPr/>
            <p:nvPr/>
          </p:nvSpPr>
          <p:spPr>
            <a:xfrm>
              <a:off x="9790292" y="8622500"/>
              <a:ext cx="0" cy="1184275"/>
            </a:xfrm>
            <a:custGeom>
              <a:avLst/>
              <a:gdLst/>
              <a:ahLst/>
              <a:cxnLst/>
              <a:rect l="l" t="t" r="r" b="b"/>
              <a:pathLst>
                <a:path w="0" h="1184275">
                  <a:moveTo>
                    <a:pt x="0" y="0"/>
                  </a:moveTo>
                  <a:lnTo>
                    <a:pt x="0" y="1183983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4" name="object 3994"/>
            <p:cNvSpPr/>
            <p:nvPr/>
          </p:nvSpPr>
          <p:spPr>
            <a:xfrm>
              <a:off x="9748802" y="8622500"/>
              <a:ext cx="41910" cy="1257935"/>
            </a:xfrm>
            <a:custGeom>
              <a:avLst/>
              <a:gdLst/>
              <a:ahLst/>
              <a:cxnLst/>
              <a:rect l="l" t="t" r="r" b="b"/>
              <a:pathLst>
                <a:path w="41909" h="1257934">
                  <a:moveTo>
                    <a:pt x="41490" y="1217377"/>
                  </a:moveTo>
                  <a:lnTo>
                    <a:pt x="41490" y="1257855"/>
                  </a:lnTo>
                  <a:lnTo>
                    <a:pt x="0" y="1257855"/>
                  </a:lnTo>
                  <a:lnTo>
                    <a:pt x="0" y="1217377"/>
                  </a:lnTo>
                </a:path>
                <a:path w="41909" h="1257934">
                  <a:moveTo>
                    <a:pt x="0" y="40478"/>
                  </a:moveTo>
                  <a:lnTo>
                    <a:pt x="0" y="0"/>
                  </a:ln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5" name="object 3995"/>
            <p:cNvSpPr/>
            <p:nvPr/>
          </p:nvSpPr>
          <p:spPr>
            <a:xfrm>
              <a:off x="10269957" y="8622500"/>
              <a:ext cx="0" cy="1184275"/>
            </a:xfrm>
            <a:custGeom>
              <a:avLst/>
              <a:gdLst/>
              <a:ahLst/>
              <a:cxnLst/>
              <a:rect l="l" t="t" r="r" b="b"/>
              <a:pathLst>
                <a:path w="0" h="1184275">
                  <a:moveTo>
                    <a:pt x="0" y="0"/>
                  </a:moveTo>
                  <a:lnTo>
                    <a:pt x="0" y="1183983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6" name="object 3996"/>
            <p:cNvSpPr/>
            <p:nvPr/>
          </p:nvSpPr>
          <p:spPr>
            <a:xfrm>
              <a:off x="10228467" y="8622500"/>
              <a:ext cx="41910" cy="1257935"/>
            </a:xfrm>
            <a:custGeom>
              <a:avLst/>
              <a:gdLst/>
              <a:ahLst/>
              <a:cxnLst/>
              <a:rect l="l" t="t" r="r" b="b"/>
              <a:pathLst>
                <a:path w="41909" h="1257934">
                  <a:moveTo>
                    <a:pt x="41490" y="1217377"/>
                  </a:moveTo>
                  <a:lnTo>
                    <a:pt x="41490" y="1257855"/>
                  </a:lnTo>
                  <a:lnTo>
                    <a:pt x="0" y="1257855"/>
                  </a:lnTo>
                  <a:lnTo>
                    <a:pt x="0" y="1217377"/>
                  </a:lnTo>
                </a:path>
                <a:path w="41909" h="1257934">
                  <a:moveTo>
                    <a:pt x="0" y="40478"/>
                  </a:moveTo>
                  <a:lnTo>
                    <a:pt x="0" y="0"/>
                  </a:ln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7" name="object 3997"/>
            <p:cNvSpPr/>
            <p:nvPr/>
          </p:nvSpPr>
          <p:spPr>
            <a:xfrm>
              <a:off x="10741526" y="8622500"/>
              <a:ext cx="0" cy="1184275"/>
            </a:xfrm>
            <a:custGeom>
              <a:avLst/>
              <a:gdLst/>
              <a:ahLst/>
              <a:cxnLst/>
              <a:rect l="l" t="t" r="r" b="b"/>
              <a:pathLst>
                <a:path w="0" h="1184275">
                  <a:moveTo>
                    <a:pt x="0" y="0"/>
                  </a:moveTo>
                  <a:lnTo>
                    <a:pt x="0" y="1183983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8" name="object 3998"/>
            <p:cNvSpPr/>
            <p:nvPr/>
          </p:nvSpPr>
          <p:spPr>
            <a:xfrm>
              <a:off x="10700036" y="8622500"/>
              <a:ext cx="41910" cy="1257935"/>
            </a:xfrm>
            <a:custGeom>
              <a:avLst/>
              <a:gdLst/>
              <a:ahLst/>
              <a:cxnLst/>
              <a:rect l="l" t="t" r="r" b="b"/>
              <a:pathLst>
                <a:path w="41909" h="1257934">
                  <a:moveTo>
                    <a:pt x="41490" y="1217377"/>
                  </a:moveTo>
                  <a:lnTo>
                    <a:pt x="41490" y="1257855"/>
                  </a:lnTo>
                  <a:lnTo>
                    <a:pt x="0" y="1257855"/>
                  </a:lnTo>
                  <a:lnTo>
                    <a:pt x="0" y="1217377"/>
                  </a:lnTo>
                </a:path>
                <a:path w="41909" h="1257934">
                  <a:moveTo>
                    <a:pt x="0" y="40478"/>
                  </a:moveTo>
                  <a:lnTo>
                    <a:pt x="0" y="0"/>
                  </a:ln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9" name="object 3999"/>
            <p:cNvSpPr/>
            <p:nvPr/>
          </p:nvSpPr>
          <p:spPr>
            <a:xfrm>
              <a:off x="11180713" y="8696372"/>
              <a:ext cx="0" cy="1184275"/>
            </a:xfrm>
            <a:custGeom>
              <a:avLst/>
              <a:gdLst/>
              <a:ahLst/>
              <a:cxnLst/>
              <a:rect l="l" t="t" r="r" b="b"/>
              <a:pathLst>
                <a:path w="0" h="1184275">
                  <a:moveTo>
                    <a:pt x="0" y="0"/>
                  </a:moveTo>
                  <a:lnTo>
                    <a:pt x="0" y="1183983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0" name="object 4000"/>
            <p:cNvSpPr/>
            <p:nvPr/>
          </p:nvSpPr>
          <p:spPr>
            <a:xfrm>
              <a:off x="11180713" y="8622500"/>
              <a:ext cx="40640" cy="1257935"/>
            </a:xfrm>
            <a:custGeom>
              <a:avLst/>
              <a:gdLst/>
              <a:ahLst/>
              <a:cxnLst/>
              <a:rect l="l" t="t" r="r" b="b"/>
              <a:pathLst>
                <a:path w="40640" h="1257934">
                  <a:moveTo>
                    <a:pt x="0" y="40478"/>
                  </a:moveTo>
                  <a:lnTo>
                    <a:pt x="0" y="0"/>
                  </a:lnTo>
                  <a:lnTo>
                    <a:pt x="40478" y="0"/>
                  </a:lnTo>
                  <a:lnTo>
                    <a:pt x="40478" y="40478"/>
                  </a:lnTo>
                </a:path>
                <a:path w="40640" h="1257934">
                  <a:moveTo>
                    <a:pt x="40478" y="1217377"/>
                  </a:moveTo>
                  <a:lnTo>
                    <a:pt x="40478" y="1257855"/>
                  </a:lnTo>
                  <a:lnTo>
                    <a:pt x="0" y="12578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1" name="object 4001"/>
            <p:cNvSpPr/>
            <p:nvPr/>
          </p:nvSpPr>
          <p:spPr>
            <a:xfrm>
              <a:off x="7706684" y="6865752"/>
              <a:ext cx="5284470" cy="4771390"/>
            </a:xfrm>
            <a:custGeom>
              <a:avLst/>
              <a:gdLst/>
              <a:ahLst/>
              <a:cxnLst/>
              <a:rect l="l" t="t" r="r" b="b"/>
              <a:pathLst>
                <a:path w="5284470" h="4771390">
                  <a:moveTo>
                    <a:pt x="3355630" y="3014603"/>
                  </a:moveTo>
                  <a:lnTo>
                    <a:pt x="3355630" y="3056093"/>
                  </a:lnTo>
                </a:path>
                <a:path w="5284470" h="4771390">
                  <a:moveTo>
                    <a:pt x="3157288" y="3056093"/>
                  </a:moveTo>
                  <a:lnTo>
                    <a:pt x="3157288" y="3014603"/>
                  </a:lnTo>
                </a:path>
                <a:path w="5284470" h="4771390">
                  <a:moveTo>
                    <a:pt x="2677623" y="3056093"/>
                  </a:moveTo>
                  <a:lnTo>
                    <a:pt x="2677623" y="3014603"/>
                  </a:lnTo>
                </a:path>
                <a:path w="5284470" h="4771390">
                  <a:moveTo>
                    <a:pt x="2875965" y="3056093"/>
                  </a:moveTo>
                  <a:lnTo>
                    <a:pt x="2875965" y="3014603"/>
                  </a:lnTo>
                </a:path>
                <a:path w="5284470" h="4771390">
                  <a:moveTo>
                    <a:pt x="2677623" y="1756747"/>
                  </a:moveTo>
                  <a:lnTo>
                    <a:pt x="2677623" y="1715257"/>
                  </a:lnTo>
                </a:path>
                <a:path w="5284470" h="4771390">
                  <a:moveTo>
                    <a:pt x="2875965" y="1756747"/>
                  </a:moveTo>
                  <a:lnTo>
                    <a:pt x="2875965" y="1715257"/>
                  </a:lnTo>
                </a:path>
                <a:path w="5284470" h="4771390">
                  <a:moveTo>
                    <a:pt x="2677623" y="1736508"/>
                  </a:moveTo>
                  <a:lnTo>
                    <a:pt x="2875965" y="1736508"/>
                  </a:lnTo>
                </a:path>
                <a:path w="5284470" h="4771390">
                  <a:moveTo>
                    <a:pt x="2677623" y="3034842"/>
                  </a:moveTo>
                  <a:lnTo>
                    <a:pt x="2875965" y="3034842"/>
                  </a:lnTo>
                </a:path>
                <a:path w="5284470" h="4771390">
                  <a:moveTo>
                    <a:pt x="3157288" y="3034842"/>
                  </a:moveTo>
                  <a:lnTo>
                    <a:pt x="3355630" y="3034842"/>
                  </a:lnTo>
                </a:path>
                <a:path w="5284470" h="4771390">
                  <a:moveTo>
                    <a:pt x="115362" y="1388397"/>
                  </a:moveTo>
                  <a:lnTo>
                    <a:pt x="115362" y="1980388"/>
                  </a:lnTo>
                </a:path>
                <a:path w="5284470" h="4771390">
                  <a:moveTo>
                    <a:pt x="4379725" y="1184995"/>
                  </a:moveTo>
                  <a:lnTo>
                    <a:pt x="4379725" y="1302381"/>
                  </a:lnTo>
                </a:path>
                <a:path w="5284470" h="4771390">
                  <a:moveTo>
                    <a:pt x="151792" y="2021878"/>
                  </a:moveTo>
                  <a:lnTo>
                    <a:pt x="151792" y="2220221"/>
                  </a:lnTo>
                </a:path>
                <a:path w="5284470" h="4771390">
                  <a:moveTo>
                    <a:pt x="1045345" y="2038070"/>
                  </a:moveTo>
                  <a:lnTo>
                    <a:pt x="1045345" y="2236412"/>
                  </a:lnTo>
                </a:path>
                <a:path w="5284470" h="4771390">
                  <a:moveTo>
                    <a:pt x="904684" y="3468969"/>
                  </a:moveTo>
                  <a:lnTo>
                    <a:pt x="904684" y="3586355"/>
                  </a:lnTo>
                </a:path>
                <a:path w="5284470" h="4771390">
                  <a:moveTo>
                    <a:pt x="4379725" y="3586355"/>
                  </a:moveTo>
                  <a:lnTo>
                    <a:pt x="4379725" y="3468969"/>
                  </a:lnTo>
                </a:path>
                <a:path w="5284470" h="4771390">
                  <a:moveTo>
                    <a:pt x="1045345" y="2749471"/>
                  </a:moveTo>
                  <a:lnTo>
                    <a:pt x="1045345" y="2551129"/>
                  </a:lnTo>
                </a:path>
                <a:path w="5284470" h="4771390">
                  <a:moveTo>
                    <a:pt x="0" y="0"/>
                  </a:moveTo>
                  <a:lnTo>
                    <a:pt x="5284410" y="0"/>
                  </a:lnTo>
                  <a:lnTo>
                    <a:pt x="5284410" y="4771350"/>
                  </a:lnTo>
                  <a:lnTo>
                    <a:pt x="0" y="477135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002" name="object 400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731477" y="7157700"/>
              <a:ext cx="103219" cy="103219"/>
            </a:xfrm>
            <a:prstGeom prst="rect">
              <a:avLst/>
            </a:prstGeom>
          </p:spPr>
        </p:pic>
        <p:pic>
          <p:nvPicPr>
            <p:cNvPr id="4003" name="object 4003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7731477" y="6889533"/>
              <a:ext cx="103219" cy="103219"/>
            </a:xfrm>
            <a:prstGeom prst="rect">
              <a:avLst/>
            </a:prstGeom>
          </p:spPr>
        </p:pic>
        <p:pic>
          <p:nvPicPr>
            <p:cNvPr id="4004" name="object 4004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7999644" y="7157700"/>
              <a:ext cx="103219" cy="103219"/>
            </a:xfrm>
            <a:prstGeom prst="rect">
              <a:avLst/>
            </a:prstGeom>
          </p:spPr>
        </p:pic>
        <p:pic>
          <p:nvPicPr>
            <p:cNvPr id="4005" name="object 4005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999644" y="6889533"/>
              <a:ext cx="103219" cy="103219"/>
            </a:xfrm>
            <a:prstGeom prst="rect">
              <a:avLst/>
            </a:prstGeom>
          </p:spPr>
        </p:pic>
        <p:sp>
          <p:nvSpPr>
            <p:cNvPr id="4006" name="object 4006"/>
            <p:cNvSpPr/>
            <p:nvPr/>
          </p:nvSpPr>
          <p:spPr>
            <a:xfrm>
              <a:off x="7706684" y="6865752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70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007" name="object 4007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7731477" y="11509091"/>
              <a:ext cx="103219" cy="103219"/>
            </a:xfrm>
            <a:prstGeom prst="rect">
              <a:avLst/>
            </a:prstGeom>
          </p:spPr>
        </p:pic>
        <p:pic>
          <p:nvPicPr>
            <p:cNvPr id="4008" name="object 400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731477" y="11240924"/>
              <a:ext cx="103219" cy="103219"/>
            </a:xfrm>
            <a:prstGeom prst="rect">
              <a:avLst/>
            </a:prstGeom>
          </p:spPr>
        </p:pic>
        <p:pic>
          <p:nvPicPr>
            <p:cNvPr id="4009" name="object 4009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999644" y="11509091"/>
              <a:ext cx="103219" cy="103219"/>
            </a:xfrm>
            <a:prstGeom prst="rect">
              <a:avLst/>
            </a:prstGeom>
          </p:spPr>
        </p:pic>
        <p:pic>
          <p:nvPicPr>
            <p:cNvPr id="4010" name="object 4010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7999644" y="11240924"/>
              <a:ext cx="103219" cy="103219"/>
            </a:xfrm>
            <a:prstGeom prst="rect">
              <a:avLst/>
            </a:prstGeom>
          </p:spPr>
        </p:pic>
        <p:sp>
          <p:nvSpPr>
            <p:cNvPr id="4011" name="object 4011"/>
            <p:cNvSpPr/>
            <p:nvPr/>
          </p:nvSpPr>
          <p:spPr>
            <a:xfrm>
              <a:off x="7706684" y="11217143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70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012" name="object 4012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2595927" y="11509091"/>
              <a:ext cx="103219" cy="103219"/>
            </a:xfrm>
            <a:prstGeom prst="rect">
              <a:avLst/>
            </a:prstGeom>
          </p:spPr>
        </p:pic>
        <p:pic>
          <p:nvPicPr>
            <p:cNvPr id="4013" name="object 401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2595927" y="11240924"/>
              <a:ext cx="103219" cy="103219"/>
            </a:xfrm>
            <a:prstGeom prst="rect">
              <a:avLst/>
            </a:prstGeom>
          </p:spPr>
        </p:pic>
        <p:pic>
          <p:nvPicPr>
            <p:cNvPr id="4014" name="object 4014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2864095" y="11509091"/>
              <a:ext cx="103219" cy="103219"/>
            </a:xfrm>
            <a:prstGeom prst="rect">
              <a:avLst/>
            </a:prstGeom>
          </p:spPr>
        </p:pic>
        <p:pic>
          <p:nvPicPr>
            <p:cNvPr id="4015" name="object 401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2864095" y="11240924"/>
              <a:ext cx="103219" cy="103219"/>
            </a:xfrm>
            <a:prstGeom prst="rect">
              <a:avLst/>
            </a:prstGeom>
          </p:spPr>
        </p:pic>
        <p:sp>
          <p:nvSpPr>
            <p:cNvPr id="4016" name="object 4016"/>
            <p:cNvSpPr/>
            <p:nvPr/>
          </p:nvSpPr>
          <p:spPr>
            <a:xfrm>
              <a:off x="12571134" y="11217143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70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017" name="object 4017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7703142" y="6862210"/>
              <a:ext cx="5641122" cy="4769832"/>
            </a:xfrm>
            <a:prstGeom prst="rect">
              <a:avLst/>
            </a:prstGeom>
          </p:spPr>
        </p:pic>
        <p:pic>
          <p:nvPicPr>
            <p:cNvPr id="4018" name="object 401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9005524" y="7918687"/>
              <a:ext cx="103219" cy="103219"/>
            </a:xfrm>
            <a:prstGeom prst="rect">
              <a:avLst/>
            </a:prstGeom>
          </p:spPr>
        </p:pic>
        <p:pic>
          <p:nvPicPr>
            <p:cNvPr id="4019" name="object 4019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9005524" y="7650520"/>
              <a:ext cx="103219" cy="103219"/>
            </a:xfrm>
            <a:prstGeom prst="rect">
              <a:avLst/>
            </a:prstGeom>
          </p:spPr>
        </p:pic>
        <p:pic>
          <p:nvPicPr>
            <p:cNvPr id="4020" name="object 402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9273691" y="7918687"/>
              <a:ext cx="103219" cy="103219"/>
            </a:xfrm>
            <a:prstGeom prst="rect">
              <a:avLst/>
            </a:prstGeom>
          </p:spPr>
        </p:pic>
        <p:pic>
          <p:nvPicPr>
            <p:cNvPr id="4021" name="object 402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9273691" y="7650520"/>
              <a:ext cx="103219" cy="103219"/>
            </a:xfrm>
            <a:prstGeom prst="rect">
              <a:avLst/>
            </a:prstGeom>
          </p:spPr>
        </p:pic>
        <p:sp>
          <p:nvSpPr>
            <p:cNvPr id="4022" name="object 4022"/>
            <p:cNvSpPr/>
            <p:nvPr/>
          </p:nvSpPr>
          <p:spPr>
            <a:xfrm>
              <a:off x="8980731" y="7626739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70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23" name="object 4023"/>
            <p:cNvSpPr/>
            <p:nvPr/>
          </p:nvSpPr>
          <p:spPr>
            <a:xfrm>
              <a:off x="13251166" y="8846141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 h="0">
                  <a:moveTo>
                    <a:pt x="9309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24" name="object 4024"/>
            <p:cNvSpPr/>
            <p:nvPr/>
          </p:nvSpPr>
          <p:spPr>
            <a:xfrm>
              <a:off x="13209170" y="884563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25" name="object 4025"/>
            <p:cNvSpPr/>
            <p:nvPr/>
          </p:nvSpPr>
          <p:spPr>
            <a:xfrm>
              <a:off x="11813183" y="884614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26" name="object 4026"/>
            <p:cNvSpPr/>
            <p:nvPr/>
          </p:nvSpPr>
          <p:spPr>
            <a:xfrm>
              <a:off x="11770174" y="884563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27" name="object 4027"/>
            <p:cNvSpPr/>
            <p:nvPr/>
          </p:nvSpPr>
          <p:spPr>
            <a:xfrm>
              <a:off x="11653294" y="884614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28" name="object 4028"/>
            <p:cNvSpPr/>
            <p:nvPr/>
          </p:nvSpPr>
          <p:spPr>
            <a:xfrm>
              <a:off x="11610286" y="884563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29" name="object 4029"/>
            <p:cNvSpPr/>
            <p:nvPr/>
          </p:nvSpPr>
          <p:spPr>
            <a:xfrm>
              <a:off x="11493406" y="884614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0" name="object 4030"/>
            <p:cNvSpPr/>
            <p:nvPr/>
          </p:nvSpPr>
          <p:spPr>
            <a:xfrm>
              <a:off x="11450398" y="884563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31" name="object 4031"/>
            <p:cNvSpPr/>
            <p:nvPr/>
          </p:nvSpPr>
          <p:spPr>
            <a:xfrm>
              <a:off x="9575758" y="884614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2" name="object 4032"/>
            <p:cNvSpPr/>
            <p:nvPr/>
          </p:nvSpPr>
          <p:spPr>
            <a:xfrm>
              <a:off x="9532750" y="884563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33" name="object 4033"/>
            <p:cNvSpPr/>
            <p:nvPr/>
          </p:nvSpPr>
          <p:spPr>
            <a:xfrm>
              <a:off x="9415870" y="884614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4" name="object 4034"/>
            <p:cNvSpPr/>
            <p:nvPr/>
          </p:nvSpPr>
          <p:spPr>
            <a:xfrm>
              <a:off x="9372862" y="884563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35" name="object 4035"/>
            <p:cNvSpPr/>
            <p:nvPr/>
          </p:nvSpPr>
          <p:spPr>
            <a:xfrm>
              <a:off x="9255982" y="884614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6" name="object 4036"/>
            <p:cNvSpPr/>
            <p:nvPr/>
          </p:nvSpPr>
          <p:spPr>
            <a:xfrm>
              <a:off x="9212974" y="884563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37" name="object 4037"/>
            <p:cNvSpPr/>
            <p:nvPr/>
          </p:nvSpPr>
          <p:spPr>
            <a:xfrm>
              <a:off x="9096093" y="884614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8" name="object 4038"/>
            <p:cNvSpPr/>
            <p:nvPr/>
          </p:nvSpPr>
          <p:spPr>
            <a:xfrm>
              <a:off x="9053085" y="884563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39" name="object 4039"/>
            <p:cNvSpPr/>
            <p:nvPr/>
          </p:nvSpPr>
          <p:spPr>
            <a:xfrm>
              <a:off x="7657099" y="884614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0" name="object 4040"/>
            <p:cNvSpPr/>
            <p:nvPr/>
          </p:nvSpPr>
          <p:spPr>
            <a:xfrm>
              <a:off x="7615102" y="884563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41" name="object 4041"/>
            <p:cNvSpPr/>
            <p:nvPr/>
          </p:nvSpPr>
          <p:spPr>
            <a:xfrm>
              <a:off x="7497210" y="884614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2" name="object 4042"/>
            <p:cNvSpPr/>
            <p:nvPr/>
          </p:nvSpPr>
          <p:spPr>
            <a:xfrm>
              <a:off x="7455214" y="884563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43" name="object 4043"/>
            <p:cNvSpPr/>
            <p:nvPr/>
          </p:nvSpPr>
          <p:spPr>
            <a:xfrm>
              <a:off x="7328214" y="8846141"/>
              <a:ext cx="6016625" cy="810895"/>
            </a:xfrm>
            <a:custGeom>
              <a:avLst/>
              <a:gdLst/>
              <a:ahLst/>
              <a:cxnLst/>
              <a:rect l="l" t="t" r="r" b="b"/>
              <a:pathLst>
                <a:path w="6016625" h="810895">
                  <a:moveTo>
                    <a:pt x="94111" y="0"/>
                  </a:moveTo>
                  <a:lnTo>
                    <a:pt x="0" y="0"/>
                  </a:lnTo>
                </a:path>
                <a:path w="6016625" h="810895">
                  <a:moveTo>
                    <a:pt x="6016050" y="810573"/>
                  </a:moveTo>
                  <a:lnTo>
                    <a:pt x="5922951" y="81057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4" name="object 4044"/>
            <p:cNvSpPr/>
            <p:nvPr/>
          </p:nvSpPr>
          <p:spPr>
            <a:xfrm>
              <a:off x="13209170" y="96562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45" name="object 4045"/>
            <p:cNvSpPr/>
            <p:nvPr/>
          </p:nvSpPr>
          <p:spPr>
            <a:xfrm>
              <a:off x="11653294" y="965671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6" name="object 4046"/>
            <p:cNvSpPr/>
            <p:nvPr/>
          </p:nvSpPr>
          <p:spPr>
            <a:xfrm>
              <a:off x="11610286" y="96562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47" name="object 4047"/>
            <p:cNvSpPr/>
            <p:nvPr/>
          </p:nvSpPr>
          <p:spPr>
            <a:xfrm>
              <a:off x="9575758" y="965671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8" name="object 4048"/>
            <p:cNvSpPr/>
            <p:nvPr/>
          </p:nvSpPr>
          <p:spPr>
            <a:xfrm>
              <a:off x="9532750" y="96562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49" name="object 4049"/>
            <p:cNvSpPr/>
            <p:nvPr/>
          </p:nvSpPr>
          <p:spPr>
            <a:xfrm>
              <a:off x="9415870" y="965671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50" name="object 4050"/>
            <p:cNvSpPr/>
            <p:nvPr/>
          </p:nvSpPr>
          <p:spPr>
            <a:xfrm>
              <a:off x="9372862" y="96562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51" name="object 4051"/>
            <p:cNvSpPr/>
            <p:nvPr/>
          </p:nvSpPr>
          <p:spPr>
            <a:xfrm>
              <a:off x="9255982" y="965671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52" name="object 4052"/>
            <p:cNvSpPr/>
            <p:nvPr/>
          </p:nvSpPr>
          <p:spPr>
            <a:xfrm>
              <a:off x="9212974" y="96562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53" name="object 4053"/>
            <p:cNvSpPr/>
            <p:nvPr/>
          </p:nvSpPr>
          <p:spPr>
            <a:xfrm>
              <a:off x="7657099" y="9656714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54" name="object 4054"/>
            <p:cNvSpPr/>
            <p:nvPr/>
          </p:nvSpPr>
          <p:spPr>
            <a:xfrm>
              <a:off x="7615102" y="96562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55" name="object 4055"/>
            <p:cNvSpPr/>
            <p:nvPr/>
          </p:nvSpPr>
          <p:spPr>
            <a:xfrm>
              <a:off x="7497210" y="9656714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56" name="object 4056"/>
            <p:cNvSpPr/>
            <p:nvPr/>
          </p:nvSpPr>
          <p:spPr>
            <a:xfrm>
              <a:off x="7455214" y="96562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57" name="object 4057"/>
            <p:cNvSpPr/>
            <p:nvPr/>
          </p:nvSpPr>
          <p:spPr>
            <a:xfrm>
              <a:off x="7328214" y="8755065"/>
              <a:ext cx="2331720" cy="901700"/>
            </a:xfrm>
            <a:custGeom>
              <a:avLst/>
              <a:gdLst/>
              <a:ahLst/>
              <a:cxnLst/>
              <a:rect l="l" t="t" r="r" b="b"/>
              <a:pathLst>
                <a:path w="2331720" h="901700">
                  <a:moveTo>
                    <a:pt x="94111" y="901648"/>
                  </a:moveTo>
                  <a:lnTo>
                    <a:pt x="0" y="901648"/>
                  </a:lnTo>
                </a:path>
                <a:path w="2331720" h="901700">
                  <a:moveTo>
                    <a:pt x="2331535" y="0"/>
                  </a:moveTo>
                  <a:lnTo>
                    <a:pt x="224754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58" name="object 4058"/>
            <p:cNvSpPr/>
            <p:nvPr/>
          </p:nvSpPr>
          <p:spPr>
            <a:xfrm>
              <a:off x="9532750" y="87545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59" name="object 4059"/>
            <p:cNvSpPr/>
            <p:nvPr/>
          </p:nvSpPr>
          <p:spPr>
            <a:xfrm>
              <a:off x="9415870" y="87550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60" name="object 4060"/>
            <p:cNvSpPr/>
            <p:nvPr/>
          </p:nvSpPr>
          <p:spPr>
            <a:xfrm>
              <a:off x="9372862" y="87545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61" name="object 4061"/>
            <p:cNvSpPr/>
            <p:nvPr/>
          </p:nvSpPr>
          <p:spPr>
            <a:xfrm>
              <a:off x="7657099" y="8755065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62" name="object 4062"/>
            <p:cNvSpPr/>
            <p:nvPr/>
          </p:nvSpPr>
          <p:spPr>
            <a:xfrm>
              <a:off x="7615102" y="87545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63" name="object 4063"/>
            <p:cNvSpPr/>
            <p:nvPr/>
          </p:nvSpPr>
          <p:spPr>
            <a:xfrm>
              <a:off x="7497210" y="8755065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64" name="object 4064"/>
            <p:cNvSpPr/>
            <p:nvPr/>
          </p:nvSpPr>
          <p:spPr>
            <a:xfrm>
              <a:off x="7455214" y="87545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65" name="object 4065"/>
            <p:cNvSpPr/>
            <p:nvPr/>
          </p:nvSpPr>
          <p:spPr>
            <a:xfrm>
              <a:off x="7328214" y="8755065"/>
              <a:ext cx="6016625" cy="497205"/>
            </a:xfrm>
            <a:custGeom>
              <a:avLst/>
              <a:gdLst/>
              <a:ahLst/>
              <a:cxnLst/>
              <a:rect l="l" t="t" r="r" b="b"/>
              <a:pathLst>
                <a:path w="6016625" h="497204">
                  <a:moveTo>
                    <a:pt x="94111" y="0"/>
                  </a:moveTo>
                  <a:lnTo>
                    <a:pt x="0" y="0"/>
                  </a:lnTo>
                </a:path>
                <a:path w="6016625" h="497204">
                  <a:moveTo>
                    <a:pt x="6016050" y="496868"/>
                  </a:moveTo>
                  <a:lnTo>
                    <a:pt x="5922951" y="49686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66" name="object 4066"/>
            <p:cNvSpPr/>
            <p:nvPr/>
          </p:nvSpPr>
          <p:spPr>
            <a:xfrm>
              <a:off x="13209170" y="92514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67" name="object 4067"/>
            <p:cNvSpPr/>
            <p:nvPr/>
          </p:nvSpPr>
          <p:spPr>
            <a:xfrm>
              <a:off x="7657099" y="925193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68" name="object 4068"/>
            <p:cNvSpPr/>
            <p:nvPr/>
          </p:nvSpPr>
          <p:spPr>
            <a:xfrm>
              <a:off x="7615102" y="92514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69" name="object 4069"/>
            <p:cNvSpPr/>
            <p:nvPr/>
          </p:nvSpPr>
          <p:spPr>
            <a:xfrm>
              <a:off x="7497210" y="925193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0" name="object 4070"/>
            <p:cNvSpPr/>
            <p:nvPr/>
          </p:nvSpPr>
          <p:spPr>
            <a:xfrm>
              <a:off x="7455214" y="92514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71" name="object 4071"/>
            <p:cNvSpPr/>
            <p:nvPr/>
          </p:nvSpPr>
          <p:spPr>
            <a:xfrm>
              <a:off x="7328214" y="9251933"/>
              <a:ext cx="414020" cy="495934"/>
            </a:xfrm>
            <a:custGeom>
              <a:avLst/>
              <a:gdLst/>
              <a:ahLst/>
              <a:cxnLst/>
              <a:rect l="l" t="t" r="r" b="b"/>
              <a:pathLst>
                <a:path w="414020" h="495934">
                  <a:moveTo>
                    <a:pt x="94111" y="0"/>
                  </a:moveTo>
                  <a:lnTo>
                    <a:pt x="0" y="0"/>
                  </a:lnTo>
                </a:path>
                <a:path w="414020" h="495934">
                  <a:moveTo>
                    <a:pt x="413888" y="495856"/>
                  </a:moveTo>
                  <a:lnTo>
                    <a:pt x="328884" y="49585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2" name="object 4072"/>
            <p:cNvSpPr/>
            <p:nvPr/>
          </p:nvSpPr>
          <p:spPr>
            <a:xfrm>
              <a:off x="7615102" y="97472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73" name="object 4073"/>
            <p:cNvSpPr/>
            <p:nvPr/>
          </p:nvSpPr>
          <p:spPr>
            <a:xfrm>
              <a:off x="7497210" y="974778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4" name="object 4074"/>
            <p:cNvSpPr/>
            <p:nvPr/>
          </p:nvSpPr>
          <p:spPr>
            <a:xfrm>
              <a:off x="7455214" y="974728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75" name="object 4075"/>
            <p:cNvSpPr/>
            <p:nvPr/>
          </p:nvSpPr>
          <p:spPr>
            <a:xfrm>
              <a:off x="7328214" y="9747789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 h="0">
                  <a:moveTo>
                    <a:pt x="941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076" name="object 4076"/>
          <p:cNvSpPr txBox="1"/>
          <p:nvPr/>
        </p:nvSpPr>
        <p:spPr>
          <a:xfrm>
            <a:off x="12239669" y="6832868"/>
            <a:ext cx="28638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0">
                <a:solidFill>
                  <a:srgbClr val="FF0000"/>
                </a:solidFill>
                <a:latin typeface="Arial Narrow"/>
                <a:cs typeface="Arial Narrow"/>
              </a:rPr>
              <a:t>-22,8</a:t>
            </a:r>
            <a:r>
              <a:rPr dirty="0" sz="600" spc="5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4077" name="object 4077"/>
          <p:cNvSpPr txBox="1"/>
          <p:nvPr/>
        </p:nvSpPr>
        <p:spPr>
          <a:xfrm>
            <a:off x="12479501" y="7297354"/>
            <a:ext cx="28638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0">
                <a:solidFill>
                  <a:srgbClr val="FF0000"/>
                </a:solidFill>
                <a:latin typeface="Arial Narrow"/>
                <a:cs typeface="Arial Narrow"/>
              </a:rPr>
              <a:t>-22,8</a:t>
            </a:r>
            <a:r>
              <a:rPr dirty="0" sz="600" spc="5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4078" name="object 4078"/>
          <p:cNvSpPr txBox="1"/>
          <p:nvPr/>
        </p:nvSpPr>
        <p:spPr>
          <a:xfrm>
            <a:off x="12482538" y="7875178"/>
            <a:ext cx="28638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0">
                <a:solidFill>
                  <a:srgbClr val="FF0000"/>
                </a:solidFill>
                <a:latin typeface="Arial Narrow"/>
                <a:cs typeface="Arial Narrow"/>
              </a:rPr>
              <a:t>-22,8</a:t>
            </a:r>
            <a:r>
              <a:rPr dirty="0" sz="600" spc="5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4079" name="object 4079"/>
          <p:cNvSpPr txBox="1"/>
          <p:nvPr/>
        </p:nvSpPr>
        <p:spPr>
          <a:xfrm>
            <a:off x="12447119" y="8417584"/>
            <a:ext cx="28638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0">
                <a:solidFill>
                  <a:srgbClr val="FF0000"/>
                </a:solidFill>
                <a:latin typeface="Arial Narrow"/>
                <a:cs typeface="Arial Narrow"/>
              </a:rPr>
              <a:t>-22,8</a:t>
            </a:r>
            <a:r>
              <a:rPr dirty="0" sz="600" spc="5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4080" name="object 4080"/>
          <p:cNvSpPr txBox="1"/>
          <p:nvPr/>
        </p:nvSpPr>
        <p:spPr>
          <a:xfrm>
            <a:off x="12386402" y="8921536"/>
            <a:ext cx="28638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0">
                <a:solidFill>
                  <a:srgbClr val="FF0000"/>
                </a:solidFill>
                <a:latin typeface="Arial Narrow"/>
                <a:cs typeface="Arial Narrow"/>
              </a:rPr>
              <a:t>-22,8</a:t>
            </a:r>
            <a:r>
              <a:rPr dirty="0" sz="600" spc="5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4081" name="object 4081"/>
          <p:cNvSpPr txBox="1"/>
          <p:nvPr/>
        </p:nvSpPr>
        <p:spPr>
          <a:xfrm>
            <a:off x="12377294" y="9419416"/>
            <a:ext cx="28638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0">
                <a:solidFill>
                  <a:srgbClr val="FF0000"/>
                </a:solidFill>
                <a:latin typeface="Arial Narrow"/>
                <a:cs typeface="Arial Narrow"/>
              </a:rPr>
              <a:t>-22,8</a:t>
            </a:r>
            <a:r>
              <a:rPr dirty="0" sz="600" spc="5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4082" name="object 4082"/>
          <p:cNvSpPr txBox="1"/>
          <p:nvPr/>
        </p:nvSpPr>
        <p:spPr>
          <a:xfrm>
            <a:off x="12372235" y="9926404"/>
            <a:ext cx="28638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0">
                <a:solidFill>
                  <a:srgbClr val="FF0000"/>
                </a:solidFill>
                <a:latin typeface="Arial Narrow"/>
                <a:cs typeface="Arial Narrow"/>
              </a:rPr>
              <a:t>-22,8</a:t>
            </a:r>
            <a:r>
              <a:rPr dirty="0" sz="600" spc="5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4083" name="object 4083"/>
          <p:cNvSpPr txBox="1"/>
          <p:nvPr/>
        </p:nvSpPr>
        <p:spPr>
          <a:xfrm>
            <a:off x="12342888" y="10489048"/>
            <a:ext cx="28638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0">
                <a:solidFill>
                  <a:srgbClr val="FF0000"/>
                </a:solidFill>
                <a:latin typeface="Arial Narrow"/>
                <a:cs typeface="Arial Narrow"/>
              </a:rPr>
              <a:t>-22,8</a:t>
            </a:r>
            <a:r>
              <a:rPr dirty="0" sz="600" spc="5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4084" name="object 4084"/>
          <p:cNvSpPr txBox="1"/>
          <p:nvPr/>
        </p:nvSpPr>
        <p:spPr>
          <a:xfrm>
            <a:off x="12393486" y="11073957"/>
            <a:ext cx="28638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0">
                <a:solidFill>
                  <a:srgbClr val="FF0000"/>
                </a:solidFill>
                <a:latin typeface="Arial Narrow"/>
                <a:cs typeface="Arial Narrow"/>
              </a:rPr>
              <a:t>-22,8</a:t>
            </a:r>
            <a:r>
              <a:rPr dirty="0" sz="600" spc="5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4085" name="object 4085"/>
          <p:cNvSpPr/>
          <p:nvPr/>
        </p:nvSpPr>
        <p:spPr>
          <a:xfrm>
            <a:off x="12419341" y="11186784"/>
            <a:ext cx="239395" cy="0"/>
          </a:xfrm>
          <a:custGeom>
            <a:avLst/>
            <a:gdLst/>
            <a:ahLst/>
            <a:cxnLst/>
            <a:rect l="l" t="t" r="r" b="b"/>
            <a:pathLst>
              <a:path w="239395" h="0">
                <a:moveTo>
                  <a:pt x="0" y="0"/>
                </a:moveTo>
                <a:lnTo>
                  <a:pt x="238820" y="0"/>
                </a:lnTo>
              </a:path>
            </a:pathLst>
          </a:custGeom>
          <a:ln w="3175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6" name="object 4086"/>
          <p:cNvSpPr txBox="1"/>
          <p:nvPr/>
        </p:nvSpPr>
        <p:spPr>
          <a:xfrm>
            <a:off x="12144546" y="7380334"/>
            <a:ext cx="28638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0">
                <a:solidFill>
                  <a:srgbClr val="FF0000"/>
                </a:solidFill>
                <a:latin typeface="Arial Narrow"/>
                <a:cs typeface="Arial Narrow"/>
              </a:rPr>
              <a:t>-25,9</a:t>
            </a:r>
            <a:r>
              <a:rPr dirty="0" sz="600" spc="5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4087" name="object 4087"/>
          <p:cNvSpPr txBox="1"/>
          <p:nvPr/>
        </p:nvSpPr>
        <p:spPr>
          <a:xfrm>
            <a:off x="11642618" y="8227338"/>
            <a:ext cx="28638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0">
                <a:solidFill>
                  <a:srgbClr val="FF0000"/>
                </a:solidFill>
                <a:latin typeface="Arial Narrow"/>
                <a:cs typeface="Arial Narrow"/>
              </a:rPr>
              <a:t>-25,9</a:t>
            </a:r>
            <a:r>
              <a:rPr dirty="0" sz="600" spc="5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4088" name="object 4088"/>
          <p:cNvSpPr txBox="1"/>
          <p:nvPr/>
        </p:nvSpPr>
        <p:spPr>
          <a:xfrm>
            <a:off x="11663869" y="8616939"/>
            <a:ext cx="28638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0">
                <a:solidFill>
                  <a:srgbClr val="FF0000"/>
                </a:solidFill>
                <a:latin typeface="Arial Narrow"/>
                <a:cs typeface="Arial Narrow"/>
              </a:rPr>
              <a:t>-25,9</a:t>
            </a:r>
            <a:r>
              <a:rPr dirty="0" sz="600" spc="5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4089" name="object 4089"/>
          <p:cNvSpPr txBox="1"/>
          <p:nvPr/>
        </p:nvSpPr>
        <p:spPr>
          <a:xfrm>
            <a:off x="11650713" y="9112795"/>
            <a:ext cx="28638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0">
                <a:solidFill>
                  <a:srgbClr val="FF0000"/>
                </a:solidFill>
                <a:latin typeface="Arial Narrow"/>
                <a:cs typeface="Arial Narrow"/>
              </a:rPr>
              <a:t>-25,9</a:t>
            </a:r>
            <a:r>
              <a:rPr dirty="0" sz="600" spc="5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4090" name="object 4090"/>
          <p:cNvSpPr txBox="1"/>
          <p:nvPr/>
        </p:nvSpPr>
        <p:spPr>
          <a:xfrm>
            <a:off x="11654761" y="9610675"/>
            <a:ext cx="28638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0">
                <a:solidFill>
                  <a:srgbClr val="FF0000"/>
                </a:solidFill>
                <a:latin typeface="Arial Narrow"/>
                <a:cs typeface="Arial Narrow"/>
              </a:rPr>
              <a:t>-25,9</a:t>
            </a:r>
            <a:r>
              <a:rPr dirty="0" sz="600" spc="5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4091" name="object 4091"/>
          <p:cNvSpPr txBox="1"/>
          <p:nvPr/>
        </p:nvSpPr>
        <p:spPr>
          <a:xfrm>
            <a:off x="11654761" y="10126771"/>
            <a:ext cx="28638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0">
                <a:solidFill>
                  <a:srgbClr val="FF0000"/>
                </a:solidFill>
                <a:latin typeface="Arial Narrow"/>
                <a:cs typeface="Arial Narrow"/>
              </a:rPr>
              <a:t>-25,9</a:t>
            </a:r>
            <a:r>
              <a:rPr dirty="0" sz="600" spc="5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4092" name="object 4092"/>
          <p:cNvSpPr txBox="1"/>
          <p:nvPr/>
        </p:nvSpPr>
        <p:spPr>
          <a:xfrm>
            <a:off x="11603152" y="10847213"/>
            <a:ext cx="453390" cy="238125"/>
          </a:xfrm>
          <a:prstGeom prst="rect">
            <a:avLst/>
          </a:prstGeom>
        </p:spPr>
        <p:txBody>
          <a:bodyPr wrap="square" lIns="0" tIns="26669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09"/>
              </a:spcBef>
            </a:pPr>
            <a:r>
              <a:rPr dirty="0" sz="600" spc="10">
                <a:solidFill>
                  <a:srgbClr val="FF0000"/>
                </a:solidFill>
                <a:latin typeface="Arial Narrow"/>
                <a:cs typeface="Arial Narrow"/>
              </a:rPr>
              <a:t>-25,9</a:t>
            </a:r>
            <a:r>
              <a:rPr dirty="0" sz="600" spc="-3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  <a:p>
            <a:pPr marL="179070">
              <a:lnSpc>
                <a:spcPct val="100000"/>
              </a:lnSpc>
              <a:spcBef>
                <a:spcPts val="114"/>
              </a:spcBef>
            </a:pPr>
            <a:r>
              <a:rPr dirty="0" sz="600" spc="10">
                <a:solidFill>
                  <a:srgbClr val="FF0000"/>
                </a:solidFill>
                <a:latin typeface="Arial Narrow"/>
                <a:cs typeface="Arial Narrow"/>
              </a:rPr>
              <a:t>-25,9</a:t>
            </a:r>
            <a:r>
              <a:rPr dirty="0" sz="600" spc="5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4093" name="object 4093"/>
          <p:cNvSpPr txBox="1"/>
          <p:nvPr/>
        </p:nvSpPr>
        <p:spPr>
          <a:xfrm>
            <a:off x="11449335" y="10304874"/>
            <a:ext cx="28638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0">
                <a:solidFill>
                  <a:srgbClr val="FF0000"/>
                </a:solidFill>
                <a:latin typeface="Arial Narrow"/>
                <a:cs typeface="Arial Narrow"/>
              </a:rPr>
              <a:t>-28,9</a:t>
            </a:r>
            <a:r>
              <a:rPr dirty="0" sz="600" spc="5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4094" name="object 4094"/>
          <p:cNvSpPr txBox="1"/>
          <p:nvPr/>
        </p:nvSpPr>
        <p:spPr>
          <a:xfrm>
            <a:off x="11084021" y="11504036"/>
            <a:ext cx="28638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0">
                <a:solidFill>
                  <a:srgbClr val="FF0000"/>
                </a:solidFill>
                <a:latin typeface="Arial Narrow"/>
                <a:cs typeface="Arial Narrow"/>
              </a:rPr>
              <a:t>-28,9</a:t>
            </a:r>
            <a:r>
              <a:rPr dirty="0" sz="600" spc="5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4095" name="object 4095"/>
          <p:cNvSpPr txBox="1"/>
          <p:nvPr/>
        </p:nvSpPr>
        <p:spPr>
          <a:xfrm>
            <a:off x="9955695" y="10955559"/>
            <a:ext cx="28638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0">
                <a:solidFill>
                  <a:srgbClr val="FF0000"/>
                </a:solidFill>
                <a:latin typeface="Arial Narrow"/>
                <a:cs typeface="Arial Narrow"/>
              </a:rPr>
              <a:t>-28,9</a:t>
            </a:r>
            <a:r>
              <a:rPr dirty="0" sz="600" spc="5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4096" name="object 4096"/>
          <p:cNvSpPr txBox="1"/>
          <p:nvPr/>
        </p:nvSpPr>
        <p:spPr>
          <a:xfrm>
            <a:off x="10416133" y="10859423"/>
            <a:ext cx="28638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0">
                <a:solidFill>
                  <a:srgbClr val="FF0000"/>
                </a:solidFill>
                <a:latin typeface="Arial Narrow"/>
                <a:cs typeface="Arial Narrow"/>
              </a:rPr>
              <a:t>-28,9</a:t>
            </a:r>
            <a:r>
              <a:rPr dirty="0" sz="600" spc="5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4097" name="object 4097"/>
          <p:cNvSpPr txBox="1"/>
          <p:nvPr/>
        </p:nvSpPr>
        <p:spPr>
          <a:xfrm>
            <a:off x="10989909" y="10847213"/>
            <a:ext cx="495300" cy="248285"/>
          </a:xfrm>
          <a:prstGeom prst="rect">
            <a:avLst/>
          </a:prstGeom>
        </p:spPr>
        <p:txBody>
          <a:bodyPr wrap="square" lIns="0" tIns="317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50"/>
              </a:spcBef>
            </a:pPr>
            <a:r>
              <a:rPr dirty="0" sz="600" spc="10">
                <a:solidFill>
                  <a:srgbClr val="FF0000"/>
                </a:solidFill>
                <a:latin typeface="Arial Narrow"/>
                <a:cs typeface="Arial Narrow"/>
              </a:rPr>
              <a:t>-28,9</a:t>
            </a:r>
            <a:r>
              <a:rPr dirty="0" sz="600" spc="-3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  <a:p>
            <a:pPr marL="220979">
              <a:lnSpc>
                <a:spcPct val="100000"/>
              </a:lnSpc>
              <a:spcBef>
                <a:spcPts val="155"/>
              </a:spcBef>
            </a:pPr>
            <a:r>
              <a:rPr dirty="0" sz="600" spc="10">
                <a:solidFill>
                  <a:srgbClr val="FF0000"/>
                </a:solidFill>
                <a:latin typeface="Arial Narrow"/>
                <a:cs typeface="Arial Narrow"/>
              </a:rPr>
              <a:t>-25,9</a:t>
            </a:r>
            <a:r>
              <a:rPr dirty="0" sz="600" spc="5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4098" name="object 4098"/>
          <p:cNvSpPr txBox="1"/>
          <p:nvPr/>
        </p:nvSpPr>
        <p:spPr>
          <a:xfrm>
            <a:off x="11531303" y="8025959"/>
            <a:ext cx="28638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0">
                <a:solidFill>
                  <a:srgbClr val="FF0000"/>
                </a:solidFill>
                <a:latin typeface="Arial Narrow"/>
                <a:cs typeface="Arial Narrow"/>
              </a:rPr>
              <a:t>-28,9</a:t>
            </a:r>
            <a:r>
              <a:rPr dirty="0" sz="600" spc="5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4099" name="object 4099"/>
          <p:cNvSpPr txBox="1"/>
          <p:nvPr/>
        </p:nvSpPr>
        <p:spPr>
          <a:xfrm>
            <a:off x="11036459" y="7489625"/>
            <a:ext cx="28638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0">
                <a:solidFill>
                  <a:srgbClr val="FF0000"/>
                </a:solidFill>
                <a:latin typeface="Arial Narrow"/>
                <a:cs typeface="Arial Narrow"/>
              </a:rPr>
              <a:t>-28,9</a:t>
            </a:r>
            <a:r>
              <a:rPr dirty="0" sz="600" spc="5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4100" name="object 4100"/>
          <p:cNvSpPr txBox="1"/>
          <p:nvPr/>
        </p:nvSpPr>
        <p:spPr>
          <a:xfrm>
            <a:off x="10392858" y="7385394"/>
            <a:ext cx="358775" cy="217804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0">
                <a:solidFill>
                  <a:srgbClr val="FF0000"/>
                </a:solidFill>
                <a:latin typeface="Arial Narrow"/>
                <a:cs typeface="Arial Narrow"/>
              </a:rPr>
              <a:t>-28,9</a:t>
            </a:r>
            <a:r>
              <a:rPr dirty="0" sz="600" spc="-3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  <a:p>
            <a:pPr marL="84455">
              <a:lnSpc>
                <a:spcPct val="100000"/>
              </a:lnSpc>
              <a:spcBef>
                <a:spcPts val="30"/>
              </a:spcBef>
            </a:pPr>
            <a:r>
              <a:rPr dirty="0" sz="600" spc="10">
                <a:solidFill>
                  <a:srgbClr val="FF0000"/>
                </a:solidFill>
                <a:latin typeface="Arial Narrow"/>
                <a:cs typeface="Arial Narrow"/>
              </a:rPr>
              <a:t>-28,9</a:t>
            </a:r>
            <a:r>
              <a:rPr dirty="0" sz="600" spc="5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4101" name="object 4101"/>
          <p:cNvSpPr txBox="1"/>
          <p:nvPr/>
        </p:nvSpPr>
        <p:spPr>
          <a:xfrm>
            <a:off x="10374643" y="10305886"/>
            <a:ext cx="28638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0">
                <a:solidFill>
                  <a:srgbClr val="FF0000"/>
                </a:solidFill>
                <a:latin typeface="Arial Narrow"/>
                <a:cs typeface="Arial Narrow"/>
              </a:rPr>
              <a:t>-31,9</a:t>
            </a:r>
            <a:r>
              <a:rPr dirty="0" sz="600" spc="5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4102" name="object 4102"/>
          <p:cNvSpPr txBox="1"/>
          <p:nvPr/>
        </p:nvSpPr>
        <p:spPr>
          <a:xfrm>
            <a:off x="9351560" y="11515167"/>
            <a:ext cx="28638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0">
                <a:solidFill>
                  <a:srgbClr val="FF0000"/>
                </a:solidFill>
                <a:latin typeface="Arial Narrow"/>
                <a:cs typeface="Arial Narrow"/>
              </a:rPr>
              <a:t>-31,9</a:t>
            </a:r>
            <a:r>
              <a:rPr dirty="0" sz="600" spc="5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4103" name="object 4103"/>
          <p:cNvSpPr txBox="1"/>
          <p:nvPr/>
        </p:nvSpPr>
        <p:spPr>
          <a:xfrm>
            <a:off x="8739330" y="10968714"/>
            <a:ext cx="28638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0">
                <a:solidFill>
                  <a:srgbClr val="FF0000"/>
                </a:solidFill>
                <a:latin typeface="Arial Narrow"/>
                <a:cs typeface="Arial Narrow"/>
              </a:rPr>
              <a:t>-31,9</a:t>
            </a:r>
            <a:r>
              <a:rPr dirty="0" sz="600" spc="5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4104" name="object 4104"/>
          <p:cNvSpPr txBox="1"/>
          <p:nvPr/>
        </p:nvSpPr>
        <p:spPr>
          <a:xfrm>
            <a:off x="9796819" y="10300826"/>
            <a:ext cx="28638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0">
                <a:solidFill>
                  <a:srgbClr val="FF0000"/>
                </a:solidFill>
                <a:latin typeface="Arial Narrow"/>
                <a:cs typeface="Arial Narrow"/>
              </a:rPr>
              <a:t>-31,9</a:t>
            </a:r>
            <a:r>
              <a:rPr dirty="0" sz="600" spc="5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4105" name="object 4105"/>
          <p:cNvSpPr txBox="1"/>
          <p:nvPr/>
        </p:nvSpPr>
        <p:spPr>
          <a:xfrm>
            <a:off x="9258461" y="10847213"/>
            <a:ext cx="349250" cy="240029"/>
          </a:xfrm>
          <a:prstGeom prst="rect">
            <a:avLst/>
          </a:prstGeom>
        </p:spPr>
        <p:txBody>
          <a:bodyPr wrap="square" lIns="0" tIns="27305" rIns="0" bIns="0" rtlCol="0" vert="horz">
            <a:spAutoFit/>
          </a:bodyPr>
          <a:lstStyle/>
          <a:p>
            <a:pPr marL="74930">
              <a:lnSpc>
                <a:spcPct val="100000"/>
              </a:lnSpc>
              <a:spcBef>
                <a:spcPts val="215"/>
              </a:spcBef>
            </a:pPr>
            <a:r>
              <a:rPr dirty="0" sz="600" spc="10">
                <a:solidFill>
                  <a:srgbClr val="FF0000"/>
                </a:solidFill>
                <a:latin typeface="Arial Narrow"/>
                <a:cs typeface="Arial Narrow"/>
              </a:rPr>
              <a:t>-31,9</a:t>
            </a:r>
            <a:r>
              <a:rPr dirty="0" sz="600" spc="5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600" spc="10">
                <a:solidFill>
                  <a:srgbClr val="FF0000"/>
                </a:solidFill>
                <a:latin typeface="Arial Narrow"/>
                <a:cs typeface="Arial Narrow"/>
              </a:rPr>
              <a:t>-31,9</a:t>
            </a:r>
            <a:r>
              <a:rPr dirty="0" sz="600" spc="-3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4106" name="object 4106"/>
          <p:cNvSpPr txBox="1"/>
          <p:nvPr/>
        </p:nvSpPr>
        <p:spPr>
          <a:xfrm>
            <a:off x="10400954" y="8039114"/>
            <a:ext cx="28638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0">
                <a:solidFill>
                  <a:srgbClr val="FF0000"/>
                </a:solidFill>
                <a:latin typeface="Arial Narrow"/>
                <a:cs typeface="Arial Narrow"/>
              </a:rPr>
              <a:t>-31,9</a:t>
            </a:r>
            <a:r>
              <a:rPr dirty="0" sz="600" spc="5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4107" name="object 4107"/>
          <p:cNvSpPr txBox="1"/>
          <p:nvPr/>
        </p:nvSpPr>
        <p:spPr>
          <a:xfrm>
            <a:off x="9821105" y="8030007"/>
            <a:ext cx="28638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0">
                <a:solidFill>
                  <a:srgbClr val="FF0000"/>
                </a:solidFill>
                <a:latin typeface="Arial Narrow"/>
                <a:cs typeface="Arial Narrow"/>
              </a:rPr>
              <a:t>-31,9</a:t>
            </a:r>
            <a:r>
              <a:rPr dirty="0" sz="600" spc="5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4108" name="object 4108"/>
          <p:cNvSpPr txBox="1"/>
          <p:nvPr/>
        </p:nvSpPr>
        <p:spPr>
          <a:xfrm>
            <a:off x="9068213" y="7597904"/>
            <a:ext cx="28638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0">
                <a:solidFill>
                  <a:srgbClr val="FF0000"/>
                </a:solidFill>
                <a:latin typeface="Arial Narrow"/>
                <a:cs typeface="Arial Narrow"/>
              </a:rPr>
              <a:t>-31,9</a:t>
            </a:r>
            <a:r>
              <a:rPr dirty="0" sz="600" spc="5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4109" name="object 4109"/>
          <p:cNvSpPr/>
          <p:nvPr/>
        </p:nvSpPr>
        <p:spPr>
          <a:xfrm>
            <a:off x="9095081" y="7710731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 h="0">
                <a:moveTo>
                  <a:pt x="0" y="0"/>
                </a:moveTo>
                <a:lnTo>
                  <a:pt x="237808" y="0"/>
                </a:lnTo>
              </a:path>
            </a:pathLst>
          </a:custGeom>
          <a:ln w="3175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0" name="object 4110"/>
          <p:cNvSpPr txBox="1"/>
          <p:nvPr/>
        </p:nvSpPr>
        <p:spPr>
          <a:xfrm>
            <a:off x="9208875" y="7372239"/>
            <a:ext cx="28638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0">
                <a:solidFill>
                  <a:srgbClr val="FF0000"/>
                </a:solidFill>
                <a:latin typeface="Arial Narrow"/>
                <a:cs typeface="Arial Narrow"/>
              </a:rPr>
              <a:t>-31,9</a:t>
            </a:r>
            <a:r>
              <a:rPr dirty="0" sz="600" spc="5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4111" name="object 4111"/>
          <p:cNvSpPr txBox="1"/>
          <p:nvPr/>
        </p:nvSpPr>
        <p:spPr>
          <a:xfrm>
            <a:off x="8619919" y="7370215"/>
            <a:ext cx="28638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0">
                <a:solidFill>
                  <a:srgbClr val="FF0000"/>
                </a:solidFill>
                <a:latin typeface="Arial Narrow"/>
                <a:cs typeface="Arial Narrow"/>
              </a:rPr>
              <a:t>-31,9</a:t>
            </a:r>
            <a:r>
              <a:rPr dirty="0" sz="600" spc="5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4112" name="object 4112"/>
          <p:cNvSpPr txBox="1"/>
          <p:nvPr/>
        </p:nvSpPr>
        <p:spPr>
          <a:xfrm>
            <a:off x="8609800" y="10463750"/>
            <a:ext cx="28638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0">
                <a:solidFill>
                  <a:srgbClr val="FF0000"/>
                </a:solidFill>
                <a:latin typeface="Arial Narrow"/>
                <a:cs typeface="Arial Narrow"/>
              </a:rPr>
              <a:t>-34,9</a:t>
            </a:r>
            <a:r>
              <a:rPr dirty="0" sz="600" spc="5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4113" name="object 4113"/>
          <p:cNvSpPr txBox="1"/>
          <p:nvPr/>
        </p:nvSpPr>
        <p:spPr>
          <a:xfrm>
            <a:off x="8650278" y="11512132"/>
            <a:ext cx="28638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0">
                <a:solidFill>
                  <a:srgbClr val="FF0000"/>
                </a:solidFill>
                <a:latin typeface="Arial Narrow"/>
                <a:cs typeface="Arial Narrow"/>
              </a:rPr>
              <a:t>-34,9</a:t>
            </a:r>
            <a:r>
              <a:rPr dirty="0" sz="600" spc="5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4114" name="object 4114"/>
          <p:cNvSpPr txBox="1"/>
          <p:nvPr/>
        </p:nvSpPr>
        <p:spPr>
          <a:xfrm>
            <a:off x="7789107" y="11423080"/>
            <a:ext cx="28638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0">
                <a:solidFill>
                  <a:srgbClr val="FF0000"/>
                </a:solidFill>
                <a:latin typeface="Arial Narrow"/>
                <a:cs typeface="Arial Narrow"/>
              </a:rPr>
              <a:t>-34,9</a:t>
            </a:r>
            <a:r>
              <a:rPr dirty="0" sz="600" spc="5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4115" name="object 4115"/>
          <p:cNvSpPr/>
          <p:nvPr/>
        </p:nvSpPr>
        <p:spPr>
          <a:xfrm>
            <a:off x="7815974" y="11535908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 h="0">
                <a:moveTo>
                  <a:pt x="0" y="0"/>
                </a:moveTo>
                <a:lnTo>
                  <a:pt x="237808" y="0"/>
                </a:lnTo>
              </a:path>
            </a:pathLst>
          </a:custGeom>
          <a:ln w="3175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6" name="object 4116"/>
          <p:cNvSpPr txBox="1"/>
          <p:nvPr/>
        </p:nvSpPr>
        <p:spPr>
          <a:xfrm>
            <a:off x="9216970" y="10302850"/>
            <a:ext cx="28638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0">
                <a:solidFill>
                  <a:srgbClr val="FF0000"/>
                </a:solidFill>
                <a:latin typeface="Arial Narrow"/>
                <a:cs typeface="Arial Narrow"/>
              </a:rPr>
              <a:t>-34,9</a:t>
            </a:r>
            <a:r>
              <a:rPr dirty="0" sz="600" spc="5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4117" name="object 4117"/>
          <p:cNvSpPr txBox="1"/>
          <p:nvPr/>
        </p:nvSpPr>
        <p:spPr>
          <a:xfrm>
            <a:off x="8145314" y="6840964"/>
            <a:ext cx="28638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0">
                <a:solidFill>
                  <a:srgbClr val="FF0000"/>
                </a:solidFill>
                <a:latin typeface="Arial Narrow"/>
                <a:cs typeface="Arial Narrow"/>
              </a:rPr>
              <a:t>-34,9</a:t>
            </a:r>
            <a:r>
              <a:rPr dirty="0" sz="600" spc="5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4118" name="object 4118"/>
          <p:cNvSpPr/>
          <p:nvPr/>
        </p:nvSpPr>
        <p:spPr>
          <a:xfrm>
            <a:off x="8171170" y="6954804"/>
            <a:ext cx="238125" cy="0"/>
          </a:xfrm>
          <a:custGeom>
            <a:avLst/>
            <a:gdLst/>
            <a:ahLst/>
            <a:cxnLst/>
            <a:rect l="l" t="t" r="r" b="b"/>
            <a:pathLst>
              <a:path w="238125" h="0">
                <a:moveTo>
                  <a:pt x="0" y="0"/>
                </a:moveTo>
                <a:lnTo>
                  <a:pt x="237808" y="0"/>
                </a:lnTo>
              </a:path>
            </a:pathLst>
          </a:custGeom>
          <a:ln w="3175">
            <a:solidFill>
              <a:srgbClr val="FF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9" name="object 4119"/>
          <p:cNvSpPr txBox="1"/>
          <p:nvPr/>
        </p:nvSpPr>
        <p:spPr>
          <a:xfrm>
            <a:off x="8136206" y="7409681"/>
            <a:ext cx="28638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0">
                <a:solidFill>
                  <a:srgbClr val="FF0000"/>
                </a:solidFill>
                <a:latin typeface="Arial Narrow"/>
                <a:cs typeface="Arial Narrow"/>
              </a:rPr>
              <a:t>-34,9</a:t>
            </a:r>
            <a:r>
              <a:rPr dirty="0" sz="600" spc="5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4120" name="object 4120"/>
          <p:cNvSpPr txBox="1"/>
          <p:nvPr/>
        </p:nvSpPr>
        <p:spPr>
          <a:xfrm>
            <a:off x="8519736" y="7861011"/>
            <a:ext cx="28638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0">
                <a:solidFill>
                  <a:srgbClr val="FF0000"/>
                </a:solidFill>
                <a:latin typeface="Arial Narrow"/>
                <a:cs typeface="Arial Narrow"/>
              </a:rPr>
              <a:t>-34,9</a:t>
            </a:r>
            <a:r>
              <a:rPr dirty="0" sz="600" spc="5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4121" name="object 4121"/>
          <p:cNvSpPr txBox="1"/>
          <p:nvPr/>
        </p:nvSpPr>
        <p:spPr>
          <a:xfrm>
            <a:off x="11323853" y="9005528"/>
            <a:ext cx="28638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0">
                <a:solidFill>
                  <a:srgbClr val="FF0000"/>
                </a:solidFill>
                <a:latin typeface="Arial Narrow"/>
                <a:cs typeface="Arial Narrow"/>
              </a:rPr>
              <a:t>-34,9</a:t>
            </a:r>
            <a:r>
              <a:rPr dirty="0" sz="600" spc="5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4122" name="object 4122"/>
          <p:cNvSpPr txBox="1"/>
          <p:nvPr/>
        </p:nvSpPr>
        <p:spPr>
          <a:xfrm>
            <a:off x="8599680" y="9914260"/>
            <a:ext cx="28638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0">
                <a:solidFill>
                  <a:srgbClr val="FF0000"/>
                </a:solidFill>
                <a:latin typeface="Arial Narrow"/>
                <a:cs typeface="Arial Narrow"/>
              </a:rPr>
              <a:t>-38,0</a:t>
            </a:r>
            <a:r>
              <a:rPr dirty="0" sz="600" spc="5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4123" name="object 4123"/>
          <p:cNvSpPr txBox="1"/>
          <p:nvPr/>
        </p:nvSpPr>
        <p:spPr>
          <a:xfrm>
            <a:off x="8076501" y="10455654"/>
            <a:ext cx="28638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0">
                <a:solidFill>
                  <a:srgbClr val="FF0000"/>
                </a:solidFill>
                <a:latin typeface="Arial Narrow"/>
                <a:cs typeface="Arial Narrow"/>
              </a:rPr>
              <a:t>-38,0</a:t>
            </a:r>
            <a:r>
              <a:rPr dirty="0" sz="600" spc="5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4124" name="object 4124"/>
          <p:cNvSpPr txBox="1"/>
          <p:nvPr/>
        </p:nvSpPr>
        <p:spPr>
          <a:xfrm>
            <a:off x="7778987" y="10707630"/>
            <a:ext cx="28638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0">
                <a:solidFill>
                  <a:srgbClr val="FF0000"/>
                </a:solidFill>
                <a:latin typeface="Arial Narrow"/>
                <a:cs typeface="Arial Narrow"/>
              </a:rPr>
              <a:t>-38,0</a:t>
            </a:r>
            <a:r>
              <a:rPr dirty="0" sz="600" spc="5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4125" name="object 4125"/>
          <p:cNvSpPr txBox="1"/>
          <p:nvPr/>
        </p:nvSpPr>
        <p:spPr>
          <a:xfrm>
            <a:off x="7937864" y="7852916"/>
            <a:ext cx="28638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0">
                <a:solidFill>
                  <a:srgbClr val="FF0000"/>
                </a:solidFill>
                <a:latin typeface="Arial Narrow"/>
                <a:cs typeface="Arial Narrow"/>
              </a:rPr>
              <a:t>-38,0</a:t>
            </a:r>
            <a:r>
              <a:rPr dirty="0" sz="600" spc="5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4126" name="object 4126"/>
          <p:cNvSpPr txBox="1"/>
          <p:nvPr/>
        </p:nvSpPr>
        <p:spPr>
          <a:xfrm>
            <a:off x="8088645" y="8434788"/>
            <a:ext cx="28638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0">
                <a:solidFill>
                  <a:srgbClr val="FF0000"/>
                </a:solidFill>
                <a:latin typeface="Arial Narrow"/>
                <a:cs typeface="Arial Narrow"/>
              </a:rPr>
              <a:t>-38,0</a:t>
            </a:r>
            <a:r>
              <a:rPr dirty="0" sz="600" spc="5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4127" name="object 4127"/>
          <p:cNvSpPr txBox="1"/>
          <p:nvPr/>
        </p:nvSpPr>
        <p:spPr>
          <a:xfrm>
            <a:off x="8637122" y="8431752"/>
            <a:ext cx="28638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0">
                <a:solidFill>
                  <a:srgbClr val="FF0000"/>
                </a:solidFill>
                <a:latin typeface="Arial Narrow"/>
                <a:cs typeface="Arial Narrow"/>
              </a:rPr>
              <a:t>-38,0</a:t>
            </a:r>
            <a:r>
              <a:rPr dirty="0" sz="600" spc="5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4128" name="object 4128"/>
          <p:cNvSpPr txBox="1"/>
          <p:nvPr/>
        </p:nvSpPr>
        <p:spPr>
          <a:xfrm>
            <a:off x="10755136" y="8376094"/>
            <a:ext cx="28638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0">
                <a:solidFill>
                  <a:srgbClr val="FF0000"/>
                </a:solidFill>
                <a:latin typeface="Arial Narrow"/>
                <a:cs typeface="Arial Narrow"/>
              </a:rPr>
              <a:t>-38,0</a:t>
            </a:r>
            <a:r>
              <a:rPr dirty="0" sz="600" spc="5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4129" name="object 4129"/>
          <p:cNvSpPr txBox="1"/>
          <p:nvPr/>
        </p:nvSpPr>
        <p:spPr>
          <a:xfrm>
            <a:off x="7995545" y="9914260"/>
            <a:ext cx="28638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0">
                <a:solidFill>
                  <a:srgbClr val="FF0000"/>
                </a:solidFill>
                <a:latin typeface="Arial Narrow"/>
                <a:cs typeface="Arial Narrow"/>
              </a:rPr>
              <a:t>-44,0</a:t>
            </a:r>
            <a:r>
              <a:rPr dirty="0" sz="600" spc="5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4130" name="object 4130"/>
          <p:cNvSpPr txBox="1"/>
          <p:nvPr/>
        </p:nvSpPr>
        <p:spPr>
          <a:xfrm>
            <a:off x="8885050" y="9232205"/>
            <a:ext cx="28638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0">
                <a:solidFill>
                  <a:srgbClr val="FF0000"/>
                </a:solidFill>
                <a:latin typeface="Arial Narrow"/>
                <a:cs typeface="Arial Narrow"/>
              </a:rPr>
              <a:t>-44,0</a:t>
            </a:r>
            <a:r>
              <a:rPr dirty="0" sz="600" spc="5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4131" name="object 4131"/>
          <p:cNvSpPr txBox="1"/>
          <p:nvPr/>
        </p:nvSpPr>
        <p:spPr>
          <a:xfrm>
            <a:off x="10021472" y="8377106"/>
            <a:ext cx="28638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0">
                <a:solidFill>
                  <a:srgbClr val="FF0000"/>
                </a:solidFill>
                <a:latin typeface="Arial Narrow"/>
                <a:cs typeface="Arial Narrow"/>
              </a:rPr>
              <a:t>-44,0</a:t>
            </a:r>
            <a:r>
              <a:rPr dirty="0" sz="600" spc="5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4132" name="object 4132"/>
          <p:cNvSpPr txBox="1"/>
          <p:nvPr/>
        </p:nvSpPr>
        <p:spPr>
          <a:xfrm>
            <a:off x="8039059" y="9231193"/>
            <a:ext cx="28638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0">
                <a:solidFill>
                  <a:srgbClr val="FF0000"/>
                </a:solidFill>
                <a:latin typeface="Arial Narrow"/>
                <a:cs typeface="Arial Narrow"/>
              </a:rPr>
              <a:t>-47,1</a:t>
            </a:r>
            <a:r>
              <a:rPr dirty="0" sz="600" spc="5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4133" name="object 4133"/>
          <p:cNvSpPr txBox="1"/>
          <p:nvPr/>
        </p:nvSpPr>
        <p:spPr>
          <a:xfrm>
            <a:off x="9309058" y="8891178"/>
            <a:ext cx="28638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0">
                <a:solidFill>
                  <a:srgbClr val="FF0000"/>
                </a:solidFill>
                <a:latin typeface="Arial Narrow"/>
                <a:cs typeface="Arial Narrow"/>
              </a:rPr>
              <a:t>-47,1</a:t>
            </a:r>
            <a:r>
              <a:rPr dirty="0" sz="600" spc="5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4134" name="object 4134"/>
          <p:cNvSpPr/>
          <p:nvPr/>
        </p:nvSpPr>
        <p:spPr>
          <a:xfrm>
            <a:off x="19118459" y="594690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5" name="object 4135"/>
          <p:cNvSpPr/>
          <p:nvPr/>
        </p:nvSpPr>
        <p:spPr>
          <a:xfrm>
            <a:off x="19118459" y="578701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6" name="object 4136"/>
          <p:cNvSpPr/>
          <p:nvPr/>
        </p:nvSpPr>
        <p:spPr>
          <a:xfrm>
            <a:off x="19118459" y="546723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7" name="object 4137"/>
          <p:cNvSpPr/>
          <p:nvPr/>
        </p:nvSpPr>
        <p:spPr>
          <a:xfrm>
            <a:off x="19118459" y="530734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8" name="object 4138"/>
          <p:cNvSpPr/>
          <p:nvPr/>
        </p:nvSpPr>
        <p:spPr>
          <a:xfrm>
            <a:off x="19118459" y="514745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9" name="object 4139"/>
          <p:cNvSpPr/>
          <p:nvPr/>
        </p:nvSpPr>
        <p:spPr>
          <a:xfrm>
            <a:off x="19118459" y="498757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0" name="object 4140"/>
          <p:cNvSpPr/>
          <p:nvPr/>
        </p:nvSpPr>
        <p:spPr>
          <a:xfrm>
            <a:off x="19118459" y="482768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1" name="object 4141"/>
          <p:cNvSpPr/>
          <p:nvPr/>
        </p:nvSpPr>
        <p:spPr>
          <a:xfrm>
            <a:off x="19118459" y="4348017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2" name="object 4142"/>
          <p:cNvSpPr/>
          <p:nvPr/>
        </p:nvSpPr>
        <p:spPr>
          <a:xfrm>
            <a:off x="19118459" y="4188128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3" name="object 4143"/>
          <p:cNvSpPr/>
          <p:nvPr/>
        </p:nvSpPr>
        <p:spPr>
          <a:xfrm>
            <a:off x="19118459" y="402925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4" name="object 4144"/>
          <p:cNvSpPr/>
          <p:nvPr/>
        </p:nvSpPr>
        <p:spPr>
          <a:xfrm>
            <a:off x="19118459" y="370947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5" name="object 4145"/>
          <p:cNvSpPr/>
          <p:nvPr/>
        </p:nvSpPr>
        <p:spPr>
          <a:xfrm>
            <a:off x="19118459" y="354958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6" name="object 4146"/>
          <p:cNvSpPr/>
          <p:nvPr/>
        </p:nvSpPr>
        <p:spPr>
          <a:xfrm>
            <a:off x="19118459" y="338969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7" name="object 4147"/>
          <p:cNvSpPr/>
          <p:nvPr/>
        </p:nvSpPr>
        <p:spPr>
          <a:xfrm>
            <a:off x="19118459" y="322981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8" name="object 4148"/>
          <p:cNvSpPr/>
          <p:nvPr/>
        </p:nvSpPr>
        <p:spPr>
          <a:xfrm>
            <a:off x="19118459" y="291003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9" name="object 4149"/>
          <p:cNvSpPr/>
          <p:nvPr/>
        </p:nvSpPr>
        <p:spPr>
          <a:xfrm>
            <a:off x="19118459" y="275014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0" name="object 4150"/>
          <p:cNvSpPr/>
          <p:nvPr/>
        </p:nvSpPr>
        <p:spPr>
          <a:xfrm>
            <a:off x="19118459" y="259025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1" name="object 4151"/>
          <p:cNvSpPr/>
          <p:nvPr/>
        </p:nvSpPr>
        <p:spPr>
          <a:xfrm>
            <a:off x="19118459" y="227048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2" name="object 4152"/>
          <p:cNvSpPr/>
          <p:nvPr/>
        </p:nvSpPr>
        <p:spPr>
          <a:xfrm>
            <a:off x="19118459" y="211059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3" name="object 4153"/>
          <p:cNvSpPr/>
          <p:nvPr/>
        </p:nvSpPr>
        <p:spPr>
          <a:xfrm>
            <a:off x="19118459" y="195070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4" name="object 4154"/>
          <p:cNvSpPr/>
          <p:nvPr/>
        </p:nvSpPr>
        <p:spPr>
          <a:xfrm>
            <a:off x="19118459" y="179081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5" name="object 4155"/>
          <p:cNvSpPr/>
          <p:nvPr/>
        </p:nvSpPr>
        <p:spPr>
          <a:xfrm>
            <a:off x="19118459" y="1630927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6" name="object 4156"/>
          <p:cNvSpPr/>
          <p:nvPr/>
        </p:nvSpPr>
        <p:spPr>
          <a:xfrm>
            <a:off x="19118459" y="1471039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7" name="object 4157"/>
          <p:cNvSpPr/>
          <p:nvPr/>
        </p:nvSpPr>
        <p:spPr>
          <a:xfrm>
            <a:off x="18423249" y="594690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8" name="object 4158"/>
          <p:cNvSpPr/>
          <p:nvPr/>
        </p:nvSpPr>
        <p:spPr>
          <a:xfrm>
            <a:off x="18423249" y="514745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9" name="object 4159"/>
          <p:cNvSpPr/>
          <p:nvPr/>
        </p:nvSpPr>
        <p:spPr>
          <a:xfrm>
            <a:off x="18423249" y="498757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0" name="object 4160"/>
          <p:cNvSpPr/>
          <p:nvPr/>
        </p:nvSpPr>
        <p:spPr>
          <a:xfrm>
            <a:off x="18423249" y="482768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1" name="object 4161"/>
          <p:cNvSpPr/>
          <p:nvPr/>
        </p:nvSpPr>
        <p:spPr>
          <a:xfrm>
            <a:off x="18423249" y="4348017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2" name="object 4162"/>
          <p:cNvSpPr/>
          <p:nvPr/>
        </p:nvSpPr>
        <p:spPr>
          <a:xfrm>
            <a:off x="18423249" y="4188128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3" name="object 4163"/>
          <p:cNvSpPr/>
          <p:nvPr/>
        </p:nvSpPr>
        <p:spPr>
          <a:xfrm>
            <a:off x="18423249" y="386936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4" name="object 4164"/>
          <p:cNvSpPr/>
          <p:nvPr/>
        </p:nvSpPr>
        <p:spPr>
          <a:xfrm>
            <a:off x="18423249" y="370947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5" name="object 4165"/>
          <p:cNvSpPr/>
          <p:nvPr/>
        </p:nvSpPr>
        <p:spPr>
          <a:xfrm>
            <a:off x="18423249" y="322981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6" name="object 4166"/>
          <p:cNvSpPr/>
          <p:nvPr/>
        </p:nvSpPr>
        <p:spPr>
          <a:xfrm>
            <a:off x="18423249" y="306992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7" name="object 4167"/>
          <p:cNvSpPr/>
          <p:nvPr/>
        </p:nvSpPr>
        <p:spPr>
          <a:xfrm>
            <a:off x="18423249" y="275014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8" name="object 4168"/>
          <p:cNvSpPr/>
          <p:nvPr/>
        </p:nvSpPr>
        <p:spPr>
          <a:xfrm>
            <a:off x="18423249" y="259025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9" name="object 4169"/>
          <p:cNvSpPr/>
          <p:nvPr/>
        </p:nvSpPr>
        <p:spPr>
          <a:xfrm>
            <a:off x="18423249" y="227048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0" name="object 4170"/>
          <p:cNvSpPr/>
          <p:nvPr/>
        </p:nvSpPr>
        <p:spPr>
          <a:xfrm>
            <a:off x="18423249" y="211059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1" name="object 4171"/>
          <p:cNvSpPr/>
          <p:nvPr/>
        </p:nvSpPr>
        <p:spPr>
          <a:xfrm>
            <a:off x="18423249" y="195070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2" name="object 4172"/>
          <p:cNvSpPr/>
          <p:nvPr/>
        </p:nvSpPr>
        <p:spPr>
          <a:xfrm>
            <a:off x="18423249" y="179081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3" name="object 4173"/>
          <p:cNvSpPr/>
          <p:nvPr/>
        </p:nvSpPr>
        <p:spPr>
          <a:xfrm>
            <a:off x="18423249" y="1630927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4" name="object 4174"/>
          <p:cNvSpPr/>
          <p:nvPr/>
        </p:nvSpPr>
        <p:spPr>
          <a:xfrm>
            <a:off x="17844413" y="594690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5" name="object 4175"/>
          <p:cNvSpPr/>
          <p:nvPr/>
        </p:nvSpPr>
        <p:spPr>
          <a:xfrm>
            <a:off x="17844413" y="514745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6" name="object 4176"/>
          <p:cNvSpPr/>
          <p:nvPr/>
        </p:nvSpPr>
        <p:spPr>
          <a:xfrm>
            <a:off x="17844413" y="482768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7" name="object 4177"/>
          <p:cNvSpPr/>
          <p:nvPr/>
        </p:nvSpPr>
        <p:spPr>
          <a:xfrm>
            <a:off x="17844413" y="466779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8" name="object 4178"/>
          <p:cNvSpPr/>
          <p:nvPr/>
        </p:nvSpPr>
        <p:spPr>
          <a:xfrm>
            <a:off x="17844413" y="4348017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9" name="object 4179"/>
          <p:cNvSpPr/>
          <p:nvPr/>
        </p:nvSpPr>
        <p:spPr>
          <a:xfrm>
            <a:off x="17844413" y="4188128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0" name="object 4180"/>
          <p:cNvSpPr/>
          <p:nvPr/>
        </p:nvSpPr>
        <p:spPr>
          <a:xfrm>
            <a:off x="17844413" y="402925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1" name="object 4181"/>
          <p:cNvSpPr/>
          <p:nvPr/>
        </p:nvSpPr>
        <p:spPr>
          <a:xfrm>
            <a:off x="17844413" y="370947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2" name="object 4182"/>
          <p:cNvSpPr/>
          <p:nvPr/>
        </p:nvSpPr>
        <p:spPr>
          <a:xfrm>
            <a:off x="17844413" y="354958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3" name="object 4183"/>
          <p:cNvSpPr/>
          <p:nvPr/>
        </p:nvSpPr>
        <p:spPr>
          <a:xfrm>
            <a:off x="17844413" y="338969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4" name="object 4184"/>
          <p:cNvSpPr/>
          <p:nvPr/>
        </p:nvSpPr>
        <p:spPr>
          <a:xfrm>
            <a:off x="17844413" y="322981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5" name="object 4185"/>
          <p:cNvSpPr/>
          <p:nvPr/>
        </p:nvSpPr>
        <p:spPr>
          <a:xfrm>
            <a:off x="17844413" y="291003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6" name="object 4186"/>
          <p:cNvSpPr/>
          <p:nvPr/>
        </p:nvSpPr>
        <p:spPr>
          <a:xfrm>
            <a:off x="17844413" y="275014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7" name="object 4187"/>
          <p:cNvSpPr/>
          <p:nvPr/>
        </p:nvSpPr>
        <p:spPr>
          <a:xfrm>
            <a:off x="17844413" y="259025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8" name="object 4188"/>
          <p:cNvSpPr/>
          <p:nvPr/>
        </p:nvSpPr>
        <p:spPr>
          <a:xfrm>
            <a:off x="17844413" y="227048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9" name="object 4189"/>
          <p:cNvSpPr/>
          <p:nvPr/>
        </p:nvSpPr>
        <p:spPr>
          <a:xfrm>
            <a:off x="17844413" y="211059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0" name="object 4190"/>
          <p:cNvSpPr/>
          <p:nvPr/>
        </p:nvSpPr>
        <p:spPr>
          <a:xfrm>
            <a:off x="17844413" y="179081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1" name="object 4191"/>
          <p:cNvSpPr/>
          <p:nvPr/>
        </p:nvSpPr>
        <p:spPr>
          <a:xfrm>
            <a:off x="17844413" y="1630927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2" name="object 4192"/>
          <p:cNvSpPr/>
          <p:nvPr/>
        </p:nvSpPr>
        <p:spPr>
          <a:xfrm>
            <a:off x="17265577" y="594690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3" name="object 4193"/>
          <p:cNvSpPr/>
          <p:nvPr/>
        </p:nvSpPr>
        <p:spPr>
          <a:xfrm>
            <a:off x="17265577" y="514745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4" name="object 4194"/>
          <p:cNvSpPr/>
          <p:nvPr/>
        </p:nvSpPr>
        <p:spPr>
          <a:xfrm>
            <a:off x="17265577" y="482768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5" name="object 4195"/>
          <p:cNvSpPr/>
          <p:nvPr/>
        </p:nvSpPr>
        <p:spPr>
          <a:xfrm>
            <a:off x="17265577" y="466779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6" name="object 4196"/>
          <p:cNvSpPr/>
          <p:nvPr/>
        </p:nvSpPr>
        <p:spPr>
          <a:xfrm>
            <a:off x="17265577" y="450790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7" name="object 4197"/>
          <p:cNvSpPr/>
          <p:nvPr/>
        </p:nvSpPr>
        <p:spPr>
          <a:xfrm>
            <a:off x="17265577" y="4348017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8" name="object 4198"/>
          <p:cNvSpPr/>
          <p:nvPr/>
        </p:nvSpPr>
        <p:spPr>
          <a:xfrm>
            <a:off x="17265577" y="402925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9" name="object 4199"/>
          <p:cNvSpPr/>
          <p:nvPr/>
        </p:nvSpPr>
        <p:spPr>
          <a:xfrm>
            <a:off x="17265577" y="370947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0" name="object 4200"/>
          <p:cNvSpPr/>
          <p:nvPr/>
        </p:nvSpPr>
        <p:spPr>
          <a:xfrm>
            <a:off x="17265577" y="354958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1" name="object 4201"/>
          <p:cNvSpPr/>
          <p:nvPr/>
        </p:nvSpPr>
        <p:spPr>
          <a:xfrm>
            <a:off x="17265577" y="338969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2" name="object 4202"/>
          <p:cNvSpPr/>
          <p:nvPr/>
        </p:nvSpPr>
        <p:spPr>
          <a:xfrm>
            <a:off x="17265577" y="322981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3" name="object 4203"/>
          <p:cNvSpPr/>
          <p:nvPr/>
        </p:nvSpPr>
        <p:spPr>
          <a:xfrm>
            <a:off x="17265577" y="291003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4" name="object 4204"/>
          <p:cNvSpPr/>
          <p:nvPr/>
        </p:nvSpPr>
        <p:spPr>
          <a:xfrm>
            <a:off x="17265577" y="259025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5" name="object 4205"/>
          <p:cNvSpPr/>
          <p:nvPr/>
        </p:nvSpPr>
        <p:spPr>
          <a:xfrm>
            <a:off x="17265577" y="243036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6" name="object 4206"/>
          <p:cNvSpPr/>
          <p:nvPr/>
        </p:nvSpPr>
        <p:spPr>
          <a:xfrm>
            <a:off x="17265577" y="227048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7" name="object 4207"/>
          <p:cNvSpPr/>
          <p:nvPr/>
        </p:nvSpPr>
        <p:spPr>
          <a:xfrm>
            <a:off x="17265577" y="211059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8" name="object 4208"/>
          <p:cNvSpPr/>
          <p:nvPr/>
        </p:nvSpPr>
        <p:spPr>
          <a:xfrm>
            <a:off x="17265577" y="179081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9" name="object 4209"/>
          <p:cNvSpPr/>
          <p:nvPr/>
        </p:nvSpPr>
        <p:spPr>
          <a:xfrm>
            <a:off x="17265577" y="1630927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0" name="object 4210"/>
          <p:cNvSpPr/>
          <p:nvPr/>
        </p:nvSpPr>
        <p:spPr>
          <a:xfrm>
            <a:off x="16685728" y="594690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1" name="object 4211"/>
          <p:cNvSpPr/>
          <p:nvPr/>
        </p:nvSpPr>
        <p:spPr>
          <a:xfrm>
            <a:off x="16685728" y="514745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2" name="object 4212"/>
          <p:cNvSpPr/>
          <p:nvPr/>
        </p:nvSpPr>
        <p:spPr>
          <a:xfrm>
            <a:off x="16685728" y="482768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3" name="object 4213"/>
          <p:cNvSpPr/>
          <p:nvPr/>
        </p:nvSpPr>
        <p:spPr>
          <a:xfrm>
            <a:off x="16685728" y="466779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4" name="object 4214"/>
          <p:cNvSpPr/>
          <p:nvPr/>
        </p:nvSpPr>
        <p:spPr>
          <a:xfrm>
            <a:off x="16685728" y="4348017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5" name="object 4215"/>
          <p:cNvSpPr/>
          <p:nvPr/>
        </p:nvSpPr>
        <p:spPr>
          <a:xfrm>
            <a:off x="16685728" y="402925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6" name="object 4216"/>
          <p:cNvSpPr/>
          <p:nvPr/>
        </p:nvSpPr>
        <p:spPr>
          <a:xfrm>
            <a:off x="16685728" y="386936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7" name="object 4217"/>
          <p:cNvSpPr/>
          <p:nvPr/>
        </p:nvSpPr>
        <p:spPr>
          <a:xfrm>
            <a:off x="16685728" y="370947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8" name="object 4218"/>
          <p:cNvSpPr/>
          <p:nvPr/>
        </p:nvSpPr>
        <p:spPr>
          <a:xfrm>
            <a:off x="16685728" y="354958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9" name="object 4219"/>
          <p:cNvSpPr/>
          <p:nvPr/>
        </p:nvSpPr>
        <p:spPr>
          <a:xfrm>
            <a:off x="16685728" y="338969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0" name="object 4220"/>
          <p:cNvSpPr/>
          <p:nvPr/>
        </p:nvSpPr>
        <p:spPr>
          <a:xfrm>
            <a:off x="16685728" y="322981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1" name="object 4221"/>
          <p:cNvSpPr/>
          <p:nvPr/>
        </p:nvSpPr>
        <p:spPr>
          <a:xfrm>
            <a:off x="16685728" y="306992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2" name="object 4222"/>
          <p:cNvSpPr/>
          <p:nvPr/>
        </p:nvSpPr>
        <p:spPr>
          <a:xfrm>
            <a:off x="16685728" y="291003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3" name="object 4223"/>
          <p:cNvSpPr/>
          <p:nvPr/>
        </p:nvSpPr>
        <p:spPr>
          <a:xfrm>
            <a:off x="16685728" y="259025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4" name="object 4224"/>
          <p:cNvSpPr/>
          <p:nvPr/>
        </p:nvSpPr>
        <p:spPr>
          <a:xfrm>
            <a:off x="16685728" y="227048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5" name="object 4225"/>
          <p:cNvSpPr/>
          <p:nvPr/>
        </p:nvSpPr>
        <p:spPr>
          <a:xfrm>
            <a:off x="16685728" y="211059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6" name="object 4226"/>
          <p:cNvSpPr/>
          <p:nvPr/>
        </p:nvSpPr>
        <p:spPr>
          <a:xfrm>
            <a:off x="16685728" y="179081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7" name="object 4227"/>
          <p:cNvSpPr/>
          <p:nvPr/>
        </p:nvSpPr>
        <p:spPr>
          <a:xfrm>
            <a:off x="16685728" y="1630927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8" name="object 4228"/>
          <p:cNvSpPr/>
          <p:nvPr/>
        </p:nvSpPr>
        <p:spPr>
          <a:xfrm>
            <a:off x="16106892" y="594690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9" name="object 4229"/>
          <p:cNvSpPr/>
          <p:nvPr/>
        </p:nvSpPr>
        <p:spPr>
          <a:xfrm>
            <a:off x="16106892" y="514745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0" name="object 4230"/>
          <p:cNvSpPr/>
          <p:nvPr/>
        </p:nvSpPr>
        <p:spPr>
          <a:xfrm>
            <a:off x="16106892" y="482768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1" name="object 4231"/>
          <p:cNvSpPr/>
          <p:nvPr/>
        </p:nvSpPr>
        <p:spPr>
          <a:xfrm>
            <a:off x="16106892" y="466779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2" name="object 4232"/>
          <p:cNvSpPr/>
          <p:nvPr/>
        </p:nvSpPr>
        <p:spPr>
          <a:xfrm>
            <a:off x="16106892" y="4348017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3" name="object 4233"/>
          <p:cNvSpPr/>
          <p:nvPr/>
        </p:nvSpPr>
        <p:spPr>
          <a:xfrm>
            <a:off x="16106892" y="402925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4" name="object 4234"/>
          <p:cNvSpPr/>
          <p:nvPr/>
        </p:nvSpPr>
        <p:spPr>
          <a:xfrm>
            <a:off x="16106892" y="370947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5" name="object 4235"/>
          <p:cNvSpPr/>
          <p:nvPr/>
        </p:nvSpPr>
        <p:spPr>
          <a:xfrm>
            <a:off x="16106892" y="354958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6" name="object 4236"/>
          <p:cNvSpPr/>
          <p:nvPr/>
        </p:nvSpPr>
        <p:spPr>
          <a:xfrm>
            <a:off x="16106892" y="338969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7" name="object 4237"/>
          <p:cNvSpPr/>
          <p:nvPr/>
        </p:nvSpPr>
        <p:spPr>
          <a:xfrm>
            <a:off x="16106892" y="322981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8" name="object 4238"/>
          <p:cNvSpPr/>
          <p:nvPr/>
        </p:nvSpPr>
        <p:spPr>
          <a:xfrm>
            <a:off x="16106892" y="291003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9" name="object 4239"/>
          <p:cNvSpPr/>
          <p:nvPr/>
        </p:nvSpPr>
        <p:spPr>
          <a:xfrm>
            <a:off x="16106892" y="259025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0" name="object 4240"/>
          <p:cNvSpPr/>
          <p:nvPr/>
        </p:nvSpPr>
        <p:spPr>
          <a:xfrm>
            <a:off x="16106892" y="227048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1" name="object 4241"/>
          <p:cNvSpPr/>
          <p:nvPr/>
        </p:nvSpPr>
        <p:spPr>
          <a:xfrm>
            <a:off x="16106892" y="211059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2" name="object 4242"/>
          <p:cNvSpPr/>
          <p:nvPr/>
        </p:nvSpPr>
        <p:spPr>
          <a:xfrm>
            <a:off x="16106892" y="179081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3" name="object 4243"/>
          <p:cNvSpPr/>
          <p:nvPr/>
        </p:nvSpPr>
        <p:spPr>
          <a:xfrm>
            <a:off x="16106892" y="1630927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4" name="object 4244"/>
          <p:cNvSpPr/>
          <p:nvPr/>
        </p:nvSpPr>
        <p:spPr>
          <a:xfrm>
            <a:off x="14254009" y="594690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5" name="object 4245"/>
          <p:cNvSpPr/>
          <p:nvPr/>
        </p:nvSpPr>
        <p:spPr>
          <a:xfrm>
            <a:off x="14254009" y="578701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6" name="object 4246"/>
          <p:cNvSpPr/>
          <p:nvPr/>
        </p:nvSpPr>
        <p:spPr>
          <a:xfrm>
            <a:off x="14254009" y="562712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7" name="object 4247"/>
          <p:cNvSpPr/>
          <p:nvPr/>
        </p:nvSpPr>
        <p:spPr>
          <a:xfrm>
            <a:off x="14254009" y="546723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8" name="object 4248"/>
          <p:cNvSpPr/>
          <p:nvPr/>
        </p:nvSpPr>
        <p:spPr>
          <a:xfrm>
            <a:off x="14254009" y="530734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9" name="object 4249"/>
          <p:cNvSpPr/>
          <p:nvPr/>
        </p:nvSpPr>
        <p:spPr>
          <a:xfrm>
            <a:off x="14254009" y="514745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0" name="object 4250"/>
          <p:cNvSpPr/>
          <p:nvPr/>
        </p:nvSpPr>
        <p:spPr>
          <a:xfrm>
            <a:off x="14254009" y="498757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1" name="object 4251"/>
          <p:cNvSpPr/>
          <p:nvPr/>
        </p:nvSpPr>
        <p:spPr>
          <a:xfrm>
            <a:off x="14254009" y="482768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2" name="object 4252"/>
          <p:cNvSpPr/>
          <p:nvPr/>
        </p:nvSpPr>
        <p:spPr>
          <a:xfrm>
            <a:off x="14254009" y="450790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3" name="object 4253"/>
          <p:cNvSpPr/>
          <p:nvPr/>
        </p:nvSpPr>
        <p:spPr>
          <a:xfrm>
            <a:off x="14254009" y="4348017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4" name="object 4254"/>
          <p:cNvSpPr/>
          <p:nvPr/>
        </p:nvSpPr>
        <p:spPr>
          <a:xfrm>
            <a:off x="14254009" y="4188128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5" name="object 4255"/>
          <p:cNvSpPr/>
          <p:nvPr/>
        </p:nvSpPr>
        <p:spPr>
          <a:xfrm>
            <a:off x="14254009" y="402925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6" name="object 4256"/>
          <p:cNvSpPr/>
          <p:nvPr/>
        </p:nvSpPr>
        <p:spPr>
          <a:xfrm>
            <a:off x="14254009" y="370947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7" name="object 4257"/>
          <p:cNvSpPr/>
          <p:nvPr/>
        </p:nvSpPr>
        <p:spPr>
          <a:xfrm>
            <a:off x="14254009" y="354958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8" name="object 4258"/>
          <p:cNvSpPr/>
          <p:nvPr/>
        </p:nvSpPr>
        <p:spPr>
          <a:xfrm>
            <a:off x="14254009" y="322981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9" name="object 4259"/>
          <p:cNvSpPr/>
          <p:nvPr/>
        </p:nvSpPr>
        <p:spPr>
          <a:xfrm>
            <a:off x="14254009" y="291003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0" name="object 4260"/>
          <p:cNvSpPr/>
          <p:nvPr/>
        </p:nvSpPr>
        <p:spPr>
          <a:xfrm>
            <a:off x="14254009" y="275014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1" name="object 4261"/>
          <p:cNvSpPr/>
          <p:nvPr/>
        </p:nvSpPr>
        <p:spPr>
          <a:xfrm>
            <a:off x="14254009" y="259025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2" name="object 4262"/>
          <p:cNvSpPr/>
          <p:nvPr/>
        </p:nvSpPr>
        <p:spPr>
          <a:xfrm>
            <a:off x="14254009" y="243036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3" name="object 4263"/>
          <p:cNvSpPr/>
          <p:nvPr/>
        </p:nvSpPr>
        <p:spPr>
          <a:xfrm>
            <a:off x="14254009" y="227048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4" name="object 4264"/>
          <p:cNvSpPr/>
          <p:nvPr/>
        </p:nvSpPr>
        <p:spPr>
          <a:xfrm>
            <a:off x="14254009" y="211059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5" name="object 4265"/>
          <p:cNvSpPr/>
          <p:nvPr/>
        </p:nvSpPr>
        <p:spPr>
          <a:xfrm>
            <a:off x="14254009" y="195070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6" name="object 4266"/>
          <p:cNvSpPr/>
          <p:nvPr/>
        </p:nvSpPr>
        <p:spPr>
          <a:xfrm>
            <a:off x="14254009" y="179081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7" name="object 4267"/>
          <p:cNvSpPr/>
          <p:nvPr/>
        </p:nvSpPr>
        <p:spPr>
          <a:xfrm>
            <a:off x="14254009" y="1630927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8" name="object 4268"/>
          <p:cNvSpPr/>
          <p:nvPr/>
        </p:nvSpPr>
        <p:spPr>
          <a:xfrm>
            <a:off x="14254009" y="1471039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9" name="object 4269"/>
          <p:cNvSpPr/>
          <p:nvPr/>
        </p:nvSpPr>
        <p:spPr>
          <a:xfrm>
            <a:off x="14254009" y="131216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0" name="object 4270"/>
          <p:cNvSpPr/>
          <p:nvPr/>
        </p:nvSpPr>
        <p:spPr>
          <a:xfrm>
            <a:off x="14949220" y="594690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1" name="object 4271"/>
          <p:cNvSpPr/>
          <p:nvPr/>
        </p:nvSpPr>
        <p:spPr>
          <a:xfrm>
            <a:off x="14949220" y="514745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2" name="object 4272"/>
          <p:cNvSpPr/>
          <p:nvPr/>
        </p:nvSpPr>
        <p:spPr>
          <a:xfrm>
            <a:off x="14949220" y="498757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3" name="object 4273"/>
          <p:cNvSpPr/>
          <p:nvPr/>
        </p:nvSpPr>
        <p:spPr>
          <a:xfrm>
            <a:off x="14949220" y="482768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4" name="object 4274"/>
          <p:cNvSpPr/>
          <p:nvPr/>
        </p:nvSpPr>
        <p:spPr>
          <a:xfrm>
            <a:off x="14949220" y="4348017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5" name="object 4275"/>
          <p:cNvSpPr/>
          <p:nvPr/>
        </p:nvSpPr>
        <p:spPr>
          <a:xfrm>
            <a:off x="14949220" y="4188128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6" name="object 4276"/>
          <p:cNvSpPr/>
          <p:nvPr/>
        </p:nvSpPr>
        <p:spPr>
          <a:xfrm>
            <a:off x="14949220" y="402925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7" name="object 4277"/>
          <p:cNvSpPr/>
          <p:nvPr/>
        </p:nvSpPr>
        <p:spPr>
          <a:xfrm>
            <a:off x="14949220" y="370947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8" name="object 4278"/>
          <p:cNvSpPr/>
          <p:nvPr/>
        </p:nvSpPr>
        <p:spPr>
          <a:xfrm>
            <a:off x="14949220" y="354958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9" name="object 4279"/>
          <p:cNvSpPr/>
          <p:nvPr/>
        </p:nvSpPr>
        <p:spPr>
          <a:xfrm>
            <a:off x="14949220" y="322981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0" name="object 4280"/>
          <p:cNvSpPr/>
          <p:nvPr/>
        </p:nvSpPr>
        <p:spPr>
          <a:xfrm>
            <a:off x="14949220" y="291003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1" name="object 4281"/>
          <p:cNvSpPr/>
          <p:nvPr/>
        </p:nvSpPr>
        <p:spPr>
          <a:xfrm>
            <a:off x="14949220" y="275014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2" name="object 4282"/>
          <p:cNvSpPr/>
          <p:nvPr/>
        </p:nvSpPr>
        <p:spPr>
          <a:xfrm>
            <a:off x="14949220" y="259025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3" name="object 4283"/>
          <p:cNvSpPr/>
          <p:nvPr/>
        </p:nvSpPr>
        <p:spPr>
          <a:xfrm>
            <a:off x="14949220" y="227048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4" name="object 4284"/>
          <p:cNvSpPr/>
          <p:nvPr/>
        </p:nvSpPr>
        <p:spPr>
          <a:xfrm>
            <a:off x="14949220" y="211059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5" name="object 4285"/>
          <p:cNvSpPr/>
          <p:nvPr/>
        </p:nvSpPr>
        <p:spPr>
          <a:xfrm>
            <a:off x="14949220" y="195070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6" name="object 4286"/>
          <p:cNvSpPr/>
          <p:nvPr/>
        </p:nvSpPr>
        <p:spPr>
          <a:xfrm>
            <a:off x="14949220" y="179081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7" name="object 4287"/>
          <p:cNvSpPr/>
          <p:nvPr/>
        </p:nvSpPr>
        <p:spPr>
          <a:xfrm>
            <a:off x="14949220" y="1630927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8" name="object 4288"/>
          <p:cNvSpPr/>
          <p:nvPr/>
        </p:nvSpPr>
        <p:spPr>
          <a:xfrm>
            <a:off x="15528056" y="594690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9" name="object 4289"/>
          <p:cNvSpPr/>
          <p:nvPr/>
        </p:nvSpPr>
        <p:spPr>
          <a:xfrm>
            <a:off x="15528056" y="514745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0" name="object 4290"/>
          <p:cNvSpPr/>
          <p:nvPr/>
        </p:nvSpPr>
        <p:spPr>
          <a:xfrm>
            <a:off x="15528056" y="482768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1" name="object 4291"/>
          <p:cNvSpPr/>
          <p:nvPr/>
        </p:nvSpPr>
        <p:spPr>
          <a:xfrm>
            <a:off x="15528056" y="466779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2" name="object 4292"/>
          <p:cNvSpPr/>
          <p:nvPr/>
        </p:nvSpPr>
        <p:spPr>
          <a:xfrm>
            <a:off x="15528056" y="450790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3" name="object 4293"/>
          <p:cNvSpPr/>
          <p:nvPr/>
        </p:nvSpPr>
        <p:spPr>
          <a:xfrm>
            <a:off x="15528056" y="4348017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4" name="object 4294"/>
          <p:cNvSpPr/>
          <p:nvPr/>
        </p:nvSpPr>
        <p:spPr>
          <a:xfrm>
            <a:off x="15528056" y="4188128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5" name="object 4295"/>
          <p:cNvSpPr/>
          <p:nvPr/>
        </p:nvSpPr>
        <p:spPr>
          <a:xfrm>
            <a:off x="15528056" y="402925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6" name="object 4296"/>
          <p:cNvSpPr/>
          <p:nvPr/>
        </p:nvSpPr>
        <p:spPr>
          <a:xfrm>
            <a:off x="15528056" y="386936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7" name="object 4297"/>
          <p:cNvSpPr/>
          <p:nvPr/>
        </p:nvSpPr>
        <p:spPr>
          <a:xfrm>
            <a:off x="15528056" y="370947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8" name="object 4298"/>
          <p:cNvSpPr/>
          <p:nvPr/>
        </p:nvSpPr>
        <p:spPr>
          <a:xfrm>
            <a:off x="15528056" y="354958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9" name="object 4299"/>
          <p:cNvSpPr/>
          <p:nvPr/>
        </p:nvSpPr>
        <p:spPr>
          <a:xfrm>
            <a:off x="15528056" y="338969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0" name="object 4300"/>
          <p:cNvSpPr/>
          <p:nvPr/>
        </p:nvSpPr>
        <p:spPr>
          <a:xfrm>
            <a:off x="15528056" y="322981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1" name="object 4301"/>
          <p:cNvSpPr/>
          <p:nvPr/>
        </p:nvSpPr>
        <p:spPr>
          <a:xfrm>
            <a:off x="15528056" y="306992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2" name="object 4302"/>
          <p:cNvSpPr/>
          <p:nvPr/>
        </p:nvSpPr>
        <p:spPr>
          <a:xfrm>
            <a:off x="15528056" y="291003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3" name="object 4303"/>
          <p:cNvSpPr/>
          <p:nvPr/>
        </p:nvSpPr>
        <p:spPr>
          <a:xfrm>
            <a:off x="15528056" y="275014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4" name="object 4304"/>
          <p:cNvSpPr/>
          <p:nvPr/>
        </p:nvSpPr>
        <p:spPr>
          <a:xfrm>
            <a:off x="15528056" y="259025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5" name="object 4305"/>
          <p:cNvSpPr/>
          <p:nvPr/>
        </p:nvSpPr>
        <p:spPr>
          <a:xfrm>
            <a:off x="15528056" y="243036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6" name="object 4306"/>
          <p:cNvSpPr/>
          <p:nvPr/>
        </p:nvSpPr>
        <p:spPr>
          <a:xfrm>
            <a:off x="15528056" y="227048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7" name="object 4307"/>
          <p:cNvSpPr/>
          <p:nvPr/>
        </p:nvSpPr>
        <p:spPr>
          <a:xfrm>
            <a:off x="15528056" y="211059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8" name="object 4308"/>
          <p:cNvSpPr/>
          <p:nvPr/>
        </p:nvSpPr>
        <p:spPr>
          <a:xfrm>
            <a:off x="15528056" y="179081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9" name="object 4309"/>
          <p:cNvSpPr/>
          <p:nvPr/>
        </p:nvSpPr>
        <p:spPr>
          <a:xfrm>
            <a:off x="15528056" y="1630927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4310" name="object 4310"/>
          <p:cNvGrpSpPr/>
          <p:nvPr/>
        </p:nvGrpSpPr>
        <p:grpSpPr>
          <a:xfrm>
            <a:off x="8092098" y="1120765"/>
            <a:ext cx="11590655" cy="10169525"/>
            <a:chOff x="8092098" y="1120765"/>
            <a:chExt cx="11590655" cy="10169525"/>
          </a:xfrm>
        </p:grpSpPr>
        <p:sp>
          <p:nvSpPr>
            <p:cNvPr id="4311" name="object 4311"/>
            <p:cNvSpPr/>
            <p:nvPr/>
          </p:nvSpPr>
          <p:spPr>
            <a:xfrm>
              <a:off x="8095273" y="6954804"/>
              <a:ext cx="4655185" cy="4332605"/>
            </a:xfrm>
            <a:custGeom>
              <a:avLst/>
              <a:gdLst/>
              <a:ahLst/>
              <a:cxnLst/>
              <a:rect l="l" t="t" r="r" b="b"/>
              <a:pathLst>
                <a:path w="4655184" h="4332605">
                  <a:moveTo>
                    <a:pt x="75896" y="0"/>
                  </a:moveTo>
                  <a:lnTo>
                    <a:pt x="0" y="66788"/>
                  </a:lnTo>
                </a:path>
                <a:path w="4655184" h="4332605">
                  <a:moveTo>
                    <a:pt x="4562888" y="4231980"/>
                  </a:moveTo>
                  <a:lnTo>
                    <a:pt x="4654976" y="4332163"/>
                  </a:lnTo>
                </a:path>
              </a:pathLst>
            </a:custGeom>
            <a:ln w="6071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312" name="object 4312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4043523" y="1122928"/>
              <a:ext cx="5286433" cy="4773374"/>
            </a:xfrm>
            <a:prstGeom prst="rect">
              <a:avLst/>
            </a:prstGeom>
          </p:spPr>
        </p:pic>
        <p:sp>
          <p:nvSpPr>
            <p:cNvPr id="4313" name="object 4313"/>
            <p:cNvSpPr/>
            <p:nvPr/>
          </p:nvSpPr>
          <p:spPr>
            <a:xfrm>
              <a:off x="14043523" y="1123940"/>
              <a:ext cx="5285740" cy="4772660"/>
            </a:xfrm>
            <a:custGeom>
              <a:avLst/>
              <a:gdLst/>
              <a:ahLst/>
              <a:cxnLst/>
              <a:rect l="l" t="t" r="r" b="b"/>
              <a:pathLst>
                <a:path w="5285740" h="4772660">
                  <a:moveTo>
                    <a:pt x="0" y="4772362"/>
                  </a:moveTo>
                  <a:lnTo>
                    <a:pt x="0" y="0"/>
                  </a:lnTo>
                  <a:lnTo>
                    <a:pt x="5285422" y="0"/>
                  </a:lnTo>
                  <a:lnTo>
                    <a:pt x="5285422" y="4772362"/>
                  </a:lnTo>
                  <a:lnTo>
                    <a:pt x="0" y="477236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4" name="object 4314"/>
            <p:cNvSpPr/>
            <p:nvPr/>
          </p:nvSpPr>
          <p:spPr>
            <a:xfrm>
              <a:off x="14043523" y="1123940"/>
              <a:ext cx="5285740" cy="4771390"/>
            </a:xfrm>
            <a:custGeom>
              <a:avLst/>
              <a:gdLst/>
              <a:ahLst/>
              <a:cxnLst/>
              <a:rect l="l" t="t" r="r" b="b"/>
              <a:pathLst>
                <a:path w="5285740" h="4771390">
                  <a:moveTo>
                    <a:pt x="0" y="0"/>
                  </a:moveTo>
                  <a:lnTo>
                    <a:pt x="5285422" y="0"/>
                  </a:lnTo>
                  <a:lnTo>
                    <a:pt x="5285422" y="4771350"/>
                  </a:lnTo>
                  <a:lnTo>
                    <a:pt x="0" y="477135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5" name="object 4315"/>
            <p:cNvSpPr/>
            <p:nvPr/>
          </p:nvSpPr>
          <p:spPr>
            <a:xfrm>
              <a:off x="19598124" y="1334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6" name="object 4316"/>
            <p:cNvSpPr/>
            <p:nvPr/>
          </p:nvSpPr>
          <p:spPr>
            <a:xfrm>
              <a:off x="19555116" y="13339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17" name="object 4317"/>
            <p:cNvSpPr/>
            <p:nvPr/>
          </p:nvSpPr>
          <p:spPr>
            <a:xfrm>
              <a:off x="19438235" y="1334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8" name="object 4318"/>
            <p:cNvSpPr/>
            <p:nvPr/>
          </p:nvSpPr>
          <p:spPr>
            <a:xfrm>
              <a:off x="19395227" y="13339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19" name="object 4319"/>
            <p:cNvSpPr/>
            <p:nvPr/>
          </p:nvSpPr>
          <p:spPr>
            <a:xfrm>
              <a:off x="19278348" y="1334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0" name="object 4320"/>
            <p:cNvSpPr/>
            <p:nvPr/>
          </p:nvSpPr>
          <p:spPr>
            <a:xfrm>
              <a:off x="19235339" y="13339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21" name="object 4321"/>
            <p:cNvSpPr/>
            <p:nvPr/>
          </p:nvSpPr>
          <p:spPr>
            <a:xfrm>
              <a:off x="19066850" y="1334426"/>
              <a:ext cx="135890" cy="0"/>
            </a:xfrm>
            <a:custGeom>
              <a:avLst/>
              <a:gdLst/>
              <a:ahLst/>
              <a:cxnLst/>
              <a:rect l="l" t="t" r="r" b="b"/>
              <a:pathLst>
                <a:path w="135890" h="0">
                  <a:moveTo>
                    <a:pt x="135601" y="0"/>
                  </a:moveTo>
                  <a:lnTo>
                    <a:pt x="51609" y="0"/>
                  </a:lnTo>
                </a:path>
                <a:path w="135890" h="0">
                  <a:moveTo>
                    <a:pt x="5160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2" name="object 4322"/>
            <p:cNvSpPr/>
            <p:nvPr/>
          </p:nvSpPr>
          <p:spPr>
            <a:xfrm>
              <a:off x="19024853" y="13339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23" name="object 4323"/>
            <p:cNvSpPr/>
            <p:nvPr/>
          </p:nvSpPr>
          <p:spPr>
            <a:xfrm>
              <a:off x="18906961" y="1334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4" name="object 4324"/>
            <p:cNvSpPr/>
            <p:nvPr/>
          </p:nvSpPr>
          <p:spPr>
            <a:xfrm>
              <a:off x="18864965" y="13339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25" name="object 4325"/>
            <p:cNvSpPr/>
            <p:nvPr/>
          </p:nvSpPr>
          <p:spPr>
            <a:xfrm>
              <a:off x="18747073" y="1334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6" name="object 4326"/>
            <p:cNvSpPr/>
            <p:nvPr/>
          </p:nvSpPr>
          <p:spPr>
            <a:xfrm>
              <a:off x="18705076" y="13339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27" name="object 4327"/>
            <p:cNvSpPr/>
            <p:nvPr/>
          </p:nvSpPr>
          <p:spPr>
            <a:xfrm>
              <a:off x="18587184" y="1334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8" name="object 4328"/>
            <p:cNvSpPr/>
            <p:nvPr/>
          </p:nvSpPr>
          <p:spPr>
            <a:xfrm>
              <a:off x="18545188" y="13339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29" name="object 4329"/>
            <p:cNvSpPr/>
            <p:nvPr/>
          </p:nvSpPr>
          <p:spPr>
            <a:xfrm>
              <a:off x="18427296" y="1334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30" name="object 4330"/>
            <p:cNvSpPr/>
            <p:nvPr/>
          </p:nvSpPr>
          <p:spPr>
            <a:xfrm>
              <a:off x="18385300" y="13339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31" name="object 4331"/>
            <p:cNvSpPr/>
            <p:nvPr/>
          </p:nvSpPr>
          <p:spPr>
            <a:xfrm>
              <a:off x="18267408" y="133442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32" name="object 4332"/>
            <p:cNvSpPr/>
            <p:nvPr/>
          </p:nvSpPr>
          <p:spPr>
            <a:xfrm>
              <a:off x="18225412" y="13339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33" name="object 4333"/>
            <p:cNvSpPr/>
            <p:nvPr/>
          </p:nvSpPr>
          <p:spPr>
            <a:xfrm>
              <a:off x="18107520" y="133442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34" name="object 4334"/>
            <p:cNvSpPr/>
            <p:nvPr/>
          </p:nvSpPr>
          <p:spPr>
            <a:xfrm>
              <a:off x="18065523" y="13339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35" name="object 4335"/>
            <p:cNvSpPr/>
            <p:nvPr/>
          </p:nvSpPr>
          <p:spPr>
            <a:xfrm>
              <a:off x="17948643" y="1334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36" name="object 4336"/>
            <p:cNvSpPr/>
            <p:nvPr/>
          </p:nvSpPr>
          <p:spPr>
            <a:xfrm>
              <a:off x="17905635" y="13339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37" name="object 4337"/>
            <p:cNvSpPr/>
            <p:nvPr/>
          </p:nvSpPr>
          <p:spPr>
            <a:xfrm>
              <a:off x="17788755" y="1334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38" name="object 4338"/>
            <p:cNvSpPr/>
            <p:nvPr/>
          </p:nvSpPr>
          <p:spPr>
            <a:xfrm>
              <a:off x="17745747" y="13339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39" name="object 4339"/>
            <p:cNvSpPr/>
            <p:nvPr/>
          </p:nvSpPr>
          <p:spPr>
            <a:xfrm>
              <a:off x="17628867" y="1334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40" name="object 4340"/>
            <p:cNvSpPr/>
            <p:nvPr/>
          </p:nvSpPr>
          <p:spPr>
            <a:xfrm>
              <a:off x="17585859" y="13339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41" name="object 4341"/>
            <p:cNvSpPr/>
            <p:nvPr/>
          </p:nvSpPr>
          <p:spPr>
            <a:xfrm>
              <a:off x="17468978" y="1334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42" name="object 4342"/>
            <p:cNvSpPr/>
            <p:nvPr/>
          </p:nvSpPr>
          <p:spPr>
            <a:xfrm>
              <a:off x="17425970" y="13339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43" name="object 4343"/>
            <p:cNvSpPr/>
            <p:nvPr/>
          </p:nvSpPr>
          <p:spPr>
            <a:xfrm>
              <a:off x="17309090" y="1334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44" name="object 4344"/>
            <p:cNvSpPr/>
            <p:nvPr/>
          </p:nvSpPr>
          <p:spPr>
            <a:xfrm>
              <a:off x="17266081" y="13339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45" name="object 4345"/>
            <p:cNvSpPr/>
            <p:nvPr/>
          </p:nvSpPr>
          <p:spPr>
            <a:xfrm>
              <a:off x="17149202" y="1334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46" name="object 4346"/>
            <p:cNvSpPr/>
            <p:nvPr/>
          </p:nvSpPr>
          <p:spPr>
            <a:xfrm>
              <a:off x="17106193" y="13339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47" name="object 4347"/>
            <p:cNvSpPr/>
            <p:nvPr/>
          </p:nvSpPr>
          <p:spPr>
            <a:xfrm>
              <a:off x="16989314" y="1334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48" name="object 4348"/>
            <p:cNvSpPr/>
            <p:nvPr/>
          </p:nvSpPr>
          <p:spPr>
            <a:xfrm>
              <a:off x="16946305" y="13339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49" name="object 4349"/>
            <p:cNvSpPr/>
            <p:nvPr/>
          </p:nvSpPr>
          <p:spPr>
            <a:xfrm>
              <a:off x="16829425" y="1334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50" name="object 4350"/>
            <p:cNvSpPr/>
            <p:nvPr/>
          </p:nvSpPr>
          <p:spPr>
            <a:xfrm>
              <a:off x="16786417" y="13339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51" name="object 4351"/>
            <p:cNvSpPr/>
            <p:nvPr/>
          </p:nvSpPr>
          <p:spPr>
            <a:xfrm>
              <a:off x="16669537" y="1334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52" name="object 4352"/>
            <p:cNvSpPr/>
            <p:nvPr/>
          </p:nvSpPr>
          <p:spPr>
            <a:xfrm>
              <a:off x="16627540" y="13339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53" name="object 4353"/>
            <p:cNvSpPr/>
            <p:nvPr/>
          </p:nvSpPr>
          <p:spPr>
            <a:xfrm>
              <a:off x="16509648" y="1334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54" name="object 4354"/>
            <p:cNvSpPr/>
            <p:nvPr/>
          </p:nvSpPr>
          <p:spPr>
            <a:xfrm>
              <a:off x="16467652" y="13339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55" name="object 4355"/>
            <p:cNvSpPr/>
            <p:nvPr/>
          </p:nvSpPr>
          <p:spPr>
            <a:xfrm>
              <a:off x="16349760" y="1334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56" name="object 4356"/>
            <p:cNvSpPr/>
            <p:nvPr/>
          </p:nvSpPr>
          <p:spPr>
            <a:xfrm>
              <a:off x="16307764" y="13339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57" name="object 4357"/>
            <p:cNvSpPr/>
            <p:nvPr/>
          </p:nvSpPr>
          <p:spPr>
            <a:xfrm>
              <a:off x="16189872" y="1334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58" name="object 4358"/>
            <p:cNvSpPr/>
            <p:nvPr/>
          </p:nvSpPr>
          <p:spPr>
            <a:xfrm>
              <a:off x="16147875" y="13339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59" name="object 4359"/>
            <p:cNvSpPr/>
            <p:nvPr/>
          </p:nvSpPr>
          <p:spPr>
            <a:xfrm>
              <a:off x="16029984" y="1334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0" name="object 4360"/>
            <p:cNvSpPr/>
            <p:nvPr/>
          </p:nvSpPr>
          <p:spPr>
            <a:xfrm>
              <a:off x="15987987" y="13339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61" name="object 4361"/>
            <p:cNvSpPr/>
            <p:nvPr/>
          </p:nvSpPr>
          <p:spPr>
            <a:xfrm>
              <a:off x="15870095" y="133442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2" name="object 4362"/>
            <p:cNvSpPr/>
            <p:nvPr/>
          </p:nvSpPr>
          <p:spPr>
            <a:xfrm>
              <a:off x="15828098" y="13339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63" name="object 4363"/>
            <p:cNvSpPr/>
            <p:nvPr/>
          </p:nvSpPr>
          <p:spPr>
            <a:xfrm>
              <a:off x="15710207" y="133442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4" name="object 4364"/>
            <p:cNvSpPr/>
            <p:nvPr/>
          </p:nvSpPr>
          <p:spPr>
            <a:xfrm>
              <a:off x="15668211" y="13339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65" name="object 4365"/>
            <p:cNvSpPr/>
            <p:nvPr/>
          </p:nvSpPr>
          <p:spPr>
            <a:xfrm>
              <a:off x="15551331" y="1334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6" name="object 4366"/>
            <p:cNvSpPr/>
            <p:nvPr/>
          </p:nvSpPr>
          <p:spPr>
            <a:xfrm>
              <a:off x="15508322" y="13339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67" name="object 4367"/>
            <p:cNvSpPr/>
            <p:nvPr/>
          </p:nvSpPr>
          <p:spPr>
            <a:xfrm>
              <a:off x="15391442" y="1334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8" name="object 4368"/>
            <p:cNvSpPr/>
            <p:nvPr/>
          </p:nvSpPr>
          <p:spPr>
            <a:xfrm>
              <a:off x="15348434" y="13339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69" name="object 4369"/>
            <p:cNvSpPr/>
            <p:nvPr/>
          </p:nvSpPr>
          <p:spPr>
            <a:xfrm>
              <a:off x="15231554" y="1334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0" name="object 4370"/>
            <p:cNvSpPr/>
            <p:nvPr/>
          </p:nvSpPr>
          <p:spPr>
            <a:xfrm>
              <a:off x="15188545" y="13339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71" name="object 4371"/>
            <p:cNvSpPr/>
            <p:nvPr/>
          </p:nvSpPr>
          <p:spPr>
            <a:xfrm>
              <a:off x="15071666" y="1334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2" name="object 4372"/>
            <p:cNvSpPr/>
            <p:nvPr/>
          </p:nvSpPr>
          <p:spPr>
            <a:xfrm>
              <a:off x="15028657" y="13339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73" name="object 4373"/>
            <p:cNvSpPr/>
            <p:nvPr/>
          </p:nvSpPr>
          <p:spPr>
            <a:xfrm>
              <a:off x="14911777" y="1334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4" name="object 4374"/>
            <p:cNvSpPr/>
            <p:nvPr/>
          </p:nvSpPr>
          <p:spPr>
            <a:xfrm>
              <a:off x="14868769" y="13339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75" name="object 4375"/>
            <p:cNvSpPr/>
            <p:nvPr/>
          </p:nvSpPr>
          <p:spPr>
            <a:xfrm>
              <a:off x="14751889" y="1334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6" name="object 4376"/>
            <p:cNvSpPr/>
            <p:nvPr/>
          </p:nvSpPr>
          <p:spPr>
            <a:xfrm>
              <a:off x="14708881" y="13339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77" name="object 4377"/>
            <p:cNvSpPr/>
            <p:nvPr/>
          </p:nvSpPr>
          <p:spPr>
            <a:xfrm>
              <a:off x="14592001" y="1334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8" name="object 4378"/>
            <p:cNvSpPr/>
            <p:nvPr/>
          </p:nvSpPr>
          <p:spPr>
            <a:xfrm>
              <a:off x="14548992" y="13339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79" name="object 4379"/>
            <p:cNvSpPr/>
            <p:nvPr/>
          </p:nvSpPr>
          <p:spPr>
            <a:xfrm>
              <a:off x="14432112" y="1334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0" name="object 4380"/>
            <p:cNvSpPr/>
            <p:nvPr/>
          </p:nvSpPr>
          <p:spPr>
            <a:xfrm>
              <a:off x="14389104" y="13339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81" name="object 4381"/>
            <p:cNvSpPr/>
            <p:nvPr/>
          </p:nvSpPr>
          <p:spPr>
            <a:xfrm>
              <a:off x="14272224" y="1334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2" name="object 4382"/>
            <p:cNvSpPr/>
            <p:nvPr/>
          </p:nvSpPr>
          <p:spPr>
            <a:xfrm>
              <a:off x="14230228" y="13339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83" name="object 4383"/>
            <p:cNvSpPr/>
            <p:nvPr/>
          </p:nvSpPr>
          <p:spPr>
            <a:xfrm>
              <a:off x="14112336" y="1334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4" name="object 4384"/>
            <p:cNvSpPr/>
            <p:nvPr/>
          </p:nvSpPr>
          <p:spPr>
            <a:xfrm>
              <a:off x="14070330" y="133393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1016" y="508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52" y="139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85" name="object 4385"/>
            <p:cNvSpPr/>
            <p:nvPr/>
          </p:nvSpPr>
          <p:spPr>
            <a:xfrm>
              <a:off x="13952447" y="1334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6" name="object 4386"/>
            <p:cNvSpPr/>
            <p:nvPr/>
          </p:nvSpPr>
          <p:spPr>
            <a:xfrm>
              <a:off x="13910451" y="13339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87" name="object 4387"/>
            <p:cNvSpPr/>
            <p:nvPr/>
          </p:nvSpPr>
          <p:spPr>
            <a:xfrm>
              <a:off x="13792559" y="1334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8" name="object 4388"/>
            <p:cNvSpPr/>
            <p:nvPr/>
          </p:nvSpPr>
          <p:spPr>
            <a:xfrm>
              <a:off x="13750563" y="13339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89" name="object 4389"/>
            <p:cNvSpPr/>
            <p:nvPr/>
          </p:nvSpPr>
          <p:spPr>
            <a:xfrm>
              <a:off x="13666065" y="1334426"/>
              <a:ext cx="6016625" cy="99695"/>
            </a:xfrm>
            <a:custGeom>
              <a:avLst/>
              <a:gdLst/>
              <a:ahLst/>
              <a:cxnLst/>
              <a:rect l="l" t="t" r="r" b="b"/>
              <a:pathLst>
                <a:path w="6016625" h="99694">
                  <a:moveTo>
                    <a:pt x="50597" y="0"/>
                  </a:moveTo>
                  <a:lnTo>
                    <a:pt x="0" y="0"/>
                  </a:lnTo>
                </a:path>
                <a:path w="6016625" h="99694">
                  <a:moveTo>
                    <a:pt x="6016050" y="99171"/>
                  </a:moveTo>
                  <a:lnTo>
                    <a:pt x="5932058" y="991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90" name="object 4390"/>
            <p:cNvSpPr/>
            <p:nvPr/>
          </p:nvSpPr>
          <p:spPr>
            <a:xfrm>
              <a:off x="19555116" y="14330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91" name="object 4391"/>
            <p:cNvSpPr/>
            <p:nvPr/>
          </p:nvSpPr>
          <p:spPr>
            <a:xfrm>
              <a:off x="19438235" y="143359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92" name="object 4392"/>
            <p:cNvSpPr/>
            <p:nvPr/>
          </p:nvSpPr>
          <p:spPr>
            <a:xfrm>
              <a:off x="19395227" y="14330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93" name="object 4393"/>
            <p:cNvSpPr/>
            <p:nvPr/>
          </p:nvSpPr>
          <p:spPr>
            <a:xfrm>
              <a:off x="19278348" y="143359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94" name="object 4394"/>
            <p:cNvSpPr/>
            <p:nvPr/>
          </p:nvSpPr>
          <p:spPr>
            <a:xfrm>
              <a:off x="19235339" y="14330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95" name="object 4395"/>
            <p:cNvSpPr/>
            <p:nvPr/>
          </p:nvSpPr>
          <p:spPr>
            <a:xfrm>
              <a:off x="19118459" y="143359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96" name="object 4396"/>
            <p:cNvSpPr/>
            <p:nvPr/>
          </p:nvSpPr>
          <p:spPr>
            <a:xfrm>
              <a:off x="13918041" y="143359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97" name="object 4397"/>
            <p:cNvSpPr/>
            <p:nvPr/>
          </p:nvSpPr>
          <p:spPr>
            <a:xfrm>
              <a:off x="19066850" y="1433597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 h="0">
                  <a:moveTo>
                    <a:pt x="5160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98" name="object 4398"/>
            <p:cNvSpPr/>
            <p:nvPr/>
          </p:nvSpPr>
          <p:spPr>
            <a:xfrm>
              <a:off x="19024853" y="14330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99" name="object 4399"/>
            <p:cNvSpPr/>
            <p:nvPr/>
          </p:nvSpPr>
          <p:spPr>
            <a:xfrm>
              <a:off x="18906961" y="143359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00" name="object 4400"/>
            <p:cNvSpPr/>
            <p:nvPr/>
          </p:nvSpPr>
          <p:spPr>
            <a:xfrm>
              <a:off x="18864965" y="14330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01" name="object 4401"/>
            <p:cNvSpPr/>
            <p:nvPr/>
          </p:nvSpPr>
          <p:spPr>
            <a:xfrm>
              <a:off x="18747073" y="143359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02" name="object 4402"/>
            <p:cNvSpPr/>
            <p:nvPr/>
          </p:nvSpPr>
          <p:spPr>
            <a:xfrm>
              <a:off x="18705076" y="14330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03" name="object 4403"/>
            <p:cNvSpPr/>
            <p:nvPr/>
          </p:nvSpPr>
          <p:spPr>
            <a:xfrm>
              <a:off x="18587184" y="143359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04" name="object 4404"/>
            <p:cNvSpPr/>
            <p:nvPr/>
          </p:nvSpPr>
          <p:spPr>
            <a:xfrm>
              <a:off x="18545188" y="14330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05" name="object 4405"/>
            <p:cNvSpPr/>
            <p:nvPr/>
          </p:nvSpPr>
          <p:spPr>
            <a:xfrm>
              <a:off x="18427296" y="143359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06" name="object 4406"/>
            <p:cNvSpPr/>
            <p:nvPr/>
          </p:nvSpPr>
          <p:spPr>
            <a:xfrm>
              <a:off x="18385300" y="14330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07" name="object 4407"/>
            <p:cNvSpPr/>
            <p:nvPr/>
          </p:nvSpPr>
          <p:spPr>
            <a:xfrm>
              <a:off x="18267408" y="143359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08" name="object 4408"/>
            <p:cNvSpPr/>
            <p:nvPr/>
          </p:nvSpPr>
          <p:spPr>
            <a:xfrm>
              <a:off x="18225412" y="14330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09" name="object 4409"/>
            <p:cNvSpPr/>
            <p:nvPr/>
          </p:nvSpPr>
          <p:spPr>
            <a:xfrm>
              <a:off x="18107520" y="143359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10" name="object 4410"/>
            <p:cNvSpPr/>
            <p:nvPr/>
          </p:nvSpPr>
          <p:spPr>
            <a:xfrm>
              <a:off x="18065523" y="14330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11" name="object 4411"/>
            <p:cNvSpPr/>
            <p:nvPr/>
          </p:nvSpPr>
          <p:spPr>
            <a:xfrm>
              <a:off x="17948643" y="143359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12" name="object 4412"/>
            <p:cNvSpPr/>
            <p:nvPr/>
          </p:nvSpPr>
          <p:spPr>
            <a:xfrm>
              <a:off x="17905635" y="14330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13" name="object 4413"/>
            <p:cNvSpPr/>
            <p:nvPr/>
          </p:nvSpPr>
          <p:spPr>
            <a:xfrm>
              <a:off x="17788755" y="143359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14" name="object 4414"/>
            <p:cNvSpPr/>
            <p:nvPr/>
          </p:nvSpPr>
          <p:spPr>
            <a:xfrm>
              <a:off x="17745747" y="14330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15" name="object 4415"/>
            <p:cNvSpPr/>
            <p:nvPr/>
          </p:nvSpPr>
          <p:spPr>
            <a:xfrm>
              <a:off x="17628867" y="143359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16" name="object 4416"/>
            <p:cNvSpPr/>
            <p:nvPr/>
          </p:nvSpPr>
          <p:spPr>
            <a:xfrm>
              <a:off x="17585859" y="14330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17" name="object 4417"/>
            <p:cNvSpPr/>
            <p:nvPr/>
          </p:nvSpPr>
          <p:spPr>
            <a:xfrm>
              <a:off x="17468978" y="143359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18" name="object 4418"/>
            <p:cNvSpPr/>
            <p:nvPr/>
          </p:nvSpPr>
          <p:spPr>
            <a:xfrm>
              <a:off x="17425970" y="14330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19" name="object 4419"/>
            <p:cNvSpPr/>
            <p:nvPr/>
          </p:nvSpPr>
          <p:spPr>
            <a:xfrm>
              <a:off x="17309090" y="143359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20" name="object 4420"/>
            <p:cNvSpPr/>
            <p:nvPr/>
          </p:nvSpPr>
          <p:spPr>
            <a:xfrm>
              <a:off x="17266081" y="14330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21" name="object 4421"/>
            <p:cNvSpPr/>
            <p:nvPr/>
          </p:nvSpPr>
          <p:spPr>
            <a:xfrm>
              <a:off x="17149202" y="143359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22" name="object 4422"/>
            <p:cNvSpPr/>
            <p:nvPr/>
          </p:nvSpPr>
          <p:spPr>
            <a:xfrm>
              <a:off x="17106193" y="14330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23" name="object 4423"/>
            <p:cNvSpPr/>
            <p:nvPr/>
          </p:nvSpPr>
          <p:spPr>
            <a:xfrm>
              <a:off x="16989314" y="143359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24" name="object 4424"/>
            <p:cNvSpPr/>
            <p:nvPr/>
          </p:nvSpPr>
          <p:spPr>
            <a:xfrm>
              <a:off x="16946305" y="14330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25" name="object 4425"/>
            <p:cNvSpPr/>
            <p:nvPr/>
          </p:nvSpPr>
          <p:spPr>
            <a:xfrm>
              <a:off x="16829425" y="143359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26" name="object 4426"/>
            <p:cNvSpPr/>
            <p:nvPr/>
          </p:nvSpPr>
          <p:spPr>
            <a:xfrm>
              <a:off x="16786417" y="14330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27" name="object 4427"/>
            <p:cNvSpPr/>
            <p:nvPr/>
          </p:nvSpPr>
          <p:spPr>
            <a:xfrm>
              <a:off x="16669537" y="143359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28" name="object 4428"/>
            <p:cNvSpPr/>
            <p:nvPr/>
          </p:nvSpPr>
          <p:spPr>
            <a:xfrm>
              <a:off x="16627540" y="14330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29" name="object 4429"/>
            <p:cNvSpPr/>
            <p:nvPr/>
          </p:nvSpPr>
          <p:spPr>
            <a:xfrm>
              <a:off x="16509648" y="143359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30" name="object 4430"/>
            <p:cNvSpPr/>
            <p:nvPr/>
          </p:nvSpPr>
          <p:spPr>
            <a:xfrm>
              <a:off x="16467652" y="14330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31" name="object 4431"/>
            <p:cNvSpPr/>
            <p:nvPr/>
          </p:nvSpPr>
          <p:spPr>
            <a:xfrm>
              <a:off x="16349760" y="143359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32" name="object 4432"/>
            <p:cNvSpPr/>
            <p:nvPr/>
          </p:nvSpPr>
          <p:spPr>
            <a:xfrm>
              <a:off x="16307764" y="14330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33" name="object 4433"/>
            <p:cNvSpPr/>
            <p:nvPr/>
          </p:nvSpPr>
          <p:spPr>
            <a:xfrm>
              <a:off x="16189872" y="143359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34" name="object 4434"/>
            <p:cNvSpPr/>
            <p:nvPr/>
          </p:nvSpPr>
          <p:spPr>
            <a:xfrm>
              <a:off x="16147875" y="14330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35" name="object 4435"/>
            <p:cNvSpPr/>
            <p:nvPr/>
          </p:nvSpPr>
          <p:spPr>
            <a:xfrm>
              <a:off x="16029984" y="143359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36" name="object 4436"/>
            <p:cNvSpPr/>
            <p:nvPr/>
          </p:nvSpPr>
          <p:spPr>
            <a:xfrm>
              <a:off x="15987987" y="14330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37" name="object 4437"/>
            <p:cNvSpPr/>
            <p:nvPr/>
          </p:nvSpPr>
          <p:spPr>
            <a:xfrm>
              <a:off x="15870095" y="143359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38" name="object 4438"/>
            <p:cNvSpPr/>
            <p:nvPr/>
          </p:nvSpPr>
          <p:spPr>
            <a:xfrm>
              <a:off x="15828098" y="14330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39" name="object 4439"/>
            <p:cNvSpPr/>
            <p:nvPr/>
          </p:nvSpPr>
          <p:spPr>
            <a:xfrm>
              <a:off x="15710207" y="143359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40" name="object 4440"/>
            <p:cNvSpPr/>
            <p:nvPr/>
          </p:nvSpPr>
          <p:spPr>
            <a:xfrm>
              <a:off x="15668211" y="14330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41" name="object 4441"/>
            <p:cNvSpPr/>
            <p:nvPr/>
          </p:nvSpPr>
          <p:spPr>
            <a:xfrm>
              <a:off x="15551331" y="143359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42" name="object 4442"/>
            <p:cNvSpPr/>
            <p:nvPr/>
          </p:nvSpPr>
          <p:spPr>
            <a:xfrm>
              <a:off x="15508322" y="14330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43" name="object 4443"/>
            <p:cNvSpPr/>
            <p:nvPr/>
          </p:nvSpPr>
          <p:spPr>
            <a:xfrm>
              <a:off x="15391442" y="143359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44" name="object 4444"/>
            <p:cNvSpPr/>
            <p:nvPr/>
          </p:nvSpPr>
          <p:spPr>
            <a:xfrm>
              <a:off x="15348434" y="14330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45" name="object 4445"/>
            <p:cNvSpPr/>
            <p:nvPr/>
          </p:nvSpPr>
          <p:spPr>
            <a:xfrm>
              <a:off x="15231554" y="143359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46" name="object 4446"/>
            <p:cNvSpPr/>
            <p:nvPr/>
          </p:nvSpPr>
          <p:spPr>
            <a:xfrm>
              <a:off x="15188545" y="14330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47" name="object 4447"/>
            <p:cNvSpPr/>
            <p:nvPr/>
          </p:nvSpPr>
          <p:spPr>
            <a:xfrm>
              <a:off x="15071666" y="143359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48" name="object 4448"/>
            <p:cNvSpPr/>
            <p:nvPr/>
          </p:nvSpPr>
          <p:spPr>
            <a:xfrm>
              <a:off x="15028657" y="14330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49" name="object 4449"/>
            <p:cNvSpPr/>
            <p:nvPr/>
          </p:nvSpPr>
          <p:spPr>
            <a:xfrm>
              <a:off x="14911777" y="143359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0" name="object 4450"/>
            <p:cNvSpPr/>
            <p:nvPr/>
          </p:nvSpPr>
          <p:spPr>
            <a:xfrm>
              <a:off x="14868769" y="14330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51" name="object 4451"/>
            <p:cNvSpPr/>
            <p:nvPr/>
          </p:nvSpPr>
          <p:spPr>
            <a:xfrm>
              <a:off x="14751889" y="143359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2" name="object 4452"/>
            <p:cNvSpPr/>
            <p:nvPr/>
          </p:nvSpPr>
          <p:spPr>
            <a:xfrm>
              <a:off x="14708881" y="14330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53" name="object 4453"/>
            <p:cNvSpPr/>
            <p:nvPr/>
          </p:nvSpPr>
          <p:spPr>
            <a:xfrm>
              <a:off x="14592001" y="143359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4" name="object 4454"/>
            <p:cNvSpPr/>
            <p:nvPr/>
          </p:nvSpPr>
          <p:spPr>
            <a:xfrm>
              <a:off x="14548992" y="14330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55" name="object 4455"/>
            <p:cNvSpPr/>
            <p:nvPr/>
          </p:nvSpPr>
          <p:spPr>
            <a:xfrm>
              <a:off x="14432112" y="143359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6" name="object 4456"/>
            <p:cNvSpPr/>
            <p:nvPr/>
          </p:nvSpPr>
          <p:spPr>
            <a:xfrm>
              <a:off x="14389104" y="14330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57" name="object 4457"/>
            <p:cNvSpPr/>
            <p:nvPr/>
          </p:nvSpPr>
          <p:spPr>
            <a:xfrm>
              <a:off x="14272224" y="143359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8" name="object 4458"/>
            <p:cNvSpPr/>
            <p:nvPr/>
          </p:nvSpPr>
          <p:spPr>
            <a:xfrm>
              <a:off x="14230228" y="14330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59" name="object 4459"/>
            <p:cNvSpPr/>
            <p:nvPr/>
          </p:nvSpPr>
          <p:spPr>
            <a:xfrm>
              <a:off x="14112336" y="143359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0" name="object 4460"/>
            <p:cNvSpPr/>
            <p:nvPr/>
          </p:nvSpPr>
          <p:spPr>
            <a:xfrm>
              <a:off x="14070339" y="14330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61" name="object 4461"/>
            <p:cNvSpPr/>
            <p:nvPr/>
          </p:nvSpPr>
          <p:spPr>
            <a:xfrm>
              <a:off x="13952447" y="143359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2" name="object 4462"/>
            <p:cNvSpPr/>
            <p:nvPr/>
          </p:nvSpPr>
          <p:spPr>
            <a:xfrm>
              <a:off x="13910451" y="14330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63" name="object 4463"/>
            <p:cNvSpPr/>
            <p:nvPr/>
          </p:nvSpPr>
          <p:spPr>
            <a:xfrm>
              <a:off x="13792559" y="143359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4" name="object 4464"/>
            <p:cNvSpPr/>
            <p:nvPr/>
          </p:nvSpPr>
          <p:spPr>
            <a:xfrm>
              <a:off x="13750563" y="14330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65" name="object 4465"/>
            <p:cNvSpPr/>
            <p:nvPr/>
          </p:nvSpPr>
          <p:spPr>
            <a:xfrm>
              <a:off x="13666065" y="1433597"/>
              <a:ext cx="6016625" cy="480059"/>
            </a:xfrm>
            <a:custGeom>
              <a:avLst/>
              <a:gdLst/>
              <a:ahLst/>
              <a:cxnLst/>
              <a:rect l="l" t="t" r="r" b="b"/>
              <a:pathLst>
                <a:path w="6016625" h="480060">
                  <a:moveTo>
                    <a:pt x="50597" y="0"/>
                  </a:moveTo>
                  <a:lnTo>
                    <a:pt x="0" y="0"/>
                  </a:lnTo>
                </a:path>
                <a:path w="6016625" h="480060">
                  <a:moveTo>
                    <a:pt x="6016050" y="479664"/>
                  </a:moveTo>
                  <a:lnTo>
                    <a:pt x="5932058" y="47966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6" name="object 4466"/>
            <p:cNvSpPr/>
            <p:nvPr/>
          </p:nvSpPr>
          <p:spPr>
            <a:xfrm>
              <a:off x="19555116" y="1912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67" name="object 4467"/>
            <p:cNvSpPr/>
            <p:nvPr/>
          </p:nvSpPr>
          <p:spPr>
            <a:xfrm>
              <a:off x="19438235" y="191326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8" name="object 4468"/>
            <p:cNvSpPr/>
            <p:nvPr/>
          </p:nvSpPr>
          <p:spPr>
            <a:xfrm>
              <a:off x="19395227" y="1912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69" name="object 4469"/>
            <p:cNvSpPr/>
            <p:nvPr/>
          </p:nvSpPr>
          <p:spPr>
            <a:xfrm>
              <a:off x="19278348" y="191326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70" name="object 4470"/>
            <p:cNvSpPr/>
            <p:nvPr/>
          </p:nvSpPr>
          <p:spPr>
            <a:xfrm>
              <a:off x="19235339" y="1912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71" name="object 4471"/>
            <p:cNvSpPr/>
            <p:nvPr/>
          </p:nvSpPr>
          <p:spPr>
            <a:xfrm>
              <a:off x="19118459" y="191326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72" name="object 4472"/>
            <p:cNvSpPr/>
            <p:nvPr/>
          </p:nvSpPr>
          <p:spPr>
            <a:xfrm>
              <a:off x="13918041" y="191326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73" name="object 4473"/>
            <p:cNvSpPr/>
            <p:nvPr/>
          </p:nvSpPr>
          <p:spPr>
            <a:xfrm>
              <a:off x="19066850" y="1913262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 h="0">
                  <a:moveTo>
                    <a:pt x="5160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74" name="object 4474"/>
            <p:cNvSpPr/>
            <p:nvPr/>
          </p:nvSpPr>
          <p:spPr>
            <a:xfrm>
              <a:off x="19024853" y="1912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75" name="object 4475"/>
            <p:cNvSpPr/>
            <p:nvPr/>
          </p:nvSpPr>
          <p:spPr>
            <a:xfrm>
              <a:off x="18906961" y="191326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76" name="object 4476"/>
            <p:cNvSpPr/>
            <p:nvPr/>
          </p:nvSpPr>
          <p:spPr>
            <a:xfrm>
              <a:off x="18864965" y="1912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77" name="object 4477"/>
            <p:cNvSpPr/>
            <p:nvPr/>
          </p:nvSpPr>
          <p:spPr>
            <a:xfrm>
              <a:off x="18747073" y="191326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78" name="object 4478"/>
            <p:cNvSpPr/>
            <p:nvPr/>
          </p:nvSpPr>
          <p:spPr>
            <a:xfrm>
              <a:off x="18705076" y="1912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79" name="object 4479"/>
            <p:cNvSpPr/>
            <p:nvPr/>
          </p:nvSpPr>
          <p:spPr>
            <a:xfrm>
              <a:off x="18587184" y="191326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0" name="object 4480"/>
            <p:cNvSpPr/>
            <p:nvPr/>
          </p:nvSpPr>
          <p:spPr>
            <a:xfrm>
              <a:off x="18545188" y="1912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81" name="object 4481"/>
            <p:cNvSpPr/>
            <p:nvPr/>
          </p:nvSpPr>
          <p:spPr>
            <a:xfrm>
              <a:off x="18427296" y="191326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2" name="object 4482"/>
            <p:cNvSpPr/>
            <p:nvPr/>
          </p:nvSpPr>
          <p:spPr>
            <a:xfrm>
              <a:off x="18385300" y="1912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83" name="object 4483"/>
            <p:cNvSpPr/>
            <p:nvPr/>
          </p:nvSpPr>
          <p:spPr>
            <a:xfrm>
              <a:off x="18267408" y="191326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4" name="object 4484"/>
            <p:cNvSpPr/>
            <p:nvPr/>
          </p:nvSpPr>
          <p:spPr>
            <a:xfrm>
              <a:off x="18225412" y="1912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85" name="object 4485"/>
            <p:cNvSpPr/>
            <p:nvPr/>
          </p:nvSpPr>
          <p:spPr>
            <a:xfrm>
              <a:off x="18107520" y="191326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6" name="object 4486"/>
            <p:cNvSpPr/>
            <p:nvPr/>
          </p:nvSpPr>
          <p:spPr>
            <a:xfrm>
              <a:off x="18065523" y="1912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87" name="object 4487"/>
            <p:cNvSpPr/>
            <p:nvPr/>
          </p:nvSpPr>
          <p:spPr>
            <a:xfrm>
              <a:off x="17948643" y="191326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8" name="object 4488"/>
            <p:cNvSpPr/>
            <p:nvPr/>
          </p:nvSpPr>
          <p:spPr>
            <a:xfrm>
              <a:off x="17905635" y="1912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89" name="object 4489"/>
            <p:cNvSpPr/>
            <p:nvPr/>
          </p:nvSpPr>
          <p:spPr>
            <a:xfrm>
              <a:off x="17788755" y="191326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90" name="object 4490"/>
            <p:cNvSpPr/>
            <p:nvPr/>
          </p:nvSpPr>
          <p:spPr>
            <a:xfrm>
              <a:off x="17745747" y="1912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91" name="object 4491"/>
            <p:cNvSpPr/>
            <p:nvPr/>
          </p:nvSpPr>
          <p:spPr>
            <a:xfrm>
              <a:off x="17628867" y="191326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92" name="object 4492"/>
            <p:cNvSpPr/>
            <p:nvPr/>
          </p:nvSpPr>
          <p:spPr>
            <a:xfrm>
              <a:off x="17585859" y="1912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93" name="object 4493"/>
            <p:cNvSpPr/>
            <p:nvPr/>
          </p:nvSpPr>
          <p:spPr>
            <a:xfrm>
              <a:off x="17468978" y="191326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94" name="object 4494"/>
            <p:cNvSpPr/>
            <p:nvPr/>
          </p:nvSpPr>
          <p:spPr>
            <a:xfrm>
              <a:off x="17425970" y="1912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95" name="object 4495"/>
            <p:cNvSpPr/>
            <p:nvPr/>
          </p:nvSpPr>
          <p:spPr>
            <a:xfrm>
              <a:off x="17309090" y="191326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96" name="object 4496"/>
            <p:cNvSpPr/>
            <p:nvPr/>
          </p:nvSpPr>
          <p:spPr>
            <a:xfrm>
              <a:off x="17266081" y="1912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97" name="object 4497"/>
            <p:cNvSpPr/>
            <p:nvPr/>
          </p:nvSpPr>
          <p:spPr>
            <a:xfrm>
              <a:off x="17149202" y="191326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98" name="object 4498"/>
            <p:cNvSpPr/>
            <p:nvPr/>
          </p:nvSpPr>
          <p:spPr>
            <a:xfrm>
              <a:off x="17106193" y="1912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99" name="object 4499"/>
            <p:cNvSpPr/>
            <p:nvPr/>
          </p:nvSpPr>
          <p:spPr>
            <a:xfrm>
              <a:off x="16989314" y="191326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0" name="object 4500"/>
            <p:cNvSpPr/>
            <p:nvPr/>
          </p:nvSpPr>
          <p:spPr>
            <a:xfrm>
              <a:off x="16946305" y="1912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01" name="object 4501"/>
            <p:cNvSpPr/>
            <p:nvPr/>
          </p:nvSpPr>
          <p:spPr>
            <a:xfrm>
              <a:off x="16829425" y="191326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2" name="object 4502"/>
            <p:cNvSpPr/>
            <p:nvPr/>
          </p:nvSpPr>
          <p:spPr>
            <a:xfrm>
              <a:off x="16786417" y="1912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03" name="object 4503"/>
            <p:cNvSpPr/>
            <p:nvPr/>
          </p:nvSpPr>
          <p:spPr>
            <a:xfrm>
              <a:off x="16669537" y="191326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4" name="object 4504"/>
            <p:cNvSpPr/>
            <p:nvPr/>
          </p:nvSpPr>
          <p:spPr>
            <a:xfrm>
              <a:off x="16627540" y="1912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05" name="object 4505"/>
            <p:cNvSpPr/>
            <p:nvPr/>
          </p:nvSpPr>
          <p:spPr>
            <a:xfrm>
              <a:off x="16509648" y="191326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6" name="object 4506"/>
            <p:cNvSpPr/>
            <p:nvPr/>
          </p:nvSpPr>
          <p:spPr>
            <a:xfrm>
              <a:off x="16467652" y="1912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07" name="object 4507"/>
            <p:cNvSpPr/>
            <p:nvPr/>
          </p:nvSpPr>
          <p:spPr>
            <a:xfrm>
              <a:off x="16349760" y="191326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8" name="object 4508"/>
            <p:cNvSpPr/>
            <p:nvPr/>
          </p:nvSpPr>
          <p:spPr>
            <a:xfrm>
              <a:off x="16307764" y="1912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09" name="object 4509"/>
            <p:cNvSpPr/>
            <p:nvPr/>
          </p:nvSpPr>
          <p:spPr>
            <a:xfrm>
              <a:off x="16189872" y="191326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0" name="object 4510"/>
            <p:cNvSpPr/>
            <p:nvPr/>
          </p:nvSpPr>
          <p:spPr>
            <a:xfrm>
              <a:off x="16147875" y="1912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11" name="object 4511"/>
            <p:cNvSpPr/>
            <p:nvPr/>
          </p:nvSpPr>
          <p:spPr>
            <a:xfrm>
              <a:off x="16029984" y="191326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2" name="object 4512"/>
            <p:cNvSpPr/>
            <p:nvPr/>
          </p:nvSpPr>
          <p:spPr>
            <a:xfrm>
              <a:off x="15987987" y="1912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13" name="object 4513"/>
            <p:cNvSpPr/>
            <p:nvPr/>
          </p:nvSpPr>
          <p:spPr>
            <a:xfrm>
              <a:off x="15870095" y="191326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4" name="object 4514"/>
            <p:cNvSpPr/>
            <p:nvPr/>
          </p:nvSpPr>
          <p:spPr>
            <a:xfrm>
              <a:off x="15828098" y="1912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15" name="object 4515"/>
            <p:cNvSpPr/>
            <p:nvPr/>
          </p:nvSpPr>
          <p:spPr>
            <a:xfrm>
              <a:off x="15710207" y="191326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6" name="object 4516"/>
            <p:cNvSpPr/>
            <p:nvPr/>
          </p:nvSpPr>
          <p:spPr>
            <a:xfrm>
              <a:off x="15668211" y="1912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17" name="object 4517"/>
            <p:cNvSpPr/>
            <p:nvPr/>
          </p:nvSpPr>
          <p:spPr>
            <a:xfrm>
              <a:off x="15551331" y="191326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8" name="object 4518"/>
            <p:cNvSpPr/>
            <p:nvPr/>
          </p:nvSpPr>
          <p:spPr>
            <a:xfrm>
              <a:off x="15508322" y="1912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19" name="object 4519"/>
            <p:cNvSpPr/>
            <p:nvPr/>
          </p:nvSpPr>
          <p:spPr>
            <a:xfrm>
              <a:off x="15391442" y="191326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0" name="object 4520"/>
            <p:cNvSpPr/>
            <p:nvPr/>
          </p:nvSpPr>
          <p:spPr>
            <a:xfrm>
              <a:off x="15348434" y="1912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21" name="object 4521"/>
            <p:cNvSpPr/>
            <p:nvPr/>
          </p:nvSpPr>
          <p:spPr>
            <a:xfrm>
              <a:off x="15231554" y="191326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2" name="object 4522"/>
            <p:cNvSpPr/>
            <p:nvPr/>
          </p:nvSpPr>
          <p:spPr>
            <a:xfrm>
              <a:off x="15188545" y="1912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23" name="object 4523"/>
            <p:cNvSpPr/>
            <p:nvPr/>
          </p:nvSpPr>
          <p:spPr>
            <a:xfrm>
              <a:off x="15071666" y="191326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4" name="object 4524"/>
            <p:cNvSpPr/>
            <p:nvPr/>
          </p:nvSpPr>
          <p:spPr>
            <a:xfrm>
              <a:off x="15028657" y="1912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25" name="object 4525"/>
            <p:cNvSpPr/>
            <p:nvPr/>
          </p:nvSpPr>
          <p:spPr>
            <a:xfrm>
              <a:off x="14911777" y="191326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6" name="object 4526"/>
            <p:cNvSpPr/>
            <p:nvPr/>
          </p:nvSpPr>
          <p:spPr>
            <a:xfrm>
              <a:off x="14868769" y="1912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27" name="object 4527"/>
            <p:cNvSpPr/>
            <p:nvPr/>
          </p:nvSpPr>
          <p:spPr>
            <a:xfrm>
              <a:off x="14751889" y="191326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8" name="object 4528"/>
            <p:cNvSpPr/>
            <p:nvPr/>
          </p:nvSpPr>
          <p:spPr>
            <a:xfrm>
              <a:off x="14708881" y="1912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29" name="object 4529"/>
            <p:cNvSpPr/>
            <p:nvPr/>
          </p:nvSpPr>
          <p:spPr>
            <a:xfrm>
              <a:off x="14592001" y="191326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30" name="object 4530"/>
            <p:cNvSpPr/>
            <p:nvPr/>
          </p:nvSpPr>
          <p:spPr>
            <a:xfrm>
              <a:off x="14548992" y="1912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31" name="object 4531"/>
            <p:cNvSpPr/>
            <p:nvPr/>
          </p:nvSpPr>
          <p:spPr>
            <a:xfrm>
              <a:off x="14432112" y="191326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32" name="object 4532"/>
            <p:cNvSpPr/>
            <p:nvPr/>
          </p:nvSpPr>
          <p:spPr>
            <a:xfrm>
              <a:off x="14389104" y="1912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33" name="object 4533"/>
            <p:cNvSpPr/>
            <p:nvPr/>
          </p:nvSpPr>
          <p:spPr>
            <a:xfrm>
              <a:off x="14272224" y="191326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34" name="object 4534"/>
            <p:cNvSpPr/>
            <p:nvPr/>
          </p:nvSpPr>
          <p:spPr>
            <a:xfrm>
              <a:off x="14230228" y="1912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35" name="object 4535"/>
            <p:cNvSpPr/>
            <p:nvPr/>
          </p:nvSpPr>
          <p:spPr>
            <a:xfrm>
              <a:off x="14112336" y="191326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36" name="object 4536"/>
            <p:cNvSpPr/>
            <p:nvPr/>
          </p:nvSpPr>
          <p:spPr>
            <a:xfrm>
              <a:off x="14070339" y="1912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37" name="object 4537"/>
            <p:cNvSpPr/>
            <p:nvPr/>
          </p:nvSpPr>
          <p:spPr>
            <a:xfrm>
              <a:off x="13952447" y="191326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38" name="object 4538"/>
            <p:cNvSpPr/>
            <p:nvPr/>
          </p:nvSpPr>
          <p:spPr>
            <a:xfrm>
              <a:off x="13910451" y="1912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39" name="object 4539"/>
            <p:cNvSpPr/>
            <p:nvPr/>
          </p:nvSpPr>
          <p:spPr>
            <a:xfrm>
              <a:off x="13792559" y="191326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40" name="object 4540"/>
            <p:cNvSpPr/>
            <p:nvPr/>
          </p:nvSpPr>
          <p:spPr>
            <a:xfrm>
              <a:off x="13750563" y="1912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41" name="object 4541"/>
            <p:cNvSpPr/>
            <p:nvPr/>
          </p:nvSpPr>
          <p:spPr>
            <a:xfrm>
              <a:off x="13666065" y="1913262"/>
              <a:ext cx="6016625" cy="182245"/>
            </a:xfrm>
            <a:custGeom>
              <a:avLst/>
              <a:gdLst/>
              <a:ahLst/>
              <a:cxnLst/>
              <a:rect l="l" t="t" r="r" b="b"/>
              <a:pathLst>
                <a:path w="6016625" h="182244">
                  <a:moveTo>
                    <a:pt x="50597" y="0"/>
                  </a:moveTo>
                  <a:lnTo>
                    <a:pt x="0" y="0"/>
                  </a:lnTo>
                </a:path>
                <a:path w="6016625" h="182244">
                  <a:moveTo>
                    <a:pt x="6016050" y="182151"/>
                  </a:moveTo>
                  <a:lnTo>
                    <a:pt x="5932058" y="1821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42" name="object 4542"/>
            <p:cNvSpPr/>
            <p:nvPr/>
          </p:nvSpPr>
          <p:spPr>
            <a:xfrm>
              <a:off x="19555116" y="20949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43" name="object 4543"/>
            <p:cNvSpPr/>
            <p:nvPr/>
          </p:nvSpPr>
          <p:spPr>
            <a:xfrm>
              <a:off x="19438235" y="20954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44" name="object 4544"/>
            <p:cNvSpPr/>
            <p:nvPr/>
          </p:nvSpPr>
          <p:spPr>
            <a:xfrm>
              <a:off x="19395227" y="20949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45" name="object 4545"/>
            <p:cNvSpPr/>
            <p:nvPr/>
          </p:nvSpPr>
          <p:spPr>
            <a:xfrm>
              <a:off x="19278348" y="20954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46" name="object 4546"/>
            <p:cNvSpPr/>
            <p:nvPr/>
          </p:nvSpPr>
          <p:spPr>
            <a:xfrm>
              <a:off x="19235339" y="20949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47" name="object 4547"/>
            <p:cNvSpPr/>
            <p:nvPr/>
          </p:nvSpPr>
          <p:spPr>
            <a:xfrm>
              <a:off x="19118459" y="20954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48" name="object 4548"/>
            <p:cNvSpPr/>
            <p:nvPr/>
          </p:nvSpPr>
          <p:spPr>
            <a:xfrm>
              <a:off x="13918041" y="209541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49" name="object 4549"/>
            <p:cNvSpPr/>
            <p:nvPr/>
          </p:nvSpPr>
          <p:spPr>
            <a:xfrm>
              <a:off x="19066850" y="2095413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 h="0">
                  <a:moveTo>
                    <a:pt x="5160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0" name="object 4550"/>
            <p:cNvSpPr/>
            <p:nvPr/>
          </p:nvSpPr>
          <p:spPr>
            <a:xfrm>
              <a:off x="19024853" y="20949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51" name="object 4551"/>
            <p:cNvSpPr/>
            <p:nvPr/>
          </p:nvSpPr>
          <p:spPr>
            <a:xfrm>
              <a:off x="18906961" y="20954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2" name="object 4552"/>
            <p:cNvSpPr/>
            <p:nvPr/>
          </p:nvSpPr>
          <p:spPr>
            <a:xfrm>
              <a:off x="18864965" y="20949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53" name="object 4553"/>
            <p:cNvSpPr/>
            <p:nvPr/>
          </p:nvSpPr>
          <p:spPr>
            <a:xfrm>
              <a:off x="18747073" y="20954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4" name="object 4554"/>
            <p:cNvSpPr/>
            <p:nvPr/>
          </p:nvSpPr>
          <p:spPr>
            <a:xfrm>
              <a:off x="18705076" y="20949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55" name="object 4555"/>
            <p:cNvSpPr/>
            <p:nvPr/>
          </p:nvSpPr>
          <p:spPr>
            <a:xfrm>
              <a:off x="18587184" y="20954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6" name="object 4556"/>
            <p:cNvSpPr/>
            <p:nvPr/>
          </p:nvSpPr>
          <p:spPr>
            <a:xfrm>
              <a:off x="18545188" y="20949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57" name="object 4557"/>
            <p:cNvSpPr/>
            <p:nvPr/>
          </p:nvSpPr>
          <p:spPr>
            <a:xfrm>
              <a:off x="18427296" y="20954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8" name="object 4558"/>
            <p:cNvSpPr/>
            <p:nvPr/>
          </p:nvSpPr>
          <p:spPr>
            <a:xfrm>
              <a:off x="18385300" y="20949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59" name="object 4559"/>
            <p:cNvSpPr/>
            <p:nvPr/>
          </p:nvSpPr>
          <p:spPr>
            <a:xfrm>
              <a:off x="18267408" y="209541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60" name="object 4560"/>
            <p:cNvSpPr/>
            <p:nvPr/>
          </p:nvSpPr>
          <p:spPr>
            <a:xfrm>
              <a:off x="18225412" y="20949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61" name="object 4561"/>
            <p:cNvSpPr/>
            <p:nvPr/>
          </p:nvSpPr>
          <p:spPr>
            <a:xfrm>
              <a:off x="18107520" y="209541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62" name="object 4562"/>
            <p:cNvSpPr/>
            <p:nvPr/>
          </p:nvSpPr>
          <p:spPr>
            <a:xfrm>
              <a:off x="18065523" y="20949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63" name="object 4563"/>
            <p:cNvSpPr/>
            <p:nvPr/>
          </p:nvSpPr>
          <p:spPr>
            <a:xfrm>
              <a:off x="17948643" y="20954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64" name="object 4564"/>
            <p:cNvSpPr/>
            <p:nvPr/>
          </p:nvSpPr>
          <p:spPr>
            <a:xfrm>
              <a:off x="17905635" y="20949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65" name="object 4565"/>
            <p:cNvSpPr/>
            <p:nvPr/>
          </p:nvSpPr>
          <p:spPr>
            <a:xfrm>
              <a:off x="17788755" y="20954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66" name="object 4566"/>
            <p:cNvSpPr/>
            <p:nvPr/>
          </p:nvSpPr>
          <p:spPr>
            <a:xfrm>
              <a:off x="17745747" y="20949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67" name="object 4567"/>
            <p:cNvSpPr/>
            <p:nvPr/>
          </p:nvSpPr>
          <p:spPr>
            <a:xfrm>
              <a:off x="17628867" y="20954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68" name="object 4568"/>
            <p:cNvSpPr/>
            <p:nvPr/>
          </p:nvSpPr>
          <p:spPr>
            <a:xfrm>
              <a:off x="17585859" y="20949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69" name="object 4569"/>
            <p:cNvSpPr/>
            <p:nvPr/>
          </p:nvSpPr>
          <p:spPr>
            <a:xfrm>
              <a:off x="17468978" y="20954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0" name="object 4570"/>
            <p:cNvSpPr/>
            <p:nvPr/>
          </p:nvSpPr>
          <p:spPr>
            <a:xfrm>
              <a:off x="17425970" y="20949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71" name="object 4571"/>
            <p:cNvSpPr/>
            <p:nvPr/>
          </p:nvSpPr>
          <p:spPr>
            <a:xfrm>
              <a:off x="17309090" y="20954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2" name="object 4572"/>
            <p:cNvSpPr/>
            <p:nvPr/>
          </p:nvSpPr>
          <p:spPr>
            <a:xfrm>
              <a:off x="17266081" y="20949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73" name="object 4573"/>
            <p:cNvSpPr/>
            <p:nvPr/>
          </p:nvSpPr>
          <p:spPr>
            <a:xfrm>
              <a:off x="17149202" y="20954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4" name="object 4574"/>
            <p:cNvSpPr/>
            <p:nvPr/>
          </p:nvSpPr>
          <p:spPr>
            <a:xfrm>
              <a:off x="17106193" y="20949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75" name="object 4575"/>
            <p:cNvSpPr/>
            <p:nvPr/>
          </p:nvSpPr>
          <p:spPr>
            <a:xfrm>
              <a:off x="16989314" y="20954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6" name="object 4576"/>
            <p:cNvSpPr/>
            <p:nvPr/>
          </p:nvSpPr>
          <p:spPr>
            <a:xfrm>
              <a:off x="16946305" y="20949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77" name="object 4577"/>
            <p:cNvSpPr/>
            <p:nvPr/>
          </p:nvSpPr>
          <p:spPr>
            <a:xfrm>
              <a:off x="16829425" y="20954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8" name="object 4578"/>
            <p:cNvSpPr/>
            <p:nvPr/>
          </p:nvSpPr>
          <p:spPr>
            <a:xfrm>
              <a:off x="16786417" y="20949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79" name="object 4579"/>
            <p:cNvSpPr/>
            <p:nvPr/>
          </p:nvSpPr>
          <p:spPr>
            <a:xfrm>
              <a:off x="16669537" y="20954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80" name="object 4580"/>
            <p:cNvSpPr/>
            <p:nvPr/>
          </p:nvSpPr>
          <p:spPr>
            <a:xfrm>
              <a:off x="16627540" y="20949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81" name="object 4581"/>
            <p:cNvSpPr/>
            <p:nvPr/>
          </p:nvSpPr>
          <p:spPr>
            <a:xfrm>
              <a:off x="16509648" y="20954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82" name="object 4582"/>
            <p:cNvSpPr/>
            <p:nvPr/>
          </p:nvSpPr>
          <p:spPr>
            <a:xfrm>
              <a:off x="16467652" y="20949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83" name="object 4583"/>
            <p:cNvSpPr/>
            <p:nvPr/>
          </p:nvSpPr>
          <p:spPr>
            <a:xfrm>
              <a:off x="16349760" y="20954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84" name="object 4584"/>
            <p:cNvSpPr/>
            <p:nvPr/>
          </p:nvSpPr>
          <p:spPr>
            <a:xfrm>
              <a:off x="16307764" y="20949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85" name="object 4585"/>
            <p:cNvSpPr/>
            <p:nvPr/>
          </p:nvSpPr>
          <p:spPr>
            <a:xfrm>
              <a:off x="16189872" y="20954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86" name="object 4586"/>
            <p:cNvSpPr/>
            <p:nvPr/>
          </p:nvSpPr>
          <p:spPr>
            <a:xfrm>
              <a:off x="16147875" y="20949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87" name="object 4587"/>
            <p:cNvSpPr/>
            <p:nvPr/>
          </p:nvSpPr>
          <p:spPr>
            <a:xfrm>
              <a:off x="16029984" y="20954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88" name="object 4588"/>
            <p:cNvSpPr/>
            <p:nvPr/>
          </p:nvSpPr>
          <p:spPr>
            <a:xfrm>
              <a:off x="15987987" y="20949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89" name="object 4589"/>
            <p:cNvSpPr/>
            <p:nvPr/>
          </p:nvSpPr>
          <p:spPr>
            <a:xfrm>
              <a:off x="15870095" y="209541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90" name="object 4590"/>
            <p:cNvSpPr/>
            <p:nvPr/>
          </p:nvSpPr>
          <p:spPr>
            <a:xfrm>
              <a:off x="15828098" y="20949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91" name="object 4591"/>
            <p:cNvSpPr/>
            <p:nvPr/>
          </p:nvSpPr>
          <p:spPr>
            <a:xfrm>
              <a:off x="15710207" y="209541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92" name="object 4592"/>
            <p:cNvSpPr/>
            <p:nvPr/>
          </p:nvSpPr>
          <p:spPr>
            <a:xfrm>
              <a:off x="15668211" y="20949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93" name="object 4593"/>
            <p:cNvSpPr/>
            <p:nvPr/>
          </p:nvSpPr>
          <p:spPr>
            <a:xfrm>
              <a:off x="15551331" y="20954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94" name="object 4594"/>
            <p:cNvSpPr/>
            <p:nvPr/>
          </p:nvSpPr>
          <p:spPr>
            <a:xfrm>
              <a:off x="15508322" y="20949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95" name="object 4595"/>
            <p:cNvSpPr/>
            <p:nvPr/>
          </p:nvSpPr>
          <p:spPr>
            <a:xfrm>
              <a:off x="15391442" y="20954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96" name="object 4596"/>
            <p:cNvSpPr/>
            <p:nvPr/>
          </p:nvSpPr>
          <p:spPr>
            <a:xfrm>
              <a:off x="15348434" y="20949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97" name="object 4597"/>
            <p:cNvSpPr/>
            <p:nvPr/>
          </p:nvSpPr>
          <p:spPr>
            <a:xfrm>
              <a:off x="15231554" y="20954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98" name="object 4598"/>
            <p:cNvSpPr/>
            <p:nvPr/>
          </p:nvSpPr>
          <p:spPr>
            <a:xfrm>
              <a:off x="15188545" y="20949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99" name="object 4599"/>
            <p:cNvSpPr/>
            <p:nvPr/>
          </p:nvSpPr>
          <p:spPr>
            <a:xfrm>
              <a:off x="15071666" y="20954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00" name="object 4600"/>
            <p:cNvSpPr/>
            <p:nvPr/>
          </p:nvSpPr>
          <p:spPr>
            <a:xfrm>
              <a:off x="15028657" y="20949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01" name="object 4601"/>
            <p:cNvSpPr/>
            <p:nvPr/>
          </p:nvSpPr>
          <p:spPr>
            <a:xfrm>
              <a:off x="14911777" y="20954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02" name="object 4602"/>
            <p:cNvSpPr/>
            <p:nvPr/>
          </p:nvSpPr>
          <p:spPr>
            <a:xfrm>
              <a:off x="14868769" y="20949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03" name="object 4603"/>
            <p:cNvSpPr/>
            <p:nvPr/>
          </p:nvSpPr>
          <p:spPr>
            <a:xfrm>
              <a:off x="14751889" y="20954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04" name="object 4604"/>
            <p:cNvSpPr/>
            <p:nvPr/>
          </p:nvSpPr>
          <p:spPr>
            <a:xfrm>
              <a:off x="14708881" y="20949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05" name="object 4605"/>
            <p:cNvSpPr/>
            <p:nvPr/>
          </p:nvSpPr>
          <p:spPr>
            <a:xfrm>
              <a:off x="14592001" y="20954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06" name="object 4606"/>
            <p:cNvSpPr/>
            <p:nvPr/>
          </p:nvSpPr>
          <p:spPr>
            <a:xfrm>
              <a:off x="14548992" y="20949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07" name="object 4607"/>
            <p:cNvSpPr/>
            <p:nvPr/>
          </p:nvSpPr>
          <p:spPr>
            <a:xfrm>
              <a:off x="14432112" y="20954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08" name="object 4608"/>
            <p:cNvSpPr/>
            <p:nvPr/>
          </p:nvSpPr>
          <p:spPr>
            <a:xfrm>
              <a:off x="14389104" y="20949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09" name="object 4609"/>
            <p:cNvSpPr/>
            <p:nvPr/>
          </p:nvSpPr>
          <p:spPr>
            <a:xfrm>
              <a:off x="14272224" y="20954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10" name="object 4610"/>
            <p:cNvSpPr/>
            <p:nvPr/>
          </p:nvSpPr>
          <p:spPr>
            <a:xfrm>
              <a:off x="14230228" y="20949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11" name="object 4611"/>
            <p:cNvSpPr/>
            <p:nvPr/>
          </p:nvSpPr>
          <p:spPr>
            <a:xfrm>
              <a:off x="14112336" y="20954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12" name="object 4612"/>
            <p:cNvSpPr/>
            <p:nvPr/>
          </p:nvSpPr>
          <p:spPr>
            <a:xfrm>
              <a:off x="14070339" y="20949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13" name="object 4613"/>
            <p:cNvSpPr/>
            <p:nvPr/>
          </p:nvSpPr>
          <p:spPr>
            <a:xfrm>
              <a:off x="13952447" y="20954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14" name="object 4614"/>
            <p:cNvSpPr/>
            <p:nvPr/>
          </p:nvSpPr>
          <p:spPr>
            <a:xfrm>
              <a:off x="13910451" y="20949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15" name="object 4615"/>
            <p:cNvSpPr/>
            <p:nvPr/>
          </p:nvSpPr>
          <p:spPr>
            <a:xfrm>
              <a:off x="13792559" y="20954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16" name="object 4616"/>
            <p:cNvSpPr/>
            <p:nvPr/>
          </p:nvSpPr>
          <p:spPr>
            <a:xfrm>
              <a:off x="13750563" y="20949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17" name="object 4617"/>
            <p:cNvSpPr/>
            <p:nvPr/>
          </p:nvSpPr>
          <p:spPr>
            <a:xfrm>
              <a:off x="13666065" y="2095413"/>
              <a:ext cx="6016625" cy="396875"/>
            </a:xfrm>
            <a:custGeom>
              <a:avLst/>
              <a:gdLst/>
              <a:ahLst/>
              <a:cxnLst/>
              <a:rect l="l" t="t" r="r" b="b"/>
              <a:pathLst>
                <a:path w="6016625" h="396875">
                  <a:moveTo>
                    <a:pt x="50597" y="0"/>
                  </a:moveTo>
                  <a:lnTo>
                    <a:pt x="0" y="0"/>
                  </a:lnTo>
                </a:path>
                <a:path w="6016625" h="396875">
                  <a:moveTo>
                    <a:pt x="6016050" y="396684"/>
                  </a:moveTo>
                  <a:lnTo>
                    <a:pt x="5932058" y="39668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18" name="object 4618"/>
            <p:cNvSpPr/>
            <p:nvPr/>
          </p:nvSpPr>
          <p:spPr>
            <a:xfrm>
              <a:off x="19555116" y="2491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19" name="object 4619"/>
            <p:cNvSpPr/>
            <p:nvPr/>
          </p:nvSpPr>
          <p:spPr>
            <a:xfrm>
              <a:off x="19438235" y="24920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20" name="object 4620"/>
            <p:cNvSpPr/>
            <p:nvPr/>
          </p:nvSpPr>
          <p:spPr>
            <a:xfrm>
              <a:off x="19395227" y="2491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21" name="object 4621"/>
            <p:cNvSpPr/>
            <p:nvPr/>
          </p:nvSpPr>
          <p:spPr>
            <a:xfrm>
              <a:off x="19278348" y="24920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22" name="object 4622"/>
            <p:cNvSpPr/>
            <p:nvPr/>
          </p:nvSpPr>
          <p:spPr>
            <a:xfrm>
              <a:off x="19235339" y="2491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23" name="object 4623"/>
            <p:cNvSpPr/>
            <p:nvPr/>
          </p:nvSpPr>
          <p:spPr>
            <a:xfrm>
              <a:off x="19118459" y="24920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24" name="object 4624"/>
            <p:cNvSpPr/>
            <p:nvPr/>
          </p:nvSpPr>
          <p:spPr>
            <a:xfrm>
              <a:off x="13918041" y="249209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25" name="object 4625"/>
            <p:cNvSpPr/>
            <p:nvPr/>
          </p:nvSpPr>
          <p:spPr>
            <a:xfrm>
              <a:off x="19066850" y="2492098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 h="0">
                  <a:moveTo>
                    <a:pt x="5160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26" name="object 4626"/>
            <p:cNvSpPr/>
            <p:nvPr/>
          </p:nvSpPr>
          <p:spPr>
            <a:xfrm>
              <a:off x="19024853" y="2491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27" name="object 4627"/>
            <p:cNvSpPr/>
            <p:nvPr/>
          </p:nvSpPr>
          <p:spPr>
            <a:xfrm>
              <a:off x="18906961" y="24920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28" name="object 4628"/>
            <p:cNvSpPr/>
            <p:nvPr/>
          </p:nvSpPr>
          <p:spPr>
            <a:xfrm>
              <a:off x="18864965" y="2491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29" name="object 4629"/>
            <p:cNvSpPr/>
            <p:nvPr/>
          </p:nvSpPr>
          <p:spPr>
            <a:xfrm>
              <a:off x="18747073" y="24920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0" name="object 4630"/>
            <p:cNvSpPr/>
            <p:nvPr/>
          </p:nvSpPr>
          <p:spPr>
            <a:xfrm>
              <a:off x="18705076" y="2491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31" name="object 4631"/>
            <p:cNvSpPr/>
            <p:nvPr/>
          </p:nvSpPr>
          <p:spPr>
            <a:xfrm>
              <a:off x="18587184" y="24920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2" name="object 4632"/>
            <p:cNvSpPr/>
            <p:nvPr/>
          </p:nvSpPr>
          <p:spPr>
            <a:xfrm>
              <a:off x="18545188" y="2491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33" name="object 4633"/>
            <p:cNvSpPr/>
            <p:nvPr/>
          </p:nvSpPr>
          <p:spPr>
            <a:xfrm>
              <a:off x="18427296" y="24920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4" name="object 4634"/>
            <p:cNvSpPr/>
            <p:nvPr/>
          </p:nvSpPr>
          <p:spPr>
            <a:xfrm>
              <a:off x="18385300" y="2491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35" name="object 4635"/>
            <p:cNvSpPr/>
            <p:nvPr/>
          </p:nvSpPr>
          <p:spPr>
            <a:xfrm>
              <a:off x="18267408" y="2492098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6" name="object 4636"/>
            <p:cNvSpPr/>
            <p:nvPr/>
          </p:nvSpPr>
          <p:spPr>
            <a:xfrm>
              <a:off x="18225412" y="2491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37" name="object 4637"/>
            <p:cNvSpPr/>
            <p:nvPr/>
          </p:nvSpPr>
          <p:spPr>
            <a:xfrm>
              <a:off x="18107520" y="2492098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8" name="object 4638"/>
            <p:cNvSpPr/>
            <p:nvPr/>
          </p:nvSpPr>
          <p:spPr>
            <a:xfrm>
              <a:off x="18065523" y="2491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39" name="object 4639"/>
            <p:cNvSpPr/>
            <p:nvPr/>
          </p:nvSpPr>
          <p:spPr>
            <a:xfrm>
              <a:off x="17948643" y="24920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0" name="object 4640"/>
            <p:cNvSpPr/>
            <p:nvPr/>
          </p:nvSpPr>
          <p:spPr>
            <a:xfrm>
              <a:off x="17905635" y="2491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41" name="object 4641"/>
            <p:cNvSpPr/>
            <p:nvPr/>
          </p:nvSpPr>
          <p:spPr>
            <a:xfrm>
              <a:off x="17788755" y="24920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2" name="object 4642"/>
            <p:cNvSpPr/>
            <p:nvPr/>
          </p:nvSpPr>
          <p:spPr>
            <a:xfrm>
              <a:off x="17745747" y="2491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43" name="object 4643"/>
            <p:cNvSpPr/>
            <p:nvPr/>
          </p:nvSpPr>
          <p:spPr>
            <a:xfrm>
              <a:off x="17628867" y="24920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4" name="object 4644"/>
            <p:cNvSpPr/>
            <p:nvPr/>
          </p:nvSpPr>
          <p:spPr>
            <a:xfrm>
              <a:off x="17585859" y="2491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45" name="object 4645"/>
            <p:cNvSpPr/>
            <p:nvPr/>
          </p:nvSpPr>
          <p:spPr>
            <a:xfrm>
              <a:off x="17468978" y="24920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6" name="object 4646"/>
            <p:cNvSpPr/>
            <p:nvPr/>
          </p:nvSpPr>
          <p:spPr>
            <a:xfrm>
              <a:off x="17425970" y="2491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47" name="object 4647"/>
            <p:cNvSpPr/>
            <p:nvPr/>
          </p:nvSpPr>
          <p:spPr>
            <a:xfrm>
              <a:off x="17309090" y="24920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8" name="object 4648"/>
            <p:cNvSpPr/>
            <p:nvPr/>
          </p:nvSpPr>
          <p:spPr>
            <a:xfrm>
              <a:off x="17266081" y="2491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49" name="object 4649"/>
            <p:cNvSpPr/>
            <p:nvPr/>
          </p:nvSpPr>
          <p:spPr>
            <a:xfrm>
              <a:off x="17149202" y="24920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0" name="object 4650"/>
            <p:cNvSpPr/>
            <p:nvPr/>
          </p:nvSpPr>
          <p:spPr>
            <a:xfrm>
              <a:off x="17106193" y="2491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51" name="object 4651"/>
            <p:cNvSpPr/>
            <p:nvPr/>
          </p:nvSpPr>
          <p:spPr>
            <a:xfrm>
              <a:off x="16989314" y="24920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2" name="object 4652"/>
            <p:cNvSpPr/>
            <p:nvPr/>
          </p:nvSpPr>
          <p:spPr>
            <a:xfrm>
              <a:off x="16946305" y="2491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53" name="object 4653"/>
            <p:cNvSpPr/>
            <p:nvPr/>
          </p:nvSpPr>
          <p:spPr>
            <a:xfrm>
              <a:off x="16829425" y="24920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4" name="object 4654"/>
            <p:cNvSpPr/>
            <p:nvPr/>
          </p:nvSpPr>
          <p:spPr>
            <a:xfrm>
              <a:off x="16786417" y="2491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55" name="object 4655"/>
            <p:cNvSpPr/>
            <p:nvPr/>
          </p:nvSpPr>
          <p:spPr>
            <a:xfrm>
              <a:off x="16669537" y="24920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6" name="object 4656"/>
            <p:cNvSpPr/>
            <p:nvPr/>
          </p:nvSpPr>
          <p:spPr>
            <a:xfrm>
              <a:off x="16627540" y="2491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57" name="object 4657"/>
            <p:cNvSpPr/>
            <p:nvPr/>
          </p:nvSpPr>
          <p:spPr>
            <a:xfrm>
              <a:off x="16509648" y="24920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8" name="object 4658"/>
            <p:cNvSpPr/>
            <p:nvPr/>
          </p:nvSpPr>
          <p:spPr>
            <a:xfrm>
              <a:off x="16467652" y="2491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59" name="object 4659"/>
            <p:cNvSpPr/>
            <p:nvPr/>
          </p:nvSpPr>
          <p:spPr>
            <a:xfrm>
              <a:off x="16349760" y="24920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60" name="object 4660"/>
            <p:cNvSpPr/>
            <p:nvPr/>
          </p:nvSpPr>
          <p:spPr>
            <a:xfrm>
              <a:off x="16307764" y="2491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61" name="object 4661"/>
            <p:cNvSpPr/>
            <p:nvPr/>
          </p:nvSpPr>
          <p:spPr>
            <a:xfrm>
              <a:off x="16189872" y="24920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62" name="object 4662"/>
            <p:cNvSpPr/>
            <p:nvPr/>
          </p:nvSpPr>
          <p:spPr>
            <a:xfrm>
              <a:off x="16147875" y="2491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63" name="object 4663"/>
            <p:cNvSpPr/>
            <p:nvPr/>
          </p:nvSpPr>
          <p:spPr>
            <a:xfrm>
              <a:off x="16029984" y="24920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64" name="object 4664"/>
            <p:cNvSpPr/>
            <p:nvPr/>
          </p:nvSpPr>
          <p:spPr>
            <a:xfrm>
              <a:off x="15987987" y="2491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65" name="object 4665"/>
            <p:cNvSpPr/>
            <p:nvPr/>
          </p:nvSpPr>
          <p:spPr>
            <a:xfrm>
              <a:off x="15870095" y="2492098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66" name="object 4666"/>
            <p:cNvSpPr/>
            <p:nvPr/>
          </p:nvSpPr>
          <p:spPr>
            <a:xfrm>
              <a:off x="15828098" y="2491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67" name="object 4667"/>
            <p:cNvSpPr/>
            <p:nvPr/>
          </p:nvSpPr>
          <p:spPr>
            <a:xfrm>
              <a:off x="15710207" y="2492098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68" name="object 4668"/>
            <p:cNvSpPr/>
            <p:nvPr/>
          </p:nvSpPr>
          <p:spPr>
            <a:xfrm>
              <a:off x="15668211" y="2491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69" name="object 4669"/>
            <p:cNvSpPr/>
            <p:nvPr/>
          </p:nvSpPr>
          <p:spPr>
            <a:xfrm>
              <a:off x="15551331" y="24920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0" name="object 4670"/>
            <p:cNvSpPr/>
            <p:nvPr/>
          </p:nvSpPr>
          <p:spPr>
            <a:xfrm>
              <a:off x="15508322" y="2491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71" name="object 4671"/>
            <p:cNvSpPr/>
            <p:nvPr/>
          </p:nvSpPr>
          <p:spPr>
            <a:xfrm>
              <a:off x="15391442" y="24920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2" name="object 4672"/>
            <p:cNvSpPr/>
            <p:nvPr/>
          </p:nvSpPr>
          <p:spPr>
            <a:xfrm>
              <a:off x="15348434" y="2491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73" name="object 4673"/>
            <p:cNvSpPr/>
            <p:nvPr/>
          </p:nvSpPr>
          <p:spPr>
            <a:xfrm>
              <a:off x="15231554" y="24920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4" name="object 4674"/>
            <p:cNvSpPr/>
            <p:nvPr/>
          </p:nvSpPr>
          <p:spPr>
            <a:xfrm>
              <a:off x="15188545" y="2491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75" name="object 4675"/>
            <p:cNvSpPr/>
            <p:nvPr/>
          </p:nvSpPr>
          <p:spPr>
            <a:xfrm>
              <a:off x="15071666" y="24920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6" name="object 4676"/>
            <p:cNvSpPr/>
            <p:nvPr/>
          </p:nvSpPr>
          <p:spPr>
            <a:xfrm>
              <a:off x="15028657" y="2491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77" name="object 4677"/>
            <p:cNvSpPr/>
            <p:nvPr/>
          </p:nvSpPr>
          <p:spPr>
            <a:xfrm>
              <a:off x="14911777" y="24920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8" name="object 4678"/>
            <p:cNvSpPr/>
            <p:nvPr/>
          </p:nvSpPr>
          <p:spPr>
            <a:xfrm>
              <a:off x="14868769" y="2491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79" name="object 4679"/>
            <p:cNvSpPr/>
            <p:nvPr/>
          </p:nvSpPr>
          <p:spPr>
            <a:xfrm>
              <a:off x="14751889" y="24920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0" name="object 4680"/>
            <p:cNvSpPr/>
            <p:nvPr/>
          </p:nvSpPr>
          <p:spPr>
            <a:xfrm>
              <a:off x="14708881" y="2491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81" name="object 4681"/>
            <p:cNvSpPr/>
            <p:nvPr/>
          </p:nvSpPr>
          <p:spPr>
            <a:xfrm>
              <a:off x="14592001" y="24920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2" name="object 4682"/>
            <p:cNvSpPr/>
            <p:nvPr/>
          </p:nvSpPr>
          <p:spPr>
            <a:xfrm>
              <a:off x="14548992" y="2491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83" name="object 4683"/>
            <p:cNvSpPr/>
            <p:nvPr/>
          </p:nvSpPr>
          <p:spPr>
            <a:xfrm>
              <a:off x="14432112" y="24920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4" name="object 4684"/>
            <p:cNvSpPr/>
            <p:nvPr/>
          </p:nvSpPr>
          <p:spPr>
            <a:xfrm>
              <a:off x="14389104" y="2491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85" name="object 4685"/>
            <p:cNvSpPr/>
            <p:nvPr/>
          </p:nvSpPr>
          <p:spPr>
            <a:xfrm>
              <a:off x="14272224" y="24920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6" name="object 4686"/>
            <p:cNvSpPr/>
            <p:nvPr/>
          </p:nvSpPr>
          <p:spPr>
            <a:xfrm>
              <a:off x="14230228" y="2491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87" name="object 4687"/>
            <p:cNvSpPr/>
            <p:nvPr/>
          </p:nvSpPr>
          <p:spPr>
            <a:xfrm>
              <a:off x="14112336" y="24920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8" name="object 4688"/>
            <p:cNvSpPr/>
            <p:nvPr/>
          </p:nvSpPr>
          <p:spPr>
            <a:xfrm>
              <a:off x="14070339" y="2491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89" name="object 4689"/>
            <p:cNvSpPr/>
            <p:nvPr/>
          </p:nvSpPr>
          <p:spPr>
            <a:xfrm>
              <a:off x="13952447" y="24920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90" name="object 4690"/>
            <p:cNvSpPr/>
            <p:nvPr/>
          </p:nvSpPr>
          <p:spPr>
            <a:xfrm>
              <a:off x="13910451" y="2491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91" name="object 4691"/>
            <p:cNvSpPr/>
            <p:nvPr/>
          </p:nvSpPr>
          <p:spPr>
            <a:xfrm>
              <a:off x="13792559" y="24920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92" name="object 4692"/>
            <p:cNvSpPr/>
            <p:nvPr/>
          </p:nvSpPr>
          <p:spPr>
            <a:xfrm>
              <a:off x="13750563" y="2491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93" name="object 4693"/>
            <p:cNvSpPr/>
            <p:nvPr/>
          </p:nvSpPr>
          <p:spPr>
            <a:xfrm>
              <a:off x="13666065" y="2492098"/>
              <a:ext cx="6016625" cy="348615"/>
            </a:xfrm>
            <a:custGeom>
              <a:avLst/>
              <a:gdLst/>
              <a:ahLst/>
              <a:cxnLst/>
              <a:rect l="l" t="t" r="r" b="b"/>
              <a:pathLst>
                <a:path w="6016625" h="348614">
                  <a:moveTo>
                    <a:pt x="50597" y="0"/>
                  </a:moveTo>
                  <a:lnTo>
                    <a:pt x="0" y="0"/>
                  </a:lnTo>
                </a:path>
                <a:path w="6016625" h="348614">
                  <a:moveTo>
                    <a:pt x="6016050" y="348111"/>
                  </a:moveTo>
                  <a:lnTo>
                    <a:pt x="5932058" y="348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94" name="object 4694"/>
            <p:cNvSpPr/>
            <p:nvPr/>
          </p:nvSpPr>
          <p:spPr>
            <a:xfrm>
              <a:off x="19555116" y="28397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95" name="object 4695"/>
            <p:cNvSpPr/>
            <p:nvPr/>
          </p:nvSpPr>
          <p:spPr>
            <a:xfrm>
              <a:off x="19438235" y="2840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96" name="object 4696"/>
            <p:cNvSpPr/>
            <p:nvPr/>
          </p:nvSpPr>
          <p:spPr>
            <a:xfrm>
              <a:off x="19395227" y="28397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97" name="object 4697"/>
            <p:cNvSpPr/>
            <p:nvPr/>
          </p:nvSpPr>
          <p:spPr>
            <a:xfrm>
              <a:off x="19278348" y="2840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98" name="object 4698"/>
            <p:cNvSpPr/>
            <p:nvPr/>
          </p:nvSpPr>
          <p:spPr>
            <a:xfrm>
              <a:off x="19235339" y="28397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99" name="object 4699"/>
            <p:cNvSpPr/>
            <p:nvPr/>
          </p:nvSpPr>
          <p:spPr>
            <a:xfrm>
              <a:off x="19118459" y="2840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0" name="object 4700"/>
            <p:cNvSpPr/>
            <p:nvPr/>
          </p:nvSpPr>
          <p:spPr>
            <a:xfrm>
              <a:off x="13918041" y="284021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01" name="object 4701"/>
            <p:cNvSpPr/>
            <p:nvPr/>
          </p:nvSpPr>
          <p:spPr>
            <a:xfrm>
              <a:off x="19066850" y="2840209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 h="0">
                  <a:moveTo>
                    <a:pt x="5160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2" name="object 4702"/>
            <p:cNvSpPr/>
            <p:nvPr/>
          </p:nvSpPr>
          <p:spPr>
            <a:xfrm>
              <a:off x="19024853" y="28397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03" name="object 4703"/>
            <p:cNvSpPr/>
            <p:nvPr/>
          </p:nvSpPr>
          <p:spPr>
            <a:xfrm>
              <a:off x="18906961" y="2840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4" name="object 4704"/>
            <p:cNvSpPr/>
            <p:nvPr/>
          </p:nvSpPr>
          <p:spPr>
            <a:xfrm>
              <a:off x="18864965" y="28397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05" name="object 4705"/>
            <p:cNvSpPr/>
            <p:nvPr/>
          </p:nvSpPr>
          <p:spPr>
            <a:xfrm>
              <a:off x="18747073" y="2840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6" name="object 4706"/>
            <p:cNvSpPr/>
            <p:nvPr/>
          </p:nvSpPr>
          <p:spPr>
            <a:xfrm>
              <a:off x="18705076" y="28397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07" name="object 4707"/>
            <p:cNvSpPr/>
            <p:nvPr/>
          </p:nvSpPr>
          <p:spPr>
            <a:xfrm>
              <a:off x="18587184" y="2840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8" name="object 4708"/>
            <p:cNvSpPr/>
            <p:nvPr/>
          </p:nvSpPr>
          <p:spPr>
            <a:xfrm>
              <a:off x="18545188" y="28397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09" name="object 4709"/>
            <p:cNvSpPr/>
            <p:nvPr/>
          </p:nvSpPr>
          <p:spPr>
            <a:xfrm>
              <a:off x="18427296" y="2840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0" name="object 4710"/>
            <p:cNvSpPr/>
            <p:nvPr/>
          </p:nvSpPr>
          <p:spPr>
            <a:xfrm>
              <a:off x="18385300" y="28397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11" name="object 4711"/>
            <p:cNvSpPr/>
            <p:nvPr/>
          </p:nvSpPr>
          <p:spPr>
            <a:xfrm>
              <a:off x="18267408" y="284020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2" name="object 4712"/>
            <p:cNvSpPr/>
            <p:nvPr/>
          </p:nvSpPr>
          <p:spPr>
            <a:xfrm>
              <a:off x="18225412" y="28397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13" name="object 4713"/>
            <p:cNvSpPr/>
            <p:nvPr/>
          </p:nvSpPr>
          <p:spPr>
            <a:xfrm>
              <a:off x="18107520" y="284020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4" name="object 4714"/>
            <p:cNvSpPr/>
            <p:nvPr/>
          </p:nvSpPr>
          <p:spPr>
            <a:xfrm>
              <a:off x="18065523" y="28397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15" name="object 4715"/>
            <p:cNvSpPr/>
            <p:nvPr/>
          </p:nvSpPr>
          <p:spPr>
            <a:xfrm>
              <a:off x="17948643" y="2840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6" name="object 4716"/>
            <p:cNvSpPr/>
            <p:nvPr/>
          </p:nvSpPr>
          <p:spPr>
            <a:xfrm>
              <a:off x="17905635" y="28397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17" name="object 4717"/>
            <p:cNvSpPr/>
            <p:nvPr/>
          </p:nvSpPr>
          <p:spPr>
            <a:xfrm>
              <a:off x="17788755" y="2840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8" name="object 4718"/>
            <p:cNvSpPr/>
            <p:nvPr/>
          </p:nvSpPr>
          <p:spPr>
            <a:xfrm>
              <a:off x="17745747" y="28397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19" name="object 4719"/>
            <p:cNvSpPr/>
            <p:nvPr/>
          </p:nvSpPr>
          <p:spPr>
            <a:xfrm>
              <a:off x="17628867" y="2840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0" name="object 4720"/>
            <p:cNvSpPr/>
            <p:nvPr/>
          </p:nvSpPr>
          <p:spPr>
            <a:xfrm>
              <a:off x="17585859" y="28397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21" name="object 4721"/>
            <p:cNvSpPr/>
            <p:nvPr/>
          </p:nvSpPr>
          <p:spPr>
            <a:xfrm>
              <a:off x="17468978" y="2840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2" name="object 4722"/>
            <p:cNvSpPr/>
            <p:nvPr/>
          </p:nvSpPr>
          <p:spPr>
            <a:xfrm>
              <a:off x="17425970" y="28397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23" name="object 4723"/>
            <p:cNvSpPr/>
            <p:nvPr/>
          </p:nvSpPr>
          <p:spPr>
            <a:xfrm>
              <a:off x="17309090" y="2840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4" name="object 4724"/>
            <p:cNvSpPr/>
            <p:nvPr/>
          </p:nvSpPr>
          <p:spPr>
            <a:xfrm>
              <a:off x="17266081" y="28397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25" name="object 4725"/>
            <p:cNvSpPr/>
            <p:nvPr/>
          </p:nvSpPr>
          <p:spPr>
            <a:xfrm>
              <a:off x="17149202" y="2840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6" name="object 4726"/>
            <p:cNvSpPr/>
            <p:nvPr/>
          </p:nvSpPr>
          <p:spPr>
            <a:xfrm>
              <a:off x="17106193" y="28397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27" name="object 4727"/>
            <p:cNvSpPr/>
            <p:nvPr/>
          </p:nvSpPr>
          <p:spPr>
            <a:xfrm>
              <a:off x="16989314" y="2840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8" name="object 4728"/>
            <p:cNvSpPr/>
            <p:nvPr/>
          </p:nvSpPr>
          <p:spPr>
            <a:xfrm>
              <a:off x="16946305" y="28397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29" name="object 4729"/>
            <p:cNvSpPr/>
            <p:nvPr/>
          </p:nvSpPr>
          <p:spPr>
            <a:xfrm>
              <a:off x="16829425" y="2840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0" name="object 4730"/>
            <p:cNvSpPr/>
            <p:nvPr/>
          </p:nvSpPr>
          <p:spPr>
            <a:xfrm>
              <a:off x="16786417" y="28397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31" name="object 4731"/>
            <p:cNvSpPr/>
            <p:nvPr/>
          </p:nvSpPr>
          <p:spPr>
            <a:xfrm>
              <a:off x="16669537" y="2840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2" name="object 4732"/>
            <p:cNvSpPr/>
            <p:nvPr/>
          </p:nvSpPr>
          <p:spPr>
            <a:xfrm>
              <a:off x="16627540" y="28397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33" name="object 4733"/>
            <p:cNvSpPr/>
            <p:nvPr/>
          </p:nvSpPr>
          <p:spPr>
            <a:xfrm>
              <a:off x="16509648" y="2840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4" name="object 4734"/>
            <p:cNvSpPr/>
            <p:nvPr/>
          </p:nvSpPr>
          <p:spPr>
            <a:xfrm>
              <a:off x="16467652" y="28397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35" name="object 4735"/>
            <p:cNvSpPr/>
            <p:nvPr/>
          </p:nvSpPr>
          <p:spPr>
            <a:xfrm>
              <a:off x="16349760" y="2840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6" name="object 4736"/>
            <p:cNvSpPr/>
            <p:nvPr/>
          </p:nvSpPr>
          <p:spPr>
            <a:xfrm>
              <a:off x="16307764" y="28397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37" name="object 4737"/>
            <p:cNvSpPr/>
            <p:nvPr/>
          </p:nvSpPr>
          <p:spPr>
            <a:xfrm>
              <a:off x="16189872" y="2840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8" name="object 4738"/>
            <p:cNvSpPr/>
            <p:nvPr/>
          </p:nvSpPr>
          <p:spPr>
            <a:xfrm>
              <a:off x="16147875" y="28397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39" name="object 4739"/>
            <p:cNvSpPr/>
            <p:nvPr/>
          </p:nvSpPr>
          <p:spPr>
            <a:xfrm>
              <a:off x="16029984" y="2840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0" name="object 4740"/>
            <p:cNvSpPr/>
            <p:nvPr/>
          </p:nvSpPr>
          <p:spPr>
            <a:xfrm>
              <a:off x="15987987" y="28397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41" name="object 4741"/>
            <p:cNvSpPr/>
            <p:nvPr/>
          </p:nvSpPr>
          <p:spPr>
            <a:xfrm>
              <a:off x="15870095" y="284020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2" name="object 4742"/>
            <p:cNvSpPr/>
            <p:nvPr/>
          </p:nvSpPr>
          <p:spPr>
            <a:xfrm>
              <a:off x="15828098" y="28397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43" name="object 4743"/>
            <p:cNvSpPr/>
            <p:nvPr/>
          </p:nvSpPr>
          <p:spPr>
            <a:xfrm>
              <a:off x="15710207" y="284020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4" name="object 4744"/>
            <p:cNvSpPr/>
            <p:nvPr/>
          </p:nvSpPr>
          <p:spPr>
            <a:xfrm>
              <a:off x="15668211" y="28397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45" name="object 4745"/>
            <p:cNvSpPr/>
            <p:nvPr/>
          </p:nvSpPr>
          <p:spPr>
            <a:xfrm>
              <a:off x="15551331" y="2840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6" name="object 4746"/>
            <p:cNvSpPr/>
            <p:nvPr/>
          </p:nvSpPr>
          <p:spPr>
            <a:xfrm>
              <a:off x="15508322" y="28397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47" name="object 4747"/>
            <p:cNvSpPr/>
            <p:nvPr/>
          </p:nvSpPr>
          <p:spPr>
            <a:xfrm>
              <a:off x="15391442" y="2840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8" name="object 4748"/>
            <p:cNvSpPr/>
            <p:nvPr/>
          </p:nvSpPr>
          <p:spPr>
            <a:xfrm>
              <a:off x="15348434" y="28397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49" name="object 4749"/>
            <p:cNvSpPr/>
            <p:nvPr/>
          </p:nvSpPr>
          <p:spPr>
            <a:xfrm>
              <a:off x="15231554" y="2840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0" name="object 4750"/>
            <p:cNvSpPr/>
            <p:nvPr/>
          </p:nvSpPr>
          <p:spPr>
            <a:xfrm>
              <a:off x="15188545" y="28397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51" name="object 4751"/>
            <p:cNvSpPr/>
            <p:nvPr/>
          </p:nvSpPr>
          <p:spPr>
            <a:xfrm>
              <a:off x="15071666" y="2840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2" name="object 4752"/>
            <p:cNvSpPr/>
            <p:nvPr/>
          </p:nvSpPr>
          <p:spPr>
            <a:xfrm>
              <a:off x="15028657" y="28397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53" name="object 4753"/>
            <p:cNvSpPr/>
            <p:nvPr/>
          </p:nvSpPr>
          <p:spPr>
            <a:xfrm>
              <a:off x="14911777" y="2840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4" name="object 4754"/>
            <p:cNvSpPr/>
            <p:nvPr/>
          </p:nvSpPr>
          <p:spPr>
            <a:xfrm>
              <a:off x="14868769" y="28397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55" name="object 4755"/>
            <p:cNvSpPr/>
            <p:nvPr/>
          </p:nvSpPr>
          <p:spPr>
            <a:xfrm>
              <a:off x="14751889" y="2840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6" name="object 4756"/>
            <p:cNvSpPr/>
            <p:nvPr/>
          </p:nvSpPr>
          <p:spPr>
            <a:xfrm>
              <a:off x="14708881" y="28397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57" name="object 4757"/>
            <p:cNvSpPr/>
            <p:nvPr/>
          </p:nvSpPr>
          <p:spPr>
            <a:xfrm>
              <a:off x="14592001" y="2840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8" name="object 4758"/>
            <p:cNvSpPr/>
            <p:nvPr/>
          </p:nvSpPr>
          <p:spPr>
            <a:xfrm>
              <a:off x="14548992" y="28397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59" name="object 4759"/>
            <p:cNvSpPr/>
            <p:nvPr/>
          </p:nvSpPr>
          <p:spPr>
            <a:xfrm>
              <a:off x="14432112" y="2840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0" name="object 4760"/>
            <p:cNvSpPr/>
            <p:nvPr/>
          </p:nvSpPr>
          <p:spPr>
            <a:xfrm>
              <a:off x="14389104" y="28397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61" name="object 4761"/>
            <p:cNvSpPr/>
            <p:nvPr/>
          </p:nvSpPr>
          <p:spPr>
            <a:xfrm>
              <a:off x="14272224" y="2840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2" name="object 4762"/>
            <p:cNvSpPr/>
            <p:nvPr/>
          </p:nvSpPr>
          <p:spPr>
            <a:xfrm>
              <a:off x="14230228" y="28397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63" name="object 4763"/>
            <p:cNvSpPr/>
            <p:nvPr/>
          </p:nvSpPr>
          <p:spPr>
            <a:xfrm>
              <a:off x="14112336" y="2840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4" name="object 4764"/>
            <p:cNvSpPr/>
            <p:nvPr/>
          </p:nvSpPr>
          <p:spPr>
            <a:xfrm>
              <a:off x="14070339" y="28397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65" name="object 4765"/>
            <p:cNvSpPr/>
            <p:nvPr/>
          </p:nvSpPr>
          <p:spPr>
            <a:xfrm>
              <a:off x="13952447" y="2840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6" name="object 4766"/>
            <p:cNvSpPr/>
            <p:nvPr/>
          </p:nvSpPr>
          <p:spPr>
            <a:xfrm>
              <a:off x="13910451" y="28397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67" name="object 4767"/>
            <p:cNvSpPr/>
            <p:nvPr/>
          </p:nvSpPr>
          <p:spPr>
            <a:xfrm>
              <a:off x="13792559" y="2840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8" name="object 4768"/>
            <p:cNvSpPr/>
            <p:nvPr/>
          </p:nvSpPr>
          <p:spPr>
            <a:xfrm>
              <a:off x="13750563" y="28397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69" name="object 4769"/>
            <p:cNvSpPr/>
            <p:nvPr/>
          </p:nvSpPr>
          <p:spPr>
            <a:xfrm>
              <a:off x="13666065" y="2840209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59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0" name="object 4770"/>
            <p:cNvSpPr/>
            <p:nvPr/>
          </p:nvSpPr>
          <p:spPr>
            <a:xfrm>
              <a:off x="19598124" y="41800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1" name="object 4771"/>
            <p:cNvSpPr/>
            <p:nvPr/>
          </p:nvSpPr>
          <p:spPr>
            <a:xfrm>
              <a:off x="19555116" y="41795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72" name="object 4772"/>
            <p:cNvSpPr/>
            <p:nvPr/>
          </p:nvSpPr>
          <p:spPr>
            <a:xfrm>
              <a:off x="19438235" y="41800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3" name="object 4773"/>
            <p:cNvSpPr/>
            <p:nvPr/>
          </p:nvSpPr>
          <p:spPr>
            <a:xfrm>
              <a:off x="19395227" y="41795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74" name="object 4774"/>
            <p:cNvSpPr/>
            <p:nvPr/>
          </p:nvSpPr>
          <p:spPr>
            <a:xfrm>
              <a:off x="19278348" y="41800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5" name="object 4775"/>
            <p:cNvSpPr/>
            <p:nvPr/>
          </p:nvSpPr>
          <p:spPr>
            <a:xfrm>
              <a:off x="19235339" y="41795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76" name="object 4776"/>
            <p:cNvSpPr/>
            <p:nvPr/>
          </p:nvSpPr>
          <p:spPr>
            <a:xfrm>
              <a:off x="19118459" y="41800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7" name="object 4777"/>
            <p:cNvSpPr/>
            <p:nvPr/>
          </p:nvSpPr>
          <p:spPr>
            <a:xfrm>
              <a:off x="13918041" y="418003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78" name="object 4778"/>
            <p:cNvSpPr/>
            <p:nvPr/>
          </p:nvSpPr>
          <p:spPr>
            <a:xfrm>
              <a:off x="19066850" y="4180033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 h="0">
                  <a:moveTo>
                    <a:pt x="5160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9" name="object 4779"/>
            <p:cNvSpPr/>
            <p:nvPr/>
          </p:nvSpPr>
          <p:spPr>
            <a:xfrm>
              <a:off x="19024853" y="41795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80" name="object 4780"/>
            <p:cNvSpPr/>
            <p:nvPr/>
          </p:nvSpPr>
          <p:spPr>
            <a:xfrm>
              <a:off x="18906961" y="41800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81" name="object 4781"/>
            <p:cNvSpPr/>
            <p:nvPr/>
          </p:nvSpPr>
          <p:spPr>
            <a:xfrm>
              <a:off x="18864965" y="41795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82" name="object 4782"/>
            <p:cNvSpPr/>
            <p:nvPr/>
          </p:nvSpPr>
          <p:spPr>
            <a:xfrm>
              <a:off x="18747073" y="41800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83" name="object 4783"/>
            <p:cNvSpPr/>
            <p:nvPr/>
          </p:nvSpPr>
          <p:spPr>
            <a:xfrm>
              <a:off x="18705076" y="41795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84" name="object 4784"/>
            <p:cNvSpPr/>
            <p:nvPr/>
          </p:nvSpPr>
          <p:spPr>
            <a:xfrm>
              <a:off x="18587184" y="41800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85" name="object 4785"/>
            <p:cNvSpPr/>
            <p:nvPr/>
          </p:nvSpPr>
          <p:spPr>
            <a:xfrm>
              <a:off x="18545188" y="41795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86" name="object 4786"/>
            <p:cNvSpPr/>
            <p:nvPr/>
          </p:nvSpPr>
          <p:spPr>
            <a:xfrm>
              <a:off x="18427296" y="41800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87" name="object 4787"/>
            <p:cNvSpPr/>
            <p:nvPr/>
          </p:nvSpPr>
          <p:spPr>
            <a:xfrm>
              <a:off x="18385300" y="41795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88" name="object 4788"/>
            <p:cNvSpPr/>
            <p:nvPr/>
          </p:nvSpPr>
          <p:spPr>
            <a:xfrm>
              <a:off x="18267408" y="418003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89" name="object 4789"/>
            <p:cNvSpPr/>
            <p:nvPr/>
          </p:nvSpPr>
          <p:spPr>
            <a:xfrm>
              <a:off x="18225412" y="41795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90" name="object 4790"/>
            <p:cNvSpPr/>
            <p:nvPr/>
          </p:nvSpPr>
          <p:spPr>
            <a:xfrm>
              <a:off x="18107520" y="418003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1" name="object 4791"/>
            <p:cNvSpPr/>
            <p:nvPr/>
          </p:nvSpPr>
          <p:spPr>
            <a:xfrm>
              <a:off x="18065523" y="41795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92" name="object 4792"/>
            <p:cNvSpPr/>
            <p:nvPr/>
          </p:nvSpPr>
          <p:spPr>
            <a:xfrm>
              <a:off x="17948643" y="41800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3" name="object 4793"/>
            <p:cNvSpPr/>
            <p:nvPr/>
          </p:nvSpPr>
          <p:spPr>
            <a:xfrm>
              <a:off x="17905635" y="41795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94" name="object 4794"/>
            <p:cNvSpPr/>
            <p:nvPr/>
          </p:nvSpPr>
          <p:spPr>
            <a:xfrm>
              <a:off x="17788755" y="41800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5" name="object 4795"/>
            <p:cNvSpPr/>
            <p:nvPr/>
          </p:nvSpPr>
          <p:spPr>
            <a:xfrm>
              <a:off x="17745747" y="41795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96" name="object 4796"/>
            <p:cNvSpPr/>
            <p:nvPr/>
          </p:nvSpPr>
          <p:spPr>
            <a:xfrm>
              <a:off x="17628867" y="41800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7" name="object 4797"/>
            <p:cNvSpPr/>
            <p:nvPr/>
          </p:nvSpPr>
          <p:spPr>
            <a:xfrm>
              <a:off x="17585859" y="41795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98" name="object 4798"/>
            <p:cNvSpPr/>
            <p:nvPr/>
          </p:nvSpPr>
          <p:spPr>
            <a:xfrm>
              <a:off x="17468978" y="41800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9" name="object 4799"/>
            <p:cNvSpPr/>
            <p:nvPr/>
          </p:nvSpPr>
          <p:spPr>
            <a:xfrm>
              <a:off x="17425970" y="41795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00" name="object 4800"/>
            <p:cNvSpPr/>
            <p:nvPr/>
          </p:nvSpPr>
          <p:spPr>
            <a:xfrm>
              <a:off x="17309090" y="41800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01" name="object 4801"/>
            <p:cNvSpPr/>
            <p:nvPr/>
          </p:nvSpPr>
          <p:spPr>
            <a:xfrm>
              <a:off x="17266081" y="41795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02" name="object 4802"/>
            <p:cNvSpPr/>
            <p:nvPr/>
          </p:nvSpPr>
          <p:spPr>
            <a:xfrm>
              <a:off x="17149202" y="41800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03" name="object 4803"/>
            <p:cNvSpPr/>
            <p:nvPr/>
          </p:nvSpPr>
          <p:spPr>
            <a:xfrm>
              <a:off x="17106193" y="41795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04" name="object 4804"/>
            <p:cNvSpPr/>
            <p:nvPr/>
          </p:nvSpPr>
          <p:spPr>
            <a:xfrm>
              <a:off x="16989314" y="41800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05" name="object 4805"/>
            <p:cNvSpPr/>
            <p:nvPr/>
          </p:nvSpPr>
          <p:spPr>
            <a:xfrm>
              <a:off x="16946305" y="41795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06" name="object 4806"/>
            <p:cNvSpPr/>
            <p:nvPr/>
          </p:nvSpPr>
          <p:spPr>
            <a:xfrm>
              <a:off x="16829425" y="41800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07" name="object 4807"/>
            <p:cNvSpPr/>
            <p:nvPr/>
          </p:nvSpPr>
          <p:spPr>
            <a:xfrm>
              <a:off x="16786417" y="41795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08" name="object 4808"/>
            <p:cNvSpPr/>
            <p:nvPr/>
          </p:nvSpPr>
          <p:spPr>
            <a:xfrm>
              <a:off x="16669537" y="41800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09" name="object 4809"/>
            <p:cNvSpPr/>
            <p:nvPr/>
          </p:nvSpPr>
          <p:spPr>
            <a:xfrm>
              <a:off x="16627540" y="41795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10" name="object 4810"/>
            <p:cNvSpPr/>
            <p:nvPr/>
          </p:nvSpPr>
          <p:spPr>
            <a:xfrm>
              <a:off x="16509648" y="41800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1" name="object 4811"/>
            <p:cNvSpPr/>
            <p:nvPr/>
          </p:nvSpPr>
          <p:spPr>
            <a:xfrm>
              <a:off x="16467652" y="41795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12" name="object 4812"/>
            <p:cNvSpPr/>
            <p:nvPr/>
          </p:nvSpPr>
          <p:spPr>
            <a:xfrm>
              <a:off x="16349760" y="41800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3" name="object 4813"/>
            <p:cNvSpPr/>
            <p:nvPr/>
          </p:nvSpPr>
          <p:spPr>
            <a:xfrm>
              <a:off x="16307764" y="41795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14" name="object 4814"/>
            <p:cNvSpPr/>
            <p:nvPr/>
          </p:nvSpPr>
          <p:spPr>
            <a:xfrm>
              <a:off x="16189872" y="41800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5" name="object 4815"/>
            <p:cNvSpPr/>
            <p:nvPr/>
          </p:nvSpPr>
          <p:spPr>
            <a:xfrm>
              <a:off x="16147875" y="41795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16" name="object 4816"/>
            <p:cNvSpPr/>
            <p:nvPr/>
          </p:nvSpPr>
          <p:spPr>
            <a:xfrm>
              <a:off x="16029984" y="41800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7" name="object 4817"/>
            <p:cNvSpPr/>
            <p:nvPr/>
          </p:nvSpPr>
          <p:spPr>
            <a:xfrm>
              <a:off x="15987987" y="41795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18" name="object 4818"/>
            <p:cNvSpPr/>
            <p:nvPr/>
          </p:nvSpPr>
          <p:spPr>
            <a:xfrm>
              <a:off x="15870095" y="418003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9" name="object 4819"/>
            <p:cNvSpPr/>
            <p:nvPr/>
          </p:nvSpPr>
          <p:spPr>
            <a:xfrm>
              <a:off x="15828098" y="41795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20" name="object 4820"/>
            <p:cNvSpPr/>
            <p:nvPr/>
          </p:nvSpPr>
          <p:spPr>
            <a:xfrm>
              <a:off x="15710207" y="418003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1" name="object 4821"/>
            <p:cNvSpPr/>
            <p:nvPr/>
          </p:nvSpPr>
          <p:spPr>
            <a:xfrm>
              <a:off x="15668211" y="41795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22" name="object 4822"/>
            <p:cNvSpPr/>
            <p:nvPr/>
          </p:nvSpPr>
          <p:spPr>
            <a:xfrm>
              <a:off x="15551331" y="41800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3" name="object 4823"/>
            <p:cNvSpPr/>
            <p:nvPr/>
          </p:nvSpPr>
          <p:spPr>
            <a:xfrm>
              <a:off x="15508322" y="41795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24" name="object 4824"/>
            <p:cNvSpPr/>
            <p:nvPr/>
          </p:nvSpPr>
          <p:spPr>
            <a:xfrm>
              <a:off x="15391442" y="41800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5" name="object 4825"/>
            <p:cNvSpPr/>
            <p:nvPr/>
          </p:nvSpPr>
          <p:spPr>
            <a:xfrm>
              <a:off x="15348434" y="41795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26" name="object 4826"/>
            <p:cNvSpPr/>
            <p:nvPr/>
          </p:nvSpPr>
          <p:spPr>
            <a:xfrm>
              <a:off x="15231554" y="41800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7" name="object 4827"/>
            <p:cNvSpPr/>
            <p:nvPr/>
          </p:nvSpPr>
          <p:spPr>
            <a:xfrm>
              <a:off x="15188545" y="41795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28" name="object 4828"/>
            <p:cNvSpPr/>
            <p:nvPr/>
          </p:nvSpPr>
          <p:spPr>
            <a:xfrm>
              <a:off x="15071666" y="41800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9" name="object 4829"/>
            <p:cNvSpPr/>
            <p:nvPr/>
          </p:nvSpPr>
          <p:spPr>
            <a:xfrm>
              <a:off x="15028657" y="41795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30" name="object 4830"/>
            <p:cNvSpPr/>
            <p:nvPr/>
          </p:nvSpPr>
          <p:spPr>
            <a:xfrm>
              <a:off x="14911777" y="41800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1" name="object 4831"/>
            <p:cNvSpPr/>
            <p:nvPr/>
          </p:nvSpPr>
          <p:spPr>
            <a:xfrm>
              <a:off x="14868769" y="41795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32" name="object 4832"/>
            <p:cNvSpPr/>
            <p:nvPr/>
          </p:nvSpPr>
          <p:spPr>
            <a:xfrm>
              <a:off x="14751889" y="41800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3" name="object 4833"/>
            <p:cNvSpPr/>
            <p:nvPr/>
          </p:nvSpPr>
          <p:spPr>
            <a:xfrm>
              <a:off x="14708881" y="41795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34" name="object 4834"/>
            <p:cNvSpPr/>
            <p:nvPr/>
          </p:nvSpPr>
          <p:spPr>
            <a:xfrm>
              <a:off x="14592001" y="41800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5" name="object 4835"/>
            <p:cNvSpPr/>
            <p:nvPr/>
          </p:nvSpPr>
          <p:spPr>
            <a:xfrm>
              <a:off x="14548992" y="41795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36" name="object 4836"/>
            <p:cNvSpPr/>
            <p:nvPr/>
          </p:nvSpPr>
          <p:spPr>
            <a:xfrm>
              <a:off x="14432112" y="41800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7" name="object 4837"/>
            <p:cNvSpPr/>
            <p:nvPr/>
          </p:nvSpPr>
          <p:spPr>
            <a:xfrm>
              <a:off x="14389104" y="41795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38" name="object 4838"/>
            <p:cNvSpPr/>
            <p:nvPr/>
          </p:nvSpPr>
          <p:spPr>
            <a:xfrm>
              <a:off x="14272224" y="41800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9" name="object 4839"/>
            <p:cNvSpPr/>
            <p:nvPr/>
          </p:nvSpPr>
          <p:spPr>
            <a:xfrm>
              <a:off x="14230228" y="41795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40" name="object 4840"/>
            <p:cNvSpPr/>
            <p:nvPr/>
          </p:nvSpPr>
          <p:spPr>
            <a:xfrm>
              <a:off x="14112336" y="41800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41" name="object 4841"/>
            <p:cNvSpPr/>
            <p:nvPr/>
          </p:nvSpPr>
          <p:spPr>
            <a:xfrm>
              <a:off x="14070339" y="41795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42" name="object 4842"/>
            <p:cNvSpPr/>
            <p:nvPr/>
          </p:nvSpPr>
          <p:spPr>
            <a:xfrm>
              <a:off x="13952447" y="41800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43" name="object 4843"/>
            <p:cNvSpPr/>
            <p:nvPr/>
          </p:nvSpPr>
          <p:spPr>
            <a:xfrm>
              <a:off x="13910451" y="41795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44" name="object 4844"/>
            <p:cNvSpPr/>
            <p:nvPr/>
          </p:nvSpPr>
          <p:spPr>
            <a:xfrm>
              <a:off x="13792559" y="41800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45" name="object 4845"/>
            <p:cNvSpPr/>
            <p:nvPr/>
          </p:nvSpPr>
          <p:spPr>
            <a:xfrm>
              <a:off x="13750563" y="41795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46" name="object 4846"/>
            <p:cNvSpPr/>
            <p:nvPr/>
          </p:nvSpPr>
          <p:spPr>
            <a:xfrm>
              <a:off x="13666065" y="4180033"/>
              <a:ext cx="6016625" cy="347345"/>
            </a:xfrm>
            <a:custGeom>
              <a:avLst/>
              <a:gdLst/>
              <a:ahLst/>
              <a:cxnLst/>
              <a:rect l="l" t="t" r="r" b="b"/>
              <a:pathLst>
                <a:path w="6016625" h="347345">
                  <a:moveTo>
                    <a:pt x="50597" y="0"/>
                  </a:moveTo>
                  <a:lnTo>
                    <a:pt x="0" y="0"/>
                  </a:lnTo>
                </a:path>
                <a:path w="6016625" h="347345">
                  <a:moveTo>
                    <a:pt x="6016050" y="347099"/>
                  </a:moveTo>
                  <a:lnTo>
                    <a:pt x="5932058" y="34709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47" name="object 4847"/>
            <p:cNvSpPr/>
            <p:nvPr/>
          </p:nvSpPr>
          <p:spPr>
            <a:xfrm>
              <a:off x="19555116" y="45266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48" name="object 4848"/>
            <p:cNvSpPr/>
            <p:nvPr/>
          </p:nvSpPr>
          <p:spPr>
            <a:xfrm>
              <a:off x="19438235" y="45271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49" name="object 4849"/>
            <p:cNvSpPr/>
            <p:nvPr/>
          </p:nvSpPr>
          <p:spPr>
            <a:xfrm>
              <a:off x="19395227" y="45266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50" name="object 4850"/>
            <p:cNvSpPr/>
            <p:nvPr/>
          </p:nvSpPr>
          <p:spPr>
            <a:xfrm>
              <a:off x="19278348" y="45271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1" name="object 4851"/>
            <p:cNvSpPr/>
            <p:nvPr/>
          </p:nvSpPr>
          <p:spPr>
            <a:xfrm>
              <a:off x="19235339" y="45266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52" name="object 4852"/>
            <p:cNvSpPr/>
            <p:nvPr/>
          </p:nvSpPr>
          <p:spPr>
            <a:xfrm>
              <a:off x="19118459" y="45271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3" name="object 4853"/>
            <p:cNvSpPr/>
            <p:nvPr/>
          </p:nvSpPr>
          <p:spPr>
            <a:xfrm>
              <a:off x="13918041" y="452713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54" name="object 4854"/>
            <p:cNvSpPr/>
            <p:nvPr/>
          </p:nvSpPr>
          <p:spPr>
            <a:xfrm>
              <a:off x="19066850" y="4527132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 h="0">
                  <a:moveTo>
                    <a:pt x="5160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5" name="object 4855"/>
            <p:cNvSpPr/>
            <p:nvPr/>
          </p:nvSpPr>
          <p:spPr>
            <a:xfrm>
              <a:off x="19024853" y="45266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56" name="object 4856"/>
            <p:cNvSpPr/>
            <p:nvPr/>
          </p:nvSpPr>
          <p:spPr>
            <a:xfrm>
              <a:off x="18906961" y="45271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7" name="object 4857"/>
            <p:cNvSpPr/>
            <p:nvPr/>
          </p:nvSpPr>
          <p:spPr>
            <a:xfrm>
              <a:off x="18864965" y="45266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58" name="object 4858"/>
            <p:cNvSpPr/>
            <p:nvPr/>
          </p:nvSpPr>
          <p:spPr>
            <a:xfrm>
              <a:off x="18747073" y="45271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9" name="object 4859"/>
            <p:cNvSpPr/>
            <p:nvPr/>
          </p:nvSpPr>
          <p:spPr>
            <a:xfrm>
              <a:off x="18705076" y="45266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60" name="object 4860"/>
            <p:cNvSpPr/>
            <p:nvPr/>
          </p:nvSpPr>
          <p:spPr>
            <a:xfrm>
              <a:off x="18587184" y="45271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61" name="object 4861"/>
            <p:cNvSpPr/>
            <p:nvPr/>
          </p:nvSpPr>
          <p:spPr>
            <a:xfrm>
              <a:off x="18545188" y="45266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62" name="object 4862"/>
            <p:cNvSpPr/>
            <p:nvPr/>
          </p:nvSpPr>
          <p:spPr>
            <a:xfrm>
              <a:off x="18427296" y="45271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63" name="object 4863"/>
            <p:cNvSpPr/>
            <p:nvPr/>
          </p:nvSpPr>
          <p:spPr>
            <a:xfrm>
              <a:off x="18385300" y="45266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64" name="object 4864"/>
            <p:cNvSpPr/>
            <p:nvPr/>
          </p:nvSpPr>
          <p:spPr>
            <a:xfrm>
              <a:off x="18267408" y="452713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65" name="object 4865"/>
            <p:cNvSpPr/>
            <p:nvPr/>
          </p:nvSpPr>
          <p:spPr>
            <a:xfrm>
              <a:off x="18225412" y="45266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66" name="object 4866"/>
            <p:cNvSpPr/>
            <p:nvPr/>
          </p:nvSpPr>
          <p:spPr>
            <a:xfrm>
              <a:off x="18107520" y="452713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67" name="object 4867"/>
            <p:cNvSpPr/>
            <p:nvPr/>
          </p:nvSpPr>
          <p:spPr>
            <a:xfrm>
              <a:off x="18065523" y="45266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68" name="object 4868"/>
            <p:cNvSpPr/>
            <p:nvPr/>
          </p:nvSpPr>
          <p:spPr>
            <a:xfrm>
              <a:off x="17948643" y="45271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69" name="object 4869"/>
            <p:cNvSpPr/>
            <p:nvPr/>
          </p:nvSpPr>
          <p:spPr>
            <a:xfrm>
              <a:off x="17905635" y="45266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70" name="object 4870"/>
            <p:cNvSpPr/>
            <p:nvPr/>
          </p:nvSpPr>
          <p:spPr>
            <a:xfrm>
              <a:off x="17788755" y="45271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1" name="object 4871"/>
            <p:cNvSpPr/>
            <p:nvPr/>
          </p:nvSpPr>
          <p:spPr>
            <a:xfrm>
              <a:off x="17745747" y="45266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72" name="object 4872"/>
            <p:cNvSpPr/>
            <p:nvPr/>
          </p:nvSpPr>
          <p:spPr>
            <a:xfrm>
              <a:off x="17628867" y="45271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3" name="object 4873"/>
            <p:cNvSpPr/>
            <p:nvPr/>
          </p:nvSpPr>
          <p:spPr>
            <a:xfrm>
              <a:off x="17585859" y="45266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74" name="object 4874"/>
            <p:cNvSpPr/>
            <p:nvPr/>
          </p:nvSpPr>
          <p:spPr>
            <a:xfrm>
              <a:off x="17468978" y="45271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5" name="object 4875"/>
            <p:cNvSpPr/>
            <p:nvPr/>
          </p:nvSpPr>
          <p:spPr>
            <a:xfrm>
              <a:off x="17425970" y="45266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76" name="object 4876"/>
            <p:cNvSpPr/>
            <p:nvPr/>
          </p:nvSpPr>
          <p:spPr>
            <a:xfrm>
              <a:off x="17309090" y="45271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7" name="object 4877"/>
            <p:cNvSpPr/>
            <p:nvPr/>
          </p:nvSpPr>
          <p:spPr>
            <a:xfrm>
              <a:off x="17266081" y="45266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78" name="object 4878"/>
            <p:cNvSpPr/>
            <p:nvPr/>
          </p:nvSpPr>
          <p:spPr>
            <a:xfrm>
              <a:off x="17149202" y="45271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9" name="object 4879"/>
            <p:cNvSpPr/>
            <p:nvPr/>
          </p:nvSpPr>
          <p:spPr>
            <a:xfrm>
              <a:off x="17106193" y="45266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80" name="object 4880"/>
            <p:cNvSpPr/>
            <p:nvPr/>
          </p:nvSpPr>
          <p:spPr>
            <a:xfrm>
              <a:off x="16989314" y="45271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81" name="object 4881"/>
            <p:cNvSpPr/>
            <p:nvPr/>
          </p:nvSpPr>
          <p:spPr>
            <a:xfrm>
              <a:off x="16946305" y="45266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82" name="object 4882"/>
            <p:cNvSpPr/>
            <p:nvPr/>
          </p:nvSpPr>
          <p:spPr>
            <a:xfrm>
              <a:off x="16829425" y="45271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83" name="object 4883"/>
            <p:cNvSpPr/>
            <p:nvPr/>
          </p:nvSpPr>
          <p:spPr>
            <a:xfrm>
              <a:off x="16786417" y="45266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84" name="object 4884"/>
            <p:cNvSpPr/>
            <p:nvPr/>
          </p:nvSpPr>
          <p:spPr>
            <a:xfrm>
              <a:off x="16669537" y="45271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85" name="object 4885"/>
            <p:cNvSpPr/>
            <p:nvPr/>
          </p:nvSpPr>
          <p:spPr>
            <a:xfrm>
              <a:off x="16627540" y="45266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86" name="object 4886"/>
            <p:cNvSpPr/>
            <p:nvPr/>
          </p:nvSpPr>
          <p:spPr>
            <a:xfrm>
              <a:off x="16509648" y="45271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87" name="object 4887"/>
            <p:cNvSpPr/>
            <p:nvPr/>
          </p:nvSpPr>
          <p:spPr>
            <a:xfrm>
              <a:off x="16467652" y="45266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88" name="object 4888"/>
            <p:cNvSpPr/>
            <p:nvPr/>
          </p:nvSpPr>
          <p:spPr>
            <a:xfrm>
              <a:off x="16349760" y="45271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89" name="object 4889"/>
            <p:cNvSpPr/>
            <p:nvPr/>
          </p:nvSpPr>
          <p:spPr>
            <a:xfrm>
              <a:off x="16307764" y="45266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90" name="object 4890"/>
            <p:cNvSpPr/>
            <p:nvPr/>
          </p:nvSpPr>
          <p:spPr>
            <a:xfrm>
              <a:off x="16189872" y="45271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91" name="object 4891"/>
            <p:cNvSpPr/>
            <p:nvPr/>
          </p:nvSpPr>
          <p:spPr>
            <a:xfrm>
              <a:off x="16147875" y="45266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92" name="object 4892"/>
            <p:cNvSpPr/>
            <p:nvPr/>
          </p:nvSpPr>
          <p:spPr>
            <a:xfrm>
              <a:off x="16029984" y="45271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93" name="object 4893"/>
            <p:cNvSpPr/>
            <p:nvPr/>
          </p:nvSpPr>
          <p:spPr>
            <a:xfrm>
              <a:off x="15987987" y="45266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94" name="object 4894"/>
            <p:cNvSpPr/>
            <p:nvPr/>
          </p:nvSpPr>
          <p:spPr>
            <a:xfrm>
              <a:off x="15870095" y="452713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95" name="object 4895"/>
            <p:cNvSpPr/>
            <p:nvPr/>
          </p:nvSpPr>
          <p:spPr>
            <a:xfrm>
              <a:off x="15828098" y="45266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96" name="object 4896"/>
            <p:cNvSpPr/>
            <p:nvPr/>
          </p:nvSpPr>
          <p:spPr>
            <a:xfrm>
              <a:off x="15710207" y="452713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97" name="object 4897"/>
            <p:cNvSpPr/>
            <p:nvPr/>
          </p:nvSpPr>
          <p:spPr>
            <a:xfrm>
              <a:off x="15668211" y="45266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98" name="object 4898"/>
            <p:cNvSpPr/>
            <p:nvPr/>
          </p:nvSpPr>
          <p:spPr>
            <a:xfrm>
              <a:off x="15551331" y="45271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99" name="object 4899"/>
            <p:cNvSpPr/>
            <p:nvPr/>
          </p:nvSpPr>
          <p:spPr>
            <a:xfrm>
              <a:off x="15508322" y="45266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00" name="object 4900"/>
            <p:cNvSpPr/>
            <p:nvPr/>
          </p:nvSpPr>
          <p:spPr>
            <a:xfrm>
              <a:off x="15391442" y="45271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01" name="object 4901"/>
            <p:cNvSpPr/>
            <p:nvPr/>
          </p:nvSpPr>
          <p:spPr>
            <a:xfrm>
              <a:off x="15348434" y="45266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02" name="object 4902"/>
            <p:cNvSpPr/>
            <p:nvPr/>
          </p:nvSpPr>
          <p:spPr>
            <a:xfrm>
              <a:off x="15231554" y="45271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03" name="object 4903"/>
            <p:cNvSpPr/>
            <p:nvPr/>
          </p:nvSpPr>
          <p:spPr>
            <a:xfrm>
              <a:off x="15188545" y="45266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04" name="object 4904"/>
            <p:cNvSpPr/>
            <p:nvPr/>
          </p:nvSpPr>
          <p:spPr>
            <a:xfrm>
              <a:off x="15071666" y="45271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05" name="object 4905"/>
            <p:cNvSpPr/>
            <p:nvPr/>
          </p:nvSpPr>
          <p:spPr>
            <a:xfrm>
              <a:off x="15028657" y="45266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06" name="object 4906"/>
            <p:cNvSpPr/>
            <p:nvPr/>
          </p:nvSpPr>
          <p:spPr>
            <a:xfrm>
              <a:off x="14911777" y="45271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07" name="object 4907"/>
            <p:cNvSpPr/>
            <p:nvPr/>
          </p:nvSpPr>
          <p:spPr>
            <a:xfrm>
              <a:off x="14868769" y="45266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08" name="object 4908"/>
            <p:cNvSpPr/>
            <p:nvPr/>
          </p:nvSpPr>
          <p:spPr>
            <a:xfrm>
              <a:off x="14751889" y="45271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09" name="object 4909"/>
            <p:cNvSpPr/>
            <p:nvPr/>
          </p:nvSpPr>
          <p:spPr>
            <a:xfrm>
              <a:off x="14708881" y="45266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10" name="object 4910"/>
            <p:cNvSpPr/>
            <p:nvPr/>
          </p:nvSpPr>
          <p:spPr>
            <a:xfrm>
              <a:off x="14592001" y="45271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1" name="object 4911"/>
            <p:cNvSpPr/>
            <p:nvPr/>
          </p:nvSpPr>
          <p:spPr>
            <a:xfrm>
              <a:off x="14548992" y="45266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12" name="object 4912"/>
            <p:cNvSpPr/>
            <p:nvPr/>
          </p:nvSpPr>
          <p:spPr>
            <a:xfrm>
              <a:off x="14432112" y="45271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3" name="object 4913"/>
            <p:cNvSpPr/>
            <p:nvPr/>
          </p:nvSpPr>
          <p:spPr>
            <a:xfrm>
              <a:off x="14389104" y="45266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14" name="object 4914"/>
            <p:cNvSpPr/>
            <p:nvPr/>
          </p:nvSpPr>
          <p:spPr>
            <a:xfrm>
              <a:off x="14272224" y="45271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5" name="object 4915"/>
            <p:cNvSpPr/>
            <p:nvPr/>
          </p:nvSpPr>
          <p:spPr>
            <a:xfrm>
              <a:off x="14230228" y="45266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16" name="object 4916"/>
            <p:cNvSpPr/>
            <p:nvPr/>
          </p:nvSpPr>
          <p:spPr>
            <a:xfrm>
              <a:off x="14112336" y="45271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7" name="object 4917"/>
            <p:cNvSpPr/>
            <p:nvPr/>
          </p:nvSpPr>
          <p:spPr>
            <a:xfrm>
              <a:off x="14070339" y="45266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18" name="object 4918"/>
            <p:cNvSpPr/>
            <p:nvPr/>
          </p:nvSpPr>
          <p:spPr>
            <a:xfrm>
              <a:off x="13952447" y="45271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9" name="object 4919"/>
            <p:cNvSpPr/>
            <p:nvPr/>
          </p:nvSpPr>
          <p:spPr>
            <a:xfrm>
              <a:off x="13910451" y="45266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20" name="object 4920"/>
            <p:cNvSpPr/>
            <p:nvPr/>
          </p:nvSpPr>
          <p:spPr>
            <a:xfrm>
              <a:off x="13792559" y="45271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21" name="object 4921"/>
            <p:cNvSpPr/>
            <p:nvPr/>
          </p:nvSpPr>
          <p:spPr>
            <a:xfrm>
              <a:off x="13750563" y="45266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22" name="object 4922"/>
            <p:cNvSpPr/>
            <p:nvPr/>
          </p:nvSpPr>
          <p:spPr>
            <a:xfrm>
              <a:off x="13666065" y="4527132"/>
              <a:ext cx="6016625" cy="398145"/>
            </a:xfrm>
            <a:custGeom>
              <a:avLst/>
              <a:gdLst/>
              <a:ahLst/>
              <a:cxnLst/>
              <a:rect l="l" t="t" r="r" b="b"/>
              <a:pathLst>
                <a:path w="6016625" h="398145">
                  <a:moveTo>
                    <a:pt x="50597" y="0"/>
                  </a:moveTo>
                  <a:lnTo>
                    <a:pt x="0" y="0"/>
                  </a:lnTo>
                </a:path>
                <a:path w="6016625" h="398145">
                  <a:moveTo>
                    <a:pt x="6016050" y="397696"/>
                  </a:moveTo>
                  <a:lnTo>
                    <a:pt x="5932058" y="3976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23" name="object 4923"/>
            <p:cNvSpPr/>
            <p:nvPr/>
          </p:nvSpPr>
          <p:spPr>
            <a:xfrm>
              <a:off x="19555116" y="49243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24" name="object 4924"/>
            <p:cNvSpPr/>
            <p:nvPr/>
          </p:nvSpPr>
          <p:spPr>
            <a:xfrm>
              <a:off x="19438235" y="49248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25" name="object 4925"/>
            <p:cNvSpPr/>
            <p:nvPr/>
          </p:nvSpPr>
          <p:spPr>
            <a:xfrm>
              <a:off x="19395227" y="49243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26" name="object 4926"/>
            <p:cNvSpPr/>
            <p:nvPr/>
          </p:nvSpPr>
          <p:spPr>
            <a:xfrm>
              <a:off x="19278348" y="49248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27" name="object 4927"/>
            <p:cNvSpPr/>
            <p:nvPr/>
          </p:nvSpPr>
          <p:spPr>
            <a:xfrm>
              <a:off x="19235339" y="49243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28" name="object 4928"/>
            <p:cNvSpPr/>
            <p:nvPr/>
          </p:nvSpPr>
          <p:spPr>
            <a:xfrm>
              <a:off x="19118459" y="49248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29" name="object 4929"/>
            <p:cNvSpPr/>
            <p:nvPr/>
          </p:nvSpPr>
          <p:spPr>
            <a:xfrm>
              <a:off x="13918041" y="492483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30" name="object 4930"/>
            <p:cNvSpPr/>
            <p:nvPr/>
          </p:nvSpPr>
          <p:spPr>
            <a:xfrm>
              <a:off x="19066850" y="4924829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 h="0">
                  <a:moveTo>
                    <a:pt x="5160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1" name="object 4931"/>
            <p:cNvSpPr/>
            <p:nvPr/>
          </p:nvSpPr>
          <p:spPr>
            <a:xfrm>
              <a:off x="19024853" y="49243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32" name="object 4932"/>
            <p:cNvSpPr/>
            <p:nvPr/>
          </p:nvSpPr>
          <p:spPr>
            <a:xfrm>
              <a:off x="18906961" y="49248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3" name="object 4933"/>
            <p:cNvSpPr/>
            <p:nvPr/>
          </p:nvSpPr>
          <p:spPr>
            <a:xfrm>
              <a:off x="18864965" y="49243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34" name="object 4934"/>
            <p:cNvSpPr/>
            <p:nvPr/>
          </p:nvSpPr>
          <p:spPr>
            <a:xfrm>
              <a:off x="18747073" y="49248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5" name="object 4935"/>
            <p:cNvSpPr/>
            <p:nvPr/>
          </p:nvSpPr>
          <p:spPr>
            <a:xfrm>
              <a:off x="18705076" y="49243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36" name="object 4936"/>
            <p:cNvSpPr/>
            <p:nvPr/>
          </p:nvSpPr>
          <p:spPr>
            <a:xfrm>
              <a:off x="18587184" y="49248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7" name="object 4937"/>
            <p:cNvSpPr/>
            <p:nvPr/>
          </p:nvSpPr>
          <p:spPr>
            <a:xfrm>
              <a:off x="18545188" y="49243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38" name="object 4938"/>
            <p:cNvSpPr/>
            <p:nvPr/>
          </p:nvSpPr>
          <p:spPr>
            <a:xfrm>
              <a:off x="18427296" y="49248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9" name="object 4939"/>
            <p:cNvSpPr/>
            <p:nvPr/>
          </p:nvSpPr>
          <p:spPr>
            <a:xfrm>
              <a:off x="18385300" y="49243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40" name="object 4940"/>
            <p:cNvSpPr/>
            <p:nvPr/>
          </p:nvSpPr>
          <p:spPr>
            <a:xfrm>
              <a:off x="18267408" y="492482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41" name="object 4941"/>
            <p:cNvSpPr/>
            <p:nvPr/>
          </p:nvSpPr>
          <p:spPr>
            <a:xfrm>
              <a:off x="18225412" y="49243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42" name="object 4942"/>
            <p:cNvSpPr/>
            <p:nvPr/>
          </p:nvSpPr>
          <p:spPr>
            <a:xfrm>
              <a:off x="18107520" y="492482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43" name="object 4943"/>
            <p:cNvSpPr/>
            <p:nvPr/>
          </p:nvSpPr>
          <p:spPr>
            <a:xfrm>
              <a:off x="18065523" y="49243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44" name="object 4944"/>
            <p:cNvSpPr/>
            <p:nvPr/>
          </p:nvSpPr>
          <p:spPr>
            <a:xfrm>
              <a:off x="17948643" y="49248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45" name="object 4945"/>
            <p:cNvSpPr/>
            <p:nvPr/>
          </p:nvSpPr>
          <p:spPr>
            <a:xfrm>
              <a:off x="17905635" y="49243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46" name="object 4946"/>
            <p:cNvSpPr/>
            <p:nvPr/>
          </p:nvSpPr>
          <p:spPr>
            <a:xfrm>
              <a:off x="17788755" y="49248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47" name="object 4947"/>
            <p:cNvSpPr/>
            <p:nvPr/>
          </p:nvSpPr>
          <p:spPr>
            <a:xfrm>
              <a:off x="17745747" y="49243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48" name="object 4948"/>
            <p:cNvSpPr/>
            <p:nvPr/>
          </p:nvSpPr>
          <p:spPr>
            <a:xfrm>
              <a:off x="17628867" y="49248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49" name="object 4949"/>
            <p:cNvSpPr/>
            <p:nvPr/>
          </p:nvSpPr>
          <p:spPr>
            <a:xfrm>
              <a:off x="17585859" y="49243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50" name="object 4950"/>
            <p:cNvSpPr/>
            <p:nvPr/>
          </p:nvSpPr>
          <p:spPr>
            <a:xfrm>
              <a:off x="17468978" y="49248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51" name="object 4951"/>
            <p:cNvSpPr/>
            <p:nvPr/>
          </p:nvSpPr>
          <p:spPr>
            <a:xfrm>
              <a:off x="17425970" y="49243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52" name="object 4952"/>
            <p:cNvSpPr/>
            <p:nvPr/>
          </p:nvSpPr>
          <p:spPr>
            <a:xfrm>
              <a:off x="17309090" y="49248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53" name="object 4953"/>
            <p:cNvSpPr/>
            <p:nvPr/>
          </p:nvSpPr>
          <p:spPr>
            <a:xfrm>
              <a:off x="17266081" y="49243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54" name="object 4954"/>
            <p:cNvSpPr/>
            <p:nvPr/>
          </p:nvSpPr>
          <p:spPr>
            <a:xfrm>
              <a:off x="17149202" y="49248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55" name="object 4955"/>
            <p:cNvSpPr/>
            <p:nvPr/>
          </p:nvSpPr>
          <p:spPr>
            <a:xfrm>
              <a:off x="17106193" y="49243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56" name="object 4956"/>
            <p:cNvSpPr/>
            <p:nvPr/>
          </p:nvSpPr>
          <p:spPr>
            <a:xfrm>
              <a:off x="16989314" y="49248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57" name="object 4957"/>
            <p:cNvSpPr/>
            <p:nvPr/>
          </p:nvSpPr>
          <p:spPr>
            <a:xfrm>
              <a:off x="16946305" y="49243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58" name="object 4958"/>
            <p:cNvSpPr/>
            <p:nvPr/>
          </p:nvSpPr>
          <p:spPr>
            <a:xfrm>
              <a:off x="16829425" y="49248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59" name="object 4959"/>
            <p:cNvSpPr/>
            <p:nvPr/>
          </p:nvSpPr>
          <p:spPr>
            <a:xfrm>
              <a:off x="16786417" y="49243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60" name="object 4960"/>
            <p:cNvSpPr/>
            <p:nvPr/>
          </p:nvSpPr>
          <p:spPr>
            <a:xfrm>
              <a:off x="16669537" y="49248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61" name="object 4961"/>
            <p:cNvSpPr/>
            <p:nvPr/>
          </p:nvSpPr>
          <p:spPr>
            <a:xfrm>
              <a:off x="16627540" y="49243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62" name="object 4962"/>
            <p:cNvSpPr/>
            <p:nvPr/>
          </p:nvSpPr>
          <p:spPr>
            <a:xfrm>
              <a:off x="16509648" y="49248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63" name="object 4963"/>
            <p:cNvSpPr/>
            <p:nvPr/>
          </p:nvSpPr>
          <p:spPr>
            <a:xfrm>
              <a:off x="16467652" y="49243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64" name="object 4964"/>
            <p:cNvSpPr/>
            <p:nvPr/>
          </p:nvSpPr>
          <p:spPr>
            <a:xfrm>
              <a:off x="16349760" y="49248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65" name="object 4965"/>
            <p:cNvSpPr/>
            <p:nvPr/>
          </p:nvSpPr>
          <p:spPr>
            <a:xfrm>
              <a:off x="16307764" y="49243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66" name="object 4966"/>
            <p:cNvSpPr/>
            <p:nvPr/>
          </p:nvSpPr>
          <p:spPr>
            <a:xfrm>
              <a:off x="16189872" y="49248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67" name="object 4967"/>
            <p:cNvSpPr/>
            <p:nvPr/>
          </p:nvSpPr>
          <p:spPr>
            <a:xfrm>
              <a:off x="16147875" y="49243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68" name="object 4968"/>
            <p:cNvSpPr/>
            <p:nvPr/>
          </p:nvSpPr>
          <p:spPr>
            <a:xfrm>
              <a:off x="16029984" y="49248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69" name="object 4969"/>
            <p:cNvSpPr/>
            <p:nvPr/>
          </p:nvSpPr>
          <p:spPr>
            <a:xfrm>
              <a:off x="15987987" y="49243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70" name="object 4970"/>
            <p:cNvSpPr/>
            <p:nvPr/>
          </p:nvSpPr>
          <p:spPr>
            <a:xfrm>
              <a:off x="15870095" y="492482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71" name="object 4971"/>
            <p:cNvSpPr/>
            <p:nvPr/>
          </p:nvSpPr>
          <p:spPr>
            <a:xfrm>
              <a:off x="15828098" y="49243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72" name="object 4972"/>
            <p:cNvSpPr/>
            <p:nvPr/>
          </p:nvSpPr>
          <p:spPr>
            <a:xfrm>
              <a:off x="15710207" y="492482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73" name="object 4973"/>
            <p:cNvSpPr/>
            <p:nvPr/>
          </p:nvSpPr>
          <p:spPr>
            <a:xfrm>
              <a:off x="15668211" y="49243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74" name="object 4974"/>
            <p:cNvSpPr/>
            <p:nvPr/>
          </p:nvSpPr>
          <p:spPr>
            <a:xfrm>
              <a:off x="15551331" y="49248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75" name="object 4975"/>
            <p:cNvSpPr/>
            <p:nvPr/>
          </p:nvSpPr>
          <p:spPr>
            <a:xfrm>
              <a:off x="15508322" y="49243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76" name="object 4976"/>
            <p:cNvSpPr/>
            <p:nvPr/>
          </p:nvSpPr>
          <p:spPr>
            <a:xfrm>
              <a:off x="15391442" y="49248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77" name="object 4977"/>
            <p:cNvSpPr/>
            <p:nvPr/>
          </p:nvSpPr>
          <p:spPr>
            <a:xfrm>
              <a:off x="15348434" y="49243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78" name="object 4978"/>
            <p:cNvSpPr/>
            <p:nvPr/>
          </p:nvSpPr>
          <p:spPr>
            <a:xfrm>
              <a:off x="15231554" y="49248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79" name="object 4979"/>
            <p:cNvSpPr/>
            <p:nvPr/>
          </p:nvSpPr>
          <p:spPr>
            <a:xfrm>
              <a:off x="15188545" y="49243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80" name="object 4980"/>
            <p:cNvSpPr/>
            <p:nvPr/>
          </p:nvSpPr>
          <p:spPr>
            <a:xfrm>
              <a:off x="15071666" y="49248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81" name="object 4981"/>
            <p:cNvSpPr/>
            <p:nvPr/>
          </p:nvSpPr>
          <p:spPr>
            <a:xfrm>
              <a:off x="15028657" y="49243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82" name="object 4982"/>
            <p:cNvSpPr/>
            <p:nvPr/>
          </p:nvSpPr>
          <p:spPr>
            <a:xfrm>
              <a:off x="14911777" y="49248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83" name="object 4983"/>
            <p:cNvSpPr/>
            <p:nvPr/>
          </p:nvSpPr>
          <p:spPr>
            <a:xfrm>
              <a:off x="14868769" y="49243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84" name="object 4984"/>
            <p:cNvSpPr/>
            <p:nvPr/>
          </p:nvSpPr>
          <p:spPr>
            <a:xfrm>
              <a:off x="14751889" y="49248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85" name="object 4985"/>
            <p:cNvSpPr/>
            <p:nvPr/>
          </p:nvSpPr>
          <p:spPr>
            <a:xfrm>
              <a:off x="14708881" y="49243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86" name="object 4986"/>
            <p:cNvSpPr/>
            <p:nvPr/>
          </p:nvSpPr>
          <p:spPr>
            <a:xfrm>
              <a:off x="14592001" y="49248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87" name="object 4987"/>
            <p:cNvSpPr/>
            <p:nvPr/>
          </p:nvSpPr>
          <p:spPr>
            <a:xfrm>
              <a:off x="14548992" y="49243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88" name="object 4988"/>
            <p:cNvSpPr/>
            <p:nvPr/>
          </p:nvSpPr>
          <p:spPr>
            <a:xfrm>
              <a:off x="14432112" y="49248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89" name="object 4989"/>
            <p:cNvSpPr/>
            <p:nvPr/>
          </p:nvSpPr>
          <p:spPr>
            <a:xfrm>
              <a:off x="14389104" y="49243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90" name="object 4990"/>
            <p:cNvSpPr/>
            <p:nvPr/>
          </p:nvSpPr>
          <p:spPr>
            <a:xfrm>
              <a:off x="14272224" y="49248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91" name="object 4991"/>
            <p:cNvSpPr/>
            <p:nvPr/>
          </p:nvSpPr>
          <p:spPr>
            <a:xfrm>
              <a:off x="14230228" y="49243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92" name="object 4992"/>
            <p:cNvSpPr/>
            <p:nvPr/>
          </p:nvSpPr>
          <p:spPr>
            <a:xfrm>
              <a:off x="14112336" y="49248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93" name="object 4993"/>
            <p:cNvSpPr/>
            <p:nvPr/>
          </p:nvSpPr>
          <p:spPr>
            <a:xfrm>
              <a:off x="14070339" y="49243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94" name="object 4994"/>
            <p:cNvSpPr/>
            <p:nvPr/>
          </p:nvSpPr>
          <p:spPr>
            <a:xfrm>
              <a:off x="13952447" y="49248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95" name="object 4995"/>
            <p:cNvSpPr/>
            <p:nvPr/>
          </p:nvSpPr>
          <p:spPr>
            <a:xfrm>
              <a:off x="13910451" y="49243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96" name="object 4996"/>
            <p:cNvSpPr/>
            <p:nvPr/>
          </p:nvSpPr>
          <p:spPr>
            <a:xfrm>
              <a:off x="13792559" y="49248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97" name="object 4997"/>
            <p:cNvSpPr/>
            <p:nvPr/>
          </p:nvSpPr>
          <p:spPr>
            <a:xfrm>
              <a:off x="13750563" y="49243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98" name="object 4998"/>
            <p:cNvSpPr/>
            <p:nvPr/>
          </p:nvSpPr>
          <p:spPr>
            <a:xfrm>
              <a:off x="13666065" y="4924829"/>
              <a:ext cx="6016625" cy="182245"/>
            </a:xfrm>
            <a:custGeom>
              <a:avLst/>
              <a:gdLst/>
              <a:ahLst/>
              <a:cxnLst/>
              <a:rect l="l" t="t" r="r" b="b"/>
              <a:pathLst>
                <a:path w="6016625" h="182245">
                  <a:moveTo>
                    <a:pt x="50597" y="0"/>
                  </a:moveTo>
                  <a:lnTo>
                    <a:pt x="0" y="0"/>
                  </a:lnTo>
                </a:path>
                <a:path w="6016625" h="182245">
                  <a:moveTo>
                    <a:pt x="6016050" y="182151"/>
                  </a:moveTo>
                  <a:lnTo>
                    <a:pt x="5932058" y="1821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99" name="object 4999"/>
            <p:cNvSpPr/>
            <p:nvPr/>
          </p:nvSpPr>
          <p:spPr>
            <a:xfrm>
              <a:off x="19555116" y="51064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00" name="object 5000"/>
            <p:cNvSpPr/>
            <p:nvPr/>
          </p:nvSpPr>
          <p:spPr>
            <a:xfrm>
              <a:off x="19438235" y="51069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01" name="object 5001"/>
            <p:cNvSpPr/>
            <p:nvPr/>
          </p:nvSpPr>
          <p:spPr>
            <a:xfrm>
              <a:off x="19395227" y="51064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02" name="object 5002"/>
            <p:cNvSpPr/>
            <p:nvPr/>
          </p:nvSpPr>
          <p:spPr>
            <a:xfrm>
              <a:off x="19278348" y="51069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03" name="object 5003"/>
            <p:cNvSpPr/>
            <p:nvPr/>
          </p:nvSpPr>
          <p:spPr>
            <a:xfrm>
              <a:off x="19235339" y="51064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04" name="object 5004"/>
            <p:cNvSpPr/>
            <p:nvPr/>
          </p:nvSpPr>
          <p:spPr>
            <a:xfrm>
              <a:off x="19118459" y="51069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05" name="object 5005"/>
            <p:cNvSpPr/>
            <p:nvPr/>
          </p:nvSpPr>
          <p:spPr>
            <a:xfrm>
              <a:off x="13918041" y="510698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06" name="object 5006"/>
            <p:cNvSpPr/>
            <p:nvPr/>
          </p:nvSpPr>
          <p:spPr>
            <a:xfrm>
              <a:off x="19066850" y="5106980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 h="0">
                  <a:moveTo>
                    <a:pt x="5160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07" name="object 5007"/>
            <p:cNvSpPr/>
            <p:nvPr/>
          </p:nvSpPr>
          <p:spPr>
            <a:xfrm>
              <a:off x="19024853" y="51064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08" name="object 5008"/>
            <p:cNvSpPr/>
            <p:nvPr/>
          </p:nvSpPr>
          <p:spPr>
            <a:xfrm>
              <a:off x="18906961" y="51069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09" name="object 5009"/>
            <p:cNvSpPr/>
            <p:nvPr/>
          </p:nvSpPr>
          <p:spPr>
            <a:xfrm>
              <a:off x="18864965" y="51064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10" name="object 5010"/>
            <p:cNvSpPr/>
            <p:nvPr/>
          </p:nvSpPr>
          <p:spPr>
            <a:xfrm>
              <a:off x="18747073" y="51069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11" name="object 5011"/>
            <p:cNvSpPr/>
            <p:nvPr/>
          </p:nvSpPr>
          <p:spPr>
            <a:xfrm>
              <a:off x="18705076" y="51064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12" name="object 5012"/>
            <p:cNvSpPr/>
            <p:nvPr/>
          </p:nvSpPr>
          <p:spPr>
            <a:xfrm>
              <a:off x="18587184" y="51069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13" name="object 5013"/>
            <p:cNvSpPr/>
            <p:nvPr/>
          </p:nvSpPr>
          <p:spPr>
            <a:xfrm>
              <a:off x="18545188" y="51064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14" name="object 5014"/>
            <p:cNvSpPr/>
            <p:nvPr/>
          </p:nvSpPr>
          <p:spPr>
            <a:xfrm>
              <a:off x="18427296" y="51069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15" name="object 5015"/>
            <p:cNvSpPr/>
            <p:nvPr/>
          </p:nvSpPr>
          <p:spPr>
            <a:xfrm>
              <a:off x="18385300" y="51064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16" name="object 5016"/>
            <p:cNvSpPr/>
            <p:nvPr/>
          </p:nvSpPr>
          <p:spPr>
            <a:xfrm>
              <a:off x="18267408" y="5106980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17" name="object 5017"/>
            <p:cNvSpPr/>
            <p:nvPr/>
          </p:nvSpPr>
          <p:spPr>
            <a:xfrm>
              <a:off x="18225412" y="51064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18" name="object 5018"/>
            <p:cNvSpPr/>
            <p:nvPr/>
          </p:nvSpPr>
          <p:spPr>
            <a:xfrm>
              <a:off x="18107520" y="5106980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19" name="object 5019"/>
            <p:cNvSpPr/>
            <p:nvPr/>
          </p:nvSpPr>
          <p:spPr>
            <a:xfrm>
              <a:off x="18065523" y="51064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20" name="object 5020"/>
            <p:cNvSpPr/>
            <p:nvPr/>
          </p:nvSpPr>
          <p:spPr>
            <a:xfrm>
              <a:off x="17948643" y="51069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21" name="object 5021"/>
            <p:cNvSpPr/>
            <p:nvPr/>
          </p:nvSpPr>
          <p:spPr>
            <a:xfrm>
              <a:off x="17905635" y="51064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22" name="object 5022"/>
            <p:cNvSpPr/>
            <p:nvPr/>
          </p:nvSpPr>
          <p:spPr>
            <a:xfrm>
              <a:off x="17788755" y="51069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23" name="object 5023"/>
            <p:cNvSpPr/>
            <p:nvPr/>
          </p:nvSpPr>
          <p:spPr>
            <a:xfrm>
              <a:off x="17745747" y="51064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24" name="object 5024"/>
            <p:cNvSpPr/>
            <p:nvPr/>
          </p:nvSpPr>
          <p:spPr>
            <a:xfrm>
              <a:off x="17628867" y="51069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25" name="object 5025"/>
            <p:cNvSpPr/>
            <p:nvPr/>
          </p:nvSpPr>
          <p:spPr>
            <a:xfrm>
              <a:off x="17585859" y="51064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26" name="object 5026"/>
            <p:cNvSpPr/>
            <p:nvPr/>
          </p:nvSpPr>
          <p:spPr>
            <a:xfrm>
              <a:off x="17468978" y="51069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27" name="object 5027"/>
            <p:cNvSpPr/>
            <p:nvPr/>
          </p:nvSpPr>
          <p:spPr>
            <a:xfrm>
              <a:off x="17425970" y="51064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28" name="object 5028"/>
            <p:cNvSpPr/>
            <p:nvPr/>
          </p:nvSpPr>
          <p:spPr>
            <a:xfrm>
              <a:off x="17309090" y="51069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29" name="object 5029"/>
            <p:cNvSpPr/>
            <p:nvPr/>
          </p:nvSpPr>
          <p:spPr>
            <a:xfrm>
              <a:off x="17266081" y="51064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30" name="object 5030"/>
            <p:cNvSpPr/>
            <p:nvPr/>
          </p:nvSpPr>
          <p:spPr>
            <a:xfrm>
              <a:off x="17149202" y="51069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31" name="object 5031"/>
            <p:cNvSpPr/>
            <p:nvPr/>
          </p:nvSpPr>
          <p:spPr>
            <a:xfrm>
              <a:off x="17106193" y="51064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32" name="object 5032"/>
            <p:cNvSpPr/>
            <p:nvPr/>
          </p:nvSpPr>
          <p:spPr>
            <a:xfrm>
              <a:off x="16989314" y="51069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33" name="object 5033"/>
            <p:cNvSpPr/>
            <p:nvPr/>
          </p:nvSpPr>
          <p:spPr>
            <a:xfrm>
              <a:off x="16946305" y="51064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34" name="object 5034"/>
            <p:cNvSpPr/>
            <p:nvPr/>
          </p:nvSpPr>
          <p:spPr>
            <a:xfrm>
              <a:off x="16829425" y="51069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35" name="object 5035"/>
            <p:cNvSpPr/>
            <p:nvPr/>
          </p:nvSpPr>
          <p:spPr>
            <a:xfrm>
              <a:off x="16786417" y="51064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36" name="object 5036"/>
            <p:cNvSpPr/>
            <p:nvPr/>
          </p:nvSpPr>
          <p:spPr>
            <a:xfrm>
              <a:off x="16669537" y="51069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37" name="object 5037"/>
            <p:cNvSpPr/>
            <p:nvPr/>
          </p:nvSpPr>
          <p:spPr>
            <a:xfrm>
              <a:off x="16627540" y="51064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38" name="object 5038"/>
            <p:cNvSpPr/>
            <p:nvPr/>
          </p:nvSpPr>
          <p:spPr>
            <a:xfrm>
              <a:off x="16509648" y="51069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39" name="object 5039"/>
            <p:cNvSpPr/>
            <p:nvPr/>
          </p:nvSpPr>
          <p:spPr>
            <a:xfrm>
              <a:off x="16467652" y="51064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40" name="object 5040"/>
            <p:cNvSpPr/>
            <p:nvPr/>
          </p:nvSpPr>
          <p:spPr>
            <a:xfrm>
              <a:off x="16349760" y="51069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41" name="object 5041"/>
            <p:cNvSpPr/>
            <p:nvPr/>
          </p:nvSpPr>
          <p:spPr>
            <a:xfrm>
              <a:off x="16307764" y="51064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42" name="object 5042"/>
            <p:cNvSpPr/>
            <p:nvPr/>
          </p:nvSpPr>
          <p:spPr>
            <a:xfrm>
              <a:off x="16189872" y="51069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43" name="object 5043"/>
            <p:cNvSpPr/>
            <p:nvPr/>
          </p:nvSpPr>
          <p:spPr>
            <a:xfrm>
              <a:off x="16147875" y="51064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44" name="object 5044"/>
            <p:cNvSpPr/>
            <p:nvPr/>
          </p:nvSpPr>
          <p:spPr>
            <a:xfrm>
              <a:off x="16029984" y="51069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45" name="object 5045"/>
            <p:cNvSpPr/>
            <p:nvPr/>
          </p:nvSpPr>
          <p:spPr>
            <a:xfrm>
              <a:off x="15987987" y="51064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46" name="object 5046"/>
            <p:cNvSpPr/>
            <p:nvPr/>
          </p:nvSpPr>
          <p:spPr>
            <a:xfrm>
              <a:off x="15870095" y="5106980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47" name="object 5047"/>
            <p:cNvSpPr/>
            <p:nvPr/>
          </p:nvSpPr>
          <p:spPr>
            <a:xfrm>
              <a:off x="15828098" y="51064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48" name="object 5048"/>
            <p:cNvSpPr/>
            <p:nvPr/>
          </p:nvSpPr>
          <p:spPr>
            <a:xfrm>
              <a:off x="15710207" y="5106980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49" name="object 5049"/>
            <p:cNvSpPr/>
            <p:nvPr/>
          </p:nvSpPr>
          <p:spPr>
            <a:xfrm>
              <a:off x="15668211" y="51064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50" name="object 5050"/>
            <p:cNvSpPr/>
            <p:nvPr/>
          </p:nvSpPr>
          <p:spPr>
            <a:xfrm>
              <a:off x="15551331" y="51069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51" name="object 5051"/>
            <p:cNvSpPr/>
            <p:nvPr/>
          </p:nvSpPr>
          <p:spPr>
            <a:xfrm>
              <a:off x="15508322" y="51064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52" name="object 5052"/>
            <p:cNvSpPr/>
            <p:nvPr/>
          </p:nvSpPr>
          <p:spPr>
            <a:xfrm>
              <a:off x="15391442" y="51069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53" name="object 5053"/>
            <p:cNvSpPr/>
            <p:nvPr/>
          </p:nvSpPr>
          <p:spPr>
            <a:xfrm>
              <a:off x="15348434" y="51064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54" name="object 5054"/>
            <p:cNvSpPr/>
            <p:nvPr/>
          </p:nvSpPr>
          <p:spPr>
            <a:xfrm>
              <a:off x="15231554" y="51069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55" name="object 5055"/>
            <p:cNvSpPr/>
            <p:nvPr/>
          </p:nvSpPr>
          <p:spPr>
            <a:xfrm>
              <a:off x="15188545" y="51064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56" name="object 5056"/>
            <p:cNvSpPr/>
            <p:nvPr/>
          </p:nvSpPr>
          <p:spPr>
            <a:xfrm>
              <a:off x="15071666" y="51069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57" name="object 5057"/>
            <p:cNvSpPr/>
            <p:nvPr/>
          </p:nvSpPr>
          <p:spPr>
            <a:xfrm>
              <a:off x="15028657" y="51064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58" name="object 5058"/>
            <p:cNvSpPr/>
            <p:nvPr/>
          </p:nvSpPr>
          <p:spPr>
            <a:xfrm>
              <a:off x="14911777" y="51069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59" name="object 5059"/>
            <p:cNvSpPr/>
            <p:nvPr/>
          </p:nvSpPr>
          <p:spPr>
            <a:xfrm>
              <a:off x="14868769" y="51064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60" name="object 5060"/>
            <p:cNvSpPr/>
            <p:nvPr/>
          </p:nvSpPr>
          <p:spPr>
            <a:xfrm>
              <a:off x="14751889" y="51069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61" name="object 5061"/>
            <p:cNvSpPr/>
            <p:nvPr/>
          </p:nvSpPr>
          <p:spPr>
            <a:xfrm>
              <a:off x="14708881" y="51064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62" name="object 5062"/>
            <p:cNvSpPr/>
            <p:nvPr/>
          </p:nvSpPr>
          <p:spPr>
            <a:xfrm>
              <a:off x="14592001" y="51069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63" name="object 5063"/>
            <p:cNvSpPr/>
            <p:nvPr/>
          </p:nvSpPr>
          <p:spPr>
            <a:xfrm>
              <a:off x="14548992" y="51064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64" name="object 5064"/>
            <p:cNvSpPr/>
            <p:nvPr/>
          </p:nvSpPr>
          <p:spPr>
            <a:xfrm>
              <a:off x="14432112" y="51069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65" name="object 5065"/>
            <p:cNvSpPr/>
            <p:nvPr/>
          </p:nvSpPr>
          <p:spPr>
            <a:xfrm>
              <a:off x="14389104" y="51064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66" name="object 5066"/>
            <p:cNvSpPr/>
            <p:nvPr/>
          </p:nvSpPr>
          <p:spPr>
            <a:xfrm>
              <a:off x="14272224" y="51069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67" name="object 5067"/>
            <p:cNvSpPr/>
            <p:nvPr/>
          </p:nvSpPr>
          <p:spPr>
            <a:xfrm>
              <a:off x="14230228" y="51064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68" name="object 5068"/>
            <p:cNvSpPr/>
            <p:nvPr/>
          </p:nvSpPr>
          <p:spPr>
            <a:xfrm>
              <a:off x="14112336" y="51069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69" name="object 5069"/>
            <p:cNvSpPr/>
            <p:nvPr/>
          </p:nvSpPr>
          <p:spPr>
            <a:xfrm>
              <a:off x="14070339" y="51064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70" name="object 5070"/>
            <p:cNvSpPr/>
            <p:nvPr/>
          </p:nvSpPr>
          <p:spPr>
            <a:xfrm>
              <a:off x="13952447" y="51069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71" name="object 5071"/>
            <p:cNvSpPr/>
            <p:nvPr/>
          </p:nvSpPr>
          <p:spPr>
            <a:xfrm>
              <a:off x="13910451" y="51064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72" name="object 5072"/>
            <p:cNvSpPr/>
            <p:nvPr/>
          </p:nvSpPr>
          <p:spPr>
            <a:xfrm>
              <a:off x="13792559" y="51069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73" name="object 5073"/>
            <p:cNvSpPr/>
            <p:nvPr/>
          </p:nvSpPr>
          <p:spPr>
            <a:xfrm>
              <a:off x="13750563" y="51064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74" name="object 5074"/>
            <p:cNvSpPr/>
            <p:nvPr/>
          </p:nvSpPr>
          <p:spPr>
            <a:xfrm>
              <a:off x="13666065" y="5106980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59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75" name="object 5075"/>
            <p:cNvSpPr/>
            <p:nvPr/>
          </p:nvSpPr>
          <p:spPr>
            <a:xfrm>
              <a:off x="19117945" y="5744005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89">
                  <a:moveTo>
                    <a:pt x="1016" y="160401"/>
                  </a:moveTo>
                  <a:lnTo>
                    <a:pt x="863" y="160045"/>
                  </a:lnTo>
                  <a:lnTo>
                    <a:pt x="508" y="159893"/>
                  </a:lnTo>
                  <a:lnTo>
                    <a:pt x="152" y="160045"/>
                  </a:lnTo>
                  <a:lnTo>
                    <a:pt x="0" y="160401"/>
                  </a:lnTo>
                  <a:lnTo>
                    <a:pt x="152" y="160756"/>
                  </a:lnTo>
                  <a:lnTo>
                    <a:pt x="508" y="160909"/>
                  </a:lnTo>
                  <a:lnTo>
                    <a:pt x="863" y="160756"/>
                  </a:lnTo>
                  <a:lnTo>
                    <a:pt x="1016" y="160401"/>
                  </a:lnTo>
                  <a:close/>
                </a:path>
                <a:path w="1269" h="161289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76" name="object 5076"/>
            <p:cNvSpPr/>
            <p:nvPr/>
          </p:nvSpPr>
          <p:spPr>
            <a:xfrm>
              <a:off x="19118459" y="562712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77" name="object 5077"/>
            <p:cNvSpPr/>
            <p:nvPr/>
          </p:nvSpPr>
          <p:spPr>
            <a:xfrm>
              <a:off x="19117945" y="4785689"/>
              <a:ext cx="1270" cy="799465"/>
            </a:xfrm>
            <a:custGeom>
              <a:avLst/>
              <a:gdLst/>
              <a:ahLst/>
              <a:cxnLst/>
              <a:rect l="l" t="t" r="r" b="b"/>
              <a:pathLst>
                <a:path w="1269" h="799464">
                  <a:moveTo>
                    <a:pt x="1016" y="798944"/>
                  </a:moveTo>
                  <a:lnTo>
                    <a:pt x="863" y="798576"/>
                  </a:lnTo>
                  <a:lnTo>
                    <a:pt x="508" y="798436"/>
                  </a:lnTo>
                  <a:lnTo>
                    <a:pt x="152" y="798576"/>
                  </a:lnTo>
                  <a:lnTo>
                    <a:pt x="0" y="798944"/>
                  </a:lnTo>
                  <a:lnTo>
                    <a:pt x="152" y="799299"/>
                  </a:lnTo>
                  <a:lnTo>
                    <a:pt x="508" y="799439"/>
                  </a:lnTo>
                  <a:lnTo>
                    <a:pt x="863" y="799299"/>
                  </a:lnTo>
                  <a:lnTo>
                    <a:pt x="1016" y="798944"/>
                  </a:lnTo>
                  <a:close/>
                </a:path>
                <a:path w="1269" h="799464">
                  <a:moveTo>
                    <a:pt x="1016" y="639051"/>
                  </a:moveTo>
                  <a:lnTo>
                    <a:pt x="863" y="638695"/>
                  </a:lnTo>
                  <a:lnTo>
                    <a:pt x="508" y="638543"/>
                  </a:lnTo>
                  <a:lnTo>
                    <a:pt x="152" y="638695"/>
                  </a:lnTo>
                  <a:lnTo>
                    <a:pt x="0" y="639051"/>
                  </a:lnTo>
                  <a:lnTo>
                    <a:pt x="152" y="639406"/>
                  </a:lnTo>
                  <a:lnTo>
                    <a:pt x="508" y="639559"/>
                  </a:lnTo>
                  <a:lnTo>
                    <a:pt x="863" y="639406"/>
                  </a:lnTo>
                  <a:lnTo>
                    <a:pt x="1016" y="639051"/>
                  </a:lnTo>
                  <a:close/>
                </a:path>
                <a:path w="1269" h="799464">
                  <a:moveTo>
                    <a:pt x="1016" y="479158"/>
                  </a:moveTo>
                  <a:lnTo>
                    <a:pt x="863" y="478802"/>
                  </a:lnTo>
                  <a:lnTo>
                    <a:pt x="508" y="478650"/>
                  </a:lnTo>
                  <a:lnTo>
                    <a:pt x="152" y="478802"/>
                  </a:lnTo>
                  <a:lnTo>
                    <a:pt x="0" y="479158"/>
                  </a:lnTo>
                  <a:lnTo>
                    <a:pt x="152" y="479526"/>
                  </a:lnTo>
                  <a:lnTo>
                    <a:pt x="508" y="479666"/>
                  </a:lnTo>
                  <a:lnTo>
                    <a:pt x="863" y="479526"/>
                  </a:lnTo>
                  <a:lnTo>
                    <a:pt x="1016" y="479158"/>
                  </a:lnTo>
                  <a:close/>
                </a:path>
                <a:path w="1269" h="799464">
                  <a:moveTo>
                    <a:pt x="1016" y="320281"/>
                  </a:moveTo>
                  <a:lnTo>
                    <a:pt x="863" y="319925"/>
                  </a:lnTo>
                  <a:lnTo>
                    <a:pt x="508" y="319786"/>
                  </a:lnTo>
                  <a:lnTo>
                    <a:pt x="152" y="319925"/>
                  </a:lnTo>
                  <a:lnTo>
                    <a:pt x="0" y="320281"/>
                  </a:lnTo>
                  <a:lnTo>
                    <a:pt x="152" y="320649"/>
                  </a:lnTo>
                  <a:lnTo>
                    <a:pt x="508" y="320789"/>
                  </a:lnTo>
                  <a:lnTo>
                    <a:pt x="863" y="320649"/>
                  </a:lnTo>
                  <a:lnTo>
                    <a:pt x="1016" y="320281"/>
                  </a:lnTo>
                  <a:close/>
                </a:path>
                <a:path w="1269" h="799464">
                  <a:moveTo>
                    <a:pt x="1016" y="160401"/>
                  </a:moveTo>
                  <a:lnTo>
                    <a:pt x="863" y="160045"/>
                  </a:lnTo>
                  <a:lnTo>
                    <a:pt x="508" y="159893"/>
                  </a:lnTo>
                  <a:lnTo>
                    <a:pt x="152" y="160045"/>
                  </a:lnTo>
                  <a:lnTo>
                    <a:pt x="0" y="160401"/>
                  </a:lnTo>
                  <a:lnTo>
                    <a:pt x="152" y="160756"/>
                  </a:lnTo>
                  <a:lnTo>
                    <a:pt x="508" y="160909"/>
                  </a:lnTo>
                  <a:lnTo>
                    <a:pt x="863" y="160756"/>
                  </a:lnTo>
                  <a:lnTo>
                    <a:pt x="1016" y="160401"/>
                  </a:lnTo>
                  <a:close/>
                </a:path>
                <a:path w="1269" h="799464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78" name="object 5078"/>
            <p:cNvSpPr/>
            <p:nvPr/>
          </p:nvSpPr>
          <p:spPr>
            <a:xfrm>
              <a:off x="19118459" y="466779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79" name="object 5079"/>
            <p:cNvSpPr/>
            <p:nvPr/>
          </p:nvSpPr>
          <p:spPr>
            <a:xfrm>
              <a:off x="19117953" y="46257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80" name="object 5080"/>
            <p:cNvSpPr/>
            <p:nvPr/>
          </p:nvSpPr>
          <p:spPr>
            <a:xfrm>
              <a:off x="19118459" y="450790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81" name="object 5081"/>
            <p:cNvSpPr/>
            <p:nvPr/>
          </p:nvSpPr>
          <p:spPr>
            <a:xfrm>
              <a:off x="19117945" y="3986249"/>
              <a:ext cx="1270" cy="480695"/>
            </a:xfrm>
            <a:custGeom>
              <a:avLst/>
              <a:gdLst/>
              <a:ahLst/>
              <a:cxnLst/>
              <a:rect l="l" t="t" r="r" b="b"/>
              <a:pathLst>
                <a:path w="1269" h="480695">
                  <a:moveTo>
                    <a:pt x="1016" y="480174"/>
                  </a:moveTo>
                  <a:lnTo>
                    <a:pt x="863" y="479818"/>
                  </a:lnTo>
                  <a:lnTo>
                    <a:pt x="508" y="479666"/>
                  </a:lnTo>
                  <a:lnTo>
                    <a:pt x="152" y="479818"/>
                  </a:lnTo>
                  <a:lnTo>
                    <a:pt x="0" y="480174"/>
                  </a:lnTo>
                  <a:lnTo>
                    <a:pt x="152" y="480529"/>
                  </a:lnTo>
                  <a:lnTo>
                    <a:pt x="508" y="480682"/>
                  </a:lnTo>
                  <a:lnTo>
                    <a:pt x="863" y="480529"/>
                  </a:lnTo>
                  <a:lnTo>
                    <a:pt x="1016" y="480174"/>
                  </a:lnTo>
                  <a:close/>
                </a:path>
                <a:path w="1269" h="480695">
                  <a:moveTo>
                    <a:pt x="1016" y="320281"/>
                  </a:moveTo>
                  <a:lnTo>
                    <a:pt x="863" y="319925"/>
                  </a:lnTo>
                  <a:lnTo>
                    <a:pt x="508" y="319773"/>
                  </a:lnTo>
                  <a:lnTo>
                    <a:pt x="152" y="319925"/>
                  </a:lnTo>
                  <a:lnTo>
                    <a:pt x="0" y="320281"/>
                  </a:lnTo>
                  <a:lnTo>
                    <a:pt x="152" y="320636"/>
                  </a:lnTo>
                  <a:lnTo>
                    <a:pt x="508" y="320789"/>
                  </a:lnTo>
                  <a:lnTo>
                    <a:pt x="863" y="320636"/>
                  </a:lnTo>
                  <a:lnTo>
                    <a:pt x="1016" y="320281"/>
                  </a:lnTo>
                  <a:close/>
                </a:path>
                <a:path w="1269" h="480695">
                  <a:moveTo>
                    <a:pt x="1016" y="160401"/>
                  </a:moveTo>
                  <a:lnTo>
                    <a:pt x="863" y="160032"/>
                  </a:lnTo>
                  <a:lnTo>
                    <a:pt x="508" y="159893"/>
                  </a:lnTo>
                  <a:lnTo>
                    <a:pt x="152" y="160032"/>
                  </a:lnTo>
                  <a:lnTo>
                    <a:pt x="0" y="160401"/>
                  </a:lnTo>
                  <a:lnTo>
                    <a:pt x="152" y="160756"/>
                  </a:lnTo>
                  <a:lnTo>
                    <a:pt x="508" y="160896"/>
                  </a:lnTo>
                  <a:lnTo>
                    <a:pt x="863" y="160756"/>
                  </a:lnTo>
                  <a:lnTo>
                    <a:pt x="1016" y="160401"/>
                  </a:lnTo>
                  <a:close/>
                </a:path>
                <a:path w="1269" h="480695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82" name="object 5082"/>
            <p:cNvSpPr/>
            <p:nvPr/>
          </p:nvSpPr>
          <p:spPr>
            <a:xfrm>
              <a:off x="19118459" y="386936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83" name="object 5083"/>
            <p:cNvSpPr/>
            <p:nvPr/>
          </p:nvSpPr>
          <p:spPr>
            <a:xfrm>
              <a:off x="19117945" y="3186809"/>
              <a:ext cx="1270" cy="640715"/>
            </a:xfrm>
            <a:custGeom>
              <a:avLst/>
              <a:gdLst/>
              <a:ahLst/>
              <a:cxnLst/>
              <a:rect l="l" t="t" r="r" b="b"/>
              <a:pathLst>
                <a:path w="1269" h="640714">
                  <a:moveTo>
                    <a:pt x="1016" y="640054"/>
                  </a:moveTo>
                  <a:lnTo>
                    <a:pt x="863" y="639699"/>
                  </a:lnTo>
                  <a:lnTo>
                    <a:pt x="508" y="639546"/>
                  </a:lnTo>
                  <a:lnTo>
                    <a:pt x="152" y="639699"/>
                  </a:lnTo>
                  <a:lnTo>
                    <a:pt x="0" y="640054"/>
                  </a:lnTo>
                  <a:lnTo>
                    <a:pt x="152" y="640422"/>
                  </a:lnTo>
                  <a:lnTo>
                    <a:pt x="508" y="640562"/>
                  </a:lnTo>
                  <a:lnTo>
                    <a:pt x="863" y="640422"/>
                  </a:lnTo>
                  <a:lnTo>
                    <a:pt x="1016" y="640054"/>
                  </a:lnTo>
                  <a:close/>
                </a:path>
                <a:path w="1269" h="640714">
                  <a:moveTo>
                    <a:pt x="1016" y="480174"/>
                  </a:moveTo>
                  <a:lnTo>
                    <a:pt x="863" y="479818"/>
                  </a:lnTo>
                  <a:lnTo>
                    <a:pt x="508" y="479666"/>
                  </a:lnTo>
                  <a:lnTo>
                    <a:pt x="152" y="479818"/>
                  </a:lnTo>
                  <a:lnTo>
                    <a:pt x="0" y="480174"/>
                  </a:lnTo>
                  <a:lnTo>
                    <a:pt x="152" y="480529"/>
                  </a:lnTo>
                  <a:lnTo>
                    <a:pt x="508" y="480682"/>
                  </a:lnTo>
                  <a:lnTo>
                    <a:pt x="863" y="480529"/>
                  </a:lnTo>
                  <a:lnTo>
                    <a:pt x="1016" y="480174"/>
                  </a:lnTo>
                  <a:close/>
                </a:path>
                <a:path w="1269" h="640714">
                  <a:moveTo>
                    <a:pt x="1016" y="320281"/>
                  </a:moveTo>
                  <a:lnTo>
                    <a:pt x="863" y="319925"/>
                  </a:lnTo>
                  <a:lnTo>
                    <a:pt x="508" y="319773"/>
                  </a:lnTo>
                  <a:lnTo>
                    <a:pt x="152" y="319925"/>
                  </a:lnTo>
                  <a:lnTo>
                    <a:pt x="0" y="320281"/>
                  </a:lnTo>
                  <a:lnTo>
                    <a:pt x="152" y="320636"/>
                  </a:lnTo>
                  <a:lnTo>
                    <a:pt x="508" y="320789"/>
                  </a:lnTo>
                  <a:lnTo>
                    <a:pt x="863" y="320636"/>
                  </a:lnTo>
                  <a:lnTo>
                    <a:pt x="1016" y="320281"/>
                  </a:lnTo>
                  <a:close/>
                </a:path>
                <a:path w="1269" h="640714">
                  <a:moveTo>
                    <a:pt x="1016" y="160388"/>
                  </a:moveTo>
                  <a:lnTo>
                    <a:pt x="863" y="160032"/>
                  </a:lnTo>
                  <a:lnTo>
                    <a:pt x="508" y="159893"/>
                  </a:lnTo>
                  <a:lnTo>
                    <a:pt x="152" y="160032"/>
                  </a:lnTo>
                  <a:lnTo>
                    <a:pt x="0" y="160388"/>
                  </a:lnTo>
                  <a:lnTo>
                    <a:pt x="152" y="160756"/>
                  </a:lnTo>
                  <a:lnTo>
                    <a:pt x="508" y="160896"/>
                  </a:lnTo>
                  <a:lnTo>
                    <a:pt x="863" y="160756"/>
                  </a:lnTo>
                  <a:lnTo>
                    <a:pt x="1016" y="160388"/>
                  </a:lnTo>
                  <a:close/>
                </a:path>
                <a:path w="1269" h="640714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84" name="object 5084"/>
            <p:cNvSpPr/>
            <p:nvPr/>
          </p:nvSpPr>
          <p:spPr>
            <a:xfrm>
              <a:off x="19118459" y="306992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85" name="object 5085"/>
            <p:cNvSpPr/>
            <p:nvPr/>
          </p:nvSpPr>
          <p:spPr>
            <a:xfrm>
              <a:off x="19117945" y="2547250"/>
              <a:ext cx="1270" cy="480695"/>
            </a:xfrm>
            <a:custGeom>
              <a:avLst/>
              <a:gdLst/>
              <a:ahLst/>
              <a:cxnLst/>
              <a:rect l="l" t="t" r="r" b="b"/>
              <a:pathLst>
                <a:path w="1269" h="480694">
                  <a:moveTo>
                    <a:pt x="1016" y="480174"/>
                  </a:moveTo>
                  <a:lnTo>
                    <a:pt x="863" y="479818"/>
                  </a:lnTo>
                  <a:lnTo>
                    <a:pt x="508" y="479666"/>
                  </a:lnTo>
                  <a:lnTo>
                    <a:pt x="152" y="479818"/>
                  </a:lnTo>
                  <a:lnTo>
                    <a:pt x="0" y="480174"/>
                  </a:lnTo>
                  <a:lnTo>
                    <a:pt x="152" y="480529"/>
                  </a:lnTo>
                  <a:lnTo>
                    <a:pt x="508" y="480682"/>
                  </a:lnTo>
                  <a:lnTo>
                    <a:pt x="863" y="480529"/>
                  </a:lnTo>
                  <a:lnTo>
                    <a:pt x="1016" y="480174"/>
                  </a:lnTo>
                  <a:close/>
                </a:path>
                <a:path w="1269" h="480694">
                  <a:moveTo>
                    <a:pt x="1016" y="320294"/>
                  </a:moveTo>
                  <a:lnTo>
                    <a:pt x="863" y="319925"/>
                  </a:lnTo>
                  <a:lnTo>
                    <a:pt x="508" y="319786"/>
                  </a:lnTo>
                  <a:lnTo>
                    <a:pt x="152" y="319925"/>
                  </a:lnTo>
                  <a:lnTo>
                    <a:pt x="0" y="320294"/>
                  </a:lnTo>
                  <a:lnTo>
                    <a:pt x="152" y="320649"/>
                  </a:lnTo>
                  <a:lnTo>
                    <a:pt x="508" y="320789"/>
                  </a:lnTo>
                  <a:lnTo>
                    <a:pt x="863" y="320649"/>
                  </a:lnTo>
                  <a:lnTo>
                    <a:pt x="1016" y="320294"/>
                  </a:lnTo>
                  <a:close/>
                </a:path>
                <a:path w="1269" h="480694">
                  <a:moveTo>
                    <a:pt x="1016" y="160401"/>
                  </a:moveTo>
                  <a:lnTo>
                    <a:pt x="863" y="160045"/>
                  </a:lnTo>
                  <a:lnTo>
                    <a:pt x="508" y="159893"/>
                  </a:lnTo>
                  <a:lnTo>
                    <a:pt x="152" y="160045"/>
                  </a:lnTo>
                  <a:lnTo>
                    <a:pt x="0" y="160401"/>
                  </a:lnTo>
                  <a:lnTo>
                    <a:pt x="152" y="160756"/>
                  </a:lnTo>
                  <a:lnTo>
                    <a:pt x="508" y="160909"/>
                  </a:lnTo>
                  <a:lnTo>
                    <a:pt x="863" y="160756"/>
                  </a:lnTo>
                  <a:lnTo>
                    <a:pt x="1016" y="160401"/>
                  </a:lnTo>
                  <a:close/>
                </a:path>
                <a:path w="1269" h="480694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86" name="object 5086"/>
            <p:cNvSpPr/>
            <p:nvPr/>
          </p:nvSpPr>
          <p:spPr>
            <a:xfrm>
              <a:off x="19118459" y="243036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87" name="object 5087"/>
            <p:cNvSpPr/>
            <p:nvPr/>
          </p:nvSpPr>
          <p:spPr>
            <a:xfrm>
              <a:off x="19117945" y="1429053"/>
              <a:ext cx="1270" cy="960755"/>
            </a:xfrm>
            <a:custGeom>
              <a:avLst/>
              <a:gdLst/>
              <a:ahLst/>
              <a:cxnLst/>
              <a:rect l="l" t="t" r="r" b="b"/>
              <a:pathLst>
                <a:path w="1269" h="960755">
                  <a:moveTo>
                    <a:pt x="1016" y="959827"/>
                  </a:moveTo>
                  <a:lnTo>
                    <a:pt x="863" y="959472"/>
                  </a:lnTo>
                  <a:lnTo>
                    <a:pt x="508" y="959332"/>
                  </a:lnTo>
                  <a:lnTo>
                    <a:pt x="152" y="959472"/>
                  </a:lnTo>
                  <a:lnTo>
                    <a:pt x="0" y="959827"/>
                  </a:lnTo>
                  <a:lnTo>
                    <a:pt x="152" y="960196"/>
                  </a:lnTo>
                  <a:lnTo>
                    <a:pt x="508" y="960335"/>
                  </a:lnTo>
                  <a:lnTo>
                    <a:pt x="863" y="960196"/>
                  </a:lnTo>
                  <a:lnTo>
                    <a:pt x="1016" y="959827"/>
                  </a:lnTo>
                  <a:close/>
                </a:path>
                <a:path w="1269" h="960755">
                  <a:moveTo>
                    <a:pt x="1016" y="799947"/>
                  </a:moveTo>
                  <a:lnTo>
                    <a:pt x="863" y="799592"/>
                  </a:lnTo>
                  <a:lnTo>
                    <a:pt x="508" y="799439"/>
                  </a:lnTo>
                  <a:lnTo>
                    <a:pt x="152" y="799592"/>
                  </a:lnTo>
                  <a:lnTo>
                    <a:pt x="0" y="799947"/>
                  </a:lnTo>
                  <a:lnTo>
                    <a:pt x="152" y="800303"/>
                  </a:lnTo>
                  <a:lnTo>
                    <a:pt x="508" y="800455"/>
                  </a:lnTo>
                  <a:lnTo>
                    <a:pt x="863" y="800303"/>
                  </a:lnTo>
                  <a:lnTo>
                    <a:pt x="1016" y="799947"/>
                  </a:lnTo>
                  <a:close/>
                </a:path>
                <a:path w="1269" h="960755">
                  <a:moveTo>
                    <a:pt x="1016" y="640054"/>
                  </a:moveTo>
                  <a:lnTo>
                    <a:pt x="863" y="639699"/>
                  </a:lnTo>
                  <a:lnTo>
                    <a:pt x="508" y="639546"/>
                  </a:lnTo>
                  <a:lnTo>
                    <a:pt x="152" y="639699"/>
                  </a:lnTo>
                  <a:lnTo>
                    <a:pt x="0" y="640054"/>
                  </a:lnTo>
                  <a:lnTo>
                    <a:pt x="152" y="640410"/>
                  </a:lnTo>
                  <a:lnTo>
                    <a:pt x="508" y="640562"/>
                  </a:lnTo>
                  <a:lnTo>
                    <a:pt x="863" y="640410"/>
                  </a:lnTo>
                  <a:lnTo>
                    <a:pt x="1016" y="640054"/>
                  </a:lnTo>
                  <a:close/>
                </a:path>
                <a:path w="1269" h="960755">
                  <a:moveTo>
                    <a:pt x="1016" y="480161"/>
                  </a:moveTo>
                  <a:lnTo>
                    <a:pt x="863" y="479806"/>
                  </a:lnTo>
                  <a:lnTo>
                    <a:pt x="508" y="479666"/>
                  </a:lnTo>
                  <a:lnTo>
                    <a:pt x="152" y="479806"/>
                  </a:lnTo>
                  <a:lnTo>
                    <a:pt x="0" y="480161"/>
                  </a:lnTo>
                  <a:lnTo>
                    <a:pt x="152" y="480529"/>
                  </a:lnTo>
                  <a:lnTo>
                    <a:pt x="508" y="480669"/>
                  </a:lnTo>
                  <a:lnTo>
                    <a:pt x="863" y="480529"/>
                  </a:lnTo>
                  <a:lnTo>
                    <a:pt x="1016" y="480161"/>
                  </a:lnTo>
                  <a:close/>
                </a:path>
                <a:path w="1269" h="960755">
                  <a:moveTo>
                    <a:pt x="1016" y="320281"/>
                  </a:moveTo>
                  <a:lnTo>
                    <a:pt x="863" y="319925"/>
                  </a:lnTo>
                  <a:lnTo>
                    <a:pt x="508" y="319773"/>
                  </a:lnTo>
                  <a:lnTo>
                    <a:pt x="152" y="319925"/>
                  </a:lnTo>
                  <a:lnTo>
                    <a:pt x="0" y="320281"/>
                  </a:lnTo>
                  <a:lnTo>
                    <a:pt x="152" y="320636"/>
                  </a:lnTo>
                  <a:lnTo>
                    <a:pt x="508" y="320789"/>
                  </a:lnTo>
                  <a:lnTo>
                    <a:pt x="863" y="320636"/>
                  </a:lnTo>
                  <a:lnTo>
                    <a:pt x="1016" y="320281"/>
                  </a:lnTo>
                  <a:close/>
                </a:path>
                <a:path w="1269" h="960755">
                  <a:moveTo>
                    <a:pt x="1016" y="160388"/>
                  </a:moveTo>
                  <a:lnTo>
                    <a:pt x="863" y="160032"/>
                  </a:lnTo>
                  <a:lnTo>
                    <a:pt x="508" y="159880"/>
                  </a:lnTo>
                  <a:lnTo>
                    <a:pt x="152" y="160032"/>
                  </a:lnTo>
                  <a:lnTo>
                    <a:pt x="0" y="160388"/>
                  </a:lnTo>
                  <a:lnTo>
                    <a:pt x="152" y="160743"/>
                  </a:lnTo>
                  <a:lnTo>
                    <a:pt x="508" y="160896"/>
                  </a:lnTo>
                  <a:lnTo>
                    <a:pt x="863" y="160743"/>
                  </a:lnTo>
                  <a:lnTo>
                    <a:pt x="1016" y="160388"/>
                  </a:lnTo>
                  <a:close/>
                </a:path>
                <a:path w="1269" h="960755">
                  <a:moveTo>
                    <a:pt x="1016" y="508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52" y="139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88" name="object 5088"/>
            <p:cNvSpPr/>
            <p:nvPr/>
          </p:nvSpPr>
          <p:spPr>
            <a:xfrm>
              <a:off x="19118459" y="131216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89" name="object 5089"/>
            <p:cNvSpPr/>
            <p:nvPr/>
          </p:nvSpPr>
          <p:spPr>
            <a:xfrm>
              <a:off x="19117953" y="12691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90" name="object 5090"/>
            <p:cNvSpPr/>
            <p:nvPr/>
          </p:nvSpPr>
          <p:spPr>
            <a:xfrm>
              <a:off x="19118459" y="1187693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w="0" h="48894">
                  <a:moveTo>
                    <a:pt x="0" y="485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91" name="object 5091"/>
            <p:cNvSpPr/>
            <p:nvPr/>
          </p:nvSpPr>
          <p:spPr>
            <a:xfrm>
              <a:off x="18422742" y="59038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92" name="object 5092"/>
            <p:cNvSpPr/>
            <p:nvPr/>
          </p:nvSpPr>
          <p:spPr>
            <a:xfrm>
              <a:off x="18423249" y="578701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93" name="object 5093"/>
            <p:cNvSpPr/>
            <p:nvPr/>
          </p:nvSpPr>
          <p:spPr>
            <a:xfrm>
              <a:off x="18422742" y="57440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94" name="object 5094"/>
            <p:cNvSpPr/>
            <p:nvPr/>
          </p:nvSpPr>
          <p:spPr>
            <a:xfrm>
              <a:off x="18423249" y="562712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95" name="object 5095"/>
            <p:cNvSpPr/>
            <p:nvPr/>
          </p:nvSpPr>
          <p:spPr>
            <a:xfrm>
              <a:off x="18422742" y="55841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96" name="object 5096"/>
            <p:cNvSpPr/>
            <p:nvPr/>
          </p:nvSpPr>
          <p:spPr>
            <a:xfrm>
              <a:off x="18423249" y="546723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97" name="object 5097"/>
            <p:cNvSpPr/>
            <p:nvPr/>
          </p:nvSpPr>
          <p:spPr>
            <a:xfrm>
              <a:off x="18422742" y="54242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98" name="object 5098"/>
            <p:cNvSpPr/>
            <p:nvPr/>
          </p:nvSpPr>
          <p:spPr>
            <a:xfrm>
              <a:off x="18423249" y="530734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99" name="object 5099"/>
            <p:cNvSpPr/>
            <p:nvPr/>
          </p:nvSpPr>
          <p:spPr>
            <a:xfrm>
              <a:off x="18422735" y="4785689"/>
              <a:ext cx="1270" cy="480059"/>
            </a:xfrm>
            <a:custGeom>
              <a:avLst/>
              <a:gdLst/>
              <a:ahLst/>
              <a:cxnLst/>
              <a:rect l="l" t="t" r="r" b="b"/>
              <a:pathLst>
                <a:path w="1269" h="480060">
                  <a:moveTo>
                    <a:pt x="1016" y="479158"/>
                  </a:moveTo>
                  <a:lnTo>
                    <a:pt x="863" y="478802"/>
                  </a:lnTo>
                  <a:lnTo>
                    <a:pt x="508" y="478650"/>
                  </a:lnTo>
                  <a:lnTo>
                    <a:pt x="152" y="478802"/>
                  </a:lnTo>
                  <a:lnTo>
                    <a:pt x="0" y="479158"/>
                  </a:lnTo>
                  <a:lnTo>
                    <a:pt x="152" y="479526"/>
                  </a:lnTo>
                  <a:lnTo>
                    <a:pt x="508" y="479666"/>
                  </a:lnTo>
                  <a:lnTo>
                    <a:pt x="863" y="479526"/>
                  </a:lnTo>
                  <a:lnTo>
                    <a:pt x="1016" y="479158"/>
                  </a:lnTo>
                  <a:close/>
                </a:path>
                <a:path w="1269" h="480060">
                  <a:moveTo>
                    <a:pt x="1016" y="320281"/>
                  </a:moveTo>
                  <a:lnTo>
                    <a:pt x="863" y="319925"/>
                  </a:lnTo>
                  <a:lnTo>
                    <a:pt x="508" y="319786"/>
                  </a:lnTo>
                  <a:lnTo>
                    <a:pt x="152" y="319925"/>
                  </a:lnTo>
                  <a:lnTo>
                    <a:pt x="0" y="320281"/>
                  </a:lnTo>
                  <a:lnTo>
                    <a:pt x="152" y="320649"/>
                  </a:lnTo>
                  <a:lnTo>
                    <a:pt x="508" y="320789"/>
                  </a:lnTo>
                  <a:lnTo>
                    <a:pt x="863" y="320649"/>
                  </a:lnTo>
                  <a:lnTo>
                    <a:pt x="1016" y="320281"/>
                  </a:lnTo>
                  <a:close/>
                </a:path>
                <a:path w="1269" h="480060">
                  <a:moveTo>
                    <a:pt x="1016" y="160401"/>
                  </a:moveTo>
                  <a:lnTo>
                    <a:pt x="863" y="160045"/>
                  </a:lnTo>
                  <a:lnTo>
                    <a:pt x="508" y="159893"/>
                  </a:lnTo>
                  <a:lnTo>
                    <a:pt x="152" y="160045"/>
                  </a:lnTo>
                  <a:lnTo>
                    <a:pt x="0" y="160401"/>
                  </a:lnTo>
                  <a:lnTo>
                    <a:pt x="152" y="160756"/>
                  </a:lnTo>
                  <a:lnTo>
                    <a:pt x="508" y="160909"/>
                  </a:lnTo>
                  <a:lnTo>
                    <a:pt x="863" y="160756"/>
                  </a:lnTo>
                  <a:lnTo>
                    <a:pt x="1016" y="160401"/>
                  </a:lnTo>
                  <a:close/>
                </a:path>
                <a:path w="1269" h="480060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00" name="object 5100"/>
            <p:cNvSpPr/>
            <p:nvPr/>
          </p:nvSpPr>
          <p:spPr>
            <a:xfrm>
              <a:off x="18423249" y="466779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01" name="object 5101"/>
            <p:cNvSpPr/>
            <p:nvPr/>
          </p:nvSpPr>
          <p:spPr>
            <a:xfrm>
              <a:off x="18422742" y="46257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02" name="object 5102"/>
            <p:cNvSpPr/>
            <p:nvPr/>
          </p:nvSpPr>
          <p:spPr>
            <a:xfrm>
              <a:off x="18423249" y="450790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03" name="object 5103"/>
            <p:cNvSpPr/>
            <p:nvPr/>
          </p:nvSpPr>
          <p:spPr>
            <a:xfrm>
              <a:off x="18422735" y="4146142"/>
              <a:ext cx="1270" cy="321310"/>
            </a:xfrm>
            <a:custGeom>
              <a:avLst/>
              <a:gdLst/>
              <a:ahLst/>
              <a:cxnLst/>
              <a:rect l="l" t="t" r="r" b="b"/>
              <a:pathLst>
                <a:path w="1269" h="321310">
                  <a:moveTo>
                    <a:pt x="1016" y="320281"/>
                  </a:moveTo>
                  <a:lnTo>
                    <a:pt x="863" y="319925"/>
                  </a:lnTo>
                  <a:lnTo>
                    <a:pt x="508" y="319773"/>
                  </a:lnTo>
                  <a:lnTo>
                    <a:pt x="152" y="319925"/>
                  </a:lnTo>
                  <a:lnTo>
                    <a:pt x="0" y="320281"/>
                  </a:lnTo>
                  <a:lnTo>
                    <a:pt x="152" y="320636"/>
                  </a:lnTo>
                  <a:lnTo>
                    <a:pt x="508" y="320789"/>
                  </a:lnTo>
                  <a:lnTo>
                    <a:pt x="863" y="320636"/>
                  </a:lnTo>
                  <a:lnTo>
                    <a:pt x="1016" y="320281"/>
                  </a:lnTo>
                  <a:close/>
                </a:path>
                <a:path w="1269" h="321310">
                  <a:moveTo>
                    <a:pt x="1016" y="160388"/>
                  </a:moveTo>
                  <a:lnTo>
                    <a:pt x="863" y="160032"/>
                  </a:lnTo>
                  <a:lnTo>
                    <a:pt x="508" y="159880"/>
                  </a:lnTo>
                  <a:lnTo>
                    <a:pt x="152" y="160032"/>
                  </a:lnTo>
                  <a:lnTo>
                    <a:pt x="0" y="160388"/>
                  </a:lnTo>
                  <a:lnTo>
                    <a:pt x="152" y="160743"/>
                  </a:lnTo>
                  <a:lnTo>
                    <a:pt x="508" y="160896"/>
                  </a:lnTo>
                  <a:lnTo>
                    <a:pt x="863" y="160743"/>
                  </a:lnTo>
                  <a:lnTo>
                    <a:pt x="1016" y="160388"/>
                  </a:lnTo>
                  <a:close/>
                </a:path>
                <a:path w="1269" h="321310">
                  <a:moveTo>
                    <a:pt x="1016" y="508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52" y="139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04" name="object 5104"/>
            <p:cNvSpPr/>
            <p:nvPr/>
          </p:nvSpPr>
          <p:spPr>
            <a:xfrm>
              <a:off x="18423249" y="402925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05" name="object 5105"/>
            <p:cNvSpPr/>
            <p:nvPr/>
          </p:nvSpPr>
          <p:spPr>
            <a:xfrm>
              <a:off x="18422735" y="3666476"/>
              <a:ext cx="1270" cy="321310"/>
            </a:xfrm>
            <a:custGeom>
              <a:avLst/>
              <a:gdLst/>
              <a:ahLst/>
              <a:cxnLst/>
              <a:rect l="l" t="t" r="r" b="b"/>
              <a:pathLst>
                <a:path w="1269" h="321310">
                  <a:moveTo>
                    <a:pt x="1016" y="320281"/>
                  </a:moveTo>
                  <a:lnTo>
                    <a:pt x="863" y="319925"/>
                  </a:lnTo>
                  <a:lnTo>
                    <a:pt x="508" y="319773"/>
                  </a:lnTo>
                  <a:lnTo>
                    <a:pt x="152" y="319925"/>
                  </a:lnTo>
                  <a:lnTo>
                    <a:pt x="0" y="320281"/>
                  </a:lnTo>
                  <a:lnTo>
                    <a:pt x="152" y="320636"/>
                  </a:lnTo>
                  <a:lnTo>
                    <a:pt x="508" y="320789"/>
                  </a:lnTo>
                  <a:lnTo>
                    <a:pt x="863" y="320636"/>
                  </a:lnTo>
                  <a:lnTo>
                    <a:pt x="1016" y="320281"/>
                  </a:lnTo>
                  <a:close/>
                </a:path>
                <a:path w="1269" h="321310">
                  <a:moveTo>
                    <a:pt x="1016" y="160388"/>
                  </a:moveTo>
                  <a:lnTo>
                    <a:pt x="863" y="160032"/>
                  </a:lnTo>
                  <a:lnTo>
                    <a:pt x="508" y="159880"/>
                  </a:lnTo>
                  <a:lnTo>
                    <a:pt x="152" y="160032"/>
                  </a:lnTo>
                  <a:lnTo>
                    <a:pt x="0" y="160388"/>
                  </a:lnTo>
                  <a:lnTo>
                    <a:pt x="152" y="160756"/>
                  </a:lnTo>
                  <a:lnTo>
                    <a:pt x="508" y="160896"/>
                  </a:lnTo>
                  <a:lnTo>
                    <a:pt x="863" y="160756"/>
                  </a:lnTo>
                  <a:lnTo>
                    <a:pt x="1016" y="160388"/>
                  </a:lnTo>
                  <a:close/>
                </a:path>
                <a:path w="1269" h="321310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06" name="object 5106"/>
            <p:cNvSpPr/>
            <p:nvPr/>
          </p:nvSpPr>
          <p:spPr>
            <a:xfrm>
              <a:off x="18423249" y="354958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07" name="object 5107"/>
            <p:cNvSpPr/>
            <p:nvPr/>
          </p:nvSpPr>
          <p:spPr>
            <a:xfrm>
              <a:off x="18422742" y="350658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08" name="object 5108"/>
            <p:cNvSpPr/>
            <p:nvPr/>
          </p:nvSpPr>
          <p:spPr>
            <a:xfrm>
              <a:off x="18423249" y="338969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09" name="object 5109"/>
            <p:cNvSpPr/>
            <p:nvPr/>
          </p:nvSpPr>
          <p:spPr>
            <a:xfrm>
              <a:off x="18422735" y="3026916"/>
              <a:ext cx="1270" cy="321310"/>
            </a:xfrm>
            <a:custGeom>
              <a:avLst/>
              <a:gdLst/>
              <a:ahLst/>
              <a:cxnLst/>
              <a:rect l="l" t="t" r="r" b="b"/>
              <a:pathLst>
                <a:path w="1269" h="321310">
                  <a:moveTo>
                    <a:pt x="1016" y="320281"/>
                  </a:moveTo>
                  <a:lnTo>
                    <a:pt x="863" y="319925"/>
                  </a:lnTo>
                  <a:lnTo>
                    <a:pt x="508" y="319786"/>
                  </a:lnTo>
                  <a:lnTo>
                    <a:pt x="152" y="319925"/>
                  </a:lnTo>
                  <a:lnTo>
                    <a:pt x="0" y="320281"/>
                  </a:lnTo>
                  <a:lnTo>
                    <a:pt x="152" y="320649"/>
                  </a:lnTo>
                  <a:lnTo>
                    <a:pt x="508" y="320789"/>
                  </a:lnTo>
                  <a:lnTo>
                    <a:pt x="863" y="320649"/>
                  </a:lnTo>
                  <a:lnTo>
                    <a:pt x="1016" y="320281"/>
                  </a:lnTo>
                  <a:close/>
                </a:path>
                <a:path w="1269" h="321310">
                  <a:moveTo>
                    <a:pt x="1016" y="160401"/>
                  </a:moveTo>
                  <a:lnTo>
                    <a:pt x="863" y="160045"/>
                  </a:lnTo>
                  <a:lnTo>
                    <a:pt x="508" y="159893"/>
                  </a:lnTo>
                  <a:lnTo>
                    <a:pt x="152" y="160045"/>
                  </a:lnTo>
                  <a:lnTo>
                    <a:pt x="0" y="160401"/>
                  </a:lnTo>
                  <a:lnTo>
                    <a:pt x="152" y="160756"/>
                  </a:lnTo>
                  <a:lnTo>
                    <a:pt x="508" y="160909"/>
                  </a:lnTo>
                  <a:lnTo>
                    <a:pt x="863" y="160756"/>
                  </a:lnTo>
                  <a:lnTo>
                    <a:pt x="1016" y="160401"/>
                  </a:lnTo>
                  <a:close/>
                </a:path>
                <a:path w="1269" h="321310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10" name="object 5110"/>
            <p:cNvSpPr/>
            <p:nvPr/>
          </p:nvSpPr>
          <p:spPr>
            <a:xfrm>
              <a:off x="18423249" y="291003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11" name="object 5111"/>
            <p:cNvSpPr/>
            <p:nvPr/>
          </p:nvSpPr>
          <p:spPr>
            <a:xfrm>
              <a:off x="18422735" y="2547250"/>
              <a:ext cx="1270" cy="321310"/>
            </a:xfrm>
            <a:custGeom>
              <a:avLst/>
              <a:gdLst/>
              <a:ahLst/>
              <a:cxnLst/>
              <a:rect l="l" t="t" r="r" b="b"/>
              <a:pathLst>
                <a:path w="1269" h="321310">
                  <a:moveTo>
                    <a:pt x="1016" y="320294"/>
                  </a:moveTo>
                  <a:lnTo>
                    <a:pt x="863" y="319925"/>
                  </a:lnTo>
                  <a:lnTo>
                    <a:pt x="508" y="319786"/>
                  </a:lnTo>
                  <a:lnTo>
                    <a:pt x="152" y="319925"/>
                  </a:lnTo>
                  <a:lnTo>
                    <a:pt x="0" y="320294"/>
                  </a:lnTo>
                  <a:lnTo>
                    <a:pt x="152" y="320649"/>
                  </a:lnTo>
                  <a:lnTo>
                    <a:pt x="508" y="320789"/>
                  </a:lnTo>
                  <a:lnTo>
                    <a:pt x="863" y="320649"/>
                  </a:lnTo>
                  <a:lnTo>
                    <a:pt x="1016" y="320294"/>
                  </a:lnTo>
                  <a:close/>
                </a:path>
                <a:path w="1269" h="321310">
                  <a:moveTo>
                    <a:pt x="1016" y="160401"/>
                  </a:moveTo>
                  <a:lnTo>
                    <a:pt x="863" y="160045"/>
                  </a:lnTo>
                  <a:lnTo>
                    <a:pt x="508" y="159893"/>
                  </a:lnTo>
                  <a:lnTo>
                    <a:pt x="152" y="160045"/>
                  </a:lnTo>
                  <a:lnTo>
                    <a:pt x="0" y="160401"/>
                  </a:lnTo>
                  <a:lnTo>
                    <a:pt x="152" y="160756"/>
                  </a:lnTo>
                  <a:lnTo>
                    <a:pt x="508" y="160909"/>
                  </a:lnTo>
                  <a:lnTo>
                    <a:pt x="863" y="160756"/>
                  </a:lnTo>
                  <a:lnTo>
                    <a:pt x="1016" y="160401"/>
                  </a:lnTo>
                  <a:close/>
                </a:path>
                <a:path w="1269" h="321310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12" name="object 5112"/>
            <p:cNvSpPr/>
            <p:nvPr/>
          </p:nvSpPr>
          <p:spPr>
            <a:xfrm>
              <a:off x="18423249" y="243036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13" name="object 5113"/>
            <p:cNvSpPr/>
            <p:nvPr/>
          </p:nvSpPr>
          <p:spPr>
            <a:xfrm>
              <a:off x="18422735" y="1588933"/>
              <a:ext cx="1270" cy="800735"/>
            </a:xfrm>
            <a:custGeom>
              <a:avLst/>
              <a:gdLst/>
              <a:ahLst/>
              <a:cxnLst/>
              <a:rect l="l" t="t" r="r" b="b"/>
              <a:pathLst>
                <a:path w="1269" h="800735">
                  <a:moveTo>
                    <a:pt x="1016" y="799947"/>
                  </a:moveTo>
                  <a:lnTo>
                    <a:pt x="863" y="799592"/>
                  </a:lnTo>
                  <a:lnTo>
                    <a:pt x="508" y="799452"/>
                  </a:lnTo>
                  <a:lnTo>
                    <a:pt x="152" y="799592"/>
                  </a:lnTo>
                  <a:lnTo>
                    <a:pt x="0" y="799947"/>
                  </a:lnTo>
                  <a:lnTo>
                    <a:pt x="152" y="800315"/>
                  </a:lnTo>
                  <a:lnTo>
                    <a:pt x="508" y="800455"/>
                  </a:lnTo>
                  <a:lnTo>
                    <a:pt x="863" y="800315"/>
                  </a:lnTo>
                  <a:lnTo>
                    <a:pt x="1016" y="799947"/>
                  </a:lnTo>
                  <a:close/>
                </a:path>
                <a:path w="1269" h="800735">
                  <a:moveTo>
                    <a:pt x="1016" y="640067"/>
                  </a:moveTo>
                  <a:lnTo>
                    <a:pt x="863" y="639711"/>
                  </a:lnTo>
                  <a:lnTo>
                    <a:pt x="508" y="639559"/>
                  </a:lnTo>
                  <a:lnTo>
                    <a:pt x="152" y="639711"/>
                  </a:lnTo>
                  <a:lnTo>
                    <a:pt x="0" y="640067"/>
                  </a:lnTo>
                  <a:lnTo>
                    <a:pt x="152" y="640422"/>
                  </a:lnTo>
                  <a:lnTo>
                    <a:pt x="508" y="640575"/>
                  </a:lnTo>
                  <a:lnTo>
                    <a:pt x="863" y="640422"/>
                  </a:lnTo>
                  <a:lnTo>
                    <a:pt x="1016" y="640067"/>
                  </a:lnTo>
                  <a:close/>
                </a:path>
                <a:path w="1269" h="800735">
                  <a:moveTo>
                    <a:pt x="1016" y="480174"/>
                  </a:moveTo>
                  <a:lnTo>
                    <a:pt x="863" y="479818"/>
                  </a:lnTo>
                  <a:lnTo>
                    <a:pt x="508" y="479666"/>
                  </a:lnTo>
                  <a:lnTo>
                    <a:pt x="152" y="479818"/>
                  </a:lnTo>
                  <a:lnTo>
                    <a:pt x="0" y="480174"/>
                  </a:lnTo>
                  <a:lnTo>
                    <a:pt x="152" y="480529"/>
                  </a:lnTo>
                  <a:lnTo>
                    <a:pt x="508" y="480682"/>
                  </a:lnTo>
                  <a:lnTo>
                    <a:pt x="863" y="480529"/>
                  </a:lnTo>
                  <a:lnTo>
                    <a:pt x="1016" y="480174"/>
                  </a:lnTo>
                  <a:close/>
                </a:path>
                <a:path w="1269" h="800735">
                  <a:moveTo>
                    <a:pt x="1016" y="320281"/>
                  </a:moveTo>
                  <a:lnTo>
                    <a:pt x="863" y="319925"/>
                  </a:lnTo>
                  <a:lnTo>
                    <a:pt x="508" y="319786"/>
                  </a:lnTo>
                  <a:lnTo>
                    <a:pt x="152" y="319925"/>
                  </a:lnTo>
                  <a:lnTo>
                    <a:pt x="0" y="320281"/>
                  </a:lnTo>
                  <a:lnTo>
                    <a:pt x="152" y="320649"/>
                  </a:lnTo>
                  <a:lnTo>
                    <a:pt x="508" y="320789"/>
                  </a:lnTo>
                  <a:lnTo>
                    <a:pt x="863" y="320649"/>
                  </a:lnTo>
                  <a:lnTo>
                    <a:pt x="1016" y="320281"/>
                  </a:lnTo>
                  <a:close/>
                </a:path>
                <a:path w="1269" h="800735">
                  <a:moveTo>
                    <a:pt x="1016" y="160401"/>
                  </a:moveTo>
                  <a:lnTo>
                    <a:pt x="863" y="160045"/>
                  </a:lnTo>
                  <a:lnTo>
                    <a:pt x="508" y="159893"/>
                  </a:lnTo>
                  <a:lnTo>
                    <a:pt x="152" y="160045"/>
                  </a:lnTo>
                  <a:lnTo>
                    <a:pt x="0" y="160401"/>
                  </a:lnTo>
                  <a:lnTo>
                    <a:pt x="152" y="160756"/>
                  </a:lnTo>
                  <a:lnTo>
                    <a:pt x="508" y="160909"/>
                  </a:lnTo>
                  <a:lnTo>
                    <a:pt x="863" y="160756"/>
                  </a:lnTo>
                  <a:lnTo>
                    <a:pt x="1016" y="160401"/>
                  </a:lnTo>
                  <a:close/>
                </a:path>
                <a:path w="1269" h="800735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14" name="object 5114"/>
            <p:cNvSpPr/>
            <p:nvPr/>
          </p:nvSpPr>
          <p:spPr>
            <a:xfrm>
              <a:off x="18423249" y="1471039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15" name="object 5115"/>
            <p:cNvSpPr/>
            <p:nvPr/>
          </p:nvSpPr>
          <p:spPr>
            <a:xfrm>
              <a:off x="18422742" y="14290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16" name="object 5116"/>
            <p:cNvSpPr/>
            <p:nvPr/>
          </p:nvSpPr>
          <p:spPr>
            <a:xfrm>
              <a:off x="18423249" y="131216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17" name="object 5117"/>
            <p:cNvSpPr/>
            <p:nvPr/>
          </p:nvSpPr>
          <p:spPr>
            <a:xfrm>
              <a:off x="18422742" y="12691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18" name="object 5118"/>
            <p:cNvSpPr/>
            <p:nvPr/>
          </p:nvSpPr>
          <p:spPr>
            <a:xfrm>
              <a:off x="18423249" y="1187693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w="0" h="48894">
                  <a:moveTo>
                    <a:pt x="0" y="485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19" name="object 5119"/>
            <p:cNvSpPr/>
            <p:nvPr/>
          </p:nvSpPr>
          <p:spPr>
            <a:xfrm>
              <a:off x="17843906" y="59038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20" name="object 5120"/>
            <p:cNvSpPr/>
            <p:nvPr/>
          </p:nvSpPr>
          <p:spPr>
            <a:xfrm>
              <a:off x="17844413" y="578701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21" name="object 5121"/>
            <p:cNvSpPr/>
            <p:nvPr/>
          </p:nvSpPr>
          <p:spPr>
            <a:xfrm>
              <a:off x="17843906" y="57440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22" name="object 5122"/>
            <p:cNvSpPr/>
            <p:nvPr/>
          </p:nvSpPr>
          <p:spPr>
            <a:xfrm>
              <a:off x="17844413" y="562712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23" name="object 5123"/>
            <p:cNvSpPr/>
            <p:nvPr/>
          </p:nvSpPr>
          <p:spPr>
            <a:xfrm>
              <a:off x="17843906" y="55841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24" name="object 5124"/>
            <p:cNvSpPr/>
            <p:nvPr/>
          </p:nvSpPr>
          <p:spPr>
            <a:xfrm>
              <a:off x="17844413" y="546723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25" name="object 5125"/>
            <p:cNvSpPr/>
            <p:nvPr/>
          </p:nvSpPr>
          <p:spPr>
            <a:xfrm>
              <a:off x="17843906" y="54242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26" name="object 5126"/>
            <p:cNvSpPr/>
            <p:nvPr/>
          </p:nvSpPr>
          <p:spPr>
            <a:xfrm>
              <a:off x="17844413" y="530734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27" name="object 5127"/>
            <p:cNvSpPr/>
            <p:nvPr/>
          </p:nvSpPr>
          <p:spPr>
            <a:xfrm>
              <a:off x="17843894" y="5105475"/>
              <a:ext cx="1270" cy="160020"/>
            </a:xfrm>
            <a:custGeom>
              <a:avLst/>
              <a:gdLst/>
              <a:ahLst/>
              <a:cxnLst/>
              <a:rect l="l" t="t" r="r" b="b"/>
              <a:pathLst>
                <a:path w="1269" h="160020">
                  <a:moveTo>
                    <a:pt x="1016" y="159372"/>
                  </a:moveTo>
                  <a:lnTo>
                    <a:pt x="863" y="159016"/>
                  </a:lnTo>
                  <a:lnTo>
                    <a:pt x="508" y="158864"/>
                  </a:lnTo>
                  <a:lnTo>
                    <a:pt x="152" y="159016"/>
                  </a:lnTo>
                  <a:lnTo>
                    <a:pt x="0" y="159372"/>
                  </a:lnTo>
                  <a:lnTo>
                    <a:pt x="152" y="159740"/>
                  </a:lnTo>
                  <a:lnTo>
                    <a:pt x="508" y="159880"/>
                  </a:lnTo>
                  <a:lnTo>
                    <a:pt x="863" y="159740"/>
                  </a:lnTo>
                  <a:lnTo>
                    <a:pt x="1016" y="159372"/>
                  </a:lnTo>
                  <a:close/>
                </a:path>
                <a:path w="1269" h="160020">
                  <a:moveTo>
                    <a:pt x="1016" y="495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52" y="139"/>
                  </a:lnTo>
                  <a:lnTo>
                    <a:pt x="0" y="495"/>
                  </a:lnTo>
                  <a:lnTo>
                    <a:pt x="152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16" y="4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28" name="object 5128"/>
            <p:cNvSpPr/>
            <p:nvPr/>
          </p:nvSpPr>
          <p:spPr>
            <a:xfrm>
              <a:off x="17844413" y="498757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29" name="object 5129"/>
            <p:cNvSpPr/>
            <p:nvPr/>
          </p:nvSpPr>
          <p:spPr>
            <a:xfrm>
              <a:off x="17843894" y="4625808"/>
              <a:ext cx="1270" cy="321310"/>
            </a:xfrm>
            <a:custGeom>
              <a:avLst/>
              <a:gdLst/>
              <a:ahLst/>
              <a:cxnLst/>
              <a:rect l="l" t="t" r="r" b="b"/>
              <a:pathLst>
                <a:path w="1269" h="321310">
                  <a:moveTo>
                    <a:pt x="1016" y="320281"/>
                  </a:moveTo>
                  <a:lnTo>
                    <a:pt x="863" y="319925"/>
                  </a:lnTo>
                  <a:lnTo>
                    <a:pt x="508" y="319773"/>
                  </a:lnTo>
                  <a:lnTo>
                    <a:pt x="152" y="319925"/>
                  </a:lnTo>
                  <a:lnTo>
                    <a:pt x="0" y="320281"/>
                  </a:lnTo>
                  <a:lnTo>
                    <a:pt x="152" y="320636"/>
                  </a:lnTo>
                  <a:lnTo>
                    <a:pt x="508" y="320789"/>
                  </a:lnTo>
                  <a:lnTo>
                    <a:pt x="863" y="320636"/>
                  </a:lnTo>
                  <a:lnTo>
                    <a:pt x="1016" y="320281"/>
                  </a:lnTo>
                  <a:close/>
                </a:path>
                <a:path w="1269" h="321310">
                  <a:moveTo>
                    <a:pt x="1016" y="160388"/>
                  </a:moveTo>
                  <a:lnTo>
                    <a:pt x="863" y="160032"/>
                  </a:lnTo>
                  <a:lnTo>
                    <a:pt x="508" y="159880"/>
                  </a:lnTo>
                  <a:lnTo>
                    <a:pt x="152" y="160032"/>
                  </a:lnTo>
                  <a:lnTo>
                    <a:pt x="0" y="160388"/>
                  </a:lnTo>
                  <a:lnTo>
                    <a:pt x="152" y="160743"/>
                  </a:lnTo>
                  <a:lnTo>
                    <a:pt x="508" y="160896"/>
                  </a:lnTo>
                  <a:lnTo>
                    <a:pt x="863" y="160743"/>
                  </a:lnTo>
                  <a:lnTo>
                    <a:pt x="1016" y="160388"/>
                  </a:lnTo>
                  <a:close/>
                </a:path>
                <a:path w="1269" h="321310">
                  <a:moveTo>
                    <a:pt x="1016" y="495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52" y="139"/>
                  </a:lnTo>
                  <a:lnTo>
                    <a:pt x="0" y="495"/>
                  </a:lnTo>
                  <a:lnTo>
                    <a:pt x="152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16" y="4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30" name="object 5130"/>
            <p:cNvSpPr/>
            <p:nvPr/>
          </p:nvSpPr>
          <p:spPr>
            <a:xfrm>
              <a:off x="17844413" y="450790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31" name="object 5131"/>
            <p:cNvSpPr/>
            <p:nvPr/>
          </p:nvSpPr>
          <p:spPr>
            <a:xfrm>
              <a:off x="17843894" y="3986249"/>
              <a:ext cx="1270" cy="480695"/>
            </a:xfrm>
            <a:custGeom>
              <a:avLst/>
              <a:gdLst/>
              <a:ahLst/>
              <a:cxnLst/>
              <a:rect l="l" t="t" r="r" b="b"/>
              <a:pathLst>
                <a:path w="1269" h="480695">
                  <a:moveTo>
                    <a:pt x="1016" y="480174"/>
                  </a:moveTo>
                  <a:lnTo>
                    <a:pt x="863" y="479818"/>
                  </a:lnTo>
                  <a:lnTo>
                    <a:pt x="508" y="479666"/>
                  </a:lnTo>
                  <a:lnTo>
                    <a:pt x="152" y="479818"/>
                  </a:lnTo>
                  <a:lnTo>
                    <a:pt x="0" y="480174"/>
                  </a:lnTo>
                  <a:lnTo>
                    <a:pt x="152" y="480529"/>
                  </a:lnTo>
                  <a:lnTo>
                    <a:pt x="508" y="480682"/>
                  </a:lnTo>
                  <a:lnTo>
                    <a:pt x="863" y="480529"/>
                  </a:lnTo>
                  <a:lnTo>
                    <a:pt x="1016" y="480174"/>
                  </a:lnTo>
                  <a:close/>
                </a:path>
                <a:path w="1269" h="480695">
                  <a:moveTo>
                    <a:pt x="1016" y="320281"/>
                  </a:moveTo>
                  <a:lnTo>
                    <a:pt x="863" y="319925"/>
                  </a:lnTo>
                  <a:lnTo>
                    <a:pt x="508" y="319773"/>
                  </a:lnTo>
                  <a:lnTo>
                    <a:pt x="152" y="319925"/>
                  </a:lnTo>
                  <a:lnTo>
                    <a:pt x="0" y="320281"/>
                  </a:lnTo>
                  <a:lnTo>
                    <a:pt x="152" y="320636"/>
                  </a:lnTo>
                  <a:lnTo>
                    <a:pt x="508" y="320789"/>
                  </a:lnTo>
                  <a:lnTo>
                    <a:pt x="863" y="320636"/>
                  </a:lnTo>
                  <a:lnTo>
                    <a:pt x="1016" y="320281"/>
                  </a:lnTo>
                  <a:close/>
                </a:path>
                <a:path w="1269" h="480695">
                  <a:moveTo>
                    <a:pt x="1016" y="160401"/>
                  </a:moveTo>
                  <a:lnTo>
                    <a:pt x="863" y="160032"/>
                  </a:lnTo>
                  <a:lnTo>
                    <a:pt x="508" y="159893"/>
                  </a:lnTo>
                  <a:lnTo>
                    <a:pt x="152" y="160032"/>
                  </a:lnTo>
                  <a:lnTo>
                    <a:pt x="0" y="160401"/>
                  </a:lnTo>
                  <a:lnTo>
                    <a:pt x="152" y="160756"/>
                  </a:lnTo>
                  <a:lnTo>
                    <a:pt x="508" y="160896"/>
                  </a:lnTo>
                  <a:lnTo>
                    <a:pt x="863" y="160756"/>
                  </a:lnTo>
                  <a:lnTo>
                    <a:pt x="1016" y="160401"/>
                  </a:lnTo>
                  <a:close/>
                </a:path>
                <a:path w="1269" h="480695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32" name="object 5132"/>
            <p:cNvSpPr/>
            <p:nvPr/>
          </p:nvSpPr>
          <p:spPr>
            <a:xfrm>
              <a:off x="17844413" y="386936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33" name="object 5133"/>
            <p:cNvSpPr/>
            <p:nvPr/>
          </p:nvSpPr>
          <p:spPr>
            <a:xfrm>
              <a:off x="17843894" y="3186809"/>
              <a:ext cx="1270" cy="640715"/>
            </a:xfrm>
            <a:custGeom>
              <a:avLst/>
              <a:gdLst/>
              <a:ahLst/>
              <a:cxnLst/>
              <a:rect l="l" t="t" r="r" b="b"/>
              <a:pathLst>
                <a:path w="1269" h="640714">
                  <a:moveTo>
                    <a:pt x="1016" y="640054"/>
                  </a:moveTo>
                  <a:lnTo>
                    <a:pt x="863" y="639699"/>
                  </a:lnTo>
                  <a:lnTo>
                    <a:pt x="508" y="639546"/>
                  </a:lnTo>
                  <a:lnTo>
                    <a:pt x="152" y="639699"/>
                  </a:lnTo>
                  <a:lnTo>
                    <a:pt x="0" y="640054"/>
                  </a:lnTo>
                  <a:lnTo>
                    <a:pt x="152" y="640422"/>
                  </a:lnTo>
                  <a:lnTo>
                    <a:pt x="508" y="640562"/>
                  </a:lnTo>
                  <a:lnTo>
                    <a:pt x="863" y="640422"/>
                  </a:lnTo>
                  <a:lnTo>
                    <a:pt x="1016" y="640054"/>
                  </a:lnTo>
                  <a:close/>
                </a:path>
                <a:path w="1269" h="640714">
                  <a:moveTo>
                    <a:pt x="1016" y="480174"/>
                  </a:moveTo>
                  <a:lnTo>
                    <a:pt x="863" y="479818"/>
                  </a:lnTo>
                  <a:lnTo>
                    <a:pt x="508" y="479666"/>
                  </a:lnTo>
                  <a:lnTo>
                    <a:pt x="152" y="479818"/>
                  </a:lnTo>
                  <a:lnTo>
                    <a:pt x="0" y="480174"/>
                  </a:lnTo>
                  <a:lnTo>
                    <a:pt x="152" y="480529"/>
                  </a:lnTo>
                  <a:lnTo>
                    <a:pt x="508" y="480682"/>
                  </a:lnTo>
                  <a:lnTo>
                    <a:pt x="863" y="480529"/>
                  </a:lnTo>
                  <a:lnTo>
                    <a:pt x="1016" y="480174"/>
                  </a:lnTo>
                  <a:close/>
                </a:path>
                <a:path w="1269" h="640714">
                  <a:moveTo>
                    <a:pt x="1016" y="320281"/>
                  </a:moveTo>
                  <a:lnTo>
                    <a:pt x="863" y="319925"/>
                  </a:lnTo>
                  <a:lnTo>
                    <a:pt x="508" y="319773"/>
                  </a:lnTo>
                  <a:lnTo>
                    <a:pt x="152" y="319925"/>
                  </a:lnTo>
                  <a:lnTo>
                    <a:pt x="0" y="320281"/>
                  </a:lnTo>
                  <a:lnTo>
                    <a:pt x="152" y="320636"/>
                  </a:lnTo>
                  <a:lnTo>
                    <a:pt x="508" y="320789"/>
                  </a:lnTo>
                  <a:lnTo>
                    <a:pt x="863" y="320636"/>
                  </a:lnTo>
                  <a:lnTo>
                    <a:pt x="1016" y="320281"/>
                  </a:lnTo>
                  <a:close/>
                </a:path>
                <a:path w="1269" h="640714">
                  <a:moveTo>
                    <a:pt x="1016" y="160388"/>
                  </a:moveTo>
                  <a:lnTo>
                    <a:pt x="863" y="160032"/>
                  </a:lnTo>
                  <a:lnTo>
                    <a:pt x="508" y="159893"/>
                  </a:lnTo>
                  <a:lnTo>
                    <a:pt x="152" y="160032"/>
                  </a:lnTo>
                  <a:lnTo>
                    <a:pt x="0" y="160388"/>
                  </a:lnTo>
                  <a:lnTo>
                    <a:pt x="152" y="160756"/>
                  </a:lnTo>
                  <a:lnTo>
                    <a:pt x="508" y="160896"/>
                  </a:lnTo>
                  <a:lnTo>
                    <a:pt x="863" y="160756"/>
                  </a:lnTo>
                  <a:lnTo>
                    <a:pt x="1016" y="160388"/>
                  </a:lnTo>
                  <a:close/>
                </a:path>
                <a:path w="1269" h="640714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34" name="object 5134"/>
            <p:cNvSpPr/>
            <p:nvPr/>
          </p:nvSpPr>
          <p:spPr>
            <a:xfrm>
              <a:off x="17844413" y="306992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35" name="object 5135"/>
            <p:cNvSpPr/>
            <p:nvPr/>
          </p:nvSpPr>
          <p:spPr>
            <a:xfrm>
              <a:off x="17843894" y="2547250"/>
              <a:ext cx="1270" cy="480695"/>
            </a:xfrm>
            <a:custGeom>
              <a:avLst/>
              <a:gdLst/>
              <a:ahLst/>
              <a:cxnLst/>
              <a:rect l="l" t="t" r="r" b="b"/>
              <a:pathLst>
                <a:path w="1269" h="480694">
                  <a:moveTo>
                    <a:pt x="1016" y="480174"/>
                  </a:moveTo>
                  <a:lnTo>
                    <a:pt x="863" y="479818"/>
                  </a:lnTo>
                  <a:lnTo>
                    <a:pt x="508" y="479666"/>
                  </a:lnTo>
                  <a:lnTo>
                    <a:pt x="152" y="479818"/>
                  </a:lnTo>
                  <a:lnTo>
                    <a:pt x="0" y="480174"/>
                  </a:lnTo>
                  <a:lnTo>
                    <a:pt x="152" y="480529"/>
                  </a:lnTo>
                  <a:lnTo>
                    <a:pt x="508" y="480682"/>
                  </a:lnTo>
                  <a:lnTo>
                    <a:pt x="863" y="480529"/>
                  </a:lnTo>
                  <a:lnTo>
                    <a:pt x="1016" y="480174"/>
                  </a:lnTo>
                  <a:close/>
                </a:path>
                <a:path w="1269" h="480694">
                  <a:moveTo>
                    <a:pt x="1016" y="320294"/>
                  </a:moveTo>
                  <a:lnTo>
                    <a:pt x="863" y="319925"/>
                  </a:lnTo>
                  <a:lnTo>
                    <a:pt x="508" y="319786"/>
                  </a:lnTo>
                  <a:lnTo>
                    <a:pt x="152" y="319925"/>
                  </a:lnTo>
                  <a:lnTo>
                    <a:pt x="0" y="320294"/>
                  </a:lnTo>
                  <a:lnTo>
                    <a:pt x="152" y="320649"/>
                  </a:lnTo>
                  <a:lnTo>
                    <a:pt x="508" y="320789"/>
                  </a:lnTo>
                  <a:lnTo>
                    <a:pt x="863" y="320649"/>
                  </a:lnTo>
                  <a:lnTo>
                    <a:pt x="1016" y="320294"/>
                  </a:lnTo>
                  <a:close/>
                </a:path>
                <a:path w="1269" h="480694">
                  <a:moveTo>
                    <a:pt x="1016" y="160401"/>
                  </a:moveTo>
                  <a:lnTo>
                    <a:pt x="863" y="160045"/>
                  </a:lnTo>
                  <a:lnTo>
                    <a:pt x="508" y="159893"/>
                  </a:lnTo>
                  <a:lnTo>
                    <a:pt x="152" y="160045"/>
                  </a:lnTo>
                  <a:lnTo>
                    <a:pt x="0" y="160401"/>
                  </a:lnTo>
                  <a:lnTo>
                    <a:pt x="152" y="160756"/>
                  </a:lnTo>
                  <a:lnTo>
                    <a:pt x="508" y="160909"/>
                  </a:lnTo>
                  <a:lnTo>
                    <a:pt x="863" y="160756"/>
                  </a:lnTo>
                  <a:lnTo>
                    <a:pt x="1016" y="160401"/>
                  </a:lnTo>
                  <a:close/>
                </a:path>
                <a:path w="1269" h="480694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36" name="object 5136"/>
            <p:cNvSpPr/>
            <p:nvPr/>
          </p:nvSpPr>
          <p:spPr>
            <a:xfrm>
              <a:off x="17844413" y="243036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37" name="object 5137"/>
            <p:cNvSpPr/>
            <p:nvPr/>
          </p:nvSpPr>
          <p:spPr>
            <a:xfrm>
              <a:off x="17843894" y="2068600"/>
              <a:ext cx="1270" cy="321310"/>
            </a:xfrm>
            <a:custGeom>
              <a:avLst/>
              <a:gdLst/>
              <a:ahLst/>
              <a:cxnLst/>
              <a:rect l="l" t="t" r="r" b="b"/>
              <a:pathLst>
                <a:path w="1269" h="321310">
                  <a:moveTo>
                    <a:pt x="1016" y="320281"/>
                  </a:moveTo>
                  <a:lnTo>
                    <a:pt x="863" y="319925"/>
                  </a:lnTo>
                  <a:lnTo>
                    <a:pt x="508" y="319786"/>
                  </a:lnTo>
                  <a:lnTo>
                    <a:pt x="152" y="319925"/>
                  </a:lnTo>
                  <a:lnTo>
                    <a:pt x="0" y="320281"/>
                  </a:lnTo>
                  <a:lnTo>
                    <a:pt x="152" y="320649"/>
                  </a:lnTo>
                  <a:lnTo>
                    <a:pt x="508" y="320789"/>
                  </a:lnTo>
                  <a:lnTo>
                    <a:pt x="863" y="320649"/>
                  </a:lnTo>
                  <a:lnTo>
                    <a:pt x="1016" y="320281"/>
                  </a:lnTo>
                  <a:close/>
                </a:path>
                <a:path w="1269" h="321310">
                  <a:moveTo>
                    <a:pt x="1016" y="160401"/>
                  </a:moveTo>
                  <a:lnTo>
                    <a:pt x="863" y="160045"/>
                  </a:lnTo>
                  <a:lnTo>
                    <a:pt x="508" y="159893"/>
                  </a:lnTo>
                  <a:lnTo>
                    <a:pt x="152" y="160045"/>
                  </a:lnTo>
                  <a:lnTo>
                    <a:pt x="0" y="160401"/>
                  </a:lnTo>
                  <a:lnTo>
                    <a:pt x="152" y="160756"/>
                  </a:lnTo>
                  <a:lnTo>
                    <a:pt x="508" y="160909"/>
                  </a:lnTo>
                  <a:lnTo>
                    <a:pt x="863" y="160756"/>
                  </a:lnTo>
                  <a:lnTo>
                    <a:pt x="1016" y="160401"/>
                  </a:lnTo>
                  <a:close/>
                </a:path>
                <a:path w="1269" h="321310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38" name="object 5138"/>
            <p:cNvSpPr/>
            <p:nvPr/>
          </p:nvSpPr>
          <p:spPr>
            <a:xfrm>
              <a:off x="17844413" y="195070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39" name="object 5139"/>
            <p:cNvSpPr/>
            <p:nvPr/>
          </p:nvSpPr>
          <p:spPr>
            <a:xfrm>
              <a:off x="17843894" y="1588933"/>
              <a:ext cx="1270" cy="321310"/>
            </a:xfrm>
            <a:custGeom>
              <a:avLst/>
              <a:gdLst/>
              <a:ahLst/>
              <a:cxnLst/>
              <a:rect l="l" t="t" r="r" b="b"/>
              <a:pathLst>
                <a:path w="1269" h="321310">
                  <a:moveTo>
                    <a:pt x="1016" y="320281"/>
                  </a:moveTo>
                  <a:lnTo>
                    <a:pt x="863" y="319925"/>
                  </a:lnTo>
                  <a:lnTo>
                    <a:pt x="508" y="319786"/>
                  </a:lnTo>
                  <a:lnTo>
                    <a:pt x="152" y="319925"/>
                  </a:lnTo>
                  <a:lnTo>
                    <a:pt x="0" y="320281"/>
                  </a:lnTo>
                  <a:lnTo>
                    <a:pt x="152" y="320649"/>
                  </a:lnTo>
                  <a:lnTo>
                    <a:pt x="508" y="320789"/>
                  </a:lnTo>
                  <a:lnTo>
                    <a:pt x="863" y="320649"/>
                  </a:lnTo>
                  <a:lnTo>
                    <a:pt x="1016" y="320281"/>
                  </a:lnTo>
                  <a:close/>
                </a:path>
                <a:path w="1269" h="321310">
                  <a:moveTo>
                    <a:pt x="1016" y="160401"/>
                  </a:moveTo>
                  <a:lnTo>
                    <a:pt x="863" y="160045"/>
                  </a:lnTo>
                  <a:lnTo>
                    <a:pt x="508" y="159893"/>
                  </a:lnTo>
                  <a:lnTo>
                    <a:pt x="152" y="160045"/>
                  </a:lnTo>
                  <a:lnTo>
                    <a:pt x="0" y="160401"/>
                  </a:lnTo>
                  <a:lnTo>
                    <a:pt x="152" y="160756"/>
                  </a:lnTo>
                  <a:lnTo>
                    <a:pt x="508" y="160909"/>
                  </a:lnTo>
                  <a:lnTo>
                    <a:pt x="863" y="160756"/>
                  </a:lnTo>
                  <a:lnTo>
                    <a:pt x="1016" y="160401"/>
                  </a:lnTo>
                  <a:close/>
                </a:path>
                <a:path w="1269" h="321310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40" name="object 5140"/>
            <p:cNvSpPr/>
            <p:nvPr/>
          </p:nvSpPr>
          <p:spPr>
            <a:xfrm>
              <a:off x="17844413" y="1471039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41" name="object 5141"/>
            <p:cNvSpPr/>
            <p:nvPr/>
          </p:nvSpPr>
          <p:spPr>
            <a:xfrm>
              <a:off x="17843906" y="14290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42" name="object 5142"/>
            <p:cNvSpPr/>
            <p:nvPr/>
          </p:nvSpPr>
          <p:spPr>
            <a:xfrm>
              <a:off x="17844413" y="131216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43" name="object 5143"/>
            <p:cNvSpPr/>
            <p:nvPr/>
          </p:nvSpPr>
          <p:spPr>
            <a:xfrm>
              <a:off x="17843906" y="12691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44" name="object 5144"/>
            <p:cNvSpPr/>
            <p:nvPr/>
          </p:nvSpPr>
          <p:spPr>
            <a:xfrm>
              <a:off x="17844413" y="1187693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w="0" h="48894">
                  <a:moveTo>
                    <a:pt x="0" y="485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45" name="object 5145"/>
            <p:cNvSpPr/>
            <p:nvPr/>
          </p:nvSpPr>
          <p:spPr>
            <a:xfrm>
              <a:off x="17265070" y="59038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46" name="object 5146"/>
            <p:cNvSpPr/>
            <p:nvPr/>
          </p:nvSpPr>
          <p:spPr>
            <a:xfrm>
              <a:off x="17265576" y="578701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47" name="object 5147"/>
            <p:cNvSpPr/>
            <p:nvPr/>
          </p:nvSpPr>
          <p:spPr>
            <a:xfrm>
              <a:off x="17265070" y="57440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48" name="object 5148"/>
            <p:cNvSpPr/>
            <p:nvPr/>
          </p:nvSpPr>
          <p:spPr>
            <a:xfrm>
              <a:off x="17265576" y="562712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49" name="object 5149"/>
            <p:cNvSpPr/>
            <p:nvPr/>
          </p:nvSpPr>
          <p:spPr>
            <a:xfrm>
              <a:off x="17265070" y="55841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50" name="object 5150"/>
            <p:cNvSpPr/>
            <p:nvPr/>
          </p:nvSpPr>
          <p:spPr>
            <a:xfrm>
              <a:off x="17265576" y="546723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51" name="object 5151"/>
            <p:cNvSpPr/>
            <p:nvPr/>
          </p:nvSpPr>
          <p:spPr>
            <a:xfrm>
              <a:off x="17265070" y="54242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52" name="object 5152"/>
            <p:cNvSpPr/>
            <p:nvPr/>
          </p:nvSpPr>
          <p:spPr>
            <a:xfrm>
              <a:off x="17265576" y="530734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53" name="object 5153"/>
            <p:cNvSpPr/>
            <p:nvPr/>
          </p:nvSpPr>
          <p:spPr>
            <a:xfrm>
              <a:off x="17265066" y="5105475"/>
              <a:ext cx="1270" cy="160020"/>
            </a:xfrm>
            <a:custGeom>
              <a:avLst/>
              <a:gdLst/>
              <a:ahLst/>
              <a:cxnLst/>
              <a:rect l="l" t="t" r="r" b="b"/>
              <a:pathLst>
                <a:path w="1269" h="160020">
                  <a:moveTo>
                    <a:pt x="1016" y="159372"/>
                  </a:moveTo>
                  <a:lnTo>
                    <a:pt x="863" y="159016"/>
                  </a:lnTo>
                  <a:lnTo>
                    <a:pt x="508" y="158864"/>
                  </a:lnTo>
                  <a:lnTo>
                    <a:pt x="152" y="159016"/>
                  </a:lnTo>
                  <a:lnTo>
                    <a:pt x="0" y="159372"/>
                  </a:lnTo>
                  <a:lnTo>
                    <a:pt x="152" y="159740"/>
                  </a:lnTo>
                  <a:lnTo>
                    <a:pt x="508" y="159880"/>
                  </a:lnTo>
                  <a:lnTo>
                    <a:pt x="863" y="159740"/>
                  </a:lnTo>
                  <a:lnTo>
                    <a:pt x="1016" y="159372"/>
                  </a:lnTo>
                  <a:close/>
                </a:path>
                <a:path w="1269" h="160020">
                  <a:moveTo>
                    <a:pt x="1016" y="495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52" y="139"/>
                  </a:lnTo>
                  <a:lnTo>
                    <a:pt x="0" y="495"/>
                  </a:lnTo>
                  <a:lnTo>
                    <a:pt x="152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16" y="4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54" name="object 5154"/>
            <p:cNvSpPr/>
            <p:nvPr/>
          </p:nvSpPr>
          <p:spPr>
            <a:xfrm>
              <a:off x="17265576" y="498757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55" name="object 5155"/>
            <p:cNvSpPr/>
            <p:nvPr/>
          </p:nvSpPr>
          <p:spPr>
            <a:xfrm>
              <a:off x="17265066" y="4306022"/>
              <a:ext cx="1270" cy="640715"/>
            </a:xfrm>
            <a:custGeom>
              <a:avLst/>
              <a:gdLst/>
              <a:ahLst/>
              <a:cxnLst/>
              <a:rect l="l" t="t" r="r" b="b"/>
              <a:pathLst>
                <a:path w="1269" h="640714">
                  <a:moveTo>
                    <a:pt x="1016" y="640067"/>
                  </a:moveTo>
                  <a:lnTo>
                    <a:pt x="863" y="639711"/>
                  </a:lnTo>
                  <a:lnTo>
                    <a:pt x="508" y="639559"/>
                  </a:lnTo>
                  <a:lnTo>
                    <a:pt x="152" y="639711"/>
                  </a:lnTo>
                  <a:lnTo>
                    <a:pt x="0" y="640067"/>
                  </a:lnTo>
                  <a:lnTo>
                    <a:pt x="152" y="640422"/>
                  </a:lnTo>
                  <a:lnTo>
                    <a:pt x="508" y="640575"/>
                  </a:lnTo>
                  <a:lnTo>
                    <a:pt x="863" y="640422"/>
                  </a:lnTo>
                  <a:lnTo>
                    <a:pt x="1016" y="640067"/>
                  </a:lnTo>
                  <a:close/>
                </a:path>
                <a:path w="1269" h="640714">
                  <a:moveTo>
                    <a:pt x="1016" y="480174"/>
                  </a:moveTo>
                  <a:lnTo>
                    <a:pt x="863" y="479818"/>
                  </a:lnTo>
                  <a:lnTo>
                    <a:pt x="508" y="479666"/>
                  </a:lnTo>
                  <a:lnTo>
                    <a:pt x="152" y="479818"/>
                  </a:lnTo>
                  <a:lnTo>
                    <a:pt x="0" y="480174"/>
                  </a:lnTo>
                  <a:lnTo>
                    <a:pt x="152" y="480529"/>
                  </a:lnTo>
                  <a:lnTo>
                    <a:pt x="508" y="480682"/>
                  </a:lnTo>
                  <a:lnTo>
                    <a:pt x="863" y="480529"/>
                  </a:lnTo>
                  <a:lnTo>
                    <a:pt x="1016" y="480174"/>
                  </a:lnTo>
                  <a:close/>
                </a:path>
                <a:path w="1269" h="640714">
                  <a:moveTo>
                    <a:pt x="1016" y="320281"/>
                  </a:moveTo>
                  <a:lnTo>
                    <a:pt x="863" y="319925"/>
                  </a:lnTo>
                  <a:lnTo>
                    <a:pt x="508" y="319786"/>
                  </a:lnTo>
                  <a:lnTo>
                    <a:pt x="152" y="319925"/>
                  </a:lnTo>
                  <a:lnTo>
                    <a:pt x="0" y="320281"/>
                  </a:lnTo>
                  <a:lnTo>
                    <a:pt x="152" y="320649"/>
                  </a:lnTo>
                  <a:lnTo>
                    <a:pt x="508" y="320789"/>
                  </a:lnTo>
                  <a:lnTo>
                    <a:pt x="863" y="320649"/>
                  </a:lnTo>
                  <a:lnTo>
                    <a:pt x="1016" y="320281"/>
                  </a:lnTo>
                  <a:close/>
                </a:path>
                <a:path w="1269" h="640714">
                  <a:moveTo>
                    <a:pt x="1016" y="160401"/>
                  </a:moveTo>
                  <a:lnTo>
                    <a:pt x="863" y="160045"/>
                  </a:lnTo>
                  <a:lnTo>
                    <a:pt x="508" y="159893"/>
                  </a:lnTo>
                  <a:lnTo>
                    <a:pt x="152" y="160045"/>
                  </a:lnTo>
                  <a:lnTo>
                    <a:pt x="0" y="160401"/>
                  </a:lnTo>
                  <a:lnTo>
                    <a:pt x="152" y="160756"/>
                  </a:lnTo>
                  <a:lnTo>
                    <a:pt x="508" y="160909"/>
                  </a:lnTo>
                  <a:lnTo>
                    <a:pt x="863" y="160756"/>
                  </a:lnTo>
                  <a:lnTo>
                    <a:pt x="1016" y="160401"/>
                  </a:lnTo>
                  <a:close/>
                </a:path>
                <a:path w="1269" h="640714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56" name="object 5156"/>
            <p:cNvSpPr/>
            <p:nvPr/>
          </p:nvSpPr>
          <p:spPr>
            <a:xfrm>
              <a:off x="17265576" y="4188129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89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57" name="object 5157"/>
            <p:cNvSpPr/>
            <p:nvPr/>
          </p:nvSpPr>
          <p:spPr>
            <a:xfrm>
              <a:off x="17265066" y="3986249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89">
                  <a:moveTo>
                    <a:pt x="1016" y="160401"/>
                  </a:moveTo>
                  <a:lnTo>
                    <a:pt x="863" y="160032"/>
                  </a:lnTo>
                  <a:lnTo>
                    <a:pt x="508" y="159893"/>
                  </a:lnTo>
                  <a:lnTo>
                    <a:pt x="152" y="160032"/>
                  </a:lnTo>
                  <a:lnTo>
                    <a:pt x="0" y="160401"/>
                  </a:lnTo>
                  <a:lnTo>
                    <a:pt x="152" y="160756"/>
                  </a:lnTo>
                  <a:lnTo>
                    <a:pt x="508" y="160896"/>
                  </a:lnTo>
                  <a:lnTo>
                    <a:pt x="863" y="160756"/>
                  </a:lnTo>
                  <a:lnTo>
                    <a:pt x="1016" y="160401"/>
                  </a:lnTo>
                  <a:close/>
                </a:path>
                <a:path w="1269" h="161289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58" name="object 5158"/>
            <p:cNvSpPr/>
            <p:nvPr/>
          </p:nvSpPr>
          <p:spPr>
            <a:xfrm>
              <a:off x="17265576" y="386936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59" name="object 5159"/>
            <p:cNvSpPr/>
            <p:nvPr/>
          </p:nvSpPr>
          <p:spPr>
            <a:xfrm>
              <a:off x="17265066" y="3186809"/>
              <a:ext cx="1270" cy="640715"/>
            </a:xfrm>
            <a:custGeom>
              <a:avLst/>
              <a:gdLst/>
              <a:ahLst/>
              <a:cxnLst/>
              <a:rect l="l" t="t" r="r" b="b"/>
              <a:pathLst>
                <a:path w="1269" h="640714">
                  <a:moveTo>
                    <a:pt x="1016" y="640054"/>
                  </a:moveTo>
                  <a:lnTo>
                    <a:pt x="863" y="639699"/>
                  </a:lnTo>
                  <a:lnTo>
                    <a:pt x="508" y="639546"/>
                  </a:lnTo>
                  <a:lnTo>
                    <a:pt x="152" y="639699"/>
                  </a:lnTo>
                  <a:lnTo>
                    <a:pt x="0" y="640054"/>
                  </a:lnTo>
                  <a:lnTo>
                    <a:pt x="152" y="640422"/>
                  </a:lnTo>
                  <a:lnTo>
                    <a:pt x="508" y="640562"/>
                  </a:lnTo>
                  <a:lnTo>
                    <a:pt x="863" y="640422"/>
                  </a:lnTo>
                  <a:lnTo>
                    <a:pt x="1016" y="640054"/>
                  </a:lnTo>
                  <a:close/>
                </a:path>
                <a:path w="1269" h="640714">
                  <a:moveTo>
                    <a:pt x="1016" y="480174"/>
                  </a:moveTo>
                  <a:lnTo>
                    <a:pt x="863" y="479818"/>
                  </a:lnTo>
                  <a:lnTo>
                    <a:pt x="508" y="479666"/>
                  </a:lnTo>
                  <a:lnTo>
                    <a:pt x="152" y="479818"/>
                  </a:lnTo>
                  <a:lnTo>
                    <a:pt x="0" y="480174"/>
                  </a:lnTo>
                  <a:lnTo>
                    <a:pt x="152" y="480529"/>
                  </a:lnTo>
                  <a:lnTo>
                    <a:pt x="508" y="480682"/>
                  </a:lnTo>
                  <a:lnTo>
                    <a:pt x="863" y="480529"/>
                  </a:lnTo>
                  <a:lnTo>
                    <a:pt x="1016" y="480174"/>
                  </a:lnTo>
                  <a:close/>
                </a:path>
                <a:path w="1269" h="640714">
                  <a:moveTo>
                    <a:pt x="1016" y="320281"/>
                  </a:moveTo>
                  <a:lnTo>
                    <a:pt x="863" y="319925"/>
                  </a:lnTo>
                  <a:lnTo>
                    <a:pt x="508" y="319773"/>
                  </a:lnTo>
                  <a:lnTo>
                    <a:pt x="152" y="319925"/>
                  </a:lnTo>
                  <a:lnTo>
                    <a:pt x="0" y="320281"/>
                  </a:lnTo>
                  <a:lnTo>
                    <a:pt x="152" y="320636"/>
                  </a:lnTo>
                  <a:lnTo>
                    <a:pt x="508" y="320789"/>
                  </a:lnTo>
                  <a:lnTo>
                    <a:pt x="863" y="320636"/>
                  </a:lnTo>
                  <a:lnTo>
                    <a:pt x="1016" y="320281"/>
                  </a:lnTo>
                  <a:close/>
                </a:path>
                <a:path w="1269" h="640714">
                  <a:moveTo>
                    <a:pt x="1016" y="160388"/>
                  </a:moveTo>
                  <a:lnTo>
                    <a:pt x="863" y="160032"/>
                  </a:lnTo>
                  <a:lnTo>
                    <a:pt x="508" y="159893"/>
                  </a:lnTo>
                  <a:lnTo>
                    <a:pt x="152" y="160032"/>
                  </a:lnTo>
                  <a:lnTo>
                    <a:pt x="0" y="160388"/>
                  </a:lnTo>
                  <a:lnTo>
                    <a:pt x="152" y="160756"/>
                  </a:lnTo>
                  <a:lnTo>
                    <a:pt x="508" y="160896"/>
                  </a:lnTo>
                  <a:lnTo>
                    <a:pt x="863" y="160756"/>
                  </a:lnTo>
                  <a:lnTo>
                    <a:pt x="1016" y="160388"/>
                  </a:lnTo>
                  <a:close/>
                </a:path>
                <a:path w="1269" h="640714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60" name="object 5160"/>
            <p:cNvSpPr/>
            <p:nvPr/>
          </p:nvSpPr>
          <p:spPr>
            <a:xfrm>
              <a:off x="17265576" y="306992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61" name="object 5161"/>
            <p:cNvSpPr/>
            <p:nvPr/>
          </p:nvSpPr>
          <p:spPr>
            <a:xfrm>
              <a:off x="17265066" y="2867036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89">
                  <a:moveTo>
                    <a:pt x="1016" y="160388"/>
                  </a:moveTo>
                  <a:lnTo>
                    <a:pt x="863" y="160032"/>
                  </a:lnTo>
                  <a:lnTo>
                    <a:pt x="508" y="159880"/>
                  </a:lnTo>
                  <a:lnTo>
                    <a:pt x="152" y="160032"/>
                  </a:lnTo>
                  <a:lnTo>
                    <a:pt x="0" y="160388"/>
                  </a:lnTo>
                  <a:lnTo>
                    <a:pt x="152" y="160743"/>
                  </a:lnTo>
                  <a:lnTo>
                    <a:pt x="508" y="160896"/>
                  </a:lnTo>
                  <a:lnTo>
                    <a:pt x="863" y="160743"/>
                  </a:lnTo>
                  <a:lnTo>
                    <a:pt x="1016" y="160388"/>
                  </a:lnTo>
                  <a:close/>
                </a:path>
                <a:path w="1269" h="161289">
                  <a:moveTo>
                    <a:pt x="1016" y="508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52" y="139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62" name="object 5162"/>
            <p:cNvSpPr/>
            <p:nvPr/>
          </p:nvSpPr>
          <p:spPr>
            <a:xfrm>
              <a:off x="17265576" y="275014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63" name="object 5163"/>
            <p:cNvSpPr/>
            <p:nvPr/>
          </p:nvSpPr>
          <p:spPr>
            <a:xfrm>
              <a:off x="17265066" y="2068600"/>
              <a:ext cx="1270" cy="640080"/>
            </a:xfrm>
            <a:custGeom>
              <a:avLst/>
              <a:gdLst/>
              <a:ahLst/>
              <a:cxnLst/>
              <a:rect l="l" t="t" r="r" b="b"/>
              <a:pathLst>
                <a:path w="1269" h="640080">
                  <a:moveTo>
                    <a:pt x="1016" y="639051"/>
                  </a:moveTo>
                  <a:lnTo>
                    <a:pt x="863" y="638695"/>
                  </a:lnTo>
                  <a:lnTo>
                    <a:pt x="508" y="638543"/>
                  </a:lnTo>
                  <a:lnTo>
                    <a:pt x="152" y="638695"/>
                  </a:lnTo>
                  <a:lnTo>
                    <a:pt x="0" y="639051"/>
                  </a:lnTo>
                  <a:lnTo>
                    <a:pt x="152" y="639406"/>
                  </a:lnTo>
                  <a:lnTo>
                    <a:pt x="508" y="639559"/>
                  </a:lnTo>
                  <a:lnTo>
                    <a:pt x="863" y="639406"/>
                  </a:lnTo>
                  <a:lnTo>
                    <a:pt x="1016" y="639051"/>
                  </a:lnTo>
                  <a:close/>
                </a:path>
                <a:path w="1269" h="640080">
                  <a:moveTo>
                    <a:pt x="1016" y="479158"/>
                  </a:moveTo>
                  <a:lnTo>
                    <a:pt x="863" y="478802"/>
                  </a:lnTo>
                  <a:lnTo>
                    <a:pt x="508" y="478650"/>
                  </a:lnTo>
                  <a:lnTo>
                    <a:pt x="152" y="478802"/>
                  </a:lnTo>
                  <a:lnTo>
                    <a:pt x="0" y="479158"/>
                  </a:lnTo>
                  <a:lnTo>
                    <a:pt x="152" y="479513"/>
                  </a:lnTo>
                  <a:lnTo>
                    <a:pt x="508" y="479666"/>
                  </a:lnTo>
                  <a:lnTo>
                    <a:pt x="863" y="479513"/>
                  </a:lnTo>
                  <a:lnTo>
                    <a:pt x="1016" y="479158"/>
                  </a:lnTo>
                  <a:close/>
                </a:path>
                <a:path w="1269" h="640080">
                  <a:moveTo>
                    <a:pt x="1016" y="320281"/>
                  </a:moveTo>
                  <a:lnTo>
                    <a:pt x="863" y="319925"/>
                  </a:lnTo>
                  <a:lnTo>
                    <a:pt x="508" y="319786"/>
                  </a:lnTo>
                  <a:lnTo>
                    <a:pt x="152" y="319925"/>
                  </a:lnTo>
                  <a:lnTo>
                    <a:pt x="0" y="320281"/>
                  </a:lnTo>
                  <a:lnTo>
                    <a:pt x="152" y="320649"/>
                  </a:lnTo>
                  <a:lnTo>
                    <a:pt x="508" y="320789"/>
                  </a:lnTo>
                  <a:lnTo>
                    <a:pt x="863" y="320649"/>
                  </a:lnTo>
                  <a:lnTo>
                    <a:pt x="1016" y="320281"/>
                  </a:lnTo>
                  <a:close/>
                </a:path>
                <a:path w="1269" h="640080">
                  <a:moveTo>
                    <a:pt x="1016" y="160401"/>
                  </a:moveTo>
                  <a:lnTo>
                    <a:pt x="863" y="160045"/>
                  </a:lnTo>
                  <a:lnTo>
                    <a:pt x="508" y="159893"/>
                  </a:lnTo>
                  <a:lnTo>
                    <a:pt x="152" y="160045"/>
                  </a:lnTo>
                  <a:lnTo>
                    <a:pt x="0" y="160401"/>
                  </a:lnTo>
                  <a:lnTo>
                    <a:pt x="152" y="160756"/>
                  </a:lnTo>
                  <a:lnTo>
                    <a:pt x="508" y="160909"/>
                  </a:lnTo>
                  <a:lnTo>
                    <a:pt x="863" y="160756"/>
                  </a:lnTo>
                  <a:lnTo>
                    <a:pt x="1016" y="160401"/>
                  </a:lnTo>
                  <a:close/>
                </a:path>
                <a:path w="1269" h="640080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64" name="object 5164"/>
            <p:cNvSpPr/>
            <p:nvPr/>
          </p:nvSpPr>
          <p:spPr>
            <a:xfrm>
              <a:off x="17265576" y="195070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65" name="object 5165"/>
            <p:cNvSpPr/>
            <p:nvPr/>
          </p:nvSpPr>
          <p:spPr>
            <a:xfrm>
              <a:off x="17265066" y="1588933"/>
              <a:ext cx="1270" cy="321310"/>
            </a:xfrm>
            <a:custGeom>
              <a:avLst/>
              <a:gdLst/>
              <a:ahLst/>
              <a:cxnLst/>
              <a:rect l="l" t="t" r="r" b="b"/>
              <a:pathLst>
                <a:path w="1269" h="321310">
                  <a:moveTo>
                    <a:pt x="1016" y="320281"/>
                  </a:moveTo>
                  <a:lnTo>
                    <a:pt x="863" y="319925"/>
                  </a:lnTo>
                  <a:lnTo>
                    <a:pt x="508" y="319786"/>
                  </a:lnTo>
                  <a:lnTo>
                    <a:pt x="152" y="319925"/>
                  </a:lnTo>
                  <a:lnTo>
                    <a:pt x="0" y="320281"/>
                  </a:lnTo>
                  <a:lnTo>
                    <a:pt x="152" y="320649"/>
                  </a:lnTo>
                  <a:lnTo>
                    <a:pt x="508" y="320789"/>
                  </a:lnTo>
                  <a:lnTo>
                    <a:pt x="863" y="320649"/>
                  </a:lnTo>
                  <a:lnTo>
                    <a:pt x="1016" y="320281"/>
                  </a:lnTo>
                  <a:close/>
                </a:path>
                <a:path w="1269" h="321310">
                  <a:moveTo>
                    <a:pt x="1016" y="160401"/>
                  </a:moveTo>
                  <a:lnTo>
                    <a:pt x="863" y="160045"/>
                  </a:lnTo>
                  <a:lnTo>
                    <a:pt x="508" y="159893"/>
                  </a:lnTo>
                  <a:lnTo>
                    <a:pt x="152" y="160045"/>
                  </a:lnTo>
                  <a:lnTo>
                    <a:pt x="0" y="160401"/>
                  </a:lnTo>
                  <a:lnTo>
                    <a:pt x="152" y="160756"/>
                  </a:lnTo>
                  <a:lnTo>
                    <a:pt x="508" y="160909"/>
                  </a:lnTo>
                  <a:lnTo>
                    <a:pt x="863" y="160756"/>
                  </a:lnTo>
                  <a:lnTo>
                    <a:pt x="1016" y="160401"/>
                  </a:lnTo>
                  <a:close/>
                </a:path>
                <a:path w="1269" h="321310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66" name="object 5166"/>
            <p:cNvSpPr/>
            <p:nvPr/>
          </p:nvSpPr>
          <p:spPr>
            <a:xfrm>
              <a:off x="17265576" y="1471039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67" name="object 5167"/>
            <p:cNvSpPr/>
            <p:nvPr/>
          </p:nvSpPr>
          <p:spPr>
            <a:xfrm>
              <a:off x="17265070" y="14290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68" name="object 5168"/>
            <p:cNvSpPr/>
            <p:nvPr/>
          </p:nvSpPr>
          <p:spPr>
            <a:xfrm>
              <a:off x="17265576" y="131216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69" name="object 5169"/>
            <p:cNvSpPr/>
            <p:nvPr/>
          </p:nvSpPr>
          <p:spPr>
            <a:xfrm>
              <a:off x="17265070" y="12691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70" name="object 5170"/>
            <p:cNvSpPr/>
            <p:nvPr/>
          </p:nvSpPr>
          <p:spPr>
            <a:xfrm>
              <a:off x="17265576" y="1187693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w="0" h="48894">
                  <a:moveTo>
                    <a:pt x="0" y="485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71" name="object 5171"/>
            <p:cNvSpPr/>
            <p:nvPr/>
          </p:nvSpPr>
          <p:spPr>
            <a:xfrm>
              <a:off x="16685221" y="59038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72" name="object 5172"/>
            <p:cNvSpPr/>
            <p:nvPr/>
          </p:nvSpPr>
          <p:spPr>
            <a:xfrm>
              <a:off x="16685728" y="578701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73" name="object 5173"/>
            <p:cNvSpPr/>
            <p:nvPr/>
          </p:nvSpPr>
          <p:spPr>
            <a:xfrm>
              <a:off x="16685221" y="57440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74" name="object 5174"/>
            <p:cNvSpPr/>
            <p:nvPr/>
          </p:nvSpPr>
          <p:spPr>
            <a:xfrm>
              <a:off x="16685728" y="562712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75" name="object 5175"/>
            <p:cNvSpPr/>
            <p:nvPr/>
          </p:nvSpPr>
          <p:spPr>
            <a:xfrm>
              <a:off x="16685221" y="55841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76" name="object 5176"/>
            <p:cNvSpPr/>
            <p:nvPr/>
          </p:nvSpPr>
          <p:spPr>
            <a:xfrm>
              <a:off x="16685728" y="546723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77" name="object 5177"/>
            <p:cNvSpPr/>
            <p:nvPr/>
          </p:nvSpPr>
          <p:spPr>
            <a:xfrm>
              <a:off x="16685221" y="54242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78" name="object 5178"/>
            <p:cNvSpPr/>
            <p:nvPr/>
          </p:nvSpPr>
          <p:spPr>
            <a:xfrm>
              <a:off x="16685728" y="530734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79" name="object 5179"/>
            <p:cNvSpPr/>
            <p:nvPr/>
          </p:nvSpPr>
          <p:spPr>
            <a:xfrm>
              <a:off x="16685222" y="5105475"/>
              <a:ext cx="1270" cy="160020"/>
            </a:xfrm>
            <a:custGeom>
              <a:avLst/>
              <a:gdLst/>
              <a:ahLst/>
              <a:cxnLst/>
              <a:rect l="l" t="t" r="r" b="b"/>
              <a:pathLst>
                <a:path w="1269" h="160020">
                  <a:moveTo>
                    <a:pt x="1003" y="159372"/>
                  </a:moveTo>
                  <a:lnTo>
                    <a:pt x="863" y="159016"/>
                  </a:lnTo>
                  <a:lnTo>
                    <a:pt x="495" y="158864"/>
                  </a:lnTo>
                  <a:lnTo>
                    <a:pt x="139" y="159016"/>
                  </a:lnTo>
                  <a:lnTo>
                    <a:pt x="0" y="159372"/>
                  </a:lnTo>
                  <a:lnTo>
                    <a:pt x="139" y="159740"/>
                  </a:lnTo>
                  <a:lnTo>
                    <a:pt x="495" y="159880"/>
                  </a:lnTo>
                  <a:lnTo>
                    <a:pt x="863" y="159740"/>
                  </a:lnTo>
                  <a:lnTo>
                    <a:pt x="1003" y="159372"/>
                  </a:lnTo>
                  <a:close/>
                </a:path>
                <a:path w="1269" h="160020">
                  <a:moveTo>
                    <a:pt x="1003" y="495"/>
                  </a:moveTo>
                  <a:lnTo>
                    <a:pt x="863" y="139"/>
                  </a:lnTo>
                  <a:lnTo>
                    <a:pt x="495" y="0"/>
                  </a:lnTo>
                  <a:lnTo>
                    <a:pt x="139" y="139"/>
                  </a:lnTo>
                  <a:lnTo>
                    <a:pt x="0" y="495"/>
                  </a:lnTo>
                  <a:lnTo>
                    <a:pt x="139" y="863"/>
                  </a:lnTo>
                  <a:lnTo>
                    <a:pt x="495" y="1003"/>
                  </a:lnTo>
                  <a:lnTo>
                    <a:pt x="863" y="863"/>
                  </a:lnTo>
                  <a:lnTo>
                    <a:pt x="1003" y="4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80" name="object 5180"/>
            <p:cNvSpPr/>
            <p:nvPr/>
          </p:nvSpPr>
          <p:spPr>
            <a:xfrm>
              <a:off x="16685728" y="498757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1" name="object 5181"/>
            <p:cNvSpPr/>
            <p:nvPr/>
          </p:nvSpPr>
          <p:spPr>
            <a:xfrm>
              <a:off x="16685222" y="4625808"/>
              <a:ext cx="1270" cy="321310"/>
            </a:xfrm>
            <a:custGeom>
              <a:avLst/>
              <a:gdLst/>
              <a:ahLst/>
              <a:cxnLst/>
              <a:rect l="l" t="t" r="r" b="b"/>
              <a:pathLst>
                <a:path w="1269" h="321310">
                  <a:moveTo>
                    <a:pt x="1003" y="320281"/>
                  </a:moveTo>
                  <a:lnTo>
                    <a:pt x="863" y="319925"/>
                  </a:lnTo>
                  <a:lnTo>
                    <a:pt x="495" y="319773"/>
                  </a:lnTo>
                  <a:lnTo>
                    <a:pt x="139" y="319925"/>
                  </a:lnTo>
                  <a:lnTo>
                    <a:pt x="0" y="320281"/>
                  </a:lnTo>
                  <a:lnTo>
                    <a:pt x="139" y="320636"/>
                  </a:lnTo>
                  <a:lnTo>
                    <a:pt x="495" y="320789"/>
                  </a:lnTo>
                  <a:lnTo>
                    <a:pt x="863" y="320636"/>
                  </a:lnTo>
                  <a:lnTo>
                    <a:pt x="1003" y="320281"/>
                  </a:lnTo>
                  <a:close/>
                </a:path>
                <a:path w="1269" h="321310">
                  <a:moveTo>
                    <a:pt x="1003" y="160388"/>
                  </a:moveTo>
                  <a:lnTo>
                    <a:pt x="863" y="160032"/>
                  </a:lnTo>
                  <a:lnTo>
                    <a:pt x="495" y="159880"/>
                  </a:lnTo>
                  <a:lnTo>
                    <a:pt x="139" y="160032"/>
                  </a:lnTo>
                  <a:lnTo>
                    <a:pt x="0" y="160388"/>
                  </a:lnTo>
                  <a:lnTo>
                    <a:pt x="139" y="160743"/>
                  </a:lnTo>
                  <a:lnTo>
                    <a:pt x="495" y="160896"/>
                  </a:lnTo>
                  <a:lnTo>
                    <a:pt x="863" y="160743"/>
                  </a:lnTo>
                  <a:lnTo>
                    <a:pt x="1003" y="160388"/>
                  </a:lnTo>
                  <a:close/>
                </a:path>
                <a:path w="1269" h="321310">
                  <a:moveTo>
                    <a:pt x="1003" y="495"/>
                  </a:moveTo>
                  <a:lnTo>
                    <a:pt x="863" y="139"/>
                  </a:lnTo>
                  <a:lnTo>
                    <a:pt x="495" y="0"/>
                  </a:lnTo>
                  <a:lnTo>
                    <a:pt x="139" y="139"/>
                  </a:lnTo>
                  <a:lnTo>
                    <a:pt x="0" y="495"/>
                  </a:lnTo>
                  <a:lnTo>
                    <a:pt x="139" y="863"/>
                  </a:lnTo>
                  <a:lnTo>
                    <a:pt x="495" y="1003"/>
                  </a:lnTo>
                  <a:lnTo>
                    <a:pt x="863" y="863"/>
                  </a:lnTo>
                  <a:lnTo>
                    <a:pt x="1003" y="4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82" name="object 5182"/>
            <p:cNvSpPr/>
            <p:nvPr/>
          </p:nvSpPr>
          <p:spPr>
            <a:xfrm>
              <a:off x="16685728" y="450790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3" name="object 5183"/>
            <p:cNvSpPr/>
            <p:nvPr/>
          </p:nvSpPr>
          <p:spPr>
            <a:xfrm>
              <a:off x="16685222" y="4306022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89">
                  <a:moveTo>
                    <a:pt x="1003" y="160401"/>
                  </a:moveTo>
                  <a:lnTo>
                    <a:pt x="863" y="160045"/>
                  </a:lnTo>
                  <a:lnTo>
                    <a:pt x="495" y="159893"/>
                  </a:lnTo>
                  <a:lnTo>
                    <a:pt x="139" y="160045"/>
                  </a:lnTo>
                  <a:lnTo>
                    <a:pt x="0" y="160401"/>
                  </a:lnTo>
                  <a:lnTo>
                    <a:pt x="139" y="160756"/>
                  </a:lnTo>
                  <a:lnTo>
                    <a:pt x="495" y="160909"/>
                  </a:lnTo>
                  <a:lnTo>
                    <a:pt x="863" y="160756"/>
                  </a:lnTo>
                  <a:lnTo>
                    <a:pt x="1003" y="160401"/>
                  </a:lnTo>
                  <a:close/>
                </a:path>
                <a:path w="1269" h="161289">
                  <a:moveTo>
                    <a:pt x="1003" y="508"/>
                  </a:moveTo>
                  <a:lnTo>
                    <a:pt x="863" y="152"/>
                  </a:lnTo>
                  <a:lnTo>
                    <a:pt x="495" y="0"/>
                  </a:lnTo>
                  <a:lnTo>
                    <a:pt x="139" y="152"/>
                  </a:lnTo>
                  <a:lnTo>
                    <a:pt x="0" y="508"/>
                  </a:lnTo>
                  <a:lnTo>
                    <a:pt x="139" y="863"/>
                  </a:lnTo>
                  <a:lnTo>
                    <a:pt x="495" y="1016"/>
                  </a:lnTo>
                  <a:lnTo>
                    <a:pt x="863" y="863"/>
                  </a:lnTo>
                  <a:lnTo>
                    <a:pt x="1003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84" name="object 5184"/>
            <p:cNvSpPr/>
            <p:nvPr/>
          </p:nvSpPr>
          <p:spPr>
            <a:xfrm>
              <a:off x="16685728" y="4188129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89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5" name="object 5185"/>
            <p:cNvSpPr/>
            <p:nvPr/>
          </p:nvSpPr>
          <p:spPr>
            <a:xfrm>
              <a:off x="16685222" y="2867036"/>
              <a:ext cx="1270" cy="1280160"/>
            </a:xfrm>
            <a:custGeom>
              <a:avLst/>
              <a:gdLst/>
              <a:ahLst/>
              <a:cxnLst/>
              <a:rect l="l" t="t" r="r" b="b"/>
              <a:pathLst>
                <a:path w="1269" h="1280160">
                  <a:moveTo>
                    <a:pt x="1003" y="1279613"/>
                  </a:moveTo>
                  <a:lnTo>
                    <a:pt x="863" y="1279245"/>
                  </a:lnTo>
                  <a:lnTo>
                    <a:pt x="495" y="1279105"/>
                  </a:lnTo>
                  <a:lnTo>
                    <a:pt x="139" y="1279245"/>
                  </a:lnTo>
                  <a:lnTo>
                    <a:pt x="0" y="1279613"/>
                  </a:lnTo>
                  <a:lnTo>
                    <a:pt x="139" y="1279969"/>
                  </a:lnTo>
                  <a:lnTo>
                    <a:pt x="495" y="1280109"/>
                  </a:lnTo>
                  <a:lnTo>
                    <a:pt x="863" y="1279969"/>
                  </a:lnTo>
                  <a:lnTo>
                    <a:pt x="1003" y="1279613"/>
                  </a:lnTo>
                  <a:close/>
                </a:path>
                <a:path w="1269" h="1280160">
                  <a:moveTo>
                    <a:pt x="1003" y="1119720"/>
                  </a:moveTo>
                  <a:lnTo>
                    <a:pt x="863" y="1119365"/>
                  </a:lnTo>
                  <a:lnTo>
                    <a:pt x="495" y="1119212"/>
                  </a:lnTo>
                  <a:lnTo>
                    <a:pt x="139" y="1119365"/>
                  </a:lnTo>
                  <a:lnTo>
                    <a:pt x="0" y="1119720"/>
                  </a:lnTo>
                  <a:lnTo>
                    <a:pt x="139" y="1120076"/>
                  </a:lnTo>
                  <a:lnTo>
                    <a:pt x="495" y="1120228"/>
                  </a:lnTo>
                  <a:lnTo>
                    <a:pt x="863" y="1120076"/>
                  </a:lnTo>
                  <a:lnTo>
                    <a:pt x="1003" y="1119720"/>
                  </a:lnTo>
                  <a:close/>
                </a:path>
                <a:path w="1269" h="1280160">
                  <a:moveTo>
                    <a:pt x="1003" y="959827"/>
                  </a:moveTo>
                  <a:lnTo>
                    <a:pt x="863" y="959472"/>
                  </a:lnTo>
                  <a:lnTo>
                    <a:pt x="495" y="959319"/>
                  </a:lnTo>
                  <a:lnTo>
                    <a:pt x="139" y="959472"/>
                  </a:lnTo>
                  <a:lnTo>
                    <a:pt x="0" y="959827"/>
                  </a:lnTo>
                  <a:lnTo>
                    <a:pt x="139" y="960196"/>
                  </a:lnTo>
                  <a:lnTo>
                    <a:pt x="495" y="960335"/>
                  </a:lnTo>
                  <a:lnTo>
                    <a:pt x="863" y="960196"/>
                  </a:lnTo>
                  <a:lnTo>
                    <a:pt x="1003" y="959827"/>
                  </a:lnTo>
                  <a:close/>
                </a:path>
                <a:path w="1269" h="1280160">
                  <a:moveTo>
                    <a:pt x="1003" y="799947"/>
                  </a:moveTo>
                  <a:lnTo>
                    <a:pt x="863" y="799592"/>
                  </a:lnTo>
                  <a:lnTo>
                    <a:pt x="495" y="799439"/>
                  </a:lnTo>
                  <a:lnTo>
                    <a:pt x="139" y="799592"/>
                  </a:lnTo>
                  <a:lnTo>
                    <a:pt x="0" y="799947"/>
                  </a:lnTo>
                  <a:lnTo>
                    <a:pt x="139" y="800303"/>
                  </a:lnTo>
                  <a:lnTo>
                    <a:pt x="495" y="800455"/>
                  </a:lnTo>
                  <a:lnTo>
                    <a:pt x="863" y="800303"/>
                  </a:lnTo>
                  <a:lnTo>
                    <a:pt x="1003" y="799947"/>
                  </a:lnTo>
                  <a:close/>
                </a:path>
                <a:path w="1269" h="1280160">
                  <a:moveTo>
                    <a:pt x="1003" y="640054"/>
                  </a:moveTo>
                  <a:lnTo>
                    <a:pt x="863" y="639699"/>
                  </a:lnTo>
                  <a:lnTo>
                    <a:pt x="495" y="639546"/>
                  </a:lnTo>
                  <a:lnTo>
                    <a:pt x="139" y="639699"/>
                  </a:lnTo>
                  <a:lnTo>
                    <a:pt x="0" y="640054"/>
                  </a:lnTo>
                  <a:lnTo>
                    <a:pt x="139" y="640410"/>
                  </a:lnTo>
                  <a:lnTo>
                    <a:pt x="495" y="640562"/>
                  </a:lnTo>
                  <a:lnTo>
                    <a:pt x="863" y="640410"/>
                  </a:lnTo>
                  <a:lnTo>
                    <a:pt x="1003" y="640054"/>
                  </a:lnTo>
                  <a:close/>
                </a:path>
                <a:path w="1269" h="1280160">
                  <a:moveTo>
                    <a:pt x="1003" y="480161"/>
                  </a:moveTo>
                  <a:lnTo>
                    <a:pt x="863" y="479806"/>
                  </a:lnTo>
                  <a:lnTo>
                    <a:pt x="495" y="479666"/>
                  </a:lnTo>
                  <a:lnTo>
                    <a:pt x="139" y="479806"/>
                  </a:lnTo>
                  <a:lnTo>
                    <a:pt x="0" y="480161"/>
                  </a:lnTo>
                  <a:lnTo>
                    <a:pt x="139" y="480529"/>
                  </a:lnTo>
                  <a:lnTo>
                    <a:pt x="495" y="480669"/>
                  </a:lnTo>
                  <a:lnTo>
                    <a:pt x="863" y="480529"/>
                  </a:lnTo>
                  <a:lnTo>
                    <a:pt x="1003" y="480161"/>
                  </a:lnTo>
                  <a:close/>
                </a:path>
                <a:path w="1269" h="1280160">
                  <a:moveTo>
                    <a:pt x="1003" y="320281"/>
                  </a:moveTo>
                  <a:lnTo>
                    <a:pt x="863" y="319925"/>
                  </a:lnTo>
                  <a:lnTo>
                    <a:pt x="495" y="319773"/>
                  </a:lnTo>
                  <a:lnTo>
                    <a:pt x="139" y="319925"/>
                  </a:lnTo>
                  <a:lnTo>
                    <a:pt x="0" y="320281"/>
                  </a:lnTo>
                  <a:lnTo>
                    <a:pt x="139" y="320636"/>
                  </a:lnTo>
                  <a:lnTo>
                    <a:pt x="495" y="320789"/>
                  </a:lnTo>
                  <a:lnTo>
                    <a:pt x="863" y="320636"/>
                  </a:lnTo>
                  <a:lnTo>
                    <a:pt x="1003" y="320281"/>
                  </a:lnTo>
                  <a:close/>
                </a:path>
                <a:path w="1269" h="1280160">
                  <a:moveTo>
                    <a:pt x="1003" y="160388"/>
                  </a:moveTo>
                  <a:lnTo>
                    <a:pt x="863" y="160032"/>
                  </a:lnTo>
                  <a:lnTo>
                    <a:pt x="495" y="159880"/>
                  </a:lnTo>
                  <a:lnTo>
                    <a:pt x="139" y="160032"/>
                  </a:lnTo>
                  <a:lnTo>
                    <a:pt x="0" y="160388"/>
                  </a:lnTo>
                  <a:lnTo>
                    <a:pt x="139" y="160743"/>
                  </a:lnTo>
                  <a:lnTo>
                    <a:pt x="495" y="160896"/>
                  </a:lnTo>
                  <a:lnTo>
                    <a:pt x="863" y="160743"/>
                  </a:lnTo>
                  <a:lnTo>
                    <a:pt x="1003" y="160388"/>
                  </a:lnTo>
                  <a:close/>
                </a:path>
                <a:path w="1269" h="1280160">
                  <a:moveTo>
                    <a:pt x="1003" y="508"/>
                  </a:moveTo>
                  <a:lnTo>
                    <a:pt x="863" y="139"/>
                  </a:lnTo>
                  <a:lnTo>
                    <a:pt x="495" y="0"/>
                  </a:lnTo>
                  <a:lnTo>
                    <a:pt x="139" y="139"/>
                  </a:lnTo>
                  <a:lnTo>
                    <a:pt x="0" y="508"/>
                  </a:lnTo>
                  <a:lnTo>
                    <a:pt x="139" y="863"/>
                  </a:lnTo>
                  <a:lnTo>
                    <a:pt x="495" y="1003"/>
                  </a:lnTo>
                  <a:lnTo>
                    <a:pt x="863" y="863"/>
                  </a:lnTo>
                  <a:lnTo>
                    <a:pt x="1003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86" name="object 5186"/>
            <p:cNvSpPr/>
            <p:nvPr/>
          </p:nvSpPr>
          <p:spPr>
            <a:xfrm>
              <a:off x="16685728" y="275014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7" name="object 5187"/>
            <p:cNvSpPr/>
            <p:nvPr/>
          </p:nvSpPr>
          <p:spPr>
            <a:xfrm>
              <a:off x="16685222" y="2547250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89">
                  <a:moveTo>
                    <a:pt x="1003" y="160401"/>
                  </a:moveTo>
                  <a:lnTo>
                    <a:pt x="863" y="160045"/>
                  </a:lnTo>
                  <a:lnTo>
                    <a:pt x="495" y="159893"/>
                  </a:lnTo>
                  <a:lnTo>
                    <a:pt x="139" y="160045"/>
                  </a:lnTo>
                  <a:lnTo>
                    <a:pt x="0" y="160401"/>
                  </a:lnTo>
                  <a:lnTo>
                    <a:pt x="139" y="160756"/>
                  </a:lnTo>
                  <a:lnTo>
                    <a:pt x="495" y="160909"/>
                  </a:lnTo>
                  <a:lnTo>
                    <a:pt x="863" y="160756"/>
                  </a:lnTo>
                  <a:lnTo>
                    <a:pt x="1003" y="160401"/>
                  </a:lnTo>
                  <a:close/>
                </a:path>
                <a:path w="1269" h="161289">
                  <a:moveTo>
                    <a:pt x="1003" y="508"/>
                  </a:moveTo>
                  <a:lnTo>
                    <a:pt x="863" y="152"/>
                  </a:lnTo>
                  <a:lnTo>
                    <a:pt x="495" y="0"/>
                  </a:lnTo>
                  <a:lnTo>
                    <a:pt x="139" y="152"/>
                  </a:lnTo>
                  <a:lnTo>
                    <a:pt x="0" y="508"/>
                  </a:lnTo>
                  <a:lnTo>
                    <a:pt x="139" y="863"/>
                  </a:lnTo>
                  <a:lnTo>
                    <a:pt x="495" y="1016"/>
                  </a:lnTo>
                  <a:lnTo>
                    <a:pt x="863" y="863"/>
                  </a:lnTo>
                  <a:lnTo>
                    <a:pt x="1003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88" name="object 5188"/>
            <p:cNvSpPr/>
            <p:nvPr/>
          </p:nvSpPr>
          <p:spPr>
            <a:xfrm>
              <a:off x="16685728" y="243036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9" name="object 5189"/>
            <p:cNvSpPr/>
            <p:nvPr/>
          </p:nvSpPr>
          <p:spPr>
            <a:xfrm>
              <a:off x="16685222" y="2068600"/>
              <a:ext cx="1270" cy="321310"/>
            </a:xfrm>
            <a:custGeom>
              <a:avLst/>
              <a:gdLst/>
              <a:ahLst/>
              <a:cxnLst/>
              <a:rect l="l" t="t" r="r" b="b"/>
              <a:pathLst>
                <a:path w="1269" h="321310">
                  <a:moveTo>
                    <a:pt x="1003" y="320281"/>
                  </a:moveTo>
                  <a:lnTo>
                    <a:pt x="863" y="319925"/>
                  </a:lnTo>
                  <a:lnTo>
                    <a:pt x="495" y="319786"/>
                  </a:lnTo>
                  <a:lnTo>
                    <a:pt x="139" y="319925"/>
                  </a:lnTo>
                  <a:lnTo>
                    <a:pt x="0" y="320281"/>
                  </a:lnTo>
                  <a:lnTo>
                    <a:pt x="139" y="320649"/>
                  </a:lnTo>
                  <a:lnTo>
                    <a:pt x="495" y="320789"/>
                  </a:lnTo>
                  <a:lnTo>
                    <a:pt x="863" y="320649"/>
                  </a:lnTo>
                  <a:lnTo>
                    <a:pt x="1003" y="320281"/>
                  </a:lnTo>
                  <a:close/>
                </a:path>
                <a:path w="1269" h="321310">
                  <a:moveTo>
                    <a:pt x="1003" y="160401"/>
                  </a:moveTo>
                  <a:lnTo>
                    <a:pt x="863" y="160045"/>
                  </a:lnTo>
                  <a:lnTo>
                    <a:pt x="495" y="159893"/>
                  </a:lnTo>
                  <a:lnTo>
                    <a:pt x="139" y="160045"/>
                  </a:lnTo>
                  <a:lnTo>
                    <a:pt x="0" y="160401"/>
                  </a:lnTo>
                  <a:lnTo>
                    <a:pt x="139" y="160756"/>
                  </a:lnTo>
                  <a:lnTo>
                    <a:pt x="495" y="160909"/>
                  </a:lnTo>
                  <a:lnTo>
                    <a:pt x="863" y="160756"/>
                  </a:lnTo>
                  <a:lnTo>
                    <a:pt x="1003" y="160401"/>
                  </a:lnTo>
                  <a:close/>
                </a:path>
                <a:path w="1269" h="321310">
                  <a:moveTo>
                    <a:pt x="1003" y="508"/>
                  </a:moveTo>
                  <a:lnTo>
                    <a:pt x="863" y="152"/>
                  </a:lnTo>
                  <a:lnTo>
                    <a:pt x="495" y="0"/>
                  </a:lnTo>
                  <a:lnTo>
                    <a:pt x="139" y="152"/>
                  </a:lnTo>
                  <a:lnTo>
                    <a:pt x="0" y="508"/>
                  </a:lnTo>
                  <a:lnTo>
                    <a:pt x="139" y="863"/>
                  </a:lnTo>
                  <a:lnTo>
                    <a:pt x="495" y="1016"/>
                  </a:lnTo>
                  <a:lnTo>
                    <a:pt x="863" y="863"/>
                  </a:lnTo>
                  <a:lnTo>
                    <a:pt x="1003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90" name="object 5190"/>
            <p:cNvSpPr/>
            <p:nvPr/>
          </p:nvSpPr>
          <p:spPr>
            <a:xfrm>
              <a:off x="16685728" y="195070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1" name="object 5191"/>
            <p:cNvSpPr/>
            <p:nvPr/>
          </p:nvSpPr>
          <p:spPr>
            <a:xfrm>
              <a:off x="16685222" y="1588933"/>
              <a:ext cx="1270" cy="321310"/>
            </a:xfrm>
            <a:custGeom>
              <a:avLst/>
              <a:gdLst/>
              <a:ahLst/>
              <a:cxnLst/>
              <a:rect l="l" t="t" r="r" b="b"/>
              <a:pathLst>
                <a:path w="1269" h="321310">
                  <a:moveTo>
                    <a:pt x="1003" y="320281"/>
                  </a:moveTo>
                  <a:lnTo>
                    <a:pt x="863" y="319925"/>
                  </a:lnTo>
                  <a:lnTo>
                    <a:pt x="495" y="319786"/>
                  </a:lnTo>
                  <a:lnTo>
                    <a:pt x="139" y="319925"/>
                  </a:lnTo>
                  <a:lnTo>
                    <a:pt x="0" y="320281"/>
                  </a:lnTo>
                  <a:lnTo>
                    <a:pt x="139" y="320649"/>
                  </a:lnTo>
                  <a:lnTo>
                    <a:pt x="495" y="320789"/>
                  </a:lnTo>
                  <a:lnTo>
                    <a:pt x="863" y="320649"/>
                  </a:lnTo>
                  <a:lnTo>
                    <a:pt x="1003" y="320281"/>
                  </a:lnTo>
                  <a:close/>
                </a:path>
                <a:path w="1269" h="321310">
                  <a:moveTo>
                    <a:pt x="1003" y="160401"/>
                  </a:moveTo>
                  <a:lnTo>
                    <a:pt x="863" y="160045"/>
                  </a:lnTo>
                  <a:lnTo>
                    <a:pt x="495" y="159893"/>
                  </a:lnTo>
                  <a:lnTo>
                    <a:pt x="139" y="160045"/>
                  </a:lnTo>
                  <a:lnTo>
                    <a:pt x="0" y="160401"/>
                  </a:lnTo>
                  <a:lnTo>
                    <a:pt x="139" y="160756"/>
                  </a:lnTo>
                  <a:lnTo>
                    <a:pt x="495" y="160909"/>
                  </a:lnTo>
                  <a:lnTo>
                    <a:pt x="863" y="160756"/>
                  </a:lnTo>
                  <a:lnTo>
                    <a:pt x="1003" y="160401"/>
                  </a:lnTo>
                  <a:close/>
                </a:path>
                <a:path w="1269" h="321310">
                  <a:moveTo>
                    <a:pt x="1003" y="508"/>
                  </a:moveTo>
                  <a:lnTo>
                    <a:pt x="863" y="152"/>
                  </a:lnTo>
                  <a:lnTo>
                    <a:pt x="495" y="0"/>
                  </a:lnTo>
                  <a:lnTo>
                    <a:pt x="139" y="152"/>
                  </a:lnTo>
                  <a:lnTo>
                    <a:pt x="0" y="508"/>
                  </a:lnTo>
                  <a:lnTo>
                    <a:pt x="139" y="863"/>
                  </a:lnTo>
                  <a:lnTo>
                    <a:pt x="495" y="1016"/>
                  </a:lnTo>
                  <a:lnTo>
                    <a:pt x="863" y="863"/>
                  </a:lnTo>
                  <a:lnTo>
                    <a:pt x="1003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92" name="object 5192"/>
            <p:cNvSpPr/>
            <p:nvPr/>
          </p:nvSpPr>
          <p:spPr>
            <a:xfrm>
              <a:off x="16685728" y="1471039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3" name="object 5193"/>
            <p:cNvSpPr/>
            <p:nvPr/>
          </p:nvSpPr>
          <p:spPr>
            <a:xfrm>
              <a:off x="16685221" y="14290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94" name="object 5194"/>
            <p:cNvSpPr/>
            <p:nvPr/>
          </p:nvSpPr>
          <p:spPr>
            <a:xfrm>
              <a:off x="16685728" y="131216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5" name="object 5195"/>
            <p:cNvSpPr/>
            <p:nvPr/>
          </p:nvSpPr>
          <p:spPr>
            <a:xfrm>
              <a:off x="16685221" y="12691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96" name="object 5196"/>
            <p:cNvSpPr/>
            <p:nvPr/>
          </p:nvSpPr>
          <p:spPr>
            <a:xfrm>
              <a:off x="16685728" y="1187693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w="0" h="48894">
                  <a:moveTo>
                    <a:pt x="0" y="485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7" name="object 5197"/>
            <p:cNvSpPr/>
            <p:nvPr/>
          </p:nvSpPr>
          <p:spPr>
            <a:xfrm>
              <a:off x="16106385" y="59038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98" name="object 5198"/>
            <p:cNvSpPr/>
            <p:nvPr/>
          </p:nvSpPr>
          <p:spPr>
            <a:xfrm>
              <a:off x="16106892" y="578701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9" name="object 5199"/>
            <p:cNvSpPr/>
            <p:nvPr/>
          </p:nvSpPr>
          <p:spPr>
            <a:xfrm>
              <a:off x="16106385" y="57440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00" name="object 5200"/>
            <p:cNvSpPr/>
            <p:nvPr/>
          </p:nvSpPr>
          <p:spPr>
            <a:xfrm>
              <a:off x="16106892" y="562712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1" name="object 5201"/>
            <p:cNvSpPr/>
            <p:nvPr/>
          </p:nvSpPr>
          <p:spPr>
            <a:xfrm>
              <a:off x="16106385" y="55841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02" name="object 5202"/>
            <p:cNvSpPr/>
            <p:nvPr/>
          </p:nvSpPr>
          <p:spPr>
            <a:xfrm>
              <a:off x="16106892" y="546723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3" name="object 5203"/>
            <p:cNvSpPr/>
            <p:nvPr/>
          </p:nvSpPr>
          <p:spPr>
            <a:xfrm>
              <a:off x="16106385" y="54242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04" name="object 5204"/>
            <p:cNvSpPr/>
            <p:nvPr/>
          </p:nvSpPr>
          <p:spPr>
            <a:xfrm>
              <a:off x="16106892" y="530734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5" name="object 5205"/>
            <p:cNvSpPr/>
            <p:nvPr/>
          </p:nvSpPr>
          <p:spPr>
            <a:xfrm>
              <a:off x="16106382" y="5105475"/>
              <a:ext cx="1270" cy="160020"/>
            </a:xfrm>
            <a:custGeom>
              <a:avLst/>
              <a:gdLst/>
              <a:ahLst/>
              <a:cxnLst/>
              <a:rect l="l" t="t" r="r" b="b"/>
              <a:pathLst>
                <a:path w="1269" h="160020">
                  <a:moveTo>
                    <a:pt x="1016" y="159372"/>
                  </a:moveTo>
                  <a:lnTo>
                    <a:pt x="863" y="159016"/>
                  </a:lnTo>
                  <a:lnTo>
                    <a:pt x="508" y="158864"/>
                  </a:lnTo>
                  <a:lnTo>
                    <a:pt x="152" y="159016"/>
                  </a:lnTo>
                  <a:lnTo>
                    <a:pt x="0" y="159372"/>
                  </a:lnTo>
                  <a:lnTo>
                    <a:pt x="152" y="159740"/>
                  </a:lnTo>
                  <a:lnTo>
                    <a:pt x="508" y="159880"/>
                  </a:lnTo>
                  <a:lnTo>
                    <a:pt x="863" y="159740"/>
                  </a:lnTo>
                  <a:lnTo>
                    <a:pt x="1016" y="159372"/>
                  </a:lnTo>
                  <a:close/>
                </a:path>
                <a:path w="1269" h="160020">
                  <a:moveTo>
                    <a:pt x="1016" y="495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52" y="139"/>
                  </a:lnTo>
                  <a:lnTo>
                    <a:pt x="0" y="495"/>
                  </a:lnTo>
                  <a:lnTo>
                    <a:pt x="152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16" y="4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06" name="object 5206"/>
            <p:cNvSpPr/>
            <p:nvPr/>
          </p:nvSpPr>
          <p:spPr>
            <a:xfrm>
              <a:off x="16106892" y="498757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7" name="object 5207"/>
            <p:cNvSpPr/>
            <p:nvPr/>
          </p:nvSpPr>
          <p:spPr>
            <a:xfrm>
              <a:off x="16106382" y="4625808"/>
              <a:ext cx="1270" cy="321310"/>
            </a:xfrm>
            <a:custGeom>
              <a:avLst/>
              <a:gdLst/>
              <a:ahLst/>
              <a:cxnLst/>
              <a:rect l="l" t="t" r="r" b="b"/>
              <a:pathLst>
                <a:path w="1269" h="321310">
                  <a:moveTo>
                    <a:pt x="1016" y="320281"/>
                  </a:moveTo>
                  <a:lnTo>
                    <a:pt x="863" y="319925"/>
                  </a:lnTo>
                  <a:lnTo>
                    <a:pt x="508" y="319773"/>
                  </a:lnTo>
                  <a:lnTo>
                    <a:pt x="152" y="319925"/>
                  </a:lnTo>
                  <a:lnTo>
                    <a:pt x="0" y="320281"/>
                  </a:lnTo>
                  <a:lnTo>
                    <a:pt x="152" y="320636"/>
                  </a:lnTo>
                  <a:lnTo>
                    <a:pt x="508" y="320789"/>
                  </a:lnTo>
                  <a:lnTo>
                    <a:pt x="863" y="320636"/>
                  </a:lnTo>
                  <a:lnTo>
                    <a:pt x="1016" y="320281"/>
                  </a:lnTo>
                  <a:close/>
                </a:path>
                <a:path w="1269" h="321310">
                  <a:moveTo>
                    <a:pt x="1016" y="160388"/>
                  </a:moveTo>
                  <a:lnTo>
                    <a:pt x="863" y="160032"/>
                  </a:lnTo>
                  <a:lnTo>
                    <a:pt x="508" y="159880"/>
                  </a:lnTo>
                  <a:lnTo>
                    <a:pt x="152" y="160032"/>
                  </a:lnTo>
                  <a:lnTo>
                    <a:pt x="0" y="160388"/>
                  </a:lnTo>
                  <a:lnTo>
                    <a:pt x="152" y="160743"/>
                  </a:lnTo>
                  <a:lnTo>
                    <a:pt x="508" y="160896"/>
                  </a:lnTo>
                  <a:lnTo>
                    <a:pt x="863" y="160743"/>
                  </a:lnTo>
                  <a:lnTo>
                    <a:pt x="1016" y="160388"/>
                  </a:lnTo>
                  <a:close/>
                </a:path>
                <a:path w="1269" h="321310">
                  <a:moveTo>
                    <a:pt x="1016" y="495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52" y="139"/>
                  </a:lnTo>
                  <a:lnTo>
                    <a:pt x="0" y="495"/>
                  </a:lnTo>
                  <a:lnTo>
                    <a:pt x="152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16" y="4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08" name="object 5208"/>
            <p:cNvSpPr/>
            <p:nvPr/>
          </p:nvSpPr>
          <p:spPr>
            <a:xfrm>
              <a:off x="16106892" y="450790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9" name="object 5209"/>
            <p:cNvSpPr/>
            <p:nvPr/>
          </p:nvSpPr>
          <p:spPr>
            <a:xfrm>
              <a:off x="16106382" y="4306022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89">
                  <a:moveTo>
                    <a:pt x="1016" y="160401"/>
                  </a:moveTo>
                  <a:lnTo>
                    <a:pt x="863" y="160045"/>
                  </a:lnTo>
                  <a:lnTo>
                    <a:pt x="508" y="159893"/>
                  </a:lnTo>
                  <a:lnTo>
                    <a:pt x="152" y="160045"/>
                  </a:lnTo>
                  <a:lnTo>
                    <a:pt x="0" y="160401"/>
                  </a:lnTo>
                  <a:lnTo>
                    <a:pt x="152" y="160756"/>
                  </a:lnTo>
                  <a:lnTo>
                    <a:pt x="508" y="160909"/>
                  </a:lnTo>
                  <a:lnTo>
                    <a:pt x="863" y="160756"/>
                  </a:lnTo>
                  <a:lnTo>
                    <a:pt x="1016" y="160401"/>
                  </a:lnTo>
                  <a:close/>
                </a:path>
                <a:path w="1269" h="161289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10" name="object 5210"/>
            <p:cNvSpPr/>
            <p:nvPr/>
          </p:nvSpPr>
          <p:spPr>
            <a:xfrm>
              <a:off x="16106892" y="4188129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89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11" name="object 5211"/>
            <p:cNvSpPr/>
            <p:nvPr/>
          </p:nvSpPr>
          <p:spPr>
            <a:xfrm>
              <a:off x="16106382" y="3986249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89">
                  <a:moveTo>
                    <a:pt x="1016" y="160401"/>
                  </a:moveTo>
                  <a:lnTo>
                    <a:pt x="863" y="160032"/>
                  </a:lnTo>
                  <a:lnTo>
                    <a:pt x="508" y="159893"/>
                  </a:lnTo>
                  <a:lnTo>
                    <a:pt x="152" y="160032"/>
                  </a:lnTo>
                  <a:lnTo>
                    <a:pt x="0" y="160401"/>
                  </a:lnTo>
                  <a:lnTo>
                    <a:pt x="152" y="160756"/>
                  </a:lnTo>
                  <a:lnTo>
                    <a:pt x="508" y="160896"/>
                  </a:lnTo>
                  <a:lnTo>
                    <a:pt x="863" y="160756"/>
                  </a:lnTo>
                  <a:lnTo>
                    <a:pt x="1016" y="160401"/>
                  </a:lnTo>
                  <a:close/>
                </a:path>
                <a:path w="1269" h="161289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12" name="object 5212"/>
            <p:cNvSpPr/>
            <p:nvPr/>
          </p:nvSpPr>
          <p:spPr>
            <a:xfrm>
              <a:off x="16106892" y="386936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13" name="object 5213"/>
            <p:cNvSpPr/>
            <p:nvPr/>
          </p:nvSpPr>
          <p:spPr>
            <a:xfrm>
              <a:off x="16106382" y="3186809"/>
              <a:ext cx="1270" cy="640715"/>
            </a:xfrm>
            <a:custGeom>
              <a:avLst/>
              <a:gdLst/>
              <a:ahLst/>
              <a:cxnLst/>
              <a:rect l="l" t="t" r="r" b="b"/>
              <a:pathLst>
                <a:path w="1269" h="640714">
                  <a:moveTo>
                    <a:pt x="1016" y="640054"/>
                  </a:moveTo>
                  <a:lnTo>
                    <a:pt x="863" y="639699"/>
                  </a:lnTo>
                  <a:lnTo>
                    <a:pt x="508" y="639546"/>
                  </a:lnTo>
                  <a:lnTo>
                    <a:pt x="152" y="639699"/>
                  </a:lnTo>
                  <a:lnTo>
                    <a:pt x="0" y="640054"/>
                  </a:lnTo>
                  <a:lnTo>
                    <a:pt x="152" y="640422"/>
                  </a:lnTo>
                  <a:lnTo>
                    <a:pt x="508" y="640562"/>
                  </a:lnTo>
                  <a:lnTo>
                    <a:pt x="863" y="640422"/>
                  </a:lnTo>
                  <a:lnTo>
                    <a:pt x="1016" y="640054"/>
                  </a:lnTo>
                  <a:close/>
                </a:path>
                <a:path w="1269" h="640714">
                  <a:moveTo>
                    <a:pt x="1016" y="480174"/>
                  </a:moveTo>
                  <a:lnTo>
                    <a:pt x="863" y="479818"/>
                  </a:lnTo>
                  <a:lnTo>
                    <a:pt x="508" y="479666"/>
                  </a:lnTo>
                  <a:lnTo>
                    <a:pt x="152" y="479818"/>
                  </a:lnTo>
                  <a:lnTo>
                    <a:pt x="0" y="480174"/>
                  </a:lnTo>
                  <a:lnTo>
                    <a:pt x="152" y="480529"/>
                  </a:lnTo>
                  <a:lnTo>
                    <a:pt x="508" y="480682"/>
                  </a:lnTo>
                  <a:lnTo>
                    <a:pt x="863" y="480529"/>
                  </a:lnTo>
                  <a:lnTo>
                    <a:pt x="1016" y="480174"/>
                  </a:lnTo>
                  <a:close/>
                </a:path>
                <a:path w="1269" h="640714">
                  <a:moveTo>
                    <a:pt x="1016" y="320281"/>
                  </a:moveTo>
                  <a:lnTo>
                    <a:pt x="863" y="319925"/>
                  </a:lnTo>
                  <a:lnTo>
                    <a:pt x="508" y="319773"/>
                  </a:lnTo>
                  <a:lnTo>
                    <a:pt x="152" y="319925"/>
                  </a:lnTo>
                  <a:lnTo>
                    <a:pt x="0" y="320281"/>
                  </a:lnTo>
                  <a:lnTo>
                    <a:pt x="152" y="320636"/>
                  </a:lnTo>
                  <a:lnTo>
                    <a:pt x="508" y="320789"/>
                  </a:lnTo>
                  <a:lnTo>
                    <a:pt x="863" y="320636"/>
                  </a:lnTo>
                  <a:lnTo>
                    <a:pt x="1016" y="320281"/>
                  </a:lnTo>
                  <a:close/>
                </a:path>
                <a:path w="1269" h="640714">
                  <a:moveTo>
                    <a:pt x="1016" y="160388"/>
                  </a:moveTo>
                  <a:lnTo>
                    <a:pt x="863" y="160032"/>
                  </a:lnTo>
                  <a:lnTo>
                    <a:pt x="508" y="159893"/>
                  </a:lnTo>
                  <a:lnTo>
                    <a:pt x="152" y="160032"/>
                  </a:lnTo>
                  <a:lnTo>
                    <a:pt x="0" y="160388"/>
                  </a:lnTo>
                  <a:lnTo>
                    <a:pt x="152" y="160756"/>
                  </a:lnTo>
                  <a:lnTo>
                    <a:pt x="508" y="160896"/>
                  </a:lnTo>
                  <a:lnTo>
                    <a:pt x="863" y="160756"/>
                  </a:lnTo>
                  <a:lnTo>
                    <a:pt x="1016" y="160388"/>
                  </a:lnTo>
                  <a:close/>
                </a:path>
                <a:path w="1269" h="640714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14" name="object 5214"/>
            <p:cNvSpPr/>
            <p:nvPr/>
          </p:nvSpPr>
          <p:spPr>
            <a:xfrm>
              <a:off x="16106892" y="306992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15" name="object 5215"/>
            <p:cNvSpPr/>
            <p:nvPr/>
          </p:nvSpPr>
          <p:spPr>
            <a:xfrm>
              <a:off x="16106382" y="2867036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89">
                  <a:moveTo>
                    <a:pt x="1016" y="160388"/>
                  </a:moveTo>
                  <a:lnTo>
                    <a:pt x="863" y="160032"/>
                  </a:lnTo>
                  <a:lnTo>
                    <a:pt x="508" y="159880"/>
                  </a:lnTo>
                  <a:lnTo>
                    <a:pt x="152" y="160032"/>
                  </a:lnTo>
                  <a:lnTo>
                    <a:pt x="0" y="160388"/>
                  </a:lnTo>
                  <a:lnTo>
                    <a:pt x="152" y="160743"/>
                  </a:lnTo>
                  <a:lnTo>
                    <a:pt x="508" y="160896"/>
                  </a:lnTo>
                  <a:lnTo>
                    <a:pt x="863" y="160743"/>
                  </a:lnTo>
                  <a:lnTo>
                    <a:pt x="1016" y="160388"/>
                  </a:lnTo>
                  <a:close/>
                </a:path>
                <a:path w="1269" h="161289">
                  <a:moveTo>
                    <a:pt x="1016" y="508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52" y="139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16" name="object 5216"/>
            <p:cNvSpPr/>
            <p:nvPr/>
          </p:nvSpPr>
          <p:spPr>
            <a:xfrm>
              <a:off x="16106892" y="275014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17" name="object 5217"/>
            <p:cNvSpPr/>
            <p:nvPr/>
          </p:nvSpPr>
          <p:spPr>
            <a:xfrm>
              <a:off x="16106382" y="2547250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89">
                  <a:moveTo>
                    <a:pt x="1016" y="160401"/>
                  </a:moveTo>
                  <a:lnTo>
                    <a:pt x="863" y="160045"/>
                  </a:lnTo>
                  <a:lnTo>
                    <a:pt x="508" y="159893"/>
                  </a:lnTo>
                  <a:lnTo>
                    <a:pt x="152" y="160045"/>
                  </a:lnTo>
                  <a:lnTo>
                    <a:pt x="0" y="160401"/>
                  </a:lnTo>
                  <a:lnTo>
                    <a:pt x="152" y="160756"/>
                  </a:lnTo>
                  <a:lnTo>
                    <a:pt x="508" y="160909"/>
                  </a:lnTo>
                  <a:lnTo>
                    <a:pt x="863" y="160756"/>
                  </a:lnTo>
                  <a:lnTo>
                    <a:pt x="1016" y="160401"/>
                  </a:lnTo>
                  <a:close/>
                </a:path>
                <a:path w="1269" h="161289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18" name="object 5218"/>
            <p:cNvSpPr/>
            <p:nvPr/>
          </p:nvSpPr>
          <p:spPr>
            <a:xfrm>
              <a:off x="16106892" y="243036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19" name="object 5219"/>
            <p:cNvSpPr/>
            <p:nvPr/>
          </p:nvSpPr>
          <p:spPr>
            <a:xfrm>
              <a:off x="16106382" y="2068600"/>
              <a:ext cx="1270" cy="321310"/>
            </a:xfrm>
            <a:custGeom>
              <a:avLst/>
              <a:gdLst/>
              <a:ahLst/>
              <a:cxnLst/>
              <a:rect l="l" t="t" r="r" b="b"/>
              <a:pathLst>
                <a:path w="1269" h="321310">
                  <a:moveTo>
                    <a:pt x="1016" y="320281"/>
                  </a:moveTo>
                  <a:lnTo>
                    <a:pt x="863" y="319925"/>
                  </a:lnTo>
                  <a:lnTo>
                    <a:pt x="508" y="319786"/>
                  </a:lnTo>
                  <a:lnTo>
                    <a:pt x="152" y="319925"/>
                  </a:lnTo>
                  <a:lnTo>
                    <a:pt x="0" y="320281"/>
                  </a:lnTo>
                  <a:lnTo>
                    <a:pt x="152" y="320649"/>
                  </a:lnTo>
                  <a:lnTo>
                    <a:pt x="508" y="320789"/>
                  </a:lnTo>
                  <a:lnTo>
                    <a:pt x="863" y="320649"/>
                  </a:lnTo>
                  <a:lnTo>
                    <a:pt x="1016" y="320281"/>
                  </a:lnTo>
                  <a:close/>
                </a:path>
                <a:path w="1269" h="321310">
                  <a:moveTo>
                    <a:pt x="1016" y="160401"/>
                  </a:moveTo>
                  <a:lnTo>
                    <a:pt x="863" y="160045"/>
                  </a:lnTo>
                  <a:lnTo>
                    <a:pt x="508" y="159893"/>
                  </a:lnTo>
                  <a:lnTo>
                    <a:pt x="152" y="160045"/>
                  </a:lnTo>
                  <a:lnTo>
                    <a:pt x="0" y="160401"/>
                  </a:lnTo>
                  <a:lnTo>
                    <a:pt x="152" y="160756"/>
                  </a:lnTo>
                  <a:lnTo>
                    <a:pt x="508" y="160909"/>
                  </a:lnTo>
                  <a:lnTo>
                    <a:pt x="863" y="160756"/>
                  </a:lnTo>
                  <a:lnTo>
                    <a:pt x="1016" y="160401"/>
                  </a:lnTo>
                  <a:close/>
                </a:path>
                <a:path w="1269" h="321310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20" name="object 5220"/>
            <p:cNvSpPr/>
            <p:nvPr/>
          </p:nvSpPr>
          <p:spPr>
            <a:xfrm>
              <a:off x="16106892" y="195070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21" name="object 5221"/>
            <p:cNvSpPr/>
            <p:nvPr/>
          </p:nvSpPr>
          <p:spPr>
            <a:xfrm>
              <a:off x="16106382" y="1588933"/>
              <a:ext cx="1270" cy="321310"/>
            </a:xfrm>
            <a:custGeom>
              <a:avLst/>
              <a:gdLst/>
              <a:ahLst/>
              <a:cxnLst/>
              <a:rect l="l" t="t" r="r" b="b"/>
              <a:pathLst>
                <a:path w="1269" h="321310">
                  <a:moveTo>
                    <a:pt x="1016" y="320281"/>
                  </a:moveTo>
                  <a:lnTo>
                    <a:pt x="863" y="319925"/>
                  </a:lnTo>
                  <a:lnTo>
                    <a:pt x="508" y="319786"/>
                  </a:lnTo>
                  <a:lnTo>
                    <a:pt x="152" y="319925"/>
                  </a:lnTo>
                  <a:lnTo>
                    <a:pt x="0" y="320281"/>
                  </a:lnTo>
                  <a:lnTo>
                    <a:pt x="152" y="320649"/>
                  </a:lnTo>
                  <a:lnTo>
                    <a:pt x="508" y="320789"/>
                  </a:lnTo>
                  <a:lnTo>
                    <a:pt x="863" y="320649"/>
                  </a:lnTo>
                  <a:lnTo>
                    <a:pt x="1016" y="320281"/>
                  </a:lnTo>
                  <a:close/>
                </a:path>
                <a:path w="1269" h="321310">
                  <a:moveTo>
                    <a:pt x="1016" y="160401"/>
                  </a:moveTo>
                  <a:lnTo>
                    <a:pt x="863" y="160045"/>
                  </a:lnTo>
                  <a:lnTo>
                    <a:pt x="508" y="159893"/>
                  </a:lnTo>
                  <a:lnTo>
                    <a:pt x="152" y="160045"/>
                  </a:lnTo>
                  <a:lnTo>
                    <a:pt x="0" y="160401"/>
                  </a:lnTo>
                  <a:lnTo>
                    <a:pt x="152" y="160756"/>
                  </a:lnTo>
                  <a:lnTo>
                    <a:pt x="508" y="160909"/>
                  </a:lnTo>
                  <a:lnTo>
                    <a:pt x="863" y="160756"/>
                  </a:lnTo>
                  <a:lnTo>
                    <a:pt x="1016" y="160401"/>
                  </a:lnTo>
                  <a:close/>
                </a:path>
                <a:path w="1269" h="321310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22" name="object 5222"/>
            <p:cNvSpPr/>
            <p:nvPr/>
          </p:nvSpPr>
          <p:spPr>
            <a:xfrm>
              <a:off x="16106892" y="1471039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23" name="object 5223"/>
            <p:cNvSpPr/>
            <p:nvPr/>
          </p:nvSpPr>
          <p:spPr>
            <a:xfrm>
              <a:off x="16106385" y="14290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24" name="object 5224"/>
            <p:cNvSpPr/>
            <p:nvPr/>
          </p:nvSpPr>
          <p:spPr>
            <a:xfrm>
              <a:off x="16106892" y="131216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25" name="object 5225"/>
            <p:cNvSpPr/>
            <p:nvPr/>
          </p:nvSpPr>
          <p:spPr>
            <a:xfrm>
              <a:off x="16106385" y="12691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26" name="object 5226"/>
            <p:cNvSpPr/>
            <p:nvPr/>
          </p:nvSpPr>
          <p:spPr>
            <a:xfrm>
              <a:off x="16106892" y="1187693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w="0" h="48894">
                  <a:moveTo>
                    <a:pt x="0" y="485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27" name="object 5227"/>
            <p:cNvSpPr/>
            <p:nvPr/>
          </p:nvSpPr>
          <p:spPr>
            <a:xfrm>
              <a:off x="14253502" y="4785689"/>
              <a:ext cx="1270" cy="1119505"/>
            </a:xfrm>
            <a:custGeom>
              <a:avLst/>
              <a:gdLst/>
              <a:ahLst/>
              <a:cxnLst/>
              <a:rect l="l" t="t" r="r" b="b"/>
              <a:pathLst>
                <a:path w="1269" h="1119504">
                  <a:moveTo>
                    <a:pt x="1003" y="1118717"/>
                  </a:moveTo>
                  <a:lnTo>
                    <a:pt x="863" y="1118362"/>
                  </a:lnTo>
                  <a:lnTo>
                    <a:pt x="495" y="1118209"/>
                  </a:lnTo>
                  <a:lnTo>
                    <a:pt x="139" y="1118362"/>
                  </a:lnTo>
                  <a:lnTo>
                    <a:pt x="0" y="1118717"/>
                  </a:lnTo>
                  <a:lnTo>
                    <a:pt x="139" y="1119073"/>
                  </a:lnTo>
                  <a:lnTo>
                    <a:pt x="495" y="1119225"/>
                  </a:lnTo>
                  <a:lnTo>
                    <a:pt x="863" y="1119073"/>
                  </a:lnTo>
                  <a:lnTo>
                    <a:pt x="1003" y="1118717"/>
                  </a:lnTo>
                  <a:close/>
                </a:path>
                <a:path w="1269" h="1119504">
                  <a:moveTo>
                    <a:pt x="1003" y="958824"/>
                  </a:moveTo>
                  <a:lnTo>
                    <a:pt x="863" y="958469"/>
                  </a:lnTo>
                  <a:lnTo>
                    <a:pt x="495" y="958316"/>
                  </a:lnTo>
                  <a:lnTo>
                    <a:pt x="139" y="958469"/>
                  </a:lnTo>
                  <a:lnTo>
                    <a:pt x="0" y="958824"/>
                  </a:lnTo>
                  <a:lnTo>
                    <a:pt x="139" y="959180"/>
                  </a:lnTo>
                  <a:lnTo>
                    <a:pt x="495" y="959332"/>
                  </a:lnTo>
                  <a:lnTo>
                    <a:pt x="863" y="959180"/>
                  </a:lnTo>
                  <a:lnTo>
                    <a:pt x="1003" y="958824"/>
                  </a:lnTo>
                  <a:close/>
                </a:path>
                <a:path w="1269" h="1119504">
                  <a:moveTo>
                    <a:pt x="1003" y="798944"/>
                  </a:moveTo>
                  <a:lnTo>
                    <a:pt x="863" y="798576"/>
                  </a:lnTo>
                  <a:lnTo>
                    <a:pt x="495" y="798436"/>
                  </a:lnTo>
                  <a:lnTo>
                    <a:pt x="139" y="798576"/>
                  </a:lnTo>
                  <a:lnTo>
                    <a:pt x="0" y="798944"/>
                  </a:lnTo>
                  <a:lnTo>
                    <a:pt x="139" y="799299"/>
                  </a:lnTo>
                  <a:lnTo>
                    <a:pt x="495" y="799439"/>
                  </a:lnTo>
                  <a:lnTo>
                    <a:pt x="863" y="799299"/>
                  </a:lnTo>
                  <a:lnTo>
                    <a:pt x="1003" y="798944"/>
                  </a:lnTo>
                  <a:close/>
                </a:path>
                <a:path w="1269" h="1119504">
                  <a:moveTo>
                    <a:pt x="1003" y="639051"/>
                  </a:moveTo>
                  <a:lnTo>
                    <a:pt x="863" y="638695"/>
                  </a:lnTo>
                  <a:lnTo>
                    <a:pt x="495" y="638543"/>
                  </a:lnTo>
                  <a:lnTo>
                    <a:pt x="139" y="638695"/>
                  </a:lnTo>
                  <a:lnTo>
                    <a:pt x="0" y="639051"/>
                  </a:lnTo>
                  <a:lnTo>
                    <a:pt x="139" y="639406"/>
                  </a:lnTo>
                  <a:lnTo>
                    <a:pt x="495" y="639559"/>
                  </a:lnTo>
                  <a:lnTo>
                    <a:pt x="863" y="639406"/>
                  </a:lnTo>
                  <a:lnTo>
                    <a:pt x="1003" y="639051"/>
                  </a:lnTo>
                  <a:close/>
                </a:path>
                <a:path w="1269" h="1119504">
                  <a:moveTo>
                    <a:pt x="1003" y="479158"/>
                  </a:moveTo>
                  <a:lnTo>
                    <a:pt x="863" y="478802"/>
                  </a:lnTo>
                  <a:lnTo>
                    <a:pt x="495" y="478650"/>
                  </a:lnTo>
                  <a:lnTo>
                    <a:pt x="139" y="478802"/>
                  </a:lnTo>
                  <a:lnTo>
                    <a:pt x="0" y="479158"/>
                  </a:lnTo>
                  <a:lnTo>
                    <a:pt x="139" y="479526"/>
                  </a:lnTo>
                  <a:lnTo>
                    <a:pt x="495" y="479666"/>
                  </a:lnTo>
                  <a:lnTo>
                    <a:pt x="863" y="479526"/>
                  </a:lnTo>
                  <a:lnTo>
                    <a:pt x="1003" y="479158"/>
                  </a:lnTo>
                  <a:close/>
                </a:path>
                <a:path w="1269" h="1119504">
                  <a:moveTo>
                    <a:pt x="1003" y="320281"/>
                  </a:moveTo>
                  <a:lnTo>
                    <a:pt x="863" y="319925"/>
                  </a:lnTo>
                  <a:lnTo>
                    <a:pt x="495" y="319786"/>
                  </a:lnTo>
                  <a:lnTo>
                    <a:pt x="139" y="319925"/>
                  </a:lnTo>
                  <a:lnTo>
                    <a:pt x="0" y="320281"/>
                  </a:lnTo>
                  <a:lnTo>
                    <a:pt x="139" y="320649"/>
                  </a:lnTo>
                  <a:lnTo>
                    <a:pt x="495" y="320789"/>
                  </a:lnTo>
                  <a:lnTo>
                    <a:pt x="863" y="320649"/>
                  </a:lnTo>
                  <a:lnTo>
                    <a:pt x="1003" y="320281"/>
                  </a:lnTo>
                  <a:close/>
                </a:path>
                <a:path w="1269" h="1119504">
                  <a:moveTo>
                    <a:pt x="1003" y="160401"/>
                  </a:moveTo>
                  <a:lnTo>
                    <a:pt x="863" y="160045"/>
                  </a:lnTo>
                  <a:lnTo>
                    <a:pt x="495" y="159893"/>
                  </a:lnTo>
                  <a:lnTo>
                    <a:pt x="139" y="160045"/>
                  </a:lnTo>
                  <a:lnTo>
                    <a:pt x="0" y="160401"/>
                  </a:lnTo>
                  <a:lnTo>
                    <a:pt x="139" y="160756"/>
                  </a:lnTo>
                  <a:lnTo>
                    <a:pt x="495" y="160909"/>
                  </a:lnTo>
                  <a:lnTo>
                    <a:pt x="863" y="160756"/>
                  </a:lnTo>
                  <a:lnTo>
                    <a:pt x="1003" y="160401"/>
                  </a:lnTo>
                  <a:close/>
                </a:path>
                <a:path w="1269" h="1119504">
                  <a:moveTo>
                    <a:pt x="1003" y="508"/>
                  </a:moveTo>
                  <a:lnTo>
                    <a:pt x="863" y="152"/>
                  </a:lnTo>
                  <a:lnTo>
                    <a:pt x="495" y="0"/>
                  </a:lnTo>
                  <a:lnTo>
                    <a:pt x="139" y="152"/>
                  </a:lnTo>
                  <a:lnTo>
                    <a:pt x="0" y="508"/>
                  </a:lnTo>
                  <a:lnTo>
                    <a:pt x="139" y="863"/>
                  </a:lnTo>
                  <a:lnTo>
                    <a:pt x="495" y="1016"/>
                  </a:lnTo>
                  <a:lnTo>
                    <a:pt x="863" y="863"/>
                  </a:lnTo>
                  <a:lnTo>
                    <a:pt x="1003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28" name="object 5228"/>
            <p:cNvSpPr/>
            <p:nvPr/>
          </p:nvSpPr>
          <p:spPr>
            <a:xfrm>
              <a:off x="14254009" y="466779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29" name="object 5229"/>
            <p:cNvSpPr/>
            <p:nvPr/>
          </p:nvSpPr>
          <p:spPr>
            <a:xfrm>
              <a:off x="14253502" y="3986249"/>
              <a:ext cx="1270" cy="640715"/>
            </a:xfrm>
            <a:custGeom>
              <a:avLst/>
              <a:gdLst/>
              <a:ahLst/>
              <a:cxnLst/>
              <a:rect l="l" t="t" r="r" b="b"/>
              <a:pathLst>
                <a:path w="1269" h="640714">
                  <a:moveTo>
                    <a:pt x="1003" y="640054"/>
                  </a:moveTo>
                  <a:lnTo>
                    <a:pt x="863" y="639699"/>
                  </a:lnTo>
                  <a:lnTo>
                    <a:pt x="495" y="639559"/>
                  </a:lnTo>
                  <a:lnTo>
                    <a:pt x="139" y="639699"/>
                  </a:lnTo>
                  <a:lnTo>
                    <a:pt x="0" y="640054"/>
                  </a:lnTo>
                  <a:lnTo>
                    <a:pt x="139" y="640422"/>
                  </a:lnTo>
                  <a:lnTo>
                    <a:pt x="495" y="640562"/>
                  </a:lnTo>
                  <a:lnTo>
                    <a:pt x="863" y="640422"/>
                  </a:lnTo>
                  <a:lnTo>
                    <a:pt x="1003" y="640054"/>
                  </a:lnTo>
                  <a:close/>
                </a:path>
                <a:path w="1269" h="640714">
                  <a:moveTo>
                    <a:pt x="1003" y="480174"/>
                  </a:moveTo>
                  <a:lnTo>
                    <a:pt x="863" y="479818"/>
                  </a:lnTo>
                  <a:lnTo>
                    <a:pt x="495" y="479666"/>
                  </a:lnTo>
                  <a:lnTo>
                    <a:pt x="139" y="479818"/>
                  </a:lnTo>
                  <a:lnTo>
                    <a:pt x="0" y="480174"/>
                  </a:lnTo>
                  <a:lnTo>
                    <a:pt x="139" y="480529"/>
                  </a:lnTo>
                  <a:lnTo>
                    <a:pt x="495" y="480682"/>
                  </a:lnTo>
                  <a:lnTo>
                    <a:pt x="863" y="480529"/>
                  </a:lnTo>
                  <a:lnTo>
                    <a:pt x="1003" y="480174"/>
                  </a:lnTo>
                  <a:close/>
                </a:path>
                <a:path w="1269" h="640714">
                  <a:moveTo>
                    <a:pt x="1003" y="320281"/>
                  </a:moveTo>
                  <a:lnTo>
                    <a:pt x="863" y="319925"/>
                  </a:lnTo>
                  <a:lnTo>
                    <a:pt x="495" y="319773"/>
                  </a:lnTo>
                  <a:lnTo>
                    <a:pt x="139" y="319925"/>
                  </a:lnTo>
                  <a:lnTo>
                    <a:pt x="0" y="320281"/>
                  </a:lnTo>
                  <a:lnTo>
                    <a:pt x="139" y="320636"/>
                  </a:lnTo>
                  <a:lnTo>
                    <a:pt x="495" y="320789"/>
                  </a:lnTo>
                  <a:lnTo>
                    <a:pt x="863" y="320636"/>
                  </a:lnTo>
                  <a:lnTo>
                    <a:pt x="1003" y="320281"/>
                  </a:lnTo>
                  <a:close/>
                </a:path>
                <a:path w="1269" h="640714">
                  <a:moveTo>
                    <a:pt x="1003" y="160401"/>
                  </a:moveTo>
                  <a:lnTo>
                    <a:pt x="863" y="160032"/>
                  </a:lnTo>
                  <a:lnTo>
                    <a:pt x="495" y="159893"/>
                  </a:lnTo>
                  <a:lnTo>
                    <a:pt x="139" y="160032"/>
                  </a:lnTo>
                  <a:lnTo>
                    <a:pt x="0" y="160401"/>
                  </a:lnTo>
                  <a:lnTo>
                    <a:pt x="139" y="160756"/>
                  </a:lnTo>
                  <a:lnTo>
                    <a:pt x="495" y="160896"/>
                  </a:lnTo>
                  <a:lnTo>
                    <a:pt x="863" y="160756"/>
                  </a:lnTo>
                  <a:lnTo>
                    <a:pt x="1003" y="160401"/>
                  </a:lnTo>
                  <a:close/>
                </a:path>
                <a:path w="1269" h="640714">
                  <a:moveTo>
                    <a:pt x="1003" y="508"/>
                  </a:moveTo>
                  <a:lnTo>
                    <a:pt x="863" y="152"/>
                  </a:lnTo>
                  <a:lnTo>
                    <a:pt x="495" y="0"/>
                  </a:lnTo>
                  <a:lnTo>
                    <a:pt x="139" y="152"/>
                  </a:lnTo>
                  <a:lnTo>
                    <a:pt x="0" y="508"/>
                  </a:lnTo>
                  <a:lnTo>
                    <a:pt x="139" y="863"/>
                  </a:lnTo>
                  <a:lnTo>
                    <a:pt x="495" y="1016"/>
                  </a:lnTo>
                  <a:lnTo>
                    <a:pt x="863" y="863"/>
                  </a:lnTo>
                  <a:lnTo>
                    <a:pt x="1003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30" name="object 5230"/>
            <p:cNvSpPr/>
            <p:nvPr/>
          </p:nvSpPr>
          <p:spPr>
            <a:xfrm>
              <a:off x="14254009" y="386936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31" name="object 5231"/>
            <p:cNvSpPr/>
            <p:nvPr/>
          </p:nvSpPr>
          <p:spPr>
            <a:xfrm>
              <a:off x="14253502" y="3506583"/>
              <a:ext cx="1270" cy="321310"/>
            </a:xfrm>
            <a:custGeom>
              <a:avLst/>
              <a:gdLst/>
              <a:ahLst/>
              <a:cxnLst/>
              <a:rect l="l" t="t" r="r" b="b"/>
              <a:pathLst>
                <a:path w="1269" h="321310">
                  <a:moveTo>
                    <a:pt x="1003" y="320281"/>
                  </a:moveTo>
                  <a:lnTo>
                    <a:pt x="863" y="319925"/>
                  </a:lnTo>
                  <a:lnTo>
                    <a:pt x="495" y="319773"/>
                  </a:lnTo>
                  <a:lnTo>
                    <a:pt x="139" y="319925"/>
                  </a:lnTo>
                  <a:lnTo>
                    <a:pt x="0" y="320281"/>
                  </a:lnTo>
                  <a:lnTo>
                    <a:pt x="139" y="320649"/>
                  </a:lnTo>
                  <a:lnTo>
                    <a:pt x="495" y="320789"/>
                  </a:lnTo>
                  <a:lnTo>
                    <a:pt x="863" y="320649"/>
                  </a:lnTo>
                  <a:lnTo>
                    <a:pt x="1003" y="320281"/>
                  </a:lnTo>
                  <a:close/>
                </a:path>
                <a:path w="1269" h="321310">
                  <a:moveTo>
                    <a:pt x="1003" y="160401"/>
                  </a:moveTo>
                  <a:lnTo>
                    <a:pt x="863" y="160045"/>
                  </a:lnTo>
                  <a:lnTo>
                    <a:pt x="495" y="159893"/>
                  </a:lnTo>
                  <a:lnTo>
                    <a:pt x="139" y="160045"/>
                  </a:lnTo>
                  <a:lnTo>
                    <a:pt x="0" y="160401"/>
                  </a:lnTo>
                  <a:lnTo>
                    <a:pt x="139" y="160756"/>
                  </a:lnTo>
                  <a:lnTo>
                    <a:pt x="495" y="160909"/>
                  </a:lnTo>
                  <a:lnTo>
                    <a:pt x="863" y="160756"/>
                  </a:lnTo>
                  <a:lnTo>
                    <a:pt x="1003" y="160401"/>
                  </a:lnTo>
                  <a:close/>
                </a:path>
                <a:path w="1269" h="321310">
                  <a:moveTo>
                    <a:pt x="1003" y="508"/>
                  </a:moveTo>
                  <a:lnTo>
                    <a:pt x="863" y="152"/>
                  </a:lnTo>
                  <a:lnTo>
                    <a:pt x="495" y="0"/>
                  </a:lnTo>
                  <a:lnTo>
                    <a:pt x="139" y="152"/>
                  </a:lnTo>
                  <a:lnTo>
                    <a:pt x="0" y="508"/>
                  </a:lnTo>
                  <a:lnTo>
                    <a:pt x="139" y="863"/>
                  </a:lnTo>
                  <a:lnTo>
                    <a:pt x="495" y="1016"/>
                  </a:lnTo>
                  <a:lnTo>
                    <a:pt x="863" y="863"/>
                  </a:lnTo>
                  <a:lnTo>
                    <a:pt x="1003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32" name="object 5232"/>
            <p:cNvSpPr/>
            <p:nvPr/>
          </p:nvSpPr>
          <p:spPr>
            <a:xfrm>
              <a:off x="14254009" y="338969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33" name="object 5233"/>
            <p:cNvSpPr/>
            <p:nvPr/>
          </p:nvSpPr>
          <p:spPr>
            <a:xfrm>
              <a:off x="14253502" y="3186809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89">
                  <a:moveTo>
                    <a:pt x="1003" y="160388"/>
                  </a:moveTo>
                  <a:lnTo>
                    <a:pt x="863" y="160032"/>
                  </a:lnTo>
                  <a:lnTo>
                    <a:pt x="495" y="159893"/>
                  </a:lnTo>
                  <a:lnTo>
                    <a:pt x="139" y="160032"/>
                  </a:lnTo>
                  <a:lnTo>
                    <a:pt x="0" y="160388"/>
                  </a:lnTo>
                  <a:lnTo>
                    <a:pt x="139" y="160756"/>
                  </a:lnTo>
                  <a:lnTo>
                    <a:pt x="495" y="160896"/>
                  </a:lnTo>
                  <a:lnTo>
                    <a:pt x="863" y="160756"/>
                  </a:lnTo>
                  <a:lnTo>
                    <a:pt x="1003" y="160388"/>
                  </a:lnTo>
                  <a:close/>
                </a:path>
                <a:path w="1269" h="161289">
                  <a:moveTo>
                    <a:pt x="1003" y="508"/>
                  </a:moveTo>
                  <a:lnTo>
                    <a:pt x="863" y="152"/>
                  </a:lnTo>
                  <a:lnTo>
                    <a:pt x="495" y="0"/>
                  </a:lnTo>
                  <a:lnTo>
                    <a:pt x="139" y="152"/>
                  </a:lnTo>
                  <a:lnTo>
                    <a:pt x="0" y="508"/>
                  </a:lnTo>
                  <a:lnTo>
                    <a:pt x="139" y="863"/>
                  </a:lnTo>
                  <a:lnTo>
                    <a:pt x="495" y="1016"/>
                  </a:lnTo>
                  <a:lnTo>
                    <a:pt x="863" y="863"/>
                  </a:lnTo>
                  <a:lnTo>
                    <a:pt x="1003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34" name="object 5234"/>
            <p:cNvSpPr/>
            <p:nvPr/>
          </p:nvSpPr>
          <p:spPr>
            <a:xfrm>
              <a:off x="14254009" y="306992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35" name="object 5235"/>
            <p:cNvSpPr/>
            <p:nvPr/>
          </p:nvSpPr>
          <p:spPr>
            <a:xfrm>
              <a:off x="14253502" y="1269160"/>
              <a:ext cx="1270" cy="1758950"/>
            </a:xfrm>
            <a:custGeom>
              <a:avLst/>
              <a:gdLst/>
              <a:ahLst/>
              <a:cxnLst/>
              <a:rect l="l" t="t" r="r" b="b"/>
              <a:pathLst>
                <a:path w="1269" h="1758950">
                  <a:moveTo>
                    <a:pt x="1003" y="1758264"/>
                  </a:moveTo>
                  <a:lnTo>
                    <a:pt x="863" y="1757908"/>
                  </a:lnTo>
                  <a:lnTo>
                    <a:pt x="495" y="1757756"/>
                  </a:lnTo>
                  <a:lnTo>
                    <a:pt x="139" y="1757908"/>
                  </a:lnTo>
                  <a:lnTo>
                    <a:pt x="0" y="1758264"/>
                  </a:lnTo>
                  <a:lnTo>
                    <a:pt x="139" y="1758619"/>
                  </a:lnTo>
                  <a:lnTo>
                    <a:pt x="495" y="1758772"/>
                  </a:lnTo>
                  <a:lnTo>
                    <a:pt x="863" y="1758619"/>
                  </a:lnTo>
                  <a:lnTo>
                    <a:pt x="1003" y="1758264"/>
                  </a:lnTo>
                  <a:close/>
                </a:path>
                <a:path w="1269" h="1758950">
                  <a:moveTo>
                    <a:pt x="1003" y="1598383"/>
                  </a:moveTo>
                  <a:lnTo>
                    <a:pt x="863" y="1598015"/>
                  </a:lnTo>
                  <a:lnTo>
                    <a:pt x="495" y="1597875"/>
                  </a:lnTo>
                  <a:lnTo>
                    <a:pt x="139" y="1598015"/>
                  </a:lnTo>
                  <a:lnTo>
                    <a:pt x="0" y="1598383"/>
                  </a:lnTo>
                  <a:lnTo>
                    <a:pt x="139" y="1598739"/>
                  </a:lnTo>
                  <a:lnTo>
                    <a:pt x="495" y="1598879"/>
                  </a:lnTo>
                  <a:lnTo>
                    <a:pt x="863" y="1598739"/>
                  </a:lnTo>
                  <a:lnTo>
                    <a:pt x="1003" y="1598383"/>
                  </a:lnTo>
                  <a:close/>
                </a:path>
                <a:path w="1269" h="1758950">
                  <a:moveTo>
                    <a:pt x="1003" y="1438490"/>
                  </a:moveTo>
                  <a:lnTo>
                    <a:pt x="863" y="1438135"/>
                  </a:lnTo>
                  <a:lnTo>
                    <a:pt x="495" y="1437982"/>
                  </a:lnTo>
                  <a:lnTo>
                    <a:pt x="139" y="1438135"/>
                  </a:lnTo>
                  <a:lnTo>
                    <a:pt x="0" y="1438490"/>
                  </a:lnTo>
                  <a:lnTo>
                    <a:pt x="139" y="1438846"/>
                  </a:lnTo>
                  <a:lnTo>
                    <a:pt x="495" y="1438998"/>
                  </a:lnTo>
                  <a:lnTo>
                    <a:pt x="863" y="1438846"/>
                  </a:lnTo>
                  <a:lnTo>
                    <a:pt x="1003" y="1438490"/>
                  </a:lnTo>
                  <a:close/>
                </a:path>
                <a:path w="1269" h="1758950">
                  <a:moveTo>
                    <a:pt x="1003" y="1278597"/>
                  </a:moveTo>
                  <a:lnTo>
                    <a:pt x="863" y="1278242"/>
                  </a:lnTo>
                  <a:lnTo>
                    <a:pt x="495" y="1278089"/>
                  </a:lnTo>
                  <a:lnTo>
                    <a:pt x="139" y="1278242"/>
                  </a:lnTo>
                  <a:lnTo>
                    <a:pt x="0" y="1278597"/>
                  </a:lnTo>
                  <a:lnTo>
                    <a:pt x="139" y="1278953"/>
                  </a:lnTo>
                  <a:lnTo>
                    <a:pt x="495" y="1279105"/>
                  </a:lnTo>
                  <a:lnTo>
                    <a:pt x="863" y="1278953"/>
                  </a:lnTo>
                  <a:lnTo>
                    <a:pt x="1003" y="1278597"/>
                  </a:lnTo>
                  <a:close/>
                </a:path>
                <a:path w="1269" h="1758950">
                  <a:moveTo>
                    <a:pt x="1003" y="1119720"/>
                  </a:moveTo>
                  <a:lnTo>
                    <a:pt x="863" y="1119365"/>
                  </a:lnTo>
                  <a:lnTo>
                    <a:pt x="495" y="1119225"/>
                  </a:lnTo>
                  <a:lnTo>
                    <a:pt x="139" y="1119365"/>
                  </a:lnTo>
                  <a:lnTo>
                    <a:pt x="0" y="1119720"/>
                  </a:lnTo>
                  <a:lnTo>
                    <a:pt x="139" y="1120089"/>
                  </a:lnTo>
                  <a:lnTo>
                    <a:pt x="495" y="1120228"/>
                  </a:lnTo>
                  <a:lnTo>
                    <a:pt x="863" y="1120089"/>
                  </a:lnTo>
                  <a:lnTo>
                    <a:pt x="1003" y="1119720"/>
                  </a:lnTo>
                  <a:close/>
                </a:path>
                <a:path w="1269" h="1758950">
                  <a:moveTo>
                    <a:pt x="1003" y="959840"/>
                  </a:moveTo>
                  <a:lnTo>
                    <a:pt x="863" y="959485"/>
                  </a:lnTo>
                  <a:lnTo>
                    <a:pt x="495" y="959332"/>
                  </a:lnTo>
                  <a:lnTo>
                    <a:pt x="139" y="959485"/>
                  </a:lnTo>
                  <a:lnTo>
                    <a:pt x="0" y="959840"/>
                  </a:lnTo>
                  <a:lnTo>
                    <a:pt x="139" y="960196"/>
                  </a:lnTo>
                  <a:lnTo>
                    <a:pt x="495" y="960348"/>
                  </a:lnTo>
                  <a:lnTo>
                    <a:pt x="863" y="960196"/>
                  </a:lnTo>
                  <a:lnTo>
                    <a:pt x="1003" y="959840"/>
                  </a:lnTo>
                  <a:close/>
                </a:path>
                <a:path w="1269" h="1758950">
                  <a:moveTo>
                    <a:pt x="1003" y="799947"/>
                  </a:moveTo>
                  <a:lnTo>
                    <a:pt x="863" y="799592"/>
                  </a:lnTo>
                  <a:lnTo>
                    <a:pt x="495" y="799439"/>
                  </a:lnTo>
                  <a:lnTo>
                    <a:pt x="139" y="799592"/>
                  </a:lnTo>
                  <a:lnTo>
                    <a:pt x="0" y="799947"/>
                  </a:lnTo>
                  <a:lnTo>
                    <a:pt x="139" y="800303"/>
                  </a:lnTo>
                  <a:lnTo>
                    <a:pt x="495" y="800455"/>
                  </a:lnTo>
                  <a:lnTo>
                    <a:pt x="863" y="800303"/>
                  </a:lnTo>
                  <a:lnTo>
                    <a:pt x="1003" y="799947"/>
                  </a:lnTo>
                  <a:close/>
                </a:path>
                <a:path w="1269" h="1758950">
                  <a:moveTo>
                    <a:pt x="1003" y="640054"/>
                  </a:moveTo>
                  <a:lnTo>
                    <a:pt x="863" y="639699"/>
                  </a:lnTo>
                  <a:lnTo>
                    <a:pt x="495" y="639559"/>
                  </a:lnTo>
                  <a:lnTo>
                    <a:pt x="139" y="639699"/>
                  </a:lnTo>
                  <a:lnTo>
                    <a:pt x="0" y="640054"/>
                  </a:lnTo>
                  <a:lnTo>
                    <a:pt x="139" y="640422"/>
                  </a:lnTo>
                  <a:lnTo>
                    <a:pt x="495" y="640562"/>
                  </a:lnTo>
                  <a:lnTo>
                    <a:pt x="863" y="640422"/>
                  </a:lnTo>
                  <a:lnTo>
                    <a:pt x="1003" y="640054"/>
                  </a:lnTo>
                  <a:close/>
                </a:path>
                <a:path w="1269" h="1758950">
                  <a:moveTo>
                    <a:pt x="1003" y="480174"/>
                  </a:moveTo>
                  <a:lnTo>
                    <a:pt x="863" y="479818"/>
                  </a:lnTo>
                  <a:lnTo>
                    <a:pt x="495" y="479666"/>
                  </a:lnTo>
                  <a:lnTo>
                    <a:pt x="139" y="479818"/>
                  </a:lnTo>
                  <a:lnTo>
                    <a:pt x="0" y="480174"/>
                  </a:lnTo>
                  <a:lnTo>
                    <a:pt x="139" y="480529"/>
                  </a:lnTo>
                  <a:lnTo>
                    <a:pt x="495" y="480682"/>
                  </a:lnTo>
                  <a:lnTo>
                    <a:pt x="863" y="480529"/>
                  </a:lnTo>
                  <a:lnTo>
                    <a:pt x="1003" y="480174"/>
                  </a:lnTo>
                  <a:close/>
                </a:path>
                <a:path w="1269" h="1758950">
                  <a:moveTo>
                    <a:pt x="1003" y="320281"/>
                  </a:moveTo>
                  <a:lnTo>
                    <a:pt x="863" y="319925"/>
                  </a:lnTo>
                  <a:lnTo>
                    <a:pt x="495" y="319773"/>
                  </a:lnTo>
                  <a:lnTo>
                    <a:pt x="139" y="319925"/>
                  </a:lnTo>
                  <a:lnTo>
                    <a:pt x="0" y="320281"/>
                  </a:lnTo>
                  <a:lnTo>
                    <a:pt x="139" y="320636"/>
                  </a:lnTo>
                  <a:lnTo>
                    <a:pt x="495" y="320789"/>
                  </a:lnTo>
                  <a:lnTo>
                    <a:pt x="863" y="320636"/>
                  </a:lnTo>
                  <a:lnTo>
                    <a:pt x="1003" y="320281"/>
                  </a:lnTo>
                  <a:close/>
                </a:path>
                <a:path w="1269" h="1758950">
                  <a:moveTo>
                    <a:pt x="1003" y="160401"/>
                  </a:moveTo>
                  <a:lnTo>
                    <a:pt x="863" y="160032"/>
                  </a:lnTo>
                  <a:lnTo>
                    <a:pt x="495" y="159893"/>
                  </a:lnTo>
                  <a:lnTo>
                    <a:pt x="139" y="160032"/>
                  </a:lnTo>
                  <a:lnTo>
                    <a:pt x="0" y="160401"/>
                  </a:lnTo>
                  <a:lnTo>
                    <a:pt x="139" y="160756"/>
                  </a:lnTo>
                  <a:lnTo>
                    <a:pt x="495" y="160896"/>
                  </a:lnTo>
                  <a:lnTo>
                    <a:pt x="863" y="160756"/>
                  </a:lnTo>
                  <a:lnTo>
                    <a:pt x="1003" y="160401"/>
                  </a:lnTo>
                  <a:close/>
                </a:path>
                <a:path w="1269" h="1758950">
                  <a:moveTo>
                    <a:pt x="1003" y="508"/>
                  </a:moveTo>
                  <a:lnTo>
                    <a:pt x="863" y="152"/>
                  </a:lnTo>
                  <a:lnTo>
                    <a:pt x="495" y="0"/>
                  </a:lnTo>
                  <a:lnTo>
                    <a:pt x="139" y="152"/>
                  </a:lnTo>
                  <a:lnTo>
                    <a:pt x="0" y="508"/>
                  </a:lnTo>
                  <a:lnTo>
                    <a:pt x="139" y="863"/>
                  </a:lnTo>
                  <a:lnTo>
                    <a:pt x="495" y="1016"/>
                  </a:lnTo>
                  <a:lnTo>
                    <a:pt x="863" y="863"/>
                  </a:lnTo>
                  <a:lnTo>
                    <a:pt x="1003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36" name="object 5236"/>
            <p:cNvSpPr/>
            <p:nvPr/>
          </p:nvSpPr>
          <p:spPr>
            <a:xfrm>
              <a:off x="14254009" y="1187693"/>
              <a:ext cx="5428615" cy="4498340"/>
            </a:xfrm>
            <a:custGeom>
              <a:avLst/>
              <a:gdLst/>
              <a:ahLst/>
              <a:cxnLst/>
              <a:rect l="l" t="t" r="r" b="b"/>
              <a:pathLst>
                <a:path w="5428615" h="4498340">
                  <a:moveTo>
                    <a:pt x="0" y="48573"/>
                  </a:moveTo>
                  <a:lnTo>
                    <a:pt x="0" y="0"/>
                  </a:lnTo>
                </a:path>
                <a:path w="5428615" h="4498340">
                  <a:moveTo>
                    <a:pt x="5428107" y="4498123"/>
                  </a:moveTo>
                  <a:lnTo>
                    <a:pt x="5344115" y="44981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37" name="object 5237"/>
            <p:cNvSpPr/>
            <p:nvPr/>
          </p:nvSpPr>
          <p:spPr>
            <a:xfrm>
              <a:off x="19555116" y="56853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38" name="object 5238"/>
            <p:cNvSpPr/>
            <p:nvPr/>
          </p:nvSpPr>
          <p:spPr>
            <a:xfrm>
              <a:off x="19438235" y="5685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39" name="object 5239"/>
            <p:cNvSpPr/>
            <p:nvPr/>
          </p:nvSpPr>
          <p:spPr>
            <a:xfrm>
              <a:off x="19395227" y="56853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40" name="object 5240"/>
            <p:cNvSpPr/>
            <p:nvPr/>
          </p:nvSpPr>
          <p:spPr>
            <a:xfrm>
              <a:off x="19278348" y="5685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41" name="object 5241"/>
            <p:cNvSpPr/>
            <p:nvPr/>
          </p:nvSpPr>
          <p:spPr>
            <a:xfrm>
              <a:off x="19235339" y="56853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42" name="object 5242"/>
            <p:cNvSpPr/>
            <p:nvPr/>
          </p:nvSpPr>
          <p:spPr>
            <a:xfrm>
              <a:off x="19118459" y="5685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43" name="object 5243"/>
            <p:cNvSpPr/>
            <p:nvPr/>
          </p:nvSpPr>
          <p:spPr>
            <a:xfrm>
              <a:off x="13918041" y="568581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44" name="object 5244"/>
            <p:cNvSpPr/>
            <p:nvPr/>
          </p:nvSpPr>
          <p:spPr>
            <a:xfrm>
              <a:off x="19066850" y="5685816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 h="0">
                  <a:moveTo>
                    <a:pt x="5160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45" name="object 5245"/>
            <p:cNvSpPr/>
            <p:nvPr/>
          </p:nvSpPr>
          <p:spPr>
            <a:xfrm>
              <a:off x="19024853" y="56853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46" name="object 5246"/>
            <p:cNvSpPr/>
            <p:nvPr/>
          </p:nvSpPr>
          <p:spPr>
            <a:xfrm>
              <a:off x="18906961" y="5685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47" name="object 5247"/>
            <p:cNvSpPr/>
            <p:nvPr/>
          </p:nvSpPr>
          <p:spPr>
            <a:xfrm>
              <a:off x="18864965" y="56853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48" name="object 5248"/>
            <p:cNvSpPr/>
            <p:nvPr/>
          </p:nvSpPr>
          <p:spPr>
            <a:xfrm>
              <a:off x="18747073" y="5685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49" name="object 5249"/>
            <p:cNvSpPr/>
            <p:nvPr/>
          </p:nvSpPr>
          <p:spPr>
            <a:xfrm>
              <a:off x="18705076" y="56853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50" name="object 5250"/>
            <p:cNvSpPr/>
            <p:nvPr/>
          </p:nvSpPr>
          <p:spPr>
            <a:xfrm>
              <a:off x="18587184" y="5685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51" name="object 5251"/>
            <p:cNvSpPr/>
            <p:nvPr/>
          </p:nvSpPr>
          <p:spPr>
            <a:xfrm>
              <a:off x="18545188" y="56853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52" name="object 5252"/>
            <p:cNvSpPr/>
            <p:nvPr/>
          </p:nvSpPr>
          <p:spPr>
            <a:xfrm>
              <a:off x="18427296" y="5685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53" name="object 5253"/>
            <p:cNvSpPr/>
            <p:nvPr/>
          </p:nvSpPr>
          <p:spPr>
            <a:xfrm>
              <a:off x="18385300" y="56853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54" name="object 5254"/>
            <p:cNvSpPr/>
            <p:nvPr/>
          </p:nvSpPr>
          <p:spPr>
            <a:xfrm>
              <a:off x="18267408" y="568581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55" name="object 5255"/>
            <p:cNvSpPr/>
            <p:nvPr/>
          </p:nvSpPr>
          <p:spPr>
            <a:xfrm>
              <a:off x="18225412" y="56853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56" name="object 5256"/>
            <p:cNvSpPr/>
            <p:nvPr/>
          </p:nvSpPr>
          <p:spPr>
            <a:xfrm>
              <a:off x="18107520" y="568581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57" name="object 5257"/>
            <p:cNvSpPr/>
            <p:nvPr/>
          </p:nvSpPr>
          <p:spPr>
            <a:xfrm>
              <a:off x="18065523" y="56853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58" name="object 5258"/>
            <p:cNvSpPr/>
            <p:nvPr/>
          </p:nvSpPr>
          <p:spPr>
            <a:xfrm>
              <a:off x="17948643" y="5685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59" name="object 5259"/>
            <p:cNvSpPr/>
            <p:nvPr/>
          </p:nvSpPr>
          <p:spPr>
            <a:xfrm>
              <a:off x="17905635" y="56853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60" name="object 5260"/>
            <p:cNvSpPr/>
            <p:nvPr/>
          </p:nvSpPr>
          <p:spPr>
            <a:xfrm>
              <a:off x="17788755" y="5685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1" name="object 5261"/>
            <p:cNvSpPr/>
            <p:nvPr/>
          </p:nvSpPr>
          <p:spPr>
            <a:xfrm>
              <a:off x="17745747" y="56853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62" name="object 5262"/>
            <p:cNvSpPr/>
            <p:nvPr/>
          </p:nvSpPr>
          <p:spPr>
            <a:xfrm>
              <a:off x="17628867" y="5685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3" name="object 5263"/>
            <p:cNvSpPr/>
            <p:nvPr/>
          </p:nvSpPr>
          <p:spPr>
            <a:xfrm>
              <a:off x="17585859" y="56853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64" name="object 5264"/>
            <p:cNvSpPr/>
            <p:nvPr/>
          </p:nvSpPr>
          <p:spPr>
            <a:xfrm>
              <a:off x="17468978" y="5685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5" name="object 5265"/>
            <p:cNvSpPr/>
            <p:nvPr/>
          </p:nvSpPr>
          <p:spPr>
            <a:xfrm>
              <a:off x="17425970" y="56853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66" name="object 5266"/>
            <p:cNvSpPr/>
            <p:nvPr/>
          </p:nvSpPr>
          <p:spPr>
            <a:xfrm>
              <a:off x="17309090" y="5685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7" name="object 5267"/>
            <p:cNvSpPr/>
            <p:nvPr/>
          </p:nvSpPr>
          <p:spPr>
            <a:xfrm>
              <a:off x="17266081" y="56853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68" name="object 5268"/>
            <p:cNvSpPr/>
            <p:nvPr/>
          </p:nvSpPr>
          <p:spPr>
            <a:xfrm>
              <a:off x="17149202" y="5685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9" name="object 5269"/>
            <p:cNvSpPr/>
            <p:nvPr/>
          </p:nvSpPr>
          <p:spPr>
            <a:xfrm>
              <a:off x="17106193" y="56853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70" name="object 5270"/>
            <p:cNvSpPr/>
            <p:nvPr/>
          </p:nvSpPr>
          <p:spPr>
            <a:xfrm>
              <a:off x="16989314" y="5685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1" name="object 5271"/>
            <p:cNvSpPr/>
            <p:nvPr/>
          </p:nvSpPr>
          <p:spPr>
            <a:xfrm>
              <a:off x="16946305" y="56853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72" name="object 5272"/>
            <p:cNvSpPr/>
            <p:nvPr/>
          </p:nvSpPr>
          <p:spPr>
            <a:xfrm>
              <a:off x="16829425" y="5685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3" name="object 5273"/>
            <p:cNvSpPr/>
            <p:nvPr/>
          </p:nvSpPr>
          <p:spPr>
            <a:xfrm>
              <a:off x="16786417" y="56853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74" name="object 5274"/>
            <p:cNvSpPr/>
            <p:nvPr/>
          </p:nvSpPr>
          <p:spPr>
            <a:xfrm>
              <a:off x="16669537" y="5685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5" name="object 5275"/>
            <p:cNvSpPr/>
            <p:nvPr/>
          </p:nvSpPr>
          <p:spPr>
            <a:xfrm>
              <a:off x="16627540" y="56853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76" name="object 5276"/>
            <p:cNvSpPr/>
            <p:nvPr/>
          </p:nvSpPr>
          <p:spPr>
            <a:xfrm>
              <a:off x="16509648" y="5685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7" name="object 5277"/>
            <p:cNvSpPr/>
            <p:nvPr/>
          </p:nvSpPr>
          <p:spPr>
            <a:xfrm>
              <a:off x="16467652" y="56853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78" name="object 5278"/>
            <p:cNvSpPr/>
            <p:nvPr/>
          </p:nvSpPr>
          <p:spPr>
            <a:xfrm>
              <a:off x="16349760" y="5685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9" name="object 5279"/>
            <p:cNvSpPr/>
            <p:nvPr/>
          </p:nvSpPr>
          <p:spPr>
            <a:xfrm>
              <a:off x="16307764" y="56853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80" name="object 5280"/>
            <p:cNvSpPr/>
            <p:nvPr/>
          </p:nvSpPr>
          <p:spPr>
            <a:xfrm>
              <a:off x="16189872" y="5685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1" name="object 5281"/>
            <p:cNvSpPr/>
            <p:nvPr/>
          </p:nvSpPr>
          <p:spPr>
            <a:xfrm>
              <a:off x="16147875" y="56853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82" name="object 5282"/>
            <p:cNvSpPr/>
            <p:nvPr/>
          </p:nvSpPr>
          <p:spPr>
            <a:xfrm>
              <a:off x="16029984" y="5685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3" name="object 5283"/>
            <p:cNvSpPr/>
            <p:nvPr/>
          </p:nvSpPr>
          <p:spPr>
            <a:xfrm>
              <a:off x="15987987" y="56853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84" name="object 5284"/>
            <p:cNvSpPr/>
            <p:nvPr/>
          </p:nvSpPr>
          <p:spPr>
            <a:xfrm>
              <a:off x="15870095" y="568581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5" name="object 5285"/>
            <p:cNvSpPr/>
            <p:nvPr/>
          </p:nvSpPr>
          <p:spPr>
            <a:xfrm>
              <a:off x="15828098" y="56853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86" name="object 5286"/>
            <p:cNvSpPr/>
            <p:nvPr/>
          </p:nvSpPr>
          <p:spPr>
            <a:xfrm>
              <a:off x="15710207" y="568581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7" name="object 5287"/>
            <p:cNvSpPr/>
            <p:nvPr/>
          </p:nvSpPr>
          <p:spPr>
            <a:xfrm>
              <a:off x="15668211" y="56853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88" name="object 5288"/>
            <p:cNvSpPr/>
            <p:nvPr/>
          </p:nvSpPr>
          <p:spPr>
            <a:xfrm>
              <a:off x="15551331" y="5685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9" name="object 5289"/>
            <p:cNvSpPr/>
            <p:nvPr/>
          </p:nvSpPr>
          <p:spPr>
            <a:xfrm>
              <a:off x="15508322" y="56853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90" name="object 5290"/>
            <p:cNvSpPr/>
            <p:nvPr/>
          </p:nvSpPr>
          <p:spPr>
            <a:xfrm>
              <a:off x="15391442" y="5685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1" name="object 5291"/>
            <p:cNvSpPr/>
            <p:nvPr/>
          </p:nvSpPr>
          <p:spPr>
            <a:xfrm>
              <a:off x="15348434" y="56853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92" name="object 5292"/>
            <p:cNvSpPr/>
            <p:nvPr/>
          </p:nvSpPr>
          <p:spPr>
            <a:xfrm>
              <a:off x="15231554" y="5685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3" name="object 5293"/>
            <p:cNvSpPr/>
            <p:nvPr/>
          </p:nvSpPr>
          <p:spPr>
            <a:xfrm>
              <a:off x="15188545" y="56853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94" name="object 5294"/>
            <p:cNvSpPr/>
            <p:nvPr/>
          </p:nvSpPr>
          <p:spPr>
            <a:xfrm>
              <a:off x="15071666" y="5685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5" name="object 5295"/>
            <p:cNvSpPr/>
            <p:nvPr/>
          </p:nvSpPr>
          <p:spPr>
            <a:xfrm>
              <a:off x="15028657" y="56853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96" name="object 5296"/>
            <p:cNvSpPr/>
            <p:nvPr/>
          </p:nvSpPr>
          <p:spPr>
            <a:xfrm>
              <a:off x="14911777" y="5685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7" name="object 5297"/>
            <p:cNvSpPr/>
            <p:nvPr/>
          </p:nvSpPr>
          <p:spPr>
            <a:xfrm>
              <a:off x="14868769" y="56853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98" name="object 5298"/>
            <p:cNvSpPr/>
            <p:nvPr/>
          </p:nvSpPr>
          <p:spPr>
            <a:xfrm>
              <a:off x="14751889" y="5685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9" name="object 5299"/>
            <p:cNvSpPr/>
            <p:nvPr/>
          </p:nvSpPr>
          <p:spPr>
            <a:xfrm>
              <a:off x="14708881" y="56853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00" name="object 5300"/>
            <p:cNvSpPr/>
            <p:nvPr/>
          </p:nvSpPr>
          <p:spPr>
            <a:xfrm>
              <a:off x="14592001" y="5685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1" name="object 5301"/>
            <p:cNvSpPr/>
            <p:nvPr/>
          </p:nvSpPr>
          <p:spPr>
            <a:xfrm>
              <a:off x="14548992" y="56853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02" name="object 5302"/>
            <p:cNvSpPr/>
            <p:nvPr/>
          </p:nvSpPr>
          <p:spPr>
            <a:xfrm>
              <a:off x="14432112" y="5685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3" name="object 5303"/>
            <p:cNvSpPr/>
            <p:nvPr/>
          </p:nvSpPr>
          <p:spPr>
            <a:xfrm>
              <a:off x="14389104" y="56853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04" name="object 5304"/>
            <p:cNvSpPr/>
            <p:nvPr/>
          </p:nvSpPr>
          <p:spPr>
            <a:xfrm>
              <a:off x="14272224" y="5685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5" name="object 5305"/>
            <p:cNvSpPr/>
            <p:nvPr/>
          </p:nvSpPr>
          <p:spPr>
            <a:xfrm>
              <a:off x="14230228" y="56853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06" name="object 5306"/>
            <p:cNvSpPr/>
            <p:nvPr/>
          </p:nvSpPr>
          <p:spPr>
            <a:xfrm>
              <a:off x="14112336" y="5685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7" name="object 5307"/>
            <p:cNvSpPr/>
            <p:nvPr/>
          </p:nvSpPr>
          <p:spPr>
            <a:xfrm>
              <a:off x="14070339" y="56853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08" name="object 5308"/>
            <p:cNvSpPr/>
            <p:nvPr/>
          </p:nvSpPr>
          <p:spPr>
            <a:xfrm>
              <a:off x="13952447" y="5685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9" name="object 5309"/>
            <p:cNvSpPr/>
            <p:nvPr/>
          </p:nvSpPr>
          <p:spPr>
            <a:xfrm>
              <a:off x="13910451" y="56853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10" name="object 5310"/>
            <p:cNvSpPr/>
            <p:nvPr/>
          </p:nvSpPr>
          <p:spPr>
            <a:xfrm>
              <a:off x="13792559" y="5685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1" name="object 5311"/>
            <p:cNvSpPr/>
            <p:nvPr/>
          </p:nvSpPr>
          <p:spPr>
            <a:xfrm>
              <a:off x="13750563" y="56853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12" name="object 5312"/>
            <p:cNvSpPr/>
            <p:nvPr/>
          </p:nvSpPr>
          <p:spPr>
            <a:xfrm>
              <a:off x="13666065" y="5685816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59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3" name="object 5313"/>
            <p:cNvSpPr/>
            <p:nvPr/>
          </p:nvSpPr>
          <p:spPr>
            <a:xfrm>
              <a:off x="14948713" y="59038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14" name="object 5314"/>
            <p:cNvSpPr/>
            <p:nvPr/>
          </p:nvSpPr>
          <p:spPr>
            <a:xfrm>
              <a:off x="14949220" y="578701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5" name="object 5315"/>
            <p:cNvSpPr/>
            <p:nvPr/>
          </p:nvSpPr>
          <p:spPr>
            <a:xfrm>
              <a:off x="14948713" y="57440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16" name="object 5316"/>
            <p:cNvSpPr/>
            <p:nvPr/>
          </p:nvSpPr>
          <p:spPr>
            <a:xfrm>
              <a:off x="14949220" y="562712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7" name="object 5317"/>
            <p:cNvSpPr/>
            <p:nvPr/>
          </p:nvSpPr>
          <p:spPr>
            <a:xfrm>
              <a:off x="14948713" y="55841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18" name="object 5318"/>
            <p:cNvSpPr/>
            <p:nvPr/>
          </p:nvSpPr>
          <p:spPr>
            <a:xfrm>
              <a:off x="14949220" y="546723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9" name="object 5319"/>
            <p:cNvSpPr/>
            <p:nvPr/>
          </p:nvSpPr>
          <p:spPr>
            <a:xfrm>
              <a:off x="14948713" y="54242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20" name="object 5320"/>
            <p:cNvSpPr/>
            <p:nvPr/>
          </p:nvSpPr>
          <p:spPr>
            <a:xfrm>
              <a:off x="14949220" y="530734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21" name="object 5321"/>
            <p:cNvSpPr/>
            <p:nvPr/>
          </p:nvSpPr>
          <p:spPr>
            <a:xfrm>
              <a:off x="14948713" y="4785689"/>
              <a:ext cx="1270" cy="480059"/>
            </a:xfrm>
            <a:custGeom>
              <a:avLst/>
              <a:gdLst/>
              <a:ahLst/>
              <a:cxnLst/>
              <a:rect l="l" t="t" r="r" b="b"/>
              <a:pathLst>
                <a:path w="1269" h="480060">
                  <a:moveTo>
                    <a:pt x="1003" y="479158"/>
                  </a:moveTo>
                  <a:lnTo>
                    <a:pt x="863" y="478802"/>
                  </a:lnTo>
                  <a:lnTo>
                    <a:pt x="495" y="478650"/>
                  </a:lnTo>
                  <a:lnTo>
                    <a:pt x="139" y="478802"/>
                  </a:lnTo>
                  <a:lnTo>
                    <a:pt x="0" y="479158"/>
                  </a:lnTo>
                  <a:lnTo>
                    <a:pt x="139" y="479526"/>
                  </a:lnTo>
                  <a:lnTo>
                    <a:pt x="495" y="479666"/>
                  </a:lnTo>
                  <a:lnTo>
                    <a:pt x="863" y="479526"/>
                  </a:lnTo>
                  <a:lnTo>
                    <a:pt x="1003" y="479158"/>
                  </a:lnTo>
                  <a:close/>
                </a:path>
                <a:path w="1269" h="480060">
                  <a:moveTo>
                    <a:pt x="1003" y="320281"/>
                  </a:moveTo>
                  <a:lnTo>
                    <a:pt x="863" y="319925"/>
                  </a:lnTo>
                  <a:lnTo>
                    <a:pt x="495" y="319786"/>
                  </a:lnTo>
                  <a:lnTo>
                    <a:pt x="139" y="319925"/>
                  </a:lnTo>
                  <a:lnTo>
                    <a:pt x="0" y="320281"/>
                  </a:lnTo>
                  <a:lnTo>
                    <a:pt x="139" y="320649"/>
                  </a:lnTo>
                  <a:lnTo>
                    <a:pt x="495" y="320789"/>
                  </a:lnTo>
                  <a:lnTo>
                    <a:pt x="863" y="320649"/>
                  </a:lnTo>
                  <a:lnTo>
                    <a:pt x="1003" y="320281"/>
                  </a:lnTo>
                  <a:close/>
                </a:path>
                <a:path w="1269" h="480060">
                  <a:moveTo>
                    <a:pt x="1003" y="160401"/>
                  </a:moveTo>
                  <a:lnTo>
                    <a:pt x="863" y="160045"/>
                  </a:lnTo>
                  <a:lnTo>
                    <a:pt x="495" y="159893"/>
                  </a:lnTo>
                  <a:lnTo>
                    <a:pt x="139" y="160045"/>
                  </a:lnTo>
                  <a:lnTo>
                    <a:pt x="0" y="160401"/>
                  </a:lnTo>
                  <a:lnTo>
                    <a:pt x="139" y="160756"/>
                  </a:lnTo>
                  <a:lnTo>
                    <a:pt x="495" y="160909"/>
                  </a:lnTo>
                  <a:lnTo>
                    <a:pt x="863" y="160756"/>
                  </a:lnTo>
                  <a:lnTo>
                    <a:pt x="1003" y="160401"/>
                  </a:lnTo>
                  <a:close/>
                </a:path>
                <a:path w="1269" h="480060">
                  <a:moveTo>
                    <a:pt x="1003" y="508"/>
                  </a:moveTo>
                  <a:lnTo>
                    <a:pt x="863" y="152"/>
                  </a:lnTo>
                  <a:lnTo>
                    <a:pt x="495" y="0"/>
                  </a:lnTo>
                  <a:lnTo>
                    <a:pt x="139" y="152"/>
                  </a:lnTo>
                  <a:lnTo>
                    <a:pt x="0" y="508"/>
                  </a:lnTo>
                  <a:lnTo>
                    <a:pt x="139" y="863"/>
                  </a:lnTo>
                  <a:lnTo>
                    <a:pt x="495" y="1016"/>
                  </a:lnTo>
                  <a:lnTo>
                    <a:pt x="863" y="863"/>
                  </a:lnTo>
                  <a:lnTo>
                    <a:pt x="1003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22" name="object 5322"/>
            <p:cNvSpPr/>
            <p:nvPr/>
          </p:nvSpPr>
          <p:spPr>
            <a:xfrm>
              <a:off x="14949220" y="466779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23" name="object 5323"/>
            <p:cNvSpPr/>
            <p:nvPr/>
          </p:nvSpPr>
          <p:spPr>
            <a:xfrm>
              <a:off x="14948713" y="46257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24" name="object 5324"/>
            <p:cNvSpPr/>
            <p:nvPr/>
          </p:nvSpPr>
          <p:spPr>
            <a:xfrm>
              <a:off x="14949220" y="450790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25" name="object 5325"/>
            <p:cNvSpPr/>
            <p:nvPr/>
          </p:nvSpPr>
          <p:spPr>
            <a:xfrm>
              <a:off x="14948713" y="3986249"/>
              <a:ext cx="1270" cy="480695"/>
            </a:xfrm>
            <a:custGeom>
              <a:avLst/>
              <a:gdLst/>
              <a:ahLst/>
              <a:cxnLst/>
              <a:rect l="l" t="t" r="r" b="b"/>
              <a:pathLst>
                <a:path w="1269" h="480695">
                  <a:moveTo>
                    <a:pt x="1003" y="480174"/>
                  </a:moveTo>
                  <a:lnTo>
                    <a:pt x="863" y="479818"/>
                  </a:lnTo>
                  <a:lnTo>
                    <a:pt x="495" y="479666"/>
                  </a:lnTo>
                  <a:lnTo>
                    <a:pt x="139" y="479818"/>
                  </a:lnTo>
                  <a:lnTo>
                    <a:pt x="0" y="480174"/>
                  </a:lnTo>
                  <a:lnTo>
                    <a:pt x="139" y="480529"/>
                  </a:lnTo>
                  <a:lnTo>
                    <a:pt x="495" y="480682"/>
                  </a:lnTo>
                  <a:lnTo>
                    <a:pt x="863" y="480529"/>
                  </a:lnTo>
                  <a:lnTo>
                    <a:pt x="1003" y="480174"/>
                  </a:lnTo>
                  <a:close/>
                </a:path>
                <a:path w="1269" h="480695">
                  <a:moveTo>
                    <a:pt x="1003" y="320281"/>
                  </a:moveTo>
                  <a:lnTo>
                    <a:pt x="863" y="319925"/>
                  </a:lnTo>
                  <a:lnTo>
                    <a:pt x="495" y="319773"/>
                  </a:lnTo>
                  <a:lnTo>
                    <a:pt x="139" y="319925"/>
                  </a:lnTo>
                  <a:lnTo>
                    <a:pt x="0" y="320281"/>
                  </a:lnTo>
                  <a:lnTo>
                    <a:pt x="139" y="320636"/>
                  </a:lnTo>
                  <a:lnTo>
                    <a:pt x="495" y="320789"/>
                  </a:lnTo>
                  <a:lnTo>
                    <a:pt x="863" y="320636"/>
                  </a:lnTo>
                  <a:lnTo>
                    <a:pt x="1003" y="320281"/>
                  </a:lnTo>
                  <a:close/>
                </a:path>
                <a:path w="1269" h="480695">
                  <a:moveTo>
                    <a:pt x="1003" y="160401"/>
                  </a:moveTo>
                  <a:lnTo>
                    <a:pt x="863" y="160032"/>
                  </a:lnTo>
                  <a:lnTo>
                    <a:pt x="495" y="159893"/>
                  </a:lnTo>
                  <a:lnTo>
                    <a:pt x="139" y="160032"/>
                  </a:lnTo>
                  <a:lnTo>
                    <a:pt x="0" y="160401"/>
                  </a:lnTo>
                  <a:lnTo>
                    <a:pt x="139" y="160756"/>
                  </a:lnTo>
                  <a:lnTo>
                    <a:pt x="495" y="160896"/>
                  </a:lnTo>
                  <a:lnTo>
                    <a:pt x="863" y="160756"/>
                  </a:lnTo>
                  <a:lnTo>
                    <a:pt x="1003" y="160401"/>
                  </a:lnTo>
                  <a:close/>
                </a:path>
                <a:path w="1269" h="480695">
                  <a:moveTo>
                    <a:pt x="1003" y="508"/>
                  </a:moveTo>
                  <a:lnTo>
                    <a:pt x="863" y="152"/>
                  </a:lnTo>
                  <a:lnTo>
                    <a:pt x="495" y="0"/>
                  </a:lnTo>
                  <a:lnTo>
                    <a:pt x="139" y="152"/>
                  </a:lnTo>
                  <a:lnTo>
                    <a:pt x="0" y="508"/>
                  </a:lnTo>
                  <a:lnTo>
                    <a:pt x="139" y="863"/>
                  </a:lnTo>
                  <a:lnTo>
                    <a:pt x="495" y="1016"/>
                  </a:lnTo>
                  <a:lnTo>
                    <a:pt x="863" y="863"/>
                  </a:lnTo>
                  <a:lnTo>
                    <a:pt x="1003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26" name="object 5326"/>
            <p:cNvSpPr/>
            <p:nvPr/>
          </p:nvSpPr>
          <p:spPr>
            <a:xfrm>
              <a:off x="14949220" y="386936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27" name="object 5327"/>
            <p:cNvSpPr/>
            <p:nvPr/>
          </p:nvSpPr>
          <p:spPr>
            <a:xfrm>
              <a:off x="14948713" y="3506583"/>
              <a:ext cx="1270" cy="321310"/>
            </a:xfrm>
            <a:custGeom>
              <a:avLst/>
              <a:gdLst/>
              <a:ahLst/>
              <a:cxnLst/>
              <a:rect l="l" t="t" r="r" b="b"/>
              <a:pathLst>
                <a:path w="1269" h="321310">
                  <a:moveTo>
                    <a:pt x="1003" y="320281"/>
                  </a:moveTo>
                  <a:lnTo>
                    <a:pt x="863" y="319925"/>
                  </a:lnTo>
                  <a:lnTo>
                    <a:pt x="495" y="319773"/>
                  </a:lnTo>
                  <a:lnTo>
                    <a:pt x="139" y="319925"/>
                  </a:lnTo>
                  <a:lnTo>
                    <a:pt x="0" y="320281"/>
                  </a:lnTo>
                  <a:lnTo>
                    <a:pt x="139" y="320649"/>
                  </a:lnTo>
                  <a:lnTo>
                    <a:pt x="495" y="320789"/>
                  </a:lnTo>
                  <a:lnTo>
                    <a:pt x="863" y="320649"/>
                  </a:lnTo>
                  <a:lnTo>
                    <a:pt x="1003" y="320281"/>
                  </a:lnTo>
                  <a:close/>
                </a:path>
                <a:path w="1269" h="321310">
                  <a:moveTo>
                    <a:pt x="1003" y="160401"/>
                  </a:moveTo>
                  <a:lnTo>
                    <a:pt x="863" y="160045"/>
                  </a:lnTo>
                  <a:lnTo>
                    <a:pt x="495" y="159893"/>
                  </a:lnTo>
                  <a:lnTo>
                    <a:pt x="139" y="160045"/>
                  </a:lnTo>
                  <a:lnTo>
                    <a:pt x="0" y="160401"/>
                  </a:lnTo>
                  <a:lnTo>
                    <a:pt x="139" y="160756"/>
                  </a:lnTo>
                  <a:lnTo>
                    <a:pt x="495" y="160909"/>
                  </a:lnTo>
                  <a:lnTo>
                    <a:pt x="863" y="160756"/>
                  </a:lnTo>
                  <a:lnTo>
                    <a:pt x="1003" y="160401"/>
                  </a:lnTo>
                  <a:close/>
                </a:path>
                <a:path w="1269" h="321310">
                  <a:moveTo>
                    <a:pt x="1003" y="508"/>
                  </a:moveTo>
                  <a:lnTo>
                    <a:pt x="863" y="152"/>
                  </a:lnTo>
                  <a:lnTo>
                    <a:pt x="495" y="0"/>
                  </a:lnTo>
                  <a:lnTo>
                    <a:pt x="139" y="152"/>
                  </a:lnTo>
                  <a:lnTo>
                    <a:pt x="0" y="508"/>
                  </a:lnTo>
                  <a:lnTo>
                    <a:pt x="139" y="863"/>
                  </a:lnTo>
                  <a:lnTo>
                    <a:pt x="495" y="1016"/>
                  </a:lnTo>
                  <a:lnTo>
                    <a:pt x="863" y="863"/>
                  </a:lnTo>
                  <a:lnTo>
                    <a:pt x="1003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28" name="object 5328"/>
            <p:cNvSpPr/>
            <p:nvPr/>
          </p:nvSpPr>
          <p:spPr>
            <a:xfrm>
              <a:off x="14949220" y="338969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29" name="object 5329"/>
            <p:cNvSpPr/>
            <p:nvPr/>
          </p:nvSpPr>
          <p:spPr>
            <a:xfrm>
              <a:off x="14948713" y="3186809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89">
                  <a:moveTo>
                    <a:pt x="1003" y="160388"/>
                  </a:moveTo>
                  <a:lnTo>
                    <a:pt x="863" y="160032"/>
                  </a:lnTo>
                  <a:lnTo>
                    <a:pt x="495" y="159893"/>
                  </a:lnTo>
                  <a:lnTo>
                    <a:pt x="139" y="160032"/>
                  </a:lnTo>
                  <a:lnTo>
                    <a:pt x="0" y="160388"/>
                  </a:lnTo>
                  <a:lnTo>
                    <a:pt x="139" y="160756"/>
                  </a:lnTo>
                  <a:lnTo>
                    <a:pt x="495" y="160896"/>
                  </a:lnTo>
                  <a:lnTo>
                    <a:pt x="863" y="160756"/>
                  </a:lnTo>
                  <a:lnTo>
                    <a:pt x="1003" y="160388"/>
                  </a:lnTo>
                  <a:close/>
                </a:path>
                <a:path w="1269" h="161289">
                  <a:moveTo>
                    <a:pt x="1003" y="508"/>
                  </a:moveTo>
                  <a:lnTo>
                    <a:pt x="863" y="152"/>
                  </a:lnTo>
                  <a:lnTo>
                    <a:pt x="495" y="0"/>
                  </a:lnTo>
                  <a:lnTo>
                    <a:pt x="139" y="152"/>
                  </a:lnTo>
                  <a:lnTo>
                    <a:pt x="0" y="508"/>
                  </a:lnTo>
                  <a:lnTo>
                    <a:pt x="139" y="863"/>
                  </a:lnTo>
                  <a:lnTo>
                    <a:pt x="495" y="1016"/>
                  </a:lnTo>
                  <a:lnTo>
                    <a:pt x="863" y="863"/>
                  </a:lnTo>
                  <a:lnTo>
                    <a:pt x="1003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30" name="object 5330"/>
            <p:cNvSpPr/>
            <p:nvPr/>
          </p:nvSpPr>
          <p:spPr>
            <a:xfrm>
              <a:off x="14949220" y="306992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31" name="object 5331"/>
            <p:cNvSpPr/>
            <p:nvPr/>
          </p:nvSpPr>
          <p:spPr>
            <a:xfrm>
              <a:off x="14948713" y="2547250"/>
              <a:ext cx="1270" cy="480695"/>
            </a:xfrm>
            <a:custGeom>
              <a:avLst/>
              <a:gdLst/>
              <a:ahLst/>
              <a:cxnLst/>
              <a:rect l="l" t="t" r="r" b="b"/>
              <a:pathLst>
                <a:path w="1269" h="480694">
                  <a:moveTo>
                    <a:pt x="1003" y="480174"/>
                  </a:moveTo>
                  <a:lnTo>
                    <a:pt x="863" y="479818"/>
                  </a:lnTo>
                  <a:lnTo>
                    <a:pt x="495" y="479666"/>
                  </a:lnTo>
                  <a:lnTo>
                    <a:pt x="139" y="479818"/>
                  </a:lnTo>
                  <a:lnTo>
                    <a:pt x="0" y="480174"/>
                  </a:lnTo>
                  <a:lnTo>
                    <a:pt x="139" y="480529"/>
                  </a:lnTo>
                  <a:lnTo>
                    <a:pt x="495" y="480682"/>
                  </a:lnTo>
                  <a:lnTo>
                    <a:pt x="863" y="480529"/>
                  </a:lnTo>
                  <a:lnTo>
                    <a:pt x="1003" y="480174"/>
                  </a:lnTo>
                  <a:close/>
                </a:path>
                <a:path w="1269" h="480694">
                  <a:moveTo>
                    <a:pt x="1003" y="320294"/>
                  </a:moveTo>
                  <a:lnTo>
                    <a:pt x="863" y="319925"/>
                  </a:lnTo>
                  <a:lnTo>
                    <a:pt x="495" y="319786"/>
                  </a:lnTo>
                  <a:lnTo>
                    <a:pt x="139" y="319925"/>
                  </a:lnTo>
                  <a:lnTo>
                    <a:pt x="0" y="320294"/>
                  </a:lnTo>
                  <a:lnTo>
                    <a:pt x="139" y="320649"/>
                  </a:lnTo>
                  <a:lnTo>
                    <a:pt x="495" y="320789"/>
                  </a:lnTo>
                  <a:lnTo>
                    <a:pt x="863" y="320649"/>
                  </a:lnTo>
                  <a:lnTo>
                    <a:pt x="1003" y="320294"/>
                  </a:lnTo>
                  <a:close/>
                </a:path>
                <a:path w="1269" h="480694">
                  <a:moveTo>
                    <a:pt x="1003" y="160401"/>
                  </a:moveTo>
                  <a:lnTo>
                    <a:pt x="863" y="160045"/>
                  </a:lnTo>
                  <a:lnTo>
                    <a:pt x="495" y="159893"/>
                  </a:lnTo>
                  <a:lnTo>
                    <a:pt x="139" y="160045"/>
                  </a:lnTo>
                  <a:lnTo>
                    <a:pt x="0" y="160401"/>
                  </a:lnTo>
                  <a:lnTo>
                    <a:pt x="139" y="160756"/>
                  </a:lnTo>
                  <a:lnTo>
                    <a:pt x="495" y="160909"/>
                  </a:lnTo>
                  <a:lnTo>
                    <a:pt x="863" y="160756"/>
                  </a:lnTo>
                  <a:lnTo>
                    <a:pt x="1003" y="160401"/>
                  </a:lnTo>
                  <a:close/>
                </a:path>
                <a:path w="1269" h="480694">
                  <a:moveTo>
                    <a:pt x="1003" y="508"/>
                  </a:moveTo>
                  <a:lnTo>
                    <a:pt x="863" y="152"/>
                  </a:lnTo>
                  <a:lnTo>
                    <a:pt x="495" y="0"/>
                  </a:lnTo>
                  <a:lnTo>
                    <a:pt x="139" y="152"/>
                  </a:lnTo>
                  <a:lnTo>
                    <a:pt x="0" y="508"/>
                  </a:lnTo>
                  <a:lnTo>
                    <a:pt x="139" y="863"/>
                  </a:lnTo>
                  <a:lnTo>
                    <a:pt x="495" y="1016"/>
                  </a:lnTo>
                  <a:lnTo>
                    <a:pt x="863" y="863"/>
                  </a:lnTo>
                  <a:lnTo>
                    <a:pt x="1003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32" name="object 5332"/>
            <p:cNvSpPr/>
            <p:nvPr/>
          </p:nvSpPr>
          <p:spPr>
            <a:xfrm>
              <a:off x="14949220" y="243036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33" name="object 5333"/>
            <p:cNvSpPr/>
            <p:nvPr/>
          </p:nvSpPr>
          <p:spPr>
            <a:xfrm>
              <a:off x="14948713" y="1588933"/>
              <a:ext cx="1270" cy="800735"/>
            </a:xfrm>
            <a:custGeom>
              <a:avLst/>
              <a:gdLst/>
              <a:ahLst/>
              <a:cxnLst/>
              <a:rect l="l" t="t" r="r" b="b"/>
              <a:pathLst>
                <a:path w="1269" h="800735">
                  <a:moveTo>
                    <a:pt x="1003" y="799947"/>
                  </a:moveTo>
                  <a:lnTo>
                    <a:pt x="863" y="799592"/>
                  </a:lnTo>
                  <a:lnTo>
                    <a:pt x="495" y="799452"/>
                  </a:lnTo>
                  <a:lnTo>
                    <a:pt x="139" y="799592"/>
                  </a:lnTo>
                  <a:lnTo>
                    <a:pt x="0" y="799947"/>
                  </a:lnTo>
                  <a:lnTo>
                    <a:pt x="139" y="800315"/>
                  </a:lnTo>
                  <a:lnTo>
                    <a:pt x="495" y="800455"/>
                  </a:lnTo>
                  <a:lnTo>
                    <a:pt x="863" y="800315"/>
                  </a:lnTo>
                  <a:lnTo>
                    <a:pt x="1003" y="799947"/>
                  </a:lnTo>
                  <a:close/>
                </a:path>
                <a:path w="1269" h="800735">
                  <a:moveTo>
                    <a:pt x="1003" y="640067"/>
                  </a:moveTo>
                  <a:lnTo>
                    <a:pt x="863" y="639711"/>
                  </a:lnTo>
                  <a:lnTo>
                    <a:pt x="495" y="639559"/>
                  </a:lnTo>
                  <a:lnTo>
                    <a:pt x="139" y="639711"/>
                  </a:lnTo>
                  <a:lnTo>
                    <a:pt x="0" y="640067"/>
                  </a:lnTo>
                  <a:lnTo>
                    <a:pt x="139" y="640422"/>
                  </a:lnTo>
                  <a:lnTo>
                    <a:pt x="495" y="640575"/>
                  </a:lnTo>
                  <a:lnTo>
                    <a:pt x="863" y="640422"/>
                  </a:lnTo>
                  <a:lnTo>
                    <a:pt x="1003" y="640067"/>
                  </a:lnTo>
                  <a:close/>
                </a:path>
                <a:path w="1269" h="800735">
                  <a:moveTo>
                    <a:pt x="1003" y="480174"/>
                  </a:moveTo>
                  <a:lnTo>
                    <a:pt x="863" y="479818"/>
                  </a:lnTo>
                  <a:lnTo>
                    <a:pt x="495" y="479666"/>
                  </a:lnTo>
                  <a:lnTo>
                    <a:pt x="139" y="479818"/>
                  </a:lnTo>
                  <a:lnTo>
                    <a:pt x="0" y="480174"/>
                  </a:lnTo>
                  <a:lnTo>
                    <a:pt x="139" y="480529"/>
                  </a:lnTo>
                  <a:lnTo>
                    <a:pt x="495" y="480682"/>
                  </a:lnTo>
                  <a:lnTo>
                    <a:pt x="863" y="480529"/>
                  </a:lnTo>
                  <a:lnTo>
                    <a:pt x="1003" y="480174"/>
                  </a:lnTo>
                  <a:close/>
                </a:path>
                <a:path w="1269" h="800735">
                  <a:moveTo>
                    <a:pt x="1003" y="320281"/>
                  </a:moveTo>
                  <a:lnTo>
                    <a:pt x="863" y="319925"/>
                  </a:lnTo>
                  <a:lnTo>
                    <a:pt x="495" y="319786"/>
                  </a:lnTo>
                  <a:lnTo>
                    <a:pt x="139" y="319925"/>
                  </a:lnTo>
                  <a:lnTo>
                    <a:pt x="0" y="320281"/>
                  </a:lnTo>
                  <a:lnTo>
                    <a:pt x="139" y="320649"/>
                  </a:lnTo>
                  <a:lnTo>
                    <a:pt x="495" y="320789"/>
                  </a:lnTo>
                  <a:lnTo>
                    <a:pt x="863" y="320649"/>
                  </a:lnTo>
                  <a:lnTo>
                    <a:pt x="1003" y="320281"/>
                  </a:lnTo>
                  <a:close/>
                </a:path>
                <a:path w="1269" h="800735">
                  <a:moveTo>
                    <a:pt x="1003" y="160401"/>
                  </a:moveTo>
                  <a:lnTo>
                    <a:pt x="863" y="160045"/>
                  </a:lnTo>
                  <a:lnTo>
                    <a:pt x="495" y="159893"/>
                  </a:lnTo>
                  <a:lnTo>
                    <a:pt x="139" y="160045"/>
                  </a:lnTo>
                  <a:lnTo>
                    <a:pt x="0" y="160401"/>
                  </a:lnTo>
                  <a:lnTo>
                    <a:pt x="139" y="160756"/>
                  </a:lnTo>
                  <a:lnTo>
                    <a:pt x="495" y="160909"/>
                  </a:lnTo>
                  <a:lnTo>
                    <a:pt x="863" y="160756"/>
                  </a:lnTo>
                  <a:lnTo>
                    <a:pt x="1003" y="160401"/>
                  </a:lnTo>
                  <a:close/>
                </a:path>
                <a:path w="1269" h="800735">
                  <a:moveTo>
                    <a:pt x="1003" y="508"/>
                  </a:moveTo>
                  <a:lnTo>
                    <a:pt x="863" y="152"/>
                  </a:lnTo>
                  <a:lnTo>
                    <a:pt x="495" y="0"/>
                  </a:lnTo>
                  <a:lnTo>
                    <a:pt x="139" y="152"/>
                  </a:lnTo>
                  <a:lnTo>
                    <a:pt x="0" y="508"/>
                  </a:lnTo>
                  <a:lnTo>
                    <a:pt x="139" y="863"/>
                  </a:lnTo>
                  <a:lnTo>
                    <a:pt x="495" y="1016"/>
                  </a:lnTo>
                  <a:lnTo>
                    <a:pt x="863" y="863"/>
                  </a:lnTo>
                  <a:lnTo>
                    <a:pt x="1003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34" name="object 5334"/>
            <p:cNvSpPr/>
            <p:nvPr/>
          </p:nvSpPr>
          <p:spPr>
            <a:xfrm>
              <a:off x="14949220" y="1471039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35" name="object 5335"/>
            <p:cNvSpPr/>
            <p:nvPr/>
          </p:nvSpPr>
          <p:spPr>
            <a:xfrm>
              <a:off x="14948713" y="14290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36" name="object 5336"/>
            <p:cNvSpPr/>
            <p:nvPr/>
          </p:nvSpPr>
          <p:spPr>
            <a:xfrm>
              <a:off x="14949220" y="131216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37" name="object 5337"/>
            <p:cNvSpPr/>
            <p:nvPr/>
          </p:nvSpPr>
          <p:spPr>
            <a:xfrm>
              <a:off x="14948713" y="12691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38" name="object 5338"/>
            <p:cNvSpPr/>
            <p:nvPr/>
          </p:nvSpPr>
          <p:spPr>
            <a:xfrm>
              <a:off x="14949220" y="1187693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w="0" h="48894">
                  <a:moveTo>
                    <a:pt x="0" y="485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39" name="object 5339"/>
            <p:cNvSpPr/>
            <p:nvPr/>
          </p:nvSpPr>
          <p:spPr>
            <a:xfrm>
              <a:off x="15527549" y="59038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40" name="object 5340"/>
            <p:cNvSpPr/>
            <p:nvPr/>
          </p:nvSpPr>
          <p:spPr>
            <a:xfrm>
              <a:off x="15528056" y="578701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41" name="object 5341"/>
            <p:cNvSpPr/>
            <p:nvPr/>
          </p:nvSpPr>
          <p:spPr>
            <a:xfrm>
              <a:off x="15527549" y="57440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42" name="object 5342"/>
            <p:cNvSpPr/>
            <p:nvPr/>
          </p:nvSpPr>
          <p:spPr>
            <a:xfrm>
              <a:off x="15528056" y="562712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43" name="object 5343"/>
            <p:cNvSpPr/>
            <p:nvPr/>
          </p:nvSpPr>
          <p:spPr>
            <a:xfrm>
              <a:off x="15527549" y="55841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44" name="object 5344"/>
            <p:cNvSpPr/>
            <p:nvPr/>
          </p:nvSpPr>
          <p:spPr>
            <a:xfrm>
              <a:off x="15528056" y="546723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45" name="object 5345"/>
            <p:cNvSpPr/>
            <p:nvPr/>
          </p:nvSpPr>
          <p:spPr>
            <a:xfrm>
              <a:off x="15527549" y="54242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46" name="object 5346"/>
            <p:cNvSpPr/>
            <p:nvPr/>
          </p:nvSpPr>
          <p:spPr>
            <a:xfrm>
              <a:off x="15528056" y="530734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47" name="object 5347"/>
            <p:cNvSpPr/>
            <p:nvPr/>
          </p:nvSpPr>
          <p:spPr>
            <a:xfrm>
              <a:off x="15527541" y="5105475"/>
              <a:ext cx="1270" cy="160020"/>
            </a:xfrm>
            <a:custGeom>
              <a:avLst/>
              <a:gdLst/>
              <a:ahLst/>
              <a:cxnLst/>
              <a:rect l="l" t="t" r="r" b="b"/>
              <a:pathLst>
                <a:path w="1269" h="160020">
                  <a:moveTo>
                    <a:pt x="1016" y="159372"/>
                  </a:moveTo>
                  <a:lnTo>
                    <a:pt x="863" y="159016"/>
                  </a:lnTo>
                  <a:lnTo>
                    <a:pt x="508" y="158864"/>
                  </a:lnTo>
                  <a:lnTo>
                    <a:pt x="152" y="159016"/>
                  </a:lnTo>
                  <a:lnTo>
                    <a:pt x="0" y="159372"/>
                  </a:lnTo>
                  <a:lnTo>
                    <a:pt x="152" y="159740"/>
                  </a:lnTo>
                  <a:lnTo>
                    <a:pt x="508" y="159880"/>
                  </a:lnTo>
                  <a:lnTo>
                    <a:pt x="863" y="159740"/>
                  </a:lnTo>
                  <a:lnTo>
                    <a:pt x="1016" y="159372"/>
                  </a:lnTo>
                  <a:close/>
                </a:path>
                <a:path w="1269" h="160020">
                  <a:moveTo>
                    <a:pt x="1016" y="495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52" y="139"/>
                  </a:lnTo>
                  <a:lnTo>
                    <a:pt x="0" y="495"/>
                  </a:lnTo>
                  <a:lnTo>
                    <a:pt x="152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16" y="4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48" name="object 5348"/>
            <p:cNvSpPr/>
            <p:nvPr/>
          </p:nvSpPr>
          <p:spPr>
            <a:xfrm>
              <a:off x="15528056" y="498757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49" name="object 5349"/>
            <p:cNvSpPr/>
            <p:nvPr/>
          </p:nvSpPr>
          <p:spPr>
            <a:xfrm>
              <a:off x="15527541" y="2068600"/>
              <a:ext cx="1270" cy="2878455"/>
            </a:xfrm>
            <a:custGeom>
              <a:avLst/>
              <a:gdLst/>
              <a:ahLst/>
              <a:cxnLst/>
              <a:rect l="l" t="t" r="r" b="b"/>
              <a:pathLst>
                <a:path w="1269" h="2878454">
                  <a:moveTo>
                    <a:pt x="1016" y="2877489"/>
                  </a:moveTo>
                  <a:lnTo>
                    <a:pt x="863" y="2877134"/>
                  </a:lnTo>
                  <a:lnTo>
                    <a:pt x="508" y="2876981"/>
                  </a:lnTo>
                  <a:lnTo>
                    <a:pt x="152" y="2877134"/>
                  </a:lnTo>
                  <a:lnTo>
                    <a:pt x="0" y="2877489"/>
                  </a:lnTo>
                  <a:lnTo>
                    <a:pt x="152" y="2877845"/>
                  </a:lnTo>
                  <a:lnTo>
                    <a:pt x="508" y="2877997"/>
                  </a:lnTo>
                  <a:lnTo>
                    <a:pt x="863" y="2877845"/>
                  </a:lnTo>
                  <a:lnTo>
                    <a:pt x="1016" y="2877489"/>
                  </a:lnTo>
                  <a:close/>
                </a:path>
                <a:path w="1269" h="2878454">
                  <a:moveTo>
                    <a:pt x="1016" y="2717596"/>
                  </a:moveTo>
                  <a:lnTo>
                    <a:pt x="863" y="2717241"/>
                  </a:lnTo>
                  <a:lnTo>
                    <a:pt x="508" y="2717088"/>
                  </a:lnTo>
                  <a:lnTo>
                    <a:pt x="152" y="2717241"/>
                  </a:lnTo>
                  <a:lnTo>
                    <a:pt x="0" y="2717596"/>
                  </a:lnTo>
                  <a:lnTo>
                    <a:pt x="152" y="2717952"/>
                  </a:lnTo>
                  <a:lnTo>
                    <a:pt x="508" y="2718104"/>
                  </a:lnTo>
                  <a:lnTo>
                    <a:pt x="863" y="2717952"/>
                  </a:lnTo>
                  <a:lnTo>
                    <a:pt x="1016" y="2717596"/>
                  </a:lnTo>
                  <a:close/>
                </a:path>
                <a:path w="1269" h="2878454">
                  <a:moveTo>
                    <a:pt x="1016" y="2557703"/>
                  </a:moveTo>
                  <a:lnTo>
                    <a:pt x="863" y="2557348"/>
                  </a:lnTo>
                  <a:lnTo>
                    <a:pt x="508" y="2557208"/>
                  </a:lnTo>
                  <a:lnTo>
                    <a:pt x="152" y="2557348"/>
                  </a:lnTo>
                  <a:lnTo>
                    <a:pt x="0" y="2557703"/>
                  </a:lnTo>
                  <a:lnTo>
                    <a:pt x="152" y="2558072"/>
                  </a:lnTo>
                  <a:lnTo>
                    <a:pt x="508" y="2558211"/>
                  </a:lnTo>
                  <a:lnTo>
                    <a:pt x="863" y="2558072"/>
                  </a:lnTo>
                  <a:lnTo>
                    <a:pt x="1016" y="2557703"/>
                  </a:lnTo>
                  <a:close/>
                </a:path>
                <a:path w="1269" h="2878454">
                  <a:moveTo>
                    <a:pt x="1016" y="2397823"/>
                  </a:moveTo>
                  <a:lnTo>
                    <a:pt x="863" y="2397468"/>
                  </a:lnTo>
                  <a:lnTo>
                    <a:pt x="508" y="2397315"/>
                  </a:lnTo>
                  <a:lnTo>
                    <a:pt x="152" y="2397468"/>
                  </a:lnTo>
                  <a:lnTo>
                    <a:pt x="0" y="2397823"/>
                  </a:lnTo>
                  <a:lnTo>
                    <a:pt x="152" y="2398179"/>
                  </a:lnTo>
                  <a:lnTo>
                    <a:pt x="508" y="2398331"/>
                  </a:lnTo>
                  <a:lnTo>
                    <a:pt x="863" y="2398179"/>
                  </a:lnTo>
                  <a:lnTo>
                    <a:pt x="1016" y="2397823"/>
                  </a:lnTo>
                  <a:close/>
                </a:path>
                <a:path w="1269" h="2878454">
                  <a:moveTo>
                    <a:pt x="1016" y="2237930"/>
                  </a:moveTo>
                  <a:lnTo>
                    <a:pt x="863" y="2237575"/>
                  </a:lnTo>
                  <a:lnTo>
                    <a:pt x="508" y="2237422"/>
                  </a:lnTo>
                  <a:lnTo>
                    <a:pt x="152" y="2237575"/>
                  </a:lnTo>
                  <a:lnTo>
                    <a:pt x="0" y="2237930"/>
                  </a:lnTo>
                  <a:lnTo>
                    <a:pt x="152" y="2238286"/>
                  </a:lnTo>
                  <a:lnTo>
                    <a:pt x="508" y="2238438"/>
                  </a:lnTo>
                  <a:lnTo>
                    <a:pt x="863" y="2238286"/>
                  </a:lnTo>
                  <a:lnTo>
                    <a:pt x="1016" y="2237930"/>
                  </a:lnTo>
                  <a:close/>
                </a:path>
                <a:path w="1269" h="2878454">
                  <a:moveTo>
                    <a:pt x="1016" y="2078050"/>
                  </a:moveTo>
                  <a:lnTo>
                    <a:pt x="863" y="2077681"/>
                  </a:lnTo>
                  <a:lnTo>
                    <a:pt x="508" y="2077542"/>
                  </a:lnTo>
                  <a:lnTo>
                    <a:pt x="152" y="2077681"/>
                  </a:lnTo>
                  <a:lnTo>
                    <a:pt x="0" y="2078050"/>
                  </a:lnTo>
                  <a:lnTo>
                    <a:pt x="152" y="2078405"/>
                  </a:lnTo>
                  <a:lnTo>
                    <a:pt x="508" y="2078545"/>
                  </a:lnTo>
                  <a:lnTo>
                    <a:pt x="863" y="2078405"/>
                  </a:lnTo>
                  <a:lnTo>
                    <a:pt x="1016" y="2078050"/>
                  </a:lnTo>
                  <a:close/>
                </a:path>
                <a:path w="1269" h="2878454">
                  <a:moveTo>
                    <a:pt x="1016" y="1918157"/>
                  </a:moveTo>
                  <a:lnTo>
                    <a:pt x="863" y="1917801"/>
                  </a:lnTo>
                  <a:lnTo>
                    <a:pt x="508" y="1917649"/>
                  </a:lnTo>
                  <a:lnTo>
                    <a:pt x="152" y="1917801"/>
                  </a:lnTo>
                  <a:lnTo>
                    <a:pt x="0" y="1918157"/>
                  </a:lnTo>
                  <a:lnTo>
                    <a:pt x="152" y="1918512"/>
                  </a:lnTo>
                  <a:lnTo>
                    <a:pt x="508" y="1918665"/>
                  </a:lnTo>
                  <a:lnTo>
                    <a:pt x="863" y="1918512"/>
                  </a:lnTo>
                  <a:lnTo>
                    <a:pt x="1016" y="1918157"/>
                  </a:lnTo>
                  <a:close/>
                </a:path>
                <a:path w="1269" h="2878454">
                  <a:moveTo>
                    <a:pt x="1016" y="1758264"/>
                  </a:moveTo>
                  <a:lnTo>
                    <a:pt x="863" y="1757908"/>
                  </a:lnTo>
                  <a:lnTo>
                    <a:pt x="508" y="1757756"/>
                  </a:lnTo>
                  <a:lnTo>
                    <a:pt x="152" y="1757908"/>
                  </a:lnTo>
                  <a:lnTo>
                    <a:pt x="0" y="1758264"/>
                  </a:lnTo>
                  <a:lnTo>
                    <a:pt x="152" y="1758632"/>
                  </a:lnTo>
                  <a:lnTo>
                    <a:pt x="508" y="1758772"/>
                  </a:lnTo>
                  <a:lnTo>
                    <a:pt x="863" y="1758632"/>
                  </a:lnTo>
                  <a:lnTo>
                    <a:pt x="1016" y="1758264"/>
                  </a:lnTo>
                  <a:close/>
                </a:path>
                <a:path w="1269" h="2878454">
                  <a:moveTo>
                    <a:pt x="1016" y="1598383"/>
                  </a:moveTo>
                  <a:lnTo>
                    <a:pt x="863" y="1598028"/>
                  </a:lnTo>
                  <a:lnTo>
                    <a:pt x="508" y="1597875"/>
                  </a:lnTo>
                  <a:lnTo>
                    <a:pt x="152" y="1598028"/>
                  </a:lnTo>
                  <a:lnTo>
                    <a:pt x="0" y="1598383"/>
                  </a:lnTo>
                  <a:lnTo>
                    <a:pt x="152" y="1598739"/>
                  </a:lnTo>
                  <a:lnTo>
                    <a:pt x="508" y="1598891"/>
                  </a:lnTo>
                  <a:lnTo>
                    <a:pt x="863" y="1598739"/>
                  </a:lnTo>
                  <a:lnTo>
                    <a:pt x="1016" y="1598383"/>
                  </a:lnTo>
                  <a:close/>
                </a:path>
                <a:path w="1269" h="2878454">
                  <a:moveTo>
                    <a:pt x="1016" y="1438490"/>
                  </a:moveTo>
                  <a:lnTo>
                    <a:pt x="863" y="1438135"/>
                  </a:lnTo>
                  <a:lnTo>
                    <a:pt x="508" y="1437982"/>
                  </a:lnTo>
                  <a:lnTo>
                    <a:pt x="152" y="1438135"/>
                  </a:lnTo>
                  <a:lnTo>
                    <a:pt x="0" y="1438490"/>
                  </a:lnTo>
                  <a:lnTo>
                    <a:pt x="152" y="1438846"/>
                  </a:lnTo>
                  <a:lnTo>
                    <a:pt x="508" y="1438998"/>
                  </a:lnTo>
                  <a:lnTo>
                    <a:pt x="863" y="1438846"/>
                  </a:lnTo>
                  <a:lnTo>
                    <a:pt x="1016" y="1438490"/>
                  </a:lnTo>
                  <a:close/>
                </a:path>
                <a:path w="1269" h="2878454">
                  <a:moveTo>
                    <a:pt x="1016" y="1278597"/>
                  </a:moveTo>
                  <a:lnTo>
                    <a:pt x="863" y="1278242"/>
                  </a:lnTo>
                  <a:lnTo>
                    <a:pt x="508" y="1278102"/>
                  </a:lnTo>
                  <a:lnTo>
                    <a:pt x="152" y="1278242"/>
                  </a:lnTo>
                  <a:lnTo>
                    <a:pt x="0" y="1278597"/>
                  </a:lnTo>
                  <a:lnTo>
                    <a:pt x="152" y="1278966"/>
                  </a:lnTo>
                  <a:lnTo>
                    <a:pt x="508" y="1279105"/>
                  </a:lnTo>
                  <a:lnTo>
                    <a:pt x="863" y="1278966"/>
                  </a:lnTo>
                  <a:lnTo>
                    <a:pt x="1016" y="1278597"/>
                  </a:lnTo>
                  <a:close/>
                </a:path>
                <a:path w="1269" h="2878454">
                  <a:moveTo>
                    <a:pt x="1016" y="1118717"/>
                  </a:moveTo>
                  <a:lnTo>
                    <a:pt x="863" y="1118362"/>
                  </a:lnTo>
                  <a:lnTo>
                    <a:pt x="508" y="1118209"/>
                  </a:lnTo>
                  <a:lnTo>
                    <a:pt x="152" y="1118362"/>
                  </a:lnTo>
                  <a:lnTo>
                    <a:pt x="0" y="1118717"/>
                  </a:lnTo>
                  <a:lnTo>
                    <a:pt x="152" y="1119073"/>
                  </a:lnTo>
                  <a:lnTo>
                    <a:pt x="508" y="1119225"/>
                  </a:lnTo>
                  <a:lnTo>
                    <a:pt x="863" y="1119073"/>
                  </a:lnTo>
                  <a:lnTo>
                    <a:pt x="1016" y="1118717"/>
                  </a:lnTo>
                  <a:close/>
                </a:path>
                <a:path w="1269" h="2878454">
                  <a:moveTo>
                    <a:pt x="1016" y="958824"/>
                  </a:moveTo>
                  <a:lnTo>
                    <a:pt x="863" y="958469"/>
                  </a:lnTo>
                  <a:lnTo>
                    <a:pt x="508" y="958316"/>
                  </a:lnTo>
                  <a:lnTo>
                    <a:pt x="152" y="958469"/>
                  </a:lnTo>
                  <a:lnTo>
                    <a:pt x="0" y="958824"/>
                  </a:lnTo>
                  <a:lnTo>
                    <a:pt x="152" y="959180"/>
                  </a:lnTo>
                  <a:lnTo>
                    <a:pt x="508" y="959332"/>
                  </a:lnTo>
                  <a:lnTo>
                    <a:pt x="863" y="959180"/>
                  </a:lnTo>
                  <a:lnTo>
                    <a:pt x="1016" y="958824"/>
                  </a:lnTo>
                  <a:close/>
                </a:path>
                <a:path w="1269" h="2878454">
                  <a:moveTo>
                    <a:pt x="1016" y="798944"/>
                  </a:moveTo>
                  <a:lnTo>
                    <a:pt x="863" y="798576"/>
                  </a:lnTo>
                  <a:lnTo>
                    <a:pt x="508" y="798436"/>
                  </a:lnTo>
                  <a:lnTo>
                    <a:pt x="152" y="798576"/>
                  </a:lnTo>
                  <a:lnTo>
                    <a:pt x="0" y="798944"/>
                  </a:lnTo>
                  <a:lnTo>
                    <a:pt x="152" y="799299"/>
                  </a:lnTo>
                  <a:lnTo>
                    <a:pt x="508" y="799439"/>
                  </a:lnTo>
                  <a:lnTo>
                    <a:pt x="863" y="799299"/>
                  </a:lnTo>
                  <a:lnTo>
                    <a:pt x="1016" y="798944"/>
                  </a:lnTo>
                  <a:close/>
                </a:path>
                <a:path w="1269" h="2878454">
                  <a:moveTo>
                    <a:pt x="1016" y="639051"/>
                  </a:moveTo>
                  <a:lnTo>
                    <a:pt x="863" y="638695"/>
                  </a:lnTo>
                  <a:lnTo>
                    <a:pt x="508" y="638543"/>
                  </a:lnTo>
                  <a:lnTo>
                    <a:pt x="152" y="638695"/>
                  </a:lnTo>
                  <a:lnTo>
                    <a:pt x="0" y="639051"/>
                  </a:lnTo>
                  <a:lnTo>
                    <a:pt x="152" y="639406"/>
                  </a:lnTo>
                  <a:lnTo>
                    <a:pt x="508" y="639559"/>
                  </a:lnTo>
                  <a:lnTo>
                    <a:pt x="863" y="639406"/>
                  </a:lnTo>
                  <a:lnTo>
                    <a:pt x="1016" y="639051"/>
                  </a:lnTo>
                  <a:close/>
                </a:path>
                <a:path w="1269" h="2878454">
                  <a:moveTo>
                    <a:pt x="1016" y="479158"/>
                  </a:moveTo>
                  <a:lnTo>
                    <a:pt x="863" y="478802"/>
                  </a:lnTo>
                  <a:lnTo>
                    <a:pt x="508" y="478650"/>
                  </a:lnTo>
                  <a:lnTo>
                    <a:pt x="152" y="478802"/>
                  </a:lnTo>
                  <a:lnTo>
                    <a:pt x="0" y="479158"/>
                  </a:lnTo>
                  <a:lnTo>
                    <a:pt x="152" y="479513"/>
                  </a:lnTo>
                  <a:lnTo>
                    <a:pt x="508" y="479666"/>
                  </a:lnTo>
                  <a:lnTo>
                    <a:pt x="863" y="479513"/>
                  </a:lnTo>
                  <a:lnTo>
                    <a:pt x="1016" y="479158"/>
                  </a:lnTo>
                  <a:close/>
                </a:path>
                <a:path w="1269" h="2878454">
                  <a:moveTo>
                    <a:pt x="1016" y="320281"/>
                  </a:moveTo>
                  <a:lnTo>
                    <a:pt x="863" y="319925"/>
                  </a:lnTo>
                  <a:lnTo>
                    <a:pt x="508" y="319786"/>
                  </a:lnTo>
                  <a:lnTo>
                    <a:pt x="152" y="319925"/>
                  </a:lnTo>
                  <a:lnTo>
                    <a:pt x="0" y="320281"/>
                  </a:lnTo>
                  <a:lnTo>
                    <a:pt x="152" y="320649"/>
                  </a:lnTo>
                  <a:lnTo>
                    <a:pt x="508" y="320789"/>
                  </a:lnTo>
                  <a:lnTo>
                    <a:pt x="863" y="320649"/>
                  </a:lnTo>
                  <a:lnTo>
                    <a:pt x="1016" y="320281"/>
                  </a:lnTo>
                  <a:close/>
                </a:path>
                <a:path w="1269" h="2878454">
                  <a:moveTo>
                    <a:pt x="1016" y="160401"/>
                  </a:moveTo>
                  <a:lnTo>
                    <a:pt x="863" y="160045"/>
                  </a:lnTo>
                  <a:lnTo>
                    <a:pt x="508" y="159893"/>
                  </a:lnTo>
                  <a:lnTo>
                    <a:pt x="152" y="160045"/>
                  </a:lnTo>
                  <a:lnTo>
                    <a:pt x="0" y="160401"/>
                  </a:lnTo>
                  <a:lnTo>
                    <a:pt x="152" y="160756"/>
                  </a:lnTo>
                  <a:lnTo>
                    <a:pt x="508" y="160909"/>
                  </a:lnTo>
                  <a:lnTo>
                    <a:pt x="863" y="160756"/>
                  </a:lnTo>
                  <a:lnTo>
                    <a:pt x="1016" y="160401"/>
                  </a:lnTo>
                  <a:close/>
                </a:path>
                <a:path w="1269" h="2878454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50" name="object 5350"/>
            <p:cNvSpPr/>
            <p:nvPr/>
          </p:nvSpPr>
          <p:spPr>
            <a:xfrm>
              <a:off x="15528056" y="195070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51" name="object 5351"/>
            <p:cNvSpPr/>
            <p:nvPr/>
          </p:nvSpPr>
          <p:spPr>
            <a:xfrm>
              <a:off x="15527541" y="1588933"/>
              <a:ext cx="1270" cy="321310"/>
            </a:xfrm>
            <a:custGeom>
              <a:avLst/>
              <a:gdLst/>
              <a:ahLst/>
              <a:cxnLst/>
              <a:rect l="l" t="t" r="r" b="b"/>
              <a:pathLst>
                <a:path w="1269" h="321310">
                  <a:moveTo>
                    <a:pt x="1016" y="320281"/>
                  </a:moveTo>
                  <a:lnTo>
                    <a:pt x="863" y="319925"/>
                  </a:lnTo>
                  <a:lnTo>
                    <a:pt x="508" y="319786"/>
                  </a:lnTo>
                  <a:lnTo>
                    <a:pt x="152" y="319925"/>
                  </a:lnTo>
                  <a:lnTo>
                    <a:pt x="0" y="320281"/>
                  </a:lnTo>
                  <a:lnTo>
                    <a:pt x="152" y="320649"/>
                  </a:lnTo>
                  <a:lnTo>
                    <a:pt x="508" y="320789"/>
                  </a:lnTo>
                  <a:lnTo>
                    <a:pt x="863" y="320649"/>
                  </a:lnTo>
                  <a:lnTo>
                    <a:pt x="1016" y="320281"/>
                  </a:lnTo>
                  <a:close/>
                </a:path>
                <a:path w="1269" h="321310">
                  <a:moveTo>
                    <a:pt x="1016" y="160401"/>
                  </a:moveTo>
                  <a:lnTo>
                    <a:pt x="863" y="160045"/>
                  </a:lnTo>
                  <a:lnTo>
                    <a:pt x="508" y="159893"/>
                  </a:lnTo>
                  <a:lnTo>
                    <a:pt x="152" y="160045"/>
                  </a:lnTo>
                  <a:lnTo>
                    <a:pt x="0" y="160401"/>
                  </a:lnTo>
                  <a:lnTo>
                    <a:pt x="152" y="160756"/>
                  </a:lnTo>
                  <a:lnTo>
                    <a:pt x="508" y="160909"/>
                  </a:lnTo>
                  <a:lnTo>
                    <a:pt x="863" y="160756"/>
                  </a:lnTo>
                  <a:lnTo>
                    <a:pt x="1016" y="160401"/>
                  </a:lnTo>
                  <a:close/>
                </a:path>
                <a:path w="1269" h="321310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52" name="object 5352"/>
            <p:cNvSpPr/>
            <p:nvPr/>
          </p:nvSpPr>
          <p:spPr>
            <a:xfrm>
              <a:off x="15528056" y="1471039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53" name="object 5353"/>
            <p:cNvSpPr/>
            <p:nvPr/>
          </p:nvSpPr>
          <p:spPr>
            <a:xfrm>
              <a:off x="15527549" y="14290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54" name="object 5354"/>
            <p:cNvSpPr/>
            <p:nvPr/>
          </p:nvSpPr>
          <p:spPr>
            <a:xfrm>
              <a:off x="15528056" y="131216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55" name="object 5355"/>
            <p:cNvSpPr/>
            <p:nvPr/>
          </p:nvSpPr>
          <p:spPr>
            <a:xfrm>
              <a:off x="15527549" y="12691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56" name="object 5356"/>
            <p:cNvSpPr/>
            <p:nvPr/>
          </p:nvSpPr>
          <p:spPr>
            <a:xfrm>
              <a:off x="15528056" y="1187693"/>
              <a:ext cx="4154170" cy="4399280"/>
            </a:xfrm>
            <a:custGeom>
              <a:avLst/>
              <a:gdLst/>
              <a:ahLst/>
              <a:cxnLst/>
              <a:rect l="l" t="t" r="r" b="b"/>
              <a:pathLst>
                <a:path w="4154169" h="4399280">
                  <a:moveTo>
                    <a:pt x="0" y="48573"/>
                  </a:moveTo>
                  <a:lnTo>
                    <a:pt x="0" y="0"/>
                  </a:lnTo>
                </a:path>
                <a:path w="4154169" h="4399280">
                  <a:moveTo>
                    <a:pt x="4154060" y="4398952"/>
                  </a:moveTo>
                  <a:lnTo>
                    <a:pt x="4070068" y="439895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57" name="object 5357"/>
            <p:cNvSpPr/>
            <p:nvPr/>
          </p:nvSpPr>
          <p:spPr>
            <a:xfrm>
              <a:off x="19555116" y="55861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58" name="object 5358"/>
            <p:cNvSpPr/>
            <p:nvPr/>
          </p:nvSpPr>
          <p:spPr>
            <a:xfrm>
              <a:off x="19438235" y="55866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59" name="object 5359"/>
            <p:cNvSpPr/>
            <p:nvPr/>
          </p:nvSpPr>
          <p:spPr>
            <a:xfrm>
              <a:off x="19395227" y="55861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60" name="object 5360"/>
            <p:cNvSpPr/>
            <p:nvPr/>
          </p:nvSpPr>
          <p:spPr>
            <a:xfrm>
              <a:off x="19278348" y="55866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61" name="object 5361"/>
            <p:cNvSpPr/>
            <p:nvPr/>
          </p:nvSpPr>
          <p:spPr>
            <a:xfrm>
              <a:off x="19235339" y="55861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62" name="object 5362"/>
            <p:cNvSpPr/>
            <p:nvPr/>
          </p:nvSpPr>
          <p:spPr>
            <a:xfrm>
              <a:off x="19118459" y="55866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63" name="object 5363"/>
            <p:cNvSpPr/>
            <p:nvPr/>
          </p:nvSpPr>
          <p:spPr>
            <a:xfrm>
              <a:off x="13918041" y="558664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64" name="object 5364"/>
            <p:cNvSpPr/>
            <p:nvPr/>
          </p:nvSpPr>
          <p:spPr>
            <a:xfrm>
              <a:off x="19066850" y="5586645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 h="0">
                  <a:moveTo>
                    <a:pt x="5160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65" name="object 5365"/>
            <p:cNvSpPr/>
            <p:nvPr/>
          </p:nvSpPr>
          <p:spPr>
            <a:xfrm>
              <a:off x="19024853" y="55861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66" name="object 5366"/>
            <p:cNvSpPr/>
            <p:nvPr/>
          </p:nvSpPr>
          <p:spPr>
            <a:xfrm>
              <a:off x="18906961" y="55866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67" name="object 5367"/>
            <p:cNvSpPr/>
            <p:nvPr/>
          </p:nvSpPr>
          <p:spPr>
            <a:xfrm>
              <a:off x="18864965" y="55861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68" name="object 5368"/>
            <p:cNvSpPr/>
            <p:nvPr/>
          </p:nvSpPr>
          <p:spPr>
            <a:xfrm>
              <a:off x="18747073" y="55866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69" name="object 5369"/>
            <p:cNvSpPr/>
            <p:nvPr/>
          </p:nvSpPr>
          <p:spPr>
            <a:xfrm>
              <a:off x="18705076" y="55861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70" name="object 5370"/>
            <p:cNvSpPr/>
            <p:nvPr/>
          </p:nvSpPr>
          <p:spPr>
            <a:xfrm>
              <a:off x="18587184" y="55866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71" name="object 5371"/>
            <p:cNvSpPr/>
            <p:nvPr/>
          </p:nvSpPr>
          <p:spPr>
            <a:xfrm>
              <a:off x="18545188" y="55861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72" name="object 5372"/>
            <p:cNvSpPr/>
            <p:nvPr/>
          </p:nvSpPr>
          <p:spPr>
            <a:xfrm>
              <a:off x="18427296" y="55866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73" name="object 5373"/>
            <p:cNvSpPr/>
            <p:nvPr/>
          </p:nvSpPr>
          <p:spPr>
            <a:xfrm>
              <a:off x="18385300" y="55861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74" name="object 5374"/>
            <p:cNvSpPr/>
            <p:nvPr/>
          </p:nvSpPr>
          <p:spPr>
            <a:xfrm>
              <a:off x="18267408" y="5586645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75" name="object 5375"/>
            <p:cNvSpPr/>
            <p:nvPr/>
          </p:nvSpPr>
          <p:spPr>
            <a:xfrm>
              <a:off x="18225412" y="55861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76" name="object 5376"/>
            <p:cNvSpPr/>
            <p:nvPr/>
          </p:nvSpPr>
          <p:spPr>
            <a:xfrm>
              <a:off x="18107520" y="5586645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77" name="object 5377"/>
            <p:cNvSpPr/>
            <p:nvPr/>
          </p:nvSpPr>
          <p:spPr>
            <a:xfrm>
              <a:off x="18065523" y="55861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78" name="object 5378"/>
            <p:cNvSpPr/>
            <p:nvPr/>
          </p:nvSpPr>
          <p:spPr>
            <a:xfrm>
              <a:off x="17948643" y="55866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79" name="object 5379"/>
            <p:cNvSpPr/>
            <p:nvPr/>
          </p:nvSpPr>
          <p:spPr>
            <a:xfrm>
              <a:off x="17905635" y="55861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80" name="object 5380"/>
            <p:cNvSpPr/>
            <p:nvPr/>
          </p:nvSpPr>
          <p:spPr>
            <a:xfrm>
              <a:off x="17788755" y="55866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81" name="object 5381"/>
            <p:cNvSpPr/>
            <p:nvPr/>
          </p:nvSpPr>
          <p:spPr>
            <a:xfrm>
              <a:off x="17745747" y="55861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82" name="object 5382"/>
            <p:cNvSpPr/>
            <p:nvPr/>
          </p:nvSpPr>
          <p:spPr>
            <a:xfrm>
              <a:off x="17628867" y="55866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83" name="object 5383"/>
            <p:cNvSpPr/>
            <p:nvPr/>
          </p:nvSpPr>
          <p:spPr>
            <a:xfrm>
              <a:off x="17585859" y="55861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84" name="object 5384"/>
            <p:cNvSpPr/>
            <p:nvPr/>
          </p:nvSpPr>
          <p:spPr>
            <a:xfrm>
              <a:off x="17468978" y="55866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85" name="object 5385"/>
            <p:cNvSpPr/>
            <p:nvPr/>
          </p:nvSpPr>
          <p:spPr>
            <a:xfrm>
              <a:off x="17425970" y="55861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86" name="object 5386"/>
            <p:cNvSpPr/>
            <p:nvPr/>
          </p:nvSpPr>
          <p:spPr>
            <a:xfrm>
              <a:off x="17309090" y="55866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87" name="object 5387"/>
            <p:cNvSpPr/>
            <p:nvPr/>
          </p:nvSpPr>
          <p:spPr>
            <a:xfrm>
              <a:off x="17266081" y="55861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88" name="object 5388"/>
            <p:cNvSpPr/>
            <p:nvPr/>
          </p:nvSpPr>
          <p:spPr>
            <a:xfrm>
              <a:off x="17149202" y="55866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89" name="object 5389"/>
            <p:cNvSpPr/>
            <p:nvPr/>
          </p:nvSpPr>
          <p:spPr>
            <a:xfrm>
              <a:off x="17106193" y="55861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90" name="object 5390"/>
            <p:cNvSpPr/>
            <p:nvPr/>
          </p:nvSpPr>
          <p:spPr>
            <a:xfrm>
              <a:off x="16989314" y="55866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91" name="object 5391"/>
            <p:cNvSpPr/>
            <p:nvPr/>
          </p:nvSpPr>
          <p:spPr>
            <a:xfrm>
              <a:off x="16946305" y="55861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92" name="object 5392"/>
            <p:cNvSpPr/>
            <p:nvPr/>
          </p:nvSpPr>
          <p:spPr>
            <a:xfrm>
              <a:off x="16829425" y="55866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93" name="object 5393"/>
            <p:cNvSpPr/>
            <p:nvPr/>
          </p:nvSpPr>
          <p:spPr>
            <a:xfrm>
              <a:off x="16786417" y="55861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94" name="object 5394"/>
            <p:cNvSpPr/>
            <p:nvPr/>
          </p:nvSpPr>
          <p:spPr>
            <a:xfrm>
              <a:off x="16669537" y="55866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95" name="object 5395"/>
            <p:cNvSpPr/>
            <p:nvPr/>
          </p:nvSpPr>
          <p:spPr>
            <a:xfrm>
              <a:off x="16627540" y="55861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96" name="object 5396"/>
            <p:cNvSpPr/>
            <p:nvPr/>
          </p:nvSpPr>
          <p:spPr>
            <a:xfrm>
              <a:off x="16509648" y="55866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97" name="object 5397"/>
            <p:cNvSpPr/>
            <p:nvPr/>
          </p:nvSpPr>
          <p:spPr>
            <a:xfrm>
              <a:off x="16467652" y="55861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98" name="object 5398"/>
            <p:cNvSpPr/>
            <p:nvPr/>
          </p:nvSpPr>
          <p:spPr>
            <a:xfrm>
              <a:off x="16349760" y="55866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99" name="object 5399"/>
            <p:cNvSpPr/>
            <p:nvPr/>
          </p:nvSpPr>
          <p:spPr>
            <a:xfrm>
              <a:off x="16307764" y="55861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00" name="object 5400"/>
            <p:cNvSpPr/>
            <p:nvPr/>
          </p:nvSpPr>
          <p:spPr>
            <a:xfrm>
              <a:off x="16189872" y="55866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01" name="object 5401"/>
            <p:cNvSpPr/>
            <p:nvPr/>
          </p:nvSpPr>
          <p:spPr>
            <a:xfrm>
              <a:off x="16147875" y="55861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02" name="object 5402"/>
            <p:cNvSpPr/>
            <p:nvPr/>
          </p:nvSpPr>
          <p:spPr>
            <a:xfrm>
              <a:off x="16029984" y="55866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03" name="object 5403"/>
            <p:cNvSpPr/>
            <p:nvPr/>
          </p:nvSpPr>
          <p:spPr>
            <a:xfrm>
              <a:off x="15987987" y="55861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04" name="object 5404"/>
            <p:cNvSpPr/>
            <p:nvPr/>
          </p:nvSpPr>
          <p:spPr>
            <a:xfrm>
              <a:off x="15870095" y="5586645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05" name="object 5405"/>
            <p:cNvSpPr/>
            <p:nvPr/>
          </p:nvSpPr>
          <p:spPr>
            <a:xfrm>
              <a:off x="15828098" y="55861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06" name="object 5406"/>
            <p:cNvSpPr/>
            <p:nvPr/>
          </p:nvSpPr>
          <p:spPr>
            <a:xfrm>
              <a:off x="15710207" y="5586645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07" name="object 5407"/>
            <p:cNvSpPr/>
            <p:nvPr/>
          </p:nvSpPr>
          <p:spPr>
            <a:xfrm>
              <a:off x="15668211" y="55861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08" name="object 5408"/>
            <p:cNvSpPr/>
            <p:nvPr/>
          </p:nvSpPr>
          <p:spPr>
            <a:xfrm>
              <a:off x="15551331" y="55866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09" name="object 5409"/>
            <p:cNvSpPr/>
            <p:nvPr/>
          </p:nvSpPr>
          <p:spPr>
            <a:xfrm>
              <a:off x="15508322" y="55861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10" name="object 5410"/>
            <p:cNvSpPr/>
            <p:nvPr/>
          </p:nvSpPr>
          <p:spPr>
            <a:xfrm>
              <a:off x="15391442" y="55866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11" name="object 5411"/>
            <p:cNvSpPr/>
            <p:nvPr/>
          </p:nvSpPr>
          <p:spPr>
            <a:xfrm>
              <a:off x="15348434" y="55861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12" name="object 5412"/>
            <p:cNvSpPr/>
            <p:nvPr/>
          </p:nvSpPr>
          <p:spPr>
            <a:xfrm>
              <a:off x="15231554" y="55866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13" name="object 5413"/>
            <p:cNvSpPr/>
            <p:nvPr/>
          </p:nvSpPr>
          <p:spPr>
            <a:xfrm>
              <a:off x="15188545" y="55861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14" name="object 5414"/>
            <p:cNvSpPr/>
            <p:nvPr/>
          </p:nvSpPr>
          <p:spPr>
            <a:xfrm>
              <a:off x="15071666" y="55866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15" name="object 5415"/>
            <p:cNvSpPr/>
            <p:nvPr/>
          </p:nvSpPr>
          <p:spPr>
            <a:xfrm>
              <a:off x="15028657" y="55861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16" name="object 5416"/>
            <p:cNvSpPr/>
            <p:nvPr/>
          </p:nvSpPr>
          <p:spPr>
            <a:xfrm>
              <a:off x="14911777" y="55866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17" name="object 5417"/>
            <p:cNvSpPr/>
            <p:nvPr/>
          </p:nvSpPr>
          <p:spPr>
            <a:xfrm>
              <a:off x="14868769" y="55861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18" name="object 5418"/>
            <p:cNvSpPr/>
            <p:nvPr/>
          </p:nvSpPr>
          <p:spPr>
            <a:xfrm>
              <a:off x="14751889" y="55866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19" name="object 5419"/>
            <p:cNvSpPr/>
            <p:nvPr/>
          </p:nvSpPr>
          <p:spPr>
            <a:xfrm>
              <a:off x="14708881" y="55861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20" name="object 5420"/>
            <p:cNvSpPr/>
            <p:nvPr/>
          </p:nvSpPr>
          <p:spPr>
            <a:xfrm>
              <a:off x="14592001" y="55866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21" name="object 5421"/>
            <p:cNvSpPr/>
            <p:nvPr/>
          </p:nvSpPr>
          <p:spPr>
            <a:xfrm>
              <a:off x="14548992" y="55861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22" name="object 5422"/>
            <p:cNvSpPr/>
            <p:nvPr/>
          </p:nvSpPr>
          <p:spPr>
            <a:xfrm>
              <a:off x="14432112" y="55866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23" name="object 5423"/>
            <p:cNvSpPr/>
            <p:nvPr/>
          </p:nvSpPr>
          <p:spPr>
            <a:xfrm>
              <a:off x="14389104" y="55861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24" name="object 5424"/>
            <p:cNvSpPr/>
            <p:nvPr/>
          </p:nvSpPr>
          <p:spPr>
            <a:xfrm>
              <a:off x="14272224" y="55866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25" name="object 5425"/>
            <p:cNvSpPr/>
            <p:nvPr/>
          </p:nvSpPr>
          <p:spPr>
            <a:xfrm>
              <a:off x="14230228" y="55861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26" name="object 5426"/>
            <p:cNvSpPr/>
            <p:nvPr/>
          </p:nvSpPr>
          <p:spPr>
            <a:xfrm>
              <a:off x="14112336" y="55866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27" name="object 5427"/>
            <p:cNvSpPr/>
            <p:nvPr/>
          </p:nvSpPr>
          <p:spPr>
            <a:xfrm>
              <a:off x="14070339" y="55861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28" name="object 5428"/>
            <p:cNvSpPr/>
            <p:nvPr/>
          </p:nvSpPr>
          <p:spPr>
            <a:xfrm>
              <a:off x="13952447" y="55866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29" name="object 5429"/>
            <p:cNvSpPr/>
            <p:nvPr/>
          </p:nvSpPr>
          <p:spPr>
            <a:xfrm>
              <a:off x="13910451" y="55861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30" name="object 5430"/>
            <p:cNvSpPr/>
            <p:nvPr/>
          </p:nvSpPr>
          <p:spPr>
            <a:xfrm>
              <a:off x="13792559" y="55866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31" name="object 5431"/>
            <p:cNvSpPr/>
            <p:nvPr/>
          </p:nvSpPr>
          <p:spPr>
            <a:xfrm>
              <a:off x="13750563" y="55861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32" name="object 5432"/>
            <p:cNvSpPr/>
            <p:nvPr/>
          </p:nvSpPr>
          <p:spPr>
            <a:xfrm>
              <a:off x="13666065" y="5586645"/>
              <a:ext cx="50800" cy="0"/>
            </a:xfrm>
            <a:custGeom>
              <a:avLst/>
              <a:gdLst/>
              <a:ahLst/>
              <a:cxnLst/>
              <a:rect l="l" t="t" r="r" b="b"/>
              <a:pathLst>
                <a:path w="50800" h="0">
                  <a:moveTo>
                    <a:pt x="5059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33" name="object 5433"/>
            <p:cNvSpPr/>
            <p:nvPr/>
          </p:nvSpPr>
          <p:spPr>
            <a:xfrm>
              <a:off x="13566894" y="4129435"/>
              <a:ext cx="100330" cy="1606550"/>
            </a:xfrm>
            <a:custGeom>
              <a:avLst/>
              <a:gdLst/>
              <a:ahLst/>
              <a:cxnLst/>
              <a:rect l="l" t="t" r="r" b="b"/>
              <a:pathLst>
                <a:path w="100330" h="1606550">
                  <a:moveTo>
                    <a:pt x="100183" y="1555875"/>
                  </a:moveTo>
                  <a:lnTo>
                    <a:pt x="96246" y="1536377"/>
                  </a:lnTo>
                  <a:lnTo>
                    <a:pt x="85511" y="1520455"/>
                  </a:lnTo>
                  <a:lnTo>
                    <a:pt x="69589" y="1509720"/>
                  </a:lnTo>
                  <a:lnTo>
                    <a:pt x="50091" y="1505783"/>
                  </a:lnTo>
                  <a:lnTo>
                    <a:pt x="30593" y="1509720"/>
                  </a:lnTo>
                  <a:lnTo>
                    <a:pt x="14671" y="1520455"/>
                  </a:lnTo>
                  <a:lnTo>
                    <a:pt x="3936" y="1536377"/>
                  </a:lnTo>
                  <a:lnTo>
                    <a:pt x="0" y="1555875"/>
                  </a:lnTo>
                  <a:lnTo>
                    <a:pt x="3936" y="1575373"/>
                  </a:lnTo>
                  <a:lnTo>
                    <a:pt x="14671" y="1591295"/>
                  </a:lnTo>
                  <a:lnTo>
                    <a:pt x="30593" y="1602030"/>
                  </a:lnTo>
                  <a:lnTo>
                    <a:pt x="50091" y="1605966"/>
                  </a:lnTo>
                  <a:lnTo>
                    <a:pt x="69589" y="1602030"/>
                  </a:lnTo>
                  <a:lnTo>
                    <a:pt x="85511" y="1591295"/>
                  </a:lnTo>
                  <a:lnTo>
                    <a:pt x="96246" y="1575373"/>
                  </a:lnTo>
                  <a:lnTo>
                    <a:pt x="100183" y="1555875"/>
                  </a:lnTo>
                </a:path>
                <a:path w="100330" h="1606550">
                  <a:moveTo>
                    <a:pt x="100183" y="1456703"/>
                  </a:moveTo>
                  <a:lnTo>
                    <a:pt x="96246" y="1437206"/>
                  </a:lnTo>
                  <a:lnTo>
                    <a:pt x="85511" y="1421283"/>
                  </a:lnTo>
                  <a:lnTo>
                    <a:pt x="69589" y="1410548"/>
                  </a:lnTo>
                  <a:lnTo>
                    <a:pt x="50091" y="1406612"/>
                  </a:lnTo>
                  <a:lnTo>
                    <a:pt x="30593" y="1410548"/>
                  </a:lnTo>
                  <a:lnTo>
                    <a:pt x="14671" y="1421283"/>
                  </a:lnTo>
                  <a:lnTo>
                    <a:pt x="3936" y="1437206"/>
                  </a:lnTo>
                  <a:lnTo>
                    <a:pt x="0" y="1456703"/>
                  </a:lnTo>
                  <a:lnTo>
                    <a:pt x="3936" y="1476201"/>
                  </a:lnTo>
                  <a:lnTo>
                    <a:pt x="14671" y="1492124"/>
                  </a:lnTo>
                  <a:lnTo>
                    <a:pt x="30593" y="1502859"/>
                  </a:lnTo>
                  <a:lnTo>
                    <a:pt x="50091" y="1506795"/>
                  </a:lnTo>
                  <a:lnTo>
                    <a:pt x="69589" y="1502859"/>
                  </a:lnTo>
                  <a:lnTo>
                    <a:pt x="85511" y="1492124"/>
                  </a:lnTo>
                  <a:lnTo>
                    <a:pt x="96246" y="1476201"/>
                  </a:lnTo>
                  <a:lnTo>
                    <a:pt x="100183" y="1456703"/>
                  </a:lnTo>
                </a:path>
                <a:path w="100330" h="1606550">
                  <a:moveTo>
                    <a:pt x="100183" y="977039"/>
                  </a:moveTo>
                  <a:lnTo>
                    <a:pt x="96246" y="957541"/>
                  </a:lnTo>
                  <a:lnTo>
                    <a:pt x="85511" y="941619"/>
                  </a:lnTo>
                  <a:lnTo>
                    <a:pt x="69589" y="930883"/>
                  </a:lnTo>
                  <a:lnTo>
                    <a:pt x="50091" y="926947"/>
                  </a:lnTo>
                  <a:lnTo>
                    <a:pt x="30593" y="930883"/>
                  </a:lnTo>
                  <a:lnTo>
                    <a:pt x="14671" y="941619"/>
                  </a:lnTo>
                  <a:lnTo>
                    <a:pt x="3936" y="957541"/>
                  </a:lnTo>
                  <a:lnTo>
                    <a:pt x="0" y="977039"/>
                  </a:lnTo>
                  <a:lnTo>
                    <a:pt x="3936" y="996536"/>
                  </a:lnTo>
                  <a:lnTo>
                    <a:pt x="14671" y="1012459"/>
                  </a:lnTo>
                  <a:lnTo>
                    <a:pt x="30593" y="1023194"/>
                  </a:lnTo>
                  <a:lnTo>
                    <a:pt x="50091" y="1027130"/>
                  </a:lnTo>
                  <a:lnTo>
                    <a:pt x="69589" y="1023194"/>
                  </a:lnTo>
                  <a:lnTo>
                    <a:pt x="85511" y="1012459"/>
                  </a:lnTo>
                  <a:lnTo>
                    <a:pt x="96246" y="996536"/>
                  </a:lnTo>
                  <a:lnTo>
                    <a:pt x="100183" y="977039"/>
                  </a:lnTo>
                </a:path>
                <a:path w="100330" h="1606550">
                  <a:moveTo>
                    <a:pt x="100183" y="794887"/>
                  </a:moveTo>
                  <a:lnTo>
                    <a:pt x="96246" y="775389"/>
                  </a:lnTo>
                  <a:lnTo>
                    <a:pt x="85511" y="759467"/>
                  </a:lnTo>
                  <a:lnTo>
                    <a:pt x="69589" y="748732"/>
                  </a:lnTo>
                  <a:lnTo>
                    <a:pt x="50091" y="744796"/>
                  </a:lnTo>
                  <a:lnTo>
                    <a:pt x="30593" y="748732"/>
                  </a:lnTo>
                  <a:lnTo>
                    <a:pt x="14671" y="759467"/>
                  </a:lnTo>
                  <a:lnTo>
                    <a:pt x="3936" y="775389"/>
                  </a:lnTo>
                  <a:lnTo>
                    <a:pt x="0" y="794887"/>
                  </a:lnTo>
                  <a:lnTo>
                    <a:pt x="3936" y="814385"/>
                  </a:lnTo>
                  <a:lnTo>
                    <a:pt x="14671" y="830307"/>
                  </a:lnTo>
                  <a:lnTo>
                    <a:pt x="30593" y="841042"/>
                  </a:lnTo>
                  <a:lnTo>
                    <a:pt x="50091" y="844979"/>
                  </a:lnTo>
                  <a:lnTo>
                    <a:pt x="69589" y="841042"/>
                  </a:lnTo>
                  <a:lnTo>
                    <a:pt x="85511" y="830307"/>
                  </a:lnTo>
                  <a:lnTo>
                    <a:pt x="96246" y="814385"/>
                  </a:lnTo>
                  <a:lnTo>
                    <a:pt x="100183" y="794887"/>
                  </a:lnTo>
                </a:path>
                <a:path w="100330" h="1606550">
                  <a:moveTo>
                    <a:pt x="100183" y="397190"/>
                  </a:moveTo>
                  <a:lnTo>
                    <a:pt x="96246" y="377693"/>
                  </a:lnTo>
                  <a:lnTo>
                    <a:pt x="85511" y="361770"/>
                  </a:lnTo>
                  <a:lnTo>
                    <a:pt x="69589" y="351035"/>
                  </a:lnTo>
                  <a:lnTo>
                    <a:pt x="50091" y="347099"/>
                  </a:lnTo>
                  <a:lnTo>
                    <a:pt x="30593" y="351035"/>
                  </a:lnTo>
                  <a:lnTo>
                    <a:pt x="14671" y="361770"/>
                  </a:lnTo>
                  <a:lnTo>
                    <a:pt x="3936" y="377693"/>
                  </a:lnTo>
                  <a:lnTo>
                    <a:pt x="0" y="397190"/>
                  </a:lnTo>
                  <a:lnTo>
                    <a:pt x="3936" y="416688"/>
                  </a:lnTo>
                  <a:lnTo>
                    <a:pt x="14671" y="432610"/>
                  </a:lnTo>
                  <a:lnTo>
                    <a:pt x="30593" y="443346"/>
                  </a:lnTo>
                  <a:lnTo>
                    <a:pt x="50091" y="447282"/>
                  </a:lnTo>
                  <a:lnTo>
                    <a:pt x="69589" y="443346"/>
                  </a:lnTo>
                  <a:lnTo>
                    <a:pt x="85511" y="432610"/>
                  </a:lnTo>
                  <a:lnTo>
                    <a:pt x="96246" y="416688"/>
                  </a:lnTo>
                  <a:lnTo>
                    <a:pt x="100183" y="397190"/>
                  </a:lnTo>
                </a:path>
                <a:path w="100330" h="1606550">
                  <a:moveTo>
                    <a:pt x="100183" y="50091"/>
                  </a:moveTo>
                  <a:lnTo>
                    <a:pt x="96246" y="30593"/>
                  </a:lnTo>
                  <a:lnTo>
                    <a:pt x="85511" y="14671"/>
                  </a:lnTo>
                  <a:lnTo>
                    <a:pt x="69589" y="3936"/>
                  </a:lnTo>
                  <a:lnTo>
                    <a:pt x="50091" y="0"/>
                  </a:lnTo>
                  <a:lnTo>
                    <a:pt x="30593" y="3936"/>
                  </a:lnTo>
                  <a:lnTo>
                    <a:pt x="14671" y="14671"/>
                  </a:lnTo>
                  <a:lnTo>
                    <a:pt x="3936" y="30593"/>
                  </a:lnTo>
                  <a:lnTo>
                    <a:pt x="0" y="50091"/>
                  </a:lnTo>
                  <a:lnTo>
                    <a:pt x="3936" y="69589"/>
                  </a:lnTo>
                  <a:lnTo>
                    <a:pt x="14671" y="85511"/>
                  </a:lnTo>
                  <a:lnTo>
                    <a:pt x="30593" y="96246"/>
                  </a:lnTo>
                  <a:lnTo>
                    <a:pt x="50091" y="100183"/>
                  </a:lnTo>
                  <a:lnTo>
                    <a:pt x="69589" y="96246"/>
                  </a:lnTo>
                  <a:lnTo>
                    <a:pt x="85511" y="85511"/>
                  </a:lnTo>
                  <a:lnTo>
                    <a:pt x="96246" y="69589"/>
                  </a:lnTo>
                  <a:lnTo>
                    <a:pt x="100183" y="500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434" name="object 543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563858" y="3861268"/>
              <a:ext cx="106254" cy="106254"/>
            </a:xfrm>
            <a:prstGeom prst="rect">
              <a:avLst/>
            </a:prstGeom>
          </p:spPr>
        </p:pic>
        <p:pic>
          <p:nvPicPr>
            <p:cNvPr id="5435" name="object 543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563858" y="3050695"/>
              <a:ext cx="106254" cy="106254"/>
            </a:xfrm>
            <a:prstGeom prst="rect">
              <a:avLst/>
            </a:prstGeom>
          </p:spPr>
        </p:pic>
        <p:sp>
          <p:nvSpPr>
            <p:cNvPr id="5436" name="object 5436"/>
            <p:cNvSpPr/>
            <p:nvPr/>
          </p:nvSpPr>
          <p:spPr>
            <a:xfrm>
              <a:off x="13566894" y="1283828"/>
              <a:ext cx="100330" cy="1606550"/>
            </a:xfrm>
            <a:custGeom>
              <a:avLst/>
              <a:gdLst/>
              <a:ahLst/>
              <a:cxnLst/>
              <a:rect l="l" t="t" r="r" b="b"/>
              <a:pathLst>
                <a:path w="100330" h="1606550">
                  <a:moveTo>
                    <a:pt x="100183" y="1555875"/>
                  </a:moveTo>
                  <a:lnTo>
                    <a:pt x="96246" y="1536377"/>
                  </a:lnTo>
                  <a:lnTo>
                    <a:pt x="85511" y="1520455"/>
                  </a:lnTo>
                  <a:lnTo>
                    <a:pt x="69589" y="1509720"/>
                  </a:lnTo>
                  <a:lnTo>
                    <a:pt x="50091" y="1505783"/>
                  </a:lnTo>
                  <a:lnTo>
                    <a:pt x="30593" y="1509720"/>
                  </a:lnTo>
                  <a:lnTo>
                    <a:pt x="14671" y="1520455"/>
                  </a:lnTo>
                  <a:lnTo>
                    <a:pt x="3936" y="1536377"/>
                  </a:lnTo>
                  <a:lnTo>
                    <a:pt x="0" y="1555875"/>
                  </a:lnTo>
                  <a:lnTo>
                    <a:pt x="3936" y="1575373"/>
                  </a:lnTo>
                  <a:lnTo>
                    <a:pt x="14671" y="1591295"/>
                  </a:lnTo>
                  <a:lnTo>
                    <a:pt x="30593" y="1602030"/>
                  </a:lnTo>
                  <a:lnTo>
                    <a:pt x="50091" y="1605966"/>
                  </a:lnTo>
                  <a:lnTo>
                    <a:pt x="69589" y="1602030"/>
                  </a:lnTo>
                  <a:lnTo>
                    <a:pt x="85511" y="1591295"/>
                  </a:lnTo>
                  <a:lnTo>
                    <a:pt x="96246" y="1575373"/>
                  </a:lnTo>
                  <a:lnTo>
                    <a:pt x="100183" y="1555875"/>
                  </a:lnTo>
                </a:path>
                <a:path w="100330" h="1606550">
                  <a:moveTo>
                    <a:pt x="100183" y="1207763"/>
                  </a:moveTo>
                  <a:lnTo>
                    <a:pt x="96246" y="1188266"/>
                  </a:lnTo>
                  <a:lnTo>
                    <a:pt x="85511" y="1172343"/>
                  </a:lnTo>
                  <a:lnTo>
                    <a:pt x="69589" y="1161608"/>
                  </a:lnTo>
                  <a:lnTo>
                    <a:pt x="50091" y="1157672"/>
                  </a:lnTo>
                  <a:lnTo>
                    <a:pt x="30593" y="1161608"/>
                  </a:lnTo>
                  <a:lnTo>
                    <a:pt x="14671" y="1172343"/>
                  </a:lnTo>
                  <a:lnTo>
                    <a:pt x="3936" y="1188266"/>
                  </a:lnTo>
                  <a:lnTo>
                    <a:pt x="0" y="1207763"/>
                  </a:lnTo>
                  <a:lnTo>
                    <a:pt x="3936" y="1227261"/>
                  </a:lnTo>
                  <a:lnTo>
                    <a:pt x="14671" y="1243183"/>
                  </a:lnTo>
                  <a:lnTo>
                    <a:pt x="30593" y="1253919"/>
                  </a:lnTo>
                  <a:lnTo>
                    <a:pt x="50091" y="1257855"/>
                  </a:lnTo>
                  <a:lnTo>
                    <a:pt x="69589" y="1253919"/>
                  </a:lnTo>
                  <a:lnTo>
                    <a:pt x="85511" y="1243183"/>
                  </a:lnTo>
                  <a:lnTo>
                    <a:pt x="96246" y="1227261"/>
                  </a:lnTo>
                  <a:lnTo>
                    <a:pt x="100183" y="1207763"/>
                  </a:lnTo>
                </a:path>
                <a:path w="100330" h="1606550">
                  <a:moveTo>
                    <a:pt x="100183" y="811079"/>
                  </a:moveTo>
                  <a:lnTo>
                    <a:pt x="96246" y="791581"/>
                  </a:lnTo>
                  <a:lnTo>
                    <a:pt x="85511" y="775658"/>
                  </a:lnTo>
                  <a:lnTo>
                    <a:pt x="69589" y="764923"/>
                  </a:lnTo>
                  <a:lnTo>
                    <a:pt x="50091" y="760987"/>
                  </a:lnTo>
                  <a:lnTo>
                    <a:pt x="30593" y="764923"/>
                  </a:lnTo>
                  <a:lnTo>
                    <a:pt x="14671" y="775658"/>
                  </a:lnTo>
                  <a:lnTo>
                    <a:pt x="3936" y="791581"/>
                  </a:lnTo>
                  <a:lnTo>
                    <a:pt x="0" y="811079"/>
                  </a:lnTo>
                  <a:lnTo>
                    <a:pt x="3936" y="830576"/>
                  </a:lnTo>
                  <a:lnTo>
                    <a:pt x="14671" y="846499"/>
                  </a:lnTo>
                  <a:lnTo>
                    <a:pt x="30593" y="857234"/>
                  </a:lnTo>
                  <a:lnTo>
                    <a:pt x="50091" y="861170"/>
                  </a:lnTo>
                  <a:lnTo>
                    <a:pt x="69589" y="857234"/>
                  </a:lnTo>
                  <a:lnTo>
                    <a:pt x="85511" y="846499"/>
                  </a:lnTo>
                  <a:lnTo>
                    <a:pt x="96246" y="830576"/>
                  </a:lnTo>
                  <a:lnTo>
                    <a:pt x="100183" y="811079"/>
                  </a:lnTo>
                </a:path>
                <a:path w="100330" h="1606550">
                  <a:moveTo>
                    <a:pt x="100183" y="628927"/>
                  </a:moveTo>
                  <a:lnTo>
                    <a:pt x="96246" y="609429"/>
                  </a:lnTo>
                  <a:lnTo>
                    <a:pt x="85511" y="593507"/>
                  </a:lnTo>
                  <a:lnTo>
                    <a:pt x="69589" y="582772"/>
                  </a:lnTo>
                  <a:lnTo>
                    <a:pt x="50091" y="578836"/>
                  </a:lnTo>
                  <a:lnTo>
                    <a:pt x="30593" y="582772"/>
                  </a:lnTo>
                  <a:lnTo>
                    <a:pt x="14671" y="593507"/>
                  </a:lnTo>
                  <a:lnTo>
                    <a:pt x="3936" y="609429"/>
                  </a:lnTo>
                  <a:lnTo>
                    <a:pt x="0" y="628927"/>
                  </a:lnTo>
                  <a:lnTo>
                    <a:pt x="3936" y="648425"/>
                  </a:lnTo>
                  <a:lnTo>
                    <a:pt x="14671" y="664347"/>
                  </a:lnTo>
                  <a:lnTo>
                    <a:pt x="30593" y="675082"/>
                  </a:lnTo>
                  <a:lnTo>
                    <a:pt x="50091" y="679019"/>
                  </a:lnTo>
                  <a:lnTo>
                    <a:pt x="69589" y="675082"/>
                  </a:lnTo>
                  <a:lnTo>
                    <a:pt x="85511" y="664347"/>
                  </a:lnTo>
                  <a:lnTo>
                    <a:pt x="96246" y="648425"/>
                  </a:lnTo>
                  <a:lnTo>
                    <a:pt x="100183" y="628927"/>
                  </a:lnTo>
                </a:path>
                <a:path w="100330" h="1606550">
                  <a:moveTo>
                    <a:pt x="100183" y="149262"/>
                  </a:moveTo>
                  <a:lnTo>
                    <a:pt x="96246" y="129765"/>
                  </a:lnTo>
                  <a:lnTo>
                    <a:pt x="85511" y="113842"/>
                  </a:lnTo>
                  <a:lnTo>
                    <a:pt x="69589" y="103107"/>
                  </a:lnTo>
                  <a:lnTo>
                    <a:pt x="50091" y="99171"/>
                  </a:lnTo>
                  <a:lnTo>
                    <a:pt x="30593" y="103107"/>
                  </a:lnTo>
                  <a:lnTo>
                    <a:pt x="14671" y="113842"/>
                  </a:lnTo>
                  <a:lnTo>
                    <a:pt x="3936" y="129765"/>
                  </a:lnTo>
                  <a:lnTo>
                    <a:pt x="0" y="149262"/>
                  </a:lnTo>
                  <a:lnTo>
                    <a:pt x="3936" y="168760"/>
                  </a:lnTo>
                  <a:lnTo>
                    <a:pt x="14671" y="184682"/>
                  </a:lnTo>
                  <a:lnTo>
                    <a:pt x="30593" y="195417"/>
                  </a:lnTo>
                  <a:lnTo>
                    <a:pt x="50091" y="199354"/>
                  </a:lnTo>
                  <a:lnTo>
                    <a:pt x="69589" y="195417"/>
                  </a:lnTo>
                  <a:lnTo>
                    <a:pt x="85511" y="184682"/>
                  </a:lnTo>
                  <a:lnTo>
                    <a:pt x="96246" y="168760"/>
                  </a:lnTo>
                  <a:lnTo>
                    <a:pt x="100183" y="149262"/>
                  </a:lnTo>
                </a:path>
                <a:path w="100330" h="1606550">
                  <a:moveTo>
                    <a:pt x="100183" y="50091"/>
                  </a:moveTo>
                  <a:lnTo>
                    <a:pt x="96246" y="30593"/>
                  </a:lnTo>
                  <a:lnTo>
                    <a:pt x="85511" y="14671"/>
                  </a:lnTo>
                  <a:lnTo>
                    <a:pt x="69589" y="3936"/>
                  </a:lnTo>
                  <a:lnTo>
                    <a:pt x="50091" y="0"/>
                  </a:lnTo>
                  <a:lnTo>
                    <a:pt x="30593" y="3936"/>
                  </a:lnTo>
                  <a:lnTo>
                    <a:pt x="14671" y="14671"/>
                  </a:lnTo>
                  <a:lnTo>
                    <a:pt x="3936" y="30593"/>
                  </a:lnTo>
                  <a:lnTo>
                    <a:pt x="0" y="50091"/>
                  </a:lnTo>
                  <a:lnTo>
                    <a:pt x="3936" y="69589"/>
                  </a:lnTo>
                  <a:lnTo>
                    <a:pt x="14671" y="85511"/>
                  </a:lnTo>
                  <a:lnTo>
                    <a:pt x="30593" y="96246"/>
                  </a:lnTo>
                  <a:lnTo>
                    <a:pt x="50091" y="100183"/>
                  </a:lnTo>
                  <a:lnTo>
                    <a:pt x="69589" y="96246"/>
                  </a:lnTo>
                  <a:lnTo>
                    <a:pt x="85511" y="85511"/>
                  </a:lnTo>
                  <a:lnTo>
                    <a:pt x="96246" y="69589"/>
                  </a:lnTo>
                  <a:lnTo>
                    <a:pt x="100183" y="500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37" name="object 5437"/>
            <p:cNvSpPr/>
            <p:nvPr/>
          </p:nvSpPr>
          <p:spPr>
            <a:xfrm>
              <a:off x="19118459" y="6266677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w="0" h="47625">
                  <a:moveTo>
                    <a:pt x="0" y="475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38" name="object 5438"/>
            <p:cNvSpPr/>
            <p:nvPr/>
          </p:nvSpPr>
          <p:spPr>
            <a:xfrm>
              <a:off x="19117953" y="62236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39" name="object 5439"/>
            <p:cNvSpPr/>
            <p:nvPr/>
          </p:nvSpPr>
          <p:spPr>
            <a:xfrm>
              <a:off x="19118459" y="610678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40" name="object 5440"/>
            <p:cNvSpPr/>
            <p:nvPr/>
          </p:nvSpPr>
          <p:spPr>
            <a:xfrm>
              <a:off x="19117945" y="60637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016" y="495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52" y="139"/>
                  </a:lnTo>
                  <a:lnTo>
                    <a:pt x="0" y="495"/>
                  </a:lnTo>
                  <a:lnTo>
                    <a:pt x="152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16" y="4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41" name="object 5441"/>
            <p:cNvSpPr/>
            <p:nvPr/>
          </p:nvSpPr>
          <p:spPr>
            <a:xfrm>
              <a:off x="19118459" y="6149290"/>
              <a:ext cx="0" cy="165100"/>
            </a:xfrm>
            <a:custGeom>
              <a:avLst/>
              <a:gdLst/>
              <a:ahLst/>
              <a:cxnLst/>
              <a:rect l="l" t="t" r="r" b="b"/>
              <a:pathLst>
                <a:path w="0" h="165100">
                  <a:moveTo>
                    <a:pt x="0" y="0"/>
                  </a:moveTo>
                  <a:lnTo>
                    <a:pt x="0" y="32382"/>
                  </a:lnTo>
                </a:path>
                <a:path w="0" h="165100">
                  <a:moveTo>
                    <a:pt x="0" y="65776"/>
                  </a:moveTo>
                  <a:lnTo>
                    <a:pt x="0" y="99171"/>
                  </a:lnTo>
                </a:path>
                <a:path w="0" h="165100">
                  <a:moveTo>
                    <a:pt x="0" y="132565"/>
                  </a:moveTo>
                  <a:lnTo>
                    <a:pt x="0" y="16494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42" name="object 5442"/>
            <p:cNvSpPr/>
            <p:nvPr/>
          </p:nvSpPr>
          <p:spPr>
            <a:xfrm>
              <a:off x="19068874" y="6313227"/>
              <a:ext cx="100330" cy="100330"/>
            </a:xfrm>
            <a:custGeom>
              <a:avLst/>
              <a:gdLst/>
              <a:ahLst/>
              <a:cxnLst/>
              <a:rect l="l" t="t" r="r" b="b"/>
              <a:pathLst>
                <a:path w="100330" h="100329">
                  <a:moveTo>
                    <a:pt x="100183" y="50091"/>
                  </a:moveTo>
                  <a:lnTo>
                    <a:pt x="96246" y="30593"/>
                  </a:lnTo>
                  <a:lnTo>
                    <a:pt x="85511" y="14671"/>
                  </a:lnTo>
                  <a:lnTo>
                    <a:pt x="69589" y="3936"/>
                  </a:lnTo>
                  <a:lnTo>
                    <a:pt x="50091" y="0"/>
                  </a:lnTo>
                  <a:lnTo>
                    <a:pt x="30593" y="3936"/>
                  </a:lnTo>
                  <a:lnTo>
                    <a:pt x="14671" y="14671"/>
                  </a:lnTo>
                  <a:lnTo>
                    <a:pt x="3936" y="30593"/>
                  </a:lnTo>
                  <a:lnTo>
                    <a:pt x="0" y="50091"/>
                  </a:lnTo>
                  <a:lnTo>
                    <a:pt x="3936" y="69589"/>
                  </a:lnTo>
                  <a:lnTo>
                    <a:pt x="14671" y="85511"/>
                  </a:lnTo>
                  <a:lnTo>
                    <a:pt x="30593" y="96246"/>
                  </a:lnTo>
                  <a:lnTo>
                    <a:pt x="50091" y="100183"/>
                  </a:lnTo>
                  <a:lnTo>
                    <a:pt x="69589" y="96246"/>
                  </a:lnTo>
                  <a:lnTo>
                    <a:pt x="85511" y="85511"/>
                  </a:lnTo>
                  <a:lnTo>
                    <a:pt x="96246" y="69589"/>
                  </a:lnTo>
                  <a:lnTo>
                    <a:pt x="100183" y="500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43" name="object 5443"/>
            <p:cNvSpPr/>
            <p:nvPr/>
          </p:nvSpPr>
          <p:spPr>
            <a:xfrm>
              <a:off x="18423249" y="6266677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w="0" h="47625">
                  <a:moveTo>
                    <a:pt x="0" y="475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44" name="object 5444"/>
            <p:cNvSpPr/>
            <p:nvPr/>
          </p:nvSpPr>
          <p:spPr>
            <a:xfrm>
              <a:off x="18422742" y="62236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45" name="object 5445"/>
            <p:cNvSpPr/>
            <p:nvPr/>
          </p:nvSpPr>
          <p:spPr>
            <a:xfrm>
              <a:off x="18423249" y="610678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46" name="object 5446"/>
            <p:cNvSpPr/>
            <p:nvPr/>
          </p:nvSpPr>
          <p:spPr>
            <a:xfrm>
              <a:off x="18422735" y="60637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016" y="495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52" y="139"/>
                  </a:lnTo>
                  <a:lnTo>
                    <a:pt x="0" y="495"/>
                  </a:lnTo>
                  <a:lnTo>
                    <a:pt x="152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16" y="4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47" name="object 5447"/>
            <p:cNvSpPr/>
            <p:nvPr/>
          </p:nvSpPr>
          <p:spPr>
            <a:xfrm>
              <a:off x="18423249" y="6149290"/>
              <a:ext cx="0" cy="165100"/>
            </a:xfrm>
            <a:custGeom>
              <a:avLst/>
              <a:gdLst/>
              <a:ahLst/>
              <a:cxnLst/>
              <a:rect l="l" t="t" r="r" b="b"/>
              <a:pathLst>
                <a:path w="0" h="165100">
                  <a:moveTo>
                    <a:pt x="0" y="0"/>
                  </a:moveTo>
                  <a:lnTo>
                    <a:pt x="0" y="32382"/>
                  </a:lnTo>
                </a:path>
                <a:path w="0" h="165100">
                  <a:moveTo>
                    <a:pt x="0" y="65776"/>
                  </a:moveTo>
                  <a:lnTo>
                    <a:pt x="0" y="99171"/>
                  </a:lnTo>
                </a:path>
                <a:path w="0" h="165100">
                  <a:moveTo>
                    <a:pt x="0" y="132565"/>
                  </a:moveTo>
                  <a:lnTo>
                    <a:pt x="0" y="16494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48" name="object 5448"/>
            <p:cNvSpPr/>
            <p:nvPr/>
          </p:nvSpPr>
          <p:spPr>
            <a:xfrm>
              <a:off x="18373663" y="6313227"/>
              <a:ext cx="100330" cy="100330"/>
            </a:xfrm>
            <a:custGeom>
              <a:avLst/>
              <a:gdLst/>
              <a:ahLst/>
              <a:cxnLst/>
              <a:rect l="l" t="t" r="r" b="b"/>
              <a:pathLst>
                <a:path w="100330" h="100329">
                  <a:moveTo>
                    <a:pt x="100183" y="50091"/>
                  </a:moveTo>
                  <a:lnTo>
                    <a:pt x="96246" y="30593"/>
                  </a:lnTo>
                  <a:lnTo>
                    <a:pt x="85511" y="14671"/>
                  </a:lnTo>
                  <a:lnTo>
                    <a:pt x="69589" y="3936"/>
                  </a:lnTo>
                  <a:lnTo>
                    <a:pt x="50091" y="0"/>
                  </a:lnTo>
                  <a:lnTo>
                    <a:pt x="30593" y="3936"/>
                  </a:lnTo>
                  <a:lnTo>
                    <a:pt x="14671" y="14671"/>
                  </a:lnTo>
                  <a:lnTo>
                    <a:pt x="3936" y="30593"/>
                  </a:lnTo>
                  <a:lnTo>
                    <a:pt x="0" y="50091"/>
                  </a:lnTo>
                  <a:lnTo>
                    <a:pt x="3936" y="69589"/>
                  </a:lnTo>
                  <a:lnTo>
                    <a:pt x="14671" y="85511"/>
                  </a:lnTo>
                  <a:lnTo>
                    <a:pt x="30593" y="96246"/>
                  </a:lnTo>
                  <a:lnTo>
                    <a:pt x="50091" y="100183"/>
                  </a:lnTo>
                  <a:lnTo>
                    <a:pt x="69589" y="96246"/>
                  </a:lnTo>
                  <a:lnTo>
                    <a:pt x="85511" y="85511"/>
                  </a:lnTo>
                  <a:lnTo>
                    <a:pt x="96246" y="69589"/>
                  </a:lnTo>
                  <a:lnTo>
                    <a:pt x="100183" y="500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49" name="object 5449"/>
            <p:cNvSpPr/>
            <p:nvPr/>
          </p:nvSpPr>
          <p:spPr>
            <a:xfrm>
              <a:off x="17844413" y="6266677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w="0" h="47625">
                  <a:moveTo>
                    <a:pt x="0" y="475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50" name="object 5450"/>
            <p:cNvSpPr/>
            <p:nvPr/>
          </p:nvSpPr>
          <p:spPr>
            <a:xfrm>
              <a:off x="17843906" y="62236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51" name="object 5451"/>
            <p:cNvSpPr/>
            <p:nvPr/>
          </p:nvSpPr>
          <p:spPr>
            <a:xfrm>
              <a:off x="17844413" y="610678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52" name="object 5452"/>
            <p:cNvSpPr/>
            <p:nvPr/>
          </p:nvSpPr>
          <p:spPr>
            <a:xfrm>
              <a:off x="17843894" y="60637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016" y="495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52" y="139"/>
                  </a:lnTo>
                  <a:lnTo>
                    <a:pt x="0" y="495"/>
                  </a:lnTo>
                  <a:lnTo>
                    <a:pt x="152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16" y="4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53" name="object 5453"/>
            <p:cNvSpPr/>
            <p:nvPr/>
          </p:nvSpPr>
          <p:spPr>
            <a:xfrm>
              <a:off x="17844413" y="6149290"/>
              <a:ext cx="0" cy="165100"/>
            </a:xfrm>
            <a:custGeom>
              <a:avLst/>
              <a:gdLst/>
              <a:ahLst/>
              <a:cxnLst/>
              <a:rect l="l" t="t" r="r" b="b"/>
              <a:pathLst>
                <a:path w="0" h="165100">
                  <a:moveTo>
                    <a:pt x="0" y="0"/>
                  </a:moveTo>
                  <a:lnTo>
                    <a:pt x="0" y="32382"/>
                  </a:lnTo>
                </a:path>
                <a:path w="0" h="165100">
                  <a:moveTo>
                    <a:pt x="0" y="65776"/>
                  </a:moveTo>
                  <a:lnTo>
                    <a:pt x="0" y="99171"/>
                  </a:lnTo>
                </a:path>
                <a:path w="0" h="165100">
                  <a:moveTo>
                    <a:pt x="0" y="132565"/>
                  </a:moveTo>
                  <a:lnTo>
                    <a:pt x="0" y="16494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54" name="object 5454"/>
            <p:cNvSpPr/>
            <p:nvPr/>
          </p:nvSpPr>
          <p:spPr>
            <a:xfrm>
              <a:off x="17794827" y="6313227"/>
              <a:ext cx="100330" cy="100330"/>
            </a:xfrm>
            <a:custGeom>
              <a:avLst/>
              <a:gdLst/>
              <a:ahLst/>
              <a:cxnLst/>
              <a:rect l="l" t="t" r="r" b="b"/>
              <a:pathLst>
                <a:path w="100330" h="100329">
                  <a:moveTo>
                    <a:pt x="100183" y="50091"/>
                  </a:moveTo>
                  <a:lnTo>
                    <a:pt x="96246" y="30593"/>
                  </a:lnTo>
                  <a:lnTo>
                    <a:pt x="85511" y="14671"/>
                  </a:lnTo>
                  <a:lnTo>
                    <a:pt x="69589" y="3936"/>
                  </a:lnTo>
                  <a:lnTo>
                    <a:pt x="50091" y="0"/>
                  </a:lnTo>
                  <a:lnTo>
                    <a:pt x="30593" y="3936"/>
                  </a:lnTo>
                  <a:lnTo>
                    <a:pt x="14671" y="14671"/>
                  </a:lnTo>
                  <a:lnTo>
                    <a:pt x="3936" y="30593"/>
                  </a:lnTo>
                  <a:lnTo>
                    <a:pt x="0" y="50091"/>
                  </a:lnTo>
                  <a:lnTo>
                    <a:pt x="3936" y="69589"/>
                  </a:lnTo>
                  <a:lnTo>
                    <a:pt x="14671" y="85511"/>
                  </a:lnTo>
                  <a:lnTo>
                    <a:pt x="30593" y="96246"/>
                  </a:lnTo>
                  <a:lnTo>
                    <a:pt x="50091" y="100183"/>
                  </a:lnTo>
                  <a:lnTo>
                    <a:pt x="69589" y="96246"/>
                  </a:lnTo>
                  <a:lnTo>
                    <a:pt x="85511" y="85511"/>
                  </a:lnTo>
                  <a:lnTo>
                    <a:pt x="96246" y="69589"/>
                  </a:lnTo>
                  <a:lnTo>
                    <a:pt x="100183" y="500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55" name="object 5455"/>
            <p:cNvSpPr/>
            <p:nvPr/>
          </p:nvSpPr>
          <p:spPr>
            <a:xfrm>
              <a:off x="17265576" y="6266677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w="0" h="47625">
                  <a:moveTo>
                    <a:pt x="0" y="475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56" name="object 5456"/>
            <p:cNvSpPr/>
            <p:nvPr/>
          </p:nvSpPr>
          <p:spPr>
            <a:xfrm>
              <a:off x="17265070" y="62236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57" name="object 5457"/>
            <p:cNvSpPr/>
            <p:nvPr/>
          </p:nvSpPr>
          <p:spPr>
            <a:xfrm>
              <a:off x="17265576" y="610678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58" name="object 5458"/>
            <p:cNvSpPr/>
            <p:nvPr/>
          </p:nvSpPr>
          <p:spPr>
            <a:xfrm>
              <a:off x="17265066" y="60637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016" y="495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52" y="139"/>
                  </a:lnTo>
                  <a:lnTo>
                    <a:pt x="0" y="495"/>
                  </a:lnTo>
                  <a:lnTo>
                    <a:pt x="152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16" y="4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59" name="object 5459"/>
            <p:cNvSpPr/>
            <p:nvPr/>
          </p:nvSpPr>
          <p:spPr>
            <a:xfrm>
              <a:off x="17265576" y="6149290"/>
              <a:ext cx="0" cy="165100"/>
            </a:xfrm>
            <a:custGeom>
              <a:avLst/>
              <a:gdLst/>
              <a:ahLst/>
              <a:cxnLst/>
              <a:rect l="l" t="t" r="r" b="b"/>
              <a:pathLst>
                <a:path w="0" h="165100">
                  <a:moveTo>
                    <a:pt x="0" y="0"/>
                  </a:moveTo>
                  <a:lnTo>
                    <a:pt x="0" y="32382"/>
                  </a:lnTo>
                </a:path>
                <a:path w="0" h="165100">
                  <a:moveTo>
                    <a:pt x="0" y="65776"/>
                  </a:moveTo>
                  <a:lnTo>
                    <a:pt x="0" y="99171"/>
                  </a:lnTo>
                </a:path>
                <a:path w="0" h="165100">
                  <a:moveTo>
                    <a:pt x="0" y="132565"/>
                  </a:moveTo>
                  <a:lnTo>
                    <a:pt x="0" y="16494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60" name="object 5460"/>
            <p:cNvSpPr/>
            <p:nvPr/>
          </p:nvSpPr>
          <p:spPr>
            <a:xfrm>
              <a:off x="17215991" y="6313227"/>
              <a:ext cx="100330" cy="100330"/>
            </a:xfrm>
            <a:custGeom>
              <a:avLst/>
              <a:gdLst/>
              <a:ahLst/>
              <a:cxnLst/>
              <a:rect l="l" t="t" r="r" b="b"/>
              <a:pathLst>
                <a:path w="100330" h="100329">
                  <a:moveTo>
                    <a:pt x="100183" y="50091"/>
                  </a:moveTo>
                  <a:lnTo>
                    <a:pt x="96246" y="30593"/>
                  </a:lnTo>
                  <a:lnTo>
                    <a:pt x="85511" y="14671"/>
                  </a:lnTo>
                  <a:lnTo>
                    <a:pt x="69589" y="3936"/>
                  </a:lnTo>
                  <a:lnTo>
                    <a:pt x="50091" y="0"/>
                  </a:lnTo>
                  <a:lnTo>
                    <a:pt x="30593" y="3936"/>
                  </a:lnTo>
                  <a:lnTo>
                    <a:pt x="14671" y="14671"/>
                  </a:lnTo>
                  <a:lnTo>
                    <a:pt x="3936" y="30593"/>
                  </a:lnTo>
                  <a:lnTo>
                    <a:pt x="0" y="50091"/>
                  </a:lnTo>
                  <a:lnTo>
                    <a:pt x="3936" y="69589"/>
                  </a:lnTo>
                  <a:lnTo>
                    <a:pt x="14671" y="85511"/>
                  </a:lnTo>
                  <a:lnTo>
                    <a:pt x="30593" y="96246"/>
                  </a:lnTo>
                  <a:lnTo>
                    <a:pt x="50091" y="100183"/>
                  </a:lnTo>
                  <a:lnTo>
                    <a:pt x="69589" y="96246"/>
                  </a:lnTo>
                  <a:lnTo>
                    <a:pt x="85511" y="85511"/>
                  </a:lnTo>
                  <a:lnTo>
                    <a:pt x="96246" y="69589"/>
                  </a:lnTo>
                  <a:lnTo>
                    <a:pt x="100183" y="500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61" name="object 5461"/>
            <p:cNvSpPr/>
            <p:nvPr/>
          </p:nvSpPr>
          <p:spPr>
            <a:xfrm>
              <a:off x="16685728" y="6266677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w="0" h="47625">
                  <a:moveTo>
                    <a:pt x="0" y="475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62" name="object 5462"/>
            <p:cNvSpPr/>
            <p:nvPr/>
          </p:nvSpPr>
          <p:spPr>
            <a:xfrm>
              <a:off x="16685221" y="62236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63" name="object 5463"/>
            <p:cNvSpPr/>
            <p:nvPr/>
          </p:nvSpPr>
          <p:spPr>
            <a:xfrm>
              <a:off x="16685728" y="610678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64" name="object 5464"/>
            <p:cNvSpPr/>
            <p:nvPr/>
          </p:nvSpPr>
          <p:spPr>
            <a:xfrm>
              <a:off x="16685222" y="60637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003" y="495"/>
                  </a:moveTo>
                  <a:lnTo>
                    <a:pt x="863" y="139"/>
                  </a:lnTo>
                  <a:lnTo>
                    <a:pt x="495" y="0"/>
                  </a:lnTo>
                  <a:lnTo>
                    <a:pt x="139" y="139"/>
                  </a:lnTo>
                  <a:lnTo>
                    <a:pt x="0" y="495"/>
                  </a:lnTo>
                  <a:lnTo>
                    <a:pt x="139" y="863"/>
                  </a:lnTo>
                  <a:lnTo>
                    <a:pt x="495" y="1003"/>
                  </a:lnTo>
                  <a:lnTo>
                    <a:pt x="863" y="863"/>
                  </a:lnTo>
                  <a:lnTo>
                    <a:pt x="1003" y="4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65" name="object 5465"/>
            <p:cNvSpPr/>
            <p:nvPr/>
          </p:nvSpPr>
          <p:spPr>
            <a:xfrm>
              <a:off x="16685728" y="6149290"/>
              <a:ext cx="0" cy="165100"/>
            </a:xfrm>
            <a:custGeom>
              <a:avLst/>
              <a:gdLst/>
              <a:ahLst/>
              <a:cxnLst/>
              <a:rect l="l" t="t" r="r" b="b"/>
              <a:pathLst>
                <a:path w="0" h="165100">
                  <a:moveTo>
                    <a:pt x="0" y="0"/>
                  </a:moveTo>
                  <a:lnTo>
                    <a:pt x="0" y="32382"/>
                  </a:lnTo>
                </a:path>
                <a:path w="0" h="165100">
                  <a:moveTo>
                    <a:pt x="0" y="65776"/>
                  </a:moveTo>
                  <a:lnTo>
                    <a:pt x="0" y="99171"/>
                  </a:lnTo>
                </a:path>
                <a:path w="0" h="165100">
                  <a:moveTo>
                    <a:pt x="0" y="132565"/>
                  </a:moveTo>
                  <a:lnTo>
                    <a:pt x="0" y="16494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66" name="object 5466"/>
            <p:cNvSpPr/>
            <p:nvPr/>
          </p:nvSpPr>
          <p:spPr>
            <a:xfrm>
              <a:off x="16636142" y="6313227"/>
              <a:ext cx="100330" cy="100330"/>
            </a:xfrm>
            <a:custGeom>
              <a:avLst/>
              <a:gdLst/>
              <a:ahLst/>
              <a:cxnLst/>
              <a:rect l="l" t="t" r="r" b="b"/>
              <a:pathLst>
                <a:path w="100330" h="100329">
                  <a:moveTo>
                    <a:pt x="100183" y="50091"/>
                  </a:moveTo>
                  <a:lnTo>
                    <a:pt x="96246" y="30593"/>
                  </a:lnTo>
                  <a:lnTo>
                    <a:pt x="85511" y="14671"/>
                  </a:lnTo>
                  <a:lnTo>
                    <a:pt x="69589" y="3936"/>
                  </a:lnTo>
                  <a:lnTo>
                    <a:pt x="50091" y="0"/>
                  </a:lnTo>
                  <a:lnTo>
                    <a:pt x="30593" y="3936"/>
                  </a:lnTo>
                  <a:lnTo>
                    <a:pt x="14671" y="14671"/>
                  </a:lnTo>
                  <a:lnTo>
                    <a:pt x="3936" y="30593"/>
                  </a:lnTo>
                  <a:lnTo>
                    <a:pt x="0" y="50091"/>
                  </a:lnTo>
                  <a:lnTo>
                    <a:pt x="3936" y="69589"/>
                  </a:lnTo>
                  <a:lnTo>
                    <a:pt x="14671" y="85511"/>
                  </a:lnTo>
                  <a:lnTo>
                    <a:pt x="30593" y="96246"/>
                  </a:lnTo>
                  <a:lnTo>
                    <a:pt x="50091" y="100183"/>
                  </a:lnTo>
                  <a:lnTo>
                    <a:pt x="69589" y="96246"/>
                  </a:lnTo>
                  <a:lnTo>
                    <a:pt x="85511" y="85511"/>
                  </a:lnTo>
                  <a:lnTo>
                    <a:pt x="96246" y="69589"/>
                  </a:lnTo>
                  <a:lnTo>
                    <a:pt x="100183" y="500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67" name="object 5467"/>
            <p:cNvSpPr/>
            <p:nvPr/>
          </p:nvSpPr>
          <p:spPr>
            <a:xfrm>
              <a:off x="16106892" y="6266677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w="0" h="47625">
                  <a:moveTo>
                    <a:pt x="0" y="475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68" name="object 5468"/>
            <p:cNvSpPr/>
            <p:nvPr/>
          </p:nvSpPr>
          <p:spPr>
            <a:xfrm>
              <a:off x="16106385" y="62236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69" name="object 5469"/>
            <p:cNvSpPr/>
            <p:nvPr/>
          </p:nvSpPr>
          <p:spPr>
            <a:xfrm>
              <a:off x="16106892" y="610678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70" name="object 5470"/>
            <p:cNvSpPr/>
            <p:nvPr/>
          </p:nvSpPr>
          <p:spPr>
            <a:xfrm>
              <a:off x="16106382" y="60637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016" y="495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52" y="139"/>
                  </a:lnTo>
                  <a:lnTo>
                    <a:pt x="0" y="495"/>
                  </a:lnTo>
                  <a:lnTo>
                    <a:pt x="152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16" y="4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71" name="object 5471"/>
            <p:cNvSpPr/>
            <p:nvPr/>
          </p:nvSpPr>
          <p:spPr>
            <a:xfrm>
              <a:off x="16106892" y="6149290"/>
              <a:ext cx="0" cy="165100"/>
            </a:xfrm>
            <a:custGeom>
              <a:avLst/>
              <a:gdLst/>
              <a:ahLst/>
              <a:cxnLst/>
              <a:rect l="l" t="t" r="r" b="b"/>
              <a:pathLst>
                <a:path w="0" h="165100">
                  <a:moveTo>
                    <a:pt x="0" y="0"/>
                  </a:moveTo>
                  <a:lnTo>
                    <a:pt x="0" y="32382"/>
                  </a:lnTo>
                </a:path>
                <a:path w="0" h="165100">
                  <a:moveTo>
                    <a:pt x="0" y="65776"/>
                  </a:moveTo>
                  <a:lnTo>
                    <a:pt x="0" y="99171"/>
                  </a:lnTo>
                </a:path>
                <a:path w="0" h="165100">
                  <a:moveTo>
                    <a:pt x="0" y="132565"/>
                  </a:moveTo>
                  <a:lnTo>
                    <a:pt x="0" y="16494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72" name="object 5472"/>
            <p:cNvSpPr/>
            <p:nvPr/>
          </p:nvSpPr>
          <p:spPr>
            <a:xfrm>
              <a:off x="16057306" y="6313227"/>
              <a:ext cx="100330" cy="100330"/>
            </a:xfrm>
            <a:custGeom>
              <a:avLst/>
              <a:gdLst/>
              <a:ahLst/>
              <a:cxnLst/>
              <a:rect l="l" t="t" r="r" b="b"/>
              <a:pathLst>
                <a:path w="100330" h="100329">
                  <a:moveTo>
                    <a:pt x="100183" y="50091"/>
                  </a:moveTo>
                  <a:lnTo>
                    <a:pt x="96246" y="30593"/>
                  </a:lnTo>
                  <a:lnTo>
                    <a:pt x="85511" y="14671"/>
                  </a:lnTo>
                  <a:lnTo>
                    <a:pt x="69589" y="3936"/>
                  </a:lnTo>
                  <a:lnTo>
                    <a:pt x="50091" y="0"/>
                  </a:lnTo>
                  <a:lnTo>
                    <a:pt x="30593" y="3936"/>
                  </a:lnTo>
                  <a:lnTo>
                    <a:pt x="14671" y="14671"/>
                  </a:lnTo>
                  <a:lnTo>
                    <a:pt x="3936" y="30593"/>
                  </a:lnTo>
                  <a:lnTo>
                    <a:pt x="0" y="50091"/>
                  </a:lnTo>
                  <a:lnTo>
                    <a:pt x="3936" y="69589"/>
                  </a:lnTo>
                  <a:lnTo>
                    <a:pt x="14671" y="85511"/>
                  </a:lnTo>
                  <a:lnTo>
                    <a:pt x="30593" y="96246"/>
                  </a:lnTo>
                  <a:lnTo>
                    <a:pt x="50091" y="100183"/>
                  </a:lnTo>
                  <a:lnTo>
                    <a:pt x="69589" y="96246"/>
                  </a:lnTo>
                  <a:lnTo>
                    <a:pt x="85511" y="85511"/>
                  </a:lnTo>
                  <a:lnTo>
                    <a:pt x="96246" y="69589"/>
                  </a:lnTo>
                  <a:lnTo>
                    <a:pt x="100183" y="500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73" name="object 5473"/>
            <p:cNvSpPr/>
            <p:nvPr/>
          </p:nvSpPr>
          <p:spPr>
            <a:xfrm>
              <a:off x="14254009" y="6266677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w="0" h="47625">
                  <a:moveTo>
                    <a:pt x="0" y="475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74" name="object 5474"/>
            <p:cNvSpPr/>
            <p:nvPr/>
          </p:nvSpPr>
          <p:spPr>
            <a:xfrm>
              <a:off x="14253502" y="62236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75" name="object 5475"/>
            <p:cNvSpPr/>
            <p:nvPr/>
          </p:nvSpPr>
          <p:spPr>
            <a:xfrm>
              <a:off x="14254009" y="610678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76" name="object 5476"/>
            <p:cNvSpPr/>
            <p:nvPr/>
          </p:nvSpPr>
          <p:spPr>
            <a:xfrm>
              <a:off x="14253502" y="60637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003" y="495"/>
                  </a:moveTo>
                  <a:lnTo>
                    <a:pt x="863" y="139"/>
                  </a:lnTo>
                  <a:lnTo>
                    <a:pt x="495" y="0"/>
                  </a:lnTo>
                  <a:lnTo>
                    <a:pt x="139" y="139"/>
                  </a:lnTo>
                  <a:lnTo>
                    <a:pt x="0" y="495"/>
                  </a:lnTo>
                  <a:lnTo>
                    <a:pt x="139" y="863"/>
                  </a:lnTo>
                  <a:lnTo>
                    <a:pt x="495" y="1003"/>
                  </a:lnTo>
                  <a:lnTo>
                    <a:pt x="863" y="863"/>
                  </a:lnTo>
                  <a:lnTo>
                    <a:pt x="1003" y="4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77" name="object 5477"/>
            <p:cNvSpPr/>
            <p:nvPr/>
          </p:nvSpPr>
          <p:spPr>
            <a:xfrm>
              <a:off x="14254009" y="6149290"/>
              <a:ext cx="0" cy="165100"/>
            </a:xfrm>
            <a:custGeom>
              <a:avLst/>
              <a:gdLst/>
              <a:ahLst/>
              <a:cxnLst/>
              <a:rect l="l" t="t" r="r" b="b"/>
              <a:pathLst>
                <a:path w="0" h="165100">
                  <a:moveTo>
                    <a:pt x="0" y="0"/>
                  </a:moveTo>
                  <a:lnTo>
                    <a:pt x="0" y="32382"/>
                  </a:lnTo>
                </a:path>
                <a:path w="0" h="165100">
                  <a:moveTo>
                    <a:pt x="0" y="65776"/>
                  </a:moveTo>
                  <a:lnTo>
                    <a:pt x="0" y="99171"/>
                  </a:lnTo>
                </a:path>
                <a:path w="0" h="165100">
                  <a:moveTo>
                    <a:pt x="0" y="132565"/>
                  </a:moveTo>
                  <a:lnTo>
                    <a:pt x="0" y="16494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78" name="object 5478"/>
            <p:cNvSpPr/>
            <p:nvPr/>
          </p:nvSpPr>
          <p:spPr>
            <a:xfrm>
              <a:off x="14204423" y="6313227"/>
              <a:ext cx="100330" cy="100330"/>
            </a:xfrm>
            <a:custGeom>
              <a:avLst/>
              <a:gdLst/>
              <a:ahLst/>
              <a:cxnLst/>
              <a:rect l="l" t="t" r="r" b="b"/>
              <a:pathLst>
                <a:path w="100330" h="100329">
                  <a:moveTo>
                    <a:pt x="100183" y="50091"/>
                  </a:moveTo>
                  <a:lnTo>
                    <a:pt x="96246" y="30593"/>
                  </a:lnTo>
                  <a:lnTo>
                    <a:pt x="85511" y="14671"/>
                  </a:lnTo>
                  <a:lnTo>
                    <a:pt x="69589" y="3936"/>
                  </a:lnTo>
                  <a:lnTo>
                    <a:pt x="50091" y="0"/>
                  </a:lnTo>
                  <a:lnTo>
                    <a:pt x="30593" y="3936"/>
                  </a:lnTo>
                  <a:lnTo>
                    <a:pt x="14671" y="14671"/>
                  </a:lnTo>
                  <a:lnTo>
                    <a:pt x="3936" y="30593"/>
                  </a:lnTo>
                  <a:lnTo>
                    <a:pt x="0" y="50091"/>
                  </a:lnTo>
                  <a:lnTo>
                    <a:pt x="3936" y="69589"/>
                  </a:lnTo>
                  <a:lnTo>
                    <a:pt x="14671" y="85511"/>
                  </a:lnTo>
                  <a:lnTo>
                    <a:pt x="30593" y="96246"/>
                  </a:lnTo>
                  <a:lnTo>
                    <a:pt x="50091" y="100183"/>
                  </a:lnTo>
                  <a:lnTo>
                    <a:pt x="69589" y="96246"/>
                  </a:lnTo>
                  <a:lnTo>
                    <a:pt x="85511" y="85511"/>
                  </a:lnTo>
                  <a:lnTo>
                    <a:pt x="96246" y="69589"/>
                  </a:lnTo>
                  <a:lnTo>
                    <a:pt x="100183" y="500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79" name="object 5479"/>
            <p:cNvSpPr/>
            <p:nvPr/>
          </p:nvSpPr>
          <p:spPr>
            <a:xfrm>
              <a:off x="14949220" y="6266677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w="0" h="47625">
                  <a:moveTo>
                    <a:pt x="0" y="475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80" name="object 5480"/>
            <p:cNvSpPr/>
            <p:nvPr/>
          </p:nvSpPr>
          <p:spPr>
            <a:xfrm>
              <a:off x="14948713" y="62236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81" name="object 5481"/>
            <p:cNvSpPr/>
            <p:nvPr/>
          </p:nvSpPr>
          <p:spPr>
            <a:xfrm>
              <a:off x="14949220" y="610678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82" name="object 5482"/>
            <p:cNvSpPr/>
            <p:nvPr/>
          </p:nvSpPr>
          <p:spPr>
            <a:xfrm>
              <a:off x="14948713" y="60637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003" y="495"/>
                  </a:moveTo>
                  <a:lnTo>
                    <a:pt x="863" y="139"/>
                  </a:lnTo>
                  <a:lnTo>
                    <a:pt x="495" y="0"/>
                  </a:lnTo>
                  <a:lnTo>
                    <a:pt x="139" y="139"/>
                  </a:lnTo>
                  <a:lnTo>
                    <a:pt x="0" y="495"/>
                  </a:lnTo>
                  <a:lnTo>
                    <a:pt x="139" y="863"/>
                  </a:lnTo>
                  <a:lnTo>
                    <a:pt x="495" y="1003"/>
                  </a:lnTo>
                  <a:lnTo>
                    <a:pt x="863" y="863"/>
                  </a:lnTo>
                  <a:lnTo>
                    <a:pt x="1003" y="4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83" name="object 5483"/>
            <p:cNvSpPr/>
            <p:nvPr/>
          </p:nvSpPr>
          <p:spPr>
            <a:xfrm>
              <a:off x="14949220" y="6149290"/>
              <a:ext cx="0" cy="165100"/>
            </a:xfrm>
            <a:custGeom>
              <a:avLst/>
              <a:gdLst/>
              <a:ahLst/>
              <a:cxnLst/>
              <a:rect l="l" t="t" r="r" b="b"/>
              <a:pathLst>
                <a:path w="0" h="165100">
                  <a:moveTo>
                    <a:pt x="0" y="0"/>
                  </a:moveTo>
                  <a:lnTo>
                    <a:pt x="0" y="32382"/>
                  </a:lnTo>
                </a:path>
                <a:path w="0" h="165100">
                  <a:moveTo>
                    <a:pt x="0" y="65776"/>
                  </a:moveTo>
                  <a:lnTo>
                    <a:pt x="0" y="99171"/>
                  </a:lnTo>
                </a:path>
                <a:path w="0" h="165100">
                  <a:moveTo>
                    <a:pt x="0" y="132565"/>
                  </a:moveTo>
                  <a:lnTo>
                    <a:pt x="0" y="16494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84" name="object 5484"/>
            <p:cNvSpPr/>
            <p:nvPr/>
          </p:nvSpPr>
          <p:spPr>
            <a:xfrm>
              <a:off x="14899633" y="6313227"/>
              <a:ext cx="100330" cy="100330"/>
            </a:xfrm>
            <a:custGeom>
              <a:avLst/>
              <a:gdLst/>
              <a:ahLst/>
              <a:cxnLst/>
              <a:rect l="l" t="t" r="r" b="b"/>
              <a:pathLst>
                <a:path w="100330" h="100329">
                  <a:moveTo>
                    <a:pt x="100183" y="50091"/>
                  </a:moveTo>
                  <a:lnTo>
                    <a:pt x="96246" y="30593"/>
                  </a:lnTo>
                  <a:lnTo>
                    <a:pt x="85511" y="14671"/>
                  </a:lnTo>
                  <a:lnTo>
                    <a:pt x="69589" y="3936"/>
                  </a:lnTo>
                  <a:lnTo>
                    <a:pt x="50091" y="0"/>
                  </a:lnTo>
                  <a:lnTo>
                    <a:pt x="30593" y="3936"/>
                  </a:lnTo>
                  <a:lnTo>
                    <a:pt x="14671" y="14671"/>
                  </a:lnTo>
                  <a:lnTo>
                    <a:pt x="3936" y="30593"/>
                  </a:lnTo>
                  <a:lnTo>
                    <a:pt x="0" y="50091"/>
                  </a:lnTo>
                  <a:lnTo>
                    <a:pt x="3936" y="69589"/>
                  </a:lnTo>
                  <a:lnTo>
                    <a:pt x="14671" y="85511"/>
                  </a:lnTo>
                  <a:lnTo>
                    <a:pt x="30593" y="96246"/>
                  </a:lnTo>
                  <a:lnTo>
                    <a:pt x="50091" y="100183"/>
                  </a:lnTo>
                  <a:lnTo>
                    <a:pt x="69589" y="96246"/>
                  </a:lnTo>
                  <a:lnTo>
                    <a:pt x="85511" y="85511"/>
                  </a:lnTo>
                  <a:lnTo>
                    <a:pt x="96246" y="69589"/>
                  </a:lnTo>
                  <a:lnTo>
                    <a:pt x="100183" y="500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85" name="object 5485"/>
            <p:cNvSpPr/>
            <p:nvPr/>
          </p:nvSpPr>
          <p:spPr>
            <a:xfrm>
              <a:off x="15528056" y="6266677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w="0" h="47625">
                  <a:moveTo>
                    <a:pt x="0" y="475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86" name="object 5486"/>
            <p:cNvSpPr/>
            <p:nvPr/>
          </p:nvSpPr>
          <p:spPr>
            <a:xfrm>
              <a:off x="15527549" y="62236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87" name="object 5487"/>
            <p:cNvSpPr/>
            <p:nvPr/>
          </p:nvSpPr>
          <p:spPr>
            <a:xfrm>
              <a:off x="15528056" y="610678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88" name="object 5488"/>
            <p:cNvSpPr/>
            <p:nvPr/>
          </p:nvSpPr>
          <p:spPr>
            <a:xfrm>
              <a:off x="15527541" y="60637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016" y="495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52" y="139"/>
                  </a:lnTo>
                  <a:lnTo>
                    <a:pt x="0" y="495"/>
                  </a:lnTo>
                  <a:lnTo>
                    <a:pt x="152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16" y="4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89" name="object 5489"/>
            <p:cNvSpPr/>
            <p:nvPr/>
          </p:nvSpPr>
          <p:spPr>
            <a:xfrm>
              <a:off x="15528056" y="6149290"/>
              <a:ext cx="0" cy="165100"/>
            </a:xfrm>
            <a:custGeom>
              <a:avLst/>
              <a:gdLst/>
              <a:ahLst/>
              <a:cxnLst/>
              <a:rect l="l" t="t" r="r" b="b"/>
              <a:pathLst>
                <a:path w="0" h="165100">
                  <a:moveTo>
                    <a:pt x="0" y="0"/>
                  </a:moveTo>
                  <a:lnTo>
                    <a:pt x="0" y="32382"/>
                  </a:lnTo>
                </a:path>
                <a:path w="0" h="165100">
                  <a:moveTo>
                    <a:pt x="0" y="65776"/>
                  </a:moveTo>
                  <a:lnTo>
                    <a:pt x="0" y="99171"/>
                  </a:lnTo>
                </a:path>
                <a:path w="0" h="165100">
                  <a:moveTo>
                    <a:pt x="0" y="132565"/>
                  </a:moveTo>
                  <a:lnTo>
                    <a:pt x="0" y="16494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90" name="object 5490"/>
            <p:cNvSpPr/>
            <p:nvPr/>
          </p:nvSpPr>
          <p:spPr>
            <a:xfrm>
              <a:off x="15478470" y="6313227"/>
              <a:ext cx="100330" cy="100330"/>
            </a:xfrm>
            <a:custGeom>
              <a:avLst/>
              <a:gdLst/>
              <a:ahLst/>
              <a:cxnLst/>
              <a:rect l="l" t="t" r="r" b="b"/>
              <a:pathLst>
                <a:path w="100330" h="100329">
                  <a:moveTo>
                    <a:pt x="100183" y="50091"/>
                  </a:moveTo>
                  <a:lnTo>
                    <a:pt x="96246" y="30593"/>
                  </a:lnTo>
                  <a:lnTo>
                    <a:pt x="85511" y="14671"/>
                  </a:lnTo>
                  <a:lnTo>
                    <a:pt x="69589" y="3936"/>
                  </a:lnTo>
                  <a:lnTo>
                    <a:pt x="50091" y="0"/>
                  </a:lnTo>
                  <a:lnTo>
                    <a:pt x="30593" y="3936"/>
                  </a:lnTo>
                  <a:lnTo>
                    <a:pt x="14671" y="14671"/>
                  </a:lnTo>
                  <a:lnTo>
                    <a:pt x="3936" y="30593"/>
                  </a:lnTo>
                  <a:lnTo>
                    <a:pt x="0" y="50091"/>
                  </a:lnTo>
                  <a:lnTo>
                    <a:pt x="3936" y="69589"/>
                  </a:lnTo>
                  <a:lnTo>
                    <a:pt x="14671" y="85511"/>
                  </a:lnTo>
                  <a:lnTo>
                    <a:pt x="30593" y="96246"/>
                  </a:lnTo>
                  <a:lnTo>
                    <a:pt x="50091" y="100183"/>
                  </a:lnTo>
                  <a:lnTo>
                    <a:pt x="69589" y="96246"/>
                  </a:lnTo>
                  <a:lnTo>
                    <a:pt x="85511" y="85511"/>
                  </a:lnTo>
                  <a:lnTo>
                    <a:pt x="96246" y="69589"/>
                  </a:lnTo>
                  <a:lnTo>
                    <a:pt x="100183" y="500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491" name="object 5491"/>
          <p:cNvSpPr txBox="1"/>
          <p:nvPr/>
        </p:nvSpPr>
        <p:spPr>
          <a:xfrm>
            <a:off x="14221069" y="6305056"/>
            <a:ext cx="641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1</a:t>
            </a:r>
            <a:endParaRPr sz="550">
              <a:latin typeface="Arial"/>
              <a:cs typeface="Arial"/>
            </a:endParaRPr>
          </a:p>
        </p:txBody>
      </p:sp>
      <p:sp>
        <p:nvSpPr>
          <p:cNvPr id="5492" name="object 5492"/>
          <p:cNvSpPr txBox="1"/>
          <p:nvPr/>
        </p:nvSpPr>
        <p:spPr>
          <a:xfrm>
            <a:off x="14918304" y="6304045"/>
            <a:ext cx="641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2</a:t>
            </a:r>
            <a:endParaRPr sz="550">
              <a:latin typeface="Arial"/>
              <a:cs typeface="Arial"/>
            </a:endParaRPr>
          </a:p>
        </p:txBody>
      </p:sp>
      <p:sp>
        <p:nvSpPr>
          <p:cNvPr id="5493" name="object 5493"/>
          <p:cNvSpPr txBox="1"/>
          <p:nvPr/>
        </p:nvSpPr>
        <p:spPr>
          <a:xfrm>
            <a:off x="15496128" y="6304045"/>
            <a:ext cx="641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3</a:t>
            </a:r>
            <a:endParaRPr sz="550">
              <a:latin typeface="Arial"/>
              <a:cs typeface="Arial"/>
            </a:endParaRPr>
          </a:p>
        </p:txBody>
      </p:sp>
      <p:sp>
        <p:nvSpPr>
          <p:cNvPr id="5494" name="object 5494"/>
          <p:cNvSpPr txBox="1"/>
          <p:nvPr/>
        </p:nvSpPr>
        <p:spPr>
          <a:xfrm>
            <a:off x="16078001" y="6304045"/>
            <a:ext cx="641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4</a:t>
            </a:r>
            <a:endParaRPr sz="550">
              <a:latin typeface="Arial"/>
              <a:cs typeface="Arial"/>
            </a:endParaRPr>
          </a:p>
        </p:txBody>
      </p:sp>
      <p:sp>
        <p:nvSpPr>
          <p:cNvPr id="5495" name="object 5495"/>
          <p:cNvSpPr txBox="1"/>
          <p:nvPr/>
        </p:nvSpPr>
        <p:spPr>
          <a:xfrm>
            <a:off x="16654812" y="6304045"/>
            <a:ext cx="641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5</a:t>
            </a:r>
            <a:endParaRPr sz="550">
              <a:latin typeface="Arial"/>
              <a:cs typeface="Arial"/>
            </a:endParaRPr>
          </a:p>
        </p:txBody>
      </p:sp>
      <p:sp>
        <p:nvSpPr>
          <p:cNvPr id="5496" name="object 5496"/>
          <p:cNvSpPr txBox="1"/>
          <p:nvPr/>
        </p:nvSpPr>
        <p:spPr>
          <a:xfrm>
            <a:off x="17234661" y="6304045"/>
            <a:ext cx="641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6</a:t>
            </a:r>
            <a:endParaRPr sz="550">
              <a:latin typeface="Arial"/>
              <a:cs typeface="Arial"/>
            </a:endParaRPr>
          </a:p>
        </p:txBody>
      </p:sp>
      <p:sp>
        <p:nvSpPr>
          <p:cNvPr id="5497" name="object 5497"/>
          <p:cNvSpPr txBox="1"/>
          <p:nvPr/>
        </p:nvSpPr>
        <p:spPr>
          <a:xfrm>
            <a:off x="17812484" y="6304045"/>
            <a:ext cx="641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7</a:t>
            </a:r>
            <a:endParaRPr sz="550">
              <a:latin typeface="Arial"/>
              <a:cs typeface="Arial"/>
            </a:endParaRPr>
          </a:p>
        </p:txBody>
      </p:sp>
      <p:sp>
        <p:nvSpPr>
          <p:cNvPr id="5498" name="object 5498"/>
          <p:cNvSpPr txBox="1"/>
          <p:nvPr/>
        </p:nvSpPr>
        <p:spPr>
          <a:xfrm>
            <a:off x="18392333" y="6304045"/>
            <a:ext cx="641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8</a:t>
            </a:r>
            <a:endParaRPr sz="550">
              <a:latin typeface="Arial"/>
              <a:cs typeface="Arial"/>
            </a:endParaRPr>
          </a:p>
        </p:txBody>
      </p:sp>
      <p:sp>
        <p:nvSpPr>
          <p:cNvPr id="5499" name="object 5499"/>
          <p:cNvSpPr txBox="1"/>
          <p:nvPr/>
        </p:nvSpPr>
        <p:spPr>
          <a:xfrm>
            <a:off x="19086532" y="6304045"/>
            <a:ext cx="641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9</a:t>
            </a:r>
            <a:endParaRPr sz="550">
              <a:latin typeface="Arial"/>
              <a:cs typeface="Arial"/>
            </a:endParaRPr>
          </a:p>
        </p:txBody>
      </p:sp>
      <p:sp>
        <p:nvSpPr>
          <p:cNvPr id="5500" name="object 5500"/>
          <p:cNvSpPr txBox="1"/>
          <p:nvPr/>
        </p:nvSpPr>
        <p:spPr>
          <a:xfrm>
            <a:off x="13580504" y="5510906"/>
            <a:ext cx="71755" cy="22415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8300"/>
              </a:lnSpc>
              <a:spcBef>
                <a:spcPts val="100"/>
              </a:spcBef>
            </a:pPr>
            <a:r>
              <a:rPr dirty="0" sz="550" spc="-5">
                <a:latin typeface="Arial"/>
                <a:cs typeface="Arial"/>
              </a:rPr>
              <a:t>Б  А</a:t>
            </a:r>
            <a:endParaRPr sz="550">
              <a:latin typeface="Arial"/>
              <a:cs typeface="Arial"/>
            </a:endParaRPr>
          </a:p>
        </p:txBody>
      </p:sp>
      <p:sp>
        <p:nvSpPr>
          <p:cNvPr id="5501" name="object 5501"/>
          <p:cNvSpPr txBox="1"/>
          <p:nvPr/>
        </p:nvSpPr>
        <p:spPr>
          <a:xfrm>
            <a:off x="13580504" y="5047200"/>
            <a:ext cx="7175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В</a:t>
            </a:r>
            <a:endParaRPr sz="550">
              <a:latin typeface="Arial"/>
              <a:cs typeface="Arial"/>
            </a:endParaRPr>
          </a:p>
        </p:txBody>
      </p:sp>
      <p:sp>
        <p:nvSpPr>
          <p:cNvPr id="5502" name="object 5502"/>
          <p:cNvSpPr txBox="1"/>
          <p:nvPr/>
        </p:nvSpPr>
        <p:spPr>
          <a:xfrm>
            <a:off x="13583541" y="4865049"/>
            <a:ext cx="6350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Г</a:t>
            </a:r>
            <a:endParaRPr sz="550">
              <a:latin typeface="Arial"/>
              <a:cs typeface="Arial"/>
            </a:endParaRPr>
          </a:p>
        </p:txBody>
      </p:sp>
      <p:sp>
        <p:nvSpPr>
          <p:cNvPr id="5503" name="object 5503"/>
          <p:cNvSpPr txBox="1"/>
          <p:nvPr/>
        </p:nvSpPr>
        <p:spPr>
          <a:xfrm>
            <a:off x="13578481" y="4462293"/>
            <a:ext cx="7239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Д</a:t>
            </a:r>
            <a:endParaRPr sz="550">
              <a:latin typeface="Arial"/>
              <a:cs typeface="Arial"/>
            </a:endParaRPr>
          </a:p>
        </p:txBody>
      </p:sp>
      <p:sp>
        <p:nvSpPr>
          <p:cNvPr id="5504" name="object 5504"/>
          <p:cNvSpPr txBox="1"/>
          <p:nvPr/>
        </p:nvSpPr>
        <p:spPr>
          <a:xfrm>
            <a:off x="13580504" y="4120253"/>
            <a:ext cx="7175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Е</a:t>
            </a:r>
            <a:endParaRPr sz="550">
              <a:latin typeface="Arial"/>
              <a:cs typeface="Arial"/>
            </a:endParaRPr>
          </a:p>
        </p:txBody>
      </p:sp>
      <p:sp>
        <p:nvSpPr>
          <p:cNvPr id="5505" name="object 5505"/>
          <p:cNvSpPr txBox="1"/>
          <p:nvPr/>
        </p:nvSpPr>
        <p:spPr>
          <a:xfrm>
            <a:off x="13572408" y="3856134"/>
            <a:ext cx="895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Ж</a:t>
            </a:r>
            <a:endParaRPr sz="550">
              <a:latin typeface="Arial"/>
              <a:cs typeface="Arial"/>
            </a:endParaRPr>
          </a:p>
        </p:txBody>
      </p:sp>
      <p:sp>
        <p:nvSpPr>
          <p:cNvPr id="5506" name="object 5506"/>
          <p:cNvSpPr txBox="1"/>
          <p:nvPr/>
        </p:nvSpPr>
        <p:spPr>
          <a:xfrm>
            <a:off x="13580504" y="3045561"/>
            <a:ext cx="6604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К</a:t>
            </a:r>
            <a:endParaRPr sz="550">
              <a:latin typeface="Arial"/>
              <a:cs typeface="Arial"/>
            </a:endParaRPr>
          </a:p>
        </p:txBody>
      </p:sp>
      <p:sp>
        <p:nvSpPr>
          <p:cNvPr id="5507" name="object 5507"/>
          <p:cNvSpPr txBox="1"/>
          <p:nvPr/>
        </p:nvSpPr>
        <p:spPr>
          <a:xfrm>
            <a:off x="13577468" y="2780429"/>
            <a:ext cx="7112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Л</a:t>
            </a:r>
            <a:endParaRPr sz="550">
              <a:latin typeface="Arial"/>
              <a:cs typeface="Arial"/>
            </a:endParaRPr>
          </a:p>
        </p:txBody>
      </p:sp>
      <p:sp>
        <p:nvSpPr>
          <p:cNvPr id="5508" name="object 5508"/>
          <p:cNvSpPr txBox="1"/>
          <p:nvPr/>
        </p:nvSpPr>
        <p:spPr>
          <a:xfrm>
            <a:off x="13580504" y="2433330"/>
            <a:ext cx="8318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М</a:t>
            </a:r>
            <a:endParaRPr sz="550">
              <a:latin typeface="Arial"/>
              <a:cs typeface="Arial"/>
            </a:endParaRPr>
          </a:p>
        </p:txBody>
      </p:sp>
      <p:sp>
        <p:nvSpPr>
          <p:cNvPr id="5509" name="object 5509"/>
          <p:cNvSpPr txBox="1"/>
          <p:nvPr/>
        </p:nvSpPr>
        <p:spPr>
          <a:xfrm>
            <a:off x="13580504" y="2035634"/>
            <a:ext cx="7556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Н</a:t>
            </a:r>
            <a:endParaRPr sz="550">
              <a:latin typeface="Arial"/>
              <a:cs typeface="Arial"/>
            </a:endParaRPr>
          </a:p>
        </p:txBody>
      </p:sp>
      <p:sp>
        <p:nvSpPr>
          <p:cNvPr id="5510" name="object 5510"/>
          <p:cNvSpPr txBox="1"/>
          <p:nvPr/>
        </p:nvSpPr>
        <p:spPr>
          <a:xfrm>
            <a:off x="13576456" y="1855506"/>
            <a:ext cx="7937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О</a:t>
            </a:r>
            <a:endParaRPr sz="550">
              <a:latin typeface="Arial"/>
              <a:cs typeface="Arial"/>
            </a:endParaRPr>
          </a:p>
        </p:txBody>
      </p:sp>
      <p:sp>
        <p:nvSpPr>
          <p:cNvPr id="5511" name="object 5511"/>
          <p:cNvSpPr txBox="1"/>
          <p:nvPr/>
        </p:nvSpPr>
        <p:spPr>
          <a:xfrm>
            <a:off x="13580504" y="1258686"/>
            <a:ext cx="75565" cy="22415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8300"/>
              </a:lnSpc>
              <a:spcBef>
                <a:spcPts val="100"/>
              </a:spcBef>
            </a:pPr>
            <a:r>
              <a:rPr dirty="0" sz="550" spc="-5">
                <a:latin typeface="Arial"/>
                <a:cs typeface="Arial"/>
              </a:rPr>
              <a:t>Р  П</a:t>
            </a:r>
            <a:endParaRPr sz="550">
              <a:latin typeface="Arial"/>
              <a:cs typeface="Arial"/>
            </a:endParaRPr>
          </a:p>
        </p:txBody>
      </p:sp>
      <p:grpSp>
        <p:nvGrpSpPr>
          <p:cNvPr id="5512" name="object 5512"/>
          <p:cNvGrpSpPr/>
          <p:nvPr/>
        </p:nvGrpSpPr>
        <p:grpSpPr>
          <a:xfrm>
            <a:off x="19678941" y="1280653"/>
            <a:ext cx="106680" cy="4458335"/>
            <a:chOff x="19678941" y="1280653"/>
            <a:chExt cx="106680" cy="4458335"/>
          </a:xfrm>
        </p:grpSpPr>
        <p:sp>
          <p:nvSpPr>
            <p:cNvPr id="5513" name="object 5513"/>
            <p:cNvSpPr/>
            <p:nvPr/>
          </p:nvSpPr>
          <p:spPr>
            <a:xfrm>
              <a:off x="19682116" y="4129435"/>
              <a:ext cx="100330" cy="1606550"/>
            </a:xfrm>
            <a:custGeom>
              <a:avLst/>
              <a:gdLst/>
              <a:ahLst/>
              <a:cxnLst/>
              <a:rect l="l" t="t" r="r" b="b"/>
              <a:pathLst>
                <a:path w="100330" h="1606550">
                  <a:moveTo>
                    <a:pt x="100183" y="1555875"/>
                  </a:moveTo>
                  <a:lnTo>
                    <a:pt x="96246" y="1536377"/>
                  </a:lnTo>
                  <a:lnTo>
                    <a:pt x="85511" y="1520455"/>
                  </a:lnTo>
                  <a:lnTo>
                    <a:pt x="69589" y="1509720"/>
                  </a:lnTo>
                  <a:lnTo>
                    <a:pt x="50091" y="1505783"/>
                  </a:lnTo>
                  <a:lnTo>
                    <a:pt x="30593" y="1509720"/>
                  </a:lnTo>
                  <a:lnTo>
                    <a:pt x="14671" y="1520455"/>
                  </a:lnTo>
                  <a:lnTo>
                    <a:pt x="3936" y="1536377"/>
                  </a:lnTo>
                  <a:lnTo>
                    <a:pt x="0" y="1555875"/>
                  </a:lnTo>
                  <a:lnTo>
                    <a:pt x="3936" y="1575373"/>
                  </a:lnTo>
                  <a:lnTo>
                    <a:pt x="14671" y="1591295"/>
                  </a:lnTo>
                  <a:lnTo>
                    <a:pt x="30593" y="1602030"/>
                  </a:lnTo>
                  <a:lnTo>
                    <a:pt x="50091" y="1605966"/>
                  </a:lnTo>
                  <a:lnTo>
                    <a:pt x="69589" y="1602030"/>
                  </a:lnTo>
                  <a:lnTo>
                    <a:pt x="85511" y="1591295"/>
                  </a:lnTo>
                  <a:lnTo>
                    <a:pt x="96246" y="1575373"/>
                  </a:lnTo>
                  <a:lnTo>
                    <a:pt x="100183" y="1555875"/>
                  </a:lnTo>
                </a:path>
                <a:path w="100330" h="1606550">
                  <a:moveTo>
                    <a:pt x="100183" y="1456703"/>
                  </a:moveTo>
                  <a:lnTo>
                    <a:pt x="96246" y="1437206"/>
                  </a:lnTo>
                  <a:lnTo>
                    <a:pt x="85511" y="1421283"/>
                  </a:lnTo>
                  <a:lnTo>
                    <a:pt x="69589" y="1410548"/>
                  </a:lnTo>
                  <a:lnTo>
                    <a:pt x="50091" y="1406612"/>
                  </a:lnTo>
                  <a:lnTo>
                    <a:pt x="30593" y="1410548"/>
                  </a:lnTo>
                  <a:lnTo>
                    <a:pt x="14671" y="1421283"/>
                  </a:lnTo>
                  <a:lnTo>
                    <a:pt x="3936" y="1437206"/>
                  </a:lnTo>
                  <a:lnTo>
                    <a:pt x="0" y="1456703"/>
                  </a:lnTo>
                  <a:lnTo>
                    <a:pt x="3936" y="1476201"/>
                  </a:lnTo>
                  <a:lnTo>
                    <a:pt x="14671" y="1492124"/>
                  </a:lnTo>
                  <a:lnTo>
                    <a:pt x="30593" y="1502859"/>
                  </a:lnTo>
                  <a:lnTo>
                    <a:pt x="50091" y="1506795"/>
                  </a:lnTo>
                  <a:lnTo>
                    <a:pt x="69589" y="1502859"/>
                  </a:lnTo>
                  <a:lnTo>
                    <a:pt x="85511" y="1492124"/>
                  </a:lnTo>
                  <a:lnTo>
                    <a:pt x="96246" y="1476201"/>
                  </a:lnTo>
                  <a:lnTo>
                    <a:pt x="100183" y="1456703"/>
                  </a:lnTo>
                </a:path>
                <a:path w="100330" h="1606550">
                  <a:moveTo>
                    <a:pt x="100183" y="977039"/>
                  </a:moveTo>
                  <a:lnTo>
                    <a:pt x="96246" y="957541"/>
                  </a:lnTo>
                  <a:lnTo>
                    <a:pt x="85511" y="941619"/>
                  </a:lnTo>
                  <a:lnTo>
                    <a:pt x="69589" y="930883"/>
                  </a:lnTo>
                  <a:lnTo>
                    <a:pt x="50091" y="926947"/>
                  </a:lnTo>
                  <a:lnTo>
                    <a:pt x="30593" y="930883"/>
                  </a:lnTo>
                  <a:lnTo>
                    <a:pt x="14671" y="941619"/>
                  </a:lnTo>
                  <a:lnTo>
                    <a:pt x="3936" y="957541"/>
                  </a:lnTo>
                  <a:lnTo>
                    <a:pt x="0" y="977039"/>
                  </a:lnTo>
                  <a:lnTo>
                    <a:pt x="3936" y="996536"/>
                  </a:lnTo>
                  <a:lnTo>
                    <a:pt x="14671" y="1012459"/>
                  </a:lnTo>
                  <a:lnTo>
                    <a:pt x="30593" y="1023194"/>
                  </a:lnTo>
                  <a:lnTo>
                    <a:pt x="50091" y="1027130"/>
                  </a:lnTo>
                  <a:lnTo>
                    <a:pt x="69589" y="1023194"/>
                  </a:lnTo>
                  <a:lnTo>
                    <a:pt x="85511" y="1012459"/>
                  </a:lnTo>
                  <a:lnTo>
                    <a:pt x="96246" y="996536"/>
                  </a:lnTo>
                  <a:lnTo>
                    <a:pt x="100183" y="977039"/>
                  </a:lnTo>
                </a:path>
                <a:path w="100330" h="1606550">
                  <a:moveTo>
                    <a:pt x="100183" y="794887"/>
                  </a:moveTo>
                  <a:lnTo>
                    <a:pt x="96246" y="775389"/>
                  </a:lnTo>
                  <a:lnTo>
                    <a:pt x="85511" y="759467"/>
                  </a:lnTo>
                  <a:lnTo>
                    <a:pt x="69589" y="748732"/>
                  </a:lnTo>
                  <a:lnTo>
                    <a:pt x="50091" y="744796"/>
                  </a:lnTo>
                  <a:lnTo>
                    <a:pt x="30593" y="748732"/>
                  </a:lnTo>
                  <a:lnTo>
                    <a:pt x="14671" y="759467"/>
                  </a:lnTo>
                  <a:lnTo>
                    <a:pt x="3936" y="775389"/>
                  </a:lnTo>
                  <a:lnTo>
                    <a:pt x="0" y="794887"/>
                  </a:lnTo>
                  <a:lnTo>
                    <a:pt x="3936" y="814385"/>
                  </a:lnTo>
                  <a:lnTo>
                    <a:pt x="14671" y="830307"/>
                  </a:lnTo>
                  <a:lnTo>
                    <a:pt x="30593" y="841042"/>
                  </a:lnTo>
                  <a:lnTo>
                    <a:pt x="50091" y="844979"/>
                  </a:lnTo>
                  <a:lnTo>
                    <a:pt x="69589" y="841042"/>
                  </a:lnTo>
                  <a:lnTo>
                    <a:pt x="85511" y="830307"/>
                  </a:lnTo>
                  <a:lnTo>
                    <a:pt x="96246" y="814385"/>
                  </a:lnTo>
                  <a:lnTo>
                    <a:pt x="100183" y="794887"/>
                  </a:lnTo>
                </a:path>
                <a:path w="100330" h="1606550">
                  <a:moveTo>
                    <a:pt x="100183" y="397190"/>
                  </a:moveTo>
                  <a:lnTo>
                    <a:pt x="96246" y="377693"/>
                  </a:lnTo>
                  <a:lnTo>
                    <a:pt x="85511" y="361770"/>
                  </a:lnTo>
                  <a:lnTo>
                    <a:pt x="69589" y="351035"/>
                  </a:lnTo>
                  <a:lnTo>
                    <a:pt x="50091" y="347099"/>
                  </a:lnTo>
                  <a:lnTo>
                    <a:pt x="30593" y="351035"/>
                  </a:lnTo>
                  <a:lnTo>
                    <a:pt x="14671" y="361770"/>
                  </a:lnTo>
                  <a:lnTo>
                    <a:pt x="3936" y="377693"/>
                  </a:lnTo>
                  <a:lnTo>
                    <a:pt x="0" y="397190"/>
                  </a:lnTo>
                  <a:lnTo>
                    <a:pt x="3936" y="416688"/>
                  </a:lnTo>
                  <a:lnTo>
                    <a:pt x="14671" y="432610"/>
                  </a:lnTo>
                  <a:lnTo>
                    <a:pt x="30593" y="443346"/>
                  </a:lnTo>
                  <a:lnTo>
                    <a:pt x="50091" y="447282"/>
                  </a:lnTo>
                  <a:lnTo>
                    <a:pt x="69589" y="443346"/>
                  </a:lnTo>
                  <a:lnTo>
                    <a:pt x="85511" y="432610"/>
                  </a:lnTo>
                  <a:lnTo>
                    <a:pt x="96246" y="416688"/>
                  </a:lnTo>
                  <a:lnTo>
                    <a:pt x="100183" y="397190"/>
                  </a:lnTo>
                </a:path>
                <a:path w="100330" h="1606550">
                  <a:moveTo>
                    <a:pt x="100183" y="50091"/>
                  </a:moveTo>
                  <a:lnTo>
                    <a:pt x="96246" y="30593"/>
                  </a:lnTo>
                  <a:lnTo>
                    <a:pt x="85511" y="14671"/>
                  </a:lnTo>
                  <a:lnTo>
                    <a:pt x="69589" y="3936"/>
                  </a:lnTo>
                  <a:lnTo>
                    <a:pt x="50091" y="0"/>
                  </a:lnTo>
                  <a:lnTo>
                    <a:pt x="30593" y="3936"/>
                  </a:lnTo>
                  <a:lnTo>
                    <a:pt x="14671" y="14671"/>
                  </a:lnTo>
                  <a:lnTo>
                    <a:pt x="3936" y="30593"/>
                  </a:lnTo>
                  <a:lnTo>
                    <a:pt x="0" y="50091"/>
                  </a:lnTo>
                  <a:lnTo>
                    <a:pt x="3936" y="69589"/>
                  </a:lnTo>
                  <a:lnTo>
                    <a:pt x="14671" y="85511"/>
                  </a:lnTo>
                  <a:lnTo>
                    <a:pt x="30593" y="96246"/>
                  </a:lnTo>
                  <a:lnTo>
                    <a:pt x="50091" y="100183"/>
                  </a:lnTo>
                  <a:lnTo>
                    <a:pt x="69589" y="96246"/>
                  </a:lnTo>
                  <a:lnTo>
                    <a:pt x="85511" y="85511"/>
                  </a:lnTo>
                  <a:lnTo>
                    <a:pt x="96246" y="69589"/>
                  </a:lnTo>
                  <a:lnTo>
                    <a:pt x="100183" y="500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514" name="object 551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9679080" y="3952344"/>
              <a:ext cx="106254" cy="106254"/>
            </a:xfrm>
            <a:prstGeom prst="rect">
              <a:avLst/>
            </a:prstGeom>
          </p:spPr>
        </p:pic>
        <p:pic>
          <p:nvPicPr>
            <p:cNvPr id="5515" name="object 551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9679080" y="2959620"/>
              <a:ext cx="106254" cy="106254"/>
            </a:xfrm>
            <a:prstGeom prst="rect">
              <a:avLst/>
            </a:prstGeom>
          </p:spPr>
        </p:pic>
        <p:sp>
          <p:nvSpPr>
            <p:cNvPr id="5516" name="object 5516"/>
            <p:cNvSpPr/>
            <p:nvPr/>
          </p:nvSpPr>
          <p:spPr>
            <a:xfrm>
              <a:off x="19682116" y="1283828"/>
              <a:ext cx="100330" cy="1606550"/>
            </a:xfrm>
            <a:custGeom>
              <a:avLst/>
              <a:gdLst/>
              <a:ahLst/>
              <a:cxnLst/>
              <a:rect l="l" t="t" r="r" b="b"/>
              <a:pathLst>
                <a:path w="100330" h="1606550">
                  <a:moveTo>
                    <a:pt x="100183" y="1555875"/>
                  </a:moveTo>
                  <a:lnTo>
                    <a:pt x="96246" y="1536377"/>
                  </a:lnTo>
                  <a:lnTo>
                    <a:pt x="85511" y="1520455"/>
                  </a:lnTo>
                  <a:lnTo>
                    <a:pt x="69589" y="1509720"/>
                  </a:lnTo>
                  <a:lnTo>
                    <a:pt x="50091" y="1505783"/>
                  </a:lnTo>
                  <a:lnTo>
                    <a:pt x="30593" y="1509720"/>
                  </a:lnTo>
                  <a:lnTo>
                    <a:pt x="14671" y="1520455"/>
                  </a:lnTo>
                  <a:lnTo>
                    <a:pt x="3936" y="1536377"/>
                  </a:lnTo>
                  <a:lnTo>
                    <a:pt x="0" y="1555875"/>
                  </a:lnTo>
                  <a:lnTo>
                    <a:pt x="3936" y="1575373"/>
                  </a:lnTo>
                  <a:lnTo>
                    <a:pt x="14671" y="1591295"/>
                  </a:lnTo>
                  <a:lnTo>
                    <a:pt x="30593" y="1602030"/>
                  </a:lnTo>
                  <a:lnTo>
                    <a:pt x="50091" y="1605966"/>
                  </a:lnTo>
                  <a:lnTo>
                    <a:pt x="69589" y="1602030"/>
                  </a:lnTo>
                  <a:lnTo>
                    <a:pt x="85511" y="1591295"/>
                  </a:lnTo>
                  <a:lnTo>
                    <a:pt x="96246" y="1575373"/>
                  </a:lnTo>
                  <a:lnTo>
                    <a:pt x="100183" y="1555875"/>
                  </a:lnTo>
                </a:path>
                <a:path w="100330" h="1606550">
                  <a:moveTo>
                    <a:pt x="100183" y="1207763"/>
                  </a:moveTo>
                  <a:lnTo>
                    <a:pt x="96246" y="1188266"/>
                  </a:lnTo>
                  <a:lnTo>
                    <a:pt x="85511" y="1172343"/>
                  </a:lnTo>
                  <a:lnTo>
                    <a:pt x="69589" y="1161608"/>
                  </a:lnTo>
                  <a:lnTo>
                    <a:pt x="50091" y="1157672"/>
                  </a:lnTo>
                  <a:lnTo>
                    <a:pt x="30593" y="1161608"/>
                  </a:lnTo>
                  <a:lnTo>
                    <a:pt x="14671" y="1172343"/>
                  </a:lnTo>
                  <a:lnTo>
                    <a:pt x="3936" y="1188266"/>
                  </a:lnTo>
                  <a:lnTo>
                    <a:pt x="0" y="1207763"/>
                  </a:lnTo>
                  <a:lnTo>
                    <a:pt x="3936" y="1227261"/>
                  </a:lnTo>
                  <a:lnTo>
                    <a:pt x="14671" y="1243183"/>
                  </a:lnTo>
                  <a:lnTo>
                    <a:pt x="30593" y="1253919"/>
                  </a:lnTo>
                  <a:lnTo>
                    <a:pt x="50091" y="1257855"/>
                  </a:lnTo>
                  <a:lnTo>
                    <a:pt x="69589" y="1253919"/>
                  </a:lnTo>
                  <a:lnTo>
                    <a:pt x="85511" y="1243183"/>
                  </a:lnTo>
                  <a:lnTo>
                    <a:pt x="96246" y="1227261"/>
                  </a:lnTo>
                  <a:lnTo>
                    <a:pt x="100183" y="1207763"/>
                  </a:lnTo>
                </a:path>
                <a:path w="100330" h="1606550">
                  <a:moveTo>
                    <a:pt x="100183" y="811079"/>
                  </a:moveTo>
                  <a:lnTo>
                    <a:pt x="96246" y="791581"/>
                  </a:lnTo>
                  <a:lnTo>
                    <a:pt x="85511" y="775658"/>
                  </a:lnTo>
                  <a:lnTo>
                    <a:pt x="69589" y="764923"/>
                  </a:lnTo>
                  <a:lnTo>
                    <a:pt x="50091" y="760987"/>
                  </a:lnTo>
                  <a:lnTo>
                    <a:pt x="30593" y="764923"/>
                  </a:lnTo>
                  <a:lnTo>
                    <a:pt x="14671" y="775658"/>
                  </a:lnTo>
                  <a:lnTo>
                    <a:pt x="3936" y="791581"/>
                  </a:lnTo>
                  <a:lnTo>
                    <a:pt x="0" y="811079"/>
                  </a:lnTo>
                  <a:lnTo>
                    <a:pt x="3936" y="830576"/>
                  </a:lnTo>
                  <a:lnTo>
                    <a:pt x="14671" y="846499"/>
                  </a:lnTo>
                  <a:lnTo>
                    <a:pt x="30593" y="857234"/>
                  </a:lnTo>
                  <a:lnTo>
                    <a:pt x="50091" y="861170"/>
                  </a:lnTo>
                  <a:lnTo>
                    <a:pt x="69589" y="857234"/>
                  </a:lnTo>
                  <a:lnTo>
                    <a:pt x="85511" y="846499"/>
                  </a:lnTo>
                  <a:lnTo>
                    <a:pt x="96246" y="830576"/>
                  </a:lnTo>
                  <a:lnTo>
                    <a:pt x="100183" y="811079"/>
                  </a:lnTo>
                </a:path>
                <a:path w="100330" h="1606550">
                  <a:moveTo>
                    <a:pt x="100183" y="628927"/>
                  </a:moveTo>
                  <a:lnTo>
                    <a:pt x="96246" y="609429"/>
                  </a:lnTo>
                  <a:lnTo>
                    <a:pt x="85511" y="593507"/>
                  </a:lnTo>
                  <a:lnTo>
                    <a:pt x="69589" y="582772"/>
                  </a:lnTo>
                  <a:lnTo>
                    <a:pt x="50091" y="578836"/>
                  </a:lnTo>
                  <a:lnTo>
                    <a:pt x="30593" y="582772"/>
                  </a:lnTo>
                  <a:lnTo>
                    <a:pt x="14671" y="593507"/>
                  </a:lnTo>
                  <a:lnTo>
                    <a:pt x="3936" y="609429"/>
                  </a:lnTo>
                  <a:lnTo>
                    <a:pt x="0" y="628927"/>
                  </a:lnTo>
                  <a:lnTo>
                    <a:pt x="3936" y="648425"/>
                  </a:lnTo>
                  <a:lnTo>
                    <a:pt x="14671" y="664347"/>
                  </a:lnTo>
                  <a:lnTo>
                    <a:pt x="30593" y="675082"/>
                  </a:lnTo>
                  <a:lnTo>
                    <a:pt x="50091" y="679019"/>
                  </a:lnTo>
                  <a:lnTo>
                    <a:pt x="69589" y="675082"/>
                  </a:lnTo>
                  <a:lnTo>
                    <a:pt x="85511" y="664347"/>
                  </a:lnTo>
                  <a:lnTo>
                    <a:pt x="96246" y="648425"/>
                  </a:lnTo>
                  <a:lnTo>
                    <a:pt x="100183" y="628927"/>
                  </a:lnTo>
                </a:path>
                <a:path w="100330" h="1606550">
                  <a:moveTo>
                    <a:pt x="100183" y="149262"/>
                  </a:moveTo>
                  <a:lnTo>
                    <a:pt x="96246" y="129765"/>
                  </a:lnTo>
                  <a:lnTo>
                    <a:pt x="85511" y="113842"/>
                  </a:lnTo>
                  <a:lnTo>
                    <a:pt x="69589" y="103107"/>
                  </a:lnTo>
                  <a:lnTo>
                    <a:pt x="50091" y="99171"/>
                  </a:lnTo>
                  <a:lnTo>
                    <a:pt x="30593" y="103107"/>
                  </a:lnTo>
                  <a:lnTo>
                    <a:pt x="14671" y="113842"/>
                  </a:lnTo>
                  <a:lnTo>
                    <a:pt x="3936" y="129765"/>
                  </a:lnTo>
                  <a:lnTo>
                    <a:pt x="0" y="149262"/>
                  </a:lnTo>
                  <a:lnTo>
                    <a:pt x="3936" y="168760"/>
                  </a:lnTo>
                  <a:lnTo>
                    <a:pt x="14671" y="184682"/>
                  </a:lnTo>
                  <a:lnTo>
                    <a:pt x="30593" y="195417"/>
                  </a:lnTo>
                  <a:lnTo>
                    <a:pt x="50091" y="199354"/>
                  </a:lnTo>
                  <a:lnTo>
                    <a:pt x="69589" y="195417"/>
                  </a:lnTo>
                  <a:lnTo>
                    <a:pt x="85511" y="184682"/>
                  </a:lnTo>
                  <a:lnTo>
                    <a:pt x="96246" y="168760"/>
                  </a:lnTo>
                  <a:lnTo>
                    <a:pt x="100183" y="149262"/>
                  </a:lnTo>
                </a:path>
                <a:path w="100330" h="1606550">
                  <a:moveTo>
                    <a:pt x="100183" y="50091"/>
                  </a:moveTo>
                  <a:lnTo>
                    <a:pt x="96246" y="30593"/>
                  </a:lnTo>
                  <a:lnTo>
                    <a:pt x="85511" y="14671"/>
                  </a:lnTo>
                  <a:lnTo>
                    <a:pt x="69589" y="3936"/>
                  </a:lnTo>
                  <a:lnTo>
                    <a:pt x="50091" y="0"/>
                  </a:lnTo>
                  <a:lnTo>
                    <a:pt x="30593" y="3936"/>
                  </a:lnTo>
                  <a:lnTo>
                    <a:pt x="14671" y="14671"/>
                  </a:lnTo>
                  <a:lnTo>
                    <a:pt x="3936" y="30593"/>
                  </a:lnTo>
                  <a:lnTo>
                    <a:pt x="0" y="50091"/>
                  </a:lnTo>
                  <a:lnTo>
                    <a:pt x="3936" y="69589"/>
                  </a:lnTo>
                  <a:lnTo>
                    <a:pt x="14671" y="85511"/>
                  </a:lnTo>
                  <a:lnTo>
                    <a:pt x="30593" y="96246"/>
                  </a:lnTo>
                  <a:lnTo>
                    <a:pt x="50091" y="100183"/>
                  </a:lnTo>
                  <a:lnTo>
                    <a:pt x="69589" y="96246"/>
                  </a:lnTo>
                  <a:lnTo>
                    <a:pt x="85511" y="85511"/>
                  </a:lnTo>
                  <a:lnTo>
                    <a:pt x="96246" y="69589"/>
                  </a:lnTo>
                  <a:lnTo>
                    <a:pt x="100183" y="500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517" name="object 5517"/>
          <p:cNvSpPr txBox="1"/>
          <p:nvPr/>
        </p:nvSpPr>
        <p:spPr>
          <a:xfrm>
            <a:off x="19695726" y="5510906"/>
            <a:ext cx="71755" cy="22415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8300"/>
              </a:lnSpc>
              <a:spcBef>
                <a:spcPts val="100"/>
              </a:spcBef>
            </a:pPr>
            <a:r>
              <a:rPr dirty="0" sz="550" spc="-5">
                <a:latin typeface="Arial"/>
                <a:cs typeface="Arial"/>
              </a:rPr>
              <a:t>Б  А</a:t>
            </a:r>
            <a:endParaRPr sz="550">
              <a:latin typeface="Arial"/>
              <a:cs typeface="Arial"/>
            </a:endParaRPr>
          </a:p>
        </p:txBody>
      </p:sp>
      <p:sp>
        <p:nvSpPr>
          <p:cNvPr id="5518" name="object 5518"/>
          <p:cNvSpPr txBox="1"/>
          <p:nvPr/>
        </p:nvSpPr>
        <p:spPr>
          <a:xfrm>
            <a:off x="19695726" y="5047200"/>
            <a:ext cx="7175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В</a:t>
            </a:r>
            <a:endParaRPr sz="550">
              <a:latin typeface="Arial"/>
              <a:cs typeface="Arial"/>
            </a:endParaRPr>
          </a:p>
        </p:txBody>
      </p:sp>
      <p:sp>
        <p:nvSpPr>
          <p:cNvPr id="5519" name="object 5519"/>
          <p:cNvSpPr txBox="1"/>
          <p:nvPr/>
        </p:nvSpPr>
        <p:spPr>
          <a:xfrm>
            <a:off x="19698763" y="4865049"/>
            <a:ext cx="6350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Г</a:t>
            </a:r>
            <a:endParaRPr sz="550">
              <a:latin typeface="Arial"/>
              <a:cs typeface="Arial"/>
            </a:endParaRPr>
          </a:p>
        </p:txBody>
      </p:sp>
      <p:sp>
        <p:nvSpPr>
          <p:cNvPr id="5520" name="object 5520"/>
          <p:cNvSpPr txBox="1"/>
          <p:nvPr/>
        </p:nvSpPr>
        <p:spPr>
          <a:xfrm>
            <a:off x="19694715" y="4462293"/>
            <a:ext cx="7239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Д</a:t>
            </a:r>
            <a:endParaRPr sz="550">
              <a:latin typeface="Arial"/>
              <a:cs typeface="Arial"/>
            </a:endParaRPr>
          </a:p>
        </p:txBody>
      </p:sp>
      <p:sp>
        <p:nvSpPr>
          <p:cNvPr id="5521" name="object 5521"/>
          <p:cNvSpPr txBox="1"/>
          <p:nvPr/>
        </p:nvSpPr>
        <p:spPr>
          <a:xfrm>
            <a:off x="19695726" y="4120253"/>
            <a:ext cx="7175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Е</a:t>
            </a:r>
            <a:endParaRPr sz="550">
              <a:latin typeface="Arial"/>
              <a:cs typeface="Arial"/>
            </a:endParaRPr>
          </a:p>
        </p:txBody>
      </p:sp>
      <p:sp>
        <p:nvSpPr>
          <p:cNvPr id="5522" name="object 5522"/>
          <p:cNvSpPr txBox="1"/>
          <p:nvPr/>
        </p:nvSpPr>
        <p:spPr>
          <a:xfrm>
            <a:off x="19663343" y="3946198"/>
            <a:ext cx="14732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10">
                <a:latin typeface="Arial"/>
                <a:cs typeface="Arial"/>
              </a:rPr>
              <a:t>Ж/1</a:t>
            </a:r>
            <a:endParaRPr sz="550">
              <a:latin typeface="Arial"/>
              <a:cs typeface="Arial"/>
            </a:endParaRPr>
          </a:p>
        </p:txBody>
      </p:sp>
      <p:sp>
        <p:nvSpPr>
          <p:cNvPr id="5523" name="object 5523"/>
          <p:cNvSpPr txBox="1"/>
          <p:nvPr/>
        </p:nvSpPr>
        <p:spPr>
          <a:xfrm>
            <a:off x="19673464" y="2953473"/>
            <a:ext cx="12382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К/1</a:t>
            </a:r>
            <a:endParaRPr sz="550">
              <a:latin typeface="Arial"/>
              <a:cs typeface="Arial"/>
            </a:endParaRPr>
          </a:p>
        </p:txBody>
      </p:sp>
      <p:sp>
        <p:nvSpPr>
          <p:cNvPr id="5524" name="object 5524"/>
          <p:cNvSpPr txBox="1"/>
          <p:nvPr/>
        </p:nvSpPr>
        <p:spPr>
          <a:xfrm>
            <a:off x="19692691" y="2780429"/>
            <a:ext cx="7112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Л</a:t>
            </a:r>
            <a:endParaRPr sz="550">
              <a:latin typeface="Arial"/>
              <a:cs typeface="Arial"/>
            </a:endParaRPr>
          </a:p>
        </p:txBody>
      </p:sp>
      <p:sp>
        <p:nvSpPr>
          <p:cNvPr id="5525" name="object 5525"/>
          <p:cNvSpPr txBox="1"/>
          <p:nvPr/>
        </p:nvSpPr>
        <p:spPr>
          <a:xfrm>
            <a:off x="19695726" y="2433330"/>
            <a:ext cx="8318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М</a:t>
            </a:r>
            <a:endParaRPr sz="550">
              <a:latin typeface="Arial"/>
              <a:cs typeface="Arial"/>
            </a:endParaRPr>
          </a:p>
        </p:txBody>
      </p:sp>
      <p:sp>
        <p:nvSpPr>
          <p:cNvPr id="5526" name="object 5526"/>
          <p:cNvSpPr txBox="1"/>
          <p:nvPr/>
        </p:nvSpPr>
        <p:spPr>
          <a:xfrm>
            <a:off x="19695726" y="2035634"/>
            <a:ext cx="7556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Н</a:t>
            </a:r>
            <a:endParaRPr sz="550">
              <a:latin typeface="Arial"/>
              <a:cs typeface="Arial"/>
            </a:endParaRPr>
          </a:p>
        </p:txBody>
      </p:sp>
      <p:sp>
        <p:nvSpPr>
          <p:cNvPr id="5527" name="object 5527"/>
          <p:cNvSpPr txBox="1"/>
          <p:nvPr/>
        </p:nvSpPr>
        <p:spPr>
          <a:xfrm>
            <a:off x="19691678" y="1855506"/>
            <a:ext cx="7937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О</a:t>
            </a:r>
            <a:endParaRPr sz="550">
              <a:latin typeface="Arial"/>
              <a:cs typeface="Arial"/>
            </a:endParaRPr>
          </a:p>
        </p:txBody>
      </p:sp>
      <p:sp>
        <p:nvSpPr>
          <p:cNvPr id="5528" name="object 5528"/>
          <p:cNvSpPr txBox="1"/>
          <p:nvPr/>
        </p:nvSpPr>
        <p:spPr>
          <a:xfrm>
            <a:off x="19695726" y="1258686"/>
            <a:ext cx="75565" cy="22415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8300"/>
              </a:lnSpc>
              <a:spcBef>
                <a:spcPts val="100"/>
              </a:spcBef>
            </a:pPr>
            <a:r>
              <a:rPr dirty="0" sz="550" spc="-5">
                <a:latin typeface="Arial"/>
                <a:cs typeface="Arial"/>
              </a:rPr>
              <a:t>Р  П</a:t>
            </a:r>
            <a:endParaRPr sz="550">
              <a:latin typeface="Arial"/>
              <a:cs typeface="Arial"/>
            </a:endParaRPr>
          </a:p>
        </p:txBody>
      </p:sp>
      <p:pic>
        <p:nvPicPr>
          <p:cNvPr id="5529" name="object 552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9679080" y="3456488"/>
            <a:ext cx="106254" cy="106254"/>
          </a:xfrm>
          <a:prstGeom prst="rect">
            <a:avLst/>
          </a:prstGeom>
        </p:spPr>
      </p:pic>
      <p:sp>
        <p:nvSpPr>
          <p:cNvPr id="5530" name="object 5530"/>
          <p:cNvSpPr txBox="1"/>
          <p:nvPr/>
        </p:nvSpPr>
        <p:spPr>
          <a:xfrm>
            <a:off x="19698763" y="3450341"/>
            <a:ext cx="6731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З</a:t>
            </a:r>
            <a:endParaRPr sz="550">
              <a:latin typeface="Arial"/>
              <a:cs typeface="Arial"/>
            </a:endParaRPr>
          </a:p>
        </p:txBody>
      </p:sp>
      <p:grpSp>
        <p:nvGrpSpPr>
          <p:cNvPr id="5531" name="object 5531"/>
          <p:cNvGrpSpPr/>
          <p:nvPr/>
        </p:nvGrpSpPr>
        <p:grpSpPr>
          <a:xfrm>
            <a:off x="14241865" y="6205959"/>
            <a:ext cx="4888865" cy="111125"/>
            <a:chOff x="14241865" y="6205959"/>
            <a:chExt cx="4888865" cy="111125"/>
          </a:xfrm>
        </p:grpSpPr>
        <p:sp>
          <p:nvSpPr>
            <p:cNvPr id="5532" name="object 5532"/>
            <p:cNvSpPr/>
            <p:nvPr/>
          </p:nvSpPr>
          <p:spPr>
            <a:xfrm>
              <a:off x="14254008" y="6217091"/>
              <a:ext cx="4864735" cy="97155"/>
            </a:xfrm>
            <a:custGeom>
              <a:avLst/>
              <a:gdLst/>
              <a:ahLst/>
              <a:cxnLst/>
              <a:rect l="l" t="t" r="r" b="b"/>
              <a:pathLst>
                <a:path w="4864734" h="97154">
                  <a:moveTo>
                    <a:pt x="4864450" y="97147"/>
                  </a:moveTo>
                  <a:lnTo>
                    <a:pt x="4864450" y="0"/>
                  </a:lnTo>
                </a:path>
                <a:path w="4864734" h="97154">
                  <a:moveTo>
                    <a:pt x="0" y="97147"/>
                  </a:moveTo>
                  <a:lnTo>
                    <a:pt x="0" y="0"/>
                  </a:lnTo>
                </a:path>
                <a:path w="4864734" h="97154">
                  <a:moveTo>
                    <a:pt x="23274" y="0"/>
                  </a:moveTo>
                  <a:lnTo>
                    <a:pt x="484117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33" name="object 5533"/>
            <p:cNvSpPr/>
            <p:nvPr/>
          </p:nvSpPr>
          <p:spPr>
            <a:xfrm>
              <a:off x="14241865" y="6205959"/>
              <a:ext cx="4888865" cy="23495"/>
            </a:xfrm>
            <a:custGeom>
              <a:avLst/>
              <a:gdLst/>
              <a:ahLst/>
              <a:cxnLst/>
              <a:rect l="l" t="t" r="r" b="b"/>
              <a:pathLst>
                <a:path w="4888865" h="23495">
                  <a:moveTo>
                    <a:pt x="24286" y="0"/>
                  </a:moveTo>
                  <a:lnTo>
                    <a:pt x="0" y="23274"/>
                  </a:lnTo>
                </a:path>
                <a:path w="4888865" h="23495">
                  <a:moveTo>
                    <a:pt x="12143" y="11131"/>
                  </a:moveTo>
                  <a:lnTo>
                    <a:pt x="35418" y="11131"/>
                  </a:lnTo>
                </a:path>
                <a:path w="4888865" h="23495">
                  <a:moveTo>
                    <a:pt x="4864450" y="23274"/>
                  </a:moveTo>
                  <a:lnTo>
                    <a:pt x="4888737" y="0"/>
                  </a:lnTo>
                </a:path>
                <a:path w="4888865" h="23495">
                  <a:moveTo>
                    <a:pt x="4876593" y="11131"/>
                  </a:moveTo>
                  <a:lnTo>
                    <a:pt x="4853318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534" name="object 5534"/>
          <p:cNvSpPr txBox="1"/>
          <p:nvPr/>
        </p:nvSpPr>
        <p:spPr>
          <a:xfrm>
            <a:off x="16581952" y="6122479"/>
            <a:ext cx="21018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 b="1">
                <a:latin typeface="Arial Narrow"/>
                <a:cs typeface="Arial Narrow"/>
              </a:rPr>
              <a:t>29400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5535" name="object 5535"/>
          <p:cNvGrpSpPr/>
          <p:nvPr/>
        </p:nvGrpSpPr>
        <p:grpSpPr>
          <a:xfrm>
            <a:off x="14241865" y="6107800"/>
            <a:ext cx="718820" cy="111760"/>
            <a:chOff x="14241865" y="6107800"/>
            <a:chExt cx="718820" cy="111760"/>
          </a:xfrm>
        </p:grpSpPr>
        <p:sp>
          <p:nvSpPr>
            <p:cNvPr id="5536" name="object 5536"/>
            <p:cNvSpPr/>
            <p:nvPr/>
          </p:nvSpPr>
          <p:spPr>
            <a:xfrm>
              <a:off x="14254008" y="6119944"/>
              <a:ext cx="695325" cy="97155"/>
            </a:xfrm>
            <a:custGeom>
              <a:avLst/>
              <a:gdLst/>
              <a:ahLst/>
              <a:cxnLst/>
              <a:rect l="l" t="t" r="r" b="b"/>
              <a:pathLst>
                <a:path w="695325" h="97154">
                  <a:moveTo>
                    <a:pt x="0" y="97147"/>
                  </a:moveTo>
                  <a:lnTo>
                    <a:pt x="0" y="0"/>
                  </a:lnTo>
                </a:path>
                <a:path w="695325" h="97154">
                  <a:moveTo>
                    <a:pt x="695210" y="97147"/>
                  </a:moveTo>
                  <a:lnTo>
                    <a:pt x="695210" y="0"/>
                  </a:lnTo>
                </a:path>
                <a:path w="695325" h="97154">
                  <a:moveTo>
                    <a:pt x="23274" y="0"/>
                  </a:moveTo>
                  <a:lnTo>
                    <a:pt x="67092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37" name="object 5537"/>
            <p:cNvSpPr/>
            <p:nvPr/>
          </p:nvSpPr>
          <p:spPr>
            <a:xfrm>
              <a:off x="14241865" y="6107800"/>
              <a:ext cx="718820" cy="24765"/>
            </a:xfrm>
            <a:custGeom>
              <a:avLst/>
              <a:gdLst/>
              <a:ahLst/>
              <a:cxnLst/>
              <a:rect l="l" t="t" r="r" b="b"/>
              <a:pathLst>
                <a:path w="718819" h="24764">
                  <a:moveTo>
                    <a:pt x="24286" y="0"/>
                  </a:moveTo>
                  <a:lnTo>
                    <a:pt x="0" y="24286"/>
                  </a:lnTo>
                </a:path>
                <a:path w="718819" h="24764">
                  <a:moveTo>
                    <a:pt x="12143" y="12143"/>
                  </a:moveTo>
                  <a:lnTo>
                    <a:pt x="35418" y="12143"/>
                  </a:lnTo>
                </a:path>
                <a:path w="718819" h="24764">
                  <a:moveTo>
                    <a:pt x="695210" y="24286"/>
                  </a:moveTo>
                  <a:lnTo>
                    <a:pt x="718485" y="0"/>
                  </a:lnTo>
                </a:path>
                <a:path w="718819" h="24764">
                  <a:moveTo>
                    <a:pt x="707354" y="12143"/>
                  </a:moveTo>
                  <a:lnTo>
                    <a:pt x="683067" y="121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538" name="object 5538"/>
          <p:cNvSpPr txBox="1"/>
          <p:nvPr/>
        </p:nvSpPr>
        <p:spPr>
          <a:xfrm>
            <a:off x="14515548" y="6025331"/>
            <a:ext cx="17335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 b="1">
                <a:latin typeface="Arial Narrow"/>
                <a:cs typeface="Arial Narrow"/>
              </a:rPr>
              <a:t>4200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5539" name="object 5539"/>
          <p:cNvGrpSpPr/>
          <p:nvPr/>
        </p:nvGrpSpPr>
        <p:grpSpPr>
          <a:xfrm>
            <a:off x="18412118" y="6107800"/>
            <a:ext cx="718820" cy="111760"/>
            <a:chOff x="18412118" y="6107800"/>
            <a:chExt cx="718820" cy="111760"/>
          </a:xfrm>
        </p:grpSpPr>
        <p:sp>
          <p:nvSpPr>
            <p:cNvPr id="5540" name="object 5540"/>
            <p:cNvSpPr/>
            <p:nvPr/>
          </p:nvSpPr>
          <p:spPr>
            <a:xfrm>
              <a:off x="18423249" y="6119944"/>
              <a:ext cx="695325" cy="97155"/>
            </a:xfrm>
            <a:custGeom>
              <a:avLst/>
              <a:gdLst/>
              <a:ahLst/>
              <a:cxnLst/>
              <a:rect l="l" t="t" r="r" b="b"/>
              <a:pathLst>
                <a:path w="695325" h="97154">
                  <a:moveTo>
                    <a:pt x="0" y="97147"/>
                  </a:moveTo>
                  <a:lnTo>
                    <a:pt x="0" y="0"/>
                  </a:lnTo>
                </a:path>
                <a:path w="695325" h="97154">
                  <a:moveTo>
                    <a:pt x="695210" y="97147"/>
                  </a:moveTo>
                  <a:lnTo>
                    <a:pt x="695210" y="0"/>
                  </a:lnTo>
                </a:path>
                <a:path w="695325" h="97154">
                  <a:moveTo>
                    <a:pt x="23274" y="0"/>
                  </a:moveTo>
                  <a:lnTo>
                    <a:pt x="67193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41" name="object 5541"/>
            <p:cNvSpPr/>
            <p:nvPr/>
          </p:nvSpPr>
          <p:spPr>
            <a:xfrm>
              <a:off x="18412118" y="6107800"/>
              <a:ext cx="718820" cy="24765"/>
            </a:xfrm>
            <a:custGeom>
              <a:avLst/>
              <a:gdLst/>
              <a:ahLst/>
              <a:cxnLst/>
              <a:rect l="l" t="t" r="r" b="b"/>
              <a:pathLst>
                <a:path w="718819" h="24764">
                  <a:moveTo>
                    <a:pt x="23274" y="0"/>
                  </a:moveTo>
                  <a:lnTo>
                    <a:pt x="0" y="24286"/>
                  </a:lnTo>
                </a:path>
                <a:path w="718819" h="24764">
                  <a:moveTo>
                    <a:pt x="11131" y="12143"/>
                  </a:moveTo>
                  <a:lnTo>
                    <a:pt x="34406" y="12143"/>
                  </a:lnTo>
                </a:path>
                <a:path w="718819" h="24764">
                  <a:moveTo>
                    <a:pt x="694198" y="24286"/>
                  </a:moveTo>
                  <a:lnTo>
                    <a:pt x="718485" y="0"/>
                  </a:lnTo>
                </a:path>
                <a:path w="718819" h="24764">
                  <a:moveTo>
                    <a:pt x="706342" y="12143"/>
                  </a:moveTo>
                  <a:lnTo>
                    <a:pt x="683067" y="121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542" name="object 5542"/>
          <p:cNvSpPr txBox="1"/>
          <p:nvPr/>
        </p:nvSpPr>
        <p:spPr>
          <a:xfrm>
            <a:off x="18685798" y="6025331"/>
            <a:ext cx="17335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 b="1">
                <a:latin typeface="Arial Narrow"/>
                <a:cs typeface="Arial Narrow"/>
              </a:rPr>
              <a:t>4200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5543" name="object 5543"/>
          <p:cNvGrpSpPr/>
          <p:nvPr/>
        </p:nvGrpSpPr>
        <p:grpSpPr>
          <a:xfrm>
            <a:off x="17832269" y="6107800"/>
            <a:ext cx="603250" cy="111760"/>
            <a:chOff x="17832269" y="6107800"/>
            <a:chExt cx="603250" cy="111760"/>
          </a:xfrm>
        </p:grpSpPr>
        <p:sp>
          <p:nvSpPr>
            <p:cNvPr id="5544" name="object 5544"/>
            <p:cNvSpPr/>
            <p:nvPr/>
          </p:nvSpPr>
          <p:spPr>
            <a:xfrm>
              <a:off x="17844413" y="6119944"/>
              <a:ext cx="579120" cy="97155"/>
            </a:xfrm>
            <a:custGeom>
              <a:avLst/>
              <a:gdLst/>
              <a:ahLst/>
              <a:cxnLst/>
              <a:rect l="l" t="t" r="r" b="b"/>
              <a:pathLst>
                <a:path w="579119" h="97154">
                  <a:moveTo>
                    <a:pt x="0" y="97147"/>
                  </a:moveTo>
                  <a:lnTo>
                    <a:pt x="0" y="0"/>
                  </a:lnTo>
                </a:path>
                <a:path w="579119" h="97154">
                  <a:moveTo>
                    <a:pt x="578836" y="97147"/>
                  </a:moveTo>
                  <a:lnTo>
                    <a:pt x="578836" y="0"/>
                  </a:lnTo>
                </a:path>
                <a:path w="579119" h="97154">
                  <a:moveTo>
                    <a:pt x="23274" y="0"/>
                  </a:moveTo>
                  <a:lnTo>
                    <a:pt x="555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45" name="object 5545"/>
            <p:cNvSpPr/>
            <p:nvPr/>
          </p:nvSpPr>
          <p:spPr>
            <a:xfrm>
              <a:off x="17832269" y="6107800"/>
              <a:ext cx="603250" cy="24765"/>
            </a:xfrm>
            <a:custGeom>
              <a:avLst/>
              <a:gdLst/>
              <a:ahLst/>
              <a:cxnLst/>
              <a:rect l="l" t="t" r="r" b="b"/>
              <a:pathLst>
                <a:path w="603250" h="24764">
                  <a:moveTo>
                    <a:pt x="24286" y="0"/>
                  </a:moveTo>
                  <a:lnTo>
                    <a:pt x="0" y="24286"/>
                  </a:lnTo>
                </a:path>
                <a:path w="603250" h="24764">
                  <a:moveTo>
                    <a:pt x="12143" y="12143"/>
                  </a:moveTo>
                  <a:lnTo>
                    <a:pt x="35418" y="12143"/>
                  </a:lnTo>
                </a:path>
                <a:path w="603250" h="24764">
                  <a:moveTo>
                    <a:pt x="579848" y="24286"/>
                  </a:moveTo>
                  <a:lnTo>
                    <a:pt x="603123" y="0"/>
                  </a:lnTo>
                </a:path>
                <a:path w="603250" h="24764">
                  <a:moveTo>
                    <a:pt x="590979" y="12143"/>
                  </a:moveTo>
                  <a:lnTo>
                    <a:pt x="567704" y="121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546" name="object 5546"/>
          <p:cNvSpPr txBox="1"/>
          <p:nvPr/>
        </p:nvSpPr>
        <p:spPr>
          <a:xfrm>
            <a:off x="18047258" y="6025331"/>
            <a:ext cx="17335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5547" name="object 5547"/>
          <p:cNvGrpSpPr/>
          <p:nvPr/>
        </p:nvGrpSpPr>
        <p:grpSpPr>
          <a:xfrm>
            <a:off x="17253433" y="6107800"/>
            <a:ext cx="603250" cy="111760"/>
            <a:chOff x="17253433" y="6107800"/>
            <a:chExt cx="603250" cy="111760"/>
          </a:xfrm>
        </p:grpSpPr>
        <p:sp>
          <p:nvSpPr>
            <p:cNvPr id="5548" name="object 5548"/>
            <p:cNvSpPr/>
            <p:nvPr/>
          </p:nvSpPr>
          <p:spPr>
            <a:xfrm>
              <a:off x="17265577" y="6119944"/>
              <a:ext cx="579120" cy="97155"/>
            </a:xfrm>
            <a:custGeom>
              <a:avLst/>
              <a:gdLst/>
              <a:ahLst/>
              <a:cxnLst/>
              <a:rect l="l" t="t" r="r" b="b"/>
              <a:pathLst>
                <a:path w="579119" h="97154">
                  <a:moveTo>
                    <a:pt x="0" y="97147"/>
                  </a:moveTo>
                  <a:lnTo>
                    <a:pt x="0" y="0"/>
                  </a:lnTo>
                </a:path>
                <a:path w="579119" h="97154">
                  <a:moveTo>
                    <a:pt x="578836" y="97147"/>
                  </a:moveTo>
                  <a:lnTo>
                    <a:pt x="578836" y="0"/>
                  </a:lnTo>
                </a:path>
                <a:path w="579119" h="97154">
                  <a:moveTo>
                    <a:pt x="23274" y="0"/>
                  </a:moveTo>
                  <a:lnTo>
                    <a:pt x="555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49" name="object 5549"/>
            <p:cNvSpPr/>
            <p:nvPr/>
          </p:nvSpPr>
          <p:spPr>
            <a:xfrm>
              <a:off x="17253433" y="6107800"/>
              <a:ext cx="603250" cy="24765"/>
            </a:xfrm>
            <a:custGeom>
              <a:avLst/>
              <a:gdLst/>
              <a:ahLst/>
              <a:cxnLst/>
              <a:rect l="l" t="t" r="r" b="b"/>
              <a:pathLst>
                <a:path w="603250" h="24764">
                  <a:moveTo>
                    <a:pt x="23274" y="0"/>
                  </a:moveTo>
                  <a:lnTo>
                    <a:pt x="0" y="24286"/>
                  </a:lnTo>
                </a:path>
                <a:path w="603250" h="24764">
                  <a:moveTo>
                    <a:pt x="12143" y="12143"/>
                  </a:moveTo>
                  <a:lnTo>
                    <a:pt x="35418" y="12143"/>
                  </a:lnTo>
                </a:path>
                <a:path w="603250" h="24764">
                  <a:moveTo>
                    <a:pt x="578836" y="24286"/>
                  </a:moveTo>
                  <a:lnTo>
                    <a:pt x="603123" y="0"/>
                  </a:lnTo>
                </a:path>
                <a:path w="603250" h="24764">
                  <a:moveTo>
                    <a:pt x="590979" y="12143"/>
                  </a:moveTo>
                  <a:lnTo>
                    <a:pt x="567704" y="121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550" name="object 5550"/>
          <p:cNvSpPr txBox="1"/>
          <p:nvPr/>
        </p:nvSpPr>
        <p:spPr>
          <a:xfrm>
            <a:off x="17468422" y="6025331"/>
            <a:ext cx="17335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5551" name="object 5551"/>
          <p:cNvGrpSpPr/>
          <p:nvPr/>
        </p:nvGrpSpPr>
        <p:grpSpPr>
          <a:xfrm>
            <a:off x="16674597" y="6107800"/>
            <a:ext cx="602615" cy="111760"/>
            <a:chOff x="16674597" y="6107800"/>
            <a:chExt cx="602615" cy="111760"/>
          </a:xfrm>
        </p:grpSpPr>
        <p:sp>
          <p:nvSpPr>
            <p:cNvPr id="5552" name="object 5552"/>
            <p:cNvSpPr/>
            <p:nvPr/>
          </p:nvSpPr>
          <p:spPr>
            <a:xfrm>
              <a:off x="16685729" y="6119944"/>
              <a:ext cx="580390" cy="97155"/>
            </a:xfrm>
            <a:custGeom>
              <a:avLst/>
              <a:gdLst/>
              <a:ahLst/>
              <a:cxnLst/>
              <a:rect l="l" t="t" r="r" b="b"/>
              <a:pathLst>
                <a:path w="580390" h="97154">
                  <a:moveTo>
                    <a:pt x="0" y="97147"/>
                  </a:moveTo>
                  <a:lnTo>
                    <a:pt x="0" y="0"/>
                  </a:lnTo>
                </a:path>
                <a:path w="580390" h="97154">
                  <a:moveTo>
                    <a:pt x="579848" y="97147"/>
                  </a:moveTo>
                  <a:lnTo>
                    <a:pt x="579848" y="0"/>
                  </a:lnTo>
                </a:path>
                <a:path w="580390" h="97154">
                  <a:moveTo>
                    <a:pt x="24286" y="0"/>
                  </a:moveTo>
                  <a:lnTo>
                    <a:pt x="555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53" name="object 5553"/>
            <p:cNvSpPr/>
            <p:nvPr/>
          </p:nvSpPr>
          <p:spPr>
            <a:xfrm>
              <a:off x="16674597" y="6107800"/>
              <a:ext cx="602615" cy="24765"/>
            </a:xfrm>
            <a:custGeom>
              <a:avLst/>
              <a:gdLst/>
              <a:ahLst/>
              <a:cxnLst/>
              <a:rect l="l" t="t" r="r" b="b"/>
              <a:pathLst>
                <a:path w="602615" h="24764">
                  <a:moveTo>
                    <a:pt x="23274" y="0"/>
                  </a:moveTo>
                  <a:lnTo>
                    <a:pt x="0" y="24286"/>
                  </a:lnTo>
                </a:path>
                <a:path w="602615" h="24764">
                  <a:moveTo>
                    <a:pt x="11131" y="12143"/>
                  </a:moveTo>
                  <a:lnTo>
                    <a:pt x="35418" y="12143"/>
                  </a:lnTo>
                </a:path>
                <a:path w="602615" h="24764">
                  <a:moveTo>
                    <a:pt x="578836" y="24286"/>
                  </a:moveTo>
                  <a:lnTo>
                    <a:pt x="602111" y="0"/>
                  </a:lnTo>
                </a:path>
                <a:path w="602615" h="24764">
                  <a:moveTo>
                    <a:pt x="590979" y="12143"/>
                  </a:moveTo>
                  <a:lnTo>
                    <a:pt x="566692" y="121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554" name="object 5554"/>
          <p:cNvSpPr txBox="1"/>
          <p:nvPr/>
        </p:nvSpPr>
        <p:spPr>
          <a:xfrm>
            <a:off x="16889586" y="6025331"/>
            <a:ext cx="17335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5555" name="object 5555"/>
          <p:cNvGrpSpPr/>
          <p:nvPr/>
        </p:nvGrpSpPr>
        <p:grpSpPr>
          <a:xfrm>
            <a:off x="16095761" y="6107800"/>
            <a:ext cx="602615" cy="111760"/>
            <a:chOff x="16095761" y="6107800"/>
            <a:chExt cx="602615" cy="111760"/>
          </a:xfrm>
        </p:grpSpPr>
        <p:sp>
          <p:nvSpPr>
            <p:cNvPr id="5556" name="object 5556"/>
            <p:cNvSpPr/>
            <p:nvPr/>
          </p:nvSpPr>
          <p:spPr>
            <a:xfrm>
              <a:off x="16106893" y="6119944"/>
              <a:ext cx="579120" cy="97155"/>
            </a:xfrm>
            <a:custGeom>
              <a:avLst/>
              <a:gdLst/>
              <a:ahLst/>
              <a:cxnLst/>
              <a:rect l="l" t="t" r="r" b="b"/>
              <a:pathLst>
                <a:path w="579119" h="97154">
                  <a:moveTo>
                    <a:pt x="0" y="97147"/>
                  </a:moveTo>
                  <a:lnTo>
                    <a:pt x="0" y="0"/>
                  </a:lnTo>
                </a:path>
                <a:path w="579119" h="97154">
                  <a:moveTo>
                    <a:pt x="578836" y="97147"/>
                  </a:moveTo>
                  <a:lnTo>
                    <a:pt x="578836" y="0"/>
                  </a:lnTo>
                </a:path>
                <a:path w="579119" h="97154">
                  <a:moveTo>
                    <a:pt x="23274" y="0"/>
                  </a:moveTo>
                  <a:lnTo>
                    <a:pt x="555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57" name="object 5557"/>
            <p:cNvSpPr/>
            <p:nvPr/>
          </p:nvSpPr>
          <p:spPr>
            <a:xfrm>
              <a:off x="16095761" y="6107800"/>
              <a:ext cx="602615" cy="24765"/>
            </a:xfrm>
            <a:custGeom>
              <a:avLst/>
              <a:gdLst/>
              <a:ahLst/>
              <a:cxnLst/>
              <a:rect l="l" t="t" r="r" b="b"/>
              <a:pathLst>
                <a:path w="602615" h="24764">
                  <a:moveTo>
                    <a:pt x="23274" y="0"/>
                  </a:moveTo>
                  <a:lnTo>
                    <a:pt x="0" y="24286"/>
                  </a:lnTo>
                </a:path>
                <a:path w="602615" h="24764">
                  <a:moveTo>
                    <a:pt x="11131" y="12143"/>
                  </a:moveTo>
                  <a:lnTo>
                    <a:pt x="34406" y="12143"/>
                  </a:lnTo>
                </a:path>
                <a:path w="602615" h="24764">
                  <a:moveTo>
                    <a:pt x="578836" y="24286"/>
                  </a:moveTo>
                  <a:lnTo>
                    <a:pt x="602111" y="0"/>
                  </a:lnTo>
                </a:path>
                <a:path w="602615" h="24764">
                  <a:moveTo>
                    <a:pt x="589967" y="12143"/>
                  </a:moveTo>
                  <a:lnTo>
                    <a:pt x="566692" y="121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558" name="object 5558"/>
          <p:cNvSpPr txBox="1"/>
          <p:nvPr/>
        </p:nvSpPr>
        <p:spPr>
          <a:xfrm>
            <a:off x="16310750" y="6025331"/>
            <a:ext cx="17335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5559" name="object 5559"/>
          <p:cNvGrpSpPr/>
          <p:nvPr/>
        </p:nvGrpSpPr>
        <p:grpSpPr>
          <a:xfrm>
            <a:off x="15515913" y="6107800"/>
            <a:ext cx="603250" cy="111760"/>
            <a:chOff x="15515913" y="6107800"/>
            <a:chExt cx="603250" cy="111760"/>
          </a:xfrm>
        </p:grpSpPr>
        <p:sp>
          <p:nvSpPr>
            <p:cNvPr id="5560" name="object 5560"/>
            <p:cNvSpPr/>
            <p:nvPr/>
          </p:nvSpPr>
          <p:spPr>
            <a:xfrm>
              <a:off x="15528056" y="6119944"/>
              <a:ext cx="579120" cy="97155"/>
            </a:xfrm>
            <a:custGeom>
              <a:avLst/>
              <a:gdLst/>
              <a:ahLst/>
              <a:cxnLst/>
              <a:rect l="l" t="t" r="r" b="b"/>
              <a:pathLst>
                <a:path w="579119" h="97154">
                  <a:moveTo>
                    <a:pt x="0" y="97147"/>
                  </a:moveTo>
                  <a:lnTo>
                    <a:pt x="0" y="0"/>
                  </a:lnTo>
                </a:path>
                <a:path w="579119" h="97154">
                  <a:moveTo>
                    <a:pt x="578836" y="97147"/>
                  </a:moveTo>
                  <a:lnTo>
                    <a:pt x="578836" y="0"/>
                  </a:lnTo>
                </a:path>
                <a:path w="579119" h="97154">
                  <a:moveTo>
                    <a:pt x="23274" y="0"/>
                  </a:moveTo>
                  <a:lnTo>
                    <a:pt x="555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61" name="object 5561"/>
            <p:cNvSpPr/>
            <p:nvPr/>
          </p:nvSpPr>
          <p:spPr>
            <a:xfrm>
              <a:off x="15515913" y="6107800"/>
              <a:ext cx="603250" cy="24765"/>
            </a:xfrm>
            <a:custGeom>
              <a:avLst/>
              <a:gdLst/>
              <a:ahLst/>
              <a:cxnLst/>
              <a:rect l="l" t="t" r="r" b="b"/>
              <a:pathLst>
                <a:path w="603250" h="24764">
                  <a:moveTo>
                    <a:pt x="24286" y="0"/>
                  </a:moveTo>
                  <a:lnTo>
                    <a:pt x="0" y="24286"/>
                  </a:lnTo>
                </a:path>
                <a:path w="603250" h="24764">
                  <a:moveTo>
                    <a:pt x="12143" y="12143"/>
                  </a:moveTo>
                  <a:lnTo>
                    <a:pt x="35418" y="12143"/>
                  </a:lnTo>
                </a:path>
                <a:path w="603250" h="24764">
                  <a:moveTo>
                    <a:pt x="579848" y="24286"/>
                  </a:moveTo>
                  <a:lnTo>
                    <a:pt x="603123" y="0"/>
                  </a:lnTo>
                </a:path>
                <a:path w="603250" h="24764">
                  <a:moveTo>
                    <a:pt x="590979" y="12143"/>
                  </a:moveTo>
                  <a:lnTo>
                    <a:pt x="567704" y="121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562" name="object 5562"/>
          <p:cNvSpPr txBox="1"/>
          <p:nvPr/>
        </p:nvSpPr>
        <p:spPr>
          <a:xfrm>
            <a:off x="15730901" y="6025331"/>
            <a:ext cx="17335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5563" name="object 5563"/>
          <p:cNvGrpSpPr/>
          <p:nvPr/>
        </p:nvGrpSpPr>
        <p:grpSpPr>
          <a:xfrm>
            <a:off x="14937077" y="6107800"/>
            <a:ext cx="603250" cy="111760"/>
            <a:chOff x="14937077" y="6107800"/>
            <a:chExt cx="603250" cy="111760"/>
          </a:xfrm>
        </p:grpSpPr>
        <p:sp>
          <p:nvSpPr>
            <p:cNvPr id="5564" name="object 5564"/>
            <p:cNvSpPr/>
            <p:nvPr/>
          </p:nvSpPr>
          <p:spPr>
            <a:xfrm>
              <a:off x="14949220" y="6119944"/>
              <a:ext cx="579120" cy="97155"/>
            </a:xfrm>
            <a:custGeom>
              <a:avLst/>
              <a:gdLst/>
              <a:ahLst/>
              <a:cxnLst/>
              <a:rect l="l" t="t" r="r" b="b"/>
              <a:pathLst>
                <a:path w="579119" h="97154">
                  <a:moveTo>
                    <a:pt x="0" y="97147"/>
                  </a:moveTo>
                  <a:lnTo>
                    <a:pt x="0" y="0"/>
                  </a:lnTo>
                </a:path>
                <a:path w="579119" h="97154">
                  <a:moveTo>
                    <a:pt x="578836" y="97147"/>
                  </a:moveTo>
                  <a:lnTo>
                    <a:pt x="578836" y="0"/>
                  </a:lnTo>
                </a:path>
                <a:path w="579119" h="97154">
                  <a:moveTo>
                    <a:pt x="23274" y="0"/>
                  </a:moveTo>
                  <a:lnTo>
                    <a:pt x="555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65" name="object 5565"/>
            <p:cNvSpPr/>
            <p:nvPr/>
          </p:nvSpPr>
          <p:spPr>
            <a:xfrm>
              <a:off x="14937077" y="6107800"/>
              <a:ext cx="603250" cy="24765"/>
            </a:xfrm>
            <a:custGeom>
              <a:avLst/>
              <a:gdLst/>
              <a:ahLst/>
              <a:cxnLst/>
              <a:rect l="l" t="t" r="r" b="b"/>
              <a:pathLst>
                <a:path w="603250" h="24764">
                  <a:moveTo>
                    <a:pt x="23274" y="0"/>
                  </a:moveTo>
                  <a:lnTo>
                    <a:pt x="0" y="24286"/>
                  </a:lnTo>
                </a:path>
                <a:path w="603250" h="24764">
                  <a:moveTo>
                    <a:pt x="12143" y="12143"/>
                  </a:moveTo>
                  <a:lnTo>
                    <a:pt x="35418" y="12143"/>
                  </a:lnTo>
                </a:path>
                <a:path w="603250" h="24764">
                  <a:moveTo>
                    <a:pt x="578836" y="24286"/>
                  </a:moveTo>
                  <a:lnTo>
                    <a:pt x="603123" y="0"/>
                  </a:lnTo>
                </a:path>
                <a:path w="603250" h="24764">
                  <a:moveTo>
                    <a:pt x="590979" y="12143"/>
                  </a:moveTo>
                  <a:lnTo>
                    <a:pt x="567704" y="121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566" name="object 5566"/>
          <p:cNvSpPr txBox="1"/>
          <p:nvPr/>
        </p:nvSpPr>
        <p:spPr>
          <a:xfrm>
            <a:off x="15152065" y="6025331"/>
            <a:ext cx="17335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5567" name="object 5567"/>
          <p:cNvGrpSpPr/>
          <p:nvPr/>
        </p:nvGrpSpPr>
        <p:grpSpPr>
          <a:xfrm>
            <a:off x="13749918" y="1324306"/>
            <a:ext cx="172720" cy="4370705"/>
            <a:chOff x="13749918" y="1324306"/>
            <a:chExt cx="172720" cy="4370705"/>
          </a:xfrm>
        </p:grpSpPr>
        <p:sp>
          <p:nvSpPr>
            <p:cNvPr id="5568" name="object 5568"/>
            <p:cNvSpPr/>
            <p:nvPr/>
          </p:nvSpPr>
          <p:spPr>
            <a:xfrm>
              <a:off x="13753093" y="1334426"/>
              <a:ext cx="74295" cy="4351655"/>
            </a:xfrm>
            <a:custGeom>
              <a:avLst/>
              <a:gdLst/>
              <a:ahLst/>
              <a:cxnLst/>
              <a:rect l="l" t="t" r="r" b="b"/>
              <a:pathLst>
                <a:path w="74294" h="4351655">
                  <a:moveTo>
                    <a:pt x="0" y="4351390"/>
                  </a:moveTo>
                  <a:lnTo>
                    <a:pt x="73872" y="4351390"/>
                  </a:lnTo>
                </a:path>
                <a:path w="74294" h="4351655">
                  <a:moveTo>
                    <a:pt x="0" y="0"/>
                  </a:moveTo>
                  <a:lnTo>
                    <a:pt x="73872" y="0"/>
                  </a:lnTo>
                </a:path>
                <a:path w="74294" h="4351655">
                  <a:moveTo>
                    <a:pt x="73872" y="4332163"/>
                  </a:moveTo>
                  <a:lnTo>
                    <a:pt x="73872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69" name="object 5569"/>
            <p:cNvSpPr/>
            <p:nvPr/>
          </p:nvSpPr>
          <p:spPr>
            <a:xfrm>
              <a:off x="13816846" y="1324306"/>
              <a:ext cx="19685" cy="4370705"/>
            </a:xfrm>
            <a:custGeom>
              <a:avLst/>
              <a:gdLst/>
              <a:ahLst/>
              <a:cxnLst/>
              <a:rect l="l" t="t" r="r" b="b"/>
              <a:pathLst>
                <a:path w="19684" h="4370705">
                  <a:moveTo>
                    <a:pt x="0" y="4352402"/>
                  </a:moveTo>
                  <a:lnTo>
                    <a:pt x="19227" y="4370617"/>
                  </a:lnTo>
                </a:path>
                <a:path w="19684" h="4370705">
                  <a:moveTo>
                    <a:pt x="10119" y="4361510"/>
                  </a:moveTo>
                  <a:lnTo>
                    <a:pt x="10119" y="4342283"/>
                  </a:lnTo>
                </a:path>
                <a:path w="19684" h="4370705">
                  <a:moveTo>
                    <a:pt x="19227" y="19227"/>
                  </a:moveTo>
                  <a:lnTo>
                    <a:pt x="0" y="0"/>
                  </a:lnTo>
                </a:path>
                <a:path w="19684" h="4370705">
                  <a:moveTo>
                    <a:pt x="10119" y="10119"/>
                  </a:moveTo>
                  <a:lnTo>
                    <a:pt x="10119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70" name="object 5570"/>
            <p:cNvSpPr/>
            <p:nvPr/>
          </p:nvSpPr>
          <p:spPr>
            <a:xfrm>
              <a:off x="13826966" y="5586645"/>
              <a:ext cx="92710" cy="99695"/>
            </a:xfrm>
            <a:custGeom>
              <a:avLst/>
              <a:gdLst/>
              <a:ahLst/>
              <a:cxnLst/>
              <a:rect l="l" t="t" r="r" b="b"/>
              <a:pathLst>
                <a:path w="92709" h="99695">
                  <a:moveTo>
                    <a:pt x="0" y="99171"/>
                  </a:moveTo>
                  <a:lnTo>
                    <a:pt x="92087" y="99171"/>
                  </a:lnTo>
                </a:path>
                <a:path w="92709" h="99695">
                  <a:moveTo>
                    <a:pt x="0" y="0"/>
                  </a:moveTo>
                  <a:lnTo>
                    <a:pt x="92087" y="0"/>
                  </a:lnTo>
                </a:path>
                <a:path w="92709" h="99695">
                  <a:moveTo>
                    <a:pt x="92087" y="79944"/>
                  </a:moveTo>
                  <a:lnTo>
                    <a:pt x="92087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571" name="object 5571"/>
          <p:cNvSpPr txBox="1"/>
          <p:nvPr/>
        </p:nvSpPr>
        <p:spPr>
          <a:xfrm>
            <a:off x="13863104" y="5588625"/>
            <a:ext cx="78740" cy="88900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600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5572" name="object 5572"/>
          <p:cNvGrpSpPr/>
          <p:nvPr/>
        </p:nvGrpSpPr>
        <p:grpSpPr>
          <a:xfrm>
            <a:off x="13823791" y="5103805"/>
            <a:ext cx="105410" cy="591185"/>
            <a:chOff x="13823791" y="5103805"/>
            <a:chExt cx="105410" cy="591185"/>
          </a:xfrm>
        </p:grpSpPr>
        <p:sp>
          <p:nvSpPr>
            <p:cNvPr id="5573" name="object 5573"/>
            <p:cNvSpPr/>
            <p:nvPr/>
          </p:nvSpPr>
          <p:spPr>
            <a:xfrm>
              <a:off x="13909946" y="5576526"/>
              <a:ext cx="19685" cy="118745"/>
            </a:xfrm>
            <a:custGeom>
              <a:avLst/>
              <a:gdLst/>
              <a:ahLst/>
              <a:cxnLst/>
              <a:rect l="l" t="t" r="r" b="b"/>
              <a:pathLst>
                <a:path w="19684" h="118745">
                  <a:moveTo>
                    <a:pt x="0" y="100183"/>
                  </a:moveTo>
                  <a:lnTo>
                    <a:pt x="19227" y="118398"/>
                  </a:lnTo>
                </a:path>
                <a:path w="19684" h="118745">
                  <a:moveTo>
                    <a:pt x="9107" y="109290"/>
                  </a:moveTo>
                  <a:lnTo>
                    <a:pt x="9107" y="90063"/>
                  </a:lnTo>
                </a:path>
                <a:path w="19684" h="118745">
                  <a:moveTo>
                    <a:pt x="19227" y="19227"/>
                  </a:moveTo>
                  <a:lnTo>
                    <a:pt x="0" y="0"/>
                  </a:lnTo>
                </a:path>
                <a:path w="19684" h="118745">
                  <a:moveTo>
                    <a:pt x="9107" y="10119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74" name="object 5574"/>
            <p:cNvSpPr/>
            <p:nvPr/>
          </p:nvSpPr>
          <p:spPr>
            <a:xfrm>
              <a:off x="13826966" y="5106980"/>
              <a:ext cx="92710" cy="480059"/>
            </a:xfrm>
            <a:custGeom>
              <a:avLst/>
              <a:gdLst/>
              <a:ahLst/>
              <a:cxnLst/>
              <a:rect l="l" t="t" r="r" b="b"/>
              <a:pathLst>
                <a:path w="92709" h="480060">
                  <a:moveTo>
                    <a:pt x="0" y="479664"/>
                  </a:moveTo>
                  <a:lnTo>
                    <a:pt x="92087" y="479664"/>
                  </a:lnTo>
                </a:path>
                <a:path w="92709" h="480060">
                  <a:moveTo>
                    <a:pt x="0" y="0"/>
                  </a:moveTo>
                  <a:lnTo>
                    <a:pt x="92087" y="0"/>
                  </a:lnTo>
                </a:path>
                <a:path w="92709" h="480060">
                  <a:moveTo>
                    <a:pt x="92087" y="460437"/>
                  </a:moveTo>
                  <a:lnTo>
                    <a:pt x="92087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575" name="object 5575"/>
          <p:cNvSpPr txBox="1"/>
          <p:nvPr/>
        </p:nvSpPr>
        <p:spPr>
          <a:xfrm>
            <a:off x="13863104" y="5291282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2900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5576" name="object 5576"/>
          <p:cNvGrpSpPr/>
          <p:nvPr/>
        </p:nvGrpSpPr>
        <p:grpSpPr>
          <a:xfrm>
            <a:off x="13823791" y="4921654"/>
            <a:ext cx="105410" cy="674370"/>
            <a:chOff x="13823791" y="4921654"/>
            <a:chExt cx="105410" cy="674370"/>
          </a:xfrm>
        </p:grpSpPr>
        <p:sp>
          <p:nvSpPr>
            <p:cNvPr id="5577" name="object 5577"/>
            <p:cNvSpPr/>
            <p:nvPr/>
          </p:nvSpPr>
          <p:spPr>
            <a:xfrm>
              <a:off x="13909946" y="5096861"/>
              <a:ext cx="19685" cy="499109"/>
            </a:xfrm>
            <a:custGeom>
              <a:avLst/>
              <a:gdLst/>
              <a:ahLst/>
              <a:cxnLst/>
              <a:rect l="l" t="t" r="r" b="b"/>
              <a:pathLst>
                <a:path w="19684" h="499110">
                  <a:moveTo>
                    <a:pt x="0" y="479664"/>
                  </a:moveTo>
                  <a:lnTo>
                    <a:pt x="19227" y="498892"/>
                  </a:lnTo>
                </a:path>
                <a:path w="19684" h="499110">
                  <a:moveTo>
                    <a:pt x="9107" y="489784"/>
                  </a:moveTo>
                  <a:lnTo>
                    <a:pt x="9107" y="470557"/>
                  </a:lnTo>
                </a:path>
                <a:path w="19684" h="499110">
                  <a:moveTo>
                    <a:pt x="19227" y="19227"/>
                  </a:moveTo>
                  <a:lnTo>
                    <a:pt x="0" y="0"/>
                  </a:lnTo>
                </a:path>
                <a:path w="19684" h="499110">
                  <a:moveTo>
                    <a:pt x="9107" y="10119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78" name="object 5578"/>
            <p:cNvSpPr/>
            <p:nvPr/>
          </p:nvSpPr>
          <p:spPr>
            <a:xfrm>
              <a:off x="13826966" y="4924829"/>
              <a:ext cx="91440" cy="182245"/>
            </a:xfrm>
            <a:custGeom>
              <a:avLst/>
              <a:gdLst/>
              <a:ahLst/>
              <a:cxnLst/>
              <a:rect l="l" t="t" r="r" b="b"/>
              <a:pathLst>
                <a:path w="91440" h="182245">
                  <a:moveTo>
                    <a:pt x="0" y="182151"/>
                  </a:moveTo>
                  <a:lnTo>
                    <a:pt x="91075" y="182151"/>
                  </a:lnTo>
                </a:path>
                <a:path w="91440" h="182245">
                  <a:moveTo>
                    <a:pt x="0" y="0"/>
                  </a:moveTo>
                  <a:lnTo>
                    <a:pt x="91075" y="0"/>
                  </a:lnTo>
                </a:path>
                <a:path w="91440" h="182245">
                  <a:moveTo>
                    <a:pt x="91075" y="162924"/>
                  </a:moveTo>
                  <a:lnTo>
                    <a:pt x="91075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579" name="object 5579"/>
          <p:cNvSpPr txBox="1"/>
          <p:nvPr/>
        </p:nvSpPr>
        <p:spPr>
          <a:xfrm>
            <a:off x="13862091" y="4961385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1100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5580" name="object 5580"/>
          <p:cNvGrpSpPr/>
          <p:nvPr/>
        </p:nvGrpSpPr>
        <p:grpSpPr>
          <a:xfrm>
            <a:off x="13823791" y="4523957"/>
            <a:ext cx="104775" cy="592455"/>
            <a:chOff x="13823791" y="4523957"/>
            <a:chExt cx="104775" cy="592455"/>
          </a:xfrm>
        </p:grpSpPr>
        <p:sp>
          <p:nvSpPr>
            <p:cNvPr id="5581" name="object 5581"/>
            <p:cNvSpPr/>
            <p:nvPr/>
          </p:nvSpPr>
          <p:spPr>
            <a:xfrm>
              <a:off x="13908934" y="4914709"/>
              <a:ext cx="19685" cy="201930"/>
            </a:xfrm>
            <a:custGeom>
              <a:avLst/>
              <a:gdLst/>
              <a:ahLst/>
              <a:cxnLst/>
              <a:rect l="l" t="t" r="r" b="b"/>
              <a:pathLst>
                <a:path w="19684" h="201929">
                  <a:moveTo>
                    <a:pt x="0" y="182151"/>
                  </a:moveTo>
                  <a:lnTo>
                    <a:pt x="19227" y="201378"/>
                  </a:lnTo>
                </a:path>
                <a:path w="19684" h="201929">
                  <a:moveTo>
                    <a:pt x="9107" y="192270"/>
                  </a:moveTo>
                  <a:lnTo>
                    <a:pt x="9107" y="173043"/>
                  </a:lnTo>
                </a:path>
                <a:path w="19684" h="201929">
                  <a:moveTo>
                    <a:pt x="19227" y="19227"/>
                  </a:moveTo>
                  <a:lnTo>
                    <a:pt x="0" y="0"/>
                  </a:lnTo>
                </a:path>
                <a:path w="19684" h="201929">
                  <a:moveTo>
                    <a:pt x="9107" y="10119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82" name="object 5582"/>
            <p:cNvSpPr/>
            <p:nvPr/>
          </p:nvSpPr>
          <p:spPr>
            <a:xfrm>
              <a:off x="13826966" y="4527132"/>
              <a:ext cx="91440" cy="398145"/>
            </a:xfrm>
            <a:custGeom>
              <a:avLst/>
              <a:gdLst/>
              <a:ahLst/>
              <a:cxnLst/>
              <a:rect l="l" t="t" r="r" b="b"/>
              <a:pathLst>
                <a:path w="91440" h="398145">
                  <a:moveTo>
                    <a:pt x="0" y="397696"/>
                  </a:moveTo>
                  <a:lnTo>
                    <a:pt x="91075" y="397696"/>
                  </a:lnTo>
                </a:path>
                <a:path w="91440" h="398145">
                  <a:moveTo>
                    <a:pt x="0" y="0"/>
                  </a:moveTo>
                  <a:lnTo>
                    <a:pt x="91075" y="0"/>
                  </a:lnTo>
                </a:path>
                <a:path w="91440" h="398145">
                  <a:moveTo>
                    <a:pt x="91075" y="378469"/>
                  </a:moveTo>
                  <a:lnTo>
                    <a:pt x="91075" y="192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583" name="object 5583"/>
          <p:cNvSpPr txBox="1"/>
          <p:nvPr/>
        </p:nvSpPr>
        <p:spPr>
          <a:xfrm>
            <a:off x="13862091" y="4670955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2400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5584" name="object 5584"/>
          <p:cNvGrpSpPr/>
          <p:nvPr/>
        </p:nvGrpSpPr>
        <p:grpSpPr>
          <a:xfrm>
            <a:off x="13823791" y="4176858"/>
            <a:ext cx="104775" cy="757555"/>
            <a:chOff x="13823791" y="4176858"/>
            <a:chExt cx="104775" cy="757555"/>
          </a:xfrm>
        </p:grpSpPr>
        <p:sp>
          <p:nvSpPr>
            <p:cNvPr id="5585" name="object 5585"/>
            <p:cNvSpPr/>
            <p:nvPr/>
          </p:nvSpPr>
          <p:spPr>
            <a:xfrm>
              <a:off x="13908934" y="4518024"/>
              <a:ext cx="19685" cy="415925"/>
            </a:xfrm>
            <a:custGeom>
              <a:avLst/>
              <a:gdLst/>
              <a:ahLst/>
              <a:cxnLst/>
              <a:rect l="l" t="t" r="r" b="b"/>
              <a:pathLst>
                <a:path w="19684" h="415925">
                  <a:moveTo>
                    <a:pt x="0" y="396684"/>
                  </a:moveTo>
                  <a:lnTo>
                    <a:pt x="19227" y="415912"/>
                  </a:lnTo>
                </a:path>
                <a:path w="19684" h="415925">
                  <a:moveTo>
                    <a:pt x="9107" y="406804"/>
                  </a:moveTo>
                  <a:lnTo>
                    <a:pt x="9107" y="387577"/>
                  </a:lnTo>
                </a:path>
                <a:path w="19684" h="415925">
                  <a:moveTo>
                    <a:pt x="19227" y="19227"/>
                  </a:moveTo>
                  <a:lnTo>
                    <a:pt x="0" y="0"/>
                  </a:lnTo>
                </a:path>
                <a:path w="19684" h="415925">
                  <a:moveTo>
                    <a:pt x="9107" y="9107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86" name="object 5586"/>
            <p:cNvSpPr/>
            <p:nvPr/>
          </p:nvSpPr>
          <p:spPr>
            <a:xfrm>
              <a:off x="13826966" y="4180033"/>
              <a:ext cx="91440" cy="347345"/>
            </a:xfrm>
            <a:custGeom>
              <a:avLst/>
              <a:gdLst/>
              <a:ahLst/>
              <a:cxnLst/>
              <a:rect l="l" t="t" r="r" b="b"/>
              <a:pathLst>
                <a:path w="91440" h="347345">
                  <a:moveTo>
                    <a:pt x="0" y="347099"/>
                  </a:moveTo>
                  <a:lnTo>
                    <a:pt x="91075" y="347099"/>
                  </a:lnTo>
                </a:path>
                <a:path w="91440" h="347345">
                  <a:moveTo>
                    <a:pt x="0" y="0"/>
                  </a:moveTo>
                  <a:lnTo>
                    <a:pt x="91075" y="0"/>
                  </a:lnTo>
                </a:path>
                <a:path w="91440" h="347345">
                  <a:moveTo>
                    <a:pt x="91075" y="328884"/>
                  </a:moveTo>
                  <a:lnTo>
                    <a:pt x="91075" y="192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587" name="object 5587"/>
          <p:cNvSpPr txBox="1"/>
          <p:nvPr/>
        </p:nvSpPr>
        <p:spPr>
          <a:xfrm>
            <a:off x="13862091" y="4298557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2100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5588" name="object 5588"/>
          <p:cNvGrpSpPr/>
          <p:nvPr/>
        </p:nvGrpSpPr>
        <p:grpSpPr>
          <a:xfrm>
            <a:off x="13823791" y="3911727"/>
            <a:ext cx="104775" cy="626110"/>
            <a:chOff x="13823791" y="3911727"/>
            <a:chExt cx="104775" cy="626110"/>
          </a:xfrm>
        </p:grpSpPr>
        <p:sp>
          <p:nvSpPr>
            <p:cNvPr id="5589" name="object 5589"/>
            <p:cNvSpPr/>
            <p:nvPr/>
          </p:nvSpPr>
          <p:spPr>
            <a:xfrm>
              <a:off x="13908934" y="4170925"/>
              <a:ext cx="19685" cy="366395"/>
            </a:xfrm>
            <a:custGeom>
              <a:avLst/>
              <a:gdLst/>
              <a:ahLst/>
              <a:cxnLst/>
              <a:rect l="l" t="t" r="r" b="b"/>
              <a:pathLst>
                <a:path w="19684" h="366395">
                  <a:moveTo>
                    <a:pt x="0" y="347099"/>
                  </a:moveTo>
                  <a:lnTo>
                    <a:pt x="19227" y="366326"/>
                  </a:lnTo>
                </a:path>
                <a:path w="19684" h="366395">
                  <a:moveTo>
                    <a:pt x="9107" y="356206"/>
                  </a:moveTo>
                  <a:lnTo>
                    <a:pt x="9107" y="337991"/>
                  </a:lnTo>
                </a:path>
                <a:path w="19684" h="366395">
                  <a:moveTo>
                    <a:pt x="19227" y="18215"/>
                  </a:moveTo>
                  <a:lnTo>
                    <a:pt x="0" y="0"/>
                  </a:lnTo>
                </a:path>
                <a:path w="19684" h="366395">
                  <a:moveTo>
                    <a:pt x="9107" y="9107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90" name="object 5590"/>
            <p:cNvSpPr/>
            <p:nvPr/>
          </p:nvSpPr>
          <p:spPr>
            <a:xfrm>
              <a:off x="13826966" y="3914902"/>
              <a:ext cx="91440" cy="265430"/>
            </a:xfrm>
            <a:custGeom>
              <a:avLst/>
              <a:gdLst/>
              <a:ahLst/>
              <a:cxnLst/>
              <a:rect l="l" t="t" r="r" b="b"/>
              <a:pathLst>
                <a:path w="91440" h="265429">
                  <a:moveTo>
                    <a:pt x="0" y="265131"/>
                  </a:moveTo>
                  <a:lnTo>
                    <a:pt x="91075" y="265131"/>
                  </a:lnTo>
                </a:path>
                <a:path w="91440" h="265429">
                  <a:moveTo>
                    <a:pt x="0" y="0"/>
                  </a:moveTo>
                  <a:lnTo>
                    <a:pt x="91075" y="0"/>
                  </a:lnTo>
                </a:path>
                <a:path w="91440" h="265429">
                  <a:moveTo>
                    <a:pt x="91075" y="245904"/>
                  </a:moveTo>
                  <a:lnTo>
                    <a:pt x="91075" y="192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591" name="object 5591"/>
          <p:cNvSpPr txBox="1"/>
          <p:nvPr/>
        </p:nvSpPr>
        <p:spPr>
          <a:xfrm>
            <a:off x="13862091" y="3992948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1600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5592" name="object 5592"/>
          <p:cNvGrpSpPr/>
          <p:nvPr/>
        </p:nvGrpSpPr>
        <p:grpSpPr>
          <a:xfrm>
            <a:off x="13823791" y="3101154"/>
            <a:ext cx="104775" cy="1088390"/>
            <a:chOff x="13823791" y="3101154"/>
            <a:chExt cx="104775" cy="1088390"/>
          </a:xfrm>
        </p:grpSpPr>
        <p:sp>
          <p:nvSpPr>
            <p:cNvPr id="5593" name="object 5593"/>
            <p:cNvSpPr/>
            <p:nvPr/>
          </p:nvSpPr>
          <p:spPr>
            <a:xfrm>
              <a:off x="13908934" y="3905794"/>
              <a:ext cx="19685" cy="283845"/>
            </a:xfrm>
            <a:custGeom>
              <a:avLst/>
              <a:gdLst/>
              <a:ahLst/>
              <a:cxnLst/>
              <a:rect l="l" t="t" r="r" b="b"/>
              <a:pathLst>
                <a:path w="19684" h="283845">
                  <a:moveTo>
                    <a:pt x="0" y="265131"/>
                  </a:moveTo>
                  <a:lnTo>
                    <a:pt x="19227" y="283346"/>
                  </a:lnTo>
                </a:path>
                <a:path w="19684" h="283845">
                  <a:moveTo>
                    <a:pt x="9107" y="274238"/>
                  </a:moveTo>
                  <a:lnTo>
                    <a:pt x="9107" y="255011"/>
                  </a:lnTo>
                </a:path>
                <a:path w="19684" h="283845">
                  <a:moveTo>
                    <a:pt x="19227" y="19227"/>
                  </a:moveTo>
                  <a:lnTo>
                    <a:pt x="0" y="0"/>
                  </a:lnTo>
                </a:path>
                <a:path w="19684" h="283845">
                  <a:moveTo>
                    <a:pt x="9107" y="9107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94" name="object 5594"/>
            <p:cNvSpPr/>
            <p:nvPr/>
          </p:nvSpPr>
          <p:spPr>
            <a:xfrm>
              <a:off x="13826966" y="3104329"/>
              <a:ext cx="91440" cy="810895"/>
            </a:xfrm>
            <a:custGeom>
              <a:avLst/>
              <a:gdLst/>
              <a:ahLst/>
              <a:cxnLst/>
              <a:rect l="l" t="t" r="r" b="b"/>
              <a:pathLst>
                <a:path w="91440" h="810895">
                  <a:moveTo>
                    <a:pt x="0" y="810573"/>
                  </a:moveTo>
                  <a:lnTo>
                    <a:pt x="91075" y="810573"/>
                  </a:lnTo>
                </a:path>
                <a:path w="91440" h="810895">
                  <a:moveTo>
                    <a:pt x="0" y="0"/>
                  </a:moveTo>
                  <a:lnTo>
                    <a:pt x="91075" y="0"/>
                  </a:lnTo>
                </a:path>
                <a:path w="91440" h="810895">
                  <a:moveTo>
                    <a:pt x="91075" y="792357"/>
                  </a:moveTo>
                  <a:lnTo>
                    <a:pt x="91075" y="192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595" name="object 5595"/>
          <p:cNvSpPr txBox="1"/>
          <p:nvPr/>
        </p:nvSpPr>
        <p:spPr>
          <a:xfrm>
            <a:off x="13770004" y="3443629"/>
            <a:ext cx="170815" cy="130810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26300</a:t>
            </a:r>
            <a:endParaRPr sz="350">
              <a:latin typeface="Arial Narrow"/>
              <a:cs typeface="Arial Narrow"/>
            </a:endParaRPr>
          </a:p>
          <a:p>
            <a:pPr marL="22225">
              <a:lnSpc>
                <a:spcPct val="100000"/>
              </a:lnSpc>
              <a:spcBef>
                <a:spcPts val="305"/>
              </a:spcBef>
            </a:pPr>
            <a:r>
              <a:rPr dirty="0" sz="350" spc="5" b="1">
                <a:latin typeface="Arial Narrow"/>
                <a:cs typeface="Arial Narrow"/>
              </a:rPr>
              <a:t>4900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5596" name="object 5596"/>
          <p:cNvGrpSpPr/>
          <p:nvPr/>
        </p:nvGrpSpPr>
        <p:grpSpPr>
          <a:xfrm>
            <a:off x="13823791" y="2837034"/>
            <a:ext cx="104775" cy="1088390"/>
            <a:chOff x="13823791" y="2837034"/>
            <a:chExt cx="104775" cy="1088390"/>
          </a:xfrm>
        </p:grpSpPr>
        <p:sp>
          <p:nvSpPr>
            <p:cNvPr id="5597" name="object 5597"/>
            <p:cNvSpPr/>
            <p:nvPr/>
          </p:nvSpPr>
          <p:spPr>
            <a:xfrm>
              <a:off x="13908934" y="3095221"/>
              <a:ext cx="19685" cy="829944"/>
            </a:xfrm>
            <a:custGeom>
              <a:avLst/>
              <a:gdLst/>
              <a:ahLst/>
              <a:cxnLst/>
              <a:rect l="l" t="t" r="r" b="b"/>
              <a:pathLst>
                <a:path w="19684" h="829945">
                  <a:moveTo>
                    <a:pt x="0" y="810573"/>
                  </a:moveTo>
                  <a:lnTo>
                    <a:pt x="19227" y="829800"/>
                  </a:lnTo>
                </a:path>
                <a:path w="19684" h="829945">
                  <a:moveTo>
                    <a:pt x="9107" y="819680"/>
                  </a:moveTo>
                  <a:lnTo>
                    <a:pt x="9107" y="801465"/>
                  </a:lnTo>
                </a:path>
                <a:path w="19684" h="829945">
                  <a:moveTo>
                    <a:pt x="19227" y="18215"/>
                  </a:moveTo>
                  <a:lnTo>
                    <a:pt x="0" y="0"/>
                  </a:lnTo>
                </a:path>
                <a:path w="19684" h="829945">
                  <a:moveTo>
                    <a:pt x="9107" y="9107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98" name="object 5598"/>
            <p:cNvSpPr/>
            <p:nvPr/>
          </p:nvSpPr>
          <p:spPr>
            <a:xfrm>
              <a:off x="13826966" y="2840209"/>
              <a:ext cx="91440" cy="264160"/>
            </a:xfrm>
            <a:custGeom>
              <a:avLst/>
              <a:gdLst/>
              <a:ahLst/>
              <a:cxnLst/>
              <a:rect l="l" t="t" r="r" b="b"/>
              <a:pathLst>
                <a:path w="91440" h="264160">
                  <a:moveTo>
                    <a:pt x="0" y="264119"/>
                  </a:moveTo>
                  <a:lnTo>
                    <a:pt x="91075" y="264119"/>
                  </a:lnTo>
                </a:path>
                <a:path w="91440" h="264160">
                  <a:moveTo>
                    <a:pt x="0" y="0"/>
                  </a:moveTo>
                  <a:lnTo>
                    <a:pt x="91075" y="0"/>
                  </a:lnTo>
                </a:path>
                <a:path w="91440" h="264160">
                  <a:moveTo>
                    <a:pt x="91075" y="245904"/>
                  </a:moveTo>
                  <a:lnTo>
                    <a:pt x="91075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599" name="object 5599"/>
          <p:cNvSpPr txBox="1"/>
          <p:nvPr/>
        </p:nvSpPr>
        <p:spPr>
          <a:xfrm>
            <a:off x="13862091" y="2918255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1600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5600" name="object 5600"/>
          <p:cNvGrpSpPr/>
          <p:nvPr/>
        </p:nvGrpSpPr>
        <p:grpSpPr>
          <a:xfrm>
            <a:off x="13823791" y="2488923"/>
            <a:ext cx="104775" cy="624840"/>
            <a:chOff x="13823791" y="2488923"/>
            <a:chExt cx="104775" cy="624840"/>
          </a:xfrm>
        </p:grpSpPr>
        <p:sp>
          <p:nvSpPr>
            <p:cNvPr id="5601" name="object 5601"/>
            <p:cNvSpPr/>
            <p:nvPr/>
          </p:nvSpPr>
          <p:spPr>
            <a:xfrm>
              <a:off x="13908934" y="2830090"/>
              <a:ext cx="19685" cy="283845"/>
            </a:xfrm>
            <a:custGeom>
              <a:avLst/>
              <a:gdLst/>
              <a:ahLst/>
              <a:cxnLst/>
              <a:rect l="l" t="t" r="r" b="b"/>
              <a:pathLst>
                <a:path w="19684" h="283844">
                  <a:moveTo>
                    <a:pt x="0" y="265131"/>
                  </a:moveTo>
                  <a:lnTo>
                    <a:pt x="19227" y="283346"/>
                  </a:lnTo>
                </a:path>
                <a:path w="19684" h="283844">
                  <a:moveTo>
                    <a:pt x="9107" y="274238"/>
                  </a:moveTo>
                  <a:lnTo>
                    <a:pt x="9107" y="256023"/>
                  </a:lnTo>
                </a:path>
                <a:path w="19684" h="283844">
                  <a:moveTo>
                    <a:pt x="19227" y="19227"/>
                  </a:moveTo>
                  <a:lnTo>
                    <a:pt x="0" y="0"/>
                  </a:lnTo>
                </a:path>
                <a:path w="19684" h="283844">
                  <a:moveTo>
                    <a:pt x="9107" y="10119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02" name="object 5602"/>
            <p:cNvSpPr/>
            <p:nvPr/>
          </p:nvSpPr>
          <p:spPr>
            <a:xfrm>
              <a:off x="13826966" y="2492098"/>
              <a:ext cx="91440" cy="348615"/>
            </a:xfrm>
            <a:custGeom>
              <a:avLst/>
              <a:gdLst/>
              <a:ahLst/>
              <a:cxnLst/>
              <a:rect l="l" t="t" r="r" b="b"/>
              <a:pathLst>
                <a:path w="91440" h="348614">
                  <a:moveTo>
                    <a:pt x="0" y="348111"/>
                  </a:moveTo>
                  <a:lnTo>
                    <a:pt x="91075" y="348111"/>
                  </a:lnTo>
                </a:path>
                <a:path w="91440" h="348614">
                  <a:moveTo>
                    <a:pt x="0" y="0"/>
                  </a:moveTo>
                  <a:lnTo>
                    <a:pt x="91075" y="0"/>
                  </a:lnTo>
                </a:path>
                <a:path w="91440" h="348614">
                  <a:moveTo>
                    <a:pt x="91075" y="328884"/>
                  </a:moveTo>
                  <a:lnTo>
                    <a:pt x="91075" y="192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603" name="object 5603"/>
          <p:cNvSpPr txBox="1"/>
          <p:nvPr/>
        </p:nvSpPr>
        <p:spPr>
          <a:xfrm>
            <a:off x="13862091" y="2610622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2100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5604" name="object 5604"/>
          <p:cNvGrpSpPr/>
          <p:nvPr/>
        </p:nvGrpSpPr>
        <p:grpSpPr>
          <a:xfrm>
            <a:off x="13823791" y="2092238"/>
            <a:ext cx="104775" cy="757555"/>
            <a:chOff x="13823791" y="2092238"/>
            <a:chExt cx="104775" cy="757555"/>
          </a:xfrm>
        </p:grpSpPr>
        <p:sp>
          <p:nvSpPr>
            <p:cNvPr id="5605" name="object 5605"/>
            <p:cNvSpPr/>
            <p:nvPr/>
          </p:nvSpPr>
          <p:spPr>
            <a:xfrm>
              <a:off x="13908934" y="2482990"/>
              <a:ext cx="19685" cy="366395"/>
            </a:xfrm>
            <a:custGeom>
              <a:avLst/>
              <a:gdLst/>
              <a:ahLst/>
              <a:cxnLst/>
              <a:rect l="l" t="t" r="r" b="b"/>
              <a:pathLst>
                <a:path w="19684" h="366394">
                  <a:moveTo>
                    <a:pt x="0" y="347099"/>
                  </a:moveTo>
                  <a:lnTo>
                    <a:pt x="19227" y="366326"/>
                  </a:lnTo>
                </a:path>
                <a:path w="19684" h="366394">
                  <a:moveTo>
                    <a:pt x="9107" y="357218"/>
                  </a:moveTo>
                  <a:lnTo>
                    <a:pt x="9107" y="337991"/>
                  </a:lnTo>
                </a:path>
                <a:path w="19684" h="366394">
                  <a:moveTo>
                    <a:pt x="19227" y="18215"/>
                  </a:moveTo>
                  <a:lnTo>
                    <a:pt x="0" y="0"/>
                  </a:lnTo>
                </a:path>
                <a:path w="19684" h="366394">
                  <a:moveTo>
                    <a:pt x="9107" y="9107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06" name="object 5606"/>
            <p:cNvSpPr/>
            <p:nvPr/>
          </p:nvSpPr>
          <p:spPr>
            <a:xfrm>
              <a:off x="13826966" y="2095413"/>
              <a:ext cx="91440" cy="396875"/>
            </a:xfrm>
            <a:custGeom>
              <a:avLst/>
              <a:gdLst/>
              <a:ahLst/>
              <a:cxnLst/>
              <a:rect l="l" t="t" r="r" b="b"/>
              <a:pathLst>
                <a:path w="91440" h="396875">
                  <a:moveTo>
                    <a:pt x="0" y="396684"/>
                  </a:moveTo>
                  <a:lnTo>
                    <a:pt x="91075" y="396684"/>
                  </a:lnTo>
                </a:path>
                <a:path w="91440" h="396875">
                  <a:moveTo>
                    <a:pt x="0" y="0"/>
                  </a:moveTo>
                  <a:lnTo>
                    <a:pt x="91075" y="0"/>
                  </a:lnTo>
                </a:path>
                <a:path w="91440" h="396875">
                  <a:moveTo>
                    <a:pt x="91075" y="378469"/>
                  </a:moveTo>
                  <a:lnTo>
                    <a:pt x="91075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607" name="object 5607"/>
          <p:cNvSpPr txBox="1"/>
          <p:nvPr/>
        </p:nvSpPr>
        <p:spPr>
          <a:xfrm>
            <a:off x="13862091" y="2238224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2400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5608" name="object 5608"/>
          <p:cNvGrpSpPr/>
          <p:nvPr/>
        </p:nvGrpSpPr>
        <p:grpSpPr>
          <a:xfrm>
            <a:off x="13823791" y="1910087"/>
            <a:ext cx="104775" cy="591185"/>
            <a:chOff x="13823791" y="1910087"/>
            <a:chExt cx="104775" cy="591185"/>
          </a:xfrm>
        </p:grpSpPr>
        <p:sp>
          <p:nvSpPr>
            <p:cNvPr id="5609" name="object 5609"/>
            <p:cNvSpPr/>
            <p:nvPr/>
          </p:nvSpPr>
          <p:spPr>
            <a:xfrm>
              <a:off x="13908934" y="2085294"/>
              <a:ext cx="19685" cy="415925"/>
            </a:xfrm>
            <a:custGeom>
              <a:avLst/>
              <a:gdLst/>
              <a:ahLst/>
              <a:cxnLst/>
              <a:rect l="l" t="t" r="r" b="b"/>
              <a:pathLst>
                <a:path w="19684" h="415925">
                  <a:moveTo>
                    <a:pt x="0" y="397696"/>
                  </a:moveTo>
                  <a:lnTo>
                    <a:pt x="19227" y="415912"/>
                  </a:lnTo>
                </a:path>
                <a:path w="19684" h="415925">
                  <a:moveTo>
                    <a:pt x="9107" y="406804"/>
                  </a:moveTo>
                  <a:lnTo>
                    <a:pt x="9107" y="388589"/>
                  </a:lnTo>
                </a:path>
                <a:path w="19684" h="415925">
                  <a:moveTo>
                    <a:pt x="19227" y="19227"/>
                  </a:moveTo>
                  <a:lnTo>
                    <a:pt x="0" y="0"/>
                  </a:lnTo>
                </a:path>
                <a:path w="19684" h="415925">
                  <a:moveTo>
                    <a:pt x="9107" y="10119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10" name="object 5610"/>
            <p:cNvSpPr/>
            <p:nvPr/>
          </p:nvSpPr>
          <p:spPr>
            <a:xfrm>
              <a:off x="13826966" y="1913262"/>
              <a:ext cx="91440" cy="182245"/>
            </a:xfrm>
            <a:custGeom>
              <a:avLst/>
              <a:gdLst/>
              <a:ahLst/>
              <a:cxnLst/>
              <a:rect l="l" t="t" r="r" b="b"/>
              <a:pathLst>
                <a:path w="91440" h="182244">
                  <a:moveTo>
                    <a:pt x="0" y="182151"/>
                  </a:moveTo>
                  <a:lnTo>
                    <a:pt x="91075" y="182151"/>
                  </a:lnTo>
                </a:path>
                <a:path w="91440" h="182244">
                  <a:moveTo>
                    <a:pt x="0" y="0"/>
                  </a:moveTo>
                  <a:lnTo>
                    <a:pt x="91075" y="0"/>
                  </a:lnTo>
                </a:path>
                <a:path w="91440" h="182244">
                  <a:moveTo>
                    <a:pt x="91075" y="162924"/>
                  </a:moveTo>
                  <a:lnTo>
                    <a:pt x="91075" y="192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611" name="object 5611"/>
          <p:cNvSpPr txBox="1"/>
          <p:nvPr/>
        </p:nvSpPr>
        <p:spPr>
          <a:xfrm>
            <a:off x="13862091" y="1949818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1100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5612" name="object 5612"/>
          <p:cNvGrpSpPr/>
          <p:nvPr/>
        </p:nvGrpSpPr>
        <p:grpSpPr>
          <a:xfrm>
            <a:off x="13823791" y="1430422"/>
            <a:ext cx="104775" cy="674370"/>
            <a:chOff x="13823791" y="1430422"/>
            <a:chExt cx="104775" cy="674370"/>
          </a:xfrm>
        </p:grpSpPr>
        <p:sp>
          <p:nvSpPr>
            <p:cNvPr id="5613" name="object 5613"/>
            <p:cNvSpPr/>
            <p:nvPr/>
          </p:nvSpPr>
          <p:spPr>
            <a:xfrm>
              <a:off x="13908934" y="1904154"/>
              <a:ext cx="19685" cy="200660"/>
            </a:xfrm>
            <a:custGeom>
              <a:avLst/>
              <a:gdLst/>
              <a:ahLst/>
              <a:cxnLst/>
              <a:rect l="l" t="t" r="r" b="b"/>
              <a:pathLst>
                <a:path w="19684" h="200660">
                  <a:moveTo>
                    <a:pt x="0" y="181139"/>
                  </a:moveTo>
                  <a:lnTo>
                    <a:pt x="19227" y="200366"/>
                  </a:lnTo>
                </a:path>
                <a:path w="19684" h="200660">
                  <a:moveTo>
                    <a:pt x="9107" y="191258"/>
                  </a:moveTo>
                  <a:lnTo>
                    <a:pt x="9107" y="172031"/>
                  </a:lnTo>
                </a:path>
                <a:path w="19684" h="200660">
                  <a:moveTo>
                    <a:pt x="19227" y="18215"/>
                  </a:moveTo>
                  <a:lnTo>
                    <a:pt x="0" y="0"/>
                  </a:lnTo>
                </a:path>
                <a:path w="19684" h="200660">
                  <a:moveTo>
                    <a:pt x="9107" y="9107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14" name="object 5614"/>
            <p:cNvSpPr/>
            <p:nvPr/>
          </p:nvSpPr>
          <p:spPr>
            <a:xfrm>
              <a:off x="13826966" y="1433597"/>
              <a:ext cx="91440" cy="480059"/>
            </a:xfrm>
            <a:custGeom>
              <a:avLst/>
              <a:gdLst/>
              <a:ahLst/>
              <a:cxnLst/>
              <a:rect l="l" t="t" r="r" b="b"/>
              <a:pathLst>
                <a:path w="91440" h="480060">
                  <a:moveTo>
                    <a:pt x="0" y="479664"/>
                  </a:moveTo>
                  <a:lnTo>
                    <a:pt x="91075" y="479664"/>
                  </a:lnTo>
                </a:path>
                <a:path w="91440" h="480060">
                  <a:moveTo>
                    <a:pt x="0" y="0"/>
                  </a:moveTo>
                  <a:lnTo>
                    <a:pt x="91075" y="0"/>
                  </a:lnTo>
                </a:path>
                <a:path w="91440" h="480060">
                  <a:moveTo>
                    <a:pt x="91075" y="460437"/>
                  </a:moveTo>
                  <a:lnTo>
                    <a:pt x="91075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615" name="object 5615"/>
          <p:cNvSpPr txBox="1"/>
          <p:nvPr/>
        </p:nvSpPr>
        <p:spPr>
          <a:xfrm>
            <a:off x="13862091" y="1617898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2900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5616" name="object 5616"/>
          <p:cNvGrpSpPr/>
          <p:nvPr/>
        </p:nvGrpSpPr>
        <p:grpSpPr>
          <a:xfrm>
            <a:off x="13823791" y="1331251"/>
            <a:ext cx="104775" cy="591185"/>
            <a:chOff x="13823791" y="1331251"/>
            <a:chExt cx="104775" cy="591185"/>
          </a:xfrm>
        </p:grpSpPr>
        <p:sp>
          <p:nvSpPr>
            <p:cNvPr id="5617" name="object 5617"/>
            <p:cNvSpPr/>
            <p:nvPr/>
          </p:nvSpPr>
          <p:spPr>
            <a:xfrm>
              <a:off x="13908934" y="1423477"/>
              <a:ext cx="19685" cy="499109"/>
            </a:xfrm>
            <a:custGeom>
              <a:avLst/>
              <a:gdLst/>
              <a:ahLst/>
              <a:cxnLst/>
              <a:rect l="l" t="t" r="r" b="b"/>
              <a:pathLst>
                <a:path w="19684" h="499110">
                  <a:moveTo>
                    <a:pt x="0" y="480676"/>
                  </a:moveTo>
                  <a:lnTo>
                    <a:pt x="19227" y="498892"/>
                  </a:lnTo>
                </a:path>
                <a:path w="19684" h="499110">
                  <a:moveTo>
                    <a:pt x="9107" y="489784"/>
                  </a:moveTo>
                  <a:lnTo>
                    <a:pt x="9107" y="470557"/>
                  </a:lnTo>
                </a:path>
                <a:path w="19684" h="499110">
                  <a:moveTo>
                    <a:pt x="19227" y="19227"/>
                  </a:moveTo>
                  <a:lnTo>
                    <a:pt x="0" y="0"/>
                  </a:lnTo>
                </a:path>
                <a:path w="19684" h="499110">
                  <a:moveTo>
                    <a:pt x="9107" y="10119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18" name="object 5618"/>
            <p:cNvSpPr/>
            <p:nvPr/>
          </p:nvSpPr>
          <p:spPr>
            <a:xfrm>
              <a:off x="13826966" y="1334426"/>
              <a:ext cx="91440" cy="99695"/>
            </a:xfrm>
            <a:custGeom>
              <a:avLst/>
              <a:gdLst/>
              <a:ahLst/>
              <a:cxnLst/>
              <a:rect l="l" t="t" r="r" b="b"/>
              <a:pathLst>
                <a:path w="91440" h="99694">
                  <a:moveTo>
                    <a:pt x="0" y="99171"/>
                  </a:moveTo>
                  <a:lnTo>
                    <a:pt x="91075" y="99171"/>
                  </a:lnTo>
                </a:path>
                <a:path w="91440" h="99694">
                  <a:moveTo>
                    <a:pt x="0" y="0"/>
                  </a:moveTo>
                  <a:lnTo>
                    <a:pt x="91075" y="0"/>
                  </a:lnTo>
                </a:path>
                <a:path w="91440" h="99694">
                  <a:moveTo>
                    <a:pt x="91075" y="79944"/>
                  </a:moveTo>
                  <a:lnTo>
                    <a:pt x="91075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619" name="object 5619"/>
          <p:cNvSpPr txBox="1"/>
          <p:nvPr/>
        </p:nvSpPr>
        <p:spPr>
          <a:xfrm>
            <a:off x="13862091" y="1339441"/>
            <a:ext cx="78740" cy="88900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600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5620" name="object 5620"/>
          <p:cNvGrpSpPr/>
          <p:nvPr/>
        </p:nvGrpSpPr>
        <p:grpSpPr>
          <a:xfrm>
            <a:off x="13908933" y="1324306"/>
            <a:ext cx="5718810" cy="4364990"/>
            <a:chOff x="13908933" y="1324306"/>
            <a:chExt cx="5718810" cy="4364990"/>
          </a:xfrm>
        </p:grpSpPr>
        <p:sp>
          <p:nvSpPr>
            <p:cNvPr id="5621" name="object 5621"/>
            <p:cNvSpPr/>
            <p:nvPr/>
          </p:nvSpPr>
          <p:spPr>
            <a:xfrm>
              <a:off x="13908933" y="1324306"/>
              <a:ext cx="19685" cy="118745"/>
            </a:xfrm>
            <a:custGeom>
              <a:avLst/>
              <a:gdLst/>
              <a:ahLst/>
              <a:cxnLst/>
              <a:rect l="l" t="t" r="r" b="b"/>
              <a:pathLst>
                <a:path w="19684" h="118744">
                  <a:moveTo>
                    <a:pt x="0" y="99171"/>
                  </a:moveTo>
                  <a:lnTo>
                    <a:pt x="19227" y="118398"/>
                  </a:lnTo>
                </a:path>
                <a:path w="19684" h="118744">
                  <a:moveTo>
                    <a:pt x="9107" y="109290"/>
                  </a:moveTo>
                  <a:lnTo>
                    <a:pt x="9107" y="90063"/>
                  </a:lnTo>
                </a:path>
                <a:path w="19684" h="118744">
                  <a:moveTo>
                    <a:pt x="19227" y="19227"/>
                  </a:moveTo>
                  <a:lnTo>
                    <a:pt x="0" y="0"/>
                  </a:lnTo>
                </a:path>
                <a:path w="19684" h="118744">
                  <a:moveTo>
                    <a:pt x="9107" y="10119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22" name="object 5622"/>
            <p:cNvSpPr/>
            <p:nvPr/>
          </p:nvSpPr>
          <p:spPr>
            <a:xfrm>
              <a:off x="19550562" y="1334426"/>
              <a:ext cx="74295" cy="4351655"/>
            </a:xfrm>
            <a:custGeom>
              <a:avLst/>
              <a:gdLst/>
              <a:ahLst/>
              <a:cxnLst/>
              <a:rect l="l" t="t" r="r" b="b"/>
              <a:pathLst>
                <a:path w="74294" h="4351655">
                  <a:moveTo>
                    <a:pt x="73872" y="4351390"/>
                  </a:moveTo>
                  <a:lnTo>
                    <a:pt x="0" y="4351390"/>
                  </a:lnTo>
                </a:path>
                <a:path w="74294" h="4351655">
                  <a:moveTo>
                    <a:pt x="73872" y="0"/>
                  </a:moveTo>
                  <a:lnTo>
                    <a:pt x="0" y="0"/>
                  </a:lnTo>
                </a:path>
                <a:path w="74294" h="4351655">
                  <a:moveTo>
                    <a:pt x="0" y="4332163"/>
                  </a:moveTo>
                  <a:lnTo>
                    <a:pt x="0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623" name="object 5623"/>
          <p:cNvSpPr txBox="1"/>
          <p:nvPr/>
        </p:nvSpPr>
        <p:spPr>
          <a:xfrm>
            <a:off x="19493600" y="3443629"/>
            <a:ext cx="78740" cy="130810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26300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5624" name="object 5624"/>
          <p:cNvGrpSpPr/>
          <p:nvPr/>
        </p:nvGrpSpPr>
        <p:grpSpPr>
          <a:xfrm>
            <a:off x="19454288" y="1324306"/>
            <a:ext cx="105410" cy="4370705"/>
            <a:chOff x="19454288" y="1324306"/>
            <a:chExt cx="105410" cy="4370705"/>
          </a:xfrm>
        </p:grpSpPr>
        <p:sp>
          <p:nvSpPr>
            <p:cNvPr id="5625" name="object 5625"/>
            <p:cNvSpPr/>
            <p:nvPr/>
          </p:nvSpPr>
          <p:spPr>
            <a:xfrm>
              <a:off x="19541455" y="1324306"/>
              <a:ext cx="18415" cy="4370705"/>
            </a:xfrm>
            <a:custGeom>
              <a:avLst/>
              <a:gdLst/>
              <a:ahLst/>
              <a:cxnLst/>
              <a:rect l="l" t="t" r="r" b="b"/>
              <a:pathLst>
                <a:path w="18415" h="4370705">
                  <a:moveTo>
                    <a:pt x="0" y="4352402"/>
                  </a:moveTo>
                  <a:lnTo>
                    <a:pt x="18215" y="4370617"/>
                  </a:lnTo>
                </a:path>
                <a:path w="18415" h="4370705">
                  <a:moveTo>
                    <a:pt x="9107" y="4361510"/>
                  </a:moveTo>
                  <a:lnTo>
                    <a:pt x="9107" y="4342283"/>
                  </a:lnTo>
                </a:path>
                <a:path w="18415" h="4370705">
                  <a:moveTo>
                    <a:pt x="18215" y="19227"/>
                  </a:moveTo>
                  <a:lnTo>
                    <a:pt x="0" y="0"/>
                  </a:lnTo>
                </a:path>
                <a:path w="18415" h="4370705">
                  <a:moveTo>
                    <a:pt x="9107" y="10119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26" name="object 5626"/>
            <p:cNvSpPr/>
            <p:nvPr/>
          </p:nvSpPr>
          <p:spPr>
            <a:xfrm>
              <a:off x="19457463" y="5586645"/>
              <a:ext cx="93345" cy="99695"/>
            </a:xfrm>
            <a:custGeom>
              <a:avLst/>
              <a:gdLst/>
              <a:ahLst/>
              <a:cxnLst/>
              <a:rect l="l" t="t" r="r" b="b"/>
              <a:pathLst>
                <a:path w="93344" h="99695">
                  <a:moveTo>
                    <a:pt x="93099" y="99171"/>
                  </a:moveTo>
                  <a:lnTo>
                    <a:pt x="0" y="99171"/>
                  </a:lnTo>
                </a:path>
                <a:path w="93344" h="99695">
                  <a:moveTo>
                    <a:pt x="93099" y="0"/>
                  </a:moveTo>
                  <a:lnTo>
                    <a:pt x="0" y="0"/>
                  </a:lnTo>
                </a:path>
                <a:path w="93344" h="99695">
                  <a:moveTo>
                    <a:pt x="0" y="79944"/>
                  </a:moveTo>
                  <a:lnTo>
                    <a:pt x="0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627" name="object 5627"/>
          <p:cNvSpPr txBox="1"/>
          <p:nvPr/>
        </p:nvSpPr>
        <p:spPr>
          <a:xfrm>
            <a:off x="19401513" y="5588625"/>
            <a:ext cx="78740" cy="88900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600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5628" name="object 5628"/>
          <p:cNvGrpSpPr/>
          <p:nvPr/>
        </p:nvGrpSpPr>
        <p:grpSpPr>
          <a:xfrm>
            <a:off x="19448355" y="5103805"/>
            <a:ext cx="105410" cy="591185"/>
            <a:chOff x="19448355" y="5103805"/>
            <a:chExt cx="105410" cy="591185"/>
          </a:xfrm>
        </p:grpSpPr>
        <p:sp>
          <p:nvSpPr>
            <p:cNvPr id="5629" name="object 5629"/>
            <p:cNvSpPr/>
            <p:nvPr/>
          </p:nvSpPr>
          <p:spPr>
            <a:xfrm>
              <a:off x="19448355" y="5576526"/>
              <a:ext cx="19685" cy="118745"/>
            </a:xfrm>
            <a:custGeom>
              <a:avLst/>
              <a:gdLst/>
              <a:ahLst/>
              <a:cxnLst/>
              <a:rect l="l" t="t" r="r" b="b"/>
              <a:pathLst>
                <a:path w="19684" h="118745">
                  <a:moveTo>
                    <a:pt x="0" y="100183"/>
                  </a:moveTo>
                  <a:lnTo>
                    <a:pt x="19227" y="118398"/>
                  </a:lnTo>
                </a:path>
                <a:path w="19684" h="118745">
                  <a:moveTo>
                    <a:pt x="9107" y="109290"/>
                  </a:moveTo>
                  <a:lnTo>
                    <a:pt x="9107" y="90063"/>
                  </a:lnTo>
                </a:path>
                <a:path w="19684" h="118745">
                  <a:moveTo>
                    <a:pt x="19227" y="19227"/>
                  </a:moveTo>
                  <a:lnTo>
                    <a:pt x="0" y="0"/>
                  </a:lnTo>
                </a:path>
                <a:path w="19684" h="118745">
                  <a:moveTo>
                    <a:pt x="9107" y="10119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30" name="object 5630"/>
            <p:cNvSpPr/>
            <p:nvPr/>
          </p:nvSpPr>
          <p:spPr>
            <a:xfrm>
              <a:off x="19457463" y="5106980"/>
              <a:ext cx="93345" cy="480059"/>
            </a:xfrm>
            <a:custGeom>
              <a:avLst/>
              <a:gdLst/>
              <a:ahLst/>
              <a:cxnLst/>
              <a:rect l="l" t="t" r="r" b="b"/>
              <a:pathLst>
                <a:path w="93344" h="480060">
                  <a:moveTo>
                    <a:pt x="93099" y="479664"/>
                  </a:moveTo>
                  <a:lnTo>
                    <a:pt x="0" y="479664"/>
                  </a:lnTo>
                </a:path>
                <a:path w="93344" h="480060">
                  <a:moveTo>
                    <a:pt x="93099" y="0"/>
                  </a:moveTo>
                  <a:lnTo>
                    <a:pt x="0" y="0"/>
                  </a:lnTo>
                </a:path>
                <a:path w="93344" h="480060">
                  <a:moveTo>
                    <a:pt x="0" y="460437"/>
                  </a:moveTo>
                  <a:lnTo>
                    <a:pt x="0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631" name="object 5631"/>
          <p:cNvSpPr txBox="1"/>
          <p:nvPr/>
        </p:nvSpPr>
        <p:spPr>
          <a:xfrm>
            <a:off x="19401513" y="5291282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2900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5632" name="object 5632"/>
          <p:cNvGrpSpPr/>
          <p:nvPr/>
        </p:nvGrpSpPr>
        <p:grpSpPr>
          <a:xfrm>
            <a:off x="19448355" y="4921654"/>
            <a:ext cx="105410" cy="674370"/>
            <a:chOff x="19448355" y="4921654"/>
            <a:chExt cx="105410" cy="674370"/>
          </a:xfrm>
        </p:grpSpPr>
        <p:sp>
          <p:nvSpPr>
            <p:cNvPr id="5633" name="object 5633"/>
            <p:cNvSpPr/>
            <p:nvPr/>
          </p:nvSpPr>
          <p:spPr>
            <a:xfrm>
              <a:off x="19448355" y="5096861"/>
              <a:ext cx="19685" cy="499109"/>
            </a:xfrm>
            <a:custGeom>
              <a:avLst/>
              <a:gdLst/>
              <a:ahLst/>
              <a:cxnLst/>
              <a:rect l="l" t="t" r="r" b="b"/>
              <a:pathLst>
                <a:path w="19684" h="499110">
                  <a:moveTo>
                    <a:pt x="0" y="479664"/>
                  </a:moveTo>
                  <a:lnTo>
                    <a:pt x="19227" y="498892"/>
                  </a:lnTo>
                </a:path>
                <a:path w="19684" h="499110">
                  <a:moveTo>
                    <a:pt x="9107" y="489784"/>
                  </a:moveTo>
                  <a:lnTo>
                    <a:pt x="9107" y="470557"/>
                  </a:lnTo>
                </a:path>
                <a:path w="19684" h="499110">
                  <a:moveTo>
                    <a:pt x="19227" y="19227"/>
                  </a:moveTo>
                  <a:lnTo>
                    <a:pt x="0" y="0"/>
                  </a:lnTo>
                </a:path>
                <a:path w="19684" h="499110">
                  <a:moveTo>
                    <a:pt x="9107" y="10119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34" name="object 5634"/>
            <p:cNvSpPr/>
            <p:nvPr/>
          </p:nvSpPr>
          <p:spPr>
            <a:xfrm>
              <a:off x="19458475" y="4924829"/>
              <a:ext cx="92710" cy="182245"/>
            </a:xfrm>
            <a:custGeom>
              <a:avLst/>
              <a:gdLst/>
              <a:ahLst/>
              <a:cxnLst/>
              <a:rect l="l" t="t" r="r" b="b"/>
              <a:pathLst>
                <a:path w="92709" h="182245">
                  <a:moveTo>
                    <a:pt x="92087" y="182151"/>
                  </a:moveTo>
                  <a:lnTo>
                    <a:pt x="0" y="182151"/>
                  </a:lnTo>
                </a:path>
                <a:path w="92709" h="182245">
                  <a:moveTo>
                    <a:pt x="92087" y="0"/>
                  </a:moveTo>
                  <a:lnTo>
                    <a:pt x="0" y="0"/>
                  </a:lnTo>
                </a:path>
                <a:path w="92709" h="182245">
                  <a:moveTo>
                    <a:pt x="0" y="162924"/>
                  </a:moveTo>
                  <a:lnTo>
                    <a:pt x="0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635" name="object 5635"/>
          <p:cNvSpPr txBox="1"/>
          <p:nvPr/>
        </p:nvSpPr>
        <p:spPr>
          <a:xfrm>
            <a:off x="19402525" y="4961385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1100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5636" name="object 5636"/>
          <p:cNvGrpSpPr/>
          <p:nvPr/>
        </p:nvGrpSpPr>
        <p:grpSpPr>
          <a:xfrm>
            <a:off x="19449367" y="4523957"/>
            <a:ext cx="104775" cy="592455"/>
            <a:chOff x="19449367" y="4523957"/>
            <a:chExt cx="104775" cy="592455"/>
          </a:xfrm>
        </p:grpSpPr>
        <p:sp>
          <p:nvSpPr>
            <p:cNvPr id="5637" name="object 5637"/>
            <p:cNvSpPr/>
            <p:nvPr/>
          </p:nvSpPr>
          <p:spPr>
            <a:xfrm>
              <a:off x="19449367" y="4914709"/>
              <a:ext cx="19685" cy="201930"/>
            </a:xfrm>
            <a:custGeom>
              <a:avLst/>
              <a:gdLst/>
              <a:ahLst/>
              <a:cxnLst/>
              <a:rect l="l" t="t" r="r" b="b"/>
              <a:pathLst>
                <a:path w="19684" h="201929">
                  <a:moveTo>
                    <a:pt x="0" y="182151"/>
                  </a:moveTo>
                  <a:lnTo>
                    <a:pt x="19227" y="201378"/>
                  </a:lnTo>
                </a:path>
                <a:path w="19684" h="201929">
                  <a:moveTo>
                    <a:pt x="9107" y="192270"/>
                  </a:moveTo>
                  <a:lnTo>
                    <a:pt x="9107" y="173043"/>
                  </a:lnTo>
                </a:path>
                <a:path w="19684" h="201929">
                  <a:moveTo>
                    <a:pt x="19227" y="19227"/>
                  </a:moveTo>
                  <a:lnTo>
                    <a:pt x="0" y="0"/>
                  </a:lnTo>
                </a:path>
                <a:path w="19684" h="201929">
                  <a:moveTo>
                    <a:pt x="9107" y="10119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38" name="object 5638"/>
            <p:cNvSpPr/>
            <p:nvPr/>
          </p:nvSpPr>
          <p:spPr>
            <a:xfrm>
              <a:off x="19458475" y="4527132"/>
              <a:ext cx="92710" cy="398145"/>
            </a:xfrm>
            <a:custGeom>
              <a:avLst/>
              <a:gdLst/>
              <a:ahLst/>
              <a:cxnLst/>
              <a:rect l="l" t="t" r="r" b="b"/>
              <a:pathLst>
                <a:path w="92709" h="398145">
                  <a:moveTo>
                    <a:pt x="92087" y="397696"/>
                  </a:moveTo>
                  <a:lnTo>
                    <a:pt x="0" y="397696"/>
                  </a:lnTo>
                </a:path>
                <a:path w="92709" h="398145">
                  <a:moveTo>
                    <a:pt x="92087" y="0"/>
                  </a:moveTo>
                  <a:lnTo>
                    <a:pt x="0" y="0"/>
                  </a:lnTo>
                </a:path>
                <a:path w="92709" h="398145">
                  <a:moveTo>
                    <a:pt x="0" y="378469"/>
                  </a:moveTo>
                  <a:lnTo>
                    <a:pt x="0" y="192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639" name="object 5639"/>
          <p:cNvSpPr txBox="1"/>
          <p:nvPr/>
        </p:nvSpPr>
        <p:spPr>
          <a:xfrm>
            <a:off x="19402525" y="4670955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2400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5640" name="object 5640"/>
          <p:cNvGrpSpPr/>
          <p:nvPr/>
        </p:nvGrpSpPr>
        <p:grpSpPr>
          <a:xfrm>
            <a:off x="19449367" y="4176858"/>
            <a:ext cx="104775" cy="757555"/>
            <a:chOff x="19449367" y="4176858"/>
            <a:chExt cx="104775" cy="757555"/>
          </a:xfrm>
        </p:grpSpPr>
        <p:sp>
          <p:nvSpPr>
            <p:cNvPr id="5641" name="object 5641"/>
            <p:cNvSpPr/>
            <p:nvPr/>
          </p:nvSpPr>
          <p:spPr>
            <a:xfrm>
              <a:off x="19449367" y="4518024"/>
              <a:ext cx="19685" cy="415925"/>
            </a:xfrm>
            <a:custGeom>
              <a:avLst/>
              <a:gdLst/>
              <a:ahLst/>
              <a:cxnLst/>
              <a:rect l="l" t="t" r="r" b="b"/>
              <a:pathLst>
                <a:path w="19684" h="415925">
                  <a:moveTo>
                    <a:pt x="0" y="396684"/>
                  </a:moveTo>
                  <a:lnTo>
                    <a:pt x="19227" y="415912"/>
                  </a:lnTo>
                </a:path>
                <a:path w="19684" h="415925">
                  <a:moveTo>
                    <a:pt x="9107" y="406804"/>
                  </a:moveTo>
                  <a:lnTo>
                    <a:pt x="9107" y="387577"/>
                  </a:lnTo>
                </a:path>
                <a:path w="19684" h="415925">
                  <a:moveTo>
                    <a:pt x="19227" y="19227"/>
                  </a:moveTo>
                  <a:lnTo>
                    <a:pt x="0" y="0"/>
                  </a:lnTo>
                </a:path>
                <a:path w="19684" h="415925">
                  <a:moveTo>
                    <a:pt x="9107" y="9107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42" name="object 5642"/>
            <p:cNvSpPr/>
            <p:nvPr/>
          </p:nvSpPr>
          <p:spPr>
            <a:xfrm>
              <a:off x="19458475" y="4180033"/>
              <a:ext cx="92710" cy="347345"/>
            </a:xfrm>
            <a:custGeom>
              <a:avLst/>
              <a:gdLst/>
              <a:ahLst/>
              <a:cxnLst/>
              <a:rect l="l" t="t" r="r" b="b"/>
              <a:pathLst>
                <a:path w="92709" h="347345">
                  <a:moveTo>
                    <a:pt x="92087" y="347099"/>
                  </a:moveTo>
                  <a:lnTo>
                    <a:pt x="0" y="347099"/>
                  </a:lnTo>
                </a:path>
                <a:path w="92709" h="347345">
                  <a:moveTo>
                    <a:pt x="92087" y="0"/>
                  </a:moveTo>
                  <a:lnTo>
                    <a:pt x="0" y="0"/>
                  </a:lnTo>
                </a:path>
                <a:path w="92709" h="347345">
                  <a:moveTo>
                    <a:pt x="0" y="328884"/>
                  </a:moveTo>
                  <a:lnTo>
                    <a:pt x="0" y="192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643" name="object 5643"/>
          <p:cNvSpPr txBox="1"/>
          <p:nvPr/>
        </p:nvSpPr>
        <p:spPr>
          <a:xfrm>
            <a:off x="19402525" y="4298557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2100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5644" name="object 5644"/>
          <p:cNvGrpSpPr/>
          <p:nvPr/>
        </p:nvGrpSpPr>
        <p:grpSpPr>
          <a:xfrm>
            <a:off x="19449367" y="4002802"/>
            <a:ext cx="104775" cy="534670"/>
            <a:chOff x="19449367" y="4002802"/>
            <a:chExt cx="104775" cy="534670"/>
          </a:xfrm>
        </p:grpSpPr>
        <p:sp>
          <p:nvSpPr>
            <p:cNvPr id="5645" name="object 5645"/>
            <p:cNvSpPr/>
            <p:nvPr/>
          </p:nvSpPr>
          <p:spPr>
            <a:xfrm>
              <a:off x="19449367" y="4170926"/>
              <a:ext cx="19685" cy="366395"/>
            </a:xfrm>
            <a:custGeom>
              <a:avLst/>
              <a:gdLst/>
              <a:ahLst/>
              <a:cxnLst/>
              <a:rect l="l" t="t" r="r" b="b"/>
              <a:pathLst>
                <a:path w="19684" h="366395">
                  <a:moveTo>
                    <a:pt x="0" y="347099"/>
                  </a:moveTo>
                  <a:lnTo>
                    <a:pt x="19227" y="366326"/>
                  </a:lnTo>
                </a:path>
                <a:path w="19684" h="366395">
                  <a:moveTo>
                    <a:pt x="9107" y="356206"/>
                  </a:moveTo>
                  <a:lnTo>
                    <a:pt x="9107" y="337991"/>
                  </a:lnTo>
                </a:path>
                <a:path w="19684" h="366395">
                  <a:moveTo>
                    <a:pt x="19227" y="18215"/>
                  </a:moveTo>
                  <a:lnTo>
                    <a:pt x="0" y="0"/>
                  </a:lnTo>
                </a:path>
                <a:path w="19684" h="366395">
                  <a:moveTo>
                    <a:pt x="9107" y="9107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46" name="object 5646"/>
            <p:cNvSpPr/>
            <p:nvPr/>
          </p:nvSpPr>
          <p:spPr>
            <a:xfrm>
              <a:off x="19458475" y="4005977"/>
              <a:ext cx="92710" cy="174625"/>
            </a:xfrm>
            <a:custGeom>
              <a:avLst/>
              <a:gdLst/>
              <a:ahLst/>
              <a:cxnLst/>
              <a:rect l="l" t="t" r="r" b="b"/>
              <a:pathLst>
                <a:path w="92709" h="174625">
                  <a:moveTo>
                    <a:pt x="92087" y="174055"/>
                  </a:moveTo>
                  <a:lnTo>
                    <a:pt x="0" y="174055"/>
                  </a:lnTo>
                </a:path>
                <a:path w="92709" h="174625">
                  <a:moveTo>
                    <a:pt x="92087" y="0"/>
                  </a:moveTo>
                  <a:lnTo>
                    <a:pt x="0" y="0"/>
                  </a:lnTo>
                </a:path>
                <a:path w="92709" h="174625">
                  <a:moveTo>
                    <a:pt x="0" y="154828"/>
                  </a:moveTo>
                  <a:lnTo>
                    <a:pt x="0" y="192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647" name="object 5647"/>
          <p:cNvSpPr txBox="1"/>
          <p:nvPr/>
        </p:nvSpPr>
        <p:spPr>
          <a:xfrm>
            <a:off x="19402525" y="4038486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1050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5648" name="object 5648"/>
          <p:cNvGrpSpPr/>
          <p:nvPr/>
        </p:nvGrpSpPr>
        <p:grpSpPr>
          <a:xfrm>
            <a:off x="19449367" y="3010078"/>
            <a:ext cx="104775" cy="1179195"/>
            <a:chOff x="19449367" y="3010078"/>
            <a:chExt cx="104775" cy="1179195"/>
          </a:xfrm>
        </p:grpSpPr>
        <p:sp>
          <p:nvSpPr>
            <p:cNvPr id="5649" name="object 5649"/>
            <p:cNvSpPr/>
            <p:nvPr/>
          </p:nvSpPr>
          <p:spPr>
            <a:xfrm>
              <a:off x="19449367" y="3996870"/>
              <a:ext cx="19685" cy="192405"/>
            </a:xfrm>
            <a:custGeom>
              <a:avLst/>
              <a:gdLst/>
              <a:ahLst/>
              <a:cxnLst/>
              <a:rect l="l" t="t" r="r" b="b"/>
              <a:pathLst>
                <a:path w="19684" h="192404">
                  <a:moveTo>
                    <a:pt x="0" y="174055"/>
                  </a:moveTo>
                  <a:lnTo>
                    <a:pt x="19227" y="192270"/>
                  </a:lnTo>
                </a:path>
                <a:path w="19684" h="192404">
                  <a:moveTo>
                    <a:pt x="9107" y="183163"/>
                  </a:moveTo>
                  <a:lnTo>
                    <a:pt x="9107" y="163936"/>
                  </a:lnTo>
                </a:path>
                <a:path w="19684" h="192404">
                  <a:moveTo>
                    <a:pt x="19227" y="19227"/>
                  </a:moveTo>
                  <a:lnTo>
                    <a:pt x="0" y="0"/>
                  </a:lnTo>
                </a:path>
                <a:path w="19684" h="192404">
                  <a:moveTo>
                    <a:pt x="9107" y="9107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50" name="object 5650"/>
            <p:cNvSpPr/>
            <p:nvPr/>
          </p:nvSpPr>
          <p:spPr>
            <a:xfrm>
              <a:off x="19458475" y="3013253"/>
              <a:ext cx="92710" cy="497205"/>
            </a:xfrm>
            <a:custGeom>
              <a:avLst/>
              <a:gdLst/>
              <a:ahLst/>
              <a:cxnLst/>
              <a:rect l="l" t="t" r="r" b="b"/>
              <a:pathLst>
                <a:path w="92709" h="497204">
                  <a:moveTo>
                    <a:pt x="92087" y="496868"/>
                  </a:moveTo>
                  <a:lnTo>
                    <a:pt x="0" y="496868"/>
                  </a:lnTo>
                </a:path>
                <a:path w="92709" h="497204">
                  <a:moveTo>
                    <a:pt x="92087" y="0"/>
                  </a:moveTo>
                  <a:lnTo>
                    <a:pt x="0" y="0"/>
                  </a:lnTo>
                </a:path>
                <a:path w="92709" h="497204">
                  <a:moveTo>
                    <a:pt x="0" y="477641"/>
                  </a:moveTo>
                  <a:lnTo>
                    <a:pt x="0" y="192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651" name="object 5651"/>
          <p:cNvSpPr txBox="1"/>
          <p:nvPr/>
        </p:nvSpPr>
        <p:spPr>
          <a:xfrm>
            <a:off x="19402525" y="3206662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3000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5652" name="object 5652"/>
          <p:cNvGrpSpPr/>
          <p:nvPr/>
        </p:nvGrpSpPr>
        <p:grpSpPr>
          <a:xfrm>
            <a:off x="19449367" y="2837034"/>
            <a:ext cx="104775" cy="682625"/>
            <a:chOff x="19449367" y="2837034"/>
            <a:chExt cx="104775" cy="682625"/>
          </a:xfrm>
        </p:grpSpPr>
        <p:sp>
          <p:nvSpPr>
            <p:cNvPr id="5653" name="object 5653"/>
            <p:cNvSpPr/>
            <p:nvPr/>
          </p:nvSpPr>
          <p:spPr>
            <a:xfrm>
              <a:off x="19449367" y="3004145"/>
              <a:ext cx="19685" cy="515620"/>
            </a:xfrm>
            <a:custGeom>
              <a:avLst/>
              <a:gdLst/>
              <a:ahLst/>
              <a:cxnLst/>
              <a:rect l="l" t="t" r="r" b="b"/>
              <a:pathLst>
                <a:path w="19684" h="515620">
                  <a:moveTo>
                    <a:pt x="0" y="495856"/>
                  </a:moveTo>
                  <a:lnTo>
                    <a:pt x="19227" y="515083"/>
                  </a:lnTo>
                </a:path>
                <a:path w="19684" h="515620">
                  <a:moveTo>
                    <a:pt x="9107" y="505975"/>
                  </a:moveTo>
                  <a:lnTo>
                    <a:pt x="9107" y="486748"/>
                  </a:lnTo>
                </a:path>
                <a:path w="19684" h="515620">
                  <a:moveTo>
                    <a:pt x="19227" y="19227"/>
                  </a:moveTo>
                  <a:lnTo>
                    <a:pt x="0" y="0"/>
                  </a:lnTo>
                </a:path>
                <a:path w="19684" h="515620">
                  <a:moveTo>
                    <a:pt x="9107" y="9107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54" name="object 5654"/>
            <p:cNvSpPr/>
            <p:nvPr/>
          </p:nvSpPr>
          <p:spPr>
            <a:xfrm>
              <a:off x="19458475" y="2840209"/>
              <a:ext cx="92710" cy="173355"/>
            </a:xfrm>
            <a:custGeom>
              <a:avLst/>
              <a:gdLst/>
              <a:ahLst/>
              <a:cxnLst/>
              <a:rect l="l" t="t" r="r" b="b"/>
              <a:pathLst>
                <a:path w="92709" h="173355">
                  <a:moveTo>
                    <a:pt x="92087" y="173043"/>
                  </a:moveTo>
                  <a:lnTo>
                    <a:pt x="0" y="173043"/>
                  </a:lnTo>
                </a:path>
                <a:path w="92709" h="173355">
                  <a:moveTo>
                    <a:pt x="92087" y="0"/>
                  </a:moveTo>
                  <a:lnTo>
                    <a:pt x="0" y="0"/>
                  </a:lnTo>
                </a:path>
                <a:path w="92709" h="173355">
                  <a:moveTo>
                    <a:pt x="0" y="154828"/>
                  </a:moveTo>
                  <a:lnTo>
                    <a:pt x="0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655" name="object 5655"/>
          <p:cNvSpPr txBox="1"/>
          <p:nvPr/>
        </p:nvSpPr>
        <p:spPr>
          <a:xfrm>
            <a:off x="19402525" y="2872718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1050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5656" name="object 5656"/>
          <p:cNvGrpSpPr/>
          <p:nvPr/>
        </p:nvGrpSpPr>
        <p:grpSpPr>
          <a:xfrm>
            <a:off x="19449367" y="2488923"/>
            <a:ext cx="104775" cy="534670"/>
            <a:chOff x="19449367" y="2488923"/>
            <a:chExt cx="104775" cy="534670"/>
          </a:xfrm>
        </p:grpSpPr>
        <p:sp>
          <p:nvSpPr>
            <p:cNvPr id="5657" name="object 5657"/>
            <p:cNvSpPr/>
            <p:nvPr/>
          </p:nvSpPr>
          <p:spPr>
            <a:xfrm>
              <a:off x="19449367" y="2830090"/>
              <a:ext cx="19685" cy="193675"/>
            </a:xfrm>
            <a:custGeom>
              <a:avLst/>
              <a:gdLst/>
              <a:ahLst/>
              <a:cxnLst/>
              <a:rect l="l" t="t" r="r" b="b"/>
              <a:pathLst>
                <a:path w="19684" h="193675">
                  <a:moveTo>
                    <a:pt x="0" y="174055"/>
                  </a:moveTo>
                  <a:lnTo>
                    <a:pt x="19227" y="193282"/>
                  </a:lnTo>
                </a:path>
                <a:path w="19684" h="193675">
                  <a:moveTo>
                    <a:pt x="9107" y="183163"/>
                  </a:moveTo>
                  <a:lnTo>
                    <a:pt x="9107" y="164948"/>
                  </a:lnTo>
                </a:path>
                <a:path w="19684" h="193675">
                  <a:moveTo>
                    <a:pt x="19227" y="19227"/>
                  </a:moveTo>
                  <a:lnTo>
                    <a:pt x="0" y="0"/>
                  </a:lnTo>
                </a:path>
                <a:path w="19684" h="193675">
                  <a:moveTo>
                    <a:pt x="9107" y="10119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58" name="object 5658"/>
            <p:cNvSpPr/>
            <p:nvPr/>
          </p:nvSpPr>
          <p:spPr>
            <a:xfrm>
              <a:off x="19458475" y="2492098"/>
              <a:ext cx="92710" cy="348615"/>
            </a:xfrm>
            <a:custGeom>
              <a:avLst/>
              <a:gdLst/>
              <a:ahLst/>
              <a:cxnLst/>
              <a:rect l="l" t="t" r="r" b="b"/>
              <a:pathLst>
                <a:path w="92709" h="348614">
                  <a:moveTo>
                    <a:pt x="92087" y="348111"/>
                  </a:moveTo>
                  <a:lnTo>
                    <a:pt x="0" y="348111"/>
                  </a:lnTo>
                </a:path>
                <a:path w="92709" h="348614">
                  <a:moveTo>
                    <a:pt x="92087" y="0"/>
                  </a:moveTo>
                  <a:lnTo>
                    <a:pt x="0" y="0"/>
                  </a:lnTo>
                </a:path>
                <a:path w="92709" h="348614">
                  <a:moveTo>
                    <a:pt x="0" y="328884"/>
                  </a:moveTo>
                  <a:lnTo>
                    <a:pt x="0" y="192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659" name="object 5659"/>
          <p:cNvSpPr txBox="1"/>
          <p:nvPr/>
        </p:nvSpPr>
        <p:spPr>
          <a:xfrm>
            <a:off x="19402525" y="2610622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2100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5660" name="object 5660"/>
          <p:cNvGrpSpPr/>
          <p:nvPr/>
        </p:nvGrpSpPr>
        <p:grpSpPr>
          <a:xfrm>
            <a:off x="19449367" y="2092238"/>
            <a:ext cx="104775" cy="757555"/>
            <a:chOff x="19449367" y="2092238"/>
            <a:chExt cx="104775" cy="757555"/>
          </a:xfrm>
        </p:grpSpPr>
        <p:sp>
          <p:nvSpPr>
            <p:cNvPr id="5661" name="object 5661"/>
            <p:cNvSpPr/>
            <p:nvPr/>
          </p:nvSpPr>
          <p:spPr>
            <a:xfrm>
              <a:off x="19449367" y="2482990"/>
              <a:ext cx="19685" cy="366395"/>
            </a:xfrm>
            <a:custGeom>
              <a:avLst/>
              <a:gdLst/>
              <a:ahLst/>
              <a:cxnLst/>
              <a:rect l="l" t="t" r="r" b="b"/>
              <a:pathLst>
                <a:path w="19684" h="366394">
                  <a:moveTo>
                    <a:pt x="0" y="347099"/>
                  </a:moveTo>
                  <a:lnTo>
                    <a:pt x="19227" y="366326"/>
                  </a:lnTo>
                </a:path>
                <a:path w="19684" h="366394">
                  <a:moveTo>
                    <a:pt x="9107" y="357218"/>
                  </a:moveTo>
                  <a:lnTo>
                    <a:pt x="9107" y="337991"/>
                  </a:lnTo>
                </a:path>
                <a:path w="19684" h="366394">
                  <a:moveTo>
                    <a:pt x="19227" y="18215"/>
                  </a:moveTo>
                  <a:lnTo>
                    <a:pt x="0" y="0"/>
                  </a:lnTo>
                </a:path>
                <a:path w="19684" h="366394">
                  <a:moveTo>
                    <a:pt x="9107" y="9107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62" name="object 5662"/>
            <p:cNvSpPr/>
            <p:nvPr/>
          </p:nvSpPr>
          <p:spPr>
            <a:xfrm>
              <a:off x="19458475" y="2095413"/>
              <a:ext cx="92710" cy="396875"/>
            </a:xfrm>
            <a:custGeom>
              <a:avLst/>
              <a:gdLst/>
              <a:ahLst/>
              <a:cxnLst/>
              <a:rect l="l" t="t" r="r" b="b"/>
              <a:pathLst>
                <a:path w="92709" h="396875">
                  <a:moveTo>
                    <a:pt x="92087" y="396684"/>
                  </a:moveTo>
                  <a:lnTo>
                    <a:pt x="0" y="396684"/>
                  </a:lnTo>
                </a:path>
                <a:path w="92709" h="396875">
                  <a:moveTo>
                    <a:pt x="92087" y="0"/>
                  </a:moveTo>
                  <a:lnTo>
                    <a:pt x="0" y="0"/>
                  </a:lnTo>
                </a:path>
                <a:path w="92709" h="396875">
                  <a:moveTo>
                    <a:pt x="0" y="378469"/>
                  </a:moveTo>
                  <a:lnTo>
                    <a:pt x="0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663" name="object 5663"/>
          <p:cNvSpPr txBox="1"/>
          <p:nvPr/>
        </p:nvSpPr>
        <p:spPr>
          <a:xfrm>
            <a:off x="19402525" y="2238224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2400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5664" name="object 5664"/>
          <p:cNvGrpSpPr/>
          <p:nvPr/>
        </p:nvGrpSpPr>
        <p:grpSpPr>
          <a:xfrm>
            <a:off x="19449367" y="1910087"/>
            <a:ext cx="104775" cy="591185"/>
            <a:chOff x="19449367" y="1910087"/>
            <a:chExt cx="104775" cy="591185"/>
          </a:xfrm>
        </p:grpSpPr>
        <p:sp>
          <p:nvSpPr>
            <p:cNvPr id="5665" name="object 5665"/>
            <p:cNvSpPr/>
            <p:nvPr/>
          </p:nvSpPr>
          <p:spPr>
            <a:xfrm>
              <a:off x="19449367" y="2085294"/>
              <a:ext cx="19685" cy="415925"/>
            </a:xfrm>
            <a:custGeom>
              <a:avLst/>
              <a:gdLst/>
              <a:ahLst/>
              <a:cxnLst/>
              <a:rect l="l" t="t" r="r" b="b"/>
              <a:pathLst>
                <a:path w="19684" h="415925">
                  <a:moveTo>
                    <a:pt x="0" y="397696"/>
                  </a:moveTo>
                  <a:lnTo>
                    <a:pt x="19227" y="415912"/>
                  </a:lnTo>
                </a:path>
                <a:path w="19684" h="415925">
                  <a:moveTo>
                    <a:pt x="9107" y="406804"/>
                  </a:moveTo>
                  <a:lnTo>
                    <a:pt x="9107" y="388589"/>
                  </a:lnTo>
                </a:path>
                <a:path w="19684" h="415925">
                  <a:moveTo>
                    <a:pt x="19227" y="19227"/>
                  </a:moveTo>
                  <a:lnTo>
                    <a:pt x="0" y="0"/>
                  </a:lnTo>
                </a:path>
                <a:path w="19684" h="415925">
                  <a:moveTo>
                    <a:pt x="9107" y="10119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66" name="object 5666"/>
            <p:cNvSpPr/>
            <p:nvPr/>
          </p:nvSpPr>
          <p:spPr>
            <a:xfrm>
              <a:off x="19458475" y="1913262"/>
              <a:ext cx="92710" cy="182245"/>
            </a:xfrm>
            <a:custGeom>
              <a:avLst/>
              <a:gdLst/>
              <a:ahLst/>
              <a:cxnLst/>
              <a:rect l="l" t="t" r="r" b="b"/>
              <a:pathLst>
                <a:path w="92709" h="182244">
                  <a:moveTo>
                    <a:pt x="92087" y="182151"/>
                  </a:moveTo>
                  <a:lnTo>
                    <a:pt x="0" y="182151"/>
                  </a:lnTo>
                </a:path>
                <a:path w="92709" h="182244">
                  <a:moveTo>
                    <a:pt x="92087" y="0"/>
                  </a:moveTo>
                  <a:lnTo>
                    <a:pt x="0" y="0"/>
                  </a:lnTo>
                </a:path>
                <a:path w="92709" h="182244">
                  <a:moveTo>
                    <a:pt x="0" y="162924"/>
                  </a:moveTo>
                  <a:lnTo>
                    <a:pt x="0" y="192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667" name="object 5667"/>
          <p:cNvSpPr txBox="1"/>
          <p:nvPr/>
        </p:nvSpPr>
        <p:spPr>
          <a:xfrm>
            <a:off x="19402525" y="1949818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1100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5668" name="object 5668"/>
          <p:cNvGrpSpPr/>
          <p:nvPr/>
        </p:nvGrpSpPr>
        <p:grpSpPr>
          <a:xfrm>
            <a:off x="19449367" y="1430422"/>
            <a:ext cx="104775" cy="674370"/>
            <a:chOff x="19449367" y="1430422"/>
            <a:chExt cx="104775" cy="674370"/>
          </a:xfrm>
        </p:grpSpPr>
        <p:sp>
          <p:nvSpPr>
            <p:cNvPr id="5669" name="object 5669"/>
            <p:cNvSpPr/>
            <p:nvPr/>
          </p:nvSpPr>
          <p:spPr>
            <a:xfrm>
              <a:off x="19449367" y="1904154"/>
              <a:ext cx="19685" cy="200660"/>
            </a:xfrm>
            <a:custGeom>
              <a:avLst/>
              <a:gdLst/>
              <a:ahLst/>
              <a:cxnLst/>
              <a:rect l="l" t="t" r="r" b="b"/>
              <a:pathLst>
                <a:path w="19684" h="200660">
                  <a:moveTo>
                    <a:pt x="0" y="181139"/>
                  </a:moveTo>
                  <a:lnTo>
                    <a:pt x="19227" y="200366"/>
                  </a:lnTo>
                </a:path>
                <a:path w="19684" h="200660">
                  <a:moveTo>
                    <a:pt x="9107" y="191258"/>
                  </a:moveTo>
                  <a:lnTo>
                    <a:pt x="9107" y="172031"/>
                  </a:lnTo>
                </a:path>
                <a:path w="19684" h="200660">
                  <a:moveTo>
                    <a:pt x="19227" y="18215"/>
                  </a:moveTo>
                  <a:lnTo>
                    <a:pt x="0" y="0"/>
                  </a:lnTo>
                </a:path>
                <a:path w="19684" h="200660">
                  <a:moveTo>
                    <a:pt x="9107" y="9107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70" name="object 5670"/>
            <p:cNvSpPr/>
            <p:nvPr/>
          </p:nvSpPr>
          <p:spPr>
            <a:xfrm>
              <a:off x="19458475" y="1433597"/>
              <a:ext cx="92710" cy="480059"/>
            </a:xfrm>
            <a:custGeom>
              <a:avLst/>
              <a:gdLst/>
              <a:ahLst/>
              <a:cxnLst/>
              <a:rect l="l" t="t" r="r" b="b"/>
              <a:pathLst>
                <a:path w="92709" h="480060">
                  <a:moveTo>
                    <a:pt x="92087" y="479664"/>
                  </a:moveTo>
                  <a:lnTo>
                    <a:pt x="0" y="479664"/>
                  </a:lnTo>
                </a:path>
                <a:path w="92709" h="480060">
                  <a:moveTo>
                    <a:pt x="92087" y="0"/>
                  </a:moveTo>
                  <a:lnTo>
                    <a:pt x="0" y="0"/>
                  </a:lnTo>
                </a:path>
                <a:path w="92709" h="480060">
                  <a:moveTo>
                    <a:pt x="0" y="460437"/>
                  </a:moveTo>
                  <a:lnTo>
                    <a:pt x="0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671" name="object 5671"/>
          <p:cNvSpPr txBox="1"/>
          <p:nvPr/>
        </p:nvSpPr>
        <p:spPr>
          <a:xfrm>
            <a:off x="19402525" y="1617898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2900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5672" name="object 5672"/>
          <p:cNvGrpSpPr/>
          <p:nvPr/>
        </p:nvGrpSpPr>
        <p:grpSpPr>
          <a:xfrm>
            <a:off x="19449367" y="1331251"/>
            <a:ext cx="104775" cy="591185"/>
            <a:chOff x="19449367" y="1331251"/>
            <a:chExt cx="104775" cy="591185"/>
          </a:xfrm>
        </p:grpSpPr>
        <p:sp>
          <p:nvSpPr>
            <p:cNvPr id="5673" name="object 5673"/>
            <p:cNvSpPr/>
            <p:nvPr/>
          </p:nvSpPr>
          <p:spPr>
            <a:xfrm>
              <a:off x="19449367" y="1423477"/>
              <a:ext cx="19685" cy="499109"/>
            </a:xfrm>
            <a:custGeom>
              <a:avLst/>
              <a:gdLst/>
              <a:ahLst/>
              <a:cxnLst/>
              <a:rect l="l" t="t" r="r" b="b"/>
              <a:pathLst>
                <a:path w="19684" h="499110">
                  <a:moveTo>
                    <a:pt x="0" y="480676"/>
                  </a:moveTo>
                  <a:lnTo>
                    <a:pt x="19227" y="498892"/>
                  </a:lnTo>
                </a:path>
                <a:path w="19684" h="499110">
                  <a:moveTo>
                    <a:pt x="9107" y="489784"/>
                  </a:moveTo>
                  <a:lnTo>
                    <a:pt x="9107" y="470557"/>
                  </a:lnTo>
                </a:path>
                <a:path w="19684" h="499110">
                  <a:moveTo>
                    <a:pt x="19227" y="19227"/>
                  </a:moveTo>
                  <a:lnTo>
                    <a:pt x="0" y="0"/>
                  </a:lnTo>
                </a:path>
                <a:path w="19684" h="499110">
                  <a:moveTo>
                    <a:pt x="9107" y="10119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74" name="object 5674"/>
            <p:cNvSpPr/>
            <p:nvPr/>
          </p:nvSpPr>
          <p:spPr>
            <a:xfrm>
              <a:off x="19458475" y="1334426"/>
              <a:ext cx="92710" cy="99695"/>
            </a:xfrm>
            <a:custGeom>
              <a:avLst/>
              <a:gdLst/>
              <a:ahLst/>
              <a:cxnLst/>
              <a:rect l="l" t="t" r="r" b="b"/>
              <a:pathLst>
                <a:path w="92709" h="99694">
                  <a:moveTo>
                    <a:pt x="92087" y="99171"/>
                  </a:moveTo>
                  <a:lnTo>
                    <a:pt x="0" y="99171"/>
                  </a:lnTo>
                </a:path>
                <a:path w="92709" h="99694">
                  <a:moveTo>
                    <a:pt x="92087" y="0"/>
                  </a:moveTo>
                  <a:lnTo>
                    <a:pt x="0" y="0"/>
                  </a:lnTo>
                </a:path>
                <a:path w="92709" h="99694">
                  <a:moveTo>
                    <a:pt x="0" y="79944"/>
                  </a:moveTo>
                  <a:lnTo>
                    <a:pt x="0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675" name="object 5675"/>
          <p:cNvSpPr txBox="1"/>
          <p:nvPr/>
        </p:nvSpPr>
        <p:spPr>
          <a:xfrm>
            <a:off x="19402525" y="1339441"/>
            <a:ext cx="78740" cy="88900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600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5676" name="object 5676"/>
          <p:cNvGrpSpPr/>
          <p:nvPr/>
        </p:nvGrpSpPr>
        <p:grpSpPr>
          <a:xfrm>
            <a:off x="19449367" y="1324306"/>
            <a:ext cx="104775" cy="2685415"/>
            <a:chOff x="19449367" y="1324306"/>
            <a:chExt cx="104775" cy="2685415"/>
          </a:xfrm>
        </p:grpSpPr>
        <p:sp>
          <p:nvSpPr>
            <p:cNvPr id="5677" name="object 5677"/>
            <p:cNvSpPr/>
            <p:nvPr/>
          </p:nvSpPr>
          <p:spPr>
            <a:xfrm>
              <a:off x="19449367" y="1324306"/>
              <a:ext cx="19685" cy="118745"/>
            </a:xfrm>
            <a:custGeom>
              <a:avLst/>
              <a:gdLst/>
              <a:ahLst/>
              <a:cxnLst/>
              <a:rect l="l" t="t" r="r" b="b"/>
              <a:pathLst>
                <a:path w="19684" h="118744">
                  <a:moveTo>
                    <a:pt x="0" y="99171"/>
                  </a:moveTo>
                  <a:lnTo>
                    <a:pt x="19227" y="118398"/>
                  </a:lnTo>
                </a:path>
                <a:path w="19684" h="118744">
                  <a:moveTo>
                    <a:pt x="9107" y="109290"/>
                  </a:moveTo>
                  <a:lnTo>
                    <a:pt x="9107" y="90063"/>
                  </a:lnTo>
                </a:path>
                <a:path w="19684" h="118744">
                  <a:moveTo>
                    <a:pt x="19227" y="19227"/>
                  </a:moveTo>
                  <a:lnTo>
                    <a:pt x="0" y="0"/>
                  </a:lnTo>
                </a:path>
                <a:path w="19684" h="118744">
                  <a:moveTo>
                    <a:pt x="9107" y="10119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78" name="object 5678"/>
            <p:cNvSpPr/>
            <p:nvPr/>
          </p:nvSpPr>
          <p:spPr>
            <a:xfrm>
              <a:off x="19458475" y="3510121"/>
              <a:ext cx="92710" cy="495934"/>
            </a:xfrm>
            <a:custGeom>
              <a:avLst/>
              <a:gdLst/>
              <a:ahLst/>
              <a:cxnLst/>
              <a:rect l="l" t="t" r="r" b="b"/>
              <a:pathLst>
                <a:path w="92709" h="495935">
                  <a:moveTo>
                    <a:pt x="92087" y="495856"/>
                  </a:moveTo>
                  <a:lnTo>
                    <a:pt x="0" y="495856"/>
                  </a:lnTo>
                </a:path>
                <a:path w="92709" h="495935">
                  <a:moveTo>
                    <a:pt x="92087" y="0"/>
                  </a:moveTo>
                  <a:lnTo>
                    <a:pt x="0" y="0"/>
                  </a:lnTo>
                </a:path>
                <a:path w="92709" h="495935">
                  <a:moveTo>
                    <a:pt x="0" y="477641"/>
                  </a:moveTo>
                  <a:lnTo>
                    <a:pt x="0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679" name="object 5679"/>
          <p:cNvSpPr txBox="1"/>
          <p:nvPr/>
        </p:nvSpPr>
        <p:spPr>
          <a:xfrm>
            <a:off x="19402525" y="3702518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3000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5680" name="object 5680"/>
          <p:cNvGrpSpPr/>
          <p:nvPr/>
        </p:nvGrpSpPr>
        <p:grpSpPr>
          <a:xfrm>
            <a:off x="13665430" y="1120130"/>
            <a:ext cx="6017895" cy="4779010"/>
            <a:chOff x="13665430" y="1120130"/>
            <a:chExt cx="6017895" cy="4779010"/>
          </a:xfrm>
        </p:grpSpPr>
        <p:sp>
          <p:nvSpPr>
            <p:cNvPr id="5681" name="object 5681"/>
            <p:cNvSpPr/>
            <p:nvPr/>
          </p:nvSpPr>
          <p:spPr>
            <a:xfrm>
              <a:off x="19449368" y="3500002"/>
              <a:ext cx="19685" cy="516255"/>
            </a:xfrm>
            <a:custGeom>
              <a:avLst/>
              <a:gdLst/>
              <a:ahLst/>
              <a:cxnLst/>
              <a:rect l="l" t="t" r="r" b="b"/>
              <a:pathLst>
                <a:path w="19684" h="516254">
                  <a:moveTo>
                    <a:pt x="0" y="496868"/>
                  </a:moveTo>
                  <a:lnTo>
                    <a:pt x="19227" y="516095"/>
                  </a:lnTo>
                </a:path>
                <a:path w="19684" h="516254">
                  <a:moveTo>
                    <a:pt x="9107" y="505975"/>
                  </a:moveTo>
                  <a:lnTo>
                    <a:pt x="9107" y="487760"/>
                  </a:lnTo>
                </a:path>
                <a:path w="19684" h="516254">
                  <a:moveTo>
                    <a:pt x="19227" y="19227"/>
                  </a:moveTo>
                  <a:lnTo>
                    <a:pt x="0" y="0"/>
                  </a:lnTo>
                </a:path>
                <a:path w="19684" h="516254">
                  <a:moveTo>
                    <a:pt x="9107" y="10119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82" name="object 5682"/>
            <p:cNvSpPr/>
            <p:nvPr/>
          </p:nvSpPr>
          <p:spPr>
            <a:xfrm>
              <a:off x="14138647" y="1313175"/>
              <a:ext cx="5095240" cy="4392930"/>
            </a:xfrm>
            <a:custGeom>
              <a:avLst/>
              <a:gdLst/>
              <a:ahLst/>
              <a:cxnLst/>
              <a:rect l="l" t="t" r="r" b="b"/>
              <a:pathLst>
                <a:path w="5095240" h="4392930">
                  <a:moveTo>
                    <a:pt x="0" y="4392880"/>
                  </a:moveTo>
                  <a:lnTo>
                    <a:pt x="0" y="4351390"/>
                  </a:lnTo>
                  <a:lnTo>
                    <a:pt x="31370" y="4351390"/>
                  </a:lnTo>
                </a:path>
                <a:path w="5095240" h="4392930">
                  <a:moveTo>
                    <a:pt x="64764" y="4351390"/>
                  </a:moveTo>
                  <a:lnTo>
                    <a:pt x="98159" y="4351390"/>
                  </a:lnTo>
                </a:path>
                <a:path w="5095240" h="4392930">
                  <a:moveTo>
                    <a:pt x="132565" y="4351390"/>
                  </a:moveTo>
                  <a:lnTo>
                    <a:pt x="165960" y="4351390"/>
                  </a:lnTo>
                </a:path>
                <a:path w="5095240" h="4392930">
                  <a:moveTo>
                    <a:pt x="199354" y="4351390"/>
                  </a:moveTo>
                  <a:lnTo>
                    <a:pt x="230724" y="4351390"/>
                  </a:lnTo>
                  <a:lnTo>
                    <a:pt x="230724" y="4392880"/>
                  </a:lnTo>
                  <a:lnTo>
                    <a:pt x="199354" y="4392880"/>
                  </a:lnTo>
                </a:path>
                <a:path w="5095240" h="4392930">
                  <a:moveTo>
                    <a:pt x="165960" y="4392880"/>
                  </a:moveTo>
                  <a:lnTo>
                    <a:pt x="132565" y="4392880"/>
                  </a:lnTo>
                </a:path>
                <a:path w="5095240" h="4392930">
                  <a:moveTo>
                    <a:pt x="98159" y="4392880"/>
                  </a:moveTo>
                  <a:lnTo>
                    <a:pt x="64764" y="4392880"/>
                  </a:lnTo>
                </a:path>
                <a:path w="5095240" h="4392930">
                  <a:moveTo>
                    <a:pt x="31370" y="4392880"/>
                  </a:moveTo>
                  <a:lnTo>
                    <a:pt x="0" y="4392880"/>
                  </a:lnTo>
                </a:path>
                <a:path w="5095240" h="4392930">
                  <a:moveTo>
                    <a:pt x="0" y="4351390"/>
                  </a:moveTo>
                  <a:lnTo>
                    <a:pt x="32382" y="4357462"/>
                  </a:lnTo>
                </a:path>
                <a:path w="5095240" h="4392930">
                  <a:moveTo>
                    <a:pt x="65776" y="4363534"/>
                  </a:moveTo>
                  <a:lnTo>
                    <a:pt x="99171" y="4369606"/>
                  </a:lnTo>
                </a:path>
                <a:path w="5095240" h="4392930">
                  <a:moveTo>
                    <a:pt x="131553" y="4375677"/>
                  </a:moveTo>
                  <a:lnTo>
                    <a:pt x="164948" y="4381749"/>
                  </a:lnTo>
                </a:path>
                <a:path w="5095240" h="4392930">
                  <a:moveTo>
                    <a:pt x="198342" y="4386809"/>
                  </a:moveTo>
                  <a:lnTo>
                    <a:pt x="230724" y="4392880"/>
                  </a:lnTo>
                </a:path>
                <a:path w="5095240" h="4392930">
                  <a:moveTo>
                    <a:pt x="0" y="4392880"/>
                  </a:moveTo>
                  <a:lnTo>
                    <a:pt x="32382" y="4386809"/>
                  </a:lnTo>
                </a:path>
                <a:path w="5095240" h="4392930">
                  <a:moveTo>
                    <a:pt x="65776" y="4381749"/>
                  </a:moveTo>
                  <a:lnTo>
                    <a:pt x="99171" y="4375677"/>
                  </a:lnTo>
                </a:path>
                <a:path w="5095240" h="4392930">
                  <a:moveTo>
                    <a:pt x="131553" y="4369606"/>
                  </a:moveTo>
                  <a:lnTo>
                    <a:pt x="164948" y="4363534"/>
                  </a:lnTo>
                </a:path>
                <a:path w="5095240" h="4392930">
                  <a:moveTo>
                    <a:pt x="198342" y="4357462"/>
                  </a:moveTo>
                  <a:lnTo>
                    <a:pt x="230724" y="4351390"/>
                  </a:lnTo>
                </a:path>
                <a:path w="5095240" h="4392930">
                  <a:moveTo>
                    <a:pt x="0" y="3814044"/>
                  </a:moveTo>
                  <a:lnTo>
                    <a:pt x="0" y="3772554"/>
                  </a:lnTo>
                  <a:lnTo>
                    <a:pt x="31370" y="3772554"/>
                  </a:lnTo>
                </a:path>
                <a:path w="5095240" h="4392930">
                  <a:moveTo>
                    <a:pt x="64764" y="3772554"/>
                  </a:moveTo>
                  <a:lnTo>
                    <a:pt x="98159" y="3772554"/>
                  </a:lnTo>
                </a:path>
                <a:path w="5095240" h="4392930">
                  <a:moveTo>
                    <a:pt x="132565" y="3772554"/>
                  </a:moveTo>
                  <a:lnTo>
                    <a:pt x="165960" y="3772554"/>
                  </a:lnTo>
                </a:path>
                <a:path w="5095240" h="4392930">
                  <a:moveTo>
                    <a:pt x="199354" y="3772554"/>
                  </a:moveTo>
                  <a:lnTo>
                    <a:pt x="230724" y="3772554"/>
                  </a:lnTo>
                  <a:lnTo>
                    <a:pt x="230724" y="3814044"/>
                  </a:lnTo>
                  <a:lnTo>
                    <a:pt x="199354" y="3814044"/>
                  </a:lnTo>
                </a:path>
                <a:path w="5095240" h="4392930">
                  <a:moveTo>
                    <a:pt x="165960" y="3814044"/>
                  </a:moveTo>
                  <a:lnTo>
                    <a:pt x="132565" y="3814044"/>
                  </a:lnTo>
                </a:path>
                <a:path w="5095240" h="4392930">
                  <a:moveTo>
                    <a:pt x="98159" y="3814044"/>
                  </a:moveTo>
                  <a:lnTo>
                    <a:pt x="64764" y="3814044"/>
                  </a:lnTo>
                </a:path>
                <a:path w="5095240" h="4392930">
                  <a:moveTo>
                    <a:pt x="31370" y="3814044"/>
                  </a:moveTo>
                  <a:lnTo>
                    <a:pt x="0" y="3814044"/>
                  </a:lnTo>
                </a:path>
                <a:path w="5095240" h="4392930">
                  <a:moveTo>
                    <a:pt x="0" y="3772554"/>
                  </a:moveTo>
                  <a:lnTo>
                    <a:pt x="32382" y="3778626"/>
                  </a:lnTo>
                </a:path>
                <a:path w="5095240" h="4392930">
                  <a:moveTo>
                    <a:pt x="65776" y="3784698"/>
                  </a:moveTo>
                  <a:lnTo>
                    <a:pt x="99171" y="3790769"/>
                  </a:lnTo>
                </a:path>
                <a:path w="5095240" h="4392930">
                  <a:moveTo>
                    <a:pt x="131553" y="3795829"/>
                  </a:moveTo>
                  <a:lnTo>
                    <a:pt x="164948" y="3801901"/>
                  </a:lnTo>
                </a:path>
                <a:path w="5095240" h="4392930">
                  <a:moveTo>
                    <a:pt x="198342" y="3807973"/>
                  </a:moveTo>
                  <a:lnTo>
                    <a:pt x="230724" y="3814044"/>
                  </a:lnTo>
                </a:path>
                <a:path w="5095240" h="4392930">
                  <a:moveTo>
                    <a:pt x="0" y="3814044"/>
                  </a:moveTo>
                  <a:lnTo>
                    <a:pt x="32382" y="3807973"/>
                  </a:lnTo>
                </a:path>
                <a:path w="5095240" h="4392930">
                  <a:moveTo>
                    <a:pt x="65776" y="3801901"/>
                  </a:moveTo>
                  <a:lnTo>
                    <a:pt x="99171" y="3795829"/>
                  </a:lnTo>
                </a:path>
                <a:path w="5095240" h="4392930">
                  <a:moveTo>
                    <a:pt x="131553" y="3790769"/>
                  </a:moveTo>
                  <a:lnTo>
                    <a:pt x="164948" y="3784698"/>
                  </a:lnTo>
                </a:path>
                <a:path w="5095240" h="4392930">
                  <a:moveTo>
                    <a:pt x="198342" y="3778626"/>
                  </a:moveTo>
                  <a:lnTo>
                    <a:pt x="230724" y="3772554"/>
                  </a:lnTo>
                </a:path>
                <a:path w="5095240" h="4392930">
                  <a:moveTo>
                    <a:pt x="0" y="3235208"/>
                  </a:moveTo>
                  <a:lnTo>
                    <a:pt x="0" y="3193718"/>
                  </a:lnTo>
                  <a:lnTo>
                    <a:pt x="31370" y="3193718"/>
                  </a:lnTo>
                </a:path>
                <a:path w="5095240" h="4392930">
                  <a:moveTo>
                    <a:pt x="64764" y="3193718"/>
                  </a:moveTo>
                  <a:lnTo>
                    <a:pt x="98159" y="3193718"/>
                  </a:lnTo>
                </a:path>
                <a:path w="5095240" h="4392930">
                  <a:moveTo>
                    <a:pt x="132565" y="3193718"/>
                  </a:moveTo>
                  <a:lnTo>
                    <a:pt x="165960" y="3193718"/>
                  </a:lnTo>
                </a:path>
                <a:path w="5095240" h="4392930">
                  <a:moveTo>
                    <a:pt x="199354" y="3193718"/>
                  </a:moveTo>
                  <a:lnTo>
                    <a:pt x="230724" y="3193718"/>
                  </a:lnTo>
                  <a:lnTo>
                    <a:pt x="230724" y="3235208"/>
                  </a:lnTo>
                  <a:lnTo>
                    <a:pt x="199354" y="3235208"/>
                  </a:lnTo>
                </a:path>
                <a:path w="5095240" h="4392930">
                  <a:moveTo>
                    <a:pt x="165960" y="3235208"/>
                  </a:moveTo>
                  <a:lnTo>
                    <a:pt x="132565" y="3235208"/>
                  </a:lnTo>
                </a:path>
                <a:path w="5095240" h="4392930">
                  <a:moveTo>
                    <a:pt x="98159" y="3235208"/>
                  </a:moveTo>
                  <a:lnTo>
                    <a:pt x="64764" y="3235208"/>
                  </a:lnTo>
                </a:path>
                <a:path w="5095240" h="4392930">
                  <a:moveTo>
                    <a:pt x="31370" y="3235208"/>
                  </a:moveTo>
                  <a:lnTo>
                    <a:pt x="0" y="3235208"/>
                  </a:lnTo>
                </a:path>
                <a:path w="5095240" h="4392930">
                  <a:moveTo>
                    <a:pt x="0" y="3193718"/>
                  </a:moveTo>
                  <a:lnTo>
                    <a:pt x="32382" y="3199790"/>
                  </a:lnTo>
                </a:path>
                <a:path w="5095240" h="4392930">
                  <a:moveTo>
                    <a:pt x="65776" y="3205861"/>
                  </a:moveTo>
                  <a:lnTo>
                    <a:pt x="99171" y="3210921"/>
                  </a:lnTo>
                </a:path>
                <a:path w="5095240" h="4392930">
                  <a:moveTo>
                    <a:pt x="131553" y="3216993"/>
                  </a:moveTo>
                  <a:lnTo>
                    <a:pt x="164948" y="3223065"/>
                  </a:lnTo>
                </a:path>
                <a:path w="5095240" h="4392930">
                  <a:moveTo>
                    <a:pt x="198342" y="3229136"/>
                  </a:moveTo>
                  <a:lnTo>
                    <a:pt x="230724" y="3235208"/>
                  </a:lnTo>
                </a:path>
                <a:path w="5095240" h="4392930">
                  <a:moveTo>
                    <a:pt x="0" y="3235208"/>
                  </a:moveTo>
                  <a:lnTo>
                    <a:pt x="32382" y="3229136"/>
                  </a:lnTo>
                </a:path>
                <a:path w="5095240" h="4392930">
                  <a:moveTo>
                    <a:pt x="65776" y="3223065"/>
                  </a:moveTo>
                  <a:lnTo>
                    <a:pt x="99171" y="3216993"/>
                  </a:lnTo>
                </a:path>
                <a:path w="5095240" h="4392930">
                  <a:moveTo>
                    <a:pt x="131553" y="3210921"/>
                  </a:moveTo>
                  <a:lnTo>
                    <a:pt x="164948" y="3205861"/>
                  </a:lnTo>
                </a:path>
                <a:path w="5095240" h="4392930">
                  <a:moveTo>
                    <a:pt x="198342" y="3199790"/>
                  </a:moveTo>
                  <a:lnTo>
                    <a:pt x="230724" y="3193718"/>
                  </a:lnTo>
                </a:path>
                <a:path w="5095240" h="4392930">
                  <a:moveTo>
                    <a:pt x="0" y="1200174"/>
                  </a:moveTo>
                  <a:lnTo>
                    <a:pt x="0" y="1158684"/>
                  </a:lnTo>
                  <a:lnTo>
                    <a:pt x="31370" y="1158684"/>
                  </a:lnTo>
                </a:path>
                <a:path w="5095240" h="4392930">
                  <a:moveTo>
                    <a:pt x="64764" y="1158684"/>
                  </a:moveTo>
                  <a:lnTo>
                    <a:pt x="98159" y="1158684"/>
                  </a:lnTo>
                </a:path>
                <a:path w="5095240" h="4392930">
                  <a:moveTo>
                    <a:pt x="132565" y="1158684"/>
                  </a:moveTo>
                  <a:lnTo>
                    <a:pt x="165960" y="1158684"/>
                  </a:lnTo>
                </a:path>
                <a:path w="5095240" h="4392930">
                  <a:moveTo>
                    <a:pt x="199354" y="1158684"/>
                  </a:moveTo>
                  <a:lnTo>
                    <a:pt x="230724" y="1158684"/>
                  </a:lnTo>
                  <a:lnTo>
                    <a:pt x="230724" y="1200174"/>
                  </a:lnTo>
                  <a:lnTo>
                    <a:pt x="199354" y="1200174"/>
                  </a:lnTo>
                </a:path>
                <a:path w="5095240" h="4392930">
                  <a:moveTo>
                    <a:pt x="165960" y="1200174"/>
                  </a:moveTo>
                  <a:lnTo>
                    <a:pt x="132565" y="1200174"/>
                  </a:lnTo>
                </a:path>
                <a:path w="5095240" h="4392930">
                  <a:moveTo>
                    <a:pt x="98159" y="1200174"/>
                  </a:moveTo>
                  <a:lnTo>
                    <a:pt x="64764" y="1200174"/>
                  </a:lnTo>
                </a:path>
                <a:path w="5095240" h="4392930">
                  <a:moveTo>
                    <a:pt x="31370" y="1200174"/>
                  </a:moveTo>
                  <a:lnTo>
                    <a:pt x="0" y="1200174"/>
                  </a:lnTo>
                </a:path>
                <a:path w="5095240" h="4392930">
                  <a:moveTo>
                    <a:pt x="0" y="1158684"/>
                  </a:moveTo>
                  <a:lnTo>
                    <a:pt x="32382" y="1164756"/>
                  </a:lnTo>
                </a:path>
                <a:path w="5095240" h="4392930">
                  <a:moveTo>
                    <a:pt x="65776" y="1169815"/>
                  </a:moveTo>
                  <a:lnTo>
                    <a:pt x="99171" y="1175887"/>
                  </a:lnTo>
                </a:path>
                <a:path w="5095240" h="4392930">
                  <a:moveTo>
                    <a:pt x="131553" y="1181959"/>
                  </a:moveTo>
                  <a:lnTo>
                    <a:pt x="164948" y="1188030"/>
                  </a:lnTo>
                </a:path>
                <a:path w="5095240" h="4392930">
                  <a:moveTo>
                    <a:pt x="198342" y="1194102"/>
                  </a:moveTo>
                  <a:lnTo>
                    <a:pt x="230724" y="1200174"/>
                  </a:lnTo>
                </a:path>
                <a:path w="5095240" h="4392930">
                  <a:moveTo>
                    <a:pt x="0" y="1200174"/>
                  </a:moveTo>
                  <a:lnTo>
                    <a:pt x="32382" y="1194102"/>
                  </a:lnTo>
                </a:path>
                <a:path w="5095240" h="4392930">
                  <a:moveTo>
                    <a:pt x="65776" y="1188030"/>
                  </a:moveTo>
                  <a:lnTo>
                    <a:pt x="99171" y="1181959"/>
                  </a:lnTo>
                </a:path>
                <a:path w="5095240" h="4392930">
                  <a:moveTo>
                    <a:pt x="131553" y="1175887"/>
                  </a:moveTo>
                  <a:lnTo>
                    <a:pt x="164948" y="1169815"/>
                  </a:lnTo>
                </a:path>
                <a:path w="5095240" h="4392930">
                  <a:moveTo>
                    <a:pt x="198342" y="1164756"/>
                  </a:moveTo>
                  <a:lnTo>
                    <a:pt x="230724" y="1158684"/>
                  </a:lnTo>
                </a:path>
                <a:path w="5095240" h="4392930">
                  <a:moveTo>
                    <a:pt x="0" y="620326"/>
                  </a:moveTo>
                  <a:lnTo>
                    <a:pt x="0" y="578836"/>
                  </a:lnTo>
                  <a:lnTo>
                    <a:pt x="31370" y="578836"/>
                  </a:lnTo>
                </a:path>
                <a:path w="5095240" h="4392930">
                  <a:moveTo>
                    <a:pt x="64764" y="578836"/>
                  </a:moveTo>
                  <a:lnTo>
                    <a:pt x="98159" y="578836"/>
                  </a:lnTo>
                </a:path>
                <a:path w="5095240" h="4392930">
                  <a:moveTo>
                    <a:pt x="132565" y="578836"/>
                  </a:moveTo>
                  <a:lnTo>
                    <a:pt x="165960" y="578836"/>
                  </a:lnTo>
                </a:path>
                <a:path w="5095240" h="4392930">
                  <a:moveTo>
                    <a:pt x="199354" y="578836"/>
                  </a:moveTo>
                  <a:lnTo>
                    <a:pt x="230724" y="578836"/>
                  </a:lnTo>
                  <a:lnTo>
                    <a:pt x="230724" y="620326"/>
                  </a:lnTo>
                  <a:lnTo>
                    <a:pt x="199354" y="620326"/>
                  </a:lnTo>
                </a:path>
                <a:path w="5095240" h="4392930">
                  <a:moveTo>
                    <a:pt x="165960" y="620326"/>
                  </a:moveTo>
                  <a:lnTo>
                    <a:pt x="132565" y="620326"/>
                  </a:lnTo>
                </a:path>
                <a:path w="5095240" h="4392930">
                  <a:moveTo>
                    <a:pt x="98159" y="620326"/>
                  </a:moveTo>
                  <a:lnTo>
                    <a:pt x="64764" y="620326"/>
                  </a:lnTo>
                </a:path>
                <a:path w="5095240" h="4392930">
                  <a:moveTo>
                    <a:pt x="31370" y="620326"/>
                  </a:moveTo>
                  <a:lnTo>
                    <a:pt x="0" y="620326"/>
                  </a:lnTo>
                </a:path>
                <a:path w="5095240" h="4392930">
                  <a:moveTo>
                    <a:pt x="0" y="578836"/>
                  </a:moveTo>
                  <a:lnTo>
                    <a:pt x="32382" y="584907"/>
                  </a:lnTo>
                </a:path>
                <a:path w="5095240" h="4392930">
                  <a:moveTo>
                    <a:pt x="65776" y="590979"/>
                  </a:moveTo>
                  <a:lnTo>
                    <a:pt x="99171" y="597051"/>
                  </a:lnTo>
                </a:path>
                <a:path w="5095240" h="4392930">
                  <a:moveTo>
                    <a:pt x="131553" y="603123"/>
                  </a:moveTo>
                  <a:lnTo>
                    <a:pt x="164948" y="609194"/>
                  </a:lnTo>
                </a:path>
                <a:path w="5095240" h="4392930">
                  <a:moveTo>
                    <a:pt x="198342" y="615266"/>
                  </a:moveTo>
                  <a:lnTo>
                    <a:pt x="230724" y="620326"/>
                  </a:lnTo>
                </a:path>
                <a:path w="5095240" h="4392930">
                  <a:moveTo>
                    <a:pt x="0" y="620326"/>
                  </a:moveTo>
                  <a:lnTo>
                    <a:pt x="32382" y="615266"/>
                  </a:lnTo>
                </a:path>
                <a:path w="5095240" h="4392930">
                  <a:moveTo>
                    <a:pt x="65776" y="609194"/>
                  </a:moveTo>
                  <a:lnTo>
                    <a:pt x="99171" y="603123"/>
                  </a:lnTo>
                </a:path>
                <a:path w="5095240" h="4392930">
                  <a:moveTo>
                    <a:pt x="131553" y="597051"/>
                  </a:moveTo>
                  <a:lnTo>
                    <a:pt x="164948" y="590979"/>
                  </a:lnTo>
                </a:path>
                <a:path w="5095240" h="4392930">
                  <a:moveTo>
                    <a:pt x="198342" y="584907"/>
                  </a:moveTo>
                  <a:lnTo>
                    <a:pt x="230724" y="578836"/>
                  </a:lnTo>
                </a:path>
                <a:path w="5095240" h="4392930">
                  <a:moveTo>
                    <a:pt x="0" y="41490"/>
                  </a:moveTo>
                  <a:lnTo>
                    <a:pt x="0" y="0"/>
                  </a:lnTo>
                  <a:lnTo>
                    <a:pt x="31370" y="0"/>
                  </a:lnTo>
                </a:path>
                <a:path w="5095240" h="4392930">
                  <a:moveTo>
                    <a:pt x="64764" y="0"/>
                  </a:moveTo>
                  <a:lnTo>
                    <a:pt x="98159" y="0"/>
                  </a:lnTo>
                </a:path>
                <a:path w="5095240" h="4392930">
                  <a:moveTo>
                    <a:pt x="132565" y="0"/>
                  </a:moveTo>
                  <a:lnTo>
                    <a:pt x="165960" y="0"/>
                  </a:lnTo>
                </a:path>
                <a:path w="5095240" h="4392930">
                  <a:moveTo>
                    <a:pt x="199354" y="0"/>
                  </a:moveTo>
                  <a:lnTo>
                    <a:pt x="230724" y="0"/>
                  </a:lnTo>
                  <a:lnTo>
                    <a:pt x="230724" y="41490"/>
                  </a:lnTo>
                  <a:lnTo>
                    <a:pt x="199354" y="41490"/>
                  </a:lnTo>
                </a:path>
                <a:path w="5095240" h="4392930">
                  <a:moveTo>
                    <a:pt x="165960" y="41490"/>
                  </a:moveTo>
                  <a:lnTo>
                    <a:pt x="132565" y="41490"/>
                  </a:lnTo>
                </a:path>
                <a:path w="5095240" h="4392930">
                  <a:moveTo>
                    <a:pt x="98159" y="41490"/>
                  </a:moveTo>
                  <a:lnTo>
                    <a:pt x="64764" y="41490"/>
                  </a:lnTo>
                </a:path>
                <a:path w="5095240" h="4392930">
                  <a:moveTo>
                    <a:pt x="31370" y="41490"/>
                  </a:moveTo>
                  <a:lnTo>
                    <a:pt x="0" y="41490"/>
                  </a:lnTo>
                </a:path>
                <a:path w="5095240" h="4392930">
                  <a:moveTo>
                    <a:pt x="0" y="0"/>
                  </a:moveTo>
                  <a:lnTo>
                    <a:pt x="32382" y="6071"/>
                  </a:lnTo>
                </a:path>
                <a:path w="5095240" h="4392930">
                  <a:moveTo>
                    <a:pt x="65776" y="12143"/>
                  </a:moveTo>
                  <a:lnTo>
                    <a:pt x="99171" y="18215"/>
                  </a:lnTo>
                </a:path>
                <a:path w="5095240" h="4392930">
                  <a:moveTo>
                    <a:pt x="131553" y="24286"/>
                  </a:moveTo>
                  <a:lnTo>
                    <a:pt x="164948" y="29346"/>
                  </a:lnTo>
                </a:path>
                <a:path w="5095240" h="4392930">
                  <a:moveTo>
                    <a:pt x="198342" y="35418"/>
                  </a:moveTo>
                  <a:lnTo>
                    <a:pt x="230724" y="41490"/>
                  </a:lnTo>
                </a:path>
                <a:path w="5095240" h="4392930">
                  <a:moveTo>
                    <a:pt x="0" y="41490"/>
                  </a:moveTo>
                  <a:lnTo>
                    <a:pt x="32382" y="35418"/>
                  </a:lnTo>
                </a:path>
                <a:path w="5095240" h="4392930">
                  <a:moveTo>
                    <a:pt x="65776" y="29346"/>
                  </a:moveTo>
                  <a:lnTo>
                    <a:pt x="99171" y="24286"/>
                  </a:lnTo>
                </a:path>
                <a:path w="5095240" h="4392930">
                  <a:moveTo>
                    <a:pt x="131553" y="18215"/>
                  </a:moveTo>
                  <a:lnTo>
                    <a:pt x="164948" y="12143"/>
                  </a:lnTo>
                </a:path>
                <a:path w="5095240" h="4392930">
                  <a:moveTo>
                    <a:pt x="198342" y="6071"/>
                  </a:moveTo>
                  <a:lnTo>
                    <a:pt x="230724" y="0"/>
                  </a:lnTo>
                </a:path>
                <a:path w="5095240" h="4392930">
                  <a:moveTo>
                    <a:pt x="4863438" y="4392880"/>
                  </a:moveTo>
                  <a:lnTo>
                    <a:pt x="4863438" y="4351390"/>
                  </a:lnTo>
                  <a:lnTo>
                    <a:pt x="4895820" y="4351390"/>
                  </a:lnTo>
                </a:path>
                <a:path w="5095240" h="4392930">
                  <a:moveTo>
                    <a:pt x="4929215" y="4351390"/>
                  </a:moveTo>
                  <a:lnTo>
                    <a:pt x="4962609" y="4351390"/>
                  </a:lnTo>
                </a:path>
                <a:path w="5095240" h="4392930">
                  <a:moveTo>
                    <a:pt x="4996003" y="4351390"/>
                  </a:moveTo>
                  <a:lnTo>
                    <a:pt x="5030410" y="4351390"/>
                  </a:lnTo>
                </a:path>
                <a:path w="5095240" h="4392930">
                  <a:moveTo>
                    <a:pt x="5063804" y="4351390"/>
                  </a:moveTo>
                  <a:lnTo>
                    <a:pt x="5095175" y="4351390"/>
                  </a:lnTo>
                  <a:lnTo>
                    <a:pt x="5095175" y="4392880"/>
                  </a:lnTo>
                  <a:lnTo>
                    <a:pt x="5063804" y="4392880"/>
                  </a:lnTo>
                </a:path>
                <a:path w="5095240" h="4392930">
                  <a:moveTo>
                    <a:pt x="5030410" y="4392880"/>
                  </a:moveTo>
                  <a:lnTo>
                    <a:pt x="4996003" y="4392880"/>
                  </a:lnTo>
                </a:path>
                <a:path w="5095240" h="4392930">
                  <a:moveTo>
                    <a:pt x="4962609" y="4392880"/>
                  </a:moveTo>
                  <a:lnTo>
                    <a:pt x="4929215" y="4392880"/>
                  </a:lnTo>
                </a:path>
                <a:path w="5095240" h="4392930">
                  <a:moveTo>
                    <a:pt x="4895820" y="4392880"/>
                  </a:moveTo>
                  <a:lnTo>
                    <a:pt x="4863438" y="4392880"/>
                  </a:lnTo>
                </a:path>
                <a:path w="5095240" h="4392930">
                  <a:moveTo>
                    <a:pt x="4863438" y="4351390"/>
                  </a:moveTo>
                  <a:lnTo>
                    <a:pt x="4896832" y="4357462"/>
                  </a:lnTo>
                </a:path>
                <a:path w="5095240" h="4392930">
                  <a:moveTo>
                    <a:pt x="4930227" y="4363534"/>
                  </a:moveTo>
                  <a:lnTo>
                    <a:pt x="4962609" y="4369606"/>
                  </a:lnTo>
                </a:path>
                <a:path w="5095240" h="4392930">
                  <a:moveTo>
                    <a:pt x="4996003" y="4375677"/>
                  </a:moveTo>
                  <a:lnTo>
                    <a:pt x="5029398" y="4381749"/>
                  </a:lnTo>
                </a:path>
                <a:path w="5095240" h="4392930">
                  <a:moveTo>
                    <a:pt x="5062792" y="4386809"/>
                  </a:moveTo>
                  <a:lnTo>
                    <a:pt x="5095175" y="4392880"/>
                  </a:lnTo>
                </a:path>
                <a:path w="5095240" h="4392930">
                  <a:moveTo>
                    <a:pt x="4863438" y="4392880"/>
                  </a:moveTo>
                  <a:lnTo>
                    <a:pt x="4896832" y="4386809"/>
                  </a:lnTo>
                </a:path>
                <a:path w="5095240" h="4392930">
                  <a:moveTo>
                    <a:pt x="4930227" y="4381749"/>
                  </a:moveTo>
                  <a:lnTo>
                    <a:pt x="4962609" y="4375677"/>
                  </a:lnTo>
                </a:path>
                <a:path w="5095240" h="4392930">
                  <a:moveTo>
                    <a:pt x="4996003" y="4369606"/>
                  </a:moveTo>
                  <a:lnTo>
                    <a:pt x="5029398" y="4363534"/>
                  </a:lnTo>
                </a:path>
                <a:path w="5095240" h="4392930">
                  <a:moveTo>
                    <a:pt x="5062792" y="4357462"/>
                  </a:moveTo>
                  <a:lnTo>
                    <a:pt x="5095175" y="4351390"/>
                  </a:lnTo>
                </a:path>
                <a:path w="5095240" h="4392930">
                  <a:moveTo>
                    <a:pt x="4863438" y="3814044"/>
                  </a:moveTo>
                  <a:lnTo>
                    <a:pt x="4863438" y="3772554"/>
                  </a:lnTo>
                  <a:lnTo>
                    <a:pt x="4895820" y="3772554"/>
                  </a:lnTo>
                </a:path>
                <a:path w="5095240" h="4392930">
                  <a:moveTo>
                    <a:pt x="4929215" y="3772554"/>
                  </a:moveTo>
                  <a:lnTo>
                    <a:pt x="4962609" y="3772554"/>
                  </a:lnTo>
                </a:path>
                <a:path w="5095240" h="4392930">
                  <a:moveTo>
                    <a:pt x="4996003" y="3772554"/>
                  </a:moveTo>
                  <a:lnTo>
                    <a:pt x="5030410" y="3772554"/>
                  </a:lnTo>
                </a:path>
                <a:path w="5095240" h="4392930">
                  <a:moveTo>
                    <a:pt x="5063804" y="3772554"/>
                  </a:moveTo>
                  <a:lnTo>
                    <a:pt x="5095175" y="3772554"/>
                  </a:lnTo>
                  <a:lnTo>
                    <a:pt x="5095175" y="3814044"/>
                  </a:lnTo>
                  <a:lnTo>
                    <a:pt x="5063804" y="3814044"/>
                  </a:lnTo>
                </a:path>
                <a:path w="5095240" h="4392930">
                  <a:moveTo>
                    <a:pt x="5030410" y="3814044"/>
                  </a:moveTo>
                  <a:lnTo>
                    <a:pt x="4996003" y="3814044"/>
                  </a:lnTo>
                </a:path>
                <a:path w="5095240" h="4392930">
                  <a:moveTo>
                    <a:pt x="4962609" y="3814044"/>
                  </a:moveTo>
                  <a:lnTo>
                    <a:pt x="4929215" y="3814044"/>
                  </a:lnTo>
                </a:path>
                <a:path w="5095240" h="4392930">
                  <a:moveTo>
                    <a:pt x="4895820" y="3814044"/>
                  </a:moveTo>
                  <a:lnTo>
                    <a:pt x="4863438" y="3814044"/>
                  </a:lnTo>
                </a:path>
                <a:path w="5095240" h="4392930">
                  <a:moveTo>
                    <a:pt x="4863438" y="3772554"/>
                  </a:moveTo>
                  <a:lnTo>
                    <a:pt x="4896832" y="3778626"/>
                  </a:lnTo>
                </a:path>
                <a:path w="5095240" h="4392930">
                  <a:moveTo>
                    <a:pt x="4930227" y="3784698"/>
                  </a:moveTo>
                  <a:lnTo>
                    <a:pt x="4962609" y="3790769"/>
                  </a:lnTo>
                </a:path>
                <a:path w="5095240" h="4392930">
                  <a:moveTo>
                    <a:pt x="4996003" y="3795829"/>
                  </a:moveTo>
                  <a:lnTo>
                    <a:pt x="5029398" y="3801901"/>
                  </a:lnTo>
                </a:path>
                <a:path w="5095240" h="4392930">
                  <a:moveTo>
                    <a:pt x="5062792" y="3807973"/>
                  </a:moveTo>
                  <a:lnTo>
                    <a:pt x="5095175" y="3814044"/>
                  </a:lnTo>
                </a:path>
                <a:path w="5095240" h="4392930">
                  <a:moveTo>
                    <a:pt x="4863438" y="3814044"/>
                  </a:moveTo>
                  <a:lnTo>
                    <a:pt x="4896832" y="3807973"/>
                  </a:lnTo>
                </a:path>
                <a:path w="5095240" h="4392930">
                  <a:moveTo>
                    <a:pt x="4930227" y="3801901"/>
                  </a:moveTo>
                  <a:lnTo>
                    <a:pt x="4962609" y="3795829"/>
                  </a:lnTo>
                </a:path>
                <a:path w="5095240" h="4392930">
                  <a:moveTo>
                    <a:pt x="4996003" y="3790769"/>
                  </a:moveTo>
                  <a:lnTo>
                    <a:pt x="5029398" y="3784698"/>
                  </a:lnTo>
                </a:path>
                <a:path w="5095240" h="4392930">
                  <a:moveTo>
                    <a:pt x="5062792" y="3778626"/>
                  </a:moveTo>
                  <a:lnTo>
                    <a:pt x="5095175" y="3772554"/>
                  </a:lnTo>
                </a:path>
                <a:path w="5095240" h="4392930">
                  <a:moveTo>
                    <a:pt x="4863438" y="3235208"/>
                  </a:moveTo>
                  <a:lnTo>
                    <a:pt x="4863438" y="3193718"/>
                  </a:lnTo>
                  <a:lnTo>
                    <a:pt x="4895820" y="3193718"/>
                  </a:lnTo>
                </a:path>
                <a:path w="5095240" h="4392930">
                  <a:moveTo>
                    <a:pt x="4929215" y="3193718"/>
                  </a:moveTo>
                  <a:lnTo>
                    <a:pt x="4962609" y="3193718"/>
                  </a:lnTo>
                </a:path>
                <a:path w="5095240" h="4392930">
                  <a:moveTo>
                    <a:pt x="4996003" y="3193718"/>
                  </a:moveTo>
                  <a:lnTo>
                    <a:pt x="5030410" y="3193718"/>
                  </a:lnTo>
                </a:path>
                <a:path w="5095240" h="4392930">
                  <a:moveTo>
                    <a:pt x="5063804" y="3193718"/>
                  </a:moveTo>
                  <a:lnTo>
                    <a:pt x="5095175" y="3193718"/>
                  </a:lnTo>
                  <a:lnTo>
                    <a:pt x="5095175" y="3235208"/>
                  </a:lnTo>
                  <a:lnTo>
                    <a:pt x="5063804" y="3235208"/>
                  </a:lnTo>
                </a:path>
                <a:path w="5095240" h="4392930">
                  <a:moveTo>
                    <a:pt x="5030410" y="3235208"/>
                  </a:moveTo>
                  <a:lnTo>
                    <a:pt x="4996003" y="3235208"/>
                  </a:lnTo>
                </a:path>
                <a:path w="5095240" h="4392930">
                  <a:moveTo>
                    <a:pt x="4962609" y="3235208"/>
                  </a:moveTo>
                  <a:lnTo>
                    <a:pt x="4929215" y="3235208"/>
                  </a:lnTo>
                </a:path>
                <a:path w="5095240" h="4392930">
                  <a:moveTo>
                    <a:pt x="4895820" y="3235208"/>
                  </a:moveTo>
                  <a:lnTo>
                    <a:pt x="4863438" y="3235208"/>
                  </a:lnTo>
                </a:path>
                <a:path w="5095240" h="4392930">
                  <a:moveTo>
                    <a:pt x="4863438" y="3193718"/>
                  </a:moveTo>
                  <a:lnTo>
                    <a:pt x="4896832" y="3199790"/>
                  </a:lnTo>
                </a:path>
                <a:path w="5095240" h="4392930">
                  <a:moveTo>
                    <a:pt x="4930227" y="3205861"/>
                  </a:moveTo>
                  <a:lnTo>
                    <a:pt x="4962609" y="3210921"/>
                  </a:lnTo>
                </a:path>
                <a:path w="5095240" h="4392930">
                  <a:moveTo>
                    <a:pt x="4996003" y="3216993"/>
                  </a:moveTo>
                  <a:lnTo>
                    <a:pt x="5029398" y="3223065"/>
                  </a:lnTo>
                </a:path>
                <a:path w="5095240" h="4392930">
                  <a:moveTo>
                    <a:pt x="5062792" y="3229136"/>
                  </a:moveTo>
                  <a:lnTo>
                    <a:pt x="5095175" y="3235208"/>
                  </a:lnTo>
                </a:path>
                <a:path w="5095240" h="4392930">
                  <a:moveTo>
                    <a:pt x="4863438" y="3235208"/>
                  </a:moveTo>
                  <a:lnTo>
                    <a:pt x="4896832" y="3229136"/>
                  </a:lnTo>
                </a:path>
                <a:path w="5095240" h="4392930">
                  <a:moveTo>
                    <a:pt x="4930227" y="3223065"/>
                  </a:moveTo>
                  <a:lnTo>
                    <a:pt x="4962609" y="3216993"/>
                  </a:lnTo>
                </a:path>
                <a:path w="5095240" h="4392930">
                  <a:moveTo>
                    <a:pt x="4996003" y="3210921"/>
                  </a:moveTo>
                  <a:lnTo>
                    <a:pt x="5029398" y="3205861"/>
                  </a:lnTo>
                </a:path>
                <a:path w="5095240" h="4392930">
                  <a:moveTo>
                    <a:pt x="5062792" y="3199790"/>
                  </a:moveTo>
                  <a:lnTo>
                    <a:pt x="5095175" y="3193718"/>
                  </a:lnTo>
                </a:path>
                <a:path w="5095240" h="4392930">
                  <a:moveTo>
                    <a:pt x="4863438" y="2714053"/>
                  </a:moveTo>
                  <a:lnTo>
                    <a:pt x="4863438" y="2672563"/>
                  </a:lnTo>
                  <a:lnTo>
                    <a:pt x="4895820" y="2672563"/>
                  </a:lnTo>
                </a:path>
                <a:path w="5095240" h="4392930">
                  <a:moveTo>
                    <a:pt x="4929215" y="2672563"/>
                  </a:moveTo>
                  <a:lnTo>
                    <a:pt x="4962609" y="2672563"/>
                  </a:lnTo>
                </a:path>
                <a:path w="5095240" h="4392930">
                  <a:moveTo>
                    <a:pt x="4996003" y="2672563"/>
                  </a:moveTo>
                  <a:lnTo>
                    <a:pt x="5030410" y="2672563"/>
                  </a:lnTo>
                </a:path>
                <a:path w="5095240" h="4392930">
                  <a:moveTo>
                    <a:pt x="5063804" y="2672563"/>
                  </a:moveTo>
                  <a:lnTo>
                    <a:pt x="5095175" y="2672563"/>
                  </a:lnTo>
                  <a:lnTo>
                    <a:pt x="5095175" y="2714053"/>
                  </a:lnTo>
                  <a:lnTo>
                    <a:pt x="5063804" y="2714053"/>
                  </a:lnTo>
                </a:path>
                <a:path w="5095240" h="4392930">
                  <a:moveTo>
                    <a:pt x="5030410" y="2714053"/>
                  </a:moveTo>
                  <a:lnTo>
                    <a:pt x="4996003" y="2714053"/>
                  </a:lnTo>
                </a:path>
                <a:path w="5095240" h="4392930">
                  <a:moveTo>
                    <a:pt x="4962609" y="2714053"/>
                  </a:moveTo>
                  <a:lnTo>
                    <a:pt x="4929215" y="2714053"/>
                  </a:lnTo>
                </a:path>
                <a:path w="5095240" h="4392930">
                  <a:moveTo>
                    <a:pt x="4895820" y="2714053"/>
                  </a:moveTo>
                  <a:lnTo>
                    <a:pt x="4863438" y="2714053"/>
                  </a:lnTo>
                </a:path>
                <a:path w="5095240" h="4392930">
                  <a:moveTo>
                    <a:pt x="4863438" y="2672563"/>
                  </a:moveTo>
                  <a:lnTo>
                    <a:pt x="4896832" y="2678635"/>
                  </a:lnTo>
                </a:path>
                <a:path w="5095240" h="4392930">
                  <a:moveTo>
                    <a:pt x="4930227" y="2683695"/>
                  </a:moveTo>
                  <a:lnTo>
                    <a:pt x="4962609" y="2689766"/>
                  </a:lnTo>
                </a:path>
                <a:path w="5095240" h="4392930">
                  <a:moveTo>
                    <a:pt x="4996003" y="2695838"/>
                  </a:moveTo>
                  <a:lnTo>
                    <a:pt x="5029398" y="2701910"/>
                  </a:lnTo>
                </a:path>
                <a:path w="5095240" h="4392930">
                  <a:moveTo>
                    <a:pt x="5062792" y="2707981"/>
                  </a:moveTo>
                  <a:lnTo>
                    <a:pt x="5095175" y="2714053"/>
                  </a:lnTo>
                </a:path>
                <a:path w="5095240" h="4392930">
                  <a:moveTo>
                    <a:pt x="4863438" y="2714053"/>
                  </a:moveTo>
                  <a:lnTo>
                    <a:pt x="4896832" y="2707981"/>
                  </a:lnTo>
                </a:path>
                <a:path w="5095240" h="4392930">
                  <a:moveTo>
                    <a:pt x="4930227" y="2701910"/>
                  </a:moveTo>
                  <a:lnTo>
                    <a:pt x="4962609" y="2695838"/>
                  </a:lnTo>
                </a:path>
                <a:path w="5095240" h="4392930">
                  <a:moveTo>
                    <a:pt x="4996003" y="2689766"/>
                  </a:moveTo>
                  <a:lnTo>
                    <a:pt x="5029398" y="2683695"/>
                  </a:lnTo>
                </a:path>
                <a:path w="5095240" h="4392930">
                  <a:moveTo>
                    <a:pt x="5062792" y="2678635"/>
                  </a:moveTo>
                  <a:lnTo>
                    <a:pt x="5095175" y="2672563"/>
                  </a:lnTo>
                </a:path>
                <a:path w="5095240" h="4392930">
                  <a:moveTo>
                    <a:pt x="4863438" y="2217185"/>
                  </a:moveTo>
                  <a:lnTo>
                    <a:pt x="4863438" y="2175695"/>
                  </a:lnTo>
                  <a:lnTo>
                    <a:pt x="4895820" y="2175695"/>
                  </a:lnTo>
                </a:path>
                <a:path w="5095240" h="4392930">
                  <a:moveTo>
                    <a:pt x="4929215" y="2175695"/>
                  </a:moveTo>
                  <a:lnTo>
                    <a:pt x="4962609" y="2175695"/>
                  </a:lnTo>
                </a:path>
                <a:path w="5095240" h="4392930">
                  <a:moveTo>
                    <a:pt x="4996003" y="2175695"/>
                  </a:moveTo>
                  <a:lnTo>
                    <a:pt x="5030410" y="2175695"/>
                  </a:lnTo>
                </a:path>
                <a:path w="5095240" h="4392930">
                  <a:moveTo>
                    <a:pt x="5063804" y="2175695"/>
                  </a:moveTo>
                  <a:lnTo>
                    <a:pt x="5095175" y="2175695"/>
                  </a:lnTo>
                  <a:lnTo>
                    <a:pt x="5095175" y="2217185"/>
                  </a:lnTo>
                  <a:lnTo>
                    <a:pt x="5063804" y="2217185"/>
                  </a:lnTo>
                </a:path>
                <a:path w="5095240" h="4392930">
                  <a:moveTo>
                    <a:pt x="5030410" y="2217185"/>
                  </a:moveTo>
                  <a:lnTo>
                    <a:pt x="4996003" y="2217185"/>
                  </a:lnTo>
                </a:path>
                <a:path w="5095240" h="4392930">
                  <a:moveTo>
                    <a:pt x="4962609" y="2217185"/>
                  </a:moveTo>
                  <a:lnTo>
                    <a:pt x="4929215" y="2217185"/>
                  </a:lnTo>
                </a:path>
                <a:path w="5095240" h="4392930">
                  <a:moveTo>
                    <a:pt x="4895820" y="2217185"/>
                  </a:moveTo>
                  <a:lnTo>
                    <a:pt x="4863438" y="2217185"/>
                  </a:lnTo>
                </a:path>
                <a:path w="5095240" h="4392930">
                  <a:moveTo>
                    <a:pt x="4863438" y="2175695"/>
                  </a:moveTo>
                  <a:lnTo>
                    <a:pt x="4896832" y="2181767"/>
                  </a:lnTo>
                </a:path>
                <a:path w="5095240" h="4392930">
                  <a:moveTo>
                    <a:pt x="4930227" y="2187838"/>
                  </a:moveTo>
                  <a:lnTo>
                    <a:pt x="4962609" y="2193910"/>
                  </a:lnTo>
                </a:path>
                <a:path w="5095240" h="4392930">
                  <a:moveTo>
                    <a:pt x="4996003" y="2199982"/>
                  </a:moveTo>
                  <a:lnTo>
                    <a:pt x="5029398" y="2206053"/>
                  </a:lnTo>
                </a:path>
                <a:path w="5095240" h="4392930">
                  <a:moveTo>
                    <a:pt x="5062792" y="2211113"/>
                  </a:moveTo>
                  <a:lnTo>
                    <a:pt x="5095175" y="2217185"/>
                  </a:lnTo>
                </a:path>
                <a:path w="5095240" h="4392930">
                  <a:moveTo>
                    <a:pt x="4863438" y="2217185"/>
                  </a:moveTo>
                  <a:lnTo>
                    <a:pt x="4896832" y="2211113"/>
                  </a:lnTo>
                </a:path>
                <a:path w="5095240" h="4392930">
                  <a:moveTo>
                    <a:pt x="4930227" y="2206053"/>
                  </a:moveTo>
                  <a:lnTo>
                    <a:pt x="4962609" y="2199982"/>
                  </a:lnTo>
                </a:path>
                <a:path w="5095240" h="4392930">
                  <a:moveTo>
                    <a:pt x="4996003" y="2193910"/>
                  </a:moveTo>
                  <a:lnTo>
                    <a:pt x="5029398" y="2187838"/>
                  </a:lnTo>
                </a:path>
                <a:path w="5095240" h="4392930">
                  <a:moveTo>
                    <a:pt x="5062792" y="2181767"/>
                  </a:moveTo>
                  <a:lnTo>
                    <a:pt x="5095175" y="2175695"/>
                  </a:lnTo>
                </a:path>
                <a:path w="5095240" h="4392930">
                  <a:moveTo>
                    <a:pt x="4863438" y="1721329"/>
                  </a:moveTo>
                  <a:lnTo>
                    <a:pt x="4863438" y="1679839"/>
                  </a:lnTo>
                  <a:lnTo>
                    <a:pt x="4895820" y="1679839"/>
                  </a:lnTo>
                </a:path>
                <a:path w="5095240" h="4392930">
                  <a:moveTo>
                    <a:pt x="4929215" y="1679839"/>
                  </a:moveTo>
                  <a:lnTo>
                    <a:pt x="4962609" y="1679839"/>
                  </a:lnTo>
                </a:path>
                <a:path w="5095240" h="4392930">
                  <a:moveTo>
                    <a:pt x="4996003" y="1679839"/>
                  </a:moveTo>
                  <a:lnTo>
                    <a:pt x="5030410" y="1679839"/>
                  </a:lnTo>
                </a:path>
                <a:path w="5095240" h="4392930">
                  <a:moveTo>
                    <a:pt x="5063804" y="1679839"/>
                  </a:moveTo>
                  <a:lnTo>
                    <a:pt x="5095175" y="1679839"/>
                  </a:lnTo>
                  <a:lnTo>
                    <a:pt x="5095175" y="1721329"/>
                  </a:lnTo>
                  <a:lnTo>
                    <a:pt x="5063804" y="1721329"/>
                  </a:lnTo>
                </a:path>
                <a:path w="5095240" h="4392930">
                  <a:moveTo>
                    <a:pt x="5030410" y="1721329"/>
                  </a:moveTo>
                  <a:lnTo>
                    <a:pt x="4996003" y="1721329"/>
                  </a:lnTo>
                </a:path>
                <a:path w="5095240" h="4392930">
                  <a:moveTo>
                    <a:pt x="4962609" y="1721329"/>
                  </a:moveTo>
                  <a:lnTo>
                    <a:pt x="4929215" y="1721329"/>
                  </a:lnTo>
                </a:path>
                <a:path w="5095240" h="4392930">
                  <a:moveTo>
                    <a:pt x="4895820" y="1721329"/>
                  </a:moveTo>
                  <a:lnTo>
                    <a:pt x="4863438" y="1721329"/>
                  </a:lnTo>
                </a:path>
                <a:path w="5095240" h="4392930">
                  <a:moveTo>
                    <a:pt x="4863438" y="1679839"/>
                  </a:moveTo>
                  <a:lnTo>
                    <a:pt x="4896832" y="1685910"/>
                  </a:lnTo>
                </a:path>
                <a:path w="5095240" h="4392930">
                  <a:moveTo>
                    <a:pt x="4930227" y="1690970"/>
                  </a:moveTo>
                  <a:lnTo>
                    <a:pt x="4962609" y="1697042"/>
                  </a:lnTo>
                </a:path>
                <a:path w="5095240" h="4392930">
                  <a:moveTo>
                    <a:pt x="4996003" y="1703114"/>
                  </a:moveTo>
                  <a:lnTo>
                    <a:pt x="5029398" y="1709185"/>
                  </a:lnTo>
                </a:path>
                <a:path w="5095240" h="4392930">
                  <a:moveTo>
                    <a:pt x="5062792" y="1715257"/>
                  </a:moveTo>
                  <a:lnTo>
                    <a:pt x="5095175" y="1721329"/>
                  </a:lnTo>
                </a:path>
                <a:path w="5095240" h="4392930">
                  <a:moveTo>
                    <a:pt x="4863438" y="1721329"/>
                  </a:moveTo>
                  <a:lnTo>
                    <a:pt x="4896832" y="1715257"/>
                  </a:lnTo>
                </a:path>
                <a:path w="5095240" h="4392930">
                  <a:moveTo>
                    <a:pt x="4930227" y="1709185"/>
                  </a:moveTo>
                  <a:lnTo>
                    <a:pt x="4962609" y="1703114"/>
                  </a:lnTo>
                </a:path>
                <a:path w="5095240" h="4392930">
                  <a:moveTo>
                    <a:pt x="4996003" y="1697042"/>
                  </a:moveTo>
                  <a:lnTo>
                    <a:pt x="5029398" y="1690970"/>
                  </a:lnTo>
                </a:path>
                <a:path w="5095240" h="4392930">
                  <a:moveTo>
                    <a:pt x="5062792" y="1685910"/>
                  </a:moveTo>
                  <a:lnTo>
                    <a:pt x="5095175" y="1679839"/>
                  </a:lnTo>
                </a:path>
                <a:path w="5095240" h="4392930">
                  <a:moveTo>
                    <a:pt x="4863438" y="1200174"/>
                  </a:moveTo>
                  <a:lnTo>
                    <a:pt x="4863438" y="1158684"/>
                  </a:lnTo>
                  <a:lnTo>
                    <a:pt x="4895820" y="1158684"/>
                  </a:lnTo>
                </a:path>
                <a:path w="5095240" h="4392930">
                  <a:moveTo>
                    <a:pt x="4929215" y="1158684"/>
                  </a:moveTo>
                  <a:lnTo>
                    <a:pt x="4962609" y="1158684"/>
                  </a:lnTo>
                </a:path>
                <a:path w="5095240" h="4392930">
                  <a:moveTo>
                    <a:pt x="4996003" y="1158684"/>
                  </a:moveTo>
                  <a:lnTo>
                    <a:pt x="5030410" y="1158684"/>
                  </a:lnTo>
                </a:path>
                <a:path w="5095240" h="4392930">
                  <a:moveTo>
                    <a:pt x="5063804" y="1158684"/>
                  </a:moveTo>
                  <a:lnTo>
                    <a:pt x="5095175" y="1158684"/>
                  </a:lnTo>
                  <a:lnTo>
                    <a:pt x="5095175" y="1200174"/>
                  </a:lnTo>
                  <a:lnTo>
                    <a:pt x="5063804" y="1200174"/>
                  </a:lnTo>
                </a:path>
                <a:path w="5095240" h="4392930">
                  <a:moveTo>
                    <a:pt x="5030410" y="1200174"/>
                  </a:moveTo>
                  <a:lnTo>
                    <a:pt x="4996003" y="1200174"/>
                  </a:lnTo>
                </a:path>
                <a:path w="5095240" h="4392930">
                  <a:moveTo>
                    <a:pt x="4962609" y="1200174"/>
                  </a:moveTo>
                  <a:lnTo>
                    <a:pt x="4929215" y="1200174"/>
                  </a:lnTo>
                </a:path>
                <a:path w="5095240" h="4392930">
                  <a:moveTo>
                    <a:pt x="4895820" y="1200174"/>
                  </a:moveTo>
                  <a:lnTo>
                    <a:pt x="4863438" y="1200174"/>
                  </a:lnTo>
                </a:path>
                <a:path w="5095240" h="4392930">
                  <a:moveTo>
                    <a:pt x="4863438" y="1158684"/>
                  </a:moveTo>
                  <a:lnTo>
                    <a:pt x="4896832" y="1164756"/>
                  </a:lnTo>
                </a:path>
                <a:path w="5095240" h="4392930">
                  <a:moveTo>
                    <a:pt x="4930227" y="1169815"/>
                  </a:moveTo>
                  <a:lnTo>
                    <a:pt x="4962609" y="1175887"/>
                  </a:lnTo>
                </a:path>
                <a:path w="5095240" h="4392930">
                  <a:moveTo>
                    <a:pt x="4996003" y="1181959"/>
                  </a:moveTo>
                  <a:lnTo>
                    <a:pt x="5029398" y="1188030"/>
                  </a:lnTo>
                </a:path>
                <a:path w="5095240" h="4392930">
                  <a:moveTo>
                    <a:pt x="5062792" y="1194102"/>
                  </a:moveTo>
                  <a:lnTo>
                    <a:pt x="5095175" y="1200174"/>
                  </a:lnTo>
                </a:path>
                <a:path w="5095240" h="4392930">
                  <a:moveTo>
                    <a:pt x="4863438" y="1200174"/>
                  </a:moveTo>
                  <a:lnTo>
                    <a:pt x="4896832" y="1194102"/>
                  </a:lnTo>
                </a:path>
                <a:path w="5095240" h="4392930">
                  <a:moveTo>
                    <a:pt x="4930227" y="1188030"/>
                  </a:moveTo>
                  <a:lnTo>
                    <a:pt x="4962609" y="1181959"/>
                  </a:lnTo>
                </a:path>
                <a:path w="5095240" h="4392930">
                  <a:moveTo>
                    <a:pt x="4996003" y="1175887"/>
                  </a:moveTo>
                  <a:lnTo>
                    <a:pt x="5029398" y="1169815"/>
                  </a:lnTo>
                </a:path>
                <a:path w="5095240" h="4392930">
                  <a:moveTo>
                    <a:pt x="5062792" y="1164756"/>
                  </a:moveTo>
                  <a:lnTo>
                    <a:pt x="5095175" y="1158684"/>
                  </a:lnTo>
                </a:path>
                <a:path w="5095240" h="4392930">
                  <a:moveTo>
                    <a:pt x="4863438" y="620326"/>
                  </a:moveTo>
                  <a:lnTo>
                    <a:pt x="4863438" y="578836"/>
                  </a:lnTo>
                  <a:lnTo>
                    <a:pt x="4895820" y="578836"/>
                  </a:lnTo>
                </a:path>
                <a:path w="5095240" h="4392930">
                  <a:moveTo>
                    <a:pt x="4929215" y="578836"/>
                  </a:moveTo>
                  <a:lnTo>
                    <a:pt x="4962609" y="578836"/>
                  </a:lnTo>
                </a:path>
                <a:path w="5095240" h="4392930">
                  <a:moveTo>
                    <a:pt x="4996003" y="578836"/>
                  </a:moveTo>
                  <a:lnTo>
                    <a:pt x="5030410" y="578836"/>
                  </a:lnTo>
                </a:path>
                <a:path w="5095240" h="4392930">
                  <a:moveTo>
                    <a:pt x="5063804" y="578836"/>
                  </a:moveTo>
                  <a:lnTo>
                    <a:pt x="5095175" y="578836"/>
                  </a:lnTo>
                  <a:lnTo>
                    <a:pt x="5095175" y="620326"/>
                  </a:lnTo>
                  <a:lnTo>
                    <a:pt x="5063804" y="620326"/>
                  </a:lnTo>
                </a:path>
                <a:path w="5095240" h="4392930">
                  <a:moveTo>
                    <a:pt x="5030410" y="620326"/>
                  </a:moveTo>
                  <a:lnTo>
                    <a:pt x="4996003" y="620326"/>
                  </a:lnTo>
                </a:path>
                <a:path w="5095240" h="4392930">
                  <a:moveTo>
                    <a:pt x="4962609" y="620326"/>
                  </a:moveTo>
                  <a:lnTo>
                    <a:pt x="4929215" y="620326"/>
                  </a:lnTo>
                </a:path>
                <a:path w="5095240" h="4392930">
                  <a:moveTo>
                    <a:pt x="4895820" y="620326"/>
                  </a:moveTo>
                  <a:lnTo>
                    <a:pt x="4863438" y="620326"/>
                  </a:lnTo>
                </a:path>
                <a:path w="5095240" h="4392930">
                  <a:moveTo>
                    <a:pt x="4863438" y="578836"/>
                  </a:moveTo>
                  <a:lnTo>
                    <a:pt x="4896832" y="584907"/>
                  </a:lnTo>
                </a:path>
                <a:path w="5095240" h="4392930">
                  <a:moveTo>
                    <a:pt x="4930227" y="590979"/>
                  </a:moveTo>
                  <a:lnTo>
                    <a:pt x="4962609" y="597051"/>
                  </a:lnTo>
                </a:path>
                <a:path w="5095240" h="4392930">
                  <a:moveTo>
                    <a:pt x="4996003" y="603123"/>
                  </a:moveTo>
                  <a:lnTo>
                    <a:pt x="5029398" y="609194"/>
                  </a:lnTo>
                </a:path>
                <a:path w="5095240" h="4392930">
                  <a:moveTo>
                    <a:pt x="5062792" y="615266"/>
                  </a:moveTo>
                  <a:lnTo>
                    <a:pt x="5095175" y="620326"/>
                  </a:lnTo>
                </a:path>
                <a:path w="5095240" h="4392930">
                  <a:moveTo>
                    <a:pt x="4863438" y="620326"/>
                  </a:moveTo>
                  <a:lnTo>
                    <a:pt x="4896832" y="615266"/>
                  </a:lnTo>
                </a:path>
                <a:path w="5095240" h="4392930">
                  <a:moveTo>
                    <a:pt x="4930227" y="609194"/>
                  </a:moveTo>
                  <a:lnTo>
                    <a:pt x="4962609" y="603123"/>
                  </a:lnTo>
                </a:path>
                <a:path w="5095240" h="4392930">
                  <a:moveTo>
                    <a:pt x="4996003" y="597051"/>
                  </a:moveTo>
                  <a:lnTo>
                    <a:pt x="5029398" y="590979"/>
                  </a:lnTo>
                </a:path>
                <a:path w="5095240" h="4392930">
                  <a:moveTo>
                    <a:pt x="5062792" y="584907"/>
                  </a:moveTo>
                  <a:lnTo>
                    <a:pt x="5095175" y="578836"/>
                  </a:lnTo>
                </a:path>
                <a:path w="5095240" h="4392930">
                  <a:moveTo>
                    <a:pt x="4863438" y="41490"/>
                  </a:moveTo>
                  <a:lnTo>
                    <a:pt x="4863438" y="0"/>
                  </a:lnTo>
                  <a:lnTo>
                    <a:pt x="4895820" y="0"/>
                  </a:lnTo>
                </a:path>
                <a:path w="5095240" h="4392930">
                  <a:moveTo>
                    <a:pt x="4929215" y="0"/>
                  </a:moveTo>
                  <a:lnTo>
                    <a:pt x="4962609" y="0"/>
                  </a:lnTo>
                </a:path>
                <a:path w="5095240" h="4392930">
                  <a:moveTo>
                    <a:pt x="4996003" y="0"/>
                  </a:moveTo>
                  <a:lnTo>
                    <a:pt x="5030410" y="0"/>
                  </a:lnTo>
                </a:path>
                <a:path w="5095240" h="4392930">
                  <a:moveTo>
                    <a:pt x="5063804" y="0"/>
                  </a:moveTo>
                  <a:lnTo>
                    <a:pt x="5095175" y="0"/>
                  </a:lnTo>
                  <a:lnTo>
                    <a:pt x="5095175" y="41490"/>
                  </a:lnTo>
                  <a:lnTo>
                    <a:pt x="5063804" y="41490"/>
                  </a:lnTo>
                </a:path>
                <a:path w="5095240" h="4392930">
                  <a:moveTo>
                    <a:pt x="5030410" y="41490"/>
                  </a:moveTo>
                  <a:lnTo>
                    <a:pt x="4996003" y="41490"/>
                  </a:lnTo>
                </a:path>
                <a:path w="5095240" h="4392930">
                  <a:moveTo>
                    <a:pt x="4962609" y="41490"/>
                  </a:moveTo>
                  <a:lnTo>
                    <a:pt x="4929215" y="41490"/>
                  </a:lnTo>
                </a:path>
                <a:path w="5095240" h="4392930">
                  <a:moveTo>
                    <a:pt x="4895820" y="41490"/>
                  </a:moveTo>
                  <a:lnTo>
                    <a:pt x="4863438" y="41490"/>
                  </a:lnTo>
                </a:path>
                <a:path w="5095240" h="4392930">
                  <a:moveTo>
                    <a:pt x="4863438" y="0"/>
                  </a:moveTo>
                  <a:lnTo>
                    <a:pt x="4896832" y="6071"/>
                  </a:lnTo>
                </a:path>
                <a:path w="5095240" h="4392930">
                  <a:moveTo>
                    <a:pt x="4930227" y="12143"/>
                  </a:moveTo>
                  <a:lnTo>
                    <a:pt x="4962609" y="18215"/>
                  </a:lnTo>
                </a:path>
                <a:path w="5095240" h="4392930">
                  <a:moveTo>
                    <a:pt x="4996003" y="24286"/>
                  </a:moveTo>
                  <a:lnTo>
                    <a:pt x="5029398" y="29346"/>
                  </a:lnTo>
                </a:path>
                <a:path w="5095240" h="4392930">
                  <a:moveTo>
                    <a:pt x="5062792" y="35418"/>
                  </a:moveTo>
                  <a:lnTo>
                    <a:pt x="5095175" y="41490"/>
                  </a:lnTo>
                </a:path>
                <a:path w="5095240" h="4392930">
                  <a:moveTo>
                    <a:pt x="4863438" y="41490"/>
                  </a:moveTo>
                  <a:lnTo>
                    <a:pt x="4896832" y="35418"/>
                  </a:lnTo>
                </a:path>
                <a:path w="5095240" h="4392930">
                  <a:moveTo>
                    <a:pt x="4930227" y="29346"/>
                  </a:moveTo>
                  <a:lnTo>
                    <a:pt x="4962609" y="24286"/>
                  </a:lnTo>
                </a:path>
                <a:path w="5095240" h="4392930">
                  <a:moveTo>
                    <a:pt x="4996003" y="18215"/>
                  </a:moveTo>
                  <a:lnTo>
                    <a:pt x="5029398" y="12143"/>
                  </a:lnTo>
                </a:path>
                <a:path w="5095240" h="4392930">
                  <a:moveTo>
                    <a:pt x="5062792" y="6071"/>
                  </a:moveTo>
                  <a:lnTo>
                    <a:pt x="5095175" y="0"/>
                  </a:lnTo>
                </a:path>
                <a:path w="5095240" h="4392930">
                  <a:moveTo>
                    <a:pt x="789322" y="4157096"/>
                  </a:moveTo>
                  <a:lnTo>
                    <a:pt x="830812" y="4157096"/>
                  </a:lnTo>
                  <a:lnTo>
                    <a:pt x="830812" y="4189478"/>
                  </a:lnTo>
                </a:path>
                <a:path w="5095240" h="4392930">
                  <a:moveTo>
                    <a:pt x="830812" y="4222873"/>
                  </a:moveTo>
                  <a:lnTo>
                    <a:pt x="830812" y="4256267"/>
                  </a:lnTo>
                </a:path>
                <a:path w="5095240" h="4392930">
                  <a:moveTo>
                    <a:pt x="830812" y="4289661"/>
                  </a:moveTo>
                  <a:lnTo>
                    <a:pt x="830812" y="4324068"/>
                  </a:lnTo>
                </a:path>
                <a:path w="5095240" h="4392930">
                  <a:moveTo>
                    <a:pt x="830812" y="4357462"/>
                  </a:moveTo>
                  <a:lnTo>
                    <a:pt x="830812" y="4388833"/>
                  </a:lnTo>
                  <a:lnTo>
                    <a:pt x="789322" y="4388833"/>
                  </a:lnTo>
                  <a:lnTo>
                    <a:pt x="789322" y="4357462"/>
                  </a:lnTo>
                </a:path>
                <a:path w="5095240" h="4392930">
                  <a:moveTo>
                    <a:pt x="789322" y="4324068"/>
                  </a:moveTo>
                  <a:lnTo>
                    <a:pt x="789322" y="4289661"/>
                  </a:lnTo>
                </a:path>
                <a:path w="5095240" h="4392930">
                  <a:moveTo>
                    <a:pt x="789322" y="4256267"/>
                  </a:moveTo>
                  <a:lnTo>
                    <a:pt x="789322" y="4222873"/>
                  </a:lnTo>
                </a:path>
                <a:path w="5095240" h="4392930">
                  <a:moveTo>
                    <a:pt x="789322" y="4189478"/>
                  </a:moveTo>
                  <a:lnTo>
                    <a:pt x="789322" y="4157096"/>
                  </a:lnTo>
                </a:path>
                <a:path w="5095240" h="4392930">
                  <a:moveTo>
                    <a:pt x="830812" y="4157096"/>
                  </a:moveTo>
                  <a:lnTo>
                    <a:pt x="824740" y="4190490"/>
                  </a:lnTo>
                </a:path>
                <a:path w="5095240" h="4392930">
                  <a:moveTo>
                    <a:pt x="818668" y="4223885"/>
                  </a:moveTo>
                  <a:lnTo>
                    <a:pt x="813608" y="4256267"/>
                  </a:lnTo>
                </a:path>
                <a:path w="5095240" h="4392930">
                  <a:moveTo>
                    <a:pt x="807537" y="4289661"/>
                  </a:moveTo>
                  <a:lnTo>
                    <a:pt x="801465" y="4323056"/>
                  </a:lnTo>
                </a:path>
                <a:path w="5095240" h="4392930">
                  <a:moveTo>
                    <a:pt x="795393" y="4356450"/>
                  </a:moveTo>
                  <a:lnTo>
                    <a:pt x="789322" y="4388833"/>
                  </a:lnTo>
                </a:path>
                <a:path w="5095240" h="4392930">
                  <a:moveTo>
                    <a:pt x="789322" y="4157096"/>
                  </a:moveTo>
                  <a:lnTo>
                    <a:pt x="795393" y="4190490"/>
                  </a:lnTo>
                </a:path>
                <a:path w="5095240" h="4392930">
                  <a:moveTo>
                    <a:pt x="801465" y="4223885"/>
                  </a:moveTo>
                  <a:lnTo>
                    <a:pt x="807537" y="4256267"/>
                  </a:lnTo>
                </a:path>
                <a:path w="5095240" h="4392930">
                  <a:moveTo>
                    <a:pt x="813608" y="4289661"/>
                  </a:moveTo>
                  <a:lnTo>
                    <a:pt x="818668" y="4323056"/>
                  </a:lnTo>
                </a:path>
                <a:path w="5095240" h="4392930">
                  <a:moveTo>
                    <a:pt x="824740" y="4356450"/>
                  </a:moveTo>
                  <a:lnTo>
                    <a:pt x="830812" y="4388833"/>
                  </a:lnTo>
                </a:path>
                <a:path w="5095240" h="4392930">
                  <a:moveTo>
                    <a:pt x="1368158" y="4157096"/>
                  </a:moveTo>
                  <a:lnTo>
                    <a:pt x="1409648" y="4157096"/>
                  </a:lnTo>
                  <a:lnTo>
                    <a:pt x="1409648" y="4189478"/>
                  </a:lnTo>
                </a:path>
                <a:path w="5095240" h="4392930">
                  <a:moveTo>
                    <a:pt x="1409648" y="4222873"/>
                  </a:moveTo>
                  <a:lnTo>
                    <a:pt x="1409648" y="4256267"/>
                  </a:lnTo>
                </a:path>
                <a:path w="5095240" h="4392930">
                  <a:moveTo>
                    <a:pt x="1409648" y="4289661"/>
                  </a:moveTo>
                  <a:lnTo>
                    <a:pt x="1409648" y="4324068"/>
                  </a:lnTo>
                </a:path>
                <a:path w="5095240" h="4392930">
                  <a:moveTo>
                    <a:pt x="1409648" y="4357462"/>
                  </a:moveTo>
                  <a:lnTo>
                    <a:pt x="1409648" y="4388833"/>
                  </a:lnTo>
                  <a:lnTo>
                    <a:pt x="1368158" y="4388833"/>
                  </a:lnTo>
                  <a:lnTo>
                    <a:pt x="1368158" y="4357462"/>
                  </a:lnTo>
                </a:path>
                <a:path w="5095240" h="4392930">
                  <a:moveTo>
                    <a:pt x="1368158" y="4324068"/>
                  </a:moveTo>
                  <a:lnTo>
                    <a:pt x="1368158" y="4289661"/>
                  </a:lnTo>
                </a:path>
                <a:path w="5095240" h="4392930">
                  <a:moveTo>
                    <a:pt x="1368158" y="4256267"/>
                  </a:moveTo>
                  <a:lnTo>
                    <a:pt x="1368158" y="4222873"/>
                  </a:lnTo>
                </a:path>
                <a:path w="5095240" h="4392930">
                  <a:moveTo>
                    <a:pt x="1368158" y="4189478"/>
                  </a:moveTo>
                  <a:lnTo>
                    <a:pt x="1368158" y="4157096"/>
                  </a:lnTo>
                </a:path>
                <a:path w="5095240" h="4392930">
                  <a:moveTo>
                    <a:pt x="1409648" y="4157096"/>
                  </a:moveTo>
                  <a:lnTo>
                    <a:pt x="1404588" y="4190490"/>
                  </a:lnTo>
                </a:path>
                <a:path w="5095240" h="4392930">
                  <a:moveTo>
                    <a:pt x="1398516" y="4223885"/>
                  </a:moveTo>
                  <a:lnTo>
                    <a:pt x="1392445" y="4256267"/>
                  </a:lnTo>
                </a:path>
                <a:path w="5095240" h="4392930">
                  <a:moveTo>
                    <a:pt x="1386373" y="4289661"/>
                  </a:moveTo>
                  <a:lnTo>
                    <a:pt x="1380301" y="4323056"/>
                  </a:lnTo>
                </a:path>
                <a:path w="5095240" h="4392930">
                  <a:moveTo>
                    <a:pt x="1374229" y="4356450"/>
                  </a:moveTo>
                  <a:lnTo>
                    <a:pt x="1368158" y="4388833"/>
                  </a:lnTo>
                </a:path>
                <a:path w="5095240" h="4392930">
                  <a:moveTo>
                    <a:pt x="1368158" y="4157096"/>
                  </a:moveTo>
                  <a:lnTo>
                    <a:pt x="1374229" y="4190490"/>
                  </a:lnTo>
                </a:path>
                <a:path w="5095240" h="4392930">
                  <a:moveTo>
                    <a:pt x="1380301" y="4223885"/>
                  </a:moveTo>
                  <a:lnTo>
                    <a:pt x="1386373" y="4256267"/>
                  </a:lnTo>
                </a:path>
                <a:path w="5095240" h="4392930">
                  <a:moveTo>
                    <a:pt x="1392445" y="4289661"/>
                  </a:moveTo>
                  <a:lnTo>
                    <a:pt x="1398516" y="4323056"/>
                  </a:lnTo>
                </a:path>
                <a:path w="5095240" h="4392930">
                  <a:moveTo>
                    <a:pt x="1404588" y="4356450"/>
                  </a:moveTo>
                  <a:lnTo>
                    <a:pt x="1409648" y="4388833"/>
                  </a:lnTo>
                </a:path>
                <a:path w="5095240" h="4392930">
                  <a:moveTo>
                    <a:pt x="1948006" y="4157096"/>
                  </a:moveTo>
                  <a:lnTo>
                    <a:pt x="1989496" y="4157096"/>
                  </a:lnTo>
                  <a:lnTo>
                    <a:pt x="1989496" y="4189478"/>
                  </a:lnTo>
                </a:path>
                <a:path w="5095240" h="4392930">
                  <a:moveTo>
                    <a:pt x="1989496" y="4222873"/>
                  </a:moveTo>
                  <a:lnTo>
                    <a:pt x="1989496" y="4256267"/>
                  </a:lnTo>
                </a:path>
                <a:path w="5095240" h="4392930">
                  <a:moveTo>
                    <a:pt x="1989496" y="4289661"/>
                  </a:moveTo>
                  <a:lnTo>
                    <a:pt x="1989496" y="4324068"/>
                  </a:lnTo>
                </a:path>
                <a:path w="5095240" h="4392930">
                  <a:moveTo>
                    <a:pt x="1989496" y="4357462"/>
                  </a:moveTo>
                  <a:lnTo>
                    <a:pt x="1989496" y="4388833"/>
                  </a:lnTo>
                  <a:lnTo>
                    <a:pt x="1948006" y="4388833"/>
                  </a:lnTo>
                  <a:lnTo>
                    <a:pt x="1948006" y="4357462"/>
                  </a:lnTo>
                </a:path>
                <a:path w="5095240" h="4392930">
                  <a:moveTo>
                    <a:pt x="1948006" y="4324068"/>
                  </a:moveTo>
                  <a:lnTo>
                    <a:pt x="1948006" y="4289661"/>
                  </a:lnTo>
                </a:path>
                <a:path w="5095240" h="4392930">
                  <a:moveTo>
                    <a:pt x="1948006" y="4256267"/>
                  </a:moveTo>
                  <a:lnTo>
                    <a:pt x="1948006" y="4222873"/>
                  </a:lnTo>
                </a:path>
                <a:path w="5095240" h="4392930">
                  <a:moveTo>
                    <a:pt x="1948006" y="4189478"/>
                  </a:moveTo>
                  <a:lnTo>
                    <a:pt x="1948006" y="4157096"/>
                  </a:lnTo>
                </a:path>
                <a:path w="5095240" h="4392930">
                  <a:moveTo>
                    <a:pt x="1989496" y="4157096"/>
                  </a:moveTo>
                  <a:lnTo>
                    <a:pt x="1983424" y="4190490"/>
                  </a:lnTo>
                </a:path>
                <a:path w="5095240" h="4392930">
                  <a:moveTo>
                    <a:pt x="1977352" y="4223885"/>
                  </a:moveTo>
                  <a:lnTo>
                    <a:pt x="1971281" y="4256267"/>
                  </a:lnTo>
                </a:path>
                <a:path w="5095240" h="4392930">
                  <a:moveTo>
                    <a:pt x="1965209" y="4289661"/>
                  </a:moveTo>
                  <a:lnTo>
                    <a:pt x="1959137" y="4323056"/>
                  </a:lnTo>
                </a:path>
                <a:path w="5095240" h="4392930">
                  <a:moveTo>
                    <a:pt x="1954078" y="4356450"/>
                  </a:moveTo>
                  <a:lnTo>
                    <a:pt x="1948006" y="4388833"/>
                  </a:lnTo>
                </a:path>
                <a:path w="5095240" h="4392930">
                  <a:moveTo>
                    <a:pt x="1948006" y="4157096"/>
                  </a:moveTo>
                  <a:lnTo>
                    <a:pt x="1954078" y="4190490"/>
                  </a:lnTo>
                </a:path>
                <a:path w="5095240" h="4392930">
                  <a:moveTo>
                    <a:pt x="1959137" y="4223885"/>
                  </a:moveTo>
                  <a:lnTo>
                    <a:pt x="1965209" y="4256267"/>
                  </a:lnTo>
                </a:path>
                <a:path w="5095240" h="4392930">
                  <a:moveTo>
                    <a:pt x="1971281" y="4289661"/>
                  </a:moveTo>
                  <a:lnTo>
                    <a:pt x="1977352" y="4323056"/>
                  </a:lnTo>
                </a:path>
                <a:path w="5095240" h="4392930">
                  <a:moveTo>
                    <a:pt x="1983424" y="4356450"/>
                  </a:moveTo>
                  <a:lnTo>
                    <a:pt x="1989496" y="4388833"/>
                  </a:lnTo>
                </a:path>
                <a:path w="5095240" h="4392930">
                  <a:moveTo>
                    <a:pt x="2526842" y="4157096"/>
                  </a:moveTo>
                  <a:lnTo>
                    <a:pt x="2568332" y="4157096"/>
                  </a:lnTo>
                  <a:lnTo>
                    <a:pt x="2568332" y="4189478"/>
                  </a:lnTo>
                </a:path>
                <a:path w="5095240" h="4392930">
                  <a:moveTo>
                    <a:pt x="2568332" y="4222873"/>
                  </a:moveTo>
                  <a:lnTo>
                    <a:pt x="2568332" y="4256267"/>
                  </a:lnTo>
                </a:path>
                <a:path w="5095240" h="4392930">
                  <a:moveTo>
                    <a:pt x="2568332" y="4289661"/>
                  </a:moveTo>
                  <a:lnTo>
                    <a:pt x="2568332" y="4324068"/>
                  </a:lnTo>
                </a:path>
                <a:path w="5095240" h="4392930">
                  <a:moveTo>
                    <a:pt x="2568332" y="4357462"/>
                  </a:moveTo>
                  <a:lnTo>
                    <a:pt x="2568332" y="4388833"/>
                  </a:lnTo>
                  <a:lnTo>
                    <a:pt x="2526842" y="4388833"/>
                  </a:lnTo>
                  <a:lnTo>
                    <a:pt x="2526842" y="4357462"/>
                  </a:lnTo>
                </a:path>
                <a:path w="5095240" h="4392930">
                  <a:moveTo>
                    <a:pt x="2526842" y="4324068"/>
                  </a:moveTo>
                  <a:lnTo>
                    <a:pt x="2526842" y="4289661"/>
                  </a:lnTo>
                </a:path>
                <a:path w="5095240" h="4392930">
                  <a:moveTo>
                    <a:pt x="2526842" y="4256267"/>
                  </a:moveTo>
                  <a:lnTo>
                    <a:pt x="2526842" y="4222873"/>
                  </a:lnTo>
                </a:path>
                <a:path w="5095240" h="4392930">
                  <a:moveTo>
                    <a:pt x="2526842" y="4189478"/>
                  </a:moveTo>
                  <a:lnTo>
                    <a:pt x="2526842" y="4157096"/>
                  </a:lnTo>
                </a:path>
                <a:path w="5095240" h="4392930">
                  <a:moveTo>
                    <a:pt x="2568332" y="4157096"/>
                  </a:moveTo>
                  <a:lnTo>
                    <a:pt x="2562260" y="4190490"/>
                  </a:lnTo>
                </a:path>
                <a:path w="5095240" h="4392930">
                  <a:moveTo>
                    <a:pt x="2556189" y="4223885"/>
                  </a:moveTo>
                  <a:lnTo>
                    <a:pt x="2550117" y="4256267"/>
                  </a:lnTo>
                </a:path>
                <a:path w="5095240" h="4392930">
                  <a:moveTo>
                    <a:pt x="2544045" y="4289661"/>
                  </a:moveTo>
                  <a:lnTo>
                    <a:pt x="2538985" y="4323056"/>
                  </a:lnTo>
                </a:path>
                <a:path w="5095240" h="4392930">
                  <a:moveTo>
                    <a:pt x="2532914" y="4356450"/>
                  </a:moveTo>
                  <a:lnTo>
                    <a:pt x="2526842" y="4388833"/>
                  </a:lnTo>
                </a:path>
                <a:path w="5095240" h="4392930">
                  <a:moveTo>
                    <a:pt x="2526842" y="4157096"/>
                  </a:moveTo>
                  <a:lnTo>
                    <a:pt x="2532914" y="4190490"/>
                  </a:lnTo>
                </a:path>
                <a:path w="5095240" h="4392930">
                  <a:moveTo>
                    <a:pt x="2538985" y="4223885"/>
                  </a:moveTo>
                  <a:lnTo>
                    <a:pt x="2544045" y="4256267"/>
                  </a:lnTo>
                </a:path>
                <a:path w="5095240" h="4392930">
                  <a:moveTo>
                    <a:pt x="2550117" y="4289661"/>
                  </a:moveTo>
                  <a:lnTo>
                    <a:pt x="2556189" y="4323056"/>
                  </a:lnTo>
                </a:path>
                <a:path w="5095240" h="4392930">
                  <a:moveTo>
                    <a:pt x="2562260" y="4356450"/>
                  </a:moveTo>
                  <a:lnTo>
                    <a:pt x="2568332" y="4388833"/>
                  </a:lnTo>
                </a:path>
                <a:path w="5095240" h="4392930">
                  <a:moveTo>
                    <a:pt x="3105678" y="4157096"/>
                  </a:moveTo>
                  <a:lnTo>
                    <a:pt x="3147168" y="4157096"/>
                  </a:lnTo>
                  <a:lnTo>
                    <a:pt x="3147168" y="4189478"/>
                  </a:lnTo>
                </a:path>
                <a:path w="5095240" h="4392930">
                  <a:moveTo>
                    <a:pt x="3147168" y="4222873"/>
                  </a:moveTo>
                  <a:lnTo>
                    <a:pt x="3147168" y="4256267"/>
                  </a:lnTo>
                </a:path>
                <a:path w="5095240" h="4392930">
                  <a:moveTo>
                    <a:pt x="3147168" y="4289661"/>
                  </a:moveTo>
                  <a:lnTo>
                    <a:pt x="3147168" y="4324068"/>
                  </a:lnTo>
                </a:path>
                <a:path w="5095240" h="4392930">
                  <a:moveTo>
                    <a:pt x="3147168" y="4357462"/>
                  </a:moveTo>
                  <a:lnTo>
                    <a:pt x="3147168" y="4388833"/>
                  </a:lnTo>
                  <a:lnTo>
                    <a:pt x="3105678" y="4388833"/>
                  </a:lnTo>
                  <a:lnTo>
                    <a:pt x="3105678" y="4357462"/>
                  </a:lnTo>
                </a:path>
                <a:path w="5095240" h="4392930">
                  <a:moveTo>
                    <a:pt x="3105678" y="4324068"/>
                  </a:moveTo>
                  <a:lnTo>
                    <a:pt x="3105678" y="4289661"/>
                  </a:lnTo>
                </a:path>
                <a:path w="5095240" h="4392930">
                  <a:moveTo>
                    <a:pt x="3105678" y="4256267"/>
                  </a:moveTo>
                  <a:lnTo>
                    <a:pt x="3105678" y="4222873"/>
                  </a:lnTo>
                </a:path>
                <a:path w="5095240" h="4392930">
                  <a:moveTo>
                    <a:pt x="3105678" y="4189478"/>
                  </a:moveTo>
                  <a:lnTo>
                    <a:pt x="3105678" y="4157096"/>
                  </a:lnTo>
                </a:path>
                <a:path w="5095240" h="4392930">
                  <a:moveTo>
                    <a:pt x="3147168" y="4157096"/>
                  </a:moveTo>
                  <a:lnTo>
                    <a:pt x="3141097" y="4190490"/>
                  </a:lnTo>
                </a:path>
                <a:path w="5095240" h="4392930">
                  <a:moveTo>
                    <a:pt x="3135025" y="4223885"/>
                  </a:moveTo>
                  <a:lnTo>
                    <a:pt x="3129965" y="4256267"/>
                  </a:lnTo>
                </a:path>
                <a:path w="5095240" h="4392930">
                  <a:moveTo>
                    <a:pt x="3123893" y="4289661"/>
                  </a:moveTo>
                  <a:lnTo>
                    <a:pt x="3117822" y="4323056"/>
                  </a:lnTo>
                </a:path>
                <a:path w="5095240" h="4392930">
                  <a:moveTo>
                    <a:pt x="3111750" y="4356450"/>
                  </a:moveTo>
                  <a:lnTo>
                    <a:pt x="3105678" y="4388833"/>
                  </a:lnTo>
                </a:path>
                <a:path w="5095240" h="4392930">
                  <a:moveTo>
                    <a:pt x="3105678" y="4157096"/>
                  </a:moveTo>
                  <a:lnTo>
                    <a:pt x="3111750" y="4190490"/>
                  </a:lnTo>
                </a:path>
                <a:path w="5095240" h="4392930">
                  <a:moveTo>
                    <a:pt x="3117822" y="4223885"/>
                  </a:moveTo>
                  <a:lnTo>
                    <a:pt x="3123893" y="4256267"/>
                  </a:lnTo>
                </a:path>
                <a:path w="5095240" h="4392930">
                  <a:moveTo>
                    <a:pt x="3129965" y="4289661"/>
                  </a:moveTo>
                  <a:lnTo>
                    <a:pt x="3135025" y="4323056"/>
                  </a:lnTo>
                </a:path>
                <a:path w="5095240" h="4392930">
                  <a:moveTo>
                    <a:pt x="3141097" y="4356450"/>
                  </a:moveTo>
                  <a:lnTo>
                    <a:pt x="3147168" y="4388833"/>
                  </a:lnTo>
                </a:path>
                <a:path w="5095240" h="4392930">
                  <a:moveTo>
                    <a:pt x="3684514" y="4157096"/>
                  </a:moveTo>
                  <a:lnTo>
                    <a:pt x="3726004" y="4157096"/>
                  </a:lnTo>
                  <a:lnTo>
                    <a:pt x="3726004" y="4189478"/>
                  </a:lnTo>
                </a:path>
                <a:path w="5095240" h="4392930">
                  <a:moveTo>
                    <a:pt x="3726004" y="4222873"/>
                  </a:moveTo>
                  <a:lnTo>
                    <a:pt x="3726004" y="4256267"/>
                  </a:lnTo>
                </a:path>
                <a:path w="5095240" h="4392930">
                  <a:moveTo>
                    <a:pt x="3726004" y="4289661"/>
                  </a:moveTo>
                  <a:lnTo>
                    <a:pt x="3726004" y="4324068"/>
                  </a:lnTo>
                </a:path>
                <a:path w="5095240" h="4392930">
                  <a:moveTo>
                    <a:pt x="3726004" y="4357462"/>
                  </a:moveTo>
                  <a:lnTo>
                    <a:pt x="3726004" y="4388833"/>
                  </a:lnTo>
                  <a:lnTo>
                    <a:pt x="3684514" y="4388833"/>
                  </a:lnTo>
                  <a:lnTo>
                    <a:pt x="3684514" y="4357462"/>
                  </a:lnTo>
                </a:path>
                <a:path w="5095240" h="4392930">
                  <a:moveTo>
                    <a:pt x="3684514" y="4324068"/>
                  </a:moveTo>
                  <a:lnTo>
                    <a:pt x="3684514" y="4289661"/>
                  </a:lnTo>
                </a:path>
                <a:path w="5095240" h="4392930">
                  <a:moveTo>
                    <a:pt x="3684514" y="4256267"/>
                  </a:moveTo>
                  <a:lnTo>
                    <a:pt x="3684514" y="4222873"/>
                  </a:lnTo>
                </a:path>
                <a:path w="5095240" h="4392930">
                  <a:moveTo>
                    <a:pt x="3684514" y="4189478"/>
                  </a:moveTo>
                  <a:lnTo>
                    <a:pt x="3684514" y="4157096"/>
                  </a:lnTo>
                </a:path>
                <a:path w="5095240" h="4392930">
                  <a:moveTo>
                    <a:pt x="3726004" y="4157096"/>
                  </a:moveTo>
                  <a:lnTo>
                    <a:pt x="3720945" y="4190490"/>
                  </a:lnTo>
                </a:path>
                <a:path w="5095240" h="4392930">
                  <a:moveTo>
                    <a:pt x="3714873" y="4223885"/>
                  </a:moveTo>
                  <a:lnTo>
                    <a:pt x="3708801" y="4256267"/>
                  </a:lnTo>
                </a:path>
                <a:path w="5095240" h="4392930">
                  <a:moveTo>
                    <a:pt x="3702730" y="4289661"/>
                  </a:moveTo>
                  <a:lnTo>
                    <a:pt x="3696658" y="4323056"/>
                  </a:lnTo>
                </a:path>
                <a:path w="5095240" h="4392930">
                  <a:moveTo>
                    <a:pt x="3690586" y="4356450"/>
                  </a:moveTo>
                  <a:lnTo>
                    <a:pt x="3684514" y="4388833"/>
                  </a:lnTo>
                </a:path>
                <a:path w="5095240" h="4392930">
                  <a:moveTo>
                    <a:pt x="3684514" y="4157096"/>
                  </a:moveTo>
                  <a:lnTo>
                    <a:pt x="3690586" y="4190490"/>
                  </a:lnTo>
                </a:path>
                <a:path w="5095240" h="4392930">
                  <a:moveTo>
                    <a:pt x="3696658" y="4223885"/>
                  </a:moveTo>
                  <a:lnTo>
                    <a:pt x="3702730" y="4256267"/>
                  </a:lnTo>
                </a:path>
                <a:path w="5095240" h="4392930">
                  <a:moveTo>
                    <a:pt x="3708801" y="4289661"/>
                  </a:moveTo>
                  <a:lnTo>
                    <a:pt x="3714873" y="4323056"/>
                  </a:lnTo>
                </a:path>
                <a:path w="5095240" h="4392930">
                  <a:moveTo>
                    <a:pt x="3720945" y="4356450"/>
                  </a:moveTo>
                  <a:lnTo>
                    <a:pt x="3726004" y="4388833"/>
                  </a:lnTo>
                </a:path>
                <a:path w="5095240" h="4392930">
                  <a:moveTo>
                    <a:pt x="4264363" y="4157096"/>
                  </a:moveTo>
                  <a:lnTo>
                    <a:pt x="4305853" y="4157096"/>
                  </a:lnTo>
                  <a:lnTo>
                    <a:pt x="4305853" y="4189478"/>
                  </a:lnTo>
                </a:path>
                <a:path w="5095240" h="4392930">
                  <a:moveTo>
                    <a:pt x="4305853" y="4222873"/>
                  </a:moveTo>
                  <a:lnTo>
                    <a:pt x="4305853" y="4256267"/>
                  </a:lnTo>
                </a:path>
                <a:path w="5095240" h="4392930">
                  <a:moveTo>
                    <a:pt x="4305853" y="4289661"/>
                  </a:moveTo>
                  <a:lnTo>
                    <a:pt x="4305853" y="4324068"/>
                  </a:lnTo>
                </a:path>
                <a:path w="5095240" h="4392930">
                  <a:moveTo>
                    <a:pt x="4305853" y="4357462"/>
                  </a:moveTo>
                  <a:lnTo>
                    <a:pt x="4305853" y="4388833"/>
                  </a:lnTo>
                  <a:lnTo>
                    <a:pt x="4264363" y="4388833"/>
                  </a:lnTo>
                  <a:lnTo>
                    <a:pt x="4264363" y="4357462"/>
                  </a:lnTo>
                </a:path>
                <a:path w="5095240" h="4392930">
                  <a:moveTo>
                    <a:pt x="4264363" y="4324068"/>
                  </a:moveTo>
                  <a:lnTo>
                    <a:pt x="4264363" y="4289661"/>
                  </a:lnTo>
                </a:path>
                <a:path w="5095240" h="4392930">
                  <a:moveTo>
                    <a:pt x="4264363" y="4256267"/>
                  </a:moveTo>
                  <a:lnTo>
                    <a:pt x="4264363" y="4222873"/>
                  </a:lnTo>
                </a:path>
                <a:path w="5095240" h="4392930">
                  <a:moveTo>
                    <a:pt x="4264363" y="4189478"/>
                  </a:moveTo>
                  <a:lnTo>
                    <a:pt x="4264363" y="4157096"/>
                  </a:lnTo>
                </a:path>
                <a:path w="5095240" h="4392930">
                  <a:moveTo>
                    <a:pt x="4305853" y="4157096"/>
                  </a:moveTo>
                  <a:lnTo>
                    <a:pt x="4299781" y="4190490"/>
                  </a:lnTo>
                </a:path>
                <a:path w="5095240" h="4392930">
                  <a:moveTo>
                    <a:pt x="4293709" y="4223885"/>
                  </a:moveTo>
                  <a:lnTo>
                    <a:pt x="4287637" y="4256267"/>
                  </a:lnTo>
                </a:path>
                <a:path w="5095240" h="4392930">
                  <a:moveTo>
                    <a:pt x="4281566" y="4289661"/>
                  </a:moveTo>
                  <a:lnTo>
                    <a:pt x="4275494" y="4323056"/>
                  </a:lnTo>
                </a:path>
                <a:path w="5095240" h="4392930">
                  <a:moveTo>
                    <a:pt x="4270434" y="4356450"/>
                  </a:moveTo>
                  <a:lnTo>
                    <a:pt x="4264363" y="4388833"/>
                  </a:lnTo>
                </a:path>
                <a:path w="5095240" h="4392930">
                  <a:moveTo>
                    <a:pt x="4264363" y="4157096"/>
                  </a:moveTo>
                  <a:lnTo>
                    <a:pt x="4270434" y="4190490"/>
                  </a:lnTo>
                </a:path>
                <a:path w="5095240" h="4392930">
                  <a:moveTo>
                    <a:pt x="4275494" y="4223885"/>
                  </a:moveTo>
                  <a:lnTo>
                    <a:pt x="4281566" y="4256267"/>
                  </a:lnTo>
                </a:path>
                <a:path w="5095240" h="4392930">
                  <a:moveTo>
                    <a:pt x="4287637" y="4289661"/>
                  </a:moveTo>
                  <a:lnTo>
                    <a:pt x="4293709" y="4323056"/>
                  </a:lnTo>
                </a:path>
                <a:path w="5095240" h="4392930">
                  <a:moveTo>
                    <a:pt x="4299781" y="4356450"/>
                  </a:moveTo>
                  <a:lnTo>
                    <a:pt x="4305853" y="4388833"/>
                  </a:lnTo>
                </a:path>
                <a:path w="5095240" h="4392930">
                  <a:moveTo>
                    <a:pt x="586931" y="3235208"/>
                  </a:moveTo>
                  <a:lnTo>
                    <a:pt x="586931" y="3193718"/>
                  </a:lnTo>
                  <a:lnTo>
                    <a:pt x="618302" y="3193718"/>
                  </a:lnTo>
                </a:path>
                <a:path w="5095240" h="4392930">
                  <a:moveTo>
                    <a:pt x="652708" y="3193718"/>
                  </a:moveTo>
                  <a:lnTo>
                    <a:pt x="686103" y="3193718"/>
                  </a:lnTo>
                </a:path>
                <a:path w="5095240" h="4392930">
                  <a:moveTo>
                    <a:pt x="719497" y="3193718"/>
                  </a:moveTo>
                  <a:lnTo>
                    <a:pt x="752891" y="3193718"/>
                  </a:lnTo>
                </a:path>
                <a:path w="5095240" h="4392930">
                  <a:moveTo>
                    <a:pt x="787298" y="3193718"/>
                  </a:moveTo>
                  <a:lnTo>
                    <a:pt x="818668" y="3193718"/>
                  </a:lnTo>
                  <a:lnTo>
                    <a:pt x="818668" y="3235208"/>
                  </a:lnTo>
                  <a:lnTo>
                    <a:pt x="787298" y="3235208"/>
                  </a:lnTo>
                </a:path>
                <a:path w="5095240" h="4392930">
                  <a:moveTo>
                    <a:pt x="752891" y="3235208"/>
                  </a:moveTo>
                  <a:lnTo>
                    <a:pt x="719497" y="3235208"/>
                  </a:lnTo>
                </a:path>
                <a:path w="5095240" h="4392930">
                  <a:moveTo>
                    <a:pt x="686103" y="3235208"/>
                  </a:moveTo>
                  <a:lnTo>
                    <a:pt x="652708" y="3235208"/>
                  </a:lnTo>
                </a:path>
                <a:path w="5095240" h="4392930">
                  <a:moveTo>
                    <a:pt x="618302" y="3235208"/>
                  </a:moveTo>
                  <a:lnTo>
                    <a:pt x="586931" y="3235208"/>
                  </a:lnTo>
                </a:path>
                <a:path w="5095240" h="4392930">
                  <a:moveTo>
                    <a:pt x="586931" y="3193718"/>
                  </a:moveTo>
                  <a:lnTo>
                    <a:pt x="620326" y="3199790"/>
                  </a:lnTo>
                </a:path>
                <a:path w="5095240" h="4392930">
                  <a:moveTo>
                    <a:pt x="652708" y="3205861"/>
                  </a:moveTo>
                  <a:lnTo>
                    <a:pt x="686103" y="3210921"/>
                  </a:lnTo>
                </a:path>
                <a:path w="5095240" h="4392930">
                  <a:moveTo>
                    <a:pt x="719497" y="3216993"/>
                  </a:moveTo>
                  <a:lnTo>
                    <a:pt x="751879" y="3223065"/>
                  </a:lnTo>
                </a:path>
                <a:path w="5095240" h="4392930">
                  <a:moveTo>
                    <a:pt x="785274" y="3229136"/>
                  </a:moveTo>
                  <a:lnTo>
                    <a:pt x="818668" y="3235208"/>
                  </a:lnTo>
                </a:path>
                <a:path w="5095240" h="4392930">
                  <a:moveTo>
                    <a:pt x="586931" y="3235208"/>
                  </a:moveTo>
                  <a:lnTo>
                    <a:pt x="620326" y="3229136"/>
                  </a:lnTo>
                </a:path>
                <a:path w="5095240" h="4392930">
                  <a:moveTo>
                    <a:pt x="652708" y="3223065"/>
                  </a:moveTo>
                  <a:lnTo>
                    <a:pt x="686103" y="3216993"/>
                  </a:lnTo>
                </a:path>
                <a:path w="5095240" h="4392930">
                  <a:moveTo>
                    <a:pt x="719497" y="3210921"/>
                  </a:moveTo>
                  <a:lnTo>
                    <a:pt x="751879" y="3205861"/>
                  </a:lnTo>
                </a:path>
                <a:path w="5095240" h="4392930">
                  <a:moveTo>
                    <a:pt x="785274" y="3199790"/>
                  </a:moveTo>
                  <a:lnTo>
                    <a:pt x="818668" y="3193718"/>
                  </a:lnTo>
                </a:path>
                <a:path w="5095240" h="4392930">
                  <a:moveTo>
                    <a:pt x="1368158" y="3495280"/>
                  </a:moveTo>
                  <a:lnTo>
                    <a:pt x="1409648" y="3495280"/>
                  </a:lnTo>
                  <a:lnTo>
                    <a:pt x="1409648" y="3527662"/>
                  </a:lnTo>
                </a:path>
                <a:path w="5095240" h="4392930">
                  <a:moveTo>
                    <a:pt x="1409648" y="3561056"/>
                  </a:moveTo>
                  <a:lnTo>
                    <a:pt x="1409648" y="3594451"/>
                  </a:lnTo>
                </a:path>
                <a:path w="5095240" h="4392930">
                  <a:moveTo>
                    <a:pt x="1409648" y="3627845"/>
                  </a:moveTo>
                  <a:lnTo>
                    <a:pt x="1409648" y="3662252"/>
                  </a:lnTo>
                </a:path>
                <a:path w="5095240" h="4392930">
                  <a:moveTo>
                    <a:pt x="1409648" y="3695646"/>
                  </a:moveTo>
                  <a:lnTo>
                    <a:pt x="1409648" y="3727016"/>
                  </a:lnTo>
                  <a:lnTo>
                    <a:pt x="1368158" y="3727016"/>
                  </a:lnTo>
                  <a:lnTo>
                    <a:pt x="1368158" y="3695646"/>
                  </a:lnTo>
                </a:path>
                <a:path w="5095240" h="4392930">
                  <a:moveTo>
                    <a:pt x="1368158" y="3662252"/>
                  </a:moveTo>
                  <a:lnTo>
                    <a:pt x="1368158" y="3627845"/>
                  </a:lnTo>
                </a:path>
                <a:path w="5095240" h="4392930">
                  <a:moveTo>
                    <a:pt x="1368158" y="3594451"/>
                  </a:moveTo>
                  <a:lnTo>
                    <a:pt x="1368158" y="3561056"/>
                  </a:lnTo>
                </a:path>
                <a:path w="5095240" h="4392930">
                  <a:moveTo>
                    <a:pt x="1368158" y="3527662"/>
                  </a:moveTo>
                  <a:lnTo>
                    <a:pt x="1368158" y="3495280"/>
                  </a:lnTo>
                </a:path>
                <a:path w="5095240" h="4392930">
                  <a:moveTo>
                    <a:pt x="1409648" y="3495280"/>
                  </a:moveTo>
                  <a:lnTo>
                    <a:pt x="1404588" y="3528674"/>
                  </a:lnTo>
                </a:path>
                <a:path w="5095240" h="4392930">
                  <a:moveTo>
                    <a:pt x="1398516" y="3562068"/>
                  </a:moveTo>
                  <a:lnTo>
                    <a:pt x="1392445" y="3594451"/>
                  </a:lnTo>
                </a:path>
                <a:path w="5095240" h="4392930">
                  <a:moveTo>
                    <a:pt x="1386373" y="3627845"/>
                  </a:moveTo>
                  <a:lnTo>
                    <a:pt x="1380301" y="3661240"/>
                  </a:lnTo>
                </a:path>
                <a:path w="5095240" h="4392930">
                  <a:moveTo>
                    <a:pt x="1374229" y="3694634"/>
                  </a:moveTo>
                  <a:lnTo>
                    <a:pt x="1368158" y="3727016"/>
                  </a:lnTo>
                </a:path>
                <a:path w="5095240" h="4392930">
                  <a:moveTo>
                    <a:pt x="1368158" y="3495280"/>
                  </a:moveTo>
                  <a:lnTo>
                    <a:pt x="1374229" y="3528674"/>
                  </a:lnTo>
                </a:path>
                <a:path w="5095240" h="4392930">
                  <a:moveTo>
                    <a:pt x="1380301" y="3562068"/>
                  </a:moveTo>
                  <a:lnTo>
                    <a:pt x="1386373" y="3594451"/>
                  </a:lnTo>
                </a:path>
                <a:path w="5095240" h="4392930">
                  <a:moveTo>
                    <a:pt x="1392445" y="3627845"/>
                  </a:moveTo>
                  <a:lnTo>
                    <a:pt x="1398516" y="3661240"/>
                  </a:lnTo>
                </a:path>
                <a:path w="5095240" h="4392930">
                  <a:moveTo>
                    <a:pt x="1404588" y="3694634"/>
                  </a:moveTo>
                  <a:lnTo>
                    <a:pt x="1409648" y="3727016"/>
                  </a:lnTo>
                </a:path>
                <a:path w="5095240" h="4392930">
                  <a:moveTo>
                    <a:pt x="586931" y="1200174"/>
                  </a:moveTo>
                  <a:lnTo>
                    <a:pt x="586931" y="1158684"/>
                  </a:lnTo>
                  <a:lnTo>
                    <a:pt x="618302" y="1158684"/>
                  </a:lnTo>
                </a:path>
                <a:path w="5095240" h="4392930">
                  <a:moveTo>
                    <a:pt x="652708" y="1158684"/>
                  </a:moveTo>
                  <a:lnTo>
                    <a:pt x="686103" y="1158684"/>
                  </a:lnTo>
                </a:path>
                <a:path w="5095240" h="4392930">
                  <a:moveTo>
                    <a:pt x="719497" y="1158684"/>
                  </a:moveTo>
                  <a:lnTo>
                    <a:pt x="752891" y="1158684"/>
                  </a:lnTo>
                </a:path>
                <a:path w="5095240" h="4392930">
                  <a:moveTo>
                    <a:pt x="787298" y="1158684"/>
                  </a:moveTo>
                  <a:lnTo>
                    <a:pt x="818668" y="1158684"/>
                  </a:lnTo>
                  <a:lnTo>
                    <a:pt x="818668" y="1200174"/>
                  </a:lnTo>
                  <a:lnTo>
                    <a:pt x="787298" y="1200174"/>
                  </a:lnTo>
                </a:path>
                <a:path w="5095240" h="4392930">
                  <a:moveTo>
                    <a:pt x="752891" y="1200174"/>
                  </a:moveTo>
                  <a:lnTo>
                    <a:pt x="719497" y="1200174"/>
                  </a:lnTo>
                </a:path>
                <a:path w="5095240" h="4392930">
                  <a:moveTo>
                    <a:pt x="686103" y="1200174"/>
                  </a:moveTo>
                  <a:lnTo>
                    <a:pt x="652708" y="1200174"/>
                  </a:lnTo>
                </a:path>
                <a:path w="5095240" h="4392930">
                  <a:moveTo>
                    <a:pt x="618302" y="1200174"/>
                  </a:moveTo>
                  <a:lnTo>
                    <a:pt x="586931" y="1200174"/>
                  </a:lnTo>
                </a:path>
                <a:path w="5095240" h="4392930">
                  <a:moveTo>
                    <a:pt x="586931" y="1158684"/>
                  </a:moveTo>
                  <a:lnTo>
                    <a:pt x="620326" y="1164756"/>
                  </a:lnTo>
                </a:path>
                <a:path w="5095240" h="4392930">
                  <a:moveTo>
                    <a:pt x="652708" y="1169815"/>
                  </a:moveTo>
                  <a:lnTo>
                    <a:pt x="686103" y="1175887"/>
                  </a:lnTo>
                </a:path>
                <a:path w="5095240" h="4392930">
                  <a:moveTo>
                    <a:pt x="719497" y="1181959"/>
                  </a:moveTo>
                  <a:lnTo>
                    <a:pt x="751879" y="1188030"/>
                  </a:lnTo>
                </a:path>
                <a:path w="5095240" h="4392930">
                  <a:moveTo>
                    <a:pt x="785274" y="1194102"/>
                  </a:moveTo>
                  <a:lnTo>
                    <a:pt x="818668" y="1200174"/>
                  </a:lnTo>
                </a:path>
                <a:path w="5095240" h="4392930">
                  <a:moveTo>
                    <a:pt x="586931" y="1200174"/>
                  </a:moveTo>
                  <a:lnTo>
                    <a:pt x="620326" y="1194102"/>
                  </a:lnTo>
                </a:path>
                <a:path w="5095240" h="4392930">
                  <a:moveTo>
                    <a:pt x="652708" y="1188030"/>
                  </a:moveTo>
                  <a:lnTo>
                    <a:pt x="686103" y="1181959"/>
                  </a:lnTo>
                </a:path>
                <a:path w="5095240" h="4392930">
                  <a:moveTo>
                    <a:pt x="719497" y="1175887"/>
                  </a:moveTo>
                  <a:lnTo>
                    <a:pt x="751879" y="1169815"/>
                  </a:lnTo>
                </a:path>
                <a:path w="5095240" h="4392930">
                  <a:moveTo>
                    <a:pt x="785274" y="1164756"/>
                  </a:moveTo>
                  <a:lnTo>
                    <a:pt x="818668" y="1158684"/>
                  </a:lnTo>
                </a:path>
                <a:path w="5095240" h="4392930">
                  <a:moveTo>
                    <a:pt x="1949018" y="3495280"/>
                  </a:moveTo>
                  <a:lnTo>
                    <a:pt x="1990508" y="3495280"/>
                  </a:lnTo>
                  <a:lnTo>
                    <a:pt x="1990508" y="3527662"/>
                  </a:lnTo>
                </a:path>
                <a:path w="5095240" h="4392930">
                  <a:moveTo>
                    <a:pt x="1990508" y="3561056"/>
                  </a:moveTo>
                  <a:lnTo>
                    <a:pt x="1990508" y="3594451"/>
                  </a:lnTo>
                </a:path>
                <a:path w="5095240" h="4392930">
                  <a:moveTo>
                    <a:pt x="1990508" y="3627845"/>
                  </a:moveTo>
                  <a:lnTo>
                    <a:pt x="1990508" y="3662252"/>
                  </a:lnTo>
                </a:path>
                <a:path w="5095240" h="4392930">
                  <a:moveTo>
                    <a:pt x="1990508" y="3695646"/>
                  </a:moveTo>
                  <a:lnTo>
                    <a:pt x="1990508" y="3727016"/>
                  </a:lnTo>
                  <a:lnTo>
                    <a:pt x="1949018" y="3727016"/>
                  </a:lnTo>
                  <a:lnTo>
                    <a:pt x="1949018" y="3695646"/>
                  </a:lnTo>
                </a:path>
                <a:path w="5095240" h="4392930">
                  <a:moveTo>
                    <a:pt x="1949018" y="3662252"/>
                  </a:moveTo>
                  <a:lnTo>
                    <a:pt x="1949018" y="3627845"/>
                  </a:lnTo>
                </a:path>
                <a:path w="5095240" h="4392930">
                  <a:moveTo>
                    <a:pt x="1949018" y="3594451"/>
                  </a:moveTo>
                  <a:lnTo>
                    <a:pt x="1949018" y="3561056"/>
                  </a:lnTo>
                </a:path>
                <a:path w="5095240" h="4392930">
                  <a:moveTo>
                    <a:pt x="1949018" y="3527662"/>
                  </a:moveTo>
                  <a:lnTo>
                    <a:pt x="1949018" y="3495280"/>
                  </a:lnTo>
                </a:path>
                <a:path w="5095240" h="4392930">
                  <a:moveTo>
                    <a:pt x="1990508" y="3495280"/>
                  </a:moveTo>
                  <a:lnTo>
                    <a:pt x="1984436" y="3528674"/>
                  </a:lnTo>
                </a:path>
                <a:path w="5095240" h="4392930">
                  <a:moveTo>
                    <a:pt x="1978364" y="3562068"/>
                  </a:moveTo>
                  <a:lnTo>
                    <a:pt x="1972293" y="3594451"/>
                  </a:lnTo>
                </a:path>
                <a:path w="5095240" h="4392930">
                  <a:moveTo>
                    <a:pt x="1966221" y="3627845"/>
                  </a:moveTo>
                  <a:lnTo>
                    <a:pt x="1960149" y="3661240"/>
                  </a:lnTo>
                </a:path>
                <a:path w="5095240" h="4392930">
                  <a:moveTo>
                    <a:pt x="1955090" y="3694634"/>
                  </a:moveTo>
                  <a:lnTo>
                    <a:pt x="1949018" y="3727016"/>
                  </a:lnTo>
                </a:path>
                <a:path w="5095240" h="4392930">
                  <a:moveTo>
                    <a:pt x="1949018" y="3495280"/>
                  </a:moveTo>
                  <a:lnTo>
                    <a:pt x="1955090" y="3528674"/>
                  </a:lnTo>
                </a:path>
                <a:path w="5095240" h="4392930">
                  <a:moveTo>
                    <a:pt x="1960149" y="3562068"/>
                  </a:moveTo>
                  <a:lnTo>
                    <a:pt x="1966221" y="3594451"/>
                  </a:lnTo>
                </a:path>
                <a:path w="5095240" h="4392930">
                  <a:moveTo>
                    <a:pt x="1972293" y="3627845"/>
                  </a:moveTo>
                  <a:lnTo>
                    <a:pt x="1978364" y="3661240"/>
                  </a:lnTo>
                </a:path>
                <a:path w="5095240" h="4392930">
                  <a:moveTo>
                    <a:pt x="1984436" y="3694634"/>
                  </a:moveTo>
                  <a:lnTo>
                    <a:pt x="1990508" y="3727016"/>
                  </a:lnTo>
                </a:path>
                <a:path w="5095240" h="4392930">
                  <a:moveTo>
                    <a:pt x="2526842" y="3495280"/>
                  </a:moveTo>
                  <a:lnTo>
                    <a:pt x="2568332" y="3495280"/>
                  </a:lnTo>
                  <a:lnTo>
                    <a:pt x="2568332" y="3527662"/>
                  </a:lnTo>
                </a:path>
                <a:path w="5095240" h="4392930">
                  <a:moveTo>
                    <a:pt x="2568332" y="3561056"/>
                  </a:moveTo>
                  <a:lnTo>
                    <a:pt x="2568332" y="3594451"/>
                  </a:lnTo>
                </a:path>
                <a:path w="5095240" h="4392930">
                  <a:moveTo>
                    <a:pt x="2568332" y="3627845"/>
                  </a:moveTo>
                  <a:lnTo>
                    <a:pt x="2568332" y="3662252"/>
                  </a:lnTo>
                </a:path>
                <a:path w="5095240" h="4392930">
                  <a:moveTo>
                    <a:pt x="2568332" y="3695646"/>
                  </a:moveTo>
                  <a:lnTo>
                    <a:pt x="2568332" y="3727016"/>
                  </a:lnTo>
                  <a:lnTo>
                    <a:pt x="2526842" y="3727016"/>
                  </a:lnTo>
                  <a:lnTo>
                    <a:pt x="2526842" y="3695646"/>
                  </a:lnTo>
                </a:path>
                <a:path w="5095240" h="4392930">
                  <a:moveTo>
                    <a:pt x="2526842" y="3662252"/>
                  </a:moveTo>
                  <a:lnTo>
                    <a:pt x="2526842" y="3627845"/>
                  </a:lnTo>
                </a:path>
                <a:path w="5095240" h="4392930">
                  <a:moveTo>
                    <a:pt x="2526842" y="3594451"/>
                  </a:moveTo>
                  <a:lnTo>
                    <a:pt x="2526842" y="3561056"/>
                  </a:lnTo>
                </a:path>
                <a:path w="5095240" h="4392930">
                  <a:moveTo>
                    <a:pt x="2526842" y="3527662"/>
                  </a:moveTo>
                  <a:lnTo>
                    <a:pt x="2526842" y="3495280"/>
                  </a:lnTo>
                </a:path>
                <a:path w="5095240" h="4392930">
                  <a:moveTo>
                    <a:pt x="2568332" y="3495280"/>
                  </a:moveTo>
                  <a:lnTo>
                    <a:pt x="2562260" y="3528674"/>
                  </a:lnTo>
                </a:path>
                <a:path w="5095240" h="4392930">
                  <a:moveTo>
                    <a:pt x="2556189" y="3562068"/>
                  </a:moveTo>
                  <a:lnTo>
                    <a:pt x="2550117" y="3594451"/>
                  </a:lnTo>
                </a:path>
                <a:path w="5095240" h="4392930">
                  <a:moveTo>
                    <a:pt x="2544045" y="3627845"/>
                  </a:moveTo>
                  <a:lnTo>
                    <a:pt x="2538985" y="3661240"/>
                  </a:lnTo>
                </a:path>
                <a:path w="5095240" h="4392930">
                  <a:moveTo>
                    <a:pt x="2532914" y="3694634"/>
                  </a:moveTo>
                  <a:lnTo>
                    <a:pt x="2526842" y="3727016"/>
                  </a:lnTo>
                </a:path>
                <a:path w="5095240" h="4392930">
                  <a:moveTo>
                    <a:pt x="2526842" y="3495280"/>
                  </a:moveTo>
                  <a:lnTo>
                    <a:pt x="2532914" y="3528674"/>
                  </a:lnTo>
                </a:path>
                <a:path w="5095240" h="4392930">
                  <a:moveTo>
                    <a:pt x="2538985" y="3562068"/>
                  </a:moveTo>
                  <a:lnTo>
                    <a:pt x="2544045" y="3594451"/>
                  </a:lnTo>
                </a:path>
                <a:path w="5095240" h="4392930">
                  <a:moveTo>
                    <a:pt x="2550117" y="3627845"/>
                  </a:moveTo>
                  <a:lnTo>
                    <a:pt x="2556189" y="3661240"/>
                  </a:lnTo>
                </a:path>
                <a:path w="5095240" h="4392930">
                  <a:moveTo>
                    <a:pt x="2562260" y="3694634"/>
                  </a:moveTo>
                  <a:lnTo>
                    <a:pt x="2568332" y="3727016"/>
                  </a:lnTo>
                </a:path>
                <a:path w="5095240" h="4392930">
                  <a:moveTo>
                    <a:pt x="3105678" y="3495280"/>
                  </a:moveTo>
                  <a:lnTo>
                    <a:pt x="3147168" y="3495280"/>
                  </a:lnTo>
                  <a:lnTo>
                    <a:pt x="3147168" y="3527662"/>
                  </a:lnTo>
                </a:path>
                <a:path w="5095240" h="4392930">
                  <a:moveTo>
                    <a:pt x="3147168" y="3561056"/>
                  </a:moveTo>
                  <a:lnTo>
                    <a:pt x="3147168" y="3594451"/>
                  </a:lnTo>
                </a:path>
                <a:path w="5095240" h="4392930">
                  <a:moveTo>
                    <a:pt x="3147168" y="3627845"/>
                  </a:moveTo>
                  <a:lnTo>
                    <a:pt x="3147168" y="3662252"/>
                  </a:lnTo>
                </a:path>
                <a:path w="5095240" h="4392930">
                  <a:moveTo>
                    <a:pt x="3147168" y="3695646"/>
                  </a:moveTo>
                  <a:lnTo>
                    <a:pt x="3147168" y="3727016"/>
                  </a:lnTo>
                  <a:lnTo>
                    <a:pt x="3105678" y="3727016"/>
                  </a:lnTo>
                  <a:lnTo>
                    <a:pt x="3105678" y="3695646"/>
                  </a:lnTo>
                </a:path>
                <a:path w="5095240" h="4392930">
                  <a:moveTo>
                    <a:pt x="3105678" y="3662252"/>
                  </a:moveTo>
                  <a:lnTo>
                    <a:pt x="3105678" y="3627845"/>
                  </a:lnTo>
                </a:path>
                <a:path w="5095240" h="4392930">
                  <a:moveTo>
                    <a:pt x="3105678" y="3594451"/>
                  </a:moveTo>
                  <a:lnTo>
                    <a:pt x="3105678" y="3561056"/>
                  </a:lnTo>
                </a:path>
                <a:path w="5095240" h="4392930">
                  <a:moveTo>
                    <a:pt x="3105678" y="3527662"/>
                  </a:moveTo>
                  <a:lnTo>
                    <a:pt x="3105678" y="3495280"/>
                  </a:lnTo>
                </a:path>
                <a:path w="5095240" h="4392930">
                  <a:moveTo>
                    <a:pt x="3147168" y="3495280"/>
                  </a:moveTo>
                  <a:lnTo>
                    <a:pt x="3141097" y="3528674"/>
                  </a:lnTo>
                </a:path>
                <a:path w="5095240" h="4392930">
                  <a:moveTo>
                    <a:pt x="3135025" y="3562068"/>
                  </a:moveTo>
                  <a:lnTo>
                    <a:pt x="3129965" y="3594451"/>
                  </a:lnTo>
                </a:path>
                <a:path w="5095240" h="4392930">
                  <a:moveTo>
                    <a:pt x="3123893" y="3627845"/>
                  </a:moveTo>
                  <a:lnTo>
                    <a:pt x="3117822" y="3661240"/>
                  </a:lnTo>
                </a:path>
                <a:path w="5095240" h="4392930">
                  <a:moveTo>
                    <a:pt x="3111750" y="3694634"/>
                  </a:moveTo>
                  <a:lnTo>
                    <a:pt x="3105678" y="3727016"/>
                  </a:lnTo>
                </a:path>
                <a:path w="5095240" h="4392930">
                  <a:moveTo>
                    <a:pt x="3105678" y="3495280"/>
                  </a:moveTo>
                  <a:lnTo>
                    <a:pt x="3111750" y="3528674"/>
                  </a:lnTo>
                </a:path>
                <a:path w="5095240" h="4392930">
                  <a:moveTo>
                    <a:pt x="3117822" y="3562068"/>
                  </a:moveTo>
                  <a:lnTo>
                    <a:pt x="3123893" y="3594451"/>
                  </a:lnTo>
                </a:path>
                <a:path w="5095240" h="4392930">
                  <a:moveTo>
                    <a:pt x="3129965" y="3627845"/>
                  </a:moveTo>
                  <a:lnTo>
                    <a:pt x="3135025" y="3661240"/>
                  </a:lnTo>
                </a:path>
                <a:path w="5095240" h="4392930">
                  <a:moveTo>
                    <a:pt x="3141097" y="3694634"/>
                  </a:moveTo>
                  <a:lnTo>
                    <a:pt x="3147168" y="3727016"/>
                  </a:lnTo>
                </a:path>
                <a:path w="5095240" h="4392930">
                  <a:moveTo>
                    <a:pt x="3684514" y="3495280"/>
                  </a:moveTo>
                  <a:lnTo>
                    <a:pt x="3726004" y="3495280"/>
                  </a:lnTo>
                  <a:lnTo>
                    <a:pt x="3726004" y="3527662"/>
                  </a:lnTo>
                </a:path>
                <a:path w="5095240" h="4392930">
                  <a:moveTo>
                    <a:pt x="3726004" y="3561056"/>
                  </a:moveTo>
                  <a:lnTo>
                    <a:pt x="3726004" y="3594451"/>
                  </a:lnTo>
                </a:path>
                <a:path w="5095240" h="4392930">
                  <a:moveTo>
                    <a:pt x="3726004" y="3627845"/>
                  </a:moveTo>
                  <a:lnTo>
                    <a:pt x="3726004" y="3662252"/>
                  </a:lnTo>
                </a:path>
                <a:path w="5095240" h="4392930">
                  <a:moveTo>
                    <a:pt x="3726004" y="3695646"/>
                  </a:moveTo>
                  <a:lnTo>
                    <a:pt x="3726004" y="3727016"/>
                  </a:lnTo>
                  <a:lnTo>
                    <a:pt x="3684514" y="3727016"/>
                  </a:lnTo>
                  <a:lnTo>
                    <a:pt x="3684514" y="3695646"/>
                  </a:lnTo>
                </a:path>
                <a:path w="5095240" h="4392930">
                  <a:moveTo>
                    <a:pt x="3684514" y="3662252"/>
                  </a:moveTo>
                  <a:lnTo>
                    <a:pt x="3684514" y="3627845"/>
                  </a:lnTo>
                </a:path>
                <a:path w="5095240" h="4392930">
                  <a:moveTo>
                    <a:pt x="3684514" y="3594451"/>
                  </a:moveTo>
                  <a:lnTo>
                    <a:pt x="3684514" y="3561056"/>
                  </a:lnTo>
                </a:path>
                <a:path w="5095240" h="4392930">
                  <a:moveTo>
                    <a:pt x="3684514" y="3527662"/>
                  </a:moveTo>
                  <a:lnTo>
                    <a:pt x="3684514" y="3495280"/>
                  </a:lnTo>
                </a:path>
                <a:path w="5095240" h="4392930">
                  <a:moveTo>
                    <a:pt x="3726004" y="3495280"/>
                  </a:moveTo>
                  <a:lnTo>
                    <a:pt x="3720945" y="3528674"/>
                  </a:lnTo>
                </a:path>
                <a:path w="5095240" h="4392930">
                  <a:moveTo>
                    <a:pt x="3714873" y="3562068"/>
                  </a:moveTo>
                  <a:lnTo>
                    <a:pt x="3708801" y="3594451"/>
                  </a:lnTo>
                </a:path>
                <a:path w="5095240" h="4392930">
                  <a:moveTo>
                    <a:pt x="3702730" y="3627845"/>
                  </a:moveTo>
                  <a:lnTo>
                    <a:pt x="3696658" y="3661240"/>
                  </a:lnTo>
                </a:path>
                <a:path w="5095240" h="4392930">
                  <a:moveTo>
                    <a:pt x="3690586" y="3694634"/>
                  </a:moveTo>
                  <a:lnTo>
                    <a:pt x="3684514" y="3727016"/>
                  </a:lnTo>
                </a:path>
                <a:path w="5095240" h="4392930">
                  <a:moveTo>
                    <a:pt x="3684514" y="3495280"/>
                  </a:moveTo>
                  <a:lnTo>
                    <a:pt x="3690586" y="3528674"/>
                  </a:lnTo>
                </a:path>
                <a:path w="5095240" h="4392930">
                  <a:moveTo>
                    <a:pt x="3696658" y="3562068"/>
                  </a:moveTo>
                  <a:lnTo>
                    <a:pt x="3702730" y="3594451"/>
                  </a:lnTo>
                </a:path>
                <a:path w="5095240" h="4392930">
                  <a:moveTo>
                    <a:pt x="3708801" y="3627845"/>
                  </a:moveTo>
                  <a:lnTo>
                    <a:pt x="3714873" y="3661240"/>
                  </a:lnTo>
                </a:path>
                <a:path w="5095240" h="4392930">
                  <a:moveTo>
                    <a:pt x="3720945" y="3694634"/>
                  </a:moveTo>
                  <a:lnTo>
                    <a:pt x="3726004" y="3727016"/>
                  </a:lnTo>
                </a:path>
                <a:path w="5095240" h="4392930">
                  <a:moveTo>
                    <a:pt x="4508243" y="3235208"/>
                  </a:moveTo>
                  <a:lnTo>
                    <a:pt x="4508243" y="3193718"/>
                  </a:lnTo>
                  <a:lnTo>
                    <a:pt x="4476872" y="3193718"/>
                  </a:lnTo>
                </a:path>
                <a:path w="5095240" h="4392930">
                  <a:moveTo>
                    <a:pt x="4442466" y="3193718"/>
                  </a:moveTo>
                  <a:lnTo>
                    <a:pt x="4409072" y="3193718"/>
                  </a:lnTo>
                </a:path>
                <a:path w="5095240" h="4392930">
                  <a:moveTo>
                    <a:pt x="4375677" y="3193718"/>
                  </a:moveTo>
                  <a:lnTo>
                    <a:pt x="4342283" y="3193718"/>
                  </a:lnTo>
                </a:path>
                <a:path w="5095240" h="4392930">
                  <a:moveTo>
                    <a:pt x="4307876" y="3193718"/>
                  </a:moveTo>
                  <a:lnTo>
                    <a:pt x="4276506" y="3193718"/>
                  </a:lnTo>
                  <a:lnTo>
                    <a:pt x="4276506" y="3235208"/>
                  </a:lnTo>
                  <a:lnTo>
                    <a:pt x="4307876" y="3235208"/>
                  </a:lnTo>
                </a:path>
                <a:path w="5095240" h="4392930">
                  <a:moveTo>
                    <a:pt x="4342283" y="3235208"/>
                  </a:moveTo>
                  <a:lnTo>
                    <a:pt x="4375677" y="3235208"/>
                  </a:lnTo>
                </a:path>
                <a:path w="5095240" h="4392930">
                  <a:moveTo>
                    <a:pt x="4409072" y="3235208"/>
                  </a:moveTo>
                  <a:lnTo>
                    <a:pt x="4442466" y="3235208"/>
                  </a:lnTo>
                </a:path>
                <a:path w="5095240" h="4392930">
                  <a:moveTo>
                    <a:pt x="4476872" y="3235208"/>
                  </a:moveTo>
                  <a:lnTo>
                    <a:pt x="4508243" y="3235208"/>
                  </a:lnTo>
                </a:path>
                <a:path w="5095240" h="4392930">
                  <a:moveTo>
                    <a:pt x="4508243" y="3193718"/>
                  </a:moveTo>
                  <a:lnTo>
                    <a:pt x="4474848" y="3199790"/>
                  </a:lnTo>
                </a:path>
                <a:path w="5095240" h="4392930">
                  <a:moveTo>
                    <a:pt x="4442466" y="3205861"/>
                  </a:moveTo>
                  <a:lnTo>
                    <a:pt x="4409072" y="3210921"/>
                  </a:lnTo>
                </a:path>
                <a:path w="5095240" h="4392930">
                  <a:moveTo>
                    <a:pt x="4375677" y="3216993"/>
                  </a:moveTo>
                  <a:lnTo>
                    <a:pt x="4342283" y="3223065"/>
                  </a:lnTo>
                </a:path>
                <a:path w="5095240" h="4392930">
                  <a:moveTo>
                    <a:pt x="4309900" y="3229136"/>
                  </a:moveTo>
                  <a:lnTo>
                    <a:pt x="4276506" y="3235208"/>
                  </a:lnTo>
                </a:path>
                <a:path w="5095240" h="4392930">
                  <a:moveTo>
                    <a:pt x="4508243" y="3235208"/>
                  </a:moveTo>
                  <a:lnTo>
                    <a:pt x="4474848" y="3229136"/>
                  </a:lnTo>
                </a:path>
                <a:path w="5095240" h="4392930">
                  <a:moveTo>
                    <a:pt x="4442466" y="3223065"/>
                  </a:moveTo>
                  <a:lnTo>
                    <a:pt x="4409072" y="3216993"/>
                  </a:lnTo>
                </a:path>
                <a:path w="5095240" h="4392930">
                  <a:moveTo>
                    <a:pt x="4375677" y="3210921"/>
                  </a:moveTo>
                  <a:lnTo>
                    <a:pt x="4342283" y="3205861"/>
                  </a:lnTo>
                </a:path>
                <a:path w="5095240" h="4392930">
                  <a:moveTo>
                    <a:pt x="4309900" y="3199790"/>
                  </a:moveTo>
                  <a:lnTo>
                    <a:pt x="4276506" y="3193718"/>
                  </a:lnTo>
                </a:path>
                <a:path w="5095240" h="4392930">
                  <a:moveTo>
                    <a:pt x="789322" y="4047"/>
                  </a:moveTo>
                  <a:lnTo>
                    <a:pt x="830812" y="4047"/>
                  </a:lnTo>
                  <a:lnTo>
                    <a:pt x="830812" y="36430"/>
                  </a:lnTo>
                </a:path>
                <a:path w="5095240" h="4392930">
                  <a:moveTo>
                    <a:pt x="830812" y="69824"/>
                  </a:moveTo>
                  <a:lnTo>
                    <a:pt x="830812" y="103219"/>
                  </a:lnTo>
                </a:path>
                <a:path w="5095240" h="4392930">
                  <a:moveTo>
                    <a:pt x="830812" y="136613"/>
                  </a:moveTo>
                  <a:lnTo>
                    <a:pt x="830812" y="171019"/>
                  </a:lnTo>
                </a:path>
                <a:path w="5095240" h="4392930">
                  <a:moveTo>
                    <a:pt x="830812" y="204414"/>
                  </a:moveTo>
                  <a:lnTo>
                    <a:pt x="830812" y="235784"/>
                  </a:lnTo>
                  <a:lnTo>
                    <a:pt x="789322" y="235784"/>
                  </a:lnTo>
                  <a:lnTo>
                    <a:pt x="789322" y="204414"/>
                  </a:lnTo>
                </a:path>
                <a:path w="5095240" h="4392930">
                  <a:moveTo>
                    <a:pt x="789322" y="171019"/>
                  </a:moveTo>
                  <a:lnTo>
                    <a:pt x="789322" y="136613"/>
                  </a:lnTo>
                </a:path>
                <a:path w="5095240" h="4392930">
                  <a:moveTo>
                    <a:pt x="789322" y="103219"/>
                  </a:moveTo>
                  <a:lnTo>
                    <a:pt x="789322" y="69824"/>
                  </a:lnTo>
                </a:path>
                <a:path w="5095240" h="4392930">
                  <a:moveTo>
                    <a:pt x="789322" y="36430"/>
                  </a:moveTo>
                  <a:lnTo>
                    <a:pt x="789322" y="4047"/>
                  </a:lnTo>
                </a:path>
                <a:path w="5095240" h="4392930">
                  <a:moveTo>
                    <a:pt x="830812" y="4047"/>
                  </a:moveTo>
                  <a:lnTo>
                    <a:pt x="824740" y="37442"/>
                  </a:lnTo>
                </a:path>
                <a:path w="5095240" h="4392930">
                  <a:moveTo>
                    <a:pt x="818668" y="70836"/>
                  </a:moveTo>
                  <a:lnTo>
                    <a:pt x="813608" y="103219"/>
                  </a:lnTo>
                </a:path>
                <a:path w="5095240" h="4392930">
                  <a:moveTo>
                    <a:pt x="807537" y="136613"/>
                  </a:moveTo>
                  <a:lnTo>
                    <a:pt x="801465" y="170007"/>
                  </a:lnTo>
                </a:path>
                <a:path w="5095240" h="4392930">
                  <a:moveTo>
                    <a:pt x="795393" y="203402"/>
                  </a:moveTo>
                  <a:lnTo>
                    <a:pt x="789322" y="235784"/>
                  </a:lnTo>
                </a:path>
                <a:path w="5095240" h="4392930">
                  <a:moveTo>
                    <a:pt x="789322" y="4047"/>
                  </a:moveTo>
                  <a:lnTo>
                    <a:pt x="795393" y="37442"/>
                  </a:lnTo>
                </a:path>
                <a:path w="5095240" h="4392930">
                  <a:moveTo>
                    <a:pt x="801465" y="70836"/>
                  </a:moveTo>
                  <a:lnTo>
                    <a:pt x="807537" y="103219"/>
                  </a:lnTo>
                </a:path>
                <a:path w="5095240" h="4392930">
                  <a:moveTo>
                    <a:pt x="813608" y="136613"/>
                  </a:moveTo>
                  <a:lnTo>
                    <a:pt x="818668" y="170007"/>
                  </a:lnTo>
                </a:path>
                <a:path w="5095240" h="4392930">
                  <a:moveTo>
                    <a:pt x="824740" y="203402"/>
                  </a:moveTo>
                  <a:lnTo>
                    <a:pt x="830812" y="235784"/>
                  </a:lnTo>
                </a:path>
                <a:path w="5095240" h="4392930">
                  <a:moveTo>
                    <a:pt x="1368158" y="4047"/>
                  </a:moveTo>
                  <a:lnTo>
                    <a:pt x="1409648" y="4047"/>
                  </a:lnTo>
                  <a:lnTo>
                    <a:pt x="1409648" y="36430"/>
                  </a:lnTo>
                </a:path>
                <a:path w="5095240" h="4392930">
                  <a:moveTo>
                    <a:pt x="1409648" y="69824"/>
                  </a:moveTo>
                  <a:lnTo>
                    <a:pt x="1409648" y="103219"/>
                  </a:lnTo>
                </a:path>
                <a:path w="5095240" h="4392930">
                  <a:moveTo>
                    <a:pt x="1409648" y="136613"/>
                  </a:moveTo>
                  <a:lnTo>
                    <a:pt x="1409648" y="171019"/>
                  </a:lnTo>
                </a:path>
                <a:path w="5095240" h="4392930">
                  <a:moveTo>
                    <a:pt x="1409648" y="204414"/>
                  </a:moveTo>
                  <a:lnTo>
                    <a:pt x="1409648" y="235784"/>
                  </a:lnTo>
                  <a:lnTo>
                    <a:pt x="1368158" y="235784"/>
                  </a:lnTo>
                  <a:lnTo>
                    <a:pt x="1368158" y="204414"/>
                  </a:lnTo>
                </a:path>
                <a:path w="5095240" h="4392930">
                  <a:moveTo>
                    <a:pt x="1368158" y="171019"/>
                  </a:moveTo>
                  <a:lnTo>
                    <a:pt x="1368158" y="136613"/>
                  </a:lnTo>
                </a:path>
                <a:path w="5095240" h="4392930">
                  <a:moveTo>
                    <a:pt x="1368158" y="103219"/>
                  </a:moveTo>
                  <a:lnTo>
                    <a:pt x="1368158" y="69824"/>
                  </a:lnTo>
                </a:path>
                <a:path w="5095240" h="4392930">
                  <a:moveTo>
                    <a:pt x="1368158" y="36430"/>
                  </a:moveTo>
                  <a:lnTo>
                    <a:pt x="1368158" y="4047"/>
                  </a:lnTo>
                </a:path>
                <a:path w="5095240" h="4392930">
                  <a:moveTo>
                    <a:pt x="1409648" y="4047"/>
                  </a:moveTo>
                  <a:lnTo>
                    <a:pt x="1404588" y="37442"/>
                  </a:lnTo>
                </a:path>
                <a:path w="5095240" h="4392930">
                  <a:moveTo>
                    <a:pt x="1398516" y="70836"/>
                  </a:moveTo>
                  <a:lnTo>
                    <a:pt x="1392445" y="103219"/>
                  </a:lnTo>
                </a:path>
                <a:path w="5095240" h="4392930">
                  <a:moveTo>
                    <a:pt x="1386373" y="136613"/>
                  </a:moveTo>
                  <a:lnTo>
                    <a:pt x="1380301" y="170007"/>
                  </a:lnTo>
                </a:path>
                <a:path w="5095240" h="4392930">
                  <a:moveTo>
                    <a:pt x="1374229" y="203402"/>
                  </a:moveTo>
                  <a:lnTo>
                    <a:pt x="1368158" y="235784"/>
                  </a:lnTo>
                </a:path>
                <a:path w="5095240" h="4392930">
                  <a:moveTo>
                    <a:pt x="1368158" y="4047"/>
                  </a:moveTo>
                  <a:lnTo>
                    <a:pt x="1374229" y="37442"/>
                  </a:lnTo>
                </a:path>
                <a:path w="5095240" h="4392930">
                  <a:moveTo>
                    <a:pt x="1380301" y="70836"/>
                  </a:moveTo>
                  <a:lnTo>
                    <a:pt x="1386373" y="103219"/>
                  </a:lnTo>
                </a:path>
                <a:path w="5095240" h="4392930">
                  <a:moveTo>
                    <a:pt x="1392445" y="136613"/>
                  </a:moveTo>
                  <a:lnTo>
                    <a:pt x="1398516" y="170007"/>
                  </a:lnTo>
                </a:path>
                <a:path w="5095240" h="4392930">
                  <a:moveTo>
                    <a:pt x="1404588" y="203402"/>
                  </a:moveTo>
                  <a:lnTo>
                    <a:pt x="1409648" y="235784"/>
                  </a:lnTo>
                </a:path>
                <a:path w="5095240" h="4392930">
                  <a:moveTo>
                    <a:pt x="1948006" y="4047"/>
                  </a:moveTo>
                  <a:lnTo>
                    <a:pt x="1989496" y="4047"/>
                  </a:lnTo>
                  <a:lnTo>
                    <a:pt x="1989496" y="36430"/>
                  </a:lnTo>
                </a:path>
                <a:path w="5095240" h="4392930">
                  <a:moveTo>
                    <a:pt x="1989496" y="69824"/>
                  </a:moveTo>
                  <a:lnTo>
                    <a:pt x="1989496" y="103219"/>
                  </a:lnTo>
                </a:path>
                <a:path w="5095240" h="4392930">
                  <a:moveTo>
                    <a:pt x="1989496" y="136613"/>
                  </a:moveTo>
                  <a:lnTo>
                    <a:pt x="1989496" y="171019"/>
                  </a:lnTo>
                </a:path>
                <a:path w="5095240" h="4392930">
                  <a:moveTo>
                    <a:pt x="1989496" y="204414"/>
                  </a:moveTo>
                  <a:lnTo>
                    <a:pt x="1989496" y="235784"/>
                  </a:lnTo>
                  <a:lnTo>
                    <a:pt x="1948006" y="235784"/>
                  </a:lnTo>
                  <a:lnTo>
                    <a:pt x="1948006" y="204414"/>
                  </a:lnTo>
                </a:path>
                <a:path w="5095240" h="4392930">
                  <a:moveTo>
                    <a:pt x="1948006" y="171019"/>
                  </a:moveTo>
                  <a:lnTo>
                    <a:pt x="1948006" y="136613"/>
                  </a:lnTo>
                </a:path>
                <a:path w="5095240" h="4392930">
                  <a:moveTo>
                    <a:pt x="1948006" y="103219"/>
                  </a:moveTo>
                  <a:lnTo>
                    <a:pt x="1948006" y="69824"/>
                  </a:lnTo>
                </a:path>
                <a:path w="5095240" h="4392930">
                  <a:moveTo>
                    <a:pt x="1948006" y="36430"/>
                  </a:moveTo>
                  <a:lnTo>
                    <a:pt x="1948006" y="4047"/>
                  </a:lnTo>
                </a:path>
                <a:path w="5095240" h="4392930">
                  <a:moveTo>
                    <a:pt x="1989496" y="4047"/>
                  </a:moveTo>
                  <a:lnTo>
                    <a:pt x="1983424" y="37442"/>
                  </a:lnTo>
                </a:path>
                <a:path w="5095240" h="4392930">
                  <a:moveTo>
                    <a:pt x="1977352" y="70836"/>
                  </a:moveTo>
                  <a:lnTo>
                    <a:pt x="1971281" y="103219"/>
                  </a:lnTo>
                </a:path>
                <a:path w="5095240" h="4392930">
                  <a:moveTo>
                    <a:pt x="1965209" y="136613"/>
                  </a:moveTo>
                  <a:lnTo>
                    <a:pt x="1959137" y="170007"/>
                  </a:lnTo>
                </a:path>
                <a:path w="5095240" h="4392930">
                  <a:moveTo>
                    <a:pt x="1954078" y="203402"/>
                  </a:moveTo>
                  <a:lnTo>
                    <a:pt x="1948006" y="235784"/>
                  </a:lnTo>
                </a:path>
                <a:path w="5095240" h="4392930">
                  <a:moveTo>
                    <a:pt x="1948006" y="4047"/>
                  </a:moveTo>
                  <a:lnTo>
                    <a:pt x="1954078" y="37442"/>
                  </a:lnTo>
                </a:path>
                <a:path w="5095240" h="4392930">
                  <a:moveTo>
                    <a:pt x="1959137" y="70836"/>
                  </a:moveTo>
                  <a:lnTo>
                    <a:pt x="1965209" y="103219"/>
                  </a:lnTo>
                </a:path>
                <a:path w="5095240" h="4392930">
                  <a:moveTo>
                    <a:pt x="1971281" y="136613"/>
                  </a:moveTo>
                  <a:lnTo>
                    <a:pt x="1977352" y="170007"/>
                  </a:lnTo>
                </a:path>
                <a:path w="5095240" h="4392930">
                  <a:moveTo>
                    <a:pt x="1983424" y="203402"/>
                  </a:moveTo>
                  <a:lnTo>
                    <a:pt x="1989496" y="235784"/>
                  </a:lnTo>
                </a:path>
                <a:path w="5095240" h="4392930">
                  <a:moveTo>
                    <a:pt x="2526842" y="4047"/>
                  </a:moveTo>
                  <a:lnTo>
                    <a:pt x="2568332" y="4047"/>
                  </a:lnTo>
                  <a:lnTo>
                    <a:pt x="2568332" y="36430"/>
                  </a:lnTo>
                </a:path>
                <a:path w="5095240" h="4392930">
                  <a:moveTo>
                    <a:pt x="2568332" y="69824"/>
                  </a:moveTo>
                  <a:lnTo>
                    <a:pt x="2568332" y="103219"/>
                  </a:lnTo>
                </a:path>
                <a:path w="5095240" h="4392930">
                  <a:moveTo>
                    <a:pt x="2568332" y="136613"/>
                  </a:moveTo>
                  <a:lnTo>
                    <a:pt x="2568332" y="171019"/>
                  </a:lnTo>
                </a:path>
                <a:path w="5095240" h="4392930">
                  <a:moveTo>
                    <a:pt x="2568332" y="204414"/>
                  </a:moveTo>
                  <a:lnTo>
                    <a:pt x="2568332" y="235784"/>
                  </a:lnTo>
                  <a:lnTo>
                    <a:pt x="2526842" y="235784"/>
                  </a:lnTo>
                  <a:lnTo>
                    <a:pt x="2526842" y="204414"/>
                  </a:lnTo>
                </a:path>
                <a:path w="5095240" h="4392930">
                  <a:moveTo>
                    <a:pt x="2526842" y="171019"/>
                  </a:moveTo>
                  <a:lnTo>
                    <a:pt x="2526842" y="136613"/>
                  </a:lnTo>
                </a:path>
                <a:path w="5095240" h="4392930">
                  <a:moveTo>
                    <a:pt x="2526842" y="103219"/>
                  </a:moveTo>
                  <a:lnTo>
                    <a:pt x="2526842" y="69824"/>
                  </a:lnTo>
                </a:path>
                <a:path w="5095240" h="4392930">
                  <a:moveTo>
                    <a:pt x="2526842" y="36430"/>
                  </a:moveTo>
                  <a:lnTo>
                    <a:pt x="2526842" y="4047"/>
                  </a:lnTo>
                </a:path>
                <a:path w="5095240" h="4392930">
                  <a:moveTo>
                    <a:pt x="2568332" y="4047"/>
                  </a:moveTo>
                  <a:lnTo>
                    <a:pt x="2562260" y="37442"/>
                  </a:lnTo>
                </a:path>
                <a:path w="5095240" h="4392930">
                  <a:moveTo>
                    <a:pt x="2556189" y="70836"/>
                  </a:moveTo>
                  <a:lnTo>
                    <a:pt x="2550117" y="103219"/>
                  </a:lnTo>
                </a:path>
                <a:path w="5095240" h="4392930">
                  <a:moveTo>
                    <a:pt x="2544045" y="136613"/>
                  </a:moveTo>
                  <a:lnTo>
                    <a:pt x="2538985" y="170007"/>
                  </a:lnTo>
                </a:path>
                <a:path w="5095240" h="4392930">
                  <a:moveTo>
                    <a:pt x="2532914" y="203402"/>
                  </a:moveTo>
                  <a:lnTo>
                    <a:pt x="2526842" y="235784"/>
                  </a:lnTo>
                </a:path>
                <a:path w="5095240" h="4392930">
                  <a:moveTo>
                    <a:pt x="2526842" y="4047"/>
                  </a:moveTo>
                  <a:lnTo>
                    <a:pt x="2532914" y="37442"/>
                  </a:lnTo>
                </a:path>
                <a:path w="5095240" h="4392930">
                  <a:moveTo>
                    <a:pt x="2538985" y="70836"/>
                  </a:moveTo>
                  <a:lnTo>
                    <a:pt x="2544045" y="103219"/>
                  </a:lnTo>
                </a:path>
                <a:path w="5095240" h="4392930">
                  <a:moveTo>
                    <a:pt x="2550117" y="136613"/>
                  </a:moveTo>
                  <a:lnTo>
                    <a:pt x="2556189" y="170007"/>
                  </a:lnTo>
                </a:path>
                <a:path w="5095240" h="4392930">
                  <a:moveTo>
                    <a:pt x="2562260" y="203402"/>
                  </a:moveTo>
                  <a:lnTo>
                    <a:pt x="2568332" y="235784"/>
                  </a:lnTo>
                </a:path>
                <a:path w="5095240" h="4392930">
                  <a:moveTo>
                    <a:pt x="3105678" y="4047"/>
                  </a:moveTo>
                  <a:lnTo>
                    <a:pt x="3147168" y="4047"/>
                  </a:lnTo>
                  <a:lnTo>
                    <a:pt x="3147168" y="36430"/>
                  </a:lnTo>
                </a:path>
                <a:path w="5095240" h="4392930">
                  <a:moveTo>
                    <a:pt x="3147168" y="69824"/>
                  </a:moveTo>
                  <a:lnTo>
                    <a:pt x="3147168" y="103219"/>
                  </a:lnTo>
                </a:path>
                <a:path w="5095240" h="4392930">
                  <a:moveTo>
                    <a:pt x="3147168" y="136613"/>
                  </a:moveTo>
                  <a:lnTo>
                    <a:pt x="3147168" y="171019"/>
                  </a:lnTo>
                </a:path>
                <a:path w="5095240" h="4392930">
                  <a:moveTo>
                    <a:pt x="3147168" y="204414"/>
                  </a:moveTo>
                  <a:lnTo>
                    <a:pt x="3147168" y="235784"/>
                  </a:lnTo>
                  <a:lnTo>
                    <a:pt x="3105678" y="235784"/>
                  </a:lnTo>
                  <a:lnTo>
                    <a:pt x="3105678" y="204414"/>
                  </a:lnTo>
                </a:path>
                <a:path w="5095240" h="4392930">
                  <a:moveTo>
                    <a:pt x="3105678" y="171019"/>
                  </a:moveTo>
                  <a:lnTo>
                    <a:pt x="3105678" y="136613"/>
                  </a:lnTo>
                </a:path>
                <a:path w="5095240" h="4392930">
                  <a:moveTo>
                    <a:pt x="3105678" y="103219"/>
                  </a:moveTo>
                  <a:lnTo>
                    <a:pt x="3105678" y="69824"/>
                  </a:lnTo>
                </a:path>
                <a:path w="5095240" h="4392930">
                  <a:moveTo>
                    <a:pt x="3105678" y="36430"/>
                  </a:moveTo>
                  <a:lnTo>
                    <a:pt x="3105678" y="4047"/>
                  </a:lnTo>
                </a:path>
                <a:path w="5095240" h="4392930">
                  <a:moveTo>
                    <a:pt x="3147168" y="4047"/>
                  </a:moveTo>
                  <a:lnTo>
                    <a:pt x="3141097" y="37442"/>
                  </a:lnTo>
                </a:path>
                <a:path w="5095240" h="4392930">
                  <a:moveTo>
                    <a:pt x="3135025" y="70836"/>
                  </a:moveTo>
                  <a:lnTo>
                    <a:pt x="3129965" y="103219"/>
                  </a:lnTo>
                </a:path>
                <a:path w="5095240" h="4392930">
                  <a:moveTo>
                    <a:pt x="3123893" y="136613"/>
                  </a:moveTo>
                  <a:lnTo>
                    <a:pt x="3117822" y="170007"/>
                  </a:lnTo>
                </a:path>
                <a:path w="5095240" h="4392930">
                  <a:moveTo>
                    <a:pt x="3111750" y="203402"/>
                  </a:moveTo>
                  <a:lnTo>
                    <a:pt x="3105678" y="235784"/>
                  </a:lnTo>
                </a:path>
                <a:path w="5095240" h="4392930">
                  <a:moveTo>
                    <a:pt x="3105678" y="4047"/>
                  </a:moveTo>
                  <a:lnTo>
                    <a:pt x="3111750" y="37442"/>
                  </a:lnTo>
                </a:path>
                <a:path w="5095240" h="4392930">
                  <a:moveTo>
                    <a:pt x="3117822" y="70836"/>
                  </a:moveTo>
                  <a:lnTo>
                    <a:pt x="3123893" y="103219"/>
                  </a:lnTo>
                </a:path>
                <a:path w="5095240" h="4392930">
                  <a:moveTo>
                    <a:pt x="3129965" y="136613"/>
                  </a:moveTo>
                  <a:lnTo>
                    <a:pt x="3135025" y="170007"/>
                  </a:lnTo>
                </a:path>
                <a:path w="5095240" h="4392930">
                  <a:moveTo>
                    <a:pt x="3141097" y="203402"/>
                  </a:moveTo>
                  <a:lnTo>
                    <a:pt x="3147168" y="235784"/>
                  </a:lnTo>
                </a:path>
                <a:path w="5095240" h="4392930">
                  <a:moveTo>
                    <a:pt x="3684514" y="4047"/>
                  </a:moveTo>
                  <a:lnTo>
                    <a:pt x="3726004" y="4047"/>
                  </a:lnTo>
                  <a:lnTo>
                    <a:pt x="3726004" y="36430"/>
                  </a:lnTo>
                </a:path>
                <a:path w="5095240" h="4392930">
                  <a:moveTo>
                    <a:pt x="3726004" y="69824"/>
                  </a:moveTo>
                  <a:lnTo>
                    <a:pt x="3726004" y="103219"/>
                  </a:lnTo>
                </a:path>
                <a:path w="5095240" h="4392930">
                  <a:moveTo>
                    <a:pt x="3726004" y="136613"/>
                  </a:moveTo>
                  <a:lnTo>
                    <a:pt x="3726004" y="171019"/>
                  </a:lnTo>
                </a:path>
                <a:path w="5095240" h="4392930">
                  <a:moveTo>
                    <a:pt x="3726004" y="204414"/>
                  </a:moveTo>
                  <a:lnTo>
                    <a:pt x="3726004" y="235784"/>
                  </a:lnTo>
                  <a:lnTo>
                    <a:pt x="3684514" y="235784"/>
                  </a:lnTo>
                  <a:lnTo>
                    <a:pt x="3684514" y="204414"/>
                  </a:lnTo>
                </a:path>
                <a:path w="5095240" h="4392930">
                  <a:moveTo>
                    <a:pt x="3684514" y="171019"/>
                  </a:moveTo>
                  <a:lnTo>
                    <a:pt x="3684514" y="136613"/>
                  </a:lnTo>
                </a:path>
                <a:path w="5095240" h="4392930">
                  <a:moveTo>
                    <a:pt x="3684514" y="103219"/>
                  </a:moveTo>
                  <a:lnTo>
                    <a:pt x="3684514" y="69824"/>
                  </a:lnTo>
                </a:path>
                <a:path w="5095240" h="4392930">
                  <a:moveTo>
                    <a:pt x="3684514" y="36430"/>
                  </a:moveTo>
                  <a:lnTo>
                    <a:pt x="3684514" y="4047"/>
                  </a:lnTo>
                </a:path>
                <a:path w="5095240" h="4392930">
                  <a:moveTo>
                    <a:pt x="3726004" y="4047"/>
                  </a:moveTo>
                  <a:lnTo>
                    <a:pt x="3720945" y="37442"/>
                  </a:lnTo>
                </a:path>
                <a:path w="5095240" h="4392930">
                  <a:moveTo>
                    <a:pt x="3714873" y="70836"/>
                  </a:moveTo>
                  <a:lnTo>
                    <a:pt x="3708801" y="103219"/>
                  </a:lnTo>
                </a:path>
                <a:path w="5095240" h="4392930">
                  <a:moveTo>
                    <a:pt x="3702730" y="136613"/>
                  </a:moveTo>
                  <a:lnTo>
                    <a:pt x="3696658" y="170007"/>
                  </a:lnTo>
                </a:path>
                <a:path w="5095240" h="4392930">
                  <a:moveTo>
                    <a:pt x="3690586" y="203402"/>
                  </a:moveTo>
                  <a:lnTo>
                    <a:pt x="3684514" y="235784"/>
                  </a:lnTo>
                </a:path>
                <a:path w="5095240" h="4392930">
                  <a:moveTo>
                    <a:pt x="3684514" y="4047"/>
                  </a:moveTo>
                  <a:lnTo>
                    <a:pt x="3690586" y="37442"/>
                  </a:lnTo>
                </a:path>
                <a:path w="5095240" h="4392930">
                  <a:moveTo>
                    <a:pt x="3696658" y="70836"/>
                  </a:moveTo>
                  <a:lnTo>
                    <a:pt x="3702730" y="103219"/>
                  </a:lnTo>
                </a:path>
                <a:path w="5095240" h="4392930">
                  <a:moveTo>
                    <a:pt x="3708801" y="136613"/>
                  </a:moveTo>
                  <a:lnTo>
                    <a:pt x="3714873" y="170007"/>
                  </a:lnTo>
                </a:path>
                <a:path w="5095240" h="4392930">
                  <a:moveTo>
                    <a:pt x="3720945" y="203402"/>
                  </a:moveTo>
                  <a:lnTo>
                    <a:pt x="3726004" y="235784"/>
                  </a:lnTo>
                </a:path>
                <a:path w="5095240" h="4392930">
                  <a:moveTo>
                    <a:pt x="4264363" y="4047"/>
                  </a:moveTo>
                  <a:lnTo>
                    <a:pt x="4305853" y="4047"/>
                  </a:lnTo>
                  <a:lnTo>
                    <a:pt x="4305853" y="36430"/>
                  </a:lnTo>
                </a:path>
                <a:path w="5095240" h="4392930">
                  <a:moveTo>
                    <a:pt x="4305853" y="69824"/>
                  </a:moveTo>
                  <a:lnTo>
                    <a:pt x="4305853" y="103219"/>
                  </a:lnTo>
                </a:path>
                <a:path w="5095240" h="4392930">
                  <a:moveTo>
                    <a:pt x="4305853" y="136613"/>
                  </a:moveTo>
                  <a:lnTo>
                    <a:pt x="4305853" y="171019"/>
                  </a:lnTo>
                </a:path>
                <a:path w="5095240" h="4392930">
                  <a:moveTo>
                    <a:pt x="4305853" y="204414"/>
                  </a:moveTo>
                  <a:lnTo>
                    <a:pt x="4305853" y="235784"/>
                  </a:lnTo>
                  <a:lnTo>
                    <a:pt x="4264363" y="235784"/>
                  </a:lnTo>
                  <a:lnTo>
                    <a:pt x="4264363" y="204414"/>
                  </a:lnTo>
                </a:path>
                <a:path w="5095240" h="4392930">
                  <a:moveTo>
                    <a:pt x="4264363" y="171019"/>
                  </a:moveTo>
                  <a:lnTo>
                    <a:pt x="4264363" y="136613"/>
                  </a:lnTo>
                </a:path>
                <a:path w="5095240" h="4392930">
                  <a:moveTo>
                    <a:pt x="4264363" y="103219"/>
                  </a:moveTo>
                  <a:lnTo>
                    <a:pt x="4264363" y="69824"/>
                  </a:lnTo>
                </a:path>
                <a:path w="5095240" h="4392930">
                  <a:moveTo>
                    <a:pt x="4264363" y="36430"/>
                  </a:moveTo>
                  <a:lnTo>
                    <a:pt x="4264363" y="4047"/>
                  </a:lnTo>
                </a:path>
                <a:path w="5095240" h="4392930">
                  <a:moveTo>
                    <a:pt x="4305853" y="4047"/>
                  </a:moveTo>
                  <a:lnTo>
                    <a:pt x="4299781" y="37442"/>
                  </a:lnTo>
                </a:path>
                <a:path w="5095240" h="4392930">
                  <a:moveTo>
                    <a:pt x="4293709" y="70836"/>
                  </a:moveTo>
                  <a:lnTo>
                    <a:pt x="4287637" y="103219"/>
                  </a:lnTo>
                </a:path>
                <a:path w="5095240" h="4392930">
                  <a:moveTo>
                    <a:pt x="4281566" y="136613"/>
                  </a:moveTo>
                  <a:lnTo>
                    <a:pt x="4275494" y="170007"/>
                  </a:lnTo>
                </a:path>
                <a:path w="5095240" h="4392930">
                  <a:moveTo>
                    <a:pt x="4270434" y="203402"/>
                  </a:moveTo>
                  <a:lnTo>
                    <a:pt x="4264363" y="235784"/>
                  </a:lnTo>
                </a:path>
                <a:path w="5095240" h="4392930">
                  <a:moveTo>
                    <a:pt x="4264363" y="4047"/>
                  </a:moveTo>
                  <a:lnTo>
                    <a:pt x="4270434" y="37442"/>
                  </a:lnTo>
                </a:path>
                <a:path w="5095240" h="4392930">
                  <a:moveTo>
                    <a:pt x="4275494" y="70836"/>
                  </a:moveTo>
                  <a:lnTo>
                    <a:pt x="4281566" y="103219"/>
                  </a:lnTo>
                </a:path>
                <a:path w="5095240" h="4392930">
                  <a:moveTo>
                    <a:pt x="4287637" y="136613"/>
                  </a:moveTo>
                  <a:lnTo>
                    <a:pt x="4293709" y="170007"/>
                  </a:lnTo>
                </a:path>
                <a:path w="5095240" h="4392930">
                  <a:moveTo>
                    <a:pt x="4299781" y="203402"/>
                  </a:moveTo>
                  <a:lnTo>
                    <a:pt x="4305853" y="235784"/>
                  </a:lnTo>
                </a:path>
                <a:path w="5095240" h="4392930">
                  <a:moveTo>
                    <a:pt x="4508243" y="2714053"/>
                  </a:moveTo>
                  <a:lnTo>
                    <a:pt x="4508243" y="2672563"/>
                  </a:lnTo>
                  <a:lnTo>
                    <a:pt x="4476872" y="2672563"/>
                  </a:lnTo>
                </a:path>
                <a:path w="5095240" h="4392930">
                  <a:moveTo>
                    <a:pt x="4442466" y="2672563"/>
                  </a:moveTo>
                  <a:lnTo>
                    <a:pt x="4409072" y="2672563"/>
                  </a:lnTo>
                </a:path>
                <a:path w="5095240" h="4392930">
                  <a:moveTo>
                    <a:pt x="4375677" y="2672563"/>
                  </a:moveTo>
                  <a:lnTo>
                    <a:pt x="4342283" y="2672563"/>
                  </a:lnTo>
                </a:path>
                <a:path w="5095240" h="4392930">
                  <a:moveTo>
                    <a:pt x="4307876" y="2672563"/>
                  </a:moveTo>
                  <a:lnTo>
                    <a:pt x="4276506" y="2672563"/>
                  </a:lnTo>
                  <a:lnTo>
                    <a:pt x="4276506" y="2714053"/>
                  </a:lnTo>
                  <a:lnTo>
                    <a:pt x="4307876" y="2714053"/>
                  </a:lnTo>
                </a:path>
                <a:path w="5095240" h="4392930">
                  <a:moveTo>
                    <a:pt x="4342283" y="2714053"/>
                  </a:moveTo>
                  <a:lnTo>
                    <a:pt x="4375677" y="2714053"/>
                  </a:lnTo>
                </a:path>
                <a:path w="5095240" h="4392930">
                  <a:moveTo>
                    <a:pt x="4409072" y="2714053"/>
                  </a:moveTo>
                  <a:lnTo>
                    <a:pt x="4442466" y="2714053"/>
                  </a:lnTo>
                </a:path>
                <a:path w="5095240" h="4392930">
                  <a:moveTo>
                    <a:pt x="4476872" y="2714053"/>
                  </a:moveTo>
                  <a:lnTo>
                    <a:pt x="4508243" y="2714053"/>
                  </a:lnTo>
                </a:path>
                <a:path w="5095240" h="4392930">
                  <a:moveTo>
                    <a:pt x="4508243" y="2672563"/>
                  </a:moveTo>
                  <a:lnTo>
                    <a:pt x="4474848" y="2678635"/>
                  </a:lnTo>
                </a:path>
                <a:path w="5095240" h="4392930">
                  <a:moveTo>
                    <a:pt x="4442466" y="2683695"/>
                  </a:moveTo>
                  <a:lnTo>
                    <a:pt x="4409072" y="2689766"/>
                  </a:lnTo>
                </a:path>
                <a:path w="5095240" h="4392930">
                  <a:moveTo>
                    <a:pt x="4375677" y="2695838"/>
                  </a:moveTo>
                  <a:lnTo>
                    <a:pt x="4342283" y="2701910"/>
                  </a:lnTo>
                </a:path>
                <a:path w="5095240" h="4392930">
                  <a:moveTo>
                    <a:pt x="4309900" y="2707981"/>
                  </a:moveTo>
                  <a:lnTo>
                    <a:pt x="4276506" y="2714053"/>
                  </a:lnTo>
                </a:path>
                <a:path w="5095240" h="4392930">
                  <a:moveTo>
                    <a:pt x="4508243" y="2714053"/>
                  </a:moveTo>
                  <a:lnTo>
                    <a:pt x="4474848" y="2707981"/>
                  </a:lnTo>
                </a:path>
                <a:path w="5095240" h="4392930">
                  <a:moveTo>
                    <a:pt x="4442466" y="2701910"/>
                  </a:moveTo>
                  <a:lnTo>
                    <a:pt x="4409072" y="2695838"/>
                  </a:lnTo>
                </a:path>
                <a:path w="5095240" h="4392930">
                  <a:moveTo>
                    <a:pt x="4375677" y="2689766"/>
                  </a:moveTo>
                  <a:lnTo>
                    <a:pt x="4342283" y="2683695"/>
                  </a:lnTo>
                </a:path>
                <a:path w="5095240" h="4392930">
                  <a:moveTo>
                    <a:pt x="4309900" y="2678635"/>
                  </a:moveTo>
                  <a:lnTo>
                    <a:pt x="4276506" y="2672563"/>
                  </a:lnTo>
                </a:path>
                <a:path w="5095240" h="4392930">
                  <a:moveTo>
                    <a:pt x="4508243" y="2217185"/>
                  </a:moveTo>
                  <a:lnTo>
                    <a:pt x="4508243" y="2175695"/>
                  </a:lnTo>
                  <a:lnTo>
                    <a:pt x="4476872" y="2175695"/>
                  </a:lnTo>
                </a:path>
                <a:path w="5095240" h="4392930">
                  <a:moveTo>
                    <a:pt x="4442466" y="2175695"/>
                  </a:moveTo>
                  <a:lnTo>
                    <a:pt x="4409072" y="2175695"/>
                  </a:lnTo>
                </a:path>
                <a:path w="5095240" h="4392930">
                  <a:moveTo>
                    <a:pt x="4375677" y="2175695"/>
                  </a:moveTo>
                  <a:lnTo>
                    <a:pt x="4342283" y="2175695"/>
                  </a:lnTo>
                </a:path>
                <a:path w="5095240" h="4392930">
                  <a:moveTo>
                    <a:pt x="4307876" y="2175695"/>
                  </a:moveTo>
                  <a:lnTo>
                    <a:pt x="4276506" y="2175695"/>
                  </a:lnTo>
                  <a:lnTo>
                    <a:pt x="4276506" y="2217185"/>
                  </a:lnTo>
                  <a:lnTo>
                    <a:pt x="4307876" y="2217185"/>
                  </a:lnTo>
                </a:path>
                <a:path w="5095240" h="4392930">
                  <a:moveTo>
                    <a:pt x="4342283" y="2217185"/>
                  </a:moveTo>
                  <a:lnTo>
                    <a:pt x="4375677" y="2217185"/>
                  </a:lnTo>
                </a:path>
                <a:path w="5095240" h="4392930">
                  <a:moveTo>
                    <a:pt x="4409072" y="2217185"/>
                  </a:moveTo>
                  <a:lnTo>
                    <a:pt x="4442466" y="2217185"/>
                  </a:lnTo>
                </a:path>
                <a:path w="5095240" h="4392930">
                  <a:moveTo>
                    <a:pt x="4476872" y="2217185"/>
                  </a:moveTo>
                  <a:lnTo>
                    <a:pt x="4508243" y="2217185"/>
                  </a:lnTo>
                </a:path>
                <a:path w="5095240" h="4392930">
                  <a:moveTo>
                    <a:pt x="4508243" y="2175695"/>
                  </a:moveTo>
                  <a:lnTo>
                    <a:pt x="4474848" y="2181767"/>
                  </a:lnTo>
                </a:path>
                <a:path w="5095240" h="4392930">
                  <a:moveTo>
                    <a:pt x="4442466" y="2187838"/>
                  </a:moveTo>
                  <a:lnTo>
                    <a:pt x="4409072" y="2193910"/>
                  </a:lnTo>
                </a:path>
                <a:path w="5095240" h="4392930">
                  <a:moveTo>
                    <a:pt x="4375677" y="2199982"/>
                  </a:moveTo>
                  <a:lnTo>
                    <a:pt x="4342283" y="2206053"/>
                  </a:lnTo>
                </a:path>
                <a:path w="5095240" h="4392930">
                  <a:moveTo>
                    <a:pt x="4309900" y="2211113"/>
                  </a:moveTo>
                  <a:lnTo>
                    <a:pt x="4276506" y="2217185"/>
                  </a:lnTo>
                </a:path>
                <a:path w="5095240" h="4392930">
                  <a:moveTo>
                    <a:pt x="4508243" y="2217185"/>
                  </a:moveTo>
                  <a:lnTo>
                    <a:pt x="4474848" y="2211113"/>
                  </a:lnTo>
                </a:path>
                <a:path w="5095240" h="4392930">
                  <a:moveTo>
                    <a:pt x="4442466" y="2206053"/>
                  </a:moveTo>
                  <a:lnTo>
                    <a:pt x="4409072" y="2199982"/>
                  </a:lnTo>
                </a:path>
                <a:path w="5095240" h="4392930">
                  <a:moveTo>
                    <a:pt x="4375677" y="2193910"/>
                  </a:moveTo>
                  <a:lnTo>
                    <a:pt x="4342283" y="2187838"/>
                  </a:lnTo>
                </a:path>
                <a:path w="5095240" h="4392930">
                  <a:moveTo>
                    <a:pt x="4309900" y="2181767"/>
                  </a:moveTo>
                  <a:lnTo>
                    <a:pt x="4276506" y="2175695"/>
                  </a:lnTo>
                </a:path>
                <a:path w="5095240" h="4392930">
                  <a:moveTo>
                    <a:pt x="4508243" y="1721329"/>
                  </a:moveTo>
                  <a:lnTo>
                    <a:pt x="4508243" y="1679839"/>
                  </a:lnTo>
                  <a:lnTo>
                    <a:pt x="4476872" y="1679839"/>
                  </a:lnTo>
                </a:path>
                <a:path w="5095240" h="4392930">
                  <a:moveTo>
                    <a:pt x="4442466" y="1679839"/>
                  </a:moveTo>
                  <a:lnTo>
                    <a:pt x="4409072" y="1679839"/>
                  </a:lnTo>
                </a:path>
                <a:path w="5095240" h="4392930">
                  <a:moveTo>
                    <a:pt x="4375677" y="1679839"/>
                  </a:moveTo>
                  <a:lnTo>
                    <a:pt x="4342283" y="1679839"/>
                  </a:lnTo>
                </a:path>
                <a:path w="5095240" h="4392930">
                  <a:moveTo>
                    <a:pt x="4307876" y="1679839"/>
                  </a:moveTo>
                  <a:lnTo>
                    <a:pt x="4276506" y="1679839"/>
                  </a:lnTo>
                  <a:lnTo>
                    <a:pt x="4276506" y="1721329"/>
                  </a:lnTo>
                  <a:lnTo>
                    <a:pt x="4307876" y="1721329"/>
                  </a:lnTo>
                </a:path>
                <a:path w="5095240" h="4392930">
                  <a:moveTo>
                    <a:pt x="4342283" y="1721329"/>
                  </a:moveTo>
                  <a:lnTo>
                    <a:pt x="4375677" y="1721329"/>
                  </a:lnTo>
                </a:path>
                <a:path w="5095240" h="4392930">
                  <a:moveTo>
                    <a:pt x="4409072" y="1721329"/>
                  </a:moveTo>
                  <a:lnTo>
                    <a:pt x="4442466" y="1721329"/>
                  </a:lnTo>
                </a:path>
                <a:path w="5095240" h="4392930">
                  <a:moveTo>
                    <a:pt x="4476872" y="1721329"/>
                  </a:moveTo>
                  <a:lnTo>
                    <a:pt x="4508243" y="1721329"/>
                  </a:lnTo>
                </a:path>
                <a:path w="5095240" h="4392930">
                  <a:moveTo>
                    <a:pt x="4508243" y="1679839"/>
                  </a:moveTo>
                  <a:lnTo>
                    <a:pt x="4474848" y="1685910"/>
                  </a:lnTo>
                </a:path>
                <a:path w="5095240" h="4392930">
                  <a:moveTo>
                    <a:pt x="4442466" y="1690970"/>
                  </a:moveTo>
                  <a:lnTo>
                    <a:pt x="4409072" y="1697042"/>
                  </a:lnTo>
                </a:path>
                <a:path w="5095240" h="4392930">
                  <a:moveTo>
                    <a:pt x="4375677" y="1703114"/>
                  </a:moveTo>
                  <a:lnTo>
                    <a:pt x="4342283" y="1709185"/>
                  </a:lnTo>
                </a:path>
                <a:path w="5095240" h="4392930">
                  <a:moveTo>
                    <a:pt x="4309900" y="1715257"/>
                  </a:moveTo>
                  <a:lnTo>
                    <a:pt x="4276506" y="1721329"/>
                  </a:lnTo>
                </a:path>
                <a:path w="5095240" h="4392930">
                  <a:moveTo>
                    <a:pt x="4508243" y="1721329"/>
                  </a:moveTo>
                  <a:lnTo>
                    <a:pt x="4474848" y="1715257"/>
                  </a:lnTo>
                </a:path>
                <a:path w="5095240" h="4392930">
                  <a:moveTo>
                    <a:pt x="4442466" y="1709185"/>
                  </a:moveTo>
                  <a:lnTo>
                    <a:pt x="4409072" y="1703114"/>
                  </a:lnTo>
                </a:path>
                <a:path w="5095240" h="4392930">
                  <a:moveTo>
                    <a:pt x="4375677" y="1697042"/>
                  </a:moveTo>
                  <a:lnTo>
                    <a:pt x="4342283" y="1690970"/>
                  </a:lnTo>
                </a:path>
                <a:path w="5095240" h="4392930">
                  <a:moveTo>
                    <a:pt x="4309900" y="1685910"/>
                  </a:moveTo>
                  <a:lnTo>
                    <a:pt x="4276506" y="1679839"/>
                  </a:lnTo>
                </a:path>
                <a:path w="5095240" h="4392930">
                  <a:moveTo>
                    <a:pt x="4508243" y="1200174"/>
                  </a:moveTo>
                  <a:lnTo>
                    <a:pt x="4508243" y="1158684"/>
                  </a:lnTo>
                  <a:lnTo>
                    <a:pt x="4476872" y="1158684"/>
                  </a:lnTo>
                </a:path>
                <a:path w="5095240" h="4392930">
                  <a:moveTo>
                    <a:pt x="4442466" y="1158684"/>
                  </a:moveTo>
                  <a:lnTo>
                    <a:pt x="4409072" y="1158684"/>
                  </a:lnTo>
                </a:path>
                <a:path w="5095240" h="4392930">
                  <a:moveTo>
                    <a:pt x="4375677" y="1158684"/>
                  </a:moveTo>
                  <a:lnTo>
                    <a:pt x="4342283" y="1158684"/>
                  </a:lnTo>
                </a:path>
                <a:path w="5095240" h="4392930">
                  <a:moveTo>
                    <a:pt x="4307876" y="1158684"/>
                  </a:moveTo>
                  <a:lnTo>
                    <a:pt x="4276506" y="1158684"/>
                  </a:lnTo>
                  <a:lnTo>
                    <a:pt x="4276506" y="1200174"/>
                  </a:lnTo>
                  <a:lnTo>
                    <a:pt x="4307876" y="1200174"/>
                  </a:lnTo>
                </a:path>
                <a:path w="5095240" h="4392930">
                  <a:moveTo>
                    <a:pt x="4342283" y="1200174"/>
                  </a:moveTo>
                  <a:lnTo>
                    <a:pt x="4375677" y="1200174"/>
                  </a:lnTo>
                </a:path>
                <a:path w="5095240" h="4392930">
                  <a:moveTo>
                    <a:pt x="4409072" y="1200174"/>
                  </a:moveTo>
                  <a:lnTo>
                    <a:pt x="4442466" y="1200174"/>
                  </a:lnTo>
                </a:path>
                <a:path w="5095240" h="4392930">
                  <a:moveTo>
                    <a:pt x="4476872" y="1200174"/>
                  </a:moveTo>
                  <a:lnTo>
                    <a:pt x="4508243" y="1200174"/>
                  </a:lnTo>
                </a:path>
                <a:path w="5095240" h="4392930">
                  <a:moveTo>
                    <a:pt x="4508243" y="1158684"/>
                  </a:moveTo>
                  <a:lnTo>
                    <a:pt x="4474848" y="1164756"/>
                  </a:lnTo>
                </a:path>
                <a:path w="5095240" h="4392930">
                  <a:moveTo>
                    <a:pt x="4442466" y="1169815"/>
                  </a:moveTo>
                  <a:lnTo>
                    <a:pt x="4409072" y="1175887"/>
                  </a:lnTo>
                </a:path>
                <a:path w="5095240" h="4392930">
                  <a:moveTo>
                    <a:pt x="4375677" y="1181959"/>
                  </a:moveTo>
                  <a:lnTo>
                    <a:pt x="4342283" y="1188030"/>
                  </a:lnTo>
                </a:path>
                <a:path w="5095240" h="4392930">
                  <a:moveTo>
                    <a:pt x="4309900" y="1194102"/>
                  </a:moveTo>
                  <a:lnTo>
                    <a:pt x="4276506" y="1200174"/>
                  </a:lnTo>
                </a:path>
                <a:path w="5095240" h="4392930">
                  <a:moveTo>
                    <a:pt x="4508243" y="1200174"/>
                  </a:moveTo>
                  <a:lnTo>
                    <a:pt x="4474848" y="1194102"/>
                  </a:lnTo>
                </a:path>
                <a:path w="5095240" h="4392930">
                  <a:moveTo>
                    <a:pt x="4442466" y="1188030"/>
                  </a:moveTo>
                  <a:lnTo>
                    <a:pt x="4409072" y="1181959"/>
                  </a:lnTo>
                </a:path>
                <a:path w="5095240" h="4392930">
                  <a:moveTo>
                    <a:pt x="4375677" y="1175887"/>
                  </a:moveTo>
                  <a:lnTo>
                    <a:pt x="4342283" y="1169815"/>
                  </a:lnTo>
                </a:path>
                <a:path w="5095240" h="4392930">
                  <a:moveTo>
                    <a:pt x="4309900" y="1164756"/>
                  </a:moveTo>
                  <a:lnTo>
                    <a:pt x="4276506" y="1158684"/>
                  </a:lnTo>
                </a:path>
                <a:path w="5095240" h="4392930">
                  <a:moveTo>
                    <a:pt x="3684514" y="665864"/>
                  </a:moveTo>
                  <a:lnTo>
                    <a:pt x="3726004" y="665864"/>
                  </a:lnTo>
                  <a:lnTo>
                    <a:pt x="3726004" y="698246"/>
                  </a:lnTo>
                </a:path>
                <a:path w="5095240" h="4392930">
                  <a:moveTo>
                    <a:pt x="3726004" y="731640"/>
                  </a:moveTo>
                  <a:lnTo>
                    <a:pt x="3726004" y="765035"/>
                  </a:lnTo>
                </a:path>
                <a:path w="5095240" h="4392930">
                  <a:moveTo>
                    <a:pt x="3726004" y="798429"/>
                  </a:moveTo>
                  <a:lnTo>
                    <a:pt x="3726004" y="832835"/>
                  </a:lnTo>
                </a:path>
                <a:path w="5095240" h="4392930">
                  <a:moveTo>
                    <a:pt x="3726004" y="866230"/>
                  </a:moveTo>
                  <a:lnTo>
                    <a:pt x="3726004" y="897600"/>
                  </a:lnTo>
                  <a:lnTo>
                    <a:pt x="3684514" y="897600"/>
                  </a:lnTo>
                  <a:lnTo>
                    <a:pt x="3684514" y="866230"/>
                  </a:lnTo>
                </a:path>
                <a:path w="5095240" h="4392930">
                  <a:moveTo>
                    <a:pt x="3684514" y="832835"/>
                  </a:moveTo>
                  <a:lnTo>
                    <a:pt x="3684514" y="798429"/>
                  </a:lnTo>
                </a:path>
                <a:path w="5095240" h="4392930">
                  <a:moveTo>
                    <a:pt x="3684514" y="765035"/>
                  </a:moveTo>
                  <a:lnTo>
                    <a:pt x="3684514" y="731640"/>
                  </a:lnTo>
                </a:path>
                <a:path w="5095240" h="4392930">
                  <a:moveTo>
                    <a:pt x="3684514" y="698246"/>
                  </a:moveTo>
                  <a:lnTo>
                    <a:pt x="3684514" y="665864"/>
                  </a:lnTo>
                </a:path>
                <a:path w="5095240" h="4392930">
                  <a:moveTo>
                    <a:pt x="3726004" y="665864"/>
                  </a:moveTo>
                  <a:lnTo>
                    <a:pt x="3720945" y="699258"/>
                  </a:lnTo>
                </a:path>
                <a:path w="5095240" h="4392930">
                  <a:moveTo>
                    <a:pt x="3714873" y="732652"/>
                  </a:moveTo>
                  <a:lnTo>
                    <a:pt x="3708801" y="765035"/>
                  </a:lnTo>
                </a:path>
                <a:path w="5095240" h="4392930">
                  <a:moveTo>
                    <a:pt x="3702730" y="798429"/>
                  </a:moveTo>
                  <a:lnTo>
                    <a:pt x="3696658" y="831824"/>
                  </a:lnTo>
                </a:path>
                <a:path w="5095240" h="4392930">
                  <a:moveTo>
                    <a:pt x="3690586" y="865218"/>
                  </a:moveTo>
                  <a:lnTo>
                    <a:pt x="3684514" y="897600"/>
                  </a:lnTo>
                </a:path>
                <a:path w="5095240" h="4392930">
                  <a:moveTo>
                    <a:pt x="3684514" y="665864"/>
                  </a:moveTo>
                  <a:lnTo>
                    <a:pt x="3690586" y="699258"/>
                  </a:lnTo>
                </a:path>
                <a:path w="5095240" h="4392930">
                  <a:moveTo>
                    <a:pt x="3696658" y="732652"/>
                  </a:moveTo>
                  <a:lnTo>
                    <a:pt x="3702730" y="765035"/>
                  </a:lnTo>
                </a:path>
                <a:path w="5095240" h="4392930">
                  <a:moveTo>
                    <a:pt x="3708801" y="798429"/>
                  </a:moveTo>
                  <a:lnTo>
                    <a:pt x="3714873" y="831824"/>
                  </a:lnTo>
                </a:path>
                <a:path w="5095240" h="4392930">
                  <a:moveTo>
                    <a:pt x="3720945" y="865218"/>
                  </a:moveTo>
                  <a:lnTo>
                    <a:pt x="3726004" y="897600"/>
                  </a:lnTo>
                </a:path>
                <a:path w="5095240" h="4392930">
                  <a:moveTo>
                    <a:pt x="3105678" y="665864"/>
                  </a:moveTo>
                  <a:lnTo>
                    <a:pt x="3147168" y="665864"/>
                  </a:lnTo>
                  <a:lnTo>
                    <a:pt x="3147168" y="698246"/>
                  </a:lnTo>
                </a:path>
                <a:path w="5095240" h="4392930">
                  <a:moveTo>
                    <a:pt x="3147168" y="731640"/>
                  </a:moveTo>
                  <a:lnTo>
                    <a:pt x="3147168" y="765035"/>
                  </a:lnTo>
                </a:path>
                <a:path w="5095240" h="4392930">
                  <a:moveTo>
                    <a:pt x="3147168" y="798429"/>
                  </a:moveTo>
                  <a:lnTo>
                    <a:pt x="3147168" y="832835"/>
                  </a:lnTo>
                </a:path>
                <a:path w="5095240" h="4392930">
                  <a:moveTo>
                    <a:pt x="3147168" y="866230"/>
                  </a:moveTo>
                  <a:lnTo>
                    <a:pt x="3147168" y="897600"/>
                  </a:lnTo>
                  <a:lnTo>
                    <a:pt x="3105678" y="897600"/>
                  </a:lnTo>
                  <a:lnTo>
                    <a:pt x="3105678" y="866230"/>
                  </a:lnTo>
                </a:path>
                <a:path w="5095240" h="4392930">
                  <a:moveTo>
                    <a:pt x="3105678" y="832835"/>
                  </a:moveTo>
                  <a:lnTo>
                    <a:pt x="3105678" y="798429"/>
                  </a:lnTo>
                </a:path>
                <a:path w="5095240" h="4392930">
                  <a:moveTo>
                    <a:pt x="3105678" y="765035"/>
                  </a:moveTo>
                  <a:lnTo>
                    <a:pt x="3105678" y="731640"/>
                  </a:lnTo>
                </a:path>
                <a:path w="5095240" h="4392930">
                  <a:moveTo>
                    <a:pt x="3105678" y="698246"/>
                  </a:moveTo>
                  <a:lnTo>
                    <a:pt x="3105678" y="665864"/>
                  </a:lnTo>
                </a:path>
                <a:path w="5095240" h="4392930">
                  <a:moveTo>
                    <a:pt x="3147168" y="665864"/>
                  </a:moveTo>
                  <a:lnTo>
                    <a:pt x="3141097" y="699258"/>
                  </a:lnTo>
                </a:path>
                <a:path w="5095240" h="4392930">
                  <a:moveTo>
                    <a:pt x="3135025" y="732652"/>
                  </a:moveTo>
                  <a:lnTo>
                    <a:pt x="3129965" y="765035"/>
                  </a:lnTo>
                </a:path>
                <a:path w="5095240" h="4392930">
                  <a:moveTo>
                    <a:pt x="3123893" y="798429"/>
                  </a:moveTo>
                  <a:lnTo>
                    <a:pt x="3117822" y="831824"/>
                  </a:lnTo>
                </a:path>
                <a:path w="5095240" h="4392930">
                  <a:moveTo>
                    <a:pt x="3111750" y="865218"/>
                  </a:moveTo>
                  <a:lnTo>
                    <a:pt x="3105678" y="897600"/>
                  </a:lnTo>
                </a:path>
                <a:path w="5095240" h="4392930">
                  <a:moveTo>
                    <a:pt x="3105678" y="665864"/>
                  </a:moveTo>
                  <a:lnTo>
                    <a:pt x="3111750" y="699258"/>
                  </a:lnTo>
                </a:path>
                <a:path w="5095240" h="4392930">
                  <a:moveTo>
                    <a:pt x="3117822" y="732652"/>
                  </a:moveTo>
                  <a:lnTo>
                    <a:pt x="3123893" y="765035"/>
                  </a:lnTo>
                </a:path>
                <a:path w="5095240" h="4392930">
                  <a:moveTo>
                    <a:pt x="3129965" y="798429"/>
                  </a:moveTo>
                  <a:lnTo>
                    <a:pt x="3135025" y="831824"/>
                  </a:lnTo>
                </a:path>
                <a:path w="5095240" h="4392930">
                  <a:moveTo>
                    <a:pt x="3141097" y="865218"/>
                  </a:moveTo>
                  <a:lnTo>
                    <a:pt x="3147168" y="897600"/>
                  </a:lnTo>
                </a:path>
                <a:path w="5095240" h="4392930">
                  <a:moveTo>
                    <a:pt x="2526842" y="665864"/>
                  </a:moveTo>
                  <a:lnTo>
                    <a:pt x="2568332" y="665864"/>
                  </a:lnTo>
                  <a:lnTo>
                    <a:pt x="2568332" y="698246"/>
                  </a:lnTo>
                </a:path>
                <a:path w="5095240" h="4392930">
                  <a:moveTo>
                    <a:pt x="2568332" y="731640"/>
                  </a:moveTo>
                  <a:lnTo>
                    <a:pt x="2568332" y="765035"/>
                  </a:lnTo>
                </a:path>
                <a:path w="5095240" h="4392930">
                  <a:moveTo>
                    <a:pt x="2568332" y="798429"/>
                  </a:moveTo>
                  <a:lnTo>
                    <a:pt x="2568332" y="832835"/>
                  </a:lnTo>
                </a:path>
                <a:path w="5095240" h="4392930">
                  <a:moveTo>
                    <a:pt x="2568332" y="866230"/>
                  </a:moveTo>
                  <a:lnTo>
                    <a:pt x="2568332" y="897600"/>
                  </a:lnTo>
                  <a:lnTo>
                    <a:pt x="2526842" y="897600"/>
                  </a:lnTo>
                  <a:lnTo>
                    <a:pt x="2526842" y="866230"/>
                  </a:lnTo>
                </a:path>
                <a:path w="5095240" h="4392930">
                  <a:moveTo>
                    <a:pt x="2526842" y="832835"/>
                  </a:moveTo>
                  <a:lnTo>
                    <a:pt x="2526842" y="798429"/>
                  </a:lnTo>
                </a:path>
                <a:path w="5095240" h="4392930">
                  <a:moveTo>
                    <a:pt x="2526842" y="765035"/>
                  </a:moveTo>
                  <a:lnTo>
                    <a:pt x="2526842" y="731640"/>
                  </a:lnTo>
                </a:path>
                <a:path w="5095240" h="4392930">
                  <a:moveTo>
                    <a:pt x="2526842" y="698246"/>
                  </a:moveTo>
                  <a:lnTo>
                    <a:pt x="2526842" y="665864"/>
                  </a:lnTo>
                </a:path>
                <a:path w="5095240" h="4392930">
                  <a:moveTo>
                    <a:pt x="2568332" y="665864"/>
                  </a:moveTo>
                  <a:lnTo>
                    <a:pt x="2562260" y="699258"/>
                  </a:lnTo>
                </a:path>
                <a:path w="5095240" h="4392930">
                  <a:moveTo>
                    <a:pt x="2556189" y="732652"/>
                  </a:moveTo>
                  <a:lnTo>
                    <a:pt x="2550117" y="765035"/>
                  </a:lnTo>
                </a:path>
                <a:path w="5095240" h="4392930">
                  <a:moveTo>
                    <a:pt x="2544045" y="798429"/>
                  </a:moveTo>
                  <a:lnTo>
                    <a:pt x="2538985" y="831824"/>
                  </a:lnTo>
                </a:path>
                <a:path w="5095240" h="4392930">
                  <a:moveTo>
                    <a:pt x="2532914" y="865218"/>
                  </a:moveTo>
                  <a:lnTo>
                    <a:pt x="2526842" y="897600"/>
                  </a:lnTo>
                </a:path>
                <a:path w="5095240" h="4392930">
                  <a:moveTo>
                    <a:pt x="2526842" y="665864"/>
                  </a:moveTo>
                  <a:lnTo>
                    <a:pt x="2532914" y="699258"/>
                  </a:lnTo>
                </a:path>
                <a:path w="5095240" h="4392930">
                  <a:moveTo>
                    <a:pt x="2538985" y="732652"/>
                  </a:moveTo>
                  <a:lnTo>
                    <a:pt x="2544045" y="765035"/>
                  </a:lnTo>
                </a:path>
                <a:path w="5095240" h="4392930">
                  <a:moveTo>
                    <a:pt x="2550117" y="798429"/>
                  </a:moveTo>
                  <a:lnTo>
                    <a:pt x="2556189" y="831824"/>
                  </a:lnTo>
                </a:path>
                <a:path w="5095240" h="4392930">
                  <a:moveTo>
                    <a:pt x="2562260" y="865218"/>
                  </a:moveTo>
                  <a:lnTo>
                    <a:pt x="2568332" y="897600"/>
                  </a:lnTo>
                </a:path>
                <a:path w="5095240" h="4392930">
                  <a:moveTo>
                    <a:pt x="1948006" y="665864"/>
                  </a:moveTo>
                  <a:lnTo>
                    <a:pt x="1989496" y="665864"/>
                  </a:lnTo>
                  <a:lnTo>
                    <a:pt x="1989496" y="698246"/>
                  </a:lnTo>
                </a:path>
                <a:path w="5095240" h="4392930">
                  <a:moveTo>
                    <a:pt x="1989496" y="731640"/>
                  </a:moveTo>
                  <a:lnTo>
                    <a:pt x="1989496" y="765035"/>
                  </a:lnTo>
                </a:path>
                <a:path w="5095240" h="4392930">
                  <a:moveTo>
                    <a:pt x="1989496" y="798429"/>
                  </a:moveTo>
                  <a:lnTo>
                    <a:pt x="1989496" y="832835"/>
                  </a:lnTo>
                </a:path>
                <a:path w="5095240" h="4392930">
                  <a:moveTo>
                    <a:pt x="1989496" y="866230"/>
                  </a:moveTo>
                  <a:lnTo>
                    <a:pt x="1989496" y="897600"/>
                  </a:lnTo>
                  <a:lnTo>
                    <a:pt x="1948006" y="897600"/>
                  </a:lnTo>
                  <a:lnTo>
                    <a:pt x="1948006" y="866230"/>
                  </a:lnTo>
                </a:path>
                <a:path w="5095240" h="4392930">
                  <a:moveTo>
                    <a:pt x="1948006" y="832835"/>
                  </a:moveTo>
                  <a:lnTo>
                    <a:pt x="1948006" y="798429"/>
                  </a:lnTo>
                </a:path>
                <a:path w="5095240" h="4392930">
                  <a:moveTo>
                    <a:pt x="1948006" y="765035"/>
                  </a:moveTo>
                  <a:lnTo>
                    <a:pt x="1948006" y="731640"/>
                  </a:lnTo>
                </a:path>
                <a:path w="5095240" h="4392930">
                  <a:moveTo>
                    <a:pt x="1948006" y="698246"/>
                  </a:moveTo>
                  <a:lnTo>
                    <a:pt x="1948006" y="665864"/>
                  </a:lnTo>
                </a:path>
                <a:path w="5095240" h="4392930">
                  <a:moveTo>
                    <a:pt x="1989496" y="665864"/>
                  </a:moveTo>
                  <a:lnTo>
                    <a:pt x="1983424" y="699258"/>
                  </a:lnTo>
                </a:path>
                <a:path w="5095240" h="4392930">
                  <a:moveTo>
                    <a:pt x="1977352" y="732652"/>
                  </a:moveTo>
                  <a:lnTo>
                    <a:pt x="1971281" y="765035"/>
                  </a:lnTo>
                </a:path>
                <a:path w="5095240" h="4392930">
                  <a:moveTo>
                    <a:pt x="1965209" y="798429"/>
                  </a:moveTo>
                  <a:lnTo>
                    <a:pt x="1959137" y="831824"/>
                  </a:lnTo>
                </a:path>
                <a:path w="5095240" h="4392930">
                  <a:moveTo>
                    <a:pt x="1954078" y="865218"/>
                  </a:moveTo>
                  <a:lnTo>
                    <a:pt x="1948006" y="897600"/>
                  </a:lnTo>
                </a:path>
                <a:path w="5095240" h="4392930">
                  <a:moveTo>
                    <a:pt x="1948006" y="665864"/>
                  </a:moveTo>
                  <a:lnTo>
                    <a:pt x="1954078" y="699258"/>
                  </a:lnTo>
                </a:path>
                <a:path w="5095240" h="4392930">
                  <a:moveTo>
                    <a:pt x="1959137" y="732652"/>
                  </a:moveTo>
                  <a:lnTo>
                    <a:pt x="1965209" y="765035"/>
                  </a:lnTo>
                </a:path>
                <a:path w="5095240" h="4392930">
                  <a:moveTo>
                    <a:pt x="1971281" y="798429"/>
                  </a:moveTo>
                  <a:lnTo>
                    <a:pt x="1977352" y="831824"/>
                  </a:lnTo>
                </a:path>
                <a:path w="5095240" h="4392930">
                  <a:moveTo>
                    <a:pt x="1983424" y="865218"/>
                  </a:moveTo>
                  <a:lnTo>
                    <a:pt x="1989496" y="897600"/>
                  </a:lnTo>
                </a:path>
                <a:path w="5095240" h="4392930">
                  <a:moveTo>
                    <a:pt x="1368158" y="665864"/>
                  </a:moveTo>
                  <a:lnTo>
                    <a:pt x="1409648" y="665864"/>
                  </a:lnTo>
                  <a:lnTo>
                    <a:pt x="1409648" y="698246"/>
                  </a:lnTo>
                </a:path>
                <a:path w="5095240" h="4392930">
                  <a:moveTo>
                    <a:pt x="1409648" y="731640"/>
                  </a:moveTo>
                  <a:lnTo>
                    <a:pt x="1409648" y="765035"/>
                  </a:lnTo>
                </a:path>
                <a:path w="5095240" h="4392930">
                  <a:moveTo>
                    <a:pt x="1409648" y="798429"/>
                  </a:moveTo>
                  <a:lnTo>
                    <a:pt x="1409648" y="832835"/>
                  </a:lnTo>
                </a:path>
                <a:path w="5095240" h="4392930">
                  <a:moveTo>
                    <a:pt x="1409648" y="866230"/>
                  </a:moveTo>
                  <a:lnTo>
                    <a:pt x="1409648" y="897600"/>
                  </a:lnTo>
                  <a:lnTo>
                    <a:pt x="1368158" y="897600"/>
                  </a:lnTo>
                  <a:lnTo>
                    <a:pt x="1368158" y="866230"/>
                  </a:lnTo>
                </a:path>
                <a:path w="5095240" h="4392930">
                  <a:moveTo>
                    <a:pt x="1368158" y="832835"/>
                  </a:moveTo>
                  <a:lnTo>
                    <a:pt x="1368158" y="798429"/>
                  </a:lnTo>
                </a:path>
                <a:path w="5095240" h="4392930">
                  <a:moveTo>
                    <a:pt x="1368158" y="765035"/>
                  </a:moveTo>
                  <a:lnTo>
                    <a:pt x="1368158" y="731640"/>
                  </a:lnTo>
                </a:path>
                <a:path w="5095240" h="4392930">
                  <a:moveTo>
                    <a:pt x="1368158" y="698246"/>
                  </a:moveTo>
                  <a:lnTo>
                    <a:pt x="1368158" y="665864"/>
                  </a:lnTo>
                </a:path>
                <a:path w="5095240" h="4392930">
                  <a:moveTo>
                    <a:pt x="1409648" y="665864"/>
                  </a:moveTo>
                  <a:lnTo>
                    <a:pt x="1404588" y="699258"/>
                  </a:lnTo>
                </a:path>
                <a:path w="5095240" h="4392930">
                  <a:moveTo>
                    <a:pt x="1398516" y="732652"/>
                  </a:moveTo>
                  <a:lnTo>
                    <a:pt x="1392445" y="765035"/>
                  </a:lnTo>
                </a:path>
                <a:path w="5095240" h="4392930">
                  <a:moveTo>
                    <a:pt x="1386373" y="798429"/>
                  </a:moveTo>
                  <a:lnTo>
                    <a:pt x="1380301" y="831824"/>
                  </a:lnTo>
                </a:path>
                <a:path w="5095240" h="4392930">
                  <a:moveTo>
                    <a:pt x="1374229" y="865218"/>
                  </a:moveTo>
                  <a:lnTo>
                    <a:pt x="1368158" y="897600"/>
                  </a:lnTo>
                </a:path>
                <a:path w="5095240" h="4392930">
                  <a:moveTo>
                    <a:pt x="1368158" y="665864"/>
                  </a:moveTo>
                  <a:lnTo>
                    <a:pt x="1374229" y="699258"/>
                  </a:lnTo>
                </a:path>
                <a:path w="5095240" h="4392930">
                  <a:moveTo>
                    <a:pt x="1380301" y="732652"/>
                  </a:moveTo>
                  <a:lnTo>
                    <a:pt x="1386373" y="765035"/>
                  </a:lnTo>
                </a:path>
                <a:path w="5095240" h="4392930">
                  <a:moveTo>
                    <a:pt x="1392445" y="798429"/>
                  </a:moveTo>
                  <a:lnTo>
                    <a:pt x="1398516" y="831824"/>
                  </a:lnTo>
                </a:path>
                <a:path w="5095240" h="4392930">
                  <a:moveTo>
                    <a:pt x="1404588" y="865218"/>
                  </a:moveTo>
                  <a:lnTo>
                    <a:pt x="1409648" y="8976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83" name="object 5683"/>
            <p:cNvSpPr/>
            <p:nvPr/>
          </p:nvSpPr>
          <p:spPr>
            <a:xfrm>
              <a:off x="16086653" y="2840209"/>
              <a:ext cx="1472565" cy="1259205"/>
            </a:xfrm>
            <a:custGeom>
              <a:avLst/>
              <a:gdLst/>
              <a:ahLst/>
              <a:cxnLst/>
              <a:rect l="l" t="t" r="r" b="b"/>
              <a:pathLst>
                <a:path w="1472565" h="1259204">
                  <a:moveTo>
                    <a:pt x="0" y="0"/>
                  </a:moveTo>
                  <a:lnTo>
                    <a:pt x="1472389" y="0"/>
                  </a:lnTo>
                </a:path>
                <a:path w="1472565" h="1259204">
                  <a:moveTo>
                    <a:pt x="0" y="0"/>
                  </a:moveTo>
                  <a:lnTo>
                    <a:pt x="0" y="1258867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84" name="object 5684"/>
            <p:cNvSpPr/>
            <p:nvPr/>
          </p:nvSpPr>
          <p:spPr>
            <a:xfrm>
              <a:off x="16086653" y="4132471"/>
              <a:ext cx="46990" cy="47625"/>
            </a:xfrm>
            <a:custGeom>
              <a:avLst/>
              <a:gdLst/>
              <a:ahLst/>
              <a:cxnLst/>
              <a:rect l="l" t="t" r="r" b="b"/>
              <a:pathLst>
                <a:path w="46990" h="47625">
                  <a:moveTo>
                    <a:pt x="0" y="0"/>
                  </a:moveTo>
                  <a:lnTo>
                    <a:pt x="0" y="47561"/>
                  </a:lnTo>
                  <a:lnTo>
                    <a:pt x="46549" y="47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85" name="object 5685"/>
            <p:cNvSpPr/>
            <p:nvPr/>
          </p:nvSpPr>
          <p:spPr>
            <a:xfrm>
              <a:off x="16166597" y="4180033"/>
              <a:ext cx="1312545" cy="0"/>
            </a:xfrm>
            <a:custGeom>
              <a:avLst/>
              <a:gdLst/>
              <a:ahLst/>
              <a:cxnLst/>
              <a:rect l="l" t="t" r="r" b="b"/>
              <a:pathLst>
                <a:path w="1312544" h="0">
                  <a:moveTo>
                    <a:pt x="0" y="0"/>
                  </a:moveTo>
                  <a:lnTo>
                    <a:pt x="1312500" y="0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86" name="object 5686"/>
            <p:cNvSpPr/>
            <p:nvPr/>
          </p:nvSpPr>
          <p:spPr>
            <a:xfrm>
              <a:off x="17512493" y="4132471"/>
              <a:ext cx="46990" cy="47625"/>
            </a:xfrm>
            <a:custGeom>
              <a:avLst/>
              <a:gdLst/>
              <a:ahLst/>
              <a:cxnLst/>
              <a:rect l="l" t="t" r="r" b="b"/>
              <a:pathLst>
                <a:path w="46990" h="47625">
                  <a:moveTo>
                    <a:pt x="0" y="47561"/>
                  </a:moveTo>
                  <a:lnTo>
                    <a:pt x="46549" y="47561"/>
                  </a:ln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87" name="object 5687"/>
            <p:cNvSpPr/>
            <p:nvPr/>
          </p:nvSpPr>
          <p:spPr>
            <a:xfrm>
              <a:off x="17559042" y="2840209"/>
              <a:ext cx="0" cy="1259205"/>
            </a:xfrm>
            <a:custGeom>
              <a:avLst/>
              <a:gdLst/>
              <a:ahLst/>
              <a:cxnLst/>
              <a:rect l="l" t="t" r="r" b="b"/>
              <a:pathLst>
                <a:path w="0" h="1259204">
                  <a:moveTo>
                    <a:pt x="0" y="0"/>
                  </a:moveTo>
                  <a:lnTo>
                    <a:pt x="0" y="1258867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88" name="object 5688"/>
            <p:cNvSpPr/>
            <p:nvPr/>
          </p:nvSpPr>
          <p:spPr>
            <a:xfrm>
              <a:off x="16128143" y="2880687"/>
              <a:ext cx="0" cy="1257935"/>
            </a:xfrm>
            <a:custGeom>
              <a:avLst/>
              <a:gdLst/>
              <a:ahLst/>
              <a:cxnLst/>
              <a:rect l="l" t="t" r="r" b="b"/>
              <a:pathLst>
                <a:path w="0" h="1257935">
                  <a:moveTo>
                    <a:pt x="0" y="0"/>
                  </a:moveTo>
                  <a:lnTo>
                    <a:pt x="0" y="1257855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89" name="object 5689"/>
            <p:cNvSpPr/>
            <p:nvPr/>
          </p:nvSpPr>
          <p:spPr>
            <a:xfrm>
              <a:off x="14138647" y="2880687"/>
              <a:ext cx="3379470" cy="1257935"/>
            </a:xfrm>
            <a:custGeom>
              <a:avLst/>
              <a:gdLst/>
              <a:ahLst/>
              <a:cxnLst/>
              <a:rect l="l" t="t" r="r" b="b"/>
              <a:pathLst>
                <a:path w="3379469" h="1257935">
                  <a:moveTo>
                    <a:pt x="1989496" y="0"/>
                  </a:moveTo>
                  <a:lnTo>
                    <a:pt x="3378905" y="0"/>
                  </a:lnTo>
                </a:path>
                <a:path w="3379469" h="1257935">
                  <a:moveTo>
                    <a:pt x="3378905" y="0"/>
                  </a:moveTo>
                  <a:lnTo>
                    <a:pt x="3378905" y="1257855"/>
                  </a:lnTo>
                </a:path>
                <a:path w="3379469" h="1257935">
                  <a:moveTo>
                    <a:pt x="1989496" y="1257855"/>
                  </a:moveTo>
                  <a:lnTo>
                    <a:pt x="3378905" y="1257855"/>
                  </a:lnTo>
                </a:path>
                <a:path w="3379469" h="1257935">
                  <a:moveTo>
                    <a:pt x="0" y="223641"/>
                  </a:moveTo>
                  <a:lnTo>
                    <a:pt x="971473" y="223641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90" name="object 5690"/>
            <p:cNvSpPr/>
            <p:nvPr/>
          </p:nvSpPr>
          <p:spPr>
            <a:xfrm>
              <a:off x="14175077" y="3145819"/>
              <a:ext cx="894080" cy="0"/>
            </a:xfrm>
            <a:custGeom>
              <a:avLst/>
              <a:gdLst/>
              <a:ahLst/>
              <a:cxnLst/>
              <a:rect l="l" t="t" r="r" b="b"/>
              <a:pathLst>
                <a:path w="894080" h="0">
                  <a:moveTo>
                    <a:pt x="0" y="0"/>
                  </a:moveTo>
                  <a:lnTo>
                    <a:pt x="893553" y="0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91" name="object 5691"/>
            <p:cNvSpPr/>
            <p:nvPr/>
          </p:nvSpPr>
          <p:spPr>
            <a:xfrm>
              <a:off x="15065594" y="3104329"/>
              <a:ext cx="45085" cy="810895"/>
            </a:xfrm>
            <a:custGeom>
              <a:avLst/>
              <a:gdLst/>
              <a:ahLst/>
              <a:cxnLst/>
              <a:rect l="l" t="t" r="r" b="b"/>
              <a:pathLst>
                <a:path w="45084" h="810895">
                  <a:moveTo>
                    <a:pt x="44525" y="0"/>
                  </a:moveTo>
                  <a:lnTo>
                    <a:pt x="44525" y="57681"/>
                  </a:lnTo>
                </a:path>
                <a:path w="45084" h="810895">
                  <a:moveTo>
                    <a:pt x="44525" y="257035"/>
                  </a:moveTo>
                  <a:lnTo>
                    <a:pt x="44525" y="281322"/>
                  </a:lnTo>
                </a:path>
                <a:path w="45084" h="810895">
                  <a:moveTo>
                    <a:pt x="44525" y="314716"/>
                  </a:moveTo>
                  <a:lnTo>
                    <a:pt x="44525" y="349123"/>
                  </a:lnTo>
                </a:path>
                <a:path w="45084" h="810895">
                  <a:moveTo>
                    <a:pt x="44525" y="382517"/>
                  </a:moveTo>
                  <a:lnTo>
                    <a:pt x="44525" y="415912"/>
                  </a:lnTo>
                </a:path>
                <a:path w="45084" h="810895">
                  <a:moveTo>
                    <a:pt x="44525" y="449306"/>
                  </a:moveTo>
                  <a:lnTo>
                    <a:pt x="44525" y="483712"/>
                  </a:lnTo>
                </a:path>
                <a:path w="45084" h="810895">
                  <a:moveTo>
                    <a:pt x="44525" y="517107"/>
                  </a:moveTo>
                  <a:lnTo>
                    <a:pt x="44525" y="550501"/>
                  </a:lnTo>
                </a:path>
                <a:path w="45084" h="810895">
                  <a:moveTo>
                    <a:pt x="44525" y="583895"/>
                  </a:moveTo>
                  <a:lnTo>
                    <a:pt x="44525" y="618302"/>
                  </a:lnTo>
                </a:path>
                <a:path w="45084" h="810895">
                  <a:moveTo>
                    <a:pt x="44525" y="651696"/>
                  </a:moveTo>
                  <a:lnTo>
                    <a:pt x="44525" y="685091"/>
                  </a:lnTo>
                </a:path>
                <a:path w="45084" h="810895">
                  <a:moveTo>
                    <a:pt x="44525" y="718485"/>
                  </a:moveTo>
                  <a:lnTo>
                    <a:pt x="44525" y="752891"/>
                  </a:lnTo>
                </a:path>
                <a:path w="45084" h="810895">
                  <a:moveTo>
                    <a:pt x="44525" y="786286"/>
                  </a:moveTo>
                  <a:lnTo>
                    <a:pt x="44525" y="810573"/>
                  </a:lnTo>
                  <a:lnTo>
                    <a:pt x="0" y="81057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92" name="object 5692"/>
            <p:cNvSpPr/>
            <p:nvPr/>
          </p:nvSpPr>
          <p:spPr>
            <a:xfrm>
              <a:off x="14179125" y="3914902"/>
              <a:ext cx="853440" cy="0"/>
            </a:xfrm>
            <a:custGeom>
              <a:avLst/>
              <a:gdLst/>
              <a:ahLst/>
              <a:cxnLst/>
              <a:rect l="l" t="t" r="r" b="b"/>
              <a:pathLst>
                <a:path w="853440" h="0">
                  <a:moveTo>
                    <a:pt x="0" y="0"/>
                  </a:moveTo>
                  <a:lnTo>
                    <a:pt x="853075" y="0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93" name="object 5693"/>
            <p:cNvSpPr/>
            <p:nvPr/>
          </p:nvSpPr>
          <p:spPr>
            <a:xfrm>
              <a:off x="14216567" y="3145819"/>
              <a:ext cx="852169" cy="727710"/>
            </a:xfrm>
            <a:custGeom>
              <a:avLst/>
              <a:gdLst/>
              <a:ahLst/>
              <a:cxnLst/>
              <a:rect l="l" t="t" r="r" b="b"/>
              <a:pathLst>
                <a:path w="852169" h="727710">
                  <a:moveTo>
                    <a:pt x="0" y="727593"/>
                  </a:moveTo>
                  <a:lnTo>
                    <a:pt x="39466" y="727593"/>
                  </a:lnTo>
                </a:path>
                <a:path w="852169" h="727710">
                  <a:moveTo>
                    <a:pt x="72860" y="727593"/>
                  </a:moveTo>
                  <a:lnTo>
                    <a:pt x="106254" y="727593"/>
                  </a:lnTo>
                </a:path>
                <a:path w="852169" h="727710">
                  <a:moveTo>
                    <a:pt x="140661" y="727593"/>
                  </a:moveTo>
                  <a:lnTo>
                    <a:pt x="174055" y="727593"/>
                  </a:lnTo>
                </a:path>
                <a:path w="852169" h="727710">
                  <a:moveTo>
                    <a:pt x="207450" y="727593"/>
                  </a:moveTo>
                  <a:lnTo>
                    <a:pt x="240844" y="727593"/>
                  </a:lnTo>
                </a:path>
                <a:path w="852169" h="727710">
                  <a:moveTo>
                    <a:pt x="275250" y="727593"/>
                  </a:moveTo>
                  <a:lnTo>
                    <a:pt x="308645" y="727593"/>
                  </a:lnTo>
                </a:path>
                <a:path w="852169" h="727710">
                  <a:moveTo>
                    <a:pt x="342039" y="727593"/>
                  </a:moveTo>
                  <a:lnTo>
                    <a:pt x="375433" y="727593"/>
                  </a:lnTo>
                </a:path>
                <a:path w="852169" h="727710">
                  <a:moveTo>
                    <a:pt x="409840" y="727593"/>
                  </a:moveTo>
                  <a:lnTo>
                    <a:pt x="443234" y="727593"/>
                  </a:lnTo>
                </a:path>
                <a:path w="852169" h="727710">
                  <a:moveTo>
                    <a:pt x="476629" y="727593"/>
                  </a:moveTo>
                  <a:lnTo>
                    <a:pt x="510023" y="727593"/>
                  </a:lnTo>
                </a:path>
                <a:path w="852169" h="727710">
                  <a:moveTo>
                    <a:pt x="544429" y="727593"/>
                  </a:moveTo>
                  <a:lnTo>
                    <a:pt x="577824" y="727593"/>
                  </a:lnTo>
                </a:path>
                <a:path w="852169" h="727710">
                  <a:moveTo>
                    <a:pt x="611218" y="727593"/>
                  </a:moveTo>
                  <a:lnTo>
                    <a:pt x="644613" y="727593"/>
                  </a:lnTo>
                </a:path>
                <a:path w="852169" h="727710">
                  <a:moveTo>
                    <a:pt x="679019" y="727593"/>
                  </a:moveTo>
                  <a:lnTo>
                    <a:pt x="712413" y="727593"/>
                  </a:lnTo>
                </a:path>
                <a:path w="852169" h="727710">
                  <a:moveTo>
                    <a:pt x="745808" y="727593"/>
                  </a:moveTo>
                  <a:lnTo>
                    <a:pt x="779202" y="727593"/>
                  </a:lnTo>
                </a:path>
                <a:path w="852169" h="727710">
                  <a:moveTo>
                    <a:pt x="813608" y="727593"/>
                  </a:moveTo>
                  <a:lnTo>
                    <a:pt x="852063" y="727593"/>
                  </a:lnTo>
                  <a:lnTo>
                    <a:pt x="852063" y="694198"/>
                  </a:lnTo>
                </a:path>
                <a:path w="852169" h="727710">
                  <a:moveTo>
                    <a:pt x="852063" y="660804"/>
                  </a:moveTo>
                  <a:lnTo>
                    <a:pt x="852063" y="627409"/>
                  </a:lnTo>
                </a:path>
                <a:path w="852169" h="727710">
                  <a:moveTo>
                    <a:pt x="852063" y="593003"/>
                  </a:moveTo>
                  <a:lnTo>
                    <a:pt x="852063" y="559609"/>
                  </a:lnTo>
                </a:path>
                <a:path w="852169" h="727710">
                  <a:moveTo>
                    <a:pt x="852063" y="526214"/>
                  </a:moveTo>
                  <a:lnTo>
                    <a:pt x="852063" y="492820"/>
                  </a:lnTo>
                </a:path>
                <a:path w="852169" h="727710">
                  <a:moveTo>
                    <a:pt x="852063" y="458413"/>
                  </a:moveTo>
                  <a:lnTo>
                    <a:pt x="852063" y="425019"/>
                  </a:lnTo>
                </a:path>
                <a:path w="852169" h="727710">
                  <a:moveTo>
                    <a:pt x="852063" y="391625"/>
                  </a:moveTo>
                  <a:lnTo>
                    <a:pt x="852063" y="358230"/>
                  </a:lnTo>
                </a:path>
                <a:path w="852169" h="727710">
                  <a:moveTo>
                    <a:pt x="852063" y="323824"/>
                  </a:moveTo>
                  <a:lnTo>
                    <a:pt x="852063" y="290430"/>
                  </a:lnTo>
                </a:path>
                <a:path w="852169" h="727710">
                  <a:moveTo>
                    <a:pt x="852063" y="248940"/>
                  </a:moveTo>
                  <a:lnTo>
                    <a:pt x="852063" y="215545"/>
                  </a:lnTo>
                </a:path>
                <a:path w="852169" h="727710">
                  <a:moveTo>
                    <a:pt x="852063" y="16191"/>
                  </a:moveTo>
                  <a:lnTo>
                    <a:pt x="852063" y="0"/>
                  </a:lnTo>
                </a:path>
                <a:path w="852169" h="727710">
                  <a:moveTo>
                    <a:pt x="0" y="198342"/>
                  </a:moveTo>
                  <a:lnTo>
                    <a:pt x="0" y="248940"/>
                  </a:lnTo>
                </a:path>
                <a:path w="852169" h="727710">
                  <a:moveTo>
                    <a:pt x="0" y="290430"/>
                  </a:moveTo>
                  <a:lnTo>
                    <a:pt x="0" y="323824"/>
                  </a:lnTo>
                </a:path>
                <a:path w="852169" h="727710">
                  <a:moveTo>
                    <a:pt x="0" y="358230"/>
                  </a:moveTo>
                  <a:lnTo>
                    <a:pt x="0" y="391625"/>
                  </a:lnTo>
                </a:path>
                <a:path w="852169" h="727710">
                  <a:moveTo>
                    <a:pt x="0" y="425019"/>
                  </a:moveTo>
                  <a:lnTo>
                    <a:pt x="0" y="458413"/>
                  </a:lnTo>
                </a:path>
                <a:path w="852169" h="727710">
                  <a:moveTo>
                    <a:pt x="0" y="492820"/>
                  </a:moveTo>
                  <a:lnTo>
                    <a:pt x="0" y="526214"/>
                  </a:lnTo>
                </a:path>
                <a:path w="852169" h="727710">
                  <a:moveTo>
                    <a:pt x="0" y="559609"/>
                  </a:moveTo>
                  <a:lnTo>
                    <a:pt x="0" y="593003"/>
                  </a:lnTo>
                </a:path>
                <a:path w="852169" h="727710">
                  <a:moveTo>
                    <a:pt x="0" y="627409"/>
                  </a:moveTo>
                  <a:lnTo>
                    <a:pt x="0" y="660804"/>
                  </a:lnTo>
                </a:path>
                <a:path w="852169" h="727710">
                  <a:moveTo>
                    <a:pt x="0" y="694198"/>
                  </a:moveTo>
                  <a:lnTo>
                    <a:pt x="0" y="72759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94" name="object 5694"/>
            <p:cNvSpPr/>
            <p:nvPr/>
          </p:nvSpPr>
          <p:spPr>
            <a:xfrm>
              <a:off x="14216567" y="3394759"/>
              <a:ext cx="852169" cy="41910"/>
            </a:xfrm>
            <a:custGeom>
              <a:avLst/>
              <a:gdLst/>
              <a:ahLst/>
              <a:cxnLst/>
              <a:rect l="l" t="t" r="r" b="b"/>
              <a:pathLst>
                <a:path w="852169" h="41910">
                  <a:moveTo>
                    <a:pt x="0" y="41490"/>
                  </a:moveTo>
                  <a:lnTo>
                    <a:pt x="852063" y="41490"/>
                  </a:lnTo>
                </a:path>
                <a:path w="852169" h="41910">
                  <a:moveTo>
                    <a:pt x="0" y="0"/>
                  </a:moveTo>
                  <a:lnTo>
                    <a:pt x="852063" y="0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95" name="object 5695"/>
            <p:cNvSpPr/>
            <p:nvPr/>
          </p:nvSpPr>
          <p:spPr>
            <a:xfrm>
              <a:off x="15068630" y="3162010"/>
              <a:ext cx="41910" cy="199390"/>
            </a:xfrm>
            <a:custGeom>
              <a:avLst/>
              <a:gdLst/>
              <a:ahLst/>
              <a:cxnLst/>
              <a:rect l="l" t="t" r="r" b="b"/>
              <a:pathLst>
                <a:path w="41909" h="199389">
                  <a:moveTo>
                    <a:pt x="0" y="0"/>
                  </a:moveTo>
                  <a:lnTo>
                    <a:pt x="41490" y="0"/>
                  </a:lnTo>
                </a:path>
                <a:path w="41909" h="199389">
                  <a:moveTo>
                    <a:pt x="0" y="199354"/>
                  </a:moveTo>
                  <a:lnTo>
                    <a:pt x="41490" y="19935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96" name="object 5696"/>
            <p:cNvSpPr/>
            <p:nvPr/>
          </p:nvSpPr>
          <p:spPr>
            <a:xfrm>
              <a:off x="16566318" y="2880687"/>
              <a:ext cx="513080" cy="1257935"/>
            </a:xfrm>
            <a:custGeom>
              <a:avLst/>
              <a:gdLst/>
              <a:ahLst/>
              <a:cxnLst/>
              <a:rect l="l" t="t" r="r" b="b"/>
              <a:pathLst>
                <a:path w="513080" h="1257935">
                  <a:moveTo>
                    <a:pt x="0" y="0"/>
                  </a:moveTo>
                  <a:lnTo>
                    <a:pt x="0" y="1257855"/>
                  </a:lnTo>
                </a:path>
                <a:path w="513080" h="1257935">
                  <a:moveTo>
                    <a:pt x="41490" y="0"/>
                  </a:moveTo>
                  <a:lnTo>
                    <a:pt x="41490" y="1257855"/>
                  </a:lnTo>
                </a:path>
                <a:path w="513080" h="1257935">
                  <a:moveTo>
                    <a:pt x="471569" y="0"/>
                  </a:moveTo>
                  <a:lnTo>
                    <a:pt x="471569" y="1257855"/>
                  </a:lnTo>
                </a:path>
                <a:path w="513080" h="1257935">
                  <a:moveTo>
                    <a:pt x="513059" y="0"/>
                  </a:moveTo>
                  <a:lnTo>
                    <a:pt x="513059" y="1257855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97" name="object 5697"/>
            <p:cNvSpPr/>
            <p:nvPr/>
          </p:nvSpPr>
          <p:spPr>
            <a:xfrm>
              <a:off x="14138647" y="2421261"/>
              <a:ext cx="78105" cy="1452245"/>
            </a:xfrm>
            <a:custGeom>
              <a:avLst/>
              <a:gdLst/>
              <a:ahLst/>
              <a:cxnLst/>
              <a:rect l="l" t="t" r="r" b="b"/>
              <a:pathLst>
                <a:path w="78105" h="1452245">
                  <a:moveTo>
                    <a:pt x="36430" y="1452150"/>
                  </a:moveTo>
                  <a:lnTo>
                    <a:pt x="36430" y="1406612"/>
                  </a:lnTo>
                </a:path>
                <a:path w="78105" h="1452245">
                  <a:moveTo>
                    <a:pt x="36430" y="1373218"/>
                  </a:moveTo>
                  <a:lnTo>
                    <a:pt x="36430" y="1338811"/>
                  </a:lnTo>
                </a:path>
                <a:path w="78105" h="1452245">
                  <a:moveTo>
                    <a:pt x="36430" y="1305417"/>
                  </a:moveTo>
                  <a:lnTo>
                    <a:pt x="36430" y="1272022"/>
                  </a:lnTo>
                </a:path>
                <a:path w="78105" h="1452245">
                  <a:moveTo>
                    <a:pt x="36430" y="1238628"/>
                  </a:moveTo>
                  <a:lnTo>
                    <a:pt x="36430" y="1204222"/>
                  </a:lnTo>
                </a:path>
                <a:path w="78105" h="1452245">
                  <a:moveTo>
                    <a:pt x="36430" y="1170827"/>
                  </a:moveTo>
                  <a:lnTo>
                    <a:pt x="36430" y="1137433"/>
                  </a:lnTo>
                </a:path>
                <a:path w="78105" h="1452245">
                  <a:moveTo>
                    <a:pt x="36430" y="1104038"/>
                  </a:moveTo>
                  <a:lnTo>
                    <a:pt x="36430" y="1069632"/>
                  </a:lnTo>
                </a:path>
                <a:path w="78105" h="1452245">
                  <a:moveTo>
                    <a:pt x="36430" y="1036238"/>
                  </a:moveTo>
                  <a:lnTo>
                    <a:pt x="36430" y="1002843"/>
                  </a:lnTo>
                </a:path>
                <a:path w="78105" h="1452245">
                  <a:moveTo>
                    <a:pt x="36430" y="969449"/>
                  </a:moveTo>
                  <a:lnTo>
                    <a:pt x="36430" y="922899"/>
                  </a:lnTo>
                  <a:lnTo>
                    <a:pt x="77920" y="922899"/>
                  </a:lnTo>
                </a:path>
                <a:path w="78105" h="1452245">
                  <a:moveTo>
                    <a:pt x="0" y="683067"/>
                  </a:moveTo>
                  <a:lnTo>
                    <a:pt x="0" y="724557"/>
                  </a:lnTo>
                  <a:lnTo>
                    <a:pt x="36430" y="724557"/>
                  </a:lnTo>
                </a:path>
                <a:path w="78105" h="1452245">
                  <a:moveTo>
                    <a:pt x="0" y="92087"/>
                  </a:moveTo>
                  <a:lnTo>
                    <a:pt x="40478" y="92087"/>
                  </a:lnTo>
                </a:path>
                <a:path w="78105" h="1452245">
                  <a:moveTo>
                    <a:pt x="0" y="505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98" name="object 5698"/>
            <p:cNvSpPr/>
            <p:nvPr/>
          </p:nvSpPr>
          <p:spPr>
            <a:xfrm>
              <a:off x="14138647" y="1354665"/>
              <a:ext cx="0" cy="1033780"/>
            </a:xfrm>
            <a:custGeom>
              <a:avLst/>
              <a:gdLst/>
              <a:ahLst/>
              <a:cxnLst/>
              <a:rect l="l" t="t" r="r" b="b"/>
              <a:pathLst>
                <a:path w="0" h="1033780">
                  <a:moveTo>
                    <a:pt x="0" y="0"/>
                  </a:moveTo>
                  <a:lnTo>
                    <a:pt x="0" y="1033202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99" name="object 5699"/>
            <p:cNvSpPr/>
            <p:nvPr/>
          </p:nvSpPr>
          <p:spPr>
            <a:xfrm>
              <a:off x="14138647" y="3873412"/>
              <a:ext cx="36830" cy="1791335"/>
            </a:xfrm>
            <a:custGeom>
              <a:avLst/>
              <a:gdLst/>
              <a:ahLst/>
              <a:cxnLst/>
              <a:rect l="l" t="t" r="r" b="b"/>
              <a:pathLst>
                <a:path w="36830" h="1791335">
                  <a:moveTo>
                    <a:pt x="0" y="0"/>
                  </a:moveTo>
                  <a:lnTo>
                    <a:pt x="0" y="31370"/>
                  </a:lnTo>
                </a:path>
                <a:path w="36830" h="1791335">
                  <a:moveTo>
                    <a:pt x="0" y="64764"/>
                  </a:moveTo>
                  <a:lnTo>
                    <a:pt x="0" y="98159"/>
                  </a:lnTo>
                </a:path>
                <a:path w="36830" h="1791335">
                  <a:moveTo>
                    <a:pt x="0" y="131553"/>
                  </a:moveTo>
                  <a:lnTo>
                    <a:pt x="0" y="165960"/>
                  </a:lnTo>
                </a:path>
                <a:path w="36830" h="1791335">
                  <a:moveTo>
                    <a:pt x="0" y="199354"/>
                  </a:moveTo>
                  <a:lnTo>
                    <a:pt x="0" y="232748"/>
                  </a:lnTo>
                </a:path>
                <a:path w="36830" h="1791335">
                  <a:moveTo>
                    <a:pt x="0" y="266143"/>
                  </a:moveTo>
                  <a:lnTo>
                    <a:pt x="0" y="300549"/>
                  </a:lnTo>
                </a:path>
                <a:path w="36830" h="1791335">
                  <a:moveTo>
                    <a:pt x="0" y="333943"/>
                  </a:moveTo>
                  <a:lnTo>
                    <a:pt x="0" y="367338"/>
                  </a:lnTo>
                </a:path>
                <a:path w="36830" h="1791335">
                  <a:moveTo>
                    <a:pt x="0" y="400732"/>
                  </a:moveTo>
                  <a:lnTo>
                    <a:pt x="0" y="435139"/>
                  </a:lnTo>
                </a:path>
                <a:path w="36830" h="1791335">
                  <a:moveTo>
                    <a:pt x="0" y="468533"/>
                  </a:moveTo>
                  <a:lnTo>
                    <a:pt x="0" y="501927"/>
                  </a:lnTo>
                </a:path>
                <a:path w="36830" h="1791335">
                  <a:moveTo>
                    <a:pt x="0" y="535322"/>
                  </a:moveTo>
                  <a:lnTo>
                    <a:pt x="0" y="569728"/>
                  </a:lnTo>
                </a:path>
                <a:path w="36830" h="1791335">
                  <a:moveTo>
                    <a:pt x="0" y="603123"/>
                  </a:moveTo>
                  <a:lnTo>
                    <a:pt x="0" y="633481"/>
                  </a:lnTo>
                </a:path>
                <a:path w="36830" h="1791335">
                  <a:moveTo>
                    <a:pt x="0" y="0"/>
                  </a:moveTo>
                  <a:lnTo>
                    <a:pt x="36430" y="0"/>
                  </a:lnTo>
                </a:path>
                <a:path w="36830" h="1791335">
                  <a:moveTo>
                    <a:pt x="0" y="1212317"/>
                  </a:moveTo>
                  <a:lnTo>
                    <a:pt x="0" y="1162732"/>
                  </a:lnTo>
                </a:path>
                <a:path w="36830" h="1791335">
                  <a:moveTo>
                    <a:pt x="0" y="1128325"/>
                  </a:moveTo>
                  <a:lnTo>
                    <a:pt x="0" y="1094931"/>
                  </a:lnTo>
                </a:path>
                <a:path w="36830" h="1791335">
                  <a:moveTo>
                    <a:pt x="0" y="1061536"/>
                  </a:moveTo>
                  <a:lnTo>
                    <a:pt x="0" y="1028142"/>
                  </a:lnTo>
                </a:path>
                <a:path w="36830" h="1791335">
                  <a:moveTo>
                    <a:pt x="0" y="993736"/>
                  </a:moveTo>
                  <a:lnTo>
                    <a:pt x="0" y="960341"/>
                  </a:lnTo>
                </a:path>
                <a:path w="36830" h="1791335">
                  <a:moveTo>
                    <a:pt x="0" y="926947"/>
                  </a:moveTo>
                  <a:lnTo>
                    <a:pt x="0" y="893553"/>
                  </a:lnTo>
                </a:path>
                <a:path w="36830" h="1791335">
                  <a:moveTo>
                    <a:pt x="0" y="859146"/>
                  </a:moveTo>
                  <a:lnTo>
                    <a:pt x="0" y="825752"/>
                  </a:lnTo>
                </a:path>
                <a:path w="36830" h="1791335">
                  <a:moveTo>
                    <a:pt x="0" y="792357"/>
                  </a:moveTo>
                  <a:lnTo>
                    <a:pt x="0" y="758963"/>
                  </a:lnTo>
                </a:path>
                <a:path w="36830" h="1791335">
                  <a:moveTo>
                    <a:pt x="0" y="724557"/>
                  </a:moveTo>
                  <a:lnTo>
                    <a:pt x="0" y="674971"/>
                  </a:lnTo>
                </a:path>
                <a:path w="36830" h="1791335">
                  <a:moveTo>
                    <a:pt x="0" y="1791153"/>
                  </a:moveTo>
                  <a:lnTo>
                    <a:pt x="0" y="1741568"/>
                  </a:lnTo>
                </a:path>
                <a:path w="36830" h="1791335">
                  <a:moveTo>
                    <a:pt x="0" y="1708173"/>
                  </a:moveTo>
                  <a:lnTo>
                    <a:pt x="0" y="1673767"/>
                  </a:lnTo>
                </a:path>
                <a:path w="36830" h="1791335">
                  <a:moveTo>
                    <a:pt x="0" y="1640373"/>
                  </a:moveTo>
                  <a:lnTo>
                    <a:pt x="0" y="1606978"/>
                  </a:lnTo>
                </a:path>
                <a:path w="36830" h="1791335">
                  <a:moveTo>
                    <a:pt x="0" y="1573584"/>
                  </a:moveTo>
                  <a:lnTo>
                    <a:pt x="0" y="1539178"/>
                  </a:lnTo>
                </a:path>
                <a:path w="36830" h="1791335">
                  <a:moveTo>
                    <a:pt x="0" y="1505783"/>
                  </a:moveTo>
                  <a:lnTo>
                    <a:pt x="0" y="1472389"/>
                  </a:lnTo>
                </a:path>
                <a:path w="36830" h="1791335">
                  <a:moveTo>
                    <a:pt x="0" y="1438994"/>
                  </a:moveTo>
                  <a:lnTo>
                    <a:pt x="0" y="1404588"/>
                  </a:lnTo>
                </a:path>
                <a:path w="36830" h="1791335">
                  <a:moveTo>
                    <a:pt x="0" y="1371194"/>
                  </a:moveTo>
                  <a:lnTo>
                    <a:pt x="0" y="1337799"/>
                  </a:lnTo>
                </a:path>
                <a:path w="36830" h="1791335">
                  <a:moveTo>
                    <a:pt x="0" y="1304405"/>
                  </a:moveTo>
                  <a:lnTo>
                    <a:pt x="0" y="12538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00" name="object 5700"/>
            <p:cNvSpPr/>
            <p:nvPr/>
          </p:nvSpPr>
          <p:spPr>
            <a:xfrm>
              <a:off x="14179125" y="1354665"/>
              <a:ext cx="0" cy="1117600"/>
            </a:xfrm>
            <a:custGeom>
              <a:avLst/>
              <a:gdLst/>
              <a:ahLst/>
              <a:cxnLst/>
              <a:rect l="l" t="t" r="r" b="b"/>
              <a:pathLst>
                <a:path w="0" h="1117600">
                  <a:moveTo>
                    <a:pt x="0" y="0"/>
                  </a:moveTo>
                  <a:lnTo>
                    <a:pt x="0" y="1117194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01" name="object 5701"/>
            <p:cNvSpPr/>
            <p:nvPr/>
          </p:nvSpPr>
          <p:spPr>
            <a:xfrm>
              <a:off x="14179125" y="3914902"/>
              <a:ext cx="0" cy="1750060"/>
            </a:xfrm>
            <a:custGeom>
              <a:avLst/>
              <a:gdLst/>
              <a:ahLst/>
              <a:cxnLst/>
              <a:rect l="l" t="t" r="r" b="b"/>
              <a:pathLst>
                <a:path w="0" h="1750060">
                  <a:moveTo>
                    <a:pt x="0" y="0"/>
                  </a:moveTo>
                  <a:lnTo>
                    <a:pt x="0" y="43513"/>
                  </a:lnTo>
                </a:path>
                <a:path w="0" h="1750060">
                  <a:moveTo>
                    <a:pt x="0" y="76908"/>
                  </a:moveTo>
                  <a:lnTo>
                    <a:pt x="0" y="111314"/>
                  </a:lnTo>
                </a:path>
                <a:path w="0" h="1750060">
                  <a:moveTo>
                    <a:pt x="0" y="144709"/>
                  </a:moveTo>
                  <a:lnTo>
                    <a:pt x="0" y="178103"/>
                  </a:lnTo>
                </a:path>
                <a:path w="0" h="1750060">
                  <a:moveTo>
                    <a:pt x="0" y="211497"/>
                  </a:moveTo>
                  <a:lnTo>
                    <a:pt x="0" y="245904"/>
                  </a:lnTo>
                </a:path>
                <a:path w="0" h="1750060">
                  <a:moveTo>
                    <a:pt x="0" y="279298"/>
                  </a:moveTo>
                  <a:lnTo>
                    <a:pt x="0" y="312692"/>
                  </a:lnTo>
                </a:path>
                <a:path w="0" h="1750060">
                  <a:moveTo>
                    <a:pt x="0" y="346087"/>
                  </a:moveTo>
                  <a:lnTo>
                    <a:pt x="0" y="380493"/>
                  </a:lnTo>
                </a:path>
                <a:path w="0" h="1750060">
                  <a:moveTo>
                    <a:pt x="0" y="413888"/>
                  </a:moveTo>
                  <a:lnTo>
                    <a:pt x="0" y="447282"/>
                  </a:lnTo>
                </a:path>
                <a:path w="0" h="1750060">
                  <a:moveTo>
                    <a:pt x="0" y="480676"/>
                  </a:moveTo>
                  <a:lnTo>
                    <a:pt x="0" y="515083"/>
                  </a:lnTo>
                </a:path>
                <a:path w="0" h="1750060">
                  <a:moveTo>
                    <a:pt x="0" y="548477"/>
                  </a:moveTo>
                  <a:lnTo>
                    <a:pt x="0" y="591991"/>
                  </a:lnTo>
                </a:path>
                <a:path w="0" h="1750060">
                  <a:moveTo>
                    <a:pt x="0" y="1170827"/>
                  </a:moveTo>
                  <a:lnTo>
                    <a:pt x="0" y="1121242"/>
                  </a:lnTo>
                </a:path>
                <a:path w="0" h="1750060">
                  <a:moveTo>
                    <a:pt x="0" y="1086835"/>
                  </a:moveTo>
                  <a:lnTo>
                    <a:pt x="0" y="1053441"/>
                  </a:lnTo>
                </a:path>
                <a:path w="0" h="1750060">
                  <a:moveTo>
                    <a:pt x="0" y="1020046"/>
                  </a:moveTo>
                  <a:lnTo>
                    <a:pt x="0" y="986652"/>
                  </a:lnTo>
                </a:path>
                <a:path w="0" h="1750060">
                  <a:moveTo>
                    <a:pt x="0" y="952246"/>
                  </a:moveTo>
                  <a:lnTo>
                    <a:pt x="0" y="918851"/>
                  </a:lnTo>
                </a:path>
                <a:path w="0" h="1750060">
                  <a:moveTo>
                    <a:pt x="0" y="885457"/>
                  </a:moveTo>
                  <a:lnTo>
                    <a:pt x="0" y="852063"/>
                  </a:lnTo>
                </a:path>
                <a:path w="0" h="1750060">
                  <a:moveTo>
                    <a:pt x="0" y="817656"/>
                  </a:moveTo>
                  <a:lnTo>
                    <a:pt x="0" y="784262"/>
                  </a:lnTo>
                </a:path>
                <a:path w="0" h="1750060">
                  <a:moveTo>
                    <a:pt x="0" y="750867"/>
                  </a:moveTo>
                  <a:lnTo>
                    <a:pt x="0" y="717473"/>
                  </a:lnTo>
                </a:path>
                <a:path w="0" h="1750060">
                  <a:moveTo>
                    <a:pt x="0" y="683067"/>
                  </a:moveTo>
                  <a:lnTo>
                    <a:pt x="0" y="633481"/>
                  </a:lnTo>
                </a:path>
                <a:path w="0" h="1750060">
                  <a:moveTo>
                    <a:pt x="0" y="1749663"/>
                  </a:moveTo>
                  <a:lnTo>
                    <a:pt x="0" y="1700078"/>
                  </a:lnTo>
                </a:path>
                <a:path w="0" h="1750060">
                  <a:moveTo>
                    <a:pt x="0" y="1666683"/>
                  </a:moveTo>
                  <a:lnTo>
                    <a:pt x="0" y="1632277"/>
                  </a:lnTo>
                </a:path>
                <a:path w="0" h="1750060">
                  <a:moveTo>
                    <a:pt x="0" y="1598883"/>
                  </a:moveTo>
                  <a:lnTo>
                    <a:pt x="0" y="1565488"/>
                  </a:lnTo>
                </a:path>
                <a:path w="0" h="1750060">
                  <a:moveTo>
                    <a:pt x="0" y="1532094"/>
                  </a:moveTo>
                  <a:lnTo>
                    <a:pt x="0" y="1497688"/>
                  </a:lnTo>
                </a:path>
                <a:path w="0" h="1750060">
                  <a:moveTo>
                    <a:pt x="0" y="1464293"/>
                  </a:moveTo>
                  <a:lnTo>
                    <a:pt x="0" y="1430899"/>
                  </a:lnTo>
                </a:path>
                <a:path w="0" h="1750060">
                  <a:moveTo>
                    <a:pt x="0" y="1397504"/>
                  </a:moveTo>
                  <a:lnTo>
                    <a:pt x="0" y="1363098"/>
                  </a:lnTo>
                </a:path>
                <a:path w="0" h="1750060">
                  <a:moveTo>
                    <a:pt x="0" y="1329704"/>
                  </a:moveTo>
                  <a:lnTo>
                    <a:pt x="0" y="1296309"/>
                  </a:lnTo>
                </a:path>
                <a:path w="0" h="1750060">
                  <a:moveTo>
                    <a:pt x="0" y="1262915"/>
                  </a:moveTo>
                  <a:lnTo>
                    <a:pt x="0" y="121231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02" name="object 5702"/>
            <p:cNvSpPr/>
            <p:nvPr/>
          </p:nvSpPr>
          <p:spPr>
            <a:xfrm>
              <a:off x="14369372" y="1313175"/>
              <a:ext cx="4632960" cy="0"/>
            </a:xfrm>
            <a:custGeom>
              <a:avLst/>
              <a:gdLst/>
              <a:ahLst/>
              <a:cxnLst/>
              <a:rect l="l" t="t" r="r" b="b"/>
              <a:pathLst>
                <a:path w="4632959" h="0">
                  <a:moveTo>
                    <a:pt x="0" y="0"/>
                  </a:moveTo>
                  <a:lnTo>
                    <a:pt x="4632713" y="0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03" name="object 5703"/>
            <p:cNvSpPr/>
            <p:nvPr/>
          </p:nvSpPr>
          <p:spPr>
            <a:xfrm>
              <a:off x="14369372" y="1354665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27322" y="0"/>
                  </a:lnTo>
                </a:path>
                <a:path w="558800" h="0">
                  <a:moveTo>
                    <a:pt x="60717" y="0"/>
                  </a:moveTo>
                  <a:lnTo>
                    <a:pt x="94111" y="0"/>
                  </a:lnTo>
                </a:path>
                <a:path w="558800" h="0">
                  <a:moveTo>
                    <a:pt x="128517" y="0"/>
                  </a:moveTo>
                  <a:lnTo>
                    <a:pt x="161912" y="0"/>
                  </a:lnTo>
                </a:path>
                <a:path w="558800" h="0">
                  <a:moveTo>
                    <a:pt x="195306" y="0"/>
                  </a:moveTo>
                  <a:lnTo>
                    <a:pt x="228701" y="0"/>
                  </a:lnTo>
                </a:path>
                <a:path w="558800" h="0">
                  <a:moveTo>
                    <a:pt x="263107" y="0"/>
                  </a:moveTo>
                  <a:lnTo>
                    <a:pt x="296501" y="0"/>
                  </a:lnTo>
                </a:path>
                <a:path w="558800" h="0">
                  <a:moveTo>
                    <a:pt x="329896" y="0"/>
                  </a:moveTo>
                  <a:lnTo>
                    <a:pt x="363290" y="0"/>
                  </a:lnTo>
                </a:path>
                <a:path w="558800" h="0">
                  <a:moveTo>
                    <a:pt x="397696" y="0"/>
                  </a:moveTo>
                  <a:lnTo>
                    <a:pt x="431091" y="0"/>
                  </a:lnTo>
                </a:path>
                <a:path w="558800" h="0">
                  <a:moveTo>
                    <a:pt x="464485" y="0"/>
                  </a:moveTo>
                  <a:lnTo>
                    <a:pt x="497880" y="0"/>
                  </a:lnTo>
                </a:path>
                <a:path w="558800" h="0">
                  <a:moveTo>
                    <a:pt x="532286" y="0"/>
                  </a:moveTo>
                  <a:lnTo>
                    <a:pt x="55859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04" name="object 5704"/>
            <p:cNvSpPr/>
            <p:nvPr/>
          </p:nvSpPr>
          <p:spPr>
            <a:xfrm>
              <a:off x="14969459" y="1354665"/>
              <a:ext cx="4032885" cy="0"/>
            </a:xfrm>
            <a:custGeom>
              <a:avLst/>
              <a:gdLst/>
              <a:ahLst/>
              <a:cxnLst/>
              <a:rect l="l" t="t" r="r" b="b"/>
              <a:pathLst>
                <a:path w="4032884" h="0">
                  <a:moveTo>
                    <a:pt x="0" y="0"/>
                  </a:moveTo>
                  <a:lnTo>
                    <a:pt x="4032626" y="0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05" name="object 5705"/>
            <p:cNvSpPr/>
            <p:nvPr/>
          </p:nvSpPr>
          <p:spPr>
            <a:xfrm>
              <a:off x="19233822" y="1354665"/>
              <a:ext cx="0" cy="1117600"/>
            </a:xfrm>
            <a:custGeom>
              <a:avLst/>
              <a:gdLst/>
              <a:ahLst/>
              <a:cxnLst/>
              <a:rect l="l" t="t" r="r" b="b"/>
              <a:pathLst>
                <a:path w="0" h="1117600">
                  <a:moveTo>
                    <a:pt x="0" y="0"/>
                  </a:moveTo>
                  <a:lnTo>
                    <a:pt x="0" y="1117194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06" name="object 5706"/>
            <p:cNvSpPr/>
            <p:nvPr/>
          </p:nvSpPr>
          <p:spPr>
            <a:xfrm>
              <a:off x="19233822" y="2513349"/>
              <a:ext cx="0" cy="425450"/>
            </a:xfrm>
            <a:custGeom>
              <a:avLst/>
              <a:gdLst/>
              <a:ahLst/>
              <a:cxnLst/>
              <a:rect l="l" t="t" r="r" b="b"/>
              <a:pathLst>
                <a:path w="0" h="425450">
                  <a:moveTo>
                    <a:pt x="0" y="0"/>
                  </a:moveTo>
                  <a:lnTo>
                    <a:pt x="0" y="21250"/>
                  </a:lnTo>
                </a:path>
                <a:path w="0" h="425450">
                  <a:moveTo>
                    <a:pt x="0" y="54645"/>
                  </a:moveTo>
                  <a:lnTo>
                    <a:pt x="0" y="88039"/>
                  </a:lnTo>
                </a:path>
                <a:path w="0" h="425450">
                  <a:moveTo>
                    <a:pt x="0" y="121434"/>
                  </a:moveTo>
                  <a:lnTo>
                    <a:pt x="0" y="155840"/>
                  </a:lnTo>
                </a:path>
                <a:path w="0" h="425450">
                  <a:moveTo>
                    <a:pt x="0" y="189234"/>
                  </a:moveTo>
                  <a:lnTo>
                    <a:pt x="0" y="222629"/>
                  </a:lnTo>
                </a:path>
                <a:path w="0" h="425450">
                  <a:moveTo>
                    <a:pt x="0" y="256023"/>
                  </a:moveTo>
                  <a:lnTo>
                    <a:pt x="0" y="290430"/>
                  </a:lnTo>
                </a:path>
                <a:path w="0" h="425450">
                  <a:moveTo>
                    <a:pt x="0" y="323824"/>
                  </a:moveTo>
                  <a:lnTo>
                    <a:pt x="0" y="357218"/>
                  </a:lnTo>
                </a:path>
                <a:path w="0" h="425450">
                  <a:moveTo>
                    <a:pt x="0" y="390613"/>
                  </a:moveTo>
                  <a:lnTo>
                    <a:pt x="0" y="4250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07" name="object 5707"/>
            <p:cNvSpPr/>
            <p:nvPr/>
          </p:nvSpPr>
          <p:spPr>
            <a:xfrm>
              <a:off x="19233822" y="2971763"/>
              <a:ext cx="0" cy="1014094"/>
            </a:xfrm>
            <a:custGeom>
              <a:avLst/>
              <a:gdLst/>
              <a:ahLst/>
              <a:cxnLst/>
              <a:rect l="l" t="t" r="r" b="b"/>
              <a:pathLst>
                <a:path w="0" h="1014095">
                  <a:moveTo>
                    <a:pt x="0" y="0"/>
                  </a:moveTo>
                  <a:lnTo>
                    <a:pt x="0" y="1013975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08" name="object 5708"/>
            <p:cNvSpPr/>
            <p:nvPr/>
          </p:nvSpPr>
          <p:spPr>
            <a:xfrm>
              <a:off x="19233822" y="4027228"/>
              <a:ext cx="0" cy="425450"/>
            </a:xfrm>
            <a:custGeom>
              <a:avLst/>
              <a:gdLst/>
              <a:ahLst/>
              <a:cxnLst/>
              <a:rect l="l" t="t" r="r" b="b"/>
              <a:pathLst>
                <a:path w="0" h="425450">
                  <a:moveTo>
                    <a:pt x="0" y="0"/>
                  </a:moveTo>
                  <a:lnTo>
                    <a:pt x="0" y="21250"/>
                  </a:lnTo>
                </a:path>
                <a:path w="0" h="425450">
                  <a:moveTo>
                    <a:pt x="0" y="54645"/>
                  </a:moveTo>
                  <a:lnTo>
                    <a:pt x="0" y="88039"/>
                  </a:lnTo>
                </a:path>
                <a:path w="0" h="425450">
                  <a:moveTo>
                    <a:pt x="0" y="121434"/>
                  </a:moveTo>
                  <a:lnTo>
                    <a:pt x="0" y="155840"/>
                  </a:lnTo>
                </a:path>
                <a:path w="0" h="425450">
                  <a:moveTo>
                    <a:pt x="0" y="189234"/>
                  </a:moveTo>
                  <a:lnTo>
                    <a:pt x="0" y="222629"/>
                  </a:lnTo>
                </a:path>
                <a:path w="0" h="425450">
                  <a:moveTo>
                    <a:pt x="0" y="256023"/>
                  </a:moveTo>
                  <a:lnTo>
                    <a:pt x="0" y="290430"/>
                  </a:lnTo>
                </a:path>
                <a:path w="0" h="425450">
                  <a:moveTo>
                    <a:pt x="0" y="323824"/>
                  </a:moveTo>
                  <a:lnTo>
                    <a:pt x="0" y="357218"/>
                  </a:lnTo>
                </a:path>
                <a:path w="0" h="425450">
                  <a:moveTo>
                    <a:pt x="0" y="390613"/>
                  </a:moveTo>
                  <a:lnTo>
                    <a:pt x="0" y="4250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09" name="object 5709"/>
            <p:cNvSpPr/>
            <p:nvPr/>
          </p:nvSpPr>
          <p:spPr>
            <a:xfrm>
              <a:off x="19233822" y="4485642"/>
              <a:ext cx="0" cy="1179195"/>
            </a:xfrm>
            <a:custGeom>
              <a:avLst/>
              <a:gdLst/>
              <a:ahLst/>
              <a:cxnLst/>
              <a:rect l="l" t="t" r="r" b="b"/>
              <a:pathLst>
                <a:path w="0" h="1179195">
                  <a:moveTo>
                    <a:pt x="0" y="0"/>
                  </a:moveTo>
                  <a:lnTo>
                    <a:pt x="0" y="1178923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10" name="object 5710"/>
            <p:cNvSpPr/>
            <p:nvPr/>
          </p:nvSpPr>
          <p:spPr>
            <a:xfrm>
              <a:off x="14369372" y="5706056"/>
              <a:ext cx="4632960" cy="0"/>
            </a:xfrm>
            <a:custGeom>
              <a:avLst/>
              <a:gdLst/>
              <a:ahLst/>
              <a:cxnLst/>
              <a:rect l="l" t="t" r="r" b="b"/>
              <a:pathLst>
                <a:path w="4632959" h="0">
                  <a:moveTo>
                    <a:pt x="0" y="0"/>
                  </a:moveTo>
                  <a:lnTo>
                    <a:pt x="4632713" y="0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11" name="object 5711"/>
            <p:cNvSpPr/>
            <p:nvPr/>
          </p:nvSpPr>
          <p:spPr>
            <a:xfrm>
              <a:off x="14369372" y="5664566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27322" y="0"/>
                  </a:lnTo>
                </a:path>
                <a:path w="558800" h="0">
                  <a:moveTo>
                    <a:pt x="60717" y="0"/>
                  </a:moveTo>
                  <a:lnTo>
                    <a:pt x="94111" y="0"/>
                  </a:lnTo>
                </a:path>
                <a:path w="558800" h="0">
                  <a:moveTo>
                    <a:pt x="128517" y="0"/>
                  </a:moveTo>
                  <a:lnTo>
                    <a:pt x="161912" y="0"/>
                  </a:lnTo>
                </a:path>
                <a:path w="558800" h="0">
                  <a:moveTo>
                    <a:pt x="195306" y="0"/>
                  </a:moveTo>
                  <a:lnTo>
                    <a:pt x="228701" y="0"/>
                  </a:lnTo>
                </a:path>
                <a:path w="558800" h="0">
                  <a:moveTo>
                    <a:pt x="263107" y="0"/>
                  </a:moveTo>
                  <a:lnTo>
                    <a:pt x="296501" y="0"/>
                  </a:lnTo>
                </a:path>
                <a:path w="558800" h="0">
                  <a:moveTo>
                    <a:pt x="329896" y="0"/>
                  </a:moveTo>
                  <a:lnTo>
                    <a:pt x="363290" y="0"/>
                  </a:lnTo>
                </a:path>
                <a:path w="558800" h="0">
                  <a:moveTo>
                    <a:pt x="397696" y="0"/>
                  </a:moveTo>
                  <a:lnTo>
                    <a:pt x="431091" y="0"/>
                  </a:lnTo>
                </a:path>
                <a:path w="558800" h="0">
                  <a:moveTo>
                    <a:pt x="464485" y="0"/>
                  </a:moveTo>
                  <a:lnTo>
                    <a:pt x="497880" y="0"/>
                  </a:lnTo>
                </a:path>
                <a:path w="558800" h="0">
                  <a:moveTo>
                    <a:pt x="532286" y="0"/>
                  </a:moveTo>
                  <a:lnTo>
                    <a:pt x="55859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12" name="object 5712"/>
            <p:cNvSpPr/>
            <p:nvPr/>
          </p:nvSpPr>
          <p:spPr>
            <a:xfrm>
              <a:off x="14969459" y="5664566"/>
              <a:ext cx="4032885" cy="0"/>
            </a:xfrm>
            <a:custGeom>
              <a:avLst/>
              <a:gdLst/>
              <a:ahLst/>
              <a:cxnLst/>
              <a:rect l="l" t="t" r="r" b="b"/>
              <a:pathLst>
                <a:path w="4032884" h="0">
                  <a:moveTo>
                    <a:pt x="0" y="0"/>
                  </a:moveTo>
                  <a:lnTo>
                    <a:pt x="4032626" y="0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13" name="object 5713"/>
            <p:cNvSpPr/>
            <p:nvPr/>
          </p:nvSpPr>
          <p:spPr>
            <a:xfrm>
              <a:off x="19192332" y="1353653"/>
              <a:ext cx="0" cy="1116330"/>
            </a:xfrm>
            <a:custGeom>
              <a:avLst/>
              <a:gdLst/>
              <a:ahLst/>
              <a:cxnLst/>
              <a:rect l="l" t="t" r="r" b="b"/>
              <a:pathLst>
                <a:path w="0" h="1116330">
                  <a:moveTo>
                    <a:pt x="0" y="0"/>
                  </a:moveTo>
                  <a:lnTo>
                    <a:pt x="0" y="1116182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14" name="object 5714"/>
            <p:cNvSpPr/>
            <p:nvPr/>
          </p:nvSpPr>
          <p:spPr>
            <a:xfrm>
              <a:off x="19192332" y="2511325"/>
              <a:ext cx="0" cy="425450"/>
            </a:xfrm>
            <a:custGeom>
              <a:avLst/>
              <a:gdLst/>
              <a:ahLst/>
              <a:cxnLst/>
              <a:rect l="l" t="t" r="r" b="b"/>
              <a:pathLst>
                <a:path w="0" h="425450">
                  <a:moveTo>
                    <a:pt x="0" y="0"/>
                  </a:moveTo>
                  <a:lnTo>
                    <a:pt x="0" y="21250"/>
                  </a:lnTo>
                </a:path>
                <a:path w="0" h="425450">
                  <a:moveTo>
                    <a:pt x="0" y="54645"/>
                  </a:moveTo>
                  <a:lnTo>
                    <a:pt x="0" y="89051"/>
                  </a:lnTo>
                </a:path>
                <a:path w="0" h="425450">
                  <a:moveTo>
                    <a:pt x="0" y="122446"/>
                  </a:moveTo>
                  <a:lnTo>
                    <a:pt x="0" y="155840"/>
                  </a:lnTo>
                </a:path>
                <a:path w="0" h="425450">
                  <a:moveTo>
                    <a:pt x="0" y="189234"/>
                  </a:moveTo>
                  <a:lnTo>
                    <a:pt x="0" y="223641"/>
                  </a:lnTo>
                </a:path>
                <a:path w="0" h="425450">
                  <a:moveTo>
                    <a:pt x="0" y="257035"/>
                  </a:moveTo>
                  <a:lnTo>
                    <a:pt x="0" y="290430"/>
                  </a:lnTo>
                </a:path>
                <a:path w="0" h="425450">
                  <a:moveTo>
                    <a:pt x="0" y="323824"/>
                  </a:moveTo>
                  <a:lnTo>
                    <a:pt x="0" y="358230"/>
                  </a:lnTo>
                </a:path>
                <a:path w="0" h="425450">
                  <a:moveTo>
                    <a:pt x="0" y="391625"/>
                  </a:moveTo>
                  <a:lnTo>
                    <a:pt x="0" y="4250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15" name="object 5715"/>
            <p:cNvSpPr/>
            <p:nvPr/>
          </p:nvSpPr>
          <p:spPr>
            <a:xfrm>
              <a:off x="19192332" y="2969739"/>
              <a:ext cx="0" cy="1014094"/>
            </a:xfrm>
            <a:custGeom>
              <a:avLst/>
              <a:gdLst/>
              <a:ahLst/>
              <a:cxnLst/>
              <a:rect l="l" t="t" r="r" b="b"/>
              <a:pathLst>
                <a:path w="0" h="1014095">
                  <a:moveTo>
                    <a:pt x="0" y="0"/>
                  </a:moveTo>
                  <a:lnTo>
                    <a:pt x="0" y="1013975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16" name="object 5716"/>
            <p:cNvSpPr/>
            <p:nvPr/>
          </p:nvSpPr>
          <p:spPr>
            <a:xfrm>
              <a:off x="19192332" y="4025204"/>
              <a:ext cx="0" cy="425450"/>
            </a:xfrm>
            <a:custGeom>
              <a:avLst/>
              <a:gdLst/>
              <a:ahLst/>
              <a:cxnLst/>
              <a:rect l="l" t="t" r="r" b="b"/>
              <a:pathLst>
                <a:path w="0" h="425450">
                  <a:moveTo>
                    <a:pt x="0" y="0"/>
                  </a:moveTo>
                  <a:lnTo>
                    <a:pt x="0" y="21250"/>
                  </a:lnTo>
                </a:path>
                <a:path w="0" h="425450">
                  <a:moveTo>
                    <a:pt x="0" y="54645"/>
                  </a:moveTo>
                  <a:lnTo>
                    <a:pt x="0" y="89051"/>
                  </a:lnTo>
                </a:path>
                <a:path w="0" h="425450">
                  <a:moveTo>
                    <a:pt x="0" y="122446"/>
                  </a:moveTo>
                  <a:lnTo>
                    <a:pt x="0" y="155840"/>
                  </a:lnTo>
                </a:path>
                <a:path w="0" h="425450">
                  <a:moveTo>
                    <a:pt x="0" y="189234"/>
                  </a:moveTo>
                  <a:lnTo>
                    <a:pt x="0" y="223641"/>
                  </a:lnTo>
                </a:path>
                <a:path w="0" h="425450">
                  <a:moveTo>
                    <a:pt x="0" y="257035"/>
                  </a:moveTo>
                  <a:lnTo>
                    <a:pt x="0" y="290430"/>
                  </a:lnTo>
                </a:path>
                <a:path w="0" h="425450">
                  <a:moveTo>
                    <a:pt x="0" y="323824"/>
                  </a:moveTo>
                  <a:lnTo>
                    <a:pt x="0" y="358230"/>
                  </a:lnTo>
                </a:path>
                <a:path w="0" h="425450">
                  <a:moveTo>
                    <a:pt x="0" y="391625"/>
                  </a:moveTo>
                  <a:lnTo>
                    <a:pt x="0" y="4250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17" name="object 5717"/>
            <p:cNvSpPr/>
            <p:nvPr/>
          </p:nvSpPr>
          <p:spPr>
            <a:xfrm>
              <a:off x="19192332" y="4483618"/>
              <a:ext cx="0" cy="1180465"/>
            </a:xfrm>
            <a:custGeom>
              <a:avLst/>
              <a:gdLst/>
              <a:ahLst/>
              <a:cxnLst/>
              <a:rect l="l" t="t" r="r" b="b"/>
              <a:pathLst>
                <a:path w="0" h="1180464">
                  <a:moveTo>
                    <a:pt x="0" y="0"/>
                  </a:moveTo>
                  <a:lnTo>
                    <a:pt x="0" y="1179935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18" name="object 5718"/>
            <p:cNvSpPr/>
            <p:nvPr/>
          </p:nvSpPr>
          <p:spPr>
            <a:xfrm>
              <a:off x="14138647" y="1313175"/>
              <a:ext cx="5095240" cy="4392930"/>
            </a:xfrm>
            <a:custGeom>
              <a:avLst/>
              <a:gdLst/>
              <a:ahLst/>
              <a:cxnLst/>
              <a:rect l="l" t="t" r="r" b="b"/>
              <a:pathLst>
                <a:path w="5095240" h="4392930">
                  <a:moveTo>
                    <a:pt x="230724" y="1182971"/>
                  </a:moveTo>
                  <a:lnTo>
                    <a:pt x="230724" y="1158684"/>
                  </a:lnTo>
                </a:path>
                <a:path w="5095240" h="4392930">
                  <a:moveTo>
                    <a:pt x="586931" y="1200174"/>
                  </a:moveTo>
                  <a:lnTo>
                    <a:pt x="586931" y="1157672"/>
                  </a:lnTo>
                </a:path>
                <a:path w="5095240" h="4392930">
                  <a:moveTo>
                    <a:pt x="0" y="1200174"/>
                  </a:moveTo>
                  <a:lnTo>
                    <a:pt x="0" y="1243688"/>
                  </a:lnTo>
                </a:path>
                <a:path w="5095240" h="4392930">
                  <a:moveTo>
                    <a:pt x="0" y="1277082"/>
                  </a:moveTo>
                  <a:lnTo>
                    <a:pt x="0" y="1310477"/>
                  </a:lnTo>
                </a:path>
                <a:path w="5095240" h="4392930">
                  <a:moveTo>
                    <a:pt x="0" y="1343871"/>
                  </a:moveTo>
                  <a:lnTo>
                    <a:pt x="0" y="1378277"/>
                  </a:lnTo>
                </a:path>
                <a:path w="5095240" h="4392930">
                  <a:moveTo>
                    <a:pt x="0" y="1411672"/>
                  </a:moveTo>
                  <a:lnTo>
                    <a:pt x="0" y="1445066"/>
                  </a:lnTo>
                </a:path>
                <a:path w="5095240" h="4392930">
                  <a:moveTo>
                    <a:pt x="0" y="1478460"/>
                  </a:moveTo>
                  <a:lnTo>
                    <a:pt x="0" y="1512867"/>
                  </a:lnTo>
                </a:path>
                <a:path w="5095240" h="4392930">
                  <a:moveTo>
                    <a:pt x="0" y="1546261"/>
                  </a:moveTo>
                  <a:lnTo>
                    <a:pt x="0" y="1579656"/>
                  </a:lnTo>
                </a:path>
                <a:path w="5095240" h="4392930">
                  <a:moveTo>
                    <a:pt x="0" y="1613050"/>
                  </a:moveTo>
                  <a:lnTo>
                    <a:pt x="0" y="1647456"/>
                  </a:lnTo>
                </a:path>
                <a:path w="5095240" h="4392930">
                  <a:moveTo>
                    <a:pt x="0" y="1680851"/>
                  </a:moveTo>
                  <a:lnTo>
                    <a:pt x="0" y="1714245"/>
                  </a:lnTo>
                </a:path>
                <a:path w="5095240" h="4392930">
                  <a:moveTo>
                    <a:pt x="0" y="1747640"/>
                  </a:moveTo>
                  <a:lnTo>
                    <a:pt x="0" y="1791153"/>
                  </a:lnTo>
                </a:path>
                <a:path w="5095240" h="4392930">
                  <a:moveTo>
                    <a:pt x="586931" y="3235208"/>
                  </a:moveTo>
                  <a:lnTo>
                    <a:pt x="586931" y="3193718"/>
                  </a:lnTo>
                </a:path>
                <a:path w="5095240" h="4392930">
                  <a:moveTo>
                    <a:pt x="1989496" y="1700078"/>
                  </a:moveTo>
                  <a:lnTo>
                    <a:pt x="1989496" y="1650492"/>
                  </a:lnTo>
                </a:path>
                <a:path w="5095240" h="4392930">
                  <a:moveTo>
                    <a:pt x="1989496" y="1617098"/>
                  </a:moveTo>
                  <a:lnTo>
                    <a:pt x="1989496" y="1567512"/>
                  </a:lnTo>
                  <a:lnTo>
                    <a:pt x="2022890" y="1567512"/>
                  </a:lnTo>
                </a:path>
                <a:path w="5095240" h="4392930">
                  <a:moveTo>
                    <a:pt x="2057297" y="1567512"/>
                  </a:moveTo>
                  <a:lnTo>
                    <a:pt x="2090691" y="1567512"/>
                  </a:lnTo>
                </a:path>
                <a:path w="5095240" h="4392930">
                  <a:moveTo>
                    <a:pt x="2124085" y="1567512"/>
                  </a:moveTo>
                  <a:lnTo>
                    <a:pt x="2157480" y="1567512"/>
                  </a:lnTo>
                </a:path>
                <a:path w="5095240" h="4392930">
                  <a:moveTo>
                    <a:pt x="2191886" y="1567512"/>
                  </a:moveTo>
                  <a:lnTo>
                    <a:pt x="2225281" y="1567512"/>
                  </a:lnTo>
                </a:path>
                <a:path w="5095240" h="4392930">
                  <a:moveTo>
                    <a:pt x="2258675" y="1567512"/>
                  </a:moveTo>
                  <a:lnTo>
                    <a:pt x="2292069" y="1567512"/>
                  </a:lnTo>
                </a:path>
                <a:path w="5095240" h="4392930">
                  <a:moveTo>
                    <a:pt x="2326476" y="1567512"/>
                  </a:moveTo>
                  <a:lnTo>
                    <a:pt x="2359870" y="1567512"/>
                  </a:lnTo>
                </a:path>
                <a:path w="5095240" h="4392930">
                  <a:moveTo>
                    <a:pt x="2393264" y="1567512"/>
                  </a:moveTo>
                  <a:lnTo>
                    <a:pt x="2427671" y="1567512"/>
                  </a:lnTo>
                  <a:lnTo>
                    <a:pt x="2427671" y="1617098"/>
                  </a:lnTo>
                </a:path>
                <a:path w="5095240" h="4392930">
                  <a:moveTo>
                    <a:pt x="2427671" y="1650492"/>
                  </a:moveTo>
                  <a:lnTo>
                    <a:pt x="2427671" y="1700078"/>
                  </a:lnTo>
                </a:path>
                <a:path w="5095240" h="4392930">
                  <a:moveTo>
                    <a:pt x="230724" y="0"/>
                  </a:moveTo>
                  <a:lnTo>
                    <a:pt x="230724" y="41490"/>
                  </a:lnTo>
                  <a:lnTo>
                    <a:pt x="199354" y="41490"/>
                  </a:lnTo>
                </a:path>
                <a:path w="5095240" h="4392930">
                  <a:moveTo>
                    <a:pt x="165960" y="41490"/>
                  </a:moveTo>
                  <a:lnTo>
                    <a:pt x="132565" y="41490"/>
                  </a:lnTo>
                </a:path>
                <a:path w="5095240" h="4392930">
                  <a:moveTo>
                    <a:pt x="98159" y="41490"/>
                  </a:moveTo>
                  <a:lnTo>
                    <a:pt x="64764" y="41490"/>
                  </a:lnTo>
                </a:path>
                <a:path w="5095240" h="4392930">
                  <a:moveTo>
                    <a:pt x="31370" y="41490"/>
                  </a:moveTo>
                  <a:lnTo>
                    <a:pt x="0" y="41490"/>
                  </a:lnTo>
                  <a:lnTo>
                    <a:pt x="0" y="0"/>
                  </a:lnTo>
                  <a:lnTo>
                    <a:pt x="31370" y="0"/>
                  </a:lnTo>
                </a:path>
                <a:path w="5095240" h="4392930">
                  <a:moveTo>
                    <a:pt x="64764" y="0"/>
                  </a:moveTo>
                  <a:lnTo>
                    <a:pt x="98159" y="0"/>
                  </a:lnTo>
                </a:path>
                <a:path w="5095240" h="4392930">
                  <a:moveTo>
                    <a:pt x="132565" y="0"/>
                  </a:moveTo>
                  <a:lnTo>
                    <a:pt x="165960" y="0"/>
                  </a:lnTo>
                </a:path>
                <a:path w="5095240" h="4392930">
                  <a:moveTo>
                    <a:pt x="199354" y="0"/>
                  </a:moveTo>
                  <a:lnTo>
                    <a:pt x="230724" y="0"/>
                  </a:lnTo>
                </a:path>
                <a:path w="5095240" h="4392930">
                  <a:moveTo>
                    <a:pt x="230724" y="578836"/>
                  </a:moveTo>
                  <a:lnTo>
                    <a:pt x="230724" y="620326"/>
                  </a:lnTo>
                  <a:lnTo>
                    <a:pt x="199354" y="620326"/>
                  </a:lnTo>
                </a:path>
                <a:path w="5095240" h="4392930">
                  <a:moveTo>
                    <a:pt x="165960" y="620326"/>
                  </a:moveTo>
                  <a:lnTo>
                    <a:pt x="132565" y="620326"/>
                  </a:lnTo>
                </a:path>
                <a:path w="5095240" h="4392930">
                  <a:moveTo>
                    <a:pt x="98159" y="620326"/>
                  </a:moveTo>
                  <a:lnTo>
                    <a:pt x="64764" y="620326"/>
                  </a:lnTo>
                </a:path>
                <a:path w="5095240" h="4392930">
                  <a:moveTo>
                    <a:pt x="31370" y="620326"/>
                  </a:moveTo>
                  <a:lnTo>
                    <a:pt x="0" y="620326"/>
                  </a:lnTo>
                  <a:lnTo>
                    <a:pt x="0" y="578836"/>
                  </a:lnTo>
                  <a:lnTo>
                    <a:pt x="31370" y="578836"/>
                  </a:lnTo>
                </a:path>
                <a:path w="5095240" h="4392930">
                  <a:moveTo>
                    <a:pt x="64764" y="578836"/>
                  </a:moveTo>
                  <a:lnTo>
                    <a:pt x="98159" y="578836"/>
                  </a:lnTo>
                </a:path>
                <a:path w="5095240" h="4392930">
                  <a:moveTo>
                    <a:pt x="132565" y="578836"/>
                  </a:moveTo>
                  <a:lnTo>
                    <a:pt x="165960" y="578836"/>
                  </a:lnTo>
                </a:path>
                <a:path w="5095240" h="4392930">
                  <a:moveTo>
                    <a:pt x="199354" y="578836"/>
                  </a:moveTo>
                  <a:lnTo>
                    <a:pt x="230724" y="578836"/>
                  </a:lnTo>
                </a:path>
                <a:path w="5095240" h="4392930">
                  <a:moveTo>
                    <a:pt x="230724" y="1158684"/>
                  </a:moveTo>
                  <a:lnTo>
                    <a:pt x="230724" y="1200174"/>
                  </a:lnTo>
                  <a:lnTo>
                    <a:pt x="199354" y="1200174"/>
                  </a:lnTo>
                </a:path>
                <a:path w="5095240" h="4392930">
                  <a:moveTo>
                    <a:pt x="165960" y="1200174"/>
                  </a:moveTo>
                  <a:lnTo>
                    <a:pt x="132565" y="1200174"/>
                  </a:lnTo>
                </a:path>
                <a:path w="5095240" h="4392930">
                  <a:moveTo>
                    <a:pt x="98159" y="1200174"/>
                  </a:moveTo>
                  <a:lnTo>
                    <a:pt x="64764" y="1200174"/>
                  </a:lnTo>
                </a:path>
                <a:path w="5095240" h="4392930">
                  <a:moveTo>
                    <a:pt x="31370" y="1200174"/>
                  </a:moveTo>
                  <a:lnTo>
                    <a:pt x="0" y="1200174"/>
                  </a:lnTo>
                  <a:lnTo>
                    <a:pt x="0" y="1158684"/>
                  </a:lnTo>
                  <a:lnTo>
                    <a:pt x="31370" y="1158684"/>
                  </a:lnTo>
                </a:path>
                <a:path w="5095240" h="4392930">
                  <a:moveTo>
                    <a:pt x="64764" y="1158684"/>
                  </a:moveTo>
                  <a:lnTo>
                    <a:pt x="98159" y="1158684"/>
                  </a:lnTo>
                </a:path>
                <a:path w="5095240" h="4392930">
                  <a:moveTo>
                    <a:pt x="132565" y="1158684"/>
                  </a:moveTo>
                  <a:lnTo>
                    <a:pt x="165960" y="1158684"/>
                  </a:lnTo>
                </a:path>
                <a:path w="5095240" h="4392930">
                  <a:moveTo>
                    <a:pt x="199354" y="1158684"/>
                  </a:moveTo>
                  <a:lnTo>
                    <a:pt x="230724" y="1158684"/>
                  </a:lnTo>
                </a:path>
                <a:path w="5095240" h="4392930">
                  <a:moveTo>
                    <a:pt x="818668" y="1157672"/>
                  </a:moveTo>
                  <a:lnTo>
                    <a:pt x="818668" y="1199162"/>
                  </a:lnTo>
                  <a:lnTo>
                    <a:pt x="787298" y="1199162"/>
                  </a:lnTo>
                </a:path>
                <a:path w="5095240" h="4392930">
                  <a:moveTo>
                    <a:pt x="752891" y="1199162"/>
                  </a:moveTo>
                  <a:lnTo>
                    <a:pt x="719497" y="1199162"/>
                  </a:lnTo>
                </a:path>
                <a:path w="5095240" h="4392930">
                  <a:moveTo>
                    <a:pt x="686103" y="1199162"/>
                  </a:moveTo>
                  <a:lnTo>
                    <a:pt x="652708" y="1199162"/>
                  </a:lnTo>
                </a:path>
                <a:path w="5095240" h="4392930">
                  <a:moveTo>
                    <a:pt x="618302" y="1199162"/>
                  </a:moveTo>
                  <a:lnTo>
                    <a:pt x="586931" y="1199162"/>
                  </a:lnTo>
                  <a:lnTo>
                    <a:pt x="586931" y="1157672"/>
                  </a:lnTo>
                  <a:lnTo>
                    <a:pt x="618302" y="1157672"/>
                  </a:lnTo>
                </a:path>
                <a:path w="5095240" h="4392930">
                  <a:moveTo>
                    <a:pt x="652708" y="1157672"/>
                  </a:moveTo>
                  <a:lnTo>
                    <a:pt x="686103" y="1157672"/>
                  </a:lnTo>
                </a:path>
                <a:path w="5095240" h="4392930">
                  <a:moveTo>
                    <a:pt x="719497" y="1157672"/>
                  </a:moveTo>
                  <a:lnTo>
                    <a:pt x="752891" y="1157672"/>
                  </a:lnTo>
                </a:path>
                <a:path w="5095240" h="4392930">
                  <a:moveTo>
                    <a:pt x="787298" y="1157672"/>
                  </a:moveTo>
                  <a:lnTo>
                    <a:pt x="818668" y="1157672"/>
                  </a:lnTo>
                </a:path>
                <a:path w="5095240" h="4392930">
                  <a:moveTo>
                    <a:pt x="230724" y="3193718"/>
                  </a:moveTo>
                  <a:lnTo>
                    <a:pt x="230724" y="3235208"/>
                  </a:lnTo>
                  <a:lnTo>
                    <a:pt x="199354" y="3235208"/>
                  </a:lnTo>
                </a:path>
                <a:path w="5095240" h="4392930">
                  <a:moveTo>
                    <a:pt x="165960" y="3235208"/>
                  </a:moveTo>
                  <a:lnTo>
                    <a:pt x="132565" y="3235208"/>
                  </a:lnTo>
                </a:path>
                <a:path w="5095240" h="4392930">
                  <a:moveTo>
                    <a:pt x="98159" y="3235208"/>
                  </a:moveTo>
                  <a:lnTo>
                    <a:pt x="64764" y="3235208"/>
                  </a:lnTo>
                </a:path>
                <a:path w="5095240" h="4392930">
                  <a:moveTo>
                    <a:pt x="31370" y="3235208"/>
                  </a:moveTo>
                  <a:lnTo>
                    <a:pt x="0" y="3235208"/>
                  </a:lnTo>
                  <a:lnTo>
                    <a:pt x="0" y="3193718"/>
                  </a:lnTo>
                  <a:lnTo>
                    <a:pt x="31370" y="3193718"/>
                  </a:lnTo>
                </a:path>
                <a:path w="5095240" h="4392930">
                  <a:moveTo>
                    <a:pt x="64764" y="3193718"/>
                  </a:moveTo>
                  <a:lnTo>
                    <a:pt x="98159" y="3193718"/>
                  </a:lnTo>
                </a:path>
                <a:path w="5095240" h="4392930">
                  <a:moveTo>
                    <a:pt x="132565" y="3193718"/>
                  </a:moveTo>
                  <a:lnTo>
                    <a:pt x="165960" y="3193718"/>
                  </a:lnTo>
                </a:path>
                <a:path w="5095240" h="4392930">
                  <a:moveTo>
                    <a:pt x="199354" y="3193718"/>
                  </a:moveTo>
                  <a:lnTo>
                    <a:pt x="230724" y="3193718"/>
                  </a:lnTo>
                </a:path>
                <a:path w="5095240" h="4392930">
                  <a:moveTo>
                    <a:pt x="818668" y="3193718"/>
                  </a:moveTo>
                  <a:lnTo>
                    <a:pt x="818668" y="3235208"/>
                  </a:lnTo>
                  <a:lnTo>
                    <a:pt x="787298" y="3235208"/>
                  </a:lnTo>
                </a:path>
                <a:path w="5095240" h="4392930">
                  <a:moveTo>
                    <a:pt x="752891" y="3235208"/>
                  </a:moveTo>
                  <a:lnTo>
                    <a:pt x="719497" y="3235208"/>
                  </a:lnTo>
                </a:path>
                <a:path w="5095240" h="4392930">
                  <a:moveTo>
                    <a:pt x="686103" y="3235208"/>
                  </a:moveTo>
                  <a:lnTo>
                    <a:pt x="652708" y="3235208"/>
                  </a:lnTo>
                </a:path>
                <a:path w="5095240" h="4392930">
                  <a:moveTo>
                    <a:pt x="618302" y="3235208"/>
                  </a:moveTo>
                  <a:lnTo>
                    <a:pt x="586931" y="3235208"/>
                  </a:lnTo>
                  <a:lnTo>
                    <a:pt x="586931" y="3193718"/>
                  </a:lnTo>
                  <a:lnTo>
                    <a:pt x="618302" y="3193718"/>
                  </a:lnTo>
                </a:path>
                <a:path w="5095240" h="4392930">
                  <a:moveTo>
                    <a:pt x="652708" y="3193718"/>
                  </a:moveTo>
                  <a:lnTo>
                    <a:pt x="686103" y="3193718"/>
                  </a:lnTo>
                </a:path>
                <a:path w="5095240" h="4392930">
                  <a:moveTo>
                    <a:pt x="719497" y="3193718"/>
                  </a:moveTo>
                  <a:lnTo>
                    <a:pt x="752891" y="3193718"/>
                  </a:lnTo>
                </a:path>
                <a:path w="5095240" h="4392930">
                  <a:moveTo>
                    <a:pt x="787298" y="3193718"/>
                  </a:moveTo>
                  <a:lnTo>
                    <a:pt x="818668" y="3193718"/>
                  </a:lnTo>
                </a:path>
                <a:path w="5095240" h="4392930">
                  <a:moveTo>
                    <a:pt x="230724" y="3772554"/>
                  </a:moveTo>
                  <a:lnTo>
                    <a:pt x="230724" y="3814044"/>
                  </a:lnTo>
                  <a:lnTo>
                    <a:pt x="199354" y="3814044"/>
                  </a:lnTo>
                </a:path>
                <a:path w="5095240" h="4392930">
                  <a:moveTo>
                    <a:pt x="165960" y="3814044"/>
                  </a:moveTo>
                  <a:lnTo>
                    <a:pt x="132565" y="3814044"/>
                  </a:lnTo>
                </a:path>
                <a:path w="5095240" h="4392930">
                  <a:moveTo>
                    <a:pt x="98159" y="3814044"/>
                  </a:moveTo>
                  <a:lnTo>
                    <a:pt x="64764" y="3814044"/>
                  </a:lnTo>
                </a:path>
                <a:path w="5095240" h="4392930">
                  <a:moveTo>
                    <a:pt x="31370" y="3814044"/>
                  </a:moveTo>
                  <a:lnTo>
                    <a:pt x="0" y="3814044"/>
                  </a:lnTo>
                  <a:lnTo>
                    <a:pt x="0" y="3772554"/>
                  </a:lnTo>
                  <a:lnTo>
                    <a:pt x="31370" y="3772554"/>
                  </a:lnTo>
                </a:path>
                <a:path w="5095240" h="4392930">
                  <a:moveTo>
                    <a:pt x="64764" y="3772554"/>
                  </a:moveTo>
                  <a:lnTo>
                    <a:pt x="98159" y="3772554"/>
                  </a:lnTo>
                </a:path>
                <a:path w="5095240" h="4392930">
                  <a:moveTo>
                    <a:pt x="132565" y="3772554"/>
                  </a:moveTo>
                  <a:lnTo>
                    <a:pt x="165960" y="3772554"/>
                  </a:lnTo>
                </a:path>
                <a:path w="5095240" h="4392930">
                  <a:moveTo>
                    <a:pt x="199354" y="3772554"/>
                  </a:moveTo>
                  <a:lnTo>
                    <a:pt x="230724" y="3772554"/>
                  </a:lnTo>
                </a:path>
                <a:path w="5095240" h="4392930">
                  <a:moveTo>
                    <a:pt x="230724" y="4351390"/>
                  </a:moveTo>
                  <a:lnTo>
                    <a:pt x="230724" y="4392880"/>
                  </a:lnTo>
                  <a:lnTo>
                    <a:pt x="199354" y="4392880"/>
                  </a:lnTo>
                </a:path>
                <a:path w="5095240" h="4392930">
                  <a:moveTo>
                    <a:pt x="165960" y="4392880"/>
                  </a:moveTo>
                  <a:lnTo>
                    <a:pt x="132565" y="4392880"/>
                  </a:lnTo>
                </a:path>
                <a:path w="5095240" h="4392930">
                  <a:moveTo>
                    <a:pt x="98159" y="4392880"/>
                  </a:moveTo>
                  <a:lnTo>
                    <a:pt x="64764" y="4392880"/>
                  </a:lnTo>
                </a:path>
                <a:path w="5095240" h="4392930">
                  <a:moveTo>
                    <a:pt x="31370" y="4392880"/>
                  </a:moveTo>
                  <a:lnTo>
                    <a:pt x="0" y="4392880"/>
                  </a:lnTo>
                  <a:lnTo>
                    <a:pt x="0" y="4351390"/>
                  </a:lnTo>
                  <a:lnTo>
                    <a:pt x="31370" y="4351390"/>
                  </a:lnTo>
                </a:path>
                <a:path w="5095240" h="4392930">
                  <a:moveTo>
                    <a:pt x="64764" y="4351390"/>
                  </a:moveTo>
                  <a:lnTo>
                    <a:pt x="98159" y="4351390"/>
                  </a:lnTo>
                </a:path>
                <a:path w="5095240" h="4392930">
                  <a:moveTo>
                    <a:pt x="132565" y="4351390"/>
                  </a:moveTo>
                  <a:lnTo>
                    <a:pt x="165960" y="4351390"/>
                  </a:lnTo>
                </a:path>
                <a:path w="5095240" h="4392930">
                  <a:moveTo>
                    <a:pt x="199354" y="4351390"/>
                  </a:moveTo>
                  <a:lnTo>
                    <a:pt x="230724" y="4351390"/>
                  </a:lnTo>
                </a:path>
                <a:path w="5095240" h="4392930">
                  <a:moveTo>
                    <a:pt x="5095175" y="4351390"/>
                  </a:moveTo>
                  <a:lnTo>
                    <a:pt x="5095175" y="4392880"/>
                  </a:lnTo>
                  <a:lnTo>
                    <a:pt x="5063804" y="4392880"/>
                  </a:lnTo>
                </a:path>
                <a:path w="5095240" h="4392930">
                  <a:moveTo>
                    <a:pt x="5030410" y="4392880"/>
                  </a:moveTo>
                  <a:lnTo>
                    <a:pt x="4996003" y="4392880"/>
                  </a:lnTo>
                </a:path>
                <a:path w="5095240" h="4392930">
                  <a:moveTo>
                    <a:pt x="4962609" y="4392880"/>
                  </a:moveTo>
                  <a:lnTo>
                    <a:pt x="4929215" y="4392880"/>
                  </a:lnTo>
                </a:path>
                <a:path w="5095240" h="4392930">
                  <a:moveTo>
                    <a:pt x="4895820" y="4392880"/>
                  </a:moveTo>
                  <a:lnTo>
                    <a:pt x="4863438" y="4392880"/>
                  </a:lnTo>
                  <a:lnTo>
                    <a:pt x="4863438" y="4351390"/>
                  </a:lnTo>
                  <a:lnTo>
                    <a:pt x="4895820" y="4351390"/>
                  </a:lnTo>
                </a:path>
                <a:path w="5095240" h="4392930">
                  <a:moveTo>
                    <a:pt x="4929215" y="4351390"/>
                  </a:moveTo>
                  <a:lnTo>
                    <a:pt x="4962609" y="4351390"/>
                  </a:lnTo>
                </a:path>
                <a:path w="5095240" h="4392930">
                  <a:moveTo>
                    <a:pt x="4996003" y="4351390"/>
                  </a:moveTo>
                  <a:lnTo>
                    <a:pt x="5030410" y="4351390"/>
                  </a:lnTo>
                </a:path>
                <a:path w="5095240" h="4392930">
                  <a:moveTo>
                    <a:pt x="5063804" y="4351390"/>
                  </a:moveTo>
                  <a:lnTo>
                    <a:pt x="5095175" y="4351390"/>
                  </a:lnTo>
                </a:path>
                <a:path w="5095240" h="4392930">
                  <a:moveTo>
                    <a:pt x="5095175" y="3772554"/>
                  </a:moveTo>
                  <a:lnTo>
                    <a:pt x="5095175" y="3814044"/>
                  </a:lnTo>
                  <a:lnTo>
                    <a:pt x="5063804" y="3814044"/>
                  </a:lnTo>
                </a:path>
                <a:path w="5095240" h="4392930">
                  <a:moveTo>
                    <a:pt x="5030410" y="3814044"/>
                  </a:moveTo>
                  <a:lnTo>
                    <a:pt x="4996003" y="3814044"/>
                  </a:lnTo>
                </a:path>
                <a:path w="5095240" h="4392930">
                  <a:moveTo>
                    <a:pt x="4962609" y="3814044"/>
                  </a:moveTo>
                  <a:lnTo>
                    <a:pt x="4929215" y="3814044"/>
                  </a:lnTo>
                </a:path>
                <a:path w="5095240" h="4392930">
                  <a:moveTo>
                    <a:pt x="4895820" y="3814044"/>
                  </a:moveTo>
                  <a:lnTo>
                    <a:pt x="4863438" y="3814044"/>
                  </a:lnTo>
                  <a:lnTo>
                    <a:pt x="4863438" y="3772554"/>
                  </a:lnTo>
                  <a:lnTo>
                    <a:pt x="4895820" y="3772554"/>
                  </a:lnTo>
                </a:path>
                <a:path w="5095240" h="4392930">
                  <a:moveTo>
                    <a:pt x="4929215" y="3772554"/>
                  </a:moveTo>
                  <a:lnTo>
                    <a:pt x="4962609" y="3772554"/>
                  </a:lnTo>
                </a:path>
                <a:path w="5095240" h="4392930">
                  <a:moveTo>
                    <a:pt x="4996003" y="3772554"/>
                  </a:moveTo>
                  <a:lnTo>
                    <a:pt x="5030410" y="3772554"/>
                  </a:lnTo>
                </a:path>
                <a:path w="5095240" h="4392930">
                  <a:moveTo>
                    <a:pt x="5063804" y="3772554"/>
                  </a:moveTo>
                  <a:lnTo>
                    <a:pt x="5095175" y="3772554"/>
                  </a:lnTo>
                </a:path>
                <a:path w="5095240" h="4392930">
                  <a:moveTo>
                    <a:pt x="5095175" y="3193718"/>
                  </a:moveTo>
                  <a:lnTo>
                    <a:pt x="5095175" y="3235208"/>
                  </a:lnTo>
                  <a:lnTo>
                    <a:pt x="5063804" y="3235208"/>
                  </a:lnTo>
                </a:path>
                <a:path w="5095240" h="4392930">
                  <a:moveTo>
                    <a:pt x="5030410" y="3235208"/>
                  </a:moveTo>
                  <a:lnTo>
                    <a:pt x="4996003" y="3235208"/>
                  </a:lnTo>
                </a:path>
                <a:path w="5095240" h="4392930">
                  <a:moveTo>
                    <a:pt x="4962609" y="3235208"/>
                  </a:moveTo>
                  <a:lnTo>
                    <a:pt x="4929215" y="3235208"/>
                  </a:lnTo>
                </a:path>
                <a:path w="5095240" h="4392930">
                  <a:moveTo>
                    <a:pt x="4895820" y="3235208"/>
                  </a:moveTo>
                  <a:lnTo>
                    <a:pt x="4863438" y="3235208"/>
                  </a:lnTo>
                  <a:lnTo>
                    <a:pt x="4863438" y="3193718"/>
                  </a:lnTo>
                  <a:lnTo>
                    <a:pt x="4895820" y="3193718"/>
                  </a:lnTo>
                </a:path>
                <a:path w="5095240" h="4392930">
                  <a:moveTo>
                    <a:pt x="4929215" y="3193718"/>
                  </a:moveTo>
                  <a:lnTo>
                    <a:pt x="4962609" y="3193718"/>
                  </a:lnTo>
                </a:path>
                <a:path w="5095240" h="4392930">
                  <a:moveTo>
                    <a:pt x="4996003" y="3193718"/>
                  </a:moveTo>
                  <a:lnTo>
                    <a:pt x="5030410" y="3193718"/>
                  </a:lnTo>
                </a:path>
                <a:path w="5095240" h="4392930">
                  <a:moveTo>
                    <a:pt x="5063804" y="3193718"/>
                  </a:moveTo>
                  <a:lnTo>
                    <a:pt x="5095175" y="3193718"/>
                  </a:lnTo>
                </a:path>
                <a:path w="5095240" h="4392930">
                  <a:moveTo>
                    <a:pt x="4508243" y="3193718"/>
                  </a:moveTo>
                  <a:lnTo>
                    <a:pt x="4508243" y="3235208"/>
                  </a:lnTo>
                  <a:lnTo>
                    <a:pt x="4476872" y="3235208"/>
                  </a:lnTo>
                </a:path>
                <a:path w="5095240" h="4392930">
                  <a:moveTo>
                    <a:pt x="4442466" y="3235208"/>
                  </a:moveTo>
                  <a:lnTo>
                    <a:pt x="4409072" y="3235208"/>
                  </a:lnTo>
                </a:path>
                <a:path w="5095240" h="4392930">
                  <a:moveTo>
                    <a:pt x="4375677" y="3235208"/>
                  </a:moveTo>
                  <a:lnTo>
                    <a:pt x="4342283" y="3235208"/>
                  </a:lnTo>
                </a:path>
                <a:path w="5095240" h="4392930">
                  <a:moveTo>
                    <a:pt x="4307876" y="3235208"/>
                  </a:moveTo>
                  <a:lnTo>
                    <a:pt x="4276506" y="3235208"/>
                  </a:lnTo>
                  <a:lnTo>
                    <a:pt x="4276506" y="3193718"/>
                  </a:lnTo>
                  <a:lnTo>
                    <a:pt x="4307876" y="3193718"/>
                  </a:lnTo>
                </a:path>
                <a:path w="5095240" h="4392930">
                  <a:moveTo>
                    <a:pt x="4342283" y="3193718"/>
                  </a:moveTo>
                  <a:lnTo>
                    <a:pt x="4375677" y="3193718"/>
                  </a:lnTo>
                </a:path>
                <a:path w="5095240" h="4392930">
                  <a:moveTo>
                    <a:pt x="4409072" y="3193718"/>
                  </a:moveTo>
                  <a:lnTo>
                    <a:pt x="4442466" y="3193718"/>
                  </a:lnTo>
                </a:path>
                <a:path w="5095240" h="4392930">
                  <a:moveTo>
                    <a:pt x="4476872" y="3193718"/>
                  </a:moveTo>
                  <a:lnTo>
                    <a:pt x="4508243" y="3193718"/>
                  </a:lnTo>
                </a:path>
                <a:path w="5095240" h="4392930">
                  <a:moveTo>
                    <a:pt x="4508243" y="2672563"/>
                  </a:moveTo>
                  <a:lnTo>
                    <a:pt x="4508243" y="2714053"/>
                  </a:lnTo>
                  <a:lnTo>
                    <a:pt x="4476872" y="2714053"/>
                  </a:lnTo>
                </a:path>
                <a:path w="5095240" h="4392930">
                  <a:moveTo>
                    <a:pt x="4442466" y="2714053"/>
                  </a:moveTo>
                  <a:lnTo>
                    <a:pt x="4409072" y="2714053"/>
                  </a:lnTo>
                </a:path>
                <a:path w="5095240" h="4392930">
                  <a:moveTo>
                    <a:pt x="4375677" y="2714053"/>
                  </a:moveTo>
                  <a:lnTo>
                    <a:pt x="4342283" y="2714053"/>
                  </a:lnTo>
                </a:path>
                <a:path w="5095240" h="4392930">
                  <a:moveTo>
                    <a:pt x="4307876" y="2714053"/>
                  </a:moveTo>
                  <a:lnTo>
                    <a:pt x="4276506" y="2714053"/>
                  </a:lnTo>
                  <a:lnTo>
                    <a:pt x="4276506" y="2672563"/>
                  </a:lnTo>
                  <a:lnTo>
                    <a:pt x="4307876" y="2672563"/>
                  </a:lnTo>
                </a:path>
                <a:path w="5095240" h="4392930">
                  <a:moveTo>
                    <a:pt x="4342283" y="2672563"/>
                  </a:moveTo>
                  <a:lnTo>
                    <a:pt x="4375677" y="2672563"/>
                  </a:lnTo>
                </a:path>
                <a:path w="5095240" h="4392930">
                  <a:moveTo>
                    <a:pt x="4409072" y="2672563"/>
                  </a:moveTo>
                  <a:lnTo>
                    <a:pt x="4442466" y="2672563"/>
                  </a:lnTo>
                </a:path>
                <a:path w="5095240" h="4392930">
                  <a:moveTo>
                    <a:pt x="4476872" y="2672563"/>
                  </a:moveTo>
                  <a:lnTo>
                    <a:pt x="4508243" y="2672563"/>
                  </a:lnTo>
                </a:path>
                <a:path w="5095240" h="4392930">
                  <a:moveTo>
                    <a:pt x="5095175" y="2672563"/>
                  </a:moveTo>
                  <a:lnTo>
                    <a:pt x="5095175" y="2714053"/>
                  </a:lnTo>
                  <a:lnTo>
                    <a:pt x="5063804" y="2714053"/>
                  </a:lnTo>
                </a:path>
                <a:path w="5095240" h="4392930">
                  <a:moveTo>
                    <a:pt x="5030410" y="2714053"/>
                  </a:moveTo>
                  <a:lnTo>
                    <a:pt x="4996003" y="2714053"/>
                  </a:lnTo>
                </a:path>
                <a:path w="5095240" h="4392930">
                  <a:moveTo>
                    <a:pt x="4962609" y="2714053"/>
                  </a:moveTo>
                  <a:lnTo>
                    <a:pt x="4929215" y="2714053"/>
                  </a:lnTo>
                </a:path>
                <a:path w="5095240" h="4392930">
                  <a:moveTo>
                    <a:pt x="4895820" y="2714053"/>
                  </a:moveTo>
                  <a:lnTo>
                    <a:pt x="4863438" y="2714053"/>
                  </a:lnTo>
                  <a:lnTo>
                    <a:pt x="4863438" y="2672563"/>
                  </a:lnTo>
                  <a:lnTo>
                    <a:pt x="4895820" y="2672563"/>
                  </a:lnTo>
                </a:path>
                <a:path w="5095240" h="4392930">
                  <a:moveTo>
                    <a:pt x="4929215" y="2672563"/>
                  </a:moveTo>
                  <a:lnTo>
                    <a:pt x="4962609" y="2672563"/>
                  </a:lnTo>
                </a:path>
                <a:path w="5095240" h="4392930">
                  <a:moveTo>
                    <a:pt x="4996003" y="2672563"/>
                  </a:moveTo>
                  <a:lnTo>
                    <a:pt x="5030410" y="2672563"/>
                  </a:lnTo>
                </a:path>
                <a:path w="5095240" h="4392930">
                  <a:moveTo>
                    <a:pt x="5063804" y="2672563"/>
                  </a:moveTo>
                  <a:lnTo>
                    <a:pt x="5095175" y="2672563"/>
                  </a:lnTo>
                </a:path>
                <a:path w="5095240" h="4392930">
                  <a:moveTo>
                    <a:pt x="4508243" y="2175695"/>
                  </a:moveTo>
                  <a:lnTo>
                    <a:pt x="4508243" y="2217185"/>
                  </a:lnTo>
                  <a:lnTo>
                    <a:pt x="4476872" y="2217185"/>
                  </a:lnTo>
                </a:path>
                <a:path w="5095240" h="4392930">
                  <a:moveTo>
                    <a:pt x="4442466" y="2217185"/>
                  </a:moveTo>
                  <a:lnTo>
                    <a:pt x="4409072" y="2217185"/>
                  </a:lnTo>
                </a:path>
                <a:path w="5095240" h="4392930">
                  <a:moveTo>
                    <a:pt x="4375677" y="2217185"/>
                  </a:moveTo>
                  <a:lnTo>
                    <a:pt x="4342283" y="2217185"/>
                  </a:lnTo>
                </a:path>
                <a:path w="5095240" h="4392930">
                  <a:moveTo>
                    <a:pt x="4307876" y="2217185"/>
                  </a:moveTo>
                  <a:lnTo>
                    <a:pt x="4276506" y="2217185"/>
                  </a:lnTo>
                  <a:lnTo>
                    <a:pt x="4276506" y="2175695"/>
                  </a:lnTo>
                  <a:lnTo>
                    <a:pt x="4307876" y="2175695"/>
                  </a:lnTo>
                </a:path>
                <a:path w="5095240" h="4392930">
                  <a:moveTo>
                    <a:pt x="4342283" y="2175695"/>
                  </a:moveTo>
                  <a:lnTo>
                    <a:pt x="4375677" y="2175695"/>
                  </a:lnTo>
                </a:path>
                <a:path w="5095240" h="4392930">
                  <a:moveTo>
                    <a:pt x="4409072" y="2175695"/>
                  </a:moveTo>
                  <a:lnTo>
                    <a:pt x="4442466" y="2175695"/>
                  </a:lnTo>
                </a:path>
                <a:path w="5095240" h="4392930">
                  <a:moveTo>
                    <a:pt x="4476872" y="2175695"/>
                  </a:moveTo>
                  <a:lnTo>
                    <a:pt x="4508243" y="2175695"/>
                  </a:lnTo>
                </a:path>
                <a:path w="5095240" h="4392930">
                  <a:moveTo>
                    <a:pt x="5095175" y="2175695"/>
                  </a:moveTo>
                  <a:lnTo>
                    <a:pt x="5095175" y="2217185"/>
                  </a:lnTo>
                  <a:lnTo>
                    <a:pt x="5063804" y="2217185"/>
                  </a:lnTo>
                </a:path>
                <a:path w="5095240" h="4392930">
                  <a:moveTo>
                    <a:pt x="5030410" y="2217185"/>
                  </a:moveTo>
                  <a:lnTo>
                    <a:pt x="4996003" y="2217185"/>
                  </a:lnTo>
                </a:path>
                <a:path w="5095240" h="4392930">
                  <a:moveTo>
                    <a:pt x="4962609" y="2217185"/>
                  </a:moveTo>
                  <a:lnTo>
                    <a:pt x="4929215" y="2217185"/>
                  </a:lnTo>
                </a:path>
                <a:path w="5095240" h="4392930">
                  <a:moveTo>
                    <a:pt x="4895820" y="2217185"/>
                  </a:moveTo>
                  <a:lnTo>
                    <a:pt x="4863438" y="2217185"/>
                  </a:lnTo>
                  <a:lnTo>
                    <a:pt x="4863438" y="2175695"/>
                  </a:lnTo>
                  <a:lnTo>
                    <a:pt x="4895820" y="2175695"/>
                  </a:lnTo>
                </a:path>
                <a:path w="5095240" h="4392930">
                  <a:moveTo>
                    <a:pt x="4929215" y="2175695"/>
                  </a:moveTo>
                  <a:lnTo>
                    <a:pt x="4962609" y="2175695"/>
                  </a:lnTo>
                </a:path>
                <a:path w="5095240" h="4392930">
                  <a:moveTo>
                    <a:pt x="4996003" y="2175695"/>
                  </a:moveTo>
                  <a:lnTo>
                    <a:pt x="5030410" y="2175695"/>
                  </a:lnTo>
                </a:path>
                <a:path w="5095240" h="4392930">
                  <a:moveTo>
                    <a:pt x="5063804" y="2175695"/>
                  </a:moveTo>
                  <a:lnTo>
                    <a:pt x="5095175" y="2175695"/>
                  </a:lnTo>
                </a:path>
                <a:path w="5095240" h="4392930">
                  <a:moveTo>
                    <a:pt x="4508243" y="1679839"/>
                  </a:moveTo>
                  <a:lnTo>
                    <a:pt x="4508243" y="1721329"/>
                  </a:lnTo>
                  <a:lnTo>
                    <a:pt x="4476872" y="1721329"/>
                  </a:lnTo>
                </a:path>
                <a:path w="5095240" h="4392930">
                  <a:moveTo>
                    <a:pt x="4442466" y="1721329"/>
                  </a:moveTo>
                  <a:lnTo>
                    <a:pt x="4409072" y="1721329"/>
                  </a:lnTo>
                </a:path>
                <a:path w="5095240" h="4392930">
                  <a:moveTo>
                    <a:pt x="4375677" y="1721329"/>
                  </a:moveTo>
                  <a:lnTo>
                    <a:pt x="4342283" y="1721329"/>
                  </a:lnTo>
                </a:path>
                <a:path w="5095240" h="4392930">
                  <a:moveTo>
                    <a:pt x="4307876" y="1721329"/>
                  </a:moveTo>
                  <a:lnTo>
                    <a:pt x="4276506" y="1721329"/>
                  </a:lnTo>
                  <a:lnTo>
                    <a:pt x="4276506" y="1679839"/>
                  </a:lnTo>
                  <a:lnTo>
                    <a:pt x="4307876" y="1679839"/>
                  </a:lnTo>
                </a:path>
                <a:path w="5095240" h="4392930">
                  <a:moveTo>
                    <a:pt x="4342283" y="1679839"/>
                  </a:moveTo>
                  <a:lnTo>
                    <a:pt x="4375677" y="1679839"/>
                  </a:lnTo>
                </a:path>
                <a:path w="5095240" h="4392930">
                  <a:moveTo>
                    <a:pt x="4409072" y="1679839"/>
                  </a:moveTo>
                  <a:lnTo>
                    <a:pt x="4442466" y="1679839"/>
                  </a:lnTo>
                </a:path>
                <a:path w="5095240" h="4392930">
                  <a:moveTo>
                    <a:pt x="4476872" y="1679839"/>
                  </a:moveTo>
                  <a:lnTo>
                    <a:pt x="4508243" y="1679839"/>
                  </a:lnTo>
                </a:path>
                <a:path w="5095240" h="4392930">
                  <a:moveTo>
                    <a:pt x="5095175" y="1679839"/>
                  </a:moveTo>
                  <a:lnTo>
                    <a:pt x="5095175" y="1721329"/>
                  </a:lnTo>
                  <a:lnTo>
                    <a:pt x="5063804" y="1721329"/>
                  </a:lnTo>
                </a:path>
                <a:path w="5095240" h="4392930">
                  <a:moveTo>
                    <a:pt x="5030410" y="1721329"/>
                  </a:moveTo>
                  <a:lnTo>
                    <a:pt x="4996003" y="1721329"/>
                  </a:lnTo>
                </a:path>
                <a:path w="5095240" h="4392930">
                  <a:moveTo>
                    <a:pt x="4962609" y="1721329"/>
                  </a:moveTo>
                  <a:lnTo>
                    <a:pt x="4929215" y="1721329"/>
                  </a:lnTo>
                </a:path>
                <a:path w="5095240" h="4392930">
                  <a:moveTo>
                    <a:pt x="4895820" y="1721329"/>
                  </a:moveTo>
                  <a:lnTo>
                    <a:pt x="4863438" y="1721329"/>
                  </a:lnTo>
                  <a:lnTo>
                    <a:pt x="4863438" y="1679839"/>
                  </a:lnTo>
                  <a:lnTo>
                    <a:pt x="4895820" y="1679839"/>
                  </a:lnTo>
                </a:path>
                <a:path w="5095240" h="4392930">
                  <a:moveTo>
                    <a:pt x="4929215" y="1679839"/>
                  </a:moveTo>
                  <a:lnTo>
                    <a:pt x="4962609" y="1679839"/>
                  </a:lnTo>
                </a:path>
                <a:path w="5095240" h="4392930">
                  <a:moveTo>
                    <a:pt x="4996003" y="1679839"/>
                  </a:moveTo>
                  <a:lnTo>
                    <a:pt x="5030410" y="1679839"/>
                  </a:lnTo>
                </a:path>
                <a:path w="5095240" h="4392930">
                  <a:moveTo>
                    <a:pt x="5063804" y="1679839"/>
                  </a:moveTo>
                  <a:lnTo>
                    <a:pt x="5095175" y="1679839"/>
                  </a:lnTo>
                </a:path>
                <a:path w="5095240" h="4392930">
                  <a:moveTo>
                    <a:pt x="4508243" y="1158684"/>
                  </a:moveTo>
                  <a:lnTo>
                    <a:pt x="4508243" y="1200174"/>
                  </a:lnTo>
                  <a:lnTo>
                    <a:pt x="4476872" y="1200174"/>
                  </a:lnTo>
                </a:path>
                <a:path w="5095240" h="4392930">
                  <a:moveTo>
                    <a:pt x="4442466" y="1200174"/>
                  </a:moveTo>
                  <a:lnTo>
                    <a:pt x="4409072" y="1200174"/>
                  </a:lnTo>
                </a:path>
                <a:path w="5095240" h="4392930">
                  <a:moveTo>
                    <a:pt x="4375677" y="1200174"/>
                  </a:moveTo>
                  <a:lnTo>
                    <a:pt x="4342283" y="1200174"/>
                  </a:lnTo>
                </a:path>
                <a:path w="5095240" h="4392930">
                  <a:moveTo>
                    <a:pt x="4307876" y="1200174"/>
                  </a:moveTo>
                  <a:lnTo>
                    <a:pt x="4276506" y="1200174"/>
                  </a:lnTo>
                  <a:lnTo>
                    <a:pt x="4276506" y="1158684"/>
                  </a:lnTo>
                  <a:lnTo>
                    <a:pt x="4307876" y="1158684"/>
                  </a:lnTo>
                </a:path>
                <a:path w="5095240" h="4392930">
                  <a:moveTo>
                    <a:pt x="4342283" y="1158684"/>
                  </a:moveTo>
                  <a:lnTo>
                    <a:pt x="4375677" y="1158684"/>
                  </a:lnTo>
                </a:path>
                <a:path w="5095240" h="4392930">
                  <a:moveTo>
                    <a:pt x="4409072" y="1158684"/>
                  </a:moveTo>
                  <a:lnTo>
                    <a:pt x="4442466" y="1158684"/>
                  </a:lnTo>
                </a:path>
                <a:path w="5095240" h="4392930">
                  <a:moveTo>
                    <a:pt x="4476872" y="1158684"/>
                  </a:moveTo>
                  <a:lnTo>
                    <a:pt x="4508243" y="1158684"/>
                  </a:lnTo>
                </a:path>
                <a:path w="5095240" h="4392930">
                  <a:moveTo>
                    <a:pt x="5095175" y="1158684"/>
                  </a:moveTo>
                  <a:lnTo>
                    <a:pt x="5095175" y="1200174"/>
                  </a:lnTo>
                  <a:lnTo>
                    <a:pt x="5063804" y="1200174"/>
                  </a:lnTo>
                </a:path>
                <a:path w="5095240" h="4392930">
                  <a:moveTo>
                    <a:pt x="5030410" y="1200174"/>
                  </a:moveTo>
                  <a:lnTo>
                    <a:pt x="4996003" y="1200174"/>
                  </a:lnTo>
                </a:path>
                <a:path w="5095240" h="4392930">
                  <a:moveTo>
                    <a:pt x="4962609" y="1200174"/>
                  </a:moveTo>
                  <a:lnTo>
                    <a:pt x="4929215" y="1200174"/>
                  </a:lnTo>
                </a:path>
                <a:path w="5095240" h="4392930">
                  <a:moveTo>
                    <a:pt x="4895820" y="1200174"/>
                  </a:moveTo>
                  <a:lnTo>
                    <a:pt x="4863438" y="1200174"/>
                  </a:lnTo>
                  <a:lnTo>
                    <a:pt x="4863438" y="1158684"/>
                  </a:lnTo>
                  <a:lnTo>
                    <a:pt x="4895820" y="1158684"/>
                  </a:lnTo>
                </a:path>
                <a:path w="5095240" h="4392930">
                  <a:moveTo>
                    <a:pt x="4929215" y="1158684"/>
                  </a:moveTo>
                  <a:lnTo>
                    <a:pt x="4962609" y="1158684"/>
                  </a:lnTo>
                </a:path>
                <a:path w="5095240" h="4392930">
                  <a:moveTo>
                    <a:pt x="4996003" y="1158684"/>
                  </a:moveTo>
                  <a:lnTo>
                    <a:pt x="5030410" y="1158684"/>
                  </a:lnTo>
                </a:path>
                <a:path w="5095240" h="4392930">
                  <a:moveTo>
                    <a:pt x="5063804" y="1158684"/>
                  </a:moveTo>
                  <a:lnTo>
                    <a:pt x="5095175" y="1158684"/>
                  </a:lnTo>
                </a:path>
                <a:path w="5095240" h="4392930">
                  <a:moveTo>
                    <a:pt x="5095175" y="578836"/>
                  </a:moveTo>
                  <a:lnTo>
                    <a:pt x="5095175" y="620326"/>
                  </a:lnTo>
                  <a:lnTo>
                    <a:pt x="5063804" y="620326"/>
                  </a:lnTo>
                </a:path>
                <a:path w="5095240" h="4392930">
                  <a:moveTo>
                    <a:pt x="5030410" y="620326"/>
                  </a:moveTo>
                  <a:lnTo>
                    <a:pt x="4996003" y="620326"/>
                  </a:lnTo>
                </a:path>
                <a:path w="5095240" h="4392930">
                  <a:moveTo>
                    <a:pt x="4962609" y="620326"/>
                  </a:moveTo>
                  <a:lnTo>
                    <a:pt x="4929215" y="620326"/>
                  </a:lnTo>
                </a:path>
                <a:path w="5095240" h="4392930">
                  <a:moveTo>
                    <a:pt x="4895820" y="620326"/>
                  </a:moveTo>
                  <a:lnTo>
                    <a:pt x="4863438" y="620326"/>
                  </a:lnTo>
                  <a:lnTo>
                    <a:pt x="4863438" y="578836"/>
                  </a:lnTo>
                  <a:lnTo>
                    <a:pt x="4895820" y="578836"/>
                  </a:lnTo>
                </a:path>
                <a:path w="5095240" h="4392930">
                  <a:moveTo>
                    <a:pt x="4929215" y="578836"/>
                  </a:moveTo>
                  <a:lnTo>
                    <a:pt x="4962609" y="578836"/>
                  </a:lnTo>
                </a:path>
                <a:path w="5095240" h="4392930">
                  <a:moveTo>
                    <a:pt x="4996003" y="578836"/>
                  </a:moveTo>
                  <a:lnTo>
                    <a:pt x="5030410" y="578836"/>
                  </a:lnTo>
                </a:path>
                <a:path w="5095240" h="4392930">
                  <a:moveTo>
                    <a:pt x="5063804" y="578836"/>
                  </a:moveTo>
                  <a:lnTo>
                    <a:pt x="5095175" y="578836"/>
                  </a:lnTo>
                </a:path>
                <a:path w="5095240" h="4392930">
                  <a:moveTo>
                    <a:pt x="5095175" y="0"/>
                  </a:moveTo>
                  <a:lnTo>
                    <a:pt x="5095175" y="41490"/>
                  </a:lnTo>
                  <a:lnTo>
                    <a:pt x="5063804" y="41490"/>
                  </a:lnTo>
                </a:path>
                <a:path w="5095240" h="4392930">
                  <a:moveTo>
                    <a:pt x="5030410" y="41490"/>
                  </a:moveTo>
                  <a:lnTo>
                    <a:pt x="4996003" y="41490"/>
                  </a:lnTo>
                </a:path>
                <a:path w="5095240" h="4392930">
                  <a:moveTo>
                    <a:pt x="4962609" y="41490"/>
                  </a:moveTo>
                  <a:lnTo>
                    <a:pt x="4929215" y="41490"/>
                  </a:lnTo>
                </a:path>
                <a:path w="5095240" h="4392930">
                  <a:moveTo>
                    <a:pt x="4895820" y="41490"/>
                  </a:moveTo>
                  <a:lnTo>
                    <a:pt x="4863438" y="41490"/>
                  </a:lnTo>
                  <a:lnTo>
                    <a:pt x="4863438" y="0"/>
                  </a:lnTo>
                  <a:lnTo>
                    <a:pt x="4895820" y="0"/>
                  </a:lnTo>
                </a:path>
                <a:path w="5095240" h="4392930">
                  <a:moveTo>
                    <a:pt x="4929215" y="0"/>
                  </a:moveTo>
                  <a:lnTo>
                    <a:pt x="4962609" y="0"/>
                  </a:lnTo>
                </a:path>
                <a:path w="5095240" h="4392930">
                  <a:moveTo>
                    <a:pt x="4996003" y="0"/>
                  </a:moveTo>
                  <a:lnTo>
                    <a:pt x="5030410" y="0"/>
                  </a:lnTo>
                </a:path>
                <a:path w="5095240" h="4392930">
                  <a:moveTo>
                    <a:pt x="5063804" y="0"/>
                  </a:moveTo>
                  <a:lnTo>
                    <a:pt x="5095175" y="0"/>
                  </a:lnTo>
                </a:path>
                <a:path w="5095240" h="4392930">
                  <a:moveTo>
                    <a:pt x="830812" y="4047"/>
                  </a:moveTo>
                  <a:lnTo>
                    <a:pt x="830812" y="36430"/>
                  </a:lnTo>
                </a:path>
                <a:path w="5095240" h="4392930">
                  <a:moveTo>
                    <a:pt x="830812" y="69824"/>
                  </a:moveTo>
                  <a:lnTo>
                    <a:pt x="830812" y="103219"/>
                  </a:lnTo>
                </a:path>
                <a:path w="5095240" h="4392930">
                  <a:moveTo>
                    <a:pt x="830812" y="136613"/>
                  </a:moveTo>
                  <a:lnTo>
                    <a:pt x="830812" y="171019"/>
                  </a:lnTo>
                </a:path>
                <a:path w="5095240" h="4392930">
                  <a:moveTo>
                    <a:pt x="830812" y="204414"/>
                  </a:moveTo>
                  <a:lnTo>
                    <a:pt x="830812" y="235784"/>
                  </a:lnTo>
                  <a:lnTo>
                    <a:pt x="789322" y="235784"/>
                  </a:lnTo>
                  <a:lnTo>
                    <a:pt x="789322" y="204414"/>
                  </a:lnTo>
                </a:path>
                <a:path w="5095240" h="4392930">
                  <a:moveTo>
                    <a:pt x="789322" y="171019"/>
                  </a:moveTo>
                  <a:lnTo>
                    <a:pt x="789322" y="136613"/>
                  </a:lnTo>
                </a:path>
                <a:path w="5095240" h="4392930">
                  <a:moveTo>
                    <a:pt x="789322" y="103219"/>
                  </a:moveTo>
                  <a:lnTo>
                    <a:pt x="789322" y="69824"/>
                  </a:lnTo>
                </a:path>
                <a:path w="5095240" h="4392930">
                  <a:moveTo>
                    <a:pt x="789322" y="36430"/>
                  </a:moveTo>
                  <a:lnTo>
                    <a:pt x="789322" y="4047"/>
                  </a:lnTo>
                  <a:lnTo>
                    <a:pt x="830812" y="4047"/>
                  </a:lnTo>
                </a:path>
                <a:path w="5095240" h="4392930">
                  <a:moveTo>
                    <a:pt x="1409648" y="4047"/>
                  </a:moveTo>
                  <a:lnTo>
                    <a:pt x="1409648" y="36430"/>
                  </a:lnTo>
                </a:path>
                <a:path w="5095240" h="4392930">
                  <a:moveTo>
                    <a:pt x="1409648" y="69824"/>
                  </a:moveTo>
                  <a:lnTo>
                    <a:pt x="1409648" y="103219"/>
                  </a:lnTo>
                </a:path>
                <a:path w="5095240" h="4392930">
                  <a:moveTo>
                    <a:pt x="1409648" y="136613"/>
                  </a:moveTo>
                  <a:lnTo>
                    <a:pt x="1409648" y="171019"/>
                  </a:lnTo>
                </a:path>
                <a:path w="5095240" h="4392930">
                  <a:moveTo>
                    <a:pt x="1409648" y="204414"/>
                  </a:moveTo>
                  <a:lnTo>
                    <a:pt x="1409648" y="235784"/>
                  </a:lnTo>
                  <a:lnTo>
                    <a:pt x="1368158" y="235784"/>
                  </a:lnTo>
                  <a:lnTo>
                    <a:pt x="1368158" y="204414"/>
                  </a:lnTo>
                </a:path>
                <a:path w="5095240" h="4392930">
                  <a:moveTo>
                    <a:pt x="1368158" y="171019"/>
                  </a:moveTo>
                  <a:lnTo>
                    <a:pt x="1368158" y="136613"/>
                  </a:lnTo>
                </a:path>
                <a:path w="5095240" h="4392930">
                  <a:moveTo>
                    <a:pt x="1368158" y="103219"/>
                  </a:moveTo>
                  <a:lnTo>
                    <a:pt x="1368158" y="69824"/>
                  </a:lnTo>
                </a:path>
                <a:path w="5095240" h="4392930">
                  <a:moveTo>
                    <a:pt x="1368158" y="36430"/>
                  </a:moveTo>
                  <a:lnTo>
                    <a:pt x="1368158" y="4047"/>
                  </a:lnTo>
                  <a:lnTo>
                    <a:pt x="1409648" y="4047"/>
                  </a:lnTo>
                </a:path>
                <a:path w="5095240" h="4392930">
                  <a:moveTo>
                    <a:pt x="1989496" y="4047"/>
                  </a:moveTo>
                  <a:lnTo>
                    <a:pt x="1989496" y="36430"/>
                  </a:lnTo>
                </a:path>
                <a:path w="5095240" h="4392930">
                  <a:moveTo>
                    <a:pt x="1989496" y="69824"/>
                  </a:moveTo>
                  <a:lnTo>
                    <a:pt x="1989496" y="103219"/>
                  </a:lnTo>
                </a:path>
                <a:path w="5095240" h="4392930">
                  <a:moveTo>
                    <a:pt x="1989496" y="136613"/>
                  </a:moveTo>
                  <a:lnTo>
                    <a:pt x="1989496" y="171019"/>
                  </a:lnTo>
                </a:path>
                <a:path w="5095240" h="4392930">
                  <a:moveTo>
                    <a:pt x="1989496" y="204414"/>
                  </a:moveTo>
                  <a:lnTo>
                    <a:pt x="1989496" y="235784"/>
                  </a:lnTo>
                  <a:lnTo>
                    <a:pt x="1948006" y="235784"/>
                  </a:lnTo>
                  <a:lnTo>
                    <a:pt x="1948006" y="204414"/>
                  </a:lnTo>
                </a:path>
                <a:path w="5095240" h="4392930">
                  <a:moveTo>
                    <a:pt x="1948006" y="171019"/>
                  </a:moveTo>
                  <a:lnTo>
                    <a:pt x="1948006" y="136613"/>
                  </a:lnTo>
                </a:path>
                <a:path w="5095240" h="4392930">
                  <a:moveTo>
                    <a:pt x="1948006" y="103219"/>
                  </a:moveTo>
                  <a:lnTo>
                    <a:pt x="1948006" y="69824"/>
                  </a:lnTo>
                </a:path>
                <a:path w="5095240" h="4392930">
                  <a:moveTo>
                    <a:pt x="1948006" y="36430"/>
                  </a:moveTo>
                  <a:lnTo>
                    <a:pt x="1948006" y="4047"/>
                  </a:lnTo>
                  <a:lnTo>
                    <a:pt x="1989496" y="4047"/>
                  </a:lnTo>
                </a:path>
                <a:path w="5095240" h="4392930">
                  <a:moveTo>
                    <a:pt x="2568332" y="4047"/>
                  </a:moveTo>
                  <a:lnTo>
                    <a:pt x="2568332" y="36430"/>
                  </a:lnTo>
                </a:path>
                <a:path w="5095240" h="4392930">
                  <a:moveTo>
                    <a:pt x="2568332" y="69824"/>
                  </a:moveTo>
                  <a:lnTo>
                    <a:pt x="2568332" y="103219"/>
                  </a:lnTo>
                </a:path>
                <a:path w="5095240" h="4392930">
                  <a:moveTo>
                    <a:pt x="2568332" y="136613"/>
                  </a:moveTo>
                  <a:lnTo>
                    <a:pt x="2568332" y="171019"/>
                  </a:lnTo>
                </a:path>
                <a:path w="5095240" h="4392930">
                  <a:moveTo>
                    <a:pt x="2568332" y="204414"/>
                  </a:moveTo>
                  <a:lnTo>
                    <a:pt x="2568332" y="235784"/>
                  </a:lnTo>
                  <a:lnTo>
                    <a:pt x="2526842" y="235784"/>
                  </a:lnTo>
                  <a:lnTo>
                    <a:pt x="2526842" y="204414"/>
                  </a:lnTo>
                </a:path>
                <a:path w="5095240" h="4392930">
                  <a:moveTo>
                    <a:pt x="2526842" y="171019"/>
                  </a:moveTo>
                  <a:lnTo>
                    <a:pt x="2526842" y="136613"/>
                  </a:lnTo>
                </a:path>
                <a:path w="5095240" h="4392930">
                  <a:moveTo>
                    <a:pt x="2526842" y="103219"/>
                  </a:moveTo>
                  <a:lnTo>
                    <a:pt x="2526842" y="69824"/>
                  </a:lnTo>
                </a:path>
                <a:path w="5095240" h="4392930">
                  <a:moveTo>
                    <a:pt x="2526842" y="36430"/>
                  </a:moveTo>
                  <a:lnTo>
                    <a:pt x="2526842" y="4047"/>
                  </a:lnTo>
                  <a:lnTo>
                    <a:pt x="2568332" y="4047"/>
                  </a:lnTo>
                </a:path>
                <a:path w="5095240" h="4392930">
                  <a:moveTo>
                    <a:pt x="3147168" y="4047"/>
                  </a:moveTo>
                  <a:lnTo>
                    <a:pt x="3147168" y="36430"/>
                  </a:lnTo>
                </a:path>
                <a:path w="5095240" h="4392930">
                  <a:moveTo>
                    <a:pt x="3147168" y="69824"/>
                  </a:moveTo>
                  <a:lnTo>
                    <a:pt x="3147168" y="103219"/>
                  </a:lnTo>
                </a:path>
                <a:path w="5095240" h="4392930">
                  <a:moveTo>
                    <a:pt x="3147168" y="136613"/>
                  </a:moveTo>
                  <a:lnTo>
                    <a:pt x="3147168" y="171019"/>
                  </a:lnTo>
                </a:path>
                <a:path w="5095240" h="4392930">
                  <a:moveTo>
                    <a:pt x="3147168" y="204414"/>
                  </a:moveTo>
                  <a:lnTo>
                    <a:pt x="3147168" y="235784"/>
                  </a:lnTo>
                  <a:lnTo>
                    <a:pt x="3105678" y="235784"/>
                  </a:lnTo>
                  <a:lnTo>
                    <a:pt x="3105678" y="204414"/>
                  </a:lnTo>
                </a:path>
                <a:path w="5095240" h="4392930">
                  <a:moveTo>
                    <a:pt x="3105678" y="171019"/>
                  </a:moveTo>
                  <a:lnTo>
                    <a:pt x="3105678" y="136613"/>
                  </a:lnTo>
                </a:path>
                <a:path w="5095240" h="4392930">
                  <a:moveTo>
                    <a:pt x="3105678" y="103219"/>
                  </a:moveTo>
                  <a:lnTo>
                    <a:pt x="3105678" y="69824"/>
                  </a:lnTo>
                </a:path>
                <a:path w="5095240" h="4392930">
                  <a:moveTo>
                    <a:pt x="3105678" y="36430"/>
                  </a:moveTo>
                  <a:lnTo>
                    <a:pt x="3105678" y="4047"/>
                  </a:lnTo>
                  <a:lnTo>
                    <a:pt x="3147168" y="4047"/>
                  </a:lnTo>
                </a:path>
                <a:path w="5095240" h="4392930">
                  <a:moveTo>
                    <a:pt x="3726004" y="4047"/>
                  </a:moveTo>
                  <a:lnTo>
                    <a:pt x="3726004" y="36430"/>
                  </a:lnTo>
                </a:path>
                <a:path w="5095240" h="4392930">
                  <a:moveTo>
                    <a:pt x="3726004" y="69824"/>
                  </a:moveTo>
                  <a:lnTo>
                    <a:pt x="3726004" y="103219"/>
                  </a:lnTo>
                </a:path>
                <a:path w="5095240" h="4392930">
                  <a:moveTo>
                    <a:pt x="3726004" y="136613"/>
                  </a:moveTo>
                  <a:lnTo>
                    <a:pt x="3726004" y="171019"/>
                  </a:lnTo>
                </a:path>
                <a:path w="5095240" h="4392930">
                  <a:moveTo>
                    <a:pt x="3726004" y="204414"/>
                  </a:moveTo>
                  <a:lnTo>
                    <a:pt x="3726004" y="235784"/>
                  </a:lnTo>
                  <a:lnTo>
                    <a:pt x="3684514" y="235784"/>
                  </a:lnTo>
                  <a:lnTo>
                    <a:pt x="3684514" y="204414"/>
                  </a:lnTo>
                </a:path>
                <a:path w="5095240" h="4392930">
                  <a:moveTo>
                    <a:pt x="3684514" y="171019"/>
                  </a:moveTo>
                  <a:lnTo>
                    <a:pt x="3684514" y="136613"/>
                  </a:lnTo>
                </a:path>
                <a:path w="5095240" h="4392930">
                  <a:moveTo>
                    <a:pt x="3684514" y="103219"/>
                  </a:moveTo>
                  <a:lnTo>
                    <a:pt x="3684514" y="69824"/>
                  </a:lnTo>
                </a:path>
                <a:path w="5095240" h="4392930">
                  <a:moveTo>
                    <a:pt x="3684514" y="36430"/>
                  </a:moveTo>
                  <a:lnTo>
                    <a:pt x="3684514" y="4047"/>
                  </a:lnTo>
                  <a:lnTo>
                    <a:pt x="3726004" y="4047"/>
                  </a:lnTo>
                </a:path>
                <a:path w="5095240" h="4392930">
                  <a:moveTo>
                    <a:pt x="4305853" y="4047"/>
                  </a:moveTo>
                  <a:lnTo>
                    <a:pt x="4305853" y="36430"/>
                  </a:lnTo>
                </a:path>
                <a:path w="5095240" h="4392930">
                  <a:moveTo>
                    <a:pt x="4305853" y="69824"/>
                  </a:moveTo>
                  <a:lnTo>
                    <a:pt x="4305853" y="103219"/>
                  </a:lnTo>
                </a:path>
                <a:path w="5095240" h="4392930">
                  <a:moveTo>
                    <a:pt x="4305853" y="136613"/>
                  </a:moveTo>
                  <a:lnTo>
                    <a:pt x="4305853" y="171019"/>
                  </a:lnTo>
                </a:path>
                <a:path w="5095240" h="4392930">
                  <a:moveTo>
                    <a:pt x="4305853" y="204414"/>
                  </a:moveTo>
                  <a:lnTo>
                    <a:pt x="4305853" y="235784"/>
                  </a:lnTo>
                  <a:lnTo>
                    <a:pt x="4264363" y="235784"/>
                  </a:lnTo>
                  <a:lnTo>
                    <a:pt x="4264363" y="204414"/>
                  </a:lnTo>
                </a:path>
                <a:path w="5095240" h="4392930">
                  <a:moveTo>
                    <a:pt x="4264363" y="171019"/>
                  </a:moveTo>
                  <a:lnTo>
                    <a:pt x="4264363" y="136613"/>
                  </a:lnTo>
                </a:path>
                <a:path w="5095240" h="4392930">
                  <a:moveTo>
                    <a:pt x="4264363" y="103219"/>
                  </a:moveTo>
                  <a:lnTo>
                    <a:pt x="4264363" y="69824"/>
                  </a:lnTo>
                </a:path>
                <a:path w="5095240" h="4392930">
                  <a:moveTo>
                    <a:pt x="4264363" y="36430"/>
                  </a:moveTo>
                  <a:lnTo>
                    <a:pt x="4264363" y="4047"/>
                  </a:lnTo>
                  <a:lnTo>
                    <a:pt x="4305853" y="4047"/>
                  </a:lnTo>
                </a:path>
                <a:path w="5095240" h="4392930">
                  <a:moveTo>
                    <a:pt x="3726004" y="665864"/>
                  </a:moveTo>
                  <a:lnTo>
                    <a:pt x="3726004" y="698246"/>
                  </a:lnTo>
                </a:path>
                <a:path w="5095240" h="4392930">
                  <a:moveTo>
                    <a:pt x="3726004" y="731640"/>
                  </a:moveTo>
                  <a:lnTo>
                    <a:pt x="3726004" y="765035"/>
                  </a:lnTo>
                </a:path>
                <a:path w="5095240" h="4392930">
                  <a:moveTo>
                    <a:pt x="3726004" y="798429"/>
                  </a:moveTo>
                  <a:lnTo>
                    <a:pt x="3726004" y="832835"/>
                  </a:lnTo>
                </a:path>
                <a:path w="5095240" h="4392930">
                  <a:moveTo>
                    <a:pt x="3726004" y="866230"/>
                  </a:moveTo>
                  <a:lnTo>
                    <a:pt x="3726004" y="897600"/>
                  </a:lnTo>
                  <a:lnTo>
                    <a:pt x="3684514" y="897600"/>
                  </a:lnTo>
                  <a:lnTo>
                    <a:pt x="3684514" y="866230"/>
                  </a:lnTo>
                </a:path>
                <a:path w="5095240" h="4392930">
                  <a:moveTo>
                    <a:pt x="3684514" y="832835"/>
                  </a:moveTo>
                  <a:lnTo>
                    <a:pt x="3684514" y="798429"/>
                  </a:lnTo>
                </a:path>
                <a:path w="5095240" h="4392930">
                  <a:moveTo>
                    <a:pt x="3684514" y="765035"/>
                  </a:moveTo>
                  <a:lnTo>
                    <a:pt x="3684514" y="731640"/>
                  </a:lnTo>
                </a:path>
                <a:path w="5095240" h="4392930">
                  <a:moveTo>
                    <a:pt x="3684514" y="698246"/>
                  </a:moveTo>
                  <a:lnTo>
                    <a:pt x="3684514" y="665864"/>
                  </a:lnTo>
                  <a:lnTo>
                    <a:pt x="3726004" y="665864"/>
                  </a:lnTo>
                </a:path>
                <a:path w="5095240" h="4392930">
                  <a:moveTo>
                    <a:pt x="3147168" y="665864"/>
                  </a:moveTo>
                  <a:lnTo>
                    <a:pt x="3147168" y="698246"/>
                  </a:lnTo>
                </a:path>
                <a:path w="5095240" h="4392930">
                  <a:moveTo>
                    <a:pt x="3147168" y="731640"/>
                  </a:moveTo>
                  <a:lnTo>
                    <a:pt x="3147168" y="765035"/>
                  </a:lnTo>
                </a:path>
                <a:path w="5095240" h="4392930">
                  <a:moveTo>
                    <a:pt x="3147168" y="798429"/>
                  </a:moveTo>
                  <a:lnTo>
                    <a:pt x="3147168" y="832835"/>
                  </a:lnTo>
                </a:path>
                <a:path w="5095240" h="4392930">
                  <a:moveTo>
                    <a:pt x="3147168" y="866230"/>
                  </a:moveTo>
                  <a:lnTo>
                    <a:pt x="3147168" y="897600"/>
                  </a:lnTo>
                  <a:lnTo>
                    <a:pt x="3105678" y="897600"/>
                  </a:lnTo>
                  <a:lnTo>
                    <a:pt x="3105678" y="866230"/>
                  </a:lnTo>
                </a:path>
                <a:path w="5095240" h="4392930">
                  <a:moveTo>
                    <a:pt x="3105678" y="832835"/>
                  </a:moveTo>
                  <a:lnTo>
                    <a:pt x="3105678" y="798429"/>
                  </a:lnTo>
                </a:path>
                <a:path w="5095240" h="4392930">
                  <a:moveTo>
                    <a:pt x="3105678" y="765035"/>
                  </a:moveTo>
                  <a:lnTo>
                    <a:pt x="3105678" y="731640"/>
                  </a:lnTo>
                </a:path>
                <a:path w="5095240" h="4392930">
                  <a:moveTo>
                    <a:pt x="3105678" y="698246"/>
                  </a:moveTo>
                  <a:lnTo>
                    <a:pt x="3105678" y="665864"/>
                  </a:lnTo>
                  <a:lnTo>
                    <a:pt x="3147168" y="665864"/>
                  </a:lnTo>
                </a:path>
                <a:path w="5095240" h="4392930">
                  <a:moveTo>
                    <a:pt x="2568332" y="665864"/>
                  </a:moveTo>
                  <a:lnTo>
                    <a:pt x="2568332" y="698246"/>
                  </a:lnTo>
                </a:path>
                <a:path w="5095240" h="4392930">
                  <a:moveTo>
                    <a:pt x="2568332" y="731640"/>
                  </a:moveTo>
                  <a:lnTo>
                    <a:pt x="2568332" y="765035"/>
                  </a:lnTo>
                </a:path>
                <a:path w="5095240" h="4392930">
                  <a:moveTo>
                    <a:pt x="2568332" y="798429"/>
                  </a:moveTo>
                  <a:lnTo>
                    <a:pt x="2568332" y="832835"/>
                  </a:lnTo>
                </a:path>
                <a:path w="5095240" h="4392930">
                  <a:moveTo>
                    <a:pt x="2568332" y="866230"/>
                  </a:moveTo>
                  <a:lnTo>
                    <a:pt x="2568332" y="897600"/>
                  </a:lnTo>
                  <a:lnTo>
                    <a:pt x="2526842" y="897600"/>
                  </a:lnTo>
                  <a:lnTo>
                    <a:pt x="2526842" y="866230"/>
                  </a:lnTo>
                </a:path>
                <a:path w="5095240" h="4392930">
                  <a:moveTo>
                    <a:pt x="2526842" y="832835"/>
                  </a:moveTo>
                  <a:lnTo>
                    <a:pt x="2526842" y="798429"/>
                  </a:lnTo>
                </a:path>
                <a:path w="5095240" h="4392930">
                  <a:moveTo>
                    <a:pt x="2526842" y="765035"/>
                  </a:moveTo>
                  <a:lnTo>
                    <a:pt x="2526842" y="731640"/>
                  </a:lnTo>
                </a:path>
                <a:path w="5095240" h="4392930">
                  <a:moveTo>
                    <a:pt x="2526842" y="698246"/>
                  </a:moveTo>
                  <a:lnTo>
                    <a:pt x="2526842" y="665864"/>
                  </a:lnTo>
                  <a:lnTo>
                    <a:pt x="2568332" y="665864"/>
                  </a:lnTo>
                </a:path>
                <a:path w="5095240" h="4392930">
                  <a:moveTo>
                    <a:pt x="1989496" y="665864"/>
                  </a:moveTo>
                  <a:lnTo>
                    <a:pt x="1989496" y="698246"/>
                  </a:lnTo>
                </a:path>
                <a:path w="5095240" h="4392930">
                  <a:moveTo>
                    <a:pt x="1989496" y="731640"/>
                  </a:moveTo>
                  <a:lnTo>
                    <a:pt x="1989496" y="765035"/>
                  </a:lnTo>
                </a:path>
                <a:path w="5095240" h="4392930">
                  <a:moveTo>
                    <a:pt x="1989496" y="798429"/>
                  </a:moveTo>
                  <a:lnTo>
                    <a:pt x="1989496" y="832835"/>
                  </a:lnTo>
                </a:path>
                <a:path w="5095240" h="4392930">
                  <a:moveTo>
                    <a:pt x="1989496" y="866230"/>
                  </a:moveTo>
                  <a:lnTo>
                    <a:pt x="1989496" y="897600"/>
                  </a:lnTo>
                  <a:lnTo>
                    <a:pt x="1948006" y="897600"/>
                  </a:lnTo>
                  <a:lnTo>
                    <a:pt x="1948006" y="866230"/>
                  </a:lnTo>
                </a:path>
                <a:path w="5095240" h="4392930">
                  <a:moveTo>
                    <a:pt x="1948006" y="832835"/>
                  </a:moveTo>
                  <a:lnTo>
                    <a:pt x="1948006" y="798429"/>
                  </a:lnTo>
                </a:path>
                <a:path w="5095240" h="4392930">
                  <a:moveTo>
                    <a:pt x="1948006" y="765035"/>
                  </a:moveTo>
                  <a:lnTo>
                    <a:pt x="1948006" y="731640"/>
                  </a:lnTo>
                </a:path>
                <a:path w="5095240" h="4392930">
                  <a:moveTo>
                    <a:pt x="1948006" y="698246"/>
                  </a:moveTo>
                  <a:lnTo>
                    <a:pt x="1948006" y="665864"/>
                  </a:lnTo>
                  <a:lnTo>
                    <a:pt x="1989496" y="665864"/>
                  </a:lnTo>
                </a:path>
                <a:path w="5095240" h="4392930">
                  <a:moveTo>
                    <a:pt x="1409648" y="665864"/>
                  </a:moveTo>
                  <a:lnTo>
                    <a:pt x="1409648" y="698246"/>
                  </a:lnTo>
                </a:path>
                <a:path w="5095240" h="4392930">
                  <a:moveTo>
                    <a:pt x="1409648" y="731640"/>
                  </a:moveTo>
                  <a:lnTo>
                    <a:pt x="1409648" y="765035"/>
                  </a:lnTo>
                </a:path>
                <a:path w="5095240" h="4392930">
                  <a:moveTo>
                    <a:pt x="1409648" y="798429"/>
                  </a:moveTo>
                  <a:lnTo>
                    <a:pt x="1409648" y="832835"/>
                  </a:lnTo>
                </a:path>
                <a:path w="5095240" h="4392930">
                  <a:moveTo>
                    <a:pt x="1409648" y="866230"/>
                  </a:moveTo>
                  <a:lnTo>
                    <a:pt x="1409648" y="897600"/>
                  </a:lnTo>
                  <a:lnTo>
                    <a:pt x="1368158" y="897600"/>
                  </a:lnTo>
                  <a:lnTo>
                    <a:pt x="1368158" y="866230"/>
                  </a:lnTo>
                </a:path>
                <a:path w="5095240" h="4392930">
                  <a:moveTo>
                    <a:pt x="1368158" y="832835"/>
                  </a:moveTo>
                  <a:lnTo>
                    <a:pt x="1368158" y="798429"/>
                  </a:lnTo>
                </a:path>
                <a:path w="5095240" h="4392930">
                  <a:moveTo>
                    <a:pt x="1368158" y="765035"/>
                  </a:moveTo>
                  <a:lnTo>
                    <a:pt x="1368158" y="731640"/>
                  </a:lnTo>
                </a:path>
                <a:path w="5095240" h="4392930">
                  <a:moveTo>
                    <a:pt x="1368158" y="698246"/>
                  </a:moveTo>
                  <a:lnTo>
                    <a:pt x="1368158" y="665864"/>
                  </a:lnTo>
                  <a:lnTo>
                    <a:pt x="1409648" y="665864"/>
                  </a:lnTo>
                </a:path>
                <a:path w="5095240" h="4392930">
                  <a:moveTo>
                    <a:pt x="830812" y="4157096"/>
                  </a:moveTo>
                  <a:lnTo>
                    <a:pt x="830812" y="4189478"/>
                  </a:lnTo>
                </a:path>
                <a:path w="5095240" h="4392930">
                  <a:moveTo>
                    <a:pt x="830812" y="4222873"/>
                  </a:moveTo>
                  <a:lnTo>
                    <a:pt x="830812" y="4256267"/>
                  </a:lnTo>
                </a:path>
                <a:path w="5095240" h="4392930">
                  <a:moveTo>
                    <a:pt x="830812" y="4289661"/>
                  </a:moveTo>
                  <a:lnTo>
                    <a:pt x="830812" y="4324068"/>
                  </a:lnTo>
                </a:path>
                <a:path w="5095240" h="4392930">
                  <a:moveTo>
                    <a:pt x="830812" y="4357462"/>
                  </a:moveTo>
                  <a:lnTo>
                    <a:pt x="830812" y="4388833"/>
                  </a:lnTo>
                  <a:lnTo>
                    <a:pt x="789322" y="4388833"/>
                  </a:lnTo>
                  <a:lnTo>
                    <a:pt x="789322" y="4357462"/>
                  </a:lnTo>
                </a:path>
                <a:path w="5095240" h="4392930">
                  <a:moveTo>
                    <a:pt x="789322" y="4324068"/>
                  </a:moveTo>
                  <a:lnTo>
                    <a:pt x="789322" y="4289661"/>
                  </a:lnTo>
                </a:path>
                <a:path w="5095240" h="4392930">
                  <a:moveTo>
                    <a:pt x="789322" y="4256267"/>
                  </a:moveTo>
                  <a:lnTo>
                    <a:pt x="789322" y="4222873"/>
                  </a:lnTo>
                </a:path>
                <a:path w="5095240" h="4392930">
                  <a:moveTo>
                    <a:pt x="789322" y="4189478"/>
                  </a:moveTo>
                  <a:lnTo>
                    <a:pt x="789322" y="4157096"/>
                  </a:lnTo>
                  <a:lnTo>
                    <a:pt x="830812" y="4157096"/>
                  </a:lnTo>
                </a:path>
                <a:path w="5095240" h="4392930">
                  <a:moveTo>
                    <a:pt x="1409648" y="4157096"/>
                  </a:moveTo>
                  <a:lnTo>
                    <a:pt x="1409648" y="4189478"/>
                  </a:lnTo>
                </a:path>
                <a:path w="5095240" h="4392930">
                  <a:moveTo>
                    <a:pt x="1409648" y="4222873"/>
                  </a:moveTo>
                  <a:lnTo>
                    <a:pt x="1409648" y="4256267"/>
                  </a:lnTo>
                </a:path>
                <a:path w="5095240" h="4392930">
                  <a:moveTo>
                    <a:pt x="1409648" y="4289661"/>
                  </a:moveTo>
                  <a:lnTo>
                    <a:pt x="1409648" y="4324068"/>
                  </a:lnTo>
                </a:path>
                <a:path w="5095240" h="4392930">
                  <a:moveTo>
                    <a:pt x="1409648" y="4357462"/>
                  </a:moveTo>
                  <a:lnTo>
                    <a:pt x="1409648" y="4388833"/>
                  </a:lnTo>
                  <a:lnTo>
                    <a:pt x="1368158" y="4388833"/>
                  </a:lnTo>
                  <a:lnTo>
                    <a:pt x="1368158" y="4357462"/>
                  </a:lnTo>
                </a:path>
                <a:path w="5095240" h="4392930">
                  <a:moveTo>
                    <a:pt x="1368158" y="4324068"/>
                  </a:moveTo>
                  <a:lnTo>
                    <a:pt x="1368158" y="4289661"/>
                  </a:lnTo>
                </a:path>
                <a:path w="5095240" h="4392930">
                  <a:moveTo>
                    <a:pt x="1368158" y="4256267"/>
                  </a:moveTo>
                  <a:lnTo>
                    <a:pt x="1368158" y="4222873"/>
                  </a:lnTo>
                </a:path>
                <a:path w="5095240" h="4392930">
                  <a:moveTo>
                    <a:pt x="1368158" y="4189478"/>
                  </a:moveTo>
                  <a:lnTo>
                    <a:pt x="1368158" y="4157096"/>
                  </a:lnTo>
                  <a:lnTo>
                    <a:pt x="1409648" y="4157096"/>
                  </a:lnTo>
                </a:path>
                <a:path w="5095240" h="4392930">
                  <a:moveTo>
                    <a:pt x="1989496" y="4157096"/>
                  </a:moveTo>
                  <a:lnTo>
                    <a:pt x="1989496" y="4189478"/>
                  </a:lnTo>
                </a:path>
                <a:path w="5095240" h="4392930">
                  <a:moveTo>
                    <a:pt x="1989496" y="4222873"/>
                  </a:moveTo>
                  <a:lnTo>
                    <a:pt x="1989496" y="4256267"/>
                  </a:lnTo>
                </a:path>
                <a:path w="5095240" h="4392930">
                  <a:moveTo>
                    <a:pt x="1989496" y="4289661"/>
                  </a:moveTo>
                  <a:lnTo>
                    <a:pt x="1989496" y="4324068"/>
                  </a:lnTo>
                </a:path>
                <a:path w="5095240" h="4392930">
                  <a:moveTo>
                    <a:pt x="1989496" y="4357462"/>
                  </a:moveTo>
                  <a:lnTo>
                    <a:pt x="1989496" y="4388833"/>
                  </a:lnTo>
                  <a:lnTo>
                    <a:pt x="1948006" y="4388833"/>
                  </a:lnTo>
                  <a:lnTo>
                    <a:pt x="1948006" y="4357462"/>
                  </a:lnTo>
                </a:path>
                <a:path w="5095240" h="4392930">
                  <a:moveTo>
                    <a:pt x="1948006" y="4324068"/>
                  </a:moveTo>
                  <a:lnTo>
                    <a:pt x="1948006" y="4289661"/>
                  </a:lnTo>
                </a:path>
                <a:path w="5095240" h="4392930">
                  <a:moveTo>
                    <a:pt x="1948006" y="4256267"/>
                  </a:moveTo>
                  <a:lnTo>
                    <a:pt x="1948006" y="4222873"/>
                  </a:lnTo>
                </a:path>
                <a:path w="5095240" h="4392930">
                  <a:moveTo>
                    <a:pt x="1948006" y="4189478"/>
                  </a:moveTo>
                  <a:lnTo>
                    <a:pt x="1948006" y="4157096"/>
                  </a:lnTo>
                  <a:lnTo>
                    <a:pt x="1989496" y="4157096"/>
                  </a:lnTo>
                </a:path>
                <a:path w="5095240" h="4392930">
                  <a:moveTo>
                    <a:pt x="2568332" y="4157096"/>
                  </a:moveTo>
                  <a:lnTo>
                    <a:pt x="2568332" y="4189478"/>
                  </a:lnTo>
                </a:path>
                <a:path w="5095240" h="4392930">
                  <a:moveTo>
                    <a:pt x="2568332" y="4222873"/>
                  </a:moveTo>
                  <a:lnTo>
                    <a:pt x="2568332" y="4256267"/>
                  </a:lnTo>
                </a:path>
                <a:path w="5095240" h="4392930">
                  <a:moveTo>
                    <a:pt x="2568332" y="4289661"/>
                  </a:moveTo>
                  <a:lnTo>
                    <a:pt x="2568332" y="4324068"/>
                  </a:lnTo>
                </a:path>
                <a:path w="5095240" h="4392930">
                  <a:moveTo>
                    <a:pt x="2568332" y="4357462"/>
                  </a:moveTo>
                  <a:lnTo>
                    <a:pt x="2568332" y="4388833"/>
                  </a:lnTo>
                  <a:lnTo>
                    <a:pt x="2526842" y="4388833"/>
                  </a:lnTo>
                  <a:lnTo>
                    <a:pt x="2526842" y="4357462"/>
                  </a:lnTo>
                </a:path>
                <a:path w="5095240" h="4392930">
                  <a:moveTo>
                    <a:pt x="2526842" y="4324068"/>
                  </a:moveTo>
                  <a:lnTo>
                    <a:pt x="2526842" y="4289661"/>
                  </a:lnTo>
                </a:path>
                <a:path w="5095240" h="4392930">
                  <a:moveTo>
                    <a:pt x="2526842" y="4256267"/>
                  </a:moveTo>
                  <a:lnTo>
                    <a:pt x="2526842" y="4222873"/>
                  </a:lnTo>
                </a:path>
                <a:path w="5095240" h="4392930">
                  <a:moveTo>
                    <a:pt x="2526842" y="4189478"/>
                  </a:moveTo>
                  <a:lnTo>
                    <a:pt x="2526842" y="4157096"/>
                  </a:lnTo>
                  <a:lnTo>
                    <a:pt x="2568332" y="4157096"/>
                  </a:lnTo>
                </a:path>
                <a:path w="5095240" h="4392930">
                  <a:moveTo>
                    <a:pt x="3147168" y="4157096"/>
                  </a:moveTo>
                  <a:lnTo>
                    <a:pt x="3147168" y="4189478"/>
                  </a:lnTo>
                </a:path>
                <a:path w="5095240" h="4392930">
                  <a:moveTo>
                    <a:pt x="3147168" y="4222873"/>
                  </a:moveTo>
                  <a:lnTo>
                    <a:pt x="3147168" y="4256267"/>
                  </a:lnTo>
                </a:path>
                <a:path w="5095240" h="4392930">
                  <a:moveTo>
                    <a:pt x="3147168" y="4289661"/>
                  </a:moveTo>
                  <a:lnTo>
                    <a:pt x="3147168" y="4324068"/>
                  </a:lnTo>
                </a:path>
                <a:path w="5095240" h="4392930">
                  <a:moveTo>
                    <a:pt x="3147168" y="4357462"/>
                  </a:moveTo>
                  <a:lnTo>
                    <a:pt x="3147168" y="4388833"/>
                  </a:lnTo>
                  <a:lnTo>
                    <a:pt x="3105678" y="4388833"/>
                  </a:lnTo>
                  <a:lnTo>
                    <a:pt x="3105678" y="4357462"/>
                  </a:lnTo>
                </a:path>
                <a:path w="5095240" h="4392930">
                  <a:moveTo>
                    <a:pt x="3105678" y="4324068"/>
                  </a:moveTo>
                  <a:lnTo>
                    <a:pt x="3105678" y="4289661"/>
                  </a:lnTo>
                </a:path>
                <a:path w="5095240" h="4392930">
                  <a:moveTo>
                    <a:pt x="3105678" y="4256267"/>
                  </a:moveTo>
                  <a:lnTo>
                    <a:pt x="3105678" y="4222873"/>
                  </a:lnTo>
                </a:path>
                <a:path w="5095240" h="4392930">
                  <a:moveTo>
                    <a:pt x="3105678" y="4189478"/>
                  </a:moveTo>
                  <a:lnTo>
                    <a:pt x="3105678" y="4157096"/>
                  </a:lnTo>
                  <a:lnTo>
                    <a:pt x="3147168" y="4157096"/>
                  </a:lnTo>
                </a:path>
                <a:path w="5095240" h="4392930">
                  <a:moveTo>
                    <a:pt x="3726004" y="4157096"/>
                  </a:moveTo>
                  <a:lnTo>
                    <a:pt x="3726004" y="4189478"/>
                  </a:lnTo>
                </a:path>
                <a:path w="5095240" h="4392930">
                  <a:moveTo>
                    <a:pt x="3726004" y="4222873"/>
                  </a:moveTo>
                  <a:lnTo>
                    <a:pt x="3726004" y="4256267"/>
                  </a:lnTo>
                </a:path>
                <a:path w="5095240" h="4392930">
                  <a:moveTo>
                    <a:pt x="3726004" y="4289661"/>
                  </a:moveTo>
                  <a:lnTo>
                    <a:pt x="3726004" y="4324068"/>
                  </a:lnTo>
                </a:path>
                <a:path w="5095240" h="4392930">
                  <a:moveTo>
                    <a:pt x="3726004" y="4357462"/>
                  </a:moveTo>
                  <a:lnTo>
                    <a:pt x="3726004" y="4388833"/>
                  </a:lnTo>
                  <a:lnTo>
                    <a:pt x="3684514" y="4388833"/>
                  </a:lnTo>
                  <a:lnTo>
                    <a:pt x="3684514" y="4357462"/>
                  </a:lnTo>
                </a:path>
                <a:path w="5095240" h="4392930">
                  <a:moveTo>
                    <a:pt x="3684514" y="4324068"/>
                  </a:moveTo>
                  <a:lnTo>
                    <a:pt x="3684514" y="4289661"/>
                  </a:lnTo>
                </a:path>
                <a:path w="5095240" h="4392930">
                  <a:moveTo>
                    <a:pt x="3684514" y="4256267"/>
                  </a:moveTo>
                  <a:lnTo>
                    <a:pt x="3684514" y="4222873"/>
                  </a:lnTo>
                </a:path>
                <a:path w="5095240" h="4392930">
                  <a:moveTo>
                    <a:pt x="3684514" y="4189478"/>
                  </a:moveTo>
                  <a:lnTo>
                    <a:pt x="3684514" y="4157096"/>
                  </a:lnTo>
                  <a:lnTo>
                    <a:pt x="3726004" y="4157096"/>
                  </a:lnTo>
                </a:path>
                <a:path w="5095240" h="4392930">
                  <a:moveTo>
                    <a:pt x="4305853" y="4157096"/>
                  </a:moveTo>
                  <a:lnTo>
                    <a:pt x="4305853" y="4189478"/>
                  </a:lnTo>
                </a:path>
                <a:path w="5095240" h="4392930">
                  <a:moveTo>
                    <a:pt x="4305853" y="4222873"/>
                  </a:moveTo>
                  <a:lnTo>
                    <a:pt x="4305853" y="4256267"/>
                  </a:lnTo>
                </a:path>
                <a:path w="5095240" h="4392930">
                  <a:moveTo>
                    <a:pt x="4305853" y="4289661"/>
                  </a:moveTo>
                  <a:lnTo>
                    <a:pt x="4305853" y="4324068"/>
                  </a:lnTo>
                </a:path>
                <a:path w="5095240" h="4392930">
                  <a:moveTo>
                    <a:pt x="4305853" y="4357462"/>
                  </a:moveTo>
                  <a:lnTo>
                    <a:pt x="4305853" y="4388833"/>
                  </a:lnTo>
                  <a:lnTo>
                    <a:pt x="4264363" y="4388833"/>
                  </a:lnTo>
                  <a:lnTo>
                    <a:pt x="4264363" y="4357462"/>
                  </a:lnTo>
                </a:path>
                <a:path w="5095240" h="4392930">
                  <a:moveTo>
                    <a:pt x="4264363" y="4324068"/>
                  </a:moveTo>
                  <a:lnTo>
                    <a:pt x="4264363" y="4289661"/>
                  </a:lnTo>
                </a:path>
                <a:path w="5095240" h="4392930">
                  <a:moveTo>
                    <a:pt x="4264363" y="4256267"/>
                  </a:moveTo>
                  <a:lnTo>
                    <a:pt x="4264363" y="4222873"/>
                  </a:lnTo>
                </a:path>
                <a:path w="5095240" h="4392930">
                  <a:moveTo>
                    <a:pt x="4264363" y="4189478"/>
                  </a:moveTo>
                  <a:lnTo>
                    <a:pt x="4264363" y="4157096"/>
                  </a:lnTo>
                  <a:lnTo>
                    <a:pt x="4305853" y="4157096"/>
                  </a:lnTo>
                </a:path>
                <a:path w="5095240" h="4392930">
                  <a:moveTo>
                    <a:pt x="3726004" y="3495280"/>
                  </a:moveTo>
                  <a:lnTo>
                    <a:pt x="3726004" y="3527662"/>
                  </a:lnTo>
                </a:path>
                <a:path w="5095240" h="4392930">
                  <a:moveTo>
                    <a:pt x="3726004" y="3561056"/>
                  </a:moveTo>
                  <a:lnTo>
                    <a:pt x="3726004" y="3594451"/>
                  </a:lnTo>
                </a:path>
                <a:path w="5095240" h="4392930">
                  <a:moveTo>
                    <a:pt x="3726004" y="3627845"/>
                  </a:moveTo>
                  <a:lnTo>
                    <a:pt x="3726004" y="3662252"/>
                  </a:lnTo>
                </a:path>
                <a:path w="5095240" h="4392930">
                  <a:moveTo>
                    <a:pt x="3726004" y="3695646"/>
                  </a:moveTo>
                  <a:lnTo>
                    <a:pt x="3726004" y="3727016"/>
                  </a:lnTo>
                  <a:lnTo>
                    <a:pt x="3684514" y="3727016"/>
                  </a:lnTo>
                  <a:lnTo>
                    <a:pt x="3684514" y="3695646"/>
                  </a:lnTo>
                </a:path>
                <a:path w="5095240" h="4392930">
                  <a:moveTo>
                    <a:pt x="3684514" y="3662252"/>
                  </a:moveTo>
                  <a:lnTo>
                    <a:pt x="3684514" y="3627845"/>
                  </a:lnTo>
                </a:path>
                <a:path w="5095240" h="4392930">
                  <a:moveTo>
                    <a:pt x="3684514" y="3594451"/>
                  </a:moveTo>
                  <a:lnTo>
                    <a:pt x="3684514" y="3561056"/>
                  </a:lnTo>
                </a:path>
                <a:path w="5095240" h="4392930">
                  <a:moveTo>
                    <a:pt x="3684514" y="3527662"/>
                  </a:moveTo>
                  <a:lnTo>
                    <a:pt x="3684514" y="3495280"/>
                  </a:lnTo>
                  <a:lnTo>
                    <a:pt x="3726004" y="3495280"/>
                  </a:lnTo>
                </a:path>
                <a:path w="5095240" h="4392930">
                  <a:moveTo>
                    <a:pt x="3147168" y="3495280"/>
                  </a:moveTo>
                  <a:lnTo>
                    <a:pt x="3147168" y="3527662"/>
                  </a:lnTo>
                </a:path>
                <a:path w="5095240" h="4392930">
                  <a:moveTo>
                    <a:pt x="3147168" y="3561056"/>
                  </a:moveTo>
                  <a:lnTo>
                    <a:pt x="3147168" y="3594451"/>
                  </a:lnTo>
                </a:path>
                <a:path w="5095240" h="4392930">
                  <a:moveTo>
                    <a:pt x="3147168" y="3627845"/>
                  </a:moveTo>
                  <a:lnTo>
                    <a:pt x="3147168" y="3662252"/>
                  </a:lnTo>
                </a:path>
                <a:path w="5095240" h="4392930">
                  <a:moveTo>
                    <a:pt x="3147168" y="3695646"/>
                  </a:moveTo>
                  <a:lnTo>
                    <a:pt x="3147168" y="3727016"/>
                  </a:lnTo>
                  <a:lnTo>
                    <a:pt x="3105678" y="3727016"/>
                  </a:lnTo>
                  <a:lnTo>
                    <a:pt x="3105678" y="3695646"/>
                  </a:lnTo>
                </a:path>
                <a:path w="5095240" h="4392930">
                  <a:moveTo>
                    <a:pt x="3105678" y="3662252"/>
                  </a:moveTo>
                  <a:lnTo>
                    <a:pt x="3105678" y="3627845"/>
                  </a:lnTo>
                </a:path>
                <a:path w="5095240" h="4392930">
                  <a:moveTo>
                    <a:pt x="3105678" y="3594451"/>
                  </a:moveTo>
                  <a:lnTo>
                    <a:pt x="3105678" y="3561056"/>
                  </a:lnTo>
                </a:path>
                <a:path w="5095240" h="4392930">
                  <a:moveTo>
                    <a:pt x="3105678" y="3527662"/>
                  </a:moveTo>
                  <a:lnTo>
                    <a:pt x="3105678" y="3495280"/>
                  </a:lnTo>
                  <a:lnTo>
                    <a:pt x="3147168" y="3495280"/>
                  </a:lnTo>
                </a:path>
                <a:path w="5095240" h="4392930">
                  <a:moveTo>
                    <a:pt x="2568332" y="3495280"/>
                  </a:moveTo>
                  <a:lnTo>
                    <a:pt x="2568332" y="3527662"/>
                  </a:lnTo>
                </a:path>
                <a:path w="5095240" h="4392930">
                  <a:moveTo>
                    <a:pt x="2568332" y="3561056"/>
                  </a:moveTo>
                  <a:lnTo>
                    <a:pt x="2568332" y="3594451"/>
                  </a:lnTo>
                </a:path>
                <a:path w="5095240" h="4392930">
                  <a:moveTo>
                    <a:pt x="2568332" y="3627845"/>
                  </a:moveTo>
                  <a:lnTo>
                    <a:pt x="2568332" y="3662252"/>
                  </a:lnTo>
                </a:path>
                <a:path w="5095240" h="4392930">
                  <a:moveTo>
                    <a:pt x="2568332" y="3695646"/>
                  </a:moveTo>
                  <a:lnTo>
                    <a:pt x="2568332" y="3727016"/>
                  </a:lnTo>
                  <a:lnTo>
                    <a:pt x="2526842" y="3727016"/>
                  </a:lnTo>
                  <a:lnTo>
                    <a:pt x="2526842" y="3695646"/>
                  </a:lnTo>
                </a:path>
                <a:path w="5095240" h="4392930">
                  <a:moveTo>
                    <a:pt x="2526842" y="3662252"/>
                  </a:moveTo>
                  <a:lnTo>
                    <a:pt x="2526842" y="3627845"/>
                  </a:lnTo>
                </a:path>
                <a:path w="5095240" h="4392930">
                  <a:moveTo>
                    <a:pt x="2526842" y="3594451"/>
                  </a:moveTo>
                  <a:lnTo>
                    <a:pt x="2526842" y="3561056"/>
                  </a:lnTo>
                </a:path>
                <a:path w="5095240" h="4392930">
                  <a:moveTo>
                    <a:pt x="2526842" y="3527662"/>
                  </a:moveTo>
                  <a:lnTo>
                    <a:pt x="2526842" y="3495280"/>
                  </a:lnTo>
                  <a:lnTo>
                    <a:pt x="2568332" y="3495280"/>
                  </a:lnTo>
                </a:path>
                <a:path w="5095240" h="4392930">
                  <a:moveTo>
                    <a:pt x="1990508" y="3495280"/>
                  </a:moveTo>
                  <a:lnTo>
                    <a:pt x="1990508" y="3527662"/>
                  </a:lnTo>
                </a:path>
                <a:path w="5095240" h="4392930">
                  <a:moveTo>
                    <a:pt x="1990508" y="3561056"/>
                  </a:moveTo>
                  <a:lnTo>
                    <a:pt x="1990508" y="3594451"/>
                  </a:lnTo>
                </a:path>
                <a:path w="5095240" h="4392930">
                  <a:moveTo>
                    <a:pt x="1990508" y="3627845"/>
                  </a:moveTo>
                  <a:lnTo>
                    <a:pt x="1990508" y="3662252"/>
                  </a:lnTo>
                </a:path>
                <a:path w="5095240" h="4392930">
                  <a:moveTo>
                    <a:pt x="1990508" y="3695646"/>
                  </a:moveTo>
                  <a:lnTo>
                    <a:pt x="1990508" y="3727016"/>
                  </a:lnTo>
                  <a:lnTo>
                    <a:pt x="1949018" y="3727016"/>
                  </a:lnTo>
                  <a:lnTo>
                    <a:pt x="1949018" y="3695646"/>
                  </a:lnTo>
                </a:path>
                <a:path w="5095240" h="4392930">
                  <a:moveTo>
                    <a:pt x="1949018" y="3662252"/>
                  </a:moveTo>
                  <a:lnTo>
                    <a:pt x="1949018" y="3627845"/>
                  </a:lnTo>
                </a:path>
                <a:path w="5095240" h="4392930">
                  <a:moveTo>
                    <a:pt x="1949018" y="3594451"/>
                  </a:moveTo>
                  <a:lnTo>
                    <a:pt x="1949018" y="3561056"/>
                  </a:lnTo>
                </a:path>
                <a:path w="5095240" h="4392930">
                  <a:moveTo>
                    <a:pt x="1949018" y="3527662"/>
                  </a:moveTo>
                  <a:lnTo>
                    <a:pt x="1949018" y="3495280"/>
                  </a:lnTo>
                  <a:lnTo>
                    <a:pt x="1990508" y="3495280"/>
                  </a:lnTo>
                </a:path>
                <a:path w="5095240" h="4392930">
                  <a:moveTo>
                    <a:pt x="1409648" y="3495280"/>
                  </a:moveTo>
                  <a:lnTo>
                    <a:pt x="1409648" y="3527662"/>
                  </a:lnTo>
                </a:path>
                <a:path w="5095240" h="4392930">
                  <a:moveTo>
                    <a:pt x="1409648" y="3561056"/>
                  </a:moveTo>
                  <a:lnTo>
                    <a:pt x="1409648" y="3594451"/>
                  </a:lnTo>
                </a:path>
                <a:path w="5095240" h="4392930">
                  <a:moveTo>
                    <a:pt x="1409648" y="3627845"/>
                  </a:moveTo>
                  <a:lnTo>
                    <a:pt x="1409648" y="3662252"/>
                  </a:lnTo>
                </a:path>
                <a:path w="5095240" h="4392930">
                  <a:moveTo>
                    <a:pt x="1409648" y="3695646"/>
                  </a:moveTo>
                  <a:lnTo>
                    <a:pt x="1409648" y="3727016"/>
                  </a:lnTo>
                  <a:lnTo>
                    <a:pt x="1368158" y="3727016"/>
                  </a:lnTo>
                  <a:lnTo>
                    <a:pt x="1368158" y="3695646"/>
                  </a:lnTo>
                </a:path>
                <a:path w="5095240" h="4392930">
                  <a:moveTo>
                    <a:pt x="1368158" y="3662252"/>
                  </a:moveTo>
                  <a:lnTo>
                    <a:pt x="1368158" y="3627845"/>
                  </a:lnTo>
                </a:path>
                <a:path w="5095240" h="4392930">
                  <a:moveTo>
                    <a:pt x="1368158" y="3594451"/>
                  </a:moveTo>
                  <a:lnTo>
                    <a:pt x="1368158" y="3561056"/>
                  </a:lnTo>
                </a:path>
                <a:path w="5095240" h="4392930">
                  <a:moveTo>
                    <a:pt x="1368158" y="3527662"/>
                  </a:moveTo>
                  <a:lnTo>
                    <a:pt x="1368158" y="3495280"/>
                  </a:lnTo>
                  <a:lnTo>
                    <a:pt x="1409648" y="3495280"/>
                  </a:lnTo>
                </a:path>
                <a:path w="5095240" h="4392930">
                  <a:moveTo>
                    <a:pt x="1368158" y="4351390"/>
                  </a:moveTo>
                  <a:lnTo>
                    <a:pt x="1368158" y="4392880"/>
                  </a:lnTo>
                  <a:lnTo>
                    <a:pt x="1318572" y="4392880"/>
                  </a:lnTo>
                </a:path>
                <a:path w="5095240" h="4392930">
                  <a:moveTo>
                    <a:pt x="1285178" y="4392880"/>
                  </a:moveTo>
                  <a:lnTo>
                    <a:pt x="1250771" y="4392880"/>
                  </a:lnTo>
                </a:path>
                <a:path w="5095240" h="4392930">
                  <a:moveTo>
                    <a:pt x="1217377" y="4392880"/>
                  </a:moveTo>
                  <a:lnTo>
                    <a:pt x="1183983" y="4392880"/>
                  </a:lnTo>
                </a:path>
                <a:path w="5095240" h="4392930">
                  <a:moveTo>
                    <a:pt x="1150588" y="4392880"/>
                  </a:moveTo>
                  <a:lnTo>
                    <a:pt x="1116182" y="4392880"/>
                  </a:lnTo>
                </a:path>
                <a:path w="5095240" h="4392930">
                  <a:moveTo>
                    <a:pt x="1082787" y="4392880"/>
                  </a:moveTo>
                  <a:lnTo>
                    <a:pt x="1049393" y="4392880"/>
                  </a:lnTo>
                </a:path>
                <a:path w="5095240" h="4392930">
                  <a:moveTo>
                    <a:pt x="1015999" y="4392880"/>
                  </a:moveTo>
                  <a:lnTo>
                    <a:pt x="981592" y="4392880"/>
                  </a:lnTo>
                </a:path>
                <a:path w="5095240" h="4392930">
                  <a:moveTo>
                    <a:pt x="948198" y="4392880"/>
                  </a:moveTo>
                  <a:lnTo>
                    <a:pt x="914804" y="4392880"/>
                  </a:lnTo>
                </a:path>
                <a:path w="5095240" h="4392930">
                  <a:moveTo>
                    <a:pt x="881409" y="4392880"/>
                  </a:moveTo>
                  <a:lnTo>
                    <a:pt x="830812" y="4392880"/>
                  </a:lnTo>
                  <a:lnTo>
                    <a:pt x="830812" y="4351390"/>
                  </a:lnTo>
                  <a:lnTo>
                    <a:pt x="881409" y="4351390"/>
                  </a:lnTo>
                </a:path>
                <a:path w="5095240" h="4392930">
                  <a:moveTo>
                    <a:pt x="914804" y="4351390"/>
                  </a:moveTo>
                  <a:lnTo>
                    <a:pt x="948198" y="4351390"/>
                  </a:lnTo>
                </a:path>
                <a:path w="5095240" h="4392930">
                  <a:moveTo>
                    <a:pt x="981592" y="4351390"/>
                  </a:moveTo>
                  <a:lnTo>
                    <a:pt x="1015999" y="4351390"/>
                  </a:lnTo>
                </a:path>
                <a:path w="5095240" h="4392930">
                  <a:moveTo>
                    <a:pt x="1049393" y="4351390"/>
                  </a:moveTo>
                  <a:lnTo>
                    <a:pt x="1082787" y="4351390"/>
                  </a:lnTo>
                </a:path>
                <a:path w="5095240" h="4392930">
                  <a:moveTo>
                    <a:pt x="1116182" y="4351390"/>
                  </a:moveTo>
                  <a:lnTo>
                    <a:pt x="1150588" y="4351390"/>
                  </a:lnTo>
                </a:path>
                <a:path w="5095240" h="4392930">
                  <a:moveTo>
                    <a:pt x="1183983" y="4351390"/>
                  </a:moveTo>
                  <a:lnTo>
                    <a:pt x="1217377" y="4351390"/>
                  </a:lnTo>
                </a:path>
                <a:path w="5095240" h="4392930">
                  <a:moveTo>
                    <a:pt x="1250771" y="4351390"/>
                  </a:moveTo>
                  <a:lnTo>
                    <a:pt x="1285178" y="4351390"/>
                  </a:lnTo>
                </a:path>
                <a:path w="5095240" h="4392930">
                  <a:moveTo>
                    <a:pt x="1318572" y="4351390"/>
                  </a:moveTo>
                  <a:lnTo>
                    <a:pt x="1368158" y="4351390"/>
                  </a:lnTo>
                </a:path>
                <a:path w="5095240" h="4392930">
                  <a:moveTo>
                    <a:pt x="789322" y="4351390"/>
                  </a:moveTo>
                  <a:lnTo>
                    <a:pt x="789322" y="4392880"/>
                  </a:lnTo>
                  <a:lnTo>
                    <a:pt x="763011" y="4392880"/>
                  </a:lnTo>
                </a:path>
                <a:path w="5095240" h="4392930">
                  <a:moveTo>
                    <a:pt x="728604" y="4392880"/>
                  </a:moveTo>
                  <a:lnTo>
                    <a:pt x="695210" y="4392880"/>
                  </a:lnTo>
                </a:path>
                <a:path w="5095240" h="4392930">
                  <a:moveTo>
                    <a:pt x="661816" y="4392880"/>
                  </a:moveTo>
                  <a:lnTo>
                    <a:pt x="628421" y="4392880"/>
                  </a:lnTo>
                </a:path>
                <a:path w="5095240" h="4392930">
                  <a:moveTo>
                    <a:pt x="594015" y="4392880"/>
                  </a:moveTo>
                  <a:lnTo>
                    <a:pt x="560621" y="4392880"/>
                  </a:lnTo>
                </a:path>
                <a:path w="5095240" h="4392930">
                  <a:moveTo>
                    <a:pt x="527226" y="4392880"/>
                  </a:moveTo>
                  <a:lnTo>
                    <a:pt x="493832" y="4392880"/>
                  </a:lnTo>
                </a:path>
                <a:path w="5095240" h="4392930">
                  <a:moveTo>
                    <a:pt x="459425" y="4392880"/>
                  </a:moveTo>
                  <a:lnTo>
                    <a:pt x="426031" y="4392880"/>
                  </a:lnTo>
                </a:path>
                <a:path w="5095240" h="4392930">
                  <a:moveTo>
                    <a:pt x="392637" y="4392880"/>
                  </a:moveTo>
                  <a:lnTo>
                    <a:pt x="359242" y="4392880"/>
                  </a:lnTo>
                </a:path>
                <a:path w="5095240" h="4392930">
                  <a:moveTo>
                    <a:pt x="324836" y="4392880"/>
                  </a:moveTo>
                  <a:lnTo>
                    <a:pt x="291441" y="4392880"/>
                  </a:lnTo>
                </a:path>
                <a:path w="5095240" h="4392930">
                  <a:moveTo>
                    <a:pt x="258047" y="4392880"/>
                  </a:moveTo>
                  <a:lnTo>
                    <a:pt x="230724" y="4392880"/>
                  </a:lnTo>
                  <a:lnTo>
                    <a:pt x="230724" y="4351390"/>
                  </a:lnTo>
                  <a:lnTo>
                    <a:pt x="258047" y="4351390"/>
                  </a:lnTo>
                </a:path>
                <a:path w="5095240" h="4392930">
                  <a:moveTo>
                    <a:pt x="291441" y="4351390"/>
                  </a:moveTo>
                  <a:lnTo>
                    <a:pt x="324836" y="4351390"/>
                  </a:lnTo>
                </a:path>
                <a:path w="5095240" h="4392930">
                  <a:moveTo>
                    <a:pt x="359242" y="4351390"/>
                  </a:moveTo>
                  <a:lnTo>
                    <a:pt x="392637" y="4351390"/>
                  </a:lnTo>
                </a:path>
                <a:path w="5095240" h="4392930">
                  <a:moveTo>
                    <a:pt x="426031" y="4351390"/>
                  </a:moveTo>
                  <a:lnTo>
                    <a:pt x="459425" y="4351390"/>
                  </a:lnTo>
                </a:path>
                <a:path w="5095240" h="4392930">
                  <a:moveTo>
                    <a:pt x="493832" y="4351390"/>
                  </a:moveTo>
                  <a:lnTo>
                    <a:pt x="527226" y="4351390"/>
                  </a:lnTo>
                </a:path>
                <a:path w="5095240" h="4392930">
                  <a:moveTo>
                    <a:pt x="560621" y="4351390"/>
                  </a:moveTo>
                  <a:lnTo>
                    <a:pt x="594015" y="4351390"/>
                  </a:lnTo>
                </a:path>
                <a:path w="5095240" h="4392930">
                  <a:moveTo>
                    <a:pt x="628421" y="4351390"/>
                  </a:moveTo>
                  <a:lnTo>
                    <a:pt x="661816" y="4351390"/>
                  </a:lnTo>
                </a:path>
                <a:path w="5095240" h="4392930">
                  <a:moveTo>
                    <a:pt x="695210" y="4351390"/>
                  </a:moveTo>
                  <a:lnTo>
                    <a:pt x="728604" y="4351390"/>
                  </a:lnTo>
                </a:path>
                <a:path w="5095240" h="4392930">
                  <a:moveTo>
                    <a:pt x="763011" y="4351390"/>
                  </a:moveTo>
                  <a:lnTo>
                    <a:pt x="789322" y="4351390"/>
                  </a:lnTo>
                </a:path>
                <a:path w="5095240" h="4392930">
                  <a:moveTo>
                    <a:pt x="830812" y="4388833"/>
                  </a:moveTo>
                  <a:lnTo>
                    <a:pt x="830812" y="4392880"/>
                  </a:lnTo>
                  <a:lnTo>
                    <a:pt x="789322" y="4392880"/>
                  </a:lnTo>
                  <a:lnTo>
                    <a:pt x="789322" y="4388833"/>
                  </a:lnTo>
                  <a:lnTo>
                    <a:pt x="830812" y="4388833"/>
                  </a:lnTo>
                </a:path>
                <a:path w="5095240" h="4392930">
                  <a:moveTo>
                    <a:pt x="1409648" y="4392880"/>
                  </a:moveTo>
                  <a:lnTo>
                    <a:pt x="1409648" y="4388833"/>
                  </a:lnTo>
                  <a:lnTo>
                    <a:pt x="1368158" y="4388833"/>
                  </a:lnTo>
                  <a:lnTo>
                    <a:pt x="1368158" y="4392880"/>
                  </a:lnTo>
                  <a:lnTo>
                    <a:pt x="1409648" y="4392880"/>
                  </a:lnTo>
                </a:path>
                <a:path w="5095240" h="4392930">
                  <a:moveTo>
                    <a:pt x="1948006" y="4351390"/>
                  </a:moveTo>
                  <a:lnTo>
                    <a:pt x="1948006" y="4392880"/>
                  </a:lnTo>
                  <a:lnTo>
                    <a:pt x="1897408" y="4392880"/>
                  </a:lnTo>
                </a:path>
                <a:path w="5095240" h="4392930">
                  <a:moveTo>
                    <a:pt x="1864014" y="4392880"/>
                  </a:moveTo>
                  <a:lnTo>
                    <a:pt x="1830620" y="4392880"/>
                  </a:lnTo>
                </a:path>
                <a:path w="5095240" h="4392930">
                  <a:moveTo>
                    <a:pt x="1796213" y="4392880"/>
                  </a:moveTo>
                  <a:lnTo>
                    <a:pt x="1762819" y="4392880"/>
                  </a:lnTo>
                </a:path>
                <a:path w="5095240" h="4392930">
                  <a:moveTo>
                    <a:pt x="1729424" y="4392880"/>
                  </a:moveTo>
                  <a:lnTo>
                    <a:pt x="1696030" y="4392880"/>
                  </a:lnTo>
                </a:path>
                <a:path w="5095240" h="4392930">
                  <a:moveTo>
                    <a:pt x="1661624" y="4392880"/>
                  </a:moveTo>
                  <a:lnTo>
                    <a:pt x="1628229" y="4392880"/>
                  </a:lnTo>
                </a:path>
                <a:path w="5095240" h="4392930">
                  <a:moveTo>
                    <a:pt x="1594835" y="4392880"/>
                  </a:moveTo>
                  <a:lnTo>
                    <a:pt x="1561440" y="4392880"/>
                  </a:lnTo>
                </a:path>
                <a:path w="5095240" h="4392930">
                  <a:moveTo>
                    <a:pt x="1527034" y="4392880"/>
                  </a:moveTo>
                  <a:lnTo>
                    <a:pt x="1493640" y="4392880"/>
                  </a:lnTo>
                </a:path>
                <a:path w="5095240" h="4392930">
                  <a:moveTo>
                    <a:pt x="1460245" y="4392880"/>
                  </a:moveTo>
                  <a:lnTo>
                    <a:pt x="1409648" y="4392880"/>
                  </a:lnTo>
                  <a:lnTo>
                    <a:pt x="1409648" y="4351390"/>
                  </a:lnTo>
                  <a:lnTo>
                    <a:pt x="1460245" y="4351390"/>
                  </a:lnTo>
                </a:path>
                <a:path w="5095240" h="4392930">
                  <a:moveTo>
                    <a:pt x="1493640" y="4351390"/>
                  </a:moveTo>
                  <a:lnTo>
                    <a:pt x="1527034" y="4351390"/>
                  </a:lnTo>
                </a:path>
                <a:path w="5095240" h="4392930">
                  <a:moveTo>
                    <a:pt x="1561440" y="4351390"/>
                  </a:moveTo>
                  <a:lnTo>
                    <a:pt x="1594835" y="4351390"/>
                  </a:lnTo>
                </a:path>
                <a:path w="5095240" h="4392930">
                  <a:moveTo>
                    <a:pt x="1628229" y="4351390"/>
                  </a:moveTo>
                  <a:lnTo>
                    <a:pt x="1661624" y="4351390"/>
                  </a:lnTo>
                </a:path>
                <a:path w="5095240" h="4392930">
                  <a:moveTo>
                    <a:pt x="1696030" y="4351390"/>
                  </a:moveTo>
                  <a:lnTo>
                    <a:pt x="1729424" y="4351390"/>
                  </a:lnTo>
                </a:path>
                <a:path w="5095240" h="4392930">
                  <a:moveTo>
                    <a:pt x="1762819" y="4351390"/>
                  </a:moveTo>
                  <a:lnTo>
                    <a:pt x="1796213" y="4351390"/>
                  </a:lnTo>
                </a:path>
                <a:path w="5095240" h="4392930">
                  <a:moveTo>
                    <a:pt x="1830620" y="4351390"/>
                  </a:moveTo>
                  <a:lnTo>
                    <a:pt x="1864014" y="4351390"/>
                  </a:lnTo>
                </a:path>
                <a:path w="5095240" h="4392930">
                  <a:moveTo>
                    <a:pt x="1897408" y="4351390"/>
                  </a:moveTo>
                  <a:lnTo>
                    <a:pt x="1948006" y="4351390"/>
                  </a:lnTo>
                </a:path>
                <a:path w="5095240" h="4392930">
                  <a:moveTo>
                    <a:pt x="1989496" y="4388833"/>
                  </a:moveTo>
                  <a:lnTo>
                    <a:pt x="1989496" y="4392880"/>
                  </a:lnTo>
                  <a:lnTo>
                    <a:pt x="1948006" y="4392880"/>
                  </a:lnTo>
                  <a:lnTo>
                    <a:pt x="1948006" y="4388833"/>
                  </a:lnTo>
                  <a:lnTo>
                    <a:pt x="1989496" y="4388833"/>
                  </a:lnTo>
                </a:path>
                <a:path w="5095240" h="4392930">
                  <a:moveTo>
                    <a:pt x="2526842" y="4351390"/>
                  </a:moveTo>
                  <a:lnTo>
                    <a:pt x="2526842" y="4392880"/>
                  </a:lnTo>
                  <a:lnTo>
                    <a:pt x="2476245" y="4392880"/>
                  </a:lnTo>
                </a:path>
                <a:path w="5095240" h="4392930">
                  <a:moveTo>
                    <a:pt x="2442850" y="4392880"/>
                  </a:moveTo>
                  <a:lnTo>
                    <a:pt x="2409456" y="4392880"/>
                  </a:lnTo>
                </a:path>
                <a:path w="5095240" h="4392930">
                  <a:moveTo>
                    <a:pt x="2376061" y="4392880"/>
                  </a:moveTo>
                  <a:lnTo>
                    <a:pt x="2341655" y="4392880"/>
                  </a:lnTo>
                </a:path>
                <a:path w="5095240" h="4392930">
                  <a:moveTo>
                    <a:pt x="2308261" y="4392880"/>
                  </a:moveTo>
                  <a:lnTo>
                    <a:pt x="2274866" y="4392880"/>
                  </a:lnTo>
                </a:path>
                <a:path w="5095240" h="4392930">
                  <a:moveTo>
                    <a:pt x="2241472" y="4392880"/>
                  </a:moveTo>
                  <a:lnTo>
                    <a:pt x="2207065" y="4392880"/>
                  </a:lnTo>
                </a:path>
                <a:path w="5095240" h="4392930">
                  <a:moveTo>
                    <a:pt x="2173671" y="4392880"/>
                  </a:moveTo>
                  <a:lnTo>
                    <a:pt x="2140277" y="4392880"/>
                  </a:lnTo>
                </a:path>
                <a:path w="5095240" h="4392930">
                  <a:moveTo>
                    <a:pt x="2106882" y="4392880"/>
                  </a:moveTo>
                  <a:lnTo>
                    <a:pt x="2072476" y="4392880"/>
                  </a:lnTo>
                </a:path>
                <a:path w="5095240" h="4392930">
                  <a:moveTo>
                    <a:pt x="2039082" y="4392880"/>
                  </a:moveTo>
                  <a:lnTo>
                    <a:pt x="1989496" y="4392880"/>
                  </a:lnTo>
                  <a:lnTo>
                    <a:pt x="1989496" y="4351390"/>
                  </a:lnTo>
                  <a:lnTo>
                    <a:pt x="2039082" y="4351390"/>
                  </a:lnTo>
                </a:path>
                <a:path w="5095240" h="4392930">
                  <a:moveTo>
                    <a:pt x="2072476" y="4351390"/>
                  </a:moveTo>
                  <a:lnTo>
                    <a:pt x="2106882" y="4351390"/>
                  </a:lnTo>
                </a:path>
                <a:path w="5095240" h="4392930">
                  <a:moveTo>
                    <a:pt x="2140277" y="4351390"/>
                  </a:moveTo>
                  <a:lnTo>
                    <a:pt x="2173671" y="4351390"/>
                  </a:lnTo>
                </a:path>
                <a:path w="5095240" h="4392930">
                  <a:moveTo>
                    <a:pt x="2207065" y="4351390"/>
                  </a:moveTo>
                  <a:lnTo>
                    <a:pt x="2241472" y="4351390"/>
                  </a:lnTo>
                </a:path>
                <a:path w="5095240" h="4392930">
                  <a:moveTo>
                    <a:pt x="2274866" y="4351390"/>
                  </a:moveTo>
                  <a:lnTo>
                    <a:pt x="2308261" y="4351390"/>
                  </a:lnTo>
                </a:path>
                <a:path w="5095240" h="4392930">
                  <a:moveTo>
                    <a:pt x="2341655" y="4351390"/>
                  </a:moveTo>
                  <a:lnTo>
                    <a:pt x="2376061" y="4351390"/>
                  </a:lnTo>
                </a:path>
                <a:path w="5095240" h="4392930">
                  <a:moveTo>
                    <a:pt x="2409456" y="4351390"/>
                  </a:moveTo>
                  <a:lnTo>
                    <a:pt x="2442850" y="4351390"/>
                  </a:lnTo>
                </a:path>
                <a:path w="5095240" h="4392930">
                  <a:moveTo>
                    <a:pt x="2476245" y="4351390"/>
                  </a:moveTo>
                  <a:lnTo>
                    <a:pt x="2526842" y="4351390"/>
                  </a:lnTo>
                </a:path>
                <a:path w="5095240" h="4392930">
                  <a:moveTo>
                    <a:pt x="2568332" y="4388833"/>
                  </a:moveTo>
                  <a:lnTo>
                    <a:pt x="2568332" y="4392880"/>
                  </a:lnTo>
                  <a:lnTo>
                    <a:pt x="2526842" y="4392880"/>
                  </a:lnTo>
                  <a:lnTo>
                    <a:pt x="2526842" y="4388833"/>
                  </a:lnTo>
                  <a:lnTo>
                    <a:pt x="2568332" y="4388833"/>
                  </a:lnTo>
                </a:path>
                <a:path w="5095240" h="4392930">
                  <a:moveTo>
                    <a:pt x="3105678" y="4351390"/>
                  </a:moveTo>
                  <a:lnTo>
                    <a:pt x="3105678" y="4392880"/>
                  </a:lnTo>
                  <a:lnTo>
                    <a:pt x="3056093" y="4392880"/>
                  </a:lnTo>
                </a:path>
                <a:path w="5095240" h="4392930">
                  <a:moveTo>
                    <a:pt x="3021686" y="4392880"/>
                  </a:moveTo>
                  <a:lnTo>
                    <a:pt x="2988292" y="4392880"/>
                  </a:lnTo>
                </a:path>
                <a:path w="5095240" h="4392930">
                  <a:moveTo>
                    <a:pt x="2954897" y="4392880"/>
                  </a:moveTo>
                  <a:lnTo>
                    <a:pt x="2921503" y="4392880"/>
                  </a:lnTo>
                </a:path>
                <a:path w="5095240" h="4392930">
                  <a:moveTo>
                    <a:pt x="2887097" y="4392880"/>
                  </a:moveTo>
                  <a:lnTo>
                    <a:pt x="2853702" y="4392880"/>
                  </a:lnTo>
                </a:path>
                <a:path w="5095240" h="4392930">
                  <a:moveTo>
                    <a:pt x="2820308" y="4392880"/>
                  </a:moveTo>
                  <a:lnTo>
                    <a:pt x="2786914" y="4392880"/>
                  </a:lnTo>
                </a:path>
                <a:path w="5095240" h="4392930">
                  <a:moveTo>
                    <a:pt x="2752507" y="4392880"/>
                  </a:moveTo>
                  <a:lnTo>
                    <a:pt x="2719113" y="4392880"/>
                  </a:lnTo>
                </a:path>
                <a:path w="5095240" h="4392930">
                  <a:moveTo>
                    <a:pt x="2685718" y="4392880"/>
                  </a:moveTo>
                  <a:lnTo>
                    <a:pt x="2652324" y="4392880"/>
                  </a:lnTo>
                </a:path>
                <a:path w="5095240" h="4392930">
                  <a:moveTo>
                    <a:pt x="2617918" y="4392880"/>
                  </a:moveTo>
                  <a:lnTo>
                    <a:pt x="2568332" y="4392880"/>
                  </a:lnTo>
                  <a:lnTo>
                    <a:pt x="2568332" y="4351390"/>
                  </a:lnTo>
                  <a:lnTo>
                    <a:pt x="2617918" y="4351390"/>
                  </a:lnTo>
                </a:path>
                <a:path w="5095240" h="4392930">
                  <a:moveTo>
                    <a:pt x="2652324" y="4351390"/>
                  </a:moveTo>
                  <a:lnTo>
                    <a:pt x="2685718" y="4351390"/>
                  </a:lnTo>
                </a:path>
                <a:path w="5095240" h="4392930">
                  <a:moveTo>
                    <a:pt x="2719113" y="4351390"/>
                  </a:moveTo>
                  <a:lnTo>
                    <a:pt x="2752507" y="4351390"/>
                  </a:lnTo>
                </a:path>
                <a:path w="5095240" h="4392930">
                  <a:moveTo>
                    <a:pt x="2786914" y="4351390"/>
                  </a:moveTo>
                  <a:lnTo>
                    <a:pt x="2820308" y="4351390"/>
                  </a:lnTo>
                </a:path>
                <a:path w="5095240" h="4392930">
                  <a:moveTo>
                    <a:pt x="2853702" y="4351390"/>
                  </a:moveTo>
                  <a:lnTo>
                    <a:pt x="2887097" y="4351390"/>
                  </a:lnTo>
                </a:path>
                <a:path w="5095240" h="4392930">
                  <a:moveTo>
                    <a:pt x="2921503" y="4351390"/>
                  </a:moveTo>
                  <a:lnTo>
                    <a:pt x="2954897" y="4351390"/>
                  </a:lnTo>
                </a:path>
                <a:path w="5095240" h="4392930">
                  <a:moveTo>
                    <a:pt x="2988292" y="4351390"/>
                  </a:moveTo>
                  <a:lnTo>
                    <a:pt x="3021686" y="4351390"/>
                  </a:lnTo>
                </a:path>
                <a:path w="5095240" h="4392930">
                  <a:moveTo>
                    <a:pt x="3056093" y="4351390"/>
                  </a:moveTo>
                  <a:lnTo>
                    <a:pt x="3105678" y="4351390"/>
                  </a:lnTo>
                </a:path>
                <a:path w="5095240" h="4392930">
                  <a:moveTo>
                    <a:pt x="3147168" y="4388833"/>
                  </a:moveTo>
                  <a:lnTo>
                    <a:pt x="3147168" y="4392880"/>
                  </a:lnTo>
                  <a:lnTo>
                    <a:pt x="3105678" y="4392880"/>
                  </a:lnTo>
                  <a:lnTo>
                    <a:pt x="3105678" y="4388833"/>
                  </a:lnTo>
                  <a:lnTo>
                    <a:pt x="3147168" y="4388833"/>
                  </a:lnTo>
                </a:path>
                <a:path w="5095240" h="4392930">
                  <a:moveTo>
                    <a:pt x="3684514" y="4351390"/>
                  </a:moveTo>
                  <a:lnTo>
                    <a:pt x="3684514" y="4392880"/>
                  </a:lnTo>
                  <a:lnTo>
                    <a:pt x="3634929" y="4392880"/>
                  </a:lnTo>
                </a:path>
                <a:path w="5095240" h="4392930">
                  <a:moveTo>
                    <a:pt x="3601534" y="4392880"/>
                  </a:moveTo>
                  <a:lnTo>
                    <a:pt x="3567128" y="4392880"/>
                  </a:lnTo>
                </a:path>
                <a:path w="5095240" h="4392930">
                  <a:moveTo>
                    <a:pt x="3533734" y="4392880"/>
                  </a:moveTo>
                  <a:lnTo>
                    <a:pt x="3500339" y="4392880"/>
                  </a:lnTo>
                </a:path>
                <a:path w="5095240" h="4392930">
                  <a:moveTo>
                    <a:pt x="3466945" y="4392880"/>
                  </a:moveTo>
                  <a:lnTo>
                    <a:pt x="3432539" y="4392880"/>
                  </a:lnTo>
                </a:path>
                <a:path w="5095240" h="4392930">
                  <a:moveTo>
                    <a:pt x="3399144" y="4392880"/>
                  </a:moveTo>
                  <a:lnTo>
                    <a:pt x="3365750" y="4392880"/>
                  </a:lnTo>
                </a:path>
                <a:path w="5095240" h="4392930">
                  <a:moveTo>
                    <a:pt x="3332355" y="4392880"/>
                  </a:moveTo>
                  <a:lnTo>
                    <a:pt x="3297949" y="4392880"/>
                  </a:lnTo>
                </a:path>
                <a:path w="5095240" h="4392930">
                  <a:moveTo>
                    <a:pt x="3264555" y="4392880"/>
                  </a:moveTo>
                  <a:lnTo>
                    <a:pt x="3231160" y="4392880"/>
                  </a:lnTo>
                </a:path>
                <a:path w="5095240" h="4392930">
                  <a:moveTo>
                    <a:pt x="3197766" y="4392880"/>
                  </a:moveTo>
                  <a:lnTo>
                    <a:pt x="3147168" y="4392880"/>
                  </a:lnTo>
                  <a:lnTo>
                    <a:pt x="3147168" y="4351390"/>
                  </a:lnTo>
                  <a:lnTo>
                    <a:pt x="3197766" y="4351390"/>
                  </a:lnTo>
                </a:path>
                <a:path w="5095240" h="4392930">
                  <a:moveTo>
                    <a:pt x="3231160" y="4351390"/>
                  </a:moveTo>
                  <a:lnTo>
                    <a:pt x="3264555" y="4351390"/>
                  </a:lnTo>
                </a:path>
                <a:path w="5095240" h="4392930">
                  <a:moveTo>
                    <a:pt x="3297949" y="4351390"/>
                  </a:moveTo>
                  <a:lnTo>
                    <a:pt x="3332355" y="4351390"/>
                  </a:lnTo>
                </a:path>
                <a:path w="5095240" h="4392930">
                  <a:moveTo>
                    <a:pt x="3365750" y="4351390"/>
                  </a:moveTo>
                  <a:lnTo>
                    <a:pt x="3399144" y="4351390"/>
                  </a:lnTo>
                </a:path>
                <a:path w="5095240" h="4392930">
                  <a:moveTo>
                    <a:pt x="3432539" y="4351390"/>
                  </a:moveTo>
                  <a:lnTo>
                    <a:pt x="3466945" y="4351390"/>
                  </a:lnTo>
                </a:path>
                <a:path w="5095240" h="4392930">
                  <a:moveTo>
                    <a:pt x="3500339" y="4351390"/>
                  </a:moveTo>
                  <a:lnTo>
                    <a:pt x="3533734" y="4351390"/>
                  </a:lnTo>
                </a:path>
                <a:path w="5095240" h="4392930">
                  <a:moveTo>
                    <a:pt x="3567128" y="4351390"/>
                  </a:moveTo>
                  <a:lnTo>
                    <a:pt x="3601534" y="4351390"/>
                  </a:lnTo>
                </a:path>
                <a:path w="5095240" h="4392930">
                  <a:moveTo>
                    <a:pt x="3634929" y="4351390"/>
                  </a:moveTo>
                  <a:lnTo>
                    <a:pt x="3684514" y="4351390"/>
                  </a:lnTo>
                </a:path>
                <a:path w="5095240" h="4392930">
                  <a:moveTo>
                    <a:pt x="3726004" y="4388833"/>
                  </a:moveTo>
                  <a:lnTo>
                    <a:pt x="3726004" y="4392880"/>
                  </a:lnTo>
                  <a:lnTo>
                    <a:pt x="3684514" y="4392880"/>
                  </a:lnTo>
                  <a:lnTo>
                    <a:pt x="3684514" y="4388833"/>
                  </a:lnTo>
                  <a:lnTo>
                    <a:pt x="3726004" y="4388833"/>
                  </a:lnTo>
                </a:path>
                <a:path w="5095240" h="4392930">
                  <a:moveTo>
                    <a:pt x="4264363" y="4351390"/>
                  </a:moveTo>
                  <a:lnTo>
                    <a:pt x="4264363" y="4392880"/>
                  </a:lnTo>
                  <a:lnTo>
                    <a:pt x="4213765" y="4392880"/>
                  </a:lnTo>
                </a:path>
                <a:path w="5095240" h="4392930">
                  <a:moveTo>
                    <a:pt x="4180371" y="4392880"/>
                  </a:moveTo>
                  <a:lnTo>
                    <a:pt x="4146976" y="4392880"/>
                  </a:lnTo>
                </a:path>
                <a:path w="5095240" h="4392930">
                  <a:moveTo>
                    <a:pt x="4112570" y="4392880"/>
                  </a:moveTo>
                  <a:lnTo>
                    <a:pt x="4079175" y="4392880"/>
                  </a:lnTo>
                </a:path>
                <a:path w="5095240" h="4392930">
                  <a:moveTo>
                    <a:pt x="4045781" y="4392880"/>
                  </a:moveTo>
                  <a:lnTo>
                    <a:pt x="4012387" y="4392880"/>
                  </a:lnTo>
                </a:path>
                <a:path w="5095240" h="4392930">
                  <a:moveTo>
                    <a:pt x="3977980" y="4392880"/>
                  </a:moveTo>
                  <a:lnTo>
                    <a:pt x="3944586" y="4392880"/>
                  </a:lnTo>
                </a:path>
                <a:path w="5095240" h="4392930">
                  <a:moveTo>
                    <a:pt x="3911192" y="4392880"/>
                  </a:moveTo>
                  <a:lnTo>
                    <a:pt x="3877797" y="4392880"/>
                  </a:lnTo>
                </a:path>
                <a:path w="5095240" h="4392930">
                  <a:moveTo>
                    <a:pt x="3843391" y="4392880"/>
                  </a:moveTo>
                  <a:lnTo>
                    <a:pt x="3809996" y="4392880"/>
                  </a:lnTo>
                </a:path>
                <a:path w="5095240" h="4392930">
                  <a:moveTo>
                    <a:pt x="3776602" y="4392880"/>
                  </a:moveTo>
                  <a:lnTo>
                    <a:pt x="3726004" y="4392880"/>
                  </a:lnTo>
                  <a:lnTo>
                    <a:pt x="3726004" y="4351390"/>
                  </a:lnTo>
                  <a:lnTo>
                    <a:pt x="3776602" y="4351390"/>
                  </a:lnTo>
                </a:path>
                <a:path w="5095240" h="4392930">
                  <a:moveTo>
                    <a:pt x="3809996" y="4351390"/>
                  </a:moveTo>
                  <a:lnTo>
                    <a:pt x="3843391" y="4351390"/>
                  </a:lnTo>
                </a:path>
                <a:path w="5095240" h="4392930">
                  <a:moveTo>
                    <a:pt x="3877797" y="4351390"/>
                  </a:moveTo>
                  <a:lnTo>
                    <a:pt x="3911192" y="4351390"/>
                  </a:lnTo>
                </a:path>
                <a:path w="5095240" h="4392930">
                  <a:moveTo>
                    <a:pt x="3944586" y="4351390"/>
                  </a:moveTo>
                  <a:lnTo>
                    <a:pt x="3977980" y="4351390"/>
                  </a:lnTo>
                </a:path>
                <a:path w="5095240" h="4392930">
                  <a:moveTo>
                    <a:pt x="4012387" y="4351390"/>
                  </a:moveTo>
                  <a:lnTo>
                    <a:pt x="4045781" y="4351390"/>
                  </a:lnTo>
                </a:path>
                <a:path w="5095240" h="4392930">
                  <a:moveTo>
                    <a:pt x="4079175" y="4351390"/>
                  </a:moveTo>
                  <a:lnTo>
                    <a:pt x="4112570" y="4351390"/>
                  </a:lnTo>
                </a:path>
                <a:path w="5095240" h="4392930">
                  <a:moveTo>
                    <a:pt x="4146976" y="4351390"/>
                  </a:moveTo>
                  <a:lnTo>
                    <a:pt x="4180371" y="4351390"/>
                  </a:lnTo>
                </a:path>
                <a:path w="5095240" h="4392930">
                  <a:moveTo>
                    <a:pt x="4213765" y="4351390"/>
                  </a:moveTo>
                  <a:lnTo>
                    <a:pt x="4264363" y="4351390"/>
                  </a:lnTo>
                </a:path>
                <a:path w="5095240" h="4392930">
                  <a:moveTo>
                    <a:pt x="4305853" y="4388833"/>
                  </a:moveTo>
                  <a:lnTo>
                    <a:pt x="4305853" y="4392880"/>
                  </a:lnTo>
                  <a:lnTo>
                    <a:pt x="4264363" y="4392880"/>
                  </a:lnTo>
                  <a:lnTo>
                    <a:pt x="4264363" y="4388833"/>
                  </a:lnTo>
                  <a:lnTo>
                    <a:pt x="4305853" y="4388833"/>
                  </a:lnTo>
                </a:path>
                <a:path w="5095240" h="4392930">
                  <a:moveTo>
                    <a:pt x="4863438" y="4351390"/>
                  </a:moveTo>
                  <a:lnTo>
                    <a:pt x="4863438" y="4392880"/>
                  </a:lnTo>
                  <a:lnTo>
                    <a:pt x="4837127" y="4392880"/>
                  </a:lnTo>
                </a:path>
                <a:path w="5095240" h="4392930">
                  <a:moveTo>
                    <a:pt x="4803733" y="4392880"/>
                  </a:moveTo>
                  <a:lnTo>
                    <a:pt x="4769326" y="4392880"/>
                  </a:lnTo>
                </a:path>
                <a:path w="5095240" h="4392930">
                  <a:moveTo>
                    <a:pt x="4735932" y="4392880"/>
                  </a:moveTo>
                  <a:lnTo>
                    <a:pt x="4702538" y="4392880"/>
                  </a:lnTo>
                </a:path>
                <a:path w="5095240" h="4392930">
                  <a:moveTo>
                    <a:pt x="4669143" y="4392880"/>
                  </a:moveTo>
                  <a:lnTo>
                    <a:pt x="4634737" y="4392880"/>
                  </a:lnTo>
                </a:path>
                <a:path w="5095240" h="4392930">
                  <a:moveTo>
                    <a:pt x="4601342" y="4392880"/>
                  </a:moveTo>
                  <a:lnTo>
                    <a:pt x="4567948" y="4392880"/>
                  </a:lnTo>
                </a:path>
                <a:path w="5095240" h="4392930">
                  <a:moveTo>
                    <a:pt x="4534554" y="4392880"/>
                  </a:moveTo>
                  <a:lnTo>
                    <a:pt x="4500147" y="4392880"/>
                  </a:lnTo>
                </a:path>
                <a:path w="5095240" h="4392930">
                  <a:moveTo>
                    <a:pt x="4466753" y="4392880"/>
                  </a:moveTo>
                  <a:lnTo>
                    <a:pt x="4433358" y="4392880"/>
                  </a:lnTo>
                </a:path>
                <a:path w="5095240" h="4392930">
                  <a:moveTo>
                    <a:pt x="4399964" y="4392880"/>
                  </a:moveTo>
                  <a:lnTo>
                    <a:pt x="4365558" y="4392880"/>
                  </a:lnTo>
                </a:path>
                <a:path w="5095240" h="4392930">
                  <a:moveTo>
                    <a:pt x="4332163" y="4392880"/>
                  </a:moveTo>
                  <a:lnTo>
                    <a:pt x="4305853" y="4392880"/>
                  </a:lnTo>
                  <a:lnTo>
                    <a:pt x="4305853" y="4351390"/>
                  </a:lnTo>
                  <a:lnTo>
                    <a:pt x="4332163" y="4351390"/>
                  </a:lnTo>
                </a:path>
                <a:path w="5095240" h="4392930">
                  <a:moveTo>
                    <a:pt x="4365558" y="4351390"/>
                  </a:moveTo>
                  <a:lnTo>
                    <a:pt x="4399964" y="4351390"/>
                  </a:lnTo>
                </a:path>
                <a:path w="5095240" h="4392930">
                  <a:moveTo>
                    <a:pt x="4433358" y="4351390"/>
                  </a:moveTo>
                  <a:lnTo>
                    <a:pt x="4466753" y="4351390"/>
                  </a:lnTo>
                </a:path>
                <a:path w="5095240" h="4392930">
                  <a:moveTo>
                    <a:pt x="4500147" y="4351390"/>
                  </a:moveTo>
                  <a:lnTo>
                    <a:pt x="4534554" y="4351390"/>
                  </a:lnTo>
                </a:path>
                <a:path w="5095240" h="4392930">
                  <a:moveTo>
                    <a:pt x="4567948" y="4351390"/>
                  </a:moveTo>
                  <a:lnTo>
                    <a:pt x="4601342" y="4351390"/>
                  </a:lnTo>
                </a:path>
                <a:path w="5095240" h="4392930">
                  <a:moveTo>
                    <a:pt x="4634737" y="4351390"/>
                  </a:moveTo>
                  <a:lnTo>
                    <a:pt x="4669143" y="4351390"/>
                  </a:lnTo>
                </a:path>
                <a:path w="5095240" h="4392930">
                  <a:moveTo>
                    <a:pt x="4702538" y="4351390"/>
                  </a:moveTo>
                  <a:lnTo>
                    <a:pt x="4735932" y="4351390"/>
                  </a:lnTo>
                </a:path>
                <a:path w="5095240" h="4392930">
                  <a:moveTo>
                    <a:pt x="4769326" y="4351390"/>
                  </a:moveTo>
                  <a:lnTo>
                    <a:pt x="4803733" y="4351390"/>
                  </a:lnTo>
                </a:path>
                <a:path w="5095240" h="4392930">
                  <a:moveTo>
                    <a:pt x="4837127" y="4351390"/>
                  </a:moveTo>
                  <a:lnTo>
                    <a:pt x="4863438" y="4351390"/>
                  </a:lnTo>
                </a:path>
                <a:path w="5095240" h="4392930">
                  <a:moveTo>
                    <a:pt x="5053685" y="4351390"/>
                  </a:moveTo>
                  <a:lnTo>
                    <a:pt x="5053685" y="4301805"/>
                  </a:lnTo>
                </a:path>
                <a:path w="5095240" h="4392930">
                  <a:moveTo>
                    <a:pt x="5053685" y="4268410"/>
                  </a:moveTo>
                  <a:lnTo>
                    <a:pt x="5053685" y="4234004"/>
                  </a:lnTo>
                </a:path>
                <a:path w="5095240" h="4392930">
                  <a:moveTo>
                    <a:pt x="5053685" y="4200610"/>
                  </a:moveTo>
                  <a:lnTo>
                    <a:pt x="5053685" y="4167215"/>
                  </a:lnTo>
                </a:path>
                <a:path w="5095240" h="4392930">
                  <a:moveTo>
                    <a:pt x="5053685" y="4133821"/>
                  </a:moveTo>
                  <a:lnTo>
                    <a:pt x="5053685" y="4099414"/>
                  </a:lnTo>
                </a:path>
                <a:path w="5095240" h="4392930">
                  <a:moveTo>
                    <a:pt x="5053685" y="4066020"/>
                  </a:moveTo>
                  <a:lnTo>
                    <a:pt x="5053685" y="4032626"/>
                  </a:lnTo>
                </a:path>
                <a:path w="5095240" h="4392930">
                  <a:moveTo>
                    <a:pt x="5053685" y="3999231"/>
                  </a:moveTo>
                  <a:lnTo>
                    <a:pt x="5053685" y="3964825"/>
                  </a:lnTo>
                </a:path>
                <a:path w="5095240" h="4392930">
                  <a:moveTo>
                    <a:pt x="5053685" y="3931431"/>
                  </a:moveTo>
                  <a:lnTo>
                    <a:pt x="5053685" y="3898036"/>
                  </a:lnTo>
                </a:path>
                <a:path w="5095240" h="4392930">
                  <a:moveTo>
                    <a:pt x="5053685" y="3864642"/>
                  </a:moveTo>
                  <a:lnTo>
                    <a:pt x="5053685" y="3814044"/>
                  </a:lnTo>
                  <a:lnTo>
                    <a:pt x="5095175" y="3814044"/>
                  </a:lnTo>
                  <a:lnTo>
                    <a:pt x="5095175" y="3864642"/>
                  </a:lnTo>
                </a:path>
                <a:path w="5095240" h="4392930">
                  <a:moveTo>
                    <a:pt x="5095175" y="3898036"/>
                  </a:moveTo>
                  <a:lnTo>
                    <a:pt x="5095175" y="3931431"/>
                  </a:lnTo>
                </a:path>
                <a:path w="5095240" h="4392930">
                  <a:moveTo>
                    <a:pt x="5095175" y="3964825"/>
                  </a:moveTo>
                  <a:lnTo>
                    <a:pt x="5095175" y="3999231"/>
                  </a:lnTo>
                </a:path>
                <a:path w="5095240" h="4392930">
                  <a:moveTo>
                    <a:pt x="5095175" y="4032626"/>
                  </a:moveTo>
                  <a:lnTo>
                    <a:pt x="5095175" y="4066020"/>
                  </a:lnTo>
                </a:path>
                <a:path w="5095240" h="4392930">
                  <a:moveTo>
                    <a:pt x="5095175" y="4099414"/>
                  </a:moveTo>
                  <a:lnTo>
                    <a:pt x="5095175" y="4133821"/>
                  </a:lnTo>
                </a:path>
                <a:path w="5095240" h="4392930">
                  <a:moveTo>
                    <a:pt x="5095175" y="4167215"/>
                  </a:moveTo>
                  <a:lnTo>
                    <a:pt x="5095175" y="4200610"/>
                  </a:lnTo>
                </a:path>
                <a:path w="5095240" h="4392930">
                  <a:moveTo>
                    <a:pt x="5095175" y="4234004"/>
                  </a:moveTo>
                  <a:lnTo>
                    <a:pt x="5095175" y="4268410"/>
                  </a:lnTo>
                </a:path>
                <a:path w="5095240" h="4392930">
                  <a:moveTo>
                    <a:pt x="5095175" y="4301805"/>
                  </a:moveTo>
                  <a:lnTo>
                    <a:pt x="5095175" y="4351390"/>
                  </a:lnTo>
                  <a:lnTo>
                    <a:pt x="5053685" y="4351390"/>
                  </a:lnTo>
                </a:path>
                <a:path w="5095240" h="4392930">
                  <a:moveTo>
                    <a:pt x="5053685" y="3772554"/>
                  </a:moveTo>
                  <a:lnTo>
                    <a:pt x="5053685" y="3722969"/>
                  </a:lnTo>
                </a:path>
                <a:path w="5095240" h="4392930">
                  <a:moveTo>
                    <a:pt x="5053685" y="3688562"/>
                  </a:moveTo>
                  <a:lnTo>
                    <a:pt x="5053685" y="3655168"/>
                  </a:lnTo>
                </a:path>
                <a:path w="5095240" h="4392930">
                  <a:moveTo>
                    <a:pt x="5053685" y="3621773"/>
                  </a:moveTo>
                  <a:lnTo>
                    <a:pt x="5053685" y="3588379"/>
                  </a:lnTo>
                </a:path>
                <a:path w="5095240" h="4392930">
                  <a:moveTo>
                    <a:pt x="5053685" y="3553973"/>
                  </a:moveTo>
                  <a:lnTo>
                    <a:pt x="5053685" y="3520578"/>
                  </a:lnTo>
                </a:path>
                <a:path w="5095240" h="4392930">
                  <a:moveTo>
                    <a:pt x="5053685" y="3487184"/>
                  </a:moveTo>
                  <a:lnTo>
                    <a:pt x="5053685" y="3453790"/>
                  </a:lnTo>
                </a:path>
                <a:path w="5095240" h="4392930">
                  <a:moveTo>
                    <a:pt x="5053685" y="3419383"/>
                  </a:moveTo>
                  <a:lnTo>
                    <a:pt x="5053685" y="3385989"/>
                  </a:lnTo>
                </a:path>
                <a:path w="5095240" h="4392930">
                  <a:moveTo>
                    <a:pt x="5053685" y="3352594"/>
                  </a:moveTo>
                  <a:lnTo>
                    <a:pt x="5053685" y="3319200"/>
                  </a:lnTo>
                </a:path>
                <a:path w="5095240" h="4392930">
                  <a:moveTo>
                    <a:pt x="5053685" y="3284794"/>
                  </a:moveTo>
                  <a:lnTo>
                    <a:pt x="5053685" y="3235208"/>
                  </a:lnTo>
                  <a:lnTo>
                    <a:pt x="5095175" y="3235208"/>
                  </a:lnTo>
                  <a:lnTo>
                    <a:pt x="5095175" y="3284794"/>
                  </a:lnTo>
                </a:path>
                <a:path w="5095240" h="4392930">
                  <a:moveTo>
                    <a:pt x="5095175" y="3319200"/>
                  </a:moveTo>
                  <a:lnTo>
                    <a:pt x="5095175" y="3352594"/>
                  </a:lnTo>
                </a:path>
                <a:path w="5095240" h="4392930">
                  <a:moveTo>
                    <a:pt x="5095175" y="3385989"/>
                  </a:moveTo>
                  <a:lnTo>
                    <a:pt x="5095175" y="3419383"/>
                  </a:lnTo>
                </a:path>
                <a:path w="5095240" h="4392930">
                  <a:moveTo>
                    <a:pt x="5095175" y="3453790"/>
                  </a:moveTo>
                  <a:lnTo>
                    <a:pt x="5095175" y="3487184"/>
                  </a:lnTo>
                </a:path>
                <a:path w="5095240" h="4392930">
                  <a:moveTo>
                    <a:pt x="5095175" y="3520578"/>
                  </a:moveTo>
                  <a:lnTo>
                    <a:pt x="5095175" y="3553973"/>
                  </a:lnTo>
                </a:path>
                <a:path w="5095240" h="4392930">
                  <a:moveTo>
                    <a:pt x="5095175" y="3588379"/>
                  </a:moveTo>
                  <a:lnTo>
                    <a:pt x="5095175" y="3621773"/>
                  </a:lnTo>
                </a:path>
                <a:path w="5095240" h="4392930">
                  <a:moveTo>
                    <a:pt x="5095175" y="3655168"/>
                  </a:moveTo>
                  <a:lnTo>
                    <a:pt x="5095175" y="3688562"/>
                  </a:lnTo>
                </a:path>
                <a:path w="5095240" h="4392930">
                  <a:moveTo>
                    <a:pt x="5095175" y="3722969"/>
                  </a:moveTo>
                  <a:lnTo>
                    <a:pt x="5095175" y="3772554"/>
                  </a:lnTo>
                  <a:lnTo>
                    <a:pt x="5053685" y="3772554"/>
                  </a:lnTo>
                </a:path>
                <a:path w="5095240" h="4392930">
                  <a:moveTo>
                    <a:pt x="5053685" y="3193718"/>
                  </a:moveTo>
                  <a:lnTo>
                    <a:pt x="5053685" y="3172467"/>
                  </a:lnTo>
                </a:path>
                <a:path w="5095240" h="4392930">
                  <a:moveTo>
                    <a:pt x="5053685" y="3139073"/>
                  </a:moveTo>
                  <a:lnTo>
                    <a:pt x="5053685" y="3104666"/>
                  </a:lnTo>
                </a:path>
                <a:path w="5095240" h="4392930">
                  <a:moveTo>
                    <a:pt x="5053685" y="3071272"/>
                  </a:moveTo>
                  <a:lnTo>
                    <a:pt x="5053685" y="3037878"/>
                  </a:lnTo>
                </a:path>
                <a:path w="5095240" h="4392930">
                  <a:moveTo>
                    <a:pt x="5053685" y="3004483"/>
                  </a:moveTo>
                  <a:lnTo>
                    <a:pt x="5053685" y="2970077"/>
                  </a:lnTo>
                </a:path>
                <a:path w="5095240" h="4392930">
                  <a:moveTo>
                    <a:pt x="5053685" y="2936682"/>
                  </a:moveTo>
                  <a:lnTo>
                    <a:pt x="5053685" y="2903288"/>
                  </a:lnTo>
                </a:path>
                <a:path w="5095240" h="4392930">
                  <a:moveTo>
                    <a:pt x="5053685" y="2869894"/>
                  </a:moveTo>
                  <a:lnTo>
                    <a:pt x="5053685" y="2835487"/>
                  </a:lnTo>
                </a:path>
                <a:path w="5095240" h="4392930">
                  <a:moveTo>
                    <a:pt x="5053685" y="2802093"/>
                  </a:moveTo>
                  <a:lnTo>
                    <a:pt x="5053685" y="2768698"/>
                  </a:lnTo>
                </a:path>
                <a:path w="5095240" h="4392930">
                  <a:moveTo>
                    <a:pt x="5053685" y="2735304"/>
                  </a:moveTo>
                  <a:lnTo>
                    <a:pt x="5053685" y="2714053"/>
                  </a:lnTo>
                  <a:lnTo>
                    <a:pt x="5095175" y="2714053"/>
                  </a:lnTo>
                  <a:lnTo>
                    <a:pt x="5095175" y="2735304"/>
                  </a:lnTo>
                </a:path>
                <a:path w="5095240" h="4392930">
                  <a:moveTo>
                    <a:pt x="5095175" y="2768698"/>
                  </a:moveTo>
                  <a:lnTo>
                    <a:pt x="5095175" y="2802093"/>
                  </a:lnTo>
                </a:path>
                <a:path w="5095240" h="4392930">
                  <a:moveTo>
                    <a:pt x="5095175" y="2835487"/>
                  </a:moveTo>
                  <a:lnTo>
                    <a:pt x="5095175" y="2869894"/>
                  </a:lnTo>
                </a:path>
                <a:path w="5095240" h="4392930">
                  <a:moveTo>
                    <a:pt x="5095175" y="2903288"/>
                  </a:moveTo>
                  <a:lnTo>
                    <a:pt x="5095175" y="2936682"/>
                  </a:lnTo>
                </a:path>
                <a:path w="5095240" h="4392930">
                  <a:moveTo>
                    <a:pt x="5095175" y="2970077"/>
                  </a:moveTo>
                  <a:lnTo>
                    <a:pt x="5095175" y="3004483"/>
                  </a:lnTo>
                </a:path>
                <a:path w="5095240" h="4392930">
                  <a:moveTo>
                    <a:pt x="5095175" y="3037878"/>
                  </a:moveTo>
                  <a:lnTo>
                    <a:pt x="5095175" y="3071272"/>
                  </a:lnTo>
                </a:path>
                <a:path w="5095240" h="4392930">
                  <a:moveTo>
                    <a:pt x="5095175" y="3104666"/>
                  </a:moveTo>
                  <a:lnTo>
                    <a:pt x="5095175" y="3139073"/>
                  </a:lnTo>
                </a:path>
                <a:path w="5095240" h="4392930">
                  <a:moveTo>
                    <a:pt x="5095175" y="3172467"/>
                  </a:moveTo>
                  <a:lnTo>
                    <a:pt x="5095175" y="3193718"/>
                  </a:lnTo>
                  <a:lnTo>
                    <a:pt x="5053685" y="3193718"/>
                  </a:lnTo>
                </a:path>
                <a:path w="5095240" h="4392930">
                  <a:moveTo>
                    <a:pt x="5095175" y="2217185"/>
                  </a:moveTo>
                  <a:lnTo>
                    <a:pt x="5095175" y="2259687"/>
                  </a:lnTo>
                </a:path>
                <a:path w="5095240" h="4392930">
                  <a:moveTo>
                    <a:pt x="5095175" y="2293081"/>
                  </a:moveTo>
                  <a:lnTo>
                    <a:pt x="5095175" y="2327488"/>
                  </a:lnTo>
                </a:path>
                <a:path w="5095240" h="4392930">
                  <a:moveTo>
                    <a:pt x="5095175" y="2360882"/>
                  </a:moveTo>
                  <a:lnTo>
                    <a:pt x="5095175" y="2394276"/>
                  </a:lnTo>
                </a:path>
                <a:path w="5095240" h="4392930">
                  <a:moveTo>
                    <a:pt x="5095175" y="2427671"/>
                  </a:moveTo>
                  <a:lnTo>
                    <a:pt x="5095175" y="2462077"/>
                  </a:lnTo>
                </a:path>
                <a:path w="5095240" h="4392930">
                  <a:moveTo>
                    <a:pt x="5095175" y="2495472"/>
                  </a:moveTo>
                  <a:lnTo>
                    <a:pt x="5095175" y="2528866"/>
                  </a:lnTo>
                </a:path>
                <a:path w="5095240" h="4392930">
                  <a:moveTo>
                    <a:pt x="5095175" y="2562260"/>
                  </a:moveTo>
                  <a:lnTo>
                    <a:pt x="5095175" y="2596667"/>
                  </a:lnTo>
                </a:path>
                <a:path w="5095240" h="4392930">
                  <a:moveTo>
                    <a:pt x="5095175" y="2630061"/>
                  </a:moveTo>
                  <a:lnTo>
                    <a:pt x="5095175" y="2672563"/>
                  </a:lnTo>
                  <a:lnTo>
                    <a:pt x="5053685" y="2672563"/>
                  </a:lnTo>
                  <a:lnTo>
                    <a:pt x="5053685" y="2630061"/>
                  </a:lnTo>
                </a:path>
                <a:path w="5095240" h="4392930">
                  <a:moveTo>
                    <a:pt x="5053685" y="2596667"/>
                  </a:moveTo>
                  <a:lnTo>
                    <a:pt x="5053685" y="2562260"/>
                  </a:lnTo>
                </a:path>
                <a:path w="5095240" h="4392930">
                  <a:moveTo>
                    <a:pt x="5053685" y="2528866"/>
                  </a:moveTo>
                  <a:lnTo>
                    <a:pt x="5053685" y="2495472"/>
                  </a:lnTo>
                </a:path>
                <a:path w="5095240" h="4392930">
                  <a:moveTo>
                    <a:pt x="5053685" y="2462077"/>
                  </a:moveTo>
                  <a:lnTo>
                    <a:pt x="5053685" y="2427671"/>
                  </a:lnTo>
                </a:path>
                <a:path w="5095240" h="4392930">
                  <a:moveTo>
                    <a:pt x="5053685" y="2394276"/>
                  </a:moveTo>
                  <a:lnTo>
                    <a:pt x="5053685" y="2360882"/>
                  </a:lnTo>
                </a:path>
                <a:path w="5095240" h="4392930">
                  <a:moveTo>
                    <a:pt x="5053685" y="2327488"/>
                  </a:moveTo>
                  <a:lnTo>
                    <a:pt x="5053685" y="2293081"/>
                  </a:lnTo>
                </a:path>
                <a:path w="5095240" h="4392930">
                  <a:moveTo>
                    <a:pt x="5053685" y="2259687"/>
                  </a:moveTo>
                  <a:lnTo>
                    <a:pt x="5053685" y="2217185"/>
                  </a:lnTo>
                  <a:lnTo>
                    <a:pt x="5095175" y="2217185"/>
                  </a:lnTo>
                </a:path>
                <a:path w="5095240" h="4392930">
                  <a:moveTo>
                    <a:pt x="5053685" y="41490"/>
                  </a:moveTo>
                  <a:lnTo>
                    <a:pt x="5053685" y="92087"/>
                  </a:lnTo>
                </a:path>
                <a:path w="5095240" h="4392930">
                  <a:moveTo>
                    <a:pt x="5053685" y="125481"/>
                  </a:moveTo>
                  <a:lnTo>
                    <a:pt x="5053685" y="158876"/>
                  </a:lnTo>
                </a:path>
                <a:path w="5095240" h="4392930">
                  <a:moveTo>
                    <a:pt x="5053685" y="192270"/>
                  </a:moveTo>
                  <a:lnTo>
                    <a:pt x="5053685" y="226677"/>
                  </a:lnTo>
                </a:path>
                <a:path w="5095240" h="4392930">
                  <a:moveTo>
                    <a:pt x="5053685" y="260071"/>
                  </a:moveTo>
                  <a:lnTo>
                    <a:pt x="5053685" y="293465"/>
                  </a:lnTo>
                </a:path>
                <a:path w="5095240" h="4392930">
                  <a:moveTo>
                    <a:pt x="5053685" y="326860"/>
                  </a:moveTo>
                  <a:lnTo>
                    <a:pt x="5053685" y="361266"/>
                  </a:lnTo>
                </a:path>
                <a:path w="5095240" h="4392930">
                  <a:moveTo>
                    <a:pt x="5053685" y="394661"/>
                  </a:moveTo>
                  <a:lnTo>
                    <a:pt x="5053685" y="428055"/>
                  </a:lnTo>
                </a:path>
                <a:path w="5095240" h="4392930">
                  <a:moveTo>
                    <a:pt x="5053685" y="461449"/>
                  </a:moveTo>
                  <a:lnTo>
                    <a:pt x="5053685" y="495856"/>
                  </a:lnTo>
                </a:path>
                <a:path w="5095240" h="4392930">
                  <a:moveTo>
                    <a:pt x="5053685" y="529250"/>
                  </a:moveTo>
                  <a:lnTo>
                    <a:pt x="5053685" y="578836"/>
                  </a:lnTo>
                  <a:lnTo>
                    <a:pt x="5095175" y="578836"/>
                  </a:lnTo>
                  <a:lnTo>
                    <a:pt x="5095175" y="529250"/>
                  </a:lnTo>
                </a:path>
                <a:path w="5095240" h="4392930">
                  <a:moveTo>
                    <a:pt x="5095175" y="495856"/>
                  </a:moveTo>
                  <a:lnTo>
                    <a:pt x="5095175" y="461449"/>
                  </a:lnTo>
                </a:path>
                <a:path w="5095240" h="4392930">
                  <a:moveTo>
                    <a:pt x="5095175" y="428055"/>
                  </a:moveTo>
                  <a:lnTo>
                    <a:pt x="5095175" y="394661"/>
                  </a:lnTo>
                </a:path>
                <a:path w="5095240" h="4392930">
                  <a:moveTo>
                    <a:pt x="5095175" y="361266"/>
                  </a:moveTo>
                  <a:lnTo>
                    <a:pt x="5095175" y="326860"/>
                  </a:lnTo>
                </a:path>
                <a:path w="5095240" h="4392930">
                  <a:moveTo>
                    <a:pt x="5095175" y="293465"/>
                  </a:moveTo>
                  <a:lnTo>
                    <a:pt x="5095175" y="260071"/>
                  </a:lnTo>
                </a:path>
                <a:path w="5095240" h="4392930">
                  <a:moveTo>
                    <a:pt x="5095175" y="226677"/>
                  </a:moveTo>
                  <a:lnTo>
                    <a:pt x="5095175" y="192270"/>
                  </a:lnTo>
                </a:path>
                <a:path w="5095240" h="4392930">
                  <a:moveTo>
                    <a:pt x="5095175" y="158876"/>
                  </a:moveTo>
                  <a:lnTo>
                    <a:pt x="5095175" y="125481"/>
                  </a:lnTo>
                </a:path>
                <a:path w="5095240" h="4392930">
                  <a:moveTo>
                    <a:pt x="5095175" y="92087"/>
                  </a:moveTo>
                  <a:lnTo>
                    <a:pt x="5095175" y="41490"/>
                  </a:lnTo>
                  <a:lnTo>
                    <a:pt x="5053685" y="41490"/>
                  </a:lnTo>
                </a:path>
                <a:path w="5095240" h="4392930">
                  <a:moveTo>
                    <a:pt x="5053685" y="620326"/>
                  </a:moveTo>
                  <a:lnTo>
                    <a:pt x="5053685" y="670923"/>
                  </a:lnTo>
                </a:path>
                <a:path w="5095240" h="4392930">
                  <a:moveTo>
                    <a:pt x="5053685" y="704318"/>
                  </a:moveTo>
                  <a:lnTo>
                    <a:pt x="5053685" y="737712"/>
                  </a:lnTo>
                </a:path>
                <a:path w="5095240" h="4392930">
                  <a:moveTo>
                    <a:pt x="5053685" y="772118"/>
                  </a:moveTo>
                  <a:lnTo>
                    <a:pt x="5053685" y="805513"/>
                  </a:lnTo>
                </a:path>
                <a:path w="5095240" h="4392930">
                  <a:moveTo>
                    <a:pt x="5053685" y="838907"/>
                  </a:moveTo>
                  <a:lnTo>
                    <a:pt x="5053685" y="872302"/>
                  </a:lnTo>
                </a:path>
                <a:path w="5095240" h="4392930">
                  <a:moveTo>
                    <a:pt x="5053685" y="906708"/>
                  </a:moveTo>
                  <a:lnTo>
                    <a:pt x="5053685" y="940102"/>
                  </a:lnTo>
                </a:path>
                <a:path w="5095240" h="4392930">
                  <a:moveTo>
                    <a:pt x="5053685" y="973497"/>
                  </a:moveTo>
                  <a:lnTo>
                    <a:pt x="5053685" y="1006891"/>
                  </a:lnTo>
                </a:path>
                <a:path w="5095240" h="4392930">
                  <a:moveTo>
                    <a:pt x="5053685" y="1041297"/>
                  </a:moveTo>
                  <a:lnTo>
                    <a:pt x="5053685" y="1074692"/>
                  </a:lnTo>
                </a:path>
                <a:path w="5095240" h="4392930">
                  <a:moveTo>
                    <a:pt x="5053685" y="1108086"/>
                  </a:moveTo>
                  <a:lnTo>
                    <a:pt x="5053685" y="1158684"/>
                  </a:lnTo>
                  <a:lnTo>
                    <a:pt x="5095175" y="1158684"/>
                  </a:lnTo>
                  <a:lnTo>
                    <a:pt x="5095175" y="1108086"/>
                  </a:lnTo>
                </a:path>
                <a:path w="5095240" h="4392930">
                  <a:moveTo>
                    <a:pt x="5095175" y="1074692"/>
                  </a:moveTo>
                  <a:lnTo>
                    <a:pt x="5095175" y="1041297"/>
                  </a:lnTo>
                </a:path>
                <a:path w="5095240" h="4392930">
                  <a:moveTo>
                    <a:pt x="5095175" y="1006891"/>
                  </a:moveTo>
                  <a:lnTo>
                    <a:pt x="5095175" y="973497"/>
                  </a:lnTo>
                </a:path>
                <a:path w="5095240" h="4392930">
                  <a:moveTo>
                    <a:pt x="5095175" y="940102"/>
                  </a:moveTo>
                  <a:lnTo>
                    <a:pt x="5095175" y="906708"/>
                  </a:lnTo>
                </a:path>
                <a:path w="5095240" h="4392930">
                  <a:moveTo>
                    <a:pt x="5095175" y="872302"/>
                  </a:moveTo>
                  <a:lnTo>
                    <a:pt x="5095175" y="838907"/>
                  </a:lnTo>
                </a:path>
                <a:path w="5095240" h="4392930">
                  <a:moveTo>
                    <a:pt x="5095175" y="805513"/>
                  </a:moveTo>
                  <a:lnTo>
                    <a:pt x="5095175" y="772118"/>
                  </a:lnTo>
                </a:path>
                <a:path w="5095240" h="4392930">
                  <a:moveTo>
                    <a:pt x="5095175" y="737712"/>
                  </a:moveTo>
                  <a:lnTo>
                    <a:pt x="5095175" y="704318"/>
                  </a:lnTo>
                </a:path>
                <a:path w="5095240" h="4392930">
                  <a:moveTo>
                    <a:pt x="5095175" y="670923"/>
                  </a:moveTo>
                  <a:lnTo>
                    <a:pt x="5095175" y="620326"/>
                  </a:lnTo>
                  <a:lnTo>
                    <a:pt x="5053685" y="620326"/>
                  </a:lnTo>
                </a:path>
                <a:path w="5095240" h="4392930">
                  <a:moveTo>
                    <a:pt x="5053685" y="1200174"/>
                  </a:moveTo>
                  <a:lnTo>
                    <a:pt x="5053685" y="1221425"/>
                  </a:lnTo>
                </a:path>
                <a:path w="5095240" h="4392930">
                  <a:moveTo>
                    <a:pt x="5053685" y="1254819"/>
                  </a:moveTo>
                  <a:lnTo>
                    <a:pt x="5053685" y="1288214"/>
                  </a:lnTo>
                </a:path>
                <a:path w="5095240" h="4392930">
                  <a:moveTo>
                    <a:pt x="5053685" y="1321608"/>
                  </a:moveTo>
                  <a:lnTo>
                    <a:pt x="5053685" y="1356014"/>
                  </a:lnTo>
                </a:path>
                <a:path w="5095240" h="4392930">
                  <a:moveTo>
                    <a:pt x="5053685" y="1389409"/>
                  </a:moveTo>
                  <a:lnTo>
                    <a:pt x="5053685" y="1422803"/>
                  </a:lnTo>
                </a:path>
                <a:path w="5095240" h="4392930">
                  <a:moveTo>
                    <a:pt x="5053685" y="1456198"/>
                  </a:moveTo>
                  <a:lnTo>
                    <a:pt x="5053685" y="1490604"/>
                  </a:lnTo>
                </a:path>
                <a:path w="5095240" h="4392930">
                  <a:moveTo>
                    <a:pt x="5053685" y="1523998"/>
                  </a:moveTo>
                  <a:lnTo>
                    <a:pt x="5053685" y="1557393"/>
                  </a:lnTo>
                </a:path>
                <a:path w="5095240" h="4392930">
                  <a:moveTo>
                    <a:pt x="5053685" y="1590787"/>
                  </a:moveTo>
                  <a:lnTo>
                    <a:pt x="5053685" y="1625193"/>
                  </a:lnTo>
                </a:path>
                <a:path w="5095240" h="4392930">
                  <a:moveTo>
                    <a:pt x="5053685" y="1658588"/>
                  </a:moveTo>
                  <a:lnTo>
                    <a:pt x="5053685" y="1679839"/>
                  </a:lnTo>
                  <a:lnTo>
                    <a:pt x="5095175" y="1679839"/>
                  </a:lnTo>
                  <a:lnTo>
                    <a:pt x="5095175" y="1658588"/>
                  </a:lnTo>
                </a:path>
                <a:path w="5095240" h="4392930">
                  <a:moveTo>
                    <a:pt x="5095175" y="1625193"/>
                  </a:moveTo>
                  <a:lnTo>
                    <a:pt x="5095175" y="1590787"/>
                  </a:lnTo>
                </a:path>
                <a:path w="5095240" h="4392930">
                  <a:moveTo>
                    <a:pt x="5095175" y="1557393"/>
                  </a:moveTo>
                  <a:lnTo>
                    <a:pt x="5095175" y="1523998"/>
                  </a:lnTo>
                </a:path>
                <a:path w="5095240" h="4392930">
                  <a:moveTo>
                    <a:pt x="5095175" y="1490604"/>
                  </a:moveTo>
                  <a:lnTo>
                    <a:pt x="5095175" y="1456198"/>
                  </a:lnTo>
                </a:path>
                <a:path w="5095240" h="4392930">
                  <a:moveTo>
                    <a:pt x="5095175" y="1422803"/>
                  </a:moveTo>
                  <a:lnTo>
                    <a:pt x="5095175" y="1389409"/>
                  </a:lnTo>
                </a:path>
                <a:path w="5095240" h="4392930">
                  <a:moveTo>
                    <a:pt x="5095175" y="1356014"/>
                  </a:moveTo>
                  <a:lnTo>
                    <a:pt x="5095175" y="1321608"/>
                  </a:lnTo>
                </a:path>
                <a:path w="5095240" h="4392930">
                  <a:moveTo>
                    <a:pt x="5095175" y="1288214"/>
                  </a:moveTo>
                  <a:lnTo>
                    <a:pt x="5095175" y="1254819"/>
                  </a:lnTo>
                </a:path>
                <a:path w="5095240" h="4392930">
                  <a:moveTo>
                    <a:pt x="5095175" y="1221425"/>
                  </a:moveTo>
                  <a:lnTo>
                    <a:pt x="5095175" y="1200174"/>
                  </a:lnTo>
                  <a:lnTo>
                    <a:pt x="5053685" y="1200174"/>
                  </a:lnTo>
                </a:path>
                <a:path w="5095240" h="4392930">
                  <a:moveTo>
                    <a:pt x="5095175" y="2175695"/>
                  </a:moveTo>
                  <a:lnTo>
                    <a:pt x="5095175" y="2133193"/>
                  </a:lnTo>
                </a:path>
                <a:path w="5095240" h="4392930">
                  <a:moveTo>
                    <a:pt x="5095175" y="2099799"/>
                  </a:moveTo>
                  <a:lnTo>
                    <a:pt x="5095175" y="2066404"/>
                  </a:lnTo>
                </a:path>
                <a:path w="5095240" h="4392930">
                  <a:moveTo>
                    <a:pt x="5095175" y="2033010"/>
                  </a:moveTo>
                  <a:lnTo>
                    <a:pt x="5095175" y="1998603"/>
                  </a:lnTo>
                </a:path>
                <a:path w="5095240" h="4392930">
                  <a:moveTo>
                    <a:pt x="5095175" y="1965209"/>
                  </a:moveTo>
                  <a:lnTo>
                    <a:pt x="5095175" y="1931815"/>
                  </a:lnTo>
                </a:path>
                <a:path w="5095240" h="4392930">
                  <a:moveTo>
                    <a:pt x="5095175" y="1898420"/>
                  </a:moveTo>
                  <a:lnTo>
                    <a:pt x="5095175" y="1864014"/>
                  </a:lnTo>
                </a:path>
                <a:path w="5095240" h="4392930">
                  <a:moveTo>
                    <a:pt x="5095175" y="1830620"/>
                  </a:moveTo>
                  <a:lnTo>
                    <a:pt x="5095175" y="1797225"/>
                  </a:lnTo>
                </a:path>
                <a:path w="5095240" h="4392930">
                  <a:moveTo>
                    <a:pt x="5095175" y="1763831"/>
                  </a:moveTo>
                  <a:lnTo>
                    <a:pt x="5095175" y="1721329"/>
                  </a:lnTo>
                  <a:lnTo>
                    <a:pt x="5053685" y="1721329"/>
                  </a:lnTo>
                  <a:lnTo>
                    <a:pt x="5053685" y="1763831"/>
                  </a:lnTo>
                </a:path>
                <a:path w="5095240" h="4392930">
                  <a:moveTo>
                    <a:pt x="5053685" y="1797225"/>
                  </a:moveTo>
                  <a:lnTo>
                    <a:pt x="5053685" y="1830620"/>
                  </a:lnTo>
                </a:path>
                <a:path w="5095240" h="4392930">
                  <a:moveTo>
                    <a:pt x="5053685" y="1864014"/>
                  </a:moveTo>
                  <a:lnTo>
                    <a:pt x="5053685" y="1898420"/>
                  </a:lnTo>
                </a:path>
                <a:path w="5095240" h="4392930">
                  <a:moveTo>
                    <a:pt x="5053685" y="1931815"/>
                  </a:moveTo>
                  <a:lnTo>
                    <a:pt x="5053685" y="1965209"/>
                  </a:lnTo>
                </a:path>
                <a:path w="5095240" h="4392930">
                  <a:moveTo>
                    <a:pt x="5053685" y="1998603"/>
                  </a:moveTo>
                  <a:lnTo>
                    <a:pt x="5053685" y="2033010"/>
                  </a:lnTo>
                </a:path>
                <a:path w="5095240" h="4392930">
                  <a:moveTo>
                    <a:pt x="5053685" y="2066404"/>
                  </a:moveTo>
                  <a:lnTo>
                    <a:pt x="5053685" y="2099799"/>
                  </a:lnTo>
                </a:path>
                <a:path w="5095240" h="4392930">
                  <a:moveTo>
                    <a:pt x="5053685" y="2133193"/>
                  </a:moveTo>
                  <a:lnTo>
                    <a:pt x="5053685" y="2175695"/>
                  </a:lnTo>
                  <a:lnTo>
                    <a:pt x="5095175" y="2175695"/>
                  </a:lnTo>
                </a:path>
                <a:path w="5095240" h="4392930">
                  <a:moveTo>
                    <a:pt x="0" y="4351390"/>
                  </a:moveTo>
                  <a:lnTo>
                    <a:pt x="0" y="4301805"/>
                  </a:lnTo>
                </a:path>
                <a:path w="5095240" h="4392930">
                  <a:moveTo>
                    <a:pt x="0" y="4268410"/>
                  </a:moveTo>
                  <a:lnTo>
                    <a:pt x="0" y="4234004"/>
                  </a:lnTo>
                </a:path>
                <a:path w="5095240" h="4392930">
                  <a:moveTo>
                    <a:pt x="0" y="4200610"/>
                  </a:moveTo>
                  <a:lnTo>
                    <a:pt x="0" y="4167215"/>
                  </a:lnTo>
                </a:path>
                <a:path w="5095240" h="4392930">
                  <a:moveTo>
                    <a:pt x="0" y="4133821"/>
                  </a:moveTo>
                  <a:lnTo>
                    <a:pt x="0" y="4099414"/>
                  </a:lnTo>
                </a:path>
                <a:path w="5095240" h="4392930">
                  <a:moveTo>
                    <a:pt x="0" y="4066020"/>
                  </a:moveTo>
                  <a:lnTo>
                    <a:pt x="0" y="4032626"/>
                  </a:lnTo>
                </a:path>
                <a:path w="5095240" h="4392930">
                  <a:moveTo>
                    <a:pt x="0" y="3999231"/>
                  </a:moveTo>
                  <a:lnTo>
                    <a:pt x="0" y="3964825"/>
                  </a:lnTo>
                </a:path>
                <a:path w="5095240" h="4392930">
                  <a:moveTo>
                    <a:pt x="0" y="3931431"/>
                  </a:moveTo>
                  <a:lnTo>
                    <a:pt x="0" y="3898036"/>
                  </a:lnTo>
                </a:path>
                <a:path w="5095240" h="4392930">
                  <a:moveTo>
                    <a:pt x="0" y="3864642"/>
                  </a:moveTo>
                  <a:lnTo>
                    <a:pt x="0" y="3814044"/>
                  </a:lnTo>
                  <a:lnTo>
                    <a:pt x="40478" y="3814044"/>
                  </a:lnTo>
                  <a:lnTo>
                    <a:pt x="40478" y="3864642"/>
                  </a:lnTo>
                </a:path>
                <a:path w="5095240" h="4392930">
                  <a:moveTo>
                    <a:pt x="40478" y="3898036"/>
                  </a:moveTo>
                  <a:lnTo>
                    <a:pt x="40478" y="3931431"/>
                  </a:lnTo>
                </a:path>
                <a:path w="5095240" h="4392930">
                  <a:moveTo>
                    <a:pt x="40478" y="3964825"/>
                  </a:moveTo>
                  <a:lnTo>
                    <a:pt x="40478" y="3999231"/>
                  </a:lnTo>
                </a:path>
                <a:path w="5095240" h="4392930">
                  <a:moveTo>
                    <a:pt x="40478" y="4032626"/>
                  </a:moveTo>
                  <a:lnTo>
                    <a:pt x="40478" y="4066020"/>
                  </a:lnTo>
                </a:path>
                <a:path w="5095240" h="4392930">
                  <a:moveTo>
                    <a:pt x="40478" y="4099414"/>
                  </a:moveTo>
                  <a:lnTo>
                    <a:pt x="40478" y="4133821"/>
                  </a:lnTo>
                </a:path>
                <a:path w="5095240" h="4392930">
                  <a:moveTo>
                    <a:pt x="40478" y="4167215"/>
                  </a:moveTo>
                  <a:lnTo>
                    <a:pt x="40478" y="4200610"/>
                  </a:lnTo>
                </a:path>
                <a:path w="5095240" h="4392930">
                  <a:moveTo>
                    <a:pt x="40478" y="4234004"/>
                  </a:moveTo>
                  <a:lnTo>
                    <a:pt x="40478" y="4268410"/>
                  </a:lnTo>
                </a:path>
                <a:path w="5095240" h="4392930">
                  <a:moveTo>
                    <a:pt x="40478" y="4301805"/>
                  </a:moveTo>
                  <a:lnTo>
                    <a:pt x="40478" y="4351390"/>
                  </a:lnTo>
                  <a:lnTo>
                    <a:pt x="0" y="4351390"/>
                  </a:lnTo>
                </a:path>
                <a:path w="5095240" h="4392930">
                  <a:moveTo>
                    <a:pt x="0" y="3772554"/>
                  </a:moveTo>
                  <a:lnTo>
                    <a:pt x="0" y="3722969"/>
                  </a:lnTo>
                </a:path>
                <a:path w="5095240" h="4392930">
                  <a:moveTo>
                    <a:pt x="0" y="3688562"/>
                  </a:moveTo>
                  <a:lnTo>
                    <a:pt x="0" y="3655168"/>
                  </a:lnTo>
                </a:path>
                <a:path w="5095240" h="4392930">
                  <a:moveTo>
                    <a:pt x="0" y="3621773"/>
                  </a:moveTo>
                  <a:lnTo>
                    <a:pt x="0" y="3588379"/>
                  </a:lnTo>
                </a:path>
                <a:path w="5095240" h="4392930">
                  <a:moveTo>
                    <a:pt x="0" y="3553973"/>
                  </a:moveTo>
                  <a:lnTo>
                    <a:pt x="0" y="3520578"/>
                  </a:lnTo>
                </a:path>
                <a:path w="5095240" h="4392930">
                  <a:moveTo>
                    <a:pt x="0" y="3487184"/>
                  </a:moveTo>
                  <a:lnTo>
                    <a:pt x="0" y="3453790"/>
                  </a:lnTo>
                </a:path>
                <a:path w="5095240" h="4392930">
                  <a:moveTo>
                    <a:pt x="0" y="3419383"/>
                  </a:moveTo>
                  <a:lnTo>
                    <a:pt x="0" y="3385989"/>
                  </a:lnTo>
                </a:path>
                <a:path w="5095240" h="4392930">
                  <a:moveTo>
                    <a:pt x="0" y="3352594"/>
                  </a:moveTo>
                  <a:lnTo>
                    <a:pt x="0" y="3319200"/>
                  </a:lnTo>
                </a:path>
                <a:path w="5095240" h="4392930">
                  <a:moveTo>
                    <a:pt x="0" y="3284794"/>
                  </a:moveTo>
                  <a:lnTo>
                    <a:pt x="0" y="3235208"/>
                  </a:lnTo>
                  <a:lnTo>
                    <a:pt x="40478" y="3235208"/>
                  </a:lnTo>
                  <a:lnTo>
                    <a:pt x="40478" y="3284794"/>
                  </a:lnTo>
                </a:path>
                <a:path w="5095240" h="4392930">
                  <a:moveTo>
                    <a:pt x="40478" y="3319200"/>
                  </a:moveTo>
                  <a:lnTo>
                    <a:pt x="40478" y="3352594"/>
                  </a:lnTo>
                </a:path>
                <a:path w="5095240" h="4392930">
                  <a:moveTo>
                    <a:pt x="40478" y="3385989"/>
                  </a:moveTo>
                  <a:lnTo>
                    <a:pt x="40478" y="3419383"/>
                  </a:lnTo>
                </a:path>
                <a:path w="5095240" h="4392930">
                  <a:moveTo>
                    <a:pt x="40478" y="3453790"/>
                  </a:moveTo>
                  <a:lnTo>
                    <a:pt x="40478" y="3487184"/>
                  </a:lnTo>
                </a:path>
                <a:path w="5095240" h="4392930">
                  <a:moveTo>
                    <a:pt x="40478" y="3520578"/>
                  </a:moveTo>
                  <a:lnTo>
                    <a:pt x="40478" y="3553973"/>
                  </a:lnTo>
                </a:path>
                <a:path w="5095240" h="4392930">
                  <a:moveTo>
                    <a:pt x="40478" y="3588379"/>
                  </a:moveTo>
                  <a:lnTo>
                    <a:pt x="40478" y="3621773"/>
                  </a:lnTo>
                </a:path>
                <a:path w="5095240" h="4392930">
                  <a:moveTo>
                    <a:pt x="40478" y="3655168"/>
                  </a:moveTo>
                  <a:lnTo>
                    <a:pt x="40478" y="3688562"/>
                  </a:lnTo>
                </a:path>
                <a:path w="5095240" h="4392930">
                  <a:moveTo>
                    <a:pt x="40478" y="3722969"/>
                  </a:moveTo>
                  <a:lnTo>
                    <a:pt x="40478" y="3772554"/>
                  </a:lnTo>
                  <a:lnTo>
                    <a:pt x="0" y="3772554"/>
                  </a:lnTo>
                </a:path>
                <a:path w="5095240" h="4392930">
                  <a:moveTo>
                    <a:pt x="40478" y="2560236"/>
                  </a:moveTo>
                  <a:lnTo>
                    <a:pt x="40478" y="2591607"/>
                  </a:lnTo>
                </a:path>
                <a:path w="5095240" h="4392930">
                  <a:moveTo>
                    <a:pt x="40478" y="2625001"/>
                  </a:moveTo>
                  <a:lnTo>
                    <a:pt x="40478" y="2658396"/>
                  </a:lnTo>
                </a:path>
                <a:path w="5095240" h="4392930">
                  <a:moveTo>
                    <a:pt x="40478" y="2691790"/>
                  </a:moveTo>
                  <a:lnTo>
                    <a:pt x="40478" y="2726196"/>
                  </a:lnTo>
                </a:path>
                <a:path w="5095240" h="4392930">
                  <a:moveTo>
                    <a:pt x="40478" y="2759591"/>
                  </a:moveTo>
                  <a:lnTo>
                    <a:pt x="40478" y="2792985"/>
                  </a:lnTo>
                </a:path>
                <a:path w="5095240" h="4392930">
                  <a:moveTo>
                    <a:pt x="40478" y="2826380"/>
                  </a:moveTo>
                  <a:lnTo>
                    <a:pt x="40478" y="2860786"/>
                  </a:lnTo>
                </a:path>
                <a:path w="5095240" h="4392930">
                  <a:moveTo>
                    <a:pt x="40478" y="2894180"/>
                  </a:moveTo>
                  <a:lnTo>
                    <a:pt x="40478" y="2927575"/>
                  </a:lnTo>
                </a:path>
                <a:path w="5095240" h="4392930">
                  <a:moveTo>
                    <a:pt x="40478" y="2960969"/>
                  </a:moveTo>
                  <a:lnTo>
                    <a:pt x="40478" y="2995376"/>
                  </a:lnTo>
                </a:path>
                <a:path w="5095240" h="4392930">
                  <a:moveTo>
                    <a:pt x="40478" y="3028770"/>
                  </a:moveTo>
                  <a:lnTo>
                    <a:pt x="40478" y="3062164"/>
                  </a:lnTo>
                </a:path>
                <a:path w="5095240" h="4392930">
                  <a:moveTo>
                    <a:pt x="40478" y="3095559"/>
                  </a:moveTo>
                  <a:lnTo>
                    <a:pt x="40478" y="3129965"/>
                  </a:lnTo>
                </a:path>
                <a:path w="5095240" h="4392930">
                  <a:moveTo>
                    <a:pt x="40478" y="3163359"/>
                  </a:moveTo>
                  <a:lnTo>
                    <a:pt x="40478" y="3193718"/>
                  </a:lnTo>
                  <a:lnTo>
                    <a:pt x="0" y="3193718"/>
                  </a:lnTo>
                  <a:lnTo>
                    <a:pt x="0" y="3163359"/>
                  </a:lnTo>
                </a:path>
                <a:path w="5095240" h="4392930">
                  <a:moveTo>
                    <a:pt x="0" y="3129965"/>
                  </a:moveTo>
                  <a:lnTo>
                    <a:pt x="0" y="3095559"/>
                  </a:lnTo>
                </a:path>
                <a:path w="5095240" h="4392930">
                  <a:moveTo>
                    <a:pt x="0" y="3062164"/>
                  </a:moveTo>
                  <a:lnTo>
                    <a:pt x="0" y="3028770"/>
                  </a:lnTo>
                </a:path>
                <a:path w="5095240" h="4392930">
                  <a:moveTo>
                    <a:pt x="0" y="2995376"/>
                  </a:moveTo>
                  <a:lnTo>
                    <a:pt x="0" y="2960969"/>
                  </a:lnTo>
                </a:path>
                <a:path w="5095240" h="4392930">
                  <a:moveTo>
                    <a:pt x="0" y="2927575"/>
                  </a:moveTo>
                  <a:lnTo>
                    <a:pt x="0" y="2894180"/>
                  </a:lnTo>
                </a:path>
                <a:path w="5095240" h="4392930">
                  <a:moveTo>
                    <a:pt x="0" y="2860786"/>
                  </a:moveTo>
                  <a:lnTo>
                    <a:pt x="0" y="2826380"/>
                  </a:lnTo>
                </a:path>
                <a:path w="5095240" h="4392930">
                  <a:moveTo>
                    <a:pt x="0" y="2792985"/>
                  </a:moveTo>
                  <a:lnTo>
                    <a:pt x="0" y="2759591"/>
                  </a:lnTo>
                </a:path>
                <a:path w="5095240" h="4392930">
                  <a:moveTo>
                    <a:pt x="0" y="2726196"/>
                  </a:moveTo>
                  <a:lnTo>
                    <a:pt x="0" y="2691790"/>
                  </a:lnTo>
                </a:path>
                <a:path w="5095240" h="4392930">
                  <a:moveTo>
                    <a:pt x="0" y="2658396"/>
                  </a:moveTo>
                  <a:lnTo>
                    <a:pt x="0" y="2625001"/>
                  </a:lnTo>
                </a:path>
                <a:path w="5095240" h="4392930">
                  <a:moveTo>
                    <a:pt x="0" y="2591607"/>
                  </a:moveTo>
                  <a:lnTo>
                    <a:pt x="0" y="2560236"/>
                  </a:lnTo>
                  <a:lnTo>
                    <a:pt x="40478" y="2560236"/>
                  </a:lnTo>
                </a:path>
                <a:path w="5095240" h="4392930">
                  <a:moveTo>
                    <a:pt x="971473" y="2560236"/>
                  </a:moveTo>
                  <a:lnTo>
                    <a:pt x="971473" y="2601726"/>
                  </a:lnTo>
                  <a:lnTo>
                    <a:pt x="926947" y="2601726"/>
                  </a:lnTo>
                </a:path>
                <a:path w="5095240" h="4392930">
                  <a:moveTo>
                    <a:pt x="893553" y="2601726"/>
                  </a:moveTo>
                  <a:lnTo>
                    <a:pt x="859146" y="2601726"/>
                  </a:lnTo>
                </a:path>
                <a:path w="5095240" h="4392930">
                  <a:moveTo>
                    <a:pt x="825752" y="2601726"/>
                  </a:moveTo>
                  <a:lnTo>
                    <a:pt x="792357" y="2601726"/>
                  </a:lnTo>
                </a:path>
                <a:path w="5095240" h="4392930">
                  <a:moveTo>
                    <a:pt x="758963" y="2601726"/>
                  </a:moveTo>
                  <a:lnTo>
                    <a:pt x="724557" y="2601726"/>
                  </a:lnTo>
                </a:path>
                <a:path w="5095240" h="4392930">
                  <a:moveTo>
                    <a:pt x="691162" y="2601726"/>
                  </a:moveTo>
                  <a:lnTo>
                    <a:pt x="657768" y="2601726"/>
                  </a:lnTo>
                </a:path>
                <a:path w="5095240" h="4392930">
                  <a:moveTo>
                    <a:pt x="624373" y="2601726"/>
                  </a:moveTo>
                  <a:lnTo>
                    <a:pt x="589967" y="2601726"/>
                  </a:lnTo>
                </a:path>
                <a:path w="5095240" h="4392930">
                  <a:moveTo>
                    <a:pt x="556573" y="2601726"/>
                  </a:moveTo>
                  <a:lnTo>
                    <a:pt x="523178" y="2601726"/>
                  </a:lnTo>
                </a:path>
                <a:path w="5095240" h="4392930">
                  <a:moveTo>
                    <a:pt x="489784" y="2601726"/>
                  </a:moveTo>
                  <a:lnTo>
                    <a:pt x="455378" y="2601726"/>
                  </a:lnTo>
                </a:path>
                <a:path w="5095240" h="4392930">
                  <a:moveTo>
                    <a:pt x="421983" y="2601726"/>
                  </a:moveTo>
                  <a:lnTo>
                    <a:pt x="388589" y="2601726"/>
                  </a:lnTo>
                </a:path>
                <a:path w="5095240" h="4392930">
                  <a:moveTo>
                    <a:pt x="355194" y="2601726"/>
                  </a:moveTo>
                  <a:lnTo>
                    <a:pt x="320788" y="2601726"/>
                  </a:lnTo>
                </a:path>
                <a:path w="5095240" h="4392930">
                  <a:moveTo>
                    <a:pt x="287394" y="2601726"/>
                  </a:moveTo>
                  <a:lnTo>
                    <a:pt x="253999" y="2601726"/>
                  </a:lnTo>
                </a:path>
                <a:path w="5095240" h="4392930">
                  <a:moveTo>
                    <a:pt x="220605" y="2601726"/>
                  </a:moveTo>
                  <a:lnTo>
                    <a:pt x="186199" y="2601726"/>
                  </a:lnTo>
                </a:path>
                <a:path w="5095240" h="4392930">
                  <a:moveTo>
                    <a:pt x="152804" y="2601726"/>
                  </a:moveTo>
                  <a:lnTo>
                    <a:pt x="119410" y="2601726"/>
                  </a:lnTo>
                </a:path>
                <a:path w="5095240" h="4392930">
                  <a:moveTo>
                    <a:pt x="86015" y="2601726"/>
                  </a:moveTo>
                  <a:lnTo>
                    <a:pt x="40478" y="2601726"/>
                  </a:lnTo>
                  <a:lnTo>
                    <a:pt x="40478" y="2560236"/>
                  </a:lnTo>
                  <a:lnTo>
                    <a:pt x="86015" y="256023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19" name="object 5719"/>
            <p:cNvSpPr/>
            <p:nvPr/>
          </p:nvSpPr>
          <p:spPr>
            <a:xfrm>
              <a:off x="14258057" y="3873412"/>
              <a:ext cx="852169" cy="0"/>
            </a:xfrm>
            <a:custGeom>
              <a:avLst/>
              <a:gdLst/>
              <a:ahLst/>
              <a:cxnLst/>
              <a:rect l="l" t="t" r="r" b="b"/>
              <a:pathLst>
                <a:path w="852169" h="0">
                  <a:moveTo>
                    <a:pt x="0" y="0"/>
                  </a:moveTo>
                  <a:lnTo>
                    <a:pt x="852063" y="0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20" name="object 5720"/>
            <p:cNvSpPr/>
            <p:nvPr/>
          </p:nvSpPr>
          <p:spPr>
            <a:xfrm>
              <a:off x="14138647" y="3104329"/>
              <a:ext cx="971550" cy="769620"/>
            </a:xfrm>
            <a:custGeom>
              <a:avLst/>
              <a:gdLst/>
              <a:ahLst/>
              <a:cxnLst/>
              <a:rect l="l" t="t" r="r" b="b"/>
              <a:pathLst>
                <a:path w="971550" h="769620">
                  <a:moveTo>
                    <a:pt x="929983" y="769083"/>
                  </a:moveTo>
                  <a:lnTo>
                    <a:pt x="929983" y="737712"/>
                  </a:lnTo>
                </a:path>
                <a:path w="971550" h="769620">
                  <a:moveTo>
                    <a:pt x="929983" y="704318"/>
                  </a:moveTo>
                  <a:lnTo>
                    <a:pt x="929983" y="670923"/>
                  </a:lnTo>
                </a:path>
                <a:path w="971550" h="769620">
                  <a:moveTo>
                    <a:pt x="929983" y="637529"/>
                  </a:moveTo>
                  <a:lnTo>
                    <a:pt x="929983" y="603123"/>
                  </a:lnTo>
                </a:path>
                <a:path w="971550" h="769620">
                  <a:moveTo>
                    <a:pt x="929983" y="569728"/>
                  </a:moveTo>
                  <a:lnTo>
                    <a:pt x="929983" y="536334"/>
                  </a:lnTo>
                </a:path>
                <a:path w="971550" h="769620">
                  <a:moveTo>
                    <a:pt x="929983" y="502939"/>
                  </a:moveTo>
                  <a:lnTo>
                    <a:pt x="929983" y="468533"/>
                  </a:lnTo>
                </a:path>
                <a:path w="971550" h="769620">
                  <a:moveTo>
                    <a:pt x="929983" y="435139"/>
                  </a:moveTo>
                  <a:lnTo>
                    <a:pt x="929983" y="401744"/>
                  </a:lnTo>
                </a:path>
                <a:path w="971550" h="769620">
                  <a:moveTo>
                    <a:pt x="929983" y="368350"/>
                  </a:moveTo>
                  <a:lnTo>
                    <a:pt x="929983" y="333943"/>
                  </a:lnTo>
                </a:path>
                <a:path w="971550" h="769620">
                  <a:moveTo>
                    <a:pt x="929983" y="300549"/>
                  </a:moveTo>
                  <a:lnTo>
                    <a:pt x="929983" y="267155"/>
                  </a:lnTo>
                </a:path>
                <a:path w="971550" h="769620">
                  <a:moveTo>
                    <a:pt x="929983" y="233760"/>
                  </a:moveTo>
                  <a:lnTo>
                    <a:pt x="929983" y="199354"/>
                  </a:lnTo>
                </a:path>
                <a:path w="971550" h="769620">
                  <a:moveTo>
                    <a:pt x="929983" y="165960"/>
                  </a:moveTo>
                  <a:lnTo>
                    <a:pt x="929983" y="132565"/>
                  </a:lnTo>
                </a:path>
                <a:path w="971550" h="769620">
                  <a:moveTo>
                    <a:pt x="929983" y="99171"/>
                  </a:moveTo>
                  <a:lnTo>
                    <a:pt x="929983" y="64764"/>
                  </a:lnTo>
                </a:path>
                <a:path w="971550" h="769620">
                  <a:moveTo>
                    <a:pt x="929983" y="31370"/>
                  </a:moveTo>
                  <a:lnTo>
                    <a:pt x="929983" y="0"/>
                  </a:lnTo>
                  <a:lnTo>
                    <a:pt x="971473" y="0"/>
                  </a:lnTo>
                  <a:lnTo>
                    <a:pt x="971473" y="31370"/>
                  </a:lnTo>
                </a:path>
                <a:path w="971550" h="769620">
                  <a:moveTo>
                    <a:pt x="971473" y="64764"/>
                  </a:moveTo>
                  <a:lnTo>
                    <a:pt x="971473" y="99171"/>
                  </a:lnTo>
                </a:path>
                <a:path w="971550" h="769620">
                  <a:moveTo>
                    <a:pt x="971473" y="132565"/>
                  </a:moveTo>
                  <a:lnTo>
                    <a:pt x="971473" y="165960"/>
                  </a:lnTo>
                </a:path>
                <a:path w="971550" h="769620">
                  <a:moveTo>
                    <a:pt x="971473" y="199354"/>
                  </a:moveTo>
                  <a:lnTo>
                    <a:pt x="971473" y="233760"/>
                  </a:lnTo>
                </a:path>
                <a:path w="971550" h="769620">
                  <a:moveTo>
                    <a:pt x="971473" y="267155"/>
                  </a:moveTo>
                  <a:lnTo>
                    <a:pt x="971473" y="300549"/>
                  </a:lnTo>
                </a:path>
                <a:path w="971550" h="769620">
                  <a:moveTo>
                    <a:pt x="971473" y="333943"/>
                  </a:moveTo>
                  <a:lnTo>
                    <a:pt x="971473" y="368350"/>
                  </a:lnTo>
                </a:path>
                <a:path w="971550" h="769620">
                  <a:moveTo>
                    <a:pt x="971473" y="401744"/>
                  </a:moveTo>
                  <a:lnTo>
                    <a:pt x="971473" y="435139"/>
                  </a:lnTo>
                </a:path>
                <a:path w="971550" h="769620">
                  <a:moveTo>
                    <a:pt x="971473" y="468533"/>
                  </a:moveTo>
                  <a:lnTo>
                    <a:pt x="971473" y="502939"/>
                  </a:lnTo>
                </a:path>
                <a:path w="971550" h="769620">
                  <a:moveTo>
                    <a:pt x="971473" y="536334"/>
                  </a:moveTo>
                  <a:lnTo>
                    <a:pt x="971473" y="569728"/>
                  </a:lnTo>
                </a:path>
                <a:path w="971550" h="769620">
                  <a:moveTo>
                    <a:pt x="971473" y="603123"/>
                  </a:moveTo>
                  <a:lnTo>
                    <a:pt x="971473" y="637529"/>
                  </a:lnTo>
                </a:path>
                <a:path w="971550" h="769620">
                  <a:moveTo>
                    <a:pt x="971473" y="670923"/>
                  </a:moveTo>
                  <a:lnTo>
                    <a:pt x="971473" y="704318"/>
                  </a:lnTo>
                </a:path>
                <a:path w="971550" h="769620">
                  <a:moveTo>
                    <a:pt x="971473" y="737712"/>
                  </a:moveTo>
                  <a:lnTo>
                    <a:pt x="971473" y="769083"/>
                  </a:lnTo>
                  <a:lnTo>
                    <a:pt x="929983" y="769083"/>
                  </a:lnTo>
                </a:path>
                <a:path w="971550" h="769620">
                  <a:moveTo>
                    <a:pt x="36430" y="769083"/>
                  </a:moveTo>
                  <a:lnTo>
                    <a:pt x="36430" y="725569"/>
                  </a:lnTo>
                </a:path>
                <a:path w="971550" h="769620">
                  <a:moveTo>
                    <a:pt x="36430" y="691162"/>
                  </a:moveTo>
                  <a:lnTo>
                    <a:pt x="36430" y="657768"/>
                  </a:lnTo>
                </a:path>
                <a:path w="971550" h="769620">
                  <a:moveTo>
                    <a:pt x="36430" y="624373"/>
                  </a:moveTo>
                  <a:lnTo>
                    <a:pt x="36430" y="590979"/>
                  </a:lnTo>
                </a:path>
                <a:path w="971550" h="769620">
                  <a:moveTo>
                    <a:pt x="36430" y="556573"/>
                  </a:moveTo>
                  <a:lnTo>
                    <a:pt x="36430" y="523178"/>
                  </a:lnTo>
                </a:path>
                <a:path w="971550" h="769620">
                  <a:moveTo>
                    <a:pt x="36430" y="489784"/>
                  </a:moveTo>
                  <a:lnTo>
                    <a:pt x="36430" y="456390"/>
                  </a:lnTo>
                </a:path>
                <a:path w="971550" h="769620">
                  <a:moveTo>
                    <a:pt x="36430" y="421983"/>
                  </a:moveTo>
                  <a:lnTo>
                    <a:pt x="36430" y="388589"/>
                  </a:lnTo>
                </a:path>
                <a:path w="971550" h="769620">
                  <a:moveTo>
                    <a:pt x="36430" y="355194"/>
                  </a:moveTo>
                  <a:lnTo>
                    <a:pt x="36430" y="321800"/>
                  </a:lnTo>
                </a:path>
                <a:path w="971550" h="769620">
                  <a:moveTo>
                    <a:pt x="36430" y="287394"/>
                  </a:moveTo>
                  <a:lnTo>
                    <a:pt x="36430" y="253999"/>
                  </a:lnTo>
                </a:path>
                <a:path w="971550" h="769620">
                  <a:moveTo>
                    <a:pt x="36430" y="220605"/>
                  </a:moveTo>
                  <a:lnTo>
                    <a:pt x="36430" y="187211"/>
                  </a:lnTo>
                </a:path>
                <a:path w="971550" h="769620">
                  <a:moveTo>
                    <a:pt x="36430" y="152804"/>
                  </a:moveTo>
                  <a:lnTo>
                    <a:pt x="36430" y="119410"/>
                  </a:lnTo>
                </a:path>
                <a:path w="971550" h="769620">
                  <a:moveTo>
                    <a:pt x="36430" y="86015"/>
                  </a:moveTo>
                  <a:lnTo>
                    <a:pt x="36430" y="41490"/>
                  </a:lnTo>
                  <a:lnTo>
                    <a:pt x="77920" y="41490"/>
                  </a:lnTo>
                  <a:lnTo>
                    <a:pt x="77920" y="86015"/>
                  </a:lnTo>
                </a:path>
                <a:path w="971550" h="769620">
                  <a:moveTo>
                    <a:pt x="77920" y="119410"/>
                  </a:moveTo>
                  <a:lnTo>
                    <a:pt x="77920" y="152804"/>
                  </a:lnTo>
                </a:path>
                <a:path w="971550" h="769620">
                  <a:moveTo>
                    <a:pt x="77920" y="187211"/>
                  </a:moveTo>
                  <a:lnTo>
                    <a:pt x="77920" y="220605"/>
                  </a:lnTo>
                </a:path>
                <a:path w="971550" h="769620">
                  <a:moveTo>
                    <a:pt x="77920" y="253999"/>
                  </a:moveTo>
                  <a:lnTo>
                    <a:pt x="77920" y="287394"/>
                  </a:lnTo>
                </a:path>
                <a:path w="971550" h="769620">
                  <a:moveTo>
                    <a:pt x="77920" y="321800"/>
                  </a:moveTo>
                  <a:lnTo>
                    <a:pt x="77920" y="355194"/>
                  </a:lnTo>
                </a:path>
                <a:path w="971550" h="769620">
                  <a:moveTo>
                    <a:pt x="77920" y="388589"/>
                  </a:moveTo>
                  <a:lnTo>
                    <a:pt x="77920" y="421983"/>
                  </a:lnTo>
                </a:path>
                <a:path w="971550" h="769620">
                  <a:moveTo>
                    <a:pt x="77920" y="456390"/>
                  </a:moveTo>
                  <a:lnTo>
                    <a:pt x="77920" y="489784"/>
                  </a:lnTo>
                </a:path>
                <a:path w="971550" h="769620">
                  <a:moveTo>
                    <a:pt x="77920" y="523178"/>
                  </a:moveTo>
                  <a:lnTo>
                    <a:pt x="77920" y="556573"/>
                  </a:lnTo>
                </a:path>
                <a:path w="971550" h="769620">
                  <a:moveTo>
                    <a:pt x="77920" y="590979"/>
                  </a:moveTo>
                  <a:lnTo>
                    <a:pt x="77920" y="624373"/>
                  </a:lnTo>
                </a:path>
                <a:path w="971550" h="769620">
                  <a:moveTo>
                    <a:pt x="77920" y="657768"/>
                  </a:moveTo>
                  <a:lnTo>
                    <a:pt x="77920" y="691162"/>
                  </a:lnTo>
                </a:path>
                <a:path w="971550" h="769620">
                  <a:moveTo>
                    <a:pt x="77920" y="725569"/>
                  </a:moveTo>
                  <a:lnTo>
                    <a:pt x="77920" y="769083"/>
                  </a:lnTo>
                  <a:lnTo>
                    <a:pt x="36430" y="769083"/>
                  </a:lnTo>
                </a:path>
                <a:path w="971550" h="769620">
                  <a:moveTo>
                    <a:pt x="929983" y="331920"/>
                  </a:moveTo>
                  <a:lnTo>
                    <a:pt x="929983" y="290430"/>
                  </a:lnTo>
                  <a:lnTo>
                    <a:pt x="891529" y="290430"/>
                  </a:lnTo>
                </a:path>
                <a:path w="971550" h="769620">
                  <a:moveTo>
                    <a:pt x="857122" y="290430"/>
                  </a:moveTo>
                  <a:lnTo>
                    <a:pt x="823728" y="290430"/>
                  </a:lnTo>
                </a:path>
                <a:path w="971550" h="769620">
                  <a:moveTo>
                    <a:pt x="790334" y="290430"/>
                  </a:moveTo>
                  <a:lnTo>
                    <a:pt x="756939" y="290430"/>
                  </a:lnTo>
                </a:path>
                <a:path w="971550" h="769620">
                  <a:moveTo>
                    <a:pt x="722533" y="290430"/>
                  </a:moveTo>
                  <a:lnTo>
                    <a:pt x="689138" y="290430"/>
                  </a:lnTo>
                </a:path>
                <a:path w="971550" h="769620">
                  <a:moveTo>
                    <a:pt x="655744" y="290430"/>
                  </a:moveTo>
                  <a:lnTo>
                    <a:pt x="622350" y="290430"/>
                  </a:lnTo>
                </a:path>
                <a:path w="971550" h="769620">
                  <a:moveTo>
                    <a:pt x="587943" y="290430"/>
                  </a:moveTo>
                  <a:lnTo>
                    <a:pt x="554549" y="290430"/>
                  </a:lnTo>
                </a:path>
                <a:path w="971550" h="769620">
                  <a:moveTo>
                    <a:pt x="521154" y="290430"/>
                  </a:moveTo>
                  <a:lnTo>
                    <a:pt x="487760" y="290430"/>
                  </a:lnTo>
                </a:path>
                <a:path w="971550" h="769620">
                  <a:moveTo>
                    <a:pt x="453354" y="290430"/>
                  </a:moveTo>
                  <a:lnTo>
                    <a:pt x="419959" y="290430"/>
                  </a:lnTo>
                </a:path>
                <a:path w="971550" h="769620">
                  <a:moveTo>
                    <a:pt x="386565" y="290430"/>
                  </a:moveTo>
                  <a:lnTo>
                    <a:pt x="353171" y="290430"/>
                  </a:lnTo>
                </a:path>
                <a:path w="971550" h="769620">
                  <a:moveTo>
                    <a:pt x="318764" y="290430"/>
                  </a:moveTo>
                  <a:lnTo>
                    <a:pt x="285370" y="290430"/>
                  </a:lnTo>
                </a:path>
                <a:path w="971550" h="769620">
                  <a:moveTo>
                    <a:pt x="251975" y="290430"/>
                  </a:moveTo>
                  <a:lnTo>
                    <a:pt x="218581" y="290430"/>
                  </a:lnTo>
                </a:path>
                <a:path w="971550" h="769620">
                  <a:moveTo>
                    <a:pt x="184175" y="290430"/>
                  </a:moveTo>
                  <a:lnTo>
                    <a:pt x="150780" y="290430"/>
                  </a:lnTo>
                </a:path>
                <a:path w="971550" h="769620">
                  <a:moveTo>
                    <a:pt x="117386" y="290430"/>
                  </a:moveTo>
                  <a:lnTo>
                    <a:pt x="77920" y="290430"/>
                  </a:lnTo>
                  <a:lnTo>
                    <a:pt x="77920" y="331920"/>
                  </a:lnTo>
                  <a:lnTo>
                    <a:pt x="117386" y="331920"/>
                  </a:lnTo>
                </a:path>
                <a:path w="971550" h="769620">
                  <a:moveTo>
                    <a:pt x="150780" y="331920"/>
                  </a:moveTo>
                  <a:lnTo>
                    <a:pt x="184175" y="331920"/>
                  </a:lnTo>
                </a:path>
                <a:path w="971550" h="769620">
                  <a:moveTo>
                    <a:pt x="218581" y="331920"/>
                  </a:moveTo>
                  <a:lnTo>
                    <a:pt x="251975" y="331920"/>
                  </a:lnTo>
                </a:path>
                <a:path w="971550" h="769620">
                  <a:moveTo>
                    <a:pt x="285370" y="331920"/>
                  </a:moveTo>
                  <a:lnTo>
                    <a:pt x="318764" y="331920"/>
                  </a:lnTo>
                </a:path>
                <a:path w="971550" h="769620">
                  <a:moveTo>
                    <a:pt x="353171" y="331920"/>
                  </a:moveTo>
                  <a:lnTo>
                    <a:pt x="386565" y="331920"/>
                  </a:lnTo>
                </a:path>
                <a:path w="971550" h="769620">
                  <a:moveTo>
                    <a:pt x="419959" y="331920"/>
                  </a:moveTo>
                  <a:lnTo>
                    <a:pt x="453354" y="331920"/>
                  </a:lnTo>
                </a:path>
                <a:path w="971550" h="769620">
                  <a:moveTo>
                    <a:pt x="487760" y="331920"/>
                  </a:moveTo>
                  <a:lnTo>
                    <a:pt x="521154" y="331920"/>
                  </a:lnTo>
                </a:path>
                <a:path w="971550" h="769620">
                  <a:moveTo>
                    <a:pt x="554549" y="331920"/>
                  </a:moveTo>
                  <a:lnTo>
                    <a:pt x="587943" y="331920"/>
                  </a:lnTo>
                </a:path>
                <a:path w="971550" h="769620">
                  <a:moveTo>
                    <a:pt x="622350" y="331920"/>
                  </a:moveTo>
                  <a:lnTo>
                    <a:pt x="655744" y="331920"/>
                  </a:lnTo>
                </a:path>
                <a:path w="971550" h="769620">
                  <a:moveTo>
                    <a:pt x="689138" y="331920"/>
                  </a:moveTo>
                  <a:lnTo>
                    <a:pt x="722533" y="331920"/>
                  </a:lnTo>
                </a:path>
                <a:path w="971550" h="769620">
                  <a:moveTo>
                    <a:pt x="756939" y="331920"/>
                  </a:moveTo>
                  <a:lnTo>
                    <a:pt x="790334" y="331920"/>
                  </a:lnTo>
                </a:path>
                <a:path w="971550" h="769620">
                  <a:moveTo>
                    <a:pt x="823728" y="331920"/>
                  </a:moveTo>
                  <a:lnTo>
                    <a:pt x="857122" y="331920"/>
                  </a:lnTo>
                </a:path>
                <a:path w="971550" h="769620">
                  <a:moveTo>
                    <a:pt x="891529" y="331920"/>
                  </a:moveTo>
                  <a:lnTo>
                    <a:pt x="929983" y="331920"/>
                  </a:lnTo>
                </a:path>
                <a:path w="971550" h="769620">
                  <a:moveTo>
                    <a:pt x="0" y="41490"/>
                  </a:moveTo>
                  <a:lnTo>
                    <a:pt x="0" y="0"/>
                  </a:lnTo>
                  <a:lnTo>
                    <a:pt x="44525" y="0"/>
                  </a:lnTo>
                </a:path>
                <a:path w="971550" h="769620">
                  <a:moveTo>
                    <a:pt x="77920" y="0"/>
                  </a:moveTo>
                  <a:lnTo>
                    <a:pt x="111314" y="0"/>
                  </a:lnTo>
                </a:path>
                <a:path w="971550" h="769620">
                  <a:moveTo>
                    <a:pt x="144709" y="0"/>
                  </a:moveTo>
                  <a:lnTo>
                    <a:pt x="179115" y="0"/>
                  </a:lnTo>
                </a:path>
                <a:path w="971550" h="769620">
                  <a:moveTo>
                    <a:pt x="212509" y="0"/>
                  </a:moveTo>
                  <a:lnTo>
                    <a:pt x="245904" y="0"/>
                  </a:lnTo>
                </a:path>
                <a:path w="971550" h="769620">
                  <a:moveTo>
                    <a:pt x="279298" y="0"/>
                  </a:moveTo>
                  <a:lnTo>
                    <a:pt x="313704" y="0"/>
                  </a:lnTo>
                </a:path>
                <a:path w="971550" h="769620">
                  <a:moveTo>
                    <a:pt x="347099" y="0"/>
                  </a:moveTo>
                  <a:lnTo>
                    <a:pt x="380493" y="0"/>
                  </a:lnTo>
                </a:path>
                <a:path w="971550" h="769620">
                  <a:moveTo>
                    <a:pt x="413888" y="0"/>
                  </a:moveTo>
                  <a:lnTo>
                    <a:pt x="448294" y="0"/>
                  </a:lnTo>
                </a:path>
                <a:path w="971550" h="769620">
                  <a:moveTo>
                    <a:pt x="481688" y="0"/>
                  </a:moveTo>
                  <a:lnTo>
                    <a:pt x="515083" y="0"/>
                  </a:lnTo>
                </a:path>
                <a:path w="971550" h="769620">
                  <a:moveTo>
                    <a:pt x="548477" y="0"/>
                  </a:moveTo>
                  <a:lnTo>
                    <a:pt x="582883" y="0"/>
                  </a:lnTo>
                </a:path>
                <a:path w="971550" h="769620">
                  <a:moveTo>
                    <a:pt x="616278" y="0"/>
                  </a:moveTo>
                  <a:lnTo>
                    <a:pt x="649672" y="0"/>
                  </a:lnTo>
                </a:path>
                <a:path w="971550" h="769620">
                  <a:moveTo>
                    <a:pt x="683067" y="0"/>
                  </a:moveTo>
                  <a:lnTo>
                    <a:pt x="717473" y="0"/>
                  </a:lnTo>
                </a:path>
                <a:path w="971550" h="769620">
                  <a:moveTo>
                    <a:pt x="750867" y="0"/>
                  </a:moveTo>
                  <a:lnTo>
                    <a:pt x="784262" y="0"/>
                  </a:lnTo>
                </a:path>
                <a:path w="971550" h="769620">
                  <a:moveTo>
                    <a:pt x="817656" y="0"/>
                  </a:moveTo>
                  <a:lnTo>
                    <a:pt x="852063" y="0"/>
                  </a:lnTo>
                </a:path>
                <a:path w="971550" h="769620">
                  <a:moveTo>
                    <a:pt x="885457" y="0"/>
                  </a:moveTo>
                  <a:lnTo>
                    <a:pt x="929983" y="0"/>
                  </a:lnTo>
                  <a:lnTo>
                    <a:pt x="929983" y="41490"/>
                  </a:lnTo>
                  <a:lnTo>
                    <a:pt x="885457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21" name="object 5721"/>
            <p:cNvSpPr/>
            <p:nvPr/>
          </p:nvSpPr>
          <p:spPr>
            <a:xfrm>
              <a:off x="14138647" y="3145819"/>
              <a:ext cx="852169" cy="0"/>
            </a:xfrm>
            <a:custGeom>
              <a:avLst/>
              <a:gdLst/>
              <a:ahLst/>
              <a:cxnLst/>
              <a:rect l="l" t="t" r="r" b="b"/>
              <a:pathLst>
                <a:path w="852169" h="0">
                  <a:moveTo>
                    <a:pt x="0" y="0"/>
                  </a:moveTo>
                  <a:lnTo>
                    <a:pt x="852063" y="0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22" name="object 5722"/>
            <p:cNvSpPr/>
            <p:nvPr/>
          </p:nvSpPr>
          <p:spPr>
            <a:xfrm>
              <a:off x="14138647" y="1313175"/>
              <a:ext cx="4863465" cy="1791335"/>
            </a:xfrm>
            <a:custGeom>
              <a:avLst/>
              <a:gdLst/>
              <a:ahLst/>
              <a:cxnLst/>
              <a:rect l="l" t="t" r="r" b="b"/>
              <a:pathLst>
                <a:path w="4863465" h="1791335">
                  <a:moveTo>
                    <a:pt x="0" y="1200174"/>
                  </a:moveTo>
                  <a:lnTo>
                    <a:pt x="0" y="1243688"/>
                  </a:lnTo>
                </a:path>
                <a:path w="4863465" h="1791335">
                  <a:moveTo>
                    <a:pt x="0" y="1277082"/>
                  </a:moveTo>
                  <a:lnTo>
                    <a:pt x="0" y="1310477"/>
                  </a:lnTo>
                </a:path>
                <a:path w="4863465" h="1791335">
                  <a:moveTo>
                    <a:pt x="0" y="1343871"/>
                  </a:moveTo>
                  <a:lnTo>
                    <a:pt x="0" y="1378277"/>
                  </a:lnTo>
                </a:path>
                <a:path w="4863465" h="1791335">
                  <a:moveTo>
                    <a:pt x="0" y="1411672"/>
                  </a:moveTo>
                  <a:lnTo>
                    <a:pt x="0" y="1445066"/>
                  </a:lnTo>
                </a:path>
                <a:path w="4863465" h="1791335">
                  <a:moveTo>
                    <a:pt x="0" y="1478460"/>
                  </a:moveTo>
                  <a:lnTo>
                    <a:pt x="0" y="1512867"/>
                  </a:lnTo>
                </a:path>
                <a:path w="4863465" h="1791335">
                  <a:moveTo>
                    <a:pt x="0" y="1546261"/>
                  </a:moveTo>
                  <a:lnTo>
                    <a:pt x="0" y="1579656"/>
                  </a:lnTo>
                </a:path>
                <a:path w="4863465" h="1791335">
                  <a:moveTo>
                    <a:pt x="0" y="1613050"/>
                  </a:moveTo>
                  <a:lnTo>
                    <a:pt x="0" y="1647456"/>
                  </a:lnTo>
                </a:path>
                <a:path w="4863465" h="1791335">
                  <a:moveTo>
                    <a:pt x="0" y="1680851"/>
                  </a:moveTo>
                  <a:lnTo>
                    <a:pt x="0" y="1714245"/>
                  </a:lnTo>
                </a:path>
                <a:path w="4863465" h="1791335">
                  <a:moveTo>
                    <a:pt x="0" y="1747640"/>
                  </a:moveTo>
                  <a:lnTo>
                    <a:pt x="0" y="1791153"/>
                  </a:lnTo>
                  <a:lnTo>
                    <a:pt x="40478" y="1791153"/>
                  </a:lnTo>
                  <a:lnTo>
                    <a:pt x="40478" y="1747640"/>
                  </a:lnTo>
                </a:path>
                <a:path w="4863465" h="1791335">
                  <a:moveTo>
                    <a:pt x="40478" y="1714245"/>
                  </a:moveTo>
                  <a:lnTo>
                    <a:pt x="40478" y="1680851"/>
                  </a:lnTo>
                </a:path>
                <a:path w="4863465" h="1791335">
                  <a:moveTo>
                    <a:pt x="40478" y="1647456"/>
                  </a:moveTo>
                  <a:lnTo>
                    <a:pt x="40478" y="1613050"/>
                  </a:lnTo>
                </a:path>
                <a:path w="4863465" h="1791335">
                  <a:moveTo>
                    <a:pt x="40478" y="1579656"/>
                  </a:moveTo>
                  <a:lnTo>
                    <a:pt x="40478" y="1546261"/>
                  </a:lnTo>
                </a:path>
                <a:path w="4863465" h="1791335">
                  <a:moveTo>
                    <a:pt x="40478" y="1512867"/>
                  </a:moveTo>
                  <a:lnTo>
                    <a:pt x="40478" y="1478460"/>
                  </a:lnTo>
                </a:path>
                <a:path w="4863465" h="1791335">
                  <a:moveTo>
                    <a:pt x="40478" y="1445066"/>
                  </a:moveTo>
                  <a:lnTo>
                    <a:pt x="40478" y="1411672"/>
                  </a:lnTo>
                </a:path>
                <a:path w="4863465" h="1791335">
                  <a:moveTo>
                    <a:pt x="40478" y="1378277"/>
                  </a:moveTo>
                  <a:lnTo>
                    <a:pt x="40478" y="1343871"/>
                  </a:lnTo>
                </a:path>
                <a:path w="4863465" h="1791335">
                  <a:moveTo>
                    <a:pt x="40478" y="1310477"/>
                  </a:moveTo>
                  <a:lnTo>
                    <a:pt x="40478" y="1277082"/>
                  </a:lnTo>
                </a:path>
                <a:path w="4863465" h="1791335">
                  <a:moveTo>
                    <a:pt x="40478" y="1243688"/>
                  </a:moveTo>
                  <a:lnTo>
                    <a:pt x="40478" y="1200174"/>
                  </a:lnTo>
                  <a:lnTo>
                    <a:pt x="0" y="1200174"/>
                  </a:lnTo>
                </a:path>
                <a:path w="4863465" h="1791335">
                  <a:moveTo>
                    <a:pt x="0" y="1158684"/>
                  </a:moveTo>
                  <a:lnTo>
                    <a:pt x="0" y="1108086"/>
                  </a:lnTo>
                </a:path>
                <a:path w="4863465" h="1791335">
                  <a:moveTo>
                    <a:pt x="0" y="1074692"/>
                  </a:moveTo>
                  <a:lnTo>
                    <a:pt x="0" y="1041297"/>
                  </a:lnTo>
                </a:path>
                <a:path w="4863465" h="1791335">
                  <a:moveTo>
                    <a:pt x="0" y="1006891"/>
                  </a:moveTo>
                  <a:lnTo>
                    <a:pt x="0" y="973497"/>
                  </a:lnTo>
                </a:path>
                <a:path w="4863465" h="1791335">
                  <a:moveTo>
                    <a:pt x="0" y="940102"/>
                  </a:moveTo>
                  <a:lnTo>
                    <a:pt x="0" y="906708"/>
                  </a:lnTo>
                </a:path>
                <a:path w="4863465" h="1791335">
                  <a:moveTo>
                    <a:pt x="0" y="872302"/>
                  </a:moveTo>
                  <a:lnTo>
                    <a:pt x="0" y="838907"/>
                  </a:lnTo>
                </a:path>
                <a:path w="4863465" h="1791335">
                  <a:moveTo>
                    <a:pt x="0" y="805513"/>
                  </a:moveTo>
                  <a:lnTo>
                    <a:pt x="0" y="772118"/>
                  </a:lnTo>
                </a:path>
                <a:path w="4863465" h="1791335">
                  <a:moveTo>
                    <a:pt x="0" y="737712"/>
                  </a:moveTo>
                  <a:lnTo>
                    <a:pt x="0" y="704318"/>
                  </a:lnTo>
                </a:path>
                <a:path w="4863465" h="1791335">
                  <a:moveTo>
                    <a:pt x="0" y="670923"/>
                  </a:moveTo>
                  <a:lnTo>
                    <a:pt x="0" y="620326"/>
                  </a:lnTo>
                  <a:lnTo>
                    <a:pt x="40478" y="620326"/>
                  </a:lnTo>
                  <a:lnTo>
                    <a:pt x="40478" y="670923"/>
                  </a:lnTo>
                </a:path>
                <a:path w="4863465" h="1791335">
                  <a:moveTo>
                    <a:pt x="40478" y="704318"/>
                  </a:moveTo>
                  <a:lnTo>
                    <a:pt x="40478" y="737712"/>
                  </a:lnTo>
                </a:path>
                <a:path w="4863465" h="1791335">
                  <a:moveTo>
                    <a:pt x="40478" y="772118"/>
                  </a:moveTo>
                  <a:lnTo>
                    <a:pt x="40478" y="805513"/>
                  </a:lnTo>
                </a:path>
                <a:path w="4863465" h="1791335">
                  <a:moveTo>
                    <a:pt x="40478" y="838907"/>
                  </a:moveTo>
                  <a:lnTo>
                    <a:pt x="40478" y="872302"/>
                  </a:lnTo>
                </a:path>
                <a:path w="4863465" h="1791335">
                  <a:moveTo>
                    <a:pt x="40478" y="906708"/>
                  </a:moveTo>
                  <a:lnTo>
                    <a:pt x="40478" y="940102"/>
                  </a:lnTo>
                </a:path>
                <a:path w="4863465" h="1791335">
                  <a:moveTo>
                    <a:pt x="40478" y="973497"/>
                  </a:moveTo>
                  <a:lnTo>
                    <a:pt x="40478" y="1006891"/>
                  </a:lnTo>
                </a:path>
                <a:path w="4863465" h="1791335">
                  <a:moveTo>
                    <a:pt x="40478" y="1041297"/>
                  </a:moveTo>
                  <a:lnTo>
                    <a:pt x="40478" y="1074692"/>
                  </a:lnTo>
                </a:path>
                <a:path w="4863465" h="1791335">
                  <a:moveTo>
                    <a:pt x="40478" y="1108086"/>
                  </a:moveTo>
                  <a:lnTo>
                    <a:pt x="40478" y="1158684"/>
                  </a:lnTo>
                  <a:lnTo>
                    <a:pt x="0" y="1158684"/>
                  </a:lnTo>
                </a:path>
                <a:path w="4863465" h="1791335">
                  <a:moveTo>
                    <a:pt x="0" y="578836"/>
                  </a:moveTo>
                  <a:lnTo>
                    <a:pt x="0" y="529250"/>
                  </a:lnTo>
                </a:path>
                <a:path w="4863465" h="1791335">
                  <a:moveTo>
                    <a:pt x="0" y="495856"/>
                  </a:moveTo>
                  <a:lnTo>
                    <a:pt x="0" y="461449"/>
                  </a:lnTo>
                </a:path>
                <a:path w="4863465" h="1791335">
                  <a:moveTo>
                    <a:pt x="0" y="428055"/>
                  </a:moveTo>
                  <a:lnTo>
                    <a:pt x="0" y="394661"/>
                  </a:lnTo>
                </a:path>
                <a:path w="4863465" h="1791335">
                  <a:moveTo>
                    <a:pt x="0" y="361266"/>
                  </a:moveTo>
                  <a:lnTo>
                    <a:pt x="0" y="326860"/>
                  </a:lnTo>
                </a:path>
                <a:path w="4863465" h="1791335">
                  <a:moveTo>
                    <a:pt x="0" y="293465"/>
                  </a:moveTo>
                  <a:lnTo>
                    <a:pt x="0" y="260071"/>
                  </a:lnTo>
                </a:path>
                <a:path w="4863465" h="1791335">
                  <a:moveTo>
                    <a:pt x="0" y="226677"/>
                  </a:moveTo>
                  <a:lnTo>
                    <a:pt x="0" y="192270"/>
                  </a:lnTo>
                </a:path>
                <a:path w="4863465" h="1791335">
                  <a:moveTo>
                    <a:pt x="0" y="158876"/>
                  </a:moveTo>
                  <a:lnTo>
                    <a:pt x="0" y="125481"/>
                  </a:lnTo>
                </a:path>
                <a:path w="4863465" h="1791335">
                  <a:moveTo>
                    <a:pt x="0" y="92087"/>
                  </a:moveTo>
                  <a:lnTo>
                    <a:pt x="0" y="41490"/>
                  </a:lnTo>
                  <a:lnTo>
                    <a:pt x="40478" y="41490"/>
                  </a:lnTo>
                  <a:lnTo>
                    <a:pt x="40478" y="92087"/>
                  </a:lnTo>
                </a:path>
                <a:path w="4863465" h="1791335">
                  <a:moveTo>
                    <a:pt x="40478" y="125481"/>
                  </a:moveTo>
                  <a:lnTo>
                    <a:pt x="40478" y="158876"/>
                  </a:lnTo>
                </a:path>
                <a:path w="4863465" h="1791335">
                  <a:moveTo>
                    <a:pt x="40478" y="192270"/>
                  </a:moveTo>
                  <a:lnTo>
                    <a:pt x="40478" y="226677"/>
                  </a:lnTo>
                </a:path>
                <a:path w="4863465" h="1791335">
                  <a:moveTo>
                    <a:pt x="40478" y="260071"/>
                  </a:moveTo>
                  <a:lnTo>
                    <a:pt x="40478" y="293465"/>
                  </a:lnTo>
                </a:path>
                <a:path w="4863465" h="1791335">
                  <a:moveTo>
                    <a:pt x="40478" y="326860"/>
                  </a:moveTo>
                  <a:lnTo>
                    <a:pt x="40478" y="361266"/>
                  </a:lnTo>
                </a:path>
                <a:path w="4863465" h="1791335">
                  <a:moveTo>
                    <a:pt x="40478" y="394661"/>
                  </a:moveTo>
                  <a:lnTo>
                    <a:pt x="40478" y="428055"/>
                  </a:lnTo>
                </a:path>
                <a:path w="4863465" h="1791335">
                  <a:moveTo>
                    <a:pt x="40478" y="461449"/>
                  </a:moveTo>
                  <a:lnTo>
                    <a:pt x="40478" y="495856"/>
                  </a:lnTo>
                </a:path>
                <a:path w="4863465" h="1791335">
                  <a:moveTo>
                    <a:pt x="40478" y="529250"/>
                  </a:moveTo>
                  <a:lnTo>
                    <a:pt x="40478" y="578836"/>
                  </a:lnTo>
                  <a:lnTo>
                    <a:pt x="0" y="578836"/>
                  </a:lnTo>
                </a:path>
                <a:path w="4863465" h="1791335">
                  <a:moveTo>
                    <a:pt x="1368158" y="41490"/>
                  </a:moveTo>
                  <a:lnTo>
                    <a:pt x="1368158" y="0"/>
                  </a:lnTo>
                  <a:lnTo>
                    <a:pt x="1318572" y="0"/>
                  </a:lnTo>
                </a:path>
                <a:path w="4863465" h="1791335">
                  <a:moveTo>
                    <a:pt x="1285178" y="0"/>
                  </a:moveTo>
                  <a:lnTo>
                    <a:pt x="1250771" y="0"/>
                  </a:lnTo>
                </a:path>
                <a:path w="4863465" h="1791335">
                  <a:moveTo>
                    <a:pt x="1217377" y="0"/>
                  </a:moveTo>
                  <a:lnTo>
                    <a:pt x="1183983" y="0"/>
                  </a:lnTo>
                </a:path>
                <a:path w="4863465" h="1791335">
                  <a:moveTo>
                    <a:pt x="1150588" y="0"/>
                  </a:moveTo>
                  <a:lnTo>
                    <a:pt x="1116182" y="0"/>
                  </a:lnTo>
                </a:path>
                <a:path w="4863465" h="1791335">
                  <a:moveTo>
                    <a:pt x="1082787" y="0"/>
                  </a:moveTo>
                  <a:lnTo>
                    <a:pt x="1049393" y="0"/>
                  </a:lnTo>
                </a:path>
                <a:path w="4863465" h="1791335">
                  <a:moveTo>
                    <a:pt x="1015999" y="0"/>
                  </a:moveTo>
                  <a:lnTo>
                    <a:pt x="981592" y="0"/>
                  </a:lnTo>
                </a:path>
                <a:path w="4863465" h="1791335">
                  <a:moveTo>
                    <a:pt x="948198" y="0"/>
                  </a:moveTo>
                  <a:lnTo>
                    <a:pt x="914804" y="0"/>
                  </a:lnTo>
                </a:path>
                <a:path w="4863465" h="1791335">
                  <a:moveTo>
                    <a:pt x="881409" y="0"/>
                  </a:moveTo>
                  <a:lnTo>
                    <a:pt x="830812" y="0"/>
                  </a:lnTo>
                  <a:lnTo>
                    <a:pt x="830812" y="41490"/>
                  </a:lnTo>
                  <a:lnTo>
                    <a:pt x="881409" y="41490"/>
                  </a:lnTo>
                </a:path>
                <a:path w="4863465" h="1791335">
                  <a:moveTo>
                    <a:pt x="914804" y="41490"/>
                  </a:moveTo>
                  <a:lnTo>
                    <a:pt x="948198" y="41490"/>
                  </a:lnTo>
                </a:path>
                <a:path w="4863465" h="1791335">
                  <a:moveTo>
                    <a:pt x="981592" y="41490"/>
                  </a:moveTo>
                  <a:lnTo>
                    <a:pt x="1015999" y="41490"/>
                  </a:lnTo>
                </a:path>
                <a:path w="4863465" h="1791335">
                  <a:moveTo>
                    <a:pt x="1049393" y="41490"/>
                  </a:moveTo>
                  <a:lnTo>
                    <a:pt x="1082787" y="41490"/>
                  </a:lnTo>
                </a:path>
                <a:path w="4863465" h="1791335">
                  <a:moveTo>
                    <a:pt x="1116182" y="41490"/>
                  </a:moveTo>
                  <a:lnTo>
                    <a:pt x="1150588" y="41490"/>
                  </a:lnTo>
                </a:path>
                <a:path w="4863465" h="1791335">
                  <a:moveTo>
                    <a:pt x="1183983" y="41490"/>
                  </a:moveTo>
                  <a:lnTo>
                    <a:pt x="1217377" y="41490"/>
                  </a:lnTo>
                </a:path>
                <a:path w="4863465" h="1791335">
                  <a:moveTo>
                    <a:pt x="1250771" y="41490"/>
                  </a:moveTo>
                  <a:lnTo>
                    <a:pt x="1285178" y="41490"/>
                  </a:lnTo>
                </a:path>
                <a:path w="4863465" h="1791335">
                  <a:moveTo>
                    <a:pt x="1318572" y="41490"/>
                  </a:moveTo>
                  <a:lnTo>
                    <a:pt x="1368158" y="41490"/>
                  </a:lnTo>
                </a:path>
                <a:path w="4863465" h="1791335">
                  <a:moveTo>
                    <a:pt x="789322" y="41490"/>
                  </a:moveTo>
                  <a:lnTo>
                    <a:pt x="789322" y="0"/>
                  </a:lnTo>
                  <a:lnTo>
                    <a:pt x="763011" y="0"/>
                  </a:lnTo>
                </a:path>
                <a:path w="4863465" h="1791335">
                  <a:moveTo>
                    <a:pt x="728604" y="0"/>
                  </a:moveTo>
                  <a:lnTo>
                    <a:pt x="695210" y="0"/>
                  </a:lnTo>
                </a:path>
                <a:path w="4863465" h="1791335">
                  <a:moveTo>
                    <a:pt x="661816" y="0"/>
                  </a:moveTo>
                  <a:lnTo>
                    <a:pt x="628421" y="0"/>
                  </a:lnTo>
                </a:path>
                <a:path w="4863465" h="1791335">
                  <a:moveTo>
                    <a:pt x="594015" y="0"/>
                  </a:moveTo>
                  <a:lnTo>
                    <a:pt x="560621" y="0"/>
                  </a:lnTo>
                </a:path>
                <a:path w="4863465" h="1791335">
                  <a:moveTo>
                    <a:pt x="527226" y="0"/>
                  </a:moveTo>
                  <a:lnTo>
                    <a:pt x="493832" y="0"/>
                  </a:lnTo>
                </a:path>
                <a:path w="4863465" h="1791335">
                  <a:moveTo>
                    <a:pt x="459425" y="0"/>
                  </a:moveTo>
                  <a:lnTo>
                    <a:pt x="426031" y="0"/>
                  </a:lnTo>
                </a:path>
                <a:path w="4863465" h="1791335">
                  <a:moveTo>
                    <a:pt x="392637" y="0"/>
                  </a:moveTo>
                  <a:lnTo>
                    <a:pt x="359242" y="0"/>
                  </a:lnTo>
                </a:path>
                <a:path w="4863465" h="1791335">
                  <a:moveTo>
                    <a:pt x="324836" y="0"/>
                  </a:moveTo>
                  <a:lnTo>
                    <a:pt x="291441" y="0"/>
                  </a:lnTo>
                </a:path>
                <a:path w="4863465" h="1791335">
                  <a:moveTo>
                    <a:pt x="258047" y="0"/>
                  </a:moveTo>
                  <a:lnTo>
                    <a:pt x="230724" y="0"/>
                  </a:lnTo>
                  <a:lnTo>
                    <a:pt x="230724" y="41490"/>
                  </a:lnTo>
                  <a:lnTo>
                    <a:pt x="258047" y="41490"/>
                  </a:lnTo>
                </a:path>
                <a:path w="4863465" h="1791335">
                  <a:moveTo>
                    <a:pt x="291441" y="41490"/>
                  </a:moveTo>
                  <a:lnTo>
                    <a:pt x="324836" y="41490"/>
                  </a:lnTo>
                </a:path>
                <a:path w="4863465" h="1791335">
                  <a:moveTo>
                    <a:pt x="359242" y="41490"/>
                  </a:moveTo>
                  <a:lnTo>
                    <a:pt x="392637" y="41490"/>
                  </a:lnTo>
                </a:path>
                <a:path w="4863465" h="1791335">
                  <a:moveTo>
                    <a:pt x="426031" y="41490"/>
                  </a:moveTo>
                  <a:lnTo>
                    <a:pt x="459425" y="41490"/>
                  </a:lnTo>
                </a:path>
                <a:path w="4863465" h="1791335">
                  <a:moveTo>
                    <a:pt x="493832" y="41490"/>
                  </a:moveTo>
                  <a:lnTo>
                    <a:pt x="527226" y="41490"/>
                  </a:lnTo>
                </a:path>
                <a:path w="4863465" h="1791335">
                  <a:moveTo>
                    <a:pt x="560621" y="41490"/>
                  </a:moveTo>
                  <a:lnTo>
                    <a:pt x="594015" y="41490"/>
                  </a:lnTo>
                </a:path>
                <a:path w="4863465" h="1791335">
                  <a:moveTo>
                    <a:pt x="628421" y="41490"/>
                  </a:moveTo>
                  <a:lnTo>
                    <a:pt x="661816" y="41490"/>
                  </a:lnTo>
                </a:path>
                <a:path w="4863465" h="1791335">
                  <a:moveTo>
                    <a:pt x="695210" y="41490"/>
                  </a:moveTo>
                  <a:lnTo>
                    <a:pt x="728604" y="41490"/>
                  </a:lnTo>
                </a:path>
                <a:path w="4863465" h="1791335">
                  <a:moveTo>
                    <a:pt x="763011" y="41490"/>
                  </a:moveTo>
                  <a:lnTo>
                    <a:pt x="789322" y="41490"/>
                  </a:lnTo>
                </a:path>
                <a:path w="4863465" h="1791335">
                  <a:moveTo>
                    <a:pt x="830812" y="4047"/>
                  </a:moveTo>
                  <a:lnTo>
                    <a:pt x="830812" y="0"/>
                  </a:lnTo>
                  <a:lnTo>
                    <a:pt x="789322" y="0"/>
                  </a:lnTo>
                  <a:lnTo>
                    <a:pt x="789322" y="4047"/>
                  </a:lnTo>
                  <a:lnTo>
                    <a:pt x="830812" y="4047"/>
                  </a:lnTo>
                </a:path>
                <a:path w="4863465" h="1791335">
                  <a:moveTo>
                    <a:pt x="1409648" y="0"/>
                  </a:moveTo>
                  <a:lnTo>
                    <a:pt x="1409648" y="4047"/>
                  </a:lnTo>
                  <a:lnTo>
                    <a:pt x="1368158" y="4047"/>
                  </a:lnTo>
                  <a:lnTo>
                    <a:pt x="1368158" y="0"/>
                  </a:lnTo>
                  <a:lnTo>
                    <a:pt x="1409648" y="0"/>
                  </a:lnTo>
                </a:path>
                <a:path w="4863465" h="1791335">
                  <a:moveTo>
                    <a:pt x="1948006" y="41490"/>
                  </a:moveTo>
                  <a:lnTo>
                    <a:pt x="1948006" y="0"/>
                  </a:lnTo>
                  <a:lnTo>
                    <a:pt x="1897408" y="0"/>
                  </a:lnTo>
                </a:path>
                <a:path w="4863465" h="1791335">
                  <a:moveTo>
                    <a:pt x="1864014" y="0"/>
                  </a:moveTo>
                  <a:lnTo>
                    <a:pt x="1830620" y="0"/>
                  </a:lnTo>
                </a:path>
                <a:path w="4863465" h="1791335">
                  <a:moveTo>
                    <a:pt x="1796213" y="0"/>
                  </a:moveTo>
                  <a:lnTo>
                    <a:pt x="1762819" y="0"/>
                  </a:lnTo>
                </a:path>
                <a:path w="4863465" h="1791335">
                  <a:moveTo>
                    <a:pt x="1729424" y="0"/>
                  </a:moveTo>
                  <a:lnTo>
                    <a:pt x="1696030" y="0"/>
                  </a:lnTo>
                </a:path>
                <a:path w="4863465" h="1791335">
                  <a:moveTo>
                    <a:pt x="1661624" y="0"/>
                  </a:moveTo>
                  <a:lnTo>
                    <a:pt x="1628229" y="0"/>
                  </a:lnTo>
                </a:path>
                <a:path w="4863465" h="1791335">
                  <a:moveTo>
                    <a:pt x="1594835" y="0"/>
                  </a:moveTo>
                  <a:lnTo>
                    <a:pt x="1561440" y="0"/>
                  </a:lnTo>
                </a:path>
                <a:path w="4863465" h="1791335">
                  <a:moveTo>
                    <a:pt x="1527034" y="0"/>
                  </a:moveTo>
                  <a:lnTo>
                    <a:pt x="1493640" y="0"/>
                  </a:lnTo>
                </a:path>
                <a:path w="4863465" h="1791335">
                  <a:moveTo>
                    <a:pt x="1460245" y="0"/>
                  </a:moveTo>
                  <a:lnTo>
                    <a:pt x="1409648" y="0"/>
                  </a:lnTo>
                  <a:lnTo>
                    <a:pt x="1409648" y="41490"/>
                  </a:lnTo>
                  <a:lnTo>
                    <a:pt x="1460245" y="41490"/>
                  </a:lnTo>
                </a:path>
                <a:path w="4863465" h="1791335">
                  <a:moveTo>
                    <a:pt x="1493640" y="41490"/>
                  </a:moveTo>
                  <a:lnTo>
                    <a:pt x="1527034" y="41490"/>
                  </a:lnTo>
                </a:path>
                <a:path w="4863465" h="1791335">
                  <a:moveTo>
                    <a:pt x="1561440" y="41490"/>
                  </a:moveTo>
                  <a:lnTo>
                    <a:pt x="1594835" y="41490"/>
                  </a:lnTo>
                </a:path>
                <a:path w="4863465" h="1791335">
                  <a:moveTo>
                    <a:pt x="1628229" y="41490"/>
                  </a:moveTo>
                  <a:lnTo>
                    <a:pt x="1661624" y="41490"/>
                  </a:lnTo>
                </a:path>
                <a:path w="4863465" h="1791335">
                  <a:moveTo>
                    <a:pt x="1696030" y="41490"/>
                  </a:moveTo>
                  <a:lnTo>
                    <a:pt x="1729424" y="41490"/>
                  </a:lnTo>
                </a:path>
                <a:path w="4863465" h="1791335">
                  <a:moveTo>
                    <a:pt x="1762819" y="41490"/>
                  </a:moveTo>
                  <a:lnTo>
                    <a:pt x="1796213" y="41490"/>
                  </a:lnTo>
                </a:path>
                <a:path w="4863465" h="1791335">
                  <a:moveTo>
                    <a:pt x="1830620" y="41490"/>
                  </a:moveTo>
                  <a:lnTo>
                    <a:pt x="1864014" y="41490"/>
                  </a:lnTo>
                </a:path>
                <a:path w="4863465" h="1791335">
                  <a:moveTo>
                    <a:pt x="1897408" y="41490"/>
                  </a:moveTo>
                  <a:lnTo>
                    <a:pt x="1948006" y="41490"/>
                  </a:lnTo>
                </a:path>
                <a:path w="4863465" h="1791335">
                  <a:moveTo>
                    <a:pt x="1989496" y="4047"/>
                  </a:moveTo>
                  <a:lnTo>
                    <a:pt x="1989496" y="0"/>
                  </a:lnTo>
                  <a:lnTo>
                    <a:pt x="1948006" y="0"/>
                  </a:lnTo>
                  <a:lnTo>
                    <a:pt x="1948006" y="4047"/>
                  </a:lnTo>
                  <a:lnTo>
                    <a:pt x="1989496" y="4047"/>
                  </a:lnTo>
                </a:path>
                <a:path w="4863465" h="1791335">
                  <a:moveTo>
                    <a:pt x="2526842" y="41490"/>
                  </a:moveTo>
                  <a:lnTo>
                    <a:pt x="2526842" y="0"/>
                  </a:lnTo>
                  <a:lnTo>
                    <a:pt x="2476245" y="0"/>
                  </a:lnTo>
                </a:path>
                <a:path w="4863465" h="1791335">
                  <a:moveTo>
                    <a:pt x="2442850" y="0"/>
                  </a:moveTo>
                  <a:lnTo>
                    <a:pt x="2409456" y="0"/>
                  </a:lnTo>
                </a:path>
                <a:path w="4863465" h="1791335">
                  <a:moveTo>
                    <a:pt x="2376061" y="0"/>
                  </a:moveTo>
                  <a:lnTo>
                    <a:pt x="2341655" y="0"/>
                  </a:lnTo>
                </a:path>
                <a:path w="4863465" h="1791335">
                  <a:moveTo>
                    <a:pt x="2308261" y="0"/>
                  </a:moveTo>
                  <a:lnTo>
                    <a:pt x="2274866" y="0"/>
                  </a:lnTo>
                </a:path>
                <a:path w="4863465" h="1791335">
                  <a:moveTo>
                    <a:pt x="2241472" y="0"/>
                  </a:moveTo>
                  <a:lnTo>
                    <a:pt x="2207065" y="0"/>
                  </a:lnTo>
                </a:path>
                <a:path w="4863465" h="1791335">
                  <a:moveTo>
                    <a:pt x="2173671" y="0"/>
                  </a:moveTo>
                  <a:lnTo>
                    <a:pt x="2140277" y="0"/>
                  </a:lnTo>
                </a:path>
                <a:path w="4863465" h="1791335">
                  <a:moveTo>
                    <a:pt x="2106882" y="0"/>
                  </a:moveTo>
                  <a:lnTo>
                    <a:pt x="2072476" y="0"/>
                  </a:lnTo>
                </a:path>
                <a:path w="4863465" h="1791335">
                  <a:moveTo>
                    <a:pt x="2039082" y="0"/>
                  </a:moveTo>
                  <a:lnTo>
                    <a:pt x="1989496" y="0"/>
                  </a:lnTo>
                  <a:lnTo>
                    <a:pt x="1989496" y="41490"/>
                  </a:lnTo>
                  <a:lnTo>
                    <a:pt x="2039082" y="41490"/>
                  </a:lnTo>
                </a:path>
                <a:path w="4863465" h="1791335">
                  <a:moveTo>
                    <a:pt x="2072476" y="41490"/>
                  </a:moveTo>
                  <a:lnTo>
                    <a:pt x="2106882" y="41490"/>
                  </a:lnTo>
                </a:path>
                <a:path w="4863465" h="1791335">
                  <a:moveTo>
                    <a:pt x="2140277" y="41490"/>
                  </a:moveTo>
                  <a:lnTo>
                    <a:pt x="2173671" y="41490"/>
                  </a:lnTo>
                </a:path>
                <a:path w="4863465" h="1791335">
                  <a:moveTo>
                    <a:pt x="2207065" y="41490"/>
                  </a:moveTo>
                  <a:lnTo>
                    <a:pt x="2241472" y="41490"/>
                  </a:lnTo>
                </a:path>
                <a:path w="4863465" h="1791335">
                  <a:moveTo>
                    <a:pt x="2274866" y="41490"/>
                  </a:moveTo>
                  <a:lnTo>
                    <a:pt x="2308261" y="41490"/>
                  </a:lnTo>
                </a:path>
                <a:path w="4863465" h="1791335">
                  <a:moveTo>
                    <a:pt x="2341655" y="41490"/>
                  </a:moveTo>
                  <a:lnTo>
                    <a:pt x="2376061" y="41490"/>
                  </a:lnTo>
                </a:path>
                <a:path w="4863465" h="1791335">
                  <a:moveTo>
                    <a:pt x="2409456" y="41490"/>
                  </a:moveTo>
                  <a:lnTo>
                    <a:pt x="2442850" y="41490"/>
                  </a:lnTo>
                </a:path>
                <a:path w="4863465" h="1791335">
                  <a:moveTo>
                    <a:pt x="2476245" y="41490"/>
                  </a:moveTo>
                  <a:lnTo>
                    <a:pt x="2526842" y="41490"/>
                  </a:lnTo>
                </a:path>
                <a:path w="4863465" h="1791335">
                  <a:moveTo>
                    <a:pt x="2568332" y="4047"/>
                  </a:moveTo>
                  <a:lnTo>
                    <a:pt x="2568332" y="0"/>
                  </a:lnTo>
                  <a:lnTo>
                    <a:pt x="2526842" y="0"/>
                  </a:lnTo>
                  <a:lnTo>
                    <a:pt x="2526842" y="4047"/>
                  </a:lnTo>
                  <a:lnTo>
                    <a:pt x="2568332" y="4047"/>
                  </a:lnTo>
                </a:path>
                <a:path w="4863465" h="1791335">
                  <a:moveTo>
                    <a:pt x="3105678" y="41490"/>
                  </a:moveTo>
                  <a:lnTo>
                    <a:pt x="3105678" y="0"/>
                  </a:lnTo>
                  <a:lnTo>
                    <a:pt x="3056093" y="0"/>
                  </a:lnTo>
                </a:path>
                <a:path w="4863465" h="1791335">
                  <a:moveTo>
                    <a:pt x="3021686" y="0"/>
                  </a:moveTo>
                  <a:lnTo>
                    <a:pt x="2988292" y="0"/>
                  </a:lnTo>
                </a:path>
                <a:path w="4863465" h="1791335">
                  <a:moveTo>
                    <a:pt x="2954897" y="0"/>
                  </a:moveTo>
                  <a:lnTo>
                    <a:pt x="2921503" y="0"/>
                  </a:lnTo>
                </a:path>
                <a:path w="4863465" h="1791335">
                  <a:moveTo>
                    <a:pt x="2887097" y="0"/>
                  </a:moveTo>
                  <a:lnTo>
                    <a:pt x="2853702" y="0"/>
                  </a:lnTo>
                </a:path>
                <a:path w="4863465" h="1791335">
                  <a:moveTo>
                    <a:pt x="2820308" y="0"/>
                  </a:moveTo>
                  <a:lnTo>
                    <a:pt x="2786914" y="0"/>
                  </a:lnTo>
                </a:path>
                <a:path w="4863465" h="1791335">
                  <a:moveTo>
                    <a:pt x="2752507" y="0"/>
                  </a:moveTo>
                  <a:lnTo>
                    <a:pt x="2719113" y="0"/>
                  </a:lnTo>
                </a:path>
                <a:path w="4863465" h="1791335">
                  <a:moveTo>
                    <a:pt x="2685718" y="0"/>
                  </a:moveTo>
                  <a:lnTo>
                    <a:pt x="2652324" y="0"/>
                  </a:lnTo>
                </a:path>
                <a:path w="4863465" h="1791335">
                  <a:moveTo>
                    <a:pt x="2617918" y="0"/>
                  </a:moveTo>
                  <a:lnTo>
                    <a:pt x="2568332" y="0"/>
                  </a:lnTo>
                  <a:lnTo>
                    <a:pt x="2568332" y="41490"/>
                  </a:lnTo>
                  <a:lnTo>
                    <a:pt x="2617918" y="41490"/>
                  </a:lnTo>
                </a:path>
                <a:path w="4863465" h="1791335">
                  <a:moveTo>
                    <a:pt x="2652324" y="41490"/>
                  </a:moveTo>
                  <a:lnTo>
                    <a:pt x="2685718" y="41490"/>
                  </a:lnTo>
                </a:path>
                <a:path w="4863465" h="1791335">
                  <a:moveTo>
                    <a:pt x="2719113" y="41490"/>
                  </a:moveTo>
                  <a:lnTo>
                    <a:pt x="2752507" y="41490"/>
                  </a:lnTo>
                </a:path>
                <a:path w="4863465" h="1791335">
                  <a:moveTo>
                    <a:pt x="2786914" y="41490"/>
                  </a:moveTo>
                  <a:lnTo>
                    <a:pt x="2820308" y="41490"/>
                  </a:lnTo>
                </a:path>
                <a:path w="4863465" h="1791335">
                  <a:moveTo>
                    <a:pt x="2853702" y="41490"/>
                  </a:moveTo>
                  <a:lnTo>
                    <a:pt x="2887097" y="41490"/>
                  </a:lnTo>
                </a:path>
                <a:path w="4863465" h="1791335">
                  <a:moveTo>
                    <a:pt x="2921503" y="41490"/>
                  </a:moveTo>
                  <a:lnTo>
                    <a:pt x="2954897" y="41490"/>
                  </a:lnTo>
                </a:path>
                <a:path w="4863465" h="1791335">
                  <a:moveTo>
                    <a:pt x="2988292" y="41490"/>
                  </a:moveTo>
                  <a:lnTo>
                    <a:pt x="3021686" y="41490"/>
                  </a:lnTo>
                </a:path>
                <a:path w="4863465" h="1791335">
                  <a:moveTo>
                    <a:pt x="3056093" y="41490"/>
                  </a:moveTo>
                  <a:lnTo>
                    <a:pt x="3105678" y="41490"/>
                  </a:lnTo>
                </a:path>
                <a:path w="4863465" h="1791335">
                  <a:moveTo>
                    <a:pt x="3147168" y="4047"/>
                  </a:moveTo>
                  <a:lnTo>
                    <a:pt x="3147168" y="0"/>
                  </a:lnTo>
                  <a:lnTo>
                    <a:pt x="3105678" y="0"/>
                  </a:lnTo>
                  <a:lnTo>
                    <a:pt x="3105678" y="4047"/>
                  </a:lnTo>
                  <a:lnTo>
                    <a:pt x="3147168" y="4047"/>
                  </a:lnTo>
                </a:path>
                <a:path w="4863465" h="1791335">
                  <a:moveTo>
                    <a:pt x="3684514" y="41490"/>
                  </a:moveTo>
                  <a:lnTo>
                    <a:pt x="3684514" y="0"/>
                  </a:lnTo>
                  <a:lnTo>
                    <a:pt x="3634929" y="0"/>
                  </a:lnTo>
                </a:path>
                <a:path w="4863465" h="1791335">
                  <a:moveTo>
                    <a:pt x="3601534" y="0"/>
                  </a:moveTo>
                  <a:lnTo>
                    <a:pt x="3567128" y="0"/>
                  </a:lnTo>
                </a:path>
                <a:path w="4863465" h="1791335">
                  <a:moveTo>
                    <a:pt x="3533734" y="0"/>
                  </a:moveTo>
                  <a:lnTo>
                    <a:pt x="3500339" y="0"/>
                  </a:lnTo>
                </a:path>
                <a:path w="4863465" h="1791335">
                  <a:moveTo>
                    <a:pt x="3466945" y="0"/>
                  </a:moveTo>
                  <a:lnTo>
                    <a:pt x="3432539" y="0"/>
                  </a:lnTo>
                </a:path>
                <a:path w="4863465" h="1791335">
                  <a:moveTo>
                    <a:pt x="3399144" y="0"/>
                  </a:moveTo>
                  <a:lnTo>
                    <a:pt x="3365750" y="0"/>
                  </a:lnTo>
                </a:path>
                <a:path w="4863465" h="1791335">
                  <a:moveTo>
                    <a:pt x="3332355" y="0"/>
                  </a:moveTo>
                  <a:lnTo>
                    <a:pt x="3297949" y="0"/>
                  </a:lnTo>
                </a:path>
                <a:path w="4863465" h="1791335">
                  <a:moveTo>
                    <a:pt x="3264555" y="0"/>
                  </a:moveTo>
                  <a:lnTo>
                    <a:pt x="3231160" y="0"/>
                  </a:lnTo>
                </a:path>
                <a:path w="4863465" h="1791335">
                  <a:moveTo>
                    <a:pt x="3197766" y="0"/>
                  </a:moveTo>
                  <a:lnTo>
                    <a:pt x="3147168" y="0"/>
                  </a:lnTo>
                  <a:lnTo>
                    <a:pt x="3147168" y="41490"/>
                  </a:lnTo>
                  <a:lnTo>
                    <a:pt x="3197766" y="41490"/>
                  </a:lnTo>
                </a:path>
                <a:path w="4863465" h="1791335">
                  <a:moveTo>
                    <a:pt x="3231160" y="41490"/>
                  </a:moveTo>
                  <a:lnTo>
                    <a:pt x="3264555" y="41490"/>
                  </a:lnTo>
                </a:path>
                <a:path w="4863465" h="1791335">
                  <a:moveTo>
                    <a:pt x="3297949" y="41490"/>
                  </a:moveTo>
                  <a:lnTo>
                    <a:pt x="3332355" y="41490"/>
                  </a:lnTo>
                </a:path>
                <a:path w="4863465" h="1791335">
                  <a:moveTo>
                    <a:pt x="3365750" y="41490"/>
                  </a:moveTo>
                  <a:lnTo>
                    <a:pt x="3399144" y="41490"/>
                  </a:lnTo>
                </a:path>
                <a:path w="4863465" h="1791335">
                  <a:moveTo>
                    <a:pt x="3432539" y="41490"/>
                  </a:moveTo>
                  <a:lnTo>
                    <a:pt x="3466945" y="41490"/>
                  </a:lnTo>
                </a:path>
                <a:path w="4863465" h="1791335">
                  <a:moveTo>
                    <a:pt x="3500339" y="41490"/>
                  </a:moveTo>
                  <a:lnTo>
                    <a:pt x="3533734" y="41490"/>
                  </a:lnTo>
                </a:path>
                <a:path w="4863465" h="1791335">
                  <a:moveTo>
                    <a:pt x="3567128" y="41490"/>
                  </a:moveTo>
                  <a:lnTo>
                    <a:pt x="3601534" y="41490"/>
                  </a:lnTo>
                </a:path>
                <a:path w="4863465" h="1791335">
                  <a:moveTo>
                    <a:pt x="3634929" y="41490"/>
                  </a:moveTo>
                  <a:lnTo>
                    <a:pt x="3684514" y="41490"/>
                  </a:lnTo>
                </a:path>
                <a:path w="4863465" h="1791335">
                  <a:moveTo>
                    <a:pt x="3726004" y="4047"/>
                  </a:moveTo>
                  <a:lnTo>
                    <a:pt x="3726004" y="0"/>
                  </a:lnTo>
                  <a:lnTo>
                    <a:pt x="3684514" y="0"/>
                  </a:lnTo>
                  <a:lnTo>
                    <a:pt x="3684514" y="4047"/>
                  </a:lnTo>
                  <a:lnTo>
                    <a:pt x="3726004" y="4047"/>
                  </a:lnTo>
                </a:path>
                <a:path w="4863465" h="1791335">
                  <a:moveTo>
                    <a:pt x="4264363" y="41490"/>
                  </a:moveTo>
                  <a:lnTo>
                    <a:pt x="4264363" y="0"/>
                  </a:lnTo>
                  <a:lnTo>
                    <a:pt x="4213765" y="0"/>
                  </a:lnTo>
                </a:path>
                <a:path w="4863465" h="1791335">
                  <a:moveTo>
                    <a:pt x="4180371" y="0"/>
                  </a:moveTo>
                  <a:lnTo>
                    <a:pt x="4146976" y="0"/>
                  </a:lnTo>
                </a:path>
                <a:path w="4863465" h="1791335">
                  <a:moveTo>
                    <a:pt x="4112570" y="0"/>
                  </a:moveTo>
                  <a:lnTo>
                    <a:pt x="4079175" y="0"/>
                  </a:lnTo>
                </a:path>
                <a:path w="4863465" h="1791335">
                  <a:moveTo>
                    <a:pt x="4045781" y="0"/>
                  </a:moveTo>
                  <a:lnTo>
                    <a:pt x="4012387" y="0"/>
                  </a:lnTo>
                </a:path>
                <a:path w="4863465" h="1791335">
                  <a:moveTo>
                    <a:pt x="3977980" y="0"/>
                  </a:moveTo>
                  <a:lnTo>
                    <a:pt x="3944586" y="0"/>
                  </a:lnTo>
                </a:path>
                <a:path w="4863465" h="1791335">
                  <a:moveTo>
                    <a:pt x="3911192" y="0"/>
                  </a:moveTo>
                  <a:lnTo>
                    <a:pt x="3877797" y="0"/>
                  </a:lnTo>
                </a:path>
                <a:path w="4863465" h="1791335">
                  <a:moveTo>
                    <a:pt x="3843391" y="0"/>
                  </a:moveTo>
                  <a:lnTo>
                    <a:pt x="3809996" y="0"/>
                  </a:lnTo>
                </a:path>
                <a:path w="4863465" h="1791335">
                  <a:moveTo>
                    <a:pt x="3776602" y="0"/>
                  </a:moveTo>
                  <a:lnTo>
                    <a:pt x="3726004" y="0"/>
                  </a:lnTo>
                  <a:lnTo>
                    <a:pt x="3726004" y="41490"/>
                  </a:lnTo>
                  <a:lnTo>
                    <a:pt x="3776602" y="41490"/>
                  </a:lnTo>
                </a:path>
                <a:path w="4863465" h="1791335">
                  <a:moveTo>
                    <a:pt x="3809996" y="41490"/>
                  </a:moveTo>
                  <a:lnTo>
                    <a:pt x="3843391" y="41490"/>
                  </a:lnTo>
                </a:path>
                <a:path w="4863465" h="1791335">
                  <a:moveTo>
                    <a:pt x="3877797" y="41490"/>
                  </a:moveTo>
                  <a:lnTo>
                    <a:pt x="3911192" y="41490"/>
                  </a:lnTo>
                </a:path>
                <a:path w="4863465" h="1791335">
                  <a:moveTo>
                    <a:pt x="3944586" y="41490"/>
                  </a:moveTo>
                  <a:lnTo>
                    <a:pt x="3977980" y="41490"/>
                  </a:lnTo>
                </a:path>
                <a:path w="4863465" h="1791335">
                  <a:moveTo>
                    <a:pt x="4012387" y="41490"/>
                  </a:moveTo>
                  <a:lnTo>
                    <a:pt x="4045781" y="41490"/>
                  </a:lnTo>
                </a:path>
                <a:path w="4863465" h="1791335">
                  <a:moveTo>
                    <a:pt x="4079175" y="41490"/>
                  </a:moveTo>
                  <a:lnTo>
                    <a:pt x="4112570" y="41490"/>
                  </a:lnTo>
                </a:path>
                <a:path w="4863465" h="1791335">
                  <a:moveTo>
                    <a:pt x="4146976" y="41490"/>
                  </a:moveTo>
                  <a:lnTo>
                    <a:pt x="4180371" y="41490"/>
                  </a:lnTo>
                </a:path>
                <a:path w="4863465" h="1791335">
                  <a:moveTo>
                    <a:pt x="4213765" y="41490"/>
                  </a:moveTo>
                  <a:lnTo>
                    <a:pt x="4264363" y="41490"/>
                  </a:lnTo>
                </a:path>
                <a:path w="4863465" h="1791335">
                  <a:moveTo>
                    <a:pt x="4305853" y="4047"/>
                  </a:moveTo>
                  <a:lnTo>
                    <a:pt x="4305853" y="0"/>
                  </a:lnTo>
                  <a:lnTo>
                    <a:pt x="4264363" y="0"/>
                  </a:lnTo>
                  <a:lnTo>
                    <a:pt x="4264363" y="4047"/>
                  </a:lnTo>
                  <a:lnTo>
                    <a:pt x="4305853" y="4047"/>
                  </a:lnTo>
                </a:path>
                <a:path w="4863465" h="1791335">
                  <a:moveTo>
                    <a:pt x="4863438" y="41490"/>
                  </a:moveTo>
                  <a:lnTo>
                    <a:pt x="4863438" y="0"/>
                  </a:lnTo>
                  <a:lnTo>
                    <a:pt x="4837127" y="0"/>
                  </a:lnTo>
                </a:path>
                <a:path w="4863465" h="1791335">
                  <a:moveTo>
                    <a:pt x="4803733" y="0"/>
                  </a:moveTo>
                  <a:lnTo>
                    <a:pt x="4769326" y="0"/>
                  </a:lnTo>
                </a:path>
                <a:path w="4863465" h="1791335">
                  <a:moveTo>
                    <a:pt x="4735932" y="0"/>
                  </a:moveTo>
                  <a:lnTo>
                    <a:pt x="4702538" y="0"/>
                  </a:lnTo>
                </a:path>
                <a:path w="4863465" h="1791335">
                  <a:moveTo>
                    <a:pt x="4669143" y="0"/>
                  </a:moveTo>
                  <a:lnTo>
                    <a:pt x="4634737" y="0"/>
                  </a:lnTo>
                </a:path>
                <a:path w="4863465" h="1791335">
                  <a:moveTo>
                    <a:pt x="4601342" y="0"/>
                  </a:moveTo>
                  <a:lnTo>
                    <a:pt x="4567948" y="0"/>
                  </a:lnTo>
                </a:path>
                <a:path w="4863465" h="1791335">
                  <a:moveTo>
                    <a:pt x="4534554" y="0"/>
                  </a:moveTo>
                  <a:lnTo>
                    <a:pt x="4500147" y="0"/>
                  </a:lnTo>
                </a:path>
                <a:path w="4863465" h="1791335">
                  <a:moveTo>
                    <a:pt x="4466753" y="0"/>
                  </a:moveTo>
                  <a:lnTo>
                    <a:pt x="4433358" y="0"/>
                  </a:lnTo>
                </a:path>
                <a:path w="4863465" h="1791335">
                  <a:moveTo>
                    <a:pt x="4399964" y="0"/>
                  </a:moveTo>
                  <a:lnTo>
                    <a:pt x="4365558" y="0"/>
                  </a:lnTo>
                </a:path>
                <a:path w="4863465" h="1791335">
                  <a:moveTo>
                    <a:pt x="4332163" y="0"/>
                  </a:moveTo>
                  <a:lnTo>
                    <a:pt x="4305853" y="0"/>
                  </a:lnTo>
                  <a:lnTo>
                    <a:pt x="4305853" y="41490"/>
                  </a:lnTo>
                  <a:lnTo>
                    <a:pt x="4332163" y="41490"/>
                  </a:lnTo>
                </a:path>
                <a:path w="4863465" h="1791335">
                  <a:moveTo>
                    <a:pt x="4365558" y="41490"/>
                  </a:moveTo>
                  <a:lnTo>
                    <a:pt x="4399964" y="41490"/>
                  </a:lnTo>
                </a:path>
                <a:path w="4863465" h="1791335">
                  <a:moveTo>
                    <a:pt x="4433358" y="41490"/>
                  </a:moveTo>
                  <a:lnTo>
                    <a:pt x="4466753" y="41490"/>
                  </a:lnTo>
                </a:path>
                <a:path w="4863465" h="1791335">
                  <a:moveTo>
                    <a:pt x="4500147" y="41490"/>
                  </a:moveTo>
                  <a:lnTo>
                    <a:pt x="4534554" y="41490"/>
                  </a:lnTo>
                </a:path>
                <a:path w="4863465" h="1791335">
                  <a:moveTo>
                    <a:pt x="4567948" y="41490"/>
                  </a:moveTo>
                  <a:lnTo>
                    <a:pt x="4601342" y="41490"/>
                  </a:lnTo>
                </a:path>
                <a:path w="4863465" h="1791335">
                  <a:moveTo>
                    <a:pt x="4634737" y="41490"/>
                  </a:moveTo>
                  <a:lnTo>
                    <a:pt x="4669143" y="41490"/>
                  </a:lnTo>
                </a:path>
                <a:path w="4863465" h="1791335">
                  <a:moveTo>
                    <a:pt x="4702538" y="41490"/>
                  </a:moveTo>
                  <a:lnTo>
                    <a:pt x="4735932" y="41490"/>
                  </a:lnTo>
                </a:path>
                <a:path w="4863465" h="1791335">
                  <a:moveTo>
                    <a:pt x="4769326" y="41490"/>
                  </a:moveTo>
                  <a:lnTo>
                    <a:pt x="4803733" y="41490"/>
                  </a:lnTo>
                </a:path>
                <a:path w="4863465" h="1791335">
                  <a:moveTo>
                    <a:pt x="4837127" y="41490"/>
                  </a:moveTo>
                  <a:lnTo>
                    <a:pt x="4863438" y="41490"/>
                  </a:lnTo>
                </a:path>
                <a:path w="4863465" h="1791335">
                  <a:moveTo>
                    <a:pt x="3420395" y="1527034"/>
                  </a:moveTo>
                  <a:lnTo>
                    <a:pt x="3420395" y="1567512"/>
                  </a:lnTo>
                  <a:lnTo>
                    <a:pt x="3373845" y="156751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23" name="object 5723"/>
            <p:cNvSpPr/>
            <p:nvPr/>
          </p:nvSpPr>
          <p:spPr>
            <a:xfrm>
              <a:off x="16166597" y="2880687"/>
              <a:ext cx="1312545" cy="0"/>
            </a:xfrm>
            <a:custGeom>
              <a:avLst/>
              <a:gdLst/>
              <a:ahLst/>
              <a:cxnLst/>
              <a:rect l="l" t="t" r="r" b="b"/>
              <a:pathLst>
                <a:path w="1312544" h="0">
                  <a:moveTo>
                    <a:pt x="0" y="0"/>
                  </a:moveTo>
                  <a:lnTo>
                    <a:pt x="1312500" y="0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24" name="object 5724"/>
            <p:cNvSpPr/>
            <p:nvPr/>
          </p:nvSpPr>
          <p:spPr>
            <a:xfrm>
              <a:off x="16086653" y="2840209"/>
              <a:ext cx="46990" cy="40640"/>
            </a:xfrm>
            <a:custGeom>
              <a:avLst/>
              <a:gdLst/>
              <a:ahLst/>
              <a:cxnLst/>
              <a:rect l="l" t="t" r="r" b="b"/>
              <a:pathLst>
                <a:path w="46990" h="40639">
                  <a:moveTo>
                    <a:pt x="46549" y="40478"/>
                  </a:moveTo>
                  <a:lnTo>
                    <a:pt x="0" y="40478"/>
                  </a:lnTo>
                  <a:lnTo>
                    <a:pt x="0" y="0"/>
                  </a:ln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25" name="object 5725"/>
            <p:cNvSpPr/>
            <p:nvPr/>
          </p:nvSpPr>
          <p:spPr>
            <a:xfrm>
              <a:off x="16166597" y="2840209"/>
              <a:ext cx="1392555" cy="0"/>
            </a:xfrm>
            <a:custGeom>
              <a:avLst/>
              <a:gdLst/>
              <a:ahLst/>
              <a:cxnLst/>
              <a:rect l="l" t="t" r="r" b="b"/>
              <a:pathLst>
                <a:path w="1392555" h="0">
                  <a:moveTo>
                    <a:pt x="0" y="0"/>
                  </a:moveTo>
                  <a:lnTo>
                    <a:pt x="1392445" y="0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26" name="object 5726"/>
            <p:cNvSpPr/>
            <p:nvPr/>
          </p:nvSpPr>
          <p:spPr>
            <a:xfrm>
              <a:off x="17512493" y="4138543"/>
              <a:ext cx="46990" cy="41910"/>
            </a:xfrm>
            <a:custGeom>
              <a:avLst/>
              <a:gdLst/>
              <a:ahLst/>
              <a:cxnLst/>
              <a:rect l="l" t="t" r="r" b="b"/>
              <a:pathLst>
                <a:path w="46990" h="41910">
                  <a:moveTo>
                    <a:pt x="46549" y="41490"/>
                  </a:moveTo>
                  <a:lnTo>
                    <a:pt x="4654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27" name="object 5727"/>
            <p:cNvSpPr/>
            <p:nvPr/>
          </p:nvSpPr>
          <p:spPr>
            <a:xfrm>
              <a:off x="16166597" y="4138543"/>
              <a:ext cx="1312545" cy="0"/>
            </a:xfrm>
            <a:custGeom>
              <a:avLst/>
              <a:gdLst/>
              <a:ahLst/>
              <a:cxnLst/>
              <a:rect l="l" t="t" r="r" b="b"/>
              <a:pathLst>
                <a:path w="1312544" h="0">
                  <a:moveTo>
                    <a:pt x="0" y="0"/>
                  </a:moveTo>
                  <a:lnTo>
                    <a:pt x="1312500" y="0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28" name="object 5728"/>
            <p:cNvSpPr/>
            <p:nvPr/>
          </p:nvSpPr>
          <p:spPr>
            <a:xfrm>
              <a:off x="16086653" y="4138543"/>
              <a:ext cx="46990" cy="41910"/>
            </a:xfrm>
            <a:custGeom>
              <a:avLst/>
              <a:gdLst/>
              <a:ahLst/>
              <a:cxnLst/>
              <a:rect l="l" t="t" r="r" b="b"/>
              <a:pathLst>
                <a:path w="46990" h="41910">
                  <a:moveTo>
                    <a:pt x="46549" y="0"/>
                  </a:moveTo>
                  <a:lnTo>
                    <a:pt x="0" y="0"/>
                  </a:lnTo>
                  <a:lnTo>
                    <a:pt x="0" y="41490"/>
                  </a:lnTo>
                  <a:lnTo>
                    <a:pt x="46549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29" name="object 5729"/>
            <p:cNvSpPr/>
            <p:nvPr/>
          </p:nvSpPr>
          <p:spPr>
            <a:xfrm>
              <a:off x="16166597" y="4180033"/>
              <a:ext cx="1392555" cy="0"/>
            </a:xfrm>
            <a:custGeom>
              <a:avLst/>
              <a:gdLst/>
              <a:ahLst/>
              <a:cxnLst/>
              <a:rect l="l" t="t" r="r" b="b"/>
              <a:pathLst>
                <a:path w="1392555" h="0">
                  <a:moveTo>
                    <a:pt x="0" y="0"/>
                  </a:moveTo>
                  <a:lnTo>
                    <a:pt x="1392445" y="0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30" name="object 5730"/>
            <p:cNvSpPr/>
            <p:nvPr/>
          </p:nvSpPr>
          <p:spPr>
            <a:xfrm>
              <a:off x="16128143" y="2880687"/>
              <a:ext cx="0" cy="1184275"/>
            </a:xfrm>
            <a:custGeom>
              <a:avLst/>
              <a:gdLst/>
              <a:ahLst/>
              <a:cxnLst/>
              <a:rect l="l" t="t" r="r" b="b"/>
              <a:pathLst>
                <a:path w="0" h="1184275">
                  <a:moveTo>
                    <a:pt x="0" y="0"/>
                  </a:moveTo>
                  <a:lnTo>
                    <a:pt x="0" y="1183983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31" name="object 5731"/>
            <p:cNvSpPr/>
            <p:nvPr/>
          </p:nvSpPr>
          <p:spPr>
            <a:xfrm>
              <a:off x="16086653" y="4099077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41490" y="0"/>
                  </a:moveTo>
                  <a:lnTo>
                    <a:pt x="41490" y="39466"/>
                  </a:lnTo>
                  <a:lnTo>
                    <a:pt x="0" y="3946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32" name="object 5732"/>
            <p:cNvSpPr/>
            <p:nvPr/>
          </p:nvSpPr>
          <p:spPr>
            <a:xfrm>
              <a:off x="16086653" y="2954560"/>
              <a:ext cx="0" cy="1110615"/>
            </a:xfrm>
            <a:custGeom>
              <a:avLst/>
              <a:gdLst/>
              <a:ahLst/>
              <a:cxnLst/>
              <a:rect l="l" t="t" r="r" b="b"/>
              <a:pathLst>
                <a:path w="0" h="1110614">
                  <a:moveTo>
                    <a:pt x="0" y="0"/>
                  </a:moveTo>
                  <a:lnTo>
                    <a:pt x="0" y="1110110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33" name="object 5733"/>
            <p:cNvSpPr/>
            <p:nvPr/>
          </p:nvSpPr>
          <p:spPr>
            <a:xfrm>
              <a:off x="16086653" y="2880687"/>
              <a:ext cx="41910" cy="40640"/>
            </a:xfrm>
            <a:custGeom>
              <a:avLst/>
              <a:gdLst/>
              <a:ahLst/>
              <a:cxnLst/>
              <a:rect l="l" t="t" r="r" b="b"/>
              <a:pathLst>
                <a:path w="41909" h="40639">
                  <a:moveTo>
                    <a:pt x="0" y="40478"/>
                  </a:moveTo>
                  <a:lnTo>
                    <a:pt x="0" y="0"/>
                  </a:ln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34" name="object 5734"/>
            <p:cNvSpPr/>
            <p:nvPr/>
          </p:nvSpPr>
          <p:spPr>
            <a:xfrm>
              <a:off x="16607808" y="2880687"/>
              <a:ext cx="0" cy="1184275"/>
            </a:xfrm>
            <a:custGeom>
              <a:avLst/>
              <a:gdLst/>
              <a:ahLst/>
              <a:cxnLst/>
              <a:rect l="l" t="t" r="r" b="b"/>
              <a:pathLst>
                <a:path w="0" h="1184275">
                  <a:moveTo>
                    <a:pt x="0" y="0"/>
                  </a:moveTo>
                  <a:lnTo>
                    <a:pt x="0" y="1183983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35" name="object 5735"/>
            <p:cNvSpPr/>
            <p:nvPr/>
          </p:nvSpPr>
          <p:spPr>
            <a:xfrm>
              <a:off x="16566318" y="4099077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41490" y="0"/>
                  </a:moveTo>
                  <a:lnTo>
                    <a:pt x="41490" y="39466"/>
                  </a:lnTo>
                  <a:lnTo>
                    <a:pt x="0" y="3946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36" name="object 5736"/>
            <p:cNvSpPr/>
            <p:nvPr/>
          </p:nvSpPr>
          <p:spPr>
            <a:xfrm>
              <a:off x="16566318" y="2954560"/>
              <a:ext cx="0" cy="1110615"/>
            </a:xfrm>
            <a:custGeom>
              <a:avLst/>
              <a:gdLst/>
              <a:ahLst/>
              <a:cxnLst/>
              <a:rect l="l" t="t" r="r" b="b"/>
              <a:pathLst>
                <a:path w="0" h="1110614">
                  <a:moveTo>
                    <a:pt x="0" y="0"/>
                  </a:moveTo>
                  <a:lnTo>
                    <a:pt x="0" y="1110110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37" name="object 5737"/>
            <p:cNvSpPr/>
            <p:nvPr/>
          </p:nvSpPr>
          <p:spPr>
            <a:xfrm>
              <a:off x="16566318" y="2880687"/>
              <a:ext cx="41910" cy="40640"/>
            </a:xfrm>
            <a:custGeom>
              <a:avLst/>
              <a:gdLst/>
              <a:ahLst/>
              <a:cxnLst/>
              <a:rect l="l" t="t" r="r" b="b"/>
              <a:pathLst>
                <a:path w="41909" h="40639">
                  <a:moveTo>
                    <a:pt x="0" y="40478"/>
                  </a:moveTo>
                  <a:lnTo>
                    <a:pt x="0" y="0"/>
                  </a:ln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38" name="object 5738"/>
            <p:cNvSpPr/>
            <p:nvPr/>
          </p:nvSpPr>
          <p:spPr>
            <a:xfrm>
              <a:off x="17079378" y="2880687"/>
              <a:ext cx="0" cy="1184275"/>
            </a:xfrm>
            <a:custGeom>
              <a:avLst/>
              <a:gdLst/>
              <a:ahLst/>
              <a:cxnLst/>
              <a:rect l="l" t="t" r="r" b="b"/>
              <a:pathLst>
                <a:path w="0" h="1184275">
                  <a:moveTo>
                    <a:pt x="0" y="0"/>
                  </a:moveTo>
                  <a:lnTo>
                    <a:pt x="0" y="1183983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39" name="object 5739"/>
            <p:cNvSpPr/>
            <p:nvPr/>
          </p:nvSpPr>
          <p:spPr>
            <a:xfrm>
              <a:off x="17037887" y="4099077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41490" y="0"/>
                  </a:moveTo>
                  <a:lnTo>
                    <a:pt x="41490" y="39466"/>
                  </a:lnTo>
                  <a:lnTo>
                    <a:pt x="0" y="3946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40" name="object 5740"/>
            <p:cNvSpPr/>
            <p:nvPr/>
          </p:nvSpPr>
          <p:spPr>
            <a:xfrm>
              <a:off x="17037887" y="2954560"/>
              <a:ext cx="0" cy="1110615"/>
            </a:xfrm>
            <a:custGeom>
              <a:avLst/>
              <a:gdLst/>
              <a:ahLst/>
              <a:cxnLst/>
              <a:rect l="l" t="t" r="r" b="b"/>
              <a:pathLst>
                <a:path w="0" h="1110614">
                  <a:moveTo>
                    <a:pt x="0" y="0"/>
                  </a:moveTo>
                  <a:lnTo>
                    <a:pt x="0" y="1110110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41" name="object 5741"/>
            <p:cNvSpPr/>
            <p:nvPr/>
          </p:nvSpPr>
          <p:spPr>
            <a:xfrm>
              <a:off x="17037887" y="2880687"/>
              <a:ext cx="41910" cy="40640"/>
            </a:xfrm>
            <a:custGeom>
              <a:avLst/>
              <a:gdLst/>
              <a:ahLst/>
              <a:cxnLst/>
              <a:rect l="l" t="t" r="r" b="b"/>
              <a:pathLst>
                <a:path w="41909" h="40639">
                  <a:moveTo>
                    <a:pt x="0" y="40478"/>
                  </a:moveTo>
                  <a:lnTo>
                    <a:pt x="0" y="0"/>
                  </a:ln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42" name="object 5742"/>
            <p:cNvSpPr/>
            <p:nvPr/>
          </p:nvSpPr>
          <p:spPr>
            <a:xfrm>
              <a:off x="17517552" y="2954560"/>
              <a:ext cx="0" cy="1184275"/>
            </a:xfrm>
            <a:custGeom>
              <a:avLst/>
              <a:gdLst/>
              <a:ahLst/>
              <a:cxnLst/>
              <a:rect l="l" t="t" r="r" b="b"/>
              <a:pathLst>
                <a:path w="0" h="1184275">
                  <a:moveTo>
                    <a:pt x="0" y="0"/>
                  </a:moveTo>
                  <a:lnTo>
                    <a:pt x="0" y="1183983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43" name="object 5743"/>
            <p:cNvSpPr/>
            <p:nvPr/>
          </p:nvSpPr>
          <p:spPr>
            <a:xfrm>
              <a:off x="17517552" y="2880687"/>
              <a:ext cx="41910" cy="40640"/>
            </a:xfrm>
            <a:custGeom>
              <a:avLst/>
              <a:gdLst/>
              <a:ahLst/>
              <a:cxnLst/>
              <a:rect l="l" t="t" r="r" b="b"/>
              <a:pathLst>
                <a:path w="41909" h="40639">
                  <a:moveTo>
                    <a:pt x="0" y="40478"/>
                  </a:moveTo>
                  <a:lnTo>
                    <a:pt x="0" y="0"/>
                  </a:lnTo>
                  <a:lnTo>
                    <a:pt x="41490" y="0"/>
                  </a:lnTo>
                  <a:lnTo>
                    <a:pt x="41490" y="4047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44" name="object 5744"/>
            <p:cNvSpPr/>
            <p:nvPr/>
          </p:nvSpPr>
          <p:spPr>
            <a:xfrm>
              <a:off x="17559042" y="2954560"/>
              <a:ext cx="0" cy="1110615"/>
            </a:xfrm>
            <a:custGeom>
              <a:avLst/>
              <a:gdLst/>
              <a:ahLst/>
              <a:cxnLst/>
              <a:rect l="l" t="t" r="r" b="b"/>
              <a:pathLst>
                <a:path w="0" h="1110614">
                  <a:moveTo>
                    <a:pt x="0" y="0"/>
                  </a:moveTo>
                  <a:lnTo>
                    <a:pt x="0" y="1110110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45" name="object 5745"/>
            <p:cNvSpPr/>
            <p:nvPr/>
          </p:nvSpPr>
          <p:spPr>
            <a:xfrm>
              <a:off x="17517552" y="4099077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41490" y="0"/>
                  </a:moveTo>
                  <a:lnTo>
                    <a:pt x="41490" y="39466"/>
                  </a:lnTo>
                  <a:lnTo>
                    <a:pt x="0" y="3946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46" name="object 5746"/>
            <p:cNvSpPr/>
            <p:nvPr/>
          </p:nvSpPr>
          <p:spPr>
            <a:xfrm>
              <a:off x="14158886" y="2513349"/>
              <a:ext cx="3241675" cy="2197100"/>
            </a:xfrm>
            <a:custGeom>
              <a:avLst/>
              <a:gdLst/>
              <a:ahLst/>
              <a:cxnLst/>
              <a:rect l="l" t="t" r="r" b="b"/>
              <a:pathLst>
                <a:path w="3241675" h="2197100">
                  <a:moveTo>
                    <a:pt x="3241280" y="1625193"/>
                  </a:moveTo>
                  <a:lnTo>
                    <a:pt x="3241280" y="1666683"/>
                  </a:lnTo>
                </a:path>
                <a:path w="3241675" h="2197100">
                  <a:moveTo>
                    <a:pt x="3042937" y="1666683"/>
                  </a:moveTo>
                  <a:lnTo>
                    <a:pt x="3042937" y="1625193"/>
                  </a:lnTo>
                </a:path>
                <a:path w="3241675" h="2197100">
                  <a:moveTo>
                    <a:pt x="2563272" y="1666683"/>
                  </a:moveTo>
                  <a:lnTo>
                    <a:pt x="2563272" y="1625193"/>
                  </a:lnTo>
                </a:path>
                <a:path w="3241675" h="2197100">
                  <a:moveTo>
                    <a:pt x="2761615" y="1666683"/>
                  </a:moveTo>
                  <a:lnTo>
                    <a:pt x="2761615" y="1625193"/>
                  </a:lnTo>
                </a:path>
                <a:path w="3241675" h="2197100">
                  <a:moveTo>
                    <a:pt x="2563272" y="367338"/>
                  </a:moveTo>
                  <a:lnTo>
                    <a:pt x="2563272" y="326860"/>
                  </a:lnTo>
                </a:path>
                <a:path w="3241675" h="2197100">
                  <a:moveTo>
                    <a:pt x="2761615" y="367338"/>
                  </a:moveTo>
                  <a:lnTo>
                    <a:pt x="2761615" y="326860"/>
                  </a:lnTo>
                </a:path>
                <a:path w="3241675" h="2197100">
                  <a:moveTo>
                    <a:pt x="2563272" y="347099"/>
                  </a:moveTo>
                  <a:lnTo>
                    <a:pt x="2761615" y="347099"/>
                  </a:lnTo>
                </a:path>
                <a:path w="3241675" h="2197100">
                  <a:moveTo>
                    <a:pt x="2563272" y="1645432"/>
                  </a:moveTo>
                  <a:lnTo>
                    <a:pt x="2761615" y="1645432"/>
                  </a:lnTo>
                </a:path>
                <a:path w="3241675" h="2197100">
                  <a:moveTo>
                    <a:pt x="3042937" y="1645432"/>
                  </a:moveTo>
                  <a:lnTo>
                    <a:pt x="3241280" y="1645432"/>
                  </a:lnTo>
                </a:path>
                <a:path w="3241675" h="2197100">
                  <a:moveTo>
                    <a:pt x="0" y="0"/>
                  </a:moveTo>
                  <a:lnTo>
                    <a:pt x="0" y="590979"/>
                  </a:lnTo>
                </a:path>
                <a:path w="3241675" h="2197100">
                  <a:moveTo>
                    <a:pt x="37442" y="632469"/>
                  </a:moveTo>
                  <a:lnTo>
                    <a:pt x="37442" y="830812"/>
                  </a:lnTo>
                </a:path>
                <a:path w="3241675" h="2197100">
                  <a:moveTo>
                    <a:pt x="930995" y="648660"/>
                  </a:moveTo>
                  <a:lnTo>
                    <a:pt x="930995" y="848015"/>
                  </a:lnTo>
                </a:path>
                <a:path w="3241675" h="2197100">
                  <a:moveTo>
                    <a:pt x="790334" y="2079560"/>
                  </a:moveTo>
                  <a:lnTo>
                    <a:pt x="790334" y="2196946"/>
                  </a:lnTo>
                </a:path>
                <a:path w="3241675" h="2197100">
                  <a:moveTo>
                    <a:pt x="930995" y="1360062"/>
                  </a:moveTo>
                  <a:lnTo>
                    <a:pt x="930995" y="116172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747" name="object 574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763527" y="1515059"/>
              <a:ext cx="103219" cy="103219"/>
            </a:xfrm>
            <a:prstGeom prst="rect">
              <a:avLst/>
            </a:prstGeom>
          </p:spPr>
        </p:pic>
        <p:pic>
          <p:nvPicPr>
            <p:cNvPr id="5748" name="object 574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763527" y="1246892"/>
              <a:ext cx="103219" cy="103219"/>
            </a:xfrm>
            <a:prstGeom prst="rect">
              <a:avLst/>
            </a:prstGeom>
          </p:spPr>
        </p:pic>
        <p:pic>
          <p:nvPicPr>
            <p:cNvPr id="5749" name="object 574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5031694" y="1515059"/>
              <a:ext cx="103219" cy="103219"/>
            </a:xfrm>
            <a:prstGeom prst="rect">
              <a:avLst/>
            </a:prstGeom>
          </p:spPr>
        </p:pic>
        <p:pic>
          <p:nvPicPr>
            <p:cNvPr id="5750" name="object 575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5031694" y="1246892"/>
              <a:ext cx="103219" cy="103219"/>
            </a:xfrm>
            <a:prstGeom prst="rect">
              <a:avLst/>
            </a:prstGeom>
          </p:spPr>
        </p:pic>
        <p:sp>
          <p:nvSpPr>
            <p:cNvPr id="5751" name="object 5751"/>
            <p:cNvSpPr/>
            <p:nvPr/>
          </p:nvSpPr>
          <p:spPr>
            <a:xfrm>
              <a:off x="14738734" y="1223111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69" h="420369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752" name="object 575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5342363" y="1515059"/>
              <a:ext cx="103219" cy="103219"/>
            </a:xfrm>
            <a:prstGeom prst="rect">
              <a:avLst/>
            </a:prstGeom>
          </p:spPr>
        </p:pic>
        <p:pic>
          <p:nvPicPr>
            <p:cNvPr id="5753" name="object 575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5342363" y="1246892"/>
              <a:ext cx="103219" cy="103219"/>
            </a:xfrm>
            <a:prstGeom prst="rect">
              <a:avLst/>
            </a:prstGeom>
          </p:spPr>
        </p:pic>
        <p:pic>
          <p:nvPicPr>
            <p:cNvPr id="5754" name="object 5754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5610530" y="1515059"/>
              <a:ext cx="103219" cy="103219"/>
            </a:xfrm>
            <a:prstGeom prst="rect">
              <a:avLst/>
            </a:prstGeom>
          </p:spPr>
        </p:pic>
        <p:pic>
          <p:nvPicPr>
            <p:cNvPr id="5755" name="object 575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5610530" y="1246892"/>
              <a:ext cx="103219" cy="103219"/>
            </a:xfrm>
            <a:prstGeom prst="rect">
              <a:avLst/>
            </a:prstGeom>
          </p:spPr>
        </p:pic>
        <p:sp>
          <p:nvSpPr>
            <p:cNvPr id="5756" name="object 5756"/>
            <p:cNvSpPr/>
            <p:nvPr/>
          </p:nvSpPr>
          <p:spPr>
            <a:xfrm>
              <a:off x="15317570" y="1223111"/>
              <a:ext cx="421005" cy="420370"/>
            </a:xfrm>
            <a:custGeom>
              <a:avLst/>
              <a:gdLst/>
              <a:ahLst/>
              <a:cxnLst/>
              <a:rect l="l" t="t" r="r" b="b"/>
              <a:pathLst>
                <a:path w="421005" h="420369">
                  <a:moveTo>
                    <a:pt x="420971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20971" y="0"/>
                  </a:lnTo>
                  <a:lnTo>
                    <a:pt x="420971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757" name="object 575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5922211" y="1515059"/>
              <a:ext cx="103219" cy="103219"/>
            </a:xfrm>
            <a:prstGeom prst="rect">
              <a:avLst/>
            </a:prstGeom>
          </p:spPr>
        </p:pic>
        <p:pic>
          <p:nvPicPr>
            <p:cNvPr id="5758" name="object 575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5922211" y="1246892"/>
              <a:ext cx="103219" cy="103219"/>
            </a:xfrm>
            <a:prstGeom prst="rect">
              <a:avLst/>
            </a:prstGeom>
          </p:spPr>
        </p:pic>
        <p:pic>
          <p:nvPicPr>
            <p:cNvPr id="5759" name="object 5759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6190378" y="1515059"/>
              <a:ext cx="103219" cy="103219"/>
            </a:xfrm>
            <a:prstGeom prst="rect">
              <a:avLst/>
            </a:prstGeom>
          </p:spPr>
        </p:pic>
        <p:pic>
          <p:nvPicPr>
            <p:cNvPr id="5760" name="object 5760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6190378" y="1246892"/>
              <a:ext cx="103219" cy="103219"/>
            </a:xfrm>
            <a:prstGeom prst="rect">
              <a:avLst/>
            </a:prstGeom>
          </p:spPr>
        </p:pic>
        <p:sp>
          <p:nvSpPr>
            <p:cNvPr id="5761" name="object 5761"/>
            <p:cNvSpPr/>
            <p:nvPr/>
          </p:nvSpPr>
          <p:spPr>
            <a:xfrm>
              <a:off x="15897418" y="1223111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69" h="420369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762" name="object 5762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6501047" y="1515059"/>
              <a:ext cx="103219" cy="103219"/>
            </a:xfrm>
            <a:prstGeom prst="rect">
              <a:avLst/>
            </a:prstGeom>
          </p:spPr>
        </p:pic>
        <p:pic>
          <p:nvPicPr>
            <p:cNvPr id="5763" name="object 576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6501047" y="1246892"/>
              <a:ext cx="103219" cy="103219"/>
            </a:xfrm>
            <a:prstGeom prst="rect">
              <a:avLst/>
            </a:prstGeom>
          </p:spPr>
        </p:pic>
        <p:pic>
          <p:nvPicPr>
            <p:cNvPr id="5764" name="object 576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6769214" y="1515059"/>
              <a:ext cx="103219" cy="103219"/>
            </a:xfrm>
            <a:prstGeom prst="rect">
              <a:avLst/>
            </a:prstGeom>
          </p:spPr>
        </p:pic>
        <p:pic>
          <p:nvPicPr>
            <p:cNvPr id="5765" name="object 576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6769214" y="1246892"/>
              <a:ext cx="103219" cy="103219"/>
            </a:xfrm>
            <a:prstGeom prst="rect">
              <a:avLst/>
            </a:prstGeom>
          </p:spPr>
        </p:pic>
        <p:sp>
          <p:nvSpPr>
            <p:cNvPr id="5766" name="object 5766"/>
            <p:cNvSpPr/>
            <p:nvPr/>
          </p:nvSpPr>
          <p:spPr>
            <a:xfrm>
              <a:off x="16476254" y="1223111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69" h="420369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767" name="object 576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079883" y="1515059"/>
              <a:ext cx="103219" cy="103219"/>
            </a:xfrm>
            <a:prstGeom prst="rect">
              <a:avLst/>
            </a:prstGeom>
          </p:spPr>
        </p:pic>
        <p:pic>
          <p:nvPicPr>
            <p:cNvPr id="5768" name="object 576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079883" y="1246892"/>
              <a:ext cx="103219" cy="103219"/>
            </a:xfrm>
            <a:prstGeom prst="rect">
              <a:avLst/>
            </a:prstGeom>
          </p:spPr>
        </p:pic>
        <p:pic>
          <p:nvPicPr>
            <p:cNvPr id="5769" name="object 5769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7348051" y="1515059"/>
              <a:ext cx="103219" cy="103219"/>
            </a:xfrm>
            <a:prstGeom prst="rect">
              <a:avLst/>
            </a:prstGeom>
          </p:spPr>
        </p:pic>
        <p:pic>
          <p:nvPicPr>
            <p:cNvPr id="5770" name="object 5770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7348051" y="1246892"/>
              <a:ext cx="103219" cy="103219"/>
            </a:xfrm>
            <a:prstGeom prst="rect">
              <a:avLst/>
            </a:prstGeom>
          </p:spPr>
        </p:pic>
        <p:sp>
          <p:nvSpPr>
            <p:cNvPr id="5771" name="object 5771"/>
            <p:cNvSpPr/>
            <p:nvPr/>
          </p:nvSpPr>
          <p:spPr>
            <a:xfrm>
              <a:off x="17055091" y="1223111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69" h="420369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772" name="object 577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658720" y="1515059"/>
              <a:ext cx="103219" cy="103219"/>
            </a:xfrm>
            <a:prstGeom prst="rect">
              <a:avLst/>
            </a:prstGeom>
          </p:spPr>
        </p:pic>
        <p:pic>
          <p:nvPicPr>
            <p:cNvPr id="5773" name="object 577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658720" y="1246892"/>
              <a:ext cx="103219" cy="103219"/>
            </a:xfrm>
            <a:prstGeom prst="rect">
              <a:avLst/>
            </a:prstGeom>
          </p:spPr>
        </p:pic>
        <p:pic>
          <p:nvPicPr>
            <p:cNvPr id="5774" name="object 577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926887" y="1515059"/>
              <a:ext cx="103219" cy="103219"/>
            </a:xfrm>
            <a:prstGeom prst="rect">
              <a:avLst/>
            </a:prstGeom>
          </p:spPr>
        </p:pic>
        <p:pic>
          <p:nvPicPr>
            <p:cNvPr id="5775" name="object 577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926887" y="1246892"/>
              <a:ext cx="103219" cy="103219"/>
            </a:xfrm>
            <a:prstGeom prst="rect">
              <a:avLst/>
            </a:prstGeom>
          </p:spPr>
        </p:pic>
        <p:sp>
          <p:nvSpPr>
            <p:cNvPr id="5776" name="object 5776"/>
            <p:cNvSpPr/>
            <p:nvPr/>
          </p:nvSpPr>
          <p:spPr>
            <a:xfrm>
              <a:off x="17633927" y="1223111"/>
              <a:ext cx="421005" cy="420370"/>
            </a:xfrm>
            <a:custGeom>
              <a:avLst/>
              <a:gdLst/>
              <a:ahLst/>
              <a:cxnLst/>
              <a:rect l="l" t="t" r="r" b="b"/>
              <a:pathLst>
                <a:path w="421005" h="420369">
                  <a:moveTo>
                    <a:pt x="420971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20971" y="0"/>
                  </a:lnTo>
                  <a:lnTo>
                    <a:pt x="420971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777" name="object 5777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8238568" y="1515059"/>
              <a:ext cx="103219" cy="103219"/>
            </a:xfrm>
            <a:prstGeom prst="rect">
              <a:avLst/>
            </a:prstGeom>
          </p:spPr>
        </p:pic>
        <p:pic>
          <p:nvPicPr>
            <p:cNvPr id="5778" name="object 577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8238568" y="1246892"/>
              <a:ext cx="103219" cy="103219"/>
            </a:xfrm>
            <a:prstGeom prst="rect">
              <a:avLst/>
            </a:prstGeom>
          </p:spPr>
        </p:pic>
        <p:pic>
          <p:nvPicPr>
            <p:cNvPr id="5779" name="object 577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8506735" y="1515059"/>
              <a:ext cx="103219" cy="103219"/>
            </a:xfrm>
            <a:prstGeom prst="rect">
              <a:avLst/>
            </a:prstGeom>
          </p:spPr>
        </p:pic>
        <p:pic>
          <p:nvPicPr>
            <p:cNvPr id="5780" name="object 578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8506735" y="1246892"/>
              <a:ext cx="103219" cy="103219"/>
            </a:xfrm>
            <a:prstGeom prst="rect">
              <a:avLst/>
            </a:prstGeom>
          </p:spPr>
        </p:pic>
        <p:sp>
          <p:nvSpPr>
            <p:cNvPr id="5781" name="object 5781"/>
            <p:cNvSpPr/>
            <p:nvPr/>
          </p:nvSpPr>
          <p:spPr>
            <a:xfrm>
              <a:off x="18213775" y="1223111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69" h="420369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782" name="object 578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069328" y="1415888"/>
              <a:ext cx="103219" cy="103219"/>
            </a:xfrm>
            <a:prstGeom prst="rect">
              <a:avLst/>
            </a:prstGeom>
          </p:spPr>
        </p:pic>
        <p:pic>
          <p:nvPicPr>
            <p:cNvPr id="5783" name="object 578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069328" y="1147721"/>
              <a:ext cx="103219" cy="103219"/>
            </a:xfrm>
            <a:prstGeom prst="rect">
              <a:avLst/>
            </a:prstGeom>
          </p:spPr>
        </p:pic>
        <p:pic>
          <p:nvPicPr>
            <p:cNvPr id="5784" name="object 578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336483" y="1415888"/>
              <a:ext cx="103219" cy="103219"/>
            </a:xfrm>
            <a:prstGeom prst="rect">
              <a:avLst/>
            </a:prstGeom>
          </p:spPr>
        </p:pic>
        <p:pic>
          <p:nvPicPr>
            <p:cNvPr id="5785" name="object 578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336483" y="1147721"/>
              <a:ext cx="103219" cy="103219"/>
            </a:xfrm>
            <a:prstGeom prst="rect">
              <a:avLst/>
            </a:prstGeom>
          </p:spPr>
        </p:pic>
        <p:sp>
          <p:nvSpPr>
            <p:cNvPr id="5786" name="object 5786"/>
            <p:cNvSpPr/>
            <p:nvPr/>
          </p:nvSpPr>
          <p:spPr>
            <a:xfrm>
              <a:off x="14043523" y="1123940"/>
              <a:ext cx="421005" cy="420370"/>
            </a:xfrm>
            <a:custGeom>
              <a:avLst/>
              <a:gdLst/>
              <a:ahLst/>
              <a:cxnLst/>
              <a:rect l="l" t="t" r="r" b="b"/>
              <a:pathLst>
                <a:path w="421005" h="420369">
                  <a:moveTo>
                    <a:pt x="420971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20971" y="0"/>
                  </a:lnTo>
                  <a:lnTo>
                    <a:pt x="420971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787" name="object 578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069328" y="1994724"/>
              <a:ext cx="103219" cy="103219"/>
            </a:xfrm>
            <a:prstGeom prst="rect">
              <a:avLst/>
            </a:prstGeom>
          </p:spPr>
        </p:pic>
        <p:pic>
          <p:nvPicPr>
            <p:cNvPr id="5788" name="object 5788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4069328" y="1726557"/>
              <a:ext cx="103219" cy="103219"/>
            </a:xfrm>
            <a:prstGeom prst="rect">
              <a:avLst/>
            </a:prstGeom>
          </p:spPr>
        </p:pic>
        <p:pic>
          <p:nvPicPr>
            <p:cNvPr id="5789" name="object 578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336483" y="1994724"/>
              <a:ext cx="103219" cy="103219"/>
            </a:xfrm>
            <a:prstGeom prst="rect">
              <a:avLst/>
            </a:prstGeom>
          </p:spPr>
        </p:pic>
        <p:pic>
          <p:nvPicPr>
            <p:cNvPr id="5790" name="object 579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4336483" y="1726557"/>
              <a:ext cx="103219" cy="103219"/>
            </a:xfrm>
            <a:prstGeom prst="rect">
              <a:avLst/>
            </a:prstGeom>
          </p:spPr>
        </p:pic>
        <p:sp>
          <p:nvSpPr>
            <p:cNvPr id="5791" name="object 5791"/>
            <p:cNvSpPr/>
            <p:nvPr/>
          </p:nvSpPr>
          <p:spPr>
            <a:xfrm>
              <a:off x="14043523" y="1702776"/>
              <a:ext cx="421005" cy="421005"/>
            </a:xfrm>
            <a:custGeom>
              <a:avLst/>
              <a:gdLst/>
              <a:ahLst/>
              <a:cxnLst/>
              <a:rect l="l" t="t" r="r" b="b"/>
              <a:pathLst>
                <a:path w="421005" h="421005">
                  <a:moveTo>
                    <a:pt x="420971" y="420971"/>
                  </a:moveTo>
                  <a:lnTo>
                    <a:pt x="0" y="420971"/>
                  </a:lnTo>
                  <a:lnTo>
                    <a:pt x="0" y="0"/>
                  </a:lnTo>
                  <a:lnTo>
                    <a:pt x="420971" y="0"/>
                  </a:lnTo>
                  <a:lnTo>
                    <a:pt x="420971" y="420971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792" name="object 579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4069328" y="2574572"/>
              <a:ext cx="103219" cy="103219"/>
            </a:xfrm>
            <a:prstGeom prst="rect">
              <a:avLst/>
            </a:prstGeom>
          </p:spPr>
        </p:pic>
        <p:pic>
          <p:nvPicPr>
            <p:cNvPr id="5793" name="object 579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069328" y="2306405"/>
              <a:ext cx="103219" cy="103219"/>
            </a:xfrm>
            <a:prstGeom prst="rect">
              <a:avLst/>
            </a:prstGeom>
          </p:spPr>
        </p:pic>
        <p:pic>
          <p:nvPicPr>
            <p:cNvPr id="5794" name="object 5794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4336483" y="2574572"/>
              <a:ext cx="103219" cy="103219"/>
            </a:xfrm>
            <a:prstGeom prst="rect">
              <a:avLst/>
            </a:prstGeom>
          </p:spPr>
        </p:pic>
        <p:pic>
          <p:nvPicPr>
            <p:cNvPr id="5795" name="object 579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336483" y="2306405"/>
              <a:ext cx="103219" cy="103219"/>
            </a:xfrm>
            <a:prstGeom prst="rect">
              <a:avLst/>
            </a:prstGeom>
          </p:spPr>
        </p:pic>
        <p:sp>
          <p:nvSpPr>
            <p:cNvPr id="5796" name="object 5796"/>
            <p:cNvSpPr/>
            <p:nvPr/>
          </p:nvSpPr>
          <p:spPr>
            <a:xfrm>
              <a:off x="14043523" y="2282624"/>
              <a:ext cx="421005" cy="420370"/>
            </a:xfrm>
            <a:custGeom>
              <a:avLst/>
              <a:gdLst/>
              <a:ahLst/>
              <a:cxnLst/>
              <a:rect l="l" t="t" r="r" b="b"/>
              <a:pathLst>
                <a:path w="421005" h="420369">
                  <a:moveTo>
                    <a:pt x="420971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20971" y="0"/>
                  </a:lnTo>
                  <a:lnTo>
                    <a:pt x="420971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797" name="object 579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069328" y="4609606"/>
              <a:ext cx="103219" cy="103219"/>
            </a:xfrm>
            <a:prstGeom prst="rect">
              <a:avLst/>
            </a:prstGeom>
          </p:spPr>
        </p:pic>
        <p:pic>
          <p:nvPicPr>
            <p:cNvPr id="5798" name="object 5798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4069328" y="4341439"/>
              <a:ext cx="103219" cy="103219"/>
            </a:xfrm>
            <a:prstGeom prst="rect">
              <a:avLst/>
            </a:prstGeom>
          </p:spPr>
        </p:pic>
        <p:pic>
          <p:nvPicPr>
            <p:cNvPr id="5799" name="object 579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336483" y="4609606"/>
              <a:ext cx="103219" cy="103219"/>
            </a:xfrm>
            <a:prstGeom prst="rect">
              <a:avLst/>
            </a:prstGeom>
          </p:spPr>
        </p:pic>
        <p:pic>
          <p:nvPicPr>
            <p:cNvPr id="5800" name="object 580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4336483" y="4341439"/>
              <a:ext cx="103219" cy="103219"/>
            </a:xfrm>
            <a:prstGeom prst="rect">
              <a:avLst/>
            </a:prstGeom>
          </p:spPr>
        </p:pic>
        <p:sp>
          <p:nvSpPr>
            <p:cNvPr id="5801" name="object 5801"/>
            <p:cNvSpPr/>
            <p:nvPr/>
          </p:nvSpPr>
          <p:spPr>
            <a:xfrm>
              <a:off x="14043523" y="4317658"/>
              <a:ext cx="421005" cy="420370"/>
            </a:xfrm>
            <a:custGeom>
              <a:avLst/>
              <a:gdLst/>
              <a:ahLst/>
              <a:cxnLst/>
              <a:rect l="l" t="t" r="r" b="b"/>
              <a:pathLst>
                <a:path w="421005" h="420370">
                  <a:moveTo>
                    <a:pt x="420971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20971" y="0"/>
                  </a:lnTo>
                  <a:lnTo>
                    <a:pt x="420971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802" name="object 580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4069328" y="5188442"/>
              <a:ext cx="103219" cy="103219"/>
            </a:xfrm>
            <a:prstGeom prst="rect">
              <a:avLst/>
            </a:prstGeom>
          </p:spPr>
        </p:pic>
        <p:pic>
          <p:nvPicPr>
            <p:cNvPr id="5803" name="object 580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069328" y="4920275"/>
              <a:ext cx="103219" cy="103219"/>
            </a:xfrm>
            <a:prstGeom prst="rect">
              <a:avLst/>
            </a:prstGeom>
          </p:spPr>
        </p:pic>
        <p:pic>
          <p:nvPicPr>
            <p:cNvPr id="5804" name="object 5804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4336483" y="5188442"/>
              <a:ext cx="103219" cy="103219"/>
            </a:xfrm>
            <a:prstGeom prst="rect">
              <a:avLst/>
            </a:prstGeom>
          </p:spPr>
        </p:pic>
        <p:pic>
          <p:nvPicPr>
            <p:cNvPr id="5805" name="object 580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336483" y="4920275"/>
              <a:ext cx="103219" cy="103219"/>
            </a:xfrm>
            <a:prstGeom prst="rect">
              <a:avLst/>
            </a:prstGeom>
          </p:spPr>
        </p:pic>
        <p:sp>
          <p:nvSpPr>
            <p:cNvPr id="5806" name="object 5806"/>
            <p:cNvSpPr/>
            <p:nvPr/>
          </p:nvSpPr>
          <p:spPr>
            <a:xfrm>
              <a:off x="14043523" y="4896495"/>
              <a:ext cx="421005" cy="420370"/>
            </a:xfrm>
            <a:custGeom>
              <a:avLst/>
              <a:gdLst/>
              <a:ahLst/>
              <a:cxnLst/>
              <a:rect l="l" t="t" r="r" b="b"/>
              <a:pathLst>
                <a:path w="421005" h="420370">
                  <a:moveTo>
                    <a:pt x="420971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20971" y="0"/>
                  </a:lnTo>
                  <a:lnTo>
                    <a:pt x="420971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807" name="object 580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069328" y="5767279"/>
              <a:ext cx="103219" cy="103219"/>
            </a:xfrm>
            <a:prstGeom prst="rect">
              <a:avLst/>
            </a:prstGeom>
          </p:spPr>
        </p:pic>
        <p:pic>
          <p:nvPicPr>
            <p:cNvPr id="5808" name="object 5808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4069328" y="5499112"/>
              <a:ext cx="103219" cy="103219"/>
            </a:xfrm>
            <a:prstGeom prst="rect">
              <a:avLst/>
            </a:prstGeom>
          </p:spPr>
        </p:pic>
        <p:pic>
          <p:nvPicPr>
            <p:cNvPr id="5809" name="object 580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336483" y="5767279"/>
              <a:ext cx="103219" cy="103219"/>
            </a:xfrm>
            <a:prstGeom prst="rect">
              <a:avLst/>
            </a:prstGeom>
          </p:spPr>
        </p:pic>
        <p:pic>
          <p:nvPicPr>
            <p:cNvPr id="5810" name="object 581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4336483" y="5499112"/>
              <a:ext cx="103219" cy="103219"/>
            </a:xfrm>
            <a:prstGeom prst="rect">
              <a:avLst/>
            </a:prstGeom>
          </p:spPr>
        </p:pic>
        <p:sp>
          <p:nvSpPr>
            <p:cNvPr id="5811" name="object 5811"/>
            <p:cNvSpPr/>
            <p:nvPr/>
          </p:nvSpPr>
          <p:spPr>
            <a:xfrm>
              <a:off x="14043523" y="5475331"/>
              <a:ext cx="421005" cy="420370"/>
            </a:xfrm>
            <a:custGeom>
              <a:avLst/>
              <a:gdLst/>
              <a:ahLst/>
              <a:cxnLst/>
              <a:rect l="l" t="t" r="r" b="b"/>
              <a:pathLst>
                <a:path w="421005" h="420370">
                  <a:moveTo>
                    <a:pt x="420971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20971" y="0"/>
                  </a:lnTo>
                  <a:lnTo>
                    <a:pt x="420971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812" name="object 581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763527" y="5668107"/>
              <a:ext cx="103219" cy="103219"/>
            </a:xfrm>
            <a:prstGeom prst="rect">
              <a:avLst/>
            </a:prstGeom>
          </p:spPr>
        </p:pic>
        <p:pic>
          <p:nvPicPr>
            <p:cNvPr id="5813" name="object 581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763527" y="5399940"/>
              <a:ext cx="103219" cy="103219"/>
            </a:xfrm>
            <a:prstGeom prst="rect">
              <a:avLst/>
            </a:prstGeom>
          </p:spPr>
        </p:pic>
        <p:pic>
          <p:nvPicPr>
            <p:cNvPr id="5814" name="object 581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5031694" y="5668107"/>
              <a:ext cx="103219" cy="103219"/>
            </a:xfrm>
            <a:prstGeom prst="rect">
              <a:avLst/>
            </a:prstGeom>
          </p:spPr>
        </p:pic>
        <p:pic>
          <p:nvPicPr>
            <p:cNvPr id="5815" name="object 581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5031694" y="5399940"/>
              <a:ext cx="103219" cy="103219"/>
            </a:xfrm>
            <a:prstGeom prst="rect">
              <a:avLst/>
            </a:prstGeom>
          </p:spPr>
        </p:pic>
        <p:sp>
          <p:nvSpPr>
            <p:cNvPr id="5816" name="object 5816"/>
            <p:cNvSpPr/>
            <p:nvPr/>
          </p:nvSpPr>
          <p:spPr>
            <a:xfrm>
              <a:off x="14738734" y="5376160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69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817" name="object 581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5342363" y="5668107"/>
              <a:ext cx="103219" cy="103219"/>
            </a:xfrm>
            <a:prstGeom prst="rect">
              <a:avLst/>
            </a:prstGeom>
          </p:spPr>
        </p:pic>
        <p:pic>
          <p:nvPicPr>
            <p:cNvPr id="5818" name="object 581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5342363" y="5399940"/>
              <a:ext cx="103219" cy="103219"/>
            </a:xfrm>
            <a:prstGeom prst="rect">
              <a:avLst/>
            </a:prstGeom>
          </p:spPr>
        </p:pic>
        <p:pic>
          <p:nvPicPr>
            <p:cNvPr id="5819" name="object 5819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5610530" y="5668107"/>
              <a:ext cx="103219" cy="103219"/>
            </a:xfrm>
            <a:prstGeom prst="rect">
              <a:avLst/>
            </a:prstGeom>
          </p:spPr>
        </p:pic>
        <p:pic>
          <p:nvPicPr>
            <p:cNvPr id="5820" name="object 5820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5610530" y="5399940"/>
              <a:ext cx="103219" cy="103219"/>
            </a:xfrm>
            <a:prstGeom prst="rect">
              <a:avLst/>
            </a:prstGeom>
          </p:spPr>
        </p:pic>
        <p:sp>
          <p:nvSpPr>
            <p:cNvPr id="5821" name="object 5821"/>
            <p:cNvSpPr/>
            <p:nvPr/>
          </p:nvSpPr>
          <p:spPr>
            <a:xfrm>
              <a:off x="15317570" y="5376160"/>
              <a:ext cx="421005" cy="420370"/>
            </a:xfrm>
            <a:custGeom>
              <a:avLst/>
              <a:gdLst/>
              <a:ahLst/>
              <a:cxnLst/>
              <a:rect l="l" t="t" r="r" b="b"/>
              <a:pathLst>
                <a:path w="421005" h="420370">
                  <a:moveTo>
                    <a:pt x="420971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20971" y="0"/>
                  </a:lnTo>
                  <a:lnTo>
                    <a:pt x="420971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822" name="object 582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5922211" y="5668107"/>
              <a:ext cx="103219" cy="103219"/>
            </a:xfrm>
            <a:prstGeom prst="rect">
              <a:avLst/>
            </a:prstGeom>
          </p:spPr>
        </p:pic>
        <p:pic>
          <p:nvPicPr>
            <p:cNvPr id="5823" name="object 582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5922211" y="5399940"/>
              <a:ext cx="103219" cy="103219"/>
            </a:xfrm>
            <a:prstGeom prst="rect">
              <a:avLst/>
            </a:prstGeom>
          </p:spPr>
        </p:pic>
        <p:pic>
          <p:nvPicPr>
            <p:cNvPr id="5824" name="object 5824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6190378" y="5668107"/>
              <a:ext cx="103219" cy="103219"/>
            </a:xfrm>
            <a:prstGeom prst="rect">
              <a:avLst/>
            </a:prstGeom>
          </p:spPr>
        </p:pic>
        <p:pic>
          <p:nvPicPr>
            <p:cNvPr id="5825" name="object 582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6190378" y="5399940"/>
              <a:ext cx="103219" cy="103219"/>
            </a:xfrm>
            <a:prstGeom prst="rect">
              <a:avLst/>
            </a:prstGeom>
          </p:spPr>
        </p:pic>
        <p:sp>
          <p:nvSpPr>
            <p:cNvPr id="5826" name="object 5826"/>
            <p:cNvSpPr/>
            <p:nvPr/>
          </p:nvSpPr>
          <p:spPr>
            <a:xfrm>
              <a:off x="15897418" y="5376160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69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827" name="object 5827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6501047" y="5668107"/>
              <a:ext cx="103219" cy="103219"/>
            </a:xfrm>
            <a:prstGeom prst="rect">
              <a:avLst/>
            </a:prstGeom>
          </p:spPr>
        </p:pic>
        <p:pic>
          <p:nvPicPr>
            <p:cNvPr id="5828" name="object 582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6501047" y="5399940"/>
              <a:ext cx="103219" cy="103219"/>
            </a:xfrm>
            <a:prstGeom prst="rect">
              <a:avLst/>
            </a:prstGeom>
          </p:spPr>
        </p:pic>
        <p:pic>
          <p:nvPicPr>
            <p:cNvPr id="5829" name="object 582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6769214" y="5668107"/>
              <a:ext cx="103219" cy="103219"/>
            </a:xfrm>
            <a:prstGeom prst="rect">
              <a:avLst/>
            </a:prstGeom>
          </p:spPr>
        </p:pic>
        <p:pic>
          <p:nvPicPr>
            <p:cNvPr id="5830" name="object 583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6769214" y="5399940"/>
              <a:ext cx="103219" cy="103219"/>
            </a:xfrm>
            <a:prstGeom prst="rect">
              <a:avLst/>
            </a:prstGeom>
          </p:spPr>
        </p:pic>
        <p:sp>
          <p:nvSpPr>
            <p:cNvPr id="5831" name="object 5831"/>
            <p:cNvSpPr/>
            <p:nvPr/>
          </p:nvSpPr>
          <p:spPr>
            <a:xfrm>
              <a:off x="16476254" y="5376160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69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832" name="object 583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079883" y="5668107"/>
              <a:ext cx="103219" cy="103219"/>
            </a:xfrm>
            <a:prstGeom prst="rect">
              <a:avLst/>
            </a:prstGeom>
          </p:spPr>
        </p:pic>
        <p:pic>
          <p:nvPicPr>
            <p:cNvPr id="5833" name="object 583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079883" y="5399940"/>
              <a:ext cx="103219" cy="103219"/>
            </a:xfrm>
            <a:prstGeom prst="rect">
              <a:avLst/>
            </a:prstGeom>
          </p:spPr>
        </p:pic>
        <p:pic>
          <p:nvPicPr>
            <p:cNvPr id="5834" name="object 5834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7348051" y="5668107"/>
              <a:ext cx="103219" cy="103219"/>
            </a:xfrm>
            <a:prstGeom prst="rect">
              <a:avLst/>
            </a:prstGeom>
          </p:spPr>
        </p:pic>
        <p:pic>
          <p:nvPicPr>
            <p:cNvPr id="5835" name="object 583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7348051" y="5399940"/>
              <a:ext cx="103219" cy="103219"/>
            </a:xfrm>
            <a:prstGeom prst="rect">
              <a:avLst/>
            </a:prstGeom>
          </p:spPr>
        </p:pic>
        <p:sp>
          <p:nvSpPr>
            <p:cNvPr id="5836" name="object 5836"/>
            <p:cNvSpPr/>
            <p:nvPr/>
          </p:nvSpPr>
          <p:spPr>
            <a:xfrm>
              <a:off x="17055091" y="5376160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69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837" name="object 583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658720" y="5668107"/>
              <a:ext cx="103219" cy="103219"/>
            </a:xfrm>
            <a:prstGeom prst="rect">
              <a:avLst/>
            </a:prstGeom>
          </p:spPr>
        </p:pic>
        <p:pic>
          <p:nvPicPr>
            <p:cNvPr id="5838" name="object 583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658720" y="5399940"/>
              <a:ext cx="103219" cy="103219"/>
            </a:xfrm>
            <a:prstGeom prst="rect">
              <a:avLst/>
            </a:prstGeom>
          </p:spPr>
        </p:pic>
        <p:pic>
          <p:nvPicPr>
            <p:cNvPr id="5839" name="object 583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926887" y="5668107"/>
              <a:ext cx="103219" cy="103219"/>
            </a:xfrm>
            <a:prstGeom prst="rect">
              <a:avLst/>
            </a:prstGeom>
          </p:spPr>
        </p:pic>
        <p:pic>
          <p:nvPicPr>
            <p:cNvPr id="5840" name="object 584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926887" y="5399940"/>
              <a:ext cx="103219" cy="103219"/>
            </a:xfrm>
            <a:prstGeom prst="rect">
              <a:avLst/>
            </a:prstGeom>
          </p:spPr>
        </p:pic>
        <p:sp>
          <p:nvSpPr>
            <p:cNvPr id="5841" name="object 5841"/>
            <p:cNvSpPr/>
            <p:nvPr/>
          </p:nvSpPr>
          <p:spPr>
            <a:xfrm>
              <a:off x="17633927" y="5376160"/>
              <a:ext cx="421005" cy="420370"/>
            </a:xfrm>
            <a:custGeom>
              <a:avLst/>
              <a:gdLst/>
              <a:ahLst/>
              <a:cxnLst/>
              <a:rect l="l" t="t" r="r" b="b"/>
              <a:pathLst>
                <a:path w="421005" h="420370">
                  <a:moveTo>
                    <a:pt x="420971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20971" y="0"/>
                  </a:lnTo>
                  <a:lnTo>
                    <a:pt x="420971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842" name="object 5842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8238568" y="5668107"/>
              <a:ext cx="103219" cy="103219"/>
            </a:xfrm>
            <a:prstGeom prst="rect">
              <a:avLst/>
            </a:prstGeom>
          </p:spPr>
        </p:pic>
        <p:pic>
          <p:nvPicPr>
            <p:cNvPr id="5843" name="object 584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8238568" y="5399940"/>
              <a:ext cx="103219" cy="103219"/>
            </a:xfrm>
            <a:prstGeom prst="rect">
              <a:avLst/>
            </a:prstGeom>
          </p:spPr>
        </p:pic>
        <p:pic>
          <p:nvPicPr>
            <p:cNvPr id="5844" name="object 584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8506735" y="5668107"/>
              <a:ext cx="103219" cy="103219"/>
            </a:xfrm>
            <a:prstGeom prst="rect">
              <a:avLst/>
            </a:prstGeom>
          </p:spPr>
        </p:pic>
        <p:pic>
          <p:nvPicPr>
            <p:cNvPr id="5845" name="object 584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8506735" y="5399940"/>
              <a:ext cx="103219" cy="103219"/>
            </a:xfrm>
            <a:prstGeom prst="rect">
              <a:avLst/>
            </a:prstGeom>
          </p:spPr>
        </p:pic>
        <p:sp>
          <p:nvSpPr>
            <p:cNvPr id="5846" name="object 5846"/>
            <p:cNvSpPr/>
            <p:nvPr/>
          </p:nvSpPr>
          <p:spPr>
            <a:xfrm>
              <a:off x="18213775" y="5376160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69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847" name="object 584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8932766" y="5767279"/>
              <a:ext cx="103219" cy="103219"/>
            </a:xfrm>
            <a:prstGeom prst="rect">
              <a:avLst/>
            </a:prstGeom>
          </p:spPr>
        </p:pic>
        <p:pic>
          <p:nvPicPr>
            <p:cNvPr id="5848" name="object 5848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8932766" y="5499112"/>
              <a:ext cx="103219" cy="103219"/>
            </a:xfrm>
            <a:prstGeom prst="rect">
              <a:avLst/>
            </a:prstGeom>
          </p:spPr>
        </p:pic>
        <p:pic>
          <p:nvPicPr>
            <p:cNvPr id="5849" name="object 5849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9200934" y="5767279"/>
              <a:ext cx="103219" cy="103219"/>
            </a:xfrm>
            <a:prstGeom prst="rect">
              <a:avLst/>
            </a:prstGeom>
          </p:spPr>
        </p:pic>
        <p:pic>
          <p:nvPicPr>
            <p:cNvPr id="5850" name="object 5850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9200934" y="5499112"/>
              <a:ext cx="103219" cy="103219"/>
            </a:xfrm>
            <a:prstGeom prst="rect">
              <a:avLst/>
            </a:prstGeom>
          </p:spPr>
        </p:pic>
        <p:sp>
          <p:nvSpPr>
            <p:cNvPr id="5851" name="object 5851"/>
            <p:cNvSpPr/>
            <p:nvPr/>
          </p:nvSpPr>
          <p:spPr>
            <a:xfrm>
              <a:off x="18907974" y="5475331"/>
              <a:ext cx="421005" cy="420370"/>
            </a:xfrm>
            <a:custGeom>
              <a:avLst/>
              <a:gdLst/>
              <a:ahLst/>
              <a:cxnLst/>
              <a:rect l="l" t="t" r="r" b="b"/>
              <a:pathLst>
                <a:path w="421005" h="420370">
                  <a:moveTo>
                    <a:pt x="420971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20971" y="0"/>
                  </a:lnTo>
                  <a:lnTo>
                    <a:pt x="420971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852" name="object 585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8932766" y="5188442"/>
              <a:ext cx="103219" cy="103219"/>
            </a:xfrm>
            <a:prstGeom prst="rect">
              <a:avLst/>
            </a:prstGeom>
          </p:spPr>
        </p:pic>
        <p:pic>
          <p:nvPicPr>
            <p:cNvPr id="5853" name="object 585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8932766" y="4920275"/>
              <a:ext cx="103219" cy="103219"/>
            </a:xfrm>
            <a:prstGeom prst="rect">
              <a:avLst/>
            </a:prstGeom>
          </p:spPr>
        </p:pic>
        <p:pic>
          <p:nvPicPr>
            <p:cNvPr id="5854" name="object 585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9200934" y="5188442"/>
              <a:ext cx="103219" cy="103219"/>
            </a:xfrm>
            <a:prstGeom prst="rect">
              <a:avLst/>
            </a:prstGeom>
          </p:spPr>
        </p:pic>
        <p:pic>
          <p:nvPicPr>
            <p:cNvPr id="5855" name="object 585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9200934" y="4920275"/>
              <a:ext cx="103219" cy="103219"/>
            </a:xfrm>
            <a:prstGeom prst="rect">
              <a:avLst/>
            </a:prstGeom>
          </p:spPr>
        </p:pic>
        <p:sp>
          <p:nvSpPr>
            <p:cNvPr id="5856" name="object 5856"/>
            <p:cNvSpPr/>
            <p:nvPr/>
          </p:nvSpPr>
          <p:spPr>
            <a:xfrm>
              <a:off x="18907974" y="4896495"/>
              <a:ext cx="421005" cy="420370"/>
            </a:xfrm>
            <a:custGeom>
              <a:avLst/>
              <a:gdLst/>
              <a:ahLst/>
              <a:cxnLst/>
              <a:rect l="l" t="t" r="r" b="b"/>
              <a:pathLst>
                <a:path w="421005" h="420370">
                  <a:moveTo>
                    <a:pt x="420971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20971" y="0"/>
                  </a:lnTo>
                  <a:lnTo>
                    <a:pt x="420971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857" name="object 585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8932766" y="4609606"/>
              <a:ext cx="103219" cy="103219"/>
            </a:xfrm>
            <a:prstGeom prst="rect">
              <a:avLst/>
            </a:prstGeom>
          </p:spPr>
        </p:pic>
        <p:pic>
          <p:nvPicPr>
            <p:cNvPr id="5858" name="object 5858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8932766" y="4341439"/>
              <a:ext cx="103219" cy="103219"/>
            </a:xfrm>
            <a:prstGeom prst="rect">
              <a:avLst/>
            </a:prstGeom>
          </p:spPr>
        </p:pic>
        <p:pic>
          <p:nvPicPr>
            <p:cNvPr id="5859" name="object 5859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9200934" y="4609606"/>
              <a:ext cx="103219" cy="103219"/>
            </a:xfrm>
            <a:prstGeom prst="rect">
              <a:avLst/>
            </a:prstGeom>
          </p:spPr>
        </p:pic>
        <p:pic>
          <p:nvPicPr>
            <p:cNvPr id="5860" name="object 5860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9200934" y="4341439"/>
              <a:ext cx="103219" cy="103219"/>
            </a:xfrm>
            <a:prstGeom prst="rect">
              <a:avLst/>
            </a:prstGeom>
          </p:spPr>
        </p:pic>
        <p:sp>
          <p:nvSpPr>
            <p:cNvPr id="5861" name="object 5861"/>
            <p:cNvSpPr/>
            <p:nvPr/>
          </p:nvSpPr>
          <p:spPr>
            <a:xfrm>
              <a:off x="18907974" y="4317658"/>
              <a:ext cx="421005" cy="420370"/>
            </a:xfrm>
            <a:custGeom>
              <a:avLst/>
              <a:gdLst/>
              <a:ahLst/>
              <a:cxnLst/>
              <a:rect l="l" t="t" r="r" b="b"/>
              <a:pathLst>
                <a:path w="421005" h="420370">
                  <a:moveTo>
                    <a:pt x="420971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20971" y="0"/>
                  </a:lnTo>
                  <a:lnTo>
                    <a:pt x="420971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862" name="object 586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8932766" y="4088451"/>
              <a:ext cx="103219" cy="103219"/>
            </a:xfrm>
            <a:prstGeom prst="rect">
              <a:avLst/>
            </a:prstGeom>
          </p:spPr>
        </p:pic>
        <p:pic>
          <p:nvPicPr>
            <p:cNvPr id="5863" name="object 586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8932766" y="3820284"/>
              <a:ext cx="103219" cy="103219"/>
            </a:xfrm>
            <a:prstGeom prst="rect">
              <a:avLst/>
            </a:prstGeom>
          </p:spPr>
        </p:pic>
        <p:pic>
          <p:nvPicPr>
            <p:cNvPr id="5864" name="object 586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9200934" y="4088451"/>
              <a:ext cx="103219" cy="103219"/>
            </a:xfrm>
            <a:prstGeom prst="rect">
              <a:avLst/>
            </a:prstGeom>
          </p:spPr>
        </p:pic>
        <p:pic>
          <p:nvPicPr>
            <p:cNvPr id="5865" name="object 586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9200934" y="3820284"/>
              <a:ext cx="103219" cy="103219"/>
            </a:xfrm>
            <a:prstGeom prst="rect">
              <a:avLst/>
            </a:prstGeom>
          </p:spPr>
        </p:pic>
        <p:sp>
          <p:nvSpPr>
            <p:cNvPr id="5866" name="object 5866"/>
            <p:cNvSpPr/>
            <p:nvPr/>
          </p:nvSpPr>
          <p:spPr>
            <a:xfrm>
              <a:off x="18907974" y="3796503"/>
              <a:ext cx="421005" cy="420370"/>
            </a:xfrm>
            <a:custGeom>
              <a:avLst/>
              <a:gdLst/>
              <a:ahLst/>
              <a:cxnLst/>
              <a:rect l="l" t="t" r="r" b="b"/>
              <a:pathLst>
                <a:path w="421005" h="420370">
                  <a:moveTo>
                    <a:pt x="420971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20971" y="0"/>
                  </a:lnTo>
                  <a:lnTo>
                    <a:pt x="420971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867" name="object 586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8932766" y="3591583"/>
              <a:ext cx="103219" cy="103219"/>
            </a:xfrm>
            <a:prstGeom prst="rect">
              <a:avLst/>
            </a:prstGeom>
          </p:spPr>
        </p:pic>
        <p:pic>
          <p:nvPicPr>
            <p:cNvPr id="5868" name="object 586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8932766" y="3323416"/>
              <a:ext cx="103219" cy="103219"/>
            </a:xfrm>
            <a:prstGeom prst="rect">
              <a:avLst/>
            </a:prstGeom>
          </p:spPr>
        </p:pic>
        <p:pic>
          <p:nvPicPr>
            <p:cNvPr id="5869" name="object 5869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9200934" y="3591583"/>
              <a:ext cx="103219" cy="103219"/>
            </a:xfrm>
            <a:prstGeom prst="rect">
              <a:avLst/>
            </a:prstGeom>
          </p:spPr>
        </p:pic>
        <p:pic>
          <p:nvPicPr>
            <p:cNvPr id="5870" name="object 5870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9200934" y="3323416"/>
              <a:ext cx="103219" cy="103219"/>
            </a:xfrm>
            <a:prstGeom prst="rect">
              <a:avLst/>
            </a:prstGeom>
          </p:spPr>
        </p:pic>
        <p:sp>
          <p:nvSpPr>
            <p:cNvPr id="5871" name="object 5871"/>
            <p:cNvSpPr/>
            <p:nvPr/>
          </p:nvSpPr>
          <p:spPr>
            <a:xfrm>
              <a:off x="18907974" y="3299635"/>
              <a:ext cx="421005" cy="420370"/>
            </a:xfrm>
            <a:custGeom>
              <a:avLst/>
              <a:gdLst/>
              <a:ahLst/>
              <a:cxnLst/>
              <a:rect l="l" t="t" r="r" b="b"/>
              <a:pathLst>
                <a:path w="421005" h="420370">
                  <a:moveTo>
                    <a:pt x="420971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20971" y="0"/>
                  </a:lnTo>
                  <a:lnTo>
                    <a:pt x="420971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872" name="object 587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8932766" y="3095727"/>
              <a:ext cx="103219" cy="103219"/>
            </a:xfrm>
            <a:prstGeom prst="rect">
              <a:avLst/>
            </a:prstGeom>
          </p:spPr>
        </p:pic>
        <p:pic>
          <p:nvPicPr>
            <p:cNvPr id="5873" name="object 587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8932766" y="2827560"/>
              <a:ext cx="103219" cy="103219"/>
            </a:xfrm>
            <a:prstGeom prst="rect">
              <a:avLst/>
            </a:prstGeom>
          </p:spPr>
        </p:pic>
        <p:pic>
          <p:nvPicPr>
            <p:cNvPr id="5874" name="object 5874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9200934" y="3095727"/>
              <a:ext cx="103219" cy="103219"/>
            </a:xfrm>
            <a:prstGeom prst="rect">
              <a:avLst/>
            </a:prstGeom>
          </p:spPr>
        </p:pic>
        <p:pic>
          <p:nvPicPr>
            <p:cNvPr id="5875" name="object 587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9200934" y="2827560"/>
              <a:ext cx="103219" cy="103219"/>
            </a:xfrm>
            <a:prstGeom prst="rect">
              <a:avLst/>
            </a:prstGeom>
          </p:spPr>
        </p:pic>
        <p:sp>
          <p:nvSpPr>
            <p:cNvPr id="5876" name="object 5876"/>
            <p:cNvSpPr/>
            <p:nvPr/>
          </p:nvSpPr>
          <p:spPr>
            <a:xfrm>
              <a:off x="18907974" y="2803779"/>
              <a:ext cx="421005" cy="420370"/>
            </a:xfrm>
            <a:custGeom>
              <a:avLst/>
              <a:gdLst/>
              <a:ahLst/>
              <a:cxnLst/>
              <a:rect l="l" t="t" r="r" b="b"/>
              <a:pathLst>
                <a:path w="421005" h="420369">
                  <a:moveTo>
                    <a:pt x="420971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20971" y="0"/>
                  </a:lnTo>
                  <a:lnTo>
                    <a:pt x="420971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877" name="object 5877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8932766" y="2574572"/>
              <a:ext cx="103219" cy="103219"/>
            </a:xfrm>
            <a:prstGeom prst="rect">
              <a:avLst/>
            </a:prstGeom>
          </p:spPr>
        </p:pic>
        <p:pic>
          <p:nvPicPr>
            <p:cNvPr id="5878" name="object 587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8932766" y="2306405"/>
              <a:ext cx="103219" cy="103219"/>
            </a:xfrm>
            <a:prstGeom prst="rect">
              <a:avLst/>
            </a:prstGeom>
          </p:spPr>
        </p:pic>
        <p:pic>
          <p:nvPicPr>
            <p:cNvPr id="5879" name="object 5879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9200934" y="2574572"/>
              <a:ext cx="103219" cy="103219"/>
            </a:xfrm>
            <a:prstGeom prst="rect">
              <a:avLst/>
            </a:prstGeom>
          </p:spPr>
        </p:pic>
        <p:pic>
          <p:nvPicPr>
            <p:cNvPr id="5880" name="object 5880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9200934" y="2306405"/>
              <a:ext cx="103219" cy="103219"/>
            </a:xfrm>
            <a:prstGeom prst="rect">
              <a:avLst/>
            </a:prstGeom>
          </p:spPr>
        </p:pic>
        <p:sp>
          <p:nvSpPr>
            <p:cNvPr id="5881" name="object 5881"/>
            <p:cNvSpPr/>
            <p:nvPr/>
          </p:nvSpPr>
          <p:spPr>
            <a:xfrm>
              <a:off x="18907974" y="2282624"/>
              <a:ext cx="421005" cy="420370"/>
            </a:xfrm>
            <a:custGeom>
              <a:avLst/>
              <a:gdLst/>
              <a:ahLst/>
              <a:cxnLst/>
              <a:rect l="l" t="t" r="r" b="b"/>
              <a:pathLst>
                <a:path w="421005" h="420369">
                  <a:moveTo>
                    <a:pt x="420971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20971" y="0"/>
                  </a:lnTo>
                  <a:lnTo>
                    <a:pt x="420971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882" name="object 588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8932766" y="1994724"/>
              <a:ext cx="103219" cy="103219"/>
            </a:xfrm>
            <a:prstGeom prst="rect">
              <a:avLst/>
            </a:prstGeom>
          </p:spPr>
        </p:pic>
        <p:pic>
          <p:nvPicPr>
            <p:cNvPr id="5883" name="object 5883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8932766" y="1726557"/>
              <a:ext cx="103219" cy="103219"/>
            </a:xfrm>
            <a:prstGeom prst="rect">
              <a:avLst/>
            </a:prstGeom>
          </p:spPr>
        </p:pic>
        <p:pic>
          <p:nvPicPr>
            <p:cNvPr id="5884" name="object 5884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9200934" y="1994724"/>
              <a:ext cx="103219" cy="103219"/>
            </a:xfrm>
            <a:prstGeom prst="rect">
              <a:avLst/>
            </a:prstGeom>
          </p:spPr>
        </p:pic>
        <p:pic>
          <p:nvPicPr>
            <p:cNvPr id="5885" name="object 5885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9200934" y="1726557"/>
              <a:ext cx="103219" cy="103219"/>
            </a:xfrm>
            <a:prstGeom prst="rect">
              <a:avLst/>
            </a:prstGeom>
          </p:spPr>
        </p:pic>
        <p:sp>
          <p:nvSpPr>
            <p:cNvPr id="5886" name="object 5886"/>
            <p:cNvSpPr/>
            <p:nvPr/>
          </p:nvSpPr>
          <p:spPr>
            <a:xfrm>
              <a:off x="18907974" y="1702776"/>
              <a:ext cx="421005" cy="421005"/>
            </a:xfrm>
            <a:custGeom>
              <a:avLst/>
              <a:gdLst/>
              <a:ahLst/>
              <a:cxnLst/>
              <a:rect l="l" t="t" r="r" b="b"/>
              <a:pathLst>
                <a:path w="421005" h="421005">
                  <a:moveTo>
                    <a:pt x="420971" y="420971"/>
                  </a:moveTo>
                  <a:lnTo>
                    <a:pt x="0" y="420971"/>
                  </a:lnTo>
                  <a:lnTo>
                    <a:pt x="0" y="0"/>
                  </a:lnTo>
                  <a:lnTo>
                    <a:pt x="420971" y="0"/>
                  </a:lnTo>
                  <a:lnTo>
                    <a:pt x="420971" y="420971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887" name="object 588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8932766" y="1415888"/>
              <a:ext cx="103219" cy="103219"/>
            </a:xfrm>
            <a:prstGeom prst="rect">
              <a:avLst/>
            </a:prstGeom>
          </p:spPr>
        </p:pic>
        <p:pic>
          <p:nvPicPr>
            <p:cNvPr id="5888" name="object 588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8932766" y="1147721"/>
              <a:ext cx="103219" cy="103219"/>
            </a:xfrm>
            <a:prstGeom prst="rect">
              <a:avLst/>
            </a:prstGeom>
          </p:spPr>
        </p:pic>
        <p:pic>
          <p:nvPicPr>
            <p:cNvPr id="5889" name="object 5889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9200934" y="1415888"/>
              <a:ext cx="103219" cy="103219"/>
            </a:xfrm>
            <a:prstGeom prst="rect">
              <a:avLst/>
            </a:prstGeom>
          </p:spPr>
        </p:pic>
        <p:pic>
          <p:nvPicPr>
            <p:cNvPr id="5890" name="object 5890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9200934" y="1147721"/>
              <a:ext cx="103219" cy="103219"/>
            </a:xfrm>
            <a:prstGeom prst="rect">
              <a:avLst/>
            </a:prstGeom>
          </p:spPr>
        </p:pic>
        <p:sp>
          <p:nvSpPr>
            <p:cNvPr id="5891" name="object 5891"/>
            <p:cNvSpPr/>
            <p:nvPr/>
          </p:nvSpPr>
          <p:spPr>
            <a:xfrm>
              <a:off x="18907974" y="1123940"/>
              <a:ext cx="421005" cy="420370"/>
            </a:xfrm>
            <a:custGeom>
              <a:avLst/>
              <a:gdLst/>
              <a:ahLst/>
              <a:cxnLst/>
              <a:rect l="l" t="t" r="r" b="b"/>
              <a:pathLst>
                <a:path w="421005" h="420369">
                  <a:moveTo>
                    <a:pt x="420971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20971" y="0"/>
                  </a:lnTo>
                  <a:lnTo>
                    <a:pt x="420971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892" name="object 5892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6119542" y="2808333"/>
              <a:ext cx="103219" cy="103219"/>
            </a:xfrm>
            <a:prstGeom prst="rect">
              <a:avLst/>
            </a:prstGeom>
          </p:spPr>
        </p:pic>
        <p:pic>
          <p:nvPicPr>
            <p:cNvPr id="5893" name="object 589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6384673" y="2808333"/>
              <a:ext cx="103219" cy="103219"/>
            </a:xfrm>
            <a:prstGeom prst="rect">
              <a:avLst/>
            </a:prstGeom>
          </p:spPr>
        </p:pic>
        <p:pic>
          <p:nvPicPr>
            <p:cNvPr id="5894" name="object 589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6649804" y="2808333"/>
              <a:ext cx="103219" cy="103219"/>
            </a:xfrm>
            <a:prstGeom prst="rect">
              <a:avLst/>
            </a:prstGeom>
          </p:spPr>
        </p:pic>
        <p:pic>
          <p:nvPicPr>
            <p:cNvPr id="5895" name="object 589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6913923" y="2808333"/>
              <a:ext cx="103219" cy="103219"/>
            </a:xfrm>
            <a:prstGeom prst="rect">
              <a:avLst/>
            </a:prstGeom>
          </p:spPr>
        </p:pic>
        <p:pic>
          <p:nvPicPr>
            <p:cNvPr id="5896" name="object 589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179055" y="2808333"/>
              <a:ext cx="103219" cy="103219"/>
            </a:xfrm>
            <a:prstGeom prst="rect">
              <a:avLst/>
            </a:prstGeom>
          </p:spPr>
        </p:pic>
        <p:pic>
          <p:nvPicPr>
            <p:cNvPr id="5897" name="object 5897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7443174" y="2808333"/>
              <a:ext cx="103219" cy="103219"/>
            </a:xfrm>
            <a:prstGeom prst="rect">
              <a:avLst/>
            </a:prstGeom>
          </p:spPr>
        </p:pic>
        <p:pic>
          <p:nvPicPr>
            <p:cNvPr id="5898" name="object 5898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6055789" y="3060309"/>
              <a:ext cx="103219" cy="103219"/>
            </a:xfrm>
            <a:prstGeom prst="rect">
              <a:avLst/>
            </a:prstGeom>
          </p:spPr>
        </p:pic>
        <p:pic>
          <p:nvPicPr>
            <p:cNvPr id="5899" name="object 589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6055789" y="3325440"/>
              <a:ext cx="103219" cy="103219"/>
            </a:xfrm>
            <a:prstGeom prst="rect">
              <a:avLst/>
            </a:prstGeom>
          </p:spPr>
        </p:pic>
        <p:pic>
          <p:nvPicPr>
            <p:cNvPr id="5900" name="object 590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6055789" y="3590571"/>
              <a:ext cx="103219" cy="103219"/>
            </a:xfrm>
            <a:prstGeom prst="rect">
              <a:avLst/>
            </a:prstGeom>
          </p:spPr>
        </p:pic>
        <p:pic>
          <p:nvPicPr>
            <p:cNvPr id="5901" name="object 590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6055789" y="3854691"/>
              <a:ext cx="103219" cy="103219"/>
            </a:xfrm>
            <a:prstGeom prst="rect">
              <a:avLst/>
            </a:prstGeom>
          </p:spPr>
        </p:pic>
        <p:pic>
          <p:nvPicPr>
            <p:cNvPr id="5902" name="object 5902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6119542" y="4106666"/>
              <a:ext cx="103219" cy="103219"/>
            </a:xfrm>
            <a:prstGeom prst="rect">
              <a:avLst/>
            </a:prstGeom>
          </p:spPr>
        </p:pic>
        <p:pic>
          <p:nvPicPr>
            <p:cNvPr id="5903" name="object 590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6384673" y="4106666"/>
              <a:ext cx="103219" cy="103219"/>
            </a:xfrm>
            <a:prstGeom prst="rect">
              <a:avLst/>
            </a:prstGeom>
          </p:spPr>
        </p:pic>
        <p:pic>
          <p:nvPicPr>
            <p:cNvPr id="5904" name="object 590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6649804" y="4106666"/>
              <a:ext cx="103219" cy="103219"/>
            </a:xfrm>
            <a:prstGeom prst="rect">
              <a:avLst/>
            </a:prstGeom>
          </p:spPr>
        </p:pic>
        <p:pic>
          <p:nvPicPr>
            <p:cNvPr id="5905" name="object 590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6913923" y="4106666"/>
              <a:ext cx="103219" cy="103219"/>
            </a:xfrm>
            <a:prstGeom prst="rect">
              <a:avLst/>
            </a:prstGeom>
          </p:spPr>
        </p:pic>
        <p:pic>
          <p:nvPicPr>
            <p:cNvPr id="5906" name="object 590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179055" y="4106666"/>
              <a:ext cx="103219" cy="103219"/>
            </a:xfrm>
            <a:prstGeom prst="rect">
              <a:avLst/>
            </a:prstGeom>
          </p:spPr>
        </p:pic>
        <p:pic>
          <p:nvPicPr>
            <p:cNvPr id="5907" name="object 5907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7443174" y="4106666"/>
              <a:ext cx="103219" cy="103219"/>
            </a:xfrm>
            <a:prstGeom prst="rect">
              <a:avLst/>
            </a:prstGeom>
          </p:spPr>
        </p:pic>
        <p:pic>
          <p:nvPicPr>
            <p:cNvPr id="5908" name="object 5908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6535454" y="3060309"/>
              <a:ext cx="103219" cy="103219"/>
            </a:xfrm>
            <a:prstGeom prst="rect">
              <a:avLst/>
            </a:prstGeom>
          </p:spPr>
        </p:pic>
        <p:pic>
          <p:nvPicPr>
            <p:cNvPr id="5909" name="object 590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6535454" y="3325440"/>
              <a:ext cx="103219" cy="103219"/>
            </a:xfrm>
            <a:prstGeom prst="rect">
              <a:avLst/>
            </a:prstGeom>
          </p:spPr>
        </p:pic>
        <p:pic>
          <p:nvPicPr>
            <p:cNvPr id="5910" name="object 591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6535454" y="3590571"/>
              <a:ext cx="103219" cy="103219"/>
            </a:xfrm>
            <a:prstGeom prst="rect">
              <a:avLst/>
            </a:prstGeom>
          </p:spPr>
        </p:pic>
        <p:pic>
          <p:nvPicPr>
            <p:cNvPr id="5911" name="object 591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6535454" y="3854691"/>
              <a:ext cx="103219" cy="103219"/>
            </a:xfrm>
            <a:prstGeom prst="rect">
              <a:avLst/>
            </a:prstGeom>
          </p:spPr>
        </p:pic>
        <p:pic>
          <p:nvPicPr>
            <p:cNvPr id="5912" name="object 591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7007023" y="3060309"/>
              <a:ext cx="103219" cy="103219"/>
            </a:xfrm>
            <a:prstGeom prst="rect">
              <a:avLst/>
            </a:prstGeom>
          </p:spPr>
        </p:pic>
        <p:pic>
          <p:nvPicPr>
            <p:cNvPr id="5913" name="object 591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007023" y="3325440"/>
              <a:ext cx="103219" cy="103219"/>
            </a:xfrm>
            <a:prstGeom prst="rect">
              <a:avLst/>
            </a:prstGeom>
          </p:spPr>
        </p:pic>
        <p:pic>
          <p:nvPicPr>
            <p:cNvPr id="5914" name="object 591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007023" y="3590571"/>
              <a:ext cx="103219" cy="103219"/>
            </a:xfrm>
            <a:prstGeom prst="rect">
              <a:avLst/>
            </a:prstGeom>
          </p:spPr>
        </p:pic>
        <p:pic>
          <p:nvPicPr>
            <p:cNvPr id="5915" name="object 591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7007023" y="3854691"/>
              <a:ext cx="103219" cy="103219"/>
            </a:xfrm>
            <a:prstGeom prst="rect">
              <a:avLst/>
            </a:prstGeom>
          </p:spPr>
        </p:pic>
        <p:pic>
          <p:nvPicPr>
            <p:cNvPr id="5916" name="object 5916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7486688" y="3060309"/>
              <a:ext cx="103219" cy="103219"/>
            </a:xfrm>
            <a:prstGeom prst="rect">
              <a:avLst/>
            </a:prstGeom>
          </p:spPr>
        </p:pic>
        <p:pic>
          <p:nvPicPr>
            <p:cNvPr id="5917" name="object 5917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7486688" y="3325440"/>
              <a:ext cx="103219" cy="103219"/>
            </a:xfrm>
            <a:prstGeom prst="rect">
              <a:avLst/>
            </a:prstGeom>
          </p:spPr>
        </p:pic>
        <p:pic>
          <p:nvPicPr>
            <p:cNvPr id="5918" name="object 591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7486688" y="3590571"/>
              <a:ext cx="103219" cy="103219"/>
            </a:xfrm>
            <a:prstGeom prst="rect">
              <a:avLst/>
            </a:prstGeom>
          </p:spPr>
        </p:pic>
        <p:pic>
          <p:nvPicPr>
            <p:cNvPr id="5919" name="object 5919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7486688" y="3854691"/>
              <a:ext cx="103219" cy="103219"/>
            </a:xfrm>
            <a:prstGeom prst="rect">
              <a:avLst/>
            </a:prstGeom>
          </p:spPr>
        </p:pic>
        <p:pic>
          <p:nvPicPr>
            <p:cNvPr id="5920" name="object 592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989192" y="3073464"/>
              <a:ext cx="103219" cy="103219"/>
            </a:xfrm>
            <a:prstGeom prst="rect">
              <a:avLst/>
            </a:prstGeom>
          </p:spPr>
        </p:pic>
        <p:pic>
          <p:nvPicPr>
            <p:cNvPr id="5921" name="object 5921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4724061" y="3073464"/>
              <a:ext cx="103219" cy="103219"/>
            </a:xfrm>
            <a:prstGeom prst="rect">
              <a:avLst/>
            </a:prstGeom>
          </p:spPr>
        </p:pic>
        <p:pic>
          <p:nvPicPr>
            <p:cNvPr id="5922" name="object 592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458929" y="3073464"/>
              <a:ext cx="103219" cy="103219"/>
            </a:xfrm>
            <a:prstGeom prst="rect">
              <a:avLst/>
            </a:prstGeom>
          </p:spPr>
        </p:pic>
        <p:pic>
          <p:nvPicPr>
            <p:cNvPr id="5923" name="object 592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4194810" y="3073464"/>
              <a:ext cx="103219" cy="103219"/>
            </a:xfrm>
            <a:prstGeom prst="rect">
              <a:avLst/>
            </a:prstGeom>
          </p:spPr>
        </p:pic>
        <p:pic>
          <p:nvPicPr>
            <p:cNvPr id="5924" name="object 592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989192" y="3363894"/>
              <a:ext cx="103219" cy="103219"/>
            </a:xfrm>
            <a:prstGeom prst="rect">
              <a:avLst/>
            </a:prstGeom>
          </p:spPr>
        </p:pic>
        <p:pic>
          <p:nvPicPr>
            <p:cNvPr id="5925" name="object 592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4724061" y="3363894"/>
              <a:ext cx="103219" cy="103219"/>
            </a:xfrm>
            <a:prstGeom prst="rect">
              <a:avLst/>
            </a:prstGeom>
          </p:spPr>
        </p:pic>
        <p:pic>
          <p:nvPicPr>
            <p:cNvPr id="5926" name="object 592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458929" y="3363894"/>
              <a:ext cx="103219" cy="103219"/>
            </a:xfrm>
            <a:prstGeom prst="rect">
              <a:avLst/>
            </a:prstGeom>
          </p:spPr>
        </p:pic>
        <p:pic>
          <p:nvPicPr>
            <p:cNvPr id="5927" name="object 5927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4194810" y="3363894"/>
              <a:ext cx="103219" cy="103219"/>
            </a:xfrm>
            <a:prstGeom prst="rect">
              <a:avLst/>
            </a:prstGeom>
          </p:spPr>
        </p:pic>
        <p:pic>
          <p:nvPicPr>
            <p:cNvPr id="5928" name="object 592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989192" y="3842547"/>
              <a:ext cx="103219" cy="103219"/>
            </a:xfrm>
            <a:prstGeom prst="rect">
              <a:avLst/>
            </a:prstGeom>
          </p:spPr>
        </p:pic>
        <p:pic>
          <p:nvPicPr>
            <p:cNvPr id="5929" name="object 5929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4724061" y="3842547"/>
              <a:ext cx="103219" cy="103219"/>
            </a:xfrm>
            <a:prstGeom prst="rect">
              <a:avLst/>
            </a:prstGeom>
          </p:spPr>
        </p:pic>
        <p:pic>
          <p:nvPicPr>
            <p:cNvPr id="5930" name="object 593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458929" y="3842547"/>
              <a:ext cx="103219" cy="103219"/>
            </a:xfrm>
            <a:prstGeom prst="rect">
              <a:avLst/>
            </a:prstGeom>
          </p:spPr>
        </p:pic>
        <p:pic>
          <p:nvPicPr>
            <p:cNvPr id="5931" name="object 5931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4194810" y="3842547"/>
              <a:ext cx="103219" cy="103219"/>
            </a:xfrm>
            <a:prstGeom prst="rect">
              <a:avLst/>
            </a:prstGeom>
          </p:spPr>
        </p:pic>
        <p:pic>
          <p:nvPicPr>
            <p:cNvPr id="5932" name="object 593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4145224" y="3602715"/>
              <a:ext cx="103219" cy="103219"/>
            </a:xfrm>
            <a:prstGeom prst="rect">
              <a:avLst/>
            </a:prstGeom>
          </p:spPr>
        </p:pic>
        <p:pic>
          <p:nvPicPr>
            <p:cNvPr id="5933" name="object 5933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5038777" y="3602715"/>
              <a:ext cx="103219" cy="103219"/>
            </a:xfrm>
            <a:prstGeom prst="rect">
              <a:avLst/>
            </a:prstGeom>
          </p:spPr>
        </p:pic>
        <p:sp>
          <p:nvSpPr>
            <p:cNvPr id="5934" name="object 5934"/>
            <p:cNvSpPr/>
            <p:nvPr/>
          </p:nvSpPr>
          <p:spPr>
            <a:xfrm>
              <a:off x="14120432" y="2784552"/>
              <a:ext cx="3469004" cy="1451610"/>
            </a:xfrm>
            <a:custGeom>
              <a:avLst/>
              <a:gdLst/>
              <a:ahLst/>
              <a:cxnLst/>
              <a:rect l="l" t="t" r="r" b="b"/>
              <a:pathLst>
                <a:path w="3469005" h="1451610">
                  <a:moveTo>
                    <a:pt x="1045345" y="1186007"/>
                  </a:moveTo>
                  <a:lnTo>
                    <a:pt x="0" y="1186007"/>
                  </a:lnTo>
                  <a:lnTo>
                    <a:pt x="0" y="264119"/>
                  </a:lnTo>
                  <a:lnTo>
                    <a:pt x="1045345" y="264119"/>
                  </a:lnTo>
                  <a:lnTo>
                    <a:pt x="1045345" y="1186007"/>
                  </a:lnTo>
                </a:path>
                <a:path w="3469005" h="1451610">
                  <a:moveTo>
                    <a:pt x="3468969" y="1451138"/>
                  </a:moveTo>
                  <a:lnTo>
                    <a:pt x="1910564" y="1451138"/>
                  </a:lnTo>
                  <a:lnTo>
                    <a:pt x="1910564" y="0"/>
                  </a:lnTo>
                  <a:lnTo>
                    <a:pt x="3468969" y="0"/>
                  </a:lnTo>
                  <a:lnTo>
                    <a:pt x="3468969" y="1451138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935" name="object 593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4656260" y="2574572"/>
              <a:ext cx="103219" cy="103219"/>
            </a:xfrm>
            <a:prstGeom prst="rect">
              <a:avLst/>
            </a:prstGeom>
          </p:spPr>
        </p:pic>
        <p:pic>
          <p:nvPicPr>
            <p:cNvPr id="5936" name="object 593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656260" y="2306405"/>
              <a:ext cx="103219" cy="103219"/>
            </a:xfrm>
            <a:prstGeom prst="rect">
              <a:avLst/>
            </a:prstGeom>
          </p:spPr>
        </p:pic>
        <p:pic>
          <p:nvPicPr>
            <p:cNvPr id="5937" name="object 593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4924427" y="2574572"/>
              <a:ext cx="103219" cy="103219"/>
            </a:xfrm>
            <a:prstGeom prst="rect">
              <a:avLst/>
            </a:prstGeom>
          </p:spPr>
        </p:pic>
        <p:pic>
          <p:nvPicPr>
            <p:cNvPr id="5938" name="object 593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4924427" y="2306405"/>
              <a:ext cx="103219" cy="103219"/>
            </a:xfrm>
            <a:prstGeom prst="rect">
              <a:avLst/>
            </a:prstGeom>
          </p:spPr>
        </p:pic>
        <p:sp>
          <p:nvSpPr>
            <p:cNvPr id="5939" name="object 5939"/>
            <p:cNvSpPr/>
            <p:nvPr/>
          </p:nvSpPr>
          <p:spPr>
            <a:xfrm>
              <a:off x="14631467" y="2282624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69" h="420369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940" name="object 594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8345835" y="2574572"/>
              <a:ext cx="103219" cy="103219"/>
            </a:xfrm>
            <a:prstGeom prst="rect">
              <a:avLst/>
            </a:prstGeom>
          </p:spPr>
        </p:pic>
        <p:pic>
          <p:nvPicPr>
            <p:cNvPr id="5941" name="object 594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8345835" y="2306405"/>
              <a:ext cx="103219" cy="103219"/>
            </a:xfrm>
            <a:prstGeom prst="rect">
              <a:avLst/>
            </a:prstGeom>
          </p:spPr>
        </p:pic>
        <p:pic>
          <p:nvPicPr>
            <p:cNvPr id="5942" name="object 594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8614002" y="2574572"/>
              <a:ext cx="103219" cy="103219"/>
            </a:xfrm>
            <a:prstGeom prst="rect">
              <a:avLst/>
            </a:prstGeom>
          </p:spPr>
        </p:pic>
        <p:pic>
          <p:nvPicPr>
            <p:cNvPr id="5943" name="object 594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8614002" y="2306405"/>
              <a:ext cx="103219" cy="103219"/>
            </a:xfrm>
            <a:prstGeom prst="rect">
              <a:avLst/>
            </a:prstGeom>
          </p:spPr>
        </p:pic>
        <p:sp>
          <p:nvSpPr>
            <p:cNvPr id="5944" name="object 5944"/>
            <p:cNvSpPr/>
            <p:nvPr/>
          </p:nvSpPr>
          <p:spPr>
            <a:xfrm>
              <a:off x="18321042" y="2282624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69" h="420369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945" name="object 594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8345835" y="3095727"/>
              <a:ext cx="103219" cy="103219"/>
            </a:xfrm>
            <a:prstGeom prst="rect">
              <a:avLst/>
            </a:prstGeom>
          </p:spPr>
        </p:pic>
        <p:pic>
          <p:nvPicPr>
            <p:cNvPr id="5946" name="object 594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8345835" y="2827560"/>
              <a:ext cx="103219" cy="103219"/>
            </a:xfrm>
            <a:prstGeom prst="rect">
              <a:avLst/>
            </a:prstGeom>
          </p:spPr>
        </p:pic>
        <p:pic>
          <p:nvPicPr>
            <p:cNvPr id="5947" name="object 594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8614002" y="3095727"/>
              <a:ext cx="103219" cy="103219"/>
            </a:xfrm>
            <a:prstGeom prst="rect">
              <a:avLst/>
            </a:prstGeom>
          </p:spPr>
        </p:pic>
        <p:pic>
          <p:nvPicPr>
            <p:cNvPr id="5948" name="object 594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8614002" y="2827560"/>
              <a:ext cx="103219" cy="103219"/>
            </a:xfrm>
            <a:prstGeom prst="rect">
              <a:avLst/>
            </a:prstGeom>
          </p:spPr>
        </p:pic>
        <p:sp>
          <p:nvSpPr>
            <p:cNvPr id="5949" name="object 5949"/>
            <p:cNvSpPr/>
            <p:nvPr/>
          </p:nvSpPr>
          <p:spPr>
            <a:xfrm>
              <a:off x="18321042" y="2803779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69" h="420369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950" name="object 595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8345835" y="3591583"/>
              <a:ext cx="103219" cy="103219"/>
            </a:xfrm>
            <a:prstGeom prst="rect">
              <a:avLst/>
            </a:prstGeom>
          </p:spPr>
        </p:pic>
        <p:pic>
          <p:nvPicPr>
            <p:cNvPr id="5951" name="object 595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8345835" y="3323416"/>
              <a:ext cx="103219" cy="103219"/>
            </a:xfrm>
            <a:prstGeom prst="rect">
              <a:avLst/>
            </a:prstGeom>
          </p:spPr>
        </p:pic>
        <p:pic>
          <p:nvPicPr>
            <p:cNvPr id="5952" name="object 595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8614002" y="3591583"/>
              <a:ext cx="103219" cy="103219"/>
            </a:xfrm>
            <a:prstGeom prst="rect">
              <a:avLst/>
            </a:prstGeom>
          </p:spPr>
        </p:pic>
        <p:pic>
          <p:nvPicPr>
            <p:cNvPr id="5953" name="object 595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8614002" y="3323416"/>
              <a:ext cx="103219" cy="103219"/>
            </a:xfrm>
            <a:prstGeom prst="rect">
              <a:avLst/>
            </a:prstGeom>
          </p:spPr>
        </p:pic>
        <p:sp>
          <p:nvSpPr>
            <p:cNvPr id="5954" name="object 5954"/>
            <p:cNvSpPr/>
            <p:nvPr/>
          </p:nvSpPr>
          <p:spPr>
            <a:xfrm>
              <a:off x="18321042" y="3299635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69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955" name="object 595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8345835" y="4088451"/>
              <a:ext cx="103219" cy="103219"/>
            </a:xfrm>
            <a:prstGeom prst="rect">
              <a:avLst/>
            </a:prstGeom>
          </p:spPr>
        </p:pic>
        <p:pic>
          <p:nvPicPr>
            <p:cNvPr id="5956" name="object 595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8345835" y="3820284"/>
              <a:ext cx="103219" cy="103219"/>
            </a:xfrm>
            <a:prstGeom prst="rect">
              <a:avLst/>
            </a:prstGeom>
          </p:spPr>
        </p:pic>
        <p:pic>
          <p:nvPicPr>
            <p:cNvPr id="5957" name="object 5957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8614002" y="4088451"/>
              <a:ext cx="103219" cy="103219"/>
            </a:xfrm>
            <a:prstGeom prst="rect">
              <a:avLst/>
            </a:prstGeom>
          </p:spPr>
        </p:pic>
        <p:pic>
          <p:nvPicPr>
            <p:cNvPr id="5958" name="object 595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8614002" y="3820284"/>
              <a:ext cx="103219" cy="103219"/>
            </a:xfrm>
            <a:prstGeom prst="rect">
              <a:avLst/>
            </a:prstGeom>
          </p:spPr>
        </p:pic>
        <p:sp>
          <p:nvSpPr>
            <p:cNvPr id="5959" name="object 5959"/>
            <p:cNvSpPr/>
            <p:nvPr/>
          </p:nvSpPr>
          <p:spPr>
            <a:xfrm>
              <a:off x="18321042" y="3796503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69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960" name="object 596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8345835" y="4609606"/>
              <a:ext cx="103219" cy="103219"/>
            </a:xfrm>
            <a:prstGeom prst="rect">
              <a:avLst/>
            </a:prstGeom>
          </p:spPr>
        </p:pic>
        <p:pic>
          <p:nvPicPr>
            <p:cNvPr id="5961" name="object 596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8345835" y="4341439"/>
              <a:ext cx="103219" cy="103219"/>
            </a:xfrm>
            <a:prstGeom prst="rect">
              <a:avLst/>
            </a:prstGeom>
          </p:spPr>
        </p:pic>
        <p:pic>
          <p:nvPicPr>
            <p:cNvPr id="5962" name="object 596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8614002" y="4609606"/>
              <a:ext cx="103219" cy="103219"/>
            </a:xfrm>
            <a:prstGeom prst="rect">
              <a:avLst/>
            </a:prstGeom>
          </p:spPr>
        </p:pic>
        <p:pic>
          <p:nvPicPr>
            <p:cNvPr id="5963" name="object 5963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8614002" y="4341439"/>
              <a:ext cx="103219" cy="103219"/>
            </a:xfrm>
            <a:prstGeom prst="rect">
              <a:avLst/>
            </a:prstGeom>
          </p:spPr>
        </p:pic>
        <p:sp>
          <p:nvSpPr>
            <p:cNvPr id="5964" name="object 5964"/>
            <p:cNvSpPr/>
            <p:nvPr/>
          </p:nvSpPr>
          <p:spPr>
            <a:xfrm>
              <a:off x="18321042" y="4317658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69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965" name="object 596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656260" y="4609606"/>
              <a:ext cx="103219" cy="103219"/>
            </a:xfrm>
            <a:prstGeom prst="rect">
              <a:avLst/>
            </a:prstGeom>
          </p:spPr>
        </p:pic>
        <p:pic>
          <p:nvPicPr>
            <p:cNvPr id="5966" name="object 5966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4656260" y="4341439"/>
              <a:ext cx="103219" cy="103219"/>
            </a:xfrm>
            <a:prstGeom prst="rect">
              <a:avLst/>
            </a:prstGeom>
          </p:spPr>
        </p:pic>
        <p:pic>
          <p:nvPicPr>
            <p:cNvPr id="5967" name="object 5967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4924427" y="4609606"/>
              <a:ext cx="103219" cy="103219"/>
            </a:xfrm>
            <a:prstGeom prst="rect">
              <a:avLst/>
            </a:prstGeom>
          </p:spPr>
        </p:pic>
        <p:pic>
          <p:nvPicPr>
            <p:cNvPr id="5968" name="object 5968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4924427" y="4341439"/>
              <a:ext cx="103219" cy="103219"/>
            </a:xfrm>
            <a:prstGeom prst="rect">
              <a:avLst/>
            </a:prstGeom>
          </p:spPr>
        </p:pic>
        <p:sp>
          <p:nvSpPr>
            <p:cNvPr id="5969" name="object 5969"/>
            <p:cNvSpPr/>
            <p:nvPr/>
          </p:nvSpPr>
          <p:spPr>
            <a:xfrm>
              <a:off x="14631467" y="4317658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69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970" name="object 597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5342363" y="2176875"/>
              <a:ext cx="103219" cy="103219"/>
            </a:xfrm>
            <a:prstGeom prst="rect">
              <a:avLst/>
            </a:prstGeom>
          </p:spPr>
        </p:pic>
        <p:pic>
          <p:nvPicPr>
            <p:cNvPr id="5971" name="object 597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5342363" y="1908708"/>
              <a:ext cx="103219" cy="103219"/>
            </a:xfrm>
            <a:prstGeom prst="rect">
              <a:avLst/>
            </a:prstGeom>
          </p:spPr>
        </p:pic>
        <p:pic>
          <p:nvPicPr>
            <p:cNvPr id="5972" name="object 5972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5610530" y="2176875"/>
              <a:ext cx="103219" cy="103219"/>
            </a:xfrm>
            <a:prstGeom prst="rect">
              <a:avLst/>
            </a:prstGeom>
          </p:spPr>
        </p:pic>
        <p:pic>
          <p:nvPicPr>
            <p:cNvPr id="5973" name="object 597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5610530" y="1908708"/>
              <a:ext cx="103219" cy="103219"/>
            </a:xfrm>
            <a:prstGeom prst="rect">
              <a:avLst/>
            </a:prstGeom>
          </p:spPr>
        </p:pic>
        <p:sp>
          <p:nvSpPr>
            <p:cNvPr id="5974" name="object 5974"/>
            <p:cNvSpPr/>
            <p:nvPr/>
          </p:nvSpPr>
          <p:spPr>
            <a:xfrm>
              <a:off x="15317570" y="1884927"/>
              <a:ext cx="421005" cy="420370"/>
            </a:xfrm>
            <a:custGeom>
              <a:avLst/>
              <a:gdLst/>
              <a:ahLst/>
              <a:cxnLst/>
              <a:rect l="l" t="t" r="r" b="b"/>
              <a:pathLst>
                <a:path w="421005" h="420369">
                  <a:moveTo>
                    <a:pt x="420971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20971" y="0"/>
                  </a:lnTo>
                  <a:lnTo>
                    <a:pt x="420971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975" name="object 597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5922211" y="2176875"/>
              <a:ext cx="103219" cy="103219"/>
            </a:xfrm>
            <a:prstGeom prst="rect">
              <a:avLst/>
            </a:prstGeom>
          </p:spPr>
        </p:pic>
        <p:pic>
          <p:nvPicPr>
            <p:cNvPr id="5976" name="object 597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5922211" y="1908708"/>
              <a:ext cx="103219" cy="103219"/>
            </a:xfrm>
            <a:prstGeom prst="rect">
              <a:avLst/>
            </a:prstGeom>
          </p:spPr>
        </p:pic>
        <p:pic>
          <p:nvPicPr>
            <p:cNvPr id="5977" name="object 5977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6190378" y="2176875"/>
              <a:ext cx="103219" cy="103219"/>
            </a:xfrm>
            <a:prstGeom prst="rect">
              <a:avLst/>
            </a:prstGeom>
          </p:spPr>
        </p:pic>
        <p:pic>
          <p:nvPicPr>
            <p:cNvPr id="5978" name="object 597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6190378" y="1908708"/>
              <a:ext cx="103219" cy="103219"/>
            </a:xfrm>
            <a:prstGeom prst="rect">
              <a:avLst/>
            </a:prstGeom>
          </p:spPr>
        </p:pic>
        <p:sp>
          <p:nvSpPr>
            <p:cNvPr id="5979" name="object 5979"/>
            <p:cNvSpPr/>
            <p:nvPr/>
          </p:nvSpPr>
          <p:spPr>
            <a:xfrm>
              <a:off x="15897418" y="1884927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69" h="420369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980" name="object 5980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6501047" y="2176875"/>
              <a:ext cx="103219" cy="103219"/>
            </a:xfrm>
            <a:prstGeom prst="rect">
              <a:avLst/>
            </a:prstGeom>
          </p:spPr>
        </p:pic>
        <p:pic>
          <p:nvPicPr>
            <p:cNvPr id="5981" name="object 5981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6501047" y="1908708"/>
              <a:ext cx="103219" cy="103219"/>
            </a:xfrm>
            <a:prstGeom prst="rect">
              <a:avLst/>
            </a:prstGeom>
          </p:spPr>
        </p:pic>
        <p:pic>
          <p:nvPicPr>
            <p:cNvPr id="5982" name="object 598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6769214" y="2176875"/>
              <a:ext cx="103219" cy="103219"/>
            </a:xfrm>
            <a:prstGeom prst="rect">
              <a:avLst/>
            </a:prstGeom>
          </p:spPr>
        </p:pic>
        <p:pic>
          <p:nvPicPr>
            <p:cNvPr id="5983" name="object 598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6769214" y="1908708"/>
              <a:ext cx="103219" cy="103219"/>
            </a:xfrm>
            <a:prstGeom prst="rect">
              <a:avLst/>
            </a:prstGeom>
          </p:spPr>
        </p:pic>
        <p:sp>
          <p:nvSpPr>
            <p:cNvPr id="5984" name="object 5984"/>
            <p:cNvSpPr/>
            <p:nvPr/>
          </p:nvSpPr>
          <p:spPr>
            <a:xfrm>
              <a:off x="16476254" y="1884927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69" h="420369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985" name="object 598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079883" y="2176875"/>
              <a:ext cx="103219" cy="103219"/>
            </a:xfrm>
            <a:prstGeom prst="rect">
              <a:avLst/>
            </a:prstGeom>
          </p:spPr>
        </p:pic>
        <p:pic>
          <p:nvPicPr>
            <p:cNvPr id="5986" name="object 598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079883" y="1908708"/>
              <a:ext cx="103219" cy="103219"/>
            </a:xfrm>
            <a:prstGeom prst="rect">
              <a:avLst/>
            </a:prstGeom>
          </p:spPr>
        </p:pic>
        <p:pic>
          <p:nvPicPr>
            <p:cNvPr id="5987" name="object 5987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7348051" y="2176875"/>
              <a:ext cx="103219" cy="103219"/>
            </a:xfrm>
            <a:prstGeom prst="rect">
              <a:avLst/>
            </a:prstGeom>
          </p:spPr>
        </p:pic>
        <p:pic>
          <p:nvPicPr>
            <p:cNvPr id="5988" name="object 598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7348051" y="1908708"/>
              <a:ext cx="103219" cy="103219"/>
            </a:xfrm>
            <a:prstGeom prst="rect">
              <a:avLst/>
            </a:prstGeom>
          </p:spPr>
        </p:pic>
        <p:sp>
          <p:nvSpPr>
            <p:cNvPr id="5989" name="object 5989"/>
            <p:cNvSpPr/>
            <p:nvPr/>
          </p:nvSpPr>
          <p:spPr>
            <a:xfrm>
              <a:off x="17055091" y="1884927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69" h="420369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990" name="object 599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658720" y="2176875"/>
              <a:ext cx="103219" cy="103219"/>
            </a:xfrm>
            <a:prstGeom prst="rect">
              <a:avLst/>
            </a:prstGeom>
          </p:spPr>
        </p:pic>
        <p:pic>
          <p:nvPicPr>
            <p:cNvPr id="5991" name="object 599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658720" y="1908708"/>
              <a:ext cx="103219" cy="103219"/>
            </a:xfrm>
            <a:prstGeom prst="rect">
              <a:avLst/>
            </a:prstGeom>
          </p:spPr>
        </p:pic>
        <p:pic>
          <p:nvPicPr>
            <p:cNvPr id="5992" name="object 599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926887" y="2176875"/>
              <a:ext cx="103219" cy="103219"/>
            </a:xfrm>
            <a:prstGeom prst="rect">
              <a:avLst/>
            </a:prstGeom>
          </p:spPr>
        </p:pic>
        <p:pic>
          <p:nvPicPr>
            <p:cNvPr id="5993" name="object 599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926887" y="1908708"/>
              <a:ext cx="103219" cy="103219"/>
            </a:xfrm>
            <a:prstGeom prst="rect">
              <a:avLst/>
            </a:prstGeom>
          </p:spPr>
        </p:pic>
        <p:sp>
          <p:nvSpPr>
            <p:cNvPr id="5994" name="object 5994"/>
            <p:cNvSpPr/>
            <p:nvPr/>
          </p:nvSpPr>
          <p:spPr>
            <a:xfrm>
              <a:off x="17633927" y="1884927"/>
              <a:ext cx="421005" cy="420370"/>
            </a:xfrm>
            <a:custGeom>
              <a:avLst/>
              <a:gdLst/>
              <a:ahLst/>
              <a:cxnLst/>
              <a:rect l="l" t="t" r="r" b="b"/>
              <a:pathLst>
                <a:path w="421005" h="420369">
                  <a:moveTo>
                    <a:pt x="420971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20971" y="0"/>
                  </a:lnTo>
                  <a:lnTo>
                    <a:pt x="420971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995" name="object 599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5342363" y="5006291"/>
              <a:ext cx="103219" cy="103219"/>
            </a:xfrm>
            <a:prstGeom prst="rect">
              <a:avLst/>
            </a:prstGeom>
          </p:spPr>
        </p:pic>
        <p:pic>
          <p:nvPicPr>
            <p:cNvPr id="5996" name="object 599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5342363" y="4738124"/>
              <a:ext cx="103219" cy="103219"/>
            </a:xfrm>
            <a:prstGeom prst="rect">
              <a:avLst/>
            </a:prstGeom>
          </p:spPr>
        </p:pic>
        <p:pic>
          <p:nvPicPr>
            <p:cNvPr id="5997" name="object 5997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5610530" y="5006291"/>
              <a:ext cx="103219" cy="103219"/>
            </a:xfrm>
            <a:prstGeom prst="rect">
              <a:avLst/>
            </a:prstGeom>
          </p:spPr>
        </p:pic>
        <p:pic>
          <p:nvPicPr>
            <p:cNvPr id="5998" name="object 599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5610530" y="4738124"/>
              <a:ext cx="103219" cy="103219"/>
            </a:xfrm>
            <a:prstGeom prst="rect">
              <a:avLst/>
            </a:prstGeom>
          </p:spPr>
        </p:pic>
        <p:sp>
          <p:nvSpPr>
            <p:cNvPr id="5999" name="object 5999"/>
            <p:cNvSpPr/>
            <p:nvPr/>
          </p:nvSpPr>
          <p:spPr>
            <a:xfrm>
              <a:off x="15317570" y="4714343"/>
              <a:ext cx="421005" cy="420370"/>
            </a:xfrm>
            <a:custGeom>
              <a:avLst/>
              <a:gdLst/>
              <a:ahLst/>
              <a:cxnLst/>
              <a:rect l="l" t="t" r="r" b="b"/>
              <a:pathLst>
                <a:path w="421005" h="420370">
                  <a:moveTo>
                    <a:pt x="420971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20971" y="0"/>
                  </a:lnTo>
                  <a:lnTo>
                    <a:pt x="420971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6000" name="object 600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5922211" y="5006291"/>
              <a:ext cx="103219" cy="103219"/>
            </a:xfrm>
            <a:prstGeom prst="rect">
              <a:avLst/>
            </a:prstGeom>
          </p:spPr>
        </p:pic>
        <p:pic>
          <p:nvPicPr>
            <p:cNvPr id="6001" name="object 600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5922211" y="4738124"/>
              <a:ext cx="103219" cy="103219"/>
            </a:xfrm>
            <a:prstGeom prst="rect">
              <a:avLst/>
            </a:prstGeom>
          </p:spPr>
        </p:pic>
        <p:pic>
          <p:nvPicPr>
            <p:cNvPr id="6002" name="object 6002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6190378" y="5006291"/>
              <a:ext cx="103219" cy="103219"/>
            </a:xfrm>
            <a:prstGeom prst="rect">
              <a:avLst/>
            </a:prstGeom>
          </p:spPr>
        </p:pic>
        <p:pic>
          <p:nvPicPr>
            <p:cNvPr id="6003" name="object 600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6190378" y="4738124"/>
              <a:ext cx="103219" cy="103219"/>
            </a:xfrm>
            <a:prstGeom prst="rect">
              <a:avLst/>
            </a:prstGeom>
          </p:spPr>
        </p:pic>
        <p:sp>
          <p:nvSpPr>
            <p:cNvPr id="6004" name="object 6004"/>
            <p:cNvSpPr/>
            <p:nvPr/>
          </p:nvSpPr>
          <p:spPr>
            <a:xfrm>
              <a:off x="15897418" y="4714343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69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6005" name="object 600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6501047" y="5006291"/>
              <a:ext cx="103219" cy="103219"/>
            </a:xfrm>
            <a:prstGeom prst="rect">
              <a:avLst/>
            </a:prstGeom>
          </p:spPr>
        </p:pic>
        <p:pic>
          <p:nvPicPr>
            <p:cNvPr id="6006" name="object 600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6501047" y="4738124"/>
              <a:ext cx="103219" cy="103219"/>
            </a:xfrm>
            <a:prstGeom prst="rect">
              <a:avLst/>
            </a:prstGeom>
          </p:spPr>
        </p:pic>
        <p:pic>
          <p:nvPicPr>
            <p:cNvPr id="6007" name="object 600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6769214" y="5006291"/>
              <a:ext cx="103219" cy="103219"/>
            </a:xfrm>
            <a:prstGeom prst="rect">
              <a:avLst/>
            </a:prstGeom>
          </p:spPr>
        </p:pic>
        <p:pic>
          <p:nvPicPr>
            <p:cNvPr id="6008" name="object 600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6769214" y="4738124"/>
              <a:ext cx="103219" cy="103219"/>
            </a:xfrm>
            <a:prstGeom prst="rect">
              <a:avLst/>
            </a:prstGeom>
          </p:spPr>
        </p:pic>
        <p:sp>
          <p:nvSpPr>
            <p:cNvPr id="6009" name="object 6009"/>
            <p:cNvSpPr/>
            <p:nvPr/>
          </p:nvSpPr>
          <p:spPr>
            <a:xfrm>
              <a:off x="16476254" y="4714343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69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6010" name="object 601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079883" y="5006291"/>
              <a:ext cx="103219" cy="103219"/>
            </a:xfrm>
            <a:prstGeom prst="rect">
              <a:avLst/>
            </a:prstGeom>
          </p:spPr>
        </p:pic>
        <p:pic>
          <p:nvPicPr>
            <p:cNvPr id="6011" name="object 601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079883" y="4738124"/>
              <a:ext cx="103219" cy="103219"/>
            </a:xfrm>
            <a:prstGeom prst="rect">
              <a:avLst/>
            </a:prstGeom>
          </p:spPr>
        </p:pic>
        <p:pic>
          <p:nvPicPr>
            <p:cNvPr id="6012" name="object 6012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7348051" y="5006291"/>
              <a:ext cx="103219" cy="103219"/>
            </a:xfrm>
            <a:prstGeom prst="rect">
              <a:avLst/>
            </a:prstGeom>
          </p:spPr>
        </p:pic>
        <p:pic>
          <p:nvPicPr>
            <p:cNvPr id="6013" name="object 601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7348051" y="4738124"/>
              <a:ext cx="103219" cy="103219"/>
            </a:xfrm>
            <a:prstGeom prst="rect">
              <a:avLst/>
            </a:prstGeom>
          </p:spPr>
        </p:pic>
        <p:sp>
          <p:nvSpPr>
            <p:cNvPr id="6014" name="object 6014"/>
            <p:cNvSpPr/>
            <p:nvPr/>
          </p:nvSpPr>
          <p:spPr>
            <a:xfrm>
              <a:off x="17055091" y="4714343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69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6015" name="object 601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658720" y="5006291"/>
              <a:ext cx="103219" cy="103219"/>
            </a:xfrm>
            <a:prstGeom prst="rect">
              <a:avLst/>
            </a:prstGeom>
          </p:spPr>
        </p:pic>
        <p:pic>
          <p:nvPicPr>
            <p:cNvPr id="6016" name="object 601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658720" y="4738124"/>
              <a:ext cx="103219" cy="103219"/>
            </a:xfrm>
            <a:prstGeom prst="rect">
              <a:avLst/>
            </a:prstGeom>
          </p:spPr>
        </p:pic>
        <p:pic>
          <p:nvPicPr>
            <p:cNvPr id="6017" name="object 601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926887" y="5006291"/>
              <a:ext cx="103219" cy="103219"/>
            </a:xfrm>
            <a:prstGeom prst="rect">
              <a:avLst/>
            </a:prstGeom>
          </p:spPr>
        </p:pic>
        <p:pic>
          <p:nvPicPr>
            <p:cNvPr id="6018" name="object 601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926887" y="4738124"/>
              <a:ext cx="103219" cy="103219"/>
            </a:xfrm>
            <a:prstGeom prst="rect">
              <a:avLst/>
            </a:prstGeom>
          </p:spPr>
        </p:pic>
        <p:sp>
          <p:nvSpPr>
            <p:cNvPr id="6019" name="object 6019"/>
            <p:cNvSpPr/>
            <p:nvPr/>
          </p:nvSpPr>
          <p:spPr>
            <a:xfrm>
              <a:off x="17633927" y="4714343"/>
              <a:ext cx="421005" cy="420370"/>
            </a:xfrm>
            <a:custGeom>
              <a:avLst/>
              <a:gdLst/>
              <a:ahLst/>
              <a:cxnLst/>
              <a:rect l="l" t="t" r="r" b="b"/>
              <a:pathLst>
                <a:path w="421005" h="420370">
                  <a:moveTo>
                    <a:pt x="420971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20971" y="0"/>
                  </a:lnTo>
                  <a:lnTo>
                    <a:pt x="420971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20" name="object 6020"/>
            <p:cNvSpPr/>
            <p:nvPr/>
          </p:nvSpPr>
          <p:spPr>
            <a:xfrm>
              <a:off x="19588005" y="3104329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 h="0">
                  <a:moveTo>
                    <a:pt x="941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21" name="object 6021"/>
            <p:cNvSpPr/>
            <p:nvPr/>
          </p:nvSpPr>
          <p:spPr>
            <a:xfrm>
              <a:off x="19546008" y="31038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22" name="object 6022"/>
            <p:cNvSpPr/>
            <p:nvPr/>
          </p:nvSpPr>
          <p:spPr>
            <a:xfrm>
              <a:off x="19429129" y="31043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23" name="object 6023"/>
            <p:cNvSpPr/>
            <p:nvPr/>
          </p:nvSpPr>
          <p:spPr>
            <a:xfrm>
              <a:off x="19386120" y="31038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24" name="object 6024"/>
            <p:cNvSpPr/>
            <p:nvPr/>
          </p:nvSpPr>
          <p:spPr>
            <a:xfrm>
              <a:off x="19269240" y="31043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25" name="object 6025"/>
            <p:cNvSpPr/>
            <p:nvPr/>
          </p:nvSpPr>
          <p:spPr>
            <a:xfrm>
              <a:off x="19226232" y="31038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26" name="object 6026"/>
            <p:cNvSpPr/>
            <p:nvPr/>
          </p:nvSpPr>
          <p:spPr>
            <a:xfrm>
              <a:off x="19109352" y="31043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27" name="object 6027"/>
            <p:cNvSpPr/>
            <p:nvPr/>
          </p:nvSpPr>
          <p:spPr>
            <a:xfrm>
              <a:off x="19066343" y="31038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28" name="object 6028"/>
            <p:cNvSpPr/>
            <p:nvPr/>
          </p:nvSpPr>
          <p:spPr>
            <a:xfrm>
              <a:off x="18949464" y="31043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29" name="object 6029"/>
            <p:cNvSpPr/>
            <p:nvPr/>
          </p:nvSpPr>
          <p:spPr>
            <a:xfrm>
              <a:off x="18906455" y="31038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30" name="object 6030"/>
            <p:cNvSpPr/>
            <p:nvPr/>
          </p:nvSpPr>
          <p:spPr>
            <a:xfrm>
              <a:off x="18789575" y="31043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31" name="object 6031"/>
            <p:cNvSpPr/>
            <p:nvPr/>
          </p:nvSpPr>
          <p:spPr>
            <a:xfrm>
              <a:off x="18746567" y="31038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32" name="object 6032"/>
            <p:cNvSpPr/>
            <p:nvPr/>
          </p:nvSpPr>
          <p:spPr>
            <a:xfrm>
              <a:off x="18629687" y="31043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33" name="object 6033"/>
            <p:cNvSpPr/>
            <p:nvPr/>
          </p:nvSpPr>
          <p:spPr>
            <a:xfrm>
              <a:off x="18586679" y="31038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34" name="object 6034"/>
            <p:cNvSpPr/>
            <p:nvPr/>
          </p:nvSpPr>
          <p:spPr>
            <a:xfrm>
              <a:off x="18469798" y="31043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35" name="object 6035"/>
            <p:cNvSpPr/>
            <p:nvPr/>
          </p:nvSpPr>
          <p:spPr>
            <a:xfrm>
              <a:off x="18426790" y="31038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36" name="object 6036"/>
            <p:cNvSpPr/>
            <p:nvPr/>
          </p:nvSpPr>
          <p:spPr>
            <a:xfrm>
              <a:off x="18309910" y="31043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37" name="object 6037"/>
            <p:cNvSpPr/>
            <p:nvPr/>
          </p:nvSpPr>
          <p:spPr>
            <a:xfrm>
              <a:off x="18266902" y="31038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38" name="object 6038"/>
            <p:cNvSpPr/>
            <p:nvPr/>
          </p:nvSpPr>
          <p:spPr>
            <a:xfrm>
              <a:off x="18150022" y="31043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39" name="object 6039"/>
            <p:cNvSpPr/>
            <p:nvPr/>
          </p:nvSpPr>
          <p:spPr>
            <a:xfrm>
              <a:off x="18108026" y="31038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40" name="object 6040"/>
            <p:cNvSpPr/>
            <p:nvPr/>
          </p:nvSpPr>
          <p:spPr>
            <a:xfrm>
              <a:off x="17990134" y="31043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41" name="object 6041"/>
            <p:cNvSpPr/>
            <p:nvPr/>
          </p:nvSpPr>
          <p:spPr>
            <a:xfrm>
              <a:off x="17948137" y="31038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42" name="object 6042"/>
            <p:cNvSpPr/>
            <p:nvPr/>
          </p:nvSpPr>
          <p:spPr>
            <a:xfrm>
              <a:off x="17830245" y="31043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43" name="object 6043"/>
            <p:cNvSpPr/>
            <p:nvPr/>
          </p:nvSpPr>
          <p:spPr>
            <a:xfrm>
              <a:off x="17788249" y="31038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44" name="object 6044"/>
            <p:cNvSpPr/>
            <p:nvPr/>
          </p:nvSpPr>
          <p:spPr>
            <a:xfrm>
              <a:off x="17670357" y="31043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45" name="object 6045"/>
            <p:cNvSpPr/>
            <p:nvPr/>
          </p:nvSpPr>
          <p:spPr>
            <a:xfrm>
              <a:off x="17628361" y="31038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46" name="object 6046"/>
            <p:cNvSpPr/>
            <p:nvPr/>
          </p:nvSpPr>
          <p:spPr>
            <a:xfrm>
              <a:off x="17510469" y="31043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47" name="object 6047"/>
            <p:cNvSpPr/>
            <p:nvPr/>
          </p:nvSpPr>
          <p:spPr>
            <a:xfrm>
              <a:off x="17468472" y="31038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48" name="object 6048"/>
            <p:cNvSpPr/>
            <p:nvPr/>
          </p:nvSpPr>
          <p:spPr>
            <a:xfrm>
              <a:off x="17350580" y="310432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49" name="object 6049"/>
            <p:cNvSpPr/>
            <p:nvPr/>
          </p:nvSpPr>
          <p:spPr>
            <a:xfrm>
              <a:off x="17308584" y="31038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50" name="object 6050"/>
            <p:cNvSpPr/>
            <p:nvPr/>
          </p:nvSpPr>
          <p:spPr>
            <a:xfrm>
              <a:off x="17190692" y="310432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51" name="object 6051"/>
            <p:cNvSpPr/>
            <p:nvPr/>
          </p:nvSpPr>
          <p:spPr>
            <a:xfrm>
              <a:off x="17148696" y="31038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52" name="object 6052"/>
            <p:cNvSpPr/>
            <p:nvPr/>
          </p:nvSpPr>
          <p:spPr>
            <a:xfrm>
              <a:off x="17031816" y="31043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53" name="object 6053"/>
            <p:cNvSpPr/>
            <p:nvPr/>
          </p:nvSpPr>
          <p:spPr>
            <a:xfrm>
              <a:off x="16988807" y="31038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54" name="object 6054"/>
            <p:cNvSpPr/>
            <p:nvPr/>
          </p:nvSpPr>
          <p:spPr>
            <a:xfrm>
              <a:off x="16871927" y="31043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55" name="object 6055"/>
            <p:cNvSpPr/>
            <p:nvPr/>
          </p:nvSpPr>
          <p:spPr>
            <a:xfrm>
              <a:off x="16828919" y="31038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56" name="object 6056"/>
            <p:cNvSpPr/>
            <p:nvPr/>
          </p:nvSpPr>
          <p:spPr>
            <a:xfrm>
              <a:off x="16712039" y="31043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57" name="object 6057"/>
            <p:cNvSpPr/>
            <p:nvPr/>
          </p:nvSpPr>
          <p:spPr>
            <a:xfrm>
              <a:off x="16669031" y="31038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58" name="object 6058"/>
            <p:cNvSpPr/>
            <p:nvPr/>
          </p:nvSpPr>
          <p:spPr>
            <a:xfrm>
              <a:off x="16552151" y="31043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59" name="object 6059"/>
            <p:cNvSpPr/>
            <p:nvPr/>
          </p:nvSpPr>
          <p:spPr>
            <a:xfrm>
              <a:off x="16509142" y="31038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60" name="object 6060"/>
            <p:cNvSpPr/>
            <p:nvPr/>
          </p:nvSpPr>
          <p:spPr>
            <a:xfrm>
              <a:off x="16392263" y="31043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61" name="object 6061"/>
            <p:cNvSpPr/>
            <p:nvPr/>
          </p:nvSpPr>
          <p:spPr>
            <a:xfrm>
              <a:off x="16349254" y="31038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62" name="object 6062"/>
            <p:cNvSpPr/>
            <p:nvPr/>
          </p:nvSpPr>
          <p:spPr>
            <a:xfrm>
              <a:off x="16232374" y="31043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63" name="object 6063"/>
            <p:cNvSpPr/>
            <p:nvPr/>
          </p:nvSpPr>
          <p:spPr>
            <a:xfrm>
              <a:off x="16189366" y="31038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64" name="object 6064"/>
            <p:cNvSpPr/>
            <p:nvPr/>
          </p:nvSpPr>
          <p:spPr>
            <a:xfrm>
              <a:off x="16072486" y="31043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65" name="object 6065"/>
            <p:cNvSpPr/>
            <p:nvPr/>
          </p:nvSpPr>
          <p:spPr>
            <a:xfrm>
              <a:off x="16029477" y="31038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66" name="object 6066"/>
            <p:cNvSpPr/>
            <p:nvPr/>
          </p:nvSpPr>
          <p:spPr>
            <a:xfrm>
              <a:off x="15912598" y="31043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67" name="object 6067"/>
            <p:cNvSpPr/>
            <p:nvPr/>
          </p:nvSpPr>
          <p:spPr>
            <a:xfrm>
              <a:off x="15869589" y="31038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68" name="object 6068"/>
            <p:cNvSpPr/>
            <p:nvPr/>
          </p:nvSpPr>
          <p:spPr>
            <a:xfrm>
              <a:off x="15752709" y="31043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69" name="object 6069"/>
            <p:cNvSpPr/>
            <p:nvPr/>
          </p:nvSpPr>
          <p:spPr>
            <a:xfrm>
              <a:off x="15710713" y="31038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70" name="object 6070"/>
            <p:cNvSpPr/>
            <p:nvPr/>
          </p:nvSpPr>
          <p:spPr>
            <a:xfrm>
              <a:off x="15592821" y="31043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71" name="object 6071"/>
            <p:cNvSpPr/>
            <p:nvPr/>
          </p:nvSpPr>
          <p:spPr>
            <a:xfrm>
              <a:off x="15550825" y="31038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72" name="object 6072"/>
            <p:cNvSpPr/>
            <p:nvPr/>
          </p:nvSpPr>
          <p:spPr>
            <a:xfrm>
              <a:off x="15432932" y="31043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73" name="object 6073"/>
            <p:cNvSpPr/>
            <p:nvPr/>
          </p:nvSpPr>
          <p:spPr>
            <a:xfrm>
              <a:off x="15390936" y="31038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74" name="object 6074"/>
            <p:cNvSpPr/>
            <p:nvPr/>
          </p:nvSpPr>
          <p:spPr>
            <a:xfrm>
              <a:off x="15273044" y="31043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75" name="object 6075"/>
            <p:cNvSpPr/>
            <p:nvPr/>
          </p:nvSpPr>
          <p:spPr>
            <a:xfrm>
              <a:off x="15231048" y="31038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76" name="object 6076"/>
            <p:cNvSpPr/>
            <p:nvPr/>
          </p:nvSpPr>
          <p:spPr>
            <a:xfrm>
              <a:off x="15113156" y="31043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77" name="object 6077"/>
            <p:cNvSpPr/>
            <p:nvPr/>
          </p:nvSpPr>
          <p:spPr>
            <a:xfrm>
              <a:off x="15071160" y="31038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78" name="object 6078"/>
            <p:cNvSpPr/>
            <p:nvPr/>
          </p:nvSpPr>
          <p:spPr>
            <a:xfrm>
              <a:off x="14953268" y="310432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79" name="object 6079"/>
            <p:cNvSpPr/>
            <p:nvPr/>
          </p:nvSpPr>
          <p:spPr>
            <a:xfrm>
              <a:off x="14911271" y="31038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80" name="object 6080"/>
            <p:cNvSpPr/>
            <p:nvPr/>
          </p:nvSpPr>
          <p:spPr>
            <a:xfrm>
              <a:off x="14793379" y="310432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81" name="object 6081"/>
            <p:cNvSpPr/>
            <p:nvPr/>
          </p:nvSpPr>
          <p:spPr>
            <a:xfrm>
              <a:off x="14751383" y="31038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82" name="object 6082"/>
            <p:cNvSpPr/>
            <p:nvPr/>
          </p:nvSpPr>
          <p:spPr>
            <a:xfrm>
              <a:off x="14634503" y="31043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83" name="object 6083"/>
            <p:cNvSpPr/>
            <p:nvPr/>
          </p:nvSpPr>
          <p:spPr>
            <a:xfrm>
              <a:off x="14591495" y="31038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84" name="object 6084"/>
            <p:cNvSpPr/>
            <p:nvPr/>
          </p:nvSpPr>
          <p:spPr>
            <a:xfrm>
              <a:off x="14474615" y="31043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85" name="object 6085"/>
            <p:cNvSpPr/>
            <p:nvPr/>
          </p:nvSpPr>
          <p:spPr>
            <a:xfrm>
              <a:off x="14431606" y="31038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86" name="object 6086"/>
            <p:cNvSpPr/>
            <p:nvPr/>
          </p:nvSpPr>
          <p:spPr>
            <a:xfrm>
              <a:off x="14314726" y="31043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87" name="object 6087"/>
            <p:cNvSpPr/>
            <p:nvPr/>
          </p:nvSpPr>
          <p:spPr>
            <a:xfrm>
              <a:off x="14271718" y="31038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88" name="object 6088"/>
            <p:cNvSpPr/>
            <p:nvPr/>
          </p:nvSpPr>
          <p:spPr>
            <a:xfrm>
              <a:off x="14154838" y="31043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89" name="object 6089"/>
            <p:cNvSpPr/>
            <p:nvPr/>
          </p:nvSpPr>
          <p:spPr>
            <a:xfrm>
              <a:off x="14111830" y="31038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90" name="object 6090"/>
            <p:cNvSpPr/>
            <p:nvPr/>
          </p:nvSpPr>
          <p:spPr>
            <a:xfrm>
              <a:off x="13994950" y="31043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91" name="object 6091"/>
            <p:cNvSpPr/>
            <p:nvPr/>
          </p:nvSpPr>
          <p:spPr>
            <a:xfrm>
              <a:off x="13951941" y="31038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92" name="object 6092"/>
            <p:cNvSpPr/>
            <p:nvPr/>
          </p:nvSpPr>
          <p:spPr>
            <a:xfrm>
              <a:off x="13835061" y="31043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93" name="object 6093"/>
            <p:cNvSpPr/>
            <p:nvPr/>
          </p:nvSpPr>
          <p:spPr>
            <a:xfrm>
              <a:off x="13792053" y="31038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94" name="object 6094"/>
            <p:cNvSpPr/>
            <p:nvPr/>
          </p:nvSpPr>
          <p:spPr>
            <a:xfrm>
              <a:off x="13666065" y="3104329"/>
              <a:ext cx="6016625" cy="810895"/>
            </a:xfrm>
            <a:custGeom>
              <a:avLst/>
              <a:gdLst/>
              <a:ahLst/>
              <a:cxnLst/>
              <a:rect l="l" t="t" r="r" b="b"/>
              <a:pathLst>
                <a:path w="6016625" h="810895">
                  <a:moveTo>
                    <a:pt x="93099" y="0"/>
                  </a:moveTo>
                  <a:lnTo>
                    <a:pt x="0" y="0"/>
                  </a:lnTo>
                </a:path>
                <a:path w="6016625" h="810895">
                  <a:moveTo>
                    <a:pt x="6016050" y="810573"/>
                  </a:moveTo>
                  <a:lnTo>
                    <a:pt x="5921939" y="81057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95" name="object 6095"/>
            <p:cNvSpPr/>
            <p:nvPr/>
          </p:nvSpPr>
          <p:spPr>
            <a:xfrm>
              <a:off x="19546008" y="39143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96" name="object 6096"/>
            <p:cNvSpPr/>
            <p:nvPr/>
          </p:nvSpPr>
          <p:spPr>
            <a:xfrm>
              <a:off x="19429129" y="39149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97" name="object 6097"/>
            <p:cNvSpPr/>
            <p:nvPr/>
          </p:nvSpPr>
          <p:spPr>
            <a:xfrm>
              <a:off x="19386120" y="39143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98" name="object 6098"/>
            <p:cNvSpPr/>
            <p:nvPr/>
          </p:nvSpPr>
          <p:spPr>
            <a:xfrm>
              <a:off x="19269240" y="39149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99" name="object 6099"/>
            <p:cNvSpPr/>
            <p:nvPr/>
          </p:nvSpPr>
          <p:spPr>
            <a:xfrm>
              <a:off x="19226232" y="39143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00" name="object 6100"/>
            <p:cNvSpPr/>
            <p:nvPr/>
          </p:nvSpPr>
          <p:spPr>
            <a:xfrm>
              <a:off x="19109352" y="39149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01" name="object 6101"/>
            <p:cNvSpPr/>
            <p:nvPr/>
          </p:nvSpPr>
          <p:spPr>
            <a:xfrm>
              <a:off x="19066343" y="39143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02" name="object 6102"/>
            <p:cNvSpPr/>
            <p:nvPr/>
          </p:nvSpPr>
          <p:spPr>
            <a:xfrm>
              <a:off x="18949464" y="39149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03" name="object 6103"/>
            <p:cNvSpPr/>
            <p:nvPr/>
          </p:nvSpPr>
          <p:spPr>
            <a:xfrm>
              <a:off x="18906455" y="39143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04" name="object 6104"/>
            <p:cNvSpPr/>
            <p:nvPr/>
          </p:nvSpPr>
          <p:spPr>
            <a:xfrm>
              <a:off x="18789575" y="39149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05" name="object 6105"/>
            <p:cNvSpPr/>
            <p:nvPr/>
          </p:nvSpPr>
          <p:spPr>
            <a:xfrm>
              <a:off x="18746567" y="39143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06" name="object 6106"/>
            <p:cNvSpPr/>
            <p:nvPr/>
          </p:nvSpPr>
          <p:spPr>
            <a:xfrm>
              <a:off x="18629687" y="39149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07" name="object 6107"/>
            <p:cNvSpPr/>
            <p:nvPr/>
          </p:nvSpPr>
          <p:spPr>
            <a:xfrm>
              <a:off x="18586679" y="39143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08" name="object 6108"/>
            <p:cNvSpPr/>
            <p:nvPr/>
          </p:nvSpPr>
          <p:spPr>
            <a:xfrm>
              <a:off x="18469798" y="39149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09" name="object 6109"/>
            <p:cNvSpPr/>
            <p:nvPr/>
          </p:nvSpPr>
          <p:spPr>
            <a:xfrm>
              <a:off x="18426790" y="39143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10" name="object 6110"/>
            <p:cNvSpPr/>
            <p:nvPr/>
          </p:nvSpPr>
          <p:spPr>
            <a:xfrm>
              <a:off x="18309910" y="39149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11" name="object 6111"/>
            <p:cNvSpPr/>
            <p:nvPr/>
          </p:nvSpPr>
          <p:spPr>
            <a:xfrm>
              <a:off x="18266902" y="39143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12" name="object 6112"/>
            <p:cNvSpPr/>
            <p:nvPr/>
          </p:nvSpPr>
          <p:spPr>
            <a:xfrm>
              <a:off x="18150022" y="39149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13" name="object 6113"/>
            <p:cNvSpPr/>
            <p:nvPr/>
          </p:nvSpPr>
          <p:spPr>
            <a:xfrm>
              <a:off x="18108026" y="39143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14" name="object 6114"/>
            <p:cNvSpPr/>
            <p:nvPr/>
          </p:nvSpPr>
          <p:spPr>
            <a:xfrm>
              <a:off x="17990134" y="39149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15" name="object 6115"/>
            <p:cNvSpPr/>
            <p:nvPr/>
          </p:nvSpPr>
          <p:spPr>
            <a:xfrm>
              <a:off x="17948137" y="39143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16" name="object 6116"/>
            <p:cNvSpPr/>
            <p:nvPr/>
          </p:nvSpPr>
          <p:spPr>
            <a:xfrm>
              <a:off x="17830245" y="39149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17" name="object 6117"/>
            <p:cNvSpPr/>
            <p:nvPr/>
          </p:nvSpPr>
          <p:spPr>
            <a:xfrm>
              <a:off x="17788249" y="39143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18" name="object 6118"/>
            <p:cNvSpPr/>
            <p:nvPr/>
          </p:nvSpPr>
          <p:spPr>
            <a:xfrm>
              <a:off x="17670357" y="39149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19" name="object 6119"/>
            <p:cNvSpPr/>
            <p:nvPr/>
          </p:nvSpPr>
          <p:spPr>
            <a:xfrm>
              <a:off x="17628361" y="39143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20" name="object 6120"/>
            <p:cNvSpPr/>
            <p:nvPr/>
          </p:nvSpPr>
          <p:spPr>
            <a:xfrm>
              <a:off x="17510469" y="39149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21" name="object 6121"/>
            <p:cNvSpPr/>
            <p:nvPr/>
          </p:nvSpPr>
          <p:spPr>
            <a:xfrm>
              <a:off x="17468472" y="39143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22" name="object 6122"/>
            <p:cNvSpPr/>
            <p:nvPr/>
          </p:nvSpPr>
          <p:spPr>
            <a:xfrm>
              <a:off x="17350580" y="391490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23" name="object 6123"/>
            <p:cNvSpPr/>
            <p:nvPr/>
          </p:nvSpPr>
          <p:spPr>
            <a:xfrm>
              <a:off x="17308584" y="39143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24" name="object 6124"/>
            <p:cNvSpPr/>
            <p:nvPr/>
          </p:nvSpPr>
          <p:spPr>
            <a:xfrm>
              <a:off x="17190692" y="391490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25" name="object 6125"/>
            <p:cNvSpPr/>
            <p:nvPr/>
          </p:nvSpPr>
          <p:spPr>
            <a:xfrm>
              <a:off x="17148696" y="39143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26" name="object 6126"/>
            <p:cNvSpPr/>
            <p:nvPr/>
          </p:nvSpPr>
          <p:spPr>
            <a:xfrm>
              <a:off x="17031816" y="39149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27" name="object 6127"/>
            <p:cNvSpPr/>
            <p:nvPr/>
          </p:nvSpPr>
          <p:spPr>
            <a:xfrm>
              <a:off x="16988807" y="39143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28" name="object 6128"/>
            <p:cNvSpPr/>
            <p:nvPr/>
          </p:nvSpPr>
          <p:spPr>
            <a:xfrm>
              <a:off x="16871927" y="39149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29" name="object 6129"/>
            <p:cNvSpPr/>
            <p:nvPr/>
          </p:nvSpPr>
          <p:spPr>
            <a:xfrm>
              <a:off x="16828919" y="39143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30" name="object 6130"/>
            <p:cNvSpPr/>
            <p:nvPr/>
          </p:nvSpPr>
          <p:spPr>
            <a:xfrm>
              <a:off x="16712039" y="39149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31" name="object 6131"/>
            <p:cNvSpPr/>
            <p:nvPr/>
          </p:nvSpPr>
          <p:spPr>
            <a:xfrm>
              <a:off x="16669031" y="39143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32" name="object 6132"/>
            <p:cNvSpPr/>
            <p:nvPr/>
          </p:nvSpPr>
          <p:spPr>
            <a:xfrm>
              <a:off x="16552151" y="39149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33" name="object 6133"/>
            <p:cNvSpPr/>
            <p:nvPr/>
          </p:nvSpPr>
          <p:spPr>
            <a:xfrm>
              <a:off x="16509142" y="39143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34" name="object 6134"/>
            <p:cNvSpPr/>
            <p:nvPr/>
          </p:nvSpPr>
          <p:spPr>
            <a:xfrm>
              <a:off x="16392263" y="39149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35" name="object 6135"/>
            <p:cNvSpPr/>
            <p:nvPr/>
          </p:nvSpPr>
          <p:spPr>
            <a:xfrm>
              <a:off x="16349254" y="39143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36" name="object 6136"/>
            <p:cNvSpPr/>
            <p:nvPr/>
          </p:nvSpPr>
          <p:spPr>
            <a:xfrm>
              <a:off x="16232374" y="39149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37" name="object 6137"/>
            <p:cNvSpPr/>
            <p:nvPr/>
          </p:nvSpPr>
          <p:spPr>
            <a:xfrm>
              <a:off x="16189366" y="39143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38" name="object 6138"/>
            <p:cNvSpPr/>
            <p:nvPr/>
          </p:nvSpPr>
          <p:spPr>
            <a:xfrm>
              <a:off x="16072486" y="39149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39" name="object 6139"/>
            <p:cNvSpPr/>
            <p:nvPr/>
          </p:nvSpPr>
          <p:spPr>
            <a:xfrm>
              <a:off x="16029477" y="39143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40" name="object 6140"/>
            <p:cNvSpPr/>
            <p:nvPr/>
          </p:nvSpPr>
          <p:spPr>
            <a:xfrm>
              <a:off x="15912598" y="39149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41" name="object 6141"/>
            <p:cNvSpPr/>
            <p:nvPr/>
          </p:nvSpPr>
          <p:spPr>
            <a:xfrm>
              <a:off x="15869589" y="39143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42" name="object 6142"/>
            <p:cNvSpPr/>
            <p:nvPr/>
          </p:nvSpPr>
          <p:spPr>
            <a:xfrm>
              <a:off x="15752709" y="39149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43" name="object 6143"/>
            <p:cNvSpPr/>
            <p:nvPr/>
          </p:nvSpPr>
          <p:spPr>
            <a:xfrm>
              <a:off x="15710713" y="39143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44" name="object 6144"/>
            <p:cNvSpPr/>
            <p:nvPr/>
          </p:nvSpPr>
          <p:spPr>
            <a:xfrm>
              <a:off x="15592821" y="39149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45" name="object 6145"/>
            <p:cNvSpPr/>
            <p:nvPr/>
          </p:nvSpPr>
          <p:spPr>
            <a:xfrm>
              <a:off x="15550825" y="39143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46" name="object 6146"/>
            <p:cNvSpPr/>
            <p:nvPr/>
          </p:nvSpPr>
          <p:spPr>
            <a:xfrm>
              <a:off x="15432932" y="39149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47" name="object 6147"/>
            <p:cNvSpPr/>
            <p:nvPr/>
          </p:nvSpPr>
          <p:spPr>
            <a:xfrm>
              <a:off x="15390936" y="39143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48" name="object 6148"/>
            <p:cNvSpPr/>
            <p:nvPr/>
          </p:nvSpPr>
          <p:spPr>
            <a:xfrm>
              <a:off x="15273044" y="39149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49" name="object 6149"/>
            <p:cNvSpPr/>
            <p:nvPr/>
          </p:nvSpPr>
          <p:spPr>
            <a:xfrm>
              <a:off x="15231048" y="39143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50" name="object 6150"/>
            <p:cNvSpPr/>
            <p:nvPr/>
          </p:nvSpPr>
          <p:spPr>
            <a:xfrm>
              <a:off x="15113156" y="39149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51" name="object 6151"/>
            <p:cNvSpPr/>
            <p:nvPr/>
          </p:nvSpPr>
          <p:spPr>
            <a:xfrm>
              <a:off x="15071160" y="39143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52" name="object 6152"/>
            <p:cNvSpPr/>
            <p:nvPr/>
          </p:nvSpPr>
          <p:spPr>
            <a:xfrm>
              <a:off x="14953268" y="391490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53" name="object 6153"/>
            <p:cNvSpPr/>
            <p:nvPr/>
          </p:nvSpPr>
          <p:spPr>
            <a:xfrm>
              <a:off x="14911271" y="39143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54" name="object 6154"/>
            <p:cNvSpPr/>
            <p:nvPr/>
          </p:nvSpPr>
          <p:spPr>
            <a:xfrm>
              <a:off x="14793379" y="391490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55" name="object 6155"/>
            <p:cNvSpPr/>
            <p:nvPr/>
          </p:nvSpPr>
          <p:spPr>
            <a:xfrm>
              <a:off x="14751383" y="39143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56" name="object 6156"/>
            <p:cNvSpPr/>
            <p:nvPr/>
          </p:nvSpPr>
          <p:spPr>
            <a:xfrm>
              <a:off x="14634503" y="39149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57" name="object 6157"/>
            <p:cNvSpPr/>
            <p:nvPr/>
          </p:nvSpPr>
          <p:spPr>
            <a:xfrm>
              <a:off x="14591495" y="39143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58" name="object 6158"/>
            <p:cNvSpPr/>
            <p:nvPr/>
          </p:nvSpPr>
          <p:spPr>
            <a:xfrm>
              <a:off x="14474615" y="39149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59" name="object 6159"/>
            <p:cNvSpPr/>
            <p:nvPr/>
          </p:nvSpPr>
          <p:spPr>
            <a:xfrm>
              <a:off x="14431606" y="39143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60" name="object 6160"/>
            <p:cNvSpPr/>
            <p:nvPr/>
          </p:nvSpPr>
          <p:spPr>
            <a:xfrm>
              <a:off x="14314726" y="39149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61" name="object 6161"/>
            <p:cNvSpPr/>
            <p:nvPr/>
          </p:nvSpPr>
          <p:spPr>
            <a:xfrm>
              <a:off x="14271718" y="39143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62" name="object 6162"/>
            <p:cNvSpPr/>
            <p:nvPr/>
          </p:nvSpPr>
          <p:spPr>
            <a:xfrm>
              <a:off x="14154838" y="39149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63" name="object 6163"/>
            <p:cNvSpPr/>
            <p:nvPr/>
          </p:nvSpPr>
          <p:spPr>
            <a:xfrm>
              <a:off x="14111830" y="39143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64" name="object 6164"/>
            <p:cNvSpPr/>
            <p:nvPr/>
          </p:nvSpPr>
          <p:spPr>
            <a:xfrm>
              <a:off x="13994950" y="39149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65" name="object 6165"/>
            <p:cNvSpPr/>
            <p:nvPr/>
          </p:nvSpPr>
          <p:spPr>
            <a:xfrm>
              <a:off x="13951941" y="39143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66" name="object 6166"/>
            <p:cNvSpPr/>
            <p:nvPr/>
          </p:nvSpPr>
          <p:spPr>
            <a:xfrm>
              <a:off x="13835061" y="39149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67" name="object 6167"/>
            <p:cNvSpPr/>
            <p:nvPr/>
          </p:nvSpPr>
          <p:spPr>
            <a:xfrm>
              <a:off x="13792053" y="39143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68" name="object 6168"/>
            <p:cNvSpPr/>
            <p:nvPr/>
          </p:nvSpPr>
          <p:spPr>
            <a:xfrm>
              <a:off x="13666065" y="3013253"/>
              <a:ext cx="6016625" cy="901700"/>
            </a:xfrm>
            <a:custGeom>
              <a:avLst/>
              <a:gdLst/>
              <a:ahLst/>
              <a:cxnLst/>
              <a:rect l="l" t="t" r="r" b="b"/>
              <a:pathLst>
                <a:path w="6016625" h="901700">
                  <a:moveTo>
                    <a:pt x="93099" y="901648"/>
                  </a:moveTo>
                  <a:lnTo>
                    <a:pt x="0" y="901648"/>
                  </a:lnTo>
                </a:path>
                <a:path w="6016625" h="901700">
                  <a:moveTo>
                    <a:pt x="6016050" y="0"/>
                  </a:moveTo>
                  <a:lnTo>
                    <a:pt x="592193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69" name="object 6169"/>
            <p:cNvSpPr/>
            <p:nvPr/>
          </p:nvSpPr>
          <p:spPr>
            <a:xfrm>
              <a:off x="19546008" y="30127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70" name="object 6170"/>
            <p:cNvSpPr/>
            <p:nvPr/>
          </p:nvSpPr>
          <p:spPr>
            <a:xfrm>
              <a:off x="19429129" y="301325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71" name="object 6171"/>
            <p:cNvSpPr/>
            <p:nvPr/>
          </p:nvSpPr>
          <p:spPr>
            <a:xfrm>
              <a:off x="19386120" y="30127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72" name="object 6172"/>
            <p:cNvSpPr/>
            <p:nvPr/>
          </p:nvSpPr>
          <p:spPr>
            <a:xfrm>
              <a:off x="19269240" y="301325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73" name="object 6173"/>
            <p:cNvSpPr/>
            <p:nvPr/>
          </p:nvSpPr>
          <p:spPr>
            <a:xfrm>
              <a:off x="19226232" y="30127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74" name="object 6174"/>
            <p:cNvSpPr/>
            <p:nvPr/>
          </p:nvSpPr>
          <p:spPr>
            <a:xfrm>
              <a:off x="19109352" y="301325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75" name="object 6175"/>
            <p:cNvSpPr/>
            <p:nvPr/>
          </p:nvSpPr>
          <p:spPr>
            <a:xfrm>
              <a:off x="19066343" y="30127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76" name="object 6176"/>
            <p:cNvSpPr/>
            <p:nvPr/>
          </p:nvSpPr>
          <p:spPr>
            <a:xfrm>
              <a:off x="18949464" y="301325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77" name="object 6177"/>
            <p:cNvSpPr/>
            <p:nvPr/>
          </p:nvSpPr>
          <p:spPr>
            <a:xfrm>
              <a:off x="18906455" y="30127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78" name="object 6178"/>
            <p:cNvSpPr/>
            <p:nvPr/>
          </p:nvSpPr>
          <p:spPr>
            <a:xfrm>
              <a:off x="18789575" y="301325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79" name="object 6179"/>
            <p:cNvSpPr/>
            <p:nvPr/>
          </p:nvSpPr>
          <p:spPr>
            <a:xfrm>
              <a:off x="18746567" y="30127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80" name="object 6180"/>
            <p:cNvSpPr/>
            <p:nvPr/>
          </p:nvSpPr>
          <p:spPr>
            <a:xfrm>
              <a:off x="18629687" y="301325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81" name="object 6181"/>
            <p:cNvSpPr/>
            <p:nvPr/>
          </p:nvSpPr>
          <p:spPr>
            <a:xfrm>
              <a:off x="18586679" y="30127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82" name="object 6182"/>
            <p:cNvSpPr/>
            <p:nvPr/>
          </p:nvSpPr>
          <p:spPr>
            <a:xfrm>
              <a:off x="18469798" y="301325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83" name="object 6183"/>
            <p:cNvSpPr/>
            <p:nvPr/>
          </p:nvSpPr>
          <p:spPr>
            <a:xfrm>
              <a:off x="18426790" y="30127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84" name="object 6184"/>
            <p:cNvSpPr/>
            <p:nvPr/>
          </p:nvSpPr>
          <p:spPr>
            <a:xfrm>
              <a:off x="18309910" y="301325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85" name="object 6185"/>
            <p:cNvSpPr/>
            <p:nvPr/>
          </p:nvSpPr>
          <p:spPr>
            <a:xfrm>
              <a:off x="18266902" y="30127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86" name="object 6186"/>
            <p:cNvSpPr/>
            <p:nvPr/>
          </p:nvSpPr>
          <p:spPr>
            <a:xfrm>
              <a:off x="18150022" y="301325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87" name="object 6187"/>
            <p:cNvSpPr/>
            <p:nvPr/>
          </p:nvSpPr>
          <p:spPr>
            <a:xfrm>
              <a:off x="18108026" y="30127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88" name="object 6188"/>
            <p:cNvSpPr/>
            <p:nvPr/>
          </p:nvSpPr>
          <p:spPr>
            <a:xfrm>
              <a:off x="17990134" y="301325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89" name="object 6189"/>
            <p:cNvSpPr/>
            <p:nvPr/>
          </p:nvSpPr>
          <p:spPr>
            <a:xfrm>
              <a:off x="17948137" y="30127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90" name="object 6190"/>
            <p:cNvSpPr/>
            <p:nvPr/>
          </p:nvSpPr>
          <p:spPr>
            <a:xfrm>
              <a:off x="17830245" y="301325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91" name="object 6191"/>
            <p:cNvSpPr/>
            <p:nvPr/>
          </p:nvSpPr>
          <p:spPr>
            <a:xfrm>
              <a:off x="17788249" y="30127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92" name="object 6192"/>
            <p:cNvSpPr/>
            <p:nvPr/>
          </p:nvSpPr>
          <p:spPr>
            <a:xfrm>
              <a:off x="17670357" y="301325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93" name="object 6193"/>
            <p:cNvSpPr/>
            <p:nvPr/>
          </p:nvSpPr>
          <p:spPr>
            <a:xfrm>
              <a:off x="17628361" y="30127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94" name="object 6194"/>
            <p:cNvSpPr/>
            <p:nvPr/>
          </p:nvSpPr>
          <p:spPr>
            <a:xfrm>
              <a:off x="17510469" y="301325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95" name="object 6195"/>
            <p:cNvSpPr/>
            <p:nvPr/>
          </p:nvSpPr>
          <p:spPr>
            <a:xfrm>
              <a:off x="17468472" y="30127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96" name="object 6196"/>
            <p:cNvSpPr/>
            <p:nvPr/>
          </p:nvSpPr>
          <p:spPr>
            <a:xfrm>
              <a:off x="17350580" y="301325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97" name="object 6197"/>
            <p:cNvSpPr/>
            <p:nvPr/>
          </p:nvSpPr>
          <p:spPr>
            <a:xfrm>
              <a:off x="17308584" y="30127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98" name="object 6198"/>
            <p:cNvSpPr/>
            <p:nvPr/>
          </p:nvSpPr>
          <p:spPr>
            <a:xfrm>
              <a:off x="17190692" y="301325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99" name="object 6199"/>
            <p:cNvSpPr/>
            <p:nvPr/>
          </p:nvSpPr>
          <p:spPr>
            <a:xfrm>
              <a:off x="17148696" y="30127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00" name="object 6200"/>
            <p:cNvSpPr/>
            <p:nvPr/>
          </p:nvSpPr>
          <p:spPr>
            <a:xfrm>
              <a:off x="17031816" y="301325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01" name="object 6201"/>
            <p:cNvSpPr/>
            <p:nvPr/>
          </p:nvSpPr>
          <p:spPr>
            <a:xfrm>
              <a:off x="16988807" y="30127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02" name="object 6202"/>
            <p:cNvSpPr/>
            <p:nvPr/>
          </p:nvSpPr>
          <p:spPr>
            <a:xfrm>
              <a:off x="16871927" y="301325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03" name="object 6203"/>
            <p:cNvSpPr/>
            <p:nvPr/>
          </p:nvSpPr>
          <p:spPr>
            <a:xfrm>
              <a:off x="16828919" y="30127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04" name="object 6204"/>
            <p:cNvSpPr/>
            <p:nvPr/>
          </p:nvSpPr>
          <p:spPr>
            <a:xfrm>
              <a:off x="16712039" y="301325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05" name="object 6205"/>
            <p:cNvSpPr/>
            <p:nvPr/>
          </p:nvSpPr>
          <p:spPr>
            <a:xfrm>
              <a:off x="16669031" y="30127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06" name="object 6206"/>
            <p:cNvSpPr/>
            <p:nvPr/>
          </p:nvSpPr>
          <p:spPr>
            <a:xfrm>
              <a:off x="16552151" y="301325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07" name="object 6207"/>
            <p:cNvSpPr/>
            <p:nvPr/>
          </p:nvSpPr>
          <p:spPr>
            <a:xfrm>
              <a:off x="16509142" y="30127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08" name="object 6208"/>
            <p:cNvSpPr/>
            <p:nvPr/>
          </p:nvSpPr>
          <p:spPr>
            <a:xfrm>
              <a:off x="16392263" y="301325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09" name="object 6209"/>
            <p:cNvSpPr/>
            <p:nvPr/>
          </p:nvSpPr>
          <p:spPr>
            <a:xfrm>
              <a:off x="16349254" y="30127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10" name="object 6210"/>
            <p:cNvSpPr/>
            <p:nvPr/>
          </p:nvSpPr>
          <p:spPr>
            <a:xfrm>
              <a:off x="16232374" y="301325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11" name="object 6211"/>
            <p:cNvSpPr/>
            <p:nvPr/>
          </p:nvSpPr>
          <p:spPr>
            <a:xfrm>
              <a:off x="16189366" y="30127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12" name="object 6212"/>
            <p:cNvSpPr/>
            <p:nvPr/>
          </p:nvSpPr>
          <p:spPr>
            <a:xfrm>
              <a:off x="16072486" y="301325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13" name="object 6213"/>
            <p:cNvSpPr/>
            <p:nvPr/>
          </p:nvSpPr>
          <p:spPr>
            <a:xfrm>
              <a:off x="16029477" y="30127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14" name="object 6214"/>
            <p:cNvSpPr/>
            <p:nvPr/>
          </p:nvSpPr>
          <p:spPr>
            <a:xfrm>
              <a:off x="15912598" y="301325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15" name="object 6215"/>
            <p:cNvSpPr/>
            <p:nvPr/>
          </p:nvSpPr>
          <p:spPr>
            <a:xfrm>
              <a:off x="15869589" y="30127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16" name="object 6216"/>
            <p:cNvSpPr/>
            <p:nvPr/>
          </p:nvSpPr>
          <p:spPr>
            <a:xfrm>
              <a:off x="15752709" y="301325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17" name="object 6217"/>
            <p:cNvSpPr/>
            <p:nvPr/>
          </p:nvSpPr>
          <p:spPr>
            <a:xfrm>
              <a:off x="15710713" y="30127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18" name="object 6218"/>
            <p:cNvSpPr/>
            <p:nvPr/>
          </p:nvSpPr>
          <p:spPr>
            <a:xfrm>
              <a:off x="15592821" y="301325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19" name="object 6219"/>
            <p:cNvSpPr/>
            <p:nvPr/>
          </p:nvSpPr>
          <p:spPr>
            <a:xfrm>
              <a:off x="15550825" y="30127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20" name="object 6220"/>
            <p:cNvSpPr/>
            <p:nvPr/>
          </p:nvSpPr>
          <p:spPr>
            <a:xfrm>
              <a:off x="15432932" y="301325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21" name="object 6221"/>
            <p:cNvSpPr/>
            <p:nvPr/>
          </p:nvSpPr>
          <p:spPr>
            <a:xfrm>
              <a:off x="15390936" y="30127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22" name="object 6222"/>
            <p:cNvSpPr/>
            <p:nvPr/>
          </p:nvSpPr>
          <p:spPr>
            <a:xfrm>
              <a:off x="15273044" y="301325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23" name="object 6223"/>
            <p:cNvSpPr/>
            <p:nvPr/>
          </p:nvSpPr>
          <p:spPr>
            <a:xfrm>
              <a:off x="15231048" y="30127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24" name="object 6224"/>
            <p:cNvSpPr/>
            <p:nvPr/>
          </p:nvSpPr>
          <p:spPr>
            <a:xfrm>
              <a:off x="15113156" y="301325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25" name="object 6225"/>
            <p:cNvSpPr/>
            <p:nvPr/>
          </p:nvSpPr>
          <p:spPr>
            <a:xfrm>
              <a:off x="15071160" y="30127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26" name="object 6226"/>
            <p:cNvSpPr/>
            <p:nvPr/>
          </p:nvSpPr>
          <p:spPr>
            <a:xfrm>
              <a:off x="14953268" y="301325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27" name="object 6227"/>
            <p:cNvSpPr/>
            <p:nvPr/>
          </p:nvSpPr>
          <p:spPr>
            <a:xfrm>
              <a:off x="14911271" y="30127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28" name="object 6228"/>
            <p:cNvSpPr/>
            <p:nvPr/>
          </p:nvSpPr>
          <p:spPr>
            <a:xfrm>
              <a:off x="14793379" y="301325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29" name="object 6229"/>
            <p:cNvSpPr/>
            <p:nvPr/>
          </p:nvSpPr>
          <p:spPr>
            <a:xfrm>
              <a:off x="14751383" y="30127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30" name="object 6230"/>
            <p:cNvSpPr/>
            <p:nvPr/>
          </p:nvSpPr>
          <p:spPr>
            <a:xfrm>
              <a:off x="14634503" y="301325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31" name="object 6231"/>
            <p:cNvSpPr/>
            <p:nvPr/>
          </p:nvSpPr>
          <p:spPr>
            <a:xfrm>
              <a:off x="14591495" y="30127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32" name="object 6232"/>
            <p:cNvSpPr/>
            <p:nvPr/>
          </p:nvSpPr>
          <p:spPr>
            <a:xfrm>
              <a:off x="14474615" y="301325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33" name="object 6233"/>
            <p:cNvSpPr/>
            <p:nvPr/>
          </p:nvSpPr>
          <p:spPr>
            <a:xfrm>
              <a:off x="14431606" y="30127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34" name="object 6234"/>
            <p:cNvSpPr/>
            <p:nvPr/>
          </p:nvSpPr>
          <p:spPr>
            <a:xfrm>
              <a:off x="14314726" y="301325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35" name="object 6235"/>
            <p:cNvSpPr/>
            <p:nvPr/>
          </p:nvSpPr>
          <p:spPr>
            <a:xfrm>
              <a:off x="14271718" y="30127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36" name="object 6236"/>
            <p:cNvSpPr/>
            <p:nvPr/>
          </p:nvSpPr>
          <p:spPr>
            <a:xfrm>
              <a:off x="14154838" y="301325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37" name="object 6237"/>
            <p:cNvSpPr/>
            <p:nvPr/>
          </p:nvSpPr>
          <p:spPr>
            <a:xfrm>
              <a:off x="14111830" y="30127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38" name="object 6238"/>
            <p:cNvSpPr/>
            <p:nvPr/>
          </p:nvSpPr>
          <p:spPr>
            <a:xfrm>
              <a:off x="13994950" y="301325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39" name="object 6239"/>
            <p:cNvSpPr/>
            <p:nvPr/>
          </p:nvSpPr>
          <p:spPr>
            <a:xfrm>
              <a:off x="13951941" y="30127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40" name="object 6240"/>
            <p:cNvSpPr/>
            <p:nvPr/>
          </p:nvSpPr>
          <p:spPr>
            <a:xfrm>
              <a:off x="13835061" y="301325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41" name="object 6241"/>
            <p:cNvSpPr/>
            <p:nvPr/>
          </p:nvSpPr>
          <p:spPr>
            <a:xfrm>
              <a:off x="13792053" y="30127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42" name="object 6242"/>
            <p:cNvSpPr/>
            <p:nvPr/>
          </p:nvSpPr>
          <p:spPr>
            <a:xfrm>
              <a:off x="13666065" y="3013253"/>
              <a:ext cx="6016625" cy="497205"/>
            </a:xfrm>
            <a:custGeom>
              <a:avLst/>
              <a:gdLst/>
              <a:ahLst/>
              <a:cxnLst/>
              <a:rect l="l" t="t" r="r" b="b"/>
              <a:pathLst>
                <a:path w="6016625" h="497204">
                  <a:moveTo>
                    <a:pt x="93099" y="0"/>
                  </a:moveTo>
                  <a:lnTo>
                    <a:pt x="0" y="0"/>
                  </a:lnTo>
                </a:path>
                <a:path w="6016625" h="497204">
                  <a:moveTo>
                    <a:pt x="6016050" y="496868"/>
                  </a:moveTo>
                  <a:lnTo>
                    <a:pt x="5921939" y="49686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43" name="object 6243"/>
            <p:cNvSpPr/>
            <p:nvPr/>
          </p:nvSpPr>
          <p:spPr>
            <a:xfrm>
              <a:off x="19546008" y="35096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44" name="object 6244"/>
            <p:cNvSpPr/>
            <p:nvPr/>
          </p:nvSpPr>
          <p:spPr>
            <a:xfrm>
              <a:off x="19429129" y="35101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45" name="object 6245"/>
            <p:cNvSpPr/>
            <p:nvPr/>
          </p:nvSpPr>
          <p:spPr>
            <a:xfrm>
              <a:off x="19386120" y="35096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46" name="object 6246"/>
            <p:cNvSpPr/>
            <p:nvPr/>
          </p:nvSpPr>
          <p:spPr>
            <a:xfrm>
              <a:off x="19269240" y="35101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47" name="object 6247"/>
            <p:cNvSpPr/>
            <p:nvPr/>
          </p:nvSpPr>
          <p:spPr>
            <a:xfrm>
              <a:off x="19226232" y="35096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48" name="object 6248"/>
            <p:cNvSpPr/>
            <p:nvPr/>
          </p:nvSpPr>
          <p:spPr>
            <a:xfrm>
              <a:off x="19109352" y="35101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49" name="object 6249"/>
            <p:cNvSpPr/>
            <p:nvPr/>
          </p:nvSpPr>
          <p:spPr>
            <a:xfrm>
              <a:off x="19066343" y="35096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50" name="object 6250"/>
            <p:cNvSpPr/>
            <p:nvPr/>
          </p:nvSpPr>
          <p:spPr>
            <a:xfrm>
              <a:off x="18949464" y="35101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51" name="object 6251"/>
            <p:cNvSpPr/>
            <p:nvPr/>
          </p:nvSpPr>
          <p:spPr>
            <a:xfrm>
              <a:off x="18906455" y="35096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52" name="object 6252"/>
            <p:cNvSpPr/>
            <p:nvPr/>
          </p:nvSpPr>
          <p:spPr>
            <a:xfrm>
              <a:off x="18789575" y="35101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53" name="object 6253"/>
            <p:cNvSpPr/>
            <p:nvPr/>
          </p:nvSpPr>
          <p:spPr>
            <a:xfrm>
              <a:off x="18746567" y="35096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54" name="object 6254"/>
            <p:cNvSpPr/>
            <p:nvPr/>
          </p:nvSpPr>
          <p:spPr>
            <a:xfrm>
              <a:off x="18629687" y="35101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55" name="object 6255"/>
            <p:cNvSpPr/>
            <p:nvPr/>
          </p:nvSpPr>
          <p:spPr>
            <a:xfrm>
              <a:off x="18586679" y="35096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56" name="object 6256"/>
            <p:cNvSpPr/>
            <p:nvPr/>
          </p:nvSpPr>
          <p:spPr>
            <a:xfrm>
              <a:off x="18469798" y="35101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57" name="object 6257"/>
            <p:cNvSpPr/>
            <p:nvPr/>
          </p:nvSpPr>
          <p:spPr>
            <a:xfrm>
              <a:off x="18426790" y="35096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58" name="object 6258"/>
            <p:cNvSpPr/>
            <p:nvPr/>
          </p:nvSpPr>
          <p:spPr>
            <a:xfrm>
              <a:off x="18309910" y="35101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59" name="object 6259"/>
            <p:cNvSpPr/>
            <p:nvPr/>
          </p:nvSpPr>
          <p:spPr>
            <a:xfrm>
              <a:off x="18266902" y="35096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60" name="object 6260"/>
            <p:cNvSpPr/>
            <p:nvPr/>
          </p:nvSpPr>
          <p:spPr>
            <a:xfrm>
              <a:off x="18150022" y="35101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61" name="object 6261"/>
            <p:cNvSpPr/>
            <p:nvPr/>
          </p:nvSpPr>
          <p:spPr>
            <a:xfrm>
              <a:off x="18108026" y="35096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62" name="object 6262"/>
            <p:cNvSpPr/>
            <p:nvPr/>
          </p:nvSpPr>
          <p:spPr>
            <a:xfrm>
              <a:off x="17990134" y="35101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63" name="object 6263"/>
            <p:cNvSpPr/>
            <p:nvPr/>
          </p:nvSpPr>
          <p:spPr>
            <a:xfrm>
              <a:off x="17948137" y="35096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64" name="object 6264"/>
            <p:cNvSpPr/>
            <p:nvPr/>
          </p:nvSpPr>
          <p:spPr>
            <a:xfrm>
              <a:off x="17830245" y="35101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65" name="object 6265"/>
            <p:cNvSpPr/>
            <p:nvPr/>
          </p:nvSpPr>
          <p:spPr>
            <a:xfrm>
              <a:off x="17788249" y="35096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66" name="object 6266"/>
            <p:cNvSpPr/>
            <p:nvPr/>
          </p:nvSpPr>
          <p:spPr>
            <a:xfrm>
              <a:off x="17670357" y="35101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67" name="object 6267"/>
            <p:cNvSpPr/>
            <p:nvPr/>
          </p:nvSpPr>
          <p:spPr>
            <a:xfrm>
              <a:off x="17628361" y="35096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68" name="object 6268"/>
            <p:cNvSpPr/>
            <p:nvPr/>
          </p:nvSpPr>
          <p:spPr>
            <a:xfrm>
              <a:off x="17510469" y="35101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69" name="object 6269"/>
            <p:cNvSpPr/>
            <p:nvPr/>
          </p:nvSpPr>
          <p:spPr>
            <a:xfrm>
              <a:off x="17468472" y="35096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70" name="object 6270"/>
            <p:cNvSpPr/>
            <p:nvPr/>
          </p:nvSpPr>
          <p:spPr>
            <a:xfrm>
              <a:off x="17350580" y="351012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71" name="object 6271"/>
            <p:cNvSpPr/>
            <p:nvPr/>
          </p:nvSpPr>
          <p:spPr>
            <a:xfrm>
              <a:off x="17308584" y="35096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72" name="object 6272"/>
            <p:cNvSpPr/>
            <p:nvPr/>
          </p:nvSpPr>
          <p:spPr>
            <a:xfrm>
              <a:off x="17190692" y="351012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73" name="object 6273"/>
            <p:cNvSpPr/>
            <p:nvPr/>
          </p:nvSpPr>
          <p:spPr>
            <a:xfrm>
              <a:off x="17148696" y="35096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74" name="object 6274"/>
            <p:cNvSpPr/>
            <p:nvPr/>
          </p:nvSpPr>
          <p:spPr>
            <a:xfrm>
              <a:off x="17031816" y="35101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75" name="object 6275"/>
            <p:cNvSpPr/>
            <p:nvPr/>
          </p:nvSpPr>
          <p:spPr>
            <a:xfrm>
              <a:off x="16988807" y="35096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76" name="object 6276"/>
            <p:cNvSpPr/>
            <p:nvPr/>
          </p:nvSpPr>
          <p:spPr>
            <a:xfrm>
              <a:off x="16871927" y="35101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77" name="object 6277"/>
            <p:cNvSpPr/>
            <p:nvPr/>
          </p:nvSpPr>
          <p:spPr>
            <a:xfrm>
              <a:off x="16828919" y="35096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78" name="object 6278"/>
            <p:cNvSpPr/>
            <p:nvPr/>
          </p:nvSpPr>
          <p:spPr>
            <a:xfrm>
              <a:off x="16712039" y="35101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79" name="object 6279"/>
            <p:cNvSpPr/>
            <p:nvPr/>
          </p:nvSpPr>
          <p:spPr>
            <a:xfrm>
              <a:off x="16669031" y="35096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80" name="object 6280"/>
            <p:cNvSpPr/>
            <p:nvPr/>
          </p:nvSpPr>
          <p:spPr>
            <a:xfrm>
              <a:off x="16552151" y="35101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81" name="object 6281"/>
            <p:cNvSpPr/>
            <p:nvPr/>
          </p:nvSpPr>
          <p:spPr>
            <a:xfrm>
              <a:off x="16509142" y="35096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82" name="object 6282"/>
            <p:cNvSpPr/>
            <p:nvPr/>
          </p:nvSpPr>
          <p:spPr>
            <a:xfrm>
              <a:off x="16392263" y="35101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83" name="object 6283"/>
            <p:cNvSpPr/>
            <p:nvPr/>
          </p:nvSpPr>
          <p:spPr>
            <a:xfrm>
              <a:off x="16349254" y="35096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84" name="object 6284"/>
            <p:cNvSpPr/>
            <p:nvPr/>
          </p:nvSpPr>
          <p:spPr>
            <a:xfrm>
              <a:off x="16232374" y="35101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85" name="object 6285"/>
            <p:cNvSpPr/>
            <p:nvPr/>
          </p:nvSpPr>
          <p:spPr>
            <a:xfrm>
              <a:off x="16189366" y="35096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86" name="object 6286"/>
            <p:cNvSpPr/>
            <p:nvPr/>
          </p:nvSpPr>
          <p:spPr>
            <a:xfrm>
              <a:off x="16072486" y="35101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87" name="object 6287"/>
            <p:cNvSpPr/>
            <p:nvPr/>
          </p:nvSpPr>
          <p:spPr>
            <a:xfrm>
              <a:off x="16029477" y="35096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88" name="object 6288"/>
            <p:cNvSpPr/>
            <p:nvPr/>
          </p:nvSpPr>
          <p:spPr>
            <a:xfrm>
              <a:off x="15912598" y="35101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89" name="object 6289"/>
            <p:cNvSpPr/>
            <p:nvPr/>
          </p:nvSpPr>
          <p:spPr>
            <a:xfrm>
              <a:off x="15869589" y="35096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90" name="object 6290"/>
            <p:cNvSpPr/>
            <p:nvPr/>
          </p:nvSpPr>
          <p:spPr>
            <a:xfrm>
              <a:off x="15752709" y="35101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91" name="object 6291"/>
            <p:cNvSpPr/>
            <p:nvPr/>
          </p:nvSpPr>
          <p:spPr>
            <a:xfrm>
              <a:off x="15710713" y="35096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92" name="object 6292"/>
            <p:cNvSpPr/>
            <p:nvPr/>
          </p:nvSpPr>
          <p:spPr>
            <a:xfrm>
              <a:off x="15592821" y="35101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93" name="object 6293"/>
            <p:cNvSpPr/>
            <p:nvPr/>
          </p:nvSpPr>
          <p:spPr>
            <a:xfrm>
              <a:off x="15550825" y="35096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94" name="object 6294"/>
            <p:cNvSpPr/>
            <p:nvPr/>
          </p:nvSpPr>
          <p:spPr>
            <a:xfrm>
              <a:off x="15432932" y="35101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95" name="object 6295"/>
            <p:cNvSpPr/>
            <p:nvPr/>
          </p:nvSpPr>
          <p:spPr>
            <a:xfrm>
              <a:off x="15390936" y="35096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96" name="object 6296"/>
            <p:cNvSpPr/>
            <p:nvPr/>
          </p:nvSpPr>
          <p:spPr>
            <a:xfrm>
              <a:off x="15273044" y="35101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97" name="object 6297"/>
            <p:cNvSpPr/>
            <p:nvPr/>
          </p:nvSpPr>
          <p:spPr>
            <a:xfrm>
              <a:off x="15231048" y="35096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98" name="object 6298"/>
            <p:cNvSpPr/>
            <p:nvPr/>
          </p:nvSpPr>
          <p:spPr>
            <a:xfrm>
              <a:off x="15113156" y="35101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99" name="object 6299"/>
            <p:cNvSpPr/>
            <p:nvPr/>
          </p:nvSpPr>
          <p:spPr>
            <a:xfrm>
              <a:off x="15071160" y="35096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00" name="object 6300"/>
            <p:cNvSpPr/>
            <p:nvPr/>
          </p:nvSpPr>
          <p:spPr>
            <a:xfrm>
              <a:off x="14953268" y="351012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01" name="object 6301"/>
            <p:cNvSpPr/>
            <p:nvPr/>
          </p:nvSpPr>
          <p:spPr>
            <a:xfrm>
              <a:off x="14911271" y="35096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02" name="object 6302"/>
            <p:cNvSpPr/>
            <p:nvPr/>
          </p:nvSpPr>
          <p:spPr>
            <a:xfrm>
              <a:off x="14793379" y="351012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03" name="object 6303"/>
            <p:cNvSpPr/>
            <p:nvPr/>
          </p:nvSpPr>
          <p:spPr>
            <a:xfrm>
              <a:off x="14751383" y="35096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04" name="object 6304"/>
            <p:cNvSpPr/>
            <p:nvPr/>
          </p:nvSpPr>
          <p:spPr>
            <a:xfrm>
              <a:off x="14634503" y="35101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05" name="object 6305"/>
            <p:cNvSpPr/>
            <p:nvPr/>
          </p:nvSpPr>
          <p:spPr>
            <a:xfrm>
              <a:off x="14591495" y="35096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06" name="object 6306"/>
            <p:cNvSpPr/>
            <p:nvPr/>
          </p:nvSpPr>
          <p:spPr>
            <a:xfrm>
              <a:off x="14474615" y="35101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07" name="object 6307"/>
            <p:cNvSpPr/>
            <p:nvPr/>
          </p:nvSpPr>
          <p:spPr>
            <a:xfrm>
              <a:off x="14431606" y="35096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08" name="object 6308"/>
            <p:cNvSpPr/>
            <p:nvPr/>
          </p:nvSpPr>
          <p:spPr>
            <a:xfrm>
              <a:off x="14314726" y="35101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09" name="object 6309"/>
            <p:cNvSpPr/>
            <p:nvPr/>
          </p:nvSpPr>
          <p:spPr>
            <a:xfrm>
              <a:off x="14271718" y="35096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10" name="object 6310"/>
            <p:cNvSpPr/>
            <p:nvPr/>
          </p:nvSpPr>
          <p:spPr>
            <a:xfrm>
              <a:off x="14154838" y="35101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11" name="object 6311"/>
            <p:cNvSpPr/>
            <p:nvPr/>
          </p:nvSpPr>
          <p:spPr>
            <a:xfrm>
              <a:off x="14111830" y="35096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12" name="object 6312"/>
            <p:cNvSpPr/>
            <p:nvPr/>
          </p:nvSpPr>
          <p:spPr>
            <a:xfrm>
              <a:off x="13994950" y="35101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13" name="object 6313"/>
            <p:cNvSpPr/>
            <p:nvPr/>
          </p:nvSpPr>
          <p:spPr>
            <a:xfrm>
              <a:off x="13951941" y="35096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14" name="object 6314"/>
            <p:cNvSpPr/>
            <p:nvPr/>
          </p:nvSpPr>
          <p:spPr>
            <a:xfrm>
              <a:off x="13835061" y="35101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15" name="object 6315"/>
            <p:cNvSpPr/>
            <p:nvPr/>
          </p:nvSpPr>
          <p:spPr>
            <a:xfrm>
              <a:off x="13792053" y="35096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16" name="object 6316"/>
            <p:cNvSpPr/>
            <p:nvPr/>
          </p:nvSpPr>
          <p:spPr>
            <a:xfrm>
              <a:off x="13666065" y="3510121"/>
              <a:ext cx="6016625" cy="495934"/>
            </a:xfrm>
            <a:custGeom>
              <a:avLst/>
              <a:gdLst/>
              <a:ahLst/>
              <a:cxnLst/>
              <a:rect l="l" t="t" r="r" b="b"/>
              <a:pathLst>
                <a:path w="6016625" h="495935">
                  <a:moveTo>
                    <a:pt x="93099" y="0"/>
                  </a:moveTo>
                  <a:lnTo>
                    <a:pt x="0" y="0"/>
                  </a:lnTo>
                </a:path>
                <a:path w="6016625" h="495935">
                  <a:moveTo>
                    <a:pt x="6016050" y="495856"/>
                  </a:moveTo>
                  <a:lnTo>
                    <a:pt x="5921939" y="49585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17" name="object 6317"/>
            <p:cNvSpPr/>
            <p:nvPr/>
          </p:nvSpPr>
          <p:spPr>
            <a:xfrm>
              <a:off x="19546008" y="40054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18" name="object 6318"/>
            <p:cNvSpPr/>
            <p:nvPr/>
          </p:nvSpPr>
          <p:spPr>
            <a:xfrm>
              <a:off x="19429129" y="400597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19" name="object 6319"/>
            <p:cNvSpPr/>
            <p:nvPr/>
          </p:nvSpPr>
          <p:spPr>
            <a:xfrm>
              <a:off x="19386120" y="40054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20" name="object 6320"/>
            <p:cNvSpPr/>
            <p:nvPr/>
          </p:nvSpPr>
          <p:spPr>
            <a:xfrm>
              <a:off x="19269240" y="400597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21" name="object 6321"/>
            <p:cNvSpPr/>
            <p:nvPr/>
          </p:nvSpPr>
          <p:spPr>
            <a:xfrm>
              <a:off x="19226232" y="40054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22" name="object 6322"/>
            <p:cNvSpPr/>
            <p:nvPr/>
          </p:nvSpPr>
          <p:spPr>
            <a:xfrm>
              <a:off x="19109352" y="400597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23" name="object 6323"/>
            <p:cNvSpPr/>
            <p:nvPr/>
          </p:nvSpPr>
          <p:spPr>
            <a:xfrm>
              <a:off x="19066343" y="40054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24" name="object 6324"/>
            <p:cNvSpPr/>
            <p:nvPr/>
          </p:nvSpPr>
          <p:spPr>
            <a:xfrm>
              <a:off x="18949464" y="400597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25" name="object 6325"/>
            <p:cNvSpPr/>
            <p:nvPr/>
          </p:nvSpPr>
          <p:spPr>
            <a:xfrm>
              <a:off x="18906455" y="40054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26" name="object 6326"/>
            <p:cNvSpPr/>
            <p:nvPr/>
          </p:nvSpPr>
          <p:spPr>
            <a:xfrm>
              <a:off x="18789575" y="400597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27" name="object 6327"/>
            <p:cNvSpPr/>
            <p:nvPr/>
          </p:nvSpPr>
          <p:spPr>
            <a:xfrm>
              <a:off x="18746567" y="40054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28" name="object 6328"/>
            <p:cNvSpPr/>
            <p:nvPr/>
          </p:nvSpPr>
          <p:spPr>
            <a:xfrm>
              <a:off x="18629687" y="400597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29" name="object 6329"/>
            <p:cNvSpPr/>
            <p:nvPr/>
          </p:nvSpPr>
          <p:spPr>
            <a:xfrm>
              <a:off x="18586679" y="40054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30" name="object 6330"/>
            <p:cNvSpPr/>
            <p:nvPr/>
          </p:nvSpPr>
          <p:spPr>
            <a:xfrm>
              <a:off x="18469798" y="400597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31" name="object 6331"/>
            <p:cNvSpPr/>
            <p:nvPr/>
          </p:nvSpPr>
          <p:spPr>
            <a:xfrm>
              <a:off x="18426790" y="40054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32" name="object 6332"/>
            <p:cNvSpPr/>
            <p:nvPr/>
          </p:nvSpPr>
          <p:spPr>
            <a:xfrm>
              <a:off x="18309910" y="400597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33" name="object 6333"/>
            <p:cNvSpPr/>
            <p:nvPr/>
          </p:nvSpPr>
          <p:spPr>
            <a:xfrm>
              <a:off x="18266902" y="40054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34" name="object 6334"/>
            <p:cNvSpPr/>
            <p:nvPr/>
          </p:nvSpPr>
          <p:spPr>
            <a:xfrm>
              <a:off x="18150022" y="400597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35" name="object 6335"/>
            <p:cNvSpPr/>
            <p:nvPr/>
          </p:nvSpPr>
          <p:spPr>
            <a:xfrm>
              <a:off x="18108026" y="40054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36" name="object 6336"/>
            <p:cNvSpPr/>
            <p:nvPr/>
          </p:nvSpPr>
          <p:spPr>
            <a:xfrm>
              <a:off x="17990134" y="400597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37" name="object 6337"/>
            <p:cNvSpPr/>
            <p:nvPr/>
          </p:nvSpPr>
          <p:spPr>
            <a:xfrm>
              <a:off x="17948137" y="40054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38" name="object 6338"/>
            <p:cNvSpPr/>
            <p:nvPr/>
          </p:nvSpPr>
          <p:spPr>
            <a:xfrm>
              <a:off x="17830245" y="400597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39" name="object 6339"/>
            <p:cNvSpPr/>
            <p:nvPr/>
          </p:nvSpPr>
          <p:spPr>
            <a:xfrm>
              <a:off x="17788249" y="40054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40" name="object 6340"/>
            <p:cNvSpPr/>
            <p:nvPr/>
          </p:nvSpPr>
          <p:spPr>
            <a:xfrm>
              <a:off x="17670357" y="400597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41" name="object 6341"/>
            <p:cNvSpPr/>
            <p:nvPr/>
          </p:nvSpPr>
          <p:spPr>
            <a:xfrm>
              <a:off x="17628361" y="40054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42" name="object 6342"/>
            <p:cNvSpPr/>
            <p:nvPr/>
          </p:nvSpPr>
          <p:spPr>
            <a:xfrm>
              <a:off x="17510469" y="400597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43" name="object 6343"/>
            <p:cNvSpPr/>
            <p:nvPr/>
          </p:nvSpPr>
          <p:spPr>
            <a:xfrm>
              <a:off x="17468472" y="40054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44" name="object 6344"/>
            <p:cNvSpPr/>
            <p:nvPr/>
          </p:nvSpPr>
          <p:spPr>
            <a:xfrm>
              <a:off x="17350580" y="400597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45" name="object 6345"/>
            <p:cNvSpPr/>
            <p:nvPr/>
          </p:nvSpPr>
          <p:spPr>
            <a:xfrm>
              <a:off x="17308584" y="40054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46" name="object 6346"/>
            <p:cNvSpPr/>
            <p:nvPr/>
          </p:nvSpPr>
          <p:spPr>
            <a:xfrm>
              <a:off x="17190692" y="400597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47" name="object 6347"/>
            <p:cNvSpPr/>
            <p:nvPr/>
          </p:nvSpPr>
          <p:spPr>
            <a:xfrm>
              <a:off x="17148696" y="40054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48" name="object 6348"/>
            <p:cNvSpPr/>
            <p:nvPr/>
          </p:nvSpPr>
          <p:spPr>
            <a:xfrm>
              <a:off x="17031816" y="400597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49" name="object 6349"/>
            <p:cNvSpPr/>
            <p:nvPr/>
          </p:nvSpPr>
          <p:spPr>
            <a:xfrm>
              <a:off x="16988807" y="40054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50" name="object 6350"/>
            <p:cNvSpPr/>
            <p:nvPr/>
          </p:nvSpPr>
          <p:spPr>
            <a:xfrm>
              <a:off x="16871927" y="400597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51" name="object 6351"/>
            <p:cNvSpPr/>
            <p:nvPr/>
          </p:nvSpPr>
          <p:spPr>
            <a:xfrm>
              <a:off x="16828919" y="40054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52" name="object 6352"/>
            <p:cNvSpPr/>
            <p:nvPr/>
          </p:nvSpPr>
          <p:spPr>
            <a:xfrm>
              <a:off x="16712039" y="400597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53" name="object 6353"/>
            <p:cNvSpPr/>
            <p:nvPr/>
          </p:nvSpPr>
          <p:spPr>
            <a:xfrm>
              <a:off x="16669031" y="40054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54" name="object 6354"/>
            <p:cNvSpPr/>
            <p:nvPr/>
          </p:nvSpPr>
          <p:spPr>
            <a:xfrm>
              <a:off x="16552151" y="400597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55" name="object 6355"/>
            <p:cNvSpPr/>
            <p:nvPr/>
          </p:nvSpPr>
          <p:spPr>
            <a:xfrm>
              <a:off x="16509142" y="40054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56" name="object 6356"/>
            <p:cNvSpPr/>
            <p:nvPr/>
          </p:nvSpPr>
          <p:spPr>
            <a:xfrm>
              <a:off x="16392263" y="400597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57" name="object 6357"/>
            <p:cNvSpPr/>
            <p:nvPr/>
          </p:nvSpPr>
          <p:spPr>
            <a:xfrm>
              <a:off x="16349254" y="40054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58" name="object 6358"/>
            <p:cNvSpPr/>
            <p:nvPr/>
          </p:nvSpPr>
          <p:spPr>
            <a:xfrm>
              <a:off x="16232374" y="400597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59" name="object 6359"/>
            <p:cNvSpPr/>
            <p:nvPr/>
          </p:nvSpPr>
          <p:spPr>
            <a:xfrm>
              <a:off x="16189366" y="40054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60" name="object 6360"/>
            <p:cNvSpPr/>
            <p:nvPr/>
          </p:nvSpPr>
          <p:spPr>
            <a:xfrm>
              <a:off x="16072486" y="400597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61" name="object 6361"/>
            <p:cNvSpPr/>
            <p:nvPr/>
          </p:nvSpPr>
          <p:spPr>
            <a:xfrm>
              <a:off x="16029477" y="40054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62" name="object 6362"/>
            <p:cNvSpPr/>
            <p:nvPr/>
          </p:nvSpPr>
          <p:spPr>
            <a:xfrm>
              <a:off x="15912598" y="400597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63" name="object 6363"/>
            <p:cNvSpPr/>
            <p:nvPr/>
          </p:nvSpPr>
          <p:spPr>
            <a:xfrm>
              <a:off x="15869589" y="40054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64" name="object 6364"/>
            <p:cNvSpPr/>
            <p:nvPr/>
          </p:nvSpPr>
          <p:spPr>
            <a:xfrm>
              <a:off x="15752709" y="400597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65" name="object 6365"/>
            <p:cNvSpPr/>
            <p:nvPr/>
          </p:nvSpPr>
          <p:spPr>
            <a:xfrm>
              <a:off x="15710713" y="40054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66" name="object 6366"/>
            <p:cNvSpPr/>
            <p:nvPr/>
          </p:nvSpPr>
          <p:spPr>
            <a:xfrm>
              <a:off x="15592821" y="400597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67" name="object 6367"/>
            <p:cNvSpPr/>
            <p:nvPr/>
          </p:nvSpPr>
          <p:spPr>
            <a:xfrm>
              <a:off x="15550825" y="40054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68" name="object 6368"/>
            <p:cNvSpPr/>
            <p:nvPr/>
          </p:nvSpPr>
          <p:spPr>
            <a:xfrm>
              <a:off x="15432932" y="400597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69" name="object 6369"/>
            <p:cNvSpPr/>
            <p:nvPr/>
          </p:nvSpPr>
          <p:spPr>
            <a:xfrm>
              <a:off x="15390936" y="40054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70" name="object 6370"/>
            <p:cNvSpPr/>
            <p:nvPr/>
          </p:nvSpPr>
          <p:spPr>
            <a:xfrm>
              <a:off x="15273044" y="400597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71" name="object 6371"/>
            <p:cNvSpPr/>
            <p:nvPr/>
          </p:nvSpPr>
          <p:spPr>
            <a:xfrm>
              <a:off x="15231048" y="40054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72" name="object 6372"/>
            <p:cNvSpPr/>
            <p:nvPr/>
          </p:nvSpPr>
          <p:spPr>
            <a:xfrm>
              <a:off x="15113156" y="400597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73" name="object 6373"/>
            <p:cNvSpPr/>
            <p:nvPr/>
          </p:nvSpPr>
          <p:spPr>
            <a:xfrm>
              <a:off x="15071160" y="40054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74" name="object 6374"/>
            <p:cNvSpPr/>
            <p:nvPr/>
          </p:nvSpPr>
          <p:spPr>
            <a:xfrm>
              <a:off x="14953268" y="400597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75" name="object 6375"/>
            <p:cNvSpPr/>
            <p:nvPr/>
          </p:nvSpPr>
          <p:spPr>
            <a:xfrm>
              <a:off x="14911271" y="40054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76" name="object 6376"/>
            <p:cNvSpPr/>
            <p:nvPr/>
          </p:nvSpPr>
          <p:spPr>
            <a:xfrm>
              <a:off x="14793379" y="400597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77" name="object 6377"/>
            <p:cNvSpPr/>
            <p:nvPr/>
          </p:nvSpPr>
          <p:spPr>
            <a:xfrm>
              <a:off x="14751383" y="40054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78" name="object 6378"/>
            <p:cNvSpPr/>
            <p:nvPr/>
          </p:nvSpPr>
          <p:spPr>
            <a:xfrm>
              <a:off x="14634503" y="400597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79" name="object 6379"/>
            <p:cNvSpPr/>
            <p:nvPr/>
          </p:nvSpPr>
          <p:spPr>
            <a:xfrm>
              <a:off x="14591495" y="40054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80" name="object 6380"/>
            <p:cNvSpPr/>
            <p:nvPr/>
          </p:nvSpPr>
          <p:spPr>
            <a:xfrm>
              <a:off x="14474615" y="400597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81" name="object 6381"/>
            <p:cNvSpPr/>
            <p:nvPr/>
          </p:nvSpPr>
          <p:spPr>
            <a:xfrm>
              <a:off x="14431606" y="40054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82" name="object 6382"/>
            <p:cNvSpPr/>
            <p:nvPr/>
          </p:nvSpPr>
          <p:spPr>
            <a:xfrm>
              <a:off x="14314726" y="400597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83" name="object 6383"/>
            <p:cNvSpPr/>
            <p:nvPr/>
          </p:nvSpPr>
          <p:spPr>
            <a:xfrm>
              <a:off x="14271718" y="40054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84" name="object 6384"/>
            <p:cNvSpPr/>
            <p:nvPr/>
          </p:nvSpPr>
          <p:spPr>
            <a:xfrm>
              <a:off x="14154838" y="400597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85" name="object 6385"/>
            <p:cNvSpPr/>
            <p:nvPr/>
          </p:nvSpPr>
          <p:spPr>
            <a:xfrm>
              <a:off x="14111830" y="40054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86" name="object 6386"/>
            <p:cNvSpPr/>
            <p:nvPr/>
          </p:nvSpPr>
          <p:spPr>
            <a:xfrm>
              <a:off x="13994950" y="400597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87" name="object 6387"/>
            <p:cNvSpPr/>
            <p:nvPr/>
          </p:nvSpPr>
          <p:spPr>
            <a:xfrm>
              <a:off x="13951941" y="40054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88" name="object 6388"/>
            <p:cNvSpPr/>
            <p:nvPr/>
          </p:nvSpPr>
          <p:spPr>
            <a:xfrm>
              <a:off x="13835061" y="400597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89" name="object 6389"/>
            <p:cNvSpPr/>
            <p:nvPr/>
          </p:nvSpPr>
          <p:spPr>
            <a:xfrm>
              <a:off x="13792053" y="40054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90" name="object 6390"/>
            <p:cNvSpPr/>
            <p:nvPr/>
          </p:nvSpPr>
          <p:spPr>
            <a:xfrm>
              <a:off x="13666065" y="4005977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 h="0">
                  <a:moveTo>
                    <a:pt x="9309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391" name="object 6391"/>
          <p:cNvSpPr txBox="1"/>
          <p:nvPr/>
        </p:nvSpPr>
        <p:spPr>
          <a:xfrm>
            <a:off x="15297787" y="3114810"/>
            <a:ext cx="194310" cy="11430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550" spc="10">
                <a:solidFill>
                  <a:srgbClr val="0000FF"/>
                </a:solidFill>
                <a:latin typeface="Arial"/>
                <a:cs typeface="Arial"/>
              </a:rPr>
              <a:t>-43,7</a:t>
            </a:r>
            <a:endParaRPr sz="550">
              <a:latin typeface="Arial"/>
              <a:cs typeface="Arial"/>
            </a:endParaRPr>
          </a:p>
        </p:txBody>
      </p:sp>
      <p:grpSp>
        <p:nvGrpSpPr>
          <p:cNvPr id="6392" name="object 6392"/>
          <p:cNvGrpSpPr/>
          <p:nvPr/>
        </p:nvGrpSpPr>
        <p:grpSpPr>
          <a:xfrm>
            <a:off x="14678017" y="3212607"/>
            <a:ext cx="798830" cy="137160"/>
            <a:chOff x="14678017" y="3212607"/>
            <a:chExt cx="798830" cy="137160"/>
          </a:xfrm>
        </p:grpSpPr>
        <p:sp>
          <p:nvSpPr>
            <p:cNvPr id="6393" name="object 6393"/>
            <p:cNvSpPr/>
            <p:nvPr/>
          </p:nvSpPr>
          <p:spPr>
            <a:xfrm>
              <a:off x="14678017" y="3328982"/>
              <a:ext cx="53975" cy="20320"/>
            </a:xfrm>
            <a:custGeom>
              <a:avLst/>
              <a:gdLst/>
              <a:ahLst/>
              <a:cxnLst/>
              <a:rect l="l" t="t" r="r" b="b"/>
              <a:pathLst>
                <a:path w="53975" h="20320">
                  <a:moveTo>
                    <a:pt x="49585" y="0"/>
                  </a:moveTo>
                  <a:lnTo>
                    <a:pt x="0" y="20239"/>
                  </a:lnTo>
                  <a:lnTo>
                    <a:pt x="53633" y="17203"/>
                  </a:lnTo>
                  <a:lnTo>
                    <a:pt x="495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94" name="object 6394"/>
            <p:cNvSpPr/>
            <p:nvPr/>
          </p:nvSpPr>
          <p:spPr>
            <a:xfrm>
              <a:off x="14678017" y="3328982"/>
              <a:ext cx="53975" cy="20320"/>
            </a:xfrm>
            <a:custGeom>
              <a:avLst/>
              <a:gdLst/>
              <a:ahLst/>
              <a:cxnLst/>
              <a:rect l="l" t="t" r="r" b="b"/>
              <a:pathLst>
                <a:path w="53975" h="20320">
                  <a:moveTo>
                    <a:pt x="53633" y="17203"/>
                  </a:moveTo>
                  <a:lnTo>
                    <a:pt x="0" y="20239"/>
                  </a:lnTo>
                  <a:lnTo>
                    <a:pt x="49585" y="0"/>
                  </a:lnTo>
                  <a:lnTo>
                    <a:pt x="53633" y="1720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95" name="object 6395"/>
            <p:cNvSpPr/>
            <p:nvPr/>
          </p:nvSpPr>
          <p:spPr>
            <a:xfrm>
              <a:off x="14729626" y="3212607"/>
              <a:ext cx="747395" cy="125095"/>
            </a:xfrm>
            <a:custGeom>
              <a:avLst/>
              <a:gdLst/>
              <a:ahLst/>
              <a:cxnLst/>
              <a:rect l="l" t="t" r="r" b="b"/>
              <a:pathLst>
                <a:path w="747394" h="125095">
                  <a:moveTo>
                    <a:pt x="0" y="124470"/>
                  </a:moveTo>
                  <a:lnTo>
                    <a:pt x="544429" y="0"/>
                  </a:lnTo>
                  <a:lnTo>
                    <a:pt x="557585" y="0"/>
                  </a:lnTo>
                  <a:lnTo>
                    <a:pt x="74682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396" name="object 6396"/>
          <p:cNvSpPr txBox="1"/>
          <p:nvPr/>
        </p:nvSpPr>
        <p:spPr>
          <a:xfrm>
            <a:off x="15647922" y="3207909"/>
            <a:ext cx="194310" cy="11430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550" spc="10">
                <a:solidFill>
                  <a:srgbClr val="0000FF"/>
                </a:solidFill>
                <a:latin typeface="Arial"/>
                <a:cs typeface="Arial"/>
              </a:rPr>
              <a:t>-32,8</a:t>
            </a:r>
            <a:endParaRPr sz="550">
              <a:latin typeface="Arial"/>
              <a:cs typeface="Arial"/>
            </a:endParaRPr>
          </a:p>
        </p:txBody>
      </p:sp>
      <p:grpSp>
        <p:nvGrpSpPr>
          <p:cNvPr id="6397" name="object 6397"/>
          <p:cNvGrpSpPr/>
          <p:nvPr/>
        </p:nvGrpSpPr>
        <p:grpSpPr>
          <a:xfrm>
            <a:off x="15851880" y="3272313"/>
            <a:ext cx="697230" cy="224154"/>
            <a:chOff x="15851880" y="3272313"/>
            <a:chExt cx="697230" cy="224154"/>
          </a:xfrm>
        </p:grpSpPr>
        <p:sp>
          <p:nvSpPr>
            <p:cNvPr id="6398" name="object 6398"/>
            <p:cNvSpPr/>
            <p:nvPr/>
          </p:nvSpPr>
          <p:spPr>
            <a:xfrm>
              <a:off x="16496493" y="3471667"/>
              <a:ext cx="52705" cy="24765"/>
            </a:xfrm>
            <a:custGeom>
              <a:avLst/>
              <a:gdLst/>
              <a:ahLst/>
              <a:cxnLst/>
              <a:rect l="l" t="t" r="r" b="b"/>
              <a:pathLst>
                <a:path w="52705" h="24764">
                  <a:moveTo>
                    <a:pt x="5059" y="0"/>
                  </a:moveTo>
                  <a:lnTo>
                    <a:pt x="0" y="16191"/>
                  </a:lnTo>
                  <a:lnTo>
                    <a:pt x="52621" y="24286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99" name="object 6399"/>
            <p:cNvSpPr/>
            <p:nvPr/>
          </p:nvSpPr>
          <p:spPr>
            <a:xfrm>
              <a:off x="16496493" y="3471667"/>
              <a:ext cx="52705" cy="24765"/>
            </a:xfrm>
            <a:custGeom>
              <a:avLst/>
              <a:gdLst/>
              <a:ahLst/>
              <a:cxnLst/>
              <a:rect l="l" t="t" r="r" b="b"/>
              <a:pathLst>
                <a:path w="52705" h="24764">
                  <a:moveTo>
                    <a:pt x="5059" y="0"/>
                  </a:moveTo>
                  <a:lnTo>
                    <a:pt x="52621" y="24286"/>
                  </a:lnTo>
                  <a:lnTo>
                    <a:pt x="0" y="16191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00" name="object 6400"/>
            <p:cNvSpPr/>
            <p:nvPr/>
          </p:nvSpPr>
          <p:spPr>
            <a:xfrm>
              <a:off x="15851880" y="3272313"/>
              <a:ext cx="647700" cy="207645"/>
            </a:xfrm>
            <a:custGeom>
              <a:avLst/>
              <a:gdLst/>
              <a:ahLst/>
              <a:cxnLst/>
              <a:rect l="l" t="t" r="r" b="b"/>
              <a:pathLst>
                <a:path w="647700" h="207645">
                  <a:moveTo>
                    <a:pt x="647648" y="207450"/>
                  </a:moveTo>
                  <a:lnTo>
                    <a:pt x="1315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401" name="object 6401"/>
          <p:cNvSpPr txBox="1"/>
          <p:nvPr/>
        </p:nvSpPr>
        <p:spPr>
          <a:xfrm>
            <a:off x="15798702" y="2501568"/>
            <a:ext cx="169545" cy="11430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550" spc="10">
                <a:solidFill>
                  <a:srgbClr val="F8991E"/>
                </a:solidFill>
                <a:latin typeface="Arial"/>
                <a:cs typeface="Arial"/>
              </a:rPr>
              <a:t>43,7</a:t>
            </a:r>
            <a:endParaRPr sz="550">
              <a:latin typeface="Arial"/>
              <a:cs typeface="Arial"/>
            </a:endParaRPr>
          </a:p>
        </p:txBody>
      </p:sp>
      <p:grpSp>
        <p:nvGrpSpPr>
          <p:cNvPr id="6402" name="object 6402"/>
          <p:cNvGrpSpPr/>
          <p:nvPr/>
        </p:nvGrpSpPr>
        <p:grpSpPr>
          <a:xfrm>
            <a:off x="15572582" y="2119700"/>
            <a:ext cx="379730" cy="478790"/>
            <a:chOff x="15572582" y="2119700"/>
            <a:chExt cx="379730" cy="478790"/>
          </a:xfrm>
        </p:grpSpPr>
        <p:sp>
          <p:nvSpPr>
            <p:cNvPr id="6403" name="object 6403"/>
            <p:cNvSpPr/>
            <p:nvPr/>
          </p:nvSpPr>
          <p:spPr>
            <a:xfrm>
              <a:off x="15572582" y="2119700"/>
              <a:ext cx="28575" cy="52705"/>
            </a:xfrm>
            <a:custGeom>
              <a:avLst/>
              <a:gdLst/>
              <a:ahLst/>
              <a:cxnLst/>
              <a:rect l="l" t="t" r="r" b="b"/>
              <a:pathLst>
                <a:path w="28575" h="52705">
                  <a:moveTo>
                    <a:pt x="0" y="0"/>
                  </a:moveTo>
                  <a:lnTo>
                    <a:pt x="12143" y="52621"/>
                  </a:lnTo>
                  <a:lnTo>
                    <a:pt x="28334" y="455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04" name="object 6404"/>
            <p:cNvSpPr/>
            <p:nvPr/>
          </p:nvSpPr>
          <p:spPr>
            <a:xfrm>
              <a:off x="15572582" y="2119700"/>
              <a:ext cx="28575" cy="52705"/>
            </a:xfrm>
            <a:custGeom>
              <a:avLst/>
              <a:gdLst/>
              <a:ahLst/>
              <a:cxnLst/>
              <a:rect l="l" t="t" r="r" b="b"/>
              <a:pathLst>
                <a:path w="28575" h="52705">
                  <a:moveTo>
                    <a:pt x="12143" y="52621"/>
                  </a:moveTo>
                  <a:lnTo>
                    <a:pt x="0" y="0"/>
                  </a:lnTo>
                  <a:lnTo>
                    <a:pt x="28334" y="45537"/>
                  </a:lnTo>
                  <a:lnTo>
                    <a:pt x="12143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05" name="object 6405"/>
            <p:cNvSpPr/>
            <p:nvPr/>
          </p:nvSpPr>
          <p:spPr>
            <a:xfrm>
              <a:off x="15592821" y="2168274"/>
              <a:ext cx="359410" cy="430530"/>
            </a:xfrm>
            <a:custGeom>
              <a:avLst/>
              <a:gdLst/>
              <a:ahLst/>
              <a:cxnLst/>
              <a:rect l="l" t="t" r="r" b="b"/>
              <a:pathLst>
                <a:path w="359409" h="430530">
                  <a:moveTo>
                    <a:pt x="0" y="0"/>
                  </a:moveTo>
                  <a:lnTo>
                    <a:pt x="180127" y="430079"/>
                  </a:lnTo>
                  <a:lnTo>
                    <a:pt x="193282" y="430079"/>
                  </a:lnTo>
                  <a:lnTo>
                    <a:pt x="359242" y="4300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406" name="object 6406"/>
          <p:cNvSpPr txBox="1"/>
          <p:nvPr/>
        </p:nvSpPr>
        <p:spPr>
          <a:xfrm>
            <a:off x="18018923" y="2502579"/>
            <a:ext cx="169545" cy="11430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550" spc="10">
                <a:solidFill>
                  <a:srgbClr val="F8991E"/>
                </a:solidFill>
                <a:latin typeface="Arial"/>
                <a:cs typeface="Arial"/>
              </a:rPr>
              <a:t>43,7</a:t>
            </a:r>
            <a:endParaRPr sz="550">
              <a:latin typeface="Arial"/>
              <a:cs typeface="Arial"/>
            </a:endParaRPr>
          </a:p>
        </p:txBody>
      </p:sp>
      <p:grpSp>
        <p:nvGrpSpPr>
          <p:cNvPr id="6407" name="object 6407"/>
          <p:cNvGrpSpPr/>
          <p:nvPr/>
        </p:nvGrpSpPr>
        <p:grpSpPr>
          <a:xfrm>
            <a:off x="17792803" y="2120712"/>
            <a:ext cx="379730" cy="478790"/>
            <a:chOff x="17792803" y="2120712"/>
            <a:chExt cx="379730" cy="478790"/>
          </a:xfrm>
        </p:grpSpPr>
        <p:sp>
          <p:nvSpPr>
            <p:cNvPr id="6408" name="object 6408"/>
            <p:cNvSpPr/>
            <p:nvPr/>
          </p:nvSpPr>
          <p:spPr>
            <a:xfrm>
              <a:off x="17792803" y="2120712"/>
              <a:ext cx="28575" cy="52705"/>
            </a:xfrm>
            <a:custGeom>
              <a:avLst/>
              <a:gdLst/>
              <a:ahLst/>
              <a:cxnLst/>
              <a:rect l="l" t="t" r="r" b="b"/>
              <a:pathLst>
                <a:path w="28575" h="52705">
                  <a:moveTo>
                    <a:pt x="0" y="0"/>
                  </a:moveTo>
                  <a:lnTo>
                    <a:pt x="12143" y="52621"/>
                  </a:lnTo>
                  <a:lnTo>
                    <a:pt x="28334" y="455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09" name="object 6409"/>
            <p:cNvSpPr/>
            <p:nvPr/>
          </p:nvSpPr>
          <p:spPr>
            <a:xfrm>
              <a:off x="17792803" y="2120712"/>
              <a:ext cx="28575" cy="52705"/>
            </a:xfrm>
            <a:custGeom>
              <a:avLst/>
              <a:gdLst/>
              <a:ahLst/>
              <a:cxnLst/>
              <a:rect l="l" t="t" r="r" b="b"/>
              <a:pathLst>
                <a:path w="28575" h="52705">
                  <a:moveTo>
                    <a:pt x="12143" y="52621"/>
                  </a:moveTo>
                  <a:lnTo>
                    <a:pt x="0" y="0"/>
                  </a:lnTo>
                  <a:lnTo>
                    <a:pt x="28334" y="45537"/>
                  </a:lnTo>
                  <a:lnTo>
                    <a:pt x="12143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10" name="object 6410"/>
            <p:cNvSpPr/>
            <p:nvPr/>
          </p:nvSpPr>
          <p:spPr>
            <a:xfrm>
              <a:off x="17813042" y="2170298"/>
              <a:ext cx="359410" cy="429259"/>
            </a:xfrm>
            <a:custGeom>
              <a:avLst/>
              <a:gdLst/>
              <a:ahLst/>
              <a:cxnLst/>
              <a:rect l="l" t="t" r="r" b="b"/>
              <a:pathLst>
                <a:path w="359409" h="429260">
                  <a:moveTo>
                    <a:pt x="0" y="0"/>
                  </a:moveTo>
                  <a:lnTo>
                    <a:pt x="180127" y="429067"/>
                  </a:lnTo>
                  <a:lnTo>
                    <a:pt x="193282" y="429067"/>
                  </a:lnTo>
                  <a:lnTo>
                    <a:pt x="359242" y="4290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411" name="object 6411"/>
          <p:cNvSpPr txBox="1"/>
          <p:nvPr/>
        </p:nvSpPr>
        <p:spPr>
          <a:xfrm>
            <a:off x="15824001" y="4397964"/>
            <a:ext cx="169545" cy="11430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550" spc="10">
                <a:solidFill>
                  <a:srgbClr val="F8991E"/>
                </a:solidFill>
                <a:latin typeface="Arial"/>
                <a:cs typeface="Arial"/>
              </a:rPr>
              <a:t>43,7</a:t>
            </a:r>
            <a:endParaRPr sz="550">
              <a:latin typeface="Arial"/>
              <a:cs typeface="Arial"/>
            </a:endParaRPr>
          </a:p>
        </p:txBody>
      </p:sp>
      <p:grpSp>
        <p:nvGrpSpPr>
          <p:cNvPr id="6412" name="object 6412"/>
          <p:cNvGrpSpPr/>
          <p:nvPr/>
        </p:nvGrpSpPr>
        <p:grpSpPr>
          <a:xfrm>
            <a:off x="15572582" y="4495762"/>
            <a:ext cx="405130" cy="396875"/>
            <a:chOff x="15572582" y="4495762"/>
            <a:chExt cx="405130" cy="396875"/>
          </a:xfrm>
        </p:grpSpPr>
        <p:sp>
          <p:nvSpPr>
            <p:cNvPr id="6413" name="object 6413"/>
            <p:cNvSpPr/>
            <p:nvPr/>
          </p:nvSpPr>
          <p:spPr>
            <a:xfrm>
              <a:off x="15572582" y="4841849"/>
              <a:ext cx="34925" cy="50800"/>
            </a:xfrm>
            <a:custGeom>
              <a:avLst/>
              <a:gdLst/>
              <a:ahLst/>
              <a:cxnLst/>
              <a:rect l="l" t="t" r="r" b="b"/>
              <a:pathLst>
                <a:path w="34925" h="50800">
                  <a:moveTo>
                    <a:pt x="19227" y="0"/>
                  </a:moveTo>
                  <a:lnTo>
                    <a:pt x="0" y="50597"/>
                  </a:lnTo>
                  <a:lnTo>
                    <a:pt x="34406" y="8095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14" name="object 6414"/>
            <p:cNvSpPr/>
            <p:nvPr/>
          </p:nvSpPr>
          <p:spPr>
            <a:xfrm>
              <a:off x="15572582" y="4841849"/>
              <a:ext cx="34925" cy="50800"/>
            </a:xfrm>
            <a:custGeom>
              <a:avLst/>
              <a:gdLst/>
              <a:ahLst/>
              <a:cxnLst/>
              <a:rect l="l" t="t" r="r" b="b"/>
              <a:pathLst>
                <a:path w="34925" h="50800">
                  <a:moveTo>
                    <a:pt x="34406" y="8095"/>
                  </a:moveTo>
                  <a:lnTo>
                    <a:pt x="0" y="50597"/>
                  </a:lnTo>
                  <a:lnTo>
                    <a:pt x="19227" y="0"/>
                  </a:lnTo>
                  <a:lnTo>
                    <a:pt x="34406" y="809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15" name="object 6415"/>
            <p:cNvSpPr/>
            <p:nvPr/>
          </p:nvSpPr>
          <p:spPr>
            <a:xfrm>
              <a:off x="15598893" y="4495762"/>
              <a:ext cx="379095" cy="350520"/>
            </a:xfrm>
            <a:custGeom>
              <a:avLst/>
              <a:gdLst/>
              <a:ahLst/>
              <a:cxnLst/>
              <a:rect l="l" t="t" r="r" b="b"/>
              <a:pathLst>
                <a:path w="379094" h="350520">
                  <a:moveTo>
                    <a:pt x="0" y="350135"/>
                  </a:moveTo>
                  <a:lnTo>
                    <a:pt x="199354" y="0"/>
                  </a:lnTo>
                  <a:lnTo>
                    <a:pt x="212509" y="0"/>
                  </a:lnTo>
                  <a:lnTo>
                    <a:pt x="37846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416" name="object 6416"/>
          <p:cNvSpPr txBox="1"/>
          <p:nvPr/>
        </p:nvSpPr>
        <p:spPr>
          <a:xfrm>
            <a:off x="18036127" y="4416179"/>
            <a:ext cx="169545" cy="11430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550" spc="10">
                <a:solidFill>
                  <a:srgbClr val="F8991E"/>
                </a:solidFill>
                <a:latin typeface="Arial"/>
                <a:cs typeface="Arial"/>
              </a:rPr>
              <a:t>43,7</a:t>
            </a:r>
            <a:endParaRPr sz="550">
              <a:latin typeface="Arial"/>
              <a:cs typeface="Arial"/>
            </a:endParaRPr>
          </a:p>
        </p:txBody>
      </p:sp>
      <p:grpSp>
        <p:nvGrpSpPr>
          <p:cNvPr id="6417" name="object 6417"/>
          <p:cNvGrpSpPr/>
          <p:nvPr/>
        </p:nvGrpSpPr>
        <p:grpSpPr>
          <a:xfrm>
            <a:off x="17784708" y="4512965"/>
            <a:ext cx="405130" cy="396875"/>
            <a:chOff x="17784708" y="4512965"/>
            <a:chExt cx="405130" cy="396875"/>
          </a:xfrm>
        </p:grpSpPr>
        <p:sp>
          <p:nvSpPr>
            <p:cNvPr id="6418" name="object 6418"/>
            <p:cNvSpPr/>
            <p:nvPr/>
          </p:nvSpPr>
          <p:spPr>
            <a:xfrm>
              <a:off x="17784708" y="4859052"/>
              <a:ext cx="34925" cy="50800"/>
            </a:xfrm>
            <a:custGeom>
              <a:avLst/>
              <a:gdLst/>
              <a:ahLst/>
              <a:cxnLst/>
              <a:rect l="l" t="t" r="r" b="b"/>
              <a:pathLst>
                <a:path w="34925" h="50800">
                  <a:moveTo>
                    <a:pt x="19227" y="0"/>
                  </a:moveTo>
                  <a:lnTo>
                    <a:pt x="0" y="50597"/>
                  </a:lnTo>
                  <a:lnTo>
                    <a:pt x="34406" y="9107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19" name="object 6419"/>
            <p:cNvSpPr/>
            <p:nvPr/>
          </p:nvSpPr>
          <p:spPr>
            <a:xfrm>
              <a:off x="17784708" y="4859052"/>
              <a:ext cx="34925" cy="50800"/>
            </a:xfrm>
            <a:custGeom>
              <a:avLst/>
              <a:gdLst/>
              <a:ahLst/>
              <a:cxnLst/>
              <a:rect l="l" t="t" r="r" b="b"/>
              <a:pathLst>
                <a:path w="34925" h="50800">
                  <a:moveTo>
                    <a:pt x="34406" y="9107"/>
                  </a:moveTo>
                  <a:lnTo>
                    <a:pt x="0" y="50597"/>
                  </a:lnTo>
                  <a:lnTo>
                    <a:pt x="19227" y="0"/>
                  </a:lnTo>
                  <a:lnTo>
                    <a:pt x="34406" y="91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20" name="object 6420"/>
            <p:cNvSpPr/>
            <p:nvPr/>
          </p:nvSpPr>
          <p:spPr>
            <a:xfrm>
              <a:off x="17811018" y="4512965"/>
              <a:ext cx="379095" cy="351155"/>
            </a:xfrm>
            <a:custGeom>
              <a:avLst/>
              <a:gdLst/>
              <a:ahLst/>
              <a:cxnLst/>
              <a:rect l="l" t="t" r="r" b="b"/>
              <a:pathLst>
                <a:path w="379094" h="351154">
                  <a:moveTo>
                    <a:pt x="0" y="351147"/>
                  </a:moveTo>
                  <a:lnTo>
                    <a:pt x="199354" y="0"/>
                  </a:lnTo>
                  <a:lnTo>
                    <a:pt x="212509" y="0"/>
                  </a:lnTo>
                  <a:lnTo>
                    <a:pt x="37846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421" name="object 6421"/>
          <p:cNvSpPr txBox="1"/>
          <p:nvPr/>
        </p:nvSpPr>
        <p:spPr>
          <a:xfrm>
            <a:off x="18566389" y="4789589"/>
            <a:ext cx="169545" cy="11430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550" spc="10">
                <a:solidFill>
                  <a:srgbClr val="FECC66"/>
                </a:solidFill>
                <a:latin typeface="Arial"/>
                <a:cs typeface="Arial"/>
              </a:rPr>
              <a:t>32,8</a:t>
            </a:r>
            <a:endParaRPr sz="550">
              <a:latin typeface="Arial"/>
              <a:cs typeface="Arial"/>
            </a:endParaRPr>
          </a:p>
        </p:txBody>
      </p:sp>
      <p:grpSp>
        <p:nvGrpSpPr>
          <p:cNvPr id="6422" name="object 6422"/>
          <p:cNvGrpSpPr/>
          <p:nvPr/>
        </p:nvGrpSpPr>
        <p:grpSpPr>
          <a:xfrm>
            <a:off x="18746061" y="4590885"/>
            <a:ext cx="347345" cy="264160"/>
            <a:chOff x="18746061" y="4590885"/>
            <a:chExt cx="347345" cy="264160"/>
          </a:xfrm>
        </p:grpSpPr>
        <p:sp>
          <p:nvSpPr>
            <p:cNvPr id="6423" name="object 6423"/>
            <p:cNvSpPr/>
            <p:nvPr/>
          </p:nvSpPr>
          <p:spPr>
            <a:xfrm>
              <a:off x="19046611" y="4590885"/>
              <a:ext cx="46990" cy="40005"/>
            </a:xfrm>
            <a:custGeom>
              <a:avLst/>
              <a:gdLst/>
              <a:ahLst/>
              <a:cxnLst/>
              <a:rect l="l" t="t" r="r" b="b"/>
              <a:pathLst>
                <a:path w="46990" h="40004">
                  <a:moveTo>
                    <a:pt x="46549" y="0"/>
                  </a:moveTo>
                  <a:lnTo>
                    <a:pt x="0" y="26310"/>
                  </a:lnTo>
                  <a:lnTo>
                    <a:pt x="11131" y="39466"/>
                  </a:lnTo>
                  <a:lnTo>
                    <a:pt x="4654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24" name="object 6424"/>
            <p:cNvSpPr/>
            <p:nvPr/>
          </p:nvSpPr>
          <p:spPr>
            <a:xfrm>
              <a:off x="19046611" y="4590885"/>
              <a:ext cx="46990" cy="40005"/>
            </a:xfrm>
            <a:custGeom>
              <a:avLst/>
              <a:gdLst/>
              <a:ahLst/>
              <a:cxnLst/>
              <a:rect l="l" t="t" r="r" b="b"/>
              <a:pathLst>
                <a:path w="46990" h="40004">
                  <a:moveTo>
                    <a:pt x="0" y="26310"/>
                  </a:moveTo>
                  <a:lnTo>
                    <a:pt x="46549" y="0"/>
                  </a:lnTo>
                  <a:lnTo>
                    <a:pt x="11131" y="39466"/>
                  </a:lnTo>
                  <a:lnTo>
                    <a:pt x="0" y="2631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25" name="object 6425"/>
            <p:cNvSpPr/>
            <p:nvPr/>
          </p:nvSpPr>
          <p:spPr>
            <a:xfrm>
              <a:off x="18746061" y="4624280"/>
              <a:ext cx="306070" cy="231140"/>
            </a:xfrm>
            <a:custGeom>
              <a:avLst/>
              <a:gdLst/>
              <a:ahLst/>
              <a:cxnLst/>
              <a:rect l="l" t="t" r="r" b="b"/>
              <a:pathLst>
                <a:path w="306069" h="231139">
                  <a:moveTo>
                    <a:pt x="305609" y="0"/>
                  </a:moveTo>
                  <a:lnTo>
                    <a:pt x="13155" y="230724"/>
                  </a:lnTo>
                  <a:lnTo>
                    <a:pt x="0" y="2307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426" name="object 6426"/>
          <p:cNvSpPr txBox="1"/>
          <p:nvPr/>
        </p:nvSpPr>
        <p:spPr>
          <a:xfrm>
            <a:off x="16919943" y="5158951"/>
            <a:ext cx="169545" cy="11430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550" spc="10">
                <a:solidFill>
                  <a:srgbClr val="FECC66"/>
                </a:solidFill>
                <a:latin typeface="Arial"/>
                <a:cs typeface="Arial"/>
              </a:rPr>
              <a:t>21,9</a:t>
            </a:r>
            <a:endParaRPr sz="550">
              <a:latin typeface="Arial"/>
              <a:cs typeface="Arial"/>
            </a:endParaRPr>
          </a:p>
        </p:txBody>
      </p:sp>
      <p:grpSp>
        <p:nvGrpSpPr>
          <p:cNvPr id="6427" name="object 6427"/>
          <p:cNvGrpSpPr/>
          <p:nvPr/>
        </p:nvGrpSpPr>
        <p:grpSpPr>
          <a:xfrm>
            <a:off x="16741385" y="5256749"/>
            <a:ext cx="332105" cy="314325"/>
            <a:chOff x="16741385" y="5256749"/>
            <a:chExt cx="332105" cy="314325"/>
          </a:xfrm>
        </p:grpSpPr>
        <p:sp>
          <p:nvSpPr>
            <p:cNvPr id="6428" name="object 6428"/>
            <p:cNvSpPr/>
            <p:nvPr/>
          </p:nvSpPr>
          <p:spPr>
            <a:xfrm>
              <a:off x="16741385" y="5518845"/>
              <a:ext cx="30480" cy="52069"/>
            </a:xfrm>
            <a:custGeom>
              <a:avLst/>
              <a:gdLst/>
              <a:ahLst/>
              <a:cxnLst/>
              <a:rect l="l" t="t" r="r" b="b"/>
              <a:pathLst>
                <a:path w="30480" h="52070">
                  <a:moveTo>
                    <a:pt x="15179" y="0"/>
                  </a:moveTo>
                  <a:lnTo>
                    <a:pt x="0" y="51609"/>
                  </a:lnTo>
                  <a:lnTo>
                    <a:pt x="30358" y="8095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29" name="object 6429"/>
            <p:cNvSpPr/>
            <p:nvPr/>
          </p:nvSpPr>
          <p:spPr>
            <a:xfrm>
              <a:off x="16741385" y="5518845"/>
              <a:ext cx="30480" cy="52069"/>
            </a:xfrm>
            <a:custGeom>
              <a:avLst/>
              <a:gdLst/>
              <a:ahLst/>
              <a:cxnLst/>
              <a:rect l="l" t="t" r="r" b="b"/>
              <a:pathLst>
                <a:path w="30480" h="52070">
                  <a:moveTo>
                    <a:pt x="30358" y="8095"/>
                  </a:moveTo>
                  <a:lnTo>
                    <a:pt x="0" y="51609"/>
                  </a:lnTo>
                  <a:lnTo>
                    <a:pt x="15179" y="0"/>
                  </a:lnTo>
                  <a:lnTo>
                    <a:pt x="30358" y="809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30" name="object 6430"/>
            <p:cNvSpPr/>
            <p:nvPr/>
          </p:nvSpPr>
          <p:spPr>
            <a:xfrm>
              <a:off x="16764660" y="5256749"/>
              <a:ext cx="309245" cy="266700"/>
            </a:xfrm>
            <a:custGeom>
              <a:avLst/>
              <a:gdLst/>
              <a:ahLst/>
              <a:cxnLst/>
              <a:rect l="l" t="t" r="r" b="b"/>
              <a:pathLst>
                <a:path w="309244" h="266700">
                  <a:moveTo>
                    <a:pt x="0" y="266143"/>
                  </a:moveTo>
                  <a:lnTo>
                    <a:pt x="129529" y="0"/>
                  </a:lnTo>
                  <a:lnTo>
                    <a:pt x="143697" y="0"/>
                  </a:lnTo>
                  <a:lnTo>
                    <a:pt x="3086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431" name="object 6431"/>
          <p:cNvSpPr txBox="1"/>
          <p:nvPr/>
        </p:nvSpPr>
        <p:spPr>
          <a:xfrm>
            <a:off x="14678473" y="1673791"/>
            <a:ext cx="169545" cy="11430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550" spc="10">
                <a:solidFill>
                  <a:srgbClr val="FECC66"/>
                </a:solidFill>
                <a:latin typeface="Arial"/>
                <a:cs typeface="Arial"/>
              </a:rPr>
              <a:t>21,9</a:t>
            </a:r>
            <a:endParaRPr sz="550">
              <a:latin typeface="Arial"/>
              <a:cs typeface="Arial"/>
            </a:endParaRPr>
          </a:p>
        </p:txBody>
      </p:sp>
      <p:sp>
        <p:nvSpPr>
          <p:cNvPr id="6432" name="object 6432"/>
          <p:cNvSpPr/>
          <p:nvPr/>
        </p:nvSpPr>
        <p:spPr>
          <a:xfrm>
            <a:off x="19113400" y="1121107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3" name="object 6433"/>
          <p:cNvSpPr/>
          <p:nvPr/>
        </p:nvSpPr>
        <p:spPr>
          <a:xfrm>
            <a:off x="19113400" y="1105118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4" name="object 6434"/>
          <p:cNvSpPr/>
          <p:nvPr/>
        </p:nvSpPr>
        <p:spPr>
          <a:xfrm>
            <a:off x="19113400" y="1089129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5" name="object 6435"/>
          <p:cNvSpPr/>
          <p:nvPr/>
        </p:nvSpPr>
        <p:spPr>
          <a:xfrm>
            <a:off x="19113400" y="1073140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6" name="object 6436"/>
          <p:cNvSpPr/>
          <p:nvPr/>
        </p:nvSpPr>
        <p:spPr>
          <a:xfrm>
            <a:off x="19113400" y="1057151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7" name="object 6437"/>
          <p:cNvSpPr/>
          <p:nvPr/>
        </p:nvSpPr>
        <p:spPr>
          <a:xfrm>
            <a:off x="19113400" y="1041162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8" name="object 6438"/>
          <p:cNvSpPr/>
          <p:nvPr/>
        </p:nvSpPr>
        <p:spPr>
          <a:xfrm>
            <a:off x="19113400" y="10091852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9" name="object 6439"/>
          <p:cNvSpPr/>
          <p:nvPr/>
        </p:nvSpPr>
        <p:spPr>
          <a:xfrm>
            <a:off x="19113400" y="9931965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0" name="object 6440"/>
          <p:cNvSpPr/>
          <p:nvPr/>
        </p:nvSpPr>
        <p:spPr>
          <a:xfrm>
            <a:off x="19113400" y="977308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1" name="object 6441"/>
          <p:cNvSpPr/>
          <p:nvPr/>
        </p:nvSpPr>
        <p:spPr>
          <a:xfrm>
            <a:off x="19113400" y="945331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2" name="object 6442"/>
          <p:cNvSpPr/>
          <p:nvPr/>
        </p:nvSpPr>
        <p:spPr>
          <a:xfrm>
            <a:off x="19113400" y="929342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3" name="object 6443"/>
          <p:cNvSpPr/>
          <p:nvPr/>
        </p:nvSpPr>
        <p:spPr>
          <a:xfrm>
            <a:off x="19113400" y="913353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4" name="object 6444"/>
          <p:cNvSpPr/>
          <p:nvPr/>
        </p:nvSpPr>
        <p:spPr>
          <a:xfrm>
            <a:off x="19113400" y="897364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5" name="object 6445"/>
          <p:cNvSpPr/>
          <p:nvPr/>
        </p:nvSpPr>
        <p:spPr>
          <a:xfrm>
            <a:off x="19113400" y="865387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6" name="object 6446"/>
          <p:cNvSpPr/>
          <p:nvPr/>
        </p:nvSpPr>
        <p:spPr>
          <a:xfrm>
            <a:off x="19113400" y="849398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7" name="object 6447"/>
          <p:cNvSpPr/>
          <p:nvPr/>
        </p:nvSpPr>
        <p:spPr>
          <a:xfrm>
            <a:off x="19113400" y="833409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8" name="object 6448"/>
          <p:cNvSpPr/>
          <p:nvPr/>
        </p:nvSpPr>
        <p:spPr>
          <a:xfrm>
            <a:off x="19113400" y="801431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9" name="object 6449"/>
          <p:cNvSpPr/>
          <p:nvPr/>
        </p:nvSpPr>
        <p:spPr>
          <a:xfrm>
            <a:off x="19113400" y="785442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0" name="object 6450"/>
          <p:cNvSpPr/>
          <p:nvPr/>
        </p:nvSpPr>
        <p:spPr>
          <a:xfrm>
            <a:off x="19113400" y="769454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1" name="object 6451"/>
          <p:cNvSpPr/>
          <p:nvPr/>
        </p:nvSpPr>
        <p:spPr>
          <a:xfrm>
            <a:off x="19113400" y="7534652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2" name="object 6452"/>
          <p:cNvSpPr/>
          <p:nvPr/>
        </p:nvSpPr>
        <p:spPr>
          <a:xfrm>
            <a:off x="19113400" y="7374763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3" name="object 6453"/>
          <p:cNvSpPr/>
          <p:nvPr/>
        </p:nvSpPr>
        <p:spPr>
          <a:xfrm>
            <a:off x="19113400" y="721588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4" name="object 6454"/>
          <p:cNvSpPr/>
          <p:nvPr/>
        </p:nvSpPr>
        <p:spPr>
          <a:xfrm>
            <a:off x="18419201" y="1089129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5" name="object 6455"/>
          <p:cNvSpPr/>
          <p:nvPr/>
        </p:nvSpPr>
        <p:spPr>
          <a:xfrm>
            <a:off x="18419201" y="1073140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6" name="object 6456"/>
          <p:cNvSpPr/>
          <p:nvPr/>
        </p:nvSpPr>
        <p:spPr>
          <a:xfrm>
            <a:off x="18419201" y="1057151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7" name="object 6457"/>
          <p:cNvSpPr/>
          <p:nvPr/>
        </p:nvSpPr>
        <p:spPr>
          <a:xfrm>
            <a:off x="18419201" y="10091852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8" name="object 6458"/>
          <p:cNvSpPr/>
          <p:nvPr/>
        </p:nvSpPr>
        <p:spPr>
          <a:xfrm>
            <a:off x="18419201" y="9931965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9" name="object 6459"/>
          <p:cNvSpPr/>
          <p:nvPr/>
        </p:nvSpPr>
        <p:spPr>
          <a:xfrm>
            <a:off x="18419201" y="961320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0" name="object 6460"/>
          <p:cNvSpPr/>
          <p:nvPr/>
        </p:nvSpPr>
        <p:spPr>
          <a:xfrm>
            <a:off x="18419201" y="945331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1" name="object 6461"/>
          <p:cNvSpPr/>
          <p:nvPr/>
        </p:nvSpPr>
        <p:spPr>
          <a:xfrm>
            <a:off x="18419201" y="897364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2" name="object 6462"/>
          <p:cNvSpPr/>
          <p:nvPr/>
        </p:nvSpPr>
        <p:spPr>
          <a:xfrm>
            <a:off x="18419201" y="881375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3" name="object 6463"/>
          <p:cNvSpPr/>
          <p:nvPr/>
        </p:nvSpPr>
        <p:spPr>
          <a:xfrm>
            <a:off x="18419201" y="849398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4" name="object 6464"/>
          <p:cNvSpPr/>
          <p:nvPr/>
        </p:nvSpPr>
        <p:spPr>
          <a:xfrm>
            <a:off x="18419201" y="833409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5" name="object 6465"/>
          <p:cNvSpPr/>
          <p:nvPr/>
        </p:nvSpPr>
        <p:spPr>
          <a:xfrm>
            <a:off x="18419201" y="785442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6" name="object 6466"/>
          <p:cNvSpPr/>
          <p:nvPr/>
        </p:nvSpPr>
        <p:spPr>
          <a:xfrm>
            <a:off x="18419201" y="769454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7" name="object 6467"/>
          <p:cNvSpPr/>
          <p:nvPr/>
        </p:nvSpPr>
        <p:spPr>
          <a:xfrm>
            <a:off x="18419201" y="7534652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8" name="object 6468"/>
          <p:cNvSpPr/>
          <p:nvPr/>
        </p:nvSpPr>
        <p:spPr>
          <a:xfrm>
            <a:off x="17839352" y="1105118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9" name="object 6469"/>
          <p:cNvSpPr/>
          <p:nvPr/>
        </p:nvSpPr>
        <p:spPr>
          <a:xfrm>
            <a:off x="17839352" y="1089129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0" name="object 6470"/>
          <p:cNvSpPr/>
          <p:nvPr/>
        </p:nvSpPr>
        <p:spPr>
          <a:xfrm>
            <a:off x="17839352" y="1057151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1" name="object 6471"/>
          <p:cNvSpPr/>
          <p:nvPr/>
        </p:nvSpPr>
        <p:spPr>
          <a:xfrm>
            <a:off x="17839352" y="1041162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2" name="object 6472"/>
          <p:cNvSpPr/>
          <p:nvPr/>
        </p:nvSpPr>
        <p:spPr>
          <a:xfrm>
            <a:off x="17839352" y="10091852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3" name="object 6473"/>
          <p:cNvSpPr/>
          <p:nvPr/>
        </p:nvSpPr>
        <p:spPr>
          <a:xfrm>
            <a:off x="17839352" y="9931965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4" name="object 6474"/>
          <p:cNvSpPr/>
          <p:nvPr/>
        </p:nvSpPr>
        <p:spPr>
          <a:xfrm>
            <a:off x="17839352" y="977308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5" name="object 6475"/>
          <p:cNvSpPr/>
          <p:nvPr/>
        </p:nvSpPr>
        <p:spPr>
          <a:xfrm>
            <a:off x="17839352" y="945331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6" name="object 6476"/>
          <p:cNvSpPr/>
          <p:nvPr/>
        </p:nvSpPr>
        <p:spPr>
          <a:xfrm>
            <a:off x="17839352" y="929342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7" name="object 6477"/>
          <p:cNvSpPr/>
          <p:nvPr/>
        </p:nvSpPr>
        <p:spPr>
          <a:xfrm>
            <a:off x="17839352" y="913353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8" name="object 6478"/>
          <p:cNvSpPr/>
          <p:nvPr/>
        </p:nvSpPr>
        <p:spPr>
          <a:xfrm>
            <a:off x="17839352" y="897364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9" name="object 6479"/>
          <p:cNvSpPr/>
          <p:nvPr/>
        </p:nvSpPr>
        <p:spPr>
          <a:xfrm>
            <a:off x="17839352" y="865387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0" name="object 6480"/>
          <p:cNvSpPr/>
          <p:nvPr/>
        </p:nvSpPr>
        <p:spPr>
          <a:xfrm>
            <a:off x="17839352" y="849398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1" name="object 6481"/>
          <p:cNvSpPr/>
          <p:nvPr/>
        </p:nvSpPr>
        <p:spPr>
          <a:xfrm>
            <a:off x="17839352" y="833409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2" name="object 6482"/>
          <p:cNvSpPr/>
          <p:nvPr/>
        </p:nvSpPr>
        <p:spPr>
          <a:xfrm>
            <a:off x="17839352" y="801431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3" name="object 6483"/>
          <p:cNvSpPr/>
          <p:nvPr/>
        </p:nvSpPr>
        <p:spPr>
          <a:xfrm>
            <a:off x="17839352" y="785442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4" name="object 6484"/>
          <p:cNvSpPr/>
          <p:nvPr/>
        </p:nvSpPr>
        <p:spPr>
          <a:xfrm>
            <a:off x="17839352" y="7534652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5" name="object 6485"/>
          <p:cNvSpPr/>
          <p:nvPr/>
        </p:nvSpPr>
        <p:spPr>
          <a:xfrm>
            <a:off x="17839352" y="7374763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6" name="object 6486"/>
          <p:cNvSpPr/>
          <p:nvPr/>
        </p:nvSpPr>
        <p:spPr>
          <a:xfrm>
            <a:off x="17260516" y="1105118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7" name="object 6487"/>
          <p:cNvSpPr/>
          <p:nvPr/>
        </p:nvSpPr>
        <p:spPr>
          <a:xfrm>
            <a:off x="17260516" y="1089129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8" name="object 6488"/>
          <p:cNvSpPr/>
          <p:nvPr/>
        </p:nvSpPr>
        <p:spPr>
          <a:xfrm>
            <a:off x="17260516" y="1057151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9" name="object 6489"/>
          <p:cNvSpPr/>
          <p:nvPr/>
        </p:nvSpPr>
        <p:spPr>
          <a:xfrm>
            <a:off x="17260516" y="1041162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0" name="object 6490"/>
          <p:cNvSpPr/>
          <p:nvPr/>
        </p:nvSpPr>
        <p:spPr>
          <a:xfrm>
            <a:off x="17260516" y="1025174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1" name="object 6491"/>
          <p:cNvSpPr/>
          <p:nvPr/>
        </p:nvSpPr>
        <p:spPr>
          <a:xfrm>
            <a:off x="17260516" y="10091852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2" name="object 6492"/>
          <p:cNvSpPr/>
          <p:nvPr/>
        </p:nvSpPr>
        <p:spPr>
          <a:xfrm>
            <a:off x="17260516" y="977308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3" name="object 6493"/>
          <p:cNvSpPr/>
          <p:nvPr/>
        </p:nvSpPr>
        <p:spPr>
          <a:xfrm>
            <a:off x="17260516" y="945331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4" name="object 6494"/>
          <p:cNvSpPr/>
          <p:nvPr/>
        </p:nvSpPr>
        <p:spPr>
          <a:xfrm>
            <a:off x="17260516" y="929342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5" name="object 6495"/>
          <p:cNvSpPr/>
          <p:nvPr/>
        </p:nvSpPr>
        <p:spPr>
          <a:xfrm>
            <a:off x="17260516" y="913353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6" name="object 6496"/>
          <p:cNvSpPr/>
          <p:nvPr/>
        </p:nvSpPr>
        <p:spPr>
          <a:xfrm>
            <a:off x="17260516" y="897364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7" name="object 6497"/>
          <p:cNvSpPr/>
          <p:nvPr/>
        </p:nvSpPr>
        <p:spPr>
          <a:xfrm>
            <a:off x="17260516" y="865387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8" name="object 6498"/>
          <p:cNvSpPr/>
          <p:nvPr/>
        </p:nvSpPr>
        <p:spPr>
          <a:xfrm>
            <a:off x="17260516" y="833409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9" name="object 6499"/>
          <p:cNvSpPr/>
          <p:nvPr/>
        </p:nvSpPr>
        <p:spPr>
          <a:xfrm>
            <a:off x="17260516" y="817420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0" name="object 6500"/>
          <p:cNvSpPr/>
          <p:nvPr/>
        </p:nvSpPr>
        <p:spPr>
          <a:xfrm>
            <a:off x="17260516" y="801431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1" name="object 6501"/>
          <p:cNvSpPr/>
          <p:nvPr/>
        </p:nvSpPr>
        <p:spPr>
          <a:xfrm>
            <a:off x="17260516" y="785442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2" name="object 6502"/>
          <p:cNvSpPr/>
          <p:nvPr/>
        </p:nvSpPr>
        <p:spPr>
          <a:xfrm>
            <a:off x="17260516" y="7534652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3" name="object 6503"/>
          <p:cNvSpPr/>
          <p:nvPr/>
        </p:nvSpPr>
        <p:spPr>
          <a:xfrm>
            <a:off x="17260516" y="7374763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4" name="object 6504"/>
          <p:cNvSpPr/>
          <p:nvPr/>
        </p:nvSpPr>
        <p:spPr>
          <a:xfrm>
            <a:off x="16681680" y="1105118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5" name="object 6505"/>
          <p:cNvSpPr/>
          <p:nvPr/>
        </p:nvSpPr>
        <p:spPr>
          <a:xfrm>
            <a:off x="16681680" y="1089129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6" name="object 6506"/>
          <p:cNvSpPr/>
          <p:nvPr/>
        </p:nvSpPr>
        <p:spPr>
          <a:xfrm>
            <a:off x="16681680" y="1057151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7" name="object 6507"/>
          <p:cNvSpPr/>
          <p:nvPr/>
        </p:nvSpPr>
        <p:spPr>
          <a:xfrm>
            <a:off x="16681680" y="1041162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8" name="object 6508"/>
          <p:cNvSpPr/>
          <p:nvPr/>
        </p:nvSpPr>
        <p:spPr>
          <a:xfrm>
            <a:off x="16681680" y="10091852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9" name="object 6509"/>
          <p:cNvSpPr/>
          <p:nvPr/>
        </p:nvSpPr>
        <p:spPr>
          <a:xfrm>
            <a:off x="16681680" y="977308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0" name="object 6510"/>
          <p:cNvSpPr/>
          <p:nvPr/>
        </p:nvSpPr>
        <p:spPr>
          <a:xfrm>
            <a:off x="16681680" y="961320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1" name="object 6511"/>
          <p:cNvSpPr/>
          <p:nvPr/>
        </p:nvSpPr>
        <p:spPr>
          <a:xfrm>
            <a:off x="16681680" y="945331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2" name="object 6512"/>
          <p:cNvSpPr/>
          <p:nvPr/>
        </p:nvSpPr>
        <p:spPr>
          <a:xfrm>
            <a:off x="16681680" y="929342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3" name="object 6513"/>
          <p:cNvSpPr/>
          <p:nvPr/>
        </p:nvSpPr>
        <p:spPr>
          <a:xfrm>
            <a:off x="16681680" y="913353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4" name="object 6514"/>
          <p:cNvSpPr/>
          <p:nvPr/>
        </p:nvSpPr>
        <p:spPr>
          <a:xfrm>
            <a:off x="16681680" y="897364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5" name="object 6515"/>
          <p:cNvSpPr/>
          <p:nvPr/>
        </p:nvSpPr>
        <p:spPr>
          <a:xfrm>
            <a:off x="16681680" y="881375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6" name="object 6516"/>
          <p:cNvSpPr/>
          <p:nvPr/>
        </p:nvSpPr>
        <p:spPr>
          <a:xfrm>
            <a:off x="16681680" y="865387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7" name="object 6517"/>
          <p:cNvSpPr/>
          <p:nvPr/>
        </p:nvSpPr>
        <p:spPr>
          <a:xfrm>
            <a:off x="16681680" y="833409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8" name="object 6518"/>
          <p:cNvSpPr/>
          <p:nvPr/>
        </p:nvSpPr>
        <p:spPr>
          <a:xfrm>
            <a:off x="16681680" y="801431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9" name="object 6519"/>
          <p:cNvSpPr/>
          <p:nvPr/>
        </p:nvSpPr>
        <p:spPr>
          <a:xfrm>
            <a:off x="16681680" y="785442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0" name="object 6520"/>
          <p:cNvSpPr/>
          <p:nvPr/>
        </p:nvSpPr>
        <p:spPr>
          <a:xfrm>
            <a:off x="16681680" y="7534652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1" name="object 6521"/>
          <p:cNvSpPr/>
          <p:nvPr/>
        </p:nvSpPr>
        <p:spPr>
          <a:xfrm>
            <a:off x="16681680" y="7374763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2" name="object 6522"/>
          <p:cNvSpPr/>
          <p:nvPr/>
        </p:nvSpPr>
        <p:spPr>
          <a:xfrm>
            <a:off x="16102845" y="1105118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3" name="object 6523"/>
          <p:cNvSpPr/>
          <p:nvPr/>
        </p:nvSpPr>
        <p:spPr>
          <a:xfrm>
            <a:off x="16102845" y="1089129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4" name="object 6524"/>
          <p:cNvSpPr/>
          <p:nvPr/>
        </p:nvSpPr>
        <p:spPr>
          <a:xfrm>
            <a:off x="16102845" y="1057151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5" name="object 6525"/>
          <p:cNvSpPr/>
          <p:nvPr/>
        </p:nvSpPr>
        <p:spPr>
          <a:xfrm>
            <a:off x="16102845" y="1041162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6" name="object 6526"/>
          <p:cNvSpPr/>
          <p:nvPr/>
        </p:nvSpPr>
        <p:spPr>
          <a:xfrm>
            <a:off x="16102845" y="10091852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7" name="object 6527"/>
          <p:cNvSpPr/>
          <p:nvPr/>
        </p:nvSpPr>
        <p:spPr>
          <a:xfrm>
            <a:off x="16102845" y="977308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8" name="object 6528"/>
          <p:cNvSpPr/>
          <p:nvPr/>
        </p:nvSpPr>
        <p:spPr>
          <a:xfrm>
            <a:off x="16102845" y="945331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9" name="object 6529"/>
          <p:cNvSpPr/>
          <p:nvPr/>
        </p:nvSpPr>
        <p:spPr>
          <a:xfrm>
            <a:off x="16102845" y="929342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0" name="object 6530"/>
          <p:cNvSpPr/>
          <p:nvPr/>
        </p:nvSpPr>
        <p:spPr>
          <a:xfrm>
            <a:off x="16102845" y="913353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1" name="object 6531"/>
          <p:cNvSpPr/>
          <p:nvPr/>
        </p:nvSpPr>
        <p:spPr>
          <a:xfrm>
            <a:off x="16102845" y="897364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2" name="object 6532"/>
          <p:cNvSpPr/>
          <p:nvPr/>
        </p:nvSpPr>
        <p:spPr>
          <a:xfrm>
            <a:off x="16102845" y="865387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3" name="object 6533"/>
          <p:cNvSpPr/>
          <p:nvPr/>
        </p:nvSpPr>
        <p:spPr>
          <a:xfrm>
            <a:off x="16102845" y="833409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4" name="object 6534"/>
          <p:cNvSpPr/>
          <p:nvPr/>
        </p:nvSpPr>
        <p:spPr>
          <a:xfrm>
            <a:off x="16102845" y="801431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5" name="object 6535"/>
          <p:cNvSpPr/>
          <p:nvPr/>
        </p:nvSpPr>
        <p:spPr>
          <a:xfrm>
            <a:off x="16102845" y="785442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6" name="object 6536"/>
          <p:cNvSpPr/>
          <p:nvPr/>
        </p:nvSpPr>
        <p:spPr>
          <a:xfrm>
            <a:off x="16102845" y="7534652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7" name="object 6537"/>
          <p:cNvSpPr/>
          <p:nvPr/>
        </p:nvSpPr>
        <p:spPr>
          <a:xfrm>
            <a:off x="16102845" y="7374763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8" name="object 6538"/>
          <p:cNvSpPr/>
          <p:nvPr/>
        </p:nvSpPr>
        <p:spPr>
          <a:xfrm>
            <a:off x="14248950" y="1137096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9" name="object 6539"/>
          <p:cNvSpPr/>
          <p:nvPr/>
        </p:nvSpPr>
        <p:spPr>
          <a:xfrm>
            <a:off x="14248950" y="1121107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0" name="object 6540"/>
          <p:cNvSpPr/>
          <p:nvPr/>
        </p:nvSpPr>
        <p:spPr>
          <a:xfrm>
            <a:off x="14248950" y="1105118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1" name="object 6541"/>
          <p:cNvSpPr/>
          <p:nvPr/>
        </p:nvSpPr>
        <p:spPr>
          <a:xfrm>
            <a:off x="14248950" y="1089129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2" name="object 6542"/>
          <p:cNvSpPr/>
          <p:nvPr/>
        </p:nvSpPr>
        <p:spPr>
          <a:xfrm>
            <a:off x="14248950" y="1073140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3" name="object 6543"/>
          <p:cNvSpPr/>
          <p:nvPr/>
        </p:nvSpPr>
        <p:spPr>
          <a:xfrm>
            <a:off x="14248950" y="1057151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4" name="object 6544"/>
          <p:cNvSpPr/>
          <p:nvPr/>
        </p:nvSpPr>
        <p:spPr>
          <a:xfrm>
            <a:off x="14248950" y="1041162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5" name="object 6545"/>
          <p:cNvSpPr/>
          <p:nvPr/>
        </p:nvSpPr>
        <p:spPr>
          <a:xfrm>
            <a:off x="14248950" y="1025174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6" name="object 6546"/>
          <p:cNvSpPr/>
          <p:nvPr/>
        </p:nvSpPr>
        <p:spPr>
          <a:xfrm>
            <a:off x="14248950" y="10091852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7" name="object 6547"/>
          <p:cNvSpPr/>
          <p:nvPr/>
        </p:nvSpPr>
        <p:spPr>
          <a:xfrm>
            <a:off x="14248950" y="9931965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8" name="object 6548"/>
          <p:cNvSpPr/>
          <p:nvPr/>
        </p:nvSpPr>
        <p:spPr>
          <a:xfrm>
            <a:off x="14248950" y="977308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9" name="object 6549"/>
          <p:cNvSpPr/>
          <p:nvPr/>
        </p:nvSpPr>
        <p:spPr>
          <a:xfrm>
            <a:off x="14248950" y="945331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0" name="object 6550"/>
          <p:cNvSpPr/>
          <p:nvPr/>
        </p:nvSpPr>
        <p:spPr>
          <a:xfrm>
            <a:off x="14248950" y="929342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1" name="object 6551"/>
          <p:cNvSpPr/>
          <p:nvPr/>
        </p:nvSpPr>
        <p:spPr>
          <a:xfrm>
            <a:off x="14248950" y="897364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2" name="object 6552"/>
          <p:cNvSpPr/>
          <p:nvPr/>
        </p:nvSpPr>
        <p:spPr>
          <a:xfrm>
            <a:off x="14248950" y="865387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3" name="object 6553"/>
          <p:cNvSpPr/>
          <p:nvPr/>
        </p:nvSpPr>
        <p:spPr>
          <a:xfrm>
            <a:off x="14248950" y="849398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4" name="object 6554"/>
          <p:cNvSpPr/>
          <p:nvPr/>
        </p:nvSpPr>
        <p:spPr>
          <a:xfrm>
            <a:off x="14248950" y="833409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5" name="object 6555"/>
          <p:cNvSpPr/>
          <p:nvPr/>
        </p:nvSpPr>
        <p:spPr>
          <a:xfrm>
            <a:off x="14248950" y="817420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6" name="object 6556"/>
          <p:cNvSpPr/>
          <p:nvPr/>
        </p:nvSpPr>
        <p:spPr>
          <a:xfrm>
            <a:off x="14248950" y="801431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7" name="object 6557"/>
          <p:cNvSpPr/>
          <p:nvPr/>
        </p:nvSpPr>
        <p:spPr>
          <a:xfrm>
            <a:off x="14248950" y="785442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8" name="object 6558"/>
          <p:cNvSpPr/>
          <p:nvPr/>
        </p:nvSpPr>
        <p:spPr>
          <a:xfrm>
            <a:off x="14248950" y="769454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9" name="object 6559"/>
          <p:cNvSpPr/>
          <p:nvPr/>
        </p:nvSpPr>
        <p:spPr>
          <a:xfrm>
            <a:off x="14248950" y="7534652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0" name="object 6560"/>
          <p:cNvSpPr/>
          <p:nvPr/>
        </p:nvSpPr>
        <p:spPr>
          <a:xfrm>
            <a:off x="14248950" y="7374763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1" name="object 6561"/>
          <p:cNvSpPr/>
          <p:nvPr/>
        </p:nvSpPr>
        <p:spPr>
          <a:xfrm>
            <a:off x="14248950" y="721588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2" name="object 6562"/>
          <p:cNvSpPr/>
          <p:nvPr/>
        </p:nvSpPr>
        <p:spPr>
          <a:xfrm>
            <a:off x="14248950" y="705599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3" name="object 6563"/>
          <p:cNvSpPr/>
          <p:nvPr/>
        </p:nvSpPr>
        <p:spPr>
          <a:xfrm>
            <a:off x="14944160" y="1105118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4" name="object 6564"/>
          <p:cNvSpPr/>
          <p:nvPr/>
        </p:nvSpPr>
        <p:spPr>
          <a:xfrm>
            <a:off x="14944160" y="1089129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5" name="object 6565"/>
          <p:cNvSpPr/>
          <p:nvPr/>
        </p:nvSpPr>
        <p:spPr>
          <a:xfrm>
            <a:off x="14944160" y="1073140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6" name="object 6566"/>
          <p:cNvSpPr/>
          <p:nvPr/>
        </p:nvSpPr>
        <p:spPr>
          <a:xfrm>
            <a:off x="14944160" y="1057151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7" name="object 6567"/>
          <p:cNvSpPr/>
          <p:nvPr/>
        </p:nvSpPr>
        <p:spPr>
          <a:xfrm>
            <a:off x="14944160" y="10091852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8" name="object 6568"/>
          <p:cNvSpPr/>
          <p:nvPr/>
        </p:nvSpPr>
        <p:spPr>
          <a:xfrm>
            <a:off x="14944160" y="9931965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9" name="object 6569"/>
          <p:cNvSpPr/>
          <p:nvPr/>
        </p:nvSpPr>
        <p:spPr>
          <a:xfrm>
            <a:off x="14944160" y="977308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0" name="object 6570"/>
          <p:cNvSpPr/>
          <p:nvPr/>
        </p:nvSpPr>
        <p:spPr>
          <a:xfrm>
            <a:off x="14944160" y="945331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1" name="object 6571"/>
          <p:cNvSpPr/>
          <p:nvPr/>
        </p:nvSpPr>
        <p:spPr>
          <a:xfrm>
            <a:off x="14944160" y="929342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2" name="object 6572"/>
          <p:cNvSpPr/>
          <p:nvPr/>
        </p:nvSpPr>
        <p:spPr>
          <a:xfrm>
            <a:off x="14944160" y="897364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3" name="object 6573"/>
          <p:cNvSpPr/>
          <p:nvPr/>
        </p:nvSpPr>
        <p:spPr>
          <a:xfrm>
            <a:off x="14944160" y="865387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4" name="object 6574"/>
          <p:cNvSpPr/>
          <p:nvPr/>
        </p:nvSpPr>
        <p:spPr>
          <a:xfrm>
            <a:off x="14944160" y="849398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5" name="object 6575"/>
          <p:cNvSpPr/>
          <p:nvPr/>
        </p:nvSpPr>
        <p:spPr>
          <a:xfrm>
            <a:off x="14944160" y="833409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6" name="object 6576"/>
          <p:cNvSpPr/>
          <p:nvPr/>
        </p:nvSpPr>
        <p:spPr>
          <a:xfrm>
            <a:off x="14944160" y="801431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7" name="object 6577"/>
          <p:cNvSpPr/>
          <p:nvPr/>
        </p:nvSpPr>
        <p:spPr>
          <a:xfrm>
            <a:off x="14944160" y="785442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8" name="object 6578"/>
          <p:cNvSpPr/>
          <p:nvPr/>
        </p:nvSpPr>
        <p:spPr>
          <a:xfrm>
            <a:off x="14944160" y="769454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9" name="object 6579"/>
          <p:cNvSpPr/>
          <p:nvPr/>
        </p:nvSpPr>
        <p:spPr>
          <a:xfrm>
            <a:off x="14944160" y="7534652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0" name="object 6580"/>
          <p:cNvSpPr/>
          <p:nvPr/>
        </p:nvSpPr>
        <p:spPr>
          <a:xfrm>
            <a:off x="14944160" y="7374763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1" name="object 6581"/>
          <p:cNvSpPr/>
          <p:nvPr/>
        </p:nvSpPr>
        <p:spPr>
          <a:xfrm>
            <a:off x="15522996" y="1105118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2" name="object 6582"/>
          <p:cNvSpPr/>
          <p:nvPr/>
        </p:nvSpPr>
        <p:spPr>
          <a:xfrm>
            <a:off x="15522996" y="1089129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3" name="object 6583"/>
          <p:cNvSpPr/>
          <p:nvPr/>
        </p:nvSpPr>
        <p:spPr>
          <a:xfrm>
            <a:off x="15522996" y="1057151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4" name="object 6584"/>
          <p:cNvSpPr/>
          <p:nvPr/>
        </p:nvSpPr>
        <p:spPr>
          <a:xfrm>
            <a:off x="15522996" y="1041162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5" name="object 6585"/>
          <p:cNvSpPr/>
          <p:nvPr/>
        </p:nvSpPr>
        <p:spPr>
          <a:xfrm>
            <a:off x="15522996" y="1025174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6" name="object 6586"/>
          <p:cNvSpPr/>
          <p:nvPr/>
        </p:nvSpPr>
        <p:spPr>
          <a:xfrm>
            <a:off x="15522996" y="10091852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7" name="object 6587"/>
          <p:cNvSpPr/>
          <p:nvPr/>
        </p:nvSpPr>
        <p:spPr>
          <a:xfrm>
            <a:off x="15522996" y="9931965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8" name="object 6588"/>
          <p:cNvSpPr/>
          <p:nvPr/>
        </p:nvSpPr>
        <p:spPr>
          <a:xfrm>
            <a:off x="15522996" y="977308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9" name="object 6589"/>
          <p:cNvSpPr/>
          <p:nvPr/>
        </p:nvSpPr>
        <p:spPr>
          <a:xfrm>
            <a:off x="15522996" y="961320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0" name="object 6590"/>
          <p:cNvSpPr/>
          <p:nvPr/>
        </p:nvSpPr>
        <p:spPr>
          <a:xfrm>
            <a:off x="15522996" y="945331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1" name="object 6591"/>
          <p:cNvSpPr/>
          <p:nvPr/>
        </p:nvSpPr>
        <p:spPr>
          <a:xfrm>
            <a:off x="15522996" y="929342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2" name="object 6592"/>
          <p:cNvSpPr/>
          <p:nvPr/>
        </p:nvSpPr>
        <p:spPr>
          <a:xfrm>
            <a:off x="15522996" y="913353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3" name="object 6593"/>
          <p:cNvSpPr/>
          <p:nvPr/>
        </p:nvSpPr>
        <p:spPr>
          <a:xfrm>
            <a:off x="15522996" y="897364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4" name="object 6594"/>
          <p:cNvSpPr/>
          <p:nvPr/>
        </p:nvSpPr>
        <p:spPr>
          <a:xfrm>
            <a:off x="15522996" y="881375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5" name="object 6595"/>
          <p:cNvSpPr/>
          <p:nvPr/>
        </p:nvSpPr>
        <p:spPr>
          <a:xfrm>
            <a:off x="15522996" y="865387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6" name="object 6596"/>
          <p:cNvSpPr/>
          <p:nvPr/>
        </p:nvSpPr>
        <p:spPr>
          <a:xfrm>
            <a:off x="15522996" y="849398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7" name="object 6597"/>
          <p:cNvSpPr/>
          <p:nvPr/>
        </p:nvSpPr>
        <p:spPr>
          <a:xfrm>
            <a:off x="15522996" y="833409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8" name="object 6598"/>
          <p:cNvSpPr/>
          <p:nvPr/>
        </p:nvSpPr>
        <p:spPr>
          <a:xfrm>
            <a:off x="15522996" y="817420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9" name="object 6599"/>
          <p:cNvSpPr/>
          <p:nvPr/>
        </p:nvSpPr>
        <p:spPr>
          <a:xfrm>
            <a:off x="15522996" y="801431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0" name="object 6600"/>
          <p:cNvSpPr/>
          <p:nvPr/>
        </p:nvSpPr>
        <p:spPr>
          <a:xfrm>
            <a:off x="15522996" y="785442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1" name="object 6601"/>
          <p:cNvSpPr/>
          <p:nvPr/>
        </p:nvSpPr>
        <p:spPr>
          <a:xfrm>
            <a:off x="15522996" y="7534652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2" name="object 6602"/>
          <p:cNvSpPr/>
          <p:nvPr/>
        </p:nvSpPr>
        <p:spPr>
          <a:xfrm>
            <a:off x="15522996" y="7374763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6603" name="object 6603"/>
          <p:cNvGrpSpPr/>
          <p:nvPr/>
        </p:nvGrpSpPr>
        <p:grpSpPr>
          <a:xfrm>
            <a:off x="13558659" y="1390083"/>
            <a:ext cx="6119495" cy="10770870"/>
            <a:chOff x="13558659" y="1390083"/>
            <a:chExt cx="6119495" cy="10770870"/>
          </a:xfrm>
        </p:grpSpPr>
        <p:sp>
          <p:nvSpPr>
            <p:cNvPr id="6604" name="object 6604"/>
            <p:cNvSpPr/>
            <p:nvPr/>
          </p:nvSpPr>
          <p:spPr>
            <a:xfrm>
              <a:off x="14275259" y="1390083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0" y="0"/>
                  </a:moveTo>
                  <a:lnTo>
                    <a:pt x="30358" y="43513"/>
                  </a:lnTo>
                  <a:lnTo>
                    <a:pt x="43513" y="313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05" name="object 6605"/>
            <p:cNvSpPr/>
            <p:nvPr/>
          </p:nvSpPr>
          <p:spPr>
            <a:xfrm>
              <a:off x="14275259" y="1390083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5" h="43815">
                  <a:moveTo>
                    <a:pt x="30358" y="43513"/>
                  </a:moveTo>
                  <a:lnTo>
                    <a:pt x="0" y="0"/>
                  </a:lnTo>
                  <a:lnTo>
                    <a:pt x="43513" y="31370"/>
                  </a:lnTo>
                  <a:lnTo>
                    <a:pt x="30358" y="4351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06" name="object 6606"/>
            <p:cNvSpPr/>
            <p:nvPr/>
          </p:nvSpPr>
          <p:spPr>
            <a:xfrm>
              <a:off x="14312702" y="1427525"/>
              <a:ext cx="519430" cy="343535"/>
            </a:xfrm>
            <a:custGeom>
              <a:avLst/>
              <a:gdLst/>
              <a:ahLst/>
              <a:cxnLst/>
              <a:rect l="l" t="t" r="r" b="b"/>
              <a:pathLst>
                <a:path w="519430" h="343535">
                  <a:moveTo>
                    <a:pt x="0" y="0"/>
                  </a:moveTo>
                  <a:lnTo>
                    <a:pt x="341027" y="343051"/>
                  </a:lnTo>
                  <a:lnTo>
                    <a:pt x="354182" y="343051"/>
                  </a:lnTo>
                  <a:lnTo>
                    <a:pt x="519131" y="3430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6607" name="object 6607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4039474" y="6866764"/>
              <a:ext cx="5285421" cy="4773374"/>
            </a:xfrm>
            <a:prstGeom prst="rect">
              <a:avLst/>
            </a:prstGeom>
          </p:spPr>
        </p:pic>
        <p:sp>
          <p:nvSpPr>
            <p:cNvPr id="6608" name="object 6608"/>
            <p:cNvSpPr/>
            <p:nvPr/>
          </p:nvSpPr>
          <p:spPr>
            <a:xfrm>
              <a:off x="14039475" y="6867776"/>
              <a:ext cx="5284470" cy="4772660"/>
            </a:xfrm>
            <a:custGeom>
              <a:avLst/>
              <a:gdLst/>
              <a:ahLst/>
              <a:cxnLst/>
              <a:rect l="l" t="t" r="r" b="b"/>
              <a:pathLst>
                <a:path w="5284469" h="4772659">
                  <a:moveTo>
                    <a:pt x="0" y="4772362"/>
                  </a:moveTo>
                  <a:lnTo>
                    <a:pt x="0" y="0"/>
                  </a:lnTo>
                  <a:lnTo>
                    <a:pt x="5284410" y="0"/>
                  </a:lnTo>
                  <a:lnTo>
                    <a:pt x="5284410" y="4772362"/>
                  </a:lnTo>
                  <a:lnTo>
                    <a:pt x="0" y="477236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09" name="object 6609"/>
            <p:cNvSpPr/>
            <p:nvPr/>
          </p:nvSpPr>
          <p:spPr>
            <a:xfrm>
              <a:off x="14039475" y="6867776"/>
              <a:ext cx="5284470" cy="4772660"/>
            </a:xfrm>
            <a:custGeom>
              <a:avLst/>
              <a:gdLst/>
              <a:ahLst/>
              <a:cxnLst/>
              <a:rect l="l" t="t" r="r" b="b"/>
              <a:pathLst>
                <a:path w="5284469" h="4772659">
                  <a:moveTo>
                    <a:pt x="0" y="0"/>
                  </a:moveTo>
                  <a:lnTo>
                    <a:pt x="5284410" y="0"/>
                  </a:lnTo>
                  <a:lnTo>
                    <a:pt x="5284410" y="4772362"/>
                  </a:lnTo>
                  <a:lnTo>
                    <a:pt x="0" y="4772362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10" name="object 6610"/>
            <p:cNvSpPr/>
            <p:nvPr/>
          </p:nvSpPr>
          <p:spPr>
            <a:xfrm>
              <a:off x="19593064" y="707826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11" name="object 6611"/>
            <p:cNvSpPr/>
            <p:nvPr/>
          </p:nvSpPr>
          <p:spPr>
            <a:xfrm>
              <a:off x="19550055" y="7077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12" name="object 6612"/>
            <p:cNvSpPr/>
            <p:nvPr/>
          </p:nvSpPr>
          <p:spPr>
            <a:xfrm>
              <a:off x="19433176" y="707826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13" name="object 6613"/>
            <p:cNvSpPr/>
            <p:nvPr/>
          </p:nvSpPr>
          <p:spPr>
            <a:xfrm>
              <a:off x="19391179" y="7077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14" name="object 6614"/>
            <p:cNvSpPr/>
            <p:nvPr/>
          </p:nvSpPr>
          <p:spPr>
            <a:xfrm>
              <a:off x="19273287" y="707826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15" name="object 6615"/>
            <p:cNvSpPr/>
            <p:nvPr/>
          </p:nvSpPr>
          <p:spPr>
            <a:xfrm>
              <a:off x="19231291" y="7077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16" name="object 6616"/>
            <p:cNvSpPr/>
            <p:nvPr/>
          </p:nvSpPr>
          <p:spPr>
            <a:xfrm>
              <a:off x="19061789" y="7078262"/>
              <a:ext cx="135890" cy="0"/>
            </a:xfrm>
            <a:custGeom>
              <a:avLst/>
              <a:gdLst/>
              <a:ahLst/>
              <a:cxnLst/>
              <a:rect l="l" t="t" r="r" b="b"/>
              <a:pathLst>
                <a:path w="135890" h="0">
                  <a:moveTo>
                    <a:pt x="135601" y="0"/>
                  </a:moveTo>
                  <a:lnTo>
                    <a:pt x="51609" y="0"/>
                  </a:lnTo>
                </a:path>
                <a:path w="135890" h="0">
                  <a:moveTo>
                    <a:pt x="5160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17" name="object 6617"/>
            <p:cNvSpPr/>
            <p:nvPr/>
          </p:nvSpPr>
          <p:spPr>
            <a:xfrm>
              <a:off x="19019793" y="7077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18" name="object 6618"/>
            <p:cNvSpPr/>
            <p:nvPr/>
          </p:nvSpPr>
          <p:spPr>
            <a:xfrm>
              <a:off x="18901901" y="707826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19" name="object 6619"/>
            <p:cNvSpPr/>
            <p:nvPr/>
          </p:nvSpPr>
          <p:spPr>
            <a:xfrm>
              <a:off x="18859905" y="7077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20" name="object 6620"/>
            <p:cNvSpPr/>
            <p:nvPr/>
          </p:nvSpPr>
          <p:spPr>
            <a:xfrm>
              <a:off x="18743025" y="707826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21" name="object 6621"/>
            <p:cNvSpPr/>
            <p:nvPr/>
          </p:nvSpPr>
          <p:spPr>
            <a:xfrm>
              <a:off x="18700016" y="7077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22" name="object 6622"/>
            <p:cNvSpPr/>
            <p:nvPr/>
          </p:nvSpPr>
          <p:spPr>
            <a:xfrm>
              <a:off x="18583137" y="707826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23" name="object 6623"/>
            <p:cNvSpPr/>
            <p:nvPr/>
          </p:nvSpPr>
          <p:spPr>
            <a:xfrm>
              <a:off x="18540128" y="7077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24" name="object 6624"/>
            <p:cNvSpPr/>
            <p:nvPr/>
          </p:nvSpPr>
          <p:spPr>
            <a:xfrm>
              <a:off x="18423248" y="707826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25" name="object 6625"/>
            <p:cNvSpPr/>
            <p:nvPr/>
          </p:nvSpPr>
          <p:spPr>
            <a:xfrm>
              <a:off x="18380240" y="7077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26" name="object 6626"/>
            <p:cNvSpPr/>
            <p:nvPr/>
          </p:nvSpPr>
          <p:spPr>
            <a:xfrm>
              <a:off x="18263360" y="707826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27" name="object 6627"/>
            <p:cNvSpPr/>
            <p:nvPr/>
          </p:nvSpPr>
          <p:spPr>
            <a:xfrm>
              <a:off x="18220351" y="7077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28" name="object 6628"/>
            <p:cNvSpPr/>
            <p:nvPr/>
          </p:nvSpPr>
          <p:spPr>
            <a:xfrm>
              <a:off x="18103472" y="707826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29" name="object 6629"/>
            <p:cNvSpPr/>
            <p:nvPr/>
          </p:nvSpPr>
          <p:spPr>
            <a:xfrm>
              <a:off x="18060463" y="7077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30" name="object 6630"/>
            <p:cNvSpPr/>
            <p:nvPr/>
          </p:nvSpPr>
          <p:spPr>
            <a:xfrm>
              <a:off x="17943583" y="707826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31" name="object 6631"/>
            <p:cNvSpPr/>
            <p:nvPr/>
          </p:nvSpPr>
          <p:spPr>
            <a:xfrm>
              <a:off x="17900575" y="7077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32" name="object 6632"/>
            <p:cNvSpPr/>
            <p:nvPr/>
          </p:nvSpPr>
          <p:spPr>
            <a:xfrm>
              <a:off x="17783695" y="707826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33" name="object 6633"/>
            <p:cNvSpPr/>
            <p:nvPr/>
          </p:nvSpPr>
          <p:spPr>
            <a:xfrm>
              <a:off x="17740686" y="7077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34" name="object 6634"/>
            <p:cNvSpPr/>
            <p:nvPr/>
          </p:nvSpPr>
          <p:spPr>
            <a:xfrm>
              <a:off x="17623807" y="707826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35" name="object 6635"/>
            <p:cNvSpPr/>
            <p:nvPr/>
          </p:nvSpPr>
          <p:spPr>
            <a:xfrm>
              <a:off x="17580798" y="7077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36" name="object 6636"/>
            <p:cNvSpPr/>
            <p:nvPr/>
          </p:nvSpPr>
          <p:spPr>
            <a:xfrm>
              <a:off x="17463918" y="707826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37" name="object 6637"/>
            <p:cNvSpPr/>
            <p:nvPr/>
          </p:nvSpPr>
          <p:spPr>
            <a:xfrm>
              <a:off x="17421922" y="7077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38" name="object 6638"/>
            <p:cNvSpPr/>
            <p:nvPr/>
          </p:nvSpPr>
          <p:spPr>
            <a:xfrm>
              <a:off x="17304030" y="707826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39" name="object 6639"/>
            <p:cNvSpPr/>
            <p:nvPr/>
          </p:nvSpPr>
          <p:spPr>
            <a:xfrm>
              <a:off x="17262033" y="7077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40" name="object 6640"/>
            <p:cNvSpPr/>
            <p:nvPr/>
          </p:nvSpPr>
          <p:spPr>
            <a:xfrm>
              <a:off x="17144141" y="707826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41" name="object 6641"/>
            <p:cNvSpPr/>
            <p:nvPr/>
          </p:nvSpPr>
          <p:spPr>
            <a:xfrm>
              <a:off x="17102145" y="7077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42" name="object 6642"/>
            <p:cNvSpPr/>
            <p:nvPr/>
          </p:nvSpPr>
          <p:spPr>
            <a:xfrm>
              <a:off x="16984253" y="707826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43" name="object 6643"/>
            <p:cNvSpPr/>
            <p:nvPr/>
          </p:nvSpPr>
          <p:spPr>
            <a:xfrm>
              <a:off x="16942257" y="7077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44" name="object 6644"/>
            <p:cNvSpPr/>
            <p:nvPr/>
          </p:nvSpPr>
          <p:spPr>
            <a:xfrm>
              <a:off x="16824365" y="707826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45" name="object 6645"/>
            <p:cNvSpPr/>
            <p:nvPr/>
          </p:nvSpPr>
          <p:spPr>
            <a:xfrm>
              <a:off x="16782369" y="7077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46" name="object 6646"/>
            <p:cNvSpPr/>
            <p:nvPr/>
          </p:nvSpPr>
          <p:spPr>
            <a:xfrm>
              <a:off x="16664477" y="707826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47" name="object 6647"/>
            <p:cNvSpPr/>
            <p:nvPr/>
          </p:nvSpPr>
          <p:spPr>
            <a:xfrm>
              <a:off x="16622480" y="7077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48" name="object 6648"/>
            <p:cNvSpPr/>
            <p:nvPr/>
          </p:nvSpPr>
          <p:spPr>
            <a:xfrm>
              <a:off x="16504588" y="707826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49" name="object 6649"/>
            <p:cNvSpPr/>
            <p:nvPr/>
          </p:nvSpPr>
          <p:spPr>
            <a:xfrm>
              <a:off x="16462592" y="7077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50" name="object 6650"/>
            <p:cNvSpPr/>
            <p:nvPr/>
          </p:nvSpPr>
          <p:spPr>
            <a:xfrm>
              <a:off x="16345712" y="707826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51" name="object 6651"/>
            <p:cNvSpPr/>
            <p:nvPr/>
          </p:nvSpPr>
          <p:spPr>
            <a:xfrm>
              <a:off x="16302704" y="7077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52" name="object 6652"/>
            <p:cNvSpPr/>
            <p:nvPr/>
          </p:nvSpPr>
          <p:spPr>
            <a:xfrm>
              <a:off x="16185824" y="707826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53" name="object 6653"/>
            <p:cNvSpPr/>
            <p:nvPr/>
          </p:nvSpPr>
          <p:spPr>
            <a:xfrm>
              <a:off x="16142815" y="7077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54" name="object 6654"/>
            <p:cNvSpPr/>
            <p:nvPr/>
          </p:nvSpPr>
          <p:spPr>
            <a:xfrm>
              <a:off x="16025935" y="707826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55" name="object 6655"/>
            <p:cNvSpPr/>
            <p:nvPr/>
          </p:nvSpPr>
          <p:spPr>
            <a:xfrm>
              <a:off x="15982927" y="7077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56" name="object 6656"/>
            <p:cNvSpPr/>
            <p:nvPr/>
          </p:nvSpPr>
          <p:spPr>
            <a:xfrm>
              <a:off x="15866047" y="707826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57" name="object 6657"/>
            <p:cNvSpPr/>
            <p:nvPr/>
          </p:nvSpPr>
          <p:spPr>
            <a:xfrm>
              <a:off x="15823039" y="7077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58" name="object 6658"/>
            <p:cNvSpPr/>
            <p:nvPr/>
          </p:nvSpPr>
          <p:spPr>
            <a:xfrm>
              <a:off x="15706159" y="707826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59" name="object 6659"/>
            <p:cNvSpPr/>
            <p:nvPr/>
          </p:nvSpPr>
          <p:spPr>
            <a:xfrm>
              <a:off x="15663150" y="7077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60" name="object 6660"/>
            <p:cNvSpPr/>
            <p:nvPr/>
          </p:nvSpPr>
          <p:spPr>
            <a:xfrm>
              <a:off x="15546270" y="707826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61" name="object 6661"/>
            <p:cNvSpPr/>
            <p:nvPr/>
          </p:nvSpPr>
          <p:spPr>
            <a:xfrm>
              <a:off x="15503262" y="7077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62" name="object 6662"/>
            <p:cNvSpPr/>
            <p:nvPr/>
          </p:nvSpPr>
          <p:spPr>
            <a:xfrm>
              <a:off x="15386382" y="707826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63" name="object 6663"/>
            <p:cNvSpPr/>
            <p:nvPr/>
          </p:nvSpPr>
          <p:spPr>
            <a:xfrm>
              <a:off x="15343374" y="7077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64" name="object 6664"/>
            <p:cNvSpPr/>
            <p:nvPr/>
          </p:nvSpPr>
          <p:spPr>
            <a:xfrm>
              <a:off x="15226494" y="707826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65" name="object 6665"/>
            <p:cNvSpPr/>
            <p:nvPr/>
          </p:nvSpPr>
          <p:spPr>
            <a:xfrm>
              <a:off x="15183485" y="7077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66" name="object 6666"/>
            <p:cNvSpPr/>
            <p:nvPr/>
          </p:nvSpPr>
          <p:spPr>
            <a:xfrm>
              <a:off x="15066605" y="707826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67" name="object 6667"/>
            <p:cNvSpPr/>
            <p:nvPr/>
          </p:nvSpPr>
          <p:spPr>
            <a:xfrm>
              <a:off x="15024609" y="7077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68" name="object 6668"/>
            <p:cNvSpPr/>
            <p:nvPr/>
          </p:nvSpPr>
          <p:spPr>
            <a:xfrm>
              <a:off x="14906717" y="707826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69" name="object 6669"/>
            <p:cNvSpPr/>
            <p:nvPr/>
          </p:nvSpPr>
          <p:spPr>
            <a:xfrm>
              <a:off x="14864721" y="7077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70" name="object 6670"/>
            <p:cNvSpPr/>
            <p:nvPr/>
          </p:nvSpPr>
          <p:spPr>
            <a:xfrm>
              <a:off x="14746829" y="707826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71" name="object 6671"/>
            <p:cNvSpPr/>
            <p:nvPr/>
          </p:nvSpPr>
          <p:spPr>
            <a:xfrm>
              <a:off x="14704832" y="7077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72" name="object 6672"/>
            <p:cNvSpPr/>
            <p:nvPr/>
          </p:nvSpPr>
          <p:spPr>
            <a:xfrm>
              <a:off x="14586940" y="707826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73" name="object 6673"/>
            <p:cNvSpPr/>
            <p:nvPr/>
          </p:nvSpPr>
          <p:spPr>
            <a:xfrm>
              <a:off x="14544944" y="7077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74" name="object 6674"/>
            <p:cNvSpPr/>
            <p:nvPr/>
          </p:nvSpPr>
          <p:spPr>
            <a:xfrm>
              <a:off x="14427052" y="707826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75" name="object 6675"/>
            <p:cNvSpPr/>
            <p:nvPr/>
          </p:nvSpPr>
          <p:spPr>
            <a:xfrm>
              <a:off x="14385056" y="7077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76" name="object 6676"/>
            <p:cNvSpPr/>
            <p:nvPr/>
          </p:nvSpPr>
          <p:spPr>
            <a:xfrm>
              <a:off x="14267164" y="707826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77" name="object 6677"/>
            <p:cNvSpPr/>
            <p:nvPr/>
          </p:nvSpPr>
          <p:spPr>
            <a:xfrm>
              <a:off x="14225167" y="7077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78" name="object 6678"/>
            <p:cNvSpPr/>
            <p:nvPr/>
          </p:nvSpPr>
          <p:spPr>
            <a:xfrm>
              <a:off x="14107276" y="707826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79" name="object 6679"/>
            <p:cNvSpPr/>
            <p:nvPr/>
          </p:nvSpPr>
          <p:spPr>
            <a:xfrm>
              <a:off x="14065275" y="70777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80" name="object 6680"/>
            <p:cNvSpPr/>
            <p:nvPr/>
          </p:nvSpPr>
          <p:spPr>
            <a:xfrm>
              <a:off x="13948399" y="707826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81" name="object 6681"/>
            <p:cNvSpPr/>
            <p:nvPr/>
          </p:nvSpPr>
          <p:spPr>
            <a:xfrm>
              <a:off x="13905391" y="7077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82" name="object 6682"/>
            <p:cNvSpPr/>
            <p:nvPr/>
          </p:nvSpPr>
          <p:spPr>
            <a:xfrm>
              <a:off x="13788511" y="707826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83" name="object 6683"/>
            <p:cNvSpPr/>
            <p:nvPr/>
          </p:nvSpPr>
          <p:spPr>
            <a:xfrm>
              <a:off x="13745503" y="70777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84" name="object 6684"/>
            <p:cNvSpPr/>
            <p:nvPr/>
          </p:nvSpPr>
          <p:spPr>
            <a:xfrm>
              <a:off x="13661005" y="7078262"/>
              <a:ext cx="6016625" cy="99695"/>
            </a:xfrm>
            <a:custGeom>
              <a:avLst/>
              <a:gdLst/>
              <a:ahLst/>
              <a:cxnLst/>
              <a:rect l="l" t="t" r="r" b="b"/>
              <a:pathLst>
                <a:path w="6016625" h="99695">
                  <a:moveTo>
                    <a:pt x="51609" y="0"/>
                  </a:moveTo>
                  <a:lnTo>
                    <a:pt x="0" y="0"/>
                  </a:lnTo>
                </a:path>
                <a:path w="6016625" h="99695">
                  <a:moveTo>
                    <a:pt x="6016050" y="99171"/>
                  </a:moveTo>
                  <a:lnTo>
                    <a:pt x="5932058" y="991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85" name="object 6685"/>
            <p:cNvSpPr/>
            <p:nvPr/>
          </p:nvSpPr>
          <p:spPr>
            <a:xfrm>
              <a:off x="19550055" y="71769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86" name="object 6686"/>
            <p:cNvSpPr/>
            <p:nvPr/>
          </p:nvSpPr>
          <p:spPr>
            <a:xfrm>
              <a:off x="19433176" y="71774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87" name="object 6687"/>
            <p:cNvSpPr/>
            <p:nvPr/>
          </p:nvSpPr>
          <p:spPr>
            <a:xfrm>
              <a:off x="19391179" y="71769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88" name="object 6688"/>
            <p:cNvSpPr/>
            <p:nvPr/>
          </p:nvSpPr>
          <p:spPr>
            <a:xfrm>
              <a:off x="19273287" y="71774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89" name="object 6689"/>
            <p:cNvSpPr/>
            <p:nvPr/>
          </p:nvSpPr>
          <p:spPr>
            <a:xfrm>
              <a:off x="19231291" y="71769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90" name="object 6690"/>
            <p:cNvSpPr/>
            <p:nvPr/>
          </p:nvSpPr>
          <p:spPr>
            <a:xfrm>
              <a:off x="19113399" y="71774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91" name="object 6691"/>
            <p:cNvSpPr/>
            <p:nvPr/>
          </p:nvSpPr>
          <p:spPr>
            <a:xfrm>
              <a:off x="13913992" y="717743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92" name="object 6692"/>
            <p:cNvSpPr/>
            <p:nvPr/>
          </p:nvSpPr>
          <p:spPr>
            <a:xfrm>
              <a:off x="19061789" y="7177433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 h="0">
                  <a:moveTo>
                    <a:pt x="5160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93" name="object 6693"/>
            <p:cNvSpPr/>
            <p:nvPr/>
          </p:nvSpPr>
          <p:spPr>
            <a:xfrm>
              <a:off x="19019793" y="71769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94" name="object 6694"/>
            <p:cNvSpPr/>
            <p:nvPr/>
          </p:nvSpPr>
          <p:spPr>
            <a:xfrm>
              <a:off x="18901901" y="717743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95" name="object 6695"/>
            <p:cNvSpPr/>
            <p:nvPr/>
          </p:nvSpPr>
          <p:spPr>
            <a:xfrm>
              <a:off x="18859905" y="71769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96" name="object 6696"/>
            <p:cNvSpPr/>
            <p:nvPr/>
          </p:nvSpPr>
          <p:spPr>
            <a:xfrm>
              <a:off x="18743025" y="71774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97" name="object 6697"/>
            <p:cNvSpPr/>
            <p:nvPr/>
          </p:nvSpPr>
          <p:spPr>
            <a:xfrm>
              <a:off x="18700016" y="71769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98" name="object 6698"/>
            <p:cNvSpPr/>
            <p:nvPr/>
          </p:nvSpPr>
          <p:spPr>
            <a:xfrm>
              <a:off x="18583137" y="71774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99" name="object 6699"/>
            <p:cNvSpPr/>
            <p:nvPr/>
          </p:nvSpPr>
          <p:spPr>
            <a:xfrm>
              <a:off x="18540128" y="71769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00" name="object 6700"/>
            <p:cNvSpPr/>
            <p:nvPr/>
          </p:nvSpPr>
          <p:spPr>
            <a:xfrm>
              <a:off x="18423248" y="71774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01" name="object 6701"/>
            <p:cNvSpPr/>
            <p:nvPr/>
          </p:nvSpPr>
          <p:spPr>
            <a:xfrm>
              <a:off x="18380240" y="71769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02" name="object 6702"/>
            <p:cNvSpPr/>
            <p:nvPr/>
          </p:nvSpPr>
          <p:spPr>
            <a:xfrm>
              <a:off x="18263360" y="71774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03" name="object 6703"/>
            <p:cNvSpPr/>
            <p:nvPr/>
          </p:nvSpPr>
          <p:spPr>
            <a:xfrm>
              <a:off x="18220351" y="71769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04" name="object 6704"/>
            <p:cNvSpPr/>
            <p:nvPr/>
          </p:nvSpPr>
          <p:spPr>
            <a:xfrm>
              <a:off x="18103472" y="71774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05" name="object 6705"/>
            <p:cNvSpPr/>
            <p:nvPr/>
          </p:nvSpPr>
          <p:spPr>
            <a:xfrm>
              <a:off x="18060463" y="71769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06" name="object 6706"/>
            <p:cNvSpPr/>
            <p:nvPr/>
          </p:nvSpPr>
          <p:spPr>
            <a:xfrm>
              <a:off x="17943583" y="71774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07" name="object 6707"/>
            <p:cNvSpPr/>
            <p:nvPr/>
          </p:nvSpPr>
          <p:spPr>
            <a:xfrm>
              <a:off x="17900575" y="71769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08" name="object 6708"/>
            <p:cNvSpPr/>
            <p:nvPr/>
          </p:nvSpPr>
          <p:spPr>
            <a:xfrm>
              <a:off x="17783695" y="71774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09" name="object 6709"/>
            <p:cNvSpPr/>
            <p:nvPr/>
          </p:nvSpPr>
          <p:spPr>
            <a:xfrm>
              <a:off x="17740686" y="71769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10" name="object 6710"/>
            <p:cNvSpPr/>
            <p:nvPr/>
          </p:nvSpPr>
          <p:spPr>
            <a:xfrm>
              <a:off x="17623807" y="71774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11" name="object 6711"/>
            <p:cNvSpPr/>
            <p:nvPr/>
          </p:nvSpPr>
          <p:spPr>
            <a:xfrm>
              <a:off x="17580798" y="71769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12" name="object 6712"/>
            <p:cNvSpPr/>
            <p:nvPr/>
          </p:nvSpPr>
          <p:spPr>
            <a:xfrm>
              <a:off x="17463918" y="71774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13" name="object 6713"/>
            <p:cNvSpPr/>
            <p:nvPr/>
          </p:nvSpPr>
          <p:spPr>
            <a:xfrm>
              <a:off x="17421922" y="71769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14" name="object 6714"/>
            <p:cNvSpPr/>
            <p:nvPr/>
          </p:nvSpPr>
          <p:spPr>
            <a:xfrm>
              <a:off x="17304030" y="71774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15" name="object 6715"/>
            <p:cNvSpPr/>
            <p:nvPr/>
          </p:nvSpPr>
          <p:spPr>
            <a:xfrm>
              <a:off x="17262033" y="71769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16" name="object 6716"/>
            <p:cNvSpPr/>
            <p:nvPr/>
          </p:nvSpPr>
          <p:spPr>
            <a:xfrm>
              <a:off x="17144141" y="71774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17" name="object 6717"/>
            <p:cNvSpPr/>
            <p:nvPr/>
          </p:nvSpPr>
          <p:spPr>
            <a:xfrm>
              <a:off x="17102145" y="71769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18" name="object 6718"/>
            <p:cNvSpPr/>
            <p:nvPr/>
          </p:nvSpPr>
          <p:spPr>
            <a:xfrm>
              <a:off x="16984253" y="71774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19" name="object 6719"/>
            <p:cNvSpPr/>
            <p:nvPr/>
          </p:nvSpPr>
          <p:spPr>
            <a:xfrm>
              <a:off x="16942257" y="71769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20" name="object 6720"/>
            <p:cNvSpPr/>
            <p:nvPr/>
          </p:nvSpPr>
          <p:spPr>
            <a:xfrm>
              <a:off x="16824365" y="71774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21" name="object 6721"/>
            <p:cNvSpPr/>
            <p:nvPr/>
          </p:nvSpPr>
          <p:spPr>
            <a:xfrm>
              <a:off x="16782369" y="71769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22" name="object 6722"/>
            <p:cNvSpPr/>
            <p:nvPr/>
          </p:nvSpPr>
          <p:spPr>
            <a:xfrm>
              <a:off x="16664477" y="717743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23" name="object 6723"/>
            <p:cNvSpPr/>
            <p:nvPr/>
          </p:nvSpPr>
          <p:spPr>
            <a:xfrm>
              <a:off x="16622480" y="71769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24" name="object 6724"/>
            <p:cNvSpPr/>
            <p:nvPr/>
          </p:nvSpPr>
          <p:spPr>
            <a:xfrm>
              <a:off x="16504588" y="717743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25" name="object 6725"/>
            <p:cNvSpPr/>
            <p:nvPr/>
          </p:nvSpPr>
          <p:spPr>
            <a:xfrm>
              <a:off x="16462592" y="71769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26" name="object 6726"/>
            <p:cNvSpPr/>
            <p:nvPr/>
          </p:nvSpPr>
          <p:spPr>
            <a:xfrm>
              <a:off x="16345712" y="71774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27" name="object 6727"/>
            <p:cNvSpPr/>
            <p:nvPr/>
          </p:nvSpPr>
          <p:spPr>
            <a:xfrm>
              <a:off x="16302704" y="71769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28" name="object 6728"/>
            <p:cNvSpPr/>
            <p:nvPr/>
          </p:nvSpPr>
          <p:spPr>
            <a:xfrm>
              <a:off x="16185824" y="71774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29" name="object 6729"/>
            <p:cNvSpPr/>
            <p:nvPr/>
          </p:nvSpPr>
          <p:spPr>
            <a:xfrm>
              <a:off x="16142815" y="71769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30" name="object 6730"/>
            <p:cNvSpPr/>
            <p:nvPr/>
          </p:nvSpPr>
          <p:spPr>
            <a:xfrm>
              <a:off x="16025935" y="71774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31" name="object 6731"/>
            <p:cNvSpPr/>
            <p:nvPr/>
          </p:nvSpPr>
          <p:spPr>
            <a:xfrm>
              <a:off x="15982927" y="71769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32" name="object 6732"/>
            <p:cNvSpPr/>
            <p:nvPr/>
          </p:nvSpPr>
          <p:spPr>
            <a:xfrm>
              <a:off x="15866047" y="71774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33" name="object 6733"/>
            <p:cNvSpPr/>
            <p:nvPr/>
          </p:nvSpPr>
          <p:spPr>
            <a:xfrm>
              <a:off x="15823039" y="71769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34" name="object 6734"/>
            <p:cNvSpPr/>
            <p:nvPr/>
          </p:nvSpPr>
          <p:spPr>
            <a:xfrm>
              <a:off x="15706159" y="71774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35" name="object 6735"/>
            <p:cNvSpPr/>
            <p:nvPr/>
          </p:nvSpPr>
          <p:spPr>
            <a:xfrm>
              <a:off x="15663150" y="71769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36" name="object 6736"/>
            <p:cNvSpPr/>
            <p:nvPr/>
          </p:nvSpPr>
          <p:spPr>
            <a:xfrm>
              <a:off x="15546270" y="71774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37" name="object 6737"/>
            <p:cNvSpPr/>
            <p:nvPr/>
          </p:nvSpPr>
          <p:spPr>
            <a:xfrm>
              <a:off x="15503262" y="71769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38" name="object 6738"/>
            <p:cNvSpPr/>
            <p:nvPr/>
          </p:nvSpPr>
          <p:spPr>
            <a:xfrm>
              <a:off x="15386382" y="71774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39" name="object 6739"/>
            <p:cNvSpPr/>
            <p:nvPr/>
          </p:nvSpPr>
          <p:spPr>
            <a:xfrm>
              <a:off x="15343374" y="71769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40" name="object 6740"/>
            <p:cNvSpPr/>
            <p:nvPr/>
          </p:nvSpPr>
          <p:spPr>
            <a:xfrm>
              <a:off x="15226494" y="71774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41" name="object 6741"/>
            <p:cNvSpPr/>
            <p:nvPr/>
          </p:nvSpPr>
          <p:spPr>
            <a:xfrm>
              <a:off x="15183485" y="71769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42" name="object 6742"/>
            <p:cNvSpPr/>
            <p:nvPr/>
          </p:nvSpPr>
          <p:spPr>
            <a:xfrm>
              <a:off x="15066605" y="71774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43" name="object 6743"/>
            <p:cNvSpPr/>
            <p:nvPr/>
          </p:nvSpPr>
          <p:spPr>
            <a:xfrm>
              <a:off x="15024609" y="71769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44" name="object 6744"/>
            <p:cNvSpPr/>
            <p:nvPr/>
          </p:nvSpPr>
          <p:spPr>
            <a:xfrm>
              <a:off x="14906717" y="71774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45" name="object 6745"/>
            <p:cNvSpPr/>
            <p:nvPr/>
          </p:nvSpPr>
          <p:spPr>
            <a:xfrm>
              <a:off x="14864721" y="71769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46" name="object 6746"/>
            <p:cNvSpPr/>
            <p:nvPr/>
          </p:nvSpPr>
          <p:spPr>
            <a:xfrm>
              <a:off x="14746829" y="71774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47" name="object 6747"/>
            <p:cNvSpPr/>
            <p:nvPr/>
          </p:nvSpPr>
          <p:spPr>
            <a:xfrm>
              <a:off x="14704832" y="71769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48" name="object 6748"/>
            <p:cNvSpPr/>
            <p:nvPr/>
          </p:nvSpPr>
          <p:spPr>
            <a:xfrm>
              <a:off x="14586940" y="71774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49" name="object 6749"/>
            <p:cNvSpPr/>
            <p:nvPr/>
          </p:nvSpPr>
          <p:spPr>
            <a:xfrm>
              <a:off x="14544944" y="71769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50" name="object 6750"/>
            <p:cNvSpPr/>
            <p:nvPr/>
          </p:nvSpPr>
          <p:spPr>
            <a:xfrm>
              <a:off x="14427052" y="71774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51" name="object 6751"/>
            <p:cNvSpPr/>
            <p:nvPr/>
          </p:nvSpPr>
          <p:spPr>
            <a:xfrm>
              <a:off x="14385056" y="71769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52" name="object 6752"/>
            <p:cNvSpPr/>
            <p:nvPr/>
          </p:nvSpPr>
          <p:spPr>
            <a:xfrm>
              <a:off x="14267164" y="717743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53" name="object 6753"/>
            <p:cNvSpPr/>
            <p:nvPr/>
          </p:nvSpPr>
          <p:spPr>
            <a:xfrm>
              <a:off x="14225167" y="71769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54" name="object 6754"/>
            <p:cNvSpPr/>
            <p:nvPr/>
          </p:nvSpPr>
          <p:spPr>
            <a:xfrm>
              <a:off x="14107276" y="717743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55" name="object 6755"/>
            <p:cNvSpPr/>
            <p:nvPr/>
          </p:nvSpPr>
          <p:spPr>
            <a:xfrm>
              <a:off x="14065279" y="71769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56" name="object 6756"/>
            <p:cNvSpPr/>
            <p:nvPr/>
          </p:nvSpPr>
          <p:spPr>
            <a:xfrm>
              <a:off x="13948399" y="71774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57" name="object 6757"/>
            <p:cNvSpPr/>
            <p:nvPr/>
          </p:nvSpPr>
          <p:spPr>
            <a:xfrm>
              <a:off x="13905391" y="71769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58" name="object 6758"/>
            <p:cNvSpPr/>
            <p:nvPr/>
          </p:nvSpPr>
          <p:spPr>
            <a:xfrm>
              <a:off x="13788511" y="71774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59" name="object 6759"/>
            <p:cNvSpPr/>
            <p:nvPr/>
          </p:nvSpPr>
          <p:spPr>
            <a:xfrm>
              <a:off x="13745503" y="717692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60" name="object 6760"/>
            <p:cNvSpPr/>
            <p:nvPr/>
          </p:nvSpPr>
          <p:spPr>
            <a:xfrm>
              <a:off x="13661005" y="7177433"/>
              <a:ext cx="6016625" cy="480059"/>
            </a:xfrm>
            <a:custGeom>
              <a:avLst/>
              <a:gdLst/>
              <a:ahLst/>
              <a:cxnLst/>
              <a:rect l="l" t="t" r="r" b="b"/>
              <a:pathLst>
                <a:path w="6016625" h="480059">
                  <a:moveTo>
                    <a:pt x="51609" y="0"/>
                  </a:moveTo>
                  <a:lnTo>
                    <a:pt x="0" y="0"/>
                  </a:lnTo>
                </a:path>
                <a:path w="6016625" h="480059">
                  <a:moveTo>
                    <a:pt x="6016050" y="479664"/>
                  </a:moveTo>
                  <a:lnTo>
                    <a:pt x="5932058" y="47966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61" name="object 6761"/>
            <p:cNvSpPr/>
            <p:nvPr/>
          </p:nvSpPr>
          <p:spPr>
            <a:xfrm>
              <a:off x="19550055" y="7656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62" name="object 6762"/>
            <p:cNvSpPr/>
            <p:nvPr/>
          </p:nvSpPr>
          <p:spPr>
            <a:xfrm>
              <a:off x="19433176" y="76570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63" name="object 6763"/>
            <p:cNvSpPr/>
            <p:nvPr/>
          </p:nvSpPr>
          <p:spPr>
            <a:xfrm>
              <a:off x="19391179" y="7656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64" name="object 6764"/>
            <p:cNvSpPr/>
            <p:nvPr/>
          </p:nvSpPr>
          <p:spPr>
            <a:xfrm>
              <a:off x="19273287" y="76570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65" name="object 6765"/>
            <p:cNvSpPr/>
            <p:nvPr/>
          </p:nvSpPr>
          <p:spPr>
            <a:xfrm>
              <a:off x="19231291" y="7656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66" name="object 6766"/>
            <p:cNvSpPr/>
            <p:nvPr/>
          </p:nvSpPr>
          <p:spPr>
            <a:xfrm>
              <a:off x="19113399" y="76570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67" name="object 6767"/>
            <p:cNvSpPr/>
            <p:nvPr/>
          </p:nvSpPr>
          <p:spPr>
            <a:xfrm>
              <a:off x="13913992" y="765709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68" name="object 6768"/>
            <p:cNvSpPr/>
            <p:nvPr/>
          </p:nvSpPr>
          <p:spPr>
            <a:xfrm>
              <a:off x="19061789" y="7657098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 h="0">
                  <a:moveTo>
                    <a:pt x="5160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69" name="object 6769"/>
            <p:cNvSpPr/>
            <p:nvPr/>
          </p:nvSpPr>
          <p:spPr>
            <a:xfrm>
              <a:off x="19019793" y="7656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70" name="object 6770"/>
            <p:cNvSpPr/>
            <p:nvPr/>
          </p:nvSpPr>
          <p:spPr>
            <a:xfrm>
              <a:off x="18901901" y="7657098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71" name="object 6771"/>
            <p:cNvSpPr/>
            <p:nvPr/>
          </p:nvSpPr>
          <p:spPr>
            <a:xfrm>
              <a:off x="18859905" y="7656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72" name="object 6772"/>
            <p:cNvSpPr/>
            <p:nvPr/>
          </p:nvSpPr>
          <p:spPr>
            <a:xfrm>
              <a:off x="18743025" y="76570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73" name="object 6773"/>
            <p:cNvSpPr/>
            <p:nvPr/>
          </p:nvSpPr>
          <p:spPr>
            <a:xfrm>
              <a:off x="18700016" y="7656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74" name="object 6774"/>
            <p:cNvSpPr/>
            <p:nvPr/>
          </p:nvSpPr>
          <p:spPr>
            <a:xfrm>
              <a:off x="18583137" y="76570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75" name="object 6775"/>
            <p:cNvSpPr/>
            <p:nvPr/>
          </p:nvSpPr>
          <p:spPr>
            <a:xfrm>
              <a:off x="18540128" y="7656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76" name="object 6776"/>
            <p:cNvSpPr/>
            <p:nvPr/>
          </p:nvSpPr>
          <p:spPr>
            <a:xfrm>
              <a:off x="18423248" y="76570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77" name="object 6777"/>
            <p:cNvSpPr/>
            <p:nvPr/>
          </p:nvSpPr>
          <p:spPr>
            <a:xfrm>
              <a:off x="18380240" y="7656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78" name="object 6778"/>
            <p:cNvSpPr/>
            <p:nvPr/>
          </p:nvSpPr>
          <p:spPr>
            <a:xfrm>
              <a:off x="18263360" y="76570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79" name="object 6779"/>
            <p:cNvSpPr/>
            <p:nvPr/>
          </p:nvSpPr>
          <p:spPr>
            <a:xfrm>
              <a:off x="18220351" y="7656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80" name="object 6780"/>
            <p:cNvSpPr/>
            <p:nvPr/>
          </p:nvSpPr>
          <p:spPr>
            <a:xfrm>
              <a:off x="18103472" y="76570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81" name="object 6781"/>
            <p:cNvSpPr/>
            <p:nvPr/>
          </p:nvSpPr>
          <p:spPr>
            <a:xfrm>
              <a:off x="18060463" y="7656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82" name="object 6782"/>
            <p:cNvSpPr/>
            <p:nvPr/>
          </p:nvSpPr>
          <p:spPr>
            <a:xfrm>
              <a:off x="17943583" y="76570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83" name="object 6783"/>
            <p:cNvSpPr/>
            <p:nvPr/>
          </p:nvSpPr>
          <p:spPr>
            <a:xfrm>
              <a:off x="17900575" y="7656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84" name="object 6784"/>
            <p:cNvSpPr/>
            <p:nvPr/>
          </p:nvSpPr>
          <p:spPr>
            <a:xfrm>
              <a:off x="17783695" y="76570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85" name="object 6785"/>
            <p:cNvSpPr/>
            <p:nvPr/>
          </p:nvSpPr>
          <p:spPr>
            <a:xfrm>
              <a:off x="17740686" y="7656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86" name="object 6786"/>
            <p:cNvSpPr/>
            <p:nvPr/>
          </p:nvSpPr>
          <p:spPr>
            <a:xfrm>
              <a:off x="17623807" y="76570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87" name="object 6787"/>
            <p:cNvSpPr/>
            <p:nvPr/>
          </p:nvSpPr>
          <p:spPr>
            <a:xfrm>
              <a:off x="17580798" y="7656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88" name="object 6788"/>
            <p:cNvSpPr/>
            <p:nvPr/>
          </p:nvSpPr>
          <p:spPr>
            <a:xfrm>
              <a:off x="17463918" y="76570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89" name="object 6789"/>
            <p:cNvSpPr/>
            <p:nvPr/>
          </p:nvSpPr>
          <p:spPr>
            <a:xfrm>
              <a:off x="17421922" y="7656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90" name="object 6790"/>
            <p:cNvSpPr/>
            <p:nvPr/>
          </p:nvSpPr>
          <p:spPr>
            <a:xfrm>
              <a:off x="17304030" y="76570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91" name="object 6791"/>
            <p:cNvSpPr/>
            <p:nvPr/>
          </p:nvSpPr>
          <p:spPr>
            <a:xfrm>
              <a:off x="17262033" y="7656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92" name="object 6792"/>
            <p:cNvSpPr/>
            <p:nvPr/>
          </p:nvSpPr>
          <p:spPr>
            <a:xfrm>
              <a:off x="17144141" y="76570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93" name="object 6793"/>
            <p:cNvSpPr/>
            <p:nvPr/>
          </p:nvSpPr>
          <p:spPr>
            <a:xfrm>
              <a:off x="17102145" y="7656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94" name="object 6794"/>
            <p:cNvSpPr/>
            <p:nvPr/>
          </p:nvSpPr>
          <p:spPr>
            <a:xfrm>
              <a:off x="16984253" y="76570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95" name="object 6795"/>
            <p:cNvSpPr/>
            <p:nvPr/>
          </p:nvSpPr>
          <p:spPr>
            <a:xfrm>
              <a:off x="16942257" y="7656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96" name="object 6796"/>
            <p:cNvSpPr/>
            <p:nvPr/>
          </p:nvSpPr>
          <p:spPr>
            <a:xfrm>
              <a:off x="16824365" y="76570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97" name="object 6797"/>
            <p:cNvSpPr/>
            <p:nvPr/>
          </p:nvSpPr>
          <p:spPr>
            <a:xfrm>
              <a:off x="16782369" y="7656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98" name="object 6798"/>
            <p:cNvSpPr/>
            <p:nvPr/>
          </p:nvSpPr>
          <p:spPr>
            <a:xfrm>
              <a:off x="16664477" y="7657098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99" name="object 6799"/>
            <p:cNvSpPr/>
            <p:nvPr/>
          </p:nvSpPr>
          <p:spPr>
            <a:xfrm>
              <a:off x="16622480" y="7656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00" name="object 6800"/>
            <p:cNvSpPr/>
            <p:nvPr/>
          </p:nvSpPr>
          <p:spPr>
            <a:xfrm>
              <a:off x="16504588" y="7657098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01" name="object 6801"/>
            <p:cNvSpPr/>
            <p:nvPr/>
          </p:nvSpPr>
          <p:spPr>
            <a:xfrm>
              <a:off x="16462592" y="7656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02" name="object 6802"/>
            <p:cNvSpPr/>
            <p:nvPr/>
          </p:nvSpPr>
          <p:spPr>
            <a:xfrm>
              <a:off x="16345712" y="76570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03" name="object 6803"/>
            <p:cNvSpPr/>
            <p:nvPr/>
          </p:nvSpPr>
          <p:spPr>
            <a:xfrm>
              <a:off x="16302704" y="7656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04" name="object 6804"/>
            <p:cNvSpPr/>
            <p:nvPr/>
          </p:nvSpPr>
          <p:spPr>
            <a:xfrm>
              <a:off x="16185824" y="76570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05" name="object 6805"/>
            <p:cNvSpPr/>
            <p:nvPr/>
          </p:nvSpPr>
          <p:spPr>
            <a:xfrm>
              <a:off x="16142815" y="7656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06" name="object 6806"/>
            <p:cNvSpPr/>
            <p:nvPr/>
          </p:nvSpPr>
          <p:spPr>
            <a:xfrm>
              <a:off x="16025935" y="76570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07" name="object 6807"/>
            <p:cNvSpPr/>
            <p:nvPr/>
          </p:nvSpPr>
          <p:spPr>
            <a:xfrm>
              <a:off x="15982927" y="7656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08" name="object 6808"/>
            <p:cNvSpPr/>
            <p:nvPr/>
          </p:nvSpPr>
          <p:spPr>
            <a:xfrm>
              <a:off x="15866047" y="76570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09" name="object 6809"/>
            <p:cNvSpPr/>
            <p:nvPr/>
          </p:nvSpPr>
          <p:spPr>
            <a:xfrm>
              <a:off x="15823039" y="7656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10" name="object 6810"/>
            <p:cNvSpPr/>
            <p:nvPr/>
          </p:nvSpPr>
          <p:spPr>
            <a:xfrm>
              <a:off x="15706159" y="76570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11" name="object 6811"/>
            <p:cNvSpPr/>
            <p:nvPr/>
          </p:nvSpPr>
          <p:spPr>
            <a:xfrm>
              <a:off x="15663150" y="7656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12" name="object 6812"/>
            <p:cNvSpPr/>
            <p:nvPr/>
          </p:nvSpPr>
          <p:spPr>
            <a:xfrm>
              <a:off x="15546270" y="76570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13" name="object 6813"/>
            <p:cNvSpPr/>
            <p:nvPr/>
          </p:nvSpPr>
          <p:spPr>
            <a:xfrm>
              <a:off x="15503262" y="7656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14" name="object 6814"/>
            <p:cNvSpPr/>
            <p:nvPr/>
          </p:nvSpPr>
          <p:spPr>
            <a:xfrm>
              <a:off x="15386382" y="76570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15" name="object 6815"/>
            <p:cNvSpPr/>
            <p:nvPr/>
          </p:nvSpPr>
          <p:spPr>
            <a:xfrm>
              <a:off x="15343374" y="7656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16" name="object 6816"/>
            <p:cNvSpPr/>
            <p:nvPr/>
          </p:nvSpPr>
          <p:spPr>
            <a:xfrm>
              <a:off x="15226494" y="76570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17" name="object 6817"/>
            <p:cNvSpPr/>
            <p:nvPr/>
          </p:nvSpPr>
          <p:spPr>
            <a:xfrm>
              <a:off x="15183485" y="7656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18" name="object 6818"/>
            <p:cNvSpPr/>
            <p:nvPr/>
          </p:nvSpPr>
          <p:spPr>
            <a:xfrm>
              <a:off x="15066605" y="76570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19" name="object 6819"/>
            <p:cNvSpPr/>
            <p:nvPr/>
          </p:nvSpPr>
          <p:spPr>
            <a:xfrm>
              <a:off x="15024609" y="7656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20" name="object 6820"/>
            <p:cNvSpPr/>
            <p:nvPr/>
          </p:nvSpPr>
          <p:spPr>
            <a:xfrm>
              <a:off x="14906717" y="76570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21" name="object 6821"/>
            <p:cNvSpPr/>
            <p:nvPr/>
          </p:nvSpPr>
          <p:spPr>
            <a:xfrm>
              <a:off x="14864721" y="7656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22" name="object 6822"/>
            <p:cNvSpPr/>
            <p:nvPr/>
          </p:nvSpPr>
          <p:spPr>
            <a:xfrm>
              <a:off x="14746829" y="76570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23" name="object 6823"/>
            <p:cNvSpPr/>
            <p:nvPr/>
          </p:nvSpPr>
          <p:spPr>
            <a:xfrm>
              <a:off x="14704832" y="7656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24" name="object 6824"/>
            <p:cNvSpPr/>
            <p:nvPr/>
          </p:nvSpPr>
          <p:spPr>
            <a:xfrm>
              <a:off x="14586940" y="76570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25" name="object 6825"/>
            <p:cNvSpPr/>
            <p:nvPr/>
          </p:nvSpPr>
          <p:spPr>
            <a:xfrm>
              <a:off x="14544944" y="7656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26" name="object 6826"/>
            <p:cNvSpPr/>
            <p:nvPr/>
          </p:nvSpPr>
          <p:spPr>
            <a:xfrm>
              <a:off x="14427052" y="76570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27" name="object 6827"/>
            <p:cNvSpPr/>
            <p:nvPr/>
          </p:nvSpPr>
          <p:spPr>
            <a:xfrm>
              <a:off x="14385056" y="7656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28" name="object 6828"/>
            <p:cNvSpPr/>
            <p:nvPr/>
          </p:nvSpPr>
          <p:spPr>
            <a:xfrm>
              <a:off x="14267164" y="7657098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29" name="object 6829"/>
            <p:cNvSpPr/>
            <p:nvPr/>
          </p:nvSpPr>
          <p:spPr>
            <a:xfrm>
              <a:off x="14225167" y="7656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30" name="object 6830"/>
            <p:cNvSpPr/>
            <p:nvPr/>
          </p:nvSpPr>
          <p:spPr>
            <a:xfrm>
              <a:off x="14107276" y="7657098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31" name="object 6831"/>
            <p:cNvSpPr/>
            <p:nvPr/>
          </p:nvSpPr>
          <p:spPr>
            <a:xfrm>
              <a:off x="14065279" y="7656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32" name="object 6832"/>
            <p:cNvSpPr/>
            <p:nvPr/>
          </p:nvSpPr>
          <p:spPr>
            <a:xfrm>
              <a:off x="13948399" y="76570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33" name="object 6833"/>
            <p:cNvSpPr/>
            <p:nvPr/>
          </p:nvSpPr>
          <p:spPr>
            <a:xfrm>
              <a:off x="13905391" y="7656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34" name="object 6834"/>
            <p:cNvSpPr/>
            <p:nvPr/>
          </p:nvSpPr>
          <p:spPr>
            <a:xfrm>
              <a:off x="13788511" y="76570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35" name="object 6835"/>
            <p:cNvSpPr/>
            <p:nvPr/>
          </p:nvSpPr>
          <p:spPr>
            <a:xfrm>
              <a:off x="13745503" y="76565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36" name="object 6836"/>
            <p:cNvSpPr/>
            <p:nvPr/>
          </p:nvSpPr>
          <p:spPr>
            <a:xfrm>
              <a:off x="13661005" y="7657098"/>
              <a:ext cx="6016625" cy="182245"/>
            </a:xfrm>
            <a:custGeom>
              <a:avLst/>
              <a:gdLst/>
              <a:ahLst/>
              <a:cxnLst/>
              <a:rect l="l" t="t" r="r" b="b"/>
              <a:pathLst>
                <a:path w="6016625" h="182245">
                  <a:moveTo>
                    <a:pt x="51609" y="0"/>
                  </a:moveTo>
                  <a:lnTo>
                    <a:pt x="0" y="0"/>
                  </a:lnTo>
                </a:path>
                <a:path w="6016625" h="182245">
                  <a:moveTo>
                    <a:pt x="6016050" y="182151"/>
                  </a:moveTo>
                  <a:lnTo>
                    <a:pt x="5932058" y="1821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37" name="object 6837"/>
            <p:cNvSpPr/>
            <p:nvPr/>
          </p:nvSpPr>
          <p:spPr>
            <a:xfrm>
              <a:off x="19550055" y="78387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38" name="object 6838"/>
            <p:cNvSpPr/>
            <p:nvPr/>
          </p:nvSpPr>
          <p:spPr>
            <a:xfrm>
              <a:off x="19433176" y="78392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39" name="object 6839"/>
            <p:cNvSpPr/>
            <p:nvPr/>
          </p:nvSpPr>
          <p:spPr>
            <a:xfrm>
              <a:off x="19391179" y="78387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40" name="object 6840"/>
            <p:cNvSpPr/>
            <p:nvPr/>
          </p:nvSpPr>
          <p:spPr>
            <a:xfrm>
              <a:off x="19273287" y="78392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41" name="object 6841"/>
            <p:cNvSpPr/>
            <p:nvPr/>
          </p:nvSpPr>
          <p:spPr>
            <a:xfrm>
              <a:off x="19231291" y="78387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42" name="object 6842"/>
            <p:cNvSpPr/>
            <p:nvPr/>
          </p:nvSpPr>
          <p:spPr>
            <a:xfrm>
              <a:off x="19113399" y="78392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43" name="object 6843"/>
            <p:cNvSpPr/>
            <p:nvPr/>
          </p:nvSpPr>
          <p:spPr>
            <a:xfrm>
              <a:off x="13913992" y="783924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44" name="object 6844"/>
            <p:cNvSpPr/>
            <p:nvPr/>
          </p:nvSpPr>
          <p:spPr>
            <a:xfrm>
              <a:off x="19061789" y="7839249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 h="0">
                  <a:moveTo>
                    <a:pt x="5160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45" name="object 6845"/>
            <p:cNvSpPr/>
            <p:nvPr/>
          </p:nvSpPr>
          <p:spPr>
            <a:xfrm>
              <a:off x="19019793" y="78387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46" name="object 6846"/>
            <p:cNvSpPr/>
            <p:nvPr/>
          </p:nvSpPr>
          <p:spPr>
            <a:xfrm>
              <a:off x="18901901" y="783924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47" name="object 6847"/>
            <p:cNvSpPr/>
            <p:nvPr/>
          </p:nvSpPr>
          <p:spPr>
            <a:xfrm>
              <a:off x="18859905" y="78387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48" name="object 6848"/>
            <p:cNvSpPr/>
            <p:nvPr/>
          </p:nvSpPr>
          <p:spPr>
            <a:xfrm>
              <a:off x="18743025" y="78392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49" name="object 6849"/>
            <p:cNvSpPr/>
            <p:nvPr/>
          </p:nvSpPr>
          <p:spPr>
            <a:xfrm>
              <a:off x="18700016" y="78387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50" name="object 6850"/>
            <p:cNvSpPr/>
            <p:nvPr/>
          </p:nvSpPr>
          <p:spPr>
            <a:xfrm>
              <a:off x="18583137" y="78392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51" name="object 6851"/>
            <p:cNvSpPr/>
            <p:nvPr/>
          </p:nvSpPr>
          <p:spPr>
            <a:xfrm>
              <a:off x="18540128" y="78387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52" name="object 6852"/>
            <p:cNvSpPr/>
            <p:nvPr/>
          </p:nvSpPr>
          <p:spPr>
            <a:xfrm>
              <a:off x="18423248" y="78392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53" name="object 6853"/>
            <p:cNvSpPr/>
            <p:nvPr/>
          </p:nvSpPr>
          <p:spPr>
            <a:xfrm>
              <a:off x="18380240" y="78387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54" name="object 6854"/>
            <p:cNvSpPr/>
            <p:nvPr/>
          </p:nvSpPr>
          <p:spPr>
            <a:xfrm>
              <a:off x="18263360" y="78392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55" name="object 6855"/>
            <p:cNvSpPr/>
            <p:nvPr/>
          </p:nvSpPr>
          <p:spPr>
            <a:xfrm>
              <a:off x="18220351" y="78387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56" name="object 6856"/>
            <p:cNvSpPr/>
            <p:nvPr/>
          </p:nvSpPr>
          <p:spPr>
            <a:xfrm>
              <a:off x="18103472" y="78392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57" name="object 6857"/>
            <p:cNvSpPr/>
            <p:nvPr/>
          </p:nvSpPr>
          <p:spPr>
            <a:xfrm>
              <a:off x="18060463" y="78387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58" name="object 6858"/>
            <p:cNvSpPr/>
            <p:nvPr/>
          </p:nvSpPr>
          <p:spPr>
            <a:xfrm>
              <a:off x="17943583" y="78392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59" name="object 6859"/>
            <p:cNvSpPr/>
            <p:nvPr/>
          </p:nvSpPr>
          <p:spPr>
            <a:xfrm>
              <a:off x="17900575" y="78387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60" name="object 6860"/>
            <p:cNvSpPr/>
            <p:nvPr/>
          </p:nvSpPr>
          <p:spPr>
            <a:xfrm>
              <a:off x="17783695" y="78392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61" name="object 6861"/>
            <p:cNvSpPr/>
            <p:nvPr/>
          </p:nvSpPr>
          <p:spPr>
            <a:xfrm>
              <a:off x="17740686" y="78387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62" name="object 6862"/>
            <p:cNvSpPr/>
            <p:nvPr/>
          </p:nvSpPr>
          <p:spPr>
            <a:xfrm>
              <a:off x="17623807" y="78392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63" name="object 6863"/>
            <p:cNvSpPr/>
            <p:nvPr/>
          </p:nvSpPr>
          <p:spPr>
            <a:xfrm>
              <a:off x="17580798" y="78387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64" name="object 6864"/>
            <p:cNvSpPr/>
            <p:nvPr/>
          </p:nvSpPr>
          <p:spPr>
            <a:xfrm>
              <a:off x="17463918" y="78392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65" name="object 6865"/>
            <p:cNvSpPr/>
            <p:nvPr/>
          </p:nvSpPr>
          <p:spPr>
            <a:xfrm>
              <a:off x="17421922" y="78387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66" name="object 6866"/>
            <p:cNvSpPr/>
            <p:nvPr/>
          </p:nvSpPr>
          <p:spPr>
            <a:xfrm>
              <a:off x="17304030" y="78392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67" name="object 6867"/>
            <p:cNvSpPr/>
            <p:nvPr/>
          </p:nvSpPr>
          <p:spPr>
            <a:xfrm>
              <a:off x="17262033" y="78387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68" name="object 6868"/>
            <p:cNvSpPr/>
            <p:nvPr/>
          </p:nvSpPr>
          <p:spPr>
            <a:xfrm>
              <a:off x="17144141" y="78392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69" name="object 6869"/>
            <p:cNvSpPr/>
            <p:nvPr/>
          </p:nvSpPr>
          <p:spPr>
            <a:xfrm>
              <a:off x="17102145" y="78387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70" name="object 6870"/>
            <p:cNvSpPr/>
            <p:nvPr/>
          </p:nvSpPr>
          <p:spPr>
            <a:xfrm>
              <a:off x="16984253" y="78392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71" name="object 6871"/>
            <p:cNvSpPr/>
            <p:nvPr/>
          </p:nvSpPr>
          <p:spPr>
            <a:xfrm>
              <a:off x="16942257" y="78387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72" name="object 6872"/>
            <p:cNvSpPr/>
            <p:nvPr/>
          </p:nvSpPr>
          <p:spPr>
            <a:xfrm>
              <a:off x="16824365" y="78392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73" name="object 6873"/>
            <p:cNvSpPr/>
            <p:nvPr/>
          </p:nvSpPr>
          <p:spPr>
            <a:xfrm>
              <a:off x="16782369" y="78387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74" name="object 6874"/>
            <p:cNvSpPr/>
            <p:nvPr/>
          </p:nvSpPr>
          <p:spPr>
            <a:xfrm>
              <a:off x="16664477" y="783924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75" name="object 6875"/>
            <p:cNvSpPr/>
            <p:nvPr/>
          </p:nvSpPr>
          <p:spPr>
            <a:xfrm>
              <a:off x="16622480" y="78387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76" name="object 6876"/>
            <p:cNvSpPr/>
            <p:nvPr/>
          </p:nvSpPr>
          <p:spPr>
            <a:xfrm>
              <a:off x="16504588" y="783924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77" name="object 6877"/>
            <p:cNvSpPr/>
            <p:nvPr/>
          </p:nvSpPr>
          <p:spPr>
            <a:xfrm>
              <a:off x="16462592" y="78387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78" name="object 6878"/>
            <p:cNvSpPr/>
            <p:nvPr/>
          </p:nvSpPr>
          <p:spPr>
            <a:xfrm>
              <a:off x="16345712" y="78392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79" name="object 6879"/>
            <p:cNvSpPr/>
            <p:nvPr/>
          </p:nvSpPr>
          <p:spPr>
            <a:xfrm>
              <a:off x="16302704" y="78387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80" name="object 6880"/>
            <p:cNvSpPr/>
            <p:nvPr/>
          </p:nvSpPr>
          <p:spPr>
            <a:xfrm>
              <a:off x="16185824" y="78392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81" name="object 6881"/>
            <p:cNvSpPr/>
            <p:nvPr/>
          </p:nvSpPr>
          <p:spPr>
            <a:xfrm>
              <a:off x="16142815" y="78387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82" name="object 6882"/>
            <p:cNvSpPr/>
            <p:nvPr/>
          </p:nvSpPr>
          <p:spPr>
            <a:xfrm>
              <a:off x="16025935" y="78392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83" name="object 6883"/>
            <p:cNvSpPr/>
            <p:nvPr/>
          </p:nvSpPr>
          <p:spPr>
            <a:xfrm>
              <a:off x="15982927" y="78387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84" name="object 6884"/>
            <p:cNvSpPr/>
            <p:nvPr/>
          </p:nvSpPr>
          <p:spPr>
            <a:xfrm>
              <a:off x="15866047" y="78392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85" name="object 6885"/>
            <p:cNvSpPr/>
            <p:nvPr/>
          </p:nvSpPr>
          <p:spPr>
            <a:xfrm>
              <a:off x="15823039" y="78387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86" name="object 6886"/>
            <p:cNvSpPr/>
            <p:nvPr/>
          </p:nvSpPr>
          <p:spPr>
            <a:xfrm>
              <a:off x="15706159" y="78392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87" name="object 6887"/>
            <p:cNvSpPr/>
            <p:nvPr/>
          </p:nvSpPr>
          <p:spPr>
            <a:xfrm>
              <a:off x="15663150" y="78387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88" name="object 6888"/>
            <p:cNvSpPr/>
            <p:nvPr/>
          </p:nvSpPr>
          <p:spPr>
            <a:xfrm>
              <a:off x="15546270" y="78392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89" name="object 6889"/>
            <p:cNvSpPr/>
            <p:nvPr/>
          </p:nvSpPr>
          <p:spPr>
            <a:xfrm>
              <a:off x="15503262" y="78387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90" name="object 6890"/>
            <p:cNvSpPr/>
            <p:nvPr/>
          </p:nvSpPr>
          <p:spPr>
            <a:xfrm>
              <a:off x="15386382" y="78392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91" name="object 6891"/>
            <p:cNvSpPr/>
            <p:nvPr/>
          </p:nvSpPr>
          <p:spPr>
            <a:xfrm>
              <a:off x="15343374" y="78387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92" name="object 6892"/>
            <p:cNvSpPr/>
            <p:nvPr/>
          </p:nvSpPr>
          <p:spPr>
            <a:xfrm>
              <a:off x="15226494" y="78392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93" name="object 6893"/>
            <p:cNvSpPr/>
            <p:nvPr/>
          </p:nvSpPr>
          <p:spPr>
            <a:xfrm>
              <a:off x="15183485" y="78387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94" name="object 6894"/>
            <p:cNvSpPr/>
            <p:nvPr/>
          </p:nvSpPr>
          <p:spPr>
            <a:xfrm>
              <a:off x="15066605" y="78392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95" name="object 6895"/>
            <p:cNvSpPr/>
            <p:nvPr/>
          </p:nvSpPr>
          <p:spPr>
            <a:xfrm>
              <a:off x="15024609" y="78387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96" name="object 6896"/>
            <p:cNvSpPr/>
            <p:nvPr/>
          </p:nvSpPr>
          <p:spPr>
            <a:xfrm>
              <a:off x="14906717" y="78392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97" name="object 6897"/>
            <p:cNvSpPr/>
            <p:nvPr/>
          </p:nvSpPr>
          <p:spPr>
            <a:xfrm>
              <a:off x="14864721" y="78387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98" name="object 6898"/>
            <p:cNvSpPr/>
            <p:nvPr/>
          </p:nvSpPr>
          <p:spPr>
            <a:xfrm>
              <a:off x="14746829" y="78392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99" name="object 6899"/>
            <p:cNvSpPr/>
            <p:nvPr/>
          </p:nvSpPr>
          <p:spPr>
            <a:xfrm>
              <a:off x="14704832" y="78387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00" name="object 6900"/>
            <p:cNvSpPr/>
            <p:nvPr/>
          </p:nvSpPr>
          <p:spPr>
            <a:xfrm>
              <a:off x="14586940" y="78392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01" name="object 6901"/>
            <p:cNvSpPr/>
            <p:nvPr/>
          </p:nvSpPr>
          <p:spPr>
            <a:xfrm>
              <a:off x="14544944" y="78387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02" name="object 6902"/>
            <p:cNvSpPr/>
            <p:nvPr/>
          </p:nvSpPr>
          <p:spPr>
            <a:xfrm>
              <a:off x="14427052" y="78392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03" name="object 6903"/>
            <p:cNvSpPr/>
            <p:nvPr/>
          </p:nvSpPr>
          <p:spPr>
            <a:xfrm>
              <a:off x="14385056" y="78387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04" name="object 6904"/>
            <p:cNvSpPr/>
            <p:nvPr/>
          </p:nvSpPr>
          <p:spPr>
            <a:xfrm>
              <a:off x="14267164" y="783924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05" name="object 6905"/>
            <p:cNvSpPr/>
            <p:nvPr/>
          </p:nvSpPr>
          <p:spPr>
            <a:xfrm>
              <a:off x="14225167" y="78387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06" name="object 6906"/>
            <p:cNvSpPr/>
            <p:nvPr/>
          </p:nvSpPr>
          <p:spPr>
            <a:xfrm>
              <a:off x="14107276" y="783924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07" name="object 6907"/>
            <p:cNvSpPr/>
            <p:nvPr/>
          </p:nvSpPr>
          <p:spPr>
            <a:xfrm>
              <a:off x="14065279" y="78387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08" name="object 6908"/>
            <p:cNvSpPr/>
            <p:nvPr/>
          </p:nvSpPr>
          <p:spPr>
            <a:xfrm>
              <a:off x="13948399" y="78392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09" name="object 6909"/>
            <p:cNvSpPr/>
            <p:nvPr/>
          </p:nvSpPr>
          <p:spPr>
            <a:xfrm>
              <a:off x="13905391" y="78387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10" name="object 6910"/>
            <p:cNvSpPr/>
            <p:nvPr/>
          </p:nvSpPr>
          <p:spPr>
            <a:xfrm>
              <a:off x="13788511" y="78392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11" name="object 6911"/>
            <p:cNvSpPr/>
            <p:nvPr/>
          </p:nvSpPr>
          <p:spPr>
            <a:xfrm>
              <a:off x="13745503" y="78387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12" name="object 6912"/>
            <p:cNvSpPr/>
            <p:nvPr/>
          </p:nvSpPr>
          <p:spPr>
            <a:xfrm>
              <a:off x="13661005" y="7839249"/>
              <a:ext cx="6016625" cy="396875"/>
            </a:xfrm>
            <a:custGeom>
              <a:avLst/>
              <a:gdLst/>
              <a:ahLst/>
              <a:cxnLst/>
              <a:rect l="l" t="t" r="r" b="b"/>
              <a:pathLst>
                <a:path w="6016625" h="396875">
                  <a:moveTo>
                    <a:pt x="51609" y="0"/>
                  </a:moveTo>
                  <a:lnTo>
                    <a:pt x="0" y="0"/>
                  </a:lnTo>
                </a:path>
                <a:path w="6016625" h="396875">
                  <a:moveTo>
                    <a:pt x="6016050" y="396684"/>
                  </a:moveTo>
                  <a:lnTo>
                    <a:pt x="5932058" y="39668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13" name="object 6913"/>
            <p:cNvSpPr/>
            <p:nvPr/>
          </p:nvSpPr>
          <p:spPr>
            <a:xfrm>
              <a:off x="19550055" y="82354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14" name="object 6914"/>
            <p:cNvSpPr/>
            <p:nvPr/>
          </p:nvSpPr>
          <p:spPr>
            <a:xfrm>
              <a:off x="19433176" y="823593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15" name="object 6915"/>
            <p:cNvSpPr/>
            <p:nvPr/>
          </p:nvSpPr>
          <p:spPr>
            <a:xfrm>
              <a:off x="19391179" y="82354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16" name="object 6916"/>
            <p:cNvSpPr/>
            <p:nvPr/>
          </p:nvSpPr>
          <p:spPr>
            <a:xfrm>
              <a:off x="19273287" y="823593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17" name="object 6917"/>
            <p:cNvSpPr/>
            <p:nvPr/>
          </p:nvSpPr>
          <p:spPr>
            <a:xfrm>
              <a:off x="19231291" y="82354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18" name="object 6918"/>
            <p:cNvSpPr/>
            <p:nvPr/>
          </p:nvSpPr>
          <p:spPr>
            <a:xfrm>
              <a:off x="19113399" y="823593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19" name="object 6919"/>
            <p:cNvSpPr/>
            <p:nvPr/>
          </p:nvSpPr>
          <p:spPr>
            <a:xfrm>
              <a:off x="13913992" y="823593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20" name="object 6920"/>
            <p:cNvSpPr/>
            <p:nvPr/>
          </p:nvSpPr>
          <p:spPr>
            <a:xfrm>
              <a:off x="19061789" y="8235934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 h="0">
                  <a:moveTo>
                    <a:pt x="5160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21" name="object 6921"/>
            <p:cNvSpPr/>
            <p:nvPr/>
          </p:nvSpPr>
          <p:spPr>
            <a:xfrm>
              <a:off x="19019793" y="82354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22" name="object 6922"/>
            <p:cNvSpPr/>
            <p:nvPr/>
          </p:nvSpPr>
          <p:spPr>
            <a:xfrm>
              <a:off x="18901901" y="8235934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23" name="object 6923"/>
            <p:cNvSpPr/>
            <p:nvPr/>
          </p:nvSpPr>
          <p:spPr>
            <a:xfrm>
              <a:off x="18859905" y="82354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24" name="object 6924"/>
            <p:cNvSpPr/>
            <p:nvPr/>
          </p:nvSpPr>
          <p:spPr>
            <a:xfrm>
              <a:off x="18743025" y="823593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25" name="object 6925"/>
            <p:cNvSpPr/>
            <p:nvPr/>
          </p:nvSpPr>
          <p:spPr>
            <a:xfrm>
              <a:off x="18700016" y="82354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26" name="object 6926"/>
            <p:cNvSpPr/>
            <p:nvPr/>
          </p:nvSpPr>
          <p:spPr>
            <a:xfrm>
              <a:off x="18583137" y="823593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27" name="object 6927"/>
            <p:cNvSpPr/>
            <p:nvPr/>
          </p:nvSpPr>
          <p:spPr>
            <a:xfrm>
              <a:off x="18540128" y="82354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28" name="object 6928"/>
            <p:cNvSpPr/>
            <p:nvPr/>
          </p:nvSpPr>
          <p:spPr>
            <a:xfrm>
              <a:off x="18423248" y="823593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29" name="object 6929"/>
            <p:cNvSpPr/>
            <p:nvPr/>
          </p:nvSpPr>
          <p:spPr>
            <a:xfrm>
              <a:off x="18380240" y="82354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30" name="object 6930"/>
            <p:cNvSpPr/>
            <p:nvPr/>
          </p:nvSpPr>
          <p:spPr>
            <a:xfrm>
              <a:off x="18263360" y="823593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31" name="object 6931"/>
            <p:cNvSpPr/>
            <p:nvPr/>
          </p:nvSpPr>
          <p:spPr>
            <a:xfrm>
              <a:off x="18220351" y="82354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32" name="object 6932"/>
            <p:cNvSpPr/>
            <p:nvPr/>
          </p:nvSpPr>
          <p:spPr>
            <a:xfrm>
              <a:off x="18103472" y="823593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33" name="object 6933"/>
            <p:cNvSpPr/>
            <p:nvPr/>
          </p:nvSpPr>
          <p:spPr>
            <a:xfrm>
              <a:off x="18060463" y="82354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34" name="object 6934"/>
            <p:cNvSpPr/>
            <p:nvPr/>
          </p:nvSpPr>
          <p:spPr>
            <a:xfrm>
              <a:off x="17943583" y="823593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35" name="object 6935"/>
            <p:cNvSpPr/>
            <p:nvPr/>
          </p:nvSpPr>
          <p:spPr>
            <a:xfrm>
              <a:off x="17900575" y="82354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36" name="object 6936"/>
            <p:cNvSpPr/>
            <p:nvPr/>
          </p:nvSpPr>
          <p:spPr>
            <a:xfrm>
              <a:off x="17783695" y="823593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37" name="object 6937"/>
            <p:cNvSpPr/>
            <p:nvPr/>
          </p:nvSpPr>
          <p:spPr>
            <a:xfrm>
              <a:off x="17740686" y="82354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38" name="object 6938"/>
            <p:cNvSpPr/>
            <p:nvPr/>
          </p:nvSpPr>
          <p:spPr>
            <a:xfrm>
              <a:off x="17623807" y="823593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39" name="object 6939"/>
            <p:cNvSpPr/>
            <p:nvPr/>
          </p:nvSpPr>
          <p:spPr>
            <a:xfrm>
              <a:off x="17580798" y="82354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40" name="object 6940"/>
            <p:cNvSpPr/>
            <p:nvPr/>
          </p:nvSpPr>
          <p:spPr>
            <a:xfrm>
              <a:off x="17463918" y="823593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41" name="object 6941"/>
            <p:cNvSpPr/>
            <p:nvPr/>
          </p:nvSpPr>
          <p:spPr>
            <a:xfrm>
              <a:off x="17421922" y="82354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42" name="object 6942"/>
            <p:cNvSpPr/>
            <p:nvPr/>
          </p:nvSpPr>
          <p:spPr>
            <a:xfrm>
              <a:off x="17304030" y="823593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43" name="object 6943"/>
            <p:cNvSpPr/>
            <p:nvPr/>
          </p:nvSpPr>
          <p:spPr>
            <a:xfrm>
              <a:off x="17262033" y="82354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44" name="object 6944"/>
            <p:cNvSpPr/>
            <p:nvPr/>
          </p:nvSpPr>
          <p:spPr>
            <a:xfrm>
              <a:off x="17144141" y="823593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45" name="object 6945"/>
            <p:cNvSpPr/>
            <p:nvPr/>
          </p:nvSpPr>
          <p:spPr>
            <a:xfrm>
              <a:off x="17102145" y="82354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46" name="object 6946"/>
            <p:cNvSpPr/>
            <p:nvPr/>
          </p:nvSpPr>
          <p:spPr>
            <a:xfrm>
              <a:off x="16984253" y="823593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47" name="object 6947"/>
            <p:cNvSpPr/>
            <p:nvPr/>
          </p:nvSpPr>
          <p:spPr>
            <a:xfrm>
              <a:off x="16942257" y="82354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48" name="object 6948"/>
            <p:cNvSpPr/>
            <p:nvPr/>
          </p:nvSpPr>
          <p:spPr>
            <a:xfrm>
              <a:off x="16824365" y="823593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49" name="object 6949"/>
            <p:cNvSpPr/>
            <p:nvPr/>
          </p:nvSpPr>
          <p:spPr>
            <a:xfrm>
              <a:off x="16782369" y="82354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50" name="object 6950"/>
            <p:cNvSpPr/>
            <p:nvPr/>
          </p:nvSpPr>
          <p:spPr>
            <a:xfrm>
              <a:off x="16664477" y="8235934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51" name="object 6951"/>
            <p:cNvSpPr/>
            <p:nvPr/>
          </p:nvSpPr>
          <p:spPr>
            <a:xfrm>
              <a:off x="16622480" y="82354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52" name="object 6952"/>
            <p:cNvSpPr/>
            <p:nvPr/>
          </p:nvSpPr>
          <p:spPr>
            <a:xfrm>
              <a:off x="16504588" y="8235934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53" name="object 6953"/>
            <p:cNvSpPr/>
            <p:nvPr/>
          </p:nvSpPr>
          <p:spPr>
            <a:xfrm>
              <a:off x="16462592" y="82354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54" name="object 6954"/>
            <p:cNvSpPr/>
            <p:nvPr/>
          </p:nvSpPr>
          <p:spPr>
            <a:xfrm>
              <a:off x="16345712" y="823593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55" name="object 6955"/>
            <p:cNvSpPr/>
            <p:nvPr/>
          </p:nvSpPr>
          <p:spPr>
            <a:xfrm>
              <a:off x="16302704" y="82354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56" name="object 6956"/>
            <p:cNvSpPr/>
            <p:nvPr/>
          </p:nvSpPr>
          <p:spPr>
            <a:xfrm>
              <a:off x="16185824" y="823593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57" name="object 6957"/>
            <p:cNvSpPr/>
            <p:nvPr/>
          </p:nvSpPr>
          <p:spPr>
            <a:xfrm>
              <a:off x="16142815" y="82354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58" name="object 6958"/>
            <p:cNvSpPr/>
            <p:nvPr/>
          </p:nvSpPr>
          <p:spPr>
            <a:xfrm>
              <a:off x="16025935" y="823593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59" name="object 6959"/>
            <p:cNvSpPr/>
            <p:nvPr/>
          </p:nvSpPr>
          <p:spPr>
            <a:xfrm>
              <a:off x="15982927" y="82354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60" name="object 6960"/>
            <p:cNvSpPr/>
            <p:nvPr/>
          </p:nvSpPr>
          <p:spPr>
            <a:xfrm>
              <a:off x="15866047" y="823593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61" name="object 6961"/>
            <p:cNvSpPr/>
            <p:nvPr/>
          </p:nvSpPr>
          <p:spPr>
            <a:xfrm>
              <a:off x="15823039" y="82354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62" name="object 6962"/>
            <p:cNvSpPr/>
            <p:nvPr/>
          </p:nvSpPr>
          <p:spPr>
            <a:xfrm>
              <a:off x="15706159" y="823593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63" name="object 6963"/>
            <p:cNvSpPr/>
            <p:nvPr/>
          </p:nvSpPr>
          <p:spPr>
            <a:xfrm>
              <a:off x="15663150" y="82354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64" name="object 6964"/>
            <p:cNvSpPr/>
            <p:nvPr/>
          </p:nvSpPr>
          <p:spPr>
            <a:xfrm>
              <a:off x="15546270" y="823593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65" name="object 6965"/>
            <p:cNvSpPr/>
            <p:nvPr/>
          </p:nvSpPr>
          <p:spPr>
            <a:xfrm>
              <a:off x="15503262" y="82354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66" name="object 6966"/>
            <p:cNvSpPr/>
            <p:nvPr/>
          </p:nvSpPr>
          <p:spPr>
            <a:xfrm>
              <a:off x="15386382" y="823593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67" name="object 6967"/>
            <p:cNvSpPr/>
            <p:nvPr/>
          </p:nvSpPr>
          <p:spPr>
            <a:xfrm>
              <a:off x="15343374" y="82354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68" name="object 6968"/>
            <p:cNvSpPr/>
            <p:nvPr/>
          </p:nvSpPr>
          <p:spPr>
            <a:xfrm>
              <a:off x="15226494" y="823593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69" name="object 6969"/>
            <p:cNvSpPr/>
            <p:nvPr/>
          </p:nvSpPr>
          <p:spPr>
            <a:xfrm>
              <a:off x="15183485" y="82354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70" name="object 6970"/>
            <p:cNvSpPr/>
            <p:nvPr/>
          </p:nvSpPr>
          <p:spPr>
            <a:xfrm>
              <a:off x="15066605" y="823593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71" name="object 6971"/>
            <p:cNvSpPr/>
            <p:nvPr/>
          </p:nvSpPr>
          <p:spPr>
            <a:xfrm>
              <a:off x="15024609" y="82354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72" name="object 6972"/>
            <p:cNvSpPr/>
            <p:nvPr/>
          </p:nvSpPr>
          <p:spPr>
            <a:xfrm>
              <a:off x="14906717" y="823593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73" name="object 6973"/>
            <p:cNvSpPr/>
            <p:nvPr/>
          </p:nvSpPr>
          <p:spPr>
            <a:xfrm>
              <a:off x="14864721" y="82354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74" name="object 6974"/>
            <p:cNvSpPr/>
            <p:nvPr/>
          </p:nvSpPr>
          <p:spPr>
            <a:xfrm>
              <a:off x="14746829" y="823593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75" name="object 6975"/>
            <p:cNvSpPr/>
            <p:nvPr/>
          </p:nvSpPr>
          <p:spPr>
            <a:xfrm>
              <a:off x="14704832" y="82354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76" name="object 6976"/>
            <p:cNvSpPr/>
            <p:nvPr/>
          </p:nvSpPr>
          <p:spPr>
            <a:xfrm>
              <a:off x="14586940" y="823593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77" name="object 6977"/>
            <p:cNvSpPr/>
            <p:nvPr/>
          </p:nvSpPr>
          <p:spPr>
            <a:xfrm>
              <a:off x="14544944" y="82354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78" name="object 6978"/>
            <p:cNvSpPr/>
            <p:nvPr/>
          </p:nvSpPr>
          <p:spPr>
            <a:xfrm>
              <a:off x="14427052" y="823593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79" name="object 6979"/>
            <p:cNvSpPr/>
            <p:nvPr/>
          </p:nvSpPr>
          <p:spPr>
            <a:xfrm>
              <a:off x="14385056" y="82354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80" name="object 6980"/>
            <p:cNvSpPr/>
            <p:nvPr/>
          </p:nvSpPr>
          <p:spPr>
            <a:xfrm>
              <a:off x="14267164" y="8235934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81" name="object 6981"/>
            <p:cNvSpPr/>
            <p:nvPr/>
          </p:nvSpPr>
          <p:spPr>
            <a:xfrm>
              <a:off x="14225167" y="82354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82" name="object 6982"/>
            <p:cNvSpPr/>
            <p:nvPr/>
          </p:nvSpPr>
          <p:spPr>
            <a:xfrm>
              <a:off x="14107276" y="8235934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83" name="object 6983"/>
            <p:cNvSpPr/>
            <p:nvPr/>
          </p:nvSpPr>
          <p:spPr>
            <a:xfrm>
              <a:off x="14065279" y="82354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84" name="object 6984"/>
            <p:cNvSpPr/>
            <p:nvPr/>
          </p:nvSpPr>
          <p:spPr>
            <a:xfrm>
              <a:off x="13948399" y="823593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85" name="object 6985"/>
            <p:cNvSpPr/>
            <p:nvPr/>
          </p:nvSpPr>
          <p:spPr>
            <a:xfrm>
              <a:off x="13905391" y="82354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86" name="object 6986"/>
            <p:cNvSpPr/>
            <p:nvPr/>
          </p:nvSpPr>
          <p:spPr>
            <a:xfrm>
              <a:off x="13788511" y="823593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87" name="object 6987"/>
            <p:cNvSpPr/>
            <p:nvPr/>
          </p:nvSpPr>
          <p:spPr>
            <a:xfrm>
              <a:off x="13745503" y="82354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88" name="object 6988"/>
            <p:cNvSpPr/>
            <p:nvPr/>
          </p:nvSpPr>
          <p:spPr>
            <a:xfrm>
              <a:off x="13661005" y="8235934"/>
              <a:ext cx="6016625" cy="348615"/>
            </a:xfrm>
            <a:custGeom>
              <a:avLst/>
              <a:gdLst/>
              <a:ahLst/>
              <a:cxnLst/>
              <a:rect l="l" t="t" r="r" b="b"/>
              <a:pathLst>
                <a:path w="6016625" h="348615">
                  <a:moveTo>
                    <a:pt x="51609" y="0"/>
                  </a:moveTo>
                  <a:lnTo>
                    <a:pt x="0" y="0"/>
                  </a:lnTo>
                </a:path>
                <a:path w="6016625" h="348615">
                  <a:moveTo>
                    <a:pt x="6016050" y="348111"/>
                  </a:moveTo>
                  <a:lnTo>
                    <a:pt x="5932058" y="3481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89" name="object 6989"/>
            <p:cNvSpPr/>
            <p:nvPr/>
          </p:nvSpPr>
          <p:spPr>
            <a:xfrm>
              <a:off x="19550055" y="85835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90" name="object 6990"/>
            <p:cNvSpPr/>
            <p:nvPr/>
          </p:nvSpPr>
          <p:spPr>
            <a:xfrm>
              <a:off x="19433176" y="85840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91" name="object 6991"/>
            <p:cNvSpPr/>
            <p:nvPr/>
          </p:nvSpPr>
          <p:spPr>
            <a:xfrm>
              <a:off x="19391179" y="85835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92" name="object 6992"/>
            <p:cNvSpPr/>
            <p:nvPr/>
          </p:nvSpPr>
          <p:spPr>
            <a:xfrm>
              <a:off x="19273287" y="85840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93" name="object 6993"/>
            <p:cNvSpPr/>
            <p:nvPr/>
          </p:nvSpPr>
          <p:spPr>
            <a:xfrm>
              <a:off x="19231291" y="85835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94" name="object 6994"/>
            <p:cNvSpPr/>
            <p:nvPr/>
          </p:nvSpPr>
          <p:spPr>
            <a:xfrm>
              <a:off x="19113399" y="85840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95" name="object 6995"/>
            <p:cNvSpPr/>
            <p:nvPr/>
          </p:nvSpPr>
          <p:spPr>
            <a:xfrm>
              <a:off x="13913992" y="858404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96" name="object 6996"/>
            <p:cNvSpPr/>
            <p:nvPr/>
          </p:nvSpPr>
          <p:spPr>
            <a:xfrm>
              <a:off x="19061789" y="8584045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 h="0">
                  <a:moveTo>
                    <a:pt x="5160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97" name="object 6997"/>
            <p:cNvSpPr/>
            <p:nvPr/>
          </p:nvSpPr>
          <p:spPr>
            <a:xfrm>
              <a:off x="19019793" y="85835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98" name="object 6998"/>
            <p:cNvSpPr/>
            <p:nvPr/>
          </p:nvSpPr>
          <p:spPr>
            <a:xfrm>
              <a:off x="18901901" y="8584045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99" name="object 6999"/>
            <p:cNvSpPr/>
            <p:nvPr/>
          </p:nvSpPr>
          <p:spPr>
            <a:xfrm>
              <a:off x="18859905" y="85835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00" name="object 7000"/>
            <p:cNvSpPr/>
            <p:nvPr/>
          </p:nvSpPr>
          <p:spPr>
            <a:xfrm>
              <a:off x="18743025" y="85840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01" name="object 7001"/>
            <p:cNvSpPr/>
            <p:nvPr/>
          </p:nvSpPr>
          <p:spPr>
            <a:xfrm>
              <a:off x="18700016" y="85835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02" name="object 7002"/>
            <p:cNvSpPr/>
            <p:nvPr/>
          </p:nvSpPr>
          <p:spPr>
            <a:xfrm>
              <a:off x="18583137" y="85840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03" name="object 7003"/>
            <p:cNvSpPr/>
            <p:nvPr/>
          </p:nvSpPr>
          <p:spPr>
            <a:xfrm>
              <a:off x="18540128" y="85835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04" name="object 7004"/>
            <p:cNvSpPr/>
            <p:nvPr/>
          </p:nvSpPr>
          <p:spPr>
            <a:xfrm>
              <a:off x="18423248" y="85840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05" name="object 7005"/>
            <p:cNvSpPr/>
            <p:nvPr/>
          </p:nvSpPr>
          <p:spPr>
            <a:xfrm>
              <a:off x="18380240" y="85835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06" name="object 7006"/>
            <p:cNvSpPr/>
            <p:nvPr/>
          </p:nvSpPr>
          <p:spPr>
            <a:xfrm>
              <a:off x="18263360" y="85840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07" name="object 7007"/>
            <p:cNvSpPr/>
            <p:nvPr/>
          </p:nvSpPr>
          <p:spPr>
            <a:xfrm>
              <a:off x="18220351" y="85835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08" name="object 7008"/>
            <p:cNvSpPr/>
            <p:nvPr/>
          </p:nvSpPr>
          <p:spPr>
            <a:xfrm>
              <a:off x="18103472" y="85840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09" name="object 7009"/>
            <p:cNvSpPr/>
            <p:nvPr/>
          </p:nvSpPr>
          <p:spPr>
            <a:xfrm>
              <a:off x="18060463" y="85835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10" name="object 7010"/>
            <p:cNvSpPr/>
            <p:nvPr/>
          </p:nvSpPr>
          <p:spPr>
            <a:xfrm>
              <a:off x="17943583" y="85840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11" name="object 7011"/>
            <p:cNvSpPr/>
            <p:nvPr/>
          </p:nvSpPr>
          <p:spPr>
            <a:xfrm>
              <a:off x="17900575" y="85835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12" name="object 7012"/>
            <p:cNvSpPr/>
            <p:nvPr/>
          </p:nvSpPr>
          <p:spPr>
            <a:xfrm>
              <a:off x="17783695" y="85840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13" name="object 7013"/>
            <p:cNvSpPr/>
            <p:nvPr/>
          </p:nvSpPr>
          <p:spPr>
            <a:xfrm>
              <a:off x="17740686" y="85835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14" name="object 7014"/>
            <p:cNvSpPr/>
            <p:nvPr/>
          </p:nvSpPr>
          <p:spPr>
            <a:xfrm>
              <a:off x="17623807" y="85840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15" name="object 7015"/>
            <p:cNvSpPr/>
            <p:nvPr/>
          </p:nvSpPr>
          <p:spPr>
            <a:xfrm>
              <a:off x="17580798" y="85835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16" name="object 7016"/>
            <p:cNvSpPr/>
            <p:nvPr/>
          </p:nvSpPr>
          <p:spPr>
            <a:xfrm>
              <a:off x="17463918" y="85840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17" name="object 7017"/>
            <p:cNvSpPr/>
            <p:nvPr/>
          </p:nvSpPr>
          <p:spPr>
            <a:xfrm>
              <a:off x="17421922" y="85835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18" name="object 7018"/>
            <p:cNvSpPr/>
            <p:nvPr/>
          </p:nvSpPr>
          <p:spPr>
            <a:xfrm>
              <a:off x="17304030" y="85840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19" name="object 7019"/>
            <p:cNvSpPr/>
            <p:nvPr/>
          </p:nvSpPr>
          <p:spPr>
            <a:xfrm>
              <a:off x="17262033" y="85835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20" name="object 7020"/>
            <p:cNvSpPr/>
            <p:nvPr/>
          </p:nvSpPr>
          <p:spPr>
            <a:xfrm>
              <a:off x="17144141" y="85840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21" name="object 7021"/>
            <p:cNvSpPr/>
            <p:nvPr/>
          </p:nvSpPr>
          <p:spPr>
            <a:xfrm>
              <a:off x="17102145" y="85835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22" name="object 7022"/>
            <p:cNvSpPr/>
            <p:nvPr/>
          </p:nvSpPr>
          <p:spPr>
            <a:xfrm>
              <a:off x="16984253" y="85840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23" name="object 7023"/>
            <p:cNvSpPr/>
            <p:nvPr/>
          </p:nvSpPr>
          <p:spPr>
            <a:xfrm>
              <a:off x="16942257" y="85835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24" name="object 7024"/>
            <p:cNvSpPr/>
            <p:nvPr/>
          </p:nvSpPr>
          <p:spPr>
            <a:xfrm>
              <a:off x="16824365" y="85840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25" name="object 7025"/>
            <p:cNvSpPr/>
            <p:nvPr/>
          </p:nvSpPr>
          <p:spPr>
            <a:xfrm>
              <a:off x="16782369" y="85835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26" name="object 7026"/>
            <p:cNvSpPr/>
            <p:nvPr/>
          </p:nvSpPr>
          <p:spPr>
            <a:xfrm>
              <a:off x="16664477" y="8584045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27" name="object 7027"/>
            <p:cNvSpPr/>
            <p:nvPr/>
          </p:nvSpPr>
          <p:spPr>
            <a:xfrm>
              <a:off x="16622480" y="85835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28" name="object 7028"/>
            <p:cNvSpPr/>
            <p:nvPr/>
          </p:nvSpPr>
          <p:spPr>
            <a:xfrm>
              <a:off x="16504588" y="8584045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29" name="object 7029"/>
            <p:cNvSpPr/>
            <p:nvPr/>
          </p:nvSpPr>
          <p:spPr>
            <a:xfrm>
              <a:off x="16462592" y="85835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30" name="object 7030"/>
            <p:cNvSpPr/>
            <p:nvPr/>
          </p:nvSpPr>
          <p:spPr>
            <a:xfrm>
              <a:off x="16345712" y="85840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31" name="object 7031"/>
            <p:cNvSpPr/>
            <p:nvPr/>
          </p:nvSpPr>
          <p:spPr>
            <a:xfrm>
              <a:off x="16302704" y="85835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32" name="object 7032"/>
            <p:cNvSpPr/>
            <p:nvPr/>
          </p:nvSpPr>
          <p:spPr>
            <a:xfrm>
              <a:off x="16185824" y="85840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33" name="object 7033"/>
            <p:cNvSpPr/>
            <p:nvPr/>
          </p:nvSpPr>
          <p:spPr>
            <a:xfrm>
              <a:off x="16142815" y="85835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34" name="object 7034"/>
            <p:cNvSpPr/>
            <p:nvPr/>
          </p:nvSpPr>
          <p:spPr>
            <a:xfrm>
              <a:off x="16025935" y="85840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35" name="object 7035"/>
            <p:cNvSpPr/>
            <p:nvPr/>
          </p:nvSpPr>
          <p:spPr>
            <a:xfrm>
              <a:off x="15982927" y="85835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36" name="object 7036"/>
            <p:cNvSpPr/>
            <p:nvPr/>
          </p:nvSpPr>
          <p:spPr>
            <a:xfrm>
              <a:off x="15866047" y="85840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37" name="object 7037"/>
            <p:cNvSpPr/>
            <p:nvPr/>
          </p:nvSpPr>
          <p:spPr>
            <a:xfrm>
              <a:off x="15823039" y="85835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38" name="object 7038"/>
            <p:cNvSpPr/>
            <p:nvPr/>
          </p:nvSpPr>
          <p:spPr>
            <a:xfrm>
              <a:off x="15706159" y="85840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39" name="object 7039"/>
            <p:cNvSpPr/>
            <p:nvPr/>
          </p:nvSpPr>
          <p:spPr>
            <a:xfrm>
              <a:off x="15663150" y="85835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40" name="object 7040"/>
            <p:cNvSpPr/>
            <p:nvPr/>
          </p:nvSpPr>
          <p:spPr>
            <a:xfrm>
              <a:off x="15546270" y="85840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41" name="object 7041"/>
            <p:cNvSpPr/>
            <p:nvPr/>
          </p:nvSpPr>
          <p:spPr>
            <a:xfrm>
              <a:off x="15503262" y="85835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42" name="object 7042"/>
            <p:cNvSpPr/>
            <p:nvPr/>
          </p:nvSpPr>
          <p:spPr>
            <a:xfrm>
              <a:off x="15386382" y="85840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43" name="object 7043"/>
            <p:cNvSpPr/>
            <p:nvPr/>
          </p:nvSpPr>
          <p:spPr>
            <a:xfrm>
              <a:off x="15343374" y="85835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44" name="object 7044"/>
            <p:cNvSpPr/>
            <p:nvPr/>
          </p:nvSpPr>
          <p:spPr>
            <a:xfrm>
              <a:off x="15226494" y="85840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45" name="object 7045"/>
            <p:cNvSpPr/>
            <p:nvPr/>
          </p:nvSpPr>
          <p:spPr>
            <a:xfrm>
              <a:off x="15183485" y="85835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46" name="object 7046"/>
            <p:cNvSpPr/>
            <p:nvPr/>
          </p:nvSpPr>
          <p:spPr>
            <a:xfrm>
              <a:off x="15066605" y="85840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47" name="object 7047"/>
            <p:cNvSpPr/>
            <p:nvPr/>
          </p:nvSpPr>
          <p:spPr>
            <a:xfrm>
              <a:off x="15024609" y="85835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48" name="object 7048"/>
            <p:cNvSpPr/>
            <p:nvPr/>
          </p:nvSpPr>
          <p:spPr>
            <a:xfrm>
              <a:off x="14906717" y="85840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49" name="object 7049"/>
            <p:cNvSpPr/>
            <p:nvPr/>
          </p:nvSpPr>
          <p:spPr>
            <a:xfrm>
              <a:off x="14864721" y="85835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50" name="object 7050"/>
            <p:cNvSpPr/>
            <p:nvPr/>
          </p:nvSpPr>
          <p:spPr>
            <a:xfrm>
              <a:off x="14746829" y="85840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51" name="object 7051"/>
            <p:cNvSpPr/>
            <p:nvPr/>
          </p:nvSpPr>
          <p:spPr>
            <a:xfrm>
              <a:off x="14704832" y="85835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52" name="object 7052"/>
            <p:cNvSpPr/>
            <p:nvPr/>
          </p:nvSpPr>
          <p:spPr>
            <a:xfrm>
              <a:off x="14586940" y="85840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53" name="object 7053"/>
            <p:cNvSpPr/>
            <p:nvPr/>
          </p:nvSpPr>
          <p:spPr>
            <a:xfrm>
              <a:off x="14544944" y="85835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54" name="object 7054"/>
            <p:cNvSpPr/>
            <p:nvPr/>
          </p:nvSpPr>
          <p:spPr>
            <a:xfrm>
              <a:off x="14427052" y="85840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55" name="object 7055"/>
            <p:cNvSpPr/>
            <p:nvPr/>
          </p:nvSpPr>
          <p:spPr>
            <a:xfrm>
              <a:off x="14385056" y="85835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56" name="object 7056"/>
            <p:cNvSpPr/>
            <p:nvPr/>
          </p:nvSpPr>
          <p:spPr>
            <a:xfrm>
              <a:off x="14267164" y="8584045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57" name="object 7057"/>
            <p:cNvSpPr/>
            <p:nvPr/>
          </p:nvSpPr>
          <p:spPr>
            <a:xfrm>
              <a:off x="14225167" y="85835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58" name="object 7058"/>
            <p:cNvSpPr/>
            <p:nvPr/>
          </p:nvSpPr>
          <p:spPr>
            <a:xfrm>
              <a:off x="14107276" y="8584045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59" name="object 7059"/>
            <p:cNvSpPr/>
            <p:nvPr/>
          </p:nvSpPr>
          <p:spPr>
            <a:xfrm>
              <a:off x="14065279" y="85835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60" name="object 7060"/>
            <p:cNvSpPr/>
            <p:nvPr/>
          </p:nvSpPr>
          <p:spPr>
            <a:xfrm>
              <a:off x="13948399" y="85840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61" name="object 7061"/>
            <p:cNvSpPr/>
            <p:nvPr/>
          </p:nvSpPr>
          <p:spPr>
            <a:xfrm>
              <a:off x="13905391" y="85835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62" name="object 7062"/>
            <p:cNvSpPr/>
            <p:nvPr/>
          </p:nvSpPr>
          <p:spPr>
            <a:xfrm>
              <a:off x="13788511" y="858404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63" name="object 7063"/>
            <p:cNvSpPr/>
            <p:nvPr/>
          </p:nvSpPr>
          <p:spPr>
            <a:xfrm>
              <a:off x="13745503" y="85835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64" name="object 7064"/>
            <p:cNvSpPr/>
            <p:nvPr/>
          </p:nvSpPr>
          <p:spPr>
            <a:xfrm>
              <a:off x="13661005" y="8584045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 h="0">
                  <a:moveTo>
                    <a:pt x="5160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65" name="object 7065"/>
            <p:cNvSpPr/>
            <p:nvPr/>
          </p:nvSpPr>
          <p:spPr>
            <a:xfrm>
              <a:off x="19593064" y="992386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66" name="object 7066"/>
            <p:cNvSpPr/>
            <p:nvPr/>
          </p:nvSpPr>
          <p:spPr>
            <a:xfrm>
              <a:off x="19550055" y="99233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67" name="object 7067"/>
            <p:cNvSpPr/>
            <p:nvPr/>
          </p:nvSpPr>
          <p:spPr>
            <a:xfrm>
              <a:off x="19433176" y="992386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68" name="object 7068"/>
            <p:cNvSpPr/>
            <p:nvPr/>
          </p:nvSpPr>
          <p:spPr>
            <a:xfrm>
              <a:off x="19391179" y="99233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69" name="object 7069"/>
            <p:cNvSpPr/>
            <p:nvPr/>
          </p:nvSpPr>
          <p:spPr>
            <a:xfrm>
              <a:off x="19273287" y="992386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70" name="object 7070"/>
            <p:cNvSpPr/>
            <p:nvPr/>
          </p:nvSpPr>
          <p:spPr>
            <a:xfrm>
              <a:off x="19231291" y="99233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71" name="object 7071"/>
            <p:cNvSpPr/>
            <p:nvPr/>
          </p:nvSpPr>
          <p:spPr>
            <a:xfrm>
              <a:off x="19113399" y="992386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72" name="object 7072"/>
            <p:cNvSpPr/>
            <p:nvPr/>
          </p:nvSpPr>
          <p:spPr>
            <a:xfrm>
              <a:off x="13913992" y="99238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73" name="object 7073"/>
            <p:cNvSpPr/>
            <p:nvPr/>
          </p:nvSpPr>
          <p:spPr>
            <a:xfrm>
              <a:off x="19061789" y="9923869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 h="0">
                  <a:moveTo>
                    <a:pt x="5160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74" name="object 7074"/>
            <p:cNvSpPr/>
            <p:nvPr/>
          </p:nvSpPr>
          <p:spPr>
            <a:xfrm>
              <a:off x="19019793" y="99233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75" name="object 7075"/>
            <p:cNvSpPr/>
            <p:nvPr/>
          </p:nvSpPr>
          <p:spPr>
            <a:xfrm>
              <a:off x="18901901" y="992386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76" name="object 7076"/>
            <p:cNvSpPr/>
            <p:nvPr/>
          </p:nvSpPr>
          <p:spPr>
            <a:xfrm>
              <a:off x="18859905" y="99233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77" name="object 7077"/>
            <p:cNvSpPr/>
            <p:nvPr/>
          </p:nvSpPr>
          <p:spPr>
            <a:xfrm>
              <a:off x="18743025" y="992386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78" name="object 7078"/>
            <p:cNvSpPr/>
            <p:nvPr/>
          </p:nvSpPr>
          <p:spPr>
            <a:xfrm>
              <a:off x="18700016" y="99233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79" name="object 7079"/>
            <p:cNvSpPr/>
            <p:nvPr/>
          </p:nvSpPr>
          <p:spPr>
            <a:xfrm>
              <a:off x="18583137" y="992386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80" name="object 7080"/>
            <p:cNvSpPr/>
            <p:nvPr/>
          </p:nvSpPr>
          <p:spPr>
            <a:xfrm>
              <a:off x="18540128" y="99233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81" name="object 7081"/>
            <p:cNvSpPr/>
            <p:nvPr/>
          </p:nvSpPr>
          <p:spPr>
            <a:xfrm>
              <a:off x="18423248" y="992386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82" name="object 7082"/>
            <p:cNvSpPr/>
            <p:nvPr/>
          </p:nvSpPr>
          <p:spPr>
            <a:xfrm>
              <a:off x="18380240" y="99233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83" name="object 7083"/>
            <p:cNvSpPr/>
            <p:nvPr/>
          </p:nvSpPr>
          <p:spPr>
            <a:xfrm>
              <a:off x="18263360" y="992386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84" name="object 7084"/>
            <p:cNvSpPr/>
            <p:nvPr/>
          </p:nvSpPr>
          <p:spPr>
            <a:xfrm>
              <a:off x="18220351" y="99233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85" name="object 7085"/>
            <p:cNvSpPr/>
            <p:nvPr/>
          </p:nvSpPr>
          <p:spPr>
            <a:xfrm>
              <a:off x="18103472" y="992386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86" name="object 7086"/>
            <p:cNvSpPr/>
            <p:nvPr/>
          </p:nvSpPr>
          <p:spPr>
            <a:xfrm>
              <a:off x="18060463" y="99233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87" name="object 7087"/>
            <p:cNvSpPr/>
            <p:nvPr/>
          </p:nvSpPr>
          <p:spPr>
            <a:xfrm>
              <a:off x="17943583" y="992386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88" name="object 7088"/>
            <p:cNvSpPr/>
            <p:nvPr/>
          </p:nvSpPr>
          <p:spPr>
            <a:xfrm>
              <a:off x="17900575" y="99233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89" name="object 7089"/>
            <p:cNvSpPr/>
            <p:nvPr/>
          </p:nvSpPr>
          <p:spPr>
            <a:xfrm>
              <a:off x="17783695" y="992386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90" name="object 7090"/>
            <p:cNvSpPr/>
            <p:nvPr/>
          </p:nvSpPr>
          <p:spPr>
            <a:xfrm>
              <a:off x="17740686" y="99233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91" name="object 7091"/>
            <p:cNvSpPr/>
            <p:nvPr/>
          </p:nvSpPr>
          <p:spPr>
            <a:xfrm>
              <a:off x="17623807" y="992386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92" name="object 7092"/>
            <p:cNvSpPr/>
            <p:nvPr/>
          </p:nvSpPr>
          <p:spPr>
            <a:xfrm>
              <a:off x="17580798" y="99233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93" name="object 7093"/>
            <p:cNvSpPr/>
            <p:nvPr/>
          </p:nvSpPr>
          <p:spPr>
            <a:xfrm>
              <a:off x="17463918" y="992386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94" name="object 7094"/>
            <p:cNvSpPr/>
            <p:nvPr/>
          </p:nvSpPr>
          <p:spPr>
            <a:xfrm>
              <a:off x="17421922" y="99233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95" name="object 7095"/>
            <p:cNvSpPr/>
            <p:nvPr/>
          </p:nvSpPr>
          <p:spPr>
            <a:xfrm>
              <a:off x="17304030" y="992386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96" name="object 7096"/>
            <p:cNvSpPr/>
            <p:nvPr/>
          </p:nvSpPr>
          <p:spPr>
            <a:xfrm>
              <a:off x="17262033" y="99233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97" name="object 7097"/>
            <p:cNvSpPr/>
            <p:nvPr/>
          </p:nvSpPr>
          <p:spPr>
            <a:xfrm>
              <a:off x="17144141" y="992386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98" name="object 7098"/>
            <p:cNvSpPr/>
            <p:nvPr/>
          </p:nvSpPr>
          <p:spPr>
            <a:xfrm>
              <a:off x="17102145" y="99233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99" name="object 7099"/>
            <p:cNvSpPr/>
            <p:nvPr/>
          </p:nvSpPr>
          <p:spPr>
            <a:xfrm>
              <a:off x="16984253" y="992386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00" name="object 7100"/>
            <p:cNvSpPr/>
            <p:nvPr/>
          </p:nvSpPr>
          <p:spPr>
            <a:xfrm>
              <a:off x="16942257" y="99233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01" name="object 7101"/>
            <p:cNvSpPr/>
            <p:nvPr/>
          </p:nvSpPr>
          <p:spPr>
            <a:xfrm>
              <a:off x="16824365" y="992386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02" name="object 7102"/>
            <p:cNvSpPr/>
            <p:nvPr/>
          </p:nvSpPr>
          <p:spPr>
            <a:xfrm>
              <a:off x="16782369" y="99233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03" name="object 7103"/>
            <p:cNvSpPr/>
            <p:nvPr/>
          </p:nvSpPr>
          <p:spPr>
            <a:xfrm>
              <a:off x="16664477" y="992386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04" name="object 7104"/>
            <p:cNvSpPr/>
            <p:nvPr/>
          </p:nvSpPr>
          <p:spPr>
            <a:xfrm>
              <a:off x="16622480" y="99233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05" name="object 7105"/>
            <p:cNvSpPr/>
            <p:nvPr/>
          </p:nvSpPr>
          <p:spPr>
            <a:xfrm>
              <a:off x="16504588" y="992386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06" name="object 7106"/>
            <p:cNvSpPr/>
            <p:nvPr/>
          </p:nvSpPr>
          <p:spPr>
            <a:xfrm>
              <a:off x="16462592" y="99233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07" name="object 7107"/>
            <p:cNvSpPr/>
            <p:nvPr/>
          </p:nvSpPr>
          <p:spPr>
            <a:xfrm>
              <a:off x="16345712" y="992386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08" name="object 7108"/>
            <p:cNvSpPr/>
            <p:nvPr/>
          </p:nvSpPr>
          <p:spPr>
            <a:xfrm>
              <a:off x="16302704" y="99233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09" name="object 7109"/>
            <p:cNvSpPr/>
            <p:nvPr/>
          </p:nvSpPr>
          <p:spPr>
            <a:xfrm>
              <a:off x="16185824" y="992386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10" name="object 7110"/>
            <p:cNvSpPr/>
            <p:nvPr/>
          </p:nvSpPr>
          <p:spPr>
            <a:xfrm>
              <a:off x="16142815" y="99233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11" name="object 7111"/>
            <p:cNvSpPr/>
            <p:nvPr/>
          </p:nvSpPr>
          <p:spPr>
            <a:xfrm>
              <a:off x="16025935" y="992386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12" name="object 7112"/>
            <p:cNvSpPr/>
            <p:nvPr/>
          </p:nvSpPr>
          <p:spPr>
            <a:xfrm>
              <a:off x="15982927" y="99233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13" name="object 7113"/>
            <p:cNvSpPr/>
            <p:nvPr/>
          </p:nvSpPr>
          <p:spPr>
            <a:xfrm>
              <a:off x="15866047" y="992386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14" name="object 7114"/>
            <p:cNvSpPr/>
            <p:nvPr/>
          </p:nvSpPr>
          <p:spPr>
            <a:xfrm>
              <a:off x="15823039" y="99233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15" name="object 7115"/>
            <p:cNvSpPr/>
            <p:nvPr/>
          </p:nvSpPr>
          <p:spPr>
            <a:xfrm>
              <a:off x="15706159" y="992386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16" name="object 7116"/>
            <p:cNvSpPr/>
            <p:nvPr/>
          </p:nvSpPr>
          <p:spPr>
            <a:xfrm>
              <a:off x="15663150" y="99233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17" name="object 7117"/>
            <p:cNvSpPr/>
            <p:nvPr/>
          </p:nvSpPr>
          <p:spPr>
            <a:xfrm>
              <a:off x="15546270" y="992386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18" name="object 7118"/>
            <p:cNvSpPr/>
            <p:nvPr/>
          </p:nvSpPr>
          <p:spPr>
            <a:xfrm>
              <a:off x="15503262" y="99233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19" name="object 7119"/>
            <p:cNvSpPr/>
            <p:nvPr/>
          </p:nvSpPr>
          <p:spPr>
            <a:xfrm>
              <a:off x="15386382" y="992386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20" name="object 7120"/>
            <p:cNvSpPr/>
            <p:nvPr/>
          </p:nvSpPr>
          <p:spPr>
            <a:xfrm>
              <a:off x="15343374" y="99233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21" name="object 7121"/>
            <p:cNvSpPr/>
            <p:nvPr/>
          </p:nvSpPr>
          <p:spPr>
            <a:xfrm>
              <a:off x="15226494" y="992386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22" name="object 7122"/>
            <p:cNvSpPr/>
            <p:nvPr/>
          </p:nvSpPr>
          <p:spPr>
            <a:xfrm>
              <a:off x="15183485" y="99233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23" name="object 7123"/>
            <p:cNvSpPr/>
            <p:nvPr/>
          </p:nvSpPr>
          <p:spPr>
            <a:xfrm>
              <a:off x="15066605" y="992386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24" name="object 7124"/>
            <p:cNvSpPr/>
            <p:nvPr/>
          </p:nvSpPr>
          <p:spPr>
            <a:xfrm>
              <a:off x="15024609" y="99233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25" name="object 7125"/>
            <p:cNvSpPr/>
            <p:nvPr/>
          </p:nvSpPr>
          <p:spPr>
            <a:xfrm>
              <a:off x="14906717" y="992386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26" name="object 7126"/>
            <p:cNvSpPr/>
            <p:nvPr/>
          </p:nvSpPr>
          <p:spPr>
            <a:xfrm>
              <a:off x="14864721" y="99233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27" name="object 7127"/>
            <p:cNvSpPr/>
            <p:nvPr/>
          </p:nvSpPr>
          <p:spPr>
            <a:xfrm>
              <a:off x="14746829" y="992386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28" name="object 7128"/>
            <p:cNvSpPr/>
            <p:nvPr/>
          </p:nvSpPr>
          <p:spPr>
            <a:xfrm>
              <a:off x="14704832" y="99233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29" name="object 7129"/>
            <p:cNvSpPr/>
            <p:nvPr/>
          </p:nvSpPr>
          <p:spPr>
            <a:xfrm>
              <a:off x="14586940" y="992386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30" name="object 7130"/>
            <p:cNvSpPr/>
            <p:nvPr/>
          </p:nvSpPr>
          <p:spPr>
            <a:xfrm>
              <a:off x="14544944" y="99233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31" name="object 7131"/>
            <p:cNvSpPr/>
            <p:nvPr/>
          </p:nvSpPr>
          <p:spPr>
            <a:xfrm>
              <a:off x="14427052" y="992386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32" name="object 7132"/>
            <p:cNvSpPr/>
            <p:nvPr/>
          </p:nvSpPr>
          <p:spPr>
            <a:xfrm>
              <a:off x="14385056" y="99233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33" name="object 7133"/>
            <p:cNvSpPr/>
            <p:nvPr/>
          </p:nvSpPr>
          <p:spPr>
            <a:xfrm>
              <a:off x="14267164" y="992386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34" name="object 7134"/>
            <p:cNvSpPr/>
            <p:nvPr/>
          </p:nvSpPr>
          <p:spPr>
            <a:xfrm>
              <a:off x="14225167" y="99233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35" name="object 7135"/>
            <p:cNvSpPr/>
            <p:nvPr/>
          </p:nvSpPr>
          <p:spPr>
            <a:xfrm>
              <a:off x="14107276" y="992386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36" name="object 7136"/>
            <p:cNvSpPr/>
            <p:nvPr/>
          </p:nvSpPr>
          <p:spPr>
            <a:xfrm>
              <a:off x="14065279" y="99233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37" name="object 7137"/>
            <p:cNvSpPr/>
            <p:nvPr/>
          </p:nvSpPr>
          <p:spPr>
            <a:xfrm>
              <a:off x="13948399" y="992386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38" name="object 7138"/>
            <p:cNvSpPr/>
            <p:nvPr/>
          </p:nvSpPr>
          <p:spPr>
            <a:xfrm>
              <a:off x="13905391" y="99233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39" name="object 7139"/>
            <p:cNvSpPr/>
            <p:nvPr/>
          </p:nvSpPr>
          <p:spPr>
            <a:xfrm>
              <a:off x="13788511" y="992386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40" name="object 7140"/>
            <p:cNvSpPr/>
            <p:nvPr/>
          </p:nvSpPr>
          <p:spPr>
            <a:xfrm>
              <a:off x="13745503" y="99233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41" name="object 7141"/>
            <p:cNvSpPr/>
            <p:nvPr/>
          </p:nvSpPr>
          <p:spPr>
            <a:xfrm>
              <a:off x="13661005" y="9923869"/>
              <a:ext cx="6016625" cy="347345"/>
            </a:xfrm>
            <a:custGeom>
              <a:avLst/>
              <a:gdLst/>
              <a:ahLst/>
              <a:cxnLst/>
              <a:rect l="l" t="t" r="r" b="b"/>
              <a:pathLst>
                <a:path w="6016625" h="347345">
                  <a:moveTo>
                    <a:pt x="51609" y="0"/>
                  </a:moveTo>
                  <a:lnTo>
                    <a:pt x="0" y="0"/>
                  </a:lnTo>
                </a:path>
                <a:path w="6016625" h="347345">
                  <a:moveTo>
                    <a:pt x="6016050" y="347099"/>
                  </a:moveTo>
                  <a:lnTo>
                    <a:pt x="5932058" y="34709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42" name="object 7142"/>
            <p:cNvSpPr/>
            <p:nvPr/>
          </p:nvSpPr>
          <p:spPr>
            <a:xfrm>
              <a:off x="19550055" y="102704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43" name="object 7143"/>
            <p:cNvSpPr/>
            <p:nvPr/>
          </p:nvSpPr>
          <p:spPr>
            <a:xfrm>
              <a:off x="19433176" y="1027096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44" name="object 7144"/>
            <p:cNvSpPr/>
            <p:nvPr/>
          </p:nvSpPr>
          <p:spPr>
            <a:xfrm>
              <a:off x="19391179" y="102704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45" name="object 7145"/>
            <p:cNvSpPr/>
            <p:nvPr/>
          </p:nvSpPr>
          <p:spPr>
            <a:xfrm>
              <a:off x="19273287" y="1027096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46" name="object 7146"/>
            <p:cNvSpPr/>
            <p:nvPr/>
          </p:nvSpPr>
          <p:spPr>
            <a:xfrm>
              <a:off x="19231291" y="102704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47" name="object 7147"/>
            <p:cNvSpPr/>
            <p:nvPr/>
          </p:nvSpPr>
          <p:spPr>
            <a:xfrm>
              <a:off x="19113399" y="1027096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48" name="object 7148"/>
            <p:cNvSpPr/>
            <p:nvPr/>
          </p:nvSpPr>
          <p:spPr>
            <a:xfrm>
              <a:off x="13913992" y="1027096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49" name="object 7149"/>
            <p:cNvSpPr/>
            <p:nvPr/>
          </p:nvSpPr>
          <p:spPr>
            <a:xfrm>
              <a:off x="19061789" y="10270968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 h="0">
                  <a:moveTo>
                    <a:pt x="5160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50" name="object 7150"/>
            <p:cNvSpPr/>
            <p:nvPr/>
          </p:nvSpPr>
          <p:spPr>
            <a:xfrm>
              <a:off x="19019793" y="102704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51" name="object 7151"/>
            <p:cNvSpPr/>
            <p:nvPr/>
          </p:nvSpPr>
          <p:spPr>
            <a:xfrm>
              <a:off x="18901901" y="10270968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52" name="object 7152"/>
            <p:cNvSpPr/>
            <p:nvPr/>
          </p:nvSpPr>
          <p:spPr>
            <a:xfrm>
              <a:off x="18859905" y="102704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53" name="object 7153"/>
            <p:cNvSpPr/>
            <p:nvPr/>
          </p:nvSpPr>
          <p:spPr>
            <a:xfrm>
              <a:off x="18743025" y="1027096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54" name="object 7154"/>
            <p:cNvSpPr/>
            <p:nvPr/>
          </p:nvSpPr>
          <p:spPr>
            <a:xfrm>
              <a:off x="18700016" y="102704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55" name="object 7155"/>
            <p:cNvSpPr/>
            <p:nvPr/>
          </p:nvSpPr>
          <p:spPr>
            <a:xfrm>
              <a:off x="18583137" y="1027096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56" name="object 7156"/>
            <p:cNvSpPr/>
            <p:nvPr/>
          </p:nvSpPr>
          <p:spPr>
            <a:xfrm>
              <a:off x="18540128" y="102704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57" name="object 7157"/>
            <p:cNvSpPr/>
            <p:nvPr/>
          </p:nvSpPr>
          <p:spPr>
            <a:xfrm>
              <a:off x="18423248" y="1027096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58" name="object 7158"/>
            <p:cNvSpPr/>
            <p:nvPr/>
          </p:nvSpPr>
          <p:spPr>
            <a:xfrm>
              <a:off x="18380240" y="102704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59" name="object 7159"/>
            <p:cNvSpPr/>
            <p:nvPr/>
          </p:nvSpPr>
          <p:spPr>
            <a:xfrm>
              <a:off x="18263360" y="1027096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60" name="object 7160"/>
            <p:cNvSpPr/>
            <p:nvPr/>
          </p:nvSpPr>
          <p:spPr>
            <a:xfrm>
              <a:off x="18220351" y="102704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61" name="object 7161"/>
            <p:cNvSpPr/>
            <p:nvPr/>
          </p:nvSpPr>
          <p:spPr>
            <a:xfrm>
              <a:off x="18103472" y="1027096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62" name="object 7162"/>
            <p:cNvSpPr/>
            <p:nvPr/>
          </p:nvSpPr>
          <p:spPr>
            <a:xfrm>
              <a:off x="18060463" y="102704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63" name="object 7163"/>
            <p:cNvSpPr/>
            <p:nvPr/>
          </p:nvSpPr>
          <p:spPr>
            <a:xfrm>
              <a:off x="17943583" y="1027096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64" name="object 7164"/>
            <p:cNvSpPr/>
            <p:nvPr/>
          </p:nvSpPr>
          <p:spPr>
            <a:xfrm>
              <a:off x="17900575" y="102704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65" name="object 7165"/>
            <p:cNvSpPr/>
            <p:nvPr/>
          </p:nvSpPr>
          <p:spPr>
            <a:xfrm>
              <a:off x="17783695" y="1027096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66" name="object 7166"/>
            <p:cNvSpPr/>
            <p:nvPr/>
          </p:nvSpPr>
          <p:spPr>
            <a:xfrm>
              <a:off x="17740686" y="102704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67" name="object 7167"/>
            <p:cNvSpPr/>
            <p:nvPr/>
          </p:nvSpPr>
          <p:spPr>
            <a:xfrm>
              <a:off x="17623807" y="1027096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68" name="object 7168"/>
            <p:cNvSpPr/>
            <p:nvPr/>
          </p:nvSpPr>
          <p:spPr>
            <a:xfrm>
              <a:off x="17580798" y="102704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69" name="object 7169"/>
            <p:cNvSpPr/>
            <p:nvPr/>
          </p:nvSpPr>
          <p:spPr>
            <a:xfrm>
              <a:off x="17463918" y="1027096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70" name="object 7170"/>
            <p:cNvSpPr/>
            <p:nvPr/>
          </p:nvSpPr>
          <p:spPr>
            <a:xfrm>
              <a:off x="17421922" y="102704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71" name="object 7171"/>
            <p:cNvSpPr/>
            <p:nvPr/>
          </p:nvSpPr>
          <p:spPr>
            <a:xfrm>
              <a:off x="17304030" y="1027096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72" name="object 7172"/>
            <p:cNvSpPr/>
            <p:nvPr/>
          </p:nvSpPr>
          <p:spPr>
            <a:xfrm>
              <a:off x="17262033" y="102704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73" name="object 7173"/>
            <p:cNvSpPr/>
            <p:nvPr/>
          </p:nvSpPr>
          <p:spPr>
            <a:xfrm>
              <a:off x="17144141" y="1027096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74" name="object 7174"/>
            <p:cNvSpPr/>
            <p:nvPr/>
          </p:nvSpPr>
          <p:spPr>
            <a:xfrm>
              <a:off x="17102145" y="102704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75" name="object 7175"/>
            <p:cNvSpPr/>
            <p:nvPr/>
          </p:nvSpPr>
          <p:spPr>
            <a:xfrm>
              <a:off x="16984253" y="1027096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76" name="object 7176"/>
            <p:cNvSpPr/>
            <p:nvPr/>
          </p:nvSpPr>
          <p:spPr>
            <a:xfrm>
              <a:off x="16942257" y="102704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77" name="object 7177"/>
            <p:cNvSpPr/>
            <p:nvPr/>
          </p:nvSpPr>
          <p:spPr>
            <a:xfrm>
              <a:off x="16824365" y="1027096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78" name="object 7178"/>
            <p:cNvSpPr/>
            <p:nvPr/>
          </p:nvSpPr>
          <p:spPr>
            <a:xfrm>
              <a:off x="16782369" y="102704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79" name="object 7179"/>
            <p:cNvSpPr/>
            <p:nvPr/>
          </p:nvSpPr>
          <p:spPr>
            <a:xfrm>
              <a:off x="16664477" y="10270968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80" name="object 7180"/>
            <p:cNvSpPr/>
            <p:nvPr/>
          </p:nvSpPr>
          <p:spPr>
            <a:xfrm>
              <a:off x="16622480" y="102704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81" name="object 7181"/>
            <p:cNvSpPr/>
            <p:nvPr/>
          </p:nvSpPr>
          <p:spPr>
            <a:xfrm>
              <a:off x="16504588" y="10270968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82" name="object 7182"/>
            <p:cNvSpPr/>
            <p:nvPr/>
          </p:nvSpPr>
          <p:spPr>
            <a:xfrm>
              <a:off x="16462592" y="102704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83" name="object 7183"/>
            <p:cNvSpPr/>
            <p:nvPr/>
          </p:nvSpPr>
          <p:spPr>
            <a:xfrm>
              <a:off x="16345712" y="1027096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84" name="object 7184"/>
            <p:cNvSpPr/>
            <p:nvPr/>
          </p:nvSpPr>
          <p:spPr>
            <a:xfrm>
              <a:off x="16302704" y="102704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85" name="object 7185"/>
            <p:cNvSpPr/>
            <p:nvPr/>
          </p:nvSpPr>
          <p:spPr>
            <a:xfrm>
              <a:off x="16185824" y="1027096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86" name="object 7186"/>
            <p:cNvSpPr/>
            <p:nvPr/>
          </p:nvSpPr>
          <p:spPr>
            <a:xfrm>
              <a:off x="16142815" y="102704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87" name="object 7187"/>
            <p:cNvSpPr/>
            <p:nvPr/>
          </p:nvSpPr>
          <p:spPr>
            <a:xfrm>
              <a:off x="16025935" y="1027096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88" name="object 7188"/>
            <p:cNvSpPr/>
            <p:nvPr/>
          </p:nvSpPr>
          <p:spPr>
            <a:xfrm>
              <a:off x="15982927" y="102704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89" name="object 7189"/>
            <p:cNvSpPr/>
            <p:nvPr/>
          </p:nvSpPr>
          <p:spPr>
            <a:xfrm>
              <a:off x="15866047" y="1027096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90" name="object 7190"/>
            <p:cNvSpPr/>
            <p:nvPr/>
          </p:nvSpPr>
          <p:spPr>
            <a:xfrm>
              <a:off x="15823039" y="102704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91" name="object 7191"/>
            <p:cNvSpPr/>
            <p:nvPr/>
          </p:nvSpPr>
          <p:spPr>
            <a:xfrm>
              <a:off x="15706159" y="1027096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92" name="object 7192"/>
            <p:cNvSpPr/>
            <p:nvPr/>
          </p:nvSpPr>
          <p:spPr>
            <a:xfrm>
              <a:off x="15663150" y="102704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93" name="object 7193"/>
            <p:cNvSpPr/>
            <p:nvPr/>
          </p:nvSpPr>
          <p:spPr>
            <a:xfrm>
              <a:off x="15546270" y="1027096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94" name="object 7194"/>
            <p:cNvSpPr/>
            <p:nvPr/>
          </p:nvSpPr>
          <p:spPr>
            <a:xfrm>
              <a:off x="15503262" y="102704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95" name="object 7195"/>
            <p:cNvSpPr/>
            <p:nvPr/>
          </p:nvSpPr>
          <p:spPr>
            <a:xfrm>
              <a:off x="15386382" y="1027096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96" name="object 7196"/>
            <p:cNvSpPr/>
            <p:nvPr/>
          </p:nvSpPr>
          <p:spPr>
            <a:xfrm>
              <a:off x="15343374" y="102704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97" name="object 7197"/>
            <p:cNvSpPr/>
            <p:nvPr/>
          </p:nvSpPr>
          <p:spPr>
            <a:xfrm>
              <a:off x="15226494" y="1027096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98" name="object 7198"/>
            <p:cNvSpPr/>
            <p:nvPr/>
          </p:nvSpPr>
          <p:spPr>
            <a:xfrm>
              <a:off x="15183485" y="102704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99" name="object 7199"/>
            <p:cNvSpPr/>
            <p:nvPr/>
          </p:nvSpPr>
          <p:spPr>
            <a:xfrm>
              <a:off x="15066605" y="1027096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00" name="object 7200"/>
            <p:cNvSpPr/>
            <p:nvPr/>
          </p:nvSpPr>
          <p:spPr>
            <a:xfrm>
              <a:off x="15024609" y="102704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01" name="object 7201"/>
            <p:cNvSpPr/>
            <p:nvPr/>
          </p:nvSpPr>
          <p:spPr>
            <a:xfrm>
              <a:off x="14906717" y="1027096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02" name="object 7202"/>
            <p:cNvSpPr/>
            <p:nvPr/>
          </p:nvSpPr>
          <p:spPr>
            <a:xfrm>
              <a:off x="14864721" y="102704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03" name="object 7203"/>
            <p:cNvSpPr/>
            <p:nvPr/>
          </p:nvSpPr>
          <p:spPr>
            <a:xfrm>
              <a:off x="14746829" y="1027096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04" name="object 7204"/>
            <p:cNvSpPr/>
            <p:nvPr/>
          </p:nvSpPr>
          <p:spPr>
            <a:xfrm>
              <a:off x="14704832" y="102704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05" name="object 7205"/>
            <p:cNvSpPr/>
            <p:nvPr/>
          </p:nvSpPr>
          <p:spPr>
            <a:xfrm>
              <a:off x="14586940" y="1027096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06" name="object 7206"/>
            <p:cNvSpPr/>
            <p:nvPr/>
          </p:nvSpPr>
          <p:spPr>
            <a:xfrm>
              <a:off x="14544944" y="102704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07" name="object 7207"/>
            <p:cNvSpPr/>
            <p:nvPr/>
          </p:nvSpPr>
          <p:spPr>
            <a:xfrm>
              <a:off x="14427052" y="1027096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08" name="object 7208"/>
            <p:cNvSpPr/>
            <p:nvPr/>
          </p:nvSpPr>
          <p:spPr>
            <a:xfrm>
              <a:off x="14385056" y="102704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09" name="object 7209"/>
            <p:cNvSpPr/>
            <p:nvPr/>
          </p:nvSpPr>
          <p:spPr>
            <a:xfrm>
              <a:off x="14267164" y="10270968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10" name="object 7210"/>
            <p:cNvSpPr/>
            <p:nvPr/>
          </p:nvSpPr>
          <p:spPr>
            <a:xfrm>
              <a:off x="14225167" y="102704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11" name="object 7211"/>
            <p:cNvSpPr/>
            <p:nvPr/>
          </p:nvSpPr>
          <p:spPr>
            <a:xfrm>
              <a:off x="14107276" y="10270968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12" name="object 7212"/>
            <p:cNvSpPr/>
            <p:nvPr/>
          </p:nvSpPr>
          <p:spPr>
            <a:xfrm>
              <a:off x="14065279" y="102704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13" name="object 7213"/>
            <p:cNvSpPr/>
            <p:nvPr/>
          </p:nvSpPr>
          <p:spPr>
            <a:xfrm>
              <a:off x="13948399" y="1027096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14" name="object 7214"/>
            <p:cNvSpPr/>
            <p:nvPr/>
          </p:nvSpPr>
          <p:spPr>
            <a:xfrm>
              <a:off x="13905391" y="102704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15" name="object 7215"/>
            <p:cNvSpPr/>
            <p:nvPr/>
          </p:nvSpPr>
          <p:spPr>
            <a:xfrm>
              <a:off x="13788511" y="1027096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16" name="object 7216"/>
            <p:cNvSpPr/>
            <p:nvPr/>
          </p:nvSpPr>
          <p:spPr>
            <a:xfrm>
              <a:off x="13745503" y="102704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17" name="object 7217"/>
            <p:cNvSpPr/>
            <p:nvPr/>
          </p:nvSpPr>
          <p:spPr>
            <a:xfrm>
              <a:off x="13661005" y="10270968"/>
              <a:ext cx="6016625" cy="398145"/>
            </a:xfrm>
            <a:custGeom>
              <a:avLst/>
              <a:gdLst/>
              <a:ahLst/>
              <a:cxnLst/>
              <a:rect l="l" t="t" r="r" b="b"/>
              <a:pathLst>
                <a:path w="6016625" h="398145">
                  <a:moveTo>
                    <a:pt x="51609" y="0"/>
                  </a:moveTo>
                  <a:lnTo>
                    <a:pt x="0" y="0"/>
                  </a:lnTo>
                </a:path>
                <a:path w="6016625" h="398145">
                  <a:moveTo>
                    <a:pt x="6016050" y="397696"/>
                  </a:moveTo>
                  <a:lnTo>
                    <a:pt x="5932058" y="3976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18" name="object 7218"/>
            <p:cNvSpPr/>
            <p:nvPr/>
          </p:nvSpPr>
          <p:spPr>
            <a:xfrm>
              <a:off x="19550055" y="106681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19" name="object 7219"/>
            <p:cNvSpPr/>
            <p:nvPr/>
          </p:nvSpPr>
          <p:spPr>
            <a:xfrm>
              <a:off x="19433176" y="106686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20" name="object 7220"/>
            <p:cNvSpPr/>
            <p:nvPr/>
          </p:nvSpPr>
          <p:spPr>
            <a:xfrm>
              <a:off x="19391179" y="106681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21" name="object 7221"/>
            <p:cNvSpPr/>
            <p:nvPr/>
          </p:nvSpPr>
          <p:spPr>
            <a:xfrm>
              <a:off x="19273287" y="106686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22" name="object 7222"/>
            <p:cNvSpPr/>
            <p:nvPr/>
          </p:nvSpPr>
          <p:spPr>
            <a:xfrm>
              <a:off x="19231291" y="106681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23" name="object 7223"/>
            <p:cNvSpPr/>
            <p:nvPr/>
          </p:nvSpPr>
          <p:spPr>
            <a:xfrm>
              <a:off x="19113399" y="106686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24" name="object 7224"/>
            <p:cNvSpPr/>
            <p:nvPr/>
          </p:nvSpPr>
          <p:spPr>
            <a:xfrm>
              <a:off x="13913992" y="1066866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25" name="object 7225"/>
            <p:cNvSpPr/>
            <p:nvPr/>
          </p:nvSpPr>
          <p:spPr>
            <a:xfrm>
              <a:off x="19061789" y="10668665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 h="0">
                  <a:moveTo>
                    <a:pt x="5160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26" name="object 7226"/>
            <p:cNvSpPr/>
            <p:nvPr/>
          </p:nvSpPr>
          <p:spPr>
            <a:xfrm>
              <a:off x="19019793" y="106681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27" name="object 7227"/>
            <p:cNvSpPr/>
            <p:nvPr/>
          </p:nvSpPr>
          <p:spPr>
            <a:xfrm>
              <a:off x="18901901" y="10668665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28" name="object 7228"/>
            <p:cNvSpPr/>
            <p:nvPr/>
          </p:nvSpPr>
          <p:spPr>
            <a:xfrm>
              <a:off x="18859905" y="106681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29" name="object 7229"/>
            <p:cNvSpPr/>
            <p:nvPr/>
          </p:nvSpPr>
          <p:spPr>
            <a:xfrm>
              <a:off x="18743025" y="106686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30" name="object 7230"/>
            <p:cNvSpPr/>
            <p:nvPr/>
          </p:nvSpPr>
          <p:spPr>
            <a:xfrm>
              <a:off x="18700016" y="106681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31" name="object 7231"/>
            <p:cNvSpPr/>
            <p:nvPr/>
          </p:nvSpPr>
          <p:spPr>
            <a:xfrm>
              <a:off x="18583137" y="106686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32" name="object 7232"/>
            <p:cNvSpPr/>
            <p:nvPr/>
          </p:nvSpPr>
          <p:spPr>
            <a:xfrm>
              <a:off x="18540128" y="106681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33" name="object 7233"/>
            <p:cNvSpPr/>
            <p:nvPr/>
          </p:nvSpPr>
          <p:spPr>
            <a:xfrm>
              <a:off x="18423248" y="106686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34" name="object 7234"/>
            <p:cNvSpPr/>
            <p:nvPr/>
          </p:nvSpPr>
          <p:spPr>
            <a:xfrm>
              <a:off x="18380240" y="106681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35" name="object 7235"/>
            <p:cNvSpPr/>
            <p:nvPr/>
          </p:nvSpPr>
          <p:spPr>
            <a:xfrm>
              <a:off x="18263360" y="106686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36" name="object 7236"/>
            <p:cNvSpPr/>
            <p:nvPr/>
          </p:nvSpPr>
          <p:spPr>
            <a:xfrm>
              <a:off x="18220351" y="106681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37" name="object 7237"/>
            <p:cNvSpPr/>
            <p:nvPr/>
          </p:nvSpPr>
          <p:spPr>
            <a:xfrm>
              <a:off x="18103472" y="106686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38" name="object 7238"/>
            <p:cNvSpPr/>
            <p:nvPr/>
          </p:nvSpPr>
          <p:spPr>
            <a:xfrm>
              <a:off x="18060463" y="106681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39" name="object 7239"/>
            <p:cNvSpPr/>
            <p:nvPr/>
          </p:nvSpPr>
          <p:spPr>
            <a:xfrm>
              <a:off x="17943583" y="106686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40" name="object 7240"/>
            <p:cNvSpPr/>
            <p:nvPr/>
          </p:nvSpPr>
          <p:spPr>
            <a:xfrm>
              <a:off x="17900575" y="106681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41" name="object 7241"/>
            <p:cNvSpPr/>
            <p:nvPr/>
          </p:nvSpPr>
          <p:spPr>
            <a:xfrm>
              <a:off x="17783695" y="106686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42" name="object 7242"/>
            <p:cNvSpPr/>
            <p:nvPr/>
          </p:nvSpPr>
          <p:spPr>
            <a:xfrm>
              <a:off x="17740686" y="106681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43" name="object 7243"/>
            <p:cNvSpPr/>
            <p:nvPr/>
          </p:nvSpPr>
          <p:spPr>
            <a:xfrm>
              <a:off x="17623807" y="106686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44" name="object 7244"/>
            <p:cNvSpPr/>
            <p:nvPr/>
          </p:nvSpPr>
          <p:spPr>
            <a:xfrm>
              <a:off x="17580798" y="106681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45" name="object 7245"/>
            <p:cNvSpPr/>
            <p:nvPr/>
          </p:nvSpPr>
          <p:spPr>
            <a:xfrm>
              <a:off x="17463918" y="106686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46" name="object 7246"/>
            <p:cNvSpPr/>
            <p:nvPr/>
          </p:nvSpPr>
          <p:spPr>
            <a:xfrm>
              <a:off x="17421922" y="106681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47" name="object 7247"/>
            <p:cNvSpPr/>
            <p:nvPr/>
          </p:nvSpPr>
          <p:spPr>
            <a:xfrm>
              <a:off x="17304030" y="106686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48" name="object 7248"/>
            <p:cNvSpPr/>
            <p:nvPr/>
          </p:nvSpPr>
          <p:spPr>
            <a:xfrm>
              <a:off x="17262033" y="106681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49" name="object 7249"/>
            <p:cNvSpPr/>
            <p:nvPr/>
          </p:nvSpPr>
          <p:spPr>
            <a:xfrm>
              <a:off x="17144141" y="106686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50" name="object 7250"/>
            <p:cNvSpPr/>
            <p:nvPr/>
          </p:nvSpPr>
          <p:spPr>
            <a:xfrm>
              <a:off x="17102145" y="106681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51" name="object 7251"/>
            <p:cNvSpPr/>
            <p:nvPr/>
          </p:nvSpPr>
          <p:spPr>
            <a:xfrm>
              <a:off x="16984253" y="106686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52" name="object 7252"/>
            <p:cNvSpPr/>
            <p:nvPr/>
          </p:nvSpPr>
          <p:spPr>
            <a:xfrm>
              <a:off x="16942257" y="106681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53" name="object 7253"/>
            <p:cNvSpPr/>
            <p:nvPr/>
          </p:nvSpPr>
          <p:spPr>
            <a:xfrm>
              <a:off x="16824365" y="106686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54" name="object 7254"/>
            <p:cNvSpPr/>
            <p:nvPr/>
          </p:nvSpPr>
          <p:spPr>
            <a:xfrm>
              <a:off x="16782369" y="106681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55" name="object 7255"/>
            <p:cNvSpPr/>
            <p:nvPr/>
          </p:nvSpPr>
          <p:spPr>
            <a:xfrm>
              <a:off x="16664477" y="10668665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56" name="object 7256"/>
            <p:cNvSpPr/>
            <p:nvPr/>
          </p:nvSpPr>
          <p:spPr>
            <a:xfrm>
              <a:off x="16622480" y="106681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57" name="object 7257"/>
            <p:cNvSpPr/>
            <p:nvPr/>
          </p:nvSpPr>
          <p:spPr>
            <a:xfrm>
              <a:off x="16504588" y="10668665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58" name="object 7258"/>
            <p:cNvSpPr/>
            <p:nvPr/>
          </p:nvSpPr>
          <p:spPr>
            <a:xfrm>
              <a:off x="16462592" y="106681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59" name="object 7259"/>
            <p:cNvSpPr/>
            <p:nvPr/>
          </p:nvSpPr>
          <p:spPr>
            <a:xfrm>
              <a:off x="16345712" y="106686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60" name="object 7260"/>
            <p:cNvSpPr/>
            <p:nvPr/>
          </p:nvSpPr>
          <p:spPr>
            <a:xfrm>
              <a:off x="16302704" y="106681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61" name="object 7261"/>
            <p:cNvSpPr/>
            <p:nvPr/>
          </p:nvSpPr>
          <p:spPr>
            <a:xfrm>
              <a:off x="16185824" y="106686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62" name="object 7262"/>
            <p:cNvSpPr/>
            <p:nvPr/>
          </p:nvSpPr>
          <p:spPr>
            <a:xfrm>
              <a:off x="16142815" y="106681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63" name="object 7263"/>
            <p:cNvSpPr/>
            <p:nvPr/>
          </p:nvSpPr>
          <p:spPr>
            <a:xfrm>
              <a:off x="16025935" y="106686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64" name="object 7264"/>
            <p:cNvSpPr/>
            <p:nvPr/>
          </p:nvSpPr>
          <p:spPr>
            <a:xfrm>
              <a:off x="15982927" y="106681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65" name="object 7265"/>
            <p:cNvSpPr/>
            <p:nvPr/>
          </p:nvSpPr>
          <p:spPr>
            <a:xfrm>
              <a:off x="15866047" y="106686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66" name="object 7266"/>
            <p:cNvSpPr/>
            <p:nvPr/>
          </p:nvSpPr>
          <p:spPr>
            <a:xfrm>
              <a:off x="15823039" y="106681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67" name="object 7267"/>
            <p:cNvSpPr/>
            <p:nvPr/>
          </p:nvSpPr>
          <p:spPr>
            <a:xfrm>
              <a:off x="15706159" y="106686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68" name="object 7268"/>
            <p:cNvSpPr/>
            <p:nvPr/>
          </p:nvSpPr>
          <p:spPr>
            <a:xfrm>
              <a:off x="15663150" y="106681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69" name="object 7269"/>
            <p:cNvSpPr/>
            <p:nvPr/>
          </p:nvSpPr>
          <p:spPr>
            <a:xfrm>
              <a:off x="15546270" y="106686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70" name="object 7270"/>
            <p:cNvSpPr/>
            <p:nvPr/>
          </p:nvSpPr>
          <p:spPr>
            <a:xfrm>
              <a:off x="15503262" y="106681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71" name="object 7271"/>
            <p:cNvSpPr/>
            <p:nvPr/>
          </p:nvSpPr>
          <p:spPr>
            <a:xfrm>
              <a:off x="15386382" y="106686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72" name="object 7272"/>
            <p:cNvSpPr/>
            <p:nvPr/>
          </p:nvSpPr>
          <p:spPr>
            <a:xfrm>
              <a:off x="15343374" y="106681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73" name="object 7273"/>
            <p:cNvSpPr/>
            <p:nvPr/>
          </p:nvSpPr>
          <p:spPr>
            <a:xfrm>
              <a:off x="15226494" y="106686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74" name="object 7274"/>
            <p:cNvSpPr/>
            <p:nvPr/>
          </p:nvSpPr>
          <p:spPr>
            <a:xfrm>
              <a:off x="15183485" y="106681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75" name="object 7275"/>
            <p:cNvSpPr/>
            <p:nvPr/>
          </p:nvSpPr>
          <p:spPr>
            <a:xfrm>
              <a:off x="15066605" y="106686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76" name="object 7276"/>
            <p:cNvSpPr/>
            <p:nvPr/>
          </p:nvSpPr>
          <p:spPr>
            <a:xfrm>
              <a:off x="15024609" y="106681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77" name="object 7277"/>
            <p:cNvSpPr/>
            <p:nvPr/>
          </p:nvSpPr>
          <p:spPr>
            <a:xfrm>
              <a:off x="14906717" y="106686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78" name="object 7278"/>
            <p:cNvSpPr/>
            <p:nvPr/>
          </p:nvSpPr>
          <p:spPr>
            <a:xfrm>
              <a:off x="14864721" y="106681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79" name="object 7279"/>
            <p:cNvSpPr/>
            <p:nvPr/>
          </p:nvSpPr>
          <p:spPr>
            <a:xfrm>
              <a:off x="14746829" y="106686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80" name="object 7280"/>
            <p:cNvSpPr/>
            <p:nvPr/>
          </p:nvSpPr>
          <p:spPr>
            <a:xfrm>
              <a:off x="14704832" y="106681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81" name="object 7281"/>
            <p:cNvSpPr/>
            <p:nvPr/>
          </p:nvSpPr>
          <p:spPr>
            <a:xfrm>
              <a:off x="14586940" y="106686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82" name="object 7282"/>
            <p:cNvSpPr/>
            <p:nvPr/>
          </p:nvSpPr>
          <p:spPr>
            <a:xfrm>
              <a:off x="14544944" y="106681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83" name="object 7283"/>
            <p:cNvSpPr/>
            <p:nvPr/>
          </p:nvSpPr>
          <p:spPr>
            <a:xfrm>
              <a:off x="14427052" y="106686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84" name="object 7284"/>
            <p:cNvSpPr/>
            <p:nvPr/>
          </p:nvSpPr>
          <p:spPr>
            <a:xfrm>
              <a:off x="14385056" y="106681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85" name="object 7285"/>
            <p:cNvSpPr/>
            <p:nvPr/>
          </p:nvSpPr>
          <p:spPr>
            <a:xfrm>
              <a:off x="14267164" y="10668665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86" name="object 7286"/>
            <p:cNvSpPr/>
            <p:nvPr/>
          </p:nvSpPr>
          <p:spPr>
            <a:xfrm>
              <a:off x="14225167" y="106681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87" name="object 7287"/>
            <p:cNvSpPr/>
            <p:nvPr/>
          </p:nvSpPr>
          <p:spPr>
            <a:xfrm>
              <a:off x="14107276" y="10668665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88" name="object 7288"/>
            <p:cNvSpPr/>
            <p:nvPr/>
          </p:nvSpPr>
          <p:spPr>
            <a:xfrm>
              <a:off x="14065279" y="106681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89" name="object 7289"/>
            <p:cNvSpPr/>
            <p:nvPr/>
          </p:nvSpPr>
          <p:spPr>
            <a:xfrm>
              <a:off x="13948399" y="106686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90" name="object 7290"/>
            <p:cNvSpPr/>
            <p:nvPr/>
          </p:nvSpPr>
          <p:spPr>
            <a:xfrm>
              <a:off x="13905391" y="106681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91" name="object 7291"/>
            <p:cNvSpPr/>
            <p:nvPr/>
          </p:nvSpPr>
          <p:spPr>
            <a:xfrm>
              <a:off x="13788511" y="106686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92" name="object 7292"/>
            <p:cNvSpPr/>
            <p:nvPr/>
          </p:nvSpPr>
          <p:spPr>
            <a:xfrm>
              <a:off x="13745503" y="106681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93" name="object 7293"/>
            <p:cNvSpPr/>
            <p:nvPr/>
          </p:nvSpPr>
          <p:spPr>
            <a:xfrm>
              <a:off x="13661005" y="10668665"/>
              <a:ext cx="6016625" cy="182245"/>
            </a:xfrm>
            <a:custGeom>
              <a:avLst/>
              <a:gdLst/>
              <a:ahLst/>
              <a:cxnLst/>
              <a:rect l="l" t="t" r="r" b="b"/>
              <a:pathLst>
                <a:path w="6016625" h="182245">
                  <a:moveTo>
                    <a:pt x="51609" y="0"/>
                  </a:moveTo>
                  <a:lnTo>
                    <a:pt x="0" y="0"/>
                  </a:lnTo>
                </a:path>
                <a:path w="6016625" h="182245">
                  <a:moveTo>
                    <a:pt x="6016050" y="182151"/>
                  </a:moveTo>
                  <a:lnTo>
                    <a:pt x="5932058" y="1821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94" name="object 7294"/>
            <p:cNvSpPr/>
            <p:nvPr/>
          </p:nvSpPr>
          <p:spPr>
            <a:xfrm>
              <a:off x="19550055" y="108503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95" name="object 7295"/>
            <p:cNvSpPr/>
            <p:nvPr/>
          </p:nvSpPr>
          <p:spPr>
            <a:xfrm>
              <a:off x="19433176" y="10850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96" name="object 7296"/>
            <p:cNvSpPr/>
            <p:nvPr/>
          </p:nvSpPr>
          <p:spPr>
            <a:xfrm>
              <a:off x="19391179" y="108503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97" name="object 7297"/>
            <p:cNvSpPr/>
            <p:nvPr/>
          </p:nvSpPr>
          <p:spPr>
            <a:xfrm>
              <a:off x="19273287" y="10850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98" name="object 7298"/>
            <p:cNvSpPr/>
            <p:nvPr/>
          </p:nvSpPr>
          <p:spPr>
            <a:xfrm>
              <a:off x="19231291" y="108503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99" name="object 7299"/>
            <p:cNvSpPr/>
            <p:nvPr/>
          </p:nvSpPr>
          <p:spPr>
            <a:xfrm>
              <a:off x="19113399" y="10850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00" name="object 7300"/>
            <p:cNvSpPr/>
            <p:nvPr/>
          </p:nvSpPr>
          <p:spPr>
            <a:xfrm>
              <a:off x="13913992" y="108508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01" name="object 7301"/>
            <p:cNvSpPr/>
            <p:nvPr/>
          </p:nvSpPr>
          <p:spPr>
            <a:xfrm>
              <a:off x="19061789" y="10850816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 h="0">
                  <a:moveTo>
                    <a:pt x="5160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02" name="object 7302"/>
            <p:cNvSpPr/>
            <p:nvPr/>
          </p:nvSpPr>
          <p:spPr>
            <a:xfrm>
              <a:off x="19019793" y="108503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03" name="object 7303"/>
            <p:cNvSpPr/>
            <p:nvPr/>
          </p:nvSpPr>
          <p:spPr>
            <a:xfrm>
              <a:off x="18901901" y="1085081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04" name="object 7304"/>
            <p:cNvSpPr/>
            <p:nvPr/>
          </p:nvSpPr>
          <p:spPr>
            <a:xfrm>
              <a:off x="18859905" y="108503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05" name="object 7305"/>
            <p:cNvSpPr/>
            <p:nvPr/>
          </p:nvSpPr>
          <p:spPr>
            <a:xfrm>
              <a:off x="18743025" y="10850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06" name="object 7306"/>
            <p:cNvSpPr/>
            <p:nvPr/>
          </p:nvSpPr>
          <p:spPr>
            <a:xfrm>
              <a:off x="18700016" y="108503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07" name="object 7307"/>
            <p:cNvSpPr/>
            <p:nvPr/>
          </p:nvSpPr>
          <p:spPr>
            <a:xfrm>
              <a:off x="18583137" y="10850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08" name="object 7308"/>
            <p:cNvSpPr/>
            <p:nvPr/>
          </p:nvSpPr>
          <p:spPr>
            <a:xfrm>
              <a:off x="18540128" y="108503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09" name="object 7309"/>
            <p:cNvSpPr/>
            <p:nvPr/>
          </p:nvSpPr>
          <p:spPr>
            <a:xfrm>
              <a:off x="18423248" y="10850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10" name="object 7310"/>
            <p:cNvSpPr/>
            <p:nvPr/>
          </p:nvSpPr>
          <p:spPr>
            <a:xfrm>
              <a:off x="18380240" y="108503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11" name="object 7311"/>
            <p:cNvSpPr/>
            <p:nvPr/>
          </p:nvSpPr>
          <p:spPr>
            <a:xfrm>
              <a:off x="18263360" y="10850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12" name="object 7312"/>
            <p:cNvSpPr/>
            <p:nvPr/>
          </p:nvSpPr>
          <p:spPr>
            <a:xfrm>
              <a:off x="18220351" y="108503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13" name="object 7313"/>
            <p:cNvSpPr/>
            <p:nvPr/>
          </p:nvSpPr>
          <p:spPr>
            <a:xfrm>
              <a:off x="18103472" y="10850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14" name="object 7314"/>
            <p:cNvSpPr/>
            <p:nvPr/>
          </p:nvSpPr>
          <p:spPr>
            <a:xfrm>
              <a:off x="18060463" y="108503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15" name="object 7315"/>
            <p:cNvSpPr/>
            <p:nvPr/>
          </p:nvSpPr>
          <p:spPr>
            <a:xfrm>
              <a:off x="17943583" y="10850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16" name="object 7316"/>
            <p:cNvSpPr/>
            <p:nvPr/>
          </p:nvSpPr>
          <p:spPr>
            <a:xfrm>
              <a:off x="17900575" y="108503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17" name="object 7317"/>
            <p:cNvSpPr/>
            <p:nvPr/>
          </p:nvSpPr>
          <p:spPr>
            <a:xfrm>
              <a:off x="17783695" y="10850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18" name="object 7318"/>
            <p:cNvSpPr/>
            <p:nvPr/>
          </p:nvSpPr>
          <p:spPr>
            <a:xfrm>
              <a:off x="17740686" y="108503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19" name="object 7319"/>
            <p:cNvSpPr/>
            <p:nvPr/>
          </p:nvSpPr>
          <p:spPr>
            <a:xfrm>
              <a:off x="17623807" y="10850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20" name="object 7320"/>
            <p:cNvSpPr/>
            <p:nvPr/>
          </p:nvSpPr>
          <p:spPr>
            <a:xfrm>
              <a:off x="17580798" y="108503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21" name="object 7321"/>
            <p:cNvSpPr/>
            <p:nvPr/>
          </p:nvSpPr>
          <p:spPr>
            <a:xfrm>
              <a:off x="17463918" y="10850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22" name="object 7322"/>
            <p:cNvSpPr/>
            <p:nvPr/>
          </p:nvSpPr>
          <p:spPr>
            <a:xfrm>
              <a:off x="17421922" y="108503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23" name="object 7323"/>
            <p:cNvSpPr/>
            <p:nvPr/>
          </p:nvSpPr>
          <p:spPr>
            <a:xfrm>
              <a:off x="17304030" y="10850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24" name="object 7324"/>
            <p:cNvSpPr/>
            <p:nvPr/>
          </p:nvSpPr>
          <p:spPr>
            <a:xfrm>
              <a:off x="17262033" y="108503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25" name="object 7325"/>
            <p:cNvSpPr/>
            <p:nvPr/>
          </p:nvSpPr>
          <p:spPr>
            <a:xfrm>
              <a:off x="17144141" y="10850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26" name="object 7326"/>
            <p:cNvSpPr/>
            <p:nvPr/>
          </p:nvSpPr>
          <p:spPr>
            <a:xfrm>
              <a:off x="17102145" y="108503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27" name="object 7327"/>
            <p:cNvSpPr/>
            <p:nvPr/>
          </p:nvSpPr>
          <p:spPr>
            <a:xfrm>
              <a:off x="16984253" y="10850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28" name="object 7328"/>
            <p:cNvSpPr/>
            <p:nvPr/>
          </p:nvSpPr>
          <p:spPr>
            <a:xfrm>
              <a:off x="16942257" y="108503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29" name="object 7329"/>
            <p:cNvSpPr/>
            <p:nvPr/>
          </p:nvSpPr>
          <p:spPr>
            <a:xfrm>
              <a:off x="16824365" y="10850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30" name="object 7330"/>
            <p:cNvSpPr/>
            <p:nvPr/>
          </p:nvSpPr>
          <p:spPr>
            <a:xfrm>
              <a:off x="16782369" y="108503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31" name="object 7331"/>
            <p:cNvSpPr/>
            <p:nvPr/>
          </p:nvSpPr>
          <p:spPr>
            <a:xfrm>
              <a:off x="16664477" y="1085081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32" name="object 7332"/>
            <p:cNvSpPr/>
            <p:nvPr/>
          </p:nvSpPr>
          <p:spPr>
            <a:xfrm>
              <a:off x="16622480" y="108503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33" name="object 7333"/>
            <p:cNvSpPr/>
            <p:nvPr/>
          </p:nvSpPr>
          <p:spPr>
            <a:xfrm>
              <a:off x="16504588" y="1085081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34" name="object 7334"/>
            <p:cNvSpPr/>
            <p:nvPr/>
          </p:nvSpPr>
          <p:spPr>
            <a:xfrm>
              <a:off x="16462592" y="108503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35" name="object 7335"/>
            <p:cNvSpPr/>
            <p:nvPr/>
          </p:nvSpPr>
          <p:spPr>
            <a:xfrm>
              <a:off x="16345712" y="10850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36" name="object 7336"/>
            <p:cNvSpPr/>
            <p:nvPr/>
          </p:nvSpPr>
          <p:spPr>
            <a:xfrm>
              <a:off x="16302704" y="108503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37" name="object 7337"/>
            <p:cNvSpPr/>
            <p:nvPr/>
          </p:nvSpPr>
          <p:spPr>
            <a:xfrm>
              <a:off x="16185824" y="10850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38" name="object 7338"/>
            <p:cNvSpPr/>
            <p:nvPr/>
          </p:nvSpPr>
          <p:spPr>
            <a:xfrm>
              <a:off x="16142815" y="108503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39" name="object 7339"/>
            <p:cNvSpPr/>
            <p:nvPr/>
          </p:nvSpPr>
          <p:spPr>
            <a:xfrm>
              <a:off x="16025935" y="10850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40" name="object 7340"/>
            <p:cNvSpPr/>
            <p:nvPr/>
          </p:nvSpPr>
          <p:spPr>
            <a:xfrm>
              <a:off x="15982927" y="108503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41" name="object 7341"/>
            <p:cNvSpPr/>
            <p:nvPr/>
          </p:nvSpPr>
          <p:spPr>
            <a:xfrm>
              <a:off x="15866047" y="10850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42" name="object 7342"/>
            <p:cNvSpPr/>
            <p:nvPr/>
          </p:nvSpPr>
          <p:spPr>
            <a:xfrm>
              <a:off x="15823039" y="108503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43" name="object 7343"/>
            <p:cNvSpPr/>
            <p:nvPr/>
          </p:nvSpPr>
          <p:spPr>
            <a:xfrm>
              <a:off x="15706159" y="10850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44" name="object 7344"/>
            <p:cNvSpPr/>
            <p:nvPr/>
          </p:nvSpPr>
          <p:spPr>
            <a:xfrm>
              <a:off x="15663150" y="108503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45" name="object 7345"/>
            <p:cNvSpPr/>
            <p:nvPr/>
          </p:nvSpPr>
          <p:spPr>
            <a:xfrm>
              <a:off x="15546270" y="10850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46" name="object 7346"/>
            <p:cNvSpPr/>
            <p:nvPr/>
          </p:nvSpPr>
          <p:spPr>
            <a:xfrm>
              <a:off x="15503262" y="108503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47" name="object 7347"/>
            <p:cNvSpPr/>
            <p:nvPr/>
          </p:nvSpPr>
          <p:spPr>
            <a:xfrm>
              <a:off x="15386382" y="10850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48" name="object 7348"/>
            <p:cNvSpPr/>
            <p:nvPr/>
          </p:nvSpPr>
          <p:spPr>
            <a:xfrm>
              <a:off x="15343374" y="108503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49" name="object 7349"/>
            <p:cNvSpPr/>
            <p:nvPr/>
          </p:nvSpPr>
          <p:spPr>
            <a:xfrm>
              <a:off x="15226494" y="10850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50" name="object 7350"/>
            <p:cNvSpPr/>
            <p:nvPr/>
          </p:nvSpPr>
          <p:spPr>
            <a:xfrm>
              <a:off x="15183485" y="108503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51" name="object 7351"/>
            <p:cNvSpPr/>
            <p:nvPr/>
          </p:nvSpPr>
          <p:spPr>
            <a:xfrm>
              <a:off x="15066605" y="10850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52" name="object 7352"/>
            <p:cNvSpPr/>
            <p:nvPr/>
          </p:nvSpPr>
          <p:spPr>
            <a:xfrm>
              <a:off x="15024609" y="108503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53" name="object 7353"/>
            <p:cNvSpPr/>
            <p:nvPr/>
          </p:nvSpPr>
          <p:spPr>
            <a:xfrm>
              <a:off x="14906717" y="10850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54" name="object 7354"/>
            <p:cNvSpPr/>
            <p:nvPr/>
          </p:nvSpPr>
          <p:spPr>
            <a:xfrm>
              <a:off x="14864721" y="108503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55" name="object 7355"/>
            <p:cNvSpPr/>
            <p:nvPr/>
          </p:nvSpPr>
          <p:spPr>
            <a:xfrm>
              <a:off x="14746829" y="10850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56" name="object 7356"/>
            <p:cNvSpPr/>
            <p:nvPr/>
          </p:nvSpPr>
          <p:spPr>
            <a:xfrm>
              <a:off x="14704832" y="108503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57" name="object 7357"/>
            <p:cNvSpPr/>
            <p:nvPr/>
          </p:nvSpPr>
          <p:spPr>
            <a:xfrm>
              <a:off x="14586940" y="10850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58" name="object 7358"/>
            <p:cNvSpPr/>
            <p:nvPr/>
          </p:nvSpPr>
          <p:spPr>
            <a:xfrm>
              <a:off x="14544944" y="108503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59" name="object 7359"/>
            <p:cNvSpPr/>
            <p:nvPr/>
          </p:nvSpPr>
          <p:spPr>
            <a:xfrm>
              <a:off x="14427052" y="10850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60" name="object 7360"/>
            <p:cNvSpPr/>
            <p:nvPr/>
          </p:nvSpPr>
          <p:spPr>
            <a:xfrm>
              <a:off x="14385056" y="108503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61" name="object 7361"/>
            <p:cNvSpPr/>
            <p:nvPr/>
          </p:nvSpPr>
          <p:spPr>
            <a:xfrm>
              <a:off x="14267164" y="1085081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62" name="object 7362"/>
            <p:cNvSpPr/>
            <p:nvPr/>
          </p:nvSpPr>
          <p:spPr>
            <a:xfrm>
              <a:off x="14225167" y="108503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63" name="object 7363"/>
            <p:cNvSpPr/>
            <p:nvPr/>
          </p:nvSpPr>
          <p:spPr>
            <a:xfrm>
              <a:off x="14107276" y="1085081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64" name="object 7364"/>
            <p:cNvSpPr/>
            <p:nvPr/>
          </p:nvSpPr>
          <p:spPr>
            <a:xfrm>
              <a:off x="14065279" y="108503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65" name="object 7365"/>
            <p:cNvSpPr/>
            <p:nvPr/>
          </p:nvSpPr>
          <p:spPr>
            <a:xfrm>
              <a:off x="13948399" y="10850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66" name="object 7366"/>
            <p:cNvSpPr/>
            <p:nvPr/>
          </p:nvSpPr>
          <p:spPr>
            <a:xfrm>
              <a:off x="13905391" y="108503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67" name="object 7367"/>
            <p:cNvSpPr/>
            <p:nvPr/>
          </p:nvSpPr>
          <p:spPr>
            <a:xfrm>
              <a:off x="13788511" y="10850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68" name="object 7368"/>
            <p:cNvSpPr/>
            <p:nvPr/>
          </p:nvSpPr>
          <p:spPr>
            <a:xfrm>
              <a:off x="13745503" y="108503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69" name="object 7369"/>
            <p:cNvSpPr/>
            <p:nvPr/>
          </p:nvSpPr>
          <p:spPr>
            <a:xfrm>
              <a:off x="13661005" y="10850816"/>
              <a:ext cx="5452745" cy="1207770"/>
            </a:xfrm>
            <a:custGeom>
              <a:avLst/>
              <a:gdLst/>
              <a:ahLst/>
              <a:cxnLst/>
              <a:rect l="l" t="t" r="r" b="b"/>
              <a:pathLst>
                <a:path w="5452744" h="1207770">
                  <a:moveTo>
                    <a:pt x="51609" y="0"/>
                  </a:moveTo>
                  <a:lnTo>
                    <a:pt x="0" y="0"/>
                  </a:lnTo>
                </a:path>
                <a:path w="5452744" h="1207770">
                  <a:moveTo>
                    <a:pt x="5452393" y="1207257"/>
                  </a:moveTo>
                  <a:lnTo>
                    <a:pt x="5452393" y="11596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70" name="object 7370"/>
            <p:cNvSpPr/>
            <p:nvPr/>
          </p:nvSpPr>
          <p:spPr>
            <a:xfrm>
              <a:off x="19112893" y="1196750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71" name="object 7371"/>
            <p:cNvSpPr/>
            <p:nvPr/>
          </p:nvSpPr>
          <p:spPr>
            <a:xfrm>
              <a:off x="19113399" y="1185062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72" name="object 7372"/>
            <p:cNvSpPr/>
            <p:nvPr/>
          </p:nvSpPr>
          <p:spPr>
            <a:xfrm>
              <a:off x="19112893" y="118076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73" name="object 7373"/>
            <p:cNvSpPr/>
            <p:nvPr/>
          </p:nvSpPr>
          <p:spPr>
            <a:xfrm>
              <a:off x="19113399" y="1169073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74" name="object 7374"/>
            <p:cNvSpPr/>
            <p:nvPr/>
          </p:nvSpPr>
          <p:spPr>
            <a:xfrm>
              <a:off x="19112893" y="116477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75" name="object 7375"/>
            <p:cNvSpPr/>
            <p:nvPr/>
          </p:nvSpPr>
          <p:spPr>
            <a:xfrm>
              <a:off x="19113399" y="1153084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76" name="object 7376"/>
            <p:cNvSpPr/>
            <p:nvPr/>
          </p:nvSpPr>
          <p:spPr>
            <a:xfrm>
              <a:off x="19112893" y="114878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77" name="object 7377"/>
            <p:cNvSpPr/>
            <p:nvPr/>
          </p:nvSpPr>
          <p:spPr>
            <a:xfrm>
              <a:off x="19113399" y="1137095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78" name="object 7378"/>
            <p:cNvSpPr/>
            <p:nvPr/>
          </p:nvSpPr>
          <p:spPr>
            <a:xfrm>
              <a:off x="19112890" y="10369638"/>
              <a:ext cx="1270" cy="959485"/>
            </a:xfrm>
            <a:custGeom>
              <a:avLst/>
              <a:gdLst/>
              <a:ahLst/>
              <a:cxnLst/>
              <a:rect l="l" t="t" r="r" b="b"/>
              <a:pathLst>
                <a:path w="1269" h="959484">
                  <a:moveTo>
                    <a:pt x="1003" y="958824"/>
                  </a:moveTo>
                  <a:lnTo>
                    <a:pt x="863" y="958469"/>
                  </a:lnTo>
                  <a:lnTo>
                    <a:pt x="508" y="958316"/>
                  </a:lnTo>
                  <a:lnTo>
                    <a:pt x="139" y="958469"/>
                  </a:lnTo>
                  <a:lnTo>
                    <a:pt x="0" y="958824"/>
                  </a:lnTo>
                  <a:lnTo>
                    <a:pt x="139" y="959180"/>
                  </a:lnTo>
                  <a:lnTo>
                    <a:pt x="508" y="959332"/>
                  </a:lnTo>
                  <a:lnTo>
                    <a:pt x="863" y="959180"/>
                  </a:lnTo>
                  <a:lnTo>
                    <a:pt x="1003" y="958824"/>
                  </a:lnTo>
                  <a:close/>
                </a:path>
                <a:path w="1269" h="959484">
                  <a:moveTo>
                    <a:pt x="1003" y="798931"/>
                  </a:moveTo>
                  <a:lnTo>
                    <a:pt x="863" y="798576"/>
                  </a:lnTo>
                  <a:lnTo>
                    <a:pt x="508" y="798436"/>
                  </a:lnTo>
                  <a:lnTo>
                    <a:pt x="139" y="798576"/>
                  </a:lnTo>
                  <a:lnTo>
                    <a:pt x="0" y="798931"/>
                  </a:lnTo>
                  <a:lnTo>
                    <a:pt x="139" y="799299"/>
                  </a:lnTo>
                  <a:lnTo>
                    <a:pt x="508" y="799439"/>
                  </a:lnTo>
                  <a:lnTo>
                    <a:pt x="863" y="799299"/>
                  </a:lnTo>
                  <a:lnTo>
                    <a:pt x="1003" y="798931"/>
                  </a:lnTo>
                  <a:close/>
                </a:path>
                <a:path w="1269" h="959484">
                  <a:moveTo>
                    <a:pt x="1003" y="639051"/>
                  </a:moveTo>
                  <a:lnTo>
                    <a:pt x="863" y="638695"/>
                  </a:lnTo>
                  <a:lnTo>
                    <a:pt x="508" y="638543"/>
                  </a:lnTo>
                  <a:lnTo>
                    <a:pt x="139" y="638695"/>
                  </a:lnTo>
                  <a:lnTo>
                    <a:pt x="0" y="639051"/>
                  </a:lnTo>
                  <a:lnTo>
                    <a:pt x="139" y="639406"/>
                  </a:lnTo>
                  <a:lnTo>
                    <a:pt x="508" y="639559"/>
                  </a:lnTo>
                  <a:lnTo>
                    <a:pt x="863" y="639406"/>
                  </a:lnTo>
                  <a:lnTo>
                    <a:pt x="1003" y="639051"/>
                  </a:lnTo>
                  <a:close/>
                </a:path>
                <a:path w="1269" h="959484">
                  <a:moveTo>
                    <a:pt x="1003" y="480174"/>
                  </a:moveTo>
                  <a:lnTo>
                    <a:pt x="863" y="479818"/>
                  </a:lnTo>
                  <a:lnTo>
                    <a:pt x="508" y="479666"/>
                  </a:lnTo>
                  <a:lnTo>
                    <a:pt x="139" y="479818"/>
                  </a:lnTo>
                  <a:lnTo>
                    <a:pt x="0" y="480174"/>
                  </a:lnTo>
                  <a:lnTo>
                    <a:pt x="139" y="480529"/>
                  </a:lnTo>
                  <a:lnTo>
                    <a:pt x="508" y="480682"/>
                  </a:lnTo>
                  <a:lnTo>
                    <a:pt x="863" y="480529"/>
                  </a:lnTo>
                  <a:lnTo>
                    <a:pt x="1003" y="480174"/>
                  </a:lnTo>
                  <a:close/>
                </a:path>
                <a:path w="1269" h="959484">
                  <a:moveTo>
                    <a:pt x="1003" y="320281"/>
                  </a:moveTo>
                  <a:lnTo>
                    <a:pt x="863" y="319925"/>
                  </a:lnTo>
                  <a:lnTo>
                    <a:pt x="508" y="319773"/>
                  </a:lnTo>
                  <a:lnTo>
                    <a:pt x="139" y="319925"/>
                  </a:lnTo>
                  <a:lnTo>
                    <a:pt x="0" y="320281"/>
                  </a:lnTo>
                  <a:lnTo>
                    <a:pt x="139" y="320636"/>
                  </a:lnTo>
                  <a:lnTo>
                    <a:pt x="508" y="320789"/>
                  </a:lnTo>
                  <a:lnTo>
                    <a:pt x="863" y="320636"/>
                  </a:lnTo>
                  <a:lnTo>
                    <a:pt x="1003" y="320281"/>
                  </a:lnTo>
                  <a:close/>
                </a:path>
                <a:path w="1269" h="959484">
                  <a:moveTo>
                    <a:pt x="1003" y="160401"/>
                  </a:moveTo>
                  <a:lnTo>
                    <a:pt x="863" y="160032"/>
                  </a:lnTo>
                  <a:lnTo>
                    <a:pt x="508" y="159893"/>
                  </a:lnTo>
                  <a:lnTo>
                    <a:pt x="139" y="160032"/>
                  </a:lnTo>
                  <a:lnTo>
                    <a:pt x="0" y="160401"/>
                  </a:lnTo>
                  <a:lnTo>
                    <a:pt x="139" y="160756"/>
                  </a:lnTo>
                  <a:lnTo>
                    <a:pt x="508" y="160896"/>
                  </a:lnTo>
                  <a:lnTo>
                    <a:pt x="863" y="160756"/>
                  </a:lnTo>
                  <a:lnTo>
                    <a:pt x="1003" y="160401"/>
                  </a:lnTo>
                  <a:close/>
                </a:path>
                <a:path w="1269" h="959484">
                  <a:moveTo>
                    <a:pt x="1003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39" y="152"/>
                  </a:lnTo>
                  <a:lnTo>
                    <a:pt x="0" y="508"/>
                  </a:lnTo>
                  <a:lnTo>
                    <a:pt x="139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03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79" name="object 7379"/>
            <p:cNvSpPr/>
            <p:nvPr/>
          </p:nvSpPr>
          <p:spPr>
            <a:xfrm>
              <a:off x="19113399" y="1025174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80" name="object 7380"/>
            <p:cNvSpPr/>
            <p:nvPr/>
          </p:nvSpPr>
          <p:spPr>
            <a:xfrm>
              <a:off x="19112890" y="9730091"/>
              <a:ext cx="1270" cy="480695"/>
            </a:xfrm>
            <a:custGeom>
              <a:avLst/>
              <a:gdLst/>
              <a:ahLst/>
              <a:cxnLst/>
              <a:rect l="l" t="t" r="r" b="b"/>
              <a:pathLst>
                <a:path w="1269" h="480695">
                  <a:moveTo>
                    <a:pt x="1003" y="480161"/>
                  </a:moveTo>
                  <a:lnTo>
                    <a:pt x="863" y="479806"/>
                  </a:lnTo>
                  <a:lnTo>
                    <a:pt x="508" y="479666"/>
                  </a:lnTo>
                  <a:lnTo>
                    <a:pt x="139" y="479806"/>
                  </a:lnTo>
                  <a:lnTo>
                    <a:pt x="0" y="480161"/>
                  </a:lnTo>
                  <a:lnTo>
                    <a:pt x="139" y="480529"/>
                  </a:lnTo>
                  <a:lnTo>
                    <a:pt x="508" y="480669"/>
                  </a:lnTo>
                  <a:lnTo>
                    <a:pt x="863" y="480529"/>
                  </a:lnTo>
                  <a:lnTo>
                    <a:pt x="1003" y="480161"/>
                  </a:lnTo>
                  <a:close/>
                </a:path>
                <a:path w="1269" h="480695">
                  <a:moveTo>
                    <a:pt x="1003" y="320281"/>
                  </a:moveTo>
                  <a:lnTo>
                    <a:pt x="863" y="319925"/>
                  </a:lnTo>
                  <a:lnTo>
                    <a:pt x="508" y="319773"/>
                  </a:lnTo>
                  <a:lnTo>
                    <a:pt x="139" y="319925"/>
                  </a:lnTo>
                  <a:lnTo>
                    <a:pt x="0" y="320281"/>
                  </a:lnTo>
                  <a:lnTo>
                    <a:pt x="139" y="320636"/>
                  </a:lnTo>
                  <a:lnTo>
                    <a:pt x="508" y="320789"/>
                  </a:lnTo>
                  <a:lnTo>
                    <a:pt x="863" y="320636"/>
                  </a:lnTo>
                  <a:lnTo>
                    <a:pt x="1003" y="320281"/>
                  </a:lnTo>
                  <a:close/>
                </a:path>
                <a:path w="1269" h="480695">
                  <a:moveTo>
                    <a:pt x="1003" y="160388"/>
                  </a:moveTo>
                  <a:lnTo>
                    <a:pt x="863" y="160032"/>
                  </a:lnTo>
                  <a:lnTo>
                    <a:pt x="508" y="159880"/>
                  </a:lnTo>
                  <a:lnTo>
                    <a:pt x="139" y="160032"/>
                  </a:lnTo>
                  <a:lnTo>
                    <a:pt x="0" y="160388"/>
                  </a:lnTo>
                  <a:lnTo>
                    <a:pt x="139" y="160743"/>
                  </a:lnTo>
                  <a:lnTo>
                    <a:pt x="508" y="160896"/>
                  </a:lnTo>
                  <a:lnTo>
                    <a:pt x="863" y="160743"/>
                  </a:lnTo>
                  <a:lnTo>
                    <a:pt x="1003" y="160388"/>
                  </a:lnTo>
                  <a:close/>
                </a:path>
                <a:path w="1269" h="480695">
                  <a:moveTo>
                    <a:pt x="1003" y="495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39" y="139"/>
                  </a:lnTo>
                  <a:lnTo>
                    <a:pt x="0" y="495"/>
                  </a:lnTo>
                  <a:lnTo>
                    <a:pt x="139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03" y="4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81" name="object 7381"/>
            <p:cNvSpPr/>
            <p:nvPr/>
          </p:nvSpPr>
          <p:spPr>
            <a:xfrm>
              <a:off x="19113399" y="961320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82" name="object 7382"/>
            <p:cNvSpPr/>
            <p:nvPr/>
          </p:nvSpPr>
          <p:spPr>
            <a:xfrm>
              <a:off x="19112890" y="8930651"/>
              <a:ext cx="1270" cy="640715"/>
            </a:xfrm>
            <a:custGeom>
              <a:avLst/>
              <a:gdLst/>
              <a:ahLst/>
              <a:cxnLst/>
              <a:rect l="l" t="t" r="r" b="b"/>
              <a:pathLst>
                <a:path w="1269" h="640715">
                  <a:moveTo>
                    <a:pt x="1003" y="640054"/>
                  </a:moveTo>
                  <a:lnTo>
                    <a:pt x="863" y="639699"/>
                  </a:lnTo>
                  <a:lnTo>
                    <a:pt x="508" y="639546"/>
                  </a:lnTo>
                  <a:lnTo>
                    <a:pt x="139" y="639699"/>
                  </a:lnTo>
                  <a:lnTo>
                    <a:pt x="0" y="640054"/>
                  </a:lnTo>
                  <a:lnTo>
                    <a:pt x="139" y="640410"/>
                  </a:lnTo>
                  <a:lnTo>
                    <a:pt x="508" y="640562"/>
                  </a:lnTo>
                  <a:lnTo>
                    <a:pt x="863" y="640410"/>
                  </a:lnTo>
                  <a:lnTo>
                    <a:pt x="1003" y="640054"/>
                  </a:lnTo>
                  <a:close/>
                </a:path>
                <a:path w="1269" h="640715">
                  <a:moveTo>
                    <a:pt x="1003" y="480161"/>
                  </a:moveTo>
                  <a:lnTo>
                    <a:pt x="863" y="479806"/>
                  </a:lnTo>
                  <a:lnTo>
                    <a:pt x="508" y="479653"/>
                  </a:lnTo>
                  <a:lnTo>
                    <a:pt x="139" y="479806"/>
                  </a:lnTo>
                  <a:lnTo>
                    <a:pt x="0" y="480161"/>
                  </a:lnTo>
                  <a:lnTo>
                    <a:pt x="139" y="480517"/>
                  </a:lnTo>
                  <a:lnTo>
                    <a:pt x="508" y="480669"/>
                  </a:lnTo>
                  <a:lnTo>
                    <a:pt x="863" y="480517"/>
                  </a:lnTo>
                  <a:lnTo>
                    <a:pt x="1003" y="480161"/>
                  </a:lnTo>
                  <a:close/>
                </a:path>
                <a:path w="1269" h="640715">
                  <a:moveTo>
                    <a:pt x="1003" y="320281"/>
                  </a:moveTo>
                  <a:lnTo>
                    <a:pt x="863" y="319913"/>
                  </a:lnTo>
                  <a:lnTo>
                    <a:pt x="508" y="319773"/>
                  </a:lnTo>
                  <a:lnTo>
                    <a:pt x="139" y="319913"/>
                  </a:lnTo>
                  <a:lnTo>
                    <a:pt x="0" y="320281"/>
                  </a:lnTo>
                  <a:lnTo>
                    <a:pt x="139" y="320636"/>
                  </a:lnTo>
                  <a:lnTo>
                    <a:pt x="508" y="320776"/>
                  </a:lnTo>
                  <a:lnTo>
                    <a:pt x="863" y="320636"/>
                  </a:lnTo>
                  <a:lnTo>
                    <a:pt x="1003" y="320281"/>
                  </a:lnTo>
                  <a:close/>
                </a:path>
                <a:path w="1269" h="640715">
                  <a:moveTo>
                    <a:pt x="1003" y="160388"/>
                  </a:moveTo>
                  <a:lnTo>
                    <a:pt x="863" y="160032"/>
                  </a:lnTo>
                  <a:lnTo>
                    <a:pt x="508" y="159880"/>
                  </a:lnTo>
                  <a:lnTo>
                    <a:pt x="139" y="160032"/>
                  </a:lnTo>
                  <a:lnTo>
                    <a:pt x="0" y="160388"/>
                  </a:lnTo>
                  <a:lnTo>
                    <a:pt x="139" y="160743"/>
                  </a:lnTo>
                  <a:lnTo>
                    <a:pt x="508" y="160896"/>
                  </a:lnTo>
                  <a:lnTo>
                    <a:pt x="863" y="160743"/>
                  </a:lnTo>
                  <a:lnTo>
                    <a:pt x="1003" y="160388"/>
                  </a:lnTo>
                  <a:close/>
                </a:path>
                <a:path w="1269" h="640715">
                  <a:moveTo>
                    <a:pt x="1003" y="495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39" y="139"/>
                  </a:lnTo>
                  <a:lnTo>
                    <a:pt x="0" y="495"/>
                  </a:lnTo>
                  <a:lnTo>
                    <a:pt x="139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03" y="4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83" name="object 7383"/>
            <p:cNvSpPr/>
            <p:nvPr/>
          </p:nvSpPr>
          <p:spPr>
            <a:xfrm>
              <a:off x="19113399" y="881375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84" name="object 7384"/>
            <p:cNvSpPr/>
            <p:nvPr/>
          </p:nvSpPr>
          <p:spPr>
            <a:xfrm>
              <a:off x="19112890" y="8292108"/>
              <a:ext cx="1270" cy="480059"/>
            </a:xfrm>
            <a:custGeom>
              <a:avLst/>
              <a:gdLst/>
              <a:ahLst/>
              <a:cxnLst/>
              <a:rect l="l" t="t" r="r" b="b"/>
              <a:pathLst>
                <a:path w="1269" h="480059">
                  <a:moveTo>
                    <a:pt x="1003" y="479158"/>
                  </a:moveTo>
                  <a:lnTo>
                    <a:pt x="863" y="478802"/>
                  </a:lnTo>
                  <a:lnTo>
                    <a:pt x="508" y="478650"/>
                  </a:lnTo>
                  <a:lnTo>
                    <a:pt x="139" y="478802"/>
                  </a:lnTo>
                  <a:lnTo>
                    <a:pt x="0" y="479158"/>
                  </a:lnTo>
                  <a:lnTo>
                    <a:pt x="139" y="479513"/>
                  </a:lnTo>
                  <a:lnTo>
                    <a:pt x="508" y="479666"/>
                  </a:lnTo>
                  <a:lnTo>
                    <a:pt x="863" y="479513"/>
                  </a:lnTo>
                  <a:lnTo>
                    <a:pt x="1003" y="479158"/>
                  </a:lnTo>
                  <a:close/>
                </a:path>
                <a:path w="1269" h="480059">
                  <a:moveTo>
                    <a:pt x="1003" y="319265"/>
                  </a:moveTo>
                  <a:lnTo>
                    <a:pt x="863" y="318909"/>
                  </a:lnTo>
                  <a:lnTo>
                    <a:pt x="508" y="318757"/>
                  </a:lnTo>
                  <a:lnTo>
                    <a:pt x="139" y="318909"/>
                  </a:lnTo>
                  <a:lnTo>
                    <a:pt x="0" y="319265"/>
                  </a:lnTo>
                  <a:lnTo>
                    <a:pt x="139" y="319620"/>
                  </a:lnTo>
                  <a:lnTo>
                    <a:pt x="508" y="319773"/>
                  </a:lnTo>
                  <a:lnTo>
                    <a:pt x="863" y="319620"/>
                  </a:lnTo>
                  <a:lnTo>
                    <a:pt x="1003" y="319265"/>
                  </a:lnTo>
                  <a:close/>
                </a:path>
                <a:path w="1269" h="480059">
                  <a:moveTo>
                    <a:pt x="1003" y="159372"/>
                  </a:moveTo>
                  <a:lnTo>
                    <a:pt x="863" y="159016"/>
                  </a:lnTo>
                  <a:lnTo>
                    <a:pt x="508" y="158877"/>
                  </a:lnTo>
                  <a:lnTo>
                    <a:pt x="139" y="159016"/>
                  </a:lnTo>
                  <a:lnTo>
                    <a:pt x="0" y="159372"/>
                  </a:lnTo>
                  <a:lnTo>
                    <a:pt x="139" y="159740"/>
                  </a:lnTo>
                  <a:lnTo>
                    <a:pt x="508" y="159880"/>
                  </a:lnTo>
                  <a:lnTo>
                    <a:pt x="863" y="159740"/>
                  </a:lnTo>
                  <a:lnTo>
                    <a:pt x="1003" y="159372"/>
                  </a:lnTo>
                  <a:close/>
                </a:path>
                <a:path w="1269" h="480059">
                  <a:moveTo>
                    <a:pt x="1003" y="495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39" y="139"/>
                  </a:lnTo>
                  <a:lnTo>
                    <a:pt x="0" y="495"/>
                  </a:lnTo>
                  <a:lnTo>
                    <a:pt x="139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03" y="4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85" name="object 7385"/>
            <p:cNvSpPr/>
            <p:nvPr/>
          </p:nvSpPr>
          <p:spPr>
            <a:xfrm>
              <a:off x="19113399" y="817420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86" name="object 7386"/>
            <p:cNvSpPr/>
            <p:nvPr/>
          </p:nvSpPr>
          <p:spPr>
            <a:xfrm>
              <a:off x="19112890" y="7172882"/>
              <a:ext cx="1270" cy="960755"/>
            </a:xfrm>
            <a:custGeom>
              <a:avLst/>
              <a:gdLst/>
              <a:ahLst/>
              <a:cxnLst/>
              <a:rect l="l" t="t" r="r" b="b"/>
              <a:pathLst>
                <a:path w="1269" h="960754">
                  <a:moveTo>
                    <a:pt x="1003" y="959840"/>
                  </a:moveTo>
                  <a:lnTo>
                    <a:pt x="863" y="959485"/>
                  </a:lnTo>
                  <a:lnTo>
                    <a:pt x="508" y="959332"/>
                  </a:lnTo>
                  <a:lnTo>
                    <a:pt x="139" y="959485"/>
                  </a:lnTo>
                  <a:lnTo>
                    <a:pt x="0" y="959840"/>
                  </a:lnTo>
                  <a:lnTo>
                    <a:pt x="139" y="960196"/>
                  </a:lnTo>
                  <a:lnTo>
                    <a:pt x="508" y="960348"/>
                  </a:lnTo>
                  <a:lnTo>
                    <a:pt x="863" y="960196"/>
                  </a:lnTo>
                  <a:lnTo>
                    <a:pt x="1003" y="959840"/>
                  </a:lnTo>
                  <a:close/>
                </a:path>
                <a:path w="1269" h="960754">
                  <a:moveTo>
                    <a:pt x="1003" y="799947"/>
                  </a:moveTo>
                  <a:lnTo>
                    <a:pt x="863" y="799592"/>
                  </a:lnTo>
                  <a:lnTo>
                    <a:pt x="508" y="799439"/>
                  </a:lnTo>
                  <a:lnTo>
                    <a:pt x="139" y="799592"/>
                  </a:lnTo>
                  <a:lnTo>
                    <a:pt x="0" y="799947"/>
                  </a:lnTo>
                  <a:lnTo>
                    <a:pt x="139" y="800303"/>
                  </a:lnTo>
                  <a:lnTo>
                    <a:pt x="508" y="800455"/>
                  </a:lnTo>
                  <a:lnTo>
                    <a:pt x="863" y="800303"/>
                  </a:lnTo>
                  <a:lnTo>
                    <a:pt x="1003" y="799947"/>
                  </a:lnTo>
                  <a:close/>
                </a:path>
                <a:path w="1269" h="960754">
                  <a:moveTo>
                    <a:pt x="1003" y="640067"/>
                  </a:moveTo>
                  <a:lnTo>
                    <a:pt x="863" y="639699"/>
                  </a:lnTo>
                  <a:lnTo>
                    <a:pt x="508" y="639559"/>
                  </a:lnTo>
                  <a:lnTo>
                    <a:pt x="139" y="639699"/>
                  </a:lnTo>
                  <a:lnTo>
                    <a:pt x="0" y="640067"/>
                  </a:lnTo>
                  <a:lnTo>
                    <a:pt x="139" y="640422"/>
                  </a:lnTo>
                  <a:lnTo>
                    <a:pt x="508" y="640562"/>
                  </a:lnTo>
                  <a:lnTo>
                    <a:pt x="863" y="640422"/>
                  </a:lnTo>
                  <a:lnTo>
                    <a:pt x="1003" y="640067"/>
                  </a:lnTo>
                  <a:close/>
                </a:path>
                <a:path w="1269" h="960754">
                  <a:moveTo>
                    <a:pt x="1003" y="480174"/>
                  </a:moveTo>
                  <a:lnTo>
                    <a:pt x="863" y="479818"/>
                  </a:lnTo>
                  <a:lnTo>
                    <a:pt x="508" y="479666"/>
                  </a:lnTo>
                  <a:lnTo>
                    <a:pt x="139" y="479818"/>
                  </a:lnTo>
                  <a:lnTo>
                    <a:pt x="0" y="480174"/>
                  </a:lnTo>
                  <a:lnTo>
                    <a:pt x="139" y="480529"/>
                  </a:lnTo>
                  <a:lnTo>
                    <a:pt x="508" y="480682"/>
                  </a:lnTo>
                  <a:lnTo>
                    <a:pt x="863" y="480529"/>
                  </a:lnTo>
                  <a:lnTo>
                    <a:pt x="1003" y="480174"/>
                  </a:lnTo>
                  <a:close/>
                </a:path>
                <a:path w="1269" h="960754">
                  <a:moveTo>
                    <a:pt x="1003" y="320281"/>
                  </a:moveTo>
                  <a:lnTo>
                    <a:pt x="863" y="319925"/>
                  </a:lnTo>
                  <a:lnTo>
                    <a:pt x="508" y="319786"/>
                  </a:lnTo>
                  <a:lnTo>
                    <a:pt x="139" y="319925"/>
                  </a:lnTo>
                  <a:lnTo>
                    <a:pt x="0" y="320281"/>
                  </a:lnTo>
                  <a:lnTo>
                    <a:pt x="139" y="320649"/>
                  </a:lnTo>
                  <a:lnTo>
                    <a:pt x="508" y="320789"/>
                  </a:lnTo>
                  <a:lnTo>
                    <a:pt x="863" y="320649"/>
                  </a:lnTo>
                  <a:lnTo>
                    <a:pt x="1003" y="320281"/>
                  </a:lnTo>
                  <a:close/>
                </a:path>
                <a:path w="1269" h="960754">
                  <a:moveTo>
                    <a:pt x="1003" y="160401"/>
                  </a:moveTo>
                  <a:lnTo>
                    <a:pt x="863" y="160045"/>
                  </a:lnTo>
                  <a:lnTo>
                    <a:pt x="508" y="159893"/>
                  </a:lnTo>
                  <a:lnTo>
                    <a:pt x="139" y="160045"/>
                  </a:lnTo>
                  <a:lnTo>
                    <a:pt x="0" y="160401"/>
                  </a:lnTo>
                  <a:lnTo>
                    <a:pt x="139" y="160756"/>
                  </a:lnTo>
                  <a:lnTo>
                    <a:pt x="508" y="160909"/>
                  </a:lnTo>
                  <a:lnTo>
                    <a:pt x="863" y="160756"/>
                  </a:lnTo>
                  <a:lnTo>
                    <a:pt x="1003" y="160401"/>
                  </a:lnTo>
                  <a:close/>
                </a:path>
                <a:path w="1269" h="960754">
                  <a:moveTo>
                    <a:pt x="1003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39" y="152"/>
                  </a:lnTo>
                  <a:lnTo>
                    <a:pt x="0" y="508"/>
                  </a:lnTo>
                  <a:lnTo>
                    <a:pt x="139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03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87" name="object 7387"/>
            <p:cNvSpPr/>
            <p:nvPr/>
          </p:nvSpPr>
          <p:spPr>
            <a:xfrm>
              <a:off x="19113399" y="705599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88" name="object 7388"/>
            <p:cNvSpPr/>
            <p:nvPr/>
          </p:nvSpPr>
          <p:spPr>
            <a:xfrm>
              <a:off x="19112893" y="70129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89" name="object 7389"/>
            <p:cNvSpPr/>
            <p:nvPr/>
          </p:nvSpPr>
          <p:spPr>
            <a:xfrm>
              <a:off x="19113399" y="6931529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w="0" h="48895">
                  <a:moveTo>
                    <a:pt x="0" y="485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90" name="object 7390"/>
            <p:cNvSpPr/>
            <p:nvPr/>
          </p:nvSpPr>
          <p:spPr>
            <a:xfrm>
              <a:off x="19113398" y="1189312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91" name="object 7391"/>
            <p:cNvSpPr/>
            <p:nvPr/>
          </p:nvSpPr>
          <p:spPr>
            <a:xfrm>
              <a:off x="18419200" y="11893126"/>
              <a:ext cx="694690" cy="165100"/>
            </a:xfrm>
            <a:custGeom>
              <a:avLst/>
              <a:gdLst/>
              <a:ahLst/>
              <a:cxnLst/>
              <a:rect l="l" t="t" r="r" b="b"/>
              <a:pathLst>
                <a:path w="694690" h="165100">
                  <a:moveTo>
                    <a:pt x="694198" y="0"/>
                  </a:moveTo>
                  <a:lnTo>
                    <a:pt x="694198" y="32382"/>
                  </a:lnTo>
                </a:path>
                <a:path w="694690" h="165100">
                  <a:moveTo>
                    <a:pt x="694198" y="65776"/>
                  </a:moveTo>
                  <a:lnTo>
                    <a:pt x="694198" y="99171"/>
                  </a:lnTo>
                </a:path>
                <a:path w="694690" h="165100">
                  <a:moveTo>
                    <a:pt x="694198" y="132565"/>
                  </a:moveTo>
                  <a:lnTo>
                    <a:pt x="694198" y="164948"/>
                  </a:lnTo>
                </a:path>
                <a:path w="694690" h="165100">
                  <a:moveTo>
                    <a:pt x="0" y="164948"/>
                  </a:moveTo>
                  <a:lnTo>
                    <a:pt x="0" y="11738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92" name="object 7392"/>
            <p:cNvSpPr/>
            <p:nvPr/>
          </p:nvSpPr>
          <p:spPr>
            <a:xfrm>
              <a:off x="18418694" y="1196750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93" name="object 7393"/>
            <p:cNvSpPr/>
            <p:nvPr/>
          </p:nvSpPr>
          <p:spPr>
            <a:xfrm>
              <a:off x="18419200" y="1185062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94" name="object 7394"/>
            <p:cNvSpPr/>
            <p:nvPr/>
          </p:nvSpPr>
          <p:spPr>
            <a:xfrm>
              <a:off x="18418694" y="118076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95" name="object 7395"/>
            <p:cNvSpPr/>
            <p:nvPr/>
          </p:nvSpPr>
          <p:spPr>
            <a:xfrm>
              <a:off x="18419200" y="1169073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96" name="object 7396"/>
            <p:cNvSpPr/>
            <p:nvPr/>
          </p:nvSpPr>
          <p:spPr>
            <a:xfrm>
              <a:off x="18418694" y="116477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97" name="object 7397"/>
            <p:cNvSpPr/>
            <p:nvPr/>
          </p:nvSpPr>
          <p:spPr>
            <a:xfrm>
              <a:off x="18419200" y="1153084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98" name="object 7398"/>
            <p:cNvSpPr/>
            <p:nvPr/>
          </p:nvSpPr>
          <p:spPr>
            <a:xfrm>
              <a:off x="18418694" y="114878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99" name="object 7399"/>
            <p:cNvSpPr/>
            <p:nvPr/>
          </p:nvSpPr>
          <p:spPr>
            <a:xfrm>
              <a:off x="18419200" y="1137095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00" name="object 7400"/>
            <p:cNvSpPr/>
            <p:nvPr/>
          </p:nvSpPr>
          <p:spPr>
            <a:xfrm>
              <a:off x="18418694" y="1132795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01" name="object 7401"/>
            <p:cNvSpPr/>
            <p:nvPr/>
          </p:nvSpPr>
          <p:spPr>
            <a:xfrm>
              <a:off x="18419200" y="1121107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02" name="object 7402"/>
            <p:cNvSpPr/>
            <p:nvPr/>
          </p:nvSpPr>
          <p:spPr>
            <a:xfrm>
              <a:off x="18418694" y="111680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03" name="object 7403"/>
            <p:cNvSpPr/>
            <p:nvPr/>
          </p:nvSpPr>
          <p:spPr>
            <a:xfrm>
              <a:off x="18419200" y="1105118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04" name="object 7404"/>
            <p:cNvSpPr/>
            <p:nvPr/>
          </p:nvSpPr>
          <p:spPr>
            <a:xfrm>
              <a:off x="18418683" y="10529531"/>
              <a:ext cx="1270" cy="480059"/>
            </a:xfrm>
            <a:custGeom>
              <a:avLst/>
              <a:gdLst/>
              <a:ahLst/>
              <a:cxnLst/>
              <a:rect l="l" t="t" r="r" b="b"/>
              <a:pathLst>
                <a:path w="1269" h="480059">
                  <a:moveTo>
                    <a:pt x="1016" y="479158"/>
                  </a:moveTo>
                  <a:lnTo>
                    <a:pt x="863" y="478802"/>
                  </a:lnTo>
                  <a:lnTo>
                    <a:pt x="508" y="478650"/>
                  </a:lnTo>
                  <a:lnTo>
                    <a:pt x="152" y="478802"/>
                  </a:lnTo>
                  <a:lnTo>
                    <a:pt x="0" y="479158"/>
                  </a:lnTo>
                  <a:lnTo>
                    <a:pt x="152" y="479513"/>
                  </a:lnTo>
                  <a:lnTo>
                    <a:pt x="508" y="479666"/>
                  </a:lnTo>
                  <a:lnTo>
                    <a:pt x="863" y="479513"/>
                  </a:lnTo>
                  <a:lnTo>
                    <a:pt x="1016" y="479158"/>
                  </a:lnTo>
                  <a:close/>
                </a:path>
                <a:path w="1269" h="480059">
                  <a:moveTo>
                    <a:pt x="1016" y="320281"/>
                  </a:moveTo>
                  <a:lnTo>
                    <a:pt x="863" y="319925"/>
                  </a:lnTo>
                  <a:lnTo>
                    <a:pt x="508" y="319773"/>
                  </a:lnTo>
                  <a:lnTo>
                    <a:pt x="152" y="319925"/>
                  </a:lnTo>
                  <a:lnTo>
                    <a:pt x="0" y="320281"/>
                  </a:lnTo>
                  <a:lnTo>
                    <a:pt x="152" y="320636"/>
                  </a:lnTo>
                  <a:lnTo>
                    <a:pt x="508" y="320789"/>
                  </a:lnTo>
                  <a:lnTo>
                    <a:pt x="863" y="320636"/>
                  </a:lnTo>
                  <a:lnTo>
                    <a:pt x="1016" y="320281"/>
                  </a:lnTo>
                  <a:close/>
                </a:path>
                <a:path w="1269" h="480059">
                  <a:moveTo>
                    <a:pt x="1016" y="160388"/>
                  </a:moveTo>
                  <a:lnTo>
                    <a:pt x="863" y="160032"/>
                  </a:lnTo>
                  <a:lnTo>
                    <a:pt x="508" y="159880"/>
                  </a:lnTo>
                  <a:lnTo>
                    <a:pt x="152" y="160032"/>
                  </a:lnTo>
                  <a:lnTo>
                    <a:pt x="0" y="160388"/>
                  </a:lnTo>
                  <a:lnTo>
                    <a:pt x="152" y="160743"/>
                  </a:lnTo>
                  <a:lnTo>
                    <a:pt x="508" y="160896"/>
                  </a:lnTo>
                  <a:lnTo>
                    <a:pt x="863" y="160743"/>
                  </a:lnTo>
                  <a:lnTo>
                    <a:pt x="1016" y="160388"/>
                  </a:lnTo>
                  <a:close/>
                </a:path>
                <a:path w="1269" h="480059">
                  <a:moveTo>
                    <a:pt x="1016" y="508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52" y="139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05" name="object 7405"/>
            <p:cNvSpPr/>
            <p:nvPr/>
          </p:nvSpPr>
          <p:spPr>
            <a:xfrm>
              <a:off x="18419200" y="1041162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06" name="object 7406"/>
            <p:cNvSpPr/>
            <p:nvPr/>
          </p:nvSpPr>
          <p:spPr>
            <a:xfrm>
              <a:off x="18418694" y="103696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07" name="object 7407"/>
            <p:cNvSpPr/>
            <p:nvPr/>
          </p:nvSpPr>
          <p:spPr>
            <a:xfrm>
              <a:off x="18419200" y="1025174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08" name="object 7408"/>
            <p:cNvSpPr/>
            <p:nvPr/>
          </p:nvSpPr>
          <p:spPr>
            <a:xfrm>
              <a:off x="18418683" y="9889971"/>
              <a:ext cx="1270" cy="321310"/>
            </a:xfrm>
            <a:custGeom>
              <a:avLst/>
              <a:gdLst/>
              <a:ahLst/>
              <a:cxnLst/>
              <a:rect l="l" t="t" r="r" b="b"/>
              <a:pathLst>
                <a:path w="1269" h="321309">
                  <a:moveTo>
                    <a:pt x="1016" y="320281"/>
                  </a:moveTo>
                  <a:lnTo>
                    <a:pt x="863" y="319925"/>
                  </a:lnTo>
                  <a:lnTo>
                    <a:pt x="508" y="319786"/>
                  </a:lnTo>
                  <a:lnTo>
                    <a:pt x="152" y="319925"/>
                  </a:lnTo>
                  <a:lnTo>
                    <a:pt x="0" y="320281"/>
                  </a:lnTo>
                  <a:lnTo>
                    <a:pt x="152" y="320649"/>
                  </a:lnTo>
                  <a:lnTo>
                    <a:pt x="508" y="320789"/>
                  </a:lnTo>
                  <a:lnTo>
                    <a:pt x="863" y="320649"/>
                  </a:lnTo>
                  <a:lnTo>
                    <a:pt x="1016" y="320281"/>
                  </a:lnTo>
                  <a:close/>
                </a:path>
                <a:path w="1269" h="321309">
                  <a:moveTo>
                    <a:pt x="1016" y="160401"/>
                  </a:moveTo>
                  <a:lnTo>
                    <a:pt x="863" y="160045"/>
                  </a:lnTo>
                  <a:lnTo>
                    <a:pt x="508" y="159893"/>
                  </a:lnTo>
                  <a:lnTo>
                    <a:pt x="152" y="160045"/>
                  </a:lnTo>
                  <a:lnTo>
                    <a:pt x="0" y="160401"/>
                  </a:lnTo>
                  <a:lnTo>
                    <a:pt x="152" y="160756"/>
                  </a:lnTo>
                  <a:lnTo>
                    <a:pt x="508" y="160909"/>
                  </a:lnTo>
                  <a:lnTo>
                    <a:pt x="863" y="160756"/>
                  </a:lnTo>
                  <a:lnTo>
                    <a:pt x="1016" y="160401"/>
                  </a:lnTo>
                  <a:close/>
                </a:path>
                <a:path w="1269" h="321309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09" name="object 7409"/>
            <p:cNvSpPr/>
            <p:nvPr/>
          </p:nvSpPr>
          <p:spPr>
            <a:xfrm>
              <a:off x="18419200" y="977308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10" name="object 7410"/>
            <p:cNvSpPr/>
            <p:nvPr/>
          </p:nvSpPr>
          <p:spPr>
            <a:xfrm>
              <a:off x="18418683" y="9410305"/>
              <a:ext cx="1270" cy="321310"/>
            </a:xfrm>
            <a:custGeom>
              <a:avLst/>
              <a:gdLst/>
              <a:ahLst/>
              <a:cxnLst/>
              <a:rect l="l" t="t" r="r" b="b"/>
              <a:pathLst>
                <a:path w="1269" h="321309">
                  <a:moveTo>
                    <a:pt x="1016" y="320281"/>
                  </a:moveTo>
                  <a:lnTo>
                    <a:pt x="863" y="319925"/>
                  </a:lnTo>
                  <a:lnTo>
                    <a:pt x="508" y="319786"/>
                  </a:lnTo>
                  <a:lnTo>
                    <a:pt x="152" y="319925"/>
                  </a:lnTo>
                  <a:lnTo>
                    <a:pt x="0" y="320281"/>
                  </a:lnTo>
                  <a:lnTo>
                    <a:pt x="152" y="320649"/>
                  </a:lnTo>
                  <a:lnTo>
                    <a:pt x="508" y="320789"/>
                  </a:lnTo>
                  <a:lnTo>
                    <a:pt x="863" y="320649"/>
                  </a:lnTo>
                  <a:lnTo>
                    <a:pt x="1016" y="320281"/>
                  </a:lnTo>
                  <a:close/>
                </a:path>
                <a:path w="1269" h="321309">
                  <a:moveTo>
                    <a:pt x="1016" y="160401"/>
                  </a:moveTo>
                  <a:lnTo>
                    <a:pt x="863" y="160045"/>
                  </a:lnTo>
                  <a:lnTo>
                    <a:pt x="508" y="159893"/>
                  </a:lnTo>
                  <a:lnTo>
                    <a:pt x="152" y="160045"/>
                  </a:lnTo>
                  <a:lnTo>
                    <a:pt x="0" y="160401"/>
                  </a:lnTo>
                  <a:lnTo>
                    <a:pt x="152" y="160756"/>
                  </a:lnTo>
                  <a:lnTo>
                    <a:pt x="508" y="160909"/>
                  </a:lnTo>
                  <a:lnTo>
                    <a:pt x="863" y="160756"/>
                  </a:lnTo>
                  <a:lnTo>
                    <a:pt x="1016" y="160401"/>
                  </a:lnTo>
                  <a:close/>
                </a:path>
                <a:path w="1269" h="321309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11" name="object 7411"/>
            <p:cNvSpPr/>
            <p:nvPr/>
          </p:nvSpPr>
          <p:spPr>
            <a:xfrm>
              <a:off x="18419200" y="929342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12" name="object 7412"/>
            <p:cNvSpPr/>
            <p:nvPr/>
          </p:nvSpPr>
          <p:spPr>
            <a:xfrm>
              <a:off x="18418694" y="92504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13" name="object 7413"/>
            <p:cNvSpPr/>
            <p:nvPr/>
          </p:nvSpPr>
          <p:spPr>
            <a:xfrm>
              <a:off x="18419200" y="913353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14" name="object 7414"/>
            <p:cNvSpPr/>
            <p:nvPr/>
          </p:nvSpPr>
          <p:spPr>
            <a:xfrm>
              <a:off x="18418683" y="8770758"/>
              <a:ext cx="1270" cy="321310"/>
            </a:xfrm>
            <a:custGeom>
              <a:avLst/>
              <a:gdLst/>
              <a:ahLst/>
              <a:cxnLst/>
              <a:rect l="l" t="t" r="r" b="b"/>
              <a:pathLst>
                <a:path w="1269" h="321309">
                  <a:moveTo>
                    <a:pt x="1016" y="320281"/>
                  </a:moveTo>
                  <a:lnTo>
                    <a:pt x="863" y="319925"/>
                  </a:lnTo>
                  <a:lnTo>
                    <a:pt x="508" y="319773"/>
                  </a:lnTo>
                  <a:lnTo>
                    <a:pt x="152" y="319925"/>
                  </a:lnTo>
                  <a:lnTo>
                    <a:pt x="0" y="320281"/>
                  </a:lnTo>
                  <a:lnTo>
                    <a:pt x="152" y="320636"/>
                  </a:lnTo>
                  <a:lnTo>
                    <a:pt x="508" y="320789"/>
                  </a:lnTo>
                  <a:lnTo>
                    <a:pt x="863" y="320636"/>
                  </a:lnTo>
                  <a:lnTo>
                    <a:pt x="1016" y="320281"/>
                  </a:lnTo>
                  <a:close/>
                </a:path>
                <a:path w="1269" h="321309">
                  <a:moveTo>
                    <a:pt x="1016" y="160388"/>
                  </a:moveTo>
                  <a:lnTo>
                    <a:pt x="863" y="160032"/>
                  </a:lnTo>
                  <a:lnTo>
                    <a:pt x="508" y="159893"/>
                  </a:lnTo>
                  <a:lnTo>
                    <a:pt x="152" y="160032"/>
                  </a:lnTo>
                  <a:lnTo>
                    <a:pt x="0" y="160388"/>
                  </a:lnTo>
                  <a:lnTo>
                    <a:pt x="152" y="160756"/>
                  </a:lnTo>
                  <a:lnTo>
                    <a:pt x="508" y="160896"/>
                  </a:lnTo>
                  <a:lnTo>
                    <a:pt x="863" y="160756"/>
                  </a:lnTo>
                  <a:lnTo>
                    <a:pt x="1016" y="160388"/>
                  </a:lnTo>
                  <a:close/>
                </a:path>
                <a:path w="1269" h="321309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15" name="object 7415"/>
            <p:cNvSpPr/>
            <p:nvPr/>
          </p:nvSpPr>
          <p:spPr>
            <a:xfrm>
              <a:off x="18419200" y="865387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16" name="object 7416"/>
            <p:cNvSpPr/>
            <p:nvPr/>
          </p:nvSpPr>
          <p:spPr>
            <a:xfrm>
              <a:off x="18418683" y="8292108"/>
              <a:ext cx="1270" cy="320040"/>
            </a:xfrm>
            <a:custGeom>
              <a:avLst/>
              <a:gdLst/>
              <a:ahLst/>
              <a:cxnLst/>
              <a:rect l="l" t="t" r="r" b="b"/>
              <a:pathLst>
                <a:path w="1269" h="320040">
                  <a:moveTo>
                    <a:pt x="1016" y="319265"/>
                  </a:moveTo>
                  <a:lnTo>
                    <a:pt x="863" y="318909"/>
                  </a:lnTo>
                  <a:lnTo>
                    <a:pt x="508" y="318757"/>
                  </a:lnTo>
                  <a:lnTo>
                    <a:pt x="152" y="318909"/>
                  </a:lnTo>
                  <a:lnTo>
                    <a:pt x="0" y="319265"/>
                  </a:lnTo>
                  <a:lnTo>
                    <a:pt x="152" y="319620"/>
                  </a:lnTo>
                  <a:lnTo>
                    <a:pt x="508" y="319773"/>
                  </a:lnTo>
                  <a:lnTo>
                    <a:pt x="863" y="319620"/>
                  </a:lnTo>
                  <a:lnTo>
                    <a:pt x="1016" y="319265"/>
                  </a:lnTo>
                  <a:close/>
                </a:path>
                <a:path w="1269" h="320040">
                  <a:moveTo>
                    <a:pt x="1016" y="159372"/>
                  </a:moveTo>
                  <a:lnTo>
                    <a:pt x="863" y="159016"/>
                  </a:lnTo>
                  <a:lnTo>
                    <a:pt x="508" y="158877"/>
                  </a:lnTo>
                  <a:lnTo>
                    <a:pt x="152" y="159016"/>
                  </a:lnTo>
                  <a:lnTo>
                    <a:pt x="0" y="159372"/>
                  </a:lnTo>
                  <a:lnTo>
                    <a:pt x="152" y="159740"/>
                  </a:lnTo>
                  <a:lnTo>
                    <a:pt x="508" y="159880"/>
                  </a:lnTo>
                  <a:lnTo>
                    <a:pt x="863" y="159740"/>
                  </a:lnTo>
                  <a:lnTo>
                    <a:pt x="1016" y="159372"/>
                  </a:lnTo>
                  <a:close/>
                </a:path>
                <a:path w="1269" h="320040">
                  <a:moveTo>
                    <a:pt x="1016" y="495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52" y="139"/>
                  </a:lnTo>
                  <a:lnTo>
                    <a:pt x="0" y="495"/>
                  </a:lnTo>
                  <a:lnTo>
                    <a:pt x="152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16" y="4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17" name="object 7417"/>
            <p:cNvSpPr/>
            <p:nvPr/>
          </p:nvSpPr>
          <p:spPr>
            <a:xfrm>
              <a:off x="18419200" y="817420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18" name="object 7418"/>
            <p:cNvSpPr/>
            <p:nvPr/>
          </p:nvSpPr>
          <p:spPr>
            <a:xfrm>
              <a:off x="18418694" y="813220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19" name="object 7419"/>
            <p:cNvSpPr/>
            <p:nvPr/>
          </p:nvSpPr>
          <p:spPr>
            <a:xfrm>
              <a:off x="18419200" y="801431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20" name="object 7420"/>
            <p:cNvSpPr/>
            <p:nvPr/>
          </p:nvSpPr>
          <p:spPr>
            <a:xfrm>
              <a:off x="18418683" y="7492668"/>
              <a:ext cx="1270" cy="480695"/>
            </a:xfrm>
            <a:custGeom>
              <a:avLst/>
              <a:gdLst/>
              <a:ahLst/>
              <a:cxnLst/>
              <a:rect l="l" t="t" r="r" b="b"/>
              <a:pathLst>
                <a:path w="1269" h="480695">
                  <a:moveTo>
                    <a:pt x="1016" y="480161"/>
                  </a:moveTo>
                  <a:lnTo>
                    <a:pt x="863" y="479806"/>
                  </a:lnTo>
                  <a:lnTo>
                    <a:pt x="508" y="479653"/>
                  </a:lnTo>
                  <a:lnTo>
                    <a:pt x="152" y="479806"/>
                  </a:lnTo>
                  <a:lnTo>
                    <a:pt x="0" y="480161"/>
                  </a:lnTo>
                  <a:lnTo>
                    <a:pt x="152" y="480517"/>
                  </a:lnTo>
                  <a:lnTo>
                    <a:pt x="508" y="480669"/>
                  </a:lnTo>
                  <a:lnTo>
                    <a:pt x="863" y="480517"/>
                  </a:lnTo>
                  <a:lnTo>
                    <a:pt x="1016" y="480161"/>
                  </a:lnTo>
                  <a:close/>
                </a:path>
                <a:path w="1269" h="480695">
                  <a:moveTo>
                    <a:pt x="1016" y="320281"/>
                  </a:moveTo>
                  <a:lnTo>
                    <a:pt x="863" y="319913"/>
                  </a:lnTo>
                  <a:lnTo>
                    <a:pt x="508" y="319773"/>
                  </a:lnTo>
                  <a:lnTo>
                    <a:pt x="152" y="319913"/>
                  </a:lnTo>
                  <a:lnTo>
                    <a:pt x="0" y="320281"/>
                  </a:lnTo>
                  <a:lnTo>
                    <a:pt x="152" y="320636"/>
                  </a:lnTo>
                  <a:lnTo>
                    <a:pt x="508" y="320776"/>
                  </a:lnTo>
                  <a:lnTo>
                    <a:pt x="863" y="320636"/>
                  </a:lnTo>
                  <a:lnTo>
                    <a:pt x="1016" y="320281"/>
                  </a:lnTo>
                  <a:close/>
                </a:path>
                <a:path w="1269" h="480695">
                  <a:moveTo>
                    <a:pt x="1016" y="160388"/>
                  </a:moveTo>
                  <a:lnTo>
                    <a:pt x="863" y="160032"/>
                  </a:lnTo>
                  <a:lnTo>
                    <a:pt x="508" y="159880"/>
                  </a:lnTo>
                  <a:lnTo>
                    <a:pt x="152" y="160032"/>
                  </a:lnTo>
                  <a:lnTo>
                    <a:pt x="0" y="160388"/>
                  </a:lnTo>
                  <a:lnTo>
                    <a:pt x="152" y="160743"/>
                  </a:lnTo>
                  <a:lnTo>
                    <a:pt x="508" y="160896"/>
                  </a:lnTo>
                  <a:lnTo>
                    <a:pt x="863" y="160743"/>
                  </a:lnTo>
                  <a:lnTo>
                    <a:pt x="1016" y="160388"/>
                  </a:lnTo>
                  <a:close/>
                </a:path>
                <a:path w="1269" h="480695">
                  <a:moveTo>
                    <a:pt x="1016" y="495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52" y="139"/>
                  </a:lnTo>
                  <a:lnTo>
                    <a:pt x="0" y="495"/>
                  </a:lnTo>
                  <a:lnTo>
                    <a:pt x="152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16" y="4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21" name="object 7421"/>
            <p:cNvSpPr/>
            <p:nvPr/>
          </p:nvSpPr>
          <p:spPr>
            <a:xfrm>
              <a:off x="18419200" y="7374763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22" name="object 7422"/>
            <p:cNvSpPr/>
            <p:nvPr/>
          </p:nvSpPr>
          <p:spPr>
            <a:xfrm>
              <a:off x="18418694" y="733276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23" name="object 7423"/>
            <p:cNvSpPr/>
            <p:nvPr/>
          </p:nvSpPr>
          <p:spPr>
            <a:xfrm>
              <a:off x="18419200" y="721588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24" name="object 7424"/>
            <p:cNvSpPr/>
            <p:nvPr/>
          </p:nvSpPr>
          <p:spPr>
            <a:xfrm>
              <a:off x="18418694" y="71728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25" name="object 7425"/>
            <p:cNvSpPr/>
            <p:nvPr/>
          </p:nvSpPr>
          <p:spPr>
            <a:xfrm>
              <a:off x="18419200" y="705599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26" name="object 7426"/>
            <p:cNvSpPr/>
            <p:nvPr/>
          </p:nvSpPr>
          <p:spPr>
            <a:xfrm>
              <a:off x="18418694" y="70129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27" name="object 7427"/>
            <p:cNvSpPr/>
            <p:nvPr/>
          </p:nvSpPr>
          <p:spPr>
            <a:xfrm>
              <a:off x="18419200" y="6931529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w="0" h="48895">
                  <a:moveTo>
                    <a:pt x="0" y="485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28" name="object 7428"/>
            <p:cNvSpPr/>
            <p:nvPr/>
          </p:nvSpPr>
          <p:spPr>
            <a:xfrm>
              <a:off x="18419200" y="1189312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29" name="object 7429"/>
            <p:cNvSpPr/>
            <p:nvPr/>
          </p:nvSpPr>
          <p:spPr>
            <a:xfrm>
              <a:off x="17839352" y="11893126"/>
              <a:ext cx="580390" cy="165100"/>
            </a:xfrm>
            <a:custGeom>
              <a:avLst/>
              <a:gdLst/>
              <a:ahLst/>
              <a:cxnLst/>
              <a:rect l="l" t="t" r="r" b="b"/>
              <a:pathLst>
                <a:path w="580390" h="165100">
                  <a:moveTo>
                    <a:pt x="579848" y="0"/>
                  </a:moveTo>
                  <a:lnTo>
                    <a:pt x="579848" y="32382"/>
                  </a:lnTo>
                </a:path>
                <a:path w="580390" h="165100">
                  <a:moveTo>
                    <a:pt x="579848" y="65776"/>
                  </a:moveTo>
                  <a:lnTo>
                    <a:pt x="579848" y="99171"/>
                  </a:lnTo>
                </a:path>
                <a:path w="580390" h="165100">
                  <a:moveTo>
                    <a:pt x="579848" y="132565"/>
                  </a:moveTo>
                  <a:lnTo>
                    <a:pt x="579848" y="164948"/>
                  </a:lnTo>
                </a:path>
                <a:path w="580390" h="165100">
                  <a:moveTo>
                    <a:pt x="0" y="164948"/>
                  </a:moveTo>
                  <a:lnTo>
                    <a:pt x="0" y="11738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30" name="object 7430"/>
            <p:cNvSpPr/>
            <p:nvPr/>
          </p:nvSpPr>
          <p:spPr>
            <a:xfrm>
              <a:off x="17838846" y="1196750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31" name="object 7431"/>
            <p:cNvSpPr/>
            <p:nvPr/>
          </p:nvSpPr>
          <p:spPr>
            <a:xfrm>
              <a:off x="17839352" y="1185062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32" name="object 7432"/>
            <p:cNvSpPr/>
            <p:nvPr/>
          </p:nvSpPr>
          <p:spPr>
            <a:xfrm>
              <a:off x="17838846" y="118076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33" name="object 7433"/>
            <p:cNvSpPr/>
            <p:nvPr/>
          </p:nvSpPr>
          <p:spPr>
            <a:xfrm>
              <a:off x="17839352" y="1169073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34" name="object 7434"/>
            <p:cNvSpPr/>
            <p:nvPr/>
          </p:nvSpPr>
          <p:spPr>
            <a:xfrm>
              <a:off x="17838846" y="116477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35" name="object 7435"/>
            <p:cNvSpPr/>
            <p:nvPr/>
          </p:nvSpPr>
          <p:spPr>
            <a:xfrm>
              <a:off x="17839352" y="1153084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36" name="object 7436"/>
            <p:cNvSpPr/>
            <p:nvPr/>
          </p:nvSpPr>
          <p:spPr>
            <a:xfrm>
              <a:off x="17838846" y="114878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37" name="object 7437"/>
            <p:cNvSpPr/>
            <p:nvPr/>
          </p:nvSpPr>
          <p:spPr>
            <a:xfrm>
              <a:off x="17839352" y="1137095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38" name="object 7438"/>
            <p:cNvSpPr/>
            <p:nvPr/>
          </p:nvSpPr>
          <p:spPr>
            <a:xfrm>
              <a:off x="17838846" y="1132795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39" name="object 7439"/>
            <p:cNvSpPr/>
            <p:nvPr/>
          </p:nvSpPr>
          <p:spPr>
            <a:xfrm>
              <a:off x="17839352" y="1121107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40" name="object 7440"/>
            <p:cNvSpPr/>
            <p:nvPr/>
          </p:nvSpPr>
          <p:spPr>
            <a:xfrm>
              <a:off x="17838839" y="10849304"/>
              <a:ext cx="1270" cy="320040"/>
            </a:xfrm>
            <a:custGeom>
              <a:avLst/>
              <a:gdLst/>
              <a:ahLst/>
              <a:cxnLst/>
              <a:rect l="l" t="t" r="r" b="b"/>
              <a:pathLst>
                <a:path w="1269" h="320040">
                  <a:moveTo>
                    <a:pt x="1016" y="319265"/>
                  </a:moveTo>
                  <a:lnTo>
                    <a:pt x="863" y="318909"/>
                  </a:lnTo>
                  <a:lnTo>
                    <a:pt x="508" y="318770"/>
                  </a:lnTo>
                  <a:lnTo>
                    <a:pt x="152" y="318909"/>
                  </a:lnTo>
                  <a:lnTo>
                    <a:pt x="0" y="319265"/>
                  </a:lnTo>
                  <a:lnTo>
                    <a:pt x="152" y="319633"/>
                  </a:lnTo>
                  <a:lnTo>
                    <a:pt x="508" y="319773"/>
                  </a:lnTo>
                  <a:lnTo>
                    <a:pt x="863" y="319633"/>
                  </a:lnTo>
                  <a:lnTo>
                    <a:pt x="1016" y="319265"/>
                  </a:lnTo>
                  <a:close/>
                </a:path>
                <a:path w="1269" h="320040">
                  <a:moveTo>
                    <a:pt x="1016" y="159385"/>
                  </a:moveTo>
                  <a:lnTo>
                    <a:pt x="863" y="159029"/>
                  </a:lnTo>
                  <a:lnTo>
                    <a:pt x="508" y="158877"/>
                  </a:lnTo>
                  <a:lnTo>
                    <a:pt x="152" y="159029"/>
                  </a:lnTo>
                  <a:lnTo>
                    <a:pt x="0" y="159385"/>
                  </a:lnTo>
                  <a:lnTo>
                    <a:pt x="152" y="159740"/>
                  </a:lnTo>
                  <a:lnTo>
                    <a:pt x="508" y="159893"/>
                  </a:lnTo>
                  <a:lnTo>
                    <a:pt x="863" y="159740"/>
                  </a:lnTo>
                  <a:lnTo>
                    <a:pt x="1016" y="159385"/>
                  </a:lnTo>
                  <a:close/>
                </a:path>
                <a:path w="1269" h="320040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41" name="object 7441"/>
            <p:cNvSpPr/>
            <p:nvPr/>
          </p:nvSpPr>
          <p:spPr>
            <a:xfrm>
              <a:off x="17839352" y="1073140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42" name="object 7442"/>
            <p:cNvSpPr/>
            <p:nvPr/>
          </p:nvSpPr>
          <p:spPr>
            <a:xfrm>
              <a:off x="17838839" y="10369638"/>
              <a:ext cx="1270" cy="321310"/>
            </a:xfrm>
            <a:custGeom>
              <a:avLst/>
              <a:gdLst/>
              <a:ahLst/>
              <a:cxnLst/>
              <a:rect l="l" t="t" r="r" b="b"/>
              <a:pathLst>
                <a:path w="1269" h="321309">
                  <a:moveTo>
                    <a:pt x="1016" y="320281"/>
                  </a:moveTo>
                  <a:lnTo>
                    <a:pt x="863" y="319925"/>
                  </a:lnTo>
                  <a:lnTo>
                    <a:pt x="508" y="319773"/>
                  </a:lnTo>
                  <a:lnTo>
                    <a:pt x="152" y="319925"/>
                  </a:lnTo>
                  <a:lnTo>
                    <a:pt x="0" y="320281"/>
                  </a:lnTo>
                  <a:lnTo>
                    <a:pt x="152" y="320636"/>
                  </a:lnTo>
                  <a:lnTo>
                    <a:pt x="508" y="320789"/>
                  </a:lnTo>
                  <a:lnTo>
                    <a:pt x="863" y="320636"/>
                  </a:lnTo>
                  <a:lnTo>
                    <a:pt x="1016" y="320281"/>
                  </a:lnTo>
                  <a:close/>
                </a:path>
                <a:path w="1269" h="321309">
                  <a:moveTo>
                    <a:pt x="1016" y="160401"/>
                  </a:moveTo>
                  <a:lnTo>
                    <a:pt x="863" y="160032"/>
                  </a:lnTo>
                  <a:lnTo>
                    <a:pt x="508" y="159893"/>
                  </a:lnTo>
                  <a:lnTo>
                    <a:pt x="152" y="160032"/>
                  </a:lnTo>
                  <a:lnTo>
                    <a:pt x="0" y="160401"/>
                  </a:lnTo>
                  <a:lnTo>
                    <a:pt x="152" y="160756"/>
                  </a:lnTo>
                  <a:lnTo>
                    <a:pt x="508" y="160896"/>
                  </a:lnTo>
                  <a:lnTo>
                    <a:pt x="863" y="160756"/>
                  </a:lnTo>
                  <a:lnTo>
                    <a:pt x="1016" y="160401"/>
                  </a:lnTo>
                  <a:close/>
                </a:path>
                <a:path w="1269" h="321309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43" name="object 7443"/>
            <p:cNvSpPr/>
            <p:nvPr/>
          </p:nvSpPr>
          <p:spPr>
            <a:xfrm>
              <a:off x="17839352" y="1025174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44" name="object 7444"/>
            <p:cNvSpPr/>
            <p:nvPr/>
          </p:nvSpPr>
          <p:spPr>
            <a:xfrm>
              <a:off x="17838839" y="9730091"/>
              <a:ext cx="1270" cy="480695"/>
            </a:xfrm>
            <a:custGeom>
              <a:avLst/>
              <a:gdLst/>
              <a:ahLst/>
              <a:cxnLst/>
              <a:rect l="l" t="t" r="r" b="b"/>
              <a:pathLst>
                <a:path w="1269" h="480695">
                  <a:moveTo>
                    <a:pt x="1016" y="480161"/>
                  </a:moveTo>
                  <a:lnTo>
                    <a:pt x="863" y="479806"/>
                  </a:lnTo>
                  <a:lnTo>
                    <a:pt x="508" y="479666"/>
                  </a:lnTo>
                  <a:lnTo>
                    <a:pt x="152" y="479806"/>
                  </a:lnTo>
                  <a:lnTo>
                    <a:pt x="0" y="480161"/>
                  </a:lnTo>
                  <a:lnTo>
                    <a:pt x="152" y="480529"/>
                  </a:lnTo>
                  <a:lnTo>
                    <a:pt x="508" y="480669"/>
                  </a:lnTo>
                  <a:lnTo>
                    <a:pt x="863" y="480529"/>
                  </a:lnTo>
                  <a:lnTo>
                    <a:pt x="1016" y="480161"/>
                  </a:lnTo>
                  <a:close/>
                </a:path>
                <a:path w="1269" h="480695">
                  <a:moveTo>
                    <a:pt x="1016" y="320281"/>
                  </a:moveTo>
                  <a:lnTo>
                    <a:pt x="863" y="319925"/>
                  </a:lnTo>
                  <a:lnTo>
                    <a:pt x="508" y="319773"/>
                  </a:lnTo>
                  <a:lnTo>
                    <a:pt x="152" y="319925"/>
                  </a:lnTo>
                  <a:lnTo>
                    <a:pt x="0" y="320281"/>
                  </a:lnTo>
                  <a:lnTo>
                    <a:pt x="152" y="320636"/>
                  </a:lnTo>
                  <a:lnTo>
                    <a:pt x="508" y="320789"/>
                  </a:lnTo>
                  <a:lnTo>
                    <a:pt x="863" y="320636"/>
                  </a:lnTo>
                  <a:lnTo>
                    <a:pt x="1016" y="320281"/>
                  </a:lnTo>
                  <a:close/>
                </a:path>
                <a:path w="1269" h="480695">
                  <a:moveTo>
                    <a:pt x="1016" y="160388"/>
                  </a:moveTo>
                  <a:lnTo>
                    <a:pt x="863" y="160032"/>
                  </a:lnTo>
                  <a:lnTo>
                    <a:pt x="508" y="159880"/>
                  </a:lnTo>
                  <a:lnTo>
                    <a:pt x="152" y="160032"/>
                  </a:lnTo>
                  <a:lnTo>
                    <a:pt x="0" y="160388"/>
                  </a:lnTo>
                  <a:lnTo>
                    <a:pt x="152" y="160743"/>
                  </a:lnTo>
                  <a:lnTo>
                    <a:pt x="508" y="160896"/>
                  </a:lnTo>
                  <a:lnTo>
                    <a:pt x="863" y="160743"/>
                  </a:lnTo>
                  <a:lnTo>
                    <a:pt x="1016" y="160388"/>
                  </a:lnTo>
                  <a:close/>
                </a:path>
                <a:path w="1269" h="480695">
                  <a:moveTo>
                    <a:pt x="1016" y="495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52" y="139"/>
                  </a:lnTo>
                  <a:lnTo>
                    <a:pt x="0" y="495"/>
                  </a:lnTo>
                  <a:lnTo>
                    <a:pt x="152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16" y="4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45" name="object 7445"/>
            <p:cNvSpPr/>
            <p:nvPr/>
          </p:nvSpPr>
          <p:spPr>
            <a:xfrm>
              <a:off x="17839352" y="961320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46" name="object 7446"/>
            <p:cNvSpPr/>
            <p:nvPr/>
          </p:nvSpPr>
          <p:spPr>
            <a:xfrm>
              <a:off x="17838839" y="8930651"/>
              <a:ext cx="1270" cy="640715"/>
            </a:xfrm>
            <a:custGeom>
              <a:avLst/>
              <a:gdLst/>
              <a:ahLst/>
              <a:cxnLst/>
              <a:rect l="l" t="t" r="r" b="b"/>
              <a:pathLst>
                <a:path w="1269" h="640715">
                  <a:moveTo>
                    <a:pt x="1016" y="640054"/>
                  </a:moveTo>
                  <a:lnTo>
                    <a:pt x="863" y="639699"/>
                  </a:lnTo>
                  <a:lnTo>
                    <a:pt x="508" y="639546"/>
                  </a:lnTo>
                  <a:lnTo>
                    <a:pt x="152" y="639699"/>
                  </a:lnTo>
                  <a:lnTo>
                    <a:pt x="0" y="640054"/>
                  </a:lnTo>
                  <a:lnTo>
                    <a:pt x="152" y="640410"/>
                  </a:lnTo>
                  <a:lnTo>
                    <a:pt x="508" y="640562"/>
                  </a:lnTo>
                  <a:lnTo>
                    <a:pt x="863" y="640410"/>
                  </a:lnTo>
                  <a:lnTo>
                    <a:pt x="1016" y="640054"/>
                  </a:lnTo>
                  <a:close/>
                </a:path>
                <a:path w="1269" h="640715">
                  <a:moveTo>
                    <a:pt x="1016" y="480161"/>
                  </a:moveTo>
                  <a:lnTo>
                    <a:pt x="863" y="479806"/>
                  </a:lnTo>
                  <a:lnTo>
                    <a:pt x="508" y="479653"/>
                  </a:lnTo>
                  <a:lnTo>
                    <a:pt x="152" y="479806"/>
                  </a:lnTo>
                  <a:lnTo>
                    <a:pt x="0" y="480161"/>
                  </a:lnTo>
                  <a:lnTo>
                    <a:pt x="152" y="480517"/>
                  </a:lnTo>
                  <a:lnTo>
                    <a:pt x="508" y="480669"/>
                  </a:lnTo>
                  <a:lnTo>
                    <a:pt x="863" y="480517"/>
                  </a:lnTo>
                  <a:lnTo>
                    <a:pt x="1016" y="480161"/>
                  </a:lnTo>
                  <a:close/>
                </a:path>
                <a:path w="1269" h="640715">
                  <a:moveTo>
                    <a:pt x="1016" y="320281"/>
                  </a:moveTo>
                  <a:lnTo>
                    <a:pt x="863" y="319913"/>
                  </a:lnTo>
                  <a:lnTo>
                    <a:pt x="508" y="319773"/>
                  </a:lnTo>
                  <a:lnTo>
                    <a:pt x="152" y="319913"/>
                  </a:lnTo>
                  <a:lnTo>
                    <a:pt x="0" y="320281"/>
                  </a:lnTo>
                  <a:lnTo>
                    <a:pt x="152" y="320636"/>
                  </a:lnTo>
                  <a:lnTo>
                    <a:pt x="508" y="320776"/>
                  </a:lnTo>
                  <a:lnTo>
                    <a:pt x="863" y="320636"/>
                  </a:lnTo>
                  <a:lnTo>
                    <a:pt x="1016" y="320281"/>
                  </a:lnTo>
                  <a:close/>
                </a:path>
                <a:path w="1269" h="640715">
                  <a:moveTo>
                    <a:pt x="1016" y="160388"/>
                  </a:moveTo>
                  <a:lnTo>
                    <a:pt x="863" y="160032"/>
                  </a:lnTo>
                  <a:lnTo>
                    <a:pt x="508" y="159880"/>
                  </a:lnTo>
                  <a:lnTo>
                    <a:pt x="152" y="160032"/>
                  </a:lnTo>
                  <a:lnTo>
                    <a:pt x="0" y="160388"/>
                  </a:lnTo>
                  <a:lnTo>
                    <a:pt x="152" y="160743"/>
                  </a:lnTo>
                  <a:lnTo>
                    <a:pt x="508" y="160896"/>
                  </a:lnTo>
                  <a:lnTo>
                    <a:pt x="863" y="160743"/>
                  </a:lnTo>
                  <a:lnTo>
                    <a:pt x="1016" y="160388"/>
                  </a:lnTo>
                  <a:close/>
                </a:path>
                <a:path w="1269" h="640715">
                  <a:moveTo>
                    <a:pt x="1016" y="495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52" y="139"/>
                  </a:lnTo>
                  <a:lnTo>
                    <a:pt x="0" y="495"/>
                  </a:lnTo>
                  <a:lnTo>
                    <a:pt x="152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16" y="4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47" name="object 7447"/>
            <p:cNvSpPr/>
            <p:nvPr/>
          </p:nvSpPr>
          <p:spPr>
            <a:xfrm>
              <a:off x="17839352" y="881375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48" name="object 7448"/>
            <p:cNvSpPr/>
            <p:nvPr/>
          </p:nvSpPr>
          <p:spPr>
            <a:xfrm>
              <a:off x="17838839" y="8292108"/>
              <a:ext cx="1270" cy="480059"/>
            </a:xfrm>
            <a:custGeom>
              <a:avLst/>
              <a:gdLst/>
              <a:ahLst/>
              <a:cxnLst/>
              <a:rect l="l" t="t" r="r" b="b"/>
              <a:pathLst>
                <a:path w="1269" h="480059">
                  <a:moveTo>
                    <a:pt x="1016" y="479158"/>
                  </a:moveTo>
                  <a:lnTo>
                    <a:pt x="863" y="478802"/>
                  </a:lnTo>
                  <a:lnTo>
                    <a:pt x="508" y="478650"/>
                  </a:lnTo>
                  <a:lnTo>
                    <a:pt x="152" y="478802"/>
                  </a:lnTo>
                  <a:lnTo>
                    <a:pt x="0" y="479158"/>
                  </a:lnTo>
                  <a:lnTo>
                    <a:pt x="152" y="479513"/>
                  </a:lnTo>
                  <a:lnTo>
                    <a:pt x="508" y="479666"/>
                  </a:lnTo>
                  <a:lnTo>
                    <a:pt x="863" y="479513"/>
                  </a:lnTo>
                  <a:lnTo>
                    <a:pt x="1016" y="479158"/>
                  </a:lnTo>
                  <a:close/>
                </a:path>
                <a:path w="1269" h="480059">
                  <a:moveTo>
                    <a:pt x="1016" y="319265"/>
                  </a:moveTo>
                  <a:lnTo>
                    <a:pt x="863" y="318909"/>
                  </a:lnTo>
                  <a:lnTo>
                    <a:pt x="508" y="318757"/>
                  </a:lnTo>
                  <a:lnTo>
                    <a:pt x="152" y="318909"/>
                  </a:lnTo>
                  <a:lnTo>
                    <a:pt x="0" y="319265"/>
                  </a:lnTo>
                  <a:lnTo>
                    <a:pt x="152" y="319620"/>
                  </a:lnTo>
                  <a:lnTo>
                    <a:pt x="508" y="319773"/>
                  </a:lnTo>
                  <a:lnTo>
                    <a:pt x="863" y="319620"/>
                  </a:lnTo>
                  <a:lnTo>
                    <a:pt x="1016" y="319265"/>
                  </a:lnTo>
                  <a:close/>
                </a:path>
                <a:path w="1269" h="480059">
                  <a:moveTo>
                    <a:pt x="1016" y="159372"/>
                  </a:moveTo>
                  <a:lnTo>
                    <a:pt x="863" y="159016"/>
                  </a:lnTo>
                  <a:lnTo>
                    <a:pt x="508" y="158877"/>
                  </a:lnTo>
                  <a:lnTo>
                    <a:pt x="152" y="159016"/>
                  </a:lnTo>
                  <a:lnTo>
                    <a:pt x="0" y="159372"/>
                  </a:lnTo>
                  <a:lnTo>
                    <a:pt x="152" y="159740"/>
                  </a:lnTo>
                  <a:lnTo>
                    <a:pt x="508" y="159880"/>
                  </a:lnTo>
                  <a:lnTo>
                    <a:pt x="863" y="159740"/>
                  </a:lnTo>
                  <a:lnTo>
                    <a:pt x="1016" y="159372"/>
                  </a:lnTo>
                  <a:close/>
                </a:path>
                <a:path w="1269" h="480059">
                  <a:moveTo>
                    <a:pt x="1016" y="495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52" y="139"/>
                  </a:lnTo>
                  <a:lnTo>
                    <a:pt x="0" y="495"/>
                  </a:lnTo>
                  <a:lnTo>
                    <a:pt x="152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16" y="4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49" name="object 7449"/>
            <p:cNvSpPr/>
            <p:nvPr/>
          </p:nvSpPr>
          <p:spPr>
            <a:xfrm>
              <a:off x="17839352" y="817420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50" name="object 7450"/>
            <p:cNvSpPr/>
            <p:nvPr/>
          </p:nvSpPr>
          <p:spPr>
            <a:xfrm>
              <a:off x="17838839" y="7812442"/>
              <a:ext cx="1270" cy="321310"/>
            </a:xfrm>
            <a:custGeom>
              <a:avLst/>
              <a:gdLst/>
              <a:ahLst/>
              <a:cxnLst/>
              <a:rect l="l" t="t" r="r" b="b"/>
              <a:pathLst>
                <a:path w="1269" h="321309">
                  <a:moveTo>
                    <a:pt x="1016" y="320281"/>
                  </a:moveTo>
                  <a:lnTo>
                    <a:pt x="863" y="319925"/>
                  </a:lnTo>
                  <a:lnTo>
                    <a:pt x="508" y="319773"/>
                  </a:lnTo>
                  <a:lnTo>
                    <a:pt x="152" y="319925"/>
                  </a:lnTo>
                  <a:lnTo>
                    <a:pt x="0" y="320281"/>
                  </a:lnTo>
                  <a:lnTo>
                    <a:pt x="152" y="320636"/>
                  </a:lnTo>
                  <a:lnTo>
                    <a:pt x="508" y="320789"/>
                  </a:lnTo>
                  <a:lnTo>
                    <a:pt x="863" y="320636"/>
                  </a:lnTo>
                  <a:lnTo>
                    <a:pt x="1016" y="320281"/>
                  </a:lnTo>
                  <a:close/>
                </a:path>
                <a:path w="1269" h="321309">
                  <a:moveTo>
                    <a:pt x="1016" y="160388"/>
                  </a:moveTo>
                  <a:lnTo>
                    <a:pt x="863" y="160032"/>
                  </a:lnTo>
                  <a:lnTo>
                    <a:pt x="508" y="159880"/>
                  </a:lnTo>
                  <a:lnTo>
                    <a:pt x="152" y="160032"/>
                  </a:lnTo>
                  <a:lnTo>
                    <a:pt x="0" y="160388"/>
                  </a:lnTo>
                  <a:lnTo>
                    <a:pt x="152" y="160743"/>
                  </a:lnTo>
                  <a:lnTo>
                    <a:pt x="508" y="160896"/>
                  </a:lnTo>
                  <a:lnTo>
                    <a:pt x="863" y="160743"/>
                  </a:lnTo>
                  <a:lnTo>
                    <a:pt x="1016" y="160388"/>
                  </a:lnTo>
                  <a:close/>
                </a:path>
                <a:path w="1269" h="321309">
                  <a:moveTo>
                    <a:pt x="1016" y="508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52" y="139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51" name="object 7451"/>
            <p:cNvSpPr/>
            <p:nvPr/>
          </p:nvSpPr>
          <p:spPr>
            <a:xfrm>
              <a:off x="17839352" y="769454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52" name="object 7452"/>
            <p:cNvSpPr/>
            <p:nvPr/>
          </p:nvSpPr>
          <p:spPr>
            <a:xfrm>
              <a:off x="17838839" y="7332775"/>
              <a:ext cx="1270" cy="321310"/>
            </a:xfrm>
            <a:custGeom>
              <a:avLst/>
              <a:gdLst/>
              <a:ahLst/>
              <a:cxnLst/>
              <a:rect l="l" t="t" r="r" b="b"/>
              <a:pathLst>
                <a:path w="1269" h="321309">
                  <a:moveTo>
                    <a:pt x="1016" y="320281"/>
                  </a:moveTo>
                  <a:lnTo>
                    <a:pt x="863" y="319925"/>
                  </a:lnTo>
                  <a:lnTo>
                    <a:pt x="508" y="319773"/>
                  </a:lnTo>
                  <a:lnTo>
                    <a:pt x="152" y="319925"/>
                  </a:lnTo>
                  <a:lnTo>
                    <a:pt x="0" y="320281"/>
                  </a:lnTo>
                  <a:lnTo>
                    <a:pt x="152" y="320636"/>
                  </a:lnTo>
                  <a:lnTo>
                    <a:pt x="508" y="320789"/>
                  </a:lnTo>
                  <a:lnTo>
                    <a:pt x="863" y="320636"/>
                  </a:lnTo>
                  <a:lnTo>
                    <a:pt x="1016" y="320281"/>
                  </a:lnTo>
                  <a:close/>
                </a:path>
                <a:path w="1269" h="321309">
                  <a:moveTo>
                    <a:pt x="1016" y="160388"/>
                  </a:moveTo>
                  <a:lnTo>
                    <a:pt x="863" y="160032"/>
                  </a:lnTo>
                  <a:lnTo>
                    <a:pt x="508" y="159893"/>
                  </a:lnTo>
                  <a:lnTo>
                    <a:pt x="152" y="160032"/>
                  </a:lnTo>
                  <a:lnTo>
                    <a:pt x="0" y="160388"/>
                  </a:lnTo>
                  <a:lnTo>
                    <a:pt x="152" y="160756"/>
                  </a:lnTo>
                  <a:lnTo>
                    <a:pt x="508" y="160896"/>
                  </a:lnTo>
                  <a:lnTo>
                    <a:pt x="863" y="160756"/>
                  </a:lnTo>
                  <a:lnTo>
                    <a:pt x="1016" y="160388"/>
                  </a:lnTo>
                  <a:close/>
                </a:path>
                <a:path w="1269" h="321309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53" name="object 7453"/>
            <p:cNvSpPr/>
            <p:nvPr/>
          </p:nvSpPr>
          <p:spPr>
            <a:xfrm>
              <a:off x="17839352" y="721588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54" name="object 7454"/>
            <p:cNvSpPr/>
            <p:nvPr/>
          </p:nvSpPr>
          <p:spPr>
            <a:xfrm>
              <a:off x="17838846" y="71728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55" name="object 7455"/>
            <p:cNvSpPr/>
            <p:nvPr/>
          </p:nvSpPr>
          <p:spPr>
            <a:xfrm>
              <a:off x="17839352" y="705599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56" name="object 7456"/>
            <p:cNvSpPr/>
            <p:nvPr/>
          </p:nvSpPr>
          <p:spPr>
            <a:xfrm>
              <a:off x="17838846" y="70129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57" name="object 7457"/>
            <p:cNvSpPr/>
            <p:nvPr/>
          </p:nvSpPr>
          <p:spPr>
            <a:xfrm>
              <a:off x="17839352" y="6931529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w="0" h="48895">
                  <a:moveTo>
                    <a:pt x="0" y="485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58" name="object 7458"/>
            <p:cNvSpPr/>
            <p:nvPr/>
          </p:nvSpPr>
          <p:spPr>
            <a:xfrm>
              <a:off x="17839352" y="1189312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59" name="object 7459"/>
            <p:cNvSpPr/>
            <p:nvPr/>
          </p:nvSpPr>
          <p:spPr>
            <a:xfrm>
              <a:off x="17260516" y="11893126"/>
              <a:ext cx="579120" cy="165100"/>
            </a:xfrm>
            <a:custGeom>
              <a:avLst/>
              <a:gdLst/>
              <a:ahLst/>
              <a:cxnLst/>
              <a:rect l="l" t="t" r="r" b="b"/>
              <a:pathLst>
                <a:path w="579119" h="165100">
                  <a:moveTo>
                    <a:pt x="578836" y="0"/>
                  </a:moveTo>
                  <a:lnTo>
                    <a:pt x="578836" y="32382"/>
                  </a:lnTo>
                </a:path>
                <a:path w="579119" h="165100">
                  <a:moveTo>
                    <a:pt x="578836" y="65776"/>
                  </a:moveTo>
                  <a:lnTo>
                    <a:pt x="578836" y="99171"/>
                  </a:lnTo>
                </a:path>
                <a:path w="579119" h="165100">
                  <a:moveTo>
                    <a:pt x="578836" y="132565"/>
                  </a:moveTo>
                  <a:lnTo>
                    <a:pt x="578836" y="164948"/>
                  </a:lnTo>
                </a:path>
                <a:path w="579119" h="165100">
                  <a:moveTo>
                    <a:pt x="0" y="164948"/>
                  </a:moveTo>
                  <a:lnTo>
                    <a:pt x="0" y="11738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60" name="object 7460"/>
            <p:cNvSpPr/>
            <p:nvPr/>
          </p:nvSpPr>
          <p:spPr>
            <a:xfrm>
              <a:off x="17260010" y="1196750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61" name="object 7461"/>
            <p:cNvSpPr/>
            <p:nvPr/>
          </p:nvSpPr>
          <p:spPr>
            <a:xfrm>
              <a:off x="17260516" y="1185062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62" name="object 7462"/>
            <p:cNvSpPr/>
            <p:nvPr/>
          </p:nvSpPr>
          <p:spPr>
            <a:xfrm>
              <a:off x="17260010" y="118076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63" name="object 7463"/>
            <p:cNvSpPr/>
            <p:nvPr/>
          </p:nvSpPr>
          <p:spPr>
            <a:xfrm>
              <a:off x="17260516" y="1169073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64" name="object 7464"/>
            <p:cNvSpPr/>
            <p:nvPr/>
          </p:nvSpPr>
          <p:spPr>
            <a:xfrm>
              <a:off x="17260010" y="116477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65" name="object 7465"/>
            <p:cNvSpPr/>
            <p:nvPr/>
          </p:nvSpPr>
          <p:spPr>
            <a:xfrm>
              <a:off x="17260516" y="1153084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66" name="object 7466"/>
            <p:cNvSpPr/>
            <p:nvPr/>
          </p:nvSpPr>
          <p:spPr>
            <a:xfrm>
              <a:off x="17260010" y="114878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67" name="object 7467"/>
            <p:cNvSpPr/>
            <p:nvPr/>
          </p:nvSpPr>
          <p:spPr>
            <a:xfrm>
              <a:off x="17260516" y="1137095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68" name="object 7468"/>
            <p:cNvSpPr/>
            <p:nvPr/>
          </p:nvSpPr>
          <p:spPr>
            <a:xfrm>
              <a:off x="17260010" y="1132795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69" name="object 7469"/>
            <p:cNvSpPr/>
            <p:nvPr/>
          </p:nvSpPr>
          <p:spPr>
            <a:xfrm>
              <a:off x="17260516" y="1121107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70" name="object 7470"/>
            <p:cNvSpPr/>
            <p:nvPr/>
          </p:nvSpPr>
          <p:spPr>
            <a:xfrm>
              <a:off x="17259998" y="10849304"/>
              <a:ext cx="1270" cy="320040"/>
            </a:xfrm>
            <a:custGeom>
              <a:avLst/>
              <a:gdLst/>
              <a:ahLst/>
              <a:cxnLst/>
              <a:rect l="l" t="t" r="r" b="b"/>
              <a:pathLst>
                <a:path w="1269" h="320040">
                  <a:moveTo>
                    <a:pt x="1016" y="319265"/>
                  </a:moveTo>
                  <a:lnTo>
                    <a:pt x="863" y="318909"/>
                  </a:lnTo>
                  <a:lnTo>
                    <a:pt x="508" y="318770"/>
                  </a:lnTo>
                  <a:lnTo>
                    <a:pt x="152" y="318909"/>
                  </a:lnTo>
                  <a:lnTo>
                    <a:pt x="0" y="319265"/>
                  </a:lnTo>
                  <a:lnTo>
                    <a:pt x="152" y="319633"/>
                  </a:lnTo>
                  <a:lnTo>
                    <a:pt x="508" y="319773"/>
                  </a:lnTo>
                  <a:lnTo>
                    <a:pt x="863" y="319633"/>
                  </a:lnTo>
                  <a:lnTo>
                    <a:pt x="1016" y="319265"/>
                  </a:lnTo>
                  <a:close/>
                </a:path>
                <a:path w="1269" h="320040">
                  <a:moveTo>
                    <a:pt x="1016" y="159385"/>
                  </a:moveTo>
                  <a:lnTo>
                    <a:pt x="863" y="159029"/>
                  </a:lnTo>
                  <a:lnTo>
                    <a:pt x="508" y="158877"/>
                  </a:lnTo>
                  <a:lnTo>
                    <a:pt x="152" y="159029"/>
                  </a:lnTo>
                  <a:lnTo>
                    <a:pt x="0" y="159385"/>
                  </a:lnTo>
                  <a:lnTo>
                    <a:pt x="152" y="159740"/>
                  </a:lnTo>
                  <a:lnTo>
                    <a:pt x="508" y="159893"/>
                  </a:lnTo>
                  <a:lnTo>
                    <a:pt x="863" y="159740"/>
                  </a:lnTo>
                  <a:lnTo>
                    <a:pt x="1016" y="159385"/>
                  </a:lnTo>
                  <a:close/>
                </a:path>
                <a:path w="1269" h="320040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71" name="object 7471"/>
            <p:cNvSpPr/>
            <p:nvPr/>
          </p:nvSpPr>
          <p:spPr>
            <a:xfrm>
              <a:off x="17260516" y="1073140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72" name="object 7472"/>
            <p:cNvSpPr/>
            <p:nvPr/>
          </p:nvSpPr>
          <p:spPr>
            <a:xfrm>
              <a:off x="17259998" y="10049864"/>
              <a:ext cx="1270" cy="640715"/>
            </a:xfrm>
            <a:custGeom>
              <a:avLst/>
              <a:gdLst/>
              <a:ahLst/>
              <a:cxnLst/>
              <a:rect l="l" t="t" r="r" b="b"/>
              <a:pathLst>
                <a:path w="1269" h="640715">
                  <a:moveTo>
                    <a:pt x="1016" y="640054"/>
                  </a:moveTo>
                  <a:lnTo>
                    <a:pt x="863" y="639699"/>
                  </a:lnTo>
                  <a:lnTo>
                    <a:pt x="508" y="639546"/>
                  </a:lnTo>
                  <a:lnTo>
                    <a:pt x="152" y="639699"/>
                  </a:lnTo>
                  <a:lnTo>
                    <a:pt x="0" y="640054"/>
                  </a:lnTo>
                  <a:lnTo>
                    <a:pt x="152" y="640410"/>
                  </a:lnTo>
                  <a:lnTo>
                    <a:pt x="508" y="640562"/>
                  </a:lnTo>
                  <a:lnTo>
                    <a:pt x="863" y="640410"/>
                  </a:lnTo>
                  <a:lnTo>
                    <a:pt x="1016" y="640054"/>
                  </a:lnTo>
                  <a:close/>
                </a:path>
                <a:path w="1269" h="640715">
                  <a:moveTo>
                    <a:pt x="1016" y="480174"/>
                  </a:moveTo>
                  <a:lnTo>
                    <a:pt x="863" y="479806"/>
                  </a:lnTo>
                  <a:lnTo>
                    <a:pt x="508" y="479666"/>
                  </a:lnTo>
                  <a:lnTo>
                    <a:pt x="152" y="479806"/>
                  </a:lnTo>
                  <a:lnTo>
                    <a:pt x="0" y="480174"/>
                  </a:lnTo>
                  <a:lnTo>
                    <a:pt x="152" y="480529"/>
                  </a:lnTo>
                  <a:lnTo>
                    <a:pt x="508" y="480669"/>
                  </a:lnTo>
                  <a:lnTo>
                    <a:pt x="863" y="480529"/>
                  </a:lnTo>
                  <a:lnTo>
                    <a:pt x="1016" y="480174"/>
                  </a:lnTo>
                  <a:close/>
                </a:path>
                <a:path w="1269" h="640715">
                  <a:moveTo>
                    <a:pt x="1016" y="320281"/>
                  </a:moveTo>
                  <a:lnTo>
                    <a:pt x="863" y="319925"/>
                  </a:lnTo>
                  <a:lnTo>
                    <a:pt x="508" y="319773"/>
                  </a:lnTo>
                  <a:lnTo>
                    <a:pt x="152" y="319925"/>
                  </a:lnTo>
                  <a:lnTo>
                    <a:pt x="0" y="320281"/>
                  </a:lnTo>
                  <a:lnTo>
                    <a:pt x="152" y="320636"/>
                  </a:lnTo>
                  <a:lnTo>
                    <a:pt x="508" y="320789"/>
                  </a:lnTo>
                  <a:lnTo>
                    <a:pt x="863" y="320636"/>
                  </a:lnTo>
                  <a:lnTo>
                    <a:pt x="1016" y="320281"/>
                  </a:lnTo>
                  <a:close/>
                </a:path>
                <a:path w="1269" h="640715">
                  <a:moveTo>
                    <a:pt x="1016" y="160388"/>
                  </a:moveTo>
                  <a:lnTo>
                    <a:pt x="863" y="160032"/>
                  </a:lnTo>
                  <a:lnTo>
                    <a:pt x="508" y="159893"/>
                  </a:lnTo>
                  <a:lnTo>
                    <a:pt x="152" y="160032"/>
                  </a:lnTo>
                  <a:lnTo>
                    <a:pt x="0" y="160388"/>
                  </a:lnTo>
                  <a:lnTo>
                    <a:pt x="152" y="160756"/>
                  </a:lnTo>
                  <a:lnTo>
                    <a:pt x="508" y="160896"/>
                  </a:lnTo>
                  <a:lnTo>
                    <a:pt x="863" y="160756"/>
                  </a:lnTo>
                  <a:lnTo>
                    <a:pt x="1016" y="160388"/>
                  </a:lnTo>
                  <a:close/>
                </a:path>
                <a:path w="1269" h="640715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73" name="object 7473"/>
            <p:cNvSpPr/>
            <p:nvPr/>
          </p:nvSpPr>
          <p:spPr>
            <a:xfrm>
              <a:off x="17260516" y="9931965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74" name="object 7474"/>
            <p:cNvSpPr/>
            <p:nvPr/>
          </p:nvSpPr>
          <p:spPr>
            <a:xfrm>
              <a:off x="17259998" y="9730091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90">
                  <a:moveTo>
                    <a:pt x="1016" y="160388"/>
                  </a:moveTo>
                  <a:lnTo>
                    <a:pt x="863" y="160032"/>
                  </a:lnTo>
                  <a:lnTo>
                    <a:pt x="508" y="159880"/>
                  </a:lnTo>
                  <a:lnTo>
                    <a:pt x="152" y="160032"/>
                  </a:lnTo>
                  <a:lnTo>
                    <a:pt x="0" y="160388"/>
                  </a:lnTo>
                  <a:lnTo>
                    <a:pt x="152" y="160743"/>
                  </a:lnTo>
                  <a:lnTo>
                    <a:pt x="508" y="160896"/>
                  </a:lnTo>
                  <a:lnTo>
                    <a:pt x="863" y="160743"/>
                  </a:lnTo>
                  <a:lnTo>
                    <a:pt x="1016" y="160388"/>
                  </a:lnTo>
                  <a:close/>
                </a:path>
                <a:path w="1269" h="161290">
                  <a:moveTo>
                    <a:pt x="1016" y="495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52" y="139"/>
                  </a:lnTo>
                  <a:lnTo>
                    <a:pt x="0" y="495"/>
                  </a:lnTo>
                  <a:lnTo>
                    <a:pt x="152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16" y="4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75" name="object 7475"/>
            <p:cNvSpPr/>
            <p:nvPr/>
          </p:nvSpPr>
          <p:spPr>
            <a:xfrm>
              <a:off x="17260516" y="961320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76" name="object 7476"/>
            <p:cNvSpPr/>
            <p:nvPr/>
          </p:nvSpPr>
          <p:spPr>
            <a:xfrm>
              <a:off x="17259998" y="8930651"/>
              <a:ext cx="1270" cy="640715"/>
            </a:xfrm>
            <a:custGeom>
              <a:avLst/>
              <a:gdLst/>
              <a:ahLst/>
              <a:cxnLst/>
              <a:rect l="l" t="t" r="r" b="b"/>
              <a:pathLst>
                <a:path w="1269" h="640715">
                  <a:moveTo>
                    <a:pt x="1016" y="640054"/>
                  </a:moveTo>
                  <a:lnTo>
                    <a:pt x="863" y="639699"/>
                  </a:lnTo>
                  <a:lnTo>
                    <a:pt x="508" y="639546"/>
                  </a:lnTo>
                  <a:lnTo>
                    <a:pt x="152" y="639699"/>
                  </a:lnTo>
                  <a:lnTo>
                    <a:pt x="0" y="640054"/>
                  </a:lnTo>
                  <a:lnTo>
                    <a:pt x="152" y="640410"/>
                  </a:lnTo>
                  <a:lnTo>
                    <a:pt x="508" y="640562"/>
                  </a:lnTo>
                  <a:lnTo>
                    <a:pt x="863" y="640410"/>
                  </a:lnTo>
                  <a:lnTo>
                    <a:pt x="1016" y="640054"/>
                  </a:lnTo>
                  <a:close/>
                </a:path>
                <a:path w="1269" h="640715">
                  <a:moveTo>
                    <a:pt x="1016" y="480161"/>
                  </a:moveTo>
                  <a:lnTo>
                    <a:pt x="863" y="479806"/>
                  </a:lnTo>
                  <a:lnTo>
                    <a:pt x="508" y="479653"/>
                  </a:lnTo>
                  <a:lnTo>
                    <a:pt x="152" y="479806"/>
                  </a:lnTo>
                  <a:lnTo>
                    <a:pt x="0" y="480161"/>
                  </a:lnTo>
                  <a:lnTo>
                    <a:pt x="152" y="480517"/>
                  </a:lnTo>
                  <a:lnTo>
                    <a:pt x="508" y="480669"/>
                  </a:lnTo>
                  <a:lnTo>
                    <a:pt x="863" y="480517"/>
                  </a:lnTo>
                  <a:lnTo>
                    <a:pt x="1016" y="480161"/>
                  </a:lnTo>
                  <a:close/>
                </a:path>
                <a:path w="1269" h="640715">
                  <a:moveTo>
                    <a:pt x="1016" y="320281"/>
                  </a:moveTo>
                  <a:lnTo>
                    <a:pt x="863" y="319913"/>
                  </a:lnTo>
                  <a:lnTo>
                    <a:pt x="508" y="319773"/>
                  </a:lnTo>
                  <a:lnTo>
                    <a:pt x="152" y="319913"/>
                  </a:lnTo>
                  <a:lnTo>
                    <a:pt x="0" y="320281"/>
                  </a:lnTo>
                  <a:lnTo>
                    <a:pt x="152" y="320636"/>
                  </a:lnTo>
                  <a:lnTo>
                    <a:pt x="508" y="320776"/>
                  </a:lnTo>
                  <a:lnTo>
                    <a:pt x="863" y="320636"/>
                  </a:lnTo>
                  <a:lnTo>
                    <a:pt x="1016" y="320281"/>
                  </a:lnTo>
                  <a:close/>
                </a:path>
                <a:path w="1269" h="640715">
                  <a:moveTo>
                    <a:pt x="1016" y="160388"/>
                  </a:moveTo>
                  <a:lnTo>
                    <a:pt x="863" y="160032"/>
                  </a:lnTo>
                  <a:lnTo>
                    <a:pt x="508" y="159880"/>
                  </a:lnTo>
                  <a:lnTo>
                    <a:pt x="152" y="160032"/>
                  </a:lnTo>
                  <a:lnTo>
                    <a:pt x="0" y="160388"/>
                  </a:lnTo>
                  <a:lnTo>
                    <a:pt x="152" y="160743"/>
                  </a:lnTo>
                  <a:lnTo>
                    <a:pt x="508" y="160896"/>
                  </a:lnTo>
                  <a:lnTo>
                    <a:pt x="863" y="160743"/>
                  </a:lnTo>
                  <a:lnTo>
                    <a:pt x="1016" y="160388"/>
                  </a:lnTo>
                  <a:close/>
                </a:path>
                <a:path w="1269" h="640715">
                  <a:moveTo>
                    <a:pt x="1016" y="495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52" y="139"/>
                  </a:lnTo>
                  <a:lnTo>
                    <a:pt x="0" y="495"/>
                  </a:lnTo>
                  <a:lnTo>
                    <a:pt x="152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16" y="4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77" name="object 7477"/>
            <p:cNvSpPr/>
            <p:nvPr/>
          </p:nvSpPr>
          <p:spPr>
            <a:xfrm>
              <a:off x="17260516" y="881375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78" name="object 7478"/>
            <p:cNvSpPr/>
            <p:nvPr/>
          </p:nvSpPr>
          <p:spPr>
            <a:xfrm>
              <a:off x="17259998" y="8610865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90">
                  <a:moveTo>
                    <a:pt x="1016" y="160401"/>
                  </a:moveTo>
                  <a:lnTo>
                    <a:pt x="863" y="160045"/>
                  </a:lnTo>
                  <a:lnTo>
                    <a:pt x="508" y="159893"/>
                  </a:lnTo>
                  <a:lnTo>
                    <a:pt x="152" y="160045"/>
                  </a:lnTo>
                  <a:lnTo>
                    <a:pt x="0" y="160401"/>
                  </a:lnTo>
                  <a:lnTo>
                    <a:pt x="152" y="160756"/>
                  </a:lnTo>
                  <a:lnTo>
                    <a:pt x="508" y="160909"/>
                  </a:lnTo>
                  <a:lnTo>
                    <a:pt x="863" y="160756"/>
                  </a:lnTo>
                  <a:lnTo>
                    <a:pt x="1016" y="160401"/>
                  </a:lnTo>
                  <a:close/>
                </a:path>
                <a:path w="1269" h="161290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79" name="object 7479"/>
            <p:cNvSpPr/>
            <p:nvPr/>
          </p:nvSpPr>
          <p:spPr>
            <a:xfrm>
              <a:off x="17260516" y="849398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80" name="object 7480"/>
            <p:cNvSpPr/>
            <p:nvPr/>
          </p:nvSpPr>
          <p:spPr>
            <a:xfrm>
              <a:off x="17259998" y="7812442"/>
              <a:ext cx="1270" cy="640080"/>
            </a:xfrm>
            <a:custGeom>
              <a:avLst/>
              <a:gdLst/>
              <a:ahLst/>
              <a:cxnLst/>
              <a:rect l="l" t="t" r="r" b="b"/>
              <a:pathLst>
                <a:path w="1269" h="640079">
                  <a:moveTo>
                    <a:pt x="1016" y="639038"/>
                  </a:moveTo>
                  <a:lnTo>
                    <a:pt x="863" y="638683"/>
                  </a:lnTo>
                  <a:lnTo>
                    <a:pt x="508" y="638543"/>
                  </a:lnTo>
                  <a:lnTo>
                    <a:pt x="152" y="638683"/>
                  </a:lnTo>
                  <a:lnTo>
                    <a:pt x="0" y="639038"/>
                  </a:lnTo>
                  <a:lnTo>
                    <a:pt x="152" y="639406"/>
                  </a:lnTo>
                  <a:lnTo>
                    <a:pt x="508" y="639546"/>
                  </a:lnTo>
                  <a:lnTo>
                    <a:pt x="863" y="639406"/>
                  </a:lnTo>
                  <a:lnTo>
                    <a:pt x="1016" y="639038"/>
                  </a:lnTo>
                  <a:close/>
                </a:path>
                <a:path w="1269" h="640079">
                  <a:moveTo>
                    <a:pt x="1016" y="480161"/>
                  </a:moveTo>
                  <a:lnTo>
                    <a:pt x="863" y="479806"/>
                  </a:lnTo>
                  <a:lnTo>
                    <a:pt x="508" y="479666"/>
                  </a:lnTo>
                  <a:lnTo>
                    <a:pt x="152" y="479806"/>
                  </a:lnTo>
                  <a:lnTo>
                    <a:pt x="0" y="480161"/>
                  </a:lnTo>
                  <a:lnTo>
                    <a:pt x="152" y="480529"/>
                  </a:lnTo>
                  <a:lnTo>
                    <a:pt x="508" y="480669"/>
                  </a:lnTo>
                  <a:lnTo>
                    <a:pt x="863" y="480529"/>
                  </a:lnTo>
                  <a:lnTo>
                    <a:pt x="1016" y="480161"/>
                  </a:lnTo>
                  <a:close/>
                </a:path>
                <a:path w="1269" h="640079">
                  <a:moveTo>
                    <a:pt x="1016" y="320281"/>
                  </a:moveTo>
                  <a:lnTo>
                    <a:pt x="863" y="319925"/>
                  </a:lnTo>
                  <a:lnTo>
                    <a:pt x="508" y="319773"/>
                  </a:lnTo>
                  <a:lnTo>
                    <a:pt x="152" y="319925"/>
                  </a:lnTo>
                  <a:lnTo>
                    <a:pt x="0" y="320281"/>
                  </a:lnTo>
                  <a:lnTo>
                    <a:pt x="152" y="320636"/>
                  </a:lnTo>
                  <a:lnTo>
                    <a:pt x="508" y="320789"/>
                  </a:lnTo>
                  <a:lnTo>
                    <a:pt x="863" y="320636"/>
                  </a:lnTo>
                  <a:lnTo>
                    <a:pt x="1016" y="320281"/>
                  </a:lnTo>
                  <a:close/>
                </a:path>
                <a:path w="1269" h="640079">
                  <a:moveTo>
                    <a:pt x="1016" y="160388"/>
                  </a:moveTo>
                  <a:lnTo>
                    <a:pt x="863" y="160032"/>
                  </a:lnTo>
                  <a:lnTo>
                    <a:pt x="508" y="159880"/>
                  </a:lnTo>
                  <a:lnTo>
                    <a:pt x="152" y="160032"/>
                  </a:lnTo>
                  <a:lnTo>
                    <a:pt x="0" y="160388"/>
                  </a:lnTo>
                  <a:lnTo>
                    <a:pt x="152" y="160743"/>
                  </a:lnTo>
                  <a:lnTo>
                    <a:pt x="508" y="160896"/>
                  </a:lnTo>
                  <a:lnTo>
                    <a:pt x="863" y="160743"/>
                  </a:lnTo>
                  <a:lnTo>
                    <a:pt x="1016" y="160388"/>
                  </a:lnTo>
                  <a:close/>
                </a:path>
                <a:path w="1269" h="640079">
                  <a:moveTo>
                    <a:pt x="1016" y="508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52" y="139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81" name="object 7481"/>
            <p:cNvSpPr/>
            <p:nvPr/>
          </p:nvSpPr>
          <p:spPr>
            <a:xfrm>
              <a:off x="17260516" y="769454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82" name="object 7482"/>
            <p:cNvSpPr/>
            <p:nvPr/>
          </p:nvSpPr>
          <p:spPr>
            <a:xfrm>
              <a:off x="17259998" y="7332775"/>
              <a:ext cx="1270" cy="321310"/>
            </a:xfrm>
            <a:custGeom>
              <a:avLst/>
              <a:gdLst/>
              <a:ahLst/>
              <a:cxnLst/>
              <a:rect l="l" t="t" r="r" b="b"/>
              <a:pathLst>
                <a:path w="1269" h="321309">
                  <a:moveTo>
                    <a:pt x="1016" y="320281"/>
                  </a:moveTo>
                  <a:lnTo>
                    <a:pt x="863" y="319925"/>
                  </a:lnTo>
                  <a:lnTo>
                    <a:pt x="508" y="319773"/>
                  </a:lnTo>
                  <a:lnTo>
                    <a:pt x="152" y="319925"/>
                  </a:lnTo>
                  <a:lnTo>
                    <a:pt x="0" y="320281"/>
                  </a:lnTo>
                  <a:lnTo>
                    <a:pt x="152" y="320636"/>
                  </a:lnTo>
                  <a:lnTo>
                    <a:pt x="508" y="320789"/>
                  </a:lnTo>
                  <a:lnTo>
                    <a:pt x="863" y="320636"/>
                  </a:lnTo>
                  <a:lnTo>
                    <a:pt x="1016" y="320281"/>
                  </a:lnTo>
                  <a:close/>
                </a:path>
                <a:path w="1269" h="321309">
                  <a:moveTo>
                    <a:pt x="1016" y="160388"/>
                  </a:moveTo>
                  <a:lnTo>
                    <a:pt x="863" y="160032"/>
                  </a:lnTo>
                  <a:lnTo>
                    <a:pt x="508" y="159893"/>
                  </a:lnTo>
                  <a:lnTo>
                    <a:pt x="152" y="160032"/>
                  </a:lnTo>
                  <a:lnTo>
                    <a:pt x="0" y="160388"/>
                  </a:lnTo>
                  <a:lnTo>
                    <a:pt x="152" y="160756"/>
                  </a:lnTo>
                  <a:lnTo>
                    <a:pt x="508" y="160896"/>
                  </a:lnTo>
                  <a:lnTo>
                    <a:pt x="863" y="160756"/>
                  </a:lnTo>
                  <a:lnTo>
                    <a:pt x="1016" y="160388"/>
                  </a:lnTo>
                  <a:close/>
                </a:path>
                <a:path w="1269" h="321309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83" name="object 7483"/>
            <p:cNvSpPr/>
            <p:nvPr/>
          </p:nvSpPr>
          <p:spPr>
            <a:xfrm>
              <a:off x="17260516" y="721588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84" name="object 7484"/>
            <p:cNvSpPr/>
            <p:nvPr/>
          </p:nvSpPr>
          <p:spPr>
            <a:xfrm>
              <a:off x="17260010" y="71728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85" name="object 7485"/>
            <p:cNvSpPr/>
            <p:nvPr/>
          </p:nvSpPr>
          <p:spPr>
            <a:xfrm>
              <a:off x="17260516" y="705599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86" name="object 7486"/>
            <p:cNvSpPr/>
            <p:nvPr/>
          </p:nvSpPr>
          <p:spPr>
            <a:xfrm>
              <a:off x="17260010" y="70129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87" name="object 7487"/>
            <p:cNvSpPr/>
            <p:nvPr/>
          </p:nvSpPr>
          <p:spPr>
            <a:xfrm>
              <a:off x="17260516" y="6931529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w="0" h="48895">
                  <a:moveTo>
                    <a:pt x="0" y="485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88" name="object 7488"/>
            <p:cNvSpPr/>
            <p:nvPr/>
          </p:nvSpPr>
          <p:spPr>
            <a:xfrm>
              <a:off x="17260515" y="1189312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89" name="object 7489"/>
            <p:cNvSpPr/>
            <p:nvPr/>
          </p:nvSpPr>
          <p:spPr>
            <a:xfrm>
              <a:off x="16681680" y="11893126"/>
              <a:ext cx="579120" cy="165100"/>
            </a:xfrm>
            <a:custGeom>
              <a:avLst/>
              <a:gdLst/>
              <a:ahLst/>
              <a:cxnLst/>
              <a:rect l="l" t="t" r="r" b="b"/>
              <a:pathLst>
                <a:path w="579119" h="165100">
                  <a:moveTo>
                    <a:pt x="578836" y="0"/>
                  </a:moveTo>
                  <a:lnTo>
                    <a:pt x="578836" y="32382"/>
                  </a:lnTo>
                </a:path>
                <a:path w="579119" h="165100">
                  <a:moveTo>
                    <a:pt x="578836" y="65776"/>
                  </a:moveTo>
                  <a:lnTo>
                    <a:pt x="578836" y="99171"/>
                  </a:lnTo>
                </a:path>
                <a:path w="579119" h="165100">
                  <a:moveTo>
                    <a:pt x="578836" y="132565"/>
                  </a:moveTo>
                  <a:lnTo>
                    <a:pt x="578836" y="164948"/>
                  </a:lnTo>
                </a:path>
                <a:path w="579119" h="165100">
                  <a:moveTo>
                    <a:pt x="0" y="164948"/>
                  </a:moveTo>
                  <a:lnTo>
                    <a:pt x="0" y="11738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90" name="object 7490"/>
            <p:cNvSpPr/>
            <p:nvPr/>
          </p:nvSpPr>
          <p:spPr>
            <a:xfrm>
              <a:off x="16681173" y="1196750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91" name="object 7491"/>
            <p:cNvSpPr/>
            <p:nvPr/>
          </p:nvSpPr>
          <p:spPr>
            <a:xfrm>
              <a:off x="16681680" y="1185062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92" name="object 7492"/>
            <p:cNvSpPr/>
            <p:nvPr/>
          </p:nvSpPr>
          <p:spPr>
            <a:xfrm>
              <a:off x="16681173" y="118076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93" name="object 7493"/>
            <p:cNvSpPr/>
            <p:nvPr/>
          </p:nvSpPr>
          <p:spPr>
            <a:xfrm>
              <a:off x="16681680" y="1169073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94" name="object 7494"/>
            <p:cNvSpPr/>
            <p:nvPr/>
          </p:nvSpPr>
          <p:spPr>
            <a:xfrm>
              <a:off x="16681173" y="116477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95" name="object 7495"/>
            <p:cNvSpPr/>
            <p:nvPr/>
          </p:nvSpPr>
          <p:spPr>
            <a:xfrm>
              <a:off x="16681680" y="1153084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96" name="object 7496"/>
            <p:cNvSpPr/>
            <p:nvPr/>
          </p:nvSpPr>
          <p:spPr>
            <a:xfrm>
              <a:off x="16681173" y="114878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97" name="object 7497"/>
            <p:cNvSpPr/>
            <p:nvPr/>
          </p:nvSpPr>
          <p:spPr>
            <a:xfrm>
              <a:off x="16681680" y="1137095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98" name="object 7498"/>
            <p:cNvSpPr/>
            <p:nvPr/>
          </p:nvSpPr>
          <p:spPr>
            <a:xfrm>
              <a:off x="16681173" y="1132795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99" name="object 7499"/>
            <p:cNvSpPr/>
            <p:nvPr/>
          </p:nvSpPr>
          <p:spPr>
            <a:xfrm>
              <a:off x="16681680" y="1121107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00" name="object 7500"/>
            <p:cNvSpPr/>
            <p:nvPr/>
          </p:nvSpPr>
          <p:spPr>
            <a:xfrm>
              <a:off x="16681170" y="10849304"/>
              <a:ext cx="1270" cy="320040"/>
            </a:xfrm>
            <a:custGeom>
              <a:avLst/>
              <a:gdLst/>
              <a:ahLst/>
              <a:cxnLst/>
              <a:rect l="l" t="t" r="r" b="b"/>
              <a:pathLst>
                <a:path w="1269" h="320040">
                  <a:moveTo>
                    <a:pt x="1003" y="319265"/>
                  </a:moveTo>
                  <a:lnTo>
                    <a:pt x="863" y="318909"/>
                  </a:lnTo>
                  <a:lnTo>
                    <a:pt x="508" y="318770"/>
                  </a:lnTo>
                  <a:lnTo>
                    <a:pt x="139" y="318909"/>
                  </a:lnTo>
                  <a:lnTo>
                    <a:pt x="0" y="319265"/>
                  </a:lnTo>
                  <a:lnTo>
                    <a:pt x="139" y="319633"/>
                  </a:lnTo>
                  <a:lnTo>
                    <a:pt x="508" y="319773"/>
                  </a:lnTo>
                  <a:lnTo>
                    <a:pt x="863" y="319633"/>
                  </a:lnTo>
                  <a:lnTo>
                    <a:pt x="1003" y="319265"/>
                  </a:lnTo>
                  <a:close/>
                </a:path>
                <a:path w="1269" h="320040">
                  <a:moveTo>
                    <a:pt x="1003" y="159385"/>
                  </a:moveTo>
                  <a:lnTo>
                    <a:pt x="863" y="159029"/>
                  </a:lnTo>
                  <a:lnTo>
                    <a:pt x="508" y="158877"/>
                  </a:lnTo>
                  <a:lnTo>
                    <a:pt x="139" y="159029"/>
                  </a:lnTo>
                  <a:lnTo>
                    <a:pt x="0" y="159385"/>
                  </a:lnTo>
                  <a:lnTo>
                    <a:pt x="139" y="159740"/>
                  </a:lnTo>
                  <a:lnTo>
                    <a:pt x="508" y="159893"/>
                  </a:lnTo>
                  <a:lnTo>
                    <a:pt x="863" y="159740"/>
                  </a:lnTo>
                  <a:lnTo>
                    <a:pt x="1003" y="159385"/>
                  </a:lnTo>
                  <a:close/>
                </a:path>
                <a:path w="1269" h="320040">
                  <a:moveTo>
                    <a:pt x="1003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39" y="152"/>
                  </a:lnTo>
                  <a:lnTo>
                    <a:pt x="0" y="508"/>
                  </a:lnTo>
                  <a:lnTo>
                    <a:pt x="139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03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01" name="object 7501"/>
            <p:cNvSpPr/>
            <p:nvPr/>
          </p:nvSpPr>
          <p:spPr>
            <a:xfrm>
              <a:off x="16681680" y="1073140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02" name="object 7502"/>
            <p:cNvSpPr/>
            <p:nvPr/>
          </p:nvSpPr>
          <p:spPr>
            <a:xfrm>
              <a:off x="16681170" y="10369638"/>
              <a:ext cx="1270" cy="321310"/>
            </a:xfrm>
            <a:custGeom>
              <a:avLst/>
              <a:gdLst/>
              <a:ahLst/>
              <a:cxnLst/>
              <a:rect l="l" t="t" r="r" b="b"/>
              <a:pathLst>
                <a:path w="1269" h="321309">
                  <a:moveTo>
                    <a:pt x="1003" y="320281"/>
                  </a:moveTo>
                  <a:lnTo>
                    <a:pt x="863" y="319925"/>
                  </a:lnTo>
                  <a:lnTo>
                    <a:pt x="508" y="319773"/>
                  </a:lnTo>
                  <a:lnTo>
                    <a:pt x="139" y="319925"/>
                  </a:lnTo>
                  <a:lnTo>
                    <a:pt x="0" y="320281"/>
                  </a:lnTo>
                  <a:lnTo>
                    <a:pt x="139" y="320636"/>
                  </a:lnTo>
                  <a:lnTo>
                    <a:pt x="508" y="320789"/>
                  </a:lnTo>
                  <a:lnTo>
                    <a:pt x="863" y="320636"/>
                  </a:lnTo>
                  <a:lnTo>
                    <a:pt x="1003" y="320281"/>
                  </a:lnTo>
                  <a:close/>
                </a:path>
                <a:path w="1269" h="321309">
                  <a:moveTo>
                    <a:pt x="1003" y="160401"/>
                  </a:moveTo>
                  <a:lnTo>
                    <a:pt x="863" y="160032"/>
                  </a:lnTo>
                  <a:lnTo>
                    <a:pt x="508" y="159893"/>
                  </a:lnTo>
                  <a:lnTo>
                    <a:pt x="139" y="160032"/>
                  </a:lnTo>
                  <a:lnTo>
                    <a:pt x="0" y="160401"/>
                  </a:lnTo>
                  <a:lnTo>
                    <a:pt x="139" y="160756"/>
                  </a:lnTo>
                  <a:lnTo>
                    <a:pt x="508" y="160896"/>
                  </a:lnTo>
                  <a:lnTo>
                    <a:pt x="863" y="160756"/>
                  </a:lnTo>
                  <a:lnTo>
                    <a:pt x="1003" y="160401"/>
                  </a:lnTo>
                  <a:close/>
                </a:path>
                <a:path w="1269" h="321309">
                  <a:moveTo>
                    <a:pt x="1003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39" y="152"/>
                  </a:lnTo>
                  <a:lnTo>
                    <a:pt x="0" y="508"/>
                  </a:lnTo>
                  <a:lnTo>
                    <a:pt x="139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03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03" name="object 7503"/>
            <p:cNvSpPr/>
            <p:nvPr/>
          </p:nvSpPr>
          <p:spPr>
            <a:xfrm>
              <a:off x="16681680" y="1025174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04" name="object 7504"/>
            <p:cNvSpPr/>
            <p:nvPr/>
          </p:nvSpPr>
          <p:spPr>
            <a:xfrm>
              <a:off x="16681170" y="10049864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90">
                  <a:moveTo>
                    <a:pt x="1003" y="160388"/>
                  </a:moveTo>
                  <a:lnTo>
                    <a:pt x="863" y="160032"/>
                  </a:lnTo>
                  <a:lnTo>
                    <a:pt x="508" y="159893"/>
                  </a:lnTo>
                  <a:lnTo>
                    <a:pt x="139" y="160032"/>
                  </a:lnTo>
                  <a:lnTo>
                    <a:pt x="0" y="160388"/>
                  </a:lnTo>
                  <a:lnTo>
                    <a:pt x="139" y="160756"/>
                  </a:lnTo>
                  <a:lnTo>
                    <a:pt x="508" y="160896"/>
                  </a:lnTo>
                  <a:lnTo>
                    <a:pt x="863" y="160756"/>
                  </a:lnTo>
                  <a:lnTo>
                    <a:pt x="1003" y="160388"/>
                  </a:lnTo>
                  <a:close/>
                </a:path>
                <a:path w="1269" h="161290">
                  <a:moveTo>
                    <a:pt x="1003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39" y="152"/>
                  </a:lnTo>
                  <a:lnTo>
                    <a:pt x="0" y="508"/>
                  </a:lnTo>
                  <a:lnTo>
                    <a:pt x="139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03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05" name="object 7505"/>
            <p:cNvSpPr/>
            <p:nvPr/>
          </p:nvSpPr>
          <p:spPr>
            <a:xfrm>
              <a:off x="16681680" y="9931965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06" name="object 7506"/>
            <p:cNvSpPr/>
            <p:nvPr/>
          </p:nvSpPr>
          <p:spPr>
            <a:xfrm>
              <a:off x="16681170" y="8610865"/>
              <a:ext cx="1270" cy="1280160"/>
            </a:xfrm>
            <a:custGeom>
              <a:avLst/>
              <a:gdLst/>
              <a:ahLst/>
              <a:cxnLst/>
              <a:rect l="l" t="t" r="r" b="b"/>
              <a:pathLst>
                <a:path w="1269" h="1280159">
                  <a:moveTo>
                    <a:pt x="1003" y="1279613"/>
                  </a:moveTo>
                  <a:lnTo>
                    <a:pt x="863" y="1279258"/>
                  </a:lnTo>
                  <a:lnTo>
                    <a:pt x="508" y="1279105"/>
                  </a:lnTo>
                  <a:lnTo>
                    <a:pt x="139" y="1279258"/>
                  </a:lnTo>
                  <a:lnTo>
                    <a:pt x="0" y="1279613"/>
                  </a:lnTo>
                  <a:lnTo>
                    <a:pt x="139" y="1279969"/>
                  </a:lnTo>
                  <a:lnTo>
                    <a:pt x="508" y="1280121"/>
                  </a:lnTo>
                  <a:lnTo>
                    <a:pt x="863" y="1279969"/>
                  </a:lnTo>
                  <a:lnTo>
                    <a:pt x="1003" y="1279613"/>
                  </a:lnTo>
                  <a:close/>
                </a:path>
                <a:path w="1269" h="1280159">
                  <a:moveTo>
                    <a:pt x="1003" y="1119720"/>
                  </a:moveTo>
                  <a:lnTo>
                    <a:pt x="863" y="1119365"/>
                  </a:lnTo>
                  <a:lnTo>
                    <a:pt x="508" y="1119225"/>
                  </a:lnTo>
                  <a:lnTo>
                    <a:pt x="139" y="1119365"/>
                  </a:lnTo>
                  <a:lnTo>
                    <a:pt x="0" y="1119720"/>
                  </a:lnTo>
                  <a:lnTo>
                    <a:pt x="139" y="1120089"/>
                  </a:lnTo>
                  <a:lnTo>
                    <a:pt x="508" y="1120228"/>
                  </a:lnTo>
                  <a:lnTo>
                    <a:pt x="863" y="1120089"/>
                  </a:lnTo>
                  <a:lnTo>
                    <a:pt x="1003" y="1119720"/>
                  </a:lnTo>
                  <a:close/>
                </a:path>
                <a:path w="1269" h="1280159">
                  <a:moveTo>
                    <a:pt x="1003" y="959840"/>
                  </a:moveTo>
                  <a:lnTo>
                    <a:pt x="863" y="959485"/>
                  </a:lnTo>
                  <a:lnTo>
                    <a:pt x="508" y="959332"/>
                  </a:lnTo>
                  <a:lnTo>
                    <a:pt x="139" y="959485"/>
                  </a:lnTo>
                  <a:lnTo>
                    <a:pt x="0" y="959840"/>
                  </a:lnTo>
                  <a:lnTo>
                    <a:pt x="139" y="960196"/>
                  </a:lnTo>
                  <a:lnTo>
                    <a:pt x="508" y="960348"/>
                  </a:lnTo>
                  <a:lnTo>
                    <a:pt x="863" y="960196"/>
                  </a:lnTo>
                  <a:lnTo>
                    <a:pt x="1003" y="959840"/>
                  </a:lnTo>
                  <a:close/>
                </a:path>
                <a:path w="1269" h="1280159">
                  <a:moveTo>
                    <a:pt x="1003" y="799947"/>
                  </a:moveTo>
                  <a:lnTo>
                    <a:pt x="863" y="799592"/>
                  </a:lnTo>
                  <a:lnTo>
                    <a:pt x="508" y="799439"/>
                  </a:lnTo>
                  <a:lnTo>
                    <a:pt x="139" y="799592"/>
                  </a:lnTo>
                  <a:lnTo>
                    <a:pt x="0" y="799947"/>
                  </a:lnTo>
                  <a:lnTo>
                    <a:pt x="139" y="800303"/>
                  </a:lnTo>
                  <a:lnTo>
                    <a:pt x="508" y="800455"/>
                  </a:lnTo>
                  <a:lnTo>
                    <a:pt x="863" y="800303"/>
                  </a:lnTo>
                  <a:lnTo>
                    <a:pt x="1003" y="799947"/>
                  </a:lnTo>
                  <a:close/>
                </a:path>
                <a:path w="1269" h="1280159">
                  <a:moveTo>
                    <a:pt x="1003" y="640067"/>
                  </a:moveTo>
                  <a:lnTo>
                    <a:pt x="863" y="639699"/>
                  </a:lnTo>
                  <a:lnTo>
                    <a:pt x="508" y="639559"/>
                  </a:lnTo>
                  <a:lnTo>
                    <a:pt x="139" y="639699"/>
                  </a:lnTo>
                  <a:lnTo>
                    <a:pt x="0" y="640067"/>
                  </a:lnTo>
                  <a:lnTo>
                    <a:pt x="139" y="640422"/>
                  </a:lnTo>
                  <a:lnTo>
                    <a:pt x="508" y="640562"/>
                  </a:lnTo>
                  <a:lnTo>
                    <a:pt x="863" y="640422"/>
                  </a:lnTo>
                  <a:lnTo>
                    <a:pt x="1003" y="640067"/>
                  </a:lnTo>
                  <a:close/>
                </a:path>
                <a:path w="1269" h="1280159">
                  <a:moveTo>
                    <a:pt x="1003" y="480174"/>
                  </a:moveTo>
                  <a:lnTo>
                    <a:pt x="863" y="479818"/>
                  </a:lnTo>
                  <a:lnTo>
                    <a:pt x="508" y="479666"/>
                  </a:lnTo>
                  <a:lnTo>
                    <a:pt x="139" y="479818"/>
                  </a:lnTo>
                  <a:lnTo>
                    <a:pt x="0" y="480174"/>
                  </a:lnTo>
                  <a:lnTo>
                    <a:pt x="139" y="480529"/>
                  </a:lnTo>
                  <a:lnTo>
                    <a:pt x="508" y="480682"/>
                  </a:lnTo>
                  <a:lnTo>
                    <a:pt x="863" y="480529"/>
                  </a:lnTo>
                  <a:lnTo>
                    <a:pt x="1003" y="480174"/>
                  </a:lnTo>
                  <a:close/>
                </a:path>
                <a:path w="1269" h="1280159">
                  <a:moveTo>
                    <a:pt x="1003" y="320281"/>
                  </a:moveTo>
                  <a:lnTo>
                    <a:pt x="863" y="319925"/>
                  </a:lnTo>
                  <a:lnTo>
                    <a:pt x="508" y="319786"/>
                  </a:lnTo>
                  <a:lnTo>
                    <a:pt x="139" y="319925"/>
                  </a:lnTo>
                  <a:lnTo>
                    <a:pt x="0" y="320281"/>
                  </a:lnTo>
                  <a:lnTo>
                    <a:pt x="139" y="320649"/>
                  </a:lnTo>
                  <a:lnTo>
                    <a:pt x="508" y="320789"/>
                  </a:lnTo>
                  <a:lnTo>
                    <a:pt x="863" y="320649"/>
                  </a:lnTo>
                  <a:lnTo>
                    <a:pt x="1003" y="320281"/>
                  </a:lnTo>
                  <a:close/>
                </a:path>
                <a:path w="1269" h="1280159">
                  <a:moveTo>
                    <a:pt x="1003" y="160401"/>
                  </a:moveTo>
                  <a:lnTo>
                    <a:pt x="863" y="160045"/>
                  </a:lnTo>
                  <a:lnTo>
                    <a:pt x="508" y="159893"/>
                  </a:lnTo>
                  <a:lnTo>
                    <a:pt x="139" y="160045"/>
                  </a:lnTo>
                  <a:lnTo>
                    <a:pt x="0" y="160401"/>
                  </a:lnTo>
                  <a:lnTo>
                    <a:pt x="139" y="160756"/>
                  </a:lnTo>
                  <a:lnTo>
                    <a:pt x="508" y="160909"/>
                  </a:lnTo>
                  <a:lnTo>
                    <a:pt x="863" y="160756"/>
                  </a:lnTo>
                  <a:lnTo>
                    <a:pt x="1003" y="160401"/>
                  </a:lnTo>
                  <a:close/>
                </a:path>
                <a:path w="1269" h="1280159">
                  <a:moveTo>
                    <a:pt x="1003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39" y="152"/>
                  </a:lnTo>
                  <a:lnTo>
                    <a:pt x="0" y="508"/>
                  </a:lnTo>
                  <a:lnTo>
                    <a:pt x="139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03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07" name="object 7507"/>
            <p:cNvSpPr/>
            <p:nvPr/>
          </p:nvSpPr>
          <p:spPr>
            <a:xfrm>
              <a:off x="16681680" y="849398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08" name="object 7508"/>
            <p:cNvSpPr/>
            <p:nvPr/>
          </p:nvSpPr>
          <p:spPr>
            <a:xfrm>
              <a:off x="16681170" y="8292108"/>
              <a:ext cx="1270" cy="160020"/>
            </a:xfrm>
            <a:custGeom>
              <a:avLst/>
              <a:gdLst/>
              <a:ahLst/>
              <a:cxnLst/>
              <a:rect l="l" t="t" r="r" b="b"/>
              <a:pathLst>
                <a:path w="1269" h="160020">
                  <a:moveTo>
                    <a:pt x="1003" y="159372"/>
                  </a:moveTo>
                  <a:lnTo>
                    <a:pt x="863" y="159016"/>
                  </a:lnTo>
                  <a:lnTo>
                    <a:pt x="508" y="158877"/>
                  </a:lnTo>
                  <a:lnTo>
                    <a:pt x="139" y="159016"/>
                  </a:lnTo>
                  <a:lnTo>
                    <a:pt x="0" y="159372"/>
                  </a:lnTo>
                  <a:lnTo>
                    <a:pt x="139" y="159740"/>
                  </a:lnTo>
                  <a:lnTo>
                    <a:pt x="508" y="159880"/>
                  </a:lnTo>
                  <a:lnTo>
                    <a:pt x="863" y="159740"/>
                  </a:lnTo>
                  <a:lnTo>
                    <a:pt x="1003" y="159372"/>
                  </a:lnTo>
                  <a:close/>
                </a:path>
                <a:path w="1269" h="160020">
                  <a:moveTo>
                    <a:pt x="1003" y="495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39" y="139"/>
                  </a:lnTo>
                  <a:lnTo>
                    <a:pt x="0" y="495"/>
                  </a:lnTo>
                  <a:lnTo>
                    <a:pt x="139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03" y="4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09" name="object 7509"/>
            <p:cNvSpPr/>
            <p:nvPr/>
          </p:nvSpPr>
          <p:spPr>
            <a:xfrm>
              <a:off x="16681680" y="817420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10" name="object 7510"/>
            <p:cNvSpPr/>
            <p:nvPr/>
          </p:nvSpPr>
          <p:spPr>
            <a:xfrm>
              <a:off x="16681170" y="7812442"/>
              <a:ext cx="1270" cy="321310"/>
            </a:xfrm>
            <a:custGeom>
              <a:avLst/>
              <a:gdLst/>
              <a:ahLst/>
              <a:cxnLst/>
              <a:rect l="l" t="t" r="r" b="b"/>
              <a:pathLst>
                <a:path w="1269" h="321309">
                  <a:moveTo>
                    <a:pt x="1003" y="320281"/>
                  </a:moveTo>
                  <a:lnTo>
                    <a:pt x="863" y="319925"/>
                  </a:lnTo>
                  <a:lnTo>
                    <a:pt x="508" y="319773"/>
                  </a:lnTo>
                  <a:lnTo>
                    <a:pt x="139" y="319925"/>
                  </a:lnTo>
                  <a:lnTo>
                    <a:pt x="0" y="320281"/>
                  </a:lnTo>
                  <a:lnTo>
                    <a:pt x="139" y="320636"/>
                  </a:lnTo>
                  <a:lnTo>
                    <a:pt x="508" y="320789"/>
                  </a:lnTo>
                  <a:lnTo>
                    <a:pt x="863" y="320636"/>
                  </a:lnTo>
                  <a:lnTo>
                    <a:pt x="1003" y="320281"/>
                  </a:lnTo>
                  <a:close/>
                </a:path>
                <a:path w="1269" h="321309">
                  <a:moveTo>
                    <a:pt x="1003" y="160388"/>
                  </a:moveTo>
                  <a:lnTo>
                    <a:pt x="863" y="160032"/>
                  </a:lnTo>
                  <a:lnTo>
                    <a:pt x="508" y="159880"/>
                  </a:lnTo>
                  <a:lnTo>
                    <a:pt x="139" y="160032"/>
                  </a:lnTo>
                  <a:lnTo>
                    <a:pt x="0" y="160388"/>
                  </a:lnTo>
                  <a:lnTo>
                    <a:pt x="139" y="160743"/>
                  </a:lnTo>
                  <a:lnTo>
                    <a:pt x="508" y="160896"/>
                  </a:lnTo>
                  <a:lnTo>
                    <a:pt x="863" y="160743"/>
                  </a:lnTo>
                  <a:lnTo>
                    <a:pt x="1003" y="160388"/>
                  </a:lnTo>
                  <a:close/>
                </a:path>
                <a:path w="1269" h="321309">
                  <a:moveTo>
                    <a:pt x="1003" y="508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39" y="139"/>
                  </a:lnTo>
                  <a:lnTo>
                    <a:pt x="0" y="508"/>
                  </a:lnTo>
                  <a:lnTo>
                    <a:pt x="139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03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11" name="object 7511"/>
            <p:cNvSpPr/>
            <p:nvPr/>
          </p:nvSpPr>
          <p:spPr>
            <a:xfrm>
              <a:off x="16681680" y="769454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12" name="object 7512"/>
            <p:cNvSpPr/>
            <p:nvPr/>
          </p:nvSpPr>
          <p:spPr>
            <a:xfrm>
              <a:off x="16681170" y="7332775"/>
              <a:ext cx="1270" cy="321310"/>
            </a:xfrm>
            <a:custGeom>
              <a:avLst/>
              <a:gdLst/>
              <a:ahLst/>
              <a:cxnLst/>
              <a:rect l="l" t="t" r="r" b="b"/>
              <a:pathLst>
                <a:path w="1269" h="321309">
                  <a:moveTo>
                    <a:pt x="1003" y="320281"/>
                  </a:moveTo>
                  <a:lnTo>
                    <a:pt x="863" y="319925"/>
                  </a:lnTo>
                  <a:lnTo>
                    <a:pt x="508" y="319773"/>
                  </a:lnTo>
                  <a:lnTo>
                    <a:pt x="139" y="319925"/>
                  </a:lnTo>
                  <a:lnTo>
                    <a:pt x="0" y="320281"/>
                  </a:lnTo>
                  <a:lnTo>
                    <a:pt x="139" y="320636"/>
                  </a:lnTo>
                  <a:lnTo>
                    <a:pt x="508" y="320789"/>
                  </a:lnTo>
                  <a:lnTo>
                    <a:pt x="863" y="320636"/>
                  </a:lnTo>
                  <a:lnTo>
                    <a:pt x="1003" y="320281"/>
                  </a:lnTo>
                  <a:close/>
                </a:path>
                <a:path w="1269" h="321309">
                  <a:moveTo>
                    <a:pt x="1003" y="160388"/>
                  </a:moveTo>
                  <a:lnTo>
                    <a:pt x="863" y="160032"/>
                  </a:lnTo>
                  <a:lnTo>
                    <a:pt x="508" y="159893"/>
                  </a:lnTo>
                  <a:lnTo>
                    <a:pt x="139" y="160032"/>
                  </a:lnTo>
                  <a:lnTo>
                    <a:pt x="0" y="160388"/>
                  </a:lnTo>
                  <a:lnTo>
                    <a:pt x="139" y="160756"/>
                  </a:lnTo>
                  <a:lnTo>
                    <a:pt x="508" y="160896"/>
                  </a:lnTo>
                  <a:lnTo>
                    <a:pt x="863" y="160756"/>
                  </a:lnTo>
                  <a:lnTo>
                    <a:pt x="1003" y="160388"/>
                  </a:lnTo>
                  <a:close/>
                </a:path>
                <a:path w="1269" h="321309">
                  <a:moveTo>
                    <a:pt x="1003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39" y="152"/>
                  </a:lnTo>
                  <a:lnTo>
                    <a:pt x="0" y="508"/>
                  </a:lnTo>
                  <a:lnTo>
                    <a:pt x="139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03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13" name="object 7513"/>
            <p:cNvSpPr/>
            <p:nvPr/>
          </p:nvSpPr>
          <p:spPr>
            <a:xfrm>
              <a:off x="16681680" y="721588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14" name="object 7514"/>
            <p:cNvSpPr/>
            <p:nvPr/>
          </p:nvSpPr>
          <p:spPr>
            <a:xfrm>
              <a:off x="16681173" y="71728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15" name="object 7515"/>
            <p:cNvSpPr/>
            <p:nvPr/>
          </p:nvSpPr>
          <p:spPr>
            <a:xfrm>
              <a:off x="16681680" y="705599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16" name="object 7516"/>
            <p:cNvSpPr/>
            <p:nvPr/>
          </p:nvSpPr>
          <p:spPr>
            <a:xfrm>
              <a:off x="16681173" y="70129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17" name="object 7517"/>
            <p:cNvSpPr/>
            <p:nvPr/>
          </p:nvSpPr>
          <p:spPr>
            <a:xfrm>
              <a:off x="16681680" y="6931529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w="0" h="48895">
                  <a:moveTo>
                    <a:pt x="0" y="485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18" name="object 7518"/>
            <p:cNvSpPr/>
            <p:nvPr/>
          </p:nvSpPr>
          <p:spPr>
            <a:xfrm>
              <a:off x="16681679" y="1189312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19" name="object 7519"/>
            <p:cNvSpPr/>
            <p:nvPr/>
          </p:nvSpPr>
          <p:spPr>
            <a:xfrm>
              <a:off x="16102844" y="11893126"/>
              <a:ext cx="579120" cy="165100"/>
            </a:xfrm>
            <a:custGeom>
              <a:avLst/>
              <a:gdLst/>
              <a:ahLst/>
              <a:cxnLst/>
              <a:rect l="l" t="t" r="r" b="b"/>
              <a:pathLst>
                <a:path w="579119" h="165100">
                  <a:moveTo>
                    <a:pt x="578836" y="0"/>
                  </a:moveTo>
                  <a:lnTo>
                    <a:pt x="578836" y="32382"/>
                  </a:lnTo>
                </a:path>
                <a:path w="579119" h="165100">
                  <a:moveTo>
                    <a:pt x="578836" y="65776"/>
                  </a:moveTo>
                  <a:lnTo>
                    <a:pt x="578836" y="99171"/>
                  </a:lnTo>
                </a:path>
                <a:path w="579119" h="165100">
                  <a:moveTo>
                    <a:pt x="578836" y="132565"/>
                  </a:moveTo>
                  <a:lnTo>
                    <a:pt x="578836" y="164948"/>
                  </a:lnTo>
                </a:path>
                <a:path w="579119" h="165100">
                  <a:moveTo>
                    <a:pt x="0" y="164948"/>
                  </a:moveTo>
                  <a:lnTo>
                    <a:pt x="0" y="11738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20" name="object 7520"/>
            <p:cNvSpPr/>
            <p:nvPr/>
          </p:nvSpPr>
          <p:spPr>
            <a:xfrm>
              <a:off x="16102337" y="1196750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21" name="object 7521"/>
            <p:cNvSpPr/>
            <p:nvPr/>
          </p:nvSpPr>
          <p:spPr>
            <a:xfrm>
              <a:off x="16102844" y="1185062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22" name="object 7522"/>
            <p:cNvSpPr/>
            <p:nvPr/>
          </p:nvSpPr>
          <p:spPr>
            <a:xfrm>
              <a:off x="16102337" y="118076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23" name="object 7523"/>
            <p:cNvSpPr/>
            <p:nvPr/>
          </p:nvSpPr>
          <p:spPr>
            <a:xfrm>
              <a:off x="16102844" y="1169073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24" name="object 7524"/>
            <p:cNvSpPr/>
            <p:nvPr/>
          </p:nvSpPr>
          <p:spPr>
            <a:xfrm>
              <a:off x="16102337" y="116477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25" name="object 7525"/>
            <p:cNvSpPr/>
            <p:nvPr/>
          </p:nvSpPr>
          <p:spPr>
            <a:xfrm>
              <a:off x="16102844" y="1153084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26" name="object 7526"/>
            <p:cNvSpPr/>
            <p:nvPr/>
          </p:nvSpPr>
          <p:spPr>
            <a:xfrm>
              <a:off x="16102337" y="114878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27" name="object 7527"/>
            <p:cNvSpPr/>
            <p:nvPr/>
          </p:nvSpPr>
          <p:spPr>
            <a:xfrm>
              <a:off x="16102844" y="1137095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28" name="object 7528"/>
            <p:cNvSpPr/>
            <p:nvPr/>
          </p:nvSpPr>
          <p:spPr>
            <a:xfrm>
              <a:off x="16102337" y="1132795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29" name="object 7529"/>
            <p:cNvSpPr/>
            <p:nvPr/>
          </p:nvSpPr>
          <p:spPr>
            <a:xfrm>
              <a:off x="16102844" y="1121107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30" name="object 7530"/>
            <p:cNvSpPr/>
            <p:nvPr/>
          </p:nvSpPr>
          <p:spPr>
            <a:xfrm>
              <a:off x="16102330" y="10849304"/>
              <a:ext cx="1270" cy="320040"/>
            </a:xfrm>
            <a:custGeom>
              <a:avLst/>
              <a:gdLst/>
              <a:ahLst/>
              <a:cxnLst/>
              <a:rect l="l" t="t" r="r" b="b"/>
              <a:pathLst>
                <a:path w="1269" h="320040">
                  <a:moveTo>
                    <a:pt x="1016" y="319265"/>
                  </a:moveTo>
                  <a:lnTo>
                    <a:pt x="863" y="318909"/>
                  </a:lnTo>
                  <a:lnTo>
                    <a:pt x="508" y="318770"/>
                  </a:lnTo>
                  <a:lnTo>
                    <a:pt x="152" y="318909"/>
                  </a:lnTo>
                  <a:lnTo>
                    <a:pt x="0" y="319265"/>
                  </a:lnTo>
                  <a:lnTo>
                    <a:pt x="152" y="319633"/>
                  </a:lnTo>
                  <a:lnTo>
                    <a:pt x="508" y="319773"/>
                  </a:lnTo>
                  <a:lnTo>
                    <a:pt x="863" y="319633"/>
                  </a:lnTo>
                  <a:lnTo>
                    <a:pt x="1016" y="319265"/>
                  </a:lnTo>
                  <a:close/>
                </a:path>
                <a:path w="1269" h="320040">
                  <a:moveTo>
                    <a:pt x="1016" y="159385"/>
                  </a:moveTo>
                  <a:lnTo>
                    <a:pt x="863" y="159029"/>
                  </a:lnTo>
                  <a:lnTo>
                    <a:pt x="508" y="158877"/>
                  </a:lnTo>
                  <a:lnTo>
                    <a:pt x="152" y="159029"/>
                  </a:lnTo>
                  <a:lnTo>
                    <a:pt x="0" y="159385"/>
                  </a:lnTo>
                  <a:lnTo>
                    <a:pt x="152" y="159740"/>
                  </a:lnTo>
                  <a:lnTo>
                    <a:pt x="508" y="159893"/>
                  </a:lnTo>
                  <a:lnTo>
                    <a:pt x="863" y="159740"/>
                  </a:lnTo>
                  <a:lnTo>
                    <a:pt x="1016" y="159385"/>
                  </a:lnTo>
                  <a:close/>
                </a:path>
                <a:path w="1269" h="320040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31" name="object 7531"/>
            <p:cNvSpPr/>
            <p:nvPr/>
          </p:nvSpPr>
          <p:spPr>
            <a:xfrm>
              <a:off x="16102844" y="1073140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32" name="object 7532"/>
            <p:cNvSpPr/>
            <p:nvPr/>
          </p:nvSpPr>
          <p:spPr>
            <a:xfrm>
              <a:off x="16102330" y="10369638"/>
              <a:ext cx="1270" cy="321310"/>
            </a:xfrm>
            <a:custGeom>
              <a:avLst/>
              <a:gdLst/>
              <a:ahLst/>
              <a:cxnLst/>
              <a:rect l="l" t="t" r="r" b="b"/>
              <a:pathLst>
                <a:path w="1269" h="321309">
                  <a:moveTo>
                    <a:pt x="1016" y="320281"/>
                  </a:moveTo>
                  <a:lnTo>
                    <a:pt x="863" y="319925"/>
                  </a:lnTo>
                  <a:lnTo>
                    <a:pt x="508" y="319773"/>
                  </a:lnTo>
                  <a:lnTo>
                    <a:pt x="152" y="319925"/>
                  </a:lnTo>
                  <a:lnTo>
                    <a:pt x="0" y="320281"/>
                  </a:lnTo>
                  <a:lnTo>
                    <a:pt x="152" y="320636"/>
                  </a:lnTo>
                  <a:lnTo>
                    <a:pt x="508" y="320789"/>
                  </a:lnTo>
                  <a:lnTo>
                    <a:pt x="863" y="320636"/>
                  </a:lnTo>
                  <a:lnTo>
                    <a:pt x="1016" y="320281"/>
                  </a:lnTo>
                  <a:close/>
                </a:path>
                <a:path w="1269" h="321309">
                  <a:moveTo>
                    <a:pt x="1016" y="160401"/>
                  </a:moveTo>
                  <a:lnTo>
                    <a:pt x="863" y="160032"/>
                  </a:lnTo>
                  <a:lnTo>
                    <a:pt x="508" y="159893"/>
                  </a:lnTo>
                  <a:lnTo>
                    <a:pt x="152" y="160032"/>
                  </a:lnTo>
                  <a:lnTo>
                    <a:pt x="0" y="160401"/>
                  </a:lnTo>
                  <a:lnTo>
                    <a:pt x="152" y="160756"/>
                  </a:lnTo>
                  <a:lnTo>
                    <a:pt x="508" y="160896"/>
                  </a:lnTo>
                  <a:lnTo>
                    <a:pt x="863" y="160756"/>
                  </a:lnTo>
                  <a:lnTo>
                    <a:pt x="1016" y="160401"/>
                  </a:lnTo>
                  <a:close/>
                </a:path>
                <a:path w="1269" h="321309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33" name="object 7533"/>
            <p:cNvSpPr/>
            <p:nvPr/>
          </p:nvSpPr>
          <p:spPr>
            <a:xfrm>
              <a:off x="16102844" y="1025174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34" name="object 7534"/>
            <p:cNvSpPr/>
            <p:nvPr/>
          </p:nvSpPr>
          <p:spPr>
            <a:xfrm>
              <a:off x="16102330" y="10049864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90">
                  <a:moveTo>
                    <a:pt x="1016" y="160388"/>
                  </a:moveTo>
                  <a:lnTo>
                    <a:pt x="863" y="160032"/>
                  </a:lnTo>
                  <a:lnTo>
                    <a:pt x="508" y="159893"/>
                  </a:lnTo>
                  <a:lnTo>
                    <a:pt x="152" y="160032"/>
                  </a:lnTo>
                  <a:lnTo>
                    <a:pt x="0" y="160388"/>
                  </a:lnTo>
                  <a:lnTo>
                    <a:pt x="152" y="160756"/>
                  </a:lnTo>
                  <a:lnTo>
                    <a:pt x="508" y="160896"/>
                  </a:lnTo>
                  <a:lnTo>
                    <a:pt x="863" y="160756"/>
                  </a:lnTo>
                  <a:lnTo>
                    <a:pt x="1016" y="160388"/>
                  </a:lnTo>
                  <a:close/>
                </a:path>
                <a:path w="1269" h="161290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35" name="object 7535"/>
            <p:cNvSpPr/>
            <p:nvPr/>
          </p:nvSpPr>
          <p:spPr>
            <a:xfrm>
              <a:off x="16102844" y="9931965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36" name="object 7536"/>
            <p:cNvSpPr/>
            <p:nvPr/>
          </p:nvSpPr>
          <p:spPr>
            <a:xfrm>
              <a:off x="16102330" y="9730091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90">
                  <a:moveTo>
                    <a:pt x="1016" y="160388"/>
                  </a:moveTo>
                  <a:lnTo>
                    <a:pt x="863" y="160032"/>
                  </a:lnTo>
                  <a:lnTo>
                    <a:pt x="508" y="159880"/>
                  </a:lnTo>
                  <a:lnTo>
                    <a:pt x="152" y="160032"/>
                  </a:lnTo>
                  <a:lnTo>
                    <a:pt x="0" y="160388"/>
                  </a:lnTo>
                  <a:lnTo>
                    <a:pt x="152" y="160743"/>
                  </a:lnTo>
                  <a:lnTo>
                    <a:pt x="508" y="160896"/>
                  </a:lnTo>
                  <a:lnTo>
                    <a:pt x="863" y="160743"/>
                  </a:lnTo>
                  <a:lnTo>
                    <a:pt x="1016" y="160388"/>
                  </a:lnTo>
                  <a:close/>
                </a:path>
                <a:path w="1269" h="161290">
                  <a:moveTo>
                    <a:pt x="1016" y="495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52" y="139"/>
                  </a:lnTo>
                  <a:lnTo>
                    <a:pt x="0" y="495"/>
                  </a:lnTo>
                  <a:lnTo>
                    <a:pt x="152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16" y="4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37" name="object 7537"/>
            <p:cNvSpPr/>
            <p:nvPr/>
          </p:nvSpPr>
          <p:spPr>
            <a:xfrm>
              <a:off x="16102844" y="961320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38" name="object 7538"/>
            <p:cNvSpPr/>
            <p:nvPr/>
          </p:nvSpPr>
          <p:spPr>
            <a:xfrm>
              <a:off x="16102330" y="8930651"/>
              <a:ext cx="1270" cy="640715"/>
            </a:xfrm>
            <a:custGeom>
              <a:avLst/>
              <a:gdLst/>
              <a:ahLst/>
              <a:cxnLst/>
              <a:rect l="l" t="t" r="r" b="b"/>
              <a:pathLst>
                <a:path w="1269" h="640715">
                  <a:moveTo>
                    <a:pt x="1016" y="640054"/>
                  </a:moveTo>
                  <a:lnTo>
                    <a:pt x="863" y="639699"/>
                  </a:lnTo>
                  <a:lnTo>
                    <a:pt x="508" y="639546"/>
                  </a:lnTo>
                  <a:lnTo>
                    <a:pt x="152" y="639699"/>
                  </a:lnTo>
                  <a:lnTo>
                    <a:pt x="0" y="640054"/>
                  </a:lnTo>
                  <a:lnTo>
                    <a:pt x="152" y="640410"/>
                  </a:lnTo>
                  <a:lnTo>
                    <a:pt x="508" y="640562"/>
                  </a:lnTo>
                  <a:lnTo>
                    <a:pt x="863" y="640410"/>
                  </a:lnTo>
                  <a:lnTo>
                    <a:pt x="1016" y="640054"/>
                  </a:lnTo>
                  <a:close/>
                </a:path>
                <a:path w="1269" h="640715">
                  <a:moveTo>
                    <a:pt x="1016" y="480161"/>
                  </a:moveTo>
                  <a:lnTo>
                    <a:pt x="863" y="479806"/>
                  </a:lnTo>
                  <a:lnTo>
                    <a:pt x="508" y="479653"/>
                  </a:lnTo>
                  <a:lnTo>
                    <a:pt x="152" y="479806"/>
                  </a:lnTo>
                  <a:lnTo>
                    <a:pt x="0" y="480161"/>
                  </a:lnTo>
                  <a:lnTo>
                    <a:pt x="152" y="480517"/>
                  </a:lnTo>
                  <a:lnTo>
                    <a:pt x="508" y="480669"/>
                  </a:lnTo>
                  <a:lnTo>
                    <a:pt x="863" y="480517"/>
                  </a:lnTo>
                  <a:lnTo>
                    <a:pt x="1016" y="480161"/>
                  </a:lnTo>
                  <a:close/>
                </a:path>
                <a:path w="1269" h="640715">
                  <a:moveTo>
                    <a:pt x="1016" y="320281"/>
                  </a:moveTo>
                  <a:lnTo>
                    <a:pt x="863" y="319913"/>
                  </a:lnTo>
                  <a:lnTo>
                    <a:pt x="508" y="319773"/>
                  </a:lnTo>
                  <a:lnTo>
                    <a:pt x="152" y="319913"/>
                  </a:lnTo>
                  <a:lnTo>
                    <a:pt x="0" y="320281"/>
                  </a:lnTo>
                  <a:lnTo>
                    <a:pt x="152" y="320636"/>
                  </a:lnTo>
                  <a:lnTo>
                    <a:pt x="508" y="320776"/>
                  </a:lnTo>
                  <a:lnTo>
                    <a:pt x="863" y="320636"/>
                  </a:lnTo>
                  <a:lnTo>
                    <a:pt x="1016" y="320281"/>
                  </a:lnTo>
                  <a:close/>
                </a:path>
                <a:path w="1269" h="640715">
                  <a:moveTo>
                    <a:pt x="1016" y="160388"/>
                  </a:moveTo>
                  <a:lnTo>
                    <a:pt x="863" y="160032"/>
                  </a:lnTo>
                  <a:lnTo>
                    <a:pt x="508" y="159880"/>
                  </a:lnTo>
                  <a:lnTo>
                    <a:pt x="152" y="160032"/>
                  </a:lnTo>
                  <a:lnTo>
                    <a:pt x="0" y="160388"/>
                  </a:lnTo>
                  <a:lnTo>
                    <a:pt x="152" y="160743"/>
                  </a:lnTo>
                  <a:lnTo>
                    <a:pt x="508" y="160896"/>
                  </a:lnTo>
                  <a:lnTo>
                    <a:pt x="863" y="160743"/>
                  </a:lnTo>
                  <a:lnTo>
                    <a:pt x="1016" y="160388"/>
                  </a:lnTo>
                  <a:close/>
                </a:path>
                <a:path w="1269" h="640715">
                  <a:moveTo>
                    <a:pt x="1016" y="495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52" y="139"/>
                  </a:lnTo>
                  <a:lnTo>
                    <a:pt x="0" y="495"/>
                  </a:lnTo>
                  <a:lnTo>
                    <a:pt x="152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16" y="4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39" name="object 7539"/>
            <p:cNvSpPr/>
            <p:nvPr/>
          </p:nvSpPr>
          <p:spPr>
            <a:xfrm>
              <a:off x="16102844" y="881375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40" name="object 7540"/>
            <p:cNvSpPr/>
            <p:nvPr/>
          </p:nvSpPr>
          <p:spPr>
            <a:xfrm>
              <a:off x="16102330" y="8610865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90">
                  <a:moveTo>
                    <a:pt x="1016" y="160401"/>
                  </a:moveTo>
                  <a:lnTo>
                    <a:pt x="863" y="160045"/>
                  </a:lnTo>
                  <a:lnTo>
                    <a:pt x="508" y="159893"/>
                  </a:lnTo>
                  <a:lnTo>
                    <a:pt x="152" y="160045"/>
                  </a:lnTo>
                  <a:lnTo>
                    <a:pt x="0" y="160401"/>
                  </a:lnTo>
                  <a:lnTo>
                    <a:pt x="152" y="160756"/>
                  </a:lnTo>
                  <a:lnTo>
                    <a:pt x="508" y="160909"/>
                  </a:lnTo>
                  <a:lnTo>
                    <a:pt x="863" y="160756"/>
                  </a:lnTo>
                  <a:lnTo>
                    <a:pt x="1016" y="160401"/>
                  </a:lnTo>
                  <a:close/>
                </a:path>
                <a:path w="1269" h="161290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41" name="object 7541"/>
            <p:cNvSpPr/>
            <p:nvPr/>
          </p:nvSpPr>
          <p:spPr>
            <a:xfrm>
              <a:off x="16102844" y="849398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42" name="object 7542"/>
            <p:cNvSpPr/>
            <p:nvPr/>
          </p:nvSpPr>
          <p:spPr>
            <a:xfrm>
              <a:off x="16102330" y="8292108"/>
              <a:ext cx="1270" cy="160020"/>
            </a:xfrm>
            <a:custGeom>
              <a:avLst/>
              <a:gdLst/>
              <a:ahLst/>
              <a:cxnLst/>
              <a:rect l="l" t="t" r="r" b="b"/>
              <a:pathLst>
                <a:path w="1269" h="160020">
                  <a:moveTo>
                    <a:pt x="1016" y="159372"/>
                  </a:moveTo>
                  <a:lnTo>
                    <a:pt x="863" y="159016"/>
                  </a:lnTo>
                  <a:lnTo>
                    <a:pt x="508" y="158877"/>
                  </a:lnTo>
                  <a:lnTo>
                    <a:pt x="152" y="159016"/>
                  </a:lnTo>
                  <a:lnTo>
                    <a:pt x="0" y="159372"/>
                  </a:lnTo>
                  <a:lnTo>
                    <a:pt x="152" y="159740"/>
                  </a:lnTo>
                  <a:lnTo>
                    <a:pt x="508" y="159880"/>
                  </a:lnTo>
                  <a:lnTo>
                    <a:pt x="863" y="159740"/>
                  </a:lnTo>
                  <a:lnTo>
                    <a:pt x="1016" y="159372"/>
                  </a:lnTo>
                  <a:close/>
                </a:path>
                <a:path w="1269" h="160020">
                  <a:moveTo>
                    <a:pt x="1016" y="495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52" y="139"/>
                  </a:lnTo>
                  <a:lnTo>
                    <a:pt x="0" y="495"/>
                  </a:lnTo>
                  <a:lnTo>
                    <a:pt x="152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16" y="4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43" name="object 7543"/>
            <p:cNvSpPr/>
            <p:nvPr/>
          </p:nvSpPr>
          <p:spPr>
            <a:xfrm>
              <a:off x="16102844" y="817420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44" name="object 7544"/>
            <p:cNvSpPr/>
            <p:nvPr/>
          </p:nvSpPr>
          <p:spPr>
            <a:xfrm>
              <a:off x="16102330" y="7812442"/>
              <a:ext cx="1270" cy="321310"/>
            </a:xfrm>
            <a:custGeom>
              <a:avLst/>
              <a:gdLst/>
              <a:ahLst/>
              <a:cxnLst/>
              <a:rect l="l" t="t" r="r" b="b"/>
              <a:pathLst>
                <a:path w="1269" h="321309">
                  <a:moveTo>
                    <a:pt x="1016" y="320281"/>
                  </a:moveTo>
                  <a:lnTo>
                    <a:pt x="863" y="319925"/>
                  </a:lnTo>
                  <a:lnTo>
                    <a:pt x="508" y="319773"/>
                  </a:lnTo>
                  <a:lnTo>
                    <a:pt x="152" y="319925"/>
                  </a:lnTo>
                  <a:lnTo>
                    <a:pt x="0" y="320281"/>
                  </a:lnTo>
                  <a:lnTo>
                    <a:pt x="152" y="320636"/>
                  </a:lnTo>
                  <a:lnTo>
                    <a:pt x="508" y="320789"/>
                  </a:lnTo>
                  <a:lnTo>
                    <a:pt x="863" y="320636"/>
                  </a:lnTo>
                  <a:lnTo>
                    <a:pt x="1016" y="320281"/>
                  </a:lnTo>
                  <a:close/>
                </a:path>
                <a:path w="1269" h="321309">
                  <a:moveTo>
                    <a:pt x="1016" y="160388"/>
                  </a:moveTo>
                  <a:lnTo>
                    <a:pt x="863" y="160032"/>
                  </a:lnTo>
                  <a:lnTo>
                    <a:pt x="508" y="159880"/>
                  </a:lnTo>
                  <a:lnTo>
                    <a:pt x="152" y="160032"/>
                  </a:lnTo>
                  <a:lnTo>
                    <a:pt x="0" y="160388"/>
                  </a:lnTo>
                  <a:lnTo>
                    <a:pt x="152" y="160743"/>
                  </a:lnTo>
                  <a:lnTo>
                    <a:pt x="508" y="160896"/>
                  </a:lnTo>
                  <a:lnTo>
                    <a:pt x="863" y="160743"/>
                  </a:lnTo>
                  <a:lnTo>
                    <a:pt x="1016" y="160388"/>
                  </a:lnTo>
                  <a:close/>
                </a:path>
                <a:path w="1269" h="321309">
                  <a:moveTo>
                    <a:pt x="1016" y="508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52" y="139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45" name="object 7545"/>
            <p:cNvSpPr/>
            <p:nvPr/>
          </p:nvSpPr>
          <p:spPr>
            <a:xfrm>
              <a:off x="16102844" y="769454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46" name="object 7546"/>
            <p:cNvSpPr/>
            <p:nvPr/>
          </p:nvSpPr>
          <p:spPr>
            <a:xfrm>
              <a:off x="16102330" y="7332775"/>
              <a:ext cx="1270" cy="321310"/>
            </a:xfrm>
            <a:custGeom>
              <a:avLst/>
              <a:gdLst/>
              <a:ahLst/>
              <a:cxnLst/>
              <a:rect l="l" t="t" r="r" b="b"/>
              <a:pathLst>
                <a:path w="1269" h="321309">
                  <a:moveTo>
                    <a:pt x="1016" y="320281"/>
                  </a:moveTo>
                  <a:lnTo>
                    <a:pt x="863" y="319925"/>
                  </a:lnTo>
                  <a:lnTo>
                    <a:pt x="508" y="319773"/>
                  </a:lnTo>
                  <a:lnTo>
                    <a:pt x="152" y="319925"/>
                  </a:lnTo>
                  <a:lnTo>
                    <a:pt x="0" y="320281"/>
                  </a:lnTo>
                  <a:lnTo>
                    <a:pt x="152" y="320636"/>
                  </a:lnTo>
                  <a:lnTo>
                    <a:pt x="508" y="320789"/>
                  </a:lnTo>
                  <a:lnTo>
                    <a:pt x="863" y="320636"/>
                  </a:lnTo>
                  <a:lnTo>
                    <a:pt x="1016" y="320281"/>
                  </a:lnTo>
                  <a:close/>
                </a:path>
                <a:path w="1269" h="321309">
                  <a:moveTo>
                    <a:pt x="1016" y="160388"/>
                  </a:moveTo>
                  <a:lnTo>
                    <a:pt x="863" y="160032"/>
                  </a:lnTo>
                  <a:lnTo>
                    <a:pt x="508" y="159893"/>
                  </a:lnTo>
                  <a:lnTo>
                    <a:pt x="152" y="160032"/>
                  </a:lnTo>
                  <a:lnTo>
                    <a:pt x="0" y="160388"/>
                  </a:lnTo>
                  <a:lnTo>
                    <a:pt x="152" y="160756"/>
                  </a:lnTo>
                  <a:lnTo>
                    <a:pt x="508" y="160896"/>
                  </a:lnTo>
                  <a:lnTo>
                    <a:pt x="863" y="160756"/>
                  </a:lnTo>
                  <a:lnTo>
                    <a:pt x="1016" y="160388"/>
                  </a:lnTo>
                  <a:close/>
                </a:path>
                <a:path w="1269" h="321309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47" name="object 7547"/>
            <p:cNvSpPr/>
            <p:nvPr/>
          </p:nvSpPr>
          <p:spPr>
            <a:xfrm>
              <a:off x="16102844" y="721588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48" name="object 7548"/>
            <p:cNvSpPr/>
            <p:nvPr/>
          </p:nvSpPr>
          <p:spPr>
            <a:xfrm>
              <a:off x="16102337" y="71728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49" name="object 7549"/>
            <p:cNvSpPr/>
            <p:nvPr/>
          </p:nvSpPr>
          <p:spPr>
            <a:xfrm>
              <a:off x="16102844" y="705599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50" name="object 7550"/>
            <p:cNvSpPr/>
            <p:nvPr/>
          </p:nvSpPr>
          <p:spPr>
            <a:xfrm>
              <a:off x="16102337" y="70129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51" name="object 7551"/>
            <p:cNvSpPr/>
            <p:nvPr/>
          </p:nvSpPr>
          <p:spPr>
            <a:xfrm>
              <a:off x="16102844" y="6931529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w="0" h="48895">
                  <a:moveTo>
                    <a:pt x="0" y="485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52" name="object 7552"/>
            <p:cNvSpPr/>
            <p:nvPr/>
          </p:nvSpPr>
          <p:spPr>
            <a:xfrm>
              <a:off x="16102843" y="1189312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53" name="object 7553"/>
            <p:cNvSpPr/>
            <p:nvPr/>
          </p:nvSpPr>
          <p:spPr>
            <a:xfrm>
              <a:off x="14248949" y="11893126"/>
              <a:ext cx="1854200" cy="165100"/>
            </a:xfrm>
            <a:custGeom>
              <a:avLst/>
              <a:gdLst/>
              <a:ahLst/>
              <a:cxnLst/>
              <a:rect l="l" t="t" r="r" b="b"/>
              <a:pathLst>
                <a:path w="1854200" h="165100">
                  <a:moveTo>
                    <a:pt x="1853894" y="0"/>
                  </a:moveTo>
                  <a:lnTo>
                    <a:pt x="1853894" y="32382"/>
                  </a:lnTo>
                </a:path>
                <a:path w="1854200" h="165100">
                  <a:moveTo>
                    <a:pt x="1853894" y="65776"/>
                  </a:moveTo>
                  <a:lnTo>
                    <a:pt x="1853894" y="99171"/>
                  </a:lnTo>
                </a:path>
                <a:path w="1854200" h="165100">
                  <a:moveTo>
                    <a:pt x="1853894" y="132565"/>
                  </a:moveTo>
                  <a:lnTo>
                    <a:pt x="1853894" y="164948"/>
                  </a:lnTo>
                </a:path>
                <a:path w="1854200" h="165100">
                  <a:moveTo>
                    <a:pt x="0" y="164948"/>
                  </a:moveTo>
                  <a:lnTo>
                    <a:pt x="0" y="11738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54" name="object 7554"/>
            <p:cNvSpPr/>
            <p:nvPr/>
          </p:nvSpPr>
          <p:spPr>
            <a:xfrm>
              <a:off x="14248442" y="1196750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55" name="object 7555"/>
            <p:cNvSpPr/>
            <p:nvPr/>
          </p:nvSpPr>
          <p:spPr>
            <a:xfrm>
              <a:off x="14248949" y="1185062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56" name="object 7556"/>
            <p:cNvSpPr/>
            <p:nvPr/>
          </p:nvSpPr>
          <p:spPr>
            <a:xfrm>
              <a:off x="14248442" y="118076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57" name="object 7557"/>
            <p:cNvSpPr/>
            <p:nvPr/>
          </p:nvSpPr>
          <p:spPr>
            <a:xfrm>
              <a:off x="14248949" y="1169073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58" name="object 7558"/>
            <p:cNvSpPr/>
            <p:nvPr/>
          </p:nvSpPr>
          <p:spPr>
            <a:xfrm>
              <a:off x="14248442" y="116477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59" name="object 7559"/>
            <p:cNvSpPr/>
            <p:nvPr/>
          </p:nvSpPr>
          <p:spPr>
            <a:xfrm>
              <a:off x="14248949" y="1153084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60" name="object 7560"/>
            <p:cNvSpPr/>
            <p:nvPr/>
          </p:nvSpPr>
          <p:spPr>
            <a:xfrm>
              <a:off x="14248434" y="9730091"/>
              <a:ext cx="1270" cy="1758950"/>
            </a:xfrm>
            <a:custGeom>
              <a:avLst/>
              <a:gdLst/>
              <a:ahLst/>
              <a:cxnLst/>
              <a:rect l="l" t="t" r="r" b="b"/>
              <a:pathLst>
                <a:path w="1269" h="1758950">
                  <a:moveTo>
                    <a:pt x="1016" y="1758264"/>
                  </a:moveTo>
                  <a:lnTo>
                    <a:pt x="863" y="1757908"/>
                  </a:lnTo>
                  <a:lnTo>
                    <a:pt x="508" y="1757756"/>
                  </a:lnTo>
                  <a:lnTo>
                    <a:pt x="152" y="1757908"/>
                  </a:lnTo>
                  <a:lnTo>
                    <a:pt x="0" y="1758264"/>
                  </a:lnTo>
                  <a:lnTo>
                    <a:pt x="152" y="1758619"/>
                  </a:lnTo>
                  <a:lnTo>
                    <a:pt x="508" y="1758772"/>
                  </a:lnTo>
                  <a:lnTo>
                    <a:pt x="863" y="1758619"/>
                  </a:lnTo>
                  <a:lnTo>
                    <a:pt x="1016" y="1758264"/>
                  </a:lnTo>
                  <a:close/>
                </a:path>
                <a:path w="1269" h="1758950">
                  <a:moveTo>
                    <a:pt x="1016" y="1598371"/>
                  </a:moveTo>
                  <a:lnTo>
                    <a:pt x="863" y="1598015"/>
                  </a:lnTo>
                  <a:lnTo>
                    <a:pt x="508" y="1597863"/>
                  </a:lnTo>
                  <a:lnTo>
                    <a:pt x="152" y="1598015"/>
                  </a:lnTo>
                  <a:lnTo>
                    <a:pt x="0" y="1598371"/>
                  </a:lnTo>
                  <a:lnTo>
                    <a:pt x="152" y="1598726"/>
                  </a:lnTo>
                  <a:lnTo>
                    <a:pt x="508" y="1598879"/>
                  </a:lnTo>
                  <a:lnTo>
                    <a:pt x="863" y="1598726"/>
                  </a:lnTo>
                  <a:lnTo>
                    <a:pt x="1016" y="1598371"/>
                  </a:lnTo>
                  <a:close/>
                </a:path>
                <a:path w="1269" h="1758950">
                  <a:moveTo>
                    <a:pt x="1016" y="1438478"/>
                  </a:moveTo>
                  <a:lnTo>
                    <a:pt x="863" y="1438122"/>
                  </a:lnTo>
                  <a:lnTo>
                    <a:pt x="508" y="1437982"/>
                  </a:lnTo>
                  <a:lnTo>
                    <a:pt x="152" y="1438122"/>
                  </a:lnTo>
                  <a:lnTo>
                    <a:pt x="0" y="1438478"/>
                  </a:lnTo>
                  <a:lnTo>
                    <a:pt x="152" y="1438846"/>
                  </a:lnTo>
                  <a:lnTo>
                    <a:pt x="508" y="1438986"/>
                  </a:lnTo>
                  <a:lnTo>
                    <a:pt x="863" y="1438846"/>
                  </a:lnTo>
                  <a:lnTo>
                    <a:pt x="1016" y="1438478"/>
                  </a:lnTo>
                  <a:close/>
                </a:path>
                <a:path w="1269" h="1758950">
                  <a:moveTo>
                    <a:pt x="1016" y="1278597"/>
                  </a:moveTo>
                  <a:lnTo>
                    <a:pt x="863" y="1278242"/>
                  </a:lnTo>
                  <a:lnTo>
                    <a:pt x="508" y="1278089"/>
                  </a:lnTo>
                  <a:lnTo>
                    <a:pt x="152" y="1278242"/>
                  </a:lnTo>
                  <a:lnTo>
                    <a:pt x="0" y="1278597"/>
                  </a:lnTo>
                  <a:lnTo>
                    <a:pt x="152" y="1278953"/>
                  </a:lnTo>
                  <a:lnTo>
                    <a:pt x="508" y="1279105"/>
                  </a:lnTo>
                  <a:lnTo>
                    <a:pt x="863" y="1278953"/>
                  </a:lnTo>
                  <a:lnTo>
                    <a:pt x="1016" y="1278597"/>
                  </a:lnTo>
                  <a:close/>
                </a:path>
                <a:path w="1269" h="1758950">
                  <a:moveTo>
                    <a:pt x="1016" y="1119720"/>
                  </a:moveTo>
                  <a:lnTo>
                    <a:pt x="863" y="1119365"/>
                  </a:lnTo>
                  <a:lnTo>
                    <a:pt x="508" y="1119212"/>
                  </a:lnTo>
                  <a:lnTo>
                    <a:pt x="152" y="1119365"/>
                  </a:lnTo>
                  <a:lnTo>
                    <a:pt x="0" y="1119720"/>
                  </a:lnTo>
                  <a:lnTo>
                    <a:pt x="152" y="1120076"/>
                  </a:lnTo>
                  <a:lnTo>
                    <a:pt x="508" y="1120228"/>
                  </a:lnTo>
                  <a:lnTo>
                    <a:pt x="863" y="1120076"/>
                  </a:lnTo>
                  <a:lnTo>
                    <a:pt x="1016" y="1119720"/>
                  </a:lnTo>
                  <a:close/>
                </a:path>
                <a:path w="1269" h="1758950">
                  <a:moveTo>
                    <a:pt x="1016" y="959827"/>
                  </a:moveTo>
                  <a:lnTo>
                    <a:pt x="863" y="959472"/>
                  </a:lnTo>
                  <a:lnTo>
                    <a:pt x="508" y="959319"/>
                  </a:lnTo>
                  <a:lnTo>
                    <a:pt x="152" y="959472"/>
                  </a:lnTo>
                  <a:lnTo>
                    <a:pt x="0" y="959827"/>
                  </a:lnTo>
                  <a:lnTo>
                    <a:pt x="152" y="960183"/>
                  </a:lnTo>
                  <a:lnTo>
                    <a:pt x="508" y="960335"/>
                  </a:lnTo>
                  <a:lnTo>
                    <a:pt x="863" y="960183"/>
                  </a:lnTo>
                  <a:lnTo>
                    <a:pt x="1016" y="959827"/>
                  </a:lnTo>
                  <a:close/>
                </a:path>
                <a:path w="1269" h="1758950">
                  <a:moveTo>
                    <a:pt x="1016" y="799947"/>
                  </a:moveTo>
                  <a:lnTo>
                    <a:pt x="863" y="799579"/>
                  </a:lnTo>
                  <a:lnTo>
                    <a:pt x="508" y="799439"/>
                  </a:lnTo>
                  <a:lnTo>
                    <a:pt x="152" y="799579"/>
                  </a:lnTo>
                  <a:lnTo>
                    <a:pt x="0" y="799947"/>
                  </a:lnTo>
                  <a:lnTo>
                    <a:pt x="152" y="800303"/>
                  </a:lnTo>
                  <a:lnTo>
                    <a:pt x="508" y="800442"/>
                  </a:lnTo>
                  <a:lnTo>
                    <a:pt x="863" y="800303"/>
                  </a:lnTo>
                  <a:lnTo>
                    <a:pt x="1016" y="799947"/>
                  </a:lnTo>
                  <a:close/>
                </a:path>
                <a:path w="1269" h="1758950">
                  <a:moveTo>
                    <a:pt x="1016" y="640054"/>
                  </a:moveTo>
                  <a:lnTo>
                    <a:pt x="863" y="639699"/>
                  </a:lnTo>
                  <a:lnTo>
                    <a:pt x="508" y="639546"/>
                  </a:lnTo>
                  <a:lnTo>
                    <a:pt x="152" y="639699"/>
                  </a:lnTo>
                  <a:lnTo>
                    <a:pt x="0" y="640054"/>
                  </a:lnTo>
                  <a:lnTo>
                    <a:pt x="152" y="640410"/>
                  </a:lnTo>
                  <a:lnTo>
                    <a:pt x="508" y="640562"/>
                  </a:lnTo>
                  <a:lnTo>
                    <a:pt x="863" y="640410"/>
                  </a:lnTo>
                  <a:lnTo>
                    <a:pt x="1016" y="640054"/>
                  </a:lnTo>
                  <a:close/>
                </a:path>
                <a:path w="1269" h="1758950">
                  <a:moveTo>
                    <a:pt x="1016" y="480161"/>
                  </a:moveTo>
                  <a:lnTo>
                    <a:pt x="863" y="479806"/>
                  </a:lnTo>
                  <a:lnTo>
                    <a:pt x="508" y="479666"/>
                  </a:lnTo>
                  <a:lnTo>
                    <a:pt x="152" y="479806"/>
                  </a:lnTo>
                  <a:lnTo>
                    <a:pt x="0" y="480161"/>
                  </a:lnTo>
                  <a:lnTo>
                    <a:pt x="152" y="480529"/>
                  </a:lnTo>
                  <a:lnTo>
                    <a:pt x="508" y="480669"/>
                  </a:lnTo>
                  <a:lnTo>
                    <a:pt x="863" y="480529"/>
                  </a:lnTo>
                  <a:lnTo>
                    <a:pt x="1016" y="480161"/>
                  </a:lnTo>
                  <a:close/>
                </a:path>
                <a:path w="1269" h="1758950">
                  <a:moveTo>
                    <a:pt x="1016" y="320281"/>
                  </a:moveTo>
                  <a:lnTo>
                    <a:pt x="863" y="319925"/>
                  </a:lnTo>
                  <a:lnTo>
                    <a:pt x="508" y="319773"/>
                  </a:lnTo>
                  <a:lnTo>
                    <a:pt x="152" y="319925"/>
                  </a:lnTo>
                  <a:lnTo>
                    <a:pt x="0" y="320281"/>
                  </a:lnTo>
                  <a:lnTo>
                    <a:pt x="152" y="320636"/>
                  </a:lnTo>
                  <a:lnTo>
                    <a:pt x="508" y="320789"/>
                  </a:lnTo>
                  <a:lnTo>
                    <a:pt x="863" y="320636"/>
                  </a:lnTo>
                  <a:lnTo>
                    <a:pt x="1016" y="320281"/>
                  </a:lnTo>
                  <a:close/>
                </a:path>
                <a:path w="1269" h="1758950">
                  <a:moveTo>
                    <a:pt x="1016" y="160388"/>
                  </a:moveTo>
                  <a:lnTo>
                    <a:pt x="863" y="160032"/>
                  </a:lnTo>
                  <a:lnTo>
                    <a:pt x="508" y="159880"/>
                  </a:lnTo>
                  <a:lnTo>
                    <a:pt x="152" y="160032"/>
                  </a:lnTo>
                  <a:lnTo>
                    <a:pt x="0" y="160388"/>
                  </a:lnTo>
                  <a:lnTo>
                    <a:pt x="152" y="160743"/>
                  </a:lnTo>
                  <a:lnTo>
                    <a:pt x="508" y="160896"/>
                  </a:lnTo>
                  <a:lnTo>
                    <a:pt x="863" y="160743"/>
                  </a:lnTo>
                  <a:lnTo>
                    <a:pt x="1016" y="160388"/>
                  </a:lnTo>
                  <a:close/>
                </a:path>
                <a:path w="1269" h="1758950">
                  <a:moveTo>
                    <a:pt x="1016" y="495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52" y="139"/>
                  </a:lnTo>
                  <a:lnTo>
                    <a:pt x="0" y="495"/>
                  </a:lnTo>
                  <a:lnTo>
                    <a:pt x="152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16" y="4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61" name="object 7561"/>
            <p:cNvSpPr/>
            <p:nvPr/>
          </p:nvSpPr>
          <p:spPr>
            <a:xfrm>
              <a:off x="14248949" y="961320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62" name="object 7562"/>
            <p:cNvSpPr/>
            <p:nvPr/>
          </p:nvSpPr>
          <p:spPr>
            <a:xfrm>
              <a:off x="14248434" y="9250425"/>
              <a:ext cx="1270" cy="321310"/>
            </a:xfrm>
            <a:custGeom>
              <a:avLst/>
              <a:gdLst/>
              <a:ahLst/>
              <a:cxnLst/>
              <a:rect l="l" t="t" r="r" b="b"/>
              <a:pathLst>
                <a:path w="1269" h="321309">
                  <a:moveTo>
                    <a:pt x="1016" y="320281"/>
                  </a:moveTo>
                  <a:lnTo>
                    <a:pt x="863" y="319925"/>
                  </a:lnTo>
                  <a:lnTo>
                    <a:pt x="508" y="319773"/>
                  </a:lnTo>
                  <a:lnTo>
                    <a:pt x="152" y="319925"/>
                  </a:lnTo>
                  <a:lnTo>
                    <a:pt x="0" y="320281"/>
                  </a:lnTo>
                  <a:lnTo>
                    <a:pt x="152" y="320636"/>
                  </a:lnTo>
                  <a:lnTo>
                    <a:pt x="508" y="320789"/>
                  </a:lnTo>
                  <a:lnTo>
                    <a:pt x="863" y="320636"/>
                  </a:lnTo>
                  <a:lnTo>
                    <a:pt x="1016" y="320281"/>
                  </a:lnTo>
                  <a:close/>
                </a:path>
                <a:path w="1269" h="321309">
                  <a:moveTo>
                    <a:pt x="1016" y="160388"/>
                  </a:moveTo>
                  <a:lnTo>
                    <a:pt x="863" y="160032"/>
                  </a:lnTo>
                  <a:lnTo>
                    <a:pt x="508" y="159880"/>
                  </a:lnTo>
                  <a:lnTo>
                    <a:pt x="152" y="160032"/>
                  </a:lnTo>
                  <a:lnTo>
                    <a:pt x="0" y="160388"/>
                  </a:lnTo>
                  <a:lnTo>
                    <a:pt x="152" y="160743"/>
                  </a:lnTo>
                  <a:lnTo>
                    <a:pt x="508" y="160896"/>
                  </a:lnTo>
                  <a:lnTo>
                    <a:pt x="863" y="160743"/>
                  </a:lnTo>
                  <a:lnTo>
                    <a:pt x="1016" y="160388"/>
                  </a:lnTo>
                  <a:close/>
                </a:path>
                <a:path w="1269" h="321309">
                  <a:moveTo>
                    <a:pt x="1016" y="508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52" y="139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63" name="object 7563"/>
            <p:cNvSpPr/>
            <p:nvPr/>
          </p:nvSpPr>
          <p:spPr>
            <a:xfrm>
              <a:off x="14248949" y="913353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64" name="object 7564"/>
            <p:cNvSpPr/>
            <p:nvPr/>
          </p:nvSpPr>
          <p:spPr>
            <a:xfrm>
              <a:off x="14248434" y="8930651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90">
                  <a:moveTo>
                    <a:pt x="1016" y="160388"/>
                  </a:moveTo>
                  <a:lnTo>
                    <a:pt x="863" y="160032"/>
                  </a:lnTo>
                  <a:lnTo>
                    <a:pt x="508" y="159880"/>
                  </a:lnTo>
                  <a:lnTo>
                    <a:pt x="152" y="160032"/>
                  </a:lnTo>
                  <a:lnTo>
                    <a:pt x="0" y="160388"/>
                  </a:lnTo>
                  <a:lnTo>
                    <a:pt x="152" y="160743"/>
                  </a:lnTo>
                  <a:lnTo>
                    <a:pt x="508" y="160896"/>
                  </a:lnTo>
                  <a:lnTo>
                    <a:pt x="863" y="160743"/>
                  </a:lnTo>
                  <a:lnTo>
                    <a:pt x="1016" y="160388"/>
                  </a:lnTo>
                  <a:close/>
                </a:path>
                <a:path w="1269" h="161290">
                  <a:moveTo>
                    <a:pt x="1016" y="495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52" y="139"/>
                  </a:lnTo>
                  <a:lnTo>
                    <a:pt x="0" y="495"/>
                  </a:lnTo>
                  <a:lnTo>
                    <a:pt x="152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16" y="4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65" name="object 7565"/>
            <p:cNvSpPr/>
            <p:nvPr/>
          </p:nvSpPr>
          <p:spPr>
            <a:xfrm>
              <a:off x="14248949" y="881375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66" name="object 7566"/>
            <p:cNvSpPr/>
            <p:nvPr/>
          </p:nvSpPr>
          <p:spPr>
            <a:xfrm>
              <a:off x="14248434" y="7013002"/>
              <a:ext cx="1270" cy="1758950"/>
            </a:xfrm>
            <a:custGeom>
              <a:avLst/>
              <a:gdLst/>
              <a:ahLst/>
              <a:cxnLst/>
              <a:rect l="l" t="t" r="r" b="b"/>
              <a:pathLst>
                <a:path w="1269" h="1758950">
                  <a:moveTo>
                    <a:pt x="1016" y="1758264"/>
                  </a:moveTo>
                  <a:lnTo>
                    <a:pt x="863" y="1757908"/>
                  </a:lnTo>
                  <a:lnTo>
                    <a:pt x="508" y="1757756"/>
                  </a:lnTo>
                  <a:lnTo>
                    <a:pt x="152" y="1757908"/>
                  </a:lnTo>
                  <a:lnTo>
                    <a:pt x="0" y="1758264"/>
                  </a:lnTo>
                  <a:lnTo>
                    <a:pt x="152" y="1758619"/>
                  </a:lnTo>
                  <a:lnTo>
                    <a:pt x="508" y="1758772"/>
                  </a:lnTo>
                  <a:lnTo>
                    <a:pt x="863" y="1758619"/>
                  </a:lnTo>
                  <a:lnTo>
                    <a:pt x="1016" y="1758264"/>
                  </a:lnTo>
                  <a:close/>
                </a:path>
                <a:path w="1269" h="1758950">
                  <a:moveTo>
                    <a:pt x="1016" y="1598371"/>
                  </a:moveTo>
                  <a:lnTo>
                    <a:pt x="863" y="1598015"/>
                  </a:lnTo>
                  <a:lnTo>
                    <a:pt x="508" y="1597863"/>
                  </a:lnTo>
                  <a:lnTo>
                    <a:pt x="152" y="1598015"/>
                  </a:lnTo>
                  <a:lnTo>
                    <a:pt x="0" y="1598371"/>
                  </a:lnTo>
                  <a:lnTo>
                    <a:pt x="152" y="1598726"/>
                  </a:lnTo>
                  <a:lnTo>
                    <a:pt x="508" y="1598879"/>
                  </a:lnTo>
                  <a:lnTo>
                    <a:pt x="863" y="1598726"/>
                  </a:lnTo>
                  <a:lnTo>
                    <a:pt x="1016" y="1598371"/>
                  </a:lnTo>
                  <a:close/>
                </a:path>
                <a:path w="1269" h="1758950">
                  <a:moveTo>
                    <a:pt x="1016" y="1438478"/>
                  </a:moveTo>
                  <a:lnTo>
                    <a:pt x="863" y="1438122"/>
                  </a:lnTo>
                  <a:lnTo>
                    <a:pt x="508" y="1437982"/>
                  </a:lnTo>
                  <a:lnTo>
                    <a:pt x="152" y="1438122"/>
                  </a:lnTo>
                  <a:lnTo>
                    <a:pt x="0" y="1438478"/>
                  </a:lnTo>
                  <a:lnTo>
                    <a:pt x="152" y="1438846"/>
                  </a:lnTo>
                  <a:lnTo>
                    <a:pt x="508" y="1438986"/>
                  </a:lnTo>
                  <a:lnTo>
                    <a:pt x="863" y="1438846"/>
                  </a:lnTo>
                  <a:lnTo>
                    <a:pt x="1016" y="1438478"/>
                  </a:lnTo>
                  <a:close/>
                </a:path>
                <a:path w="1269" h="1758950">
                  <a:moveTo>
                    <a:pt x="1016" y="1279601"/>
                  </a:moveTo>
                  <a:lnTo>
                    <a:pt x="863" y="1279245"/>
                  </a:lnTo>
                  <a:lnTo>
                    <a:pt x="508" y="1279105"/>
                  </a:lnTo>
                  <a:lnTo>
                    <a:pt x="152" y="1279245"/>
                  </a:lnTo>
                  <a:lnTo>
                    <a:pt x="0" y="1279601"/>
                  </a:lnTo>
                  <a:lnTo>
                    <a:pt x="152" y="1279969"/>
                  </a:lnTo>
                  <a:lnTo>
                    <a:pt x="508" y="1280109"/>
                  </a:lnTo>
                  <a:lnTo>
                    <a:pt x="863" y="1279969"/>
                  </a:lnTo>
                  <a:lnTo>
                    <a:pt x="1016" y="1279601"/>
                  </a:lnTo>
                  <a:close/>
                </a:path>
                <a:path w="1269" h="1758950">
                  <a:moveTo>
                    <a:pt x="1016" y="1119720"/>
                  </a:moveTo>
                  <a:lnTo>
                    <a:pt x="863" y="1119365"/>
                  </a:lnTo>
                  <a:lnTo>
                    <a:pt x="508" y="1119212"/>
                  </a:lnTo>
                  <a:lnTo>
                    <a:pt x="152" y="1119365"/>
                  </a:lnTo>
                  <a:lnTo>
                    <a:pt x="0" y="1119720"/>
                  </a:lnTo>
                  <a:lnTo>
                    <a:pt x="152" y="1120076"/>
                  </a:lnTo>
                  <a:lnTo>
                    <a:pt x="508" y="1120228"/>
                  </a:lnTo>
                  <a:lnTo>
                    <a:pt x="863" y="1120076"/>
                  </a:lnTo>
                  <a:lnTo>
                    <a:pt x="1016" y="1119720"/>
                  </a:lnTo>
                  <a:close/>
                </a:path>
                <a:path w="1269" h="1758950">
                  <a:moveTo>
                    <a:pt x="1016" y="959827"/>
                  </a:moveTo>
                  <a:lnTo>
                    <a:pt x="863" y="959472"/>
                  </a:lnTo>
                  <a:lnTo>
                    <a:pt x="508" y="959319"/>
                  </a:lnTo>
                  <a:lnTo>
                    <a:pt x="152" y="959472"/>
                  </a:lnTo>
                  <a:lnTo>
                    <a:pt x="0" y="959827"/>
                  </a:lnTo>
                  <a:lnTo>
                    <a:pt x="152" y="960183"/>
                  </a:lnTo>
                  <a:lnTo>
                    <a:pt x="508" y="960335"/>
                  </a:lnTo>
                  <a:lnTo>
                    <a:pt x="863" y="960183"/>
                  </a:lnTo>
                  <a:lnTo>
                    <a:pt x="1016" y="959827"/>
                  </a:lnTo>
                  <a:close/>
                </a:path>
                <a:path w="1269" h="1758950">
                  <a:moveTo>
                    <a:pt x="1016" y="799947"/>
                  </a:moveTo>
                  <a:lnTo>
                    <a:pt x="863" y="799579"/>
                  </a:lnTo>
                  <a:lnTo>
                    <a:pt x="508" y="799439"/>
                  </a:lnTo>
                  <a:lnTo>
                    <a:pt x="152" y="799579"/>
                  </a:lnTo>
                  <a:lnTo>
                    <a:pt x="0" y="799947"/>
                  </a:lnTo>
                  <a:lnTo>
                    <a:pt x="152" y="800303"/>
                  </a:lnTo>
                  <a:lnTo>
                    <a:pt x="508" y="800442"/>
                  </a:lnTo>
                  <a:lnTo>
                    <a:pt x="863" y="800303"/>
                  </a:lnTo>
                  <a:lnTo>
                    <a:pt x="1016" y="799947"/>
                  </a:lnTo>
                  <a:close/>
                </a:path>
                <a:path w="1269" h="1758950">
                  <a:moveTo>
                    <a:pt x="1016" y="640054"/>
                  </a:moveTo>
                  <a:lnTo>
                    <a:pt x="863" y="639699"/>
                  </a:lnTo>
                  <a:lnTo>
                    <a:pt x="508" y="639546"/>
                  </a:lnTo>
                  <a:lnTo>
                    <a:pt x="152" y="639699"/>
                  </a:lnTo>
                  <a:lnTo>
                    <a:pt x="0" y="640054"/>
                  </a:lnTo>
                  <a:lnTo>
                    <a:pt x="152" y="640410"/>
                  </a:lnTo>
                  <a:lnTo>
                    <a:pt x="508" y="640562"/>
                  </a:lnTo>
                  <a:lnTo>
                    <a:pt x="863" y="640410"/>
                  </a:lnTo>
                  <a:lnTo>
                    <a:pt x="1016" y="640054"/>
                  </a:lnTo>
                  <a:close/>
                </a:path>
                <a:path w="1269" h="1758950">
                  <a:moveTo>
                    <a:pt x="1016" y="480161"/>
                  </a:moveTo>
                  <a:lnTo>
                    <a:pt x="863" y="479806"/>
                  </a:lnTo>
                  <a:lnTo>
                    <a:pt x="508" y="479666"/>
                  </a:lnTo>
                  <a:lnTo>
                    <a:pt x="152" y="479806"/>
                  </a:lnTo>
                  <a:lnTo>
                    <a:pt x="0" y="480161"/>
                  </a:lnTo>
                  <a:lnTo>
                    <a:pt x="152" y="480529"/>
                  </a:lnTo>
                  <a:lnTo>
                    <a:pt x="508" y="480669"/>
                  </a:lnTo>
                  <a:lnTo>
                    <a:pt x="863" y="480529"/>
                  </a:lnTo>
                  <a:lnTo>
                    <a:pt x="1016" y="480161"/>
                  </a:lnTo>
                  <a:close/>
                </a:path>
                <a:path w="1269" h="1758950">
                  <a:moveTo>
                    <a:pt x="1016" y="320281"/>
                  </a:moveTo>
                  <a:lnTo>
                    <a:pt x="863" y="319925"/>
                  </a:lnTo>
                  <a:lnTo>
                    <a:pt x="508" y="319773"/>
                  </a:lnTo>
                  <a:lnTo>
                    <a:pt x="152" y="319925"/>
                  </a:lnTo>
                  <a:lnTo>
                    <a:pt x="0" y="320281"/>
                  </a:lnTo>
                  <a:lnTo>
                    <a:pt x="152" y="320636"/>
                  </a:lnTo>
                  <a:lnTo>
                    <a:pt x="508" y="320789"/>
                  </a:lnTo>
                  <a:lnTo>
                    <a:pt x="863" y="320636"/>
                  </a:lnTo>
                  <a:lnTo>
                    <a:pt x="1016" y="320281"/>
                  </a:lnTo>
                  <a:close/>
                </a:path>
                <a:path w="1269" h="1758950">
                  <a:moveTo>
                    <a:pt x="1016" y="160388"/>
                  </a:moveTo>
                  <a:lnTo>
                    <a:pt x="863" y="160032"/>
                  </a:lnTo>
                  <a:lnTo>
                    <a:pt x="508" y="159880"/>
                  </a:lnTo>
                  <a:lnTo>
                    <a:pt x="152" y="160032"/>
                  </a:lnTo>
                  <a:lnTo>
                    <a:pt x="0" y="160388"/>
                  </a:lnTo>
                  <a:lnTo>
                    <a:pt x="152" y="160743"/>
                  </a:lnTo>
                  <a:lnTo>
                    <a:pt x="508" y="160896"/>
                  </a:lnTo>
                  <a:lnTo>
                    <a:pt x="863" y="160743"/>
                  </a:lnTo>
                  <a:lnTo>
                    <a:pt x="1016" y="160388"/>
                  </a:lnTo>
                  <a:close/>
                </a:path>
                <a:path w="1269" h="1758950">
                  <a:moveTo>
                    <a:pt x="1016" y="495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52" y="139"/>
                  </a:lnTo>
                  <a:lnTo>
                    <a:pt x="0" y="495"/>
                  </a:lnTo>
                  <a:lnTo>
                    <a:pt x="152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16" y="4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67" name="object 7567"/>
            <p:cNvSpPr/>
            <p:nvPr/>
          </p:nvSpPr>
          <p:spPr>
            <a:xfrm>
              <a:off x="14248949" y="6931529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w="0" h="48895">
                  <a:moveTo>
                    <a:pt x="0" y="485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68" name="object 7568"/>
            <p:cNvSpPr/>
            <p:nvPr/>
          </p:nvSpPr>
          <p:spPr>
            <a:xfrm>
              <a:off x="14248948" y="1189312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69" name="object 7569"/>
            <p:cNvSpPr/>
            <p:nvPr/>
          </p:nvSpPr>
          <p:spPr>
            <a:xfrm>
              <a:off x="14248949" y="11429652"/>
              <a:ext cx="5428615" cy="628650"/>
            </a:xfrm>
            <a:custGeom>
              <a:avLst/>
              <a:gdLst/>
              <a:ahLst/>
              <a:cxnLst/>
              <a:rect l="l" t="t" r="r" b="b"/>
              <a:pathLst>
                <a:path w="5428615" h="628650">
                  <a:moveTo>
                    <a:pt x="0" y="463473"/>
                  </a:moveTo>
                  <a:lnTo>
                    <a:pt x="0" y="495856"/>
                  </a:lnTo>
                </a:path>
                <a:path w="5428615" h="628650">
                  <a:moveTo>
                    <a:pt x="0" y="529250"/>
                  </a:moveTo>
                  <a:lnTo>
                    <a:pt x="0" y="562644"/>
                  </a:lnTo>
                </a:path>
                <a:path w="5428615" h="628650">
                  <a:moveTo>
                    <a:pt x="0" y="596039"/>
                  </a:moveTo>
                  <a:lnTo>
                    <a:pt x="0" y="628421"/>
                  </a:lnTo>
                </a:path>
                <a:path w="5428615" h="628650">
                  <a:moveTo>
                    <a:pt x="5428107" y="0"/>
                  </a:moveTo>
                  <a:lnTo>
                    <a:pt x="53441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70" name="object 7570"/>
            <p:cNvSpPr/>
            <p:nvPr/>
          </p:nvSpPr>
          <p:spPr>
            <a:xfrm>
              <a:off x="19550055" y="114291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71" name="object 7571"/>
            <p:cNvSpPr/>
            <p:nvPr/>
          </p:nvSpPr>
          <p:spPr>
            <a:xfrm>
              <a:off x="19433176" y="1142965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72" name="object 7572"/>
            <p:cNvSpPr/>
            <p:nvPr/>
          </p:nvSpPr>
          <p:spPr>
            <a:xfrm>
              <a:off x="19391179" y="114291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73" name="object 7573"/>
            <p:cNvSpPr/>
            <p:nvPr/>
          </p:nvSpPr>
          <p:spPr>
            <a:xfrm>
              <a:off x="19273287" y="1142965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74" name="object 7574"/>
            <p:cNvSpPr/>
            <p:nvPr/>
          </p:nvSpPr>
          <p:spPr>
            <a:xfrm>
              <a:off x="19231291" y="114291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75" name="object 7575"/>
            <p:cNvSpPr/>
            <p:nvPr/>
          </p:nvSpPr>
          <p:spPr>
            <a:xfrm>
              <a:off x="19113399" y="1142965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76" name="object 7576"/>
            <p:cNvSpPr/>
            <p:nvPr/>
          </p:nvSpPr>
          <p:spPr>
            <a:xfrm>
              <a:off x="13913992" y="1142965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77" name="object 7577"/>
            <p:cNvSpPr/>
            <p:nvPr/>
          </p:nvSpPr>
          <p:spPr>
            <a:xfrm>
              <a:off x="19061789" y="11429652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 h="0">
                  <a:moveTo>
                    <a:pt x="5160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78" name="object 7578"/>
            <p:cNvSpPr/>
            <p:nvPr/>
          </p:nvSpPr>
          <p:spPr>
            <a:xfrm>
              <a:off x="19019793" y="114291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79" name="object 7579"/>
            <p:cNvSpPr/>
            <p:nvPr/>
          </p:nvSpPr>
          <p:spPr>
            <a:xfrm>
              <a:off x="18901901" y="1142965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80" name="object 7580"/>
            <p:cNvSpPr/>
            <p:nvPr/>
          </p:nvSpPr>
          <p:spPr>
            <a:xfrm>
              <a:off x="18859905" y="114291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81" name="object 7581"/>
            <p:cNvSpPr/>
            <p:nvPr/>
          </p:nvSpPr>
          <p:spPr>
            <a:xfrm>
              <a:off x="18743025" y="1142965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82" name="object 7582"/>
            <p:cNvSpPr/>
            <p:nvPr/>
          </p:nvSpPr>
          <p:spPr>
            <a:xfrm>
              <a:off x="18700016" y="114291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83" name="object 7583"/>
            <p:cNvSpPr/>
            <p:nvPr/>
          </p:nvSpPr>
          <p:spPr>
            <a:xfrm>
              <a:off x="18583137" y="1142965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84" name="object 7584"/>
            <p:cNvSpPr/>
            <p:nvPr/>
          </p:nvSpPr>
          <p:spPr>
            <a:xfrm>
              <a:off x="18540128" y="114291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85" name="object 7585"/>
            <p:cNvSpPr/>
            <p:nvPr/>
          </p:nvSpPr>
          <p:spPr>
            <a:xfrm>
              <a:off x="18423248" y="1142965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86" name="object 7586"/>
            <p:cNvSpPr/>
            <p:nvPr/>
          </p:nvSpPr>
          <p:spPr>
            <a:xfrm>
              <a:off x="18380240" y="114291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87" name="object 7587"/>
            <p:cNvSpPr/>
            <p:nvPr/>
          </p:nvSpPr>
          <p:spPr>
            <a:xfrm>
              <a:off x="18263360" y="1142965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88" name="object 7588"/>
            <p:cNvSpPr/>
            <p:nvPr/>
          </p:nvSpPr>
          <p:spPr>
            <a:xfrm>
              <a:off x="18220351" y="114291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89" name="object 7589"/>
            <p:cNvSpPr/>
            <p:nvPr/>
          </p:nvSpPr>
          <p:spPr>
            <a:xfrm>
              <a:off x="18103472" y="1142965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90" name="object 7590"/>
            <p:cNvSpPr/>
            <p:nvPr/>
          </p:nvSpPr>
          <p:spPr>
            <a:xfrm>
              <a:off x="18060463" y="114291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91" name="object 7591"/>
            <p:cNvSpPr/>
            <p:nvPr/>
          </p:nvSpPr>
          <p:spPr>
            <a:xfrm>
              <a:off x="17943583" y="1142965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92" name="object 7592"/>
            <p:cNvSpPr/>
            <p:nvPr/>
          </p:nvSpPr>
          <p:spPr>
            <a:xfrm>
              <a:off x="17900575" y="114291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93" name="object 7593"/>
            <p:cNvSpPr/>
            <p:nvPr/>
          </p:nvSpPr>
          <p:spPr>
            <a:xfrm>
              <a:off x="17783695" y="1142965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94" name="object 7594"/>
            <p:cNvSpPr/>
            <p:nvPr/>
          </p:nvSpPr>
          <p:spPr>
            <a:xfrm>
              <a:off x="17740686" y="114291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95" name="object 7595"/>
            <p:cNvSpPr/>
            <p:nvPr/>
          </p:nvSpPr>
          <p:spPr>
            <a:xfrm>
              <a:off x="17623807" y="1142965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96" name="object 7596"/>
            <p:cNvSpPr/>
            <p:nvPr/>
          </p:nvSpPr>
          <p:spPr>
            <a:xfrm>
              <a:off x="17580798" y="114291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97" name="object 7597"/>
            <p:cNvSpPr/>
            <p:nvPr/>
          </p:nvSpPr>
          <p:spPr>
            <a:xfrm>
              <a:off x="17463918" y="1142965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98" name="object 7598"/>
            <p:cNvSpPr/>
            <p:nvPr/>
          </p:nvSpPr>
          <p:spPr>
            <a:xfrm>
              <a:off x="17421922" y="114291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99" name="object 7599"/>
            <p:cNvSpPr/>
            <p:nvPr/>
          </p:nvSpPr>
          <p:spPr>
            <a:xfrm>
              <a:off x="17304030" y="1142965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00" name="object 7600"/>
            <p:cNvSpPr/>
            <p:nvPr/>
          </p:nvSpPr>
          <p:spPr>
            <a:xfrm>
              <a:off x="17262033" y="114291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01" name="object 7601"/>
            <p:cNvSpPr/>
            <p:nvPr/>
          </p:nvSpPr>
          <p:spPr>
            <a:xfrm>
              <a:off x="17144141" y="1142965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02" name="object 7602"/>
            <p:cNvSpPr/>
            <p:nvPr/>
          </p:nvSpPr>
          <p:spPr>
            <a:xfrm>
              <a:off x="17102145" y="114291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03" name="object 7603"/>
            <p:cNvSpPr/>
            <p:nvPr/>
          </p:nvSpPr>
          <p:spPr>
            <a:xfrm>
              <a:off x="16984253" y="1142965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04" name="object 7604"/>
            <p:cNvSpPr/>
            <p:nvPr/>
          </p:nvSpPr>
          <p:spPr>
            <a:xfrm>
              <a:off x="16942257" y="114291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05" name="object 7605"/>
            <p:cNvSpPr/>
            <p:nvPr/>
          </p:nvSpPr>
          <p:spPr>
            <a:xfrm>
              <a:off x="16824365" y="1142965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06" name="object 7606"/>
            <p:cNvSpPr/>
            <p:nvPr/>
          </p:nvSpPr>
          <p:spPr>
            <a:xfrm>
              <a:off x="16782369" y="114291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07" name="object 7607"/>
            <p:cNvSpPr/>
            <p:nvPr/>
          </p:nvSpPr>
          <p:spPr>
            <a:xfrm>
              <a:off x="16664477" y="1142965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08" name="object 7608"/>
            <p:cNvSpPr/>
            <p:nvPr/>
          </p:nvSpPr>
          <p:spPr>
            <a:xfrm>
              <a:off x="16622480" y="114291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09" name="object 7609"/>
            <p:cNvSpPr/>
            <p:nvPr/>
          </p:nvSpPr>
          <p:spPr>
            <a:xfrm>
              <a:off x="16504588" y="1142965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10" name="object 7610"/>
            <p:cNvSpPr/>
            <p:nvPr/>
          </p:nvSpPr>
          <p:spPr>
            <a:xfrm>
              <a:off x="16462592" y="114291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11" name="object 7611"/>
            <p:cNvSpPr/>
            <p:nvPr/>
          </p:nvSpPr>
          <p:spPr>
            <a:xfrm>
              <a:off x="16345712" y="1142965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12" name="object 7612"/>
            <p:cNvSpPr/>
            <p:nvPr/>
          </p:nvSpPr>
          <p:spPr>
            <a:xfrm>
              <a:off x="16302704" y="114291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13" name="object 7613"/>
            <p:cNvSpPr/>
            <p:nvPr/>
          </p:nvSpPr>
          <p:spPr>
            <a:xfrm>
              <a:off x="16185824" y="1142965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14" name="object 7614"/>
            <p:cNvSpPr/>
            <p:nvPr/>
          </p:nvSpPr>
          <p:spPr>
            <a:xfrm>
              <a:off x="16142815" y="114291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15" name="object 7615"/>
            <p:cNvSpPr/>
            <p:nvPr/>
          </p:nvSpPr>
          <p:spPr>
            <a:xfrm>
              <a:off x="16025935" y="1142965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16" name="object 7616"/>
            <p:cNvSpPr/>
            <p:nvPr/>
          </p:nvSpPr>
          <p:spPr>
            <a:xfrm>
              <a:off x="15982927" y="114291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17" name="object 7617"/>
            <p:cNvSpPr/>
            <p:nvPr/>
          </p:nvSpPr>
          <p:spPr>
            <a:xfrm>
              <a:off x="15866047" y="1142965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18" name="object 7618"/>
            <p:cNvSpPr/>
            <p:nvPr/>
          </p:nvSpPr>
          <p:spPr>
            <a:xfrm>
              <a:off x="15823039" y="114291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19" name="object 7619"/>
            <p:cNvSpPr/>
            <p:nvPr/>
          </p:nvSpPr>
          <p:spPr>
            <a:xfrm>
              <a:off x="15706159" y="1142965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20" name="object 7620"/>
            <p:cNvSpPr/>
            <p:nvPr/>
          </p:nvSpPr>
          <p:spPr>
            <a:xfrm>
              <a:off x="15663150" y="114291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21" name="object 7621"/>
            <p:cNvSpPr/>
            <p:nvPr/>
          </p:nvSpPr>
          <p:spPr>
            <a:xfrm>
              <a:off x="15546270" y="1142965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22" name="object 7622"/>
            <p:cNvSpPr/>
            <p:nvPr/>
          </p:nvSpPr>
          <p:spPr>
            <a:xfrm>
              <a:off x="15503262" y="114291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23" name="object 7623"/>
            <p:cNvSpPr/>
            <p:nvPr/>
          </p:nvSpPr>
          <p:spPr>
            <a:xfrm>
              <a:off x="15386382" y="1142965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24" name="object 7624"/>
            <p:cNvSpPr/>
            <p:nvPr/>
          </p:nvSpPr>
          <p:spPr>
            <a:xfrm>
              <a:off x="15343374" y="114291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25" name="object 7625"/>
            <p:cNvSpPr/>
            <p:nvPr/>
          </p:nvSpPr>
          <p:spPr>
            <a:xfrm>
              <a:off x="15226494" y="1142965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26" name="object 7626"/>
            <p:cNvSpPr/>
            <p:nvPr/>
          </p:nvSpPr>
          <p:spPr>
            <a:xfrm>
              <a:off x="15183485" y="114291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27" name="object 7627"/>
            <p:cNvSpPr/>
            <p:nvPr/>
          </p:nvSpPr>
          <p:spPr>
            <a:xfrm>
              <a:off x="15066605" y="1142965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28" name="object 7628"/>
            <p:cNvSpPr/>
            <p:nvPr/>
          </p:nvSpPr>
          <p:spPr>
            <a:xfrm>
              <a:off x="15024609" y="114291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29" name="object 7629"/>
            <p:cNvSpPr/>
            <p:nvPr/>
          </p:nvSpPr>
          <p:spPr>
            <a:xfrm>
              <a:off x="14906717" y="1142965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30" name="object 7630"/>
            <p:cNvSpPr/>
            <p:nvPr/>
          </p:nvSpPr>
          <p:spPr>
            <a:xfrm>
              <a:off x="14864721" y="114291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31" name="object 7631"/>
            <p:cNvSpPr/>
            <p:nvPr/>
          </p:nvSpPr>
          <p:spPr>
            <a:xfrm>
              <a:off x="14746829" y="1142965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32" name="object 7632"/>
            <p:cNvSpPr/>
            <p:nvPr/>
          </p:nvSpPr>
          <p:spPr>
            <a:xfrm>
              <a:off x="14704832" y="114291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33" name="object 7633"/>
            <p:cNvSpPr/>
            <p:nvPr/>
          </p:nvSpPr>
          <p:spPr>
            <a:xfrm>
              <a:off x="14586940" y="1142965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34" name="object 7634"/>
            <p:cNvSpPr/>
            <p:nvPr/>
          </p:nvSpPr>
          <p:spPr>
            <a:xfrm>
              <a:off x="14544944" y="114291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35" name="object 7635"/>
            <p:cNvSpPr/>
            <p:nvPr/>
          </p:nvSpPr>
          <p:spPr>
            <a:xfrm>
              <a:off x="14427052" y="1142965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36" name="object 7636"/>
            <p:cNvSpPr/>
            <p:nvPr/>
          </p:nvSpPr>
          <p:spPr>
            <a:xfrm>
              <a:off x="14385056" y="114291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37" name="object 7637"/>
            <p:cNvSpPr/>
            <p:nvPr/>
          </p:nvSpPr>
          <p:spPr>
            <a:xfrm>
              <a:off x="14267164" y="1142965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38" name="object 7638"/>
            <p:cNvSpPr/>
            <p:nvPr/>
          </p:nvSpPr>
          <p:spPr>
            <a:xfrm>
              <a:off x="14225167" y="114291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39" name="object 7639"/>
            <p:cNvSpPr/>
            <p:nvPr/>
          </p:nvSpPr>
          <p:spPr>
            <a:xfrm>
              <a:off x="14107276" y="1142965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40" name="object 7640"/>
            <p:cNvSpPr/>
            <p:nvPr/>
          </p:nvSpPr>
          <p:spPr>
            <a:xfrm>
              <a:off x="14065279" y="114291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41" name="object 7641"/>
            <p:cNvSpPr/>
            <p:nvPr/>
          </p:nvSpPr>
          <p:spPr>
            <a:xfrm>
              <a:off x="13948399" y="1142965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42" name="object 7642"/>
            <p:cNvSpPr/>
            <p:nvPr/>
          </p:nvSpPr>
          <p:spPr>
            <a:xfrm>
              <a:off x="13905391" y="114291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43" name="object 7643"/>
            <p:cNvSpPr/>
            <p:nvPr/>
          </p:nvSpPr>
          <p:spPr>
            <a:xfrm>
              <a:off x="13788511" y="1142965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44" name="object 7644"/>
            <p:cNvSpPr/>
            <p:nvPr/>
          </p:nvSpPr>
          <p:spPr>
            <a:xfrm>
              <a:off x="13745503" y="1142914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45" name="object 7645"/>
            <p:cNvSpPr/>
            <p:nvPr/>
          </p:nvSpPr>
          <p:spPr>
            <a:xfrm>
              <a:off x="13661005" y="11429652"/>
              <a:ext cx="1283335" cy="628650"/>
            </a:xfrm>
            <a:custGeom>
              <a:avLst/>
              <a:gdLst/>
              <a:ahLst/>
              <a:cxnLst/>
              <a:rect l="l" t="t" r="r" b="b"/>
              <a:pathLst>
                <a:path w="1283334" h="628650">
                  <a:moveTo>
                    <a:pt x="51609" y="0"/>
                  </a:moveTo>
                  <a:lnTo>
                    <a:pt x="0" y="0"/>
                  </a:lnTo>
                </a:path>
                <a:path w="1283334" h="628650">
                  <a:moveTo>
                    <a:pt x="1283154" y="628421"/>
                  </a:moveTo>
                  <a:lnTo>
                    <a:pt x="1283154" y="58086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46" name="object 7646"/>
            <p:cNvSpPr/>
            <p:nvPr/>
          </p:nvSpPr>
          <p:spPr>
            <a:xfrm>
              <a:off x="14943653" y="1196750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47" name="object 7647"/>
            <p:cNvSpPr/>
            <p:nvPr/>
          </p:nvSpPr>
          <p:spPr>
            <a:xfrm>
              <a:off x="14944159" y="1185062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48" name="object 7648"/>
            <p:cNvSpPr/>
            <p:nvPr/>
          </p:nvSpPr>
          <p:spPr>
            <a:xfrm>
              <a:off x="14943653" y="118076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49" name="object 7649"/>
            <p:cNvSpPr/>
            <p:nvPr/>
          </p:nvSpPr>
          <p:spPr>
            <a:xfrm>
              <a:off x="14944159" y="1169073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50" name="object 7650"/>
            <p:cNvSpPr/>
            <p:nvPr/>
          </p:nvSpPr>
          <p:spPr>
            <a:xfrm>
              <a:off x="14943653" y="116477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51" name="object 7651"/>
            <p:cNvSpPr/>
            <p:nvPr/>
          </p:nvSpPr>
          <p:spPr>
            <a:xfrm>
              <a:off x="14944159" y="1153084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52" name="object 7652"/>
            <p:cNvSpPr/>
            <p:nvPr/>
          </p:nvSpPr>
          <p:spPr>
            <a:xfrm>
              <a:off x="14943653" y="114878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53" name="object 7653"/>
            <p:cNvSpPr/>
            <p:nvPr/>
          </p:nvSpPr>
          <p:spPr>
            <a:xfrm>
              <a:off x="14944159" y="1137095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54" name="object 7654"/>
            <p:cNvSpPr/>
            <p:nvPr/>
          </p:nvSpPr>
          <p:spPr>
            <a:xfrm>
              <a:off x="14943653" y="1132795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55" name="object 7655"/>
            <p:cNvSpPr/>
            <p:nvPr/>
          </p:nvSpPr>
          <p:spPr>
            <a:xfrm>
              <a:off x="14944159" y="1121107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56" name="object 7656"/>
            <p:cNvSpPr/>
            <p:nvPr/>
          </p:nvSpPr>
          <p:spPr>
            <a:xfrm>
              <a:off x="14943645" y="10529531"/>
              <a:ext cx="1270" cy="640080"/>
            </a:xfrm>
            <a:custGeom>
              <a:avLst/>
              <a:gdLst/>
              <a:ahLst/>
              <a:cxnLst/>
              <a:rect l="l" t="t" r="r" b="b"/>
              <a:pathLst>
                <a:path w="1269" h="640079">
                  <a:moveTo>
                    <a:pt x="1016" y="639038"/>
                  </a:moveTo>
                  <a:lnTo>
                    <a:pt x="863" y="638683"/>
                  </a:lnTo>
                  <a:lnTo>
                    <a:pt x="508" y="638543"/>
                  </a:lnTo>
                  <a:lnTo>
                    <a:pt x="152" y="638683"/>
                  </a:lnTo>
                  <a:lnTo>
                    <a:pt x="0" y="639038"/>
                  </a:lnTo>
                  <a:lnTo>
                    <a:pt x="152" y="639406"/>
                  </a:lnTo>
                  <a:lnTo>
                    <a:pt x="508" y="639546"/>
                  </a:lnTo>
                  <a:lnTo>
                    <a:pt x="863" y="639406"/>
                  </a:lnTo>
                  <a:lnTo>
                    <a:pt x="1016" y="639038"/>
                  </a:lnTo>
                  <a:close/>
                </a:path>
                <a:path w="1269" h="640079">
                  <a:moveTo>
                    <a:pt x="1016" y="479158"/>
                  </a:moveTo>
                  <a:lnTo>
                    <a:pt x="863" y="478802"/>
                  </a:lnTo>
                  <a:lnTo>
                    <a:pt x="508" y="478650"/>
                  </a:lnTo>
                  <a:lnTo>
                    <a:pt x="152" y="478802"/>
                  </a:lnTo>
                  <a:lnTo>
                    <a:pt x="0" y="479158"/>
                  </a:lnTo>
                  <a:lnTo>
                    <a:pt x="152" y="479513"/>
                  </a:lnTo>
                  <a:lnTo>
                    <a:pt x="508" y="479666"/>
                  </a:lnTo>
                  <a:lnTo>
                    <a:pt x="863" y="479513"/>
                  </a:lnTo>
                  <a:lnTo>
                    <a:pt x="1016" y="479158"/>
                  </a:lnTo>
                  <a:close/>
                </a:path>
                <a:path w="1269" h="640079">
                  <a:moveTo>
                    <a:pt x="1016" y="320281"/>
                  </a:moveTo>
                  <a:lnTo>
                    <a:pt x="863" y="319925"/>
                  </a:lnTo>
                  <a:lnTo>
                    <a:pt x="508" y="319773"/>
                  </a:lnTo>
                  <a:lnTo>
                    <a:pt x="152" y="319925"/>
                  </a:lnTo>
                  <a:lnTo>
                    <a:pt x="0" y="320281"/>
                  </a:lnTo>
                  <a:lnTo>
                    <a:pt x="152" y="320636"/>
                  </a:lnTo>
                  <a:lnTo>
                    <a:pt x="508" y="320789"/>
                  </a:lnTo>
                  <a:lnTo>
                    <a:pt x="863" y="320636"/>
                  </a:lnTo>
                  <a:lnTo>
                    <a:pt x="1016" y="320281"/>
                  </a:lnTo>
                  <a:close/>
                </a:path>
                <a:path w="1269" h="640079">
                  <a:moveTo>
                    <a:pt x="1016" y="160388"/>
                  </a:moveTo>
                  <a:lnTo>
                    <a:pt x="863" y="160032"/>
                  </a:lnTo>
                  <a:lnTo>
                    <a:pt x="508" y="159880"/>
                  </a:lnTo>
                  <a:lnTo>
                    <a:pt x="152" y="160032"/>
                  </a:lnTo>
                  <a:lnTo>
                    <a:pt x="0" y="160388"/>
                  </a:lnTo>
                  <a:lnTo>
                    <a:pt x="152" y="160743"/>
                  </a:lnTo>
                  <a:lnTo>
                    <a:pt x="508" y="160896"/>
                  </a:lnTo>
                  <a:lnTo>
                    <a:pt x="863" y="160743"/>
                  </a:lnTo>
                  <a:lnTo>
                    <a:pt x="1016" y="160388"/>
                  </a:lnTo>
                  <a:close/>
                </a:path>
                <a:path w="1269" h="640079">
                  <a:moveTo>
                    <a:pt x="1016" y="508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52" y="139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57" name="object 7657"/>
            <p:cNvSpPr/>
            <p:nvPr/>
          </p:nvSpPr>
          <p:spPr>
            <a:xfrm>
              <a:off x="14944159" y="1041162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58" name="object 7658"/>
            <p:cNvSpPr/>
            <p:nvPr/>
          </p:nvSpPr>
          <p:spPr>
            <a:xfrm>
              <a:off x="14943653" y="103696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59" name="object 7659"/>
            <p:cNvSpPr/>
            <p:nvPr/>
          </p:nvSpPr>
          <p:spPr>
            <a:xfrm>
              <a:off x="14944159" y="1025174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60" name="object 7660"/>
            <p:cNvSpPr/>
            <p:nvPr/>
          </p:nvSpPr>
          <p:spPr>
            <a:xfrm>
              <a:off x="14943645" y="9730091"/>
              <a:ext cx="1270" cy="480695"/>
            </a:xfrm>
            <a:custGeom>
              <a:avLst/>
              <a:gdLst/>
              <a:ahLst/>
              <a:cxnLst/>
              <a:rect l="l" t="t" r="r" b="b"/>
              <a:pathLst>
                <a:path w="1269" h="480695">
                  <a:moveTo>
                    <a:pt x="1016" y="480161"/>
                  </a:moveTo>
                  <a:lnTo>
                    <a:pt x="863" y="479806"/>
                  </a:lnTo>
                  <a:lnTo>
                    <a:pt x="508" y="479666"/>
                  </a:lnTo>
                  <a:lnTo>
                    <a:pt x="152" y="479806"/>
                  </a:lnTo>
                  <a:lnTo>
                    <a:pt x="0" y="480161"/>
                  </a:lnTo>
                  <a:lnTo>
                    <a:pt x="152" y="480529"/>
                  </a:lnTo>
                  <a:lnTo>
                    <a:pt x="508" y="480669"/>
                  </a:lnTo>
                  <a:lnTo>
                    <a:pt x="863" y="480529"/>
                  </a:lnTo>
                  <a:lnTo>
                    <a:pt x="1016" y="480161"/>
                  </a:lnTo>
                  <a:close/>
                </a:path>
                <a:path w="1269" h="480695">
                  <a:moveTo>
                    <a:pt x="1016" y="320281"/>
                  </a:moveTo>
                  <a:lnTo>
                    <a:pt x="863" y="319925"/>
                  </a:lnTo>
                  <a:lnTo>
                    <a:pt x="508" y="319773"/>
                  </a:lnTo>
                  <a:lnTo>
                    <a:pt x="152" y="319925"/>
                  </a:lnTo>
                  <a:lnTo>
                    <a:pt x="0" y="320281"/>
                  </a:lnTo>
                  <a:lnTo>
                    <a:pt x="152" y="320636"/>
                  </a:lnTo>
                  <a:lnTo>
                    <a:pt x="508" y="320789"/>
                  </a:lnTo>
                  <a:lnTo>
                    <a:pt x="863" y="320636"/>
                  </a:lnTo>
                  <a:lnTo>
                    <a:pt x="1016" y="320281"/>
                  </a:lnTo>
                  <a:close/>
                </a:path>
                <a:path w="1269" h="480695">
                  <a:moveTo>
                    <a:pt x="1016" y="160388"/>
                  </a:moveTo>
                  <a:lnTo>
                    <a:pt x="863" y="160032"/>
                  </a:lnTo>
                  <a:lnTo>
                    <a:pt x="508" y="159880"/>
                  </a:lnTo>
                  <a:lnTo>
                    <a:pt x="152" y="160032"/>
                  </a:lnTo>
                  <a:lnTo>
                    <a:pt x="0" y="160388"/>
                  </a:lnTo>
                  <a:lnTo>
                    <a:pt x="152" y="160743"/>
                  </a:lnTo>
                  <a:lnTo>
                    <a:pt x="508" y="160896"/>
                  </a:lnTo>
                  <a:lnTo>
                    <a:pt x="863" y="160743"/>
                  </a:lnTo>
                  <a:lnTo>
                    <a:pt x="1016" y="160388"/>
                  </a:lnTo>
                  <a:close/>
                </a:path>
                <a:path w="1269" h="480695">
                  <a:moveTo>
                    <a:pt x="1016" y="495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52" y="139"/>
                  </a:lnTo>
                  <a:lnTo>
                    <a:pt x="0" y="495"/>
                  </a:lnTo>
                  <a:lnTo>
                    <a:pt x="152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16" y="4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61" name="object 7661"/>
            <p:cNvSpPr/>
            <p:nvPr/>
          </p:nvSpPr>
          <p:spPr>
            <a:xfrm>
              <a:off x="14944159" y="961320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62" name="object 7662"/>
            <p:cNvSpPr/>
            <p:nvPr/>
          </p:nvSpPr>
          <p:spPr>
            <a:xfrm>
              <a:off x="14943645" y="9250425"/>
              <a:ext cx="1270" cy="321310"/>
            </a:xfrm>
            <a:custGeom>
              <a:avLst/>
              <a:gdLst/>
              <a:ahLst/>
              <a:cxnLst/>
              <a:rect l="l" t="t" r="r" b="b"/>
              <a:pathLst>
                <a:path w="1269" h="321309">
                  <a:moveTo>
                    <a:pt x="1016" y="320281"/>
                  </a:moveTo>
                  <a:lnTo>
                    <a:pt x="863" y="319925"/>
                  </a:lnTo>
                  <a:lnTo>
                    <a:pt x="508" y="319773"/>
                  </a:lnTo>
                  <a:lnTo>
                    <a:pt x="152" y="319925"/>
                  </a:lnTo>
                  <a:lnTo>
                    <a:pt x="0" y="320281"/>
                  </a:lnTo>
                  <a:lnTo>
                    <a:pt x="152" y="320636"/>
                  </a:lnTo>
                  <a:lnTo>
                    <a:pt x="508" y="320789"/>
                  </a:lnTo>
                  <a:lnTo>
                    <a:pt x="863" y="320636"/>
                  </a:lnTo>
                  <a:lnTo>
                    <a:pt x="1016" y="320281"/>
                  </a:lnTo>
                  <a:close/>
                </a:path>
                <a:path w="1269" h="321309">
                  <a:moveTo>
                    <a:pt x="1016" y="160388"/>
                  </a:moveTo>
                  <a:lnTo>
                    <a:pt x="863" y="160032"/>
                  </a:lnTo>
                  <a:lnTo>
                    <a:pt x="508" y="159880"/>
                  </a:lnTo>
                  <a:lnTo>
                    <a:pt x="152" y="160032"/>
                  </a:lnTo>
                  <a:lnTo>
                    <a:pt x="0" y="160388"/>
                  </a:lnTo>
                  <a:lnTo>
                    <a:pt x="152" y="160743"/>
                  </a:lnTo>
                  <a:lnTo>
                    <a:pt x="508" y="160896"/>
                  </a:lnTo>
                  <a:lnTo>
                    <a:pt x="863" y="160743"/>
                  </a:lnTo>
                  <a:lnTo>
                    <a:pt x="1016" y="160388"/>
                  </a:lnTo>
                  <a:close/>
                </a:path>
                <a:path w="1269" h="321309">
                  <a:moveTo>
                    <a:pt x="1016" y="508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52" y="139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63" name="object 7663"/>
            <p:cNvSpPr/>
            <p:nvPr/>
          </p:nvSpPr>
          <p:spPr>
            <a:xfrm>
              <a:off x="14944159" y="913353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64" name="object 7664"/>
            <p:cNvSpPr/>
            <p:nvPr/>
          </p:nvSpPr>
          <p:spPr>
            <a:xfrm>
              <a:off x="14943645" y="8930651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90">
                  <a:moveTo>
                    <a:pt x="1016" y="160388"/>
                  </a:moveTo>
                  <a:lnTo>
                    <a:pt x="863" y="160032"/>
                  </a:lnTo>
                  <a:lnTo>
                    <a:pt x="508" y="159880"/>
                  </a:lnTo>
                  <a:lnTo>
                    <a:pt x="152" y="160032"/>
                  </a:lnTo>
                  <a:lnTo>
                    <a:pt x="0" y="160388"/>
                  </a:lnTo>
                  <a:lnTo>
                    <a:pt x="152" y="160743"/>
                  </a:lnTo>
                  <a:lnTo>
                    <a:pt x="508" y="160896"/>
                  </a:lnTo>
                  <a:lnTo>
                    <a:pt x="863" y="160743"/>
                  </a:lnTo>
                  <a:lnTo>
                    <a:pt x="1016" y="160388"/>
                  </a:lnTo>
                  <a:close/>
                </a:path>
                <a:path w="1269" h="161290">
                  <a:moveTo>
                    <a:pt x="1016" y="495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52" y="139"/>
                  </a:lnTo>
                  <a:lnTo>
                    <a:pt x="0" y="495"/>
                  </a:lnTo>
                  <a:lnTo>
                    <a:pt x="152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16" y="4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65" name="object 7665"/>
            <p:cNvSpPr/>
            <p:nvPr/>
          </p:nvSpPr>
          <p:spPr>
            <a:xfrm>
              <a:off x="14944159" y="881375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66" name="object 7666"/>
            <p:cNvSpPr/>
            <p:nvPr/>
          </p:nvSpPr>
          <p:spPr>
            <a:xfrm>
              <a:off x="14943645" y="8292108"/>
              <a:ext cx="1270" cy="480059"/>
            </a:xfrm>
            <a:custGeom>
              <a:avLst/>
              <a:gdLst/>
              <a:ahLst/>
              <a:cxnLst/>
              <a:rect l="l" t="t" r="r" b="b"/>
              <a:pathLst>
                <a:path w="1269" h="480059">
                  <a:moveTo>
                    <a:pt x="1016" y="479158"/>
                  </a:moveTo>
                  <a:lnTo>
                    <a:pt x="863" y="478802"/>
                  </a:lnTo>
                  <a:lnTo>
                    <a:pt x="508" y="478650"/>
                  </a:lnTo>
                  <a:lnTo>
                    <a:pt x="152" y="478802"/>
                  </a:lnTo>
                  <a:lnTo>
                    <a:pt x="0" y="479158"/>
                  </a:lnTo>
                  <a:lnTo>
                    <a:pt x="152" y="479513"/>
                  </a:lnTo>
                  <a:lnTo>
                    <a:pt x="508" y="479666"/>
                  </a:lnTo>
                  <a:lnTo>
                    <a:pt x="863" y="479513"/>
                  </a:lnTo>
                  <a:lnTo>
                    <a:pt x="1016" y="479158"/>
                  </a:lnTo>
                  <a:close/>
                </a:path>
                <a:path w="1269" h="480059">
                  <a:moveTo>
                    <a:pt x="1016" y="319265"/>
                  </a:moveTo>
                  <a:lnTo>
                    <a:pt x="863" y="318909"/>
                  </a:lnTo>
                  <a:lnTo>
                    <a:pt x="508" y="318757"/>
                  </a:lnTo>
                  <a:lnTo>
                    <a:pt x="152" y="318909"/>
                  </a:lnTo>
                  <a:lnTo>
                    <a:pt x="0" y="319265"/>
                  </a:lnTo>
                  <a:lnTo>
                    <a:pt x="152" y="319620"/>
                  </a:lnTo>
                  <a:lnTo>
                    <a:pt x="508" y="319773"/>
                  </a:lnTo>
                  <a:lnTo>
                    <a:pt x="863" y="319620"/>
                  </a:lnTo>
                  <a:lnTo>
                    <a:pt x="1016" y="319265"/>
                  </a:lnTo>
                  <a:close/>
                </a:path>
                <a:path w="1269" h="480059">
                  <a:moveTo>
                    <a:pt x="1016" y="159372"/>
                  </a:moveTo>
                  <a:lnTo>
                    <a:pt x="863" y="159016"/>
                  </a:lnTo>
                  <a:lnTo>
                    <a:pt x="508" y="158877"/>
                  </a:lnTo>
                  <a:lnTo>
                    <a:pt x="152" y="159016"/>
                  </a:lnTo>
                  <a:lnTo>
                    <a:pt x="0" y="159372"/>
                  </a:lnTo>
                  <a:lnTo>
                    <a:pt x="152" y="159740"/>
                  </a:lnTo>
                  <a:lnTo>
                    <a:pt x="508" y="159880"/>
                  </a:lnTo>
                  <a:lnTo>
                    <a:pt x="863" y="159740"/>
                  </a:lnTo>
                  <a:lnTo>
                    <a:pt x="1016" y="159372"/>
                  </a:lnTo>
                  <a:close/>
                </a:path>
                <a:path w="1269" h="480059">
                  <a:moveTo>
                    <a:pt x="1016" y="495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52" y="139"/>
                  </a:lnTo>
                  <a:lnTo>
                    <a:pt x="0" y="495"/>
                  </a:lnTo>
                  <a:lnTo>
                    <a:pt x="152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16" y="4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67" name="object 7667"/>
            <p:cNvSpPr/>
            <p:nvPr/>
          </p:nvSpPr>
          <p:spPr>
            <a:xfrm>
              <a:off x="14944159" y="817420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68" name="object 7668"/>
            <p:cNvSpPr/>
            <p:nvPr/>
          </p:nvSpPr>
          <p:spPr>
            <a:xfrm>
              <a:off x="14943645" y="7332775"/>
              <a:ext cx="1270" cy="800735"/>
            </a:xfrm>
            <a:custGeom>
              <a:avLst/>
              <a:gdLst/>
              <a:ahLst/>
              <a:cxnLst/>
              <a:rect l="l" t="t" r="r" b="b"/>
              <a:pathLst>
                <a:path w="1269" h="800734">
                  <a:moveTo>
                    <a:pt x="1016" y="799947"/>
                  </a:moveTo>
                  <a:lnTo>
                    <a:pt x="863" y="799592"/>
                  </a:lnTo>
                  <a:lnTo>
                    <a:pt x="508" y="799439"/>
                  </a:lnTo>
                  <a:lnTo>
                    <a:pt x="152" y="799592"/>
                  </a:lnTo>
                  <a:lnTo>
                    <a:pt x="0" y="799947"/>
                  </a:lnTo>
                  <a:lnTo>
                    <a:pt x="152" y="800303"/>
                  </a:lnTo>
                  <a:lnTo>
                    <a:pt x="508" y="800455"/>
                  </a:lnTo>
                  <a:lnTo>
                    <a:pt x="863" y="800303"/>
                  </a:lnTo>
                  <a:lnTo>
                    <a:pt x="1016" y="799947"/>
                  </a:lnTo>
                  <a:close/>
                </a:path>
                <a:path w="1269" h="800734">
                  <a:moveTo>
                    <a:pt x="1016" y="640054"/>
                  </a:moveTo>
                  <a:lnTo>
                    <a:pt x="863" y="639699"/>
                  </a:lnTo>
                  <a:lnTo>
                    <a:pt x="508" y="639546"/>
                  </a:lnTo>
                  <a:lnTo>
                    <a:pt x="152" y="639699"/>
                  </a:lnTo>
                  <a:lnTo>
                    <a:pt x="0" y="640054"/>
                  </a:lnTo>
                  <a:lnTo>
                    <a:pt x="152" y="640410"/>
                  </a:lnTo>
                  <a:lnTo>
                    <a:pt x="508" y="640562"/>
                  </a:lnTo>
                  <a:lnTo>
                    <a:pt x="863" y="640410"/>
                  </a:lnTo>
                  <a:lnTo>
                    <a:pt x="1016" y="640054"/>
                  </a:lnTo>
                  <a:close/>
                </a:path>
                <a:path w="1269" h="800734">
                  <a:moveTo>
                    <a:pt x="1016" y="480174"/>
                  </a:moveTo>
                  <a:lnTo>
                    <a:pt x="863" y="479806"/>
                  </a:lnTo>
                  <a:lnTo>
                    <a:pt x="508" y="479666"/>
                  </a:lnTo>
                  <a:lnTo>
                    <a:pt x="152" y="479806"/>
                  </a:lnTo>
                  <a:lnTo>
                    <a:pt x="0" y="480174"/>
                  </a:lnTo>
                  <a:lnTo>
                    <a:pt x="152" y="480529"/>
                  </a:lnTo>
                  <a:lnTo>
                    <a:pt x="508" y="480669"/>
                  </a:lnTo>
                  <a:lnTo>
                    <a:pt x="863" y="480529"/>
                  </a:lnTo>
                  <a:lnTo>
                    <a:pt x="1016" y="480174"/>
                  </a:lnTo>
                  <a:close/>
                </a:path>
                <a:path w="1269" h="800734">
                  <a:moveTo>
                    <a:pt x="1016" y="320281"/>
                  </a:moveTo>
                  <a:lnTo>
                    <a:pt x="863" y="319925"/>
                  </a:lnTo>
                  <a:lnTo>
                    <a:pt x="508" y="319773"/>
                  </a:lnTo>
                  <a:lnTo>
                    <a:pt x="152" y="319925"/>
                  </a:lnTo>
                  <a:lnTo>
                    <a:pt x="0" y="320281"/>
                  </a:lnTo>
                  <a:lnTo>
                    <a:pt x="152" y="320636"/>
                  </a:lnTo>
                  <a:lnTo>
                    <a:pt x="508" y="320789"/>
                  </a:lnTo>
                  <a:lnTo>
                    <a:pt x="863" y="320636"/>
                  </a:lnTo>
                  <a:lnTo>
                    <a:pt x="1016" y="320281"/>
                  </a:lnTo>
                  <a:close/>
                </a:path>
                <a:path w="1269" h="800734">
                  <a:moveTo>
                    <a:pt x="1016" y="160388"/>
                  </a:moveTo>
                  <a:lnTo>
                    <a:pt x="863" y="160032"/>
                  </a:lnTo>
                  <a:lnTo>
                    <a:pt x="508" y="159893"/>
                  </a:lnTo>
                  <a:lnTo>
                    <a:pt x="152" y="160032"/>
                  </a:lnTo>
                  <a:lnTo>
                    <a:pt x="0" y="160388"/>
                  </a:lnTo>
                  <a:lnTo>
                    <a:pt x="152" y="160756"/>
                  </a:lnTo>
                  <a:lnTo>
                    <a:pt x="508" y="160896"/>
                  </a:lnTo>
                  <a:lnTo>
                    <a:pt x="863" y="160756"/>
                  </a:lnTo>
                  <a:lnTo>
                    <a:pt x="1016" y="160388"/>
                  </a:lnTo>
                  <a:close/>
                </a:path>
                <a:path w="1269" h="800734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69" name="object 7669"/>
            <p:cNvSpPr/>
            <p:nvPr/>
          </p:nvSpPr>
          <p:spPr>
            <a:xfrm>
              <a:off x="14944159" y="721588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70" name="object 7670"/>
            <p:cNvSpPr/>
            <p:nvPr/>
          </p:nvSpPr>
          <p:spPr>
            <a:xfrm>
              <a:off x="14943653" y="71728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71" name="object 7671"/>
            <p:cNvSpPr/>
            <p:nvPr/>
          </p:nvSpPr>
          <p:spPr>
            <a:xfrm>
              <a:off x="14944159" y="705599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72" name="object 7672"/>
            <p:cNvSpPr/>
            <p:nvPr/>
          </p:nvSpPr>
          <p:spPr>
            <a:xfrm>
              <a:off x="14943653" y="70129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73" name="object 7673"/>
            <p:cNvSpPr/>
            <p:nvPr/>
          </p:nvSpPr>
          <p:spPr>
            <a:xfrm>
              <a:off x="14944159" y="6931529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w="0" h="48895">
                  <a:moveTo>
                    <a:pt x="0" y="485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74" name="object 7674"/>
            <p:cNvSpPr/>
            <p:nvPr/>
          </p:nvSpPr>
          <p:spPr>
            <a:xfrm>
              <a:off x="14944159" y="1189312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75" name="object 7675"/>
            <p:cNvSpPr/>
            <p:nvPr/>
          </p:nvSpPr>
          <p:spPr>
            <a:xfrm>
              <a:off x="14944159" y="11893126"/>
              <a:ext cx="579120" cy="165100"/>
            </a:xfrm>
            <a:custGeom>
              <a:avLst/>
              <a:gdLst/>
              <a:ahLst/>
              <a:cxnLst/>
              <a:rect l="l" t="t" r="r" b="b"/>
              <a:pathLst>
                <a:path w="579119" h="165100">
                  <a:moveTo>
                    <a:pt x="0" y="0"/>
                  </a:moveTo>
                  <a:lnTo>
                    <a:pt x="0" y="32382"/>
                  </a:lnTo>
                </a:path>
                <a:path w="579119" h="165100">
                  <a:moveTo>
                    <a:pt x="0" y="65776"/>
                  </a:moveTo>
                  <a:lnTo>
                    <a:pt x="0" y="99171"/>
                  </a:lnTo>
                </a:path>
                <a:path w="579119" h="165100">
                  <a:moveTo>
                    <a:pt x="0" y="132565"/>
                  </a:moveTo>
                  <a:lnTo>
                    <a:pt x="0" y="164948"/>
                  </a:lnTo>
                </a:path>
                <a:path w="579119" h="165100">
                  <a:moveTo>
                    <a:pt x="578836" y="164948"/>
                  </a:moveTo>
                  <a:lnTo>
                    <a:pt x="578836" y="11738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76" name="object 7676"/>
            <p:cNvSpPr/>
            <p:nvPr/>
          </p:nvSpPr>
          <p:spPr>
            <a:xfrm>
              <a:off x="15522489" y="1196750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77" name="object 7677"/>
            <p:cNvSpPr/>
            <p:nvPr/>
          </p:nvSpPr>
          <p:spPr>
            <a:xfrm>
              <a:off x="15522995" y="1185062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78" name="object 7678"/>
            <p:cNvSpPr/>
            <p:nvPr/>
          </p:nvSpPr>
          <p:spPr>
            <a:xfrm>
              <a:off x="15522489" y="118076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79" name="object 7679"/>
            <p:cNvSpPr/>
            <p:nvPr/>
          </p:nvSpPr>
          <p:spPr>
            <a:xfrm>
              <a:off x="15522995" y="1169073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80" name="object 7680"/>
            <p:cNvSpPr/>
            <p:nvPr/>
          </p:nvSpPr>
          <p:spPr>
            <a:xfrm>
              <a:off x="15522489" y="1164772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81" name="object 7681"/>
            <p:cNvSpPr/>
            <p:nvPr/>
          </p:nvSpPr>
          <p:spPr>
            <a:xfrm>
              <a:off x="15522995" y="1153084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82" name="object 7682"/>
            <p:cNvSpPr/>
            <p:nvPr/>
          </p:nvSpPr>
          <p:spPr>
            <a:xfrm>
              <a:off x="15522489" y="114878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83" name="object 7683"/>
            <p:cNvSpPr/>
            <p:nvPr/>
          </p:nvSpPr>
          <p:spPr>
            <a:xfrm>
              <a:off x="15522995" y="1137095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84" name="object 7684"/>
            <p:cNvSpPr/>
            <p:nvPr/>
          </p:nvSpPr>
          <p:spPr>
            <a:xfrm>
              <a:off x="15522489" y="1132795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85" name="object 7685"/>
            <p:cNvSpPr/>
            <p:nvPr/>
          </p:nvSpPr>
          <p:spPr>
            <a:xfrm>
              <a:off x="15522995" y="1121107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86" name="object 7686"/>
            <p:cNvSpPr/>
            <p:nvPr/>
          </p:nvSpPr>
          <p:spPr>
            <a:xfrm>
              <a:off x="15522486" y="10849304"/>
              <a:ext cx="1270" cy="320040"/>
            </a:xfrm>
            <a:custGeom>
              <a:avLst/>
              <a:gdLst/>
              <a:ahLst/>
              <a:cxnLst/>
              <a:rect l="l" t="t" r="r" b="b"/>
              <a:pathLst>
                <a:path w="1269" h="320040">
                  <a:moveTo>
                    <a:pt x="1003" y="319265"/>
                  </a:moveTo>
                  <a:lnTo>
                    <a:pt x="863" y="318909"/>
                  </a:lnTo>
                  <a:lnTo>
                    <a:pt x="508" y="318770"/>
                  </a:lnTo>
                  <a:lnTo>
                    <a:pt x="139" y="318909"/>
                  </a:lnTo>
                  <a:lnTo>
                    <a:pt x="0" y="319265"/>
                  </a:lnTo>
                  <a:lnTo>
                    <a:pt x="139" y="319633"/>
                  </a:lnTo>
                  <a:lnTo>
                    <a:pt x="508" y="319773"/>
                  </a:lnTo>
                  <a:lnTo>
                    <a:pt x="863" y="319633"/>
                  </a:lnTo>
                  <a:lnTo>
                    <a:pt x="1003" y="319265"/>
                  </a:lnTo>
                  <a:close/>
                </a:path>
                <a:path w="1269" h="320040">
                  <a:moveTo>
                    <a:pt x="1003" y="159385"/>
                  </a:moveTo>
                  <a:lnTo>
                    <a:pt x="863" y="159029"/>
                  </a:lnTo>
                  <a:lnTo>
                    <a:pt x="508" y="158877"/>
                  </a:lnTo>
                  <a:lnTo>
                    <a:pt x="139" y="159029"/>
                  </a:lnTo>
                  <a:lnTo>
                    <a:pt x="0" y="159385"/>
                  </a:lnTo>
                  <a:lnTo>
                    <a:pt x="139" y="159740"/>
                  </a:lnTo>
                  <a:lnTo>
                    <a:pt x="508" y="159893"/>
                  </a:lnTo>
                  <a:lnTo>
                    <a:pt x="863" y="159740"/>
                  </a:lnTo>
                  <a:lnTo>
                    <a:pt x="1003" y="159385"/>
                  </a:lnTo>
                  <a:close/>
                </a:path>
                <a:path w="1269" h="320040">
                  <a:moveTo>
                    <a:pt x="1003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39" y="152"/>
                  </a:lnTo>
                  <a:lnTo>
                    <a:pt x="0" y="508"/>
                  </a:lnTo>
                  <a:lnTo>
                    <a:pt x="139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03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87" name="object 7687"/>
            <p:cNvSpPr/>
            <p:nvPr/>
          </p:nvSpPr>
          <p:spPr>
            <a:xfrm>
              <a:off x="15522995" y="1073140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88" name="object 7688"/>
            <p:cNvSpPr/>
            <p:nvPr/>
          </p:nvSpPr>
          <p:spPr>
            <a:xfrm>
              <a:off x="15522486" y="7812442"/>
              <a:ext cx="1270" cy="2878455"/>
            </a:xfrm>
            <a:custGeom>
              <a:avLst/>
              <a:gdLst/>
              <a:ahLst/>
              <a:cxnLst/>
              <a:rect l="l" t="t" r="r" b="b"/>
              <a:pathLst>
                <a:path w="1269" h="2878454">
                  <a:moveTo>
                    <a:pt x="1003" y="2877477"/>
                  </a:moveTo>
                  <a:lnTo>
                    <a:pt x="863" y="2877121"/>
                  </a:lnTo>
                  <a:lnTo>
                    <a:pt x="508" y="2876969"/>
                  </a:lnTo>
                  <a:lnTo>
                    <a:pt x="139" y="2877121"/>
                  </a:lnTo>
                  <a:lnTo>
                    <a:pt x="0" y="2877477"/>
                  </a:lnTo>
                  <a:lnTo>
                    <a:pt x="139" y="2877832"/>
                  </a:lnTo>
                  <a:lnTo>
                    <a:pt x="508" y="2877985"/>
                  </a:lnTo>
                  <a:lnTo>
                    <a:pt x="863" y="2877832"/>
                  </a:lnTo>
                  <a:lnTo>
                    <a:pt x="1003" y="2877477"/>
                  </a:lnTo>
                  <a:close/>
                </a:path>
                <a:path w="1269" h="2878454">
                  <a:moveTo>
                    <a:pt x="1003" y="2717596"/>
                  </a:moveTo>
                  <a:lnTo>
                    <a:pt x="863" y="2717228"/>
                  </a:lnTo>
                  <a:lnTo>
                    <a:pt x="508" y="2717088"/>
                  </a:lnTo>
                  <a:lnTo>
                    <a:pt x="139" y="2717228"/>
                  </a:lnTo>
                  <a:lnTo>
                    <a:pt x="0" y="2717596"/>
                  </a:lnTo>
                  <a:lnTo>
                    <a:pt x="139" y="2717952"/>
                  </a:lnTo>
                  <a:lnTo>
                    <a:pt x="508" y="2718092"/>
                  </a:lnTo>
                  <a:lnTo>
                    <a:pt x="863" y="2717952"/>
                  </a:lnTo>
                  <a:lnTo>
                    <a:pt x="1003" y="2717596"/>
                  </a:lnTo>
                  <a:close/>
                </a:path>
                <a:path w="1269" h="2878454">
                  <a:moveTo>
                    <a:pt x="1003" y="2557703"/>
                  </a:moveTo>
                  <a:lnTo>
                    <a:pt x="863" y="2557348"/>
                  </a:lnTo>
                  <a:lnTo>
                    <a:pt x="508" y="2557195"/>
                  </a:lnTo>
                  <a:lnTo>
                    <a:pt x="139" y="2557348"/>
                  </a:lnTo>
                  <a:lnTo>
                    <a:pt x="0" y="2557703"/>
                  </a:lnTo>
                  <a:lnTo>
                    <a:pt x="139" y="2558059"/>
                  </a:lnTo>
                  <a:lnTo>
                    <a:pt x="508" y="2558211"/>
                  </a:lnTo>
                  <a:lnTo>
                    <a:pt x="863" y="2558059"/>
                  </a:lnTo>
                  <a:lnTo>
                    <a:pt x="1003" y="2557703"/>
                  </a:lnTo>
                  <a:close/>
                </a:path>
                <a:path w="1269" h="2878454">
                  <a:moveTo>
                    <a:pt x="1003" y="2397810"/>
                  </a:moveTo>
                  <a:lnTo>
                    <a:pt x="863" y="2397455"/>
                  </a:lnTo>
                  <a:lnTo>
                    <a:pt x="508" y="2397315"/>
                  </a:lnTo>
                  <a:lnTo>
                    <a:pt x="139" y="2397455"/>
                  </a:lnTo>
                  <a:lnTo>
                    <a:pt x="0" y="2397810"/>
                  </a:lnTo>
                  <a:lnTo>
                    <a:pt x="139" y="2398179"/>
                  </a:lnTo>
                  <a:lnTo>
                    <a:pt x="508" y="2398318"/>
                  </a:lnTo>
                  <a:lnTo>
                    <a:pt x="863" y="2398179"/>
                  </a:lnTo>
                  <a:lnTo>
                    <a:pt x="1003" y="2397810"/>
                  </a:lnTo>
                  <a:close/>
                </a:path>
                <a:path w="1269" h="2878454">
                  <a:moveTo>
                    <a:pt x="1003" y="2237930"/>
                  </a:moveTo>
                  <a:lnTo>
                    <a:pt x="863" y="2237575"/>
                  </a:lnTo>
                  <a:lnTo>
                    <a:pt x="508" y="2237422"/>
                  </a:lnTo>
                  <a:lnTo>
                    <a:pt x="139" y="2237575"/>
                  </a:lnTo>
                  <a:lnTo>
                    <a:pt x="0" y="2237930"/>
                  </a:lnTo>
                  <a:lnTo>
                    <a:pt x="139" y="2238286"/>
                  </a:lnTo>
                  <a:lnTo>
                    <a:pt x="508" y="2238438"/>
                  </a:lnTo>
                  <a:lnTo>
                    <a:pt x="863" y="2238286"/>
                  </a:lnTo>
                  <a:lnTo>
                    <a:pt x="1003" y="2237930"/>
                  </a:lnTo>
                  <a:close/>
                </a:path>
                <a:path w="1269" h="2878454">
                  <a:moveTo>
                    <a:pt x="1003" y="2078037"/>
                  </a:moveTo>
                  <a:lnTo>
                    <a:pt x="863" y="2077681"/>
                  </a:lnTo>
                  <a:lnTo>
                    <a:pt x="508" y="2077529"/>
                  </a:lnTo>
                  <a:lnTo>
                    <a:pt x="139" y="2077681"/>
                  </a:lnTo>
                  <a:lnTo>
                    <a:pt x="0" y="2078037"/>
                  </a:lnTo>
                  <a:lnTo>
                    <a:pt x="139" y="2078393"/>
                  </a:lnTo>
                  <a:lnTo>
                    <a:pt x="508" y="2078545"/>
                  </a:lnTo>
                  <a:lnTo>
                    <a:pt x="863" y="2078393"/>
                  </a:lnTo>
                  <a:lnTo>
                    <a:pt x="1003" y="2078037"/>
                  </a:lnTo>
                  <a:close/>
                </a:path>
                <a:path w="1269" h="2878454">
                  <a:moveTo>
                    <a:pt x="1003" y="1918144"/>
                  </a:moveTo>
                  <a:lnTo>
                    <a:pt x="863" y="1917788"/>
                  </a:lnTo>
                  <a:lnTo>
                    <a:pt x="508" y="1917649"/>
                  </a:lnTo>
                  <a:lnTo>
                    <a:pt x="139" y="1917788"/>
                  </a:lnTo>
                  <a:lnTo>
                    <a:pt x="0" y="1918144"/>
                  </a:lnTo>
                  <a:lnTo>
                    <a:pt x="139" y="1918512"/>
                  </a:lnTo>
                  <a:lnTo>
                    <a:pt x="508" y="1918652"/>
                  </a:lnTo>
                  <a:lnTo>
                    <a:pt x="863" y="1918512"/>
                  </a:lnTo>
                  <a:lnTo>
                    <a:pt x="1003" y="1918144"/>
                  </a:lnTo>
                  <a:close/>
                </a:path>
                <a:path w="1269" h="2878454">
                  <a:moveTo>
                    <a:pt x="1003" y="1758264"/>
                  </a:moveTo>
                  <a:lnTo>
                    <a:pt x="863" y="1757908"/>
                  </a:lnTo>
                  <a:lnTo>
                    <a:pt x="508" y="1757756"/>
                  </a:lnTo>
                  <a:lnTo>
                    <a:pt x="139" y="1757908"/>
                  </a:lnTo>
                  <a:lnTo>
                    <a:pt x="0" y="1758264"/>
                  </a:lnTo>
                  <a:lnTo>
                    <a:pt x="139" y="1758619"/>
                  </a:lnTo>
                  <a:lnTo>
                    <a:pt x="508" y="1758772"/>
                  </a:lnTo>
                  <a:lnTo>
                    <a:pt x="863" y="1758619"/>
                  </a:lnTo>
                  <a:lnTo>
                    <a:pt x="1003" y="1758264"/>
                  </a:lnTo>
                  <a:close/>
                </a:path>
                <a:path w="1269" h="2878454">
                  <a:moveTo>
                    <a:pt x="1003" y="1598371"/>
                  </a:moveTo>
                  <a:lnTo>
                    <a:pt x="863" y="1598015"/>
                  </a:lnTo>
                  <a:lnTo>
                    <a:pt x="508" y="1597863"/>
                  </a:lnTo>
                  <a:lnTo>
                    <a:pt x="139" y="1598015"/>
                  </a:lnTo>
                  <a:lnTo>
                    <a:pt x="0" y="1598371"/>
                  </a:lnTo>
                  <a:lnTo>
                    <a:pt x="139" y="1598726"/>
                  </a:lnTo>
                  <a:lnTo>
                    <a:pt x="508" y="1598879"/>
                  </a:lnTo>
                  <a:lnTo>
                    <a:pt x="863" y="1598726"/>
                  </a:lnTo>
                  <a:lnTo>
                    <a:pt x="1003" y="1598371"/>
                  </a:lnTo>
                  <a:close/>
                </a:path>
                <a:path w="1269" h="2878454">
                  <a:moveTo>
                    <a:pt x="1003" y="1438490"/>
                  </a:moveTo>
                  <a:lnTo>
                    <a:pt x="863" y="1438122"/>
                  </a:lnTo>
                  <a:lnTo>
                    <a:pt x="508" y="1437982"/>
                  </a:lnTo>
                  <a:lnTo>
                    <a:pt x="139" y="1438122"/>
                  </a:lnTo>
                  <a:lnTo>
                    <a:pt x="0" y="1438490"/>
                  </a:lnTo>
                  <a:lnTo>
                    <a:pt x="139" y="1438846"/>
                  </a:lnTo>
                  <a:lnTo>
                    <a:pt x="508" y="1438986"/>
                  </a:lnTo>
                  <a:lnTo>
                    <a:pt x="863" y="1438846"/>
                  </a:lnTo>
                  <a:lnTo>
                    <a:pt x="1003" y="1438490"/>
                  </a:lnTo>
                  <a:close/>
                </a:path>
                <a:path w="1269" h="2878454">
                  <a:moveTo>
                    <a:pt x="1003" y="1278597"/>
                  </a:moveTo>
                  <a:lnTo>
                    <a:pt x="863" y="1278242"/>
                  </a:lnTo>
                  <a:lnTo>
                    <a:pt x="508" y="1278089"/>
                  </a:lnTo>
                  <a:lnTo>
                    <a:pt x="139" y="1278242"/>
                  </a:lnTo>
                  <a:lnTo>
                    <a:pt x="0" y="1278597"/>
                  </a:lnTo>
                  <a:lnTo>
                    <a:pt x="139" y="1278953"/>
                  </a:lnTo>
                  <a:lnTo>
                    <a:pt x="508" y="1279105"/>
                  </a:lnTo>
                  <a:lnTo>
                    <a:pt x="863" y="1278953"/>
                  </a:lnTo>
                  <a:lnTo>
                    <a:pt x="1003" y="1278597"/>
                  </a:lnTo>
                  <a:close/>
                </a:path>
                <a:path w="1269" h="2878454">
                  <a:moveTo>
                    <a:pt x="1003" y="1118704"/>
                  </a:moveTo>
                  <a:lnTo>
                    <a:pt x="863" y="1118349"/>
                  </a:lnTo>
                  <a:lnTo>
                    <a:pt x="508" y="1118209"/>
                  </a:lnTo>
                  <a:lnTo>
                    <a:pt x="139" y="1118349"/>
                  </a:lnTo>
                  <a:lnTo>
                    <a:pt x="0" y="1118704"/>
                  </a:lnTo>
                  <a:lnTo>
                    <a:pt x="139" y="1119073"/>
                  </a:lnTo>
                  <a:lnTo>
                    <a:pt x="508" y="1119212"/>
                  </a:lnTo>
                  <a:lnTo>
                    <a:pt x="863" y="1119073"/>
                  </a:lnTo>
                  <a:lnTo>
                    <a:pt x="1003" y="1118704"/>
                  </a:lnTo>
                  <a:close/>
                </a:path>
                <a:path w="1269" h="2878454">
                  <a:moveTo>
                    <a:pt x="1003" y="958824"/>
                  </a:moveTo>
                  <a:lnTo>
                    <a:pt x="863" y="958469"/>
                  </a:lnTo>
                  <a:lnTo>
                    <a:pt x="508" y="958316"/>
                  </a:lnTo>
                  <a:lnTo>
                    <a:pt x="139" y="958469"/>
                  </a:lnTo>
                  <a:lnTo>
                    <a:pt x="0" y="958824"/>
                  </a:lnTo>
                  <a:lnTo>
                    <a:pt x="139" y="959180"/>
                  </a:lnTo>
                  <a:lnTo>
                    <a:pt x="508" y="959332"/>
                  </a:lnTo>
                  <a:lnTo>
                    <a:pt x="863" y="959180"/>
                  </a:lnTo>
                  <a:lnTo>
                    <a:pt x="1003" y="958824"/>
                  </a:lnTo>
                  <a:close/>
                </a:path>
                <a:path w="1269" h="2878454">
                  <a:moveTo>
                    <a:pt x="1003" y="798931"/>
                  </a:moveTo>
                  <a:lnTo>
                    <a:pt x="863" y="798576"/>
                  </a:lnTo>
                  <a:lnTo>
                    <a:pt x="508" y="798423"/>
                  </a:lnTo>
                  <a:lnTo>
                    <a:pt x="139" y="798576"/>
                  </a:lnTo>
                  <a:lnTo>
                    <a:pt x="0" y="798931"/>
                  </a:lnTo>
                  <a:lnTo>
                    <a:pt x="139" y="799287"/>
                  </a:lnTo>
                  <a:lnTo>
                    <a:pt x="508" y="799439"/>
                  </a:lnTo>
                  <a:lnTo>
                    <a:pt x="863" y="799287"/>
                  </a:lnTo>
                  <a:lnTo>
                    <a:pt x="1003" y="798931"/>
                  </a:lnTo>
                  <a:close/>
                </a:path>
                <a:path w="1269" h="2878454">
                  <a:moveTo>
                    <a:pt x="1003" y="639038"/>
                  </a:moveTo>
                  <a:lnTo>
                    <a:pt x="863" y="638683"/>
                  </a:lnTo>
                  <a:lnTo>
                    <a:pt x="508" y="638543"/>
                  </a:lnTo>
                  <a:lnTo>
                    <a:pt x="139" y="638683"/>
                  </a:lnTo>
                  <a:lnTo>
                    <a:pt x="0" y="639038"/>
                  </a:lnTo>
                  <a:lnTo>
                    <a:pt x="139" y="639406"/>
                  </a:lnTo>
                  <a:lnTo>
                    <a:pt x="508" y="639546"/>
                  </a:lnTo>
                  <a:lnTo>
                    <a:pt x="863" y="639406"/>
                  </a:lnTo>
                  <a:lnTo>
                    <a:pt x="1003" y="639038"/>
                  </a:lnTo>
                  <a:close/>
                </a:path>
                <a:path w="1269" h="2878454">
                  <a:moveTo>
                    <a:pt x="1003" y="480161"/>
                  </a:moveTo>
                  <a:lnTo>
                    <a:pt x="863" y="479806"/>
                  </a:lnTo>
                  <a:lnTo>
                    <a:pt x="508" y="479666"/>
                  </a:lnTo>
                  <a:lnTo>
                    <a:pt x="139" y="479806"/>
                  </a:lnTo>
                  <a:lnTo>
                    <a:pt x="0" y="480161"/>
                  </a:lnTo>
                  <a:lnTo>
                    <a:pt x="139" y="480529"/>
                  </a:lnTo>
                  <a:lnTo>
                    <a:pt x="508" y="480669"/>
                  </a:lnTo>
                  <a:lnTo>
                    <a:pt x="863" y="480529"/>
                  </a:lnTo>
                  <a:lnTo>
                    <a:pt x="1003" y="480161"/>
                  </a:lnTo>
                  <a:close/>
                </a:path>
                <a:path w="1269" h="2878454">
                  <a:moveTo>
                    <a:pt x="1003" y="320281"/>
                  </a:moveTo>
                  <a:lnTo>
                    <a:pt x="863" y="319925"/>
                  </a:lnTo>
                  <a:lnTo>
                    <a:pt x="508" y="319773"/>
                  </a:lnTo>
                  <a:lnTo>
                    <a:pt x="139" y="319925"/>
                  </a:lnTo>
                  <a:lnTo>
                    <a:pt x="0" y="320281"/>
                  </a:lnTo>
                  <a:lnTo>
                    <a:pt x="139" y="320636"/>
                  </a:lnTo>
                  <a:lnTo>
                    <a:pt x="508" y="320789"/>
                  </a:lnTo>
                  <a:lnTo>
                    <a:pt x="863" y="320636"/>
                  </a:lnTo>
                  <a:lnTo>
                    <a:pt x="1003" y="320281"/>
                  </a:lnTo>
                  <a:close/>
                </a:path>
                <a:path w="1269" h="2878454">
                  <a:moveTo>
                    <a:pt x="1003" y="160388"/>
                  </a:moveTo>
                  <a:lnTo>
                    <a:pt x="863" y="160032"/>
                  </a:lnTo>
                  <a:lnTo>
                    <a:pt x="508" y="159880"/>
                  </a:lnTo>
                  <a:lnTo>
                    <a:pt x="139" y="160032"/>
                  </a:lnTo>
                  <a:lnTo>
                    <a:pt x="0" y="160388"/>
                  </a:lnTo>
                  <a:lnTo>
                    <a:pt x="139" y="160743"/>
                  </a:lnTo>
                  <a:lnTo>
                    <a:pt x="508" y="160896"/>
                  </a:lnTo>
                  <a:lnTo>
                    <a:pt x="863" y="160743"/>
                  </a:lnTo>
                  <a:lnTo>
                    <a:pt x="1003" y="160388"/>
                  </a:lnTo>
                  <a:close/>
                </a:path>
                <a:path w="1269" h="2878454">
                  <a:moveTo>
                    <a:pt x="1003" y="508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39" y="139"/>
                  </a:lnTo>
                  <a:lnTo>
                    <a:pt x="0" y="508"/>
                  </a:lnTo>
                  <a:lnTo>
                    <a:pt x="139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03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89" name="object 7689"/>
            <p:cNvSpPr/>
            <p:nvPr/>
          </p:nvSpPr>
          <p:spPr>
            <a:xfrm>
              <a:off x="15522995" y="769454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90" name="object 7690"/>
            <p:cNvSpPr/>
            <p:nvPr/>
          </p:nvSpPr>
          <p:spPr>
            <a:xfrm>
              <a:off x="15522486" y="7332775"/>
              <a:ext cx="1270" cy="321310"/>
            </a:xfrm>
            <a:custGeom>
              <a:avLst/>
              <a:gdLst/>
              <a:ahLst/>
              <a:cxnLst/>
              <a:rect l="l" t="t" r="r" b="b"/>
              <a:pathLst>
                <a:path w="1269" h="321309">
                  <a:moveTo>
                    <a:pt x="1003" y="320281"/>
                  </a:moveTo>
                  <a:lnTo>
                    <a:pt x="863" y="319925"/>
                  </a:lnTo>
                  <a:lnTo>
                    <a:pt x="508" y="319773"/>
                  </a:lnTo>
                  <a:lnTo>
                    <a:pt x="139" y="319925"/>
                  </a:lnTo>
                  <a:lnTo>
                    <a:pt x="0" y="320281"/>
                  </a:lnTo>
                  <a:lnTo>
                    <a:pt x="139" y="320636"/>
                  </a:lnTo>
                  <a:lnTo>
                    <a:pt x="508" y="320789"/>
                  </a:lnTo>
                  <a:lnTo>
                    <a:pt x="863" y="320636"/>
                  </a:lnTo>
                  <a:lnTo>
                    <a:pt x="1003" y="320281"/>
                  </a:lnTo>
                  <a:close/>
                </a:path>
                <a:path w="1269" h="321309">
                  <a:moveTo>
                    <a:pt x="1003" y="160388"/>
                  </a:moveTo>
                  <a:lnTo>
                    <a:pt x="863" y="160032"/>
                  </a:lnTo>
                  <a:lnTo>
                    <a:pt x="508" y="159893"/>
                  </a:lnTo>
                  <a:lnTo>
                    <a:pt x="139" y="160032"/>
                  </a:lnTo>
                  <a:lnTo>
                    <a:pt x="0" y="160388"/>
                  </a:lnTo>
                  <a:lnTo>
                    <a:pt x="139" y="160756"/>
                  </a:lnTo>
                  <a:lnTo>
                    <a:pt x="508" y="160896"/>
                  </a:lnTo>
                  <a:lnTo>
                    <a:pt x="863" y="160756"/>
                  </a:lnTo>
                  <a:lnTo>
                    <a:pt x="1003" y="160388"/>
                  </a:lnTo>
                  <a:close/>
                </a:path>
                <a:path w="1269" h="321309">
                  <a:moveTo>
                    <a:pt x="1003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39" y="152"/>
                  </a:lnTo>
                  <a:lnTo>
                    <a:pt x="0" y="508"/>
                  </a:lnTo>
                  <a:lnTo>
                    <a:pt x="139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03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91" name="object 7691"/>
            <p:cNvSpPr/>
            <p:nvPr/>
          </p:nvSpPr>
          <p:spPr>
            <a:xfrm>
              <a:off x="15522995" y="721588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92" name="object 7692"/>
            <p:cNvSpPr/>
            <p:nvPr/>
          </p:nvSpPr>
          <p:spPr>
            <a:xfrm>
              <a:off x="15522489" y="717287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93" name="object 7693"/>
            <p:cNvSpPr/>
            <p:nvPr/>
          </p:nvSpPr>
          <p:spPr>
            <a:xfrm>
              <a:off x="15522995" y="705599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94" name="object 7694"/>
            <p:cNvSpPr/>
            <p:nvPr/>
          </p:nvSpPr>
          <p:spPr>
            <a:xfrm>
              <a:off x="15522489" y="70129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95" name="object 7695"/>
            <p:cNvSpPr/>
            <p:nvPr/>
          </p:nvSpPr>
          <p:spPr>
            <a:xfrm>
              <a:off x="15522995" y="6931529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w="0" h="48895">
                  <a:moveTo>
                    <a:pt x="0" y="485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96" name="object 7696"/>
            <p:cNvSpPr/>
            <p:nvPr/>
          </p:nvSpPr>
          <p:spPr>
            <a:xfrm>
              <a:off x="15522995" y="1189312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97" name="object 7697"/>
            <p:cNvSpPr/>
            <p:nvPr/>
          </p:nvSpPr>
          <p:spPr>
            <a:xfrm>
              <a:off x="15522995" y="11330482"/>
              <a:ext cx="4154170" cy="727710"/>
            </a:xfrm>
            <a:custGeom>
              <a:avLst/>
              <a:gdLst/>
              <a:ahLst/>
              <a:cxnLst/>
              <a:rect l="l" t="t" r="r" b="b"/>
              <a:pathLst>
                <a:path w="4154169" h="727709">
                  <a:moveTo>
                    <a:pt x="0" y="562644"/>
                  </a:moveTo>
                  <a:lnTo>
                    <a:pt x="0" y="595027"/>
                  </a:lnTo>
                </a:path>
                <a:path w="4154169" h="727709">
                  <a:moveTo>
                    <a:pt x="0" y="628421"/>
                  </a:moveTo>
                  <a:lnTo>
                    <a:pt x="0" y="661816"/>
                  </a:lnTo>
                </a:path>
                <a:path w="4154169" h="727709">
                  <a:moveTo>
                    <a:pt x="0" y="695210"/>
                  </a:moveTo>
                  <a:lnTo>
                    <a:pt x="0" y="727593"/>
                  </a:lnTo>
                </a:path>
                <a:path w="4154169" h="727709">
                  <a:moveTo>
                    <a:pt x="4154060" y="0"/>
                  </a:moveTo>
                  <a:lnTo>
                    <a:pt x="407006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98" name="object 7698"/>
            <p:cNvSpPr/>
            <p:nvPr/>
          </p:nvSpPr>
          <p:spPr>
            <a:xfrm>
              <a:off x="19550055" y="113299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99" name="object 7699"/>
            <p:cNvSpPr/>
            <p:nvPr/>
          </p:nvSpPr>
          <p:spPr>
            <a:xfrm>
              <a:off x="19433176" y="1133048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00" name="object 7700"/>
            <p:cNvSpPr/>
            <p:nvPr/>
          </p:nvSpPr>
          <p:spPr>
            <a:xfrm>
              <a:off x="19391179" y="113299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01" name="object 7701"/>
            <p:cNvSpPr/>
            <p:nvPr/>
          </p:nvSpPr>
          <p:spPr>
            <a:xfrm>
              <a:off x="19273287" y="1133048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02" name="object 7702"/>
            <p:cNvSpPr/>
            <p:nvPr/>
          </p:nvSpPr>
          <p:spPr>
            <a:xfrm>
              <a:off x="19231291" y="113299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03" name="object 7703"/>
            <p:cNvSpPr/>
            <p:nvPr/>
          </p:nvSpPr>
          <p:spPr>
            <a:xfrm>
              <a:off x="19113399" y="1133048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04" name="object 7704"/>
            <p:cNvSpPr/>
            <p:nvPr/>
          </p:nvSpPr>
          <p:spPr>
            <a:xfrm>
              <a:off x="13913992" y="1133048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05" name="object 7705"/>
            <p:cNvSpPr/>
            <p:nvPr/>
          </p:nvSpPr>
          <p:spPr>
            <a:xfrm>
              <a:off x="19061789" y="11330482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 h="0">
                  <a:moveTo>
                    <a:pt x="5160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06" name="object 7706"/>
            <p:cNvSpPr/>
            <p:nvPr/>
          </p:nvSpPr>
          <p:spPr>
            <a:xfrm>
              <a:off x="19019793" y="113299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07" name="object 7707"/>
            <p:cNvSpPr/>
            <p:nvPr/>
          </p:nvSpPr>
          <p:spPr>
            <a:xfrm>
              <a:off x="18901901" y="1133048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08" name="object 7708"/>
            <p:cNvSpPr/>
            <p:nvPr/>
          </p:nvSpPr>
          <p:spPr>
            <a:xfrm>
              <a:off x="18859905" y="113299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09" name="object 7709"/>
            <p:cNvSpPr/>
            <p:nvPr/>
          </p:nvSpPr>
          <p:spPr>
            <a:xfrm>
              <a:off x="18743025" y="1133048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10" name="object 7710"/>
            <p:cNvSpPr/>
            <p:nvPr/>
          </p:nvSpPr>
          <p:spPr>
            <a:xfrm>
              <a:off x="18700016" y="113299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11" name="object 7711"/>
            <p:cNvSpPr/>
            <p:nvPr/>
          </p:nvSpPr>
          <p:spPr>
            <a:xfrm>
              <a:off x="18583137" y="1133048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12" name="object 7712"/>
            <p:cNvSpPr/>
            <p:nvPr/>
          </p:nvSpPr>
          <p:spPr>
            <a:xfrm>
              <a:off x="18540128" y="113299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13" name="object 7713"/>
            <p:cNvSpPr/>
            <p:nvPr/>
          </p:nvSpPr>
          <p:spPr>
            <a:xfrm>
              <a:off x="18423248" y="1133048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14" name="object 7714"/>
            <p:cNvSpPr/>
            <p:nvPr/>
          </p:nvSpPr>
          <p:spPr>
            <a:xfrm>
              <a:off x="18380240" y="113299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15" name="object 7715"/>
            <p:cNvSpPr/>
            <p:nvPr/>
          </p:nvSpPr>
          <p:spPr>
            <a:xfrm>
              <a:off x="18263360" y="1133048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16" name="object 7716"/>
            <p:cNvSpPr/>
            <p:nvPr/>
          </p:nvSpPr>
          <p:spPr>
            <a:xfrm>
              <a:off x="18220351" y="113299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17" name="object 7717"/>
            <p:cNvSpPr/>
            <p:nvPr/>
          </p:nvSpPr>
          <p:spPr>
            <a:xfrm>
              <a:off x="18103472" y="1133048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18" name="object 7718"/>
            <p:cNvSpPr/>
            <p:nvPr/>
          </p:nvSpPr>
          <p:spPr>
            <a:xfrm>
              <a:off x="18060463" y="113299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19" name="object 7719"/>
            <p:cNvSpPr/>
            <p:nvPr/>
          </p:nvSpPr>
          <p:spPr>
            <a:xfrm>
              <a:off x="17943583" y="1133048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20" name="object 7720"/>
            <p:cNvSpPr/>
            <p:nvPr/>
          </p:nvSpPr>
          <p:spPr>
            <a:xfrm>
              <a:off x="17900575" y="113299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21" name="object 7721"/>
            <p:cNvSpPr/>
            <p:nvPr/>
          </p:nvSpPr>
          <p:spPr>
            <a:xfrm>
              <a:off x="17783695" y="1133048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22" name="object 7722"/>
            <p:cNvSpPr/>
            <p:nvPr/>
          </p:nvSpPr>
          <p:spPr>
            <a:xfrm>
              <a:off x="17740686" y="113299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23" name="object 7723"/>
            <p:cNvSpPr/>
            <p:nvPr/>
          </p:nvSpPr>
          <p:spPr>
            <a:xfrm>
              <a:off x="17623807" y="1133048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24" name="object 7724"/>
            <p:cNvSpPr/>
            <p:nvPr/>
          </p:nvSpPr>
          <p:spPr>
            <a:xfrm>
              <a:off x="17580798" y="113299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25" name="object 7725"/>
            <p:cNvSpPr/>
            <p:nvPr/>
          </p:nvSpPr>
          <p:spPr>
            <a:xfrm>
              <a:off x="17463918" y="1133048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26" name="object 7726"/>
            <p:cNvSpPr/>
            <p:nvPr/>
          </p:nvSpPr>
          <p:spPr>
            <a:xfrm>
              <a:off x="17421922" y="113299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27" name="object 7727"/>
            <p:cNvSpPr/>
            <p:nvPr/>
          </p:nvSpPr>
          <p:spPr>
            <a:xfrm>
              <a:off x="17304030" y="1133048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28" name="object 7728"/>
            <p:cNvSpPr/>
            <p:nvPr/>
          </p:nvSpPr>
          <p:spPr>
            <a:xfrm>
              <a:off x="17262033" y="113299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29" name="object 7729"/>
            <p:cNvSpPr/>
            <p:nvPr/>
          </p:nvSpPr>
          <p:spPr>
            <a:xfrm>
              <a:off x="17144141" y="1133048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30" name="object 7730"/>
            <p:cNvSpPr/>
            <p:nvPr/>
          </p:nvSpPr>
          <p:spPr>
            <a:xfrm>
              <a:off x="17102145" y="113299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31" name="object 7731"/>
            <p:cNvSpPr/>
            <p:nvPr/>
          </p:nvSpPr>
          <p:spPr>
            <a:xfrm>
              <a:off x="16984253" y="1133048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32" name="object 7732"/>
            <p:cNvSpPr/>
            <p:nvPr/>
          </p:nvSpPr>
          <p:spPr>
            <a:xfrm>
              <a:off x="16942257" y="113299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33" name="object 7733"/>
            <p:cNvSpPr/>
            <p:nvPr/>
          </p:nvSpPr>
          <p:spPr>
            <a:xfrm>
              <a:off x="16824365" y="1133048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34" name="object 7734"/>
            <p:cNvSpPr/>
            <p:nvPr/>
          </p:nvSpPr>
          <p:spPr>
            <a:xfrm>
              <a:off x="16782369" y="113299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35" name="object 7735"/>
            <p:cNvSpPr/>
            <p:nvPr/>
          </p:nvSpPr>
          <p:spPr>
            <a:xfrm>
              <a:off x="16664477" y="1133048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36" name="object 7736"/>
            <p:cNvSpPr/>
            <p:nvPr/>
          </p:nvSpPr>
          <p:spPr>
            <a:xfrm>
              <a:off x="16622480" y="113299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37" name="object 7737"/>
            <p:cNvSpPr/>
            <p:nvPr/>
          </p:nvSpPr>
          <p:spPr>
            <a:xfrm>
              <a:off x="16504588" y="1133048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38" name="object 7738"/>
            <p:cNvSpPr/>
            <p:nvPr/>
          </p:nvSpPr>
          <p:spPr>
            <a:xfrm>
              <a:off x="16462592" y="113299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39" name="object 7739"/>
            <p:cNvSpPr/>
            <p:nvPr/>
          </p:nvSpPr>
          <p:spPr>
            <a:xfrm>
              <a:off x="16345712" y="1133048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40" name="object 7740"/>
            <p:cNvSpPr/>
            <p:nvPr/>
          </p:nvSpPr>
          <p:spPr>
            <a:xfrm>
              <a:off x="16302704" y="113299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41" name="object 7741"/>
            <p:cNvSpPr/>
            <p:nvPr/>
          </p:nvSpPr>
          <p:spPr>
            <a:xfrm>
              <a:off x="16185824" y="1133048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42" name="object 7742"/>
            <p:cNvSpPr/>
            <p:nvPr/>
          </p:nvSpPr>
          <p:spPr>
            <a:xfrm>
              <a:off x="16142815" y="113299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43" name="object 7743"/>
            <p:cNvSpPr/>
            <p:nvPr/>
          </p:nvSpPr>
          <p:spPr>
            <a:xfrm>
              <a:off x="16025935" y="1133048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44" name="object 7744"/>
            <p:cNvSpPr/>
            <p:nvPr/>
          </p:nvSpPr>
          <p:spPr>
            <a:xfrm>
              <a:off x="15982927" y="113299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45" name="object 7745"/>
            <p:cNvSpPr/>
            <p:nvPr/>
          </p:nvSpPr>
          <p:spPr>
            <a:xfrm>
              <a:off x="15866047" y="1133048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46" name="object 7746"/>
            <p:cNvSpPr/>
            <p:nvPr/>
          </p:nvSpPr>
          <p:spPr>
            <a:xfrm>
              <a:off x="15823039" y="113299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47" name="object 7747"/>
            <p:cNvSpPr/>
            <p:nvPr/>
          </p:nvSpPr>
          <p:spPr>
            <a:xfrm>
              <a:off x="15706159" y="1133048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48" name="object 7748"/>
            <p:cNvSpPr/>
            <p:nvPr/>
          </p:nvSpPr>
          <p:spPr>
            <a:xfrm>
              <a:off x="15663150" y="113299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49" name="object 7749"/>
            <p:cNvSpPr/>
            <p:nvPr/>
          </p:nvSpPr>
          <p:spPr>
            <a:xfrm>
              <a:off x="15546270" y="1133048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50" name="object 7750"/>
            <p:cNvSpPr/>
            <p:nvPr/>
          </p:nvSpPr>
          <p:spPr>
            <a:xfrm>
              <a:off x="15503262" y="113299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51" name="object 7751"/>
            <p:cNvSpPr/>
            <p:nvPr/>
          </p:nvSpPr>
          <p:spPr>
            <a:xfrm>
              <a:off x="15386382" y="1133048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52" name="object 7752"/>
            <p:cNvSpPr/>
            <p:nvPr/>
          </p:nvSpPr>
          <p:spPr>
            <a:xfrm>
              <a:off x="15343374" y="113299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53" name="object 7753"/>
            <p:cNvSpPr/>
            <p:nvPr/>
          </p:nvSpPr>
          <p:spPr>
            <a:xfrm>
              <a:off x="15226494" y="1133048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54" name="object 7754"/>
            <p:cNvSpPr/>
            <p:nvPr/>
          </p:nvSpPr>
          <p:spPr>
            <a:xfrm>
              <a:off x="15183485" y="113299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55" name="object 7755"/>
            <p:cNvSpPr/>
            <p:nvPr/>
          </p:nvSpPr>
          <p:spPr>
            <a:xfrm>
              <a:off x="15066605" y="1133048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56" name="object 7756"/>
            <p:cNvSpPr/>
            <p:nvPr/>
          </p:nvSpPr>
          <p:spPr>
            <a:xfrm>
              <a:off x="15024609" y="113299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57" name="object 7757"/>
            <p:cNvSpPr/>
            <p:nvPr/>
          </p:nvSpPr>
          <p:spPr>
            <a:xfrm>
              <a:off x="14906717" y="1133048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58" name="object 7758"/>
            <p:cNvSpPr/>
            <p:nvPr/>
          </p:nvSpPr>
          <p:spPr>
            <a:xfrm>
              <a:off x="14864721" y="113299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59" name="object 7759"/>
            <p:cNvSpPr/>
            <p:nvPr/>
          </p:nvSpPr>
          <p:spPr>
            <a:xfrm>
              <a:off x="14746829" y="1133048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60" name="object 7760"/>
            <p:cNvSpPr/>
            <p:nvPr/>
          </p:nvSpPr>
          <p:spPr>
            <a:xfrm>
              <a:off x="14704832" y="113299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61" name="object 7761"/>
            <p:cNvSpPr/>
            <p:nvPr/>
          </p:nvSpPr>
          <p:spPr>
            <a:xfrm>
              <a:off x="14586940" y="1133048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62" name="object 7762"/>
            <p:cNvSpPr/>
            <p:nvPr/>
          </p:nvSpPr>
          <p:spPr>
            <a:xfrm>
              <a:off x="14544944" y="113299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63" name="object 7763"/>
            <p:cNvSpPr/>
            <p:nvPr/>
          </p:nvSpPr>
          <p:spPr>
            <a:xfrm>
              <a:off x="14427052" y="1133048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64" name="object 7764"/>
            <p:cNvSpPr/>
            <p:nvPr/>
          </p:nvSpPr>
          <p:spPr>
            <a:xfrm>
              <a:off x="14385056" y="113299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65" name="object 7765"/>
            <p:cNvSpPr/>
            <p:nvPr/>
          </p:nvSpPr>
          <p:spPr>
            <a:xfrm>
              <a:off x="14267164" y="1133048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66" name="object 7766"/>
            <p:cNvSpPr/>
            <p:nvPr/>
          </p:nvSpPr>
          <p:spPr>
            <a:xfrm>
              <a:off x="14225167" y="113299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67" name="object 7767"/>
            <p:cNvSpPr/>
            <p:nvPr/>
          </p:nvSpPr>
          <p:spPr>
            <a:xfrm>
              <a:off x="14107276" y="1133048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68" name="object 7768"/>
            <p:cNvSpPr/>
            <p:nvPr/>
          </p:nvSpPr>
          <p:spPr>
            <a:xfrm>
              <a:off x="14065279" y="113299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69" name="object 7769"/>
            <p:cNvSpPr/>
            <p:nvPr/>
          </p:nvSpPr>
          <p:spPr>
            <a:xfrm>
              <a:off x="13948399" y="1133048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70" name="object 7770"/>
            <p:cNvSpPr/>
            <p:nvPr/>
          </p:nvSpPr>
          <p:spPr>
            <a:xfrm>
              <a:off x="13905391" y="113299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71" name="object 7771"/>
            <p:cNvSpPr/>
            <p:nvPr/>
          </p:nvSpPr>
          <p:spPr>
            <a:xfrm>
              <a:off x="13788511" y="1133048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72" name="object 7772"/>
            <p:cNvSpPr/>
            <p:nvPr/>
          </p:nvSpPr>
          <p:spPr>
            <a:xfrm>
              <a:off x="13745503" y="113299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73" name="object 7773"/>
            <p:cNvSpPr/>
            <p:nvPr/>
          </p:nvSpPr>
          <p:spPr>
            <a:xfrm>
              <a:off x="13661005" y="11330482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69" h="0">
                  <a:moveTo>
                    <a:pt x="5160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74" name="object 7774"/>
            <p:cNvSpPr/>
            <p:nvPr/>
          </p:nvSpPr>
          <p:spPr>
            <a:xfrm>
              <a:off x="13561834" y="9873271"/>
              <a:ext cx="100330" cy="1606550"/>
            </a:xfrm>
            <a:custGeom>
              <a:avLst/>
              <a:gdLst/>
              <a:ahLst/>
              <a:cxnLst/>
              <a:rect l="l" t="t" r="r" b="b"/>
              <a:pathLst>
                <a:path w="100330" h="1606550">
                  <a:moveTo>
                    <a:pt x="100183" y="1555875"/>
                  </a:moveTo>
                  <a:lnTo>
                    <a:pt x="96246" y="1536377"/>
                  </a:lnTo>
                  <a:lnTo>
                    <a:pt x="85511" y="1520455"/>
                  </a:lnTo>
                  <a:lnTo>
                    <a:pt x="69589" y="1509720"/>
                  </a:lnTo>
                  <a:lnTo>
                    <a:pt x="50091" y="1505783"/>
                  </a:lnTo>
                  <a:lnTo>
                    <a:pt x="30593" y="1509720"/>
                  </a:lnTo>
                  <a:lnTo>
                    <a:pt x="14671" y="1520455"/>
                  </a:lnTo>
                  <a:lnTo>
                    <a:pt x="3936" y="1536377"/>
                  </a:lnTo>
                  <a:lnTo>
                    <a:pt x="0" y="1555875"/>
                  </a:lnTo>
                  <a:lnTo>
                    <a:pt x="3936" y="1575373"/>
                  </a:lnTo>
                  <a:lnTo>
                    <a:pt x="14671" y="1591295"/>
                  </a:lnTo>
                  <a:lnTo>
                    <a:pt x="30593" y="1602030"/>
                  </a:lnTo>
                  <a:lnTo>
                    <a:pt x="50091" y="1605966"/>
                  </a:lnTo>
                  <a:lnTo>
                    <a:pt x="69589" y="1602030"/>
                  </a:lnTo>
                  <a:lnTo>
                    <a:pt x="85511" y="1591295"/>
                  </a:lnTo>
                  <a:lnTo>
                    <a:pt x="96246" y="1575373"/>
                  </a:lnTo>
                  <a:lnTo>
                    <a:pt x="100183" y="1555875"/>
                  </a:lnTo>
                </a:path>
                <a:path w="100330" h="1606550">
                  <a:moveTo>
                    <a:pt x="100183" y="1456703"/>
                  </a:moveTo>
                  <a:lnTo>
                    <a:pt x="96246" y="1437206"/>
                  </a:lnTo>
                  <a:lnTo>
                    <a:pt x="85511" y="1421283"/>
                  </a:lnTo>
                  <a:lnTo>
                    <a:pt x="69589" y="1410548"/>
                  </a:lnTo>
                  <a:lnTo>
                    <a:pt x="50091" y="1406612"/>
                  </a:lnTo>
                  <a:lnTo>
                    <a:pt x="30593" y="1410548"/>
                  </a:lnTo>
                  <a:lnTo>
                    <a:pt x="14671" y="1421283"/>
                  </a:lnTo>
                  <a:lnTo>
                    <a:pt x="3936" y="1437206"/>
                  </a:lnTo>
                  <a:lnTo>
                    <a:pt x="0" y="1456703"/>
                  </a:lnTo>
                  <a:lnTo>
                    <a:pt x="3936" y="1476201"/>
                  </a:lnTo>
                  <a:lnTo>
                    <a:pt x="14671" y="1492124"/>
                  </a:lnTo>
                  <a:lnTo>
                    <a:pt x="30593" y="1502859"/>
                  </a:lnTo>
                  <a:lnTo>
                    <a:pt x="50091" y="1506795"/>
                  </a:lnTo>
                  <a:lnTo>
                    <a:pt x="69589" y="1502859"/>
                  </a:lnTo>
                  <a:lnTo>
                    <a:pt x="85511" y="1492124"/>
                  </a:lnTo>
                  <a:lnTo>
                    <a:pt x="96246" y="1476201"/>
                  </a:lnTo>
                  <a:lnTo>
                    <a:pt x="100183" y="1456703"/>
                  </a:lnTo>
                </a:path>
                <a:path w="100330" h="1606550">
                  <a:moveTo>
                    <a:pt x="100183" y="977039"/>
                  </a:moveTo>
                  <a:lnTo>
                    <a:pt x="96246" y="957541"/>
                  </a:lnTo>
                  <a:lnTo>
                    <a:pt x="85511" y="941618"/>
                  </a:lnTo>
                  <a:lnTo>
                    <a:pt x="69589" y="930883"/>
                  </a:lnTo>
                  <a:lnTo>
                    <a:pt x="50091" y="926947"/>
                  </a:lnTo>
                  <a:lnTo>
                    <a:pt x="30593" y="930883"/>
                  </a:lnTo>
                  <a:lnTo>
                    <a:pt x="14671" y="941618"/>
                  </a:lnTo>
                  <a:lnTo>
                    <a:pt x="3936" y="957541"/>
                  </a:lnTo>
                  <a:lnTo>
                    <a:pt x="0" y="977039"/>
                  </a:lnTo>
                  <a:lnTo>
                    <a:pt x="3936" y="996536"/>
                  </a:lnTo>
                  <a:lnTo>
                    <a:pt x="14671" y="1012459"/>
                  </a:lnTo>
                  <a:lnTo>
                    <a:pt x="30593" y="1023194"/>
                  </a:lnTo>
                  <a:lnTo>
                    <a:pt x="50091" y="1027130"/>
                  </a:lnTo>
                  <a:lnTo>
                    <a:pt x="69589" y="1023194"/>
                  </a:lnTo>
                  <a:lnTo>
                    <a:pt x="85511" y="1012459"/>
                  </a:lnTo>
                  <a:lnTo>
                    <a:pt x="96246" y="996536"/>
                  </a:lnTo>
                  <a:lnTo>
                    <a:pt x="100183" y="977039"/>
                  </a:lnTo>
                </a:path>
                <a:path w="100330" h="1606550">
                  <a:moveTo>
                    <a:pt x="100183" y="794887"/>
                  </a:moveTo>
                  <a:lnTo>
                    <a:pt x="96246" y="775389"/>
                  </a:lnTo>
                  <a:lnTo>
                    <a:pt x="85511" y="759467"/>
                  </a:lnTo>
                  <a:lnTo>
                    <a:pt x="69589" y="748732"/>
                  </a:lnTo>
                  <a:lnTo>
                    <a:pt x="50091" y="744796"/>
                  </a:lnTo>
                  <a:lnTo>
                    <a:pt x="30593" y="748732"/>
                  </a:lnTo>
                  <a:lnTo>
                    <a:pt x="14671" y="759467"/>
                  </a:lnTo>
                  <a:lnTo>
                    <a:pt x="3936" y="775389"/>
                  </a:lnTo>
                  <a:lnTo>
                    <a:pt x="0" y="794887"/>
                  </a:lnTo>
                  <a:lnTo>
                    <a:pt x="3936" y="814385"/>
                  </a:lnTo>
                  <a:lnTo>
                    <a:pt x="14671" y="830307"/>
                  </a:lnTo>
                  <a:lnTo>
                    <a:pt x="30593" y="841042"/>
                  </a:lnTo>
                  <a:lnTo>
                    <a:pt x="50091" y="844979"/>
                  </a:lnTo>
                  <a:lnTo>
                    <a:pt x="69589" y="841042"/>
                  </a:lnTo>
                  <a:lnTo>
                    <a:pt x="85511" y="830307"/>
                  </a:lnTo>
                  <a:lnTo>
                    <a:pt x="96246" y="814385"/>
                  </a:lnTo>
                  <a:lnTo>
                    <a:pt x="100183" y="794887"/>
                  </a:lnTo>
                </a:path>
                <a:path w="100330" h="1606550">
                  <a:moveTo>
                    <a:pt x="100183" y="397190"/>
                  </a:moveTo>
                  <a:lnTo>
                    <a:pt x="96246" y="377692"/>
                  </a:lnTo>
                  <a:lnTo>
                    <a:pt x="85511" y="361770"/>
                  </a:lnTo>
                  <a:lnTo>
                    <a:pt x="69589" y="351035"/>
                  </a:lnTo>
                  <a:lnTo>
                    <a:pt x="50091" y="347099"/>
                  </a:lnTo>
                  <a:lnTo>
                    <a:pt x="30593" y="351035"/>
                  </a:lnTo>
                  <a:lnTo>
                    <a:pt x="14671" y="361770"/>
                  </a:lnTo>
                  <a:lnTo>
                    <a:pt x="3936" y="377692"/>
                  </a:lnTo>
                  <a:lnTo>
                    <a:pt x="0" y="397190"/>
                  </a:lnTo>
                  <a:lnTo>
                    <a:pt x="3936" y="416688"/>
                  </a:lnTo>
                  <a:lnTo>
                    <a:pt x="14671" y="432611"/>
                  </a:lnTo>
                  <a:lnTo>
                    <a:pt x="30593" y="443346"/>
                  </a:lnTo>
                  <a:lnTo>
                    <a:pt x="50091" y="447282"/>
                  </a:lnTo>
                  <a:lnTo>
                    <a:pt x="69589" y="443346"/>
                  </a:lnTo>
                  <a:lnTo>
                    <a:pt x="85511" y="432611"/>
                  </a:lnTo>
                  <a:lnTo>
                    <a:pt x="96246" y="416688"/>
                  </a:lnTo>
                  <a:lnTo>
                    <a:pt x="100183" y="397190"/>
                  </a:lnTo>
                </a:path>
                <a:path w="100330" h="1606550">
                  <a:moveTo>
                    <a:pt x="100183" y="50091"/>
                  </a:moveTo>
                  <a:lnTo>
                    <a:pt x="96246" y="30593"/>
                  </a:lnTo>
                  <a:lnTo>
                    <a:pt x="85511" y="14671"/>
                  </a:lnTo>
                  <a:lnTo>
                    <a:pt x="69589" y="3936"/>
                  </a:lnTo>
                  <a:lnTo>
                    <a:pt x="50091" y="0"/>
                  </a:lnTo>
                  <a:lnTo>
                    <a:pt x="30593" y="3936"/>
                  </a:lnTo>
                  <a:lnTo>
                    <a:pt x="14671" y="14671"/>
                  </a:lnTo>
                  <a:lnTo>
                    <a:pt x="3936" y="30593"/>
                  </a:lnTo>
                  <a:lnTo>
                    <a:pt x="0" y="50091"/>
                  </a:lnTo>
                  <a:lnTo>
                    <a:pt x="3936" y="69589"/>
                  </a:lnTo>
                  <a:lnTo>
                    <a:pt x="14671" y="85511"/>
                  </a:lnTo>
                  <a:lnTo>
                    <a:pt x="30593" y="96246"/>
                  </a:lnTo>
                  <a:lnTo>
                    <a:pt x="50091" y="100183"/>
                  </a:lnTo>
                  <a:lnTo>
                    <a:pt x="69589" y="96246"/>
                  </a:lnTo>
                  <a:lnTo>
                    <a:pt x="85511" y="85511"/>
                  </a:lnTo>
                  <a:lnTo>
                    <a:pt x="96246" y="69589"/>
                  </a:lnTo>
                  <a:lnTo>
                    <a:pt x="100183" y="500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7775" name="object 777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558798" y="9605104"/>
              <a:ext cx="106254" cy="106254"/>
            </a:xfrm>
            <a:prstGeom prst="rect">
              <a:avLst/>
            </a:prstGeom>
          </p:spPr>
        </p:pic>
        <p:pic>
          <p:nvPicPr>
            <p:cNvPr id="7776" name="object 777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558798" y="8794531"/>
              <a:ext cx="106254" cy="106254"/>
            </a:xfrm>
            <a:prstGeom prst="rect">
              <a:avLst/>
            </a:prstGeom>
          </p:spPr>
        </p:pic>
        <p:sp>
          <p:nvSpPr>
            <p:cNvPr id="7777" name="object 7777"/>
            <p:cNvSpPr/>
            <p:nvPr/>
          </p:nvSpPr>
          <p:spPr>
            <a:xfrm>
              <a:off x="13561834" y="7027664"/>
              <a:ext cx="5602605" cy="5130165"/>
            </a:xfrm>
            <a:custGeom>
              <a:avLst/>
              <a:gdLst/>
              <a:ahLst/>
              <a:cxnLst/>
              <a:rect l="l" t="t" r="r" b="b"/>
              <a:pathLst>
                <a:path w="5602605" h="5130165">
                  <a:moveTo>
                    <a:pt x="100183" y="1555875"/>
                  </a:moveTo>
                  <a:lnTo>
                    <a:pt x="96246" y="1536377"/>
                  </a:lnTo>
                  <a:lnTo>
                    <a:pt x="85511" y="1520455"/>
                  </a:lnTo>
                  <a:lnTo>
                    <a:pt x="69589" y="1509720"/>
                  </a:lnTo>
                  <a:lnTo>
                    <a:pt x="50091" y="1505783"/>
                  </a:lnTo>
                  <a:lnTo>
                    <a:pt x="30593" y="1509720"/>
                  </a:lnTo>
                  <a:lnTo>
                    <a:pt x="14671" y="1520455"/>
                  </a:lnTo>
                  <a:lnTo>
                    <a:pt x="3936" y="1536377"/>
                  </a:lnTo>
                  <a:lnTo>
                    <a:pt x="0" y="1555875"/>
                  </a:lnTo>
                  <a:lnTo>
                    <a:pt x="3936" y="1575373"/>
                  </a:lnTo>
                  <a:lnTo>
                    <a:pt x="14671" y="1591295"/>
                  </a:lnTo>
                  <a:lnTo>
                    <a:pt x="30593" y="1602030"/>
                  </a:lnTo>
                  <a:lnTo>
                    <a:pt x="50091" y="1605966"/>
                  </a:lnTo>
                  <a:lnTo>
                    <a:pt x="69589" y="1602030"/>
                  </a:lnTo>
                  <a:lnTo>
                    <a:pt x="85511" y="1591295"/>
                  </a:lnTo>
                  <a:lnTo>
                    <a:pt x="96246" y="1575373"/>
                  </a:lnTo>
                  <a:lnTo>
                    <a:pt x="100183" y="1555875"/>
                  </a:lnTo>
                </a:path>
                <a:path w="5602605" h="5130165">
                  <a:moveTo>
                    <a:pt x="100183" y="1207763"/>
                  </a:moveTo>
                  <a:lnTo>
                    <a:pt x="96246" y="1188266"/>
                  </a:lnTo>
                  <a:lnTo>
                    <a:pt x="85511" y="1172343"/>
                  </a:lnTo>
                  <a:lnTo>
                    <a:pt x="69589" y="1161608"/>
                  </a:lnTo>
                  <a:lnTo>
                    <a:pt x="50091" y="1157672"/>
                  </a:lnTo>
                  <a:lnTo>
                    <a:pt x="30593" y="1161608"/>
                  </a:lnTo>
                  <a:lnTo>
                    <a:pt x="14671" y="1172343"/>
                  </a:lnTo>
                  <a:lnTo>
                    <a:pt x="3936" y="1188266"/>
                  </a:lnTo>
                  <a:lnTo>
                    <a:pt x="0" y="1207763"/>
                  </a:lnTo>
                  <a:lnTo>
                    <a:pt x="3936" y="1227261"/>
                  </a:lnTo>
                  <a:lnTo>
                    <a:pt x="14671" y="1243183"/>
                  </a:lnTo>
                  <a:lnTo>
                    <a:pt x="30593" y="1253919"/>
                  </a:lnTo>
                  <a:lnTo>
                    <a:pt x="50091" y="1257855"/>
                  </a:lnTo>
                  <a:lnTo>
                    <a:pt x="69589" y="1253919"/>
                  </a:lnTo>
                  <a:lnTo>
                    <a:pt x="85511" y="1243183"/>
                  </a:lnTo>
                  <a:lnTo>
                    <a:pt x="96246" y="1227261"/>
                  </a:lnTo>
                  <a:lnTo>
                    <a:pt x="100183" y="1207763"/>
                  </a:lnTo>
                </a:path>
                <a:path w="5602605" h="5130165">
                  <a:moveTo>
                    <a:pt x="100183" y="811079"/>
                  </a:moveTo>
                  <a:lnTo>
                    <a:pt x="96246" y="791581"/>
                  </a:lnTo>
                  <a:lnTo>
                    <a:pt x="85511" y="775658"/>
                  </a:lnTo>
                  <a:lnTo>
                    <a:pt x="69589" y="764923"/>
                  </a:lnTo>
                  <a:lnTo>
                    <a:pt x="50091" y="760987"/>
                  </a:lnTo>
                  <a:lnTo>
                    <a:pt x="30593" y="764923"/>
                  </a:lnTo>
                  <a:lnTo>
                    <a:pt x="14671" y="775658"/>
                  </a:lnTo>
                  <a:lnTo>
                    <a:pt x="3936" y="791581"/>
                  </a:lnTo>
                  <a:lnTo>
                    <a:pt x="0" y="811079"/>
                  </a:lnTo>
                  <a:lnTo>
                    <a:pt x="3936" y="830576"/>
                  </a:lnTo>
                  <a:lnTo>
                    <a:pt x="14671" y="846499"/>
                  </a:lnTo>
                  <a:lnTo>
                    <a:pt x="30593" y="857234"/>
                  </a:lnTo>
                  <a:lnTo>
                    <a:pt x="50091" y="861170"/>
                  </a:lnTo>
                  <a:lnTo>
                    <a:pt x="69589" y="857234"/>
                  </a:lnTo>
                  <a:lnTo>
                    <a:pt x="85511" y="846499"/>
                  </a:lnTo>
                  <a:lnTo>
                    <a:pt x="96246" y="830576"/>
                  </a:lnTo>
                  <a:lnTo>
                    <a:pt x="100183" y="811079"/>
                  </a:lnTo>
                </a:path>
                <a:path w="5602605" h="5130165">
                  <a:moveTo>
                    <a:pt x="100183" y="628927"/>
                  </a:moveTo>
                  <a:lnTo>
                    <a:pt x="96246" y="609429"/>
                  </a:lnTo>
                  <a:lnTo>
                    <a:pt x="85511" y="593507"/>
                  </a:lnTo>
                  <a:lnTo>
                    <a:pt x="69589" y="582772"/>
                  </a:lnTo>
                  <a:lnTo>
                    <a:pt x="50091" y="578836"/>
                  </a:lnTo>
                  <a:lnTo>
                    <a:pt x="30593" y="582772"/>
                  </a:lnTo>
                  <a:lnTo>
                    <a:pt x="14671" y="593507"/>
                  </a:lnTo>
                  <a:lnTo>
                    <a:pt x="3936" y="609429"/>
                  </a:lnTo>
                  <a:lnTo>
                    <a:pt x="0" y="628927"/>
                  </a:lnTo>
                  <a:lnTo>
                    <a:pt x="3936" y="648425"/>
                  </a:lnTo>
                  <a:lnTo>
                    <a:pt x="14671" y="664347"/>
                  </a:lnTo>
                  <a:lnTo>
                    <a:pt x="30593" y="675082"/>
                  </a:lnTo>
                  <a:lnTo>
                    <a:pt x="50091" y="679019"/>
                  </a:lnTo>
                  <a:lnTo>
                    <a:pt x="69589" y="675082"/>
                  </a:lnTo>
                  <a:lnTo>
                    <a:pt x="85511" y="664347"/>
                  </a:lnTo>
                  <a:lnTo>
                    <a:pt x="96246" y="648425"/>
                  </a:lnTo>
                  <a:lnTo>
                    <a:pt x="100183" y="628927"/>
                  </a:lnTo>
                </a:path>
                <a:path w="5602605" h="5130165">
                  <a:moveTo>
                    <a:pt x="100183" y="149262"/>
                  </a:moveTo>
                  <a:lnTo>
                    <a:pt x="96246" y="129765"/>
                  </a:lnTo>
                  <a:lnTo>
                    <a:pt x="85511" y="113842"/>
                  </a:lnTo>
                  <a:lnTo>
                    <a:pt x="69589" y="103107"/>
                  </a:lnTo>
                  <a:lnTo>
                    <a:pt x="50091" y="99171"/>
                  </a:lnTo>
                  <a:lnTo>
                    <a:pt x="30593" y="103107"/>
                  </a:lnTo>
                  <a:lnTo>
                    <a:pt x="14671" y="113842"/>
                  </a:lnTo>
                  <a:lnTo>
                    <a:pt x="3936" y="129765"/>
                  </a:lnTo>
                  <a:lnTo>
                    <a:pt x="0" y="149262"/>
                  </a:lnTo>
                  <a:lnTo>
                    <a:pt x="3936" y="168760"/>
                  </a:lnTo>
                  <a:lnTo>
                    <a:pt x="14671" y="184682"/>
                  </a:lnTo>
                  <a:lnTo>
                    <a:pt x="30593" y="195417"/>
                  </a:lnTo>
                  <a:lnTo>
                    <a:pt x="50091" y="199354"/>
                  </a:lnTo>
                  <a:lnTo>
                    <a:pt x="69589" y="195417"/>
                  </a:lnTo>
                  <a:lnTo>
                    <a:pt x="85511" y="184682"/>
                  </a:lnTo>
                  <a:lnTo>
                    <a:pt x="96246" y="168760"/>
                  </a:lnTo>
                  <a:lnTo>
                    <a:pt x="100183" y="149262"/>
                  </a:lnTo>
                </a:path>
                <a:path w="5602605" h="5130165">
                  <a:moveTo>
                    <a:pt x="100183" y="50091"/>
                  </a:moveTo>
                  <a:lnTo>
                    <a:pt x="96246" y="30593"/>
                  </a:lnTo>
                  <a:lnTo>
                    <a:pt x="85511" y="14671"/>
                  </a:lnTo>
                  <a:lnTo>
                    <a:pt x="69589" y="3936"/>
                  </a:lnTo>
                  <a:lnTo>
                    <a:pt x="50091" y="0"/>
                  </a:lnTo>
                  <a:lnTo>
                    <a:pt x="30593" y="3936"/>
                  </a:lnTo>
                  <a:lnTo>
                    <a:pt x="14671" y="14671"/>
                  </a:lnTo>
                  <a:lnTo>
                    <a:pt x="3936" y="30593"/>
                  </a:lnTo>
                  <a:lnTo>
                    <a:pt x="0" y="50091"/>
                  </a:lnTo>
                  <a:lnTo>
                    <a:pt x="3936" y="69589"/>
                  </a:lnTo>
                  <a:lnTo>
                    <a:pt x="14671" y="85511"/>
                  </a:lnTo>
                  <a:lnTo>
                    <a:pt x="30593" y="96246"/>
                  </a:lnTo>
                  <a:lnTo>
                    <a:pt x="50091" y="100183"/>
                  </a:lnTo>
                  <a:lnTo>
                    <a:pt x="69589" y="96246"/>
                  </a:lnTo>
                  <a:lnTo>
                    <a:pt x="85511" y="85511"/>
                  </a:lnTo>
                  <a:lnTo>
                    <a:pt x="96246" y="69589"/>
                  </a:lnTo>
                  <a:lnTo>
                    <a:pt x="100183" y="50091"/>
                  </a:lnTo>
                </a:path>
                <a:path w="5602605" h="5130165">
                  <a:moveTo>
                    <a:pt x="737712" y="5079489"/>
                  </a:moveTo>
                  <a:lnTo>
                    <a:pt x="733776" y="5059991"/>
                  </a:lnTo>
                  <a:lnTo>
                    <a:pt x="723040" y="5044069"/>
                  </a:lnTo>
                  <a:lnTo>
                    <a:pt x="707118" y="5033334"/>
                  </a:lnTo>
                  <a:lnTo>
                    <a:pt x="687620" y="5029398"/>
                  </a:lnTo>
                  <a:lnTo>
                    <a:pt x="668123" y="5033334"/>
                  </a:lnTo>
                  <a:lnTo>
                    <a:pt x="652200" y="5044069"/>
                  </a:lnTo>
                  <a:lnTo>
                    <a:pt x="641465" y="5059991"/>
                  </a:lnTo>
                  <a:lnTo>
                    <a:pt x="637529" y="5079489"/>
                  </a:lnTo>
                  <a:lnTo>
                    <a:pt x="641465" y="5098987"/>
                  </a:lnTo>
                  <a:lnTo>
                    <a:pt x="652200" y="5114910"/>
                  </a:lnTo>
                  <a:lnTo>
                    <a:pt x="668123" y="5125645"/>
                  </a:lnTo>
                  <a:lnTo>
                    <a:pt x="687620" y="5129581"/>
                  </a:lnTo>
                  <a:lnTo>
                    <a:pt x="707118" y="5125645"/>
                  </a:lnTo>
                  <a:lnTo>
                    <a:pt x="723040" y="5114910"/>
                  </a:lnTo>
                  <a:lnTo>
                    <a:pt x="733776" y="5098987"/>
                  </a:lnTo>
                  <a:lnTo>
                    <a:pt x="737712" y="5079489"/>
                  </a:lnTo>
                </a:path>
                <a:path w="5602605" h="5130165">
                  <a:moveTo>
                    <a:pt x="1432923" y="5079489"/>
                  </a:moveTo>
                  <a:lnTo>
                    <a:pt x="1428986" y="5059991"/>
                  </a:lnTo>
                  <a:lnTo>
                    <a:pt x="1418251" y="5044069"/>
                  </a:lnTo>
                  <a:lnTo>
                    <a:pt x="1402329" y="5033334"/>
                  </a:lnTo>
                  <a:lnTo>
                    <a:pt x="1382831" y="5029398"/>
                  </a:lnTo>
                  <a:lnTo>
                    <a:pt x="1363333" y="5033334"/>
                  </a:lnTo>
                  <a:lnTo>
                    <a:pt x="1347411" y="5044069"/>
                  </a:lnTo>
                  <a:lnTo>
                    <a:pt x="1336676" y="5059991"/>
                  </a:lnTo>
                  <a:lnTo>
                    <a:pt x="1332739" y="5079489"/>
                  </a:lnTo>
                  <a:lnTo>
                    <a:pt x="1336676" y="5098987"/>
                  </a:lnTo>
                  <a:lnTo>
                    <a:pt x="1347411" y="5114910"/>
                  </a:lnTo>
                  <a:lnTo>
                    <a:pt x="1363333" y="5125645"/>
                  </a:lnTo>
                  <a:lnTo>
                    <a:pt x="1382831" y="5129581"/>
                  </a:lnTo>
                  <a:lnTo>
                    <a:pt x="1402329" y="5125645"/>
                  </a:lnTo>
                  <a:lnTo>
                    <a:pt x="1418251" y="5114910"/>
                  </a:lnTo>
                  <a:lnTo>
                    <a:pt x="1428986" y="5098987"/>
                  </a:lnTo>
                  <a:lnTo>
                    <a:pt x="1432923" y="5079489"/>
                  </a:lnTo>
                </a:path>
                <a:path w="5602605" h="5130165">
                  <a:moveTo>
                    <a:pt x="2011759" y="5079489"/>
                  </a:moveTo>
                  <a:lnTo>
                    <a:pt x="2007822" y="5059991"/>
                  </a:lnTo>
                  <a:lnTo>
                    <a:pt x="1997087" y="5044069"/>
                  </a:lnTo>
                  <a:lnTo>
                    <a:pt x="1981165" y="5033334"/>
                  </a:lnTo>
                  <a:lnTo>
                    <a:pt x="1961667" y="5029398"/>
                  </a:lnTo>
                  <a:lnTo>
                    <a:pt x="1942169" y="5033334"/>
                  </a:lnTo>
                  <a:lnTo>
                    <a:pt x="1926247" y="5044069"/>
                  </a:lnTo>
                  <a:lnTo>
                    <a:pt x="1915512" y="5059991"/>
                  </a:lnTo>
                  <a:lnTo>
                    <a:pt x="1911576" y="5079489"/>
                  </a:lnTo>
                  <a:lnTo>
                    <a:pt x="1915512" y="5098987"/>
                  </a:lnTo>
                  <a:lnTo>
                    <a:pt x="1926247" y="5114910"/>
                  </a:lnTo>
                  <a:lnTo>
                    <a:pt x="1942169" y="5125645"/>
                  </a:lnTo>
                  <a:lnTo>
                    <a:pt x="1961667" y="5129581"/>
                  </a:lnTo>
                  <a:lnTo>
                    <a:pt x="1981165" y="5125645"/>
                  </a:lnTo>
                  <a:lnTo>
                    <a:pt x="1997087" y="5114910"/>
                  </a:lnTo>
                  <a:lnTo>
                    <a:pt x="2007822" y="5098987"/>
                  </a:lnTo>
                  <a:lnTo>
                    <a:pt x="2011759" y="5079489"/>
                  </a:lnTo>
                </a:path>
                <a:path w="5602605" h="5130165">
                  <a:moveTo>
                    <a:pt x="2591607" y="5079489"/>
                  </a:moveTo>
                  <a:lnTo>
                    <a:pt x="2587670" y="5059991"/>
                  </a:lnTo>
                  <a:lnTo>
                    <a:pt x="2576935" y="5044069"/>
                  </a:lnTo>
                  <a:lnTo>
                    <a:pt x="2561013" y="5033334"/>
                  </a:lnTo>
                  <a:lnTo>
                    <a:pt x="2541515" y="5029398"/>
                  </a:lnTo>
                  <a:lnTo>
                    <a:pt x="2522018" y="5033334"/>
                  </a:lnTo>
                  <a:lnTo>
                    <a:pt x="2506095" y="5044069"/>
                  </a:lnTo>
                  <a:lnTo>
                    <a:pt x="2495360" y="5059991"/>
                  </a:lnTo>
                  <a:lnTo>
                    <a:pt x="2491424" y="5079489"/>
                  </a:lnTo>
                  <a:lnTo>
                    <a:pt x="2495360" y="5098987"/>
                  </a:lnTo>
                  <a:lnTo>
                    <a:pt x="2506095" y="5114910"/>
                  </a:lnTo>
                  <a:lnTo>
                    <a:pt x="2522018" y="5125645"/>
                  </a:lnTo>
                  <a:lnTo>
                    <a:pt x="2541515" y="5129581"/>
                  </a:lnTo>
                  <a:lnTo>
                    <a:pt x="2561013" y="5125645"/>
                  </a:lnTo>
                  <a:lnTo>
                    <a:pt x="2576935" y="5114910"/>
                  </a:lnTo>
                  <a:lnTo>
                    <a:pt x="2587670" y="5098987"/>
                  </a:lnTo>
                  <a:lnTo>
                    <a:pt x="2591607" y="5079489"/>
                  </a:lnTo>
                </a:path>
                <a:path w="5602605" h="5130165">
                  <a:moveTo>
                    <a:pt x="3170443" y="5079489"/>
                  </a:moveTo>
                  <a:lnTo>
                    <a:pt x="3166507" y="5059991"/>
                  </a:lnTo>
                  <a:lnTo>
                    <a:pt x="3155772" y="5044069"/>
                  </a:lnTo>
                  <a:lnTo>
                    <a:pt x="3139849" y="5033334"/>
                  </a:lnTo>
                  <a:lnTo>
                    <a:pt x="3120352" y="5029398"/>
                  </a:lnTo>
                  <a:lnTo>
                    <a:pt x="3100854" y="5033334"/>
                  </a:lnTo>
                  <a:lnTo>
                    <a:pt x="3084932" y="5044069"/>
                  </a:lnTo>
                  <a:lnTo>
                    <a:pt x="3074196" y="5059991"/>
                  </a:lnTo>
                  <a:lnTo>
                    <a:pt x="3070260" y="5079489"/>
                  </a:lnTo>
                  <a:lnTo>
                    <a:pt x="3074196" y="5098987"/>
                  </a:lnTo>
                  <a:lnTo>
                    <a:pt x="3084932" y="5114910"/>
                  </a:lnTo>
                  <a:lnTo>
                    <a:pt x="3100854" y="5125645"/>
                  </a:lnTo>
                  <a:lnTo>
                    <a:pt x="3120352" y="5129581"/>
                  </a:lnTo>
                  <a:lnTo>
                    <a:pt x="3139849" y="5125645"/>
                  </a:lnTo>
                  <a:lnTo>
                    <a:pt x="3155772" y="5114910"/>
                  </a:lnTo>
                  <a:lnTo>
                    <a:pt x="3166507" y="5098987"/>
                  </a:lnTo>
                  <a:lnTo>
                    <a:pt x="3170443" y="5079489"/>
                  </a:lnTo>
                </a:path>
                <a:path w="5602605" h="5130165">
                  <a:moveTo>
                    <a:pt x="3749279" y="5079489"/>
                  </a:moveTo>
                  <a:lnTo>
                    <a:pt x="3745343" y="5059991"/>
                  </a:lnTo>
                  <a:lnTo>
                    <a:pt x="3734608" y="5044069"/>
                  </a:lnTo>
                  <a:lnTo>
                    <a:pt x="3718686" y="5033334"/>
                  </a:lnTo>
                  <a:lnTo>
                    <a:pt x="3699188" y="5029398"/>
                  </a:lnTo>
                  <a:lnTo>
                    <a:pt x="3679690" y="5033334"/>
                  </a:lnTo>
                  <a:lnTo>
                    <a:pt x="3663768" y="5044069"/>
                  </a:lnTo>
                  <a:lnTo>
                    <a:pt x="3653033" y="5059991"/>
                  </a:lnTo>
                  <a:lnTo>
                    <a:pt x="3649096" y="5079489"/>
                  </a:lnTo>
                  <a:lnTo>
                    <a:pt x="3653033" y="5098987"/>
                  </a:lnTo>
                  <a:lnTo>
                    <a:pt x="3663768" y="5114910"/>
                  </a:lnTo>
                  <a:lnTo>
                    <a:pt x="3679690" y="5125645"/>
                  </a:lnTo>
                  <a:lnTo>
                    <a:pt x="3699188" y="5129581"/>
                  </a:lnTo>
                  <a:lnTo>
                    <a:pt x="3718686" y="5125645"/>
                  </a:lnTo>
                  <a:lnTo>
                    <a:pt x="3734608" y="5114910"/>
                  </a:lnTo>
                  <a:lnTo>
                    <a:pt x="3745343" y="5098987"/>
                  </a:lnTo>
                  <a:lnTo>
                    <a:pt x="3749279" y="5079489"/>
                  </a:lnTo>
                </a:path>
                <a:path w="5602605" h="5130165">
                  <a:moveTo>
                    <a:pt x="4328116" y="5079489"/>
                  </a:moveTo>
                  <a:lnTo>
                    <a:pt x="4324179" y="5059991"/>
                  </a:lnTo>
                  <a:lnTo>
                    <a:pt x="4313444" y="5044069"/>
                  </a:lnTo>
                  <a:lnTo>
                    <a:pt x="4297522" y="5033334"/>
                  </a:lnTo>
                  <a:lnTo>
                    <a:pt x="4278024" y="5029398"/>
                  </a:lnTo>
                  <a:lnTo>
                    <a:pt x="4258526" y="5033334"/>
                  </a:lnTo>
                  <a:lnTo>
                    <a:pt x="4242604" y="5044069"/>
                  </a:lnTo>
                  <a:lnTo>
                    <a:pt x="4231869" y="5059991"/>
                  </a:lnTo>
                  <a:lnTo>
                    <a:pt x="4227932" y="5079489"/>
                  </a:lnTo>
                  <a:lnTo>
                    <a:pt x="4231869" y="5098987"/>
                  </a:lnTo>
                  <a:lnTo>
                    <a:pt x="4242604" y="5114910"/>
                  </a:lnTo>
                  <a:lnTo>
                    <a:pt x="4258526" y="5125645"/>
                  </a:lnTo>
                  <a:lnTo>
                    <a:pt x="4278024" y="5129581"/>
                  </a:lnTo>
                  <a:lnTo>
                    <a:pt x="4297522" y="5125645"/>
                  </a:lnTo>
                  <a:lnTo>
                    <a:pt x="4313444" y="5114910"/>
                  </a:lnTo>
                  <a:lnTo>
                    <a:pt x="4324179" y="5098987"/>
                  </a:lnTo>
                  <a:lnTo>
                    <a:pt x="4328116" y="5079489"/>
                  </a:lnTo>
                </a:path>
                <a:path w="5602605" h="5130165">
                  <a:moveTo>
                    <a:pt x="4907964" y="5079489"/>
                  </a:moveTo>
                  <a:lnTo>
                    <a:pt x="4904027" y="5059991"/>
                  </a:lnTo>
                  <a:lnTo>
                    <a:pt x="4893292" y="5044069"/>
                  </a:lnTo>
                  <a:lnTo>
                    <a:pt x="4877370" y="5033334"/>
                  </a:lnTo>
                  <a:lnTo>
                    <a:pt x="4857872" y="5029398"/>
                  </a:lnTo>
                  <a:lnTo>
                    <a:pt x="4838374" y="5033334"/>
                  </a:lnTo>
                  <a:lnTo>
                    <a:pt x="4822452" y="5044069"/>
                  </a:lnTo>
                  <a:lnTo>
                    <a:pt x="4811717" y="5059991"/>
                  </a:lnTo>
                  <a:lnTo>
                    <a:pt x="4807780" y="5079489"/>
                  </a:lnTo>
                  <a:lnTo>
                    <a:pt x="4811717" y="5098987"/>
                  </a:lnTo>
                  <a:lnTo>
                    <a:pt x="4822452" y="5114910"/>
                  </a:lnTo>
                  <a:lnTo>
                    <a:pt x="4838374" y="5125645"/>
                  </a:lnTo>
                  <a:lnTo>
                    <a:pt x="4857872" y="5129581"/>
                  </a:lnTo>
                  <a:lnTo>
                    <a:pt x="4877370" y="5125645"/>
                  </a:lnTo>
                  <a:lnTo>
                    <a:pt x="4893292" y="5114910"/>
                  </a:lnTo>
                  <a:lnTo>
                    <a:pt x="4904027" y="5098987"/>
                  </a:lnTo>
                  <a:lnTo>
                    <a:pt x="4907964" y="5079489"/>
                  </a:lnTo>
                </a:path>
                <a:path w="5602605" h="5130165">
                  <a:moveTo>
                    <a:pt x="5602162" y="5079489"/>
                  </a:moveTo>
                  <a:lnTo>
                    <a:pt x="5598226" y="5059991"/>
                  </a:lnTo>
                  <a:lnTo>
                    <a:pt x="5587491" y="5044069"/>
                  </a:lnTo>
                  <a:lnTo>
                    <a:pt x="5571569" y="5033334"/>
                  </a:lnTo>
                  <a:lnTo>
                    <a:pt x="5552071" y="5029398"/>
                  </a:lnTo>
                  <a:lnTo>
                    <a:pt x="5532573" y="5033334"/>
                  </a:lnTo>
                  <a:lnTo>
                    <a:pt x="5516651" y="5044069"/>
                  </a:lnTo>
                  <a:lnTo>
                    <a:pt x="5505916" y="5059991"/>
                  </a:lnTo>
                  <a:lnTo>
                    <a:pt x="5501979" y="5079489"/>
                  </a:lnTo>
                  <a:lnTo>
                    <a:pt x="5505916" y="5098987"/>
                  </a:lnTo>
                  <a:lnTo>
                    <a:pt x="5516651" y="5114910"/>
                  </a:lnTo>
                  <a:lnTo>
                    <a:pt x="5532573" y="5125645"/>
                  </a:lnTo>
                  <a:lnTo>
                    <a:pt x="5552071" y="5129581"/>
                  </a:lnTo>
                  <a:lnTo>
                    <a:pt x="5571569" y="5125645"/>
                  </a:lnTo>
                  <a:lnTo>
                    <a:pt x="5587491" y="5114910"/>
                  </a:lnTo>
                  <a:lnTo>
                    <a:pt x="5598226" y="5098987"/>
                  </a:lnTo>
                  <a:lnTo>
                    <a:pt x="5602162" y="507948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778" name="object 7778"/>
          <p:cNvSpPr txBox="1"/>
          <p:nvPr/>
        </p:nvSpPr>
        <p:spPr>
          <a:xfrm>
            <a:off x="14217022" y="12048892"/>
            <a:ext cx="641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1</a:t>
            </a:r>
            <a:endParaRPr sz="550">
              <a:latin typeface="Arial"/>
              <a:cs typeface="Arial"/>
            </a:endParaRPr>
          </a:p>
        </p:txBody>
      </p:sp>
      <p:sp>
        <p:nvSpPr>
          <p:cNvPr id="7779" name="object 7779"/>
          <p:cNvSpPr txBox="1"/>
          <p:nvPr/>
        </p:nvSpPr>
        <p:spPr>
          <a:xfrm>
            <a:off x="14913244" y="12047880"/>
            <a:ext cx="641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2</a:t>
            </a:r>
            <a:endParaRPr sz="550">
              <a:latin typeface="Arial"/>
              <a:cs typeface="Arial"/>
            </a:endParaRPr>
          </a:p>
        </p:txBody>
      </p:sp>
      <p:sp>
        <p:nvSpPr>
          <p:cNvPr id="7780" name="object 7780"/>
          <p:cNvSpPr txBox="1"/>
          <p:nvPr/>
        </p:nvSpPr>
        <p:spPr>
          <a:xfrm>
            <a:off x="15492080" y="12047880"/>
            <a:ext cx="641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3</a:t>
            </a:r>
            <a:endParaRPr sz="550">
              <a:latin typeface="Arial"/>
              <a:cs typeface="Arial"/>
            </a:endParaRPr>
          </a:p>
        </p:txBody>
      </p:sp>
      <p:sp>
        <p:nvSpPr>
          <p:cNvPr id="7781" name="object 7781"/>
          <p:cNvSpPr txBox="1"/>
          <p:nvPr/>
        </p:nvSpPr>
        <p:spPr>
          <a:xfrm>
            <a:off x="16072941" y="12047880"/>
            <a:ext cx="641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4</a:t>
            </a:r>
            <a:endParaRPr sz="550">
              <a:latin typeface="Arial"/>
              <a:cs typeface="Arial"/>
            </a:endParaRPr>
          </a:p>
        </p:txBody>
      </p:sp>
      <p:sp>
        <p:nvSpPr>
          <p:cNvPr id="7782" name="object 7782"/>
          <p:cNvSpPr txBox="1"/>
          <p:nvPr/>
        </p:nvSpPr>
        <p:spPr>
          <a:xfrm>
            <a:off x="16649752" y="12047880"/>
            <a:ext cx="641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5</a:t>
            </a:r>
            <a:endParaRPr sz="550">
              <a:latin typeface="Arial"/>
              <a:cs typeface="Arial"/>
            </a:endParaRPr>
          </a:p>
        </p:txBody>
      </p:sp>
      <p:sp>
        <p:nvSpPr>
          <p:cNvPr id="7783" name="object 7783"/>
          <p:cNvSpPr txBox="1"/>
          <p:nvPr/>
        </p:nvSpPr>
        <p:spPr>
          <a:xfrm>
            <a:off x="17229601" y="12047880"/>
            <a:ext cx="641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6</a:t>
            </a:r>
            <a:endParaRPr sz="550">
              <a:latin typeface="Arial"/>
              <a:cs typeface="Arial"/>
            </a:endParaRPr>
          </a:p>
        </p:txBody>
      </p:sp>
      <p:sp>
        <p:nvSpPr>
          <p:cNvPr id="7784" name="object 7784"/>
          <p:cNvSpPr txBox="1"/>
          <p:nvPr/>
        </p:nvSpPr>
        <p:spPr>
          <a:xfrm>
            <a:off x="17807426" y="12047880"/>
            <a:ext cx="641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7</a:t>
            </a:r>
            <a:endParaRPr sz="550">
              <a:latin typeface="Arial"/>
              <a:cs typeface="Arial"/>
            </a:endParaRPr>
          </a:p>
        </p:txBody>
      </p:sp>
      <p:sp>
        <p:nvSpPr>
          <p:cNvPr id="7785" name="object 7785"/>
          <p:cNvSpPr txBox="1"/>
          <p:nvPr/>
        </p:nvSpPr>
        <p:spPr>
          <a:xfrm>
            <a:off x="18387274" y="12047880"/>
            <a:ext cx="641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8</a:t>
            </a:r>
            <a:endParaRPr sz="550">
              <a:latin typeface="Arial"/>
              <a:cs typeface="Arial"/>
            </a:endParaRPr>
          </a:p>
        </p:txBody>
      </p:sp>
      <p:sp>
        <p:nvSpPr>
          <p:cNvPr id="7786" name="object 7786"/>
          <p:cNvSpPr txBox="1"/>
          <p:nvPr/>
        </p:nvSpPr>
        <p:spPr>
          <a:xfrm>
            <a:off x="19082484" y="12047880"/>
            <a:ext cx="641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9</a:t>
            </a:r>
            <a:endParaRPr sz="550">
              <a:latin typeface="Arial"/>
              <a:cs typeface="Arial"/>
            </a:endParaRPr>
          </a:p>
        </p:txBody>
      </p:sp>
      <p:sp>
        <p:nvSpPr>
          <p:cNvPr id="7787" name="object 7787"/>
          <p:cNvSpPr txBox="1"/>
          <p:nvPr/>
        </p:nvSpPr>
        <p:spPr>
          <a:xfrm>
            <a:off x="13575445" y="11254741"/>
            <a:ext cx="71755" cy="22415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8300"/>
              </a:lnSpc>
              <a:spcBef>
                <a:spcPts val="100"/>
              </a:spcBef>
            </a:pPr>
            <a:r>
              <a:rPr dirty="0" sz="550" spc="-5">
                <a:latin typeface="Arial"/>
                <a:cs typeface="Arial"/>
              </a:rPr>
              <a:t>Б  А</a:t>
            </a:r>
            <a:endParaRPr sz="550">
              <a:latin typeface="Arial"/>
              <a:cs typeface="Arial"/>
            </a:endParaRPr>
          </a:p>
        </p:txBody>
      </p:sp>
      <p:sp>
        <p:nvSpPr>
          <p:cNvPr id="7788" name="object 7788"/>
          <p:cNvSpPr txBox="1"/>
          <p:nvPr/>
        </p:nvSpPr>
        <p:spPr>
          <a:xfrm>
            <a:off x="13575445" y="10791036"/>
            <a:ext cx="7175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В</a:t>
            </a:r>
            <a:endParaRPr sz="550">
              <a:latin typeface="Arial"/>
              <a:cs typeface="Arial"/>
            </a:endParaRPr>
          </a:p>
        </p:txBody>
      </p:sp>
      <p:sp>
        <p:nvSpPr>
          <p:cNvPr id="7789" name="object 7789"/>
          <p:cNvSpPr txBox="1"/>
          <p:nvPr/>
        </p:nvSpPr>
        <p:spPr>
          <a:xfrm>
            <a:off x="13578481" y="10608885"/>
            <a:ext cx="6350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Г</a:t>
            </a:r>
            <a:endParaRPr sz="550">
              <a:latin typeface="Arial"/>
              <a:cs typeface="Arial"/>
            </a:endParaRPr>
          </a:p>
        </p:txBody>
      </p:sp>
      <p:sp>
        <p:nvSpPr>
          <p:cNvPr id="7790" name="object 7790"/>
          <p:cNvSpPr txBox="1"/>
          <p:nvPr/>
        </p:nvSpPr>
        <p:spPr>
          <a:xfrm>
            <a:off x="13574433" y="10206128"/>
            <a:ext cx="7239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Д</a:t>
            </a:r>
            <a:endParaRPr sz="550">
              <a:latin typeface="Arial"/>
              <a:cs typeface="Arial"/>
            </a:endParaRPr>
          </a:p>
        </p:txBody>
      </p:sp>
      <p:sp>
        <p:nvSpPr>
          <p:cNvPr id="7791" name="object 7791"/>
          <p:cNvSpPr txBox="1"/>
          <p:nvPr/>
        </p:nvSpPr>
        <p:spPr>
          <a:xfrm>
            <a:off x="13575445" y="9864089"/>
            <a:ext cx="7175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Е</a:t>
            </a:r>
            <a:endParaRPr sz="550">
              <a:latin typeface="Arial"/>
              <a:cs typeface="Arial"/>
            </a:endParaRPr>
          </a:p>
        </p:txBody>
      </p:sp>
      <p:sp>
        <p:nvSpPr>
          <p:cNvPr id="7792" name="object 7792"/>
          <p:cNvSpPr txBox="1"/>
          <p:nvPr/>
        </p:nvSpPr>
        <p:spPr>
          <a:xfrm>
            <a:off x="13567350" y="9599969"/>
            <a:ext cx="895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Ж</a:t>
            </a:r>
            <a:endParaRPr sz="550">
              <a:latin typeface="Arial"/>
              <a:cs typeface="Arial"/>
            </a:endParaRPr>
          </a:p>
        </p:txBody>
      </p:sp>
      <p:sp>
        <p:nvSpPr>
          <p:cNvPr id="7793" name="object 7793"/>
          <p:cNvSpPr txBox="1"/>
          <p:nvPr/>
        </p:nvSpPr>
        <p:spPr>
          <a:xfrm>
            <a:off x="13575445" y="8789396"/>
            <a:ext cx="6604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К</a:t>
            </a:r>
            <a:endParaRPr sz="550">
              <a:latin typeface="Arial"/>
              <a:cs typeface="Arial"/>
            </a:endParaRPr>
          </a:p>
        </p:txBody>
      </p:sp>
      <p:sp>
        <p:nvSpPr>
          <p:cNvPr id="7794" name="object 7794"/>
          <p:cNvSpPr txBox="1"/>
          <p:nvPr/>
        </p:nvSpPr>
        <p:spPr>
          <a:xfrm>
            <a:off x="13572408" y="8524265"/>
            <a:ext cx="7112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Л</a:t>
            </a:r>
            <a:endParaRPr sz="550">
              <a:latin typeface="Arial"/>
              <a:cs typeface="Arial"/>
            </a:endParaRPr>
          </a:p>
        </p:txBody>
      </p:sp>
      <p:sp>
        <p:nvSpPr>
          <p:cNvPr id="7795" name="object 7795"/>
          <p:cNvSpPr txBox="1"/>
          <p:nvPr/>
        </p:nvSpPr>
        <p:spPr>
          <a:xfrm>
            <a:off x="13575445" y="8177166"/>
            <a:ext cx="8318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М</a:t>
            </a:r>
            <a:endParaRPr sz="550">
              <a:latin typeface="Arial"/>
              <a:cs typeface="Arial"/>
            </a:endParaRPr>
          </a:p>
        </p:txBody>
      </p:sp>
      <p:sp>
        <p:nvSpPr>
          <p:cNvPr id="7796" name="object 7796"/>
          <p:cNvSpPr txBox="1"/>
          <p:nvPr/>
        </p:nvSpPr>
        <p:spPr>
          <a:xfrm>
            <a:off x="13575445" y="7779469"/>
            <a:ext cx="7556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Н</a:t>
            </a:r>
            <a:endParaRPr sz="550">
              <a:latin typeface="Arial"/>
              <a:cs typeface="Arial"/>
            </a:endParaRPr>
          </a:p>
        </p:txBody>
      </p:sp>
      <p:sp>
        <p:nvSpPr>
          <p:cNvPr id="7797" name="object 7797"/>
          <p:cNvSpPr txBox="1"/>
          <p:nvPr/>
        </p:nvSpPr>
        <p:spPr>
          <a:xfrm>
            <a:off x="13571397" y="7599342"/>
            <a:ext cx="7937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О</a:t>
            </a:r>
            <a:endParaRPr sz="550">
              <a:latin typeface="Arial"/>
              <a:cs typeface="Arial"/>
            </a:endParaRPr>
          </a:p>
        </p:txBody>
      </p:sp>
      <p:sp>
        <p:nvSpPr>
          <p:cNvPr id="7798" name="object 7798"/>
          <p:cNvSpPr txBox="1"/>
          <p:nvPr/>
        </p:nvSpPr>
        <p:spPr>
          <a:xfrm>
            <a:off x="13575445" y="7002522"/>
            <a:ext cx="75565" cy="22415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8300"/>
              </a:lnSpc>
              <a:spcBef>
                <a:spcPts val="100"/>
              </a:spcBef>
            </a:pPr>
            <a:r>
              <a:rPr dirty="0" sz="550" spc="-5">
                <a:latin typeface="Arial"/>
                <a:cs typeface="Arial"/>
              </a:rPr>
              <a:t>Р  П</a:t>
            </a:r>
            <a:endParaRPr sz="550">
              <a:latin typeface="Arial"/>
              <a:cs typeface="Arial"/>
            </a:endParaRPr>
          </a:p>
        </p:txBody>
      </p:sp>
      <p:grpSp>
        <p:nvGrpSpPr>
          <p:cNvPr id="7799" name="object 7799"/>
          <p:cNvGrpSpPr/>
          <p:nvPr/>
        </p:nvGrpSpPr>
        <p:grpSpPr>
          <a:xfrm>
            <a:off x="19673881" y="7024489"/>
            <a:ext cx="106680" cy="4458335"/>
            <a:chOff x="19673881" y="7024489"/>
            <a:chExt cx="106680" cy="4458335"/>
          </a:xfrm>
        </p:grpSpPr>
        <p:sp>
          <p:nvSpPr>
            <p:cNvPr id="7800" name="object 7800"/>
            <p:cNvSpPr/>
            <p:nvPr/>
          </p:nvSpPr>
          <p:spPr>
            <a:xfrm>
              <a:off x="19677056" y="9873272"/>
              <a:ext cx="100330" cy="1606550"/>
            </a:xfrm>
            <a:custGeom>
              <a:avLst/>
              <a:gdLst/>
              <a:ahLst/>
              <a:cxnLst/>
              <a:rect l="l" t="t" r="r" b="b"/>
              <a:pathLst>
                <a:path w="100330" h="1606550">
                  <a:moveTo>
                    <a:pt x="100183" y="1555875"/>
                  </a:moveTo>
                  <a:lnTo>
                    <a:pt x="96246" y="1536377"/>
                  </a:lnTo>
                  <a:lnTo>
                    <a:pt x="85511" y="1520455"/>
                  </a:lnTo>
                  <a:lnTo>
                    <a:pt x="69589" y="1509720"/>
                  </a:lnTo>
                  <a:lnTo>
                    <a:pt x="50091" y="1505783"/>
                  </a:lnTo>
                  <a:lnTo>
                    <a:pt x="30593" y="1509720"/>
                  </a:lnTo>
                  <a:lnTo>
                    <a:pt x="14671" y="1520455"/>
                  </a:lnTo>
                  <a:lnTo>
                    <a:pt x="3936" y="1536377"/>
                  </a:lnTo>
                  <a:lnTo>
                    <a:pt x="0" y="1555875"/>
                  </a:lnTo>
                  <a:lnTo>
                    <a:pt x="3936" y="1575373"/>
                  </a:lnTo>
                  <a:lnTo>
                    <a:pt x="14671" y="1591295"/>
                  </a:lnTo>
                  <a:lnTo>
                    <a:pt x="30593" y="1602030"/>
                  </a:lnTo>
                  <a:lnTo>
                    <a:pt x="50091" y="1605966"/>
                  </a:lnTo>
                  <a:lnTo>
                    <a:pt x="69589" y="1602030"/>
                  </a:lnTo>
                  <a:lnTo>
                    <a:pt x="85511" y="1591295"/>
                  </a:lnTo>
                  <a:lnTo>
                    <a:pt x="96246" y="1575373"/>
                  </a:lnTo>
                  <a:lnTo>
                    <a:pt x="100183" y="1555875"/>
                  </a:lnTo>
                </a:path>
                <a:path w="100330" h="1606550">
                  <a:moveTo>
                    <a:pt x="100183" y="1456703"/>
                  </a:moveTo>
                  <a:lnTo>
                    <a:pt x="96246" y="1437206"/>
                  </a:lnTo>
                  <a:lnTo>
                    <a:pt x="85511" y="1421283"/>
                  </a:lnTo>
                  <a:lnTo>
                    <a:pt x="69589" y="1410548"/>
                  </a:lnTo>
                  <a:lnTo>
                    <a:pt x="50091" y="1406612"/>
                  </a:lnTo>
                  <a:lnTo>
                    <a:pt x="30593" y="1410548"/>
                  </a:lnTo>
                  <a:lnTo>
                    <a:pt x="14671" y="1421283"/>
                  </a:lnTo>
                  <a:lnTo>
                    <a:pt x="3936" y="1437206"/>
                  </a:lnTo>
                  <a:lnTo>
                    <a:pt x="0" y="1456703"/>
                  </a:lnTo>
                  <a:lnTo>
                    <a:pt x="3936" y="1476201"/>
                  </a:lnTo>
                  <a:lnTo>
                    <a:pt x="14671" y="1492124"/>
                  </a:lnTo>
                  <a:lnTo>
                    <a:pt x="30593" y="1502859"/>
                  </a:lnTo>
                  <a:lnTo>
                    <a:pt x="50091" y="1506795"/>
                  </a:lnTo>
                  <a:lnTo>
                    <a:pt x="69589" y="1502859"/>
                  </a:lnTo>
                  <a:lnTo>
                    <a:pt x="85511" y="1492124"/>
                  </a:lnTo>
                  <a:lnTo>
                    <a:pt x="96246" y="1476201"/>
                  </a:lnTo>
                  <a:lnTo>
                    <a:pt x="100183" y="1456703"/>
                  </a:lnTo>
                </a:path>
                <a:path w="100330" h="1606550">
                  <a:moveTo>
                    <a:pt x="100183" y="977039"/>
                  </a:moveTo>
                  <a:lnTo>
                    <a:pt x="96246" y="957541"/>
                  </a:lnTo>
                  <a:lnTo>
                    <a:pt x="85511" y="941618"/>
                  </a:lnTo>
                  <a:lnTo>
                    <a:pt x="69589" y="930883"/>
                  </a:lnTo>
                  <a:lnTo>
                    <a:pt x="50091" y="926947"/>
                  </a:lnTo>
                  <a:lnTo>
                    <a:pt x="30593" y="930883"/>
                  </a:lnTo>
                  <a:lnTo>
                    <a:pt x="14671" y="941618"/>
                  </a:lnTo>
                  <a:lnTo>
                    <a:pt x="3936" y="957541"/>
                  </a:lnTo>
                  <a:lnTo>
                    <a:pt x="0" y="977039"/>
                  </a:lnTo>
                  <a:lnTo>
                    <a:pt x="3936" y="996536"/>
                  </a:lnTo>
                  <a:lnTo>
                    <a:pt x="14671" y="1012459"/>
                  </a:lnTo>
                  <a:lnTo>
                    <a:pt x="30593" y="1023194"/>
                  </a:lnTo>
                  <a:lnTo>
                    <a:pt x="50091" y="1027130"/>
                  </a:lnTo>
                  <a:lnTo>
                    <a:pt x="69589" y="1023194"/>
                  </a:lnTo>
                  <a:lnTo>
                    <a:pt x="85511" y="1012459"/>
                  </a:lnTo>
                  <a:lnTo>
                    <a:pt x="96246" y="996536"/>
                  </a:lnTo>
                  <a:lnTo>
                    <a:pt x="100183" y="977039"/>
                  </a:lnTo>
                </a:path>
                <a:path w="100330" h="1606550">
                  <a:moveTo>
                    <a:pt x="100183" y="794887"/>
                  </a:moveTo>
                  <a:lnTo>
                    <a:pt x="96246" y="775389"/>
                  </a:lnTo>
                  <a:lnTo>
                    <a:pt x="85511" y="759467"/>
                  </a:lnTo>
                  <a:lnTo>
                    <a:pt x="69589" y="748732"/>
                  </a:lnTo>
                  <a:lnTo>
                    <a:pt x="50091" y="744796"/>
                  </a:lnTo>
                  <a:lnTo>
                    <a:pt x="30593" y="748732"/>
                  </a:lnTo>
                  <a:lnTo>
                    <a:pt x="14671" y="759467"/>
                  </a:lnTo>
                  <a:lnTo>
                    <a:pt x="3936" y="775389"/>
                  </a:lnTo>
                  <a:lnTo>
                    <a:pt x="0" y="794887"/>
                  </a:lnTo>
                  <a:lnTo>
                    <a:pt x="3936" y="814385"/>
                  </a:lnTo>
                  <a:lnTo>
                    <a:pt x="14671" y="830307"/>
                  </a:lnTo>
                  <a:lnTo>
                    <a:pt x="30593" y="841042"/>
                  </a:lnTo>
                  <a:lnTo>
                    <a:pt x="50091" y="844979"/>
                  </a:lnTo>
                  <a:lnTo>
                    <a:pt x="69589" y="841042"/>
                  </a:lnTo>
                  <a:lnTo>
                    <a:pt x="85511" y="830307"/>
                  </a:lnTo>
                  <a:lnTo>
                    <a:pt x="96246" y="814385"/>
                  </a:lnTo>
                  <a:lnTo>
                    <a:pt x="100183" y="794887"/>
                  </a:lnTo>
                </a:path>
                <a:path w="100330" h="1606550">
                  <a:moveTo>
                    <a:pt x="100183" y="397190"/>
                  </a:moveTo>
                  <a:lnTo>
                    <a:pt x="96246" y="377692"/>
                  </a:lnTo>
                  <a:lnTo>
                    <a:pt x="85511" y="361770"/>
                  </a:lnTo>
                  <a:lnTo>
                    <a:pt x="69589" y="351035"/>
                  </a:lnTo>
                  <a:lnTo>
                    <a:pt x="50091" y="347099"/>
                  </a:lnTo>
                  <a:lnTo>
                    <a:pt x="30593" y="351035"/>
                  </a:lnTo>
                  <a:lnTo>
                    <a:pt x="14671" y="361770"/>
                  </a:lnTo>
                  <a:lnTo>
                    <a:pt x="3936" y="377692"/>
                  </a:lnTo>
                  <a:lnTo>
                    <a:pt x="0" y="397190"/>
                  </a:lnTo>
                  <a:lnTo>
                    <a:pt x="3936" y="416688"/>
                  </a:lnTo>
                  <a:lnTo>
                    <a:pt x="14671" y="432611"/>
                  </a:lnTo>
                  <a:lnTo>
                    <a:pt x="30593" y="443346"/>
                  </a:lnTo>
                  <a:lnTo>
                    <a:pt x="50091" y="447282"/>
                  </a:lnTo>
                  <a:lnTo>
                    <a:pt x="69589" y="443346"/>
                  </a:lnTo>
                  <a:lnTo>
                    <a:pt x="85511" y="432611"/>
                  </a:lnTo>
                  <a:lnTo>
                    <a:pt x="96246" y="416688"/>
                  </a:lnTo>
                  <a:lnTo>
                    <a:pt x="100183" y="397190"/>
                  </a:lnTo>
                </a:path>
                <a:path w="100330" h="1606550">
                  <a:moveTo>
                    <a:pt x="100183" y="50091"/>
                  </a:moveTo>
                  <a:lnTo>
                    <a:pt x="96246" y="30593"/>
                  </a:lnTo>
                  <a:lnTo>
                    <a:pt x="85511" y="14671"/>
                  </a:lnTo>
                  <a:lnTo>
                    <a:pt x="69589" y="3936"/>
                  </a:lnTo>
                  <a:lnTo>
                    <a:pt x="50091" y="0"/>
                  </a:lnTo>
                  <a:lnTo>
                    <a:pt x="30593" y="3936"/>
                  </a:lnTo>
                  <a:lnTo>
                    <a:pt x="14671" y="14671"/>
                  </a:lnTo>
                  <a:lnTo>
                    <a:pt x="3936" y="30593"/>
                  </a:lnTo>
                  <a:lnTo>
                    <a:pt x="0" y="50091"/>
                  </a:lnTo>
                  <a:lnTo>
                    <a:pt x="3936" y="69589"/>
                  </a:lnTo>
                  <a:lnTo>
                    <a:pt x="14671" y="85511"/>
                  </a:lnTo>
                  <a:lnTo>
                    <a:pt x="30593" y="96246"/>
                  </a:lnTo>
                  <a:lnTo>
                    <a:pt x="50091" y="100183"/>
                  </a:lnTo>
                  <a:lnTo>
                    <a:pt x="69589" y="96246"/>
                  </a:lnTo>
                  <a:lnTo>
                    <a:pt x="85511" y="85511"/>
                  </a:lnTo>
                  <a:lnTo>
                    <a:pt x="96246" y="69589"/>
                  </a:lnTo>
                  <a:lnTo>
                    <a:pt x="100183" y="500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7801" name="object 780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9674020" y="9696180"/>
              <a:ext cx="106254" cy="106254"/>
            </a:xfrm>
            <a:prstGeom prst="rect">
              <a:avLst/>
            </a:prstGeom>
          </p:spPr>
        </p:pic>
        <p:pic>
          <p:nvPicPr>
            <p:cNvPr id="7802" name="object 780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9674020" y="8703456"/>
              <a:ext cx="106254" cy="106254"/>
            </a:xfrm>
            <a:prstGeom prst="rect">
              <a:avLst/>
            </a:prstGeom>
          </p:spPr>
        </p:pic>
        <p:sp>
          <p:nvSpPr>
            <p:cNvPr id="7803" name="object 7803"/>
            <p:cNvSpPr/>
            <p:nvPr/>
          </p:nvSpPr>
          <p:spPr>
            <a:xfrm>
              <a:off x="19677056" y="7027664"/>
              <a:ext cx="100330" cy="1606550"/>
            </a:xfrm>
            <a:custGeom>
              <a:avLst/>
              <a:gdLst/>
              <a:ahLst/>
              <a:cxnLst/>
              <a:rect l="l" t="t" r="r" b="b"/>
              <a:pathLst>
                <a:path w="100330" h="1606550">
                  <a:moveTo>
                    <a:pt x="100183" y="1555875"/>
                  </a:moveTo>
                  <a:lnTo>
                    <a:pt x="96246" y="1536377"/>
                  </a:lnTo>
                  <a:lnTo>
                    <a:pt x="85511" y="1520455"/>
                  </a:lnTo>
                  <a:lnTo>
                    <a:pt x="69589" y="1509720"/>
                  </a:lnTo>
                  <a:lnTo>
                    <a:pt x="50091" y="1505783"/>
                  </a:lnTo>
                  <a:lnTo>
                    <a:pt x="30593" y="1509720"/>
                  </a:lnTo>
                  <a:lnTo>
                    <a:pt x="14671" y="1520455"/>
                  </a:lnTo>
                  <a:lnTo>
                    <a:pt x="3936" y="1536377"/>
                  </a:lnTo>
                  <a:lnTo>
                    <a:pt x="0" y="1555875"/>
                  </a:lnTo>
                  <a:lnTo>
                    <a:pt x="3936" y="1575373"/>
                  </a:lnTo>
                  <a:lnTo>
                    <a:pt x="14671" y="1591295"/>
                  </a:lnTo>
                  <a:lnTo>
                    <a:pt x="30593" y="1602030"/>
                  </a:lnTo>
                  <a:lnTo>
                    <a:pt x="50091" y="1605966"/>
                  </a:lnTo>
                  <a:lnTo>
                    <a:pt x="69589" y="1602030"/>
                  </a:lnTo>
                  <a:lnTo>
                    <a:pt x="85511" y="1591295"/>
                  </a:lnTo>
                  <a:lnTo>
                    <a:pt x="96246" y="1575373"/>
                  </a:lnTo>
                  <a:lnTo>
                    <a:pt x="100183" y="1555875"/>
                  </a:lnTo>
                </a:path>
                <a:path w="100330" h="1606550">
                  <a:moveTo>
                    <a:pt x="100183" y="1207763"/>
                  </a:moveTo>
                  <a:lnTo>
                    <a:pt x="96246" y="1188266"/>
                  </a:lnTo>
                  <a:lnTo>
                    <a:pt x="85511" y="1172343"/>
                  </a:lnTo>
                  <a:lnTo>
                    <a:pt x="69589" y="1161608"/>
                  </a:lnTo>
                  <a:lnTo>
                    <a:pt x="50091" y="1157672"/>
                  </a:lnTo>
                  <a:lnTo>
                    <a:pt x="30593" y="1161608"/>
                  </a:lnTo>
                  <a:lnTo>
                    <a:pt x="14671" y="1172343"/>
                  </a:lnTo>
                  <a:lnTo>
                    <a:pt x="3936" y="1188266"/>
                  </a:lnTo>
                  <a:lnTo>
                    <a:pt x="0" y="1207763"/>
                  </a:lnTo>
                  <a:lnTo>
                    <a:pt x="3936" y="1227261"/>
                  </a:lnTo>
                  <a:lnTo>
                    <a:pt x="14671" y="1243183"/>
                  </a:lnTo>
                  <a:lnTo>
                    <a:pt x="30593" y="1253919"/>
                  </a:lnTo>
                  <a:lnTo>
                    <a:pt x="50091" y="1257855"/>
                  </a:lnTo>
                  <a:lnTo>
                    <a:pt x="69589" y="1253919"/>
                  </a:lnTo>
                  <a:lnTo>
                    <a:pt x="85511" y="1243183"/>
                  </a:lnTo>
                  <a:lnTo>
                    <a:pt x="96246" y="1227261"/>
                  </a:lnTo>
                  <a:lnTo>
                    <a:pt x="100183" y="1207763"/>
                  </a:lnTo>
                </a:path>
                <a:path w="100330" h="1606550">
                  <a:moveTo>
                    <a:pt x="100183" y="811079"/>
                  </a:moveTo>
                  <a:lnTo>
                    <a:pt x="96246" y="791581"/>
                  </a:lnTo>
                  <a:lnTo>
                    <a:pt x="85511" y="775658"/>
                  </a:lnTo>
                  <a:lnTo>
                    <a:pt x="69589" y="764923"/>
                  </a:lnTo>
                  <a:lnTo>
                    <a:pt x="50091" y="760987"/>
                  </a:lnTo>
                  <a:lnTo>
                    <a:pt x="30593" y="764923"/>
                  </a:lnTo>
                  <a:lnTo>
                    <a:pt x="14671" y="775658"/>
                  </a:lnTo>
                  <a:lnTo>
                    <a:pt x="3936" y="791581"/>
                  </a:lnTo>
                  <a:lnTo>
                    <a:pt x="0" y="811079"/>
                  </a:lnTo>
                  <a:lnTo>
                    <a:pt x="3936" y="830576"/>
                  </a:lnTo>
                  <a:lnTo>
                    <a:pt x="14671" y="846499"/>
                  </a:lnTo>
                  <a:lnTo>
                    <a:pt x="30593" y="857234"/>
                  </a:lnTo>
                  <a:lnTo>
                    <a:pt x="50091" y="861170"/>
                  </a:lnTo>
                  <a:lnTo>
                    <a:pt x="69589" y="857234"/>
                  </a:lnTo>
                  <a:lnTo>
                    <a:pt x="85511" y="846499"/>
                  </a:lnTo>
                  <a:lnTo>
                    <a:pt x="96246" y="830576"/>
                  </a:lnTo>
                  <a:lnTo>
                    <a:pt x="100183" y="811079"/>
                  </a:lnTo>
                </a:path>
                <a:path w="100330" h="1606550">
                  <a:moveTo>
                    <a:pt x="100183" y="628927"/>
                  </a:moveTo>
                  <a:lnTo>
                    <a:pt x="96246" y="609429"/>
                  </a:lnTo>
                  <a:lnTo>
                    <a:pt x="85511" y="593507"/>
                  </a:lnTo>
                  <a:lnTo>
                    <a:pt x="69589" y="582772"/>
                  </a:lnTo>
                  <a:lnTo>
                    <a:pt x="50091" y="578836"/>
                  </a:lnTo>
                  <a:lnTo>
                    <a:pt x="30593" y="582772"/>
                  </a:lnTo>
                  <a:lnTo>
                    <a:pt x="14671" y="593507"/>
                  </a:lnTo>
                  <a:lnTo>
                    <a:pt x="3936" y="609429"/>
                  </a:lnTo>
                  <a:lnTo>
                    <a:pt x="0" y="628927"/>
                  </a:lnTo>
                  <a:lnTo>
                    <a:pt x="3936" y="648425"/>
                  </a:lnTo>
                  <a:lnTo>
                    <a:pt x="14671" y="664347"/>
                  </a:lnTo>
                  <a:lnTo>
                    <a:pt x="30593" y="675082"/>
                  </a:lnTo>
                  <a:lnTo>
                    <a:pt x="50091" y="679019"/>
                  </a:lnTo>
                  <a:lnTo>
                    <a:pt x="69589" y="675082"/>
                  </a:lnTo>
                  <a:lnTo>
                    <a:pt x="85511" y="664347"/>
                  </a:lnTo>
                  <a:lnTo>
                    <a:pt x="96246" y="648425"/>
                  </a:lnTo>
                  <a:lnTo>
                    <a:pt x="100183" y="628927"/>
                  </a:lnTo>
                </a:path>
                <a:path w="100330" h="1606550">
                  <a:moveTo>
                    <a:pt x="100183" y="149262"/>
                  </a:moveTo>
                  <a:lnTo>
                    <a:pt x="96246" y="129765"/>
                  </a:lnTo>
                  <a:lnTo>
                    <a:pt x="85511" y="113842"/>
                  </a:lnTo>
                  <a:lnTo>
                    <a:pt x="69589" y="103107"/>
                  </a:lnTo>
                  <a:lnTo>
                    <a:pt x="50091" y="99171"/>
                  </a:lnTo>
                  <a:lnTo>
                    <a:pt x="30593" y="103107"/>
                  </a:lnTo>
                  <a:lnTo>
                    <a:pt x="14671" y="113842"/>
                  </a:lnTo>
                  <a:lnTo>
                    <a:pt x="3936" y="129765"/>
                  </a:lnTo>
                  <a:lnTo>
                    <a:pt x="0" y="149262"/>
                  </a:lnTo>
                  <a:lnTo>
                    <a:pt x="3936" y="168760"/>
                  </a:lnTo>
                  <a:lnTo>
                    <a:pt x="14671" y="184682"/>
                  </a:lnTo>
                  <a:lnTo>
                    <a:pt x="30593" y="195417"/>
                  </a:lnTo>
                  <a:lnTo>
                    <a:pt x="50091" y="199354"/>
                  </a:lnTo>
                  <a:lnTo>
                    <a:pt x="69589" y="195417"/>
                  </a:lnTo>
                  <a:lnTo>
                    <a:pt x="85511" y="184682"/>
                  </a:lnTo>
                  <a:lnTo>
                    <a:pt x="96246" y="168760"/>
                  </a:lnTo>
                  <a:lnTo>
                    <a:pt x="100183" y="149262"/>
                  </a:lnTo>
                </a:path>
                <a:path w="100330" h="1606550">
                  <a:moveTo>
                    <a:pt x="100183" y="50091"/>
                  </a:moveTo>
                  <a:lnTo>
                    <a:pt x="96246" y="30593"/>
                  </a:lnTo>
                  <a:lnTo>
                    <a:pt x="85511" y="14671"/>
                  </a:lnTo>
                  <a:lnTo>
                    <a:pt x="69589" y="3936"/>
                  </a:lnTo>
                  <a:lnTo>
                    <a:pt x="50091" y="0"/>
                  </a:lnTo>
                  <a:lnTo>
                    <a:pt x="30593" y="3936"/>
                  </a:lnTo>
                  <a:lnTo>
                    <a:pt x="14671" y="14671"/>
                  </a:lnTo>
                  <a:lnTo>
                    <a:pt x="3936" y="30593"/>
                  </a:lnTo>
                  <a:lnTo>
                    <a:pt x="0" y="50091"/>
                  </a:lnTo>
                  <a:lnTo>
                    <a:pt x="3936" y="69589"/>
                  </a:lnTo>
                  <a:lnTo>
                    <a:pt x="14671" y="85511"/>
                  </a:lnTo>
                  <a:lnTo>
                    <a:pt x="30593" y="96246"/>
                  </a:lnTo>
                  <a:lnTo>
                    <a:pt x="50091" y="100183"/>
                  </a:lnTo>
                  <a:lnTo>
                    <a:pt x="69589" y="96246"/>
                  </a:lnTo>
                  <a:lnTo>
                    <a:pt x="85511" y="85511"/>
                  </a:lnTo>
                  <a:lnTo>
                    <a:pt x="96246" y="69589"/>
                  </a:lnTo>
                  <a:lnTo>
                    <a:pt x="100183" y="500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804" name="object 7804"/>
          <p:cNvSpPr txBox="1"/>
          <p:nvPr/>
        </p:nvSpPr>
        <p:spPr>
          <a:xfrm>
            <a:off x="19690667" y="11254741"/>
            <a:ext cx="73025" cy="22415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3335" marR="5080" indent="-1270">
              <a:lnSpc>
                <a:spcPct val="118300"/>
              </a:lnSpc>
              <a:spcBef>
                <a:spcPts val="100"/>
              </a:spcBef>
            </a:pPr>
            <a:r>
              <a:rPr dirty="0" sz="550" spc="-5">
                <a:latin typeface="Arial"/>
                <a:cs typeface="Arial"/>
              </a:rPr>
              <a:t>Б  А</a:t>
            </a:r>
            <a:endParaRPr sz="550">
              <a:latin typeface="Arial"/>
              <a:cs typeface="Arial"/>
            </a:endParaRPr>
          </a:p>
        </p:txBody>
      </p:sp>
      <p:sp>
        <p:nvSpPr>
          <p:cNvPr id="7805" name="object 7805"/>
          <p:cNvSpPr txBox="1"/>
          <p:nvPr/>
        </p:nvSpPr>
        <p:spPr>
          <a:xfrm>
            <a:off x="19691678" y="10791036"/>
            <a:ext cx="7175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В</a:t>
            </a:r>
            <a:endParaRPr sz="550">
              <a:latin typeface="Arial"/>
              <a:cs typeface="Arial"/>
            </a:endParaRPr>
          </a:p>
        </p:txBody>
      </p:sp>
      <p:sp>
        <p:nvSpPr>
          <p:cNvPr id="7806" name="object 7806"/>
          <p:cNvSpPr txBox="1"/>
          <p:nvPr/>
        </p:nvSpPr>
        <p:spPr>
          <a:xfrm>
            <a:off x="19694715" y="10608885"/>
            <a:ext cx="6350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Г</a:t>
            </a:r>
            <a:endParaRPr sz="550">
              <a:latin typeface="Arial"/>
              <a:cs typeface="Arial"/>
            </a:endParaRPr>
          </a:p>
        </p:txBody>
      </p:sp>
      <p:sp>
        <p:nvSpPr>
          <p:cNvPr id="7807" name="object 7807"/>
          <p:cNvSpPr txBox="1"/>
          <p:nvPr/>
        </p:nvSpPr>
        <p:spPr>
          <a:xfrm>
            <a:off x="19689655" y="10206128"/>
            <a:ext cx="7239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Д</a:t>
            </a:r>
            <a:endParaRPr sz="550">
              <a:latin typeface="Arial"/>
              <a:cs typeface="Arial"/>
            </a:endParaRPr>
          </a:p>
        </p:txBody>
      </p:sp>
      <p:sp>
        <p:nvSpPr>
          <p:cNvPr id="7808" name="object 7808"/>
          <p:cNvSpPr txBox="1"/>
          <p:nvPr/>
        </p:nvSpPr>
        <p:spPr>
          <a:xfrm>
            <a:off x="19690667" y="9864089"/>
            <a:ext cx="7175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Е</a:t>
            </a:r>
            <a:endParaRPr sz="550">
              <a:latin typeface="Arial"/>
              <a:cs typeface="Arial"/>
            </a:endParaRPr>
          </a:p>
        </p:txBody>
      </p:sp>
      <p:sp>
        <p:nvSpPr>
          <p:cNvPr id="7809" name="object 7809"/>
          <p:cNvSpPr txBox="1"/>
          <p:nvPr/>
        </p:nvSpPr>
        <p:spPr>
          <a:xfrm>
            <a:off x="19658285" y="9690033"/>
            <a:ext cx="14732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10">
                <a:latin typeface="Arial"/>
                <a:cs typeface="Arial"/>
              </a:rPr>
              <a:t>Ж/1</a:t>
            </a:r>
            <a:endParaRPr sz="550">
              <a:latin typeface="Arial"/>
              <a:cs typeface="Arial"/>
            </a:endParaRPr>
          </a:p>
        </p:txBody>
      </p:sp>
      <p:sp>
        <p:nvSpPr>
          <p:cNvPr id="7810" name="object 7810"/>
          <p:cNvSpPr txBox="1"/>
          <p:nvPr/>
        </p:nvSpPr>
        <p:spPr>
          <a:xfrm>
            <a:off x="19668404" y="8697309"/>
            <a:ext cx="12382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К/1</a:t>
            </a:r>
            <a:endParaRPr sz="550">
              <a:latin typeface="Arial"/>
              <a:cs typeface="Arial"/>
            </a:endParaRPr>
          </a:p>
        </p:txBody>
      </p:sp>
      <p:sp>
        <p:nvSpPr>
          <p:cNvPr id="7811" name="object 7811"/>
          <p:cNvSpPr txBox="1"/>
          <p:nvPr/>
        </p:nvSpPr>
        <p:spPr>
          <a:xfrm>
            <a:off x="19688643" y="8524265"/>
            <a:ext cx="7112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Л</a:t>
            </a:r>
            <a:endParaRPr sz="550">
              <a:latin typeface="Arial"/>
              <a:cs typeface="Arial"/>
            </a:endParaRPr>
          </a:p>
        </p:txBody>
      </p:sp>
      <p:sp>
        <p:nvSpPr>
          <p:cNvPr id="7812" name="object 7812"/>
          <p:cNvSpPr txBox="1"/>
          <p:nvPr/>
        </p:nvSpPr>
        <p:spPr>
          <a:xfrm>
            <a:off x="19691678" y="8177166"/>
            <a:ext cx="8318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М</a:t>
            </a:r>
            <a:endParaRPr sz="550">
              <a:latin typeface="Arial"/>
              <a:cs typeface="Arial"/>
            </a:endParaRPr>
          </a:p>
        </p:txBody>
      </p:sp>
      <p:sp>
        <p:nvSpPr>
          <p:cNvPr id="7813" name="object 7813"/>
          <p:cNvSpPr txBox="1"/>
          <p:nvPr/>
        </p:nvSpPr>
        <p:spPr>
          <a:xfrm>
            <a:off x="19690667" y="7779469"/>
            <a:ext cx="7556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Н</a:t>
            </a:r>
            <a:endParaRPr sz="550">
              <a:latin typeface="Arial"/>
              <a:cs typeface="Arial"/>
            </a:endParaRPr>
          </a:p>
        </p:txBody>
      </p:sp>
      <p:sp>
        <p:nvSpPr>
          <p:cNvPr id="7814" name="object 7814"/>
          <p:cNvSpPr txBox="1"/>
          <p:nvPr/>
        </p:nvSpPr>
        <p:spPr>
          <a:xfrm>
            <a:off x="19687630" y="7599342"/>
            <a:ext cx="7937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О</a:t>
            </a:r>
            <a:endParaRPr sz="550">
              <a:latin typeface="Arial"/>
              <a:cs typeface="Arial"/>
            </a:endParaRPr>
          </a:p>
        </p:txBody>
      </p:sp>
      <p:sp>
        <p:nvSpPr>
          <p:cNvPr id="7815" name="object 7815"/>
          <p:cNvSpPr txBox="1"/>
          <p:nvPr/>
        </p:nvSpPr>
        <p:spPr>
          <a:xfrm>
            <a:off x="19690667" y="7002522"/>
            <a:ext cx="75565" cy="224154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 indent="635">
              <a:lnSpc>
                <a:spcPct val="118300"/>
              </a:lnSpc>
              <a:spcBef>
                <a:spcPts val="100"/>
              </a:spcBef>
            </a:pPr>
            <a:r>
              <a:rPr dirty="0" sz="550" spc="-5">
                <a:latin typeface="Arial"/>
                <a:cs typeface="Arial"/>
              </a:rPr>
              <a:t>Р  П</a:t>
            </a:r>
            <a:endParaRPr sz="550">
              <a:latin typeface="Arial"/>
              <a:cs typeface="Arial"/>
            </a:endParaRPr>
          </a:p>
        </p:txBody>
      </p:sp>
      <p:pic>
        <p:nvPicPr>
          <p:cNvPr id="7816" name="object 781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9674020" y="9200324"/>
            <a:ext cx="106254" cy="106254"/>
          </a:xfrm>
          <a:prstGeom prst="rect">
            <a:avLst/>
          </a:prstGeom>
        </p:spPr>
      </p:pic>
      <p:sp>
        <p:nvSpPr>
          <p:cNvPr id="7817" name="object 7817"/>
          <p:cNvSpPr txBox="1"/>
          <p:nvPr/>
        </p:nvSpPr>
        <p:spPr>
          <a:xfrm>
            <a:off x="19693703" y="9194177"/>
            <a:ext cx="6731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5">
                <a:latin typeface="Arial"/>
                <a:cs typeface="Arial"/>
              </a:rPr>
              <a:t>З</a:t>
            </a:r>
            <a:endParaRPr sz="550">
              <a:latin typeface="Arial"/>
              <a:cs typeface="Arial"/>
            </a:endParaRPr>
          </a:p>
        </p:txBody>
      </p:sp>
      <p:grpSp>
        <p:nvGrpSpPr>
          <p:cNvPr id="7818" name="object 7818"/>
          <p:cNvGrpSpPr/>
          <p:nvPr/>
        </p:nvGrpSpPr>
        <p:grpSpPr>
          <a:xfrm>
            <a:off x="14237817" y="11949796"/>
            <a:ext cx="4888230" cy="111125"/>
            <a:chOff x="14237817" y="11949796"/>
            <a:chExt cx="4888230" cy="111125"/>
          </a:xfrm>
        </p:grpSpPr>
        <p:sp>
          <p:nvSpPr>
            <p:cNvPr id="7819" name="object 7819"/>
            <p:cNvSpPr/>
            <p:nvPr/>
          </p:nvSpPr>
          <p:spPr>
            <a:xfrm>
              <a:off x="14248949" y="11960927"/>
              <a:ext cx="4864735" cy="97155"/>
            </a:xfrm>
            <a:custGeom>
              <a:avLst/>
              <a:gdLst/>
              <a:ahLst/>
              <a:cxnLst/>
              <a:rect l="l" t="t" r="r" b="b"/>
              <a:pathLst>
                <a:path w="4864734" h="97154">
                  <a:moveTo>
                    <a:pt x="0" y="97147"/>
                  </a:moveTo>
                  <a:lnTo>
                    <a:pt x="0" y="0"/>
                  </a:lnTo>
                </a:path>
                <a:path w="4864734" h="97154">
                  <a:moveTo>
                    <a:pt x="4864450" y="97147"/>
                  </a:moveTo>
                  <a:lnTo>
                    <a:pt x="4864450" y="0"/>
                  </a:lnTo>
                </a:path>
                <a:path w="4864734" h="97154">
                  <a:moveTo>
                    <a:pt x="24286" y="0"/>
                  </a:moveTo>
                  <a:lnTo>
                    <a:pt x="484117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20" name="object 7820"/>
            <p:cNvSpPr/>
            <p:nvPr/>
          </p:nvSpPr>
          <p:spPr>
            <a:xfrm>
              <a:off x="14237817" y="11949796"/>
              <a:ext cx="4888230" cy="23495"/>
            </a:xfrm>
            <a:custGeom>
              <a:avLst/>
              <a:gdLst/>
              <a:ahLst/>
              <a:cxnLst/>
              <a:rect l="l" t="t" r="r" b="b"/>
              <a:pathLst>
                <a:path w="4888230" h="23495">
                  <a:moveTo>
                    <a:pt x="23274" y="0"/>
                  </a:moveTo>
                  <a:lnTo>
                    <a:pt x="0" y="23274"/>
                  </a:lnTo>
                </a:path>
                <a:path w="4888230" h="23495">
                  <a:moveTo>
                    <a:pt x="11131" y="11131"/>
                  </a:moveTo>
                  <a:lnTo>
                    <a:pt x="35418" y="11131"/>
                  </a:lnTo>
                </a:path>
                <a:path w="4888230" h="23495">
                  <a:moveTo>
                    <a:pt x="4864450" y="23274"/>
                  </a:moveTo>
                  <a:lnTo>
                    <a:pt x="4887725" y="0"/>
                  </a:lnTo>
                </a:path>
                <a:path w="4888230" h="23495">
                  <a:moveTo>
                    <a:pt x="4875581" y="11131"/>
                  </a:moveTo>
                  <a:lnTo>
                    <a:pt x="4852306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821" name="object 7821"/>
          <p:cNvSpPr txBox="1"/>
          <p:nvPr/>
        </p:nvSpPr>
        <p:spPr>
          <a:xfrm>
            <a:off x="16576893" y="11866315"/>
            <a:ext cx="21018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 b="1">
                <a:latin typeface="Arial Narrow"/>
                <a:cs typeface="Arial Narrow"/>
              </a:rPr>
              <a:t>29400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7822" name="object 7822"/>
          <p:cNvGrpSpPr/>
          <p:nvPr/>
        </p:nvGrpSpPr>
        <p:grpSpPr>
          <a:xfrm>
            <a:off x="14237817" y="11851637"/>
            <a:ext cx="718820" cy="111760"/>
            <a:chOff x="14237817" y="11851637"/>
            <a:chExt cx="718820" cy="111760"/>
          </a:xfrm>
        </p:grpSpPr>
        <p:sp>
          <p:nvSpPr>
            <p:cNvPr id="7823" name="object 7823"/>
            <p:cNvSpPr/>
            <p:nvPr/>
          </p:nvSpPr>
          <p:spPr>
            <a:xfrm>
              <a:off x="14248949" y="11863780"/>
              <a:ext cx="695325" cy="97155"/>
            </a:xfrm>
            <a:custGeom>
              <a:avLst/>
              <a:gdLst/>
              <a:ahLst/>
              <a:cxnLst/>
              <a:rect l="l" t="t" r="r" b="b"/>
              <a:pathLst>
                <a:path w="695325" h="97154">
                  <a:moveTo>
                    <a:pt x="0" y="97147"/>
                  </a:moveTo>
                  <a:lnTo>
                    <a:pt x="0" y="0"/>
                  </a:lnTo>
                </a:path>
                <a:path w="695325" h="97154">
                  <a:moveTo>
                    <a:pt x="695210" y="97147"/>
                  </a:moveTo>
                  <a:lnTo>
                    <a:pt x="695210" y="0"/>
                  </a:lnTo>
                </a:path>
                <a:path w="695325" h="97154">
                  <a:moveTo>
                    <a:pt x="24286" y="0"/>
                  </a:moveTo>
                  <a:lnTo>
                    <a:pt x="67193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24" name="object 7824"/>
            <p:cNvSpPr/>
            <p:nvPr/>
          </p:nvSpPr>
          <p:spPr>
            <a:xfrm>
              <a:off x="14237817" y="11851637"/>
              <a:ext cx="718820" cy="24765"/>
            </a:xfrm>
            <a:custGeom>
              <a:avLst/>
              <a:gdLst/>
              <a:ahLst/>
              <a:cxnLst/>
              <a:rect l="l" t="t" r="r" b="b"/>
              <a:pathLst>
                <a:path w="718819" h="24765">
                  <a:moveTo>
                    <a:pt x="23274" y="0"/>
                  </a:moveTo>
                  <a:lnTo>
                    <a:pt x="0" y="24286"/>
                  </a:lnTo>
                </a:path>
                <a:path w="718819" h="24765">
                  <a:moveTo>
                    <a:pt x="11131" y="12143"/>
                  </a:moveTo>
                  <a:lnTo>
                    <a:pt x="35418" y="12143"/>
                  </a:lnTo>
                </a:path>
                <a:path w="718819" h="24765">
                  <a:moveTo>
                    <a:pt x="694198" y="24286"/>
                  </a:moveTo>
                  <a:lnTo>
                    <a:pt x="718485" y="0"/>
                  </a:lnTo>
                </a:path>
                <a:path w="718819" h="24765">
                  <a:moveTo>
                    <a:pt x="706342" y="12143"/>
                  </a:moveTo>
                  <a:lnTo>
                    <a:pt x="683067" y="121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825" name="object 7825"/>
          <p:cNvSpPr txBox="1"/>
          <p:nvPr/>
        </p:nvSpPr>
        <p:spPr>
          <a:xfrm>
            <a:off x="14511500" y="11769167"/>
            <a:ext cx="17335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 b="1">
                <a:latin typeface="Arial Narrow"/>
                <a:cs typeface="Arial Narrow"/>
              </a:rPr>
              <a:t>4200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7826" name="object 7826"/>
          <p:cNvGrpSpPr/>
          <p:nvPr/>
        </p:nvGrpSpPr>
        <p:grpSpPr>
          <a:xfrm>
            <a:off x="18407057" y="11851637"/>
            <a:ext cx="718820" cy="111760"/>
            <a:chOff x="18407057" y="11851637"/>
            <a:chExt cx="718820" cy="111760"/>
          </a:xfrm>
        </p:grpSpPr>
        <p:sp>
          <p:nvSpPr>
            <p:cNvPr id="7827" name="object 7827"/>
            <p:cNvSpPr/>
            <p:nvPr/>
          </p:nvSpPr>
          <p:spPr>
            <a:xfrm>
              <a:off x="18419201" y="11863780"/>
              <a:ext cx="694690" cy="97155"/>
            </a:xfrm>
            <a:custGeom>
              <a:avLst/>
              <a:gdLst/>
              <a:ahLst/>
              <a:cxnLst/>
              <a:rect l="l" t="t" r="r" b="b"/>
              <a:pathLst>
                <a:path w="694690" h="97154">
                  <a:moveTo>
                    <a:pt x="0" y="97147"/>
                  </a:moveTo>
                  <a:lnTo>
                    <a:pt x="0" y="0"/>
                  </a:lnTo>
                </a:path>
                <a:path w="694690" h="97154">
                  <a:moveTo>
                    <a:pt x="694198" y="97147"/>
                  </a:moveTo>
                  <a:lnTo>
                    <a:pt x="694198" y="0"/>
                  </a:lnTo>
                </a:path>
                <a:path w="694690" h="97154">
                  <a:moveTo>
                    <a:pt x="23274" y="0"/>
                  </a:moveTo>
                  <a:lnTo>
                    <a:pt x="67092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28" name="object 7828"/>
            <p:cNvSpPr/>
            <p:nvPr/>
          </p:nvSpPr>
          <p:spPr>
            <a:xfrm>
              <a:off x="18407057" y="11851637"/>
              <a:ext cx="718820" cy="24765"/>
            </a:xfrm>
            <a:custGeom>
              <a:avLst/>
              <a:gdLst/>
              <a:ahLst/>
              <a:cxnLst/>
              <a:rect l="l" t="t" r="r" b="b"/>
              <a:pathLst>
                <a:path w="718819" h="24765">
                  <a:moveTo>
                    <a:pt x="23274" y="0"/>
                  </a:moveTo>
                  <a:lnTo>
                    <a:pt x="0" y="24286"/>
                  </a:lnTo>
                </a:path>
                <a:path w="718819" h="24765">
                  <a:moveTo>
                    <a:pt x="12143" y="12143"/>
                  </a:moveTo>
                  <a:lnTo>
                    <a:pt x="35418" y="12143"/>
                  </a:lnTo>
                </a:path>
                <a:path w="718819" h="24765">
                  <a:moveTo>
                    <a:pt x="695210" y="24286"/>
                  </a:moveTo>
                  <a:lnTo>
                    <a:pt x="718485" y="0"/>
                  </a:lnTo>
                </a:path>
                <a:path w="718819" h="24765">
                  <a:moveTo>
                    <a:pt x="706342" y="12143"/>
                  </a:moveTo>
                  <a:lnTo>
                    <a:pt x="683067" y="121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829" name="object 7829"/>
          <p:cNvSpPr txBox="1"/>
          <p:nvPr/>
        </p:nvSpPr>
        <p:spPr>
          <a:xfrm>
            <a:off x="18680740" y="11769167"/>
            <a:ext cx="17335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 b="1">
                <a:latin typeface="Arial Narrow"/>
                <a:cs typeface="Arial Narrow"/>
              </a:rPr>
              <a:t>4200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7830" name="object 7830"/>
          <p:cNvGrpSpPr/>
          <p:nvPr/>
        </p:nvGrpSpPr>
        <p:grpSpPr>
          <a:xfrm>
            <a:off x="17828221" y="11851637"/>
            <a:ext cx="602615" cy="111760"/>
            <a:chOff x="17828221" y="11851637"/>
            <a:chExt cx="602615" cy="111760"/>
          </a:xfrm>
        </p:grpSpPr>
        <p:sp>
          <p:nvSpPr>
            <p:cNvPr id="7831" name="object 7831"/>
            <p:cNvSpPr/>
            <p:nvPr/>
          </p:nvSpPr>
          <p:spPr>
            <a:xfrm>
              <a:off x="17839353" y="11863780"/>
              <a:ext cx="580390" cy="97155"/>
            </a:xfrm>
            <a:custGeom>
              <a:avLst/>
              <a:gdLst/>
              <a:ahLst/>
              <a:cxnLst/>
              <a:rect l="l" t="t" r="r" b="b"/>
              <a:pathLst>
                <a:path w="580390" h="97154">
                  <a:moveTo>
                    <a:pt x="0" y="97147"/>
                  </a:moveTo>
                  <a:lnTo>
                    <a:pt x="0" y="0"/>
                  </a:lnTo>
                </a:path>
                <a:path w="580390" h="97154">
                  <a:moveTo>
                    <a:pt x="579848" y="97147"/>
                  </a:moveTo>
                  <a:lnTo>
                    <a:pt x="579848" y="0"/>
                  </a:lnTo>
                </a:path>
                <a:path w="580390" h="97154">
                  <a:moveTo>
                    <a:pt x="24286" y="0"/>
                  </a:moveTo>
                  <a:lnTo>
                    <a:pt x="555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32" name="object 7832"/>
            <p:cNvSpPr/>
            <p:nvPr/>
          </p:nvSpPr>
          <p:spPr>
            <a:xfrm>
              <a:off x="17828221" y="11851637"/>
              <a:ext cx="602615" cy="24765"/>
            </a:xfrm>
            <a:custGeom>
              <a:avLst/>
              <a:gdLst/>
              <a:ahLst/>
              <a:cxnLst/>
              <a:rect l="l" t="t" r="r" b="b"/>
              <a:pathLst>
                <a:path w="602615" h="24765">
                  <a:moveTo>
                    <a:pt x="23274" y="0"/>
                  </a:moveTo>
                  <a:lnTo>
                    <a:pt x="0" y="24286"/>
                  </a:lnTo>
                </a:path>
                <a:path w="602615" h="24765">
                  <a:moveTo>
                    <a:pt x="11131" y="12143"/>
                  </a:moveTo>
                  <a:lnTo>
                    <a:pt x="35418" y="12143"/>
                  </a:lnTo>
                </a:path>
                <a:path w="602615" h="24765">
                  <a:moveTo>
                    <a:pt x="578836" y="24286"/>
                  </a:moveTo>
                  <a:lnTo>
                    <a:pt x="602111" y="0"/>
                  </a:lnTo>
                </a:path>
                <a:path w="602615" h="24765">
                  <a:moveTo>
                    <a:pt x="590979" y="12143"/>
                  </a:moveTo>
                  <a:lnTo>
                    <a:pt x="566692" y="121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833" name="object 7833"/>
          <p:cNvSpPr txBox="1"/>
          <p:nvPr/>
        </p:nvSpPr>
        <p:spPr>
          <a:xfrm>
            <a:off x="18043210" y="11769167"/>
            <a:ext cx="17335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7834" name="object 7834"/>
          <p:cNvGrpSpPr/>
          <p:nvPr/>
        </p:nvGrpSpPr>
        <p:grpSpPr>
          <a:xfrm>
            <a:off x="17248373" y="11851637"/>
            <a:ext cx="603250" cy="111760"/>
            <a:chOff x="17248373" y="11851637"/>
            <a:chExt cx="603250" cy="111760"/>
          </a:xfrm>
        </p:grpSpPr>
        <p:sp>
          <p:nvSpPr>
            <p:cNvPr id="7835" name="object 7835"/>
            <p:cNvSpPr/>
            <p:nvPr/>
          </p:nvSpPr>
          <p:spPr>
            <a:xfrm>
              <a:off x="17260516" y="11863780"/>
              <a:ext cx="579120" cy="97155"/>
            </a:xfrm>
            <a:custGeom>
              <a:avLst/>
              <a:gdLst/>
              <a:ahLst/>
              <a:cxnLst/>
              <a:rect l="l" t="t" r="r" b="b"/>
              <a:pathLst>
                <a:path w="579119" h="97154">
                  <a:moveTo>
                    <a:pt x="0" y="97147"/>
                  </a:moveTo>
                  <a:lnTo>
                    <a:pt x="0" y="0"/>
                  </a:lnTo>
                </a:path>
                <a:path w="579119" h="97154">
                  <a:moveTo>
                    <a:pt x="578836" y="97147"/>
                  </a:moveTo>
                  <a:lnTo>
                    <a:pt x="578836" y="0"/>
                  </a:lnTo>
                </a:path>
                <a:path w="579119" h="97154">
                  <a:moveTo>
                    <a:pt x="23274" y="0"/>
                  </a:moveTo>
                  <a:lnTo>
                    <a:pt x="555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36" name="object 7836"/>
            <p:cNvSpPr/>
            <p:nvPr/>
          </p:nvSpPr>
          <p:spPr>
            <a:xfrm>
              <a:off x="17248373" y="11851637"/>
              <a:ext cx="603250" cy="24765"/>
            </a:xfrm>
            <a:custGeom>
              <a:avLst/>
              <a:gdLst/>
              <a:ahLst/>
              <a:cxnLst/>
              <a:rect l="l" t="t" r="r" b="b"/>
              <a:pathLst>
                <a:path w="603250" h="24765">
                  <a:moveTo>
                    <a:pt x="24286" y="0"/>
                  </a:moveTo>
                  <a:lnTo>
                    <a:pt x="0" y="24286"/>
                  </a:lnTo>
                </a:path>
                <a:path w="603250" h="24765">
                  <a:moveTo>
                    <a:pt x="12143" y="12143"/>
                  </a:moveTo>
                  <a:lnTo>
                    <a:pt x="35418" y="12143"/>
                  </a:lnTo>
                </a:path>
                <a:path w="603250" h="24765">
                  <a:moveTo>
                    <a:pt x="579848" y="24286"/>
                  </a:moveTo>
                  <a:lnTo>
                    <a:pt x="603123" y="0"/>
                  </a:lnTo>
                </a:path>
                <a:path w="603250" h="24765">
                  <a:moveTo>
                    <a:pt x="590979" y="12143"/>
                  </a:moveTo>
                  <a:lnTo>
                    <a:pt x="567704" y="121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837" name="object 7837"/>
          <p:cNvSpPr txBox="1"/>
          <p:nvPr/>
        </p:nvSpPr>
        <p:spPr>
          <a:xfrm>
            <a:off x="17464374" y="11769167"/>
            <a:ext cx="17335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7838" name="object 7838"/>
          <p:cNvGrpSpPr/>
          <p:nvPr/>
        </p:nvGrpSpPr>
        <p:grpSpPr>
          <a:xfrm>
            <a:off x="16669537" y="11851637"/>
            <a:ext cx="603250" cy="111760"/>
            <a:chOff x="16669537" y="11851637"/>
            <a:chExt cx="603250" cy="111760"/>
          </a:xfrm>
        </p:grpSpPr>
        <p:sp>
          <p:nvSpPr>
            <p:cNvPr id="7839" name="object 7839"/>
            <p:cNvSpPr/>
            <p:nvPr/>
          </p:nvSpPr>
          <p:spPr>
            <a:xfrm>
              <a:off x="16681680" y="11863780"/>
              <a:ext cx="579120" cy="97155"/>
            </a:xfrm>
            <a:custGeom>
              <a:avLst/>
              <a:gdLst/>
              <a:ahLst/>
              <a:cxnLst/>
              <a:rect l="l" t="t" r="r" b="b"/>
              <a:pathLst>
                <a:path w="579119" h="97154">
                  <a:moveTo>
                    <a:pt x="0" y="97147"/>
                  </a:moveTo>
                  <a:lnTo>
                    <a:pt x="0" y="0"/>
                  </a:lnTo>
                </a:path>
                <a:path w="579119" h="97154">
                  <a:moveTo>
                    <a:pt x="578836" y="97147"/>
                  </a:moveTo>
                  <a:lnTo>
                    <a:pt x="578836" y="0"/>
                  </a:lnTo>
                </a:path>
                <a:path w="579119" h="97154">
                  <a:moveTo>
                    <a:pt x="23274" y="0"/>
                  </a:moveTo>
                  <a:lnTo>
                    <a:pt x="555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40" name="object 7840"/>
            <p:cNvSpPr/>
            <p:nvPr/>
          </p:nvSpPr>
          <p:spPr>
            <a:xfrm>
              <a:off x="16669537" y="11851637"/>
              <a:ext cx="603250" cy="24765"/>
            </a:xfrm>
            <a:custGeom>
              <a:avLst/>
              <a:gdLst/>
              <a:ahLst/>
              <a:cxnLst/>
              <a:rect l="l" t="t" r="r" b="b"/>
              <a:pathLst>
                <a:path w="603250" h="24765">
                  <a:moveTo>
                    <a:pt x="23274" y="0"/>
                  </a:moveTo>
                  <a:lnTo>
                    <a:pt x="0" y="24286"/>
                  </a:lnTo>
                </a:path>
                <a:path w="603250" h="24765">
                  <a:moveTo>
                    <a:pt x="12143" y="12143"/>
                  </a:moveTo>
                  <a:lnTo>
                    <a:pt x="35418" y="12143"/>
                  </a:lnTo>
                </a:path>
                <a:path w="603250" h="24765">
                  <a:moveTo>
                    <a:pt x="578836" y="24286"/>
                  </a:moveTo>
                  <a:lnTo>
                    <a:pt x="603123" y="0"/>
                  </a:lnTo>
                </a:path>
                <a:path w="603250" h="24765">
                  <a:moveTo>
                    <a:pt x="590979" y="12143"/>
                  </a:moveTo>
                  <a:lnTo>
                    <a:pt x="567704" y="121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841" name="object 7841"/>
          <p:cNvSpPr txBox="1"/>
          <p:nvPr/>
        </p:nvSpPr>
        <p:spPr>
          <a:xfrm>
            <a:off x="16884525" y="11769167"/>
            <a:ext cx="17335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7842" name="object 7842"/>
          <p:cNvGrpSpPr/>
          <p:nvPr/>
        </p:nvGrpSpPr>
        <p:grpSpPr>
          <a:xfrm>
            <a:off x="16090701" y="11851637"/>
            <a:ext cx="602615" cy="111760"/>
            <a:chOff x="16090701" y="11851637"/>
            <a:chExt cx="602615" cy="111760"/>
          </a:xfrm>
        </p:grpSpPr>
        <p:sp>
          <p:nvSpPr>
            <p:cNvPr id="7843" name="object 7843"/>
            <p:cNvSpPr/>
            <p:nvPr/>
          </p:nvSpPr>
          <p:spPr>
            <a:xfrm>
              <a:off x="16102844" y="11863780"/>
              <a:ext cx="579120" cy="97155"/>
            </a:xfrm>
            <a:custGeom>
              <a:avLst/>
              <a:gdLst/>
              <a:ahLst/>
              <a:cxnLst/>
              <a:rect l="l" t="t" r="r" b="b"/>
              <a:pathLst>
                <a:path w="579119" h="97154">
                  <a:moveTo>
                    <a:pt x="0" y="97147"/>
                  </a:moveTo>
                  <a:lnTo>
                    <a:pt x="0" y="0"/>
                  </a:lnTo>
                </a:path>
                <a:path w="579119" h="97154">
                  <a:moveTo>
                    <a:pt x="578836" y="97147"/>
                  </a:moveTo>
                  <a:lnTo>
                    <a:pt x="578836" y="0"/>
                  </a:lnTo>
                </a:path>
                <a:path w="579119" h="97154">
                  <a:moveTo>
                    <a:pt x="23274" y="0"/>
                  </a:moveTo>
                  <a:lnTo>
                    <a:pt x="55454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44" name="object 7844"/>
            <p:cNvSpPr/>
            <p:nvPr/>
          </p:nvSpPr>
          <p:spPr>
            <a:xfrm>
              <a:off x="16090701" y="11851637"/>
              <a:ext cx="602615" cy="24765"/>
            </a:xfrm>
            <a:custGeom>
              <a:avLst/>
              <a:gdLst/>
              <a:ahLst/>
              <a:cxnLst/>
              <a:rect l="l" t="t" r="r" b="b"/>
              <a:pathLst>
                <a:path w="602615" h="24765">
                  <a:moveTo>
                    <a:pt x="23274" y="0"/>
                  </a:moveTo>
                  <a:lnTo>
                    <a:pt x="0" y="24286"/>
                  </a:lnTo>
                </a:path>
                <a:path w="602615" h="24765">
                  <a:moveTo>
                    <a:pt x="12143" y="12143"/>
                  </a:moveTo>
                  <a:lnTo>
                    <a:pt x="35418" y="12143"/>
                  </a:lnTo>
                </a:path>
                <a:path w="602615" h="24765">
                  <a:moveTo>
                    <a:pt x="578836" y="24286"/>
                  </a:moveTo>
                  <a:lnTo>
                    <a:pt x="602111" y="0"/>
                  </a:lnTo>
                </a:path>
                <a:path w="602615" h="24765">
                  <a:moveTo>
                    <a:pt x="590979" y="12143"/>
                  </a:moveTo>
                  <a:lnTo>
                    <a:pt x="566692" y="121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845" name="object 7845"/>
          <p:cNvSpPr txBox="1"/>
          <p:nvPr/>
        </p:nvSpPr>
        <p:spPr>
          <a:xfrm>
            <a:off x="16305689" y="11769167"/>
            <a:ext cx="17335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7846" name="object 7846"/>
          <p:cNvGrpSpPr/>
          <p:nvPr/>
        </p:nvGrpSpPr>
        <p:grpSpPr>
          <a:xfrm>
            <a:off x="15511865" y="11851637"/>
            <a:ext cx="602615" cy="111760"/>
            <a:chOff x="15511865" y="11851637"/>
            <a:chExt cx="602615" cy="111760"/>
          </a:xfrm>
        </p:grpSpPr>
        <p:sp>
          <p:nvSpPr>
            <p:cNvPr id="7847" name="object 7847"/>
            <p:cNvSpPr/>
            <p:nvPr/>
          </p:nvSpPr>
          <p:spPr>
            <a:xfrm>
              <a:off x="15522997" y="11863780"/>
              <a:ext cx="580390" cy="97155"/>
            </a:xfrm>
            <a:custGeom>
              <a:avLst/>
              <a:gdLst/>
              <a:ahLst/>
              <a:cxnLst/>
              <a:rect l="l" t="t" r="r" b="b"/>
              <a:pathLst>
                <a:path w="580390" h="97154">
                  <a:moveTo>
                    <a:pt x="0" y="97147"/>
                  </a:moveTo>
                  <a:lnTo>
                    <a:pt x="0" y="0"/>
                  </a:lnTo>
                </a:path>
                <a:path w="580390" h="97154">
                  <a:moveTo>
                    <a:pt x="579848" y="97147"/>
                  </a:moveTo>
                  <a:lnTo>
                    <a:pt x="579848" y="0"/>
                  </a:lnTo>
                </a:path>
                <a:path w="580390" h="97154">
                  <a:moveTo>
                    <a:pt x="24286" y="0"/>
                  </a:moveTo>
                  <a:lnTo>
                    <a:pt x="555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48" name="object 7848"/>
            <p:cNvSpPr/>
            <p:nvPr/>
          </p:nvSpPr>
          <p:spPr>
            <a:xfrm>
              <a:off x="15511865" y="11851637"/>
              <a:ext cx="602615" cy="24765"/>
            </a:xfrm>
            <a:custGeom>
              <a:avLst/>
              <a:gdLst/>
              <a:ahLst/>
              <a:cxnLst/>
              <a:rect l="l" t="t" r="r" b="b"/>
              <a:pathLst>
                <a:path w="602615" h="24765">
                  <a:moveTo>
                    <a:pt x="23274" y="0"/>
                  </a:moveTo>
                  <a:lnTo>
                    <a:pt x="0" y="24286"/>
                  </a:lnTo>
                </a:path>
                <a:path w="602615" h="24765">
                  <a:moveTo>
                    <a:pt x="11131" y="12143"/>
                  </a:moveTo>
                  <a:lnTo>
                    <a:pt x="35418" y="12143"/>
                  </a:lnTo>
                </a:path>
                <a:path w="602615" h="24765">
                  <a:moveTo>
                    <a:pt x="578836" y="24286"/>
                  </a:moveTo>
                  <a:lnTo>
                    <a:pt x="602111" y="0"/>
                  </a:lnTo>
                </a:path>
                <a:path w="602615" h="24765">
                  <a:moveTo>
                    <a:pt x="590979" y="12143"/>
                  </a:moveTo>
                  <a:lnTo>
                    <a:pt x="566692" y="121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849" name="object 7849"/>
          <p:cNvSpPr txBox="1"/>
          <p:nvPr/>
        </p:nvSpPr>
        <p:spPr>
          <a:xfrm>
            <a:off x="15726854" y="11769167"/>
            <a:ext cx="17335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7850" name="object 7850"/>
          <p:cNvGrpSpPr/>
          <p:nvPr/>
        </p:nvGrpSpPr>
        <p:grpSpPr>
          <a:xfrm>
            <a:off x="14932017" y="11851637"/>
            <a:ext cx="603250" cy="111760"/>
            <a:chOff x="14932017" y="11851637"/>
            <a:chExt cx="603250" cy="111760"/>
          </a:xfrm>
        </p:grpSpPr>
        <p:sp>
          <p:nvSpPr>
            <p:cNvPr id="7851" name="object 7851"/>
            <p:cNvSpPr/>
            <p:nvPr/>
          </p:nvSpPr>
          <p:spPr>
            <a:xfrm>
              <a:off x="14944160" y="11863780"/>
              <a:ext cx="579120" cy="97155"/>
            </a:xfrm>
            <a:custGeom>
              <a:avLst/>
              <a:gdLst/>
              <a:ahLst/>
              <a:cxnLst/>
              <a:rect l="l" t="t" r="r" b="b"/>
              <a:pathLst>
                <a:path w="579119" h="97154">
                  <a:moveTo>
                    <a:pt x="0" y="97147"/>
                  </a:moveTo>
                  <a:lnTo>
                    <a:pt x="0" y="0"/>
                  </a:lnTo>
                </a:path>
                <a:path w="579119" h="97154">
                  <a:moveTo>
                    <a:pt x="578836" y="97147"/>
                  </a:moveTo>
                  <a:lnTo>
                    <a:pt x="578836" y="0"/>
                  </a:lnTo>
                </a:path>
                <a:path w="579119" h="97154">
                  <a:moveTo>
                    <a:pt x="23274" y="0"/>
                  </a:moveTo>
                  <a:lnTo>
                    <a:pt x="55556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52" name="object 7852"/>
            <p:cNvSpPr/>
            <p:nvPr/>
          </p:nvSpPr>
          <p:spPr>
            <a:xfrm>
              <a:off x="14932017" y="11851637"/>
              <a:ext cx="603250" cy="24765"/>
            </a:xfrm>
            <a:custGeom>
              <a:avLst/>
              <a:gdLst/>
              <a:ahLst/>
              <a:cxnLst/>
              <a:rect l="l" t="t" r="r" b="b"/>
              <a:pathLst>
                <a:path w="603250" h="24765">
                  <a:moveTo>
                    <a:pt x="24286" y="0"/>
                  </a:moveTo>
                  <a:lnTo>
                    <a:pt x="0" y="24286"/>
                  </a:lnTo>
                </a:path>
                <a:path w="603250" h="24765">
                  <a:moveTo>
                    <a:pt x="12143" y="12143"/>
                  </a:moveTo>
                  <a:lnTo>
                    <a:pt x="35418" y="12143"/>
                  </a:lnTo>
                </a:path>
                <a:path w="603250" h="24765">
                  <a:moveTo>
                    <a:pt x="579848" y="24286"/>
                  </a:moveTo>
                  <a:lnTo>
                    <a:pt x="603123" y="0"/>
                  </a:lnTo>
                </a:path>
                <a:path w="603250" h="24765">
                  <a:moveTo>
                    <a:pt x="590979" y="12143"/>
                  </a:moveTo>
                  <a:lnTo>
                    <a:pt x="567704" y="121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853" name="object 7853"/>
          <p:cNvSpPr txBox="1"/>
          <p:nvPr/>
        </p:nvSpPr>
        <p:spPr>
          <a:xfrm>
            <a:off x="15148018" y="11769167"/>
            <a:ext cx="173355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600" spc="1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7854" name="object 7854"/>
          <p:cNvGrpSpPr/>
          <p:nvPr/>
        </p:nvGrpSpPr>
        <p:grpSpPr>
          <a:xfrm>
            <a:off x="13744858" y="7068142"/>
            <a:ext cx="173355" cy="4370705"/>
            <a:chOff x="13744858" y="7068142"/>
            <a:chExt cx="173355" cy="4370705"/>
          </a:xfrm>
        </p:grpSpPr>
        <p:sp>
          <p:nvSpPr>
            <p:cNvPr id="7855" name="object 7855"/>
            <p:cNvSpPr/>
            <p:nvPr/>
          </p:nvSpPr>
          <p:spPr>
            <a:xfrm>
              <a:off x="13748033" y="7078262"/>
              <a:ext cx="74295" cy="4351655"/>
            </a:xfrm>
            <a:custGeom>
              <a:avLst/>
              <a:gdLst/>
              <a:ahLst/>
              <a:cxnLst/>
              <a:rect l="l" t="t" r="r" b="b"/>
              <a:pathLst>
                <a:path w="74294" h="4351655">
                  <a:moveTo>
                    <a:pt x="0" y="4351390"/>
                  </a:moveTo>
                  <a:lnTo>
                    <a:pt x="73872" y="4351390"/>
                  </a:lnTo>
                </a:path>
                <a:path w="74294" h="4351655">
                  <a:moveTo>
                    <a:pt x="0" y="0"/>
                  </a:moveTo>
                  <a:lnTo>
                    <a:pt x="73872" y="0"/>
                  </a:lnTo>
                </a:path>
                <a:path w="74294" h="4351655">
                  <a:moveTo>
                    <a:pt x="73872" y="4332163"/>
                  </a:moveTo>
                  <a:lnTo>
                    <a:pt x="73872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56" name="object 7856"/>
            <p:cNvSpPr/>
            <p:nvPr/>
          </p:nvSpPr>
          <p:spPr>
            <a:xfrm>
              <a:off x="13812798" y="7068142"/>
              <a:ext cx="18415" cy="4370705"/>
            </a:xfrm>
            <a:custGeom>
              <a:avLst/>
              <a:gdLst/>
              <a:ahLst/>
              <a:cxnLst/>
              <a:rect l="l" t="t" r="r" b="b"/>
              <a:pathLst>
                <a:path w="18415" h="4370705">
                  <a:moveTo>
                    <a:pt x="0" y="4352402"/>
                  </a:moveTo>
                  <a:lnTo>
                    <a:pt x="18215" y="4370617"/>
                  </a:lnTo>
                </a:path>
                <a:path w="18415" h="4370705">
                  <a:moveTo>
                    <a:pt x="9107" y="4361510"/>
                  </a:moveTo>
                  <a:lnTo>
                    <a:pt x="9107" y="4342283"/>
                  </a:lnTo>
                </a:path>
                <a:path w="18415" h="4370705">
                  <a:moveTo>
                    <a:pt x="18215" y="19227"/>
                  </a:moveTo>
                  <a:lnTo>
                    <a:pt x="0" y="0"/>
                  </a:lnTo>
                </a:path>
                <a:path w="18415" h="4370705">
                  <a:moveTo>
                    <a:pt x="9107" y="10119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57" name="object 7857"/>
            <p:cNvSpPr/>
            <p:nvPr/>
          </p:nvSpPr>
          <p:spPr>
            <a:xfrm>
              <a:off x="13821906" y="11330482"/>
              <a:ext cx="93345" cy="99695"/>
            </a:xfrm>
            <a:custGeom>
              <a:avLst/>
              <a:gdLst/>
              <a:ahLst/>
              <a:cxnLst/>
              <a:rect l="l" t="t" r="r" b="b"/>
              <a:pathLst>
                <a:path w="93344" h="99695">
                  <a:moveTo>
                    <a:pt x="0" y="99171"/>
                  </a:moveTo>
                  <a:lnTo>
                    <a:pt x="93099" y="99171"/>
                  </a:lnTo>
                </a:path>
                <a:path w="93344" h="99695">
                  <a:moveTo>
                    <a:pt x="0" y="0"/>
                  </a:moveTo>
                  <a:lnTo>
                    <a:pt x="93099" y="0"/>
                  </a:lnTo>
                </a:path>
                <a:path w="93344" h="99695">
                  <a:moveTo>
                    <a:pt x="93099" y="79944"/>
                  </a:moveTo>
                  <a:lnTo>
                    <a:pt x="93099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858" name="object 7858"/>
          <p:cNvSpPr txBox="1"/>
          <p:nvPr/>
        </p:nvSpPr>
        <p:spPr>
          <a:xfrm>
            <a:off x="13858044" y="11332460"/>
            <a:ext cx="78740" cy="88900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600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7859" name="object 7859"/>
          <p:cNvGrpSpPr/>
          <p:nvPr/>
        </p:nvGrpSpPr>
        <p:grpSpPr>
          <a:xfrm>
            <a:off x="13818731" y="10847641"/>
            <a:ext cx="105410" cy="591185"/>
            <a:chOff x="13818731" y="10847641"/>
            <a:chExt cx="105410" cy="591185"/>
          </a:xfrm>
        </p:grpSpPr>
        <p:sp>
          <p:nvSpPr>
            <p:cNvPr id="7860" name="object 7860"/>
            <p:cNvSpPr/>
            <p:nvPr/>
          </p:nvSpPr>
          <p:spPr>
            <a:xfrm>
              <a:off x="13904886" y="11320362"/>
              <a:ext cx="19685" cy="118745"/>
            </a:xfrm>
            <a:custGeom>
              <a:avLst/>
              <a:gdLst/>
              <a:ahLst/>
              <a:cxnLst/>
              <a:rect l="l" t="t" r="r" b="b"/>
              <a:pathLst>
                <a:path w="19684" h="118745">
                  <a:moveTo>
                    <a:pt x="0" y="100183"/>
                  </a:moveTo>
                  <a:lnTo>
                    <a:pt x="19227" y="118398"/>
                  </a:lnTo>
                </a:path>
                <a:path w="19684" h="118745">
                  <a:moveTo>
                    <a:pt x="10119" y="109290"/>
                  </a:moveTo>
                  <a:lnTo>
                    <a:pt x="10119" y="90063"/>
                  </a:lnTo>
                </a:path>
                <a:path w="19684" h="118745">
                  <a:moveTo>
                    <a:pt x="19227" y="19227"/>
                  </a:moveTo>
                  <a:lnTo>
                    <a:pt x="0" y="0"/>
                  </a:lnTo>
                </a:path>
                <a:path w="19684" h="118745">
                  <a:moveTo>
                    <a:pt x="10119" y="10119"/>
                  </a:moveTo>
                  <a:lnTo>
                    <a:pt x="10119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61" name="object 7861"/>
            <p:cNvSpPr/>
            <p:nvPr/>
          </p:nvSpPr>
          <p:spPr>
            <a:xfrm>
              <a:off x="13821906" y="10850816"/>
              <a:ext cx="93345" cy="480059"/>
            </a:xfrm>
            <a:custGeom>
              <a:avLst/>
              <a:gdLst/>
              <a:ahLst/>
              <a:cxnLst/>
              <a:rect l="l" t="t" r="r" b="b"/>
              <a:pathLst>
                <a:path w="93344" h="480059">
                  <a:moveTo>
                    <a:pt x="0" y="479664"/>
                  </a:moveTo>
                  <a:lnTo>
                    <a:pt x="93099" y="479664"/>
                  </a:lnTo>
                </a:path>
                <a:path w="93344" h="480059">
                  <a:moveTo>
                    <a:pt x="0" y="0"/>
                  </a:moveTo>
                  <a:lnTo>
                    <a:pt x="93099" y="0"/>
                  </a:lnTo>
                </a:path>
                <a:path w="93344" h="480059">
                  <a:moveTo>
                    <a:pt x="93099" y="460437"/>
                  </a:moveTo>
                  <a:lnTo>
                    <a:pt x="93099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862" name="object 7862"/>
          <p:cNvSpPr txBox="1"/>
          <p:nvPr/>
        </p:nvSpPr>
        <p:spPr>
          <a:xfrm>
            <a:off x="13858044" y="11035117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2900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7863" name="object 7863"/>
          <p:cNvGrpSpPr/>
          <p:nvPr/>
        </p:nvGrpSpPr>
        <p:grpSpPr>
          <a:xfrm>
            <a:off x="13818731" y="10665490"/>
            <a:ext cx="105410" cy="674370"/>
            <a:chOff x="13818731" y="10665490"/>
            <a:chExt cx="105410" cy="674370"/>
          </a:xfrm>
        </p:grpSpPr>
        <p:sp>
          <p:nvSpPr>
            <p:cNvPr id="7864" name="object 7864"/>
            <p:cNvSpPr/>
            <p:nvPr/>
          </p:nvSpPr>
          <p:spPr>
            <a:xfrm>
              <a:off x="13904886" y="10840697"/>
              <a:ext cx="19685" cy="499109"/>
            </a:xfrm>
            <a:custGeom>
              <a:avLst/>
              <a:gdLst/>
              <a:ahLst/>
              <a:cxnLst/>
              <a:rect l="l" t="t" r="r" b="b"/>
              <a:pathLst>
                <a:path w="19684" h="499109">
                  <a:moveTo>
                    <a:pt x="0" y="479664"/>
                  </a:moveTo>
                  <a:lnTo>
                    <a:pt x="19227" y="498892"/>
                  </a:lnTo>
                </a:path>
                <a:path w="19684" h="499109">
                  <a:moveTo>
                    <a:pt x="10119" y="489784"/>
                  </a:moveTo>
                  <a:lnTo>
                    <a:pt x="10119" y="470557"/>
                  </a:lnTo>
                </a:path>
                <a:path w="19684" h="499109">
                  <a:moveTo>
                    <a:pt x="19227" y="19227"/>
                  </a:moveTo>
                  <a:lnTo>
                    <a:pt x="0" y="0"/>
                  </a:lnTo>
                </a:path>
                <a:path w="19684" h="499109">
                  <a:moveTo>
                    <a:pt x="10119" y="10119"/>
                  </a:moveTo>
                  <a:lnTo>
                    <a:pt x="10119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65" name="object 7865"/>
            <p:cNvSpPr/>
            <p:nvPr/>
          </p:nvSpPr>
          <p:spPr>
            <a:xfrm>
              <a:off x="13821906" y="10668665"/>
              <a:ext cx="92710" cy="182245"/>
            </a:xfrm>
            <a:custGeom>
              <a:avLst/>
              <a:gdLst/>
              <a:ahLst/>
              <a:cxnLst/>
              <a:rect l="l" t="t" r="r" b="b"/>
              <a:pathLst>
                <a:path w="92709" h="182245">
                  <a:moveTo>
                    <a:pt x="0" y="182151"/>
                  </a:moveTo>
                  <a:lnTo>
                    <a:pt x="92087" y="182151"/>
                  </a:lnTo>
                </a:path>
                <a:path w="92709" h="182245">
                  <a:moveTo>
                    <a:pt x="0" y="0"/>
                  </a:moveTo>
                  <a:lnTo>
                    <a:pt x="92087" y="0"/>
                  </a:lnTo>
                </a:path>
                <a:path w="92709" h="182245">
                  <a:moveTo>
                    <a:pt x="92087" y="162924"/>
                  </a:moveTo>
                  <a:lnTo>
                    <a:pt x="92087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866" name="object 7866"/>
          <p:cNvSpPr txBox="1"/>
          <p:nvPr/>
        </p:nvSpPr>
        <p:spPr>
          <a:xfrm>
            <a:off x="13857031" y="10705221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1100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7867" name="object 7867"/>
          <p:cNvGrpSpPr/>
          <p:nvPr/>
        </p:nvGrpSpPr>
        <p:grpSpPr>
          <a:xfrm>
            <a:off x="13818731" y="10267793"/>
            <a:ext cx="104775" cy="592455"/>
            <a:chOff x="13818731" y="10267793"/>
            <a:chExt cx="104775" cy="592455"/>
          </a:xfrm>
        </p:grpSpPr>
        <p:sp>
          <p:nvSpPr>
            <p:cNvPr id="7868" name="object 7868"/>
            <p:cNvSpPr/>
            <p:nvPr/>
          </p:nvSpPr>
          <p:spPr>
            <a:xfrm>
              <a:off x="13903874" y="10658545"/>
              <a:ext cx="19685" cy="201930"/>
            </a:xfrm>
            <a:custGeom>
              <a:avLst/>
              <a:gdLst/>
              <a:ahLst/>
              <a:cxnLst/>
              <a:rect l="l" t="t" r="r" b="b"/>
              <a:pathLst>
                <a:path w="19684" h="201929">
                  <a:moveTo>
                    <a:pt x="0" y="182151"/>
                  </a:moveTo>
                  <a:lnTo>
                    <a:pt x="19227" y="201378"/>
                  </a:lnTo>
                </a:path>
                <a:path w="19684" h="201929">
                  <a:moveTo>
                    <a:pt x="10119" y="192270"/>
                  </a:moveTo>
                  <a:lnTo>
                    <a:pt x="10119" y="173043"/>
                  </a:lnTo>
                </a:path>
                <a:path w="19684" h="201929">
                  <a:moveTo>
                    <a:pt x="19227" y="19227"/>
                  </a:moveTo>
                  <a:lnTo>
                    <a:pt x="0" y="0"/>
                  </a:lnTo>
                </a:path>
                <a:path w="19684" h="201929">
                  <a:moveTo>
                    <a:pt x="10119" y="10119"/>
                  </a:moveTo>
                  <a:lnTo>
                    <a:pt x="10119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69" name="object 7869"/>
            <p:cNvSpPr/>
            <p:nvPr/>
          </p:nvSpPr>
          <p:spPr>
            <a:xfrm>
              <a:off x="13821906" y="10270968"/>
              <a:ext cx="92710" cy="398145"/>
            </a:xfrm>
            <a:custGeom>
              <a:avLst/>
              <a:gdLst/>
              <a:ahLst/>
              <a:cxnLst/>
              <a:rect l="l" t="t" r="r" b="b"/>
              <a:pathLst>
                <a:path w="92709" h="398145">
                  <a:moveTo>
                    <a:pt x="0" y="397696"/>
                  </a:moveTo>
                  <a:lnTo>
                    <a:pt x="92087" y="397696"/>
                  </a:lnTo>
                </a:path>
                <a:path w="92709" h="398145">
                  <a:moveTo>
                    <a:pt x="0" y="0"/>
                  </a:moveTo>
                  <a:lnTo>
                    <a:pt x="92087" y="0"/>
                  </a:lnTo>
                </a:path>
                <a:path w="92709" h="398145">
                  <a:moveTo>
                    <a:pt x="92087" y="378469"/>
                  </a:moveTo>
                  <a:lnTo>
                    <a:pt x="92087" y="192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870" name="object 7870"/>
          <p:cNvSpPr txBox="1"/>
          <p:nvPr/>
        </p:nvSpPr>
        <p:spPr>
          <a:xfrm>
            <a:off x="13857031" y="10414791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2400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7871" name="object 7871"/>
          <p:cNvGrpSpPr/>
          <p:nvPr/>
        </p:nvGrpSpPr>
        <p:grpSpPr>
          <a:xfrm>
            <a:off x="13818731" y="9920694"/>
            <a:ext cx="104775" cy="757555"/>
            <a:chOff x="13818731" y="9920694"/>
            <a:chExt cx="104775" cy="757555"/>
          </a:xfrm>
        </p:grpSpPr>
        <p:sp>
          <p:nvSpPr>
            <p:cNvPr id="7872" name="object 7872"/>
            <p:cNvSpPr/>
            <p:nvPr/>
          </p:nvSpPr>
          <p:spPr>
            <a:xfrm>
              <a:off x="13903874" y="10261861"/>
              <a:ext cx="19685" cy="415925"/>
            </a:xfrm>
            <a:custGeom>
              <a:avLst/>
              <a:gdLst/>
              <a:ahLst/>
              <a:cxnLst/>
              <a:rect l="l" t="t" r="r" b="b"/>
              <a:pathLst>
                <a:path w="19684" h="415925">
                  <a:moveTo>
                    <a:pt x="0" y="396684"/>
                  </a:moveTo>
                  <a:lnTo>
                    <a:pt x="19227" y="415912"/>
                  </a:lnTo>
                </a:path>
                <a:path w="19684" h="415925">
                  <a:moveTo>
                    <a:pt x="10119" y="406804"/>
                  </a:moveTo>
                  <a:lnTo>
                    <a:pt x="10119" y="387577"/>
                  </a:lnTo>
                </a:path>
                <a:path w="19684" h="415925">
                  <a:moveTo>
                    <a:pt x="19227" y="19227"/>
                  </a:moveTo>
                  <a:lnTo>
                    <a:pt x="0" y="0"/>
                  </a:lnTo>
                </a:path>
                <a:path w="19684" h="415925">
                  <a:moveTo>
                    <a:pt x="10119" y="9107"/>
                  </a:moveTo>
                  <a:lnTo>
                    <a:pt x="10119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73" name="object 7873"/>
            <p:cNvSpPr/>
            <p:nvPr/>
          </p:nvSpPr>
          <p:spPr>
            <a:xfrm>
              <a:off x="13821906" y="9923869"/>
              <a:ext cx="92710" cy="347345"/>
            </a:xfrm>
            <a:custGeom>
              <a:avLst/>
              <a:gdLst/>
              <a:ahLst/>
              <a:cxnLst/>
              <a:rect l="l" t="t" r="r" b="b"/>
              <a:pathLst>
                <a:path w="92709" h="347345">
                  <a:moveTo>
                    <a:pt x="0" y="347099"/>
                  </a:moveTo>
                  <a:lnTo>
                    <a:pt x="92087" y="347099"/>
                  </a:lnTo>
                </a:path>
                <a:path w="92709" h="347345">
                  <a:moveTo>
                    <a:pt x="0" y="0"/>
                  </a:moveTo>
                  <a:lnTo>
                    <a:pt x="92087" y="0"/>
                  </a:lnTo>
                </a:path>
                <a:path w="92709" h="347345">
                  <a:moveTo>
                    <a:pt x="92087" y="328884"/>
                  </a:moveTo>
                  <a:lnTo>
                    <a:pt x="92087" y="192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874" name="object 7874"/>
          <p:cNvSpPr txBox="1"/>
          <p:nvPr/>
        </p:nvSpPr>
        <p:spPr>
          <a:xfrm>
            <a:off x="13857031" y="10042393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2100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7875" name="object 7875"/>
          <p:cNvGrpSpPr/>
          <p:nvPr/>
        </p:nvGrpSpPr>
        <p:grpSpPr>
          <a:xfrm>
            <a:off x="13818731" y="9655563"/>
            <a:ext cx="104775" cy="626110"/>
            <a:chOff x="13818731" y="9655563"/>
            <a:chExt cx="104775" cy="626110"/>
          </a:xfrm>
        </p:grpSpPr>
        <p:sp>
          <p:nvSpPr>
            <p:cNvPr id="7876" name="object 7876"/>
            <p:cNvSpPr/>
            <p:nvPr/>
          </p:nvSpPr>
          <p:spPr>
            <a:xfrm>
              <a:off x="13903874" y="9914762"/>
              <a:ext cx="19685" cy="366395"/>
            </a:xfrm>
            <a:custGeom>
              <a:avLst/>
              <a:gdLst/>
              <a:ahLst/>
              <a:cxnLst/>
              <a:rect l="l" t="t" r="r" b="b"/>
              <a:pathLst>
                <a:path w="19684" h="366395">
                  <a:moveTo>
                    <a:pt x="0" y="347099"/>
                  </a:moveTo>
                  <a:lnTo>
                    <a:pt x="19227" y="366326"/>
                  </a:lnTo>
                </a:path>
                <a:path w="19684" h="366395">
                  <a:moveTo>
                    <a:pt x="10119" y="356206"/>
                  </a:moveTo>
                  <a:lnTo>
                    <a:pt x="10119" y="337991"/>
                  </a:lnTo>
                </a:path>
                <a:path w="19684" h="366395">
                  <a:moveTo>
                    <a:pt x="19227" y="18215"/>
                  </a:moveTo>
                  <a:lnTo>
                    <a:pt x="0" y="0"/>
                  </a:lnTo>
                </a:path>
                <a:path w="19684" h="366395">
                  <a:moveTo>
                    <a:pt x="10119" y="9107"/>
                  </a:moveTo>
                  <a:lnTo>
                    <a:pt x="10119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77" name="object 7877"/>
            <p:cNvSpPr/>
            <p:nvPr/>
          </p:nvSpPr>
          <p:spPr>
            <a:xfrm>
              <a:off x="13821906" y="9658738"/>
              <a:ext cx="92710" cy="265430"/>
            </a:xfrm>
            <a:custGeom>
              <a:avLst/>
              <a:gdLst/>
              <a:ahLst/>
              <a:cxnLst/>
              <a:rect l="l" t="t" r="r" b="b"/>
              <a:pathLst>
                <a:path w="92709" h="265429">
                  <a:moveTo>
                    <a:pt x="0" y="265131"/>
                  </a:moveTo>
                  <a:lnTo>
                    <a:pt x="92087" y="265131"/>
                  </a:lnTo>
                </a:path>
                <a:path w="92709" h="265429">
                  <a:moveTo>
                    <a:pt x="0" y="0"/>
                  </a:moveTo>
                  <a:lnTo>
                    <a:pt x="92087" y="0"/>
                  </a:lnTo>
                </a:path>
                <a:path w="92709" h="265429">
                  <a:moveTo>
                    <a:pt x="92087" y="245904"/>
                  </a:moveTo>
                  <a:lnTo>
                    <a:pt x="92087" y="192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878" name="object 7878"/>
          <p:cNvSpPr txBox="1"/>
          <p:nvPr/>
        </p:nvSpPr>
        <p:spPr>
          <a:xfrm>
            <a:off x="13857031" y="9736783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1600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7879" name="object 7879"/>
          <p:cNvGrpSpPr/>
          <p:nvPr/>
        </p:nvGrpSpPr>
        <p:grpSpPr>
          <a:xfrm>
            <a:off x="13818731" y="8844990"/>
            <a:ext cx="104775" cy="1088390"/>
            <a:chOff x="13818731" y="8844990"/>
            <a:chExt cx="104775" cy="1088390"/>
          </a:xfrm>
        </p:grpSpPr>
        <p:sp>
          <p:nvSpPr>
            <p:cNvPr id="7880" name="object 7880"/>
            <p:cNvSpPr/>
            <p:nvPr/>
          </p:nvSpPr>
          <p:spPr>
            <a:xfrm>
              <a:off x="13903874" y="9649630"/>
              <a:ext cx="19685" cy="283845"/>
            </a:xfrm>
            <a:custGeom>
              <a:avLst/>
              <a:gdLst/>
              <a:ahLst/>
              <a:cxnLst/>
              <a:rect l="l" t="t" r="r" b="b"/>
              <a:pathLst>
                <a:path w="19684" h="283845">
                  <a:moveTo>
                    <a:pt x="0" y="265131"/>
                  </a:moveTo>
                  <a:lnTo>
                    <a:pt x="19227" y="283346"/>
                  </a:lnTo>
                </a:path>
                <a:path w="19684" h="283845">
                  <a:moveTo>
                    <a:pt x="10119" y="274238"/>
                  </a:moveTo>
                  <a:lnTo>
                    <a:pt x="10119" y="255011"/>
                  </a:lnTo>
                </a:path>
                <a:path w="19684" h="283845">
                  <a:moveTo>
                    <a:pt x="19227" y="19227"/>
                  </a:moveTo>
                  <a:lnTo>
                    <a:pt x="0" y="0"/>
                  </a:lnTo>
                </a:path>
                <a:path w="19684" h="283845">
                  <a:moveTo>
                    <a:pt x="10119" y="9107"/>
                  </a:moveTo>
                  <a:lnTo>
                    <a:pt x="10119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81" name="object 7881"/>
            <p:cNvSpPr/>
            <p:nvPr/>
          </p:nvSpPr>
          <p:spPr>
            <a:xfrm>
              <a:off x="13821906" y="8848165"/>
              <a:ext cx="92710" cy="810895"/>
            </a:xfrm>
            <a:custGeom>
              <a:avLst/>
              <a:gdLst/>
              <a:ahLst/>
              <a:cxnLst/>
              <a:rect l="l" t="t" r="r" b="b"/>
              <a:pathLst>
                <a:path w="92709" h="810895">
                  <a:moveTo>
                    <a:pt x="0" y="810573"/>
                  </a:moveTo>
                  <a:lnTo>
                    <a:pt x="92087" y="810573"/>
                  </a:lnTo>
                </a:path>
                <a:path w="92709" h="810895">
                  <a:moveTo>
                    <a:pt x="0" y="0"/>
                  </a:moveTo>
                  <a:lnTo>
                    <a:pt x="92087" y="0"/>
                  </a:lnTo>
                </a:path>
                <a:path w="92709" h="810895">
                  <a:moveTo>
                    <a:pt x="92087" y="792357"/>
                  </a:moveTo>
                  <a:lnTo>
                    <a:pt x="92087" y="192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882" name="object 7882"/>
          <p:cNvSpPr txBox="1"/>
          <p:nvPr/>
        </p:nvSpPr>
        <p:spPr>
          <a:xfrm>
            <a:off x="13764944" y="9187464"/>
            <a:ext cx="170815" cy="130810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26300</a:t>
            </a:r>
            <a:endParaRPr sz="350">
              <a:latin typeface="Arial Narrow"/>
              <a:cs typeface="Arial Narrow"/>
            </a:endParaRPr>
          </a:p>
          <a:p>
            <a:pPr marL="22225">
              <a:lnSpc>
                <a:spcPct val="100000"/>
              </a:lnSpc>
              <a:spcBef>
                <a:spcPts val="305"/>
              </a:spcBef>
            </a:pPr>
            <a:r>
              <a:rPr dirty="0" sz="350" spc="5" b="1">
                <a:latin typeface="Arial Narrow"/>
                <a:cs typeface="Arial Narrow"/>
              </a:rPr>
              <a:t>4900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7883" name="object 7883"/>
          <p:cNvGrpSpPr/>
          <p:nvPr/>
        </p:nvGrpSpPr>
        <p:grpSpPr>
          <a:xfrm>
            <a:off x="13818731" y="8580870"/>
            <a:ext cx="104775" cy="1088390"/>
            <a:chOff x="13818731" y="8580870"/>
            <a:chExt cx="104775" cy="1088390"/>
          </a:xfrm>
        </p:grpSpPr>
        <p:sp>
          <p:nvSpPr>
            <p:cNvPr id="7884" name="object 7884"/>
            <p:cNvSpPr/>
            <p:nvPr/>
          </p:nvSpPr>
          <p:spPr>
            <a:xfrm>
              <a:off x="13903874" y="8839057"/>
              <a:ext cx="19685" cy="829944"/>
            </a:xfrm>
            <a:custGeom>
              <a:avLst/>
              <a:gdLst/>
              <a:ahLst/>
              <a:cxnLst/>
              <a:rect l="l" t="t" r="r" b="b"/>
              <a:pathLst>
                <a:path w="19684" h="829945">
                  <a:moveTo>
                    <a:pt x="0" y="810573"/>
                  </a:moveTo>
                  <a:lnTo>
                    <a:pt x="19227" y="829800"/>
                  </a:lnTo>
                </a:path>
                <a:path w="19684" h="829945">
                  <a:moveTo>
                    <a:pt x="10119" y="819680"/>
                  </a:moveTo>
                  <a:lnTo>
                    <a:pt x="10119" y="801465"/>
                  </a:lnTo>
                </a:path>
                <a:path w="19684" h="829945">
                  <a:moveTo>
                    <a:pt x="19227" y="19227"/>
                  </a:moveTo>
                  <a:lnTo>
                    <a:pt x="0" y="0"/>
                  </a:lnTo>
                </a:path>
                <a:path w="19684" h="829945">
                  <a:moveTo>
                    <a:pt x="10119" y="9107"/>
                  </a:moveTo>
                  <a:lnTo>
                    <a:pt x="10119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85" name="object 7885"/>
            <p:cNvSpPr/>
            <p:nvPr/>
          </p:nvSpPr>
          <p:spPr>
            <a:xfrm>
              <a:off x="13821906" y="8584045"/>
              <a:ext cx="92710" cy="264160"/>
            </a:xfrm>
            <a:custGeom>
              <a:avLst/>
              <a:gdLst/>
              <a:ahLst/>
              <a:cxnLst/>
              <a:rect l="l" t="t" r="r" b="b"/>
              <a:pathLst>
                <a:path w="92709" h="264159">
                  <a:moveTo>
                    <a:pt x="0" y="264119"/>
                  </a:moveTo>
                  <a:lnTo>
                    <a:pt x="92087" y="264119"/>
                  </a:lnTo>
                </a:path>
                <a:path w="92709" h="264159">
                  <a:moveTo>
                    <a:pt x="0" y="0"/>
                  </a:moveTo>
                  <a:lnTo>
                    <a:pt x="92087" y="0"/>
                  </a:lnTo>
                </a:path>
                <a:path w="92709" h="264159">
                  <a:moveTo>
                    <a:pt x="92087" y="245904"/>
                  </a:moveTo>
                  <a:lnTo>
                    <a:pt x="92087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886" name="object 7886"/>
          <p:cNvSpPr txBox="1"/>
          <p:nvPr/>
        </p:nvSpPr>
        <p:spPr>
          <a:xfrm>
            <a:off x="13857031" y="8662092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1600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7887" name="object 7887"/>
          <p:cNvGrpSpPr/>
          <p:nvPr/>
        </p:nvGrpSpPr>
        <p:grpSpPr>
          <a:xfrm>
            <a:off x="13818731" y="8232759"/>
            <a:ext cx="104775" cy="626110"/>
            <a:chOff x="13818731" y="8232759"/>
            <a:chExt cx="104775" cy="626110"/>
          </a:xfrm>
        </p:grpSpPr>
        <p:sp>
          <p:nvSpPr>
            <p:cNvPr id="7888" name="object 7888"/>
            <p:cNvSpPr/>
            <p:nvPr/>
          </p:nvSpPr>
          <p:spPr>
            <a:xfrm>
              <a:off x="13903874" y="8573926"/>
              <a:ext cx="19685" cy="284480"/>
            </a:xfrm>
            <a:custGeom>
              <a:avLst/>
              <a:gdLst/>
              <a:ahLst/>
              <a:cxnLst/>
              <a:rect l="l" t="t" r="r" b="b"/>
              <a:pathLst>
                <a:path w="19684" h="284479">
                  <a:moveTo>
                    <a:pt x="0" y="265131"/>
                  </a:moveTo>
                  <a:lnTo>
                    <a:pt x="19227" y="284358"/>
                  </a:lnTo>
                </a:path>
                <a:path w="19684" h="284479">
                  <a:moveTo>
                    <a:pt x="10119" y="274238"/>
                  </a:moveTo>
                  <a:lnTo>
                    <a:pt x="10119" y="256023"/>
                  </a:lnTo>
                </a:path>
                <a:path w="19684" h="284479">
                  <a:moveTo>
                    <a:pt x="19227" y="19227"/>
                  </a:moveTo>
                  <a:lnTo>
                    <a:pt x="0" y="0"/>
                  </a:lnTo>
                </a:path>
                <a:path w="19684" h="284479">
                  <a:moveTo>
                    <a:pt x="10119" y="10119"/>
                  </a:moveTo>
                  <a:lnTo>
                    <a:pt x="10119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89" name="object 7889"/>
            <p:cNvSpPr/>
            <p:nvPr/>
          </p:nvSpPr>
          <p:spPr>
            <a:xfrm>
              <a:off x="13821906" y="8235934"/>
              <a:ext cx="92710" cy="348615"/>
            </a:xfrm>
            <a:custGeom>
              <a:avLst/>
              <a:gdLst/>
              <a:ahLst/>
              <a:cxnLst/>
              <a:rect l="l" t="t" r="r" b="b"/>
              <a:pathLst>
                <a:path w="92709" h="348615">
                  <a:moveTo>
                    <a:pt x="0" y="348111"/>
                  </a:moveTo>
                  <a:lnTo>
                    <a:pt x="92087" y="348111"/>
                  </a:lnTo>
                </a:path>
                <a:path w="92709" h="348615">
                  <a:moveTo>
                    <a:pt x="0" y="0"/>
                  </a:moveTo>
                  <a:lnTo>
                    <a:pt x="92087" y="0"/>
                  </a:lnTo>
                </a:path>
                <a:path w="92709" h="348615">
                  <a:moveTo>
                    <a:pt x="92087" y="328884"/>
                  </a:moveTo>
                  <a:lnTo>
                    <a:pt x="92087" y="192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890" name="object 7890"/>
          <p:cNvSpPr txBox="1"/>
          <p:nvPr/>
        </p:nvSpPr>
        <p:spPr>
          <a:xfrm>
            <a:off x="13857031" y="8354458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2100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7891" name="object 7891"/>
          <p:cNvGrpSpPr/>
          <p:nvPr/>
        </p:nvGrpSpPr>
        <p:grpSpPr>
          <a:xfrm>
            <a:off x="13818731" y="7836074"/>
            <a:ext cx="104775" cy="757555"/>
            <a:chOff x="13818731" y="7836074"/>
            <a:chExt cx="104775" cy="757555"/>
          </a:xfrm>
        </p:grpSpPr>
        <p:sp>
          <p:nvSpPr>
            <p:cNvPr id="7892" name="object 7892"/>
            <p:cNvSpPr/>
            <p:nvPr/>
          </p:nvSpPr>
          <p:spPr>
            <a:xfrm>
              <a:off x="13903874" y="8226826"/>
              <a:ext cx="19685" cy="366395"/>
            </a:xfrm>
            <a:custGeom>
              <a:avLst/>
              <a:gdLst/>
              <a:ahLst/>
              <a:cxnLst/>
              <a:rect l="l" t="t" r="r" b="b"/>
              <a:pathLst>
                <a:path w="19684" h="366395">
                  <a:moveTo>
                    <a:pt x="0" y="347099"/>
                  </a:moveTo>
                  <a:lnTo>
                    <a:pt x="19227" y="366326"/>
                  </a:lnTo>
                </a:path>
                <a:path w="19684" h="366395">
                  <a:moveTo>
                    <a:pt x="10119" y="357218"/>
                  </a:moveTo>
                  <a:lnTo>
                    <a:pt x="10119" y="337991"/>
                  </a:lnTo>
                </a:path>
                <a:path w="19684" h="366395">
                  <a:moveTo>
                    <a:pt x="19227" y="19227"/>
                  </a:moveTo>
                  <a:lnTo>
                    <a:pt x="0" y="0"/>
                  </a:lnTo>
                </a:path>
                <a:path w="19684" h="366395">
                  <a:moveTo>
                    <a:pt x="10119" y="9107"/>
                  </a:moveTo>
                  <a:lnTo>
                    <a:pt x="10119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93" name="object 7893"/>
            <p:cNvSpPr/>
            <p:nvPr/>
          </p:nvSpPr>
          <p:spPr>
            <a:xfrm>
              <a:off x="13821906" y="7839249"/>
              <a:ext cx="92710" cy="396875"/>
            </a:xfrm>
            <a:custGeom>
              <a:avLst/>
              <a:gdLst/>
              <a:ahLst/>
              <a:cxnLst/>
              <a:rect l="l" t="t" r="r" b="b"/>
              <a:pathLst>
                <a:path w="92709" h="396875">
                  <a:moveTo>
                    <a:pt x="0" y="396684"/>
                  </a:moveTo>
                  <a:lnTo>
                    <a:pt x="92087" y="396684"/>
                  </a:lnTo>
                </a:path>
                <a:path w="92709" h="396875">
                  <a:moveTo>
                    <a:pt x="0" y="0"/>
                  </a:moveTo>
                  <a:lnTo>
                    <a:pt x="92087" y="0"/>
                  </a:lnTo>
                </a:path>
                <a:path w="92709" h="396875">
                  <a:moveTo>
                    <a:pt x="92087" y="378469"/>
                  </a:moveTo>
                  <a:lnTo>
                    <a:pt x="92087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894" name="object 7894"/>
          <p:cNvSpPr txBox="1"/>
          <p:nvPr/>
        </p:nvSpPr>
        <p:spPr>
          <a:xfrm>
            <a:off x="13857031" y="7982060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2400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7895" name="object 7895"/>
          <p:cNvGrpSpPr/>
          <p:nvPr/>
        </p:nvGrpSpPr>
        <p:grpSpPr>
          <a:xfrm>
            <a:off x="13818731" y="7653923"/>
            <a:ext cx="104775" cy="592455"/>
            <a:chOff x="13818731" y="7653923"/>
            <a:chExt cx="104775" cy="592455"/>
          </a:xfrm>
        </p:grpSpPr>
        <p:sp>
          <p:nvSpPr>
            <p:cNvPr id="7896" name="object 7896"/>
            <p:cNvSpPr/>
            <p:nvPr/>
          </p:nvSpPr>
          <p:spPr>
            <a:xfrm>
              <a:off x="13903874" y="7829130"/>
              <a:ext cx="19685" cy="417195"/>
            </a:xfrm>
            <a:custGeom>
              <a:avLst/>
              <a:gdLst/>
              <a:ahLst/>
              <a:cxnLst/>
              <a:rect l="l" t="t" r="r" b="b"/>
              <a:pathLst>
                <a:path w="19684" h="417195">
                  <a:moveTo>
                    <a:pt x="0" y="397696"/>
                  </a:moveTo>
                  <a:lnTo>
                    <a:pt x="19227" y="416923"/>
                  </a:lnTo>
                </a:path>
                <a:path w="19684" h="417195">
                  <a:moveTo>
                    <a:pt x="10119" y="406804"/>
                  </a:moveTo>
                  <a:lnTo>
                    <a:pt x="10119" y="388589"/>
                  </a:lnTo>
                </a:path>
                <a:path w="19684" h="417195">
                  <a:moveTo>
                    <a:pt x="19227" y="19227"/>
                  </a:moveTo>
                  <a:lnTo>
                    <a:pt x="0" y="0"/>
                  </a:lnTo>
                </a:path>
                <a:path w="19684" h="417195">
                  <a:moveTo>
                    <a:pt x="10119" y="10119"/>
                  </a:moveTo>
                  <a:lnTo>
                    <a:pt x="10119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97" name="object 7897"/>
            <p:cNvSpPr/>
            <p:nvPr/>
          </p:nvSpPr>
          <p:spPr>
            <a:xfrm>
              <a:off x="13821906" y="7657098"/>
              <a:ext cx="92710" cy="182245"/>
            </a:xfrm>
            <a:custGeom>
              <a:avLst/>
              <a:gdLst/>
              <a:ahLst/>
              <a:cxnLst/>
              <a:rect l="l" t="t" r="r" b="b"/>
              <a:pathLst>
                <a:path w="92709" h="182245">
                  <a:moveTo>
                    <a:pt x="0" y="182151"/>
                  </a:moveTo>
                  <a:lnTo>
                    <a:pt x="92087" y="182151"/>
                  </a:lnTo>
                </a:path>
                <a:path w="92709" h="182245">
                  <a:moveTo>
                    <a:pt x="0" y="0"/>
                  </a:moveTo>
                  <a:lnTo>
                    <a:pt x="92087" y="0"/>
                  </a:lnTo>
                </a:path>
                <a:path w="92709" h="182245">
                  <a:moveTo>
                    <a:pt x="92087" y="162924"/>
                  </a:moveTo>
                  <a:lnTo>
                    <a:pt x="92087" y="192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898" name="object 7898"/>
          <p:cNvSpPr txBox="1"/>
          <p:nvPr/>
        </p:nvSpPr>
        <p:spPr>
          <a:xfrm>
            <a:off x="13857031" y="7693654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1100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7899" name="object 7899"/>
          <p:cNvGrpSpPr/>
          <p:nvPr/>
        </p:nvGrpSpPr>
        <p:grpSpPr>
          <a:xfrm>
            <a:off x="13818731" y="7174258"/>
            <a:ext cx="104775" cy="674370"/>
            <a:chOff x="13818731" y="7174258"/>
            <a:chExt cx="104775" cy="674370"/>
          </a:xfrm>
        </p:grpSpPr>
        <p:sp>
          <p:nvSpPr>
            <p:cNvPr id="7900" name="object 7900"/>
            <p:cNvSpPr/>
            <p:nvPr/>
          </p:nvSpPr>
          <p:spPr>
            <a:xfrm>
              <a:off x="13903874" y="7647990"/>
              <a:ext cx="19685" cy="200660"/>
            </a:xfrm>
            <a:custGeom>
              <a:avLst/>
              <a:gdLst/>
              <a:ahLst/>
              <a:cxnLst/>
              <a:rect l="l" t="t" r="r" b="b"/>
              <a:pathLst>
                <a:path w="19684" h="200659">
                  <a:moveTo>
                    <a:pt x="0" y="181139"/>
                  </a:moveTo>
                  <a:lnTo>
                    <a:pt x="19227" y="200366"/>
                  </a:lnTo>
                </a:path>
                <a:path w="19684" h="200659">
                  <a:moveTo>
                    <a:pt x="10119" y="191258"/>
                  </a:moveTo>
                  <a:lnTo>
                    <a:pt x="10119" y="172031"/>
                  </a:lnTo>
                </a:path>
                <a:path w="19684" h="200659">
                  <a:moveTo>
                    <a:pt x="19227" y="18215"/>
                  </a:moveTo>
                  <a:lnTo>
                    <a:pt x="0" y="0"/>
                  </a:lnTo>
                </a:path>
                <a:path w="19684" h="200659">
                  <a:moveTo>
                    <a:pt x="10119" y="9107"/>
                  </a:moveTo>
                  <a:lnTo>
                    <a:pt x="10119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01" name="object 7901"/>
            <p:cNvSpPr/>
            <p:nvPr/>
          </p:nvSpPr>
          <p:spPr>
            <a:xfrm>
              <a:off x="13821906" y="7177433"/>
              <a:ext cx="92710" cy="480059"/>
            </a:xfrm>
            <a:custGeom>
              <a:avLst/>
              <a:gdLst/>
              <a:ahLst/>
              <a:cxnLst/>
              <a:rect l="l" t="t" r="r" b="b"/>
              <a:pathLst>
                <a:path w="92709" h="480059">
                  <a:moveTo>
                    <a:pt x="0" y="479664"/>
                  </a:moveTo>
                  <a:lnTo>
                    <a:pt x="92087" y="479664"/>
                  </a:lnTo>
                </a:path>
                <a:path w="92709" h="480059">
                  <a:moveTo>
                    <a:pt x="0" y="0"/>
                  </a:moveTo>
                  <a:lnTo>
                    <a:pt x="92087" y="0"/>
                  </a:lnTo>
                </a:path>
                <a:path w="92709" h="480059">
                  <a:moveTo>
                    <a:pt x="92087" y="460437"/>
                  </a:moveTo>
                  <a:lnTo>
                    <a:pt x="92087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902" name="object 7902"/>
          <p:cNvSpPr txBox="1"/>
          <p:nvPr/>
        </p:nvSpPr>
        <p:spPr>
          <a:xfrm>
            <a:off x="13857031" y="7361734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2900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7903" name="object 7903"/>
          <p:cNvGrpSpPr/>
          <p:nvPr/>
        </p:nvGrpSpPr>
        <p:grpSpPr>
          <a:xfrm>
            <a:off x="13818731" y="7075086"/>
            <a:ext cx="104775" cy="591185"/>
            <a:chOff x="13818731" y="7075086"/>
            <a:chExt cx="104775" cy="591185"/>
          </a:xfrm>
        </p:grpSpPr>
        <p:sp>
          <p:nvSpPr>
            <p:cNvPr id="7904" name="object 7904"/>
            <p:cNvSpPr/>
            <p:nvPr/>
          </p:nvSpPr>
          <p:spPr>
            <a:xfrm>
              <a:off x="13903874" y="7167313"/>
              <a:ext cx="19685" cy="499109"/>
            </a:xfrm>
            <a:custGeom>
              <a:avLst/>
              <a:gdLst/>
              <a:ahLst/>
              <a:cxnLst/>
              <a:rect l="l" t="t" r="r" b="b"/>
              <a:pathLst>
                <a:path w="19684" h="499109">
                  <a:moveTo>
                    <a:pt x="0" y="480676"/>
                  </a:moveTo>
                  <a:lnTo>
                    <a:pt x="19227" y="498892"/>
                  </a:lnTo>
                </a:path>
                <a:path w="19684" h="499109">
                  <a:moveTo>
                    <a:pt x="10119" y="489784"/>
                  </a:moveTo>
                  <a:lnTo>
                    <a:pt x="10119" y="470557"/>
                  </a:lnTo>
                </a:path>
                <a:path w="19684" h="499109">
                  <a:moveTo>
                    <a:pt x="19227" y="19227"/>
                  </a:moveTo>
                  <a:lnTo>
                    <a:pt x="0" y="0"/>
                  </a:lnTo>
                </a:path>
                <a:path w="19684" h="499109">
                  <a:moveTo>
                    <a:pt x="10119" y="10119"/>
                  </a:moveTo>
                  <a:lnTo>
                    <a:pt x="10119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05" name="object 7905"/>
            <p:cNvSpPr/>
            <p:nvPr/>
          </p:nvSpPr>
          <p:spPr>
            <a:xfrm>
              <a:off x="13821906" y="7078261"/>
              <a:ext cx="92710" cy="99695"/>
            </a:xfrm>
            <a:custGeom>
              <a:avLst/>
              <a:gdLst/>
              <a:ahLst/>
              <a:cxnLst/>
              <a:rect l="l" t="t" r="r" b="b"/>
              <a:pathLst>
                <a:path w="92709" h="99695">
                  <a:moveTo>
                    <a:pt x="0" y="99171"/>
                  </a:moveTo>
                  <a:lnTo>
                    <a:pt x="92087" y="99171"/>
                  </a:lnTo>
                </a:path>
                <a:path w="92709" h="99695">
                  <a:moveTo>
                    <a:pt x="0" y="0"/>
                  </a:moveTo>
                  <a:lnTo>
                    <a:pt x="92087" y="0"/>
                  </a:lnTo>
                </a:path>
                <a:path w="92709" h="99695">
                  <a:moveTo>
                    <a:pt x="92087" y="79944"/>
                  </a:moveTo>
                  <a:lnTo>
                    <a:pt x="92087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906" name="object 7906"/>
          <p:cNvSpPr txBox="1"/>
          <p:nvPr/>
        </p:nvSpPr>
        <p:spPr>
          <a:xfrm>
            <a:off x="13857031" y="7083276"/>
            <a:ext cx="78740" cy="88900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600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7907" name="object 7907"/>
          <p:cNvGrpSpPr/>
          <p:nvPr/>
        </p:nvGrpSpPr>
        <p:grpSpPr>
          <a:xfrm>
            <a:off x="13903873" y="7068142"/>
            <a:ext cx="5718810" cy="4364990"/>
            <a:chOff x="13903873" y="7068142"/>
            <a:chExt cx="5718810" cy="4364990"/>
          </a:xfrm>
        </p:grpSpPr>
        <p:sp>
          <p:nvSpPr>
            <p:cNvPr id="7908" name="object 7908"/>
            <p:cNvSpPr/>
            <p:nvPr/>
          </p:nvSpPr>
          <p:spPr>
            <a:xfrm>
              <a:off x="13903873" y="7068142"/>
              <a:ext cx="19685" cy="118745"/>
            </a:xfrm>
            <a:custGeom>
              <a:avLst/>
              <a:gdLst/>
              <a:ahLst/>
              <a:cxnLst/>
              <a:rect l="l" t="t" r="r" b="b"/>
              <a:pathLst>
                <a:path w="19684" h="118745">
                  <a:moveTo>
                    <a:pt x="0" y="99171"/>
                  </a:moveTo>
                  <a:lnTo>
                    <a:pt x="19227" y="118398"/>
                  </a:lnTo>
                </a:path>
                <a:path w="19684" h="118745">
                  <a:moveTo>
                    <a:pt x="10119" y="109290"/>
                  </a:moveTo>
                  <a:lnTo>
                    <a:pt x="10119" y="90063"/>
                  </a:lnTo>
                </a:path>
                <a:path w="19684" h="118745">
                  <a:moveTo>
                    <a:pt x="19227" y="19227"/>
                  </a:moveTo>
                  <a:lnTo>
                    <a:pt x="0" y="0"/>
                  </a:lnTo>
                </a:path>
                <a:path w="19684" h="118745">
                  <a:moveTo>
                    <a:pt x="10119" y="10119"/>
                  </a:moveTo>
                  <a:lnTo>
                    <a:pt x="10119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09" name="object 7909"/>
            <p:cNvSpPr/>
            <p:nvPr/>
          </p:nvSpPr>
          <p:spPr>
            <a:xfrm>
              <a:off x="19545502" y="7078262"/>
              <a:ext cx="74295" cy="4351655"/>
            </a:xfrm>
            <a:custGeom>
              <a:avLst/>
              <a:gdLst/>
              <a:ahLst/>
              <a:cxnLst/>
              <a:rect l="l" t="t" r="r" b="b"/>
              <a:pathLst>
                <a:path w="74294" h="4351655">
                  <a:moveTo>
                    <a:pt x="73872" y="4351390"/>
                  </a:moveTo>
                  <a:lnTo>
                    <a:pt x="0" y="4351390"/>
                  </a:lnTo>
                </a:path>
                <a:path w="74294" h="4351655">
                  <a:moveTo>
                    <a:pt x="73872" y="0"/>
                  </a:moveTo>
                  <a:lnTo>
                    <a:pt x="0" y="0"/>
                  </a:lnTo>
                </a:path>
                <a:path w="74294" h="4351655">
                  <a:moveTo>
                    <a:pt x="0" y="4332163"/>
                  </a:moveTo>
                  <a:lnTo>
                    <a:pt x="0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910" name="object 7910"/>
          <p:cNvSpPr txBox="1"/>
          <p:nvPr/>
        </p:nvSpPr>
        <p:spPr>
          <a:xfrm>
            <a:off x="19489553" y="9187464"/>
            <a:ext cx="78740" cy="130810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26300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7911" name="object 7911"/>
          <p:cNvGrpSpPr/>
          <p:nvPr/>
        </p:nvGrpSpPr>
        <p:grpSpPr>
          <a:xfrm>
            <a:off x="19450240" y="7068142"/>
            <a:ext cx="105410" cy="4370705"/>
            <a:chOff x="19450240" y="7068142"/>
            <a:chExt cx="105410" cy="4370705"/>
          </a:xfrm>
        </p:grpSpPr>
        <p:sp>
          <p:nvSpPr>
            <p:cNvPr id="7912" name="object 7912"/>
            <p:cNvSpPr/>
            <p:nvPr/>
          </p:nvSpPr>
          <p:spPr>
            <a:xfrm>
              <a:off x="19536395" y="7068142"/>
              <a:ext cx="19685" cy="4370705"/>
            </a:xfrm>
            <a:custGeom>
              <a:avLst/>
              <a:gdLst/>
              <a:ahLst/>
              <a:cxnLst/>
              <a:rect l="l" t="t" r="r" b="b"/>
              <a:pathLst>
                <a:path w="19684" h="4370705">
                  <a:moveTo>
                    <a:pt x="0" y="4352402"/>
                  </a:moveTo>
                  <a:lnTo>
                    <a:pt x="19227" y="4370617"/>
                  </a:lnTo>
                </a:path>
                <a:path w="19684" h="4370705">
                  <a:moveTo>
                    <a:pt x="9107" y="4361510"/>
                  </a:moveTo>
                  <a:lnTo>
                    <a:pt x="9107" y="4342283"/>
                  </a:lnTo>
                </a:path>
                <a:path w="19684" h="4370705">
                  <a:moveTo>
                    <a:pt x="19227" y="19227"/>
                  </a:moveTo>
                  <a:lnTo>
                    <a:pt x="0" y="0"/>
                  </a:lnTo>
                </a:path>
                <a:path w="19684" h="4370705">
                  <a:moveTo>
                    <a:pt x="9107" y="10119"/>
                  </a:moveTo>
                  <a:lnTo>
                    <a:pt x="9107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13" name="object 7913"/>
            <p:cNvSpPr/>
            <p:nvPr/>
          </p:nvSpPr>
          <p:spPr>
            <a:xfrm>
              <a:off x="19453415" y="11330482"/>
              <a:ext cx="92710" cy="99695"/>
            </a:xfrm>
            <a:custGeom>
              <a:avLst/>
              <a:gdLst/>
              <a:ahLst/>
              <a:cxnLst/>
              <a:rect l="l" t="t" r="r" b="b"/>
              <a:pathLst>
                <a:path w="92709" h="99695">
                  <a:moveTo>
                    <a:pt x="92087" y="99171"/>
                  </a:moveTo>
                  <a:lnTo>
                    <a:pt x="0" y="99171"/>
                  </a:lnTo>
                </a:path>
                <a:path w="92709" h="99695">
                  <a:moveTo>
                    <a:pt x="92087" y="0"/>
                  </a:moveTo>
                  <a:lnTo>
                    <a:pt x="0" y="0"/>
                  </a:lnTo>
                </a:path>
                <a:path w="92709" h="99695">
                  <a:moveTo>
                    <a:pt x="0" y="79944"/>
                  </a:moveTo>
                  <a:lnTo>
                    <a:pt x="0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914" name="object 7914"/>
          <p:cNvSpPr txBox="1"/>
          <p:nvPr/>
        </p:nvSpPr>
        <p:spPr>
          <a:xfrm>
            <a:off x="19396453" y="11332460"/>
            <a:ext cx="78740" cy="88900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600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7915" name="object 7915"/>
          <p:cNvGrpSpPr/>
          <p:nvPr/>
        </p:nvGrpSpPr>
        <p:grpSpPr>
          <a:xfrm>
            <a:off x="19443296" y="10847641"/>
            <a:ext cx="105410" cy="591185"/>
            <a:chOff x="19443296" y="10847641"/>
            <a:chExt cx="105410" cy="591185"/>
          </a:xfrm>
        </p:grpSpPr>
        <p:sp>
          <p:nvSpPr>
            <p:cNvPr id="7916" name="object 7916"/>
            <p:cNvSpPr/>
            <p:nvPr/>
          </p:nvSpPr>
          <p:spPr>
            <a:xfrm>
              <a:off x="19443296" y="11320362"/>
              <a:ext cx="19685" cy="118745"/>
            </a:xfrm>
            <a:custGeom>
              <a:avLst/>
              <a:gdLst/>
              <a:ahLst/>
              <a:cxnLst/>
              <a:rect l="l" t="t" r="r" b="b"/>
              <a:pathLst>
                <a:path w="19684" h="118745">
                  <a:moveTo>
                    <a:pt x="0" y="100183"/>
                  </a:moveTo>
                  <a:lnTo>
                    <a:pt x="19227" y="118398"/>
                  </a:lnTo>
                </a:path>
                <a:path w="19684" h="118745">
                  <a:moveTo>
                    <a:pt x="10119" y="109290"/>
                  </a:moveTo>
                  <a:lnTo>
                    <a:pt x="10119" y="90063"/>
                  </a:lnTo>
                </a:path>
                <a:path w="19684" h="118745">
                  <a:moveTo>
                    <a:pt x="19227" y="19227"/>
                  </a:moveTo>
                  <a:lnTo>
                    <a:pt x="0" y="0"/>
                  </a:lnTo>
                </a:path>
                <a:path w="19684" h="118745">
                  <a:moveTo>
                    <a:pt x="10119" y="10119"/>
                  </a:moveTo>
                  <a:lnTo>
                    <a:pt x="10119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17" name="object 7917"/>
            <p:cNvSpPr/>
            <p:nvPr/>
          </p:nvSpPr>
          <p:spPr>
            <a:xfrm>
              <a:off x="19453416" y="10850816"/>
              <a:ext cx="92710" cy="480059"/>
            </a:xfrm>
            <a:custGeom>
              <a:avLst/>
              <a:gdLst/>
              <a:ahLst/>
              <a:cxnLst/>
              <a:rect l="l" t="t" r="r" b="b"/>
              <a:pathLst>
                <a:path w="92709" h="480059">
                  <a:moveTo>
                    <a:pt x="92087" y="479664"/>
                  </a:moveTo>
                  <a:lnTo>
                    <a:pt x="0" y="479664"/>
                  </a:lnTo>
                </a:path>
                <a:path w="92709" h="480059">
                  <a:moveTo>
                    <a:pt x="92087" y="0"/>
                  </a:moveTo>
                  <a:lnTo>
                    <a:pt x="0" y="0"/>
                  </a:lnTo>
                </a:path>
                <a:path w="92709" h="480059">
                  <a:moveTo>
                    <a:pt x="0" y="460437"/>
                  </a:moveTo>
                  <a:lnTo>
                    <a:pt x="0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918" name="object 7918"/>
          <p:cNvSpPr txBox="1"/>
          <p:nvPr/>
        </p:nvSpPr>
        <p:spPr>
          <a:xfrm>
            <a:off x="19396453" y="11035117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2900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7919" name="object 7919"/>
          <p:cNvGrpSpPr/>
          <p:nvPr/>
        </p:nvGrpSpPr>
        <p:grpSpPr>
          <a:xfrm>
            <a:off x="19443296" y="10665490"/>
            <a:ext cx="105410" cy="674370"/>
            <a:chOff x="19443296" y="10665490"/>
            <a:chExt cx="105410" cy="674370"/>
          </a:xfrm>
        </p:grpSpPr>
        <p:sp>
          <p:nvSpPr>
            <p:cNvPr id="7920" name="object 7920"/>
            <p:cNvSpPr/>
            <p:nvPr/>
          </p:nvSpPr>
          <p:spPr>
            <a:xfrm>
              <a:off x="19443296" y="10840697"/>
              <a:ext cx="19685" cy="499109"/>
            </a:xfrm>
            <a:custGeom>
              <a:avLst/>
              <a:gdLst/>
              <a:ahLst/>
              <a:cxnLst/>
              <a:rect l="l" t="t" r="r" b="b"/>
              <a:pathLst>
                <a:path w="19684" h="499109">
                  <a:moveTo>
                    <a:pt x="0" y="479664"/>
                  </a:moveTo>
                  <a:lnTo>
                    <a:pt x="19227" y="498892"/>
                  </a:lnTo>
                </a:path>
                <a:path w="19684" h="499109">
                  <a:moveTo>
                    <a:pt x="10119" y="489784"/>
                  </a:moveTo>
                  <a:lnTo>
                    <a:pt x="10119" y="470557"/>
                  </a:lnTo>
                </a:path>
                <a:path w="19684" h="499109">
                  <a:moveTo>
                    <a:pt x="19227" y="19227"/>
                  </a:moveTo>
                  <a:lnTo>
                    <a:pt x="0" y="0"/>
                  </a:lnTo>
                </a:path>
                <a:path w="19684" h="499109">
                  <a:moveTo>
                    <a:pt x="10119" y="10119"/>
                  </a:moveTo>
                  <a:lnTo>
                    <a:pt x="10119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21" name="object 7921"/>
            <p:cNvSpPr/>
            <p:nvPr/>
          </p:nvSpPr>
          <p:spPr>
            <a:xfrm>
              <a:off x="19454428" y="10668665"/>
              <a:ext cx="91440" cy="182245"/>
            </a:xfrm>
            <a:custGeom>
              <a:avLst/>
              <a:gdLst/>
              <a:ahLst/>
              <a:cxnLst/>
              <a:rect l="l" t="t" r="r" b="b"/>
              <a:pathLst>
                <a:path w="91440" h="182245">
                  <a:moveTo>
                    <a:pt x="91075" y="182151"/>
                  </a:moveTo>
                  <a:lnTo>
                    <a:pt x="0" y="182151"/>
                  </a:lnTo>
                </a:path>
                <a:path w="91440" h="182245">
                  <a:moveTo>
                    <a:pt x="91075" y="0"/>
                  </a:moveTo>
                  <a:lnTo>
                    <a:pt x="0" y="0"/>
                  </a:lnTo>
                </a:path>
                <a:path w="91440" h="182245">
                  <a:moveTo>
                    <a:pt x="0" y="162924"/>
                  </a:moveTo>
                  <a:lnTo>
                    <a:pt x="0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922" name="object 7922"/>
          <p:cNvSpPr txBox="1"/>
          <p:nvPr/>
        </p:nvSpPr>
        <p:spPr>
          <a:xfrm>
            <a:off x="19397465" y="10705221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1100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7923" name="object 7923"/>
          <p:cNvGrpSpPr/>
          <p:nvPr/>
        </p:nvGrpSpPr>
        <p:grpSpPr>
          <a:xfrm>
            <a:off x="19444307" y="10267793"/>
            <a:ext cx="104775" cy="592455"/>
            <a:chOff x="19444307" y="10267793"/>
            <a:chExt cx="104775" cy="592455"/>
          </a:xfrm>
        </p:grpSpPr>
        <p:sp>
          <p:nvSpPr>
            <p:cNvPr id="7924" name="object 7924"/>
            <p:cNvSpPr/>
            <p:nvPr/>
          </p:nvSpPr>
          <p:spPr>
            <a:xfrm>
              <a:off x="19444307" y="10658545"/>
              <a:ext cx="19685" cy="201930"/>
            </a:xfrm>
            <a:custGeom>
              <a:avLst/>
              <a:gdLst/>
              <a:ahLst/>
              <a:cxnLst/>
              <a:rect l="l" t="t" r="r" b="b"/>
              <a:pathLst>
                <a:path w="19684" h="201929">
                  <a:moveTo>
                    <a:pt x="0" y="182151"/>
                  </a:moveTo>
                  <a:lnTo>
                    <a:pt x="19227" y="201378"/>
                  </a:lnTo>
                </a:path>
                <a:path w="19684" h="201929">
                  <a:moveTo>
                    <a:pt x="10119" y="192270"/>
                  </a:moveTo>
                  <a:lnTo>
                    <a:pt x="10119" y="173043"/>
                  </a:lnTo>
                </a:path>
                <a:path w="19684" h="201929">
                  <a:moveTo>
                    <a:pt x="19227" y="19227"/>
                  </a:moveTo>
                  <a:lnTo>
                    <a:pt x="0" y="0"/>
                  </a:lnTo>
                </a:path>
                <a:path w="19684" h="201929">
                  <a:moveTo>
                    <a:pt x="10119" y="10119"/>
                  </a:moveTo>
                  <a:lnTo>
                    <a:pt x="10119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25" name="object 7925"/>
            <p:cNvSpPr/>
            <p:nvPr/>
          </p:nvSpPr>
          <p:spPr>
            <a:xfrm>
              <a:off x="19454427" y="10270968"/>
              <a:ext cx="91440" cy="398145"/>
            </a:xfrm>
            <a:custGeom>
              <a:avLst/>
              <a:gdLst/>
              <a:ahLst/>
              <a:cxnLst/>
              <a:rect l="l" t="t" r="r" b="b"/>
              <a:pathLst>
                <a:path w="91440" h="398145">
                  <a:moveTo>
                    <a:pt x="91075" y="397696"/>
                  </a:moveTo>
                  <a:lnTo>
                    <a:pt x="0" y="397696"/>
                  </a:lnTo>
                </a:path>
                <a:path w="91440" h="398145">
                  <a:moveTo>
                    <a:pt x="91075" y="0"/>
                  </a:moveTo>
                  <a:lnTo>
                    <a:pt x="0" y="0"/>
                  </a:lnTo>
                </a:path>
                <a:path w="91440" h="398145">
                  <a:moveTo>
                    <a:pt x="0" y="378469"/>
                  </a:moveTo>
                  <a:lnTo>
                    <a:pt x="0" y="192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926" name="object 7926"/>
          <p:cNvSpPr txBox="1"/>
          <p:nvPr/>
        </p:nvSpPr>
        <p:spPr>
          <a:xfrm>
            <a:off x="19397465" y="10414791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2400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7927" name="object 7927"/>
          <p:cNvGrpSpPr/>
          <p:nvPr/>
        </p:nvGrpSpPr>
        <p:grpSpPr>
          <a:xfrm>
            <a:off x="19444307" y="9920694"/>
            <a:ext cx="104775" cy="757555"/>
            <a:chOff x="19444307" y="9920694"/>
            <a:chExt cx="104775" cy="757555"/>
          </a:xfrm>
        </p:grpSpPr>
        <p:sp>
          <p:nvSpPr>
            <p:cNvPr id="7928" name="object 7928"/>
            <p:cNvSpPr/>
            <p:nvPr/>
          </p:nvSpPr>
          <p:spPr>
            <a:xfrm>
              <a:off x="19444307" y="10261861"/>
              <a:ext cx="19685" cy="415925"/>
            </a:xfrm>
            <a:custGeom>
              <a:avLst/>
              <a:gdLst/>
              <a:ahLst/>
              <a:cxnLst/>
              <a:rect l="l" t="t" r="r" b="b"/>
              <a:pathLst>
                <a:path w="19684" h="415925">
                  <a:moveTo>
                    <a:pt x="0" y="396684"/>
                  </a:moveTo>
                  <a:lnTo>
                    <a:pt x="19227" y="415912"/>
                  </a:lnTo>
                </a:path>
                <a:path w="19684" h="415925">
                  <a:moveTo>
                    <a:pt x="10119" y="406804"/>
                  </a:moveTo>
                  <a:lnTo>
                    <a:pt x="10119" y="387577"/>
                  </a:lnTo>
                </a:path>
                <a:path w="19684" h="415925">
                  <a:moveTo>
                    <a:pt x="19227" y="19227"/>
                  </a:moveTo>
                  <a:lnTo>
                    <a:pt x="0" y="0"/>
                  </a:lnTo>
                </a:path>
                <a:path w="19684" h="415925">
                  <a:moveTo>
                    <a:pt x="10119" y="9107"/>
                  </a:moveTo>
                  <a:lnTo>
                    <a:pt x="10119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29" name="object 7929"/>
            <p:cNvSpPr/>
            <p:nvPr/>
          </p:nvSpPr>
          <p:spPr>
            <a:xfrm>
              <a:off x="19454427" y="9923869"/>
              <a:ext cx="91440" cy="347345"/>
            </a:xfrm>
            <a:custGeom>
              <a:avLst/>
              <a:gdLst/>
              <a:ahLst/>
              <a:cxnLst/>
              <a:rect l="l" t="t" r="r" b="b"/>
              <a:pathLst>
                <a:path w="91440" h="347345">
                  <a:moveTo>
                    <a:pt x="91075" y="347099"/>
                  </a:moveTo>
                  <a:lnTo>
                    <a:pt x="0" y="347099"/>
                  </a:lnTo>
                </a:path>
                <a:path w="91440" h="347345">
                  <a:moveTo>
                    <a:pt x="91075" y="0"/>
                  </a:moveTo>
                  <a:lnTo>
                    <a:pt x="0" y="0"/>
                  </a:lnTo>
                </a:path>
                <a:path w="91440" h="347345">
                  <a:moveTo>
                    <a:pt x="0" y="328884"/>
                  </a:moveTo>
                  <a:lnTo>
                    <a:pt x="0" y="192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930" name="object 7930"/>
          <p:cNvSpPr txBox="1"/>
          <p:nvPr/>
        </p:nvSpPr>
        <p:spPr>
          <a:xfrm>
            <a:off x="19397465" y="10042393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2100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7931" name="object 7931"/>
          <p:cNvGrpSpPr/>
          <p:nvPr/>
        </p:nvGrpSpPr>
        <p:grpSpPr>
          <a:xfrm>
            <a:off x="19444307" y="9746638"/>
            <a:ext cx="104775" cy="534670"/>
            <a:chOff x="19444307" y="9746638"/>
            <a:chExt cx="104775" cy="534670"/>
          </a:xfrm>
        </p:grpSpPr>
        <p:sp>
          <p:nvSpPr>
            <p:cNvPr id="7932" name="object 7932"/>
            <p:cNvSpPr/>
            <p:nvPr/>
          </p:nvSpPr>
          <p:spPr>
            <a:xfrm>
              <a:off x="19444307" y="9914761"/>
              <a:ext cx="19685" cy="366395"/>
            </a:xfrm>
            <a:custGeom>
              <a:avLst/>
              <a:gdLst/>
              <a:ahLst/>
              <a:cxnLst/>
              <a:rect l="l" t="t" r="r" b="b"/>
              <a:pathLst>
                <a:path w="19684" h="366395">
                  <a:moveTo>
                    <a:pt x="0" y="347099"/>
                  </a:moveTo>
                  <a:lnTo>
                    <a:pt x="19227" y="366326"/>
                  </a:lnTo>
                </a:path>
                <a:path w="19684" h="366395">
                  <a:moveTo>
                    <a:pt x="10119" y="356206"/>
                  </a:moveTo>
                  <a:lnTo>
                    <a:pt x="10119" y="337991"/>
                  </a:lnTo>
                </a:path>
                <a:path w="19684" h="366395">
                  <a:moveTo>
                    <a:pt x="19227" y="18215"/>
                  </a:moveTo>
                  <a:lnTo>
                    <a:pt x="0" y="0"/>
                  </a:lnTo>
                </a:path>
                <a:path w="19684" h="366395">
                  <a:moveTo>
                    <a:pt x="10119" y="9107"/>
                  </a:moveTo>
                  <a:lnTo>
                    <a:pt x="10119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33" name="object 7933"/>
            <p:cNvSpPr/>
            <p:nvPr/>
          </p:nvSpPr>
          <p:spPr>
            <a:xfrm>
              <a:off x="19454427" y="9749813"/>
              <a:ext cx="91440" cy="174625"/>
            </a:xfrm>
            <a:custGeom>
              <a:avLst/>
              <a:gdLst/>
              <a:ahLst/>
              <a:cxnLst/>
              <a:rect l="l" t="t" r="r" b="b"/>
              <a:pathLst>
                <a:path w="91440" h="174625">
                  <a:moveTo>
                    <a:pt x="91075" y="174055"/>
                  </a:moveTo>
                  <a:lnTo>
                    <a:pt x="0" y="174055"/>
                  </a:lnTo>
                </a:path>
                <a:path w="91440" h="174625">
                  <a:moveTo>
                    <a:pt x="91075" y="0"/>
                  </a:moveTo>
                  <a:lnTo>
                    <a:pt x="0" y="0"/>
                  </a:lnTo>
                </a:path>
                <a:path w="91440" h="174625">
                  <a:moveTo>
                    <a:pt x="0" y="154828"/>
                  </a:moveTo>
                  <a:lnTo>
                    <a:pt x="0" y="192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934" name="object 7934"/>
          <p:cNvSpPr txBox="1"/>
          <p:nvPr/>
        </p:nvSpPr>
        <p:spPr>
          <a:xfrm>
            <a:off x="19397465" y="9782322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1050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7935" name="object 7935"/>
          <p:cNvGrpSpPr/>
          <p:nvPr/>
        </p:nvGrpSpPr>
        <p:grpSpPr>
          <a:xfrm>
            <a:off x="19444307" y="8753914"/>
            <a:ext cx="104775" cy="1179195"/>
            <a:chOff x="19444307" y="8753914"/>
            <a:chExt cx="104775" cy="1179195"/>
          </a:xfrm>
        </p:grpSpPr>
        <p:sp>
          <p:nvSpPr>
            <p:cNvPr id="7936" name="object 7936"/>
            <p:cNvSpPr/>
            <p:nvPr/>
          </p:nvSpPr>
          <p:spPr>
            <a:xfrm>
              <a:off x="19444307" y="9740706"/>
              <a:ext cx="19685" cy="192405"/>
            </a:xfrm>
            <a:custGeom>
              <a:avLst/>
              <a:gdLst/>
              <a:ahLst/>
              <a:cxnLst/>
              <a:rect l="l" t="t" r="r" b="b"/>
              <a:pathLst>
                <a:path w="19684" h="192404">
                  <a:moveTo>
                    <a:pt x="0" y="174055"/>
                  </a:moveTo>
                  <a:lnTo>
                    <a:pt x="19227" y="192270"/>
                  </a:lnTo>
                </a:path>
                <a:path w="19684" h="192404">
                  <a:moveTo>
                    <a:pt x="10119" y="183163"/>
                  </a:moveTo>
                  <a:lnTo>
                    <a:pt x="10119" y="163936"/>
                  </a:lnTo>
                </a:path>
                <a:path w="19684" h="192404">
                  <a:moveTo>
                    <a:pt x="19227" y="19227"/>
                  </a:moveTo>
                  <a:lnTo>
                    <a:pt x="0" y="0"/>
                  </a:lnTo>
                </a:path>
                <a:path w="19684" h="192404">
                  <a:moveTo>
                    <a:pt x="10119" y="9107"/>
                  </a:moveTo>
                  <a:lnTo>
                    <a:pt x="10119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37" name="object 7937"/>
            <p:cNvSpPr/>
            <p:nvPr/>
          </p:nvSpPr>
          <p:spPr>
            <a:xfrm>
              <a:off x="19454427" y="8757089"/>
              <a:ext cx="91440" cy="497205"/>
            </a:xfrm>
            <a:custGeom>
              <a:avLst/>
              <a:gdLst/>
              <a:ahLst/>
              <a:cxnLst/>
              <a:rect l="l" t="t" r="r" b="b"/>
              <a:pathLst>
                <a:path w="91440" h="497204">
                  <a:moveTo>
                    <a:pt x="91075" y="496868"/>
                  </a:moveTo>
                  <a:lnTo>
                    <a:pt x="0" y="496868"/>
                  </a:lnTo>
                </a:path>
                <a:path w="91440" h="497204">
                  <a:moveTo>
                    <a:pt x="91075" y="0"/>
                  </a:moveTo>
                  <a:lnTo>
                    <a:pt x="0" y="0"/>
                  </a:lnTo>
                </a:path>
                <a:path w="91440" h="497204">
                  <a:moveTo>
                    <a:pt x="0" y="477641"/>
                  </a:moveTo>
                  <a:lnTo>
                    <a:pt x="0" y="192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938" name="object 7938"/>
          <p:cNvSpPr txBox="1"/>
          <p:nvPr/>
        </p:nvSpPr>
        <p:spPr>
          <a:xfrm>
            <a:off x="19397465" y="8950497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3000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7939" name="object 7939"/>
          <p:cNvGrpSpPr/>
          <p:nvPr/>
        </p:nvGrpSpPr>
        <p:grpSpPr>
          <a:xfrm>
            <a:off x="19444307" y="8580870"/>
            <a:ext cx="104775" cy="682625"/>
            <a:chOff x="19444307" y="8580870"/>
            <a:chExt cx="104775" cy="682625"/>
          </a:xfrm>
        </p:grpSpPr>
        <p:sp>
          <p:nvSpPr>
            <p:cNvPr id="7940" name="object 7940"/>
            <p:cNvSpPr/>
            <p:nvPr/>
          </p:nvSpPr>
          <p:spPr>
            <a:xfrm>
              <a:off x="19444307" y="8747981"/>
              <a:ext cx="19685" cy="515620"/>
            </a:xfrm>
            <a:custGeom>
              <a:avLst/>
              <a:gdLst/>
              <a:ahLst/>
              <a:cxnLst/>
              <a:rect l="l" t="t" r="r" b="b"/>
              <a:pathLst>
                <a:path w="19684" h="515620">
                  <a:moveTo>
                    <a:pt x="0" y="495856"/>
                  </a:moveTo>
                  <a:lnTo>
                    <a:pt x="19227" y="515083"/>
                  </a:lnTo>
                </a:path>
                <a:path w="19684" h="515620">
                  <a:moveTo>
                    <a:pt x="10119" y="505975"/>
                  </a:moveTo>
                  <a:lnTo>
                    <a:pt x="10119" y="486748"/>
                  </a:lnTo>
                </a:path>
                <a:path w="19684" h="515620">
                  <a:moveTo>
                    <a:pt x="19227" y="19227"/>
                  </a:moveTo>
                  <a:lnTo>
                    <a:pt x="0" y="0"/>
                  </a:lnTo>
                </a:path>
                <a:path w="19684" h="515620">
                  <a:moveTo>
                    <a:pt x="10119" y="9107"/>
                  </a:moveTo>
                  <a:lnTo>
                    <a:pt x="10119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41" name="object 7941"/>
            <p:cNvSpPr/>
            <p:nvPr/>
          </p:nvSpPr>
          <p:spPr>
            <a:xfrm>
              <a:off x="19454427" y="8584045"/>
              <a:ext cx="91440" cy="173355"/>
            </a:xfrm>
            <a:custGeom>
              <a:avLst/>
              <a:gdLst/>
              <a:ahLst/>
              <a:cxnLst/>
              <a:rect l="l" t="t" r="r" b="b"/>
              <a:pathLst>
                <a:path w="91440" h="173354">
                  <a:moveTo>
                    <a:pt x="91075" y="173043"/>
                  </a:moveTo>
                  <a:lnTo>
                    <a:pt x="0" y="173043"/>
                  </a:lnTo>
                </a:path>
                <a:path w="91440" h="173354">
                  <a:moveTo>
                    <a:pt x="91075" y="0"/>
                  </a:moveTo>
                  <a:lnTo>
                    <a:pt x="0" y="0"/>
                  </a:lnTo>
                </a:path>
                <a:path w="91440" h="173354">
                  <a:moveTo>
                    <a:pt x="0" y="154828"/>
                  </a:moveTo>
                  <a:lnTo>
                    <a:pt x="0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942" name="object 7942"/>
          <p:cNvSpPr txBox="1"/>
          <p:nvPr/>
        </p:nvSpPr>
        <p:spPr>
          <a:xfrm>
            <a:off x="19397465" y="8616553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1050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7943" name="object 7943"/>
          <p:cNvGrpSpPr/>
          <p:nvPr/>
        </p:nvGrpSpPr>
        <p:grpSpPr>
          <a:xfrm>
            <a:off x="19444307" y="8232759"/>
            <a:ext cx="104775" cy="534670"/>
            <a:chOff x="19444307" y="8232759"/>
            <a:chExt cx="104775" cy="534670"/>
          </a:xfrm>
        </p:grpSpPr>
        <p:sp>
          <p:nvSpPr>
            <p:cNvPr id="7944" name="object 7944"/>
            <p:cNvSpPr/>
            <p:nvPr/>
          </p:nvSpPr>
          <p:spPr>
            <a:xfrm>
              <a:off x="19444307" y="8573926"/>
              <a:ext cx="19685" cy="193675"/>
            </a:xfrm>
            <a:custGeom>
              <a:avLst/>
              <a:gdLst/>
              <a:ahLst/>
              <a:cxnLst/>
              <a:rect l="l" t="t" r="r" b="b"/>
              <a:pathLst>
                <a:path w="19684" h="193675">
                  <a:moveTo>
                    <a:pt x="0" y="174055"/>
                  </a:moveTo>
                  <a:lnTo>
                    <a:pt x="19227" y="193282"/>
                  </a:lnTo>
                </a:path>
                <a:path w="19684" h="193675">
                  <a:moveTo>
                    <a:pt x="10119" y="183163"/>
                  </a:moveTo>
                  <a:lnTo>
                    <a:pt x="10119" y="164948"/>
                  </a:lnTo>
                </a:path>
                <a:path w="19684" h="193675">
                  <a:moveTo>
                    <a:pt x="19227" y="19227"/>
                  </a:moveTo>
                  <a:lnTo>
                    <a:pt x="0" y="0"/>
                  </a:lnTo>
                </a:path>
                <a:path w="19684" h="193675">
                  <a:moveTo>
                    <a:pt x="10119" y="10119"/>
                  </a:moveTo>
                  <a:lnTo>
                    <a:pt x="10119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45" name="object 7945"/>
            <p:cNvSpPr/>
            <p:nvPr/>
          </p:nvSpPr>
          <p:spPr>
            <a:xfrm>
              <a:off x="19454427" y="8235934"/>
              <a:ext cx="91440" cy="348615"/>
            </a:xfrm>
            <a:custGeom>
              <a:avLst/>
              <a:gdLst/>
              <a:ahLst/>
              <a:cxnLst/>
              <a:rect l="l" t="t" r="r" b="b"/>
              <a:pathLst>
                <a:path w="91440" h="348615">
                  <a:moveTo>
                    <a:pt x="91075" y="348111"/>
                  </a:moveTo>
                  <a:lnTo>
                    <a:pt x="0" y="348111"/>
                  </a:lnTo>
                </a:path>
                <a:path w="91440" h="348615">
                  <a:moveTo>
                    <a:pt x="91075" y="0"/>
                  </a:moveTo>
                  <a:lnTo>
                    <a:pt x="0" y="0"/>
                  </a:lnTo>
                </a:path>
                <a:path w="91440" h="348615">
                  <a:moveTo>
                    <a:pt x="0" y="328884"/>
                  </a:moveTo>
                  <a:lnTo>
                    <a:pt x="0" y="192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946" name="object 7946"/>
          <p:cNvSpPr txBox="1"/>
          <p:nvPr/>
        </p:nvSpPr>
        <p:spPr>
          <a:xfrm>
            <a:off x="19397465" y="8354458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2100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7947" name="object 7947"/>
          <p:cNvGrpSpPr/>
          <p:nvPr/>
        </p:nvGrpSpPr>
        <p:grpSpPr>
          <a:xfrm>
            <a:off x="19444307" y="7836074"/>
            <a:ext cx="104775" cy="757555"/>
            <a:chOff x="19444307" y="7836074"/>
            <a:chExt cx="104775" cy="757555"/>
          </a:xfrm>
        </p:grpSpPr>
        <p:sp>
          <p:nvSpPr>
            <p:cNvPr id="7948" name="object 7948"/>
            <p:cNvSpPr/>
            <p:nvPr/>
          </p:nvSpPr>
          <p:spPr>
            <a:xfrm>
              <a:off x="19444307" y="8226826"/>
              <a:ext cx="19685" cy="366395"/>
            </a:xfrm>
            <a:custGeom>
              <a:avLst/>
              <a:gdLst/>
              <a:ahLst/>
              <a:cxnLst/>
              <a:rect l="l" t="t" r="r" b="b"/>
              <a:pathLst>
                <a:path w="19684" h="366395">
                  <a:moveTo>
                    <a:pt x="0" y="347099"/>
                  </a:moveTo>
                  <a:lnTo>
                    <a:pt x="19227" y="366326"/>
                  </a:lnTo>
                </a:path>
                <a:path w="19684" h="366395">
                  <a:moveTo>
                    <a:pt x="10119" y="357218"/>
                  </a:moveTo>
                  <a:lnTo>
                    <a:pt x="10119" y="337991"/>
                  </a:lnTo>
                </a:path>
                <a:path w="19684" h="366395">
                  <a:moveTo>
                    <a:pt x="19227" y="19227"/>
                  </a:moveTo>
                  <a:lnTo>
                    <a:pt x="0" y="0"/>
                  </a:lnTo>
                </a:path>
                <a:path w="19684" h="366395">
                  <a:moveTo>
                    <a:pt x="10119" y="9107"/>
                  </a:moveTo>
                  <a:lnTo>
                    <a:pt x="10119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49" name="object 7949"/>
            <p:cNvSpPr/>
            <p:nvPr/>
          </p:nvSpPr>
          <p:spPr>
            <a:xfrm>
              <a:off x="19454427" y="7839249"/>
              <a:ext cx="91440" cy="396875"/>
            </a:xfrm>
            <a:custGeom>
              <a:avLst/>
              <a:gdLst/>
              <a:ahLst/>
              <a:cxnLst/>
              <a:rect l="l" t="t" r="r" b="b"/>
              <a:pathLst>
                <a:path w="91440" h="396875">
                  <a:moveTo>
                    <a:pt x="91075" y="396684"/>
                  </a:moveTo>
                  <a:lnTo>
                    <a:pt x="0" y="396684"/>
                  </a:lnTo>
                </a:path>
                <a:path w="91440" h="396875">
                  <a:moveTo>
                    <a:pt x="91075" y="0"/>
                  </a:moveTo>
                  <a:lnTo>
                    <a:pt x="0" y="0"/>
                  </a:lnTo>
                </a:path>
                <a:path w="91440" h="396875">
                  <a:moveTo>
                    <a:pt x="0" y="378469"/>
                  </a:moveTo>
                  <a:lnTo>
                    <a:pt x="0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950" name="object 7950"/>
          <p:cNvSpPr txBox="1"/>
          <p:nvPr/>
        </p:nvSpPr>
        <p:spPr>
          <a:xfrm>
            <a:off x="19397465" y="7982060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2400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7951" name="object 7951"/>
          <p:cNvGrpSpPr/>
          <p:nvPr/>
        </p:nvGrpSpPr>
        <p:grpSpPr>
          <a:xfrm>
            <a:off x="19444307" y="7653923"/>
            <a:ext cx="104775" cy="592455"/>
            <a:chOff x="19444307" y="7653923"/>
            <a:chExt cx="104775" cy="592455"/>
          </a:xfrm>
        </p:grpSpPr>
        <p:sp>
          <p:nvSpPr>
            <p:cNvPr id="7952" name="object 7952"/>
            <p:cNvSpPr/>
            <p:nvPr/>
          </p:nvSpPr>
          <p:spPr>
            <a:xfrm>
              <a:off x="19444307" y="7829130"/>
              <a:ext cx="19685" cy="417195"/>
            </a:xfrm>
            <a:custGeom>
              <a:avLst/>
              <a:gdLst/>
              <a:ahLst/>
              <a:cxnLst/>
              <a:rect l="l" t="t" r="r" b="b"/>
              <a:pathLst>
                <a:path w="19684" h="417195">
                  <a:moveTo>
                    <a:pt x="0" y="397696"/>
                  </a:moveTo>
                  <a:lnTo>
                    <a:pt x="19227" y="416923"/>
                  </a:lnTo>
                </a:path>
                <a:path w="19684" h="417195">
                  <a:moveTo>
                    <a:pt x="10119" y="406804"/>
                  </a:moveTo>
                  <a:lnTo>
                    <a:pt x="10119" y="388589"/>
                  </a:lnTo>
                </a:path>
                <a:path w="19684" h="417195">
                  <a:moveTo>
                    <a:pt x="19227" y="19227"/>
                  </a:moveTo>
                  <a:lnTo>
                    <a:pt x="0" y="0"/>
                  </a:lnTo>
                </a:path>
                <a:path w="19684" h="417195">
                  <a:moveTo>
                    <a:pt x="10119" y="10119"/>
                  </a:moveTo>
                  <a:lnTo>
                    <a:pt x="10119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53" name="object 7953"/>
            <p:cNvSpPr/>
            <p:nvPr/>
          </p:nvSpPr>
          <p:spPr>
            <a:xfrm>
              <a:off x="19454427" y="7657098"/>
              <a:ext cx="91440" cy="182245"/>
            </a:xfrm>
            <a:custGeom>
              <a:avLst/>
              <a:gdLst/>
              <a:ahLst/>
              <a:cxnLst/>
              <a:rect l="l" t="t" r="r" b="b"/>
              <a:pathLst>
                <a:path w="91440" h="182245">
                  <a:moveTo>
                    <a:pt x="91075" y="182151"/>
                  </a:moveTo>
                  <a:lnTo>
                    <a:pt x="0" y="182151"/>
                  </a:lnTo>
                </a:path>
                <a:path w="91440" h="182245">
                  <a:moveTo>
                    <a:pt x="91075" y="0"/>
                  </a:moveTo>
                  <a:lnTo>
                    <a:pt x="0" y="0"/>
                  </a:lnTo>
                </a:path>
                <a:path w="91440" h="182245">
                  <a:moveTo>
                    <a:pt x="0" y="162924"/>
                  </a:moveTo>
                  <a:lnTo>
                    <a:pt x="0" y="192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954" name="object 7954"/>
          <p:cNvSpPr txBox="1"/>
          <p:nvPr/>
        </p:nvSpPr>
        <p:spPr>
          <a:xfrm>
            <a:off x="19397465" y="7693654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1100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7955" name="object 7955"/>
          <p:cNvGrpSpPr/>
          <p:nvPr/>
        </p:nvGrpSpPr>
        <p:grpSpPr>
          <a:xfrm>
            <a:off x="19444307" y="7174258"/>
            <a:ext cx="104775" cy="674370"/>
            <a:chOff x="19444307" y="7174258"/>
            <a:chExt cx="104775" cy="674370"/>
          </a:xfrm>
        </p:grpSpPr>
        <p:sp>
          <p:nvSpPr>
            <p:cNvPr id="7956" name="object 7956"/>
            <p:cNvSpPr/>
            <p:nvPr/>
          </p:nvSpPr>
          <p:spPr>
            <a:xfrm>
              <a:off x="19444307" y="7647990"/>
              <a:ext cx="19685" cy="200660"/>
            </a:xfrm>
            <a:custGeom>
              <a:avLst/>
              <a:gdLst/>
              <a:ahLst/>
              <a:cxnLst/>
              <a:rect l="l" t="t" r="r" b="b"/>
              <a:pathLst>
                <a:path w="19684" h="200659">
                  <a:moveTo>
                    <a:pt x="0" y="181139"/>
                  </a:moveTo>
                  <a:lnTo>
                    <a:pt x="19227" y="200366"/>
                  </a:lnTo>
                </a:path>
                <a:path w="19684" h="200659">
                  <a:moveTo>
                    <a:pt x="10119" y="191258"/>
                  </a:moveTo>
                  <a:lnTo>
                    <a:pt x="10119" y="172031"/>
                  </a:lnTo>
                </a:path>
                <a:path w="19684" h="200659">
                  <a:moveTo>
                    <a:pt x="19227" y="18215"/>
                  </a:moveTo>
                  <a:lnTo>
                    <a:pt x="0" y="0"/>
                  </a:lnTo>
                </a:path>
                <a:path w="19684" h="200659">
                  <a:moveTo>
                    <a:pt x="10119" y="9107"/>
                  </a:moveTo>
                  <a:lnTo>
                    <a:pt x="10119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57" name="object 7957"/>
            <p:cNvSpPr/>
            <p:nvPr/>
          </p:nvSpPr>
          <p:spPr>
            <a:xfrm>
              <a:off x="19454427" y="7177433"/>
              <a:ext cx="91440" cy="480059"/>
            </a:xfrm>
            <a:custGeom>
              <a:avLst/>
              <a:gdLst/>
              <a:ahLst/>
              <a:cxnLst/>
              <a:rect l="l" t="t" r="r" b="b"/>
              <a:pathLst>
                <a:path w="91440" h="480059">
                  <a:moveTo>
                    <a:pt x="91075" y="479664"/>
                  </a:moveTo>
                  <a:lnTo>
                    <a:pt x="0" y="479664"/>
                  </a:lnTo>
                </a:path>
                <a:path w="91440" h="480059">
                  <a:moveTo>
                    <a:pt x="91075" y="0"/>
                  </a:moveTo>
                  <a:lnTo>
                    <a:pt x="0" y="0"/>
                  </a:lnTo>
                </a:path>
                <a:path w="91440" h="480059">
                  <a:moveTo>
                    <a:pt x="0" y="460437"/>
                  </a:moveTo>
                  <a:lnTo>
                    <a:pt x="0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958" name="object 7958"/>
          <p:cNvSpPr txBox="1"/>
          <p:nvPr/>
        </p:nvSpPr>
        <p:spPr>
          <a:xfrm>
            <a:off x="19397465" y="7361734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2900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7959" name="object 7959"/>
          <p:cNvGrpSpPr/>
          <p:nvPr/>
        </p:nvGrpSpPr>
        <p:grpSpPr>
          <a:xfrm>
            <a:off x="19444307" y="7075086"/>
            <a:ext cx="104775" cy="591185"/>
            <a:chOff x="19444307" y="7075086"/>
            <a:chExt cx="104775" cy="591185"/>
          </a:xfrm>
        </p:grpSpPr>
        <p:sp>
          <p:nvSpPr>
            <p:cNvPr id="7960" name="object 7960"/>
            <p:cNvSpPr/>
            <p:nvPr/>
          </p:nvSpPr>
          <p:spPr>
            <a:xfrm>
              <a:off x="19444307" y="7167313"/>
              <a:ext cx="19685" cy="499109"/>
            </a:xfrm>
            <a:custGeom>
              <a:avLst/>
              <a:gdLst/>
              <a:ahLst/>
              <a:cxnLst/>
              <a:rect l="l" t="t" r="r" b="b"/>
              <a:pathLst>
                <a:path w="19684" h="499109">
                  <a:moveTo>
                    <a:pt x="0" y="480676"/>
                  </a:moveTo>
                  <a:lnTo>
                    <a:pt x="19227" y="498892"/>
                  </a:lnTo>
                </a:path>
                <a:path w="19684" h="499109">
                  <a:moveTo>
                    <a:pt x="10119" y="489784"/>
                  </a:moveTo>
                  <a:lnTo>
                    <a:pt x="10119" y="470557"/>
                  </a:lnTo>
                </a:path>
                <a:path w="19684" h="499109">
                  <a:moveTo>
                    <a:pt x="19227" y="19227"/>
                  </a:moveTo>
                  <a:lnTo>
                    <a:pt x="0" y="0"/>
                  </a:lnTo>
                </a:path>
                <a:path w="19684" h="499109">
                  <a:moveTo>
                    <a:pt x="10119" y="10119"/>
                  </a:moveTo>
                  <a:lnTo>
                    <a:pt x="10119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61" name="object 7961"/>
            <p:cNvSpPr/>
            <p:nvPr/>
          </p:nvSpPr>
          <p:spPr>
            <a:xfrm>
              <a:off x="19454427" y="7078261"/>
              <a:ext cx="91440" cy="99695"/>
            </a:xfrm>
            <a:custGeom>
              <a:avLst/>
              <a:gdLst/>
              <a:ahLst/>
              <a:cxnLst/>
              <a:rect l="l" t="t" r="r" b="b"/>
              <a:pathLst>
                <a:path w="91440" h="99695">
                  <a:moveTo>
                    <a:pt x="91075" y="99171"/>
                  </a:moveTo>
                  <a:lnTo>
                    <a:pt x="0" y="99171"/>
                  </a:lnTo>
                </a:path>
                <a:path w="91440" h="99695">
                  <a:moveTo>
                    <a:pt x="91075" y="0"/>
                  </a:moveTo>
                  <a:lnTo>
                    <a:pt x="0" y="0"/>
                  </a:lnTo>
                </a:path>
                <a:path w="91440" h="99695">
                  <a:moveTo>
                    <a:pt x="0" y="79944"/>
                  </a:moveTo>
                  <a:lnTo>
                    <a:pt x="0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962" name="object 7962"/>
          <p:cNvSpPr txBox="1"/>
          <p:nvPr/>
        </p:nvSpPr>
        <p:spPr>
          <a:xfrm>
            <a:off x="19397465" y="7083276"/>
            <a:ext cx="78740" cy="88900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600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7963" name="object 7963"/>
          <p:cNvGrpSpPr/>
          <p:nvPr/>
        </p:nvGrpSpPr>
        <p:grpSpPr>
          <a:xfrm>
            <a:off x="19444307" y="7068142"/>
            <a:ext cx="104775" cy="2685415"/>
            <a:chOff x="19444307" y="7068142"/>
            <a:chExt cx="104775" cy="2685415"/>
          </a:xfrm>
        </p:grpSpPr>
        <p:sp>
          <p:nvSpPr>
            <p:cNvPr id="7964" name="object 7964"/>
            <p:cNvSpPr/>
            <p:nvPr/>
          </p:nvSpPr>
          <p:spPr>
            <a:xfrm>
              <a:off x="19444307" y="7068142"/>
              <a:ext cx="19685" cy="118745"/>
            </a:xfrm>
            <a:custGeom>
              <a:avLst/>
              <a:gdLst/>
              <a:ahLst/>
              <a:cxnLst/>
              <a:rect l="l" t="t" r="r" b="b"/>
              <a:pathLst>
                <a:path w="19684" h="118745">
                  <a:moveTo>
                    <a:pt x="0" y="99171"/>
                  </a:moveTo>
                  <a:lnTo>
                    <a:pt x="19227" y="118398"/>
                  </a:lnTo>
                </a:path>
                <a:path w="19684" h="118745">
                  <a:moveTo>
                    <a:pt x="10119" y="109290"/>
                  </a:moveTo>
                  <a:lnTo>
                    <a:pt x="10119" y="90063"/>
                  </a:lnTo>
                </a:path>
                <a:path w="19684" h="118745">
                  <a:moveTo>
                    <a:pt x="19227" y="19227"/>
                  </a:moveTo>
                  <a:lnTo>
                    <a:pt x="0" y="0"/>
                  </a:lnTo>
                </a:path>
                <a:path w="19684" h="118745">
                  <a:moveTo>
                    <a:pt x="10119" y="10119"/>
                  </a:moveTo>
                  <a:lnTo>
                    <a:pt x="10119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65" name="object 7965"/>
            <p:cNvSpPr/>
            <p:nvPr/>
          </p:nvSpPr>
          <p:spPr>
            <a:xfrm>
              <a:off x="19454427" y="9253958"/>
              <a:ext cx="91440" cy="495934"/>
            </a:xfrm>
            <a:custGeom>
              <a:avLst/>
              <a:gdLst/>
              <a:ahLst/>
              <a:cxnLst/>
              <a:rect l="l" t="t" r="r" b="b"/>
              <a:pathLst>
                <a:path w="91440" h="495934">
                  <a:moveTo>
                    <a:pt x="91075" y="495856"/>
                  </a:moveTo>
                  <a:lnTo>
                    <a:pt x="0" y="495856"/>
                  </a:lnTo>
                </a:path>
                <a:path w="91440" h="495934">
                  <a:moveTo>
                    <a:pt x="91075" y="0"/>
                  </a:moveTo>
                  <a:lnTo>
                    <a:pt x="0" y="0"/>
                  </a:lnTo>
                </a:path>
                <a:path w="91440" h="495934">
                  <a:moveTo>
                    <a:pt x="0" y="477641"/>
                  </a:moveTo>
                  <a:lnTo>
                    <a:pt x="0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966" name="object 7966"/>
          <p:cNvSpPr txBox="1"/>
          <p:nvPr/>
        </p:nvSpPr>
        <p:spPr>
          <a:xfrm>
            <a:off x="19397465" y="9446354"/>
            <a:ext cx="78740" cy="1098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b="1">
                <a:latin typeface="Arial Narrow"/>
                <a:cs typeface="Arial Narrow"/>
              </a:rPr>
              <a:t>3000</a:t>
            </a:r>
            <a:endParaRPr sz="350">
              <a:latin typeface="Arial Narrow"/>
              <a:cs typeface="Arial Narrow"/>
            </a:endParaRPr>
          </a:p>
        </p:txBody>
      </p:sp>
      <p:grpSp>
        <p:nvGrpSpPr>
          <p:cNvPr id="7967" name="object 7967"/>
          <p:cNvGrpSpPr/>
          <p:nvPr/>
        </p:nvGrpSpPr>
        <p:grpSpPr>
          <a:xfrm>
            <a:off x="13660370" y="6863966"/>
            <a:ext cx="6017895" cy="4780280"/>
            <a:chOff x="13660370" y="6863966"/>
            <a:chExt cx="6017895" cy="4780280"/>
          </a:xfrm>
        </p:grpSpPr>
        <p:sp>
          <p:nvSpPr>
            <p:cNvPr id="7968" name="object 7968"/>
            <p:cNvSpPr/>
            <p:nvPr/>
          </p:nvSpPr>
          <p:spPr>
            <a:xfrm>
              <a:off x="19444308" y="9243838"/>
              <a:ext cx="19685" cy="516255"/>
            </a:xfrm>
            <a:custGeom>
              <a:avLst/>
              <a:gdLst/>
              <a:ahLst/>
              <a:cxnLst/>
              <a:rect l="l" t="t" r="r" b="b"/>
              <a:pathLst>
                <a:path w="19684" h="516254">
                  <a:moveTo>
                    <a:pt x="0" y="496868"/>
                  </a:moveTo>
                  <a:lnTo>
                    <a:pt x="19227" y="516095"/>
                  </a:lnTo>
                </a:path>
                <a:path w="19684" h="516254">
                  <a:moveTo>
                    <a:pt x="10119" y="505975"/>
                  </a:moveTo>
                  <a:lnTo>
                    <a:pt x="10119" y="487760"/>
                  </a:lnTo>
                </a:path>
                <a:path w="19684" h="516254">
                  <a:moveTo>
                    <a:pt x="19227" y="19227"/>
                  </a:moveTo>
                  <a:lnTo>
                    <a:pt x="0" y="0"/>
                  </a:lnTo>
                </a:path>
                <a:path w="19684" h="516254">
                  <a:moveTo>
                    <a:pt x="10119" y="10119"/>
                  </a:moveTo>
                  <a:lnTo>
                    <a:pt x="10119" y="2833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69" name="object 7969"/>
            <p:cNvSpPr/>
            <p:nvPr/>
          </p:nvSpPr>
          <p:spPr>
            <a:xfrm>
              <a:off x="14133587" y="7057011"/>
              <a:ext cx="5096510" cy="4392930"/>
            </a:xfrm>
            <a:custGeom>
              <a:avLst/>
              <a:gdLst/>
              <a:ahLst/>
              <a:cxnLst/>
              <a:rect l="l" t="t" r="r" b="b"/>
              <a:pathLst>
                <a:path w="5096509" h="4392930">
                  <a:moveTo>
                    <a:pt x="0" y="4392880"/>
                  </a:moveTo>
                  <a:lnTo>
                    <a:pt x="0" y="4351390"/>
                  </a:lnTo>
                  <a:lnTo>
                    <a:pt x="31370" y="4351390"/>
                  </a:lnTo>
                </a:path>
                <a:path w="5096509" h="4392930">
                  <a:moveTo>
                    <a:pt x="64764" y="4351390"/>
                  </a:moveTo>
                  <a:lnTo>
                    <a:pt x="99171" y="4351390"/>
                  </a:lnTo>
                </a:path>
                <a:path w="5096509" h="4392930">
                  <a:moveTo>
                    <a:pt x="132565" y="4351390"/>
                  </a:moveTo>
                  <a:lnTo>
                    <a:pt x="165960" y="4351390"/>
                  </a:lnTo>
                </a:path>
                <a:path w="5096509" h="4392930">
                  <a:moveTo>
                    <a:pt x="199354" y="4351390"/>
                  </a:moveTo>
                  <a:lnTo>
                    <a:pt x="231736" y="4351390"/>
                  </a:lnTo>
                  <a:lnTo>
                    <a:pt x="231736" y="4392880"/>
                  </a:lnTo>
                  <a:lnTo>
                    <a:pt x="199354" y="4392880"/>
                  </a:lnTo>
                </a:path>
                <a:path w="5096509" h="4392930">
                  <a:moveTo>
                    <a:pt x="165960" y="4392880"/>
                  </a:moveTo>
                  <a:lnTo>
                    <a:pt x="132565" y="4392880"/>
                  </a:lnTo>
                </a:path>
                <a:path w="5096509" h="4392930">
                  <a:moveTo>
                    <a:pt x="99171" y="4392880"/>
                  </a:moveTo>
                  <a:lnTo>
                    <a:pt x="64764" y="4392880"/>
                  </a:lnTo>
                </a:path>
                <a:path w="5096509" h="4392930">
                  <a:moveTo>
                    <a:pt x="31370" y="4392880"/>
                  </a:moveTo>
                  <a:lnTo>
                    <a:pt x="0" y="4392880"/>
                  </a:lnTo>
                </a:path>
                <a:path w="5096509" h="4392930">
                  <a:moveTo>
                    <a:pt x="0" y="4351390"/>
                  </a:moveTo>
                  <a:lnTo>
                    <a:pt x="32382" y="4357462"/>
                  </a:lnTo>
                </a:path>
                <a:path w="5096509" h="4392930">
                  <a:moveTo>
                    <a:pt x="65776" y="4363534"/>
                  </a:moveTo>
                  <a:lnTo>
                    <a:pt x="99171" y="4369606"/>
                  </a:lnTo>
                </a:path>
                <a:path w="5096509" h="4392930">
                  <a:moveTo>
                    <a:pt x="132565" y="4375677"/>
                  </a:moveTo>
                  <a:lnTo>
                    <a:pt x="164948" y="4381749"/>
                  </a:lnTo>
                </a:path>
                <a:path w="5096509" h="4392930">
                  <a:moveTo>
                    <a:pt x="198342" y="4386809"/>
                  </a:moveTo>
                  <a:lnTo>
                    <a:pt x="231736" y="4392880"/>
                  </a:lnTo>
                </a:path>
                <a:path w="5096509" h="4392930">
                  <a:moveTo>
                    <a:pt x="0" y="4392880"/>
                  </a:moveTo>
                  <a:lnTo>
                    <a:pt x="32382" y="4386809"/>
                  </a:lnTo>
                </a:path>
                <a:path w="5096509" h="4392930">
                  <a:moveTo>
                    <a:pt x="65776" y="4381749"/>
                  </a:moveTo>
                  <a:lnTo>
                    <a:pt x="99171" y="4375677"/>
                  </a:lnTo>
                </a:path>
                <a:path w="5096509" h="4392930">
                  <a:moveTo>
                    <a:pt x="132565" y="4369606"/>
                  </a:moveTo>
                  <a:lnTo>
                    <a:pt x="164948" y="4363534"/>
                  </a:lnTo>
                </a:path>
                <a:path w="5096509" h="4392930">
                  <a:moveTo>
                    <a:pt x="198342" y="4357462"/>
                  </a:moveTo>
                  <a:lnTo>
                    <a:pt x="231736" y="4351390"/>
                  </a:lnTo>
                </a:path>
                <a:path w="5096509" h="4392930">
                  <a:moveTo>
                    <a:pt x="0" y="3814044"/>
                  </a:moveTo>
                  <a:lnTo>
                    <a:pt x="0" y="3772554"/>
                  </a:lnTo>
                  <a:lnTo>
                    <a:pt x="31370" y="3772554"/>
                  </a:lnTo>
                </a:path>
                <a:path w="5096509" h="4392930">
                  <a:moveTo>
                    <a:pt x="64764" y="3772554"/>
                  </a:moveTo>
                  <a:lnTo>
                    <a:pt x="99171" y="3772554"/>
                  </a:lnTo>
                </a:path>
                <a:path w="5096509" h="4392930">
                  <a:moveTo>
                    <a:pt x="132565" y="3772554"/>
                  </a:moveTo>
                  <a:lnTo>
                    <a:pt x="165960" y="3772554"/>
                  </a:lnTo>
                </a:path>
                <a:path w="5096509" h="4392930">
                  <a:moveTo>
                    <a:pt x="199354" y="3772554"/>
                  </a:moveTo>
                  <a:lnTo>
                    <a:pt x="231736" y="3772554"/>
                  </a:lnTo>
                  <a:lnTo>
                    <a:pt x="231736" y="3814044"/>
                  </a:lnTo>
                  <a:lnTo>
                    <a:pt x="199354" y="3814044"/>
                  </a:lnTo>
                </a:path>
                <a:path w="5096509" h="4392930">
                  <a:moveTo>
                    <a:pt x="165960" y="3814044"/>
                  </a:moveTo>
                  <a:lnTo>
                    <a:pt x="132565" y="3814044"/>
                  </a:lnTo>
                </a:path>
                <a:path w="5096509" h="4392930">
                  <a:moveTo>
                    <a:pt x="99171" y="3814044"/>
                  </a:moveTo>
                  <a:lnTo>
                    <a:pt x="64764" y="3814044"/>
                  </a:lnTo>
                </a:path>
                <a:path w="5096509" h="4392930">
                  <a:moveTo>
                    <a:pt x="31370" y="3814044"/>
                  </a:moveTo>
                  <a:lnTo>
                    <a:pt x="0" y="3814044"/>
                  </a:lnTo>
                </a:path>
                <a:path w="5096509" h="4392930">
                  <a:moveTo>
                    <a:pt x="0" y="3772554"/>
                  </a:moveTo>
                  <a:lnTo>
                    <a:pt x="32382" y="3778626"/>
                  </a:lnTo>
                </a:path>
                <a:path w="5096509" h="4392930">
                  <a:moveTo>
                    <a:pt x="65776" y="3784698"/>
                  </a:moveTo>
                  <a:lnTo>
                    <a:pt x="99171" y="3790769"/>
                  </a:lnTo>
                </a:path>
                <a:path w="5096509" h="4392930">
                  <a:moveTo>
                    <a:pt x="132565" y="3796841"/>
                  </a:moveTo>
                  <a:lnTo>
                    <a:pt x="164948" y="3801901"/>
                  </a:lnTo>
                </a:path>
                <a:path w="5096509" h="4392930">
                  <a:moveTo>
                    <a:pt x="198342" y="3807973"/>
                  </a:moveTo>
                  <a:lnTo>
                    <a:pt x="231736" y="3814044"/>
                  </a:lnTo>
                </a:path>
                <a:path w="5096509" h="4392930">
                  <a:moveTo>
                    <a:pt x="0" y="3814044"/>
                  </a:moveTo>
                  <a:lnTo>
                    <a:pt x="32382" y="3807973"/>
                  </a:lnTo>
                </a:path>
                <a:path w="5096509" h="4392930">
                  <a:moveTo>
                    <a:pt x="65776" y="3801901"/>
                  </a:moveTo>
                  <a:lnTo>
                    <a:pt x="99171" y="3796841"/>
                  </a:lnTo>
                </a:path>
                <a:path w="5096509" h="4392930">
                  <a:moveTo>
                    <a:pt x="132565" y="3790769"/>
                  </a:moveTo>
                  <a:lnTo>
                    <a:pt x="164948" y="3784698"/>
                  </a:lnTo>
                </a:path>
                <a:path w="5096509" h="4392930">
                  <a:moveTo>
                    <a:pt x="198342" y="3778626"/>
                  </a:moveTo>
                  <a:lnTo>
                    <a:pt x="231736" y="3772554"/>
                  </a:lnTo>
                </a:path>
                <a:path w="5096509" h="4392930">
                  <a:moveTo>
                    <a:pt x="0" y="3235208"/>
                  </a:moveTo>
                  <a:lnTo>
                    <a:pt x="0" y="3193718"/>
                  </a:lnTo>
                  <a:lnTo>
                    <a:pt x="31370" y="3193718"/>
                  </a:lnTo>
                </a:path>
                <a:path w="5096509" h="4392930">
                  <a:moveTo>
                    <a:pt x="64764" y="3193718"/>
                  </a:moveTo>
                  <a:lnTo>
                    <a:pt x="99171" y="3193718"/>
                  </a:lnTo>
                </a:path>
                <a:path w="5096509" h="4392930">
                  <a:moveTo>
                    <a:pt x="132565" y="3193718"/>
                  </a:moveTo>
                  <a:lnTo>
                    <a:pt x="165960" y="3193718"/>
                  </a:lnTo>
                </a:path>
                <a:path w="5096509" h="4392930">
                  <a:moveTo>
                    <a:pt x="199354" y="3193718"/>
                  </a:moveTo>
                  <a:lnTo>
                    <a:pt x="231736" y="3193718"/>
                  </a:lnTo>
                  <a:lnTo>
                    <a:pt x="231736" y="3235208"/>
                  </a:lnTo>
                  <a:lnTo>
                    <a:pt x="199354" y="3235208"/>
                  </a:lnTo>
                </a:path>
                <a:path w="5096509" h="4392930">
                  <a:moveTo>
                    <a:pt x="165960" y="3235208"/>
                  </a:moveTo>
                  <a:lnTo>
                    <a:pt x="132565" y="3235208"/>
                  </a:lnTo>
                </a:path>
                <a:path w="5096509" h="4392930">
                  <a:moveTo>
                    <a:pt x="99171" y="3235208"/>
                  </a:moveTo>
                  <a:lnTo>
                    <a:pt x="64764" y="3235208"/>
                  </a:lnTo>
                </a:path>
                <a:path w="5096509" h="4392930">
                  <a:moveTo>
                    <a:pt x="31370" y="3235208"/>
                  </a:moveTo>
                  <a:lnTo>
                    <a:pt x="0" y="3235208"/>
                  </a:lnTo>
                </a:path>
                <a:path w="5096509" h="4392930">
                  <a:moveTo>
                    <a:pt x="0" y="3193718"/>
                  </a:moveTo>
                  <a:lnTo>
                    <a:pt x="32382" y="3199790"/>
                  </a:lnTo>
                </a:path>
                <a:path w="5096509" h="4392930">
                  <a:moveTo>
                    <a:pt x="65776" y="3205861"/>
                  </a:moveTo>
                  <a:lnTo>
                    <a:pt x="99171" y="3210921"/>
                  </a:lnTo>
                </a:path>
                <a:path w="5096509" h="4392930">
                  <a:moveTo>
                    <a:pt x="132565" y="3216993"/>
                  </a:moveTo>
                  <a:lnTo>
                    <a:pt x="164948" y="3223065"/>
                  </a:lnTo>
                </a:path>
                <a:path w="5096509" h="4392930">
                  <a:moveTo>
                    <a:pt x="198342" y="3229136"/>
                  </a:moveTo>
                  <a:lnTo>
                    <a:pt x="231736" y="3235208"/>
                  </a:lnTo>
                </a:path>
                <a:path w="5096509" h="4392930">
                  <a:moveTo>
                    <a:pt x="0" y="3235208"/>
                  </a:moveTo>
                  <a:lnTo>
                    <a:pt x="32382" y="3229136"/>
                  </a:lnTo>
                </a:path>
                <a:path w="5096509" h="4392930">
                  <a:moveTo>
                    <a:pt x="65776" y="3223065"/>
                  </a:moveTo>
                  <a:lnTo>
                    <a:pt x="99171" y="3216993"/>
                  </a:lnTo>
                </a:path>
                <a:path w="5096509" h="4392930">
                  <a:moveTo>
                    <a:pt x="132565" y="3210921"/>
                  </a:moveTo>
                  <a:lnTo>
                    <a:pt x="164948" y="3205861"/>
                  </a:lnTo>
                </a:path>
                <a:path w="5096509" h="4392930">
                  <a:moveTo>
                    <a:pt x="198342" y="3199790"/>
                  </a:moveTo>
                  <a:lnTo>
                    <a:pt x="231736" y="3193718"/>
                  </a:lnTo>
                </a:path>
                <a:path w="5096509" h="4392930">
                  <a:moveTo>
                    <a:pt x="0" y="1200174"/>
                  </a:moveTo>
                  <a:lnTo>
                    <a:pt x="0" y="1158684"/>
                  </a:lnTo>
                  <a:lnTo>
                    <a:pt x="31370" y="1158684"/>
                  </a:lnTo>
                </a:path>
                <a:path w="5096509" h="4392930">
                  <a:moveTo>
                    <a:pt x="64764" y="1158684"/>
                  </a:moveTo>
                  <a:lnTo>
                    <a:pt x="99171" y="1158684"/>
                  </a:lnTo>
                </a:path>
                <a:path w="5096509" h="4392930">
                  <a:moveTo>
                    <a:pt x="132565" y="1158684"/>
                  </a:moveTo>
                  <a:lnTo>
                    <a:pt x="165960" y="1158684"/>
                  </a:lnTo>
                </a:path>
                <a:path w="5096509" h="4392930">
                  <a:moveTo>
                    <a:pt x="199354" y="1158684"/>
                  </a:moveTo>
                  <a:lnTo>
                    <a:pt x="231736" y="1158684"/>
                  </a:lnTo>
                  <a:lnTo>
                    <a:pt x="231736" y="1200174"/>
                  </a:lnTo>
                  <a:lnTo>
                    <a:pt x="199354" y="1200174"/>
                  </a:lnTo>
                </a:path>
                <a:path w="5096509" h="4392930">
                  <a:moveTo>
                    <a:pt x="165960" y="1200174"/>
                  </a:moveTo>
                  <a:lnTo>
                    <a:pt x="132565" y="1200174"/>
                  </a:lnTo>
                </a:path>
                <a:path w="5096509" h="4392930">
                  <a:moveTo>
                    <a:pt x="99171" y="1200174"/>
                  </a:moveTo>
                  <a:lnTo>
                    <a:pt x="64764" y="1200174"/>
                  </a:lnTo>
                </a:path>
                <a:path w="5096509" h="4392930">
                  <a:moveTo>
                    <a:pt x="31370" y="1200174"/>
                  </a:moveTo>
                  <a:lnTo>
                    <a:pt x="0" y="1200174"/>
                  </a:lnTo>
                </a:path>
                <a:path w="5096509" h="4392930">
                  <a:moveTo>
                    <a:pt x="0" y="1158684"/>
                  </a:moveTo>
                  <a:lnTo>
                    <a:pt x="32382" y="1164756"/>
                  </a:lnTo>
                </a:path>
                <a:path w="5096509" h="4392930">
                  <a:moveTo>
                    <a:pt x="65776" y="1169815"/>
                  </a:moveTo>
                  <a:lnTo>
                    <a:pt x="99171" y="1175887"/>
                  </a:lnTo>
                </a:path>
                <a:path w="5096509" h="4392930">
                  <a:moveTo>
                    <a:pt x="132565" y="1181959"/>
                  </a:moveTo>
                  <a:lnTo>
                    <a:pt x="164948" y="1188030"/>
                  </a:lnTo>
                </a:path>
                <a:path w="5096509" h="4392930">
                  <a:moveTo>
                    <a:pt x="198342" y="1194102"/>
                  </a:moveTo>
                  <a:lnTo>
                    <a:pt x="231736" y="1200174"/>
                  </a:lnTo>
                </a:path>
                <a:path w="5096509" h="4392930">
                  <a:moveTo>
                    <a:pt x="0" y="1200174"/>
                  </a:moveTo>
                  <a:lnTo>
                    <a:pt x="32382" y="1194102"/>
                  </a:lnTo>
                </a:path>
                <a:path w="5096509" h="4392930">
                  <a:moveTo>
                    <a:pt x="65776" y="1188030"/>
                  </a:moveTo>
                  <a:lnTo>
                    <a:pt x="99171" y="1181959"/>
                  </a:lnTo>
                </a:path>
                <a:path w="5096509" h="4392930">
                  <a:moveTo>
                    <a:pt x="132565" y="1175887"/>
                  </a:moveTo>
                  <a:lnTo>
                    <a:pt x="164948" y="1169815"/>
                  </a:lnTo>
                </a:path>
                <a:path w="5096509" h="4392930">
                  <a:moveTo>
                    <a:pt x="198342" y="1164756"/>
                  </a:moveTo>
                  <a:lnTo>
                    <a:pt x="231736" y="1158684"/>
                  </a:lnTo>
                </a:path>
                <a:path w="5096509" h="4392930">
                  <a:moveTo>
                    <a:pt x="0" y="620326"/>
                  </a:moveTo>
                  <a:lnTo>
                    <a:pt x="0" y="579848"/>
                  </a:lnTo>
                  <a:lnTo>
                    <a:pt x="31370" y="579848"/>
                  </a:lnTo>
                </a:path>
                <a:path w="5096509" h="4392930">
                  <a:moveTo>
                    <a:pt x="64764" y="579848"/>
                  </a:moveTo>
                  <a:lnTo>
                    <a:pt x="99171" y="579848"/>
                  </a:lnTo>
                </a:path>
                <a:path w="5096509" h="4392930">
                  <a:moveTo>
                    <a:pt x="132565" y="579848"/>
                  </a:moveTo>
                  <a:lnTo>
                    <a:pt x="165960" y="579848"/>
                  </a:lnTo>
                </a:path>
                <a:path w="5096509" h="4392930">
                  <a:moveTo>
                    <a:pt x="199354" y="579848"/>
                  </a:moveTo>
                  <a:lnTo>
                    <a:pt x="231736" y="579848"/>
                  </a:lnTo>
                  <a:lnTo>
                    <a:pt x="231736" y="620326"/>
                  </a:lnTo>
                  <a:lnTo>
                    <a:pt x="199354" y="620326"/>
                  </a:lnTo>
                </a:path>
                <a:path w="5096509" h="4392930">
                  <a:moveTo>
                    <a:pt x="165960" y="620326"/>
                  </a:moveTo>
                  <a:lnTo>
                    <a:pt x="132565" y="620326"/>
                  </a:lnTo>
                </a:path>
                <a:path w="5096509" h="4392930">
                  <a:moveTo>
                    <a:pt x="99171" y="620326"/>
                  </a:moveTo>
                  <a:lnTo>
                    <a:pt x="64764" y="620326"/>
                  </a:lnTo>
                </a:path>
                <a:path w="5096509" h="4392930">
                  <a:moveTo>
                    <a:pt x="31370" y="620326"/>
                  </a:moveTo>
                  <a:lnTo>
                    <a:pt x="0" y="620326"/>
                  </a:lnTo>
                </a:path>
                <a:path w="5096509" h="4392930">
                  <a:moveTo>
                    <a:pt x="0" y="579848"/>
                  </a:moveTo>
                  <a:lnTo>
                    <a:pt x="32382" y="584907"/>
                  </a:lnTo>
                </a:path>
                <a:path w="5096509" h="4392930">
                  <a:moveTo>
                    <a:pt x="65776" y="590979"/>
                  </a:moveTo>
                  <a:lnTo>
                    <a:pt x="99171" y="597051"/>
                  </a:lnTo>
                </a:path>
                <a:path w="5096509" h="4392930">
                  <a:moveTo>
                    <a:pt x="132565" y="603123"/>
                  </a:moveTo>
                  <a:lnTo>
                    <a:pt x="164948" y="609194"/>
                  </a:lnTo>
                </a:path>
                <a:path w="5096509" h="4392930">
                  <a:moveTo>
                    <a:pt x="198342" y="615266"/>
                  </a:moveTo>
                  <a:lnTo>
                    <a:pt x="231736" y="620326"/>
                  </a:lnTo>
                </a:path>
                <a:path w="5096509" h="4392930">
                  <a:moveTo>
                    <a:pt x="0" y="620326"/>
                  </a:moveTo>
                  <a:lnTo>
                    <a:pt x="32382" y="615266"/>
                  </a:lnTo>
                </a:path>
                <a:path w="5096509" h="4392930">
                  <a:moveTo>
                    <a:pt x="65776" y="609194"/>
                  </a:moveTo>
                  <a:lnTo>
                    <a:pt x="99171" y="603123"/>
                  </a:lnTo>
                </a:path>
                <a:path w="5096509" h="4392930">
                  <a:moveTo>
                    <a:pt x="132565" y="597051"/>
                  </a:moveTo>
                  <a:lnTo>
                    <a:pt x="164948" y="590979"/>
                  </a:lnTo>
                </a:path>
                <a:path w="5096509" h="4392930">
                  <a:moveTo>
                    <a:pt x="198342" y="584907"/>
                  </a:moveTo>
                  <a:lnTo>
                    <a:pt x="231736" y="579848"/>
                  </a:lnTo>
                </a:path>
                <a:path w="5096509" h="4392930">
                  <a:moveTo>
                    <a:pt x="0" y="41490"/>
                  </a:moveTo>
                  <a:lnTo>
                    <a:pt x="0" y="0"/>
                  </a:lnTo>
                  <a:lnTo>
                    <a:pt x="31370" y="0"/>
                  </a:lnTo>
                </a:path>
                <a:path w="5096509" h="4392930">
                  <a:moveTo>
                    <a:pt x="64764" y="0"/>
                  </a:moveTo>
                  <a:lnTo>
                    <a:pt x="99171" y="0"/>
                  </a:lnTo>
                </a:path>
                <a:path w="5096509" h="4392930">
                  <a:moveTo>
                    <a:pt x="132565" y="0"/>
                  </a:moveTo>
                  <a:lnTo>
                    <a:pt x="165960" y="0"/>
                  </a:lnTo>
                </a:path>
                <a:path w="5096509" h="4392930">
                  <a:moveTo>
                    <a:pt x="199354" y="0"/>
                  </a:moveTo>
                  <a:lnTo>
                    <a:pt x="231736" y="0"/>
                  </a:lnTo>
                  <a:lnTo>
                    <a:pt x="231736" y="41490"/>
                  </a:lnTo>
                  <a:lnTo>
                    <a:pt x="199354" y="41490"/>
                  </a:lnTo>
                </a:path>
                <a:path w="5096509" h="4392930">
                  <a:moveTo>
                    <a:pt x="165960" y="41490"/>
                  </a:moveTo>
                  <a:lnTo>
                    <a:pt x="132565" y="41490"/>
                  </a:lnTo>
                </a:path>
                <a:path w="5096509" h="4392930">
                  <a:moveTo>
                    <a:pt x="99171" y="41490"/>
                  </a:moveTo>
                  <a:lnTo>
                    <a:pt x="64764" y="41490"/>
                  </a:lnTo>
                </a:path>
                <a:path w="5096509" h="4392930">
                  <a:moveTo>
                    <a:pt x="31370" y="41490"/>
                  </a:moveTo>
                  <a:lnTo>
                    <a:pt x="0" y="41490"/>
                  </a:lnTo>
                </a:path>
                <a:path w="5096509" h="4392930">
                  <a:moveTo>
                    <a:pt x="0" y="0"/>
                  </a:moveTo>
                  <a:lnTo>
                    <a:pt x="32382" y="6071"/>
                  </a:lnTo>
                </a:path>
                <a:path w="5096509" h="4392930">
                  <a:moveTo>
                    <a:pt x="65776" y="12143"/>
                  </a:moveTo>
                  <a:lnTo>
                    <a:pt x="99171" y="18215"/>
                  </a:lnTo>
                </a:path>
                <a:path w="5096509" h="4392930">
                  <a:moveTo>
                    <a:pt x="132565" y="24286"/>
                  </a:moveTo>
                  <a:lnTo>
                    <a:pt x="164948" y="29346"/>
                  </a:lnTo>
                </a:path>
                <a:path w="5096509" h="4392930">
                  <a:moveTo>
                    <a:pt x="198342" y="35418"/>
                  </a:moveTo>
                  <a:lnTo>
                    <a:pt x="231736" y="41490"/>
                  </a:lnTo>
                </a:path>
                <a:path w="5096509" h="4392930">
                  <a:moveTo>
                    <a:pt x="0" y="41490"/>
                  </a:moveTo>
                  <a:lnTo>
                    <a:pt x="32382" y="35418"/>
                  </a:lnTo>
                </a:path>
                <a:path w="5096509" h="4392930">
                  <a:moveTo>
                    <a:pt x="65776" y="29346"/>
                  </a:moveTo>
                  <a:lnTo>
                    <a:pt x="99171" y="24286"/>
                  </a:lnTo>
                </a:path>
                <a:path w="5096509" h="4392930">
                  <a:moveTo>
                    <a:pt x="132565" y="18215"/>
                  </a:moveTo>
                  <a:lnTo>
                    <a:pt x="164948" y="12143"/>
                  </a:lnTo>
                </a:path>
                <a:path w="5096509" h="4392930">
                  <a:moveTo>
                    <a:pt x="198342" y="6071"/>
                  </a:moveTo>
                  <a:lnTo>
                    <a:pt x="231736" y="0"/>
                  </a:lnTo>
                </a:path>
                <a:path w="5096509" h="4392930">
                  <a:moveTo>
                    <a:pt x="4864450" y="4392880"/>
                  </a:moveTo>
                  <a:lnTo>
                    <a:pt x="4864450" y="4351390"/>
                  </a:lnTo>
                  <a:lnTo>
                    <a:pt x="4895820" y="4351390"/>
                  </a:lnTo>
                </a:path>
                <a:path w="5096509" h="4392930">
                  <a:moveTo>
                    <a:pt x="4929215" y="4351390"/>
                  </a:moveTo>
                  <a:lnTo>
                    <a:pt x="4963621" y="4351390"/>
                  </a:lnTo>
                </a:path>
                <a:path w="5096509" h="4392930">
                  <a:moveTo>
                    <a:pt x="4997015" y="4351390"/>
                  </a:moveTo>
                  <a:lnTo>
                    <a:pt x="5030410" y="4351390"/>
                  </a:lnTo>
                </a:path>
                <a:path w="5096509" h="4392930">
                  <a:moveTo>
                    <a:pt x="5063804" y="4351390"/>
                  </a:moveTo>
                  <a:lnTo>
                    <a:pt x="5096187" y="4351390"/>
                  </a:lnTo>
                  <a:lnTo>
                    <a:pt x="5096187" y="4392880"/>
                  </a:lnTo>
                  <a:lnTo>
                    <a:pt x="5063804" y="4392880"/>
                  </a:lnTo>
                </a:path>
                <a:path w="5096509" h="4392930">
                  <a:moveTo>
                    <a:pt x="5030410" y="4392880"/>
                  </a:moveTo>
                  <a:lnTo>
                    <a:pt x="4997015" y="4392880"/>
                  </a:lnTo>
                </a:path>
                <a:path w="5096509" h="4392930">
                  <a:moveTo>
                    <a:pt x="4963621" y="4392880"/>
                  </a:moveTo>
                  <a:lnTo>
                    <a:pt x="4929215" y="4392880"/>
                  </a:lnTo>
                </a:path>
                <a:path w="5096509" h="4392930">
                  <a:moveTo>
                    <a:pt x="4895820" y="4392880"/>
                  </a:moveTo>
                  <a:lnTo>
                    <a:pt x="4864450" y="4392880"/>
                  </a:lnTo>
                </a:path>
                <a:path w="5096509" h="4392930">
                  <a:moveTo>
                    <a:pt x="4864450" y="4351390"/>
                  </a:moveTo>
                  <a:lnTo>
                    <a:pt x="4896832" y="4357462"/>
                  </a:lnTo>
                </a:path>
                <a:path w="5096509" h="4392930">
                  <a:moveTo>
                    <a:pt x="4930227" y="4363534"/>
                  </a:moveTo>
                  <a:lnTo>
                    <a:pt x="4963621" y="4369606"/>
                  </a:lnTo>
                </a:path>
                <a:path w="5096509" h="4392930">
                  <a:moveTo>
                    <a:pt x="4997015" y="4375677"/>
                  </a:moveTo>
                  <a:lnTo>
                    <a:pt x="5029398" y="4381749"/>
                  </a:lnTo>
                </a:path>
                <a:path w="5096509" h="4392930">
                  <a:moveTo>
                    <a:pt x="5062792" y="4386809"/>
                  </a:moveTo>
                  <a:lnTo>
                    <a:pt x="5096187" y="4392880"/>
                  </a:lnTo>
                </a:path>
                <a:path w="5096509" h="4392930">
                  <a:moveTo>
                    <a:pt x="4864450" y="4392880"/>
                  </a:moveTo>
                  <a:lnTo>
                    <a:pt x="4896832" y="4386809"/>
                  </a:lnTo>
                </a:path>
                <a:path w="5096509" h="4392930">
                  <a:moveTo>
                    <a:pt x="4930227" y="4381749"/>
                  </a:moveTo>
                  <a:lnTo>
                    <a:pt x="4963621" y="4375677"/>
                  </a:lnTo>
                </a:path>
                <a:path w="5096509" h="4392930">
                  <a:moveTo>
                    <a:pt x="4997015" y="4369606"/>
                  </a:moveTo>
                  <a:lnTo>
                    <a:pt x="5029398" y="4363534"/>
                  </a:lnTo>
                </a:path>
                <a:path w="5096509" h="4392930">
                  <a:moveTo>
                    <a:pt x="5062792" y="4357462"/>
                  </a:moveTo>
                  <a:lnTo>
                    <a:pt x="5096187" y="4351390"/>
                  </a:lnTo>
                </a:path>
                <a:path w="5096509" h="4392930">
                  <a:moveTo>
                    <a:pt x="4864450" y="3814044"/>
                  </a:moveTo>
                  <a:lnTo>
                    <a:pt x="4864450" y="3772554"/>
                  </a:lnTo>
                  <a:lnTo>
                    <a:pt x="4895820" y="3772554"/>
                  </a:lnTo>
                </a:path>
                <a:path w="5096509" h="4392930">
                  <a:moveTo>
                    <a:pt x="4929215" y="3772554"/>
                  </a:moveTo>
                  <a:lnTo>
                    <a:pt x="4963621" y="3772554"/>
                  </a:lnTo>
                </a:path>
                <a:path w="5096509" h="4392930">
                  <a:moveTo>
                    <a:pt x="4997015" y="3772554"/>
                  </a:moveTo>
                  <a:lnTo>
                    <a:pt x="5030410" y="3772554"/>
                  </a:lnTo>
                </a:path>
                <a:path w="5096509" h="4392930">
                  <a:moveTo>
                    <a:pt x="5063804" y="3772554"/>
                  </a:moveTo>
                  <a:lnTo>
                    <a:pt x="5096187" y="3772554"/>
                  </a:lnTo>
                  <a:lnTo>
                    <a:pt x="5096187" y="3814044"/>
                  </a:lnTo>
                  <a:lnTo>
                    <a:pt x="5063804" y="3814044"/>
                  </a:lnTo>
                </a:path>
                <a:path w="5096509" h="4392930">
                  <a:moveTo>
                    <a:pt x="5030410" y="3814044"/>
                  </a:moveTo>
                  <a:lnTo>
                    <a:pt x="4997015" y="3814044"/>
                  </a:lnTo>
                </a:path>
                <a:path w="5096509" h="4392930">
                  <a:moveTo>
                    <a:pt x="4963621" y="3814044"/>
                  </a:moveTo>
                  <a:lnTo>
                    <a:pt x="4929215" y="3814044"/>
                  </a:lnTo>
                </a:path>
                <a:path w="5096509" h="4392930">
                  <a:moveTo>
                    <a:pt x="4895820" y="3814044"/>
                  </a:moveTo>
                  <a:lnTo>
                    <a:pt x="4864450" y="3814044"/>
                  </a:lnTo>
                </a:path>
                <a:path w="5096509" h="4392930">
                  <a:moveTo>
                    <a:pt x="4864450" y="3772554"/>
                  </a:moveTo>
                  <a:lnTo>
                    <a:pt x="4896832" y="3778626"/>
                  </a:lnTo>
                </a:path>
                <a:path w="5096509" h="4392930">
                  <a:moveTo>
                    <a:pt x="4930227" y="3784698"/>
                  </a:moveTo>
                  <a:lnTo>
                    <a:pt x="4963621" y="3790769"/>
                  </a:lnTo>
                </a:path>
                <a:path w="5096509" h="4392930">
                  <a:moveTo>
                    <a:pt x="4997015" y="3796841"/>
                  </a:moveTo>
                  <a:lnTo>
                    <a:pt x="5029398" y="3801901"/>
                  </a:lnTo>
                </a:path>
                <a:path w="5096509" h="4392930">
                  <a:moveTo>
                    <a:pt x="5062792" y="3807973"/>
                  </a:moveTo>
                  <a:lnTo>
                    <a:pt x="5096187" y="3814044"/>
                  </a:lnTo>
                </a:path>
                <a:path w="5096509" h="4392930">
                  <a:moveTo>
                    <a:pt x="4864450" y="3814044"/>
                  </a:moveTo>
                  <a:lnTo>
                    <a:pt x="4896832" y="3807973"/>
                  </a:lnTo>
                </a:path>
                <a:path w="5096509" h="4392930">
                  <a:moveTo>
                    <a:pt x="4930227" y="3801901"/>
                  </a:moveTo>
                  <a:lnTo>
                    <a:pt x="4963621" y="3796841"/>
                  </a:lnTo>
                </a:path>
                <a:path w="5096509" h="4392930">
                  <a:moveTo>
                    <a:pt x="4997015" y="3790769"/>
                  </a:moveTo>
                  <a:lnTo>
                    <a:pt x="5029398" y="3784698"/>
                  </a:lnTo>
                </a:path>
                <a:path w="5096509" h="4392930">
                  <a:moveTo>
                    <a:pt x="5062792" y="3778626"/>
                  </a:moveTo>
                  <a:lnTo>
                    <a:pt x="5096187" y="3772554"/>
                  </a:lnTo>
                </a:path>
                <a:path w="5096509" h="4392930">
                  <a:moveTo>
                    <a:pt x="4864450" y="3235208"/>
                  </a:moveTo>
                  <a:lnTo>
                    <a:pt x="4864450" y="3193718"/>
                  </a:lnTo>
                  <a:lnTo>
                    <a:pt x="4895820" y="3193718"/>
                  </a:lnTo>
                </a:path>
                <a:path w="5096509" h="4392930">
                  <a:moveTo>
                    <a:pt x="4929215" y="3193718"/>
                  </a:moveTo>
                  <a:lnTo>
                    <a:pt x="4963621" y="3193718"/>
                  </a:lnTo>
                </a:path>
                <a:path w="5096509" h="4392930">
                  <a:moveTo>
                    <a:pt x="4997015" y="3193718"/>
                  </a:moveTo>
                  <a:lnTo>
                    <a:pt x="5030410" y="3193718"/>
                  </a:lnTo>
                </a:path>
                <a:path w="5096509" h="4392930">
                  <a:moveTo>
                    <a:pt x="5063804" y="3193718"/>
                  </a:moveTo>
                  <a:lnTo>
                    <a:pt x="5096187" y="3193718"/>
                  </a:lnTo>
                  <a:lnTo>
                    <a:pt x="5096187" y="3235208"/>
                  </a:lnTo>
                  <a:lnTo>
                    <a:pt x="5063804" y="3235208"/>
                  </a:lnTo>
                </a:path>
                <a:path w="5096509" h="4392930">
                  <a:moveTo>
                    <a:pt x="5030410" y="3235208"/>
                  </a:moveTo>
                  <a:lnTo>
                    <a:pt x="4997015" y="3235208"/>
                  </a:lnTo>
                </a:path>
                <a:path w="5096509" h="4392930">
                  <a:moveTo>
                    <a:pt x="4963621" y="3235208"/>
                  </a:moveTo>
                  <a:lnTo>
                    <a:pt x="4929215" y="3235208"/>
                  </a:lnTo>
                </a:path>
                <a:path w="5096509" h="4392930">
                  <a:moveTo>
                    <a:pt x="4895820" y="3235208"/>
                  </a:moveTo>
                  <a:lnTo>
                    <a:pt x="4864450" y="3235208"/>
                  </a:lnTo>
                </a:path>
                <a:path w="5096509" h="4392930">
                  <a:moveTo>
                    <a:pt x="4864450" y="3193718"/>
                  </a:moveTo>
                  <a:lnTo>
                    <a:pt x="4896832" y="3199790"/>
                  </a:lnTo>
                </a:path>
                <a:path w="5096509" h="4392930">
                  <a:moveTo>
                    <a:pt x="4930227" y="3205861"/>
                  </a:moveTo>
                  <a:lnTo>
                    <a:pt x="4963621" y="3210921"/>
                  </a:lnTo>
                </a:path>
                <a:path w="5096509" h="4392930">
                  <a:moveTo>
                    <a:pt x="4997015" y="3216993"/>
                  </a:moveTo>
                  <a:lnTo>
                    <a:pt x="5029398" y="3223065"/>
                  </a:lnTo>
                </a:path>
                <a:path w="5096509" h="4392930">
                  <a:moveTo>
                    <a:pt x="5062792" y="3229136"/>
                  </a:moveTo>
                  <a:lnTo>
                    <a:pt x="5096187" y="3235208"/>
                  </a:lnTo>
                </a:path>
                <a:path w="5096509" h="4392930">
                  <a:moveTo>
                    <a:pt x="4864450" y="3235208"/>
                  </a:moveTo>
                  <a:lnTo>
                    <a:pt x="4896832" y="3229136"/>
                  </a:lnTo>
                </a:path>
                <a:path w="5096509" h="4392930">
                  <a:moveTo>
                    <a:pt x="4930227" y="3223065"/>
                  </a:moveTo>
                  <a:lnTo>
                    <a:pt x="4963621" y="3216993"/>
                  </a:lnTo>
                </a:path>
                <a:path w="5096509" h="4392930">
                  <a:moveTo>
                    <a:pt x="4997015" y="3210921"/>
                  </a:moveTo>
                  <a:lnTo>
                    <a:pt x="5029398" y="3205861"/>
                  </a:lnTo>
                </a:path>
                <a:path w="5096509" h="4392930">
                  <a:moveTo>
                    <a:pt x="5062792" y="3199790"/>
                  </a:moveTo>
                  <a:lnTo>
                    <a:pt x="5096187" y="3193718"/>
                  </a:lnTo>
                </a:path>
                <a:path w="5096509" h="4392930">
                  <a:moveTo>
                    <a:pt x="4864450" y="2714053"/>
                  </a:moveTo>
                  <a:lnTo>
                    <a:pt x="4864450" y="2672563"/>
                  </a:lnTo>
                  <a:lnTo>
                    <a:pt x="4895820" y="2672563"/>
                  </a:lnTo>
                </a:path>
                <a:path w="5096509" h="4392930">
                  <a:moveTo>
                    <a:pt x="4929215" y="2672563"/>
                  </a:moveTo>
                  <a:lnTo>
                    <a:pt x="4963621" y="2672563"/>
                  </a:lnTo>
                </a:path>
                <a:path w="5096509" h="4392930">
                  <a:moveTo>
                    <a:pt x="4997015" y="2672563"/>
                  </a:moveTo>
                  <a:lnTo>
                    <a:pt x="5030410" y="2672563"/>
                  </a:lnTo>
                </a:path>
                <a:path w="5096509" h="4392930">
                  <a:moveTo>
                    <a:pt x="5063804" y="2672563"/>
                  </a:moveTo>
                  <a:lnTo>
                    <a:pt x="5096187" y="2672563"/>
                  </a:lnTo>
                  <a:lnTo>
                    <a:pt x="5096187" y="2714053"/>
                  </a:lnTo>
                  <a:lnTo>
                    <a:pt x="5063804" y="2714053"/>
                  </a:lnTo>
                </a:path>
                <a:path w="5096509" h="4392930">
                  <a:moveTo>
                    <a:pt x="5030410" y="2714053"/>
                  </a:moveTo>
                  <a:lnTo>
                    <a:pt x="4997015" y="2714053"/>
                  </a:lnTo>
                </a:path>
                <a:path w="5096509" h="4392930">
                  <a:moveTo>
                    <a:pt x="4963621" y="2714053"/>
                  </a:moveTo>
                  <a:lnTo>
                    <a:pt x="4929215" y="2714053"/>
                  </a:lnTo>
                </a:path>
                <a:path w="5096509" h="4392930">
                  <a:moveTo>
                    <a:pt x="4895820" y="2714053"/>
                  </a:moveTo>
                  <a:lnTo>
                    <a:pt x="4864450" y="2714053"/>
                  </a:lnTo>
                </a:path>
                <a:path w="5096509" h="4392930">
                  <a:moveTo>
                    <a:pt x="4864450" y="2672563"/>
                  </a:moveTo>
                  <a:lnTo>
                    <a:pt x="4896832" y="2678635"/>
                  </a:lnTo>
                </a:path>
                <a:path w="5096509" h="4392930">
                  <a:moveTo>
                    <a:pt x="4930227" y="2684706"/>
                  </a:moveTo>
                  <a:lnTo>
                    <a:pt x="4963621" y="2689766"/>
                  </a:lnTo>
                </a:path>
                <a:path w="5096509" h="4392930">
                  <a:moveTo>
                    <a:pt x="4997015" y="2695838"/>
                  </a:moveTo>
                  <a:lnTo>
                    <a:pt x="5029398" y="2701910"/>
                  </a:lnTo>
                </a:path>
                <a:path w="5096509" h="4392930">
                  <a:moveTo>
                    <a:pt x="5062792" y="2707981"/>
                  </a:moveTo>
                  <a:lnTo>
                    <a:pt x="5096187" y="2714053"/>
                  </a:lnTo>
                </a:path>
                <a:path w="5096509" h="4392930">
                  <a:moveTo>
                    <a:pt x="4864450" y="2714053"/>
                  </a:moveTo>
                  <a:lnTo>
                    <a:pt x="4896832" y="2707981"/>
                  </a:lnTo>
                </a:path>
                <a:path w="5096509" h="4392930">
                  <a:moveTo>
                    <a:pt x="4930227" y="2701910"/>
                  </a:moveTo>
                  <a:lnTo>
                    <a:pt x="4963621" y="2695838"/>
                  </a:lnTo>
                </a:path>
                <a:path w="5096509" h="4392930">
                  <a:moveTo>
                    <a:pt x="4997015" y="2689766"/>
                  </a:moveTo>
                  <a:lnTo>
                    <a:pt x="5029398" y="2684706"/>
                  </a:lnTo>
                </a:path>
                <a:path w="5096509" h="4392930">
                  <a:moveTo>
                    <a:pt x="5062792" y="2678635"/>
                  </a:moveTo>
                  <a:lnTo>
                    <a:pt x="5096187" y="2672563"/>
                  </a:lnTo>
                </a:path>
                <a:path w="5096509" h="4392930">
                  <a:moveTo>
                    <a:pt x="4864450" y="2217185"/>
                  </a:moveTo>
                  <a:lnTo>
                    <a:pt x="4864450" y="2175695"/>
                  </a:lnTo>
                  <a:lnTo>
                    <a:pt x="4895820" y="2175695"/>
                  </a:lnTo>
                </a:path>
                <a:path w="5096509" h="4392930">
                  <a:moveTo>
                    <a:pt x="4929215" y="2175695"/>
                  </a:moveTo>
                  <a:lnTo>
                    <a:pt x="4963621" y="2175695"/>
                  </a:lnTo>
                </a:path>
                <a:path w="5096509" h="4392930">
                  <a:moveTo>
                    <a:pt x="4997015" y="2175695"/>
                  </a:moveTo>
                  <a:lnTo>
                    <a:pt x="5030410" y="2175695"/>
                  </a:lnTo>
                </a:path>
                <a:path w="5096509" h="4392930">
                  <a:moveTo>
                    <a:pt x="5063804" y="2175695"/>
                  </a:moveTo>
                  <a:lnTo>
                    <a:pt x="5096187" y="2175695"/>
                  </a:lnTo>
                  <a:lnTo>
                    <a:pt x="5096187" y="2217185"/>
                  </a:lnTo>
                  <a:lnTo>
                    <a:pt x="5063804" y="2217185"/>
                  </a:lnTo>
                </a:path>
                <a:path w="5096509" h="4392930">
                  <a:moveTo>
                    <a:pt x="5030410" y="2217185"/>
                  </a:moveTo>
                  <a:lnTo>
                    <a:pt x="4997015" y="2217185"/>
                  </a:lnTo>
                </a:path>
                <a:path w="5096509" h="4392930">
                  <a:moveTo>
                    <a:pt x="4963621" y="2217185"/>
                  </a:moveTo>
                  <a:lnTo>
                    <a:pt x="4929215" y="2217185"/>
                  </a:lnTo>
                </a:path>
                <a:path w="5096509" h="4392930">
                  <a:moveTo>
                    <a:pt x="4895820" y="2217185"/>
                  </a:moveTo>
                  <a:lnTo>
                    <a:pt x="4864450" y="2217185"/>
                  </a:lnTo>
                </a:path>
                <a:path w="5096509" h="4392930">
                  <a:moveTo>
                    <a:pt x="4864450" y="2175695"/>
                  </a:moveTo>
                  <a:lnTo>
                    <a:pt x="4896832" y="2181767"/>
                  </a:lnTo>
                </a:path>
                <a:path w="5096509" h="4392930">
                  <a:moveTo>
                    <a:pt x="4930227" y="2187838"/>
                  </a:moveTo>
                  <a:lnTo>
                    <a:pt x="4963621" y="2193910"/>
                  </a:lnTo>
                </a:path>
                <a:path w="5096509" h="4392930">
                  <a:moveTo>
                    <a:pt x="4997015" y="2199982"/>
                  </a:moveTo>
                  <a:lnTo>
                    <a:pt x="5029398" y="2206053"/>
                  </a:lnTo>
                </a:path>
                <a:path w="5096509" h="4392930">
                  <a:moveTo>
                    <a:pt x="5062792" y="2211113"/>
                  </a:moveTo>
                  <a:lnTo>
                    <a:pt x="5096187" y="2217185"/>
                  </a:lnTo>
                </a:path>
                <a:path w="5096509" h="4392930">
                  <a:moveTo>
                    <a:pt x="4864450" y="2217185"/>
                  </a:moveTo>
                  <a:lnTo>
                    <a:pt x="4896832" y="2211113"/>
                  </a:lnTo>
                </a:path>
                <a:path w="5096509" h="4392930">
                  <a:moveTo>
                    <a:pt x="4930227" y="2206053"/>
                  </a:moveTo>
                  <a:lnTo>
                    <a:pt x="4963621" y="2199982"/>
                  </a:lnTo>
                </a:path>
                <a:path w="5096509" h="4392930">
                  <a:moveTo>
                    <a:pt x="4997015" y="2193910"/>
                  </a:moveTo>
                  <a:lnTo>
                    <a:pt x="5029398" y="2187838"/>
                  </a:lnTo>
                </a:path>
                <a:path w="5096509" h="4392930">
                  <a:moveTo>
                    <a:pt x="5062792" y="2181767"/>
                  </a:moveTo>
                  <a:lnTo>
                    <a:pt x="5096187" y="2175695"/>
                  </a:lnTo>
                </a:path>
                <a:path w="5096509" h="4392930">
                  <a:moveTo>
                    <a:pt x="4864450" y="1721329"/>
                  </a:moveTo>
                  <a:lnTo>
                    <a:pt x="4864450" y="1679839"/>
                  </a:lnTo>
                  <a:lnTo>
                    <a:pt x="4895820" y="1679839"/>
                  </a:lnTo>
                </a:path>
                <a:path w="5096509" h="4392930">
                  <a:moveTo>
                    <a:pt x="4929215" y="1679839"/>
                  </a:moveTo>
                  <a:lnTo>
                    <a:pt x="4963621" y="1679839"/>
                  </a:lnTo>
                </a:path>
                <a:path w="5096509" h="4392930">
                  <a:moveTo>
                    <a:pt x="4997015" y="1679839"/>
                  </a:moveTo>
                  <a:lnTo>
                    <a:pt x="5030410" y="1679839"/>
                  </a:lnTo>
                </a:path>
                <a:path w="5096509" h="4392930">
                  <a:moveTo>
                    <a:pt x="5063804" y="1679839"/>
                  </a:moveTo>
                  <a:lnTo>
                    <a:pt x="5096187" y="1679839"/>
                  </a:lnTo>
                  <a:lnTo>
                    <a:pt x="5096187" y="1721329"/>
                  </a:lnTo>
                  <a:lnTo>
                    <a:pt x="5063804" y="1721329"/>
                  </a:lnTo>
                </a:path>
                <a:path w="5096509" h="4392930">
                  <a:moveTo>
                    <a:pt x="5030410" y="1721329"/>
                  </a:moveTo>
                  <a:lnTo>
                    <a:pt x="4997015" y="1721329"/>
                  </a:lnTo>
                </a:path>
                <a:path w="5096509" h="4392930">
                  <a:moveTo>
                    <a:pt x="4963621" y="1721329"/>
                  </a:moveTo>
                  <a:lnTo>
                    <a:pt x="4929215" y="1721329"/>
                  </a:lnTo>
                </a:path>
                <a:path w="5096509" h="4392930">
                  <a:moveTo>
                    <a:pt x="4895820" y="1721329"/>
                  </a:moveTo>
                  <a:lnTo>
                    <a:pt x="4864450" y="1721329"/>
                  </a:lnTo>
                </a:path>
                <a:path w="5096509" h="4392930">
                  <a:moveTo>
                    <a:pt x="4864450" y="1679839"/>
                  </a:moveTo>
                  <a:lnTo>
                    <a:pt x="4896832" y="1685910"/>
                  </a:lnTo>
                </a:path>
                <a:path w="5096509" h="4392930">
                  <a:moveTo>
                    <a:pt x="4930227" y="1690970"/>
                  </a:moveTo>
                  <a:lnTo>
                    <a:pt x="4963621" y="1697042"/>
                  </a:lnTo>
                </a:path>
                <a:path w="5096509" h="4392930">
                  <a:moveTo>
                    <a:pt x="4997015" y="1703114"/>
                  </a:moveTo>
                  <a:lnTo>
                    <a:pt x="5029398" y="1709185"/>
                  </a:lnTo>
                </a:path>
                <a:path w="5096509" h="4392930">
                  <a:moveTo>
                    <a:pt x="5062792" y="1715257"/>
                  </a:moveTo>
                  <a:lnTo>
                    <a:pt x="5096187" y="1721329"/>
                  </a:lnTo>
                </a:path>
                <a:path w="5096509" h="4392930">
                  <a:moveTo>
                    <a:pt x="4864450" y="1721329"/>
                  </a:moveTo>
                  <a:lnTo>
                    <a:pt x="4896832" y="1715257"/>
                  </a:lnTo>
                </a:path>
                <a:path w="5096509" h="4392930">
                  <a:moveTo>
                    <a:pt x="4930227" y="1709185"/>
                  </a:moveTo>
                  <a:lnTo>
                    <a:pt x="4963621" y="1703114"/>
                  </a:lnTo>
                </a:path>
                <a:path w="5096509" h="4392930">
                  <a:moveTo>
                    <a:pt x="4997015" y="1697042"/>
                  </a:moveTo>
                  <a:lnTo>
                    <a:pt x="5029398" y="1690970"/>
                  </a:lnTo>
                </a:path>
                <a:path w="5096509" h="4392930">
                  <a:moveTo>
                    <a:pt x="5062792" y="1685910"/>
                  </a:moveTo>
                  <a:lnTo>
                    <a:pt x="5096187" y="1679839"/>
                  </a:lnTo>
                </a:path>
                <a:path w="5096509" h="4392930">
                  <a:moveTo>
                    <a:pt x="4864450" y="1200174"/>
                  </a:moveTo>
                  <a:lnTo>
                    <a:pt x="4864450" y="1158684"/>
                  </a:lnTo>
                  <a:lnTo>
                    <a:pt x="4895820" y="1158684"/>
                  </a:lnTo>
                </a:path>
                <a:path w="5096509" h="4392930">
                  <a:moveTo>
                    <a:pt x="4929215" y="1158684"/>
                  </a:moveTo>
                  <a:lnTo>
                    <a:pt x="4963621" y="1158684"/>
                  </a:lnTo>
                </a:path>
                <a:path w="5096509" h="4392930">
                  <a:moveTo>
                    <a:pt x="4997015" y="1158684"/>
                  </a:moveTo>
                  <a:lnTo>
                    <a:pt x="5030410" y="1158684"/>
                  </a:lnTo>
                </a:path>
                <a:path w="5096509" h="4392930">
                  <a:moveTo>
                    <a:pt x="5063804" y="1158684"/>
                  </a:moveTo>
                  <a:lnTo>
                    <a:pt x="5096187" y="1158684"/>
                  </a:lnTo>
                  <a:lnTo>
                    <a:pt x="5096187" y="1200174"/>
                  </a:lnTo>
                  <a:lnTo>
                    <a:pt x="5063804" y="1200174"/>
                  </a:lnTo>
                </a:path>
                <a:path w="5096509" h="4392930">
                  <a:moveTo>
                    <a:pt x="5030410" y="1200174"/>
                  </a:moveTo>
                  <a:lnTo>
                    <a:pt x="4997015" y="1200174"/>
                  </a:lnTo>
                </a:path>
                <a:path w="5096509" h="4392930">
                  <a:moveTo>
                    <a:pt x="4963621" y="1200174"/>
                  </a:moveTo>
                  <a:lnTo>
                    <a:pt x="4929215" y="1200174"/>
                  </a:lnTo>
                </a:path>
                <a:path w="5096509" h="4392930">
                  <a:moveTo>
                    <a:pt x="4895820" y="1200174"/>
                  </a:moveTo>
                  <a:lnTo>
                    <a:pt x="4864450" y="1200174"/>
                  </a:lnTo>
                </a:path>
                <a:path w="5096509" h="4392930">
                  <a:moveTo>
                    <a:pt x="4864450" y="1158684"/>
                  </a:moveTo>
                  <a:lnTo>
                    <a:pt x="4896832" y="1164756"/>
                  </a:lnTo>
                </a:path>
                <a:path w="5096509" h="4392930">
                  <a:moveTo>
                    <a:pt x="4930227" y="1169815"/>
                  </a:moveTo>
                  <a:lnTo>
                    <a:pt x="4963621" y="1175887"/>
                  </a:lnTo>
                </a:path>
                <a:path w="5096509" h="4392930">
                  <a:moveTo>
                    <a:pt x="4997015" y="1181959"/>
                  </a:moveTo>
                  <a:lnTo>
                    <a:pt x="5029398" y="1188030"/>
                  </a:lnTo>
                </a:path>
                <a:path w="5096509" h="4392930">
                  <a:moveTo>
                    <a:pt x="5062792" y="1194102"/>
                  </a:moveTo>
                  <a:lnTo>
                    <a:pt x="5096187" y="1200174"/>
                  </a:lnTo>
                </a:path>
                <a:path w="5096509" h="4392930">
                  <a:moveTo>
                    <a:pt x="4864450" y="1200174"/>
                  </a:moveTo>
                  <a:lnTo>
                    <a:pt x="4896832" y="1194102"/>
                  </a:lnTo>
                </a:path>
                <a:path w="5096509" h="4392930">
                  <a:moveTo>
                    <a:pt x="4930227" y="1188030"/>
                  </a:moveTo>
                  <a:lnTo>
                    <a:pt x="4963621" y="1181959"/>
                  </a:lnTo>
                </a:path>
                <a:path w="5096509" h="4392930">
                  <a:moveTo>
                    <a:pt x="4997015" y="1175887"/>
                  </a:moveTo>
                  <a:lnTo>
                    <a:pt x="5029398" y="1169815"/>
                  </a:lnTo>
                </a:path>
                <a:path w="5096509" h="4392930">
                  <a:moveTo>
                    <a:pt x="5062792" y="1164756"/>
                  </a:moveTo>
                  <a:lnTo>
                    <a:pt x="5096187" y="1158684"/>
                  </a:lnTo>
                </a:path>
                <a:path w="5096509" h="4392930">
                  <a:moveTo>
                    <a:pt x="4864450" y="620326"/>
                  </a:moveTo>
                  <a:lnTo>
                    <a:pt x="4864450" y="579848"/>
                  </a:lnTo>
                  <a:lnTo>
                    <a:pt x="4895820" y="579848"/>
                  </a:lnTo>
                </a:path>
                <a:path w="5096509" h="4392930">
                  <a:moveTo>
                    <a:pt x="4929215" y="579848"/>
                  </a:moveTo>
                  <a:lnTo>
                    <a:pt x="4963621" y="579848"/>
                  </a:lnTo>
                </a:path>
                <a:path w="5096509" h="4392930">
                  <a:moveTo>
                    <a:pt x="4997015" y="579848"/>
                  </a:moveTo>
                  <a:lnTo>
                    <a:pt x="5030410" y="579848"/>
                  </a:lnTo>
                </a:path>
                <a:path w="5096509" h="4392930">
                  <a:moveTo>
                    <a:pt x="5063804" y="579848"/>
                  </a:moveTo>
                  <a:lnTo>
                    <a:pt x="5096187" y="579848"/>
                  </a:lnTo>
                  <a:lnTo>
                    <a:pt x="5096187" y="620326"/>
                  </a:lnTo>
                  <a:lnTo>
                    <a:pt x="5063804" y="620326"/>
                  </a:lnTo>
                </a:path>
                <a:path w="5096509" h="4392930">
                  <a:moveTo>
                    <a:pt x="5030410" y="620326"/>
                  </a:moveTo>
                  <a:lnTo>
                    <a:pt x="4997015" y="620326"/>
                  </a:lnTo>
                </a:path>
                <a:path w="5096509" h="4392930">
                  <a:moveTo>
                    <a:pt x="4963621" y="620326"/>
                  </a:moveTo>
                  <a:lnTo>
                    <a:pt x="4929215" y="620326"/>
                  </a:lnTo>
                </a:path>
                <a:path w="5096509" h="4392930">
                  <a:moveTo>
                    <a:pt x="4895820" y="620326"/>
                  </a:moveTo>
                  <a:lnTo>
                    <a:pt x="4864450" y="620326"/>
                  </a:lnTo>
                </a:path>
                <a:path w="5096509" h="4392930">
                  <a:moveTo>
                    <a:pt x="4864450" y="579848"/>
                  </a:moveTo>
                  <a:lnTo>
                    <a:pt x="4896832" y="584907"/>
                  </a:lnTo>
                </a:path>
                <a:path w="5096509" h="4392930">
                  <a:moveTo>
                    <a:pt x="4930227" y="590979"/>
                  </a:moveTo>
                  <a:lnTo>
                    <a:pt x="4963621" y="597051"/>
                  </a:lnTo>
                </a:path>
                <a:path w="5096509" h="4392930">
                  <a:moveTo>
                    <a:pt x="4997015" y="603123"/>
                  </a:moveTo>
                  <a:lnTo>
                    <a:pt x="5029398" y="609194"/>
                  </a:lnTo>
                </a:path>
                <a:path w="5096509" h="4392930">
                  <a:moveTo>
                    <a:pt x="5062792" y="615266"/>
                  </a:moveTo>
                  <a:lnTo>
                    <a:pt x="5096187" y="620326"/>
                  </a:lnTo>
                </a:path>
                <a:path w="5096509" h="4392930">
                  <a:moveTo>
                    <a:pt x="4864450" y="620326"/>
                  </a:moveTo>
                  <a:lnTo>
                    <a:pt x="4896832" y="615266"/>
                  </a:lnTo>
                </a:path>
                <a:path w="5096509" h="4392930">
                  <a:moveTo>
                    <a:pt x="4930227" y="609194"/>
                  </a:moveTo>
                  <a:lnTo>
                    <a:pt x="4963621" y="603123"/>
                  </a:lnTo>
                </a:path>
                <a:path w="5096509" h="4392930">
                  <a:moveTo>
                    <a:pt x="4997015" y="597051"/>
                  </a:moveTo>
                  <a:lnTo>
                    <a:pt x="5029398" y="590979"/>
                  </a:lnTo>
                </a:path>
                <a:path w="5096509" h="4392930">
                  <a:moveTo>
                    <a:pt x="5062792" y="584907"/>
                  </a:moveTo>
                  <a:lnTo>
                    <a:pt x="5096187" y="579848"/>
                  </a:lnTo>
                </a:path>
                <a:path w="5096509" h="4392930">
                  <a:moveTo>
                    <a:pt x="4864450" y="41490"/>
                  </a:moveTo>
                  <a:lnTo>
                    <a:pt x="4864450" y="0"/>
                  </a:lnTo>
                  <a:lnTo>
                    <a:pt x="4895820" y="0"/>
                  </a:lnTo>
                </a:path>
                <a:path w="5096509" h="4392930">
                  <a:moveTo>
                    <a:pt x="4929215" y="0"/>
                  </a:moveTo>
                  <a:lnTo>
                    <a:pt x="4963621" y="0"/>
                  </a:lnTo>
                </a:path>
                <a:path w="5096509" h="4392930">
                  <a:moveTo>
                    <a:pt x="4997015" y="0"/>
                  </a:moveTo>
                  <a:lnTo>
                    <a:pt x="5030410" y="0"/>
                  </a:lnTo>
                </a:path>
                <a:path w="5096509" h="4392930">
                  <a:moveTo>
                    <a:pt x="5063804" y="0"/>
                  </a:moveTo>
                  <a:lnTo>
                    <a:pt x="5096187" y="0"/>
                  </a:lnTo>
                  <a:lnTo>
                    <a:pt x="5096187" y="41490"/>
                  </a:lnTo>
                  <a:lnTo>
                    <a:pt x="5063804" y="41490"/>
                  </a:lnTo>
                </a:path>
                <a:path w="5096509" h="4392930">
                  <a:moveTo>
                    <a:pt x="5030410" y="41490"/>
                  </a:moveTo>
                  <a:lnTo>
                    <a:pt x="4997015" y="41490"/>
                  </a:lnTo>
                </a:path>
                <a:path w="5096509" h="4392930">
                  <a:moveTo>
                    <a:pt x="4963621" y="41490"/>
                  </a:moveTo>
                  <a:lnTo>
                    <a:pt x="4929215" y="41490"/>
                  </a:lnTo>
                </a:path>
                <a:path w="5096509" h="4392930">
                  <a:moveTo>
                    <a:pt x="4895820" y="41490"/>
                  </a:moveTo>
                  <a:lnTo>
                    <a:pt x="4864450" y="41490"/>
                  </a:lnTo>
                </a:path>
                <a:path w="5096509" h="4392930">
                  <a:moveTo>
                    <a:pt x="4864450" y="0"/>
                  </a:moveTo>
                  <a:lnTo>
                    <a:pt x="4896832" y="6071"/>
                  </a:lnTo>
                </a:path>
                <a:path w="5096509" h="4392930">
                  <a:moveTo>
                    <a:pt x="4930227" y="12143"/>
                  </a:moveTo>
                  <a:lnTo>
                    <a:pt x="4963621" y="18215"/>
                  </a:lnTo>
                </a:path>
                <a:path w="5096509" h="4392930">
                  <a:moveTo>
                    <a:pt x="4997015" y="24286"/>
                  </a:moveTo>
                  <a:lnTo>
                    <a:pt x="5029398" y="29346"/>
                  </a:lnTo>
                </a:path>
                <a:path w="5096509" h="4392930">
                  <a:moveTo>
                    <a:pt x="5062792" y="35418"/>
                  </a:moveTo>
                  <a:lnTo>
                    <a:pt x="5096187" y="41490"/>
                  </a:lnTo>
                </a:path>
                <a:path w="5096509" h="4392930">
                  <a:moveTo>
                    <a:pt x="4864450" y="41490"/>
                  </a:moveTo>
                  <a:lnTo>
                    <a:pt x="4896832" y="35418"/>
                  </a:lnTo>
                </a:path>
                <a:path w="5096509" h="4392930">
                  <a:moveTo>
                    <a:pt x="4930227" y="29346"/>
                  </a:moveTo>
                  <a:lnTo>
                    <a:pt x="4963621" y="24286"/>
                  </a:lnTo>
                </a:path>
                <a:path w="5096509" h="4392930">
                  <a:moveTo>
                    <a:pt x="4997015" y="18215"/>
                  </a:moveTo>
                  <a:lnTo>
                    <a:pt x="5029398" y="12143"/>
                  </a:lnTo>
                </a:path>
                <a:path w="5096509" h="4392930">
                  <a:moveTo>
                    <a:pt x="5062792" y="6071"/>
                  </a:moveTo>
                  <a:lnTo>
                    <a:pt x="5096187" y="0"/>
                  </a:lnTo>
                </a:path>
                <a:path w="5096509" h="4392930">
                  <a:moveTo>
                    <a:pt x="790334" y="4157096"/>
                  </a:moveTo>
                  <a:lnTo>
                    <a:pt x="830812" y="4157096"/>
                  </a:lnTo>
                  <a:lnTo>
                    <a:pt x="830812" y="4189478"/>
                  </a:lnTo>
                </a:path>
                <a:path w="5096509" h="4392930">
                  <a:moveTo>
                    <a:pt x="830812" y="4222873"/>
                  </a:moveTo>
                  <a:lnTo>
                    <a:pt x="830812" y="4256267"/>
                  </a:lnTo>
                </a:path>
                <a:path w="5096509" h="4392930">
                  <a:moveTo>
                    <a:pt x="830812" y="4289661"/>
                  </a:moveTo>
                  <a:lnTo>
                    <a:pt x="830812" y="4324068"/>
                  </a:lnTo>
                </a:path>
                <a:path w="5096509" h="4392930">
                  <a:moveTo>
                    <a:pt x="830812" y="4357462"/>
                  </a:moveTo>
                  <a:lnTo>
                    <a:pt x="830812" y="4388833"/>
                  </a:lnTo>
                  <a:lnTo>
                    <a:pt x="790334" y="4388833"/>
                  </a:lnTo>
                  <a:lnTo>
                    <a:pt x="790334" y="4357462"/>
                  </a:lnTo>
                </a:path>
                <a:path w="5096509" h="4392930">
                  <a:moveTo>
                    <a:pt x="790334" y="4324068"/>
                  </a:moveTo>
                  <a:lnTo>
                    <a:pt x="790334" y="4289661"/>
                  </a:lnTo>
                </a:path>
                <a:path w="5096509" h="4392930">
                  <a:moveTo>
                    <a:pt x="790334" y="4256267"/>
                  </a:moveTo>
                  <a:lnTo>
                    <a:pt x="790334" y="4222873"/>
                  </a:lnTo>
                </a:path>
                <a:path w="5096509" h="4392930">
                  <a:moveTo>
                    <a:pt x="790334" y="4189478"/>
                  </a:moveTo>
                  <a:lnTo>
                    <a:pt x="790334" y="4157096"/>
                  </a:lnTo>
                </a:path>
                <a:path w="5096509" h="4392930">
                  <a:moveTo>
                    <a:pt x="830812" y="4157096"/>
                  </a:moveTo>
                  <a:lnTo>
                    <a:pt x="825752" y="4190490"/>
                  </a:lnTo>
                </a:path>
                <a:path w="5096509" h="4392930">
                  <a:moveTo>
                    <a:pt x="819680" y="4223885"/>
                  </a:moveTo>
                  <a:lnTo>
                    <a:pt x="813608" y="4256267"/>
                  </a:lnTo>
                </a:path>
                <a:path w="5096509" h="4392930">
                  <a:moveTo>
                    <a:pt x="807537" y="4289661"/>
                  </a:moveTo>
                  <a:lnTo>
                    <a:pt x="801465" y="4323056"/>
                  </a:lnTo>
                </a:path>
                <a:path w="5096509" h="4392930">
                  <a:moveTo>
                    <a:pt x="795393" y="4356450"/>
                  </a:moveTo>
                  <a:lnTo>
                    <a:pt x="790334" y="4388833"/>
                  </a:lnTo>
                </a:path>
                <a:path w="5096509" h="4392930">
                  <a:moveTo>
                    <a:pt x="790334" y="4157096"/>
                  </a:moveTo>
                  <a:lnTo>
                    <a:pt x="795393" y="4190490"/>
                  </a:lnTo>
                </a:path>
                <a:path w="5096509" h="4392930">
                  <a:moveTo>
                    <a:pt x="801465" y="4223885"/>
                  </a:moveTo>
                  <a:lnTo>
                    <a:pt x="807537" y="4256267"/>
                  </a:lnTo>
                </a:path>
                <a:path w="5096509" h="4392930">
                  <a:moveTo>
                    <a:pt x="813608" y="4289661"/>
                  </a:moveTo>
                  <a:lnTo>
                    <a:pt x="819680" y="4323056"/>
                  </a:lnTo>
                </a:path>
                <a:path w="5096509" h="4392930">
                  <a:moveTo>
                    <a:pt x="825752" y="4356450"/>
                  </a:moveTo>
                  <a:lnTo>
                    <a:pt x="830812" y="4388833"/>
                  </a:lnTo>
                </a:path>
                <a:path w="5096509" h="4392930">
                  <a:moveTo>
                    <a:pt x="1369170" y="4157096"/>
                  </a:moveTo>
                  <a:lnTo>
                    <a:pt x="1410660" y="4157096"/>
                  </a:lnTo>
                  <a:lnTo>
                    <a:pt x="1410660" y="4189478"/>
                  </a:lnTo>
                </a:path>
                <a:path w="5096509" h="4392930">
                  <a:moveTo>
                    <a:pt x="1410660" y="4222873"/>
                  </a:moveTo>
                  <a:lnTo>
                    <a:pt x="1410660" y="4256267"/>
                  </a:lnTo>
                </a:path>
                <a:path w="5096509" h="4392930">
                  <a:moveTo>
                    <a:pt x="1410660" y="4289661"/>
                  </a:moveTo>
                  <a:lnTo>
                    <a:pt x="1410660" y="4324068"/>
                  </a:lnTo>
                </a:path>
                <a:path w="5096509" h="4392930">
                  <a:moveTo>
                    <a:pt x="1410660" y="4357462"/>
                  </a:moveTo>
                  <a:lnTo>
                    <a:pt x="1410660" y="4388833"/>
                  </a:lnTo>
                  <a:lnTo>
                    <a:pt x="1369170" y="4388833"/>
                  </a:lnTo>
                  <a:lnTo>
                    <a:pt x="1369170" y="4357462"/>
                  </a:lnTo>
                </a:path>
                <a:path w="5096509" h="4392930">
                  <a:moveTo>
                    <a:pt x="1369170" y="4324068"/>
                  </a:moveTo>
                  <a:lnTo>
                    <a:pt x="1369170" y="4289661"/>
                  </a:lnTo>
                </a:path>
                <a:path w="5096509" h="4392930">
                  <a:moveTo>
                    <a:pt x="1369170" y="4256267"/>
                  </a:moveTo>
                  <a:lnTo>
                    <a:pt x="1369170" y="4222873"/>
                  </a:lnTo>
                </a:path>
                <a:path w="5096509" h="4392930">
                  <a:moveTo>
                    <a:pt x="1369170" y="4189478"/>
                  </a:moveTo>
                  <a:lnTo>
                    <a:pt x="1369170" y="4157096"/>
                  </a:lnTo>
                </a:path>
                <a:path w="5096509" h="4392930">
                  <a:moveTo>
                    <a:pt x="1410660" y="4157096"/>
                  </a:moveTo>
                  <a:lnTo>
                    <a:pt x="1404588" y="4190490"/>
                  </a:lnTo>
                </a:path>
                <a:path w="5096509" h="4392930">
                  <a:moveTo>
                    <a:pt x="1398516" y="4223885"/>
                  </a:moveTo>
                  <a:lnTo>
                    <a:pt x="1392445" y="4256267"/>
                  </a:lnTo>
                </a:path>
                <a:path w="5096509" h="4392930">
                  <a:moveTo>
                    <a:pt x="1386373" y="4289661"/>
                  </a:moveTo>
                  <a:lnTo>
                    <a:pt x="1380301" y="4323056"/>
                  </a:lnTo>
                </a:path>
                <a:path w="5096509" h="4392930">
                  <a:moveTo>
                    <a:pt x="1375241" y="4356450"/>
                  </a:moveTo>
                  <a:lnTo>
                    <a:pt x="1369170" y="4388833"/>
                  </a:lnTo>
                </a:path>
                <a:path w="5096509" h="4392930">
                  <a:moveTo>
                    <a:pt x="1369170" y="4157096"/>
                  </a:moveTo>
                  <a:lnTo>
                    <a:pt x="1375241" y="4190490"/>
                  </a:lnTo>
                </a:path>
                <a:path w="5096509" h="4392930">
                  <a:moveTo>
                    <a:pt x="1380301" y="4223885"/>
                  </a:moveTo>
                  <a:lnTo>
                    <a:pt x="1386373" y="4256267"/>
                  </a:lnTo>
                </a:path>
                <a:path w="5096509" h="4392930">
                  <a:moveTo>
                    <a:pt x="1392445" y="4289661"/>
                  </a:moveTo>
                  <a:lnTo>
                    <a:pt x="1398516" y="4323056"/>
                  </a:lnTo>
                </a:path>
                <a:path w="5096509" h="4392930">
                  <a:moveTo>
                    <a:pt x="1404588" y="4356450"/>
                  </a:moveTo>
                  <a:lnTo>
                    <a:pt x="1410660" y="4388833"/>
                  </a:lnTo>
                </a:path>
                <a:path w="5096509" h="4392930">
                  <a:moveTo>
                    <a:pt x="1948006" y="4157096"/>
                  </a:moveTo>
                  <a:lnTo>
                    <a:pt x="1989496" y="4157096"/>
                  </a:lnTo>
                  <a:lnTo>
                    <a:pt x="1989496" y="4189478"/>
                  </a:lnTo>
                </a:path>
                <a:path w="5096509" h="4392930">
                  <a:moveTo>
                    <a:pt x="1989496" y="4222873"/>
                  </a:moveTo>
                  <a:lnTo>
                    <a:pt x="1989496" y="4256267"/>
                  </a:lnTo>
                </a:path>
                <a:path w="5096509" h="4392930">
                  <a:moveTo>
                    <a:pt x="1989496" y="4289661"/>
                  </a:moveTo>
                  <a:lnTo>
                    <a:pt x="1989496" y="4324068"/>
                  </a:lnTo>
                </a:path>
                <a:path w="5096509" h="4392930">
                  <a:moveTo>
                    <a:pt x="1989496" y="4357462"/>
                  </a:moveTo>
                  <a:lnTo>
                    <a:pt x="1989496" y="4388833"/>
                  </a:lnTo>
                  <a:lnTo>
                    <a:pt x="1948006" y="4388833"/>
                  </a:lnTo>
                  <a:lnTo>
                    <a:pt x="1948006" y="4357462"/>
                  </a:lnTo>
                </a:path>
                <a:path w="5096509" h="4392930">
                  <a:moveTo>
                    <a:pt x="1948006" y="4324068"/>
                  </a:moveTo>
                  <a:lnTo>
                    <a:pt x="1948006" y="4289661"/>
                  </a:lnTo>
                </a:path>
                <a:path w="5096509" h="4392930">
                  <a:moveTo>
                    <a:pt x="1948006" y="4256267"/>
                  </a:moveTo>
                  <a:lnTo>
                    <a:pt x="1948006" y="4222873"/>
                  </a:lnTo>
                </a:path>
                <a:path w="5096509" h="4392930">
                  <a:moveTo>
                    <a:pt x="1948006" y="4189478"/>
                  </a:moveTo>
                  <a:lnTo>
                    <a:pt x="1948006" y="4157096"/>
                  </a:lnTo>
                </a:path>
                <a:path w="5096509" h="4392930">
                  <a:moveTo>
                    <a:pt x="1989496" y="4157096"/>
                  </a:moveTo>
                  <a:lnTo>
                    <a:pt x="1983424" y="4190490"/>
                  </a:lnTo>
                </a:path>
                <a:path w="5096509" h="4392930">
                  <a:moveTo>
                    <a:pt x="1977352" y="4223885"/>
                  </a:moveTo>
                  <a:lnTo>
                    <a:pt x="1971281" y="4256267"/>
                  </a:lnTo>
                </a:path>
                <a:path w="5096509" h="4392930">
                  <a:moveTo>
                    <a:pt x="1966221" y="4289661"/>
                  </a:moveTo>
                  <a:lnTo>
                    <a:pt x="1960149" y="4323056"/>
                  </a:lnTo>
                </a:path>
                <a:path w="5096509" h="4392930">
                  <a:moveTo>
                    <a:pt x="1954078" y="4356450"/>
                  </a:moveTo>
                  <a:lnTo>
                    <a:pt x="1948006" y="4388833"/>
                  </a:lnTo>
                </a:path>
                <a:path w="5096509" h="4392930">
                  <a:moveTo>
                    <a:pt x="1948006" y="4157096"/>
                  </a:moveTo>
                  <a:lnTo>
                    <a:pt x="1954078" y="4190490"/>
                  </a:lnTo>
                </a:path>
                <a:path w="5096509" h="4392930">
                  <a:moveTo>
                    <a:pt x="1960149" y="4223885"/>
                  </a:moveTo>
                  <a:lnTo>
                    <a:pt x="1966221" y="4256267"/>
                  </a:lnTo>
                </a:path>
                <a:path w="5096509" h="4392930">
                  <a:moveTo>
                    <a:pt x="1971281" y="4289661"/>
                  </a:moveTo>
                  <a:lnTo>
                    <a:pt x="1977352" y="4323056"/>
                  </a:lnTo>
                </a:path>
                <a:path w="5096509" h="4392930">
                  <a:moveTo>
                    <a:pt x="1983424" y="4356450"/>
                  </a:moveTo>
                  <a:lnTo>
                    <a:pt x="1989496" y="4388833"/>
                  </a:lnTo>
                </a:path>
                <a:path w="5096509" h="4392930">
                  <a:moveTo>
                    <a:pt x="2526842" y="4157096"/>
                  </a:moveTo>
                  <a:lnTo>
                    <a:pt x="2568332" y="4157096"/>
                  </a:lnTo>
                  <a:lnTo>
                    <a:pt x="2568332" y="4189478"/>
                  </a:lnTo>
                </a:path>
                <a:path w="5096509" h="4392930">
                  <a:moveTo>
                    <a:pt x="2568332" y="4222873"/>
                  </a:moveTo>
                  <a:lnTo>
                    <a:pt x="2568332" y="4256267"/>
                  </a:lnTo>
                </a:path>
                <a:path w="5096509" h="4392930">
                  <a:moveTo>
                    <a:pt x="2568332" y="4289661"/>
                  </a:moveTo>
                  <a:lnTo>
                    <a:pt x="2568332" y="4324068"/>
                  </a:lnTo>
                </a:path>
                <a:path w="5096509" h="4392930">
                  <a:moveTo>
                    <a:pt x="2568332" y="4357462"/>
                  </a:moveTo>
                  <a:lnTo>
                    <a:pt x="2568332" y="4388833"/>
                  </a:lnTo>
                  <a:lnTo>
                    <a:pt x="2526842" y="4388833"/>
                  </a:lnTo>
                  <a:lnTo>
                    <a:pt x="2526842" y="4357462"/>
                  </a:lnTo>
                </a:path>
                <a:path w="5096509" h="4392930">
                  <a:moveTo>
                    <a:pt x="2526842" y="4324068"/>
                  </a:moveTo>
                  <a:lnTo>
                    <a:pt x="2526842" y="4289661"/>
                  </a:lnTo>
                </a:path>
                <a:path w="5096509" h="4392930">
                  <a:moveTo>
                    <a:pt x="2526842" y="4256267"/>
                  </a:moveTo>
                  <a:lnTo>
                    <a:pt x="2526842" y="4222873"/>
                  </a:lnTo>
                </a:path>
                <a:path w="5096509" h="4392930">
                  <a:moveTo>
                    <a:pt x="2526842" y="4189478"/>
                  </a:moveTo>
                  <a:lnTo>
                    <a:pt x="2526842" y="4157096"/>
                  </a:lnTo>
                </a:path>
                <a:path w="5096509" h="4392930">
                  <a:moveTo>
                    <a:pt x="2568332" y="4157096"/>
                  </a:moveTo>
                  <a:lnTo>
                    <a:pt x="2562260" y="4190490"/>
                  </a:lnTo>
                </a:path>
                <a:path w="5096509" h="4392930">
                  <a:moveTo>
                    <a:pt x="2557201" y="4223885"/>
                  </a:moveTo>
                  <a:lnTo>
                    <a:pt x="2551129" y="4256267"/>
                  </a:lnTo>
                </a:path>
                <a:path w="5096509" h="4392930">
                  <a:moveTo>
                    <a:pt x="2545057" y="4289661"/>
                  </a:moveTo>
                  <a:lnTo>
                    <a:pt x="2538985" y="4323056"/>
                  </a:lnTo>
                </a:path>
                <a:path w="5096509" h="4392930">
                  <a:moveTo>
                    <a:pt x="2532914" y="4356450"/>
                  </a:moveTo>
                  <a:lnTo>
                    <a:pt x="2526842" y="4388833"/>
                  </a:lnTo>
                </a:path>
                <a:path w="5096509" h="4392930">
                  <a:moveTo>
                    <a:pt x="2526842" y="4157096"/>
                  </a:moveTo>
                  <a:lnTo>
                    <a:pt x="2532914" y="4190490"/>
                  </a:lnTo>
                </a:path>
                <a:path w="5096509" h="4392930">
                  <a:moveTo>
                    <a:pt x="2538985" y="4223885"/>
                  </a:moveTo>
                  <a:lnTo>
                    <a:pt x="2545057" y="4256267"/>
                  </a:lnTo>
                </a:path>
                <a:path w="5096509" h="4392930">
                  <a:moveTo>
                    <a:pt x="2551129" y="4289661"/>
                  </a:moveTo>
                  <a:lnTo>
                    <a:pt x="2557201" y="4323056"/>
                  </a:lnTo>
                </a:path>
                <a:path w="5096509" h="4392930">
                  <a:moveTo>
                    <a:pt x="2562260" y="4356450"/>
                  </a:moveTo>
                  <a:lnTo>
                    <a:pt x="2568332" y="4388833"/>
                  </a:lnTo>
                </a:path>
                <a:path w="5096509" h="4392930">
                  <a:moveTo>
                    <a:pt x="3106690" y="4157096"/>
                  </a:moveTo>
                  <a:lnTo>
                    <a:pt x="3147168" y="4157096"/>
                  </a:lnTo>
                  <a:lnTo>
                    <a:pt x="3147168" y="4189478"/>
                  </a:lnTo>
                </a:path>
                <a:path w="5096509" h="4392930">
                  <a:moveTo>
                    <a:pt x="3147168" y="4222873"/>
                  </a:moveTo>
                  <a:lnTo>
                    <a:pt x="3147168" y="4256267"/>
                  </a:lnTo>
                </a:path>
                <a:path w="5096509" h="4392930">
                  <a:moveTo>
                    <a:pt x="3147168" y="4289661"/>
                  </a:moveTo>
                  <a:lnTo>
                    <a:pt x="3147168" y="4324068"/>
                  </a:lnTo>
                </a:path>
                <a:path w="5096509" h="4392930">
                  <a:moveTo>
                    <a:pt x="3147168" y="4357462"/>
                  </a:moveTo>
                  <a:lnTo>
                    <a:pt x="3147168" y="4388833"/>
                  </a:lnTo>
                  <a:lnTo>
                    <a:pt x="3106690" y="4388833"/>
                  </a:lnTo>
                  <a:lnTo>
                    <a:pt x="3106690" y="4357462"/>
                  </a:lnTo>
                </a:path>
                <a:path w="5096509" h="4392930">
                  <a:moveTo>
                    <a:pt x="3106690" y="4324068"/>
                  </a:moveTo>
                  <a:lnTo>
                    <a:pt x="3106690" y="4289661"/>
                  </a:lnTo>
                </a:path>
                <a:path w="5096509" h="4392930">
                  <a:moveTo>
                    <a:pt x="3106690" y="4256267"/>
                  </a:moveTo>
                  <a:lnTo>
                    <a:pt x="3106690" y="4222873"/>
                  </a:lnTo>
                </a:path>
                <a:path w="5096509" h="4392930">
                  <a:moveTo>
                    <a:pt x="3106690" y="4189478"/>
                  </a:moveTo>
                  <a:lnTo>
                    <a:pt x="3106690" y="4157096"/>
                  </a:lnTo>
                </a:path>
                <a:path w="5096509" h="4392930">
                  <a:moveTo>
                    <a:pt x="3147168" y="4157096"/>
                  </a:moveTo>
                  <a:lnTo>
                    <a:pt x="3142109" y="4190490"/>
                  </a:lnTo>
                </a:path>
                <a:path w="5096509" h="4392930">
                  <a:moveTo>
                    <a:pt x="3136037" y="4223885"/>
                  </a:moveTo>
                  <a:lnTo>
                    <a:pt x="3129965" y="4256267"/>
                  </a:lnTo>
                </a:path>
                <a:path w="5096509" h="4392930">
                  <a:moveTo>
                    <a:pt x="3123893" y="4289661"/>
                  </a:moveTo>
                  <a:lnTo>
                    <a:pt x="3117822" y="4323056"/>
                  </a:lnTo>
                </a:path>
                <a:path w="5096509" h="4392930">
                  <a:moveTo>
                    <a:pt x="3111750" y="4356450"/>
                  </a:moveTo>
                  <a:lnTo>
                    <a:pt x="3106690" y="4388833"/>
                  </a:lnTo>
                </a:path>
                <a:path w="5096509" h="4392930">
                  <a:moveTo>
                    <a:pt x="3106690" y="4157096"/>
                  </a:moveTo>
                  <a:lnTo>
                    <a:pt x="3111750" y="4190490"/>
                  </a:lnTo>
                </a:path>
                <a:path w="5096509" h="4392930">
                  <a:moveTo>
                    <a:pt x="3117822" y="4223885"/>
                  </a:moveTo>
                  <a:lnTo>
                    <a:pt x="3123893" y="4256267"/>
                  </a:lnTo>
                </a:path>
                <a:path w="5096509" h="4392930">
                  <a:moveTo>
                    <a:pt x="3129965" y="4289661"/>
                  </a:moveTo>
                  <a:lnTo>
                    <a:pt x="3136037" y="4323056"/>
                  </a:lnTo>
                </a:path>
                <a:path w="5096509" h="4392930">
                  <a:moveTo>
                    <a:pt x="3142109" y="4356450"/>
                  </a:moveTo>
                  <a:lnTo>
                    <a:pt x="3147168" y="4388833"/>
                  </a:lnTo>
                </a:path>
                <a:path w="5096509" h="4392930">
                  <a:moveTo>
                    <a:pt x="3685526" y="4157096"/>
                  </a:moveTo>
                  <a:lnTo>
                    <a:pt x="3727016" y="4157096"/>
                  </a:lnTo>
                  <a:lnTo>
                    <a:pt x="3727016" y="4189478"/>
                  </a:lnTo>
                </a:path>
                <a:path w="5096509" h="4392930">
                  <a:moveTo>
                    <a:pt x="3727016" y="4222873"/>
                  </a:moveTo>
                  <a:lnTo>
                    <a:pt x="3727016" y="4256267"/>
                  </a:lnTo>
                </a:path>
                <a:path w="5096509" h="4392930">
                  <a:moveTo>
                    <a:pt x="3727016" y="4289661"/>
                  </a:moveTo>
                  <a:lnTo>
                    <a:pt x="3727016" y="4324068"/>
                  </a:lnTo>
                </a:path>
                <a:path w="5096509" h="4392930">
                  <a:moveTo>
                    <a:pt x="3727016" y="4357462"/>
                  </a:moveTo>
                  <a:lnTo>
                    <a:pt x="3727016" y="4388833"/>
                  </a:lnTo>
                  <a:lnTo>
                    <a:pt x="3685526" y="4388833"/>
                  </a:lnTo>
                  <a:lnTo>
                    <a:pt x="3685526" y="4357462"/>
                  </a:lnTo>
                </a:path>
                <a:path w="5096509" h="4392930">
                  <a:moveTo>
                    <a:pt x="3685526" y="4324068"/>
                  </a:moveTo>
                  <a:lnTo>
                    <a:pt x="3685526" y="4289661"/>
                  </a:lnTo>
                </a:path>
                <a:path w="5096509" h="4392930">
                  <a:moveTo>
                    <a:pt x="3685526" y="4256267"/>
                  </a:moveTo>
                  <a:lnTo>
                    <a:pt x="3685526" y="4222873"/>
                  </a:lnTo>
                </a:path>
                <a:path w="5096509" h="4392930">
                  <a:moveTo>
                    <a:pt x="3685526" y="4189478"/>
                  </a:moveTo>
                  <a:lnTo>
                    <a:pt x="3685526" y="4157096"/>
                  </a:lnTo>
                </a:path>
                <a:path w="5096509" h="4392930">
                  <a:moveTo>
                    <a:pt x="3727016" y="4157096"/>
                  </a:moveTo>
                  <a:lnTo>
                    <a:pt x="3720945" y="4190490"/>
                  </a:lnTo>
                </a:path>
                <a:path w="5096509" h="4392930">
                  <a:moveTo>
                    <a:pt x="3714873" y="4223885"/>
                  </a:moveTo>
                  <a:lnTo>
                    <a:pt x="3708801" y="4256267"/>
                  </a:lnTo>
                </a:path>
                <a:path w="5096509" h="4392930">
                  <a:moveTo>
                    <a:pt x="3702730" y="4289661"/>
                  </a:moveTo>
                  <a:lnTo>
                    <a:pt x="3696658" y="4323056"/>
                  </a:lnTo>
                </a:path>
                <a:path w="5096509" h="4392930">
                  <a:moveTo>
                    <a:pt x="3691598" y="4356450"/>
                  </a:moveTo>
                  <a:lnTo>
                    <a:pt x="3685526" y="4388833"/>
                  </a:lnTo>
                </a:path>
                <a:path w="5096509" h="4392930">
                  <a:moveTo>
                    <a:pt x="3685526" y="4157096"/>
                  </a:moveTo>
                  <a:lnTo>
                    <a:pt x="3691598" y="4190490"/>
                  </a:lnTo>
                </a:path>
                <a:path w="5096509" h="4392930">
                  <a:moveTo>
                    <a:pt x="3696658" y="4223885"/>
                  </a:moveTo>
                  <a:lnTo>
                    <a:pt x="3702730" y="4256267"/>
                  </a:lnTo>
                </a:path>
                <a:path w="5096509" h="4392930">
                  <a:moveTo>
                    <a:pt x="3708801" y="4289661"/>
                  </a:moveTo>
                  <a:lnTo>
                    <a:pt x="3714873" y="4323056"/>
                  </a:lnTo>
                </a:path>
                <a:path w="5096509" h="4392930">
                  <a:moveTo>
                    <a:pt x="3720945" y="4356450"/>
                  </a:moveTo>
                  <a:lnTo>
                    <a:pt x="3727016" y="4388833"/>
                  </a:lnTo>
                </a:path>
                <a:path w="5096509" h="4392930">
                  <a:moveTo>
                    <a:pt x="4264363" y="4157096"/>
                  </a:moveTo>
                  <a:lnTo>
                    <a:pt x="4305853" y="4157096"/>
                  </a:lnTo>
                  <a:lnTo>
                    <a:pt x="4305853" y="4189478"/>
                  </a:lnTo>
                </a:path>
                <a:path w="5096509" h="4392930">
                  <a:moveTo>
                    <a:pt x="4305853" y="4222873"/>
                  </a:moveTo>
                  <a:lnTo>
                    <a:pt x="4305853" y="4256267"/>
                  </a:lnTo>
                </a:path>
                <a:path w="5096509" h="4392930">
                  <a:moveTo>
                    <a:pt x="4305853" y="4289661"/>
                  </a:moveTo>
                  <a:lnTo>
                    <a:pt x="4305853" y="4324068"/>
                  </a:lnTo>
                </a:path>
                <a:path w="5096509" h="4392930">
                  <a:moveTo>
                    <a:pt x="4305853" y="4357462"/>
                  </a:moveTo>
                  <a:lnTo>
                    <a:pt x="4305853" y="4388833"/>
                  </a:lnTo>
                  <a:lnTo>
                    <a:pt x="4264363" y="4388833"/>
                  </a:lnTo>
                  <a:lnTo>
                    <a:pt x="4264363" y="4357462"/>
                  </a:lnTo>
                </a:path>
                <a:path w="5096509" h="4392930">
                  <a:moveTo>
                    <a:pt x="4264363" y="4324068"/>
                  </a:moveTo>
                  <a:lnTo>
                    <a:pt x="4264363" y="4289661"/>
                  </a:lnTo>
                </a:path>
                <a:path w="5096509" h="4392930">
                  <a:moveTo>
                    <a:pt x="4264363" y="4256267"/>
                  </a:moveTo>
                  <a:lnTo>
                    <a:pt x="4264363" y="4222873"/>
                  </a:lnTo>
                </a:path>
                <a:path w="5096509" h="4392930">
                  <a:moveTo>
                    <a:pt x="4264363" y="4189478"/>
                  </a:moveTo>
                  <a:lnTo>
                    <a:pt x="4264363" y="4157096"/>
                  </a:lnTo>
                </a:path>
                <a:path w="5096509" h="4392930">
                  <a:moveTo>
                    <a:pt x="4305853" y="4157096"/>
                  </a:moveTo>
                  <a:lnTo>
                    <a:pt x="4299781" y="4190490"/>
                  </a:lnTo>
                </a:path>
                <a:path w="5096509" h="4392930">
                  <a:moveTo>
                    <a:pt x="4293709" y="4223885"/>
                  </a:moveTo>
                  <a:lnTo>
                    <a:pt x="4287637" y="4256267"/>
                  </a:lnTo>
                </a:path>
                <a:path w="5096509" h="4392930">
                  <a:moveTo>
                    <a:pt x="4282578" y="4289661"/>
                  </a:moveTo>
                  <a:lnTo>
                    <a:pt x="4276506" y="4323056"/>
                  </a:lnTo>
                </a:path>
                <a:path w="5096509" h="4392930">
                  <a:moveTo>
                    <a:pt x="4270434" y="4356450"/>
                  </a:moveTo>
                  <a:lnTo>
                    <a:pt x="4264363" y="4388833"/>
                  </a:lnTo>
                </a:path>
                <a:path w="5096509" h="4392930">
                  <a:moveTo>
                    <a:pt x="4264363" y="4157096"/>
                  </a:moveTo>
                  <a:lnTo>
                    <a:pt x="4270434" y="4190490"/>
                  </a:lnTo>
                </a:path>
                <a:path w="5096509" h="4392930">
                  <a:moveTo>
                    <a:pt x="4276506" y="4223885"/>
                  </a:moveTo>
                  <a:lnTo>
                    <a:pt x="4282578" y="4256267"/>
                  </a:lnTo>
                </a:path>
                <a:path w="5096509" h="4392930">
                  <a:moveTo>
                    <a:pt x="4287637" y="4289661"/>
                  </a:moveTo>
                  <a:lnTo>
                    <a:pt x="4293709" y="4323056"/>
                  </a:lnTo>
                </a:path>
                <a:path w="5096509" h="4392930">
                  <a:moveTo>
                    <a:pt x="4299781" y="4356450"/>
                  </a:moveTo>
                  <a:lnTo>
                    <a:pt x="4305853" y="4388833"/>
                  </a:lnTo>
                </a:path>
                <a:path w="5096509" h="4392930">
                  <a:moveTo>
                    <a:pt x="586931" y="3235208"/>
                  </a:moveTo>
                  <a:lnTo>
                    <a:pt x="586931" y="3193718"/>
                  </a:lnTo>
                  <a:lnTo>
                    <a:pt x="619314" y="3193718"/>
                  </a:lnTo>
                </a:path>
                <a:path w="5096509" h="4392930">
                  <a:moveTo>
                    <a:pt x="652708" y="3193718"/>
                  </a:moveTo>
                  <a:lnTo>
                    <a:pt x="686103" y="3193718"/>
                  </a:lnTo>
                </a:path>
                <a:path w="5096509" h="4392930">
                  <a:moveTo>
                    <a:pt x="719497" y="3193718"/>
                  </a:moveTo>
                  <a:lnTo>
                    <a:pt x="753903" y="3193718"/>
                  </a:lnTo>
                </a:path>
                <a:path w="5096509" h="4392930">
                  <a:moveTo>
                    <a:pt x="787298" y="3193718"/>
                  </a:moveTo>
                  <a:lnTo>
                    <a:pt x="818668" y="3193718"/>
                  </a:lnTo>
                  <a:lnTo>
                    <a:pt x="818668" y="3235208"/>
                  </a:lnTo>
                  <a:lnTo>
                    <a:pt x="787298" y="3235208"/>
                  </a:lnTo>
                </a:path>
                <a:path w="5096509" h="4392930">
                  <a:moveTo>
                    <a:pt x="753903" y="3235208"/>
                  </a:moveTo>
                  <a:lnTo>
                    <a:pt x="719497" y="3235208"/>
                  </a:lnTo>
                </a:path>
                <a:path w="5096509" h="4392930">
                  <a:moveTo>
                    <a:pt x="686103" y="3235208"/>
                  </a:moveTo>
                  <a:lnTo>
                    <a:pt x="652708" y="3235208"/>
                  </a:lnTo>
                </a:path>
                <a:path w="5096509" h="4392930">
                  <a:moveTo>
                    <a:pt x="619314" y="3235208"/>
                  </a:moveTo>
                  <a:lnTo>
                    <a:pt x="586931" y="3235208"/>
                  </a:lnTo>
                </a:path>
                <a:path w="5096509" h="4392930">
                  <a:moveTo>
                    <a:pt x="586931" y="3193718"/>
                  </a:moveTo>
                  <a:lnTo>
                    <a:pt x="620326" y="3199790"/>
                  </a:lnTo>
                </a:path>
                <a:path w="5096509" h="4392930">
                  <a:moveTo>
                    <a:pt x="653720" y="3205861"/>
                  </a:moveTo>
                  <a:lnTo>
                    <a:pt x="686103" y="3210921"/>
                  </a:lnTo>
                </a:path>
                <a:path w="5096509" h="4392930">
                  <a:moveTo>
                    <a:pt x="719497" y="3216993"/>
                  </a:moveTo>
                  <a:lnTo>
                    <a:pt x="752891" y="3223065"/>
                  </a:lnTo>
                </a:path>
                <a:path w="5096509" h="4392930">
                  <a:moveTo>
                    <a:pt x="786286" y="3229136"/>
                  </a:moveTo>
                  <a:lnTo>
                    <a:pt x="818668" y="3235208"/>
                  </a:lnTo>
                </a:path>
                <a:path w="5096509" h="4392930">
                  <a:moveTo>
                    <a:pt x="586931" y="3235208"/>
                  </a:moveTo>
                  <a:lnTo>
                    <a:pt x="620326" y="3229136"/>
                  </a:lnTo>
                </a:path>
                <a:path w="5096509" h="4392930">
                  <a:moveTo>
                    <a:pt x="653720" y="3223065"/>
                  </a:moveTo>
                  <a:lnTo>
                    <a:pt x="686103" y="3216993"/>
                  </a:lnTo>
                </a:path>
                <a:path w="5096509" h="4392930">
                  <a:moveTo>
                    <a:pt x="719497" y="3210921"/>
                  </a:moveTo>
                  <a:lnTo>
                    <a:pt x="752891" y="3205861"/>
                  </a:lnTo>
                </a:path>
                <a:path w="5096509" h="4392930">
                  <a:moveTo>
                    <a:pt x="786286" y="3199790"/>
                  </a:moveTo>
                  <a:lnTo>
                    <a:pt x="818668" y="3193718"/>
                  </a:lnTo>
                </a:path>
                <a:path w="5096509" h="4392930">
                  <a:moveTo>
                    <a:pt x="1369170" y="3495280"/>
                  </a:moveTo>
                  <a:lnTo>
                    <a:pt x="1410660" y="3495280"/>
                  </a:lnTo>
                  <a:lnTo>
                    <a:pt x="1410660" y="3527662"/>
                  </a:lnTo>
                </a:path>
                <a:path w="5096509" h="4392930">
                  <a:moveTo>
                    <a:pt x="1410660" y="3561056"/>
                  </a:moveTo>
                  <a:lnTo>
                    <a:pt x="1410660" y="3594451"/>
                  </a:lnTo>
                </a:path>
                <a:path w="5096509" h="4392930">
                  <a:moveTo>
                    <a:pt x="1410660" y="3627845"/>
                  </a:moveTo>
                  <a:lnTo>
                    <a:pt x="1410660" y="3662252"/>
                  </a:lnTo>
                </a:path>
                <a:path w="5096509" h="4392930">
                  <a:moveTo>
                    <a:pt x="1410660" y="3695646"/>
                  </a:moveTo>
                  <a:lnTo>
                    <a:pt x="1410660" y="3727016"/>
                  </a:lnTo>
                  <a:lnTo>
                    <a:pt x="1369170" y="3727016"/>
                  </a:lnTo>
                  <a:lnTo>
                    <a:pt x="1369170" y="3695646"/>
                  </a:lnTo>
                </a:path>
                <a:path w="5096509" h="4392930">
                  <a:moveTo>
                    <a:pt x="1369170" y="3662252"/>
                  </a:moveTo>
                  <a:lnTo>
                    <a:pt x="1369170" y="3627845"/>
                  </a:lnTo>
                </a:path>
                <a:path w="5096509" h="4392930">
                  <a:moveTo>
                    <a:pt x="1369170" y="3594451"/>
                  </a:moveTo>
                  <a:lnTo>
                    <a:pt x="1369170" y="3561056"/>
                  </a:lnTo>
                </a:path>
                <a:path w="5096509" h="4392930">
                  <a:moveTo>
                    <a:pt x="1369170" y="3527662"/>
                  </a:moveTo>
                  <a:lnTo>
                    <a:pt x="1369170" y="3495280"/>
                  </a:lnTo>
                </a:path>
                <a:path w="5096509" h="4392930">
                  <a:moveTo>
                    <a:pt x="1410660" y="3495280"/>
                  </a:moveTo>
                  <a:lnTo>
                    <a:pt x="1404588" y="3528674"/>
                  </a:lnTo>
                </a:path>
                <a:path w="5096509" h="4392930">
                  <a:moveTo>
                    <a:pt x="1398516" y="3562068"/>
                  </a:moveTo>
                  <a:lnTo>
                    <a:pt x="1392445" y="3594451"/>
                  </a:lnTo>
                </a:path>
                <a:path w="5096509" h="4392930">
                  <a:moveTo>
                    <a:pt x="1386373" y="3627845"/>
                  </a:moveTo>
                  <a:lnTo>
                    <a:pt x="1380301" y="3661240"/>
                  </a:lnTo>
                </a:path>
                <a:path w="5096509" h="4392930">
                  <a:moveTo>
                    <a:pt x="1375241" y="3694634"/>
                  </a:moveTo>
                  <a:lnTo>
                    <a:pt x="1369170" y="3727016"/>
                  </a:lnTo>
                </a:path>
                <a:path w="5096509" h="4392930">
                  <a:moveTo>
                    <a:pt x="1369170" y="3495280"/>
                  </a:moveTo>
                  <a:lnTo>
                    <a:pt x="1375241" y="3528674"/>
                  </a:lnTo>
                </a:path>
                <a:path w="5096509" h="4392930">
                  <a:moveTo>
                    <a:pt x="1380301" y="3562068"/>
                  </a:moveTo>
                  <a:lnTo>
                    <a:pt x="1386373" y="3594451"/>
                  </a:lnTo>
                </a:path>
                <a:path w="5096509" h="4392930">
                  <a:moveTo>
                    <a:pt x="1392445" y="3627845"/>
                  </a:moveTo>
                  <a:lnTo>
                    <a:pt x="1398516" y="3661240"/>
                  </a:lnTo>
                </a:path>
                <a:path w="5096509" h="4392930">
                  <a:moveTo>
                    <a:pt x="1404588" y="3694634"/>
                  </a:moveTo>
                  <a:lnTo>
                    <a:pt x="1410660" y="3727016"/>
                  </a:lnTo>
                </a:path>
                <a:path w="5096509" h="4392930">
                  <a:moveTo>
                    <a:pt x="586931" y="1200174"/>
                  </a:moveTo>
                  <a:lnTo>
                    <a:pt x="586931" y="1158684"/>
                  </a:lnTo>
                  <a:lnTo>
                    <a:pt x="619314" y="1158684"/>
                  </a:lnTo>
                </a:path>
                <a:path w="5096509" h="4392930">
                  <a:moveTo>
                    <a:pt x="652708" y="1158684"/>
                  </a:moveTo>
                  <a:lnTo>
                    <a:pt x="686103" y="1158684"/>
                  </a:lnTo>
                </a:path>
                <a:path w="5096509" h="4392930">
                  <a:moveTo>
                    <a:pt x="719497" y="1158684"/>
                  </a:moveTo>
                  <a:lnTo>
                    <a:pt x="753903" y="1158684"/>
                  </a:lnTo>
                </a:path>
                <a:path w="5096509" h="4392930">
                  <a:moveTo>
                    <a:pt x="787298" y="1158684"/>
                  </a:moveTo>
                  <a:lnTo>
                    <a:pt x="818668" y="1158684"/>
                  </a:lnTo>
                  <a:lnTo>
                    <a:pt x="818668" y="1200174"/>
                  </a:lnTo>
                  <a:lnTo>
                    <a:pt x="787298" y="1200174"/>
                  </a:lnTo>
                </a:path>
                <a:path w="5096509" h="4392930">
                  <a:moveTo>
                    <a:pt x="753903" y="1200174"/>
                  </a:moveTo>
                  <a:lnTo>
                    <a:pt x="719497" y="1200174"/>
                  </a:lnTo>
                </a:path>
                <a:path w="5096509" h="4392930">
                  <a:moveTo>
                    <a:pt x="686103" y="1200174"/>
                  </a:moveTo>
                  <a:lnTo>
                    <a:pt x="652708" y="1200174"/>
                  </a:lnTo>
                </a:path>
                <a:path w="5096509" h="4392930">
                  <a:moveTo>
                    <a:pt x="619314" y="1200174"/>
                  </a:moveTo>
                  <a:lnTo>
                    <a:pt x="586931" y="1200174"/>
                  </a:lnTo>
                </a:path>
                <a:path w="5096509" h="4392930">
                  <a:moveTo>
                    <a:pt x="586931" y="1158684"/>
                  </a:moveTo>
                  <a:lnTo>
                    <a:pt x="620326" y="1164756"/>
                  </a:lnTo>
                </a:path>
                <a:path w="5096509" h="4392930">
                  <a:moveTo>
                    <a:pt x="653720" y="1169815"/>
                  </a:moveTo>
                  <a:lnTo>
                    <a:pt x="686103" y="1175887"/>
                  </a:lnTo>
                </a:path>
                <a:path w="5096509" h="4392930">
                  <a:moveTo>
                    <a:pt x="719497" y="1181959"/>
                  </a:moveTo>
                  <a:lnTo>
                    <a:pt x="752891" y="1188030"/>
                  </a:lnTo>
                </a:path>
                <a:path w="5096509" h="4392930">
                  <a:moveTo>
                    <a:pt x="786286" y="1194102"/>
                  </a:moveTo>
                  <a:lnTo>
                    <a:pt x="818668" y="1200174"/>
                  </a:lnTo>
                </a:path>
                <a:path w="5096509" h="4392930">
                  <a:moveTo>
                    <a:pt x="586931" y="1200174"/>
                  </a:moveTo>
                  <a:lnTo>
                    <a:pt x="620326" y="1194102"/>
                  </a:lnTo>
                </a:path>
                <a:path w="5096509" h="4392930">
                  <a:moveTo>
                    <a:pt x="653720" y="1188030"/>
                  </a:moveTo>
                  <a:lnTo>
                    <a:pt x="686103" y="1181959"/>
                  </a:lnTo>
                </a:path>
                <a:path w="5096509" h="4392930">
                  <a:moveTo>
                    <a:pt x="719497" y="1175887"/>
                  </a:moveTo>
                  <a:lnTo>
                    <a:pt x="752891" y="1169815"/>
                  </a:lnTo>
                </a:path>
                <a:path w="5096509" h="4392930">
                  <a:moveTo>
                    <a:pt x="786286" y="1164756"/>
                  </a:moveTo>
                  <a:lnTo>
                    <a:pt x="818668" y="1158684"/>
                  </a:lnTo>
                </a:path>
                <a:path w="5096509" h="4392930">
                  <a:moveTo>
                    <a:pt x="1949018" y="3495280"/>
                  </a:moveTo>
                  <a:lnTo>
                    <a:pt x="1990508" y="3495280"/>
                  </a:lnTo>
                  <a:lnTo>
                    <a:pt x="1990508" y="3527662"/>
                  </a:lnTo>
                </a:path>
                <a:path w="5096509" h="4392930">
                  <a:moveTo>
                    <a:pt x="1990508" y="3561056"/>
                  </a:moveTo>
                  <a:lnTo>
                    <a:pt x="1990508" y="3594451"/>
                  </a:lnTo>
                </a:path>
                <a:path w="5096509" h="4392930">
                  <a:moveTo>
                    <a:pt x="1990508" y="3627845"/>
                  </a:moveTo>
                  <a:lnTo>
                    <a:pt x="1990508" y="3662252"/>
                  </a:lnTo>
                </a:path>
                <a:path w="5096509" h="4392930">
                  <a:moveTo>
                    <a:pt x="1990508" y="3695646"/>
                  </a:moveTo>
                  <a:lnTo>
                    <a:pt x="1990508" y="3727016"/>
                  </a:lnTo>
                  <a:lnTo>
                    <a:pt x="1949018" y="3727016"/>
                  </a:lnTo>
                  <a:lnTo>
                    <a:pt x="1949018" y="3695646"/>
                  </a:lnTo>
                </a:path>
                <a:path w="5096509" h="4392930">
                  <a:moveTo>
                    <a:pt x="1949018" y="3662252"/>
                  </a:moveTo>
                  <a:lnTo>
                    <a:pt x="1949018" y="3627845"/>
                  </a:lnTo>
                </a:path>
                <a:path w="5096509" h="4392930">
                  <a:moveTo>
                    <a:pt x="1949018" y="3594451"/>
                  </a:moveTo>
                  <a:lnTo>
                    <a:pt x="1949018" y="3561056"/>
                  </a:lnTo>
                </a:path>
                <a:path w="5096509" h="4392930">
                  <a:moveTo>
                    <a:pt x="1949018" y="3527662"/>
                  </a:moveTo>
                  <a:lnTo>
                    <a:pt x="1949018" y="3495280"/>
                  </a:lnTo>
                </a:path>
                <a:path w="5096509" h="4392930">
                  <a:moveTo>
                    <a:pt x="1990508" y="3495280"/>
                  </a:moveTo>
                  <a:lnTo>
                    <a:pt x="1984436" y="3528674"/>
                  </a:lnTo>
                </a:path>
                <a:path w="5096509" h="4392930">
                  <a:moveTo>
                    <a:pt x="1978364" y="3562068"/>
                  </a:moveTo>
                  <a:lnTo>
                    <a:pt x="1972293" y="3594451"/>
                  </a:lnTo>
                </a:path>
                <a:path w="5096509" h="4392930">
                  <a:moveTo>
                    <a:pt x="1967233" y="3627845"/>
                  </a:moveTo>
                  <a:lnTo>
                    <a:pt x="1961161" y="3661240"/>
                  </a:lnTo>
                </a:path>
                <a:path w="5096509" h="4392930">
                  <a:moveTo>
                    <a:pt x="1955090" y="3694634"/>
                  </a:moveTo>
                  <a:lnTo>
                    <a:pt x="1949018" y="3727016"/>
                  </a:lnTo>
                </a:path>
                <a:path w="5096509" h="4392930">
                  <a:moveTo>
                    <a:pt x="1949018" y="3495280"/>
                  </a:moveTo>
                  <a:lnTo>
                    <a:pt x="1955090" y="3528674"/>
                  </a:lnTo>
                </a:path>
                <a:path w="5096509" h="4392930">
                  <a:moveTo>
                    <a:pt x="1961161" y="3562068"/>
                  </a:moveTo>
                  <a:lnTo>
                    <a:pt x="1967233" y="3594451"/>
                  </a:lnTo>
                </a:path>
                <a:path w="5096509" h="4392930">
                  <a:moveTo>
                    <a:pt x="1972293" y="3627845"/>
                  </a:moveTo>
                  <a:lnTo>
                    <a:pt x="1978364" y="3661240"/>
                  </a:lnTo>
                </a:path>
                <a:path w="5096509" h="4392930">
                  <a:moveTo>
                    <a:pt x="1984436" y="3694634"/>
                  </a:moveTo>
                  <a:lnTo>
                    <a:pt x="1990508" y="3727016"/>
                  </a:lnTo>
                </a:path>
                <a:path w="5096509" h="4392930">
                  <a:moveTo>
                    <a:pt x="2526842" y="3495280"/>
                  </a:moveTo>
                  <a:lnTo>
                    <a:pt x="2568332" y="3495280"/>
                  </a:lnTo>
                  <a:lnTo>
                    <a:pt x="2568332" y="3527662"/>
                  </a:lnTo>
                </a:path>
                <a:path w="5096509" h="4392930">
                  <a:moveTo>
                    <a:pt x="2568332" y="3561056"/>
                  </a:moveTo>
                  <a:lnTo>
                    <a:pt x="2568332" y="3594451"/>
                  </a:lnTo>
                </a:path>
                <a:path w="5096509" h="4392930">
                  <a:moveTo>
                    <a:pt x="2568332" y="3627845"/>
                  </a:moveTo>
                  <a:lnTo>
                    <a:pt x="2568332" y="3662252"/>
                  </a:lnTo>
                </a:path>
                <a:path w="5096509" h="4392930">
                  <a:moveTo>
                    <a:pt x="2568332" y="3695646"/>
                  </a:moveTo>
                  <a:lnTo>
                    <a:pt x="2568332" y="3727016"/>
                  </a:lnTo>
                  <a:lnTo>
                    <a:pt x="2526842" y="3727016"/>
                  </a:lnTo>
                  <a:lnTo>
                    <a:pt x="2526842" y="3695646"/>
                  </a:lnTo>
                </a:path>
                <a:path w="5096509" h="4392930">
                  <a:moveTo>
                    <a:pt x="2526842" y="3662252"/>
                  </a:moveTo>
                  <a:lnTo>
                    <a:pt x="2526842" y="3627845"/>
                  </a:lnTo>
                </a:path>
                <a:path w="5096509" h="4392930">
                  <a:moveTo>
                    <a:pt x="2526842" y="3594451"/>
                  </a:moveTo>
                  <a:lnTo>
                    <a:pt x="2526842" y="3561056"/>
                  </a:lnTo>
                </a:path>
                <a:path w="5096509" h="4392930">
                  <a:moveTo>
                    <a:pt x="2526842" y="3527662"/>
                  </a:moveTo>
                  <a:lnTo>
                    <a:pt x="2526842" y="3495280"/>
                  </a:lnTo>
                </a:path>
                <a:path w="5096509" h="4392930">
                  <a:moveTo>
                    <a:pt x="2568332" y="3495280"/>
                  </a:moveTo>
                  <a:lnTo>
                    <a:pt x="2562260" y="3528674"/>
                  </a:lnTo>
                </a:path>
                <a:path w="5096509" h="4392930">
                  <a:moveTo>
                    <a:pt x="2557201" y="3562068"/>
                  </a:moveTo>
                  <a:lnTo>
                    <a:pt x="2551129" y="3594451"/>
                  </a:lnTo>
                </a:path>
                <a:path w="5096509" h="4392930">
                  <a:moveTo>
                    <a:pt x="2545057" y="3627845"/>
                  </a:moveTo>
                  <a:lnTo>
                    <a:pt x="2538985" y="3661240"/>
                  </a:lnTo>
                </a:path>
                <a:path w="5096509" h="4392930">
                  <a:moveTo>
                    <a:pt x="2532914" y="3694634"/>
                  </a:moveTo>
                  <a:lnTo>
                    <a:pt x="2526842" y="3727016"/>
                  </a:lnTo>
                </a:path>
                <a:path w="5096509" h="4392930">
                  <a:moveTo>
                    <a:pt x="2526842" y="3495280"/>
                  </a:moveTo>
                  <a:lnTo>
                    <a:pt x="2532914" y="3528674"/>
                  </a:lnTo>
                </a:path>
                <a:path w="5096509" h="4392930">
                  <a:moveTo>
                    <a:pt x="2538985" y="3562068"/>
                  </a:moveTo>
                  <a:lnTo>
                    <a:pt x="2545057" y="3594451"/>
                  </a:lnTo>
                </a:path>
                <a:path w="5096509" h="4392930">
                  <a:moveTo>
                    <a:pt x="2551129" y="3627845"/>
                  </a:moveTo>
                  <a:lnTo>
                    <a:pt x="2557201" y="3661240"/>
                  </a:lnTo>
                </a:path>
                <a:path w="5096509" h="4392930">
                  <a:moveTo>
                    <a:pt x="2562260" y="3694634"/>
                  </a:moveTo>
                  <a:lnTo>
                    <a:pt x="2568332" y="3727016"/>
                  </a:lnTo>
                </a:path>
                <a:path w="5096509" h="4392930">
                  <a:moveTo>
                    <a:pt x="3106690" y="3495280"/>
                  </a:moveTo>
                  <a:lnTo>
                    <a:pt x="3147168" y="3495280"/>
                  </a:lnTo>
                  <a:lnTo>
                    <a:pt x="3147168" y="3527662"/>
                  </a:lnTo>
                </a:path>
                <a:path w="5096509" h="4392930">
                  <a:moveTo>
                    <a:pt x="3147168" y="3561056"/>
                  </a:moveTo>
                  <a:lnTo>
                    <a:pt x="3147168" y="3594451"/>
                  </a:lnTo>
                </a:path>
                <a:path w="5096509" h="4392930">
                  <a:moveTo>
                    <a:pt x="3147168" y="3627845"/>
                  </a:moveTo>
                  <a:lnTo>
                    <a:pt x="3147168" y="3662252"/>
                  </a:lnTo>
                </a:path>
                <a:path w="5096509" h="4392930">
                  <a:moveTo>
                    <a:pt x="3147168" y="3695646"/>
                  </a:moveTo>
                  <a:lnTo>
                    <a:pt x="3147168" y="3727016"/>
                  </a:lnTo>
                  <a:lnTo>
                    <a:pt x="3106690" y="3727016"/>
                  </a:lnTo>
                  <a:lnTo>
                    <a:pt x="3106690" y="3695646"/>
                  </a:lnTo>
                </a:path>
                <a:path w="5096509" h="4392930">
                  <a:moveTo>
                    <a:pt x="3106690" y="3662252"/>
                  </a:moveTo>
                  <a:lnTo>
                    <a:pt x="3106690" y="3627845"/>
                  </a:lnTo>
                </a:path>
                <a:path w="5096509" h="4392930">
                  <a:moveTo>
                    <a:pt x="3106690" y="3594451"/>
                  </a:moveTo>
                  <a:lnTo>
                    <a:pt x="3106690" y="3561056"/>
                  </a:lnTo>
                </a:path>
                <a:path w="5096509" h="4392930">
                  <a:moveTo>
                    <a:pt x="3106690" y="3527662"/>
                  </a:moveTo>
                  <a:lnTo>
                    <a:pt x="3106690" y="3495280"/>
                  </a:lnTo>
                </a:path>
                <a:path w="5096509" h="4392930">
                  <a:moveTo>
                    <a:pt x="3147168" y="3495280"/>
                  </a:moveTo>
                  <a:lnTo>
                    <a:pt x="3142109" y="3528674"/>
                  </a:lnTo>
                </a:path>
                <a:path w="5096509" h="4392930">
                  <a:moveTo>
                    <a:pt x="3136037" y="3562068"/>
                  </a:moveTo>
                  <a:lnTo>
                    <a:pt x="3129965" y="3594451"/>
                  </a:lnTo>
                </a:path>
                <a:path w="5096509" h="4392930">
                  <a:moveTo>
                    <a:pt x="3123893" y="3627845"/>
                  </a:moveTo>
                  <a:lnTo>
                    <a:pt x="3117822" y="3661240"/>
                  </a:lnTo>
                </a:path>
                <a:path w="5096509" h="4392930">
                  <a:moveTo>
                    <a:pt x="3111750" y="3694634"/>
                  </a:moveTo>
                  <a:lnTo>
                    <a:pt x="3106690" y="3727016"/>
                  </a:lnTo>
                </a:path>
                <a:path w="5096509" h="4392930">
                  <a:moveTo>
                    <a:pt x="3106690" y="3495280"/>
                  </a:moveTo>
                  <a:lnTo>
                    <a:pt x="3111750" y="3528674"/>
                  </a:lnTo>
                </a:path>
                <a:path w="5096509" h="4392930">
                  <a:moveTo>
                    <a:pt x="3117822" y="3562068"/>
                  </a:moveTo>
                  <a:lnTo>
                    <a:pt x="3123893" y="3594451"/>
                  </a:lnTo>
                </a:path>
                <a:path w="5096509" h="4392930">
                  <a:moveTo>
                    <a:pt x="3129965" y="3627845"/>
                  </a:moveTo>
                  <a:lnTo>
                    <a:pt x="3136037" y="3661240"/>
                  </a:lnTo>
                </a:path>
                <a:path w="5096509" h="4392930">
                  <a:moveTo>
                    <a:pt x="3142109" y="3694634"/>
                  </a:moveTo>
                  <a:lnTo>
                    <a:pt x="3147168" y="3727016"/>
                  </a:lnTo>
                </a:path>
                <a:path w="5096509" h="4392930">
                  <a:moveTo>
                    <a:pt x="3685526" y="3495280"/>
                  </a:moveTo>
                  <a:lnTo>
                    <a:pt x="3727016" y="3495280"/>
                  </a:lnTo>
                  <a:lnTo>
                    <a:pt x="3727016" y="3527662"/>
                  </a:lnTo>
                </a:path>
                <a:path w="5096509" h="4392930">
                  <a:moveTo>
                    <a:pt x="3727016" y="3561056"/>
                  </a:moveTo>
                  <a:lnTo>
                    <a:pt x="3727016" y="3594451"/>
                  </a:lnTo>
                </a:path>
                <a:path w="5096509" h="4392930">
                  <a:moveTo>
                    <a:pt x="3727016" y="3627845"/>
                  </a:moveTo>
                  <a:lnTo>
                    <a:pt x="3727016" y="3662252"/>
                  </a:lnTo>
                </a:path>
                <a:path w="5096509" h="4392930">
                  <a:moveTo>
                    <a:pt x="3727016" y="3695646"/>
                  </a:moveTo>
                  <a:lnTo>
                    <a:pt x="3727016" y="3727016"/>
                  </a:lnTo>
                  <a:lnTo>
                    <a:pt x="3685526" y="3727016"/>
                  </a:lnTo>
                  <a:lnTo>
                    <a:pt x="3685526" y="3695646"/>
                  </a:lnTo>
                </a:path>
                <a:path w="5096509" h="4392930">
                  <a:moveTo>
                    <a:pt x="3685526" y="3662252"/>
                  </a:moveTo>
                  <a:lnTo>
                    <a:pt x="3685526" y="3627845"/>
                  </a:lnTo>
                </a:path>
                <a:path w="5096509" h="4392930">
                  <a:moveTo>
                    <a:pt x="3685526" y="3594451"/>
                  </a:moveTo>
                  <a:lnTo>
                    <a:pt x="3685526" y="3561056"/>
                  </a:lnTo>
                </a:path>
                <a:path w="5096509" h="4392930">
                  <a:moveTo>
                    <a:pt x="3685526" y="3527662"/>
                  </a:moveTo>
                  <a:lnTo>
                    <a:pt x="3685526" y="3495280"/>
                  </a:lnTo>
                </a:path>
                <a:path w="5096509" h="4392930">
                  <a:moveTo>
                    <a:pt x="3727016" y="3495280"/>
                  </a:moveTo>
                  <a:lnTo>
                    <a:pt x="3720945" y="3528674"/>
                  </a:lnTo>
                </a:path>
                <a:path w="5096509" h="4392930">
                  <a:moveTo>
                    <a:pt x="3714873" y="3562068"/>
                  </a:moveTo>
                  <a:lnTo>
                    <a:pt x="3708801" y="3594451"/>
                  </a:lnTo>
                </a:path>
                <a:path w="5096509" h="4392930">
                  <a:moveTo>
                    <a:pt x="3702730" y="3627845"/>
                  </a:moveTo>
                  <a:lnTo>
                    <a:pt x="3696658" y="3661240"/>
                  </a:lnTo>
                </a:path>
                <a:path w="5096509" h="4392930">
                  <a:moveTo>
                    <a:pt x="3691598" y="3694634"/>
                  </a:moveTo>
                  <a:lnTo>
                    <a:pt x="3685526" y="3727016"/>
                  </a:lnTo>
                </a:path>
                <a:path w="5096509" h="4392930">
                  <a:moveTo>
                    <a:pt x="3685526" y="3495280"/>
                  </a:moveTo>
                  <a:lnTo>
                    <a:pt x="3691598" y="3528674"/>
                  </a:lnTo>
                </a:path>
                <a:path w="5096509" h="4392930">
                  <a:moveTo>
                    <a:pt x="3696658" y="3562068"/>
                  </a:moveTo>
                  <a:lnTo>
                    <a:pt x="3702730" y="3594451"/>
                  </a:lnTo>
                </a:path>
                <a:path w="5096509" h="4392930">
                  <a:moveTo>
                    <a:pt x="3708801" y="3627845"/>
                  </a:moveTo>
                  <a:lnTo>
                    <a:pt x="3714873" y="3661240"/>
                  </a:lnTo>
                </a:path>
                <a:path w="5096509" h="4392930">
                  <a:moveTo>
                    <a:pt x="3720945" y="3694634"/>
                  </a:moveTo>
                  <a:lnTo>
                    <a:pt x="3727016" y="3727016"/>
                  </a:lnTo>
                </a:path>
                <a:path w="5096509" h="4392930">
                  <a:moveTo>
                    <a:pt x="4508243" y="3235208"/>
                  </a:moveTo>
                  <a:lnTo>
                    <a:pt x="4508243" y="3193718"/>
                  </a:lnTo>
                  <a:lnTo>
                    <a:pt x="4476872" y="3193718"/>
                  </a:lnTo>
                </a:path>
                <a:path w="5096509" h="4392930">
                  <a:moveTo>
                    <a:pt x="4443478" y="3193718"/>
                  </a:moveTo>
                  <a:lnTo>
                    <a:pt x="4409072" y="3193718"/>
                  </a:lnTo>
                </a:path>
                <a:path w="5096509" h="4392930">
                  <a:moveTo>
                    <a:pt x="4375677" y="3193718"/>
                  </a:moveTo>
                  <a:lnTo>
                    <a:pt x="4342283" y="3193718"/>
                  </a:lnTo>
                </a:path>
                <a:path w="5096509" h="4392930">
                  <a:moveTo>
                    <a:pt x="4308888" y="3193718"/>
                  </a:moveTo>
                  <a:lnTo>
                    <a:pt x="4276506" y="3193718"/>
                  </a:lnTo>
                  <a:lnTo>
                    <a:pt x="4276506" y="3235208"/>
                  </a:lnTo>
                  <a:lnTo>
                    <a:pt x="4308888" y="3235208"/>
                  </a:lnTo>
                </a:path>
                <a:path w="5096509" h="4392930">
                  <a:moveTo>
                    <a:pt x="4342283" y="3235208"/>
                  </a:moveTo>
                  <a:lnTo>
                    <a:pt x="4375677" y="3235208"/>
                  </a:lnTo>
                </a:path>
                <a:path w="5096509" h="4392930">
                  <a:moveTo>
                    <a:pt x="4409072" y="3235208"/>
                  </a:moveTo>
                  <a:lnTo>
                    <a:pt x="4443478" y="3235208"/>
                  </a:lnTo>
                </a:path>
                <a:path w="5096509" h="4392930">
                  <a:moveTo>
                    <a:pt x="4476872" y="3235208"/>
                  </a:moveTo>
                  <a:lnTo>
                    <a:pt x="4508243" y="3235208"/>
                  </a:lnTo>
                </a:path>
                <a:path w="5096509" h="4392930">
                  <a:moveTo>
                    <a:pt x="4508243" y="3193718"/>
                  </a:moveTo>
                  <a:lnTo>
                    <a:pt x="4475860" y="3199790"/>
                  </a:lnTo>
                </a:path>
                <a:path w="5096509" h="4392930">
                  <a:moveTo>
                    <a:pt x="4442466" y="3205861"/>
                  </a:moveTo>
                  <a:lnTo>
                    <a:pt x="4409072" y="3210921"/>
                  </a:lnTo>
                </a:path>
                <a:path w="5096509" h="4392930">
                  <a:moveTo>
                    <a:pt x="4375677" y="3216993"/>
                  </a:moveTo>
                  <a:lnTo>
                    <a:pt x="4343295" y="3223065"/>
                  </a:lnTo>
                </a:path>
                <a:path w="5096509" h="4392930">
                  <a:moveTo>
                    <a:pt x="4309900" y="3229136"/>
                  </a:moveTo>
                  <a:lnTo>
                    <a:pt x="4276506" y="3235208"/>
                  </a:lnTo>
                </a:path>
                <a:path w="5096509" h="4392930">
                  <a:moveTo>
                    <a:pt x="4508243" y="3235208"/>
                  </a:moveTo>
                  <a:lnTo>
                    <a:pt x="4475860" y="3229136"/>
                  </a:lnTo>
                </a:path>
                <a:path w="5096509" h="4392930">
                  <a:moveTo>
                    <a:pt x="4442466" y="3223065"/>
                  </a:moveTo>
                  <a:lnTo>
                    <a:pt x="4409072" y="3216993"/>
                  </a:lnTo>
                </a:path>
                <a:path w="5096509" h="4392930">
                  <a:moveTo>
                    <a:pt x="4375677" y="3210921"/>
                  </a:moveTo>
                  <a:lnTo>
                    <a:pt x="4343295" y="3205861"/>
                  </a:lnTo>
                </a:path>
                <a:path w="5096509" h="4392930">
                  <a:moveTo>
                    <a:pt x="4309900" y="3199790"/>
                  </a:moveTo>
                  <a:lnTo>
                    <a:pt x="4276506" y="3193718"/>
                  </a:lnTo>
                </a:path>
                <a:path w="5096509" h="4392930">
                  <a:moveTo>
                    <a:pt x="790334" y="4047"/>
                  </a:moveTo>
                  <a:lnTo>
                    <a:pt x="830812" y="4047"/>
                  </a:lnTo>
                  <a:lnTo>
                    <a:pt x="830812" y="36430"/>
                  </a:lnTo>
                </a:path>
                <a:path w="5096509" h="4392930">
                  <a:moveTo>
                    <a:pt x="830812" y="69824"/>
                  </a:moveTo>
                  <a:lnTo>
                    <a:pt x="830812" y="103219"/>
                  </a:lnTo>
                </a:path>
                <a:path w="5096509" h="4392930">
                  <a:moveTo>
                    <a:pt x="830812" y="136613"/>
                  </a:moveTo>
                  <a:lnTo>
                    <a:pt x="830812" y="171019"/>
                  </a:lnTo>
                </a:path>
                <a:path w="5096509" h="4392930">
                  <a:moveTo>
                    <a:pt x="830812" y="204414"/>
                  </a:moveTo>
                  <a:lnTo>
                    <a:pt x="830812" y="235784"/>
                  </a:lnTo>
                  <a:lnTo>
                    <a:pt x="790334" y="235784"/>
                  </a:lnTo>
                  <a:lnTo>
                    <a:pt x="790334" y="204414"/>
                  </a:lnTo>
                </a:path>
                <a:path w="5096509" h="4392930">
                  <a:moveTo>
                    <a:pt x="790334" y="171019"/>
                  </a:moveTo>
                  <a:lnTo>
                    <a:pt x="790334" y="136613"/>
                  </a:lnTo>
                </a:path>
                <a:path w="5096509" h="4392930">
                  <a:moveTo>
                    <a:pt x="790334" y="103219"/>
                  </a:moveTo>
                  <a:lnTo>
                    <a:pt x="790334" y="69824"/>
                  </a:lnTo>
                </a:path>
                <a:path w="5096509" h="4392930">
                  <a:moveTo>
                    <a:pt x="790334" y="36430"/>
                  </a:moveTo>
                  <a:lnTo>
                    <a:pt x="790334" y="4047"/>
                  </a:lnTo>
                </a:path>
                <a:path w="5096509" h="4392930">
                  <a:moveTo>
                    <a:pt x="830812" y="4047"/>
                  </a:moveTo>
                  <a:lnTo>
                    <a:pt x="825752" y="37442"/>
                  </a:lnTo>
                </a:path>
                <a:path w="5096509" h="4392930">
                  <a:moveTo>
                    <a:pt x="819680" y="70836"/>
                  </a:moveTo>
                  <a:lnTo>
                    <a:pt x="813608" y="103219"/>
                  </a:lnTo>
                </a:path>
                <a:path w="5096509" h="4392930">
                  <a:moveTo>
                    <a:pt x="807537" y="136613"/>
                  </a:moveTo>
                  <a:lnTo>
                    <a:pt x="801465" y="170007"/>
                  </a:lnTo>
                </a:path>
                <a:path w="5096509" h="4392930">
                  <a:moveTo>
                    <a:pt x="795393" y="203402"/>
                  </a:moveTo>
                  <a:lnTo>
                    <a:pt x="790334" y="235784"/>
                  </a:lnTo>
                </a:path>
                <a:path w="5096509" h="4392930">
                  <a:moveTo>
                    <a:pt x="790334" y="4047"/>
                  </a:moveTo>
                  <a:lnTo>
                    <a:pt x="795393" y="37442"/>
                  </a:lnTo>
                </a:path>
                <a:path w="5096509" h="4392930">
                  <a:moveTo>
                    <a:pt x="801465" y="70836"/>
                  </a:moveTo>
                  <a:lnTo>
                    <a:pt x="807537" y="103219"/>
                  </a:lnTo>
                </a:path>
                <a:path w="5096509" h="4392930">
                  <a:moveTo>
                    <a:pt x="813608" y="136613"/>
                  </a:moveTo>
                  <a:lnTo>
                    <a:pt x="819680" y="170007"/>
                  </a:lnTo>
                </a:path>
                <a:path w="5096509" h="4392930">
                  <a:moveTo>
                    <a:pt x="825752" y="203402"/>
                  </a:moveTo>
                  <a:lnTo>
                    <a:pt x="830812" y="235784"/>
                  </a:lnTo>
                </a:path>
                <a:path w="5096509" h="4392930">
                  <a:moveTo>
                    <a:pt x="1369170" y="4047"/>
                  </a:moveTo>
                  <a:lnTo>
                    <a:pt x="1410660" y="4047"/>
                  </a:lnTo>
                  <a:lnTo>
                    <a:pt x="1410660" y="36430"/>
                  </a:lnTo>
                </a:path>
                <a:path w="5096509" h="4392930">
                  <a:moveTo>
                    <a:pt x="1410660" y="69824"/>
                  </a:moveTo>
                  <a:lnTo>
                    <a:pt x="1410660" y="103219"/>
                  </a:lnTo>
                </a:path>
                <a:path w="5096509" h="4392930">
                  <a:moveTo>
                    <a:pt x="1410660" y="136613"/>
                  </a:moveTo>
                  <a:lnTo>
                    <a:pt x="1410660" y="171019"/>
                  </a:lnTo>
                </a:path>
                <a:path w="5096509" h="4392930">
                  <a:moveTo>
                    <a:pt x="1410660" y="204414"/>
                  </a:moveTo>
                  <a:lnTo>
                    <a:pt x="1410660" y="235784"/>
                  </a:lnTo>
                  <a:lnTo>
                    <a:pt x="1369170" y="235784"/>
                  </a:lnTo>
                  <a:lnTo>
                    <a:pt x="1369170" y="204414"/>
                  </a:lnTo>
                </a:path>
                <a:path w="5096509" h="4392930">
                  <a:moveTo>
                    <a:pt x="1369170" y="171019"/>
                  </a:moveTo>
                  <a:lnTo>
                    <a:pt x="1369170" y="136613"/>
                  </a:lnTo>
                </a:path>
                <a:path w="5096509" h="4392930">
                  <a:moveTo>
                    <a:pt x="1369170" y="103219"/>
                  </a:moveTo>
                  <a:lnTo>
                    <a:pt x="1369170" y="69824"/>
                  </a:lnTo>
                </a:path>
                <a:path w="5096509" h="4392930">
                  <a:moveTo>
                    <a:pt x="1369170" y="36430"/>
                  </a:moveTo>
                  <a:lnTo>
                    <a:pt x="1369170" y="4047"/>
                  </a:lnTo>
                </a:path>
                <a:path w="5096509" h="4392930">
                  <a:moveTo>
                    <a:pt x="1410660" y="4047"/>
                  </a:moveTo>
                  <a:lnTo>
                    <a:pt x="1404588" y="37442"/>
                  </a:lnTo>
                </a:path>
                <a:path w="5096509" h="4392930">
                  <a:moveTo>
                    <a:pt x="1398516" y="70836"/>
                  </a:moveTo>
                  <a:lnTo>
                    <a:pt x="1392445" y="103219"/>
                  </a:lnTo>
                </a:path>
                <a:path w="5096509" h="4392930">
                  <a:moveTo>
                    <a:pt x="1386373" y="136613"/>
                  </a:moveTo>
                  <a:lnTo>
                    <a:pt x="1380301" y="170007"/>
                  </a:lnTo>
                </a:path>
                <a:path w="5096509" h="4392930">
                  <a:moveTo>
                    <a:pt x="1375241" y="203402"/>
                  </a:moveTo>
                  <a:lnTo>
                    <a:pt x="1369170" y="235784"/>
                  </a:lnTo>
                </a:path>
                <a:path w="5096509" h="4392930">
                  <a:moveTo>
                    <a:pt x="1369170" y="4047"/>
                  </a:moveTo>
                  <a:lnTo>
                    <a:pt x="1375241" y="37442"/>
                  </a:lnTo>
                </a:path>
                <a:path w="5096509" h="4392930">
                  <a:moveTo>
                    <a:pt x="1380301" y="70836"/>
                  </a:moveTo>
                  <a:lnTo>
                    <a:pt x="1386373" y="103219"/>
                  </a:lnTo>
                </a:path>
                <a:path w="5096509" h="4392930">
                  <a:moveTo>
                    <a:pt x="1392445" y="136613"/>
                  </a:moveTo>
                  <a:lnTo>
                    <a:pt x="1398516" y="170007"/>
                  </a:lnTo>
                </a:path>
                <a:path w="5096509" h="4392930">
                  <a:moveTo>
                    <a:pt x="1404588" y="203402"/>
                  </a:moveTo>
                  <a:lnTo>
                    <a:pt x="1410660" y="235784"/>
                  </a:lnTo>
                </a:path>
                <a:path w="5096509" h="4392930">
                  <a:moveTo>
                    <a:pt x="1948006" y="4047"/>
                  </a:moveTo>
                  <a:lnTo>
                    <a:pt x="1989496" y="4047"/>
                  </a:lnTo>
                  <a:lnTo>
                    <a:pt x="1989496" y="36430"/>
                  </a:lnTo>
                </a:path>
                <a:path w="5096509" h="4392930">
                  <a:moveTo>
                    <a:pt x="1989496" y="69824"/>
                  </a:moveTo>
                  <a:lnTo>
                    <a:pt x="1989496" y="103219"/>
                  </a:lnTo>
                </a:path>
                <a:path w="5096509" h="4392930">
                  <a:moveTo>
                    <a:pt x="1989496" y="136613"/>
                  </a:moveTo>
                  <a:lnTo>
                    <a:pt x="1989496" y="171019"/>
                  </a:lnTo>
                </a:path>
                <a:path w="5096509" h="4392930">
                  <a:moveTo>
                    <a:pt x="1989496" y="204414"/>
                  </a:moveTo>
                  <a:lnTo>
                    <a:pt x="1989496" y="235784"/>
                  </a:lnTo>
                  <a:lnTo>
                    <a:pt x="1948006" y="235784"/>
                  </a:lnTo>
                  <a:lnTo>
                    <a:pt x="1948006" y="204414"/>
                  </a:lnTo>
                </a:path>
                <a:path w="5096509" h="4392930">
                  <a:moveTo>
                    <a:pt x="1948006" y="171019"/>
                  </a:moveTo>
                  <a:lnTo>
                    <a:pt x="1948006" y="136613"/>
                  </a:lnTo>
                </a:path>
                <a:path w="5096509" h="4392930">
                  <a:moveTo>
                    <a:pt x="1948006" y="103219"/>
                  </a:moveTo>
                  <a:lnTo>
                    <a:pt x="1948006" y="69824"/>
                  </a:lnTo>
                </a:path>
                <a:path w="5096509" h="4392930">
                  <a:moveTo>
                    <a:pt x="1948006" y="36430"/>
                  </a:moveTo>
                  <a:lnTo>
                    <a:pt x="1948006" y="4047"/>
                  </a:lnTo>
                </a:path>
                <a:path w="5096509" h="4392930">
                  <a:moveTo>
                    <a:pt x="1989496" y="4047"/>
                  </a:moveTo>
                  <a:lnTo>
                    <a:pt x="1983424" y="37442"/>
                  </a:lnTo>
                </a:path>
                <a:path w="5096509" h="4392930">
                  <a:moveTo>
                    <a:pt x="1977352" y="70836"/>
                  </a:moveTo>
                  <a:lnTo>
                    <a:pt x="1971281" y="103219"/>
                  </a:lnTo>
                </a:path>
                <a:path w="5096509" h="4392930">
                  <a:moveTo>
                    <a:pt x="1966221" y="136613"/>
                  </a:moveTo>
                  <a:lnTo>
                    <a:pt x="1960149" y="170007"/>
                  </a:lnTo>
                </a:path>
                <a:path w="5096509" h="4392930">
                  <a:moveTo>
                    <a:pt x="1954078" y="203402"/>
                  </a:moveTo>
                  <a:lnTo>
                    <a:pt x="1948006" y="235784"/>
                  </a:lnTo>
                </a:path>
                <a:path w="5096509" h="4392930">
                  <a:moveTo>
                    <a:pt x="1948006" y="4047"/>
                  </a:moveTo>
                  <a:lnTo>
                    <a:pt x="1954078" y="37442"/>
                  </a:lnTo>
                </a:path>
                <a:path w="5096509" h="4392930">
                  <a:moveTo>
                    <a:pt x="1960149" y="70836"/>
                  </a:moveTo>
                  <a:lnTo>
                    <a:pt x="1966221" y="103219"/>
                  </a:lnTo>
                </a:path>
                <a:path w="5096509" h="4392930">
                  <a:moveTo>
                    <a:pt x="1971281" y="136613"/>
                  </a:moveTo>
                  <a:lnTo>
                    <a:pt x="1977352" y="170007"/>
                  </a:lnTo>
                </a:path>
                <a:path w="5096509" h="4392930">
                  <a:moveTo>
                    <a:pt x="1983424" y="203402"/>
                  </a:moveTo>
                  <a:lnTo>
                    <a:pt x="1989496" y="235784"/>
                  </a:lnTo>
                </a:path>
                <a:path w="5096509" h="4392930">
                  <a:moveTo>
                    <a:pt x="2526842" y="4047"/>
                  </a:moveTo>
                  <a:lnTo>
                    <a:pt x="2568332" y="4047"/>
                  </a:lnTo>
                  <a:lnTo>
                    <a:pt x="2568332" y="36430"/>
                  </a:lnTo>
                </a:path>
                <a:path w="5096509" h="4392930">
                  <a:moveTo>
                    <a:pt x="2568332" y="69824"/>
                  </a:moveTo>
                  <a:lnTo>
                    <a:pt x="2568332" y="103219"/>
                  </a:lnTo>
                </a:path>
                <a:path w="5096509" h="4392930">
                  <a:moveTo>
                    <a:pt x="2568332" y="136613"/>
                  </a:moveTo>
                  <a:lnTo>
                    <a:pt x="2568332" y="171019"/>
                  </a:lnTo>
                </a:path>
                <a:path w="5096509" h="4392930">
                  <a:moveTo>
                    <a:pt x="2568332" y="204414"/>
                  </a:moveTo>
                  <a:lnTo>
                    <a:pt x="2568332" y="235784"/>
                  </a:lnTo>
                  <a:lnTo>
                    <a:pt x="2526842" y="235784"/>
                  </a:lnTo>
                  <a:lnTo>
                    <a:pt x="2526842" y="204414"/>
                  </a:lnTo>
                </a:path>
                <a:path w="5096509" h="4392930">
                  <a:moveTo>
                    <a:pt x="2526842" y="171019"/>
                  </a:moveTo>
                  <a:lnTo>
                    <a:pt x="2526842" y="136613"/>
                  </a:lnTo>
                </a:path>
                <a:path w="5096509" h="4392930">
                  <a:moveTo>
                    <a:pt x="2526842" y="103219"/>
                  </a:moveTo>
                  <a:lnTo>
                    <a:pt x="2526842" y="69824"/>
                  </a:lnTo>
                </a:path>
                <a:path w="5096509" h="4392930">
                  <a:moveTo>
                    <a:pt x="2526842" y="36430"/>
                  </a:moveTo>
                  <a:lnTo>
                    <a:pt x="2526842" y="4047"/>
                  </a:lnTo>
                </a:path>
                <a:path w="5096509" h="4392930">
                  <a:moveTo>
                    <a:pt x="2568332" y="4047"/>
                  </a:moveTo>
                  <a:lnTo>
                    <a:pt x="2562260" y="37442"/>
                  </a:lnTo>
                </a:path>
                <a:path w="5096509" h="4392930">
                  <a:moveTo>
                    <a:pt x="2557201" y="70836"/>
                  </a:moveTo>
                  <a:lnTo>
                    <a:pt x="2551129" y="103219"/>
                  </a:lnTo>
                </a:path>
                <a:path w="5096509" h="4392930">
                  <a:moveTo>
                    <a:pt x="2545057" y="136613"/>
                  </a:moveTo>
                  <a:lnTo>
                    <a:pt x="2538985" y="170007"/>
                  </a:lnTo>
                </a:path>
                <a:path w="5096509" h="4392930">
                  <a:moveTo>
                    <a:pt x="2532914" y="203402"/>
                  </a:moveTo>
                  <a:lnTo>
                    <a:pt x="2526842" y="235784"/>
                  </a:lnTo>
                </a:path>
                <a:path w="5096509" h="4392930">
                  <a:moveTo>
                    <a:pt x="2526842" y="4047"/>
                  </a:moveTo>
                  <a:lnTo>
                    <a:pt x="2532914" y="37442"/>
                  </a:lnTo>
                </a:path>
                <a:path w="5096509" h="4392930">
                  <a:moveTo>
                    <a:pt x="2538985" y="70836"/>
                  </a:moveTo>
                  <a:lnTo>
                    <a:pt x="2545057" y="103219"/>
                  </a:lnTo>
                </a:path>
                <a:path w="5096509" h="4392930">
                  <a:moveTo>
                    <a:pt x="2551129" y="136613"/>
                  </a:moveTo>
                  <a:lnTo>
                    <a:pt x="2557201" y="170007"/>
                  </a:lnTo>
                </a:path>
                <a:path w="5096509" h="4392930">
                  <a:moveTo>
                    <a:pt x="2562260" y="203402"/>
                  </a:moveTo>
                  <a:lnTo>
                    <a:pt x="2568332" y="235784"/>
                  </a:lnTo>
                </a:path>
                <a:path w="5096509" h="4392930">
                  <a:moveTo>
                    <a:pt x="3106690" y="4047"/>
                  </a:moveTo>
                  <a:lnTo>
                    <a:pt x="3147168" y="4047"/>
                  </a:lnTo>
                  <a:lnTo>
                    <a:pt x="3147168" y="36430"/>
                  </a:lnTo>
                </a:path>
                <a:path w="5096509" h="4392930">
                  <a:moveTo>
                    <a:pt x="3147168" y="69824"/>
                  </a:moveTo>
                  <a:lnTo>
                    <a:pt x="3147168" y="103219"/>
                  </a:lnTo>
                </a:path>
                <a:path w="5096509" h="4392930">
                  <a:moveTo>
                    <a:pt x="3147168" y="136613"/>
                  </a:moveTo>
                  <a:lnTo>
                    <a:pt x="3147168" y="171019"/>
                  </a:lnTo>
                </a:path>
                <a:path w="5096509" h="4392930">
                  <a:moveTo>
                    <a:pt x="3147168" y="204414"/>
                  </a:moveTo>
                  <a:lnTo>
                    <a:pt x="3147168" y="235784"/>
                  </a:lnTo>
                  <a:lnTo>
                    <a:pt x="3106690" y="235784"/>
                  </a:lnTo>
                  <a:lnTo>
                    <a:pt x="3106690" y="204414"/>
                  </a:lnTo>
                </a:path>
                <a:path w="5096509" h="4392930">
                  <a:moveTo>
                    <a:pt x="3106690" y="171019"/>
                  </a:moveTo>
                  <a:lnTo>
                    <a:pt x="3106690" y="136613"/>
                  </a:lnTo>
                </a:path>
                <a:path w="5096509" h="4392930">
                  <a:moveTo>
                    <a:pt x="3106690" y="103219"/>
                  </a:moveTo>
                  <a:lnTo>
                    <a:pt x="3106690" y="69824"/>
                  </a:lnTo>
                </a:path>
                <a:path w="5096509" h="4392930">
                  <a:moveTo>
                    <a:pt x="3106690" y="36430"/>
                  </a:moveTo>
                  <a:lnTo>
                    <a:pt x="3106690" y="4047"/>
                  </a:lnTo>
                </a:path>
                <a:path w="5096509" h="4392930">
                  <a:moveTo>
                    <a:pt x="3147168" y="4047"/>
                  </a:moveTo>
                  <a:lnTo>
                    <a:pt x="3142109" y="37442"/>
                  </a:lnTo>
                </a:path>
                <a:path w="5096509" h="4392930">
                  <a:moveTo>
                    <a:pt x="3136037" y="70836"/>
                  </a:moveTo>
                  <a:lnTo>
                    <a:pt x="3129965" y="103219"/>
                  </a:lnTo>
                </a:path>
                <a:path w="5096509" h="4392930">
                  <a:moveTo>
                    <a:pt x="3123893" y="136613"/>
                  </a:moveTo>
                  <a:lnTo>
                    <a:pt x="3117822" y="170007"/>
                  </a:lnTo>
                </a:path>
                <a:path w="5096509" h="4392930">
                  <a:moveTo>
                    <a:pt x="3111750" y="203402"/>
                  </a:moveTo>
                  <a:lnTo>
                    <a:pt x="3106690" y="235784"/>
                  </a:lnTo>
                </a:path>
                <a:path w="5096509" h="4392930">
                  <a:moveTo>
                    <a:pt x="3106690" y="4047"/>
                  </a:moveTo>
                  <a:lnTo>
                    <a:pt x="3111750" y="37442"/>
                  </a:lnTo>
                </a:path>
                <a:path w="5096509" h="4392930">
                  <a:moveTo>
                    <a:pt x="3117822" y="70836"/>
                  </a:moveTo>
                  <a:lnTo>
                    <a:pt x="3123893" y="103219"/>
                  </a:lnTo>
                </a:path>
                <a:path w="5096509" h="4392930">
                  <a:moveTo>
                    <a:pt x="3129965" y="136613"/>
                  </a:moveTo>
                  <a:lnTo>
                    <a:pt x="3136037" y="170007"/>
                  </a:lnTo>
                </a:path>
                <a:path w="5096509" h="4392930">
                  <a:moveTo>
                    <a:pt x="3142109" y="203402"/>
                  </a:moveTo>
                  <a:lnTo>
                    <a:pt x="3147168" y="235784"/>
                  </a:lnTo>
                </a:path>
                <a:path w="5096509" h="4392930">
                  <a:moveTo>
                    <a:pt x="3685526" y="4047"/>
                  </a:moveTo>
                  <a:lnTo>
                    <a:pt x="3727016" y="4047"/>
                  </a:lnTo>
                  <a:lnTo>
                    <a:pt x="3727016" y="36430"/>
                  </a:lnTo>
                </a:path>
                <a:path w="5096509" h="4392930">
                  <a:moveTo>
                    <a:pt x="3727016" y="69824"/>
                  </a:moveTo>
                  <a:lnTo>
                    <a:pt x="3727016" y="103219"/>
                  </a:lnTo>
                </a:path>
                <a:path w="5096509" h="4392930">
                  <a:moveTo>
                    <a:pt x="3727016" y="136613"/>
                  </a:moveTo>
                  <a:lnTo>
                    <a:pt x="3727016" y="171019"/>
                  </a:lnTo>
                </a:path>
                <a:path w="5096509" h="4392930">
                  <a:moveTo>
                    <a:pt x="3727016" y="204414"/>
                  </a:moveTo>
                  <a:lnTo>
                    <a:pt x="3727016" y="235784"/>
                  </a:lnTo>
                  <a:lnTo>
                    <a:pt x="3685526" y="235784"/>
                  </a:lnTo>
                  <a:lnTo>
                    <a:pt x="3685526" y="204414"/>
                  </a:lnTo>
                </a:path>
                <a:path w="5096509" h="4392930">
                  <a:moveTo>
                    <a:pt x="3685526" y="171019"/>
                  </a:moveTo>
                  <a:lnTo>
                    <a:pt x="3685526" y="136613"/>
                  </a:lnTo>
                </a:path>
                <a:path w="5096509" h="4392930">
                  <a:moveTo>
                    <a:pt x="3685526" y="103219"/>
                  </a:moveTo>
                  <a:lnTo>
                    <a:pt x="3685526" y="69824"/>
                  </a:lnTo>
                </a:path>
                <a:path w="5096509" h="4392930">
                  <a:moveTo>
                    <a:pt x="3685526" y="36430"/>
                  </a:moveTo>
                  <a:lnTo>
                    <a:pt x="3685526" y="4047"/>
                  </a:lnTo>
                </a:path>
                <a:path w="5096509" h="4392930">
                  <a:moveTo>
                    <a:pt x="3727016" y="4047"/>
                  </a:moveTo>
                  <a:lnTo>
                    <a:pt x="3720945" y="37442"/>
                  </a:lnTo>
                </a:path>
                <a:path w="5096509" h="4392930">
                  <a:moveTo>
                    <a:pt x="3714873" y="70836"/>
                  </a:moveTo>
                  <a:lnTo>
                    <a:pt x="3708801" y="103219"/>
                  </a:lnTo>
                </a:path>
                <a:path w="5096509" h="4392930">
                  <a:moveTo>
                    <a:pt x="3702730" y="136613"/>
                  </a:moveTo>
                  <a:lnTo>
                    <a:pt x="3696658" y="170007"/>
                  </a:lnTo>
                </a:path>
                <a:path w="5096509" h="4392930">
                  <a:moveTo>
                    <a:pt x="3691598" y="203402"/>
                  </a:moveTo>
                  <a:lnTo>
                    <a:pt x="3685526" y="235784"/>
                  </a:lnTo>
                </a:path>
                <a:path w="5096509" h="4392930">
                  <a:moveTo>
                    <a:pt x="3685526" y="4047"/>
                  </a:moveTo>
                  <a:lnTo>
                    <a:pt x="3691598" y="37442"/>
                  </a:lnTo>
                </a:path>
                <a:path w="5096509" h="4392930">
                  <a:moveTo>
                    <a:pt x="3696658" y="70836"/>
                  </a:moveTo>
                  <a:lnTo>
                    <a:pt x="3702730" y="103219"/>
                  </a:lnTo>
                </a:path>
                <a:path w="5096509" h="4392930">
                  <a:moveTo>
                    <a:pt x="3708801" y="136613"/>
                  </a:moveTo>
                  <a:lnTo>
                    <a:pt x="3714873" y="170007"/>
                  </a:lnTo>
                </a:path>
                <a:path w="5096509" h="4392930">
                  <a:moveTo>
                    <a:pt x="3720945" y="203402"/>
                  </a:moveTo>
                  <a:lnTo>
                    <a:pt x="3727016" y="235784"/>
                  </a:lnTo>
                </a:path>
                <a:path w="5096509" h="4392930">
                  <a:moveTo>
                    <a:pt x="4264363" y="4047"/>
                  </a:moveTo>
                  <a:lnTo>
                    <a:pt x="4305853" y="4047"/>
                  </a:lnTo>
                  <a:lnTo>
                    <a:pt x="4305853" y="36430"/>
                  </a:lnTo>
                </a:path>
                <a:path w="5096509" h="4392930">
                  <a:moveTo>
                    <a:pt x="4305853" y="69824"/>
                  </a:moveTo>
                  <a:lnTo>
                    <a:pt x="4305853" y="103219"/>
                  </a:lnTo>
                </a:path>
                <a:path w="5096509" h="4392930">
                  <a:moveTo>
                    <a:pt x="4305853" y="136613"/>
                  </a:moveTo>
                  <a:lnTo>
                    <a:pt x="4305853" y="171019"/>
                  </a:lnTo>
                </a:path>
                <a:path w="5096509" h="4392930">
                  <a:moveTo>
                    <a:pt x="4305853" y="204414"/>
                  </a:moveTo>
                  <a:lnTo>
                    <a:pt x="4305853" y="235784"/>
                  </a:lnTo>
                  <a:lnTo>
                    <a:pt x="4264363" y="235784"/>
                  </a:lnTo>
                  <a:lnTo>
                    <a:pt x="4264363" y="204414"/>
                  </a:lnTo>
                </a:path>
                <a:path w="5096509" h="4392930">
                  <a:moveTo>
                    <a:pt x="4264363" y="171019"/>
                  </a:moveTo>
                  <a:lnTo>
                    <a:pt x="4264363" y="136613"/>
                  </a:lnTo>
                </a:path>
                <a:path w="5096509" h="4392930">
                  <a:moveTo>
                    <a:pt x="4264363" y="103219"/>
                  </a:moveTo>
                  <a:lnTo>
                    <a:pt x="4264363" y="69824"/>
                  </a:lnTo>
                </a:path>
                <a:path w="5096509" h="4392930">
                  <a:moveTo>
                    <a:pt x="4264363" y="36430"/>
                  </a:moveTo>
                  <a:lnTo>
                    <a:pt x="4264363" y="4047"/>
                  </a:lnTo>
                </a:path>
                <a:path w="5096509" h="4392930">
                  <a:moveTo>
                    <a:pt x="4305853" y="4047"/>
                  </a:moveTo>
                  <a:lnTo>
                    <a:pt x="4299781" y="37442"/>
                  </a:lnTo>
                </a:path>
                <a:path w="5096509" h="4392930">
                  <a:moveTo>
                    <a:pt x="4293709" y="70836"/>
                  </a:moveTo>
                  <a:lnTo>
                    <a:pt x="4287637" y="103219"/>
                  </a:lnTo>
                </a:path>
                <a:path w="5096509" h="4392930">
                  <a:moveTo>
                    <a:pt x="4282578" y="136613"/>
                  </a:moveTo>
                  <a:lnTo>
                    <a:pt x="4276506" y="170007"/>
                  </a:lnTo>
                </a:path>
                <a:path w="5096509" h="4392930">
                  <a:moveTo>
                    <a:pt x="4270434" y="203402"/>
                  </a:moveTo>
                  <a:lnTo>
                    <a:pt x="4264363" y="235784"/>
                  </a:lnTo>
                </a:path>
                <a:path w="5096509" h="4392930">
                  <a:moveTo>
                    <a:pt x="4264363" y="4047"/>
                  </a:moveTo>
                  <a:lnTo>
                    <a:pt x="4270434" y="37442"/>
                  </a:lnTo>
                </a:path>
                <a:path w="5096509" h="4392930">
                  <a:moveTo>
                    <a:pt x="4276506" y="70836"/>
                  </a:moveTo>
                  <a:lnTo>
                    <a:pt x="4282578" y="103219"/>
                  </a:lnTo>
                </a:path>
                <a:path w="5096509" h="4392930">
                  <a:moveTo>
                    <a:pt x="4287637" y="136613"/>
                  </a:moveTo>
                  <a:lnTo>
                    <a:pt x="4293709" y="170007"/>
                  </a:lnTo>
                </a:path>
                <a:path w="5096509" h="4392930">
                  <a:moveTo>
                    <a:pt x="4299781" y="203402"/>
                  </a:moveTo>
                  <a:lnTo>
                    <a:pt x="4305853" y="235784"/>
                  </a:lnTo>
                </a:path>
                <a:path w="5096509" h="4392930">
                  <a:moveTo>
                    <a:pt x="4508243" y="2714053"/>
                  </a:moveTo>
                  <a:lnTo>
                    <a:pt x="4508243" y="2672563"/>
                  </a:lnTo>
                  <a:lnTo>
                    <a:pt x="4476872" y="2672563"/>
                  </a:lnTo>
                </a:path>
                <a:path w="5096509" h="4392930">
                  <a:moveTo>
                    <a:pt x="4443478" y="2672563"/>
                  </a:moveTo>
                  <a:lnTo>
                    <a:pt x="4409072" y="2672563"/>
                  </a:lnTo>
                </a:path>
                <a:path w="5096509" h="4392930">
                  <a:moveTo>
                    <a:pt x="4375677" y="2672563"/>
                  </a:moveTo>
                  <a:lnTo>
                    <a:pt x="4342283" y="2672563"/>
                  </a:lnTo>
                </a:path>
                <a:path w="5096509" h="4392930">
                  <a:moveTo>
                    <a:pt x="4308888" y="2672563"/>
                  </a:moveTo>
                  <a:lnTo>
                    <a:pt x="4276506" y="2672563"/>
                  </a:lnTo>
                  <a:lnTo>
                    <a:pt x="4276506" y="2714053"/>
                  </a:lnTo>
                  <a:lnTo>
                    <a:pt x="4308888" y="2714053"/>
                  </a:lnTo>
                </a:path>
                <a:path w="5096509" h="4392930">
                  <a:moveTo>
                    <a:pt x="4342283" y="2714053"/>
                  </a:moveTo>
                  <a:lnTo>
                    <a:pt x="4375677" y="2714053"/>
                  </a:lnTo>
                </a:path>
                <a:path w="5096509" h="4392930">
                  <a:moveTo>
                    <a:pt x="4409072" y="2714053"/>
                  </a:moveTo>
                  <a:lnTo>
                    <a:pt x="4443478" y="2714053"/>
                  </a:lnTo>
                </a:path>
                <a:path w="5096509" h="4392930">
                  <a:moveTo>
                    <a:pt x="4476872" y="2714053"/>
                  </a:moveTo>
                  <a:lnTo>
                    <a:pt x="4508243" y="2714053"/>
                  </a:lnTo>
                </a:path>
                <a:path w="5096509" h="4392930">
                  <a:moveTo>
                    <a:pt x="4508243" y="2672563"/>
                  </a:moveTo>
                  <a:lnTo>
                    <a:pt x="4475860" y="2678635"/>
                  </a:lnTo>
                </a:path>
                <a:path w="5096509" h="4392930">
                  <a:moveTo>
                    <a:pt x="4442466" y="2684706"/>
                  </a:moveTo>
                  <a:lnTo>
                    <a:pt x="4409072" y="2689766"/>
                  </a:lnTo>
                </a:path>
                <a:path w="5096509" h="4392930">
                  <a:moveTo>
                    <a:pt x="4375677" y="2695838"/>
                  </a:moveTo>
                  <a:lnTo>
                    <a:pt x="4343295" y="2701910"/>
                  </a:lnTo>
                </a:path>
                <a:path w="5096509" h="4392930">
                  <a:moveTo>
                    <a:pt x="4309900" y="2707981"/>
                  </a:moveTo>
                  <a:lnTo>
                    <a:pt x="4276506" y="2714053"/>
                  </a:lnTo>
                </a:path>
                <a:path w="5096509" h="4392930">
                  <a:moveTo>
                    <a:pt x="4508243" y="2714053"/>
                  </a:moveTo>
                  <a:lnTo>
                    <a:pt x="4475860" y="2707981"/>
                  </a:lnTo>
                </a:path>
                <a:path w="5096509" h="4392930">
                  <a:moveTo>
                    <a:pt x="4442466" y="2701910"/>
                  </a:moveTo>
                  <a:lnTo>
                    <a:pt x="4409072" y="2695838"/>
                  </a:lnTo>
                </a:path>
                <a:path w="5096509" h="4392930">
                  <a:moveTo>
                    <a:pt x="4375677" y="2689766"/>
                  </a:moveTo>
                  <a:lnTo>
                    <a:pt x="4343295" y="2684706"/>
                  </a:lnTo>
                </a:path>
                <a:path w="5096509" h="4392930">
                  <a:moveTo>
                    <a:pt x="4309900" y="2678635"/>
                  </a:moveTo>
                  <a:lnTo>
                    <a:pt x="4276506" y="2672563"/>
                  </a:lnTo>
                </a:path>
                <a:path w="5096509" h="4392930">
                  <a:moveTo>
                    <a:pt x="4508243" y="2217185"/>
                  </a:moveTo>
                  <a:lnTo>
                    <a:pt x="4508243" y="2175695"/>
                  </a:lnTo>
                  <a:lnTo>
                    <a:pt x="4476872" y="2175695"/>
                  </a:lnTo>
                </a:path>
                <a:path w="5096509" h="4392930">
                  <a:moveTo>
                    <a:pt x="4443478" y="2175695"/>
                  </a:moveTo>
                  <a:lnTo>
                    <a:pt x="4409072" y="2175695"/>
                  </a:lnTo>
                </a:path>
                <a:path w="5096509" h="4392930">
                  <a:moveTo>
                    <a:pt x="4375677" y="2175695"/>
                  </a:moveTo>
                  <a:lnTo>
                    <a:pt x="4342283" y="2175695"/>
                  </a:lnTo>
                </a:path>
                <a:path w="5096509" h="4392930">
                  <a:moveTo>
                    <a:pt x="4308888" y="2175695"/>
                  </a:moveTo>
                  <a:lnTo>
                    <a:pt x="4276506" y="2175695"/>
                  </a:lnTo>
                  <a:lnTo>
                    <a:pt x="4276506" y="2217185"/>
                  </a:lnTo>
                  <a:lnTo>
                    <a:pt x="4308888" y="2217185"/>
                  </a:lnTo>
                </a:path>
                <a:path w="5096509" h="4392930">
                  <a:moveTo>
                    <a:pt x="4342283" y="2217185"/>
                  </a:moveTo>
                  <a:lnTo>
                    <a:pt x="4375677" y="2217185"/>
                  </a:lnTo>
                </a:path>
                <a:path w="5096509" h="4392930">
                  <a:moveTo>
                    <a:pt x="4409072" y="2217185"/>
                  </a:moveTo>
                  <a:lnTo>
                    <a:pt x="4443478" y="2217185"/>
                  </a:lnTo>
                </a:path>
                <a:path w="5096509" h="4392930">
                  <a:moveTo>
                    <a:pt x="4476872" y="2217185"/>
                  </a:moveTo>
                  <a:lnTo>
                    <a:pt x="4508243" y="2217185"/>
                  </a:lnTo>
                </a:path>
                <a:path w="5096509" h="4392930">
                  <a:moveTo>
                    <a:pt x="4508243" y="2175695"/>
                  </a:moveTo>
                  <a:lnTo>
                    <a:pt x="4475860" y="2181767"/>
                  </a:lnTo>
                </a:path>
                <a:path w="5096509" h="4392930">
                  <a:moveTo>
                    <a:pt x="4442466" y="2187838"/>
                  </a:moveTo>
                  <a:lnTo>
                    <a:pt x="4409072" y="2193910"/>
                  </a:lnTo>
                </a:path>
                <a:path w="5096509" h="4392930">
                  <a:moveTo>
                    <a:pt x="4375677" y="2199982"/>
                  </a:moveTo>
                  <a:lnTo>
                    <a:pt x="4343295" y="2206053"/>
                  </a:lnTo>
                </a:path>
                <a:path w="5096509" h="4392930">
                  <a:moveTo>
                    <a:pt x="4309900" y="2211113"/>
                  </a:moveTo>
                  <a:lnTo>
                    <a:pt x="4276506" y="2217185"/>
                  </a:lnTo>
                </a:path>
                <a:path w="5096509" h="4392930">
                  <a:moveTo>
                    <a:pt x="4508243" y="2217185"/>
                  </a:moveTo>
                  <a:lnTo>
                    <a:pt x="4475860" y="2211113"/>
                  </a:lnTo>
                </a:path>
                <a:path w="5096509" h="4392930">
                  <a:moveTo>
                    <a:pt x="4442466" y="2206053"/>
                  </a:moveTo>
                  <a:lnTo>
                    <a:pt x="4409072" y="2199982"/>
                  </a:lnTo>
                </a:path>
                <a:path w="5096509" h="4392930">
                  <a:moveTo>
                    <a:pt x="4375677" y="2193910"/>
                  </a:moveTo>
                  <a:lnTo>
                    <a:pt x="4343295" y="2187838"/>
                  </a:lnTo>
                </a:path>
                <a:path w="5096509" h="4392930">
                  <a:moveTo>
                    <a:pt x="4309900" y="2181767"/>
                  </a:moveTo>
                  <a:lnTo>
                    <a:pt x="4276506" y="2175695"/>
                  </a:lnTo>
                </a:path>
                <a:path w="5096509" h="4392930">
                  <a:moveTo>
                    <a:pt x="4508243" y="1721329"/>
                  </a:moveTo>
                  <a:lnTo>
                    <a:pt x="4508243" y="1679839"/>
                  </a:lnTo>
                  <a:lnTo>
                    <a:pt x="4476872" y="1679839"/>
                  </a:lnTo>
                </a:path>
                <a:path w="5096509" h="4392930">
                  <a:moveTo>
                    <a:pt x="4443478" y="1679839"/>
                  </a:moveTo>
                  <a:lnTo>
                    <a:pt x="4409072" y="1679839"/>
                  </a:lnTo>
                </a:path>
                <a:path w="5096509" h="4392930">
                  <a:moveTo>
                    <a:pt x="4375677" y="1679839"/>
                  </a:moveTo>
                  <a:lnTo>
                    <a:pt x="4342283" y="1679839"/>
                  </a:lnTo>
                </a:path>
                <a:path w="5096509" h="4392930">
                  <a:moveTo>
                    <a:pt x="4308888" y="1679839"/>
                  </a:moveTo>
                  <a:lnTo>
                    <a:pt x="4276506" y="1679839"/>
                  </a:lnTo>
                  <a:lnTo>
                    <a:pt x="4276506" y="1721329"/>
                  </a:lnTo>
                  <a:lnTo>
                    <a:pt x="4308888" y="1721329"/>
                  </a:lnTo>
                </a:path>
                <a:path w="5096509" h="4392930">
                  <a:moveTo>
                    <a:pt x="4342283" y="1721329"/>
                  </a:moveTo>
                  <a:lnTo>
                    <a:pt x="4375677" y="1721329"/>
                  </a:lnTo>
                </a:path>
                <a:path w="5096509" h="4392930">
                  <a:moveTo>
                    <a:pt x="4409072" y="1721329"/>
                  </a:moveTo>
                  <a:lnTo>
                    <a:pt x="4443478" y="1721329"/>
                  </a:lnTo>
                </a:path>
                <a:path w="5096509" h="4392930">
                  <a:moveTo>
                    <a:pt x="4476872" y="1721329"/>
                  </a:moveTo>
                  <a:lnTo>
                    <a:pt x="4508243" y="1721329"/>
                  </a:lnTo>
                </a:path>
                <a:path w="5096509" h="4392930">
                  <a:moveTo>
                    <a:pt x="4508243" y="1679839"/>
                  </a:moveTo>
                  <a:lnTo>
                    <a:pt x="4475860" y="1685910"/>
                  </a:lnTo>
                </a:path>
                <a:path w="5096509" h="4392930">
                  <a:moveTo>
                    <a:pt x="4442466" y="1690970"/>
                  </a:moveTo>
                  <a:lnTo>
                    <a:pt x="4409072" y="1697042"/>
                  </a:lnTo>
                </a:path>
                <a:path w="5096509" h="4392930">
                  <a:moveTo>
                    <a:pt x="4375677" y="1703114"/>
                  </a:moveTo>
                  <a:lnTo>
                    <a:pt x="4343295" y="1709185"/>
                  </a:lnTo>
                </a:path>
                <a:path w="5096509" h="4392930">
                  <a:moveTo>
                    <a:pt x="4309900" y="1715257"/>
                  </a:moveTo>
                  <a:lnTo>
                    <a:pt x="4276506" y="1721329"/>
                  </a:lnTo>
                </a:path>
                <a:path w="5096509" h="4392930">
                  <a:moveTo>
                    <a:pt x="4508243" y="1721329"/>
                  </a:moveTo>
                  <a:lnTo>
                    <a:pt x="4475860" y="1715257"/>
                  </a:lnTo>
                </a:path>
                <a:path w="5096509" h="4392930">
                  <a:moveTo>
                    <a:pt x="4442466" y="1709185"/>
                  </a:moveTo>
                  <a:lnTo>
                    <a:pt x="4409072" y="1703114"/>
                  </a:lnTo>
                </a:path>
                <a:path w="5096509" h="4392930">
                  <a:moveTo>
                    <a:pt x="4375677" y="1697042"/>
                  </a:moveTo>
                  <a:lnTo>
                    <a:pt x="4343295" y="1690970"/>
                  </a:lnTo>
                </a:path>
                <a:path w="5096509" h="4392930">
                  <a:moveTo>
                    <a:pt x="4309900" y="1685910"/>
                  </a:moveTo>
                  <a:lnTo>
                    <a:pt x="4276506" y="1679839"/>
                  </a:lnTo>
                </a:path>
                <a:path w="5096509" h="4392930">
                  <a:moveTo>
                    <a:pt x="4508243" y="1200174"/>
                  </a:moveTo>
                  <a:lnTo>
                    <a:pt x="4508243" y="1158684"/>
                  </a:lnTo>
                  <a:lnTo>
                    <a:pt x="4476872" y="1158684"/>
                  </a:lnTo>
                </a:path>
                <a:path w="5096509" h="4392930">
                  <a:moveTo>
                    <a:pt x="4443478" y="1158684"/>
                  </a:moveTo>
                  <a:lnTo>
                    <a:pt x="4409072" y="1158684"/>
                  </a:lnTo>
                </a:path>
                <a:path w="5096509" h="4392930">
                  <a:moveTo>
                    <a:pt x="4375677" y="1158684"/>
                  </a:moveTo>
                  <a:lnTo>
                    <a:pt x="4342283" y="1158684"/>
                  </a:lnTo>
                </a:path>
                <a:path w="5096509" h="4392930">
                  <a:moveTo>
                    <a:pt x="4308888" y="1158684"/>
                  </a:moveTo>
                  <a:lnTo>
                    <a:pt x="4276506" y="1158684"/>
                  </a:lnTo>
                  <a:lnTo>
                    <a:pt x="4276506" y="1200174"/>
                  </a:lnTo>
                  <a:lnTo>
                    <a:pt x="4308888" y="1200174"/>
                  </a:lnTo>
                </a:path>
                <a:path w="5096509" h="4392930">
                  <a:moveTo>
                    <a:pt x="4342283" y="1200174"/>
                  </a:moveTo>
                  <a:lnTo>
                    <a:pt x="4375677" y="1200174"/>
                  </a:lnTo>
                </a:path>
                <a:path w="5096509" h="4392930">
                  <a:moveTo>
                    <a:pt x="4409072" y="1200174"/>
                  </a:moveTo>
                  <a:lnTo>
                    <a:pt x="4443478" y="1200174"/>
                  </a:lnTo>
                </a:path>
                <a:path w="5096509" h="4392930">
                  <a:moveTo>
                    <a:pt x="4476872" y="1200174"/>
                  </a:moveTo>
                  <a:lnTo>
                    <a:pt x="4508243" y="1200174"/>
                  </a:lnTo>
                </a:path>
                <a:path w="5096509" h="4392930">
                  <a:moveTo>
                    <a:pt x="4508243" y="1158684"/>
                  </a:moveTo>
                  <a:lnTo>
                    <a:pt x="4475860" y="1164756"/>
                  </a:lnTo>
                </a:path>
                <a:path w="5096509" h="4392930">
                  <a:moveTo>
                    <a:pt x="4442466" y="1169815"/>
                  </a:moveTo>
                  <a:lnTo>
                    <a:pt x="4409072" y="1175887"/>
                  </a:lnTo>
                </a:path>
                <a:path w="5096509" h="4392930">
                  <a:moveTo>
                    <a:pt x="4375677" y="1181959"/>
                  </a:moveTo>
                  <a:lnTo>
                    <a:pt x="4343295" y="1188030"/>
                  </a:lnTo>
                </a:path>
                <a:path w="5096509" h="4392930">
                  <a:moveTo>
                    <a:pt x="4309900" y="1194102"/>
                  </a:moveTo>
                  <a:lnTo>
                    <a:pt x="4276506" y="1200174"/>
                  </a:lnTo>
                </a:path>
                <a:path w="5096509" h="4392930">
                  <a:moveTo>
                    <a:pt x="4508243" y="1200174"/>
                  </a:moveTo>
                  <a:lnTo>
                    <a:pt x="4475860" y="1194102"/>
                  </a:lnTo>
                </a:path>
                <a:path w="5096509" h="4392930">
                  <a:moveTo>
                    <a:pt x="4442466" y="1188030"/>
                  </a:moveTo>
                  <a:lnTo>
                    <a:pt x="4409072" y="1181959"/>
                  </a:lnTo>
                </a:path>
                <a:path w="5096509" h="4392930">
                  <a:moveTo>
                    <a:pt x="4375677" y="1175887"/>
                  </a:moveTo>
                  <a:lnTo>
                    <a:pt x="4343295" y="1169815"/>
                  </a:lnTo>
                </a:path>
                <a:path w="5096509" h="4392930">
                  <a:moveTo>
                    <a:pt x="4309900" y="1164756"/>
                  </a:moveTo>
                  <a:lnTo>
                    <a:pt x="4276506" y="1158684"/>
                  </a:lnTo>
                </a:path>
                <a:path w="5096509" h="4392930">
                  <a:moveTo>
                    <a:pt x="3685526" y="665864"/>
                  </a:moveTo>
                  <a:lnTo>
                    <a:pt x="3727016" y="665864"/>
                  </a:lnTo>
                  <a:lnTo>
                    <a:pt x="3727016" y="698246"/>
                  </a:lnTo>
                </a:path>
                <a:path w="5096509" h="4392930">
                  <a:moveTo>
                    <a:pt x="3727016" y="731640"/>
                  </a:moveTo>
                  <a:lnTo>
                    <a:pt x="3727016" y="765035"/>
                  </a:lnTo>
                </a:path>
                <a:path w="5096509" h="4392930">
                  <a:moveTo>
                    <a:pt x="3727016" y="798429"/>
                  </a:moveTo>
                  <a:lnTo>
                    <a:pt x="3727016" y="832835"/>
                  </a:lnTo>
                </a:path>
                <a:path w="5096509" h="4392930">
                  <a:moveTo>
                    <a:pt x="3727016" y="866230"/>
                  </a:moveTo>
                  <a:lnTo>
                    <a:pt x="3727016" y="897600"/>
                  </a:lnTo>
                  <a:lnTo>
                    <a:pt x="3685526" y="897600"/>
                  </a:lnTo>
                  <a:lnTo>
                    <a:pt x="3685526" y="866230"/>
                  </a:lnTo>
                </a:path>
                <a:path w="5096509" h="4392930">
                  <a:moveTo>
                    <a:pt x="3685526" y="832835"/>
                  </a:moveTo>
                  <a:lnTo>
                    <a:pt x="3685526" y="798429"/>
                  </a:lnTo>
                </a:path>
                <a:path w="5096509" h="4392930">
                  <a:moveTo>
                    <a:pt x="3685526" y="765035"/>
                  </a:moveTo>
                  <a:lnTo>
                    <a:pt x="3685526" y="731640"/>
                  </a:lnTo>
                </a:path>
                <a:path w="5096509" h="4392930">
                  <a:moveTo>
                    <a:pt x="3685526" y="698246"/>
                  </a:moveTo>
                  <a:lnTo>
                    <a:pt x="3685526" y="665864"/>
                  </a:lnTo>
                </a:path>
                <a:path w="5096509" h="4392930">
                  <a:moveTo>
                    <a:pt x="3727016" y="665864"/>
                  </a:moveTo>
                  <a:lnTo>
                    <a:pt x="3720945" y="699258"/>
                  </a:lnTo>
                </a:path>
                <a:path w="5096509" h="4392930">
                  <a:moveTo>
                    <a:pt x="3714873" y="732652"/>
                  </a:moveTo>
                  <a:lnTo>
                    <a:pt x="3708801" y="765035"/>
                  </a:lnTo>
                </a:path>
                <a:path w="5096509" h="4392930">
                  <a:moveTo>
                    <a:pt x="3702730" y="798429"/>
                  </a:moveTo>
                  <a:lnTo>
                    <a:pt x="3696658" y="831824"/>
                  </a:lnTo>
                </a:path>
                <a:path w="5096509" h="4392930">
                  <a:moveTo>
                    <a:pt x="3691598" y="865218"/>
                  </a:moveTo>
                  <a:lnTo>
                    <a:pt x="3685526" y="897600"/>
                  </a:lnTo>
                </a:path>
                <a:path w="5096509" h="4392930">
                  <a:moveTo>
                    <a:pt x="3685526" y="665864"/>
                  </a:moveTo>
                  <a:lnTo>
                    <a:pt x="3691598" y="699258"/>
                  </a:lnTo>
                </a:path>
                <a:path w="5096509" h="4392930">
                  <a:moveTo>
                    <a:pt x="3696658" y="732652"/>
                  </a:moveTo>
                  <a:lnTo>
                    <a:pt x="3702730" y="765035"/>
                  </a:lnTo>
                </a:path>
                <a:path w="5096509" h="4392930">
                  <a:moveTo>
                    <a:pt x="3708801" y="798429"/>
                  </a:moveTo>
                  <a:lnTo>
                    <a:pt x="3714873" y="831824"/>
                  </a:lnTo>
                </a:path>
                <a:path w="5096509" h="4392930">
                  <a:moveTo>
                    <a:pt x="3720945" y="865218"/>
                  </a:moveTo>
                  <a:lnTo>
                    <a:pt x="3727016" y="897600"/>
                  </a:lnTo>
                </a:path>
                <a:path w="5096509" h="4392930">
                  <a:moveTo>
                    <a:pt x="3106690" y="665864"/>
                  </a:moveTo>
                  <a:lnTo>
                    <a:pt x="3147168" y="665864"/>
                  </a:lnTo>
                  <a:lnTo>
                    <a:pt x="3147168" y="698246"/>
                  </a:lnTo>
                </a:path>
                <a:path w="5096509" h="4392930">
                  <a:moveTo>
                    <a:pt x="3147168" y="731640"/>
                  </a:moveTo>
                  <a:lnTo>
                    <a:pt x="3147168" y="765035"/>
                  </a:lnTo>
                </a:path>
                <a:path w="5096509" h="4392930">
                  <a:moveTo>
                    <a:pt x="3147168" y="798429"/>
                  </a:moveTo>
                  <a:lnTo>
                    <a:pt x="3147168" y="832835"/>
                  </a:lnTo>
                </a:path>
                <a:path w="5096509" h="4392930">
                  <a:moveTo>
                    <a:pt x="3147168" y="866230"/>
                  </a:moveTo>
                  <a:lnTo>
                    <a:pt x="3147168" y="897600"/>
                  </a:lnTo>
                  <a:lnTo>
                    <a:pt x="3106690" y="897600"/>
                  </a:lnTo>
                  <a:lnTo>
                    <a:pt x="3106690" y="866230"/>
                  </a:lnTo>
                </a:path>
                <a:path w="5096509" h="4392930">
                  <a:moveTo>
                    <a:pt x="3106690" y="832835"/>
                  </a:moveTo>
                  <a:lnTo>
                    <a:pt x="3106690" y="798429"/>
                  </a:lnTo>
                </a:path>
                <a:path w="5096509" h="4392930">
                  <a:moveTo>
                    <a:pt x="3106690" y="765035"/>
                  </a:moveTo>
                  <a:lnTo>
                    <a:pt x="3106690" y="731640"/>
                  </a:lnTo>
                </a:path>
                <a:path w="5096509" h="4392930">
                  <a:moveTo>
                    <a:pt x="3106690" y="698246"/>
                  </a:moveTo>
                  <a:lnTo>
                    <a:pt x="3106690" y="665864"/>
                  </a:lnTo>
                </a:path>
                <a:path w="5096509" h="4392930">
                  <a:moveTo>
                    <a:pt x="3147168" y="665864"/>
                  </a:moveTo>
                  <a:lnTo>
                    <a:pt x="3142109" y="699258"/>
                  </a:lnTo>
                </a:path>
                <a:path w="5096509" h="4392930">
                  <a:moveTo>
                    <a:pt x="3136037" y="732652"/>
                  </a:moveTo>
                  <a:lnTo>
                    <a:pt x="3129965" y="765035"/>
                  </a:lnTo>
                </a:path>
                <a:path w="5096509" h="4392930">
                  <a:moveTo>
                    <a:pt x="3123893" y="798429"/>
                  </a:moveTo>
                  <a:lnTo>
                    <a:pt x="3117822" y="831824"/>
                  </a:lnTo>
                </a:path>
                <a:path w="5096509" h="4392930">
                  <a:moveTo>
                    <a:pt x="3111750" y="865218"/>
                  </a:moveTo>
                  <a:lnTo>
                    <a:pt x="3106690" y="897600"/>
                  </a:lnTo>
                </a:path>
                <a:path w="5096509" h="4392930">
                  <a:moveTo>
                    <a:pt x="3106690" y="665864"/>
                  </a:moveTo>
                  <a:lnTo>
                    <a:pt x="3111750" y="699258"/>
                  </a:lnTo>
                </a:path>
                <a:path w="5096509" h="4392930">
                  <a:moveTo>
                    <a:pt x="3117822" y="732652"/>
                  </a:moveTo>
                  <a:lnTo>
                    <a:pt x="3123893" y="765035"/>
                  </a:lnTo>
                </a:path>
                <a:path w="5096509" h="4392930">
                  <a:moveTo>
                    <a:pt x="3129965" y="798429"/>
                  </a:moveTo>
                  <a:lnTo>
                    <a:pt x="3136037" y="831824"/>
                  </a:lnTo>
                </a:path>
                <a:path w="5096509" h="4392930">
                  <a:moveTo>
                    <a:pt x="3142109" y="865218"/>
                  </a:moveTo>
                  <a:lnTo>
                    <a:pt x="3147168" y="897600"/>
                  </a:lnTo>
                </a:path>
                <a:path w="5096509" h="4392930">
                  <a:moveTo>
                    <a:pt x="2526842" y="665864"/>
                  </a:moveTo>
                  <a:lnTo>
                    <a:pt x="2568332" y="665864"/>
                  </a:lnTo>
                  <a:lnTo>
                    <a:pt x="2568332" y="698246"/>
                  </a:lnTo>
                </a:path>
                <a:path w="5096509" h="4392930">
                  <a:moveTo>
                    <a:pt x="2568332" y="731640"/>
                  </a:moveTo>
                  <a:lnTo>
                    <a:pt x="2568332" y="765035"/>
                  </a:lnTo>
                </a:path>
                <a:path w="5096509" h="4392930">
                  <a:moveTo>
                    <a:pt x="2568332" y="798429"/>
                  </a:moveTo>
                  <a:lnTo>
                    <a:pt x="2568332" y="832835"/>
                  </a:lnTo>
                </a:path>
                <a:path w="5096509" h="4392930">
                  <a:moveTo>
                    <a:pt x="2568332" y="866230"/>
                  </a:moveTo>
                  <a:lnTo>
                    <a:pt x="2568332" y="897600"/>
                  </a:lnTo>
                  <a:lnTo>
                    <a:pt x="2526842" y="897600"/>
                  </a:lnTo>
                  <a:lnTo>
                    <a:pt x="2526842" y="866230"/>
                  </a:lnTo>
                </a:path>
                <a:path w="5096509" h="4392930">
                  <a:moveTo>
                    <a:pt x="2526842" y="832835"/>
                  </a:moveTo>
                  <a:lnTo>
                    <a:pt x="2526842" y="798429"/>
                  </a:lnTo>
                </a:path>
                <a:path w="5096509" h="4392930">
                  <a:moveTo>
                    <a:pt x="2526842" y="765035"/>
                  </a:moveTo>
                  <a:lnTo>
                    <a:pt x="2526842" y="731640"/>
                  </a:lnTo>
                </a:path>
                <a:path w="5096509" h="4392930">
                  <a:moveTo>
                    <a:pt x="2526842" y="698246"/>
                  </a:moveTo>
                  <a:lnTo>
                    <a:pt x="2526842" y="665864"/>
                  </a:lnTo>
                </a:path>
                <a:path w="5096509" h="4392930">
                  <a:moveTo>
                    <a:pt x="2568332" y="665864"/>
                  </a:moveTo>
                  <a:lnTo>
                    <a:pt x="2562260" y="699258"/>
                  </a:lnTo>
                </a:path>
                <a:path w="5096509" h="4392930">
                  <a:moveTo>
                    <a:pt x="2557201" y="732652"/>
                  </a:moveTo>
                  <a:lnTo>
                    <a:pt x="2551129" y="765035"/>
                  </a:lnTo>
                </a:path>
                <a:path w="5096509" h="4392930">
                  <a:moveTo>
                    <a:pt x="2545057" y="798429"/>
                  </a:moveTo>
                  <a:lnTo>
                    <a:pt x="2538985" y="831824"/>
                  </a:lnTo>
                </a:path>
                <a:path w="5096509" h="4392930">
                  <a:moveTo>
                    <a:pt x="2532914" y="865218"/>
                  </a:moveTo>
                  <a:lnTo>
                    <a:pt x="2526842" y="897600"/>
                  </a:lnTo>
                </a:path>
                <a:path w="5096509" h="4392930">
                  <a:moveTo>
                    <a:pt x="2526842" y="665864"/>
                  </a:moveTo>
                  <a:lnTo>
                    <a:pt x="2532914" y="699258"/>
                  </a:lnTo>
                </a:path>
                <a:path w="5096509" h="4392930">
                  <a:moveTo>
                    <a:pt x="2538985" y="732652"/>
                  </a:moveTo>
                  <a:lnTo>
                    <a:pt x="2545057" y="765035"/>
                  </a:lnTo>
                </a:path>
                <a:path w="5096509" h="4392930">
                  <a:moveTo>
                    <a:pt x="2551129" y="798429"/>
                  </a:moveTo>
                  <a:lnTo>
                    <a:pt x="2557201" y="831824"/>
                  </a:lnTo>
                </a:path>
                <a:path w="5096509" h="4392930">
                  <a:moveTo>
                    <a:pt x="2562260" y="865218"/>
                  </a:moveTo>
                  <a:lnTo>
                    <a:pt x="2568332" y="897600"/>
                  </a:lnTo>
                </a:path>
                <a:path w="5096509" h="4392930">
                  <a:moveTo>
                    <a:pt x="1948006" y="665864"/>
                  </a:moveTo>
                  <a:lnTo>
                    <a:pt x="1989496" y="665864"/>
                  </a:lnTo>
                  <a:lnTo>
                    <a:pt x="1989496" y="698246"/>
                  </a:lnTo>
                </a:path>
                <a:path w="5096509" h="4392930">
                  <a:moveTo>
                    <a:pt x="1989496" y="731640"/>
                  </a:moveTo>
                  <a:lnTo>
                    <a:pt x="1989496" y="765035"/>
                  </a:lnTo>
                </a:path>
                <a:path w="5096509" h="4392930">
                  <a:moveTo>
                    <a:pt x="1989496" y="798429"/>
                  </a:moveTo>
                  <a:lnTo>
                    <a:pt x="1989496" y="832835"/>
                  </a:lnTo>
                </a:path>
                <a:path w="5096509" h="4392930">
                  <a:moveTo>
                    <a:pt x="1989496" y="866230"/>
                  </a:moveTo>
                  <a:lnTo>
                    <a:pt x="1989496" y="897600"/>
                  </a:lnTo>
                  <a:lnTo>
                    <a:pt x="1948006" y="897600"/>
                  </a:lnTo>
                  <a:lnTo>
                    <a:pt x="1948006" y="866230"/>
                  </a:lnTo>
                </a:path>
                <a:path w="5096509" h="4392930">
                  <a:moveTo>
                    <a:pt x="1948006" y="832835"/>
                  </a:moveTo>
                  <a:lnTo>
                    <a:pt x="1948006" y="798429"/>
                  </a:lnTo>
                </a:path>
                <a:path w="5096509" h="4392930">
                  <a:moveTo>
                    <a:pt x="1948006" y="765035"/>
                  </a:moveTo>
                  <a:lnTo>
                    <a:pt x="1948006" y="731640"/>
                  </a:lnTo>
                </a:path>
                <a:path w="5096509" h="4392930">
                  <a:moveTo>
                    <a:pt x="1948006" y="698246"/>
                  </a:moveTo>
                  <a:lnTo>
                    <a:pt x="1948006" y="665864"/>
                  </a:lnTo>
                </a:path>
                <a:path w="5096509" h="4392930">
                  <a:moveTo>
                    <a:pt x="1989496" y="665864"/>
                  </a:moveTo>
                  <a:lnTo>
                    <a:pt x="1983424" y="699258"/>
                  </a:lnTo>
                </a:path>
                <a:path w="5096509" h="4392930">
                  <a:moveTo>
                    <a:pt x="1977352" y="732652"/>
                  </a:moveTo>
                  <a:lnTo>
                    <a:pt x="1971281" y="765035"/>
                  </a:lnTo>
                </a:path>
                <a:path w="5096509" h="4392930">
                  <a:moveTo>
                    <a:pt x="1966221" y="798429"/>
                  </a:moveTo>
                  <a:lnTo>
                    <a:pt x="1960149" y="831824"/>
                  </a:lnTo>
                </a:path>
                <a:path w="5096509" h="4392930">
                  <a:moveTo>
                    <a:pt x="1954078" y="865218"/>
                  </a:moveTo>
                  <a:lnTo>
                    <a:pt x="1948006" y="897600"/>
                  </a:lnTo>
                </a:path>
                <a:path w="5096509" h="4392930">
                  <a:moveTo>
                    <a:pt x="1948006" y="665864"/>
                  </a:moveTo>
                  <a:lnTo>
                    <a:pt x="1954078" y="699258"/>
                  </a:lnTo>
                </a:path>
                <a:path w="5096509" h="4392930">
                  <a:moveTo>
                    <a:pt x="1960149" y="732652"/>
                  </a:moveTo>
                  <a:lnTo>
                    <a:pt x="1966221" y="765035"/>
                  </a:lnTo>
                </a:path>
                <a:path w="5096509" h="4392930">
                  <a:moveTo>
                    <a:pt x="1971281" y="798429"/>
                  </a:moveTo>
                  <a:lnTo>
                    <a:pt x="1977352" y="831824"/>
                  </a:lnTo>
                </a:path>
                <a:path w="5096509" h="4392930">
                  <a:moveTo>
                    <a:pt x="1983424" y="865218"/>
                  </a:moveTo>
                  <a:lnTo>
                    <a:pt x="1989496" y="897600"/>
                  </a:lnTo>
                </a:path>
                <a:path w="5096509" h="4392930">
                  <a:moveTo>
                    <a:pt x="1369170" y="665864"/>
                  </a:moveTo>
                  <a:lnTo>
                    <a:pt x="1410660" y="665864"/>
                  </a:lnTo>
                  <a:lnTo>
                    <a:pt x="1410660" y="698246"/>
                  </a:lnTo>
                </a:path>
                <a:path w="5096509" h="4392930">
                  <a:moveTo>
                    <a:pt x="1410660" y="731640"/>
                  </a:moveTo>
                  <a:lnTo>
                    <a:pt x="1410660" y="765035"/>
                  </a:lnTo>
                </a:path>
                <a:path w="5096509" h="4392930">
                  <a:moveTo>
                    <a:pt x="1410660" y="798429"/>
                  </a:moveTo>
                  <a:lnTo>
                    <a:pt x="1410660" y="832835"/>
                  </a:lnTo>
                </a:path>
                <a:path w="5096509" h="4392930">
                  <a:moveTo>
                    <a:pt x="1410660" y="866230"/>
                  </a:moveTo>
                  <a:lnTo>
                    <a:pt x="1410660" y="897600"/>
                  </a:lnTo>
                  <a:lnTo>
                    <a:pt x="1369170" y="897600"/>
                  </a:lnTo>
                  <a:lnTo>
                    <a:pt x="1369170" y="866230"/>
                  </a:lnTo>
                </a:path>
                <a:path w="5096509" h="4392930">
                  <a:moveTo>
                    <a:pt x="1369170" y="832835"/>
                  </a:moveTo>
                  <a:lnTo>
                    <a:pt x="1369170" y="798429"/>
                  </a:lnTo>
                </a:path>
                <a:path w="5096509" h="4392930">
                  <a:moveTo>
                    <a:pt x="1369170" y="765035"/>
                  </a:moveTo>
                  <a:lnTo>
                    <a:pt x="1369170" y="731640"/>
                  </a:lnTo>
                </a:path>
                <a:path w="5096509" h="4392930">
                  <a:moveTo>
                    <a:pt x="1369170" y="698246"/>
                  </a:moveTo>
                  <a:lnTo>
                    <a:pt x="1369170" y="665864"/>
                  </a:lnTo>
                </a:path>
                <a:path w="5096509" h="4392930">
                  <a:moveTo>
                    <a:pt x="1410660" y="665864"/>
                  </a:moveTo>
                  <a:lnTo>
                    <a:pt x="1404588" y="699258"/>
                  </a:lnTo>
                </a:path>
                <a:path w="5096509" h="4392930">
                  <a:moveTo>
                    <a:pt x="1398516" y="732652"/>
                  </a:moveTo>
                  <a:lnTo>
                    <a:pt x="1392445" y="765035"/>
                  </a:lnTo>
                </a:path>
                <a:path w="5096509" h="4392930">
                  <a:moveTo>
                    <a:pt x="1386373" y="798429"/>
                  </a:moveTo>
                  <a:lnTo>
                    <a:pt x="1380301" y="831824"/>
                  </a:lnTo>
                </a:path>
                <a:path w="5096509" h="4392930">
                  <a:moveTo>
                    <a:pt x="1375241" y="865218"/>
                  </a:moveTo>
                  <a:lnTo>
                    <a:pt x="1369170" y="897600"/>
                  </a:lnTo>
                </a:path>
                <a:path w="5096509" h="4392930">
                  <a:moveTo>
                    <a:pt x="1369170" y="665864"/>
                  </a:moveTo>
                  <a:lnTo>
                    <a:pt x="1375241" y="699258"/>
                  </a:lnTo>
                </a:path>
                <a:path w="5096509" h="4392930">
                  <a:moveTo>
                    <a:pt x="1380301" y="732652"/>
                  </a:moveTo>
                  <a:lnTo>
                    <a:pt x="1386373" y="765035"/>
                  </a:lnTo>
                </a:path>
                <a:path w="5096509" h="4392930">
                  <a:moveTo>
                    <a:pt x="1392445" y="798429"/>
                  </a:moveTo>
                  <a:lnTo>
                    <a:pt x="1398516" y="831824"/>
                  </a:lnTo>
                </a:path>
                <a:path w="5096509" h="4392930">
                  <a:moveTo>
                    <a:pt x="1404588" y="865218"/>
                  </a:moveTo>
                  <a:lnTo>
                    <a:pt x="1410660" y="89760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70" name="object 7970"/>
            <p:cNvSpPr/>
            <p:nvPr/>
          </p:nvSpPr>
          <p:spPr>
            <a:xfrm>
              <a:off x="16081593" y="8584045"/>
              <a:ext cx="1472565" cy="0"/>
            </a:xfrm>
            <a:custGeom>
              <a:avLst/>
              <a:gdLst/>
              <a:ahLst/>
              <a:cxnLst/>
              <a:rect l="l" t="t" r="r" b="b"/>
              <a:pathLst>
                <a:path w="1472565" h="0">
                  <a:moveTo>
                    <a:pt x="0" y="0"/>
                  </a:moveTo>
                  <a:lnTo>
                    <a:pt x="1472389" y="0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71" name="object 7971"/>
            <p:cNvSpPr/>
            <p:nvPr/>
          </p:nvSpPr>
          <p:spPr>
            <a:xfrm>
              <a:off x="16081593" y="8584045"/>
              <a:ext cx="0" cy="1259205"/>
            </a:xfrm>
            <a:custGeom>
              <a:avLst/>
              <a:gdLst/>
              <a:ahLst/>
              <a:cxnLst/>
              <a:rect l="l" t="t" r="r" b="b"/>
              <a:pathLst>
                <a:path w="0" h="1259204">
                  <a:moveTo>
                    <a:pt x="0" y="0"/>
                  </a:moveTo>
                  <a:lnTo>
                    <a:pt x="0" y="1258867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72" name="object 7972"/>
            <p:cNvSpPr/>
            <p:nvPr/>
          </p:nvSpPr>
          <p:spPr>
            <a:xfrm>
              <a:off x="16081593" y="9876307"/>
              <a:ext cx="46990" cy="47625"/>
            </a:xfrm>
            <a:custGeom>
              <a:avLst/>
              <a:gdLst/>
              <a:ahLst/>
              <a:cxnLst/>
              <a:rect l="l" t="t" r="r" b="b"/>
              <a:pathLst>
                <a:path w="46990" h="47625">
                  <a:moveTo>
                    <a:pt x="0" y="0"/>
                  </a:moveTo>
                  <a:lnTo>
                    <a:pt x="0" y="47561"/>
                  </a:lnTo>
                  <a:lnTo>
                    <a:pt x="46549" y="475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73" name="object 7973"/>
            <p:cNvSpPr/>
            <p:nvPr/>
          </p:nvSpPr>
          <p:spPr>
            <a:xfrm>
              <a:off x="16161537" y="9923869"/>
              <a:ext cx="1312545" cy="0"/>
            </a:xfrm>
            <a:custGeom>
              <a:avLst/>
              <a:gdLst/>
              <a:ahLst/>
              <a:cxnLst/>
              <a:rect l="l" t="t" r="r" b="b"/>
              <a:pathLst>
                <a:path w="1312544" h="0">
                  <a:moveTo>
                    <a:pt x="0" y="0"/>
                  </a:moveTo>
                  <a:lnTo>
                    <a:pt x="1312500" y="0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74" name="object 7974"/>
            <p:cNvSpPr/>
            <p:nvPr/>
          </p:nvSpPr>
          <p:spPr>
            <a:xfrm>
              <a:off x="17507432" y="9876307"/>
              <a:ext cx="46990" cy="47625"/>
            </a:xfrm>
            <a:custGeom>
              <a:avLst/>
              <a:gdLst/>
              <a:ahLst/>
              <a:cxnLst/>
              <a:rect l="l" t="t" r="r" b="b"/>
              <a:pathLst>
                <a:path w="46990" h="47625">
                  <a:moveTo>
                    <a:pt x="0" y="47561"/>
                  </a:moveTo>
                  <a:lnTo>
                    <a:pt x="46549" y="47561"/>
                  </a:ln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75" name="object 7975"/>
            <p:cNvSpPr/>
            <p:nvPr/>
          </p:nvSpPr>
          <p:spPr>
            <a:xfrm>
              <a:off x="17553982" y="8584045"/>
              <a:ext cx="0" cy="1259205"/>
            </a:xfrm>
            <a:custGeom>
              <a:avLst/>
              <a:gdLst/>
              <a:ahLst/>
              <a:cxnLst/>
              <a:rect l="l" t="t" r="r" b="b"/>
              <a:pathLst>
                <a:path w="0" h="1259204">
                  <a:moveTo>
                    <a:pt x="0" y="0"/>
                  </a:moveTo>
                  <a:lnTo>
                    <a:pt x="0" y="1258867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76" name="object 7976"/>
            <p:cNvSpPr/>
            <p:nvPr/>
          </p:nvSpPr>
          <p:spPr>
            <a:xfrm>
              <a:off x="16123083" y="8624523"/>
              <a:ext cx="1390015" cy="1257935"/>
            </a:xfrm>
            <a:custGeom>
              <a:avLst/>
              <a:gdLst/>
              <a:ahLst/>
              <a:cxnLst/>
              <a:rect l="l" t="t" r="r" b="b"/>
              <a:pathLst>
                <a:path w="1390015" h="1257934">
                  <a:moveTo>
                    <a:pt x="0" y="0"/>
                  </a:moveTo>
                  <a:lnTo>
                    <a:pt x="0" y="1257855"/>
                  </a:lnTo>
                </a:path>
                <a:path w="1390015" h="1257934">
                  <a:moveTo>
                    <a:pt x="0" y="0"/>
                  </a:moveTo>
                  <a:lnTo>
                    <a:pt x="1389409" y="0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77" name="object 7977"/>
            <p:cNvSpPr/>
            <p:nvPr/>
          </p:nvSpPr>
          <p:spPr>
            <a:xfrm>
              <a:off x="17512492" y="8624523"/>
              <a:ext cx="0" cy="1257935"/>
            </a:xfrm>
            <a:custGeom>
              <a:avLst/>
              <a:gdLst/>
              <a:ahLst/>
              <a:cxnLst/>
              <a:rect l="l" t="t" r="r" b="b"/>
              <a:pathLst>
                <a:path w="0" h="1257934">
                  <a:moveTo>
                    <a:pt x="0" y="0"/>
                  </a:moveTo>
                  <a:lnTo>
                    <a:pt x="0" y="1257855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78" name="object 7978"/>
            <p:cNvSpPr/>
            <p:nvPr/>
          </p:nvSpPr>
          <p:spPr>
            <a:xfrm>
              <a:off x="14133587" y="8848165"/>
              <a:ext cx="3379470" cy="1034415"/>
            </a:xfrm>
            <a:custGeom>
              <a:avLst/>
              <a:gdLst/>
              <a:ahLst/>
              <a:cxnLst/>
              <a:rect l="l" t="t" r="r" b="b"/>
              <a:pathLst>
                <a:path w="3379469" h="1034415">
                  <a:moveTo>
                    <a:pt x="1989496" y="1034214"/>
                  </a:moveTo>
                  <a:lnTo>
                    <a:pt x="3378905" y="1034214"/>
                  </a:lnTo>
                </a:path>
                <a:path w="3379469" h="1034415">
                  <a:moveTo>
                    <a:pt x="0" y="0"/>
                  </a:moveTo>
                  <a:lnTo>
                    <a:pt x="971473" y="0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79" name="object 7979"/>
            <p:cNvSpPr/>
            <p:nvPr/>
          </p:nvSpPr>
          <p:spPr>
            <a:xfrm>
              <a:off x="14171029" y="8889655"/>
              <a:ext cx="894080" cy="0"/>
            </a:xfrm>
            <a:custGeom>
              <a:avLst/>
              <a:gdLst/>
              <a:ahLst/>
              <a:cxnLst/>
              <a:rect l="l" t="t" r="r" b="b"/>
              <a:pathLst>
                <a:path w="894080" h="0">
                  <a:moveTo>
                    <a:pt x="0" y="0"/>
                  </a:moveTo>
                  <a:lnTo>
                    <a:pt x="893553" y="0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80" name="object 7980"/>
            <p:cNvSpPr/>
            <p:nvPr/>
          </p:nvSpPr>
          <p:spPr>
            <a:xfrm>
              <a:off x="15060534" y="8848165"/>
              <a:ext cx="45085" cy="810895"/>
            </a:xfrm>
            <a:custGeom>
              <a:avLst/>
              <a:gdLst/>
              <a:ahLst/>
              <a:cxnLst/>
              <a:rect l="l" t="t" r="r" b="b"/>
              <a:pathLst>
                <a:path w="45084" h="810895">
                  <a:moveTo>
                    <a:pt x="44525" y="0"/>
                  </a:moveTo>
                  <a:lnTo>
                    <a:pt x="44525" y="57681"/>
                  </a:lnTo>
                </a:path>
                <a:path w="45084" h="810895">
                  <a:moveTo>
                    <a:pt x="44525" y="257035"/>
                  </a:moveTo>
                  <a:lnTo>
                    <a:pt x="44525" y="281322"/>
                  </a:lnTo>
                </a:path>
                <a:path w="45084" h="810895">
                  <a:moveTo>
                    <a:pt x="44525" y="314716"/>
                  </a:moveTo>
                  <a:lnTo>
                    <a:pt x="44525" y="349123"/>
                  </a:lnTo>
                </a:path>
                <a:path w="45084" h="810895">
                  <a:moveTo>
                    <a:pt x="44525" y="382517"/>
                  </a:moveTo>
                  <a:lnTo>
                    <a:pt x="44525" y="415912"/>
                  </a:lnTo>
                </a:path>
                <a:path w="45084" h="810895">
                  <a:moveTo>
                    <a:pt x="44525" y="449306"/>
                  </a:moveTo>
                  <a:lnTo>
                    <a:pt x="44525" y="483712"/>
                  </a:lnTo>
                </a:path>
                <a:path w="45084" h="810895">
                  <a:moveTo>
                    <a:pt x="44525" y="517107"/>
                  </a:moveTo>
                  <a:lnTo>
                    <a:pt x="44525" y="550501"/>
                  </a:lnTo>
                </a:path>
                <a:path w="45084" h="810895">
                  <a:moveTo>
                    <a:pt x="44525" y="583895"/>
                  </a:moveTo>
                  <a:lnTo>
                    <a:pt x="44525" y="618302"/>
                  </a:lnTo>
                </a:path>
                <a:path w="45084" h="810895">
                  <a:moveTo>
                    <a:pt x="44525" y="651696"/>
                  </a:moveTo>
                  <a:lnTo>
                    <a:pt x="44525" y="685091"/>
                  </a:lnTo>
                </a:path>
                <a:path w="45084" h="810895">
                  <a:moveTo>
                    <a:pt x="44525" y="718485"/>
                  </a:moveTo>
                  <a:lnTo>
                    <a:pt x="44525" y="752891"/>
                  </a:lnTo>
                </a:path>
                <a:path w="45084" h="810895">
                  <a:moveTo>
                    <a:pt x="44525" y="786286"/>
                  </a:moveTo>
                  <a:lnTo>
                    <a:pt x="44525" y="810573"/>
                  </a:lnTo>
                  <a:lnTo>
                    <a:pt x="0" y="81057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81" name="object 7981"/>
            <p:cNvSpPr/>
            <p:nvPr/>
          </p:nvSpPr>
          <p:spPr>
            <a:xfrm>
              <a:off x="14175077" y="9658738"/>
              <a:ext cx="852169" cy="0"/>
            </a:xfrm>
            <a:custGeom>
              <a:avLst/>
              <a:gdLst/>
              <a:ahLst/>
              <a:cxnLst/>
              <a:rect l="l" t="t" r="r" b="b"/>
              <a:pathLst>
                <a:path w="852169" h="0">
                  <a:moveTo>
                    <a:pt x="0" y="0"/>
                  </a:moveTo>
                  <a:lnTo>
                    <a:pt x="852063" y="0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82" name="object 7982"/>
            <p:cNvSpPr/>
            <p:nvPr/>
          </p:nvSpPr>
          <p:spPr>
            <a:xfrm>
              <a:off x="14212519" y="8889655"/>
              <a:ext cx="852169" cy="727710"/>
            </a:xfrm>
            <a:custGeom>
              <a:avLst/>
              <a:gdLst/>
              <a:ahLst/>
              <a:cxnLst/>
              <a:rect l="l" t="t" r="r" b="b"/>
              <a:pathLst>
                <a:path w="852169" h="727709">
                  <a:moveTo>
                    <a:pt x="0" y="727593"/>
                  </a:moveTo>
                  <a:lnTo>
                    <a:pt x="38454" y="727593"/>
                  </a:lnTo>
                </a:path>
                <a:path w="852169" h="727709">
                  <a:moveTo>
                    <a:pt x="71848" y="727593"/>
                  </a:moveTo>
                  <a:lnTo>
                    <a:pt x="106254" y="727593"/>
                  </a:lnTo>
                </a:path>
                <a:path w="852169" h="727709">
                  <a:moveTo>
                    <a:pt x="139649" y="727593"/>
                  </a:moveTo>
                  <a:lnTo>
                    <a:pt x="173043" y="727593"/>
                  </a:lnTo>
                </a:path>
                <a:path w="852169" h="727709">
                  <a:moveTo>
                    <a:pt x="206438" y="727593"/>
                  </a:moveTo>
                  <a:lnTo>
                    <a:pt x="240844" y="727593"/>
                  </a:lnTo>
                </a:path>
                <a:path w="852169" h="727709">
                  <a:moveTo>
                    <a:pt x="274238" y="727593"/>
                  </a:moveTo>
                  <a:lnTo>
                    <a:pt x="307633" y="727593"/>
                  </a:lnTo>
                </a:path>
                <a:path w="852169" h="727709">
                  <a:moveTo>
                    <a:pt x="341027" y="727593"/>
                  </a:moveTo>
                  <a:lnTo>
                    <a:pt x="375433" y="727593"/>
                  </a:lnTo>
                </a:path>
                <a:path w="852169" h="727709">
                  <a:moveTo>
                    <a:pt x="408828" y="727593"/>
                  </a:moveTo>
                  <a:lnTo>
                    <a:pt x="442222" y="727593"/>
                  </a:lnTo>
                </a:path>
                <a:path w="852169" h="727709">
                  <a:moveTo>
                    <a:pt x="475617" y="727593"/>
                  </a:moveTo>
                  <a:lnTo>
                    <a:pt x="510023" y="727593"/>
                  </a:lnTo>
                </a:path>
                <a:path w="852169" h="727709">
                  <a:moveTo>
                    <a:pt x="543417" y="727593"/>
                  </a:moveTo>
                  <a:lnTo>
                    <a:pt x="576812" y="727593"/>
                  </a:lnTo>
                </a:path>
                <a:path w="852169" h="727709">
                  <a:moveTo>
                    <a:pt x="610206" y="727593"/>
                  </a:moveTo>
                  <a:lnTo>
                    <a:pt x="644613" y="727593"/>
                  </a:lnTo>
                </a:path>
                <a:path w="852169" h="727709">
                  <a:moveTo>
                    <a:pt x="678007" y="727593"/>
                  </a:moveTo>
                  <a:lnTo>
                    <a:pt x="711401" y="727593"/>
                  </a:lnTo>
                </a:path>
                <a:path w="852169" h="727709">
                  <a:moveTo>
                    <a:pt x="744796" y="727593"/>
                  </a:moveTo>
                  <a:lnTo>
                    <a:pt x="779202" y="727593"/>
                  </a:lnTo>
                </a:path>
                <a:path w="852169" h="727709">
                  <a:moveTo>
                    <a:pt x="812596" y="727593"/>
                  </a:moveTo>
                  <a:lnTo>
                    <a:pt x="852063" y="727593"/>
                  </a:lnTo>
                  <a:lnTo>
                    <a:pt x="852063" y="694198"/>
                  </a:lnTo>
                </a:path>
                <a:path w="852169" h="727709">
                  <a:moveTo>
                    <a:pt x="852063" y="660804"/>
                  </a:moveTo>
                  <a:lnTo>
                    <a:pt x="852063" y="627409"/>
                  </a:lnTo>
                </a:path>
                <a:path w="852169" h="727709">
                  <a:moveTo>
                    <a:pt x="852063" y="593003"/>
                  </a:moveTo>
                  <a:lnTo>
                    <a:pt x="852063" y="559609"/>
                  </a:lnTo>
                </a:path>
                <a:path w="852169" h="727709">
                  <a:moveTo>
                    <a:pt x="852063" y="526214"/>
                  </a:moveTo>
                  <a:lnTo>
                    <a:pt x="852063" y="492820"/>
                  </a:lnTo>
                </a:path>
                <a:path w="852169" h="727709">
                  <a:moveTo>
                    <a:pt x="852063" y="458413"/>
                  </a:moveTo>
                  <a:lnTo>
                    <a:pt x="852063" y="425019"/>
                  </a:lnTo>
                </a:path>
                <a:path w="852169" h="727709">
                  <a:moveTo>
                    <a:pt x="852063" y="391625"/>
                  </a:moveTo>
                  <a:lnTo>
                    <a:pt x="852063" y="358230"/>
                  </a:lnTo>
                </a:path>
                <a:path w="852169" h="727709">
                  <a:moveTo>
                    <a:pt x="852063" y="323824"/>
                  </a:moveTo>
                  <a:lnTo>
                    <a:pt x="852063" y="290430"/>
                  </a:lnTo>
                </a:path>
                <a:path w="852169" h="727709">
                  <a:moveTo>
                    <a:pt x="852063" y="248940"/>
                  </a:moveTo>
                  <a:lnTo>
                    <a:pt x="852063" y="215545"/>
                  </a:lnTo>
                </a:path>
                <a:path w="852169" h="727709">
                  <a:moveTo>
                    <a:pt x="852063" y="16191"/>
                  </a:moveTo>
                  <a:lnTo>
                    <a:pt x="852063" y="0"/>
                  </a:lnTo>
                </a:path>
                <a:path w="852169" h="727709">
                  <a:moveTo>
                    <a:pt x="0" y="198342"/>
                  </a:moveTo>
                  <a:lnTo>
                    <a:pt x="0" y="248940"/>
                  </a:lnTo>
                </a:path>
                <a:path w="852169" h="727709">
                  <a:moveTo>
                    <a:pt x="0" y="290430"/>
                  </a:moveTo>
                  <a:lnTo>
                    <a:pt x="0" y="323824"/>
                  </a:lnTo>
                </a:path>
                <a:path w="852169" h="727709">
                  <a:moveTo>
                    <a:pt x="0" y="358230"/>
                  </a:moveTo>
                  <a:lnTo>
                    <a:pt x="0" y="391625"/>
                  </a:lnTo>
                </a:path>
                <a:path w="852169" h="727709">
                  <a:moveTo>
                    <a:pt x="0" y="425019"/>
                  </a:moveTo>
                  <a:lnTo>
                    <a:pt x="0" y="458413"/>
                  </a:lnTo>
                </a:path>
                <a:path w="852169" h="727709">
                  <a:moveTo>
                    <a:pt x="0" y="492820"/>
                  </a:moveTo>
                  <a:lnTo>
                    <a:pt x="0" y="526214"/>
                  </a:lnTo>
                </a:path>
                <a:path w="852169" h="727709">
                  <a:moveTo>
                    <a:pt x="0" y="559609"/>
                  </a:moveTo>
                  <a:lnTo>
                    <a:pt x="0" y="593003"/>
                  </a:lnTo>
                </a:path>
                <a:path w="852169" h="727709">
                  <a:moveTo>
                    <a:pt x="0" y="627409"/>
                  </a:moveTo>
                  <a:lnTo>
                    <a:pt x="0" y="660804"/>
                  </a:lnTo>
                </a:path>
                <a:path w="852169" h="727709">
                  <a:moveTo>
                    <a:pt x="0" y="694198"/>
                  </a:moveTo>
                  <a:lnTo>
                    <a:pt x="0" y="72759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83" name="object 7983"/>
            <p:cNvSpPr/>
            <p:nvPr/>
          </p:nvSpPr>
          <p:spPr>
            <a:xfrm>
              <a:off x="14212519" y="9138595"/>
              <a:ext cx="852169" cy="41910"/>
            </a:xfrm>
            <a:custGeom>
              <a:avLst/>
              <a:gdLst/>
              <a:ahLst/>
              <a:cxnLst/>
              <a:rect l="l" t="t" r="r" b="b"/>
              <a:pathLst>
                <a:path w="852169" h="41909">
                  <a:moveTo>
                    <a:pt x="0" y="41490"/>
                  </a:moveTo>
                  <a:lnTo>
                    <a:pt x="852063" y="41490"/>
                  </a:lnTo>
                </a:path>
                <a:path w="852169" h="41909">
                  <a:moveTo>
                    <a:pt x="0" y="0"/>
                  </a:moveTo>
                  <a:lnTo>
                    <a:pt x="852063" y="0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84" name="object 7984"/>
            <p:cNvSpPr/>
            <p:nvPr/>
          </p:nvSpPr>
          <p:spPr>
            <a:xfrm>
              <a:off x="15064582" y="8905846"/>
              <a:ext cx="40640" cy="199390"/>
            </a:xfrm>
            <a:custGeom>
              <a:avLst/>
              <a:gdLst/>
              <a:ahLst/>
              <a:cxnLst/>
              <a:rect l="l" t="t" r="r" b="b"/>
              <a:pathLst>
                <a:path w="40640" h="199390">
                  <a:moveTo>
                    <a:pt x="0" y="0"/>
                  </a:moveTo>
                  <a:lnTo>
                    <a:pt x="40478" y="0"/>
                  </a:lnTo>
                </a:path>
                <a:path w="40640" h="199390">
                  <a:moveTo>
                    <a:pt x="0" y="199354"/>
                  </a:moveTo>
                  <a:lnTo>
                    <a:pt x="40478" y="19935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85" name="object 7985"/>
            <p:cNvSpPr/>
            <p:nvPr/>
          </p:nvSpPr>
          <p:spPr>
            <a:xfrm>
              <a:off x="16561258" y="8624523"/>
              <a:ext cx="513080" cy="1257935"/>
            </a:xfrm>
            <a:custGeom>
              <a:avLst/>
              <a:gdLst/>
              <a:ahLst/>
              <a:cxnLst/>
              <a:rect l="l" t="t" r="r" b="b"/>
              <a:pathLst>
                <a:path w="513080" h="1257934">
                  <a:moveTo>
                    <a:pt x="0" y="0"/>
                  </a:moveTo>
                  <a:lnTo>
                    <a:pt x="0" y="1257855"/>
                  </a:lnTo>
                </a:path>
                <a:path w="513080" h="1257934">
                  <a:moveTo>
                    <a:pt x="41490" y="0"/>
                  </a:moveTo>
                  <a:lnTo>
                    <a:pt x="41490" y="1257855"/>
                  </a:lnTo>
                </a:path>
                <a:path w="513080" h="1257934">
                  <a:moveTo>
                    <a:pt x="471569" y="0"/>
                  </a:moveTo>
                  <a:lnTo>
                    <a:pt x="471569" y="1257855"/>
                  </a:lnTo>
                </a:path>
                <a:path w="513080" h="1257934">
                  <a:moveTo>
                    <a:pt x="513059" y="0"/>
                  </a:moveTo>
                  <a:lnTo>
                    <a:pt x="513059" y="1257855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86" name="object 7986"/>
            <p:cNvSpPr/>
            <p:nvPr/>
          </p:nvSpPr>
          <p:spPr>
            <a:xfrm>
              <a:off x="14133587" y="8165097"/>
              <a:ext cx="79375" cy="1452245"/>
            </a:xfrm>
            <a:custGeom>
              <a:avLst/>
              <a:gdLst/>
              <a:ahLst/>
              <a:cxnLst/>
              <a:rect l="l" t="t" r="r" b="b"/>
              <a:pathLst>
                <a:path w="79375" h="1452245">
                  <a:moveTo>
                    <a:pt x="37442" y="1452150"/>
                  </a:moveTo>
                  <a:lnTo>
                    <a:pt x="37442" y="1406612"/>
                  </a:lnTo>
                </a:path>
                <a:path w="79375" h="1452245">
                  <a:moveTo>
                    <a:pt x="37442" y="1373218"/>
                  </a:moveTo>
                  <a:lnTo>
                    <a:pt x="37442" y="1339823"/>
                  </a:lnTo>
                </a:path>
                <a:path w="79375" h="1452245">
                  <a:moveTo>
                    <a:pt x="37442" y="1305417"/>
                  </a:moveTo>
                  <a:lnTo>
                    <a:pt x="37442" y="1272022"/>
                  </a:lnTo>
                </a:path>
                <a:path w="79375" h="1452245">
                  <a:moveTo>
                    <a:pt x="37442" y="1238628"/>
                  </a:moveTo>
                  <a:lnTo>
                    <a:pt x="37442" y="1205234"/>
                  </a:lnTo>
                </a:path>
                <a:path w="79375" h="1452245">
                  <a:moveTo>
                    <a:pt x="37442" y="1170827"/>
                  </a:moveTo>
                  <a:lnTo>
                    <a:pt x="37442" y="1137433"/>
                  </a:lnTo>
                </a:path>
                <a:path w="79375" h="1452245">
                  <a:moveTo>
                    <a:pt x="37442" y="1104038"/>
                  </a:moveTo>
                  <a:lnTo>
                    <a:pt x="37442" y="1070644"/>
                  </a:lnTo>
                </a:path>
                <a:path w="79375" h="1452245">
                  <a:moveTo>
                    <a:pt x="37442" y="1036238"/>
                  </a:moveTo>
                  <a:lnTo>
                    <a:pt x="37442" y="1002843"/>
                  </a:lnTo>
                </a:path>
                <a:path w="79375" h="1452245">
                  <a:moveTo>
                    <a:pt x="37442" y="969449"/>
                  </a:moveTo>
                  <a:lnTo>
                    <a:pt x="37442" y="922899"/>
                  </a:lnTo>
                  <a:lnTo>
                    <a:pt x="78932" y="922899"/>
                  </a:lnTo>
                </a:path>
                <a:path w="79375" h="1452245">
                  <a:moveTo>
                    <a:pt x="0" y="683067"/>
                  </a:moveTo>
                  <a:lnTo>
                    <a:pt x="0" y="724557"/>
                  </a:lnTo>
                  <a:lnTo>
                    <a:pt x="37442" y="724557"/>
                  </a:lnTo>
                </a:path>
                <a:path w="79375" h="1452245">
                  <a:moveTo>
                    <a:pt x="0" y="92087"/>
                  </a:moveTo>
                  <a:lnTo>
                    <a:pt x="41490" y="92087"/>
                  </a:lnTo>
                </a:path>
                <a:path w="79375" h="1452245">
                  <a:moveTo>
                    <a:pt x="0" y="505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87" name="object 7987"/>
            <p:cNvSpPr/>
            <p:nvPr/>
          </p:nvSpPr>
          <p:spPr>
            <a:xfrm>
              <a:off x="14133587" y="7098501"/>
              <a:ext cx="0" cy="1033780"/>
            </a:xfrm>
            <a:custGeom>
              <a:avLst/>
              <a:gdLst/>
              <a:ahLst/>
              <a:cxnLst/>
              <a:rect l="l" t="t" r="r" b="b"/>
              <a:pathLst>
                <a:path w="0" h="1033779">
                  <a:moveTo>
                    <a:pt x="0" y="0"/>
                  </a:moveTo>
                  <a:lnTo>
                    <a:pt x="0" y="1033202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88" name="object 7988"/>
            <p:cNvSpPr/>
            <p:nvPr/>
          </p:nvSpPr>
          <p:spPr>
            <a:xfrm>
              <a:off x="14133587" y="9617248"/>
              <a:ext cx="37465" cy="1791335"/>
            </a:xfrm>
            <a:custGeom>
              <a:avLst/>
              <a:gdLst/>
              <a:ahLst/>
              <a:cxnLst/>
              <a:rect l="l" t="t" r="r" b="b"/>
              <a:pathLst>
                <a:path w="37465" h="1791334">
                  <a:moveTo>
                    <a:pt x="0" y="0"/>
                  </a:moveTo>
                  <a:lnTo>
                    <a:pt x="0" y="31370"/>
                  </a:lnTo>
                </a:path>
                <a:path w="37465" h="1791334">
                  <a:moveTo>
                    <a:pt x="0" y="64764"/>
                  </a:moveTo>
                  <a:lnTo>
                    <a:pt x="0" y="98159"/>
                  </a:lnTo>
                </a:path>
                <a:path w="37465" h="1791334">
                  <a:moveTo>
                    <a:pt x="0" y="131553"/>
                  </a:moveTo>
                  <a:lnTo>
                    <a:pt x="0" y="165960"/>
                  </a:lnTo>
                </a:path>
                <a:path w="37465" h="1791334">
                  <a:moveTo>
                    <a:pt x="0" y="199354"/>
                  </a:moveTo>
                  <a:lnTo>
                    <a:pt x="0" y="232748"/>
                  </a:lnTo>
                </a:path>
                <a:path w="37465" h="1791334">
                  <a:moveTo>
                    <a:pt x="0" y="266143"/>
                  </a:moveTo>
                  <a:lnTo>
                    <a:pt x="0" y="300549"/>
                  </a:lnTo>
                </a:path>
                <a:path w="37465" h="1791334">
                  <a:moveTo>
                    <a:pt x="0" y="333943"/>
                  </a:moveTo>
                  <a:lnTo>
                    <a:pt x="0" y="367338"/>
                  </a:lnTo>
                </a:path>
                <a:path w="37465" h="1791334">
                  <a:moveTo>
                    <a:pt x="0" y="400732"/>
                  </a:moveTo>
                  <a:lnTo>
                    <a:pt x="0" y="435139"/>
                  </a:lnTo>
                </a:path>
                <a:path w="37465" h="1791334">
                  <a:moveTo>
                    <a:pt x="0" y="468533"/>
                  </a:moveTo>
                  <a:lnTo>
                    <a:pt x="0" y="501927"/>
                  </a:lnTo>
                </a:path>
                <a:path w="37465" h="1791334">
                  <a:moveTo>
                    <a:pt x="0" y="535322"/>
                  </a:moveTo>
                  <a:lnTo>
                    <a:pt x="0" y="569728"/>
                  </a:lnTo>
                </a:path>
                <a:path w="37465" h="1791334">
                  <a:moveTo>
                    <a:pt x="0" y="603123"/>
                  </a:moveTo>
                  <a:lnTo>
                    <a:pt x="0" y="633481"/>
                  </a:lnTo>
                </a:path>
                <a:path w="37465" h="1791334">
                  <a:moveTo>
                    <a:pt x="0" y="0"/>
                  </a:moveTo>
                  <a:lnTo>
                    <a:pt x="37442" y="0"/>
                  </a:lnTo>
                </a:path>
                <a:path w="37465" h="1791334">
                  <a:moveTo>
                    <a:pt x="0" y="1212317"/>
                  </a:moveTo>
                  <a:lnTo>
                    <a:pt x="0" y="1162732"/>
                  </a:lnTo>
                </a:path>
                <a:path w="37465" h="1791334">
                  <a:moveTo>
                    <a:pt x="0" y="1128325"/>
                  </a:moveTo>
                  <a:lnTo>
                    <a:pt x="0" y="1094931"/>
                  </a:lnTo>
                </a:path>
                <a:path w="37465" h="1791334">
                  <a:moveTo>
                    <a:pt x="0" y="1061536"/>
                  </a:moveTo>
                  <a:lnTo>
                    <a:pt x="0" y="1028142"/>
                  </a:lnTo>
                </a:path>
                <a:path w="37465" h="1791334">
                  <a:moveTo>
                    <a:pt x="0" y="993736"/>
                  </a:moveTo>
                  <a:lnTo>
                    <a:pt x="0" y="960341"/>
                  </a:lnTo>
                </a:path>
                <a:path w="37465" h="1791334">
                  <a:moveTo>
                    <a:pt x="0" y="926947"/>
                  </a:moveTo>
                  <a:lnTo>
                    <a:pt x="0" y="893553"/>
                  </a:lnTo>
                </a:path>
                <a:path w="37465" h="1791334">
                  <a:moveTo>
                    <a:pt x="0" y="859146"/>
                  </a:moveTo>
                  <a:lnTo>
                    <a:pt x="0" y="825752"/>
                  </a:lnTo>
                </a:path>
                <a:path w="37465" h="1791334">
                  <a:moveTo>
                    <a:pt x="0" y="792357"/>
                  </a:moveTo>
                  <a:lnTo>
                    <a:pt x="0" y="758963"/>
                  </a:lnTo>
                </a:path>
                <a:path w="37465" h="1791334">
                  <a:moveTo>
                    <a:pt x="0" y="724557"/>
                  </a:moveTo>
                  <a:lnTo>
                    <a:pt x="0" y="674971"/>
                  </a:lnTo>
                </a:path>
                <a:path w="37465" h="1791334">
                  <a:moveTo>
                    <a:pt x="0" y="1791153"/>
                  </a:moveTo>
                  <a:lnTo>
                    <a:pt x="0" y="1741568"/>
                  </a:lnTo>
                </a:path>
                <a:path w="37465" h="1791334">
                  <a:moveTo>
                    <a:pt x="0" y="1708173"/>
                  </a:moveTo>
                  <a:lnTo>
                    <a:pt x="0" y="1673767"/>
                  </a:lnTo>
                </a:path>
                <a:path w="37465" h="1791334">
                  <a:moveTo>
                    <a:pt x="0" y="1640373"/>
                  </a:moveTo>
                  <a:lnTo>
                    <a:pt x="0" y="1606978"/>
                  </a:lnTo>
                </a:path>
                <a:path w="37465" h="1791334">
                  <a:moveTo>
                    <a:pt x="0" y="1573584"/>
                  </a:moveTo>
                  <a:lnTo>
                    <a:pt x="0" y="1539178"/>
                  </a:lnTo>
                </a:path>
                <a:path w="37465" h="1791334">
                  <a:moveTo>
                    <a:pt x="0" y="1505783"/>
                  </a:moveTo>
                  <a:lnTo>
                    <a:pt x="0" y="1472389"/>
                  </a:lnTo>
                </a:path>
                <a:path w="37465" h="1791334">
                  <a:moveTo>
                    <a:pt x="0" y="1438994"/>
                  </a:moveTo>
                  <a:lnTo>
                    <a:pt x="0" y="1404588"/>
                  </a:lnTo>
                </a:path>
                <a:path w="37465" h="1791334">
                  <a:moveTo>
                    <a:pt x="0" y="1371194"/>
                  </a:moveTo>
                  <a:lnTo>
                    <a:pt x="0" y="1337799"/>
                  </a:lnTo>
                </a:path>
                <a:path w="37465" h="1791334">
                  <a:moveTo>
                    <a:pt x="0" y="1304405"/>
                  </a:moveTo>
                  <a:lnTo>
                    <a:pt x="0" y="125380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89" name="object 7989"/>
            <p:cNvSpPr/>
            <p:nvPr/>
          </p:nvSpPr>
          <p:spPr>
            <a:xfrm>
              <a:off x="14175077" y="7098501"/>
              <a:ext cx="0" cy="1117600"/>
            </a:xfrm>
            <a:custGeom>
              <a:avLst/>
              <a:gdLst/>
              <a:ahLst/>
              <a:cxnLst/>
              <a:rect l="l" t="t" r="r" b="b"/>
              <a:pathLst>
                <a:path w="0" h="1117600">
                  <a:moveTo>
                    <a:pt x="0" y="0"/>
                  </a:moveTo>
                  <a:lnTo>
                    <a:pt x="0" y="1117194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90" name="object 7990"/>
            <p:cNvSpPr/>
            <p:nvPr/>
          </p:nvSpPr>
          <p:spPr>
            <a:xfrm>
              <a:off x="14175077" y="9658738"/>
              <a:ext cx="0" cy="1750060"/>
            </a:xfrm>
            <a:custGeom>
              <a:avLst/>
              <a:gdLst/>
              <a:ahLst/>
              <a:cxnLst/>
              <a:rect l="l" t="t" r="r" b="b"/>
              <a:pathLst>
                <a:path w="0" h="1750059">
                  <a:moveTo>
                    <a:pt x="0" y="0"/>
                  </a:moveTo>
                  <a:lnTo>
                    <a:pt x="0" y="43513"/>
                  </a:lnTo>
                </a:path>
                <a:path w="0" h="1750059">
                  <a:moveTo>
                    <a:pt x="0" y="77920"/>
                  </a:moveTo>
                  <a:lnTo>
                    <a:pt x="0" y="111314"/>
                  </a:lnTo>
                </a:path>
                <a:path w="0" h="1750059">
                  <a:moveTo>
                    <a:pt x="0" y="144709"/>
                  </a:moveTo>
                  <a:lnTo>
                    <a:pt x="0" y="178103"/>
                  </a:lnTo>
                </a:path>
                <a:path w="0" h="1750059">
                  <a:moveTo>
                    <a:pt x="0" y="212509"/>
                  </a:moveTo>
                  <a:lnTo>
                    <a:pt x="0" y="245904"/>
                  </a:lnTo>
                </a:path>
                <a:path w="0" h="1750059">
                  <a:moveTo>
                    <a:pt x="0" y="279298"/>
                  </a:moveTo>
                  <a:lnTo>
                    <a:pt x="0" y="312692"/>
                  </a:lnTo>
                </a:path>
                <a:path w="0" h="1750059">
                  <a:moveTo>
                    <a:pt x="0" y="347099"/>
                  </a:moveTo>
                  <a:lnTo>
                    <a:pt x="0" y="380493"/>
                  </a:lnTo>
                </a:path>
                <a:path w="0" h="1750059">
                  <a:moveTo>
                    <a:pt x="0" y="413888"/>
                  </a:moveTo>
                  <a:lnTo>
                    <a:pt x="0" y="447282"/>
                  </a:lnTo>
                </a:path>
                <a:path w="0" h="1750059">
                  <a:moveTo>
                    <a:pt x="0" y="481688"/>
                  </a:moveTo>
                  <a:lnTo>
                    <a:pt x="0" y="515083"/>
                  </a:lnTo>
                </a:path>
                <a:path w="0" h="1750059">
                  <a:moveTo>
                    <a:pt x="0" y="548477"/>
                  </a:moveTo>
                  <a:lnTo>
                    <a:pt x="0" y="591991"/>
                  </a:lnTo>
                </a:path>
                <a:path w="0" h="1750059">
                  <a:moveTo>
                    <a:pt x="0" y="1170827"/>
                  </a:moveTo>
                  <a:lnTo>
                    <a:pt x="0" y="1121242"/>
                  </a:lnTo>
                </a:path>
                <a:path w="0" h="1750059">
                  <a:moveTo>
                    <a:pt x="0" y="1086835"/>
                  </a:moveTo>
                  <a:lnTo>
                    <a:pt x="0" y="1053441"/>
                  </a:lnTo>
                </a:path>
                <a:path w="0" h="1750059">
                  <a:moveTo>
                    <a:pt x="0" y="1020046"/>
                  </a:moveTo>
                  <a:lnTo>
                    <a:pt x="0" y="986652"/>
                  </a:lnTo>
                </a:path>
                <a:path w="0" h="1750059">
                  <a:moveTo>
                    <a:pt x="0" y="952246"/>
                  </a:moveTo>
                  <a:lnTo>
                    <a:pt x="0" y="918851"/>
                  </a:lnTo>
                </a:path>
                <a:path w="0" h="1750059">
                  <a:moveTo>
                    <a:pt x="0" y="885457"/>
                  </a:moveTo>
                  <a:lnTo>
                    <a:pt x="0" y="852063"/>
                  </a:lnTo>
                </a:path>
                <a:path w="0" h="1750059">
                  <a:moveTo>
                    <a:pt x="0" y="817656"/>
                  </a:moveTo>
                  <a:lnTo>
                    <a:pt x="0" y="784262"/>
                  </a:lnTo>
                </a:path>
                <a:path w="0" h="1750059">
                  <a:moveTo>
                    <a:pt x="0" y="750867"/>
                  </a:moveTo>
                  <a:lnTo>
                    <a:pt x="0" y="717473"/>
                  </a:lnTo>
                </a:path>
                <a:path w="0" h="1750059">
                  <a:moveTo>
                    <a:pt x="0" y="683067"/>
                  </a:moveTo>
                  <a:lnTo>
                    <a:pt x="0" y="633481"/>
                  </a:lnTo>
                </a:path>
                <a:path w="0" h="1750059">
                  <a:moveTo>
                    <a:pt x="0" y="1749663"/>
                  </a:moveTo>
                  <a:lnTo>
                    <a:pt x="0" y="1700078"/>
                  </a:lnTo>
                </a:path>
                <a:path w="0" h="1750059">
                  <a:moveTo>
                    <a:pt x="0" y="1666683"/>
                  </a:moveTo>
                  <a:lnTo>
                    <a:pt x="0" y="1632277"/>
                  </a:lnTo>
                </a:path>
                <a:path w="0" h="1750059">
                  <a:moveTo>
                    <a:pt x="0" y="1598883"/>
                  </a:moveTo>
                  <a:lnTo>
                    <a:pt x="0" y="1565488"/>
                  </a:lnTo>
                </a:path>
                <a:path w="0" h="1750059">
                  <a:moveTo>
                    <a:pt x="0" y="1532094"/>
                  </a:moveTo>
                  <a:lnTo>
                    <a:pt x="0" y="1497688"/>
                  </a:lnTo>
                </a:path>
                <a:path w="0" h="1750059">
                  <a:moveTo>
                    <a:pt x="0" y="1464293"/>
                  </a:moveTo>
                  <a:lnTo>
                    <a:pt x="0" y="1430899"/>
                  </a:lnTo>
                </a:path>
                <a:path w="0" h="1750059">
                  <a:moveTo>
                    <a:pt x="0" y="1397504"/>
                  </a:moveTo>
                  <a:lnTo>
                    <a:pt x="0" y="1363098"/>
                  </a:lnTo>
                </a:path>
                <a:path w="0" h="1750059">
                  <a:moveTo>
                    <a:pt x="0" y="1329704"/>
                  </a:moveTo>
                  <a:lnTo>
                    <a:pt x="0" y="1296309"/>
                  </a:lnTo>
                </a:path>
                <a:path w="0" h="1750059">
                  <a:moveTo>
                    <a:pt x="0" y="1262915"/>
                  </a:moveTo>
                  <a:lnTo>
                    <a:pt x="0" y="121231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91" name="object 7991"/>
            <p:cNvSpPr/>
            <p:nvPr/>
          </p:nvSpPr>
          <p:spPr>
            <a:xfrm>
              <a:off x="14365323" y="7057011"/>
              <a:ext cx="4632960" cy="0"/>
            </a:xfrm>
            <a:custGeom>
              <a:avLst/>
              <a:gdLst/>
              <a:ahLst/>
              <a:cxnLst/>
              <a:rect l="l" t="t" r="r" b="b"/>
              <a:pathLst>
                <a:path w="4632959" h="0">
                  <a:moveTo>
                    <a:pt x="0" y="0"/>
                  </a:moveTo>
                  <a:lnTo>
                    <a:pt x="4632713" y="0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92" name="object 7992"/>
            <p:cNvSpPr/>
            <p:nvPr/>
          </p:nvSpPr>
          <p:spPr>
            <a:xfrm>
              <a:off x="14365323" y="7098501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26310" y="0"/>
                  </a:lnTo>
                </a:path>
                <a:path w="558800" h="0">
                  <a:moveTo>
                    <a:pt x="60717" y="0"/>
                  </a:moveTo>
                  <a:lnTo>
                    <a:pt x="94111" y="0"/>
                  </a:lnTo>
                </a:path>
                <a:path w="558800" h="0">
                  <a:moveTo>
                    <a:pt x="127505" y="0"/>
                  </a:moveTo>
                  <a:lnTo>
                    <a:pt x="160900" y="0"/>
                  </a:lnTo>
                </a:path>
                <a:path w="558800" h="0">
                  <a:moveTo>
                    <a:pt x="195306" y="0"/>
                  </a:moveTo>
                  <a:lnTo>
                    <a:pt x="228701" y="0"/>
                  </a:lnTo>
                </a:path>
                <a:path w="558800" h="0">
                  <a:moveTo>
                    <a:pt x="262095" y="0"/>
                  </a:moveTo>
                  <a:lnTo>
                    <a:pt x="295489" y="0"/>
                  </a:lnTo>
                </a:path>
                <a:path w="558800" h="0">
                  <a:moveTo>
                    <a:pt x="329896" y="0"/>
                  </a:moveTo>
                  <a:lnTo>
                    <a:pt x="363290" y="0"/>
                  </a:lnTo>
                </a:path>
                <a:path w="558800" h="0">
                  <a:moveTo>
                    <a:pt x="396684" y="0"/>
                  </a:moveTo>
                  <a:lnTo>
                    <a:pt x="430079" y="0"/>
                  </a:lnTo>
                </a:path>
                <a:path w="558800" h="0">
                  <a:moveTo>
                    <a:pt x="464485" y="0"/>
                  </a:moveTo>
                  <a:lnTo>
                    <a:pt x="497880" y="0"/>
                  </a:lnTo>
                </a:path>
                <a:path w="558800" h="0">
                  <a:moveTo>
                    <a:pt x="531274" y="0"/>
                  </a:moveTo>
                  <a:lnTo>
                    <a:pt x="55859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93" name="object 7993"/>
            <p:cNvSpPr/>
            <p:nvPr/>
          </p:nvSpPr>
          <p:spPr>
            <a:xfrm>
              <a:off x="14964399" y="7098501"/>
              <a:ext cx="4034154" cy="0"/>
            </a:xfrm>
            <a:custGeom>
              <a:avLst/>
              <a:gdLst/>
              <a:ahLst/>
              <a:cxnLst/>
              <a:rect l="l" t="t" r="r" b="b"/>
              <a:pathLst>
                <a:path w="4034155" h="0">
                  <a:moveTo>
                    <a:pt x="0" y="0"/>
                  </a:moveTo>
                  <a:lnTo>
                    <a:pt x="4033638" y="0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94" name="object 7994"/>
            <p:cNvSpPr/>
            <p:nvPr/>
          </p:nvSpPr>
          <p:spPr>
            <a:xfrm>
              <a:off x="19229774" y="7098501"/>
              <a:ext cx="0" cy="1117600"/>
            </a:xfrm>
            <a:custGeom>
              <a:avLst/>
              <a:gdLst/>
              <a:ahLst/>
              <a:cxnLst/>
              <a:rect l="l" t="t" r="r" b="b"/>
              <a:pathLst>
                <a:path w="0" h="1117600">
                  <a:moveTo>
                    <a:pt x="0" y="0"/>
                  </a:moveTo>
                  <a:lnTo>
                    <a:pt x="0" y="1117194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95" name="object 7995"/>
            <p:cNvSpPr/>
            <p:nvPr/>
          </p:nvSpPr>
          <p:spPr>
            <a:xfrm>
              <a:off x="19229774" y="8257185"/>
              <a:ext cx="0" cy="425450"/>
            </a:xfrm>
            <a:custGeom>
              <a:avLst/>
              <a:gdLst/>
              <a:ahLst/>
              <a:cxnLst/>
              <a:rect l="l" t="t" r="r" b="b"/>
              <a:pathLst>
                <a:path w="0" h="425450">
                  <a:moveTo>
                    <a:pt x="0" y="0"/>
                  </a:moveTo>
                  <a:lnTo>
                    <a:pt x="0" y="21250"/>
                  </a:lnTo>
                </a:path>
                <a:path w="0" h="425450">
                  <a:moveTo>
                    <a:pt x="0" y="54645"/>
                  </a:moveTo>
                  <a:lnTo>
                    <a:pt x="0" y="88039"/>
                  </a:lnTo>
                </a:path>
                <a:path w="0" h="425450">
                  <a:moveTo>
                    <a:pt x="0" y="121434"/>
                  </a:moveTo>
                  <a:lnTo>
                    <a:pt x="0" y="155840"/>
                  </a:lnTo>
                </a:path>
                <a:path w="0" h="425450">
                  <a:moveTo>
                    <a:pt x="0" y="189234"/>
                  </a:moveTo>
                  <a:lnTo>
                    <a:pt x="0" y="222629"/>
                  </a:lnTo>
                </a:path>
                <a:path w="0" h="425450">
                  <a:moveTo>
                    <a:pt x="0" y="256023"/>
                  </a:moveTo>
                  <a:lnTo>
                    <a:pt x="0" y="290430"/>
                  </a:lnTo>
                </a:path>
                <a:path w="0" h="425450">
                  <a:moveTo>
                    <a:pt x="0" y="323824"/>
                  </a:moveTo>
                  <a:lnTo>
                    <a:pt x="0" y="357218"/>
                  </a:lnTo>
                </a:path>
                <a:path w="0" h="425450">
                  <a:moveTo>
                    <a:pt x="0" y="390613"/>
                  </a:moveTo>
                  <a:lnTo>
                    <a:pt x="0" y="4250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96" name="object 7996"/>
            <p:cNvSpPr/>
            <p:nvPr/>
          </p:nvSpPr>
          <p:spPr>
            <a:xfrm>
              <a:off x="19229774" y="8715599"/>
              <a:ext cx="0" cy="1014094"/>
            </a:xfrm>
            <a:custGeom>
              <a:avLst/>
              <a:gdLst/>
              <a:ahLst/>
              <a:cxnLst/>
              <a:rect l="l" t="t" r="r" b="b"/>
              <a:pathLst>
                <a:path w="0" h="1014095">
                  <a:moveTo>
                    <a:pt x="0" y="0"/>
                  </a:moveTo>
                  <a:lnTo>
                    <a:pt x="0" y="1013975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97" name="object 7997"/>
            <p:cNvSpPr/>
            <p:nvPr/>
          </p:nvSpPr>
          <p:spPr>
            <a:xfrm>
              <a:off x="19229774" y="9771064"/>
              <a:ext cx="0" cy="425450"/>
            </a:xfrm>
            <a:custGeom>
              <a:avLst/>
              <a:gdLst/>
              <a:ahLst/>
              <a:cxnLst/>
              <a:rect l="l" t="t" r="r" b="b"/>
              <a:pathLst>
                <a:path w="0" h="425450">
                  <a:moveTo>
                    <a:pt x="0" y="0"/>
                  </a:moveTo>
                  <a:lnTo>
                    <a:pt x="0" y="21250"/>
                  </a:lnTo>
                </a:path>
                <a:path w="0" h="425450">
                  <a:moveTo>
                    <a:pt x="0" y="54645"/>
                  </a:moveTo>
                  <a:lnTo>
                    <a:pt x="0" y="88039"/>
                  </a:lnTo>
                </a:path>
                <a:path w="0" h="425450">
                  <a:moveTo>
                    <a:pt x="0" y="121434"/>
                  </a:moveTo>
                  <a:lnTo>
                    <a:pt x="0" y="155840"/>
                  </a:lnTo>
                </a:path>
                <a:path w="0" h="425450">
                  <a:moveTo>
                    <a:pt x="0" y="189234"/>
                  </a:moveTo>
                  <a:lnTo>
                    <a:pt x="0" y="222629"/>
                  </a:lnTo>
                </a:path>
                <a:path w="0" h="425450">
                  <a:moveTo>
                    <a:pt x="0" y="256023"/>
                  </a:moveTo>
                  <a:lnTo>
                    <a:pt x="0" y="290430"/>
                  </a:lnTo>
                </a:path>
                <a:path w="0" h="425450">
                  <a:moveTo>
                    <a:pt x="0" y="323824"/>
                  </a:moveTo>
                  <a:lnTo>
                    <a:pt x="0" y="357218"/>
                  </a:lnTo>
                </a:path>
                <a:path w="0" h="425450">
                  <a:moveTo>
                    <a:pt x="0" y="390613"/>
                  </a:moveTo>
                  <a:lnTo>
                    <a:pt x="0" y="4250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98" name="object 7998"/>
            <p:cNvSpPr/>
            <p:nvPr/>
          </p:nvSpPr>
          <p:spPr>
            <a:xfrm>
              <a:off x="19229774" y="10229478"/>
              <a:ext cx="0" cy="1179195"/>
            </a:xfrm>
            <a:custGeom>
              <a:avLst/>
              <a:gdLst/>
              <a:ahLst/>
              <a:cxnLst/>
              <a:rect l="l" t="t" r="r" b="b"/>
              <a:pathLst>
                <a:path w="0" h="1179195">
                  <a:moveTo>
                    <a:pt x="0" y="0"/>
                  </a:moveTo>
                  <a:lnTo>
                    <a:pt x="0" y="1178923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99" name="object 7999"/>
            <p:cNvSpPr/>
            <p:nvPr/>
          </p:nvSpPr>
          <p:spPr>
            <a:xfrm>
              <a:off x="14365323" y="11449892"/>
              <a:ext cx="4632960" cy="0"/>
            </a:xfrm>
            <a:custGeom>
              <a:avLst/>
              <a:gdLst/>
              <a:ahLst/>
              <a:cxnLst/>
              <a:rect l="l" t="t" r="r" b="b"/>
              <a:pathLst>
                <a:path w="4632959" h="0">
                  <a:moveTo>
                    <a:pt x="0" y="0"/>
                  </a:moveTo>
                  <a:lnTo>
                    <a:pt x="4632713" y="0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00" name="object 8000"/>
            <p:cNvSpPr/>
            <p:nvPr/>
          </p:nvSpPr>
          <p:spPr>
            <a:xfrm>
              <a:off x="14365323" y="11408402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 h="0">
                  <a:moveTo>
                    <a:pt x="0" y="0"/>
                  </a:moveTo>
                  <a:lnTo>
                    <a:pt x="26310" y="0"/>
                  </a:lnTo>
                </a:path>
                <a:path w="558800" h="0">
                  <a:moveTo>
                    <a:pt x="60717" y="0"/>
                  </a:moveTo>
                  <a:lnTo>
                    <a:pt x="94111" y="0"/>
                  </a:lnTo>
                </a:path>
                <a:path w="558800" h="0">
                  <a:moveTo>
                    <a:pt x="127505" y="0"/>
                  </a:moveTo>
                  <a:lnTo>
                    <a:pt x="160900" y="0"/>
                  </a:lnTo>
                </a:path>
                <a:path w="558800" h="0">
                  <a:moveTo>
                    <a:pt x="195306" y="0"/>
                  </a:moveTo>
                  <a:lnTo>
                    <a:pt x="228701" y="0"/>
                  </a:lnTo>
                </a:path>
                <a:path w="558800" h="0">
                  <a:moveTo>
                    <a:pt x="262095" y="0"/>
                  </a:moveTo>
                  <a:lnTo>
                    <a:pt x="295489" y="0"/>
                  </a:lnTo>
                </a:path>
                <a:path w="558800" h="0">
                  <a:moveTo>
                    <a:pt x="329896" y="0"/>
                  </a:moveTo>
                  <a:lnTo>
                    <a:pt x="363290" y="0"/>
                  </a:lnTo>
                </a:path>
                <a:path w="558800" h="0">
                  <a:moveTo>
                    <a:pt x="396684" y="0"/>
                  </a:moveTo>
                  <a:lnTo>
                    <a:pt x="430079" y="0"/>
                  </a:lnTo>
                </a:path>
                <a:path w="558800" h="0">
                  <a:moveTo>
                    <a:pt x="464485" y="0"/>
                  </a:moveTo>
                  <a:lnTo>
                    <a:pt x="497880" y="0"/>
                  </a:lnTo>
                </a:path>
                <a:path w="558800" h="0">
                  <a:moveTo>
                    <a:pt x="531274" y="0"/>
                  </a:moveTo>
                  <a:lnTo>
                    <a:pt x="55859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01" name="object 8001"/>
            <p:cNvSpPr/>
            <p:nvPr/>
          </p:nvSpPr>
          <p:spPr>
            <a:xfrm>
              <a:off x="14964399" y="11408402"/>
              <a:ext cx="4034154" cy="0"/>
            </a:xfrm>
            <a:custGeom>
              <a:avLst/>
              <a:gdLst/>
              <a:ahLst/>
              <a:cxnLst/>
              <a:rect l="l" t="t" r="r" b="b"/>
              <a:pathLst>
                <a:path w="4034155" h="0">
                  <a:moveTo>
                    <a:pt x="0" y="0"/>
                  </a:moveTo>
                  <a:lnTo>
                    <a:pt x="4033638" y="0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02" name="object 8002"/>
            <p:cNvSpPr/>
            <p:nvPr/>
          </p:nvSpPr>
          <p:spPr>
            <a:xfrm>
              <a:off x="19188284" y="7097489"/>
              <a:ext cx="0" cy="1116330"/>
            </a:xfrm>
            <a:custGeom>
              <a:avLst/>
              <a:gdLst/>
              <a:ahLst/>
              <a:cxnLst/>
              <a:rect l="l" t="t" r="r" b="b"/>
              <a:pathLst>
                <a:path w="0" h="1116329">
                  <a:moveTo>
                    <a:pt x="0" y="0"/>
                  </a:moveTo>
                  <a:lnTo>
                    <a:pt x="0" y="1116182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03" name="object 8003"/>
            <p:cNvSpPr/>
            <p:nvPr/>
          </p:nvSpPr>
          <p:spPr>
            <a:xfrm>
              <a:off x="19188284" y="8255161"/>
              <a:ext cx="0" cy="425450"/>
            </a:xfrm>
            <a:custGeom>
              <a:avLst/>
              <a:gdLst/>
              <a:ahLst/>
              <a:cxnLst/>
              <a:rect l="l" t="t" r="r" b="b"/>
              <a:pathLst>
                <a:path w="0" h="425450">
                  <a:moveTo>
                    <a:pt x="0" y="0"/>
                  </a:moveTo>
                  <a:lnTo>
                    <a:pt x="0" y="21250"/>
                  </a:lnTo>
                </a:path>
                <a:path w="0" h="425450">
                  <a:moveTo>
                    <a:pt x="0" y="54645"/>
                  </a:moveTo>
                  <a:lnTo>
                    <a:pt x="0" y="89051"/>
                  </a:lnTo>
                </a:path>
                <a:path w="0" h="425450">
                  <a:moveTo>
                    <a:pt x="0" y="122446"/>
                  </a:moveTo>
                  <a:lnTo>
                    <a:pt x="0" y="155840"/>
                  </a:lnTo>
                </a:path>
                <a:path w="0" h="425450">
                  <a:moveTo>
                    <a:pt x="0" y="189234"/>
                  </a:moveTo>
                  <a:lnTo>
                    <a:pt x="0" y="223641"/>
                  </a:lnTo>
                </a:path>
                <a:path w="0" h="425450">
                  <a:moveTo>
                    <a:pt x="0" y="257035"/>
                  </a:moveTo>
                  <a:lnTo>
                    <a:pt x="0" y="290430"/>
                  </a:lnTo>
                </a:path>
                <a:path w="0" h="425450">
                  <a:moveTo>
                    <a:pt x="0" y="323824"/>
                  </a:moveTo>
                  <a:lnTo>
                    <a:pt x="0" y="358230"/>
                  </a:lnTo>
                </a:path>
                <a:path w="0" h="425450">
                  <a:moveTo>
                    <a:pt x="0" y="391625"/>
                  </a:moveTo>
                  <a:lnTo>
                    <a:pt x="0" y="4250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04" name="object 8004"/>
            <p:cNvSpPr/>
            <p:nvPr/>
          </p:nvSpPr>
          <p:spPr>
            <a:xfrm>
              <a:off x="19188284" y="8713575"/>
              <a:ext cx="0" cy="1014094"/>
            </a:xfrm>
            <a:custGeom>
              <a:avLst/>
              <a:gdLst/>
              <a:ahLst/>
              <a:cxnLst/>
              <a:rect l="l" t="t" r="r" b="b"/>
              <a:pathLst>
                <a:path w="0" h="1014095">
                  <a:moveTo>
                    <a:pt x="0" y="0"/>
                  </a:moveTo>
                  <a:lnTo>
                    <a:pt x="0" y="1013975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05" name="object 8005"/>
            <p:cNvSpPr/>
            <p:nvPr/>
          </p:nvSpPr>
          <p:spPr>
            <a:xfrm>
              <a:off x="19188284" y="9769040"/>
              <a:ext cx="0" cy="425450"/>
            </a:xfrm>
            <a:custGeom>
              <a:avLst/>
              <a:gdLst/>
              <a:ahLst/>
              <a:cxnLst/>
              <a:rect l="l" t="t" r="r" b="b"/>
              <a:pathLst>
                <a:path w="0" h="425450">
                  <a:moveTo>
                    <a:pt x="0" y="0"/>
                  </a:moveTo>
                  <a:lnTo>
                    <a:pt x="0" y="21250"/>
                  </a:lnTo>
                </a:path>
                <a:path w="0" h="425450">
                  <a:moveTo>
                    <a:pt x="0" y="54645"/>
                  </a:moveTo>
                  <a:lnTo>
                    <a:pt x="0" y="89051"/>
                  </a:lnTo>
                </a:path>
                <a:path w="0" h="425450">
                  <a:moveTo>
                    <a:pt x="0" y="122446"/>
                  </a:moveTo>
                  <a:lnTo>
                    <a:pt x="0" y="155840"/>
                  </a:lnTo>
                </a:path>
                <a:path w="0" h="425450">
                  <a:moveTo>
                    <a:pt x="0" y="189234"/>
                  </a:moveTo>
                  <a:lnTo>
                    <a:pt x="0" y="223641"/>
                  </a:lnTo>
                </a:path>
                <a:path w="0" h="425450">
                  <a:moveTo>
                    <a:pt x="0" y="257035"/>
                  </a:moveTo>
                  <a:lnTo>
                    <a:pt x="0" y="290430"/>
                  </a:lnTo>
                </a:path>
                <a:path w="0" h="425450">
                  <a:moveTo>
                    <a:pt x="0" y="323824"/>
                  </a:moveTo>
                  <a:lnTo>
                    <a:pt x="0" y="358230"/>
                  </a:lnTo>
                </a:path>
                <a:path w="0" h="425450">
                  <a:moveTo>
                    <a:pt x="0" y="391625"/>
                  </a:moveTo>
                  <a:lnTo>
                    <a:pt x="0" y="4250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06" name="object 8006"/>
            <p:cNvSpPr/>
            <p:nvPr/>
          </p:nvSpPr>
          <p:spPr>
            <a:xfrm>
              <a:off x="19188284" y="10227454"/>
              <a:ext cx="0" cy="1180465"/>
            </a:xfrm>
            <a:custGeom>
              <a:avLst/>
              <a:gdLst/>
              <a:ahLst/>
              <a:cxnLst/>
              <a:rect l="l" t="t" r="r" b="b"/>
              <a:pathLst>
                <a:path w="0" h="1180465">
                  <a:moveTo>
                    <a:pt x="0" y="0"/>
                  </a:moveTo>
                  <a:lnTo>
                    <a:pt x="0" y="1179935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07" name="object 8007"/>
            <p:cNvSpPr/>
            <p:nvPr/>
          </p:nvSpPr>
          <p:spPr>
            <a:xfrm>
              <a:off x="14133587" y="7057011"/>
              <a:ext cx="5096510" cy="4392930"/>
            </a:xfrm>
            <a:custGeom>
              <a:avLst/>
              <a:gdLst/>
              <a:ahLst/>
              <a:cxnLst/>
              <a:rect l="l" t="t" r="r" b="b"/>
              <a:pathLst>
                <a:path w="5096509" h="4392930">
                  <a:moveTo>
                    <a:pt x="231736" y="1182971"/>
                  </a:moveTo>
                  <a:lnTo>
                    <a:pt x="231736" y="1158684"/>
                  </a:lnTo>
                </a:path>
                <a:path w="5096509" h="4392930">
                  <a:moveTo>
                    <a:pt x="586931" y="1200174"/>
                  </a:moveTo>
                  <a:lnTo>
                    <a:pt x="586931" y="1157672"/>
                  </a:lnTo>
                </a:path>
                <a:path w="5096509" h="4392930">
                  <a:moveTo>
                    <a:pt x="0" y="1200174"/>
                  </a:moveTo>
                  <a:lnTo>
                    <a:pt x="0" y="1243688"/>
                  </a:lnTo>
                </a:path>
                <a:path w="5096509" h="4392930">
                  <a:moveTo>
                    <a:pt x="0" y="1277082"/>
                  </a:moveTo>
                  <a:lnTo>
                    <a:pt x="0" y="1310477"/>
                  </a:lnTo>
                </a:path>
                <a:path w="5096509" h="4392930">
                  <a:moveTo>
                    <a:pt x="0" y="1343871"/>
                  </a:moveTo>
                  <a:lnTo>
                    <a:pt x="0" y="1378277"/>
                  </a:lnTo>
                </a:path>
                <a:path w="5096509" h="4392930">
                  <a:moveTo>
                    <a:pt x="0" y="1411672"/>
                  </a:moveTo>
                  <a:lnTo>
                    <a:pt x="0" y="1445066"/>
                  </a:lnTo>
                </a:path>
                <a:path w="5096509" h="4392930">
                  <a:moveTo>
                    <a:pt x="0" y="1478460"/>
                  </a:moveTo>
                  <a:lnTo>
                    <a:pt x="0" y="1512867"/>
                  </a:lnTo>
                </a:path>
                <a:path w="5096509" h="4392930">
                  <a:moveTo>
                    <a:pt x="0" y="1546261"/>
                  </a:moveTo>
                  <a:lnTo>
                    <a:pt x="0" y="1579656"/>
                  </a:lnTo>
                </a:path>
                <a:path w="5096509" h="4392930">
                  <a:moveTo>
                    <a:pt x="0" y="1613050"/>
                  </a:moveTo>
                  <a:lnTo>
                    <a:pt x="0" y="1647456"/>
                  </a:lnTo>
                </a:path>
                <a:path w="5096509" h="4392930">
                  <a:moveTo>
                    <a:pt x="0" y="1680851"/>
                  </a:moveTo>
                  <a:lnTo>
                    <a:pt x="0" y="1714245"/>
                  </a:lnTo>
                </a:path>
                <a:path w="5096509" h="4392930">
                  <a:moveTo>
                    <a:pt x="0" y="1747640"/>
                  </a:moveTo>
                  <a:lnTo>
                    <a:pt x="0" y="1791153"/>
                  </a:lnTo>
                </a:path>
                <a:path w="5096509" h="4392930">
                  <a:moveTo>
                    <a:pt x="586931" y="3235208"/>
                  </a:moveTo>
                  <a:lnTo>
                    <a:pt x="586931" y="3193718"/>
                  </a:lnTo>
                </a:path>
                <a:path w="5096509" h="4392930">
                  <a:moveTo>
                    <a:pt x="1989496" y="1700078"/>
                  </a:moveTo>
                  <a:lnTo>
                    <a:pt x="1989496" y="1650492"/>
                  </a:lnTo>
                </a:path>
                <a:path w="5096509" h="4392930">
                  <a:moveTo>
                    <a:pt x="1989496" y="1617098"/>
                  </a:moveTo>
                  <a:lnTo>
                    <a:pt x="1989496" y="1567512"/>
                  </a:lnTo>
                  <a:lnTo>
                    <a:pt x="2023902" y="1567512"/>
                  </a:lnTo>
                </a:path>
                <a:path w="5096509" h="4392930">
                  <a:moveTo>
                    <a:pt x="2057297" y="1567512"/>
                  </a:moveTo>
                  <a:lnTo>
                    <a:pt x="2090691" y="1567512"/>
                  </a:lnTo>
                </a:path>
                <a:path w="5096509" h="4392930">
                  <a:moveTo>
                    <a:pt x="2124085" y="1567512"/>
                  </a:moveTo>
                  <a:lnTo>
                    <a:pt x="2158492" y="1567512"/>
                  </a:lnTo>
                </a:path>
                <a:path w="5096509" h="4392930">
                  <a:moveTo>
                    <a:pt x="2191886" y="1567512"/>
                  </a:moveTo>
                  <a:lnTo>
                    <a:pt x="2225281" y="1567512"/>
                  </a:lnTo>
                </a:path>
                <a:path w="5096509" h="4392930">
                  <a:moveTo>
                    <a:pt x="2258675" y="1567512"/>
                  </a:moveTo>
                  <a:lnTo>
                    <a:pt x="2293081" y="1567512"/>
                  </a:lnTo>
                </a:path>
                <a:path w="5096509" h="4392930">
                  <a:moveTo>
                    <a:pt x="2326476" y="1567512"/>
                  </a:moveTo>
                  <a:lnTo>
                    <a:pt x="2359870" y="1567512"/>
                  </a:lnTo>
                </a:path>
                <a:path w="5096509" h="4392930">
                  <a:moveTo>
                    <a:pt x="2393264" y="1567512"/>
                  </a:moveTo>
                  <a:lnTo>
                    <a:pt x="2427671" y="1567512"/>
                  </a:lnTo>
                  <a:lnTo>
                    <a:pt x="2427671" y="1617098"/>
                  </a:lnTo>
                </a:path>
                <a:path w="5096509" h="4392930">
                  <a:moveTo>
                    <a:pt x="2427671" y="1650492"/>
                  </a:moveTo>
                  <a:lnTo>
                    <a:pt x="2427671" y="1700078"/>
                  </a:lnTo>
                </a:path>
                <a:path w="5096509" h="4392930">
                  <a:moveTo>
                    <a:pt x="231736" y="0"/>
                  </a:moveTo>
                  <a:lnTo>
                    <a:pt x="231736" y="41490"/>
                  </a:lnTo>
                  <a:lnTo>
                    <a:pt x="199354" y="41490"/>
                  </a:lnTo>
                </a:path>
                <a:path w="5096509" h="4392930">
                  <a:moveTo>
                    <a:pt x="165960" y="41490"/>
                  </a:moveTo>
                  <a:lnTo>
                    <a:pt x="132565" y="41490"/>
                  </a:lnTo>
                </a:path>
                <a:path w="5096509" h="4392930">
                  <a:moveTo>
                    <a:pt x="99171" y="41490"/>
                  </a:moveTo>
                  <a:lnTo>
                    <a:pt x="64764" y="41490"/>
                  </a:lnTo>
                </a:path>
                <a:path w="5096509" h="4392930">
                  <a:moveTo>
                    <a:pt x="31370" y="41490"/>
                  </a:moveTo>
                  <a:lnTo>
                    <a:pt x="0" y="41490"/>
                  </a:lnTo>
                  <a:lnTo>
                    <a:pt x="0" y="0"/>
                  </a:lnTo>
                  <a:lnTo>
                    <a:pt x="31370" y="0"/>
                  </a:lnTo>
                </a:path>
                <a:path w="5096509" h="4392930">
                  <a:moveTo>
                    <a:pt x="64764" y="0"/>
                  </a:moveTo>
                  <a:lnTo>
                    <a:pt x="99171" y="0"/>
                  </a:lnTo>
                </a:path>
                <a:path w="5096509" h="4392930">
                  <a:moveTo>
                    <a:pt x="132565" y="0"/>
                  </a:moveTo>
                  <a:lnTo>
                    <a:pt x="165960" y="0"/>
                  </a:lnTo>
                </a:path>
                <a:path w="5096509" h="4392930">
                  <a:moveTo>
                    <a:pt x="199354" y="0"/>
                  </a:moveTo>
                  <a:lnTo>
                    <a:pt x="231736" y="0"/>
                  </a:lnTo>
                </a:path>
                <a:path w="5096509" h="4392930">
                  <a:moveTo>
                    <a:pt x="231736" y="579848"/>
                  </a:moveTo>
                  <a:lnTo>
                    <a:pt x="231736" y="620326"/>
                  </a:lnTo>
                  <a:lnTo>
                    <a:pt x="199354" y="620326"/>
                  </a:lnTo>
                </a:path>
                <a:path w="5096509" h="4392930">
                  <a:moveTo>
                    <a:pt x="165960" y="620326"/>
                  </a:moveTo>
                  <a:lnTo>
                    <a:pt x="132565" y="620326"/>
                  </a:lnTo>
                </a:path>
                <a:path w="5096509" h="4392930">
                  <a:moveTo>
                    <a:pt x="99171" y="620326"/>
                  </a:moveTo>
                  <a:lnTo>
                    <a:pt x="64764" y="620326"/>
                  </a:lnTo>
                </a:path>
                <a:path w="5096509" h="4392930">
                  <a:moveTo>
                    <a:pt x="31370" y="620326"/>
                  </a:moveTo>
                  <a:lnTo>
                    <a:pt x="0" y="620326"/>
                  </a:lnTo>
                  <a:lnTo>
                    <a:pt x="0" y="579848"/>
                  </a:lnTo>
                  <a:lnTo>
                    <a:pt x="31370" y="579848"/>
                  </a:lnTo>
                </a:path>
                <a:path w="5096509" h="4392930">
                  <a:moveTo>
                    <a:pt x="64764" y="579848"/>
                  </a:moveTo>
                  <a:lnTo>
                    <a:pt x="99171" y="579848"/>
                  </a:lnTo>
                </a:path>
                <a:path w="5096509" h="4392930">
                  <a:moveTo>
                    <a:pt x="132565" y="579848"/>
                  </a:moveTo>
                  <a:lnTo>
                    <a:pt x="165960" y="579848"/>
                  </a:lnTo>
                </a:path>
                <a:path w="5096509" h="4392930">
                  <a:moveTo>
                    <a:pt x="199354" y="579848"/>
                  </a:moveTo>
                  <a:lnTo>
                    <a:pt x="231736" y="579848"/>
                  </a:lnTo>
                </a:path>
                <a:path w="5096509" h="4392930">
                  <a:moveTo>
                    <a:pt x="231736" y="1158684"/>
                  </a:moveTo>
                  <a:lnTo>
                    <a:pt x="231736" y="1200174"/>
                  </a:lnTo>
                  <a:lnTo>
                    <a:pt x="199354" y="1200174"/>
                  </a:lnTo>
                </a:path>
                <a:path w="5096509" h="4392930">
                  <a:moveTo>
                    <a:pt x="165960" y="1200174"/>
                  </a:moveTo>
                  <a:lnTo>
                    <a:pt x="132565" y="1200174"/>
                  </a:lnTo>
                </a:path>
                <a:path w="5096509" h="4392930">
                  <a:moveTo>
                    <a:pt x="99171" y="1200174"/>
                  </a:moveTo>
                  <a:lnTo>
                    <a:pt x="64764" y="1200174"/>
                  </a:lnTo>
                </a:path>
                <a:path w="5096509" h="4392930">
                  <a:moveTo>
                    <a:pt x="31370" y="1200174"/>
                  </a:moveTo>
                  <a:lnTo>
                    <a:pt x="0" y="1200174"/>
                  </a:lnTo>
                  <a:lnTo>
                    <a:pt x="0" y="1158684"/>
                  </a:lnTo>
                  <a:lnTo>
                    <a:pt x="31370" y="1158684"/>
                  </a:lnTo>
                </a:path>
                <a:path w="5096509" h="4392930">
                  <a:moveTo>
                    <a:pt x="64764" y="1158684"/>
                  </a:moveTo>
                  <a:lnTo>
                    <a:pt x="99171" y="1158684"/>
                  </a:lnTo>
                </a:path>
                <a:path w="5096509" h="4392930">
                  <a:moveTo>
                    <a:pt x="132565" y="1158684"/>
                  </a:moveTo>
                  <a:lnTo>
                    <a:pt x="165960" y="1158684"/>
                  </a:lnTo>
                </a:path>
                <a:path w="5096509" h="4392930">
                  <a:moveTo>
                    <a:pt x="199354" y="1158684"/>
                  </a:moveTo>
                  <a:lnTo>
                    <a:pt x="231736" y="1158684"/>
                  </a:lnTo>
                </a:path>
                <a:path w="5096509" h="4392930">
                  <a:moveTo>
                    <a:pt x="818668" y="1157672"/>
                  </a:moveTo>
                  <a:lnTo>
                    <a:pt x="818668" y="1199162"/>
                  </a:lnTo>
                  <a:lnTo>
                    <a:pt x="787298" y="1199162"/>
                  </a:lnTo>
                </a:path>
                <a:path w="5096509" h="4392930">
                  <a:moveTo>
                    <a:pt x="753903" y="1199162"/>
                  </a:moveTo>
                  <a:lnTo>
                    <a:pt x="719497" y="1199162"/>
                  </a:lnTo>
                </a:path>
                <a:path w="5096509" h="4392930">
                  <a:moveTo>
                    <a:pt x="686103" y="1199162"/>
                  </a:moveTo>
                  <a:lnTo>
                    <a:pt x="652708" y="1199162"/>
                  </a:lnTo>
                </a:path>
                <a:path w="5096509" h="4392930">
                  <a:moveTo>
                    <a:pt x="619314" y="1199162"/>
                  </a:moveTo>
                  <a:lnTo>
                    <a:pt x="586931" y="1199162"/>
                  </a:lnTo>
                  <a:lnTo>
                    <a:pt x="586931" y="1157672"/>
                  </a:lnTo>
                  <a:lnTo>
                    <a:pt x="619314" y="1157672"/>
                  </a:lnTo>
                </a:path>
                <a:path w="5096509" h="4392930">
                  <a:moveTo>
                    <a:pt x="652708" y="1157672"/>
                  </a:moveTo>
                  <a:lnTo>
                    <a:pt x="686103" y="1157672"/>
                  </a:lnTo>
                </a:path>
                <a:path w="5096509" h="4392930">
                  <a:moveTo>
                    <a:pt x="719497" y="1157672"/>
                  </a:moveTo>
                  <a:lnTo>
                    <a:pt x="753903" y="1157672"/>
                  </a:lnTo>
                </a:path>
                <a:path w="5096509" h="4392930">
                  <a:moveTo>
                    <a:pt x="787298" y="1157672"/>
                  </a:moveTo>
                  <a:lnTo>
                    <a:pt x="818668" y="1157672"/>
                  </a:lnTo>
                </a:path>
                <a:path w="5096509" h="4392930">
                  <a:moveTo>
                    <a:pt x="231736" y="3193718"/>
                  </a:moveTo>
                  <a:lnTo>
                    <a:pt x="231736" y="3235208"/>
                  </a:lnTo>
                  <a:lnTo>
                    <a:pt x="199354" y="3235208"/>
                  </a:lnTo>
                </a:path>
                <a:path w="5096509" h="4392930">
                  <a:moveTo>
                    <a:pt x="165960" y="3235208"/>
                  </a:moveTo>
                  <a:lnTo>
                    <a:pt x="132565" y="3235208"/>
                  </a:lnTo>
                </a:path>
                <a:path w="5096509" h="4392930">
                  <a:moveTo>
                    <a:pt x="99171" y="3235208"/>
                  </a:moveTo>
                  <a:lnTo>
                    <a:pt x="64764" y="3235208"/>
                  </a:lnTo>
                </a:path>
                <a:path w="5096509" h="4392930">
                  <a:moveTo>
                    <a:pt x="31370" y="3235208"/>
                  </a:moveTo>
                  <a:lnTo>
                    <a:pt x="0" y="3235208"/>
                  </a:lnTo>
                  <a:lnTo>
                    <a:pt x="0" y="3193718"/>
                  </a:lnTo>
                  <a:lnTo>
                    <a:pt x="31370" y="3193718"/>
                  </a:lnTo>
                </a:path>
                <a:path w="5096509" h="4392930">
                  <a:moveTo>
                    <a:pt x="64764" y="3193718"/>
                  </a:moveTo>
                  <a:lnTo>
                    <a:pt x="99171" y="3193718"/>
                  </a:lnTo>
                </a:path>
                <a:path w="5096509" h="4392930">
                  <a:moveTo>
                    <a:pt x="132565" y="3193718"/>
                  </a:moveTo>
                  <a:lnTo>
                    <a:pt x="165960" y="3193718"/>
                  </a:lnTo>
                </a:path>
                <a:path w="5096509" h="4392930">
                  <a:moveTo>
                    <a:pt x="199354" y="3193718"/>
                  </a:moveTo>
                  <a:lnTo>
                    <a:pt x="231736" y="3193718"/>
                  </a:lnTo>
                </a:path>
                <a:path w="5096509" h="4392930">
                  <a:moveTo>
                    <a:pt x="818668" y="3193718"/>
                  </a:moveTo>
                  <a:lnTo>
                    <a:pt x="818668" y="3235208"/>
                  </a:lnTo>
                  <a:lnTo>
                    <a:pt x="787298" y="3235208"/>
                  </a:lnTo>
                </a:path>
                <a:path w="5096509" h="4392930">
                  <a:moveTo>
                    <a:pt x="753903" y="3235208"/>
                  </a:moveTo>
                  <a:lnTo>
                    <a:pt x="719497" y="3235208"/>
                  </a:lnTo>
                </a:path>
                <a:path w="5096509" h="4392930">
                  <a:moveTo>
                    <a:pt x="686103" y="3235208"/>
                  </a:moveTo>
                  <a:lnTo>
                    <a:pt x="652708" y="3235208"/>
                  </a:lnTo>
                </a:path>
                <a:path w="5096509" h="4392930">
                  <a:moveTo>
                    <a:pt x="619314" y="3235208"/>
                  </a:moveTo>
                  <a:lnTo>
                    <a:pt x="586931" y="3235208"/>
                  </a:lnTo>
                  <a:lnTo>
                    <a:pt x="586931" y="3193718"/>
                  </a:lnTo>
                  <a:lnTo>
                    <a:pt x="619314" y="3193718"/>
                  </a:lnTo>
                </a:path>
                <a:path w="5096509" h="4392930">
                  <a:moveTo>
                    <a:pt x="652708" y="3193718"/>
                  </a:moveTo>
                  <a:lnTo>
                    <a:pt x="686103" y="3193718"/>
                  </a:lnTo>
                </a:path>
                <a:path w="5096509" h="4392930">
                  <a:moveTo>
                    <a:pt x="719497" y="3193718"/>
                  </a:moveTo>
                  <a:lnTo>
                    <a:pt x="753903" y="3193718"/>
                  </a:lnTo>
                </a:path>
                <a:path w="5096509" h="4392930">
                  <a:moveTo>
                    <a:pt x="787298" y="3193718"/>
                  </a:moveTo>
                  <a:lnTo>
                    <a:pt x="818668" y="3193718"/>
                  </a:lnTo>
                </a:path>
                <a:path w="5096509" h="4392930">
                  <a:moveTo>
                    <a:pt x="231736" y="3772554"/>
                  </a:moveTo>
                  <a:lnTo>
                    <a:pt x="231736" y="3814044"/>
                  </a:lnTo>
                  <a:lnTo>
                    <a:pt x="199354" y="3814044"/>
                  </a:lnTo>
                </a:path>
                <a:path w="5096509" h="4392930">
                  <a:moveTo>
                    <a:pt x="165960" y="3814044"/>
                  </a:moveTo>
                  <a:lnTo>
                    <a:pt x="132565" y="3814044"/>
                  </a:lnTo>
                </a:path>
                <a:path w="5096509" h="4392930">
                  <a:moveTo>
                    <a:pt x="99171" y="3814044"/>
                  </a:moveTo>
                  <a:lnTo>
                    <a:pt x="64764" y="3814044"/>
                  </a:lnTo>
                </a:path>
                <a:path w="5096509" h="4392930">
                  <a:moveTo>
                    <a:pt x="31370" y="3814044"/>
                  </a:moveTo>
                  <a:lnTo>
                    <a:pt x="0" y="3814044"/>
                  </a:lnTo>
                  <a:lnTo>
                    <a:pt x="0" y="3772554"/>
                  </a:lnTo>
                  <a:lnTo>
                    <a:pt x="31370" y="3772554"/>
                  </a:lnTo>
                </a:path>
                <a:path w="5096509" h="4392930">
                  <a:moveTo>
                    <a:pt x="64764" y="3772554"/>
                  </a:moveTo>
                  <a:lnTo>
                    <a:pt x="99171" y="3772554"/>
                  </a:lnTo>
                </a:path>
                <a:path w="5096509" h="4392930">
                  <a:moveTo>
                    <a:pt x="132565" y="3772554"/>
                  </a:moveTo>
                  <a:lnTo>
                    <a:pt x="165960" y="3772554"/>
                  </a:lnTo>
                </a:path>
                <a:path w="5096509" h="4392930">
                  <a:moveTo>
                    <a:pt x="199354" y="3772554"/>
                  </a:moveTo>
                  <a:lnTo>
                    <a:pt x="231736" y="3772554"/>
                  </a:lnTo>
                </a:path>
                <a:path w="5096509" h="4392930">
                  <a:moveTo>
                    <a:pt x="231736" y="4351390"/>
                  </a:moveTo>
                  <a:lnTo>
                    <a:pt x="231736" y="4392880"/>
                  </a:lnTo>
                  <a:lnTo>
                    <a:pt x="199354" y="4392880"/>
                  </a:lnTo>
                </a:path>
                <a:path w="5096509" h="4392930">
                  <a:moveTo>
                    <a:pt x="165960" y="4392880"/>
                  </a:moveTo>
                  <a:lnTo>
                    <a:pt x="132565" y="4392880"/>
                  </a:lnTo>
                </a:path>
                <a:path w="5096509" h="4392930">
                  <a:moveTo>
                    <a:pt x="99171" y="4392880"/>
                  </a:moveTo>
                  <a:lnTo>
                    <a:pt x="64764" y="4392880"/>
                  </a:lnTo>
                </a:path>
                <a:path w="5096509" h="4392930">
                  <a:moveTo>
                    <a:pt x="31370" y="4392880"/>
                  </a:moveTo>
                  <a:lnTo>
                    <a:pt x="0" y="4392880"/>
                  </a:lnTo>
                  <a:lnTo>
                    <a:pt x="0" y="4351390"/>
                  </a:lnTo>
                  <a:lnTo>
                    <a:pt x="31370" y="4351390"/>
                  </a:lnTo>
                </a:path>
                <a:path w="5096509" h="4392930">
                  <a:moveTo>
                    <a:pt x="64764" y="4351390"/>
                  </a:moveTo>
                  <a:lnTo>
                    <a:pt x="99171" y="4351390"/>
                  </a:lnTo>
                </a:path>
                <a:path w="5096509" h="4392930">
                  <a:moveTo>
                    <a:pt x="132565" y="4351390"/>
                  </a:moveTo>
                  <a:lnTo>
                    <a:pt x="165960" y="4351390"/>
                  </a:lnTo>
                </a:path>
                <a:path w="5096509" h="4392930">
                  <a:moveTo>
                    <a:pt x="199354" y="4351390"/>
                  </a:moveTo>
                  <a:lnTo>
                    <a:pt x="231736" y="4351390"/>
                  </a:lnTo>
                </a:path>
                <a:path w="5096509" h="4392930">
                  <a:moveTo>
                    <a:pt x="5096187" y="4351390"/>
                  </a:moveTo>
                  <a:lnTo>
                    <a:pt x="5096187" y="4392880"/>
                  </a:lnTo>
                  <a:lnTo>
                    <a:pt x="5063804" y="4392880"/>
                  </a:lnTo>
                </a:path>
                <a:path w="5096509" h="4392930">
                  <a:moveTo>
                    <a:pt x="5030410" y="4392880"/>
                  </a:moveTo>
                  <a:lnTo>
                    <a:pt x="4997015" y="4392880"/>
                  </a:lnTo>
                </a:path>
                <a:path w="5096509" h="4392930">
                  <a:moveTo>
                    <a:pt x="4963621" y="4392880"/>
                  </a:moveTo>
                  <a:lnTo>
                    <a:pt x="4929215" y="4392880"/>
                  </a:lnTo>
                </a:path>
                <a:path w="5096509" h="4392930">
                  <a:moveTo>
                    <a:pt x="4895820" y="4392880"/>
                  </a:moveTo>
                  <a:lnTo>
                    <a:pt x="4864450" y="4392880"/>
                  </a:lnTo>
                  <a:lnTo>
                    <a:pt x="4864450" y="4351390"/>
                  </a:lnTo>
                  <a:lnTo>
                    <a:pt x="4895820" y="4351390"/>
                  </a:lnTo>
                </a:path>
                <a:path w="5096509" h="4392930">
                  <a:moveTo>
                    <a:pt x="4929215" y="4351390"/>
                  </a:moveTo>
                  <a:lnTo>
                    <a:pt x="4963621" y="4351390"/>
                  </a:lnTo>
                </a:path>
                <a:path w="5096509" h="4392930">
                  <a:moveTo>
                    <a:pt x="4997015" y="4351390"/>
                  </a:moveTo>
                  <a:lnTo>
                    <a:pt x="5030410" y="4351390"/>
                  </a:lnTo>
                </a:path>
                <a:path w="5096509" h="4392930">
                  <a:moveTo>
                    <a:pt x="5063804" y="4351390"/>
                  </a:moveTo>
                  <a:lnTo>
                    <a:pt x="5096187" y="4351390"/>
                  </a:lnTo>
                </a:path>
                <a:path w="5096509" h="4392930">
                  <a:moveTo>
                    <a:pt x="5096187" y="3772554"/>
                  </a:moveTo>
                  <a:lnTo>
                    <a:pt x="5096187" y="3814044"/>
                  </a:lnTo>
                  <a:lnTo>
                    <a:pt x="5063804" y="3814044"/>
                  </a:lnTo>
                </a:path>
                <a:path w="5096509" h="4392930">
                  <a:moveTo>
                    <a:pt x="5030410" y="3814044"/>
                  </a:moveTo>
                  <a:lnTo>
                    <a:pt x="4997015" y="3814044"/>
                  </a:lnTo>
                </a:path>
                <a:path w="5096509" h="4392930">
                  <a:moveTo>
                    <a:pt x="4963621" y="3814044"/>
                  </a:moveTo>
                  <a:lnTo>
                    <a:pt x="4929215" y="3814044"/>
                  </a:lnTo>
                </a:path>
                <a:path w="5096509" h="4392930">
                  <a:moveTo>
                    <a:pt x="4895820" y="3814044"/>
                  </a:moveTo>
                  <a:lnTo>
                    <a:pt x="4864450" y="3814044"/>
                  </a:lnTo>
                  <a:lnTo>
                    <a:pt x="4864450" y="3772554"/>
                  </a:lnTo>
                  <a:lnTo>
                    <a:pt x="4895820" y="3772554"/>
                  </a:lnTo>
                </a:path>
                <a:path w="5096509" h="4392930">
                  <a:moveTo>
                    <a:pt x="4929215" y="3772554"/>
                  </a:moveTo>
                  <a:lnTo>
                    <a:pt x="4963621" y="3772554"/>
                  </a:lnTo>
                </a:path>
                <a:path w="5096509" h="4392930">
                  <a:moveTo>
                    <a:pt x="4997015" y="3772554"/>
                  </a:moveTo>
                  <a:lnTo>
                    <a:pt x="5030410" y="3772554"/>
                  </a:lnTo>
                </a:path>
                <a:path w="5096509" h="4392930">
                  <a:moveTo>
                    <a:pt x="5063804" y="3772554"/>
                  </a:moveTo>
                  <a:lnTo>
                    <a:pt x="5096187" y="3772554"/>
                  </a:lnTo>
                </a:path>
                <a:path w="5096509" h="4392930">
                  <a:moveTo>
                    <a:pt x="5096187" y="3193718"/>
                  </a:moveTo>
                  <a:lnTo>
                    <a:pt x="5096187" y="3235208"/>
                  </a:lnTo>
                  <a:lnTo>
                    <a:pt x="5063804" y="3235208"/>
                  </a:lnTo>
                </a:path>
                <a:path w="5096509" h="4392930">
                  <a:moveTo>
                    <a:pt x="5030410" y="3235208"/>
                  </a:moveTo>
                  <a:lnTo>
                    <a:pt x="4997015" y="3235208"/>
                  </a:lnTo>
                </a:path>
                <a:path w="5096509" h="4392930">
                  <a:moveTo>
                    <a:pt x="4963621" y="3235208"/>
                  </a:moveTo>
                  <a:lnTo>
                    <a:pt x="4929215" y="3235208"/>
                  </a:lnTo>
                </a:path>
                <a:path w="5096509" h="4392930">
                  <a:moveTo>
                    <a:pt x="4895820" y="3235208"/>
                  </a:moveTo>
                  <a:lnTo>
                    <a:pt x="4864450" y="3235208"/>
                  </a:lnTo>
                  <a:lnTo>
                    <a:pt x="4864450" y="3193718"/>
                  </a:lnTo>
                  <a:lnTo>
                    <a:pt x="4895820" y="3193718"/>
                  </a:lnTo>
                </a:path>
                <a:path w="5096509" h="4392930">
                  <a:moveTo>
                    <a:pt x="4929215" y="3193718"/>
                  </a:moveTo>
                  <a:lnTo>
                    <a:pt x="4963621" y="3193718"/>
                  </a:lnTo>
                </a:path>
                <a:path w="5096509" h="4392930">
                  <a:moveTo>
                    <a:pt x="4997015" y="3193718"/>
                  </a:moveTo>
                  <a:lnTo>
                    <a:pt x="5030410" y="3193718"/>
                  </a:lnTo>
                </a:path>
                <a:path w="5096509" h="4392930">
                  <a:moveTo>
                    <a:pt x="5063804" y="3193718"/>
                  </a:moveTo>
                  <a:lnTo>
                    <a:pt x="5096187" y="3193718"/>
                  </a:lnTo>
                </a:path>
                <a:path w="5096509" h="4392930">
                  <a:moveTo>
                    <a:pt x="4508243" y="3193718"/>
                  </a:moveTo>
                  <a:lnTo>
                    <a:pt x="4508243" y="3235208"/>
                  </a:lnTo>
                  <a:lnTo>
                    <a:pt x="4476872" y="3235208"/>
                  </a:lnTo>
                </a:path>
                <a:path w="5096509" h="4392930">
                  <a:moveTo>
                    <a:pt x="4443478" y="3235208"/>
                  </a:moveTo>
                  <a:lnTo>
                    <a:pt x="4409072" y="3235208"/>
                  </a:lnTo>
                </a:path>
                <a:path w="5096509" h="4392930">
                  <a:moveTo>
                    <a:pt x="4375677" y="3235208"/>
                  </a:moveTo>
                  <a:lnTo>
                    <a:pt x="4342283" y="3235208"/>
                  </a:lnTo>
                </a:path>
                <a:path w="5096509" h="4392930">
                  <a:moveTo>
                    <a:pt x="4308888" y="3235208"/>
                  </a:moveTo>
                  <a:lnTo>
                    <a:pt x="4276506" y="3235208"/>
                  </a:lnTo>
                  <a:lnTo>
                    <a:pt x="4276506" y="3193718"/>
                  </a:lnTo>
                  <a:lnTo>
                    <a:pt x="4308888" y="3193718"/>
                  </a:lnTo>
                </a:path>
                <a:path w="5096509" h="4392930">
                  <a:moveTo>
                    <a:pt x="4342283" y="3193718"/>
                  </a:moveTo>
                  <a:lnTo>
                    <a:pt x="4375677" y="3193718"/>
                  </a:lnTo>
                </a:path>
                <a:path w="5096509" h="4392930">
                  <a:moveTo>
                    <a:pt x="4409072" y="3193718"/>
                  </a:moveTo>
                  <a:lnTo>
                    <a:pt x="4443478" y="3193718"/>
                  </a:lnTo>
                </a:path>
                <a:path w="5096509" h="4392930">
                  <a:moveTo>
                    <a:pt x="4476872" y="3193718"/>
                  </a:moveTo>
                  <a:lnTo>
                    <a:pt x="4508243" y="3193718"/>
                  </a:lnTo>
                </a:path>
                <a:path w="5096509" h="4392930">
                  <a:moveTo>
                    <a:pt x="4508243" y="2672563"/>
                  </a:moveTo>
                  <a:lnTo>
                    <a:pt x="4508243" y="2714053"/>
                  </a:lnTo>
                  <a:lnTo>
                    <a:pt x="4476872" y="2714053"/>
                  </a:lnTo>
                </a:path>
                <a:path w="5096509" h="4392930">
                  <a:moveTo>
                    <a:pt x="4443478" y="2714053"/>
                  </a:moveTo>
                  <a:lnTo>
                    <a:pt x="4409072" y="2714053"/>
                  </a:lnTo>
                </a:path>
                <a:path w="5096509" h="4392930">
                  <a:moveTo>
                    <a:pt x="4375677" y="2714053"/>
                  </a:moveTo>
                  <a:lnTo>
                    <a:pt x="4342283" y="2714053"/>
                  </a:lnTo>
                </a:path>
                <a:path w="5096509" h="4392930">
                  <a:moveTo>
                    <a:pt x="4308888" y="2714053"/>
                  </a:moveTo>
                  <a:lnTo>
                    <a:pt x="4276506" y="2714053"/>
                  </a:lnTo>
                  <a:lnTo>
                    <a:pt x="4276506" y="2672563"/>
                  </a:lnTo>
                  <a:lnTo>
                    <a:pt x="4308888" y="2672563"/>
                  </a:lnTo>
                </a:path>
                <a:path w="5096509" h="4392930">
                  <a:moveTo>
                    <a:pt x="4342283" y="2672563"/>
                  </a:moveTo>
                  <a:lnTo>
                    <a:pt x="4375677" y="2672563"/>
                  </a:lnTo>
                </a:path>
                <a:path w="5096509" h="4392930">
                  <a:moveTo>
                    <a:pt x="4409072" y="2672563"/>
                  </a:moveTo>
                  <a:lnTo>
                    <a:pt x="4443478" y="2672563"/>
                  </a:lnTo>
                </a:path>
                <a:path w="5096509" h="4392930">
                  <a:moveTo>
                    <a:pt x="4476872" y="2672563"/>
                  </a:moveTo>
                  <a:lnTo>
                    <a:pt x="4508243" y="2672563"/>
                  </a:lnTo>
                </a:path>
                <a:path w="5096509" h="4392930">
                  <a:moveTo>
                    <a:pt x="5096187" y="2672563"/>
                  </a:moveTo>
                  <a:lnTo>
                    <a:pt x="5096187" y="2714053"/>
                  </a:lnTo>
                  <a:lnTo>
                    <a:pt x="5063804" y="2714053"/>
                  </a:lnTo>
                </a:path>
                <a:path w="5096509" h="4392930">
                  <a:moveTo>
                    <a:pt x="5030410" y="2714053"/>
                  </a:moveTo>
                  <a:lnTo>
                    <a:pt x="4997015" y="2714053"/>
                  </a:lnTo>
                </a:path>
                <a:path w="5096509" h="4392930">
                  <a:moveTo>
                    <a:pt x="4963621" y="2714053"/>
                  </a:moveTo>
                  <a:lnTo>
                    <a:pt x="4929215" y="2714053"/>
                  </a:lnTo>
                </a:path>
                <a:path w="5096509" h="4392930">
                  <a:moveTo>
                    <a:pt x="4895820" y="2714053"/>
                  </a:moveTo>
                  <a:lnTo>
                    <a:pt x="4864450" y="2714053"/>
                  </a:lnTo>
                  <a:lnTo>
                    <a:pt x="4864450" y="2672563"/>
                  </a:lnTo>
                  <a:lnTo>
                    <a:pt x="4895820" y="2672563"/>
                  </a:lnTo>
                </a:path>
                <a:path w="5096509" h="4392930">
                  <a:moveTo>
                    <a:pt x="4929215" y="2672563"/>
                  </a:moveTo>
                  <a:lnTo>
                    <a:pt x="4963621" y="2672563"/>
                  </a:lnTo>
                </a:path>
                <a:path w="5096509" h="4392930">
                  <a:moveTo>
                    <a:pt x="4997015" y="2672563"/>
                  </a:moveTo>
                  <a:lnTo>
                    <a:pt x="5030410" y="2672563"/>
                  </a:lnTo>
                </a:path>
                <a:path w="5096509" h="4392930">
                  <a:moveTo>
                    <a:pt x="5063804" y="2672563"/>
                  </a:moveTo>
                  <a:lnTo>
                    <a:pt x="5096187" y="2672563"/>
                  </a:lnTo>
                </a:path>
                <a:path w="5096509" h="4392930">
                  <a:moveTo>
                    <a:pt x="4508243" y="2175695"/>
                  </a:moveTo>
                  <a:lnTo>
                    <a:pt x="4508243" y="2217185"/>
                  </a:lnTo>
                  <a:lnTo>
                    <a:pt x="4476872" y="2217185"/>
                  </a:lnTo>
                </a:path>
                <a:path w="5096509" h="4392930">
                  <a:moveTo>
                    <a:pt x="4443478" y="2217185"/>
                  </a:moveTo>
                  <a:lnTo>
                    <a:pt x="4409072" y="2217185"/>
                  </a:lnTo>
                </a:path>
                <a:path w="5096509" h="4392930">
                  <a:moveTo>
                    <a:pt x="4375677" y="2217185"/>
                  </a:moveTo>
                  <a:lnTo>
                    <a:pt x="4342283" y="2217185"/>
                  </a:lnTo>
                </a:path>
                <a:path w="5096509" h="4392930">
                  <a:moveTo>
                    <a:pt x="4308888" y="2217185"/>
                  </a:moveTo>
                  <a:lnTo>
                    <a:pt x="4276506" y="2217185"/>
                  </a:lnTo>
                  <a:lnTo>
                    <a:pt x="4276506" y="2175695"/>
                  </a:lnTo>
                  <a:lnTo>
                    <a:pt x="4308888" y="2175695"/>
                  </a:lnTo>
                </a:path>
                <a:path w="5096509" h="4392930">
                  <a:moveTo>
                    <a:pt x="4342283" y="2175695"/>
                  </a:moveTo>
                  <a:lnTo>
                    <a:pt x="4375677" y="2175695"/>
                  </a:lnTo>
                </a:path>
                <a:path w="5096509" h="4392930">
                  <a:moveTo>
                    <a:pt x="4409072" y="2175695"/>
                  </a:moveTo>
                  <a:lnTo>
                    <a:pt x="4443478" y="2175695"/>
                  </a:lnTo>
                </a:path>
                <a:path w="5096509" h="4392930">
                  <a:moveTo>
                    <a:pt x="4476872" y="2175695"/>
                  </a:moveTo>
                  <a:lnTo>
                    <a:pt x="4508243" y="2175695"/>
                  </a:lnTo>
                </a:path>
                <a:path w="5096509" h="4392930">
                  <a:moveTo>
                    <a:pt x="5096187" y="2175695"/>
                  </a:moveTo>
                  <a:lnTo>
                    <a:pt x="5096187" y="2217185"/>
                  </a:lnTo>
                  <a:lnTo>
                    <a:pt x="5063804" y="2217185"/>
                  </a:lnTo>
                </a:path>
                <a:path w="5096509" h="4392930">
                  <a:moveTo>
                    <a:pt x="5030410" y="2217185"/>
                  </a:moveTo>
                  <a:lnTo>
                    <a:pt x="4997015" y="2217185"/>
                  </a:lnTo>
                </a:path>
                <a:path w="5096509" h="4392930">
                  <a:moveTo>
                    <a:pt x="4963621" y="2217185"/>
                  </a:moveTo>
                  <a:lnTo>
                    <a:pt x="4929215" y="2217185"/>
                  </a:lnTo>
                </a:path>
                <a:path w="5096509" h="4392930">
                  <a:moveTo>
                    <a:pt x="4895820" y="2217185"/>
                  </a:moveTo>
                  <a:lnTo>
                    <a:pt x="4864450" y="2217185"/>
                  </a:lnTo>
                  <a:lnTo>
                    <a:pt x="4864450" y="2175695"/>
                  </a:lnTo>
                  <a:lnTo>
                    <a:pt x="4895820" y="2175695"/>
                  </a:lnTo>
                </a:path>
                <a:path w="5096509" h="4392930">
                  <a:moveTo>
                    <a:pt x="4929215" y="2175695"/>
                  </a:moveTo>
                  <a:lnTo>
                    <a:pt x="4963621" y="2175695"/>
                  </a:lnTo>
                </a:path>
                <a:path w="5096509" h="4392930">
                  <a:moveTo>
                    <a:pt x="4997015" y="2175695"/>
                  </a:moveTo>
                  <a:lnTo>
                    <a:pt x="5030410" y="2175695"/>
                  </a:lnTo>
                </a:path>
                <a:path w="5096509" h="4392930">
                  <a:moveTo>
                    <a:pt x="5063804" y="2175695"/>
                  </a:moveTo>
                  <a:lnTo>
                    <a:pt x="5096187" y="2175695"/>
                  </a:lnTo>
                </a:path>
                <a:path w="5096509" h="4392930">
                  <a:moveTo>
                    <a:pt x="4508243" y="1679839"/>
                  </a:moveTo>
                  <a:lnTo>
                    <a:pt x="4508243" y="1721329"/>
                  </a:lnTo>
                  <a:lnTo>
                    <a:pt x="4476872" y="1721329"/>
                  </a:lnTo>
                </a:path>
                <a:path w="5096509" h="4392930">
                  <a:moveTo>
                    <a:pt x="4443478" y="1721329"/>
                  </a:moveTo>
                  <a:lnTo>
                    <a:pt x="4409072" y="1721329"/>
                  </a:lnTo>
                </a:path>
                <a:path w="5096509" h="4392930">
                  <a:moveTo>
                    <a:pt x="4375677" y="1721329"/>
                  </a:moveTo>
                  <a:lnTo>
                    <a:pt x="4342283" y="1721329"/>
                  </a:lnTo>
                </a:path>
                <a:path w="5096509" h="4392930">
                  <a:moveTo>
                    <a:pt x="4308888" y="1721329"/>
                  </a:moveTo>
                  <a:lnTo>
                    <a:pt x="4276506" y="1721329"/>
                  </a:lnTo>
                  <a:lnTo>
                    <a:pt x="4276506" y="1679839"/>
                  </a:lnTo>
                  <a:lnTo>
                    <a:pt x="4308888" y="1679839"/>
                  </a:lnTo>
                </a:path>
                <a:path w="5096509" h="4392930">
                  <a:moveTo>
                    <a:pt x="4342283" y="1679839"/>
                  </a:moveTo>
                  <a:lnTo>
                    <a:pt x="4375677" y="1679839"/>
                  </a:lnTo>
                </a:path>
                <a:path w="5096509" h="4392930">
                  <a:moveTo>
                    <a:pt x="4409072" y="1679839"/>
                  </a:moveTo>
                  <a:lnTo>
                    <a:pt x="4443478" y="1679839"/>
                  </a:lnTo>
                </a:path>
                <a:path w="5096509" h="4392930">
                  <a:moveTo>
                    <a:pt x="4476872" y="1679839"/>
                  </a:moveTo>
                  <a:lnTo>
                    <a:pt x="4508243" y="1679839"/>
                  </a:lnTo>
                </a:path>
                <a:path w="5096509" h="4392930">
                  <a:moveTo>
                    <a:pt x="5096187" y="1679839"/>
                  </a:moveTo>
                  <a:lnTo>
                    <a:pt x="5096187" y="1721329"/>
                  </a:lnTo>
                  <a:lnTo>
                    <a:pt x="5063804" y="1721329"/>
                  </a:lnTo>
                </a:path>
                <a:path w="5096509" h="4392930">
                  <a:moveTo>
                    <a:pt x="5030410" y="1721329"/>
                  </a:moveTo>
                  <a:lnTo>
                    <a:pt x="4997015" y="1721329"/>
                  </a:lnTo>
                </a:path>
                <a:path w="5096509" h="4392930">
                  <a:moveTo>
                    <a:pt x="4963621" y="1721329"/>
                  </a:moveTo>
                  <a:lnTo>
                    <a:pt x="4929215" y="1721329"/>
                  </a:lnTo>
                </a:path>
                <a:path w="5096509" h="4392930">
                  <a:moveTo>
                    <a:pt x="4895820" y="1721329"/>
                  </a:moveTo>
                  <a:lnTo>
                    <a:pt x="4864450" y="1721329"/>
                  </a:lnTo>
                  <a:lnTo>
                    <a:pt x="4864450" y="1679839"/>
                  </a:lnTo>
                  <a:lnTo>
                    <a:pt x="4895820" y="1679839"/>
                  </a:lnTo>
                </a:path>
                <a:path w="5096509" h="4392930">
                  <a:moveTo>
                    <a:pt x="4929215" y="1679839"/>
                  </a:moveTo>
                  <a:lnTo>
                    <a:pt x="4963621" y="1679839"/>
                  </a:lnTo>
                </a:path>
                <a:path w="5096509" h="4392930">
                  <a:moveTo>
                    <a:pt x="4997015" y="1679839"/>
                  </a:moveTo>
                  <a:lnTo>
                    <a:pt x="5030410" y="1679839"/>
                  </a:lnTo>
                </a:path>
                <a:path w="5096509" h="4392930">
                  <a:moveTo>
                    <a:pt x="5063804" y="1679839"/>
                  </a:moveTo>
                  <a:lnTo>
                    <a:pt x="5096187" y="1679839"/>
                  </a:lnTo>
                </a:path>
                <a:path w="5096509" h="4392930">
                  <a:moveTo>
                    <a:pt x="4508243" y="1158684"/>
                  </a:moveTo>
                  <a:lnTo>
                    <a:pt x="4508243" y="1200174"/>
                  </a:lnTo>
                  <a:lnTo>
                    <a:pt x="4476872" y="1200174"/>
                  </a:lnTo>
                </a:path>
                <a:path w="5096509" h="4392930">
                  <a:moveTo>
                    <a:pt x="4443478" y="1200174"/>
                  </a:moveTo>
                  <a:lnTo>
                    <a:pt x="4409072" y="1200174"/>
                  </a:lnTo>
                </a:path>
                <a:path w="5096509" h="4392930">
                  <a:moveTo>
                    <a:pt x="4375677" y="1200174"/>
                  </a:moveTo>
                  <a:lnTo>
                    <a:pt x="4342283" y="1200174"/>
                  </a:lnTo>
                </a:path>
                <a:path w="5096509" h="4392930">
                  <a:moveTo>
                    <a:pt x="4308888" y="1200174"/>
                  </a:moveTo>
                  <a:lnTo>
                    <a:pt x="4276506" y="1200174"/>
                  </a:lnTo>
                  <a:lnTo>
                    <a:pt x="4276506" y="1158684"/>
                  </a:lnTo>
                  <a:lnTo>
                    <a:pt x="4308888" y="1158684"/>
                  </a:lnTo>
                </a:path>
                <a:path w="5096509" h="4392930">
                  <a:moveTo>
                    <a:pt x="4342283" y="1158684"/>
                  </a:moveTo>
                  <a:lnTo>
                    <a:pt x="4375677" y="1158684"/>
                  </a:lnTo>
                </a:path>
                <a:path w="5096509" h="4392930">
                  <a:moveTo>
                    <a:pt x="4409072" y="1158684"/>
                  </a:moveTo>
                  <a:lnTo>
                    <a:pt x="4443478" y="1158684"/>
                  </a:lnTo>
                </a:path>
                <a:path w="5096509" h="4392930">
                  <a:moveTo>
                    <a:pt x="4476872" y="1158684"/>
                  </a:moveTo>
                  <a:lnTo>
                    <a:pt x="4508243" y="1158684"/>
                  </a:lnTo>
                </a:path>
                <a:path w="5096509" h="4392930">
                  <a:moveTo>
                    <a:pt x="5096187" y="1158684"/>
                  </a:moveTo>
                  <a:lnTo>
                    <a:pt x="5096187" y="1200174"/>
                  </a:lnTo>
                  <a:lnTo>
                    <a:pt x="5063804" y="1200174"/>
                  </a:lnTo>
                </a:path>
                <a:path w="5096509" h="4392930">
                  <a:moveTo>
                    <a:pt x="5030410" y="1200174"/>
                  </a:moveTo>
                  <a:lnTo>
                    <a:pt x="4997015" y="1200174"/>
                  </a:lnTo>
                </a:path>
                <a:path w="5096509" h="4392930">
                  <a:moveTo>
                    <a:pt x="4963621" y="1200174"/>
                  </a:moveTo>
                  <a:lnTo>
                    <a:pt x="4929215" y="1200174"/>
                  </a:lnTo>
                </a:path>
                <a:path w="5096509" h="4392930">
                  <a:moveTo>
                    <a:pt x="4895820" y="1200174"/>
                  </a:moveTo>
                  <a:lnTo>
                    <a:pt x="4864450" y="1200174"/>
                  </a:lnTo>
                  <a:lnTo>
                    <a:pt x="4864450" y="1158684"/>
                  </a:lnTo>
                  <a:lnTo>
                    <a:pt x="4895820" y="1158684"/>
                  </a:lnTo>
                </a:path>
                <a:path w="5096509" h="4392930">
                  <a:moveTo>
                    <a:pt x="4929215" y="1158684"/>
                  </a:moveTo>
                  <a:lnTo>
                    <a:pt x="4963621" y="1158684"/>
                  </a:lnTo>
                </a:path>
                <a:path w="5096509" h="4392930">
                  <a:moveTo>
                    <a:pt x="4997015" y="1158684"/>
                  </a:moveTo>
                  <a:lnTo>
                    <a:pt x="5030410" y="1158684"/>
                  </a:lnTo>
                </a:path>
                <a:path w="5096509" h="4392930">
                  <a:moveTo>
                    <a:pt x="5063804" y="1158684"/>
                  </a:moveTo>
                  <a:lnTo>
                    <a:pt x="5096187" y="1158684"/>
                  </a:lnTo>
                </a:path>
                <a:path w="5096509" h="4392930">
                  <a:moveTo>
                    <a:pt x="5096187" y="579848"/>
                  </a:moveTo>
                  <a:lnTo>
                    <a:pt x="5096187" y="620326"/>
                  </a:lnTo>
                  <a:lnTo>
                    <a:pt x="5063804" y="620326"/>
                  </a:lnTo>
                </a:path>
                <a:path w="5096509" h="4392930">
                  <a:moveTo>
                    <a:pt x="5030410" y="620326"/>
                  </a:moveTo>
                  <a:lnTo>
                    <a:pt x="4997015" y="620326"/>
                  </a:lnTo>
                </a:path>
                <a:path w="5096509" h="4392930">
                  <a:moveTo>
                    <a:pt x="4963621" y="620326"/>
                  </a:moveTo>
                  <a:lnTo>
                    <a:pt x="4929215" y="620326"/>
                  </a:lnTo>
                </a:path>
                <a:path w="5096509" h="4392930">
                  <a:moveTo>
                    <a:pt x="4895820" y="620326"/>
                  </a:moveTo>
                  <a:lnTo>
                    <a:pt x="4864450" y="620326"/>
                  </a:lnTo>
                  <a:lnTo>
                    <a:pt x="4864450" y="579848"/>
                  </a:lnTo>
                  <a:lnTo>
                    <a:pt x="4895820" y="579848"/>
                  </a:lnTo>
                </a:path>
                <a:path w="5096509" h="4392930">
                  <a:moveTo>
                    <a:pt x="4929215" y="579848"/>
                  </a:moveTo>
                  <a:lnTo>
                    <a:pt x="4963621" y="579848"/>
                  </a:lnTo>
                </a:path>
                <a:path w="5096509" h="4392930">
                  <a:moveTo>
                    <a:pt x="4997015" y="579848"/>
                  </a:moveTo>
                  <a:lnTo>
                    <a:pt x="5030410" y="579848"/>
                  </a:lnTo>
                </a:path>
                <a:path w="5096509" h="4392930">
                  <a:moveTo>
                    <a:pt x="5063804" y="579848"/>
                  </a:moveTo>
                  <a:lnTo>
                    <a:pt x="5096187" y="579848"/>
                  </a:lnTo>
                </a:path>
                <a:path w="5096509" h="4392930">
                  <a:moveTo>
                    <a:pt x="5096187" y="0"/>
                  </a:moveTo>
                  <a:lnTo>
                    <a:pt x="5096187" y="41490"/>
                  </a:lnTo>
                  <a:lnTo>
                    <a:pt x="5063804" y="41490"/>
                  </a:lnTo>
                </a:path>
                <a:path w="5096509" h="4392930">
                  <a:moveTo>
                    <a:pt x="5030410" y="41490"/>
                  </a:moveTo>
                  <a:lnTo>
                    <a:pt x="4997015" y="41490"/>
                  </a:lnTo>
                </a:path>
                <a:path w="5096509" h="4392930">
                  <a:moveTo>
                    <a:pt x="4963621" y="41490"/>
                  </a:moveTo>
                  <a:lnTo>
                    <a:pt x="4929215" y="41490"/>
                  </a:lnTo>
                </a:path>
                <a:path w="5096509" h="4392930">
                  <a:moveTo>
                    <a:pt x="4895820" y="41490"/>
                  </a:moveTo>
                  <a:lnTo>
                    <a:pt x="4864450" y="41490"/>
                  </a:lnTo>
                  <a:lnTo>
                    <a:pt x="4864450" y="0"/>
                  </a:lnTo>
                  <a:lnTo>
                    <a:pt x="4895820" y="0"/>
                  </a:lnTo>
                </a:path>
                <a:path w="5096509" h="4392930">
                  <a:moveTo>
                    <a:pt x="4929215" y="0"/>
                  </a:moveTo>
                  <a:lnTo>
                    <a:pt x="4963621" y="0"/>
                  </a:lnTo>
                </a:path>
                <a:path w="5096509" h="4392930">
                  <a:moveTo>
                    <a:pt x="4997015" y="0"/>
                  </a:moveTo>
                  <a:lnTo>
                    <a:pt x="5030410" y="0"/>
                  </a:lnTo>
                </a:path>
                <a:path w="5096509" h="4392930">
                  <a:moveTo>
                    <a:pt x="5063804" y="0"/>
                  </a:moveTo>
                  <a:lnTo>
                    <a:pt x="5096187" y="0"/>
                  </a:lnTo>
                </a:path>
                <a:path w="5096509" h="4392930">
                  <a:moveTo>
                    <a:pt x="830812" y="4047"/>
                  </a:moveTo>
                  <a:lnTo>
                    <a:pt x="830812" y="36430"/>
                  </a:lnTo>
                </a:path>
                <a:path w="5096509" h="4392930">
                  <a:moveTo>
                    <a:pt x="830812" y="69824"/>
                  </a:moveTo>
                  <a:lnTo>
                    <a:pt x="830812" y="103219"/>
                  </a:lnTo>
                </a:path>
                <a:path w="5096509" h="4392930">
                  <a:moveTo>
                    <a:pt x="830812" y="136613"/>
                  </a:moveTo>
                  <a:lnTo>
                    <a:pt x="830812" y="171019"/>
                  </a:lnTo>
                </a:path>
                <a:path w="5096509" h="4392930">
                  <a:moveTo>
                    <a:pt x="830812" y="204414"/>
                  </a:moveTo>
                  <a:lnTo>
                    <a:pt x="830812" y="235784"/>
                  </a:lnTo>
                  <a:lnTo>
                    <a:pt x="790334" y="235784"/>
                  </a:lnTo>
                  <a:lnTo>
                    <a:pt x="790334" y="204414"/>
                  </a:lnTo>
                </a:path>
                <a:path w="5096509" h="4392930">
                  <a:moveTo>
                    <a:pt x="790334" y="171019"/>
                  </a:moveTo>
                  <a:lnTo>
                    <a:pt x="790334" y="136613"/>
                  </a:lnTo>
                </a:path>
                <a:path w="5096509" h="4392930">
                  <a:moveTo>
                    <a:pt x="790334" y="103219"/>
                  </a:moveTo>
                  <a:lnTo>
                    <a:pt x="790334" y="69824"/>
                  </a:lnTo>
                </a:path>
                <a:path w="5096509" h="4392930">
                  <a:moveTo>
                    <a:pt x="790334" y="36430"/>
                  </a:moveTo>
                  <a:lnTo>
                    <a:pt x="790334" y="4047"/>
                  </a:lnTo>
                  <a:lnTo>
                    <a:pt x="830812" y="4047"/>
                  </a:lnTo>
                </a:path>
                <a:path w="5096509" h="4392930">
                  <a:moveTo>
                    <a:pt x="1410660" y="4047"/>
                  </a:moveTo>
                  <a:lnTo>
                    <a:pt x="1410660" y="36430"/>
                  </a:lnTo>
                </a:path>
                <a:path w="5096509" h="4392930">
                  <a:moveTo>
                    <a:pt x="1410660" y="69824"/>
                  </a:moveTo>
                  <a:lnTo>
                    <a:pt x="1410660" y="103219"/>
                  </a:lnTo>
                </a:path>
                <a:path w="5096509" h="4392930">
                  <a:moveTo>
                    <a:pt x="1410660" y="136613"/>
                  </a:moveTo>
                  <a:lnTo>
                    <a:pt x="1410660" y="171019"/>
                  </a:lnTo>
                </a:path>
                <a:path w="5096509" h="4392930">
                  <a:moveTo>
                    <a:pt x="1410660" y="204414"/>
                  </a:moveTo>
                  <a:lnTo>
                    <a:pt x="1410660" y="235784"/>
                  </a:lnTo>
                  <a:lnTo>
                    <a:pt x="1369170" y="235784"/>
                  </a:lnTo>
                  <a:lnTo>
                    <a:pt x="1369170" y="204414"/>
                  </a:lnTo>
                </a:path>
                <a:path w="5096509" h="4392930">
                  <a:moveTo>
                    <a:pt x="1369170" y="171019"/>
                  </a:moveTo>
                  <a:lnTo>
                    <a:pt x="1369170" y="136613"/>
                  </a:lnTo>
                </a:path>
                <a:path w="5096509" h="4392930">
                  <a:moveTo>
                    <a:pt x="1369170" y="103219"/>
                  </a:moveTo>
                  <a:lnTo>
                    <a:pt x="1369170" y="69824"/>
                  </a:lnTo>
                </a:path>
                <a:path w="5096509" h="4392930">
                  <a:moveTo>
                    <a:pt x="1369170" y="36430"/>
                  </a:moveTo>
                  <a:lnTo>
                    <a:pt x="1369170" y="4047"/>
                  </a:lnTo>
                  <a:lnTo>
                    <a:pt x="1410660" y="4047"/>
                  </a:lnTo>
                </a:path>
                <a:path w="5096509" h="4392930">
                  <a:moveTo>
                    <a:pt x="1989496" y="4047"/>
                  </a:moveTo>
                  <a:lnTo>
                    <a:pt x="1989496" y="36430"/>
                  </a:lnTo>
                </a:path>
                <a:path w="5096509" h="4392930">
                  <a:moveTo>
                    <a:pt x="1989496" y="69824"/>
                  </a:moveTo>
                  <a:lnTo>
                    <a:pt x="1989496" y="103219"/>
                  </a:lnTo>
                </a:path>
                <a:path w="5096509" h="4392930">
                  <a:moveTo>
                    <a:pt x="1989496" y="136613"/>
                  </a:moveTo>
                  <a:lnTo>
                    <a:pt x="1989496" y="171019"/>
                  </a:lnTo>
                </a:path>
                <a:path w="5096509" h="4392930">
                  <a:moveTo>
                    <a:pt x="1989496" y="204414"/>
                  </a:moveTo>
                  <a:lnTo>
                    <a:pt x="1989496" y="235784"/>
                  </a:lnTo>
                  <a:lnTo>
                    <a:pt x="1948006" y="235784"/>
                  </a:lnTo>
                  <a:lnTo>
                    <a:pt x="1948006" y="204414"/>
                  </a:lnTo>
                </a:path>
                <a:path w="5096509" h="4392930">
                  <a:moveTo>
                    <a:pt x="1948006" y="171019"/>
                  </a:moveTo>
                  <a:lnTo>
                    <a:pt x="1948006" y="136613"/>
                  </a:lnTo>
                </a:path>
                <a:path w="5096509" h="4392930">
                  <a:moveTo>
                    <a:pt x="1948006" y="103219"/>
                  </a:moveTo>
                  <a:lnTo>
                    <a:pt x="1948006" y="69824"/>
                  </a:lnTo>
                </a:path>
                <a:path w="5096509" h="4392930">
                  <a:moveTo>
                    <a:pt x="1948006" y="36430"/>
                  </a:moveTo>
                  <a:lnTo>
                    <a:pt x="1948006" y="4047"/>
                  </a:lnTo>
                  <a:lnTo>
                    <a:pt x="1989496" y="4047"/>
                  </a:lnTo>
                </a:path>
                <a:path w="5096509" h="4392930">
                  <a:moveTo>
                    <a:pt x="2568332" y="4047"/>
                  </a:moveTo>
                  <a:lnTo>
                    <a:pt x="2568332" y="36430"/>
                  </a:lnTo>
                </a:path>
                <a:path w="5096509" h="4392930">
                  <a:moveTo>
                    <a:pt x="2568332" y="69824"/>
                  </a:moveTo>
                  <a:lnTo>
                    <a:pt x="2568332" y="103219"/>
                  </a:lnTo>
                </a:path>
                <a:path w="5096509" h="4392930">
                  <a:moveTo>
                    <a:pt x="2568332" y="136613"/>
                  </a:moveTo>
                  <a:lnTo>
                    <a:pt x="2568332" y="171019"/>
                  </a:lnTo>
                </a:path>
                <a:path w="5096509" h="4392930">
                  <a:moveTo>
                    <a:pt x="2568332" y="204414"/>
                  </a:moveTo>
                  <a:lnTo>
                    <a:pt x="2568332" y="235784"/>
                  </a:lnTo>
                  <a:lnTo>
                    <a:pt x="2526842" y="235784"/>
                  </a:lnTo>
                  <a:lnTo>
                    <a:pt x="2526842" y="204414"/>
                  </a:lnTo>
                </a:path>
                <a:path w="5096509" h="4392930">
                  <a:moveTo>
                    <a:pt x="2526842" y="171019"/>
                  </a:moveTo>
                  <a:lnTo>
                    <a:pt x="2526842" y="136613"/>
                  </a:lnTo>
                </a:path>
                <a:path w="5096509" h="4392930">
                  <a:moveTo>
                    <a:pt x="2526842" y="103219"/>
                  </a:moveTo>
                  <a:lnTo>
                    <a:pt x="2526842" y="69824"/>
                  </a:lnTo>
                </a:path>
                <a:path w="5096509" h="4392930">
                  <a:moveTo>
                    <a:pt x="2526842" y="36430"/>
                  </a:moveTo>
                  <a:lnTo>
                    <a:pt x="2526842" y="4047"/>
                  </a:lnTo>
                  <a:lnTo>
                    <a:pt x="2568332" y="4047"/>
                  </a:lnTo>
                </a:path>
                <a:path w="5096509" h="4392930">
                  <a:moveTo>
                    <a:pt x="3147168" y="4047"/>
                  </a:moveTo>
                  <a:lnTo>
                    <a:pt x="3147168" y="36430"/>
                  </a:lnTo>
                </a:path>
                <a:path w="5096509" h="4392930">
                  <a:moveTo>
                    <a:pt x="3147168" y="69824"/>
                  </a:moveTo>
                  <a:lnTo>
                    <a:pt x="3147168" y="103219"/>
                  </a:lnTo>
                </a:path>
                <a:path w="5096509" h="4392930">
                  <a:moveTo>
                    <a:pt x="3147168" y="136613"/>
                  </a:moveTo>
                  <a:lnTo>
                    <a:pt x="3147168" y="171019"/>
                  </a:lnTo>
                </a:path>
                <a:path w="5096509" h="4392930">
                  <a:moveTo>
                    <a:pt x="3147168" y="204414"/>
                  </a:moveTo>
                  <a:lnTo>
                    <a:pt x="3147168" y="235784"/>
                  </a:lnTo>
                  <a:lnTo>
                    <a:pt x="3106690" y="235784"/>
                  </a:lnTo>
                  <a:lnTo>
                    <a:pt x="3106690" y="204414"/>
                  </a:lnTo>
                </a:path>
                <a:path w="5096509" h="4392930">
                  <a:moveTo>
                    <a:pt x="3106690" y="171019"/>
                  </a:moveTo>
                  <a:lnTo>
                    <a:pt x="3106690" y="136613"/>
                  </a:lnTo>
                </a:path>
                <a:path w="5096509" h="4392930">
                  <a:moveTo>
                    <a:pt x="3106690" y="103219"/>
                  </a:moveTo>
                  <a:lnTo>
                    <a:pt x="3106690" y="69824"/>
                  </a:lnTo>
                </a:path>
                <a:path w="5096509" h="4392930">
                  <a:moveTo>
                    <a:pt x="3106690" y="36430"/>
                  </a:moveTo>
                  <a:lnTo>
                    <a:pt x="3106690" y="4047"/>
                  </a:lnTo>
                  <a:lnTo>
                    <a:pt x="3147168" y="4047"/>
                  </a:lnTo>
                </a:path>
                <a:path w="5096509" h="4392930">
                  <a:moveTo>
                    <a:pt x="3727016" y="4047"/>
                  </a:moveTo>
                  <a:lnTo>
                    <a:pt x="3727016" y="36430"/>
                  </a:lnTo>
                </a:path>
                <a:path w="5096509" h="4392930">
                  <a:moveTo>
                    <a:pt x="3727016" y="69824"/>
                  </a:moveTo>
                  <a:lnTo>
                    <a:pt x="3727016" y="103219"/>
                  </a:lnTo>
                </a:path>
                <a:path w="5096509" h="4392930">
                  <a:moveTo>
                    <a:pt x="3727016" y="136613"/>
                  </a:moveTo>
                  <a:lnTo>
                    <a:pt x="3727016" y="171019"/>
                  </a:lnTo>
                </a:path>
                <a:path w="5096509" h="4392930">
                  <a:moveTo>
                    <a:pt x="3727016" y="204414"/>
                  </a:moveTo>
                  <a:lnTo>
                    <a:pt x="3727016" y="235784"/>
                  </a:lnTo>
                  <a:lnTo>
                    <a:pt x="3685526" y="235784"/>
                  </a:lnTo>
                  <a:lnTo>
                    <a:pt x="3685526" y="204414"/>
                  </a:lnTo>
                </a:path>
                <a:path w="5096509" h="4392930">
                  <a:moveTo>
                    <a:pt x="3685526" y="171019"/>
                  </a:moveTo>
                  <a:lnTo>
                    <a:pt x="3685526" y="136613"/>
                  </a:lnTo>
                </a:path>
                <a:path w="5096509" h="4392930">
                  <a:moveTo>
                    <a:pt x="3685526" y="103219"/>
                  </a:moveTo>
                  <a:lnTo>
                    <a:pt x="3685526" y="69824"/>
                  </a:lnTo>
                </a:path>
                <a:path w="5096509" h="4392930">
                  <a:moveTo>
                    <a:pt x="3685526" y="36430"/>
                  </a:moveTo>
                  <a:lnTo>
                    <a:pt x="3685526" y="4047"/>
                  </a:lnTo>
                  <a:lnTo>
                    <a:pt x="3727016" y="4047"/>
                  </a:lnTo>
                </a:path>
                <a:path w="5096509" h="4392930">
                  <a:moveTo>
                    <a:pt x="4305853" y="4047"/>
                  </a:moveTo>
                  <a:lnTo>
                    <a:pt x="4305853" y="36430"/>
                  </a:lnTo>
                </a:path>
                <a:path w="5096509" h="4392930">
                  <a:moveTo>
                    <a:pt x="4305853" y="69824"/>
                  </a:moveTo>
                  <a:lnTo>
                    <a:pt x="4305853" y="103219"/>
                  </a:lnTo>
                </a:path>
                <a:path w="5096509" h="4392930">
                  <a:moveTo>
                    <a:pt x="4305853" y="136613"/>
                  </a:moveTo>
                  <a:lnTo>
                    <a:pt x="4305853" y="171019"/>
                  </a:lnTo>
                </a:path>
                <a:path w="5096509" h="4392930">
                  <a:moveTo>
                    <a:pt x="4305853" y="204414"/>
                  </a:moveTo>
                  <a:lnTo>
                    <a:pt x="4305853" y="235784"/>
                  </a:lnTo>
                  <a:lnTo>
                    <a:pt x="4264363" y="235784"/>
                  </a:lnTo>
                  <a:lnTo>
                    <a:pt x="4264363" y="204414"/>
                  </a:lnTo>
                </a:path>
                <a:path w="5096509" h="4392930">
                  <a:moveTo>
                    <a:pt x="4264363" y="171019"/>
                  </a:moveTo>
                  <a:lnTo>
                    <a:pt x="4264363" y="136613"/>
                  </a:lnTo>
                </a:path>
                <a:path w="5096509" h="4392930">
                  <a:moveTo>
                    <a:pt x="4264363" y="103219"/>
                  </a:moveTo>
                  <a:lnTo>
                    <a:pt x="4264363" y="69824"/>
                  </a:lnTo>
                </a:path>
                <a:path w="5096509" h="4392930">
                  <a:moveTo>
                    <a:pt x="4264363" y="36430"/>
                  </a:moveTo>
                  <a:lnTo>
                    <a:pt x="4264363" y="4047"/>
                  </a:lnTo>
                  <a:lnTo>
                    <a:pt x="4305853" y="4047"/>
                  </a:lnTo>
                </a:path>
                <a:path w="5096509" h="4392930">
                  <a:moveTo>
                    <a:pt x="3727016" y="665864"/>
                  </a:moveTo>
                  <a:lnTo>
                    <a:pt x="3727016" y="698246"/>
                  </a:lnTo>
                </a:path>
                <a:path w="5096509" h="4392930">
                  <a:moveTo>
                    <a:pt x="3727016" y="731640"/>
                  </a:moveTo>
                  <a:lnTo>
                    <a:pt x="3727016" y="765035"/>
                  </a:lnTo>
                </a:path>
                <a:path w="5096509" h="4392930">
                  <a:moveTo>
                    <a:pt x="3727016" y="798429"/>
                  </a:moveTo>
                  <a:lnTo>
                    <a:pt x="3727016" y="832835"/>
                  </a:lnTo>
                </a:path>
                <a:path w="5096509" h="4392930">
                  <a:moveTo>
                    <a:pt x="3727016" y="866230"/>
                  </a:moveTo>
                  <a:lnTo>
                    <a:pt x="3727016" y="897600"/>
                  </a:lnTo>
                  <a:lnTo>
                    <a:pt x="3685526" y="897600"/>
                  </a:lnTo>
                  <a:lnTo>
                    <a:pt x="3685526" y="866230"/>
                  </a:lnTo>
                </a:path>
                <a:path w="5096509" h="4392930">
                  <a:moveTo>
                    <a:pt x="3685526" y="832835"/>
                  </a:moveTo>
                  <a:lnTo>
                    <a:pt x="3685526" y="798429"/>
                  </a:lnTo>
                </a:path>
                <a:path w="5096509" h="4392930">
                  <a:moveTo>
                    <a:pt x="3685526" y="765035"/>
                  </a:moveTo>
                  <a:lnTo>
                    <a:pt x="3685526" y="731640"/>
                  </a:lnTo>
                </a:path>
                <a:path w="5096509" h="4392930">
                  <a:moveTo>
                    <a:pt x="3685526" y="698246"/>
                  </a:moveTo>
                  <a:lnTo>
                    <a:pt x="3685526" y="665864"/>
                  </a:lnTo>
                  <a:lnTo>
                    <a:pt x="3727016" y="665864"/>
                  </a:lnTo>
                </a:path>
                <a:path w="5096509" h="4392930">
                  <a:moveTo>
                    <a:pt x="3147168" y="665864"/>
                  </a:moveTo>
                  <a:lnTo>
                    <a:pt x="3147168" y="698246"/>
                  </a:lnTo>
                </a:path>
                <a:path w="5096509" h="4392930">
                  <a:moveTo>
                    <a:pt x="3147168" y="731640"/>
                  </a:moveTo>
                  <a:lnTo>
                    <a:pt x="3147168" y="765035"/>
                  </a:lnTo>
                </a:path>
                <a:path w="5096509" h="4392930">
                  <a:moveTo>
                    <a:pt x="3147168" y="798429"/>
                  </a:moveTo>
                  <a:lnTo>
                    <a:pt x="3147168" y="832835"/>
                  </a:lnTo>
                </a:path>
                <a:path w="5096509" h="4392930">
                  <a:moveTo>
                    <a:pt x="3147168" y="866230"/>
                  </a:moveTo>
                  <a:lnTo>
                    <a:pt x="3147168" y="897600"/>
                  </a:lnTo>
                  <a:lnTo>
                    <a:pt x="3106690" y="897600"/>
                  </a:lnTo>
                  <a:lnTo>
                    <a:pt x="3106690" y="866230"/>
                  </a:lnTo>
                </a:path>
                <a:path w="5096509" h="4392930">
                  <a:moveTo>
                    <a:pt x="3106690" y="832835"/>
                  </a:moveTo>
                  <a:lnTo>
                    <a:pt x="3106690" y="798429"/>
                  </a:lnTo>
                </a:path>
                <a:path w="5096509" h="4392930">
                  <a:moveTo>
                    <a:pt x="3106690" y="765035"/>
                  </a:moveTo>
                  <a:lnTo>
                    <a:pt x="3106690" y="731640"/>
                  </a:lnTo>
                </a:path>
                <a:path w="5096509" h="4392930">
                  <a:moveTo>
                    <a:pt x="3106690" y="698246"/>
                  </a:moveTo>
                  <a:lnTo>
                    <a:pt x="3106690" y="665864"/>
                  </a:lnTo>
                  <a:lnTo>
                    <a:pt x="3147168" y="665864"/>
                  </a:lnTo>
                </a:path>
                <a:path w="5096509" h="4392930">
                  <a:moveTo>
                    <a:pt x="2568332" y="665864"/>
                  </a:moveTo>
                  <a:lnTo>
                    <a:pt x="2568332" y="698246"/>
                  </a:lnTo>
                </a:path>
                <a:path w="5096509" h="4392930">
                  <a:moveTo>
                    <a:pt x="2568332" y="731640"/>
                  </a:moveTo>
                  <a:lnTo>
                    <a:pt x="2568332" y="765035"/>
                  </a:lnTo>
                </a:path>
                <a:path w="5096509" h="4392930">
                  <a:moveTo>
                    <a:pt x="2568332" y="798429"/>
                  </a:moveTo>
                  <a:lnTo>
                    <a:pt x="2568332" y="832835"/>
                  </a:lnTo>
                </a:path>
                <a:path w="5096509" h="4392930">
                  <a:moveTo>
                    <a:pt x="2568332" y="866230"/>
                  </a:moveTo>
                  <a:lnTo>
                    <a:pt x="2568332" y="897600"/>
                  </a:lnTo>
                  <a:lnTo>
                    <a:pt x="2526842" y="897600"/>
                  </a:lnTo>
                  <a:lnTo>
                    <a:pt x="2526842" y="866230"/>
                  </a:lnTo>
                </a:path>
                <a:path w="5096509" h="4392930">
                  <a:moveTo>
                    <a:pt x="2526842" y="832835"/>
                  </a:moveTo>
                  <a:lnTo>
                    <a:pt x="2526842" y="798429"/>
                  </a:lnTo>
                </a:path>
                <a:path w="5096509" h="4392930">
                  <a:moveTo>
                    <a:pt x="2526842" y="765035"/>
                  </a:moveTo>
                  <a:lnTo>
                    <a:pt x="2526842" y="731640"/>
                  </a:lnTo>
                </a:path>
                <a:path w="5096509" h="4392930">
                  <a:moveTo>
                    <a:pt x="2526842" y="698246"/>
                  </a:moveTo>
                  <a:lnTo>
                    <a:pt x="2526842" y="665864"/>
                  </a:lnTo>
                  <a:lnTo>
                    <a:pt x="2568332" y="665864"/>
                  </a:lnTo>
                </a:path>
                <a:path w="5096509" h="4392930">
                  <a:moveTo>
                    <a:pt x="1989496" y="665864"/>
                  </a:moveTo>
                  <a:lnTo>
                    <a:pt x="1989496" y="698246"/>
                  </a:lnTo>
                </a:path>
                <a:path w="5096509" h="4392930">
                  <a:moveTo>
                    <a:pt x="1989496" y="731640"/>
                  </a:moveTo>
                  <a:lnTo>
                    <a:pt x="1989496" y="765035"/>
                  </a:lnTo>
                </a:path>
                <a:path w="5096509" h="4392930">
                  <a:moveTo>
                    <a:pt x="1989496" y="798429"/>
                  </a:moveTo>
                  <a:lnTo>
                    <a:pt x="1989496" y="832835"/>
                  </a:lnTo>
                </a:path>
                <a:path w="5096509" h="4392930">
                  <a:moveTo>
                    <a:pt x="1989496" y="866230"/>
                  </a:moveTo>
                  <a:lnTo>
                    <a:pt x="1989496" y="897600"/>
                  </a:lnTo>
                  <a:lnTo>
                    <a:pt x="1948006" y="897600"/>
                  </a:lnTo>
                  <a:lnTo>
                    <a:pt x="1948006" y="866230"/>
                  </a:lnTo>
                </a:path>
                <a:path w="5096509" h="4392930">
                  <a:moveTo>
                    <a:pt x="1948006" y="832835"/>
                  </a:moveTo>
                  <a:lnTo>
                    <a:pt x="1948006" y="798429"/>
                  </a:lnTo>
                </a:path>
                <a:path w="5096509" h="4392930">
                  <a:moveTo>
                    <a:pt x="1948006" y="765035"/>
                  </a:moveTo>
                  <a:lnTo>
                    <a:pt x="1948006" y="731640"/>
                  </a:lnTo>
                </a:path>
                <a:path w="5096509" h="4392930">
                  <a:moveTo>
                    <a:pt x="1948006" y="698246"/>
                  </a:moveTo>
                  <a:lnTo>
                    <a:pt x="1948006" y="665864"/>
                  </a:lnTo>
                  <a:lnTo>
                    <a:pt x="1989496" y="665864"/>
                  </a:lnTo>
                </a:path>
                <a:path w="5096509" h="4392930">
                  <a:moveTo>
                    <a:pt x="1410660" y="665864"/>
                  </a:moveTo>
                  <a:lnTo>
                    <a:pt x="1410660" y="698246"/>
                  </a:lnTo>
                </a:path>
                <a:path w="5096509" h="4392930">
                  <a:moveTo>
                    <a:pt x="1410660" y="731640"/>
                  </a:moveTo>
                  <a:lnTo>
                    <a:pt x="1410660" y="765035"/>
                  </a:lnTo>
                </a:path>
                <a:path w="5096509" h="4392930">
                  <a:moveTo>
                    <a:pt x="1410660" y="798429"/>
                  </a:moveTo>
                  <a:lnTo>
                    <a:pt x="1410660" y="832835"/>
                  </a:lnTo>
                </a:path>
                <a:path w="5096509" h="4392930">
                  <a:moveTo>
                    <a:pt x="1410660" y="866230"/>
                  </a:moveTo>
                  <a:lnTo>
                    <a:pt x="1410660" y="897600"/>
                  </a:lnTo>
                  <a:lnTo>
                    <a:pt x="1369170" y="897600"/>
                  </a:lnTo>
                  <a:lnTo>
                    <a:pt x="1369170" y="866230"/>
                  </a:lnTo>
                </a:path>
                <a:path w="5096509" h="4392930">
                  <a:moveTo>
                    <a:pt x="1369170" y="832835"/>
                  </a:moveTo>
                  <a:lnTo>
                    <a:pt x="1369170" y="798429"/>
                  </a:lnTo>
                </a:path>
                <a:path w="5096509" h="4392930">
                  <a:moveTo>
                    <a:pt x="1369170" y="765035"/>
                  </a:moveTo>
                  <a:lnTo>
                    <a:pt x="1369170" y="731640"/>
                  </a:lnTo>
                </a:path>
                <a:path w="5096509" h="4392930">
                  <a:moveTo>
                    <a:pt x="1369170" y="698246"/>
                  </a:moveTo>
                  <a:lnTo>
                    <a:pt x="1369170" y="665864"/>
                  </a:lnTo>
                  <a:lnTo>
                    <a:pt x="1410660" y="665864"/>
                  </a:lnTo>
                </a:path>
                <a:path w="5096509" h="4392930">
                  <a:moveTo>
                    <a:pt x="830812" y="4157096"/>
                  </a:moveTo>
                  <a:lnTo>
                    <a:pt x="830812" y="4189478"/>
                  </a:lnTo>
                </a:path>
                <a:path w="5096509" h="4392930">
                  <a:moveTo>
                    <a:pt x="830812" y="4222873"/>
                  </a:moveTo>
                  <a:lnTo>
                    <a:pt x="830812" y="4256267"/>
                  </a:lnTo>
                </a:path>
                <a:path w="5096509" h="4392930">
                  <a:moveTo>
                    <a:pt x="830812" y="4289661"/>
                  </a:moveTo>
                  <a:lnTo>
                    <a:pt x="830812" y="4324068"/>
                  </a:lnTo>
                </a:path>
                <a:path w="5096509" h="4392930">
                  <a:moveTo>
                    <a:pt x="830812" y="4357462"/>
                  </a:moveTo>
                  <a:lnTo>
                    <a:pt x="830812" y="4388833"/>
                  </a:lnTo>
                  <a:lnTo>
                    <a:pt x="790334" y="4388833"/>
                  </a:lnTo>
                  <a:lnTo>
                    <a:pt x="790334" y="4357462"/>
                  </a:lnTo>
                </a:path>
                <a:path w="5096509" h="4392930">
                  <a:moveTo>
                    <a:pt x="790334" y="4324068"/>
                  </a:moveTo>
                  <a:lnTo>
                    <a:pt x="790334" y="4289661"/>
                  </a:lnTo>
                </a:path>
                <a:path w="5096509" h="4392930">
                  <a:moveTo>
                    <a:pt x="790334" y="4256267"/>
                  </a:moveTo>
                  <a:lnTo>
                    <a:pt x="790334" y="4222873"/>
                  </a:lnTo>
                </a:path>
                <a:path w="5096509" h="4392930">
                  <a:moveTo>
                    <a:pt x="790334" y="4189478"/>
                  </a:moveTo>
                  <a:lnTo>
                    <a:pt x="790334" y="4157096"/>
                  </a:lnTo>
                  <a:lnTo>
                    <a:pt x="830812" y="4157096"/>
                  </a:lnTo>
                </a:path>
                <a:path w="5096509" h="4392930">
                  <a:moveTo>
                    <a:pt x="1410660" y="4157096"/>
                  </a:moveTo>
                  <a:lnTo>
                    <a:pt x="1410660" y="4189478"/>
                  </a:lnTo>
                </a:path>
                <a:path w="5096509" h="4392930">
                  <a:moveTo>
                    <a:pt x="1410660" y="4222873"/>
                  </a:moveTo>
                  <a:lnTo>
                    <a:pt x="1410660" y="4256267"/>
                  </a:lnTo>
                </a:path>
                <a:path w="5096509" h="4392930">
                  <a:moveTo>
                    <a:pt x="1410660" y="4289661"/>
                  </a:moveTo>
                  <a:lnTo>
                    <a:pt x="1410660" y="4324068"/>
                  </a:lnTo>
                </a:path>
                <a:path w="5096509" h="4392930">
                  <a:moveTo>
                    <a:pt x="1410660" y="4357462"/>
                  </a:moveTo>
                  <a:lnTo>
                    <a:pt x="1410660" y="4388833"/>
                  </a:lnTo>
                  <a:lnTo>
                    <a:pt x="1369170" y="4388833"/>
                  </a:lnTo>
                  <a:lnTo>
                    <a:pt x="1369170" y="4357462"/>
                  </a:lnTo>
                </a:path>
                <a:path w="5096509" h="4392930">
                  <a:moveTo>
                    <a:pt x="1369170" y="4324068"/>
                  </a:moveTo>
                  <a:lnTo>
                    <a:pt x="1369170" y="4289661"/>
                  </a:lnTo>
                </a:path>
                <a:path w="5096509" h="4392930">
                  <a:moveTo>
                    <a:pt x="1369170" y="4256267"/>
                  </a:moveTo>
                  <a:lnTo>
                    <a:pt x="1369170" y="4222873"/>
                  </a:lnTo>
                </a:path>
                <a:path w="5096509" h="4392930">
                  <a:moveTo>
                    <a:pt x="1369170" y="4189478"/>
                  </a:moveTo>
                  <a:lnTo>
                    <a:pt x="1369170" y="4157096"/>
                  </a:lnTo>
                  <a:lnTo>
                    <a:pt x="1410660" y="4157096"/>
                  </a:lnTo>
                </a:path>
                <a:path w="5096509" h="4392930">
                  <a:moveTo>
                    <a:pt x="1989496" y="4157096"/>
                  </a:moveTo>
                  <a:lnTo>
                    <a:pt x="1989496" y="4189478"/>
                  </a:lnTo>
                </a:path>
                <a:path w="5096509" h="4392930">
                  <a:moveTo>
                    <a:pt x="1989496" y="4222873"/>
                  </a:moveTo>
                  <a:lnTo>
                    <a:pt x="1989496" y="4256267"/>
                  </a:lnTo>
                </a:path>
                <a:path w="5096509" h="4392930">
                  <a:moveTo>
                    <a:pt x="1989496" y="4289661"/>
                  </a:moveTo>
                  <a:lnTo>
                    <a:pt x="1989496" y="4324068"/>
                  </a:lnTo>
                </a:path>
                <a:path w="5096509" h="4392930">
                  <a:moveTo>
                    <a:pt x="1989496" y="4357462"/>
                  </a:moveTo>
                  <a:lnTo>
                    <a:pt x="1989496" y="4388833"/>
                  </a:lnTo>
                  <a:lnTo>
                    <a:pt x="1948006" y="4388833"/>
                  </a:lnTo>
                  <a:lnTo>
                    <a:pt x="1948006" y="4357462"/>
                  </a:lnTo>
                </a:path>
                <a:path w="5096509" h="4392930">
                  <a:moveTo>
                    <a:pt x="1948006" y="4324068"/>
                  </a:moveTo>
                  <a:lnTo>
                    <a:pt x="1948006" y="4289661"/>
                  </a:lnTo>
                </a:path>
                <a:path w="5096509" h="4392930">
                  <a:moveTo>
                    <a:pt x="1948006" y="4256267"/>
                  </a:moveTo>
                  <a:lnTo>
                    <a:pt x="1948006" y="4222873"/>
                  </a:lnTo>
                </a:path>
                <a:path w="5096509" h="4392930">
                  <a:moveTo>
                    <a:pt x="1948006" y="4189478"/>
                  </a:moveTo>
                  <a:lnTo>
                    <a:pt x="1948006" y="4157096"/>
                  </a:lnTo>
                  <a:lnTo>
                    <a:pt x="1989496" y="4157096"/>
                  </a:lnTo>
                </a:path>
                <a:path w="5096509" h="4392930">
                  <a:moveTo>
                    <a:pt x="2568332" y="4157096"/>
                  </a:moveTo>
                  <a:lnTo>
                    <a:pt x="2568332" y="4189478"/>
                  </a:lnTo>
                </a:path>
                <a:path w="5096509" h="4392930">
                  <a:moveTo>
                    <a:pt x="2568332" y="4222873"/>
                  </a:moveTo>
                  <a:lnTo>
                    <a:pt x="2568332" y="4256267"/>
                  </a:lnTo>
                </a:path>
                <a:path w="5096509" h="4392930">
                  <a:moveTo>
                    <a:pt x="2568332" y="4289661"/>
                  </a:moveTo>
                  <a:lnTo>
                    <a:pt x="2568332" y="4324068"/>
                  </a:lnTo>
                </a:path>
                <a:path w="5096509" h="4392930">
                  <a:moveTo>
                    <a:pt x="2568332" y="4357462"/>
                  </a:moveTo>
                  <a:lnTo>
                    <a:pt x="2568332" y="4388833"/>
                  </a:lnTo>
                  <a:lnTo>
                    <a:pt x="2526842" y="4388833"/>
                  </a:lnTo>
                  <a:lnTo>
                    <a:pt x="2526842" y="4357462"/>
                  </a:lnTo>
                </a:path>
                <a:path w="5096509" h="4392930">
                  <a:moveTo>
                    <a:pt x="2526842" y="4324068"/>
                  </a:moveTo>
                  <a:lnTo>
                    <a:pt x="2526842" y="4289661"/>
                  </a:lnTo>
                </a:path>
                <a:path w="5096509" h="4392930">
                  <a:moveTo>
                    <a:pt x="2526842" y="4256267"/>
                  </a:moveTo>
                  <a:lnTo>
                    <a:pt x="2526842" y="4222873"/>
                  </a:lnTo>
                </a:path>
                <a:path w="5096509" h="4392930">
                  <a:moveTo>
                    <a:pt x="2526842" y="4189478"/>
                  </a:moveTo>
                  <a:lnTo>
                    <a:pt x="2526842" y="4157096"/>
                  </a:lnTo>
                  <a:lnTo>
                    <a:pt x="2568332" y="4157096"/>
                  </a:lnTo>
                </a:path>
                <a:path w="5096509" h="4392930">
                  <a:moveTo>
                    <a:pt x="3147168" y="4157096"/>
                  </a:moveTo>
                  <a:lnTo>
                    <a:pt x="3147168" y="4189478"/>
                  </a:lnTo>
                </a:path>
                <a:path w="5096509" h="4392930">
                  <a:moveTo>
                    <a:pt x="3147168" y="4222873"/>
                  </a:moveTo>
                  <a:lnTo>
                    <a:pt x="3147168" y="4256267"/>
                  </a:lnTo>
                </a:path>
                <a:path w="5096509" h="4392930">
                  <a:moveTo>
                    <a:pt x="3147168" y="4289661"/>
                  </a:moveTo>
                  <a:lnTo>
                    <a:pt x="3147168" y="4324068"/>
                  </a:lnTo>
                </a:path>
                <a:path w="5096509" h="4392930">
                  <a:moveTo>
                    <a:pt x="3147168" y="4357462"/>
                  </a:moveTo>
                  <a:lnTo>
                    <a:pt x="3147168" y="4388833"/>
                  </a:lnTo>
                  <a:lnTo>
                    <a:pt x="3106690" y="4388833"/>
                  </a:lnTo>
                  <a:lnTo>
                    <a:pt x="3106690" y="4357462"/>
                  </a:lnTo>
                </a:path>
                <a:path w="5096509" h="4392930">
                  <a:moveTo>
                    <a:pt x="3106690" y="4324068"/>
                  </a:moveTo>
                  <a:lnTo>
                    <a:pt x="3106690" y="4289661"/>
                  </a:lnTo>
                </a:path>
                <a:path w="5096509" h="4392930">
                  <a:moveTo>
                    <a:pt x="3106690" y="4256267"/>
                  </a:moveTo>
                  <a:lnTo>
                    <a:pt x="3106690" y="4222873"/>
                  </a:lnTo>
                </a:path>
                <a:path w="5096509" h="4392930">
                  <a:moveTo>
                    <a:pt x="3106690" y="4189478"/>
                  </a:moveTo>
                  <a:lnTo>
                    <a:pt x="3106690" y="4157096"/>
                  </a:lnTo>
                  <a:lnTo>
                    <a:pt x="3147168" y="4157096"/>
                  </a:lnTo>
                </a:path>
                <a:path w="5096509" h="4392930">
                  <a:moveTo>
                    <a:pt x="3727016" y="4157096"/>
                  </a:moveTo>
                  <a:lnTo>
                    <a:pt x="3727016" y="4189478"/>
                  </a:lnTo>
                </a:path>
                <a:path w="5096509" h="4392930">
                  <a:moveTo>
                    <a:pt x="3727016" y="4222873"/>
                  </a:moveTo>
                  <a:lnTo>
                    <a:pt x="3727016" y="4256267"/>
                  </a:lnTo>
                </a:path>
                <a:path w="5096509" h="4392930">
                  <a:moveTo>
                    <a:pt x="3727016" y="4289661"/>
                  </a:moveTo>
                  <a:lnTo>
                    <a:pt x="3727016" y="4324068"/>
                  </a:lnTo>
                </a:path>
                <a:path w="5096509" h="4392930">
                  <a:moveTo>
                    <a:pt x="3727016" y="4357462"/>
                  </a:moveTo>
                  <a:lnTo>
                    <a:pt x="3727016" y="4388833"/>
                  </a:lnTo>
                  <a:lnTo>
                    <a:pt x="3685526" y="4388833"/>
                  </a:lnTo>
                  <a:lnTo>
                    <a:pt x="3685526" y="4357462"/>
                  </a:lnTo>
                </a:path>
                <a:path w="5096509" h="4392930">
                  <a:moveTo>
                    <a:pt x="3685526" y="4324068"/>
                  </a:moveTo>
                  <a:lnTo>
                    <a:pt x="3685526" y="4289661"/>
                  </a:lnTo>
                </a:path>
                <a:path w="5096509" h="4392930">
                  <a:moveTo>
                    <a:pt x="3685526" y="4256267"/>
                  </a:moveTo>
                  <a:lnTo>
                    <a:pt x="3685526" y="4222873"/>
                  </a:lnTo>
                </a:path>
                <a:path w="5096509" h="4392930">
                  <a:moveTo>
                    <a:pt x="3685526" y="4189478"/>
                  </a:moveTo>
                  <a:lnTo>
                    <a:pt x="3685526" y="4157096"/>
                  </a:lnTo>
                  <a:lnTo>
                    <a:pt x="3727016" y="4157096"/>
                  </a:lnTo>
                </a:path>
                <a:path w="5096509" h="4392930">
                  <a:moveTo>
                    <a:pt x="4305853" y="4157096"/>
                  </a:moveTo>
                  <a:lnTo>
                    <a:pt x="4305853" y="4189478"/>
                  </a:lnTo>
                </a:path>
                <a:path w="5096509" h="4392930">
                  <a:moveTo>
                    <a:pt x="4305853" y="4222873"/>
                  </a:moveTo>
                  <a:lnTo>
                    <a:pt x="4305853" y="4256267"/>
                  </a:lnTo>
                </a:path>
                <a:path w="5096509" h="4392930">
                  <a:moveTo>
                    <a:pt x="4305853" y="4289661"/>
                  </a:moveTo>
                  <a:lnTo>
                    <a:pt x="4305853" y="4324068"/>
                  </a:lnTo>
                </a:path>
                <a:path w="5096509" h="4392930">
                  <a:moveTo>
                    <a:pt x="4305853" y="4357462"/>
                  </a:moveTo>
                  <a:lnTo>
                    <a:pt x="4305853" y="4388833"/>
                  </a:lnTo>
                  <a:lnTo>
                    <a:pt x="4264363" y="4388833"/>
                  </a:lnTo>
                  <a:lnTo>
                    <a:pt x="4264363" y="4357462"/>
                  </a:lnTo>
                </a:path>
                <a:path w="5096509" h="4392930">
                  <a:moveTo>
                    <a:pt x="4264363" y="4324068"/>
                  </a:moveTo>
                  <a:lnTo>
                    <a:pt x="4264363" y="4289661"/>
                  </a:lnTo>
                </a:path>
                <a:path w="5096509" h="4392930">
                  <a:moveTo>
                    <a:pt x="4264363" y="4256267"/>
                  </a:moveTo>
                  <a:lnTo>
                    <a:pt x="4264363" y="4222873"/>
                  </a:lnTo>
                </a:path>
                <a:path w="5096509" h="4392930">
                  <a:moveTo>
                    <a:pt x="4264363" y="4189478"/>
                  </a:moveTo>
                  <a:lnTo>
                    <a:pt x="4264363" y="4157096"/>
                  </a:lnTo>
                  <a:lnTo>
                    <a:pt x="4305853" y="4157096"/>
                  </a:lnTo>
                </a:path>
                <a:path w="5096509" h="4392930">
                  <a:moveTo>
                    <a:pt x="3727016" y="3495280"/>
                  </a:moveTo>
                  <a:lnTo>
                    <a:pt x="3727016" y="3527662"/>
                  </a:lnTo>
                </a:path>
                <a:path w="5096509" h="4392930">
                  <a:moveTo>
                    <a:pt x="3727016" y="3561056"/>
                  </a:moveTo>
                  <a:lnTo>
                    <a:pt x="3727016" y="3594451"/>
                  </a:lnTo>
                </a:path>
                <a:path w="5096509" h="4392930">
                  <a:moveTo>
                    <a:pt x="3727016" y="3627845"/>
                  </a:moveTo>
                  <a:lnTo>
                    <a:pt x="3727016" y="3662252"/>
                  </a:lnTo>
                </a:path>
                <a:path w="5096509" h="4392930">
                  <a:moveTo>
                    <a:pt x="3727016" y="3695646"/>
                  </a:moveTo>
                  <a:lnTo>
                    <a:pt x="3727016" y="3727016"/>
                  </a:lnTo>
                  <a:lnTo>
                    <a:pt x="3685526" y="3727016"/>
                  </a:lnTo>
                  <a:lnTo>
                    <a:pt x="3685526" y="3695646"/>
                  </a:lnTo>
                </a:path>
                <a:path w="5096509" h="4392930">
                  <a:moveTo>
                    <a:pt x="3685526" y="3662252"/>
                  </a:moveTo>
                  <a:lnTo>
                    <a:pt x="3685526" y="3627845"/>
                  </a:lnTo>
                </a:path>
                <a:path w="5096509" h="4392930">
                  <a:moveTo>
                    <a:pt x="3685526" y="3594451"/>
                  </a:moveTo>
                  <a:lnTo>
                    <a:pt x="3685526" y="3561056"/>
                  </a:lnTo>
                </a:path>
                <a:path w="5096509" h="4392930">
                  <a:moveTo>
                    <a:pt x="3685526" y="3527662"/>
                  </a:moveTo>
                  <a:lnTo>
                    <a:pt x="3685526" y="3495280"/>
                  </a:lnTo>
                  <a:lnTo>
                    <a:pt x="3727016" y="3495280"/>
                  </a:lnTo>
                </a:path>
                <a:path w="5096509" h="4392930">
                  <a:moveTo>
                    <a:pt x="3147168" y="3495280"/>
                  </a:moveTo>
                  <a:lnTo>
                    <a:pt x="3147168" y="3527662"/>
                  </a:lnTo>
                </a:path>
                <a:path w="5096509" h="4392930">
                  <a:moveTo>
                    <a:pt x="3147168" y="3561056"/>
                  </a:moveTo>
                  <a:lnTo>
                    <a:pt x="3147168" y="3594451"/>
                  </a:lnTo>
                </a:path>
                <a:path w="5096509" h="4392930">
                  <a:moveTo>
                    <a:pt x="3147168" y="3627845"/>
                  </a:moveTo>
                  <a:lnTo>
                    <a:pt x="3147168" y="3662252"/>
                  </a:lnTo>
                </a:path>
                <a:path w="5096509" h="4392930">
                  <a:moveTo>
                    <a:pt x="3147168" y="3695646"/>
                  </a:moveTo>
                  <a:lnTo>
                    <a:pt x="3147168" y="3727016"/>
                  </a:lnTo>
                  <a:lnTo>
                    <a:pt x="3106690" y="3727016"/>
                  </a:lnTo>
                  <a:lnTo>
                    <a:pt x="3106690" y="3695646"/>
                  </a:lnTo>
                </a:path>
                <a:path w="5096509" h="4392930">
                  <a:moveTo>
                    <a:pt x="3106690" y="3662252"/>
                  </a:moveTo>
                  <a:lnTo>
                    <a:pt x="3106690" y="3627845"/>
                  </a:lnTo>
                </a:path>
                <a:path w="5096509" h="4392930">
                  <a:moveTo>
                    <a:pt x="3106690" y="3594451"/>
                  </a:moveTo>
                  <a:lnTo>
                    <a:pt x="3106690" y="3561056"/>
                  </a:lnTo>
                </a:path>
                <a:path w="5096509" h="4392930">
                  <a:moveTo>
                    <a:pt x="3106690" y="3527662"/>
                  </a:moveTo>
                  <a:lnTo>
                    <a:pt x="3106690" y="3495280"/>
                  </a:lnTo>
                  <a:lnTo>
                    <a:pt x="3147168" y="3495280"/>
                  </a:lnTo>
                </a:path>
                <a:path w="5096509" h="4392930">
                  <a:moveTo>
                    <a:pt x="2568332" y="3495280"/>
                  </a:moveTo>
                  <a:lnTo>
                    <a:pt x="2568332" y="3527662"/>
                  </a:lnTo>
                </a:path>
                <a:path w="5096509" h="4392930">
                  <a:moveTo>
                    <a:pt x="2568332" y="3561056"/>
                  </a:moveTo>
                  <a:lnTo>
                    <a:pt x="2568332" y="3594451"/>
                  </a:lnTo>
                </a:path>
                <a:path w="5096509" h="4392930">
                  <a:moveTo>
                    <a:pt x="2568332" y="3627845"/>
                  </a:moveTo>
                  <a:lnTo>
                    <a:pt x="2568332" y="3662252"/>
                  </a:lnTo>
                </a:path>
                <a:path w="5096509" h="4392930">
                  <a:moveTo>
                    <a:pt x="2568332" y="3695646"/>
                  </a:moveTo>
                  <a:lnTo>
                    <a:pt x="2568332" y="3727016"/>
                  </a:lnTo>
                  <a:lnTo>
                    <a:pt x="2526842" y="3727016"/>
                  </a:lnTo>
                  <a:lnTo>
                    <a:pt x="2526842" y="3695646"/>
                  </a:lnTo>
                </a:path>
                <a:path w="5096509" h="4392930">
                  <a:moveTo>
                    <a:pt x="2526842" y="3662252"/>
                  </a:moveTo>
                  <a:lnTo>
                    <a:pt x="2526842" y="3627845"/>
                  </a:lnTo>
                </a:path>
                <a:path w="5096509" h="4392930">
                  <a:moveTo>
                    <a:pt x="2526842" y="3594451"/>
                  </a:moveTo>
                  <a:lnTo>
                    <a:pt x="2526842" y="3561056"/>
                  </a:lnTo>
                </a:path>
                <a:path w="5096509" h="4392930">
                  <a:moveTo>
                    <a:pt x="2526842" y="3527662"/>
                  </a:moveTo>
                  <a:lnTo>
                    <a:pt x="2526842" y="3495280"/>
                  </a:lnTo>
                  <a:lnTo>
                    <a:pt x="2568332" y="3495280"/>
                  </a:lnTo>
                </a:path>
                <a:path w="5096509" h="4392930">
                  <a:moveTo>
                    <a:pt x="1990508" y="3495280"/>
                  </a:moveTo>
                  <a:lnTo>
                    <a:pt x="1990508" y="3527662"/>
                  </a:lnTo>
                </a:path>
                <a:path w="5096509" h="4392930">
                  <a:moveTo>
                    <a:pt x="1990508" y="3561056"/>
                  </a:moveTo>
                  <a:lnTo>
                    <a:pt x="1990508" y="3594451"/>
                  </a:lnTo>
                </a:path>
                <a:path w="5096509" h="4392930">
                  <a:moveTo>
                    <a:pt x="1990508" y="3627845"/>
                  </a:moveTo>
                  <a:lnTo>
                    <a:pt x="1990508" y="3662252"/>
                  </a:lnTo>
                </a:path>
                <a:path w="5096509" h="4392930">
                  <a:moveTo>
                    <a:pt x="1990508" y="3695646"/>
                  </a:moveTo>
                  <a:lnTo>
                    <a:pt x="1990508" y="3727016"/>
                  </a:lnTo>
                  <a:lnTo>
                    <a:pt x="1949018" y="3727016"/>
                  </a:lnTo>
                  <a:lnTo>
                    <a:pt x="1949018" y="3695646"/>
                  </a:lnTo>
                </a:path>
                <a:path w="5096509" h="4392930">
                  <a:moveTo>
                    <a:pt x="1949018" y="3662252"/>
                  </a:moveTo>
                  <a:lnTo>
                    <a:pt x="1949018" y="3627845"/>
                  </a:lnTo>
                </a:path>
                <a:path w="5096509" h="4392930">
                  <a:moveTo>
                    <a:pt x="1949018" y="3594451"/>
                  </a:moveTo>
                  <a:lnTo>
                    <a:pt x="1949018" y="3561056"/>
                  </a:lnTo>
                </a:path>
                <a:path w="5096509" h="4392930">
                  <a:moveTo>
                    <a:pt x="1949018" y="3527662"/>
                  </a:moveTo>
                  <a:lnTo>
                    <a:pt x="1949018" y="3495280"/>
                  </a:lnTo>
                  <a:lnTo>
                    <a:pt x="1990508" y="3495280"/>
                  </a:lnTo>
                </a:path>
                <a:path w="5096509" h="4392930">
                  <a:moveTo>
                    <a:pt x="1410660" y="3495280"/>
                  </a:moveTo>
                  <a:lnTo>
                    <a:pt x="1410660" y="3527662"/>
                  </a:lnTo>
                </a:path>
                <a:path w="5096509" h="4392930">
                  <a:moveTo>
                    <a:pt x="1410660" y="3561056"/>
                  </a:moveTo>
                  <a:lnTo>
                    <a:pt x="1410660" y="3594451"/>
                  </a:lnTo>
                </a:path>
                <a:path w="5096509" h="4392930">
                  <a:moveTo>
                    <a:pt x="1410660" y="3627845"/>
                  </a:moveTo>
                  <a:lnTo>
                    <a:pt x="1410660" y="3662252"/>
                  </a:lnTo>
                </a:path>
                <a:path w="5096509" h="4392930">
                  <a:moveTo>
                    <a:pt x="1410660" y="3695646"/>
                  </a:moveTo>
                  <a:lnTo>
                    <a:pt x="1410660" y="3727016"/>
                  </a:lnTo>
                  <a:lnTo>
                    <a:pt x="1369170" y="3727016"/>
                  </a:lnTo>
                  <a:lnTo>
                    <a:pt x="1369170" y="3695646"/>
                  </a:lnTo>
                </a:path>
                <a:path w="5096509" h="4392930">
                  <a:moveTo>
                    <a:pt x="1369170" y="3662252"/>
                  </a:moveTo>
                  <a:lnTo>
                    <a:pt x="1369170" y="3627845"/>
                  </a:lnTo>
                </a:path>
                <a:path w="5096509" h="4392930">
                  <a:moveTo>
                    <a:pt x="1369170" y="3594451"/>
                  </a:moveTo>
                  <a:lnTo>
                    <a:pt x="1369170" y="3561056"/>
                  </a:lnTo>
                </a:path>
                <a:path w="5096509" h="4392930">
                  <a:moveTo>
                    <a:pt x="1369170" y="3527662"/>
                  </a:moveTo>
                  <a:lnTo>
                    <a:pt x="1369170" y="3495280"/>
                  </a:lnTo>
                  <a:lnTo>
                    <a:pt x="1410660" y="3495280"/>
                  </a:lnTo>
                </a:path>
                <a:path w="5096509" h="4392930">
                  <a:moveTo>
                    <a:pt x="1369170" y="4351390"/>
                  </a:moveTo>
                  <a:lnTo>
                    <a:pt x="1369170" y="4392880"/>
                  </a:lnTo>
                  <a:lnTo>
                    <a:pt x="1318572" y="4392880"/>
                  </a:lnTo>
                </a:path>
                <a:path w="5096509" h="4392930">
                  <a:moveTo>
                    <a:pt x="1285178" y="4392880"/>
                  </a:moveTo>
                  <a:lnTo>
                    <a:pt x="1251783" y="4392880"/>
                  </a:lnTo>
                </a:path>
                <a:path w="5096509" h="4392930">
                  <a:moveTo>
                    <a:pt x="1217377" y="4392880"/>
                  </a:moveTo>
                  <a:lnTo>
                    <a:pt x="1183983" y="4392880"/>
                  </a:lnTo>
                </a:path>
                <a:path w="5096509" h="4392930">
                  <a:moveTo>
                    <a:pt x="1150588" y="4392880"/>
                  </a:moveTo>
                  <a:lnTo>
                    <a:pt x="1117194" y="4392880"/>
                  </a:lnTo>
                </a:path>
                <a:path w="5096509" h="4392930">
                  <a:moveTo>
                    <a:pt x="1083799" y="4392880"/>
                  </a:moveTo>
                  <a:lnTo>
                    <a:pt x="1049393" y="4392880"/>
                  </a:lnTo>
                </a:path>
                <a:path w="5096509" h="4392930">
                  <a:moveTo>
                    <a:pt x="1015999" y="4392880"/>
                  </a:moveTo>
                  <a:lnTo>
                    <a:pt x="982604" y="4392880"/>
                  </a:lnTo>
                </a:path>
                <a:path w="5096509" h="4392930">
                  <a:moveTo>
                    <a:pt x="949210" y="4392880"/>
                  </a:moveTo>
                  <a:lnTo>
                    <a:pt x="914804" y="4392880"/>
                  </a:lnTo>
                </a:path>
                <a:path w="5096509" h="4392930">
                  <a:moveTo>
                    <a:pt x="881409" y="4392880"/>
                  </a:moveTo>
                  <a:lnTo>
                    <a:pt x="830812" y="4392880"/>
                  </a:lnTo>
                  <a:lnTo>
                    <a:pt x="830812" y="4351390"/>
                  </a:lnTo>
                  <a:lnTo>
                    <a:pt x="881409" y="4351390"/>
                  </a:lnTo>
                </a:path>
                <a:path w="5096509" h="4392930">
                  <a:moveTo>
                    <a:pt x="914804" y="4351390"/>
                  </a:moveTo>
                  <a:lnTo>
                    <a:pt x="949210" y="4351390"/>
                  </a:lnTo>
                </a:path>
                <a:path w="5096509" h="4392930">
                  <a:moveTo>
                    <a:pt x="982604" y="4351390"/>
                  </a:moveTo>
                  <a:lnTo>
                    <a:pt x="1015999" y="4351390"/>
                  </a:lnTo>
                </a:path>
                <a:path w="5096509" h="4392930">
                  <a:moveTo>
                    <a:pt x="1049393" y="4351390"/>
                  </a:moveTo>
                  <a:lnTo>
                    <a:pt x="1083799" y="4351390"/>
                  </a:lnTo>
                </a:path>
                <a:path w="5096509" h="4392930">
                  <a:moveTo>
                    <a:pt x="1117194" y="4351390"/>
                  </a:moveTo>
                  <a:lnTo>
                    <a:pt x="1150588" y="4351390"/>
                  </a:lnTo>
                </a:path>
                <a:path w="5096509" h="4392930">
                  <a:moveTo>
                    <a:pt x="1183983" y="4351390"/>
                  </a:moveTo>
                  <a:lnTo>
                    <a:pt x="1217377" y="4351390"/>
                  </a:lnTo>
                </a:path>
                <a:path w="5096509" h="4392930">
                  <a:moveTo>
                    <a:pt x="1251783" y="4351390"/>
                  </a:moveTo>
                  <a:lnTo>
                    <a:pt x="1285178" y="4351390"/>
                  </a:lnTo>
                </a:path>
                <a:path w="5096509" h="4392930">
                  <a:moveTo>
                    <a:pt x="1318572" y="4351390"/>
                  </a:moveTo>
                  <a:lnTo>
                    <a:pt x="1369170" y="4351390"/>
                  </a:lnTo>
                </a:path>
                <a:path w="5096509" h="4392930">
                  <a:moveTo>
                    <a:pt x="790334" y="4351390"/>
                  </a:moveTo>
                  <a:lnTo>
                    <a:pt x="790334" y="4392880"/>
                  </a:lnTo>
                  <a:lnTo>
                    <a:pt x="763011" y="4392880"/>
                  </a:lnTo>
                </a:path>
                <a:path w="5096509" h="4392930">
                  <a:moveTo>
                    <a:pt x="729616" y="4392880"/>
                  </a:moveTo>
                  <a:lnTo>
                    <a:pt x="696222" y="4392880"/>
                  </a:lnTo>
                </a:path>
                <a:path w="5096509" h="4392930">
                  <a:moveTo>
                    <a:pt x="661816" y="4392880"/>
                  </a:moveTo>
                  <a:lnTo>
                    <a:pt x="628421" y="4392880"/>
                  </a:lnTo>
                </a:path>
                <a:path w="5096509" h="4392930">
                  <a:moveTo>
                    <a:pt x="595027" y="4392880"/>
                  </a:moveTo>
                  <a:lnTo>
                    <a:pt x="561633" y="4392880"/>
                  </a:lnTo>
                </a:path>
                <a:path w="5096509" h="4392930">
                  <a:moveTo>
                    <a:pt x="527226" y="4392880"/>
                  </a:moveTo>
                  <a:lnTo>
                    <a:pt x="493832" y="4392880"/>
                  </a:lnTo>
                </a:path>
                <a:path w="5096509" h="4392930">
                  <a:moveTo>
                    <a:pt x="460437" y="4392880"/>
                  </a:moveTo>
                  <a:lnTo>
                    <a:pt x="427043" y="4392880"/>
                  </a:lnTo>
                </a:path>
                <a:path w="5096509" h="4392930">
                  <a:moveTo>
                    <a:pt x="392637" y="4392880"/>
                  </a:moveTo>
                  <a:lnTo>
                    <a:pt x="359242" y="4392880"/>
                  </a:lnTo>
                </a:path>
                <a:path w="5096509" h="4392930">
                  <a:moveTo>
                    <a:pt x="325848" y="4392880"/>
                  </a:moveTo>
                  <a:lnTo>
                    <a:pt x="292453" y="4392880"/>
                  </a:lnTo>
                </a:path>
                <a:path w="5096509" h="4392930">
                  <a:moveTo>
                    <a:pt x="258047" y="4392880"/>
                  </a:moveTo>
                  <a:lnTo>
                    <a:pt x="231736" y="4392880"/>
                  </a:lnTo>
                  <a:lnTo>
                    <a:pt x="231736" y="4351390"/>
                  </a:lnTo>
                  <a:lnTo>
                    <a:pt x="258047" y="4351390"/>
                  </a:lnTo>
                </a:path>
                <a:path w="5096509" h="4392930">
                  <a:moveTo>
                    <a:pt x="292453" y="4351390"/>
                  </a:moveTo>
                  <a:lnTo>
                    <a:pt x="325848" y="4351390"/>
                  </a:lnTo>
                </a:path>
                <a:path w="5096509" h="4392930">
                  <a:moveTo>
                    <a:pt x="359242" y="4351390"/>
                  </a:moveTo>
                  <a:lnTo>
                    <a:pt x="392637" y="4351390"/>
                  </a:lnTo>
                </a:path>
                <a:path w="5096509" h="4392930">
                  <a:moveTo>
                    <a:pt x="427043" y="4351390"/>
                  </a:moveTo>
                  <a:lnTo>
                    <a:pt x="460437" y="4351390"/>
                  </a:lnTo>
                </a:path>
                <a:path w="5096509" h="4392930">
                  <a:moveTo>
                    <a:pt x="493832" y="4351390"/>
                  </a:moveTo>
                  <a:lnTo>
                    <a:pt x="527226" y="4351390"/>
                  </a:lnTo>
                </a:path>
                <a:path w="5096509" h="4392930">
                  <a:moveTo>
                    <a:pt x="561633" y="4351390"/>
                  </a:moveTo>
                  <a:lnTo>
                    <a:pt x="595027" y="4351390"/>
                  </a:lnTo>
                </a:path>
                <a:path w="5096509" h="4392930">
                  <a:moveTo>
                    <a:pt x="628421" y="4351390"/>
                  </a:moveTo>
                  <a:lnTo>
                    <a:pt x="661816" y="4351390"/>
                  </a:lnTo>
                </a:path>
                <a:path w="5096509" h="4392930">
                  <a:moveTo>
                    <a:pt x="696222" y="4351390"/>
                  </a:moveTo>
                  <a:lnTo>
                    <a:pt x="729616" y="4351390"/>
                  </a:lnTo>
                </a:path>
                <a:path w="5096509" h="4392930">
                  <a:moveTo>
                    <a:pt x="763011" y="4351390"/>
                  </a:moveTo>
                  <a:lnTo>
                    <a:pt x="790334" y="4351390"/>
                  </a:lnTo>
                </a:path>
                <a:path w="5096509" h="4392930">
                  <a:moveTo>
                    <a:pt x="830812" y="4388833"/>
                  </a:moveTo>
                  <a:lnTo>
                    <a:pt x="830812" y="4392880"/>
                  </a:lnTo>
                  <a:lnTo>
                    <a:pt x="790334" y="4392880"/>
                  </a:lnTo>
                  <a:lnTo>
                    <a:pt x="790334" y="4388833"/>
                  </a:lnTo>
                  <a:lnTo>
                    <a:pt x="830812" y="4388833"/>
                  </a:lnTo>
                </a:path>
                <a:path w="5096509" h="4392930">
                  <a:moveTo>
                    <a:pt x="1410660" y="4392880"/>
                  </a:moveTo>
                  <a:lnTo>
                    <a:pt x="1410660" y="4388833"/>
                  </a:lnTo>
                  <a:lnTo>
                    <a:pt x="1369170" y="4388833"/>
                  </a:lnTo>
                  <a:lnTo>
                    <a:pt x="1369170" y="4392880"/>
                  </a:lnTo>
                  <a:lnTo>
                    <a:pt x="1410660" y="4392880"/>
                  </a:lnTo>
                </a:path>
                <a:path w="5096509" h="4392930">
                  <a:moveTo>
                    <a:pt x="1948006" y="4351390"/>
                  </a:moveTo>
                  <a:lnTo>
                    <a:pt x="1948006" y="4392880"/>
                  </a:lnTo>
                  <a:lnTo>
                    <a:pt x="1897408" y="4392880"/>
                  </a:lnTo>
                </a:path>
                <a:path w="5096509" h="4392930">
                  <a:moveTo>
                    <a:pt x="1864014" y="4392880"/>
                  </a:moveTo>
                  <a:lnTo>
                    <a:pt x="1830620" y="4392880"/>
                  </a:lnTo>
                </a:path>
                <a:path w="5096509" h="4392930">
                  <a:moveTo>
                    <a:pt x="1797225" y="4392880"/>
                  </a:moveTo>
                  <a:lnTo>
                    <a:pt x="1762819" y="4392880"/>
                  </a:lnTo>
                </a:path>
                <a:path w="5096509" h="4392930">
                  <a:moveTo>
                    <a:pt x="1729424" y="4392880"/>
                  </a:moveTo>
                  <a:lnTo>
                    <a:pt x="1696030" y="4392880"/>
                  </a:lnTo>
                </a:path>
                <a:path w="5096509" h="4392930">
                  <a:moveTo>
                    <a:pt x="1662636" y="4392880"/>
                  </a:moveTo>
                  <a:lnTo>
                    <a:pt x="1629241" y="4392880"/>
                  </a:lnTo>
                </a:path>
                <a:path w="5096509" h="4392930">
                  <a:moveTo>
                    <a:pt x="1594835" y="4392880"/>
                  </a:moveTo>
                  <a:lnTo>
                    <a:pt x="1561440" y="4392880"/>
                  </a:lnTo>
                </a:path>
                <a:path w="5096509" h="4392930">
                  <a:moveTo>
                    <a:pt x="1528046" y="4392880"/>
                  </a:moveTo>
                  <a:lnTo>
                    <a:pt x="1494652" y="4392880"/>
                  </a:lnTo>
                </a:path>
                <a:path w="5096509" h="4392930">
                  <a:moveTo>
                    <a:pt x="1460245" y="4392880"/>
                  </a:moveTo>
                  <a:lnTo>
                    <a:pt x="1410660" y="4392880"/>
                  </a:lnTo>
                  <a:lnTo>
                    <a:pt x="1410660" y="4351390"/>
                  </a:lnTo>
                  <a:lnTo>
                    <a:pt x="1460245" y="4351390"/>
                  </a:lnTo>
                </a:path>
                <a:path w="5096509" h="4392930">
                  <a:moveTo>
                    <a:pt x="1494652" y="4351390"/>
                  </a:moveTo>
                  <a:lnTo>
                    <a:pt x="1528046" y="4351390"/>
                  </a:lnTo>
                </a:path>
                <a:path w="5096509" h="4392930">
                  <a:moveTo>
                    <a:pt x="1561440" y="4351390"/>
                  </a:moveTo>
                  <a:lnTo>
                    <a:pt x="1594835" y="4351390"/>
                  </a:lnTo>
                </a:path>
                <a:path w="5096509" h="4392930">
                  <a:moveTo>
                    <a:pt x="1629241" y="4351390"/>
                  </a:moveTo>
                  <a:lnTo>
                    <a:pt x="1662636" y="4351390"/>
                  </a:lnTo>
                </a:path>
                <a:path w="5096509" h="4392930">
                  <a:moveTo>
                    <a:pt x="1696030" y="4351390"/>
                  </a:moveTo>
                  <a:lnTo>
                    <a:pt x="1729424" y="4351390"/>
                  </a:lnTo>
                </a:path>
                <a:path w="5096509" h="4392930">
                  <a:moveTo>
                    <a:pt x="1762819" y="4351390"/>
                  </a:moveTo>
                  <a:lnTo>
                    <a:pt x="1797225" y="4351390"/>
                  </a:lnTo>
                </a:path>
                <a:path w="5096509" h="4392930">
                  <a:moveTo>
                    <a:pt x="1830620" y="4351390"/>
                  </a:moveTo>
                  <a:lnTo>
                    <a:pt x="1864014" y="4351390"/>
                  </a:lnTo>
                </a:path>
                <a:path w="5096509" h="4392930">
                  <a:moveTo>
                    <a:pt x="1897408" y="4351390"/>
                  </a:moveTo>
                  <a:lnTo>
                    <a:pt x="1948006" y="4351390"/>
                  </a:lnTo>
                </a:path>
                <a:path w="5096509" h="4392930">
                  <a:moveTo>
                    <a:pt x="1989496" y="4388833"/>
                  </a:moveTo>
                  <a:lnTo>
                    <a:pt x="1989496" y="4392880"/>
                  </a:lnTo>
                  <a:lnTo>
                    <a:pt x="1948006" y="4392880"/>
                  </a:lnTo>
                  <a:lnTo>
                    <a:pt x="1948006" y="4388833"/>
                  </a:lnTo>
                  <a:lnTo>
                    <a:pt x="1989496" y="4388833"/>
                  </a:lnTo>
                </a:path>
                <a:path w="5096509" h="4392930">
                  <a:moveTo>
                    <a:pt x="2526842" y="4351390"/>
                  </a:moveTo>
                  <a:lnTo>
                    <a:pt x="2526842" y="4392880"/>
                  </a:lnTo>
                  <a:lnTo>
                    <a:pt x="2477256" y="4392880"/>
                  </a:lnTo>
                </a:path>
                <a:path w="5096509" h="4392930">
                  <a:moveTo>
                    <a:pt x="2442850" y="4392880"/>
                  </a:moveTo>
                  <a:lnTo>
                    <a:pt x="2409456" y="4392880"/>
                  </a:lnTo>
                </a:path>
                <a:path w="5096509" h="4392930">
                  <a:moveTo>
                    <a:pt x="2376061" y="4392880"/>
                  </a:moveTo>
                  <a:lnTo>
                    <a:pt x="2342667" y="4392880"/>
                  </a:lnTo>
                </a:path>
                <a:path w="5096509" h="4392930">
                  <a:moveTo>
                    <a:pt x="2308261" y="4392880"/>
                  </a:moveTo>
                  <a:lnTo>
                    <a:pt x="2274866" y="4392880"/>
                  </a:lnTo>
                </a:path>
                <a:path w="5096509" h="4392930">
                  <a:moveTo>
                    <a:pt x="2241472" y="4392880"/>
                  </a:moveTo>
                  <a:lnTo>
                    <a:pt x="2208077" y="4392880"/>
                  </a:lnTo>
                </a:path>
                <a:path w="5096509" h="4392930">
                  <a:moveTo>
                    <a:pt x="2174683" y="4392880"/>
                  </a:moveTo>
                  <a:lnTo>
                    <a:pt x="2140277" y="4392880"/>
                  </a:lnTo>
                </a:path>
                <a:path w="5096509" h="4392930">
                  <a:moveTo>
                    <a:pt x="2106882" y="4392880"/>
                  </a:moveTo>
                  <a:lnTo>
                    <a:pt x="2073488" y="4392880"/>
                  </a:lnTo>
                </a:path>
                <a:path w="5096509" h="4392930">
                  <a:moveTo>
                    <a:pt x="2040093" y="4392880"/>
                  </a:moveTo>
                  <a:lnTo>
                    <a:pt x="1989496" y="4392880"/>
                  </a:lnTo>
                  <a:lnTo>
                    <a:pt x="1989496" y="4351390"/>
                  </a:lnTo>
                  <a:lnTo>
                    <a:pt x="2040093" y="4351390"/>
                  </a:lnTo>
                </a:path>
                <a:path w="5096509" h="4392930">
                  <a:moveTo>
                    <a:pt x="2073488" y="4351390"/>
                  </a:moveTo>
                  <a:lnTo>
                    <a:pt x="2106882" y="4351390"/>
                  </a:lnTo>
                </a:path>
                <a:path w="5096509" h="4392930">
                  <a:moveTo>
                    <a:pt x="2140277" y="4351390"/>
                  </a:moveTo>
                  <a:lnTo>
                    <a:pt x="2174683" y="4351390"/>
                  </a:lnTo>
                </a:path>
                <a:path w="5096509" h="4392930">
                  <a:moveTo>
                    <a:pt x="2208077" y="4351390"/>
                  </a:moveTo>
                  <a:lnTo>
                    <a:pt x="2241472" y="4351390"/>
                  </a:lnTo>
                </a:path>
                <a:path w="5096509" h="4392930">
                  <a:moveTo>
                    <a:pt x="2274866" y="4351390"/>
                  </a:moveTo>
                  <a:lnTo>
                    <a:pt x="2308261" y="4351390"/>
                  </a:lnTo>
                </a:path>
                <a:path w="5096509" h="4392930">
                  <a:moveTo>
                    <a:pt x="2342667" y="4351390"/>
                  </a:moveTo>
                  <a:lnTo>
                    <a:pt x="2376061" y="4351390"/>
                  </a:lnTo>
                </a:path>
                <a:path w="5096509" h="4392930">
                  <a:moveTo>
                    <a:pt x="2409456" y="4351390"/>
                  </a:moveTo>
                  <a:lnTo>
                    <a:pt x="2442850" y="4351390"/>
                  </a:lnTo>
                </a:path>
                <a:path w="5096509" h="4392930">
                  <a:moveTo>
                    <a:pt x="2477256" y="4351390"/>
                  </a:moveTo>
                  <a:lnTo>
                    <a:pt x="2526842" y="4351390"/>
                  </a:lnTo>
                </a:path>
                <a:path w="5096509" h="4392930">
                  <a:moveTo>
                    <a:pt x="2568332" y="4388833"/>
                  </a:moveTo>
                  <a:lnTo>
                    <a:pt x="2568332" y="4392880"/>
                  </a:lnTo>
                  <a:lnTo>
                    <a:pt x="2526842" y="4392880"/>
                  </a:lnTo>
                  <a:lnTo>
                    <a:pt x="2526842" y="4388833"/>
                  </a:lnTo>
                  <a:lnTo>
                    <a:pt x="2568332" y="4388833"/>
                  </a:lnTo>
                </a:path>
                <a:path w="5096509" h="4392930">
                  <a:moveTo>
                    <a:pt x="3106690" y="4351390"/>
                  </a:moveTo>
                  <a:lnTo>
                    <a:pt x="3106690" y="4392880"/>
                  </a:lnTo>
                  <a:lnTo>
                    <a:pt x="3056093" y="4392880"/>
                  </a:lnTo>
                </a:path>
                <a:path w="5096509" h="4392930">
                  <a:moveTo>
                    <a:pt x="3022698" y="4392880"/>
                  </a:moveTo>
                  <a:lnTo>
                    <a:pt x="2988292" y="4392880"/>
                  </a:lnTo>
                </a:path>
                <a:path w="5096509" h="4392930">
                  <a:moveTo>
                    <a:pt x="2954897" y="4392880"/>
                  </a:moveTo>
                  <a:lnTo>
                    <a:pt x="2921503" y="4392880"/>
                  </a:lnTo>
                </a:path>
                <a:path w="5096509" h="4392930">
                  <a:moveTo>
                    <a:pt x="2888109" y="4392880"/>
                  </a:moveTo>
                  <a:lnTo>
                    <a:pt x="2854714" y="4392880"/>
                  </a:lnTo>
                </a:path>
                <a:path w="5096509" h="4392930">
                  <a:moveTo>
                    <a:pt x="2820308" y="4392880"/>
                  </a:moveTo>
                  <a:lnTo>
                    <a:pt x="2786914" y="4392880"/>
                  </a:lnTo>
                </a:path>
                <a:path w="5096509" h="4392930">
                  <a:moveTo>
                    <a:pt x="2753519" y="4392880"/>
                  </a:moveTo>
                  <a:lnTo>
                    <a:pt x="2720125" y="4392880"/>
                  </a:lnTo>
                </a:path>
                <a:path w="5096509" h="4392930">
                  <a:moveTo>
                    <a:pt x="2685718" y="4392880"/>
                  </a:moveTo>
                  <a:lnTo>
                    <a:pt x="2652324" y="4392880"/>
                  </a:lnTo>
                </a:path>
                <a:path w="5096509" h="4392930">
                  <a:moveTo>
                    <a:pt x="2618930" y="4392880"/>
                  </a:moveTo>
                  <a:lnTo>
                    <a:pt x="2568332" y="4392880"/>
                  </a:lnTo>
                  <a:lnTo>
                    <a:pt x="2568332" y="4351390"/>
                  </a:lnTo>
                  <a:lnTo>
                    <a:pt x="2618930" y="4351390"/>
                  </a:lnTo>
                </a:path>
                <a:path w="5096509" h="4392930">
                  <a:moveTo>
                    <a:pt x="2652324" y="4351390"/>
                  </a:moveTo>
                  <a:lnTo>
                    <a:pt x="2685718" y="4351390"/>
                  </a:lnTo>
                </a:path>
                <a:path w="5096509" h="4392930">
                  <a:moveTo>
                    <a:pt x="2720125" y="4351390"/>
                  </a:moveTo>
                  <a:lnTo>
                    <a:pt x="2753519" y="4351390"/>
                  </a:lnTo>
                </a:path>
                <a:path w="5096509" h="4392930">
                  <a:moveTo>
                    <a:pt x="2786914" y="4351390"/>
                  </a:moveTo>
                  <a:lnTo>
                    <a:pt x="2820308" y="4351390"/>
                  </a:lnTo>
                </a:path>
                <a:path w="5096509" h="4392930">
                  <a:moveTo>
                    <a:pt x="2854714" y="4351390"/>
                  </a:moveTo>
                  <a:lnTo>
                    <a:pt x="2888109" y="4351390"/>
                  </a:lnTo>
                </a:path>
                <a:path w="5096509" h="4392930">
                  <a:moveTo>
                    <a:pt x="2921503" y="4351390"/>
                  </a:moveTo>
                  <a:lnTo>
                    <a:pt x="2954897" y="4351390"/>
                  </a:lnTo>
                </a:path>
                <a:path w="5096509" h="4392930">
                  <a:moveTo>
                    <a:pt x="2988292" y="4351390"/>
                  </a:moveTo>
                  <a:lnTo>
                    <a:pt x="3022698" y="4351390"/>
                  </a:lnTo>
                </a:path>
                <a:path w="5096509" h="4392930">
                  <a:moveTo>
                    <a:pt x="3056093" y="4351390"/>
                  </a:moveTo>
                  <a:lnTo>
                    <a:pt x="3106690" y="4351390"/>
                  </a:lnTo>
                </a:path>
                <a:path w="5096509" h="4392930">
                  <a:moveTo>
                    <a:pt x="3147168" y="4388833"/>
                  </a:moveTo>
                  <a:lnTo>
                    <a:pt x="3147168" y="4392880"/>
                  </a:lnTo>
                  <a:lnTo>
                    <a:pt x="3106690" y="4392880"/>
                  </a:lnTo>
                  <a:lnTo>
                    <a:pt x="3106690" y="4388833"/>
                  </a:lnTo>
                  <a:lnTo>
                    <a:pt x="3147168" y="4388833"/>
                  </a:lnTo>
                </a:path>
                <a:path w="5096509" h="4392930">
                  <a:moveTo>
                    <a:pt x="3685526" y="4351390"/>
                  </a:moveTo>
                  <a:lnTo>
                    <a:pt x="3685526" y="4392880"/>
                  </a:lnTo>
                  <a:lnTo>
                    <a:pt x="3634929" y="4392880"/>
                  </a:lnTo>
                </a:path>
                <a:path w="5096509" h="4392930">
                  <a:moveTo>
                    <a:pt x="3601534" y="4392880"/>
                  </a:moveTo>
                  <a:lnTo>
                    <a:pt x="3568140" y="4392880"/>
                  </a:lnTo>
                </a:path>
                <a:path w="5096509" h="4392930">
                  <a:moveTo>
                    <a:pt x="3533734" y="4392880"/>
                  </a:moveTo>
                  <a:lnTo>
                    <a:pt x="3500339" y="4392880"/>
                  </a:lnTo>
                </a:path>
                <a:path w="5096509" h="4392930">
                  <a:moveTo>
                    <a:pt x="3466945" y="4392880"/>
                  </a:moveTo>
                  <a:lnTo>
                    <a:pt x="3433550" y="4392880"/>
                  </a:lnTo>
                </a:path>
                <a:path w="5096509" h="4392930">
                  <a:moveTo>
                    <a:pt x="3400156" y="4392880"/>
                  </a:moveTo>
                  <a:lnTo>
                    <a:pt x="3365750" y="4392880"/>
                  </a:lnTo>
                </a:path>
                <a:path w="5096509" h="4392930">
                  <a:moveTo>
                    <a:pt x="3332355" y="4392880"/>
                  </a:moveTo>
                  <a:lnTo>
                    <a:pt x="3298961" y="4392880"/>
                  </a:lnTo>
                </a:path>
                <a:path w="5096509" h="4392930">
                  <a:moveTo>
                    <a:pt x="3265567" y="4392880"/>
                  </a:moveTo>
                  <a:lnTo>
                    <a:pt x="3231160" y="4392880"/>
                  </a:lnTo>
                </a:path>
                <a:path w="5096509" h="4392930">
                  <a:moveTo>
                    <a:pt x="3197766" y="4392880"/>
                  </a:moveTo>
                  <a:lnTo>
                    <a:pt x="3147168" y="4392880"/>
                  </a:lnTo>
                  <a:lnTo>
                    <a:pt x="3147168" y="4351390"/>
                  </a:lnTo>
                  <a:lnTo>
                    <a:pt x="3197766" y="4351390"/>
                  </a:lnTo>
                </a:path>
                <a:path w="5096509" h="4392930">
                  <a:moveTo>
                    <a:pt x="3231160" y="4351390"/>
                  </a:moveTo>
                  <a:lnTo>
                    <a:pt x="3265567" y="4351390"/>
                  </a:lnTo>
                </a:path>
                <a:path w="5096509" h="4392930">
                  <a:moveTo>
                    <a:pt x="3298961" y="4351390"/>
                  </a:moveTo>
                  <a:lnTo>
                    <a:pt x="3332355" y="4351390"/>
                  </a:lnTo>
                </a:path>
                <a:path w="5096509" h="4392930">
                  <a:moveTo>
                    <a:pt x="3365750" y="4351390"/>
                  </a:moveTo>
                  <a:lnTo>
                    <a:pt x="3400156" y="4351390"/>
                  </a:lnTo>
                </a:path>
                <a:path w="5096509" h="4392930">
                  <a:moveTo>
                    <a:pt x="3433550" y="4351390"/>
                  </a:moveTo>
                  <a:lnTo>
                    <a:pt x="3466945" y="4351390"/>
                  </a:lnTo>
                </a:path>
                <a:path w="5096509" h="4392930">
                  <a:moveTo>
                    <a:pt x="3500339" y="4351390"/>
                  </a:moveTo>
                  <a:lnTo>
                    <a:pt x="3533734" y="4351390"/>
                  </a:lnTo>
                </a:path>
                <a:path w="5096509" h="4392930">
                  <a:moveTo>
                    <a:pt x="3568140" y="4351390"/>
                  </a:moveTo>
                  <a:lnTo>
                    <a:pt x="3601534" y="4351390"/>
                  </a:lnTo>
                </a:path>
                <a:path w="5096509" h="4392930">
                  <a:moveTo>
                    <a:pt x="3634929" y="4351390"/>
                  </a:moveTo>
                  <a:lnTo>
                    <a:pt x="3685526" y="4351390"/>
                  </a:lnTo>
                </a:path>
                <a:path w="5096509" h="4392930">
                  <a:moveTo>
                    <a:pt x="3727016" y="4388833"/>
                  </a:moveTo>
                  <a:lnTo>
                    <a:pt x="3727016" y="4392880"/>
                  </a:lnTo>
                  <a:lnTo>
                    <a:pt x="3685526" y="4392880"/>
                  </a:lnTo>
                  <a:lnTo>
                    <a:pt x="3685526" y="4388833"/>
                  </a:lnTo>
                  <a:lnTo>
                    <a:pt x="3727016" y="4388833"/>
                  </a:lnTo>
                </a:path>
                <a:path w="5096509" h="4392930">
                  <a:moveTo>
                    <a:pt x="4264363" y="4351390"/>
                  </a:moveTo>
                  <a:lnTo>
                    <a:pt x="4264363" y="4392880"/>
                  </a:lnTo>
                  <a:lnTo>
                    <a:pt x="4213765" y="4392880"/>
                  </a:lnTo>
                </a:path>
                <a:path w="5096509" h="4392930">
                  <a:moveTo>
                    <a:pt x="4180371" y="4392880"/>
                  </a:moveTo>
                  <a:lnTo>
                    <a:pt x="4146976" y="4392880"/>
                  </a:lnTo>
                </a:path>
                <a:path w="5096509" h="4392930">
                  <a:moveTo>
                    <a:pt x="4113582" y="4392880"/>
                  </a:moveTo>
                  <a:lnTo>
                    <a:pt x="4080187" y="4392880"/>
                  </a:lnTo>
                </a:path>
                <a:path w="5096509" h="4392930">
                  <a:moveTo>
                    <a:pt x="4045781" y="4392880"/>
                  </a:moveTo>
                  <a:lnTo>
                    <a:pt x="4012387" y="4392880"/>
                  </a:lnTo>
                </a:path>
                <a:path w="5096509" h="4392930">
                  <a:moveTo>
                    <a:pt x="3978992" y="4392880"/>
                  </a:moveTo>
                  <a:lnTo>
                    <a:pt x="3945598" y="4392880"/>
                  </a:lnTo>
                </a:path>
                <a:path w="5096509" h="4392930">
                  <a:moveTo>
                    <a:pt x="3911192" y="4392880"/>
                  </a:moveTo>
                  <a:lnTo>
                    <a:pt x="3877797" y="4392880"/>
                  </a:lnTo>
                </a:path>
                <a:path w="5096509" h="4392930">
                  <a:moveTo>
                    <a:pt x="3844403" y="4392880"/>
                  </a:moveTo>
                  <a:lnTo>
                    <a:pt x="3811008" y="4392880"/>
                  </a:lnTo>
                </a:path>
                <a:path w="5096509" h="4392930">
                  <a:moveTo>
                    <a:pt x="3776602" y="4392880"/>
                  </a:moveTo>
                  <a:lnTo>
                    <a:pt x="3727016" y="4392880"/>
                  </a:lnTo>
                  <a:lnTo>
                    <a:pt x="3727016" y="4351390"/>
                  </a:lnTo>
                  <a:lnTo>
                    <a:pt x="3776602" y="4351390"/>
                  </a:lnTo>
                </a:path>
                <a:path w="5096509" h="4392930">
                  <a:moveTo>
                    <a:pt x="3811008" y="4351390"/>
                  </a:moveTo>
                  <a:lnTo>
                    <a:pt x="3844403" y="4351390"/>
                  </a:lnTo>
                </a:path>
                <a:path w="5096509" h="4392930">
                  <a:moveTo>
                    <a:pt x="3877797" y="4351390"/>
                  </a:moveTo>
                  <a:lnTo>
                    <a:pt x="3911192" y="4351390"/>
                  </a:lnTo>
                </a:path>
                <a:path w="5096509" h="4392930">
                  <a:moveTo>
                    <a:pt x="3945598" y="4351390"/>
                  </a:moveTo>
                  <a:lnTo>
                    <a:pt x="3978992" y="4351390"/>
                  </a:lnTo>
                </a:path>
                <a:path w="5096509" h="4392930">
                  <a:moveTo>
                    <a:pt x="4012387" y="4351390"/>
                  </a:moveTo>
                  <a:lnTo>
                    <a:pt x="4045781" y="4351390"/>
                  </a:lnTo>
                </a:path>
                <a:path w="5096509" h="4392930">
                  <a:moveTo>
                    <a:pt x="4080187" y="4351390"/>
                  </a:moveTo>
                  <a:lnTo>
                    <a:pt x="4113582" y="4351390"/>
                  </a:lnTo>
                </a:path>
                <a:path w="5096509" h="4392930">
                  <a:moveTo>
                    <a:pt x="4146976" y="4351390"/>
                  </a:moveTo>
                  <a:lnTo>
                    <a:pt x="4180371" y="4351390"/>
                  </a:lnTo>
                </a:path>
                <a:path w="5096509" h="4392930">
                  <a:moveTo>
                    <a:pt x="4213765" y="4351390"/>
                  </a:moveTo>
                  <a:lnTo>
                    <a:pt x="4264363" y="4351390"/>
                  </a:lnTo>
                </a:path>
                <a:path w="5096509" h="4392930">
                  <a:moveTo>
                    <a:pt x="4305853" y="4388833"/>
                  </a:moveTo>
                  <a:lnTo>
                    <a:pt x="4305853" y="4392880"/>
                  </a:lnTo>
                  <a:lnTo>
                    <a:pt x="4264363" y="4392880"/>
                  </a:lnTo>
                  <a:lnTo>
                    <a:pt x="4264363" y="4388833"/>
                  </a:lnTo>
                  <a:lnTo>
                    <a:pt x="4305853" y="4388833"/>
                  </a:lnTo>
                </a:path>
                <a:path w="5096509" h="4392930">
                  <a:moveTo>
                    <a:pt x="4864450" y="4351390"/>
                  </a:moveTo>
                  <a:lnTo>
                    <a:pt x="4864450" y="4392880"/>
                  </a:lnTo>
                  <a:lnTo>
                    <a:pt x="4837127" y="4392880"/>
                  </a:lnTo>
                </a:path>
                <a:path w="5096509" h="4392930">
                  <a:moveTo>
                    <a:pt x="4803733" y="4392880"/>
                  </a:moveTo>
                  <a:lnTo>
                    <a:pt x="4770338" y="4392880"/>
                  </a:lnTo>
                </a:path>
                <a:path w="5096509" h="4392930">
                  <a:moveTo>
                    <a:pt x="4735932" y="4392880"/>
                  </a:moveTo>
                  <a:lnTo>
                    <a:pt x="4702538" y="4392880"/>
                  </a:lnTo>
                </a:path>
                <a:path w="5096509" h="4392930">
                  <a:moveTo>
                    <a:pt x="4669143" y="4392880"/>
                  </a:moveTo>
                  <a:lnTo>
                    <a:pt x="4635749" y="4392880"/>
                  </a:lnTo>
                </a:path>
                <a:path w="5096509" h="4392930">
                  <a:moveTo>
                    <a:pt x="4601342" y="4392880"/>
                  </a:moveTo>
                  <a:lnTo>
                    <a:pt x="4567948" y="4392880"/>
                  </a:lnTo>
                </a:path>
                <a:path w="5096509" h="4392930">
                  <a:moveTo>
                    <a:pt x="4534554" y="4392880"/>
                  </a:moveTo>
                  <a:lnTo>
                    <a:pt x="4501159" y="4392880"/>
                  </a:lnTo>
                </a:path>
                <a:path w="5096509" h="4392930">
                  <a:moveTo>
                    <a:pt x="4466753" y="4392880"/>
                  </a:moveTo>
                  <a:lnTo>
                    <a:pt x="4433358" y="4392880"/>
                  </a:lnTo>
                </a:path>
                <a:path w="5096509" h="4392930">
                  <a:moveTo>
                    <a:pt x="4399964" y="4392880"/>
                  </a:moveTo>
                  <a:lnTo>
                    <a:pt x="4366570" y="4392880"/>
                  </a:lnTo>
                </a:path>
                <a:path w="5096509" h="4392930">
                  <a:moveTo>
                    <a:pt x="4332163" y="4392880"/>
                  </a:moveTo>
                  <a:lnTo>
                    <a:pt x="4305853" y="4392880"/>
                  </a:lnTo>
                  <a:lnTo>
                    <a:pt x="4305853" y="4351390"/>
                  </a:lnTo>
                  <a:lnTo>
                    <a:pt x="4332163" y="4351390"/>
                  </a:lnTo>
                </a:path>
                <a:path w="5096509" h="4392930">
                  <a:moveTo>
                    <a:pt x="4366570" y="4351390"/>
                  </a:moveTo>
                  <a:lnTo>
                    <a:pt x="4399964" y="4351390"/>
                  </a:lnTo>
                </a:path>
                <a:path w="5096509" h="4392930">
                  <a:moveTo>
                    <a:pt x="4433358" y="4351390"/>
                  </a:moveTo>
                  <a:lnTo>
                    <a:pt x="4466753" y="4351390"/>
                  </a:lnTo>
                </a:path>
                <a:path w="5096509" h="4392930">
                  <a:moveTo>
                    <a:pt x="4501159" y="4351390"/>
                  </a:moveTo>
                  <a:lnTo>
                    <a:pt x="4534554" y="4351390"/>
                  </a:lnTo>
                </a:path>
                <a:path w="5096509" h="4392930">
                  <a:moveTo>
                    <a:pt x="4567948" y="4351390"/>
                  </a:moveTo>
                  <a:lnTo>
                    <a:pt x="4601342" y="4351390"/>
                  </a:lnTo>
                </a:path>
                <a:path w="5096509" h="4392930">
                  <a:moveTo>
                    <a:pt x="4635749" y="4351390"/>
                  </a:moveTo>
                  <a:lnTo>
                    <a:pt x="4669143" y="4351390"/>
                  </a:lnTo>
                </a:path>
                <a:path w="5096509" h="4392930">
                  <a:moveTo>
                    <a:pt x="4702538" y="4351390"/>
                  </a:moveTo>
                  <a:lnTo>
                    <a:pt x="4735932" y="4351390"/>
                  </a:lnTo>
                </a:path>
                <a:path w="5096509" h="4392930">
                  <a:moveTo>
                    <a:pt x="4770338" y="4351390"/>
                  </a:moveTo>
                  <a:lnTo>
                    <a:pt x="4803733" y="4351390"/>
                  </a:lnTo>
                </a:path>
                <a:path w="5096509" h="4392930">
                  <a:moveTo>
                    <a:pt x="4837127" y="4351390"/>
                  </a:moveTo>
                  <a:lnTo>
                    <a:pt x="4864450" y="4351390"/>
                  </a:lnTo>
                </a:path>
                <a:path w="5096509" h="4392930">
                  <a:moveTo>
                    <a:pt x="5054697" y="4351390"/>
                  </a:moveTo>
                  <a:lnTo>
                    <a:pt x="5054697" y="4301805"/>
                  </a:lnTo>
                </a:path>
                <a:path w="5096509" h="4392930">
                  <a:moveTo>
                    <a:pt x="5054697" y="4268410"/>
                  </a:moveTo>
                  <a:lnTo>
                    <a:pt x="5054697" y="4234004"/>
                  </a:lnTo>
                </a:path>
                <a:path w="5096509" h="4392930">
                  <a:moveTo>
                    <a:pt x="5054697" y="4200610"/>
                  </a:moveTo>
                  <a:lnTo>
                    <a:pt x="5054697" y="4167215"/>
                  </a:lnTo>
                </a:path>
                <a:path w="5096509" h="4392930">
                  <a:moveTo>
                    <a:pt x="5054697" y="4133821"/>
                  </a:moveTo>
                  <a:lnTo>
                    <a:pt x="5054697" y="4099414"/>
                  </a:lnTo>
                </a:path>
                <a:path w="5096509" h="4392930">
                  <a:moveTo>
                    <a:pt x="5054697" y="4066020"/>
                  </a:moveTo>
                  <a:lnTo>
                    <a:pt x="5054697" y="4032626"/>
                  </a:lnTo>
                </a:path>
                <a:path w="5096509" h="4392930">
                  <a:moveTo>
                    <a:pt x="5054697" y="3999231"/>
                  </a:moveTo>
                  <a:lnTo>
                    <a:pt x="5054697" y="3964825"/>
                  </a:lnTo>
                </a:path>
                <a:path w="5096509" h="4392930">
                  <a:moveTo>
                    <a:pt x="5054697" y="3931431"/>
                  </a:moveTo>
                  <a:lnTo>
                    <a:pt x="5054697" y="3898036"/>
                  </a:lnTo>
                </a:path>
                <a:path w="5096509" h="4392930">
                  <a:moveTo>
                    <a:pt x="5054697" y="3864642"/>
                  </a:moveTo>
                  <a:lnTo>
                    <a:pt x="5054697" y="3814044"/>
                  </a:lnTo>
                  <a:lnTo>
                    <a:pt x="5096187" y="3814044"/>
                  </a:lnTo>
                  <a:lnTo>
                    <a:pt x="5096187" y="3864642"/>
                  </a:lnTo>
                </a:path>
                <a:path w="5096509" h="4392930">
                  <a:moveTo>
                    <a:pt x="5096187" y="3898036"/>
                  </a:moveTo>
                  <a:lnTo>
                    <a:pt x="5096187" y="3931431"/>
                  </a:lnTo>
                </a:path>
                <a:path w="5096509" h="4392930">
                  <a:moveTo>
                    <a:pt x="5096187" y="3964825"/>
                  </a:moveTo>
                  <a:lnTo>
                    <a:pt x="5096187" y="3999231"/>
                  </a:lnTo>
                </a:path>
                <a:path w="5096509" h="4392930">
                  <a:moveTo>
                    <a:pt x="5096187" y="4032626"/>
                  </a:moveTo>
                  <a:lnTo>
                    <a:pt x="5096187" y="4066020"/>
                  </a:lnTo>
                </a:path>
                <a:path w="5096509" h="4392930">
                  <a:moveTo>
                    <a:pt x="5096187" y="4099414"/>
                  </a:moveTo>
                  <a:lnTo>
                    <a:pt x="5096187" y="4133821"/>
                  </a:lnTo>
                </a:path>
                <a:path w="5096509" h="4392930">
                  <a:moveTo>
                    <a:pt x="5096187" y="4167215"/>
                  </a:moveTo>
                  <a:lnTo>
                    <a:pt x="5096187" y="4200610"/>
                  </a:lnTo>
                </a:path>
                <a:path w="5096509" h="4392930">
                  <a:moveTo>
                    <a:pt x="5096187" y="4234004"/>
                  </a:moveTo>
                  <a:lnTo>
                    <a:pt x="5096187" y="4268410"/>
                  </a:lnTo>
                </a:path>
                <a:path w="5096509" h="4392930">
                  <a:moveTo>
                    <a:pt x="5096187" y="4301805"/>
                  </a:moveTo>
                  <a:lnTo>
                    <a:pt x="5096187" y="4351390"/>
                  </a:lnTo>
                  <a:lnTo>
                    <a:pt x="5054697" y="4351390"/>
                  </a:lnTo>
                </a:path>
                <a:path w="5096509" h="4392930">
                  <a:moveTo>
                    <a:pt x="5054697" y="3772554"/>
                  </a:moveTo>
                  <a:lnTo>
                    <a:pt x="5054697" y="3722969"/>
                  </a:lnTo>
                </a:path>
                <a:path w="5096509" h="4392930">
                  <a:moveTo>
                    <a:pt x="5054697" y="3688562"/>
                  </a:moveTo>
                  <a:lnTo>
                    <a:pt x="5054697" y="3655168"/>
                  </a:lnTo>
                </a:path>
                <a:path w="5096509" h="4392930">
                  <a:moveTo>
                    <a:pt x="5054697" y="3621773"/>
                  </a:moveTo>
                  <a:lnTo>
                    <a:pt x="5054697" y="3588379"/>
                  </a:lnTo>
                </a:path>
                <a:path w="5096509" h="4392930">
                  <a:moveTo>
                    <a:pt x="5054697" y="3553973"/>
                  </a:moveTo>
                  <a:lnTo>
                    <a:pt x="5054697" y="3520578"/>
                  </a:lnTo>
                </a:path>
                <a:path w="5096509" h="4392930">
                  <a:moveTo>
                    <a:pt x="5054697" y="3487184"/>
                  </a:moveTo>
                  <a:lnTo>
                    <a:pt x="5054697" y="3453790"/>
                  </a:lnTo>
                </a:path>
                <a:path w="5096509" h="4392930">
                  <a:moveTo>
                    <a:pt x="5054697" y="3419383"/>
                  </a:moveTo>
                  <a:lnTo>
                    <a:pt x="5054697" y="3385989"/>
                  </a:lnTo>
                </a:path>
                <a:path w="5096509" h="4392930">
                  <a:moveTo>
                    <a:pt x="5054697" y="3352594"/>
                  </a:moveTo>
                  <a:lnTo>
                    <a:pt x="5054697" y="3319200"/>
                  </a:lnTo>
                </a:path>
                <a:path w="5096509" h="4392930">
                  <a:moveTo>
                    <a:pt x="5054697" y="3284794"/>
                  </a:moveTo>
                  <a:lnTo>
                    <a:pt x="5054697" y="3235208"/>
                  </a:lnTo>
                  <a:lnTo>
                    <a:pt x="5096187" y="3235208"/>
                  </a:lnTo>
                  <a:lnTo>
                    <a:pt x="5096187" y="3284794"/>
                  </a:lnTo>
                </a:path>
                <a:path w="5096509" h="4392930">
                  <a:moveTo>
                    <a:pt x="5096187" y="3319200"/>
                  </a:moveTo>
                  <a:lnTo>
                    <a:pt x="5096187" y="3352594"/>
                  </a:lnTo>
                </a:path>
                <a:path w="5096509" h="4392930">
                  <a:moveTo>
                    <a:pt x="5096187" y="3385989"/>
                  </a:moveTo>
                  <a:lnTo>
                    <a:pt x="5096187" y="3419383"/>
                  </a:lnTo>
                </a:path>
                <a:path w="5096509" h="4392930">
                  <a:moveTo>
                    <a:pt x="5096187" y="3453790"/>
                  </a:moveTo>
                  <a:lnTo>
                    <a:pt x="5096187" y="3487184"/>
                  </a:lnTo>
                </a:path>
                <a:path w="5096509" h="4392930">
                  <a:moveTo>
                    <a:pt x="5096187" y="3520578"/>
                  </a:moveTo>
                  <a:lnTo>
                    <a:pt x="5096187" y="3553973"/>
                  </a:lnTo>
                </a:path>
                <a:path w="5096509" h="4392930">
                  <a:moveTo>
                    <a:pt x="5096187" y="3588379"/>
                  </a:moveTo>
                  <a:lnTo>
                    <a:pt x="5096187" y="3621773"/>
                  </a:lnTo>
                </a:path>
                <a:path w="5096509" h="4392930">
                  <a:moveTo>
                    <a:pt x="5096187" y="3655168"/>
                  </a:moveTo>
                  <a:lnTo>
                    <a:pt x="5096187" y="3688562"/>
                  </a:lnTo>
                </a:path>
                <a:path w="5096509" h="4392930">
                  <a:moveTo>
                    <a:pt x="5096187" y="3722969"/>
                  </a:moveTo>
                  <a:lnTo>
                    <a:pt x="5096187" y="3772554"/>
                  </a:lnTo>
                  <a:lnTo>
                    <a:pt x="5054697" y="3772554"/>
                  </a:lnTo>
                </a:path>
                <a:path w="5096509" h="4392930">
                  <a:moveTo>
                    <a:pt x="5054697" y="3193718"/>
                  </a:moveTo>
                  <a:lnTo>
                    <a:pt x="5054697" y="3172467"/>
                  </a:lnTo>
                </a:path>
                <a:path w="5096509" h="4392930">
                  <a:moveTo>
                    <a:pt x="5054697" y="3139073"/>
                  </a:moveTo>
                  <a:lnTo>
                    <a:pt x="5054697" y="3104666"/>
                  </a:lnTo>
                </a:path>
                <a:path w="5096509" h="4392930">
                  <a:moveTo>
                    <a:pt x="5054697" y="3071272"/>
                  </a:moveTo>
                  <a:lnTo>
                    <a:pt x="5054697" y="3037878"/>
                  </a:lnTo>
                </a:path>
                <a:path w="5096509" h="4392930">
                  <a:moveTo>
                    <a:pt x="5054697" y="3004483"/>
                  </a:moveTo>
                  <a:lnTo>
                    <a:pt x="5054697" y="2970077"/>
                  </a:lnTo>
                </a:path>
                <a:path w="5096509" h="4392930">
                  <a:moveTo>
                    <a:pt x="5054697" y="2936682"/>
                  </a:moveTo>
                  <a:lnTo>
                    <a:pt x="5054697" y="2903288"/>
                  </a:lnTo>
                </a:path>
                <a:path w="5096509" h="4392930">
                  <a:moveTo>
                    <a:pt x="5054697" y="2869894"/>
                  </a:moveTo>
                  <a:lnTo>
                    <a:pt x="5054697" y="2835487"/>
                  </a:lnTo>
                </a:path>
                <a:path w="5096509" h="4392930">
                  <a:moveTo>
                    <a:pt x="5054697" y="2802093"/>
                  </a:moveTo>
                  <a:lnTo>
                    <a:pt x="5054697" y="2768698"/>
                  </a:lnTo>
                </a:path>
                <a:path w="5096509" h="4392930">
                  <a:moveTo>
                    <a:pt x="5054697" y="2735304"/>
                  </a:moveTo>
                  <a:lnTo>
                    <a:pt x="5054697" y="2714053"/>
                  </a:lnTo>
                  <a:lnTo>
                    <a:pt x="5096187" y="2714053"/>
                  </a:lnTo>
                  <a:lnTo>
                    <a:pt x="5096187" y="2735304"/>
                  </a:lnTo>
                </a:path>
                <a:path w="5096509" h="4392930">
                  <a:moveTo>
                    <a:pt x="5096187" y="2768698"/>
                  </a:moveTo>
                  <a:lnTo>
                    <a:pt x="5096187" y="2802093"/>
                  </a:lnTo>
                </a:path>
                <a:path w="5096509" h="4392930">
                  <a:moveTo>
                    <a:pt x="5096187" y="2835487"/>
                  </a:moveTo>
                  <a:lnTo>
                    <a:pt x="5096187" y="2869894"/>
                  </a:lnTo>
                </a:path>
                <a:path w="5096509" h="4392930">
                  <a:moveTo>
                    <a:pt x="5096187" y="2903288"/>
                  </a:moveTo>
                  <a:lnTo>
                    <a:pt x="5096187" y="2936682"/>
                  </a:lnTo>
                </a:path>
                <a:path w="5096509" h="4392930">
                  <a:moveTo>
                    <a:pt x="5096187" y="2970077"/>
                  </a:moveTo>
                  <a:lnTo>
                    <a:pt x="5096187" y="3004483"/>
                  </a:lnTo>
                </a:path>
                <a:path w="5096509" h="4392930">
                  <a:moveTo>
                    <a:pt x="5096187" y="3037878"/>
                  </a:moveTo>
                  <a:lnTo>
                    <a:pt x="5096187" y="3071272"/>
                  </a:lnTo>
                </a:path>
                <a:path w="5096509" h="4392930">
                  <a:moveTo>
                    <a:pt x="5096187" y="3104666"/>
                  </a:moveTo>
                  <a:lnTo>
                    <a:pt x="5096187" y="3139073"/>
                  </a:lnTo>
                </a:path>
                <a:path w="5096509" h="4392930">
                  <a:moveTo>
                    <a:pt x="5096187" y="3172467"/>
                  </a:moveTo>
                  <a:lnTo>
                    <a:pt x="5096187" y="3193718"/>
                  </a:lnTo>
                  <a:lnTo>
                    <a:pt x="5054697" y="3193718"/>
                  </a:lnTo>
                </a:path>
                <a:path w="5096509" h="4392930">
                  <a:moveTo>
                    <a:pt x="5096187" y="2217185"/>
                  </a:moveTo>
                  <a:lnTo>
                    <a:pt x="5096187" y="2259687"/>
                  </a:lnTo>
                </a:path>
                <a:path w="5096509" h="4392930">
                  <a:moveTo>
                    <a:pt x="5096187" y="2293081"/>
                  </a:moveTo>
                  <a:lnTo>
                    <a:pt x="5096187" y="2327488"/>
                  </a:lnTo>
                </a:path>
                <a:path w="5096509" h="4392930">
                  <a:moveTo>
                    <a:pt x="5096187" y="2360882"/>
                  </a:moveTo>
                  <a:lnTo>
                    <a:pt x="5096187" y="2394276"/>
                  </a:lnTo>
                </a:path>
                <a:path w="5096509" h="4392930">
                  <a:moveTo>
                    <a:pt x="5096187" y="2427671"/>
                  </a:moveTo>
                  <a:lnTo>
                    <a:pt x="5096187" y="2462077"/>
                  </a:lnTo>
                </a:path>
                <a:path w="5096509" h="4392930">
                  <a:moveTo>
                    <a:pt x="5096187" y="2495472"/>
                  </a:moveTo>
                  <a:lnTo>
                    <a:pt x="5096187" y="2528866"/>
                  </a:lnTo>
                </a:path>
                <a:path w="5096509" h="4392930">
                  <a:moveTo>
                    <a:pt x="5096187" y="2562260"/>
                  </a:moveTo>
                  <a:lnTo>
                    <a:pt x="5096187" y="2596667"/>
                  </a:lnTo>
                </a:path>
                <a:path w="5096509" h="4392930">
                  <a:moveTo>
                    <a:pt x="5096187" y="2630061"/>
                  </a:moveTo>
                  <a:lnTo>
                    <a:pt x="5096187" y="2672563"/>
                  </a:lnTo>
                  <a:lnTo>
                    <a:pt x="5054697" y="2672563"/>
                  </a:lnTo>
                  <a:lnTo>
                    <a:pt x="5054697" y="2630061"/>
                  </a:lnTo>
                </a:path>
                <a:path w="5096509" h="4392930">
                  <a:moveTo>
                    <a:pt x="5054697" y="2596667"/>
                  </a:moveTo>
                  <a:lnTo>
                    <a:pt x="5054697" y="2562260"/>
                  </a:lnTo>
                </a:path>
                <a:path w="5096509" h="4392930">
                  <a:moveTo>
                    <a:pt x="5054697" y="2528866"/>
                  </a:moveTo>
                  <a:lnTo>
                    <a:pt x="5054697" y="2495472"/>
                  </a:lnTo>
                </a:path>
                <a:path w="5096509" h="4392930">
                  <a:moveTo>
                    <a:pt x="5054697" y="2462077"/>
                  </a:moveTo>
                  <a:lnTo>
                    <a:pt x="5054697" y="2427671"/>
                  </a:lnTo>
                </a:path>
                <a:path w="5096509" h="4392930">
                  <a:moveTo>
                    <a:pt x="5054697" y="2394276"/>
                  </a:moveTo>
                  <a:lnTo>
                    <a:pt x="5054697" y="2360882"/>
                  </a:lnTo>
                </a:path>
                <a:path w="5096509" h="4392930">
                  <a:moveTo>
                    <a:pt x="5054697" y="2327488"/>
                  </a:moveTo>
                  <a:lnTo>
                    <a:pt x="5054697" y="2293081"/>
                  </a:lnTo>
                </a:path>
                <a:path w="5096509" h="4392930">
                  <a:moveTo>
                    <a:pt x="5054697" y="2259687"/>
                  </a:moveTo>
                  <a:lnTo>
                    <a:pt x="5054697" y="2217185"/>
                  </a:lnTo>
                  <a:lnTo>
                    <a:pt x="5096187" y="2217185"/>
                  </a:lnTo>
                </a:path>
                <a:path w="5096509" h="4392930">
                  <a:moveTo>
                    <a:pt x="5054697" y="41490"/>
                  </a:moveTo>
                  <a:lnTo>
                    <a:pt x="5054697" y="92087"/>
                  </a:lnTo>
                </a:path>
                <a:path w="5096509" h="4392930">
                  <a:moveTo>
                    <a:pt x="5054697" y="125481"/>
                  </a:moveTo>
                  <a:lnTo>
                    <a:pt x="5054697" y="158876"/>
                  </a:lnTo>
                </a:path>
                <a:path w="5096509" h="4392930">
                  <a:moveTo>
                    <a:pt x="5054697" y="192270"/>
                  </a:moveTo>
                  <a:lnTo>
                    <a:pt x="5054697" y="226677"/>
                  </a:lnTo>
                </a:path>
                <a:path w="5096509" h="4392930">
                  <a:moveTo>
                    <a:pt x="5054697" y="260071"/>
                  </a:moveTo>
                  <a:lnTo>
                    <a:pt x="5054697" y="293465"/>
                  </a:lnTo>
                </a:path>
                <a:path w="5096509" h="4392930">
                  <a:moveTo>
                    <a:pt x="5054697" y="326860"/>
                  </a:moveTo>
                  <a:lnTo>
                    <a:pt x="5054697" y="361266"/>
                  </a:lnTo>
                </a:path>
                <a:path w="5096509" h="4392930">
                  <a:moveTo>
                    <a:pt x="5054697" y="394661"/>
                  </a:moveTo>
                  <a:lnTo>
                    <a:pt x="5054697" y="428055"/>
                  </a:lnTo>
                </a:path>
                <a:path w="5096509" h="4392930">
                  <a:moveTo>
                    <a:pt x="5054697" y="461449"/>
                  </a:moveTo>
                  <a:lnTo>
                    <a:pt x="5054697" y="495856"/>
                  </a:lnTo>
                </a:path>
                <a:path w="5096509" h="4392930">
                  <a:moveTo>
                    <a:pt x="5054697" y="529250"/>
                  </a:moveTo>
                  <a:lnTo>
                    <a:pt x="5054697" y="579848"/>
                  </a:lnTo>
                  <a:lnTo>
                    <a:pt x="5096187" y="579848"/>
                  </a:lnTo>
                  <a:lnTo>
                    <a:pt x="5096187" y="529250"/>
                  </a:lnTo>
                </a:path>
                <a:path w="5096509" h="4392930">
                  <a:moveTo>
                    <a:pt x="5096187" y="495856"/>
                  </a:moveTo>
                  <a:lnTo>
                    <a:pt x="5096187" y="461449"/>
                  </a:lnTo>
                </a:path>
                <a:path w="5096509" h="4392930">
                  <a:moveTo>
                    <a:pt x="5096187" y="428055"/>
                  </a:moveTo>
                  <a:lnTo>
                    <a:pt x="5096187" y="394661"/>
                  </a:lnTo>
                </a:path>
                <a:path w="5096509" h="4392930">
                  <a:moveTo>
                    <a:pt x="5096187" y="361266"/>
                  </a:moveTo>
                  <a:lnTo>
                    <a:pt x="5096187" y="326860"/>
                  </a:lnTo>
                </a:path>
                <a:path w="5096509" h="4392930">
                  <a:moveTo>
                    <a:pt x="5096187" y="293465"/>
                  </a:moveTo>
                  <a:lnTo>
                    <a:pt x="5096187" y="260071"/>
                  </a:lnTo>
                </a:path>
                <a:path w="5096509" h="4392930">
                  <a:moveTo>
                    <a:pt x="5096187" y="226677"/>
                  </a:moveTo>
                  <a:lnTo>
                    <a:pt x="5096187" y="192270"/>
                  </a:lnTo>
                </a:path>
                <a:path w="5096509" h="4392930">
                  <a:moveTo>
                    <a:pt x="5096187" y="158876"/>
                  </a:moveTo>
                  <a:lnTo>
                    <a:pt x="5096187" y="125481"/>
                  </a:lnTo>
                </a:path>
                <a:path w="5096509" h="4392930">
                  <a:moveTo>
                    <a:pt x="5096187" y="92087"/>
                  </a:moveTo>
                  <a:lnTo>
                    <a:pt x="5096187" y="41490"/>
                  </a:lnTo>
                  <a:lnTo>
                    <a:pt x="5054697" y="41490"/>
                  </a:lnTo>
                </a:path>
                <a:path w="5096509" h="4392930">
                  <a:moveTo>
                    <a:pt x="5054697" y="620326"/>
                  </a:moveTo>
                  <a:lnTo>
                    <a:pt x="5054697" y="670923"/>
                  </a:lnTo>
                </a:path>
                <a:path w="5096509" h="4392930">
                  <a:moveTo>
                    <a:pt x="5054697" y="704318"/>
                  </a:moveTo>
                  <a:lnTo>
                    <a:pt x="5054697" y="737712"/>
                  </a:lnTo>
                </a:path>
                <a:path w="5096509" h="4392930">
                  <a:moveTo>
                    <a:pt x="5054697" y="772118"/>
                  </a:moveTo>
                  <a:lnTo>
                    <a:pt x="5054697" y="805513"/>
                  </a:lnTo>
                </a:path>
                <a:path w="5096509" h="4392930">
                  <a:moveTo>
                    <a:pt x="5054697" y="838907"/>
                  </a:moveTo>
                  <a:lnTo>
                    <a:pt x="5054697" y="872302"/>
                  </a:lnTo>
                </a:path>
                <a:path w="5096509" h="4392930">
                  <a:moveTo>
                    <a:pt x="5054697" y="906708"/>
                  </a:moveTo>
                  <a:lnTo>
                    <a:pt x="5054697" y="940102"/>
                  </a:lnTo>
                </a:path>
                <a:path w="5096509" h="4392930">
                  <a:moveTo>
                    <a:pt x="5054697" y="973497"/>
                  </a:moveTo>
                  <a:lnTo>
                    <a:pt x="5054697" y="1006891"/>
                  </a:lnTo>
                </a:path>
                <a:path w="5096509" h="4392930">
                  <a:moveTo>
                    <a:pt x="5054697" y="1041297"/>
                  </a:moveTo>
                  <a:lnTo>
                    <a:pt x="5054697" y="1074692"/>
                  </a:lnTo>
                </a:path>
                <a:path w="5096509" h="4392930">
                  <a:moveTo>
                    <a:pt x="5054697" y="1108086"/>
                  </a:moveTo>
                  <a:lnTo>
                    <a:pt x="5054697" y="1158684"/>
                  </a:lnTo>
                  <a:lnTo>
                    <a:pt x="5096187" y="1158684"/>
                  </a:lnTo>
                  <a:lnTo>
                    <a:pt x="5096187" y="1108086"/>
                  </a:lnTo>
                </a:path>
                <a:path w="5096509" h="4392930">
                  <a:moveTo>
                    <a:pt x="5096187" y="1074692"/>
                  </a:moveTo>
                  <a:lnTo>
                    <a:pt x="5096187" y="1041297"/>
                  </a:lnTo>
                </a:path>
                <a:path w="5096509" h="4392930">
                  <a:moveTo>
                    <a:pt x="5096187" y="1006891"/>
                  </a:moveTo>
                  <a:lnTo>
                    <a:pt x="5096187" y="973497"/>
                  </a:lnTo>
                </a:path>
                <a:path w="5096509" h="4392930">
                  <a:moveTo>
                    <a:pt x="5096187" y="940102"/>
                  </a:moveTo>
                  <a:lnTo>
                    <a:pt x="5096187" y="906708"/>
                  </a:lnTo>
                </a:path>
                <a:path w="5096509" h="4392930">
                  <a:moveTo>
                    <a:pt x="5096187" y="872302"/>
                  </a:moveTo>
                  <a:lnTo>
                    <a:pt x="5096187" y="838907"/>
                  </a:lnTo>
                </a:path>
                <a:path w="5096509" h="4392930">
                  <a:moveTo>
                    <a:pt x="5096187" y="805513"/>
                  </a:moveTo>
                  <a:lnTo>
                    <a:pt x="5096187" y="772118"/>
                  </a:lnTo>
                </a:path>
                <a:path w="5096509" h="4392930">
                  <a:moveTo>
                    <a:pt x="5096187" y="737712"/>
                  </a:moveTo>
                  <a:lnTo>
                    <a:pt x="5096187" y="704318"/>
                  </a:lnTo>
                </a:path>
                <a:path w="5096509" h="4392930">
                  <a:moveTo>
                    <a:pt x="5096187" y="670923"/>
                  </a:moveTo>
                  <a:lnTo>
                    <a:pt x="5096187" y="620326"/>
                  </a:lnTo>
                  <a:lnTo>
                    <a:pt x="5054697" y="620326"/>
                  </a:lnTo>
                </a:path>
                <a:path w="5096509" h="4392930">
                  <a:moveTo>
                    <a:pt x="5054697" y="1200174"/>
                  </a:moveTo>
                  <a:lnTo>
                    <a:pt x="5054697" y="1221425"/>
                  </a:lnTo>
                </a:path>
                <a:path w="5096509" h="4392930">
                  <a:moveTo>
                    <a:pt x="5054697" y="1254819"/>
                  </a:moveTo>
                  <a:lnTo>
                    <a:pt x="5054697" y="1288214"/>
                  </a:lnTo>
                </a:path>
                <a:path w="5096509" h="4392930">
                  <a:moveTo>
                    <a:pt x="5054697" y="1321608"/>
                  </a:moveTo>
                  <a:lnTo>
                    <a:pt x="5054697" y="1356014"/>
                  </a:lnTo>
                </a:path>
                <a:path w="5096509" h="4392930">
                  <a:moveTo>
                    <a:pt x="5054697" y="1389409"/>
                  </a:moveTo>
                  <a:lnTo>
                    <a:pt x="5054697" y="1422803"/>
                  </a:lnTo>
                </a:path>
                <a:path w="5096509" h="4392930">
                  <a:moveTo>
                    <a:pt x="5054697" y="1456198"/>
                  </a:moveTo>
                  <a:lnTo>
                    <a:pt x="5054697" y="1490604"/>
                  </a:lnTo>
                </a:path>
                <a:path w="5096509" h="4392930">
                  <a:moveTo>
                    <a:pt x="5054697" y="1523998"/>
                  </a:moveTo>
                  <a:lnTo>
                    <a:pt x="5054697" y="1557393"/>
                  </a:lnTo>
                </a:path>
                <a:path w="5096509" h="4392930">
                  <a:moveTo>
                    <a:pt x="5054697" y="1590787"/>
                  </a:moveTo>
                  <a:lnTo>
                    <a:pt x="5054697" y="1625193"/>
                  </a:lnTo>
                </a:path>
                <a:path w="5096509" h="4392930">
                  <a:moveTo>
                    <a:pt x="5054697" y="1658588"/>
                  </a:moveTo>
                  <a:lnTo>
                    <a:pt x="5054697" y="1679839"/>
                  </a:lnTo>
                  <a:lnTo>
                    <a:pt x="5096187" y="1679839"/>
                  </a:lnTo>
                  <a:lnTo>
                    <a:pt x="5096187" y="1658588"/>
                  </a:lnTo>
                </a:path>
                <a:path w="5096509" h="4392930">
                  <a:moveTo>
                    <a:pt x="5096187" y="1625193"/>
                  </a:moveTo>
                  <a:lnTo>
                    <a:pt x="5096187" y="1590787"/>
                  </a:lnTo>
                </a:path>
                <a:path w="5096509" h="4392930">
                  <a:moveTo>
                    <a:pt x="5096187" y="1557393"/>
                  </a:moveTo>
                  <a:lnTo>
                    <a:pt x="5096187" y="1523998"/>
                  </a:lnTo>
                </a:path>
                <a:path w="5096509" h="4392930">
                  <a:moveTo>
                    <a:pt x="5096187" y="1490604"/>
                  </a:moveTo>
                  <a:lnTo>
                    <a:pt x="5096187" y="1456198"/>
                  </a:lnTo>
                </a:path>
                <a:path w="5096509" h="4392930">
                  <a:moveTo>
                    <a:pt x="5096187" y="1422803"/>
                  </a:moveTo>
                  <a:lnTo>
                    <a:pt x="5096187" y="1389409"/>
                  </a:lnTo>
                </a:path>
                <a:path w="5096509" h="4392930">
                  <a:moveTo>
                    <a:pt x="5096187" y="1356014"/>
                  </a:moveTo>
                  <a:lnTo>
                    <a:pt x="5096187" y="1321608"/>
                  </a:lnTo>
                </a:path>
                <a:path w="5096509" h="4392930">
                  <a:moveTo>
                    <a:pt x="5096187" y="1288214"/>
                  </a:moveTo>
                  <a:lnTo>
                    <a:pt x="5096187" y="1254819"/>
                  </a:lnTo>
                </a:path>
                <a:path w="5096509" h="4392930">
                  <a:moveTo>
                    <a:pt x="5096187" y="1221425"/>
                  </a:moveTo>
                  <a:lnTo>
                    <a:pt x="5096187" y="1200174"/>
                  </a:lnTo>
                  <a:lnTo>
                    <a:pt x="5054697" y="1200174"/>
                  </a:lnTo>
                </a:path>
                <a:path w="5096509" h="4392930">
                  <a:moveTo>
                    <a:pt x="5096187" y="2175695"/>
                  </a:moveTo>
                  <a:lnTo>
                    <a:pt x="5096187" y="2133193"/>
                  </a:lnTo>
                </a:path>
                <a:path w="5096509" h="4392930">
                  <a:moveTo>
                    <a:pt x="5096187" y="2099799"/>
                  </a:moveTo>
                  <a:lnTo>
                    <a:pt x="5096187" y="2066404"/>
                  </a:lnTo>
                </a:path>
                <a:path w="5096509" h="4392930">
                  <a:moveTo>
                    <a:pt x="5096187" y="2033010"/>
                  </a:moveTo>
                  <a:lnTo>
                    <a:pt x="5096187" y="1998603"/>
                  </a:lnTo>
                </a:path>
                <a:path w="5096509" h="4392930">
                  <a:moveTo>
                    <a:pt x="5096187" y="1965209"/>
                  </a:moveTo>
                  <a:lnTo>
                    <a:pt x="5096187" y="1931815"/>
                  </a:lnTo>
                </a:path>
                <a:path w="5096509" h="4392930">
                  <a:moveTo>
                    <a:pt x="5096187" y="1898420"/>
                  </a:moveTo>
                  <a:lnTo>
                    <a:pt x="5096187" y="1864014"/>
                  </a:lnTo>
                </a:path>
                <a:path w="5096509" h="4392930">
                  <a:moveTo>
                    <a:pt x="5096187" y="1830620"/>
                  </a:moveTo>
                  <a:lnTo>
                    <a:pt x="5096187" y="1797225"/>
                  </a:lnTo>
                </a:path>
                <a:path w="5096509" h="4392930">
                  <a:moveTo>
                    <a:pt x="5096187" y="1763831"/>
                  </a:moveTo>
                  <a:lnTo>
                    <a:pt x="5096187" y="1721329"/>
                  </a:lnTo>
                  <a:lnTo>
                    <a:pt x="5054697" y="1721329"/>
                  </a:lnTo>
                  <a:lnTo>
                    <a:pt x="5054697" y="1763831"/>
                  </a:lnTo>
                </a:path>
                <a:path w="5096509" h="4392930">
                  <a:moveTo>
                    <a:pt x="5054697" y="1797225"/>
                  </a:moveTo>
                  <a:lnTo>
                    <a:pt x="5054697" y="1830620"/>
                  </a:lnTo>
                </a:path>
                <a:path w="5096509" h="4392930">
                  <a:moveTo>
                    <a:pt x="5054697" y="1864014"/>
                  </a:moveTo>
                  <a:lnTo>
                    <a:pt x="5054697" y="1898420"/>
                  </a:lnTo>
                </a:path>
                <a:path w="5096509" h="4392930">
                  <a:moveTo>
                    <a:pt x="5054697" y="1931815"/>
                  </a:moveTo>
                  <a:lnTo>
                    <a:pt x="5054697" y="1965209"/>
                  </a:lnTo>
                </a:path>
                <a:path w="5096509" h="4392930">
                  <a:moveTo>
                    <a:pt x="5054697" y="1998603"/>
                  </a:moveTo>
                  <a:lnTo>
                    <a:pt x="5054697" y="2033010"/>
                  </a:lnTo>
                </a:path>
                <a:path w="5096509" h="4392930">
                  <a:moveTo>
                    <a:pt x="5054697" y="2066404"/>
                  </a:moveTo>
                  <a:lnTo>
                    <a:pt x="5054697" y="2099799"/>
                  </a:lnTo>
                </a:path>
                <a:path w="5096509" h="4392930">
                  <a:moveTo>
                    <a:pt x="5054697" y="2133193"/>
                  </a:moveTo>
                  <a:lnTo>
                    <a:pt x="5054697" y="2175695"/>
                  </a:lnTo>
                  <a:lnTo>
                    <a:pt x="5096187" y="2175695"/>
                  </a:lnTo>
                </a:path>
                <a:path w="5096509" h="4392930">
                  <a:moveTo>
                    <a:pt x="0" y="4351390"/>
                  </a:moveTo>
                  <a:lnTo>
                    <a:pt x="0" y="4301805"/>
                  </a:lnTo>
                </a:path>
                <a:path w="5096509" h="4392930">
                  <a:moveTo>
                    <a:pt x="0" y="4268410"/>
                  </a:moveTo>
                  <a:lnTo>
                    <a:pt x="0" y="4234004"/>
                  </a:lnTo>
                </a:path>
                <a:path w="5096509" h="4392930">
                  <a:moveTo>
                    <a:pt x="0" y="4200610"/>
                  </a:moveTo>
                  <a:lnTo>
                    <a:pt x="0" y="4167215"/>
                  </a:lnTo>
                </a:path>
                <a:path w="5096509" h="4392930">
                  <a:moveTo>
                    <a:pt x="0" y="4133821"/>
                  </a:moveTo>
                  <a:lnTo>
                    <a:pt x="0" y="4099414"/>
                  </a:lnTo>
                </a:path>
                <a:path w="5096509" h="4392930">
                  <a:moveTo>
                    <a:pt x="0" y="4066020"/>
                  </a:moveTo>
                  <a:lnTo>
                    <a:pt x="0" y="4032626"/>
                  </a:lnTo>
                </a:path>
                <a:path w="5096509" h="4392930">
                  <a:moveTo>
                    <a:pt x="0" y="3999231"/>
                  </a:moveTo>
                  <a:lnTo>
                    <a:pt x="0" y="3964825"/>
                  </a:lnTo>
                </a:path>
                <a:path w="5096509" h="4392930">
                  <a:moveTo>
                    <a:pt x="0" y="3931431"/>
                  </a:moveTo>
                  <a:lnTo>
                    <a:pt x="0" y="3898036"/>
                  </a:lnTo>
                </a:path>
                <a:path w="5096509" h="4392930">
                  <a:moveTo>
                    <a:pt x="0" y="3864642"/>
                  </a:moveTo>
                  <a:lnTo>
                    <a:pt x="0" y="3814044"/>
                  </a:lnTo>
                  <a:lnTo>
                    <a:pt x="41490" y="3814044"/>
                  </a:lnTo>
                  <a:lnTo>
                    <a:pt x="41490" y="3864642"/>
                  </a:lnTo>
                </a:path>
                <a:path w="5096509" h="4392930">
                  <a:moveTo>
                    <a:pt x="41490" y="3898036"/>
                  </a:moveTo>
                  <a:lnTo>
                    <a:pt x="41490" y="3931431"/>
                  </a:lnTo>
                </a:path>
                <a:path w="5096509" h="4392930">
                  <a:moveTo>
                    <a:pt x="41490" y="3964825"/>
                  </a:moveTo>
                  <a:lnTo>
                    <a:pt x="41490" y="3999231"/>
                  </a:lnTo>
                </a:path>
                <a:path w="5096509" h="4392930">
                  <a:moveTo>
                    <a:pt x="41490" y="4032626"/>
                  </a:moveTo>
                  <a:lnTo>
                    <a:pt x="41490" y="4066020"/>
                  </a:lnTo>
                </a:path>
                <a:path w="5096509" h="4392930">
                  <a:moveTo>
                    <a:pt x="41490" y="4099414"/>
                  </a:moveTo>
                  <a:lnTo>
                    <a:pt x="41490" y="4133821"/>
                  </a:lnTo>
                </a:path>
                <a:path w="5096509" h="4392930">
                  <a:moveTo>
                    <a:pt x="41490" y="4167215"/>
                  </a:moveTo>
                  <a:lnTo>
                    <a:pt x="41490" y="4200610"/>
                  </a:lnTo>
                </a:path>
                <a:path w="5096509" h="4392930">
                  <a:moveTo>
                    <a:pt x="41490" y="4234004"/>
                  </a:moveTo>
                  <a:lnTo>
                    <a:pt x="41490" y="4268410"/>
                  </a:lnTo>
                </a:path>
                <a:path w="5096509" h="4392930">
                  <a:moveTo>
                    <a:pt x="41490" y="4301805"/>
                  </a:moveTo>
                  <a:lnTo>
                    <a:pt x="41490" y="4351390"/>
                  </a:lnTo>
                  <a:lnTo>
                    <a:pt x="0" y="4351390"/>
                  </a:lnTo>
                </a:path>
                <a:path w="5096509" h="4392930">
                  <a:moveTo>
                    <a:pt x="0" y="3772554"/>
                  </a:moveTo>
                  <a:lnTo>
                    <a:pt x="0" y="3722969"/>
                  </a:lnTo>
                </a:path>
                <a:path w="5096509" h="4392930">
                  <a:moveTo>
                    <a:pt x="0" y="3688562"/>
                  </a:moveTo>
                  <a:lnTo>
                    <a:pt x="0" y="3655168"/>
                  </a:lnTo>
                </a:path>
                <a:path w="5096509" h="4392930">
                  <a:moveTo>
                    <a:pt x="0" y="3621773"/>
                  </a:moveTo>
                  <a:lnTo>
                    <a:pt x="0" y="3588379"/>
                  </a:lnTo>
                </a:path>
                <a:path w="5096509" h="4392930">
                  <a:moveTo>
                    <a:pt x="0" y="3553973"/>
                  </a:moveTo>
                  <a:lnTo>
                    <a:pt x="0" y="3520578"/>
                  </a:lnTo>
                </a:path>
                <a:path w="5096509" h="4392930">
                  <a:moveTo>
                    <a:pt x="0" y="3487184"/>
                  </a:moveTo>
                  <a:lnTo>
                    <a:pt x="0" y="3453790"/>
                  </a:lnTo>
                </a:path>
                <a:path w="5096509" h="4392930">
                  <a:moveTo>
                    <a:pt x="0" y="3419383"/>
                  </a:moveTo>
                  <a:lnTo>
                    <a:pt x="0" y="3385989"/>
                  </a:lnTo>
                </a:path>
                <a:path w="5096509" h="4392930">
                  <a:moveTo>
                    <a:pt x="0" y="3352594"/>
                  </a:moveTo>
                  <a:lnTo>
                    <a:pt x="0" y="3319200"/>
                  </a:lnTo>
                </a:path>
                <a:path w="5096509" h="4392930">
                  <a:moveTo>
                    <a:pt x="0" y="3284794"/>
                  </a:moveTo>
                  <a:lnTo>
                    <a:pt x="0" y="3235208"/>
                  </a:lnTo>
                  <a:lnTo>
                    <a:pt x="41490" y="3235208"/>
                  </a:lnTo>
                  <a:lnTo>
                    <a:pt x="41490" y="3284794"/>
                  </a:lnTo>
                </a:path>
                <a:path w="5096509" h="4392930">
                  <a:moveTo>
                    <a:pt x="41490" y="3319200"/>
                  </a:moveTo>
                  <a:lnTo>
                    <a:pt x="41490" y="3352594"/>
                  </a:lnTo>
                </a:path>
                <a:path w="5096509" h="4392930">
                  <a:moveTo>
                    <a:pt x="41490" y="3385989"/>
                  </a:moveTo>
                  <a:lnTo>
                    <a:pt x="41490" y="3419383"/>
                  </a:lnTo>
                </a:path>
                <a:path w="5096509" h="4392930">
                  <a:moveTo>
                    <a:pt x="41490" y="3453790"/>
                  </a:moveTo>
                  <a:lnTo>
                    <a:pt x="41490" y="3487184"/>
                  </a:lnTo>
                </a:path>
                <a:path w="5096509" h="4392930">
                  <a:moveTo>
                    <a:pt x="41490" y="3520578"/>
                  </a:moveTo>
                  <a:lnTo>
                    <a:pt x="41490" y="3553973"/>
                  </a:lnTo>
                </a:path>
                <a:path w="5096509" h="4392930">
                  <a:moveTo>
                    <a:pt x="41490" y="3588379"/>
                  </a:moveTo>
                  <a:lnTo>
                    <a:pt x="41490" y="3621773"/>
                  </a:lnTo>
                </a:path>
                <a:path w="5096509" h="4392930">
                  <a:moveTo>
                    <a:pt x="41490" y="3655168"/>
                  </a:moveTo>
                  <a:lnTo>
                    <a:pt x="41490" y="3688562"/>
                  </a:lnTo>
                </a:path>
                <a:path w="5096509" h="4392930">
                  <a:moveTo>
                    <a:pt x="41490" y="3722969"/>
                  </a:moveTo>
                  <a:lnTo>
                    <a:pt x="41490" y="3772554"/>
                  </a:lnTo>
                  <a:lnTo>
                    <a:pt x="0" y="3772554"/>
                  </a:lnTo>
                </a:path>
                <a:path w="5096509" h="4392930">
                  <a:moveTo>
                    <a:pt x="41490" y="2560236"/>
                  </a:moveTo>
                  <a:lnTo>
                    <a:pt x="41490" y="2591607"/>
                  </a:lnTo>
                </a:path>
                <a:path w="5096509" h="4392930">
                  <a:moveTo>
                    <a:pt x="41490" y="2625001"/>
                  </a:moveTo>
                  <a:lnTo>
                    <a:pt x="41490" y="2658396"/>
                  </a:lnTo>
                </a:path>
                <a:path w="5096509" h="4392930">
                  <a:moveTo>
                    <a:pt x="41490" y="2691790"/>
                  </a:moveTo>
                  <a:lnTo>
                    <a:pt x="41490" y="2726196"/>
                  </a:lnTo>
                </a:path>
                <a:path w="5096509" h="4392930">
                  <a:moveTo>
                    <a:pt x="41490" y="2759591"/>
                  </a:moveTo>
                  <a:lnTo>
                    <a:pt x="41490" y="2792985"/>
                  </a:lnTo>
                </a:path>
                <a:path w="5096509" h="4392930">
                  <a:moveTo>
                    <a:pt x="41490" y="2826380"/>
                  </a:moveTo>
                  <a:lnTo>
                    <a:pt x="41490" y="2860786"/>
                  </a:lnTo>
                </a:path>
                <a:path w="5096509" h="4392930">
                  <a:moveTo>
                    <a:pt x="41490" y="2894180"/>
                  </a:moveTo>
                  <a:lnTo>
                    <a:pt x="41490" y="2927575"/>
                  </a:lnTo>
                </a:path>
                <a:path w="5096509" h="4392930">
                  <a:moveTo>
                    <a:pt x="41490" y="2960969"/>
                  </a:moveTo>
                  <a:lnTo>
                    <a:pt x="41490" y="2995376"/>
                  </a:lnTo>
                </a:path>
                <a:path w="5096509" h="4392930">
                  <a:moveTo>
                    <a:pt x="41490" y="3028770"/>
                  </a:moveTo>
                  <a:lnTo>
                    <a:pt x="41490" y="3062164"/>
                  </a:lnTo>
                </a:path>
                <a:path w="5096509" h="4392930">
                  <a:moveTo>
                    <a:pt x="41490" y="3095559"/>
                  </a:moveTo>
                  <a:lnTo>
                    <a:pt x="41490" y="3129965"/>
                  </a:lnTo>
                </a:path>
                <a:path w="5096509" h="4392930">
                  <a:moveTo>
                    <a:pt x="41490" y="3163359"/>
                  </a:moveTo>
                  <a:lnTo>
                    <a:pt x="41490" y="3193718"/>
                  </a:lnTo>
                  <a:lnTo>
                    <a:pt x="0" y="3193718"/>
                  </a:lnTo>
                  <a:lnTo>
                    <a:pt x="0" y="3163359"/>
                  </a:lnTo>
                </a:path>
                <a:path w="5096509" h="4392930">
                  <a:moveTo>
                    <a:pt x="0" y="3129965"/>
                  </a:moveTo>
                  <a:lnTo>
                    <a:pt x="0" y="3095559"/>
                  </a:lnTo>
                </a:path>
                <a:path w="5096509" h="4392930">
                  <a:moveTo>
                    <a:pt x="0" y="3062164"/>
                  </a:moveTo>
                  <a:lnTo>
                    <a:pt x="0" y="3028770"/>
                  </a:lnTo>
                </a:path>
                <a:path w="5096509" h="4392930">
                  <a:moveTo>
                    <a:pt x="0" y="2995376"/>
                  </a:moveTo>
                  <a:lnTo>
                    <a:pt x="0" y="2960969"/>
                  </a:lnTo>
                </a:path>
                <a:path w="5096509" h="4392930">
                  <a:moveTo>
                    <a:pt x="0" y="2927575"/>
                  </a:moveTo>
                  <a:lnTo>
                    <a:pt x="0" y="2894180"/>
                  </a:lnTo>
                </a:path>
                <a:path w="5096509" h="4392930">
                  <a:moveTo>
                    <a:pt x="0" y="2860786"/>
                  </a:moveTo>
                  <a:lnTo>
                    <a:pt x="0" y="2826380"/>
                  </a:lnTo>
                </a:path>
                <a:path w="5096509" h="4392930">
                  <a:moveTo>
                    <a:pt x="0" y="2792985"/>
                  </a:moveTo>
                  <a:lnTo>
                    <a:pt x="0" y="2759591"/>
                  </a:lnTo>
                </a:path>
                <a:path w="5096509" h="4392930">
                  <a:moveTo>
                    <a:pt x="0" y="2726196"/>
                  </a:moveTo>
                  <a:lnTo>
                    <a:pt x="0" y="2691790"/>
                  </a:lnTo>
                </a:path>
                <a:path w="5096509" h="4392930">
                  <a:moveTo>
                    <a:pt x="0" y="2658396"/>
                  </a:moveTo>
                  <a:lnTo>
                    <a:pt x="0" y="2625001"/>
                  </a:lnTo>
                </a:path>
                <a:path w="5096509" h="4392930">
                  <a:moveTo>
                    <a:pt x="0" y="2591607"/>
                  </a:moveTo>
                  <a:lnTo>
                    <a:pt x="0" y="2560236"/>
                  </a:lnTo>
                  <a:lnTo>
                    <a:pt x="41490" y="2560236"/>
                  </a:lnTo>
                </a:path>
                <a:path w="5096509" h="4392930">
                  <a:moveTo>
                    <a:pt x="971473" y="2560236"/>
                  </a:moveTo>
                  <a:lnTo>
                    <a:pt x="971473" y="2601726"/>
                  </a:lnTo>
                  <a:lnTo>
                    <a:pt x="926947" y="2601726"/>
                  </a:lnTo>
                </a:path>
                <a:path w="5096509" h="4392930">
                  <a:moveTo>
                    <a:pt x="893553" y="2601726"/>
                  </a:moveTo>
                  <a:lnTo>
                    <a:pt x="860158" y="2601726"/>
                  </a:lnTo>
                </a:path>
                <a:path w="5096509" h="4392930">
                  <a:moveTo>
                    <a:pt x="825752" y="2601726"/>
                  </a:moveTo>
                  <a:lnTo>
                    <a:pt x="792357" y="2601726"/>
                  </a:lnTo>
                </a:path>
                <a:path w="5096509" h="4392930">
                  <a:moveTo>
                    <a:pt x="758963" y="2601726"/>
                  </a:moveTo>
                  <a:lnTo>
                    <a:pt x="725569" y="2601726"/>
                  </a:lnTo>
                </a:path>
                <a:path w="5096509" h="4392930">
                  <a:moveTo>
                    <a:pt x="691162" y="2601726"/>
                  </a:moveTo>
                  <a:lnTo>
                    <a:pt x="657768" y="2601726"/>
                  </a:lnTo>
                </a:path>
                <a:path w="5096509" h="4392930">
                  <a:moveTo>
                    <a:pt x="624373" y="2601726"/>
                  </a:moveTo>
                  <a:lnTo>
                    <a:pt x="590979" y="2601726"/>
                  </a:lnTo>
                </a:path>
                <a:path w="5096509" h="4392930">
                  <a:moveTo>
                    <a:pt x="556573" y="2601726"/>
                  </a:moveTo>
                  <a:lnTo>
                    <a:pt x="523178" y="2601726"/>
                  </a:lnTo>
                </a:path>
                <a:path w="5096509" h="4392930">
                  <a:moveTo>
                    <a:pt x="489784" y="2601726"/>
                  </a:moveTo>
                  <a:lnTo>
                    <a:pt x="456390" y="2601726"/>
                  </a:lnTo>
                </a:path>
                <a:path w="5096509" h="4392930">
                  <a:moveTo>
                    <a:pt x="421983" y="2601726"/>
                  </a:moveTo>
                  <a:lnTo>
                    <a:pt x="388589" y="2601726"/>
                  </a:lnTo>
                </a:path>
                <a:path w="5096509" h="4392930">
                  <a:moveTo>
                    <a:pt x="355194" y="2601726"/>
                  </a:moveTo>
                  <a:lnTo>
                    <a:pt x="321800" y="2601726"/>
                  </a:lnTo>
                </a:path>
                <a:path w="5096509" h="4392930">
                  <a:moveTo>
                    <a:pt x="287394" y="2601726"/>
                  </a:moveTo>
                  <a:lnTo>
                    <a:pt x="253999" y="2601726"/>
                  </a:lnTo>
                </a:path>
                <a:path w="5096509" h="4392930">
                  <a:moveTo>
                    <a:pt x="220605" y="2601726"/>
                  </a:moveTo>
                  <a:lnTo>
                    <a:pt x="187211" y="2601726"/>
                  </a:lnTo>
                </a:path>
                <a:path w="5096509" h="4392930">
                  <a:moveTo>
                    <a:pt x="152804" y="2601726"/>
                  </a:moveTo>
                  <a:lnTo>
                    <a:pt x="119410" y="2601726"/>
                  </a:lnTo>
                </a:path>
                <a:path w="5096509" h="4392930">
                  <a:moveTo>
                    <a:pt x="86015" y="2601726"/>
                  </a:moveTo>
                  <a:lnTo>
                    <a:pt x="41490" y="2601726"/>
                  </a:lnTo>
                  <a:lnTo>
                    <a:pt x="41490" y="2560236"/>
                  </a:lnTo>
                  <a:lnTo>
                    <a:pt x="86015" y="256023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08" name="object 8008"/>
            <p:cNvSpPr/>
            <p:nvPr/>
          </p:nvSpPr>
          <p:spPr>
            <a:xfrm>
              <a:off x="14252997" y="9617248"/>
              <a:ext cx="852169" cy="0"/>
            </a:xfrm>
            <a:custGeom>
              <a:avLst/>
              <a:gdLst/>
              <a:ahLst/>
              <a:cxnLst/>
              <a:rect l="l" t="t" r="r" b="b"/>
              <a:pathLst>
                <a:path w="852169" h="0">
                  <a:moveTo>
                    <a:pt x="0" y="0"/>
                  </a:moveTo>
                  <a:lnTo>
                    <a:pt x="852063" y="0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09" name="object 8009"/>
            <p:cNvSpPr/>
            <p:nvPr/>
          </p:nvSpPr>
          <p:spPr>
            <a:xfrm>
              <a:off x="14133587" y="8848165"/>
              <a:ext cx="971550" cy="769620"/>
            </a:xfrm>
            <a:custGeom>
              <a:avLst/>
              <a:gdLst/>
              <a:ahLst/>
              <a:cxnLst/>
              <a:rect l="l" t="t" r="r" b="b"/>
              <a:pathLst>
                <a:path w="971550" h="769620">
                  <a:moveTo>
                    <a:pt x="930995" y="769083"/>
                  </a:moveTo>
                  <a:lnTo>
                    <a:pt x="930995" y="737712"/>
                  </a:lnTo>
                </a:path>
                <a:path w="971550" h="769620">
                  <a:moveTo>
                    <a:pt x="930995" y="704318"/>
                  </a:moveTo>
                  <a:lnTo>
                    <a:pt x="930995" y="670923"/>
                  </a:lnTo>
                </a:path>
                <a:path w="971550" h="769620">
                  <a:moveTo>
                    <a:pt x="930995" y="637529"/>
                  </a:moveTo>
                  <a:lnTo>
                    <a:pt x="930995" y="603123"/>
                  </a:lnTo>
                </a:path>
                <a:path w="971550" h="769620">
                  <a:moveTo>
                    <a:pt x="930995" y="569728"/>
                  </a:moveTo>
                  <a:lnTo>
                    <a:pt x="930995" y="536334"/>
                  </a:lnTo>
                </a:path>
                <a:path w="971550" h="769620">
                  <a:moveTo>
                    <a:pt x="930995" y="502939"/>
                  </a:moveTo>
                  <a:lnTo>
                    <a:pt x="930995" y="468533"/>
                  </a:lnTo>
                </a:path>
                <a:path w="971550" h="769620">
                  <a:moveTo>
                    <a:pt x="930995" y="435139"/>
                  </a:moveTo>
                  <a:lnTo>
                    <a:pt x="930995" y="401744"/>
                  </a:lnTo>
                </a:path>
                <a:path w="971550" h="769620">
                  <a:moveTo>
                    <a:pt x="930995" y="368350"/>
                  </a:moveTo>
                  <a:lnTo>
                    <a:pt x="930995" y="333943"/>
                  </a:lnTo>
                </a:path>
                <a:path w="971550" h="769620">
                  <a:moveTo>
                    <a:pt x="930995" y="300549"/>
                  </a:moveTo>
                  <a:lnTo>
                    <a:pt x="930995" y="267155"/>
                  </a:lnTo>
                </a:path>
                <a:path w="971550" h="769620">
                  <a:moveTo>
                    <a:pt x="930995" y="233760"/>
                  </a:moveTo>
                  <a:lnTo>
                    <a:pt x="930995" y="199354"/>
                  </a:lnTo>
                </a:path>
                <a:path w="971550" h="769620">
                  <a:moveTo>
                    <a:pt x="930995" y="165960"/>
                  </a:moveTo>
                  <a:lnTo>
                    <a:pt x="930995" y="132565"/>
                  </a:lnTo>
                </a:path>
                <a:path w="971550" h="769620">
                  <a:moveTo>
                    <a:pt x="930995" y="99171"/>
                  </a:moveTo>
                  <a:lnTo>
                    <a:pt x="930995" y="64764"/>
                  </a:lnTo>
                </a:path>
                <a:path w="971550" h="769620">
                  <a:moveTo>
                    <a:pt x="930995" y="31370"/>
                  </a:moveTo>
                  <a:lnTo>
                    <a:pt x="930995" y="0"/>
                  </a:lnTo>
                  <a:lnTo>
                    <a:pt x="971473" y="0"/>
                  </a:lnTo>
                  <a:lnTo>
                    <a:pt x="971473" y="31370"/>
                  </a:lnTo>
                </a:path>
                <a:path w="971550" h="769620">
                  <a:moveTo>
                    <a:pt x="971473" y="64764"/>
                  </a:moveTo>
                  <a:lnTo>
                    <a:pt x="971473" y="99171"/>
                  </a:lnTo>
                </a:path>
                <a:path w="971550" h="769620">
                  <a:moveTo>
                    <a:pt x="971473" y="132565"/>
                  </a:moveTo>
                  <a:lnTo>
                    <a:pt x="971473" y="165960"/>
                  </a:lnTo>
                </a:path>
                <a:path w="971550" h="769620">
                  <a:moveTo>
                    <a:pt x="971473" y="199354"/>
                  </a:moveTo>
                  <a:lnTo>
                    <a:pt x="971473" y="233760"/>
                  </a:lnTo>
                </a:path>
                <a:path w="971550" h="769620">
                  <a:moveTo>
                    <a:pt x="971473" y="267155"/>
                  </a:moveTo>
                  <a:lnTo>
                    <a:pt x="971473" y="300549"/>
                  </a:lnTo>
                </a:path>
                <a:path w="971550" h="769620">
                  <a:moveTo>
                    <a:pt x="971473" y="333943"/>
                  </a:moveTo>
                  <a:lnTo>
                    <a:pt x="971473" y="368350"/>
                  </a:lnTo>
                </a:path>
                <a:path w="971550" h="769620">
                  <a:moveTo>
                    <a:pt x="971473" y="401744"/>
                  </a:moveTo>
                  <a:lnTo>
                    <a:pt x="971473" y="435139"/>
                  </a:lnTo>
                </a:path>
                <a:path w="971550" h="769620">
                  <a:moveTo>
                    <a:pt x="971473" y="468533"/>
                  </a:moveTo>
                  <a:lnTo>
                    <a:pt x="971473" y="502939"/>
                  </a:lnTo>
                </a:path>
                <a:path w="971550" h="769620">
                  <a:moveTo>
                    <a:pt x="971473" y="536334"/>
                  </a:moveTo>
                  <a:lnTo>
                    <a:pt x="971473" y="569728"/>
                  </a:lnTo>
                </a:path>
                <a:path w="971550" h="769620">
                  <a:moveTo>
                    <a:pt x="971473" y="603123"/>
                  </a:moveTo>
                  <a:lnTo>
                    <a:pt x="971473" y="637529"/>
                  </a:lnTo>
                </a:path>
                <a:path w="971550" h="769620">
                  <a:moveTo>
                    <a:pt x="971473" y="670923"/>
                  </a:moveTo>
                  <a:lnTo>
                    <a:pt x="971473" y="704318"/>
                  </a:lnTo>
                </a:path>
                <a:path w="971550" h="769620">
                  <a:moveTo>
                    <a:pt x="971473" y="737712"/>
                  </a:moveTo>
                  <a:lnTo>
                    <a:pt x="971473" y="769083"/>
                  </a:lnTo>
                  <a:lnTo>
                    <a:pt x="930995" y="769083"/>
                  </a:lnTo>
                </a:path>
                <a:path w="971550" h="769620">
                  <a:moveTo>
                    <a:pt x="37442" y="769083"/>
                  </a:moveTo>
                  <a:lnTo>
                    <a:pt x="37442" y="725569"/>
                  </a:lnTo>
                </a:path>
                <a:path w="971550" h="769620">
                  <a:moveTo>
                    <a:pt x="37442" y="691162"/>
                  </a:moveTo>
                  <a:lnTo>
                    <a:pt x="37442" y="657768"/>
                  </a:lnTo>
                </a:path>
                <a:path w="971550" h="769620">
                  <a:moveTo>
                    <a:pt x="37442" y="624373"/>
                  </a:moveTo>
                  <a:lnTo>
                    <a:pt x="37442" y="590979"/>
                  </a:lnTo>
                </a:path>
                <a:path w="971550" h="769620">
                  <a:moveTo>
                    <a:pt x="37442" y="556573"/>
                  </a:moveTo>
                  <a:lnTo>
                    <a:pt x="37442" y="523178"/>
                  </a:lnTo>
                </a:path>
                <a:path w="971550" h="769620">
                  <a:moveTo>
                    <a:pt x="37442" y="489784"/>
                  </a:moveTo>
                  <a:lnTo>
                    <a:pt x="37442" y="456390"/>
                  </a:lnTo>
                </a:path>
                <a:path w="971550" h="769620">
                  <a:moveTo>
                    <a:pt x="37442" y="421983"/>
                  </a:moveTo>
                  <a:lnTo>
                    <a:pt x="37442" y="388589"/>
                  </a:lnTo>
                </a:path>
                <a:path w="971550" h="769620">
                  <a:moveTo>
                    <a:pt x="37442" y="355194"/>
                  </a:moveTo>
                  <a:lnTo>
                    <a:pt x="37442" y="321800"/>
                  </a:lnTo>
                </a:path>
                <a:path w="971550" h="769620">
                  <a:moveTo>
                    <a:pt x="37442" y="287394"/>
                  </a:moveTo>
                  <a:lnTo>
                    <a:pt x="37442" y="253999"/>
                  </a:lnTo>
                </a:path>
                <a:path w="971550" h="769620">
                  <a:moveTo>
                    <a:pt x="37442" y="220605"/>
                  </a:moveTo>
                  <a:lnTo>
                    <a:pt x="37442" y="187211"/>
                  </a:lnTo>
                </a:path>
                <a:path w="971550" h="769620">
                  <a:moveTo>
                    <a:pt x="37442" y="152804"/>
                  </a:moveTo>
                  <a:lnTo>
                    <a:pt x="37442" y="119410"/>
                  </a:lnTo>
                </a:path>
                <a:path w="971550" h="769620">
                  <a:moveTo>
                    <a:pt x="37442" y="86015"/>
                  </a:moveTo>
                  <a:lnTo>
                    <a:pt x="37442" y="41490"/>
                  </a:lnTo>
                  <a:lnTo>
                    <a:pt x="78932" y="41490"/>
                  </a:lnTo>
                  <a:lnTo>
                    <a:pt x="78932" y="86015"/>
                  </a:lnTo>
                </a:path>
                <a:path w="971550" h="769620">
                  <a:moveTo>
                    <a:pt x="78932" y="119410"/>
                  </a:moveTo>
                  <a:lnTo>
                    <a:pt x="78932" y="152804"/>
                  </a:lnTo>
                </a:path>
                <a:path w="971550" h="769620">
                  <a:moveTo>
                    <a:pt x="78932" y="187211"/>
                  </a:moveTo>
                  <a:lnTo>
                    <a:pt x="78932" y="220605"/>
                  </a:lnTo>
                </a:path>
                <a:path w="971550" h="769620">
                  <a:moveTo>
                    <a:pt x="78932" y="253999"/>
                  </a:moveTo>
                  <a:lnTo>
                    <a:pt x="78932" y="287394"/>
                  </a:lnTo>
                </a:path>
                <a:path w="971550" h="769620">
                  <a:moveTo>
                    <a:pt x="78932" y="321800"/>
                  </a:moveTo>
                  <a:lnTo>
                    <a:pt x="78932" y="355194"/>
                  </a:lnTo>
                </a:path>
                <a:path w="971550" h="769620">
                  <a:moveTo>
                    <a:pt x="78932" y="388589"/>
                  </a:moveTo>
                  <a:lnTo>
                    <a:pt x="78932" y="421983"/>
                  </a:lnTo>
                </a:path>
                <a:path w="971550" h="769620">
                  <a:moveTo>
                    <a:pt x="78932" y="456390"/>
                  </a:moveTo>
                  <a:lnTo>
                    <a:pt x="78932" y="489784"/>
                  </a:lnTo>
                </a:path>
                <a:path w="971550" h="769620">
                  <a:moveTo>
                    <a:pt x="78932" y="523178"/>
                  </a:moveTo>
                  <a:lnTo>
                    <a:pt x="78932" y="556573"/>
                  </a:lnTo>
                </a:path>
                <a:path w="971550" h="769620">
                  <a:moveTo>
                    <a:pt x="78932" y="590979"/>
                  </a:moveTo>
                  <a:lnTo>
                    <a:pt x="78932" y="624373"/>
                  </a:lnTo>
                </a:path>
                <a:path w="971550" h="769620">
                  <a:moveTo>
                    <a:pt x="78932" y="657768"/>
                  </a:moveTo>
                  <a:lnTo>
                    <a:pt x="78932" y="691162"/>
                  </a:lnTo>
                </a:path>
                <a:path w="971550" h="769620">
                  <a:moveTo>
                    <a:pt x="78932" y="725569"/>
                  </a:moveTo>
                  <a:lnTo>
                    <a:pt x="78932" y="769083"/>
                  </a:lnTo>
                  <a:lnTo>
                    <a:pt x="37442" y="769083"/>
                  </a:lnTo>
                </a:path>
                <a:path w="971550" h="769620">
                  <a:moveTo>
                    <a:pt x="930995" y="331920"/>
                  </a:moveTo>
                  <a:lnTo>
                    <a:pt x="930995" y="290430"/>
                  </a:lnTo>
                  <a:lnTo>
                    <a:pt x="891529" y="290430"/>
                  </a:lnTo>
                </a:path>
                <a:path w="971550" h="769620">
                  <a:moveTo>
                    <a:pt x="858134" y="290430"/>
                  </a:moveTo>
                  <a:lnTo>
                    <a:pt x="823728" y="290430"/>
                  </a:lnTo>
                </a:path>
                <a:path w="971550" h="769620">
                  <a:moveTo>
                    <a:pt x="790334" y="290430"/>
                  </a:moveTo>
                  <a:lnTo>
                    <a:pt x="756939" y="290430"/>
                  </a:lnTo>
                </a:path>
                <a:path w="971550" h="769620">
                  <a:moveTo>
                    <a:pt x="723545" y="290430"/>
                  </a:moveTo>
                  <a:lnTo>
                    <a:pt x="689138" y="290430"/>
                  </a:lnTo>
                </a:path>
                <a:path w="971550" h="769620">
                  <a:moveTo>
                    <a:pt x="655744" y="290430"/>
                  </a:moveTo>
                  <a:lnTo>
                    <a:pt x="622350" y="290430"/>
                  </a:lnTo>
                </a:path>
                <a:path w="971550" h="769620">
                  <a:moveTo>
                    <a:pt x="588955" y="290430"/>
                  </a:moveTo>
                  <a:lnTo>
                    <a:pt x="554549" y="290430"/>
                  </a:lnTo>
                </a:path>
                <a:path w="971550" h="769620">
                  <a:moveTo>
                    <a:pt x="521154" y="290430"/>
                  </a:moveTo>
                  <a:lnTo>
                    <a:pt x="487760" y="290430"/>
                  </a:lnTo>
                </a:path>
                <a:path w="971550" h="769620">
                  <a:moveTo>
                    <a:pt x="454366" y="290430"/>
                  </a:moveTo>
                  <a:lnTo>
                    <a:pt x="419959" y="290430"/>
                  </a:lnTo>
                </a:path>
                <a:path w="971550" h="769620">
                  <a:moveTo>
                    <a:pt x="386565" y="290430"/>
                  </a:moveTo>
                  <a:lnTo>
                    <a:pt x="353171" y="290430"/>
                  </a:lnTo>
                </a:path>
                <a:path w="971550" h="769620">
                  <a:moveTo>
                    <a:pt x="319776" y="290430"/>
                  </a:moveTo>
                  <a:lnTo>
                    <a:pt x="285370" y="290430"/>
                  </a:lnTo>
                </a:path>
                <a:path w="971550" h="769620">
                  <a:moveTo>
                    <a:pt x="251975" y="290430"/>
                  </a:moveTo>
                  <a:lnTo>
                    <a:pt x="218581" y="290430"/>
                  </a:lnTo>
                </a:path>
                <a:path w="971550" h="769620">
                  <a:moveTo>
                    <a:pt x="185187" y="290430"/>
                  </a:moveTo>
                  <a:lnTo>
                    <a:pt x="150780" y="290430"/>
                  </a:lnTo>
                </a:path>
                <a:path w="971550" h="769620">
                  <a:moveTo>
                    <a:pt x="117386" y="290430"/>
                  </a:moveTo>
                  <a:lnTo>
                    <a:pt x="78932" y="290430"/>
                  </a:lnTo>
                  <a:lnTo>
                    <a:pt x="78932" y="331920"/>
                  </a:lnTo>
                  <a:lnTo>
                    <a:pt x="117386" y="331920"/>
                  </a:lnTo>
                </a:path>
                <a:path w="971550" h="769620">
                  <a:moveTo>
                    <a:pt x="150780" y="331920"/>
                  </a:moveTo>
                  <a:lnTo>
                    <a:pt x="185187" y="331920"/>
                  </a:lnTo>
                </a:path>
                <a:path w="971550" h="769620">
                  <a:moveTo>
                    <a:pt x="218581" y="331920"/>
                  </a:moveTo>
                  <a:lnTo>
                    <a:pt x="251975" y="331920"/>
                  </a:lnTo>
                </a:path>
                <a:path w="971550" h="769620">
                  <a:moveTo>
                    <a:pt x="285370" y="331920"/>
                  </a:moveTo>
                  <a:lnTo>
                    <a:pt x="319776" y="331920"/>
                  </a:lnTo>
                </a:path>
                <a:path w="971550" h="769620">
                  <a:moveTo>
                    <a:pt x="353171" y="331920"/>
                  </a:moveTo>
                  <a:lnTo>
                    <a:pt x="386565" y="331920"/>
                  </a:lnTo>
                </a:path>
                <a:path w="971550" h="769620">
                  <a:moveTo>
                    <a:pt x="419959" y="331920"/>
                  </a:moveTo>
                  <a:lnTo>
                    <a:pt x="454366" y="331920"/>
                  </a:lnTo>
                </a:path>
                <a:path w="971550" h="769620">
                  <a:moveTo>
                    <a:pt x="487760" y="331920"/>
                  </a:moveTo>
                  <a:lnTo>
                    <a:pt x="521154" y="331920"/>
                  </a:lnTo>
                </a:path>
                <a:path w="971550" h="769620">
                  <a:moveTo>
                    <a:pt x="554549" y="331920"/>
                  </a:moveTo>
                  <a:lnTo>
                    <a:pt x="588955" y="331920"/>
                  </a:lnTo>
                </a:path>
                <a:path w="971550" h="769620">
                  <a:moveTo>
                    <a:pt x="622350" y="331920"/>
                  </a:moveTo>
                  <a:lnTo>
                    <a:pt x="655744" y="331920"/>
                  </a:lnTo>
                </a:path>
                <a:path w="971550" h="769620">
                  <a:moveTo>
                    <a:pt x="689138" y="331920"/>
                  </a:moveTo>
                  <a:lnTo>
                    <a:pt x="723545" y="331920"/>
                  </a:lnTo>
                </a:path>
                <a:path w="971550" h="769620">
                  <a:moveTo>
                    <a:pt x="756939" y="331920"/>
                  </a:moveTo>
                  <a:lnTo>
                    <a:pt x="790334" y="331920"/>
                  </a:lnTo>
                </a:path>
                <a:path w="971550" h="769620">
                  <a:moveTo>
                    <a:pt x="823728" y="331920"/>
                  </a:moveTo>
                  <a:lnTo>
                    <a:pt x="858134" y="331920"/>
                  </a:lnTo>
                </a:path>
                <a:path w="971550" h="769620">
                  <a:moveTo>
                    <a:pt x="891529" y="331920"/>
                  </a:moveTo>
                  <a:lnTo>
                    <a:pt x="930995" y="331920"/>
                  </a:lnTo>
                </a:path>
                <a:path w="971550" h="769620">
                  <a:moveTo>
                    <a:pt x="0" y="41490"/>
                  </a:moveTo>
                  <a:lnTo>
                    <a:pt x="0" y="0"/>
                  </a:lnTo>
                  <a:lnTo>
                    <a:pt x="44525" y="0"/>
                  </a:lnTo>
                </a:path>
                <a:path w="971550" h="769620">
                  <a:moveTo>
                    <a:pt x="77920" y="0"/>
                  </a:moveTo>
                  <a:lnTo>
                    <a:pt x="112326" y="0"/>
                  </a:lnTo>
                </a:path>
                <a:path w="971550" h="769620">
                  <a:moveTo>
                    <a:pt x="145720" y="0"/>
                  </a:moveTo>
                  <a:lnTo>
                    <a:pt x="179115" y="0"/>
                  </a:lnTo>
                </a:path>
                <a:path w="971550" h="769620">
                  <a:moveTo>
                    <a:pt x="212509" y="0"/>
                  </a:moveTo>
                  <a:lnTo>
                    <a:pt x="246916" y="0"/>
                  </a:lnTo>
                </a:path>
                <a:path w="971550" h="769620">
                  <a:moveTo>
                    <a:pt x="280310" y="0"/>
                  </a:moveTo>
                  <a:lnTo>
                    <a:pt x="313704" y="0"/>
                  </a:lnTo>
                </a:path>
                <a:path w="971550" h="769620">
                  <a:moveTo>
                    <a:pt x="347099" y="0"/>
                  </a:moveTo>
                  <a:lnTo>
                    <a:pt x="381505" y="0"/>
                  </a:lnTo>
                </a:path>
                <a:path w="971550" h="769620">
                  <a:moveTo>
                    <a:pt x="414900" y="0"/>
                  </a:moveTo>
                  <a:lnTo>
                    <a:pt x="448294" y="0"/>
                  </a:lnTo>
                </a:path>
                <a:path w="971550" h="769620">
                  <a:moveTo>
                    <a:pt x="481688" y="0"/>
                  </a:moveTo>
                  <a:lnTo>
                    <a:pt x="516095" y="0"/>
                  </a:lnTo>
                </a:path>
                <a:path w="971550" h="769620">
                  <a:moveTo>
                    <a:pt x="549489" y="0"/>
                  </a:moveTo>
                  <a:lnTo>
                    <a:pt x="582883" y="0"/>
                  </a:lnTo>
                </a:path>
                <a:path w="971550" h="769620">
                  <a:moveTo>
                    <a:pt x="616278" y="0"/>
                  </a:moveTo>
                  <a:lnTo>
                    <a:pt x="650684" y="0"/>
                  </a:lnTo>
                </a:path>
                <a:path w="971550" h="769620">
                  <a:moveTo>
                    <a:pt x="684079" y="0"/>
                  </a:moveTo>
                  <a:lnTo>
                    <a:pt x="717473" y="0"/>
                  </a:lnTo>
                </a:path>
                <a:path w="971550" h="769620">
                  <a:moveTo>
                    <a:pt x="750867" y="0"/>
                  </a:moveTo>
                  <a:lnTo>
                    <a:pt x="785274" y="0"/>
                  </a:lnTo>
                </a:path>
                <a:path w="971550" h="769620">
                  <a:moveTo>
                    <a:pt x="818668" y="0"/>
                  </a:moveTo>
                  <a:lnTo>
                    <a:pt x="852063" y="0"/>
                  </a:lnTo>
                </a:path>
                <a:path w="971550" h="769620">
                  <a:moveTo>
                    <a:pt x="885457" y="0"/>
                  </a:moveTo>
                  <a:lnTo>
                    <a:pt x="930995" y="0"/>
                  </a:lnTo>
                  <a:lnTo>
                    <a:pt x="930995" y="41490"/>
                  </a:lnTo>
                  <a:lnTo>
                    <a:pt x="885457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10" name="object 8010"/>
            <p:cNvSpPr/>
            <p:nvPr/>
          </p:nvSpPr>
          <p:spPr>
            <a:xfrm>
              <a:off x="14133587" y="8889655"/>
              <a:ext cx="852169" cy="0"/>
            </a:xfrm>
            <a:custGeom>
              <a:avLst/>
              <a:gdLst/>
              <a:ahLst/>
              <a:cxnLst/>
              <a:rect l="l" t="t" r="r" b="b"/>
              <a:pathLst>
                <a:path w="852169" h="0">
                  <a:moveTo>
                    <a:pt x="0" y="0"/>
                  </a:moveTo>
                  <a:lnTo>
                    <a:pt x="852063" y="0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11" name="object 8011"/>
            <p:cNvSpPr/>
            <p:nvPr/>
          </p:nvSpPr>
          <p:spPr>
            <a:xfrm>
              <a:off x="14133587" y="7057011"/>
              <a:ext cx="4864735" cy="1791335"/>
            </a:xfrm>
            <a:custGeom>
              <a:avLst/>
              <a:gdLst/>
              <a:ahLst/>
              <a:cxnLst/>
              <a:rect l="l" t="t" r="r" b="b"/>
              <a:pathLst>
                <a:path w="4864734" h="1791334">
                  <a:moveTo>
                    <a:pt x="0" y="1200174"/>
                  </a:moveTo>
                  <a:lnTo>
                    <a:pt x="0" y="1243688"/>
                  </a:lnTo>
                </a:path>
                <a:path w="4864734" h="1791334">
                  <a:moveTo>
                    <a:pt x="0" y="1277082"/>
                  </a:moveTo>
                  <a:lnTo>
                    <a:pt x="0" y="1310477"/>
                  </a:lnTo>
                </a:path>
                <a:path w="4864734" h="1791334">
                  <a:moveTo>
                    <a:pt x="0" y="1343871"/>
                  </a:moveTo>
                  <a:lnTo>
                    <a:pt x="0" y="1378277"/>
                  </a:lnTo>
                </a:path>
                <a:path w="4864734" h="1791334">
                  <a:moveTo>
                    <a:pt x="0" y="1411672"/>
                  </a:moveTo>
                  <a:lnTo>
                    <a:pt x="0" y="1445066"/>
                  </a:lnTo>
                </a:path>
                <a:path w="4864734" h="1791334">
                  <a:moveTo>
                    <a:pt x="0" y="1478460"/>
                  </a:moveTo>
                  <a:lnTo>
                    <a:pt x="0" y="1512867"/>
                  </a:lnTo>
                </a:path>
                <a:path w="4864734" h="1791334">
                  <a:moveTo>
                    <a:pt x="0" y="1546261"/>
                  </a:moveTo>
                  <a:lnTo>
                    <a:pt x="0" y="1579656"/>
                  </a:lnTo>
                </a:path>
                <a:path w="4864734" h="1791334">
                  <a:moveTo>
                    <a:pt x="0" y="1613050"/>
                  </a:moveTo>
                  <a:lnTo>
                    <a:pt x="0" y="1647456"/>
                  </a:lnTo>
                </a:path>
                <a:path w="4864734" h="1791334">
                  <a:moveTo>
                    <a:pt x="0" y="1680851"/>
                  </a:moveTo>
                  <a:lnTo>
                    <a:pt x="0" y="1714245"/>
                  </a:lnTo>
                </a:path>
                <a:path w="4864734" h="1791334">
                  <a:moveTo>
                    <a:pt x="0" y="1747640"/>
                  </a:moveTo>
                  <a:lnTo>
                    <a:pt x="0" y="1791153"/>
                  </a:lnTo>
                  <a:lnTo>
                    <a:pt x="41490" y="1791153"/>
                  </a:lnTo>
                  <a:lnTo>
                    <a:pt x="41490" y="1747640"/>
                  </a:lnTo>
                </a:path>
                <a:path w="4864734" h="1791334">
                  <a:moveTo>
                    <a:pt x="41490" y="1714245"/>
                  </a:moveTo>
                  <a:lnTo>
                    <a:pt x="41490" y="1680851"/>
                  </a:lnTo>
                </a:path>
                <a:path w="4864734" h="1791334">
                  <a:moveTo>
                    <a:pt x="41490" y="1647456"/>
                  </a:moveTo>
                  <a:lnTo>
                    <a:pt x="41490" y="1613050"/>
                  </a:lnTo>
                </a:path>
                <a:path w="4864734" h="1791334">
                  <a:moveTo>
                    <a:pt x="41490" y="1579656"/>
                  </a:moveTo>
                  <a:lnTo>
                    <a:pt x="41490" y="1546261"/>
                  </a:lnTo>
                </a:path>
                <a:path w="4864734" h="1791334">
                  <a:moveTo>
                    <a:pt x="41490" y="1512867"/>
                  </a:moveTo>
                  <a:lnTo>
                    <a:pt x="41490" y="1478460"/>
                  </a:lnTo>
                </a:path>
                <a:path w="4864734" h="1791334">
                  <a:moveTo>
                    <a:pt x="41490" y="1445066"/>
                  </a:moveTo>
                  <a:lnTo>
                    <a:pt x="41490" y="1411672"/>
                  </a:lnTo>
                </a:path>
                <a:path w="4864734" h="1791334">
                  <a:moveTo>
                    <a:pt x="41490" y="1378277"/>
                  </a:moveTo>
                  <a:lnTo>
                    <a:pt x="41490" y="1343871"/>
                  </a:lnTo>
                </a:path>
                <a:path w="4864734" h="1791334">
                  <a:moveTo>
                    <a:pt x="41490" y="1310477"/>
                  </a:moveTo>
                  <a:lnTo>
                    <a:pt x="41490" y="1277082"/>
                  </a:lnTo>
                </a:path>
                <a:path w="4864734" h="1791334">
                  <a:moveTo>
                    <a:pt x="41490" y="1243688"/>
                  </a:moveTo>
                  <a:lnTo>
                    <a:pt x="41490" y="1200174"/>
                  </a:lnTo>
                  <a:lnTo>
                    <a:pt x="0" y="1200174"/>
                  </a:lnTo>
                </a:path>
                <a:path w="4864734" h="1791334">
                  <a:moveTo>
                    <a:pt x="0" y="1158684"/>
                  </a:moveTo>
                  <a:lnTo>
                    <a:pt x="0" y="1108086"/>
                  </a:lnTo>
                </a:path>
                <a:path w="4864734" h="1791334">
                  <a:moveTo>
                    <a:pt x="0" y="1074692"/>
                  </a:moveTo>
                  <a:lnTo>
                    <a:pt x="0" y="1041297"/>
                  </a:lnTo>
                </a:path>
                <a:path w="4864734" h="1791334">
                  <a:moveTo>
                    <a:pt x="0" y="1006891"/>
                  </a:moveTo>
                  <a:lnTo>
                    <a:pt x="0" y="973497"/>
                  </a:lnTo>
                </a:path>
                <a:path w="4864734" h="1791334">
                  <a:moveTo>
                    <a:pt x="0" y="940102"/>
                  </a:moveTo>
                  <a:lnTo>
                    <a:pt x="0" y="906708"/>
                  </a:lnTo>
                </a:path>
                <a:path w="4864734" h="1791334">
                  <a:moveTo>
                    <a:pt x="0" y="872302"/>
                  </a:moveTo>
                  <a:lnTo>
                    <a:pt x="0" y="838907"/>
                  </a:lnTo>
                </a:path>
                <a:path w="4864734" h="1791334">
                  <a:moveTo>
                    <a:pt x="0" y="805513"/>
                  </a:moveTo>
                  <a:lnTo>
                    <a:pt x="0" y="772118"/>
                  </a:lnTo>
                </a:path>
                <a:path w="4864734" h="1791334">
                  <a:moveTo>
                    <a:pt x="0" y="737712"/>
                  </a:moveTo>
                  <a:lnTo>
                    <a:pt x="0" y="704318"/>
                  </a:lnTo>
                </a:path>
                <a:path w="4864734" h="1791334">
                  <a:moveTo>
                    <a:pt x="0" y="670923"/>
                  </a:moveTo>
                  <a:lnTo>
                    <a:pt x="0" y="620326"/>
                  </a:lnTo>
                  <a:lnTo>
                    <a:pt x="41490" y="620326"/>
                  </a:lnTo>
                  <a:lnTo>
                    <a:pt x="41490" y="670923"/>
                  </a:lnTo>
                </a:path>
                <a:path w="4864734" h="1791334">
                  <a:moveTo>
                    <a:pt x="41490" y="704318"/>
                  </a:moveTo>
                  <a:lnTo>
                    <a:pt x="41490" y="737712"/>
                  </a:lnTo>
                </a:path>
                <a:path w="4864734" h="1791334">
                  <a:moveTo>
                    <a:pt x="41490" y="772118"/>
                  </a:moveTo>
                  <a:lnTo>
                    <a:pt x="41490" y="805513"/>
                  </a:lnTo>
                </a:path>
                <a:path w="4864734" h="1791334">
                  <a:moveTo>
                    <a:pt x="41490" y="838907"/>
                  </a:moveTo>
                  <a:lnTo>
                    <a:pt x="41490" y="872302"/>
                  </a:lnTo>
                </a:path>
                <a:path w="4864734" h="1791334">
                  <a:moveTo>
                    <a:pt x="41490" y="906708"/>
                  </a:moveTo>
                  <a:lnTo>
                    <a:pt x="41490" y="940102"/>
                  </a:lnTo>
                </a:path>
                <a:path w="4864734" h="1791334">
                  <a:moveTo>
                    <a:pt x="41490" y="973497"/>
                  </a:moveTo>
                  <a:lnTo>
                    <a:pt x="41490" y="1006891"/>
                  </a:lnTo>
                </a:path>
                <a:path w="4864734" h="1791334">
                  <a:moveTo>
                    <a:pt x="41490" y="1041297"/>
                  </a:moveTo>
                  <a:lnTo>
                    <a:pt x="41490" y="1074692"/>
                  </a:lnTo>
                </a:path>
                <a:path w="4864734" h="1791334">
                  <a:moveTo>
                    <a:pt x="41490" y="1108086"/>
                  </a:moveTo>
                  <a:lnTo>
                    <a:pt x="41490" y="1158684"/>
                  </a:lnTo>
                  <a:lnTo>
                    <a:pt x="0" y="1158684"/>
                  </a:lnTo>
                </a:path>
                <a:path w="4864734" h="1791334">
                  <a:moveTo>
                    <a:pt x="0" y="579848"/>
                  </a:moveTo>
                  <a:lnTo>
                    <a:pt x="0" y="529250"/>
                  </a:lnTo>
                </a:path>
                <a:path w="4864734" h="1791334">
                  <a:moveTo>
                    <a:pt x="0" y="495856"/>
                  </a:moveTo>
                  <a:lnTo>
                    <a:pt x="0" y="461449"/>
                  </a:lnTo>
                </a:path>
                <a:path w="4864734" h="1791334">
                  <a:moveTo>
                    <a:pt x="0" y="428055"/>
                  </a:moveTo>
                  <a:lnTo>
                    <a:pt x="0" y="394661"/>
                  </a:lnTo>
                </a:path>
                <a:path w="4864734" h="1791334">
                  <a:moveTo>
                    <a:pt x="0" y="361266"/>
                  </a:moveTo>
                  <a:lnTo>
                    <a:pt x="0" y="326860"/>
                  </a:lnTo>
                </a:path>
                <a:path w="4864734" h="1791334">
                  <a:moveTo>
                    <a:pt x="0" y="293465"/>
                  </a:moveTo>
                  <a:lnTo>
                    <a:pt x="0" y="260071"/>
                  </a:lnTo>
                </a:path>
                <a:path w="4864734" h="1791334">
                  <a:moveTo>
                    <a:pt x="0" y="226677"/>
                  </a:moveTo>
                  <a:lnTo>
                    <a:pt x="0" y="192270"/>
                  </a:lnTo>
                </a:path>
                <a:path w="4864734" h="1791334">
                  <a:moveTo>
                    <a:pt x="0" y="158876"/>
                  </a:moveTo>
                  <a:lnTo>
                    <a:pt x="0" y="125481"/>
                  </a:lnTo>
                </a:path>
                <a:path w="4864734" h="1791334">
                  <a:moveTo>
                    <a:pt x="0" y="92087"/>
                  </a:moveTo>
                  <a:lnTo>
                    <a:pt x="0" y="41490"/>
                  </a:lnTo>
                  <a:lnTo>
                    <a:pt x="41490" y="41490"/>
                  </a:lnTo>
                  <a:lnTo>
                    <a:pt x="41490" y="92087"/>
                  </a:lnTo>
                </a:path>
                <a:path w="4864734" h="1791334">
                  <a:moveTo>
                    <a:pt x="41490" y="125481"/>
                  </a:moveTo>
                  <a:lnTo>
                    <a:pt x="41490" y="158876"/>
                  </a:lnTo>
                </a:path>
                <a:path w="4864734" h="1791334">
                  <a:moveTo>
                    <a:pt x="41490" y="192270"/>
                  </a:moveTo>
                  <a:lnTo>
                    <a:pt x="41490" y="226677"/>
                  </a:lnTo>
                </a:path>
                <a:path w="4864734" h="1791334">
                  <a:moveTo>
                    <a:pt x="41490" y="260071"/>
                  </a:moveTo>
                  <a:lnTo>
                    <a:pt x="41490" y="293465"/>
                  </a:lnTo>
                </a:path>
                <a:path w="4864734" h="1791334">
                  <a:moveTo>
                    <a:pt x="41490" y="326860"/>
                  </a:moveTo>
                  <a:lnTo>
                    <a:pt x="41490" y="361266"/>
                  </a:lnTo>
                </a:path>
                <a:path w="4864734" h="1791334">
                  <a:moveTo>
                    <a:pt x="41490" y="394661"/>
                  </a:moveTo>
                  <a:lnTo>
                    <a:pt x="41490" y="428055"/>
                  </a:lnTo>
                </a:path>
                <a:path w="4864734" h="1791334">
                  <a:moveTo>
                    <a:pt x="41490" y="461449"/>
                  </a:moveTo>
                  <a:lnTo>
                    <a:pt x="41490" y="495856"/>
                  </a:lnTo>
                </a:path>
                <a:path w="4864734" h="1791334">
                  <a:moveTo>
                    <a:pt x="41490" y="529250"/>
                  </a:moveTo>
                  <a:lnTo>
                    <a:pt x="41490" y="579848"/>
                  </a:lnTo>
                  <a:lnTo>
                    <a:pt x="0" y="579848"/>
                  </a:lnTo>
                </a:path>
                <a:path w="4864734" h="1791334">
                  <a:moveTo>
                    <a:pt x="1369170" y="41490"/>
                  </a:moveTo>
                  <a:lnTo>
                    <a:pt x="1369170" y="0"/>
                  </a:lnTo>
                  <a:lnTo>
                    <a:pt x="1318572" y="0"/>
                  </a:lnTo>
                </a:path>
                <a:path w="4864734" h="1791334">
                  <a:moveTo>
                    <a:pt x="1285178" y="0"/>
                  </a:moveTo>
                  <a:lnTo>
                    <a:pt x="1251783" y="0"/>
                  </a:lnTo>
                </a:path>
                <a:path w="4864734" h="1791334">
                  <a:moveTo>
                    <a:pt x="1217377" y="0"/>
                  </a:moveTo>
                  <a:lnTo>
                    <a:pt x="1183983" y="0"/>
                  </a:lnTo>
                </a:path>
                <a:path w="4864734" h="1791334">
                  <a:moveTo>
                    <a:pt x="1150588" y="0"/>
                  </a:moveTo>
                  <a:lnTo>
                    <a:pt x="1117194" y="0"/>
                  </a:lnTo>
                </a:path>
                <a:path w="4864734" h="1791334">
                  <a:moveTo>
                    <a:pt x="1083799" y="0"/>
                  </a:moveTo>
                  <a:lnTo>
                    <a:pt x="1049393" y="0"/>
                  </a:lnTo>
                </a:path>
                <a:path w="4864734" h="1791334">
                  <a:moveTo>
                    <a:pt x="1015999" y="0"/>
                  </a:moveTo>
                  <a:lnTo>
                    <a:pt x="982604" y="0"/>
                  </a:lnTo>
                </a:path>
                <a:path w="4864734" h="1791334">
                  <a:moveTo>
                    <a:pt x="949210" y="0"/>
                  </a:moveTo>
                  <a:lnTo>
                    <a:pt x="914804" y="0"/>
                  </a:lnTo>
                </a:path>
                <a:path w="4864734" h="1791334">
                  <a:moveTo>
                    <a:pt x="881409" y="0"/>
                  </a:moveTo>
                  <a:lnTo>
                    <a:pt x="830812" y="0"/>
                  </a:lnTo>
                  <a:lnTo>
                    <a:pt x="830812" y="41490"/>
                  </a:lnTo>
                  <a:lnTo>
                    <a:pt x="881409" y="41490"/>
                  </a:lnTo>
                </a:path>
                <a:path w="4864734" h="1791334">
                  <a:moveTo>
                    <a:pt x="914804" y="41490"/>
                  </a:moveTo>
                  <a:lnTo>
                    <a:pt x="949210" y="41490"/>
                  </a:lnTo>
                </a:path>
                <a:path w="4864734" h="1791334">
                  <a:moveTo>
                    <a:pt x="982604" y="41490"/>
                  </a:moveTo>
                  <a:lnTo>
                    <a:pt x="1015999" y="41490"/>
                  </a:lnTo>
                </a:path>
                <a:path w="4864734" h="1791334">
                  <a:moveTo>
                    <a:pt x="1049393" y="41490"/>
                  </a:moveTo>
                  <a:lnTo>
                    <a:pt x="1083799" y="41490"/>
                  </a:lnTo>
                </a:path>
                <a:path w="4864734" h="1791334">
                  <a:moveTo>
                    <a:pt x="1117194" y="41490"/>
                  </a:moveTo>
                  <a:lnTo>
                    <a:pt x="1150588" y="41490"/>
                  </a:lnTo>
                </a:path>
                <a:path w="4864734" h="1791334">
                  <a:moveTo>
                    <a:pt x="1183983" y="41490"/>
                  </a:moveTo>
                  <a:lnTo>
                    <a:pt x="1217377" y="41490"/>
                  </a:lnTo>
                </a:path>
                <a:path w="4864734" h="1791334">
                  <a:moveTo>
                    <a:pt x="1251783" y="41490"/>
                  </a:moveTo>
                  <a:lnTo>
                    <a:pt x="1285178" y="41490"/>
                  </a:lnTo>
                </a:path>
                <a:path w="4864734" h="1791334">
                  <a:moveTo>
                    <a:pt x="1318572" y="41490"/>
                  </a:moveTo>
                  <a:lnTo>
                    <a:pt x="1369170" y="41490"/>
                  </a:lnTo>
                </a:path>
                <a:path w="4864734" h="1791334">
                  <a:moveTo>
                    <a:pt x="790334" y="41490"/>
                  </a:moveTo>
                  <a:lnTo>
                    <a:pt x="790334" y="0"/>
                  </a:lnTo>
                  <a:lnTo>
                    <a:pt x="763011" y="0"/>
                  </a:lnTo>
                </a:path>
                <a:path w="4864734" h="1791334">
                  <a:moveTo>
                    <a:pt x="729616" y="0"/>
                  </a:moveTo>
                  <a:lnTo>
                    <a:pt x="696222" y="0"/>
                  </a:lnTo>
                </a:path>
                <a:path w="4864734" h="1791334">
                  <a:moveTo>
                    <a:pt x="661816" y="0"/>
                  </a:moveTo>
                  <a:lnTo>
                    <a:pt x="628421" y="0"/>
                  </a:lnTo>
                </a:path>
                <a:path w="4864734" h="1791334">
                  <a:moveTo>
                    <a:pt x="595027" y="0"/>
                  </a:moveTo>
                  <a:lnTo>
                    <a:pt x="561633" y="0"/>
                  </a:lnTo>
                </a:path>
                <a:path w="4864734" h="1791334">
                  <a:moveTo>
                    <a:pt x="527226" y="0"/>
                  </a:moveTo>
                  <a:lnTo>
                    <a:pt x="493832" y="0"/>
                  </a:lnTo>
                </a:path>
                <a:path w="4864734" h="1791334">
                  <a:moveTo>
                    <a:pt x="460437" y="0"/>
                  </a:moveTo>
                  <a:lnTo>
                    <a:pt x="427043" y="0"/>
                  </a:lnTo>
                </a:path>
                <a:path w="4864734" h="1791334">
                  <a:moveTo>
                    <a:pt x="392637" y="0"/>
                  </a:moveTo>
                  <a:lnTo>
                    <a:pt x="359242" y="0"/>
                  </a:lnTo>
                </a:path>
                <a:path w="4864734" h="1791334">
                  <a:moveTo>
                    <a:pt x="325848" y="0"/>
                  </a:moveTo>
                  <a:lnTo>
                    <a:pt x="292453" y="0"/>
                  </a:lnTo>
                </a:path>
                <a:path w="4864734" h="1791334">
                  <a:moveTo>
                    <a:pt x="258047" y="0"/>
                  </a:moveTo>
                  <a:lnTo>
                    <a:pt x="231736" y="0"/>
                  </a:lnTo>
                  <a:lnTo>
                    <a:pt x="231736" y="41490"/>
                  </a:lnTo>
                  <a:lnTo>
                    <a:pt x="258047" y="41490"/>
                  </a:lnTo>
                </a:path>
                <a:path w="4864734" h="1791334">
                  <a:moveTo>
                    <a:pt x="292453" y="41490"/>
                  </a:moveTo>
                  <a:lnTo>
                    <a:pt x="325848" y="41490"/>
                  </a:lnTo>
                </a:path>
                <a:path w="4864734" h="1791334">
                  <a:moveTo>
                    <a:pt x="359242" y="41490"/>
                  </a:moveTo>
                  <a:lnTo>
                    <a:pt x="392637" y="41490"/>
                  </a:lnTo>
                </a:path>
                <a:path w="4864734" h="1791334">
                  <a:moveTo>
                    <a:pt x="427043" y="41490"/>
                  </a:moveTo>
                  <a:lnTo>
                    <a:pt x="460437" y="41490"/>
                  </a:lnTo>
                </a:path>
                <a:path w="4864734" h="1791334">
                  <a:moveTo>
                    <a:pt x="493832" y="41490"/>
                  </a:moveTo>
                  <a:lnTo>
                    <a:pt x="527226" y="41490"/>
                  </a:lnTo>
                </a:path>
                <a:path w="4864734" h="1791334">
                  <a:moveTo>
                    <a:pt x="561633" y="41490"/>
                  </a:moveTo>
                  <a:lnTo>
                    <a:pt x="595027" y="41490"/>
                  </a:lnTo>
                </a:path>
                <a:path w="4864734" h="1791334">
                  <a:moveTo>
                    <a:pt x="628421" y="41490"/>
                  </a:moveTo>
                  <a:lnTo>
                    <a:pt x="661816" y="41490"/>
                  </a:lnTo>
                </a:path>
                <a:path w="4864734" h="1791334">
                  <a:moveTo>
                    <a:pt x="696222" y="41490"/>
                  </a:moveTo>
                  <a:lnTo>
                    <a:pt x="729616" y="41490"/>
                  </a:lnTo>
                </a:path>
                <a:path w="4864734" h="1791334">
                  <a:moveTo>
                    <a:pt x="763011" y="41490"/>
                  </a:moveTo>
                  <a:lnTo>
                    <a:pt x="790334" y="41490"/>
                  </a:lnTo>
                </a:path>
                <a:path w="4864734" h="1791334">
                  <a:moveTo>
                    <a:pt x="830812" y="4047"/>
                  </a:moveTo>
                  <a:lnTo>
                    <a:pt x="830812" y="0"/>
                  </a:lnTo>
                  <a:lnTo>
                    <a:pt x="790334" y="0"/>
                  </a:lnTo>
                  <a:lnTo>
                    <a:pt x="790334" y="4047"/>
                  </a:lnTo>
                  <a:lnTo>
                    <a:pt x="830812" y="4047"/>
                  </a:lnTo>
                </a:path>
                <a:path w="4864734" h="1791334">
                  <a:moveTo>
                    <a:pt x="1410660" y="0"/>
                  </a:moveTo>
                  <a:lnTo>
                    <a:pt x="1410660" y="4047"/>
                  </a:lnTo>
                  <a:lnTo>
                    <a:pt x="1369170" y="4047"/>
                  </a:lnTo>
                  <a:lnTo>
                    <a:pt x="1369170" y="0"/>
                  </a:lnTo>
                  <a:lnTo>
                    <a:pt x="1410660" y="0"/>
                  </a:lnTo>
                </a:path>
                <a:path w="4864734" h="1791334">
                  <a:moveTo>
                    <a:pt x="1948006" y="41490"/>
                  </a:moveTo>
                  <a:lnTo>
                    <a:pt x="1948006" y="0"/>
                  </a:lnTo>
                  <a:lnTo>
                    <a:pt x="1897408" y="0"/>
                  </a:lnTo>
                </a:path>
                <a:path w="4864734" h="1791334">
                  <a:moveTo>
                    <a:pt x="1864014" y="0"/>
                  </a:moveTo>
                  <a:lnTo>
                    <a:pt x="1830620" y="0"/>
                  </a:lnTo>
                </a:path>
                <a:path w="4864734" h="1791334">
                  <a:moveTo>
                    <a:pt x="1797225" y="0"/>
                  </a:moveTo>
                  <a:lnTo>
                    <a:pt x="1762819" y="0"/>
                  </a:lnTo>
                </a:path>
                <a:path w="4864734" h="1791334">
                  <a:moveTo>
                    <a:pt x="1729424" y="0"/>
                  </a:moveTo>
                  <a:lnTo>
                    <a:pt x="1696030" y="0"/>
                  </a:lnTo>
                </a:path>
                <a:path w="4864734" h="1791334">
                  <a:moveTo>
                    <a:pt x="1662636" y="0"/>
                  </a:moveTo>
                  <a:lnTo>
                    <a:pt x="1629241" y="0"/>
                  </a:lnTo>
                </a:path>
                <a:path w="4864734" h="1791334">
                  <a:moveTo>
                    <a:pt x="1594835" y="0"/>
                  </a:moveTo>
                  <a:lnTo>
                    <a:pt x="1561440" y="0"/>
                  </a:lnTo>
                </a:path>
                <a:path w="4864734" h="1791334">
                  <a:moveTo>
                    <a:pt x="1528046" y="0"/>
                  </a:moveTo>
                  <a:lnTo>
                    <a:pt x="1494652" y="0"/>
                  </a:lnTo>
                </a:path>
                <a:path w="4864734" h="1791334">
                  <a:moveTo>
                    <a:pt x="1460245" y="0"/>
                  </a:moveTo>
                  <a:lnTo>
                    <a:pt x="1410660" y="0"/>
                  </a:lnTo>
                  <a:lnTo>
                    <a:pt x="1410660" y="41490"/>
                  </a:lnTo>
                  <a:lnTo>
                    <a:pt x="1460245" y="41490"/>
                  </a:lnTo>
                </a:path>
                <a:path w="4864734" h="1791334">
                  <a:moveTo>
                    <a:pt x="1494652" y="41490"/>
                  </a:moveTo>
                  <a:lnTo>
                    <a:pt x="1528046" y="41490"/>
                  </a:lnTo>
                </a:path>
                <a:path w="4864734" h="1791334">
                  <a:moveTo>
                    <a:pt x="1561440" y="41490"/>
                  </a:moveTo>
                  <a:lnTo>
                    <a:pt x="1594835" y="41490"/>
                  </a:lnTo>
                </a:path>
                <a:path w="4864734" h="1791334">
                  <a:moveTo>
                    <a:pt x="1629241" y="41490"/>
                  </a:moveTo>
                  <a:lnTo>
                    <a:pt x="1662636" y="41490"/>
                  </a:lnTo>
                </a:path>
                <a:path w="4864734" h="1791334">
                  <a:moveTo>
                    <a:pt x="1696030" y="41490"/>
                  </a:moveTo>
                  <a:lnTo>
                    <a:pt x="1729424" y="41490"/>
                  </a:lnTo>
                </a:path>
                <a:path w="4864734" h="1791334">
                  <a:moveTo>
                    <a:pt x="1762819" y="41490"/>
                  </a:moveTo>
                  <a:lnTo>
                    <a:pt x="1797225" y="41490"/>
                  </a:lnTo>
                </a:path>
                <a:path w="4864734" h="1791334">
                  <a:moveTo>
                    <a:pt x="1830620" y="41490"/>
                  </a:moveTo>
                  <a:lnTo>
                    <a:pt x="1864014" y="41490"/>
                  </a:lnTo>
                </a:path>
                <a:path w="4864734" h="1791334">
                  <a:moveTo>
                    <a:pt x="1897408" y="41490"/>
                  </a:moveTo>
                  <a:lnTo>
                    <a:pt x="1948006" y="41490"/>
                  </a:lnTo>
                </a:path>
                <a:path w="4864734" h="1791334">
                  <a:moveTo>
                    <a:pt x="1989496" y="4047"/>
                  </a:moveTo>
                  <a:lnTo>
                    <a:pt x="1989496" y="0"/>
                  </a:lnTo>
                  <a:lnTo>
                    <a:pt x="1948006" y="0"/>
                  </a:lnTo>
                  <a:lnTo>
                    <a:pt x="1948006" y="4047"/>
                  </a:lnTo>
                  <a:lnTo>
                    <a:pt x="1989496" y="4047"/>
                  </a:lnTo>
                </a:path>
                <a:path w="4864734" h="1791334">
                  <a:moveTo>
                    <a:pt x="2526842" y="41490"/>
                  </a:moveTo>
                  <a:lnTo>
                    <a:pt x="2526842" y="0"/>
                  </a:lnTo>
                  <a:lnTo>
                    <a:pt x="2477256" y="0"/>
                  </a:lnTo>
                </a:path>
                <a:path w="4864734" h="1791334">
                  <a:moveTo>
                    <a:pt x="2442850" y="0"/>
                  </a:moveTo>
                  <a:lnTo>
                    <a:pt x="2409456" y="0"/>
                  </a:lnTo>
                </a:path>
                <a:path w="4864734" h="1791334">
                  <a:moveTo>
                    <a:pt x="2376061" y="0"/>
                  </a:moveTo>
                  <a:lnTo>
                    <a:pt x="2342667" y="0"/>
                  </a:lnTo>
                </a:path>
                <a:path w="4864734" h="1791334">
                  <a:moveTo>
                    <a:pt x="2308261" y="0"/>
                  </a:moveTo>
                  <a:lnTo>
                    <a:pt x="2274866" y="0"/>
                  </a:lnTo>
                </a:path>
                <a:path w="4864734" h="1791334">
                  <a:moveTo>
                    <a:pt x="2241472" y="0"/>
                  </a:moveTo>
                  <a:lnTo>
                    <a:pt x="2208077" y="0"/>
                  </a:lnTo>
                </a:path>
                <a:path w="4864734" h="1791334">
                  <a:moveTo>
                    <a:pt x="2174683" y="0"/>
                  </a:moveTo>
                  <a:lnTo>
                    <a:pt x="2140277" y="0"/>
                  </a:lnTo>
                </a:path>
                <a:path w="4864734" h="1791334">
                  <a:moveTo>
                    <a:pt x="2106882" y="0"/>
                  </a:moveTo>
                  <a:lnTo>
                    <a:pt x="2073488" y="0"/>
                  </a:lnTo>
                </a:path>
                <a:path w="4864734" h="1791334">
                  <a:moveTo>
                    <a:pt x="2040093" y="0"/>
                  </a:moveTo>
                  <a:lnTo>
                    <a:pt x="1989496" y="0"/>
                  </a:lnTo>
                  <a:lnTo>
                    <a:pt x="1989496" y="41490"/>
                  </a:lnTo>
                  <a:lnTo>
                    <a:pt x="2040093" y="41490"/>
                  </a:lnTo>
                </a:path>
                <a:path w="4864734" h="1791334">
                  <a:moveTo>
                    <a:pt x="2073488" y="41490"/>
                  </a:moveTo>
                  <a:lnTo>
                    <a:pt x="2106882" y="41490"/>
                  </a:lnTo>
                </a:path>
                <a:path w="4864734" h="1791334">
                  <a:moveTo>
                    <a:pt x="2140277" y="41490"/>
                  </a:moveTo>
                  <a:lnTo>
                    <a:pt x="2174683" y="41490"/>
                  </a:lnTo>
                </a:path>
                <a:path w="4864734" h="1791334">
                  <a:moveTo>
                    <a:pt x="2208077" y="41490"/>
                  </a:moveTo>
                  <a:lnTo>
                    <a:pt x="2241472" y="41490"/>
                  </a:lnTo>
                </a:path>
                <a:path w="4864734" h="1791334">
                  <a:moveTo>
                    <a:pt x="2274866" y="41490"/>
                  </a:moveTo>
                  <a:lnTo>
                    <a:pt x="2308261" y="41490"/>
                  </a:lnTo>
                </a:path>
                <a:path w="4864734" h="1791334">
                  <a:moveTo>
                    <a:pt x="2342667" y="41490"/>
                  </a:moveTo>
                  <a:lnTo>
                    <a:pt x="2376061" y="41490"/>
                  </a:lnTo>
                </a:path>
                <a:path w="4864734" h="1791334">
                  <a:moveTo>
                    <a:pt x="2409456" y="41490"/>
                  </a:moveTo>
                  <a:lnTo>
                    <a:pt x="2442850" y="41490"/>
                  </a:lnTo>
                </a:path>
                <a:path w="4864734" h="1791334">
                  <a:moveTo>
                    <a:pt x="2477256" y="41490"/>
                  </a:moveTo>
                  <a:lnTo>
                    <a:pt x="2526842" y="41490"/>
                  </a:lnTo>
                </a:path>
                <a:path w="4864734" h="1791334">
                  <a:moveTo>
                    <a:pt x="2568332" y="4047"/>
                  </a:moveTo>
                  <a:lnTo>
                    <a:pt x="2568332" y="0"/>
                  </a:lnTo>
                  <a:lnTo>
                    <a:pt x="2526842" y="0"/>
                  </a:lnTo>
                  <a:lnTo>
                    <a:pt x="2526842" y="4047"/>
                  </a:lnTo>
                  <a:lnTo>
                    <a:pt x="2568332" y="4047"/>
                  </a:lnTo>
                </a:path>
                <a:path w="4864734" h="1791334">
                  <a:moveTo>
                    <a:pt x="3106690" y="41490"/>
                  </a:moveTo>
                  <a:lnTo>
                    <a:pt x="3106690" y="0"/>
                  </a:lnTo>
                  <a:lnTo>
                    <a:pt x="3056093" y="0"/>
                  </a:lnTo>
                </a:path>
                <a:path w="4864734" h="1791334">
                  <a:moveTo>
                    <a:pt x="3022698" y="0"/>
                  </a:moveTo>
                  <a:lnTo>
                    <a:pt x="2988292" y="0"/>
                  </a:lnTo>
                </a:path>
                <a:path w="4864734" h="1791334">
                  <a:moveTo>
                    <a:pt x="2954897" y="0"/>
                  </a:moveTo>
                  <a:lnTo>
                    <a:pt x="2921503" y="0"/>
                  </a:lnTo>
                </a:path>
                <a:path w="4864734" h="1791334">
                  <a:moveTo>
                    <a:pt x="2888109" y="0"/>
                  </a:moveTo>
                  <a:lnTo>
                    <a:pt x="2854714" y="0"/>
                  </a:lnTo>
                </a:path>
                <a:path w="4864734" h="1791334">
                  <a:moveTo>
                    <a:pt x="2820308" y="0"/>
                  </a:moveTo>
                  <a:lnTo>
                    <a:pt x="2786914" y="0"/>
                  </a:lnTo>
                </a:path>
                <a:path w="4864734" h="1791334">
                  <a:moveTo>
                    <a:pt x="2753519" y="0"/>
                  </a:moveTo>
                  <a:lnTo>
                    <a:pt x="2720125" y="0"/>
                  </a:lnTo>
                </a:path>
                <a:path w="4864734" h="1791334">
                  <a:moveTo>
                    <a:pt x="2685718" y="0"/>
                  </a:moveTo>
                  <a:lnTo>
                    <a:pt x="2652324" y="0"/>
                  </a:lnTo>
                </a:path>
                <a:path w="4864734" h="1791334">
                  <a:moveTo>
                    <a:pt x="2618930" y="0"/>
                  </a:moveTo>
                  <a:lnTo>
                    <a:pt x="2568332" y="0"/>
                  </a:lnTo>
                  <a:lnTo>
                    <a:pt x="2568332" y="41490"/>
                  </a:lnTo>
                  <a:lnTo>
                    <a:pt x="2618930" y="41490"/>
                  </a:lnTo>
                </a:path>
                <a:path w="4864734" h="1791334">
                  <a:moveTo>
                    <a:pt x="2652324" y="41490"/>
                  </a:moveTo>
                  <a:lnTo>
                    <a:pt x="2685718" y="41490"/>
                  </a:lnTo>
                </a:path>
                <a:path w="4864734" h="1791334">
                  <a:moveTo>
                    <a:pt x="2720125" y="41490"/>
                  </a:moveTo>
                  <a:lnTo>
                    <a:pt x="2753519" y="41490"/>
                  </a:lnTo>
                </a:path>
                <a:path w="4864734" h="1791334">
                  <a:moveTo>
                    <a:pt x="2786914" y="41490"/>
                  </a:moveTo>
                  <a:lnTo>
                    <a:pt x="2820308" y="41490"/>
                  </a:lnTo>
                </a:path>
                <a:path w="4864734" h="1791334">
                  <a:moveTo>
                    <a:pt x="2854714" y="41490"/>
                  </a:moveTo>
                  <a:lnTo>
                    <a:pt x="2888109" y="41490"/>
                  </a:lnTo>
                </a:path>
                <a:path w="4864734" h="1791334">
                  <a:moveTo>
                    <a:pt x="2921503" y="41490"/>
                  </a:moveTo>
                  <a:lnTo>
                    <a:pt x="2954897" y="41490"/>
                  </a:lnTo>
                </a:path>
                <a:path w="4864734" h="1791334">
                  <a:moveTo>
                    <a:pt x="2988292" y="41490"/>
                  </a:moveTo>
                  <a:lnTo>
                    <a:pt x="3022698" y="41490"/>
                  </a:lnTo>
                </a:path>
                <a:path w="4864734" h="1791334">
                  <a:moveTo>
                    <a:pt x="3056093" y="41490"/>
                  </a:moveTo>
                  <a:lnTo>
                    <a:pt x="3106690" y="41490"/>
                  </a:lnTo>
                </a:path>
                <a:path w="4864734" h="1791334">
                  <a:moveTo>
                    <a:pt x="3147168" y="4047"/>
                  </a:moveTo>
                  <a:lnTo>
                    <a:pt x="3147168" y="0"/>
                  </a:lnTo>
                  <a:lnTo>
                    <a:pt x="3106690" y="0"/>
                  </a:lnTo>
                  <a:lnTo>
                    <a:pt x="3106690" y="4047"/>
                  </a:lnTo>
                  <a:lnTo>
                    <a:pt x="3147168" y="4047"/>
                  </a:lnTo>
                </a:path>
                <a:path w="4864734" h="1791334">
                  <a:moveTo>
                    <a:pt x="3685526" y="41490"/>
                  </a:moveTo>
                  <a:lnTo>
                    <a:pt x="3685526" y="0"/>
                  </a:lnTo>
                  <a:lnTo>
                    <a:pt x="3634929" y="0"/>
                  </a:lnTo>
                </a:path>
                <a:path w="4864734" h="1791334">
                  <a:moveTo>
                    <a:pt x="3601534" y="0"/>
                  </a:moveTo>
                  <a:lnTo>
                    <a:pt x="3568140" y="0"/>
                  </a:lnTo>
                </a:path>
                <a:path w="4864734" h="1791334">
                  <a:moveTo>
                    <a:pt x="3533734" y="0"/>
                  </a:moveTo>
                  <a:lnTo>
                    <a:pt x="3500339" y="0"/>
                  </a:lnTo>
                </a:path>
                <a:path w="4864734" h="1791334">
                  <a:moveTo>
                    <a:pt x="3466945" y="0"/>
                  </a:moveTo>
                  <a:lnTo>
                    <a:pt x="3433550" y="0"/>
                  </a:lnTo>
                </a:path>
                <a:path w="4864734" h="1791334">
                  <a:moveTo>
                    <a:pt x="3400156" y="0"/>
                  </a:moveTo>
                  <a:lnTo>
                    <a:pt x="3365750" y="0"/>
                  </a:lnTo>
                </a:path>
                <a:path w="4864734" h="1791334">
                  <a:moveTo>
                    <a:pt x="3332355" y="0"/>
                  </a:moveTo>
                  <a:lnTo>
                    <a:pt x="3298961" y="0"/>
                  </a:lnTo>
                </a:path>
                <a:path w="4864734" h="1791334">
                  <a:moveTo>
                    <a:pt x="3265567" y="0"/>
                  </a:moveTo>
                  <a:lnTo>
                    <a:pt x="3231160" y="0"/>
                  </a:lnTo>
                </a:path>
                <a:path w="4864734" h="1791334">
                  <a:moveTo>
                    <a:pt x="3197766" y="0"/>
                  </a:moveTo>
                  <a:lnTo>
                    <a:pt x="3147168" y="0"/>
                  </a:lnTo>
                  <a:lnTo>
                    <a:pt x="3147168" y="41490"/>
                  </a:lnTo>
                  <a:lnTo>
                    <a:pt x="3197766" y="41490"/>
                  </a:lnTo>
                </a:path>
                <a:path w="4864734" h="1791334">
                  <a:moveTo>
                    <a:pt x="3231160" y="41490"/>
                  </a:moveTo>
                  <a:lnTo>
                    <a:pt x="3265567" y="41490"/>
                  </a:lnTo>
                </a:path>
                <a:path w="4864734" h="1791334">
                  <a:moveTo>
                    <a:pt x="3298961" y="41490"/>
                  </a:moveTo>
                  <a:lnTo>
                    <a:pt x="3332355" y="41490"/>
                  </a:lnTo>
                </a:path>
                <a:path w="4864734" h="1791334">
                  <a:moveTo>
                    <a:pt x="3365750" y="41490"/>
                  </a:moveTo>
                  <a:lnTo>
                    <a:pt x="3400156" y="41490"/>
                  </a:lnTo>
                </a:path>
                <a:path w="4864734" h="1791334">
                  <a:moveTo>
                    <a:pt x="3433550" y="41490"/>
                  </a:moveTo>
                  <a:lnTo>
                    <a:pt x="3466945" y="41490"/>
                  </a:lnTo>
                </a:path>
                <a:path w="4864734" h="1791334">
                  <a:moveTo>
                    <a:pt x="3500339" y="41490"/>
                  </a:moveTo>
                  <a:lnTo>
                    <a:pt x="3533734" y="41490"/>
                  </a:lnTo>
                </a:path>
                <a:path w="4864734" h="1791334">
                  <a:moveTo>
                    <a:pt x="3568140" y="41490"/>
                  </a:moveTo>
                  <a:lnTo>
                    <a:pt x="3601534" y="41490"/>
                  </a:lnTo>
                </a:path>
                <a:path w="4864734" h="1791334">
                  <a:moveTo>
                    <a:pt x="3634929" y="41490"/>
                  </a:moveTo>
                  <a:lnTo>
                    <a:pt x="3685526" y="41490"/>
                  </a:lnTo>
                </a:path>
                <a:path w="4864734" h="1791334">
                  <a:moveTo>
                    <a:pt x="3727016" y="4047"/>
                  </a:moveTo>
                  <a:lnTo>
                    <a:pt x="3727016" y="0"/>
                  </a:lnTo>
                  <a:lnTo>
                    <a:pt x="3685526" y="0"/>
                  </a:lnTo>
                  <a:lnTo>
                    <a:pt x="3685526" y="4047"/>
                  </a:lnTo>
                  <a:lnTo>
                    <a:pt x="3727016" y="4047"/>
                  </a:lnTo>
                </a:path>
                <a:path w="4864734" h="1791334">
                  <a:moveTo>
                    <a:pt x="4264363" y="41490"/>
                  </a:moveTo>
                  <a:lnTo>
                    <a:pt x="4264363" y="0"/>
                  </a:lnTo>
                  <a:lnTo>
                    <a:pt x="4213765" y="0"/>
                  </a:lnTo>
                </a:path>
                <a:path w="4864734" h="1791334">
                  <a:moveTo>
                    <a:pt x="4180371" y="0"/>
                  </a:moveTo>
                  <a:lnTo>
                    <a:pt x="4146976" y="0"/>
                  </a:lnTo>
                </a:path>
                <a:path w="4864734" h="1791334">
                  <a:moveTo>
                    <a:pt x="4113582" y="0"/>
                  </a:moveTo>
                  <a:lnTo>
                    <a:pt x="4080187" y="0"/>
                  </a:lnTo>
                </a:path>
                <a:path w="4864734" h="1791334">
                  <a:moveTo>
                    <a:pt x="4045781" y="0"/>
                  </a:moveTo>
                  <a:lnTo>
                    <a:pt x="4012387" y="0"/>
                  </a:lnTo>
                </a:path>
                <a:path w="4864734" h="1791334">
                  <a:moveTo>
                    <a:pt x="3978992" y="0"/>
                  </a:moveTo>
                  <a:lnTo>
                    <a:pt x="3945598" y="0"/>
                  </a:lnTo>
                </a:path>
                <a:path w="4864734" h="1791334">
                  <a:moveTo>
                    <a:pt x="3911192" y="0"/>
                  </a:moveTo>
                  <a:lnTo>
                    <a:pt x="3877797" y="0"/>
                  </a:lnTo>
                </a:path>
                <a:path w="4864734" h="1791334">
                  <a:moveTo>
                    <a:pt x="3844403" y="0"/>
                  </a:moveTo>
                  <a:lnTo>
                    <a:pt x="3811008" y="0"/>
                  </a:lnTo>
                </a:path>
                <a:path w="4864734" h="1791334">
                  <a:moveTo>
                    <a:pt x="3776602" y="0"/>
                  </a:moveTo>
                  <a:lnTo>
                    <a:pt x="3727016" y="0"/>
                  </a:lnTo>
                  <a:lnTo>
                    <a:pt x="3727016" y="41490"/>
                  </a:lnTo>
                  <a:lnTo>
                    <a:pt x="3776602" y="41490"/>
                  </a:lnTo>
                </a:path>
                <a:path w="4864734" h="1791334">
                  <a:moveTo>
                    <a:pt x="3811008" y="41490"/>
                  </a:moveTo>
                  <a:lnTo>
                    <a:pt x="3844403" y="41490"/>
                  </a:lnTo>
                </a:path>
                <a:path w="4864734" h="1791334">
                  <a:moveTo>
                    <a:pt x="3877797" y="41490"/>
                  </a:moveTo>
                  <a:lnTo>
                    <a:pt x="3911192" y="41490"/>
                  </a:lnTo>
                </a:path>
                <a:path w="4864734" h="1791334">
                  <a:moveTo>
                    <a:pt x="3945598" y="41490"/>
                  </a:moveTo>
                  <a:lnTo>
                    <a:pt x="3978992" y="41490"/>
                  </a:lnTo>
                </a:path>
                <a:path w="4864734" h="1791334">
                  <a:moveTo>
                    <a:pt x="4012387" y="41490"/>
                  </a:moveTo>
                  <a:lnTo>
                    <a:pt x="4045781" y="41490"/>
                  </a:lnTo>
                </a:path>
                <a:path w="4864734" h="1791334">
                  <a:moveTo>
                    <a:pt x="4080187" y="41490"/>
                  </a:moveTo>
                  <a:lnTo>
                    <a:pt x="4113582" y="41490"/>
                  </a:lnTo>
                </a:path>
                <a:path w="4864734" h="1791334">
                  <a:moveTo>
                    <a:pt x="4146976" y="41490"/>
                  </a:moveTo>
                  <a:lnTo>
                    <a:pt x="4180371" y="41490"/>
                  </a:lnTo>
                </a:path>
                <a:path w="4864734" h="1791334">
                  <a:moveTo>
                    <a:pt x="4213765" y="41490"/>
                  </a:moveTo>
                  <a:lnTo>
                    <a:pt x="4264363" y="41490"/>
                  </a:lnTo>
                </a:path>
                <a:path w="4864734" h="1791334">
                  <a:moveTo>
                    <a:pt x="4305853" y="4047"/>
                  </a:moveTo>
                  <a:lnTo>
                    <a:pt x="4305853" y="0"/>
                  </a:lnTo>
                  <a:lnTo>
                    <a:pt x="4264363" y="0"/>
                  </a:lnTo>
                  <a:lnTo>
                    <a:pt x="4264363" y="4047"/>
                  </a:lnTo>
                  <a:lnTo>
                    <a:pt x="4305853" y="4047"/>
                  </a:lnTo>
                </a:path>
                <a:path w="4864734" h="1791334">
                  <a:moveTo>
                    <a:pt x="4864450" y="41490"/>
                  </a:moveTo>
                  <a:lnTo>
                    <a:pt x="4864450" y="0"/>
                  </a:lnTo>
                  <a:lnTo>
                    <a:pt x="4837127" y="0"/>
                  </a:lnTo>
                </a:path>
                <a:path w="4864734" h="1791334">
                  <a:moveTo>
                    <a:pt x="4803733" y="0"/>
                  </a:moveTo>
                  <a:lnTo>
                    <a:pt x="4770338" y="0"/>
                  </a:lnTo>
                </a:path>
                <a:path w="4864734" h="1791334">
                  <a:moveTo>
                    <a:pt x="4735932" y="0"/>
                  </a:moveTo>
                  <a:lnTo>
                    <a:pt x="4702538" y="0"/>
                  </a:lnTo>
                </a:path>
                <a:path w="4864734" h="1791334">
                  <a:moveTo>
                    <a:pt x="4669143" y="0"/>
                  </a:moveTo>
                  <a:lnTo>
                    <a:pt x="4635749" y="0"/>
                  </a:lnTo>
                </a:path>
                <a:path w="4864734" h="1791334">
                  <a:moveTo>
                    <a:pt x="4601342" y="0"/>
                  </a:moveTo>
                  <a:lnTo>
                    <a:pt x="4567948" y="0"/>
                  </a:lnTo>
                </a:path>
                <a:path w="4864734" h="1791334">
                  <a:moveTo>
                    <a:pt x="4534554" y="0"/>
                  </a:moveTo>
                  <a:lnTo>
                    <a:pt x="4501159" y="0"/>
                  </a:lnTo>
                </a:path>
                <a:path w="4864734" h="1791334">
                  <a:moveTo>
                    <a:pt x="4466753" y="0"/>
                  </a:moveTo>
                  <a:lnTo>
                    <a:pt x="4433358" y="0"/>
                  </a:lnTo>
                </a:path>
                <a:path w="4864734" h="1791334">
                  <a:moveTo>
                    <a:pt x="4399964" y="0"/>
                  </a:moveTo>
                  <a:lnTo>
                    <a:pt x="4366570" y="0"/>
                  </a:lnTo>
                </a:path>
                <a:path w="4864734" h="1791334">
                  <a:moveTo>
                    <a:pt x="4332163" y="0"/>
                  </a:moveTo>
                  <a:lnTo>
                    <a:pt x="4305853" y="0"/>
                  </a:lnTo>
                  <a:lnTo>
                    <a:pt x="4305853" y="41490"/>
                  </a:lnTo>
                  <a:lnTo>
                    <a:pt x="4332163" y="41490"/>
                  </a:lnTo>
                </a:path>
                <a:path w="4864734" h="1791334">
                  <a:moveTo>
                    <a:pt x="4366570" y="41490"/>
                  </a:moveTo>
                  <a:lnTo>
                    <a:pt x="4399964" y="41490"/>
                  </a:lnTo>
                </a:path>
                <a:path w="4864734" h="1791334">
                  <a:moveTo>
                    <a:pt x="4433358" y="41490"/>
                  </a:moveTo>
                  <a:lnTo>
                    <a:pt x="4466753" y="41490"/>
                  </a:lnTo>
                </a:path>
                <a:path w="4864734" h="1791334">
                  <a:moveTo>
                    <a:pt x="4501159" y="41490"/>
                  </a:moveTo>
                  <a:lnTo>
                    <a:pt x="4534554" y="41490"/>
                  </a:lnTo>
                </a:path>
                <a:path w="4864734" h="1791334">
                  <a:moveTo>
                    <a:pt x="4567948" y="41490"/>
                  </a:moveTo>
                  <a:lnTo>
                    <a:pt x="4601342" y="41490"/>
                  </a:lnTo>
                </a:path>
                <a:path w="4864734" h="1791334">
                  <a:moveTo>
                    <a:pt x="4635749" y="41490"/>
                  </a:moveTo>
                  <a:lnTo>
                    <a:pt x="4669143" y="41490"/>
                  </a:lnTo>
                </a:path>
                <a:path w="4864734" h="1791334">
                  <a:moveTo>
                    <a:pt x="4702538" y="41490"/>
                  </a:moveTo>
                  <a:lnTo>
                    <a:pt x="4735932" y="41490"/>
                  </a:lnTo>
                </a:path>
                <a:path w="4864734" h="1791334">
                  <a:moveTo>
                    <a:pt x="4770338" y="41490"/>
                  </a:moveTo>
                  <a:lnTo>
                    <a:pt x="4803733" y="41490"/>
                  </a:lnTo>
                </a:path>
                <a:path w="4864734" h="1791334">
                  <a:moveTo>
                    <a:pt x="4837127" y="41490"/>
                  </a:moveTo>
                  <a:lnTo>
                    <a:pt x="4864450" y="41490"/>
                  </a:lnTo>
                </a:path>
                <a:path w="4864734" h="1791334">
                  <a:moveTo>
                    <a:pt x="3420395" y="1527034"/>
                  </a:moveTo>
                  <a:lnTo>
                    <a:pt x="3420395" y="1567512"/>
                  </a:lnTo>
                  <a:lnTo>
                    <a:pt x="3373845" y="156751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12" name="object 8012"/>
            <p:cNvSpPr/>
            <p:nvPr/>
          </p:nvSpPr>
          <p:spPr>
            <a:xfrm>
              <a:off x="16161537" y="8624523"/>
              <a:ext cx="1312545" cy="0"/>
            </a:xfrm>
            <a:custGeom>
              <a:avLst/>
              <a:gdLst/>
              <a:ahLst/>
              <a:cxnLst/>
              <a:rect l="l" t="t" r="r" b="b"/>
              <a:pathLst>
                <a:path w="1312544" h="0">
                  <a:moveTo>
                    <a:pt x="0" y="0"/>
                  </a:moveTo>
                  <a:lnTo>
                    <a:pt x="1312500" y="0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13" name="object 8013"/>
            <p:cNvSpPr/>
            <p:nvPr/>
          </p:nvSpPr>
          <p:spPr>
            <a:xfrm>
              <a:off x="16081593" y="8584045"/>
              <a:ext cx="46990" cy="40640"/>
            </a:xfrm>
            <a:custGeom>
              <a:avLst/>
              <a:gdLst/>
              <a:ahLst/>
              <a:cxnLst/>
              <a:rect l="l" t="t" r="r" b="b"/>
              <a:pathLst>
                <a:path w="46990" h="40640">
                  <a:moveTo>
                    <a:pt x="46549" y="40478"/>
                  </a:moveTo>
                  <a:lnTo>
                    <a:pt x="0" y="40478"/>
                  </a:lnTo>
                  <a:lnTo>
                    <a:pt x="0" y="0"/>
                  </a:ln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14" name="object 8014"/>
            <p:cNvSpPr/>
            <p:nvPr/>
          </p:nvSpPr>
          <p:spPr>
            <a:xfrm>
              <a:off x="16161537" y="8584045"/>
              <a:ext cx="1392555" cy="0"/>
            </a:xfrm>
            <a:custGeom>
              <a:avLst/>
              <a:gdLst/>
              <a:ahLst/>
              <a:cxnLst/>
              <a:rect l="l" t="t" r="r" b="b"/>
              <a:pathLst>
                <a:path w="1392555" h="0">
                  <a:moveTo>
                    <a:pt x="0" y="0"/>
                  </a:moveTo>
                  <a:lnTo>
                    <a:pt x="1392445" y="0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15" name="object 8015"/>
            <p:cNvSpPr/>
            <p:nvPr/>
          </p:nvSpPr>
          <p:spPr>
            <a:xfrm>
              <a:off x="17507432" y="9882379"/>
              <a:ext cx="46990" cy="41910"/>
            </a:xfrm>
            <a:custGeom>
              <a:avLst/>
              <a:gdLst/>
              <a:ahLst/>
              <a:cxnLst/>
              <a:rect l="l" t="t" r="r" b="b"/>
              <a:pathLst>
                <a:path w="46990" h="41909">
                  <a:moveTo>
                    <a:pt x="46549" y="41490"/>
                  </a:moveTo>
                  <a:lnTo>
                    <a:pt x="4654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16" name="object 8016"/>
            <p:cNvSpPr/>
            <p:nvPr/>
          </p:nvSpPr>
          <p:spPr>
            <a:xfrm>
              <a:off x="16161537" y="9882379"/>
              <a:ext cx="1312545" cy="0"/>
            </a:xfrm>
            <a:custGeom>
              <a:avLst/>
              <a:gdLst/>
              <a:ahLst/>
              <a:cxnLst/>
              <a:rect l="l" t="t" r="r" b="b"/>
              <a:pathLst>
                <a:path w="1312544" h="0">
                  <a:moveTo>
                    <a:pt x="0" y="0"/>
                  </a:moveTo>
                  <a:lnTo>
                    <a:pt x="1312500" y="0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17" name="object 8017"/>
            <p:cNvSpPr/>
            <p:nvPr/>
          </p:nvSpPr>
          <p:spPr>
            <a:xfrm>
              <a:off x="16081593" y="9882379"/>
              <a:ext cx="46990" cy="41910"/>
            </a:xfrm>
            <a:custGeom>
              <a:avLst/>
              <a:gdLst/>
              <a:ahLst/>
              <a:cxnLst/>
              <a:rect l="l" t="t" r="r" b="b"/>
              <a:pathLst>
                <a:path w="46990" h="41909">
                  <a:moveTo>
                    <a:pt x="46549" y="0"/>
                  </a:moveTo>
                  <a:lnTo>
                    <a:pt x="0" y="0"/>
                  </a:lnTo>
                  <a:lnTo>
                    <a:pt x="0" y="41490"/>
                  </a:lnTo>
                  <a:lnTo>
                    <a:pt x="46549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18" name="object 8018"/>
            <p:cNvSpPr/>
            <p:nvPr/>
          </p:nvSpPr>
          <p:spPr>
            <a:xfrm>
              <a:off x="16161537" y="9923869"/>
              <a:ext cx="1392555" cy="0"/>
            </a:xfrm>
            <a:custGeom>
              <a:avLst/>
              <a:gdLst/>
              <a:ahLst/>
              <a:cxnLst/>
              <a:rect l="l" t="t" r="r" b="b"/>
              <a:pathLst>
                <a:path w="1392555" h="0">
                  <a:moveTo>
                    <a:pt x="0" y="0"/>
                  </a:moveTo>
                  <a:lnTo>
                    <a:pt x="1392445" y="0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19" name="object 8019"/>
            <p:cNvSpPr/>
            <p:nvPr/>
          </p:nvSpPr>
          <p:spPr>
            <a:xfrm>
              <a:off x="16123083" y="8624523"/>
              <a:ext cx="0" cy="1184275"/>
            </a:xfrm>
            <a:custGeom>
              <a:avLst/>
              <a:gdLst/>
              <a:ahLst/>
              <a:cxnLst/>
              <a:rect l="l" t="t" r="r" b="b"/>
              <a:pathLst>
                <a:path w="0" h="1184275">
                  <a:moveTo>
                    <a:pt x="0" y="0"/>
                  </a:moveTo>
                  <a:lnTo>
                    <a:pt x="0" y="1183983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20" name="object 8020"/>
            <p:cNvSpPr/>
            <p:nvPr/>
          </p:nvSpPr>
          <p:spPr>
            <a:xfrm>
              <a:off x="16081593" y="9842913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41490" y="0"/>
                  </a:moveTo>
                  <a:lnTo>
                    <a:pt x="41490" y="39466"/>
                  </a:lnTo>
                  <a:lnTo>
                    <a:pt x="0" y="3946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21" name="object 8021"/>
            <p:cNvSpPr/>
            <p:nvPr/>
          </p:nvSpPr>
          <p:spPr>
            <a:xfrm>
              <a:off x="16081593" y="8698396"/>
              <a:ext cx="0" cy="1110615"/>
            </a:xfrm>
            <a:custGeom>
              <a:avLst/>
              <a:gdLst/>
              <a:ahLst/>
              <a:cxnLst/>
              <a:rect l="l" t="t" r="r" b="b"/>
              <a:pathLst>
                <a:path w="0" h="1110615">
                  <a:moveTo>
                    <a:pt x="0" y="0"/>
                  </a:moveTo>
                  <a:lnTo>
                    <a:pt x="0" y="1110110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22" name="object 8022"/>
            <p:cNvSpPr/>
            <p:nvPr/>
          </p:nvSpPr>
          <p:spPr>
            <a:xfrm>
              <a:off x="16081593" y="8624523"/>
              <a:ext cx="41910" cy="40640"/>
            </a:xfrm>
            <a:custGeom>
              <a:avLst/>
              <a:gdLst/>
              <a:ahLst/>
              <a:cxnLst/>
              <a:rect l="l" t="t" r="r" b="b"/>
              <a:pathLst>
                <a:path w="41909" h="40640">
                  <a:moveTo>
                    <a:pt x="0" y="40478"/>
                  </a:moveTo>
                  <a:lnTo>
                    <a:pt x="0" y="0"/>
                  </a:ln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23" name="object 8023"/>
            <p:cNvSpPr/>
            <p:nvPr/>
          </p:nvSpPr>
          <p:spPr>
            <a:xfrm>
              <a:off x="16602748" y="8624523"/>
              <a:ext cx="0" cy="1184275"/>
            </a:xfrm>
            <a:custGeom>
              <a:avLst/>
              <a:gdLst/>
              <a:ahLst/>
              <a:cxnLst/>
              <a:rect l="l" t="t" r="r" b="b"/>
              <a:pathLst>
                <a:path w="0" h="1184275">
                  <a:moveTo>
                    <a:pt x="0" y="0"/>
                  </a:moveTo>
                  <a:lnTo>
                    <a:pt x="0" y="1183983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24" name="object 8024"/>
            <p:cNvSpPr/>
            <p:nvPr/>
          </p:nvSpPr>
          <p:spPr>
            <a:xfrm>
              <a:off x="16561258" y="9842913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41490" y="0"/>
                  </a:moveTo>
                  <a:lnTo>
                    <a:pt x="41490" y="39466"/>
                  </a:lnTo>
                  <a:lnTo>
                    <a:pt x="0" y="3946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25" name="object 8025"/>
            <p:cNvSpPr/>
            <p:nvPr/>
          </p:nvSpPr>
          <p:spPr>
            <a:xfrm>
              <a:off x="16561258" y="8698396"/>
              <a:ext cx="0" cy="1110615"/>
            </a:xfrm>
            <a:custGeom>
              <a:avLst/>
              <a:gdLst/>
              <a:ahLst/>
              <a:cxnLst/>
              <a:rect l="l" t="t" r="r" b="b"/>
              <a:pathLst>
                <a:path w="0" h="1110615">
                  <a:moveTo>
                    <a:pt x="0" y="0"/>
                  </a:moveTo>
                  <a:lnTo>
                    <a:pt x="0" y="1110110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26" name="object 8026"/>
            <p:cNvSpPr/>
            <p:nvPr/>
          </p:nvSpPr>
          <p:spPr>
            <a:xfrm>
              <a:off x="16561258" y="8624523"/>
              <a:ext cx="41910" cy="40640"/>
            </a:xfrm>
            <a:custGeom>
              <a:avLst/>
              <a:gdLst/>
              <a:ahLst/>
              <a:cxnLst/>
              <a:rect l="l" t="t" r="r" b="b"/>
              <a:pathLst>
                <a:path w="41909" h="40640">
                  <a:moveTo>
                    <a:pt x="0" y="40478"/>
                  </a:moveTo>
                  <a:lnTo>
                    <a:pt x="0" y="0"/>
                  </a:ln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27" name="object 8027"/>
            <p:cNvSpPr/>
            <p:nvPr/>
          </p:nvSpPr>
          <p:spPr>
            <a:xfrm>
              <a:off x="17074317" y="8624523"/>
              <a:ext cx="0" cy="1184275"/>
            </a:xfrm>
            <a:custGeom>
              <a:avLst/>
              <a:gdLst/>
              <a:ahLst/>
              <a:cxnLst/>
              <a:rect l="l" t="t" r="r" b="b"/>
              <a:pathLst>
                <a:path w="0" h="1184275">
                  <a:moveTo>
                    <a:pt x="0" y="0"/>
                  </a:moveTo>
                  <a:lnTo>
                    <a:pt x="0" y="1183983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28" name="object 8028"/>
            <p:cNvSpPr/>
            <p:nvPr/>
          </p:nvSpPr>
          <p:spPr>
            <a:xfrm>
              <a:off x="17032827" y="9842913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41490" y="0"/>
                  </a:moveTo>
                  <a:lnTo>
                    <a:pt x="41490" y="39466"/>
                  </a:lnTo>
                  <a:lnTo>
                    <a:pt x="0" y="39466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29" name="object 8029"/>
            <p:cNvSpPr/>
            <p:nvPr/>
          </p:nvSpPr>
          <p:spPr>
            <a:xfrm>
              <a:off x="17032827" y="8698396"/>
              <a:ext cx="0" cy="1110615"/>
            </a:xfrm>
            <a:custGeom>
              <a:avLst/>
              <a:gdLst/>
              <a:ahLst/>
              <a:cxnLst/>
              <a:rect l="l" t="t" r="r" b="b"/>
              <a:pathLst>
                <a:path w="0" h="1110615">
                  <a:moveTo>
                    <a:pt x="0" y="0"/>
                  </a:moveTo>
                  <a:lnTo>
                    <a:pt x="0" y="1110110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30" name="object 8030"/>
            <p:cNvSpPr/>
            <p:nvPr/>
          </p:nvSpPr>
          <p:spPr>
            <a:xfrm>
              <a:off x="17032827" y="8624523"/>
              <a:ext cx="41910" cy="40640"/>
            </a:xfrm>
            <a:custGeom>
              <a:avLst/>
              <a:gdLst/>
              <a:ahLst/>
              <a:cxnLst/>
              <a:rect l="l" t="t" r="r" b="b"/>
              <a:pathLst>
                <a:path w="41909" h="40640">
                  <a:moveTo>
                    <a:pt x="0" y="40478"/>
                  </a:moveTo>
                  <a:lnTo>
                    <a:pt x="0" y="0"/>
                  </a:lnTo>
                  <a:lnTo>
                    <a:pt x="4149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31" name="object 8031"/>
            <p:cNvSpPr/>
            <p:nvPr/>
          </p:nvSpPr>
          <p:spPr>
            <a:xfrm>
              <a:off x="17512492" y="8698396"/>
              <a:ext cx="0" cy="1184275"/>
            </a:xfrm>
            <a:custGeom>
              <a:avLst/>
              <a:gdLst/>
              <a:ahLst/>
              <a:cxnLst/>
              <a:rect l="l" t="t" r="r" b="b"/>
              <a:pathLst>
                <a:path w="0" h="1184275">
                  <a:moveTo>
                    <a:pt x="0" y="0"/>
                  </a:moveTo>
                  <a:lnTo>
                    <a:pt x="0" y="1183983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32" name="object 8032"/>
            <p:cNvSpPr/>
            <p:nvPr/>
          </p:nvSpPr>
          <p:spPr>
            <a:xfrm>
              <a:off x="17512492" y="8624523"/>
              <a:ext cx="41910" cy="40640"/>
            </a:xfrm>
            <a:custGeom>
              <a:avLst/>
              <a:gdLst/>
              <a:ahLst/>
              <a:cxnLst/>
              <a:rect l="l" t="t" r="r" b="b"/>
              <a:pathLst>
                <a:path w="41909" h="40640">
                  <a:moveTo>
                    <a:pt x="0" y="40478"/>
                  </a:moveTo>
                  <a:lnTo>
                    <a:pt x="0" y="0"/>
                  </a:lnTo>
                  <a:lnTo>
                    <a:pt x="41490" y="0"/>
                  </a:lnTo>
                  <a:lnTo>
                    <a:pt x="41490" y="4047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33" name="object 8033"/>
            <p:cNvSpPr/>
            <p:nvPr/>
          </p:nvSpPr>
          <p:spPr>
            <a:xfrm>
              <a:off x="17553982" y="8698396"/>
              <a:ext cx="0" cy="1110615"/>
            </a:xfrm>
            <a:custGeom>
              <a:avLst/>
              <a:gdLst/>
              <a:ahLst/>
              <a:cxnLst/>
              <a:rect l="l" t="t" r="r" b="b"/>
              <a:pathLst>
                <a:path w="0" h="1110615">
                  <a:moveTo>
                    <a:pt x="0" y="0"/>
                  </a:moveTo>
                  <a:lnTo>
                    <a:pt x="0" y="1110110"/>
                  </a:lnTo>
                </a:path>
              </a:pathLst>
            </a:custGeom>
            <a:ln w="3175">
              <a:solidFill>
                <a:srgbClr val="000000"/>
              </a:solidFill>
              <a:prstDash val="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34" name="object 8034"/>
            <p:cNvSpPr/>
            <p:nvPr/>
          </p:nvSpPr>
          <p:spPr>
            <a:xfrm>
              <a:off x="17512492" y="9842913"/>
              <a:ext cx="41910" cy="40005"/>
            </a:xfrm>
            <a:custGeom>
              <a:avLst/>
              <a:gdLst/>
              <a:ahLst/>
              <a:cxnLst/>
              <a:rect l="l" t="t" r="r" b="b"/>
              <a:pathLst>
                <a:path w="41909" h="40004">
                  <a:moveTo>
                    <a:pt x="41490" y="0"/>
                  </a:moveTo>
                  <a:lnTo>
                    <a:pt x="41490" y="39466"/>
                  </a:lnTo>
                  <a:lnTo>
                    <a:pt x="0" y="3946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35" name="object 8035"/>
            <p:cNvSpPr/>
            <p:nvPr/>
          </p:nvSpPr>
          <p:spPr>
            <a:xfrm>
              <a:off x="14153826" y="8053783"/>
              <a:ext cx="4265930" cy="2400935"/>
            </a:xfrm>
            <a:custGeom>
              <a:avLst/>
              <a:gdLst/>
              <a:ahLst/>
              <a:cxnLst/>
              <a:rect l="l" t="t" r="r" b="b"/>
              <a:pathLst>
                <a:path w="4265930" h="2400934">
                  <a:moveTo>
                    <a:pt x="3241280" y="1828596"/>
                  </a:moveTo>
                  <a:lnTo>
                    <a:pt x="3241280" y="1870086"/>
                  </a:lnTo>
                </a:path>
                <a:path w="4265930" h="2400934">
                  <a:moveTo>
                    <a:pt x="3042937" y="1870086"/>
                  </a:moveTo>
                  <a:lnTo>
                    <a:pt x="3042937" y="1828596"/>
                  </a:lnTo>
                </a:path>
                <a:path w="4265930" h="2400934">
                  <a:moveTo>
                    <a:pt x="2563272" y="1870086"/>
                  </a:moveTo>
                  <a:lnTo>
                    <a:pt x="2563272" y="1828596"/>
                  </a:lnTo>
                </a:path>
                <a:path w="4265930" h="2400934">
                  <a:moveTo>
                    <a:pt x="2761615" y="1870086"/>
                  </a:moveTo>
                  <a:lnTo>
                    <a:pt x="2761615" y="1828596"/>
                  </a:lnTo>
                </a:path>
                <a:path w="4265930" h="2400934">
                  <a:moveTo>
                    <a:pt x="2563272" y="570740"/>
                  </a:moveTo>
                  <a:lnTo>
                    <a:pt x="2563272" y="530262"/>
                  </a:lnTo>
                </a:path>
                <a:path w="4265930" h="2400934">
                  <a:moveTo>
                    <a:pt x="2761615" y="570740"/>
                  </a:moveTo>
                  <a:lnTo>
                    <a:pt x="2761615" y="530262"/>
                  </a:lnTo>
                </a:path>
                <a:path w="4265930" h="2400934">
                  <a:moveTo>
                    <a:pt x="2563272" y="550501"/>
                  </a:moveTo>
                  <a:lnTo>
                    <a:pt x="2761615" y="550501"/>
                  </a:lnTo>
                </a:path>
                <a:path w="4265930" h="2400934">
                  <a:moveTo>
                    <a:pt x="2563272" y="1849847"/>
                  </a:moveTo>
                  <a:lnTo>
                    <a:pt x="2761615" y="1849847"/>
                  </a:lnTo>
                </a:path>
                <a:path w="4265930" h="2400934">
                  <a:moveTo>
                    <a:pt x="3042937" y="1849847"/>
                  </a:moveTo>
                  <a:lnTo>
                    <a:pt x="3241280" y="1849847"/>
                  </a:lnTo>
                </a:path>
                <a:path w="4265930" h="2400934">
                  <a:moveTo>
                    <a:pt x="0" y="203402"/>
                  </a:moveTo>
                  <a:lnTo>
                    <a:pt x="0" y="794381"/>
                  </a:lnTo>
                </a:path>
                <a:path w="4265930" h="2400934">
                  <a:moveTo>
                    <a:pt x="4265375" y="0"/>
                  </a:moveTo>
                  <a:lnTo>
                    <a:pt x="4265375" y="117386"/>
                  </a:lnTo>
                </a:path>
                <a:path w="4265930" h="2400934">
                  <a:moveTo>
                    <a:pt x="37442" y="835871"/>
                  </a:moveTo>
                  <a:lnTo>
                    <a:pt x="37442" y="1034214"/>
                  </a:lnTo>
                </a:path>
                <a:path w="4265930" h="2400934">
                  <a:moveTo>
                    <a:pt x="930995" y="852063"/>
                  </a:moveTo>
                  <a:lnTo>
                    <a:pt x="930995" y="1051417"/>
                  </a:lnTo>
                </a:path>
                <a:path w="4265930" h="2400934">
                  <a:moveTo>
                    <a:pt x="790334" y="2282962"/>
                  </a:moveTo>
                  <a:lnTo>
                    <a:pt x="790334" y="2400348"/>
                  </a:lnTo>
                </a:path>
                <a:path w="4265930" h="2400934">
                  <a:moveTo>
                    <a:pt x="4265375" y="2400348"/>
                  </a:moveTo>
                  <a:lnTo>
                    <a:pt x="4265375" y="2282962"/>
                  </a:lnTo>
                </a:path>
                <a:path w="4265930" h="2400934">
                  <a:moveTo>
                    <a:pt x="930995" y="1563464"/>
                  </a:moveTo>
                  <a:lnTo>
                    <a:pt x="930995" y="13651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036" name="object 803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759479" y="7258895"/>
              <a:ext cx="103219" cy="103219"/>
            </a:xfrm>
            <a:prstGeom prst="rect">
              <a:avLst/>
            </a:prstGeom>
          </p:spPr>
        </p:pic>
        <p:pic>
          <p:nvPicPr>
            <p:cNvPr id="8037" name="object 803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759479" y="6990728"/>
              <a:ext cx="103219" cy="103219"/>
            </a:xfrm>
            <a:prstGeom prst="rect">
              <a:avLst/>
            </a:prstGeom>
          </p:spPr>
        </p:pic>
        <p:pic>
          <p:nvPicPr>
            <p:cNvPr id="8038" name="object 803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5026634" y="7258895"/>
              <a:ext cx="103219" cy="103219"/>
            </a:xfrm>
            <a:prstGeom prst="rect">
              <a:avLst/>
            </a:prstGeom>
          </p:spPr>
        </p:pic>
        <p:pic>
          <p:nvPicPr>
            <p:cNvPr id="8039" name="object 803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5026634" y="6990728"/>
              <a:ext cx="103219" cy="103219"/>
            </a:xfrm>
            <a:prstGeom prst="rect">
              <a:avLst/>
            </a:prstGeom>
          </p:spPr>
        </p:pic>
        <p:sp>
          <p:nvSpPr>
            <p:cNvPr id="8040" name="object 8040"/>
            <p:cNvSpPr/>
            <p:nvPr/>
          </p:nvSpPr>
          <p:spPr>
            <a:xfrm>
              <a:off x="14733674" y="6966947"/>
              <a:ext cx="421005" cy="420370"/>
            </a:xfrm>
            <a:custGeom>
              <a:avLst/>
              <a:gdLst/>
              <a:ahLst/>
              <a:cxnLst/>
              <a:rect l="l" t="t" r="r" b="b"/>
              <a:pathLst>
                <a:path w="421005" h="420370">
                  <a:moveTo>
                    <a:pt x="420971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20971" y="0"/>
                  </a:lnTo>
                  <a:lnTo>
                    <a:pt x="420971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041" name="object 8041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5338315" y="7258895"/>
              <a:ext cx="103219" cy="103219"/>
            </a:xfrm>
            <a:prstGeom prst="rect">
              <a:avLst/>
            </a:prstGeom>
          </p:spPr>
        </p:pic>
        <p:pic>
          <p:nvPicPr>
            <p:cNvPr id="8042" name="object 8042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5338315" y="6990728"/>
              <a:ext cx="103219" cy="103219"/>
            </a:xfrm>
            <a:prstGeom prst="rect">
              <a:avLst/>
            </a:prstGeom>
          </p:spPr>
        </p:pic>
        <p:pic>
          <p:nvPicPr>
            <p:cNvPr id="8043" name="object 804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5606482" y="7258895"/>
              <a:ext cx="103219" cy="103219"/>
            </a:xfrm>
            <a:prstGeom prst="rect">
              <a:avLst/>
            </a:prstGeom>
          </p:spPr>
        </p:pic>
        <p:pic>
          <p:nvPicPr>
            <p:cNvPr id="8044" name="object 804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5606482" y="6990728"/>
              <a:ext cx="103219" cy="103219"/>
            </a:xfrm>
            <a:prstGeom prst="rect">
              <a:avLst/>
            </a:prstGeom>
          </p:spPr>
        </p:pic>
        <p:sp>
          <p:nvSpPr>
            <p:cNvPr id="8045" name="object 8045"/>
            <p:cNvSpPr/>
            <p:nvPr/>
          </p:nvSpPr>
          <p:spPr>
            <a:xfrm>
              <a:off x="15313522" y="6966947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69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046" name="object 804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5917151" y="7258895"/>
              <a:ext cx="103219" cy="103219"/>
            </a:xfrm>
            <a:prstGeom prst="rect">
              <a:avLst/>
            </a:prstGeom>
          </p:spPr>
        </p:pic>
        <p:pic>
          <p:nvPicPr>
            <p:cNvPr id="8047" name="object 804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5917151" y="6990728"/>
              <a:ext cx="103219" cy="103219"/>
            </a:xfrm>
            <a:prstGeom prst="rect">
              <a:avLst/>
            </a:prstGeom>
          </p:spPr>
        </p:pic>
        <p:pic>
          <p:nvPicPr>
            <p:cNvPr id="8048" name="object 804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6185318" y="7258895"/>
              <a:ext cx="103219" cy="103219"/>
            </a:xfrm>
            <a:prstGeom prst="rect">
              <a:avLst/>
            </a:prstGeom>
          </p:spPr>
        </p:pic>
        <p:pic>
          <p:nvPicPr>
            <p:cNvPr id="8049" name="object 804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6185318" y="6990728"/>
              <a:ext cx="103219" cy="103219"/>
            </a:xfrm>
            <a:prstGeom prst="rect">
              <a:avLst/>
            </a:prstGeom>
          </p:spPr>
        </p:pic>
        <p:sp>
          <p:nvSpPr>
            <p:cNvPr id="8050" name="object 8050"/>
            <p:cNvSpPr/>
            <p:nvPr/>
          </p:nvSpPr>
          <p:spPr>
            <a:xfrm>
              <a:off x="15892358" y="6966947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69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051" name="object 8051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6495987" y="7258895"/>
              <a:ext cx="103219" cy="103219"/>
            </a:xfrm>
            <a:prstGeom prst="rect">
              <a:avLst/>
            </a:prstGeom>
          </p:spPr>
        </p:pic>
        <p:pic>
          <p:nvPicPr>
            <p:cNvPr id="8052" name="object 8052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6495987" y="6990728"/>
              <a:ext cx="103219" cy="103219"/>
            </a:xfrm>
            <a:prstGeom prst="rect">
              <a:avLst/>
            </a:prstGeom>
          </p:spPr>
        </p:pic>
        <p:pic>
          <p:nvPicPr>
            <p:cNvPr id="8053" name="object 805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6764154" y="7258895"/>
              <a:ext cx="103219" cy="103219"/>
            </a:xfrm>
            <a:prstGeom prst="rect">
              <a:avLst/>
            </a:prstGeom>
          </p:spPr>
        </p:pic>
        <p:pic>
          <p:nvPicPr>
            <p:cNvPr id="8054" name="object 805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6764154" y="6990728"/>
              <a:ext cx="103219" cy="103219"/>
            </a:xfrm>
            <a:prstGeom prst="rect">
              <a:avLst/>
            </a:prstGeom>
          </p:spPr>
        </p:pic>
        <p:sp>
          <p:nvSpPr>
            <p:cNvPr id="8055" name="object 8055"/>
            <p:cNvSpPr/>
            <p:nvPr/>
          </p:nvSpPr>
          <p:spPr>
            <a:xfrm>
              <a:off x="16471194" y="6966947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69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056" name="object 805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075835" y="7258895"/>
              <a:ext cx="103219" cy="103219"/>
            </a:xfrm>
            <a:prstGeom prst="rect">
              <a:avLst/>
            </a:prstGeom>
          </p:spPr>
        </p:pic>
        <p:pic>
          <p:nvPicPr>
            <p:cNvPr id="8057" name="object 805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075835" y="6990728"/>
              <a:ext cx="103219" cy="103219"/>
            </a:xfrm>
            <a:prstGeom prst="rect">
              <a:avLst/>
            </a:prstGeom>
          </p:spPr>
        </p:pic>
        <p:pic>
          <p:nvPicPr>
            <p:cNvPr id="8058" name="object 805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7342991" y="7258895"/>
              <a:ext cx="103219" cy="103219"/>
            </a:xfrm>
            <a:prstGeom prst="rect">
              <a:avLst/>
            </a:prstGeom>
          </p:spPr>
        </p:pic>
        <p:pic>
          <p:nvPicPr>
            <p:cNvPr id="8059" name="object 8059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7342991" y="6990728"/>
              <a:ext cx="103219" cy="103219"/>
            </a:xfrm>
            <a:prstGeom prst="rect">
              <a:avLst/>
            </a:prstGeom>
          </p:spPr>
        </p:pic>
        <p:sp>
          <p:nvSpPr>
            <p:cNvPr id="8060" name="object 8060"/>
            <p:cNvSpPr/>
            <p:nvPr/>
          </p:nvSpPr>
          <p:spPr>
            <a:xfrm>
              <a:off x="17050030" y="6966947"/>
              <a:ext cx="421005" cy="420370"/>
            </a:xfrm>
            <a:custGeom>
              <a:avLst/>
              <a:gdLst/>
              <a:ahLst/>
              <a:cxnLst/>
              <a:rect l="l" t="t" r="r" b="b"/>
              <a:pathLst>
                <a:path w="421005" h="420370">
                  <a:moveTo>
                    <a:pt x="420971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20971" y="0"/>
                  </a:lnTo>
                  <a:lnTo>
                    <a:pt x="420971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061" name="object 806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654671" y="7258895"/>
              <a:ext cx="103219" cy="103219"/>
            </a:xfrm>
            <a:prstGeom prst="rect">
              <a:avLst/>
            </a:prstGeom>
          </p:spPr>
        </p:pic>
        <p:pic>
          <p:nvPicPr>
            <p:cNvPr id="8062" name="object 806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654671" y="6990728"/>
              <a:ext cx="103219" cy="103219"/>
            </a:xfrm>
            <a:prstGeom prst="rect">
              <a:avLst/>
            </a:prstGeom>
          </p:spPr>
        </p:pic>
        <p:pic>
          <p:nvPicPr>
            <p:cNvPr id="8063" name="object 806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922838" y="7258895"/>
              <a:ext cx="103219" cy="103219"/>
            </a:xfrm>
            <a:prstGeom prst="rect">
              <a:avLst/>
            </a:prstGeom>
          </p:spPr>
        </p:pic>
        <p:pic>
          <p:nvPicPr>
            <p:cNvPr id="8064" name="object 806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922838" y="6990728"/>
              <a:ext cx="103219" cy="103219"/>
            </a:xfrm>
            <a:prstGeom prst="rect">
              <a:avLst/>
            </a:prstGeom>
          </p:spPr>
        </p:pic>
        <p:sp>
          <p:nvSpPr>
            <p:cNvPr id="8065" name="object 8065"/>
            <p:cNvSpPr/>
            <p:nvPr/>
          </p:nvSpPr>
          <p:spPr>
            <a:xfrm>
              <a:off x="17629878" y="6966947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69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066" name="object 806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8233507" y="7258895"/>
              <a:ext cx="103219" cy="103219"/>
            </a:xfrm>
            <a:prstGeom prst="rect">
              <a:avLst/>
            </a:prstGeom>
          </p:spPr>
        </p:pic>
        <p:pic>
          <p:nvPicPr>
            <p:cNvPr id="8067" name="object 8067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8233507" y="6990728"/>
              <a:ext cx="103219" cy="103219"/>
            </a:xfrm>
            <a:prstGeom prst="rect">
              <a:avLst/>
            </a:prstGeom>
          </p:spPr>
        </p:pic>
        <p:pic>
          <p:nvPicPr>
            <p:cNvPr id="8068" name="object 806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8501675" y="7258895"/>
              <a:ext cx="103219" cy="103219"/>
            </a:xfrm>
            <a:prstGeom prst="rect">
              <a:avLst/>
            </a:prstGeom>
          </p:spPr>
        </p:pic>
        <p:pic>
          <p:nvPicPr>
            <p:cNvPr id="8069" name="object 806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8501675" y="6990728"/>
              <a:ext cx="103219" cy="103219"/>
            </a:xfrm>
            <a:prstGeom prst="rect">
              <a:avLst/>
            </a:prstGeom>
          </p:spPr>
        </p:pic>
        <p:sp>
          <p:nvSpPr>
            <p:cNvPr id="8070" name="object 8070"/>
            <p:cNvSpPr/>
            <p:nvPr/>
          </p:nvSpPr>
          <p:spPr>
            <a:xfrm>
              <a:off x="18208715" y="6966947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69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071" name="object 807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4064268" y="7159724"/>
              <a:ext cx="103219" cy="103219"/>
            </a:xfrm>
            <a:prstGeom prst="rect">
              <a:avLst/>
            </a:prstGeom>
          </p:spPr>
        </p:pic>
        <p:pic>
          <p:nvPicPr>
            <p:cNvPr id="8072" name="object 807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064268" y="6891557"/>
              <a:ext cx="103219" cy="103219"/>
            </a:xfrm>
            <a:prstGeom prst="rect">
              <a:avLst/>
            </a:prstGeom>
          </p:spPr>
        </p:pic>
        <p:pic>
          <p:nvPicPr>
            <p:cNvPr id="8073" name="object 8073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4332435" y="7159724"/>
              <a:ext cx="103219" cy="103219"/>
            </a:xfrm>
            <a:prstGeom prst="rect">
              <a:avLst/>
            </a:prstGeom>
          </p:spPr>
        </p:pic>
        <p:pic>
          <p:nvPicPr>
            <p:cNvPr id="8074" name="object 807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332435" y="6891557"/>
              <a:ext cx="103219" cy="103219"/>
            </a:xfrm>
            <a:prstGeom prst="rect">
              <a:avLst/>
            </a:prstGeom>
          </p:spPr>
        </p:pic>
        <p:sp>
          <p:nvSpPr>
            <p:cNvPr id="8075" name="object 8075"/>
            <p:cNvSpPr/>
            <p:nvPr/>
          </p:nvSpPr>
          <p:spPr>
            <a:xfrm>
              <a:off x="14039475" y="6867776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69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076" name="object 807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064268" y="7738560"/>
              <a:ext cx="103219" cy="103219"/>
            </a:xfrm>
            <a:prstGeom prst="rect">
              <a:avLst/>
            </a:prstGeom>
          </p:spPr>
        </p:pic>
        <p:pic>
          <p:nvPicPr>
            <p:cNvPr id="8077" name="object 807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064268" y="7471405"/>
              <a:ext cx="103219" cy="103219"/>
            </a:xfrm>
            <a:prstGeom prst="rect">
              <a:avLst/>
            </a:prstGeom>
          </p:spPr>
        </p:pic>
        <p:pic>
          <p:nvPicPr>
            <p:cNvPr id="8078" name="object 807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332435" y="7738560"/>
              <a:ext cx="103219" cy="103219"/>
            </a:xfrm>
            <a:prstGeom prst="rect">
              <a:avLst/>
            </a:prstGeom>
          </p:spPr>
        </p:pic>
        <p:pic>
          <p:nvPicPr>
            <p:cNvPr id="8079" name="object 807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332435" y="7471405"/>
              <a:ext cx="103219" cy="103219"/>
            </a:xfrm>
            <a:prstGeom prst="rect">
              <a:avLst/>
            </a:prstGeom>
          </p:spPr>
        </p:pic>
        <p:sp>
          <p:nvSpPr>
            <p:cNvPr id="8080" name="object 8080"/>
            <p:cNvSpPr/>
            <p:nvPr/>
          </p:nvSpPr>
          <p:spPr>
            <a:xfrm>
              <a:off x="14039475" y="7446612"/>
              <a:ext cx="420370" cy="421005"/>
            </a:xfrm>
            <a:custGeom>
              <a:avLst/>
              <a:gdLst/>
              <a:ahLst/>
              <a:cxnLst/>
              <a:rect l="l" t="t" r="r" b="b"/>
              <a:pathLst>
                <a:path w="420369" h="421004">
                  <a:moveTo>
                    <a:pt x="419959" y="420971"/>
                  </a:moveTo>
                  <a:lnTo>
                    <a:pt x="0" y="420971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20971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081" name="object 808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4064268" y="8318408"/>
              <a:ext cx="103219" cy="103219"/>
            </a:xfrm>
            <a:prstGeom prst="rect">
              <a:avLst/>
            </a:prstGeom>
          </p:spPr>
        </p:pic>
        <p:pic>
          <p:nvPicPr>
            <p:cNvPr id="8082" name="object 808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064268" y="8050241"/>
              <a:ext cx="103219" cy="103219"/>
            </a:xfrm>
            <a:prstGeom prst="rect">
              <a:avLst/>
            </a:prstGeom>
          </p:spPr>
        </p:pic>
        <p:pic>
          <p:nvPicPr>
            <p:cNvPr id="8083" name="object 8083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4332435" y="8318408"/>
              <a:ext cx="103219" cy="103219"/>
            </a:xfrm>
            <a:prstGeom prst="rect">
              <a:avLst/>
            </a:prstGeom>
          </p:spPr>
        </p:pic>
        <p:pic>
          <p:nvPicPr>
            <p:cNvPr id="8084" name="object 808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332435" y="8050241"/>
              <a:ext cx="103219" cy="103219"/>
            </a:xfrm>
            <a:prstGeom prst="rect">
              <a:avLst/>
            </a:prstGeom>
          </p:spPr>
        </p:pic>
        <p:sp>
          <p:nvSpPr>
            <p:cNvPr id="8085" name="object 8085"/>
            <p:cNvSpPr/>
            <p:nvPr/>
          </p:nvSpPr>
          <p:spPr>
            <a:xfrm>
              <a:off x="14039475" y="8026460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69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086" name="object 808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064268" y="10353442"/>
              <a:ext cx="103219" cy="103219"/>
            </a:xfrm>
            <a:prstGeom prst="rect">
              <a:avLst/>
            </a:prstGeom>
          </p:spPr>
        </p:pic>
        <p:pic>
          <p:nvPicPr>
            <p:cNvPr id="8087" name="object 8087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4064268" y="10085275"/>
              <a:ext cx="103219" cy="103219"/>
            </a:xfrm>
            <a:prstGeom prst="rect">
              <a:avLst/>
            </a:prstGeom>
          </p:spPr>
        </p:pic>
        <p:pic>
          <p:nvPicPr>
            <p:cNvPr id="8088" name="object 808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332435" y="10353442"/>
              <a:ext cx="103219" cy="103219"/>
            </a:xfrm>
            <a:prstGeom prst="rect">
              <a:avLst/>
            </a:prstGeom>
          </p:spPr>
        </p:pic>
        <p:pic>
          <p:nvPicPr>
            <p:cNvPr id="8089" name="object 8089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4332435" y="10085275"/>
              <a:ext cx="103219" cy="103219"/>
            </a:xfrm>
            <a:prstGeom prst="rect">
              <a:avLst/>
            </a:prstGeom>
          </p:spPr>
        </p:pic>
        <p:sp>
          <p:nvSpPr>
            <p:cNvPr id="8090" name="object 8090"/>
            <p:cNvSpPr/>
            <p:nvPr/>
          </p:nvSpPr>
          <p:spPr>
            <a:xfrm>
              <a:off x="14039475" y="10061494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69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091" name="object 809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4064268" y="10932278"/>
              <a:ext cx="103219" cy="103219"/>
            </a:xfrm>
            <a:prstGeom prst="rect">
              <a:avLst/>
            </a:prstGeom>
          </p:spPr>
        </p:pic>
        <p:pic>
          <p:nvPicPr>
            <p:cNvPr id="8092" name="object 809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064268" y="10664111"/>
              <a:ext cx="103219" cy="103219"/>
            </a:xfrm>
            <a:prstGeom prst="rect">
              <a:avLst/>
            </a:prstGeom>
          </p:spPr>
        </p:pic>
        <p:pic>
          <p:nvPicPr>
            <p:cNvPr id="8093" name="object 8093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4332435" y="10932278"/>
              <a:ext cx="103219" cy="103219"/>
            </a:xfrm>
            <a:prstGeom prst="rect">
              <a:avLst/>
            </a:prstGeom>
          </p:spPr>
        </p:pic>
        <p:pic>
          <p:nvPicPr>
            <p:cNvPr id="8094" name="object 809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332435" y="10664111"/>
              <a:ext cx="103219" cy="103219"/>
            </a:xfrm>
            <a:prstGeom prst="rect">
              <a:avLst/>
            </a:prstGeom>
          </p:spPr>
        </p:pic>
        <p:sp>
          <p:nvSpPr>
            <p:cNvPr id="8095" name="object 8095"/>
            <p:cNvSpPr/>
            <p:nvPr/>
          </p:nvSpPr>
          <p:spPr>
            <a:xfrm>
              <a:off x="14039475" y="10640331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69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096" name="object 809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064268" y="11511115"/>
              <a:ext cx="103219" cy="103219"/>
            </a:xfrm>
            <a:prstGeom prst="rect">
              <a:avLst/>
            </a:prstGeom>
          </p:spPr>
        </p:pic>
        <p:pic>
          <p:nvPicPr>
            <p:cNvPr id="8097" name="object 809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064268" y="11242948"/>
              <a:ext cx="103219" cy="103219"/>
            </a:xfrm>
            <a:prstGeom prst="rect">
              <a:avLst/>
            </a:prstGeom>
          </p:spPr>
        </p:pic>
        <p:pic>
          <p:nvPicPr>
            <p:cNvPr id="8098" name="object 809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332435" y="11511115"/>
              <a:ext cx="103219" cy="103219"/>
            </a:xfrm>
            <a:prstGeom prst="rect">
              <a:avLst/>
            </a:prstGeom>
          </p:spPr>
        </p:pic>
        <p:pic>
          <p:nvPicPr>
            <p:cNvPr id="8099" name="object 809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332435" y="11242948"/>
              <a:ext cx="103219" cy="103219"/>
            </a:xfrm>
            <a:prstGeom prst="rect">
              <a:avLst/>
            </a:prstGeom>
          </p:spPr>
        </p:pic>
        <p:sp>
          <p:nvSpPr>
            <p:cNvPr id="8100" name="object 8100"/>
            <p:cNvSpPr/>
            <p:nvPr/>
          </p:nvSpPr>
          <p:spPr>
            <a:xfrm>
              <a:off x="14039475" y="11219167"/>
              <a:ext cx="420370" cy="421005"/>
            </a:xfrm>
            <a:custGeom>
              <a:avLst/>
              <a:gdLst/>
              <a:ahLst/>
              <a:cxnLst/>
              <a:rect l="l" t="t" r="r" b="b"/>
              <a:pathLst>
                <a:path w="420369" h="421004">
                  <a:moveTo>
                    <a:pt x="419959" y="420971"/>
                  </a:moveTo>
                  <a:lnTo>
                    <a:pt x="0" y="420971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20971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101" name="object 810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759479" y="11411943"/>
              <a:ext cx="103219" cy="103219"/>
            </a:xfrm>
            <a:prstGeom prst="rect">
              <a:avLst/>
            </a:prstGeom>
          </p:spPr>
        </p:pic>
        <p:pic>
          <p:nvPicPr>
            <p:cNvPr id="8102" name="object 810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759479" y="11143776"/>
              <a:ext cx="103219" cy="103219"/>
            </a:xfrm>
            <a:prstGeom prst="rect">
              <a:avLst/>
            </a:prstGeom>
          </p:spPr>
        </p:pic>
        <p:pic>
          <p:nvPicPr>
            <p:cNvPr id="8103" name="object 810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5026634" y="11411943"/>
              <a:ext cx="103219" cy="103219"/>
            </a:xfrm>
            <a:prstGeom prst="rect">
              <a:avLst/>
            </a:prstGeom>
          </p:spPr>
        </p:pic>
        <p:pic>
          <p:nvPicPr>
            <p:cNvPr id="8104" name="object 810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5026634" y="11143776"/>
              <a:ext cx="103219" cy="103219"/>
            </a:xfrm>
            <a:prstGeom prst="rect">
              <a:avLst/>
            </a:prstGeom>
          </p:spPr>
        </p:pic>
        <p:sp>
          <p:nvSpPr>
            <p:cNvPr id="8105" name="object 8105"/>
            <p:cNvSpPr/>
            <p:nvPr/>
          </p:nvSpPr>
          <p:spPr>
            <a:xfrm>
              <a:off x="14733674" y="11119996"/>
              <a:ext cx="421005" cy="420370"/>
            </a:xfrm>
            <a:custGeom>
              <a:avLst/>
              <a:gdLst/>
              <a:ahLst/>
              <a:cxnLst/>
              <a:rect l="l" t="t" r="r" b="b"/>
              <a:pathLst>
                <a:path w="421005" h="420370">
                  <a:moveTo>
                    <a:pt x="420971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20971" y="0"/>
                  </a:lnTo>
                  <a:lnTo>
                    <a:pt x="420971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106" name="object 810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5338315" y="11411943"/>
              <a:ext cx="103219" cy="103219"/>
            </a:xfrm>
            <a:prstGeom prst="rect">
              <a:avLst/>
            </a:prstGeom>
          </p:spPr>
        </p:pic>
        <p:pic>
          <p:nvPicPr>
            <p:cNvPr id="8107" name="object 8107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5338315" y="11143776"/>
              <a:ext cx="103219" cy="103219"/>
            </a:xfrm>
            <a:prstGeom prst="rect">
              <a:avLst/>
            </a:prstGeom>
          </p:spPr>
        </p:pic>
        <p:pic>
          <p:nvPicPr>
            <p:cNvPr id="8108" name="object 810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5606482" y="11411943"/>
              <a:ext cx="103219" cy="103219"/>
            </a:xfrm>
            <a:prstGeom prst="rect">
              <a:avLst/>
            </a:prstGeom>
          </p:spPr>
        </p:pic>
        <p:pic>
          <p:nvPicPr>
            <p:cNvPr id="8109" name="object 810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5606482" y="11143776"/>
              <a:ext cx="103219" cy="103219"/>
            </a:xfrm>
            <a:prstGeom prst="rect">
              <a:avLst/>
            </a:prstGeom>
          </p:spPr>
        </p:pic>
        <p:sp>
          <p:nvSpPr>
            <p:cNvPr id="8110" name="object 8110"/>
            <p:cNvSpPr/>
            <p:nvPr/>
          </p:nvSpPr>
          <p:spPr>
            <a:xfrm>
              <a:off x="15313522" y="11119996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69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111" name="object 811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5917151" y="11411943"/>
              <a:ext cx="103219" cy="103219"/>
            </a:xfrm>
            <a:prstGeom prst="rect">
              <a:avLst/>
            </a:prstGeom>
          </p:spPr>
        </p:pic>
        <p:pic>
          <p:nvPicPr>
            <p:cNvPr id="8112" name="object 811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5917151" y="11143776"/>
              <a:ext cx="103219" cy="103219"/>
            </a:xfrm>
            <a:prstGeom prst="rect">
              <a:avLst/>
            </a:prstGeom>
          </p:spPr>
        </p:pic>
        <p:pic>
          <p:nvPicPr>
            <p:cNvPr id="8113" name="object 811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6185318" y="11411943"/>
              <a:ext cx="103219" cy="103219"/>
            </a:xfrm>
            <a:prstGeom prst="rect">
              <a:avLst/>
            </a:prstGeom>
          </p:spPr>
        </p:pic>
        <p:pic>
          <p:nvPicPr>
            <p:cNvPr id="8114" name="object 811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6185318" y="11143776"/>
              <a:ext cx="103219" cy="103219"/>
            </a:xfrm>
            <a:prstGeom prst="rect">
              <a:avLst/>
            </a:prstGeom>
          </p:spPr>
        </p:pic>
        <p:sp>
          <p:nvSpPr>
            <p:cNvPr id="8115" name="object 8115"/>
            <p:cNvSpPr/>
            <p:nvPr/>
          </p:nvSpPr>
          <p:spPr>
            <a:xfrm>
              <a:off x="15892358" y="11119996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69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116" name="object 811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6495987" y="11411943"/>
              <a:ext cx="103219" cy="103219"/>
            </a:xfrm>
            <a:prstGeom prst="rect">
              <a:avLst/>
            </a:prstGeom>
          </p:spPr>
        </p:pic>
        <p:pic>
          <p:nvPicPr>
            <p:cNvPr id="8117" name="object 8117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6495987" y="11143776"/>
              <a:ext cx="103219" cy="103219"/>
            </a:xfrm>
            <a:prstGeom prst="rect">
              <a:avLst/>
            </a:prstGeom>
          </p:spPr>
        </p:pic>
        <p:pic>
          <p:nvPicPr>
            <p:cNvPr id="8118" name="object 811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6764154" y="11411943"/>
              <a:ext cx="103219" cy="103219"/>
            </a:xfrm>
            <a:prstGeom prst="rect">
              <a:avLst/>
            </a:prstGeom>
          </p:spPr>
        </p:pic>
        <p:pic>
          <p:nvPicPr>
            <p:cNvPr id="8119" name="object 811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6764154" y="11143776"/>
              <a:ext cx="103219" cy="103219"/>
            </a:xfrm>
            <a:prstGeom prst="rect">
              <a:avLst/>
            </a:prstGeom>
          </p:spPr>
        </p:pic>
        <p:sp>
          <p:nvSpPr>
            <p:cNvPr id="8120" name="object 8120"/>
            <p:cNvSpPr/>
            <p:nvPr/>
          </p:nvSpPr>
          <p:spPr>
            <a:xfrm>
              <a:off x="16471194" y="11119996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69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121" name="object 812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075835" y="11411943"/>
              <a:ext cx="103219" cy="103219"/>
            </a:xfrm>
            <a:prstGeom prst="rect">
              <a:avLst/>
            </a:prstGeom>
          </p:spPr>
        </p:pic>
        <p:pic>
          <p:nvPicPr>
            <p:cNvPr id="8122" name="object 812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075835" y="11143776"/>
              <a:ext cx="103219" cy="103219"/>
            </a:xfrm>
            <a:prstGeom prst="rect">
              <a:avLst/>
            </a:prstGeom>
          </p:spPr>
        </p:pic>
        <p:pic>
          <p:nvPicPr>
            <p:cNvPr id="8123" name="object 812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7342991" y="11411943"/>
              <a:ext cx="103219" cy="103219"/>
            </a:xfrm>
            <a:prstGeom prst="rect">
              <a:avLst/>
            </a:prstGeom>
          </p:spPr>
        </p:pic>
        <p:pic>
          <p:nvPicPr>
            <p:cNvPr id="8124" name="object 8124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7342991" y="11143776"/>
              <a:ext cx="103219" cy="103219"/>
            </a:xfrm>
            <a:prstGeom prst="rect">
              <a:avLst/>
            </a:prstGeom>
          </p:spPr>
        </p:pic>
        <p:sp>
          <p:nvSpPr>
            <p:cNvPr id="8125" name="object 8125"/>
            <p:cNvSpPr/>
            <p:nvPr/>
          </p:nvSpPr>
          <p:spPr>
            <a:xfrm>
              <a:off x="17050030" y="11119996"/>
              <a:ext cx="421005" cy="420370"/>
            </a:xfrm>
            <a:custGeom>
              <a:avLst/>
              <a:gdLst/>
              <a:ahLst/>
              <a:cxnLst/>
              <a:rect l="l" t="t" r="r" b="b"/>
              <a:pathLst>
                <a:path w="421005" h="420370">
                  <a:moveTo>
                    <a:pt x="420971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20971" y="0"/>
                  </a:lnTo>
                  <a:lnTo>
                    <a:pt x="420971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126" name="object 812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654671" y="11411943"/>
              <a:ext cx="103219" cy="103219"/>
            </a:xfrm>
            <a:prstGeom prst="rect">
              <a:avLst/>
            </a:prstGeom>
          </p:spPr>
        </p:pic>
        <p:pic>
          <p:nvPicPr>
            <p:cNvPr id="8127" name="object 812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654671" y="11143776"/>
              <a:ext cx="103219" cy="103219"/>
            </a:xfrm>
            <a:prstGeom prst="rect">
              <a:avLst/>
            </a:prstGeom>
          </p:spPr>
        </p:pic>
        <p:pic>
          <p:nvPicPr>
            <p:cNvPr id="8128" name="object 812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922838" y="11411943"/>
              <a:ext cx="103219" cy="103219"/>
            </a:xfrm>
            <a:prstGeom prst="rect">
              <a:avLst/>
            </a:prstGeom>
          </p:spPr>
        </p:pic>
        <p:pic>
          <p:nvPicPr>
            <p:cNvPr id="8129" name="object 812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922838" y="11143776"/>
              <a:ext cx="103219" cy="103219"/>
            </a:xfrm>
            <a:prstGeom prst="rect">
              <a:avLst/>
            </a:prstGeom>
          </p:spPr>
        </p:pic>
        <p:sp>
          <p:nvSpPr>
            <p:cNvPr id="8130" name="object 8130"/>
            <p:cNvSpPr/>
            <p:nvPr/>
          </p:nvSpPr>
          <p:spPr>
            <a:xfrm>
              <a:off x="17629878" y="11119996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69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131" name="object 8131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8233507" y="11411943"/>
              <a:ext cx="103219" cy="103219"/>
            </a:xfrm>
            <a:prstGeom prst="rect">
              <a:avLst/>
            </a:prstGeom>
          </p:spPr>
        </p:pic>
        <p:pic>
          <p:nvPicPr>
            <p:cNvPr id="8132" name="object 8132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8233507" y="11143776"/>
              <a:ext cx="103219" cy="103219"/>
            </a:xfrm>
            <a:prstGeom prst="rect">
              <a:avLst/>
            </a:prstGeom>
          </p:spPr>
        </p:pic>
        <p:pic>
          <p:nvPicPr>
            <p:cNvPr id="8133" name="object 813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8501675" y="11411943"/>
              <a:ext cx="103219" cy="103219"/>
            </a:xfrm>
            <a:prstGeom prst="rect">
              <a:avLst/>
            </a:prstGeom>
          </p:spPr>
        </p:pic>
        <p:pic>
          <p:nvPicPr>
            <p:cNvPr id="8134" name="object 813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8501675" y="11143776"/>
              <a:ext cx="103219" cy="103219"/>
            </a:xfrm>
            <a:prstGeom prst="rect">
              <a:avLst/>
            </a:prstGeom>
          </p:spPr>
        </p:pic>
        <p:sp>
          <p:nvSpPr>
            <p:cNvPr id="8135" name="object 8135"/>
            <p:cNvSpPr/>
            <p:nvPr/>
          </p:nvSpPr>
          <p:spPr>
            <a:xfrm>
              <a:off x="18208715" y="11119996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69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136" name="object 813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8928718" y="11511115"/>
              <a:ext cx="103219" cy="103219"/>
            </a:xfrm>
            <a:prstGeom prst="rect">
              <a:avLst/>
            </a:prstGeom>
          </p:spPr>
        </p:pic>
        <p:pic>
          <p:nvPicPr>
            <p:cNvPr id="8137" name="object 8137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8928718" y="11242948"/>
              <a:ext cx="103219" cy="103219"/>
            </a:xfrm>
            <a:prstGeom prst="rect">
              <a:avLst/>
            </a:prstGeom>
          </p:spPr>
        </p:pic>
        <p:pic>
          <p:nvPicPr>
            <p:cNvPr id="8138" name="object 813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9196885" y="11511115"/>
              <a:ext cx="103219" cy="103219"/>
            </a:xfrm>
            <a:prstGeom prst="rect">
              <a:avLst/>
            </a:prstGeom>
          </p:spPr>
        </p:pic>
        <p:pic>
          <p:nvPicPr>
            <p:cNvPr id="8139" name="object 813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9196885" y="11242948"/>
              <a:ext cx="103219" cy="103219"/>
            </a:xfrm>
            <a:prstGeom prst="rect">
              <a:avLst/>
            </a:prstGeom>
          </p:spPr>
        </p:pic>
        <p:sp>
          <p:nvSpPr>
            <p:cNvPr id="8140" name="object 8140"/>
            <p:cNvSpPr/>
            <p:nvPr/>
          </p:nvSpPr>
          <p:spPr>
            <a:xfrm>
              <a:off x="18903925" y="11219167"/>
              <a:ext cx="420370" cy="421005"/>
            </a:xfrm>
            <a:custGeom>
              <a:avLst/>
              <a:gdLst/>
              <a:ahLst/>
              <a:cxnLst/>
              <a:rect l="l" t="t" r="r" b="b"/>
              <a:pathLst>
                <a:path w="420369" h="421004">
                  <a:moveTo>
                    <a:pt x="419959" y="420971"/>
                  </a:moveTo>
                  <a:lnTo>
                    <a:pt x="0" y="420971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20971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141" name="object 8141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8928718" y="10932278"/>
              <a:ext cx="103219" cy="103219"/>
            </a:xfrm>
            <a:prstGeom prst="rect">
              <a:avLst/>
            </a:prstGeom>
          </p:spPr>
        </p:pic>
        <p:pic>
          <p:nvPicPr>
            <p:cNvPr id="8142" name="object 8142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8928718" y="10664111"/>
              <a:ext cx="103219" cy="103219"/>
            </a:xfrm>
            <a:prstGeom prst="rect">
              <a:avLst/>
            </a:prstGeom>
          </p:spPr>
        </p:pic>
        <p:pic>
          <p:nvPicPr>
            <p:cNvPr id="8143" name="object 8143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9196885" y="10932278"/>
              <a:ext cx="103219" cy="103219"/>
            </a:xfrm>
            <a:prstGeom prst="rect">
              <a:avLst/>
            </a:prstGeom>
          </p:spPr>
        </p:pic>
        <p:pic>
          <p:nvPicPr>
            <p:cNvPr id="8144" name="object 814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9196885" y="10664111"/>
              <a:ext cx="103219" cy="103219"/>
            </a:xfrm>
            <a:prstGeom prst="rect">
              <a:avLst/>
            </a:prstGeom>
          </p:spPr>
        </p:pic>
        <p:sp>
          <p:nvSpPr>
            <p:cNvPr id="8145" name="object 8145"/>
            <p:cNvSpPr/>
            <p:nvPr/>
          </p:nvSpPr>
          <p:spPr>
            <a:xfrm>
              <a:off x="18903925" y="10640331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69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146" name="object 814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8928718" y="10353442"/>
              <a:ext cx="103219" cy="103219"/>
            </a:xfrm>
            <a:prstGeom prst="rect">
              <a:avLst/>
            </a:prstGeom>
          </p:spPr>
        </p:pic>
        <p:pic>
          <p:nvPicPr>
            <p:cNvPr id="8147" name="object 814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8928718" y="10085275"/>
              <a:ext cx="103219" cy="103219"/>
            </a:xfrm>
            <a:prstGeom prst="rect">
              <a:avLst/>
            </a:prstGeom>
          </p:spPr>
        </p:pic>
        <p:pic>
          <p:nvPicPr>
            <p:cNvPr id="8148" name="object 814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9196885" y="10353442"/>
              <a:ext cx="103219" cy="103219"/>
            </a:xfrm>
            <a:prstGeom prst="rect">
              <a:avLst/>
            </a:prstGeom>
          </p:spPr>
        </p:pic>
        <p:pic>
          <p:nvPicPr>
            <p:cNvPr id="8149" name="object 8149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9196885" y="10085275"/>
              <a:ext cx="103219" cy="103219"/>
            </a:xfrm>
            <a:prstGeom prst="rect">
              <a:avLst/>
            </a:prstGeom>
          </p:spPr>
        </p:pic>
        <p:sp>
          <p:nvSpPr>
            <p:cNvPr id="8150" name="object 8150"/>
            <p:cNvSpPr/>
            <p:nvPr/>
          </p:nvSpPr>
          <p:spPr>
            <a:xfrm>
              <a:off x="18903925" y="10061494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69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151" name="object 8151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8928718" y="9832287"/>
              <a:ext cx="103219" cy="103219"/>
            </a:xfrm>
            <a:prstGeom prst="rect">
              <a:avLst/>
            </a:prstGeom>
          </p:spPr>
        </p:pic>
        <p:pic>
          <p:nvPicPr>
            <p:cNvPr id="8152" name="object 8152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8928718" y="9564120"/>
              <a:ext cx="103219" cy="103219"/>
            </a:xfrm>
            <a:prstGeom prst="rect">
              <a:avLst/>
            </a:prstGeom>
          </p:spPr>
        </p:pic>
        <p:pic>
          <p:nvPicPr>
            <p:cNvPr id="8153" name="object 8153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9196885" y="9832287"/>
              <a:ext cx="103219" cy="103219"/>
            </a:xfrm>
            <a:prstGeom prst="rect">
              <a:avLst/>
            </a:prstGeom>
          </p:spPr>
        </p:pic>
        <p:pic>
          <p:nvPicPr>
            <p:cNvPr id="8154" name="object 815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9196885" y="9564120"/>
              <a:ext cx="103219" cy="103219"/>
            </a:xfrm>
            <a:prstGeom prst="rect">
              <a:avLst/>
            </a:prstGeom>
          </p:spPr>
        </p:pic>
        <p:sp>
          <p:nvSpPr>
            <p:cNvPr id="8155" name="object 8155"/>
            <p:cNvSpPr/>
            <p:nvPr/>
          </p:nvSpPr>
          <p:spPr>
            <a:xfrm>
              <a:off x="18903925" y="9540339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69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156" name="object 815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8928718" y="9335419"/>
              <a:ext cx="103219" cy="103219"/>
            </a:xfrm>
            <a:prstGeom prst="rect">
              <a:avLst/>
            </a:prstGeom>
          </p:spPr>
        </p:pic>
        <p:pic>
          <p:nvPicPr>
            <p:cNvPr id="8157" name="object 8157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8928718" y="9067252"/>
              <a:ext cx="103219" cy="103219"/>
            </a:xfrm>
            <a:prstGeom prst="rect">
              <a:avLst/>
            </a:prstGeom>
          </p:spPr>
        </p:pic>
        <p:pic>
          <p:nvPicPr>
            <p:cNvPr id="8158" name="object 815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9196885" y="9335419"/>
              <a:ext cx="103219" cy="103219"/>
            </a:xfrm>
            <a:prstGeom prst="rect">
              <a:avLst/>
            </a:prstGeom>
          </p:spPr>
        </p:pic>
        <p:pic>
          <p:nvPicPr>
            <p:cNvPr id="8159" name="object 815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9196885" y="9067252"/>
              <a:ext cx="103219" cy="103219"/>
            </a:xfrm>
            <a:prstGeom prst="rect">
              <a:avLst/>
            </a:prstGeom>
          </p:spPr>
        </p:pic>
        <p:sp>
          <p:nvSpPr>
            <p:cNvPr id="8160" name="object 8160"/>
            <p:cNvSpPr/>
            <p:nvPr/>
          </p:nvSpPr>
          <p:spPr>
            <a:xfrm>
              <a:off x="18903925" y="9043471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69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161" name="object 8161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8928718" y="8839563"/>
              <a:ext cx="103219" cy="103219"/>
            </a:xfrm>
            <a:prstGeom prst="rect">
              <a:avLst/>
            </a:prstGeom>
          </p:spPr>
        </p:pic>
        <p:pic>
          <p:nvPicPr>
            <p:cNvPr id="8162" name="object 8162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8928718" y="8571396"/>
              <a:ext cx="103219" cy="103219"/>
            </a:xfrm>
            <a:prstGeom prst="rect">
              <a:avLst/>
            </a:prstGeom>
          </p:spPr>
        </p:pic>
        <p:pic>
          <p:nvPicPr>
            <p:cNvPr id="8163" name="object 816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9196885" y="8839563"/>
              <a:ext cx="103219" cy="103219"/>
            </a:xfrm>
            <a:prstGeom prst="rect">
              <a:avLst/>
            </a:prstGeom>
          </p:spPr>
        </p:pic>
        <p:pic>
          <p:nvPicPr>
            <p:cNvPr id="8164" name="object 816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9196885" y="8571396"/>
              <a:ext cx="103219" cy="103219"/>
            </a:xfrm>
            <a:prstGeom prst="rect">
              <a:avLst/>
            </a:prstGeom>
          </p:spPr>
        </p:pic>
        <p:sp>
          <p:nvSpPr>
            <p:cNvPr id="8165" name="object 8165"/>
            <p:cNvSpPr/>
            <p:nvPr/>
          </p:nvSpPr>
          <p:spPr>
            <a:xfrm>
              <a:off x="18903925" y="8547615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69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166" name="object 8166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8928718" y="8318408"/>
              <a:ext cx="103219" cy="103219"/>
            </a:xfrm>
            <a:prstGeom prst="rect">
              <a:avLst/>
            </a:prstGeom>
          </p:spPr>
        </p:pic>
        <p:pic>
          <p:nvPicPr>
            <p:cNvPr id="8167" name="object 8167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8928718" y="8050241"/>
              <a:ext cx="103219" cy="103219"/>
            </a:xfrm>
            <a:prstGeom prst="rect">
              <a:avLst/>
            </a:prstGeom>
          </p:spPr>
        </p:pic>
        <p:pic>
          <p:nvPicPr>
            <p:cNvPr id="8168" name="object 8168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9196885" y="8318408"/>
              <a:ext cx="103219" cy="103219"/>
            </a:xfrm>
            <a:prstGeom prst="rect">
              <a:avLst/>
            </a:prstGeom>
          </p:spPr>
        </p:pic>
        <p:pic>
          <p:nvPicPr>
            <p:cNvPr id="8169" name="object 816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9196885" y="8050241"/>
              <a:ext cx="103219" cy="103219"/>
            </a:xfrm>
            <a:prstGeom prst="rect">
              <a:avLst/>
            </a:prstGeom>
          </p:spPr>
        </p:pic>
        <p:sp>
          <p:nvSpPr>
            <p:cNvPr id="8170" name="object 8170"/>
            <p:cNvSpPr/>
            <p:nvPr/>
          </p:nvSpPr>
          <p:spPr>
            <a:xfrm>
              <a:off x="18903925" y="8026460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69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171" name="object 8171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8928718" y="7738560"/>
              <a:ext cx="103219" cy="103219"/>
            </a:xfrm>
            <a:prstGeom prst="rect">
              <a:avLst/>
            </a:prstGeom>
          </p:spPr>
        </p:pic>
        <p:pic>
          <p:nvPicPr>
            <p:cNvPr id="8172" name="object 8172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8928718" y="7471405"/>
              <a:ext cx="103219" cy="103219"/>
            </a:xfrm>
            <a:prstGeom prst="rect">
              <a:avLst/>
            </a:prstGeom>
          </p:spPr>
        </p:pic>
        <p:pic>
          <p:nvPicPr>
            <p:cNvPr id="8173" name="object 817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9196885" y="7738560"/>
              <a:ext cx="103219" cy="103219"/>
            </a:xfrm>
            <a:prstGeom prst="rect">
              <a:avLst/>
            </a:prstGeom>
          </p:spPr>
        </p:pic>
        <p:pic>
          <p:nvPicPr>
            <p:cNvPr id="8174" name="object 817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9196885" y="7471405"/>
              <a:ext cx="103219" cy="103219"/>
            </a:xfrm>
            <a:prstGeom prst="rect">
              <a:avLst/>
            </a:prstGeom>
          </p:spPr>
        </p:pic>
        <p:sp>
          <p:nvSpPr>
            <p:cNvPr id="8175" name="object 8175"/>
            <p:cNvSpPr/>
            <p:nvPr/>
          </p:nvSpPr>
          <p:spPr>
            <a:xfrm>
              <a:off x="18903925" y="7446612"/>
              <a:ext cx="420370" cy="421005"/>
            </a:xfrm>
            <a:custGeom>
              <a:avLst/>
              <a:gdLst/>
              <a:ahLst/>
              <a:cxnLst/>
              <a:rect l="l" t="t" r="r" b="b"/>
              <a:pathLst>
                <a:path w="420369" h="421004">
                  <a:moveTo>
                    <a:pt x="419959" y="420971"/>
                  </a:moveTo>
                  <a:lnTo>
                    <a:pt x="0" y="420971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20971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176" name="object 8176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8928718" y="7159724"/>
              <a:ext cx="103219" cy="103219"/>
            </a:xfrm>
            <a:prstGeom prst="rect">
              <a:avLst/>
            </a:prstGeom>
          </p:spPr>
        </p:pic>
        <p:pic>
          <p:nvPicPr>
            <p:cNvPr id="8177" name="object 8177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8928718" y="6891557"/>
              <a:ext cx="103219" cy="103219"/>
            </a:xfrm>
            <a:prstGeom prst="rect">
              <a:avLst/>
            </a:prstGeom>
          </p:spPr>
        </p:pic>
        <p:pic>
          <p:nvPicPr>
            <p:cNvPr id="8178" name="object 8178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9196885" y="7159724"/>
              <a:ext cx="103219" cy="103219"/>
            </a:xfrm>
            <a:prstGeom prst="rect">
              <a:avLst/>
            </a:prstGeom>
          </p:spPr>
        </p:pic>
        <p:pic>
          <p:nvPicPr>
            <p:cNvPr id="8179" name="object 817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9196885" y="6891557"/>
              <a:ext cx="103219" cy="103219"/>
            </a:xfrm>
            <a:prstGeom prst="rect">
              <a:avLst/>
            </a:prstGeom>
          </p:spPr>
        </p:pic>
        <p:sp>
          <p:nvSpPr>
            <p:cNvPr id="8180" name="object 8180"/>
            <p:cNvSpPr/>
            <p:nvPr/>
          </p:nvSpPr>
          <p:spPr>
            <a:xfrm>
              <a:off x="18903925" y="6867776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69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181" name="object 818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6115493" y="8552169"/>
              <a:ext cx="103219" cy="103219"/>
            </a:xfrm>
            <a:prstGeom prst="rect">
              <a:avLst/>
            </a:prstGeom>
          </p:spPr>
        </p:pic>
        <p:pic>
          <p:nvPicPr>
            <p:cNvPr id="8182" name="object 818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6379613" y="8552169"/>
              <a:ext cx="103219" cy="103219"/>
            </a:xfrm>
            <a:prstGeom prst="rect">
              <a:avLst/>
            </a:prstGeom>
          </p:spPr>
        </p:pic>
        <p:pic>
          <p:nvPicPr>
            <p:cNvPr id="8183" name="object 818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6644744" y="8552169"/>
              <a:ext cx="103219" cy="103219"/>
            </a:xfrm>
            <a:prstGeom prst="rect">
              <a:avLst/>
            </a:prstGeom>
          </p:spPr>
        </p:pic>
        <p:pic>
          <p:nvPicPr>
            <p:cNvPr id="8184" name="object 8184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6909875" y="8552169"/>
              <a:ext cx="103219" cy="103219"/>
            </a:xfrm>
            <a:prstGeom prst="rect">
              <a:avLst/>
            </a:prstGeom>
          </p:spPr>
        </p:pic>
        <p:pic>
          <p:nvPicPr>
            <p:cNvPr id="8185" name="object 818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173995" y="8552169"/>
              <a:ext cx="103219" cy="103219"/>
            </a:xfrm>
            <a:prstGeom prst="rect">
              <a:avLst/>
            </a:prstGeom>
          </p:spPr>
        </p:pic>
        <p:pic>
          <p:nvPicPr>
            <p:cNvPr id="8186" name="object 818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7439126" y="8552169"/>
              <a:ext cx="103219" cy="103219"/>
            </a:xfrm>
            <a:prstGeom prst="rect">
              <a:avLst/>
            </a:prstGeom>
          </p:spPr>
        </p:pic>
        <p:pic>
          <p:nvPicPr>
            <p:cNvPr id="8187" name="object 8187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6051740" y="8804145"/>
              <a:ext cx="103219" cy="103219"/>
            </a:xfrm>
            <a:prstGeom prst="rect">
              <a:avLst/>
            </a:prstGeom>
          </p:spPr>
        </p:pic>
        <p:pic>
          <p:nvPicPr>
            <p:cNvPr id="8188" name="object 818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6051740" y="9069276"/>
              <a:ext cx="103219" cy="103219"/>
            </a:xfrm>
            <a:prstGeom prst="rect">
              <a:avLst/>
            </a:prstGeom>
          </p:spPr>
        </p:pic>
        <p:pic>
          <p:nvPicPr>
            <p:cNvPr id="8189" name="object 818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6051740" y="9334407"/>
              <a:ext cx="103219" cy="103219"/>
            </a:xfrm>
            <a:prstGeom prst="rect">
              <a:avLst/>
            </a:prstGeom>
          </p:spPr>
        </p:pic>
        <p:pic>
          <p:nvPicPr>
            <p:cNvPr id="8190" name="object 819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6051740" y="9598527"/>
              <a:ext cx="103219" cy="103219"/>
            </a:xfrm>
            <a:prstGeom prst="rect">
              <a:avLst/>
            </a:prstGeom>
          </p:spPr>
        </p:pic>
        <p:pic>
          <p:nvPicPr>
            <p:cNvPr id="8191" name="object 819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6115493" y="9851514"/>
              <a:ext cx="103219" cy="103219"/>
            </a:xfrm>
            <a:prstGeom prst="rect">
              <a:avLst/>
            </a:prstGeom>
          </p:spPr>
        </p:pic>
        <p:pic>
          <p:nvPicPr>
            <p:cNvPr id="8192" name="object 819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6379613" y="9851514"/>
              <a:ext cx="103219" cy="103219"/>
            </a:xfrm>
            <a:prstGeom prst="rect">
              <a:avLst/>
            </a:prstGeom>
          </p:spPr>
        </p:pic>
        <p:pic>
          <p:nvPicPr>
            <p:cNvPr id="8193" name="object 8193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6644744" y="9851514"/>
              <a:ext cx="103219" cy="103219"/>
            </a:xfrm>
            <a:prstGeom prst="rect">
              <a:avLst/>
            </a:prstGeom>
          </p:spPr>
        </p:pic>
        <p:pic>
          <p:nvPicPr>
            <p:cNvPr id="8194" name="object 819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6909875" y="9851514"/>
              <a:ext cx="103219" cy="103219"/>
            </a:xfrm>
            <a:prstGeom prst="rect">
              <a:avLst/>
            </a:prstGeom>
          </p:spPr>
        </p:pic>
        <p:pic>
          <p:nvPicPr>
            <p:cNvPr id="8195" name="object 819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7173995" y="9851514"/>
              <a:ext cx="103219" cy="103219"/>
            </a:xfrm>
            <a:prstGeom prst="rect">
              <a:avLst/>
            </a:prstGeom>
          </p:spPr>
        </p:pic>
        <p:pic>
          <p:nvPicPr>
            <p:cNvPr id="8196" name="object 8196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7439126" y="9851514"/>
              <a:ext cx="103219" cy="103219"/>
            </a:xfrm>
            <a:prstGeom prst="rect">
              <a:avLst/>
            </a:prstGeom>
          </p:spPr>
        </p:pic>
        <p:pic>
          <p:nvPicPr>
            <p:cNvPr id="8197" name="object 8197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6531405" y="8804145"/>
              <a:ext cx="103219" cy="103219"/>
            </a:xfrm>
            <a:prstGeom prst="rect">
              <a:avLst/>
            </a:prstGeom>
          </p:spPr>
        </p:pic>
        <p:pic>
          <p:nvPicPr>
            <p:cNvPr id="8198" name="object 819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6531405" y="9069276"/>
              <a:ext cx="103219" cy="103219"/>
            </a:xfrm>
            <a:prstGeom prst="rect">
              <a:avLst/>
            </a:prstGeom>
          </p:spPr>
        </p:pic>
        <p:pic>
          <p:nvPicPr>
            <p:cNvPr id="8199" name="object 819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6531405" y="9334407"/>
              <a:ext cx="103219" cy="103219"/>
            </a:xfrm>
            <a:prstGeom prst="rect">
              <a:avLst/>
            </a:prstGeom>
          </p:spPr>
        </p:pic>
        <p:pic>
          <p:nvPicPr>
            <p:cNvPr id="8200" name="object 820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6531405" y="9598527"/>
              <a:ext cx="103219" cy="103219"/>
            </a:xfrm>
            <a:prstGeom prst="rect">
              <a:avLst/>
            </a:prstGeom>
          </p:spPr>
        </p:pic>
        <p:pic>
          <p:nvPicPr>
            <p:cNvPr id="8201" name="object 820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7002975" y="8804145"/>
              <a:ext cx="103219" cy="103219"/>
            </a:xfrm>
            <a:prstGeom prst="rect">
              <a:avLst/>
            </a:prstGeom>
          </p:spPr>
        </p:pic>
        <p:pic>
          <p:nvPicPr>
            <p:cNvPr id="8202" name="object 820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002975" y="9069276"/>
              <a:ext cx="103219" cy="103219"/>
            </a:xfrm>
            <a:prstGeom prst="rect">
              <a:avLst/>
            </a:prstGeom>
          </p:spPr>
        </p:pic>
        <p:pic>
          <p:nvPicPr>
            <p:cNvPr id="8203" name="object 820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002975" y="9334407"/>
              <a:ext cx="103219" cy="103219"/>
            </a:xfrm>
            <a:prstGeom prst="rect">
              <a:avLst/>
            </a:prstGeom>
          </p:spPr>
        </p:pic>
        <p:pic>
          <p:nvPicPr>
            <p:cNvPr id="8204" name="object 8204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7002975" y="9598527"/>
              <a:ext cx="103219" cy="103219"/>
            </a:xfrm>
            <a:prstGeom prst="rect">
              <a:avLst/>
            </a:prstGeom>
          </p:spPr>
        </p:pic>
        <p:pic>
          <p:nvPicPr>
            <p:cNvPr id="8205" name="object 820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7482640" y="8804145"/>
              <a:ext cx="103219" cy="103219"/>
            </a:xfrm>
            <a:prstGeom prst="rect">
              <a:avLst/>
            </a:prstGeom>
          </p:spPr>
        </p:pic>
        <p:pic>
          <p:nvPicPr>
            <p:cNvPr id="8206" name="object 820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482640" y="9069276"/>
              <a:ext cx="103219" cy="103219"/>
            </a:xfrm>
            <a:prstGeom prst="rect">
              <a:avLst/>
            </a:prstGeom>
          </p:spPr>
        </p:pic>
        <p:pic>
          <p:nvPicPr>
            <p:cNvPr id="8207" name="object 820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482640" y="9334407"/>
              <a:ext cx="103219" cy="103219"/>
            </a:xfrm>
            <a:prstGeom prst="rect">
              <a:avLst/>
            </a:prstGeom>
          </p:spPr>
        </p:pic>
        <p:pic>
          <p:nvPicPr>
            <p:cNvPr id="8208" name="object 8208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7482640" y="9598527"/>
              <a:ext cx="103219" cy="103219"/>
            </a:xfrm>
            <a:prstGeom prst="rect">
              <a:avLst/>
            </a:prstGeom>
          </p:spPr>
        </p:pic>
        <p:pic>
          <p:nvPicPr>
            <p:cNvPr id="8209" name="object 8209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4984132" y="8817300"/>
              <a:ext cx="103219" cy="103219"/>
            </a:xfrm>
            <a:prstGeom prst="rect">
              <a:avLst/>
            </a:prstGeom>
          </p:spPr>
        </p:pic>
        <p:pic>
          <p:nvPicPr>
            <p:cNvPr id="8210" name="object 8210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4719000" y="8817300"/>
              <a:ext cx="103219" cy="103219"/>
            </a:xfrm>
            <a:prstGeom prst="rect">
              <a:avLst/>
            </a:prstGeom>
          </p:spPr>
        </p:pic>
        <p:pic>
          <p:nvPicPr>
            <p:cNvPr id="8211" name="object 821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4454881" y="8817300"/>
              <a:ext cx="103219" cy="103219"/>
            </a:xfrm>
            <a:prstGeom prst="rect">
              <a:avLst/>
            </a:prstGeom>
          </p:spPr>
        </p:pic>
        <p:pic>
          <p:nvPicPr>
            <p:cNvPr id="8212" name="object 821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4189750" y="8817300"/>
              <a:ext cx="103219" cy="103219"/>
            </a:xfrm>
            <a:prstGeom prst="rect">
              <a:avLst/>
            </a:prstGeom>
          </p:spPr>
        </p:pic>
        <p:pic>
          <p:nvPicPr>
            <p:cNvPr id="8213" name="object 8213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4984132" y="9107730"/>
              <a:ext cx="103219" cy="103219"/>
            </a:xfrm>
            <a:prstGeom prst="rect">
              <a:avLst/>
            </a:prstGeom>
          </p:spPr>
        </p:pic>
        <p:pic>
          <p:nvPicPr>
            <p:cNvPr id="8214" name="object 821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4719000" y="9107730"/>
              <a:ext cx="103219" cy="103219"/>
            </a:xfrm>
            <a:prstGeom prst="rect">
              <a:avLst/>
            </a:prstGeom>
          </p:spPr>
        </p:pic>
        <p:pic>
          <p:nvPicPr>
            <p:cNvPr id="8215" name="object 821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4454881" y="9107730"/>
              <a:ext cx="103219" cy="103219"/>
            </a:xfrm>
            <a:prstGeom prst="rect">
              <a:avLst/>
            </a:prstGeom>
          </p:spPr>
        </p:pic>
        <p:pic>
          <p:nvPicPr>
            <p:cNvPr id="8216" name="object 8216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4189750" y="9107730"/>
              <a:ext cx="103219" cy="103219"/>
            </a:xfrm>
            <a:prstGeom prst="rect">
              <a:avLst/>
            </a:prstGeom>
          </p:spPr>
        </p:pic>
        <p:pic>
          <p:nvPicPr>
            <p:cNvPr id="8217" name="object 821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984132" y="9586383"/>
              <a:ext cx="103219" cy="103219"/>
            </a:xfrm>
            <a:prstGeom prst="rect">
              <a:avLst/>
            </a:prstGeom>
          </p:spPr>
        </p:pic>
        <p:pic>
          <p:nvPicPr>
            <p:cNvPr id="8218" name="object 821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4719000" y="9586383"/>
              <a:ext cx="103219" cy="103219"/>
            </a:xfrm>
            <a:prstGeom prst="rect">
              <a:avLst/>
            </a:prstGeom>
          </p:spPr>
        </p:pic>
        <p:pic>
          <p:nvPicPr>
            <p:cNvPr id="8219" name="object 821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454881" y="9586383"/>
              <a:ext cx="103219" cy="103219"/>
            </a:xfrm>
            <a:prstGeom prst="rect">
              <a:avLst/>
            </a:prstGeom>
          </p:spPr>
        </p:pic>
        <p:pic>
          <p:nvPicPr>
            <p:cNvPr id="8220" name="object 822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189750" y="9586383"/>
              <a:ext cx="103219" cy="103219"/>
            </a:xfrm>
            <a:prstGeom prst="rect">
              <a:avLst/>
            </a:prstGeom>
          </p:spPr>
        </p:pic>
        <p:pic>
          <p:nvPicPr>
            <p:cNvPr id="8221" name="object 822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4140164" y="9346551"/>
              <a:ext cx="103219" cy="103219"/>
            </a:xfrm>
            <a:prstGeom prst="rect">
              <a:avLst/>
            </a:prstGeom>
          </p:spPr>
        </p:pic>
        <p:pic>
          <p:nvPicPr>
            <p:cNvPr id="8222" name="object 8222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5033717" y="9346551"/>
              <a:ext cx="103219" cy="103219"/>
            </a:xfrm>
            <a:prstGeom prst="rect">
              <a:avLst/>
            </a:prstGeom>
          </p:spPr>
        </p:pic>
        <p:sp>
          <p:nvSpPr>
            <p:cNvPr id="8223" name="object 8223"/>
            <p:cNvSpPr/>
            <p:nvPr/>
          </p:nvSpPr>
          <p:spPr>
            <a:xfrm>
              <a:off x="14115371" y="8528388"/>
              <a:ext cx="3469004" cy="1451610"/>
            </a:xfrm>
            <a:custGeom>
              <a:avLst/>
              <a:gdLst/>
              <a:ahLst/>
              <a:cxnLst/>
              <a:rect l="l" t="t" r="r" b="b"/>
              <a:pathLst>
                <a:path w="3469005" h="1451609">
                  <a:moveTo>
                    <a:pt x="1045345" y="1186007"/>
                  </a:moveTo>
                  <a:lnTo>
                    <a:pt x="0" y="1186007"/>
                  </a:lnTo>
                  <a:lnTo>
                    <a:pt x="0" y="264119"/>
                  </a:lnTo>
                  <a:lnTo>
                    <a:pt x="1045345" y="264119"/>
                  </a:lnTo>
                  <a:lnTo>
                    <a:pt x="1045345" y="1186007"/>
                  </a:lnTo>
                </a:path>
                <a:path w="3469005" h="1451609">
                  <a:moveTo>
                    <a:pt x="3468969" y="1451138"/>
                  </a:moveTo>
                  <a:lnTo>
                    <a:pt x="1910564" y="1451138"/>
                  </a:lnTo>
                  <a:lnTo>
                    <a:pt x="1910564" y="0"/>
                  </a:lnTo>
                  <a:lnTo>
                    <a:pt x="3468969" y="0"/>
                  </a:lnTo>
                  <a:lnTo>
                    <a:pt x="3468969" y="1451138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224" name="object 8224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4651200" y="8318408"/>
              <a:ext cx="103219" cy="103219"/>
            </a:xfrm>
            <a:prstGeom prst="rect">
              <a:avLst/>
            </a:prstGeom>
          </p:spPr>
        </p:pic>
        <p:pic>
          <p:nvPicPr>
            <p:cNvPr id="8225" name="object 822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651200" y="8050241"/>
              <a:ext cx="103219" cy="103219"/>
            </a:xfrm>
            <a:prstGeom prst="rect">
              <a:avLst/>
            </a:prstGeom>
          </p:spPr>
        </p:pic>
        <p:pic>
          <p:nvPicPr>
            <p:cNvPr id="8226" name="object 8226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4919367" y="8318408"/>
              <a:ext cx="103219" cy="103219"/>
            </a:xfrm>
            <a:prstGeom prst="rect">
              <a:avLst/>
            </a:prstGeom>
          </p:spPr>
        </p:pic>
        <p:pic>
          <p:nvPicPr>
            <p:cNvPr id="8227" name="object 8227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4919367" y="8050241"/>
              <a:ext cx="103219" cy="103219"/>
            </a:xfrm>
            <a:prstGeom prst="rect">
              <a:avLst/>
            </a:prstGeom>
          </p:spPr>
        </p:pic>
        <p:sp>
          <p:nvSpPr>
            <p:cNvPr id="8228" name="object 8228"/>
            <p:cNvSpPr/>
            <p:nvPr/>
          </p:nvSpPr>
          <p:spPr>
            <a:xfrm>
              <a:off x="14626407" y="8026460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69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229" name="object 8229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8340775" y="8318408"/>
              <a:ext cx="103219" cy="103219"/>
            </a:xfrm>
            <a:prstGeom prst="rect">
              <a:avLst/>
            </a:prstGeom>
          </p:spPr>
        </p:pic>
        <p:pic>
          <p:nvPicPr>
            <p:cNvPr id="8230" name="object 823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8340775" y="8050241"/>
              <a:ext cx="103219" cy="103219"/>
            </a:xfrm>
            <a:prstGeom prst="rect">
              <a:avLst/>
            </a:prstGeom>
          </p:spPr>
        </p:pic>
        <p:pic>
          <p:nvPicPr>
            <p:cNvPr id="8231" name="object 823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8608942" y="8318408"/>
              <a:ext cx="103219" cy="103219"/>
            </a:xfrm>
            <a:prstGeom prst="rect">
              <a:avLst/>
            </a:prstGeom>
          </p:spPr>
        </p:pic>
        <p:pic>
          <p:nvPicPr>
            <p:cNvPr id="8232" name="object 823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8608942" y="8050241"/>
              <a:ext cx="103219" cy="103219"/>
            </a:xfrm>
            <a:prstGeom prst="rect">
              <a:avLst/>
            </a:prstGeom>
          </p:spPr>
        </p:pic>
        <p:sp>
          <p:nvSpPr>
            <p:cNvPr id="8233" name="object 8233"/>
            <p:cNvSpPr/>
            <p:nvPr/>
          </p:nvSpPr>
          <p:spPr>
            <a:xfrm>
              <a:off x="18315982" y="8026460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69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234" name="object 823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8340775" y="8839563"/>
              <a:ext cx="103219" cy="103219"/>
            </a:xfrm>
            <a:prstGeom prst="rect">
              <a:avLst/>
            </a:prstGeom>
          </p:spPr>
        </p:pic>
        <p:pic>
          <p:nvPicPr>
            <p:cNvPr id="8235" name="object 823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8340775" y="8571396"/>
              <a:ext cx="103219" cy="103219"/>
            </a:xfrm>
            <a:prstGeom prst="rect">
              <a:avLst/>
            </a:prstGeom>
          </p:spPr>
        </p:pic>
        <p:pic>
          <p:nvPicPr>
            <p:cNvPr id="8236" name="object 823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8608942" y="8839563"/>
              <a:ext cx="103219" cy="103219"/>
            </a:xfrm>
            <a:prstGeom prst="rect">
              <a:avLst/>
            </a:prstGeom>
          </p:spPr>
        </p:pic>
        <p:pic>
          <p:nvPicPr>
            <p:cNvPr id="8237" name="object 823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8608942" y="8571396"/>
              <a:ext cx="103219" cy="103219"/>
            </a:xfrm>
            <a:prstGeom prst="rect">
              <a:avLst/>
            </a:prstGeom>
          </p:spPr>
        </p:pic>
        <p:sp>
          <p:nvSpPr>
            <p:cNvPr id="8238" name="object 8238"/>
            <p:cNvSpPr/>
            <p:nvPr/>
          </p:nvSpPr>
          <p:spPr>
            <a:xfrm>
              <a:off x="18315982" y="8547615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69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239" name="object 823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8340775" y="9335419"/>
              <a:ext cx="103219" cy="103219"/>
            </a:xfrm>
            <a:prstGeom prst="rect">
              <a:avLst/>
            </a:prstGeom>
          </p:spPr>
        </p:pic>
        <p:pic>
          <p:nvPicPr>
            <p:cNvPr id="8240" name="object 824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8340775" y="9067252"/>
              <a:ext cx="103219" cy="103219"/>
            </a:xfrm>
            <a:prstGeom prst="rect">
              <a:avLst/>
            </a:prstGeom>
          </p:spPr>
        </p:pic>
        <p:pic>
          <p:nvPicPr>
            <p:cNvPr id="8241" name="object 824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8608942" y="9335419"/>
              <a:ext cx="103219" cy="103219"/>
            </a:xfrm>
            <a:prstGeom prst="rect">
              <a:avLst/>
            </a:prstGeom>
          </p:spPr>
        </p:pic>
        <p:pic>
          <p:nvPicPr>
            <p:cNvPr id="8242" name="object 824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8608942" y="9067252"/>
              <a:ext cx="103219" cy="103219"/>
            </a:xfrm>
            <a:prstGeom prst="rect">
              <a:avLst/>
            </a:prstGeom>
          </p:spPr>
        </p:pic>
        <p:sp>
          <p:nvSpPr>
            <p:cNvPr id="8243" name="object 8243"/>
            <p:cNvSpPr/>
            <p:nvPr/>
          </p:nvSpPr>
          <p:spPr>
            <a:xfrm>
              <a:off x="18315982" y="9043471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69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244" name="object 8244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8340775" y="9832287"/>
              <a:ext cx="103219" cy="103219"/>
            </a:xfrm>
            <a:prstGeom prst="rect">
              <a:avLst/>
            </a:prstGeom>
          </p:spPr>
        </p:pic>
        <p:pic>
          <p:nvPicPr>
            <p:cNvPr id="8245" name="object 824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8340775" y="9564120"/>
              <a:ext cx="103219" cy="103219"/>
            </a:xfrm>
            <a:prstGeom prst="rect">
              <a:avLst/>
            </a:prstGeom>
          </p:spPr>
        </p:pic>
        <p:pic>
          <p:nvPicPr>
            <p:cNvPr id="8246" name="object 8246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8608942" y="9832287"/>
              <a:ext cx="103219" cy="103219"/>
            </a:xfrm>
            <a:prstGeom prst="rect">
              <a:avLst/>
            </a:prstGeom>
          </p:spPr>
        </p:pic>
        <p:pic>
          <p:nvPicPr>
            <p:cNvPr id="8247" name="object 824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8608942" y="9564120"/>
              <a:ext cx="103219" cy="103219"/>
            </a:xfrm>
            <a:prstGeom prst="rect">
              <a:avLst/>
            </a:prstGeom>
          </p:spPr>
        </p:pic>
        <p:sp>
          <p:nvSpPr>
            <p:cNvPr id="8248" name="object 8248"/>
            <p:cNvSpPr/>
            <p:nvPr/>
          </p:nvSpPr>
          <p:spPr>
            <a:xfrm>
              <a:off x="18315982" y="9540339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69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249" name="object 824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8340775" y="10353442"/>
              <a:ext cx="103219" cy="103219"/>
            </a:xfrm>
            <a:prstGeom prst="rect">
              <a:avLst/>
            </a:prstGeom>
          </p:spPr>
        </p:pic>
        <p:pic>
          <p:nvPicPr>
            <p:cNvPr id="8250" name="object 825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8340775" y="10085275"/>
              <a:ext cx="103219" cy="103219"/>
            </a:xfrm>
            <a:prstGeom prst="rect">
              <a:avLst/>
            </a:prstGeom>
          </p:spPr>
        </p:pic>
        <p:pic>
          <p:nvPicPr>
            <p:cNvPr id="8251" name="object 825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8608942" y="10353442"/>
              <a:ext cx="103219" cy="103219"/>
            </a:xfrm>
            <a:prstGeom prst="rect">
              <a:avLst/>
            </a:prstGeom>
          </p:spPr>
        </p:pic>
        <p:pic>
          <p:nvPicPr>
            <p:cNvPr id="8252" name="object 825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8608942" y="10085275"/>
              <a:ext cx="103219" cy="103219"/>
            </a:xfrm>
            <a:prstGeom prst="rect">
              <a:avLst/>
            </a:prstGeom>
          </p:spPr>
        </p:pic>
        <p:sp>
          <p:nvSpPr>
            <p:cNvPr id="8253" name="object 8253"/>
            <p:cNvSpPr/>
            <p:nvPr/>
          </p:nvSpPr>
          <p:spPr>
            <a:xfrm>
              <a:off x="18315982" y="10061494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69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254" name="object 825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651200" y="10353442"/>
              <a:ext cx="103219" cy="103219"/>
            </a:xfrm>
            <a:prstGeom prst="rect">
              <a:avLst/>
            </a:prstGeom>
          </p:spPr>
        </p:pic>
        <p:pic>
          <p:nvPicPr>
            <p:cNvPr id="8255" name="object 825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4651200" y="10085275"/>
              <a:ext cx="103219" cy="103219"/>
            </a:xfrm>
            <a:prstGeom prst="rect">
              <a:avLst/>
            </a:prstGeom>
          </p:spPr>
        </p:pic>
        <p:pic>
          <p:nvPicPr>
            <p:cNvPr id="8256" name="object 825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4919367" y="10353442"/>
              <a:ext cx="103219" cy="103219"/>
            </a:xfrm>
            <a:prstGeom prst="rect">
              <a:avLst/>
            </a:prstGeom>
          </p:spPr>
        </p:pic>
        <p:pic>
          <p:nvPicPr>
            <p:cNvPr id="8257" name="object 825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4919367" y="10085275"/>
              <a:ext cx="103219" cy="103219"/>
            </a:xfrm>
            <a:prstGeom prst="rect">
              <a:avLst/>
            </a:prstGeom>
          </p:spPr>
        </p:pic>
        <p:sp>
          <p:nvSpPr>
            <p:cNvPr id="8258" name="object 8258"/>
            <p:cNvSpPr/>
            <p:nvPr/>
          </p:nvSpPr>
          <p:spPr>
            <a:xfrm>
              <a:off x="14626407" y="10061494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69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259" name="object 8259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5338315" y="7920711"/>
              <a:ext cx="103219" cy="103219"/>
            </a:xfrm>
            <a:prstGeom prst="rect">
              <a:avLst/>
            </a:prstGeom>
          </p:spPr>
        </p:pic>
        <p:pic>
          <p:nvPicPr>
            <p:cNvPr id="8260" name="object 8260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5338315" y="7652544"/>
              <a:ext cx="103219" cy="103219"/>
            </a:xfrm>
            <a:prstGeom prst="rect">
              <a:avLst/>
            </a:prstGeom>
          </p:spPr>
        </p:pic>
        <p:pic>
          <p:nvPicPr>
            <p:cNvPr id="8261" name="object 826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5606482" y="7920711"/>
              <a:ext cx="103219" cy="103219"/>
            </a:xfrm>
            <a:prstGeom prst="rect">
              <a:avLst/>
            </a:prstGeom>
          </p:spPr>
        </p:pic>
        <p:pic>
          <p:nvPicPr>
            <p:cNvPr id="8262" name="object 826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5606482" y="7652544"/>
              <a:ext cx="103219" cy="103219"/>
            </a:xfrm>
            <a:prstGeom prst="rect">
              <a:avLst/>
            </a:prstGeom>
          </p:spPr>
        </p:pic>
        <p:sp>
          <p:nvSpPr>
            <p:cNvPr id="8263" name="object 8263"/>
            <p:cNvSpPr/>
            <p:nvPr/>
          </p:nvSpPr>
          <p:spPr>
            <a:xfrm>
              <a:off x="15313522" y="7628763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69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264" name="object 826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5917151" y="7920711"/>
              <a:ext cx="103219" cy="103219"/>
            </a:xfrm>
            <a:prstGeom prst="rect">
              <a:avLst/>
            </a:prstGeom>
          </p:spPr>
        </p:pic>
        <p:pic>
          <p:nvPicPr>
            <p:cNvPr id="8265" name="object 826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5917151" y="7652544"/>
              <a:ext cx="103219" cy="103219"/>
            </a:xfrm>
            <a:prstGeom prst="rect">
              <a:avLst/>
            </a:prstGeom>
          </p:spPr>
        </p:pic>
        <p:pic>
          <p:nvPicPr>
            <p:cNvPr id="8266" name="object 826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6185318" y="7920711"/>
              <a:ext cx="103219" cy="103219"/>
            </a:xfrm>
            <a:prstGeom prst="rect">
              <a:avLst/>
            </a:prstGeom>
          </p:spPr>
        </p:pic>
        <p:pic>
          <p:nvPicPr>
            <p:cNvPr id="8267" name="object 826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6185318" y="7652544"/>
              <a:ext cx="103219" cy="103219"/>
            </a:xfrm>
            <a:prstGeom prst="rect">
              <a:avLst/>
            </a:prstGeom>
          </p:spPr>
        </p:pic>
        <p:sp>
          <p:nvSpPr>
            <p:cNvPr id="8268" name="object 8268"/>
            <p:cNvSpPr/>
            <p:nvPr/>
          </p:nvSpPr>
          <p:spPr>
            <a:xfrm>
              <a:off x="15892358" y="7628763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69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269" name="object 8269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6495987" y="7920711"/>
              <a:ext cx="103219" cy="103219"/>
            </a:xfrm>
            <a:prstGeom prst="rect">
              <a:avLst/>
            </a:prstGeom>
          </p:spPr>
        </p:pic>
        <p:pic>
          <p:nvPicPr>
            <p:cNvPr id="8270" name="object 8270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6495987" y="7652544"/>
              <a:ext cx="103219" cy="103219"/>
            </a:xfrm>
            <a:prstGeom prst="rect">
              <a:avLst/>
            </a:prstGeom>
          </p:spPr>
        </p:pic>
        <p:pic>
          <p:nvPicPr>
            <p:cNvPr id="8271" name="object 827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6764154" y="7920711"/>
              <a:ext cx="103219" cy="103219"/>
            </a:xfrm>
            <a:prstGeom prst="rect">
              <a:avLst/>
            </a:prstGeom>
          </p:spPr>
        </p:pic>
        <p:pic>
          <p:nvPicPr>
            <p:cNvPr id="8272" name="object 827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6764154" y="7652544"/>
              <a:ext cx="103219" cy="103219"/>
            </a:xfrm>
            <a:prstGeom prst="rect">
              <a:avLst/>
            </a:prstGeom>
          </p:spPr>
        </p:pic>
        <p:sp>
          <p:nvSpPr>
            <p:cNvPr id="8273" name="object 8273"/>
            <p:cNvSpPr/>
            <p:nvPr/>
          </p:nvSpPr>
          <p:spPr>
            <a:xfrm>
              <a:off x="16471194" y="7628763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69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274" name="object 827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075835" y="7920711"/>
              <a:ext cx="103219" cy="103219"/>
            </a:xfrm>
            <a:prstGeom prst="rect">
              <a:avLst/>
            </a:prstGeom>
          </p:spPr>
        </p:pic>
        <p:pic>
          <p:nvPicPr>
            <p:cNvPr id="8275" name="object 827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075835" y="7652544"/>
              <a:ext cx="103219" cy="103219"/>
            </a:xfrm>
            <a:prstGeom prst="rect">
              <a:avLst/>
            </a:prstGeom>
          </p:spPr>
        </p:pic>
        <p:pic>
          <p:nvPicPr>
            <p:cNvPr id="8276" name="object 827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7342991" y="7920711"/>
              <a:ext cx="103219" cy="103219"/>
            </a:xfrm>
            <a:prstGeom prst="rect">
              <a:avLst/>
            </a:prstGeom>
          </p:spPr>
        </p:pic>
        <p:pic>
          <p:nvPicPr>
            <p:cNvPr id="8277" name="object 8277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7342991" y="7652544"/>
              <a:ext cx="103219" cy="103219"/>
            </a:xfrm>
            <a:prstGeom prst="rect">
              <a:avLst/>
            </a:prstGeom>
          </p:spPr>
        </p:pic>
        <p:sp>
          <p:nvSpPr>
            <p:cNvPr id="8278" name="object 8278"/>
            <p:cNvSpPr/>
            <p:nvPr/>
          </p:nvSpPr>
          <p:spPr>
            <a:xfrm>
              <a:off x="17050030" y="7628763"/>
              <a:ext cx="421005" cy="420370"/>
            </a:xfrm>
            <a:custGeom>
              <a:avLst/>
              <a:gdLst/>
              <a:ahLst/>
              <a:cxnLst/>
              <a:rect l="l" t="t" r="r" b="b"/>
              <a:pathLst>
                <a:path w="421005" h="420370">
                  <a:moveTo>
                    <a:pt x="420971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20971" y="0"/>
                  </a:lnTo>
                  <a:lnTo>
                    <a:pt x="420971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279" name="object 827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654671" y="7920711"/>
              <a:ext cx="103219" cy="103219"/>
            </a:xfrm>
            <a:prstGeom prst="rect">
              <a:avLst/>
            </a:prstGeom>
          </p:spPr>
        </p:pic>
        <p:pic>
          <p:nvPicPr>
            <p:cNvPr id="8280" name="object 828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654671" y="7652544"/>
              <a:ext cx="103219" cy="103219"/>
            </a:xfrm>
            <a:prstGeom prst="rect">
              <a:avLst/>
            </a:prstGeom>
          </p:spPr>
        </p:pic>
        <p:pic>
          <p:nvPicPr>
            <p:cNvPr id="8281" name="object 828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922838" y="7920711"/>
              <a:ext cx="103219" cy="103219"/>
            </a:xfrm>
            <a:prstGeom prst="rect">
              <a:avLst/>
            </a:prstGeom>
          </p:spPr>
        </p:pic>
        <p:pic>
          <p:nvPicPr>
            <p:cNvPr id="8282" name="object 828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922838" y="7652544"/>
              <a:ext cx="103219" cy="103219"/>
            </a:xfrm>
            <a:prstGeom prst="rect">
              <a:avLst/>
            </a:prstGeom>
          </p:spPr>
        </p:pic>
        <p:sp>
          <p:nvSpPr>
            <p:cNvPr id="8283" name="object 8283"/>
            <p:cNvSpPr/>
            <p:nvPr/>
          </p:nvSpPr>
          <p:spPr>
            <a:xfrm>
              <a:off x="17629878" y="7628763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69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284" name="object 8284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5338315" y="10750127"/>
              <a:ext cx="103219" cy="103219"/>
            </a:xfrm>
            <a:prstGeom prst="rect">
              <a:avLst/>
            </a:prstGeom>
          </p:spPr>
        </p:pic>
        <p:pic>
          <p:nvPicPr>
            <p:cNvPr id="8285" name="object 828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5338315" y="10481960"/>
              <a:ext cx="103219" cy="103219"/>
            </a:xfrm>
            <a:prstGeom prst="rect">
              <a:avLst/>
            </a:prstGeom>
          </p:spPr>
        </p:pic>
        <p:pic>
          <p:nvPicPr>
            <p:cNvPr id="8286" name="object 828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5606482" y="10750127"/>
              <a:ext cx="103219" cy="103219"/>
            </a:xfrm>
            <a:prstGeom prst="rect">
              <a:avLst/>
            </a:prstGeom>
          </p:spPr>
        </p:pic>
        <p:pic>
          <p:nvPicPr>
            <p:cNvPr id="8287" name="object 828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5606482" y="10481960"/>
              <a:ext cx="103219" cy="103219"/>
            </a:xfrm>
            <a:prstGeom prst="rect">
              <a:avLst/>
            </a:prstGeom>
          </p:spPr>
        </p:pic>
        <p:sp>
          <p:nvSpPr>
            <p:cNvPr id="8288" name="object 8288"/>
            <p:cNvSpPr/>
            <p:nvPr/>
          </p:nvSpPr>
          <p:spPr>
            <a:xfrm>
              <a:off x="15313522" y="10458179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69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289" name="object 828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5917151" y="10750127"/>
              <a:ext cx="103219" cy="103219"/>
            </a:xfrm>
            <a:prstGeom prst="rect">
              <a:avLst/>
            </a:prstGeom>
          </p:spPr>
        </p:pic>
        <p:pic>
          <p:nvPicPr>
            <p:cNvPr id="8290" name="object 829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5917151" y="10481960"/>
              <a:ext cx="103219" cy="103219"/>
            </a:xfrm>
            <a:prstGeom prst="rect">
              <a:avLst/>
            </a:prstGeom>
          </p:spPr>
        </p:pic>
        <p:pic>
          <p:nvPicPr>
            <p:cNvPr id="8291" name="object 829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6185318" y="10750127"/>
              <a:ext cx="103219" cy="103219"/>
            </a:xfrm>
            <a:prstGeom prst="rect">
              <a:avLst/>
            </a:prstGeom>
          </p:spPr>
        </p:pic>
        <p:pic>
          <p:nvPicPr>
            <p:cNvPr id="8292" name="object 829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6185318" y="10481960"/>
              <a:ext cx="103219" cy="103219"/>
            </a:xfrm>
            <a:prstGeom prst="rect">
              <a:avLst/>
            </a:prstGeom>
          </p:spPr>
        </p:pic>
        <p:sp>
          <p:nvSpPr>
            <p:cNvPr id="8293" name="object 8293"/>
            <p:cNvSpPr/>
            <p:nvPr/>
          </p:nvSpPr>
          <p:spPr>
            <a:xfrm>
              <a:off x="15892358" y="10458179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69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294" name="object 8294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6495987" y="10750127"/>
              <a:ext cx="103219" cy="103219"/>
            </a:xfrm>
            <a:prstGeom prst="rect">
              <a:avLst/>
            </a:prstGeom>
          </p:spPr>
        </p:pic>
        <p:pic>
          <p:nvPicPr>
            <p:cNvPr id="8295" name="object 829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6495987" y="10481960"/>
              <a:ext cx="103219" cy="103219"/>
            </a:xfrm>
            <a:prstGeom prst="rect">
              <a:avLst/>
            </a:prstGeom>
          </p:spPr>
        </p:pic>
        <p:pic>
          <p:nvPicPr>
            <p:cNvPr id="8296" name="object 829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6764154" y="10750127"/>
              <a:ext cx="103219" cy="103219"/>
            </a:xfrm>
            <a:prstGeom prst="rect">
              <a:avLst/>
            </a:prstGeom>
          </p:spPr>
        </p:pic>
        <p:pic>
          <p:nvPicPr>
            <p:cNvPr id="8297" name="object 829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6764154" y="10481960"/>
              <a:ext cx="103219" cy="103219"/>
            </a:xfrm>
            <a:prstGeom prst="rect">
              <a:avLst/>
            </a:prstGeom>
          </p:spPr>
        </p:pic>
        <p:sp>
          <p:nvSpPr>
            <p:cNvPr id="8298" name="object 8298"/>
            <p:cNvSpPr/>
            <p:nvPr/>
          </p:nvSpPr>
          <p:spPr>
            <a:xfrm>
              <a:off x="16471194" y="10458179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69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299" name="object 829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075835" y="10750127"/>
              <a:ext cx="103219" cy="103219"/>
            </a:xfrm>
            <a:prstGeom prst="rect">
              <a:avLst/>
            </a:prstGeom>
          </p:spPr>
        </p:pic>
        <p:pic>
          <p:nvPicPr>
            <p:cNvPr id="8300" name="object 830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075835" y="10481960"/>
              <a:ext cx="103219" cy="103219"/>
            </a:xfrm>
            <a:prstGeom prst="rect">
              <a:avLst/>
            </a:prstGeom>
          </p:spPr>
        </p:pic>
        <p:pic>
          <p:nvPicPr>
            <p:cNvPr id="8301" name="object 8301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7342991" y="10750127"/>
              <a:ext cx="103219" cy="103219"/>
            </a:xfrm>
            <a:prstGeom prst="rect">
              <a:avLst/>
            </a:prstGeom>
          </p:spPr>
        </p:pic>
        <p:pic>
          <p:nvPicPr>
            <p:cNvPr id="8302" name="object 8302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7342991" y="10481960"/>
              <a:ext cx="103219" cy="103219"/>
            </a:xfrm>
            <a:prstGeom prst="rect">
              <a:avLst/>
            </a:prstGeom>
          </p:spPr>
        </p:pic>
        <p:sp>
          <p:nvSpPr>
            <p:cNvPr id="8303" name="object 8303"/>
            <p:cNvSpPr/>
            <p:nvPr/>
          </p:nvSpPr>
          <p:spPr>
            <a:xfrm>
              <a:off x="17050030" y="10458179"/>
              <a:ext cx="421005" cy="420370"/>
            </a:xfrm>
            <a:custGeom>
              <a:avLst/>
              <a:gdLst/>
              <a:ahLst/>
              <a:cxnLst/>
              <a:rect l="l" t="t" r="r" b="b"/>
              <a:pathLst>
                <a:path w="421005" h="420370">
                  <a:moveTo>
                    <a:pt x="420971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20971" y="0"/>
                  </a:lnTo>
                  <a:lnTo>
                    <a:pt x="420971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304" name="object 830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654671" y="10750127"/>
              <a:ext cx="103219" cy="103219"/>
            </a:xfrm>
            <a:prstGeom prst="rect">
              <a:avLst/>
            </a:prstGeom>
          </p:spPr>
        </p:pic>
        <p:pic>
          <p:nvPicPr>
            <p:cNvPr id="8305" name="object 830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654671" y="10481960"/>
              <a:ext cx="103219" cy="103219"/>
            </a:xfrm>
            <a:prstGeom prst="rect">
              <a:avLst/>
            </a:prstGeom>
          </p:spPr>
        </p:pic>
        <p:pic>
          <p:nvPicPr>
            <p:cNvPr id="8306" name="object 830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922838" y="10750127"/>
              <a:ext cx="103219" cy="103219"/>
            </a:xfrm>
            <a:prstGeom prst="rect">
              <a:avLst/>
            </a:prstGeom>
          </p:spPr>
        </p:pic>
        <p:pic>
          <p:nvPicPr>
            <p:cNvPr id="8307" name="object 830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922838" y="10481960"/>
              <a:ext cx="103219" cy="103219"/>
            </a:xfrm>
            <a:prstGeom prst="rect">
              <a:avLst/>
            </a:prstGeom>
          </p:spPr>
        </p:pic>
        <p:sp>
          <p:nvSpPr>
            <p:cNvPr id="8308" name="object 8308"/>
            <p:cNvSpPr/>
            <p:nvPr/>
          </p:nvSpPr>
          <p:spPr>
            <a:xfrm>
              <a:off x="17629878" y="10458179"/>
              <a:ext cx="420370" cy="420370"/>
            </a:xfrm>
            <a:custGeom>
              <a:avLst/>
              <a:gdLst/>
              <a:ahLst/>
              <a:cxnLst/>
              <a:rect l="l" t="t" r="r" b="b"/>
              <a:pathLst>
                <a:path w="420369" h="420370">
                  <a:moveTo>
                    <a:pt x="419959" y="419959"/>
                  </a:moveTo>
                  <a:lnTo>
                    <a:pt x="0" y="419959"/>
                  </a:lnTo>
                  <a:lnTo>
                    <a:pt x="0" y="0"/>
                  </a:lnTo>
                  <a:lnTo>
                    <a:pt x="419959" y="0"/>
                  </a:lnTo>
                  <a:lnTo>
                    <a:pt x="419959" y="419959"/>
                  </a:lnTo>
                </a:path>
              </a:pathLst>
            </a:custGeom>
            <a:ln w="7083">
              <a:solidFill>
                <a:srgbClr val="72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09" name="object 8309"/>
            <p:cNvSpPr/>
            <p:nvPr/>
          </p:nvSpPr>
          <p:spPr>
            <a:xfrm>
              <a:off x="19583957" y="8848165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 h="0">
                  <a:moveTo>
                    <a:pt x="9309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10" name="object 8310"/>
            <p:cNvSpPr/>
            <p:nvPr/>
          </p:nvSpPr>
          <p:spPr>
            <a:xfrm>
              <a:off x="19540948" y="88476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11" name="object 8311"/>
            <p:cNvSpPr/>
            <p:nvPr/>
          </p:nvSpPr>
          <p:spPr>
            <a:xfrm>
              <a:off x="19424069" y="88481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12" name="object 8312"/>
            <p:cNvSpPr/>
            <p:nvPr/>
          </p:nvSpPr>
          <p:spPr>
            <a:xfrm>
              <a:off x="19381060" y="88476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13" name="object 8313"/>
            <p:cNvSpPr/>
            <p:nvPr/>
          </p:nvSpPr>
          <p:spPr>
            <a:xfrm>
              <a:off x="19264180" y="88481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14" name="object 8314"/>
            <p:cNvSpPr/>
            <p:nvPr/>
          </p:nvSpPr>
          <p:spPr>
            <a:xfrm>
              <a:off x="19221172" y="88476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15" name="object 8315"/>
            <p:cNvSpPr/>
            <p:nvPr/>
          </p:nvSpPr>
          <p:spPr>
            <a:xfrm>
              <a:off x="19104292" y="88481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16" name="object 8316"/>
            <p:cNvSpPr/>
            <p:nvPr/>
          </p:nvSpPr>
          <p:spPr>
            <a:xfrm>
              <a:off x="19061283" y="88476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17" name="object 8317"/>
            <p:cNvSpPr/>
            <p:nvPr/>
          </p:nvSpPr>
          <p:spPr>
            <a:xfrm>
              <a:off x="18944404" y="88481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18" name="object 8318"/>
            <p:cNvSpPr/>
            <p:nvPr/>
          </p:nvSpPr>
          <p:spPr>
            <a:xfrm>
              <a:off x="18902407" y="88476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19" name="object 8319"/>
            <p:cNvSpPr/>
            <p:nvPr/>
          </p:nvSpPr>
          <p:spPr>
            <a:xfrm>
              <a:off x="18784515" y="88481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20" name="object 8320"/>
            <p:cNvSpPr/>
            <p:nvPr/>
          </p:nvSpPr>
          <p:spPr>
            <a:xfrm>
              <a:off x="18742519" y="88476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21" name="object 8321"/>
            <p:cNvSpPr/>
            <p:nvPr/>
          </p:nvSpPr>
          <p:spPr>
            <a:xfrm>
              <a:off x="18624627" y="88481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22" name="object 8322"/>
            <p:cNvSpPr/>
            <p:nvPr/>
          </p:nvSpPr>
          <p:spPr>
            <a:xfrm>
              <a:off x="18582630" y="88476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23" name="object 8323"/>
            <p:cNvSpPr/>
            <p:nvPr/>
          </p:nvSpPr>
          <p:spPr>
            <a:xfrm>
              <a:off x="18464738" y="88481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24" name="object 8324"/>
            <p:cNvSpPr/>
            <p:nvPr/>
          </p:nvSpPr>
          <p:spPr>
            <a:xfrm>
              <a:off x="18422742" y="88476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25" name="object 8325"/>
            <p:cNvSpPr/>
            <p:nvPr/>
          </p:nvSpPr>
          <p:spPr>
            <a:xfrm>
              <a:off x="18304850" y="88481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26" name="object 8326"/>
            <p:cNvSpPr/>
            <p:nvPr/>
          </p:nvSpPr>
          <p:spPr>
            <a:xfrm>
              <a:off x="18262854" y="88476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27" name="object 8327"/>
            <p:cNvSpPr/>
            <p:nvPr/>
          </p:nvSpPr>
          <p:spPr>
            <a:xfrm>
              <a:off x="18144962" y="8848165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28" name="object 8328"/>
            <p:cNvSpPr/>
            <p:nvPr/>
          </p:nvSpPr>
          <p:spPr>
            <a:xfrm>
              <a:off x="18102965" y="88476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29" name="object 8329"/>
            <p:cNvSpPr/>
            <p:nvPr/>
          </p:nvSpPr>
          <p:spPr>
            <a:xfrm>
              <a:off x="17986085" y="88481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30" name="object 8330"/>
            <p:cNvSpPr/>
            <p:nvPr/>
          </p:nvSpPr>
          <p:spPr>
            <a:xfrm>
              <a:off x="17943077" y="88476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31" name="object 8331"/>
            <p:cNvSpPr/>
            <p:nvPr/>
          </p:nvSpPr>
          <p:spPr>
            <a:xfrm>
              <a:off x="17826197" y="88481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32" name="object 8332"/>
            <p:cNvSpPr/>
            <p:nvPr/>
          </p:nvSpPr>
          <p:spPr>
            <a:xfrm>
              <a:off x="17783189" y="88476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33" name="object 8333"/>
            <p:cNvSpPr/>
            <p:nvPr/>
          </p:nvSpPr>
          <p:spPr>
            <a:xfrm>
              <a:off x="17666309" y="88481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34" name="object 8334"/>
            <p:cNvSpPr/>
            <p:nvPr/>
          </p:nvSpPr>
          <p:spPr>
            <a:xfrm>
              <a:off x="17623301" y="88476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35" name="object 8335"/>
            <p:cNvSpPr/>
            <p:nvPr/>
          </p:nvSpPr>
          <p:spPr>
            <a:xfrm>
              <a:off x="17506420" y="88481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36" name="object 8336"/>
            <p:cNvSpPr/>
            <p:nvPr/>
          </p:nvSpPr>
          <p:spPr>
            <a:xfrm>
              <a:off x="17463412" y="88476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37" name="object 8337"/>
            <p:cNvSpPr/>
            <p:nvPr/>
          </p:nvSpPr>
          <p:spPr>
            <a:xfrm>
              <a:off x="17346532" y="88481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38" name="object 8338"/>
            <p:cNvSpPr/>
            <p:nvPr/>
          </p:nvSpPr>
          <p:spPr>
            <a:xfrm>
              <a:off x="17303524" y="88476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39" name="object 8339"/>
            <p:cNvSpPr/>
            <p:nvPr/>
          </p:nvSpPr>
          <p:spPr>
            <a:xfrm>
              <a:off x="17186644" y="88481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40" name="object 8340"/>
            <p:cNvSpPr/>
            <p:nvPr/>
          </p:nvSpPr>
          <p:spPr>
            <a:xfrm>
              <a:off x="17143636" y="88476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41" name="object 8341"/>
            <p:cNvSpPr/>
            <p:nvPr/>
          </p:nvSpPr>
          <p:spPr>
            <a:xfrm>
              <a:off x="17026756" y="88481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42" name="object 8342"/>
            <p:cNvSpPr/>
            <p:nvPr/>
          </p:nvSpPr>
          <p:spPr>
            <a:xfrm>
              <a:off x="16983747" y="88476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43" name="object 8343"/>
            <p:cNvSpPr/>
            <p:nvPr/>
          </p:nvSpPr>
          <p:spPr>
            <a:xfrm>
              <a:off x="16866867" y="88481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44" name="object 8344"/>
            <p:cNvSpPr/>
            <p:nvPr/>
          </p:nvSpPr>
          <p:spPr>
            <a:xfrm>
              <a:off x="16823859" y="88476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45" name="object 8345"/>
            <p:cNvSpPr/>
            <p:nvPr/>
          </p:nvSpPr>
          <p:spPr>
            <a:xfrm>
              <a:off x="16706979" y="88481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46" name="object 8346"/>
            <p:cNvSpPr/>
            <p:nvPr/>
          </p:nvSpPr>
          <p:spPr>
            <a:xfrm>
              <a:off x="16663971" y="88476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47" name="object 8347"/>
            <p:cNvSpPr/>
            <p:nvPr/>
          </p:nvSpPr>
          <p:spPr>
            <a:xfrm>
              <a:off x="16547091" y="88481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48" name="object 8348"/>
            <p:cNvSpPr/>
            <p:nvPr/>
          </p:nvSpPr>
          <p:spPr>
            <a:xfrm>
              <a:off x="16505094" y="88476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49" name="object 8349"/>
            <p:cNvSpPr/>
            <p:nvPr/>
          </p:nvSpPr>
          <p:spPr>
            <a:xfrm>
              <a:off x="16387202" y="88481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50" name="object 8350"/>
            <p:cNvSpPr/>
            <p:nvPr/>
          </p:nvSpPr>
          <p:spPr>
            <a:xfrm>
              <a:off x="16345206" y="88476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51" name="object 8351"/>
            <p:cNvSpPr/>
            <p:nvPr/>
          </p:nvSpPr>
          <p:spPr>
            <a:xfrm>
              <a:off x="16227314" y="88481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52" name="object 8352"/>
            <p:cNvSpPr/>
            <p:nvPr/>
          </p:nvSpPr>
          <p:spPr>
            <a:xfrm>
              <a:off x="16185318" y="88476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53" name="object 8353"/>
            <p:cNvSpPr/>
            <p:nvPr/>
          </p:nvSpPr>
          <p:spPr>
            <a:xfrm>
              <a:off x="16067426" y="88481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54" name="object 8354"/>
            <p:cNvSpPr/>
            <p:nvPr/>
          </p:nvSpPr>
          <p:spPr>
            <a:xfrm>
              <a:off x="16025429" y="88476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55" name="object 8355"/>
            <p:cNvSpPr/>
            <p:nvPr/>
          </p:nvSpPr>
          <p:spPr>
            <a:xfrm>
              <a:off x="15907537" y="88481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56" name="object 8356"/>
            <p:cNvSpPr/>
            <p:nvPr/>
          </p:nvSpPr>
          <p:spPr>
            <a:xfrm>
              <a:off x="15865541" y="88476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57" name="object 8357"/>
            <p:cNvSpPr/>
            <p:nvPr/>
          </p:nvSpPr>
          <p:spPr>
            <a:xfrm>
              <a:off x="15747649" y="8848165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58" name="object 8358"/>
            <p:cNvSpPr/>
            <p:nvPr/>
          </p:nvSpPr>
          <p:spPr>
            <a:xfrm>
              <a:off x="15705653" y="88476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59" name="object 8359"/>
            <p:cNvSpPr/>
            <p:nvPr/>
          </p:nvSpPr>
          <p:spPr>
            <a:xfrm>
              <a:off x="15587761" y="8848165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60" name="object 8360"/>
            <p:cNvSpPr/>
            <p:nvPr/>
          </p:nvSpPr>
          <p:spPr>
            <a:xfrm>
              <a:off x="15545764" y="88476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61" name="object 8361"/>
            <p:cNvSpPr/>
            <p:nvPr/>
          </p:nvSpPr>
          <p:spPr>
            <a:xfrm>
              <a:off x="15428884" y="88481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62" name="object 8362"/>
            <p:cNvSpPr/>
            <p:nvPr/>
          </p:nvSpPr>
          <p:spPr>
            <a:xfrm>
              <a:off x="15385876" y="88476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63" name="object 8363"/>
            <p:cNvSpPr/>
            <p:nvPr/>
          </p:nvSpPr>
          <p:spPr>
            <a:xfrm>
              <a:off x="15268996" y="88481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64" name="object 8364"/>
            <p:cNvSpPr/>
            <p:nvPr/>
          </p:nvSpPr>
          <p:spPr>
            <a:xfrm>
              <a:off x="15225988" y="88476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65" name="object 8365"/>
            <p:cNvSpPr/>
            <p:nvPr/>
          </p:nvSpPr>
          <p:spPr>
            <a:xfrm>
              <a:off x="15109108" y="88481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66" name="object 8366"/>
            <p:cNvSpPr/>
            <p:nvPr/>
          </p:nvSpPr>
          <p:spPr>
            <a:xfrm>
              <a:off x="15066099" y="88476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67" name="object 8367"/>
            <p:cNvSpPr/>
            <p:nvPr/>
          </p:nvSpPr>
          <p:spPr>
            <a:xfrm>
              <a:off x="14949219" y="88481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68" name="object 8368"/>
            <p:cNvSpPr/>
            <p:nvPr/>
          </p:nvSpPr>
          <p:spPr>
            <a:xfrm>
              <a:off x="14906211" y="88476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69" name="object 8369"/>
            <p:cNvSpPr/>
            <p:nvPr/>
          </p:nvSpPr>
          <p:spPr>
            <a:xfrm>
              <a:off x="14789331" y="88481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70" name="object 8370"/>
            <p:cNvSpPr/>
            <p:nvPr/>
          </p:nvSpPr>
          <p:spPr>
            <a:xfrm>
              <a:off x="14746323" y="88476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71" name="object 8371"/>
            <p:cNvSpPr/>
            <p:nvPr/>
          </p:nvSpPr>
          <p:spPr>
            <a:xfrm>
              <a:off x="14629443" y="88481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72" name="object 8372"/>
            <p:cNvSpPr/>
            <p:nvPr/>
          </p:nvSpPr>
          <p:spPr>
            <a:xfrm>
              <a:off x="14586434" y="88476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73" name="object 8373"/>
            <p:cNvSpPr/>
            <p:nvPr/>
          </p:nvSpPr>
          <p:spPr>
            <a:xfrm>
              <a:off x="14469554" y="88481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74" name="object 8374"/>
            <p:cNvSpPr/>
            <p:nvPr/>
          </p:nvSpPr>
          <p:spPr>
            <a:xfrm>
              <a:off x="14426546" y="88476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75" name="object 8375"/>
            <p:cNvSpPr/>
            <p:nvPr/>
          </p:nvSpPr>
          <p:spPr>
            <a:xfrm>
              <a:off x="14309666" y="88481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76" name="object 8376"/>
            <p:cNvSpPr/>
            <p:nvPr/>
          </p:nvSpPr>
          <p:spPr>
            <a:xfrm>
              <a:off x="14266658" y="88476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77" name="object 8377"/>
            <p:cNvSpPr/>
            <p:nvPr/>
          </p:nvSpPr>
          <p:spPr>
            <a:xfrm>
              <a:off x="14149778" y="88481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78" name="object 8378"/>
            <p:cNvSpPr/>
            <p:nvPr/>
          </p:nvSpPr>
          <p:spPr>
            <a:xfrm>
              <a:off x="14107781" y="88476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79" name="object 8379"/>
            <p:cNvSpPr/>
            <p:nvPr/>
          </p:nvSpPr>
          <p:spPr>
            <a:xfrm>
              <a:off x="13989890" y="88481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80" name="object 8380"/>
            <p:cNvSpPr/>
            <p:nvPr/>
          </p:nvSpPr>
          <p:spPr>
            <a:xfrm>
              <a:off x="13947893" y="88476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81" name="object 8381"/>
            <p:cNvSpPr/>
            <p:nvPr/>
          </p:nvSpPr>
          <p:spPr>
            <a:xfrm>
              <a:off x="13830001" y="88481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82" name="object 8382"/>
            <p:cNvSpPr/>
            <p:nvPr/>
          </p:nvSpPr>
          <p:spPr>
            <a:xfrm>
              <a:off x="13788005" y="88476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83" name="object 8383"/>
            <p:cNvSpPr/>
            <p:nvPr/>
          </p:nvSpPr>
          <p:spPr>
            <a:xfrm>
              <a:off x="13661005" y="8848165"/>
              <a:ext cx="6016625" cy="810895"/>
            </a:xfrm>
            <a:custGeom>
              <a:avLst/>
              <a:gdLst/>
              <a:ahLst/>
              <a:cxnLst/>
              <a:rect l="l" t="t" r="r" b="b"/>
              <a:pathLst>
                <a:path w="6016625" h="810895">
                  <a:moveTo>
                    <a:pt x="93099" y="0"/>
                  </a:moveTo>
                  <a:lnTo>
                    <a:pt x="0" y="0"/>
                  </a:lnTo>
                </a:path>
                <a:path w="6016625" h="810895">
                  <a:moveTo>
                    <a:pt x="6016050" y="810573"/>
                  </a:moveTo>
                  <a:lnTo>
                    <a:pt x="5922951" y="81057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84" name="object 8384"/>
            <p:cNvSpPr/>
            <p:nvPr/>
          </p:nvSpPr>
          <p:spPr>
            <a:xfrm>
              <a:off x="19540948" y="96582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85" name="object 8385"/>
            <p:cNvSpPr/>
            <p:nvPr/>
          </p:nvSpPr>
          <p:spPr>
            <a:xfrm>
              <a:off x="19424069" y="96587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86" name="object 8386"/>
            <p:cNvSpPr/>
            <p:nvPr/>
          </p:nvSpPr>
          <p:spPr>
            <a:xfrm>
              <a:off x="19381060" y="96582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87" name="object 8387"/>
            <p:cNvSpPr/>
            <p:nvPr/>
          </p:nvSpPr>
          <p:spPr>
            <a:xfrm>
              <a:off x="19264180" y="96587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88" name="object 8388"/>
            <p:cNvSpPr/>
            <p:nvPr/>
          </p:nvSpPr>
          <p:spPr>
            <a:xfrm>
              <a:off x="19221172" y="96582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89" name="object 8389"/>
            <p:cNvSpPr/>
            <p:nvPr/>
          </p:nvSpPr>
          <p:spPr>
            <a:xfrm>
              <a:off x="19104292" y="96587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90" name="object 8390"/>
            <p:cNvSpPr/>
            <p:nvPr/>
          </p:nvSpPr>
          <p:spPr>
            <a:xfrm>
              <a:off x="19061283" y="96582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91" name="object 8391"/>
            <p:cNvSpPr/>
            <p:nvPr/>
          </p:nvSpPr>
          <p:spPr>
            <a:xfrm>
              <a:off x="18944404" y="96587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92" name="object 8392"/>
            <p:cNvSpPr/>
            <p:nvPr/>
          </p:nvSpPr>
          <p:spPr>
            <a:xfrm>
              <a:off x="18902407" y="96582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93" name="object 8393"/>
            <p:cNvSpPr/>
            <p:nvPr/>
          </p:nvSpPr>
          <p:spPr>
            <a:xfrm>
              <a:off x="18784515" y="96587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94" name="object 8394"/>
            <p:cNvSpPr/>
            <p:nvPr/>
          </p:nvSpPr>
          <p:spPr>
            <a:xfrm>
              <a:off x="18742519" y="96582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95" name="object 8395"/>
            <p:cNvSpPr/>
            <p:nvPr/>
          </p:nvSpPr>
          <p:spPr>
            <a:xfrm>
              <a:off x="18624627" y="96587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96" name="object 8396"/>
            <p:cNvSpPr/>
            <p:nvPr/>
          </p:nvSpPr>
          <p:spPr>
            <a:xfrm>
              <a:off x="18582630" y="96582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97" name="object 8397"/>
            <p:cNvSpPr/>
            <p:nvPr/>
          </p:nvSpPr>
          <p:spPr>
            <a:xfrm>
              <a:off x="18464738" y="96587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98" name="object 8398"/>
            <p:cNvSpPr/>
            <p:nvPr/>
          </p:nvSpPr>
          <p:spPr>
            <a:xfrm>
              <a:off x="18422742" y="96582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99" name="object 8399"/>
            <p:cNvSpPr/>
            <p:nvPr/>
          </p:nvSpPr>
          <p:spPr>
            <a:xfrm>
              <a:off x="18304850" y="96587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00" name="object 8400"/>
            <p:cNvSpPr/>
            <p:nvPr/>
          </p:nvSpPr>
          <p:spPr>
            <a:xfrm>
              <a:off x="18262854" y="96582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01" name="object 8401"/>
            <p:cNvSpPr/>
            <p:nvPr/>
          </p:nvSpPr>
          <p:spPr>
            <a:xfrm>
              <a:off x="18144962" y="9658738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02" name="object 8402"/>
            <p:cNvSpPr/>
            <p:nvPr/>
          </p:nvSpPr>
          <p:spPr>
            <a:xfrm>
              <a:off x="18102965" y="96582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03" name="object 8403"/>
            <p:cNvSpPr/>
            <p:nvPr/>
          </p:nvSpPr>
          <p:spPr>
            <a:xfrm>
              <a:off x="17986085" y="96587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04" name="object 8404"/>
            <p:cNvSpPr/>
            <p:nvPr/>
          </p:nvSpPr>
          <p:spPr>
            <a:xfrm>
              <a:off x="17943077" y="96582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05" name="object 8405"/>
            <p:cNvSpPr/>
            <p:nvPr/>
          </p:nvSpPr>
          <p:spPr>
            <a:xfrm>
              <a:off x="17826197" y="96587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06" name="object 8406"/>
            <p:cNvSpPr/>
            <p:nvPr/>
          </p:nvSpPr>
          <p:spPr>
            <a:xfrm>
              <a:off x="17783189" y="96582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07" name="object 8407"/>
            <p:cNvSpPr/>
            <p:nvPr/>
          </p:nvSpPr>
          <p:spPr>
            <a:xfrm>
              <a:off x="17666309" y="96587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08" name="object 8408"/>
            <p:cNvSpPr/>
            <p:nvPr/>
          </p:nvSpPr>
          <p:spPr>
            <a:xfrm>
              <a:off x="17623301" y="96582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09" name="object 8409"/>
            <p:cNvSpPr/>
            <p:nvPr/>
          </p:nvSpPr>
          <p:spPr>
            <a:xfrm>
              <a:off x="17506420" y="96587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10" name="object 8410"/>
            <p:cNvSpPr/>
            <p:nvPr/>
          </p:nvSpPr>
          <p:spPr>
            <a:xfrm>
              <a:off x="17463412" y="96582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11" name="object 8411"/>
            <p:cNvSpPr/>
            <p:nvPr/>
          </p:nvSpPr>
          <p:spPr>
            <a:xfrm>
              <a:off x="17346532" y="96587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12" name="object 8412"/>
            <p:cNvSpPr/>
            <p:nvPr/>
          </p:nvSpPr>
          <p:spPr>
            <a:xfrm>
              <a:off x="17303524" y="96582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13" name="object 8413"/>
            <p:cNvSpPr/>
            <p:nvPr/>
          </p:nvSpPr>
          <p:spPr>
            <a:xfrm>
              <a:off x="17186644" y="96587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14" name="object 8414"/>
            <p:cNvSpPr/>
            <p:nvPr/>
          </p:nvSpPr>
          <p:spPr>
            <a:xfrm>
              <a:off x="17143636" y="96582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15" name="object 8415"/>
            <p:cNvSpPr/>
            <p:nvPr/>
          </p:nvSpPr>
          <p:spPr>
            <a:xfrm>
              <a:off x="17026756" y="96587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16" name="object 8416"/>
            <p:cNvSpPr/>
            <p:nvPr/>
          </p:nvSpPr>
          <p:spPr>
            <a:xfrm>
              <a:off x="16983747" y="96582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17" name="object 8417"/>
            <p:cNvSpPr/>
            <p:nvPr/>
          </p:nvSpPr>
          <p:spPr>
            <a:xfrm>
              <a:off x="16866867" y="96587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18" name="object 8418"/>
            <p:cNvSpPr/>
            <p:nvPr/>
          </p:nvSpPr>
          <p:spPr>
            <a:xfrm>
              <a:off x="16823859" y="96582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19" name="object 8419"/>
            <p:cNvSpPr/>
            <p:nvPr/>
          </p:nvSpPr>
          <p:spPr>
            <a:xfrm>
              <a:off x="16706979" y="96587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20" name="object 8420"/>
            <p:cNvSpPr/>
            <p:nvPr/>
          </p:nvSpPr>
          <p:spPr>
            <a:xfrm>
              <a:off x="16663971" y="96582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21" name="object 8421"/>
            <p:cNvSpPr/>
            <p:nvPr/>
          </p:nvSpPr>
          <p:spPr>
            <a:xfrm>
              <a:off x="16547091" y="96587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22" name="object 8422"/>
            <p:cNvSpPr/>
            <p:nvPr/>
          </p:nvSpPr>
          <p:spPr>
            <a:xfrm>
              <a:off x="16505094" y="96582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23" name="object 8423"/>
            <p:cNvSpPr/>
            <p:nvPr/>
          </p:nvSpPr>
          <p:spPr>
            <a:xfrm>
              <a:off x="16387202" y="96587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24" name="object 8424"/>
            <p:cNvSpPr/>
            <p:nvPr/>
          </p:nvSpPr>
          <p:spPr>
            <a:xfrm>
              <a:off x="16345206" y="96582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25" name="object 8425"/>
            <p:cNvSpPr/>
            <p:nvPr/>
          </p:nvSpPr>
          <p:spPr>
            <a:xfrm>
              <a:off x="16227314" y="96587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26" name="object 8426"/>
            <p:cNvSpPr/>
            <p:nvPr/>
          </p:nvSpPr>
          <p:spPr>
            <a:xfrm>
              <a:off x="16185318" y="96582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27" name="object 8427"/>
            <p:cNvSpPr/>
            <p:nvPr/>
          </p:nvSpPr>
          <p:spPr>
            <a:xfrm>
              <a:off x="16067426" y="96587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28" name="object 8428"/>
            <p:cNvSpPr/>
            <p:nvPr/>
          </p:nvSpPr>
          <p:spPr>
            <a:xfrm>
              <a:off x="16025429" y="96582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29" name="object 8429"/>
            <p:cNvSpPr/>
            <p:nvPr/>
          </p:nvSpPr>
          <p:spPr>
            <a:xfrm>
              <a:off x="15907537" y="96587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30" name="object 8430"/>
            <p:cNvSpPr/>
            <p:nvPr/>
          </p:nvSpPr>
          <p:spPr>
            <a:xfrm>
              <a:off x="15865541" y="96582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31" name="object 8431"/>
            <p:cNvSpPr/>
            <p:nvPr/>
          </p:nvSpPr>
          <p:spPr>
            <a:xfrm>
              <a:off x="15747649" y="9658738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32" name="object 8432"/>
            <p:cNvSpPr/>
            <p:nvPr/>
          </p:nvSpPr>
          <p:spPr>
            <a:xfrm>
              <a:off x="15705653" y="96582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33" name="object 8433"/>
            <p:cNvSpPr/>
            <p:nvPr/>
          </p:nvSpPr>
          <p:spPr>
            <a:xfrm>
              <a:off x="15587761" y="9658738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34" name="object 8434"/>
            <p:cNvSpPr/>
            <p:nvPr/>
          </p:nvSpPr>
          <p:spPr>
            <a:xfrm>
              <a:off x="15545764" y="96582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35" name="object 8435"/>
            <p:cNvSpPr/>
            <p:nvPr/>
          </p:nvSpPr>
          <p:spPr>
            <a:xfrm>
              <a:off x="15428884" y="96587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36" name="object 8436"/>
            <p:cNvSpPr/>
            <p:nvPr/>
          </p:nvSpPr>
          <p:spPr>
            <a:xfrm>
              <a:off x="15385876" y="96582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37" name="object 8437"/>
            <p:cNvSpPr/>
            <p:nvPr/>
          </p:nvSpPr>
          <p:spPr>
            <a:xfrm>
              <a:off x="15268996" y="96587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38" name="object 8438"/>
            <p:cNvSpPr/>
            <p:nvPr/>
          </p:nvSpPr>
          <p:spPr>
            <a:xfrm>
              <a:off x="15225988" y="96582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39" name="object 8439"/>
            <p:cNvSpPr/>
            <p:nvPr/>
          </p:nvSpPr>
          <p:spPr>
            <a:xfrm>
              <a:off x="15109108" y="96587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40" name="object 8440"/>
            <p:cNvSpPr/>
            <p:nvPr/>
          </p:nvSpPr>
          <p:spPr>
            <a:xfrm>
              <a:off x="15066099" y="96582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41" name="object 8441"/>
            <p:cNvSpPr/>
            <p:nvPr/>
          </p:nvSpPr>
          <p:spPr>
            <a:xfrm>
              <a:off x="14949219" y="96587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42" name="object 8442"/>
            <p:cNvSpPr/>
            <p:nvPr/>
          </p:nvSpPr>
          <p:spPr>
            <a:xfrm>
              <a:off x="14906211" y="96582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43" name="object 8443"/>
            <p:cNvSpPr/>
            <p:nvPr/>
          </p:nvSpPr>
          <p:spPr>
            <a:xfrm>
              <a:off x="14789331" y="96587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44" name="object 8444"/>
            <p:cNvSpPr/>
            <p:nvPr/>
          </p:nvSpPr>
          <p:spPr>
            <a:xfrm>
              <a:off x="14746323" y="96582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45" name="object 8445"/>
            <p:cNvSpPr/>
            <p:nvPr/>
          </p:nvSpPr>
          <p:spPr>
            <a:xfrm>
              <a:off x="14629443" y="96587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46" name="object 8446"/>
            <p:cNvSpPr/>
            <p:nvPr/>
          </p:nvSpPr>
          <p:spPr>
            <a:xfrm>
              <a:off x="14586434" y="96582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47" name="object 8447"/>
            <p:cNvSpPr/>
            <p:nvPr/>
          </p:nvSpPr>
          <p:spPr>
            <a:xfrm>
              <a:off x="14469554" y="96587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48" name="object 8448"/>
            <p:cNvSpPr/>
            <p:nvPr/>
          </p:nvSpPr>
          <p:spPr>
            <a:xfrm>
              <a:off x="14426546" y="96582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49" name="object 8449"/>
            <p:cNvSpPr/>
            <p:nvPr/>
          </p:nvSpPr>
          <p:spPr>
            <a:xfrm>
              <a:off x="14309666" y="96587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50" name="object 8450"/>
            <p:cNvSpPr/>
            <p:nvPr/>
          </p:nvSpPr>
          <p:spPr>
            <a:xfrm>
              <a:off x="14266658" y="96582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51" name="object 8451"/>
            <p:cNvSpPr/>
            <p:nvPr/>
          </p:nvSpPr>
          <p:spPr>
            <a:xfrm>
              <a:off x="14149778" y="96587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52" name="object 8452"/>
            <p:cNvSpPr/>
            <p:nvPr/>
          </p:nvSpPr>
          <p:spPr>
            <a:xfrm>
              <a:off x="14107781" y="96582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53" name="object 8453"/>
            <p:cNvSpPr/>
            <p:nvPr/>
          </p:nvSpPr>
          <p:spPr>
            <a:xfrm>
              <a:off x="13989890" y="96587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54" name="object 8454"/>
            <p:cNvSpPr/>
            <p:nvPr/>
          </p:nvSpPr>
          <p:spPr>
            <a:xfrm>
              <a:off x="13947893" y="96582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55" name="object 8455"/>
            <p:cNvSpPr/>
            <p:nvPr/>
          </p:nvSpPr>
          <p:spPr>
            <a:xfrm>
              <a:off x="13830001" y="965873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56" name="object 8456"/>
            <p:cNvSpPr/>
            <p:nvPr/>
          </p:nvSpPr>
          <p:spPr>
            <a:xfrm>
              <a:off x="13788005" y="96582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57" name="object 8457"/>
            <p:cNvSpPr/>
            <p:nvPr/>
          </p:nvSpPr>
          <p:spPr>
            <a:xfrm>
              <a:off x="13661005" y="8757089"/>
              <a:ext cx="6016625" cy="901700"/>
            </a:xfrm>
            <a:custGeom>
              <a:avLst/>
              <a:gdLst/>
              <a:ahLst/>
              <a:cxnLst/>
              <a:rect l="l" t="t" r="r" b="b"/>
              <a:pathLst>
                <a:path w="6016625" h="901700">
                  <a:moveTo>
                    <a:pt x="93099" y="901648"/>
                  </a:moveTo>
                  <a:lnTo>
                    <a:pt x="0" y="901648"/>
                  </a:lnTo>
                </a:path>
                <a:path w="6016625" h="901700">
                  <a:moveTo>
                    <a:pt x="6016050" y="0"/>
                  </a:moveTo>
                  <a:lnTo>
                    <a:pt x="59229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58" name="object 8458"/>
            <p:cNvSpPr/>
            <p:nvPr/>
          </p:nvSpPr>
          <p:spPr>
            <a:xfrm>
              <a:off x="19540948" y="87565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59" name="object 8459"/>
            <p:cNvSpPr/>
            <p:nvPr/>
          </p:nvSpPr>
          <p:spPr>
            <a:xfrm>
              <a:off x="19424069" y="87570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60" name="object 8460"/>
            <p:cNvSpPr/>
            <p:nvPr/>
          </p:nvSpPr>
          <p:spPr>
            <a:xfrm>
              <a:off x="19381060" y="87565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61" name="object 8461"/>
            <p:cNvSpPr/>
            <p:nvPr/>
          </p:nvSpPr>
          <p:spPr>
            <a:xfrm>
              <a:off x="19264180" y="87570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62" name="object 8462"/>
            <p:cNvSpPr/>
            <p:nvPr/>
          </p:nvSpPr>
          <p:spPr>
            <a:xfrm>
              <a:off x="19221172" y="87565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63" name="object 8463"/>
            <p:cNvSpPr/>
            <p:nvPr/>
          </p:nvSpPr>
          <p:spPr>
            <a:xfrm>
              <a:off x="19104292" y="87570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64" name="object 8464"/>
            <p:cNvSpPr/>
            <p:nvPr/>
          </p:nvSpPr>
          <p:spPr>
            <a:xfrm>
              <a:off x="19061283" y="87565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65" name="object 8465"/>
            <p:cNvSpPr/>
            <p:nvPr/>
          </p:nvSpPr>
          <p:spPr>
            <a:xfrm>
              <a:off x="18944404" y="87570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66" name="object 8466"/>
            <p:cNvSpPr/>
            <p:nvPr/>
          </p:nvSpPr>
          <p:spPr>
            <a:xfrm>
              <a:off x="18902407" y="87565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67" name="object 8467"/>
            <p:cNvSpPr/>
            <p:nvPr/>
          </p:nvSpPr>
          <p:spPr>
            <a:xfrm>
              <a:off x="18784515" y="87570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68" name="object 8468"/>
            <p:cNvSpPr/>
            <p:nvPr/>
          </p:nvSpPr>
          <p:spPr>
            <a:xfrm>
              <a:off x="18742519" y="87565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69" name="object 8469"/>
            <p:cNvSpPr/>
            <p:nvPr/>
          </p:nvSpPr>
          <p:spPr>
            <a:xfrm>
              <a:off x="18624627" y="87570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70" name="object 8470"/>
            <p:cNvSpPr/>
            <p:nvPr/>
          </p:nvSpPr>
          <p:spPr>
            <a:xfrm>
              <a:off x="18582630" y="87565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71" name="object 8471"/>
            <p:cNvSpPr/>
            <p:nvPr/>
          </p:nvSpPr>
          <p:spPr>
            <a:xfrm>
              <a:off x="18464738" y="87570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72" name="object 8472"/>
            <p:cNvSpPr/>
            <p:nvPr/>
          </p:nvSpPr>
          <p:spPr>
            <a:xfrm>
              <a:off x="18422742" y="87565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73" name="object 8473"/>
            <p:cNvSpPr/>
            <p:nvPr/>
          </p:nvSpPr>
          <p:spPr>
            <a:xfrm>
              <a:off x="18304850" y="87570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74" name="object 8474"/>
            <p:cNvSpPr/>
            <p:nvPr/>
          </p:nvSpPr>
          <p:spPr>
            <a:xfrm>
              <a:off x="18262854" y="87565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75" name="object 8475"/>
            <p:cNvSpPr/>
            <p:nvPr/>
          </p:nvSpPr>
          <p:spPr>
            <a:xfrm>
              <a:off x="18144962" y="875708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76" name="object 8476"/>
            <p:cNvSpPr/>
            <p:nvPr/>
          </p:nvSpPr>
          <p:spPr>
            <a:xfrm>
              <a:off x="18102965" y="87565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77" name="object 8477"/>
            <p:cNvSpPr/>
            <p:nvPr/>
          </p:nvSpPr>
          <p:spPr>
            <a:xfrm>
              <a:off x="17986085" y="87570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78" name="object 8478"/>
            <p:cNvSpPr/>
            <p:nvPr/>
          </p:nvSpPr>
          <p:spPr>
            <a:xfrm>
              <a:off x="17943077" y="87565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79" name="object 8479"/>
            <p:cNvSpPr/>
            <p:nvPr/>
          </p:nvSpPr>
          <p:spPr>
            <a:xfrm>
              <a:off x="17826197" y="87570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80" name="object 8480"/>
            <p:cNvSpPr/>
            <p:nvPr/>
          </p:nvSpPr>
          <p:spPr>
            <a:xfrm>
              <a:off x="17783189" y="87565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81" name="object 8481"/>
            <p:cNvSpPr/>
            <p:nvPr/>
          </p:nvSpPr>
          <p:spPr>
            <a:xfrm>
              <a:off x="17666309" y="87570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82" name="object 8482"/>
            <p:cNvSpPr/>
            <p:nvPr/>
          </p:nvSpPr>
          <p:spPr>
            <a:xfrm>
              <a:off x="17623301" y="87565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83" name="object 8483"/>
            <p:cNvSpPr/>
            <p:nvPr/>
          </p:nvSpPr>
          <p:spPr>
            <a:xfrm>
              <a:off x="17506420" y="87570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84" name="object 8484"/>
            <p:cNvSpPr/>
            <p:nvPr/>
          </p:nvSpPr>
          <p:spPr>
            <a:xfrm>
              <a:off x="17463412" y="87565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85" name="object 8485"/>
            <p:cNvSpPr/>
            <p:nvPr/>
          </p:nvSpPr>
          <p:spPr>
            <a:xfrm>
              <a:off x="17346532" y="87570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86" name="object 8486"/>
            <p:cNvSpPr/>
            <p:nvPr/>
          </p:nvSpPr>
          <p:spPr>
            <a:xfrm>
              <a:off x="17303524" y="87565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87" name="object 8487"/>
            <p:cNvSpPr/>
            <p:nvPr/>
          </p:nvSpPr>
          <p:spPr>
            <a:xfrm>
              <a:off x="17186644" y="87570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88" name="object 8488"/>
            <p:cNvSpPr/>
            <p:nvPr/>
          </p:nvSpPr>
          <p:spPr>
            <a:xfrm>
              <a:off x="17143636" y="87565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89" name="object 8489"/>
            <p:cNvSpPr/>
            <p:nvPr/>
          </p:nvSpPr>
          <p:spPr>
            <a:xfrm>
              <a:off x="17026756" y="87570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90" name="object 8490"/>
            <p:cNvSpPr/>
            <p:nvPr/>
          </p:nvSpPr>
          <p:spPr>
            <a:xfrm>
              <a:off x="16983747" y="87565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91" name="object 8491"/>
            <p:cNvSpPr/>
            <p:nvPr/>
          </p:nvSpPr>
          <p:spPr>
            <a:xfrm>
              <a:off x="16866867" y="87570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92" name="object 8492"/>
            <p:cNvSpPr/>
            <p:nvPr/>
          </p:nvSpPr>
          <p:spPr>
            <a:xfrm>
              <a:off x="16823859" y="87565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93" name="object 8493"/>
            <p:cNvSpPr/>
            <p:nvPr/>
          </p:nvSpPr>
          <p:spPr>
            <a:xfrm>
              <a:off x="16706979" y="87570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94" name="object 8494"/>
            <p:cNvSpPr/>
            <p:nvPr/>
          </p:nvSpPr>
          <p:spPr>
            <a:xfrm>
              <a:off x="16663971" y="87565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95" name="object 8495"/>
            <p:cNvSpPr/>
            <p:nvPr/>
          </p:nvSpPr>
          <p:spPr>
            <a:xfrm>
              <a:off x="16547091" y="87570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96" name="object 8496"/>
            <p:cNvSpPr/>
            <p:nvPr/>
          </p:nvSpPr>
          <p:spPr>
            <a:xfrm>
              <a:off x="16505094" y="87565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97" name="object 8497"/>
            <p:cNvSpPr/>
            <p:nvPr/>
          </p:nvSpPr>
          <p:spPr>
            <a:xfrm>
              <a:off x="16387202" y="87570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98" name="object 8498"/>
            <p:cNvSpPr/>
            <p:nvPr/>
          </p:nvSpPr>
          <p:spPr>
            <a:xfrm>
              <a:off x="16345206" y="87565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99" name="object 8499"/>
            <p:cNvSpPr/>
            <p:nvPr/>
          </p:nvSpPr>
          <p:spPr>
            <a:xfrm>
              <a:off x="16227314" y="87570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00" name="object 8500"/>
            <p:cNvSpPr/>
            <p:nvPr/>
          </p:nvSpPr>
          <p:spPr>
            <a:xfrm>
              <a:off x="16185318" y="87565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01" name="object 8501"/>
            <p:cNvSpPr/>
            <p:nvPr/>
          </p:nvSpPr>
          <p:spPr>
            <a:xfrm>
              <a:off x="16067426" y="87570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02" name="object 8502"/>
            <p:cNvSpPr/>
            <p:nvPr/>
          </p:nvSpPr>
          <p:spPr>
            <a:xfrm>
              <a:off x="16025429" y="87565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03" name="object 8503"/>
            <p:cNvSpPr/>
            <p:nvPr/>
          </p:nvSpPr>
          <p:spPr>
            <a:xfrm>
              <a:off x="15907537" y="87570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04" name="object 8504"/>
            <p:cNvSpPr/>
            <p:nvPr/>
          </p:nvSpPr>
          <p:spPr>
            <a:xfrm>
              <a:off x="15865541" y="87565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05" name="object 8505"/>
            <p:cNvSpPr/>
            <p:nvPr/>
          </p:nvSpPr>
          <p:spPr>
            <a:xfrm>
              <a:off x="15747649" y="875708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06" name="object 8506"/>
            <p:cNvSpPr/>
            <p:nvPr/>
          </p:nvSpPr>
          <p:spPr>
            <a:xfrm>
              <a:off x="15705653" y="87565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07" name="object 8507"/>
            <p:cNvSpPr/>
            <p:nvPr/>
          </p:nvSpPr>
          <p:spPr>
            <a:xfrm>
              <a:off x="15587761" y="875708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08" name="object 8508"/>
            <p:cNvSpPr/>
            <p:nvPr/>
          </p:nvSpPr>
          <p:spPr>
            <a:xfrm>
              <a:off x="15545764" y="87565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09" name="object 8509"/>
            <p:cNvSpPr/>
            <p:nvPr/>
          </p:nvSpPr>
          <p:spPr>
            <a:xfrm>
              <a:off x="15428884" y="87570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10" name="object 8510"/>
            <p:cNvSpPr/>
            <p:nvPr/>
          </p:nvSpPr>
          <p:spPr>
            <a:xfrm>
              <a:off x="15385876" y="87565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11" name="object 8511"/>
            <p:cNvSpPr/>
            <p:nvPr/>
          </p:nvSpPr>
          <p:spPr>
            <a:xfrm>
              <a:off x="15268996" y="87570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12" name="object 8512"/>
            <p:cNvSpPr/>
            <p:nvPr/>
          </p:nvSpPr>
          <p:spPr>
            <a:xfrm>
              <a:off x="15225988" y="87565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13" name="object 8513"/>
            <p:cNvSpPr/>
            <p:nvPr/>
          </p:nvSpPr>
          <p:spPr>
            <a:xfrm>
              <a:off x="15109108" y="87570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14" name="object 8514"/>
            <p:cNvSpPr/>
            <p:nvPr/>
          </p:nvSpPr>
          <p:spPr>
            <a:xfrm>
              <a:off x="15066099" y="87565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15" name="object 8515"/>
            <p:cNvSpPr/>
            <p:nvPr/>
          </p:nvSpPr>
          <p:spPr>
            <a:xfrm>
              <a:off x="14949219" y="87570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16" name="object 8516"/>
            <p:cNvSpPr/>
            <p:nvPr/>
          </p:nvSpPr>
          <p:spPr>
            <a:xfrm>
              <a:off x="14906211" y="87565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17" name="object 8517"/>
            <p:cNvSpPr/>
            <p:nvPr/>
          </p:nvSpPr>
          <p:spPr>
            <a:xfrm>
              <a:off x="14789331" y="87570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18" name="object 8518"/>
            <p:cNvSpPr/>
            <p:nvPr/>
          </p:nvSpPr>
          <p:spPr>
            <a:xfrm>
              <a:off x="14746323" y="87565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19" name="object 8519"/>
            <p:cNvSpPr/>
            <p:nvPr/>
          </p:nvSpPr>
          <p:spPr>
            <a:xfrm>
              <a:off x="14629443" y="87570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20" name="object 8520"/>
            <p:cNvSpPr/>
            <p:nvPr/>
          </p:nvSpPr>
          <p:spPr>
            <a:xfrm>
              <a:off x="14586434" y="87565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21" name="object 8521"/>
            <p:cNvSpPr/>
            <p:nvPr/>
          </p:nvSpPr>
          <p:spPr>
            <a:xfrm>
              <a:off x="14469554" y="87570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22" name="object 8522"/>
            <p:cNvSpPr/>
            <p:nvPr/>
          </p:nvSpPr>
          <p:spPr>
            <a:xfrm>
              <a:off x="14426546" y="87565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23" name="object 8523"/>
            <p:cNvSpPr/>
            <p:nvPr/>
          </p:nvSpPr>
          <p:spPr>
            <a:xfrm>
              <a:off x="14309666" y="87570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24" name="object 8524"/>
            <p:cNvSpPr/>
            <p:nvPr/>
          </p:nvSpPr>
          <p:spPr>
            <a:xfrm>
              <a:off x="14266658" y="87565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25" name="object 8525"/>
            <p:cNvSpPr/>
            <p:nvPr/>
          </p:nvSpPr>
          <p:spPr>
            <a:xfrm>
              <a:off x="14149778" y="87570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26" name="object 8526"/>
            <p:cNvSpPr/>
            <p:nvPr/>
          </p:nvSpPr>
          <p:spPr>
            <a:xfrm>
              <a:off x="14107781" y="87565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27" name="object 8527"/>
            <p:cNvSpPr/>
            <p:nvPr/>
          </p:nvSpPr>
          <p:spPr>
            <a:xfrm>
              <a:off x="13989890" y="87570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28" name="object 8528"/>
            <p:cNvSpPr/>
            <p:nvPr/>
          </p:nvSpPr>
          <p:spPr>
            <a:xfrm>
              <a:off x="13947893" y="87565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29" name="object 8529"/>
            <p:cNvSpPr/>
            <p:nvPr/>
          </p:nvSpPr>
          <p:spPr>
            <a:xfrm>
              <a:off x="13830001" y="87570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30" name="object 8530"/>
            <p:cNvSpPr/>
            <p:nvPr/>
          </p:nvSpPr>
          <p:spPr>
            <a:xfrm>
              <a:off x="13788005" y="87565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31" name="object 8531"/>
            <p:cNvSpPr/>
            <p:nvPr/>
          </p:nvSpPr>
          <p:spPr>
            <a:xfrm>
              <a:off x="13661005" y="8757089"/>
              <a:ext cx="6016625" cy="497205"/>
            </a:xfrm>
            <a:custGeom>
              <a:avLst/>
              <a:gdLst/>
              <a:ahLst/>
              <a:cxnLst/>
              <a:rect l="l" t="t" r="r" b="b"/>
              <a:pathLst>
                <a:path w="6016625" h="497204">
                  <a:moveTo>
                    <a:pt x="93099" y="0"/>
                  </a:moveTo>
                  <a:lnTo>
                    <a:pt x="0" y="0"/>
                  </a:lnTo>
                </a:path>
                <a:path w="6016625" h="497204">
                  <a:moveTo>
                    <a:pt x="6016050" y="496868"/>
                  </a:moveTo>
                  <a:lnTo>
                    <a:pt x="5922951" y="49686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32" name="object 8532"/>
            <p:cNvSpPr/>
            <p:nvPr/>
          </p:nvSpPr>
          <p:spPr>
            <a:xfrm>
              <a:off x="19540948" y="92534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33" name="object 8533"/>
            <p:cNvSpPr/>
            <p:nvPr/>
          </p:nvSpPr>
          <p:spPr>
            <a:xfrm>
              <a:off x="19424069" y="92539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34" name="object 8534"/>
            <p:cNvSpPr/>
            <p:nvPr/>
          </p:nvSpPr>
          <p:spPr>
            <a:xfrm>
              <a:off x="19381060" y="92534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35" name="object 8535"/>
            <p:cNvSpPr/>
            <p:nvPr/>
          </p:nvSpPr>
          <p:spPr>
            <a:xfrm>
              <a:off x="19264180" y="92539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36" name="object 8536"/>
            <p:cNvSpPr/>
            <p:nvPr/>
          </p:nvSpPr>
          <p:spPr>
            <a:xfrm>
              <a:off x="19221172" y="92534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37" name="object 8537"/>
            <p:cNvSpPr/>
            <p:nvPr/>
          </p:nvSpPr>
          <p:spPr>
            <a:xfrm>
              <a:off x="19104292" y="92539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38" name="object 8538"/>
            <p:cNvSpPr/>
            <p:nvPr/>
          </p:nvSpPr>
          <p:spPr>
            <a:xfrm>
              <a:off x="19061283" y="92534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39" name="object 8539"/>
            <p:cNvSpPr/>
            <p:nvPr/>
          </p:nvSpPr>
          <p:spPr>
            <a:xfrm>
              <a:off x="18944404" y="92539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40" name="object 8540"/>
            <p:cNvSpPr/>
            <p:nvPr/>
          </p:nvSpPr>
          <p:spPr>
            <a:xfrm>
              <a:off x="18902407" y="92534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41" name="object 8541"/>
            <p:cNvSpPr/>
            <p:nvPr/>
          </p:nvSpPr>
          <p:spPr>
            <a:xfrm>
              <a:off x="18784515" y="92539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42" name="object 8542"/>
            <p:cNvSpPr/>
            <p:nvPr/>
          </p:nvSpPr>
          <p:spPr>
            <a:xfrm>
              <a:off x="18742519" y="92534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43" name="object 8543"/>
            <p:cNvSpPr/>
            <p:nvPr/>
          </p:nvSpPr>
          <p:spPr>
            <a:xfrm>
              <a:off x="18624627" y="92539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44" name="object 8544"/>
            <p:cNvSpPr/>
            <p:nvPr/>
          </p:nvSpPr>
          <p:spPr>
            <a:xfrm>
              <a:off x="18582630" y="92534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45" name="object 8545"/>
            <p:cNvSpPr/>
            <p:nvPr/>
          </p:nvSpPr>
          <p:spPr>
            <a:xfrm>
              <a:off x="18464738" y="92539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46" name="object 8546"/>
            <p:cNvSpPr/>
            <p:nvPr/>
          </p:nvSpPr>
          <p:spPr>
            <a:xfrm>
              <a:off x="18422742" y="92534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47" name="object 8547"/>
            <p:cNvSpPr/>
            <p:nvPr/>
          </p:nvSpPr>
          <p:spPr>
            <a:xfrm>
              <a:off x="18304850" y="92539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48" name="object 8548"/>
            <p:cNvSpPr/>
            <p:nvPr/>
          </p:nvSpPr>
          <p:spPr>
            <a:xfrm>
              <a:off x="18262854" y="92534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49" name="object 8549"/>
            <p:cNvSpPr/>
            <p:nvPr/>
          </p:nvSpPr>
          <p:spPr>
            <a:xfrm>
              <a:off x="18144962" y="925395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50" name="object 8550"/>
            <p:cNvSpPr/>
            <p:nvPr/>
          </p:nvSpPr>
          <p:spPr>
            <a:xfrm>
              <a:off x="18102965" y="92534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51" name="object 8551"/>
            <p:cNvSpPr/>
            <p:nvPr/>
          </p:nvSpPr>
          <p:spPr>
            <a:xfrm>
              <a:off x="17986085" y="92539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52" name="object 8552"/>
            <p:cNvSpPr/>
            <p:nvPr/>
          </p:nvSpPr>
          <p:spPr>
            <a:xfrm>
              <a:off x="17943077" y="92534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53" name="object 8553"/>
            <p:cNvSpPr/>
            <p:nvPr/>
          </p:nvSpPr>
          <p:spPr>
            <a:xfrm>
              <a:off x="17826197" y="92539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54" name="object 8554"/>
            <p:cNvSpPr/>
            <p:nvPr/>
          </p:nvSpPr>
          <p:spPr>
            <a:xfrm>
              <a:off x="17783189" y="92534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55" name="object 8555"/>
            <p:cNvSpPr/>
            <p:nvPr/>
          </p:nvSpPr>
          <p:spPr>
            <a:xfrm>
              <a:off x="17666309" y="92539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56" name="object 8556"/>
            <p:cNvSpPr/>
            <p:nvPr/>
          </p:nvSpPr>
          <p:spPr>
            <a:xfrm>
              <a:off x="17623301" y="92534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57" name="object 8557"/>
            <p:cNvSpPr/>
            <p:nvPr/>
          </p:nvSpPr>
          <p:spPr>
            <a:xfrm>
              <a:off x="17506420" y="92539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58" name="object 8558"/>
            <p:cNvSpPr/>
            <p:nvPr/>
          </p:nvSpPr>
          <p:spPr>
            <a:xfrm>
              <a:off x="17463412" y="92534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59" name="object 8559"/>
            <p:cNvSpPr/>
            <p:nvPr/>
          </p:nvSpPr>
          <p:spPr>
            <a:xfrm>
              <a:off x="17346532" y="92539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60" name="object 8560"/>
            <p:cNvSpPr/>
            <p:nvPr/>
          </p:nvSpPr>
          <p:spPr>
            <a:xfrm>
              <a:off x="17303524" y="92534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61" name="object 8561"/>
            <p:cNvSpPr/>
            <p:nvPr/>
          </p:nvSpPr>
          <p:spPr>
            <a:xfrm>
              <a:off x="17186644" y="92539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62" name="object 8562"/>
            <p:cNvSpPr/>
            <p:nvPr/>
          </p:nvSpPr>
          <p:spPr>
            <a:xfrm>
              <a:off x="17143636" y="92534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63" name="object 8563"/>
            <p:cNvSpPr/>
            <p:nvPr/>
          </p:nvSpPr>
          <p:spPr>
            <a:xfrm>
              <a:off x="17026756" y="92539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64" name="object 8564"/>
            <p:cNvSpPr/>
            <p:nvPr/>
          </p:nvSpPr>
          <p:spPr>
            <a:xfrm>
              <a:off x="16983747" y="92534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65" name="object 8565"/>
            <p:cNvSpPr/>
            <p:nvPr/>
          </p:nvSpPr>
          <p:spPr>
            <a:xfrm>
              <a:off x="16866867" y="92539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66" name="object 8566"/>
            <p:cNvSpPr/>
            <p:nvPr/>
          </p:nvSpPr>
          <p:spPr>
            <a:xfrm>
              <a:off x="16823859" y="92534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67" name="object 8567"/>
            <p:cNvSpPr/>
            <p:nvPr/>
          </p:nvSpPr>
          <p:spPr>
            <a:xfrm>
              <a:off x="16706979" y="92539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68" name="object 8568"/>
            <p:cNvSpPr/>
            <p:nvPr/>
          </p:nvSpPr>
          <p:spPr>
            <a:xfrm>
              <a:off x="16663971" y="92534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69" name="object 8569"/>
            <p:cNvSpPr/>
            <p:nvPr/>
          </p:nvSpPr>
          <p:spPr>
            <a:xfrm>
              <a:off x="16547091" y="92539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70" name="object 8570"/>
            <p:cNvSpPr/>
            <p:nvPr/>
          </p:nvSpPr>
          <p:spPr>
            <a:xfrm>
              <a:off x="16505094" y="92534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71" name="object 8571"/>
            <p:cNvSpPr/>
            <p:nvPr/>
          </p:nvSpPr>
          <p:spPr>
            <a:xfrm>
              <a:off x="16387202" y="92539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72" name="object 8572"/>
            <p:cNvSpPr/>
            <p:nvPr/>
          </p:nvSpPr>
          <p:spPr>
            <a:xfrm>
              <a:off x="16345206" y="92534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73" name="object 8573"/>
            <p:cNvSpPr/>
            <p:nvPr/>
          </p:nvSpPr>
          <p:spPr>
            <a:xfrm>
              <a:off x="16227314" y="92539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74" name="object 8574"/>
            <p:cNvSpPr/>
            <p:nvPr/>
          </p:nvSpPr>
          <p:spPr>
            <a:xfrm>
              <a:off x="16185318" y="92534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75" name="object 8575"/>
            <p:cNvSpPr/>
            <p:nvPr/>
          </p:nvSpPr>
          <p:spPr>
            <a:xfrm>
              <a:off x="16067426" y="92539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76" name="object 8576"/>
            <p:cNvSpPr/>
            <p:nvPr/>
          </p:nvSpPr>
          <p:spPr>
            <a:xfrm>
              <a:off x="16025429" y="92534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77" name="object 8577"/>
            <p:cNvSpPr/>
            <p:nvPr/>
          </p:nvSpPr>
          <p:spPr>
            <a:xfrm>
              <a:off x="15907537" y="92539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78" name="object 8578"/>
            <p:cNvSpPr/>
            <p:nvPr/>
          </p:nvSpPr>
          <p:spPr>
            <a:xfrm>
              <a:off x="15865541" y="92534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79" name="object 8579"/>
            <p:cNvSpPr/>
            <p:nvPr/>
          </p:nvSpPr>
          <p:spPr>
            <a:xfrm>
              <a:off x="15747649" y="925395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80" name="object 8580"/>
            <p:cNvSpPr/>
            <p:nvPr/>
          </p:nvSpPr>
          <p:spPr>
            <a:xfrm>
              <a:off x="15705653" y="92534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81" name="object 8581"/>
            <p:cNvSpPr/>
            <p:nvPr/>
          </p:nvSpPr>
          <p:spPr>
            <a:xfrm>
              <a:off x="15587761" y="925395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82" name="object 8582"/>
            <p:cNvSpPr/>
            <p:nvPr/>
          </p:nvSpPr>
          <p:spPr>
            <a:xfrm>
              <a:off x="15545764" y="92534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83" name="object 8583"/>
            <p:cNvSpPr/>
            <p:nvPr/>
          </p:nvSpPr>
          <p:spPr>
            <a:xfrm>
              <a:off x="15428884" y="92539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84" name="object 8584"/>
            <p:cNvSpPr/>
            <p:nvPr/>
          </p:nvSpPr>
          <p:spPr>
            <a:xfrm>
              <a:off x="15385876" y="92534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85" name="object 8585"/>
            <p:cNvSpPr/>
            <p:nvPr/>
          </p:nvSpPr>
          <p:spPr>
            <a:xfrm>
              <a:off x="15268996" y="92539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86" name="object 8586"/>
            <p:cNvSpPr/>
            <p:nvPr/>
          </p:nvSpPr>
          <p:spPr>
            <a:xfrm>
              <a:off x="15225988" y="92534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87" name="object 8587"/>
            <p:cNvSpPr/>
            <p:nvPr/>
          </p:nvSpPr>
          <p:spPr>
            <a:xfrm>
              <a:off x="15109108" y="92539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88" name="object 8588"/>
            <p:cNvSpPr/>
            <p:nvPr/>
          </p:nvSpPr>
          <p:spPr>
            <a:xfrm>
              <a:off x="15066099" y="92534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89" name="object 8589"/>
            <p:cNvSpPr/>
            <p:nvPr/>
          </p:nvSpPr>
          <p:spPr>
            <a:xfrm>
              <a:off x="14949219" y="92539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90" name="object 8590"/>
            <p:cNvSpPr/>
            <p:nvPr/>
          </p:nvSpPr>
          <p:spPr>
            <a:xfrm>
              <a:off x="14906211" y="92534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91" name="object 8591"/>
            <p:cNvSpPr/>
            <p:nvPr/>
          </p:nvSpPr>
          <p:spPr>
            <a:xfrm>
              <a:off x="14789331" y="92539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92" name="object 8592"/>
            <p:cNvSpPr/>
            <p:nvPr/>
          </p:nvSpPr>
          <p:spPr>
            <a:xfrm>
              <a:off x="14746323" y="92534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93" name="object 8593"/>
            <p:cNvSpPr/>
            <p:nvPr/>
          </p:nvSpPr>
          <p:spPr>
            <a:xfrm>
              <a:off x="14629443" y="92539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94" name="object 8594"/>
            <p:cNvSpPr/>
            <p:nvPr/>
          </p:nvSpPr>
          <p:spPr>
            <a:xfrm>
              <a:off x="14586434" y="92534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95" name="object 8595"/>
            <p:cNvSpPr/>
            <p:nvPr/>
          </p:nvSpPr>
          <p:spPr>
            <a:xfrm>
              <a:off x="14469554" y="92539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96" name="object 8596"/>
            <p:cNvSpPr/>
            <p:nvPr/>
          </p:nvSpPr>
          <p:spPr>
            <a:xfrm>
              <a:off x="14426546" y="92534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97" name="object 8597"/>
            <p:cNvSpPr/>
            <p:nvPr/>
          </p:nvSpPr>
          <p:spPr>
            <a:xfrm>
              <a:off x="14309666" y="92539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98" name="object 8598"/>
            <p:cNvSpPr/>
            <p:nvPr/>
          </p:nvSpPr>
          <p:spPr>
            <a:xfrm>
              <a:off x="14266658" y="92534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99" name="object 8599"/>
            <p:cNvSpPr/>
            <p:nvPr/>
          </p:nvSpPr>
          <p:spPr>
            <a:xfrm>
              <a:off x="14149778" y="92539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00" name="object 8600"/>
            <p:cNvSpPr/>
            <p:nvPr/>
          </p:nvSpPr>
          <p:spPr>
            <a:xfrm>
              <a:off x="14107781" y="92534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01" name="object 8601"/>
            <p:cNvSpPr/>
            <p:nvPr/>
          </p:nvSpPr>
          <p:spPr>
            <a:xfrm>
              <a:off x="13989890" y="92539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02" name="object 8602"/>
            <p:cNvSpPr/>
            <p:nvPr/>
          </p:nvSpPr>
          <p:spPr>
            <a:xfrm>
              <a:off x="13947893" y="92534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03" name="object 8603"/>
            <p:cNvSpPr/>
            <p:nvPr/>
          </p:nvSpPr>
          <p:spPr>
            <a:xfrm>
              <a:off x="13830001" y="92539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04" name="object 8604"/>
            <p:cNvSpPr/>
            <p:nvPr/>
          </p:nvSpPr>
          <p:spPr>
            <a:xfrm>
              <a:off x="13788005" y="92534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05" name="object 8605"/>
            <p:cNvSpPr/>
            <p:nvPr/>
          </p:nvSpPr>
          <p:spPr>
            <a:xfrm>
              <a:off x="13661005" y="9253957"/>
              <a:ext cx="6016625" cy="495934"/>
            </a:xfrm>
            <a:custGeom>
              <a:avLst/>
              <a:gdLst/>
              <a:ahLst/>
              <a:cxnLst/>
              <a:rect l="l" t="t" r="r" b="b"/>
              <a:pathLst>
                <a:path w="6016625" h="495934">
                  <a:moveTo>
                    <a:pt x="93099" y="0"/>
                  </a:moveTo>
                  <a:lnTo>
                    <a:pt x="0" y="0"/>
                  </a:lnTo>
                </a:path>
                <a:path w="6016625" h="495934">
                  <a:moveTo>
                    <a:pt x="6016050" y="495856"/>
                  </a:moveTo>
                  <a:lnTo>
                    <a:pt x="5922951" y="49585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06" name="object 8606"/>
            <p:cNvSpPr/>
            <p:nvPr/>
          </p:nvSpPr>
          <p:spPr>
            <a:xfrm>
              <a:off x="19540948" y="97493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07" name="object 8607"/>
            <p:cNvSpPr/>
            <p:nvPr/>
          </p:nvSpPr>
          <p:spPr>
            <a:xfrm>
              <a:off x="19424069" y="97498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08" name="object 8608"/>
            <p:cNvSpPr/>
            <p:nvPr/>
          </p:nvSpPr>
          <p:spPr>
            <a:xfrm>
              <a:off x="19381060" y="97493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09" name="object 8609"/>
            <p:cNvSpPr/>
            <p:nvPr/>
          </p:nvSpPr>
          <p:spPr>
            <a:xfrm>
              <a:off x="19264180" y="97498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10" name="object 8610"/>
            <p:cNvSpPr/>
            <p:nvPr/>
          </p:nvSpPr>
          <p:spPr>
            <a:xfrm>
              <a:off x="19221172" y="97493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11" name="object 8611"/>
            <p:cNvSpPr/>
            <p:nvPr/>
          </p:nvSpPr>
          <p:spPr>
            <a:xfrm>
              <a:off x="19104292" y="97498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12" name="object 8612"/>
            <p:cNvSpPr/>
            <p:nvPr/>
          </p:nvSpPr>
          <p:spPr>
            <a:xfrm>
              <a:off x="19061283" y="97493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13" name="object 8613"/>
            <p:cNvSpPr/>
            <p:nvPr/>
          </p:nvSpPr>
          <p:spPr>
            <a:xfrm>
              <a:off x="18944404" y="97498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14" name="object 8614"/>
            <p:cNvSpPr/>
            <p:nvPr/>
          </p:nvSpPr>
          <p:spPr>
            <a:xfrm>
              <a:off x="18902407" y="97493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15" name="object 8615"/>
            <p:cNvSpPr/>
            <p:nvPr/>
          </p:nvSpPr>
          <p:spPr>
            <a:xfrm>
              <a:off x="18784515" y="97498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16" name="object 8616"/>
            <p:cNvSpPr/>
            <p:nvPr/>
          </p:nvSpPr>
          <p:spPr>
            <a:xfrm>
              <a:off x="18742519" y="97493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17" name="object 8617"/>
            <p:cNvSpPr/>
            <p:nvPr/>
          </p:nvSpPr>
          <p:spPr>
            <a:xfrm>
              <a:off x="18624627" y="97498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18" name="object 8618"/>
            <p:cNvSpPr/>
            <p:nvPr/>
          </p:nvSpPr>
          <p:spPr>
            <a:xfrm>
              <a:off x="18582630" y="97493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19" name="object 8619"/>
            <p:cNvSpPr/>
            <p:nvPr/>
          </p:nvSpPr>
          <p:spPr>
            <a:xfrm>
              <a:off x="18464738" y="97498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20" name="object 8620"/>
            <p:cNvSpPr/>
            <p:nvPr/>
          </p:nvSpPr>
          <p:spPr>
            <a:xfrm>
              <a:off x="18422742" y="97493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21" name="object 8621"/>
            <p:cNvSpPr/>
            <p:nvPr/>
          </p:nvSpPr>
          <p:spPr>
            <a:xfrm>
              <a:off x="18304850" y="97498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22" name="object 8622"/>
            <p:cNvSpPr/>
            <p:nvPr/>
          </p:nvSpPr>
          <p:spPr>
            <a:xfrm>
              <a:off x="18262854" y="97493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23" name="object 8623"/>
            <p:cNvSpPr/>
            <p:nvPr/>
          </p:nvSpPr>
          <p:spPr>
            <a:xfrm>
              <a:off x="18144962" y="974981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24" name="object 8624"/>
            <p:cNvSpPr/>
            <p:nvPr/>
          </p:nvSpPr>
          <p:spPr>
            <a:xfrm>
              <a:off x="18102965" y="97493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25" name="object 8625"/>
            <p:cNvSpPr/>
            <p:nvPr/>
          </p:nvSpPr>
          <p:spPr>
            <a:xfrm>
              <a:off x="17986085" y="97498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26" name="object 8626"/>
            <p:cNvSpPr/>
            <p:nvPr/>
          </p:nvSpPr>
          <p:spPr>
            <a:xfrm>
              <a:off x="17943077" y="97493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27" name="object 8627"/>
            <p:cNvSpPr/>
            <p:nvPr/>
          </p:nvSpPr>
          <p:spPr>
            <a:xfrm>
              <a:off x="17826197" y="97498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28" name="object 8628"/>
            <p:cNvSpPr/>
            <p:nvPr/>
          </p:nvSpPr>
          <p:spPr>
            <a:xfrm>
              <a:off x="17783189" y="97493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29" name="object 8629"/>
            <p:cNvSpPr/>
            <p:nvPr/>
          </p:nvSpPr>
          <p:spPr>
            <a:xfrm>
              <a:off x="17666309" y="97498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30" name="object 8630"/>
            <p:cNvSpPr/>
            <p:nvPr/>
          </p:nvSpPr>
          <p:spPr>
            <a:xfrm>
              <a:off x="17623301" y="97493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31" name="object 8631"/>
            <p:cNvSpPr/>
            <p:nvPr/>
          </p:nvSpPr>
          <p:spPr>
            <a:xfrm>
              <a:off x="17506420" y="97498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32" name="object 8632"/>
            <p:cNvSpPr/>
            <p:nvPr/>
          </p:nvSpPr>
          <p:spPr>
            <a:xfrm>
              <a:off x="17463412" y="97493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33" name="object 8633"/>
            <p:cNvSpPr/>
            <p:nvPr/>
          </p:nvSpPr>
          <p:spPr>
            <a:xfrm>
              <a:off x="17346532" y="97498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34" name="object 8634"/>
            <p:cNvSpPr/>
            <p:nvPr/>
          </p:nvSpPr>
          <p:spPr>
            <a:xfrm>
              <a:off x="17303524" y="97493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35" name="object 8635"/>
            <p:cNvSpPr/>
            <p:nvPr/>
          </p:nvSpPr>
          <p:spPr>
            <a:xfrm>
              <a:off x="17186644" y="97498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36" name="object 8636"/>
            <p:cNvSpPr/>
            <p:nvPr/>
          </p:nvSpPr>
          <p:spPr>
            <a:xfrm>
              <a:off x="17143636" y="97493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37" name="object 8637"/>
            <p:cNvSpPr/>
            <p:nvPr/>
          </p:nvSpPr>
          <p:spPr>
            <a:xfrm>
              <a:off x="17026756" y="97498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38" name="object 8638"/>
            <p:cNvSpPr/>
            <p:nvPr/>
          </p:nvSpPr>
          <p:spPr>
            <a:xfrm>
              <a:off x="16983747" y="97493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39" name="object 8639"/>
            <p:cNvSpPr/>
            <p:nvPr/>
          </p:nvSpPr>
          <p:spPr>
            <a:xfrm>
              <a:off x="16866867" y="97498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40" name="object 8640"/>
            <p:cNvSpPr/>
            <p:nvPr/>
          </p:nvSpPr>
          <p:spPr>
            <a:xfrm>
              <a:off x="16823859" y="97493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41" name="object 8641"/>
            <p:cNvSpPr/>
            <p:nvPr/>
          </p:nvSpPr>
          <p:spPr>
            <a:xfrm>
              <a:off x="16706979" y="97498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42" name="object 8642"/>
            <p:cNvSpPr/>
            <p:nvPr/>
          </p:nvSpPr>
          <p:spPr>
            <a:xfrm>
              <a:off x="16663971" y="97493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43" name="object 8643"/>
            <p:cNvSpPr/>
            <p:nvPr/>
          </p:nvSpPr>
          <p:spPr>
            <a:xfrm>
              <a:off x="16547091" y="97498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44" name="object 8644"/>
            <p:cNvSpPr/>
            <p:nvPr/>
          </p:nvSpPr>
          <p:spPr>
            <a:xfrm>
              <a:off x="16505094" y="97493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45" name="object 8645"/>
            <p:cNvSpPr/>
            <p:nvPr/>
          </p:nvSpPr>
          <p:spPr>
            <a:xfrm>
              <a:off x="16387202" y="97498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46" name="object 8646"/>
            <p:cNvSpPr/>
            <p:nvPr/>
          </p:nvSpPr>
          <p:spPr>
            <a:xfrm>
              <a:off x="16345206" y="97493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47" name="object 8647"/>
            <p:cNvSpPr/>
            <p:nvPr/>
          </p:nvSpPr>
          <p:spPr>
            <a:xfrm>
              <a:off x="16227314" y="97498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48" name="object 8648"/>
            <p:cNvSpPr/>
            <p:nvPr/>
          </p:nvSpPr>
          <p:spPr>
            <a:xfrm>
              <a:off x="16185318" y="97493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49" name="object 8649"/>
            <p:cNvSpPr/>
            <p:nvPr/>
          </p:nvSpPr>
          <p:spPr>
            <a:xfrm>
              <a:off x="16067426" y="97498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50" name="object 8650"/>
            <p:cNvSpPr/>
            <p:nvPr/>
          </p:nvSpPr>
          <p:spPr>
            <a:xfrm>
              <a:off x="16025429" y="97493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51" name="object 8651"/>
            <p:cNvSpPr/>
            <p:nvPr/>
          </p:nvSpPr>
          <p:spPr>
            <a:xfrm>
              <a:off x="15907537" y="97498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52" name="object 8652"/>
            <p:cNvSpPr/>
            <p:nvPr/>
          </p:nvSpPr>
          <p:spPr>
            <a:xfrm>
              <a:off x="15865541" y="97493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53" name="object 8653"/>
            <p:cNvSpPr/>
            <p:nvPr/>
          </p:nvSpPr>
          <p:spPr>
            <a:xfrm>
              <a:off x="15747649" y="974981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54" name="object 8654"/>
            <p:cNvSpPr/>
            <p:nvPr/>
          </p:nvSpPr>
          <p:spPr>
            <a:xfrm>
              <a:off x="15705653" y="97493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55" name="object 8655"/>
            <p:cNvSpPr/>
            <p:nvPr/>
          </p:nvSpPr>
          <p:spPr>
            <a:xfrm>
              <a:off x="15587761" y="974981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56" name="object 8656"/>
            <p:cNvSpPr/>
            <p:nvPr/>
          </p:nvSpPr>
          <p:spPr>
            <a:xfrm>
              <a:off x="15545764" y="97493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57" name="object 8657"/>
            <p:cNvSpPr/>
            <p:nvPr/>
          </p:nvSpPr>
          <p:spPr>
            <a:xfrm>
              <a:off x="15428884" y="97498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58" name="object 8658"/>
            <p:cNvSpPr/>
            <p:nvPr/>
          </p:nvSpPr>
          <p:spPr>
            <a:xfrm>
              <a:off x="15385876" y="97493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59" name="object 8659"/>
            <p:cNvSpPr/>
            <p:nvPr/>
          </p:nvSpPr>
          <p:spPr>
            <a:xfrm>
              <a:off x="15268996" y="97498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60" name="object 8660"/>
            <p:cNvSpPr/>
            <p:nvPr/>
          </p:nvSpPr>
          <p:spPr>
            <a:xfrm>
              <a:off x="15225988" y="97493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61" name="object 8661"/>
            <p:cNvSpPr/>
            <p:nvPr/>
          </p:nvSpPr>
          <p:spPr>
            <a:xfrm>
              <a:off x="15109108" y="97498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62" name="object 8662"/>
            <p:cNvSpPr/>
            <p:nvPr/>
          </p:nvSpPr>
          <p:spPr>
            <a:xfrm>
              <a:off x="15066099" y="97493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63" name="object 8663"/>
            <p:cNvSpPr/>
            <p:nvPr/>
          </p:nvSpPr>
          <p:spPr>
            <a:xfrm>
              <a:off x="14949219" y="97498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64" name="object 8664"/>
            <p:cNvSpPr/>
            <p:nvPr/>
          </p:nvSpPr>
          <p:spPr>
            <a:xfrm>
              <a:off x="14906211" y="97493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65" name="object 8665"/>
            <p:cNvSpPr/>
            <p:nvPr/>
          </p:nvSpPr>
          <p:spPr>
            <a:xfrm>
              <a:off x="14789331" y="97498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66" name="object 8666"/>
            <p:cNvSpPr/>
            <p:nvPr/>
          </p:nvSpPr>
          <p:spPr>
            <a:xfrm>
              <a:off x="14746323" y="97493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67" name="object 8667"/>
            <p:cNvSpPr/>
            <p:nvPr/>
          </p:nvSpPr>
          <p:spPr>
            <a:xfrm>
              <a:off x="14629443" y="97498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68" name="object 8668"/>
            <p:cNvSpPr/>
            <p:nvPr/>
          </p:nvSpPr>
          <p:spPr>
            <a:xfrm>
              <a:off x="14586434" y="97493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69" name="object 8669"/>
            <p:cNvSpPr/>
            <p:nvPr/>
          </p:nvSpPr>
          <p:spPr>
            <a:xfrm>
              <a:off x="14469554" y="97498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70" name="object 8670"/>
            <p:cNvSpPr/>
            <p:nvPr/>
          </p:nvSpPr>
          <p:spPr>
            <a:xfrm>
              <a:off x="14426546" y="97493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71" name="object 8671"/>
            <p:cNvSpPr/>
            <p:nvPr/>
          </p:nvSpPr>
          <p:spPr>
            <a:xfrm>
              <a:off x="14309666" y="97498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72" name="object 8672"/>
            <p:cNvSpPr/>
            <p:nvPr/>
          </p:nvSpPr>
          <p:spPr>
            <a:xfrm>
              <a:off x="14266658" y="97493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73" name="object 8673"/>
            <p:cNvSpPr/>
            <p:nvPr/>
          </p:nvSpPr>
          <p:spPr>
            <a:xfrm>
              <a:off x="14149778" y="97498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74" name="object 8674"/>
            <p:cNvSpPr/>
            <p:nvPr/>
          </p:nvSpPr>
          <p:spPr>
            <a:xfrm>
              <a:off x="14107781" y="97493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75" name="object 8675"/>
            <p:cNvSpPr/>
            <p:nvPr/>
          </p:nvSpPr>
          <p:spPr>
            <a:xfrm>
              <a:off x="13989890" y="97498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76" name="object 8676"/>
            <p:cNvSpPr/>
            <p:nvPr/>
          </p:nvSpPr>
          <p:spPr>
            <a:xfrm>
              <a:off x="13947893" y="97493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77" name="object 8677"/>
            <p:cNvSpPr/>
            <p:nvPr/>
          </p:nvSpPr>
          <p:spPr>
            <a:xfrm>
              <a:off x="13830001" y="97498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78" name="object 8678"/>
            <p:cNvSpPr/>
            <p:nvPr/>
          </p:nvSpPr>
          <p:spPr>
            <a:xfrm>
              <a:off x="13788005" y="97493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79" name="object 8679"/>
            <p:cNvSpPr/>
            <p:nvPr/>
          </p:nvSpPr>
          <p:spPr>
            <a:xfrm>
              <a:off x="13661005" y="9749813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 h="0">
                  <a:moveTo>
                    <a:pt x="9309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680" name="object 8680"/>
          <p:cNvSpPr txBox="1"/>
          <p:nvPr/>
        </p:nvSpPr>
        <p:spPr>
          <a:xfrm>
            <a:off x="16864286" y="8312192"/>
            <a:ext cx="194310" cy="11430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550" spc="10">
                <a:solidFill>
                  <a:srgbClr val="0000FF"/>
                </a:solidFill>
                <a:latin typeface="Arial"/>
                <a:cs typeface="Arial"/>
              </a:rPr>
              <a:t>-70,4</a:t>
            </a:r>
            <a:endParaRPr sz="550">
              <a:latin typeface="Arial"/>
              <a:cs typeface="Arial"/>
            </a:endParaRPr>
          </a:p>
        </p:txBody>
      </p:sp>
      <p:grpSp>
        <p:nvGrpSpPr>
          <p:cNvPr id="8681" name="object 8681"/>
          <p:cNvGrpSpPr/>
          <p:nvPr/>
        </p:nvGrpSpPr>
        <p:grpSpPr>
          <a:xfrm>
            <a:off x="16638167" y="8408978"/>
            <a:ext cx="403860" cy="819785"/>
            <a:chOff x="16638167" y="8408978"/>
            <a:chExt cx="403860" cy="819785"/>
          </a:xfrm>
        </p:grpSpPr>
        <p:sp>
          <p:nvSpPr>
            <p:cNvPr id="8682" name="object 8682"/>
            <p:cNvSpPr/>
            <p:nvPr/>
          </p:nvSpPr>
          <p:spPr>
            <a:xfrm>
              <a:off x="16638167" y="9175025"/>
              <a:ext cx="21590" cy="53975"/>
            </a:xfrm>
            <a:custGeom>
              <a:avLst/>
              <a:gdLst/>
              <a:ahLst/>
              <a:cxnLst/>
              <a:rect l="l" t="t" r="r" b="b"/>
              <a:pathLst>
                <a:path w="21590" h="53975">
                  <a:moveTo>
                    <a:pt x="4047" y="0"/>
                  </a:moveTo>
                  <a:lnTo>
                    <a:pt x="0" y="53633"/>
                  </a:lnTo>
                  <a:lnTo>
                    <a:pt x="21250" y="4047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83" name="object 8683"/>
            <p:cNvSpPr/>
            <p:nvPr/>
          </p:nvSpPr>
          <p:spPr>
            <a:xfrm>
              <a:off x="16638167" y="9175025"/>
              <a:ext cx="21590" cy="53975"/>
            </a:xfrm>
            <a:custGeom>
              <a:avLst/>
              <a:gdLst/>
              <a:ahLst/>
              <a:cxnLst/>
              <a:rect l="l" t="t" r="r" b="b"/>
              <a:pathLst>
                <a:path w="21590" h="53975">
                  <a:moveTo>
                    <a:pt x="21250" y="4047"/>
                  </a:moveTo>
                  <a:lnTo>
                    <a:pt x="0" y="53633"/>
                  </a:lnTo>
                  <a:lnTo>
                    <a:pt x="4047" y="0"/>
                  </a:lnTo>
                  <a:lnTo>
                    <a:pt x="2125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84" name="object 8684"/>
            <p:cNvSpPr/>
            <p:nvPr/>
          </p:nvSpPr>
          <p:spPr>
            <a:xfrm>
              <a:off x="16651322" y="8408978"/>
              <a:ext cx="391160" cy="768350"/>
            </a:xfrm>
            <a:custGeom>
              <a:avLst/>
              <a:gdLst/>
              <a:ahLst/>
              <a:cxnLst/>
              <a:rect l="l" t="t" r="r" b="b"/>
              <a:pathLst>
                <a:path w="391159" h="768350">
                  <a:moveTo>
                    <a:pt x="0" y="768071"/>
                  </a:moveTo>
                  <a:lnTo>
                    <a:pt x="188222" y="0"/>
                  </a:lnTo>
                  <a:lnTo>
                    <a:pt x="201378" y="0"/>
                  </a:lnTo>
                  <a:lnTo>
                    <a:pt x="3906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685" name="object 8685"/>
          <p:cNvSpPr txBox="1"/>
          <p:nvPr/>
        </p:nvSpPr>
        <p:spPr>
          <a:xfrm>
            <a:off x="14735140" y="8592502"/>
            <a:ext cx="169545" cy="11430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550" spc="10">
                <a:solidFill>
                  <a:srgbClr val="79AEDF"/>
                </a:solidFill>
                <a:latin typeface="Arial"/>
                <a:cs typeface="Arial"/>
              </a:rPr>
              <a:t>20,1</a:t>
            </a:r>
            <a:endParaRPr sz="550">
              <a:latin typeface="Arial"/>
              <a:cs typeface="Arial"/>
            </a:endParaRPr>
          </a:p>
        </p:txBody>
      </p:sp>
      <p:grpSp>
        <p:nvGrpSpPr>
          <p:cNvPr id="8686" name="object 8686"/>
          <p:cNvGrpSpPr/>
          <p:nvPr/>
        </p:nvGrpSpPr>
        <p:grpSpPr>
          <a:xfrm>
            <a:off x="14661825" y="8689288"/>
            <a:ext cx="217170" cy="529590"/>
            <a:chOff x="14661825" y="8689288"/>
            <a:chExt cx="217170" cy="529590"/>
          </a:xfrm>
        </p:grpSpPr>
        <p:sp>
          <p:nvSpPr>
            <p:cNvPr id="8687" name="object 8687"/>
            <p:cNvSpPr/>
            <p:nvPr/>
          </p:nvSpPr>
          <p:spPr>
            <a:xfrm>
              <a:off x="14661825" y="9164906"/>
              <a:ext cx="17780" cy="53975"/>
            </a:xfrm>
            <a:custGeom>
              <a:avLst/>
              <a:gdLst/>
              <a:ahLst/>
              <a:cxnLst/>
              <a:rect l="l" t="t" r="r" b="b"/>
              <a:pathLst>
                <a:path w="17780" h="53975">
                  <a:moveTo>
                    <a:pt x="0" y="0"/>
                  </a:moveTo>
                  <a:lnTo>
                    <a:pt x="4047" y="53633"/>
                  </a:lnTo>
                  <a:lnTo>
                    <a:pt x="17203" y="20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88" name="object 8688"/>
            <p:cNvSpPr/>
            <p:nvPr/>
          </p:nvSpPr>
          <p:spPr>
            <a:xfrm>
              <a:off x="14661825" y="9164906"/>
              <a:ext cx="17780" cy="53975"/>
            </a:xfrm>
            <a:custGeom>
              <a:avLst/>
              <a:gdLst/>
              <a:ahLst/>
              <a:cxnLst/>
              <a:rect l="l" t="t" r="r" b="b"/>
              <a:pathLst>
                <a:path w="17780" h="53975">
                  <a:moveTo>
                    <a:pt x="17203" y="2023"/>
                  </a:moveTo>
                  <a:lnTo>
                    <a:pt x="4047" y="53633"/>
                  </a:lnTo>
                  <a:lnTo>
                    <a:pt x="0" y="0"/>
                  </a:lnTo>
                  <a:lnTo>
                    <a:pt x="17203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89" name="object 8689"/>
            <p:cNvSpPr/>
            <p:nvPr/>
          </p:nvSpPr>
          <p:spPr>
            <a:xfrm>
              <a:off x="14669921" y="8689288"/>
              <a:ext cx="208915" cy="476884"/>
            </a:xfrm>
            <a:custGeom>
              <a:avLst/>
              <a:gdLst/>
              <a:ahLst/>
              <a:cxnLst/>
              <a:rect l="l" t="t" r="r" b="b"/>
              <a:pathLst>
                <a:path w="208915" h="476884">
                  <a:moveTo>
                    <a:pt x="0" y="476629"/>
                  </a:moveTo>
                  <a:lnTo>
                    <a:pt x="40478" y="0"/>
                  </a:lnTo>
                  <a:lnTo>
                    <a:pt x="53633" y="0"/>
                  </a:lnTo>
                  <a:lnTo>
                    <a:pt x="2084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690" name="object 8690"/>
          <p:cNvSpPr txBox="1"/>
          <p:nvPr/>
        </p:nvSpPr>
        <p:spPr>
          <a:xfrm>
            <a:off x="15635778" y="8067299"/>
            <a:ext cx="169545" cy="11430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550" spc="10">
                <a:solidFill>
                  <a:srgbClr val="F8991E"/>
                </a:solidFill>
                <a:latin typeface="Arial"/>
                <a:cs typeface="Arial"/>
              </a:rPr>
              <a:t>40,2</a:t>
            </a:r>
            <a:endParaRPr sz="550">
              <a:latin typeface="Arial"/>
              <a:cs typeface="Arial"/>
            </a:endParaRPr>
          </a:p>
        </p:txBody>
      </p:sp>
      <p:grpSp>
        <p:nvGrpSpPr>
          <p:cNvPr id="8691" name="object 8691"/>
          <p:cNvGrpSpPr/>
          <p:nvPr/>
        </p:nvGrpSpPr>
        <p:grpSpPr>
          <a:xfrm>
            <a:off x="15561450" y="7820022"/>
            <a:ext cx="226695" cy="344170"/>
            <a:chOff x="15561450" y="7820022"/>
            <a:chExt cx="226695" cy="344170"/>
          </a:xfrm>
        </p:grpSpPr>
        <p:sp>
          <p:nvSpPr>
            <p:cNvPr id="8692" name="object 8692"/>
            <p:cNvSpPr/>
            <p:nvPr/>
          </p:nvSpPr>
          <p:spPr>
            <a:xfrm>
              <a:off x="15561450" y="7820022"/>
              <a:ext cx="17780" cy="53975"/>
            </a:xfrm>
            <a:custGeom>
              <a:avLst/>
              <a:gdLst/>
              <a:ahLst/>
              <a:cxnLst/>
              <a:rect l="l" t="t" r="r" b="b"/>
              <a:pathLst>
                <a:path w="17780" h="53975">
                  <a:moveTo>
                    <a:pt x="1011" y="0"/>
                  </a:moveTo>
                  <a:lnTo>
                    <a:pt x="0" y="53633"/>
                  </a:lnTo>
                  <a:lnTo>
                    <a:pt x="17203" y="51609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93" name="object 8693"/>
            <p:cNvSpPr/>
            <p:nvPr/>
          </p:nvSpPr>
          <p:spPr>
            <a:xfrm>
              <a:off x="15561450" y="7820022"/>
              <a:ext cx="17780" cy="53975"/>
            </a:xfrm>
            <a:custGeom>
              <a:avLst/>
              <a:gdLst/>
              <a:ahLst/>
              <a:cxnLst/>
              <a:rect l="l" t="t" r="r" b="b"/>
              <a:pathLst>
                <a:path w="17780" h="53975">
                  <a:moveTo>
                    <a:pt x="0" y="53633"/>
                  </a:moveTo>
                  <a:lnTo>
                    <a:pt x="1011" y="0"/>
                  </a:lnTo>
                  <a:lnTo>
                    <a:pt x="17203" y="51609"/>
                  </a:lnTo>
                  <a:lnTo>
                    <a:pt x="0" y="5363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94" name="object 8694"/>
            <p:cNvSpPr/>
            <p:nvPr/>
          </p:nvSpPr>
          <p:spPr>
            <a:xfrm>
              <a:off x="15569545" y="7872644"/>
              <a:ext cx="219075" cy="291465"/>
            </a:xfrm>
            <a:custGeom>
              <a:avLst/>
              <a:gdLst/>
              <a:ahLst/>
              <a:cxnLst/>
              <a:rect l="l" t="t" r="r" b="b"/>
              <a:pathLst>
                <a:path w="219075" h="291465">
                  <a:moveTo>
                    <a:pt x="0" y="0"/>
                  </a:moveTo>
                  <a:lnTo>
                    <a:pt x="40478" y="291441"/>
                  </a:lnTo>
                  <a:lnTo>
                    <a:pt x="53633" y="291441"/>
                  </a:lnTo>
                  <a:lnTo>
                    <a:pt x="218581" y="2914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695" name="object 8695"/>
          <p:cNvSpPr txBox="1"/>
          <p:nvPr/>
        </p:nvSpPr>
        <p:spPr>
          <a:xfrm>
            <a:off x="16779282" y="8073371"/>
            <a:ext cx="169545" cy="11430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550" spc="10">
                <a:solidFill>
                  <a:srgbClr val="FECC66"/>
                </a:solidFill>
                <a:latin typeface="Arial"/>
                <a:cs typeface="Arial"/>
              </a:rPr>
              <a:t>30,2</a:t>
            </a:r>
            <a:endParaRPr sz="550">
              <a:latin typeface="Arial"/>
              <a:cs typeface="Arial"/>
            </a:endParaRPr>
          </a:p>
        </p:txBody>
      </p:sp>
      <p:grpSp>
        <p:nvGrpSpPr>
          <p:cNvPr id="8696" name="object 8696"/>
          <p:cNvGrpSpPr/>
          <p:nvPr/>
        </p:nvGrpSpPr>
        <p:grpSpPr>
          <a:xfrm>
            <a:off x="16619951" y="7862524"/>
            <a:ext cx="313055" cy="307975"/>
            <a:chOff x="16619951" y="7862524"/>
            <a:chExt cx="313055" cy="307975"/>
          </a:xfrm>
        </p:grpSpPr>
        <p:sp>
          <p:nvSpPr>
            <p:cNvPr id="8697" name="object 8697"/>
            <p:cNvSpPr/>
            <p:nvPr/>
          </p:nvSpPr>
          <p:spPr>
            <a:xfrm>
              <a:off x="16619951" y="7862524"/>
              <a:ext cx="29845" cy="52069"/>
            </a:xfrm>
            <a:custGeom>
              <a:avLst/>
              <a:gdLst/>
              <a:ahLst/>
              <a:cxnLst/>
              <a:rect l="l" t="t" r="r" b="b"/>
              <a:pathLst>
                <a:path w="29844" h="52070">
                  <a:moveTo>
                    <a:pt x="0" y="0"/>
                  </a:moveTo>
                  <a:lnTo>
                    <a:pt x="13155" y="51609"/>
                  </a:lnTo>
                  <a:lnTo>
                    <a:pt x="29346" y="445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98" name="object 8698"/>
            <p:cNvSpPr/>
            <p:nvPr/>
          </p:nvSpPr>
          <p:spPr>
            <a:xfrm>
              <a:off x="16619951" y="7862524"/>
              <a:ext cx="29845" cy="52069"/>
            </a:xfrm>
            <a:custGeom>
              <a:avLst/>
              <a:gdLst/>
              <a:ahLst/>
              <a:cxnLst/>
              <a:rect l="l" t="t" r="r" b="b"/>
              <a:pathLst>
                <a:path w="29844" h="52070">
                  <a:moveTo>
                    <a:pt x="13155" y="51609"/>
                  </a:moveTo>
                  <a:lnTo>
                    <a:pt x="0" y="0"/>
                  </a:lnTo>
                  <a:lnTo>
                    <a:pt x="29346" y="44525"/>
                  </a:lnTo>
                  <a:lnTo>
                    <a:pt x="13155" y="5160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99" name="object 8699"/>
            <p:cNvSpPr/>
            <p:nvPr/>
          </p:nvSpPr>
          <p:spPr>
            <a:xfrm>
              <a:off x="16641202" y="7911098"/>
              <a:ext cx="291465" cy="259079"/>
            </a:xfrm>
            <a:custGeom>
              <a:avLst/>
              <a:gdLst/>
              <a:ahLst/>
              <a:cxnLst/>
              <a:rect l="l" t="t" r="r" b="b"/>
              <a:pathLst>
                <a:path w="291465" h="259079">
                  <a:moveTo>
                    <a:pt x="0" y="0"/>
                  </a:moveTo>
                  <a:lnTo>
                    <a:pt x="114350" y="259059"/>
                  </a:lnTo>
                  <a:lnTo>
                    <a:pt x="127505" y="259059"/>
                  </a:lnTo>
                  <a:lnTo>
                    <a:pt x="291441" y="2590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700" name="object 8700"/>
          <p:cNvSpPr txBox="1"/>
          <p:nvPr/>
        </p:nvSpPr>
        <p:spPr>
          <a:xfrm>
            <a:off x="17910644" y="9326167"/>
            <a:ext cx="169545" cy="11430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550" spc="10">
                <a:solidFill>
                  <a:srgbClr val="F26621"/>
                </a:solidFill>
                <a:latin typeface="Arial"/>
                <a:cs typeface="Arial"/>
              </a:rPr>
              <a:t>50,3</a:t>
            </a:r>
            <a:endParaRPr sz="550">
              <a:latin typeface="Arial"/>
              <a:cs typeface="Arial"/>
            </a:endParaRPr>
          </a:p>
        </p:txBody>
      </p:sp>
      <p:grpSp>
        <p:nvGrpSpPr>
          <p:cNvPr id="8701" name="object 8701"/>
          <p:cNvGrpSpPr/>
          <p:nvPr/>
        </p:nvGrpSpPr>
        <p:grpSpPr>
          <a:xfrm>
            <a:off x="18090317" y="9295447"/>
            <a:ext cx="394970" cy="96520"/>
            <a:chOff x="18090317" y="9295447"/>
            <a:chExt cx="394970" cy="96520"/>
          </a:xfrm>
        </p:grpSpPr>
        <p:sp>
          <p:nvSpPr>
            <p:cNvPr id="8702" name="object 8702"/>
            <p:cNvSpPr/>
            <p:nvPr/>
          </p:nvSpPr>
          <p:spPr>
            <a:xfrm>
              <a:off x="18431345" y="9295447"/>
              <a:ext cx="53975" cy="21590"/>
            </a:xfrm>
            <a:custGeom>
              <a:avLst/>
              <a:gdLst/>
              <a:ahLst/>
              <a:cxnLst/>
              <a:rect l="l" t="t" r="r" b="b"/>
              <a:pathLst>
                <a:path w="53975" h="21590">
                  <a:moveTo>
                    <a:pt x="53633" y="0"/>
                  </a:moveTo>
                  <a:lnTo>
                    <a:pt x="0" y="4047"/>
                  </a:lnTo>
                  <a:lnTo>
                    <a:pt x="5059" y="21250"/>
                  </a:lnTo>
                  <a:lnTo>
                    <a:pt x="5363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03" name="object 8703"/>
            <p:cNvSpPr/>
            <p:nvPr/>
          </p:nvSpPr>
          <p:spPr>
            <a:xfrm>
              <a:off x="18431345" y="9295447"/>
              <a:ext cx="53975" cy="21590"/>
            </a:xfrm>
            <a:custGeom>
              <a:avLst/>
              <a:gdLst/>
              <a:ahLst/>
              <a:cxnLst/>
              <a:rect l="l" t="t" r="r" b="b"/>
              <a:pathLst>
                <a:path w="53975" h="21590">
                  <a:moveTo>
                    <a:pt x="0" y="4047"/>
                  </a:moveTo>
                  <a:lnTo>
                    <a:pt x="53633" y="0"/>
                  </a:lnTo>
                  <a:lnTo>
                    <a:pt x="5059" y="21250"/>
                  </a:lnTo>
                  <a:lnTo>
                    <a:pt x="0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04" name="object 8704"/>
            <p:cNvSpPr/>
            <p:nvPr/>
          </p:nvSpPr>
          <p:spPr>
            <a:xfrm>
              <a:off x="18090317" y="9308602"/>
              <a:ext cx="343535" cy="83185"/>
            </a:xfrm>
            <a:custGeom>
              <a:avLst/>
              <a:gdLst/>
              <a:ahLst/>
              <a:cxnLst/>
              <a:rect l="l" t="t" r="r" b="b"/>
              <a:pathLst>
                <a:path w="343534" h="83184">
                  <a:moveTo>
                    <a:pt x="343051" y="0"/>
                  </a:moveTo>
                  <a:lnTo>
                    <a:pt x="13155" y="82980"/>
                  </a:lnTo>
                  <a:lnTo>
                    <a:pt x="0" y="8298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705" name="object 8705"/>
          <p:cNvSpPr txBox="1"/>
          <p:nvPr/>
        </p:nvSpPr>
        <p:spPr>
          <a:xfrm>
            <a:off x="18544127" y="7444950"/>
            <a:ext cx="169545" cy="11430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550" spc="10">
                <a:solidFill>
                  <a:srgbClr val="F8991E"/>
                </a:solidFill>
                <a:latin typeface="Arial"/>
                <a:cs typeface="Arial"/>
              </a:rPr>
              <a:t>30,2</a:t>
            </a:r>
            <a:endParaRPr sz="550">
              <a:latin typeface="Arial"/>
              <a:cs typeface="Arial"/>
            </a:endParaRPr>
          </a:p>
        </p:txBody>
      </p:sp>
      <p:grpSp>
        <p:nvGrpSpPr>
          <p:cNvPr id="8706" name="object 8706"/>
          <p:cNvGrpSpPr/>
          <p:nvPr/>
        </p:nvGrpSpPr>
        <p:grpSpPr>
          <a:xfrm>
            <a:off x="18722787" y="7145050"/>
            <a:ext cx="360680" cy="364490"/>
            <a:chOff x="18722787" y="7145050"/>
            <a:chExt cx="360680" cy="364490"/>
          </a:xfrm>
        </p:grpSpPr>
        <p:sp>
          <p:nvSpPr>
            <p:cNvPr id="8707" name="object 8707"/>
            <p:cNvSpPr/>
            <p:nvPr/>
          </p:nvSpPr>
          <p:spPr>
            <a:xfrm>
              <a:off x="19040540" y="7145050"/>
              <a:ext cx="42545" cy="45085"/>
            </a:xfrm>
            <a:custGeom>
              <a:avLst/>
              <a:gdLst/>
              <a:ahLst/>
              <a:cxnLst/>
              <a:rect l="l" t="t" r="r" b="b"/>
              <a:pathLst>
                <a:path w="42544" h="45084">
                  <a:moveTo>
                    <a:pt x="42501" y="0"/>
                  </a:moveTo>
                  <a:lnTo>
                    <a:pt x="0" y="32382"/>
                  </a:lnTo>
                  <a:lnTo>
                    <a:pt x="12143" y="44525"/>
                  </a:lnTo>
                  <a:lnTo>
                    <a:pt x="4250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08" name="object 8708"/>
            <p:cNvSpPr/>
            <p:nvPr/>
          </p:nvSpPr>
          <p:spPr>
            <a:xfrm>
              <a:off x="19040540" y="7145050"/>
              <a:ext cx="42545" cy="45085"/>
            </a:xfrm>
            <a:custGeom>
              <a:avLst/>
              <a:gdLst/>
              <a:ahLst/>
              <a:cxnLst/>
              <a:rect l="l" t="t" r="r" b="b"/>
              <a:pathLst>
                <a:path w="42544" h="45084">
                  <a:moveTo>
                    <a:pt x="0" y="32382"/>
                  </a:moveTo>
                  <a:lnTo>
                    <a:pt x="42501" y="0"/>
                  </a:lnTo>
                  <a:lnTo>
                    <a:pt x="12143" y="44525"/>
                  </a:lnTo>
                  <a:lnTo>
                    <a:pt x="0" y="32382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09" name="object 8709"/>
            <p:cNvSpPr/>
            <p:nvPr/>
          </p:nvSpPr>
          <p:spPr>
            <a:xfrm>
              <a:off x="18722787" y="7183504"/>
              <a:ext cx="323850" cy="326390"/>
            </a:xfrm>
            <a:custGeom>
              <a:avLst/>
              <a:gdLst/>
              <a:ahLst/>
              <a:cxnLst/>
              <a:rect l="l" t="t" r="r" b="b"/>
              <a:pathLst>
                <a:path w="323850" h="326390">
                  <a:moveTo>
                    <a:pt x="323824" y="0"/>
                  </a:moveTo>
                  <a:lnTo>
                    <a:pt x="13155" y="325848"/>
                  </a:lnTo>
                  <a:lnTo>
                    <a:pt x="0" y="32584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710" name="object 8710"/>
          <p:cNvSpPr txBox="1"/>
          <p:nvPr/>
        </p:nvSpPr>
        <p:spPr>
          <a:xfrm>
            <a:off x="14524656" y="7296193"/>
            <a:ext cx="169545" cy="11430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550" spc="10">
                <a:solidFill>
                  <a:srgbClr val="F8991E"/>
                </a:solidFill>
                <a:latin typeface="Arial"/>
                <a:cs typeface="Arial"/>
              </a:rPr>
              <a:t>30,2</a:t>
            </a:r>
            <a:endParaRPr sz="550">
              <a:latin typeface="Arial"/>
              <a:cs typeface="Arial"/>
            </a:endParaRPr>
          </a:p>
        </p:txBody>
      </p:sp>
      <p:grpSp>
        <p:nvGrpSpPr>
          <p:cNvPr id="8711" name="object 8711"/>
          <p:cNvGrpSpPr/>
          <p:nvPr/>
        </p:nvGrpSpPr>
        <p:grpSpPr>
          <a:xfrm>
            <a:off x="14288416" y="7123800"/>
            <a:ext cx="388620" cy="269240"/>
            <a:chOff x="14288416" y="7123800"/>
            <a:chExt cx="388620" cy="269240"/>
          </a:xfrm>
        </p:grpSpPr>
        <p:sp>
          <p:nvSpPr>
            <p:cNvPr id="8712" name="object 8712"/>
            <p:cNvSpPr/>
            <p:nvPr/>
          </p:nvSpPr>
          <p:spPr>
            <a:xfrm>
              <a:off x="14288416" y="7123800"/>
              <a:ext cx="40005" cy="46990"/>
            </a:xfrm>
            <a:custGeom>
              <a:avLst/>
              <a:gdLst/>
              <a:ahLst/>
              <a:cxnLst/>
              <a:rect l="l" t="t" r="r" b="b"/>
              <a:pathLst>
                <a:path w="40005" h="46990">
                  <a:moveTo>
                    <a:pt x="0" y="0"/>
                  </a:moveTo>
                  <a:lnTo>
                    <a:pt x="26310" y="46549"/>
                  </a:lnTo>
                  <a:lnTo>
                    <a:pt x="39466" y="364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13" name="object 8713"/>
            <p:cNvSpPr/>
            <p:nvPr/>
          </p:nvSpPr>
          <p:spPr>
            <a:xfrm>
              <a:off x="14288416" y="7123800"/>
              <a:ext cx="40005" cy="46990"/>
            </a:xfrm>
            <a:custGeom>
              <a:avLst/>
              <a:gdLst/>
              <a:ahLst/>
              <a:cxnLst/>
              <a:rect l="l" t="t" r="r" b="b"/>
              <a:pathLst>
                <a:path w="40005" h="46990">
                  <a:moveTo>
                    <a:pt x="26310" y="46549"/>
                  </a:moveTo>
                  <a:lnTo>
                    <a:pt x="0" y="0"/>
                  </a:lnTo>
                  <a:lnTo>
                    <a:pt x="39466" y="36430"/>
                  </a:lnTo>
                  <a:lnTo>
                    <a:pt x="26310" y="4654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14" name="object 8714"/>
            <p:cNvSpPr/>
            <p:nvPr/>
          </p:nvSpPr>
          <p:spPr>
            <a:xfrm>
              <a:off x="14321810" y="7165290"/>
              <a:ext cx="355600" cy="227965"/>
            </a:xfrm>
            <a:custGeom>
              <a:avLst/>
              <a:gdLst/>
              <a:ahLst/>
              <a:cxnLst/>
              <a:rect l="l" t="t" r="r" b="b"/>
              <a:pathLst>
                <a:path w="355600" h="227965">
                  <a:moveTo>
                    <a:pt x="0" y="0"/>
                  </a:moveTo>
                  <a:lnTo>
                    <a:pt x="179115" y="227689"/>
                  </a:lnTo>
                  <a:lnTo>
                    <a:pt x="192270" y="227689"/>
                  </a:lnTo>
                  <a:lnTo>
                    <a:pt x="355194" y="22768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715" name="object 8715"/>
          <p:cNvSpPr txBox="1"/>
          <p:nvPr/>
        </p:nvSpPr>
        <p:spPr>
          <a:xfrm>
            <a:off x="14571205" y="11072795"/>
            <a:ext cx="169545" cy="11430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550" spc="10">
                <a:solidFill>
                  <a:srgbClr val="F26621"/>
                </a:solidFill>
                <a:latin typeface="Arial"/>
                <a:cs typeface="Arial"/>
              </a:rPr>
              <a:t>60,4</a:t>
            </a:r>
            <a:endParaRPr sz="550">
              <a:latin typeface="Arial"/>
              <a:cs typeface="Arial"/>
            </a:endParaRPr>
          </a:p>
        </p:txBody>
      </p:sp>
      <p:grpSp>
        <p:nvGrpSpPr>
          <p:cNvPr id="8716" name="object 8716"/>
          <p:cNvGrpSpPr/>
          <p:nvPr/>
        </p:nvGrpSpPr>
        <p:grpSpPr>
          <a:xfrm>
            <a:off x="14344073" y="11170593"/>
            <a:ext cx="379730" cy="304800"/>
            <a:chOff x="14344073" y="11170593"/>
            <a:chExt cx="379730" cy="304800"/>
          </a:xfrm>
        </p:grpSpPr>
        <p:sp>
          <p:nvSpPr>
            <p:cNvPr id="8717" name="object 8717"/>
            <p:cNvSpPr/>
            <p:nvPr/>
          </p:nvSpPr>
          <p:spPr>
            <a:xfrm>
              <a:off x="14344073" y="11426617"/>
              <a:ext cx="37465" cy="48895"/>
            </a:xfrm>
            <a:custGeom>
              <a:avLst/>
              <a:gdLst/>
              <a:ahLst/>
              <a:cxnLst/>
              <a:rect l="l" t="t" r="r" b="b"/>
              <a:pathLst>
                <a:path w="37465" h="48895">
                  <a:moveTo>
                    <a:pt x="22262" y="0"/>
                  </a:moveTo>
                  <a:lnTo>
                    <a:pt x="0" y="48573"/>
                  </a:lnTo>
                  <a:lnTo>
                    <a:pt x="37442" y="9107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18" name="object 8718"/>
            <p:cNvSpPr/>
            <p:nvPr/>
          </p:nvSpPr>
          <p:spPr>
            <a:xfrm>
              <a:off x="14344073" y="11426617"/>
              <a:ext cx="37465" cy="48895"/>
            </a:xfrm>
            <a:custGeom>
              <a:avLst/>
              <a:gdLst/>
              <a:ahLst/>
              <a:cxnLst/>
              <a:rect l="l" t="t" r="r" b="b"/>
              <a:pathLst>
                <a:path w="37465" h="48895">
                  <a:moveTo>
                    <a:pt x="37442" y="9107"/>
                  </a:moveTo>
                  <a:lnTo>
                    <a:pt x="0" y="48573"/>
                  </a:lnTo>
                  <a:lnTo>
                    <a:pt x="22262" y="0"/>
                  </a:lnTo>
                  <a:lnTo>
                    <a:pt x="37442" y="910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19" name="object 8719"/>
            <p:cNvSpPr/>
            <p:nvPr/>
          </p:nvSpPr>
          <p:spPr>
            <a:xfrm>
              <a:off x="14373419" y="11170593"/>
              <a:ext cx="350520" cy="261620"/>
            </a:xfrm>
            <a:custGeom>
              <a:avLst/>
              <a:gdLst/>
              <a:ahLst/>
              <a:cxnLst/>
              <a:rect l="l" t="t" r="r" b="b"/>
              <a:pathLst>
                <a:path w="350519" h="261620">
                  <a:moveTo>
                    <a:pt x="0" y="261083"/>
                  </a:moveTo>
                  <a:lnTo>
                    <a:pt x="173043" y="0"/>
                  </a:lnTo>
                  <a:lnTo>
                    <a:pt x="186199" y="0"/>
                  </a:lnTo>
                  <a:lnTo>
                    <a:pt x="3501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720" name="object 8720"/>
          <p:cNvSpPr txBox="1"/>
          <p:nvPr/>
        </p:nvSpPr>
        <p:spPr>
          <a:xfrm>
            <a:off x="15647922" y="10929098"/>
            <a:ext cx="169545" cy="11430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550" spc="10">
                <a:solidFill>
                  <a:srgbClr val="FECC66"/>
                </a:solidFill>
                <a:latin typeface="Arial"/>
                <a:cs typeface="Arial"/>
              </a:rPr>
              <a:t>40,2</a:t>
            </a:r>
            <a:endParaRPr sz="550">
              <a:latin typeface="Arial"/>
              <a:cs typeface="Arial"/>
            </a:endParaRPr>
          </a:p>
        </p:txBody>
      </p:sp>
      <p:pic>
        <p:nvPicPr>
          <p:cNvPr id="8721" name="object 8721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15566510" y="11025884"/>
            <a:ext cx="233760" cy="271202"/>
          </a:xfrm>
          <a:prstGeom prst="rect">
            <a:avLst/>
          </a:prstGeom>
        </p:spPr>
      </p:pic>
      <p:sp>
        <p:nvSpPr>
          <p:cNvPr id="8722" name="object 8722"/>
          <p:cNvSpPr txBox="1"/>
          <p:nvPr/>
        </p:nvSpPr>
        <p:spPr>
          <a:xfrm>
            <a:off x="15765307" y="10120549"/>
            <a:ext cx="169545" cy="11430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550" spc="10">
                <a:solidFill>
                  <a:srgbClr val="F8991E"/>
                </a:solidFill>
                <a:latin typeface="Arial"/>
                <a:cs typeface="Arial"/>
              </a:rPr>
              <a:t>50,3</a:t>
            </a:r>
            <a:endParaRPr sz="550">
              <a:latin typeface="Arial"/>
              <a:cs typeface="Arial"/>
            </a:endParaRPr>
          </a:p>
        </p:txBody>
      </p:sp>
      <p:grpSp>
        <p:nvGrpSpPr>
          <p:cNvPr id="8723" name="object 8723"/>
          <p:cNvGrpSpPr/>
          <p:nvPr/>
        </p:nvGrpSpPr>
        <p:grpSpPr>
          <a:xfrm>
            <a:off x="15583713" y="10217335"/>
            <a:ext cx="335280" cy="437515"/>
            <a:chOff x="15583713" y="10217335"/>
            <a:chExt cx="335280" cy="437515"/>
          </a:xfrm>
        </p:grpSpPr>
        <p:sp>
          <p:nvSpPr>
            <p:cNvPr id="8724" name="object 8724"/>
            <p:cNvSpPr/>
            <p:nvPr/>
          </p:nvSpPr>
          <p:spPr>
            <a:xfrm>
              <a:off x="15583713" y="10601876"/>
              <a:ext cx="26670" cy="52705"/>
            </a:xfrm>
            <a:custGeom>
              <a:avLst/>
              <a:gdLst/>
              <a:ahLst/>
              <a:cxnLst/>
              <a:rect l="l" t="t" r="r" b="b"/>
              <a:pathLst>
                <a:path w="26669" h="52704">
                  <a:moveTo>
                    <a:pt x="10119" y="0"/>
                  </a:moveTo>
                  <a:lnTo>
                    <a:pt x="0" y="52621"/>
                  </a:lnTo>
                  <a:lnTo>
                    <a:pt x="26310" y="607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25" name="object 8725"/>
            <p:cNvSpPr/>
            <p:nvPr/>
          </p:nvSpPr>
          <p:spPr>
            <a:xfrm>
              <a:off x="15583713" y="10601876"/>
              <a:ext cx="26670" cy="52705"/>
            </a:xfrm>
            <a:custGeom>
              <a:avLst/>
              <a:gdLst/>
              <a:ahLst/>
              <a:cxnLst/>
              <a:rect l="l" t="t" r="r" b="b"/>
              <a:pathLst>
                <a:path w="26669" h="52704">
                  <a:moveTo>
                    <a:pt x="26310" y="6071"/>
                  </a:moveTo>
                  <a:lnTo>
                    <a:pt x="0" y="52621"/>
                  </a:lnTo>
                  <a:lnTo>
                    <a:pt x="10119" y="0"/>
                  </a:lnTo>
                  <a:lnTo>
                    <a:pt x="26310" y="60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26" name="object 8726"/>
            <p:cNvSpPr/>
            <p:nvPr/>
          </p:nvSpPr>
          <p:spPr>
            <a:xfrm>
              <a:off x="15601929" y="10217335"/>
              <a:ext cx="316865" cy="387985"/>
            </a:xfrm>
            <a:custGeom>
              <a:avLst/>
              <a:gdLst/>
              <a:ahLst/>
              <a:cxnLst/>
              <a:rect l="l" t="t" r="r" b="b"/>
              <a:pathLst>
                <a:path w="316865" h="387984">
                  <a:moveTo>
                    <a:pt x="0" y="387577"/>
                  </a:moveTo>
                  <a:lnTo>
                    <a:pt x="139649" y="0"/>
                  </a:lnTo>
                  <a:lnTo>
                    <a:pt x="152804" y="0"/>
                  </a:lnTo>
                  <a:lnTo>
                    <a:pt x="3167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727" name="object 8727"/>
          <p:cNvSpPr txBox="1"/>
          <p:nvPr/>
        </p:nvSpPr>
        <p:spPr>
          <a:xfrm>
            <a:off x="18659488" y="11056604"/>
            <a:ext cx="169545" cy="11430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550" spc="10">
                <a:solidFill>
                  <a:srgbClr val="F8991E"/>
                </a:solidFill>
                <a:latin typeface="Arial"/>
                <a:cs typeface="Arial"/>
              </a:rPr>
              <a:t>40,2</a:t>
            </a:r>
            <a:endParaRPr sz="550">
              <a:latin typeface="Arial"/>
              <a:cs typeface="Arial"/>
            </a:endParaRPr>
          </a:p>
        </p:txBody>
      </p:sp>
      <p:grpSp>
        <p:nvGrpSpPr>
          <p:cNvPr id="8728" name="object 8728"/>
          <p:cNvGrpSpPr/>
          <p:nvPr/>
        </p:nvGrpSpPr>
        <p:grpSpPr>
          <a:xfrm>
            <a:off x="18611" y="18611"/>
            <a:ext cx="20061555" cy="14171930"/>
            <a:chOff x="18611" y="18611"/>
            <a:chExt cx="20061555" cy="14171930"/>
          </a:xfrm>
        </p:grpSpPr>
        <p:pic>
          <p:nvPicPr>
            <p:cNvPr id="8729" name="object 8729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8838149" y="11122020"/>
              <a:ext cx="239832" cy="250963"/>
            </a:xfrm>
            <a:prstGeom prst="rect">
              <a:avLst/>
            </a:prstGeom>
          </p:spPr>
        </p:pic>
        <p:pic>
          <p:nvPicPr>
            <p:cNvPr id="8730" name="object 8730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896251" y="870952"/>
              <a:ext cx="6023134" cy="7325515"/>
            </a:xfrm>
            <a:prstGeom prst="rect">
              <a:avLst/>
            </a:prstGeom>
          </p:spPr>
        </p:pic>
        <p:sp>
          <p:nvSpPr>
            <p:cNvPr id="8731" name="object 8731"/>
            <p:cNvSpPr/>
            <p:nvPr/>
          </p:nvSpPr>
          <p:spPr>
            <a:xfrm>
              <a:off x="24961" y="24961"/>
              <a:ext cx="20048855" cy="14159230"/>
            </a:xfrm>
            <a:custGeom>
              <a:avLst/>
              <a:gdLst/>
              <a:ahLst/>
              <a:cxnLst/>
              <a:rect l="l" t="t" r="r" b="b"/>
              <a:pathLst>
                <a:path w="20048855" h="14159230">
                  <a:moveTo>
                    <a:pt x="0" y="14159223"/>
                  </a:moveTo>
                  <a:lnTo>
                    <a:pt x="0" y="0"/>
                  </a:lnTo>
                  <a:lnTo>
                    <a:pt x="20048780" y="0"/>
                  </a:lnTo>
                  <a:lnTo>
                    <a:pt x="20048780" y="14159223"/>
                  </a:lnTo>
                  <a:lnTo>
                    <a:pt x="0" y="14159223"/>
                  </a:lnTo>
                </a:path>
                <a:path w="20048855" h="14159230">
                  <a:moveTo>
                    <a:pt x="20048780" y="14159223"/>
                  </a:moveTo>
                  <a:lnTo>
                    <a:pt x="20048780" y="14040825"/>
                  </a:lnTo>
                </a:path>
                <a:path w="20048855" h="14159230">
                  <a:moveTo>
                    <a:pt x="476629" y="14040825"/>
                  </a:moveTo>
                  <a:lnTo>
                    <a:pt x="476629" y="118398"/>
                  </a:lnTo>
                  <a:lnTo>
                    <a:pt x="19930382" y="118398"/>
                  </a:lnTo>
                  <a:lnTo>
                    <a:pt x="19930382" y="14040825"/>
                  </a:lnTo>
                  <a:lnTo>
                    <a:pt x="476629" y="14040825"/>
                  </a:lnTo>
                </a:path>
                <a:path w="20048855" h="14159230">
                  <a:moveTo>
                    <a:pt x="19930382" y="14040825"/>
                  </a:moveTo>
                  <a:lnTo>
                    <a:pt x="19930382" y="12729336"/>
                  </a:lnTo>
                  <a:lnTo>
                    <a:pt x="15519286" y="12729336"/>
                  </a:lnTo>
                  <a:lnTo>
                    <a:pt x="15519286" y="14040825"/>
                  </a:lnTo>
                </a:path>
                <a:path w="20048855" h="14159230">
                  <a:moveTo>
                    <a:pt x="15995915" y="12729336"/>
                  </a:moveTo>
                  <a:lnTo>
                    <a:pt x="15995915" y="14040825"/>
                  </a:lnTo>
                </a:path>
                <a:path w="20048855" h="14159230">
                  <a:moveTo>
                    <a:pt x="16473556" y="12729336"/>
                  </a:moveTo>
                  <a:lnTo>
                    <a:pt x="16473556" y="14040825"/>
                  </a:lnTo>
                </a:path>
                <a:path w="20048855" h="14159230">
                  <a:moveTo>
                    <a:pt x="16830775" y="12729336"/>
                  </a:moveTo>
                  <a:lnTo>
                    <a:pt x="16830775" y="14040825"/>
                  </a:lnTo>
                </a:path>
                <a:path w="20048855" h="14159230">
                  <a:moveTo>
                    <a:pt x="17069595" y="12729336"/>
                  </a:moveTo>
                  <a:lnTo>
                    <a:pt x="17069595" y="14040825"/>
                  </a:lnTo>
                </a:path>
                <a:path w="20048855" h="14159230">
                  <a:moveTo>
                    <a:pt x="15519286" y="12848746"/>
                  </a:moveTo>
                  <a:lnTo>
                    <a:pt x="17069595" y="12848746"/>
                  </a:lnTo>
                </a:path>
                <a:path w="20048855" h="14159230">
                  <a:moveTo>
                    <a:pt x="15519286" y="12968156"/>
                  </a:moveTo>
                  <a:lnTo>
                    <a:pt x="19930382" y="12968156"/>
                  </a:lnTo>
                </a:path>
                <a:path w="20048855" h="14159230">
                  <a:moveTo>
                    <a:pt x="15519286" y="13086555"/>
                  </a:moveTo>
                  <a:lnTo>
                    <a:pt x="17069595" y="13086555"/>
                  </a:lnTo>
                </a:path>
                <a:path w="20048855" h="14159230">
                  <a:moveTo>
                    <a:pt x="15519286" y="13205965"/>
                  </a:moveTo>
                  <a:lnTo>
                    <a:pt x="17069595" y="13205965"/>
                  </a:lnTo>
                </a:path>
                <a:path w="20048855" h="14159230">
                  <a:moveTo>
                    <a:pt x="15519286" y="13325375"/>
                  </a:moveTo>
                  <a:lnTo>
                    <a:pt x="19930382" y="13325375"/>
                  </a:lnTo>
                </a:path>
                <a:path w="20048855" h="14159230">
                  <a:moveTo>
                    <a:pt x="15519286" y="13444785"/>
                  </a:moveTo>
                  <a:lnTo>
                    <a:pt x="17069595" y="13444785"/>
                  </a:lnTo>
                </a:path>
                <a:path w="20048855" h="14159230">
                  <a:moveTo>
                    <a:pt x="15519286" y="13564196"/>
                  </a:moveTo>
                  <a:lnTo>
                    <a:pt x="17069595" y="13564196"/>
                  </a:lnTo>
                </a:path>
                <a:path w="20048855" h="14159230">
                  <a:moveTo>
                    <a:pt x="15519286" y="13682594"/>
                  </a:moveTo>
                  <a:lnTo>
                    <a:pt x="19930382" y="13682594"/>
                  </a:lnTo>
                </a:path>
                <a:path w="20048855" h="14159230">
                  <a:moveTo>
                    <a:pt x="15519286" y="13802004"/>
                  </a:moveTo>
                  <a:lnTo>
                    <a:pt x="17069595" y="13802004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32" name="object 8732"/>
            <p:cNvSpPr/>
            <p:nvPr/>
          </p:nvSpPr>
          <p:spPr>
            <a:xfrm>
              <a:off x="15544248" y="12754297"/>
              <a:ext cx="239395" cy="0"/>
            </a:xfrm>
            <a:custGeom>
              <a:avLst/>
              <a:gdLst/>
              <a:ahLst/>
              <a:cxnLst/>
              <a:rect l="l" t="t" r="r" b="b"/>
              <a:pathLst>
                <a:path w="239394" h="0">
                  <a:moveTo>
                    <a:pt x="0" y="0"/>
                  </a:moveTo>
                  <a:lnTo>
                    <a:pt x="23882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33" name="object 8733"/>
            <p:cNvSpPr/>
            <p:nvPr/>
          </p:nvSpPr>
          <p:spPr>
            <a:xfrm>
              <a:off x="15783067" y="12754297"/>
              <a:ext cx="476884" cy="596265"/>
            </a:xfrm>
            <a:custGeom>
              <a:avLst/>
              <a:gdLst/>
              <a:ahLst/>
              <a:cxnLst/>
              <a:rect l="l" t="t" r="r" b="b"/>
              <a:pathLst>
                <a:path w="476884" h="596265">
                  <a:moveTo>
                    <a:pt x="0" y="0"/>
                  </a:moveTo>
                  <a:lnTo>
                    <a:pt x="0" y="596039"/>
                  </a:lnTo>
                </a:path>
                <a:path w="476884" h="596265">
                  <a:moveTo>
                    <a:pt x="476629" y="0"/>
                  </a:moveTo>
                  <a:lnTo>
                    <a:pt x="476629" y="596039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734" name="object 8734"/>
          <p:cNvSpPr txBox="1"/>
          <p:nvPr/>
        </p:nvSpPr>
        <p:spPr>
          <a:xfrm>
            <a:off x="15591252" y="13229082"/>
            <a:ext cx="15621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latin typeface="Arial"/>
                <a:cs typeface="Arial"/>
              </a:rPr>
              <a:t>Зм.</a:t>
            </a:r>
            <a:endParaRPr sz="650">
              <a:latin typeface="Arial"/>
              <a:cs typeface="Arial"/>
            </a:endParaRPr>
          </a:p>
        </p:txBody>
      </p:sp>
      <p:sp>
        <p:nvSpPr>
          <p:cNvPr id="8735" name="object 8735"/>
          <p:cNvSpPr txBox="1"/>
          <p:nvPr/>
        </p:nvSpPr>
        <p:spPr>
          <a:xfrm>
            <a:off x="15824001" y="13228070"/>
            <a:ext cx="125031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latin typeface="Arial"/>
                <a:cs typeface="Arial"/>
              </a:rPr>
              <a:t>Кіл.  </a:t>
            </a:r>
            <a:r>
              <a:rPr dirty="0" sz="650" spc="8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Арк.</a:t>
            </a:r>
            <a:r>
              <a:rPr dirty="0" sz="650" spc="24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№док.</a:t>
            </a:r>
            <a:r>
              <a:rPr dirty="0" sz="650" spc="1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Підпис</a:t>
            </a:r>
            <a:r>
              <a:rPr dirty="0" sz="650" spc="254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Дата</a:t>
            </a:r>
            <a:endParaRPr sz="650">
              <a:latin typeface="Arial"/>
              <a:cs typeface="Arial"/>
            </a:endParaRPr>
          </a:p>
        </p:txBody>
      </p:sp>
      <p:pic>
        <p:nvPicPr>
          <p:cNvPr id="8736" name="object 8736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15544248" y="13347806"/>
            <a:ext cx="4411096" cy="717979"/>
          </a:xfrm>
          <a:prstGeom prst="rect">
            <a:avLst/>
          </a:prstGeom>
        </p:spPr>
      </p:pic>
      <p:sp>
        <p:nvSpPr>
          <p:cNvPr id="8737" name="object 8737"/>
          <p:cNvSpPr txBox="1"/>
          <p:nvPr/>
        </p:nvSpPr>
        <p:spPr>
          <a:xfrm>
            <a:off x="15539642" y="13348492"/>
            <a:ext cx="34671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latin typeface="Arial"/>
                <a:cs typeface="Arial"/>
              </a:rPr>
              <a:t>Виконав</a:t>
            </a:r>
            <a:endParaRPr sz="650">
              <a:latin typeface="Arial"/>
              <a:cs typeface="Arial"/>
            </a:endParaRPr>
          </a:p>
        </p:txBody>
      </p:sp>
      <p:sp>
        <p:nvSpPr>
          <p:cNvPr id="8738" name="object 8738"/>
          <p:cNvSpPr txBox="1"/>
          <p:nvPr/>
        </p:nvSpPr>
        <p:spPr>
          <a:xfrm>
            <a:off x="15538631" y="13467901"/>
            <a:ext cx="48704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45">
                <a:latin typeface="Arial"/>
                <a:cs typeface="Arial"/>
              </a:rPr>
              <a:t>Консультував</a:t>
            </a:r>
            <a:endParaRPr sz="650">
              <a:latin typeface="Arial"/>
              <a:cs typeface="Arial"/>
            </a:endParaRPr>
          </a:p>
        </p:txBody>
      </p:sp>
      <p:sp>
        <p:nvSpPr>
          <p:cNvPr id="8739" name="object 8739"/>
          <p:cNvSpPr txBox="1"/>
          <p:nvPr/>
        </p:nvSpPr>
        <p:spPr>
          <a:xfrm>
            <a:off x="16096215" y="13348492"/>
            <a:ext cx="30861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latin typeface="Arial"/>
                <a:cs typeface="Arial"/>
              </a:rPr>
              <a:t>Нечаєв</a:t>
            </a:r>
            <a:endParaRPr sz="650">
              <a:latin typeface="Arial"/>
              <a:cs typeface="Arial"/>
            </a:endParaRPr>
          </a:p>
        </p:txBody>
      </p:sp>
      <p:sp>
        <p:nvSpPr>
          <p:cNvPr id="8740" name="object 8740"/>
          <p:cNvSpPr txBox="1"/>
          <p:nvPr/>
        </p:nvSpPr>
        <p:spPr>
          <a:xfrm>
            <a:off x="17379370" y="12769287"/>
            <a:ext cx="2319020" cy="1854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50" spc="-5">
                <a:latin typeface="Arial"/>
                <a:cs typeface="Arial"/>
              </a:rPr>
              <a:t>АТЕСТАЦІЙНА ВИПУСКНА</a:t>
            </a:r>
            <a:r>
              <a:rPr dirty="0" sz="1050">
                <a:latin typeface="Arial"/>
                <a:cs typeface="Arial"/>
              </a:rPr>
              <a:t> </a:t>
            </a:r>
            <a:r>
              <a:rPr dirty="0" sz="1050" spc="-5">
                <a:latin typeface="Arial"/>
                <a:cs typeface="Arial"/>
              </a:rPr>
              <a:t>РОБОТА</a:t>
            </a:r>
            <a:endParaRPr sz="1050">
              <a:latin typeface="Arial"/>
              <a:cs typeface="Arial"/>
            </a:endParaRPr>
          </a:p>
        </p:txBody>
      </p:sp>
      <p:sp>
        <p:nvSpPr>
          <p:cNvPr id="8741" name="object 8741"/>
          <p:cNvSpPr txBox="1"/>
          <p:nvPr/>
        </p:nvSpPr>
        <p:spPr>
          <a:xfrm>
            <a:off x="15539642" y="13705710"/>
            <a:ext cx="35877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latin typeface="Arial"/>
                <a:cs typeface="Arial"/>
              </a:rPr>
              <a:t>Керівник</a:t>
            </a:r>
            <a:endParaRPr sz="650">
              <a:latin typeface="Arial"/>
              <a:cs typeface="Arial"/>
            </a:endParaRPr>
          </a:p>
        </p:txBody>
      </p:sp>
      <p:sp>
        <p:nvSpPr>
          <p:cNvPr id="8742" name="object 8742"/>
          <p:cNvSpPr txBox="1"/>
          <p:nvPr/>
        </p:nvSpPr>
        <p:spPr>
          <a:xfrm>
            <a:off x="16095203" y="13467901"/>
            <a:ext cx="34861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latin typeface="Arial"/>
                <a:cs typeface="Arial"/>
              </a:rPr>
              <a:t>Носенко</a:t>
            </a:r>
            <a:endParaRPr sz="650">
              <a:latin typeface="Arial"/>
              <a:cs typeface="Arial"/>
            </a:endParaRPr>
          </a:p>
        </p:txBody>
      </p:sp>
      <p:sp>
        <p:nvSpPr>
          <p:cNvPr id="8743" name="object 8743"/>
          <p:cNvSpPr txBox="1"/>
          <p:nvPr/>
        </p:nvSpPr>
        <p:spPr>
          <a:xfrm>
            <a:off x="16095203" y="13705710"/>
            <a:ext cx="34861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latin typeface="Arial"/>
                <a:cs typeface="Arial"/>
              </a:rPr>
              <a:t>Носенко</a:t>
            </a:r>
            <a:endParaRPr sz="650">
              <a:latin typeface="Arial"/>
              <a:cs typeface="Arial"/>
            </a:endParaRPr>
          </a:p>
        </p:txBody>
      </p:sp>
      <p:sp>
        <p:nvSpPr>
          <p:cNvPr id="8744" name="object 8744"/>
          <p:cNvSpPr txBox="1"/>
          <p:nvPr/>
        </p:nvSpPr>
        <p:spPr>
          <a:xfrm>
            <a:off x="17144596" y="13001392"/>
            <a:ext cx="2757805" cy="325755"/>
          </a:xfrm>
          <a:prstGeom prst="rect">
            <a:avLst/>
          </a:prstGeom>
        </p:spPr>
        <p:txBody>
          <a:bodyPr wrap="square" lIns="0" tIns="10795" rIns="0" bIns="0" rtlCol="0" vert="horz">
            <a:spAutoFit/>
          </a:bodyPr>
          <a:lstStyle/>
          <a:p>
            <a:pPr algn="ctr" marL="12700" marR="5080">
              <a:lnSpc>
                <a:spcPct val="102200"/>
              </a:lnSpc>
              <a:spcBef>
                <a:spcPts val="85"/>
              </a:spcBef>
            </a:pPr>
            <a:r>
              <a:rPr dirty="0" sz="650" b="1">
                <a:latin typeface="Arial"/>
                <a:cs typeface="Arial"/>
              </a:rPr>
              <a:t>Проектування</a:t>
            </a:r>
            <a:r>
              <a:rPr dirty="0" sz="650" spc="10" b="1">
                <a:latin typeface="Arial"/>
                <a:cs typeface="Arial"/>
              </a:rPr>
              <a:t> </a:t>
            </a:r>
            <a:r>
              <a:rPr dirty="0" sz="650" spc="-5" b="1">
                <a:latin typeface="Arial"/>
                <a:cs typeface="Arial"/>
              </a:rPr>
              <a:t>ефективного</a:t>
            </a:r>
            <a:r>
              <a:rPr dirty="0" sz="650" spc="1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варіанту</a:t>
            </a:r>
            <a:r>
              <a:rPr dirty="0" sz="650" spc="1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фундаменту</a:t>
            </a:r>
            <a:r>
              <a:rPr dirty="0" sz="650" spc="1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27</a:t>
            </a:r>
            <a:r>
              <a:rPr dirty="0" sz="650" spc="10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поверхового </a:t>
            </a:r>
            <a:r>
              <a:rPr dirty="0" sz="650" spc="-16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житлового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будинку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у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піщаних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грунтах</a:t>
            </a:r>
            <a:r>
              <a:rPr dirty="0" sz="650" spc="10" b="1">
                <a:latin typeface="Arial"/>
                <a:cs typeface="Arial"/>
              </a:rPr>
              <a:t> </a:t>
            </a:r>
            <a:r>
              <a:rPr dirty="0" sz="650" spc="-5" b="1">
                <a:latin typeface="Arial"/>
                <a:cs typeface="Arial"/>
              </a:rPr>
              <a:t>лівого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берегу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ріки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spc="-5" b="1">
                <a:latin typeface="Arial"/>
                <a:cs typeface="Arial"/>
              </a:rPr>
              <a:t>Дніпро</a:t>
            </a:r>
            <a:endParaRPr sz="650">
              <a:latin typeface="Arial"/>
              <a:cs typeface="Arial"/>
            </a:endParaRPr>
          </a:p>
          <a:p>
            <a:pPr algn="ctr" marL="6350">
              <a:lnSpc>
                <a:spcPct val="100000"/>
              </a:lnSpc>
              <a:spcBef>
                <a:spcPts val="5"/>
              </a:spcBef>
            </a:pPr>
            <a:r>
              <a:rPr dirty="0" sz="650" b="1">
                <a:latin typeface="Arial"/>
                <a:cs typeface="Arial"/>
              </a:rPr>
              <a:t>у</a:t>
            </a:r>
            <a:r>
              <a:rPr dirty="0" sz="650" spc="-2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м.</a:t>
            </a:r>
            <a:r>
              <a:rPr dirty="0" sz="650" spc="-25" b="1">
                <a:latin typeface="Arial"/>
                <a:cs typeface="Arial"/>
              </a:rPr>
              <a:t> </a:t>
            </a:r>
            <a:r>
              <a:rPr dirty="0" sz="650" spc="-5" b="1">
                <a:latin typeface="Arial"/>
                <a:cs typeface="Arial"/>
              </a:rPr>
              <a:t>Києві</a:t>
            </a:r>
            <a:endParaRPr sz="650">
              <a:latin typeface="Arial"/>
              <a:cs typeface="Arial"/>
            </a:endParaRPr>
          </a:p>
        </p:txBody>
      </p:sp>
      <p:sp>
        <p:nvSpPr>
          <p:cNvPr id="8745" name="object 8745"/>
          <p:cNvSpPr txBox="1"/>
          <p:nvPr/>
        </p:nvSpPr>
        <p:spPr>
          <a:xfrm>
            <a:off x="9322213" y="833601"/>
            <a:ext cx="1781175" cy="210820"/>
          </a:xfrm>
          <a:prstGeom prst="rect">
            <a:avLst/>
          </a:prstGeom>
        </p:spPr>
        <p:txBody>
          <a:bodyPr wrap="square" lIns="0" tIns="1460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dirty="0" sz="1200">
                <a:latin typeface="Arial"/>
                <a:cs typeface="Arial"/>
              </a:rPr>
              <a:t>Навантаження</a:t>
            </a:r>
            <a:r>
              <a:rPr dirty="0" sz="1200" spc="-15">
                <a:latin typeface="Arial"/>
                <a:cs typeface="Arial"/>
              </a:rPr>
              <a:t> </a:t>
            </a:r>
            <a:r>
              <a:rPr dirty="0" sz="1200" spc="5">
                <a:latin typeface="Arial"/>
                <a:cs typeface="Arial"/>
              </a:rPr>
              <a:t>на</a:t>
            </a:r>
            <a:r>
              <a:rPr dirty="0" sz="1200" spc="-15">
                <a:latin typeface="Arial"/>
                <a:cs typeface="Arial"/>
              </a:rPr>
              <a:t> </a:t>
            </a:r>
            <a:r>
              <a:rPr dirty="0" sz="1200" spc="5">
                <a:latin typeface="Arial"/>
                <a:cs typeface="Arial"/>
              </a:rPr>
              <a:t>палі,</a:t>
            </a:r>
            <a:r>
              <a:rPr dirty="0" sz="1200" spc="-10">
                <a:latin typeface="Arial"/>
                <a:cs typeface="Arial"/>
              </a:rPr>
              <a:t> </a:t>
            </a:r>
            <a:r>
              <a:rPr dirty="0" sz="1200" spc="5">
                <a:latin typeface="Arial"/>
                <a:cs typeface="Arial"/>
              </a:rPr>
              <a:t>т</a:t>
            </a:r>
            <a:endParaRPr sz="1200">
              <a:latin typeface="Arial"/>
              <a:cs typeface="Arial"/>
            </a:endParaRPr>
          </a:p>
        </p:txBody>
      </p:sp>
      <p:sp>
        <p:nvSpPr>
          <p:cNvPr id="8746" name="object 8746"/>
          <p:cNvSpPr txBox="1"/>
          <p:nvPr/>
        </p:nvSpPr>
        <p:spPr>
          <a:xfrm>
            <a:off x="4971834" y="1426605"/>
            <a:ext cx="1817370" cy="210820"/>
          </a:xfrm>
          <a:prstGeom prst="rect">
            <a:avLst/>
          </a:prstGeom>
        </p:spPr>
        <p:txBody>
          <a:bodyPr wrap="square" lIns="0" tIns="1460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dirty="0" sz="1200">
                <a:latin typeface="Arial"/>
                <a:cs typeface="Arial"/>
              </a:rPr>
              <a:t>Надземна</a:t>
            </a:r>
            <a:r>
              <a:rPr dirty="0" sz="1200" spc="-20">
                <a:latin typeface="Arial"/>
                <a:cs typeface="Arial"/>
              </a:rPr>
              <a:t> </a:t>
            </a:r>
            <a:r>
              <a:rPr dirty="0" sz="1200" spc="5">
                <a:latin typeface="Arial"/>
                <a:cs typeface="Arial"/>
              </a:rPr>
              <a:t>частина</a:t>
            </a:r>
            <a:r>
              <a:rPr dirty="0" sz="1200" spc="-15">
                <a:latin typeface="Arial"/>
                <a:cs typeface="Arial"/>
              </a:rPr>
              <a:t> </a:t>
            </a:r>
            <a:r>
              <a:rPr dirty="0" sz="1200">
                <a:latin typeface="Arial"/>
                <a:cs typeface="Arial"/>
              </a:rPr>
              <a:t>27-ми</a:t>
            </a:r>
            <a:endParaRPr sz="1200">
              <a:latin typeface="Arial"/>
              <a:cs typeface="Arial"/>
            </a:endParaRPr>
          </a:p>
        </p:txBody>
      </p:sp>
      <p:sp>
        <p:nvSpPr>
          <p:cNvPr id="8747" name="object 8747"/>
          <p:cNvSpPr txBox="1"/>
          <p:nvPr/>
        </p:nvSpPr>
        <p:spPr>
          <a:xfrm>
            <a:off x="4973858" y="1612804"/>
            <a:ext cx="2337435" cy="343535"/>
          </a:xfrm>
          <a:prstGeom prst="rect">
            <a:avLst/>
          </a:prstGeom>
        </p:spPr>
        <p:txBody>
          <a:bodyPr wrap="square" lIns="0" tIns="1460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dirty="0" sz="1200" spc="5">
                <a:latin typeface="Arial"/>
                <a:cs typeface="Arial"/>
              </a:rPr>
              <a:t>поверхового</a:t>
            </a:r>
            <a:r>
              <a:rPr dirty="0" sz="1200" spc="-10">
                <a:latin typeface="Arial"/>
                <a:cs typeface="Arial"/>
              </a:rPr>
              <a:t> </a:t>
            </a:r>
            <a:r>
              <a:rPr dirty="0" sz="1200" spc="5">
                <a:latin typeface="Arial"/>
                <a:cs typeface="Arial"/>
              </a:rPr>
              <a:t>житлового</a:t>
            </a:r>
            <a:r>
              <a:rPr dirty="0" sz="1200" spc="-15">
                <a:latin typeface="Arial"/>
                <a:cs typeface="Arial"/>
              </a:rPr>
              <a:t> </a:t>
            </a:r>
            <a:r>
              <a:rPr dirty="0" sz="1200" spc="5">
                <a:latin typeface="Arial"/>
                <a:cs typeface="Arial"/>
              </a:rPr>
              <a:t>будинку</a:t>
            </a:r>
            <a:endParaRPr sz="1200">
              <a:latin typeface="Arial"/>
              <a:cs typeface="Arial"/>
            </a:endParaRPr>
          </a:p>
          <a:p>
            <a:pPr algn="r" marR="5080">
              <a:lnSpc>
                <a:spcPct val="100000"/>
              </a:lnSpc>
              <a:spcBef>
                <a:spcPts val="385"/>
              </a:spcBef>
            </a:pPr>
            <a:r>
              <a:rPr dirty="0" sz="550" spc="-5">
                <a:latin typeface="Arial"/>
                <a:cs typeface="Arial"/>
              </a:rPr>
              <a:t>О</a:t>
            </a:r>
            <a:endParaRPr sz="550">
              <a:latin typeface="Arial"/>
              <a:cs typeface="Arial"/>
            </a:endParaRPr>
          </a:p>
        </p:txBody>
      </p:sp>
      <p:grpSp>
        <p:nvGrpSpPr>
          <p:cNvPr id="8748" name="object 8748"/>
          <p:cNvGrpSpPr/>
          <p:nvPr/>
        </p:nvGrpSpPr>
        <p:grpSpPr>
          <a:xfrm>
            <a:off x="772793" y="1645095"/>
            <a:ext cx="6524625" cy="6716395"/>
            <a:chOff x="772793" y="1645095"/>
            <a:chExt cx="6524625" cy="6716395"/>
          </a:xfrm>
        </p:grpSpPr>
        <p:sp>
          <p:nvSpPr>
            <p:cNvPr id="8749" name="object 8749"/>
            <p:cNvSpPr/>
            <p:nvPr/>
          </p:nvSpPr>
          <p:spPr>
            <a:xfrm>
              <a:off x="772793" y="1645095"/>
              <a:ext cx="6524625" cy="6716395"/>
            </a:xfrm>
            <a:custGeom>
              <a:avLst/>
              <a:gdLst/>
              <a:ahLst/>
              <a:cxnLst/>
              <a:rect l="l" t="t" r="r" b="b"/>
              <a:pathLst>
                <a:path w="6524625" h="6716395">
                  <a:moveTo>
                    <a:pt x="4201622" y="0"/>
                  </a:moveTo>
                  <a:lnTo>
                    <a:pt x="6524050" y="0"/>
                  </a:lnTo>
                </a:path>
                <a:path w="6524625" h="6716395">
                  <a:moveTo>
                    <a:pt x="4201622" y="0"/>
                  </a:moveTo>
                  <a:lnTo>
                    <a:pt x="3959765" y="247928"/>
                  </a:lnTo>
                </a:path>
                <a:path w="6524625" h="6716395">
                  <a:moveTo>
                    <a:pt x="144709" y="5123509"/>
                  </a:moveTo>
                  <a:lnTo>
                    <a:pt x="27322" y="5329947"/>
                  </a:lnTo>
                </a:path>
                <a:path w="6524625" h="6716395">
                  <a:moveTo>
                    <a:pt x="2582499" y="6510895"/>
                  </a:moveTo>
                  <a:lnTo>
                    <a:pt x="2465113" y="6716321"/>
                  </a:lnTo>
                </a:path>
                <a:path w="6524625" h="6716395">
                  <a:moveTo>
                    <a:pt x="0" y="5280362"/>
                  </a:moveTo>
                  <a:lnTo>
                    <a:pt x="2520770" y="6714297"/>
                  </a:lnTo>
                </a:path>
                <a:path w="6524625" h="6716395">
                  <a:moveTo>
                    <a:pt x="81968" y="5292505"/>
                  </a:moveTo>
                  <a:lnTo>
                    <a:pt x="1011" y="5314768"/>
                  </a:lnTo>
                </a:path>
                <a:path w="6524625" h="6716395">
                  <a:moveTo>
                    <a:pt x="2438802" y="6702153"/>
                  </a:moveTo>
                  <a:lnTo>
                    <a:pt x="2520770" y="66798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50" name="object 8750"/>
            <p:cNvSpPr/>
            <p:nvPr/>
          </p:nvSpPr>
          <p:spPr>
            <a:xfrm>
              <a:off x="1926417" y="7499233"/>
              <a:ext cx="264160" cy="198755"/>
            </a:xfrm>
            <a:custGeom>
              <a:avLst/>
              <a:gdLst/>
              <a:ahLst/>
              <a:cxnLst/>
              <a:rect l="l" t="t" r="r" b="b"/>
              <a:pathLst>
                <a:path w="264160" h="198754">
                  <a:moveTo>
                    <a:pt x="0" y="71848"/>
                  </a:moveTo>
                  <a:lnTo>
                    <a:pt x="222629" y="198342"/>
                  </a:lnTo>
                  <a:lnTo>
                    <a:pt x="264119" y="126493"/>
                  </a:lnTo>
                  <a:lnTo>
                    <a:pt x="0" y="71848"/>
                  </a:lnTo>
                  <a:close/>
                </a:path>
                <a:path w="264160" h="198754">
                  <a:moveTo>
                    <a:pt x="41490" y="0"/>
                  </a:moveTo>
                  <a:lnTo>
                    <a:pt x="0" y="71848"/>
                  </a:lnTo>
                  <a:lnTo>
                    <a:pt x="264119" y="126493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51" name="object 8751"/>
            <p:cNvSpPr/>
            <p:nvPr/>
          </p:nvSpPr>
          <p:spPr>
            <a:xfrm>
              <a:off x="1926418" y="7499233"/>
              <a:ext cx="264160" cy="198755"/>
            </a:xfrm>
            <a:custGeom>
              <a:avLst/>
              <a:gdLst/>
              <a:ahLst/>
              <a:cxnLst/>
              <a:rect l="l" t="t" r="r" b="b"/>
              <a:pathLst>
                <a:path w="264160" h="198754">
                  <a:moveTo>
                    <a:pt x="41490" y="0"/>
                  </a:moveTo>
                  <a:lnTo>
                    <a:pt x="0" y="71848"/>
                  </a:lnTo>
                  <a:lnTo>
                    <a:pt x="264119" y="126493"/>
                  </a:lnTo>
                  <a:lnTo>
                    <a:pt x="41490" y="0"/>
                  </a:lnTo>
                  <a:close/>
                </a:path>
                <a:path w="264160" h="198754">
                  <a:moveTo>
                    <a:pt x="0" y="71848"/>
                  </a:moveTo>
                  <a:lnTo>
                    <a:pt x="264119" y="126493"/>
                  </a:lnTo>
                  <a:lnTo>
                    <a:pt x="222629" y="198342"/>
                  </a:lnTo>
                  <a:lnTo>
                    <a:pt x="0" y="71848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752" name="object 8752"/>
          <p:cNvSpPr txBox="1"/>
          <p:nvPr/>
        </p:nvSpPr>
        <p:spPr>
          <a:xfrm rot="1740000">
            <a:off x="1922484" y="7559199"/>
            <a:ext cx="270489" cy="82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635"/>
              </a:lnSpc>
            </a:pPr>
            <a:r>
              <a:rPr dirty="0" sz="650">
                <a:latin typeface="GOST Common"/>
                <a:cs typeface="GOST Common"/>
              </a:rPr>
              <a:t>86,52</a:t>
            </a:r>
            <a:r>
              <a:rPr dirty="0" sz="650" spc="-10">
                <a:latin typeface="GOST Common"/>
                <a:cs typeface="GOST Common"/>
              </a:rPr>
              <a:t> </a:t>
            </a:r>
            <a:r>
              <a:rPr dirty="0" sz="650">
                <a:latin typeface="GOST Common"/>
                <a:cs typeface="GOST Common"/>
              </a:rPr>
              <a:t>м</a:t>
            </a:r>
            <a:endParaRPr sz="650">
              <a:latin typeface="GOST Common"/>
              <a:cs typeface="GOST Common"/>
            </a:endParaRPr>
          </a:p>
        </p:txBody>
      </p:sp>
      <p:grpSp>
        <p:nvGrpSpPr>
          <p:cNvPr id="8753" name="object 8753"/>
          <p:cNvGrpSpPr/>
          <p:nvPr/>
        </p:nvGrpSpPr>
        <p:grpSpPr>
          <a:xfrm>
            <a:off x="3367436" y="6977067"/>
            <a:ext cx="3634104" cy="1482725"/>
            <a:chOff x="3367436" y="6977067"/>
            <a:chExt cx="3634104" cy="1482725"/>
          </a:xfrm>
        </p:grpSpPr>
        <p:sp>
          <p:nvSpPr>
            <p:cNvPr id="8754" name="object 8754"/>
            <p:cNvSpPr/>
            <p:nvPr/>
          </p:nvSpPr>
          <p:spPr>
            <a:xfrm>
              <a:off x="3367436" y="6977067"/>
              <a:ext cx="3634104" cy="1482725"/>
            </a:xfrm>
            <a:custGeom>
              <a:avLst/>
              <a:gdLst/>
              <a:ahLst/>
              <a:cxnLst/>
              <a:rect l="l" t="t" r="r" b="b"/>
              <a:pathLst>
                <a:path w="3634104" h="1482725">
                  <a:moveTo>
                    <a:pt x="0" y="1179935"/>
                  </a:moveTo>
                  <a:lnTo>
                    <a:pt x="99171" y="1472389"/>
                  </a:lnTo>
                </a:path>
                <a:path w="3634104" h="1482725">
                  <a:moveTo>
                    <a:pt x="3499327" y="0"/>
                  </a:moveTo>
                  <a:lnTo>
                    <a:pt x="3598499" y="292453"/>
                  </a:lnTo>
                </a:path>
                <a:path w="3634104" h="1482725">
                  <a:moveTo>
                    <a:pt x="44525" y="1459233"/>
                  </a:moveTo>
                  <a:lnTo>
                    <a:pt x="3633917" y="248940"/>
                  </a:lnTo>
                </a:path>
                <a:path w="3634104" h="1482725">
                  <a:moveTo>
                    <a:pt x="108278" y="1406612"/>
                  </a:moveTo>
                  <a:lnTo>
                    <a:pt x="70836" y="1482508"/>
                  </a:lnTo>
                </a:path>
                <a:path w="3634104" h="1482725">
                  <a:moveTo>
                    <a:pt x="3570164" y="302573"/>
                  </a:moveTo>
                  <a:lnTo>
                    <a:pt x="3607606" y="22667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55" name="object 8755"/>
            <p:cNvSpPr/>
            <p:nvPr/>
          </p:nvSpPr>
          <p:spPr>
            <a:xfrm>
              <a:off x="5055371" y="7702636"/>
              <a:ext cx="269240" cy="161290"/>
            </a:xfrm>
            <a:custGeom>
              <a:avLst/>
              <a:gdLst/>
              <a:ahLst/>
              <a:cxnLst/>
              <a:rect l="l" t="t" r="r" b="b"/>
              <a:pathLst>
                <a:path w="269239" h="161290">
                  <a:moveTo>
                    <a:pt x="242868" y="0"/>
                  </a:moveTo>
                  <a:lnTo>
                    <a:pt x="0" y="81968"/>
                  </a:lnTo>
                  <a:lnTo>
                    <a:pt x="27322" y="160900"/>
                  </a:lnTo>
                  <a:lnTo>
                    <a:pt x="242868" y="0"/>
                  </a:lnTo>
                  <a:close/>
                </a:path>
                <a:path w="269239" h="161290">
                  <a:moveTo>
                    <a:pt x="242868" y="0"/>
                  </a:moveTo>
                  <a:lnTo>
                    <a:pt x="27322" y="160900"/>
                  </a:lnTo>
                  <a:lnTo>
                    <a:pt x="269179" y="79944"/>
                  </a:lnTo>
                  <a:lnTo>
                    <a:pt x="2428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8756" name="object 8756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055371" y="7702636"/>
              <a:ext cx="269179" cy="160900"/>
            </a:xfrm>
            <a:prstGeom prst="rect">
              <a:avLst/>
            </a:prstGeom>
          </p:spPr>
        </p:pic>
      </p:grpSp>
      <p:sp>
        <p:nvSpPr>
          <p:cNvPr id="8757" name="object 8757"/>
          <p:cNvSpPr txBox="1"/>
          <p:nvPr/>
        </p:nvSpPr>
        <p:spPr>
          <a:xfrm rot="20520000">
            <a:off x="5056039" y="7744975"/>
            <a:ext cx="270489" cy="82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640"/>
              </a:lnSpc>
            </a:pPr>
            <a:r>
              <a:rPr dirty="0" sz="650">
                <a:latin typeface="GOST Common"/>
                <a:cs typeface="GOST Common"/>
              </a:rPr>
              <a:t>95,82</a:t>
            </a:r>
            <a:r>
              <a:rPr dirty="0" sz="650" spc="-5">
                <a:latin typeface="GOST Common"/>
                <a:cs typeface="GOST Common"/>
              </a:rPr>
              <a:t> </a:t>
            </a:r>
            <a:r>
              <a:rPr dirty="0" sz="650">
                <a:latin typeface="GOST Common"/>
                <a:cs typeface="GOST Common"/>
              </a:rPr>
              <a:t>м</a:t>
            </a:r>
            <a:endParaRPr sz="650">
              <a:latin typeface="GOST Common"/>
              <a:cs typeface="GOST Common"/>
            </a:endParaRPr>
          </a:p>
        </p:txBody>
      </p:sp>
      <p:sp>
        <p:nvSpPr>
          <p:cNvPr id="8758" name="object 8758"/>
          <p:cNvSpPr/>
          <p:nvPr/>
        </p:nvSpPr>
        <p:spPr>
          <a:xfrm>
            <a:off x="6876884" y="4906614"/>
            <a:ext cx="158115" cy="538480"/>
          </a:xfrm>
          <a:custGeom>
            <a:avLst/>
            <a:gdLst/>
            <a:ahLst/>
            <a:cxnLst/>
            <a:rect l="l" t="t" r="r" b="b"/>
            <a:pathLst>
              <a:path w="158115" h="538479">
                <a:moveTo>
                  <a:pt x="3035" y="47561"/>
                </a:moveTo>
                <a:lnTo>
                  <a:pt x="157864" y="47561"/>
                </a:lnTo>
              </a:path>
              <a:path w="158115" h="538479">
                <a:moveTo>
                  <a:pt x="0" y="490796"/>
                </a:moveTo>
                <a:lnTo>
                  <a:pt x="157864" y="490796"/>
                </a:lnTo>
              </a:path>
              <a:path w="158115" h="538479">
                <a:moveTo>
                  <a:pt x="128517" y="0"/>
                </a:moveTo>
                <a:lnTo>
                  <a:pt x="128517" y="538358"/>
                </a:lnTo>
              </a:path>
              <a:path w="158115" h="538479">
                <a:moveTo>
                  <a:pt x="157864" y="76908"/>
                </a:moveTo>
                <a:lnTo>
                  <a:pt x="98159" y="17203"/>
                </a:lnTo>
              </a:path>
              <a:path w="158115" h="538479">
                <a:moveTo>
                  <a:pt x="98159" y="461449"/>
                </a:moveTo>
                <a:lnTo>
                  <a:pt x="157864" y="5211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59" name="object 8759"/>
          <p:cNvSpPr txBox="1"/>
          <p:nvPr/>
        </p:nvSpPr>
        <p:spPr>
          <a:xfrm>
            <a:off x="6901302" y="5075208"/>
            <a:ext cx="109220" cy="20193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735"/>
              </a:lnSpc>
            </a:pPr>
            <a:r>
              <a:rPr dirty="0" sz="650">
                <a:latin typeface="GOST Common"/>
                <a:cs typeface="GOST Common"/>
              </a:rPr>
              <a:t>10,75</a:t>
            </a:r>
            <a:endParaRPr sz="650">
              <a:latin typeface="GOST Common"/>
              <a:cs typeface="GOST Common"/>
            </a:endParaRPr>
          </a:p>
        </p:txBody>
      </p:sp>
      <p:sp>
        <p:nvSpPr>
          <p:cNvPr id="8760" name="object 8760"/>
          <p:cNvSpPr/>
          <p:nvPr/>
        </p:nvSpPr>
        <p:spPr>
          <a:xfrm>
            <a:off x="6876884" y="5349849"/>
            <a:ext cx="158115" cy="1661160"/>
          </a:xfrm>
          <a:custGeom>
            <a:avLst/>
            <a:gdLst/>
            <a:ahLst/>
            <a:cxnLst/>
            <a:rect l="l" t="t" r="r" b="b"/>
            <a:pathLst>
              <a:path w="158115" h="1661159">
                <a:moveTo>
                  <a:pt x="0" y="47561"/>
                </a:moveTo>
                <a:lnTo>
                  <a:pt x="157864" y="47561"/>
                </a:lnTo>
              </a:path>
              <a:path w="158115" h="1661159">
                <a:moveTo>
                  <a:pt x="0" y="1613050"/>
                </a:moveTo>
                <a:lnTo>
                  <a:pt x="157864" y="1613050"/>
                </a:lnTo>
              </a:path>
              <a:path w="158115" h="1661159">
                <a:moveTo>
                  <a:pt x="128517" y="0"/>
                </a:moveTo>
                <a:lnTo>
                  <a:pt x="128517" y="1660612"/>
                </a:lnTo>
              </a:path>
              <a:path w="158115" h="1661159">
                <a:moveTo>
                  <a:pt x="157864" y="77920"/>
                </a:moveTo>
                <a:lnTo>
                  <a:pt x="98159" y="18215"/>
                </a:lnTo>
              </a:path>
              <a:path w="158115" h="1661159">
                <a:moveTo>
                  <a:pt x="98159" y="1582691"/>
                </a:moveTo>
                <a:lnTo>
                  <a:pt x="157864" y="164239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1" name="object 8761"/>
          <p:cNvSpPr txBox="1"/>
          <p:nvPr/>
        </p:nvSpPr>
        <p:spPr>
          <a:xfrm>
            <a:off x="6901302" y="6094748"/>
            <a:ext cx="109220" cy="1720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735"/>
              </a:lnSpc>
            </a:pPr>
            <a:r>
              <a:rPr dirty="0" sz="650">
                <a:latin typeface="GOST Common"/>
                <a:cs typeface="GOST Common"/>
              </a:rPr>
              <a:t>37,9</a:t>
            </a:r>
            <a:endParaRPr sz="650">
              <a:latin typeface="GOST Common"/>
              <a:cs typeface="GOST Common"/>
            </a:endParaRPr>
          </a:p>
        </p:txBody>
      </p:sp>
      <p:sp>
        <p:nvSpPr>
          <p:cNvPr id="8762" name="object 8762"/>
          <p:cNvSpPr/>
          <p:nvPr/>
        </p:nvSpPr>
        <p:spPr>
          <a:xfrm>
            <a:off x="7019569" y="4906614"/>
            <a:ext cx="153035" cy="2104390"/>
          </a:xfrm>
          <a:custGeom>
            <a:avLst/>
            <a:gdLst/>
            <a:ahLst/>
            <a:cxnLst/>
            <a:rect l="l" t="t" r="r" b="b"/>
            <a:pathLst>
              <a:path w="153034" h="2104390">
                <a:moveTo>
                  <a:pt x="0" y="2056285"/>
                </a:moveTo>
                <a:lnTo>
                  <a:pt x="152804" y="2056285"/>
                </a:lnTo>
              </a:path>
              <a:path w="153034" h="2104390">
                <a:moveTo>
                  <a:pt x="0" y="47561"/>
                </a:moveTo>
                <a:lnTo>
                  <a:pt x="152804" y="47561"/>
                </a:lnTo>
              </a:path>
              <a:path w="153034" h="2104390">
                <a:moveTo>
                  <a:pt x="123458" y="2103846"/>
                </a:moveTo>
                <a:lnTo>
                  <a:pt x="123458" y="0"/>
                </a:lnTo>
              </a:path>
              <a:path w="153034" h="2104390">
                <a:moveTo>
                  <a:pt x="93099" y="2025926"/>
                </a:moveTo>
                <a:lnTo>
                  <a:pt x="152804" y="2085631"/>
                </a:lnTo>
              </a:path>
              <a:path w="153034" h="2104390">
                <a:moveTo>
                  <a:pt x="152804" y="76908"/>
                </a:moveTo>
                <a:lnTo>
                  <a:pt x="93099" y="172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3" name="object 8763"/>
          <p:cNvSpPr txBox="1"/>
          <p:nvPr/>
        </p:nvSpPr>
        <p:spPr>
          <a:xfrm>
            <a:off x="7038927" y="5815408"/>
            <a:ext cx="109220" cy="28702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735"/>
              </a:lnSpc>
            </a:pPr>
            <a:r>
              <a:rPr dirty="0" sz="650" spc="-5">
                <a:latin typeface="GOST Common"/>
                <a:cs typeface="GOST Common"/>
              </a:rPr>
              <a:t>48,6</a:t>
            </a:r>
            <a:r>
              <a:rPr dirty="0" sz="650">
                <a:latin typeface="GOST Common"/>
                <a:cs typeface="GOST Common"/>
              </a:rPr>
              <a:t>5</a:t>
            </a:r>
            <a:r>
              <a:rPr dirty="0" sz="650">
                <a:latin typeface="GOST Common"/>
                <a:cs typeface="GOST Common"/>
              </a:rPr>
              <a:t> </a:t>
            </a:r>
            <a:r>
              <a:rPr dirty="0" sz="650">
                <a:latin typeface="GOST Common"/>
                <a:cs typeface="GOST Common"/>
              </a:rPr>
              <a:t>м</a:t>
            </a:r>
            <a:endParaRPr sz="650">
              <a:latin typeface="GOST Common"/>
              <a:cs typeface="GOST Common"/>
            </a:endParaRPr>
          </a:p>
        </p:txBody>
      </p:sp>
      <p:sp>
        <p:nvSpPr>
          <p:cNvPr id="8764" name="object 8764"/>
          <p:cNvSpPr txBox="1"/>
          <p:nvPr/>
        </p:nvSpPr>
        <p:spPr>
          <a:xfrm>
            <a:off x="4865580" y="8159481"/>
            <a:ext cx="2102485" cy="15176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00" spc="10">
                <a:latin typeface="Arial"/>
                <a:cs typeface="Arial"/>
              </a:rPr>
              <a:t>ІГЕ </a:t>
            </a:r>
            <a:r>
              <a:rPr dirty="0" sz="800" spc="5">
                <a:latin typeface="Arial"/>
                <a:cs typeface="Arial"/>
              </a:rPr>
              <a:t>-</a:t>
            </a:r>
            <a:r>
              <a:rPr dirty="0" sz="800" spc="15">
                <a:latin typeface="Arial"/>
                <a:cs typeface="Arial"/>
              </a:rPr>
              <a:t> </a:t>
            </a:r>
            <a:r>
              <a:rPr dirty="0" sz="800" spc="5">
                <a:latin typeface="Arial"/>
                <a:cs typeface="Arial"/>
              </a:rPr>
              <a:t>2:</a:t>
            </a:r>
            <a:r>
              <a:rPr dirty="0" sz="800" spc="15">
                <a:latin typeface="Arial"/>
                <a:cs typeface="Arial"/>
              </a:rPr>
              <a:t> </a:t>
            </a:r>
            <a:r>
              <a:rPr dirty="0" sz="800" spc="10">
                <a:latin typeface="Arial"/>
                <a:cs typeface="Arial"/>
              </a:rPr>
              <a:t>Пісок</a:t>
            </a:r>
            <a:r>
              <a:rPr dirty="0" sz="800" spc="15">
                <a:latin typeface="Arial"/>
                <a:cs typeface="Arial"/>
              </a:rPr>
              <a:t> </a:t>
            </a:r>
            <a:r>
              <a:rPr dirty="0" sz="800" spc="5">
                <a:latin typeface="Arial"/>
                <a:cs typeface="Arial"/>
              </a:rPr>
              <a:t>дрібний,</a:t>
            </a:r>
            <a:r>
              <a:rPr dirty="0" sz="800" spc="15">
                <a:latin typeface="Arial"/>
                <a:cs typeface="Arial"/>
              </a:rPr>
              <a:t> </a:t>
            </a:r>
            <a:r>
              <a:rPr dirty="0" sz="800" spc="10">
                <a:latin typeface="Arial"/>
                <a:cs typeface="Arial"/>
              </a:rPr>
              <a:t>середньої</a:t>
            </a:r>
            <a:r>
              <a:rPr dirty="0" sz="800" spc="15">
                <a:latin typeface="Arial"/>
                <a:cs typeface="Arial"/>
              </a:rPr>
              <a:t> </a:t>
            </a:r>
            <a:r>
              <a:rPr dirty="0" sz="800" spc="10">
                <a:latin typeface="Arial"/>
                <a:cs typeface="Arial"/>
              </a:rPr>
              <a:t>щільності</a:t>
            </a:r>
            <a:endParaRPr sz="800">
              <a:latin typeface="Arial"/>
              <a:cs typeface="Arial"/>
            </a:endParaRPr>
          </a:p>
        </p:txBody>
      </p:sp>
      <p:sp>
        <p:nvSpPr>
          <p:cNvPr id="8765" name="object 8765"/>
          <p:cNvSpPr txBox="1"/>
          <p:nvPr/>
        </p:nvSpPr>
        <p:spPr>
          <a:xfrm>
            <a:off x="5407986" y="8276783"/>
            <a:ext cx="101600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800" spc="15">
                <a:latin typeface="Arial"/>
                <a:cs typeface="Arial"/>
              </a:rPr>
              <a:t>Е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 spc="15">
                <a:latin typeface="Arial"/>
                <a:cs typeface="Arial"/>
              </a:rPr>
              <a:t>=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 spc="10">
                <a:latin typeface="Arial"/>
                <a:cs typeface="Arial"/>
              </a:rPr>
              <a:t>28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 spc="15">
                <a:latin typeface="Arial"/>
                <a:cs typeface="Arial"/>
              </a:rPr>
              <a:t>МПа;</a:t>
            </a:r>
            <a:r>
              <a:rPr dirty="0" sz="800">
                <a:latin typeface="Arial"/>
                <a:cs typeface="Arial"/>
              </a:rPr>
              <a:t> </a:t>
            </a:r>
            <a:r>
              <a:rPr dirty="0" sz="950" spc="-5">
                <a:latin typeface="Times New Roman"/>
                <a:cs typeface="Times New Roman"/>
              </a:rPr>
              <a:t>υ</a:t>
            </a:r>
            <a:r>
              <a:rPr dirty="0" sz="950" spc="-3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=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0,32</a:t>
            </a:r>
            <a:endParaRPr sz="850">
              <a:latin typeface="Times New Roman"/>
              <a:cs typeface="Times New Roman"/>
            </a:endParaRPr>
          </a:p>
        </p:txBody>
      </p:sp>
      <p:sp>
        <p:nvSpPr>
          <p:cNvPr id="8766" name="object 8766"/>
          <p:cNvSpPr txBox="1"/>
          <p:nvPr/>
        </p:nvSpPr>
        <p:spPr>
          <a:xfrm>
            <a:off x="4000361" y="8594621"/>
            <a:ext cx="1517650" cy="15176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00" spc="10">
                <a:latin typeface="Arial"/>
                <a:cs typeface="Arial"/>
              </a:rPr>
              <a:t>ІГЕ</a:t>
            </a:r>
            <a:r>
              <a:rPr dirty="0" sz="800">
                <a:latin typeface="Arial"/>
                <a:cs typeface="Arial"/>
              </a:rPr>
              <a:t> </a:t>
            </a:r>
            <a:r>
              <a:rPr dirty="0" sz="800" spc="5">
                <a:latin typeface="Arial"/>
                <a:cs typeface="Arial"/>
              </a:rPr>
              <a:t>- 3:</a:t>
            </a:r>
            <a:r>
              <a:rPr dirty="0" sz="800">
                <a:latin typeface="Arial"/>
                <a:cs typeface="Arial"/>
              </a:rPr>
              <a:t> </a:t>
            </a:r>
            <a:r>
              <a:rPr dirty="0" sz="800" spc="10">
                <a:latin typeface="Arial"/>
                <a:cs typeface="Arial"/>
              </a:rPr>
              <a:t>Пісок</a:t>
            </a:r>
            <a:r>
              <a:rPr dirty="0" sz="800" spc="5">
                <a:latin typeface="Arial"/>
                <a:cs typeface="Arial"/>
              </a:rPr>
              <a:t> дрібний,</a:t>
            </a:r>
            <a:r>
              <a:rPr dirty="0" sz="800">
                <a:latin typeface="Arial"/>
                <a:cs typeface="Arial"/>
              </a:rPr>
              <a:t> </a:t>
            </a:r>
            <a:r>
              <a:rPr dirty="0" sz="800" spc="15">
                <a:latin typeface="Arial"/>
                <a:cs typeface="Arial"/>
              </a:rPr>
              <a:t>щільний</a:t>
            </a:r>
            <a:endParaRPr sz="800">
              <a:latin typeface="Arial"/>
              <a:cs typeface="Arial"/>
            </a:endParaRPr>
          </a:p>
        </p:txBody>
      </p:sp>
      <p:sp>
        <p:nvSpPr>
          <p:cNvPr id="8767" name="object 8767"/>
          <p:cNvSpPr txBox="1"/>
          <p:nvPr/>
        </p:nvSpPr>
        <p:spPr>
          <a:xfrm>
            <a:off x="4251325" y="8711923"/>
            <a:ext cx="101600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800" spc="15">
                <a:latin typeface="Arial"/>
                <a:cs typeface="Arial"/>
              </a:rPr>
              <a:t>Е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 spc="15">
                <a:latin typeface="Arial"/>
                <a:cs typeface="Arial"/>
              </a:rPr>
              <a:t>=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 spc="10">
                <a:latin typeface="Arial"/>
                <a:cs typeface="Arial"/>
              </a:rPr>
              <a:t>60</a:t>
            </a:r>
            <a:r>
              <a:rPr dirty="0" sz="800" spc="-5">
                <a:latin typeface="Arial"/>
                <a:cs typeface="Arial"/>
              </a:rPr>
              <a:t> </a:t>
            </a:r>
            <a:r>
              <a:rPr dirty="0" sz="800" spc="15">
                <a:latin typeface="Arial"/>
                <a:cs typeface="Arial"/>
              </a:rPr>
              <a:t>МПа;</a:t>
            </a:r>
            <a:r>
              <a:rPr dirty="0" sz="800">
                <a:latin typeface="Arial"/>
                <a:cs typeface="Arial"/>
              </a:rPr>
              <a:t> </a:t>
            </a:r>
            <a:r>
              <a:rPr dirty="0" sz="950" spc="-5">
                <a:latin typeface="Times New Roman"/>
                <a:cs typeface="Times New Roman"/>
              </a:rPr>
              <a:t>υ</a:t>
            </a:r>
            <a:r>
              <a:rPr dirty="0" sz="950" spc="-30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=</a:t>
            </a:r>
            <a:r>
              <a:rPr dirty="0" sz="850" spc="-5">
                <a:latin typeface="Times New Roman"/>
                <a:cs typeface="Times New Roman"/>
              </a:rPr>
              <a:t> </a:t>
            </a:r>
            <a:r>
              <a:rPr dirty="0" sz="850" spc="10">
                <a:latin typeface="Times New Roman"/>
                <a:cs typeface="Times New Roman"/>
              </a:rPr>
              <a:t>0,32</a:t>
            </a:r>
            <a:endParaRPr sz="850">
              <a:latin typeface="Times New Roman"/>
              <a:cs typeface="Times New Roman"/>
            </a:endParaRPr>
          </a:p>
        </p:txBody>
      </p:sp>
      <p:grpSp>
        <p:nvGrpSpPr>
          <p:cNvPr id="8768" name="object 8768"/>
          <p:cNvGrpSpPr/>
          <p:nvPr/>
        </p:nvGrpSpPr>
        <p:grpSpPr>
          <a:xfrm>
            <a:off x="3646735" y="6038987"/>
            <a:ext cx="9109710" cy="7975600"/>
            <a:chOff x="3646735" y="6038987"/>
            <a:chExt cx="9109710" cy="7975600"/>
          </a:xfrm>
        </p:grpSpPr>
        <p:sp>
          <p:nvSpPr>
            <p:cNvPr id="8769" name="object 8769"/>
            <p:cNvSpPr/>
            <p:nvPr/>
          </p:nvSpPr>
          <p:spPr>
            <a:xfrm>
              <a:off x="4002942" y="8301711"/>
              <a:ext cx="2960370" cy="439420"/>
            </a:xfrm>
            <a:custGeom>
              <a:avLst/>
              <a:gdLst/>
              <a:ahLst/>
              <a:cxnLst/>
              <a:rect l="l" t="t" r="r" b="b"/>
              <a:pathLst>
                <a:path w="2960370" h="439420">
                  <a:moveTo>
                    <a:pt x="2959957" y="0"/>
                  </a:moveTo>
                  <a:lnTo>
                    <a:pt x="865218" y="0"/>
                  </a:lnTo>
                </a:path>
                <a:path w="2960370" h="439420">
                  <a:moveTo>
                    <a:pt x="0" y="439186"/>
                  </a:moveTo>
                  <a:lnTo>
                    <a:pt x="1505783" y="43918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770" name="object 8770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3646735" y="7313034"/>
              <a:ext cx="78932" cy="80956"/>
            </a:xfrm>
            <a:prstGeom prst="rect">
              <a:avLst/>
            </a:prstGeom>
          </p:spPr>
        </p:pic>
        <p:sp>
          <p:nvSpPr>
            <p:cNvPr id="8771" name="object 8771"/>
            <p:cNvSpPr/>
            <p:nvPr/>
          </p:nvSpPr>
          <p:spPr>
            <a:xfrm>
              <a:off x="3686201" y="7382859"/>
              <a:ext cx="316865" cy="1358265"/>
            </a:xfrm>
            <a:custGeom>
              <a:avLst/>
              <a:gdLst/>
              <a:ahLst/>
              <a:cxnLst/>
              <a:rect l="l" t="t" r="r" b="b"/>
              <a:pathLst>
                <a:path w="316864" h="1358265">
                  <a:moveTo>
                    <a:pt x="316740" y="135803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772" name="object 8772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4286288" y="6038987"/>
              <a:ext cx="78932" cy="81968"/>
            </a:xfrm>
            <a:prstGeom prst="rect">
              <a:avLst/>
            </a:prstGeom>
          </p:spPr>
        </p:pic>
        <p:sp>
          <p:nvSpPr>
            <p:cNvPr id="8773" name="object 8773"/>
            <p:cNvSpPr/>
            <p:nvPr/>
          </p:nvSpPr>
          <p:spPr>
            <a:xfrm>
              <a:off x="4325754" y="6108812"/>
              <a:ext cx="542925" cy="2193290"/>
            </a:xfrm>
            <a:custGeom>
              <a:avLst/>
              <a:gdLst/>
              <a:ahLst/>
              <a:cxnLst/>
              <a:rect l="l" t="t" r="r" b="b"/>
              <a:pathLst>
                <a:path w="542925" h="2193290">
                  <a:moveTo>
                    <a:pt x="542405" y="21928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774" name="object 8774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7884787" y="12192664"/>
              <a:ext cx="4871533" cy="1821512"/>
            </a:xfrm>
            <a:prstGeom prst="rect">
              <a:avLst/>
            </a:prstGeom>
          </p:spPr>
        </p:pic>
      </p:grpSp>
      <p:sp>
        <p:nvSpPr>
          <p:cNvPr id="8775" name="object 8775"/>
          <p:cNvSpPr txBox="1"/>
          <p:nvPr/>
        </p:nvSpPr>
        <p:spPr>
          <a:xfrm>
            <a:off x="8640158" y="6492598"/>
            <a:ext cx="3542029" cy="474345"/>
          </a:xfrm>
          <a:prstGeom prst="rect">
            <a:avLst/>
          </a:prstGeom>
        </p:spPr>
        <p:txBody>
          <a:bodyPr wrap="square" lIns="0" tIns="123189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69"/>
              </a:spcBef>
            </a:pPr>
            <a:r>
              <a:rPr dirty="0" sz="1200" spc="5">
                <a:latin typeface="Arial"/>
                <a:cs typeface="Arial"/>
              </a:rPr>
              <a:t>Осідання</a:t>
            </a:r>
            <a:r>
              <a:rPr dirty="0" sz="1200" spc="-5">
                <a:latin typeface="Arial"/>
                <a:cs typeface="Arial"/>
              </a:rPr>
              <a:t> </a:t>
            </a:r>
            <a:r>
              <a:rPr dirty="0" sz="1200" spc="5">
                <a:latin typeface="Arial"/>
                <a:cs typeface="Arial"/>
              </a:rPr>
              <a:t>плит </a:t>
            </a:r>
            <a:r>
              <a:rPr dirty="0" sz="1200">
                <a:latin typeface="Arial"/>
                <a:cs typeface="Arial"/>
              </a:rPr>
              <a:t>ростверків </a:t>
            </a:r>
            <a:r>
              <a:rPr dirty="0" sz="1200" spc="5">
                <a:latin typeface="Arial"/>
                <a:cs typeface="Arial"/>
              </a:rPr>
              <a:t>будинку</a:t>
            </a:r>
            <a:r>
              <a:rPr dirty="0" sz="1200">
                <a:latin typeface="Arial"/>
                <a:cs typeface="Arial"/>
              </a:rPr>
              <a:t> </a:t>
            </a:r>
            <a:r>
              <a:rPr dirty="0" sz="1200" spc="5">
                <a:latin typeface="Arial"/>
                <a:cs typeface="Arial"/>
              </a:rPr>
              <a:t>(відносне),</a:t>
            </a:r>
            <a:r>
              <a:rPr dirty="0" sz="1200">
                <a:latin typeface="Arial"/>
                <a:cs typeface="Arial"/>
              </a:rPr>
              <a:t> </a:t>
            </a:r>
            <a:r>
              <a:rPr dirty="0" sz="1200" spc="5">
                <a:latin typeface="Arial"/>
                <a:cs typeface="Arial"/>
              </a:rPr>
              <a:t>мм</a:t>
            </a:r>
            <a:endParaRPr sz="1200">
              <a:latin typeface="Arial"/>
              <a:cs typeface="Arial"/>
            </a:endParaRPr>
          </a:p>
          <a:p>
            <a:pPr marL="17145">
              <a:lnSpc>
                <a:spcPct val="100000"/>
              </a:lnSpc>
              <a:spcBef>
                <a:spcPts val="490"/>
              </a:spcBef>
              <a:tabLst>
                <a:tab pos="1218565" algn="l"/>
                <a:tab pos="2300605" algn="l"/>
                <a:tab pos="2887345" algn="l"/>
              </a:tabLst>
            </a:pPr>
            <a:r>
              <a:rPr dirty="0" baseline="4629" sz="900" spc="15">
                <a:solidFill>
                  <a:srgbClr val="FF0000"/>
                </a:solidFill>
                <a:latin typeface="Arial Narrow"/>
                <a:cs typeface="Arial Narrow"/>
              </a:rPr>
              <a:t>-34,9 </a:t>
            </a:r>
            <a:r>
              <a:rPr dirty="0" baseline="4629" sz="900" spc="30">
                <a:solidFill>
                  <a:srgbClr val="FF0000"/>
                </a:solidFill>
                <a:latin typeface="Arial Narrow"/>
                <a:cs typeface="Arial Narrow"/>
              </a:rPr>
              <a:t>мм	</a:t>
            </a:r>
            <a:r>
              <a:rPr dirty="0" sz="600" spc="10">
                <a:solidFill>
                  <a:srgbClr val="FF0000"/>
                </a:solidFill>
                <a:latin typeface="Arial Narrow"/>
                <a:cs typeface="Arial Narrow"/>
              </a:rPr>
              <a:t>-31,9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	</a:t>
            </a:r>
            <a:r>
              <a:rPr dirty="0" baseline="4629" sz="900" spc="15">
                <a:solidFill>
                  <a:srgbClr val="FF0000"/>
                </a:solidFill>
                <a:latin typeface="Arial Narrow"/>
                <a:cs typeface="Arial Narrow"/>
              </a:rPr>
              <a:t>-28,9 </a:t>
            </a:r>
            <a:r>
              <a:rPr dirty="0" baseline="4629" sz="900" spc="30">
                <a:solidFill>
                  <a:srgbClr val="FF0000"/>
                </a:solidFill>
                <a:latin typeface="Arial Narrow"/>
                <a:cs typeface="Arial Narrow"/>
              </a:rPr>
              <a:t>мм	</a:t>
            </a:r>
            <a:r>
              <a:rPr dirty="0" sz="600" spc="10">
                <a:solidFill>
                  <a:srgbClr val="FF0000"/>
                </a:solidFill>
                <a:latin typeface="Arial Narrow"/>
                <a:cs typeface="Arial Narrow"/>
              </a:rPr>
              <a:t>-28,9</a:t>
            </a:r>
            <a:r>
              <a:rPr dirty="0" sz="600" spc="-30">
                <a:solidFill>
                  <a:srgbClr val="FF0000"/>
                </a:solidFill>
                <a:latin typeface="Arial Narrow"/>
                <a:cs typeface="Arial Narrow"/>
              </a:rPr>
              <a:t> </a:t>
            </a:r>
            <a:r>
              <a:rPr dirty="0" sz="600" spc="20">
                <a:solidFill>
                  <a:srgbClr val="FF0000"/>
                </a:solidFill>
                <a:latin typeface="Arial Narrow"/>
                <a:cs typeface="Arial Narrow"/>
              </a:rPr>
              <a:t>мм</a:t>
            </a:r>
            <a:endParaRPr sz="600">
              <a:latin typeface="Arial Narrow"/>
              <a:cs typeface="Arial Narrow"/>
            </a:endParaRPr>
          </a:p>
        </p:txBody>
      </p:sp>
      <p:sp>
        <p:nvSpPr>
          <p:cNvPr id="8784" name="object 8784"/>
          <p:cNvSpPr txBox="1"/>
          <p:nvPr/>
        </p:nvSpPr>
        <p:spPr>
          <a:xfrm>
            <a:off x="18949919" y="13873695"/>
            <a:ext cx="823594" cy="156210"/>
          </a:xfrm>
          <a:prstGeom prst="rect">
            <a:avLst/>
          </a:prstGeom>
        </p:spPr>
        <p:txBody>
          <a:bodyPr wrap="square" lIns="0" tIns="38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dirty="0" sz="900" spc="10">
                <a:latin typeface="Arial"/>
                <a:cs typeface="Arial"/>
              </a:rPr>
              <a:t>ПЦБм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 spc="5">
                <a:latin typeface="Arial"/>
                <a:cs typeface="Arial"/>
              </a:rPr>
              <a:t>-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 spc="5">
                <a:latin typeface="Arial"/>
                <a:cs typeface="Arial"/>
              </a:rPr>
              <a:t>22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 spc="5">
                <a:latin typeface="Arial"/>
                <a:cs typeface="Arial"/>
              </a:rPr>
              <a:t>-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 spc="10">
                <a:latin typeface="Arial"/>
                <a:cs typeface="Arial"/>
              </a:rPr>
              <a:t>ГТ</a:t>
            </a:r>
            <a:endParaRPr sz="900">
              <a:latin typeface="Arial"/>
              <a:cs typeface="Arial"/>
            </a:endParaRPr>
          </a:p>
        </p:txBody>
      </p:sp>
      <p:sp>
        <p:nvSpPr>
          <p:cNvPr id="8785" name="object 8785"/>
          <p:cNvSpPr txBox="1"/>
          <p:nvPr/>
        </p:nvSpPr>
        <p:spPr>
          <a:xfrm>
            <a:off x="15539642" y="13952418"/>
            <a:ext cx="904240" cy="118745"/>
          </a:xfrm>
          <a:prstGeom prst="rect">
            <a:avLst/>
          </a:prstGeom>
        </p:spPr>
        <p:txBody>
          <a:bodyPr wrap="square" lIns="0" tIns="508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dirty="0" sz="650" spc="-75">
                <a:latin typeface="Arial"/>
                <a:cs typeface="Arial"/>
              </a:rPr>
              <a:t>Зав.кафедрою</a:t>
            </a:r>
            <a:r>
              <a:rPr dirty="0" sz="650" spc="30">
                <a:latin typeface="Arial"/>
                <a:cs typeface="Arial"/>
              </a:rPr>
              <a:t>   </a:t>
            </a:r>
            <a:r>
              <a:rPr dirty="0" sz="650" spc="3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Носенко</a:t>
            </a:r>
            <a:endParaRPr sz="650">
              <a:latin typeface="Arial"/>
              <a:cs typeface="Arial"/>
            </a:endParaRPr>
          </a:p>
        </p:txBody>
      </p:sp>
      <p:sp>
        <p:nvSpPr>
          <p:cNvPr id="8776" name="object 8776"/>
          <p:cNvSpPr txBox="1"/>
          <p:nvPr/>
        </p:nvSpPr>
        <p:spPr>
          <a:xfrm>
            <a:off x="14665317" y="6601724"/>
            <a:ext cx="4022725" cy="210820"/>
          </a:xfrm>
          <a:prstGeom prst="rect">
            <a:avLst/>
          </a:prstGeom>
        </p:spPr>
        <p:txBody>
          <a:bodyPr wrap="square" lIns="0" tIns="1460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dirty="0" sz="1200" spc="5">
                <a:latin typeface="Arial"/>
                <a:cs typeface="Arial"/>
              </a:rPr>
              <a:t>Згинальні</a:t>
            </a:r>
            <a:r>
              <a:rPr dirty="0" sz="1200">
                <a:latin typeface="Arial"/>
                <a:cs typeface="Arial"/>
              </a:rPr>
              <a:t> </a:t>
            </a:r>
            <a:r>
              <a:rPr dirty="0" sz="1200" spc="5">
                <a:latin typeface="Arial"/>
                <a:cs typeface="Arial"/>
              </a:rPr>
              <a:t>моменти в</a:t>
            </a:r>
            <a:r>
              <a:rPr dirty="0" sz="1200">
                <a:latin typeface="Arial"/>
                <a:cs typeface="Arial"/>
              </a:rPr>
              <a:t> </a:t>
            </a:r>
            <a:r>
              <a:rPr dirty="0" sz="1200" spc="5">
                <a:latin typeface="Arial"/>
                <a:cs typeface="Arial"/>
              </a:rPr>
              <a:t>плитах </a:t>
            </a:r>
            <a:r>
              <a:rPr dirty="0" sz="1200">
                <a:latin typeface="Arial"/>
                <a:cs typeface="Arial"/>
              </a:rPr>
              <a:t>ростверків </a:t>
            </a:r>
            <a:r>
              <a:rPr dirty="0" sz="1200" spc="5">
                <a:latin typeface="Arial"/>
                <a:cs typeface="Arial"/>
              </a:rPr>
              <a:t>по</a:t>
            </a:r>
            <a:r>
              <a:rPr dirty="0" sz="1200" spc="10">
                <a:latin typeface="Arial"/>
                <a:cs typeface="Arial"/>
              </a:rPr>
              <a:t> </a:t>
            </a:r>
            <a:r>
              <a:rPr dirty="0" sz="1200">
                <a:latin typeface="Arial"/>
                <a:cs typeface="Arial"/>
              </a:rPr>
              <a:t>осі </a:t>
            </a:r>
            <a:r>
              <a:rPr dirty="0" sz="1200" spc="5">
                <a:latin typeface="Arial"/>
                <a:cs typeface="Arial"/>
              </a:rPr>
              <a:t>Y,</a:t>
            </a:r>
            <a:r>
              <a:rPr dirty="0" sz="1200">
                <a:latin typeface="Arial"/>
                <a:cs typeface="Arial"/>
              </a:rPr>
              <a:t> </a:t>
            </a:r>
            <a:r>
              <a:rPr dirty="0" sz="1200" spc="5">
                <a:latin typeface="Arial"/>
                <a:cs typeface="Arial"/>
              </a:rPr>
              <a:t>(т*м)/м</a:t>
            </a:r>
            <a:endParaRPr sz="1200">
              <a:latin typeface="Arial"/>
              <a:cs typeface="Arial"/>
            </a:endParaRPr>
          </a:p>
        </p:txBody>
      </p:sp>
      <p:sp>
        <p:nvSpPr>
          <p:cNvPr id="8777" name="object 8777"/>
          <p:cNvSpPr txBox="1"/>
          <p:nvPr/>
        </p:nvSpPr>
        <p:spPr>
          <a:xfrm>
            <a:off x="14665317" y="817410"/>
            <a:ext cx="4022725" cy="210820"/>
          </a:xfrm>
          <a:prstGeom prst="rect">
            <a:avLst/>
          </a:prstGeom>
        </p:spPr>
        <p:txBody>
          <a:bodyPr wrap="square" lIns="0" tIns="1460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dirty="0" sz="1200" spc="5">
                <a:latin typeface="Arial"/>
                <a:cs typeface="Arial"/>
              </a:rPr>
              <a:t>Згинальні</a:t>
            </a:r>
            <a:r>
              <a:rPr dirty="0" sz="1200">
                <a:latin typeface="Arial"/>
                <a:cs typeface="Arial"/>
              </a:rPr>
              <a:t> </a:t>
            </a:r>
            <a:r>
              <a:rPr dirty="0" sz="1200" spc="5">
                <a:latin typeface="Arial"/>
                <a:cs typeface="Arial"/>
              </a:rPr>
              <a:t>моменти в</a:t>
            </a:r>
            <a:r>
              <a:rPr dirty="0" sz="1200">
                <a:latin typeface="Arial"/>
                <a:cs typeface="Arial"/>
              </a:rPr>
              <a:t> </a:t>
            </a:r>
            <a:r>
              <a:rPr dirty="0" sz="1200" spc="5">
                <a:latin typeface="Arial"/>
                <a:cs typeface="Arial"/>
              </a:rPr>
              <a:t>плитах </a:t>
            </a:r>
            <a:r>
              <a:rPr dirty="0" sz="1200">
                <a:latin typeface="Arial"/>
                <a:cs typeface="Arial"/>
              </a:rPr>
              <a:t>ростверків </a:t>
            </a:r>
            <a:r>
              <a:rPr dirty="0" sz="1200" spc="5">
                <a:latin typeface="Arial"/>
                <a:cs typeface="Arial"/>
              </a:rPr>
              <a:t>по</a:t>
            </a:r>
            <a:r>
              <a:rPr dirty="0" sz="1200" spc="10">
                <a:latin typeface="Arial"/>
                <a:cs typeface="Arial"/>
              </a:rPr>
              <a:t> </a:t>
            </a:r>
            <a:r>
              <a:rPr dirty="0" sz="1200">
                <a:latin typeface="Arial"/>
                <a:cs typeface="Arial"/>
              </a:rPr>
              <a:t>осі </a:t>
            </a:r>
            <a:r>
              <a:rPr dirty="0" sz="1200" spc="5">
                <a:latin typeface="Arial"/>
                <a:cs typeface="Arial"/>
              </a:rPr>
              <a:t>X,</a:t>
            </a:r>
            <a:r>
              <a:rPr dirty="0" sz="1200">
                <a:latin typeface="Arial"/>
                <a:cs typeface="Arial"/>
              </a:rPr>
              <a:t> </a:t>
            </a:r>
            <a:r>
              <a:rPr dirty="0" sz="1200" spc="5">
                <a:latin typeface="Arial"/>
                <a:cs typeface="Arial"/>
              </a:rPr>
              <a:t>(т*м)/м</a:t>
            </a:r>
            <a:endParaRPr sz="1200">
              <a:latin typeface="Arial"/>
              <a:cs typeface="Arial"/>
            </a:endParaRPr>
          </a:p>
        </p:txBody>
      </p:sp>
      <p:sp>
        <p:nvSpPr>
          <p:cNvPr id="8778" name="object 8778"/>
          <p:cNvSpPr txBox="1"/>
          <p:nvPr/>
        </p:nvSpPr>
        <p:spPr>
          <a:xfrm>
            <a:off x="753009" y="256967"/>
            <a:ext cx="19093180" cy="38544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2350">
                <a:latin typeface="Arial"/>
                <a:cs typeface="Arial"/>
              </a:rPr>
              <a:t>НАПРУЖЕНО</a:t>
            </a:r>
            <a:r>
              <a:rPr dirty="0" sz="2350" spc="5">
                <a:latin typeface="Arial"/>
                <a:cs typeface="Arial"/>
              </a:rPr>
              <a:t> </a:t>
            </a:r>
            <a:r>
              <a:rPr dirty="0" sz="2350">
                <a:latin typeface="Arial"/>
                <a:cs typeface="Arial"/>
              </a:rPr>
              <a:t>-</a:t>
            </a:r>
            <a:r>
              <a:rPr dirty="0" sz="2350" spc="5">
                <a:latin typeface="Arial"/>
                <a:cs typeface="Arial"/>
              </a:rPr>
              <a:t> </a:t>
            </a:r>
            <a:r>
              <a:rPr dirty="0" sz="2350">
                <a:latin typeface="Arial"/>
                <a:cs typeface="Arial"/>
              </a:rPr>
              <a:t>ДЕФОРМОВАНИЙ</a:t>
            </a:r>
            <a:r>
              <a:rPr dirty="0" sz="2350" spc="5">
                <a:latin typeface="Arial"/>
                <a:cs typeface="Arial"/>
              </a:rPr>
              <a:t> </a:t>
            </a:r>
            <a:r>
              <a:rPr dirty="0" sz="2350">
                <a:latin typeface="Arial"/>
                <a:cs typeface="Arial"/>
              </a:rPr>
              <a:t>СТАН</a:t>
            </a:r>
            <a:r>
              <a:rPr dirty="0" sz="2350" spc="5">
                <a:latin typeface="Arial"/>
                <a:cs typeface="Arial"/>
              </a:rPr>
              <a:t> ВАРІАНТУ</a:t>
            </a:r>
            <a:r>
              <a:rPr dirty="0" sz="2350" spc="10">
                <a:latin typeface="Arial"/>
                <a:cs typeface="Arial"/>
              </a:rPr>
              <a:t> </a:t>
            </a:r>
            <a:r>
              <a:rPr dirty="0" sz="2350">
                <a:latin typeface="Arial"/>
                <a:cs typeface="Arial"/>
              </a:rPr>
              <a:t>ФУНДАМЕНТУ</a:t>
            </a:r>
            <a:r>
              <a:rPr dirty="0" sz="2350" spc="5">
                <a:latin typeface="Arial"/>
                <a:cs typeface="Arial"/>
              </a:rPr>
              <a:t> №2 У ВИГЛЯДІ</a:t>
            </a:r>
            <a:r>
              <a:rPr dirty="0" sz="2350" spc="10">
                <a:latin typeface="Arial"/>
                <a:cs typeface="Arial"/>
              </a:rPr>
              <a:t> </a:t>
            </a:r>
            <a:r>
              <a:rPr dirty="0" sz="2350" spc="5">
                <a:latin typeface="Arial"/>
                <a:cs typeface="Arial"/>
              </a:rPr>
              <a:t>ПАЛЬ, ЩО</a:t>
            </a:r>
            <a:r>
              <a:rPr dirty="0" sz="2350" spc="10">
                <a:latin typeface="Arial"/>
                <a:cs typeface="Arial"/>
              </a:rPr>
              <a:t> </a:t>
            </a:r>
            <a:r>
              <a:rPr dirty="0" sz="2350" spc="5">
                <a:latin typeface="Arial"/>
                <a:cs typeface="Arial"/>
              </a:rPr>
              <a:t>ОБ'ЄДНАНІ ОКРЕМЕМИ РОСТВЕРКАМИ</a:t>
            </a:r>
            <a:endParaRPr sz="2350">
              <a:latin typeface="Arial"/>
              <a:cs typeface="Arial"/>
            </a:endParaRPr>
          </a:p>
        </p:txBody>
      </p:sp>
      <p:sp>
        <p:nvSpPr>
          <p:cNvPr id="8779" name="object 8779"/>
          <p:cNvSpPr txBox="1"/>
          <p:nvPr/>
        </p:nvSpPr>
        <p:spPr>
          <a:xfrm>
            <a:off x="730746" y="9005011"/>
            <a:ext cx="6332855" cy="242697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 indent="1905">
              <a:lnSpc>
                <a:spcPct val="101200"/>
              </a:lnSpc>
              <a:spcBef>
                <a:spcPts val="100"/>
              </a:spcBef>
            </a:pPr>
            <a:r>
              <a:rPr dirty="0" sz="1550" spc="10">
                <a:latin typeface="Arial"/>
                <a:cs typeface="Arial"/>
              </a:rPr>
              <a:t>Виконано</a:t>
            </a:r>
            <a:r>
              <a:rPr dirty="0" sz="1550" spc="5">
                <a:latin typeface="Arial"/>
                <a:cs typeface="Arial"/>
              </a:rPr>
              <a:t> оцінку напружено</a:t>
            </a:r>
            <a:r>
              <a:rPr dirty="0" sz="1550" spc="10">
                <a:latin typeface="Arial"/>
                <a:cs typeface="Arial"/>
              </a:rPr>
              <a:t> </a:t>
            </a:r>
            <a:r>
              <a:rPr dirty="0" sz="1550" spc="5">
                <a:latin typeface="Arial"/>
                <a:cs typeface="Arial"/>
              </a:rPr>
              <a:t>- деформованого</a:t>
            </a:r>
            <a:r>
              <a:rPr dirty="0" sz="1550" spc="10">
                <a:latin typeface="Arial"/>
                <a:cs typeface="Arial"/>
              </a:rPr>
              <a:t> стану</a:t>
            </a:r>
            <a:r>
              <a:rPr dirty="0" sz="1550" spc="5">
                <a:latin typeface="Arial"/>
                <a:cs typeface="Arial"/>
              </a:rPr>
              <a:t> варіанту </a:t>
            </a:r>
            <a:r>
              <a:rPr dirty="0" sz="1550" spc="10">
                <a:latin typeface="Arial"/>
                <a:cs typeface="Arial"/>
              </a:rPr>
              <a:t> фундаменту у </a:t>
            </a:r>
            <a:r>
              <a:rPr dirty="0" sz="1550" spc="5">
                <a:latin typeface="Arial"/>
                <a:cs typeface="Arial"/>
              </a:rPr>
              <a:t>вигляді </a:t>
            </a:r>
            <a:r>
              <a:rPr dirty="0" sz="1550" spc="10">
                <a:latin typeface="Arial"/>
                <a:cs typeface="Arial"/>
              </a:rPr>
              <a:t>пальового з </a:t>
            </a:r>
            <a:r>
              <a:rPr dirty="0" sz="1550" spc="5">
                <a:latin typeface="Arial"/>
                <a:cs typeface="Arial"/>
              </a:rPr>
              <a:t>окремими ростверками </a:t>
            </a:r>
            <a:r>
              <a:rPr dirty="0" sz="1550" spc="10">
                <a:latin typeface="Arial"/>
                <a:cs typeface="Arial"/>
              </a:rPr>
              <a:t>та </a:t>
            </a:r>
            <a:r>
              <a:rPr dirty="0" sz="1550" spc="15">
                <a:latin typeface="Arial"/>
                <a:cs typeface="Arial"/>
              </a:rPr>
              <a:t> </a:t>
            </a:r>
            <a:r>
              <a:rPr dirty="0" sz="1550" spc="5">
                <a:latin typeface="Arial"/>
                <a:cs typeface="Arial"/>
              </a:rPr>
              <a:t>встановлено, </a:t>
            </a:r>
            <a:r>
              <a:rPr dirty="0" sz="1550" spc="15">
                <a:latin typeface="Arial"/>
                <a:cs typeface="Arial"/>
              </a:rPr>
              <a:t>що </a:t>
            </a:r>
            <a:r>
              <a:rPr dirty="0" sz="1550" spc="10">
                <a:latin typeface="Arial"/>
                <a:cs typeface="Arial"/>
              </a:rPr>
              <a:t>максимальне </a:t>
            </a:r>
            <a:r>
              <a:rPr dirty="0" sz="1550" spc="5">
                <a:latin typeface="Arial"/>
                <a:cs typeface="Arial"/>
              </a:rPr>
              <a:t>осідання </a:t>
            </a:r>
            <a:r>
              <a:rPr dirty="0" sz="1550" spc="10">
                <a:latin typeface="Arial"/>
                <a:cs typeface="Arial"/>
              </a:rPr>
              <a:t>для такого </a:t>
            </a:r>
            <a:r>
              <a:rPr dirty="0" sz="1550" spc="5">
                <a:latin typeface="Arial"/>
                <a:cs typeface="Arial"/>
              </a:rPr>
              <a:t>варіанту </a:t>
            </a:r>
            <a:r>
              <a:rPr dirty="0" sz="1550" spc="10">
                <a:latin typeface="Arial"/>
                <a:cs typeface="Arial"/>
              </a:rPr>
              <a:t> складають -47,1 мм, </a:t>
            </a:r>
            <a:r>
              <a:rPr dirty="0" sz="1550" spc="15">
                <a:latin typeface="Arial"/>
                <a:cs typeface="Arial"/>
              </a:rPr>
              <a:t>що </a:t>
            </a:r>
            <a:r>
              <a:rPr dirty="0" sz="1550" spc="10">
                <a:latin typeface="Arial"/>
                <a:cs typeface="Arial"/>
              </a:rPr>
              <a:t>менше гранично </a:t>
            </a:r>
            <a:r>
              <a:rPr dirty="0" sz="1550" spc="5">
                <a:latin typeface="Arial"/>
                <a:cs typeface="Arial"/>
              </a:rPr>
              <a:t>допустимого </a:t>
            </a:r>
            <a:r>
              <a:rPr dirty="0" sz="1550" spc="10">
                <a:latin typeface="Arial"/>
                <a:cs typeface="Arial"/>
              </a:rPr>
              <a:t>по </a:t>
            </a:r>
            <a:r>
              <a:rPr dirty="0" sz="1550" spc="5">
                <a:latin typeface="Arial"/>
                <a:cs typeface="Arial"/>
              </a:rPr>
              <a:t>нормам. </a:t>
            </a:r>
            <a:r>
              <a:rPr dirty="0" sz="1550" spc="10">
                <a:latin typeface="Arial"/>
                <a:cs typeface="Arial"/>
              </a:rPr>
              <a:t> </a:t>
            </a:r>
            <a:r>
              <a:rPr dirty="0" sz="1550" spc="5">
                <a:latin typeface="Arial"/>
                <a:cs typeface="Arial"/>
              </a:rPr>
              <a:t>Навантаження </a:t>
            </a:r>
            <a:r>
              <a:rPr dirty="0" sz="1550" spc="10">
                <a:latin typeface="Arial"/>
                <a:cs typeface="Arial"/>
              </a:rPr>
              <a:t>на палі коливається у </a:t>
            </a:r>
            <a:r>
              <a:rPr dirty="0" sz="1550" spc="5">
                <a:latin typeface="Arial"/>
                <a:cs typeface="Arial"/>
              </a:rPr>
              <a:t>діапазоні від </a:t>
            </a:r>
            <a:r>
              <a:rPr dirty="0" sz="1550" spc="10">
                <a:latin typeface="Arial"/>
                <a:cs typeface="Arial"/>
              </a:rPr>
              <a:t>-157 т до -222 </a:t>
            </a:r>
            <a:r>
              <a:rPr dirty="0" sz="1550" spc="5">
                <a:latin typeface="Arial"/>
                <a:cs typeface="Arial"/>
              </a:rPr>
              <a:t>т. </a:t>
            </a:r>
            <a:r>
              <a:rPr dirty="0" sz="1550" spc="10">
                <a:latin typeface="Arial"/>
                <a:cs typeface="Arial"/>
              </a:rPr>
              <a:t> Згинальні моменти у плитах </a:t>
            </a:r>
            <a:r>
              <a:rPr dirty="0" sz="1550" spc="5">
                <a:latin typeface="Arial"/>
                <a:cs typeface="Arial"/>
              </a:rPr>
              <a:t>ростверків </a:t>
            </a:r>
            <a:r>
              <a:rPr dirty="0" sz="1550" spc="10">
                <a:latin typeface="Arial"/>
                <a:cs typeface="Arial"/>
              </a:rPr>
              <a:t>коливаються в </a:t>
            </a:r>
            <a:r>
              <a:rPr dirty="0" sz="1550" spc="5">
                <a:latin typeface="Arial"/>
                <a:cs typeface="Arial"/>
              </a:rPr>
              <a:t>діапазоні від </a:t>
            </a:r>
            <a:r>
              <a:rPr dirty="0" sz="1550" spc="-420">
                <a:latin typeface="Arial"/>
                <a:cs typeface="Arial"/>
              </a:rPr>
              <a:t> </a:t>
            </a:r>
            <a:r>
              <a:rPr dirty="0" sz="1550" spc="5">
                <a:latin typeface="Arial"/>
                <a:cs typeface="Arial"/>
              </a:rPr>
              <a:t>21,9</a:t>
            </a:r>
            <a:r>
              <a:rPr dirty="0" sz="1550">
                <a:latin typeface="Arial"/>
                <a:cs typeface="Arial"/>
              </a:rPr>
              <a:t> </a:t>
            </a:r>
            <a:r>
              <a:rPr dirty="0" sz="1550" spc="10">
                <a:latin typeface="Arial"/>
                <a:cs typeface="Arial"/>
              </a:rPr>
              <a:t>до</a:t>
            </a:r>
            <a:r>
              <a:rPr dirty="0" sz="1550" spc="5">
                <a:latin typeface="Arial"/>
                <a:cs typeface="Arial"/>
              </a:rPr>
              <a:t> 70,4.</a:t>
            </a:r>
            <a:endParaRPr sz="1550">
              <a:latin typeface="Arial"/>
              <a:cs typeface="Arial"/>
            </a:endParaRPr>
          </a:p>
          <a:p>
            <a:pPr marL="21590" marR="532765" indent="6985">
              <a:lnSpc>
                <a:spcPts val="1920"/>
              </a:lnSpc>
              <a:spcBef>
                <a:spcPts val="35"/>
              </a:spcBef>
            </a:pPr>
            <a:r>
              <a:rPr dirty="0" sz="1550" spc="10">
                <a:latin typeface="Arial"/>
                <a:cs typeface="Arial"/>
              </a:rPr>
              <a:t>Армуння при товщині </a:t>
            </a:r>
            <a:r>
              <a:rPr dirty="0" sz="1550" spc="5">
                <a:latin typeface="Arial"/>
                <a:cs typeface="Arial"/>
              </a:rPr>
              <a:t>ростверків </a:t>
            </a:r>
            <a:r>
              <a:rPr dirty="0" sz="1550" spc="10">
                <a:latin typeface="Arial"/>
                <a:cs typeface="Arial"/>
              </a:rPr>
              <a:t>плити </a:t>
            </a:r>
            <a:r>
              <a:rPr dirty="0" sz="1550" spc="5">
                <a:latin typeface="Arial"/>
                <a:cs typeface="Arial"/>
              </a:rPr>
              <a:t>1200 </a:t>
            </a:r>
            <a:r>
              <a:rPr dirty="0" sz="1550" spc="15">
                <a:latin typeface="Arial"/>
                <a:cs typeface="Arial"/>
              </a:rPr>
              <a:t>мм </a:t>
            </a:r>
            <a:r>
              <a:rPr dirty="0" sz="1550" spc="5">
                <a:latin typeface="Arial"/>
                <a:cs typeface="Arial"/>
              </a:rPr>
              <a:t>- </a:t>
            </a:r>
            <a:r>
              <a:rPr dirty="0" sz="1550" spc="10">
                <a:latin typeface="Arial"/>
                <a:cs typeface="Arial"/>
              </a:rPr>
              <a:t>з фоновою </a:t>
            </a:r>
            <a:r>
              <a:rPr dirty="0" sz="1550" spc="15">
                <a:latin typeface="Arial"/>
                <a:cs typeface="Arial"/>
              </a:rPr>
              <a:t> </a:t>
            </a:r>
            <a:r>
              <a:rPr dirty="0" sz="1550" spc="5">
                <a:latin typeface="Arial"/>
                <a:cs typeface="Arial"/>
              </a:rPr>
              <a:t>арматурою </a:t>
            </a:r>
            <a:r>
              <a:rPr dirty="0" sz="1550" spc="10">
                <a:latin typeface="Arial"/>
                <a:cs typeface="Arial"/>
              </a:rPr>
              <a:t>Ø20 з кроком </a:t>
            </a:r>
            <a:r>
              <a:rPr dirty="0" sz="1550" spc="5">
                <a:latin typeface="Arial"/>
                <a:cs typeface="Arial"/>
              </a:rPr>
              <a:t>200</a:t>
            </a:r>
            <a:r>
              <a:rPr dirty="0" sz="1550" spc="10">
                <a:latin typeface="Arial"/>
                <a:cs typeface="Arial"/>
              </a:rPr>
              <a:t> </a:t>
            </a:r>
            <a:r>
              <a:rPr dirty="0" sz="1550" spc="15">
                <a:latin typeface="Arial"/>
                <a:cs typeface="Arial"/>
              </a:rPr>
              <a:t>мм</a:t>
            </a:r>
            <a:r>
              <a:rPr dirty="0" sz="1550" spc="10">
                <a:latin typeface="Arial"/>
                <a:cs typeface="Arial"/>
              </a:rPr>
              <a:t> та підсиленням</a:t>
            </a:r>
            <a:r>
              <a:rPr dirty="0" sz="1550" spc="5">
                <a:latin typeface="Arial"/>
                <a:cs typeface="Arial"/>
              </a:rPr>
              <a:t> </a:t>
            </a:r>
            <a:r>
              <a:rPr dirty="0" sz="1550" spc="10">
                <a:latin typeface="Arial"/>
                <a:cs typeface="Arial"/>
              </a:rPr>
              <a:t>в </a:t>
            </a:r>
            <a:r>
              <a:rPr dirty="0" sz="1550" spc="5">
                <a:latin typeface="Arial"/>
                <a:cs typeface="Arial"/>
              </a:rPr>
              <a:t>зонах</a:t>
            </a:r>
            <a:r>
              <a:rPr dirty="0" sz="1550" spc="10">
                <a:latin typeface="Arial"/>
                <a:cs typeface="Arial"/>
              </a:rPr>
              <a:t> ядра </a:t>
            </a:r>
            <a:r>
              <a:rPr dirty="0" sz="1550" spc="-415">
                <a:latin typeface="Arial"/>
                <a:cs typeface="Arial"/>
              </a:rPr>
              <a:t> </a:t>
            </a:r>
            <a:r>
              <a:rPr dirty="0" sz="1550" spc="10">
                <a:latin typeface="Arial"/>
                <a:cs typeface="Arial"/>
              </a:rPr>
              <a:t>жорскості</a:t>
            </a:r>
            <a:r>
              <a:rPr dirty="0" sz="1550">
                <a:latin typeface="Arial"/>
                <a:cs typeface="Arial"/>
              </a:rPr>
              <a:t> </a:t>
            </a:r>
            <a:r>
              <a:rPr dirty="0" sz="1550" spc="10">
                <a:latin typeface="Arial"/>
                <a:cs typeface="Arial"/>
              </a:rPr>
              <a:t>Ø40</a:t>
            </a:r>
            <a:r>
              <a:rPr dirty="0" sz="1550" spc="5">
                <a:latin typeface="Arial"/>
                <a:cs typeface="Arial"/>
              </a:rPr>
              <a:t> </a:t>
            </a:r>
            <a:r>
              <a:rPr dirty="0" sz="1550" spc="10">
                <a:latin typeface="Arial"/>
                <a:cs typeface="Arial"/>
              </a:rPr>
              <a:t>з</a:t>
            </a:r>
            <a:r>
              <a:rPr dirty="0" sz="1550" spc="5">
                <a:latin typeface="Arial"/>
                <a:cs typeface="Arial"/>
              </a:rPr>
              <a:t> </a:t>
            </a:r>
            <a:r>
              <a:rPr dirty="0" sz="1550" spc="10">
                <a:latin typeface="Arial"/>
                <a:cs typeface="Arial"/>
              </a:rPr>
              <a:t>кроком</a:t>
            </a:r>
            <a:r>
              <a:rPr dirty="0" sz="1550" spc="5">
                <a:latin typeface="Arial"/>
                <a:cs typeface="Arial"/>
              </a:rPr>
              <a:t> 200 </a:t>
            </a:r>
            <a:r>
              <a:rPr dirty="0" sz="1550" spc="10">
                <a:latin typeface="Arial"/>
                <a:cs typeface="Arial"/>
              </a:rPr>
              <a:t>мм.</a:t>
            </a:r>
            <a:endParaRPr sz="1550">
              <a:latin typeface="Arial"/>
              <a:cs typeface="Arial"/>
            </a:endParaRPr>
          </a:p>
        </p:txBody>
      </p:sp>
      <p:sp>
        <p:nvSpPr>
          <p:cNvPr id="8780" name="object 8780"/>
          <p:cNvSpPr txBox="1"/>
          <p:nvPr/>
        </p:nvSpPr>
        <p:spPr>
          <a:xfrm>
            <a:off x="714454" y="11645192"/>
            <a:ext cx="6427470" cy="9829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40005" marR="30480" indent="-2540">
              <a:lnSpc>
                <a:spcPct val="101499"/>
              </a:lnSpc>
              <a:spcBef>
                <a:spcPts val="95"/>
              </a:spcBef>
            </a:pPr>
            <a:r>
              <a:rPr dirty="0" sz="1550" spc="10">
                <a:latin typeface="Arial"/>
                <a:cs typeface="Arial"/>
              </a:rPr>
              <a:t>Загальний </a:t>
            </a:r>
            <a:r>
              <a:rPr dirty="0" sz="1550" spc="5">
                <a:latin typeface="Arial"/>
                <a:cs typeface="Arial"/>
              </a:rPr>
              <a:t>обсяг</a:t>
            </a:r>
            <a:r>
              <a:rPr dirty="0" sz="1550" spc="10">
                <a:latin typeface="Arial"/>
                <a:cs typeface="Arial"/>
              </a:rPr>
              <a:t> матеріалів</a:t>
            </a:r>
            <a:r>
              <a:rPr dirty="0" sz="1550" spc="15">
                <a:latin typeface="Arial"/>
                <a:cs typeface="Arial"/>
              </a:rPr>
              <a:t> </a:t>
            </a:r>
            <a:r>
              <a:rPr dirty="0" sz="1550" spc="10">
                <a:latin typeface="Arial"/>
                <a:cs typeface="Arial"/>
              </a:rPr>
              <a:t>на улаштування пальового</a:t>
            </a:r>
            <a:r>
              <a:rPr dirty="0" sz="1550" spc="15">
                <a:latin typeface="Arial"/>
                <a:cs typeface="Arial"/>
              </a:rPr>
              <a:t> </a:t>
            </a:r>
            <a:r>
              <a:rPr dirty="0" sz="1550" spc="10">
                <a:latin typeface="Arial"/>
                <a:cs typeface="Arial"/>
              </a:rPr>
              <a:t>фундаменту </a:t>
            </a:r>
            <a:r>
              <a:rPr dirty="0" sz="1550" spc="-415">
                <a:latin typeface="Arial"/>
                <a:cs typeface="Arial"/>
              </a:rPr>
              <a:t> </a:t>
            </a:r>
            <a:r>
              <a:rPr dirty="0" sz="1550" spc="10">
                <a:latin typeface="Arial"/>
                <a:cs typeface="Arial"/>
              </a:rPr>
              <a:t>з</a:t>
            </a:r>
            <a:r>
              <a:rPr dirty="0" sz="1550">
                <a:latin typeface="Arial"/>
                <a:cs typeface="Arial"/>
              </a:rPr>
              <a:t> </a:t>
            </a:r>
            <a:r>
              <a:rPr dirty="0" sz="1550" spc="5">
                <a:latin typeface="Arial"/>
                <a:cs typeface="Arial"/>
              </a:rPr>
              <a:t>окремим ростверками:</a:t>
            </a:r>
            <a:endParaRPr sz="1550">
              <a:latin typeface="Arial"/>
              <a:cs typeface="Arial"/>
            </a:endParaRPr>
          </a:p>
          <a:p>
            <a:pPr marL="38735">
              <a:lnSpc>
                <a:spcPct val="100000"/>
              </a:lnSpc>
              <a:spcBef>
                <a:spcPts val="20"/>
              </a:spcBef>
            </a:pPr>
            <a:r>
              <a:rPr dirty="0" sz="1550" spc="5">
                <a:latin typeface="Arial"/>
                <a:cs typeface="Arial"/>
              </a:rPr>
              <a:t>-</a:t>
            </a:r>
            <a:r>
              <a:rPr dirty="0" sz="1550" spc="-5">
                <a:latin typeface="Arial"/>
                <a:cs typeface="Arial"/>
              </a:rPr>
              <a:t> </a:t>
            </a:r>
            <a:r>
              <a:rPr dirty="0" sz="1550" spc="5">
                <a:latin typeface="Arial"/>
                <a:cs typeface="Arial"/>
              </a:rPr>
              <a:t>Бетон</a:t>
            </a:r>
            <a:r>
              <a:rPr dirty="0" sz="1550" spc="-5">
                <a:latin typeface="Arial"/>
                <a:cs typeface="Arial"/>
              </a:rPr>
              <a:t> </a:t>
            </a:r>
            <a:r>
              <a:rPr dirty="0" sz="1550" spc="5">
                <a:latin typeface="Arial"/>
                <a:cs typeface="Arial"/>
              </a:rPr>
              <a:t>-</a:t>
            </a:r>
            <a:r>
              <a:rPr dirty="0" sz="1550">
                <a:latin typeface="Arial"/>
                <a:cs typeface="Arial"/>
              </a:rPr>
              <a:t> </a:t>
            </a:r>
            <a:r>
              <a:rPr dirty="0" sz="1550" spc="5">
                <a:latin typeface="Arial"/>
                <a:cs typeface="Arial"/>
              </a:rPr>
              <a:t>1380,48</a:t>
            </a:r>
            <a:r>
              <a:rPr dirty="0" sz="1550" spc="-5">
                <a:latin typeface="Arial"/>
                <a:cs typeface="Arial"/>
              </a:rPr>
              <a:t> </a:t>
            </a:r>
            <a:r>
              <a:rPr dirty="0" sz="1550" spc="-10">
                <a:latin typeface="Arial"/>
                <a:cs typeface="Arial"/>
              </a:rPr>
              <a:t>м</a:t>
            </a:r>
            <a:r>
              <a:rPr dirty="0" baseline="35353" sz="1650" spc="-15">
                <a:latin typeface="Arial"/>
                <a:cs typeface="Arial"/>
              </a:rPr>
              <a:t>3</a:t>
            </a:r>
            <a:r>
              <a:rPr dirty="0" sz="1550" spc="-10">
                <a:latin typeface="Arial"/>
                <a:cs typeface="Arial"/>
              </a:rPr>
              <a:t>;</a:t>
            </a:r>
            <a:endParaRPr sz="1550">
              <a:latin typeface="Arial"/>
              <a:cs typeface="Arial"/>
            </a:endParaRPr>
          </a:p>
          <a:p>
            <a:pPr marL="38735">
              <a:lnSpc>
                <a:spcPct val="100000"/>
              </a:lnSpc>
              <a:spcBef>
                <a:spcPts val="20"/>
              </a:spcBef>
            </a:pPr>
            <a:r>
              <a:rPr dirty="0" sz="1550" spc="5">
                <a:latin typeface="Arial"/>
                <a:cs typeface="Arial"/>
              </a:rPr>
              <a:t>-</a:t>
            </a:r>
            <a:r>
              <a:rPr dirty="0" sz="1550">
                <a:latin typeface="Arial"/>
                <a:cs typeface="Arial"/>
              </a:rPr>
              <a:t> </a:t>
            </a:r>
            <a:r>
              <a:rPr dirty="0" sz="1550" spc="10">
                <a:latin typeface="Arial"/>
                <a:cs typeface="Arial"/>
              </a:rPr>
              <a:t>Арматура</a:t>
            </a:r>
            <a:r>
              <a:rPr dirty="0" sz="1550">
                <a:latin typeface="Arial"/>
                <a:cs typeface="Arial"/>
              </a:rPr>
              <a:t> </a:t>
            </a:r>
            <a:r>
              <a:rPr dirty="0" sz="1550" spc="5">
                <a:latin typeface="Arial"/>
                <a:cs typeface="Arial"/>
              </a:rPr>
              <a:t>-</a:t>
            </a:r>
            <a:r>
              <a:rPr dirty="0" sz="1550">
                <a:latin typeface="Arial"/>
                <a:cs typeface="Arial"/>
              </a:rPr>
              <a:t> </a:t>
            </a:r>
            <a:r>
              <a:rPr dirty="0" sz="1550" spc="5">
                <a:latin typeface="Arial"/>
                <a:cs typeface="Arial"/>
              </a:rPr>
              <a:t>124</a:t>
            </a:r>
            <a:r>
              <a:rPr dirty="0" sz="1550">
                <a:latin typeface="Arial"/>
                <a:cs typeface="Arial"/>
              </a:rPr>
              <a:t> </a:t>
            </a:r>
            <a:r>
              <a:rPr dirty="0" sz="1550" spc="5">
                <a:latin typeface="Arial"/>
                <a:cs typeface="Arial"/>
              </a:rPr>
              <a:t>243,2</a:t>
            </a:r>
            <a:r>
              <a:rPr dirty="0" sz="1550">
                <a:latin typeface="Arial"/>
                <a:cs typeface="Arial"/>
              </a:rPr>
              <a:t> </a:t>
            </a:r>
            <a:r>
              <a:rPr dirty="0" sz="1550" spc="5">
                <a:latin typeface="Arial"/>
                <a:cs typeface="Arial"/>
              </a:rPr>
              <a:t>кг.</a:t>
            </a:r>
            <a:endParaRPr sz="1550">
              <a:latin typeface="Arial"/>
              <a:cs typeface="Arial"/>
            </a:endParaRPr>
          </a:p>
        </p:txBody>
      </p:sp>
      <p:sp>
        <p:nvSpPr>
          <p:cNvPr id="8781" name="object 8781"/>
          <p:cNvSpPr txBox="1"/>
          <p:nvPr/>
        </p:nvSpPr>
        <p:spPr>
          <a:xfrm>
            <a:off x="733782" y="12841319"/>
            <a:ext cx="6285865" cy="747395"/>
          </a:xfrm>
          <a:prstGeom prst="rect">
            <a:avLst/>
          </a:prstGeom>
        </p:spPr>
        <p:txBody>
          <a:bodyPr wrap="square" lIns="0" tIns="10795" rIns="0" bIns="0" rtlCol="0" vert="horz">
            <a:spAutoFit/>
          </a:bodyPr>
          <a:lstStyle/>
          <a:p>
            <a:pPr marL="12700" marR="5080" indent="3810">
              <a:lnSpc>
                <a:spcPct val="102000"/>
              </a:lnSpc>
              <a:spcBef>
                <a:spcPts val="85"/>
              </a:spcBef>
            </a:pPr>
            <a:r>
              <a:rPr dirty="0" sz="1550" spc="10">
                <a:latin typeface="Arial"/>
                <a:cs typeface="Arial"/>
              </a:rPr>
              <a:t>Отже</a:t>
            </a:r>
            <a:r>
              <a:rPr dirty="0" sz="1550" spc="15">
                <a:latin typeface="Arial"/>
                <a:cs typeface="Arial"/>
              </a:rPr>
              <a:t> </a:t>
            </a:r>
            <a:r>
              <a:rPr dirty="0" sz="1550" spc="10">
                <a:latin typeface="Arial"/>
                <a:cs typeface="Arial"/>
              </a:rPr>
              <a:t>порівнявши</a:t>
            </a:r>
            <a:r>
              <a:rPr dirty="0" sz="1550" spc="15">
                <a:latin typeface="Arial"/>
                <a:cs typeface="Arial"/>
              </a:rPr>
              <a:t> </a:t>
            </a:r>
            <a:r>
              <a:rPr dirty="0" sz="1550" spc="5">
                <a:latin typeface="Arial"/>
                <a:cs typeface="Arial"/>
              </a:rPr>
              <a:t>обидва</a:t>
            </a:r>
            <a:r>
              <a:rPr dirty="0" sz="1550" spc="15">
                <a:latin typeface="Arial"/>
                <a:cs typeface="Arial"/>
              </a:rPr>
              <a:t> </a:t>
            </a:r>
            <a:r>
              <a:rPr dirty="0" sz="1550" spc="5">
                <a:latin typeface="Arial"/>
                <a:cs typeface="Arial"/>
              </a:rPr>
              <a:t>варіанти</a:t>
            </a:r>
            <a:r>
              <a:rPr dirty="0" sz="1550" spc="15">
                <a:latin typeface="Arial"/>
                <a:cs typeface="Arial"/>
              </a:rPr>
              <a:t> </a:t>
            </a:r>
            <a:r>
              <a:rPr dirty="0" sz="1550" spc="10">
                <a:latin typeface="Arial"/>
                <a:cs typeface="Arial"/>
              </a:rPr>
              <a:t>фундаментів,</a:t>
            </a:r>
            <a:r>
              <a:rPr dirty="0" sz="1550" spc="15">
                <a:latin typeface="Arial"/>
                <a:cs typeface="Arial"/>
              </a:rPr>
              <a:t> </a:t>
            </a:r>
            <a:r>
              <a:rPr dirty="0" sz="1550" spc="5">
                <a:latin typeface="Arial"/>
                <a:cs typeface="Arial"/>
              </a:rPr>
              <a:t>найефективнішим </a:t>
            </a:r>
            <a:r>
              <a:rPr dirty="0" sz="1550" spc="-415">
                <a:latin typeface="Arial"/>
                <a:cs typeface="Arial"/>
              </a:rPr>
              <a:t> </a:t>
            </a:r>
            <a:r>
              <a:rPr dirty="0" sz="1550" spc="10">
                <a:latin typeface="Arial"/>
                <a:cs typeface="Arial"/>
              </a:rPr>
              <a:t>для</a:t>
            </a:r>
            <a:r>
              <a:rPr dirty="0" sz="1550" spc="15">
                <a:latin typeface="Arial"/>
                <a:cs typeface="Arial"/>
              </a:rPr>
              <a:t> </a:t>
            </a:r>
            <a:r>
              <a:rPr dirty="0" sz="1550" spc="10">
                <a:latin typeface="Arial"/>
                <a:cs typeface="Arial"/>
              </a:rPr>
              <a:t>цього будинку </a:t>
            </a:r>
            <a:r>
              <a:rPr dirty="0" sz="1550" spc="5">
                <a:latin typeface="Arial"/>
                <a:cs typeface="Arial"/>
              </a:rPr>
              <a:t>- варіант </a:t>
            </a:r>
            <a:r>
              <a:rPr dirty="0" sz="1550" spc="10">
                <a:latin typeface="Arial"/>
                <a:cs typeface="Arial"/>
              </a:rPr>
              <a:t>пальового фундаменту з </a:t>
            </a:r>
            <a:r>
              <a:rPr dirty="0" sz="1550" spc="5">
                <a:latin typeface="Arial"/>
                <a:cs typeface="Arial"/>
              </a:rPr>
              <a:t>окремими </a:t>
            </a:r>
            <a:r>
              <a:rPr dirty="0" sz="1550" spc="10">
                <a:latin typeface="Arial"/>
                <a:cs typeface="Arial"/>
              </a:rPr>
              <a:t> </a:t>
            </a:r>
            <a:r>
              <a:rPr dirty="0" sz="1550" spc="5">
                <a:latin typeface="Arial"/>
                <a:cs typeface="Arial"/>
              </a:rPr>
              <a:t>ростверками.</a:t>
            </a:r>
            <a:endParaRPr sz="1550">
              <a:latin typeface="Arial"/>
              <a:cs typeface="Arial"/>
            </a:endParaRPr>
          </a:p>
        </p:txBody>
      </p:sp>
      <p:sp>
        <p:nvSpPr>
          <p:cNvPr id="8782" name="object 8782"/>
          <p:cNvSpPr txBox="1"/>
          <p:nvPr/>
        </p:nvSpPr>
        <p:spPr>
          <a:xfrm>
            <a:off x="18803185" y="13344444"/>
            <a:ext cx="1082675" cy="5575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105"/>
              </a:spcBef>
              <a:tabLst>
                <a:tab pos="747395" algn="l"/>
              </a:tabLst>
            </a:pPr>
            <a:r>
              <a:rPr dirty="0" sz="650" spc="-5">
                <a:latin typeface="Arial"/>
                <a:cs typeface="Arial"/>
              </a:rPr>
              <a:t>Стадія</a:t>
            </a:r>
            <a:r>
              <a:rPr dirty="0" sz="650" spc="250">
                <a:latin typeface="Arial"/>
                <a:cs typeface="Arial"/>
              </a:rPr>
              <a:t> </a:t>
            </a:r>
            <a:r>
              <a:rPr dirty="0" sz="650" spc="25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Аркуш	Аркушів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600">
              <a:latin typeface="Arial"/>
              <a:cs typeface="Arial"/>
            </a:endParaRPr>
          </a:p>
          <a:p>
            <a:pPr algn="ctr" marR="28575">
              <a:lnSpc>
                <a:spcPct val="100000"/>
              </a:lnSpc>
              <a:spcBef>
                <a:spcPts val="5"/>
              </a:spcBef>
              <a:tabLst>
                <a:tab pos="387985" algn="l"/>
                <a:tab pos="788035" algn="l"/>
              </a:tabLst>
            </a:pPr>
            <a:r>
              <a:rPr dirty="0" baseline="4273" sz="975">
                <a:latin typeface="Arial"/>
                <a:cs typeface="Arial"/>
              </a:rPr>
              <a:t>ДП	</a:t>
            </a:r>
            <a:r>
              <a:rPr dirty="0" sz="650">
                <a:latin typeface="Arial"/>
                <a:cs typeface="Arial"/>
              </a:rPr>
              <a:t>5	</a:t>
            </a:r>
            <a:r>
              <a:rPr dirty="0" sz="650" spc="-5">
                <a:latin typeface="Arial"/>
                <a:cs typeface="Arial"/>
              </a:rPr>
              <a:t>10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700">
              <a:latin typeface="Arial"/>
              <a:cs typeface="Arial"/>
            </a:endParaRPr>
          </a:p>
          <a:p>
            <a:pPr marL="384810">
              <a:lnSpc>
                <a:spcPct val="100000"/>
              </a:lnSpc>
            </a:pPr>
            <a:r>
              <a:rPr dirty="0" sz="900" spc="10">
                <a:latin typeface="Arial"/>
                <a:cs typeface="Arial"/>
              </a:rPr>
              <a:t>КНУБА</a:t>
            </a:r>
            <a:endParaRPr sz="900">
              <a:latin typeface="Arial"/>
              <a:cs typeface="Arial"/>
            </a:endParaRPr>
          </a:p>
        </p:txBody>
      </p:sp>
      <p:sp>
        <p:nvSpPr>
          <p:cNvPr id="8783" name="object 8783"/>
          <p:cNvSpPr txBox="1"/>
          <p:nvPr/>
        </p:nvSpPr>
        <p:spPr>
          <a:xfrm>
            <a:off x="17404669" y="13395041"/>
            <a:ext cx="1066800" cy="22606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0" marR="5080" indent="-368935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latin typeface="Arial"/>
                <a:cs typeface="Arial"/>
              </a:rPr>
              <a:t>Розділ: </a:t>
            </a:r>
            <a:r>
              <a:rPr dirty="0" sz="650" spc="-5">
                <a:latin typeface="Arial"/>
                <a:cs typeface="Arial"/>
              </a:rPr>
              <a:t>Науково </a:t>
            </a:r>
            <a:r>
              <a:rPr dirty="0" sz="650">
                <a:latin typeface="Arial"/>
                <a:cs typeface="Arial"/>
              </a:rPr>
              <a:t>- </a:t>
            </a:r>
            <a:r>
              <a:rPr dirty="0" sz="650" spc="-5">
                <a:latin typeface="Arial"/>
                <a:cs typeface="Arial"/>
              </a:rPr>
              <a:t>дослідна </a:t>
            </a:r>
            <a:r>
              <a:rPr dirty="0" sz="650" spc="-17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частина</a:t>
            </a:r>
            <a:endParaRPr sz="6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820163" y="1309127"/>
            <a:ext cx="9215840" cy="3987088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1311151" y="1263589"/>
            <a:ext cx="116839" cy="4431665"/>
            <a:chOff x="1311151" y="1263589"/>
            <a:chExt cx="116839" cy="4431665"/>
          </a:xfrm>
        </p:grpSpPr>
        <p:sp>
          <p:nvSpPr>
            <p:cNvPr id="4" name="object 4"/>
            <p:cNvSpPr/>
            <p:nvPr/>
          </p:nvSpPr>
          <p:spPr>
            <a:xfrm>
              <a:off x="1314187" y="1266625"/>
              <a:ext cx="110489" cy="221615"/>
            </a:xfrm>
            <a:custGeom>
              <a:avLst/>
              <a:gdLst/>
              <a:ahLst/>
              <a:cxnLst/>
              <a:rect l="l" t="t" r="r" b="b"/>
              <a:pathLst>
                <a:path w="110490" h="221615">
                  <a:moveTo>
                    <a:pt x="110302" y="0"/>
                  </a:moveTo>
                  <a:lnTo>
                    <a:pt x="0" y="0"/>
                  </a:lnTo>
                  <a:lnTo>
                    <a:pt x="0" y="221617"/>
                  </a:lnTo>
                  <a:lnTo>
                    <a:pt x="110302" y="221617"/>
                  </a:lnTo>
                  <a:lnTo>
                    <a:pt x="11030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1314187" y="1488243"/>
              <a:ext cx="110489" cy="221615"/>
            </a:xfrm>
            <a:custGeom>
              <a:avLst/>
              <a:gdLst/>
              <a:ahLst/>
              <a:cxnLst/>
              <a:rect l="l" t="t" r="r" b="b"/>
              <a:pathLst>
                <a:path w="110490" h="221614">
                  <a:moveTo>
                    <a:pt x="0" y="0"/>
                  </a:moveTo>
                  <a:lnTo>
                    <a:pt x="0" y="221617"/>
                  </a:lnTo>
                  <a:lnTo>
                    <a:pt x="110302" y="221617"/>
                  </a:lnTo>
                  <a:lnTo>
                    <a:pt x="0" y="0"/>
                  </a:lnTo>
                  <a:close/>
                </a:path>
                <a:path w="110490" h="221614">
                  <a:moveTo>
                    <a:pt x="110302" y="0"/>
                  </a:moveTo>
                  <a:lnTo>
                    <a:pt x="0" y="0"/>
                  </a:lnTo>
                  <a:lnTo>
                    <a:pt x="110302" y="221617"/>
                  </a:lnTo>
                  <a:lnTo>
                    <a:pt x="11030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1314187" y="1488242"/>
              <a:ext cx="110489" cy="221615"/>
            </a:xfrm>
            <a:custGeom>
              <a:avLst/>
              <a:gdLst/>
              <a:ahLst/>
              <a:cxnLst/>
              <a:rect l="l" t="t" r="r" b="b"/>
              <a:pathLst>
                <a:path w="110490" h="221614">
                  <a:moveTo>
                    <a:pt x="110302" y="0"/>
                  </a:moveTo>
                  <a:lnTo>
                    <a:pt x="0" y="0"/>
                  </a:lnTo>
                  <a:lnTo>
                    <a:pt x="110302" y="221617"/>
                  </a:lnTo>
                  <a:lnTo>
                    <a:pt x="110302" y="0"/>
                  </a:lnTo>
                  <a:close/>
                </a:path>
                <a:path w="110490" h="221614">
                  <a:moveTo>
                    <a:pt x="0" y="0"/>
                  </a:moveTo>
                  <a:lnTo>
                    <a:pt x="110302" y="221617"/>
                  </a:lnTo>
                  <a:lnTo>
                    <a:pt x="0" y="22161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1314187" y="1488242"/>
              <a:ext cx="110489" cy="442595"/>
            </a:xfrm>
            <a:custGeom>
              <a:avLst/>
              <a:gdLst/>
              <a:ahLst/>
              <a:cxnLst/>
              <a:rect l="l" t="t" r="r" b="b"/>
              <a:pathLst>
                <a:path w="110490" h="442594">
                  <a:moveTo>
                    <a:pt x="110302" y="0"/>
                  </a:moveTo>
                  <a:lnTo>
                    <a:pt x="0" y="0"/>
                  </a:lnTo>
                  <a:lnTo>
                    <a:pt x="0" y="221617"/>
                  </a:lnTo>
                  <a:lnTo>
                    <a:pt x="110302" y="221617"/>
                  </a:lnTo>
                  <a:lnTo>
                    <a:pt x="110302" y="0"/>
                  </a:lnTo>
                </a:path>
                <a:path w="110490" h="442594">
                  <a:moveTo>
                    <a:pt x="110302" y="221617"/>
                  </a:moveTo>
                  <a:lnTo>
                    <a:pt x="110302" y="442222"/>
                  </a:lnTo>
                  <a:lnTo>
                    <a:pt x="0" y="442222"/>
                  </a:lnTo>
                  <a:lnTo>
                    <a:pt x="0" y="221617"/>
                  </a:lnTo>
                  <a:lnTo>
                    <a:pt x="110302" y="221617"/>
                  </a:lnTo>
                  <a:lnTo>
                    <a:pt x="0" y="22161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1314187" y="1930465"/>
              <a:ext cx="110489" cy="221615"/>
            </a:xfrm>
            <a:custGeom>
              <a:avLst/>
              <a:gdLst/>
              <a:ahLst/>
              <a:cxnLst/>
              <a:rect l="l" t="t" r="r" b="b"/>
              <a:pathLst>
                <a:path w="110490" h="221614">
                  <a:moveTo>
                    <a:pt x="0" y="0"/>
                  </a:moveTo>
                  <a:lnTo>
                    <a:pt x="0" y="221617"/>
                  </a:lnTo>
                  <a:lnTo>
                    <a:pt x="110302" y="221617"/>
                  </a:lnTo>
                  <a:lnTo>
                    <a:pt x="0" y="0"/>
                  </a:lnTo>
                  <a:close/>
                </a:path>
                <a:path w="110490" h="221614">
                  <a:moveTo>
                    <a:pt x="110302" y="0"/>
                  </a:moveTo>
                  <a:lnTo>
                    <a:pt x="0" y="0"/>
                  </a:lnTo>
                  <a:lnTo>
                    <a:pt x="110302" y="221617"/>
                  </a:lnTo>
                  <a:lnTo>
                    <a:pt x="11030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1314187" y="1930465"/>
              <a:ext cx="110489" cy="221615"/>
            </a:xfrm>
            <a:custGeom>
              <a:avLst/>
              <a:gdLst/>
              <a:ahLst/>
              <a:cxnLst/>
              <a:rect l="l" t="t" r="r" b="b"/>
              <a:pathLst>
                <a:path w="110490" h="221614">
                  <a:moveTo>
                    <a:pt x="110302" y="0"/>
                  </a:moveTo>
                  <a:lnTo>
                    <a:pt x="0" y="0"/>
                  </a:lnTo>
                  <a:lnTo>
                    <a:pt x="110302" y="221617"/>
                  </a:lnTo>
                  <a:lnTo>
                    <a:pt x="110302" y="0"/>
                  </a:lnTo>
                  <a:close/>
                </a:path>
                <a:path w="110490" h="221614">
                  <a:moveTo>
                    <a:pt x="0" y="0"/>
                  </a:moveTo>
                  <a:lnTo>
                    <a:pt x="110302" y="221617"/>
                  </a:lnTo>
                  <a:lnTo>
                    <a:pt x="0" y="22161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/>
            <p:cNvSpPr/>
            <p:nvPr/>
          </p:nvSpPr>
          <p:spPr>
            <a:xfrm>
              <a:off x="1314187" y="1930465"/>
              <a:ext cx="110489" cy="443230"/>
            </a:xfrm>
            <a:custGeom>
              <a:avLst/>
              <a:gdLst/>
              <a:ahLst/>
              <a:cxnLst/>
              <a:rect l="l" t="t" r="r" b="b"/>
              <a:pathLst>
                <a:path w="110490" h="443230">
                  <a:moveTo>
                    <a:pt x="110302" y="0"/>
                  </a:moveTo>
                  <a:lnTo>
                    <a:pt x="0" y="0"/>
                  </a:lnTo>
                  <a:lnTo>
                    <a:pt x="0" y="221617"/>
                  </a:lnTo>
                  <a:lnTo>
                    <a:pt x="110302" y="221617"/>
                  </a:lnTo>
                  <a:lnTo>
                    <a:pt x="110302" y="0"/>
                  </a:lnTo>
                </a:path>
                <a:path w="110490" h="443230">
                  <a:moveTo>
                    <a:pt x="110302" y="221617"/>
                  </a:moveTo>
                  <a:lnTo>
                    <a:pt x="110302" y="443234"/>
                  </a:lnTo>
                  <a:lnTo>
                    <a:pt x="0" y="443234"/>
                  </a:lnTo>
                  <a:lnTo>
                    <a:pt x="0" y="221617"/>
                  </a:lnTo>
                  <a:lnTo>
                    <a:pt x="110302" y="221617"/>
                  </a:lnTo>
                  <a:lnTo>
                    <a:pt x="0" y="22161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/>
            <p:cNvSpPr/>
            <p:nvPr/>
          </p:nvSpPr>
          <p:spPr>
            <a:xfrm>
              <a:off x="1314187" y="2373700"/>
              <a:ext cx="110489" cy="220979"/>
            </a:xfrm>
            <a:custGeom>
              <a:avLst/>
              <a:gdLst/>
              <a:ahLst/>
              <a:cxnLst/>
              <a:rect l="l" t="t" r="r" b="b"/>
              <a:pathLst>
                <a:path w="110490" h="220980">
                  <a:moveTo>
                    <a:pt x="0" y="0"/>
                  </a:moveTo>
                  <a:lnTo>
                    <a:pt x="0" y="220605"/>
                  </a:lnTo>
                  <a:lnTo>
                    <a:pt x="110302" y="220605"/>
                  </a:lnTo>
                  <a:lnTo>
                    <a:pt x="0" y="0"/>
                  </a:lnTo>
                  <a:close/>
                </a:path>
                <a:path w="110490" h="220980">
                  <a:moveTo>
                    <a:pt x="110302" y="0"/>
                  </a:moveTo>
                  <a:lnTo>
                    <a:pt x="0" y="0"/>
                  </a:lnTo>
                  <a:lnTo>
                    <a:pt x="110302" y="220605"/>
                  </a:lnTo>
                  <a:lnTo>
                    <a:pt x="11030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1314187" y="2373700"/>
              <a:ext cx="110489" cy="220979"/>
            </a:xfrm>
            <a:custGeom>
              <a:avLst/>
              <a:gdLst/>
              <a:ahLst/>
              <a:cxnLst/>
              <a:rect l="l" t="t" r="r" b="b"/>
              <a:pathLst>
                <a:path w="110490" h="220980">
                  <a:moveTo>
                    <a:pt x="110302" y="0"/>
                  </a:moveTo>
                  <a:lnTo>
                    <a:pt x="0" y="0"/>
                  </a:lnTo>
                  <a:lnTo>
                    <a:pt x="110302" y="220605"/>
                  </a:lnTo>
                  <a:lnTo>
                    <a:pt x="110302" y="0"/>
                  </a:lnTo>
                  <a:close/>
                </a:path>
                <a:path w="110490" h="220980">
                  <a:moveTo>
                    <a:pt x="0" y="0"/>
                  </a:moveTo>
                  <a:lnTo>
                    <a:pt x="110302" y="220605"/>
                  </a:lnTo>
                  <a:lnTo>
                    <a:pt x="0" y="22060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1314187" y="2373700"/>
              <a:ext cx="110489" cy="442595"/>
            </a:xfrm>
            <a:custGeom>
              <a:avLst/>
              <a:gdLst/>
              <a:ahLst/>
              <a:cxnLst/>
              <a:rect l="l" t="t" r="r" b="b"/>
              <a:pathLst>
                <a:path w="110490" h="442594">
                  <a:moveTo>
                    <a:pt x="110302" y="0"/>
                  </a:moveTo>
                  <a:lnTo>
                    <a:pt x="0" y="0"/>
                  </a:lnTo>
                  <a:lnTo>
                    <a:pt x="0" y="220605"/>
                  </a:lnTo>
                  <a:lnTo>
                    <a:pt x="110302" y="220605"/>
                  </a:lnTo>
                  <a:lnTo>
                    <a:pt x="110302" y="0"/>
                  </a:lnTo>
                </a:path>
                <a:path w="110490" h="442594">
                  <a:moveTo>
                    <a:pt x="110302" y="220605"/>
                  </a:moveTo>
                  <a:lnTo>
                    <a:pt x="110302" y="442222"/>
                  </a:lnTo>
                  <a:lnTo>
                    <a:pt x="0" y="442222"/>
                  </a:lnTo>
                  <a:lnTo>
                    <a:pt x="0" y="220605"/>
                  </a:lnTo>
                  <a:lnTo>
                    <a:pt x="110302" y="220605"/>
                  </a:lnTo>
                  <a:lnTo>
                    <a:pt x="0" y="22060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1314187" y="2815923"/>
              <a:ext cx="110489" cy="220979"/>
            </a:xfrm>
            <a:custGeom>
              <a:avLst/>
              <a:gdLst/>
              <a:ahLst/>
              <a:cxnLst/>
              <a:rect l="l" t="t" r="r" b="b"/>
              <a:pathLst>
                <a:path w="110490" h="220980">
                  <a:moveTo>
                    <a:pt x="0" y="0"/>
                  </a:moveTo>
                  <a:lnTo>
                    <a:pt x="0" y="220605"/>
                  </a:lnTo>
                  <a:lnTo>
                    <a:pt x="110302" y="220605"/>
                  </a:lnTo>
                  <a:lnTo>
                    <a:pt x="0" y="0"/>
                  </a:lnTo>
                  <a:close/>
                </a:path>
                <a:path w="110490" h="220980">
                  <a:moveTo>
                    <a:pt x="110302" y="0"/>
                  </a:moveTo>
                  <a:lnTo>
                    <a:pt x="0" y="0"/>
                  </a:lnTo>
                  <a:lnTo>
                    <a:pt x="110302" y="220605"/>
                  </a:lnTo>
                  <a:lnTo>
                    <a:pt x="11030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1314187" y="2815922"/>
              <a:ext cx="110489" cy="220979"/>
            </a:xfrm>
            <a:custGeom>
              <a:avLst/>
              <a:gdLst/>
              <a:ahLst/>
              <a:cxnLst/>
              <a:rect l="l" t="t" r="r" b="b"/>
              <a:pathLst>
                <a:path w="110490" h="220980">
                  <a:moveTo>
                    <a:pt x="110302" y="0"/>
                  </a:moveTo>
                  <a:lnTo>
                    <a:pt x="0" y="0"/>
                  </a:lnTo>
                  <a:lnTo>
                    <a:pt x="110302" y="220605"/>
                  </a:lnTo>
                  <a:lnTo>
                    <a:pt x="110302" y="0"/>
                  </a:lnTo>
                  <a:close/>
                </a:path>
                <a:path w="110490" h="220980">
                  <a:moveTo>
                    <a:pt x="0" y="0"/>
                  </a:moveTo>
                  <a:lnTo>
                    <a:pt x="110302" y="220605"/>
                  </a:lnTo>
                  <a:lnTo>
                    <a:pt x="0" y="22060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1314187" y="2815922"/>
              <a:ext cx="110489" cy="442595"/>
            </a:xfrm>
            <a:custGeom>
              <a:avLst/>
              <a:gdLst/>
              <a:ahLst/>
              <a:cxnLst/>
              <a:rect l="l" t="t" r="r" b="b"/>
              <a:pathLst>
                <a:path w="110490" h="442595">
                  <a:moveTo>
                    <a:pt x="110302" y="0"/>
                  </a:moveTo>
                  <a:lnTo>
                    <a:pt x="0" y="0"/>
                  </a:lnTo>
                  <a:lnTo>
                    <a:pt x="0" y="220605"/>
                  </a:lnTo>
                  <a:lnTo>
                    <a:pt x="110302" y="220605"/>
                  </a:lnTo>
                  <a:lnTo>
                    <a:pt x="110302" y="0"/>
                  </a:lnTo>
                </a:path>
                <a:path w="110490" h="442595">
                  <a:moveTo>
                    <a:pt x="110302" y="220605"/>
                  </a:moveTo>
                  <a:lnTo>
                    <a:pt x="110302" y="442222"/>
                  </a:lnTo>
                  <a:lnTo>
                    <a:pt x="0" y="442222"/>
                  </a:lnTo>
                  <a:lnTo>
                    <a:pt x="0" y="220605"/>
                  </a:lnTo>
                  <a:lnTo>
                    <a:pt x="110302" y="220605"/>
                  </a:lnTo>
                  <a:lnTo>
                    <a:pt x="0" y="22060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1314187" y="3258146"/>
              <a:ext cx="110489" cy="221615"/>
            </a:xfrm>
            <a:custGeom>
              <a:avLst/>
              <a:gdLst/>
              <a:ahLst/>
              <a:cxnLst/>
              <a:rect l="l" t="t" r="r" b="b"/>
              <a:pathLst>
                <a:path w="110490" h="221614">
                  <a:moveTo>
                    <a:pt x="0" y="0"/>
                  </a:moveTo>
                  <a:lnTo>
                    <a:pt x="0" y="221617"/>
                  </a:lnTo>
                  <a:lnTo>
                    <a:pt x="110302" y="221617"/>
                  </a:lnTo>
                  <a:lnTo>
                    <a:pt x="0" y="0"/>
                  </a:lnTo>
                  <a:close/>
                </a:path>
                <a:path w="110490" h="221614">
                  <a:moveTo>
                    <a:pt x="110302" y="0"/>
                  </a:moveTo>
                  <a:lnTo>
                    <a:pt x="0" y="0"/>
                  </a:lnTo>
                  <a:lnTo>
                    <a:pt x="110302" y="221617"/>
                  </a:lnTo>
                  <a:lnTo>
                    <a:pt x="11030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1314187" y="3258145"/>
              <a:ext cx="110489" cy="221615"/>
            </a:xfrm>
            <a:custGeom>
              <a:avLst/>
              <a:gdLst/>
              <a:ahLst/>
              <a:cxnLst/>
              <a:rect l="l" t="t" r="r" b="b"/>
              <a:pathLst>
                <a:path w="110490" h="221614">
                  <a:moveTo>
                    <a:pt x="110302" y="0"/>
                  </a:moveTo>
                  <a:lnTo>
                    <a:pt x="0" y="0"/>
                  </a:lnTo>
                  <a:lnTo>
                    <a:pt x="110302" y="221617"/>
                  </a:lnTo>
                  <a:lnTo>
                    <a:pt x="110302" y="0"/>
                  </a:lnTo>
                  <a:close/>
                </a:path>
                <a:path w="110490" h="221614">
                  <a:moveTo>
                    <a:pt x="0" y="0"/>
                  </a:moveTo>
                  <a:lnTo>
                    <a:pt x="110302" y="221617"/>
                  </a:lnTo>
                  <a:lnTo>
                    <a:pt x="0" y="22161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1314187" y="3258145"/>
              <a:ext cx="110489" cy="442595"/>
            </a:xfrm>
            <a:custGeom>
              <a:avLst/>
              <a:gdLst/>
              <a:ahLst/>
              <a:cxnLst/>
              <a:rect l="l" t="t" r="r" b="b"/>
              <a:pathLst>
                <a:path w="110490" h="442595">
                  <a:moveTo>
                    <a:pt x="110302" y="0"/>
                  </a:moveTo>
                  <a:lnTo>
                    <a:pt x="0" y="0"/>
                  </a:lnTo>
                  <a:lnTo>
                    <a:pt x="0" y="221617"/>
                  </a:lnTo>
                  <a:lnTo>
                    <a:pt x="110302" y="221617"/>
                  </a:lnTo>
                  <a:lnTo>
                    <a:pt x="110302" y="0"/>
                  </a:lnTo>
                </a:path>
                <a:path w="110490" h="442595">
                  <a:moveTo>
                    <a:pt x="110302" y="221617"/>
                  </a:moveTo>
                  <a:lnTo>
                    <a:pt x="110302" y="442222"/>
                  </a:lnTo>
                  <a:lnTo>
                    <a:pt x="0" y="442222"/>
                  </a:lnTo>
                  <a:lnTo>
                    <a:pt x="0" y="221617"/>
                  </a:lnTo>
                  <a:lnTo>
                    <a:pt x="110302" y="221617"/>
                  </a:lnTo>
                  <a:lnTo>
                    <a:pt x="0" y="22161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1314187" y="3700368"/>
              <a:ext cx="110489" cy="221615"/>
            </a:xfrm>
            <a:custGeom>
              <a:avLst/>
              <a:gdLst/>
              <a:ahLst/>
              <a:cxnLst/>
              <a:rect l="l" t="t" r="r" b="b"/>
              <a:pathLst>
                <a:path w="110490" h="221614">
                  <a:moveTo>
                    <a:pt x="0" y="0"/>
                  </a:moveTo>
                  <a:lnTo>
                    <a:pt x="0" y="221617"/>
                  </a:lnTo>
                  <a:lnTo>
                    <a:pt x="110302" y="221617"/>
                  </a:lnTo>
                  <a:lnTo>
                    <a:pt x="0" y="0"/>
                  </a:lnTo>
                  <a:close/>
                </a:path>
                <a:path w="110490" h="221614">
                  <a:moveTo>
                    <a:pt x="110302" y="0"/>
                  </a:moveTo>
                  <a:lnTo>
                    <a:pt x="0" y="0"/>
                  </a:lnTo>
                  <a:lnTo>
                    <a:pt x="110302" y="221617"/>
                  </a:lnTo>
                  <a:lnTo>
                    <a:pt x="11030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1314187" y="3700368"/>
              <a:ext cx="110489" cy="221615"/>
            </a:xfrm>
            <a:custGeom>
              <a:avLst/>
              <a:gdLst/>
              <a:ahLst/>
              <a:cxnLst/>
              <a:rect l="l" t="t" r="r" b="b"/>
              <a:pathLst>
                <a:path w="110490" h="221614">
                  <a:moveTo>
                    <a:pt x="110302" y="0"/>
                  </a:moveTo>
                  <a:lnTo>
                    <a:pt x="0" y="0"/>
                  </a:lnTo>
                  <a:lnTo>
                    <a:pt x="110302" y="221617"/>
                  </a:lnTo>
                  <a:lnTo>
                    <a:pt x="110302" y="0"/>
                  </a:lnTo>
                  <a:close/>
                </a:path>
                <a:path w="110490" h="221614">
                  <a:moveTo>
                    <a:pt x="0" y="0"/>
                  </a:moveTo>
                  <a:lnTo>
                    <a:pt x="110302" y="221617"/>
                  </a:lnTo>
                  <a:lnTo>
                    <a:pt x="0" y="22161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1314187" y="3700368"/>
              <a:ext cx="110489" cy="443230"/>
            </a:xfrm>
            <a:custGeom>
              <a:avLst/>
              <a:gdLst/>
              <a:ahLst/>
              <a:cxnLst/>
              <a:rect l="l" t="t" r="r" b="b"/>
              <a:pathLst>
                <a:path w="110490" h="443229">
                  <a:moveTo>
                    <a:pt x="110302" y="0"/>
                  </a:moveTo>
                  <a:lnTo>
                    <a:pt x="0" y="0"/>
                  </a:lnTo>
                  <a:lnTo>
                    <a:pt x="0" y="221617"/>
                  </a:lnTo>
                  <a:lnTo>
                    <a:pt x="110302" y="221617"/>
                  </a:lnTo>
                  <a:lnTo>
                    <a:pt x="110302" y="0"/>
                  </a:lnTo>
                </a:path>
                <a:path w="110490" h="443229">
                  <a:moveTo>
                    <a:pt x="110302" y="221617"/>
                  </a:moveTo>
                  <a:lnTo>
                    <a:pt x="110302" y="443234"/>
                  </a:lnTo>
                  <a:lnTo>
                    <a:pt x="0" y="443234"/>
                  </a:lnTo>
                  <a:lnTo>
                    <a:pt x="0" y="221617"/>
                  </a:lnTo>
                  <a:lnTo>
                    <a:pt x="110302" y="221617"/>
                  </a:lnTo>
                  <a:lnTo>
                    <a:pt x="0" y="22161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1314187" y="4143603"/>
              <a:ext cx="110489" cy="220979"/>
            </a:xfrm>
            <a:custGeom>
              <a:avLst/>
              <a:gdLst/>
              <a:ahLst/>
              <a:cxnLst/>
              <a:rect l="l" t="t" r="r" b="b"/>
              <a:pathLst>
                <a:path w="110490" h="220979">
                  <a:moveTo>
                    <a:pt x="0" y="0"/>
                  </a:moveTo>
                  <a:lnTo>
                    <a:pt x="0" y="220605"/>
                  </a:lnTo>
                  <a:lnTo>
                    <a:pt x="110302" y="220605"/>
                  </a:lnTo>
                  <a:lnTo>
                    <a:pt x="0" y="0"/>
                  </a:lnTo>
                  <a:close/>
                </a:path>
                <a:path w="110490" h="220979">
                  <a:moveTo>
                    <a:pt x="110302" y="0"/>
                  </a:moveTo>
                  <a:lnTo>
                    <a:pt x="0" y="0"/>
                  </a:lnTo>
                  <a:lnTo>
                    <a:pt x="110302" y="220605"/>
                  </a:lnTo>
                  <a:lnTo>
                    <a:pt x="11030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1314187" y="4143603"/>
              <a:ext cx="110489" cy="220979"/>
            </a:xfrm>
            <a:custGeom>
              <a:avLst/>
              <a:gdLst/>
              <a:ahLst/>
              <a:cxnLst/>
              <a:rect l="l" t="t" r="r" b="b"/>
              <a:pathLst>
                <a:path w="110490" h="220979">
                  <a:moveTo>
                    <a:pt x="110302" y="0"/>
                  </a:moveTo>
                  <a:lnTo>
                    <a:pt x="0" y="0"/>
                  </a:lnTo>
                  <a:lnTo>
                    <a:pt x="110302" y="220605"/>
                  </a:lnTo>
                  <a:lnTo>
                    <a:pt x="110302" y="0"/>
                  </a:lnTo>
                  <a:close/>
                </a:path>
                <a:path w="110490" h="220979">
                  <a:moveTo>
                    <a:pt x="0" y="0"/>
                  </a:moveTo>
                  <a:lnTo>
                    <a:pt x="110302" y="220605"/>
                  </a:lnTo>
                  <a:lnTo>
                    <a:pt x="0" y="22060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1314187" y="4143603"/>
              <a:ext cx="110489" cy="442595"/>
            </a:xfrm>
            <a:custGeom>
              <a:avLst/>
              <a:gdLst/>
              <a:ahLst/>
              <a:cxnLst/>
              <a:rect l="l" t="t" r="r" b="b"/>
              <a:pathLst>
                <a:path w="110490" h="442595">
                  <a:moveTo>
                    <a:pt x="110302" y="0"/>
                  </a:moveTo>
                  <a:lnTo>
                    <a:pt x="0" y="0"/>
                  </a:lnTo>
                  <a:lnTo>
                    <a:pt x="0" y="220605"/>
                  </a:lnTo>
                  <a:lnTo>
                    <a:pt x="110302" y="220605"/>
                  </a:lnTo>
                  <a:lnTo>
                    <a:pt x="110302" y="0"/>
                  </a:lnTo>
                </a:path>
                <a:path w="110490" h="442595">
                  <a:moveTo>
                    <a:pt x="110302" y="220605"/>
                  </a:moveTo>
                  <a:lnTo>
                    <a:pt x="110302" y="442222"/>
                  </a:lnTo>
                  <a:lnTo>
                    <a:pt x="0" y="442222"/>
                  </a:lnTo>
                  <a:lnTo>
                    <a:pt x="0" y="220605"/>
                  </a:lnTo>
                  <a:lnTo>
                    <a:pt x="110302" y="220605"/>
                  </a:lnTo>
                  <a:lnTo>
                    <a:pt x="0" y="22060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1314187" y="4585826"/>
              <a:ext cx="110489" cy="221615"/>
            </a:xfrm>
            <a:custGeom>
              <a:avLst/>
              <a:gdLst/>
              <a:ahLst/>
              <a:cxnLst/>
              <a:rect l="l" t="t" r="r" b="b"/>
              <a:pathLst>
                <a:path w="110490" h="221614">
                  <a:moveTo>
                    <a:pt x="0" y="0"/>
                  </a:moveTo>
                  <a:lnTo>
                    <a:pt x="0" y="221617"/>
                  </a:lnTo>
                  <a:lnTo>
                    <a:pt x="110302" y="221617"/>
                  </a:lnTo>
                  <a:lnTo>
                    <a:pt x="0" y="0"/>
                  </a:lnTo>
                  <a:close/>
                </a:path>
                <a:path w="110490" h="221614">
                  <a:moveTo>
                    <a:pt x="110302" y="0"/>
                  </a:moveTo>
                  <a:lnTo>
                    <a:pt x="0" y="0"/>
                  </a:lnTo>
                  <a:lnTo>
                    <a:pt x="110302" y="221617"/>
                  </a:lnTo>
                  <a:lnTo>
                    <a:pt x="11030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1314187" y="4585825"/>
              <a:ext cx="110489" cy="221615"/>
            </a:xfrm>
            <a:custGeom>
              <a:avLst/>
              <a:gdLst/>
              <a:ahLst/>
              <a:cxnLst/>
              <a:rect l="l" t="t" r="r" b="b"/>
              <a:pathLst>
                <a:path w="110490" h="221614">
                  <a:moveTo>
                    <a:pt x="110302" y="0"/>
                  </a:moveTo>
                  <a:lnTo>
                    <a:pt x="0" y="0"/>
                  </a:lnTo>
                  <a:lnTo>
                    <a:pt x="110302" y="221617"/>
                  </a:lnTo>
                  <a:lnTo>
                    <a:pt x="110302" y="0"/>
                  </a:lnTo>
                  <a:close/>
                </a:path>
                <a:path w="110490" h="221614">
                  <a:moveTo>
                    <a:pt x="0" y="0"/>
                  </a:moveTo>
                  <a:lnTo>
                    <a:pt x="110302" y="221617"/>
                  </a:lnTo>
                  <a:lnTo>
                    <a:pt x="0" y="22161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1314187" y="4585825"/>
              <a:ext cx="110489" cy="442595"/>
            </a:xfrm>
            <a:custGeom>
              <a:avLst/>
              <a:gdLst/>
              <a:ahLst/>
              <a:cxnLst/>
              <a:rect l="l" t="t" r="r" b="b"/>
              <a:pathLst>
                <a:path w="110490" h="442595">
                  <a:moveTo>
                    <a:pt x="110302" y="0"/>
                  </a:moveTo>
                  <a:lnTo>
                    <a:pt x="0" y="0"/>
                  </a:lnTo>
                  <a:lnTo>
                    <a:pt x="0" y="221617"/>
                  </a:lnTo>
                  <a:lnTo>
                    <a:pt x="110302" y="221617"/>
                  </a:lnTo>
                  <a:lnTo>
                    <a:pt x="110302" y="0"/>
                  </a:lnTo>
                </a:path>
                <a:path w="110490" h="442595">
                  <a:moveTo>
                    <a:pt x="110302" y="221617"/>
                  </a:moveTo>
                  <a:lnTo>
                    <a:pt x="110302" y="442222"/>
                  </a:lnTo>
                  <a:lnTo>
                    <a:pt x="0" y="442222"/>
                  </a:lnTo>
                  <a:lnTo>
                    <a:pt x="0" y="221617"/>
                  </a:lnTo>
                  <a:lnTo>
                    <a:pt x="110302" y="221617"/>
                  </a:lnTo>
                  <a:lnTo>
                    <a:pt x="0" y="22161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1314187" y="5028048"/>
              <a:ext cx="110489" cy="221615"/>
            </a:xfrm>
            <a:custGeom>
              <a:avLst/>
              <a:gdLst/>
              <a:ahLst/>
              <a:cxnLst/>
              <a:rect l="l" t="t" r="r" b="b"/>
              <a:pathLst>
                <a:path w="110490" h="221614">
                  <a:moveTo>
                    <a:pt x="0" y="0"/>
                  </a:moveTo>
                  <a:lnTo>
                    <a:pt x="0" y="221617"/>
                  </a:lnTo>
                  <a:lnTo>
                    <a:pt x="110302" y="221617"/>
                  </a:lnTo>
                  <a:lnTo>
                    <a:pt x="0" y="0"/>
                  </a:lnTo>
                  <a:close/>
                </a:path>
                <a:path w="110490" h="221614">
                  <a:moveTo>
                    <a:pt x="110302" y="0"/>
                  </a:moveTo>
                  <a:lnTo>
                    <a:pt x="0" y="0"/>
                  </a:lnTo>
                  <a:lnTo>
                    <a:pt x="110302" y="221617"/>
                  </a:lnTo>
                  <a:lnTo>
                    <a:pt x="11030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1314187" y="5028048"/>
              <a:ext cx="110489" cy="221615"/>
            </a:xfrm>
            <a:custGeom>
              <a:avLst/>
              <a:gdLst/>
              <a:ahLst/>
              <a:cxnLst/>
              <a:rect l="l" t="t" r="r" b="b"/>
              <a:pathLst>
                <a:path w="110490" h="221614">
                  <a:moveTo>
                    <a:pt x="110302" y="0"/>
                  </a:moveTo>
                  <a:lnTo>
                    <a:pt x="0" y="0"/>
                  </a:lnTo>
                  <a:lnTo>
                    <a:pt x="110302" y="221617"/>
                  </a:lnTo>
                  <a:lnTo>
                    <a:pt x="110302" y="0"/>
                  </a:lnTo>
                  <a:close/>
                </a:path>
                <a:path w="110490" h="221614">
                  <a:moveTo>
                    <a:pt x="0" y="0"/>
                  </a:moveTo>
                  <a:lnTo>
                    <a:pt x="110302" y="221617"/>
                  </a:lnTo>
                  <a:lnTo>
                    <a:pt x="0" y="22161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1314187" y="5028048"/>
              <a:ext cx="110489" cy="442595"/>
            </a:xfrm>
            <a:custGeom>
              <a:avLst/>
              <a:gdLst/>
              <a:ahLst/>
              <a:cxnLst/>
              <a:rect l="l" t="t" r="r" b="b"/>
              <a:pathLst>
                <a:path w="110490" h="442595">
                  <a:moveTo>
                    <a:pt x="110302" y="0"/>
                  </a:moveTo>
                  <a:lnTo>
                    <a:pt x="0" y="0"/>
                  </a:lnTo>
                  <a:lnTo>
                    <a:pt x="0" y="221617"/>
                  </a:lnTo>
                  <a:lnTo>
                    <a:pt x="110302" y="221617"/>
                  </a:lnTo>
                  <a:lnTo>
                    <a:pt x="110302" y="0"/>
                  </a:lnTo>
                </a:path>
                <a:path w="110490" h="442595">
                  <a:moveTo>
                    <a:pt x="110302" y="221617"/>
                  </a:moveTo>
                  <a:lnTo>
                    <a:pt x="110302" y="442222"/>
                  </a:lnTo>
                  <a:lnTo>
                    <a:pt x="0" y="442222"/>
                  </a:lnTo>
                  <a:lnTo>
                    <a:pt x="0" y="221617"/>
                  </a:lnTo>
                  <a:lnTo>
                    <a:pt x="110302" y="221617"/>
                  </a:lnTo>
                  <a:lnTo>
                    <a:pt x="0" y="22161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1314187" y="5470271"/>
              <a:ext cx="110489" cy="221615"/>
            </a:xfrm>
            <a:custGeom>
              <a:avLst/>
              <a:gdLst/>
              <a:ahLst/>
              <a:cxnLst/>
              <a:rect l="l" t="t" r="r" b="b"/>
              <a:pathLst>
                <a:path w="110490" h="221614">
                  <a:moveTo>
                    <a:pt x="0" y="0"/>
                  </a:moveTo>
                  <a:lnTo>
                    <a:pt x="0" y="221617"/>
                  </a:lnTo>
                  <a:lnTo>
                    <a:pt x="110302" y="221617"/>
                  </a:lnTo>
                  <a:lnTo>
                    <a:pt x="0" y="0"/>
                  </a:lnTo>
                  <a:close/>
                </a:path>
                <a:path w="110490" h="221614">
                  <a:moveTo>
                    <a:pt x="110302" y="0"/>
                  </a:moveTo>
                  <a:lnTo>
                    <a:pt x="0" y="0"/>
                  </a:lnTo>
                  <a:lnTo>
                    <a:pt x="110302" y="221617"/>
                  </a:lnTo>
                  <a:lnTo>
                    <a:pt x="11030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1314187" y="5470271"/>
              <a:ext cx="110489" cy="221615"/>
            </a:xfrm>
            <a:custGeom>
              <a:avLst/>
              <a:gdLst/>
              <a:ahLst/>
              <a:cxnLst/>
              <a:rect l="l" t="t" r="r" b="b"/>
              <a:pathLst>
                <a:path w="110490" h="221614">
                  <a:moveTo>
                    <a:pt x="110302" y="0"/>
                  </a:moveTo>
                  <a:lnTo>
                    <a:pt x="0" y="0"/>
                  </a:lnTo>
                  <a:lnTo>
                    <a:pt x="110302" y="221617"/>
                  </a:lnTo>
                  <a:lnTo>
                    <a:pt x="110302" y="0"/>
                  </a:lnTo>
                  <a:close/>
                </a:path>
                <a:path w="110490" h="221614">
                  <a:moveTo>
                    <a:pt x="0" y="0"/>
                  </a:moveTo>
                  <a:lnTo>
                    <a:pt x="110302" y="221617"/>
                  </a:lnTo>
                  <a:lnTo>
                    <a:pt x="0" y="22161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1314187" y="5470271"/>
              <a:ext cx="110489" cy="221615"/>
            </a:xfrm>
            <a:custGeom>
              <a:avLst/>
              <a:gdLst/>
              <a:ahLst/>
              <a:cxnLst/>
              <a:rect l="l" t="t" r="r" b="b"/>
              <a:pathLst>
                <a:path w="110490" h="221614">
                  <a:moveTo>
                    <a:pt x="110302" y="221617"/>
                  </a:moveTo>
                  <a:lnTo>
                    <a:pt x="110302" y="0"/>
                  </a:lnTo>
                  <a:lnTo>
                    <a:pt x="0" y="0"/>
                  </a:lnTo>
                  <a:lnTo>
                    <a:pt x="0" y="22161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5" name="object 35"/>
          <p:cNvGrpSpPr/>
          <p:nvPr/>
        </p:nvGrpSpPr>
        <p:grpSpPr>
          <a:xfrm>
            <a:off x="1311151" y="821366"/>
            <a:ext cx="116839" cy="448309"/>
            <a:chOff x="1311151" y="821366"/>
            <a:chExt cx="116839" cy="448309"/>
          </a:xfrm>
        </p:grpSpPr>
        <p:sp>
          <p:nvSpPr>
            <p:cNvPr id="36" name="object 36"/>
            <p:cNvSpPr/>
            <p:nvPr/>
          </p:nvSpPr>
          <p:spPr>
            <a:xfrm>
              <a:off x="1314187" y="824402"/>
              <a:ext cx="110489" cy="221615"/>
            </a:xfrm>
            <a:custGeom>
              <a:avLst/>
              <a:gdLst/>
              <a:ahLst/>
              <a:cxnLst/>
              <a:rect l="l" t="t" r="r" b="b"/>
              <a:pathLst>
                <a:path w="110490" h="221615">
                  <a:moveTo>
                    <a:pt x="110302" y="0"/>
                  </a:moveTo>
                  <a:lnTo>
                    <a:pt x="0" y="0"/>
                  </a:lnTo>
                  <a:lnTo>
                    <a:pt x="0" y="221617"/>
                  </a:lnTo>
                  <a:lnTo>
                    <a:pt x="110302" y="221617"/>
                  </a:lnTo>
                  <a:lnTo>
                    <a:pt x="11030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1314187" y="1046020"/>
              <a:ext cx="110489" cy="220979"/>
            </a:xfrm>
            <a:custGeom>
              <a:avLst/>
              <a:gdLst/>
              <a:ahLst/>
              <a:cxnLst/>
              <a:rect l="l" t="t" r="r" b="b"/>
              <a:pathLst>
                <a:path w="110490" h="220980">
                  <a:moveTo>
                    <a:pt x="0" y="0"/>
                  </a:moveTo>
                  <a:lnTo>
                    <a:pt x="0" y="220605"/>
                  </a:lnTo>
                  <a:lnTo>
                    <a:pt x="110302" y="220605"/>
                  </a:lnTo>
                  <a:lnTo>
                    <a:pt x="0" y="0"/>
                  </a:lnTo>
                  <a:close/>
                </a:path>
                <a:path w="110490" h="220980">
                  <a:moveTo>
                    <a:pt x="110302" y="0"/>
                  </a:moveTo>
                  <a:lnTo>
                    <a:pt x="0" y="0"/>
                  </a:lnTo>
                  <a:lnTo>
                    <a:pt x="110302" y="220605"/>
                  </a:lnTo>
                  <a:lnTo>
                    <a:pt x="11030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1314187" y="1046020"/>
              <a:ext cx="110489" cy="220979"/>
            </a:xfrm>
            <a:custGeom>
              <a:avLst/>
              <a:gdLst/>
              <a:ahLst/>
              <a:cxnLst/>
              <a:rect l="l" t="t" r="r" b="b"/>
              <a:pathLst>
                <a:path w="110490" h="220980">
                  <a:moveTo>
                    <a:pt x="110302" y="0"/>
                  </a:moveTo>
                  <a:lnTo>
                    <a:pt x="0" y="0"/>
                  </a:lnTo>
                  <a:lnTo>
                    <a:pt x="110302" y="220605"/>
                  </a:lnTo>
                  <a:lnTo>
                    <a:pt x="110302" y="0"/>
                  </a:lnTo>
                  <a:close/>
                </a:path>
                <a:path w="110490" h="220980">
                  <a:moveTo>
                    <a:pt x="0" y="0"/>
                  </a:moveTo>
                  <a:lnTo>
                    <a:pt x="110302" y="220605"/>
                  </a:lnTo>
                  <a:lnTo>
                    <a:pt x="0" y="22060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1314187" y="1046020"/>
              <a:ext cx="110489" cy="220979"/>
            </a:xfrm>
            <a:custGeom>
              <a:avLst/>
              <a:gdLst/>
              <a:ahLst/>
              <a:cxnLst/>
              <a:rect l="l" t="t" r="r" b="b"/>
              <a:pathLst>
                <a:path w="110490" h="220980">
                  <a:moveTo>
                    <a:pt x="110302" y="220605"/>
                  </a:moveTo>
                  <a:lnTo>
                    <a:pt x="110302" y="0"/>
                  </a:lnTo>
                  <a:lnTo>
                    <a:pt x="0" y="0"/>
                  </a:lnTo>
                  <a:lnTo>
                    <a:pt x="0" y="22060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0" name="object 40"/>
          <p:cNvGrpSpPr/>
          <p:nvPr/>
        </p:nvGrpSpPr>
        <p:grpSpPr>
          <a:xfrm>
            <a:off x="1311012" y="379004"/>
            <a:ext cx="116839" cy="448945"/>
            <a:chOff x="1311012" y="379004"/>
            <a:chExt cx="116839" cy="448945"/>
          </a:xfrm>
        </p:grpSpPr>
        <p:sp>
          <p:nvSpPr>
            <p:cNvPr id="41" name="object 41"/>
            <p:cNvSpPr/>
            <p:nvPr/>
          </p:nvSpPr>
          <p:spPr>
            <a:xfrm>
              <a:off x="1314187" y="382179"/>
              <a:ext cx="110489" cy="221615"/>
            </a:xfrm>
            <a:custGeom>
              <a:avLst/>
              <a:gdLst/>
              <a:ahLst/>
              <a:cxnLst/>
              <a:rect l="l" t="t" r="r" b="b"/>
              <a:pathLst>
                <a:path w="110490" h="221615">
                  <a:moveTo>
                    <a:pt x="110302" y="0"/>
                  </a:moveTo>
                  <a:lnTo>
                    <a:pt x="0" y="0"/>
                  </a:lnTo>
                  <a:lnTo>
                    <a:pt x="0" y="221617"/>
                  </a:lnTo>
                  <a:lnTo>
                    <a:pt x="110302" y="221617"/>
                  </a:lnTo>
                  <a:lnTo>
                    <a:pt x="11030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1314187" y="603797"/>
              <a:ext cx="110489" cy="220979"/>
            </a:xfrm>
            <a:custGeom>
              <a:avLst/>
              <a:gdLst/>
              <a:ahLst/>
              <a:cxnLst/>
              <a:rect l="l" t="t" r="r" b="b"/>
              <a:pathLst>
                <a:path w="110490" h="220980">
                  <a:moveTo>
                    <a:pt x="0" y="0"/>
                  </a:moveTo>
                  <a:lnTo>
                    <a:pt x="0" y="220605"/>
                  </a:lnTo>
                  <a:lnTo>
                    <a:pt x="110302" y="220605"/>
                  </a:lnTo>
                  <a:lnTo>
                    <a:pt x="0" y="0"/>
                  </a:lnTo>
                  <a:close/>
                </a:path>
                <a:path w="110490" h="220980">
                  <a:moveTo>
                    <a:pt x="110302" y="0"/>
                  </a:moveTo>
                  <a:lnTo>
                    <a:pt x="0" y="0"/>
                  </a:lnTo>
                  <a:lnTo>
                    <a:pt x="110302" y="220605"/>
                  </a:lnTo>
                  <a:lnTo>
                    <a:pt x="11030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1314187" y="603797"/>
              <a:ext cx="110489" cy="220979"/>
            </a:xfrm>
            <a:custGeom>
              <a:avLst/>
              <a:gdLst/>
              <a:ahLst/>
              <a:cxnLst/>
              <a:rect l="l" t="t" r="r" b="b"/>
              <a:pathLst>
                <a:path w="110490" h="220980">
                  <a:moveTo>
                    <a:pt x="110302" y="0"/>
                  </a:moveTo>
                  <a:lnTo>
                    <a:pt x="0" y="0"/>
                  </a:lnTo>
                  <a:lnTo>
                    <a:pt x="110302" y="220605"/>
                  </a:lnTo>
                  <a:lnTo>
                    <a:pt x="110302" y="0"/>
                  </a:lnTo>
                  <a:close/>
                </a:path>
                <a:path w="110490" h="220980">
                  <a:moveTo>
                    <a:pt x="0" y="0"/>
                  </a:moveTo>
                  <a:lnTo>
                    <a:pt x="110302" y="220605"/>
                  </a:lnTo>
                  <a:lnTo>
                    <a:pt x="0" y="22060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1314187" y="603797"/>
              <a:ext cx="110489" cy="220979"/>
            </a:xfrm>
            <a:custGeom>
              <a:avLst/>
              <a:gdLst/>
              <a:ahLst/>
              <a:cxnLst/>
              <a:rect l="l" t="t" r="r" b="b"/>
              <a:pathLst>
                <a:path w="110490" h="220980">
                  <a:moveTo>
                    <a:pt x="110302" y="220605"/>
                  </a:moveTo>
                  <a:lnTo>
                    <a:pt x="110302" y="0"/>
                  </a:lnTo>
                  <a:lnTo>
                    <a:pt x="0" y="0"/>
                  </a:lnTo>
                  <a:lnTo>
                    <a:pt x="0" y="22060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5" name="object 45"/>
          <p:cNvSpPr txBox="1"/>
          <p:nvPr/>
        </p:nvSpPr>
        <p:spPr>
          <a:xfrm>
            <a:off x="933137" y="226277"/>
            <a:ext cx="311150" cy="1132840"/>
          </a:xfrm>
          <a:prstGeom prst="rect">
            <a:avLst/>
          </a:prstGeom>
        </p:spPr>
        <p:txBody>
          <a:bodyPr wrap="square" lIns="0" tIns="666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25"/>
              </a:spcBef>
            </a:pPr>
            <a:r>
              <a:rPr dirty="0" sz="1100" spc="-10">
                <a:latin typeface="Arial Narrow"/>
                <a:cs typeface="Arial Narrow"/>
              </a:rPr>
              <a:t>107.0</a:t>
            </a:r>
            <a:endParaRPr sz="11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425"/>
              </a:spcBef>
            </a:pPr>
            <a:r>
              <a:rPr dirty="0" sz="1100" spc="-10">
                <a:latin typeface="Arial Narrow"/>
                <a:cs typeface="Arial Narrow"/>
              </a:rPr>
              <a:t>106.0</a:t>
            </a:r>
            <a:endParaRPr sz="11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415"/>
              </a:spcBef>
            </a:pPr>
            <a:r>
              <a:rPr dirty="0" sz="1100" spc="-10">
                <a:latin typeface="Arial Narrow"/>
                <a:cs typeface="Arial Narrow"/>
              </a:rPr>
              <a:t>105.0</a:t>
            </a:r>
            <a:endParaRPr sz="11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425"/>
              </a:spcBef>
            </a:pPr>
            <a:r>
              <a:rPr dirty="0" sz="1100" spc="-10">
                <a:latin typeface="Arial Narrow"/>
                <a:cs typeface="Arial Narrow"/>
              </a:rPr>
              <a:t>104.0</a:t>
            </a:r>
            <a:endParaRPr sz="11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425"/>
              </a:spcBef>
            </a:pPr>
            <a:r>
              <a:rPr dirty="0" sz="1100" spc="-10">
                <a:latin typeface="Arial Narrow"/>
                <a:cs typeface="Arial Narrow"/>
              </a:rPr>
              <a:t>103.0</a:t>
            </a:r>
            <a:endParaRPr sz="1100">
              <a:latin typeface="Arial Narrow"/>
              <a:cs typeface="Arial Narrow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933137" y="1332339"/>
            <a:ext cx="311150" cy="4230370"/>
          </a:xfrm>
          <a:prstGeom prst="rect">
            <a:avLst/>
          </a:prstGeom>
        </p:spPr>
        <p:txBody>
          <a:bodyPr wrap="square" lIns="0" tIns="666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25"/>
              </a:spcBef>
            </a:pPr>
            <a:r>
              <a:rPr dirty="0" sz="1100" spc="-10">
                <a:latin typeface="Arial Narrow"/>
                <a:cs typeface="Arial Narrow"/>
              </a:rPr>
              <a:t>102.0</a:t>
            </a:r>
            <a:endParaRPr sz="11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425"/>
              </a:spcBef>
            </a:pPr>
            <a:r>
              <a:rPr dirty="0" sz="1100" spc="-10">
                <a:latin typeface="Arial Narrow"/>
                <a:cs typeface="Arial Narrow"/>
              </a:rPr>
              <a:t>101.0</a:t>
            </a:r>
            <a:endParaRPr sz="11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415"/>
              </a:spcBef>
            </a:pPr>
            <a:r>
              <a:rPr dirty="0" sz="1100" spc="-10">
                <a:latin typeface="Arial Narrow"/>
                <a:cs typeface="Arial Narrow"/>
              </a:rPr>
              <a:t>100.0</a:t>
            </a:r>
            <a:endParaRPr sz="1100">
              <a:latin typeface="Arial Narrow"/>
              <a:cs typeface="Arial Narrow"/>
            </a:endParaRPr>
          </a:p>
          <a:p>
            <a:pPr marL="69215">
              <a:lnSpc>
                <a:spcPct val="100000"/>
              </a:lnSpc>
              <a:spcBef>
                <a:spcPts val="425"/>
              </a:spcBef>
            </a:pPr>
            <a:r>
              <a:rPr dirty="0" sz="1100" spc="-10">
                <a:latin typeface="Arial Narrow"/>
                <a:cs typeface="Arial Narrow"/>
              </a:rPr>
              <a:t>99.0</a:t>
            </a:r>
            <a:endParaRPr sz="1100">
              <a:latin typeface="Arial Narrow"/>
              <a:cs typeface="Arial Narrow"/>
            </a:endParaRPr>
          </a:p>
          <a:p>
            <a:pPr marL="69215">
              <a:lnSpc>
                <a:spcPct val="100000"/>
              </a:lnSpc>
              <a:spcBef>
                <a:spcPts val="425"/>
              </a:spcBef>
            </a:pPr>
            <a:r>
              <a:rPr dirty="0" sz="1100" spc="-10">
                <a:latin typeface="Arial Narrow"/>
                <a:cs typeface="Arial Narrow"/>
              </a:rPr>
              <a:t>98.0</a:t>
            </a:r>
            <a:endParaRPr sz="1100">
              <a:latin typeface="Arial Narrow"/>
              <a:cs typeface="Arial Narrow"/>
            </a:endParaRPr>
          </a:p>
          <a:p>
            <a:pPr marL="69215">
              <a:lnSpc>
                <a:spcPct val="100000"/>
              </a:lnSpc>
              <a:spcBef>
                <a:spcPts val="420"/>
              </a:spcBef>
            </a:pPr>
            <a:r>
              <a:rPr dirty="0" sz="1100" spc="-10">
                <a:latin typeface="Arial Narrow"/>
                <a:cs typeface="Arial Narrow"/>
              </a:rPr>
              <a:t>97.0</a:t>
            </a:r>
            <a:endParaRPr sz="1100">
              <a:latin typeface="Arial Narrow"/>
              <a:cs typeface="Arial Narrow"/>
            </a:endParaRPr>
          </a:p>
          <a:p>
            <a:pPr marL="69215">
              <a:lnSpc>
                <a:spcPct val="100000"/>
              </a:lnSpc>
              <a:spcBef>
                <a:spcPts val="425"/>
              </a:spcBef>
            </a:pPr>
            <a:r>
              <a:rPr dirty="0" sz="1100" spc="-10">
                <a:latin typeface="Arial Narrow"/>
                <a:cs typeface="Arial Narrow"/>
              </a:rPr>
              <a:t>96.0</a:t>
            </a:r>
            <a:endParaRPr sz="1100">
              <a:latin typeface="Arial Narrow"/>
              <a:cs typeface="Arial Narrow"/>
            </a:endParaRPr>
          </a:p>
          <a:p>
            <a:pPr marL="69215">
              <a:lnSpc>
                <a:spcPct val="100000"/>
              </a:lnSpc>
              <a:spcBef>
                <a:spcPts val="425"/>
              </a:spcBef>
            </a:pPr>
            <a:r>
              <a:rPr dirty="0" sz="1100" spc="-10">
                <a:latin typeface="Arial Narrow"/>
                <a:cs typeface="Arial Narrow"/>
              </a:rPr>
              <a:t>95.0</a:t>
            </a:r>
            <a:endParaRPr sz="1100">
              <a:latin typeface="Arial Narrow"/>
              <a:cs typeface="Arial Narrow"/>
            </a:endParaRPr>
          </a:p>
          <a:p>
            <a:pPr marL="69215">
              <a:lnSpc>
                <a:spcPct val="100000"/>
              </a:lnSpc>
              <a:spcBef>
                <a:spcPts val="415"/>
              </a:spcBef>
            </a:pPr>
            <a:r>
              <a:rPr dirty="0" sz="1100" spc="-10">
                <a:latin typeface="Arial Narrow"/>
                <a:cs typeface="Arial Narrow"/>
              </a:rPr>
              <a:t>94.0</a:t>
            </a:r>
            <a:endParaRPr sz="1100">
              <a:latin typeface="Arial Narrow"/>
              <a:cs typeface="Arial Narrow"/>
            </a:endParaRPr>
          </a:p>
          <a:p>
            <a:pPr marL="69215">
              <a:lnSpc>
                <a:spcPct val="100000"/>
              </a:lnSpc>
              <a:spcBef>
                <a:spcPts val="425"/>
              </a:spcBef>
            </a:pPr>
            <a:r>
              <a:rPr dirty="0" sz="1100" spc="-10">
                <a:latin typeface="Arial Narrow"/>
                <a:cs typeface="Arial Narrow"/>
              </a:rPr>
              <a:t>93.0</a:t>
            </a:r>
            <a:endParaRPr sz="1100">
              <a:latin typeface="Arial Narrow"/>
              <a:cs typeface="Arial Narrow"/>
            </a:endParaRPr>
          </a:p>
          <a:p>
            <a:pPr marL="69215">
              <a:lnSpc>
                <a:spcPct val="100000"/>
              </a:lnSpc>
              <a:spcBef>
                <a:spcPts val="425"/>
              </a:spcBef>
            </a:pPr>
            <a:r>
              <a:rPr dirty="0" sz="1100" spc="-10">
                <a:latin typeface="Arial Narrow"/>
                <a:cs typeface="Arial Narrow"/>
              </a:rPr>
              <a:t>92.0</a:t>
            </a:r>
            <a:endParaRPr sz="1100">
              <a:latin typeface="Arial Narrow"/>
              <a:cs typeface="Arial Narrow"/>
            </a:endParaRPr>
          </a:p>
          <a:p>
            <a:pPr marL="69215">
              <a:lnSpc>
                <a:spcPct val="100000"/>
              </a:lnSpc>
              <a:spcBef>
                <a:spcPts val="420"/>
              </a:spcBef>
            </a:pPr>
            <a:r>
              <a:rPr dirty="0" sz="1100" spc="-10">
                <a:latin typeface="Arial Narrow"/>
                <a:cs typeface="Arial Narrow"/>
              </a:rPr>
              <a:t>91.0</a:t>
            </a:r>
            <a:endParaRPr sz="1100">
              <a:latin typeface="Arial Narrow"/>
              <a:cs typeface="Arial Narrow"/>
            </a:endParaRPr>
          </a:p>
          <a:p>
            <a:pPr marL="69215">
              <a:lnSpc>
                <a:spcPct val="100000"/>
              </a:lnSpc>
              <a:spcBef>
                <a:spcPts val="425"/>
              </a:spcBef>
            </a:pPr>
            <a:r>
              <a:rPr dirty="0" sz="1100" spc="-10">
                <a:latin typeface="Arial Narrow"/>
                <a:cs typeface="Arial Narrow"/>
              </a:rPr>
              <a:t>90.0</a:t>
            </a:r>
            <a:endParaRPr sz="1100">
              <a:latin typeface="Arial Narrow"/>
              <a:cs typeface="Arial Narrow"/>
            </a:endParaRPr>
          </a:p>
          <a:p>
            <a:pPr marL="69215">
              <a:lnSpc>
                <a:spcPct val="100000"/>
              </a:lnSpc>
              <a:spcBef>
                <a:spcPts val="415"/>
              </a:spcBef>
            </a:pPr>
            <a:r>
              <a:rPr dirty="0" sz="1100" spc="-10">
                <a:latin typeface="Arial Narrow"/>
                <a:cs typeface="Arial Narrow"/>
              </a:rPr>
              <a:t>89.0</a:t>
            </a:r>
            <a:endParaRPr sz="1100">
              <a:latin typeface="Arial Narrow"/>
              <a:cs typeface="Arial Narrow"/>
            </a:endParaRPr>
          </a:p>
          <a:p>
            <a:pPr marL="69215">
              <a:lnSpc>
                <a:spcPct val="100000"/>
              </a:lnSpc>
              <a:spcBef>
                <a:spcPts val="425"/>
              </a:spcBef>
            </a:pPr>
            <a:r>
              <a:rPr dirty="0" sz="1100" spc="-10">
                <a:latin typeface="Arial Narrow"/>
                <a:cs typeface="Arial Narrow"/>
              </a:rPr>
              <a:t>88.0</a:t>
            </a:r>
            <a:endParaRPr sz="1100">
              <a:latin typeface="Arial Narrow"/>
              <a:cs typeface="Arial Narrow"/>
            </a:endParaRPr>
          </a:p>
          <a:p>
            <a:pPr marL="69215">
              <a:lnSpc>
                <a:spcPct val="100000"/>
              </a:lnSpc>
              <a:spcBef>
                <a:spcPts val="425"/>
              </a:spcBef>
            </a:pPr>
            <a:r>
              <a:rPr dirty="0" sz="1100" spc="-10">
                <a:latin typeface="Arial Narrow"/>
                <a:cs typeface="Arial Narrow"/>
              </a:rPr>
              <a:t>87.0</a:t>
            </a:r>
            <a:endParaRPr sz="1100">
              <a:latin typeface="Arial Narrow"/>
              <a:cs typeface="Arial Narrow"/>
            </a:endParaRPr>
          </a:p>
          <a:p>
            <a:pPr marL="69215">
              <a:lnSpc>
                <a:spcPct val="100000"/>
              </a:lnSpc>
              <a:spcBef>
                <a:spcPts val="415"/>
              </a:spcBef>
            </a:pPr>
            <a:r>
              <a:rPr dirty="0" sz="1100" spc="-10">
                <a:latin typeface="Arial Narrow"/>
                <a:cs typeface="Arial Narrow"/>
              </a:rPr>
              <a:t>86.0</a:t>
            </a:r>
            <a:endParaRPr sz="1100">
              <a:latin typeface="Arial Narrow"/>
              <a:cs typeface="Arial Narrow"/>
            </a:endParaRPr>
          </a:p>
          <a:p>
            <a:pPr marL="69215">
              <a:lnSpc>
                <a:spcPct val="100000"/>
              </a:lnSpc>
              <a:spcBef>
                <a:spcPts val="425"/>
              </a:spcBef>
            </a:pPr>
            <a:r>
              <a:rPr dirty="0" sz="1100" spc="-10">
                <a:latin typeface="Arial Narrow"/>
                <a:cs typeface="Arial Narrow"/>
              </a:rPr>
              <a:t>85.0</a:t>
            </a:r>
            <a:endParaRPr sz="1100">
              <a:latin typeface="Arial Narrow"/>
              <a:cs typeface="Arial Narrow"/>
            </a:endParaRPr>
          </a:p>
          <a:p>
            <a:pPr marL="69215">
              <a:lnSpc>
                <a:spcPct val="100000"/>
              </a:lnSpc>
              <a:spcBef>
                <a:spcPts val="425"/>
              </a:spcBef>
            </a:pPr>
            <a:r>
              <a:rPr dirty="0" sz="1100" spc="-10">
                <a:latin typeface="Arial Narrow"/>
                <a:cs typeface="Arial Narrow"/>
              </a:rPr>
              <a:t>84.0</a:t>
            </a:r>
            <a:endParaRPr sz="1100">
              <a:latin typeface="Arial Narrow"/>
              <a:cs typeface="Arial Narrow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1823198" y="868928"/>
            <a:ext cx="9210040" cy="4425315"/>
          </a:xfrm>
          <a:custGeom>
            <a:avLst/>
            <a:gdLst/>
            <a:ahLst/>
            <a:cxnLst/>
            <a:rect l="l" t="t" r="r" b="b"/>
            <a:pathLst>
              <a:path w="9210040" h="4425315">
                <a:moveTo>
                  <a:pt x="0" y="4425263"/>
                </a:moveTo>
                <a:lnTo>
                  <a:pt x="9209769" y="4425263"/>
                </a:lnTo>
              </a:path>
              <a:path w="9210040" h="4425315">
                <a:moveTo>
                  <a:pt x="8411339" y="16191"/>
                </a:moveTo>
                <a:lnTo>
                  <a:pt x="8427531" y="0"/>
                </a:lnTo>
              </a:path>
              <a:path w="9210040" h="4425315">
                <a:moveTo>
                  <a:pt x="8411339" y="115362"/>
                </a:moveTo>
                <a:lnTo>
                  <a:pt x="8526702" y="0"/>
                </a:lnTo>
              </a:path>
              <a:path w="9210040" h="4425315">
                <a:moveTo>
                  <a:pt x="8411339" y="215545"/>
                </a:moveTo>
                <a:lnTo>
                  <a:pt x="8625873" y="0"/>
                </a:lnTo>
              </a:path>
              <a:path w="9210040" h="4425315">
                <a:moveTo>
                  <a:pt x="8411339" y="314716"/>
                </a:moveTo>
                <a:lnTo>
                  <a:pt x="8726056" y="0"/>
                </a:lnTo>
              </a:path>
              <a:path w="9210040" h="4425315">
                <a:moveTo>
                  <a:pt x="8411339" y="413888"/>
                </a:moveTo>
                <a:lnTo>
                  <a:pt x="8825227" y="0"/>
                </a:lnTo>
              </a:path>
              <a:path w="9210040" h="4425315">
                <a:moveTo>
                  <a:pt x="8482176" y="442222"/>
                </a:moveTo>
                <a:lnTo>
                  <a:pt x="8745283" y="179115"/>
                </a:lnTo>
              </a:path>
              <a:path w="9210040" h="4425315">
                <a:moveTo>
                  <a:pt x="8777666" y="146732"/>
                </a:moveTo>
                <a:lnTo>
                  <a:pt x="8924399" y="0"/>
                </a:lnTo>
              </a:path>
              <a:path w="9210040" h="4425315">
                <a:moveTo>
                  <a:pt x="8581347" y="442222"/>
                </a:moveTo>
                <a:lnTo>
                  <a:pt x="8739212" y="284358"/>
                </a:lnTo>
              </a:path>
              <a:path w="9210040" h="4425315">
                <a:moveTo>
                  <a:pt x="8858622" y="164948"/>
                </a:moveTo>
                <a:lnTo>
                  <a:pt x="9023570" y="0"/>
                </a:lnTo>
              </a:path>
              <a:path w="9210040" h="4425315">
                <a:moveTo>
                  <a:pt x="8680518" y="442222"/>
                </a:moveTo>
                <a:lnTo>
                  <a:pt x="8769570" y="354182"/>
                </a:lnTo>
              </a:path>
              <a:path w="9210040" h="4425315">
                <a:moveTo>
                  <a:pt x="8865705" y="257035"/>
                </a:moveTo>
                <a:lnTo>
                  <a:pt x="9122741" y="0"/>
                </a:lnTo>
              </a:path>
              <a:path w="9210040" h="4425315">
                <a:moveTo>
                  <a:pt x="8779690" y="442222"/>
                </a:moveTo>
                <a:lnTo>
                  <a:pt x="9209769" y="12143"/>
                </a:lnTo>
              </a:path>
              <a:path w="9210040" h="4425315">
                <a:moveTo>
                  <a:pt x="8878861" y="442222"/>
                </a:moveTo>
                <a:lnTo>
                  <a:pt x="9209769" y="111314"/>
                </a:lnTo>
              </a:path>
              <a:path w="9210040" h="4425315">
                <a:moveTo>
                  <a:pt x="8979044" y="442222"/>
                </a:moveTo>
                <a:lnTo>
                  <a:pt x="9209769" y="211497"/>
                </a:lnTo>
              </a:path>
              <a:path w="9210040" h="4425315">
                <a:moveTo>
                  <a:pt x="9078215" y="442222"/>
                </a:moveTo>
                <a:lnTo>
                  <a:pt x="9209769" y="310669"/>
                </a:lnTo>
              </a:path>
              <a:path w="9210040" h="4425315">
                <a:moveTo>
                  <a:pt x="9177386" y="442222"/>
                </a:moveTo>
                <a:lnTo>
                  <a:pt x="9209769" y="409840"/>
                </a:lnTo>
              </a:path>
              <a:path w="9210040" h="4425315">
                <a:moveTo>
                  <a:pt x="8442710" y="442222"/>
                </a:moveTo>
                <a:lnTo>
                  <a:pt x="8411339" y="410852"/>
                </a:lnTo>
              </a:path>
              <a:path w="9210040" h="4425315">
                <a:moveTo>
                  <a:pt x="8541881" y="442222"/>
                </a:moveTo>
                <a:lnTo>
                  <a:pt x="8411339" y="311681"/>
                </a:lnTo>
              </a:path>
              <a:path w="9210040" h="4425315">
                <a:moveTo>
                  <a:pt x="8641052" y="442222"/>
                </a:moveTo>
                <a:lnTo>
                  <a:pt x="8411339" y="212509"/>
                </a:lnTo>
              </a:path>
              <a:path w="9210040" h="4425315">
                <a:moveTo>
                  <a:pt x="8740223" y="442222"/>
                </a:moveTo>
                <a:lnTo>
                  <a:pt x="8411339" y="113338"/>
                </a:lnTo>
              </a:path>
              <a:path w="9210040" h="4425315">
                <a:moveTo>
                  <a:pt x="8840407" y="442222"/>
                </a:moveTo>
                <a:lnTo>
                  <a:pt x="8751355" y="354182"/>
                </a:lnTo>
              </a:path>
              <a:path w="9210040" h="4425315">
                <a:moveTo>
                  <a:pt x="8745283" y="348111"/>
                </a:moveTo>
                <a:lnTo>
                  <a:pt x="8411339" y="13155"/>
                </a:lnTo>
              </a:path>
              <a:path w="9210040" h="4425315">
                <a:moveTo>
                  <a:pt x="8939578" y="442222"/>
                </a:moveTo>
                <a:lnTo>
                  <a:pt x="8850526" y="354182"/>
                </a:lnTo>
              </a:path>
              <a:path w="9210040" h="4425315">
                <a:moveTo>
                  <a:pt x="8731116" y="233760"/>
                </a:moveTo>
                <a:lnTo>
                  <a:pt x="8496343" y="0"/>
                </a:lnTo>
              </a:path>
              <a:path w="9210040" h="4425315">
                <a:moveTo>
                  <a:pt x="9038749" y="442222"/>
                </a:moveTo>
                <a:lnTo>
                  <a:pt x="8863682" y="267155"/>
                </a:lnTo>
              </a:path>
              <a:path w="9210040" h="4425315">
                <a:moveTo>
                  <a:pt x="8745283" y="148756"/>
                </a:moveTo>
                <a:lnTo>
                  <a:pt x="8596526" y="0"/>
                </a:lnTo>
              </a:path>
              <a:path w="9210040" h="4425315">
                <a:moveTo>
                  <a:pt x="9137920" y="442222"/>
                </a:moveTo>
                <a:lnTo>
                  <a:pt x="8858622" y="162924"/>
                </a:lnTo>
              </a:path>
              <a:path w="9210040" h="4425315">
                <a:moveTo>
                  <a:pt x="8842431" y="146732"/>
                </a:moveTo>
                <a:lnTo>
                  <a:pt x="8695698" y="0"/>
                </a:lnTo>
              </a:path>
              <a:path w="9210040" h="4425315">
                <a:moveTo>
                  <a:pt x="9209769" y="414900"/>
                </a:moveTo>
                <a:lnTo>
                  <a:pt x="8794869" y="0"/>
                </a:lnTo>
              </a:path>
              <a:path w="9210040" h="4425315">
                <a:moveTo>
                  <a:pt x="9209769" y="315728"/>
                </a:moveTo>
                <a:lnTo>
                  <a:pt x="8894040" y="0"/>
                </a:lnTo>
              </a:path>
              <a:path w="9210040" h="4425315">
                <a:moveTo>
                  <a:pt x="9209769" y="216557"/>
                </a:moveTo>
                <a:lnTo>
                  <a:pt x="8993211" y="0"/>
                </a:lnTo>
              </a:path>
              <a:path w="9210040" h="4425315">
                <a:moveTo>
                  <a:pt x="9209769" y="116374"/>
                </a:moveTo>
                <a:lnTo>
                  <a:pt x="9092383" y="0"/>
                </a:lnTo>
              </a:path>
              <a:path w="9210040" h="4425315">
                <a:moveTo>
                  <a:pt x="9209769" y="17203"/>
                </a:moveTo>
                <a:lnTo>
                  <a:pt x="9192566" y="0"/>
                </a:lnTo>
              </a:path>
              <a:path w="9210040" h="4425315">
                <a:moveTo>
                  <a:pt x="8411339" y="442222"/>
                </a:moveTo>
                <a:lnTo>
                  <a:pt x="9209769" y="442222"/>
                </a:lnTo>
              </a:path>
              <a:path w="9210040" h="4425315">
                <a:moveTo>
                  <a:pt x="9209769" y="0"/>
                </a:moveTo>
                <a:lnTo>
                  <a:pt x="9209769" y="4425263"/>
                </a:lnTo>
              </a:path>
              <a:path w="9210040" h="4425315">
                <a:moveTo>
                  <a:pt x="0" y="80956"/>
                </a:moveTo>
                <a:lnTo>
                  <a:pt x="81968" y="0"/>
                </a:lnTo>
              </a:path>
              <a:path w="9210040" h="4425315">
                <a:moveTo>
                  <a:pt x="0" y="180127"/>
                </a:moveTo>
                <a:lnTo>
                  <a:pt x="181139" y="0"/>
                </a:lnTo>
              </a:path>
              <a:path w="9210040" h="4425315">
                <a:moveTo>
                  <a:pt x="0" y="280310"/>
                </a:moveTo>
                <a:lnTo>
                  <a:pt x="280310" y="0"/>
                </a:lnTo>
              </a:path>
              <a:path w="9210040" h="4425315">
                <a:moveTo>
                  <a:pt x="0" y="379481"/>
                </a:moveTo>
                <a:lnTo>
                  <a:pt x="379481" y="0"/>
                </a:lnTo>
              </a:path>
              <a:path w="9210040" h="4425315">
                <a:moveTo>
                  <a:pt x="36430" y="442222"/>
                </a:moveTo>
                <a:lnTo>
                  <a:pt x="478652" y="0"/>
                </a:lnTo>
              </a:path>
              <a:path w="9210040" h="4425315">
                <a:moveTo>
                  <a:pt x="135601" y="442222"/>
                </a:moveTo>
                <a:lnTo>
                  <a:pt x="346087" y="231736"/>
                </a:lnTo>
              </a:path>
              <a:path w="9210040" h="4425315">
                <a:moveTo>
                  <a:pt x="394661" y="184175"/>
                </a:moveTo>
                <a:lnTo>
                  <a:pt x="578836" y="0"/>
                </a:lnTo>
              </a:path>
              <a:path w="9210040" h="4425315">
                <a:moveTo>
                  <a:pt x="234772" y="442222"/>
                </a:moveTo>
                <a:lnTo>
                  <a:pt x="372398" y="305609"/>
                </a:lnTo>
              </a:path>
              <a:path w="9210040" h="4425315">
                <a:moveTo>
                  <a:pt x="467521" y="209473"/>
                </a:moveTo>
                <a:lnTo>
                  <a:pt x="678007" y="0"/>
                </a:lnTo>
              </a:path>
              <a:path w="9210040" h="4425315">
                <a:moveTo>
                  <a:pt x="334955" y="442222"/>
                </a:moveTo>
                <a:lnTo>
                  <a:pt x="777178" y="0"/>
                </a:lnTo>
              </a:path>
              <a:path w="9210040" h="4425315">
                <a:moveTo>
                  <a:pt x="434127" y="442222"/>
                </a:moveTo>
                <a:lnTo>
                  <a:pt x="799441" y="76908"/>
                </a:lnTo>
              </a:path>
              <a:path w="9210040" h="4425315">
                <a:moveTo>
                  <a:pt x="533298" y="442222"/>
                </a:moveTo>
                <a:lnTo>
                  <a:pt x="799441" y="176079"/>
                </a:lnTo>
              </a:path>
              <a:path w="9210040" h="4425315">
                <a:moveTo>
                  <a:pt x="632469" y="442222"/>
                </a:moveTo>
                <a:lnTo>
                  <a:pt x="799441" y="276262"/>
                </a:lnTo>
              </a:path>
              <a:path w="9210040" h="4425315">
                <a:moveTo>
                  <a:pt x="731640" y="442222"/>
                </a:moveTo>
                <a:lnTo>
                  <a:pt x="799441" y="375433"/>
                </a:lnTo>
              </a:path>
              <a:path w="9210040" h="4425315">
                <a:moveTo>
                  <a:pt x="96135" y="442222"/>
                </a:moveTo>
                <a:lnTo>
                  <a:pt x="0" y="346087"/>
                </a:lnTo>
              </a:path>
              <a:path w="9210040" h="4425315">
                <a:moveTo>
                  <a:pt x="196318" y="442222"/>
                </a:moveTo>
                <a:lnTo>
                  <a:pt x="0" y="246916"/>
                </a:lnTo>
              </a:path>
              <a:path w="9210040" h="4425315">
                <a:moveTo>
                  <a:pt x="295489" y="442222"/>
                </a:moveTo>
                <a:lnTo>
                  <a:pt x="0" y="147744"/>
                </a:lnTo>
              </a:path>
              <a:path w="9210040" h="4425315">
                <a:moveTo>
                  <a:pt x="394661" y="442222"/>
                </a:moveTo>
                <a:lnTo>
                  <a:pt x="0" y="47561"/>
                </a:lnTo>
              </a:path>
              <a:path w="9210040" h="4425315">
                <a:moveTo>
                  <a:pt x="493832" y="442222"/>
                </a:moveTo>
                <a:lnTo>
                  <a:pt x="51609" y="0"/>
                </a:lnTo>
              </a:path>
              <a:path w="9210040" h="4425315">
                <a:moveTo>
                  <a:pt x="593003" y="442222"/>
                </a:moveTo>
                <a:lnTo>
                  <a:pt x="454366" y="303585"/>
                </a:lnTo>
              </a:path>
              <a:path w="9210040" h="4425315">
                <a:moveTo>
                  <a:pt x="358230" y="207450"/>
                </a:moveTo>
                <a:lnTo>
                  <a:pt x="150780" y="0"/>
                </a:lnTo>
              </a:path>
              <a:path w="9210040" h="4425315">
                <a:moveTo>
                  <a:pt x="692174" y="442222"/>
                </a:moveTo>
                <a:lnTo>
                  <a:pt x="476629" y="226677"/>
                </a:lnTo>
              </a:path>
              <a:path w="9210040" h="4425315">
                <a:moveTo>
                  <a:pt x="436151" y="185187"/>
                </a:moveTo>
                <a:lnTo>
                  <a:pt x="249951" y="0"/>
                </a:lnTo>
              </a:path>
              <a:path w="9210040" h="4425315">
                <a:moveTo>
                  <a:pt x="792357" y="442222"/>
                </a:moveTo>
                <a:lnTo>
                  <a:pt x="349123" y="0"/>
                </a:lnTo>
              </a:path>
              <a:path w="9210040" h="4425315">
                <a:moveTo>
                  <a:pt x="799441" y="350135"/>
                </a:moveTo>
                <a:lnTo>
                  <a:pt x="449306" y="0"/>
                </a:lnTo>
              </a:path>
              <a:path w="9210040" h="4425315">
                <a:moveTo>
                  <a:pt x="799441" y="250963"/>
                </a:moveTo>
                <a:lnTo>
                  <a:pt x="548477" y="0"/>
                </a:lnTo>
              </a:path>
              <a:path w="9210040" h="4425315">
                <a:moveTo>
                  <a:pt x="799441" y="151792"/>
                </a:moveTo>
                <a:lnTo>
                  <a:pt x="647648" y="0"/>
                </a:lnTo>
              </a:path>
              <a:path w="9210040" h="4425315">
                <a:moveTo>
                  <a:pt x="799441" y="51609"/>
                </a:moveTo>
                <a:lnTo>
                  <a:pt x="746820" y="0"/>
                </a:lnTo>
              </a:path>
              <a:path w="9210040" h="4425315">
                <a:moveTo>
                  <a:pt x="0" y="442222"/>
                </a:moveTo>
                <a:lnTo>
                  <a:pt x="799441" y="442222"/>
                </a:lnTo>
              </a:path>
              <a:path w="9210040" h="4425315">
                <a:moveTo>
                  <a:pt x="0" y="0"/>
                </a:moveTo>
                <a:lnTo>
                  <a:pt x="0" y="442526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object 48"/>
          <p:cNvSpPr txBox="1"/>
          <p:nvPr/>
        </p:nvSpPr>
        <p:spPr>
          <a:xfrm>
            <a:off x="2196052" y="1016681"/>
            <a:ext cx="88900" cy="19240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Arial Narrow"/>
                <a:cs typeface="Arial Narrow"/>
              </a:rPr>
              <a:t>1</a:t>
            </a:r>
            <a:endParaRPr sz="1100">
              <a:latin typeface="Arial Narrow"/>
              <a:cs typeface="Arial Narrow"/>
            </a:endParaRPr>
          </a:p>
        </p:txBody>
      </p:sp>
      <p:pic>
        <p:nvPicPr>
          <p:cNvPr id="49" name="object 4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165238" y="1047031"/>
            <a:ext cx="142685" cy="142685"/>
          </a:xfrm>
          <a:prstGeom prst="rect">
            <a:avLst/>
          </a:prstGeom>
        </p:spPr>
      </p:pic>
      <p:sp>
        <p:nvSpPr>
          <p:cNvPr id="50" name="object 50"/>
          <p:cNvSpPr txBox="1"/>
          <p:nvPr/>
        </p:nvSpPr>
        <p:spPr>
          <a:xfrm>
            <a:off x="6385531" y="2603421"/>
            <a:ext cx="88900" cy="19240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Arial Narrow"/>
                <a:cs typeface="Arial Narrow"/>
              </a:rPr>
              <a:t>2</a:t>
            </a:r>
            <a:endParaRPr sz="1100">
              <a:latin typeface="Arial Narrow"/>
              <a:cs typeface="Arial Narrow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6384519" y="4593929"/>
            <a:ext cx="88900" cy="19240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Arial Narrow"/>
                <a:cs typeface="Arial Narrow"/>
              </a:rPr>
              <a:t>3</a:t>
            </a:r>
            <a:endParaRPr sz="1100">
              <a:latin typeface="Arial Narrow"/>
              <a:cs typeface="Arial Narrow"/>
            </a:endParaRPr>
          </a:p>
        </p:txBody>
      </p:sp>
      <p:grpSp>
        <p:nvGrpSpPr>
          <p:cNvPr id="52" name="object 52"/>
          <p:cNvGrpSpPr/>
          <p:nvPr/>
        </p:nvGrpSpPr>
        <p:grpSpPr>
          <a:xfrm>
            <a:off x="1311012" y="1153147"/>
            <a:ext cx="10250805" cy="4542155"/>
            <a:chOff x="1311012" y="1153147"/>
            <a:chExt cx="10250805" cy="4542155"/>
          </a:xfrm>
        </p:grpSpPr>
        <p:pic>
          <p:nvPicPr>
            <p:cNvPr id="53" name="object 5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357753" y="4624280"/>
              <a:ext cx="142685" cy="142685"/>
            </a:xfrm>
            <a:prstGeom prst="rect">
              <a:avLst/>
            </a:prstGeom>
          </p:spPr>
        </p:pic>
        <p:sp>
          <p:nvSpPr>
            <p:cNvPr id="54" name="object 54"/>
            <p:cNvSpPr/>
            <p:nvPr/>
          </p:nvSpPr>
          <p:spPr>
            <a:xfrm>
              <a:off x="1314187" y="5691888"/>
              <a:ext cx="110489" cy="0"/>
            </a:xfrm>
            <a:custGeom>
              <a:avLst/>
              <a:gdLst/>
              <a:ahLst/>
              <a:cxnLst/>
              <a:rect l="l" t="t" r="r" b="b"/>
              <a:pathLst>
                <a:path w="110490" h="0">
                  <a:moveTo>
                    <a:pt x="0" y="0"/>
                  </a:moveTo>
                  <a:lnTo>
                    <a:pt x="11030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5" name="object 5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14187" y="1488242"/>
              <a:ext cx="110302" cy="221617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314187" y="1930465"/>
              <a:ext cx="110302" cy="221617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14187" y="2373700"/>
              <a:ext cx="110302" cy="220605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314187" y="2815922"/>
              <a:ext cx="110302" cy="220605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314187" y="3258145"/>
              <a:ext cx="110302" cy="221617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314187" y="3700368"/>
              <a:ext cx="110302" cy="221617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314187" y="4143603"/>
              <a:ext cx="110302" cy="220605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314187" y="4585825"/>
              <a:ext cx="110302" cy="221617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14187" y="5028048"/>
              <a:ext cx="110302" cy="221617"/>
            </a:xfrm>
            <a:prstGeom prst="rect">
              <a:avLst/>
            </a:prstGeom>
          </p:spPr>
        </p:pic>
        <p:sp>
          <p:nvSpPr>
            <p:cNvPr id="64" name="object 64"/>
            <p:cNvSpPr/>
            <p:nvPr/>
          </p:nvSpPr>
          <p:spPr>
            <a:xfrm>
              <a:off x="11115948" y="1156322"/>
              <a:ext cx="442595" cy="154940"/>
            </a:xfrm>
            <a:custGeom>
              <a:avLst/>
              <a:gdLst/>
              <a:ahLst/>
              <a:cxnLst/>
              <a:rect l="l" t="t" r="r" b="b"/>
              <a:pathLst>
                <a:path w="442595" h="154940">
                  <a:moveTo>
                    <a:pt x="0" y="107266"/>
                  </a:moveTo>
                  <a:lnTo>
                    <a:pt x="27322" y="154828"/>
                  </a:lnTo>
                  <a:lnTo>
                    <a:pt x="27322" y="0"/>
                  </a:lnTo>
                  <a:lnTo>
                    <a:pt x="442222" y="1011"/>
                  </a:lnTo>
                </a:path>
                <a:path w="442595" h="154940">
                  <a:moveTo>
                    <a:pt x="27322" y="154828"/>
                  </a:moveTo>
                  <a:lnTo>
                    <a:pt x="55657" y="10726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5" name="object 65"/>
          <p:cNvSpPr txBox="1"/>
          <p:nvPr/>
        </p:nvSpPr>
        <p:spPr>
          <a:xfrm>
            <a:off x="11075925" y="1122937"/>
            <a:ext cx="465455" cy="19240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u="sng" sz="1100" spc="-5">
                <a:uFill>
                  <a:solidFill>
                    <a:srgbClr val="000000"/>
                  </a:solidFill>
                </a:uFill>
                <a:latin typeface="Arial Narrow"/>
                <a:cs typeface="Arial Narrow"/>
              </a:rPr>
              <a:t> </a:t>
            </a:r>
            <a:r>
              <a:rPr dirty="0" u="sng" sz="1100" spc="-5">
                <a:uFill>
                  <a:solidFill>
                    <a:srgbClr val="000000"/>
                  </a:solidFill>
                </a:uFill>
                <a:latin typeface="Arial Narrow"/>
                <a:cs typeface="Arial Narrow"/>
              </a:rPr>
              <a:t> </a:t>
            </a:r>
            <a:r>
              <a:rPr dirty="0" u="sng" sz="1100" spc="-35">
                <a:uFill>
                  <a:solidFill>
                    <a:srgbClr val="000000"/>
                  </a:solidFill>
                </a:uFill>
                <a:latin typeface="Arial Narrow"/>
                <a:cs typeface="Arial Narrow"/>
              </a:rPr>
              <a:t> </a:t>
            </a:r>
            <a:r>
              <a:rPr dirty="0" sz="1100" spc="-10">
                <a:latin typeface="Arial Narrow"/>
                <a:cs typeface="Arial Narrow"/>
              </a:rPr>
              <a:t>102.80</a:t>
            </a:r>
            <a:endParaRPr sz="1100">
              <a:latin typeface="Arial Narrow"/>
              <a:cs typeface="Arial Narrow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11133606" y="980251"/>
            <a:ext cx="349250" cy="19240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Arial Narrow"/>
                <a:cs typeface="Arial Narrow"/>
              </a:rPr>
              <a:t>-2.000</a:t>
            </a:r>
            <a:endParaRPr sz="1100">
              <a:latin typeface="Arial Narrow"/>
              <a:cs typeface="Arial Narrow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11115948" y="3944248"/>
            <a:ext cx="422275" cy="154940"/>
          </a:xfrm>
          <a:custGeom>
            <a:avLst/>
            <a:gdLst/>
            <a:ahLst/>
            <a:cxnLst/>
            <a:rect l="l" t="t" r="r" b="b"/>
            <a:pathLst>
              <a:path w="422275" h="154939">
                <a:moveTo>
                  <a:pt x="0" y="107266"/>
                </a:moveTo>
                <a:lnTo>
                  <a:pt x="27322" y="154828"/>
                </a:lnTo>
                <a:lnTo>
                  <a:pt x="27322" y="0"/>
                </a:lnTo>
                <a:lnTo>
                  <a:pt x="421983" y="1011"/>
                </a:lnTo>
              </a:path>
              <a:path w="422275" h="154939">
                <a:moveTo>
                  <a:pt x="27322" y="154828"/>
                </a:moveTo>
                <a:lnTo>
                  <a:pt x="55657" y="10726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/>
          <p:cNvSpPr txBox="1"/>
          <p:nvPr/>
        </p:nvSpPr>
        <p:spPr>
          <a:xfrm>
            <a:off x="11075925" y="3776273"/>
            <a:ext cx="466090" cy="32702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66040">
              <a:lnSpc>
                <a:spcPts val="1190"/>
              </a:lnSpc>
              <a:spcBef>
                <a:spcPts val="95"/>
              </a:spcBef>
            </a:pPr>
            <a:r>
              <a:rPr dirty="0" sz="1100" spc="-5">
                <a:latin typeface="Arial Narrow"/>
                <a:cs typeface="Arial Narrow"/>
              </a:rPr>
              <a:t>-14.600</a:t>
            </a:r>
            <a:endParaRPr sz="1100">
              <a:latin typeface="Arial Narrow"/>
              <a:cs typeface="Arial Narrow"/>
            </a:endParaRPr>
          </a:p>
          <a:p>
            <a:pPr marL="12700">
              <a:lnSpc>
                <a:spcPts val="1190"/>
              </a:lnSpc>
            </a:pPr>
            <a:r>
              <a:rPr dirty="0" u="sng" sz="1100" spc="-5">
                <a:uFill>
                  <a:solidFill>
                    <a:srgbClr val="000000"/>
                  </a:solidFill>
                </a:uFill>
                <a:latin typeface="Arial Narrow"/>
                <a:cs typeface="Arial Narrow"/>
              </a:rPr>
              <a:t> </a:t>
            </a:r>
            <a:r>
              <a:rPr dirty="0" u="sng" sz="1100" spc="-5">
                <a:uFill>
                  <a:solidFill>
                    <a:srgbClr val="000000"/>
                  </a:solidFill>
                </a:uFill>
                <a:latin typeface="Arial Narrow"/>
                <a:cs typeface="Arial Narrow"/>
              </a:rPr>
              <a:t> </a:t>
            </a:r>
            <a:r>
              <a:rPr dirty="0" u="sng" sz="1100" spc="75">
                <a:uFill>
                  <a:solidFill>
                    <a:srgbClr val="000000"/>
                  </a:solidFill>
                </a:uFill>
                <a:latin typeface="Arial Narrow"/>
                <a:cs typeface="Arial Narrow"/>
              </a:rPr>
              <a:t> </a:t>
            </a:r>
            <a:r>
              <a:rPr dirty="0" sz="1100" spc="-10">
                <a:latin typeface="Arial Narrow"/>
                <a:cs typeface="Arial Narrow"/>
              </a:rPr>
              <a:t>90.2</a:t>
            </a:r>
            <a:endParaRPr sz="1100">
              <a:latin typeface="Arial Narrow"/>
              <a:cs typeface="Arial Narrow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11115948" y="5138351"/>
            <a:ext cx="443230" cy="156210"/>
          </a:xfrm>
          <a:custGeom>
            <a:avLst/>
            <a:gdLst/>
            <a:ahLst/>
            <a:cxnLst/>
            <a:rect l="l" t="t" r="r" b="b"/>
            <a:pathLst>
              <a:path w="443229" h="156210">
                <a:moveTo>
                  <a:pt x="0" y="107266"/>
                </a:moveTo>
                <a:lnTo>
                  <a:pt x="27322" y="155840"/>
                </a:lnTo>
                <a:lnTo>
                  <a:pt x="27322" y="0"/>
                </a:lnTo>
                <a:lnTo>
                  <a:pt x="443234" y="1011"/>
                </a:lnTo>
              </a:path>
              <a:path w="443229" h="156210">
                <a:moveTo>
                  <a:pt x="27322" y="155840"/>
                </a:moveTo>
                <a:lnTo>
                  <a:pt x="55657" y="10726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/>
          <p:cNvSpPr txBox="1"/>
          <p:nvPr/>
        </p:nvSpPr>
        <p:spPr>
          <a:xfrm>
            <a:off x="11075925" y="4974423"/>
            <a:ext cx="493395" cy="33210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93345">
              <a:lnSpc>
                <a:spcPts val="1210"/>
              </a:lnSpc>
              <a:spcBef>
                <a:spcPts val="95"/>
              </a:spcBef>
            </a:pPr>
            <a:r>
              <a:rPr dirty="0" sz="1100" spc="-5">
                <a:latin typeface="Arial Narrow"/>
                <a:cs typeface="Arial Narrow"/>
              </a:rPr>
              <a:t>-20.000</a:t>
            </a:r>
            <a:endParaRPr sz="1100">
              <a:latin typeface="Arial Narrow"/>
              <a:cs typeface="Arial Narrow"/>
            </a:endParaRPr>
          </a:p>
          <a:p>
            <a:pPr marL="12700">
              <a:lnSpc>
                <a:spcPts val="1210"/>
              </a:lnSpc>
            </a:pPr>
            <a:r>
              <a:rPr dirty="0" u="sng" sz="1100" spc="-5">
                <a:uFill>
                  <a:solidFill>
                    <a:srgbClr val="000000"/>
                  </a:solidFill>
                </a:uFill>
                <a:latin typeface="Arial Narrow"/>
                <a:cs typeface="Arial Narrow"/>
              </a:rPr>
              <a:t> </a:t>
            </a:r>
            <a:r>
              <a:rPr dirty="0" u="sng" sz="1100" spc="-5">
                <a:uFill>
                  <a:solidFill>
                    <a:srgbClr val="000000"/>
                  </a:solidFill>
                </a:uFill>
                <a:latin typeface="Arial Narrow"/>
                <a:cs typeface="Arial Narrow"/>
              </a:rPr>
              <a:t>  </a:t>
            </a:r>
            <a:r>
              <a:rPr dirty="0" u="sng" sz="1100" spc="-70">
                <a:uFill>
                  <a:solidFill>
                    <a:srgbClr val="000000"/>
                  </a:solidFill>
                </a:uFill>
                <a:latin typeface="Arial Narrow"/>
                <a:cs typeface="Arial Narrow"/>
              </a:rPr>
              <a:t> </a:t>
            </a:r>
            <a:r>
              <a:rPr dirty="0" sz="1100" spc="-10">
                <a:latin typeface="Arial Narrow"/>
                <a:cs typeface="Arial Narrow"/>
              </a:rPr>
              <a:t>84.8</a:t>
            </a:r>
            <a:endParaRPr sz="1100">
              <a:latin typeface="Arial Narrow"/>
              <a:cs typeface="Arial Narrow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11115948" y="714099"/>
            <a:ext cx="1069975" cy="154940"/>
          </a:xfrm>
          <a:custGeom>
            <a:avLst/>
            <a:gdLst/>
            <a:ahLst/>
            <a:cxnLst/>
            <a:rect l="l" t="t" r="r" b="b"/>
            <a:pathLst>
              <a:path w="1069975" h="154940">
                <a:moveTo>
                  <a:pt x="0" y="106254"/>
                </a:moveTo>
                <a:lnTo>
                  <a:pt x="27322" y="154828"/>
                </a:lnTo>
                <a:lnTo>
                  <a:pt x="27322" y="0"/>
                </a:lnTo>
                <a:lnTo>
                  <a:pt x="1069632" y="1011"/>
                </a:lnTo>
              </a:path>
              <a:path w="1069975" h="154940">
                <a:moveTo>
                  <a:pt x="27322" y="154828"/>
                </a:moveTo>
                <a:lnTo>
                  <a:pt x="55657" y="10625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/>
          <p:cNvSpPr txBox="1"/>
          <p:nvPr/>
        </p:nvSpPr>
        <p:spPr>
          <a:xfrm>
            <a:off x="11075925" y="530945"/>
            <a:ext cx="1115695" cy="3340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64135">
              <a:lnSpc>
                <a:spcPts val="1220"/>
              </a:lnSpc>
              <a:spcBef>
                <a:spcPts val="95"/>
              </a:spcBef>
            </a:pPr>
            <a:r>
              <a:rPr dirty="0" sz="1100" spc="-5">
                <a:latin typeface="Arial Narrow"/>
                <a:cs typeface="Arial Narrow"/>
              </a:rPr>
              <a:t>Абс.відм.устя</a:t>
            </a:r>
            <a:r>
              <a:rPr dirty="0" sz="1100" spc="-35">
                <a:latin typeface="Arial Narrow"/>
                <a:cs typeface="Arial Narrow"/>
              </a:rPr>
              <a:t> </a:t>
            </a:r>
            <a:r>
              <a:rPr dirty="0" sz="1100" spc="-10">
                <a:latin typeface="Arial Narrow"/>
                <a:cs typeface="Arial Narrow"/>
              </a:rPr>
              <a:t>0.000</a:t>
            </a:r>
            <a:endParaRPr sz="1100">
              <a:latin typeface="Arial Narrow"/>
              <a:cs typeface="Arial Narrow"/>
            </a:endParaRPr>
          </a:p>
          <a:p>
            <a:pPr marL="12700">
              <a:lnSpc>
                <a:spcPts val="1220"/>
              </a:lnSpc>
            </a:pPr>
            <a:r>
              <a:rPr dirty="0" u="sng" sz="1100" spc="-5">
                <a:uFill>
                  <a:solidFill>
                    <a:srgbClr val="000000"/>
                  </a:solidFill>
                </a:uFill>
                <a:latin typeface="Arial Narrow"/>
                <a:cs typeface="Arial Narrow"/>
              </a:rPr>
              <a:t> </a:t>
            </a:r>
            <a:r>
              <a:rPr dirty="0" u="sng" sz="1100" spc="-5">
                <a:uFill>
                  <a:solidFill>
                    <a:srgbClr val="000000"/>
                  </a:solidFill>
                </a:uFill>
                <a:latin typeface="Arial Narrow"/>
                <a:cs typeface="Arial Narrow"/>
              </a:rPr>
              <a:t>  </a:t>
            </a:r>
            <a:r>
              <a:rPr dirty="0" u="sng" sz="1100" spc="-70">
                <a:uFill>
                  <a:solidFill>
                    <a:srgbClr val="000000"/>
                  </a:solidFill>
                </a:uFill>
                <a:latin typeface="Arial Narrow"/>
                <a:cs typeface="Arial Narrow"/>
              </a:rPr>
              <a:t> </a:t>
            </a:r>
            <a:r>
              <a:rPr dirty="0" sz="1100" spc="-10">
                <a:latin typeface="Arial Narrow"/>
                <a:cs typeface="Arial Narrow"/>
              </a:rPr>
              <a:t>104.80</a:t>
            </a:r>
            <a:endParaRPr sz="1100">
              <a:latin typeface="Arial Narrow"/>
              <a:cs typeface="Arial Narrow"/>
            </a:endParaRPr>
          </a:p>
        </p:txBody>
      </p:sp>
      <p:pic>
        <p:nvPicPr>
          <p:cNvPr id="73" name="object 73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823198" y="865892"/>
            <a:ext cx="9209769" cy="3689574"/>
          </a:xfrm>
          <a:prstGeom prst="rect">
            <a:avLst/>
          </a:prstGeom>
        </p:spPr>
      </p:pic>
      <p:sp>
        <p:nvSpPr>
          <p:cNvPr id="74" name="object 74"/>
          <p:cNvSpPr txBox="1"/>
          <p:nvPr/>
        </p:nvSpPr>
        <p:spPr>
          <a:xfrm>
            <a:off x="10581081" y="1016681"/>
            <a:ext cx="88900" cy="19240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5">
                <a:latin typeface="Arial Narrow"/>
                <a:cs typeface="Arial Narrow"/>
              </a:rPr>
              <a:t>1</a:t>
            </a:r>
            <a:endParaRPr sz="1100">
              <a:latin typeface="Arial Narrow"/>
              <a:cs typeface="Arial Narrow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2927237" y="1676465"/>
            <a:ext cx="8632190" cy="2876550"/>
          </a:xfrm>
          <a:custGeom>
            <a:avLst/>
            <a:gdLst/>
            <a:ahLst/>
            <a:cxnLst/>
            <a:rect l="l" t="t" r="r" b="b"/>
            <a:pathLst>
              <a:path w="8632190" h="2876550">
                <a:moveTo>
                  <a:pt x="0" y="2875965"/>
                </a:moveTo>
                <a:lnTo>
                  <a:pt x="0" y="0"/>
                </a:lnTo>
              </a:path>
              <a:path w="8632190" h="2876550">
                <a:moveTo>
                  <a:pt x="137625" y="2875965"/>
                </a:moveTo>
                <a:lnTo>
                  <a:pt x="137625" y="0"/>
                </a:lnTo>
              </a:path>
              <a:path w="8632190" h="2876550">
                <a:moveTo>
                  <a:pt x="359242" y="2875965"/>
                </a:moveTo>
                <a:lnTo>
                  <a:pt x="359242" y="0"/>
                </a:lnTo>
              </a:path>
              <a:path w="8632190" h="2876550">
                <a:moveTo>
                  <a:pt x="495856" y="2875965"/>
                </a:moveTo>
                <a:lnTo>
                  <a:pt x="495856" y="0"/>
                </a:lnTo>
              </a:path>
              <a:path w="8632190" h="2876550">
                <a:moveTo>
                  <a:pt x="929983" y="2875965"/>
                </a:moveTo>
                <a:lnTo>
                  <a:pt x="929983" y="0"/>
                </a:lnTo>
              </a:path>
              <a:path w="8632190" h="2876550">
                <a:moveTo>
                  <a:pt x="1066596" y="2875965"/>
                </a:moveTo>
                <a:lnTo>
                  <a:pt x="1066596" y="0"/>
                </a:lnTo>
              </a:path>
              <a:path w="8632190" h="2876550">
                <a:moveTo>
                  <a:pt x="1288214" y="2875965"/>
                </a:moveTo>
                <a:lnTo>
                  <a:pt x="1288214" y="0"/>
                </a:lnTo>
              </a:path>
              <a:path w="8632190" h="2876550">
                <a:moveTo>
                  <a:pt x="1425839" y="2875965"/>
                </a:moveTo>
                <a:lnTo>
                  <a:pt x="1425839" y="0"/>
                </a:lnTo>
              </a:path>
              <a:path w="8632190" h="2876550">
                <a:moveTo>
                  <a:pt x="1704126" y="2875965"/>
                </a:moveTo>
                <a:lnTo>
                  <a:pt x="1704126" y="0"/>
                </a:lnTo>
              </a:path>
              <a:path w="8632190" h="2876550">
                <a:moveTo>
                  <a:pt x="1841751" y="2875965"/>
                </a:moveTo>
                <a:lnTo>
                  <a:pt x="1841751" y="0"/>
                </a:lnTo>
              </a:path>
              <a:path w="8632190" h="2876550">
                <a:moveTo>
                  <a:pt x="2062356" y="2875965"/>
                </a:moveTo>
                <a:lnTo>
                  <a:pt x="2062356" y="0"/>
                </a:lnTo>
              </a:path>
              <a:path w="8632190" h="2876550">
                <a:moveTo>
                  <a:pt x="2199982" y="2875965"/>
                </a:moveTo>
                <a:lnTo>
                  <a:pt x="2199982" y="0"/>
                </a:lnTo>
              </a:path>
              <a:path w="8632190" h="2876550">
                <a:moveTo>
                  <a:pt x="2478268" y="2875965"/>
                </a:moveTo>
                <a:lnTo>
                  <a:pt x="2478268" y="0"/>
                </a:lnTo>
              </a:path>
              <a:path w="8632190" h="2876550">
                <a:moveTo>
                  <a:pt x="2615894" y="2875965"/>
                </a:moveTo>
                <a:lnTo>
                  <a:pt x="2615894" y="0"/>
                </a:lnTo>
              </a:path>
              <a:path w="8632190" h="2876550">
                <a:moveTo>
                  <a:pt x="2837511" y="2875965"/>
                </a:moveTo>
                <a:lnTo>
                  <a:pt x="2837511" y="0"/>
                </a:lnTo>
              </a:path>
              <a:path w="8632190" h="2876550">
                <a:moveTo>
                  <a:pt x="2974125" y="2875965"/>
                </a:moveTo>
                <a:lnTo>
                  <a:pt x="2974125" y="0"/>
                </a:lnTo>
              </a:path>
              <a:path w="8632190" h="2876550">
                <a:moveTo>
                  <a:pt x="3253423" y="2875965"/>
                </a:moveTo>
                <a:lnTo>
                  <a:pt x="3253423" y="0"/>
                </a:lnTo>
              </a:path>
              <a:path w="8632190" h="2876550">
                <a:moveTo>
                  <a:pt x="3390037" y="2875965"/>
                </a:moveTo>
                <a:lnTo>
                  <a:pt x="3390037" y="0"/>
                </a:lnTo>
              </a:path>
              <a:path w="8632190" h="2876550">
                <a:moveTo>
                  <a:pt x="3611654" y="2875965"/>
                </a:moveTo>
                <a:lnTo>
                  <a:pt x="3611654" y="0"/>
                </a:lnTo>
              </a:path>
              <a:path w="8632190" h="2876550">
                <a:moveTo>
                  <a:pt x="3749279" y="2875965"/>
                </a:moveTo>
                <a:lnTo>
                  <a:pt x="3749279" y="0"/>
                </a:lnTo>
              </a:path>
              <a:path w="8632190" h="2876550">
                <a:moveTo>
                  <a:pt x="4027566" y="2875965"/>
                </a:moveTo>
                <a:lnTo>
                  <a:pt x="4027566" y="0"/>
                </a:lnTo>
              </a:path>
              <a:path w="8632190" h="2876550">
                <a:moveTo>
                  <a:pt x="4165191" y="2875965"/>
                </a:moveTo>
                <a:lnTo>
                  <a:pt x="4165191" y="0"/>
                </a:lnTo>
              </a:path>
              <a:path w="8632190" h="2876550">
                <a:moveTo>
                  <a:pt x="4385797" y="2875965"/>
                </a:moveTo>
                <a:lnTo>
                  <a:pt x="4385797" y="0"/>
                </a:lnTo>
              </a:path>
              <a:path w="8632190" h="2876550">
                <a:moveTo>
                  <a:pt x="4523422" y="2875965"/>
                </a:moveTo>
                <a:lnTo>
                  <a:pt x="4523422" y="0"/>
                </a:lnTo>
              </a:path>
              <a:path w="8632190" h="2876550">
                <a:moveTo>
                  <a:pt x="4801709" y="2875965"/>
                </a:moveTo>
                <a:lnTo>
                  <a:pt x="4801709" y="0"/>
                </a:lnTo>
              </a:path>
              <a:path w="8632190" h="2876550">
                <a:moveTo>
                  <a:pt x="4939334" y="2875965"/>
                </a:moveTo>
                <a:lnTo>
                  <a:pt x="4939334" y="0"/>
                </a:lnTo>
              </a:path>
              <a:path w="8632190" h="2876550">
                <a:moveTo>
                  <a:pt x="5160951" y="2875965"/>
                </a:moveTo>
                <a:lnTo>
                  <a:pt x="5160951" y="0"/>
                </a:lnTo>
              </a:path>
              <a:path w="8632190" h="2876550">
                <a:moveTo>
                  <a:pt x="5297565" y="2875965"/>
                </a:moveTo>
                <a:lnTo>
                  <a:pt x="5297565" y="0"/>
                </a:lnTo>
              </a:path>
              <a:path w="8632190" h="2876550">
                <a:moveTo>
                  <a:pt x="5576863" y="2875965"/>
                </a:moveTo>
                <a:lnTo>
                  <a:pt x="5576863" y="0"/>
                </a:lnTo>
              </a:path>
              <a:path w="8632190" h="2876550">
                <a:moveTo>
                  <a:pt x="5713477" y="2875965"/>
                </a:moveTo>
                <a:lnTo>
                  <a:pt x="5713477" y="0"/>
                </a:lnTo>
              </a:path>
              <a:path w="8632190" h="2876550">
                <a:moveTo>
                  <a:pt x="5935094" y="2875965"/>
                </a:moveTo>
                <a:lnTo>
                  <a:pt x="5935094" y="0"/>
                </a:lnTo>
              </a:path>
              <a:path w="8632190" h="2876550">
                <a:moveTo>
                  <a:pt x="6072720" y="2875965"/>
                </a:moveTo>
                <a:lnTo>
                  <a:pt x="6072720" y="0"/>
                </a:lnTo>
              </a:path>
              <a:path w="8632190" h="2876550">
                <a:moveTo>
                  <a:pt x="6505835" y="2875965"/>
                </a:moveTo>
                <a:lnTo>
                  <a:pt x="6505835" y="0"/>
                </a:lnTo>
              </a:path>
              <a:path w="8632190" h="2876550">
                <a:moveTo>
                  <a:pt x="6643460" y="2875965"/>
                </a:moveTo>
                <a:lnTo>
                  <a:pt x="6643460" y="0"/>
                </a:lnTo>
              </a:path>
              <a:path w="8632190" h="2876550">
                <a:moveTo>
                  <a:pt x="6864066" y="2875965"/>
                </a:moveTo>
                <a:lnTo>
                  <a:pt x="6864066" y="0"/>
                </a:lnTo>
              </a:path>
              <a:path w="8632190" h="2876550">
                <a:moveTo>
                  <a:pt x="7001691" y="2875965"/>
                </a:moveTo>
                <a:lnTo>
                  <a:pt x="7001691" y="0"/>
                </a:lnTo>
              </a:path>
              <a:path w="8632190" h="2876550">
                <a:moveTo>
                  <a:pt x="8188710" y="2828404"/>
                </a:moveTo>
                <a:lnTo>
                  <a:pt x="8216033" y="2875965"/>
                </a:lnTo>
                <a:lnTo>
                  <a:pt x="8216033" y="2721137"/>
                </a:lnTo>
                <a:lnTo>
                  <a:pt x="8631945" y="2722149"/>
                </a:lnTo>
              </a:path>
              <a:path w="8632190" h="2876550">
                <a:moveTo>
                  <a:pt x="8216033" y="2875965"/>
                </a:moveTo>
                <a:lnTo>
                  <a:pt x="8244367" y="282840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/>
          <p:cNvSpPr txBox="1"/>
          <p:nvPr/>
        </p:nvSpPr>
        <p:spPr>
          <a:xfrm>
            <a:off x="11075925" y="4233674"/>
            <a:ext cx="493395" cy="33210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algn="r" marR="5080">
              <a:lnSpc>
                <a:spcPts val="1210"/>
              </a:lnSpc>
              <a:spcBef>
                <a:spcPts val="95"/>
              </a:spcBef>
            </a:pPr>
            <a:r>
              <a:rPr dirty="0" sz="1100" spc="-5">
                <a:latin typeface="Arial Narrow"/>
                <a:cs typeface="Arial Narrow"/>
              </a:rPr>
              <a:t>-16.650</a:t>
            </a:r>
            <a:endParaRPr sz="1100">
              <a:latin typeface="Arial Narrow"/>
              <a:cs typeface="Arial Narrow"/>
            </a:endParaRPr>
          </a:p>
          <a:p>
            <a:pPr algn="r" marR="60960">
              <a:lnSpc>
                <a:spcPts val="1210"/>
              </a:lnSpc>
            </a:pPr>
            <a:r>
              <a:rPr dirty="0" u="sng" sz="1100" spc="-5">
                <a:uFill>
                  <a:solidFill>
                    <a:srgbClr val="000000"/>
                  </a:solidFill>
                </a:uFill>
                <a:latin typeface="Arial Narrow"/>
                <a:cs typeface="Arial Narrow"/>
              </a:rPr>
              <a:t> </a:t>
            </a:r>
            <a:r>
              <a:rPr dirty="0" u="sng" sz="1100" spc="-5">
                <a:uFill>
                  <a:solidFill>
                    <a:srgbClr val="000000"/>
                  </a:solidFill>
                </a:uFill>
                <a:latin typeface="Arial Narrow"/>
                <a:cs typeface="Arial Narrow"/>
              </a:rPr>
              <a:t>  </a:t>
            </a:r>
            <a:r>
              <a:rPr dirty="0" u="sng" sz="1100" spc="-10">
                <a:uFill>
                  <a:solidFill>
                    <a:srgbClr val="000000"/>
                  </a:solidFill>
                </a:uFill>
                <a:latin typeface="Arial Narrow"/>
                <a:cs typeface="Arial Narrow"/>
              </a:rPr>
              <a:t> </a:t>
            </a:r>
            <a:r>
              <a:rPr dirty="0" sz="1100" spc="-10">
                <a:latin typeface="Arial Narrow"/>
                <a:cs typeface="Arial Narrow"/>
              </a:rPr>
              <a:t>88.15</a:t>
            </a:r>
            <a:endParaRPr sz="1100">
              <a:latin typeface="Arial Narrow"/>
              <a:cs typeface="Arial Narrow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2927237" y="1521637"/>
            <a:ext cx="7002145" cy="154940"/>
          </a:xfrm>
          <a:custGeom>
            <a:avLst/>
            <a:gdLst/>
            <a:ahLst/>
            <a:cxnLst/>
            <a:rect l="l" t="t" r="r" b="b"/>
            <a:pathLst>
              <a:path w="7002145" h="154939">
                <a:moveTo>
                  <a:pt x="0" y="154828"/>
                </a:moveTo>
                <a:lnTo>
                  <a:pt x="137625" y="154828"/>
                </a:lnTo>
              </a:path>
              <a:path w="7002145" h="154939">
                <a:moveTo>
                  <a:pt x="359242" y="154828"/>
                </a:moveTo>
                <a:lnTo>
                  <a:pt x="495856" y="154828"/>
                </a:lnTo>
              </a:path>
              <a:path w="7002145" h="154939">
                <a:moveTo>
                  <a:pt x="929983" y="154828"/>
                </a:moveTo>
                <a:lnTo>
                  <a:pt x="1066596" y="154828"/>
                </a:lnTo>
              </a:path>
              <a:path w="7002145" h="154939">
                <a:moveTo>
                  <a:pt x="1288214" y="154828"/>
                </a:moveTo>
                <a:lnTo>
                  <a:pt x="1425839" y="154828"/>
                </a:lnTo>
              </a:path>
              <a:path w="7002145" h="154939">
                <a:moveTo>
                  <a:pt x="1704126" y="154828"/>
                </a:moveTo>
                <a:lnTo>
                  <a:pt x="1841751" y="154828"/>
                </a:lnTo>
              </a:path>
              <a:path w="7002145" h="154939">
                <a:moveTo>
                  <a:pt x="2062356" y="154828"/>
                </a:moveTo>
                <a:lnTo>
                  <a:pt x="2199982" y="154828"/>
                </a:lnTo>
              </a:path>
              <a:path w="7002145" h="154939">
                <a:moveTo>
                  <a:pt x="2478268" y="154828"/>
                </a:moveTo>
                <a:lnTo>
                  <a:pt x="2615894" y="154828"/>
                </a:lnTo>
              </a:path>
              <a:path w="7002145" h="154939">
                <a:moveTo>
                  <a:pt x="2837511" y="154828"/>
                </a:moveTo>
                <a:lnTo>
                  <a:pt x="2974125" y="154828"/>
                </a:lnTo>
              </a:path>
              <a:path w="7002145" h="154939">
                <a:moveTo>
                  <a:pt x="3253423" y="154828"/>
                </a:moveTo>
                <a:lnTo>
                  <a:pt x="3390037" y="154828"/>
                </a:lnTo>
              </a:path>
              <a:path w="7002145" h="154939">
                <a:moveTo>
                  <a:pt x="3611654" y="154828"/>
                </a:moveTo>
                <a:lnTo>
                  <a:pt x="3749279" y="154828"/>
                </a:lnTo>
              </a:path>
              <a:path w="7002145" h="154939">
                <a:moveTo>
                  <a:pt x="4027566" y="154828"/>
                </a:moveTo>
                <a:lnTo>
                  <a:pt x="4165191" y="154828"/>
                </a:lnTo>
              </a:path>
              <a:path w="7002145" h="154939">
                <a:moveTo>
                  <a:pt x="4385797" y="154828"/>
                </a:moveTo>
                <a:lnTo>
                  <a:pt x="4523422" y="154828"/>
                </a:lnTo>
              </a:path>
              <a:path w="7002145" h="154939">
                <a:moveTo>
                  <a:pt x="4801709" y="154828"/>
                </a:moveTo>
                <a:lnTo>
                  <a:pt x="4939334" y="154828"/>
                </a:lnTo>
              </a:path>
              <a:path w="7002145" h="154939">
                <a:moveTo>
                  <a:pt x="5160951" y="154828"/>
                </a:moveTo>
                <a:lnTo>
                  <a:pt x="5297565" y="154828"/>
                </a:lnTo>
              </a:path>
              <a:path w="7002145" h="154939">
                <a:moveTo>
                  <a:pt x="5576863" y="154828"/>
                </a:moveTo>
                <a:lnTo>
                  <a:pt x="5713477" y="154828"/>
                </a:lnTo>
              </a:path>
              <a:path w="7002145" h="154939">
                <a:moveTo>
                  <a:pt x="5935094" y="154828"/>
                </a:moveTo>
                <a:lnTo>
                  <a:pt x="6072720" y="154828"/>
                </a:lnTo>
              </a:path>
              <a:path w="7002145" h="154939">
                <a:moveTo>
                  <a:pt x="6505835" y="154828"/>
                </a:moveTo>
                <a:lnTo>
                  <a:pt x="6643460" y="154828"/>
                </a:lnTo>
              </a:path>
              <a:path w="7002145" h="154939">
                <a:moveTo>
                  <a:pt x="6864066" y="154828"/>
                </a:moveTo>
                <a:lnTo>
                  <a:pt x="7001691" y="154828"/>
                </a:lnTo>
              </a:path>
              <a:path w="7002145" h="154939">
                <a:moveTo>
                  <a:pt x="3076332" y="106254"/>
                </a:moveTo>
                <a:lnTo>
                  <a:pt x="3103654" y="154828"/>
                </a:lnTo>
                <a:lnTo>
                  <a:pt x="3103654" y="0"/>
                </a:lnTo>
                <a:lnTo>
                  <a:pt x="3518554" y="1011"/>
                </a:lnTo>
              </a:path>
              <a:path w="7002145" h="154939">
                <a:moveTo>
                  <a:pt x="3103654" y="154828"/>
                </a:moveTo>
                <a:lnTo>
                  <a:pt x="3131989" y="10625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/>
          <p:cNvSpPr txBox="1"/>
          <p:nvPr/>
        </p:nvSpPr>
        <p:spPr>
          <a:xfrm>
            <a:off x="5963547" y="1345566"/>
            <a:ext cx="465455" cy="3352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algn="r" marR="37465">
              <a:lnSpc>
                <a:spcPts val="1220"/>
              </a:lnSpc>
              <a:spcBef>
                <a:spcPts val="95"/>
              </a:spcBef>
            </a:pPr>
            <a:r>
              <a:rPr dirty="0" sz="1100" spc="-5">
                <a:latin typeface="Arial Narrow"/>
                <a:cs typeface="Arial Narrow"/>
              </a:rPr>
              <a:t>-3.650</a:t>
            </a:r>
            <a:endParaRPr sz="1100">
              <a:latin typeface="Arial Narrow"/>
              <a:cs typeface="Arial Narrow"/>
            </a:endParaRPr>
          </a:p>
          <a:p>
            <a:pPr algn="r" marR="5080">
              <a:lnSpc>
                <a:spcPts val="1220"/>
              </a:lnSpc>
            </a:pPr>
            <a:r>
              <a:rPr dirty="0" u="sng" sz="1100" spc="-5">
                <a:uFill>
                  <a:solidFill>
                    <a:srgbClr val="000000"/>
                  </a:solidFill>
                </a:uFill>
                <a:latin typeface="Arial Narrow"/>
                <a:cs typeface="Arial Narrow"/>
              </a:rPr>
              <a:t> </a:t>
            </a:r>
            <a:r>
              <a:rPr dirty="0" u="sng" sz="1100" spc="-5">
                <a:uFill>
                  <a:solidFill>
                    <a:srgbClr val="000000"/>
                  </a:solidFill>
                </a:uFill>
                <a:latin typeface="Arial Narrow"/>
                <a:cs typeface="Arial Narrow"/>
              </a:rPr>
              <a:t> </a:t>
            </a:r>
            <a:r>
              <a:rPr dirty="0" u="sng" sz="1100" spc="-35">
                <a:uFill>
                  <a:solidFill>
                    <a:srgbClr val="000000"/>
                  </a:solidFill>
                </a:uFill>
                <a:latin typeface="Arial Narrow"/>
                <a:cs typeface="Arial Narrow"/>
              </a:rPr>
              <a:t> </a:t>
            </a:r>
            <a:r>
              <a:rPr dirty="0" sz="1100" spc="-10">
                <a:latin typeface="Arial Narrow"/>
                <a:cs typeface="Arial Narrow"/>
              </a:rPr>
              <a:t>101.15</a:t>
            </a:r>
            <a:endParaRPr sz="1100">
              <a:latin typeface="Arial Narrow"/>
              <a:cs typeface="Arial Narrow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9160858" y="1474075"/>
            <a:ext cx="471170" cy="247015"/>
          </a:xfrm>
          <a:custGeom>
            <a:avLst/>
            <a:gdLst/>
            <a:ahLst/>
            <a:cxnLst/>
            <a:rect l="l" t="t" r="r" b="b"/>
            <a:pathLst>
              <a:path w="471170" h="247014">
                <a:moveTo>
                  <a:pt x="28334" y="198342"/>
                </a:moveTo>
                <a:lnTo>
                  <a:pt x="55657" y="246916"/>
                </a:lnTo>
                <a:lnTo>
                  <a:pt x="55657" y="0"/>
                </a:lnTo>
                <a:lnTo>
                  <a:pt x="470557" y="1011"/>
                </a:lnTo>
              </a:path>
              <a:path w="471170" h="247014">
                <a:moveTo>
                  <a:pt x="55657" y="246916"/>
                </a:moveTo>
                <a:lnTo>
                  <a:pt x="82980" y="198342"/>
                </a:lnTo>
              </a:path>
              <a:path w="471170" h="247014">
                <a:moveTo>
                  <a:pt x="110302" y="246916"/>
                </a:moveTo>
                <a:lnTo>
                  <a:pt x="0" y="24691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/>
          <p:cNvSpPr txBox="1"/>
          <p:nvPr/>
        </p:nvSpPr>
        <p:spPr>
          <a:xfrm>
            <a:off x="9232150" y="1298004"/>
            <a:ext cx="353695" cy="33655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1225"/>
              </a:lnSpc>
              <a:spcBef>
                <a:spcPts val="95"/>
              </a:spcBef>
            </a:pPr>
            <a:r>
              <a:rPr dirty="0" sz="1100" spc="-5">
                <a:latin typeface="Arial Narrow"/>
                <a:cs typeface="Arial Narrow"/>
              </a:rPr>
              <a:t>-3.850</a:t>
            </a:r>
            <a:endParaRPr sz="1100">
              <a:latin typeface="Arial Narrow"/>
              <a:cs typeface="Arial Narrow"/>
            </a:endParaRPr>
          </a:p>
          <a:p>
            <a:pPr marL="54610">
              <a:lnSpc>
                <a:spcPts val="1225"/>
              </a:lnSpc>
            </a:pPr>
            <a:r>
              <a:rPr dirty="0" sz="1100" spc="-10">
                <a:latin typeface="Arial Narrow"/>
                <a:cs typeface="Arial Narrow"/>
              </a:rPr>
              <a:t>99.95</a:t>
            </a:r>
            <a:endParaRPr sz="1100">
              <a:latin typeface="Arial Narrow"/>
              <a:cs typeface="Arial Narrow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9681001" y="1320056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" name="object 82"/>
          <p:cNvSpPr/>
          <p:nvPr/>
        </p:nvSpPr>
        <p:spPr>
          <a:xfrm>
            <a:off x="9681001" y="13040679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" name="object 83"/>
          <p:cNvSpPr/>
          <p:nvPr/>
        </p:nvSpPr>
        <p:spPr>
          <a:xfrm>
            <a:off x="9681001" y="1272191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" name="object 84"/>
          <p:cNvSpPr/>
          <p:nvPr/>
        </p:nvSpPr>
        <p:spPr>
          <a:xfrm>
            <a:off x="9681001" y="1256202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" name="object 85"/>
          <p:cNvSpPr/>
          <p:nvPr/>
        </p:nvSpPr>
        <p:spPr>
          <a:xfrm>
            <a:off x="9681001" y="1240213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" name="object 86"/>
          <p:cNvSpPr/>
          <p:nvPr/>
        </p:nvSpPr>
        <p:spPr>
          <a:xfrm>
            <a:off x="9681001" y="1224224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" name="object 87"/>
          <p:cNvSpPr/>
          <p:nvPr/>
        </p:nvSpPr>
        <p:spPr>
          <a:xfrm>
            <a:off x="9681001" y="1208236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/>
          <p:cNvSpPr/>
          <p:nvPr/>
        </p:nvSpPr>
        <p:spPr>
          <a:xfrm>
            <a:off x="9681001" y="1192247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" name="object 89"/>
          <p:cNvSpPr/>
          <p:nvPr/>
        </p:nvSpPr>
        <p:spPr>
          <a:xfrm>
            <a:off x="9681001" y="1176258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object 90"/>
          <p:cNvSpPr/>
          <p:nvPr/>
        </p:nvSpPr>
        <p:spPr>
          <a:xfrm>
            <a:off x="9681001" y="1144280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" name="object 91"/>
          <p:cNvSpPr/>
          <p:nvPr/>
        </p:nvSpPr>
        <p:spPr>
          <a:xfrm>
            <a:off x="9681001" y="11282919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" name="object 92"/>
          <p:cNvSpPr/>
          <p:nvPr/>
        </p:nvSpPr>
        <p:spPr>
          <a:xfrm>
            <a:off x="9681001" y="1112404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" name="object 93"/>
          <p:cNvSpPr/>
          <p:nvPr/>
        </p:nvSpPr>
        <p:spPr>
          <a:xfrm>
            <a:off x="9681001" y="1096415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/>
          <p:cNvSpPr/>
          <p:nvPr/>
        </p:nvSpPr>
        <p:spPr>
          <a:xfrm>
            <a:off x="9681001" y="1080426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" name="object 95"/>
          <p:cNvSpPr/>
          <p:nvPr/>
        </p:nvSpPr>
        <p:spPr>
          <a:xfrm>
            <a:off x="9681001" y="1048449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" name="object 96"/>
          <p:cNvSpPr/>
          <p:nvPr/>
        </p:nvSpPr>
        <p:spPr>
          <a:xfrm>
            <a:off x="9681001" y="1032460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" name="object 97"/>
          <p:cNvSpPr/>
          <p:nvPr/>
        </p:nvSpPr>
        <p:spPr>
          <a:xfrm>
            <a:off x="9681001" y="1016471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" name="object 98"/>
          <p:cNvSpPr/>
          <p:nvPr/>
        </p:nvSpPr>
        <p:spPr>
          <a:xfrm>
            <a:off x="9681001" y="1000482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" name="object 99"/>
          <p:cNvSpPr/>
          <p:nvPr/>
        </p:nvSpPr>
        <p:spPr>
          <a:xfrm>
            <a:off x="9681001" y="984493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object 100"/>
          <p:cNvSpPr/>
          <p:nvPr/>
        </p:nvSpPr>
        <p:spPr>
          <a:xfrm>
            <a:off x="9681001" y="9525160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" name="object 101"/>
          <p:cNvSpPr/>
          <p:nvPr/>
        </p:nvSpPr>
        <p:spPr>
          <a:xfrm>
            <a:off x="9681001" y="936628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" name="object 102"/>
          <p:cNvSpPr/>
          <p:nvPr/>
        </p:nvSpPr>
        <p:spPr>
          <a:xfrm>
            <a:off x="9681001" y="888661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" name="object 103"/>
          <p:cNvSpPr/>
          <p:nvPr/>
        </p:nvSpPr>
        <p:spPr>
          <a:xfrm>
            <a:off x="9681001" y="872673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" name="object 104"/>
          <p:cNvSpPr/>
          <p:nvPr/>
        </p:nvSpPr>
        <p:spPr>
          <a:xfrm>
            <a:off x="9681001" y="856684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" name="object 105"/>
          <p:cNvSpPr/>
          <p:nvPr/>
        </p:nvSpPr>
        <p:spPr>
          <a:xfrm>
            <a:off x="9681001" y="840695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" name="object 106"/>
          <p:cNvSpPr/>
          <p:nvPr/>
        </p:nvSpPr>
        <p:spPr>
          <a:xfrm>
            <a:off x="9681001" y="824706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" name="object 107"/>
          <p:cNvSpPr/>
          <p:nvPr/>
        </p:nvSpPr>
        <p:spPr>
          <a:xfrm>
            <a:off x="9681001" y="808717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" name="object 108"/>
          <p:cNvSpPr/>
          <p:nvPr/>
        </p:nvSpPr>
        <p:spPr>
          <a:xfrm>
            <a:off x="9681001" y="792728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" name="object 109"/>
          <p:cNvSpPr/>
          <p:nvPr/>
        </p:nvSpPr>
        <p:spPr>
          <a:xfrm>
            <a:off x="9681001" y="7767401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" name="object 110"/>
          <p:cNvSpPr/>
          <p:nvPr/>
        </p:nvSpPr>
        <p:spPr>
          <a:xfrm>
            <a:off x="9681001" y="744863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" name="object 111"/>
          <p:cNvSpPr/>
          <p:nvPr/>
        </p:nvSpPr>
        <p:spPr>
          <a:xfrm>
            <a:off x="9681001" y="728874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" name="object 112"/>
          <p:cNvSpPr/>
          <p:nvPr/>
        </p:nvSpPr>
        <p:spPr>
          <a:xfrm>
            <a:off x="9681001" y="712885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" name="object 113"/>
          <p:cNvSpPr/>
          <p:nvPr/>
        </p:nvSpPr>
        <p:spPr>
          <a:xfrm>
            <a:off x="9681001" y="664919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" name="object 114"/>
          <p:cNvSpPr/>
          <p:nvPr/>
        </p:nvSpPr>
        <p:spPr>
          <a:xfrm>
            <a:off x="9681001" y="616952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" name="object 115"/>
          <p:cNvSpPr/>
          <p:nvPr/>
        </p:nvSpPr>
        <p:spPr>
          <a:xfrm>
            <a:off x="9681001" y="6039999"/>
            <a:ext cx="0" cy="55244"/>
          </a:xfrm>
          <a:custGeom>
            <a:avLst/>
            <a:gdLst/>
            <a:ahLst/>
            <a:cxnLst/>
            <a:rect l="l" t="t" r="r" b="b"/>
            <a:pathLst>
              <a:path w="0" h="55245">
                <a:moveTo>
                  <a:pt x="0" y="54645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" name="object 116"/>
          <p:cNvSpPr/>
          <p:nvPr/>
        </p:nvSpPr>
        <p:spPr>
          <a:xfrm>
            <a:off x="8752030" y="1320056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" name="object 117"/>
          <p:cNvSpPr/>
          <p:nvPr/>
        </p:nvSpPr>
        <p:spPr>
          <a:xfrm>
            <a:off x="8752030" y="13040679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" name="object 118"/>
          <p:cNvSpPr/>
          <p:nvPr/>
        </p:nvSpPr>
        <p:spPr>
          <a:xfrm>
            <a:off x="8752030" y="1256202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" name="object 119"/>
          <p:cNvSpPr/>
          <p:nvPr/>
        </p:nvSpPr>
        <p:spPr>
          <a:xfrm>
            <a:off x="8752030" y="1240213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" name="object 120"/>
          <p:cNvSpPr/>
          <p:nvPr/>
        </p:nvSpPr>
        <p:spPr>
          <a:xfrm>
            <a:off x="8752030" y="1224224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" name="object 121"/>
          <p:cNvSpPr/>
          <p:nvPr/>
        </p:nvSpPr>
        <p:spPr>
          <a:xfrm>
            <a:off x="8752030" y="1208236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" name="object 122"/>
          <p:cNvSpPr/>
          <p:nvPr/>
        </p:nvSpPr>
        <p:spPr>
          <a:xfrm>
            <a:off x="8752030" y="1192247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" name="object 123"/>
          <p:cNvSpPr/>
          <p:nvPr/>
        </p:nvSpPr>
        <p:spPr>
          <a:xfrm>
            <a:off x="8752030" y="1176258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" name="object 124"/>
          <p:cNvSpPr/>
          <p:nvPr/>
        </p:nvSpPr>
        <p:spPr>
          <a:xfrm>
            <a:off x="8752030" y="1112404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" name="object 125"/>
          <p:cNvSpPr/>
          <p:nvPr/>
        </p:nvSpPr>
        <p:spPr>
          <a:xfrm>
            <a:off x="8752030" y="1096415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" name="object 126"/>
          <p:cNvSpPr/>
          <p:nvPr/>
        </p:nvSpPr>
        <p:spPr>
          <a:xfrm>
            <a:off x="8752030" y="1080426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" name="object 127"/>
          <p:cNvSpPr/>
          <p:nvPr/>
        </p:nvSpPr>
        <p:spPr>
          <a:xfrm>
            <a:off x="8752030" y="1064437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" name="object 128"/>
          <p:cNvSpPr/>
          <p:nvPr/>
        </p:nvSpPr>
        <p:spPr>
          <a:xfrm>
            <a:off x="8752030" y="1048449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" name="object 129"/>
          <p:cNvSpPr/>
          <p:nvPr/>
        </p:nvSpPr>
        <p:spPr>
          <a:xfrm>
            <a:off x="8752030" y="1032460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" name="object 130"/>
          <p:cNvSpPr/>
          <p:nvPr/>
        </p:nvSpPr>
        <p:spPr>
          <a:xfrm>
            <a:off x="8752030" y="1016471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" name="object 131"/>
          <p:cNvSpPr/>
          <p:nvPr/>
        </p:nvSpPr>
        <p:spPr>
          <a:xfrm>
            <a:off x="8752030" y="1000482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" name="object 132"/>
          <p:cNvSpPr/>
          <p:nvPr/>
        </p:nvSpPr>
        <p:spPr>
          <a:xfrm>
            <a:off x="8752030" y="984493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" name="object 133"/>
          <p:cNvSpPr/>
          <p:nvPr/>
        </p:nvSpPr>
        <p:spPr>
          <a:xfrm>
            <a:off x="8752030" y="9525160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" name="object 134"/>
          <p:cNvSpPr/>
          <p:nvPr/>
        </p:nvSpPr>
        <p:spPr>
          <a:xfrm>
            <a:off x="8752030" y="936628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" name="object 135"/>
          <p:cNvSpPr/>
          <p:nvPr/>
        </p:nvSpPr>
        <p:spPr>
          <a:xfrm>
            <a:off x="8752030" y="888661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" name="object 136"/>
          <p:cNvSpPr/>
          <p:nvPr/>
        </p:nvSpPr>
        <p:spPr>
          <a:xfrm>
            <a:off x="8752030" y="872673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" name="object 137"/>
          <p:cNvSpPr/>
          <p:nvPr/>
        </p:nvSpPr>
        <p:spPr>
          <a:xfrm>
            <a:off x="8752030" y="856684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" name="object 138"/>
          <p:cNvSpPr/>
          <p:nvPr/>
        </p:nvSpPr>
        <p:spPr>
          <a:xfrm>
            <a:off x="8752030" y="840695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" name="object 139"/>
          <p:cNvSpPr/>
          <p:nvPr/>
        </p:nvSpPr>
        <p:spPr>
          <a:xfrm>
            <a:off x="8752030" y="824706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" name="object 140"/>
          <p:cNvSpPr/>
          <p:nvPr/>
        </p:nvSpPr>
        <p:spPr>
          <a:xfrm>
            <a:off x="8752030" y="7767401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" name="object 141"/>
          <p:cNvSpPr/>
          <p:nvPr/>
        </p:nvSpPr>
        <p:spPr>
          <a:xfrm>
            <a:off x="8752030" y="760852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" name="object 142"/>
          <p:cNvSpPr/>
          <p:nvPr/>
        </p:nvSpPr>
        <p:spPr>
          <a:xfrm>
            <a:off x="8752030" y="744863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" name="object 143"/>
          <p:cNvSpPr/>
          <p:nvPr/>
        </p:nvSpPr>
        <p:spPr>
          <a:xfrm>
            <a:off x="8752030" y="728874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" name="object 144"/>
          <p:cNvSpPr/>
          <p:nvPr/>
        </p:nvSpPr>
        <p:spPr>
          <a:xfrm>
            <a:off x="8752030" y="712885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" name="object 145"/>
          <p:cNvSpPr/>
          <p:nvPr/>
        </p:nvSpPr>
        <p:spPr>
          <a:xfrm>
            <a:off x="8752030" y="696897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" name="object 146"/>
          <p:cNvSpPr/>
          <p:nvPr/>
        </p:nvSpPr>
        <p:spPr>
          <a:xfrm>
            <a:off x="8752030" y="680908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" name="object 147"/>
          <p:cNvSpPr/>
          <p:nvPr/>
        </p:nvSpPr>
        <p:spPr>
          <a:xfrm>
            <a:off x="8752030" y="648930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" name="object 148"/>
          <p:cNvSpPr/>
          <p:nvPr/>
        </p:nvSpPr>
        <p:spPr>
          <a:xfrm>
            <a:off x="8752030" y="616952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" name="object 149"/>
          <p:cNvSpPr/>
          <p:nvPr/>
        </p:nvSpPr>
        <p:spPr>
          <a:xfrm>
            <a:off x="8752030" y="6039999"/>
            <a:ext cx="0" cy="55244"/>
          </a:xfrm>
          <a:custGeom>
            <a:avLst/>
            <a:gdLst/>
            <a:ahLst/>
            <a:cxnLst/>
            <a:rect l="l" t="t" r="r" b="b"/>
            <a:pathLst>
              <a:path w="0" h="55245">
                <a:moveTo>
                  <a:pt x="0" y="54645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" name="object 150"/>
          <p:cNvSpPr/>
          <p:nvPr/>
        </p:nvSpPr>
        <p:spPr>
          <a:xfrm>
            <a:off x="7976875" y="1320056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" name="object 151"/>
          <p:cNvSpPr/>
          <p:nvPr/>
        </p:nvSpPr>
        <p:spPr>
          <a:xfrm>
            <a:off x="7976875" y="13040679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" name="object 152"/>
          <p:cNvSpPr/>
          <p:nvPr/>
        </p:nvSpPr>
        <p:spPr>
          <a:xfrm>
            <a:off x="7976875" y="1256202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" name="object 153"/>
          <p:cNvSpPr/>
          <p:nvPr/>
        </p:nvSpPr>
        <p:spPr>
          <a:xfrm>
            <a:off x="7976875" y="1240213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" name="object 154"/>
          <p:cNvSpPr/>
          <p:nvPr/>
        </p:nvSpPr>
        <p:spPr>
          <a:xfrm>
            <a:off x="7976875" y="1224224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" name="object 155"/>
          <p:cNvSpPr/>
          <p:nvPr/>
        </p:nvSpPr>
        <p:spPr>
          <a:xfrm>
            <a:off x="7976875" y="1208236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" name="object 156"/>
          <p:cNvSpPr/>
          <p:nvPr/>
        </p:nvSpPr>
        <p:spPr>
          <a:xfrm>
            <a:off x="7976875" y="1176258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" name="object 157"/>
          <p:cNvSpPr/>
          <p:nvPr/>
        </p:nvSpPr>
        <p:spPr>
          <a:xfrm>
            <a:off x="7976875" y="1144280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" name="object 158"/>
          <p:cNvSpPr/>
          <p:nvPr/>
        </p:nvSpPr>
        <p:spPr>
          <a:xfrm>
            <a:off x="7976875" y="11282919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" name="object 159"/>
          <p:cNvSpPr/>
          <p:nvPr/>
        </p:nvSpPr>
        <p:spPr>
          <a:xfrm>
            <a:off x="7976875" y="1112404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" name="object 160"/>
          <p:cNvSpPr/>
          <p:nvPr/>
        </p:nvSpPr>
        <p:spPr>
          <a:xfrm>
            <a:off x="7976875" y="1096415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1" name="object 161"/>
          <p:cNvSpPr/>
          <p:nvPr/>
        </p:nvSpPr>
        <p:spPr>
          <a:xfrm>
            <a:off x="7976875" y="1080426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" name="object 162"/>
          <p:cNvSpPr/>
          <p:nvPr/>
        </p:nvSpPr>
        <p:spPr>
          <a:xfrm>
            <a:off x="7976875" y="1048449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3" name="object 163"/>
          <p:cNvSpPr/>
          <p:nvPr/>
        </p:nvSpPr>
        <p:spPr>
          <a:xfrm>
            <a:off x="7976875" y="1032460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" name="object 164"/>
          <p:cNvSpPr/>
          <p:nvPr/>
        </p:nvSpPr>
        <p:spPr>
          <a:xfrm>
            <a:off x="7976875" y="1016471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5" name="object 165"/>
          <p:cNvSpPr/>
          <p:nvPr/>
        </p:nvSpPr>
        <p:spPr>
          <a:xfrm>
            <a:off x="7976875" y="1000482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" name="object 166"/>
          <p:cNvSpPr/>
          <p:nvPr/>
        </p:nvSpPr>
        <p:spPr>
          <a:xfrm>
            <a:off x="7976875" y="984493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" name="object 167"/>
          <p:cNvSpPr/>
          <p:nvPr/>
        </p:nvSpPr>
        <p:spPr>
          <a:xfrm>
            <a:off x="7976875" y="9525160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" name="object 168"/>
          <p:cNvSpPr/>
          <p:nvPr/>
        </p:nvSpPr>
        <p:spPr>
          <a:xfrm>
            <a:off x="7976875" y="936628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" name="object 169"/>
          <p:cNvSpPr/>
          <p:nvPr/>
        </p:nvSpPr>
        <p:spPr>
          <a:xfrm>
            <a:off x="7976875" y="888661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" name="object 170"/>
          <p:cNvSpPr/>
          <p:nvPr/>
        </p:nvSpPr>
        <p:spPr>
          <a:xfrm>
            <a:off x="7976875" y="872673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" name="object 171"/>
          <p:cNvSpPr/>
          <p:nvPr/>
        </p:nvSpPr>
        <p:spPr>
          <a:xfrm>
            <a:off x="7976875" y="856684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" name="object 172"/>
          <p:cNvSpPr/>
          <p:nvPr/>
        </p:nvSpPr>
        <p:spPr>
          <a:xfrm>
            <a:off x="7976875" y="840695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3" name="object 173"/>
          <p:cNvSpPr/>
          <p:nvPr/>
        </p:nvSpPr>
        <p:spPr>
          <a:xfrm>
            <a:off x="7976875" y="824706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" name="object 174"/>
          <p:cNvSpPr/>
          <p:nvPr/>
        </p:nvSpPr>
        <p:spPr>
          <a:xfrm>
            <a:off x="7976875" y="808717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5" name="object 175"/>
          <p:cNvSpPr/>
          <p:nvPr/>
        </p:nvSpPr>
        <p:spPr>
          <a:xfrm>
            <a:off x="7976875" y="792728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" name="object 176"/>
          <p:cNvSpPr/>
          <p:nvPr/>
        </p:nvSpPr>
        <p:spPr>
          <a:xfrm>
            <a:off x="7976875" y="7767401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7" name="object 177"/>
          <p:cNvSpPr/>
          <p:nvPr/>
        </p:nvSpPr>
        <p:spPr>
          <a:xfrm>
            <a:off x="7976875" y="728874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" name="object 178"/>
          <p:cNvSpPr/>
          <p:nvPr/>
        </p:nvSpPr>
        <p:spPr>
          <a:xfrm>
            <a:off x="7976875" y="712885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" name="object 179"/>
          <p:cNvSpPr/>
          <p:nvPr/>
        </p:nvSpPr>
        <p:spPr>
          <a:xfrm>
            <a:off x="7976875" y="648930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" name="object 180"/>
          <p:cNvSpPr/>
          <p:nvPr/>
        </p:nvSpPr>
        <p:spPr>
          <a:xfrm>
            <a:off x="7976875" y="616952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" name="object 181"/>
          <p:cNvSpPr/>
          <p:nvPr/>
        </p:nvSpPr>
        <p:spPr>
          <a:xfrm>
            <a:off x="7976875" y="6039999"/>
            <a:ext cx="0" cy="55244"/>
          </a:xfrm>
          <a:custGeom>
            <a:avLst/>
            <a:gdLst/>
            <a:ahLst/>
            <a:cxnLst/>
            <a:rect l="l" t="t" r="r" b="b"/>
            <a:pathLst>
              <a:path w="0" h="55245">
                <a:moveTo>
                  <a:pt x="0" y="54645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" name="object 182"/>
          <p:cNvSpPr/>
          <p:nvPr/>
        </p:nvSpPr>
        <p:spPr>
          <a:xfrm>
            <a:off x="7202732" y="1320056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" name="object 183"/>
          <p:cNvSpPr/>
          <p:nvPr/>
        </p:nvSpPr>
        <p:spPr>
          <a:xfrm>
            <a:off x="7202732" y="13040679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" name="object 184"/>
          <p:cNvSpPr/>
          <p:nvPr/>
        </p:nvSpPr>
        <p:spPr>
          <a:xfrm>
            <a:off x="7202732" y="1256202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" name="object 185"/>
          <p:cNvSpPr/>
          <p:nvPr/>
        </p:nvSpPr>
        <p:spPr>
          <a:xfrm>
            <a:off x="7202732" y="1240213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" name="object 186"/>
          <p:cNvSpPr/>
          <p:nvPr/>
        </p:nvSpPr>
        <p:spPr>
          <a:xfrm>
            <a:off x="7202732" y="1224224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" name="object 187"/>
          <p:cNvSpPr/>
          <p:nvPr/>
        </p:nvSpPr>
        <p:spPr>
          <a:xfrm>
            <a:off x="7202732" y="1208236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" name="object 188"/>
          <p:cNvSpPr/>
          <p:nvPr/>
        </p:nvSpPr>
        <p:spPr>
          <a:xfrm>
            <a:off x="7202732" y="1192247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" name="object 189"/>
          <p:cNvSpPr/>
          <p:nvPr/>
        </p:nvSpPr>
        <p:spPr>
          <a:xfrm>
            <a:off x="7202732" y="1176258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" name="object 190"/>
          <p:cNvSpPr/>
          <p:nvPr/>
        </p:nvSpPr>
        <p:spPr>
          <a:xfrm>
            <a:off x="7202732" y="1144280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" name="object 191"/>
          <p:cNvSpPr/>
          <p:nvPr/>
        </p:nvSpPr>
        <p:spPr>
          <a:xfrm>
            <a:off x="7202732" y="11282919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" name="object 192"/>
          <p:cNvSpPr/>
          <p:nvPr/>
        </p:nvSpPr>
        <p:spPr>
          <a:xfrm>
            <a:off x="7202732" y="1112404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" name="object 193"/>
          <p:cNvSpPr/>
          <p:nvPr/>
        </p:nvSpPr>
        <p:spPr>
          <a:xfrm>
            <a:off x="7202732" y="1096415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" name="object 194"/>
          <p:cNvSpPr/>
          <p:nvPr/>
        </p:nvSpPr>
        <p:spPr>
          <a:xfrm>
            <a:off x="7202732" y="1080426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" name="object 195"/>
          <p:cNvSpPr/>
          <p:nvPr/>
        </p:nvSpPr>
        <p:spPr>
          <a:xfrm>
            <a:off x="7202732" y="1048449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" name="object 196"/>
          <p:cNvSpPr/>
          <p:nvPr/>
        </p:nvSpPr>
        <p:spPr>
          <a:xfrm>
            <a:off x="7202732" y="1032460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" name="object 197"/>
          <p:cNvSpPr/>
          <p:nvPr/>
        </p:nvSpPr>
        <p:spPr>
          <a:xfrm>
            <a:off x="7202732" y="1016471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" name="object 198"/>
          <p:cNvSpPr/>
          <p:nvPr/>
        </p:nvSpPr>
        <p:spPr>
          <a:xfrm>
            <a:off x="7202732" y="1000482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" name="object 199"/>
          <p:cNvSpPr/>
          <p:nvPr/>
        </p:nvSpPr>
        <p:spPr>
          <a:xfrm>
            <a:off x="7202732" y="984493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" name="object 200"/>
          <p:cNvSpPr/>
          <p:nvPr/>
        </p:nvSpPr>
        <p:spPr>
          <a:xfrm>
            <a:off x="7202732" y="968504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" name="object 201"/>
          <p:cNvSpPr/>
          <p:nvPr/>
        </p:nvSpPr>
        <p:spPr>
          <a:xfrm>
            <a:off x="7202732" y="9525160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" name="object 202"/>
          <p:cNvSpPr/>
          <p:nvPr/>
        </p:nvSpPr>
        <p:spPr>
          <a:xfrm>
            <a:off x="7202732" y="936628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" name="object 203"/>
          <p:cNvSpPr/>
          <p:nvPr/>
        </p:nvSpPr>
        <p:spPr>
          <a:xfrm>
            <a:off x="7202732" y="920639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" name="object 204"/>
          <p:cNvSpPr/>
          <p:nvPr/>
        </p:nvSpPr>
        <p:spPr>
          <a:xfrm>
            <a:off x="7202732" y="888661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" name="object 205"/>
          <p:cNvSpPr/>
          <p:nvPr/>
        </p:nvSpPr>
        <p:spPr>
          <a:xfrm>
            <a:off x="7202732" y="840695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" name="object 206"/>
          <p:cNvSpPr/>
          <p:nvPr/>
        </p:nvSpPr>
        <p:spPr>
          <a:xfrm>
            <a:off x="7202732" y="824706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" name="object 207"/>
          <p:cNvSpPr/>
          <p:nvPr/>
        </p:nvSpPr>
        <p:spPr>
          <a:xfrm>
            <a:off x="7202732" y="808717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" name="object 208"/>
          <p:cNvSpPr/>
          <p:nvPr/>
        </p:nvSpPr>
        <p:spPr>
          <a:xfrm>
            <a:off x="7202732" y="792728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" name="object 209"/>
          <p:cNvSpPr/>
          <p:nvPr/>
        </p:nvSpPr>
        <p:spPr>
          <a:xfrm>
            <a:off x="7202732" y="7767401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" name="object 210"/>
          <p:cNvSpPr/>
          <p:nvPr/>
        </p:nvSpPr>
        <p:spPr>
          <a:xfrm>
            <a:off x="7202732" y="744863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" name="object 211"/>
          <p:cNvSpPr/>
          <p:nvPr/>
        </p:nvSpPr>
        <p:spPr>
          <a:xfrm>
            <a:off x="7202732" y="728874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" name="object 212"/>
          <p:cNvSpPr/>
          <p:nvPr/>
        </p:nvSpPr>
        <p:spPr>
          <a:xfrm>
            <a:off x="7202732" y="712885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" name="object 213"/>
          <p:cNvSpPr/>
          <p:nvPr/>
        </p:nvSpPr>
        <p:spPr>
          <a:xfrm>
            <a:off x="7202732" y="648930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" name="object 214"/>
          <p:cNvSpPr/>
          <p:nvPr/>
        </p:nvSpPr>
        <p:spPr>
          <a:xfrm>
            <a:off x="7202732" y="616952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" name="object 215"/>
          <p:cNvSpPr/>
          <p:nvPr/>
        </p:nvSpPr>
        <p:spPr>
          <a:xfrm>
            <a:off x="7202732" y="6039999"/>
            <a:ext cx="0" cy="55244"/>
          </a:xfrm>
          <a:custGeom>
            <a:avLst/>
            <a:gdLst/>
            <a:ahLst/>
            <a:cxnLst/>
            <a:rect l="l" t="t" r="r" b="b"/>
            <a:pathLst>
              <a:path w="0" h="55245">
                <a:moveTo>
                  <a:pt x="0" y="54645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" name="object 216"/>
          <p:cNvSpPr/>
          <p:nvPr/>
        </p:nvSpPr>
        <p:spPr>
          <a:xfrm>
            <a:off x="6428589" y="1320056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" name="object 217"/>
          <p:cNvSpPr/>
          <p:nvPr/>
        </p:nvSpPr>
        <p:spPr>
          <a:xfrm>
            <a:off x="6428589" y="13040679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" name="object 218"/>
          <p:cNvSpPr/>
          <p:nvPr/>
        </p:nvSpPr>
        <p:spPr>
          <a:xfrm>
            <a:off x="6428589" y="1256202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" name="object 219"/>
          <p:cNvSpPr/>
          <p:nvPr/>
        </p:nvSpPr>
        <p:spPr>
          <a:xfrm>
            <a:off x="6428589" y="1240213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" name="object 220"/>
          <p:cNvSpPr/>
          <p:nvPr/>
        </p:nvSpPr>
        <p:spPr>
          <a:xfrm>
            <a:off x="6428589" y="1224224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" name="object 221"/>
          <p:cNvSpPr/>
          <p:nvPr/>
        </p:nvSpPr>
        <p:spPr>
          <a:xfrm>
            <a:off x="6428589" y="1208236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" name="object 222"/>
          <p:cNvSpPr/>
          <p:nvPr/>
        </p:nvSpPr>
        <p:spPr>
          <a:xfrm>
            <a:off x="6428589" y="1192247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" name="object 223"/>
          <p:cNvSpPr/>
          <p:nvPr/>
        </p:nvSpPr>
        <p:spPr>
          <a:xfrm>
            <a:off x="6428589" y="1176258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" name="object 224"/>
          <p:cNvSpPr/>
          <p:nvPr/>
        </p:nvSpPr>
        <p:spPr>
          <a:xfrm>
            <a:off x="6428589" y="1144280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" name="object 225"/>
          <p:cNvSpPr/>
          <p:nvPr/>
        </p:nvSpPr>
        <p:spPr>
          <a:xfrm>
            <a:off x="6428589" y="11282919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" name="object 226"/>
          <p:cNvSpPr/>
          <p:nvPr/>
        </p:nvSpPr>
        <p:spPr>
          <a:xfrm>
            <a:off x="6428589" y="1112404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" name="object 227"/>
          <p:cNvSpPr/>
          <p:nvPr/>
        </p:nvSpPr>
        <p:spPr>
          <a:xfrm>
            <a:off x="6428589" y="1096415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" name="object 228"/>
          <p:cNvSpPr/>
          <p:nvPr/>
        </p:nvSpPr>
        <p:spPr>
          <a:xfrm>
            <a:off x="6428589" y="1080426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" name="object 229"/>
          <p:cNvSpPr/>
          <p:nvPr/>
        </p:nvSpPr>
        <p:spPr>
          <a:xfrm>
            <a:off x="6428589" y="1048449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" name="object 230"/>
          <p:cNvSpPr/>
          <p:nvPr/>
        </p:nvSpPr>
        <p:spPr>
          <a:xfrm>
            <a:off x="6428589" y="1032460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" name="object 231"/>
          <p:cNvSpPr/>
          <p:nvPr/>
        </p:nvSpPr>
        <p:spPr>
          <a:xfrm>
            <a:off x="6428589" y="1016471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" name="object 232"/>
          <p:cNvSpPr/>
          <p:nvPr/>
        </p:nvSpPr>
        <p:spPr>
          <a:xfrm>
            <a:off x="6428589" y="1000482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" name="object 233"/>
          <p:cNvSpPr/>
          <p:nvPr/>
        </p:nvSpPr>
        <p:spPr>
          <a:xfrm>
            <a:off x="6428589" y="984493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" name="object 234"/>
          <p:cNvSpPr/>
          <p:nvPr/>
        </p:nvSpPr>
        <p:spPr>
          <a:xfrm>
            <a:off x="6428589" y="968504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" name="object 235"/>
          <p:cNvSpPr/>
          <p:nvPr/>
        </p:nvSpPr>
        <p:spPr>
          <a:xfrm>
            <a:off x="6428589" y="9525160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" name="object 236"/>
          <p:cNvSpPr/>
          <p:nvPr/>
        </p:nvSpPr>
        <p:spPr>
          <a:xfrm>
            <a:off x="6428589" y="936628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" name="object 237"/>
          <p:cNvSpPr/>
          <p:nvPr/>
        </p:nvSpPr>
        <p:spPr>
          <a:xfrm>
            <a:off x="6428589" y="920639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" name="object 238"/>
          <p:cNvSpPr/>
          <p:nvPr/>
        </p:nvSpPr>
        <p:spPr>
          <a:xfrm>
            <a:off x="6428589" y="888661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" name="object 239"/>
          <p:cNvSpPr/>
          <p:nvPr/>
        </p:nvSpPr>
        <p:spPr>
          <a:xfrm>
            <a:off x="6428589" y="824706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" name="object 240"/>
          <p:cNvSpPr/>
          <p:nvPr/>
        </p:nvSpPr>
        <p:spPr>
          <a:xfrm>
            <a:off x="6428589" y="808717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" name="object 241"/>
          <p:cNvSpPr/>
          <p:nvPr/>
        </p:nvSpPr>
        <p:spPr>
          <a:xfrm>
            <a:off x="6428589" y="792728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" name="object 242"/>
          <p:cNvSpPr/>
          <p:nvPr/>
        </p:nvSpPr>
        <p:spPr>
          <a:xfrm>
            <a:off x="6428589" y="7767401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" name="object 243"/>
          <p:cNvSpPr/>
          <p:nvPr/>
        </p:nvSpPr>
        <p:spPr>
          <a:xfrm>
            <a:off x="6428589" y="744863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" name="object 244"/>
          <p:cNvSpPr/>
          <p:nvPr/>
        </p:nvSpPr>
        <p:spPr>
          <a:xfrm>
            <a:off x="6428589" y="728874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" name="object 245"/>
          <p:cNvSpPr/>
          <p:nvPr/>
        </p:nvSpPr>
        <p:spPr>
          <a:xfrm>
            <a:off x="6428589" y="712885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" name="object 246"/>
          <p:cNvSpPr/>
          <p:nvPr/>
        </p:nvSpPr>
        <p:spPr>
          <a:xfrm>
            <a:off x="6428589" y="648930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" name="object 247"/>
          <p:cNvSpPr/>
          <p:nvPr/>
        </p:nvSpPr>
        <p:spPr>
          <a:xfrm>
            <a:off x="6428589" y="616952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" name="object 248"/>
          <p:cNvSpPr/>
          <p:nvPr/>
        </p:nvSpPr>
        <p:spPr>
          <a:xfrm>
            <a:off x="6428589" y="6039999"/>
            <a:ext cx="0" cy="55244"/>
          </a:xfrm>
          <a:custGeom>
            <a:avLst/>
            <a:gdLst/>
            <a:ahLst/>
            <a:cxnLst/>
            <a:rect l="l" t="t" r="r" b="b"/>
            <a:pathLst>
              <a:path w="0" h="55245">
                <a:moveTo>
                  <a:pt x="0" y="54645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" name="object 249"/>
          <p:cNvSpPr/>
          <p:nvPr/>
        </p:nvSpPr>
        <p:spPr>
          <a:xfrm>
            <a:off x="5653435" y="1320056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" name="object 250"/>
          <p:cNvSpPr/>
          <p:nvPr/>
        </p:nvSpPr>
        <p:spPr>
          <a:xfrm>
            <a:off x="5653435" y="13040679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" name="object 251"/>
          <p:cNvSpPr/>
          <p:nvPr/>
        </p:nvSpPr>
        <p:spPr>
          <a:xfrm>
            <a:off x="5653435" y="1256202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" name="object 252"/>
          <p:cNvSpPr/>
          <p:nvPr/>
        </p:nvSpPr>
        <p:spPr>
          <a:xfrm>
            <a:off x="5653435" y="1240213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" name="object 253"/>
          <p:cNvSpPr/>
          <p:nvPr/>
        </p:nvSpPr>
        <p:spPr>
          <a:xfrm>
            <a:off x="5653435" y="1224224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" name="object 254"/>
          <p:cNvSpPr/>
          <p:nvPr/>
        </p:nvSpPr>
        <p:spPr>
          <a:xfrm>
            <a:off x="5653435" y="1208236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" name="object 255"/>
          <p:cNvSpPr/>
          <p:nvPr/>
        </p:nvSpPr>
        <p:spPr>
          <a:xfrm>
            <a:off x="5653435" y="1192247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" name="object 256"/>
          <p:cNvSpPr/>
          <p:nvPr/>
        </p:nvSpPr>
        <p:spPr>
          <a:xfrm>
            <a:off x="5653435" y="1176258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" name="object 257"/>
          <p:cNvSpPr/>
          <p:nvPr/>
        </p:nvSpPr>
        <p:spPr>
          <a:xfrm>
            <a:off x="5653435" y="1144280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" name="object 258"/>
          <p:cNvSpPr/>
          <p:nvPr/>
        </p:nvSpPr>
        <p:spPr>
          <a:xfrm>
            <a:off x="5653435" y="11282919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" name="object 259"/>
          <p:cNvSpPr/>
          <p:nvPr/>
        </p:nvSpPr>
        <p:spPr>
          <a:xfrm>
            <a:off x="5653435" y="1112404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" name="object 260"/>
          <p:cNvSpPr/>
          <p:nvPr/>
        </p:nvSpPr>
        <p:spPr>
          <a:xfrm>
            <a:off x="5653435" y="1096415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" name="object 261"/>
          <p:cNvSpPr/>
          <p:nvPr/>
        </p:nvSpPr>
        <p:spPr>
          <a:xfrm>
            <a:off x="5653435" y="1080426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" name="object 262"/>
          <p:cNvSpPr/>
          <p:nvPr/>
        </p:nvSpPr>
        <p:spPr>
          <a:xfrm>
            <a:off x="5653435" y="1048449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" name="object 263"/>
          <p:cNvSpPr/>
          <p:nvPr/>
        </p:nvSpPr>
        <p:spPr>
          <a:xfrm>
            <a:off x="5653435" y="1032460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" name="object 264"/>
          <p:cNvSpPr/>
          <p:nvPr/>
        </p:nvSpPr>
        <p:spPr>
          <a:xfrm>
            <a:off x="5653435" y="1016471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" name="object 265"/>
          <p:cNvSpPr/>
          <p:nvPr/>
        </p:nvSpPr>
        <p:spPr>
          <a:xfrm>
            <a:off x="5653435" y="1000482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" name="object 266"/>
          <p:cNvSpPr/>
          <p:nvPr/>
        </p:nvSpPr>
        <p:spPr>
          <a:xfrm>
            <a:off x="5653435" y="984493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" name="object 267"/>
          <p:cNvSpPr/>
          <p:nvPr/>
        </p:nvSpPr>
        <p:spPr>
          <a:xfrm>
            <a:off x="5653435" y="968504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" name="object 268"/>
          <p:cNvSpPr/>
          <p:nvPr/>
        </p:nvSpPr>
        <p:spPr>
          <a:xfrm>
            <a:off x="5653435" y="9525160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" name="object 269"/>
          <p:cNvSpPr/>
          <p:nvPr/>
        </p:nvSpPr>
        <p:spPr>
          <a:xfrm>
            <a:off x="5653435" y="936628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" name="object 270"/>
          <p:cNvSpPr/>
          <p:nvPr/>
        </p:nvSpPr>
        <p:spPr>
          <a:xfrm>
            <a:off x="5653435" y="920639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" name="object 271"/>
          <p:cNvSpPr/>
          <p:nvPr/>
        </p:nvSpPr>
        <p:spPr>
          <a:xfrm>
            <a:off x="5653435" y="904650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" name="object 272"/>
          <p:cNvSpPr/>
          <p:nvPr/>
        </p:nvSpPr>
        <p:spPr>
          <a:xfrm>
            <a:off x="5653435" y="856684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" name="object 273"/>
          <p:cNvSpPr/>
          <p:nvPr/>
        </p:nvSpPr>
        <p:spPr>
          <a:xfrm>
            <a:off x="5653435" y="840695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" name="object 274"/>
          <p:cNvSpPr/>
          <p:nvPr/>
        </p:nvSpPr>
        <p:spPr>
          <a:xfrm>
            <a:off x="5653435" y="824706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" name="object 275"/>
          <p:cNvSpPr/>
          <p:nvPr/>
        </p:nvSpPr>
        <p:spPr>
          <a:xfrm>
            <a:off x="5653435" y="808717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" name="object 276"/>
          <p:cNvSpPr/>
          <p:nvPr/>
        </p:nvSpPr>
        <p:spPr>
          <a:xfrm>
            <a:off x="5653435" y="792728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" name="object 277"/>
          <p:cNvSpPr/>
          <p:nvPr/>
        </p:nvSpPr>
        <p:spPr>
          <a:xfrm>
            <a:off x="5653435" y="7767401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" name="object 278"/>
          <p:cNvSpPr/>
          <p:nvPr/>
        </p:nvSpPr>
        <p:spPr>
          <a:xfrm>
            <a:off x="5653435" y="744863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" name="object 279"/>
          <p:cNvSpPr/>
          <p:nvPr/>
        </p:nvSpPr>
        <p:spPr>
          <a:xfrm>
            <a:off x="5653435" y="728874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" name="object 280"/>
          <p:cNvSpPr/>
          <p:nvPr/>
        </p:nvSpPr>
        <p:spPr>
          <a:xfrm>
            <a:off x="5653435" y="712885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" name="object 281"/>
          <p:cNvSpPr/>
          <p:nvPr/>
        </p:nvSpPr>
        <p:spPr>
          <a:xfrm>
            <a:off x="5653435" y="648930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" name="object 282"/>
          <p:cNvSpPr/>
          <p:nvPr/>
        </p:nvSpPr>
        <p:spPr>
          <a:xfrm>
            <a:off x="5653435" y="616952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" name="object 283"/>
          <p:cNvSpPr/>
          <p:nvPr/>
        </p:nvSpPr>
        <p:spPr>
          <a:xfrm>
            <a:off x="5653435" y="6039999"/>
            <a:ext cx="0" cy="55244"/>
          </a:xfrm>
          <a:custGeom>
            <a:avLst/>
            <a:gdLst/>
            <a:ahLst/>
            <a:cxnLst/>
            <a:rect l="l" t="t" r="r" b="b"/>
            <a:pathLst>
              <a:path w="0" h="55245">
                <a:moveTo>
                  <a:pt x="0" y="54645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" name="object 284"/>
          <p:cNvSpPr/>
          <p:nvPr/>
        </p:nvSpPr>
        <p:spPr>
          <a:xfrm>
            <a:off x="3175166" y="1320056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" name="object 285"/>
          <p:cNvSpPr/>
          <p:nvPr/>
        </p:nvSpPr>
        <p:spPr>
          <a:xfrm>
            <a:off x="3175166" y="13040679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" name="object 286"/>
          <p:cNvSpPr/>
          <p:nvPr/>
        </p:nvSpPr>
        <p:spPr>
          <a:xfrm>
            <a:off x="3175166" y="1272191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" name="object 287"/>
          <p:cNvSpPr/>
          <p:nvPr/>
        </p:nvSpPr>
        <p:spPr>
          <a:xfrm>
            <a:off x="3175166" y="1256202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" name="object 288"/>
          <p:cNvSpPr/>
          <p:nvPr/>
        </p:nvSpPr>
        <p:spPr>
          <a:xfrm>
            <a:off x="3175166" y="1240213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" name="object 289"/>
          <p:cNvSpPr/>
          <p:nvPr/>
        </p:nvSpPr>
        <p:spPr>
          <a:xfrm>
            <a:off x="3175166" y="1224224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" name="object 290"/>
          <p:cNvSpPr/>
          <p:nvPr/>
        </p:nvSpPr>
        <p:spPr>
          <a:xfrm>
            <a:off x="3175166" y="1208236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" name="object 291"/>
          <p:cNvSpPr/>
          <p:nvPr/>
        </p:nvSpPr>
        <p:spPr>
          <a:xfrm>
            <a:off x="3175166" y="1192247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" name="object 292"/>
          <p:cNvSpPr/>
          <p:nvPr/>
        </p:nvSpPr>
        <p:spPr>
          <a:xfrm>
            <a:off x="3175166" y="1176258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" name="object 293"/>
          <p:cNvSpPr/>
          <p:nvPr/>
        </p:nvSpPr>
        <p:spPr>
          <a:xfrm>
            <a:off x="3175166" y="1144280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" name="object 294"/>
          <p:cNvSpPr/>
          <p:nvPr/>
        </p:nvSpPr>
        <p:spPr>
          <a:xfrm>
            <a:off x="3175166" y="11282919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" name="object 295"/>
          <p:cNvSpPr/>
          <p:nvPr/>
        </p:nvSpPr>
        <p:spPr>
          <a:xfrm>
            <a:off x="3175166" y="1112404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" name="object 296"/>
          <p:cNvSpPr/>
          <p:nvPr/>
        </p:nvSpPr>
        <p:spPr>
          <a:xfrm>
            <a:off x="3175166" y="1096415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" name="object 297"/>
          <p:cNvSpPr/>
          <p:nvPr/>
        </p:nvSpPr>
        <p:spPr>
          <a:xfrm>
            <a:off x="3175166" y="1080426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" name="object 298"/>
          <p:cNvSpPr/>
          <p:nvPr/>
        </p:nvSpPr>
        <p:spPr>
          <a:xfrm>
            <a:off x="3175166" y="1048449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" name="object 299"/>
          <p:cNvSpPr/>
          <p:nvPr/>
        </p:nvSpPr>
        <p:spPr>
          <a:xfrm>
            <a:off x="3175166" y="1032460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" name="object 300"/>
          <p:cNvSpPr/>
          <p:nvPr/>
        </p:nvSpPr>
        <p:spPr>
          <a:xfrm>
            <a:off x="3175166" y="1016471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" name="object 301"/>
          <p:cNvSpPr/>
          <p:nvPr/>
        </p:nvSpPr>
        <p:spPr>
          <a:xfrm>
            <a:off x="3175166" y="1000482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" name="object 302"/>
          <p:cNvSpPr/>
          <p:nvPr/>
        </p:nvSpPr>
        <p:spPr>
          <a:xfrm>
            <a:off x="3175166" y="984493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" name="object 303"/>
          <p:cNvSpPr/>
          <p:nvPr/>
        </p:nvSpPr>
        <p:spPr>
          <a:xfrm>
            <a:off x="3175166" y="9525160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" name="object 304"/>
          <p:cNvSpPr/>
          <p:nvPr/>
        </p:nvSpPr>
        <p:spPr>
          <a:xfrm>
            <a:off x="3175166" y="936628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" name="object 305"/>
          <p:cNvSpPr/>
          <p:nvPr/>
        </p:nvSpPr>
        <p:spPr>
          <a:xfrm>
            <a:off x="3175166" y="888661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" name="object 306"/>
          <p:cNvSpPr/>
          <p:nvPr/>
        </p:nvSpPr>
        <p:spPr>
          <a:xfrm>
            <a:off x="3175166" y="872673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" name="object 307"/>
          <p:cNvSpPr/>
          <p:nvPr/>
        </p:nvSpPr>
        <p:spPr>
          <a:xfrm>
            <a:off x="3175166" y="856684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" name="object 308"/>
          <p:cNvSpPr/>
          <p:nvPr/>
        </p:nvSpPr>
        <p:spPr>
          <a:xfrm>
            <a:off x="3175166" y="840695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" name="object 309"/>
          <p:cNvSpPr/>
          <p:nvPr/>
        </p:nvSpPr>
        <p:spPr>
          <a:xfrm>
            <a:off x="3175166" y="824706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" name="object 310"/>
          <p:cNvSpPr/>
          <p:nvPr/>
        </p:nvSpPr>
        <p:spPr>
          <a:xfrm>
            <a:off x="3175166" y="808717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" name="object 311"/>
          <p:cNvSpPr/>
          <p:nvPr/>
        </p:nvSpPr>
        <p:spPr>
          <a:xfrm>
            <a:off x="3175166" y="792728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" name="object 312"/>
          <p:cNvSpPr/>
          <p:nvPr/>
        </p:nvSpPr>
        <p:spPr>
          <a:xfrm>
            <a:off x="3175166" y="7767401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" name="object 313"/>
          <p:cNvSpPr/>
          <p:nvPr/>
        </p:nvSpPr>
        <p:spPr>
          <a:xfrm>
            <a:off x="3175166" y="744863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" name="object 314"/>
          <p:cNvSpPr/>
          <p:nvPr/>
        </p:nvSpPr>
        <p:spPr>
          <a:xfrm>
            <a:off x="3175166" y="728874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" name="object 315"/>
          <p:cNvSpPr/>
          <p:nvPr/>
        </p:nvSpPr>
        <p:spPr>
          <a:xfrm>
            <a:off x="3175166" y="712885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" name="object 316"/>
          <p:cNvSpPr/>
          <p:nvPr/>
        </p:nvSpPr>
        <p:spPr>
          <a:xfrm>
            <a:off x="3175166" y="664919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" name="object 317"/>
          <p:cNvSpPr/>
          <p:nvPr/>
        </p:nvSpPr>
        <p:spPr>
          <a:xfrm>
            <a:off x="3175166" y="616952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" name="object 318"/>
          <p:cNvSpPr/>
          <p:nvPr/>
        </p:nvSpPr>
        <p:spPr>
          <a:xfrm>
            <a:off x="3175166" y="6039999"/>
            <a:ext cx="0" cy="55244"/>
          </a:xfrm>
          <a:custGeom>
            <a:avLst/>
            <a:gdLst/>
            <a:ahLst/>
            <a:cxnLst/>
            <a:rect l="l" t="t" r="r" b="b"/>
            <a:pathLst>
              <a:path w="0" h="55245">
                <a:moveTo>
                  <a:pt x="0" y="54645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" name="object 319"/>
          <p:cNvSpPr/>
          <p:nvPr/>
        </p:nvSpPr>
        <p:spPr>
          <a:xfrm>
            <a:off x="4105149" y="1320056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" name="object 320"/>
          <p:cNvSpPr/>
          <p:nvPr/>
        </p:nvSpPr>
        <p:spPr>
          <a:xfrm>
            <a:off x="4105149" y="13040679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" name="object 321"/>
          <p:cNvSpPr/>
          <p:nvPr/>
        </p:nvSpPr>
        <p:spPr>
          <a:xfrm>
            <a:off x="4105149" y="1256202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" name="object 322"/>
          <p:cNvSpPr/>
          <p:nvPr/>
        </p:nvSpPr>
        <p:spPr>
          <a:xfrm>
            <a:off x="4105149" y="1240213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" name="object 323"/>
          <p:cNvSpPr/>
          <p:nvPr/>
        </p:nvSpPr>
        <p:spPr>
          <a:xfrm>
            <a:off x="4105149" y="1224224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" name="object 324"/>
          <p:cNvSpPr/>
          <p:nvPr/>
        </p:nvSpPr>
        <p:spPr>
          <a:xfrm>
            <a:off x="4105149" y="1208236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" name="object 325"/>
          <p:cNvSpPr/>
          <p:nvPr/>
        </p:nvSpPr>
        <p:spPr>
          <a:xfrm>
            <a:off x="4105149" y="1192247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" name="object 326"/>
          <p:cNvSpPr/>
          <p:nvPr/>
        </p:nvSpPr>
        <p:spPr>
          <a:xfrm>
            <a:off x="4105149" y="1176258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" name="object 327"/>
          <p:cNvSpPr/>
          <p:nvPr/>
        </p:nvSpPr>
        <p:spPr>
          <a:xfrm>
            <a:off x="4105149" y="1112404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" name="object 328"/>
          <p:cNvSpPr/>
          <p:nvPr/>
        </p:nvSpPr>
        <p:spPr>
          <a:xfrm>
            <a:off x="4105149" y="1096415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" name="object 329"/>
          <p:cNvSpPr/>
          <p:nvPr/>
        </p:nvSpPr>
        <p:spPr>
          <a:xfrm>
            <a:off x="4105149" y="1080426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" name="object 330"/>
          <p:cNvSpPr/>
          <p:nvPr/>
        </p:nvSpPr>
        <p:spPr>
          <a:xfrm>
            <a:off x="4105149" y="1064437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" name="object 331"/>
          <p:cNvSpPr/>
          <p:nvPr/>
        </p:nvSpPr>
        <p:spPr>
          <a:xfrm>
            <a:off x="4105149" y="1048449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" name="object 332"/>
          <p:cNvSpPr/>
          <p:nvPr/>
        </p:nvSpPr>
        <p:spPr>
          <a:xfrm>
            <a:off x="4105149" y="1032460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" name="object 333"/>
          <p:cNvSpPr/>
          <p:nvPr/>
        </p:nvSpPr>
        <p:spPr>
          <a:xfrm>
            <a:off x="4105149" y="1016471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" name="object 334"/>
          <p:cNvSpPr/>
          <p:nvPr/>
        </p:nvSpPr>
        <p:spPr>
          <a:xfrm>
            <a:off x="4105149" y="1000482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" name="object 335"/>
          <p:cNvSpPr/>
          <p:nvPr/>
        </p:nvSpPr>
        <p:spPr>
          <a:xfrm>
            <a:off x="4105149" y="9525160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" name="object 336"/>
          <p:cNvSpPr/>
          <p:nvPr/>
        </p:nvSpPr>
        <p:spPr>
          <a:xfrm>
            <a:off x="4105149" y="936628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" name="object 337"/>
          <p:cNvSpPr/>
          <p:nvPr/>
        </p:nvSpPr>
        <p:spPr>
          <a:xfrm>
            <a:off x="4105149" y="872673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" name="object 338"/>
          <p:cNvSpPr/>
          <p:nvPr/>
        </p:nvSpPr>
        <p:spPr>
          <a:xfrm>
            <a:off x="4105149" y="856684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" name="object 339"/>
          <p:cNvSpPr/>
          <p:nvPr/>
        </p:nvSpPr>
        <p:spPr>
          <a:xfrm>
            <a:off x="4105149" y="840695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" name="object 340"/>
          <p:cNvSpPr/>
          <p:nvPr/>
        </p:nvSpPr>
        <p:spPr>
          <a:xfrm>
            <a:off x="4105149" y="824706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" name="object 341"/>
          <p:cNvSpPr/>
          <p:nvPr/>
        </p:nvSpPr>
        <p:spPr>
          <a:xfrm>
            <a:off x="4105149" y="7767401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" name="object 342"/>
          <p:cNvSpPr/>
          <p:nvPr/>
        </p:nvSpPr>
        <p:spPr>
          <a:xfrm>
            <a:off x="4105149" y="760852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" name="object 343"/>
          <p:cNvSpPr/>
          <p:nvPr/>
        </p:nvSpPr>
        <p:spPr>
          <a:xfrm>
            <a:off x="4105149" y="744863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" name="object 344"/>
          <p:cNvSpPr/>
          <p:nvPr/>
        </p:nvSpPr>
        <p:spPr>
          <a:xfrm>
            <a:off x="4105149" y="728874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" name="object 345"/>
          <p:cNvSpPr/>
          <p:nvPr/>
        </p:nvSpPr>
        <p:spPr>
          <a:xfrm>
            <a:off x="4105149" y="712885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" name="object 346"/>
          <p:cNvSpPr/>
          <p:nvPr/>
        </p:nvSpPr>
        <p:spPr>
          <a:xfrm>
            <a:off x="4105149" y="696897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" name="object 347"/>
          <p:cNvSpPr/>
          <p:nvPr/>
        </p:nvSpPr>
        <p:spPr>
          <a:xfrm>
            <a:off x="4105149" y="680908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" name="object 348"/>
          <p:cNvSpPr/>
          <p:nvPr/>
        </p:nvSpPr>
        <p:spPr>
          <a:xfrm>
            <a:off x="4105149" y="648930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" name="object 349"/>
          <p:cNvSpPr/>
          <p:nvPr/>
        </p:nvSpPr>
        <p:spPr>
          <a:xfrm>
            <a:off x="4105149" y="632941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" name="object 350"/>
          <p:cNvSpPr/>
          <p:nvPr/>
        </p:nvSpPr>
        <p:spPr>
          <a:xfrm>
            <a:off x="4105149" y="616952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" name="object 351"/>
          <p:cNvSpPr/>
          <p:nvPr/>
        </p:nvSpPr>
        <p:spPr>
          <a:xfrm>
            <a:off x="4105149" y="6039999"/>
            <a:ext cx="0" cy="55244"/>
          </a:xfrm>
          <a:custGeom>
            <a:avLst/>
            <a:gdLst/>
            <a:ahLst/>
            <a:cxnLst/>
            <a:rect l="l" t="t" r="r" b="b"/>
            <a:pathLst>
              <a:path w="0" h="55245">
                <a:moveTo>
                  <a:pt x="0" y="54645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" name="object 352"/>
          <p:cNvSpPr/>
          <p:nvPr/>
        </p:nvSpPr>
        <p:spPr>
          <a:xfrm>
            <a:off x="4879292" y="1320056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" name="object 353"/>
          <p:cNvSpPr/>
          <p:nvPr/>
        </p:nvSpPr>
        <p:spPr>
          <a:xfrm>
            <a:off x="4879292" y="13040679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" name="object 354"/>
          <p:cNvSpPr/>
          <p:nvPr/>
        </p:nvSpPr>
        <p:spPr>
          <a:xfrm>
            <a:off x="4879292" y="1256202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" name="object 355"/>
          <p:cNvSpPr/>
          <p:nvPr/>
        </p:nvSpPr>
        <p:spPr>
          <a:xfrm>
            <a:off x="4879292" y="1240213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" name="object 356"/>
          <p:cNvSpPr/>
          <p:nvPr/>
        </p:nvSpPr>
        <p:spPr>
          <a:xfrm>
            <a:off x="4879292" y="1224224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" name="object 357"/>
          <p:cNvSpPr/>
          <p:nvPr/>
        </p:nvSpPr>
        <p:spPr>
          <a:xfrm>
            <a:off x="4879292" y="1208236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" name="object 358"/>
          <p:cNvSpPr/>
          <p:nvPr/>
        </p:nvSpPr>
        <p:spPr>
          <a:xfrm>
            <a:off x="4879292" y="1176258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" name="object 359"/>
          <p:cNvSpPr/>
          <p:nvPr/>
        </p:nvSpPr>
        <p:spPr>
          <a:xfrm>
            <a:off x="4879292" y="1160269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" name="object 360"/>
          <p:cNvSpPr/>
          <p:nvPr/>
        </p:nvSpPr>
        <p:spPr>
          <a:xfrm>
            <a:off x="4879292" y="1144280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" name="object 361"/>
          <p:cNvSpPr/>
          <p:nvPr/>
        </p:nvSpPr>
        <p:spPr>
          <a:xfrm>
            <a:off x="4879292" y="11282919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" name="object 362"/>
          <p:cNvSpPr/>
          <p:nvPr/>
        </p:nvSpPr>
        <p:spPr>
          <a:xfrm>
            <a:off x="4879292" y="1112404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" name="object 363"/>
          <p:cNvSpPr/>
          <p:nvPr/>
        </p:nvSpPr>
        <p:spPr>
          <a:xfrm>
            <a:off x="4879292" y="1096415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" name="object 364"/>
          <p:cNvSpPr/>
          <p:nvPr/>
        </p:nvSpPr>
        <p:spPr>
          <a:xfrm>
            <a:off x="4879292" y="1080426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" name="object 365"/>
          <p:cNvSpPr/>
          <p:nvPr/>
        </p:nvSpPr>
        <p:spPr>
          <a:xfrm>
            <a:off x="4879292" y="1064437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" name="object 366"/>
          <p:cNvSpPr/>
          <p:nvPr/>
        </p:nvSpPr>
        <p:spPr>
          <a:xfrm>
            <a:off x="4879292" y="1048449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" name="object 367"/>
          <p:cNvSpPr/>
          <p:nvPr/>
        </p:nvSpPr>
        <p:spPr>
          <a:xfrm>
            <a:off x="4879292" y="1032460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8" name="object 368"/>
          <p:cNvSpPr/>
          <p:nvPr/>
        </p:nvSpPr>
        <p:spPr>
          <a:xfrm>
            <a:off x="4879292" y="1016471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" name="object 369"/>
          <p:cNvSpPr/>
          <p:nvPr/>
        </p:nvSpPr>
        <p:spPr>
          <a:xfrm>
            <a:off x="4879292" y="1000482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" name="object 370"/>
          <p:cNvSpPr/>
          <p:nvPr/>
        </p:nvSpPr>
        <p:spPr>
          <a:xfrm>
            <a:off x="4879292" y="984493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" name="object 371"/>
          <p:cNvSpPr/>
          <p:nvPr/>
        </p:nvSpPr>
        <p:spPr>
          <a:xfrm>
            <a:off x="4879292" y="9525160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" name="object 372"/>
          <p:cNvSpPr/>
          <p:nvPr/>
        </p:nvSpPr>
        <p:spPr>
          <a:xfrm>
            <a:off x="4879292" y="936628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" name="object 373"/>
          <p:cNvSpPr/>
          <p:nvPr/>
        </p:nvSpPr>
        <p:spPr>
          <a:xfrm>
            <a:off x="4879292" y="888661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" name="object 374"/>
          <p:cNvSpPr/>
          <p:nvPr/>
        </p:nvSpPr>
        <p:spPr>
          <a:xfrm>
            <a:off x="4879292" y="872673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" name="object 375"/>
          <p:cNvSpPr/>
          <p:nvPr/>
        </p:nvSpPr>
        <p:spPr>
          <a:xfrm>
            <a:off x="4879292" y="856684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" name="object 376"/>
          <p:cNvSpPr/>
          <p:nvPr/>
        </p:nvSpPr>
        <p:spPr>
          <a:xfrm>
            <a:off x="4879292" y="840695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" name="object 377"/>
          <p:cNvSpPr/>
          <p:nvPr/>
        </p:nvSpPr>
        <p:spPr>
          <a:xfrm>
            <a:off x="4879292" y="824706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" name="object 378"/>
          <p:cNvSpPr/>
          <p:nvPr/>
        </p:nvSpPr>
        <p:spPr>
          <a:xfrm>
            <a:off x="4879292" y="808717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" name="object 379"/>
          <p:cNvSpPr/>
          <p:nvPr/>
        </p:nvSpPr>
        <p:spPr>
          <a:xfrm>
            <a:off x="4879292" y="792728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" name="object 380"/>
          <p:cNvSpPr/>
          <p:nvPr/>
        </p:nvSpPr>
        <p:spPr>
          <a:xfrm>
            <a:off x="4879292" y="7767401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" name="object 381"/>
          <p:cNvSpPr/>
          <p:nvPr/>
        </p:nvSpPr>
        <p:spPr>
          <a:xfrm>
            <a:off x="4879292" y="728874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" name="object 382"/>
          <p:cNvSpPr/>
          <p:nvPr/>
        </p:nvSpPr>
        <p:spPr>
          <a:xfrm>
            <a:off x="4879292" y="712885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" name="object 383"/>
          <p:cNvSpPr/>
          <p:nvPr/>
        </p:nvSpPr>
        <p:spPr>
          <a:xfrm>
            <a:off x="4879292" y="696897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" name="object 384"/>
          <p:cNvSpPr/>
          <p:nvPr/>
        </p:nvSpPr>
        <p:spPr>
          <a:xfrm>
            <a:off x="4879292" y="680908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" name="object 385"/>
          <p:cNvSpPr/>
          <p:nvPr/>
        </p:nvSpPr>
        <p:spPr>
          <a:xfrm>
            <a:off x="4879292" y="648930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" name="object 386"/>
          <p:cNvSpPr/>
          <p:nvPr/>
        </p:nvSpPr>
        <p:spPr>
          <a:xfrm>
            <a:off x="4879292" y="616952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" name="object 387"/>
          <p:cNvSpPr/>
          <p:nvPr/>
        </p:nvSpPr>
        <p:spPr>
          <a:xfrm>
            <a:off x="4879292" y="6039999"/>
            <a:ext cx="0" cy="55244"/>
          </a:xfrm>
          <a:custGeom>
            <a:avLst/>
            <a:gdLst/>
            <a:ahLst/>
            <a:cxnLst/>
            <a:rect l="l" t="t" r="r" b="b"/>
            <a:pathLst>
              <a:path w="0" h="55245">
                <a:moveTo>
                  <a:pt x="0" y="54645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388" name="object 388"/>
          <p:cNvGrpSpPr/>
          <p:nvPr/>
        </p:nvGrpSpPr>
        <p:grpSpPr>
          <a:xfrm>
            <a:off x="1880741" y="865753"/>
            <a:ext cx="8948420" cy="13004165"/>
            <a:chOff x="1880741" y="865753"/>
            <a:chExt cx="8948420" cy="13004165"/>
          </a:xfrm>
        </p:grpSpPr>
        <p:sp>
          <p:nvSpPr>
            <p:cNvPr id="389" name="object 389"/>
            <p:cNvSpPr/>
            <p:nvPr/>
          </p:nvSpPr>
          <p:spPr>
            <a:xfrm>
              <a:off x="2622640" y="868928"/>
              <a:ext cx="0" cy="1770380"/>
            </a:xfrm>
            <a:custGeom>
              <a:avLst/>
              <a:gdLst/>
              <a:ahLst/>
              <a:cxnLst/>
              <a:rect l="l" t="t" r="r" b="b"/>
              <a:pathLst>
                <a:path w="0" h="1770380">
                  <a:moveTo>
                    <a:pt x="0" y="0"/>
                  </a:moveTo>
                  <a:lnTo>
                    <a:pt x="0" y="176990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" name="object 390"/>
            <p:cNvSpPr/>
            <p:nvPr/>
          </p:nvSpPr>
          <p:spPr>
            <a:xfrm>
              <a:off x="2664130" y="868928"/>
              <a:ext cx="7527925" cy="0"/>
            </a:xfrm>
            <a:custGeom>
              <a:avLst/>
              <a:gdLst/>
              <a:ahLst/>
              <a:cxnLst/>
              <a:rect l="l" t="t" r="r" b="b"/>
              <a:pathLst>
                <a:path w="7527925" h="0">
                  <a:moveTo>
                    <a:pt x="0" y="0"/>
                  </a:moveTo>
                  <a:lnTo>
                    <a:pt x="752790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" name="object 391"/>
            <p:cNvSpPr/>
            <p:nvPr/>
          </p:nvSpPr>
          <p:spPr>
            <a:xfrm>
              <a:off x="10770872" y="6843489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 h="0">
                  <a:moveTo>
                    <a:pt x="55657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" name="object 392"/>
            <p:cNvSpPr/>
            <p:nvPr/>
          </p:nvSpPr>
          <p:spPr>
            <a:xfrm>
              <a:off x="10727358" y="68414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3" name="object 393"/>
            <p:cNvSpPr/>
            <p:nvPr/>
          </p:nvSpPr>
          <p:spPr>
            <a:xfrm>
              <a:off x="10610985" y="684348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" name="object 394"/>
            <p:cNvSpPr/>
            <p:nvPr/>
          </p:nvSpPr>
          <p:spPr>
            <a:xfrm>
              <a:off x="10567470" y="68414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5" name="object 395"/>
            <p:cNvSpPr/>
            <p:nvPr/>
          </p:nvSpPr>
          <p:spPr>
            <a:xfrm>
              <a:off x="10451096" y="684348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" name="object 396"/>
            <p:cNvSpPr/>
            <p:nvPr/>
          </p:nvSpPr>
          <p:spPr>
            <a:xfrm>
              <a:off x="10407581" y="68414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7" name="object 397"/>
            <p:cNvSpPr/>
            <p:nvPr/>
          </p:nvSpPr>
          <p:spPr>
            <a:xfrm>
              <a:off x="10292220" y="68434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" name="object 398"/>
            <p:cNvSpPr/>
            <p:nvPr/>
          </p:nvSpPr>
          <p:spPr>
            <a:xfrm>
              <a:off x="10247694" y="68414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9" name="object 399"/>
            <p:cNvSpPr/>
            <p:nvPr/>
          </p:nvSpPr>
          <p:spPr>
            <a:xfrm>
              <a:off x="10132332" y="68434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" name="object 400"/>
            <p:cNvSpPr/>
            <p:nvPr/>
          </p:nvSpPr>
          <p:spPr>
            <a:xfrm>
              <a:off x="10087805" y="68414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1" name="object 401"/>
            <p:cNvSpPr/>
            <p:nvPr/>
          </p:nvSpPr>
          <p:spPr>
            <a:xfrm>
              <a:off x="9972443" y="68434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2" name="object 402"/>
            <p:cNvSpPr/>
            <p:nvPr/>
          </p:nvSpPr>
          <p:spPr>
            <a:xfrm>
              <a:off x="9927917" y="68414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3" name="object 403"/>
            <p:cNvSpPr/>
            <p:nvPr/>
          </p:nvSpPr>
          <p:spPr>
            <a:xfrm>
              <a:off x="9812555" y="68434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" name="object 404"/>
            <p:cNvSpPr/>
            <p:nvPr/>
          </p:nvSpPr>
          <p:spPr>
            <a:xfrm>
              <a:off x="9768028" y="68414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5" name="object 405"/>
            <p:cNvSpPr/>
            <p:nvPr/>
          </p:nvSpPr>
          <p:spPr>
            <a:xfrm>
              <a:off x="9561590" y="6843489"/>
              <a:ext cx="175260" cy="0"/>
            </a:xfrm>
            <a:custGeom>
              <a:avLst/>
              <a:gdLst/>
              <a:ahLst/>
              <a:cxnLst/>
              <a:rect l="l" t="t" r="r" b="b"/>
              <a:pathLst>
                <a:path w="175259" h="0">
                  <a:moveTo>
                    <a:pt x="175067" y="0"/>
                  </a:moveTo>
                  <a:lnTo>
                    <a:pt x="119410" y="0"/>
                  </a:lnTo>
                </a:path>
                <a:path w="175259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6" name="object 406"/>
            <p:cNvSpPr/>
            <p:nvPr/>
          </p:nvSpPr>
          <p:spPr>
            <a:xfrm>
              <a:off x="9518077" y="68414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7" name="object 407"/>
            <p:cNvSpPr/>
            <p:nvPr/>
          </p:nvSpPr>
          <p:spPr>
            <a:xfrm>
              <a:off x="9402714" y="68434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8" name="object 408"/>
            <p:cNvSpPr/>
            <p:nvPr/>
          </p:nvSpPr>
          <p:spPr>
            <a:xfrm>
              <a:off x="9358188" y="68414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9" name="object 409"/>
            <p:cNvSpPr/>
            <p:nvPr/>
          </p:nvSpPr>
          <p:spPr>
            <a:xfrm>
              <a:off x="9242826" y="68434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0" name="object 410"/>
            <p:cNvSpPr/>
            <p:nvPr/>
          </p:nvSpPr>
          <p:spPr>
            <a:xfrm>
              <a:off x="9198300" y="68414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1" name="object 411"/>
            <p:cNvSpPr/>
            <p:nvPr/>
          </p:nvSpPr>
          <p:spPr>
            <a:xfrm>
              <a:off x="9082938" y="68434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2" name="object 412"/>
            <p:cNvSpPr/>
            <p:nvPr/>
          </p:nvSpPr>
          <p:spPr>
            <a:xfrm>
              <a:off x="9038412" y="68414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3" name="object 413"/>
            <p:cNvSpPr/>
            <p:nvPr/>
          </p:nvSpPr>
          <p:spPr>
            <a:xfrm>
              <a:off x="8923050" y="68434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" name="object 414"/>
            <p:cNvSpPr/>
            <p:nvPr/>
          </p:nvSpPr>
          <p:spPr>
            <a:xfrm>
              <a:off x="8878524" y="68414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5" name="object 415"/>
            <p:cNvSpPr/>
            <p:nvPr/>
          </p:nvSpPr>
          <p:spPr>
            <a:xfrm>
              <a:off x="8763161" y="68434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" name="object 416"/>
            <p:cNvSpPr/>
            <p:nvPr/>
          </p:nvSpPr>
          <p:spPr>
            <a:xfrm>
              <a:off x="8718635" y="68414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7" name="object 417"/>
            <p:cNvSpPr/>
            <p:nvPr/>
          </p:nvSpPr>
          <p:spPr>
            <a:xfrm>
              <a:off x="8603273" y="68434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8" name="object 418"/>
            <p:cNvSpPr/>
            <p:nvPr/>
          </p:nvSpPr>
          <p:spPr>
            <a:xfrm>
              <a:off x="8558747" y="68414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9" name="object 419"/>
            <p:cNvSpPr/>
            <p:nvPr/>
          </p:nvSpPr>
          <p:spPr>
            <a:xfrm>
              <a:off x="8443384" y="68434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0" name="object 420"/>
            <p:cNvSpPr/>
            <p:nvPr/>
          </p:nvSpPr>
          <p:spPr>
            <a:xfrm>
              <a:off x="8398858" y="68414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1" name="object 421"/>
            <p:cNvSpPr/>
            <p:nvPr/>
          </p:nvSpPr>
          <p:spPr>
            <a:xfrm>
              <a:off x="8283496" y="68434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2" name="object 422"/>
            <p:cNvSpPr/>
            <p:nvPr/>
          </p:nvSpPr>
          <p:spPr>
            <a:xfrm>
              <a:off x="8238970" y="68414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3" name="object 423"/>
            <p:cNvSpPr/>
            <p:nvPr/>
          </p:nvSpPr>
          <p:spPr>
            <a:xfrm>
              <a:off x="8123608" y="68434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" name="object 424"/>
            <p:cNvSpPr/>
            <p:nvPr/>
          </p:nvSpPr>
          <p:spPr>
            <a:xfrm>
              <a:off x="8080094" y="68414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5" name="object 425"/>
            <p:cNvSpPr/>
            <p:nvPr/>
          </p:nvSpPr>
          <p:spPr>
            <a:xfrm>
              <a:off x="7963719" y="68434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" name="object 426"/>
            <p:cNvSpPr/>
            <p:nvPr/>
          </p:nvSpPr>
          <p:spPr>
            <a:xfrm>
              <a:off x="7920205" y="68414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7" name="object 427"/>
            <p:cNvSpPr/>
            <p:nvPr/>
          </p:nvSpPr>
          <p:spPr>
            <a:xfrm>
              <a:off x="7803831" y="68434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8" name="object 428"/>
            <p:cNvSpPr/>
            <p:nvPr/>
          </p:nvSpPr>
          <p:spPr>
            <a:xfrm>
              <a:off x="7760317" y="68414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9" name="object 429"/>
            <p:cNvSpPr/>
            <p:nvPr/>
          </p:nvSpPr>
          <p:spPr>
            <a:xfrm>
              <a:off x="7643943" y="68434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0" name="object 430"/>
            <p:cNvSpPr/>
            <p:nvPr/>
          </p:nvSpPr>
          <p:spPr>
            <a:xfrm>
              <a:off x="7600429" y="68414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1" name="object 431"/>
            <p:cNvSpPr/>
            <p:nvPr/>
          </p:nvSpPr>
          <p:spPr>
            <a:xfrm>
              <a:off x="7484055" y="68434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" name="object 432"/>
            <p:cNvSpPr/>
            <p:nvPr/>
          </p:nvSpPr>
          <p:spPr>
            <a:xfrm>
              <a:off x="7440540" y="68414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3" name="object 433"/>
            <p:cNvSpPr/>
            <p:nvPr/>
          </p:nvSpPr>
          <p:spPr>
            <a:xfrm>
              <a:off x="7324166" y="684348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4" name="object 434"/>
            <p:cNvSpPr/>
            <p:nvPr/>
          </p:nvSpPr>
          <p:spPr>
            <a:xfrm>
              <a:off x="7280652" y="68414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5" name="object 435"/>
            <p:cNvSpPr/>
            <p:nvPr/>
          </p:nvSpPr>
          <p:spPr>
            <a:xfrm>
              <a:off x="7164278" y="684348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" name="object 436"/>
            <p:cNvSpPr/>
            <p:nvPr/>
          </p:nvSpPr>
          <p:spPr>
            <a:xfrm>
              <a:off x="7120764" y="68414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7" name="object 437"/>
            <p:cNvSpPr/>
            <p:nvPr/>
          </p:nvSpPr>
          <p:spPr>
            <a:xfrm>
              <a:off x="7005402" y="68434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" name="object 438"/>
            <p:cNvSpPr/>
            <p:nvPr/>
          </p:nvSpPr>
          <p:spPr>
            <a:xfrm>
              <a:off x="6960876" y="68414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9" name="object 439"/>
            <p:cNvSpPr/>
            <p:nvPr/>
          </p:nvSpPr>
          <p:spPr>
            <a:xfrm>
              <a:off x="6845513" y="68434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0" name="object 440"/>
            <p:cNvSpPr/>
            <p:nvPr/>
          </p:nvSpPr>
          <p:spPr>
            <a:xfrm>
              <a:off x="6800987" y="68414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1" name="object 441"/>
            <p:cNvSpPr/>
            <p:nvPr/>
          </p:nvSpPr>
          <p:spPr>
            <a:xfrm>
              <a:off x="6685625" y="68434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2" name="object 442"/>
            <p:cNvSpPr/>
            <p:nvPr/>
          </p:nvSpPr>
          <p:spPr>
            <a:xfrm>
              <a:off x="6641099" y="68414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3" name="object 443"/>
            <p:cNvSpPr/>
            <p:nvPr/>
          </p:nvSpPr>
          <p:spPr>
            <a:xfrm>
              <a:off x="6525737" y="68434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4" name="object 444"/>
            <p:cNvSpPr/>
            <p:nvPr/>
          </p:nvSpPr>
          <p:spPr>
            <a:xfrm>
              <a:off x="6481211" y="68414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5" name="object 445"/>
            <p:cNvSpPr/>
            <p:nvPr/>
          </p:nvSpPr>
          <p:spPr>
            <a:xfrm>
              <a:off x="6365848" y="68434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" name="object 446"/>
            <p:cNvSpPr/>
            <p:nvPr/>
          </p:nvSpPr>
          <p:spPr>
            <a:xfrm>
              <a:off x="6321322" y="68414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7" name="object 447"/>
            <p:cNvSpPr/>
            <p:nvPr/>
          </p:nvSpPr>
          <p:spPr>
            <a:xfrm>
              <a:off x="6205960" y="68434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" name="object 448"/>
            <p:cNvSpPr/>
            <p:nvPr/>
          </p:nvSpPr>
          <p:spPr>
            <a:xfrm>
              <a:off x="6161434" y="68414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9" name="object 449"/>
            <p:cNvSpPr/>
            <p:nvPr/>
          </p:nvSpPr>
          <p:spPr>
            <a:xfrm>
              <a:off x="6046072" y="68434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" name="object 450"/>
            <p:cNvSpPr/>
            <p:nvPr/>
          </p:nvSpPr>
          <p:spPr>
            <a:xfrm>
              <a:off x="6001546" y="68414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1" name="object 451"/>
            <p:cNvSpPr/>
            <p:nvPr/>
          </p:nvSpPr>
          <p:spPr>
            <a:xfrm>
              <a:off x="5886183" y="68434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" name="object 452"/>
            <p:cNvSpPr/>
            <p:nvPr/>
          </p:nvSpPr>
          <p:spPr>
            <a:xfrm>
              <a:off x="5841657" y="68414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3" name="object 453"/>
            <p:cNvSpPr/>
            <p:nvPr/>
          </p:nvSpPr>
          <p:spPr>
            <a:xfrm>
              <a:off x="5726295" y="68434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4" name="object 454"/>
            <p:cNvSpPr/>
            <p:nvPr/>
          </p:nvSpPr>
          <p:spPr>
            <a:xfrm>
              <a:off x="5682781" y="68414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5" name="object 455"/>
            <p:cNvSpPr/>
            <p:nvPr/>
          </p:nvSpPr>
          <p:spPr>
            <a:xfrm>
              <a:off x="5566407" y="68434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6" name="object 456"/>
            <p:cNvSpPr/>
            <p:nvPr/>
          </p:nvSpPr>
          <p:spPr>
            <a:xfrm>
              <a:off x="5522893" y="68414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7" name="object 457"/>
            <p:cNvSpPr/>
            <p:nvPr/>
          </p:nvSpPr>
          <p:spPr>
            <a:xfrm>
              <a:off x="5406519" y="68434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8" name="object 458"/>
            <p:cNvSpPr/>
            <p:nvPr/>
          </p:nvSpPr>
          <p:spPr>
            <a:xfrm>
              <a:off x="5363005" y="68414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9" name="object 459"/>
            <p:cNvSpPr/>
            <p:nvPr/>
          </p:nvSpPr>
          <p:spPr>
            <a:xfrm>
              <a:off x="5246630" y="68434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0" name="object 460"/>
            <p:cNvSpPr/>
            <p:nvPr/>
          </p:nvSpPr>
          <p:spPr>
            <a:xfrm>
              <a:off x="5203116" y="68414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1" name="object 461"/>
            <p:cNvSpPr/>
            <p:nvPr/>
          </p:nvSpPr>
          <p:spPr>
            <a:xfrm>
              <a:off x="5086742" y="68434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2" name="object 462"/>
            <p:cNvSpPr/>
            <p:nvPr/>
          </p:nvSpPr>
          <p:spPr>
            <a:xfrm>
              <a:off x="5043228" y="68414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3" name="object 463"/>
            <p:cNvSpPr/>
            <p:nvPr/>
          </p:nvSpPr>
          <p:spPr>
            <a:xfrm>
              <a:off x="4926853" y="684348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" name="object 464"/>
            <p:cNvSpPr/>
            <p:nvPr/>
          </p:nvSpPr>
          <p:spPr>
            <a:xfrm>
              <a:off x="4883339" y="68414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5" name="object 465"/>
            <p:cNvSpPr/>
            <p:nvPr/>
          </p:nvSpPr>
          <p:spPr>
            <a:xfrm>
              <a:off x="4767977" y="68434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6" name="object 466"/>
            <p:cNvSpPr/>
            <p:nvPr/>
          </p:nvSpPr>
          <p:spPr>
            <a:xfrm>
              <a:off x="4723451" y="68414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7" name="object 467"/>
            <p:cNvSpPr/>
            <p:nvPr/>
          </p:nvSpPr>
          <p:spPr>
            <a:xfrm>
              <a:off x="4608089" y="68434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" name="object 468"/>
            <p:cNvSpPr/>
            <p:nvPr/>
          </p:nvSpPr>
          <p:spPr>
            <a:xfrm>
              <a:off x="4563563" y="68414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9" name="object 469"/>
            <p:cNvSpPr/>
            <p:nvPr/>
          </p:nvSpPr>
          <p:spPr>
            <a:xfrm>
              <a:off x="4448200" y="68434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" name="object 470"/>
            <p:cNvSpPr/>
            <p:nvPr/>
          </p:nvSpPr>
          <p:spPr>
            <a:xfrm>
              <a:off x="4403675" y="68414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1" name="object 471"/>
            <p:cNvSpPr/>
            <p:nvPr/>
          </p:nvSpPr>
          <p:spPr>
            <a:xfrm>
              <a:off x="4288312" y="68434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" name="object 472"/>
            <p:cNvSpPr/>
            <p:nvPr/>
          </p:nvSpPr>
          <p:spPr>
            <a:xfrm>
              <a:off x="4243786" y="68414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3" name="object 473"/>
            <p:cNvSpPr/>
            <p:nvPr/>
          </p:nvSpPr>
          <p:spPr>
            <a:xfrm>
              <a:off x="4128424" y="68434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" name="object 474"/>
            <p:cNvSpPr/>
            <p:nvPr/>
          </p:nvSpPr>
          <p:spPr>
            <a:xfrm>
              <a:off x="4083898" y="68414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5" name="object 475"/>
            <p:cNvSpPr/>
            <p:nvPr/>
          </p:nvSpPr>
          <p:spPr>
            <a:xfrm>
              <a:off x="3968536" y="68434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" name="object 476"/>
            <p:cNvSpPr/>
            <p:nvPr/>
          </p:nvSpPr>
          <p:spPr>
            <a:xfrm>
              <a:off x="3924010" y="68414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7" name="object 477"/>
            <p:cNvSpPr/>
            <p:nvPr/>
          </p:nvSpPr>
          <p:spPr>
            <a:xfrm>
              <a:off x="3808647" y="68434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8" name="object 478"/>
            <p:cNvSpPr/>
            <p:nvPr/>
          </p:nvSpPr>
          <p:spPr>
            <a:xfrm>
              <a:off x="3764121" y="68414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9" name="object 479"/>
            <p:cNvSpPr/>
            <p:nvPr/>
          </p:nvSpPr>
          <p:spPr>
            <a:xfrm>
              <a:off x="3648759" y="68434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0" name="object 480"/>
            <p:cNvSpPr/>
            <p:nvPr/>
          </p:nvSpPr>
          <p:spPr>
            <a:xfrm>
              <a:off x="3604233" y="68414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1" name="object 481"/>
            <p:cNvSpPr/>
            <p:nvPr/>
          </p:nvSpPr>
          <p:spPr>
            <a:xfrm>
              <a:off x="3488871" y="68434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" name="object 482"/>
            <p:cNvSpPr/>
            <p:nvPr/>
          </p:nvSpPr>
          <p:spPr>
            <a:xfrm>
              <a:off x="3444345" y="68414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3" name="object 483"/>
            <p:cNvSpPr/>
            <p:nvPr/>
          </p:nvSpPr>
          <p:spPr>
            <a:xfrm>
              <a:off x="3328982" y="68434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4" name="object 484"/>
            <p:cNvSpPr/>
            <p:nvPr/>
          </p:nvSpPr>
          <p:spPr>
            <a:xfrm>
              <a:off x="3285468" y="68414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5" name="object 485"/>
            <p:cNvSpPr/>
            <p:nvPr/>
          </p:nvSpPr>
          <p:spPr>
            <a:xfrm>
              <a:off x="3169094" y="68434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6" name="object 486"/>
            <p:cNvSpPr/>
            <p:nvPr/>
          </p:nvSpPr>
          <p:spPr>
            <a:xfrm>
              <a:off x="3125580" y="68414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7" name="object 487"/>
            <p:cNvSpPr/>
            <p:nvPr/>
          </p:nvSpPr>
          <p:spPr>
            <a:xfrm>
              <a:off x="3009206" y="68434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8" name="object 488"/>
            <p:cNvSpPr/>
            <p:nvPr/>
          </p:nvSpPr>
          <p:spPr>
            <a:xfrm>
              <a:off x="2965692" y="68414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9" name="object 489"/>
            <p:cNvSpPr/>
            <p:nvPr/>
          </p:nvSpPr>
          <p:spPr>
            <a:xfrm>
              <a:off x="2849317" y="68434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0" name="object 490"/>
            <p:cNvSpPr/>
            <p:nvPr/>
          </p:nvSpPr>
          <p:spPr>
            <a:xfrm>
              <a:off x="2805803" y="68414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1" name="object 491"/>
            <p:cNvSpPr/>
            <p:nvPr/>
          </p:nvSpPr>
          <p:spPr>
            <a:xfrm>
              <a:off x="2689429" y="684348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2" name="object 492"/>
            <p:cNvSpPr/>
            <p:nvPr/>
          </p:nvSpPr>
          <p:spPr>
            <a:xfrm>
              <a:off x="2645915" y="68414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3" name="object 493"/>
            <p:cNvSpPr/>
            <p:nvPr/>
          </p:nvSpPr>
          <p:spPr>
            <a:xfrm>
              <a:off x="2529541" y="684348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4" name="object 494"/>
            <p:cNvSpPr/>
            <p:nvPr/>
          </p:nvSpPr>
          <p:spPr>
            <a:xfrm>
              <a:off x="2486025" y="68414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38" y="2019"/>
                  </a:moveTo>
                  <a:lnTo>
                    <a:pt x="3454" y="584"/>
                  </a:lnTo>
                  <a:lnTo>
                    <a:pt x="2019" y="0"/>
                  </a:lnTo>
                  <a:lnTo>
                    <a:pt x="584" y="584"/>
                  </a:lnTo>
                  <a:lnTo>
                    <a:pt x="0" y="2019"/>
                  </a:lnTo>
                  <a:lnTo>
                    <a:pt x="584" y="3454"/>
                  </a:lnTo>
                  <a:lnTo>
                    <a:pt x="2019" y="4038"/>
                  </a:lnTo>
                  <a:lnTo>
                    <a:pt x="3454" y="3454"/>
                  </a:lnTo>
                  <a:lnTo>
                    <a:pt x="4038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5" name="object 495"/>
            <p:cNvSpPr/>
            <p:nvPr/>
          </p:nvSpPr>
          <p:spPr>
            <a:xfrm>
              <a:off x="2370664" y="68434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6" name="object 496"/>
            <p:cNvSpPr/>
            <p:nvPr/>
          </p:nvSpPr>
          <p:spPr>
            <a:xfrm>
              <a:off x="2326138" y="68414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7" name="object 497"/>
            <p:cNvSpPr/>
            <p:nvPr/>
          </p:nvSpPr>
          <p:spPr>
            <a:xfrm>
              <a:off x="2210776" y="68434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8" name="object 498"/>
            <p:cNvSpPr/>
            <p:nvPr/>
          </p:nvSpPr>
          <p:spPr>
            <a:xfrm>
              <a:off x="2166250" y="68414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9" name="object 499"/>
            <p:cNvSpPr/>
            <p:nvPr/>
          </p:nvSpPr>
          <p:spPr>
            <a:xfrm>
              <a:off x="2015469" y="6843489"/>
              <a:ext cx="8811260" cy="132715"/>
            </a:xfrm>
            <a:custGeom>
              <a:avLst/>
              <a:gdLst/>
              <a:ahLst/>
              <a:cxnLst/>
              <a:rect l="l" t="t" r="r" b="b"/>
              <a:pathLst>
                <a:path w="8811260" h="132715">
                  <a:moveTo>
                    <a:pt x="119410" y="0"/>
                  </a:moveTo>
                  <a:lnTo>
                    <a:pt x="0" y="0"/>
                  </a:lnTo>
                </a:path>
                <a:path w="8811260" h="132715">
                  <a:moveTo>
                    <a:pt x="8811060" y="132565"/>
                  </a:moveTo>
                  <a:lnTo>
                    <a:pt x="8755403" y="13256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0" name="object 500"/>
            <p:cNvSpPr/>
            <p:nvPr/>
          </p:nvSpPr>
          <p:spPr>
            <a:xfrm>
              <a:off x="10727358" y="69740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1" name="object 501"/>
            <p:cNvSpPr/>
            <p:nvPr/>
          </p:nvSpPr>
          <p:spPr>
            <a:xfrm>
              <a:off x="10610985" y="6976055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2" name="object 502"/>
            <p:cNvSpPr/>
            <p:nvPr/>
          </p:nvSpPr>
          <p:spPr>
            <a:xfrm>
              <a:off x="10567470" y="69740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3" name="object 503"/>
            <p:cNvSpPr/>
            <p:nvPr/>
          </p:nvSpPr>
          <p:spPr>
            <a:xfrm>
              <a:off x="10451096" y="6976055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4" name="object 504"/>
            <p:cNvSpPr/>
            <p:nvPr/>
          </p:nvSpPr>
          <p:spPr>
            <a:xfrm>
              <a:off x="10407581" y="69740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5" name="object 505"/>
            <p:cNvSpPr/>
            <p:nvPr/>
          </p:nvSpPr>
          <p:spPr>
            <a:xfrm>
              <a:off x="10292220" y="697605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6" name="object 506"/>
            <p:cNvSpPr/>
            <p:nvPr/>
          </p:nvSpPr>
          <p:spPr>
            <a:xfrm>
              <a:off x="10247694" y="69740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7" name="object 507"/>
            <p:cNvSpPr/>
            <p:nvPr/>
          </p:nvSpPr>
          <p:spPr>
            <a:xfrm>
              <a:off x="10132332" y="697605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8" name="object 508"/>
            <p:cNvSpPr/>
            <p:nvPr/>
          </p:nvSpPr>
          <p:spPr>
            <a:xfrm>
              <a:off x="10087805" y="69740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9" name="object 509"/>
            <p:cNvSpPr/>
            <p:nvPr/>
          </p:nvSpPr>
          <p:spPr>
            <a:xfrm>
              <a:off x="9972443" y="697605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0" name="object 510"/>
            <p:cNvSpPr/>
            <p:nvPr/>
          </p:nvSpPr>
          <p:spPr>
            <a:xfrm>
              <a:off x="9927917" y="69740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1" name="object 511"/>
            <p:cNvSpPr/>
            <p:nvPr/>
          </p:nvSpPr>
          <p:spPr>
            <a:xfrm>
              <a:off x="9812555" y="697605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2" name="object 512"/>
            <p:cNvSpPr/>
            <p:nvPr/>
          </p:nvSpPr>
          <p:spPr>
            <a:xfrm>
              <a:off x="9768028" y="69740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3" name="object 513"/>
            <p:cNvSpPr/>
            <p:nvPr/>
          </p:nvSpPr>
          <p:spPr>
            <a:xfrm>
              <a:off x="9561590" y="6976055"/>
              <a:ext cx="175260" cy="0"/>
            </a:xfrm>
            <a:custGeom>
              <a:avLst/>
              <a:gdLst/>
              <a:ahLst/>
              <a:cxnLst/>
              <a:rect l="l" t="t" r="r" b="b"/>
              <a:pathLst>
                <a:path w="175259" h="0">
                  <a:moveTo>
                    <a:pt x="175067" y="0"/>
                  </a:moveTo>
                  <a:lnTo>
                    <a:pt x="119410" y="0"/>
                  </a:lnTo>
                </a:path>
                <a:path w="175259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4" name="object 514"/>
            <p:cNvSpPr/>
            <p:nvPr/>
          </p:nvSpPr>
          <p:spPr>
            <a:xfrm>
              <a:off x="9518077" y="69740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5" name="object 515"/>
            <p:cNvSpPr/>
            <p:nvPr/>
          </p:nvSpPr>
          <p:spPr>
            <a:xfrm>
              <a:off x="9402714" y="697605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6" name="object 516"/>
            <p:cNvSpPr/>
            <p:nvPr/>
          </p:nvSpPr>
          <p:spPr>
            <a:xfrm>
              <a:off x="9358188" y="69740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7" name="object 517"/>
            <p:cNvSpPr/>
            <p:nvPr/>
          </p:nvSpPr>
          <p:spPr>
            <a:xfrm>
              <a:off x="9242826" y="697605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" name="object 518"/>
            <p:cNvSpPr/>
            <p:nvPr/>
          </p:nvSpPr>
          <p:spPr>
            <a:xfrm>
              <a:off x="9198300" y="69740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9" name="object 519"/>
            <p:cNvSpPr/>
            <p:nvPr/>
          </p:nvSpPr>
          <p:spPr>
            <a:xfrm>
              <a:off x="9082938" y="697605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" name="object 520"/>
            <p:cNvSpPr/>
            <p:nvPr/>
          </p:nvSpPr>
          <p:spPr>
            <a:xfrm>
              <a:off x="9038412" y="69740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1" name="object 521"/>
            <p:cNvSpPr/>
            <p:nvPr/>
          </p:nvSpPr>
          <p:spPr>
            <a:xfrm>
              <a:off x="8923050" y="697605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2" name="object 522"/>
            <p:cNvSpPr/>
            <p:nvPr/>
          </p:nvSpPr>
          <p:spPr>
            <a:xfrm>
              <a:off x="8878524" y="69740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3" name="object 523"/>
            <p:cNvSpPr/>
            <p:nvPr/>
          </p:nvSpPr>
          <p:spPr>
            <a:xfrm>
              <a:off x="8763161" y="697605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4" name="object 524"/>
            <p:cNvSpPr/>
            <p:nvPr/>
          </p:nvSpPr>
          <p:spPr>
            <a:xfrm>
              <a:off x="8718635" y="69740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5" name="object 525"/>
            <p:cNvSpPr/>
            <p:nvPr/>
          </p:nvSpPr>
          <p:spPr>
            <a:xfrm>
              <a:off x="8603273" y="697605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" name="object 526"/>
            <p:cNvSpPr/>
            <p:nvPr/>
          </p:nvSpPr>
          <p:spPr>
            <a:xfrm>
              <a:off x="8558747" y="69740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7" name="object 527"/>
            <p:cNvSpPr/>
            <p:nvPr/>
          </p:nvSpPr>
          <p:spPr>
            <a:xfrm>
              <a:off x="8443384" y="697605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" name="object 528"/>
            <p:cNvSpPr/>
            <p:nvPr/>
          </p:nvSpPr>
          <p:spPr>
            <a:xfrm>
              <a:off x="8398858" y="69740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9" name="object 529"/>
            <p:cNvSpPr/>
            <p:nvPr/>
          </p:nvSpPr>
          <p:spPr>
            <a:xfrm>
              <a:off x="8283496" y="697605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" name="object 530"/>
            <p:cNvSpPr/>
            <p:nvPr/>
          </p:nvSpPr>
          <p:spPr>
            <a:xfrm>
              <a:off x="8238970" y="69740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1" name="object 531"/>
            <p:cNvSpPr/>
            <p:nvPr/>
          </p:nvSpPr>
          <p:spPr>
            <a:xfrm>
              <a:off x="8123608" y="697605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2" name="object 532"/>
            <p:cNvSpPr/>
            <p:nvPr/>
          </p:nvSpPr>
          <p:spPr>
            <a:xfrm>
              <a:off x="8080094" y="69740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3" name="object 533"/>
            <p:cNvSpPr/>
            <p:nvPr/>
          </p:nvSpPr>
          <p:spPr>
            <a:xfrm>
              <a:off x="7963719" y="697605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4" name="object 534"/>
            <p:cNvSpPr/>
            <p:nvPr/>
          </p:nvSpPr>
          <p:spPr>
            <a:xfrm>
              <a:off x="7920205" y="69740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5" name="object 535"/>
            <p:cNvSpPr/>
            <p:nvPr/>
          </p:nvSpPr>
          <p:spPr>
            <a:xfrm>
              <a:off x="7803831" y="697605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6" name="object 536"/>
            <p:cNvSpPr/>
            <p:nvPr/>
          </p:nvSpPr>
          <p:spPr>
            <a:xfrm>
              <a:off x="7760317" y="69740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7" name="object 537"/>
            <p:cNvSpPr/>
            <p:nvPr/>
          </p:nvSpPr>
          <p:spPr>
            <a:xfrm>
              <a:off x="7643943" y="697605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8" name="object 538"/>
            <p:cNvSpPr/>
            <p:nvPr/>
          </p:nvSpPr>
          <p:spPr>
            <a:xfrm>
              <a:off x="7600429" y="69740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9" name="object 539"/>
            <p:cNvSpPr/>
            <p:nvPr/>
          </p:nvSpPr>
          <p:spPr>
            <a:xfrm>
              <a:off x="7484055" y="697605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0" name="object 540"/>
            <p:cNvSpPr/>
            <p:nvPr/>
          </p:nvSpPr>
          <p:spPr>
            <a:xfrm>
              <a:off x="7440540" y="69740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1" name="object 541"/>
            <p:cNvSpPr/>
            <p:nvPr/>
          </p:nvSpPr>
          <p:spPr>
            <a:xfrm>
              <a:off x="7324166" y="6976055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2" name="object 542"/>
            <p:cNvSpPr/>
            <p:nvPr/>
          </p:nvSpPr>
          <p:spPr>
            <a:xfrm>
              <a:off x="7280652" y="69740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3" name="object 543"/>
            <p:cNvSpPr/>
            <p:nvPr/>
          </p:nvSpPr>
          <p:spPr>
            <a:xfrm>
              <a:off x="7164278" y="6976055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4" name="object 544"/>
            <p:cNvSpPr/>
            <p:nvPr/>
          </p:nvSpPr>
          <p:spPr>
            <a:xfrm>
              <a:off x="7120764" y="69740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5" name="object 545"/>
            <p:cNvSpPr/>
            <p:nvPr/>
          </p:nvSpPr>
          <p:spPr>
            <a:xfrm>
              <a:off x="7005402" y="697605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6" name="object 546"/>
            <p:cNvSpPr/>
            <p:nvPr/>
          </p:nvSpPr>
          <p:spPr>
            <a:xfrm>
              <a:off x="6960876" y="69740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7" name="object 547"/>
            <p:cNvSpPr/>
            <p:nvPr/>
          </p:nvSpPr>
          <p:spPr>
            <a:xfrm>
              <a:off x="6845513" y="697605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8" name="object 548"/>
            <p:cNvSpPr/>
            <p:nvPr/>
          </p:nvSpPr>
          <p:spPr>
            <a:xfrm>
              <a:off x="6800987" y="69740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9" name="object 549"/>
            <p:cNvSpPr/>
            <p:nvPr/>
          </p:nvSpPr>
          <p:spPr>
            <a:xfrm>
              <a:off x="6685625" y="697605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0" name="object 550"/>
            <p:cNvSpPr/>
            <p:nvPr/>
          </p:nvSpPr>
          <p:spPr>
            <a:xfrm>
              <a:off x="6641099" y="69740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1" name="object 551"/>
            <p:cNvSpPr/>
            <p:nvPr/>
          </p:nvSpPr>
          <p:spPr>
            <a:xfrm>
              <a:off x="6525737" y="697605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2" name="object 552"/>
            <p:cNvSpPr/>
            <p:nvPr/>
          </p:nvSpPr>
          <p:spPr>
            <a:xfrm>
              <a:off x="6481211" y="69740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3" name="object 553"/>
            <p:cNvSpPr/>
            <p:nvPr/>
          </p:nvSpPr>
          <p:spPr>
            <a:xfrm>
              <a:off x="6365848" y="697605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4" name="object 554"/>
            <p:cNvSpPr/>
            <p:nvPr/>
          </p:nvSpPr>
          <p:spPr>
            <a:xfrm>
              <a:off x="6321322" y="69740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5" name="object 555"/>
            <p:cNvSpPr/>
            <p:nvPr/>
          </p:nvSpPr>
          <p:spPr>
            <a:xfrm>
              <a:off x="6205960" y="697605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6" name="object 556"/>
            <p:cNvSpPr/>
            <p:nvPr/>
          </p:nvSpPr>
          <p:spPr>
            <a:xfrm>
              <a:off x="6161434" y="69740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7" name="object 557"/>
            <p:cNvSpPr/>
            <p:nvPr/>
          </p:nvSpPr>
          <p:spPr>
            <a:xfrm>
              <a:off x="6046072" y="697605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8" name="object 558"/>
            <p:cNvSpPr/>
            <p:nvPr/>
          </p:nvSpPr>
          <p:spPr>
            <a:xfrm>
              <a:off x="6001546" y="69740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9" name="object 559"/>
            <p:cNvSpPr/>
            <p:nvPr/>
          </p:nvSpPr>
          <p:spPr>
            <a:xfrm>
              <a:off x="5886183" y="697605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0" name="object 560"/>
            <p:cNvSpPr/>
            <p:nvPr/>
          </p:nvSpPr>
          <p:spPr>
            <a:xfrm>
              <a:off x="5841657" y="69740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1" name="object 561"/>
            <p:cNvSpPr/>
            <p:nvPr/>
          </p:nvSpPr>
          <p:spPr>
            <a:xfrm>
              <a:off x="5726295" y="697605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2" name="object 562"/>
            <p:cNvSpPr/>
            <p:nvPr/>
          </p:nvSpPr>
          <p:spPr>
            <a:xfrm>
              <a:off x="5682781" y="69740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3" name="object 563"/>
            <p:cNvSpPr/>
            <p:nvPr/>
          </p:nvSpPr>
          <p:spPr>
            <a:xfrm>
              <a:off x="5566407" y="697605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4" name="object 564"/>
            <p:cNvSpPr/>
            <p:nvPr/>
          </p:nvSpPr>
          <p:spPr>
            <a:xfrm>
              <a:off x="5522893" y="69740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5" name="object 565"/>
            <p:cNvSpPr/>
            <p:nvPr/>
          </p:nvSpPr>
          <p:spPr>
            <a:xfrm>
              <a:off x="5406519" y="697605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6" name="object 566"/>
            <p:cNvSpPr/>
            <p:nvPr/>
          </p:nvSpPr>
          <p:spPr>
            <a:xfrm>
              <a:off x="5363005" y="69740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7" name="object 567"/>
            <p:cNvSpPr/>
            <p:nvPr/>
          </p:nvSpPr>
          <p:spPr>
            <a:xfrm>
              <a:off x="5246630" y="697605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8" name="object 568"/>
            <p:cNvSpPr/>
            <p:nvPr/>
          </p:nvSpPr>
          <p:spPr>
            <a:xfrm>
              <a:off x="5203116" y="69740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9" name="object 569"/>
            <p:cNvSpPr/>
            <p:nvPr/>
          </p:nvSpPr>
          <p:spPr>
            <a:xfrm>
              <a:off x="5086742" y="697605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0" name="object 570"/>
            <p:cNvSpPr/>
            <p:nvPr/>
          </p:nvSpPr>
          <p:spPr>
            <a:xfrm>
              <a:off x="5043228" y="69740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1" name="object 571"/>
            <p:cNvSpPr/>
            <p:nvPr/>
          </p:nvSpPr>
          <p:spPr>
            <a:xfrm>
              <a:off x="4926853" y="6976055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2" name="object 572"/>
            <p:cNvSpPr/>
            <p:nvPr/>
          </p:nvSpPr>
          <p:spPr>
            <a:xfrm>
              <a:off x="4883339" y="69740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3" name="object 573"/>
            <p:cNvSpPr/>
            <p:nvPr/>
          </p:nvSpPr>
          <p:spPr>
            <a:xfrm>
              <a:off x="4767977" y="697605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4" name="object 574"/>
            <p:cNvSpPr/>
            <p:nvPr/>
          </p:nvSpPr>
          <p:spPr>
            <a:xfrm>
              <a:off x="4723451" y="69740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5" name="object 575"/>
            <p:cNvSpPr/>
            <p:nvPr/>
          </p:nvSpPr>
          <p:spPr>
            <a:xfrm>
              <a:off x="4608089" y="697605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6" name="object 576"/>
            <p:cNvSpPr/>
            <p:nvPr/>
          </p:nvSpPr>
          <p:spPr>
            <a:xfrm>
              <a:off x="4563563" y="69740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7" name="object 577"/>
            <p:cNvSpPr/>
            <p:nvPr/>
          </p:nvSpPr>
          <p:spPr>
            <a:xfrm>
              <a:off x="4448200" y="697605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8" name="object 578"/>
            <p:cNvSpPr/>
            <p:nvPr/>
          </p:nvSpPr>
          <p:spPr>
            <a:xfrm>
              <a:off x="4403675" y="69740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9" name="object 579"/>
            <p:cNvSpPr/>
            <p:nvPr/>
          </p:nvSpPr>
          <p:spPr>
            <a:xfrm>
              <a:off x="4288312" y="697605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0" name="object 580"/>
            <p:cNvSpPr/>
            <p:nvPr/>
          </p:nvSpPr>
          <p:spPr>
            <a:xfrm>
              <a:off x="4243786" y="69740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1" name="object 581"/>
            <p:cNvSpPr/>
            <p:nvPr/>
          </p:nvSpPr>
          <p:spPr>
            <a:xfrm>
              <a:off x="4128424" y="697605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2" name="object 582"/>
            <p:cNvSpPr/>
            <p:nvPr/>
          </p:nvSpPr>
          <p:spPr>
            <a:xfrm>
              <a:off x="4083898" y="69740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3" name="object 583"/>
            <p:cNvSpPr/>
            <p:nvPr/>
          </p:nvSpPr>
          <p:spPr>
            <a:xfrm>
              <a:off x="3968536" y="697605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4" name="object 584"/>
            <p:cNvSpPr/>
            <p:nvPr/>
          </p:nvSpPr>
          <p:spPr>
            <a:xfrm>
              <a:off x="3924010" y="69740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5" name="object 585"/>
            <p:cNvSpPr/>
            <p:nvPr/>
          </p:nvSpPr>
          <p:spPr>
            <a:xfrm>
              <a:off x="3808647" y="697605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6" name="object 586"/>
            <p:cNvSpPr/>
            <p:nvPr/>
          </p:nvSpPr>
          <p:spPr>
            <a:xfrm>
              <a:off x="3764121" y="69740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7" name="object 587"/>
            <p:cNvSpPr/>
            <p:nvPr/>
          </p:nvSpPr>
          <p:spPr>
            <a:xfrm>
              <a:off x="3648759" y="697605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8" name="object 588"/>
            <p:cNvSpPr/>
            <p:nvPr/>
          </p:nvSpPr>
          <p:spPr>
            <a:xfrm>
              <a:off x="3604233" y="69740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9" name="object 589"/>
            <p:cNvSpPr/>
            <p:nvPr/>
          </p:nvSpPr>
          <p:spPr>
            <a:xfrm>
              <a:off x="3488871" y="697605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0" name="object 590"/>
            <p:cNvSpPr/>
            <p:nvPr/>
          </p:nvSpPr>
          <p:spPr>
            <a:xfrm>
              <a:off x="3444345" y="69740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1" name="object 591"/>
            <p:cNvSpPr/>
            <p:nvPr/>
          </p:nvSpPr>
          <p:spPr>
            <a:xfrm>
              <a:off x="3328982" y="697605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2" name="object 592"/>
            <p:cNvSpPr/>
            <p:nvPr/>
          </p:nvSpPr>
          <p:spPr>
            <a:xfrm>
              <a:off x="3285468" y="69740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3" name="object 593"/>
            <p:cNvSpPr/>
            <p:nvPr/>
          </p:nvSpPr>
          <p:spPr>
            <a:xfrm>
              <a:off x="3169094" y="697605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4" name="object 594"/>
            <p:cNvSpPr/>
            <p:nvPr/>
          </p:nvSpPr>
          <p:spPr>
            <a:xfrm>
              <a:off x="3125580" y="69740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5" name="object 595"/>
            <p:cNvSpPr/>
            <p:nvPr/>
          </p:nvSpPr>
          <p:spPr>
            <a:xfrm>
              <a:off x="3009206" y="697605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6" name="object 596"/>
            <p:cNvSpPr/>
            <p:nvPr/>
          </p:nvSpPr>
          <p:spPr>
            <a:xfrm>
              <a:off x="2965692" y="69740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7" name="object 597"/>
            <p:cNvSpPr/>
            <p:nvPr/>
          </p:nvSpPr>
          <p:spPr>
            <a:xfrm>
              <a:off x="2849317" y="697605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8" name="object 598"/>
            <p:cNvSpPr/>
            <p:nvPr/>
          </p:nvSpPr>
          <p:spPr>
            <a:xfrm>
              <a:off x="2805803" y="69740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9" name="object 599"/>
            <p:cNvSpPr/>
            <p:nvPr/>
          </p:nvSpPr>
          <p:spPr>
            <a:xfrm>
              <a:off x="2689429" y="6976055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0" name="object 600"/>
            <p:cNvSpPr/>
            <p:nvPr/>
          </p:nvSpPr>
          <p:spPr>
            <a:xfrm>
              <a:off x="2645915" y="69740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1" name="object 601"/>
            <p:cNvSpPr/>
            <p:nvPr/>
          </p:nvSpPr>
          <p:spPr>
            <a:xfrm>
              <a:off x="2529541" y="6976055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2" name="object 602"/>
            <p:cNvSpPr/>
            <p:nvPr/>
          </p:nvSpPr>
          <p:spPr>
            <a:xfrm>
              <a:off x="2486025" y="697403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38" y="2019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84" y="596"/>
                  </a:lnTo>
                  <a:lnTo>
                    <a:pt x="0" y="2019"/>
                  </a:lnTo>
                  <a:lnTo>
                    <a:pt x="584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38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3" name="object 603"/>
            <p:cNvSpPr/>
            <p:nvPr/>
          </p:nvSpPr>
          <p:spPr>
            <a:xfrm>
              <a:off x="2370664" y="697605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4" name="object 604"/>
            <p:cNvSpPr/>
            <p:nvPr/>
          </p:nvSpPr>
          <p:spPr>
            <a:xfrm>
              <a:off x="2326138" y="69740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5" name="object 605"/>
            <p:cNvSpPr/>
            <p:nvPr/>
          </p:nvSpPr>
          <p:spPr>
            <a:xfrm>
              <a:off x="2210776" y="697605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6" name="object 606"/>
            <p:cNvSpPr/>
            <p:nvPr/>
          </p:nvSpPr>
          <p:spPr>
            <a:xfrm>
              <a:off x="2166250" y="69740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7" name="object 607"/>
            <p:cNvSpPr/>
            <p:nvPr/>
          </p:nvSpPr>
          <p:spPr>
            <a:xfrm>
              <a:off x="2015469" y="6976055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8" name="object 608"/>
            <p:cNvSpPr/>
            <p:nvPr/>
          </p:nvSpPr>
          <p:spPr>
            <a:xfrm>
              <a:off x="9678977" y="708433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9" name="object 609"/>
            <p:cNvSpPr/>
            <p:nvPr/>
          </p:nvSpPr>
          <p:spPr>
            <a:xfrm>
              <a:off x="9681001" y="696897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0" name="object 610"/>
            <p:cNvSpPr/>
            <p:nvPr/>
          </p:nvSpPr>
          <p:spPr>
            <a:xfrm>
              <a:off x="9678977" y="692444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1" name="object 611"/>
            <p:cNvSpPr/>
            <p:nvPr/>
          </p:nvSpPr>
          <p:spPr>
            <a:xfrm>
              <a:off x="9681001" y="680908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2" name="object 612"/>
            <p:cNvSpPr/>
            <p:nvPr/>
          </p:nvSpPr>
          <p:spPr>
            <a:xfrm>
              <a:off x="8749995" y="6764565"/>
              <a:ext cx="933450" cy="323850"/>
            </a:xfrm>
            <a:custGeom>
              <a:avLst/>
              <a:gdLst/>
              <a:ahLst/>
              <a:cxnLst/>
              <a:rect l="l" t="t" r="r" b="b"/>
              <a:pathLst>
                <a:path w="933450" h="323850">
                  <a:moveTo>
                    <a:pt x="4051" y="321805"/>
                  </a:moveTo>
                  <a:lnTo>
                    <a:pt x="3454" y="320370"/>
                  </a:lnTo>
                  <a:lnTo>
                    <a:pt x="2032" y="319773"/>
                  </a:lnTo>
                  <a:lnTo>
                    <a:pt x="596" y="320370"/>
                  </a:lnTo>
                  <a:lnTo>
                    <a:pt x="0" y="321805"/>
                  </a:lnTo>
                  <a:lnTo>
                    <a:pt x="596" y="323227"/>
                  </a:lnTo>
                  <a:lnTo>
                    <a:pt x="2032" y="323824"/>
                  </a:lnTo>
                  <a:lnTo>
                    <a:pt x="3454" y="323227"/>
                  </a:lnTo>
                  <a:lnTo>
                    <a:pt x="4051" y="321805"/>
                  </a:lnTo>
                  <a:close/>
                </a:path>
                <a:path w="933450" h="323850">
                  <a:moveTo>
                    <a:pt x="4051" y="161912"/>
                  </a:moveTo>
                  <a:lnTo>
                    <a:pt x="3454" y="160477"/>
                  </a:lnTo>
                  <a:lnTo>
                    <a:pt x="2032" y="159893"/>
                  </a:lnTo>
                  <a:lnTo>
                    <a:pt x="596" y="160477"/>
                  </a:lnTo>
                  <a:lnTo>
                    <a:pt x="0" y="161912"/>
                  </a:lnTo>
                  <a:lnTo>
                    <a:pt x="596" y="163347"/>
                  </a:lnTo>
                  <a:lnTo>
                    <a:pt x="2032" y="163931"/>
                  </a:lnTo>
                  <a:lnTo>
                    <a:pt x="3454" y="163347"/>
                  </a:lnTo>
                  <a:lnTo>
                    <a:pt x="4051" y="161912"/>
                  </a:lnTo>
                  <a:close/>
                </a:path>
                <a:path w="933450" h="323850">
                  <a:moveTo>
                    <a:pt x="4051" y="2019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  <a:path w="933450" h="323850">
                  <a:moveTo>
                    <a:pt x="933018" y="2019"/>
                  </a:moveTo>
                  <a:lnTo>
                    <a:pt x="932434" y="596"/>
                  </a:lnTo>
                  <a:lnTo>
                    <a:pt x="930998" y="0"/>
                  </a:lnTo>
                  <a:lnTo>
                    <a:pt x="929563" y="596"/>
                  </a:lnTo>
                  <a:lnTo>
                    <a:pt x="928979" y="2019"/>
                  </a:lnTo>
                  <a:lnTo>
                    <a:pt x="929563" y="3454"/>
                  </a:lnTo>
                  <a:lnTo>
                    <a:pt x="930998" y="4051"/>
                  </a:lnTo>
                  <a:lnTo>
                    <a:pt x="932434" y="3454"/>
                  </a:lnTo>
                  <a:lnTo>
                    <a:pt x="933018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3" name="object 613"/>
            <p:cNvSpPr/>
            <p:nvPr/>
          </p:nvSpPr>
          <p:spPr>
            <a:xfrm>
              <a:off x="8752030" y="664919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4" name="object 614"/>
            <p:cNvSpPr/>
            <p:nvPr/>
          </p:nvSpPr>
          <p:spPr>
            <a:xfrm>
              <a:off x="7974851" y="6605688"/>
              <a:ext cx="779780" cy="483234"/>
            </a:xfrm>
            <a:custGeom>
              <a:avLst/>
              <a:gdLst/>
              <a:ahLst/>
              <a:cxnLst/>
              <a:rect l="l" t="t" r="r" b="b"/>
              <a:pathLst>
                <a:path w="779779" h="483234">
                  <a:moveTo>
                    <a:pt x="4038" y="480682"/>
                  </a:moveTo>
                  <a:lnTo>
                    <a:pt x="3454" y="479247"/>
                  </a:lnTo>
                  <a:lnTo>
                    <a:pt x="2019" y="478650"/>
                  </a:lnTo>
                  <a:lnTo>
                    <a:pt x="584" y="479247"/>
                  </a:lnTo>
                  <a:lnTo>
                    <a:pt x="0" y="480682"/>
                  </a:lnTo>
                  <a:lnTo>
                    <a:pt x="584" y="482104"/>
                  </a:lnTo>
                  <a:lnTo>
                    <a:pt x="2019" y="482701"/>
                  </a:lnTo>
                  <a:lnTo>
                    <a:pt x="3454" y="482104"/>
                  </a:lnTo>
                  <a:lnTo>
                    <a:pt x="4038" y="480682"/>
                  </a:lnTo>
                  <a:close/>
                </a:path>
                <a:path w="779779" h="483234">
                  <a:moveTo>
                    <a:pt x="779195" y="2019"/>
                  </a:moveTo>
                  <a:lnTo>
                    <a:pt x="778598" y="596"/>
                  </a:lnTo>
                  <a:lnTo>
                    <a:pt x="777176" y="0"/>
                  </a:lnTo>
                  <a:lnTo>
                    <a:pt x="775741" y="596"/>
                  </a:lnTo>
                  <a:lnTo>
                    <a:pt x="775144" y="2019"/>
                  </a:lnTo>
                  <a:lnTo>
                    <a:pt x="775741" y="3454"/>
                  </a:lnTo>
                  <a:lnTo>
                    <a:pt x="777176" y="4051"/>
                  </a:lnTo>
                  <a:lnTo>
                    <a:pt x="778598" y="3454"/>
                  </a:lnTo>
                  <a:lnTo>
                    <a:pt x="779195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5" name="object 615"/>
            <p:cNvSpPr/>
            <p:nvPr/>
          </p:nvSpPr>
          <p:spPr>
            <a:xfrm>
              <a:off x="7976875" y="696897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6" name="object 616"/>
            <p:cNvSpPr/>
            <p:nvPr/>
          </p:nvSpPr>
          <p:spPr>
            <a:xfrm>
              <a:off x="7974851" y="692444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7" name="object 617"/>
            <p:cNvSpPr/>
            <p:nvPr/>
          </p:nvSpPr>
          <p:spPr>
            <a:xfrm>
              <a:off x="7976875" y="680908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8" name="object 618"/>
            <p:cNvSpPr/>
            <p:nvPr/>
          </p:nvSpPr>
          <p:spPr>
            <a:xfrm>
              <a:off x="7974851" y="676455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9" name="object 619"/>
            <p:cNvSpPr/>
            <p:nvPr/>
          </p:nvSpPr>
          <p:spPr>
            <a:xfrm>
              <a:off x="7976875" y="664919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0" name="object 620"/>
            <p:cNvSpPr/>
            <p:nvPr/>
          </p:nvSpPr>
          <p:spPr>
            <a:xfrm>
              <a:off x="7200697" y="6605688"/>
              <a:ext cx="778510" cy="483234"/>
            </a:xfrm>
            <a:custGeom>
              <a:avLst/>
              <a:gdLst/>
              <a:ahLst/>
              <a:cxnLst/>
              <a:rect l="l" t="t" r="r" b="b"/>
              <a:pathLst>
                <a:path w="778509" h="483234">
                  <a:moveTo>
                    <a:pt x="4051" y="480682"/>
                  </a:moveTo>
                  <a:lnTo>
                    <a:pt x="3454" y="479247"/>
                  </a:lnTo>
                  <a:lnTo>
                    <a:pt x="2032" y="478650"/>
                  </a:lnTo>
                  <a:lnTo>
                    <a:pt x="596" y="479247"/>
                  </a:lnTo>
                  <a:lnTo>
                    <a:pt x="0" y="480682"/>
                  </a:lnTo>
                  <a:lnTo>
                    <a:pt x="596" y="482104"/>
                  </a:lnTo>
                  <a:lnTo>
                    <a:pt x="2032" y="482701"/>
                  </a:lnTo>
                  <a:lnTo>
                    <a:pt x="3454" y="482104"/>
                  </a:lnTo>
                  <a:lnTo>
                    <a:pt x="4051" y="480682"/>
                  </a:lnTo>
                  <a:close/>
                </a:path>
                <a:path w="778509" h="483234">
                  <a:moveTo>
                    <a:pt x="778192" y="2019"/>
                  </a:moveTo>
                  <a:lnTo>
                    <a:pt x="777608" y="596"/>
                  </a:lnTo>
                  <a:lnTo>
                    <a:pt x="776173" y="0"/>
                  </a:lnTo>
                  <a:lnTo>
                    <a:pt x="774738" y="596"/>
                  </a:lnTo>
                  <a:lnTo>
                    <a:pt x="774153" y="2019"/>
                  </a:lnTo>
                  <a:lnTo>
                    <a:pt x="774738" y="3454"/>
                  </a:lnTo>
                  <a:lnTo>
                    <a:pt x="776173" y="4051"/>
                  </a:lnTo>
                  <a:lnTo>
                    <a:pt x="777608" y="3454"/>
                  </a:lnTo>
                  <a:lnTo>
                    <a:pt x="778192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1" name="object 621"/>
            <p:cNvSpPr/>
            <p:nvPr/>
          </p:nvSpPr>
          <p:spPr>
            <a:xfrm>
              <a:off x="7202732" y="696897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2" name="object 622"/>
            <p:cNvSpPr/>
            <p:nvPr/>
          </p:nvSpPr>
          <p:spPr>
            <a:xfrm>
              <a:off x="7200708" y="692444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3" name="object 623"/>
            <p:cNvSpPr/>
            <p:nvPr/>
          </p:nvSpPr>
          <p:spPr>
            <a:xfrm>
              <a:off x="7202732" y="680908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4" name="object 624"/>
            <p:cNvSpPr/>
            <p:nvPr/>
          </p:nvSpPr>
          <p:spPr>
            <a:xfrm>
              <a:off x="7200708" y="676455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5" name="object 625"/>
            <p:cNvSpPr/>
            <p:nvPr/>
          </p:nvSpPr>
          <p:spPr>
            <a:xfrm>
              <a:off x="7202732" y="664919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6" name="object 626"/>
            <p:cNvSpPr/>
            <p:nvPr/>
          </p:nvSpPr>
          <p:spPr>
            <a:xfrm>
              <a:off x="6426555" y="6605688"/>
              <a:ext cx="778510" cy="483234"/>
            </a:xfrm>
            <a:custGeom>
              <a:avLst/>
              <a:gdLst/>
              <a:ahLst/>
              <a:cxnLst/>
              <a:rect l="l" t="t" r="r" b="b"/>
              <a:pathLst>
                <a:path w="778509" h="483234">
                  <a:moveTo>
                    <a:pt x="4051" y="480682"/>
                  </a:moveTo>
                  <a:lnTo>
                    <a:pt x="3454" y="479247"/>
                  </a:lnTo>
                  <a:lnTo>
                    <a:pt x="2032" y="478650"/>
                  </a:lnTo>
                  <a:lnTo>
                    <a:pt x="596" y="479247"/>
                  </a:lnTo>
                  <a:lnTo>
                    <a:pt x="0" y="480682"/>
                  </a:lnTo>
                  <a:lnTo>
                    <a:pt x="596" y="482104"/>
                  </a:lnTo>
                  <a:lnTo>
                    <a:pt x="2032" y="482701"/>
                  </a:lnTo>
                  <a:lnTo>
                    <a:pt x="3454" y="482104"/>
                  </a:lnTo>
                  <a:lnTo>
                    <a:pt x="4051" y="480682"/>
                  </a:lnTo>
                  <a:close/>
                </a:path>
                <a:path w="778509" h="483234">
                  <a:moveTo>
                    <a:pt x="778192" y="2019"/>
                  </a:moveTo>
                  <a:lnTo>
                    <a:pt x="777595" y="596"/>
                  </a:lnTo>
                  <a:lnTo>
                    <a:pt x="776173" y="0"/>
                  </a:lnTo>
                  <a:lnTo>
                    <a:pt x="774738" y="596"/>
                  </a:lnTo>
                  <a:lnTo>
                    <a:pt x="774141" y="2019"/>
                  </a:lnTo>
                  <a:lnTo>
                    <a:pt x="774738" y="3454"/>
                  </a:lnTo>
                  <a:lnTo>
                    <a:pt x="776173" y="4051"/>
                  </a:lnTo>
                  <a:lnTo>
                    <a:pt x="777595" y="3454"/>
                  </a:lnTo>
                  <a:lnTo>
                    <a:pt x="778192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7" name="object 627"/>
            <p:cNvSpPr/>
            <p:nvPr/>
          </p:nvSpPr>
          <p:spPr>
            <a:xfrm>
              <a:off x="6428589" y="696897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8" name="object 628"/>
            <p:cNvSpPr/>
            <p:nvPr/>
          </p:nvSpPr>
          <p:spPr>
            <a:xfrm>
              <a:off x="6426565" y="692444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9" name="object 629"/>
            <p:cNvSpPr/>
            <p:nvPr/>
          </p:nvSpPr>
          <p:spPr>
            <a:xfrm>
              <a:off x="6428589" y="680908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0" name="object 630"/>
            <p:cNvSpPr/>
            <p:nvPr/>
          </p:nvSpPr>
          <p:spPr>
            <a:xfrm>
              <a:off x="6426565" y="676455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1" name="object 631"/>
            <p:cNvSpPr/>
            <p:nvPr/>
          </p:nvSpPr>
          <p:spPr>
            <a:xfrm>
              <a:off x="6428589" y="664919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2" name="object 632"/>
            <p:cNvSpPr/>
            <p:nvPr/>
          </p:nvSpPr>
          <p:spPr>
            <a:xfrm>
              <a:off x="5651398" y="6605688"/>
              <a:ext cx="779780" cy="483234"/>
            </a:xfrm>
            <a:custGeom>
              <a:avLst/>
              <a:gdLst/>
              <a:ahLst/>
              <a:cxnLst/>
              <a:rect l="l" t="t" r="r" b="b"/>
              <a:pathLst>
                <a:path w="779779" h="483234">
                  <a:moveTo>
                    <a:pt x="4051" y="480682"/>
                  </a:moveTo>
                  <a:lnTo>
                    <a:pt x="3467" y="479247"/>
                  </a:lnTo>
                  <a:lnTo>
                    <a:pt x="2032" y="478650"/>
                  </a:lnTo>
                  <a:lnTo>
                    <a:pt x="596" y="479247"/>
                  </a:lnTo>
                  <a:lnTo>
                    <a:pt x="0" y="480682"/>
                  </a:lnTo>
                  <a:lnTo>
                    <a:pt x="596" y="482104"/>
                  </a:lnTo>
                  <a:lnTo>
                    <a:pt x="2032" y="482701"/>
                  </a:lnTo>
                  <a:lnTo>
                    <a:pt x="3467" y="482104"/>
                  </a:lnTo>
                  <a:lnTo>
                    <a:pt x="4051" y="480682"/>
                  </a:lnTo>
                  <a:close/>
                </a:path>
                <a:path w="779779" h="483234">
                  <a:moveTo>
                    <a:pt x="779208" y="2019"/>
                  </a:moveTo>
                  <a:lnTo>
                    <a:pt x="778611" y="596"/>
                  </a:lnTo>
                  <a:lnTo>
                    <a:pt x="777189" y="0"/>
                  </a:lnTo>
                  <a:lnTo>
                    <a:pt x="775754" y="596"/>
                  </a:lnTo>
                  <a:lnTo>
                    <a:pt x="775157" y="2019"/>
                  </a:lnTo>
                  <a:lnTo>
                    <a:pt x="775754" y="3454"/>
                  </a:lnTo>
                  <a:lnTo>
                    <a:pt x="777189" y="4051"/>
                  </a:lnTo>
                  <a:lnTo>
                    <a:pt x="778611" y="3454"/>
                  </a:lnTo>
                  <a:lnTo>
                    <a:pt x="779208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3" name="object 633"/>
            <p:cNvSpPr/>
            <p:nvPr/>
          </p:nvSpPr>
          <p:spPr>
            <a:xfrm>
              <a:off x="5653434" y="696897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4" name="object 634"/>
            <p:cNvSpPr/>
            <p:nvPr/>
          </p:nvSpPr>
          <p:spPr>
            <a:xfrm>
              <a:off x="5651411" y="692444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5" name="object 635"/>
            <p:cNvSpPr/>
            <p:nvPr/>
          </p:nvSpPr>
          <p:spPr>
            <a:xfrm>
              <a:off x="5653434" y="680908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6" name="object 636"/>
            <p:cNvSpPr/>
            <p:nvPr/>
          </p:nvSpPr>
          <p:spPr>
            <a:xfrm>
              <a:off x="5651411" y="676455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7" name="object 637"/>
            <p:cNvSpPr/>
            <p:nvPr/>
          </p:nvSpPr>
          <p:spPr>
            <a:xfrm>
              <a:off x="5653434" y="664919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8" name="object 638"/>
            <p:cNvSpPr/>
            <p:nvPr/>
          </p:nvSpPr>
          <p:spPr>
            <a:xfrm>
              <a:off x="3173133" y="6605688"/>
              <a:ext cx="2482850" cy="483234"/>
            </a:xfrm>
            <a:custGeom>
              <a:avLst/>
              <a:gdLst/>
              <a:ahLst/>
              <a:cxnLst/>
              <a:rect l="l" t="t" r="r" b="b"/>
              <a:pathLst>
                <a:path w="2482850" h="483234">
                  <a:moveTo>
                    <a:pt x="4051" y="480682"/>
                  </a:moveTo>
                  <a:lnTo>
                    <a:pt x="3454" y="479247"/>
                  </a:lnTo>
                  <a:lnTo>
                    <a:pt x="2032" y="478650"/>
                  </a:lnTo>
                  <a:lnTo>
                    <a:pt x="596" y="479247"/>
                  </a:lnTo>
                  <a:lnTo>
                    <a:pt x="0" y="480682"/>
                  </a:lnTo>
                  <a:lnTo>
                    <a:pt x="596" y="482104"/>
                  </a:lnTo>
                  <a:lnTo>
                    <a:pt x="2032" y="482701"/>
                  </a:lnTo>
                  <a:lnTo>
                    <a:pt x="3454" y="482104"/>
                  </a:lnTo>
                  <a:lnTo>
                    <a:pt x="4051" y="480682"/>
                  </a:lnTo>
                  <a:close/>
                </a:path>
                <a:path w="2482850" h="483234">
                  <a:moveTo>
                    <a:pt x="2482316" y="2019"/>
                  </a:moveTo>
                  <a:lnTo>
                    <a:pt x="2481732" y="596"/>
                  </a:lnTo>
                  <a:lnTo>
                    <a:pt x="2480297" y="0"/>
                  </a:lnTo>
                  <a:lnTo>
                    <a:pt x="2478862" y="596"/>
                  </a:lnTo>
                  <a:lnTo>
                    <a:pt x="2478265" y="2019"/>
                  </a:lnTo>
                  <a:lnTo>
                    <a:pt x="2478862" y="3454"/>
                  </a:lnTo>
                  <a:lnTo>
                    <a:pt x="2480297" y="4051"/>
                  </a:lnTo>
                  <a:lnTo>
                    <a:pt x="2481732" y="3454"/>
                  </a:lnTo>
                  <a:lnTo>
                    <a:pt x="2482316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9" name="object 639"/>
            <p:cNvSpPr/>
            <p:nvPr/>
          </p:nvSpPr>
          <p:spPr>
            <a:xfrm>
              <a:off x="3175166" y="696897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0" name="object 640"/>
            <p:cNvSpPr/>
            <p:nvPr/>
          </p:nvSpPr>
          <p:spPr>
            <a:xfrm>
              <a:off x="3173142" y="692444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1" name="object 641"/>
            <p:cNvSpPr/>
            <p:nvPr/>
          </p:nvSpPr>
          <p:spPr>
            <a:xfrm>
              <a:off x="3175166" y="680908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2" name="object 642"/>
            <p:cNvSpPr/>
            <p:nvPr/>
          </p:nvSpPr>
          <p:spPr>
            <a:xfrm>
              <a:off x="3173133" y="6605688"/>
              <a:ext cx="4445" cy="163195"/>
            </a:xfrm>
            <a:custGeom>
              <a:avLst/>
              <a:gdLst/>
              <a:ahLst/>
              <a:cxnLst/>
              <a:rect l="l" t="t" r="r" b="b"/>
              <a:pathLst>
                <a:path w="4444" h="163195">
                  <a:moveTo>
                    <a:pt x="4051" y="160896"/>
                  </a:moveTo>
                  <a:lnTo>
                    <a:pt x="3454" y="159473"/>
                  </a:lnTo>
                  <a:lnTo>
                    <a:pt x="2032" y="158877"/>
                  </a:lnTo>
                  <a:lnTo>
                    <a:pt x="596" y="159473"/>
                  </a:lnTo>
                  <a:lnTo>
                    <a:pt x="0" y="160896"/>
                  </a:lnTo>
                  <a:lnTo>
                    <a:pt x="596" y="162331"/>
                  </a:lnTo>
                  <a:lnTo>
                    <a:pt x="2032" y="162928"/>
                  </a:lnTo>
                  <a:lnTo>
                    <a:pt x="3454" y="162331"/>
                  </a:lnTo>
                  <a:lnTo>
                    <a:pt x="4051" y="160896"/>
                  </a:lnTo>
                  <a:close/>
                </a:path>
                <a:path w="4444" h="163195">
                  <a:moveTo>
                    <a:pt x="4051" y="2019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3" name="object 643"/>
            <p:cNvSpPr/>
            <p:nvPr/>
          </p:nvSpPr>
          <p:spPr>
            <a:xfrm>
              <a:off x="3175166" y="648930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4" name="object 644"/>
            <p:cNvSpPr/>
            <p:nvPr/>
          </p:nvSpPr>
          <p:spPr>
            <a:xfrm>
              <a:off x="3173142" y="644579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5" name="object 645"/>
            <p:cNvSpPr/>
            <p:nvPr/>
          </p:nvSpPr>
          <p:spPr>
            <a:xfrm>
              <a:off x="3175166" y="632941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6" name="object 646"/>
            <p:cNvSpPr/>
            <p:nvPr/>
          </p:nvSpPr>
          <p:spPr>
            <a:xfrm>
              <a:off x="3173133" y="6285914"/>
              <a:ext cx="934085" cy="802640"/>
            </a:xfrm>
            <a:custGeom>
              <a:avLst/>
              <a:gdLst/>
              <a:ahLst/>
              <a:cxnLst/>
              <a:rect l="l" t="t" r="r" b="b"/>
              <a:pathLst>
                <a:path w="934085" h="802640">
                  <a:moveTo>
                    <a:pt x="4051" y="2019"/>
                  </a:moveTo>
                  <a:lnTo>
                    <a:pt x="3454" y="584"/>
                  </a:lnTo>
                  <a:lnTo>
                    <a:pt x="2032" y="0"/>
                  </a:lnTo>
                  <a:lnTo>
                    <a:pt x="596" y="584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38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  <a:path w="934085" h="802640">
                  <a:moveTo>
                    <a:pt x="934034" y="800455"/>
                  </a:moveTo>
                  <a:lnTo>
                    <a:pt x="933437" y="799020"/>
                  </a:lnTo>
                  <a:lnTo>
                    <a:pt x="932014" y="798423"/>
                  </a:lnTo>
                  <a:lnTo>
                    <a:pt x="930579" y="799020"/>
                  </a:lnTo>
                  <a:lnTo>
                    <a:pt x="929982" y="800455"/>
                  </a:lnTo>
                  <a:lnTo>
                    <a:pt x="930579" y="801878"/>
                  </a:lnTo>
                  <a:lnTo>
                    <a:pt x="932014" y="802474"/>
                  </a:lnTo>
                  <a:lnTo>
                    <a:pt x="933437" y="801878"/>
                  </a:lnTo>
                  <a:lnTo>
                    <a:pt x="934034" y="800455"/>
                  </a:lnTo>
                  <a:close/>
                </a:path>
                <a:path w="934085" h="802640">
                  <a:moveTo>
                    <a:pt x="934034" y="640562"/>
                  </a:moveTo>
                  <a:lnTo>
                    <a:pt x="933437" y="639127"/>
                  </a:lnTo>
                  <a:lnTo>
                    <a:pt x="932014" y="638543"/>
                  </a:lnTo>
                  <a:lnTo>
                    <a:pt x="930579" y="639127"/>
                  </a:lnTo>
                  <a:lnTo>
                    <a:pt x="929982" y="640562"/>
                  </a:lnTo>
                  <a:lnTo>
                    <a:pt x="930579" y="641997"/>
                  </a:lnTo>
                  <a:lnTo>
                    <a:pt x="932014" y="642581"/>
                  </a:lnTo>
                  <a:lnTo>
                    <a:pt x="933437" y="641997"/>
                  </a:lnTo>
                  <a:lnTo>
                    <a:pt x="934034" y="640562"/>
                  </a:lnTo>
                  <a:close/>
                </a:path>
                <a:path w="934085" h="802640">
                  <a:moveTo>
                    <a:pt x="934034" y="480669"/>
                  </a:moveTo>
                  <a:lnTo>
                    <a:pt x="933437" y="479247"/>
                  </a:lnTo>
                  <a:lnTo>
                    <a:pt x="932014" y="478650"/>
                  </a:lnTo>
                  <a:lnTo>
                    <a:pt x="930579" y="479247"/>
                  </a:lnTo>
                  <a:lnTo>
                    <a:pt x="929982" y="480669"/>
                  </a:lnTo>
                  <a:lnTo>
                    <a:pt x="930579" y="482104"/>
                  </a:lnTo>
                  <a:lnTo>
                    <a:pt x="932014" y="482701"/>
                  </a:lnTo>
                  <a:lnTo>
                    <a:pt x="933437" y="482104"/>
                  </a:lnTo>
                  <a:lnTo>
                    <a:pt x="934034" y="4806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7" name="object 647"/>
            <p:cNvSpPr/>
            <p:nvPr/>
          </p:nvSpPr>
          <p:spPr>
            <a:xfrm>
              <a:off x="4105149" y="664919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8" name="object 648"/>
            <p:cNvSpPr/>
            <p:nvPr/>
          </p:nvSpPr>
          <p:spPr>
            <a:xfrm>
              <a:off x="4103116" y="6285914"/>
              <a:ext cx="778510" cy="802640"/>
            </a:xfrm>
            <a:custGeom>
              <a:avLst/>
              <a:gdLst/>
              <a:ahLst/>
              <a:cxnLst/>
              <a:rect l="l" t="t" r="r" b="b"/>
              <a:pathLst>
                <a:path w="778510" h="802640">
                  <a:moveTo>
                    <a:pt x="4051" y="321792"/>
                  </a:moveTo>
                  <a:lnTo>
                    <a:pt x="3454" y="320370"/>
                  </a:lnTo>
                  <a:lnTo>
                    <a:pt x="2032" y="319773"/>
                  </a:lnTo>
                  <a:lnTo>
                    <a:pt x="596" y="320370"/>
                  </a:lnTo>
                  <a:lnTo>
                    <a:pt x="0" y="321792"/>
                  </a:lnTo>
                  <a:lnTo>
                    <a:pt x="596" y="323227"/>
                  </a:lnTo>
                  <a:lnTo>
                    <a:pt x="2032" y="323824"/>
                  </a:lnTo>
                  <a:lnTo>
                    <a:pt x="3454" y="323227"/>
                  </a:lnTo>
                  <a:lnTo>
                    <a:pt x="4051" y="321792"/>
                  </a:lnTo>
                  <a:close/>
                </a:path>
                <a:path w="778510" h="802640">
                  <a:moveTo>
                    <a:pt x="4051" y="161912"/>
                  </a:moveTo>
                  <a:lnTo>
                    <a:pt x="3454" y="160477"/>
                  </a:lnTo>
                  <a:lnTo>
                    <a:pt x="2032" y="159880"/>
                  </a:lnTo>
                  <a:lnTo>
                    <a:pt x="596" y="160477"/>
                  </a:lnTo>
                  <a:lnTo>
                    <a:pt x="0" y="161912"/>
                  </a:lnTo>
                  <a:lnTo>
                    <a:pt x="596" y="163334"/>
                  </a:lnTo>
                  <a:lnTo>
                    <a:pt x="2032" y="163931"/>
                  </a:lnTo>
                  <a:lnTo>
                    <a:pt x="3454" y="163334"/>
                  </a:lnTo>
                  <a:lnTo>
                    <a:pt x="4051" y="161912"/>
                  </a:lnTo>
                  <a:close/>
                </a:path>
                <a:path w="778510" h="802640">
                  <a:moveTo>
                    <a:pt x="4051" y="2019"/>
                  </a:moveTo>
                  <a:lnTo>
                    <a:pt x="3454" y="584"/>
                  </a:lnTo>
                  <a:lnTo>
                    <a:pt x="2032" y="0"/>
                  </a:lnTo>
                  <a:lnTo>
                    <a:pt x="596" y="584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38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  <a:path w="778510" h="802640">
                  <a:moveTo>
                    <a:pt x="778192" y="800455"/>
                  </a:moveTo>
                  <a:lnTo>
                    <a:pt x="777595" y="799020"/>
                  </a:lnTo>
                  <a:lnTo>
                    <a:pt x="776173" y="798423"/>
                  </a:lnTo>
                  <a:lnTo>
                    <a:pt x="774738" y="799020"/>
                  </a:lnTo>
                  <a:lnTo>
                    <a:pt x="774141" y="800455"/>
                  </a:lnTo>
                  <a:lnTo>
                    <a:pt x="774738" y="801878"/>
                  </a:lnTo>
                  <a:lnTo>
                    <a:pt x="776173" y="802474"/>
                  </a:lnTo>
                  <a:lnTo>
                    <a:pt x="777595" y="801878"/>
                  </a:lnTo>
                  <a:lnTo>
                    <a:pt x="778192" y="800455"/>
                  </a:lnTo>
                  <a:close/>
                </a:path>
                <a:path w="778510" h="802640">
                  <a:moveTo>
                    <a:pt x="778192" y="640562"/>
                  </a:moveTo>
                  <a:lnTo>
                    <a:pt x="777595" y="639127"/>
                  </a:lnTo>
                  <a:lnTo>
                    <a:pt x="776173" y="638543"/>
                  </a:lnTo>
                  <a:lnTo>
                    <a:pt x="774738" y="639127"/>
                  </a:lnTo>
                  <a:lnTo>
                    <a:pt x="774141" y="640562"/>
                  </a:lnTo>
                  <a:lnTo>
                    <a:pt x="774738" y="641997"/>
                  </a:lnTo>
                  <a:lnTo>
                    <a:pt x="776173" y="642581"/>
                  </a:lnTo>
                  <a:lnTo>
                    <a:pt x="777595" y="641997"/>
                  </a:lnTo>
                  <a:lnTo>
                    <a:pt x="778192" y="640562"/>
                  </a:lnTo>
                  <a:close/>
                </a:path>
                <a:path w="778510" h="802640">
                  <a:moveTo>
                    <a:pt x="778192" y="480669"/>
                  </a:moveTo>
                  <a:lnTo>
                    <a:pt x="777595" y="479247"/>
                  </a:lnTo>
                  <a:lnTo>
                    <a:pt x="776173" y="478650"/>
                  </a:lnTo>
                  <a:lnTo>
                    <a:pt x="774738" y="479247"/>
                  </a:lnTo>
                  <a:lnTo>
                    <a:pt x="774141" y="480669"/>
                  </a:lnTo>
                  <a:lnTo>
                    <a:pt x="774738" y="482104"/>
                  </a:lnTo>
                  <a:lnTo>
                    <a:pt x="776173" y="482701"/>
                  </a:lnTo>
                  <a:lnTo>
                    <a:pt x="777595" y="482104"/>
                  </a:lnTo>
                  <a:lnTo>
                    <a:pt x="778192" y="4806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9" name="object 649"/>
            <p:cNvSpPr/>
            <p:nvPr/>
          </p:nvSpPr>
          <p:spPr>
            <a:xfrm>
              <a:off x="4879292" y="664919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0" name="object 650"/>
            <p:cNvSpPr/>
            <p:nvPr/>
          </p:nvSpPr>
          <p:spPr>
            <a:xfrm>
              <a:off x="4877257" y="6445795"/>
              <a:ext cx="4445" cy="164465"/>
            </a:xfrm>
            <a:custGeom>
              <a:avLst/>
              <a:gdLst/>
              <a:ahLst/>
              <a:cxnLst/>
              <a:rect l="l" t="t" r="r" b="b"/>
              <a:pathLst>
                <a:path w="4445" h="164465">
                  <a:moveTo>
                    <a:pt x="4051" y="161912"/>
                  </a:moveTo>
                  <a:lnTo>
                    <a:pt x="3454" y="160489"/>
                  </a:lnTo>
                  <a:lnTo>
                    <a:pt x="2032" y="159893"/>
                  </a:lnTo>
                  <a:lnTo>
                    <a:pt x="596" y="160489"/>
                  </a:lnTo>
                  <a:lnTo>
                    <a:pt x="0" y="161912"/>
                  </a:lnTo>
                  <a:lnTo>
                    <a:pt x="596" y="163347"/>
                  </a:lnTo>
                  <a:lnTo>
                    <a:pt x="2032" y="163944"/>
                  </a:lnTo>
                  <a:lnTo>
                    <a:pt x="3454" y="163347"/>
                  </a:lnTo>
                  <a:lnTo>
                    <a:pt x="4051" y="161912"/>
                  </a:lnTo>
                  <a:close/>
                </a:path>
                <a:path w="4445" h="164465">
                  <a:moveTo>
                    <a:pt x="4051" y="2032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1" name="object 651"/>
            <p:cNvSpPr/>
            <p:nvPr/>
          </p:nvSpPr>
          <p:spPr>
            <a:xfrm>
              <a:off x="4879292" y="632941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2" name="object 652"/>
            <p:cNvSpPr/>
            <p:nvPr/>
          </p:nvSpPr>
          <p:spPr>
            <a:xfrm>
              <a:off x="4877268" y="628590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3" name="object 653"/>
            <p:cNvSpPr/>
            <p:nvPr/>
          </p:nvSpPr>
          <p:spPr>
            <a:xfrm>
              <a:off x="1883916" y="6776700"/>
              <a:ext cx="132715" cy="265430"/>
            </a:xfrm>
            <a:custGeom>
              <a:avLst/>
              <a:gdLst/>
              <a:ahLst/>
              <a:cxnLst/>
              <a:rect l="l" t="t" r="r" b="b"/>
              <a:pathLst>
                <a:path w="132714" h="265429">
                  <a:moveTo>
                    <a:pt x="132565" y="198848"/>
                  </a:moveTo>
                  <a:lnTo>
                    <a:pt x="127356" y="173048"/>
                  </a:lnTo>
                  <a:lnTo>
                    <a:pt x="113151" y="151979"/>
                  </a:lnTo>
                  <a:lnTo>
                    <a:pt x="92083" y="137774"/>
                  </a:lnTo>
                  <a:lnTo>
                    <a:pt x="66282" y="132565"/>
                  </a:lnTo>
                  <a:lnTo>
                    <a:pt x="40482" y="137774"/>
                  </a:lnTo>
                  <a:lnTo>
                    <a:pt x="19413" y="151979"/>
                  </a:lnTo>
                  <a:lnTo>
                    <a:pt x="5208" y="173048"/>
                  </a:lnTo>
                  <a:lnTo>
                    <a:pt x="0" y="198848"/>
                  </a:lnTo>
                  <a:lnTo>
                    <a:pt x="5208" y="224648"/>
                  </a:lnTo>
                  <a:lnTo>
                    <a:pt x="19413" y="245717"/>
                  </a:lnTo>
                  <a:lnTo>
                    <a:pt x="40482" y="259922"/>
                  </a:lnTo>
                  <a:lnTo>
                    <a:pt x="66282" y="265131"/>
                  </a:lnTo>
                  <a:lnTo>
                    <a:pt x="92083" y="259922"/>
                  </a:lnTo>
                  <a:lnTo>
                    <a:pt x="113151" y="245717"/>
                  </a:lnTo>
                  <a:lnTo>
                    <a:pt x="127356" y="224648"/>
                  </a:lnTo>
                  <a:lnTo>
                    <a:pt x="132565" y="198848"/>
                  </a:lnTo>
                </a:path>
                <a:path w="132714" h="265429">
                  <a:moveTo>
                    <a:pt x="132565" y="66282"/>
                  </a:moveTo>
                  <a:lnTo>
                    <a:pt x="127356" y="40482"/>
                  </a:lnTo>
                  <a:lnTo>
                    <a:pt x="113151" y="19413"/>
                  </a:lnTo>
                  <a:lnTo>
                    <a:pt x="92083" y="5208"/>
                  </a:lnTo>
                  <a:lnTo>
                    <a:pt x="66282" y="0"/>
                  </a:lnTo>
                  <a:lnTo>
                    <a:pt x="40482" y="5208"/>
                  </a:lnTo>
                  <a:lnTo>
                    <a:pt x="19413" y="19413"/>
                  </a:lnTo>
                  <a:lnTo>
                    <a:pt x="5208" y="40482"/>
                  </a:lnTo>
                  <a:lnTo>
                    <a:pt x="0" y="66282"/>
                  </a:lnTo>
                  <a:lnTo>
                    <a:pt x="5208" y="92083"/>
                  </a:lnTo>
                  <a:lnTo>
                    <a:pt x="19413" y="113151"/>
                  </a:lnTo>
                  <a:lnTo>
                    <a:pt x="40482" y="127356"/>
                  </a:lnTo>
                  <a:lnTo>
                    <a:pt x="66282" y="132565"/>
                  </a:lnTo>
                  <a:lnTo>
                    <a:pt x="92083" y="127356"/>
                  </a:lnTo>
                  <a:lnTo>
                    <a:pt x="113151" y="113151"/>
                  </a:lnTo>
                  <a:lnTo>
                    <a:pt x="127356" y="92083"/>
                  </a:lnTo>
                  <a:lnTo>
                    <a:pt x="132565" y="6628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4" name="object 654"/>
            <p:cNvSpPr/>
            <p:nvPr/>
          </p:nvSpPr>
          <p:spPr>
            <a:xfrm>
              <a:off x="10770872" y="7617632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 h="0">
                  <a:moveTo>
                    <a:pt x="55657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5" name="object 655"/>
            <p:cNvSpPr/>
            <p:nvPr/>
          </p:nvSpPr>
          <p:spPr>
            <a:xfrm>
              <a:off x="10727358" y="76156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6" name="object 656"/>
            <p:cNvSpPr/>
            <p:nvPr/>
          </p:nvSpPr>
          <p:spPr>
            <a:xfrm>
              <a:off x="10610985" y="761763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7" name="object 657"/>
            <p:cNvSpPr/>
            <p:nvPr/>
          </p:nvSpPr>
          <p:spPr>
            <a:xfrm>
              <a:off x="10567470" y="76156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8" name="object 658"/>
            <p:cNvSpPr/>
            <p:nvPr/>
          </p:nvSpPr>
          <p:spPr>
            <a:xfrm>
              <a:off x="10451096" y="761763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9" name="object 659"/>
            <p:cNvSpPr/>
            <p:nvPr/>
          </p:nvSpPr>
          <p:spPr>
            <a:xfrm>
              <a:off x="10407581" y="76156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0" name="object 660"/>
            <p:cNvSpPr/>
            <p:nvPr/>
          </p:nvSpPr>
          <p:spPr>
            <a:xfrm>
              <a:off x="10292220" y="76176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1" name="object 661"/>
            <p:cNvSpPr/>
            <p:nvPr/>
          </p:nvSpPr>
          <p:spPr>
            <a:xfrm>
              <a:off x="10247694" y="76156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2" name="object 662"/>
            <p:cNvSpPr/>
            <p:nvPr/>
          </p:nvSpPr>
          <p:spPr>
            <a:xfrm>
              <a:off x="10132332" y="76176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3" name="object 663"/>
            <p:cNvSpPr/>
            <p:nvPr/>
          </p:nvSpPr>
          <p:spPr>
            <a:xfrm>
              <a:off x="10087805" y="76156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4" name="object 664"/>
            <p:cNvSpPr/>
            <p:nvPr/>
          </p:nvSpPr>
          <p:spPr>
            <a:xfrm>
              <a:off x="9972443" y="76176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5" name="object 665"/>
            <p:cNvSpPr/>
            <p:nvPr/>
          </p:nvSpPr>
          <p:spPr>
            <a:xfrm>
              <a:off x="9927917" y="76156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6" name="object 666"/>
            <p:cNvSpPr/>
            <p:nvPr/>
          </p:nvSpPr>
          <p:spPr>
            <a:xfrm>
              <a:off x="9812555" y="76176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7" name="object 667"/>
            <p:cNvSpPr/>
            <p:nvPr/>
          </p:nvSpPr>
          <p:spPr>
            <a:xfrm>
              <a:off x="9768028" y="76156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8" name="object 668"/>
            <p:cNvSpPr/>
            <p:nvPr/>
          </p:nvSpPr>
          <p:spPr>
            <a:xfrm>
              <a:off x="9561590" y="7617632"/>
              <a:ext cx="175260" cy="0"/>
            </a:xfrm>
            <a:custGeom>
              <a:avLst/>
              <a:gdLst/>
              <a:ahLst/>
              <a:cxnLst/>
              <a:rect l="l" t="t" r="r" b="b"/>
              <a:pathLst>
                <a:path w="175259" h="0">
                  <a:moveTo>
                    <a:pt x="175067" y="0"/>
                  </a:moveTo>
                  <a:lnTo>
                    <a:pt x="119410" y="0"/>
                  </a:lnTo>
                </a:path>
                <a:path w="175259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9" name="object 669"/>
            <p:cNvSpPr/>
            <p:nvPr/>
          </p:nvSpPr>
          <p:spPr>
            <a:xfrm>
              <a:off x="9518077" y="76156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0" name="object 670"/>
            <p:cNvSpPr/>
            <p:nvPr/>
          </p:nvSpPr>
          <p:spPr>
            <a:xfrm>
              <a:off x="9402714" y="76176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1" name="object 671"/>
            <p:cNvSpPr/>
            <p:nvPr/>
          </p:nvSpPr>
          <p:spPr>
            <a:xfrm>
              <a:off x="9358188" y="76156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2" name="object 672"/>
            <p:cNvSpPr/>
            <p:nvPr/>
          </p:nvSpPr>
          <p:spPr>
            <a:xfrm>
              <a:off x="9242826" y="76176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3" name="object 673"/>
            <p:cNvSpPr/>
            <p:nvPr/>
          </p:nvSpPr>
          <p:spPr>
            <a:xfrm>
              <a:off x="9198300" y="76156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4" name="object 674"/>
            <p:cNvSpPr/>
            <p:nvPr/>
          </p:nvSpPr>
          <p:spPr>
            <a:xfrm>
              <a:off x="9082938" y="76176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5" name="object 675"/>
            <p:cNvSpPr/>
            <p:nvPr/>
          </p:nvSpPr>
          <p:spPr>
            <a:xfrm>
              <a:off x="9038412" y="76156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6" name="object 676"/>
            <p:cNvSpPr/>
            <p:nvPr/>
          </p:nvSpPr>
          <p:spPr>
            <a:xfrm>
              <a:off x="8923050" y="76176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7" name="object 677"/>
            <p:cNvSpPr/>
            <p:nvPr/>
          </p:nvSpPr>
          <p:spPr>
            <a:xfrm>
              <a:off x="8878524" y="76156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8" name="object 678"/>
            <p:cNvSpPr/>
            <p:nvPr/>
          </p:nvSpPr>
          <p:spPr>
            <a:xfrm>
              <a:off x="8763161" y="76176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9" name="object 679"/>
            <p:cNvSpPr/>
            <p:nvPr/>
          </p:nvSpPr>
          <p:spPr>
            <a:xfrm>
              <a:off x="8718635" y="76156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0" name="object 680"/>
            <p:cNvSpPr/>
            <p:nvPr/>
          </p:nvSpPr>
          <p:spPr>
            <a:xfrm>
              <a:off x="8603273" y="76176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1" name="object 681"/>
            <p:cNvSpPr/>
            <p:nvPr/>
          </p:nvSpPr>
          <p:spPr>
            <a:xfrm>
              <a:off x="8558747" y="76156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2" name="object 682"/>
            <p:cNvSpPr/>
            <p:nvPr/>
          </p:nvSpPr>
          <p:spPr>
            <a:xfrm>
              <a:off x="8443384" y="76176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3" name="object 683"/>
            <p:cNvSpPr/>
            <p:nvPr/>
          </p:nvSpPr>
          <p:spPr>
            <a:xfrm>
              <a:off x="8398858" y="76156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4" name="object 684"/>
            <p:cNvSpPr/>
            <p:nvPr/>
          </p:nvSpPr>
          <p:spPr>
            <a:xfrm>
              <a:off x="8283496" y="76176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5" name="object 685"/>
            <p:cNvSpPr/>
            <p:nvPr/>
          </p:nvSpPr>
          <p:spPr>
            <a:xfrm>
              <a:off x="8238970" y="76156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6" name="object 686"/>
            <p:cNvSpPr/>
            <p:nvPr/>
          </p:nvSpPr>
          <p:spPr>
            <a:xfrm>
              <a:off x="8123608" y="76176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7" name="object 687"/>
            <p:cNvSpPr/>
            <p:nvPr/>
          </p:nvSpPr>
          <p:spPr>
            <a:xfrm>
              <a:off x="8080094" y="76156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8" name="object 688"/>
            <p:cNvSpPr/>
            <p:nvPr/>
          </p:nvSpPr>
          <p:spPr>
            <a:xfrm>
              <a:off x="7963719" y="76176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9" name="object 689"/>
            <p:cNvSpPr/>
            <p:nvPr/>
          </p:nvSpPr>
          <p:spPr>
            <a:xfrm>
              <a:off x="7920205" y="76156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0" name="object 690"/>
            <p:cNvSpPr/>
            <p:nvPr/>
          </p:nvSpPr>
          <p:spPr>
            <a:xfrm>
              <a:off x="7803831" y="76176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1" name="object 691"/>
            <p:cNvSpPr/>
            <p:nvPr/>
          </p:nvSpPr>
          <p:spPr>
            <a:xfrm>
              <a:off x="7760317" y="76156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2" name="object 692"/>
            <p:cNvSpPr/>
            <p:nvPr/>
          </p:nvSpPr>
          <p:spPr>
            <a:xfrm>
              <a:off x="7643943" y="76176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3" name="object 693"/>
            <p:cNvSpPr/>
            <p:nvPr/>
          </p:nvSpPr>
          <p:spPr>
            <a:xfrm>
              <a:off x="7600429" y="76156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4" name="object 694"/>
            <p:cNvSpPr/>
            <p:nvPr/>
          </p:nvSpPr>
          <p:spPr>
            <a:xfrm>
              <a:off x="7484055" y="76176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5" name="object 695"/>
            <p:cNvSpPr/>
            <p:nvPr/>
          </p:nvSpPr>
          <p:spPr>
            <a:xfrm>
              <a:off x="7440540" y="76156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6" name="object 696"/>
            <p:cNvSpPr/>
            <p:nvPr/>
          </p:nvSpPr>
          <p:spPr>
            <a:xfrm>
              <a:off x="7324166" y="761763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7" name="object 697"/>
            <p:cNvSpPr/>
            <p:nvPr/>
          </p:nvSpPr>
          <p:spPr>
            <a:xfrm>
              <a:off x="7280652" y="76156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8" name="object 698"/>
            <p:cNvSpPr/>
            <p:nvPr/>
          </p:nvSpPr>
          <p:spPr>
            <a:xfrm>
              <a:off x="7164278" y="761763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9" name="object 699"/>
            <p:cNvSpPr/>
            <p:nvPr/>
          </p:nvSpPr>
          <p:spPr>
            <a:xfrm>
              <a:off x="7120764" y="76156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0" name="object 700"/>
            <p:cNvSpPr/>
            <p:nvPr/>
          </p:nvSpPr>
          <p:spPr>
            <a:xfrm>
              <a:off x="7005402" y="76176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1" name="object 701"/>
            <p:cNvSpPr/>
            <p:nvPr/>
          </p:nvSpPr>
          <p:spPr>
            <a:xfrm>
              <a:off x="6960876" y="76156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2" name="object 702"/>
            <p:cNvSpPr/>
            <p:nvPr/>
          </p:nvSpPr>
          <p:spPr>
            <a:xfrm>
              <a:off x="6845513" y="76176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3" name="object 703"/>
            <p:cNvSpPr/>
            <p:nvPr/>
          </p:nvSpPr>
          <p:spPr>
            <a:xfrm>
              <a:off x="6800987" y="76156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4" name="object 704"/>
            <p:cNvSpPr/>
            <p:nvPr/>
          </p:nvSpPr>
          <p:spPr>
            <a:xfrm>
              <a:off x="6685625" y="76176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5" name="object 705"/>
            <p:cNvSpPr/>
            <p:nvPr/>
          </p:nvSpPr>
          <p:spPr>
            <a:xfrm>
              <a:off x="6641099" y="76156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6" name="object 706"/>
            <p:cNvSpPr/>
            <p:nvPr/>
          </p:nvSpPr>
          <p:spPr>
            <a:xfrm>
              <a:off x="6525737" y="76176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7" name="object 707"/>
            <p:cNvSpPr/>
            <p:nvPr/>
          </p:nvSpPr>
          <p:spPr>
            <a:xfrm>
              <a:off x="6481211" y="76156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8" name="object 708"/>
            <p:cNvSpPr/>
            <p:nvPr/>
          </p:nvSpPr>
          <p:spPr>
            <a:xfrm>
              <a:off x="6365848" y="76176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9" name="object 709"/>
            <p:cNvSpPr/>
            <p:nvPr/>
          </p:nvSpPr>
          <p:spPr>
            <a:xfrm>
              <a:off x="6321322" y="76156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0" name="object 710"/>
            <p:cNvSpPr/>
            <p:nvPr/>
          </p:nvSpPr>
          <p:spPr>
            <a:xfrm>
              <a:off x="6205960" y="76176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1" name="object 711"/>
            <p:cNvSpPr/>
            <p:nvPr/>
          </p:nvSpPr>
          <p:spPr>
            <a:xfrm>
              <a:off x="6161434" y="76156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2" name="object 712"/>
            <p:cNvSpPr/>
            <p:nvPr/>
          </p:nvSpPr>
          <p:spPr>
            <a:xfrm>
              <a:off x="6046072" y="76176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3" name="object 713"/>
            <p:cNvSpPr/>
            <p:nvPr/>
          </p:nvSpPr>
          <p:spPr>
            <a:xfrm>
              <a:off x="6001546" y="76156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4" name="object 714"/>
            <p:cNvSpPr/>
            <p:nvPr/>
          </p:nvSpPr>
          <p:spPr>
            <a:xfrm>
              <a:off x="5886183" y="76176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5" name="object 715"/>
            <p:cNvSpPr/>
            <p:nvPr/>
          </p:nvSpPr>
          <p:spPr>
            <a:xfrm>
              <a:off x="5841657" y="76156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6" name="object 716"/>
            <p:cNvSpPr/>
            <p:nvPr/>
          </p:nvSpPr>
          <p:spPr>
            <a:xfrm>
              <a:off x="5726295" y="76176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7" name="object 717"/>
            <p:cNvSpPr/>
            <p:nvPr/>
          </p:nvSpPr>
          <p:spPr>
            <a:xfrm>
              <a:off x="5682781" y="76156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8" name="object 718"/>
            <p:cNvSpPr/>
            <p:nvPr/>
          </p:nvSpPr>
          <p:spPr>
            <a:xfrm>
              <a:off x="5566407" y="76176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9" name="object 719"/>
            <p:cNvSpPr/>
            <p:nvPr/>
          </p:nvSpPr>
          <p:spPr>
            <a:xfrm>
              <a:off x="5522893" y="76156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0" name="object 720"/>
            <p:cNvSpPr/>
            <p:nvPr/>
          </p:nvSpPr>
          <p:spPr>
            <a:xfrm>
              <a:off x="5406519" y="76176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1" name="object 721"/>
            <p:cNvSpPr/>
            <p:nvPr/>
          </p:nvSpPr>
          <p:spPr>
            <a:xfrm>
              <a:off x="5363005" y="76156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2" name="object 722"/>
            <p:cNvSpPr/>
            <p:nvPr/>
          </p:nvSpPr>
          <p:spPr>
            <a:xfrm>
              <a:off x="5246630" y="76176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3" name="object 723"/>
            <p:cNvSpPr/>
            <p:nvPr/>
          </p:nvSpPr>
          <p:spPr>
            <a:xfrm>
              <a:off x="5203116" y="76156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4" name="object 724"/>
            <p:cNvSpPr/>
            <p:nvPr/>
          </p:nvSpPr>
          <p:spPr>
            <a:xfrm>
              <a:off x="5086742" y="76176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5" name="object 725"/>
            <p:cNvSpPr/>
            <p:nvPr/>
          </p:nvSpPr>
          <p:spPr>
            <a:xfrm>
              <a:off x="5043228" y="76156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6" name="object 726"/>
            <p:cNvSpPr/>
            <p:nvPr/>
          </p:nvSpPr>
          <p:spPr>
            <a:xfrm>
              <a:off x="4926853" y="761763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7" name="object 727"/>
            <p:cNvSpPr/>
            <p:nvPr/>
          </p:nvSpPr>
          <p:spPr>
            <a:xfrm>
              <a:off x="4883339" y="76156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8" name="object 728"/>
            <p:cNvSpPr/>
            <p:nvPr/>
          </p:nvSpPr>
          <p:spPr>
            <a:xfrm>
              <a:off x="4767977" y="76176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9" name="object 729"/>
            <p:cNvSpPr/>
            <p:nvPr/>
          </p:nvSpPr>
          <p:spPr>
            <a:xfrm>
              <a:off x="4723451" y="76156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0" name="object 730"/>
            <p:cNvSpPr/>
            <p:nvPr/>
          </p:nvSpPr>
          <p:spPr>
            <a:xfrm>
              <a:off x="4608089" y="76176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1" name="object 731"/>
            <p:cNvSpPr/>
            <p:nvPr/>
          </p:nvSpPr>
          <p:spPr>
            <a:xfrm>
              <a:off x="4563563" y="76156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2" name="object 732"/>
            <p:cNvSpPr/>
            <p:nvPr/>
          </p:nvSpPr>
          <p:spPr>
            <a:xfrm>
              <a:off x="4448200" y="76176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3" name="object 733"/>
            <p:cNvSpPr/>
            <p:nvPr/>
          </p:nvSpPr>
          <p:spPr>
            <a:xfrm>
              <a:off x="4403675" y="76156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4" name="object 734"/>
            <p:cNvSpPr/>
            <p:nvPr/>
          </p:nvSpPr>
          <p:spPr>
            <a:xfrm>
              <a:off x="4288312" y="76176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5" name="object 735"/>
            <p:cNvSpPr/>
            <p:nvPr/>
          </p:nvSpPr>
          <p:spPr>
            <a:xfrm>
              <a:off x="4243786" y="76156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6" name="object 736"/>
            <p:cNvSpPr/>
            <p:nvPr/>
          </p:nvSpPr>
          <p:spPr>
            <a:xfrm>
              <a:off x="4128424" y="76176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7" name="object 737"/>
            <p:cNvSpPr/>
            <p:nvPr/>
          </p:nvSpPr>
          <p:spPr>
            <a:xfrm>
              <a:off x="4083898" y="76156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8" name="object 738"/>
            <p:cNvSpPr/>
            <p:nvPr/>
          </p:nvSpPr>
          <p:spPr>
            <a:xfrm>
              <a:off x="3968536" y="76176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9" name="object 739"/>
            <p:cNvSpPr/>
            <p:nvPr/>
          </p:nvSpPr>
          <p:spPr>
            <a:xfrm>
              <a:off x="3924010" y="76156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0" name="object 740"/>
            <p:cNvSpPr/>
            <p:nvPr/>
          </p:nvSpPr>
          <p:spPr>
            <a:xfrm>
              <a:off x="3808647" y="76176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1" name="object 741"/>
            <p:cNvSpPr/>
            <p:nvPr/>
          </p:nvSpPr>
          <p:spPr>
            <a:xfrm>
              <a:off x="3764121" y="76156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2" name="object 742"/>
            <p:cNvSpPr/>
            <p:nvPr/>
          </p:nvSpPr>
          <p:spPr>
            <a:xfrm>
              <a:off x="3648759" y="76176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3" name="object 743"/>
            <p:cNvSpPr/>
            <p:nvPr/>
          </p:nvSpPr>
          <p:spPr>
            <a:xfrm>
              <a:off x="3604233" y="76156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4" name="object 744"/>
            <p:cNvSpPr/>
            <p:nvPr/>
          </p:nvSpPr>
          <p:spPr>
            <a:xfrm>
              <a:off x="3488871" y="76176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5" name="object 745"/>
            <p:cNvSpPr/>
            <p:nvPr/>
          </p:nvSpPr>
          <p:spPr>
            <a:xfrm>
              <a:off x="3444345" y="76156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6" name="object 746"/>
            <p:cNvSpPr/>
            <p:nvPr/>
          </p:nvSpPr>
          <p:spPr>
            <a:xfrm>
              <a:off x="3328982" y="76176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7" name="object 747"/>
            <p:cNvSpPr/>
            <p:nvPr/>
          </p:nvSpPr>
          <p:spPr>
            <a:xfrm>
              <a:off x="3285468" y="76156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8" name="object 748"/>
            <p:cNvSpPr/>
            <p:nvPr/>
          </p:nvSpPr>
          <p:spPr>
            <a:xfrm>
              <a:off x="3169094" y="76176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9" name="object 749"/>
            <p:cNvSpPr/>
            <p:nvPr/>
          </p:nvSpPr>
          <p:spPr>
            <a:xfrm>
              <a:off x="3125580" y="76156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0" name="object 750"/>
            <p:cNvSpPr/>
            <p:nvPr/>
          </p:nvSpPr>
          <p:spPr>
            <a:xfrm>
              <a:off x="3009206" y="76176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1" name="object 751"/>
            <p:cNvSpPr/>
            <p:nvPr/>
          </p:nvSpPr>
          <p:spPr>
            <a:xfrm>
              <a:off x="2965692" y="76156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2" name="object 752"/>
            <p:cNvSpPr/>
            <p:nvPr/>
          </p:nvSpPr>
          <p:spPr>
            <a:xfrm>
              <a:off x="2849317" y="76176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3" name="object 753"/>
            <p:cNvSpPr/>
            <p:nvPr/>
          </p:nvSpPr>
          <p:spPr>
            <a:xfrm>
              <a:off x="2805803" y="76156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4" name="object 754"/>
            <p:cNvSpPr/>
            <p:nvPr/>
          </p:nvSpPr>
          <p:spPr>
            <a:xfrm>
              <a:off x="2689429" y="761763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5" name="object 755"/>
            <p:cNvSpPr/>
            <p:nvPr/>
          </p:nvSpPr>
          <p:spPr>
            <a:xfrm>
              <a:off x="2645915" y="76156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6" name="object 756"/>
            <p:cNvSpPr/>
            <p:nvPr/>
          </p:nvSpPr>
          <p:spPr>
            <a:xfrm>
              <a:off x="2529541" y="761763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7" name="object 757"/>
            <p:cNvSpPr/>
            <p:nvPr/>
          </p:nvSpPr>
          <p:spPr>
            <a:xfrm>
              <a:off x="2486025" y="761561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38" y="2019"/>
                  </a:moveTo>
                  <a:lnTo>
                    <a:pt x="3454" y="584"/>
                  </a:lnTo>
                  <a:lnTo>
                    <a:pt x="2019" y="0"/>
                  </a:lnTo>
                  <a:lnTo>
                    <a:pt x="584" y="584"/>
                  </a:lnTo>
                  <a:lnTo>
                    <a:pt x="0" y="2019"/>
                  </a:lnTo>
                  <a:lnTo>
                    <a:pt x="584" y="3454"/>
                  </a:lnTo>
                  <a:lnTo>
                    <a:pt x="2019" y="4038"/>
                  </a:lnTo>
                  <a:lnTo>
                    <a:pt x="3454" y="3454"/>
                  </a:lnTo>
                  <a:lnTo>
                    <a:pt x="4038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8" name="object 758"/>
            <p:cNvSpPr/>
            <p:nvPr/>
          </p:nvSpPr>
          <p:spPr>
            <a:xfrm>
              <a:off x="2370664" y="76176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9" name="object 759"/>
            <p:cNvSpPr/>
            <p:nvPr/>
          </p:nvSpPr>
          <p:spPr>
            <a:xfrm>
              <a:off x="2326138" y="76156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0" name="object 760"/>
            <p:cNvSpPr/>
            <p:nvPr/>
          </p:nvSpPr>
          <p:spPr>
            <a:xfrm>
              <a:off x="2210776" y="76176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1" name="object 761"/>
            <p:cNvSpPr/>
            <p:nvPr/>
          </p:nvSpPr>
          <p:spPr>
            <a:xfrm>
              <a:off x="2166250" y="76156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2" name="object 762"/>
            <p:cNvSpPr/>
            <p:nvPr/>
          </p:nvSpPr>
          <p:spPr>
            <a:xfrm>
              <a:off x="2015469" y="7617632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3" name="object 763"/>
            <p:cNvSpPr/>
            <p:nvPr/>
          </p:nvSpPr>
          <p:spPr>
            <a:xfrm>
              <a:off x="9678977" y="77238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4" name="object 764"/>
            <p:cNvSpPr/>
            <p:nvPr/>
          </p:nvSpPr>
          <p:spPr>
            <a:xfrm>
              <a:off x="9681001" y="760852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5" name="object 765"/>
            <p:cNvSpPr/>
            <p:nvPr/>
          </p:nvSpPr>
          <p:spPr>
            <a:xfrm>
              <a:off x="7974851" y="7564005"/>
              <a:ext cx="1708785" cy="164465"/>
            </a:xfrm>
            <a:custGeom>
              <a:avLst/>
              <a:gdLst/>
              <a:ahLst/>
              <a:cxnLst/>
              <a:rect l="l" t="t" r="r" b="b"/>
              <a:pathLst>
                <a:path w="1708784" h="164465">
                  <a:moveTo>
                    <a:pt x="4038" y="161912"/>
                  </a:moveTo>
                  <a:lnTo>
                    <a:pt x="3454" y="160477"/>
                  </a:lnTo>
                  <a:lnTo>
                    <a:pt x="2019" y="159893"/>
                  </a:lnTo>
                  <a:lnTo>
                    <a:pt x="584" y="160477"/>
                  </a:lnTo>
                  <a:lnTo>
                    <a:pt x="0" y="161912"/>
                  </a:lnTo>
                  <a:lnTo>
                    <a:pt x="584" y="163347"/>
                  </a:lnTo>
                  <a:lnTo>
                    <a:pt x="2019" y="163931"/>
                  </a:lnTo>
                  <a:lnTo>
                    <a:pt x="3454" y="163347"/>
                  </a:lnTo>
                  <a:lnTo>
                    <a:pt x="4038" y="161912"/>
                  </a:lnTo>
                  <a:close/>
                </a:path>
                <a:path w="1708784" h="164465">
                  <a:moveTo>
                    <a:pt x="779195" y="161912"/>
                  </a:moveTo>
                  <a:lnTo>
                    <a:pt x="778598" y="160477"/>
                  </a:lnTo>
                  <a:lnTo>
                    <a:pt x="777176" y="159893"/>
                  </a:lnTo>
                  <a:lnTo>
                    <a:pt x="775741" y="160477"/>
                  </a:lnTo>
                  <a:lnTo>
                    <a:pt x="775144" y="161912"/>
                  </a:lnTo>
                  <a:lnTo>
                    <a:pt x="775741" y="163347"/>
                  </a:lnTo>
                  <a:lnTo>
                    <a:pt x="777176" y="163931"/>
                  </a:lnTo>
                  <a:lnTo>
                    <a:pt x="778598" y="163347"/>
                  </a:lnTo>
                  <a:lnTo>
                    <a:pt x="779195" y="161912"/>
                  </a:lnTo>
                  <a:close/>
                </a:path>
                <a:path w="1708784" h="164465">
                  <a:moveTo>
                    <a:pt x="779195" y="2019"/>
                  </a:moveTo>
                  <a:lnTo>
                    <a:pt x="778598" y="596"/>
                  </a:lnTo>
                  <a:lnTo>
                    <a:pt x="777176" y="0"/>
                  </a:lnTo>
                  <a:lnTo>
                    <a:pt x="775741" y="596"/>
                  </a:lnTo>
                  <a:lnTo>
                    <a:pt x="775144" y="2019"/>
                  </a:lnTo>
                  <a:lnTo>
                    <a:pt x="775741" y="3454"/>
                  </a:lnTo>
                  <a:lnTo>
                    <a:pt x="777176" y="4051"/>
                  </a:lnTo>
                  <a:lnTo>
                    <a:pt x="778598" y="3454"/>
                  </a:lnTo>
                  <a:lnTo>
                    <a:pt x="779195" y="2019"/>
                  </a:lnTo>
                  <a:close/>
                </a:path>
                <a:path w="1708784" h="164465">
                  <a:moveTo>
                    <a:pt x="1708162" y="2019"/>
                  </a:moveTo>
                  <a:lnTo>
                    <a:pt x="1707578" y="596"/>
                  </a:lnTo>
                  <a:lnTo>
                    <a:pt x="1706143" y="0"/>
                  </a:lnTo>
                  <a:lnTo>
                    <a:pt x="1704708" y="596"/>
                  </a:lnTo>
                  <a:lnTo>
                    <a:pt x="1704124" y="2019"/>
                  </a:lnTo>
                  <a:lnTo>
                    <a:pt x="1704708" y="3454"/>
                  </a:lnTo>
                  <a:lnTo>
                    <a:pt x="1706143" y="4051"/>
                  </a:lnTo>
                  <a:lnTo>
                    <a:pt x="1707578" y="3454"/>
                  </a:lnTo>
                  <a:lnTo>
                    <a:pt x="1708162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6" name="object 766"/>
            <p:cNvSpPr/>
            <p:nvPr/>
          </p:nvSpPr>
          <p:spPr>
            <a:xfrm>
              <a:off x="7976875" y="760852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7" name="object 767"/>
            <p:cNvSpPr/>
            <p:nvPr/>
          </p:nvSpPr>
          <p:spPr>
            <a:xfrm>
              <a:off x="7974851" y="75639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8" name="object 768"/>
            <p:cNvSpPr/>
            <p:nvPr/>
          </p:nvSpPr>
          <p:spPr>
            <a:xfrm>
              <a:off x="7976875" y="744863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9" name="object 769"/>
            <p:cNvSpPr/>
            <p:nvPr/>
          </p:nvSpPr>
          <p:spPr>
            <a:xfrm>
              <a:off x="7200697" y="7404111"/>
              <a:ext cx="778510" cy="323850"/>
            </a:xfrm>
            <a:custGeom>
              <a:avLst/>
              <a:gdLst/>
              <a:ahLst/>
              <a:cxnLst/>
              <a:rect l="l" t="t" r="r" b="b"/>
              <a:pathLst>
                <a:path w="778509" h="323850">
                  <a:moveTo>
                    <a:pt x="4051" y="321805"/>
                  </a:moveTo>
                  <a:lnTo>
                    <a:pt x="3454" y="320370"/>
                  </a:lnTo>
                  <a:lnTo>
                    <a:pt x="2032" y="319786"/>
                  </a:lnTo>
                  <a:lnTo>
                    <a:pt x="596" y="320370"/>
                  </a:lnTo>
                  <a:lnTo>
                    <a:pt x="0" y="321805"/>
                  </a:lnTo>
                  <a:lnTo>
                    <a:pt x="596" y="323240"/>
                  </a:lnTo>
                  <a:lnTo>
                    <a:pt x="2032" y="323824"/>
                  </a:lnTo>
                  <a:lnTo>
                    <a:pt x="3454" y="323240"/>
                  </a:lnTo>
                  <a:lnTo>
                    <a:pt x="4051" y="321805"/>
                  </a:lnTo>
                  <a:close/>
                </a:path>
                <a:path w="778509" h="323850">
                  <a:moveTo>
                    <a:pt x="778192" y="2032"/>
                  </a:moveTo>
                  <a:lnTo>
                    <a:pt x="777608" y="596"/>
                  </a:lnTo>
                  <a:lnTo>
                    <a:pt x="776173" y="0"/>
                  </a:lnTo>
                  <a:lnTo>
                    <a:pt x="774738" y="596"/>
                  </a:lnTo>
                  <a:lnTo>
                    <a:pt x="774153" y="2032"/>
                  </a:lnTo>
                  <a:lnTo>
                    <a:pt x="774738" y="3454"/>
                  </a:lnTo>
                  <a:lnTo>
                    <a:pt x="776173" y="4051"/>
                  </a:lnTo>
                  <a:lnTo>
                    <a:pt x="777608" y="3454"/>
                  </a:lnTo>
                  <a:lnTo>
                    <a:pt x="778192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0" name="object 770"/>
            <p:cNvSpPr/>
            <p:nvPr/>
          </p:nvSpPr>
          <p:spPr>
            <a:xfrm>
              <a:off x="7202732" y="760852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1" name="object 771"/>
            <p:cNvSpPr/>
            <p:nvPr/>
          </p:nvSpPr>
          <p:spPr>
            <a:xfrm>
              <a:off x="6426555" y="7404111"/>
              <a:ext cx="778510" cy="323850"/>
            </a:xfrm>
            <a:custGeom>
              <a:avLst/>
              <a:gdLst/>
              <a:ahLst/>
              <a:cxnLst/>
              <a:rect l="l" t="t" r="r" b="b"/>
              <a:pathLst>
                <a:path w="778509" h="323850">
                  <a:moveTo>
                    <a:pt x="4051" y="321805"/>
                  </a:moveTo>
                  <a:lnTo>
                    <a:pt x="3454" y="320370"/>
                  </a:lnTo>
                  <a:lnTo>
                    <a:pt x="2032" y="319786"/>
                  </a:lnTo>
                  <a:lnTo>
                    <a:pt x="596" y="320370"/>
                  </a:lnTo>
                  <a:lnTo>
                    <a:pt x="0" y="321805"/>
                  </a:lnTo>
                  <a:lnTo>
                    <a:pt x="596" y="323240"/>
                  </a:lnTo>
                  <a:lnTo>
                    <a:pt x="2032" y="323824"/>
                  </a:lnTo>
                  <a:lnTo>
                    <a:pt x="3454" y="323240"/>
                  </a:lnTo>
                  <a:lnTo>
                    <a:pt x="4051" y="321805"/>
                  </a:lnTo>
                  <a:close/>
                </a:path>
                <a:path w="778509" h="323850">
                  <a:moveTo>
                    <a:pt x="778192" y="161912"/>
                  </a:moveTo>
                  <a:lnTo>
                    <a:pt x="777595" y="160489"/>
                  </a:lnTo>
                  <a:lnTo>
                    <a:pt x="776173" y="159893"/>
                  </a:lnTo>
                  <a:lnTo>
                    <a:pt x="774738" y="160489"/>
                  </a:lnTo>
                  <a:lnTo>
                    <a:pt x="774141" y="161912"/>
                  </a:lnTo>
                  <a:lnTo>
                    <a:pt x="774738" y="163347"/>
                  </a:lnTo>
                  <a:lnTo>
                    <a:pt x="776173" y="163944"/>
                  </a:lnTo>
                  <a:lnTo>
                    <a:pt x="777595" y="163347"/>
                  </a:lnTo>
                  <a:lnTo>
                    <a:pt x="778192" y="161912"/>
                  </a:lnTo>
                  <a:close/>
                </a:path>
                <a:path w="778509" h="323850">
                  <a:moveTo>
                    <a:pt x="778192" y="2032"/>
                  </a:moveTo>
                  <a:lnTo>
                    <a:pt x="777595" y="596"/>
                  </a:lnTo>
                  <a:lnTo>
                    <a:pt x="776173" y="0"/>
                  </a:lnTo>
                  <a:lnTo>
                    <a:pt x="774738" y="596"/>
                  </a:lnTo>
                  <a:lnTo>
                    <a:pt x="774141" y="2032"/>
                  </a:lnTo>
                  <a:lnTo>
                    <a:pt x="774738" y="3454"/>
                  </a:lnTo>
                  <a:lnTo>
                    <a:pt x="776173" y="4051"/>
                  </a:lnTo>
                  <a:lnTo>
                    <a:pt x="777595" y="3454"/>
                  </a:lnTo>
                  <a:lnTo>
                    <a:pt x="778192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2" name="object 772"/>
            <p:cNvSpPr/>
            <p:nvPr/>
          </p:nvSpPr>
          <p:spPr>
            <a:xfrm>
              <a:off x="6428589" y="760852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3" name="object 773"/>
            <p:cNvSpPr/>
            <p:nvPr/>
          </p:nvSpPr>
          <p:spPr>
            <a:xfrm>
              <a:off x="5651398" y="7404111"/>
              <a:ext cx="779780" cy="323850"/>
            </a:xfrm>
            <a:custGeom>
              <a:avLst/>
              <a:gdLst/>
              <a:ahLst/>
              <a:cxnLst/>
              <a:rect l="l" t="t" r="r" b="b"/>
              <a:pathLst>
                <a:path w="779779" h="323850">
                  <a:moveTo>
                    <a:pt x="4051" y="321805"/>
                  </a:moveTo>
                  <a:lnTo>
                    <a:pt x="3467" y="320370"/>
                  </a:lnTo>
                  <a:lnTo>
                    <a:pt x="2032" y="319786"/>
                  </a:lnTo>
                  <a:lnTo>
                    <a:pt x="596" y="320370"/>
                  </a:lnTo>
                  <a:lnTo>
                    <a:pt x="0" y="321805"/>
                  </a:lnTo>
                  <a:lnTo>
                    <a:pt x="596" y="323240"/>
                  </a:lnTo>
                  <a:lnTo>
                    <a:pt x="2032" y="323824"/>
                  </a:lnTo>
                  <a:lnTo>
                    <a:pt x="3467" y="323240"/>
                  </a:lnTo>
                  <a:lnTo>
                    <a:pt x="4051" y="321805"/>
                  </a:lnTo>
                  <a:close/>
                </a:path>
                <a:path w="779779" h="323850">
                  <a:moveTo>
                    <a:pt x="779208" y="161912"/>
                  </a:moveTo>
                  <a:lnTo>
                    <a:pt x="778611" y="160489"/>
                  </a:lnTo>
                  <a:lnTo>
                    <a:pt x="777189" y="159893"/>
                  </a:lnTo>
                  <a:lnTo>
                    <a:pt x="775754" y="160489"/>
                  </a:lnTo>
                  <a:lnTo>
                    <a:pt x="775157" y="161912"/>
                  </a:lnTo>
                  <a:lnTo>
                    <a:pt x="775754" y="163347"/>
                  </a:lnTo>
                  <a:lnTo>
                    <a:pt x="777189" y="163944"/>
                  </a:lnTo>
                  <a:lnTo>
                    <a:pt x="778611" y="163347"/>
                  </a:lnTo>
                  <a:lnTo>
                    <a:pt x="779208" y="161912"/>
                  </a:lnTo>
                  <a:close/>
                </a:path>
                <a:path w="779779" h="323850">
                  <a:moveTo>
                    <a:pt x="779208" y="2032"/>
                  </a:moveTo>
                  <a:lnTo>
                    <a:pt x="778611" y="596"/>
                  </a:lnTo>
                  <a:lnTo>
                    <a:pt x="777189" y="0"/>
                  </a:lnTo>
                  <a:lnTo>
                    <a:pt x="775754" y="596"/>
                  </a:lnTo>
                  <a:lnTo>
                    <a:pt x="775157" y="2032"/>
                  </a:lnTo>
                  <a:lnTo>
                    <a:pt x="775754" y="3454"/>
                  </a:lnTo>
                  <a:lnTo>
                    <a:pt x="777189" y="4051"/>
                  </a:lnTo>
                  <a:lnTo>
                    <a:pt x="778611" y="3454"/>
                  </a:lnTo>
                  <a:lnTo>
                    <a:pt x="779208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4" name="object 774"/>
            <p:cNvSpPr/>
            <p:nvPr/>
          </p:nvSpPr>
          <p:spPr>
            <a:xfrm>
              <a:off x="5653434" y="760852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5" name="object 775"/>
            <p:cNvSpPr/>
            <p:nvPr/>
          </p:nvSpPr>
          <p:spPr>
            <a:xfrm>
              <a:off x="3173133" y="7404111"/>
              <a:ext cx="2482850" cy="323850"/>
            </a:xfrm>
            <a:custGeom>
              <a:avLst/>
              <a:gdLst/>
              <a:ahLst/>
              <a:cxnLst/>
              <a:rect l="l" t="t" r="r" b="b"/>
              <a:pathLst>
                <a:path w="2482850" h="323850">
                  <a:moveTo>
                    <a:pt x="4051" y="321805"/>
                  </a:moveTo>
                  <a:lnTo>
                    <a:pt x="3454" y="320370"/>
                  </a:lnTo>
                  <a:lnTo>
                    <a:pt x="2032" y="319786"/>
                  </a:lnTo>
                  <a:lnTo>
                    <a:pt x="596" y="320370"/>
                  </a:lnTo>
                  <a:lnTo>
                    <a:pt x="0" y="321805"/>
                  </a:lnTo>
                  <a:lnTo>
                    <a:pt x="596" y="323240"/>
                  </a:lnTo>
                  <a:lnTo>
                    <a:pt x="2032" y="323824"/>
                  </a:lnTo>
                  <a:lnTo>
                    <a:pt x="3454" y="323240"/>
                  </a:lnTo>
                  <a:lnTo>
                    <a:pt x="4051" y="321805"/>
                  </a:lnTo>
                  <a:close/>
                </a:path>
                <a:path w="2482850" h="323850">
                  <a:moveTo>
                    <a:pt x="2482316" y="161912"/>
                  </a:moveTo>
                  <a:lnTo>
                    <a:pt x="2481732" y="160489"/>
                  </a:lnTo>
                  <a:lnTo>
                    <a:pt x="2480297" y="159893"/>
                  </a:lnTo>
                  <a:lnTo>
                    <a:pt x="2478862" y="160489"/>
                  </a:lnTo>
                  <a:lnTo>
                    <a:pt x="2478265" y="161912"/>
                  </a:lnTo>
                  <a:lnTo>
                    <a:pt x="2478862" y="163347"/>
                  </a:lnTo>
                  <a:lnTo>
                    <a:pt x="2480297" y="163944"/>
                  </a:lnTo>
                  <a:lnTo>
                    <a:pt x="2481732" y="163347"/>
                  </a:lnTo>
                  <a:lnTo>
                    <a:pt x="2482316" y="161912"/>
                  </a:lnTo>
                  <a:close/>
                </a:path>
                <a:path w="2482850" h="323850">
                  <a:moveTo>
                    <a:pt x="2482316" y="2032"/>
                  </a:moveTo>
                  <a:lnTo>
                    <a:pt x="2481732" y="596"/>
                  </a:lnTo>
                  <a:lnTo>
                    <a:pt x="2480297" y="0"/>
                  </a:lnTo>
                  <a:lnTo>
                    <a:pt x="2478862" y="596"/>
                  </a:lnTo>
                  <a:lnTo>
                    <a:pt x="2478265" y="2032"/>
                  </a:lnTo>
                  <a:lnTo>
                    <a:pt x="2478862" y="3454"/>
                  </a:lnTo>
                  <a:lnTo>
                    <a:pt x="2480297" y="4051"/>
                  </a:lnTo>
                  <a:lnTo>
                    <a:pt x="2481732" y="3454"/>
                  </a:lnTo>
                  <a:lnTo>
                    <a:pt x="2482316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6" name="object 776"/>
            <p:cNvSpPr/>
            <p:nvPr/>
          </p:nvSpPr>
          <p:spPr>
            <a:xfrm>
              <a:off x="3175166" y="760852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7" name="object 777"/>
            <p:cNvSpPr/>
            <p:nvPr/>
          </p:nvSpPr>
          <p:spPr>
            <a:xfrm>
              <a:off x="3173133" y="7404111"/>
              <a:ext cx="1708785" cy="323850"/>
            </a:xfrm>
            <a:custGeom>
              <a:avLst/>
              <a:gdLst/>
              <a:ahLst/>
              <a:cxnLst/>
              <a:rect l="l" t="t" r="r" b="b"/>
              <a:pathLst>
                <a:path w="1708785" h="323850">
                  <a:moveTo>
                    <a:pt x="4051" y="161912"/>
                  </a:moveTo>
                  <a:lnTo>
                    <a:pt x="3454" y="160489"/>
                  </a:lnTo>
                  <a:lnTo>
                    <a:pt x="2032" y="159893"/>
                  </a:lnTo>
                  <a:lnTo>
                    <a:pt x="596" y="160489"/>
                  </a:lnTo>
                  <a:lnTo>
                    <a:pt x="0" y="161912"/>
                  </a:lnTo>
                  <a:lnTo>
                    <a:pt x="596" y="163347"/>
                  </a:lnTo>
                  <a:lnTo>
                    <a:pt x="2032" y="163944"/>
                  </a:lnTo>
                  <a:lnTo>
                    <a:pt x="3454" y="163347"/>
                  </a:lnTo>
                  <a:lnTo>
                    <a:pt x="4051" y="161912"/>
                  </a:lnTo>
                  <a:close/>
                </a:path>
                <a:path w="1708785" h="323850">
                  <a:moveTo>
                    <a:pt x="4051" y="2032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  <a:path w="1708785" h="323850">
                  <a:moveTo>
                    <a:pt x="934034" y="321805"/>
                  </a:moveTo>
                  <a:lnTo>
                    <a:pt x="933437" y="320370"/>
                  </a:lnTo>
                  <a:lnTo>
                    <a:pt x="932014" y="319786"/>
                  </a:lnTo>
                  <a:lnTo>
                    <a:pt x="930579" y="320370"/>
                  </a:lnTo>
                  <a:lnTo>
                    <a:pt x="929982" y="321805"/>
                  </a:lnTo>
                  <a:lnTo>
                    <a:pt x="930579" y="323240"/>
                  </a:lnTo>
                  <a:lnTo>
                    <a:pt x="932014" y="323824"/>
                  </a:lnTo>
                  <a:lnTo>
                    <a:pt x="933437" y="323240"/>
                  </a:lnTo>
                  <a:lnTo>
                    <a:pt x="934034" y="321805"/>
                  </a:lnTo>
                  <a:close/>
                </a:path>
                <a:path w="1708785" h="323850">
                  <a:moveTo>
                    <a:pt x="934034" y="161912"/>
                  </a:moveTo>
                  <a:lnTo>
                    <a:pt x="933437" y="160489"/>
                  </a:lnTo>
                  <a:lnTo>
                    <a:pt x="932014" y="159893"/>
                  </a:lnTo>
                  <a:lnTo>
                    <a:pt x="930579" y="160489"/>
                  </a:lnTo>
                  <a:lnTo>
                    <a:pt x="929982" y="161912"/>
                  </a:lnTo>
                  <a:lnTo>
                    <a:pt x="930579" y="163347"/>
                  </a:lnTo>
                  <a:lnTo>
                    <a:pt x="932014" y="163944"/>
                  </a:lnTo>
                  <a:lnTo>
                    <a:pt x="933437" y="163347"/>
                  </a:lnTo>
                  <a:lnTo>
                    <a:pt x="934034" y="161912"/>
                  </a:lnTo>
                  <a:close/>
                </a:path>
                <a:path w="1708785" h="323850">
                  <a:moveTo>
                    <a:pt x="934034" y="2032"/>
                  </a:moveTo>
                  <a:lnTo>
                    <a:pt x="933437" y="596"/>
                  </a:lnTo>
                  <a:lnTo>
                    <a:pt x="932014" y="0"/>
                  </a:lnTo>
                  <a:lnTo>
                    <a:pt x="930579" y="596"/>
                  </a:lnTo>
                  <a:lnTo>
                    <a:pt x="929982" y="2032"/>
                  </a:lnTo>
                  <a:lnTo>
                    <a:pt x="930579" y="3454"/>
                  </a:lnTo>
                  <a:lnTo>
                    <a:pt x="932014" y="4051"/>
                  </a:lnTo>
                  <a:lnTo>
                    <a:pt x="933437" y="3454"/>
                  </a:lnTo>
                  <a:lnTo>
                    <a:pt x="934034" y="2032"/>
                  </a:lnTo>
                  <a:close/>
                </a:path>
                <a:path w="1708785" h="323850">
                  <a:moveTo>
                    <a:pt x="1708175" y="321805"/>
                  </a:moveTo>
                  <a:lnTo>
                    <a:pt x="1707578" y="320370"/>
                  </a:lnTo>
                  <a:lnTo>
                    <a:pt x="1706156" y="319786"/>
                  </a:lnTo>
                  <a:lnTo>
                    <a:pt x="1704721" y="320370"/>
                  </a:lnTo>
                  <a:lnTo>
                    <a:pt x="1704124" y="321805"/>
                  </a:lnTo>
                  <a:lnTo>
                    <a:pt x="1704721" y="323240"/>
                  </a:lnTo>
                  <a:lnTo>
                    <a:pt x="1706156" y="323824"/>
                  </a:lnTo>
                  <a:lnTo>
                    <a:pt x="1707578" y="323240"/>
                  </a:lnTo>
                  <a:lnTo>
                    <a:pt x="1708175" y="3218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8" name="object 778"/>
            <p:cNvSpPr/>
            <p:nvPr/>
          </p:nvSpPr>
          <p:spPr>
            <a:xfrm>
              <a:off x="4879292" y="760852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9" name="object 779"/>
            <p:cNvSpPr/>
            <p:nvPr/>
          </p:nvSpPr>
          <p:spPr>
            <a:xfrm>
              <a:off x="4877268" y="75639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0" name="object 780"/>
            <p:cNvSpPr/>
            <p:nvPr/>
          </p:nvSpPr>
          <p:spPr>
            <a:xfrm>
              <a:off x="4879292" y="744863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1" name="object 781"/>
            <p:cNvSpPr/>
            <p:nvPr/>
          </p:nvSpPr>
          <p:spPr>
            <a:xfrm>
              <a:off x="4877268" y="740411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2" name="object 782"/>
            <p:cNvSpPr/>
            <p:nvPr/>
          </p:nvSpPr>
          <p:spPr>
            <a:xfrm>
              <a:off x="1883916" y="7550843"/>
              <a:ext cx="132715" cy="132715"/>
            </a:xfrm>
            <a:custGeom>
              <a:avLst/>
              <a:gdLst/>
              <a:ahLst/>
              <a:cxnLst/>
              <a:rect l="l" t="t" r="r" b="b"/>
              <a:pathLst>
                <a:path w="132714" h="132715">
                  <a:moveTo>
                    <a:pt x="132565" y="66282"/>
                  </a:moveTo>
                  <a:lnTo>
                    <a:pt x="127356" y="40482"/>
                  </a:lnTo>
                  <a:lnTo>
                    <a:pt x="113151" y="19413"/>
                  </a:lnTo>
                  <a:lnTo>
                    <a:pt x="92083" y="5208"/>
                  </a:lnTo>
                  <a:lnTo>
                    <a:pt x="66282" y="0"/>
                  </a:lnTo>
                  <a:lnTo>
                    <a:pt x="40482" y="5208"/>
                  </a:lnTo>
                  <a:lnTo>
                    <a:pt x="19413" y="19413"/>
                  </a:lnTo>
                  <a:lnTo>
                    <a:pt x="5208" y="40482"/>
                  </a:lnTo>
                  <a:lnTo>
                    <a:pt x="0" y="66282"/>
                  </a:lnTo>
                  <a:lnTo>
                    <a:pt x="5208" y="92083"/>
                  </a:lnTo>
                  <a:lnTo>
                    <a:pt x="19413" y="113151"/>
                  </a:lnTo>
                  <a:lnTo>
                    <a:pt x="40482" y="127356"/>
                  </a:lnTo>
                  <a:lnTo>
                    <a:pt x="66282" y="132565"/>
                  </a:lnTo>
                  <a:lnTo>
                    <a:pt x="92083" y="127356"/>
                  </a:lnTo>
                  <a:lnTo>
                    <a:pt x="113151" y="113151"/>
                  </a:lnTo>
                  <a:lnTo>
                    <a:pt x="127356" y="92083"/>
                  </a:lnTo>
                  <a:lnTo>
                    <a:pt x="132565" y="6628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3" name="object 783"/>
            <p:cNvSpPr/>
            <p:nvPr/>
          </p:nvSpPr>
          <p:spPr>
            <a:xfrm>
              <a:off x="3924008" y="78584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38" y="2032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84" y="596"/>
                  </a:lnTo>
                  <a:lnTo>
                    <a:pt x="0" y="2032"/>
                  </a:lnTo>
                  <a:lnTo>
                    <a:pt x="584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38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4" name="object 784"/>
            <p:cNvSpPr/>
            <p:nvPr/>
          </p:nvSpPr>
          <p:spPr>
            <a:xfrm>
              <a:off x="3808647" y="78605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5" name="object 785"/>
            <p:cNvSpPr/>
            <p:nvPr/>
          </p:nvSpPr>
          <p:spPr>
            <a:xfrm>
              <a:off x="3764121" y="785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6" name="object 786"/>
            <p:cNvSpPr/>
            <p:nvPr/>
          </p:nvSpPr>
          <p:spPr>
            <a:xfrm>
              <a:off x="3648759" y="78605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7" name="object 787"/>
            <p:cNvSpPr/>
            <p:nvPr/>
          </p:nvSpPr>
          <p:spPr>
            <a:xfrm>
              <a:off x="3604233" y="785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8" name="object 788"/>
            <p:cNvSpPr/>
            <p:nvPr/>
          </p:nvSpPr>
          <p:spPr>
            <a:xfrm>
              <a:off x="3488871" y="78605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9" name="object 789"/>
            <p:cNvSpPr/>
            <p:nvPr/>
          </p:nvSpPr>
          <p:spPr>
            <a:xfrm>
              <a:off x="3444345" y="785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0" name="object 790"/>
            <p:cNvSpPr/>
            <p:nvPr/>
          </p:nvSpPr>
          <p:spPr>
            <a:xfrm>
              <a:off x="3328982" y="78605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1" name="object 791"/>
            <p:cNvSpPr/>
            <p:nvPr/>
          </p:nvSpPr>
          <p:spPr>
            <a:xfrm>
              <a:off x="3285468" y="785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2" name="object 792"/>
            <p:cNvSpPr/>
            <p:nvPr/>
          </p:nvSpPr>
          <p:spPr>
            <a:xfrm>
              <a:off x="3169094" y="78605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3" name="object 793"/>
            <p:cNvSpPr/>
            <p:nvPr/>
          </p:nvSpPr>
          <p:spPr>
            <a:xfrm>
              <a:off x="3125580" y="785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4" name="object 794"/>
            <p:cNvSpPr/>
            <p:nvPr/>
          </p:nvSpPr>
          <p:spPr>
            <a:xfrm>
              <a:off x="3009206" y="78605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5" name="object 795"/>
            <p:cNvSpPr/>
            <p:nvPr/>
          </p:nvSpPr>
          <p:spPr>
            <a:xfrm>
              <a:off x="2965692" y="785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6" name="object 796"/>
            <p:cNvSpPr/>
            <p:nvPr/>
          </p:nvSpPr>
          <p:spPr>
            <a:xfrm>
              <a:off x="2849317" y="78605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7" name="object 797"/>
            <p:cNvSpPr/>
            <p:nvPr/>
          </p:nvSpPr>
          <p:spPr>
            <a:xfrm>
              <a:off x="2805803" y="785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8" name="object 798"/>
            <p:cNvSpPr/>
            <p:nvPr/>
          </p:nvSpPr>
          <p:spPr>
            <a:xfrm>
              <a:off x="2689429" y="7860500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9" name="object 799"/>
            <p:cNvSpPr/>
            <p:nvPr/>
          </p:nvSpPr>
          <p:spPr>
            <a:xfrm>
              <a:off x="2645915" y="785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0" name="object 800"/>
            <p:cNvSpPr/>
            <p:nvPr/>
          </p:nvSpPr>
          <p:spPr>
            <a:xfrm>
              <a:off x="2529541" y="7860500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1" name="object 801"/>
            <p:cNvSpPr/>
            <p:nvPr/>
          </p:nvSpPr>
          <p:spPr>
            <a:xfrm>
              <a:off x="2486027" y="785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2" name="object 802"/>
            <p:cNvSpPr/>
            <p:nvPr/>
          </p:nvSpPr>
          <p:spPr>
            <a:xfrm>
              <a:off x="2370664" y="78605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3" name="object 803"/>
            <p:cNvSpPr/>
            <p:nvPr/>
          </p:nvSpPr>
          <p:spPr>
            <a:xfrm>
              <a:off x="2326138" y="785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4" name="object 804"/>
            <p:cNvSpPr/>
            <p:nvPr/>
          </p:nvSpPr>
          <p:spPr>
            <a:xfrm>
              <a:off x="2210776" y="78605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5" name="object 805"/>
            <p:cNvSpPr/>
            <p:nvPr/>
          </p:nvSpPr>
          <p:spPr>
            <a:xfrm>
              <a:off x="2166250" y="785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6" name="object 806"/>
            <p:cNvSpPr/>
            <p:nvPr/>
          </p:nvSpPr>
          <p:spPr>
            <a:xfrm>
              <a:off x="2015469" y="7860500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7" name="object 807"/>
            <p:cNvSpPr/>
            <p:nvPr/>
          </p:nvSpPr>
          <p:spPr>
            <a:xfrm>
              <a:off x="3173142" y="78837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8" name="object 808"/>
            <p:cNvSpPr/>
            <p:nvPr/>
          </p:nvSpPr>
          <p:spPr>
            <a:xfrm>
              <a:off x="1883916" y="7793712"/>
              <a:ext cx="132715" cy="132715"/>
            </a:xfrm>
            <a:custGeom>
              <a:avLst/>
              <a:gdLst/>
              <a:ahLst/>
              <a:cxnLst/>
              <a:rect l="l" t="t" r="r" b="b"/>
              <a:pathLst>
                <a:path w="132714" h="132715">
                  <a:moveTo>
                    <a:pt x="132565" y="66282"/>
                  </a:moveTo>
                  <a:lnTo>
                    <a:pt x="127356" y="40482"/>
                  </a:lnTo>
                  <a:lnTo>
                    <a:pt x="113151" y="19413"/>
                  </a:lnTo>
                  <a:lnTo>
                    <a:pt x="92083" y="5208"/>
                  </a:lnTo>
                  <a:lnTo>
                    <a:pt x="66282" y="0"/>
                  </a:lnTo>
                  <a:lnTo>
                    <a:pt x="40482" y="5208"/>
                  </a:lnTo>
                  <a:lnTo>
                    <a:pt x="19413" y="19413"/>
                  </a:lnTo>
                  <a:lnTo>
                    <a:pt x="5208" y="40482"/>
                  </a:lnTo>
                  <a:lnTo>
                    <a:pt x="0" y="66282"/>
                  </a:lnTo>
                  <a:lnTo>
                    <a:pt x="5208" y="92083"/>
                  </a:lnTo>
                  <a:lnTo>
                    <a:pt x="19413" y="113151"/>
                  </a:lnTo>
                  <a:lnTo>
                    <a:pt x="40482" y="127356"/>
                  </a:lnTo>
                  <a:lnTo>
                    <a:pt x="66282" y="132565"/>
                  </a:lnTo>
                  <a:lnTo>
                    <a:pt x="92083" y="127356"/>
                  </a:lnTo>
                  <a:lnTo>
                    <a:pt x="113151" y="113151"/>
                  </a:lnTo>
                  <a:lnTo>
                    <a:pt x="127356" y="92083"/>
                  </a:lnTo>
                  <a:lnTo>
                    <a:pt x="132565" y="6628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9" name="object 809"/>
            <p:cNvSpPr/>
            <p:nvPr/>
          </p:nvSpPr>
          <p:spPr>
            <a:xfrm>
              <a:off x="10770872" y="8391774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 h="0">
                  <a:moveTo>
                    <a:pt x="55657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0" name="object 810"/>
            <p:cNvSpPr/>
            <p:nvPr/>
          </p:nvSpPr>
          <p:spPr>
            <a:xfrm>
              <a:off x="10727358" y="83897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1" name="object 811"/>
            <p:cNvSpPr/>
            <p:nvPr/>
          </p:nvSpPr>
          <p:spPr>
            <a:xfrm>
              <a:off x="10610985" y="8391774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2" name="object 812"/>
            <p:cNvSpPr/>
            <p:nvPr/>
          </p:nvSpPr>
          <p:spPr>
            <a:xfrm>
              <a:off x="10567470" y="83897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3" name="object 813"/>
            <p:cNvSpPr/>
            <p:nvPr/>
          </p:nvSpPr>
          <p:spPr>
            <a:xfrm>
              <a:off x="10451096" y="8391774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4" name="object 814"/>
            <p:cNvSpPr/>
            <p:nvPr/>
          </p:nvSpPr>
          <p:spPr>
            <a:xfrm>
              <a:off x="10407581" y="83897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5" name="object 815"/>
            <p:cNvSpPr/>
            <p:nvPr/>
          </p:nvSpPr>
          <p:spPr>
            <a:xfrm>
              <a:off x="10292220" y="83917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6" name="object 816"/>
            <p:cNvSpPr/>
            <p:nvPr/>
          </p:nvSpPr>
          <p:spPr>
            <a:xfrm>
              <a:off x="10247694" y="83897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7" name="object 817"/>
            <p:cNvSpPr/>
            <p:nvPr/>
          </p:nvSpPr>
          <p:spPr>
            <a:xfrm>
              <a:off x="10132332" y="83917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8" name="object 818"/>
            <p:cNvSpPr/>
            <p:nvPr/>
          </p:nvSpPr>
          <p:spPr>
            <a:xfrm>
              <a:off x="10087805" y="83897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9" name="object 819"/>
            <p:cNvSpPr/>
            <p:nvPr/>
          </p:nvSpPr>
          <p:spPr>
            <a:xfrm>
              <a:off x="9972443" y="83917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0" name="object 820"/>
            <p:cNvSpPr/>
            <p:nvPr/>
          </p:nvSpPr>
          <p:spPr>
            <a:xfrm>
              <a:off x="9927917" y="83897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1" name="object 821"/>
            <p:cNvSpPr/>
            <p:nvPr/>
          </p:nvSpPr>
          <p:spPr>
            <a:xfrm>
              <a:off x="9812555" y="83917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2" name="object 822"/>
            <p:cNvSpPr/>
            <p:nvPr/>
          </p:nvSpPr>
          <p:spPr>
            <a:xfrm>
              <a:off x="9768028" y="83897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3" name="object 823"/>
            <p:cNvSpPr/>
            <p:nvPr/>
          </p:nvSpPr>
          <p:spPr>
            <a:xfrm>
              <a:off x="9561590" y="8391774"/>
              <a:ext cx="175260" cy="0"/>
            </a:xfrm>
            <a:custGeom>
              <a:avLst/>
              <a:gdLst/>
              <a:ahLst/>
              <a:cxnLst/>
              <a:rect l="l" t="t" r="r" b="b"/>
              <a:pathLst>
                <a:path w="175259" h="0">
                  <a:moveTo>
                    <a:pt x="175067" y="0"/>
                  </a:moveTo>
                  <a:lnTo>
                    <a:pt x="119410" y="0"/>
                  </a:lnTo>
                </a:path>
                <a:path w="175259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4" name="object 824"/>
            <p:cNvSpPr/>
            <p:nvPr/>
          </p:nvSpPr>
          <p:spPr>
            <a:xfrm>
              <a:off x="9518077" y="83897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5" name="object 825"/>
            <p:cNvSpPr/>
            <p:nvPr/>
          </p:nvSpPr>
          <p:spPr>
            <a:xfrm>
              <a:off x="9402714" y="83917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6" name="object 826"/>
            <p:cNvSpPr/>
            <p:nvPr/>
          </p:nvSpPr>
          <p:spPr>
            <a:xfrm>
              <a:off x="9358188" y="83897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7" name="object 827"/>
            <p:cNvSpPr/>
            <p:nvPr/>
          </p:nvSpPr>
          <p:spPr>
            <a:xfrm>
              <a:off x="9242826" y="83917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8" name="object 828"/>
            <p:cNvSpPr/>
            <p:nvPr/>
          </p:nvSpPr>
          <p:spPr>
            <a:xfrm>
              <a:off x="9198300" y="83897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9" name="object 829"/>
            <p:cNvSpPr/>
            <p:nvPr/>
          </p:nvSpPr>
          <p:spPr>
            <a:xfrm>
              <a:off x="9082938" y="83917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0" name="object 830"/>
            <p:cNvSpPr/>
            <p:nvPr/>
          </p:nvSpPr>
          <p:spPr>
            <a:xfrm>
              <a:off x="9038412" y="83897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1" name="object 831"/>
            <p:cNvSpPr/>
            <p:nvPr/>
          </p:nvSpPr>
          <p:spPr>
            <a:xfrm>
              <a:off x="8923050" y="83917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2" name="object 832"/>
            <p:cNvSpPr/>
            <p:nvPr/>
          </p:nvSpPr>
          <p:spPr>
            <a:xfrm>
              <a:off x="8878524" y="83897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3" name="object 833"/>
            <p:cNvSpPr/>
            <p:nvPr/>
          </p:nvSpPr>
          <p:spPr>
            <a:xfrm>
              <a:off x="8763161" y="83917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4" name="object 834"/>
            <p:cNvSpPr/>
            <p:nvPr/>
          </p:nvSpPr>
          <p:spPr>
            <a:xfrm>
              <a:off x="8718635" y="83897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5" name="object 835"/>
            <p:cNvSpPr/>
            <p:nvPr/>
          </p:nvSpPr>
          <p:spPr>
            <a:xfrm>
              <a:off x="8603273" y="83917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6" name="object 836"/>
            <p:cNvSpPr/>
            <p:nvPr/>
          </p:nvSpPr>
          <p:spPr>
            <a:xfrm>
              <a:off x="8558747" y="83897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7" name="object 837"/>
            <p:cNvSpPr/>
            <p:nvPr/>
          </p:nvSpPr>
          <p:spPr>
            <a:xfrm>
              <a:off x="8443384" y="83917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8" name="object 838"/>
            <p:cNvSpPr/>
            <p:nvPr/>
          </p:nvSpPr>
          <p:spPr>
            <a:xfrm>
              <a:off x="8398858" y="83897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9" name="object 839"/>
            <p:cNvSpPr/>
            <p:nvPr/>
          </p:nvSpPr>
          <p:spPr>
            <a:xfrm>
              <a:off x="8283496" y="83917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0" name="object 840"/>
            <p:cNvSpPr/>
            <p:nvPr/>
          </p:nvSpPr>
          <p:spPr>
            <a:xfrm>
              <a:off x="8238970" y="83897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1" name="object 841"/>
            <p:cNvSpPr/>
            <p:nvPr/>
          </p:nvSpPr>
          <p:spPr>
            <a:xfrm>
              <a:off x="8123608" y="83917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2" name="object 842"/>
            <p:cNvSpPr/>
            <p:nvPr/>
          </p:nvSpPr>
          <p:spPr>
            <a:xfrm>
              <a:off x="8080094" y="83897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3" name="object 843"/>
            <p:cNvSpPr/>
            <p:nvPr/>
          </p:nvSpPr>
          <p:spPr>
            <a:xfrm>
              <a:off x="7963719" y="83917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4" name="object 844"/>
            <p:cNvSpPr/>
            <p:nvPr/>
          </p:nvSpPr>
          <p:spPr>
            <a:xfrm>
              <a:off x="7920205" y="83897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5" name="object 845"/>
            <p:cNvSpPr/>
            <p:nvPr/>
          </p:nvSpPr>
          <p:spPr>
            <a:xfrm>
              <a:off x="7803831" y="83917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6" name="object 846"/>
            <p:cNvSpPr/>
            <p:nvPr/>
          </p:nvSpPr>
          <p:spPr>
            <a:xfrm>
              <a:off x="7760317" y="83897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7" name="object 847"/>
            <p:cNvSpPr/>
            <p:nvPr/>
          </p:nvSpPr>
          <p:spPr>
            <a:xfrm>
              <a:off x="7643943" y="83917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8" name="object 848"/>
            <p:cNvSpPr/>
            <p:nvPr/>
          </p:nvSpPr>
          <p:spPr>
            <a:xfrm>
              <a:off x="7600429" y="83897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9" name="object 849"/>
            <p:cNvSpPr/>
            <p:nvPr/>
          </p:nvSpPr>
          <p:spPr>
            <a:xfrm>
              <a:off x="7484055" y="83917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0" name="object 850"/>
            <p:cNvSpPr/>
            <p:nvPr/>
          </p:nvSpPr>
          <p:spPr>
            <a:xfrm>
              <a:off x="7440540" y="83897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1" name="object 851"/>
            <p:cNvSpPr/>
            <p:nvPr/>
          </p:nvSpPr>
          <p:spPr>
            <a:xfrm>
              <a:off x="7324166" y="8391774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2" name="object 852"/>
            <p:cNvSpPr/>
            <p:nvPr/>
          </p:nvSpPr>
          <p:spPr>
            <a:xfrm>
              <a:off x="7280652" y="83897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3" name="object 853"/>
            <p:cNvSpPr/>
            <p:nvPr/>
          </p:nvSpPr>
          <p:spPr>
            <a:xfrm>
              <a:off x="7164278" y="8391774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4" name="object 854"/>
            <p:cNvSpPr/>
            <p:nvPr/>
          </p:nvSpPr>
          <p:spPr>
            <a:xfrm>
              <a:off x="7120764" y="83897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5" name="object 855"/>
            <p:cNvSpPr/>
            <p:nvPr/>
          </p:nvSpPr>
          <p:spPr>
            <a:xfrm>
              <a:off x="7005402" y="83917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6" name="object 856"/>
            <p:cNvSpPr/>
            <p:nvPr/>
          </p:nvSpPr>
          <p:spPr>
            <a:xfrm>
              <a:off x="6960876" y="83897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7" name="object 857"/>
            <p:cNvSpPr/>
            <p:nvPr/>
          </p:nvSpPr>
          <p:spPr>
            <a:xfrm>
              <a:off x="6845513" y="83917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8" name="object 858"/>
            <p:cNvSpPr/>
            <p:nvPr/>
          </p:nvSpPr>
          <p:spPr>
            <a:xfrm>
              <a:off x="6800987" y="83897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9" name="object 859"/>
            <p:cNvSpPr/>
            <p:nvPr/>
          </p:nvSpPr>
          <p:spPr>
            <a:xfrm>
              <a:off x="6685625" y="83917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0" name="object 860"/>
            <p:cNvSpPr/>
            <p:nvPr/>
          </p:nvSpPr>
          <p:spPr>
            <a:xfrm>
              <a:off x="6641099" y="83897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1" name="object 861"/>
            <p:cNvSpPr/>
            <p:nvPr/>
          </p:nvSpPr>
          <p:spPr>
            <a:xfrm>
              <a:off x="6525737" y="83917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2" name="object 862"/>
            <p:cNvSpPr/>
            <p:nvPr/>
          </p:nvSpPr>
          <p:spPr>
            <a:xfrm>
              <a:off x="6481211" y="83897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3" name="object 863"/>
            <p:cNvSpPr/>
            <p:nvPr/>
          </p:nvSpPr>
          <p:spPr>
            <a:xfrm>
              <a:off x="6365848" y="83917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4" name="object 864"/>
            <p:cNvSpPr/>
            <p:nvPr/>
          </p:nvSpPr>
          <p:spPr>
            <a:xfrm>
              <a:off x="6321322" y="83897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5" name="object 865"/>
            <p:cNvSpPr/>
            <p:nvPr/>
          </p:nvSpPr>
          <p:spPr>
            <a:xfrm>
              <a:off x="6205960" y="83917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6" name="object 866"/>
            <p:cNvSpPr/>
            <p:nvPr/>
          </p:nvSpPr>
          <p:spPr>
            <a:xfrm>
              <a:off x="6161434" y="83897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7" name="object 867"/>
            <p:cNvSpPr/>
            <p:nvPr/>
          </p:nvSpPr>
          <p:spPr>
            <a:xfrm>
              <a:off x="6046072" y="83917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8" name="object 868"/>
            <p:cNvSpPr/>
            <p:nvPr/>
          </p:nvSpPr>
          <p:spPr>
            <a:xfrm>
              <a:off x="6001546" y="83897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9" name="object 869"/>
            <p:cNvSpPr/>
            <p:nvPr/>
          </p:nvSpPr>
          <p:spPr>
            <a:xfrm>
              <a:off x="5886183" y="83917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0" name="object 870"/>
            <p:cNvSpPr/>
            <p:nvPr/>
          </p:nvSpPr>
          <p:spPr>
            <a:xfrm>
              <a:off x="5841657" y="83897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1" name="object 871"/>
            <p:cNvSpPr/>
            <p:nvPr/>
          </p:nvSpPr>
          <p:spPr>
            <a:xfrm>
              <a:off x="5726295" y="83917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2" name="object 872"/>
            <p:cNvSpPr/>
            <p:nvPr/>
          </p:nvSpPr>
          <p:spPr>
            <a:xfrm>
              <a:off x="5682781" y="83897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3" name="object 873"/>
            <p:cNvSpPr/>
            <p:nvPr/>
          </p:nvSpPr>
          <p:spPr>
            <a:xfrm>
              <a:off x="5566407" y="83917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4" name="object 874"/>
            <p:cNvSpPr/>
            <p:nvPr/>
          </p:nvSpPr>
          <p:spPr>
            <a:xfrm>
              <a:off x="5522893" y="83897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5" name="object 875"/>
            <p:cNvSpPr/>
            <p:nvPr/>
          </p:nvSpPr>
          <p:spPr>
            <a:xfrm>
              <a:off x="5406519" y="83917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6" name="object 876"/>
            <p:cNvSpPr/>
            <p:nvPr/>
          </p:nvSpPr>
          <p:spPr>
            <a:xfrm>
              <a:off x="5363005" y="83897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7" name="object 877"/>
            <p:cNvSpPr/>
            <p:nvPr/>
          </p:nvSpPr>
          <p:spPr>
            <a:xfrm>
              <a:off x="5246630" y="83917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8" name="object 878"/>
            <p:cNvSpPr/>
            <p:nvPr/>
          </p:nvSpPr>
          <p:spPr>
            <a:xfrm>
              <a:off x="5203116" y="83897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9" name="object 879"/>
            <p:cNvSpPr/>
            <p:nvPr/>
          </p:nvSpPr>
          <p:spPr>
            <a:xfrm>
              <a:off x="5086742" y="83917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0" name="object 880"/>
            <p:cNvSpPr/>
            <p:nvPr/>
          </p:nvSpPr>
          <p:spPr>
            <a:xfrm>
              <a:off x="5043228" y="83897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1" name="object 881"/>
            <p:cNvSpPr/>
            <p:nvPr/>
          </p:nvSpPr>
          <p:spPr>
            <a:xfrm>
              <a:off x="4926853" y="8391774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2" name="object 882"/>
            <p:cNvSpPr/>
            <p:nvPr/>
          </p:nvSpPr>
          <p:spPr>
            <a:xfrm>
              <a:off x="4883339" y="83897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3" name="object 883"/>
            <p:cNvSpPr/>
            <p:nvPr/>
          </p:nvSpPr>
          <p:spPr>
            <a:xfrm>
              <a:off x="4767977" y="83917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4" name="object 884"/>
            <p:cNvSpPr/>
            <p:nvPr/>
          </p:nvSpPr>
          <p:spPr>
            <a:xfrm>
              <a:off x="4723451" y="83897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5" name="object 885"/>
            <p:cNvSpPr/>
            <p:nvPr/>
          </p:nvSpPr>
          <p:spPr>
            <a:xfrm>
              <a:off x="4608089" y="83917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6" name="object 886"/>
            <p:cNvSpPr/>
            <p:nvPr/>
          </p:nvSpPr>
          <p:spPr>
            <a:xfrm>
              <a:off x="4563563" y="83897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7" name="object 887"/>
            <p:cNvSpPr/>
            <p:nvPr/>
          </p:nvSpPr>
          <p:spPr>
            <a:xfrm>
              <a:off x="4448200" y="83917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8" name="object 888"/>
            <p:cNvSpPr/>
            <p:nvPr/>
          </p:nvSpPr>
          <p:spPr>
            <a:xfrm>
              <a:off x="4403675" y="83897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9" name="object 889"/>
            <p:cNvSpPr/>
            <p:nvPr/>
          </p:nvSpPr>
          <p:spPr>
            <a:xfrm>
              <a:off x="4288312" y="83917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0" name="object 890"/>
            <p:cNvSpPr/>
            <p:nvPr/>
          </p:nvSpPr>
          <p:spPr>
            <a:xfrm>
              <a:off x="4243786" y="83897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1" name="object 891"/>
            <p:cNvSpPr/>
            <p:nvPr/>
          </p:nvSpPr>
          <p:spPr>
            <a:xfrm>
              <a:off x="4128424" y="83917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2" name="object 892"/>
            <p:cNvSpPr/>
            <p:nvPr/>
          </p:nvSpPr>
          <p:spPr>
            <a:xfrm>
              <a:off x="4083898" y="83897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3" name="object 893"/>
            <p:cNvSpPr/>
            <p:nvPr/>
          </p:nvSpPr>
          <p:spPr>
            <a:xfrm>
              <a:off x="3968536" y="83917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4" name="object 894"/>
            <p:cNvSpPr/>
            <p:nvPr/>
          </p:nvSpPr>
          <p:spPr>
            <a:xfrm>
              <a:off x="3924010" y="83897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5" name="object 895"/>
            <p:cNvSpPr/>
            <p:nvPr/>
          </p:nvSpPr>
          <p:spPr>
            <a:xfrm>
              <a:off x="3808647" y="83917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6" name="object 896"/>
            <p:cNvSpPr/>
            <p:nvPr/>
          </p:nvSpPr>
          <p:spPr>
            <a:xfrm>
              <a:off x="3764121" y="83897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7" name="object 897"/>
            <p:cNvSpPr/>
            <p:nvPr/>
          </p:nvSpPr>
          <p:spPr>
            <a:xfrm>
              <a:off x="3648759" y="83917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8" name="object 898"/>
            <p:cNvSpPr/>
            <p:nvPr/>
          </p:nvSpPr>
          <p:spPr>
            <a:xfrm>
              <a:off x="3604233" y="83897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9" name="object 899"/>
            <p:cNvSpPr/>
            <p:nvPr/>
          </p:nvSpPr>
          <p:spPr>
            <a:xfrm>
              <a:off x="3488871" y="83917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0" name="object 900"/>
            <p:cNvSpPr/>
            <p:nvPr/>
          </p:nvSpPr>
          <p:spPr>
            <a:xfrm>
              <a:off x="3444345" y="83897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1" name="object 901"/>
            <p:cNvSpPr/>
            <p:nvPr/>
          </p:nvSpPr>
          <p:spPr>
            <a:xfrm>
              <a:off x="3328982" y="83917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2" name="object 902"/>
            <p:cNvSpPr/>
            <p:nvPr/>
          </p:nvSpPr>
          <p:spPr>
            <a:xfrm>
              <a:off x="3285468" y="83897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3" name="object 903"/>
            <p:cNvSpPr/>
            <p:nvPr/>
          </p:nvSpPr>
          <p:spPr>
            <a:xfrm>
              <a:off x="3169094" y="83917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4" name="object 904"/>
            <p:cNvSpPr/>
            <p:nvPr/>
          </p:nvSpPr>
          <p:spPr>
            <a:xfrm>
              <a:off x="3125580" y="83897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5" name="object 905"/>
            <p:cNvSpPr/>
            <p:nvPr/>
          </p:nvSpPr>
          <p:spPr>
            <a:xfrm>
              <a:off x="3009206" y="83917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6" name="object 906"/>
            <p:cNvSpPr/>
            <p:nvPr/>
          </p:nvSpPr>
          <p:spPr>
            <a:xfrm>
              <a:off x="2965692" y="83897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7" name="object 907"/>
            <p:cNvSpPr/>
            <p:nvPr/>
          </p:nvSpPr>
          <p:spPr>
            <a:xfrm>
              <a:off x="2849317" y="83917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8" name="object 908"/>
            <p:cNvSpPr/>
            <p:nvPr/>
          </p:nvSpPr>
          <p:spPr>
            <a:xfrm>
              <a:off x="2805803" y="83897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9" name="object 909"/>
            <p:cNvSpPr/>
            <p:nvPr/>
          </p:nvSpPr>
          <p:spPr>
            <a:xfrm>
              <a:off x="2689429" y="8391774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0" name="object 910"/>
            <p:cNvSpPr/>
            <p:nvPr/>
          </p:nvSpPr>
          <p:spPr>
            <a:xfrm>
              <a:off x="2645915" y="83897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1" name="object 911"/>
            <p:cNvSpPr/>
            <p:nvPr/>
          </p:nvSpPr>
          <p:spPr>
            <a:xfrm>
              <a:off x="2529541" y="8391774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2" name="object 912"/>
            <p:cNvSpPr/>
            <p:nvPr/>
          </p:nvSpPr>
          <p:spPr>
            <a:xfrm>
              <a:off x="2486025" y="83897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38" y="2019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84" y="596"/>
                  </a:lnTo>
                  <a:lnTo>
                    <a:pt x="0" y="2019"/>
                  </a:lnTo>
                  <a:lnTo>
                    <a:pt x="584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38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3" name="object 913"/>
            <p:cNvSpPr/>
            <p:nvPr/>
          </p:nvSpPr>
          <p:spPr>
            <a:xfrm>
              <a:off x="2370664" y="83917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4" name="object 914"/>
            <p:cNvSpPr/>
            <p:nvPr/>
          </p:nvSpPr>
          <p:spPr>
            <a:xfrm>
              <a:off x="2326138" y="83897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5" name="object 915"/>
            <p:cNvSpPr/>
            <p:nvPr/>
          </p:nvSpPr>
          <p:spPr>
            <a:xfrm>
              <a:off x="2210776" y="83917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6" name="object 916"/>
            <p:cNvSpPr/>
            <p:nvPr/>
          </p:nvSpPr>
          <p:spPr>
            <a:xfrm>
              <a:off x="2166250" y="83897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7" name="object 917"/>
            <p:cNvSpPr/>
            <p:nvPr/>
          </p:nvSpPr>
          <p:spPr>
            <a:xfrm>
              <a:off x="2015469" y="8391774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8" name="object 918"/>
            <p:cNvSpPr/>
            <p:nvPr/>
          </p:nvSpPr>
          <p:spPr>
            <a:xfrm>
              <a:off x="7200697" y="8363444"/>
              <a:ext cx="2482850" cy="4445"/>
            </a:xfrm>
            <a:custGeom>
              <a:avLst/>
              <a:gdLst/>
              <a:ahLst/>
              <a:cxnLst/>
              <a:rect l="l" t="t" r="r" b="b"/>
              <a:pathLst>
                <a:path w="2482850" h="4445">
                  <a:moveTo>
                    <a:pt x="4051" y="2032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  <a:path w="2482850" h="4445">
                  <a:moveTo>
                    <a:pt x="778192" y="2032"/>
                  </a:moveTo>
                  <a:lnTo>
                    <a:pt x="777608" y="596"/>
                  </a:lnTo>
                  <a:lnTo>
                    <a:pt x="776173" y="0"/>
                  </a:lnTo>
                  <a:lnTo>
                    <a:pt x="774738" y="596"/>
                  </a:lnTo>
                  <a:lnTo>
                    <a:pt x="774153" y="2032"/>
                  </a:lnTo>
                  <a:lnTo>
                    <a:pt x="774738" y="3454"/>
                  </a:lnTo>
                  <a:lnTo>
                    <a:pt x="776173" y="4051"/>
                  </a:lnTo>
                  <a:lnTo>
                    <a:pt x="777608" y="3454"/>
                  </a:lnTo>
                  <a:lnTo>
                    <a:pt x="778192" y="2032"/>
                  </a:lnTo>
                  <a:close/>
                </a:path>
                <a:path w="2482850" h="4445">
                  <a:moveTo>
                    <a:pt x="1553349" y="2032"/>
                  </a:moveTo>
                  <a:lnTo>
                    <a:pt x="1552752" y="596"/>
                  </a:lnTo>
                  <a:lnTo>
                    <a:pt x="1551330" y="0"/>
                  </a:lnTo>
                  <a:lnTo>
                    <a:pt x="1549895" y="596"/>
                  </a:lnTo>
                  <a:lnTo>
                    <a:pt x="1549298" y="2032"/>
                  </a:lnTo>
                  <a:lnTo>
                    <a:pt x="1549895" y="3454"/>
                  </a:lnTo>
                  <a:lnTo>
                    <a:pt x="1551330" y="4051"/>
                  </a:lnTo>
                  <a:lnTo>
                    <a:pt x="1552752" y="3454"/>
                  </a:lnTo>
                  <a:lnTo>
                    <a:pt x="1553349" y="2032"/>
                  </a:lnTo>
                  <a:close/>
                </a:path>
                <a:path w="2482850" h="4445">
                  <a:moveTo>
                    <a:pt x="2482316" y="2032"/>
                  </a:moveTo>
                  <a:lnTo>
                    <a:pt x="2481732" y="596"/>
                  </a:lnTo>
                  <a:lnTo>
                    <a:pt x="2480297" y="0"/>
                  </a:lnTo>
                  <a:lnTo>
                    <a:pt x="2478862" y="596"/>
                  </a:lnTo>
                  <a:lnTo>
                    <a:pt x="2478278" y="2032"/>
                  </a:lnTo>
                  <a:lnTo>
                    <a:pt x="2478862" y="3454"/>
                  </a:lnTo>
                  <a:lnTo>
                    <a:pt x="2480297" y="4051"/>
                  </a:lnTo>
                  <a:lnTo>
                    <a:pt x="2481732" y="3454"/>
                  </a:lnTo>
                  <a:lnTo>
                    <a:pt x="2482316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9" name="object 919"/>
            <p:cNvSpPr/>
            <p:nvPr/>
          </p:nvSpPr>
          <p:spPr>
            <a:xfrm>
              <a:off x="10770872" y="8856260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 h="0">
                  <a:moveTo>
                    <a:pt x="55657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0" name="object 920"/>
            <p:cNvSpPr/>
            <p:nvPr/>
          </p:nvSpPr>
          <p:spPr>
            <a:xfrm>
              <a:off x="10727358" y="8854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1" name="object 921"/>
            <p:cNvSpPr/>
            <p:nvPr/>
          </p:nvSpPr>
          <p:spPr>
            <a:xfrm>
              <a:off x="10610985" y="8856260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2" name="object 922"/>
            <p:cNvSpPr/>
            <p:nvPr/>
          </p:nvSpPr>
          <p:spPr>
            <a:xfrm>
              <a:off x="10567470" y="8854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3" name="object 923"/>
            <p:cNvSpPr/>
            <p:nvPr/>
          </p:nvSpPr>
          <p:spPr>
            <a:xfrm>
              <a:off x="10451096" y="8856260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4" name="object 924"/>
            <p:cNvSpPr/>
            <p:nvPr/>
          </p:nvSpPr>
          <p:spPr>
            <a:xfrm>
              <a:off x="10407581" y="8854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5" name="object 925"/>
            <p:cNvSpPr/>
            <p:nvPr/>
          </p:nvSpPr>
          <p:spPr>
            <a:xfrm>
              <a:off x="10292220" y="8856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6" name="object 926"/>
            <p:cNvSpPr/>
            <p:nvPr/>
          </p:nvSpPr>
          <p:spPr>
            <a:xfrm>
              <a:off x="10247694" y="8854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7" name="object 927"/>
            <p:cNvSpPr/>
            <p:nvPr/>
          </p:nvSpPr>
          <p:spPr>
            <a:xfrm>
              <a:off x="10132332" y="8856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8" name="object 928"/>
            <p:cNvSpPr/>
            <p:nvPr/>
          </p:nvSpPr>
          <p:spPr>
            <a:xfrm>
              <a:off x="10087805" y="8854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9" name="object 929"/>
            <p:cNvSpPr/>
            <p:nvPr/>
          </p:nvSpPr>
          <p:spPr>
            <a:xfrm>
              <a:off x="9972443" y="8856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0" name="object 930"/>
            <p:cNvSpPr/>
            <p:nvPr/>
          </p:nvSpPr>
          <p:spPr>
            <a:xfrm>
              <a:off x="9927917" y="8854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1" name="object 931"/>
            <p:cNvSpPr/>
            <p:nvPr/>
          </p:nvSpPr>
          <p:spPr>
            <a:xfrm>
              <a:off x="9812555" y="8856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2" name="object 932"/>
            <p:cNvSpPr/>
            <p:nvPr/>
          </p:nvSpPr>
          <p:spPr>
            <a:xfrm>
              <a:off x="9768028" y="8854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3" name="object 933"/>
            <p:cNvSpPr/>
            <p:nvPr/>
          </p:nvSpPr>
          <p:spPr>
            <a:xfrm>
              <a:off x="9561590" y="8856260"/>
              <a:ext cx="175260" cy="0"/>
            </a:xfrm>
            <a:custGeom>
              <a:avLst/>
              <a:gdLst/>
              <a:ahLst/>
              <a:cxnLst/>
              <a:rect l="l" t="t" r="r" b="b"/>
              <a:pathLst>
                <a:path w="175259" h="0">
                  <a:moveTo>
                    <a:pt x="175067" y="0"/>
                  </a:moveTo>
                  <a:lnTo>
                    <a:pt x="119410" y="0"/>
                  </a:lnTo>
                </a:path>
                <a:path w="175259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4" name="object 934"/>
            <p:cNvSpPr/>
            <p:nvPr/>
          </p:nvSpPr>
          <p:spPr>
            <a:xfrm>
              <a:off x="9518077" y="8854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5" name="object 935"/>
            <p:cNvSpPr/>
            <p:nvPr/>
          </p:nvSpPr>
          <p:spPr>
            <a:xfrm>
              <a:off x="9402714" y="8856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6" name="object 936"/>
            <p:cNvSpPr/>
            <p:nvPr/>
          </p:nvSpPr>
          <p:spPr>
            <a:xfrm>
              <a:off x="9358188" y="8854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7" name="object 937"/>
            <p:cNvSpPr/>
            <p:nvPr/>
          </p:nvSpPr>
          <p:spPr>
            <a:xfrm>
              <a:off x="9242826" y="8856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8" name="object 938"/>
            <p:cNvSpPr/>
            <p:nvPr/>
          </p:nvSpPr>
          <p:spPr>
            <a:xfrm>
              <a:off x="9198300" y="8854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9" name="object 939"/>
            <p:cNvSpPr/>
            <p:nvPr/>
          </p:nvSpPr>
          <p:spPr>
            <a:xfrm>
              <a:off x="9082938" y="8856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0" name="object 940"/>
            <p:cNvSpPr/>
            <p:nvPr/>
          </p:nvSpPr>
          <p:spPr>
            <a:xfrm>
              <a:off x="9038412" y="8854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1" name="object 941"/>
            <p:cNvSpPr/>
            <p:nvPr/>
          </p:nvSpPr>
          <p:spPr>
            <a:xfrm>
              <a:off x="8923050" y="8856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2" name="object 942"/>
            <p:cNvSpPr/>
            <p:nvPr/>
          </p:nvSpPr>
          <p:spPr>
            <a:xfrm>
              <a:off x="8878524" y="8854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3" name="object 943"/>
            <p:cNvSpPr/>
            <p:nvPr/>
          </p:nvSpPr>
          <p:spPr>
            <a:xfrm>
              <a:off x="8763161" y="8856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4" name="object 944"/>
            <p:cNvSpPr/>
            <p:nvPr/>
          </p:nvSpPr>
          <p:spPr>
            <a:xfrm>
              <a:off x="8718635" y="8854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5" name="object 945"/>
            <p:cNvSpPr/>
            <p:nvPr/>
          </p:nvSpPr>
          <p:spPr>
            <a:xfrm>
              <a:off x="8603273" y="8856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6" name="object 946"/>
            <p:cNvSpPr/>
            <p:nvPr/>
          </p:nvSpPr>
          <p:spPr>
            <a:xfrm>
              <a:off x="8558747" y="8854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7" name="object 947"/>
            <p:cNvSpPr/>
            <p:nvPr/>
          </p:nvSpPr>
          <p:spPr>
            <a:xfrm>
              <a:off x="8443384" y="8856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8" name="object 948"/>
            <p:cNvSpPr/>
            <p:nvPr/>
          </p:nvSpPr>
          <p:spPr>
            <a:xfrm>
              <a:off x="8398858" y="8854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9" name="object 949"/>
            <p:cNvSpPr/>
            <p:nvPr/>
          </p:nvSpPr>
          <p:spPr>
            <a:xfrm>
              <a:off x="8283496" y="8856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0" name="object 950"/>
            <p:cNvSpPr/>
            <p:nvPr/>
          </p:nvSpPr>
          <p:spPr>
            <a:xfrm>
              <a:off x="8238970" y="8854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1" name="object 951"/>
            <p:cNvSpPr/>
            <p:nvPr/>
          </p:nvSpPr>
          <p:spPr>
            <a:xfrm>
              <a:off x="8123608" y="8856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2" name="object 952"/>
            <p:cNvSpPr/>
            <p:nvPr/>
          </p:nvSpPr>
          <p:spPr>
            <a:xfrm>
              <a:off x="8080094" y="8854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3" name="object 953"/>
            <p:cNvSpPr/>
            <p:nvPr/>
          </p:nvSpPr>
          <p:spPr>
            <a:xfrm>
              <a:off x="7963719" y="8856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4" name="object 954"/>
            <p:cNvSpPr/>
            <p:nvPr/>
          </p:nvSpPr>
          <p:spPr>
            <a:xfrm>
              <a:off x="7920205" y="8854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5" name="object 955"/>
            <p:cNvSpPr/>
            <p:nvPr/>
          </p:nvSpPr>
          <p:spPr>
            <a:xfrm>
              <a:off x="7803831" y="8856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6" name="object 956"/>
            <p:cNvSpPr/>
            <p:nvPr/>
          </p:nvSpPr>
          <p:spPr>
            <a:xfrm>
              <a:off x="7760317" y="8854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7" name="object 957"/>
            <p:cNvSpPr/>
            <p:nvPr/>
          </p:nvSpPr>
          <p:spPr>
            <a:xfrm>
              <a:off x="7643943" y="8856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8" name="object 958"/>
            <p:cNvSpPr/>
            <p:nvPr/>
          </p:nvSpPr>
          <p:spPr>
            <a:xfrm>
              <a:off x="7600429" y="8854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9" name="object 959"/>
            <p:cNvSpPr/>
            <p:nvPr/>
          </p:nvSpPr>
          <p:spPr>
            <a:xfrm>
              <a:off x="7484055" y="8856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0" name="object 960"/>
            <p:cNvSpPr/>
            <p:nvPr/>
          </p:nvSpPr>
          <p:spPr>
            <a:xfrm>
              <a:off x="7440540" y="8854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1" name="object 961"/>
            <p:cNvSpPr/>
            <p:nvPr/>
          </p:nvSpPr>
          <p:spPr>
            <a:xfrm>
              <a:off x="7324166" y="8856260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2" name="object 962"/>
            <p:cNvSpPr/>
            <p:nvPr/>
          </p:nvSpPr>
          <p:spPr>
            <a:xfrm>
              <a:off x="7280652" y="8854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3" name="object 963"/>
            <p:cNvSpPr/>
            <p:nvPr/>
          </p:nvSpPr>
          <p:spPr>
            <a:xfrm>
              <a:off x="7164278" y="8856260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4" name="object 964"/>
            <p:cNvSpPr/>
            <p:nvPr/>
          </p:nvSpPr>
          <p:spPr>
            <a:xfrm>
              <a:off x="7120764" y="8854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5" name="object 965"/>
            <p:cNvSpPr/>
            <p:nvPr/>
          </p:nvSpPr>
          <p:spPr>
            <a:xfrm>
              <a:off x="7005402" y="8856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6" name="object 966"/>
            <p:cNvSpPr/>
            <p:nvPr/>
          </p:nvSpPr>
          <p:spPr>
            <a:xfrm>
              <a:off x="6960876" y="8854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7" name="object 967"/>
            <p:cNvSpPr/>
            <p:nvPr/>
          </p:nvSpPr>
          <p:spPr>
            <a:xfrm>
              <a:off x="6845513" y="8856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8" name="object 968"/>
            <p:cNvSpPr/>
            <p:nvPr/>
          </p:nvSpPr>
          <p:spPr>
            <a:xfrm>
              <a:off x="6800987" y="8854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9" name="object 969"/>
            <p:cNvSpPr/>
            <p:nvPr/>
          </p:nvSpPr>
          <p:spPr>
            <a:xfrm>
              <a:off x="6685625" y="8856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0" name="object 970"/>
            <p:cNvSpPr/>
            <p:nvPr/>
          </p:nvSpPr>
          <p:spPr>
            <a:xfrm>
              <a:off x="6641099" y="8854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1" name="object 971"/>
            <p:cNvSpPr/>
            <p:nvPr/>
          </p:nvSpPr>
          <p:spPr>
            <a:xfrm>
              <a:off x="6525737" y="8856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2" name="object 972"/>
            <p:cNvSpPr/>
            <p:nvPr/>
          </p:nvSpPr>
          <p:spPr>
            <a:xfrm>
              <a:off x="6481211" y="8854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3" name="object 973"/>
            <p:cNvSpPr/>
            <p:nvPr/>
          </p:nvSpPr>
          <p:spPr>
            <a:xfrm>
              <a:off x="6365848" y="8856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4" name="object 974"/>
            <p:cNvSpPr/>
            <p:nvPr/>
          </p:nvSpPr>
          <p:spPr>
            <a:xfrm>
              <a:off x="6321322" y="8854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5" name="object 975"/>
            <p:cNvSpPr/>
            <p:nvPr/>
          </p:nvSpPr>
          <p:spPr>
            <a:xfrm>
              <a:off x="6205960" y="8856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6" name="object 976"/>
            <p:cNvSpPr/>
            <p:nvPr/>
          </p:nvSpPr>
          <p:spPr>
            <a:xfrm>
              <a:off x="6161434" y="8854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7" name="object 977"/>
            <p:cNvSpPr/>
            <p:nvPr/>
          </p:nvSpPr>
          <p:spPr>
            <a:xfrm>
              <a:off x="6046072" y="8856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8" name="object 978"/>
            <p:cNvSpPr/>
            <p:nvPr/>
          </p:nvSpPr>
          <p:spPr>
            <a:xfrm>
              <a:off x="6001546" y="8854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9" name="object 979"/>
            <p:cNvSpPr/>
            <p:nvPr/>
          </p:nvSpPr>
          <p:spPr>
            <a:xfrm>
              <a:off x="5886183" y="8856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0" name="object 980"/>
            <p:cNvSpPr/>
            <p:nvPr/>
          </p:nvSpPr>
          <p:spPr>
            <a:xfrm>
              <a:off x="5841657" y="8854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1" name="object 981"/>
            <p:cNvSpPr/>
            <p:nvPr/>
          </p:nvSpPr>
          <p:spPr>
            <a:xfrm>
              <a:off x="5726295" y="8856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2" name="object 982"/>
            <p:cNvSpPr/>
            <p:nvPr/>
          </p:nvSpPr>
          <p:spPr>
            <a:xfrm>
              <a:off x="5682781" y="8854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3" name="object 983"/>
            <p:cNvSpPr/>
            <p:nvPr/>
          </p:nvSpPr>
          <p:spPr>
            <a:xfrm>
              <a:off x="5566407" y="8856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4" name="object 984"/>
            <p:cNvSpPr/>
            <p:nvPr/>
          </p:nvSpPr>
          <p:spPr>
            <a:xfrm>
              <a:off x="5522893" y="8854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5" name="object 985"/>
            <p:cNvSpPr/>
            <p:nvPr/>
          </p:nvSpPr>
          <p:spPr>
            <a:xfrm>
              <a:off x="5406519" y="8856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6" name="object 986"/>
            <p:cNvSpPr/>
            <p:nvPr/>
          </p:nvSpPr>
          <p:spPr>
            <a:xfrm>
              <a:off x="5363005" y="8854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7" name="object 987"/>
            <p:cNvSpPr/>
            <p:nvPr/>
          </p:nvSpPr>
          <p:spPr>
            <a:xfrm>
              <a:off x="5246630" y="8856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8" name="object 988"/>
            <p:cNvSpPr/>
            <p:nvPr/>
          </p:nvSpPr>
          <p:spPr>
            <a:xfrm>
              <a:off x="5203116" y="8854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9" name="object 989"/>
            <p:cNvSpPr/>
            <p:nvPr/>
          </p:nvSpPr>
          <p:spPr>
            <a:xfrm>
              <a:off x="5086742" y="8856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0" name="object 990"/>
            <p:cNvSpPr/>
            <p:nvPr/>
          </p:nvSpPr>
          <p:spPr>
            <a:xfrm>
              <a:off x="5043228" y="8854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1" name="object 991"/>
            <p:cNvSpPr/>
            <p:nvPr/>
          </p:nvSpPr>
          <p:spPr>
            <a:xfrm>
              <a:off x="4926853" y="8856260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2" name="object 992"/>
            <p:cNvSpPr/>
            <p:nvPr/>
          </p:nvSpPr>
          <p:spPr>
            <a:xfrm>
              <a:off x="4883339" y="8854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3" name="object 993"/>
            <p:cNvSpPr/>
            <p:nvPr/>
          </p:nvSpPr>
          <p:spPr>
            <a:xfrm>
              <a:off x="4767977" y="8856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4" name="object 994"/>
            <p:cNvSpPr/>
            <p:nvPr/>
          </p:nvSpPr>
          <p:spPr>
            <a:xfrm>
              <a:off x="4723451" y="8854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5" name="object 995"/>
            <p:cNvSpPr/>
            <p:nvPr/>
          </p:nvSpPr>
          <p:spPr>
            <a:xfrm>
              <a:off x="4608089" y="8856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6" name="object 996"/>
            <p:cNvSpPr/>
            <p:nvPr/>
          </p:nvSpPr>
          <p:spPr>
            <a:xfrm>
              <a:off x="4563563" y="8854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7" name="object 997"/>
            <p:cNvSpPr/>
            <p:nvPr/>
          </p:nvSpPr>
          <p:spPr>
            <a:xfrm>
              <a:off x="4448200" y="8856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8" name="object 998"/>
            <p:cNvSpPr/>
            <p:nvPr/>
          </p:nvSpPr>
          <p:spPr>
            <a:xfrm>
              <a:off x="4403675" y="8854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9" name="object 999"/>
            <p:cNvSpPr/>
            <p:nvPr/>
          </p:nvSpPr>
          <p:spPr>
            <a:xfrm>
              <a:off x="4288312" y="8856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0" name="object 1000"/>
            <p:cNvSpPr/>
            <p:nvPr/>
          </p:nvSpPr>
          <p:spPr>
            <a:xfrm>
              <a:off x="4243786" y="8854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1" name="object 1001"/>
            <p:cNvSpPr/>
            <p:nvPr/>
          </p:nvSpPr>
          <p:spPr>
            <a:xfrm>
              <a:off x="4128424" y="8856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2" name="object 1002"/>
            <p:cNvSpPr/>
            <p:nvPr/>
          </p:nvSpPr>
          <p:spPr>
            <a:xfrm>
              <a:off x="4083898" y="8854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3" name="object 1003"/>
            <p:cNvSpPr/>
            <p:nvPr/>
          </p:nvSpPr>
          <p:spPr>
            <a:xfrm>
              <a:off x="3968536" y="8856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4" name="object 1004"/>
            <p:cNvSpPr/>
            <p:nvPr/>
          </p:nvSpPr>
          <p:spPr>
            <a:xfrm>
              <a:off x="3924010" y="8854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5" name="object 1005"/>
            <p:cNvSpPr/>
            <p:nvPr/>
          </p:nvSpPr>
          <p:spPr>
            <a:xfrm>
              <a:off x="3808647" y="8856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6" name="object 1006"/>
            <p:cNvSpPr/>
            <p:nvPr/>
          </p:nvSpPr>
          <p:spPr>
            <a:xfrm>
              <a:off x="3764121" y="8854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7" name="object 1007"/>
            <p:cNvSpPr/>
            <p:nvPr/>
          </p:nvSpPr>
          <p:spPr>
            <a:xfrm>
              <a:off x="3648759" y="8856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8" name="object 1008"/>
            <p:cNvSpPr/>
            <p:nvPr/>
          </p:nvSpPr>
          <p:spPr>
            <a:xfrm>
              <a:off x="3604233" y="8854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9" name="object 1009"/>
            <p:cNvSpPr/>
            <p:nvPr/>
          </p:nvSpPr>
          <p:spPr>
            <a:xfrm>
              <a:off x="3488871" y="8856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0" name="object 1010"/>
            <p:cNvSpPr/>
            <p:nvPr/>
          </p:nvSpPr>
          <p:spPr>
            <a:xfrm>
              <a:off x="3444345" y="8854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1" name="object 1011"/>
            <p:cNvSpPr/>
            <p:nvPr/>
          </p:nvSpPr>
          <p:spPr>
            <a:xfrm>
              <a:off x="3328982" y="8856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2" name="object 1012"/>
            <p:cNvSpPr/>
            <p:nvPr/>
          </p:nvSpPr>
          <p:spPr>
            <a:xfrm>
              <a:off x="3285468" y="8854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3" name="object 1013"/>
            <p:cNvSpPr/>
            <p:nvPr/>
          </p:nvSpPr>
          <p:spPr>
            <a:xfrm>
              <a:off x="3169094" y="8856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4" name="object 1014"/>
            <p:cNvSpPr/>
            <p:nvPr/>
          </p:nvSpPr>
          <p:spPr>
            <a:xfrm>
              <a:off x="3125580" y="8854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5" name="object 1015"/>
            <p:cNvSpPr/>
            <p:nvPr/>
          </p:nvSpPr>
          <p:spPr>
            <a:xfrm>
              <a:off x="3009206" y="8856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6" name="object 1016"/>
            <p:cNvSpPr/>
            <p:nvPr/>
          </p:nvSpPr>
          <p:spPr>
            <a:xfrm>
              <a:off x="2965692" y="8854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7" name="object 1017"/>
            <p:cNvSpPr/>
            <p:nvPr/>
          </p:nvSpPr>
          <p:spPr>
            <a:xfrm>
              <a:off x="2849317" y="8856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8" name="object 1018"/>
            <p:cNvSpPr/>
            <p:nvPr/>
          </p:nvSpPr>
          <p:spPr>
            <a:xfrm>
              <a:off x="2805803" y="8854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9" name="object 1019"/>
            <p:cNvSpPr/>
            <p:nvPr/>
          </p:nvSpPr>
          <p:spPr>
            <a:xfrm>
              <a:off x="2689429" y="8856260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0" name="object 1020"/>
            <p:cNvSpPr/>
            <p:nvPr/>
          </p:nvSpPr>
          <p:spPr>
            <a:xfrm>
              <a:off x="2645915" y="8854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1" name="object 1021"/>
            <p:cNvSpPr/>
            <p:nvPr/>
          </p:nvSpPr>
          <p:spPr>
            <a:xfrm>
              <a:off x="2529541" y="8856260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2" name="object 1022"/>
            <p:cNvSpPr/>
            <p:nvPr/>
          </p:nvSpPr>
          <p:spPr>
            <a:xfrm>
              <a:off x="2486025" y="88542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38" y="2019"/>
                  </a:moveTo>
                  <a:lnTo>
                    <a:pt x="3454" y="584"/>
                  </a:lnTo>
                  <a:lnTo>
                    <a:pt x="2019" y="0"/>
                  </a:lnTo>
                  <a:lnTo>
                    <a:pt x="584" y="584"/>
                  </a:lnTo>
                  <a:lnTo>
                    <a:pt x="0" y="2019"/>
                  </a:lnTo>
                  <a:lnTo>
                    <a:pt x="584" y="3454"/>
                  </a:lnTo>
                  <a:lnTo>
                    <a:pt x="2019" y="4038"/>
                  </a:lnTo>
                  <a:lnTo>
                    <a:pt x="3454" y="3454"/>
                  </a:lnTo>
                  <a:lnTo>
                    <a:pt x="4038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3" name="object 1023"/>
            <p:cNvSpPr/>
            <p:nvPr/>
          </p:nvSpPr>
          <p:spPr>
            <a:xfrm>
              <a:off x="2370664" y="8856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4" name="object 1024"/>
            <p:cNvSpPr/>
            <p:nvPr/>
          </p:nvSpPr>
          <p:spPr>
            <a:xfrm>
              <a:off x="2326138" y="8854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5" name="object 1025"/>
            <p:cNvSpPr/>
            <p:nvPr/>
          </p:nvSpPr>
          <p:spPr>
            <a:xfrm>
              <a:off x="2210776" y="8856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6" name="object 1026"/>
            <p:cNvSpPr/>
            <p:nvPr/>
          </p:nvSpPr>
          <p:spPr>
            <a:xfrm>
              <a:off x="2166250" y="8854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7" name="object 1027"/>
            <p:cNvSpPr/>
            <p:nvPr/>
          </p:nvSpPr>
          <p:spPr>
            <a:xfrm>
              <a:off x="2015469" y="8856260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8" name="object 1028"/>
            <p:cNvSpPr/>
            <p:nvPr/>
          </p:nvSpPr>
          <p:spPr>
            <a:xfrm>
              <a:off x="7200697" y="8842094"/>
              <a:ext cx="2482850" cy="4445"/>
            </a:xfrm>
            <a:custGeom>
              <a:avLst/>
              <a:gdLst/>
              <a:ahLst/>
              <a:cxnLst/>
              <a:rect l="l" t="t" r="r" b="b"/>
              <a:pathLst>
                <a:path w="2482850" h="4445">
                  <a:moveTo>
                    <a:pt x="4051" y="2032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  <a:path w="2482850" h="4445">
                  <a:moveTo>
                    <a:pt x="778192" y="2032"/>
                  </a:moveTo>
                  <a:lnTo>
                    <a:pt x="777608" y="596"/>
                  </a:lnTo>
                  <a:lnTo>
                    <a:pt x="776173" y="0"/>
                  </a:lnTo>
                  <a:lnTo>
                    <a:pt x="774738" y="596"/>
                  </a:lnTo>
                  <a:lnTo>
                    <a:pt x="774153" y="2032"/>
                  </a:lnTo>
                  <a:lnTo>
                    <a:pt x="774738" y="3454"/>
                  </a:lnTo>
                  <a:lnTo>
                    <a:pt x="776173" y="4051"/>
                  </a:lnTo>
                  <a:lnTo>
                    <a:pt x="777608" y="3454"/>
                  </a:lnTo>
                  <a:lnTo>
                    <a:pt x="778192" y="2032"/>
                  </a:lnTo>
                  <a:close/>
                </a:path>
                <a:path w="2482850" h="4445">
                  <a:moveTo>
                    <a:pt x="1553349" y="2032"/>
                  </a:moveTo>
                  <a:lnTo>
                    <a:pt x="1552752" y="596"/>
                  </a:lnTo>
                  <a:lnTo>
                    <a:pt x="1551330" y="0"/>
                  </a:lnTo>
                  <a:lnTo>
                    <a:pt x="1549895" y="596"/>
                  </a:lnTo>
                  <a:lnTo>
                    <a:pt x="1549298" y="2032"/>
                  </a:lnTo>
                  <a:lnTo>
                    <a:pt x="1549895" y="3454"/>
                  </a:lnTo>
                  <a:lnTo>
                    <a:pt x="1551330" y="4051"/>
                  </a:lnTo>
                  <a:lnTo>
                    <a:pt x="1552752" y="3454"/>
                  </a:lnTo>
                  <a:lnTo>
                    <a:pt x="1553349" y="2032"/>
                  </a:lnTo>
                  <a:close/>
                </a:path>
                <a:path w="2482850" h="4445">
                  <a:moveTo>
                    <a:pt x="2482316" y="2032"/>
                  </a:moveTo>
                  <a:lnTo>
                    <a:pt x="2481732" y="596"/>
                  </a:lnTo>
                  <a:lnTo>
                    <a:pt x="2480297" y="0"/>
                  </a:lnTo>
                  <a:lnTo>
                    <a:pt x="2478862" y="596"/>
                  </a:lnTo>
                  <a:lnTo>
                    <a:pt x="2478278" y="2032"/>
                  </a:lnTo>
                  <a:lnTo>
                    <a:pt x="2478862" y="3454"/>
                  </a:lnTo>
                  <a:lnTo>
                    <a:pt x="2480297" y="4051"/>
                  </a:lnTo>
                  <a:lnTo>
                    <a:pt x="2481732" y="3454"/>
                  </a:lnTo>
                  <a:lnTo>
                    <a:pt x="2482316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9" name="object 1029"/>
            <p:cNvSpPr/>
            <p:nvPr/>
          </p:nvSpPr>
          <p:spPr>
            <a:xfrm>
              <a:off x="7202732" y="872673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0" name="object 1030"/>
            <p:cNvSpPr/>
            <p:nvPr/>
          </p:nvSpPr>
          <p:spPr>
            <a:xfrm>
              <a:off x="7200708" y="868220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1" name="object 1031"/>
            <p:cNvSpPr/>
            <p:nvPr/>
          </p:nvSpPr>
          <p:spPr>
            <a:xfrm>
              <a:off x="7202732" y="856684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2" name="object 1032"/>
            <p:cNvSpPr/>
            <p:nvPr/>
          </p:nvSpPr>
          <p:spPr>
            <a:xfrm>
              <a:off x="6426555" y="8522321"/>
              <a:ext cx="778510" cy="323850"/>
            </a:xfrm>
            <a:custGeom>
              <a:avLst/>
              <a:gdLst/>
              <a:ahLst/>
              <a:cxnLst/>
              <a:rect l="l" t="t" r="r" b="b"/>
              <a:pathLst>
                <a:path w="778509" h="323850">
                  <a:moveTo>
                    <a:pt x="4051" y="321805"/>
                  </a:moveTo>
                  <a:lnTo>
                    <a:pt x="3454" y="320370"/>
                  </a:lnTo>
                  <a:lnTo>
                    <a:pt x="2032" y="319773"/>
                  </a:lnTo>
                  <a:lnTo>
                    <a:pt x="596" y="320370"/>
                  </a:lnTo>
                  <a:lnTo>
                    <a:pt x="0" y="321805"/>
                  </a:lnTo>
                  <a:lnTo>
                    <a:pt x="596" y="323227"/>
                  </a:lnTo>
                  <a:lnTo>
                    <a:pt x="2032" y="323824"/>
                  </a:lnTo>
                  <a:lnTo>
                    <a:pt x="3454" y="323227"/>
                  </a:lnTo>
                  <a:lnTo>
                    <a:pt x="4051" y="321805"/>
                  </a:lnTo>
                  <a:close/>
                </a:path>
                <a:path w="778509" h="323850">
                  <a:moveTo>
                    <a:pt x="778192" y="2019"/>
                  </a:moveTo>
                  <a:lnTo>
                    <a:pt x="777595" y="596"/>
                  </a:lnTo>
                  <a:lnTo>
                    <a:pt x="776173" y="0"/>
                  </a:lnTo>
                  <a:lnTo>
                    <a:pt x="774738" y="596"/>
                  </a:lnTo>
                  <a:lnTo>
                    <a:pt x="774141" y="2019"/>
                  </a:lnTo>
                  <a:lnTo>
                    <a:pt x="774738" y="3454"/>
                  </a:lnTo>
                  <a:lnTo>
                    <a:pt x="776173" y="4051"/>
                  </a:lnTo>
                  <a:lnTo>
                    <a:pt x="777595" y="3454"/>
                  </a:lnTo>
                  <a:lnTo>
                    <a:pt x="778192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3" name="object 1033"/>
            <p:cNvSpPr/>
            <p:nvPr/>
          </p:nvSpPr>
          <p:spPr>
            <a:xfrm>
              <a:off x="6428589" y="872673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4" name="object 1034"/>
            <p:cNvSpPr/>
            <p:nvPr/>
          </p:nvSpPr>
          <p:spPr>
            <a:xfrm>
              <a:off x="6426565" y="868220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5" name="object 1035"/>
            <p:cNvSpPr/>
            <p:nvPr/>
          </p:nvSpPr>
          <p:spPr>
            <a:xfrm>
              <a:off x="6428589" y="856684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6" name="object 1036"/>
            <p:cNvSpPr/>
            <p:nvPr/>
          </p:nvSpPr>
          <p:spPr>
            <a:xfrm>
              <a:off x="6426565" y="852231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7" name="object 1037"/>
            <p:cNvSpPr/>
            <p:nvPr/>
          </p:nvSpPr>
          <p:spPr>
            <a:xfrm>
              <a:off x="6428589" y="840695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8" name="object 1038"/>
            <p:cNvSpPr/>
            <p:nvPr/>
          </p:nvSpPr>
          <p:spPr>
            <a:xfrm>
              <a:off x="5651398" y="8363444"/>
              <a:ext cx="779780" cy="642620"/>
            </a:xfrm>
            <a:custGeom>
              <a:avLst/>
              <a:gdLst/>
              <a:ahLst/>
              <a:cxnLst/>
              <a:rect l="l" t="t" r="r" b="b"/>
              <a:pathLst>
                <a:path w="779779" h="642620">
                  <a:moveTo>
                    <a:pt x="4051" y="640562"/>
                  </a:moveTo>
                  <a:lnTo>
                    <a:pt x="3467" y="639140"/>
                  </a:lnTo>
                  <a:lnTo>
                    <a:pt x="2032" y="638543"/>
                  </a:lnTo>
                  <a:lnTo>
                    <a:pt x="596" y="639140"/>
                  </a:lnTo>
                  <a:lnTo>
                    <a:pt x="0" y="640562"/>
                  </a:lnTo>
                  <a:lnTo>
                    <a:pt x="596" y="641997"/>
                  </a:lnTo>
                  <a:lnTo>
                    <a:pt x="2032" y="642594"/>
                  </a:lnTo>
                  <a:lnTo>
                    <a:pt x="3467" y="641997"/>
                  </a:lnTo>
                  <a:lnTo>
                    <a:pt x="4051" y="640562"/>
                  </a:lnTo>
                  <a:close/>
                </a:path>
                <a:path w="779779" h="642620">
                  <a:moveTo>
                    <a:pt x="779208" y="2032"/>
                  </a:moveTo>
                  <a:lnTo>
                    <a:pt x="778611" y="596"/>
                  </a:lnTo>
                  <a:lnTo>
                    <a:pt x="777189" y="0"/>
                  </a:lnTo>
                  <a:lnTo>
                    <a:pt x="775754" y="596"/>
                  </a:lnTo>
                  <a:lnTo>
                    <a:pt x="775157" y="2032"/>
                  </a:lnTo>
                  <a:lnTo>
                    <a:pt x="775754" y="3454"/>
                  </a:lnTo>
                  <a:lnTo>
                    <a:pt x="777189" y="4051"/>
                  </a:lnTo>
                  <a:lnTo>
                    <a:pt x="778611" y="3454"/>
                  </a:lnTo>
                  <a:lnTo>
                    <a:pt x="779208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9" name="object 1039"/>
            <p:cNvSpPr/>
            <p:nvPr/>
          </p:nvSpPr>
          <p:spPr>
            <a:xfrm>
              <a:off x="5653434" y="888661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0" name="object 1040"/>
            <p:cNvSpPr/>
            <p:nvPr/>
          </p:nvSpPr>
          <p:spPr>
            <a:xfrm>
              <a:off x="5651411" y="88420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1" name="object 1041"/>
            <p:cNvSpPr/>
            <p:nvPr/>
          </p:nvSpPr>
          <p:spPr>
            <a:xfrm>
              <a:off x="5653434" y="872673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2" name="object 1042"/>
            <p:cNvSpPr/>
            <p:nvPr/>
          </p:nvSpPr>
          <p:spPr>
            <a:xfrm>
              <a:off x="3173133" y="8363444"/>
              <a:ext cx="2482850" cy="962660"/>
            </a:xfrm>
            <a:custGeom>
              <a:avLst/>
              <a:gdLst/>
              <a:ahLst/>
              <a:cxnLst/>
              <a:rect l="l" t="t" r="r" b="b"/>
              <a:pathLst>
                <a:path w="2482850" h="962659">
                  <a:moveTo>
                    <a:pt x="4051" y="960348"/>
                  </a:moveTo>
                  <a:lnTo>
                    <a:pt x="3454" y="958913"/>
                  </a:lnTo>
                  <a:lnTo>
                    <a:pt x="2032" y="958316"/>
                  </a:lnTo>
                  <a:lnTo>
                    <a:pt x="596" y="958913"/>
                  </a:lnTo>
                  <a:lnTo>
                    <a:pt x="0" y="960348"/>
                  </a:lnTo>
                  <a:lnTo>
                    <a:pt x="596" y="961771"/>
                  </a:lnTo>
                  <a:lnTo>
                    <a:pt x="2032" y="962367"/>
                  </a:lnTo>
                  <a:lnTo>
                    <a:pt x="3454" y="961771"/>
                  </a:lnTo>
                  <a:lnTo>
                    <a:pt x="4051" y="960348"/>
                  </a:lnTo>
                  <a:close/>
                </a:path>
                <a:path w="2482850" h="962659">
                  <a:moveTo>
                    <a:pt x="2482316" y="320789"/>
                  </a:moveTo>
                  <a:lnTo>
                    <a:pt x="2481732" y="319354"/>
                  </a:lnTo>
                  <a:lnTo>
                    <a:pt x="2480297" y="318770"/>
                  </a:lnTo>
                  <a:lnTo>
                    <a:pt x="2478862" y="319354"/>
                  </a:lnTo>
                  <a:lnTo>
                    <a:pt x="2478265" y="320789"/>
                  </a:lnTo>
                  <a:lnTo>
                    <a:pt x="2478862" y="322224"/>
                  </a:lnTo>
                  <a:lnTo>
                    <a:pt x="2480297" y="322808"/>
                  </a:lnTo>
                  <a:lnTo>
                    <a:pt x="2481732" y="322224"/>
                  </a:lnTo>
                  <a:lnTo>
                    <a:pt x="2482316" y="320789"/>
                  </a:lnTo>
                  <a:close/>
                </a:path>
                <a:path w="2482850" h="962659">
                  <a:moveTo>
                    <a:pt x="2482316" y="160896"/>
                  </a:moveTo>
                  <a:lnTo>
                    <a:pt x="2481732" y="159473"/>
                  </a:lnTo>
                  <a:lnTo>
                    <a:pt x="2480297" y="158877"/>
                  </a:lnTo>
                  <a:lnTo>
                    <a:pt x="2478862" y="159473"/>
                  </a:lnTo>
                  <a:lnTo>
                    <a:pt x="2478265" y="160896"/>
                  </a:lnTo>
                  <a:lnTo>
                    <a:pt x="2478862" y="162331"/>
                  </a:lnTo>
                  <a:lnTo>
                    <a:pt x="2480297" y="162928"/>
                  </a:lnTo>
                  <a:lnTo>
                    <a:pt x="2481732" y="162331"/>
                  </a:lnTo>
                  <a:lnTo>
                    <a:pt x="2482316" y="160896"/>
                  </a:lnTo>
                  <a:close/>
                </a:path>
                <a:path w="2482850" h="962659">
                  <a:moveTo>
                    <a:pt x="2482316" y="2032"/>
                  </a:moveTo>
                  <a:lnTo>
                    <a:pt x="2481732" y="596"/>
                  </a:lnTo>
                  <a:lnTo>
                    <a:pt x="2480297" y="0"/>
                  </a:lnTo>
                  <a:lnTo>
                    <a:pt x="2478862" y="596"/>
                  </a:lnTo>
                  <a:lnTo>
                    <a:pt x="2478265" y="2032"/>
                  </a:lnTo>
                  <a:lnTo>
                    <a:pt x="2478862" y="3454"/>
                  </a:lnTo>
                  <a:lnTo>
                    <a:pt x="2480297" y="4051"/>
                  </a:lnTo>
                  <a:lnTo>
                    <a:pt x="2481732" y="3454"/>
                  </a:lnTo>
                  <a:lnTo>
                    <a:pt x="2482316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3" name="object 1043"/>
            <p:cNvSpPr/>
            <p:nvPr/>
          </p:nvSpPr>
          <p:spPr>
            <a:xfrm>
              <a:off x="3175166" y="920639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4" name="object 1044"/>
            <p:cNvSpPr/>
            <p:nvPr/>
          </p:nvSpPr>
          <p:spPr>
            <a:xfrm>
              <a:off x="3173142" y="91618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5" name="object 1045"/>
            <p:cNvSpPr/>
            <p:nvPr/>
          </p:nvSpPr>
          <p:spPr>
            <a:xfrm>
              <a:off x="3175166" y="904650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6" name="object 1046"/>
            <p:cNvSpPr/>
            <p:nvPr/>
          </p:nvSpPr>
          <p:spPr>
            <a:xfrm>
              <a:off x="3173133" y="8363444"/>
              <a:ext cx="934085" cy="962660"/>
            </a:xfrm>
            <a:custGeom>
              <a:avLst/>
              <a:gdLst/>
              <a:ahLst/>
              <a:cxnLst/>
              <a:rect l="l" t="t" r="r" b="b"/>
              <a:pathLst>
                <a:path w="934085" h="962659">
                  <a:moveTo>
                    <a:pt x="4051" y="640562"/>
                  </a:moveTo>
                  <a:lnTo>
                    <a:pt x="3454" y="639140"/>
                  </a:lnTo>
                  <a:lnTo>
                    <a:pt x="2032" y="638543"/>
                  </a:lnTo>
                  <a:lnTo>
                    <a:pt x="596" y="639140"/>
                  </a:lnTo>
                  <a:lnTo>
                    <a:pt x="0" y="640562"/>
                  </a:lnTo>
                  <a:lnTo>
                    <a:pt x="596" y="641997"/>
                  </a:lnTo>
                  <a:lnTo>
                    <a:pt x="2032" y="642594"/>
                  </a:lnTo>
                  <a:lnTo>
                    <a:pt x="3454" y="641997"/>
                  </a:lnTo>
                  <a:lnTo>
                    <a:pt x="4051" y="640562"/>
                  </a:lnTo>
                  <a:close/>
                </a:path>
                <a:path w="934085" h="962659">
                  <a:moveTo>
                    <a:pt x="4051" y="480682"/>
                  </a:moveTo>
                  <a:lnTo>
                    <a:pt x="3454" y="479247"/>
                  </a:lnTo>
                  <a:lnTo>
                    <a:pt x="2032" y="478650"/>
                  </a:lnTo>
                  <a:lnTo>
                    <a:pt x="596" y="479247"/>
                  </a:lnTo>
                  <a:lnTo>
                    <a:pt x="0" y="480682"/>
                  </a:lnTo>
                  <a:lnTo>
                    <a:pt x="596" y="482104"/>
                  </a:lnTo>
                  <a:lnTo>
                    <a:pt x="2032" y="482701"/>
                  </a:lnTo>
                  <a:lnTo>
                    <a:pt x="3454" y="482104"/>
                  </a:lnTo>
                  <a:lnTo>
                    <a:pt x="4051" y="480682"/>
                  </a:lnTo>
                  <a:close/>
                </a:path>
                <a:path w="934085" h="962659">
                  <a:moveTo>
                    <a:pt x="4051" y="320789"/>
                  </a:moveTo>
                  <a:lnTo>
                    <a:pt x="3454" y="319354"/>
                  </a:lnTo>
                  <a:lnTo>
                    <a:pt x="2032" y="318770"/>
                  </a:lnTo>
                  <a:lnTo>
                    <a:pt x="596" y="319354"/>
                  </a:lnTo>
                  <a:lnTo>
                    <a:pt x="0" y="320789"/>
                  </a:lnTo>
                  <a:lnTo>
                    <a:pt x="596" y="322224"/>
                  </a:lnTo>
                  <a:lnTo>
                    <a:pt x="2032" y="322808"/>
                  </a:lnTo>
                  <a:lnTo>
                    <a:pt x="3454" y="322224"/>
                  </a:lnTo>
                  <a:lnTo>
                    <a:pt x="4051" y="320789"/>
                  </a:lnTo>
                  <a:close/>
                </a:path>
                <a:path w="934085" h="962659">
                  <a:moveTo>
                    <a:pt x="4051" y="160896"/>
                  </a:moveTo>
                  <a:lnTo>
                    <a:pt x="3454" y="159473"/>
                  </a:lnTo>
                  <a:lnTo>
                    <a:pt x="2032" y="158877"/>
                  </a:lnTo>
                  <a:lnTo>
                    <a:pt x="596" y="159473"/>
                  </a:lnTo>
                  <a:lnTo>
                    <a:pt x="0" y="160896"/>
                  </a:lnTo>
                  <a:lnTo>
                    <a:pt x="596" y="162331"/>
                  </a:lnTo>
                  <a:lnTo>
                    <a:pt x="2032" y="162928"/>
                  </a:lnTo>
                  <a:lnTo>
                    <a:pt x="3454" y="162331"/>
                  </a:lnTo>
                  <a:lnTo>
                    <a:pt x="4051" y="160896"/>
                  </a:lnTo>
                  <a:close/>
                </a:path>
                <a:path w="934085" h="962659">
                  <a:moveTo>
                    <a:pt x="4051" y="2032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  <a:path w="934085" h="962659">
                  <a:moveTo>
                    <a:pt x="934034" y="960348"/>
                  </a:moveTo>
                  <a:lnTo>
                    <a:pt x="933437" y="958913"/>
                  </a:lnTo>
                  <a:lnTo>
                    <a:pt x="932014" y="958316"/>
                  </a:lnTo>
                  <a:lnTo>
                    <a:pt x="930579" y="958913"/>
                  </a:lnTo>
                  <a:lnTo>
                    <a:pt x="929982" y="960348"/>
                  </a:lnTo>
                  <a:lnTo>
                    <a:pt x="930579" y="961771"/>
                  </a:lnTo>
                  <a:lnTo>
                    <a:pt x="932014" y="962367"/>
                  </a:lnTo>
                  <a:lnTo>
                    <a:pt x="933437" y="961771"/>
                  </a:lnTo>
                  <a:lnTo>
                    <a:pt x="934034" y="9603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7" name="object 1047"/>
            <p:cNvSpPr/>
            <p:nvPr/>
          </p:nvSpPr>
          <p:spPr>
            <a:xfrm>
              <a:off x="4105149" y="920639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8" name="object 1048"/>
            <p:cNvSpPr/>
            <p:nvPr/>
          </p:nvSpPr>
          <p:spPr>
            <a:xfrm>
              <a:off x="4103125" y="91618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9" name="object 1049"/>
            <p:cNvSpPr/>
            <p:nvPr/>
          </p:nvSpPr>
          <p:spPr>
            <a:xfrm>
              <a:off x="4105149" y="904650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0" name="object 1050"/>
            <p:cNvSpPr/>
            <p:nvPr/>
          </p:nvSpPr>
          <p:spPr>
            <a:xfrm>
              <a:off x="4103125" y="900198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1" name="object 1051"/>
            <p:cNvSpPr/>
            <p:nvPr/>
          </p:nvSpPr>
          <p:spPr>
            <a:xfrm>
              <a:off x="4105149" y="888661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2" name="object 1052"/>
            <p:cNvSpPr/>
            <p:nvPr/>
          </p:nvSpPr>
          <p:spPr>
            <a:xfrm>
              <a:off x="4103116" y="8363444"/>
              <a:ext cx="778510" cy="962660"/>
            </a:xfrm>
            <a:custGeom>
              <a:avLst/>
              <a:gdLst/>
              <a:ahLst/>
              <a:cxnLst/>
              <a:rect l="l" t="t" r="r" b="b"/>
              <a:pathLst>
                <a:path w="778510" h="962659">
                  <a:moveTo>
                    <a:pt x="4051" y="480682"/>
                  </a:moveTo>
                  <a:lnTo>
                    <a:pt x="3454" y="479247"/>
                  </a:lnTo>
                  <a:lnTo>
                    <a:pt x="2032" y="478650"/>
                  </a:lnTo>
                  <a:lnTo>
                    <a:pt x="596" y="479247"/>
                  </a:lnTo>
                  <a:lnTo>
                    <a:pt x="0" y="480682"/>
                  </a:lnTo>
                  <a:lnTo>
                    <a:pt x="596" y="482104"/>
                  </a:lnTo>
                  <a:lnTo>
                    <a:pt x="2032" y="482701"/>
                  </a:lnTo>
                  <a:lnTo>
                    <a:pt x="3454" y="482104"/>
                  </a:lnTo>
                  <a:lnTo>
                    <a:pt x="4051" y="480682"/>
                  </a:lnTo>
                  <a:close/>
                </a:path>
                <a:path w="778510" h="962659">
                  <a:moveTo>
                    <a:pt x="4051" y="320789"/>
                  </a:moveTo>
                  <a:lnTo>
                    <a:pt x="3454" y="319354"/>
                  </a:lnTo>
                  <a:lnTo>
                    <a:pt x="2032" y="318770"/>
                  </a:lnTo>
                  <a:lnTo>
                    <a:pt x="596" y="319354"/>
                  </a:lnTo>
                  <a:lnTo>
                    <a:pt x="0" y="320789"/>
                  </a:lnTo>
                  <a:lnTo>
                    <a:pt x="596" y="322224"/>
                  </a:lnTo>
                  <a:lnTo>
                    <a:pt x="2032" y="322808"/>
                  </a:lnTo>
                  <a:lnTo>
                    <a:pt x="3454" y="322224"/>
                  </a:lnTo>
                  <a:lnTo>
                    <a:pt x="4051" y="320789"/>
                  </a:lnTo>
                  <a:close/>
                </a:path>
                <a:path w="778510" h="962659">
                  <a:moveTo>
                    <a:pt x="4051" y="160896"/>
                  </a:moveTo>
                  <a:lnTo>
                    <a:pt x="3454" y="159473"/>
                  </a:lnTo>
                  <a:lnTo>
                    <a:pt x="2032" y="158877"/>
                  </a:lnTo>
                  <a:lnTo>
                    <a:pt x="596" y="159473"/>
                  </a:lnTo>
                  <a:lnTo>
                    <a:pt x="0" y="160896"/>
                  </a:lnTo>
                  <a:lnTo>
                    <a:pt x="596" y="162331"/>
                  </a:lnTo>
                  <a:lnTo>
                    <a:pt x="2032" y="162928"/>
                  </a:lnTo>
                  <a:lnTo>
                    <a:pt x="3454" y="162331"/>
                  </a:lnTo>
                  <a:lnTo>
                    <a:pt x="4051" y="160896"/>
                  </a:lnTo>
                  <a:close/>
                </a:path>
                <a:path w="778510" h="962659">
                  <a:moveTo>
                    <a:pt x="4051" y="2032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  <a:path w="778510" h="962659">
                  <a:moveTo>
                    <a:pt x="778192" y="960348"/>
                  </a:moveTo>
                  <a:lnTo>
                    <a:pt x="777595" y="958913"/>
                  </a:lnTo>
                  <a:lnTo>
                    <a:pt x="776173" y="958316"/>
                  </a:lnTo>
                  <a:lnTo>
                    <a:pt x="774738" y="958913"/>
                  </a:lnTo>
                  <a:lnTo>
                    <a:pt x="774141" y="960348"/>
                  </a:lnTo>
                  <a:lnTo>
                    <a:pt x="774738" y="961771"/>
                  </a:lnTo>
                  <a:lnTo>
                    <a:pt x="776173" y="962367"/>
                  </a:lnTo>
                  <a:lnTo>
                    <a:pt x="777595" y="961771"/>
                  </a:lnTo>
                  <a:lnTo>
                    <a:pt x="778192" y="9603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3" name="object 1053"/>
            <p:cNvSpPr/>
            <p:nvPr/>
          </p:nvSpPr>
          <p:spPr>
            <a:xfrm>
              <a:off x="4879292" y="920639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4" name="object 1054"/>
            <p:cNvSpPr/>
            <p:nvPr/>
          </p:nvSpPr>
          <p:spPr>
            <a:xfrm>
              <a:off x="4877268" y="91618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5" name="object 1055"/>
            <p:cNvSpPr/>
            <p:nvPr/>
          </p:nvSpPr>
          <p:spPr>
            <a:xfrm>
              <a:off x="4879292" y="904650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6" name="object 1056"/>
            <p:cNvSpPr/>
            <p:nvPr/>
          </p:nvSpPr>
          <p:spPr>
            <a:xfrm>
              <a:off x="4877257" y="8363444"/>
              <a:ext cx="4445" cy="642620"/>
            </a:xfrm>
            <a:custGeom>
              <a:avLst/>
              <a:gdLst/>
              <a:ahLst/>
              <a:cxnLst/>
              <a:rect l="l" t="t" r="r" b="b"/>
              <a:pathLst>
                <a:path w="4445" h="642620">
                  <a:moveTo>
                    <a:pt x="4051" y="640562"/>
                  </a:moveTo>
                  <a:lnTo>
                    <a:pt x="3454" y="639140"/>
                  </a:lnTo>
                  <a:lnTo>
                    <a:pt x="2032" y="638543"/>
                  </a:lnTo>
                  <a:lnTo>
                    <a:pt x="596" y="639140"/>
                  </a:lnTo>
                  <a:lnTo>
                    <a:pt x="0" y="640562"/>
                  </a:lnTo>
                  <a:lnTo>
                    <a:pt x="596" y="641997"/>
                  </a:lnTo>
                  <a:lnTo>
                    <a:pt x="2032" y="642594"/>
                  </a:lnTo>
                  <a:lnTo>
                    <a:pt x="3454" y="641997"/>
                  </a:lnTo>
                  <a:lnTo>
                    <a:pt x="4051" y="640562"/>
                  </a:lnTo>
                  <a:close/>
                </a:path>
                <a:path w="4445" h="642620">
                  <a:moveTo>
                    <a:pt x="4051" y="480682"/>
                  </a:moveTo>
                  <a:lnTo>
                    <a:pt x="3454" y="479247"/>
                  </a:lnTo>
                  <a:lnTo>
                    <a:pt x="2032" y="478650"/>
                  </a:lnTo>
                  <a:lnTo>
                    <a:pt x="596" y="479247"/>
                  </a:lnTo>
                  <a:lnTo>
                    <a:pt x="0" y="480682"/>
                  </a:lnTo>
                  <a:lnTo>
                    <a:pt x="596" y="482104"/>
                  </a:lnTo>
                  <a:lnTo>
                    <a:pt x="2032" y="482701"/>
                  </a:lnTo>
                  <a:lnTo>
                    <a:pt x="3454" y="482104"/>
                  </a:lnTo>
                  <a:lnTo>
                    <a:pt x="4051" y="480682"/>
                  </a:lnTo>
                  <a:close/>
                </a:path>
                <a:path w="4445" h="642620">
                  <a:moveTo>
                    <a:pt x="4051" y="320789"/>
                  </a:moveTo>
                  <a:lnTo>
                    <a:pt x="3454" y="319354"/>
                  </a:lnTo>
                  <a:lnTo>
                    <a:pt x="2032" y="318770"/>
                  </a:lnTo>
                  <a:lnTo>
                    <a:pt x="596" y="319354"/>
                  </a:lnTo>
                  <a:lnTo>
                    <a:pt x="0" y="320789"/>
                  </a:lnTo>
                  <a:lnTo>
                    <a:pt x="596" y="322224"/>
                  </a:lnTo>
                  <a:lnTo>
                    <a:pt x="2032" y="322808"/>
                  </a:lnTo>
                  <a:lnTo>
                    <a:pt x="3454" y="322224"/>
                  </a:lnTo>
                  <a:lnTo>
                    <a:pt x="4051" y="320789"/>
                  </a:lnTo>
                  <a:close/>
                </a:path>
                <a:path w="4445" h="642620">
                  <a:moveTo>
                    <a:pt x="4051" y="160896"/>
                  </a:moveTo>
                  <a:lnTo>
                    <a:pt x="3454" y="159473"/>
                  </a:lnTo>
                  <a:lnTo>
                    <a:pt x="2032" y="158877"/>
                  </a:lnTo>
                  <a:lnTo>
                    <a:pt x="596" y="159473"/>
                  </a:lnTo>
                  <a:lnTo>
                    <a:pt x="0" y="160896"/>
                  </a:lnTo>
                  <a:lnTo>
                    <a:pt x="596" y="162331"/>
                  </a:lnTo>
                  <a:lnTo>
                    <a:pt x="2032" y="162928"/>
                  </a:lnTo>
                  <a:lnTo>
                    <a:pt x="3454" y="162331"/>
                  </a:lnTo>
                  <a:lnTo>
                    <a:pt x="4051" y="160896"/>
                  </a:lnTo>
                  <a:close/>
                </a:path>
                <a:path w="4445" h="642620">
                  <a:moveTo>
                    <a:pt x="4051" y="2032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057" name="object 105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880880" y="9140619"/>
              <a:ext cx="138637" cy="138637"/>
            </a:xfrm>
            <a:prstGeom prst="rect">
              <a:avLst/>
            </a:prstGeom>
          </p:spPr>
        </p:pic>
        <p:sp>
          <p:nvSpPr>
            <p:cNvPr id="1058" name="object 1058"/>
            <p:cNvSpPr/>
            <p:nvPr/>
          </p:nvSpPr>
          <p:spPr>
            <a:xfrm>
              <a:off x="1883916" y="8324986"/>
              <a:ext cx="132715" cy="597535"/>
            </a:xfrm>
            <a:custGeom>
              <a:avLst/>
              <a:gdLst/>
              <a:ahLst/>
              <a:cxnLst/>
              <a:rect l="l" t="t" r="r" b="b"/>
              <a:pathLst>
                <a:path w="132714" h="597534">
                  <a:moveTo>
                    <a:pt x="132565" y="530768"/>
                  </a:moveTo>
                  <a:lnTo>
                    <a:pt x="127356" y="504968"/>
                  </a:lnTo>
                  <a:lnTo>
                    <a:pt x="113151" y="483899"/>
                  </a:lnTo>
                  <a:lnTo>
                    <a:pt x="92083" y="469694"/>
                  </a:lnTo>
                  <a:lnTo>
                    <a:pt x="66282" y="464485"/>
                  </a:lnTo>
                  <a:lnTo>
                    <a:pt x="40482" y="469694"/>
                  </a:lnTo>
                  <a:lnTo>
                    <a:pt x="19413" y="483899"/>
                  </a:lnTo>
                  <a:lnTo>
                    <a:pt x="5208" y="504968"/>
                  </a:lnTo>
                  <a:lnTo>
                    <a:pt x="0" y="530768"/>
                  </a:lnTo>
                  <a:lnTo>
                    <a:pt x="5208" y="556568"/>
                  </a:lnTo>
                  <a:lnTo>
                    <a:pt x="19413" y="577637"/>
                  </a:lnTo>
                  <a:lnTo>
                    <a:pt x="40482" y="591842"/>
                  </a:lnTo>
                  <a:lnTo>
                    <a:pt x="66282" y="597051"/>
                  </a:lnTo>
                  <a:lnTo>
                    <a:pt x="92083" y="591842"/>
                  </a:lnTo>
                  <a:lnTo>
                    <a:pt x="113151" y="577637"/>
                  </a:lnTo>
                  <a:lnTo>
                    <a:pt x="127356" y="556568"/>
                  </a:lnTo>
                  <a:lnTo>
                    <a:pt x="132565" y="530768"/>
                  </a:lnTo>
                </a:path>
                <a:path w="132714" h="597534">
                  <a:moveTo>
                    <a:pt x="132565" y="66282"/>
                  </a:moveTo>
                  <a:lnTo>
                    <a:pt x="127356" y="40482"/>
                  </a:lnTo>
                  <a:lnTo>
                    <a:pt x="113151" y="19413"/>
                  </a:lnTo>
                  <a:lnTo>
                    <a:pt x="92083" y="5208"/>
                  </a:lnTo>
                  <a:lnTo>
                    <a:pt x="66282" y="0"/>
                  </a:lnTo>
                  <a:lnTo>
                    <a:pt x="40482" y="5208"/>
                  </a:lnTo>
                  <a:lnTo>
                    <a:pt x="19413" y="19413"/>
                  </a:lnTo>
                  <a:lnTo>
                    <a:pt x="5208" y="40482"/>
                  </a:lnTo>
                  <a:lnTo>
                    <a:pt x="0" y="66282"/>
                  </a:lnTo>
                  <a:lnTo>
                    <a:pt x="5208" y="92083"/>
                  </a:lnTo>
                  <a:lnTo>
                    <a:pt x="19413" y="113151"/>
                  </a:lnTo>
                  <a:lnTo>
                    <a:pt x="40482" y="127356"/>
                  </a:lnTo>
                  <a:lnTo>
                    <a:pt x="66282" y="132565"/>
                  </a:lnTo>
                  <a:lnTo>
                    <a:pt x="92083" y="127356"/>
                  </a:lnTo>
                  <a:lnTo>
                    <a:pt x="113151" y="113151"/>
                  </a:lnTo>
                  <a:lnTo>
                    <a:pt x="127356" y="92083"/>
                  </a:lnTo>
                  <a:lnTo>
                    <a:pt x="132565" y="6628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9" name="object 1059"/>
            <p:cNvSpPr/>
            <p:nvPr/>
          </p:nvSpPr>
          <p:spPr>
            <a:xfrm>
              <a:off x="10770872" y="10648426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 h="0">
                  <a:moveTo>
                    <a:pt x="55657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0" name="object 1060"/>
            <p:cNvSpPr/>
            <p:nvPr/>
          </p:nvSpPr>
          <p:spPr>
            <a:xfrm>
              <a:off x="10727358" y="106464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1" name="object 1061"/>
            <p:cNvSpPr/>
            <p:nvPr/>
          </p:nvSpPr>
          <p:spPr>
            <a:xfrm>
              <a:off x="10610985" y="1064842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2" name="object 1062"/>
            <p:cNvSpPr/>
            <p:nvPr/>
          </p:nvSpPr>
          <p:spPr>
            <a:xfrm>
              <a:off x="10567470" y="106464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3" name="object 1063"/>
            <p:cNvSpPr/>
            <p:nvPr/>
          </p:nvSpPr>
          <p:spPr>
            <a:xfrm>
              <a:off x="10451096" y="1064842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4" name="object 1064"/>
            <p:cNvSpPr/>
            <p:nvPr/>
          </p:nvSpPr>
          <p:spPr>
            <a:xfrm>
              <a:off x="10407581" y="106464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5" name="object 1065"/>
            <p:cNvSpPr/>
            <p:nvPr/>
          </p:nvSpPr>
          <p:spPr>
            <a:xfrm>
              <a:off x="10292220" y="10648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6" name="object 1066"/>
            <p:cNvSpPr/>
            <p:nvPr/>
          </p:nvSpPr>
          <p:spPr>
            <a:xfrm>
              <a:off x="10247694" y="106464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7" name="object 1067"/>
            <p:cNvSpPr/>
            <p:nvPr/>
          </p:nvSpPr>
          <p:spPr>
            <a:xfrm>
              <a:off x="10132332" y="10648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8" name="object 1068"/>
            <p:cNvSpPr/>
            <p:nvPr/>
          </p:nvSpPr>
          <p:spPr>
            <a:xfrm>
              <a:off x="10087805" y="106464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9" name="object 1069"/>
            <p:cNvSpPr/>
            <p:nvPr/>
          </p:nvSpPr>
          <p:spPr>
            <a:xfrm>
              <a:off x="9972443" y="10648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0" name="object 1070"/>
            <p:cNvSpPr/>
            <p:nvPr/>
          </p:nvSpPr>
          <p:spPr>
            <a:xfrm>
              <a:off x="9927917" y="106464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1" name="object 1071"/>
            <p:cNvSpPr/>
            <p:nvPr/>
          </p:nvSpPr>
          <p:spPr>
            <a:xfrm>
              <a:off x="9812555" y="10648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2" name="object 1072"/>
            <p:cNvSpPr/>
            <p:nvPr/>
          </p:nvSpPr>
          <p:spPr>
            <a:xfrm>
              <a:off x="9768028" y="106464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3" name="object 1073"/>
            <p:cNvSpPr/>
            <p:nvPr/>
          </p:nvSpPr>
          <p:spPr>
            <a:xfrm>
              <a:off x="9561590" y="10648426"/>
              <a:ext cx="175260" cy="0"/>
            </a:xfrm>
            <a:custGeom>
              <a:avLst/>
              <a:gdLst/>
              <a:ahLst/>
              <a:cxnLst/>
              <a:rect l="l" t="t" r="r" b="b"/>
              <a:pathLst>
                <a:path w="175259" h="0">
                  <a:moveTo>
                    <a:pt x="175067" y="0"/>
                  </a:moveTo>
                  <a:lnTo>
                    <a:pt x="119410" y="0"/>
                  </a:lnTo>
                </a:path>
                <a:path w="175259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4" name="object 1074"/>
            <p:cNvSpPr/>
            <p:nvPr/>
          </p:nvSpPr>
          <p:spPr>
            <a:xfrm>
              <a:off x="9518077" y="106464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5" name="object 1075"/>
            <p:cNvSpPr/>
            <p:nvPr/>
          </p:nvSpPr>
          <p:spPr>
            <a:xfrm>
              <a:off x="9402714" y="10648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6" name="object 1076"/>
            <p:cNvSpPr/>
            <p:nvPr/>
          </p:nvSpPr>
          <p:spPr>
            <a:xfrm>
              <a:off x="9358188" y="106464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7" name="object 1077"/>
            <p:cNvSpPr/>
            <p:nvPr/>
          </p:nvSpPr>
          <p:spPr>
            <a:xfrm>
              <a:off x="9242826" y="10648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8" name="object 1078"/>
            <p:cNvSpPr/>
            <p:nvPr/>
          </p:nvSpPr>
          <p:spPr>
            <a:xfrm>
              <a:off x="9198300" y="106464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9" name="object 1079"/>
            <p:cNvSpPr/>
            <p:nvPr/>
          </p:nvSpPr>
          <p:spPr>
            <a:xfrm>
              <a:off x="9082938" y="10648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0" name="object 1080"/>
            <p:cNvSpPr/>
            <p:nvPr/>
          </p:nvSpPr>
          <p:spPr>
            <a:xfrm>
              <a:off x="9038412" y="106464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1" name="object 1081"/>
            <p:cNvSpPr/>
            <p:nvPr/>
          </p:nvSpPr>
          <p:spPr>
            <a:xfrm>
              <a:off x="8923050" y="10648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2" name="object 1082"/>
            <p:cNvSpPr/>
            <p:nvPr/>
          </p:nvSpPr>
          <p:spPr>
            <a:xfrm>
              <a:off x="8878524" y="106464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3" name="object 1083"/>
            <p:cNvSpPr/>
            <p:nvPr/>
          </p:nvSpPr>
          <p:spPr>
            <a:xfrm>
              <a:off x="8763161" y="10648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4" name="object 1084"/>
            <p:cNvSpPr/>
            <p:nvPr/>
          </p:nvSpPr>
          <p:spPr>
            <a:xfrm>
              <a:off x="8718635" y="106464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5" name="object 1085"/>
            <p:cNvSpPr/>
            <p:nvPr/>
          </p:nvSpPr>
          <p:spPr>
            <a:xfrm>
              <a:off x="8603273" y="10648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6" name="object 1086"/>
            <p:cNvSpPr/>
            <p:nvPr/>
          </p:nvSpPr>
          <p:spPr>
            <a:xfrm>
              <a:off x="8558747" y="106464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7" name="object 1087"/>
            <p:cNvSpPr/>
            <p:nvPr/>
          </p:nvSpPr>
          <p:spPr>
            <a:xfrm>
              <a:off x="8443384" y="10648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8" name="object 1088"/>
            <p:cNvSpPr/>
            <p:nvPr/>
          </p:nvSpPr>
          <p:spPr>
            <a:xfrm>
              <a:off x="8398858" y="106464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9" name="object 1089"/>
            <p:cNvSpPr/>
            <p:nvPr/>
          </p:nvSpPr>
          <p:spPr>
            <a:xfrm>
              <a:off x="8283496" y="10648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0" name="object 1090"/>
            <p:cNvSpPr/>
            <p:nvPr/>
          </p:nvSpPr>
          <p:spPr>
            <a:xfrm>
              <a:off x="8238970" y="106464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1" name="object 1091"/>
            <p:cNvSpPr/>
            <p:nvPr/>
          </p:nvSpPr>
          <p:spPr>
            <a:xfrm>
              <a:off x="8123608" y="10648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2" name="object 1092"/>
            <p:cNvSpPr/>
            <p:nvPr/>
          </p:nvSpPr>
          <p:spPr>
            <a:xfrm>
              <a:off x="8080094" y="106464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3" name="object 1093"/>
            <p:cNvSpPr/>
            <p:nvPr/>
          </p:nvSpPr>
          <p:spPr>
            <a:xfrm>
              <a:off x="7963719" y="10648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4" name="object 1094"/>
            <p:cNvSpPr/>
            <p:nvPr/>
          </p:nvSpPr>
          <p:spPr>
            <a:xfrm>
              <a:off x="7920205" y="106464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5" name="object 1095"/>
            <p:cNvSpPr/>
            <p:nvPr/>
          </p:nvSpPr>
          <p:spPr>
            <a:xfrm>
              <a:off x="7803831" y="10648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6" name="object 1096"/>
            <p:cNvSpPr/>
            <p:nvPr/>
          </p:nvSpPr>
          <p:spPr>
            <a:xfrm>
              <a:off x="7760317" y="106464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7" name="object 1097"/>
            <p:cNvSpPr/>
            <p:nvPr/>
          </p:nvSpPr>
          <p:spPr>
            <a:xfrm>
              <a:off x="7643943" y="10648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8" name="object 1098"/>
            <p:cNvSpPr/>
            <p:nvPr/>
          </p:nvSpPr>
          <p:spPr>
            <a:xfrm>
              <a:off x="7600429" y="106464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9" name="object 1099"/>
            <p:cNvSpPr/>
            <p:nvPr/>
          </p:nvSpPr>
          <p:spPr>
            <a:xfrm>
              <a:off x="7484055" y="10648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0" name="object 1100"/>
            <p:cNvSpPr/>
            <p:nvPr/>
          </p:nvSpPr>
          <p:spPr>
            <a:xfrm>
              <a:off x="7440540" y="106464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1" name="object 1101"/>
            <p:cNvSpPr/>
            <p:nvPr/>
          </p:nvSpPr>
          <p:spPr>
            <a:xfrm>
              <a:off x="7324166" y="1064842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2" name="object 1102"/>
            <p:cNvSpPr/>
            <p:nvPr/>
          </p:nvSpPr>
          <p:spPr>
            <a:xfrm>
              <a:off x="7280652" y="106464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3" name="object 1103"/>
            <p:cNvSpPr/>
            <p:nvPr/>
          </p:nvSpPr>
          <p:spPr>
            <a:xfrm>
              <a:off x="7164278" y="1064842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4" name="object 1104"/>
            <p:cNvSpPr/>
            <p:nvPr/>
          </p:nvSpPr>
          <p:spPr>
            <a:xfrm>
              <a:off x="7120764" y="106464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5" name="object 1105"/>
            <p:cNvSpPr/>
            <p:nvPr/>
          </p:nvSpPr>
          <p:spPr>
            <a:xfrm>
              <a:off x="7005402" y="10648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6" name="object 1106"/>
            <p:cNvSpPr/>
            <p:nvPr/>
          </p:nvSpPr>
          <p:spPr>
            <a:xfrm>
              <a:off x="6960876" y="106464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7" name="object 1107"/>
            <p:cNvSpPr/>
            <p:nvPr/>
          </p:nvSpPr>
          <p:spPr>
            <a:xfrm>
              <a:off x="6845513" y="10648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8" name="object 1108"/>
            <p:cNvSpPr/>
            <p:nvPr/>
          </p:nvSpPr>
          <p:spPr>
            <a:xfrm>
              <a:off x="6800987" y="106464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9" name="object 1109"/>
            <p:cNvSpPr/>
            <p:nvPr/>
          </p:nvSpPr>
          <p:spPr>
            <a:xfrm>
              <a:off x="6685625" y="10648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0" name="object 1110"/>
            <p:cNvSpPr/>
            <p:nvPr/>
          </p:nvSpPr>
          <p:spPr>
            <a:xfrm>
              <a:off x="6641099" y="106464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1" name="object 1111"/>
            <p:cNvSpPr/>
            <p:nvPr/>
          </p:nvSpPr>
          <p:spPr>
            <a:xfrm>
              <a:off x="6525737" y="10648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2" name="object 1112"/>
            <p:cNvSpPr/>
            <p:nvPr/>
          </p:nvSpPr>
          <p:spPr>
            <a:xfrm>
              <a:off x="6481211" y="106464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3" name="object 1113"/>
            <p:cNvSpPr/>
            <p:nvPr/>
          </p:nvSpPr>
          <p:spPr>
            <a:xfrm>
              <a:off x="6365848" y="10648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4" name="object 1114"/>
            <p:cNvSpPr/>
            <p:nvPr/>
          </p:nvSpPr>
          <p:spPr>
            <a:xfrm>
              <a:off x="6321322" y="106464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5" name="object 1115"/>
            <p:cNvSpPr/>
            <p:nvPr/>
          </p:nvSpPr>
          <p:spPr>
            <a:xfrm>
              <a:off x="6205960" y="10648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6" name="object 1116"/>
            <p:cNvSpPr/>
            <p:nvPr/>
          </p:nvSpPr>
          <p:spPr>
            <a:xfrm>
              <a:off x="6161434" y="106464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7" name="object 1117"/>
            <p:cNvSpPr/>
            <p:nvPr/>
          </p:nvSpPr>
          <p:spPr>
            <a:xfrm>
              <a:off x="6046072" y="10648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8" name="object 1118"/>
            <p:cNvSpPr/>
            <p:nvPr/>
          </p:nvSpPr>
          <p:spPr>
            <a:xfrm>
              <a:off x="6001546" y="106464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9" name="object 1119"/>
            <p:cNvSpPr/>
            <p:nvPr/>
          </p:nvSpPr>
          <p:spPr>
            <a:xfrm>
              <a:off x="5886183" y="10648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0" name="object 1120"/>
            <p:cNvSpPr/>
            <p:nvPr/>
          </p:nvSpPr>
          <p:spPr>
            <a:xfrm>
              <a:off x="5841657" y="106464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1" name="object 1121"/>
            <p:cNvSpPr/>
            <p:nvPr/>
          </p:nvSpPr>
          <p:spPr>
            <a:xfrm>
              <a:off x="5726295" y="10648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2" name="object 1122"/>
            <p:cNvSpPr/>
            <p:nvPr/>
          </p:nvSpPr>
          <p:spPr>
            <a:xfrm>
              <a:off x="5682781" y="106464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3" name="object 1123"/>
            <p:cNvSpPr/>
            <p:nvPr/>
          </p:nvSpPr>
          <p:spPr>
            <a:xfrm>
              <a:off x="5566407" y="10648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4" name="object 1124"/>
            <p:cNvSpPr/>
            <p:nvPr/>
          </p:nvSpPr>
          <p:spPr>
            <a:xfrm>
              <a:off x="5522893" y="106464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5" name="object 1125"/>
            <p:cNvSpPr/>
            <p:nvPr/>
          </p:nvSpPr>
          <p:spPr>
            <a:xfrm>
              <a:off x="5406519" y="10648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6" name="object 1126"/>
            <p:cNvSpPr/>
            <p:nvPr/>
          </p:nvSpPr>
          <p:spPr>
            <a:xfrm>
              <a:off x="5363005" y="106464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7" name="object 1127"/>
            <p:cNvSpPr/>
            <p:nvPr/>
          </p:nvSpPr>
          <p:spPr>
            <a:xfrm>
              <a:off x="5246630" y="10648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8" name="object 1128"/>
            <p:cNvSpPr/>
            <p:nvPr/>
          </p:nvSpPr>
          <p:spPr>
            <a:xfrm>
              <a:off x="5203116" y="106464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9" name="object 1129"/>
            <p:cNvSpPr/>
            <p:nvPr/>
          </p:nvSpPr>
          <p:spPr>
            <a:xfrm>
              <a:off x="5086742" y="10648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0" name="object 1130"/>
            <p:cNvSpPr/>
            <p:nvPr/>
          </p:nvSpPr>
          <p:spPr>
            <a:xfrm>
              <a:off x="5043228" y="106464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1" name="object 1131"/>
            <p:cNvSpPr/>
            <p:nvPr/>
          </p:nvSpPr>
          <p:spPr>
            <a:xfrm>
              <a:off x="4926853" y="1064842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2" name="object 1132"/>
            <p:cNvSpPr/>
            <p:nvPr/>
          </p:nvSpPr>
          <p:spPr>
            <a:xfrm>
              <a:off x="4883339" y="106464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3" name="object 1133"/>
            <p:cNvSpPr/>
            <p:nvPr/>
          </p:nvSpPr>
          <p:spPr>
            <a:xfrm>
              <a:off x="4767977" y="10648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4" name="object 1134"/>
            <p:cNvSpPr/>
            <p:nvPr/>
          </p:nvSpPr>
          <p:spPr>
            <a:xfrm>
              <a:off x="4723451" y="106464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5" name="object 1135"/>
            <p:cNvSpPr/>
            <p:nvPr/>
          </p:nvSpPr>
          <p:spPr>
            <a:xfrm>
              <a:off x="4608089" y="10648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6" name="object 1136"/>
            <p:cNvSpPr/>
            <p:nvPr/>
          </p:nvSpPr>
          <p:spPr>
            <a:xfrm>
              <a:off x="4563563" y="106464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7" name="object 1137"/>
            <p:cNvSpPr/>
            <p:nvPr/>
          </p:nvSpPr>
          <p:spPr>
            <a:xfrm>
              <a:off x="4448200" y="10648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8" name="object 1138"/>
            <p:cNvSpPr/>
            <p:nvPr/>
          </p:nvSpPr>
          <p:spPr>
            <a:xfrm>
              <a:off x="4403675" y="106464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9" name="object 1139"/>
            <p:cNvSpPr/>
            <p:nvPr/>
          </p:nvSpPr>
          <p:spPr>
            <a:xfrm>
              <a:off x="4288312" y="10648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0" name="object 1140"/>
            <p:cNvSpPr/>
            <p:nvPr/>
          </p:nvSpPr>
          <p:spPr>
            <a:xfrm>
              <a:off x="4243786" y="106464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1" name="object 1141"/>
            <p:cNvSpPr/>
            <p:nvPr/>
          </p:nvSpPr>
          <p:spPr>
            <a:xfrm>
              <a:off x="4128424" y="10648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2" name="object 1142"/>
            <p:cNvSpPr/>
            <p:nvPr/>
          </p:nvSpPr>
          <p:spPr>
            <a:xfrm>
              <a:off x="4083898" y="106464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3" name="object 1143"/>
            <p:cNvSpPr/>
            <p:nvPr/>
          </p:nvSpPr>
          <p:spPr>
            <a:xfrm>
              <a:off x="3968536" y="10648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4" name="object 1144"/>
            <p:cNvSpPr/>
            <p:nvPr/>
          </p:nvSpPr>
          <p:spPr>
            <a:xfrm>
              <a:off x="3924010" y="106464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5" name="object 1145"/>
            <p:cNvSpPr/>
            <p:nvPr/>
          </p:nvSpPr>
          <p:spPr>
            <a:xfrm>
              <a:off x="3808647" y="10648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6" name="object 1146"/>
            <p:cNvSpPr/>
            <p:nvPr/>
          </p:nvSpPr>
          <p:spPr>
            <a:xfrm>
              <a:off x="3764121" y="106464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7" name="object 1147"/>
            <p:cNvSpPr/>
            <p:nvPr/>
          </p:nvSpPr>
          <p:spPr>
            <a:xfrm>
              <a:off x="3648759" y="10648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8" name="object 1148"/>
            <p:cNvSpPr/>
            <p:nvPr/>
          </p:nvSpPr>
          <p:spPr>
            <a:xfrm>
              <a:off x="3604233" y="106464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9" name="object 1149"/>
            <p:cNvSpPr/>
            <p:nvPr/>
          </p:nvSpPr>
          <p:spPr>
            <a:xfrm>
              <a:off x="3488871" y="10648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0" name="object 1150"/>
            <p:cNvSpPr/>
            <p:nvPr/>
          </p:nvSpPr>
          <p:spPr>
            <a:xfrm>
              <a:off x="3444345" y="106464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1" name="object 1151"/>
            <p:cNvSpPr/>
            <p:nvPr/>
          </p:nvSpPr>
          <p:spPr>
            <a:xfrm>
              <a:off x="3328982" y="10648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2" name="object 1152"/>
            <p:cNvSpPr/>
            <p:nvPr/>
          </p:nvSpPr>
          <p:spPr>
            <a:xfrm>
              <a:off x="3285468" y="106464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3" name="object 1153"/>
            <p:cNvSpPr/>
            <p:nvPr/>
          </p:nvSpPr>
          <p:spPr>
            <a:xfrm>
              <a:off x="3169094" y="10648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4" name="object 1154"/>
            <p:cNvSpPr/>
            <p:nvPr/>
          </p:nvSpPr>
          <p:spPr>
            <a:xfrm>
              <a:off x="3125580" y="106464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5" name="object 1155"/>
            <p:cNvSpPr/>
            <p:nvPr/>
          </p:nvSpPr>
          <p:spPr>
            <a:xfrm>
              <a:off x="3009206" y="10648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6" name="object 1156"/>
            <p:cNvSpPr/>
            <p:nvPr/>
          </p:nvSpPr>
          <p:spPr>
            <a:xfrm>
              <a:off x="2965692" y="106464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7" name="object 1157"/>
            <p:cNvSpPr/>
            <p:nvPr/>
          </p:nvSpPr>
          <p:spPr>
            <a:xfrm>
              <a:off x="2849317" y="10648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8" name="object 1158"/>
            <p:cNvSpPr/>
            <p:nvPr/>
          </p:nvSpPr>
          <p:spPr>
            <a:xfrm>
              <a:off x="2805803" y="106464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9" name="object 1159"/>
            <p:cNvSpPr/>
            <p:nvPr/>
          </p:nvSpPr>
          <p:spPr>
            <a:xfrm>
              <a:off x="2689429" y="1064842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0" name="object 1160"/>
            <p:cNvSpPr/>
            <p:nvPr/>
          </p:nvSpPr>
          <p:spPr>
            <a:xfrm>
              <a:off x="2645915" y="106464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1" name="object 1161"/>
            <p:cNvSpPr/>
            <p:nvPr/>
          </p:nvSpPr>
          <p:spPr>
            <a:xfrm>
              <a:off x="2529541" y="1064842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2" name="object 1162"/>
            <p:cNvSpPr/>
            <p:nvPr/>
          </p:nvSpPr>
          <p:spPr>
            <a:xfrm>
              <a:off x="2486025" y="106464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38" y="2019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84" y="596"/>
                  </a:lnTo>
                  <a:lnTo>
                    <a:pt x="0" y="2019"/>
                  </a:lnTo>
                  <a:lnTo>
                    <a:pt x="584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38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3" name="object 1163"/>
            <p:cNvSpPr/>
            <p:nvPr/>
          </p:nvSpPr>
          <p:spPr>
            <a:xfrm>
              <a:off x="2370664" y="10648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4" name="object 1164"/>
            <p:cNvSpPr/>
            <p:nvPr/>
          </p:nvSpPr>
          <p:spPr>
            <a:xfrm>
              <a:off x="2326138" y="106464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5" name="object 1165"/>
            <p:cNvSpPr/>
            <p:nvPr/>
          </p:nvSpPr>
          <p:spPr>
            <a:xfrm>
              <a:off x="2210776" y="1064842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6" name="object 1166"/>
            <p:cNvSpPr/>
            <p:nvPr/>
          </p:nvSpPr>
          <p:spPr>
            <a:xfrm>
              <a:off x="2166250" y="106464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7" name="object 1167"/>
            <p:cNvSpPr/>
            <p:nvPr/>
          </p:nvSpPr>
          <p:spPr>
            <a:xfrm>
              <a:off x="2015469" y="10648426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8" name="object 1168"/>
            <p:cNvSpPr/>
            <p:nvPr/>
          </p:nvSpPr>
          <p:spPr>
            <a:xfrm>
              <a:off x="9678977" y="1075974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9" name="object 1169"/>
            <p:cNvSpPr/>
            <p:nvPr/>
          </p:nvSpPr>
          <p:spPr>
            <a:xfrm>
              <a:off x="9681001" y="1064437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0" name="object 1170"/>
            <p:cNvSpPr/>
            <p:nvPr/>
          </p:nvSpPr>
          <p:spPr>
            <a:xfrm>
              <a:off x="7974851" y="10599864"/>
              <a:ext cx="1708785" cy="164465"/>
            </a:xfrm>
            <a:custGeom>
              <a:avLst/>
              <a:gdLst/>
              <a:ahLst/>
              <a:cxnLst/>
              <a:rect l="l" t="t" r="r" b="b"/>
              <a:pathLst>
                <a:path w="1708784" h="164465">
                  <a:moveTo>
                    <a:pt x="4038" y="161912"/>
                  </a:moveTo>
                  <a:lnTo>
                    <a:pt x="3454" y="160477"/>
                  </a:lnTo>
                  <a:lnTo>
                    <a:pt x="2019" y="159880"/>
                  </a:lnTo>
                  <a:lnTo>
                    <a:pt x="584" y="160477"/>
                  </a:lnTo>
                  <a:lnTo>
                    <a:pt x="0" y="161912"/>
                  </a:lnTo>
                  <a:lnTo>
                    <a:pt x="584" y="163334"/>
                  </a:lnTo>
                  <a:lnTo>
                    <a:pt x="2019" y="163931"/>
                  </a:lnTo>
                  <a:lnTo>
                    <a:pt x="3454" y="163334"/>
                  </a:lnTo>
                  <a:lnTo>
                    <a:pt x="4038" y="161912"/>
                  </a:lnTo>
                  <a:close/>
                </a:path>
                <a:path w="1708784" h="164465">
                  <a:moveTo>
                    <a:pt x="779195" y="161912"/>
                  </a:moveTo>
                  <a:lnTo>
                    <a:pt x="778598" y="160477"/>
                  </a:lnTo>
                  <a:lnTo>
                    <a:pt x="777176" y="159880"/>
                  </a:lnTo>
                  <a:lnTo>
                    <a:pt x="775741" y="160477"/>
                  </a:lnTo>
                  <a:lnTo>
                    <a:pt x="775144" y="161912"/>
                  </a:lnTo>
                  <a:lnTo>
                    <a:pt x="775741" y="163334"/>
                  </a:lnTo>
                  <a:lnTo>
                    <a:pt x="777176" y="163931"/>
                  </a:lnTo>
                  <a:lnTo>
                    <a:pt x="778598" y="163334"/>
                  </a:lnTo>
                  <a:lnTo>
                    <a:pt x="779195" y="161912"/>
                  </a:lnTo>
                  <a:close/>
                </a:path>
                <a:path w="1708784" h="164465">
                  <a:moveTo>
                    <a:pt x="779195" y="2019"/>
                  </a:moveTo>
                  <a:lnTo>
                    <a:pt x="778598" y="584"/>
                  </a:lnTo>
                  <a:lnTo>
                    <a:pt x="777176" y="0"/>
                  </a:lnTo>
                  <a:lnTo>
                    <a:pt x="775741" y="584"/>
                  </a:lnTo>
                  <a:lnTo>
                    <a:pt x="775144" y="2019"/>
                  </a:lnTo>
                  <a:lnTo>
                    <a:pt x="775741" y="3454"/>
                  </a:lnTo>
                  <a:lnTo>
                    <a:pt x="777176" y="4038"/>
                  </a:lnTo>
                  <a:lnTo>
                    <a:pt x="778598" y="3454"/>
                  </a:lnTo>
                  <a:lnTo>
                    <a:pt x="779195" y="2019"/>
                  </a:lnTo>
                  <a:close/>
                </a:path>
                <a:path w="1708784" h="164465">
                  <a:moveTo>
                    <a:pt x="1708162" y="2019"/>
                  </a:moveTo>
                  <a:lnTo>
                    <a:pt x="1707578" y="584"/>
                  </a:lnTo>
                  <a:lnTo>
                    <a:pt x="1706143" y="0"/>
                  </a:lnTo>
                  <a:lnTo>
                    <a:pt x="1704708" y="584"/>
                  </a:lnTo>
                  <a:lnTo>
                    <a:pt x="1704124" y="2019"/>
                  </a:lnTo>
                  <a:lnTo>
                    <a:pt x="1704708" y="3454"/>
                  </a:lnTo>
                  <a:lnTo>
                    <a:pt x="1706143" y="4038"/>
                  </a:lnTo>
                  <a:lnTo>
                    <a:pt x="1707578" y="3454"/>
                  </a:lnTo>
                  <a:lnTo>
                    <a:pt x="1708162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1" name="object 1171"/>
            <p:cNvSpPr/>
            <p:nvPr/>
          </p:nvSpPr>
          <p:spPr>
            <a:xfrm>
              <a:off x="7976875" y="1064437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2" name="object 1172"/>
            <p:cNvSpPr/>
            <p:nvPr/>
          </p:nvSpPr>
          <p:spPr>
            <a:xfrm>
              <a:off x="7200697" y="10599864"/>
              <a:ext cx="778510" cy="164465"/>
            </a:xfrm>
            <a:custGeom>
              <a:avLst/>
              <a:gdLst/>
              <a:ahLst/>
              <a:cxnLst/>
              <a:rect l="l" t="t" r="r" b="b"/>
              <a:pathLst>
                <a:path w="778509" h="164465">
                  <a:moveTo>
                    <a:pt x="4051" y="161912"/>
                  </a:moveTo>
                  <a:lnTo>
                    <a:pt x="3454" y="160477"/>
                  </a:lnTo>
                  <a:lnTo>
                    <a:pt x="2032" y="159880"/>
                  </a:lnTo>
                  <a:lnTo>
                    <a:pt x="596" y="160477"/>
                  </a:lnTo>
                  <a:lnTo>
                    <a:pt x="0" y="161912"/>
                  </a:lnTo>
                  <a:lnTo>
                    <a:pt x="596" y="163334"/>
                  </a:lnTo>
                  <a:lnTo>
                    <a:pt x="2032" y="163931"/>
                  </a:lnTo>
                  <a:lnTo>
                    <a:pt x="3454" y="163334"/>
                  </a:lnTo>
                  <a:lnTo>
                    <a:pt x="4051" y="161912"/>
                  </a:lnTo>
                  <a:close/>
                </a:path>
                <a:path w="778509" h="164465">
                  <a:moveTo>
                    <a:pt x="778192" y="2019"/>
                  </a:moveTo>
                  <a:lnTo>
                    <a:pt x="777608" y="584"/>
                  </a:lnTo>
                  <a:lnTo>
                    <a:pt x="776173" y="0"/>
                  </a:lnTo>
                  <a:lnTo>
                    <a:pt x="774738" y="584"/>
                  </a:lnTo>
                  <a:lnTo>
                    <a:pt x="774153" y="2019"/>
                  </a:lnTo>
                  <a:lnTo>
                    <a:pt x="774738" y="3454"/>
                  </a:lnTo>
                  <a:lnTo>
                    <a:pt x="776173" y="4038"/>
                  </a:lnTo>
                  <a:lnTo>
                    <a:pt x="777608" y="3454"/>
                  </a:lnTo>
                  <a:lnTo>
                    <a:pt x="778192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3" name="object 1173"/>
            <p:cNvSpPr/>
            <p:nvPr/>
          </p:nvSpPr>
          <p:spPr>
            <a:xfrm>
              <a:off x="7202732" y="1064437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4" name="object 1174"/>
            <p:cNvSpPr/>
            <p:nvPr/>
          </p:nvSpPr>
          <p:spPr>
            <a:xfrm>
              <a:off x="6426555" y="10599864"/>
              <a:ext cx="778510" cy="164465"/>
            </a:xfrm>
            <a:custGeom>
              <a:avLst/>
              <a:gdLst/>
              <a:ahLst/>
              <a:cxnLst/>
              <a:rect l="l" t="t" r="r" b="b"/>
              <a:pathLst>
                <a:path w="778509" h="164465">
                  <a:moveTo>
                    <a:pt x="4051" y="161912"/>
                  </a:moveTo>
                  <a:lnTo>
                    <a:pt x="3454" y="160477"/>
                  </a:lnTo>
                  <a:lnTo>
                    <a:pt x="2032" y="159880"/>
                  </a:lnTo>
                  <a:lnTo>
                    <a:pt x="596" y="160477"/>
                  </a:lnTo>
                  <a:lnTo>
                    <a:pt x="0" y="161912"/>
                  </a:lnTo>
                  <a:lnTo>
                    <a:pt x="596" y="163334"/>
                  </a:lnTo>
                  <a:lnTo>
                    <a:pt x="2032" y="163931"/>
                  </a:lnTo>
                  <a:lnTo>
                    <a:pt x="3454" y="163334"/>
                  </a:lnTo>
                  <a:lnTo>
                    <a:pt x="4051" y="161912"/>
                  </a:lnTo>
                  <a:close/>
                </a:path>
                <a:path w="778509" h="164465">
                  <a:moveTo>
                    <a:pt x="778192" y="2019"/>
                  </a:moveTo>
                  <a:lnTo>
                    <a:pt x="777595" y="584"/>
                  </a:lnTo>
                  <a:lnTo>
                    <a:pt x="776173" y="0"/>
                  </a:lnTo>
                  <a:lnTo>
                    <a:pt x="774738" y="584"/>
                  </a:lnTo>
                  <a:lnTo>
                    <a:pt x="774141" y="2019"/>
                  </a:lnTo>
                  <a:lnTo>
                    <a:pt x="774738" y="3454"/>
                  </a:lnTo>
                  <a:lnTo>
                    <a:pt x="776173" y="4038"/>
                  </a:lnTo>
                  <a:lnTo>
                    <a:pt x="777595" y="3454"/>
                  </a:lnTo>
                  <a:lnTo>
                    <a:pt x="778192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5" name="object 1175"/>
            <p:cNvSpPr/>
            <p:nvPr/>
          </p:nvSpPr>
          <p:spPr>
            <a:xfrm>
              <a:off x="6428589" y="1064437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6" name="object 1176"/>
            <p:cNvSpPr/>
            <p:nvPr/>
          </p:nvSpPr>
          <p:spPr>
            <a:xfrm>
              <a:off x="5651398" y="10599864"/>
              <a:ext cx="779780" cy="164465"/>
            </a:xfrm>
            <a:custGeom>
              <a:avLst/>
              <a:gdLst/>
              <a:ahLst/>
              <a:cxnLst/>
              <a:rect l="l" t="t" r="r" b="b"/>
              <a:pathLst>
                <a:path w="779779" h="164465">
                  <a:moveTo>
                    <a:pt x="4051" y="161912"/>
                  </a:moveTo>
                  <a:lnTo>
                    <a:pt x="3467" y="160477"/>
                  </a:lnTo>
                  <a:lnTo>
                    <a:pt x="2032" y="159880"/>
                  </a:lnTo>
                  <a:lnTo>
                    <a:pt x="596" y="160477"/>
                  </a:lnTo>
                  <a:lnTo>
                    <a:pt x="0" y="161912"/>
                  </a:lnTo>
                  <a:lnTo>
                    <a:pt x="596" y="163334"/>
                  </a:lnTo>
                  <a:lnTo>
                    <a:pt x="2032" y="163931"/>
                  </a:lnTo>
                  <a:lnTo>
                    <a:pt x="3467" y="163334"/>
                  </a:lnTo>
                  <a:lnTo>
                    <a:pt x="4051" y="161912"/>
                  </a:lnTo>
                  <a:close/>
                </a:path>
                <a:path w="779779" h="164465">
                  <a:moveTo>
                    <a:pt x="779208" y="2019"/>
                  </a:moveTo>
                  <a:lnTo>
                    <a:pt x="778611" y="584"/>
                  </a:lnTo>
                  <a:lnTo>
                    <a:pt x="777189" y="0"/>
                  </a:lnTo>
                  <a:lnTo>
                    <a:pt x="775754" y="584"/>
                  </a:lnTo>
                  <a:lnTo>
                    <a:pt x="775157" y="2019"/>
                  </a:lnTo>
                  <a:lnTo>
                    <a:pt x="775754" y="3454"/>
                  </a:lnTo>
                  <a:lnTo>
                    <a:pt x="777189" y="4038"/>
                  </a:lnTo>
                  <a:lnTo>
                    <a:pt x="778611" y="3454"/>
                  </a:lnTo>
                  <a:lnTo>
                    <a:pt x="779208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7" name="object 1177"/>
            <p:cNvSpPr/>
            <p:nvPr/>
          </p:nvSpPr>
          <p:spPr>
            <a:xfrm>
              <a:off x="5653434" y="1064437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8" name="object 1178"/>
            <p:cNvSpPr/>
            <p:nvPr/>
          </p:nvSpPr>
          <p:spPr>
            <a:xfrm>
              <a:off x="3173133" y="10599864"/>
              <a:ext cx="2482850" cy="164465"/>
            </a:xfrm>
            <a:custGeom>
              <a:avLst/>
              <a:gdLst/>
              <a:ahLst/>
              <a:cxnLst/>
              <a:rect l="l" t="t" r="r" b="b"/>
              <a:pathLst>
                <a:path w="2482850" h="164465">
                  <a:moveTo>
                    <a:pt x="4051" y="161912"/>
                  </a:moveTo>
                  <a:lnTo>
                    <a:pt x="3454" y="160477"/>
                  </a:lnTo>
                  <a:lnTo>
                    <a:pt x="2032" y="159880"/>
                  </a:lnTo>
                  <a:lnTo>
                    <a:pt x="596" y="160477"/>
                  </a:lnTo>
                  <a:lnTo>
                    <a:pt x="0" y="161912"/>
                  </a:lnTo>
                  <a:lnTo>
                    <a:pt x="596" y="163334"/>
                  </a:lnTo>
                  <a:lnTo>
                    <a:pt x="2032" y="163931"/>
                  </a:lnTo>
                  <a:lnTo>
                    <a:pt x="3454" y="163334"/>
                  </a:lnTo>
                  <a:lnTo>
                    <a:pt x="4051" y="161912"/>
                  </a:lnTo>
                  <a:close/>
                </a:path>
                <a:path w="2482850" h="164465">
                  <a:moveTo>
                    <a:pt x="2482316" y="2019"/>
                  </a:moveTo>
                  <a:lnTo>
                    <a:pt x="2481732" y="584"/>
                  </a:lnTo>
                  <a:lnTo>
                    <a:pt x="2480297" y="0"/>
                  </a:lnTo>
                  <a:lnTo>
                    <a:pt x="2478862" y="584"/>
                  </a:lnTo>
                  <a:lnTo>
                    <a:pt x="2478265" y="2019"/>
                  </a:lnTo>
                  <a:lnTo>
                    <a:pt x="2478862" y="3454"/>
                  </a:lnTo>
                  <a:lnTo>
                    <a:pt x="2480297" y="4038"/>
                  </a:lnTo>
                  <a:lnTo>
                    <a:pt x="2481732" y="3454"/>
                  </a:lnTo>
                  <a:lnTo>
                    <a:pt x="2482316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9" name="object 1179"/>
            <p:cNvSpPr/>
            <p:nvPr/>
          </p:nvSpPr>
          <p:spPr>
            <a:xfrm>
              <a:off x="3175166" y="1064437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0" name="object 1180"/>
            <p:cNvSpPr/>
            <p:nvPr/>
          </p:nvSpPr>
          <p:spPr>
            <a:xfrm>
              <a:off x="3173133" y="10599864"/>
              <a:ext cx="1708785" cy="164465"/>
            </a:xfrm>
            <a:custGeom>
              <a:avLst/>
              <a:gdLst/>
              <a:ahLst/>
              <a:cxnLst/>
              <a:rect l="l" t="t" r="r" b="b"/>
              <a:pathLst>
                <a:path w="1708785" h="164465">
                  <a:moveTo>
                    <a:pt x="4051" y="2019"/>
                  </a:moveTo>
                  <a:lnTo>
                    <a:pt x="3454" y="584"/>
                  </a:lnTo>
                  <a:lnTo>
                    <a:pt x="2032" y="0"/>
                  </a:lnTo>
                  <a:lnTo>
                    <a:pt x="596" y="584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38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  <a:path w="1708785" h="164465">
                  <a:moveTo>
                    <a:pt x="934034" y="161912"/>
                  </a:moveTo>
                  <a:lnTo>
                    <a:pt x="933437" y="160477"/>
                  </a:lnTo>
                  <a:lnTo>
                    <a:pt x="932014" y="159880"/>
                  </a:lnTo>
                  <a:lnTo>
                    <a:pt x="930579" y="160477"/>
                  </a:lnTo>
                  <a:lnTo>
                    <a:pt x="929982" y="161912"/>
                  </a:lnTo>
                  <a:lnTo>
                    <a:pt x="930579" y="163334"/>
                  </a:lnTo>
                  <a:lnTo>
                    <a:pt x="932014" y="163931"/>
                  </a:lnTo>
                  <a:lnTo>
                    <a:pt x="933437" y="163334"/>
                  </a:lnTo>
                  <a:lnTo>
                    <a:pt x="934034" y="161912"/>
                  </a:lnTo>
                  <a:close/>
                </a:path>
                <a:path w="1708785" h="164465">
                  <a:moveTo>
                    <a:pt x="934034" y="2019"/>
                  </a:moveTo>
                  <a:lnTo>
                    <a:pt x="933437" y="584"/>
                  </a:lnTo>
                  <a:lnTo>
                    <a:pt x="932014" y="0"/>
                  </a:lnTo>
                  <a:lnTo>
                    <a:pt x="930579" y="584"/>
                  </a:lnTo>
                  <a:lnTo>
                    <a:pt x="929982" y="2019"/>
                  </a:lnTo>
                  <a:lnTo>
                    <a:pt x="930579" y="3454"/>
                  </a:lnTo>
                  <a:lnTo>
                    <a:pt x="932014" y="4038"/>
                  </a:lnTo>
                  <a:lnTo>
                    <a:pt x="933437" y="3454"/>
                  </a:lnTo>
                  <a:lnTo>
                    <a:pt x="934034" y="2019"/>
                  </a:lnTo>
                  <a:close/>
                </a:path>
                <a:path w="1708785" h="164465">
                  <a:moveTo>
                    <a:pt x="1708175" y="161912"/>
                  </a:moveTo>
                  <a:lnTo>
                    <a:pt x="1707578" y="160477"/>
                  </a:lnTo>
                  <a:lnTo>
                    <a:pt x="1706156" y="159880"/>
                  </a:lnTo>
                  <a:lnTo>
                    <a:pt x="1704721" y="160477"/>
                  </a:lnTo>
                  <a:lnTo>
                    <a:pt x="1704124" y="161912"/>
                  </a:lnTo>
                  <a:lnTo>
                    <a:pt x="1704721" y="163334"/>
                  </a:lnTo>
                  <a:lnTo>
                    <a:pt x="1706156" y="163931"/>
                  </a:lnTo>
                  <a:lnTo>
                    <a:pt x="1707578" y="163334"/>
                  </a:lnTo>
                  <a:lnTo>
                    <a:pt x="1708175" y="161912"/>
                  </a:lnTo>
                  <a:close/>
                </a:path>
                <a:path w="1708785" h="164465">
                  <a:moveTo>
                    <a:pt x="1708175" y="2019"/>
                  </a:moveTo>
                  <a:lnTo>
                    <a:pt x="1707578" y="584"/>
                  </a:lnTo>
                  <a:lnTo>
                    <a:pt x="1706156" y="0"/>
                  </a:lnTo>
                  <a:lnTo>
                    <a:pt x="1704721" y="584"/>
                  </a:lnTo>
                  <a:lnTo>
                    <a:pt x="1704124" y="2019"/>
                  </a:lnTo>
                  <a:lnTo>
                    <a:pt x="1704721" y="3454"/>
                  </a:lnTo>
                  <a:lnTo>
                    <a:pt x="1706156" y="4038"/>
                  </a:lnTo>
                  <a:lnTo>
                    <a:pt x="1707578" y="3454"/>
                  </a:lnTo>
                  <a:lnTo>
                    <a:pt x="1708175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1" name="object 1181"/>
            <p:cNvSpPr/>
            <p:nvPr/>
          </p:nvSpPr>
          <p:spPr>
            <a:xfrm>
              <a:off x="1883916" y="10581638"/>
              <a:ext cx="132715" cy="132715"/>
            </a:xfrm>
            <a:custGeom>
              <a:avLst/>
              <a:gdLst/>
              <a:ahLst/>
              <a:cxnLst/>
              <a:rect l="l" t="t" r="r" b="b"/>
              <a:pathLst>
                <a:path w="132714" h="132715">
                  <a:moveTo>
                    <a:pt x="132565" y="66282"/>
                  </a:moveTo>
                  <a:lnTo>
                    <a:pt x="127356" y="40482"/>
                  </a:lnTo>
                  <a:lnTo>
                    <a:pt x="113151" y="19413"/>
                  </a:lnTo>
                  <a:lnTo>
                    <a:pt x="92083" y="5208"/>
                  </a:lnTo>
                  <a:lnTo>
                    <a:pt x="66282" y="0"/>
                  </a:lnTo>
                  <a:lnTo>
                    <a:pt x="40482" y="5208"/>
                  </a:lnTo>
                  <a:lnTo>
                    <a:pt x="19413" y="19413"/>
                  </a:lnTo>
                  <a:lnTo>
                    <a:pt x="5208" y="40482"/>
                  </a:lnTo>
                  <a:lnTo>
                    <a:pt x="0" y="66282"/>
                  </a:lnTo>
                  <a:lnTo>
                    <a:pt x="5208" y="92083"/>
                  </a:lnTo>
                  <a:lnTo>
                    <a:pt x="19413" y="113151"/>
                  </a:lnTo>
                  <a:lnTo>
                    <a:pt x="40482" y="127356"/>
                  </a:lnTo>
                  <a:lnTo>
                    <a:pt x="66282" y="132565"/>
                  </a:lnTo>
                  <a:lnTo>
                    <a:pt x="92083" y="127356"/>
                  </a:lnTo>
                  <a:lnTo>
                    <a:pt x="113151" y="113151"/>
                  </a:lnTo>
                  <a:lnTo>
                    <a:pt x="127356" y="92083"/>
                  </a:lnTo>
                  <a:lnTo>
                    <a:pt x="132565" y="6628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2" name="object 1182"/>
            <p:cNvSpPr/>
            <p:nvPr/>
          </p:nvSpPr>
          <p:spPr>
            <a:xfrm>
              <a:off x="10770872" y="11112912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 h="0">
                  <a:moveTo>
                    <a:pt x="55657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3" name="object 1183"/>
            <p:cNvSpPr/>
            <p:nvPr/>
          </p:nvSpPr>
          <p:spPr>
            <a:xfrm>
              <a:off x="10727358" y="111108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4" name="object 1184"/>
            <p:cNvSpPr/>
            <p:nvPr/>
          </p:nvSpPr>
          <p:spPr>
            <a:xfrm>
              <a:off x="10610985" y="1111291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5" name="object 1185"/>
            <p:cNvSpPr/>
            <p:nvPr/>
          </p:nvSpPr>
          <p:spPr>
            <a:xfrm>
              <a:off x="10567470" y="111108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6" name="object 1186"/>
            <p:cNvSpPr/>
            <p:nvPr/>
          </p:nvSpPr>
          <p:spPr>
            <a:xfrm>
              <a:off x="10451096" y="1111291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7" name="object 1187"/>
            <p:cNvSpPr/>
            <p:nvPr/>
          </p:nvSpPr>
          <p:spPr>
            <a:xfrm>
              <a:off x="10407581" y="111108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8" name="object 1188"/>
            <p:cNvSpPr/>
            <p:nvPr/>
          </p:nvSpPr>
          <p:spPr>
            <a:xfrm>
              <a:off x="10292220" y="111129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9" name="object 1189"/>
            <p:cNvSpPr/>
            <p:nvPr/>
          </p:nvSpPr>
          <p:spPr>
            <a:xfrm>
              <a:off x="10247694" y="111108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0" name="object 1190"/>
            <p:cNvSpPr/>
            <p:nvPr/>
          </p:nvSpPr>
          <p:spPr>
            <a:xfrm>
              <a:off x="10132332" y="111129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1" name="object 1191"/>
            <p:cNvSpPr/>
            <p:nvPr/>
          </p:nvSpPr>
          <p:spPr>
            <a:xfrm>
              <a:off x="10087805" y="111108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2" name="object 1192"/>
            <p:cNvSpPr/>
            <p:nvPr/>
          </p:nvSpPr>
          <p:spPr>
            <a:xfrm>
              <a:off x="9972443" y="111129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3" name="object 1193"/>
            <p:cNvSpPr/>
            <p:nvPr/>
          </p:nvSpPr>
          <p:spPr>
            <a:xfrm>
              <a:off x="9927917" y="111108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4" name="object 1194"/>
            <p:cNvSpPr/>
            <p:nvPr/>
          </p:nvSpPr>
          <p:spPr>
            <a:xfrm>
              <a:off x="9812555" y="111129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5" name="object 1195"/>
            <p:cNvSpPr/>
            <p:nvPr/>
          </p:nvSpPr>
          <p:spPr>
            <a:xfrm>
              <a:off x="9768028" y="111108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6" name="object 1196"/>
            <p:cNvSpPr/>
            <p:nvPr/>
          </p:nvSpPr>
          <p:spPr>
            <a:xfrm>
              <a:off x="9561590" y="11112912"/>
              <a:ext cx="175260" cy="0"/>
            </a:xfrm>
            <a:custGeom>
              <a:avLst/>
              <a:gdLst/>
              <a:ahLst/>
              <a:cxnLst/>
              <a:rect l="l" t="t" r="r" b="b"/>
              <a:pathLst>
                <a:path w="175259" h="0">
                  <a:moveTo>
                    <a:pt x="175067" y="0"/>
                  </a:moveTo>
                  <a:lnTo>
                    <a:pt x="119410" y="0"/>
                  </a:lnTo>
                </a:path>
                <a:path w="175259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7" name="object 1197"/>
            <p:cNvSpPr/>
            <p:nvPr/>
          </p:nvSpPr>
          <p:spPr>
            <a:xfrm>
              <a:off x="9518077" y="111108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8" name="object 1198"/>
            <p:cNvSpPr/>
            <p:nvPr/>
          </p:nvSpPr>
          <p:spPr>
            <a:xfrm>
              <a:off x="9402714" y="111129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9" name="object 1199"/>
            <p:cNvSpPr/>
            <p:nvPr/>
          </p:nvSpPr>
          <p:spPr>
            <a:xfrm>
              <a:off x="9358188" y="111108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0" name="object 1200"/>
            <p:cNvSpPr/>
            <p:nvPr/>
          </p:nvSpPr>
          <p:spPr>
            <a:xfrm>
              <a:off x="9242826" y="111129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1" name="object 1201"/>
            <p:cNvSpPr/>
            <p:nvPr/>
          </p:nvSpPr>
          <p:spPr>
            <a:xfrm>
              <a:off x="9198300" y="111108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2" name="object 1202"/>
            <p:cNvSpPr/>
            <p:nvPr/>
          </p:nvSpPr>
          <p:spPr>
            <a:xfrm>
              <a:off x="9082938" y="111129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3" name="object 1203"/>
            <p:cNvSpPr/>
            <p:nvPr/>
          </p:nvSpPr>
          <p:spPr>
            <a:xfrm>
              <a:off x="9038412" y="111108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4" name="object 1204"/>
            <p:cNvSpPr/>
            <p:nvPr/>
          </p:nvSpPr>
          <p:spPr>
            <a:xfrm>
              <a:off x="8923050" y="111129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5" name="object 1205"/>
            <p:cNvSpPr/>
            <p:nvPr/>
          </p:nvSpPr>
          <p:spPr>
            <a:xfrm>
              <a:off x="8878524" y="111108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6" name="object 1206"/>
            <p:cNvSpPr/>
            <p:nvPr/>
          </p:nvSpPr>
          <p:spPr>
            <a:xfrm>
              <a:off x="8763161" y="111129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7" name="object 1207"/>
            <p:cNvSpPr/>
            <p:nvPr/>
          </p:nvSpPr>
          <p:spPr>
            <a:xfrm>
              <a:off x="8718635" y="111108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8" name="object 1208"/>
            <p:cNvSpPr/>
            <p:nvPr/>
          </p:nvSpPr>
          <p:spPr>
            <a:xfrm>
              <a:off x="8603273" y="111129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9" name="object 1209"/>
            <p:cNvSpPr/>
            <p:nvPr/>
          </p:nvSpPr>
          <p:spPr>
            <a:xfrm>
              <a:off x="8558747" y="111108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0" name="object 1210"/>
            <p:cNvSpPr/>
            <p:nvPr/>
          </p:nvSpPr>
          <p:spPr>
            <a:xfrm>
              <a:off x="8443384" y="111129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1" name="object 1211"/>
            <p:cNvSpPr/>
            <p:nvPr/>
          </p:nvSpPr>
          <p:spPr>
            <a:xfrm>
              <a:off x="8398858" y="111108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2" name="object 1212"/>
            <p:cNvSpPr/>
            <p:nvPr/>
          </p:nvSpPr>
          <p:spPr>
            <a:xfrm>
              <a:off x="8283496" y="111129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3" name="object 1213"/>
            <p:cNvSpPr/>
            <p:nvPr/>
          </p:nvSpPr>
          <p:spPr>
            <a:xfrm>
              <a:off x="8238970" y="111108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4" name="object 1214"/>
            <p:cNvSpPr/>
            <p:nvPr/>
          </p:nvSpPr>
          <p:spPr>
            <a:xfrm>
              <a:off x="8123608" y="111129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5" name="object 1215"/>
            <p:cNvSpPr/>
            <p:nvPr/>
          </p:nvSpPr>
          <p:spPr>
            <a:xfrm>
              <a:off x="8080094" y="111108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6" name="object 1216"/>
            <p:cNvSpPr/>
            <p:nvPr/>
          </p:nvSpPr>
          <p:spPr>
            <a:xfrm>
              <a:off x="7963719" y="111129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7" name="object 1217"/>
            <p:cNvSpPr/>
            <p:nvPr/>
          </p:nvSpPr>
          <p:spPr>
            <a:xfrm>
              <a:off x="7920205" y="111108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8" name="object 1218"/>
            <p:cNvSpPr/>
            <p:nvPr/>
          </p:nvSpPr>
          <p:spPr>
            <a:xfrm>
              <a:off x="7803831" y="111129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9" name="object 1219"/>
            <p:cNvSpPr/>
            <p:nvPr/>
          </p:nvSpPr>
          <p:spPr>
            <a:xfrm>
              <a:off x="7760317" y="111108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0" name="object 1220"/>
            <p:cNvSpPr/>
            <p:nvPr/>
          </p:nvSpPr>
          <p:spPr>
            <a:xfrm>
              <a:off x="7643943" y="111129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1" name="object 1221"/>
            <p:cNvSpPr/>
            <p:nvPr/>
          </p:nvSpPr>
          <p:spPr>
            <a:xfrm>
              <a:off x="7600429" y="111108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2" name="object 1222"/>
            <p:cNvSpPr/>
            <p:nvPr/>
          </p:nvSpPr>
          <p:spPr>
            <a:xfrm>
              <a:off x="7484055" y="111129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3" name="object 1223"/>
            <p:cNvSpPr/>
            <p:nvPr/>
          </p:nvSpPr>
          <p:spPr>
            <a:xfrm>
              <a:off x="7440540" y="111108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4" name="object 1224"/>
            <p:cNvSpPr/>
            <p:nvPr/>
          </p:nvSpPr>
          <p:spPr>
            <a:xfrm>
              <a:off x="7324166" y="1111291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5" name="object 1225"/>
            <p:cNvSpPr/>
            <p:nvPr/>
          </p:nvSpPr>
          <p:spPr>
            <a:xfrm>
              <a:off x="7280652" y="111108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6" name="object 1226"/>
            <p:cNvSpPr/>
            <p:nvPr/>
          </p:nvSpPr>
          <p:spPr>
            <a:xfrm>
              <a:off x="7164278" y="1111291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7" name="object 1227"/>
            <p:cNvSpPr/>
            <p:nvPr/>
          </p:nvSpPr>
          <p:spPr>
            <a:xfrm>
              <a:off x="7120764" y="111108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8" name="object 1228"/>
            <p:cNvSpPr/>
            <p:nvPr/>
          </p:nvSpPr>
          <p:spPr>
            <a:xfrm>
              <a:off x="7005402" y="111129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9" name="object 1229"/>
            <p:cNvSpPr/>
            <p:nvPr/>
          </p:nvSpPr>
          <p:spPr>
            <a:xfrm>
              <a:off x="6960876" y="111108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0" name="object 1230"/>
            <p:cNvSpPr/>
            <p:nvPr/>
          </p:nvSpPr>
          <p:spPr>
            <a:xfrm>
              <a:off x="6845513" y="111129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1" name="object 1231"/>
            <p:cNvSpPr/>
            <p:nvPr/>
          </p:nvSpPr>
          <p:spPr>
            <a:xfrm>
              <a:off x="6800987" y="111108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2" name="object 1232"/>
            <p:cNvSpPr/>
            <p:nvPr/>
          </p:nvSpPr>
          <p:spPr>
            <a:xfrm>
              <a:off x="6685625" y="111129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3" name="object 1233"/>
            <p:cNvSpPr/>
            <p:nvPr/>
          </p:nvSpPr>
          <p:spPr>
            <a:xfrm>
              <a:off x="6641099" y="111108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4" name="object 1234"/>
            <p:cNvSpPr/>
            <p:nvPr/>
          </p:nvSpPr>
          <p:spPr>
            <a:xfrm>
              <a:off x="6525737" y="111129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5" name="object 1235"/>
            <p:cNvSpPr/>
            <p:nvPr/>
          </p:nvSpPr>
          <p:spPr>
            <a:xfrm>
              <a:off x="6481211" y="111108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6" name="object 1236"/>
            <p:cNvSpPr/>
            <p:nvPr/>
          </p:nvSpPr>
          <p:spPr>
            <a:xfrm>
              <a:off x="6365848" y="111129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7" name="object 1237"/>
            <p:cNvSpPr/>
            <p:nvPr/>
          </p:nvSpPr>
          <p:spPr>
            <a:xfrm>
              <a:off x="6321322" y="111108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8" name="object 1238"/>
            <p:cNvSpPr/>
            <p:nvPr/>
          </p:nvSpPr>
          <p:spPr>
            <a:xfrm>
              <a:off x="6205960" y="111129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9" name="object 1239"/>
            <p:cNvSpPr/>
            <p:nvPr/>
          </p:nvSpPr>
          <p:spPr>
            <a:xfrm>
              <a:off x="6161434" y="111108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0" name="object 1240"/>
            <p:cNvSpPr/>
            <p:nvPr/>
          </p:nvSpPr>
          <p:spPr>
            <a:xfrm>
              <a:off x="6046072" y="111129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1" name="object 1241"/>
            <p:cNvSpPr/>
            <p:nvPr/>
          </p:nvSpPr>
          <p:spPr>
            <a:xfrm>
              <a:off x="6001546" y="111108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2" name="object 1242"/>
            <p:cNvSpPr/>
            <p:nvPr/>
          </p:nvSpPr>
          <p:spPr>
            <a:xfrm>
              <a:off x="5886183" y="111129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3" name="object 1243"/>
            <p:cNvSpPr/>
            <p:nvPr/>
          </p:nvSpPr>
          <p:spPr>
            <a:xfrm>
              <a:off x="5841657" y="111108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4" name="object 1244"/>
            <p:cNvSpPr/>
            <p:nvPr/>
          </p:nvSpPr>
          <p:spPr>
            <a:xfrm>
              <a:off x="5726295" y="111129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5" name="object 1245"/>
            <p:cNvSpPr/>
            <p:nvPr/>
          </p:nvSpPr>
          <p:spPr>
            <a:xfrm>
              <a:off x="5682781" y="111108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6" name="object 1246"/>
            <p:cNvSpPr/>
            <p:nvPr/>
          </p:nvSpPr>
          <p:spPr>
            <a:xfrm>
              <a:off x="5566407" y="111129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7" name="object 1247"/>
            <p:cNvSpPr/>
            <p:nvPr/>
          </p:nvSpPr>
          <p:spPr>
            <a:xfrm>
              <a:off x="5522893" y="111108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8" name="object 1248"/>
            <p:cNvSpPr/>
            <p:nvPr/>
          </p:nvSpPr>
          <p:spPr>
            <a:xfrm>
              <a:off x="5406519" y="111129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9" name="object 1249"/>
            <p:cNvSpPr/>
            <p:nvPr/>
          </p:nvSpPr>
          <p:spPr>
            <a:xfrm>
              <a:off x="5363005" y="111108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0" name="object 1250"/>
            <p:cNvSpPr/>
            <p:nvPr/>
          </p:nvSpPr>
          <p:spPr>
            <a:xfrm>
              <a:off x="5246630" y="111129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1" name="object 1251"/>
            <p:cNvSpPr/>
            <p:nvPr/>
          </p:nvSpPr>
          <p:spPr>
            <a:xfrm>
              <a:off x="5203116" y="111108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2" name="object 1252"/>
            <p:cNvSpPr/>
            <p:nvPr/>
          </p:nvSpPr>
          <p:spPr>
            <a:xfrm>
              <a:off x="5086742" y="111129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3" name="object 1253"/>
            <p:cNvSpPr/>
            <p:nvPr/>
          </p:nvSpPr>
          <p:spPr>
            <a:xfrm>
              <a:off x="5043228" y="111108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4" name="object 1254"/>
            <p:cNvSpPr/>
            <p:nvPr/>
          </p:nvSpPr>
          <p:spPr>
            <a:xfrm>
              <a:off x="4926853" y="1111291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5" name="object 1255"/>
            <p:cNvSpPr/>
            <p:nvPr/>
          </p:nvSpPr>
          <p:spPr>
            <a:xfrm>
              <a:off x="4883339" y="111108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6" name="object 1256"/>
            <p:cNvSpPr/>
            <p:nvPr/>
          </p:nvSpPr>
          <p:spPr>
            <a:xfrm>
              <a:off x="4767977" y="111129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7" name="object 1257"/>
            <p:cNvSpPr/>
            <p:nvPr/>
          </p:nvSpPr>
          <p:spPr>
            <a:xfrm>
              <a:off x="4723451" y="111108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8" name="object 1258"/>
            <p:cNvSpPr/>
            <p:nvPr/>
          </p:nvSpPr>
          <p:spPr>
            <a:xfrm>
              <a:off x="4608089" y="111129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9" name="object 1259"/>
            <p:cNvSpPr/>
            <p:nvPr/>
          </p:nvSpPr>
          <p:spPr>
            <a:xfrm>
              <a:off x="4563563" y="111108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0" name="object 1260"/>
            <p:cNvSpPr/>
            <p:nvPr/>
          </p:nvSpPr>
          <p:spPr>
            <a:xfrm>
              <a:off x="4448200" y="111129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1" name="object 1261"/>
            <p:cNvSpPr/>
            <p:nvPr/>
          </p:nvSpPr>
          <p:spPr>
            <a:xfrm>
              <a:off x="4403675" y="111108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2" name="object 1262"/>
            <p:cNvSpPr/>
            <p:nvPr/>
          </p:nvSpPr>
          <p:spPr>
            <a:xfrm>
              <a:off x="4288312" y="111129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3" name="object 1263"/>
            <p:cNvSpPr/>
            <p:nvPr/>
          </p:nvSpPr>
          <p:spPr>
            <a:xfrm>
              <a:off x="4243786" y="111108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4" name="object 1264"/>
            <p:cNvSpPr/>
            <p:nvPr/>
          </p:nvSpPr>
          <p:spPr>
            <a:xfrm>
              <a:off x="4128424" y="111129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5" name="object 1265"/>
            <p:cNvSpPr/>
            <p:nvPr/>
          </p:nvSpPr>
          <p:spPr>
            <a:xfrm>
              <a:off x="4083898" y="111108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6" name="object 1266"/>
            <p:cNvSpPr/>
            <p:nvPr/>
          </p:nvSpPr>
          <p:spPr>
            <a:xfrm>
              <a:off x="3968536" y="111129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7" name="object 1267"/>
            <p:cNvSpPr/>
            <p:nvPr/>
          </p:nvSpPr>
          <p:spPr>
            <a:xfrm>
              <a:off x="3924010" y="111108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8" name="object 1268"/>
            <p:cNvSpPr/>
            <p:nvPr/>
          </p:nvSpPr>
          <p:spPr>
            <a:xfrm>
              <a:off x="3808647" y="111129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9" name="object 1269"/>
            <p:cNvSpPr/>
            <p:nvPr/>
          </p:nvSpPr>
          <p:spPr>
            <a:xfrm>
              <a:off x="3764121" y="111108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0" name="object 1270"/>
            <p:cNvSpPr/>
            <p:nvPr/>
          </p:nvSpPr>
          <p:spPr>
            <a:xfrm>
              <a:off x="3648759" y="111129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1" name="object 1271"/>
            <p:cNvSpPr/>
            <p:nvPr/>
          </p:nvSpPr>
          <p:spPr>
            <a:xfrm>
              <a:off x="3604233" y="111108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2" name="object 1272"/>
            <p:cNvSpPr/>
            <p:nvPr/>
          </p:nvSpPr>
          <p:spPr>
            <a:xfrm>
              <a:off x="3488871" y="111129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3" name="object 1273"/>
            <p:cNvSpPr/>
            <p:nvPr/>
          </p:nvSpPr>
          <p:spPr>
            <a:xfrm>
              <a:off x="3444345" y="111108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4" name="object 1274"/>
            <p:cNvSpPr/>
            <p:nvPr/>
          </p:nvSpPr>
          <p:spPr>
            <a:xfrm>
              <a:off x="3328982" y="111129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5" name="object 1275"/>
            <p:cNvSpPr/>
            <p:nvPr/>
          </p:nvSpPr>
          <p:spPr>
            <a:xfrm>
              <a:off x="3285468" y="111108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6" name="object 1276"/>
            <p:cNvSpPr/>
            <p:nvPr/>
          </p:nvSpPr>
          <p:spPr>
            <a:xfrm>
              <a:off x="3169094" y="111129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7" name="object 1277"/>
            <p:cNvSpPr/>
            <p:nvPr/>
          </p:nvSpPr>
          <p:spPr>
            <a:xfrm>
              <a:off x="3125580" y="111108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8" name="object 1278"/>
            <p:cNvSpPr/>
            <p:nvPr/>
          </p:nvSpPr>
          <p:spPr>
            <a:xfrm>
              <a:off x="3009206" y="111129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9" name="object 1279"/>
            <p:cNvSpPr/>
            <p:nvPr/>
          </p:nvSpPr>
          <p:spPr>
            <a:xfrm>
              <a:off x="2965692" y="111108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0" name="object 1280"/>
            <p:cNvSpPr/>
            <p:nvPr/>
          </p:nvSpPr>
          <p:spPr>
            <a:xfrm>
              <a:off x="2849317" y="111129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1" name="object 1281"/>
            <p:cNvSpPr/>
            <p:nvPr/>
          </p:nvSpPr>
          <p:spPr>
            <a:xfrm>
              <a:off x="2805803" y="111108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2" name="object 1282"/>
            <p:cNvSpPr/>
            <p:nvPr/>
          </p:nvSpPr>
          <p:spPr>
            <a:xfrm>
              <a:off x="2689429" y="1111291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3" name="object 1283"/>
            <p:cNvSpPr/>
            <p:nvPr/>
          </p:nvSpPr>
          <p:spPr>
            <a:xfrm>
              <a:off x="2645915" y="111108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4" name="object 1284"/>
            <p:cNvSpPr/>
            <p:nvPr/>
          </p:nvSpPr>
          <p:spPr>
            <a:xfrm>
              <a:off x="2529541" y="1111291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5" name="object 1285"/>
            <p:cNvSpPr/>
            <p:nvPr/>
          </p:nvSpPr>
          <p:spPr>
            <a:xfrm>
              <a:off x="2486025" y="111108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38" y="2019"/>
                  </a:moveTo>
                  <a:lnTo>
                    <a:pt x="3454" y="584"/>
                  </a:lnTo>
                  <a:lnTo>
                    <a:pt x="2019" y="0"/>
                  </a:lnTo>
                  <a:lnTo>
                    <a:pt x="584" y="584"/>
                  </a:lnTo>
                  <a:lnTo>
                    <a:pt x="0" y="2019"/>
                  </a:lnTo>
                  <a:lnTo>
                    <a:pt x="584" y="3454"/>
                  </a:lnTo>
                  <a:lnTo>
                    <a:pt x="2019" y="4038"/>
                  </a:lnTo>
                  <a:lnTo>
                    <a:pt x="3454" y="3454"/>
                  </a:lnTo>
                  <a:lnTo>
                    <a:pt x="4038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6" name="object 1286"/>
            <p:cNvSpPr/>
            <p:nvPr/>
          </p:nvSpPr>
          <p:spPr>
            <a:xfrm>
              <a:off x="2370664" y="111129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7" name="object 1287"/>
            <p:cNvSpPr/>
            <p:nvPr/>
          </p:nvSpPr>
          <p:spPr>
            <a:xfrm>
              <a:off x="2326138" y="111108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8" name="object 1288"/>
            <p:cNvSpPr/>
            <p:nvPr/>
          </p:nvSpPr>
          <p:spPr>
            <a:xfrm>
              <a:off x="2210776" y="111129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9" name="object 1289"/>
            <p:cNvSpPr/>
            <p:nvPr/>
          </p:nvSpPr>
          <p:spPr>
            <a:xfrm>
              <a:off x="2166250" y="111108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0" name="object 1290"/>
            <p:cNvSpPr/>
            <p:nvPr/>
          </p:nvSpPr>
          <p:spPr>
            <a:xfrm>
              <a:off x="2015469" y="11112912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1" name="object 1291"/>
            <p:cNvSpPr/>
            <p:nvPr/>
          </p:nvSpPr>
          <p:spPr>
            <a:xfrm>
              <a:off x="3173133" y="11079530"/>
              <a:ext cx="6510020" cy="4445"/>
            </a:xfrm>
            <a:custGeom>
              <a:avLst/>
              <a:gdLst/>
              <a:ahLst/>
              <a:cxnLst/>
              <a:rect l="l" t="t" r="r" b="b"/>
              <a:pathLst>
                <a:path w="6510020" h="4445">
                  <a:moveTo>
                    <a:pt x="4051" y="2019"/>
                  </a:moveTo>
                  <a:lnTo>
                    <a:pt x="3454" y="584"/>
                  </a:lnTo>
                  <a:lnTo>
                    <a:pt x="2032" y="0"/>
                  </a:lnTo>
                  <a:lnTo>
                    <a:pt x="596" y="584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38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  <a:path w="6510020" h="4445">
                  <a:moveTo>
                    <a:pt x="934034" y="2019"/>
                  </a:moveTo>
                  <a:lnTo>
                    <a:pt x="933437" y="584"/>
                  </a:lnTo>
                  <a:lnTo>
                    <a:pt x="932014" y="0"/>
                  </a:lnTo>
                  <a:lnTo>
                    <a:pt x="930579" y="584"/>
                  </a:lnTo>
                  <a:lnTo>
                    <a:pt x="929982" y="2019"/>
                  </a:lnTo>
                  <a:lnTo>
                    <a:pt x="930579" y="3454"/>
                  </a:lnTo>
                  <a:lnTo>
                    <a:pt x="932014" y="4038"/>
                  </a:lnTo>
                  <a:lnTo>
                    <a:pt x="933437" y="3454"/>
                  </a:lnTo>
                  <a:lnTo>
                    <a:pt x="934034" y="2019"/>
                  </a:lnTo>
                  <a:close/>
                </a:path>
                <a:path w="6510020" h="4445">
                  <a:moveTo>
                    <a:pt x="1708175" y="2019"/>
                  </a:moveTo>
                  <a:lnTo>
                    <a:pt x="1707578" y="584"/>
                  </a:lnTo>
                  <a:lnTo>
                    <a:pt x="1706156" y="0"/>
                  </a:lnTo>
                  <a:lnTo>
                    <a:pt x="1704721" y="584"/>
                  </a:lnTo>
                  <a:lnTo>
                    <a:pt x="1704124" y="2019"/>
                  </a:lnTo>
                  <a:lnTo>
                    <a:pt x="1704721" y="3454"/>
                  </a:lnTo>
                  <a:lnTo>
                    <a:pt x="1706156" y="4038"/>
                  </a:lnTo>
                  <a:lnTo>
                    <a:pt x="1707578" y="3454"/>
                  </a:lnTo>
                  <a:lnTo>
                    <a:pt x="1708175" y="2019"/>
                  </a:lnTo>
                  <a:close/>
                </a:path>
                <a:path w="6510020" h="4445">
                  <a:moveTo>
                    <a:pt x="2482316" y="2019"/>
                  </a:moveTo>
                  <a:lnTo>
                    <a:pt x="2481732" y="584"/>
                  </a:lnTo>
                  <a:lnTo>
                    <a:pt x="2480297" y="0"/>
                  </a:lnTo>
                  <a:lnTo>
                    <a:pt x="2478862" y="584"/>
                  </a:lnTo>
                  <a:lnTo>
                    <a:pt x="2478265" y="2019"/>
                  </a:lnTo>
                  <a:lnTo>
                    <a:pt x="2478862" y="3454"/>
                  </a:lnTo>
                  <a:lnTo>
                    <a:pt x="2480297" y="4038"/>
                  </a:lnTo>
                  <a:lnTo>
                    <a:pt x="2481732" y="3454"/>
                  </a:lnTo>
                  <a:lnTo>
                    <a:pt x="2482316" y="2019"/>
                  </a:lnTo>
                  <a:close/>
                </a:path>
                <a:path w="6510020" h="4445">
                  <a:moveTo>
                    <a:pt x="3257473" y="2019"/>
                  </a:moveTo>
                  <a:lnTo>
                    <a:pt x="3256877" y="584"/>
                  </a:lnTo>
                  <a:lnTo>
                    <a:pt x="3255454" y="0"/>
                  </a:lnTo>
                  <a:lnTo>
                    <a:pt x="3254019" y="584"/>
                  </a:lnTo>
                  <a:lnTo>
                    <a:pt x="3253422" y="2019"/>
                  </a:lnTo>
                  <a:lnTo>
                    <a:pt x="3254019" y="3454"/>
                  </a:lnTo>
                  <a:lnTo>
                    <a:pt x="3255454" y="4038"/>
                  </a:lnTo>
                  <a:lnTo>
                    <a:pt x="3256877" y="3454"/>
                  </a:lnTo>
                  <a:lnTo>
                    <a:pt x="3257473" y="2019"/>
                  </a:lnTo>
                  <a:close/>
                </a:path>
                <a:path w="6510020" h="4445">
                  <a:moveTo>
                    <a:pt x="4031615" y="2019"/>
                  </a:moveTo>
                  <a:lnTo>
                    <a:pt x="4031018" y="584"/>
                  </a:lnTo>
                  <a:lnTo>
                    <a:pt x="4029595" y="0"/>
                  </a:lnTo>
                  <a:lnTo>
                    <a:pt x="4028160" y="584"/>
                  </a:lnTo>
                  <a:lnTo>
                    <a:pt x="4027563" y="2019"/>
                  </a:lnTo>
                  <a:lnTo>
                    <a:pt x="4028160" y="3454"/>
                  </a:lnTo>
                  <a:lnTo>
                    <a:pt x="4029595" y="4038"/>
                  </a:lnTo>
                  <a:lnTo>
                    <a:pt x="4031018" y="3454"/>
                  </a:lnTo>
                  <a:lnTo>
                    <a:pt x="4031615" y="2019"/>
                  </a:lnTo>
                  <a:close/>
                </a:path>
                <a:path w="6510020" h="4445">
                  <a:moveTo>
                    <a:pt x="4805756" y="2019"/>
                  </a:moveTo>
                  <a:lnTo>
                    <a:pt x="4805172" y="584"/>
                  </a:lnTo>
                  <a:lnTo>
                    <a:pt x="4803737" y="0"/>
                  </a:lnTo>
                  <a:lnTo>
                    <a:pt x="4802302" y="584"/>
                  </a:lnTo>
                  <a:lnTo>
                    <a:pt x="4801717" y="2019"/>
                  </a:lnTo>
                  <a:lnTo>
                    <a:pt x="4802302" y="3454"/>
                  </a:lnTo>
                  <a:lnTo>
                    <a:pt x="4803737" y="4038"/>
                  </a:lnTo>
                  <a:lnTo>
                    <a:pt x="4805172" y="3454"/>
                  </a:lnTo>
                  <a:lnTo>
                    <a:pt x="4805756" y="2019"/>
                  </a:lnTo>
                  <a:close/>
                </a:path>
                <a:path w="6510020" h="4445">
                  <a:moveTo>
                    <a:pt x="5580913" y="2019"/>
                  </a:moveTo>
                  <a:lnTo>
                    <a:pt x="5580316" y="584"/>
                  </a:lnTo>
                  <a:lnTo>
                    <a:pt x="5578894" y="0"/>
                  </a:lnTo>
                  <a:lnTo>
                    <a:pt x="5577459" y="584"/>
                  </a:lnTo>
                  <a:lnTo>
                    <a:pt x="5576862" y="2019"/>
                  </a:lnTo>
                  <a:lnTo>
                    <a:pt x="5577459" y="3454"/>
                  </a:lnTo>
                  <a:lnTo>
                    <a:pt x="5578894" y="4038"/>
                  </a:lnTo>
                  <a:lnTo>
                    <a:pt x="5580316" y="3454"/>
                  </a:lnTo>
                  <a:lnTo>
                    <a:pt x="5580913" y="2019"/>
                  </a:lnTo>
                  <a:close/>
                </a:path>
                <a:path w="6510020" h="4445">
                  <a:moveTo>
                    <a:pt x="6509880" y="2019"/>
                  </a:moveTo>
                  <a:lnTo>
                    <a:pt x="6509296" y="584"/>
                  </a:lnTo>
                  <a:lnTo>
                    <a:pt x="6507861" y="0"/>
                  </a:lnTo>
                  <a:lnTo>
                    <a:pt x="6506426" y="584"/>
                  </a:lnTo>
                  <a:lnTo>
                    <a:pt x="6505842" y="2019"/>
                  </a:lnTo>
                  <a:lnTo>
                    <a:pt x="6506426" y="3454"/>
                  </a:lnTo>
                  <a:lnTo>
                    <a:pt x="6507861" y="4038"/>
                  </a:lnTo>
                  <a:lnTo>
                    <a:pt x="6509296" y="3454"/>
                  </a:lnTo>
                  <a:lnTo>
                    <a:pt x="6509880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2" name="object 1292"/>
            <p:cNvSpPr/>
            <p:nvPr/>
          </p:nvSpPr>
          <p:spPr>
            <a:xfrm>
              <a:off x="1883916" y="11046123"/>
              <a:ext cx="132715" cy="132715"/>
            </a:xfrm>
            <a:custGeom>
              <a:avLst/>
              <a:gdLst/>
              <a:ahLst/>
              <a:cxnLst/>
              <a:rect l="l" t="t" r="r" b="b"/>
              <a:pathLst>
                <a:path w="132714" h="132715">
                  <a:moveTo>
                    <a:pt x="132565" y="66282"/>
                  </a:moveTo>
                  <a:lnTo>
                    <a:pt x="127356" y="40482"/>
                  </a:lnTo>
                  <a:lnTo>
                    <a:pt x="113151" y="19413"/>
                  </a:lnTo>
                  <a:lnTo>
                    <a:pt x="92083" y="5208"/>
                  </a:lnTo>
                  <a:lnTo>
                    <a:pt x="66282" y="0"/>
                  </a:lnTo>
                  <a:lnTo>
                    <a:pt x="40482" y="5208"/>
                  </a:lnTo>
                  <a:lnTo>
                    <a:pt x="19413" y="19413"/>
                  </a:lnTo>
                  <a:lnTo>
                    <a:pt x="5208" y="40482"/>
                  </a:lnTo>
                  <a:lnTo>
                    <a:pt x="0" y="66282"/>
                  </a:lnTo>
                  <a:lnTo>
                    <a:pt x="5208" y="92083"/>
                  </a:lnTo>
                  <a:lnTo>
                    <a:pt x="19413" y="113151"/>
                  </a:lnTo>
                  <a:lnTo>
                    <a:pt x="40482" y="127356"/>
                  </a:lnTo>
                  <a:lnTo>
                    <a:pt x="66282" y="132565"/>
                  </a:lnTo>
                  <a:lnTo>
                    <a:pt x="92083" y="127356"/>
                  </a:lnTo>
                  <a:lnTo>
                    <a:pt x="113151" y="113151"/>
                  </a:lnTo>
                  <a:lnTo>
                    <a:pt x="127356" y="92083"/>
                  </a:lnTo>
                  <a:lnTo>
                    <a:pt x="132565" y="6628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3" name="object 1293"/>
            <p:cNvSpPr/>
            <p:nvPr/>
          </p:nvSpPr>
          <p:spPr>
            <a:xfrm>
              <a:off x="10770872" y="11644187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 h="0">
                  <a:moveTo>
                    <a:pt x="55657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4" name="object 1294"/>
            <p:cNvSpPr/>
            <p:nvPr/>
          </p:nvSpPr>
          <p:spPr>
            <a:xfrm>
              <a:off x="10727358" y="116421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5" name="object 1295"/>
            <p:cNvSpPr/>
            <p:nvPr/>
          </p:nvSpPr>
          <p:spPr>
            <a:xfrm>
              <a:off x="10610985" y="1164418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6" name="object 1296"/>
            <p:cNvSpPr/>
            <p:nvPr/>
          </p:nvSpPr>
          <p:spPr>
            <a:xfrm>
              <a:off x="10567470" y="116421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7" name="object 1297"/>
            <p:cNvSpPr/>
            <p:nvPr/>
          </p:nvSpPr>
          <p:spPr>
            <a:xfrm>
              <a:off x="10451096" y="1164418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8" name="object 1298"/>
            <p:cNvSpPr/>
            <p:nvPr/>
          </p:nvSpPr>
          <p:spPr>
            <a:xfrm>
              <a:off x="10407581" y="116421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9" name="object 1299"/>
            <p:cNvSpPr/>
            <p:nvPr/>
          </p:nvSpPr>
          <p:spPr>
            <a:xfrm>
              <a:off x="10292220" y="1164418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0" name="object 1300"/>
            <p:cNvSpPr/>
            <p:nvPr/>
          </p:nvSpPr>
          <p:spPr>
            <a:xfrm>
              <a:off x="10247694" y="116421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1" name="object 1301"/>
            <p:cNvSpPr/>
            <p:nvPr/>
          </p:nvSpPr>
          <p:spPr>
            <a:xfrm>
              <a:off x="10132332" y="1164418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2" name="object 1302"/>
            <p:cNvSpPr/>
            <p:nvPr/>
          </p:nvSpPr>
          <p:spPr>
            <a:xfrm>
              <a:off x="10087805" y="116421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3" name="object 1303"/>
            <p:cNvSpPr/>
            <p:nvPr/>
          </p:nvSpPr>
          <p:spPr>
            <a:xfrm>
              <a:off x="9972443" y="1164418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4" name="object 1304"/>
            <p:cNvSpPr/>
            <p:nvPr/>
          </p:nvSpPr>
          <p:spPr>
            <a:xfrm>
              <a:off x="9927917" y="116421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5" name="object 1305"/>
            <p:cNvSpPr/>
            <p:nvPr/>
          </p:nvSpPr>
          <p:spPr>
            <a:xfrm>
              <a:off x="9812555" y="1164418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6" name="object 1306"/>
            <p:cNvSpPr/>
            <p:nvPr/>
          </p:nvSpPr>
          <p:spPr>
            <a:xfrm>
              <a:off x="9768028" y="116421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7" name="object 1307"/>
            <p:cNvSpPr/>
            <p:nvPr/>
          </p:nvSpPr>
          <p:spPr>
            <a:xfrm>
              <a:off x="9561590" y="11644187"/>
              <a:ext cx="175260" cy="0"/>
            </a:xfrm>
            <a:custGeom>
              <a:avLst/>
              <a:gdLst/>
              <a:ahLst/>
              <a:cxnLst/>
              <a:rect l="l" t="t" r="r" b="b"/>
              <a:pathLst>
                <a:path w="175259" h="0">
                  <a:moveTo>
                    <a:pt x="175067" y="0"/>
                  </a:moveTo>
                  <a:lnTo>
                    <a:pt x="119410" y="0"/>
                  </a:lnTo>
                </a:path>
                <a:path w="175259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8" name="object 1308"/>
            <p:cNvSpPr/>
            <p:nvPr/>
          </p:nvSpPr>
          <p:spPr>
            <a:xfrm>
              <a:off x="9518077" y="116421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9" name="object 1309"/>
            <p:cNvSpPr/>
            <p:nvPr/>
          </p:nvSpPr>
          <p:spPr>
            <a:xfrm>
              <a:off x="9402714" y="1164418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0" name="object 1310"/>
            <p:cNvSpPr/>
            <p:nvPr/>
          </p:nvSpPr>
          <p:spPr>
            <a:xfrm>
              <a:off x="9358188" y="116421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1" name="object 1311"/>
            <p:cNvSpPr/>
            <p:nvPr/>
          </p:nvSpPr>
          <p:spPr>
            <a:xfrm>
              <a:off x="9242826" y="1164418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2" name="object 1312"/>
            <p:cNvSpPr/>
            <p:nvPr/>
          </p:nvSpPr>
          <p:spPr>
            <a:xfrm>
              <a:off x="9198300" y="116421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3" name="object 1313"/>
            <p:cNvSpPr/>
            <p:nvPr/>
          </p:nvSpPr>
          <p:spPr>
            <a:xfrm>
              <a:off x="9082938" y="1164418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4" name="object 1314"/>
            <p:cNvSpPr/>
            <p:nvPr/>
          </p:nvSpPr>
          <p:spPr>
            <a:xfrm>
              <a:off x="9038412" y="116421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5" name="object 1315"/>
            <p:cNvSpPr/>
            <p:nvPr/>
          </p:nvSpPr>
          <p:spPr>
            <a:xfrm>
              <a:off x="8923050" y="1164418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6" name="object 1316"/>
            <p:cNvSpPr/>
            <p:nvPr/>
          </p:nvSpPr>
          <p:spPr>
            <a:xfrm>
              <a:off x="8878524" y="116421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7" name="object 1317"/>
            <p:cNvSpPr/>
            <p:nvPr/>
          </p:nvSpPr>
          <p:spPr>
            <a:xfrm>
              <a:off x="8763161" y="1164418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8" name="object 1318"/>
            <p:cNvSpPr/>
            <p:nvPr/>
          </p:nvSpPr>
          <p:spPr>
            <a:xfrm>
              <a:off x="8718635" y="116421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9" name="object 1319"/>
            <p:cNvSpPr/>
            <p:nvPr/>
          </p:nvSpPr>
          <p:spPr>
            <a:xfrm>
              <a:off x="8603273" y="1164418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0" name="object 1320"/>
            <p:cNvSpPr/>
            <p:nvPr/>
          </p:nvSpPr>
          <p:spPr>
            <a:xfrm>
              <a:off x="8558747" y="116421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1" name="object 1321"/>
            <p:cNvSpPr/>
            <p:nvPr/>
          </p:nvSpPr>
          <p:spPr>
            <a:xfrm>
              <a:off x="8443384" y="1164418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2" name="object 1322"/>
            <p:cNvSpPr/>
            <p:nvPr/>
          </p:nvSpPr>
          <p:spPr>
            <a:xfrm>
              <a:off x="8398858" y="116421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3" name="object 1323"/>
            <p:cNvSpPr/>
            <p:nvPr/>
          </p:nvSpPr>
          <p:spPr>
            <a:xfrm>
              <a:off x="8283496" y="1164418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4" name="object 1324"/>
            <p:cNvSpPr/>
            <p:nvPr/>
          </p:nvSpPr>
          <p:spPr>
            <a:xfrm>
              <a:off x="8238970" y="116421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5" name="object 1325"/>
            <p:cNvSpPr/>
            <p:nvPr/>
          </p:nvSpPr>
          <p:spPr>
            <a:xfrm>
              <a:off x="8123608" y="1164418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6" name="object 1326"/>
            <p:cNvSpPr/>
            <p:nvPr/>
          </p:nvSpPr>
          <p:spPr>
            <a:xfrm>
              <a:off x="8080094" y="116421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7" name="object 1327"/>
            <p:cNvSpPr/>
            <p:nvPr/>
          </p:nvSpPr>
          <p:spPr>
            <a:xfrm>
              <a:off x="7963719" y="1164418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8" name="object 1328"/>
            <p:cNvSpPr/>
            <p:nvPr/>
          </p:nvSpPr>
          <p:spPr>
            <a:xfrm>
              <a:off x="7920205" y="116421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9" name="object 1329"/>
            <p:cNvSpPr/>
            <p:nvPr/>
          </p:nvSpPr>
          <p:spPr>
            <a:xfrm>
              <a:off x="7803831" y="1164418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0" name="object 1330"/>
            <p:cNvSpPr/>
            <p:nvPr/>
          </p:nvSpPr>
          <p:spPr>
            <a:xfrm>
              <a:off x="7760317" y="116421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1" name="object 1331"/>
            <p:cNvSpPr/>
            <p:nvPr/>
          </p:nvSpPr>
          <p:spPr>
            <a:xfrm>
              <a:off x="7643943" y="1164418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2" name="object 1332"/>
            <p:cNvSpPr/>
            <p:nvPr/>
          </p:nvSpPr>
          <p:spPr>
            <a:xfrm>
              <a:off x="7600429" y="116421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3" name="object 1333"/>
            <p:cNvSpPr/>
            <p:nvPr/>
          </p:nvSpPr>
          <p:spPr>
            <a:xfrm>
              <a:off x="7484055" y="1164418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4" name="object 1334"/>
            <p:cNvSpPr/>
            <p:nvPr/>
          </p:nvSpPr>
          <p:spPr>
            <a:xfrm>
              <a:off x="7440540" y="116421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5" name="object 1335"/>
            <p:cNvSpPr/>
            <p:nvPr/>
          </p:nvSpPr>
          <p:spPr>
            <a:xfrm>
              <a:off x="7324166" y="1164418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6" name="object 1336"/>
            <p:cNvSpPr/>
            <p:nvPr/>
          </p:nvSpPr>
          <p:spPr>
            <a:xfrm>
              <a:off x="7280652" y="116421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7" name="object 1337"/>
            <p:cNvSpPr/>
            <p:nvPr/>
          </p:nvSpPr>
          <p:spPr>
            <a:xfrm>
              <a:off x="7164278" y="1164418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8" name="object 1338"/>
            <p:cNvSpPr/>
            <p:nvPr/>
          </p:nvSpPr>
          <p:spPr>
            <a:xfrm>
              <a:off x="7120764" y="116421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9" name="object 1339"/>
            <p:cNvSpPr/>
            <p:nvPr/>
          </p:nvSpPr>
          <p:spPr>
            <a:xfrm>
              <a:off x="7005402" y="1164418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0" name="object 1340"/>
            <p:cNvSpPr/>
            <p:nvPr/>
          </p:nvSpPr>
          <p:spPr>
            <a:xfrm>
              <a:off x="6960876" y="116421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1" name="object 1341"/>
            <p:cNvSpPr/>
            <p:nvPr/>
          </p:nvSpPr>
          <p:spPr>
            <a:xfrm>
              <a:off x="6845513" y="1164418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2" name="object 1342"/>
            <p:cNvSpPr/>
            <p:nvPr/>
          </p:nvSpPr>
          <p:spPr>
            <a:xfrm>
              <a:off x="6800987" y="116421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3" name="object 1343"/>
            <p:cNvSpPr/>
            <p:nvPr/>
          </p:nvSpPr>
          <p:spPr>
            <a:xfrm>
              <a:off x="6685625" y="1164418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4" name="object 1344"/>
            <p:cNvSpPr/>
            <p:nvPr/>
          </p:nvSpPr>
          <p:spPr>
            <a:xfrm>
              <a:off x="6641099" y="116421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5" name="object 1345"/>
            <p:cNvSpPr/>
            <p:nvPr/>
          </p:nvSpPr>
          <p:spPr>
            <a:xfrm>
              <a:off x="6525737" y="1164418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6" name="object 1346"/>
            <p:cNvSpPr/>
            <p:nvPr/>
          </p:nvSpPr>
          <p:spPr>
            <a:xfrm>
              <a:off x="6481211" y="116421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7" name="object 1347"/>
            <p:cNvSpPr/>
            <p:nvPr/>
          </p:nvSpPr>
          <p:spPr>
            <a:xfrm>
              <a:off x="6365848" y="1164418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8" name="object 1348"/>
            <p:cNvSpPr/>
            <p:nvPr/>
          </p:nvSpPr>
          <p:spPr>
            <a:xfrm>
              <a:off x="6321322" y="116421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9" name="object 1349"/>
            <p:cNvSpPr/>
            <p:nvPr/>
          </p:nvSpPr>
          <p:spPr>
            <a:xfrm>
              <a:off x="6205960" y="1164418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0" name="object 1350"/>
            <p:cNvSpPr/>
            <p:nvPr/>
          </p:nvSpPr>
          <p:spPr>
            <a:xfrm>
              <a:off x="6161434" y="116421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1" name="object 1351"/>
            <p:cNvSpPr/>
            <p:nvPr/>
          </p:nvSpPr>
          <p:spPr>
            <a:xfrm>
              <a:off x="6046072" y="1164418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2" name="object 1352"/>
            <p:cNvSpPr/>
            <p:nvPr/>
          </p:nvSpPr>
          <p:spPr>
            <a:xfrm>
              <a:off x="6001546" y="116421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3" name="object 1353"/>
            <p:cNvSpPr/>
            <p:nvPr/>
          </p:nvSpPr>
          <p:spPr>
            <a:xfrm>
              <a:off x="5886183" y="1164418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4" name="object 1354"/>
            <p:cNvSpPr/>
            <p:nvPr/>
          </p:nvSpPr>
          <p:spPr>
            <a:xfrm>
              <a:off x="5841657" y="116421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5" name="object 1355"/>
            <p:cNvSpPr/>
            <p:nvPr/>
          </p:nvSpPr>
          <p:spPr>
            <a:xfrm>
              <a:off x="5726295" y="1164418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6" name="object 1356"/>
            <p:cNvSpPr/>
            <p:nvPr/>
          </p:nvSpPr>
          <p:spPr>
            <a:xfrm>
              <a:off x="5682781" y="116421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7" name="object 1357"/>
            <p:cNvSpPr/>
            <p:nvPr/>
          </p:nvSpPr>
          <p:spPr>
            <a:xfrm>
              <a:off x="5566407" y="1164418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8" name="object 1358"/>
            <p:cNvSpPr/>
            <p:nvPr/>
          </p:nvSpPr>
          <p:spPr>
            <a:xfrm>
              <a:off x="5522893" y="116421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9" name="object 1359"/>
            <p:cNvSpPr/>
            <p:nvPr/>
          </p:nvSpPr>
          <p:spPr>
            <a:xfrm>
              <a:off x="5406519" y="1164418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0" name="object 1360"/>
            <p:cNvSpPr/>
            <p:nvPr/>
          </p:nvSpPr>
          <p:spPr>
            <a:xfrm>
              <a:off x="5363005" y="116421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1" name="object 1361"/>
            <p:cNvSpPr/>
            <p:nvPr/>
          </p:nvSpPr>
          <p:spPr>
            <a:xfrm>
              <a:off x="5246630" y="1164418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2" name="object 1362"/>
            <p:cNvSpPr/>
            <p:nvPr/>
          </p:nvSpPr>
          <p:spPr>
            <a:xfrm>
              <a:off x="5203116" y="116421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3" name="object 1363"/>
            <p:cNvSpPr/>
            <p:nvPr/>
          </p:nvSpPr>
          <p:spPr>
            <a:xfrm>
              <a:off x="5086742" y="1164418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4" name="object 1364"/>
            <p:cNvSpPr/>
            <p:nvPr/>
          </p:nvSpPr>
          <p:spPr>
            <a:xfrm>
              <a:off x="5043228" y="116421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5" name="object 1365"/>
            <p:cNvSpPr/>
            <p:nvPr/>
          </p:nvSpPr>
          <p:spPr>
            <a:xfrm>
              <a:off x="4926853" y="1164418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6" name="object 1366"/>
            <p:cNvSpPr/>
            <p:nvPr/>
          </p:nvSpPr>
          <p:spPr>
            <a:xfrm>
              <a:off x="4883339" y="116421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7" name="object 1367"/>
            <p:cNvSpPr/>
            <p:nvPr/>
          </p:nvSpPr>
          <p:spPr>
            <a:xfrm>
              <a:off x="4767977" y="1164418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8" name="object 1368"/>
            <p:cNvSpPr/>
            <p:nvPr/>
          </p:nvSpPr>
          <p:spPr>
            <a:xfrm>
              <a:off x="4723451" y="116421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9" name="object 1369"/>
            <p:cNvSpPr/>
            <p:nvPr/>
          </p:nvSpPr>
          <p:spPr>
            <a:xfrm>
              <a:off x="4608089" y="1164418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0" name="object 1370"/>
            <p:cNvSpPr/>
            <p:nvPr/>
          </p:nvSpPr>
          <p:spPr>
            <a:xfrm>
              <a:off x="4563563" y="116421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1" name="object 1371"/>
            <p:cNvSpPr/>
            <p:nvPr/>
          </p:nvSpPr>
          <p:spPr>
            <a:xfrm>
              <a:off x="4448200" y="1164418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2" name="object 1372"/>
            <p:cNvSpPr/>
            <p:nvPr/>
          </p:nvSpPr>
          <p:spPr>
            <a:xfrm>
              <a:off x="4403675" y="116421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3" name="object 1373"/>
            <p:cNvSpPr/>
            <p:nvPr/>
          </p:nvSpPr>
          <p:spPr>
            <a:xfrm>
              <a:off x="4288312" y="1164418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4" name="object 1374"/>
            <p:cNvSpPr/>
            <p:nvPr/>
          </p:nvSpPr>
          <p:spPr>
            <a:xfrm>
              <a:off x="4243786" y="116421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5" name="object 1375"/>
            <p:cNvSpPr/>
            <p:nvPr/>
          </p:nvSpPr>
          <p:spPr>
            <a:xfrm>
              <a:off x="4128424" y="1164418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6" name="object 1376"/>
            <p:cNvSpPr/>
            <p:nvPr/>
          </p:nvSpPr>
          <p:spPr>
            <a:xfrm>
              <a:off x="4083898" y="116421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7" name="object 1377"/>
            <p:cNvSpPr/>
            <p:nvPr/>
          </p:nvSpPr>
          <p:spPr>
            <a:xfrm>
              <a:off x="3968536" y="1164418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8" name="object 1378"/>
            <p:cNvSpPr/>
            <p:nvPr/>
          </p:nvSpPr>
          <p:spPr>
            <a:xfrm>
              <a:off x="3924010" y="116421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9" name="object 1379"/>
            <p:cNvSpPr/>
            <p:nvPr/>
          </p:nvSpPr>
          <p:spPr>
            <a:xfrm>
              <a:off x="3808647" y="1164418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0" name="object 1380"/>
            <p:cNvSpPr/>
            <p:nvPr/>
          </p:nvSpPr>
          <p:spPr>
            <a:xfrm>
              <a:off x="3764121" y="116421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1" name="object 1381"/>
            <p:cNvSpPr/>
            <p:nvPr/>
          </p:nvSpPr>
          <p:spPr>
            <a:xfrm>
              <a:off x="3648759" y="1164418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2" name="object 1382"/>
            <p:cNvSpPr/>
            <p:nvPr/>
          </p:nvSpPr>
          <p:spPr>
            <a:xfrm>
              <a:off x="3604233" y="116421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3" name="object 1383"/>
            <p:cNvSpPr/>
            <p:nvPr/>
          </p:nvSpPr>
          <p:spPr>
            <a:xfrm>
              <a:off x="3488871" y="1164418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4" name="object 1384"/>
            <p:cNvSpPr/>
            <p:nvPr/>
          </p:nvSpPr>
          <p:spPr>
            <a:xfrm>
              <a:off x="3444345" y="116421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5" name="object 1385"/>
            <p:cNvSpPr/>
            <p:nvPr/>
          </p:nvSpPr>
          <p:spPr>
            <a:xfrm>
              <a:off x="3328982" y="1164418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6" name="object 1386"/>
            <p:cNvSpPr/>
            <p:nvPr/>
          </p:nvSpPr>
          <p:spPr>
            <a:xfrm>
              <a:off x="3285468" y="116421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7" name="object 1387"/>
            <p:cNvSpPr/>
            <p:nvPr/>
          </p:nvSpPr>
          <p:spPr>
            <a:xfrm>
              <a:off x="3169094" y="1164418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8" name="object 1388"/>
            <p:cNvSpPr/>
            <p:nvPr/>
          </p:nvSpPr>
          <p:spPr>
            <a:xfrm>
              <a:off x="3125580" y="116421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9" name="object 1389"/>
            <p:cNvSpPr/>
            <p:nvPr/>
          </p:nvSpPr>
          <p:spPr>
            <a:xfrm>
              <a:off x="3009206" y="1164418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0" name="object 1390"/>
            <p:cNvSpPr/>
            <p:nvPr/>
          </p:nvSpPr>
          <p:spPr>
            <a:xfrm>
              <a:off x="2965692" y="116421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1" name="object 1391"/>
            <p:cNvSpPr/>
            <p:nvPr/>
          </p:nvSpPr>
          <p:spPr>
            <a:xfrm>
              <a:off x="2849317" y="1164418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2" name="object 1392"/>
            <p:cNvSpPr/>
            <p:nvPr/>
          </p:nvSpPr>
          <p:spPr>
            <a:xfrm>
              <a:off x="2805803" y="116421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3" name="object 1393"/>
            <p:cNvSpPr/>
            <p:nvPr/>
          </p:nvSpPr>
          <p:spPr>
            <a:xfrm>
              <a:off x="2689429" y="1164418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4" name="object 1394"/>
            <p:cNvSpPr/>
            <p:nvPr/>
          </p:nvSpPr>
          <p:spPr>
            <a:xfrm>
              <a:off x="2645915" y="116421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5" name="object 1395"/>
            <p:cNvSpPr/>
            <p:nvPr/>
          </p:nvSpPr>
          <p:spPr>
            <a:xfrm>
              <a:off x="2529541" y="1164418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6" name="object 1396"/>
            <p:cNvSpPr/>
            <p:nvPr/>
          </p:nvSpPr>
          <p:spPr>
            <a:xfrm>
              <a:off x="2486025" y="116421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38" y="2032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84" y="596"/>
                  </a:lnTo>
                  <a:lnTo>
                    <a:pt x="0" y="2032"/>
                  </a:lnTo>
                  <a:lnTo>
                    <a:pt x="584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38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7" name="object 1397"/>
            <p:cNvSpPr/>
            <p:nvPr/>
          </p:nvSpPr>
          <p:spPr>
            <a:xfrm>
              <a:off x="2370664" y="1164418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8" name="object 1398"/>
            <p:cNvSpPr/>
            <p:nvPr/>
          </p:nvSpPr>
          <p:spPr>
            <a:xfrm>
              <a:off x="2326138" y="116421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9" name="object 1399"/>
            <p:cNvSpPr/>
            <p:nvPr/>
          </p:nvSpPr>
          <p:spPr>
            <a:xfrm>
              <a:off x="2210776" y="1164418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0" name="object 1400"/>
            <p:cNvSpPr/>
            <p:nvPr/>
          </p:nvSpPr>
          <p:spPr>
            <a:xfrm>
              <a:off x="2166250" y="116421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1" name="object 1401"/>
            <p:cNvSpPr/>
            <p:nvPr/>
          </p:nvSpPr>
          <p:spPr>
            <a:xfrm>
              <a:off x="2015469" y="11644187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2" name="object 1402"/>
            <p:cNvSpPr/>
            <p:nvPr/>
          </p:nvSpPr>
          <p:spPr>
            <a:xfrm>
              <a:off x="9678977" y="117190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3" name="object 1403"/>
            <p:cNvSpPr/>
            <p:nvPr/>
          </p:nvSpPr>
          <p:spPr>
            <a:xfrm>
              <a:off x="9681001" y="1160269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4" name="object 1404"/>
            <p:cNvSpPr/>
            <p:nvPr/>
          </p:nvSpPr>
          <p:spPr>
            <a:xfrm>
              <a:off x="8749995" y="11559183"/>
              <a:ext cx="933450" cy="164465"/>
            </a:xfrm>
            <a:custGeom>
              <a:avLst/>
              <a:gdLst/>
              <a:ahLst/>
              <a:cxnLst/>
              <a:rect l="l" t="t" r="r" b="b"/>
              <a:pathLst>
                <a:path w="933450" h="164465">
                  <a:moveTo>
                    <a:pt x="4051" y="161912"/>
                  </a:moveTo>
                  <a:lnTo>
                    <a:pt x="3454" y="160489"/>
                  </a:lnTo>
                  <a:lnTo>
                    <a:pt x="2032" y="159893"/>
                  </a:lnTo>
                  <a:lnTo>
                    <a:pt x="596" y="160489"/>
                  </a:lnTo>
                  <a:lnTo>
                    <a:pt x="0" y="161912"/>
                  </a:lnTo>
                  <a:lnTo>
                    <a:pt x="596" y="163347"/>
                  </a:lnTo>
                  <a:lnTo>
                    <a:pt x="2032" y="163944"/>
                  </a:lnTo>
                  <a:lnTo>
                    <a:pt x="3454" y="163347"/>
                  </a:lnTo>
                  <a:lnTo>
                    <a:pt x="4051" y="161912"/>
                  </a:lnTo>
                  <a:close/>
                </a:path>
                <a:path w="933450" h="164465">
                  <a:moveTo>
                    <a:pt x="933018" y="2032"/>
                  </a:moveTo>
                  <a:lnTo>
                    <a:pt x="932434" y="596"/>
                  </a:lnTo>
                  <a:lnTo>
                    <a:pt x="930998" y="0"/>
                  </a:lnTo>
                  <a:lnTo>
                    <a:pt x="929563" y="596"/>
                  </a:lnTo>
                  <a:lnTo>
                    <a:pt x="928979" y="2032"/>
                  </a:lnTo>
                  <a:lnTo>
                    <a:pt x="929563" y="3454"/>
                  </a:lnTo>
                  <a:lnTo>
                    <a:pt x="930998" y="4051"/>
                  </a:lnTo>
                  <a:lnTo>
                    <a:pt x="932434" y="3454"/>
                  </a:lnTo>
                  <a:lnTo>
                    <a:pt x="933018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5" name="object 1405"/>
            <p:cNvSpPr/>
            <p:nvPr/>
          </p:nvSpPr>
          <p:spPr>
            <a:xfrm>
              <a:off x="8752030" y="1160269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6" name="object 1406"/>
            <p:cNvSpPr/>
            <p:nvPr/>
          </p:nvSpPr>
          <p:spPr>
            <a:xfrm>
              <a:off x="8750005" y="115591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7" name="object 1407"/>
            <p:cNvSpPr/>
            <p:nvPr/>
          </p:nvSpPr>
          <p:spPr>
            <a:xfrm>
              <a:off x="8752030" y="1144280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8" name="object 1408"/>
            <p:cNvSpPr/>
            <p:nvPr/>
          </p:nvSpPr>
          <p:spPr>
            <a:xfrm>
              <a:off x="8750005" y="1139929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9" name="object 1409"/>
            <p:cNvSpPr/>
            <p:nvPr/>
          </p:nvSpPr>
          <p:spPr>
            <a:xfrm>
              <a:off x="8752030" y="11282920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0" name="object 1410"/>
            <p:cNvSpPr/>
            <p:nvPr/>
          </p:nvSpPr>
          <p:spPr>
            <a:xfrm>
              <a:off x="7974851" y="11239410"/>
              <a:ext cx="779780" cy="483870"/>
            </a:xfrm>
            <a:custGeom>
              <a:avLst/>
              <a:gdLst/>
              <a:ahLst/>
              <a:cxnLst/>
              <a:rect l="l" t="t" r="r" b="b"/>
              <a:pathLst>
                <a:path w="779779" h="483870">
                  <a:moveTo>
                    <a:pt x="4038" y="481685"/>
                  </a:moveTo>
                  <a:lnTo>
                    <a:pt x="3454" y="480263"/>
                  </a:lnTo>
                  <a:lnTo>
                    <a:pt x="2019" y="479666"/>
                  </a:lnTo>
                  <a:lnTo>
                    <a:pt x="584" y="480263"/>
                  </a:lnTo>
                  <a:lnTo>
                    <a:pt x="0" y="481685"/>
                  </a:lnTo>
                  <a:lnTo>
                    <a:pt x="584" y="483120"/>
                  </a:lnTo>
                  <a:lnTo>
                    <a:pt x="2019" y="483717"/>
                  </a:lnTo>
                  <a:lnTo>
                    <a:pt x="3454" y="483120"/>
                  </a:lnTo>
                  <a:lnTo>
                    <a:pt x="4038" y="481685"/>
                  </a:lnTo>
                  <a:close/>
                </a:path>
                <a:path w="779779" h="483870">
                  <a:moveTo>
                    <a:pt x="779195" y="2032"/>
                  </a:moveTo>
                  <a:lnTo>
                    <a:pt x="778598" y="596"/>
                  </a:lnTo>
                  <a:lnTo>
                    <a:pt x="777176" y="0"/>
                  </a:lnTo>
                  <a:lnTo>
                    <a:pt x="775741" y="596"/>
                  </a:lnTo>
                  <a:lnTo>
                    <a:pt x="775144" y="2032"/>
                  </a:lnTo>
                  <a:lnTo>
                    <a:pt x="775741" y="3454"/>
                  </a:lnTo>
                  <a:lnTo>
                    <a:pt x="777176" y="4051"/>
                  </a:lnTo>
                  <a:lnTo>
                    <a:pt x="778598" y="3454"/>
                  </a:lnTo>
                  <a:lnTo>
                    <a:pt x="779195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1" name="object 1411"/>
            <p:cNvSpPr/>
            <p:nvPr/>
          </p:nvSpPr>
          <p:spPr>
            <a:xfrm>
              <a:off x="7976875" y="1160269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2" name="object 1412"/>
            <p:cNvSpPr/>
            <p:nvPr/>
          </p:nvSpPr>
          <p:spPr>
            <a:xfrm>
              <a:off x="7200697" y="11239410"/>
              <a:ext cx="778510" cy="483870"/>
            </a:xfrm>
            <a:custGeom>
              <a:avLst/>
              <a:gdLst/>
              <a:ahLst/>
              <a:cxnLst/>
              <a:rect l="l" t="t" r="r" b="b"/>
              <a:pathLst>
                <a:path w="778509" h="483870">
                  <a:moveTo>
                    <a:pt x="4051" y="481685"/>
                  </a:moveTo>
                  <a:lnTo>
                    <a:pt x="3454" y="480263"/>
                  </a:lnTo>
                  <a:lnTo>
                    <a:pt x="2032" y="479666"/>
                  </a:lnTo>
                  <a:lnTo>
                    <a:pt x="596" y="480263"/>
                  </a:lnTo>
                  <a:lnTo>
                    <a:pt x="0" y="481685"/>
                  </a:lnTo>
                  <a:lnTo>
                    <a:pt x="596" y="483120"/>
                  </a:lnTo>
                  <a:lnTo>
                    <a:pt x="2032" y="483717"/>
                  </a:lnTo>
                  <a:lnTo>
                    <a:pt x="3454" y="483120"/>
                  </a:lnTo>
                  <a:lnTo>
                    <a:pt x="4051" y="481685"/>
                  </a:lnTo>
                  <a:close/>
                </a:path>
                <a:path w="778509" h="483870">
                  <a:moveTo>
                    <a:pt x="778192" y="321805"/>
                  </a:moveTo>
                  <a:lnTo>
                    <a:pt x="777608" y="320370"/>
                  </a:lnTo>
                  <a:lnTo>
                    <a:pt x="776173" y="319773"/>
                  </a:lnTo>
                  <a:lnTo>
                    <a:pt x="774738" y="320370"/>
                  </a:lnTo>
                  <a:lnTo>
                    <a:pt x="774153" y="321805"/>
                  </a:lnTo>
                  <a:lnTo>
                    <a:pt x="774738" y="323227"/>
                  </a:lnTo>
                  <a:lnTo>
                    <a:pt x="776173" y="323824"/>
                  </a:lnTo>
                  <a:lnTo>
                    <a:pt x="777608" y="323227"/>
                  </a:lnTo>
                  <a:lnTo>
                    <a:pt x="778192" y="321805"/>
                  </a:lnTo>
                  <a:close/>
                </a:path>
                <a:path w="778509" h="483870">
                  <a:moveTo>
                    <a:pt x="778192" y="161912"/>
                  </a:moveTo>
                  <a:lnTo>
                    <a:pt x="777608" y="160477"/>
                  </a:lnTo>
                  <a:lnTo>
                    <a:pt x="776173" y="159893"/>
                  </a:lnTo>
                  <a:lnTo>
                    <a:pt x="774738" y="160477"/>
                  </a:lnTo>
                  <a:lnTo>
                    <a:pt x="774153" y="161912"/>
                  </a:lnTo>
                  <a:lnTo>
                    <a:pt x="774738" y="163347"/>
                  </a:lnTo>
                  <a:lnTo>
                    <a:pt x="776173" y="163944"/>
                  </a:lnTo>
                  <a:lnTo>
                    <a:pt x="777608" y="163347"/>
                  </a:lnTo>
                  <a:lnTo>
                    <a:pt x="778192" y="161912"/>
                  </a:lnTo>
                  <a:close/>
                </a:path>
                <a:path w="778509" h="483870">
                  <a:moveTo>
                    <a:pt x="778192" y="2032"/>
                  </a:moveTo>
                  <a:lnTo>
                    <a:pt x="777608" y="596"/>
                  </a:lnTo>
                  <a:lnTo>
                    <a:pt x="776173" y="0"/>
                  </a:lnTo>
                  <a:lnTo>
                    <a:pt x="774738" y="596"/>
                  </a:lnTo>
                  <a:lnTo>
                    <a:pt x="774153" y="2032"/>
                  </a:lnTo>
                  <a:lnTo>
                    <a:pt x="774738" y="3454"/>
                  </a:lnTo>
                  <a:lnTo>
                    <a:pt x="776173" y="4051"/>
                  </a:lnTo>
                  <a:lnTo>
                    <a:pt x="777608" y="3454"/>
                  </a:lnTo>
                  <a:lnTo>
                    <a:pt x="778192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3" name="object 1413"/>
            <p:cNvSpPr/>
            <p:nvPr/>
          </p:nvSpPr>
          <p:spPr>
            <a:xfrm>
              <a:off x="7202732" y="1160269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4" name="object 1414"/>
            <p:cNvSpPr/>
            <p:nvPr/>
          </p:nvSpPr>
          <p:spPr>
            <a:xfrm>
              <a:off x="6426555" y="11239410"/>
              <a:ext cx="778510" cy="483870"/>
            </a:xfrm>
            <a:custGeom>
              <a:avLst/>
              <a:gdLst/>
              <a:ahLst/>
              <a:cxnLst/>
              <a:rect l="l" t="t" r="r" b="b"/>
              <a:pathLst>
                <a:path w="778509" h="483870">
                  <a:moveTo>
                    <a:pt x="4051" y="481685"/>
                  </a:moveTo>
                  <a:lnTo>
                    <a:pt x="3454" y="480263"/>
                  </a:lnTo>
                  <a:lnTo>
                    <a:pt x="2032" y="479666"/>
                  </a:lnTo>
                  <a:lnTo>
                    <a:pt x="596" y="480263"/>
                  </a:lnTo>
                  <a:lnTo>
                    <a:pt x="0" y="481685"/>
                  </a:lnTo>
                  <a:lnTo>
                    <a:pt x="596" y="483120"/>
                  </a:lnTo>
                  <a:lnTo>
                    <a:pt x="2032" y="483717"/>
                  </a:lnTo>
                  <a:lnTo>
                    <a:pt x="3454" y="483120"/>
                  </a:lnTo>
                  <a:lnTo>
                    <a:pt x="4051" y="481685"/>
                  </a:lnTo>
                  <a:close/>
                </a:path>
                <a:path w="778509" h="483870">
                  <a:moveTo>
                    <a:pt x="778192" y="321805"/>
                  </a:moveTo>
                  <a:lnTo>
                    <a:pt x="777595" y="320370"/>
                  </a:lnTo>
                  <a:lnTo>
                    <a:pt x="776173" y="319773"/>
                  </a:lnTo>
                  <a:lnTo>
                    <a:pt x="774738" y="320370"/>
                  </a:lnTo>
                  <a:lnTo>
                    <a:pt x="774141" y="321805"/>
                  </a:lnTo>
                  <a:lnTo>
                    <a:pt x="774738" y="323227"/>
                  </a:lnTo>
                  <a:lnTo>
                    <a:pt x="776173" y="323824"/>
                  </a:lnTo>
                  <a:lnTo>
                    <a:pt x="777595" y="323227"/>
                  </a:lnTo>
                  <a:lnTo>
                    <a:pt x="778192" y="321805"/>
                  </a:lnTo>
                  <a:close/>
                </a:path>
                <a:path w="778509" h="483870">
                  <a:moveTo>
                    <a:pt x="778192" y="161912"/>
                  </a:moveTo>
                  <a:lnTo>
                    <a:pt x="777595" y="160477"/>
                  </a:lnTo>
                  <a:lnTo>
                    <a:pt x="776173" y="159893"/>
                  </a:lnTo>
                  <a:lnTo>
                    <a:pt x="774738" y="160477"/>
                  </a:lnTo>
                  <a:lnTo>
                    <a:pt x="774141" y="161912"/>
                  </a:lnTo>
                  <a:lnTo>
                    <a:pt x="774738" y="163347"/>
                  </a:lnTo>
                  <a:lnTo>
                    <a:pt x="776173" y="163944"/>
                  </a:lnTo>
                  <a:lnTo>
                    <a:pt x="777595" y="163347"/>
                  </a:lnTo>
                  <a:lnTo>
                    <a:pt x="778192" y="161912"/>
                  </a:lnTo>
                  <a:close/>
                </a:path>
                <a:path w="778509" h="483870">
                  <a:moveTo>
                    <a:pt x="778192" y="2032"/>
                  </a:moveTo>
                  <a:lnTo>
                    <a:pt x="777595" y="596"/>
                  </a:lnTo>
                  <a:lnTo>
                    <a:pt x="776173" y="0"/>
                  </a:lnTo>
                  <a:lnTo>
                    <a:pt x="774738" y="596"/>
                  </a:lnTo>
                  <a:lnTo>
                    <a:pt x="774141" y="2032"/>
                  </a:lnTo>
                  <a:lnTo>
                    <a:pt x="774738" y="3454"/>
                  </a:lnTo>
                  <a:lnTo>
                    <a:pt x="776173" y="4051"/>
                  </a:lnTo>
                  <a:lnTo>
                    <a:pt x="777595" y="3454"/>
                  </a:lnTo>
                  <a:lnTo>
                    <a:pt x="778192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5" name="object 1415"/>
            <p:cNvSpPr/>
            <p:nvPr/>
          </p:nvSpPr>
          <p:spPr>
            <a:xfrm>
              <a:off x="6428589" y="1160269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6" name="object 1416"/>
            <p:cNvSpPr/>
            <p:nvPr/>
          </p:nvSpPr>
          <p:spPr>
            <a:xfrm>
              <a:off x="5651398" y="11239410"/>
              <a:ext cx="779780" cy="483870"/>
            </a:xfrm>
            <a:custGeom>
              <a:avLst/>
              <a:gdLst/>
              <a:ahLst/>
              <a:cxnLst/>
              <a:rect l="l" t="t" r="r" b="b"/>
              <a:pathLst>
                <a:path w="779779" h="483870">
                  <a:moveTo>
                    <a:pt x="4051" y="481685"/>
                  </a:moveTo>
                  <a:lnTo>
                    <a:pt x="3467" y="480263"/>
                  </a:lnTo>
                  <a:lnTo>
                    <a:pt x="2032" y="479666"/>
                  </a:lnTo>
                  <a:lnTo>
                    <a:pt x="596" y="480263"/>
                  </a:lnTo>
                  <a:lnTo>
                    <a:pt x="0" y="481685"/>
                  </a:lnTo>
                  <a:lnTo>
                    <a:pt x="596" y="483120"/>
                  </a:lnTo>
                  <a:lnTo>
                    <a:pt x="2032" y="483717"/>
                  </a:lnTo>
                  <a:lnTo>
                    <a:pt x="3467" y="483120"/>
                  </a:lnTo>
                  <a:lnTo>
                    <a:pt x="4051" y="481685"/>
                  </a:lnTo>
                  <a:close/>
                </a:path>
                <a:path w="779779" h="483870">
                  <a:moveTo>
                    <a:pt x="779208" y="321805"/>
                  </a:moveTo>
                  <a:lnTo>
                    <a:pt x="778611" y="320370"/>
                  </a:lnTo>
                  <a:lnTo>
                    <a:pt x="777189" y="319773"/>
                  </a:lnTo>
                  <a:lnTo>
                    <a:pt x="775754" y="320370"/>
                  </a:lnTo>
                  <a:lnTo>
                    <a:pt x="775157" y="321805"/>
                  </a:lnTo>
                  <a:lnTo>
                    <a:pt x="775754" y="323227"/>
                  </a:lnTo>
                  <a:lnTo>
                    <a:pt x="777189" y="323824"/>
                  </a:lnTo>
                  <a:lnTo>
                    <a:pt x="778611" y="323227"/>
                  </a:lnTo>
                  <a:lnTo>
                    <a:pt x="779208" y="321805"/>
                  </a:lnTo>
                  <a:close/>
                </a:path>
                <a:path w="779779" h="483870">
                  <a:moveTo>
                    <a:pt x="779208" y="161912"/>
                  </a:moveTo>
                  <a:lnTo>
                    <a:pt x="778611" y="160477"/>
                  </a:lnTo>
                  <a:lnTo>
                    <a:pt x="777189" y="159893"/>
                  </a:lnTo>
                  <a:lnTo>
                    <a:pt x="775754" y="160477"/>
                  </a:lnTo>
                  <a:lnTo>
                    <a:pt x="775157" y="161912"/>
                  </a:lnTo>
                  <a:lnTo>
                    <a:pt x="775754" y="163347"/>
                  </a:lnTo>
                  <a:lnTo>
                    <a:pt x="777189" y="163944"/>
                  </a:lnTo>
                  <a:lnTo>
                    <a:pt x="778611" y="163347"/>
                  </a:lnTo>
                  <a:lnTo>
                    <a:pt x="779208" y="161912"/>
                  </a:lnTo>
                  <a:close/>
                </a:path>
                <a:path w="779779" h="483870">
                  <a:moveTo>
                    <a:pt x="779208" y="2032"/>
                  </a:moveTo>
                  <a:lnTo>
                    <a:pt x="778611" y="596"/>
                  </a:lnTo>
                  <a:lnTo>
                    <a:pt x="777189" y="0"/>
                  </a:lnTo>
                  <a:lnTo>
                    <a:pt x="775754" y="596"/>
                  </a:lnTo>
                  <a:lnTo>
                    <a:pt x="775157" y="2032"/>
                  </a:lnTo>
                  <a:lnTo>
                    <a:pt x="775754" y="3454"/>
                  </a:lnTo>
                  <a:lnTo>
                    <a:pt x="777189" y="4051"/>
                  </a:lnTo>
                  <a:lnTo>
                    <a:pt x="778611" y="3454"/>
                  </a:lnTo>
                  <a:lnTo>
                    <a:pt x="779208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7" name="object 1417"/>
            <p:cNvSpPr/>
            <p:nvPr/>
          </p:nvSpPr>
          <p:spPr>
            <a:xfrm>
              <a:off x="5653434" y="1160269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8" name="object 1418"/>
            <p:cNvSpPr/>
            <p:nvPr/>
          </p:nvSpPr>
          <p:spPr>
            <a:xfrm>
              <a:off x="3173133" y="11239410"/>
              <a:ext cx="2482850" cy="483870"/>
            </a:xfrm>
            <a:custGeom>
              <a:avLst/>
              <a:gdLst/>
              <a:ahLst/>
              <a:cxnLst/>
              <a:rect l="l" t="t" r="r" b="b"/>
              <a:pathLst>
                <a:path w="2482850" h="483870">
                  <a:moveTo>
                    <a:pt x="4051" y="481685"/>
                  </a:moveTo>
                  <a:lnTo>
                    <a:pt x="3454" y="480263"/>
                  </a:lnTo>
                  <a:lnTo>
                    <a:pt x="2032" y="479666"/>
                  </a:lnTo>
                  <a:lnTo>
                    <a:pt x="596" y="480263"/>
                  </a:lnTo>
                  <a:lnTo>
                    <a:pt x="0" y="481685"/>
                  </a:lnTo>
                  <a:lnTo>
                    <a:pt x="596" y="483120"/>
                  </a:lnTo>
                  <a:lnTo>
                    <a:pt x="2032" y="483717"/>
                  </a:lnTo>
                  <a:lnTo>
                    <a:pt x="3454" y="483120"/>
                  </a:lnTo>
                  <a:lnTo>
                    <a:pt x="4051" y="481685"/>
                  </a:lnTo>
                  <a:close/>
                </a:path>
                <a:path w="2482850" h="483870">
                  <a:moveTo>
                    <a:pt x="2482316" y="321805"/>
                  </a:moveTo>
                  <a:lnTo>
                    <a:pt x="2481732" y="320370"/>
                  </a:lnTo>
                  <a:lnTo>
                    <a:pt x="2480297" y="319773"/>
                  </a:lnTo>
                  <a:lnTo>
                    <a:pt x="2478862" y="320370"/>
                  </a:lnTo>
                  <a:lnTo>
                    <a:pt x="2478265" y="321805"/>
                  </a:lnTo>
                  <a:lnTo>
                    <a:pt x="2478862" y="323227"/>
                  </a:lnTo>
                  <a:lnTo>
                    <a:pt x="2480297" y="323824"/>
                  </a:lnTo>
                  <a:lnTo>
                    <a:pt x="2481732" y="323227"/>
                  </a:lnTo>
                  <a:lnTo>
                    <a:pt x="2482316" y="321805"/>
                  </a:lnTo>
                  <a:close/>
                </a:path>
                <a:path w="2482850" h="483870">
                  <a:moveTo>
                    <a:pt x="2482316" y="161912"/>
                  </a:moveTo>
                  <a:lnTo>
                    <a:pt x="2481732" y="160477"/>
                  </a:lnTo>
                  <a:lnTo>
                    <a:pt x="2480297" y="159893"/>
                  </a:lnTo>
                  <a:lnTo>
                    <a:pt x="2478862" y="160477"/>
                  </a:lnTo>
                  <a:lnTo>
                    <a:pt x="2478265" y="161912"/>
                  </a:lnTo>
                  <a:lnTo>
                    <a:pt x="2478862" y="163347"/>
                  </a:lnTo>
                  <a:lnTo>
                    <a:pt x="2480297" y="163944"/>
                  </a:lnTo>
                  <a:lnTo>
                    <a:pt x="2481732" y="163347"/>
                  </a:lnTo>
                  <a:lnTo>
                    <a:pt x="2482316" y="161912"/>
                  </a:lnTo>
                  <a:close/>
                </a:path>
                <a:path w="2482850" h="483870">
                  <a:moveTo>
                    <a:pt x="2482316" y="2032"/>
                  </a:moveTo>
                  <a:lnTo>
                    <a:pt x="2481732" y="596"/>
                  </a:lnTo>
                  <a:lnTo>
                    <a:pt x="2480297" y="0"/>
                  </a:lnTo>
                  <a:lnTo>
                    <a:pt x="2478862" y="596"/>
                  </a:lnTo>
                  <a:lnTo>
                    <a:pt x="2478265" y="2032"/>
                  </a:lnTo>
                  <a:lnTo>
                    <a:pt x="2478862" y="3454"/>
                  </a:lnTo>
                  <a:lnTo>
                    <a:pt x="2480297" y="4051"/>
                  </a:lnTo>
                  <a:lnTo>
                    <a:pt x="2481732" y="3454"/>
                  </a:lnTo>
                  <a:lnTo>
                    <a:pt x="2482316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9" name="object 1419"/>
            <p:cNvSpPr/>
            <p:nvPr/>
          </p:nvSpPr>
          <p:spPr>
            <a:xfrm>
              <a:off x="3175166" y="1160269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0" name="object 1420"/>
            <p:cNvSpPr/>
            <p:nvPr/>
          </p:nvSpPr>
          <p:spPr>
            <a:xfrm>
              <a:off x="3173133" y="11239410"/>
              <a:ext cx="934085" cy="483870"/>
            </a:xfrm>
            <a:custGeom>
              <a:avLst/>
              <a:gdLst/>
              <a:ahLst/>
              <a:cxnLst/>
              <a:rect l="l" t="t" r="r" b="b"/>
              <a:pathLst>
                <a:path w="934085" h="483870">
                  <a:moveTo>
                    <a:pt x="4051" y="321805"/>
                  </a:moveTo>
                  <a:lnTo>
                    <a:pt x="3454" y="320370"/>
                  </a:lnTo>
                  <a:lnTo>
                    <a:pt x="2032" y="319773"/>
                  </a:lnTo>
                  <a:lnTo>
                    <a:pt x="596" y="320370"/>
                  </a:lnTo>
                  <a:lnTo>
                    <a:pt x="0" y="321805"/>
                  </a:lnTo>
                  <a:lnTo>
                    <a:pt x="596" y="323227"/>
                  </a:lnTo>
                  <a:lnTo>
                    <a:pt x="2032" y="323824"/>
                  </a:lnTo>
                  <a:lnTo>
                    <a:pt x="3454" y="323227"/>
                  </a:lnTo>
                  <a:lnTo>
                    <a:pt x="4051" y="321805"/>
                  </a:lnTo>
                  <a:close/>
                </a:path>
                <a:path w="934085" h="483870">
                  <a:moveTo>
                    <a:pt x="4051" y="161912"/>
                  </a:moveTo>
                  <a:lnTo>
                    <a:pt x="3454" y="160477"/>
                  </a:lnTo>
                  <a:lnTo>
                    <a:pt x="2032" y="159893"/>
                  </a:lnTo>
                  <a:lnTo>
                    <a:pt x="596" y="160477"/>
                  </a:lnTo>
                  <a:lnTo>
                    <a:pt x="0" y="161912"/>
                  </a:lnTo>
                  <a:lnTo>
                    <a:pt x="596" y="163347"/>
                  </a:lnTo>
                  <a:lnTo>
                    <a:pt x="2032" y="163944"/>
                  </a:lnTo>
                  <a:lnTo>
                    <a:pt x="3454" y="163347"/>
                  </a:lnTo>
                  <a:lnTo>
                    <a:pt x="4051" y="161912"/>
                  </a:lnTo>
                  <a:close/>
                </a:path>
                <a:path w="934085" h="483870">
                  <a:moveTo>
                    <a:pt x="4051" y="2032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  <a:path w="934085" h="483870">
                  <a:moveTo>
                    <a:pt x="934034" y="481685"/>
                  </a:moveTo>
                  <a:lnTo>
                    <a:pt x="933437" y="480263"/>
                  </a:lnTo>
                  <a:lnTo>
                    <a:pt x="932014" y="479666"/>
                  </a:lnTo>
                  <a:lnTo>
                    <a:pt x="930579" y="480263"/>
                  </a:lnTo>
                  <a:lnTo>
                    <a:pt x="929982" y="481685"/>
                  </a:lnTo>
                  <a:lnTo>
                    <a:pt x="930579" y="483120"/>
                  </a:lnTo>
                  <a:lnTo>
                    <a:pt x="932014" y="483717"/>
                  </a:lnTo>
                  <a:lnTo>
                    <a:pt x="933437" y="483120"/>
                  </a:lnTo>
                  <a:lnTo>
                    <a:pt x="934034" y="48168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1" name="object 1421"/>
            <p:cNvSpPr/>
            <p:nvPr/>
          </p:nvSpPr>
          <p:spPr>
            <a:xfrm>
              <a:off x="4105149" y="1160269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2" name="object 1422"/>
            <p:cNvSpPr/>
            <p:nvPr/>
          </p:nvSpPr>
          <p:spPr>
            <a:xfrm>
              <a:off x="4103125" y="115591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3" name="object 1423"/>
            <p:cNvSpPr/>
            <p:nvPr/>
          </p:nvSpPr>
          <p:spPr>
            <a:xfrm>
              <a:off x="4105149" y="1144280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4" name="object 1424"/>
            <p:cNvSpPr/>
            <p:nvPr/>
          </p:nvSpPr>
          <p:spPr>
            <a:xfrm>
              <a:off x="4103125" y="1139929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5" name="object 1425"/>
            <p:cNvSpPr/>
            <p:nvPr/>
          </p:nvSpPr>
          <p:spPr>
            <a:xfrm>
              <a:off x="4105149" y="11282920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6" name="object 1426"/>
            <p:cNvSpPr/>
            <p:nvPr/>
          </p:nvSpPr>
          <p:spPr>
            <a:xfrm>
              <a:off x="4103116" y="11239410"/>
              <a:ext cx="778510" cy="483870"/>
            </a:xfrm>
            <a:custGeom>
              <a:avLst/>
              <a:gdLst/>
              <a:ahLst/>
              <a:cxnLst/>
              <a:rect l="l" t="t" r="r" b="b"/>
              <a:pathLst>
                <a:path w="778510" h="483870">
                  <a:moveTo>
                    <a:pt x="4051" y="2032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  <a:path w="778510" h="483870">
                  <a:moveTo>
                    <a:pt x="778192" y="481685"/>
                  </a:moveTo>
                  <a:lnTo>
                    <a:pt x="777595" y="480263"/>
                  </a:lnTo>
                  <a:lnTo>
                    <a:pt x="776173" y="479666"/>
                  </a:lnTo>
                  <a:lnTo>
                    <a:pt x="774738" y="480263"/>
                  </a:lnTo>
                  <a:lnTo>
                    <a:pt x="774141" y="481685"/>
                  </a:lnTo>
                  <a:lnTo>
                    <a:pt x="774738" y="483120"/>
                  </a:lnTo>
                  <a:lnTo>
                    <a:pt x="776173" y="483717"/>
                  </a:lnTo>
                  <a:lnTo>
                    <a:pt x="777595" y="483120"/>
                  </a:lnTo>
                  <a:lnTo>
                    <a:pt x="778192" y="481685"/>
                  </a:lnTo>
                  <a:close/>
                </a:path>
                <a:path w="778510" h="483870">
                  <a:moveTo>
                    <a:pt x="778192" y="321805"/>
                  </a:moveTo>
                  <a:lnTo>
                    <a:pt x="777595" y="320370"/>
                  </a:lnTo>
                  <a:lnTo>
                    <a:pt x="776173" y="319773"/>
                  </a:lnTo>
                  <a:lnTo>
                    <a:pt x="774738" y="320370"/>
                  </a:lnTo>
                  <a:lnTo>
                    <a:pt x="774141" y="321805"/>
                  </a:lnTo>
                  <a:lnTo>
                    <a:pt x="774738" y="323227"/>
                  </a:lnTo>
                  <a:lnTo>
                    <a:pt x="776173" y="323824"/>
                  </a:lnTo>
                  <a:lnTo>
                    <a:pt x="777595" y="323227"/>
                  </a:lnTo>
                  <a:lnTo>
                    <a:pt x="778192" y="321805"/>
                  </a:lnTo>
                  <a:close/>
                </a:path>
                <a:path w="778510" h="483870">
                  <a:moveTo>
                    <a:pt x="778192" y="161912"/>
                  </a:moveTo>
                  <a:lnTo>
                    <a:pt x="777595" y="160477"/>
                  </a:lnTo>
                  <a:lnTo>
                    <a:pt x="776173" y="159893"/>
                  </a:lnTo>
                  <a:lnTo>
                    <a:pt x="774738" y="160477"/>
                  </a:lnTo>
                  <a:lnTo>
                    <a:pt x="774141" y="161912"/>
                  </a:lnTo>
                  <a:lnTo>
                    <a:pt x="774738" y="163347"/>
                  </a:lnTo>
                  <a:lnTo>
                    <a:pt x="776173" y="163944"/>
                  </a:lnTo>
                  <a:lnTo>
                    <a:pt x="777595" y="163347"/>
                  </a:lnTo>
                  <a:lnTo>
                    <a:pt x="778192" y="161912"/>
                  </a:lnTo>
                  <a:close/>
                </a:path>
                <a:path w="778510" h="483870">
                  <a:moveTo>
                    <a:pt x="778192" y="2032"/>
                  </a:moveTo>
                  <a:lnTo>
                    <a:pt x="777595" y="596"/>
                  </a:lnTo>
                  <a:lnTo>
                    <a:pt x="776173" y="0"/>
                  </a:lnTo>
                  <a:lnTo>
                    <a:pt x="774738" y="596"/>
                  </a:lnTo>
                  <a:lnTo>
                    <a:pt x="774141" y="2032"/>
                  </a:lnTo>
                  <a:lnTo>
                    <a:pt x="774738" y="3454"/>
                  </a:lnTo>
                  <a:lnTo>
                    <a:pt x="776173" y="4051"/>
                  </a:lnTo>
                  <a:lnTo>
                    <a:pt x="777595" y="3454"/>
                  </a:lnTo>
                  <a:lnTo>
                    <a:pt x="778192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7" name="object 1427"/>
            <p:cNvSpPr/>
            <p:nvPr/>
          </p:nvSpPr>
          <p:spPr>
            <a:xfrm>
              <a:off x="1883916" y="11577398"/>
              <a:ext cx="132715" cy="132715"/>
            </a:xfrm>
            <a:custGeom>
              <a:avLst/>
              <a:gdLst/>
              <a:ahLst/>
              <a:cxnLst/>
              <a:rect l="l" t="t" r="r" b="b"/>
              <a:pathLst>
                <a:path w="132714" h="132715">
                  <a:moveTo>
                    <a:pt x="132565" y="66282"/>
                  </a:moveTo>
                  <a:lnTo>
                    <a:pt x="127356" y="40482"/>
                  </a:lnTo>
                  <a:lnTo>
                    <a:pt x="113151" y="19413"/>
                  </a:lnTo>
                  <a:lnTo>
                    <a:pt x="92083" y="5208"/>
                  </a:lnTo>
                  <a:lnTo>
                    <a:pt x="66282" y="0"/>
                  </a:lnTo>
                  <a:lnTo>
                    <a:pt x="40482" y="5208"/>
                  </a:lnTo>
                  <a:lnTo>
                    <a:pt x="19413" y="19413"/>
                  </a:lnTo>
                  <a:lnTo>
                    <a:pt x="5208" y="40482"/>
                  </a:lnTo>
                  <a:lnTo>
                    <a:pt x="0" y="66282"/>
                  </a:lnTo>
                  <a:lnTo>
                    <a:pt x="5208" y="92083"/>
                  </a:lnTo>
                  <a:lnTo>
                    <a:pt x="19413" y="113151"/>
                  </a:lnTo>
                  <a:lnTo>
                    <a:pt x="40482" y="127356"/>
                  </a:lnTo>
                  <a:lnTo>
                    <a:pt x="66282" y="132565"/>
                  </a:lnTo>
                  <a:lnTo>
                    <a:pt x="92083" y="127356"/>
                  </a:lnTo>
                  <a:lnTo>
                    <a:pt x="113151" y="113151"/>
                  </a:lnTo>
                  <a:lnTo>
                    <a:pt x="127356" y="92083"/>
                  </a:lnTo>
                  <a:lnTo>
                    <a:pt x="132565" y="6628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8" name="object 1428"/>
            <p:cNvSpPr/>
            <p:nvPr/>
          </p:nvSpPr>
          <p:spPr>
            <a:xfrm>
              <a:off x="10770872" y="11888066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 h="0">
                  <a:moveTo>
                    <a:pt x="55657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9" name="object 1429"/>
            <p:cNvSpPr/>
            <p:nvPr/>
          </p:nvSpPr>
          <p:spPr>
            <a:xfrm>
              <a:off x="10727358" y="118860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0" name="object 1430"/>
            <p:cNvSpPr/>
            <p:nvPr/>
          </p:nvSpPr>
          <p:spPr>
            <a:xfrm>
              <a:off x="10610985" y="1188806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1" name="object 1431"/>
            <p:cNvSpPr/>
            <p:nvPr/>
          </p:nvSpPr>
          <p:spPr>
            <a:xfrm>
              <a:off x="10567470" y="118860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2" name="object 1432"/>
            <p:cNvSpPr/>
            <p:nvPr/>
          </p:nvSpPr>
          <p:spPr>
            <a:xfrm>
              <a:off x="10451096" y="1188806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3" name="object 1433"/>
            <p:cNvSpPr/>
            <p:nvPr/>
          </p:nvSpPr>
          <p:spPr>
            <a:xfrm>
              <a:off x="10407581" y="118860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4" name="object 1434"/>
            <p:cNvSpPr/>
            <p:nvPr/>
          </p:nvSpPr>
          <p:spPr>
            <a:xfrm>
              <a:off x="10292220" y="118880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5" name="object 1435"/>
            <p:cNvSpPr/>
            <p:nvPr/>
          </p:nvSpPr>
          <p:spPr>
            <a:xfrm>
              <a:off x="10247694" y="118860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6" name="object 1436"/>
            <p:cNvSpPr/>
            <p:nvPr/>
          </p:nvSpPr>
          <p:spPr>
            <a:xfrm>
              <a:off x="10132332" y="118880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7" name="object 1437"/>
            <p:cNvSpPr/>
            <p:nvPr/>
          </p:nvSpPr>
          <p:spPr>
            <a:xfrm>
              <a:off x="10087805" y="118860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8" name="object 1438"/>
            <p:cNvSpPr/>
            <p:nvPr/>
          </p:nvSpPr>
          <p:spPr>
            <a:xfrm>
              <a:off x="9972443" y="118880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9" name="object 1439"/>
            <p:cNvSpPr/>
            <p:nvPr/>
          </p:nvSpPr>
          <p:spPr>
            <a:xfrm>
              <a:off x="9927917" y="118860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0" name="object 1440"/>
            <p:cNvSpPr/>
            <p:nvPr/>
          </p:nvSpPr>
          <p:spPr>
            <a:xfrm>
              <a:off x="9812555" y="118880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1" name="object 1441"/>
            <p:cNvSpPr/>
            <p:nvPr/>
          </p:nvSpPr>
          <p:spPr>
            <a:xfrm>
              <a:off x="9768028" y="118860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2" name="object 1442"/>
            <p:cNvSpPr/>
            <p:nvPr/>
          </p:nvSpPr>
          <p:spPr>
            <a:xfrm>
              <a:off x="9561590" y="11888066"/>
              <a:ext cx="175260" cy="0"/>
            </a:xfrm>
            <a:custGeom>
              <a:avLst/>
              <a:gdLst/>
              <a:ahLst/>
              <a:cxnLst/>
              <a:rect l="l" t="t" r="r" b="b"/>
              <a:pathLst>
                <a:path w="175259" h="0">
                  <a:moveTo>
                    <a:pt x="175067" y="0"/>
                  </a:moveTo>
                  <a:lnTo>
                    <a:pt x="119410" y="0"/>
                  </a:lnTo>
                </a:path>
                <a:path w="175259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3" name="object 1443"/>
            <p:cNvSpPr/>
            <p:nvPr/>
          </p:nvSpPr>
          <p:spPr>
            <a:xfrm>
              <a:off x="9518077" y="118860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4" name="object 1444"/>
            <p:cNvSpPr/>
            <p:nvPr/>
          </p:nvSpPr>
          <p:spPr>
            <a:xfrm>
              <a:off x="9402714" y="118880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5" name="object 1445"/>
            <p:cNvSpPr/>
            <p:nvPr/>
          </p:nvSpPr>
          <p:spPr>
            <a:xfrm>
              <a:off x="9358188" y="118860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6" name="object 1446"/>
            <p:cNvSpPr/>
            <p:nvPr/>
          </p:nvSpPr>
          <p:spPr>
            <a:xfrm>
              <a:off x="9242826" y="118880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7" name="object 1447"/>
            <p:cNvSpPr/>
            <p:nvPr/>
          </p:nvSpPr>
          <p:spPr>
            <a:xfrm>
              <a:off x="9198300" y="118860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8" name="object 1448"/>
            <p:cNvSpPr/>
            <p:nvPr/>
          </p:nvSpPr>
          <p:spPr>
            <a:xfrm>
              <a:off x="9082938" y="118880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9" name="object 1449"/>
            <p:cNvSpPr/>
            <p:nvPr/>
          </p:nvSpPr>
          <p:spPr>
            <a:xfrm>
              <a:off x="9038412" y="118860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0" name="object 1450"/>
            <p:cNvSpPr/>
            <p:nvPr/>
          </p:nvSpPr>
          <p:spPr>
            <a:xfrm>
              <a:off x="8923050" y="118880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1" name="object 1451"/>
            <p:cNvSpPr/>
            <p:nvPr/>
          </p:nvSpPr>
          <p:spPr>
            <a:xfrm>
              <a:off x="8878524" y="118860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2" name="object 1452"/>
            <p:cNvSpPr/>
            <p:nvPr/>
          </p:nvSpPr>
          <p:spPr>
            <a:xfrm>
              <a:off x="8763161" y="118880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3" name="object 1453"/>
            <p:cNvSpPr/>
            <p:nvPr/>
          </p:nvSpPr>
          <p:spPr>
            <a:xfrm>
              <a:off x="8718635" y="118860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4" name="object 1454"/>
            <p:cNvSpPr/>
            <p:nvPr/>
          </p:nvSpPr>
          <p:spPr>
            <a:xfrm>
              <a:off x="8603273" y="118880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5" name="object 1455"/>
            <p:cNvSpPr/>
            <p:nvPr/>
          </p:nvSpPr>
          <p:spPr>
            <a:xfrm>
              <a:off x="8558747" y="118860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6" name="object 1456"/>
            <p:cNvSpPr/>
            <p:nvPr/>
          </p:nvSpPr>
          <p:spPr>
            <a:xfrm>
              <a:off x="8443384" y="118880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7" name="object 1457"/>
            <p:cNvSpPr/>
            <p:nvPr/>
          </p:nvSpPr>
          <p:spPr>
            <a:xfrm>
              <a:off x="8398858" y="118860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8" name="object 1458"/>
            <p:cNvSpPr/>
            <p:nvPr/>
          </p:nvSpPr>
          <p:spPr>
            <a:xfrm>
              <a:off x="8283496" y="118880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9" name="object 1459"/>
            <p:cNvSpPr/>
            <p:nvPr/>
          </p:nvSpPr>
          <p:spPr>
            <a:xfrm>
              <a:off x="8238970" y="118860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0" name="object 1460"/>
            <p:cNvSpPr/>
            <p:nvPr/>
          </p:nvSpPr>
          <p:spPr>
            <a:xfrm>
              <a:off x="8123608" y="118880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1" name="object 1461"/>
            <p:cNvSpPr/>
            <p:nvPr/>
          </p:nvSpPr>
          <p:spPr>
            <a:xfrm>
              <a:off x="8080094" y="118860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2" name="object 1462"/>
            <p:cNvSpPr/>
            <p:nvPr/>
          </p:nvSpPr>
          <p:spPr>
            <a:xfrm>
              <a:off x="7963719" y="118880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3" name="object 1463"/>
            <p:cNvSpPr/>
            <p:nvPr/>
          </p:nvSpPr>
          <p:spPr>
            <a:xfrm>
              <a:off x="7920205" y="118860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4" name="object 1464"/>
            <p:cNvSpPr/>
            <p:nvPr/>
          </p:nvSpPr>
          <p:spPr>
            <a:xfrm>
              <a:off x="7803831" y="118880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5" name="object 1465"/>
            <p:cNvSpPr/>
            <p:nvPr/>
          </p:nvSpPr>
          <p:spPr>
            <a:xfrm>
              <a:off x="7760317" y="118860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6" name="object 1466"/>
            <p:cNvSpPr/>
            <p:nvPr/>
          </p:nvSpPr>
          <p:spPr>
            <a:xfrm>
              <a:off x="7643943" y="118880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7" name="object 1467"/>
            <p:cNvSpPr/>
            <p:nvPr/>
          </p:nvSpPr>
          <p:spPr>
            <a:xfrm>
              <a:off x="7600429" y="118860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8" name="object 1468"/>
            <p:cNvSpPr/>
            <p:nvPr/>
          </p:nvSpPr>
          <p:spPr>
            <a:xfrm>
              <a:off x="7484055" y="118880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9" name="object 1469"/>
            <p:cNvSpPr/>
            <p:nvPr/>
          </p:nvSpPr>
          <p:spPr>
            <a:xfrm>
              <a:off x="7440540" y="118860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0" name="object 1470"/>
            <p:cNvSpPr/>
            <p:nvPr/>
          </p:nvSpPr>
          <p:spPr>
            <a:xfrm>
              <a:off x="7324166" y="1188806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1" name="object 1471"/>
            <p:cNvSpPr/>
            <p:nvPr/>
          </p:nvSpPr>
          <p:spPr>
            <a:xfrm>
              <a:off x="7280652" y="118860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2" name="object 1472"/>
            <p:cNvSpPr/>
            <p:nvPr/>
          </p:nvSpPr>
          <p:spPr>
            <a:xfrm>
              <a:off x="7164278" y="1188806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3" name="object 1473"/>
            <p:cNvSpPr/>
            <p:nvPr/>
          </p:nvSpPr>
          <p:spPr>
            <a:xfrm>
              <a:off x="7120764" y="118860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4" name="object 1474"/>
            <p:cNvSpPr/>
            <p:nvPr/>
          </p:nvSpPr>
          <p:spPr>
            <a:xfrm>
              <a:off x="7005402" y="118880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5" name="object 1475"/>
            <p:cNvSpPr/>
            <p:nvPr/>
          </p:nvSpPr>
          <p:spPr>
            <a:xfrm>
              <a:off x="6960876" y="118860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6" name="object 1476"/>
            <p:cNvSpPr/>
            <p:nvPr/>
          </p:nvSpPr>
          <p:spPr>
            <a:xfrm>
              <a:off x="6845513" y="118880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7" name="object 1477"/>
            <p:cNvSpPr/>
            <p:nvPr/>
          </p:nvSpPr>
          <p:spPr>
            <a:xfrm>
              <a:off x="6800987" y="118860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8" name="object 1478"/>
            <p:cNvSpPr/>
            <p:nvPr/>
          </p:nvSpPr>
          <p:spPr>
            <a:xfrm>
              <a:off x="6685625" y="118880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9" name="object 1479"/>
            <p:cNvSpPr/>
            <p:nvPr/>
          </p:nvSpPr>
          <p:spPr>
            <a:xfrm>
              <a:off x="6641099" y="118860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0" name="object 1480"/>
            <p:cNvSpPr/>
            <p:nvPr/>
          </p:nvSpPr>
          <p:spPr>
            <a:xfrm>
              <a:off x="6525737" y="118880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1" name="object 1481"/>
            <p:cNvSpPr/>
            <p:nvPr/>
          </p:nvSpPr>
          <p:spPr>
            <a:xfrm>
              <a:off x="6481211" y="118860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2" name="object 1482"/>
            <p:cNvSpPr/>
            <p:nvPr/>
          </p:nvSpPr>
          <p:spPr>
            <a:xfrm>
              <a:off x="6365848" y="118880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3" name="object 1483"/>
            <p:cNvSpPr/>
            <p:nvPr/>
          </p:nvSpPr>
          <p:spPr>
            <a:xfrm>
              <a:off x="6321322" y="118860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4" name="object 1484"/>
            <p:cNvSpPr/>
            <p:nvPr/>
          </p:nvSpPr>
          <p:spPr>
            <a:xfrm>
              <a:off x="6205960" y="118880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5" name="object 1485"/>
            <p:cNvSpPr/>
            <p:nvPr/>
          </p:nvSpPr>
          <p:spPr>
            <a:xfrm>
              <a:off x="6161434" y="118860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6" name="object 1486"/>
            <p:cNvSpPr/>
            <p:nvPr/>
          </p:nvSpPr>
          <p:spPr>
            <a:xfrm>
              <a:off x="6046072" y="118880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7" name="object 1487"/>
            <p:cNvSpPr/>
            <p:nvPr/>
          </p:nvSpPr>
          <p:spPr>
            <a:xfrm>
              <a:off x="6001546" y="118860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8" name="object 1488"/>
            <p:cNvSpPr/>
            <p:nvPr/>
          </p:nvSpPr>
          <p:spPr>
            <a:xfrm>
              <a:off x="5886183" y="118880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9" name="object 1489"/>
            <p:cNvSpPr/>
            <p:nvPr/>
          </p:nvSpPr>
          <p:spPr>
            <a:xfrm>
              <a:off x="5841657" y="118860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0" name="object 1490"/>
            <p:cNvSpPr/>
            <p:nvPr/>
          </p:nvSpPr>
          <p:spPr>
            <a:xfrm>
              <a:off x="5726295" y="118880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1" name="object 1491"/>
            <p:cNvSpPr/>
            <p:nvPr/>
          </p:nvSpPr>
          <p:spPr>
            <a:xfrm>
              <a:off x="5682781" y="118860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2" name="object 1492"/>
            <p:cNvSpPr/>
            <p:nvPr/>
          </p:nvSpPr>
          <p:spPr>
            <a:xfrm>
              <a:off x="5566407" y="118880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3" name="object 1493"/>
            <p:cNvSpPr/>
            <p:nvPr/>
          </p:nvSpPr>
          <p:spPr>
            <a:xfrm>
              <a:off x="5522893" y="118860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4" name="object 1494"/>
            <p:cNvSpPr/>
            <p:nvPr/>
          </p:nvSpPr>
          <p:spPr>
            <a:xfrm>
              <a:off x="5406519" y="118880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5" name="object 1495"/>
            <p:cNvSpPr/>
            <p:nvPr/>
          </p:nvSpPr>
          <p:spPr>
            <a:xfrm>
              <a:off x="5363005" y="118860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6" name="object 1496"/>
            <p:cNvSpPr/>
            <p:nvPr/>
          </p:nvSpPr>
          <p:spPr>
            <a:xfrm>
              <a:off x="5246630" y="118880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7" name="object 1497"/>
            <p:cNvSpPr/>
            <p:nvPr/>
          </p:nvSpPr>
          <p:spPr>
            <a:xfrm>
              <a:off x="5203116" y="118860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8" name="object 1498"/>
            <p:cNvSpPr/>
            <p:nvPr/>
          </p:nvSpPr>
          <p:spPr>
            <a:xfrm>
              <a:off x="5086742" y="118880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9" name="object 1499"/>
            <p:cNvSpPr/>
            <p:nvPr/>
          </p:nvSpPr>
          <p:spPr>
            <a:xfrm>
              <a:off x="5043228" y="118860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0" name="object 1500"/>
            <p:cNvSpPr/>
            <p:nvPr/>
          </p:nvSpPr>
          <p:spPr>
            <a:xfrm>
              <a:off x="4926853" y="1188806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1" name="object 1501"/>
            <p:cNvSpPr/>
            <p:nvPr/>
          </p:nvSpPr>
          <p:spPr>
            <a:xfrm>
              <a:off x="4883339" y="118860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2" name="object 1502"/>
            <p:cNvSpPr/>
            <p:nvPr/>
          </p:nvSpPr>
          <p:spPr>
            <a:xfrm>
              <a:off x="4767977" y="118880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3" name="object 1503"/>
            <p:cNvSpPr/>
            <p:nvPr/>
          </p:nvSpPr>
          <p:spPr>
            <a:xfrm>
              <a:off x="4723451" y="118860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4" name="object 1504"/>
            <p:cNvSpPr/>
            <p:nvPr/>
          </p:nvSpPr>
          <p:spPr>
            <a:xfrm>
              <a:off x="4608089" y="118880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5" name="object 1505"/>
            <p:cNvSpPr/>
            <p:nvPr/>
          </p:nvSpPr>
          <p:spPr>
            <a:xfrm>
              <a:off x="4563563" y="118860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6" name="object 1506"/>
            <p:cNvSpPr/>
            <p:nvPr/>
          </p:nvSpPr>
          <p:spPr>
            <a:xfrm>
              <a:off x="4448200" y="118880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7" name="object 1507"/>
            <p:cNvSpPr/>
            <p:nvPr/>
          </p:nvSpPr>
          <p:spPr>
            <a:xfrm>
              <a:off x="4403675" y="118860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8" name="object 1508"/>
            <p:cNvSpPr/>
            <p:nvPr/>
          </p:nvSpPr>
          <p:spPr>
            <a:xfrm>
              <a:off x="4288312" y="118880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9" name="object 1509"/>
            <p:cNvSpPr/>
            <p:nvPr/>
          </p:nvSpPr>
          <p:spPr>
            <a:xfrm>
              <a:off x="4243786" y="118860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0" name="object 1510"/>
            <p:cNvSpPr/>
            <p:nvPr/>
          </p:nvSpPr>
          <p:spPr>
            <a:xfrm>
              <a:off x="4128424" y="118880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1" name="object 1511"/>
            <p:cNvSpPr/>
            <p:nvPr/>
          </p:nvSpPr>
          <p:spPr>
            <a:xfrm>
              <a:off x="4083898" y="118860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2" name="object 1512"/>
            <p:cNvSpPr/>
            <p:nvPr/>
          </p:nvSpPr>
          <p:spPr>
            <a:xfrm>
              <a:off x="3968536" y="118880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3" name="object 1513"/>
            <p:cNvSpPr/>
            <p:nvPr/>
          </p:nvSpPr>
          <p:spPr>
            <a:xfrm>
              <a:off x="3924010" y="118860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4" name="object 1514"/>
            <p:cNvSpPr/>
            <p:nvPr/>
          </p:nvSpPr>
          <p:spPr>
            <a:xfrm>
              <a:off x="3808647" y="118880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5" name="object 1515"/>
            <p:cNvSpPr/>
            <p:nvPr/>
          </p:nvSpPr>
          <p:spPr>
            <a:xfrm>
              <a:off x="3764121" y="118860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6" name="object 1516"/>
            <p:cNvSpPr/>
            <p:nvPr/>
          </p:nvSpPr>
          <p:spPr>
            <a:xfrm>
              <a:off x="3648759" y="118880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7" name="object 1517"/>
            <p:cNvSpPr/>
            <p:nvPr/>
          </p:nvSpPr>
          <p:spPr>
            <a:xfrm>
              <a:off x="3604233" y="118860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8" name="object 1518"/>
            <p:cNvSpPr/>
            <p:nvPr/>
          </p:nvSpPr>
          <p:spPr>
            <a:xfrm>
              <a:off x="3488871" y="118880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9" name="object 1519"/>
            <p:cNvSpPr/>
            <p:nvPr/>
          </p:nvSpPr>
          <p:spPr>
            <a:xfrm>
              <a:off x="3444345" y="118860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0" name="object 1520"/>
            <p:cNvSpPr/>
            <p:nvPr/>
          </p:nvSpPr>
          <p:spPr>
            <a:xfrm>
              <a:off x="3328982" y="118880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1" name="object 1521"/>
            <p:cNvSpPr/>
            <p:nvPr/>
          </p:nvSpPr>
          <p:spPr>
            <a:xfrm>
              <a:off x="3285468" y="118860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2" name="object 1522"/>
            <p:cNvSpPr/>
            <p:nvPr/>
          </p:nvSpPr>
          <p:spPr>
            <a:xfrm>
              <a:off x="3169094" y="118880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3" name="object 1523"/>
            <p:cNvSpPr/>
            <p:nvPr/>
          </p:nvSpPr>
          <p:spPr>
            <a:xfrm>
              <a:off x="3125580" y="118860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4" name="object 1524"/>
            <p:cNvSpPr/>
            <p:nvPr/>
          </p:nvSpPr>
          <p:spPr>
            <a:xfrm>
              <a:off x="3009206" y="118880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5" name="object 1525"/>
            <p:cNvSpPr/>
            <p:nvPr/>
          </p:nvSpPr>
          <p:spPr>
            <a:xfrm>
              <a:off x="2965692" y="118860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6" name="object 1526"/>
            <p:cNvSpPr/>
            <p:nvPr/>
          </p:nvSpPr>
          <p:spPr>
            <a:xfrm>
              <a:off x="2849317" y="118880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7" name="object 1527"/>
            <p:cNvSpPr/>
            <p:nvPr/>
          </p:nvSpPr>
          <p:spPr>
            <a:xfrm>
              <a:off x="2805803" y="118860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8" name="object 1528"/>
            <p:cNvSpPr/>
            <p:nvPr/>
          </p:nvSpPr>
          <p:spPr>
            <a:xfrm>
              <a:off x="2689429" y="1188806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9" name="object 1529"/>
            <p:cNvSpPr/>
            <p:nvPr/>
          </p:nvSpPr>
          <p:spPr>
            <a:xfrm>
              <a:off x="2645915" y="118860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30" name="object 1530"/>
            <p:cNvSpPr/>
            <p:nvPr/>
          </p:nvSpPr>
          <p:spPr>
            <a:xfrm>
              <a:off x="2529541" y="1188806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1" name="object 1531"/>
            <p:cNvSpPr/>
            <p:nvPr/>
          </p:nvSpPr>
          <p:spPr>
            <a:xfrm>
              <a:off x="2486025" y="118860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38" y="2032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84" y="596"/>
                  </a:lnTo>
                  <a:lnTo>
                    <a:pt x="0" y="2032"/>
                  </a:lnTo>
                  <a:lnTo>
                    <a:pt x="584" y="3467"/>
                  </a:lnTo>
                  <a:lnTo>
                    <a:pt x="2019" y="4051"/>
                  </a:lnTo>
                  <a:lnTo>
                    <a:pt x="3454" y="3467"/>
                  </a:lnTo>
                  <a:lnTo>
                    <a:pt x="4038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32" name="object 1532"/>
            <p:cNvSpPr/>
            <p:nvPr/>
          </p:nvSpPr>
          <p:spPr>
            <a:xfrm>
              <a:off x="2370664" y="118880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3" name="object 1533"/>
            <p:cNvSpPr/>
            <p:nvPr/>
          </p:nvSpPr>
          <p:spPr>
            <a:xfrm>
              <a:off x="2326138" y="118860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34" name="object 1534"/>
            <p:cNvSpPr/>
            <p:nvPr/>
          </p:nvSpPr>
          <p:spPr>
            <a:xfrm>
              <a:off x="2210776" y="118880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5" name="object 1535"/>
            <p:cNvSpPr/>
            <p:nvPr/>
          </p:nvSpPr>
          <p:spPr>
            <a:xfrm>
              <a:off x="2166250" y="118860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36" name="object 1536"/>
            <p:cNvSpPr/>
            <p:nvPr/>
          </p:nvSpPr>
          <p:spPr>
            <a:xfrm>
              <a:off x="2015469" y="11888066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7" name="object 1537"/>
            <p:cNvSpPr/>
            <p:nvPr/>
          </p:nvSpPr>
          <p:spPr>
            <a:xfrm>
              <a:off x="7974851" y="11878969"/>
              <a:ext cx="1708785" cy="163195"/>
            </a:xfrm>
            <a:custGeom>
              <a:avLst/>
              <a:gdLst/>
              <a:ahLst/>
              <a:cxnLst/>
              <a:rect l="l" t="t" r="r" b="b"/>
              <a:pathLst>
                <a:path w="1708784" h="163195">
                  <a:moveTo>
                    <a:pt x="4038" y="160896"/>
                  </a:moveTo>
                  <a:lnTo>
                    <a:pt x="3454" y="159461"/>
                  </a:lnTo>
                  <a:lnTo>
                    <a:pt x="2019" y="158877"/>
                  </a:lnTo>
                  <a:lnTo>
                    <a:pt x="584" y="159461"/>
                  </a:lnTo>
                  <a:lnTo>
                    <a:pt x="0" y="160896"/>
                  </a:lnTo>
                  <a:lnTo>
                    <a:pt x="584" y="162331"/>
                  </a:lnTo>
                  <a:lnTo>
                    <a:pt x="2019" y="162915"/>
                  </a:lnTo>
                  <a:lnTo>
                    <a:pt x="3454" y="162331"/>
                  </a:lnTo>
                  <a:lnTo>
                    <a:pt x="4038" y="160896"/>
                  </a:lnTo>
                  <a:close/>
                </a:path>
                <a:path w="1708784" h="163195">
                  <a:moveTo>
                    <a:pt x="779195" y="2019"/>
                  </a:moveTo>
                  <a:lnTo>
                    <a:pt x="778598" y="584"/>
                  </a:lnTo>
                  <a:lnTo>
                    <a:pt x="777176" y="0"/>
                  </a:lnTo>
                  <a:lnTo>
                    <a:pt x="775741" y="584"/>
                  </a:lnTo>
                  <a:lnTo>
                    <a:pt x="775144" y="2019"/>
                  </a:lnTo>
                  <a:lnTo>
                    <a:pt x="775741" y="3454"/>
                  </a:lnTo>
                  <a:lnTo>
                    <a:pt x="777176" y="4038"/>
                  </a:lnTo>
                  <a:lnTo>
                    <a:pt x="778598" y="3454"/>
                  </a:lnTo>
                  <a:lnTo>
                    <a:pt x="779195" y="2019"/>
                  </a:lnTo>
                  <a:close/>
                </a:path>
                <a:path w="1708784" h="163195">
                  <a:moveTo>
                    <a:pt x="1708162" y="2019"/>
                  </a:moveTo>
                  <a:lnTo>
                    <a:pt x="1707578" y="584"/>
                  </a:lnTo>
                  <a:lnTo>
                    <a:pt x="1706143" y="0"/>
                  </a:lnTo>
                  <a:lnTo>
                    <a:pt x="1704708" y="584"/>
                  </a:lnTo>
                  <a:lnTo>
                    <a:pt x="1704124" y="2019"/>
                  </a:lnTo>
                  <a:lnTo>
                    <a:pt x="1704708" y="3454"/>
                  </a:lnTo>
                  <a:lnTo>
                    <a:pt x="1706143" y="4038"/>
                  </a:lnTo>
                  <a:lnTo>
                    <a:pt x="1707578" y="3454"/>
                  </a:lnTo>
                  <a:lnTo>
                    <a:pt x="1708162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38" name="object 1538"/>
            <p:cNvSpPr/>
            <p:nvPr/>
          </p:nvSpPr>
          <p:spPr>
            <a:xfrm>
              <a:off x="7976875" y="1192247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9" name="object 1539"/>
            <p:cNvSpPr/>
            <p:nvPr/>
          </p:nvSpPr>
          <p:spPr>
            <a:xfrm>
              <a:off x="3173133" y="11878969"/>
              <a:ext cx="4806315" cy="163195"/>
            </a:xfrm>
            <a:custGeom>
              <a:avLst/>
              <a:gdLst/>
              <a:ahLst/>
              <a:cxnLst/>
              <a:rect l="l" t="t" r="r" b="b"/>
              <a:pathLst>
                <a:path w="4806315" h="163195">
                  <a:moveTo>
                    <a:pt x="4051" y="160896"/>
                  </a:moveTo>
                  <a:lnTo>
                    <a:pt x="3454" y="159461"/>
                  </a:lnTo>
                  <a:lnTo>
                    <a:pt x="2032" y="158877"/>
                  </a:lnTo>
                  <a:lnTo>
                    <a:pt x="596" y="159461"/>
                  </a:lnTo>
                  <a:lnTo>
                    <a:pt x="0" y="160896"/>
                  </a:lnTo>
                  <a:lnTo>
                    <a:pt x="596" y="162331"/>
                  </a:lnTo>
                  <a:lnTo>
                    <a:pt x="2032" y="162915"/>
                  </a:lnTo>
                  <a:lnTo>
                    <a:pt x="3454" y="162331"/>
                  </a:lnTo>
                  <a:lnTo>
                    <a:pt x="4051" y="160896"/>
                  </a:lnTo>
                  <a:close/>
                </a:path>
                <a:path w="4806315" h="163195">
                  <a:moveTo>
                    <a:pt x="4051" y="2019"/>
                  </a:moveTo>
                  <a:lnTo>
                    <a:pt x="3454" y="584"/>
                  </a:lnTo>
                  <a:lnTo>
                    <a:pt x="2032" y="0"/>
                  </a:lnTo>
                  <a:lnTo>
                    <a:pt x="596" y="584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38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  <a:path w="4806315" h="163195">
                  <a:moveTo>
                    <a:pt x="934034" y="160896"/>
                  </a:moveTo>
                  <a:lnTo>
                    <a:pt x="933437" y="159461"/>
                  </a:lnTo>
                  <a:lnTo>
                    <a:pt x="932014" y="158877"/>
                  </a:lnTo>
                  <a:lnTo>
                    <a:pt x="930579" y="159461"/>
                  </a:lnTo>
                  <a:lnTo>
                    <a:pt x="929982" y="160896"/>
                  </a:lnTo>
                  <a:lnTo>
                    <a:pt x="930579" y="162331"/>
                  </a:lnTo>
                  <a:lnTo>
                    <a:pt x="932014" y="162915"/>
                  </a:lnTo>
                  <a:lnTo>
                    <a:pt x="933437" y="162331"/>
                  </a:lnTo>
                  <a:lnTo>
                    <a:pt x="934034" y="160896"/>
                  </a:lnTo>
                  <a:close/>
                </a:path>
                <a:path w="4806315" h="163195">
                  <a:moveTo>
                    <a:pt x="934034" y="2019"/>
                  </a:moveTo>
                  <a:lnTo>
                    <a:pt x="933437" y="584"/>
                  </a:lnTo>
                  <a:lnTo>
                    <a:pt x="932014" y="0"/>
                  </a:lnTo>
                  <a:lnTo>
                    <a:pt x="930579" y="584"/>
                  </a:lnTo>
                  <a:lnTo>
                    <a:pt x="929982" y="2019"/>
                  </a:lnTo>
                  <a:lnTo>
                    <a:pt x="930579" y="3454"/>
                  </a:lnTo>
                  <a:lnTo>
                    <a:pt x="932014" y="4038"/>
                  </a:lnTo>
                  <a:lnTo>
                    <a:pt x="933437" y="3454"/>
                  </a:lnTo>
                  <a:lnTo>
                    <a:pt x="934034" y="2019"/>
                  </a:lnTo>
                  <a:close/>
                </a:path>
                <a:path w="4806315" h="163195">
                  <a:moveTo>
                    <a:pt x="1708175" y="160896"/>
                  </a:moveTo>
                  <a:lnTo>
                    <a:pt x="1707578" y="159461"/>
                  </a:lnTo>
                  <a:lnTo>
                    <a:pt x="1706156" y="158877"/>
                  </a:lnTo>
                  <a:lnTo>
                    <a:pt x="1704721" y="159461"/>
                  </a:lnTo>
                  <a:lnTo>
                    <a:pt x="1704124" y="160896"/>
                  </a:lnTo>
                  <a:lnTo>
                    <a:pt x="1704721" y="162331"/>
                  </a:lnTo>
                  <a:lnTo>
                    <a:pt x="1706156" y="162915"/>
                  </a:lnTo>
                  <a:lnTo>
                    <a:pt x="1707578" y="162331"/>
                  </a:lnTo>
                  <a:lnTo>
                    <a:pt x="1708175" y="160896"/>
                  </a:lnTo>
                  <a:close/>
                </a:path>
                <a:path w="4806315" h="163195">
                  <a:moveTo>
                    <a:pt x="2482316" y="160896"/>
                  </a:moveTo>
                  <a:lnTo>
                    <a:pt x="2481732" y="159461"/>
                  </a:lnTo>
                  <a:lnTo>
                    <a:pt x="2480297" y="158877"/>
                  </a:lnTo>
                  <a:lnTo>
                    <a:pt x="2478862" y="159461"/>
                  </a:lnTo>
                  <a:lnTo>
                    <a:pt x="2478265" y="160896"/>
                  </a:lnTo>
                  <a:lnTo>
                    <a:pt x="2478862" y="162331"/>
                  </a:lnTo>
                  <a:lnTo>
                    <a:pt x="2480297" y="162915"/>
                  </a:lnTo>
                  <a:lnTo>
                    <a:pt x="2481732" y="162331"/>
                  </a:lnTo>
                  <a:lnTo>
                    <a:pt x="2482316" y="160896"/>
                  </a:lnTo>
                  <a:close/>
                </a:path>
                <a:path w="4806315" h="163195">
                  <a:moveTo>
                    <a:pt x="2482316" y="2019"/>
                  </a:moveTo>
                  <a:lnTo>
                    <a:pt x="2481732" y="584"/>
                  </a:lnTo>
                  <a:lnTo>
                    <a:pt x="2480297" y="0"/>
                  </a:lnTo>
                  <a:lnTo>
                    <a:pt x="2478862" y="584"/>
                  </a:lnTo>
                  <a:lnTo>
                    <a:pt x="2478265" y="2019"/>
                  </a:lnTo>
                  <a:lnTo>
                    <a:pt x="2478862" y="3454"/>
                  </a:lnTo>
                  <a:lnTo>
                    <a:pt x="2480297" y="4038"/>
                  </a:lnTo>
                  <a:lnTo>
                    <a:pt x="2481732" y="3454"/>
                  </a:lnTo>
                  <a:lnTo>
                    <a:pt x="2482316" y="2019"/>
                  </a:lnTo>
                  <a:close/>
                </a:path>
                <a:path w="4806315" h="163195">
                  <a:moveTo>
                    <a:pt x="3257473" y="160896"/>
                  </a:moveTo>
                  <a:lnTo>
                    <a:pt x="3256877" y="159461"/>
                  </a:lnTo>
                  <a:lnTo>
                    <a:pt x="3255454" y="158877"/>
                  </a:lnTo>
                  <a:lnTo>
                    <a:pt x="3254019" y="159461"/>
                  </a:lnTo>
                  <a:lnTo>
                    <a:pt x="3253422" y="160896"/>
                  </a:lnTo>
                  <a:lnTo>
                    <a:pt x="3254019" y="162331"/>
                  </a:lnTo>
                  <a:lnTo>
                    <a:pt x="3255454" y="162915"/>
                  </a:lnTo>
                  <a:lnTo>
                    <a:pt x="3256877" y="162331"/>
                  </a:lnTo>
                  <a:lnTo>
                    <a:pt x="3257473" y="160896"/>
                  </a:lnTo>
                  <a:close/>
                </a:path>
                <a:path w="4806315" h="163195">
                  <a:moveTo>
                    <a:pt x="3257473" y="2019"/>
                  </a:moveTo>
                  <a:lnTo>
                    <a:pt x="3256877" y="584"/>
                  </a:lnTo>
                  <a:lnTo>
                    <a:pt x="3255454" y="0"/>
                  </a:lnTo>
                  <a:lnTo>
                    <a:pt x="3254019" y="584"/>
                  </a:lnTo>
                  <a:lnTo>
                    <a:pt x="3253422" y="2019"/>
                  </a:lnTo>
                  <a:lnTo>
                    <a:pt x="3254019" y="3454"/>
                  </a:lnTo>
                  <a:lnTo>
                    <a:pt x="3255454" y="4038"/>
                  </a:lnTo>
                  <a:lnTo>
                    <a:pt x="3256877" y="3454"/>
                  </a:lnTo>
                  <a:lnTo>
                    <a:pt x="3257473" y="2019"/>
                  </a:lnTo>
                  <a:close/>
                </a:path>
                <a:path w="4806315" h="163195">
                  <a:moveTo>
                    <a:pt x="4031615" y="160896"/>
                  </a:moveTo>
                  <a:lnTo>
                    <a:pt x="4031018" y="159461"/>
                  </a:lnTo>
                  <a:lnTo>
                    <a:pt x="4029595" y="158877"/>
                  </a:lnTo>
                  <a:lnTo>
                    <a:pt x="4028160" y="159461"/>
                  </a:lnTo>
                  <a:lnTo>
                    <a:pt x="4027563" y="160896"/>
                  </a:lnTo>
                  <a:lnTo>
                    <a:pt x="4028160" y="162331"/>
                  </a:lnTo>
                  <a:lnTo>
                    <a:pt x="4029595" y="162915"/>
                  </a:lnTo>
                  <a:lnTo>
                    <a:pt x="4031018" y="162331"/>
                  </a:lnTo>
                  <a:lnTo>
                    <a:pt x="4031615" y="160896"/>
                  </a:lnTo>
                  <a:close/>
                </a:path>
                <a:path w="4806315" h="163195">
                  <a:moveTo>
                    <a:pt x="4031615" y="2019"/>
                  </a:moveTo>
                  <a:lnTo>
                    <a:pt x="4031018" y="584"/>
                  </a:lnTo>
                  <a:lnTo>
                    <a:pt x="4029595" y="0"/>
                  </a:lnTo>
                  <a:lnTo>
                    <a:pt x="4028160" y="584"/>
                  </a:lnTo>
                  <a:lnTo>
                    <a:pt x="4027563" y="2019"/>
                  </a:lnTo>
                  <a:lnTo>
                    <a:pt x="4028160" y="3454"/>
                  </a:lnTo>
                  <a:lnTo>
                    <a:pt x="4029595" y="4038"/>
                  </a:lnTo>
                  <a:lnTo>
                    <a:pt x="4031018" y="3454"/>
                  </a:lnTo>
                  <a:lnTo>
                    <a:pt x="4031615" y="2019"/>
                  </a:lnTo>
                  <a:close/>
                </a:path>
                <a:path w="4806315" h="163195">
                  <a:moveTo>
                    <a:pt x="4805756" y="2019"/>
                  </a:moveTo>
                  <a:lnTo>
                    <a:pt x="4805172" y="584"/>
                  </a:lnTo>
                  <a:lnTo>
                    <a:pt x="4803737" y="0"/>
                  </a:lnTo>
                  <a:lnTo>
                    <a:pt x="4802302" y="584"/>
                  </a:lnTo>
                  <a:lnTo>
                    <a:pt x="4801717" y="2019"/>
                  </a:lnTo>
                  <a:lnTo>
                    <a:pt x="4802302" y="3454"/>
                  </a:lnTo>
                  <a:lnTo>
                    <a:pt x="4803737" y="4038"/>
                  </a:lnTo>
                  <a:lnTo>
                    <a:pt x="4805172" y="3454"/>
                  </a:lnTo>
                  <a:lnTo>
                    <a:pt x="4805756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0" name="object 1540"/>
            <p:cNvSpPr/>
            <p:nvPr/>
          </p:nvSpPr>
          <p:spPr>
            <a:xfrm>
              <a:off x="4879292" y="1192247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1" name="object 1541"/>
            <p:cNvSpPr/>
            <p:nvPr/>
          </p:nvSpPr>
          <p:spPr>
            <a:xfrm>
              <a:off x="4877268" y="1187895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2" name="object 1542"/>
            <p:cNvSpPr/>
            <p:nvPr/>
          </p:nvSpPr>
          <p:spPr>
            <a:xfrm>
              <a:off x="1883916" y="11821277"/>
              <a:ext cx="132715" cy="132715"/>
            </a:xfrm>
            <a:custGeom>
              <a:avLst/>
              <a:gdLst/>
              <a:ahLst/>
              <a:cxnLst/>
              <a:rect l="l" t="t" r="r" b="b"/>
              <a:pathLst>
                <a:path w="132714" h="132715">
                  <a:moveTo>
                    <a:pt x="132565" y="66282"/>
                  </a:moveTo>
                  <a:lnTo>
                    <a:pt x="127356" y="40482"/>
                  </a:lnTo>
                  <a:lnTo>
                    <a:pt x="113151" y="19413"/>
                  </a:lnTo>
                  <a:lnTo>
                    <a:pt x="92083" y="5208"/>
                  </a:lnTo>
                  <a:lnTo>
                    <a:pt x="66282" y="0"/>
                  </a:lnTo>
                  <a:lnTo>
                    <a:pt x="40482" y="5208"/>
                  </a:lnTo>
                  <a:lnTo>
                    <a:pt x="19413" y="19413"/>
                  </a:lnTo>
                  <a:lnTo>
                    <a:pt x="5208" y="40482"/>
                  </a:lnTo>
                  <a:lnTo>
                    <a:pt x="0" y="66282"/>
                  </a:lnTo>
                  <a:lnTo>
                    <a:pt x="5208" y="92083"/>
                  </a:lnTo>
                  <a:lnTo>
                    <a:pt x="19413" y="113151"/>
                  </a:lnTo>
                  <a:lnTo>
                    <a:pt x="40482" y="127356"/>
                  </a:lnTo>
                  <a:lnTo>
                    <a:pt x="66282" y="132565"/>
                  </a:lnTo>
                  <a:lnTo>
                    <a:pt x="92083" y="127356"/>
                  </a:lnTo>
                  <a:lnTo>
                    <a:pt x="113151" y="113151"/>
                  </a:lnTo>
                  <a:lnTo>
                    <a:pt x="127356" y="92083"/>
                  </a:lnTo>
                  <a:lnTo>
                    <a:pt x="132565" y="6628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3" name="object 1543"/>
            <p:cNvSpPr/>
            <p:nvPr/>
          </p:nvSpPr>
          <p:spPr>
            <a:xfrm>
              <a:off x="9678977" y="126773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4" name="object 1544"/>
            <p:cNvSpPr/>
            <p:nvPr/>
          </p:nvSpPr>
          <p:spPr>
            <a:xfrm>
              <a:off x="10770872" y="12662209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 h="0">
                  <a:moveTo>
                    <a:pt x="55657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5" name="object 1545"/>
            <p:cNvSpPr/>
            <p:nvPr/>
          </p:nvSpPr>
          <p:spPr>
            <a:xfrm>
              <a:off x="10727358" y="126601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6" name="object 1546"/>
            <p:cNvSpPr/>
            <p:nvPr/>
          </p:nvSpPr>
          <p:spPr>
            <a:xfrm>
              <a:off x="10610985" y="1266220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7" name="object 1547"/>
            <p:cNvSpPr/>
            <p:nvPr/>
          </p:nvSpPr>
          <p:spPr>
            <a:xfrm>
              <a:off x="10567470" y="126601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8" name="object 1548"/>
            <p:cNvSpPr/>
            <p:nvPr/>
          </p:nvSpPr>
          <p:spPr>
            <a:xfrm>
              <a:off x="10451096" y="1266220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9" name="object 1549"/>
            <p:cNvSpPr/>
            <p:nvPr/>
          </p:nvSpPr>
          <p:spPr>
            <a:xfrm>
              <a:off x="10407581" y="126601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50" name="object 1550"/>
            <p:cNvSpPr/>
            <p:nvPr/>
          </p:nvSpPr>
          <p:spPr>
            <a:xfrm>
              <a:off x="10292220" y="12662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1" name="object 1551"/>
            <p:cNvSpPr/>
            <p:nvPr/>
          </p:nvSpPr>
          <p:spPr>
            <a:xfrm>
              <a:off x="10247694" y="126601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52" name="object 1552"/>
            <p:cNvSpPr/>
            <p:nvPr/>
          </p:nvSpPr>
          <p:spPr>
            <a:xfrm>
              <a:off x="10132332" y="12662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3" name="object 1553"/>
            <p:cNvSpPr/>
            <p:nvPr/>
          </p:nvSpPr>
          <p:spPr>
            <a:xfrm>
              <a:off x="10087805" y="126601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54" name="object 1554"/>
            <p:cNvSpPr/>
            <p:nvPr/>
          </p:nvSpPr>
          <p:spPr>
            <a:xfrm>
              <a:off x="9972443" y="12662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5" name="object 1555"/>
            <p:cNvSpPr/>
            <p:nvPr/>
          </p:nvSpPr>
          <p:spPr>
            <a:xfrm>
              <a:off x="9927917" y="126601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56" name="object 1556"/>
            <p:cNvSpPr/>
            <p:nvPr/>
          </p:nvSpPr>
          <p:spPr>
            <a:xfrm>
              <a:off x="9812555" y="12662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7" name="object 1557"/>
            <p:cNvSpPr/>
            <p:nvPr/>
          </p:nvSpPr>
          <p:spPr>
            <a:xfrm>
              <a:off x="9768028" y="126601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58" name="object 1558"/>
            <p:cNvSpPr/>
            <p:nvPr/>
          </p:nvSpPr>
          <p:spPr>
            <a:xfrm>
              <a:off x="9561590" y="12662209"/>
              <a:ext cx="175260" cy="0"/>
            </a:xfrm>
            <a:custGeom>
              <a:avLst/>
              <a:gdLst/>
              <a:ahLst/>
              <a:cxnLst/>
              <a:rect l="l" t="t" r="r" b="b"/>
              <a:pathLst>
                <a:path w="175259" h="0">
                  <a:moveTo>
                    <a:pt x="175067" y="0"/>
                  </a:moveTo>
                  <a:lnTo>
                    <a:pt x="119410" y="0"/>
                  </a:lnTo>
                </a:path>
                <a:path w="175259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9" name="object 1559"/>
            <p:cNvSpPr/>
            <p:nvPr/>
          </p:nvSpPr>
          <p:spPr>
            <a:xfrm>
              <a:off x="9518077" y="126601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0" name="object 1560"/>
            <p:cNvSpPr/>
            <p:nvPr/>
          </p:nvSpPr>
          <p:spPr>
            <a:xfrm>
              <a:off x="9402714" y="12662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1" name="object 1561"/>
            <p:cNvSpPr/>
            <p:nvPr/>
          </p:nvSpPr>
          <p:spPr>
            <a:xfrm>
              <a:off x="9358188" y="126601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2" name="object 1562"/>
            <p:cNvSpPr/>
            <p:nvPr/>
          </p:nvSpPr>
          <p:spPr>
            <a:xfrm>
              <a:off x="9242826" y="12662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3" name="object 1563"/>
            <p:cNvSpPr/>
            <p:nvPr/>
          </p:nvSpPr>
          <p:spPr>
            <a:xfrm>
              <a:off x="9198300" y="126601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4" name="object 1564"/>
            <p:cNvSpPr/>
            <p:nvPr/>
          </p:nvSpPr>
          <p:spPr>
            <a:xfrm>
              <a:off x="9082938" y="12662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5" name="object 1565"/>
            <p:cNvSpPr/>
            <p:nvPr/>
          </p:nvSpPr>
          <p:spPr>
            <a:xfrm>
              <a:off x="9038412" y="126601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6" name="object 1566"/>
            <p:cNvSpPr/>
            <p:nvPr/>
          </p:nvSpPr>
          <p:spPr>
            <a:xfrm>
              <a:off x="8923050" y="12662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7" name="object 1567"/>
            <p:cNvSpPr/>
            <p:nvPr/>
          </p:nvSpPr>
          <p:spPr>
            <a:xfrm>
              <a:off x="8749995" y="12660197"/>
              <a:ext cx="132715" cy="341630"/>
            </a:xfrm>
            <a:custGeom>
              <a:avLst/>
              <a:gdLst/>
              <a:ahLst/>
              <a:cxnLst/>
              <a:rect l="l" t="t" r="r" b="b"/>
              <a:pathLst>
                <a:path w="132715" h="341629">
                  <a:moveTo>
                    <a:pt x="4051" y="339001"/>
                  </a:moveTo>
                  <a:lnTo>
                    <a:pt x="3454" y="337566"/>
                  </a:lnTo>
                  <a:lnTo>
                    <a:pt x="2032" y="336969"/>
                  </a:lnTo>
                  <a:lnTo>
                    <a:pt x="596" y="337566"/>
                  </a:lnTo>
                  <a:lnTo>
                    <a:pt x="0" y="339001"/>
                  </a:lnTo>
                  <a:lnTo>
                    <a:pt x="596" y="340423"/>
                  </a:lnTo>
                  <a:lnTo>
                    <a:pt x="2032" y="341020"/>
                  </a:lnTo>
                  <a:lnTo>
                    <a:pt x="3454" y="340423"/>
                  </a:lnTo>
                  <a:lnTo>
                    <a:pt x="4051" y="339001"/>
                  </a:lnTo>
                  <a:close/>
                </a:path>
                <a:path w="132715" h="341629">
                  <a:moveTo>
                    <a:pt x="132575" y="2019"/>
                  </a:moveTo>
                  <a:lnTo>
                    <a:pt x="131978" y="584"/>
                  </a:lnTo>
                  <a:lnTo>
                    <a:pt x="130543" y="0"/>
                  </a:lnTo>
                  <a:lnTo>
                    <a:pt x="129120" y="584"/>
                  </a:lnTo>
                  <a:lnTo>
                    <a:pt x="128524" y="2019"/>
                  </a:lnTo>
                  <a:lnTo>
                    <a:pt x="129120" y="3454"/>
                  </a:lnTo>
                  <a:lnTo>
                    <a:pt x="130543" y="4038"/>
                  </a:lnTo>
                  <a:lnTo>
                    <a:pt x="131978" y="3454"/>
                  </a:lnTo>
                  <a:lnTo>
                    <a:pt x="132575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8" name="object 1568"/>
            <p:cNvSpPr/>
            <p:nvPr/>
          </p:nvSpPr>
          <p:spPr>
            <a:xfrm>
              <a:off x="8752030" y="1288180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9" name="object 1569"/>
            <p:cNvSpPr/>
            <p:nvPr/>
          </p:nvSpPr>
          <p:spPr>
            <a:xfrm>
              <a:off x="8750005" y="128372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70" name="object 1570"/>
            <p:cNvSpPr/>
            <p:nvPr/>
          </p:nvSpPr>
          <p:spPr>
            <a:xfrm>
              <a:off x="8752030" y="1272191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1" name="object 1571"/>
            <p:cNvSpPr/>
            <p:nvPr/>
          </p:nvSpPr>
          <p:spPr>
            <a:xfrm>
              <a:off x="8750005" y="126773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72" name="object 1572"/>
            <p:cNvSpPr/>
            <p:nvPr/>
          </p:nvSpPr>
          <p:spPr>
            <a:xfrm>
              <a:off x="8763161" y="12662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3" name="object 1573"/>
            <p:cNvSpPr/>
            <p:nvPr/>
          </p:nvSpPr>
          <p:spPr>
            <a:xfrm>
              <a:off x="8718635" y="126601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74" name="object 1574"/>
            <p:cNvSpPr/>
            <p:nvPr/>
          </p:nvSpPr>
          <p:spPr>
            <a:xfrm>
              <a:off x="8603273" y="12662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5" name="object 1575"/>
            <p:cNvSpPr/>
            <p:nvPr/>
          </p:nvSpPr>
          <p:spPr>
            <a:xfrm>
              <a:off x="8558747" y="126601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76" name="object 1576"/>
            <p:cNvSpPr/>
            <p:nvPr/>
          </p:nvSpPr>
          <p:spPr>
            <a:xfrm>
              <a:off x="8443384" y="12662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7" name="object 1577"/>
            <p:cNvSpPr/>
            <p:nvPr/>
          </p:nvSpPr>
          <p:spPr>
            <a:xfrm>
              <a:off x="8398858" y="126601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78" name="object 1578"/>
            <p:cNvSpPr/>
            <p:nvPr/>
          </p:nvSpPr>
          <p:spPr>
            <a:xfrm>
              <a:off x="8283496" y="12662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9" name="object 1579"/>
            <p:cNvSpPr/>
            <p:nvPr/>
          </p:nvSpPr>
          <p:spPr>
            <a:xfrm>
              <a:off x="8238970" y="126601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0" name="object 1580"/>
            <p:cNvSpPr/>
            <p:nvPr/>
          </p:nvSpPr>
          <p:spPr>
            <a:xfrm>
              <a:off x="8123608" y="12662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1" name="object 1581"/>
            <p:cNvSpPr/>
            <p:nvPr/>
          </p:nvSpPr>
          <p:spPr>
            <a:xfrm>
              <a:off x="7974851" y="12660197"/>
              <a:ext cx="109855" cy="341630"/>
            </a:xfrm>
            <a:custGeom>
              <a:avLst/>
              <a:gdLst/>
              <a:ahLst/>
              <a:cxnLst/>
              <a:rect l="l" t="t" r="r" b="b"/>
              <a:pathLst>
                <a:path w="109854" h="341629">
                  <a:moveTo>
                    <a:pt x="4038" y="339001"/>
                  </a:moveTo>
                  <a:lnTo>
                    <a:pt x="3454" y="337566"/>
                  </a:lnTo>
                  <a:lnTo>
                    <a:pt x="2019" y="336969"/>
                  </a:lnTo>
                  <a:lnTo>
                    <a:pt x="584" y="337566"/>
                  </a:lnTo>
                  <a:lnTo>
                    <a:pt x="0" y="339001"/>
                  </a:lnTo>
                  <a:lnTo>
                    <a:pt x="584" y="340423"/>
                  </a:lnTo>
                  <a:lnTo>
                    <a:pt x="2019" y="341020"/>
                  </a:lnTo>
                  <a:lnTo>
                    <a:pt x="3454" y="340423"/>
                  </a:lnTo>
                  <a:lnTo>
                    <a:pt x="4038" y="339001"/>
                  </a:lnTo>
                  <a:close/>
                </a:path>
                <a:path w="109854" h="341629">
                  <a:moveTo>
                    <a:pt x="109283" y="2019"/>
                  </a:moveTo>
                  <a:lnTo>
                    <a:pt x="108686" y="584"/>
                  </a:lnTo>
                  <a:lnTo>
                    <a:pt x="107264" y="0"/>
                  </a:lnTo>
                  <a:lnTo>
                    <a:pt x="105829" y="584"/>
                  </a:lnTo>
                  <a:lnTo>
                    <a:pt x="105232" y="2019"/>
                  </a:lnTo>
                  <a:lnTo>
                    <a:pt x="105829" y="3454"/>
                  </a:lnTo>
                  <a:lnTo>
                    <a:pt x="107264" y="4038"/>
                  </a:lnTo>
                  <a:lnTo>
                    <a:pt x="108686" y="3454"/>
                  </a:lnTo>
                  <a:lnTo>
                    <a:pt x="109283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2" name="object 1582"/>
            <p:cNvSpPr/>
            <p:nvPr/>
          </p:nvSpPr>
          <p:spPr>
            <a:xfrm>
              <a:off x="7976875" y="1288180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3" name="object 1583"/>
            <p:cNvSpPr/>
            <p:nvPr/>
          </p:nvSpPr>
          <p:spPr>
            <a:xfrm>
              <a:off x="7974851" y="128372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4" name="object 1584"/>
            <p:cNvSpPr/>
            <p:nvPr/>
          </p:nvSpPr>
          <p:spPr>
            <a:xfrm>
              <a:off x="7976875" y="1272191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5" name="object 1585"/>
            <p:cNvSpPr/>
            <p:nvPr/>
          </p:nvSpPr>
          <p:spPr>
            <a:xfrm>
              <a:off x="7974851" y="126773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6" name="object 1586"/>
            <p:cNvSpPr/>
            <p:nvPr/>
          </p:nvSpPr>
          <p:spPr>
            <a:xfrm>
              <a:off x="7963719" y="12662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7" name="object 1587"/>
            <p:cNvSpPr/>
            <p:nvPr/>
          </p:nvSpPr>
          <p:spPr>
            <a:xfrm>
              <a:off x="7920205" y="126601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8" name="object 1588"/>
            <p:cNvSpPr/>
            <p:nvPr/>
          </p:nvSpPr>
          <p:spPr>
            <a:xfrm>
              <a:off x="7803831" y="12662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9" name="object 1589"/>
            <p:cNvSpPr/>
            <p:nvPr/>
          </p:nvSpPr>
          <p:spPr>
            <a:xfrm>
              <a:off x="7760317" y="126601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0" name="object 1590"/>
            <p:cNvSpPr/>
            <p:nvPr/>
          </p:nvSpPr>
          <p:spPr>
            <a:xfrm>
              <a:off x="7643943" y="12662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1" name="object 1591"/>
            <p:cNvSpPr/>
            <p:nvPr/>
          </p:nvSpPr>
          <p:spPr>
            <a:xfrm>
              <a:off x="7600429" y="126601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2" name="object 1592"/>
            <p:cNvSpPr/>
            <p:nvPr/>
          </p:nvSpPr>
          <p:spPr>
            <a:xfrm>
              <a:off x="7484055" y="12662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3" name="object 1593"/>
            <p:cNvSpPr/>
            <p:nvPr/>
          </p:nvSpPr>
          <p:spPr>
            <a:xfrm>
              <a:off x="7440540" y="126601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4" name="object 1594"/>
            <p:cNvSpPr/>
            <p:nvPr/>
          </p:nvSpPr>
          <p:spPr>
            <a:xfrm>
              <a:off x="7324166" y="1266220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5" name="object 1595"/>
            <p:cNvSpPr/>
            <p:nvPr/>
          </p:nvSpPr>
          <p:spPr>
            <a:xfrm>
              <a:off x="7200697" y="12660197"/>
              <a:ext cx="84455" cy="341630"/>
            </a:xfrm>
            <a:custGeom>
              <a:avLst/>
              <a:gdLst/>
              <a:ahLst/>
              <a:cxnLst/>
              <a:rect l="l" t="t" r="r" b="b"/>
              <a:pathLst>
                <a:path w="84454" h="341629">
                  <a:moveTo>
                    <a:pt x="4051" y="339001"/>
                  </a:moveTo>
                  <a:lnTo>
                    <a:pt x="3454" y="337566"/>
                  </a:lnTo>
                  <a:lnTo>
                    <a:pt x="2032" y="336969"/>
                  </a:lnTo>
                  <a:lnTo>
                    <a:pt x="596" y="337566"/>
                  </a:lnTo>
                  <a:lnTo>
                    <a:pt x="0" y="339001"/>
                  </a:lnTo>
                  <a:lnTo>
                    <a:pt x="596" y="340423"/>
                  </a:lnTo>
                  <a:lnTo>
                    <a:pt x="2032" y="341020"/>
                  </a:lnTo>
                  <a:lnTo>
                    <a:pt x="3454" y="340423"/>
                  </a:lnTo>
                  <a:lnTo>
                    <a:pt x="4051" y="339001"/>
                  </a:lnTo>
                  <a:close/>
                </a:path>
                <a:path w="84454" h="341629">
                  <a:moveTo>
                    <a:pt x="83997" y="2019"/>
                  </a:moveTo>
                  <a:lnTo>
                    <a:pt x="83400" y="584"/>
                  </a:lnTo>
                  <a:lnTo>
                    <a:pt x="81978" y="0"/>
                  </a:lnTo>
                  <a:lnTo>
                    <a:pt x="80543" y="584"/>
                  </a:lnTo>
                  <a:lnTo>
                    <a:pt x="79946" y="2019"/>
                  </a:lnTo>
                  <a:lnTo>
                    <a:pt x="80543" y="3454"/>
                  </a:lnTo>
                  <a:lnTo>
                    <a:pt x="81978" y="4038"/>
                  </a:lnTo>
                  <a:lnTo>
                    <a:pt x="83400" y="3454"/>
                  </a:lnTo>
                  <a:lnTo>
                    <a:pt x="83997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6" name="object 1596"/>
            <p:cNvSpPr/>
            <p:nvPr/>
          </p:nvSpPr>
          <p:spPr>
            <a:xfrm>
              <a:off x="7202732" y="1288180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7" name="object 1597"/>
            <p:cNvSpPr/>
            <p:nvPr/>
          </p:nvSpPr>
          <p:spPr>
            <a:xfrm>
              <a:off x="7200708" y="128372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8" name="object 1598"/>
            <p:cNvSpPr/>
            <p:nvPr/>
          </p:nvSpPr>
          <p:spPr>
            <a:xfrm>
              <a:off x="7202732" y="1272191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9" name="object 1599"/>
            <p:cNvSpPr/>
            <p:nvPr/>
          </p:nvSpPr>
          <p:spPr>
            <a:xfrm>
              <a:off x="7200708" y="126773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0" name="object 1600"/>
            <p:cNvSpPr/>
            <p:nvPr/>
          </p:nvSpPr>
          <p:spPr>
            <a:xfrm>
              <a:off x="7164278" y="1266220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1" name="object 1601"/>
            <p:cNvSpPr/>
            <p:nvPr/>
          </p:nvSpPr>
          <p:spPr>
            <a:xfrm>
              <a:off x="7120764" y="126601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2" name="object 1602"/>
            <p:cNvSpPr/>
            <p:nvPr/>
          </p:nvSpPr>
          <p:spPr>
            <a:xfrm>
              <a:off x="7005402" y="12662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3" name="object 1603"/>
            <p:cNvSpPr/>
            <p:nvPr/>
          </p:nvSpPr>
          <p:spPr>
            <a:xfrm>
              <a:off x="6960876" y="126601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4" name="object 1604"/>
            <p:cNvSpPr/>
            <p:nvPr/>
          </p:nvSpPr>
          <p:spPr>
            <a:xfrm>
              <a:off x="6845513" y="12662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5" name="object 1605"/>
            <p:cNvSpPr/>
            <p:nvPr/>
          </p:nvSpPr>
          <p:spPr>
            <a:xfrm>
              <a:off x="6800987" y="126601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6" name="object 1606"/>
            <p:cNvSpPr/>
            <p:nvPr/>
          </p:nvSpPr>
          <p:spPr>
            <a:xfrm>
              <a:off x="6685625" y="12662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7" name="object 1607"/>
            <p:cNvSpPr/>
            <p:nvPr/>
          </p:nvSpPr>
          <p:spPr>
            <a:xfrm>
              <a:off x="6641099" y="126601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8" name="object 1608"/>
            <p:cNvSpPr/>
            <p:nvPr/>
          </p:nvSpPr>
          <p:spPr>
            <a:xfrm>
              <a:off x="6525737" y="12662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9" name="object 1609"/>
            <p:cNvSpPr/>
            <p:nvPr/>
          </p:nvSpPr>
          <p:spPr>
            <a:xfrm>
              <a:off x="6426555" y="12660197"/>
              <a:ext cx="59055" cy="341630"/>
            </a:xfrm>
            <a:custGeom>
              <a:avLst/>
              <a:gdLst/>
              <a:ahLst/>
              <a:cxnLst/>
              <a:rect l="l" t="t" r="r" b="b"/>
              <a:pathLst>
                <a:path w="59054" h="341629">
                  <a:moveTo>
                    <a:pt x="4051" y="339001"/>
                  </a:moveTo>
                  <a:lnTo>
                    <a:pt x="3454" y="337566"/>
                  </a:lnTo>
                  <a:lnTo>
                    <a:pt x="2032" y="336969"/>
                  </a:lnTo>
                  <a:lnTo>
                    <a:pt x="596" y="337566"/>
                  </a:lnTo>
                  <a:lnTo>
                    <a:pt x="0" y="339001"/>
                  </a:lnTo>
                  <a:lnTo>
                    <a:pt x="596" y="340423"/>
                  </a:lnTo>
                  <a:lnTo>
                    <a:pt x="2032" y="341020"/>
                  </a:lnTo>
                  <a:lnTo>
                    <a:pt x="3454" y="340423"/>
                  </a:lnTo>
                  <a:lnTo>
                    <a:pt x="4051" y="339001"/>
                  </a:lnTo>
                  <a:close/>
                </a:path>
                <a:path w="59054" h="341629">
                  <a:moveTo>
                    <a:pt x="58699" y="2019"/>
                  </a:moveTo>
                  <a:lnTo>
                    <a:pt x="58102" y="584"/>
                  </a:lnTo>
                  <a:lnTo>
                    <a:pt x="56667" y="0"/>
                  </a:lnTo>
                  <a:lnTo>
                    <a:pt x="55245" y="584"/>
                  </a:lnTo>
                  <a:lnTo>
                    <a:pt x="54648" y="2019"/>
                  </a:lnTo>
                  <a:lnTo>
                    <a:pt x="55245" y="3454"/>
                  </a:lnTo>
                  <a:lnTo>
                    <a:pt x="56667" y="4038"/>
                  </a:lnTo>
                  <a:lnTo>
                    <a:pt x="58102" y="3454"/>
                  </a:lnTo>
                  <a:lnTo>
                    <a:pt x="58699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0" name="object 1610"/>
            <p:cNvSpPr/>
            <p:nvPr/>
          </p:nvSpPr>
          <p:spPr>
            <a:xfrm>
              <a:off x="6428589" y="1288180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1" name="object 1611"/>
            <p:cNvSpPr/>
            <p:nvPr/>
          </p:nvSpPr>
          <p:spPr>
            <a:xfrm>
              <a:off x="6426565" y="128372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2" name="object 1612"/>
            <p:cNvSpPr/>
            <p:nvPr/>
          </p:nvSpPr>
          <p:spPr>
            <a:xfrm>
              <a:off x="6428589" y="1272191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3" name="object 1613"/>
            <p:cNvSpPr/>
            <p:nvPr/>
          </p:nvSpPr>
          <p:spPr>
            <a:xfrm>
              <a:off x="6426565" y="126773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4" name="object 1614"/>
            <p:cNvSpPr/>
            <p:nvPr/>
          </p:nvSpPr>
          <p:spPr>
            <a:xfrm>
              <a:off x="6365848" y="12662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5" name="object 1615"/>
            <p:cNvSpPr/>
            <p:nvPr/>
          </p:nvSpPr>
          <p:spPr>
            <a:xfrm>
              <a:off x="6321322" y="126601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6" name="object 1616"/>
            <p:cNvSpPr/>
            <p:nvPr/>
          </p:nvSpPr>
          <p:spPr>
            <a:xfrm>
              <a:off x="6205960" y="12662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7" name="object 1617"/>
            <p:cNvSpPr/>
            <p:nvPr/>
          </p:nvSpPr>
          <p:spPr>
            <a:xfrm>
              <a:off x="6161434" y="126601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8" name="object 1618"/>
            <p:cNvSpPr/>
            <p:nvPr/>
          </p:nvSpPr>
          <p:spPr>
            <a:xfrm>
              <a:off x="6046072" y="12662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9" name="object 1619"/>
            <p:cNvSpPr/>
            <p:nvPr/>
          </p:nvSpPr>
          <p:spPr>
            <a:xfrm>
              <a:off x="6001546" y="126601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20" name="object 1620"/>
            <p:cNvSpPr/>
            <p:nvPr/>
          </p:nvSpPr>
          <p:spPr>
            <a:xfrm>
              <a:off x="5886183" y="12662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1" name="object 1621"/>
            <p:cNvSpPr/>
            <p:nvPr/>
          </p:nvSpPr>
          <p:spPr>
            <a:xfrm>
              <a:off x="5841657" y="126601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22" name="object 1622"/>
            <p:cNvSpPr/>
            <p:nvPr/>
          </p:nvSpPr>
          <p:spPr>
            <a:xfrm>
              <a:off x="5726295" y="12662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3" name="object 1623"/>
            <p:cNvSpPr/>
            <p:nvPr/>
          </p:nvSpPr>
          <p:spPr>
            <a:xfrm>
              <a:off x="5651411" y="129971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24" name="object 1624"/>
            <p:cNvSpPr/>
            <p:nvPr/>
          </p:nvSpPr>
          <p:spPr>
            <a:xfrm>
              <a:off x="5653434" y="1288180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5" name="object 1625"/>
            <p:cNvSpPr/>
            <p:nvPr/>
          </p:nvSpPr>
          <p:spPr>
            <a:xfrm>
              <a:off x="5651411" y="128372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26" name="object 1626"/>
            <p:cNvSpPr/>
            <p:nvPr/>
          </p:nvSpPr>
          <p:spPr>
            <a:xfrm>
              <a:off x="5653434" y="1272191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7" name="object 1627"/>
            <p:cNvSpPr/>
            <p:nvPr/>
          </p:nvSpPr>
          <p:spPr>
            <a:xfrm>
              <a:off x="5651398" y="12660197"/>
              <a:ext cx="35560" cy="21590"/>
            </a:xfrm>
            <a:custGeom>
              <a:avLst/>
              <a:gdLst/>
              <a:ahLst/>
              <a:cxnLst/>
              <a:rect l="l" t="t" r="r" b="b"/>
              <a:pathLst>
                <a:path w="35560" h="21590">
                  <a:moveTo>
                    <a:pt x="4051" y="19227"/>
                  </a:moveTo>
                  <a:lnTo>
                    <a:pt x="3467" y="17792"/>
                  </a:lnTo>
                  <a:lnTo>
                    <a:pt x="2032" y="17195"/>
                  </a:lnTo>
                  <a:lnTo>
                    <a:pt x="596" y="17792"/>
                  </a:lnTo>
                  <a:lnTo>
                    <a:pt x="0" y="19227"/>
                  </a:lnTo>
                  <a:lnTo>
                    <a:pt x="596" y="20650"/>
                  </a:lnTo>
                  <a:lnTo>
                    <a:pt x="2032" y="21247"/>
                  </a:lnTo>
                  <a:lnTo>
                    <a:pt x="3467" y="20650"/>
                  </a:lnTo>
                  <a:lnTo>
                    <a:pt x="4051" y="19227"/>
                  </a:lnTo>
                  <a:close/>
                </a:path>
                <a:path w="35560" h="21590">
                  <a:moveTo>
                    <a:pt x="35420" y="2019"/>
                  </a:moveTo>
                  <a:lnTo>
                    <a:pt x="34836" y="584"/>
                  </a:lnTo>
                  <a:lnTo>
                    <a:pt x="33401" y="0"/>
                  </a:lnTo>
                  <a:lnTo>
                    <a:pt x="31965" y="584"/>
                  </a:lnTo>
                  <a:lnTo>
                    <a:pt x="31381" y="2019"/>
                  </a:lnTo>
                  <a:lnTo>
                    <a:pt x="31965" y="3454"/>
                  </a:lnTo>
                  <a:lnTo>
                    <a:pt x="33401" y="4038"/>
                  </a:lnTo>
                  <a:lnTo>
                    <a:pt x="34836" y="3454"/>
                  </a:lnTo>
                  <a:lnTo>
                    <a:pt x="35420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28" name="object 1628"/>
            <p:cNvSpPr/>
            <p:nvPr/>
          </p:nvSpPr>
          <p:spPr>
            <a:xfrm>
              <a:off x="5566407" y="12662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9" name="object 1629"/>
            <p:cNvSpPr/>
            <p:nvPr/>
          </p:nvSpPr>
          <p:spPr>
            <a:xfrm>
              <a:off x="5522893" y="126601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30" name="object 1630"/>
            <p:cNvSpPr/>
            <p:nvPr/>
          </p:nvSpPr>
          <p:spPr>
            <a:xfrm>
              <a:off x="5406519" y="12662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1" name="object 1631"/>
            <p:cNvSpPr/>
            <p:nvPr/>
          </p:nvSpPr>
          <p:spPr>
            <a:xfrm>
              <a:off x="5363005" y="126601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32" name="object 1632"/>
            <p:cNvSpPr/>
            <p:nvPr/>
          </p:nvSpPr>
          <p:spPr>
            <a:xfrm>
              <a:off x="5246630" y="12662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3" name="object 1633"/>
            <p:cNvSpPr/>
            <p:nvPr/>
          </p:nvSpPr>
          <p:spPr>
            <a:xfrm>
              <a:off x="5203116" y="126601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34" name="object 1634"/>
            <p:cNvSpPr/>
            <p:nvPr/>
          </p:nvSpPr>
          <p:spPr>
            <a:xfrm>
              <a:off x="5086742" y="12662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5" name="object 1635"/>
            <p:cNvSpPr/>
            <p:nvPr/>
          </p:nvSpPr>
          <p:spPr>
            <a:xfrm>
              <a:off x="5043228" y="126601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36" name="object 1636"/>
            <p:cNvSpPr/>
            <p:nvPr/>
          </p:nvSpPr>
          <p:spPr>
            <a:xfrm>
              <a:off x="4926853" y="1266220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7" name="object 1637"/>
            <p:cNvSpPr/>
            <p:nvPr/>
          </p:nvSpPr>
          <p:spPr>
            <a:xfrm>
              <a:off x="4883339" y="126601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38" name="object 1638"/>
            <p:cNvSpPr/>
            <p:nvPr/>
          </p:nvSpPr>
          <p:spPr>
            <a:xfrm>
              <a:off x="4767977" y="12662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9" name="object 1639"/>
            <p:cNvSpPr/>
            <p:nvPr/>
          </p:nvSpPr>
          <p:spPr>
            <a:xfrm>
              <a:off x="4723451" y="126601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40" name="object 1640"/>
            <p:cNvSpPr/>
            <p:nvPr/>
          </p:nvSpPr>
          <p:spPr>
            <a:xfrm>
              <a:off x="4608089" y="12662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1" name="object 1641"/>
            <p:cNvSpPr/>
            <p:nvPr/>
          </p:nvSpPr>
          <p:spPr>
            <a:xfrm>
              <a:off x="4563563" y="126601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42" name="object 1642"/>
            <p:cNvSpPr/>
            <p:nvPr/>
          </p:nvSpPr>
          <p:spPr>
            <a:xfrm>
              <a:off x="4448200" y="12662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3" name="object 1643"/>
            <p:cNvSpPr/>
            <p:nvPr/>
          </p:nvSpPr>
          <p:spPr>
            <a:xfrm>
              <a:off x="4403675" y="126601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44" name="object 1644"/>
            <p:cNvSpPr/>
            <p:nvPr/>
          </p:nvSpPr>
          <p:spPr>
            <a:xfrm>
              <a:off x="4288312" y="12662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5" name="object 1645"/>
            <p:cNvSpPr/>
            <p:nvPr/>
          </p:nvSpPr>
          <p:spPr>
            <a:xfrm>
              <a:off x="4243786" y="126601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46" name="object 1646"/>
            <p:cNvSpPr/>
            <p:nvPr/>
          </p:nvSpPr>
          <p:spPr>
            <a:xfrm>
              <a:off x="4128424" y="12662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7" name="object 1647"/>
            <p:cNvSpPr/>
            <p:nvPr/>
          </p:nvSpPr>
          <p:spPr>
            <a:xfrm>
              <a:off x="4083898" y="126601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48" name="object 1648"/>
            <p:cNvSpPr/>
            <p:nvPr/>
          </p:nvSpPr>
          <p:spPr>
            <a:xfrm>
              <a:off x="3968536" y="12662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9" name="object 1649"/>
            <p:cNvSpPr/>
            <p:nvPr/>
          </p:nvSpPr>
          <p:spPr>
            <a:xfrm>
              <a:off x="3924010" y="126601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50" name="object 1650"/>
            <p:cNvSpPr/>
            <p:nvPr/>
          </p:nvSpPr>
          <p:spPr>
            <a:xfrm>
              <a:off x="3808647" y="12662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1" name="object 1651"/>
            <p:cNvSpPr/>
            <p:nvPr/>
          </p:nvSpPr>
          <p:spPr>
            <a:xfrm>
              <a:off x="3764121" y="126601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52" name="object 1652"/>
            <p:cNvSpPr/>
            <p:nvPr/>
          </p:nvSpPr>
          <p:spPr>
            <a:xfrm>
              <a:off x="3648759" y="12662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3" name="object 1653"/>
            <p:cNvSpPr/>
            <p:nvPr/>
          </p:nvSpPr>
          <p:spPr>
            <a:xfrm>
              <a:off x="3604233" y="126601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54" name="object 1654"/>
            <p:cNvSpPr/>
            <p:nvPr/>
          </p:nvSpPr>
          <p:spPr>
            <a:xfrm>
              <a:off x="3488871" y="12662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5" name="object 1655"/>
            <p:cNvSpPr/>
            <p:nvPr/>
          </p:nvSpPr>
          <p:spPr>
            <a:xfrm>
              <a:off x="3444345" y="126601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56" name="object 1656"/>
            <p:cNvSpPr/>
            <p:nvPr/>
          </p:nvSpPr>
          <p:spPr>
            <a:xfrm>
              <a:off x="3328982" y="12662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7" name="object 1657"/>
            <p:cNvSpPr/>
            <p:nvPr/>
          </p:nvSpPr>
          <p:spPr>
            <a:xfrm>
              <a:off x="3173133" y="12660197"/>
              <a:ext cx="116839" cy="21590"/>
            </a:xfrm>
            <a:custGeom>
              <a:avLst/>
              <a:gdLst/>
              <a:ahLst/>
              <a:cxnLst/>
              <a:rect l="l" t="t" r="r" b="b"/>
              <a:pathLst>
                <a:path w="116839" h="21590">
                  <a:moveTo>
                    <a:pt x="4051" y="19227"/>
                  </a:moveTo>
                  <a:lnTo>
                    <a:pt x="3454" y="17792"/>
                  </a:lnTo>
                  <a:lnTo>
                    <a:pt x="2032" y="17195"/>
                  </a:lnTo>
                  <a:lnTo>
                    <a:pt x="596" y="17792"/>
                  </a:lnTo>
                  <a:lnTo>
                    <a:pt x="0" y="19227"/>
                  </a:lnTo>
                  <a:lnTo>
                    <a:pt x="596" y="20650"/>
                  </a:lnTo>
                  <a:lnTo>
                    <a:pt x="2032" y="21247"/>
                  </a:lnTo>
                  <a:lnTo>
                    <a:pt x="3454" y="20650"/>
                  </a:lnTo>
                  <a:lnTo>
                    <a:pt x="4051" y="19227"/>
                  </a:lnTo>
                  <a:close/>
                </a:path>
                <a:path w="116839" h="21590">
                  <a:moveTo>
                    <a:pt x="116382" y="2019"/>
                  </a:moveTo>
                  <a:lnTo>
                    <a:pt x="115785" y="584"/>
                  </a:lnTo>
                  <a:lnTo>
                    <a:pt x="114350" y="0"/>
                  </a:lnTo>
                  <a:lnTo>
                    <a:pt x="112915" y="584"/>
                  </a:lnTo>
                  <a:lnTo>
                    <a:pt x="112331" y="2019"/>
                  </a:lnTo>
                  <a:lnTo>
                    <a:pt x="112915" y="3454"/>
                  </a:lnTo>
                  <a:lnTo>
                    <a:pt x="114350" y="4038"/>
                  </a:lnTo>
                  <a:lnTo>
                    <a:pt x="115785" y="3454"/>
                  </a:lnTo>
                  <a:lnTo>
                    <a:pt x="116382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58" name="object 1658"/>
            <p:cNvSpPr/>
            <p:nvPr/>
          </p:nvSpPr>
          <p:spPr>
            <a:xfrm>
              <a:off x="3169094" y="12662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9" name="object 1659"/>
            <p:cNvSpPr/>
            <p:nvPr/>
          </p:nvSpPr>
          <p:spPr>
            <a:xfrm>
              <a:off x="3125580" y="126601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60" name="object 1660"/>
            <p:cNvSpPr/>
            <p:nvPr/>
          </p:nvSpPr>
          <p:spPr>
            <a:xfrm>
              <a:off x="3009206" y="12662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1" name="object 1661"/>
            <p:cNvSpPr/>
            <p:nvPr/>
          </p:nvSpPr>
          <p:spPr>
            <a:xfrm>
              <a:off x="2965692" y="126601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62" name="object 1662"/>
            <p:cNvSpPr/>
            <p:nvPr/>
          </p:nvSpPr>
          <p:spPr>
            <a:xfrm>
              <a:off x="2849317" y="12662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3" name="object 1663"/>
            <p:cNvSpPr/>
            <p:nvPr/>
          </p:nvSpPr>
          <p:spPr>
            <a:xfrm>
              <a:off x="2805803" y="126601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64" name="object 1664"/>
            <p:cNvSpPr/>
            <p:nvPr/>
          </p:nvSpPr>
          <p:spPr>
            <a:xfrm>
              <a:off x="2689429" y="1266220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5" name="object 1665"/>
            <p:cNvSpPr/>
            <p:nvPr/>
          </p:nvSpPr>
          <p:spPr>
            <a:xfrm>
              <a:off x="2645915" y="126601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66" name="object 1666"/>
            <p:cNvSpPr/>
            <p:nvPr/>
          </p:nvSpPr>
          <p:spPr>
            <a:xfrm>
              <a:off x="2529541" y="1266220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7" name="object 1667"/>
            <p:cNvSpPr/>
            <p:nvPr/>
          </p:nvSpPr>
          <p:spPr>
            <a:xfrm>
              <a:off x="2486025" y="126601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38" y="2019"/>
                  </a:moveTo>
                  <a:lnTo>
                    <a:pt x="3454" y="584"/>
                  </a:lnTo>
                  <a:lnTo>
                    <a:pt x="2019" y="0"/>
                  </a:lnTo>
                  <a:lnTo>
                    <a:pt x="584" y="584"/>
                  </a:lnTo>
                  <a:lnTo>
                    <a:pt x="0" y="2019"/>
                  </a:lnTo>
                  <a:lnTo>
                    <a:pt x="584" y="3454"/>
                  </a:lnTo>
                  <a:lnTo>
                    <a:pt x="2019" y="4038"/>
                  </a:lnTo>
                  <a:lnTo>
                    <a:pt x="3454" y="3454"/>
                  </a:lnTo>
                  <a:lnTo>
                    <a:pt x="4038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68" name="object 1668"/>
            <p:cNvSpPr/>
            <p:nvPr/>
          </p:nvSpPr>
          <p:spPr>
            <a:xfrm>
              <a:off x="2370664" y="12662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9" name="object 1669"/>
            <p:cNvSpPr/>
            <p:nvPr/>
          </p:nvSpPr>
          <p:spPr>
            <a:xfrm>
              <a:off x="2326138" y="126601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70" name="object 1670"/>
            <p:cNvSpPr/>
            <p:nvPr/>
          </p:nvSpPr>
          <p:spPr>
            <a:xfrm>
              <a:off x="2210776" y="126622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1" name="object 1671"/>
            <p:cNvSpPr/>
            <p:nvPr/>
          </p:nvSpPr>
          <p:spPr>
            <a:xfrm>
              <a:off x="2166250" y="126601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72" name="object 1672"/>
            <p:cNvSpPr/>
            <p:nvPr/>
          </p:nvSpPr>
          <p:spPr>
            <a:xfrm>
              <a:off x="2015469" y="12662209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3" name="object 1673"/>
            <p:cNvSpPr/>
            <p:nvPr/>
          </p:nvSpPr>
          <p:spPr>
            <a:xfrm>
              <a:off x="4103125" y="129971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74" name="object 1674"/>
            <p:cNvSpPr/>
            <p:nvPr/>
          </p:nvSpPr>
          <p:spPr>
            <a:xfrm>
              <a:off x="4105149" y="1288180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5" name="object 1675"/>
            <p:cNvSpPr/>
            <p:nvPr/>
          </p:nvSpPr>
          <p:spPr>
            <a:xfrm>
              <a:off x="4103125" y="128372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76" name="object 1676"/>
            <p:cNvSpPr/>
            <p:nvPr/>
          </p:nvSpPr>
          <p:spPr>
            <a:xfrm>
              <a:off x="4105149" y="1272191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7" name="object 1677"/>
            <p:cNvSpPr/>
            <p:nvPr/>
          </p:nvSpPr>
          <p:spPr>
            <a:xfrm>
              <a:off x="4103116" y="12677393"/>
              <a:ext cx="778510" cy="323850"/>
            </a:xfrm>
            <a:custGeom>
              <a:avLst/>
              <a:gdLst/>
              <a:ahLst/>
              <a:cxnLst/>
              <a:rect l="l" t="t" r="r" b="b"/>
              <a:pathLst>
                <a:path w="778510" h="323850">
                  <a:moveTo>
                    <a:pt x="4051" y="2032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  <a:path w="778510" h="323850">
                  <a:moveTo>
                    <a:pt x="778192" y="321805"/>
                  </a:moveTo>
                  <a:lnTo>
                    <a:pt x="777595" y="320370"/>
                  </a:lnTo>
                  <a:lnTo>
                    <a:pt x="776173" y="319773"/>
                  </a:lnTo>
                  <a:lnTo>
                    <a:pt x="774738" y="320370"/>
                  </a:lnTo>
                  <a:lnTo>
                    <a:pt x="774141" y="321805"/>
                  </a:lnTo>
                  <a:lnTo>
                    <a:pt x="774738" y="323227"/>
                  </a:lnTo>
                  <a:lnTo>
                    <a:pt x="776173" y="323824"/>
                  </a:lnTo>
                  <a:lnTo>
                    <a:pt x="777595" y="323227"/>
                  </a:lnTo>
                  <a:lnTo>
                    <a:pt x="778192" y="3218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78" name="object 1678"/>
            <p:cNvSpPr/>
            <p:nvPr/>
          </p:nvSpPr>
          <p:spPr>
            <a:xfrm>
              <a:off x="4879292" y="1288180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9" name="object 1679"/>
            <p:cNvSpPr/>
            <p:nvPr/>
          </p:nvSpPr>
          <p:spPr>
            <a:xfrm>
              <a:off x="4877268" y="128372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80" name="object 1680"/>
            <p:cNvSpPr/>
            <p:nvPr/>
          </p:nvSpPr>
          <p:spPr>
            <a:xfrm>
              <a:off x="4879292" y="1272191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1" name="object 1681"/>
            <p:cNvSpPr/>
            <p:nvPr/>
          </p:nvSpPr>
          <p:spPr>
            <a:xfrm>
              <a:off x="4877268" y="126773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82" name="object 1682"/>
            <p:cNvSpPr/>
            <p:nvPr/>
          </p:nvSpPr>
          <p:spPr>
            <a:xfrm>
              <a:off x="1883916" y="12595421"/>
              <a:ext cx="132715" cy="132715"/>
            </a:xfrm>
            <a:custGeom>
              <a:avLst/>
              <a:gdLst/>
              <a:ahLst/>
              <a:cxnLst/>
              <a:rect l="l" t="t" r="r" b="b"/>
              <a:pathLst>
                <a:path w="132714" h="132715">
                  <a:moveTo>
                    <a:pt x="132565" y="66282"/>
                  </a:moveTo>
                  <a:lnTo>
                    <a:pt x="127356" y="40482"/>
                  </a:lnTo>
                  <a:lnTo>
                    <a:pt x="113151" y="19413"/>
                  </a:lnTo>
                  <a:lnTo>
                    <a:pt x="92083" y="5208"/>
                  </a:lnTo>
                  <a:lnTo>
                    <a:pt x="66282" y="0"/>
                  </a:lnTo>
                  <a:lnTo>
                    <a:pt x="40482" y="5208"/>
                  </a:lnTo>
                  <a:lnTo>
                    <a:pt x="19413" y="19413"/>
                  </a:lnTo>
                  <a:lnTo>
                    <a:pt x="5208" y="40482"/>
                  </a:lnTo>
                  <a:lnTo>
                    <a:pt x="0" y="66282"/>
                  </a:lnTo>
                  <a:lnTo>
                    <a:pt x="5208" y="92083"/>
                  </a:lnTo>
                  <a:lnTo>
                    <a:pt x="19413" y="113151"/>
                  </a:lnTo>
                  <a:lnTo>
                    <a:pt x="40482" y="127356"/>
                  </a:lnTo>
                  <a:lnTo>
                    <a:pt x="66282" y="132565"/>
                  </a:lnTo>
                  <a:lnTo>
                    <a:pt x="92083" y="127356"/>
                  </a:lnTo>
                  <a:lnTo>
                    <a:pt x="113151" y="113151"/>
                  </a:lnTo>
                  <a:lnTo>
                    <a:pt x="127356" y="92083"/>
                  </a:lnTo>
                  <a:lnTo>
                    <a:pt x="132565" y="6628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3" name="object 1683"/>
            <p:cNvSpPr/>
            <p:nvPr/>
          </p:nvSpPr>
          <p:spPr>
            <a:xfrm>
              <a:off x="9678977" y="1251750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84" name="object 1684"/>
            <p:cNvSpPr/>
            <p:nvPr/>
          </p:nvSpPr>
          <p:spPr>
            <a:xfrm>
              <a:off x="10770872" y="12529643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 h="0">
                  <a:moveTo>
                    <a:pt x="55657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5" name="object 1685"/>
            <p:cNvSpPr/>
            <p:nvPr/>
          </p:nvSpPr>
          <p:spPr>
            <a:xfrm>
              <a:off x="10727358" y="1252762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86" name="object 1686"/>
            <p:cNvSpPr/>
            <p:nvPr/>
          </p:nvSpPr>
          <p:spPr>
            <a:xfrm>
              <a:off x="10610985" y="1252964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7" name="object 1687"/>
            <p:cNvSpPr/>
            <p:nvPr/>
          </p:nvSpPr>
          <p:spPr>
            <a:xfrm>
              <a:off x="10567470" y="1252762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88" name="object 1688"/>
            <p:cNvSpPr/>
            <p:nvPr/>
          </p:nvSpPr>
          <p:spPr>
            <a:xfrm>
              <a:off x="10451096" y="1252964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9" name="object 1689"/>
            <p:cNvSpPr/>
            <p:nvPr/>
          </p:nvSpPr>
          <p:spPr>
            <a:xfrm>
              <a:off x="10407581" y="1252762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90" name="object 1690"/>
            <p:cNvSpPr/>
            <p:nvPr/>
          </p:nvSpPr>
          <p:spPr>
            <a:xfrm>
              <a:off x="10292220" y="125296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1" name="object 1691"/>
            <p:cNvSpPr/>
            <p:nvPr/>
          </p:nvSpPr>
          <p:spPr>
            <a:xfrm>
              <a:off x="10247694" y="1252762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92" name="object 1692"/>
            <p:cNvSpPr/>
            <p:nvPr/>
          </p:nvSpPr>
          <p:spPr>
            <a:xfrm>
              <a:off x="10132332" y="125296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3" name="object 1693"/>
            <p:cNvSpPr/>
            <p:nvPr/>
          </p:nvSpPr>
          <p:spPr>
            <a:xfrm>
              <a:off x="10087805" y="1252762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94" name="object 1694"/>
            <p:cNvSpPr/>
            <p:nvPr/>
          </p:nvSpPr>
          <p:spPr>
            <a:xfrm>
              <a:off x="9972443" y="125296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5" name="object 1695"/>
            <p:cNvSpPr/>
            <p:nvPr/>
          </p:nvSpPr>
          <p:spPr>
            <a:xfrm>
              <a:off x="9927917" y="1252762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96" name="object 1696"/>
            <p:cNvSpPr/>
            <p:nvPr/>
          </p:nvSpPr>
          <p:spPr>
            <a:xfrm>
              <a:off x="9812555" y="125296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7" name="object 1697"/>
            <p:cNvSpPr/>
            <p:nvPr/>
          </p:nvSpPr>
          <p:spPr>
            <a:xfrm>
              <a:off x="9768028" y="1252762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98" name="object 1698"/>
            <p:cNvSpPr/>
            <p:nvPr/>
          </p:nvSpPr>
          <p:spPr>
            <a:xfrm>
              <a:off x="9561590" y="12529643"/>
              <a:ext cx="175260" cy="0"/>
            </a:xfrm>
            <a:custGeom>
              <a:avLst/>
              <a:gdLst/>
              <a:ahLst/>
              <a:cxnLst/>
              <a:rect l="l" t="t" r="r" b="b"/>
              <a:pathLst>
                <a:path w="175259" h="0">
                  <a:moveTo>
                    <a:pt x="175067" y="0"/>
                  </a:moveTo>
                  <a:lnTo>
                    <a:pt x="119410" y="0"/>
                  </a:lnTo>
                </a:path>
                <a:path w="175259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9" name="object 1699"/>
            <p:cNvSpPr/>
            <p:nvPr/>
          </p:nvSpPr>
          <p:spPr>
            <a:xfrm>
              <a:off x="9518077" y="1252762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00" name="object 1700"/>
            <p:cNvSpPr/>
            <p:nvPr/>
          </p:nvSpPr>
          <p:spPr>
            <a:xfrm>
              <a:off x="9402714" y="125296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1" name="object 1701"/>
            <p:cNvSpPr/>
            <p:nvPr/>
          </p:nvSpPr>
          <p:spPr>
            <a:xfrm>
              <a:off x="9358188" y="1252762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02" name="object 1702"/>
            <p:cNvSpPr/>
            <p:nvPr/>
          </p:nvSpPr>
          <p:spPr>
            <a:xfrm>
              <a:off x="9242826" y="125296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3" name="object 1703"/>
            <p:cNvSpPr/>
            <p:nvPr/>
          </p:nvSpPr>
          <p:spPr>
            <a:xfrm>
              <a:off x="9198300" y="1252762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04" name="object 1704"/>
            <p:cNvSpPr/>
            <p:nvPr/>
          </p:nvSpPr>
          <p:spPr>
            <a:xfrm>
              <a:off x="9082938" y="125296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5" name="object 1705"/>
            <p:cNvSpPr/>
            <p:nvPr/>
          </p:nvSpPr>
          <p:spPr>
            <a:xfrm>
              <a:off x="9038412" y="1252762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06" name="object 1706"/>
            <p:cNvSpPr/>
            <p:nvPr/>
          </p:nvSpPr>
          <p:spPr>
            <a:xfrm>
              <a:off x="8923050" y="125296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7" name="object 1707"/>
            <p:cNvSpPr/>
            <p:nvPr/>
          </p:nvSpPr>
          <p:spPr>
            <a:xfrm>
              <a:off x="8749995" y="12517512"/>
              <a:ext cx="132715" cy="14604"/>
            </a:xfrm>
            <a:custGeom>
              <a:avLst/>
              <a:gdLst/>
              <a:ahLst/>
              <a:cxnLst/>
              <a:rect l="l" t="t" r="r" b="b"/>
              <a:pathLst>
                <a:path w="132715" h="14604">
                  <a:moveTo>
                    <a:pt x="4051" y="2019"/>
                  </a:moveTo>
                  <a:lnTo>
                    <a:pt x="3454" y="584"/>
                  </a:lnTo>
                  <a:lnTo>
                    <a:pt x="2032" y="0"/>
                  </a:lnTo>
                  <a:lnTo>
                    <a:pt x="596" y="584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38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  <a:path w="132715" h="14604">
                  <a:moveTo>
                    <a:pt x="132575" y="12141"/>
                  </a:moveTo>
                  <a:lnTo>
                    <a:pt x="131978" y="10706"/>
                  </a:lnTo>
                  <a:lnTo>
                    <a:pt x="130543" y="10109"/>
                  </a:lnTo>
                  <a:lnTo>
                    <a:pt x="129120" y="10706"/>
                  </a:lnTo>
                  <a:lnTo>
                    <a:pt x="128524" y="12141"/>
                  </a:lnTo>
                  <a:lnTo>
                    <a:pt x="129120" y="13563"/>
                  </a:lnTo>
                  <a:lnTo>
                    <a:pt x="130543" y="14160"/>
                  </a:lnTo>
                  <a:lnTo>
                    <a:pt x="131978" y="13563"/>
                  </a:lnTo>
                  <a:lnTo>
                    <a:pt x="132575" y="1214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08" name="object 1708"/>
            <p:cNvSpPr/>
            <p:nvPr/>
          </p:nvSpPr>
          <p:spPr>
            <a:xfrm>
              <a:off x="8763161" y="125296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9" name="object 1709"/>
            <p:cNvSpPr/>
            <p:nvPr/>
          </p:nvSpPr>
          <p:spPr>
            <a:xfrm>
              <a:off x="8718635" y="1252762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10" name="object 1710"/>
            <p:cNvSpPr/>
            <p:nvPr/>
          </p:nvSpPr>
          <p:spPr>
            <a:xfrm>
              <a:off x="8603273" y="125296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1" name="object 1711"/>
            <p:cNvSpPr/>
            <p:nvPr/>
          </p:nvSpPr>
          <p:spPr>
            <a:xfrm>
              <a:off x="8558747" y="1252762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12" name="object 1712"/>
            <p:cNvSpPr/>
            <p:nvPr/>
          </p:nvSpPr>
          <p:spPr>
            <a:xfrm>
              <a:off x="8443384" y="125296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3" name="object 1713"/>
            <p:cNvSpPr/>
            <p:nvPr/>
          </p:nvSpPr>
          <p:spPr>
            <a:xfrm>
              <a:off x="8398858" y="1252762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14" name="object 1714"/>
            <p:cNvSpPr/>
            <p:nvPr/>
          </p:nvSpPr>
          <p:spPr>
            <a:xfrm>
              <a:off x="8283496" y="125296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5" name="object 1715"/>
            <p:cNvSpPr/>
            <p:nvPr/>
          </p:nvSpPr>
          <p:spPr>
            <a:xfrm>
              <a:off x="8238970" y="1252762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16" name="object 1716"/>
            <p:cNvSpPr/>
            <p:nvPr/>
          </p:nvSpPr>
          <p:spPr>
            <a:xfrm>
              <a:off x="8123608" y="125296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7" name="object 1717"/>
            <p:cNvSpPr/>
            <p:nvPr/>
          </p:nvSpPr>
          <p:spPr>
            <a:xfrm>
              <a:off x="7974851" y="12517512"/>
              <a:ext cx="109855" cy="14604"/>
            </a:xfrm>
            <a:custGeom>
              <a:avLst/>
              <a:gdLst/>
              <a:ahLst/>
              <a:cxnLst/>
              <a:rect l="l" t="t" r="r" b="b"/>
              <a:pathLst>
                <a:path w="109854" h="14604">
                  <a:moveTo>
                    <a:pt x="4038" y="2019"/>
                  </a:moveTo>
                  <a:lnTo>
                    <a:pt x="3454" y="584"/>
                  </a:lnTo>
                  <a:lnTo>
                    <a:pt x="2019" y="0"/>
                  </a:lnTo>
                  <a:lnTo>
                    <a:pt x="584" y="584"/>
                  </a:lnTo>
                  <a:lnTo>
                    <a:pt x="0" y="2019"/>
                  </a:lnTo>
                  <a:lnTo>
                    <a:pt x="584" y="3454"/>
                  </a:lnTo>
                  <a:lnTo>
                    <a:pt x="2019" y="4038"/>
                  </a:lnTo>
                  <a:lnTo>
                    <a:pt x="3454" y="3454"/>
                  </a:lnTo>
                  <a:lnTo>
                    <a:pt x="4038" y="2019"/>
                  </a:lnTo>
                  <a:close/>
                </a:path>
                <a:path w="109854" h="14604">
                  <a:moveTo>
                    <a:pt x="109283" y="12141"/>
                  </a:moveTo>
                  <a:lnTo>
                    <a:pt x="108686" y="10706"/>
                  </a:lnTo>
                  <a:lnTo>
                    <a:pt x="107264" y="10109"/>
                  </a:lnTo>
                  <a:lnTo>
                    <a:pt x="105829" y="10706"/>
                  </a:lnTo>
                  <a:lnTo>
                    <a:pt x="105232" y="12141"/>
                  </a:lnTo>
                  <a:lnTo>
                    <a:pt x="105829" y="13563"/>
                  </a:lnTo>
                  <a:lnTo>
                    <a:pt x="107264" y="14160"/>
                  </a:lnTo>
                  <a:lnTo>
                    <a:pt x="108686" y="13563"/>
                  </a:lnTo>
                  <a:lnTo>
                    <a:pt x="109283" y="1214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18" name="object 1718"/>
            <p:cNvSpPr/>
            <p:nvPr/>
          </p:nvSpPr>
          <p:spPr>
            <a:xfrm>
              <a:off x="7963719" y="125296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9" name="object 1719"/>
            <p:cNvSpPr/>
            <p:nvPr/>
          </p:nvSpPr>
          <p:spPr>
            <a:xfrm>
              <a:off x="7920205" y="1252762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20" name="object 1720"/>
            <p:cNvSpPr/>
            <p:nvPr/>
          </p:nvSpPr>
          <p:spPr>
            <a:xfrm>
              <a:off x="7803831" y="125296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1" name="object 1721"/>
            <p:cNvSpPr/>
            <p:nvPr/>
          </p:nvSpPr>
          <p:spPr>
            <a:xfrm>
              <a:off x="7760317" y="1252762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22" name="object 1722"/>
            <p:cNvSpPr/>
            <p:nvPr/>
          </p:nvSpPr>
          <p:spPr>
            <a:xfrm>
              <a:off x="7643943" y="125296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3" name="object 1723"/>
            <p:cNvSpPr/>
            <p:nvPr/>
          </p:nvSpPr>
          <p:spPr>
            <a:xfrm>
              <a:off x="7600429" y="1252762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24" name="object 1724"/>
            <p:cNvSpPr/>
            <p:nvPr/>
          </p:nvSpPr>
          <p:spPr>
            <a:xfrm>
              <a:off x="7484055" y="125296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5" name="object 1725"/>
            <p:cNvSpPr/>
            <p:nvPr/>
          </p:nvSpPr>
          <p:spPr>
            <a:xfrm>
              <a:off x="7440540" y="1252762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26" name="object 1726"/>
            <p:cNvSpPr/>
            <p:nvPr/>
          </p:nvSpPr>
          <p:spPr>
            <a:xfrm>
              <a:off x="7324166" y="1252964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7" name="object 1727"/>
            <p:cNvSpPr/>
            <p:nvPr/>
          </p:nvSpPr>
          <p:spPr>
            <a:xfrm>
              <a:off x="7200697" y="12517512"/>
              <a:ext cx="84455" cy="14604"/>
            </a:xfrm>
            <a:custGeom>
              <a:avLst/>
              <a:gdLst/>
              <a:ahLst/>
              <a:cxnLst/>
              <a:rect l="l" t="t" r="r" b="b"/>
              <a:pathLst>
                <a:path w="84454" h="14604">
                  <a:moveTo>
                    <a:pt x="4051" y="2019"/>
                  </a:moveTo>
                  <a:lnTo>
                    <a:pt x="3454" y="584"/>
                  </a:lnTo>
                  <a:lnTo>
                    <a:pt x="2032" y="0"/>
                  </a:lnTo>
                  <a:lnTo>
                    <a:pt x="596" y="584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38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  <a:path w="84454" h="14604">
                  <a:moveTo>
                    <a:pt x="83997" y="12141"/>
                  </a:moveTo>
                  <a:lnTo>
                    <a:pt x="83400" y="10706"/>
                  </a:lnTo>
                  <a:lnTo>
                    <a:pt x="81978" y="10109"/>
                  </a:lnTo>
                  <a:lnTo>
                    <a:pt x="80543" y="10706"/>
                  </a:lnTo>
                  <a:lnTo>
                    <a:pt x="79946" y="12141"/>
                  </a:lnTo>
                  <a:lnTo>
                    <a:pt x="80543" y="13563"/>
                  </a:lnTo>
                  <a:lnTo>
                    <a:pt x="81978" y="14160"/>
                  </a:lnTo>
                  <a:lnTo>
                    <a:pt x="83400" y="13563"/>
                  </a:lnTo>
                  <a:lnTo>
                    <a:pt x="83997" y="1214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28" name="object 1728"/>
            <p:cNvSpPr/>
            <p:nvPr/>
          </p:nvSpPr>
          <p:spPr>
            <a:xfrm>
              <a:off x="7164278" y="1252964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9" name="object 1729"/>
            <p:cNvSpPr/>
            <p:nvPr/>
          </p:nvSpPr>
          <p:spPr>
            <a:xfrm>
              <a:off x="7120764" y="1252762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30" name="object 1730"/>
            <p:cNvSpPr/>
            <p:nvPr/>
          </p:nvSpPr>
          <p:spPr>
            <a:xfrm>
              <a:off x="7005402" y="125296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1" name="object 1731"/>
            <p:cNvSpPr/>
            <p:nvPr/>
          </p:nvSpPr>
          <p:spPr>
            <a:xfrm>
              <a:off x="6960876" y="1252762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32" name="object 1732"/>
            <p:cNvSpPr/>
            <p:nvPr/>
          </p:nvSpPr>
          <p:spPr>
            <a:xfrm>
              <a:off x="6845513" y="125296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3" name="object 1733"/>
            <p:cNvSpPr/>
            <p:nvPr/>
          </p:nvSpPr>
          <p:spPr>
            <a:xfrm>
              <a:off x="6800987" y="1252762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34" name="object 1734"/>
            <p:cNvSpPr/>
            <p:nvPr/>
          </p:nvSpPr>
          <p:spPr>
            <a:xfrm>
              <a:off x="6685625" y="125296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5" name="object 1735"/>
            <p:cNvSpPr/>
            <p:nvPr/>
          </p:nvSpPr>
          <p:spPr>
            <a:xfrm>
              <a:off x="6641099" y="1252762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36" name="object 1736"/>
            <p:cNvSpPr/>
            <p:nvPr/>
          </p:nvSpPr>
          <p:spPr>
            <a:xfrm>
              <a:off x="6525737" y="125296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7" name="object 1737"/>
            <p:cNvSpPr/>
            <p:nvPr/>
          </p:nvSpPr>
          <p:spPr>
            <a:xfrm>
              <a:off x="6426555" y="12517512"/>
              <a:ext cx="59055" cy="14604"/>
            </a:xfrm>
            <a:custGeom>
              <a:avLst/>
              <a:gdLst/>
              <a:ahLst/>
              <a:cxnLst/>
              <a:rect l="l" t="t" r="r" b="b"/>
              <a:pathLst>
                <a:path w="59054" h="14604">
                  <a:moveTo>
                    <a:pt x="4051" y="2019"/>
                  </a:moveTo>
                  <a:lnTo>
                    <a:pt x="3454" y="584"/>
                  </a:lnTo>
                  <a:lnTo>
                    <a:pt x="2032" y="0"/>
                  </a:lnTo>
                  <a:lnTo>
                    <a:pt x="596" y="584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38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  <a:path w="59054" h="14604">
                  <a:moveTo>
                    <a:pt x="58699" y="12141"/>
                  </a:moveTo>
                  <a:lnTo>
                    <a:pt x="58102" y="10706"/>
                  </a:lnTo>
                  <a:lnTo>
                    <a:pt x="56667" y="10109"/>
                  </a:lnTo>
                  <a:lnTo>
                    <a:pt x="55245" y="10706"/>
                  </a:lnTo>
                  <a:lnTo>
                    <a:pt x="54648" y="12141"/>
                  </a:lnTo>
                  <a:lnTo>
                    <a:pt x="55245" y="13563"/>
                  </a:lnTo>
                  <a:lnTo>
                    <a:pt x="56667" y="14160"/>
                  </a:lnTo>
                  <a:lnTo>
                    <a:pt x="58102" y="13563"/>
                  </a:lnTo>
                  <a:lnTo>
                    <a:pt x="58699" y="1214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38" name="object 1738"/>
            <p:cNvSpPr/>
            <p:nvPr/>
          </p:nvSpPr>
          <p:spPr>
            <a:xfrm>
              <a:off x="6365848" y="125296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9" name="object 1739"/>
            <p:cNvSpPr/>
            <p:nvPr/>
          </p:nvSpPr>
          <p:spPr>
            <a:xfrm>
              <a:off x="6321322" y="1252762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40" name="object 1740"/>
            <p:cNvSpPr/>
            <p:nvPr/>
          </p:nvSpPr>
          <p:spPr>
            <a:xfrm>
              <a:off x="6205960" y="125296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1" name="object 1741"/>
            <p:cNvSpPr/>
            <p:nvPr/>
          </p:nvSpPr>
          <p:spPr>
            <a:xfrm>
              <a:off x="6161434" y="1252762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42" name="object 1742"/>
            <p:cNvSpPr/>
            <p:nvPr/>
          </p:nvSpPr>
          <p:spPr>
            <a:xfrm>
              <a:off x="6046072" y="125296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3" name="object 1743"/>
            <p:cNvSpPr/>
            <p:nvPr/>
          </p:nvSpPr>
          <p:spPr>
            <a:xfrm>
              <a:off x="6001546" y="1252762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44" name="object 1744"/>
            <p:cNvSpPr/>
            <p:nvPr/>
          </p:nvSpPr>
          <p:spPr>
            <a:xfrm>
              <a:off x="5886183" y="125296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5" name="object 1745"/>
            <p:cNvSpPr/>
            <p:nvPr/>
          </p:nvSpPr>
          <p:spPr>
            <a:xfrm>
              <a:off x="5841657" y="1252762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46" name="object 1746"/>
            <p:cNvSpPr/>
            <p:nvPr/>
          </p:nvSpPr>
          <p:spPr>
            <a:xfrm>
              <a:off x="5726295" y="125296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7" name="object 1747"/>
            <p:cNvSpPr/>
            <p:nvPr/>
          </p:nvSpPr>
          <p:spPr>
            <a:xfrm>
              <a:off x="5651398" y="12517512"/>
              <a:ext cx="35560" cy="14604"/>
            </a:xfrm>
            <a:custGeom>
              <a:avLst/>
              <a:gdLst/>
              <a:ahLst/>
              <a:cxnLst/>
              <a:rect l="l" t="t" r="r" b="b"/>
              <a:pathLst>
                <a:path w="35560" h="14604">
                  <a:moveTo>
                    <a:pt x="4051" y="2019"/>
                  </a:moveTo>
                  <a:lnTo>
                    <a:pt x="3467" y="584"/>
                  </a:lnTo>
                  <a:lnTo>
                    <a:pt x="2032" y="0"/>
                  </a:lnTo>
                  <a:lnTo>
                    <a:pt x="596" y="584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38"/>
                  </a:lnTo>
                  <a:lnTo>
                    <a:pt x="3467" y="3454"/>
                  </a:lnTo>
                  <a:lnTo>
                    <a:pt x="4051" y="2019"/>
                  </a:lnTo>
                  <a:close/>
                </a:path>
                <a:path w="35560" h="14604">
                  <a:moveTo>
                    <a:pt x="35420" y="12141"/>
                  </a:moveTo>
                  <a:lnTo>
                    <a:pt x="34836" y="10706"/>
                  </a:lnTo>
                  <a:lnTo>
                    <a:pt x="33401" y="10109"/>
                  </a:lnTo>
                  <a:lnTo>
                    <a:pt x="31965" y="10706"/>
                  </a:lnTo>
                  <a:lnTo>
                    <a:pt x="31381" y="12141"/>
                  </a:lnTo>
                  <a:lnTo>
                    <a:pt x="31965" y="13563"/>
                  </a:lnTo>
                  <a:lnTo>
                    <a:pt x="33401" y="14160"/>
                  </a:lnTo>
                  <a:lnTo>
                    <a:pt x="34836" y="13563"/>
                  </a:lnTo>
                  <a:lnTo>
                    <a:pt x="35420" y="1214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48" name="object 1748"/>
            <p:cNvSpPr/>
            <p:nvPr/>
          </p:nvSpPr>
          <p:spPr>
            <a:xfrm>
              <a:off x="5566407" y="125296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9" name="object 1749"/>
            <p:cNvSpPr/>
            <p:nvPr/>
          </p:nvSpPr>
          <p:spPr>
            <a:xfrm>
              <a:off x="5522893" y="1252762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50" name="object 1750"/>
            <p:cNvSpPr/>
            <p:nvPr/>
          </p:nvSpPr>
          <p:spPr>
            <a:xfrm>
              <a:off x="5406519" y="125296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1" name="object 1751"/>
            <p:cNvSpPr/>
            <p:nvPr/>
          </p:nvSpPr>
          <p:spPr>
            <a:xfrm>
              <a:off x="5363005" y="1252762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52" name="object 1752"/>
            <p:cNvSpPr/>
            <p:nvPr/>
          </p:nvSpPr>
          <p:spPr>
            <a:xfrm>
              <a:off x="5246630" y="125296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3" name="object 1753"/>
            <p:cNvSpPr/>
            <p:nvPr/>
          </p:nvSpPr>
          <p:spPr>
            <a:xfrm>
              <a:off x="5203116" y="1252762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54" name="object 1754"/>
            <p:cNvSpPr/>
            <p:nvPr/>
          </p:nvSpPr>
          <p:spPr>
            <a:xfrm>
              <a:off x="5086742" y="125296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5" name="object 1755"/>
            <p:cNvSpPr/>
            <p:nvPr/>
          </p:nvSpPr>
          <p:spPr>
            <a:xfrm>
              <a:off x="5043228" y="1252762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56" name="object 1756"/>
            <p:cNvSpPr/>
            <p:nvPr/>
          </p:nvSpPr>
          <p:spPr>
            <a:xfrm>
              <a:off x="4926853" y="1252964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7" name="object 1757"/>
            <p:cNvSpPr/>
            <p:nvPr/>
          </p:nvSpPr>
          <p:spPr>
            <a:xfrm>
              <a:off x="4877257" y="12517512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60" h="14604">
                  <a:moveTo>
                    <a:pt x="4051" y="2019"/>
                  </a:moveTo>
                  <a:lnTo>
                    <a:pt x="3454" y="584"/>
                  </a:lnTo>
                  <a:lnTo>
                    <a:pt x="2032" y="0"/>
                  </a:lnTo>
                  <a:lnTo>
                    <a:pt x="596" y="584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38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  <a:path w="10160" h="14604">
                  <a:moveTo>
                    <a:pt x="10121" y="12141"/>
                  </a:moveTo>
                  <a:lnTo>
                    <a:pt x="9525" y="10706"/>
                  </a:lnTo>
                  <a:lnTo>
                    <a:pt x="8102" y="10109"/>
                  </a:lnTo>
                  <a:lnTo>
                    <a:pt x="6667" y="10706"/>
                  </a:lnTo>
                  <a:lnTo>
                    <a:pt x="6070" y="12141"/>
                  </a:lnTo>
                  <a:lnTo>
                    <a:pt x="6667" y="13563"/>
                  </a:lnTo>
                  <a:lnTo>
                    <a:pt x="8102" y="14160"/>
                  </a:lnTo>
                  <a:lnTo>
                    <a:pt x="9525" y="13563"/>
                  </a:lnTo>
                  <a:lnTo>
                    <a:pt x="10121" y="1214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58" name="object 1758"/>
            <p:cNvSpPr/>
            <p:nvPr/>
          </p:nvSpPr>
          <p:spPr>
            <a:xfrm>
              <a:off x="4767977" y="125296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9" name="object 1759"/>
            <p:cNvSpPr/>
            <p:nvPr/>
          </p:nvSpPr>
          <p:spPr>
            <a:xfrm>
              <a:off x="4723451" y="1252762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60" name="object 1760"/>
            <p:cNvSpPr/>
            <p:nvPr/>
          </p:nvSpPr>
          <p:spPr>
            <a:xfrm>
              <a:off x="4608089" y="125296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1" name="object 1761"/>
            <p:cNvSpPr/>
            <p:nvPr/>
          </p:nvSpPr>
          <p:spPr>
            <a:xfrm>
              <a:off x="4563563" y="1252762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62" name="object 1762"/>
            <p:cNvSpPr/>
            <p:nvPr/>
          </p:nvSpPr>
          <p:spPr>
            <a:xfrm>
              <a:off x="4448200" y="125296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3" name="object 1763"/>
            <p:cNvSpPr/>
            <p:nvPr/>
          </p:nvSpPr>
          <p:spPr>
            <a:xfrm>
              <a:off x="4403675" y="1252762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64" name="object 1764"/>
            <p:cNvSpPr/>
            <p:nvPr/>
          </p:nvSpPr>
          <p:spPr>
            <a:xfrm>
              <a:off x="4288312" y="125296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5" name="object 1765"/>
            <p:cNvSpPr/>
            <p:nvPr/>
          </p:nvSpPr>
          <p:spPr>
            <a:xfrm>
              <a:off x="4103116" y="12517512"/>
              <a:ext cx="144780" cy="14604"/>
            </a:xfrm>
            <a:custGeom>
              <a:avLst/>
              <a:gdLst/>
              <a:ahLst/>
              <a:cxnLst/>
              <a:rect l="l" t="t" r="r" b="b"/>
              <a:pathLst>
                <a:path w="144779" h="14604">
                  <a:moveTo>
                    <a:pt x="4051" y="2019"/>
                  </a:moveTo>
                  <a:lnTo>
                    <a:pt x="3454" y="584"/>
                  </a:lnTo>
                  <a:lnTo>
                    <a:pt x="2032" y="0"/>
                  </a:lnTo>
                  <a:lnTo>
                    <a:pt x="596" y="584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38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  <a:path w="144779" h="14604">
                  <a:moveTo>
                    <a:pt x="144716" y="12141"/>
                  </a:moveTo>
                  <a:lnTo>
                    <a:pt x="144119" y="10706"/>
                  </a:lnTo>
                  <a:lnTo>
                    <a:pt x="142684" y="10109"/>
                  </a:lnTo>
                  <a:lnTo>
                    <a:pt x="141262" y="10706"/>
                  </a:lnTo>
                  <a:lnTo>
                    <a:pt x="140665" y="12141"/>
                  </a:lnTo>
                  <a:lnTo>
                    <a:pt x="141262" y="13563"/>
                  </a:lnTo>
                  <a:lnTo>
                    <a:pt x="142684" y="14160"/>
                  </a:lnTo>
                  <a:lnTo>
                    <a:pt x="144119" y="13563"/>
                  </a:lnTo>
                  <a:lnTo>
                    <a:pt x="144716" y="1214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66" name="object 1766"/>
            <p:cNvSpPr/>
            <p:nvPr/>
          </p:nvSpPr>
          <p:spPr>
            <a:xfrm>
              <a:off x="4128424" y="125296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7" name="object 1767"/>
            <p:cNvSpPr/>
            <p:nvPr/>
          </p:nvSpPr>
          <p:spPr>
            <a:xfrm>
              <a:off x="4083898" y="1252762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68" name="object 1768"/>
            <p:cNvSpPr/>
            <p:nvPr/>
          </p:nvSpPr>
          <p:spPr>
            <a:xfrm>
              <a:off x="3968536" y="125296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9" name="object 1769"/>
            <p:cNvSpPr/>
            <p:nvPr/>
          </p:nvSpPr>
          <p:spPr>
            <a:xfrm>
              <a:off x="3924010" y="1252762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70" name="object 1770"/>
            <p:cNvSpPr/>
            <p:nvPr/>
          </p:nvSpPr>
          <p:spPr>
            <a:xfrm>
              <a:off x="3808647" y="125296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1" name="object 1771"/>
            <p:cNvSpPr/>
            <p:nvPr/>
          </p:nvSpPr>
          <p:spPr>
            <a:xfrm>
              <a:off x="3764121" y="1252762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72" name="object 1772"/>
            <p:cNvSpPr/>
            <p:nvPr/>
          </p:nvSpPr>
          <p:spPr>
            <a:xfrm>
              <a:off x="3648759" y="125296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3" name="object 1773"/>
            <p:cNvSpPr/>
            <p:nvPr/>
          </p:nvSpPr>
          <p:spPr>
            <a:xfrm>
              <a:off x="3604233" y="1252762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74" name="object 1774"/>
            <p:cNvSpPr/>
            <p:nvPr/>
          </p:nvSpPr>
          <p:spPr>
            <a:xfrm>
              <a:off x="3488871" y="125296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5" name="object 1775"/>
            <p:cNvSpPr/>
            <p:nvPr/>
          </p:nvSpPr>
          <p:spPr>
            <a:xfrm>
              <a:off x="3444345" y="1252762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76" name="object 1776"/>
            <p:cNvSpPr/>
            <p:nvPr/>
          </p:nvSpPr>
          <p:spPr>
            <a:xfrm>
              <a:off x="3328982" y="125296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7" name="object 1777"/>
            <p:cNvSpPr/>
            <p:nvPr/>
          </p:nvSpPr>
          <p:spPr>
            <a:xfrm>
              <a:off x="3173133" y="12517512"/>
              <a:ext cx="116839" cy="14604"/>
            </a:xfrm>
            <a:custGeom>
              <a:avLst/>
              <a:gdLst/>
              <a:ahLst/>
              <a:cxnLst/>
              <a:rect l="l" t="t" r="r" b="b"/>
              <a:pathLst>
                <a:path w="116839" h="14604">
                  <a:moveTo>
                    <a:pt x="4051" y="2019"/>
                  </a:moveTo>
                  <a:lnTo>
                    <a:pt x="3454" y="584"/>
                  </a:lnTo>
                  <a:lnTo>
                    <a:pt x="2032" y="0"/>
                  </a:lnTo>
                  <a:lnTo>
                    <a:pt x="596" y="584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38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  <a:path w="116839" h="14604">
                  <a:moveTo>
                    <a:pt x="116382" y="12141"/>
                  </a:moveTo>
                  <a:lnTo>
                    <a:pt x="115785" y="10706"/>
                  </a:lnTo>
                  <a:lnTo>
                    <a:pt x="114350" y="10109"/>
                  </a:lnTo>
                  <a:lnTo>
                    <a:pt x="112915" y="10706"/>
                  </a:lnTo>
                  <a:lnTo>
                    <a:pt x="112331" y="12141"/>
                  </a:lnTo>
                  <a:lnTo>
                    <a:pt x="112915" y="13563"/>
                  </a:lnTo>
                  <a:lnTo>
                    <a:pt x="114350" y="14160"/>
                  </a:lnTo>
                  <a:lnTo>
                    <a:pt x="115785" y="13563"/>
                  </a:lnTo>
                  <a:lnTo>
                    <a:pt x="116382" y="1214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78" name="object 1778"/>
            <p:cNvSpPr/>
            <p:nvPr/>
          </p:nvSpPr>
          <p:spPr>
            <a:xfrm>
              <a:off x="3169094" y="125296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9" name="object 1779"/>
            <p:cNvSpPr/>
            <p:nvPr/>
          </p:nvSpPr>
          <p:spPr>
            <a:xfrm>
              <a:off x="3125580" y="1252762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80" name="object 1780"/>
            <p:cNvSpPr/>
            <p:nvPr/>
          </p:nvSpPr>
          <p:spPr>
            <a:xfrm>
              <a:off x="3009206" y="125296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1" name="object 1781"/>
            <p:cNvSpPr/>
            <p:nvPr/>
          </p:nvSpPr>
          <p:spPr>
            <a:xfrm>
              <a:off x="2965692" y="1252762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82" name="object 1782"/>
            <p:cNvSpPr/>
            <p:nvPr/>
          </p:nvSpPr>
          <p:spPr>
            <a:xfrm>
              <a:off x="2849317" y="125296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3" name="object 1783"/>
            <p:cNvSpPr/>
            <p:nvPr/>
          </p:nvSpPr>
          <p:spPr>
            <a:xfrm>
              <a:off x="2805803" y="1252762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84" name="object 1784"/>
            <p:cNvSpPr/>
            <p:nvPr/>
          </p:nvSpPr>
          <p:spPr>
            <a:xfrm>
              <a:off x="2689429" y="1252964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5" name="object 1785"/>
            <p:cNvSpPr/>
            <p:nvPr/>
          </p:nvSpPr>
          <p:spPr>
            <a:xfrm>
              <a:off x="2645915" y="1252762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86" name="object 1786"/>
            <p:cNvSpPr/>
            <p:nvPr/>
          </p:nvSpPr>
          <p:spPr>
            <a:xfrm>
              <a:off x="2529541" y="1252964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7" name="object 1787"/>
            <p:cNvSpPr/>
            <p:nvPr/>
          </p:nvSpPr>
          <p:spPr>
            <a:xfrm>
              <a:off x="2486025" y="1252762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38" y="2032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84" y="596"/>
                  </a:lnTo>
                  <a:lnTo>
                    <a:pt x="0" y="2032"/>
                  </a:lnTo>
                  <a:lnTo>
                    <a:pt x="584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38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88" name="object 1788"/>
            <p:cNvSpPr/>
            <p:nvPr/>
          </p:nvSpPr>
          <p:spPr>
            <a:xfrm>
              <a:off x="2370664" y="125296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9" name="object 1789"/>
            <p:cNvSpPr/>
            <p:nvPr/>
          </p:nvSpPr>
          <p:spPr>
            <a:xfrm>
              <a:off x="2326138" y="1252762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0" name="object 1790"/>
            <p:cNvSpPr/>
            <p:nvPr/>
          </p:nvSpPr>
          <p:spPr>
            <a:xfrm>
              <a:off x="2210776" y="125296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1" name="object 1791"/>
            <p:cNvSpPr/>
            <p:nvPr/>
          </p:nvSpPr>
          <p:spPr>
            <a:xfrm>
              <a:off x="2166250" y="1252762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2" name="object 1792"/>
            <p:cNvSpPr/>
            <p:nvPr/>
          </p:nvSpPr>
          <p:spPr>
            <a:xfrm>
              <a:off x="2015469" y="12529643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3" name="object 1793"/>
            <p:cNvSpPr/>
            <p:nvPr/>
          </p:nvSpPr>
          <p:spPr>
            <a:xfrm>
              <a:off x="1883916" y="12462855"/>
              <a:ext cx="132715" cy="132715"/>
            </a:xfrm>
            <a:custGeom>
              <a:avLst/>
              <a:gdLst/>
              <a:ahLst/>
              <a:cxnLst/>
              <a:rect l="l" t="t" r="r" b="b"/>
              <a:pathLst>
                <a:path w="132714" h="132715">
                  <a:moveTo>
                    <a:pt x="132565" y="66282"/>
                  </a:moveTo>
                  <a:lnTo>
                    <a:pt x="127356" y="40482"/>
                  </a:lnTo>
                  <a:lnTo>
                    <a:pt x="113151" y="19413"/>
                  </a:lnTo>
                  <a:lnTo>
                    <a:pt x="92083" y="5208"/>
                  </a:lnTo>
                  <a:lnTo>
                    <a:pt x="66282" y="0"/>
                  </a:lnTo>
                  <a:lnTo>
                    <a:pt x="40482" y="5208"/>
                  </a:lnTo>
                  <a:lnTo>
                    <a:pt x="19413" y="19413"/>
                  </a:lnTo>
                  <a:lnTo>
                    <a:pt x="5208" y="40482"/>
                  </a:lnTo>
                  <a:lnTo>
                    <a:pt x="0" y="66282"/>
                  </a:lnTo>
                  <a:lnTo>
                    <a:pt x="5208" y="92083"/>
                  </a:lnTo>
                  <a:lnTo>
                    <a:pt x="19413" y="113151"/>
                  </a:lnTo>
                  <a:lnTo>
                    <a:pt x="40482" y="127356"/>
                  </a:lnTo>
                  <a:lnTo>
                    <a:pt x="66282" y="132565"/>
                  </a:lnTo>
                  <a:lnTo>
                    <a:pt x="92083" y="127356"/>
                  </a:lnTo>
                  <a:lnTo>
                    <a:pt x="113151" y="113151"/>
                  </a:lnTo>
                  <a:lnTo>
                    <a:pt x="127356" y="92083"/>
                  </a:lnTo>
                  <a:lnTo>
                    <a:pt x="132565" y="6628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4" name="object 1794"/>
            <p:cNvSpPr/>
            <p:nvPr/>
          </p:nvSpPr>
          <p:spPr>
            <a:xfrm>
              <a:off x="10770872" y="7860500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 h="0">
                  <a:moveTo>
                    <a:pt x="55657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5" name="object 1795"/>
            <p:cNvSpPr/>
            <p:nvPr/>
          </p:nvSpPr>
          <p:spPr>
            <a:xfrm>
              <a:off x="10727358" y="785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6" name="object 1796"/>
            <p:cNvSpPr/>
            <p:nvPr/>
          </p:nvSpPr>
          <p:spPr>
            <a:xfrm>
              <a:off x="10610985" y="7860500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7" name="object 1797"/>
            <p:cNvSpPr/>
            <p:nvPr/>
          </p:nvSpPr>
          <p:spPr>
            <a:xfrm>
              <a:off x="10567470" y="785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8" name="object 1798"/>
            <p:cNvSpPr/>
            <p:nvPr/>
          </p:nvSpPr>
          <p:spPr>
            <a:xfrm>
              <a:off x="10451096" y="7860500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9" name="object 1799"/>
            <p:cNvSpPr/>
            <p:nvPr/>
          </p:nvSpPr>
          <p:spPr>
            <a:xfrm>
              <a:off x="10407581" y="785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0" name="object 1800"/>
            <p:cNvSpPr/>
            <p:nvPr/>
          </p:nvSpPr>
          <p:spPr>
            <a:xfrm>
              <a:off x="10292220" y="78605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1" name="object 1801"/>
            <p:cNvSpPr/>
            <p:nvPr/>
          </p:nvSpPr>
          <p:spPr>
            <a:xfrm>
              <a:off x="10247694" y="785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2" name="object 1802"/>
            <p:cNvSpPr/>
            <p:nvPr/>
          </p:nvSpPr>
          <p:spPr>
            <a:xfrm>
              <a:off x="10132332" y="78605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3" name="object 1803"/>
            <p:cNvSpPr/>
            <p:nvPr/>
          </p:nvSpPr>
          <p:spPr>
            <a:xfrm>
              <a:off x="10087805" y="785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4" name="object 1804"/>
            <p:cNvSpPr/>
            <p:nvPr/>
          </p:nvSpPr>
          <p:spPr>
            <a:xfrm>
              <a:off x="9972443" y="78605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5" name="object 1805"/>
            <p:cNvSpPr/>
            <p:nvPr/>
          </p:nvSpPr>
          <p:spPr>
            <a:xfrm>
              <a:off x="9927917" y="785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6" name="object 1806"/>
            <p:cNvSpPr/>
            <p:nvPr/>
          </p:nvSpPr>
          <p:spPr>
            <a:xfrm>
              <a:off x="9812555" y="78605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7" name="object 1807"/>
            <p:cNvSpPr/>
            <p:nvPr/>
          </p:nvSpPr>
          <p:spPr>
            <a:xfrm>
              <a:off x="9768028" y="785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8" name="object 1808"/>
            <p:cNvSpPr/>
            <p:nvPr/>
          </p:nvSpPr>
          <p:spPr>
            <a:xfrm>
              <a:off x="9561590" y="7860500"/>
              <a:ext cx="175260" cy="0"/>
            </a:xfrm>
            <a:custGeom>
              <a:avLst/>
              <a:gdLst/>
              <a:ahLst/>
              <a:cxnLst/>
              <a:rect l="l" t="t" r="r" b="b"/>
              <a:pathLst>
                <a:path w="175259" h="0">
                  <a:moveTo>
                    <a:pt x="175067" y="0"/>
                  </a:moveTo>
                  <a:lnTo>
                    <a:pt x="119410" y="0"/>
                  </a:lnTo>
                </a:path>
                <a:path w="175259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9" name="object 1809"/>
            <p:cNvSpPr/>
            <p:nvPr/>
          </p:nvSpPr>
          <p:spPr>
            <a:xfrm>
              <a:off x="9518077" y="785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0" name="object 1810"/>
            <p:cNvSpPr/>
            <p:nvPr/>
          </p:nvSpPr>
          <p:spPr>
            <a:xfrm>
              <a:off x="9402714" y="78605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1" name="object 1811"/>
            <p:cNvSpPr/>
            <p:nvPr/>
          </p:nvSpPr>
          <p:spPr>
            <a:xfrm>
              <a:off x="9358188" y="785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2" name="object 1812"/>
            <p:cNvSpPr/>
            <p:nvPr/>
          </p:nvSpPr>
          <p:spPr>
            <a:xfrm>
              <a:off x="9242826" y="78605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3" name="object 1813"/>
            <p:cNvSpPr/>
            <p:nvPr/>
          </p:nvSpPr>
          <p:spPr>
            <a:xfrm>
              <a:off x="9198300" y="785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4" name="object 1814"/>
            <p:cNvSpPr/>
            <p:nvPr/>
          </p:nvSpPr>
          <p:spPr>
            <a:xfrm>
              <a:off x="9082938" y="78605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5" name="object 1815"/>
            <p:cNvSpPr/>
            <p:nvPr/>
          </p:nvSpPr>
          <p:spPr>
            <a:xfrm>
              <a:off x="3173133" y="7858479"/>
              <a:ext cx="6510020" cy="2425700"/>
            </a:xfrm>
            <a:custGeom>
              <a:avLst/>
              <a:gdLst/>
              <a:ahLst/>
              <a:cxnLst/>
              <a:rect l="l" t="t" r="r" b="b"/>
              <a:pathLst>
                <a:path w="6510020" h="2425700">
                  <a:moveTo>
                    <a:pt x="4051" y="1944979"/>
                  </a:moveTo>
                  <a:lnTo>
                    <a:pt x="3454" y="1943544"/>
                  </a:lnTo>
                  <a:lnTo>
                    <a:pt x="2032" y="1942947"/>
                  </a:lnTo>
                  <a:lnTo>
                    <a:pt x="596" y="1943544"/>
                  </a:lnTo>
                  <a:lnTo>
                    <a:pt x="0" y="1944979"/>
                  </a:lnTo>
                  <a:lnTo>
                    <a:pt x="596" y="1946402"/>
                  </a:lnTo>
                  <a:lnTo>
                    <a:pt x="2032" y="1946998"/>
                  </a:lnTo>
                  <a:lnTo>
                    <a:pt x="3454" y="1946402"/>
                  </a:lnTo>
                  <a:lnTo>
                    <a:pt x="4051" y="1944979"/>
                  </a:lnTo>
                  <a:close/>
                </a:path>
                <a:path w="6510020" h="2425700">
                  <a:moveTo>
                    <a:pt x="2482316" y="2423630"/>
                  </a:moveTo>
                  <a:lnTo>
                    <a:pt x="2481732" y="2422194"/>
                  </a:lnTo>
                  <a:lnTo>
                    <a:pt x="2480297" y="2421598"/>
                  </a:lnTo>
                  <a:lnTo>
                    <a:pt x="2478862" y="2422194"/>
                  </a:lnTo>
                  <a:lnTo>
                    <a:pt x="2478265" y="2423630"/>
                  </a:lnTo>
                  <a:lnTo>
                    <a:pt x="2478862" y="2425052"/>
                  </a:lnTo>
                  <a:lnTo>
                    <a:pt x="2480297" y="2425649"/>
                  </a:lnTo>
                  <a:lnTo>
                    <a:pt x="2481732" y="2425052"/>
                  </a:lnTo>
                  <a:lnTo>
                    <a:pt x="2482316" y="2423630"/>
                  </a:lnTo>
                  <a:close/>
                </a:path>
                <a:path w="6510020" h="2425700">
                  <a:moveTo>
                    <a:pt x="2482316" y="2104859"/>
                  </a:moveTo>
                  <a:lnTo>
                    <a:pt x="2481732" y="2103424"/>
                  </a:lnTo>
                  <a:lnTo>
                    <a:pt x="2480297" y="2102840"/>
                  </a:lnTo>
                  <a:lnTo>
                    <a:pt x="2478862" y="2103424"/>
                  </a:lnTo>
                  <a:lnTo>
                    <a:pt x="2478265" y="2104859"/>
                  </a:lnTo>
                  <a:lnTo>
                    <a:pt x="2478862" y="2106295"/>
                  </a:lnTo>
                  <a:lnTo>
                    <a:pt x="2480297" y="2106892"/>
                  </a:lnTo>
                  <a:lnTo>
                    <a:pt x="2481732" y="2106295"/>
                  </a:lnTo>
                  <a:lnTo>
                    <a:pt x="2482316" y="2104859"/>
                  </a:lnTo>
                  <a:close/>
                </a:path>
                <a:path w="6510020" h="2425700">
                  <a:moveTo>
                    <a:pt x="2482316" y="1785086"/>
                  </a:moveTo>
                  <a:lnTo>
                    <a:pt x="2481732" y="1783651"/>
                  </a:lnTo>
                  <a:lnTo>
                    <a:pt x="2480297" y="1783067"/>
                  </a:lnTo>
                  <a:lnTo>
                    <a:pt x="2478862" y="1783651"/>
                  </a:lnTo>
                  <a:lnTo>
                    <a:pt x="2478265" y="1785086"/>
                  </a:lnTo>
                  <a:lnTo>
                    <a:pt x="2478862" y="1786521"/>
                  </a:lnTo>
                  <a:lnTo>
                    <a:pt x="2480297" y="1787105"/>
                  </a:lnTo>
                  <a:lnTo>
                    <a:pt x="2481732" y="1786521"/>
                  </a:lnTo>
                  <a:lnTo>
                    <a:pt x="2482316" y="1785086"/>
                  </a:lnTo>
                  <a:close/>
                </a:path>
                <a:path w="6510020" h="2425700">
                  <a:moveTo>
                    <a:pt x="2482316" y="1625193"/>
                  </a:moveTo>
                  <a:lnTo>
                    <a:pt x="2481732" y="1623771"/>
                  </a:lnTo>
                  <a:lnTo>
                    <a:pt x="2480297" y="1623174"/>
                  </a:lnTo>
                  <a:lnTo>
                    <a:pt x="2478862" y="1623771"/>
                  </a:lnTo>
                  <a:lnTo>
                    <a:pt x="2478265" y="1625193"/>
                  </a:lnTo>
                  <a:lnTo>
                    <a:pt x="2478862" y="1626628"/>
                  </a:lnTo>
                  <a:lnTo>
                    <a:pt x="2480297" y="1627225"/>
                  </a:lnTo>
                  <a:lnTo>
                    <a:pt x="2481732" y="1626628"/>
                  </a:lnTo>
                  <a:lnTo>
                    <a:pt x="2482316" y="1625193"/>
                  </a:lnTo>
                  <a:close/>
                </a:path>
                <a:path w="6510020" h="2425700">
                  <a:moveTo>
                    <a:pt x="2482316" y="1465313"/>
                  </a:moveTo>
                  <a:lnTo>
                    <a:pt x="2481732" y="1463878"/>
                  </a:lnTo>
                  <a:lnTo>
                    <a:pt x="2480297" y="1463281"/>
                  </a:lnTo>
                  <a:lnTo>
                    <a:pt x="2478862" y="1463878"/>
                  </a:lnTo>
                  <a:lnTo>
                    <a:pt x="2478265" y="1465313"/>
                  </a:lnTo>
                  <a:lnTo>
                    <a:pt x="2478862" y="1466735"/>
                  </a:lnTo>
                  <a:lnTo>
                    <a:pt x="2480297" y="1467332"/>
                  </a:lnTo>
                  <a:lnTo>
                    <a:pt x="2481732" y="1466735"/>
                  </a:lnTo>
                  <a:lnTo>
                    <a:pt x="2482316" y="1465313"/>
                  </a:lnTo>
                  <a:close/>
                </a:path>
                <a:path w="6510020" h="2425700">
                  <a:moveTo>
                    <a:pt x="2482316" y="1305420"/>
                  </a:moveTo>
                  <a:lnTo>
                    <a:pt x="2481732" y="1303985"/>
                  </a:lnTo>
                  <a:lnTo>
                    <a:pt x="2480297" y="1303401"/>
                  </a:lnTo>
                  <a:lnTo>
                    <a:pt x="2478862" y="1303985"/>
                  </a:lnTo>
                  <a:lnTo>
                    <a:pt x="2478265" y="1305420"/>
                  </a:lnTo>
                  <a:lnTo>
                    <a:pt x="2478862" y="1306855"/>
                  </a:lnTo>
                  <a:lnTo>
                    <a:pt x="2480297" y="1307439"/>
                  </a:lnTo>
                  <a:lnTo>
                    <a:pt x="2481732" y="1306855"/>
                  </a:lnTo>
                  <a:lnTo>
                    <a:pt x="2482316" y="1305420"/>
                  </a:lnTo>
                  <a:close/>
                </a:path>
                <a:path w="6510020" h="2425700">
                  <a:moveTo>
                    <a:pt x="5869317" y="2032"/>
                  </a:moveTo>
                  <a:lnTo>
                    <a:pt x="5868733" y="596"/>
                  </a:lnTo>
                  <a:lnTo>
                    <a:pt x="5867298" y="0"/>
                  </a:lnTo>
                  <a:lnTo>
                    <a:pt x="5865863" y="596"/>
                  </a:lnTo>
                  <a:lnTo>
                    <a:pt x="5865266" y="2032"/>
                  </a:lnTo>
                  <a:lnTo>
                    <a:pt x="5865863" y="3454"/>
                  </a:lnTo>
                  <a:lnTo>
                    <a:pt x="5867298" y="4051"/>
                  </a:lnTo>
                  <a:lnTo>
                    <a:pt x="5868733" y="3454"/>
                  </a:lnTo>
                  <a:lnTo>
                    <a:pt x="5869317" y="2032"/>
                  </a:lnTo>
                  <a:close/>
                </a:path>
                <a:path w="6510020" h="2425700">
                  <a:moveTo>
                    <a:pt x="6509880" y="27330"/>
                  </a:moveTo>
                  <a:lnTo>
                    <a:pt x="6509296" y="25895"/>
                  </a:lnTo>
                  <a:lnTo>
                    <a:pt x="6507861" y="25298"/>
                  </a:lnTo>
                  <a:lnTo>
                    <a:pt x="6506426" y="25895"/>
                  </a:lnTo>
                  <a:lnTo>
                    <a:pt x="6505842" y="27330"/>
                  </a:lnTo>
                  <a:lnTo>
                    <a:pt x="6506426" y="28752"/>
                  </a:lnTo>
                  <a:lnTo>
                    <a:pt x="6507861" y="29349"/>
                  </a:lnTo>
                  <a:lnTo>
                    <a:pt x="6509296" y="28752"/>
                  </a:lnTo>
                  <a:lnTo>
                    <a:pt x="6509880" y="273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6" name="object 1816"/>
            <p:cNvSpPr/>
            <p:nvPr/>
          </p:nvSpPr>
          <p:spPr>
            <a:xfrm>
              <a:off x="3175166" y="968504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7" name="object 1817"/>
            <p:cNvSpPr/>
            <p:nvPr/>
          </p:nvSpPr>
          <p:spPr>
            <a:xfrm>
              <a:off x="3173133" y="7858479"/>
              <a:ext cx="5709920" cy="2425700"/>
            </a:xfrm>
            <a:custGeom>
              <a:avLst/>
              <a:gdLst/>
              <a:ahLst/>
              <a:cxnLst/>
              <a:rect l="l" t="t" r="r" b="b"/>
              <a:pathLst>
                <a:path w="5709920" h="2425700">
                  <a:moveTo>
                    <a:pt x="4051" y="2423630"/>
                  </a:moveTo>
                  <a:lnTo>
                    <a:pt x="3454" y="2422194"/>
                  </a:lnTo>
                  <a:lnTo>
                    <a:pt x="2032" y="2421598"/>
                  </a:lnTo>
                  <a:lnTo>
                    <a:pt x="596" y="2422194"/>
                  </a:lnTo>
                  <a:lnTo>
                    <a:pt x="0" y="2423630"/>
                  </a:lnTo>
                  <a:lnTo>
                    <a:pt x="596" y="2425052"/>
                  </a:lnTo>
                  <a:lnTo>
                    <a:pt x="2032" y="2425649"/>
                  </a:lnTo>
                  <a:lnTo>
                    <a:pt x="3454" y="2425052"/>
                  </a:lnTo>
                  <a:lnTo>
                    <a:pt x="4051" y="2423630"/>
                  </a:lnTo>
                  <a:close/>
                </a:path>
                <a:path w="5709920" h="2425700">
                  <a:moveTo>
                    <a:pt x="4051" y="2104859"/>
                  </a:moveTo>
                  <a:lnTo>
                    <a:pt x="3454" y="2103424"/>
                  </a:lnTo>
                  <a:lnTo>
                    <a:pt x="2032" y="2102840"/>
                  </a:lnTo>
                  <a:lnTo>
                    <a:pt x="596" y="2103424"/>
                  </a:lnTo>
                  <a:lnTo>
                    <a:pt x="0" y="2104859"/>
                  </a:lnTo>
                  <a:lnTo>
                    <a:pt x="596" y="2106295"/>
                  </a:lnTo>
                  <a:lnTo>
                    <a:pt x="2032" y="2106892"/>
                  </a:lnTo>
                  <a:lnTo>
                    <a:pt x="3454" y="2106295"/>
                  </a:lnTo>
                  <a:lnTo>
                    <a:pt x="4051" y="2104859"/>
                  </a:lnTo>
                  <a:close/>
                </a:path>
                <a:path w="5709920" h="2425700">
                  <a:moveTo>
                    <a:pt x="4051" y="1785086"/>
                  </a:moveTo>
                  <a:lnTo>
                    <a:pt x="3454" y="1783651"/>
                  </a:lnTo>
                  <a:lnTo>
                    <a:pt x="2032" y="1783067"/>
                  </a:lnTo>
                  <a:lnTo>
                    <a:pt x="596" y="1783651"/>
                  </a:lnTo>
                  <a:lnTo>
                    <a:pt x="0" y="1785086"/>
                  </a:lnTo>
                  <a:lnTo>
                    <a:pt x="596" y="1786521"/>
                  </a:lnTo>
                  <a:lnTo>
                    <a:pt x="2032" y="1787105"/>
                  </a:lnTo>
                  <a:lnTo>
                    <a:pt x="3454" y="1786521"/>
                  </a:lnTo>
                  <a:lnTo>
                    <a:pt x="4051" y="1785086"/>
                  </a:lnTo>
                  <a:close/>
                </a:path>
                <a:path w="5709920" h="2425700">
                  <a:moveTo>
                    <a:pt x="5709437" y="2032"/>
                  </a:moveTo>
                  <a:lnTo>
                    <a:pt x="5708840" y="596"/>
                  </a:lnTo>
                  <a:lnTo>
                    <a:pt x="5707405" y="0"/>
                  </a:lnTo>
                  <a:lnTo>
                    <a:pt x="5705983" y="596"/>
                  </a:lnTo>
                  <a:lnTo>
                    <a:pt x="5705386" y="2032"/>
                  </a:lnTo>
                  <a:lnTo>
                    <a:pt x="5705983" y="3454"/>
                  </a:lnTo>
                  <a:lnTo>
                    <a:pt x="5707405" y="4051"/>
                  </a:lnTo>
                  <a:lnTo>
                    <a:pt x="5708840" y="3454"/>
                  </a:lnTo>
                  <a:lnTo>
                    <a:pt x="5709437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8" name="object 1818"/>
            <p:cNvSpPr/>
            <p:nvPr/>
          </p:nvSpPr>
          <p:spPr>
            <a:xfrm>
              <a:off x="8763161" y="78605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9" name="object 1819"/>
            <p:cNvSpPr/>
            <p:nvPr/>
          </p:nvSpPr>
          <p:spPr>
            <a:xfrm>
              <a:off x="8718635" y="785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20" name="object 1820"/>
            <p:cNvSpPr/>
            <p:nvPr/>
          </p:nvSpPr>
          <p:spPr>
            <a:xfrm>
              <a:off x="8603273" y="78605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1" name="object 1821"/>
            <p:cNvSpPr/>
            <p:nvPr/>
          </p:nvSpPr>
          <p:spPr>
            <a:xfrm>
              <a:off x="8558747" y="785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22" name="object 1822"/>
            <p:cNvSpPr/>
            <p:nvPr/>
          </p:nvSpPr>
          <p:spPr>
            <a:xfrm>
              <a:off x="8443384" y="78605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3" name="object 1823"/>
            <p:cNvSpPr/>
            <p:nvPr/>
          </p:nvSpPr>
          <p:spPr>
            <a:xfrm>
              <a:off x="8398858" y="785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24" name="object 1824"/>
            <p:cNvSpPr/>
            <p:nvPr/>
          </p:nvSpPr>
          <p:spPr>
            <a:xfrm>
              <a:off x="8283496" y="78605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5" name="object 1825"/>
            <p:cNvSpPr/>
            <p:nvPr/>
          </p:nvSpPr>
          <p:spPr>
            <a:xfrm>
              <a:off x="8238970" y="785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26" name="object 1826"/>
            <p:cNvSpPr/>
            <p:nvPr/>
          </p:nvSpPr>
          <p:spPr>
            <a:xfrm>
              <a:off x="8123608" y="78605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7" name="object 1827"/>
            <p:cNvSpPr/>
            <p:nvPr/>
          </p:nvSpPr>
          <p:spPr>
            <a:xfrm>
              <a:off x="8080094" y="785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28" name="object 1828"/>
            <p:cNvSpPr/>
            <p:nvPr/>
          </p:nvSpPr>
          <p:spPr>
            <a:xfrm>
              <a:off x="7963719" y="78605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9" name="object 1829"/>
            <p:cNvSpPr/>
            <p:nvPr/>
          </p:nvSpPr>
          <p:spPr>
            <a:xfrm>
              <a:off x="7920205" y="785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0" name="object 1830"/>
            <p:cNvSpPr/>
            <p:nvPr/>
          </p:nvSpPr>
          <p:spPr>
            <a:xfrm>
              <a:off x="7803831" y="78605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1" name="object 1831"/>
            <p:cNvSpPr/>
            <p:nvPr/>
          </p:nvSpPr>
          <p:spPr>
            <a:xfrm>
              <a:off x="7760317" y="785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2" name="object 1832"/>
            <p:cNvSpPr/>
            <p:nvPr/>
          </p:nvSpPr>
          <p:spPr>
            <a:xfrm>
              <a:off x="7643943" y="78605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3" name="object 1833"/>
            <p:cNvSpPr/>
            <p:nvPr/>
          </p:nvSpPr>
          <p:spPr>
            <a:xfrm>
              <a:off x="7600429" y="785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4" name="object 1834"/>
            <p:cNvSpPr/>
            <p:nvPr/>
          </p:nvSpPr>
          <p:spPr>
            <a:xfrm>
              <a:off x="7484055" y="78605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5" name="object 1835"/>
            <p:cNvSpPr/>
            <p:nvPr/>
          </p:nvSpPr>
          <p:spPr>
            <a:xfrm>
              <a:off x="7440540" y="785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6" name="object 1836"/>
            <p:cNvSpPr/>
            <p:nvPr/>
          </p:nvSpPr>
          <p:spPr>
            <a:xfrm>
              <a:off x="7324166" y="7860500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7" name="object 1837"/>
            <p:cNvSpPr/>
            <p:nvPr/>
          </p:nvSpPr>
          <p:spPr>
            <a:xfrm>
              <a:off x="7280652" y="785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8" name="object 1838"/>
            <p:cNvSpPr/>
            <p:nvPr/>
          </p:nvSpPr>
          <p:spPr>
            <a:xfrm>
              <a:off x="7164278" y="7860500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9" name="object 1839"/>
            <p:cNvSpPr/>
            <p:nvPr/>
          </p:nvSpPr>
          <p:spPr>
            <a:xfrm>
              <a:off x="7120764" y="785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0" name="object 1840"/>
            <p:cNvSpPr/>
            <p:nvPr/>
          </p:nvSpPr>
          <p:spPr>
            <a:xfrm>
              <a:off x="7005402" y="78605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1" name="object 1841"/>
            <p:cNvSpPr/>
            <p:nvPr/>
          </p:nvSpPr>
          <p:spPr>
            <a:xfrm>
              <a:off x="6960876" y="785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2" name="object 1842"/>
            <p:cNvSpPr/>
            <p:nvPr/>
          </p:nvSpPr>
          <p:spPr>
            <a:xfrm>
              <a:off x="6845513" y="78605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3" name="object 1843"/>
            <p:cNvSpPr/>
            <p:nvPr/>
          </p:nvSpPr>
          <p:spPr>
            <a:xfrm>
              <a:off x="6800987" y="785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4" name="object 1844"/>
            <p:cNvSpPr/>
            <p:nvPr/>
          </p:nvSpPr>
          <p:spPr>
            <a:xfrm>
              <a:off x="6685625" y="78605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5" name="object 1845"/>
            <p:cNvSpPr/>
            <p:nvPr/>
          </p:nvSpPr>
          <p:spPr>
            <a:xfrm>
              <a:off x="6641099" y="785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6" name="object 1846"/>
            <p:cNvSpPr/>
            <p:nvPr/>
          </p:nvSpPr>
          <p:spPr>
            <a:xfrm>
              <a:off x="6525737" y="78605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7" name="object 1847"/>
            <p:cNvSpPr/>
            <p:nvPr/>
          </p:nvSpPr>
          <p:spPr>
            <a:xfrm>
              <a:off x="6481211" y="785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8" name="object 1848"/>
            <p:cNvSpPr/>
            <p:nvPr/>
          </p:nvSpPr>
          <p:spPr>
            <a:xfrm>
              <a:off x="6365848" y="78605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9" name="object 1849"/>
            <p:cNvSpPr/>
            <p:nvPr/>
          </p:nvSpPr>
          <p:spPr>
            <a:xfrm>
              <a:off x="6321322" y="785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0" name="object 1850"/>
            <p:cNvSpPr/>
            <p:nvPr/>
          </p:nvSpPr>
          <p:spPr>
            <a:xfrm>
              <a:off x="6205960" y="78605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1" name="object 1851"/>
            <p:cNvSpPr/>
            <p:nvPr/>
          </p:nvSpPr>
          <p:spPr>
            <a:xfrm>
              <a:off x="6161434" y="785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2" name="object 1852"/>
            <p:cNvSpPr/>
            <p:nvPr/>
          </p:nvSpPr>
          <p:spPr>
            <a:xfrm>
              <a:off x="6046072" y="78605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3" name="object 1853"/>
            <p:cNvSpPr/>
            <p:nvPr/>
          </p:nvSpPr>
          <p:spPr>
            <a:xfrm>
              <a:off x="6001546" y="785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4" name="object 1854"/>
            <p:cNvSpPr/>
            <p:nvPr/>
          </p:nvSpPr>
          <p:spPr>
            <a:xfrm>
              <a:off x="5886183" y="78605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5" name="object 1855"/>
            <p:cNvSpPr/>
            <p:nvPr/>
          </p:nvSpPr>
          <p:spPr>
            <a:xfrm>
              <a:off x="5841657" y="785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6" name="object 1856"/>
            <p:cNvSpPr/>
            <p:nvPr/>
          </p:nvSpPr>
          <p:spPr>
            <a:xfrm>
              <a:off x="5726295" y="78605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7" name="object 1857"/>
            <p:cNvSpPr/>
            <p:nvPr/>
          </p:nvSpPr>
          <p:spPr>
            <a:xfrm>
              <a:off x="5682781" y="785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8" name="object 1858"/>
            <p:cNvSpPr/>
            <p:nvPr/>
          </p:nvSpPr>
          <p:spPr>
            <a:xfrm>
              <a:off x="5566407" y="78605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9" name="object 1859"/>
            <p:cNvSpPr/>
            <p:nvPr/>
          </p:nvSpPr>
          <p:spPr>
            <a:xfrm>
              <a:off x="5522893" y="785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0" name="object 1860"/>
            <p:cNvSpPr/>
            <p:nvPr/>
          </p:nvSpPr>
          <p:spPr>
            <a:xfrm>
              <a:off x="5406519" y="78605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1" name="object 1861"/>
            <p:cNvSpPr/>
            <p:nvPr/>
          </p:nvSpPr>
          <p:spPr>
            <a:xfrm>
              <a:off x="5363005" y="785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2" name="object 1862"/>
            <p:cNvSpPr/>
            <p:nvPr/>
          </p:nvSpPr>
          <p:spPr>
            <a:xfrm>
              <a:off x="5246630" y="78605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3" name="object 1863"/>
            <p:cNvSpPr/>
            <p:nvPr/>
          </p:nvSpPr>
          <p:spPr>
            <a:xfrm>
              <a:off x="5203116" y="785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4" name="object 1864"/>
            <p:cNvSpPr/>
            <p:nvPr/>
          </p:nvSpPr>
          <p:spPr>
            <a:xfrm>
              <a:off x="5086742" y="78605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5" name="object 1865"/>
            <p:cNvSpPr/>
            <p:nvPr/>
          </p:nvSpPr>
          <p:spPr>
            <a:xfrm>
              <a:off x="5043228" y="785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6" name="object 1866"/>
            <p:cNvSpPr/>
            <p:nvPr/>
          </p:nvSpPr>
          <p:spPr>
            <a:xfrm>
              <a:off x="4926853" y="7860500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7" name="object 1867"/>
            <p:cNvSpPr/>
            <p:nvPr/>
          </p:nvSpPr>
          <p:spPr>
            <a:xfrm>
              <a:off x="4883339" y="785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8" name="object 1868"/>
            <p:cNvSpPr/>
            <p:nvPr/>
          </p:nvSpPr>
          <p:spPr>
            <a:xfrm>
              <a:off x="4767977" y="78605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9" name="object 1869"/>
            <p:cNvSpPr/>
            <p:nvPr/>
          </p:nvSpPr>
          <p:spPr>
            <a:xfrm>
              <a:off x="4723451" y="785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70" name="object 1870"/>
            <p:cNvSpPr/>
            <p:nvPr/>
          </p:nvSpPr>
          <p:spPr>
            <a:xfrm>
              <a:off x="4608089" y="78605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1" name="object 1871"/>
            <p:cNvSpPr/>
            <p:nvPr/>
          </p:nvSpPr>
          <p:spPr>
            <a:xfrm>
              <a:off x="4563563" y="785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72" name="object 1872"/>
            <p:cNvSpPr/>
            <p:nvPr/>
          </p:nvSpPr>
          <p:spPr>
            <a:xfrm>
              <a:off x="4448200" y="78605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3" name="object 1873"/>
            <p:cNvSpPr/>
            <p:nvPr/>
          </p:nvSpPr>
          <p:spPr>
            <a:xfrm>
              <a:off x="4403675" y="785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74" name="object 1874"/>
            <p:cNvSpPr/>
            <p:nvPr/>
          </p:nvSpPr>
          <p:spPr>
            <a:xfrm>
              <a:off x="4288312" y="78605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5" name="object 1875"/>
            <p:cNvSpPr/>
            <p:nvPr/>
          </p:nvSpPr>
          <p:spPr>
            <a:xfrm>
              <a:off x="4243786" y="785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76" name="object 1876"/>
            <p:cNvSpPr/>
            <p:nvPr/>
          </p:nvSpPr>
          <p:spPr>
            <a:xfrm>
              <a:off x="4128424" y="78605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7" name="object 1877"/>
            <p:cNvSpPr/>
            <p:nvPr/>
          </p:nvSpPr>
          <p:spPr>
            <a:xfrm>
              <a:off x="4083888" y="7858479"/>
              <a:ext cx="4670425" cy="349250"/>
            </a:xfrm>
            <a:custGeom>
              <a:avLst/>
              <a:gdLst/>
              <a:ahLst/>
              <a:cxnLst/>
              <a:rect l="l" t="t" r="r" b="b"/>
              <a:pathLst>
                <a:path w="4670425" h="349250">
                  <a:moveTo>
                    <a:pt x="4051" y="2032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  <a:path w="4670425" h="349250">
                  <a:moveTo>
                    <a:pt x="4670158" y="347103"/>
                  </a:moveTo>
                  <a:lnTo>
                    <a:pt x="4669561" y="345668"/>
                  </a:lnTo>
                  <a:lnTo>
                    <a:pt x="4668139" y="345084"/>
                  </a:lnTo>
                  <a:lnTo>
                    <a:pt x="4666704" y="345668"/>
                  </a:lnTo>
                  <a:lnTo>
                    <a:pt x="4666107" y="347103"/>
                  </a:lnTo>
                  <a:lnTo>
                    <a:pt x="4666704" y="348538"/>
                  </a:lnTo>
                  <a:lnTo>
                    <a:pt x="4668139" y="349123"/>
                  </a:lnTo>
                  <a:lnTo>
                    <a:pt x="4669561" y="348538"/>
                  </a:lnTo>
                  <a:lnTo>
                    <a:pt x="4670158" y="34710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78" name="object 1878"/>
            <p:cNvSpPr/>
            <p:nvPr/>
          </p:nvSpPr>
          <p:spPr>
            <a:xfrm>
              <a:off x="8752030" y="808717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9" name="object 1879"/>
            <p:cNvSpPr/>
            <p:nvPr/>
          </p:nvSpPr>
          <p:spPr>
            <a:xfrm>
              <a:off x="8750005" y="804366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80" name="object 1880"/>
            <p:cNvSpPr/>
            <p:nvPr/>
          </p:nvSpPr>
          <p:spPr>
            <a:xfrm>
              <a:off x="8752030" y="792728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1" name="object 1881"/>
            <p:cNvSpPr/>
            <p:nvPr/>
          </p:nvSpPr>
          <p:spPr>
            <a:xfrm>
              <a:off x="4103116" y="7883777"/>
              <a:ext cx="4651375" cy="323850"/>
            </a:xfrm>
            <a:custGeom>
              <a:avLst/>
              <a:gdLst/>
              <a:ahLst/>
              <a:cxnLst/>
              <a:rect l="l" t="t" r="r" b="b"/>
              <a:pathLst>
                <a:path w="4651375" h="323850">
                  <a:moveTo>
                    <a:pt x="4051" y="321805"/>
                  </a:moveTo>
                  <a:lnTo>
                    <a:pt x="3454" y="320370"/>
                  </a:lnTo>
                  <a:lnTo>
                    <a:pt x="2032" y="319786"/>
                  </a:lnTo>
                  <a:lnTo>
                    <a:pt x="596" y="320370"/>
                  </a:lnTo>
                  <a:lnTo>
                    <a:pt x="0" y="321805"/>
                  </a:lnTo>
                  <a:lnTo>
                    <a:pt x="596" y="323240"/>
                  </a:lnTo>
                  <a:lnTo>
                    <a:pt x="2032" y="323824"/>
                  </a:lnTo>
                  <a:lnTo>
                    <a:pt x="3454" y="323240"/>
                  </a:lnTo>
                  <a:lnTo>
                    <a:pt x="4051" y="321805"/>
                  </a:lnTo>
                  <a:close/>
                </a:path>
                <a:path w="4651375" h="323850">
                  <a:moveTo>
                    <a:pt x="1552333" y="321805"/>
                  </a:moveTo>
                  <a:lnTo>
                    <a:pt x="1551749" y="320370"/>
                  </a:lnTo>
                  <a:lnTo>
                    <a:pt x="1550314" y="319786"/>
                  </a:lnTo>
                  <a:lnTo>
                    <a:pt x="1548879" y="320370"/>
                  </a:lnTo>
                  <a:lnTo>
                    <a:pt x="1548282" y="321805"/>
                  </a:lnTo>
                  <a:lnTo>
                    <a:pt x="1548879" y="323240"/>
                  </a:lnTo>
                  <a:lnTo>
                    <a:pt x="1550314" y="323824"/>
                  </a:lnTo>
                  <a:lnTo>
                    <a:pt x="1551749" y="323240"/>
                  </a:lnTo>
                  <a:lnTo>
                    <a:pt x="1552333" y="321805"/>
                  </a:lnTo>
                  <a:close/>
                </a:path>
                <a:path w="4651375" h="323850">
                  <a:moveTo>
                    <a:pt x="1552333" y="161912"/>
                  </a:moveTo>
                  <a:lnTo>
                    <a:pt x="1551749" y="160489"/>
                  </a:lnTo>
                  <a:lnTo>
                    <a:pt x="1550314" y="159893"/>
                  </a:lnTo>
                  <a:lnTo>
                    <a:pt x="1548879" y="160489"/>
                  </a:lnTo>
                  <a:lnTo>
                    <a:pt x="1548282" y="161912"/>
                  </a:lnTo>
                  <a:lnTo>
                    <a:pt x="1548879" y="163347"/>
                  </a:lnTo>
                  <a:lnTo>
                    <a:pt x="1550314" y="163944"/>
                  </a:lnTo>
                  <a:lnTo>
                    <a:pt x="1551749" y="163347"/>
                  </a:lnTo>
                  <a:lnTo>
                    <a:pt x="1552333" y="161912"/>
                  </a:lnTo>
                  <a:close/>
                </a:path>
                <a:path w="4651375" h="323850">
                  <a:moveTo>
                    <a:pt x="1552333" y="2032"/>
                  </a:moveTo>
                  <a:lnTo>
                    <a:pt x="1551749" y="596"/>
                  </a:lnTo>
                  <a:lnTo>
                    <a:pt x="1550314" y="0"/>
                  </a:lnTo>
                  <a:lnTo>
                    <a:pt x="1548879" y="596"/>
                  </a:lnTo>
                  <a:lnTo>
                    <a:pt x="1548282" y="2032"/>
                  </a:lnTo>
                  <a:lnTo>
                    <a:pt x="1548879" y="3454"/>
                  </a:lnTo>
                  <a:lnTo>
                    <a:pt x="1550314" y="4051"/>
                  </a:lnTo>
                  <a:lnTo>
                    <a:pt x="1551749" y="3454"/>
                  </a:lnTo>
                  <a:lnTo>
                    <a:pt x="1552333" y="2032"/>
                  </a:lnTo>
                  <a:close/>
                </a:path>
                <a:path w="4651375" h="323850">
                  <a:moveTo>
                    <a:pt x="2327491" y="321805"/>
                  </a:moveTo>
                  <a:lnTo>
                    <a:pt x="2326894" y="320370"/>
                  </a:lnTo>
                  <a:lnTo>
                    <a:pt x="2325471" y="319786"/>
                  </a:lnTo>
                  <a:lnTo>
                    <a:pt x="2324036" y="320370"/>
                  </a:lnTo>
                  <a:lnTo>
                    <a:pt x="2323439" y="321805"/>
                  </a:lnTo>
                  <a:lnTo>
                    <a:pt x="2324036" y="323240"/>
                  </a:lnTo>
                  <a:lnTo>
                    <a:pt x="2325471" y="323824"/>
                  </a:lnTo>
                  <a:lnTo>
                    <a:pt x="2326894" y="323240"/>
                  </a:lnTo>
                  <a:lnTo>
                    <a:pt x="2327491" y="321805"/>
                  </a:lnTo>
                  <a:close/>
                </a:path>
                <a:path w="4651375" h="323850">
                  <a:moveTo>
                    <a:pt x="2327491" y="161912"/>
                  </a:moveTo>
                  <a:lnTo>
                    <a:pt x="2326894" y="160489"/>
                  </a:lnTo>
                  <a:lnTo>
                    <a:pt x="2325471" y="159893"/>
                  </a:lnTo>
                  <a:lnTo>
                    <a:pt x="2324036" y="160489"/>
                  </a:lnTo>
                  <a:lnTo>
                    <a:pt x="2323439" y="161912"/>
                  </a:lnTo>
                  <a:lnTo>
                    <a:pt x="2324036" y="163347"/>
                  </a:lnTo>
                  <a:lnTo>
                    <a:pt x="2325471" y="163944"/>
                  </a:lnTo>
                  <a:lnTo>
                    <a:pt x="2326894" y="163347"/>
                  </a:lnTo>
                  <a:lnTo>
                    <a:pt x="2327491" y="161912"/>
                  </a:lnTo>
                  <a:close/>
                </a:path>
                <a:path w="4651375" h="323850">
                  <a:moveTo>
                    <a:pt x="2327491" y="2032"/>
                  </a:moveTo>
                  <a:lnTo>
                    <a:pt x="2326894" y="596"/>
                  </a:lnTo>
                  <a:lnTo>
                    <a:pt x="2325471" y="0"/>
                  </a:lnTo>
                  <a:lnTo>
                    <a:pt x="2324036" y="596"/>
                  </a:lnTo>
                  <a:lnTo>
                    <a:pt x="2323439" y="2032"/>
                  </a:lnTo>
                  <a:lnTo>
                    <a:pt x="2324036" y="3454"/>
                  </a:lnTo>
                  <a:lnTo>
                    <a:pt x="2325471" y="4051"/>
                  </a:lnTo>
                  <a:lnTo>
                    <a:pt x="2326894" y="3454"/>
                  </a:lnTo>
                  <a:lnTo>
                    <a:pt x="2327491" y="2032"/>
                  </a:lnTo>
                  <a:close/>
                </a:path>
                <a:path w="4651375" h="323850">
                  <a:moveTo>
                    <a:pt x="3101632" y="321805"/>
                  </a:moveTo>
                  <a:lnTo>
                    <a:pt x="3101035" y="320370"/>
                  </a:lnTo>
                  <a:lnTo>
                    <a:pt x="3099612" y="319786"/>
                  </a:lnTo>
                  <a:lnTo>
                    <a:pt x="3098177" y="320370"/>
                  </a:lnTo>
                  <a:lnTo>
                    <a:pt x="3097580" y="321805"/>
                  </a:lnTo>
                  <a:lnTo>
                    <a:pt x="3098177" y="323240"/>
                  </a:lnTo>
                  <a:lnTo>
                    <a:pt x="3099612" y="323824"/>
                  </a:lnTo>
                  <a:lnTo>
                    <a:pt x="3101035" y="323240"/>
                  </a:lnTo>
                  <a:lnTo>
                    <a:pt x="3101632" y="321805"/>
                  </a:lnTo>
                  <a:close/>
                </a:path>
                <a:path w="4651375" h="323850">
                  <a:moveTo>
                    <a:pt x="3101632" y="161912"/>
                  </a:moveTo>
                  <a:lnTo>
                    <a:pt x="3101035" y="160489"/>
                  </a:lnTo>
                  <a:lnTo>
                    <a:pt x="3099612" y="159893"/>
                  </a:lnTo>
                  <a:lnTo>
                    <a:pt x="3098177" y="160489"/>
                  </a:lnTo>
                  <a:lnTo>
                    <a:pt x="3097580" y="161912"/>
                  </a:lnTo>
                  <a:lnTo>
                    <a:pt x="3098177" y="163347"/>
                  </a:lnTo>
                  <a:lnTo>
                    <a:pt x="3099612" y="163944"/>
                  </a:lnTo>
                  <a:lnTo>
                    <a:pt x="3101035" y="163347"/>
                  </a:lnTo>
                  <a:lnTo>
                    <a:pt x="3101632" y="161912"/>
                  </a:lnTo>
                  <a:close/>
                </a:path>
                <a:path w="4651375" h="323850">
                  <a:moveTo>
                    <a:pt x="3101632" y="2032"/>
                  </a:moveTo>
                  <a:lnTo>
                    <a:pt x="3101035" y="596"/>
                  </a:lnTo>
                  <a:lnTo>
                    <a:pt x="3099612" y="0"/>
                  </a:lnTo>
                  <a:lnTo>
                    <a:pt x="3098177" y="596"/>
                  </a:lnTo>
                  <a:lnTo>
                    <a:pt x="3097580" y="2032"/>
                  </a:lnTo>
                  <a:lnTo>
                    <a:pt x="3098177" y="3454"/>
                  </a:lnTo>
                  <a:lnTo>
                    <a:pt x="3099612" y="4051"/>
                  </a:lnTo>
                  <a:lnTo>
                    <a:pt x="3101035" y="3454"/>
                  </a:lnTo>
                  <a:lnTo>
                    <a:pt x="3101632" y="2032"/>
                  </a:lnTo>
                  <a:close/>
                </a:path>
                <a:path w="4651375" h="323850">
                  <a:moveTo>
                    <a:pt x="3875773" y="321805"/>
                  </a:moveTo>
                  <a:lnTo>
                    <a:pt x="3875189" y="320370"/>
                  </a:lnTo>
                  <a:lnTo>
                    <a:pt x="3873754" y="319786"/>
                  </a:lnTo>
                  <a:lnTo>
                    <a:pt x="3872319" y="320370"/>
                  </a:lnTo>
                  <a:lnTo>
                    <a:pt x="3871734" y="321805"/>
                  </a:lnTo>
                  <a:lnTo>
                    <a:pt x="3872319" y="323240"/>
                  </a:lnTo>
                  <a:lnTo>
                    <a:pt x="3873754" y="323824"/>
                  </a:lnTo>
                  <a:lnTo>
                    <a:pt x="3875189" y="323240"/>
                  </a:lnTo>
                  <a:lnTo>
                    <a:pt x="3875773" y="321805"/>
                  </a:lnTo>
                  <a:close/>
                </a:path>
                <a:path w="4651375" h="323850">
                  <a:moveTo>
                    <a:pt x="3875773" y="161912"/>
                  </a:moveTo>
                  <a:lnTo>
                    <a:pt x="3875189" y="160489"/>
                  </a:lnTo>
                  <a:lnTo>
                    <a:pt x="3873754" y="159893"/>
                  </a:lnTo>
                  <a:lnTo>
                    <a:pt x="3872319" y="160489"/>
                  </a:lnTo>
                  <a:lnTo>
                    <a:pt x="3871734" y="161912"/>
                  </a:lnTo>
                  <a:lnTo>
                    <a:pt x="3872319" y="163347"/>
                  </a:lnTo>
                  <a:lnTo>
                    <a:pt x="3873754" y="163944"/>
                  </a:lnTo>
                  <a:lnTo>
                    <a:pt x="3875189" y="163347"/>
                  </a:lnTo>
                  <a:lnTo>
                    <a:pt x="3875773" y="161912"/>
                  </a:lnTo>
                  <a:close/>
                </a:path>
                <a:path w="4651375" h="323850">
                  <a:moveTo>
                    <a:pt x="3875773" y="2032"/>
                  </a:moveTo>
                  <a:lnTo>
                    <a:pt x="3875189" y="596"/>
                  </a:lnTo>
                  <a:lnTo>
                    <a:pt x="3873754" y="0"/>
                  </a:lnTo>
                  <a:lnTo>
                    <a:pt x="3872319" y="596"/>
                  </a:lnTo>
                  <a:lnTo>
                    <a:pt x="3871734" y="2032"/>
                  </a:lnTo>
                  <a:lnTo>
                    <a:pt x="3872319" y="3454"/>
                  </a:lnTo>
                  <a:lnTo>
                    <a:pt x="3873754" y="4051"/>
                  </a:lnTo>
                  <a:lnTo>
                    <a:pt x="3875189" y="3454"/>
                  </a:lnTo>
                  <a:lnTo>
                    <a:pt x="3875773" y="2032"/>
                  </a:lnTo>
                  <a:close/>
                </a:path>
                <a:path w="4651375" h="323850">
                  <a:moveTo>
                    <a:pt x="4650930" y="2032"/>
                  </a:moveTo>
                  <a:lnTo>
                    <a:pt x="4650333" y="596"/>
                  </a:lnTo>
                  <a:lnTo>
                    <a:pt x="4648911" y="0"/>
                  </a:lnTo>
                  <a:lnTo>
                    <a:pt x="4647476" y="596"/>
                  </a:lnTo>
                  <a:lnTo>
                    <a:pt x="4646879" y="2032"/>
                  </a:lnTo>
                  <a:lnTo>
                    <a:pt x="4647476" y="3454"/>
                  </a:lnTo>
                  <a:lnTo>
                    <a:pt x="4648911" y="4051"/>
                  </a:lnTo>
                  <a:lnTo>
                    <a:pt x="4650333" y="3454"/>
                  </a:lnTo>
                  <a:lnTo>
                    <a:pt x="4650930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82" name="object 1882"/>
            <p:cNvSpPr/>
            <p:nvPr/>
          </p:nvSpPr>
          <p:spPr>
            <a:xfrm>
              <a:off x="4105149" y="808717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3" name="object 1883"/>
            <p:cNvSpPr/>
            <p:nvPr/>
          </p:nvSpPr>
          <p:spPr>
            <a:xfrm>
              <a:off x="4103125" y="804366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84" name="object 1884"/>
            <p:cNvSpPr/>
            <p:nvPr/>
          </p:nvSpPr>
          <p:spPr>
            <a:xfrm>
              <a:off x="4105149" y="792728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5" name="object 1885"/>
            <p:cNvSpPr/>
            <p:nvPr/>
          </p:nvSpPr>
          <p:spPr>
            <a:xfrm>
              <a:off x="4103116" y="7883777"/>
              <a:ext cx="4651375" cy="1442085"/>
            </a:xfrm>
            <a:custGeom>
              <a:avLst/>
              <a:gdLst/>
              <a:ahLst/>
              <a:cxnLst/>
              <a:rect l="l" t="t" r="r" b="b"/>
              <a:pathLst>
                <a:path w="4651375" h="1442084">
                  <a:moveTo>
                    <a:pt x="4051" y="2032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  <a:path w="4651375" h="1442084">
                  <a:moveTo>
                    <a:pt x="778192" y="321805"/>
                  </a:moveTo>
                  <a:lnTo>
                    <a:pt x="777595" y="320370"/>
                  </a:lnTo>
                  <a:lnTo>
                    <a:pt x="776173" y="319786"/>
                  </a:lnTo>
                  <a:lnTo>
                    <a:pt x="774738" y="320370"/>
                  </a:lnTo>
                  <a:lnTo>
                    <a:pt x="774141" y="321805"/>
                  </a:lnTo>
                  <a:lnTo>
                    <a:pt x="774738" y="323240"/>
                  </a:lnTo>
                  <a:lnTo>
                    <a:pt x="776173" y="323824"/>
                  </a:lnTo>
                  <a:lnTo>
                    <a:pt x="777595" y="323240"/>
                  </a:lnTo>
                  <a:lnTo>
                    <a:pt x="778192" y="321805"/>
                  </a:lnTo>
                  <a:close/>
                </a:path>
                <a:path w="4651375" h="1442084">
                  <a:moveTo>
                    <a:pt x="778192" y="161912"/>
                  </a:moveTo>
                  <a:lnTo>
                    <a:pt x="777595" y="160489"/>
                  </a:lnTo>
                  <a:lnTo>
                    <a:pt x="776173" y="159893"/>
                  </a:lnTo>
                  <a:lnTo>
                    <a:pt x="774738" y="160489"/>
                  </a:lnTo>
                  <a:lnTo>
                    <a:pt x="774141" y="161912"/>
                  </a:lnTo>
                  <a:lnTo>
                    <a:pt x="774738" y="163347"/>
                  </a:lnTo>
                  <a:lnTo>
                    <a:pt x="776173" y="163944"/>
                  </a:lnTo>
                  <a:lnTo>
                    <a:pt x="777595" y="163347"/>
                  </a:lnTo>
                  <a:lnTo>
                    <a:pt x="778192" y="161912"/>
                  </a:lnTo>
                  <a:close/>
                </a:path>
                <a:path w="4651375" h="1442084">
                  <a:moveTo>
                    <a:pt x="778192" y="2032"/>
                  </a:moveTo>
                  <a:lnTo>
                    <a:pt x="777595" y="596"/>
                  </a:lnTo>
                  <a:lnTo>
                    <a:pt x="776173" y="0"/>
                  </a:lnTo>
                  <a:lnTo>
                    <a:pt x="774738" y="596"/>
                  </a:lnTo>
                  <a:lnTo>
                    <a:pt x="774141" y="2032"/>
                  </a:lnTo>
                  <a:lnTo>
                    <a:pt x="774738" y="3454"/>
                  </a:lnTo>
                  <a:lnTo>
                    <a:pt x="776173" y="4051"/>
                  </a:lnTo>
                  <a:lnTo>
                    <a:pt x="777595" y="3454"/>
                  </a:lnTo>
                  <a:lnTo>
                    <a:pt x="778192" y="2032"/>
                  </a:lnTo>
                  <a:close/>
                </a:path>
                <a:path w="4651375" h="1442084">
                  <a:moveTo>
                    <a:pt x="4650930" y="1440014"/>
                  </a:moveTo>
                  <a:lnTo>
                    <a:pt x="4650333" y="1438579"/>
                  </a:lnTo>
                  <a:lnTo>
                    <a:pt x="4648911" y="1437982"/>
                  </a:lnTo>
                  <a:lnTo>
                    <a:pt x="4647476" y="1438579"/>
                  </a:lnTo>
                  <a:lnTo>
                    <a:pt x="4646879" y="1440014"/>
                  </a:lnTo>
                  <a:lnTo>
                    <a:pt x="4647476" y="1441437"/>
                  </a:lnTo>
                  <a:lnTo>
                    <a:pt x="4648911" y="1442034"/>
                  </a:lnTo>
                  <a:lnTo>
                    <a:pt x="4650333" y="1441437"/>
                  </a:lnTo>
                  <a:lnTo>
                    <a:pt x="4650930" y="1440014"/>
                  </a:lnTo>
                  <a:close/>
                </a:path>
                <a:path w="4651375" h="1442084">
                  <a:moveTo>
                    <a:pt x="4650930" y="800455"/>
                  </a:moveTo>
                  <a:lnTo>
                    <a:pt x="4650333" y="799020"/>
                  </a:lnTo>
                  <a:lnTo>
                    <a:pt x="4648911" y="798436"/>
                  </a:lnTo>
                  <a:lnTo>
                    <a:pt x="4647476" y="799020"/>
                  </a:lnTo>
                  <a:lnTo>
                    <a:pt x="4646879" y="800455"/>
                  </a:lnTo>
                  <a:lnTo>
                    <a:pt x="4647476" y="801890"/>
                  </a:lnTo>
                  <a:lnTo>
                    <a:pt x="4648911" y="802474"/>
                  </a:lnTo>
                  <a:lnTo>
                    <a:pt x="4650333" y="801890"/>
                  </a:lnTo>
                  <a:lnTo>
                    <a:pt x="4650930" y="800455"/>
                  </a:lnTo>
                  <a:close/>
                </a:path>
                <a:path w="4651375" h="1442084">
                  <a:moveTo>
                    <a:pt x="4650930" y="640562"/>
                  </a:moveTo>
                  <a:lnTo>
                    <a:pt x="4650333" y="639140"/>
                  </a:lnTo>
                  <a:lnTo>
                    <a:pt x="4648911" y="638543"/>
                  </a:lnTo>
                  <a:lnTo>
                    <a:pt x="4647476" y="639140"/>
                  </a:lnTo>
                  <a:lnTo>
                    <a:pt x="4646879" y="640562"/>
                  </a:lnTo>
                  <a:lnTo>
                    <a:pt x="4647476" y="641997"/>
                  </a:lnTo>
                  <a:lnTo>
                    <a:pt x="4648911" y="642594"/>
                  </a:lnTo>
                  <a:lnTo>
                    <a:pt x="4650333" y="641997"/>
                  </a:lnTo>
                  <a:lnTo>
                    <a:pt x="4650930" y="6405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86" name="object 1886"/>
            <p:cNvSpPr/>
            <p:nvPr/>
          </p:nvSpPr>
          <p:spPr>
            <a:xfrm>
              <a:off x="8752030" y="920639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7" name="object 1887"/>
            <p:cNvSpPr/>
            <p:nvPr/>
          </p:nvSpPr>
          <p:spPr>
            <a:xfrm>
              <a:off x="8750005" y="91618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88" name="object 1888"/>
            <p:cNvSpPr/>
            <p:nvPr/>
          </p:nvSpPr>
          <p:spPr>
            <a:xfrm>
              <a:off x="8752030" y="904650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9" name="object 1889"/>
            <p:cNvSpPr/>
            <p:nvPr/>
          </p:nvSpPr>
          <p:spPr>
            <a:xfrm>
              <a:off x="8749995" y="9001987"/>
              <a:ext cx="4445" cy="963930"/>
            </a:xfrm>
            <a:custGeom>
              <a:avLst/>
              <a:gdLst/>
              <a:ahLst/>
              <a:cxnLst/>
              <a:rect l="l" t="t" r="r" b="b"/>
              <a:pathLst>
                <a:path w="4445" h="963929">
                  <a:moveTo>
                    <a:pt x="4051" y="961351"/>
                  </a:moveTo>
                  <a:lnTo>
                    <a:pt x="3454" y="959916"/>
                  </a:lnTo>
                  <a:lnTo>
                    <a:pt x="2032" y="959332"/>
                  </a:lnTo>
                  <a:lnTo>
                    <a:pt x="596" y="959916"/>
                  </a:lnTo>
                  <a:lnTo>
                    <a:pt x="0" y="961351"/>
                  </a:lnTo>
                  <a:lnTo>
                    <a:pt x="596" y="962787"/>
                  </a:lnTo>
                  <a:lnTo>
                    <a:pt x="2032" y="963383"/>
                  </a:lnTo>
                  <a:lnTo>
                    <a:pt x="3454" y="962787"/>
                  </a:lnTo>
                  <a:lnTo>
                    <a:pt x="4051" y="961351"/>
                  </a:lnTo>
                  <a:close/>
                </a:path>
                <a:path w="4445" h="963929">
                  <a:moveTo>
                    <a:pt x="4051" y="801471"/>
                  </a:moveTo>
                  <a:lnTo>
                    <a:pt x="3454" y="800036"/>
                  </a:lnTo>
                  <a:lnTo>
                    <a:pt x="2032" y="799439"/>
                  </a:lnTo>
                  <a:lnTo>
                    <a:pt x="596" y="800036"/>
                  </a:lnTo>
                  <a:lnTo>
                    <a:pt x="0" y="801471"/>
                  </a:lnTo>
                  <a:lnTo>
                    <a:pt x="596" y="802894"/>
                  </a:lnTo>
                  <a:lnTo>
                    <a:pt x="2032" y="803490"/>
                  </a:lnTo>
                  <a:lnTo>
                    <a:pt x="3454" y="802894"/>
                  </a:lnTo>
                  <a:lnTo>
                    <a:pt x="4051" y="801471"/>
                  </a:lnTo>
                  <a:close/>
                </a:path>
                <a:path w="4445" h="963929">
                  <a:moveTo>
                    <a:pt x="4051" y="2019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90" name="object 1890"/>
            <p:cNvSpPr/>
            <p:nvPr/>
          </p:nvSpPr>
          <p:spPr>
            <a:xfrm>
              <a:off x="8752030" y="968504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1" name="object 1891"/>
            <p:cNvSpPr/>
            <p:nvPr/>
          </p:nvSpPr>
          <p:spPr>
            <a:xfrm>
              <a:off x="4103116" y="9321761"/>
              <a:ext cx="5580380" cy="1602105"/>
            </a:xfrm>
            <a:custGeom>
              <a:avLst/>
              <a:gdLst/>
              <a:ahLst/>
              <a:cxnLst/>
              <a:rect l="l" t="t" r="r" b="b"/>
              <a:pathLst>
                <a:path w="5580380" h="1602104">
                  <a:moveTo>
                    <a:pt x="4051" y="1599895"/>
                  </a:moveTo>
                  <a:lnTo>
                    <a:pt x="3454" y="1598472"/>
                  </a:lnTo>
                  <a:lnTo>
                    <a:pt x="2032" y="1597875"/>
                  </a:lnTo>
                  <a:lnTo>
                    <a:pt x="596" y="1598472"/>
                  </a:lnTo>
                  <a:lnTo>
                    <a:pt x="0" y="1599895"/>
                  </a:lnTo>
                  <a:lnTo>
                    <a:pt x="596" y="1601330"/>
                  </a:lnTo>
                  <a:lnTo>
                    <a:pt x="2032" y="1601927"/>
                  </a:lnTo>
                  <a:lnTo>
                    <a:pt x="3454" y="1601330"/>
                  </a:lnTo>
                  <a:lnTo>
                    <a:pt x="4051" y="1599895"/>
                  </a:lnTo>
                  <a:close/>
                </a:path>
                <a:path w="5580380" h="1602104">
                  <a:moveTo>
                    <a:pt x="4650930" y="1599895"/>
                  </a:moveTo>
                  <a:lnTo>
                    <a:pt x="4650333" y="1598472"/>
                  </a:lnTo>
                  <a:lnTo>
                    <a:pt x="4648911" y="1597875"/>
                  </a:lnTo>
                  <a:lnTo>
                    <a:pt x="4647476" y="1598472"/>
                  </a:lnTo>
                  <a:lnTo>
                    <a:pt x="4646879" y="1599895"/>
                  </a:lnTo>
                  <a:lnTo>
                    <a:pt x="4647476" y="1601330"/>
                  </a:lnTo>
                  <a:lnTo>
                    <a:pt x="4648911" y="1601927"/>
                  </a:lnTo>
                  <a:lnTo>
                    <a:pt x="4650333" y="1601330"/>
                  </a:lnTo>
                  <a:lnTo>
                    <a:pt x="4650930" y="1599895"/>
                  </a:lnTo>
                  <a:close/>
                </a:path>
                <a:path w="5580380" h="1602104">
                  <a:moveTo>
                    <a:pt x="4650930" y="960348"/>
                  </a:moveTo>
                  <a:lnTo>
                    <a:pt x="4650333" y="958913"/>
                  </a:lnTo>
                  <a:lnTo>
                    <a:pt x="4648911" y="958316"/>
                  </a:lnTo>
                  <a:lnTo>
                    <a:pt x="4647476" y="958913"/>
                  </a:lnTo>
                  <a:lnTo>
                    <a:pt x="4646879" y="960348"/>
                  </a:lnTo>
                  <a:lnTo>
                    <a:pt x="4647476" y="961771"/>
                  </a:lnTo>
                  <a:lnTo>
                    <a:pt x="4648911" y="962367"/>
                  </a:lnTo>
                  <a:lnTo>
                    <a:pt x="4650333" y="961771"/>
                  </a:lnTo>
                  <a:lnTo>
                    <a:pt x="4650930" y="960348"/>
                  </a:lnTo>
                  <a:close/>
                </a:path>
                <a:path w="5580380" h="1602104">
                  <a:moveTo>
                    <a:pt x="4650930" y="801471"/>
                  </a:moveTo>
                  <a:lnTo>
                    <a:pt x="4650333" y="800036"/>
                  </a:lnTo>
                  <a:lnTo>
                    <a:pt x="4648911" y="799439"/>
                  </a:lnTo>
                  <a:lnTo>
                    <a:pt x="4647476" y="800036"/>
                  </a:lnTo>
                  <a:lnTo>
                    <a:pt x="4646879" y="801471"/>
                  </a:lnTo>
                  <a:lnTo>
                    <a:pt x="4647476" y="802894"/>
                  </a:lnTo>
                  <a:lnTo>
                    <a:pt x="4648911" y="803490"/>
                  </a:lnTo>
                  <a:lnTo>
                    <a:pt x="4650333" y="802894"/>
                  </a:lnTo>
                  <a:lnTo>
                    <a:pt x="4650930" y="801471"/>
                  </a:lnTo>
                  <a:close/>
                </a:path>
                <a:path w="5580380" h="1602104">
                  <a:moveTo>
                    <a:pt x="4650930" y="321805"/>
                  </a:moveTo>
                  <a:lnTo>
                    <a:pt x="4650333" y="320370"/>
                  </a:lnTo>
                  <a:lnTo>
                    <a:pt x="4648911" y="319786"/>
                  </a:lnTo>
                  <a:lnTo>
                    <a:pt x="4647476" y="320370"/>
                  </a:lnTo>
                  <a:lnTo>
                    <a:pt x="4646879" y="321805"/>
                  </a:lnTo>
                  <a:lnTo>
                    <a:pt x="4647476" y="323240"/>
                  </a:lnTo>
                  <a:lnTo>
                    <a:pt x="4648911" y="323824"/>
                  </a:lnTo>
                  <a:lnTo>
                    <a:pt x="4650333" y="323240"/>
                  </a:lnTo>
                  <a:lnTo>
                    <a:pt x="4650930" y="321805"/>
                  </a:lnTo>
                  <a:close/>
                </a:path>
                <a:path w="5580380" h="1602104">
                  <a:moveTo>
                    <a:pt x="4650930" y="161912"/>
                  </a:moveTo>
                  <a:lnTo>
                    <a:pt x="4650333" y="160489"/>
                  </a:lnTo>
                  <a:lnTo>
                    <a:pt x="4648911" y="159893"/>
                  </a:lnTo>
                  <a:lnTo>
                    <a:pt x="4647476" y="160489"/>
                  </a:lnTo>
                  <a:lnTo>
                    <a:pt x="4646879" y="161912"/>
                  </a:lnTo>
                  <a:lnTo>
                    <a:pt x="4647476" y="163347"/>
                  </a:lnTo>
                  <a:lnTo>
                    <a:pt x="4648911" y="163944"/>
                  </a:lnTo>
                  <a:lnTo>
                    <a:pt x="4650333" y="163347"/>
                  </a:lnTo>
                  <a:lnTo>
                    <a:pt x="4650930" y="161912"/>
                  </a:lnTo>
                  <a:close/>
                </a:path>
                <a:path w="5580380" h="1602104">
                  <a:moveTo>
                    <a:pt x="5579897" y="2032"/>
                  </a:moveTo>
                  <a:lnTo>
                    <a:pt x="5579313" y="596"/>
                  </a:lnTo>
                  <a:lnTo>
                    <a:pt x="5577878" y="0"/>
                  </a:lnTo>
                  <a:lnTo>
                    <a:pt x="5576443" y="596"/>
                  </a:lnTo>
                  <a:lnTo>
                    <a:pt x="5575859" y="2032"/>
                  </a:lnTo>
                  <a:lnTo>
                    <a:pt x="5576443" y="3454"/>
                  </a:lnTo>
                  <a:lnTo>
                    <a:pt x="5577878" y="4051"/>
                  </a:lnTo>
                  <a:lnTo>
                    <a:pt x="5579313" y="3454"/>
                  </a:lnTo>
                  <a:lnTo>
                    <a:pt x="5579897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92" name="object 1892"/>
            <p:cNvSpPr/>
            <p:nvPr/>
          </p:nvSpPr>
          <p:spPr>
            <a:xfrm>
              <a:off x="9681001" y="920639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3" name="object 1893"/>
            <p:cNvSpPr/>
            <p:nvPr/>
          </p:nvSpPr>
          <p:spPr>
            <a:xfrm>
              <a:off x="9678977" y="91618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94" name="object 1894"/>
            <p:cNvSpPr/>
            <p:nvPr/>
          </p:nvSpPr>
          <p:spPr>
            <a:xfrm>
              <a:off x="9681001" y="904650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5" name="object 1895"/>
            <p:cNvSpPr/>
            <p:nvPr/>
          </p:nvSpPr>
          <p:spPr>
            <a:xfrm>
              <a:off x="7974851" y="9001987"/>
              <a:ext cx="1708785" cy="323850"/>
            </a:xfrm>
            <a:custGeom>
              <a:avLst/>
              <a:gdLst/>
              <a:ahLst/>
              <a:cxnLst/>
              <a:rect l="l" t="t" r="r" b="b"/>
              <a:pathLst>
                <a:path w="1708784" h="323850">
                  <a:moveTo>
                    <a:pt x="4038" y="321805"/>
                  </a:moveTo>
                  <a:lnTo>
                    <a:pt x="3454" y="320370"/>
                  </a:lnTo>
                  <a:lnTo>
                    <a:pt x="2019" y="319773"/>
                  </a:lnTo>
                  <a:lnTo>
                    <a:pt x="584" y="320370"/>
                  </a:lnTo>
                  <a:lnTo>
                    <a:pt x="0" y="321805"/>
                  </a:lnTo>
                  <a:lnTo>
                    <a:pt x="584" y="323227"/>
                  </a:lnTo>
                  <a:lnTo>
                    <a:pt x="2019" y="323824"/>
                  </a:lnTo>
                  <a:lnTo>
                    <a:pt x="3454" y="323227"/>
                  </a:lnTo>
                  <a:lnTo>
                    <a:pt x="4038" y="321805"/>
                  </a:lnTo>
                  <a:close/>
                </a:path>
                <a:path w="1708784" h="323850">
                  <a:moveTo>
                    <a:pt x="1708162" y="2019"/>
                  </a:moveTo>
                  <a:lnTo>
                    <a:pt x="1707578" y="596"/>
                  </a:lnTo>
                  <a:lnTo>
                    <a:pt x="1706143" y="0"/>
                  </a:lnTo>
                  <a:lnTo>
                    <a:pt x="1704708" y="596"/>
                  </a:lnTo>
                  <a:lnTo>
                    <a:pt x="1704124" y="2019"/>
                  </a:lnTo>
                  <a:lnTo>
                    <a:pt x="1704708" y="3454"/>
                  </a:lnTo>
                  <a:lnTo>
                    <a:pt x="1706143" y="4051"/>
                  </a:lnTo>
                  <a:lnTo>
                    <a:pt x="1707578" y="3454"/>
                  </a:lnTo>
                  <a:lnTo>
                    <a:pt x="1708162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96" name="object 1896"/>
            <p:cNvSpPr/>
            <p:nvPr/>
          </p:nvSpPr>
          <p:spPr>
            <a:xfrm>
              <a:off x="7976875" y="920639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7" name="object 1897"/>
            <p:cNvSpPr/>
            <p:nvPr/>
          </p:nvSpPr>
          <p:spPr>
            <a:xfrm>
              <a:off x="7974851" y="91618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98" name="object 1898"/>
            <p:cNvSpPr/>
            <p:nvPr/>
          </p:nvSpPr>
          <p:spPr>
            <a:xfrm>
              <a:off x="7976875" y="904650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9" name="object 1899"/>
            <p:cNvSpPr/>
            <p:nvPr/>
          </p:nvSpPr>
          <p:spPr>
            <a:xfrm>
              <a:off x="7200697" y="9001987"/>
              <a:ext cx="778510" cy="164465"/>
            </a:xfrm>
            <a:custGeom>
              <a:avLst/>
              <a:gdLst/>
              <a:ahLst/>
              <a:cxnLst/>
              <a:rect l="l" t="t" r="r" b="b"/>
              <a:pathLst>
                <a:path w="778509" h="164465">
                  <a:moveTo>
                    <a:pt x="4051" y="161912"/>
                  </a:moveTo>
                  <a:lnTo>
                    <a:pt x="3454" y="160477"/>
                  </a:lnTo>
                  <a:lnTo>
                    <a:pt x="2032" y="159893"/>
                  </a:lnTo>
                  <a:lnTo>
                    <a:pt x="596" y="160477"/>
                  </a:lnTo>
                  <a:lnTo>
                    <a:pt x="0" y="161912"/>
                  </a:lnTo>
                  <a:lnTo>
                    <a:pt x="596" y="163347"/>
                  </a:lnTo>
                  <a:lnTo>
                    <a:pt x="2032" y="163931"/>
                  </a:lnTo>
                  <a:lnTo>
                    <a:pt x="3454" y="163347"/>
                  </a:lnTo>
                  <a:lnTo>
                    <a:pt x="4051" y="161912"/>
                  </a:lnTo>
                  <a:close/>
                </a:path>
                <a:path w="778509" h="164465">
                  <a:moveTo>
                    <a:pt x="778192" y="2019"/>
                  </a:moveTo>
                  <a:lnTo>
                    <a:pt x="777608" y="596"/>
                  </a:lnTo>
                  <a:lnTo>
                    <a:pt x="776173" y="0"/>
                  </a:lnTo>
                  <a:lnTo>
                    <a:pt x="774738" y="596"/>
                  </a:lnTo>
                  <a:lnTo>
                    <a:pt x="774153" y="2019"/>
                  </a:lnTo>
                  <a:lnTo>
                    <a:pt x="774738" y="3454"/>
                  </a:lnTo>
                  <a:lnTo>
                    <a:pt x="776173" y="4051"/>
                  </a:lnTo>
                  <a:lnTo>
                    <a:pt x="777608" y="3454"/>
                  </a:lnTo>
                  <a:lnTo>
                    <a:pt x="778192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00" name="object 1900"/>
            <p:cNvSpPr/>
            <p:nvPr/>
          </p:nvSpPr>
          <p:spPr>
            <a:xfrm>
              <a:off x="7202732" y="904650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1" name="object 1901"/>
            <p:cNvSpPr/>
            <p:nvPr/>
          </p:nvSpPr>
          <p:spPr>
            <a:xfrm>
              <a:off x="6426555" y="9001987"/>
              <a:ext cx="778510" cy="164465"/>
            </a:xfrm>
            <a:custGeom>
              <a:avLst/>
              <a:gdLst/>
              <a:ahLst/>
              <a:cxnLst/>
              <a:rect l="l" t="t" r="r" b="b"/>
              <a:pathLst>
                <a:path w="778509" h="164465">
                  <a:moveTo>
                    <a:pt x="4051" y="161912"/>
                  </a:moveTo>
                  <a:lnTo>
                    <a:pt x="3454" y="160477"/>
                  </a:lnTo>
                  <a:lnTo>
                    <a:pt x="2032" y="159893"/>
                  </a:lnTo>
                  <a:lnTo>
                    <a:pt x="596" y="160477"/>
                  </a:lnTo>
                  <a:lnTo>
                    <a:pt x="0" y="161912"/>
                  </a:lnTo>
                  <a:lnTo>
                    <a:pt x="596" y="163347"/>
                  </a:lnTo>
                  <a:lnTo>
                    <a:pt x="2032" y="163931"/>
                  </a:lnTo>
                  <a:lnTo>
                    <a:pt x="3454" y="163347"/>
                  </a:lnTo>
                  <a:lnTo>
                    <a:pt x="4051" y="161912"/>
                  </a:lnTo>
                  <a:close/>
                </a:path>
                <a:path w="778509" h="164465">
                  <a:moveTo>
                    <a:pt x="778192" y="2019"/>
                  </a:moveTo>
                  <a:lnTo>
                    <a:pt x="777595" y="596"/>
                  </a:lnTo>
                  <a:lnTo>
                    <a:pt x="776173" y="0"/>
                  </a:lnTo>
                  <a:lnTo>
                    <a:pt x="774738" y="596"/>
                  </a:lnTo>
                  <a:lnTo>
                    <a:pt x="774141" y="2019"/>
                  </a:lnTo>
                  <a:lnTo>
                    <a:pt x="774738" y="3454"/>
                  </a:lnTo>
                  <a:lnTo>
                    <a:pt x="776173" y="4051"/>
                  </a:lnTo>
                  <a:lnTo>
                    <a:pt x="777595" y="3454"/>
                  </a:lnTo>
                  <a:lnTo>
                    <a:pt x="778192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02" name="object 1902"/>
            <p:cNvSpPr/>
            <p:nvPr/>
          </p:nvSpPr>
          <p:spPr>
            <a:xfrm>
              <a:off x="6428589" y="904650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3" name="object 1903"/>
            <p:cNvSpPr/>
            <p:nvPr/>
          </p:nvSpPr>
          <p:spPr>
            <a:xfrm>
              <a:off x="4103116" y="9001987"/>
              <a:ext cx="5580380" cy="1282700"/>
            </a:xfrm>
            <a:custGeom>
              <a:avLst/>
              <a:gdLst/>
              <a:ahLst/>
              <a:cxnLst/>
              <a:rect l="l" t="t" r="r" b="b"/>
              <a:pathLst>
                <a:path w="5580380" h="1282700">
                  <a:moveTo>
                    <a:pt x="4051" y="1280121"/>
                  </a:moveTo>
                  <a:lnTo>
                    <a:pt x="3454" y="1278686"/>
                  </a:lnTo>
                  <a:lnTo>
                    <a:pt x="2032" y="1278089"/>
                  </a:lnTo>
                  <a:lnTo>
                    <a:pt x="596" y="1278686"/>
                  </a:lnTo>
                  <a:lnTo>
                    <a:pt x="0" y="1280121"/>
                  </a:lnTo>
                  <a:lnTo>
                    <a:pt x="596" y="1281544"/>
                  </a:lnTo>
                  <a:lnTo>
                    <a:pt x="2032" y="1282141"/>
                  </a:lnTo>
                  <a:lnTo>
                    <a:pt x="3454" y="1281544"/>
                  </a:lnTo>
                  <a:lnTo>
                    <a:pt x="4051" y="1280121"/>
                  </a:lnTo>
                  <a:close/>
                </a:path>
                <a:path w="5580380" h="1282700">
                  <a:moveTo>
                    <a:pt x="778192" y="1280121"/>
                  </a:moveTo>
                  <a:lnTo>
                    <a:pt x="777595" y="1278686"/>
                  </a:lnTo>
                  <a:lnTo>
                    <a:pt x="776173" y="1278089"/>
                  </a:lnTo>
                  <a:lnTo>
                    <a:pt x="774738" y="1278686"/>
                  </a:lnTo>
                  <a:lnTo>
                    <a:pt x="774141" y="1280121"/>
                  </a:lnTo>
                  <a:lnTo>
                    <a:pt x="774738" y="1281544"/>
                  </a:lnTo>
                  <a:lnTo>
                    <a:pt x="776173" y="1282141"/>
                  </a:lnTo>
                  <a:lnTo>
                    <a:pt x="777595" y="1281544"/>
                  </a:lnTo>
                  <a:lnTo>
                    <a:pt x="778192" y="1280121"/>
                  </a:lnTo>
                  <a:close/>
                </a:path>
                <a:path w="5580380" h="1282700">
                  <a:moveTo>
                    <a:pt x="2327491" y="1280121"/>
                  </a:moveTo>
                  <a:lnTo>
                    <a:pt x="2326894" y="1278686"/>
                  </a:lnTo>
                  <a:lnTo>
                    <a:pt x="2325471" y="1278089"/>
                  </a:lnTo>
                  <a:lnTo>
                    <a:pt x="2324036" y="1278686"/>
                  </a:lnTo>
                  <a:lnTo>
                    <a:pt x="2323439" y="1280121"/>
                  </a:lnTo>
                  <a:lnTo>
                    <a:pt x="2324036" y="1281544"/>
                  </a:lnTo>
                  <a:lnTo>
                    <a:pt x="2325471" y="1282141"/>
                  </a:lnTo>
                  <a:lnTo>
                    <a:pt x="2326894" y="1281544"/>
                  </a:lnTo>
                  <a:lnTo>
                    <a:pt x="2327491" y="1280121"/>
                  </a:lnTo>
                  <a:close/>
                </a:path>
                <a:path w="5580380" h="1282700">
                  <a:moveTo>
                    <a:pt x="2327491" y="2019"/>
                  </a:moveTo>
                  <a:lnTo>
                    <a:pt x="2326894" y="596"/>
                  </a:lnTo>
                  <a:lnTo>
                    <a:pt x="2325471" y="0"/>
                  </a:lnTo>
                  <a:lnTo>
                    <a:pt x="2324036" y="596"/>
                  </a:lnTo>
                  <a:lnTo>
                    <a:pt x="2323439" y="2019"/>
                  </a:lnTo>
                  <a:lnTo>
                    <a:pt x="2324036" y="3454"/>
                  </a:lnTo>
                  <a:lnTo>
                    <a:pt x="2325471" y="4051"/>
                  </a:lnTo>
                  <a:lnTo>
                    <a:pt x="2326894" y="3454"/>
                  </a:lnTo>
                  <a:lnTo>
                    <a:pt x="2327491" y="2019"/>
                  </a:lnTo>
                  <a:close/>
                </a:path>
                <a:path w="5580380" h="1282700">
                  <a:moveTo>
                    <a:pt x="3101632" y="1280121"/>
                  </a:moveTo>
                  <a:lnTo>
                    <a:pt x="3101035" y="1278686"/>
                  </a:lnTo>
                  <a:lnTo>
                    <a:pt x="3099612" y="1278089"/>
                  </a:lnTo>
                  <a:lnTo>
                    <a:pt x="3098177" y="1278686"/>
                  </a:lnTo>
                  <a:lnTo>
                    <a:pt x="3097580" y="1280121"/>
                  </a:lnTo>
                  <a:lnTo>
                    <a:pt x="3098177" y="1281544"/>
                  </a:lnTo>
                  <a:lnTo>
                    <a:pt x="3099612" y="1282141"/>
                  </a:lnTo>
                  <a:lnTo>
                    <a:pt x="3101035" y="1281544"/>
                  </a:lnTo>
                  <a:lnTo>
                    <a:pt x="3101632" y="1280121"/>
                  </a:lnTo>
                  <a:close/>
                </a:path>
                <a:path w="5580380" h="1282700">
                  <a:moveTo>
                    <a:pt x="3875773" y="1280121"/>
                  </a:moveTo>
                  <a:lnTo>
                    <a:pt x="3875189" y="1278686"/>
                  </a:lnTo>
                  <a:lnTo>
                    <a:pt x="3873754" y="1278089"/>
                  </a:lnTo>
                  <a:lnTo>
                    <a:pt x="3872319" y="1278686"/>
                  </a:lnTo>
                  <a:lnTo>
                    <a:pt x="3871734" y="1280121"/>
                  </a:lnTo>
                  <a:lnTo>
                    <a:pt x="3872319" y="1281544"/>
                  </a:lnTo>
                  <a:lnTo>
                    <a:pt x="3873754" y="1282141"/>
                  </a:lnTo>
                  <a:lnTo>
                    <a:pt x="3875189" y="1281544"/>
                  </a:lnTo>
                  <a:lnTo>
                    <a:pt x="3875773" y="1280121"/>
                  </a:lnTo>
                  <a:close/>
                </a:path>
                <a:path w="5580380" h="1282700">
                  <a:moveTo>
                    <a:pt x="5579897" y="1280121"/>
                  </a:moveTo>
                  <a:lnTo>
                    <a:pt x="5579313" y="1278686"/>
                  </a:lnTo>
                  <a:lnTo>
                    <a:pt x="5577878" y="1278089"/>
                  </a:lnTo>
                  <a:lnTo>
                    <a:pt x="5576443" y="1278686"/>
                  </a:lnTo>
                  <a:lnTo>
                    <a:pt x="5575859" y="1280121"/>
                  </a:lnTo>
                  <a:lnTo>
                    <a:pt x="5576443" y="1281544"/>
                  </a:lnTo>
                  <a:lnTo>
                    <a:pt x="5577878" y="1282141"/>
                  </a:lnTo>
                  <a:lnTo>
                    <a:pt x="5579313" y="1281544"/>
                  </a:lnTo>
                  <a:lnTo>
                    <a:pt x="5579897" y="12801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904" name="object 190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880880" y="10224418"/>
              <a:ext cx="138637" cy="138637"/>
            </a:xfrm>
            <a:prstGeom prst="rect">
              <a:avLst/>
            </a:prstGeom>
          </p:spPr>
        </p:pic>
        <p:sp>
          <p:nvSpPr>
            <p:cNvPr id="1905" name="object 1905"/>
            <p:cNvSpPr/>
            <p:nvPr/>
          </p:nvSpPr>
          <p:spPr>
            <a:xfrm>
              <a:off x="9678977" y="980142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06" name="object 1906"/>
            <p:cNvSpPr/>
            <p:nvPr/>
          </p:nvSpPr>
          <p:spPr>
            <a:xfrm>
              <a:off x="9681001" y="968504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7" name="object 1907"/>
            <p:cNvSpPr/>
            <p:nvPr/>
          </p:nvSpPr>
          <p:spPr>
            <a:xfrm>
              <a:off x="7974851" y="9641547"/>
              <a:ext cx="1708785" cy="164465"/>
            </a:xfrm>
            <a:custGeom>
              <a:avLst/>
              <a:gdLst/>
              <a:ahLst/>
              <a:cxnLst/>
              <a:rect l="l" t="t" r="r" b="b"/>
              <a:pathLst>
                <a:path w="1708784" h="164465">
                  <a:moveTo>
                    <a:pt x="4038" y="161912"/>
                  </a:moveTo>
                  <a:lnTo>
                    <a:pt x="3454" y="160477"/>
                  </a:lnTo>
                  <a:lnTo>
                    <a:pt x="2019" y="159880"/>
                  </a:lnTo>
                  <a:lnTo>
                    <a:pt x="584" y="160477"/>
                  </a:lnTo>
                  <a:lnTo>
                    <a:pt x="0" y="161912"/>
                  </a:lnTo>
                  <a:lnTo>
                    <a:pt x="584" y="163334"/>
                  </a:lnTo>
                  <a:lnTo>
                    <a:pt x="2019" y="163931"/>
                  </a:lnTo>
                  <a:lnTo>
                    <a:pt x="3454" y="163334"/>
                  </a:lnTo>
                  <a:lnTo>
                    <a:pt x="4038" y="161912"/>
                  </a:lnTo>
                  <a:close/>
                </a:path>
                <a:path w="1708784" h="164465">
                  <a:moveTo>
                    <a:pt x="1708162" y="2019"/>
                  </a:moveTo>
                  <a:lnTo>
                    <a:pt x="1707578" y="584"/>
                  </a:lnTo>
                  <a:lnTo>
                    <a:pt x="1706143" y="0"/>
                  </a:lnTo>
                  <a:lnTo>
                    <a:pt x="1704708" y="584"/>
                  </a:lnTo>
                  <a:lnTo>
                    <a:pt x="1704124" y="2019"/>
                  </a:lnTo>
                  <a:lnTo>
                    <a:pt x="1704708" y="3454"/>
                  </a:lnTo>
                  <a:lnTo>
                    <a:pt x="1706143" y="4038"/>
                  </a:lnTo>
                  <a:lnTo>
                    <a:pt x="1707578" y="3454"/>
                  </a:lnTo>
                  <a:lnTo>
                    <a:pt x="1708162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08" name="object 1908"/>
            <p:cNvSpPr/>
            <p:nvPr/>
          </p:nvSpPr>
          <p:spPr>
            <a:xfrm>
              <a:off x="7976875" y="968504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9" name="object 1909"/>
            <p:cNvSpPr/>
            <p:nvPr/>
          </p:nvSpPr>
          <p:spPr>
            <a:xfrm>
              <a:off x="4877257" y="9641547"/>
              <a:ext cx="3101975" cy="164465"/>
            </a:xfrm>
            <a:custGeom>
              <a:avLst/>
              <a:gdLst/>
              <a:ahLst/>
              <a:cxnLst/>
              <a:rect l="l" t="t" r="r" b="b"/>
              <a:pathLst>
                <a:path w="3101975" h="164465">
                  <a:moveTo>
                    <a:pt x="4051" y="161912"/>
                  </a:moveTo>
                  <a:lnTo>
                    <a:pt x="3454" y="160477"/>
                  </a:lnTo>
                  <a:lnTo>
                    <a:pt x="2032" y="159880"/>
                  </a:lnTo>
                  <a:lnTo>
                    <a:pt x="596" y="160477"/>
                  </a:lnTo>
                  <a:lnTo>
                    <a:pt x="0" y="161912"/>
                  </a:lnTo>
                  <a:lnTo>
                    <a:pt x="596" y="163334"/>
                  </a:lnTo>
                  <a:lnTo>
                    <a:pt x="2032" y="163931"/>
                  </a:lnTo>
                  <a:lnTo>
                    <a:pt x="3454" y="163334"/>
                  </a:lnTo>
                  <a:lnTo>
                    <a:pt x="4051" y="161912"/>
                  </a:lnTo>
                  <a:close/>
                </a:path>
                <a:path w="3101975" h="164465">
                  <a:moveTo>
                    <a:pt x="3101632" y="2019"/>
                  </a:moveTo>
                  <a:lnTo>
                    <a:pt x="3101048" y="584"/>
                  </a:lnTo>
                  <a:lnTo>
                    <a:pt x="3099612" y="0"/>
                  </a:lnTo>
                  <a:lnTo>
                    <a:pt x="3098177" y="584"/>
                  </a:lnTo>
                  <a:lnTo>
                    <a:pt x="3097593" y="2019"/>
                  </a:lnTo>
                  <a:lnTo>
                    <a:pt x="3098177" y="3454"/>
                  </a:lnTo>
                  <a:lnTo>
                    <a:pt x="3099612" y="4038"/>
                  </a:lnTo>
                  <a:lnTo>
                    <a:pt x="3101048" y="3454"/>
                  </a:lnTo>
                  <a:lnTo>
                    <a:pt x="3101632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10" name="object 1910"/>
            <p:cNvSpPr/>
            <p:nvPr/>
          </p:nvSpPr>
          <p:spPr>
            <a:xfrm>
              <a:off x="4879292" y="968504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1" name="object 1911"/>
            <p:cNvSpPr/>
            <p:nvPr/>
          </p:nvSpPr>
          <p:spPr>
            <a:xfrm>
              <a:off x="4103116" y="9641547"/>
              <a:ext cx="778510" cy="323850"/>
            </a:xfrm>
            <a:custGeom>
              <a:avLst/>
              <a:gdLst/>
              <a:ahLst/>
              <a:cxnLst/>
              <a:rect l="l" t="t" r="r" b="b"/>
              <a:pathLst>
                <a:path w="778510" h="323850">
                  <a:moveTo>
                    <a:pt x="4051" y="321792"/>
                  </a:moveTo>
                  <a:lnTo>
                    <a:pt x="3454" y="320357"/>
                  </a:lnTo>
                  <a:lnTo>
                    <a:pt x="2032" y="319773"/>
                  </a:lnTo>
                  <a:lnTo>
                    <a:pt x="596" y="320357"/>
                  </a:lnTo>
                  <a:lnTo>
                    <a:pt x="0" y="321792"/>
                  </a:lnTo>
                  <a:lnTo>
                    <a:pt x="596" y="323227"/>
                  </a:lnTo>
                  <a:lnTo>
                    <a:pt x="2032" y="323824"/>
                  </a:lnTo>
                  <a:lnTo>
                    <a:pt x="3454" y="323227"/>
                  </a:lnTo>
                  <a:lnTo>
                    <a:pt x="4051" y="321792"/>
                  </a:lnTo>
                  <a:close/>
                </a:path>
                <a:path w="778510" h="323850">
                  <a:moveTo>
                    <a:pt x="778192" y="2019"/>
                  </a:moveTo>
                  <a:lnTo>
                    <a:pt x="777595" y="584"/>
                  </a:lnTo>
                  <a:lnTo>
                    <a:pt x="776173" y="0"/>
                  </a:lnTo>
                  <a:lnTo>
                    <a:pt x="774738" y="584"/>
                  </a:lnTo>
                  <a:lnTo>
                    <a:pt x="774141" y="2019"/>
                  </a:lnTo>
                  <a:lnTo>
                    <a:pt x="774738" y="3454"/>
                  </a:lnTo>
                  <a:lnTo>
                    <a:pt x="776173" y="4038"/>
                  </a:lnTo>
                  <a:lnTo>
                    <a:pt x="777595" y="3454"/>
                  </a:lnTo>
                  <a:lnTo>
                    <a:pt x="778192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12" name="object 1912"/>
            <p:cNvSpPr/>
            <p:nvPr/>
          </p:nvSpPr>
          <p:spPr>
            <a:xfrm>
              <a:off x="4105149" y="984493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3" name="object 1913"/>
            <p:cNvSpPr/>
            <p:nvPr/>
          </p:nvSpPr>
          <p:spPr>
            <a:xfrm>
              <a:off x="4103125" y="980142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14" name="object 1914"/>
            <p:cNvSpPr/>
            <p:nvPr/>
          </p:nvSpPr>
          <p:spPr>
            <a:xfrm>
              <a:off x="4105149" y="968504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5" name="object 1915"/>
            <p:cNvSpPr/>
            <p:nvPr/>
          </p:nvSpPr>
          <p:spPr>
            <a:xfrm>
              <a:off x="3173133" y="6605688"/>
              <a:ext cx="6510020" cy="6555740"/>
            </a:xfrm>
            <a:custGeom>
              <a:avLst/>
              <a:gdLst/>
              <a:ahLst/>
              <a:cxnLst/>
              <a:rect l="l" t="t" r="r" b="b"/>
              <a:pathLst>
                <a:path w="6510020" h="6555740">
                  <a:moveTo>
                    <a:pt x="4051" y="6553390"/>
                  </a:moveTo>
                  <a:lnTo>
                    <a:pt x="3454" y="6551968"/>
                  </a:lnTo>
                  <a:lnTo>
                    <a:pt x="2032" y="6551371"/>
                  </a:lnTo>
                  <a:lnTo>
                    <a:pt x="596" y="6551968"/>
                  </a:lnTo>
                  <a:lnTo>
                    <a:pt x="0" y="6553390"/>
                  </a:lnTo>
                  <a:lnTo>
                    <a:pt x="596" y="6554825"/>
                  </a:lnTo>
                  <a:lnTo>
                    <a:pt x="2032" y="6555422"/>
                  </a:lnTo>
                  <a:lnTo>
                    <a:pt x="3454" y="6554825"/>
                  </a:lnTo>
                  <a:lnTo>
                    <a:pt x="4051" y="6553390"/>
                  </a:lnTo>
                  <a:close/>
                </a:path>
                <a:path w="6510020" h="6555740">
                  <a:moveTo>
                    <a:pt x="4051" y="3836301"/>
                  </a:moveTo>
                  <a:lnTo>
                    <a:pt x="3454" y="3834879"/>
                  </a:lnTo>
                  <a:lnTo>
                    <a:pt x="2032" y="3834282"/>
                  </a:lnTo>
                  <a:lnTo>
                    <a:pt x="596" y="3834879"/>
                  </a:lnTo>
                  <a:lnTo>
                    <a:pt x="0" y="3836301"/>
                  </a:lnTo>
                  <a:lnTo>
                    <a:pt x="596" y="3837736"/>
                  </a:lnTo>
                  <a:lnTo>
                    <a:pt x="2032" y="3838333"/>
                  </a:lnTo>
                  <a:lnTo>
                    <a:pt x="3454" y="3837736"/>
                  </a:lnTo>
                  <a:lnTo>
                    <a:pt x="4051" y="3836301"/>
                  </a:lnTo>
                  <a:close/>
                </a:path>
                <a:path w="6510020" h="6555740">
                  <a:moveTo>
                    <a:pt x="934034" y="6553390"/>
                  </a:moveTo>
                  <a:lnTo>
                    <a:pt x="933437" y="6551968"/>
                  </a:lnTo>
                  <a:lnTo>
                    <a:pt x="932014" y="6551371"/>
                  </a:lnTo>
                  <a:lnTo>
                    <a:pt x="930579" y="6551968"/>
                  </a:lnTo>
                  <a:lnTo>
                    <a:pt x="929982" y="6553390"/>
                  </a:lnTo>
                  <a:lnTo>
                    <a:pt x="930579" y="6554825"/>
                  </a:lnTo>
                  <a:lnTo>
                    <a:pt x="932014" y="6555422"/>
                  </a:lnTo>
                  <a:lnTo>
                    <a:pt x="933437" y="6554825"/>
                  </a:lnTo>
                  <a:lnTo>
                    <a:pt x="934034" y="6553390"/>
                  </a:lnTo>
                  <a:close/>
                </a:path>
                <a:path w="6510020" h="6555740">
                  <a:moveTo>
                    <a:pt x="934034" y="3836301"/>
                  </a:moveTo>
                  <a:lnTo>
                    <a:pt x="933437" y="3834879"/>
                  </a:lnTo>
                  <a:lnTo>
                    <a:pt x="932014" y="3834282"/>
                  </a:lnTo>
                  <a:lnTo>
                    <a:pt x="930579" y="3834879"/>
                  </a:lnTo>
                  <a:lnTo>
                    <a:pt x="929982" y="3836301"/>
                  </a:lnTo>
                  <a:lnTo>
                    <a:pt x="930579" y="3837736"/>
                  </a:lnTo>
                  <a:lnTo>
                    <a:pt x="932014" y="3838333"/>
                  </a:lnTo>
                  <a:lnTo>
                    <a:pt x="933437" y="3837736"/>
                  </a:lnTo>
                  <a:lnTo>
                    <a:pt x="934034" y="3836301"/>
                  </a:lnTo>
                  <a:close/>
                </a:path>
                <a:path w="6510020" h="6555740">
                  <a:moveTo>
                    <a:pt x="934034" y="3037878"/>
                  </a:moveTo>
                  <a:lnTo>
                    <a:pt x="933437" y="3036443"/>
                  </a:lnTo>
                  <a:lnTo>
                    <a:pt x="932014" y="3035858"/>
                  </a:lnTo>
                  <a:lnTo>
                    <a:pt x="930579" y="3036443"/>
                  </a:lnTo>
                  <a:lnTo>
                    <a:pt x="929982" y="3037878"/>
                  </a:lnTo>
                  <a:lnTo>
                    <a:pt x="930579" y="3039313"/>
                  </a:lnTo>
                  <a:lnTo>
                    <a:pt x="932014" y="3039897"/>
                  </a:lnTo>
                  <a:lnTo>
                    <a:pt x="933437" y="3039313"/>
                  </a:lnTo>
                  <a:lnTo>
                    <a:pt x="934034" y="3037878"/>
                  </a:lnTo>
                  <a:close/>
                </a:path>
                <a:path w="6510020" h="6555740">
                  <a:moveTo>
                    <a:pt x="1708175" y="6553390"/>
                  </a:moveTo>
                  <a:lnTo>
                    <a:pt x="1707578" y="6551968"/>
                  </a:lnTo>
                  <a:lnTo>
                    <a:pt x="1706156" y="6551371"/>
                  </a:lnTo>
                  <a:lnTo>
                    <a:pt x="1704721" y="6551968"/>
                  </a:lnTo>
                  <a:lnTo>
                    <a:pt x="1704124" y="6553390"/>
                  </a:lnTo>
                  <a:lnTo>
                    <a:pt x="1704721" y="6554825"/>
                  </a:lnTo>
                  <a:lnTo>
                    <a:pt x="1706156" y="6555422"/>
                  </a:lnTo>
                  <a:lnTo>
                    <a:pt x="1707578" y="6554825"/>
                  </a:lnTo>
                  <a:lnTo>
                    <a:pt x="1708175" y="6553390"/>
                  </a:lnTo>
                  <a:close/>
                </a:path>
                <a:path w="6510020" h="6555740">
                  <a:moveTo>
                    <a:pt x="1708175" y="3836301"/>
                  </a:moveTo>
                  <a:lnTo>
                    <a:pt x="1707578" y="3834879"/>
                  </a:lnTo>
                  <a:lnTo>
                    <a:pt x="1706156" y="3834282"/>
                  </a:lnTo>
                  <a:lnTo>
                    <a:pt x="1704721" y="3834879"/>
                  </a:lnTo>
                  <a:lnTo>
                    <a:pt x="1704124" y="3836301"/>
                  </a:lnTo>
                  <a:lnTo>
                    <a:pt x="1704721" y="3837736"/>
                  </a:lnTo>
                  <a:lnTo>
                    <a:pt x="1706156" y="3838333"/>
                  </a:lnTo>
                  <a:lnTo>
                    <a:pt x="1707578" y="3837736"/>
                  </a:lnTo>
                  <a:lnTo>
                    <a:pt x="1708175" y="3836301"/>
                  </a:lnTo>
                  <a:close/>
                </a:path>
                <a:path w="6510020" h="6555740">
                  <a:moveTo>
                    <a:pt x="2482316" y="6553390"/>
                  </a:moveTo>
                  <a:lnTo>
                    <a:pt x="2481732" y="6551968"/>
                  </a:lnTo>
                  <a:lnTo>
                    <a:pt x="2480297" y="6551371"/>
                  </a:lnTo>
                  <a:lnTo>
                    <a:pt x="2478862" y="6551968"/>
                  </a:lnTo>
                  <a:lnTo>
                    <a:pt x="2478265" y="6553390"/>
                  </a:lnTo>
                  <a:lnTo>
                    <a:pt x="2478862" y="6554825"/>
                  </a:lnTo>
                  <a:lnTo>
                    <a:pt x="2480297" y="6555422"/>
                  </a:lnTo>
                  <a:lnTo>
                    <a:pt x="2481732" y="6554825"/>
                  </a:lnTo>
                  <a:lnTo>
                    <a:pt x="2482316" y="6553390"/>
                  </a:lnTo>
                  <a:close/>
                </a:path>
                <a:path w="6510020" h="6555740">
                  <a:moveTo>
                    <a:pt x="2482316" y="3836301"/>
                  </a:moveTo>
                  <a:lnTo>
                    <a:pt x="2481732" y="3834879"/>
                  </a:lnTo>
                  <a:lnTo>
                    <a:pt x="2480297" y="3834282"/>
                  </a:lnTo>
                  <a:lnTo>
                    <a:pt x="2478862" y="3834879"/>
                  </a:lnTo>
                  <a:lnTo>
                    <a:pt x="2478265" y="3836301"/>
                  </a:lnTo>
                  <a:lnTo>
                    <a:pt x="2478862" y="3837736"/>
                  </a:lnTo>
                  <a:lnTo>
                    <a:pt x="2480297" y="3838333"/>
                  </a:lnTo>
                  <a:lnTo>
                    <a:pt x="2481732" y="3837736"/>
                  </a:lnTo>
                  <a:lnTo>
                    <a:pt x="2482316" y="3836301"/>
                  </a:lnTo>
                  <a:close/>
                </a:path>
                <a:path w="6510020" h="6555740">
                  <a:moveTo>
                    <a:pt x="3257473" y="6553390"/>
                  </a:moveTo>
                  <a:lnTo>
                    <a:pt x="3256877" y="6551968"/>
                  </a:lnTo>
                  <a:lnTo>
                    <a:pt x="3255454" y="6551371"/>
                  </a:lnTo>
                  <a:lnTo>
                    <a:pt x="3254019" y="6551968"/>
                  </a:lnTo>
                  <a:lnTo>
                    <a:pt x="3253422" y="6553390"/>
                  </a:lnTo>
                  <a:lnTo>
                    <a:pt x="3254019" y="6554825"/>
                  </a:lnTo>
                  <a:lnTo>
                    <a:pt x="3255454" y="6555422"/>
                  </a:lnTo>
                  <a:lnTo>
                    <a:pt x="3256877" y="6554825"/>
                  </a:lnTo>
                  <a:lnTo>
                    <a:pt x="3257473" y="6553390"/>
                  </a:lnTo>
                  <a:close/>
                </a:path>
                <a:path w="6510020" h="6555740">
                  <a:moveTo>
                    <a:pt x="3257473" y="3836301"/>
                  </a:moveTo>
                  <a:lnTo>
                    <a:pt x="3256877" y="3834879"/>
                  </a:lnTo>
                  <a:lnTo>
                    <a:pt x="3255454" y="3834282"/>
                  </a:lnTo>
                  <a:lnTo>
                    <a:pt x="3254019" y="3834879"/>
                  </a:lnTo>
                  <a:lnTo>
                    <a:pt x="3253422" y="3836301"/>
                  </a:lnTo>
                  <a:lnTo>
                    <a:pt x="3254019" y="3837736"/>
                  </a:lnTo>
                  <a:lnTo>
                    <a:pt x="3255454" y="3838333"/>
                  </a:lnTo>
                  <a:lnTo>
                    <a:pt x="3256877" y="3837736"/>
                  </a:lnTo>
                  <a:lnTo>
                    <a:pt x="3257473" y="3836301"/>
                  </a:lnTo>
                  <a:close/>
                </a:path>
                <a:path w="6510020" h="6555740">
                  <a:moveTo>
                    <a:pt x="4031615" y="6553390"/>
                  </a:moveTo>
                  <a:lnTo>
                    <a:pt x="4031018" y="6551968"/>
                  </a:lnTo>
                  <a:lnTo>
                    <a:pt x="4029595" y="6551371"/>
                  </a:lnTo>
                  <a:lnTo>
                    <a:pt x="4028160" y="6551968"/>
                  </a:lnTo>
                  <a:lnTo>
                    <a:pt x="4027563" y="6553390"/>
                  </a:lnTo>
                  <a:lnTo>
                    <a:pt x="4028160" y="6554825"/>
                  </a:lnTo>
                  <a:lnTo>
                    <a:pt x="4029595" y="6555422"/>
                  </a:lnTo>
                  <a:lnTo>
                    <a:pt x="4031018" y="6554825"/>
                  </a:lnTo>
                  <a:lnTo>
                    <a:pt x="4031615" y="6553390"/>
                  </a:lnTo>
                  <a:close/>
                </a:path>
                <a:path w="6510020" h="6555740">
                  <a:moveTo>
                    <a:pt x="4031615" y="3836301"/>
                  </a:moveTo>
                  <a:lnTo>
                    <a:pt x="4031018" y="3834879"/>
                  </a:lnTo>
                  <a:lnTo>
                    <a:pt x="4029595" y="3834282"/>
                  </a:lnTo>
                  <a:lnTo>
                    <a:pt x="4028160" y="3834879"/>
                  </a:lnTo>
                  <a:lnTo>
                    <a:pt x="4027563" y="3836301"/>
                  </a:lnTo>
                  <a:lnTo>
                    <a:pt x="4028160" y="3837736"/>
                  </a:lnTo>
                  <a:lnTo>
                    <a:pt x="4029595" y="3838333"/>
                  </a:lnTo>
                  <a:lnTo>
                    <a:pt x="4031018" y="3837736"/>
                  </a:lnTo>
                  <a:lnTo>
                    <a:pt x="4031615" y="3836301"/>
                  </a:lnTo>
                  <a:close/>
                </a:path>
                <a:path w="6510020" h="6555740">
                  <a:moveTo>
                    <a:pt x="4805756" y="6553390"/>
                  </a:moveTo>
                  <a:lnTo>
                    <a:pt x="4805172" y="6551968"/>
                  </a:lnTo>
                  <a:lnTo>
                    <a:pt x="4803737" y="6551371"/>
                  </a:lnTo>
                  <a:lnTo>
                    <a:pt x="4802302" y="6551968"/>
                  </a:lnTo>
                  <a:lnTo>
                    <a:pt x="4801717" y="6553390"/>
                  </a:lnTo>
                  <a:lnTo>
                    <a:pt x="4802302" y="6554825"/>
                  </a:lnTo>
                  <a:lnTo>
                    <a:pt x="4803737" y="6555422"/>
                  </a:lnTo>
                  <a:lnTo>
                    <a:pt x="4805172" y="6554825"/>
                  </a:lnTo>
                  <a:lnTo>
                    <a:pt x="4805756" y="6553390"/>
                  </a:lnTo>
                  <a:close/>
                </a:path>
                <a:path w="6510020" h="6555740">
                  <a:moveTo>
                    <a:pt x="4805756" y="3836301"/>
                  </a:moveTo>
                  <a:lnTo>
                    <a:pt x="4805172" y="3834879"/>
                  </a:lnTo>
                  <a:lnTo>
                    <a:pt x="4803737" y="3834282"/>
                  </a:lnTo>
                  <a:lnTo>
                    <a:pt x="4802302" y="3834879"/>
                  </a:lnTo>
                  <a:lnTo>
                    <a:pt x="4801717" y="3836301"/>
                  </a:lnTo>
                  <a:lnTo>
                    <a:pt x="4802302" y="3837736"/>
                  </a:lnTo>
                  <a:lnTo>
                    <a:pt x="4803737" y="3838333"/>
                  </a:lnTo>
                  <a:lnTo>
                    <a:pt x="4805172" y="3837736"/>
                  </a:lnTo>
                  <a:lnTo>
                    <a:pt x="4805756" y="3836301"/>
                  </a:lnTo>
                  <a:close/>
                </a:path>
                <a:path w="6510020" h="6555740">
                  <a:moveTo>
                    <a:pt x="5580913" y="6553390"/>
                  </a:moveTo>
                  <a:lnTo>
                    <a:pt x="5580316" y="6551968"/>
                  </a:lnTo>
                  <a:lnTo>
                    <a:pt x="5578894" y="6551371"/>
                  </a:lnTo>
                  <a:lnTo>
                    <a:pt x="5577459" y="6551968"/>
                  </a:lnTo>
                  <a:lnTo>
                    <a:pt x="5576862" y="6553390"/>
                  </a:lnTo>
                  <a:lnTo>
                    <a:pt x="5577459" y="6554825"/>
                  </a:lnTo>
                  <a:lnTo>
                    <a:pt x="5578894" y="6555422"/>
                  </a:lnTo>
                  <a:lnTo>
                    <a:pt x="5580316" y="6554825"/>
                  </a:lnTo>
                  <a:lnTo>
                    <a:pt x="5580913" y="6553390"/>
                  </a:lnTo>
                  <a:close/>
                </a:path>
                <a:path w="6510020" h="6555740">
                  <a:moveTo>
                    <a:pt x="5580913" y="3836301"/>
                  </a:moveTo>
                  <a:lnTo>
                    <a:pt x="5580316" y="3834879"/>
                  </a:lnTo>
                  <a:lnTo>
                    <a:pt x="5578894" y="3834282"/>
                  </a:lnTo>
                  <a:lnTo>
                    <a:pt x="5577459" y="3834879"/>
                  </a:lnTo>
                  <a:lnTo>
                    <a:pt x="5576862" y="3836301"/>
                  </a:lnTo>
                  <a:lnTo>
                    <a:pt x="5577459" y="3837736"/>
                  </a:lnTo>
                  <a:lnTo>
                    <a:pt x="5578894" y="3838333"/>
                  </a:lnTo>
                  <a:lnTo>
                    <a:pt x="5580316" y="3837736"/>
                  </a:lnTo>
                  <a:lnTo>
                    <a:pt x="5580913" y="3836301"/>
                  </a:lnTo>
                  <a:close/>
                </a:path>
                <a:path w="6510020" h="6555740">
                  <a:moveTo>
                    <a:pt x="6509880" y="6553390"/>
                  </a:moveTo>
                  <a:lnTo>
                    <a:pt x="6509296" y="6551968"/>
                  </a:lnTo>
                  <a:lnTo>
                    <a:pt x="6507861" y="6551371"/>
                  </a:lnTo>
                  <a:lnTo>
                    <a:pt x="6506426" y="6551968"/>
                  </a:lnTo>
                  <a:lnTo>
                    <a:pt x="6505842" y="6553390"/>
                  </a:lnTo>
                  <a:lnTo>
                    <a:pt x="6506426" y="6554825"/>
                  </a:lnTo>
                  <a:lnTo>
                    <a:pt x="6507861" y="6555422"/>
                  </a:lnTo>
                  <a:lnTo>
                    <a:pt x="6509296" y="6554825"/>
                  </a:lnTo>
                  <a:lnTo>
                    <a:pt x="6509880" y="6553390"/>
                  </a:lnTo>
                  <a:close/>
                </a:path>
                <a:path w="6510020" h="6555740">
                  <a:moveTo>
                    <a:pt x="6509880" y="3836301"/>
                  </a:moveTo>
                  <a:lnTo>
                    <a:pt x="6509296" y="3834879"/>
                  </a:lnTo>
                  <a:lnTo>
                    <a:pt x="6507861" y="3834282"/>
                  </a:lnTo>
                  <a:lnTo>
                    <a:pt x="6506426" y="3834879"/>
                  </a:lnTo>
                  <a:lnTo>
                    <a:pt x="6505842" y="3836301"/>
                  </a:lnTo>
                  <a:lnTo>
                    <a:pt x="6506426" y="3837736"/>
                  </a:lnTo>
                  <a:lnTo>
                    <a:pt x="6507861" y="3838333"/>
                  </a:lnTo>
                  <a:lnTo>
                    <a:pt x="6509296" y="3837736"/>
                  </a:lnTo>
                  <a:lnTo>
                    <a:pt x="6509880" y="3836301"/>
                  </a:lnTo>
                  <a:close/>
                </a:path>
                <a:path w="6510020" h="6555740">
                  <a:moveTo>
                    <a:pt x="6509880" y="2019"/>
                  </a:moveTo>
                  <a:lnTo>
                    <a:pt x="6509296" y="596"/>
                  </a:lnTo>
                  <a:lnTo>
                    <a:pt x="6507861" y="0"/>
                  </a:lnTo>
                  <a:lnTo>
                    <a:pt x="6506426" y="596"/>
                  </a:lnTo>
                  <a:lnTo>
                    <a:pt x="6505842" y="2019"/>
                  </a:lnTo>
                  <a:lnTo>
                    <a:pt x="6506426" y="3454"/>
                  </a:lnTo>
                  <a:lnTo>
                    <a:pt x="6507861" y="4051"/>
                  </a:lnTo>
                  <a:lnTo>
                    <a:pt x="6509296" y="3454"/>
                  </a:lnTo>
                  <a:lnTo>
                    <a:pt x="6509880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16" name="object 1916"/>
            <p:cNvSpPr/>
            <p:nvPr/>
          </p:nvSpPr>
          <p:spPr>
            <a:xfrm>
              <a:off x="9681001" y="648930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7" name="object 1917"/>
            <p:cNvSpPr/>
            <p:nvPr/>
          </p:nvSpPr>
          <p:spPr>
            <a:xfrm>
              <a:off x="9678977" y="644579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18" name="object 1918"/>
            <p:cNvSpPr/>
            <p:nvPr/>
          </p:nvSpPr>
          <p:spPr>
            <a:xfrm>
              <a:off x="9681001" y="632941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9" name="object 1919"/>
            <p:cNvSpPr/>
            <p:nvPr/>
          </p:nvSpPr>
          <p:spPr>
            <a:xfrm>
              <a:off x="8749995" y="6285914"/>
              <a:ext cx="933450" cy="164465"/>
            </a:xfrm>
            <a:custGeom>
              <a:avLst/>
              <a:gdLst/>
              <a:ahLst/>
              <a:cxnLst/>
              <a:rect l="l" t="t" r="r" b="b"/>
              <a:pathLst>
                <a:path w="933450" h="164464">
                  <a:moveTo>
                    <a:pt x="4051" y="161912"/>
                  </a:moveTo>
                  <a:lnTo>
                    <a:pt x="3454" y="160477"/>
                  </a:lnTo>
                  <a:lnTo>
                    <a:pt x="2032" y="159880"/>
                  </a:lnTo>
                  <a:lnTo>
                    <a:pt x="596" y="160477"/>
                  </a:lnTo>
                  <a:lnTo>
                    <a:pt x="0" y="161912"/>
                  </a:lnTo>
                  <a:lnTo>
                    <a:pt x="596" y="163334"/>
                  </a:lnTo>
                  <a:lnTo>
                    <a:pt x="2032" y="163931"/>
                  </a:lnTo>
                  <a:lnTo>
                    <a:pt x="3454" y="163334"/>
                  </a:lnTo>
                  <a:lnTo>
                    <a:pt x="4051" y="161912"/>
                  </a:lnTo>
                  <a:close/>
                </a:path>
                <a:path w="933450" h="164464">
                  <a:moveTo>
                    <a:pt x="933018" y="2019"/>
                  </a:moveTo>
                  <a:lnTo>
                    <a:pt x="932434" y="584"/>
                  </a:lnTo>
                  <a:lnTo>
                    <a:pt x="930998" y="0"/>
                  </a:lnTo>
                  <a:lnTo>
                    <a:pt x="929563" y="584"/>
                  </a:lnTo>
                  <a:lnTo>
                    <a:pt x="928979" y="2019"/>
                  </a:lnTo>
                  <a:lnTo>
                    <a:pt x="929563" y="3454"/>
                  </a:lnTo>
                  <a:lnTo>
                    <a:pt x="930998" y="4038"/>
                  </a:lnTo>
                  <a:lnTo>
                    <a:pt x="932434" y="3454"/>
                  </a:lnTo>
                  <a:lnTo>
                    <a:pt x="933018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0" name="object 1920"/>
            <p:cNvSpPr/>
            <p:nvPr/>
          </p:nvSpPr>
          <p:spPr>
            <a:xfrm>
              <a:off x="8752030" y="632941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1" name="object 1921"/>
            <p:cNvSpPr/>
            <p:nvPr/>
          </p:nvSpPr>
          <p:spPr>
            <a:xfrm>
              <a:off x="7974851" y="6285914"/>
              <a:ext cx="779780" cy="164465"/>
            </a:xfrm>
            <a:custGeom>
              <a:avLst/>
              <a:gdLst/>
              <a:ahLst/>
              <a:cxnLst/>
              <a:rect l="l" t="t" r="r" b="b"/>
              <a:pathLst>
                <a:path w="779779" h="164464">
                  <a:moveTo>
                    <a:pt x="4038" y="161912"/>
                  </a:moveTo>
                  <a:lnTo>
                    <a:pt x="3454" y="160477"/>
                  </a:lnTo>
                  <a:lnTo>
                    <a:pt x="2019" y="159880"/>
                  </a:lnTo>
                  <a:lnTo>
                    <a:pt x="584" y="160477"/>
                  </a:lnTo>
                  <a:lnTo>
                    <a:pt x="0" y="161912"/>
                  </a:lnTo>
                  <a:lnTo>
                    <a:pt x="584" y="163334"/>
                  </a:lnTo>
                  <a:lnTo>
                    <a:pt x="2019" y="163931"/>
                  </a:lnTo>
                  <a:lnTo>
                    <a:pt x="3454" y="163334"/>
                  </a:lnTo>
                  <a:lnTo>
                    <a:pt x="4038" y="161912"/>
                  </a:lnTo>
                  <a:close/>
                </a:path>
                <a:path w="779779" h="164464">
                  <a:moveTo>
                    <a:pt x="779195" y="2019"/>
                  </a:moveTo>
                  <a:lnTo>
                    <a:pt x="778598" y="584"/>
                  </a:lnTo>
                  <a:lnTo>
                    <a:pt x="777176" y="0"/>
                  </a:lnTo>
                  <a:lnTo>
                    <a:pt x="775741" y="584"/>
                  </a:lnTo>
                  <a:lnTo>
                    <a:pt x="775144" y="2019"/>
                  </a:lnTo>
                  <a:lnTo>
                    <a:pt x="775741" y="3454"/>
                  </a:lnTo>
                  <a:lnTo>
                    <a:pt x="777176" y="4038"/>
                  </a:lnTo>
                  <a:lnTo>
                    <a:pt x="778598" y="3454"/>
                  </a:lnTo>
                  <a:lnTo>
                    <a:pt x="779195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2" name="object 1922"/>
            <p:cNvSpPr/>
            <p:nvPr/>
          </p:nvSpPr>
          <p:spPr>
            <a:xfrm>
              <a:off x="7976875" y="632941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3" name="object 1923"/>
            <p:cNvSpPr/>
            <p:nvPr/>
          </p:nvSpPr>
          <p:spPr>
            <a:xfrm>
              <a:off x="7200697" y="6285914"/>
              <a:ext cx="778510" cy="164465"/>
            </a:xfrm>
            <a:custGeom>
              <a:avLst/>
              <a:gdLst/>
              <a:ahLst/>
              <a:cxnLst/>
              <a:rect l="l" t="t" r="r" b="b"/>
              <a:pathLst>
                <a:path w="778509" h="164464">
                  <a:moveTo>
                    <a:pt x="4051" y="161912"/>
                  </a:moveTo>
                  <a:lnTo>
                    <a:pt x="3454" y="160477"/>
                  </a:lnTo>
                  <a:lnTo>
                    <a:pt x="2032" y="159880"/>
                  </a:lnTo>
                  <a:lnTo>
                    <a:pt x="596" y="160477"/>
                  </a:lnTo>
                  <a:lnTo>
                    <a:pt x="0" y="161912"/>
                  </a:lnTo>
                  <a:lnTo>
                    <a:pt x="596" y="163334"/>
                  </a:lnTo>
                  <a:lnTo>
                    <a:pt x="2032" y="163931"/>
                  </a:lnTo>
                  <a:lnTo>
                    <a:pt x="3454" y="163334"/>
                  </a:lnTo>
                  <a:lnTo>
                    <a:pt x="4051" y="161912"/>
                  </a:lnTo>
                  <a:close/>
                </a:path>
                <a:path w="778509" h="164464">
                  <a:moveTo>
                    <a:pt x="778192" y="2019"/>
                  </a:moveTo>
                  <a:lnTo>
                    <a:pt x="777608" y="584"/>
                  </a:lnTo>
                  <a:lnTo>
                    <a:pt x="776173" y="0"/>
                  </a:lnTo>
                  <a:lnTo>
                    <a:pt x="774738" y="584"/>
                  </a:lnTo>
                  <a:lnTo>
                    <a:pt x="774153" y="2019"/>
                  </a:lnTo>
                  <a:lnTo>
                    <a:pt x="774738" y="3454"/>
                  </a:lnTo>
                  <a:lnTo>
                    <a:pt x="776173" y="4038"/>
                  </a:lnTo>
                  <a:lnTo>
                    <a:pt x="777608" y="3454"/>
                  </a:lnTo>
                  <a:lnTo>
                    <a:pt x="778192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4" name="object 1924"/>
            <p:cNvSpPr/>
            <p:nvPr/>
          </p:nvSpPr>
          <p:spPr>
            <a:xfrm>
              <a:off x="7202732" y="632941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5" name="object 1925"/>
            <p:cNvSpPr/>
            <p:nvPr/>
          </p:nvSpPr>
          <p:spPr>
            <a:xfrm>
              <a:off x="6426555" y="6285914"/>
              <a:ext cx="778510" cy="164465"/>
            </a:xfrm>
            <a:custGeom>
              <a:avLst/>
              <a:gdLst/>
              <a:ahLst/>
              <a:cxnLst/>
              <a:rect l="l" t="t" r="r" b="b"/>
              <a:pathLst>
                <a:path w="778509" h="164464">
                  <a:moveTo>
                    <a:pt x="4051" y="161912"/>
                  </a:moveTo>
                  <a:lnTo>
                    <a:pt x="3454" y="160477"/>
                  </a:lnTo>
                  <a:lnTo>
                    <a:pt x="2032" y="159880"/>
                  </a:lnTo>
                  <a:lnTo>
                    <a:pt x="596" y="160477"/>
                  </a:lnTo>
                  <a:lnTo>
                    <a:pt x="0" y="161912"/>
                  </a:lnTo>
                  <a:lnTo>
                    <a:pt x="596" y="163334"/>
                  </a:lnTo>
                  <a:lnTo>
                    <a:pt x="2032" y="163931"/>
                  </a:lnTo>
                  <a:lnTo>
                    <a:pt x="3454" y="163334"/>
                  </a:lnTo>
                  <a:lnTo>
                    <a:pt x="4051" y="161912"/>
                  </a:lnTo>
                  <a:close/>
                </a:path>
                <a:path w="778509" h="164464">
                  <a:moveTo>
                    <a:pt x="778192" y="2019"/>
                  </a:moveTo>
                  <a:lnTo>
                    <a:pt x="777595" y="584"/>
                  </a:lnTo>
                  <a:lnTo>
                    <a:pt x="776173" y="0"/>
                  </a:lnTo>
                  <a:lnTo>
                    <a:pt x="774738" y="584"/>
                  </a:lnTo>
                  <a:lnTo>
                    <a:pt x="774141" y="2019"/>
                  </a:lnTo>
                  <a:lnTo>
                    <a:pt x="774738" y="3454"/>
                  </a:lnTo>
                  <a:lnTo>
                    <a:pt x="776173" y="4038"/>
                  </a:lnTo>
                  <a:lnTo>
                    <a:pt x="777595" y="3454"/>
                  </a:lnTo>
                  <a:lnTo>
                    <a:pt x="778192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6" name="object 1926"/>
            <p:cNvSpPr/>
            <p:nvPr/>
          </p:nvSpPr>
          <p:spPr>
            <a:xfrm>
              <a:off x="6428589" y="632941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7" name="object 1927"/>
            <p:cNvSpPr/>
            <p:nvPr/>
          </p:nvSpPr>
          <p:spPr>
            <a:xfrm>
              <a:off x="5651398" y="6285914"/>
              <a:ext cx="779780" cy="164465"/>
            </a:xfrm>
            <a:custGeom>
              <a:avLst/>
              <a:gdLst/>
              <a:ahLst/>
              <a:cxnLst/>
              <a:rect l="l" t="t" r="r" b="b"/>
              <a:pathLst>
                <a:path w="779779" h="164464">
                  <a:moveTo>
                    <a:pt x="4051" y="161912"/>
                  </a:moveTo>
                  <a:lnTo>
                    <a:pt x="3467" y="160477"/>
                  </a:lnTo>
                  <a:lnTo>
                    <a:pt x="2032" y="159880"/>
                  </a:lnTo>
                  <a:lnTo>
                    <a:pt x="596" y="160477"/>
                  </a:lnTo>
                  <a:lnTo>
                    <a:pt x="0" y="161912"/>
                  </a:lnTo>
                  <a:lnTo>
                    <a:pt x="596" y="163334"/>
                  </a:lnTo>
                  <a:lnTo>
                    <a:pt x="2032" y="163931"/>
                  </a:lnTo>
                  <a:lnTo>
                    <a:pt x="3467" y="163334"/>
                  </a:lnTo>
                  <a:lnTo>
                    <a:pt x="4051" y="161912"/>
                  </a:lnTo>
                  <a:close/>
                </a:path>
                <a:path w="779779" h="164464">
                  <a:moveTo>
                    <a:pt x="779208" y="2019"/>
                  </a:moveTo>
                  <a:lnTo>
                    <a:pt x="778611" y="584"/>
                  </a:lnTo>
                  <a:lnTo>
                    <a:pt x="777189" y="0"/>
                  </a:lnTo>
                  <a:lnTo>
                    <a:pt x="775754" y="584"/>
                  </a:lnTo>
                  <a:lnTo>
                    <a:pt x="775157" y="2019"/>
                  </a:lnTo>
                  <a:lnTo>
                    <a:pt x="775754" y="3454"/>
                  </a:lnTo>
                  <a:lnTo>
                    <a:pt x="777189" y="4038"/>
                  </a:lnTo>
                  <a:lnTo>
                    <a:pt x="778611" y="3454"/>
                  </a:lnTo>
                  <a:lnTo>
                    <a:pt x="779208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8" name="object 1928"/>
            <p:cNvSpPr/>
            <p:nvPr/>
          </p:nvSpPr>
          <p:spPr>
            <a:xfrm>
              <a:off x="5653434" y="632941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9" name="object 1929"/>
            <p:cNvSpPr/>
            <p:nvPr/>
          </p:nvSpPr>
          <p:spPr>
            <a:xfrm>
              <a:off x="3173133" y="6285914"/>
              <a:ext cx="2482850" cy="6715759"/>
            </a:xfrm>
            <a:custGeom>
              <a:avLst/>
              <a:gdLst/>
              <a:ahLst/>
              <a:cxnLst/>
              <a:rect l="l" t="t" r="r" b="b"/>
              <a:pathLst>
                <a:path w="2482850" h="6715759">
                  <a:moveTo>
                    <a:pt x="4051" y="6713283"/>
                  </a:moveTo>
                  <a:lnTo>
                    <a:pt x="3454" y="6711848"/>
                  </a:lnTo>
                  <a:lnTo>
                    <a:pt x="2032" y="6711251"/>
                  </a:lnTo>
                  <a:lnTo>
                    <a:pt x="596" y="6711848"/>
                  </a:lnTo>
                  <a:lnTo>
                    <a:pt x="0" y="6713283"/>
                  </a:lnTo>
                  <a:lnTo>
                    <a:pt x="596" y="6714706"/>
                  </a:lnTo>
                  <a:lnTo>
                    <a:pt x="2032" y="6715303"/>
                  </a:lnTo>
                  <a:lnTo>
                    <a:pt x="3454" y="6714706"/>
                  </a:lnTo>
                  <a:lnTo>
                    <a:pt x="4051" y="6713283"/>
                  </a:lnTo>
                  <a:close/>
                </a:path>
                <a:path w="2482850" h="6715759">
                  <a:moveTo>
                    <a:pt x="2482316" y="2019"/>
                  </a:moveTo>
                  <a:lnTo>
                    <a:pt x="2481732" y="584"/>
                  </a:lnTo>
                  <a:lnTo>
                    <a:pt x="2480297" y="0"/>
                  </a:lnTo>
                  <a:lnTo>
                    <a:pt x="2478862" y="584"/>
                  </a:lnTo>
                  <a:lnTo>
                    <a:pt x="2478265" y="2019"/>
                  </a:lnTo>
                  <a:lnTo>
                    <a:pt x="2478862" y="3454"/>
                  </a:lnTo>
                  <a:lnTo>
                    <a:pt x="2480297" y="4038"/>
                  </a:lnTo>
                  <a:lnTo>
                    <a:pt x="2481732" y="3454"/>
                  </a:lnTo>
                  <a:lnTo>
                    <a:pt x="2482316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0" name="object 1930"/>
            <p:cNvSpPr/>
            <p:nvPr/>
          </p:nvSpPr>
          <p:spPr>
            <a:xfrm>
              <a:off x="3175166" y="1288180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1" name="object 1931"/>
            <p:cNvSpPr/>
            <p:nvPr/>
          </p:nvSpPr>
          <p:spPr>
            <a:xfrm>
              <a:off x="3173133" y="12837286"/>
              <a:ext cx="6510020" cy="164465"/>
            </a:xfrm>
            <a:custGeom>
              <a:avLst/>
              <a:gdLst/>
              <a:ahLst/>
              <a:cxnLst/>
              <a:rect l="l" t="t" r="r" b="b"/>
              <a:pathLst>
                <a:path w="6510020" h="164465">
                  <a:moveTo>
                    <a:pt x="4051" y="2019"/>
                  </a:moveTo>
                  <a:lnTo>
                    <a:pt x="3454" y="584"/>
                  </a:lnTo>
                  <a:lnTo>
                    <a:pt x="2032" y="0"/>
                  </a:lnTo>
                  <a:lnTo>
                    <a:pt x="596" y="584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  <a:path w="6510020" h="164465">
                  <a:moveTo>
                    <a:pt x="6509880" y="161912"/>
                  </a:moveTo>
                  <a:lnTo>
                    <a:pt x="6509296" y="160477"/>
                  </a:lnTo>
                  <a:lnTo>
                    <a:pt x="6507861" y="159880"/>
                  </a:lnTo>
                  <a:lnTo>
                    <a:pt x="6506426" y="160477"/>
                  </a:lnTo>
                  <a:lnTo>
                    <a:pt x="6505842" y="161912"/>
                  </a:lnTo>
                  <a:lnTo>
                    <a:pt x="6506426" y="163334"/>
                  </a:lnTo>
                  <a:lnTo>
                    <a:pt x="6507861" y="163931"/>
                  </a:lnTo>
                  <a:lnTo>
                    <a:pt x="6509296" y="163334"/>
                  </a:lnTo>
                  <a:lnTo>
                    <a:pt x="6509880" y="16191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2" name="object 1932"/>
            <p:cNvSpPr/>
            <p:nvPr/>
          </p:nvSpPr>
          <p:spPr>
            <a:xfrm>
              <a:off x="9681001" y="1288180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3" name="object 1933"/>
            <p:cNvSpPr/>
            <p:nvPr/>
          </p:nvSpPr>
          <p:spPr>
            <a:xfrm>
              <a:off x="9678977" y="128372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4" name="object 1934"/>
            <p:cNvSpPr/>
            <p:nvPr/>
          </p:nvSpPr>
          <p:spPr>
            <a:xfrm>
              <a:off x="9681001" y="13680232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w="0" h="55244">
                  <a:moveTo>
                    <a:pt x="0" y="5464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5" name="object 1935"/>
            <p:cNvSpPr/>
            <p:nvPr/>
          </p:nvSpPr>
          <p:spPr>
            <a:xfrm>
              <a:off x="9678977" y="1363671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5"/>
                  </a:lnTo>
                  <a:lnTo>
                    <a:pt x="2024" y="4047"/>
                  </a:lnTo>
                  <a:lnTo>
                    <a:pt x="593" y="3455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6" name="object 1936"/>
            <p:cNvSpPr/>
            <p:nvPr/>
          </p:nvSpPr>
          <p:spPr>
            <a:xfrm>
              <a:off x="9681001" y="1352034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7" name="object 1937"/>
            <p:cNvSpPr/>
            <p:nvPr/>
          </p:nvSpPr>
          <p:spPr>
            <a:xfrm>
              <a:off x="9678977" y="134768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8" name="object 1938"/>
            <p:cNvSpPr/>
            <p:nvPr/>
          </p:nvSpPr>
          <p:spPr>
            <a:xfrm>
              <a:off x="9681001" y="1336045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9" name="object 1939"/>
            <p:cNvSpPr/>
            <p:nvPr/>
          </p:nvSpPr>
          <p:spPr>
            <a:xfrm>
              <a:off x="9678975" y="133169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038" y="2019"/>
                  </a:moveTo>
                  <a:lnTo>
                    <a:pt x="3454" y="584"/>
                  </a:lnTo>
                  <a:lnTo>
                    <a:pt x="2019" y="0"/>
                  </a:lnTo>
                  <a:lnTo>
                    <a:pt x="584" y="584"/>
                  </a:lnTo>
                  <a:lnTo>
                    <a:pt x="0" y="2019"/>
                  </a:lnTo>
                  <a:lnTo>
                    <a:pt x="584" y="3454"/>
                  </a:lnTo>
                  <a:lnTo>
                    <a:pt x="2019" y="4038"/>
                  </a:lnTo>
                  <a:lnTo>
                    <a:pt x="3454" y="3454"/>
                  </a:lnTo>
                  <a:lnTo>
                    <a:pt x="4038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40" name="object 1940"/>
            <p:cNvSpPr/>
            <p:nvPr/>
          </p:nvSpPr>
          <p:spPr>
            <a:xfrm>
              <a:off x="9681001" y="13513260"/>
              <a:ext cx="0" cy="221615"/>
            </a:xfrm>
            <a:custGeom>
              <a:avLst/>
              <a:gdLst/>
              <a:ahLst/>
              <a:cxnLst/>
              <a:rect l="l" t="t" r="r" b="b"/>
              <a:pathLst>
                <a:path w="0" h="221615">
                  <a:moveTo>
                    <a:pt x="0" y="0"/>
                  </a:moveTo>
                  <a:lnTo>
                    <a:pt x="0" y="22161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1" name="object 1941"/>
            <p:cNvSpPr/>
            <p:nvPr/>
          </p:nvSpPr>
          <p:spPr>
            <a:xfrm>
              <a:off x="9615224" y="13733866"/>
              <a:ext cx="132715" cy="132715"/>
            </a:xfrm>
            <a:custGeom>
              <a:avLst/>
              <a:gdLst/>
              <a:ahLst/>
              <a:cxnLst/>
              <a:rect l="l" t="t" r="r" b="b"/>
              <a:pathLst>
                <a:path w="132715" h="132715">
                  <a:moveTo>
                    <a:pt x="132565" y="66282"/>
                  </a:moveTo>
                  <a:lnTo>
                    <a:pt x="127356" y="40482"/>
                  </a:lnTo>
                  <a:lnTo>
                    <a:pt x="113151" y="19413"/>
                  </a:lnTo>
                  <a:lnTo>
                    <a:pt x="92083" y="5208"/>
                  </a:lnTo>
                  <a:lnTo>
                    <a:pt x="66282" y="0"/>
                  </a:lnTo>
                  <a:lnTo>
                    <a:pt x="40482" y="5208"/>
                  </a:lnTo>
                  <a:lnTo>
                    <a:pt x="19413" y="19413"/>
                  </a:lnTo>
                  <a:lnTo>
                    <a:pt x="5208" y="40482"/>
                  </a:lnTo>
                  <a:lnTo>
                    <a:pt x="0" y="66282"/>
                  </a:lnTo>
                  <a:lnTo>
                    <a:pt x="5208" y="92083"/>
                  </a:lnTo>
                  <a:lnTo>
                    <a:pt x="19413" y="113151"/>
                  </a:lnTo>
                  <a:lnTo>
                    <a:pt x="40482" y="127356"/>
                  </a:lnTo>
                  <a:lnTo>
                    <a:pt x="66282" y="132565"/>
                  </a:lnTo>
                  <a:lnTo>
                    <a:pt x="92083" y="127356"/>
                  </a:lnTo>
                  <a:lnTo>
                    <a:pt x="113151" y="113151"/>
                  </a:lnTo>
                  <a:lnTo>
                    <a:pt x="127356" y="92083"/>
                  </a:lnTo>
                  <a:lnTo>
                    <a:pt x="132565" y="6628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2" name="object 1942"/>
            <p:cNvSpPr/>
            <p:nvPr/>
          </p:nvSpPr>
          <p:spPr>
            <a:xfrm>
              <a:off x="8752030" y="13680232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w="0" h="55244">
                  <a:moveTo>
                    <a:pt x="0" y="5464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3" name="object 1943"/>
            <p:cNvSpPr/>
            <p:nvPr/>
          </p:nvSpPr>
          <p:spPr>
            <a:xfrm>
              <a:off x="8750005" y="1363671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5"/>
                  </a:lnTo>
                  <a:lnTo>
                    <a:pt x="2024" y="4047"/>
                  </a:lnTo>
                  <a:lnTo>
                    <a:pt x="593" y="3455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44" name="object 1944"/>
            <p:cNvSpPr/>
            <p:nvPr/>
          </p:nvSpPr>
          <p:spPr>
            <a:xfrm>
              <a:off x="8752030" y="1352034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5" name="object 1945"/>
            <p:cNvSpPr/>
            <p:nvPr/>
          </p:nvSpPr>
          <p:spPr>
            <a:xfrm>
              <a:off x="8750005" y="134768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46" name="object 1946"/>
            <p:cNvSpPr/>
            <p:nvPr/>
          </p:nvSpPr>
          <p:spPr>
            <a:xfrm>
              <a:off x="8752030" y="1336045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7" name="object 1947"/>
            <p:cNvSpPr/>
            <p:nvPr/>
          </p:nvSpPr>
          <p:spPr>
            <a:xfrm>
              <a:off x="8749995" y="133169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051" y="2019"/>
                  </a:moveTo>
                  <a:lnTo>
                    <a:pt x="3454" y="584"/>
                  </a:lnTo>
                  <a:lnTo>
                    <a:pt x="2032" y="0"/>
                  </a:lnTo>
                  <a:lnTo>
                    <a:pt x="596" y="584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38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48" name="object 1948"/>
            <p:cNvSpPr/>
            <p:nvPr/>
          </p:nvSpPr>
          <p:spPr>
            <a:xfrm>
              <a:off x="8752030" y="13513260"/>
              <a:ext cx="0" cy="221615"/>
            </a:xfrm>
            <a:custGeom>
              <a:avLst/>
              <a:gdLst/>
              <a:ahLst/>
              <a:cxnLst/>
              <a:rect l="l" t="t" r="r" b="b"/>
              <a:pathLst>
                <a:path w="0" h="221615">
                  <a:moveTo>
                    <a:pt x="0" y="0"/>
                  </a:moveTo>
                  <a:lnTo>
                    <a:pt x="0" y="22161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9" name="object 1949"/>
            <p:cNvSpPr/>
            <p:nvPr/>
          </p:nvSpPr>
          <p:spPr>
            <a:xfrm>
              <a:off x="8686252" y="13733866"/>
              <a:ext cx="132715" cy="132715"/>
            </a:xfrm>
            <a:custGeom>
              <a:avLst/>
              <a:gdLst/>
              <a:ahLst/>
              <a:cxnLst/>
              <a:rect l="l" t="t" r="r" b="b"/>
              <a:pathLst>
                <a:path w="132715" h="132715">
                  <a:moveTo>
                    <a:pt x="132565" y="66282"/>
                  </a:moveTo>
                  <a:lnTo>
                    <a:pt x="127356" y="40482"/>
                  </a:lnTo>
                  <a:lnTo>
                    <a:pt x="113151" y="19413"/>
                  </a:lnTo>
                  <a:lnTo>
                    <a:pt x="92083" y="5208"/>
                  </a:lnTo>
                  <a:lnTo>
                    <a:pt x="66282" y="0"/>
                  </a:lnTo>
                  <a:lnTo>
                    <a:pt x="40482" y="5208"/>
                  </a:lnTo>
                  <a:lnTo>
                    <a:pt x="19413" y="19413"/>
                  </a:lnTo>
                  <a:lnTo>
                    <a:pt x="5208" y="40482"/>
                  </a:lnTo>
                  <a:lnTo>
                    <a:pt x="0" y="66282"/>
                  </a:lnTo>
                  <a:lnTo>
                    <a:pt x="5208" y="92083"/>
                  </a:lnTo>
                  <a:lnTo>
                    <a:pt x="19413" y="113151"/>
                  </a:lnTo>
                  <a:lnTo>
                    <a:pt x="40482" y="127356"/>
                  </a:lnTo>
                  <a:lnTo>
                    <a:pt x="66282" y="132565"/>
                  </a:lnTo>
                  <a:lnTo>
                    <a:pt x="92083" y="127356"/>
                  </a:lnTo>
                  <a:lnTo>
                    <a:pt x="113151" y="113151"/>
                  </a:lnTo>
                  <a:lnTo>
                    <a:pt x="127356" y="92083"/>
                  </a:lnTo>
                  <a:lnTo>
                    <a:pt x="132565" y="6628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0" name="object 1950"/>
            <p:cNvSpPr/>
            <p:nvPr/>
          </p:nvSpPr>
          <p:spPr>
            <a:xfrm>
              <a:off x="7976875" y="13680232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w="0" h="55244">
                  <a:moveTo>
                    <a:pt x="0" y="5464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1" name="object 1951"/>
            <p:cNvSpPr/>
            <p:nvPr/>
          </p:nvSpPr>
          <p:spPr>
            <a:xfrm>
              <a:off x="7974851" y="1363671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5"/>
                  </a:lnTo>
                  <a:lnTo>
                    <a:pt x="2024" y="4047"/>
                  </a:lnTo>
                  <a:lnTo>
                    <a:pt x="593" y="3455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52" name="object 1952"/>
            <p:cNvSpPr/>
            <p:nvPr/>
          </p:nvSpPr>
          <p:spPr>
            <a:xfrm>
              <a:off x="7976875" y="1352034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3" name="object 1953"/>
            <p:cNvSpPr/>
            <p:nvPr/>
          </p:nvSpPr>
          <p:spPr>
            <a:xfrm>
              <a:off x="7974851" y="134768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54" name="object 1954"/>
            <p:cNvSpPr/>
            <p:nvPr/>
          </p:nvSpPr>
          <p:spPr>
            <a:xfrm>
              <a:off x="7976875" y="1336045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5" name="object 1955"/>
            <p:cNvSpPr/>
            <p:nvPr/>
          </p:nvSpPr>
          <p:spPr>
            <a:xfrm>
              <a:off x="7974851" y="133169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038" y="2019"/>
                  </a:moveTo>
                  <a:lnTo>
                    <a:pt x="3454" y="584"/>
                  </a:lnTo>
                  <a:lnTo>
                    <a:pt x="2019" y="0"/>
                  </a:lnTo>
                  <a:lnTo>
                    <a:pt x="584" y="584"/>
                  </a:lnTo>
                  <a:lnTo>
                    <a:pt x="0" y="2019"/>
                  </a:lnTo>
                  <a:lnTo>
                    <a:pt x="584" y="3454"/>
                  </a:lnTo>
                  <a:lnTo>
                    <a:pt x="2019" y="4038"/>
                  </a:lnTo>
                  <a:lnTo>
                    <a:pt x="3454" y="3454"/>
                  </a:lnTo>
                  <a:lnTo>
                    <a:pt x="4038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56" name="object 1956"/>
            <p:cNvSpPr/>
            <p:nvPr/>
          </p:nvSpPr>
          <p:spPr>
            <a:xfrm>
              <a:off x="7976875" y="13513260"/>
              <a:ext cx="0" cy="221615"/>
            </a:xfrm>
            <a:custGeom>
              <a:avLst/>
              <a:gdLst/>
              <a:ahLst/>
              <a:cxnLst/>
              <a:rect l="l" t="t" r="r" b="b"/>
              <a:pathLst>
                <a:path w="0" h="221615">
                  <a:moveTo>
                    <a:pt x="0" y="0"/>
                  </a:moveTo>
                  <a:lnTo>
                    <a:pt x="0" y="22161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7" name="object 1957"/>
            <p:cNvSpPr/>
            <p:nvPr/>
          </p:nvSpPr>
          <p:spPr>
            <a:xfrm>
              <a:off x="7911098" y="13733866"/>
              <a:ext cx="132715" cy="132715"/>
            </a:xfrm>
            <a:custGeom>
              <a:avLst/>
              <a:gdLst/>
              <a:ahLst/>
              <a:cxnLst/>
              <a:rect l="l" t="t" r="r" b="b"/>
              <a:pathLst>
                <a:path w="132715" h="132715">
                  <a:moveTo>
                    <a:pt x="132565" y="66282"/>
                  </a:moveTo>
                  <a:lnTo>
                    <a:pt x="127356" y="40482"/>
                  </a:lnTo>
                  <a:lnTo>
                    <a:pt x="113151" y="19413"/>
                  </a:lnTo>
                  <a:lnTo>
                    <a:pt x="92083" y="5208"/>
                  </a:lnTo>
                  <a:lnTo>
                    <a:pt x="66282" y="0"/>
                  </a:lnTo>
                  <a:lnTo>
                    <a:pt x="40482" y="5208"/>
                  </a:lnTo>
                  <a:lnTo>
                    <a:pt x="19413" y="19413"/>
                  </a:lnTo>
                  <a:lnTo>
                    <a:pt x="5208" y="40482"/>
                  </a:lnTo>
                  <a:lnTo>
                    <a:pt x="0" y="66282"/>
                  </a:lnTo>
                  <a:lnTo>
                    <a:pt x="5208" y="92083"/>
                  </a:lnTo>
                  <a:lnTo>
                    <a:pt x="19413" y="113151"/>
                  </a:lnTo>
                  <a:lnTo>
                    <a:pt x="40482" y="127356"/>
                  </a:lnTo>
                  <a:lnTo>
                    <a:pt x="66282" y="132565"/>
                  </a:lnTo>
                  <a:lnTo>
                    <a:pt x="92083" y="127356"/>
                  </a:lnTo>
                  <a:lnTo>
                    <a:pt x="113151" y="113151"/>
                  </a:lnTo>
                  <a:lnTo>
                    <a:pt x="127356" y="92083"/>
                  </a:lnTo>
                  <a:lnTo>
                    <a:pt x="132565" y="6628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8" name="object 1958"/>
            <p:cNvSpPr/>
            <p:nvPr/>
          </p:nvSpPr>
          <p:spPr>
            <a:xfrm>
              <a:off x="7202732" y="13680232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w="0" h="55244">
                  <a:moveTo>
                    <a:pt x="0" y="5464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9" name="object 1959"/>
            <p:cNvSpPr/>
            <p:nvPr/>
          </p:nvSpPr>
          <p:spPr>
            <a:xfrm>
              <a:off x="7200708" y="1363671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5"/>
                  </a:lnTo>
                  <a:lnTo>
                    <a:pt x="2024" y="4047"/>
                  </a:lnTo>
                  <a:lnTo>
                    <a:pt x="592" y="3455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60" name="object 1960"/>
            <p:cNvSpPr/>
            <p:nvPr/>
          </p:nvSpPr>
          <p:spPr>
            <a:xfrm>
              <a:off x="7202732" y="1352034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1" name="object 1961"/>
            <p:cNvSpPr/>
            <p:nvPr/>
          </p:nvSpPr>
          <p:spPr>
            <a:xfrm>
              <a:off x="7200708" y="134768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62" name="object 1962"/>
            <p:cNvSpPr/>
            <p:nvPr/>
          </p:nvSpPr>
          <p:spPr>
            <a:xfrm>
              <a:off x="7202732" y="1336045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3" name="object 1963"/>
            <p:cNvSpPr/>
            <p:nvPr/>
          </p:nvSpPr>
          <p:spPr>
            <a:xfrm>
              <a:off x="7200697" y="133169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051" y="2019"/>
                  </a:moveTo>
                  <a:lnTo>
                    <a:pt x="3454" y="584"/>
                  </a:lnTo>
                  <a:lnTo>
                    <a:pt x="2032" y="0"/>
                  </a:lnTo>
                  <a:lnTo>
                    <a:pt x="596" y="584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38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64" name="object 1964"/>
            <p:cNvSpPr/>
            <p:nvPr/>
          </p:nvSpPr>
          <p:spPr>
            <a:xfrm>
              <a:off x="7202732" y="13513260"/>
              <a:ext cx="0" cy="221615"/>
            </a:xfrm>
            <a:custGeom>
              <a:avLst/>
              <a:gdLst/>
              <a:ahLst/>
              <a:cxnLst/>
              <a:rect l="l" t="t" r="r" b="b"/>
              <a:pathLst>
                <a:path w="0" h="221615">
                  <a:moveTo>
                    <a:pt x="0" y="0"/>
                  </a:moveTo>
                  <a:lnTo>
                    <a:pt x="0" y="22161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5" name="object 1965"/>
            <p:cNvSpPr/>
            <p:nvPr/>
          </p:nvSpPr>
          <p:spPr>
            <a:xfrm>
              <a:off x="7136955" y="13733866"/>
              <a:ext cx="132715" cy="132715"/>
            </a:xfrm>
            <a:custGeom>
              <a:avLst/>
              <a:gdLst/>
              <a:ahLst/>
              <a:cxnLst/>
              <a:rect l="l" t="t" r="r" b="b"/>
              <a:pathLst>
                <a:path w="132715" h="132715">
                  <a:moveTo>
                    <a:pt x="132565" y="66282"/>
                  </a:moveTo>
                  <a:lnTo>
                    <a:pt x="127356" y="40482"/>
                  </a:lnTo>
                  <a:lnTo>
                    <a:pt x="113151" y="19413"/>
                  </a:lnTo>
                  <a:lnTo>
                    <a:pt x="92083" y="5208"/>
                  </a:lnTo>
                  <a:lnTo>
                    <a:pt x="66282" y="0"/>
                  </a:lnTo>
                  <a:lnTo>
                    <a:pt x="40482" y="5208"/>
                  </a:lnTo>
                  <a:lnTo>
                    <a:pt x="19413" y="19413"/>
                  </a:lnTo>
                  <a:lnTo>
                    <a:pt x="5208" y="40482"/>
                  </a:lnTo>
                  <a:lnTo>
                    <a:pt x="0" y="66282"/>
                  </a:lnTo>
                  <a:lnTo>
                    <a:pt x="5208" y="92083"/>
                  </a:lnTo>
                  <a:lnTo>
                    <a:pt x="19413" y="113151"/>
                  </a:lnTo>
                  <a:lnTo>
                    <a:pt x="40482" y="127356"/>
                  </a:lnTo>
                  <a:lnTo>
                    <a:pt x="66282" y="132565"/>
                  </a:lnTo>
                  <a:lnTo>
                    <a:pt x="92083" y="127356"/>
                  </a:lnTo>
                  <a:lnTo>
                    <a:pt x="113151" y="113151"/>
                  </a:lnTo>
                  <a:lnTo>
                    <a:pt x="127356" y="92083"/>
                  </a:lnTo>
                  <a:lnTo>
                    <a:pt x="132565" y="6628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6" name="object 1966"/>
            <p:cNvSpPr/>
            <p:nvPr/>
          </p:nvSpPr>
          <p:spPr>
            <a:xfrm>
              <a:off x="6428589" y="13680232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w="0" h="55244">
                  <a:moveTo>
                    <a:pt x="0" y="5464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7" name="object 1967"/>
            <p:cNvSpPr/>
            <p:nvPr/>
          </p:nvSpPr>
          <p:spPr>
            <a:xfrm>
              <a:off x="6426565" y="1363671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5"/>
                  </a:lnTo>
                  <a:lnTo>
                    <a:pt x="2024" y="4047"/>
                  </a:lnTo>
                  <a:lnTo>
                    <a:pt x="592" y="3455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68" name="object 1968"/>
            <p:cNvSpPr/>
            <p:nvPr/>
          </p:nvSpPr>
          <p:spPr>
            <a:xfrm>
              <a:off x="6428589" y="1352034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9" name="object 1969"/>
            <p:cNvSpPr/>
            <p:nvPr/>
          </p:nvSpPr>
          <p:spPr>
            <a:xfrm>
              <a:off x="6426565" y="134768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0" name="object 1970"/>
            <p:cNvSpPr/>
            <p:nvPr/>
          </p:nvSpPr>
          <p:spPr>
            <a:xfrm>
              <a:off x="6428589" y="1336045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1" name="object 1971"/>
            <p:cNvSpPr/>
            <p:nvPr/>
          </p:nvSpPr>
          <p:spPr>
            <a:xfrm>
              <a:off x="6426555" y="133169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051" y="2019"/>
                  </a:moveTo>
                  <a:lnTo>
                    <a:pt x="3454" y="584"/>
                  </a:lnTo>
                  <a:lnTo>
                    <a:pt x="2032" y="0"/>
                  </a:lnTo>
                  <a:lnTo>
                    <a:pt x="596" y="584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38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2" name="object 1972"/>
            <p:cNvSpPr/>
            <p:nvPr/>
          </p:nvSpPr>
          <p:spPr>
            <a:xfrm>
              <a:off x="6428589" y="13513260"/>
              <a:ext cx="0" cy="221615"/>
            </a:xfrm>
            <a:custGeom>
              <a:avLst/>
              <a:gdLst/>
              <a:ahLst/>
              <a:cxnLst/>
              <a:rect l="l" t="t" r="r" b="b"/>
              <a:pathLst>
                <a:path w="0" h="221615">
                  <a:moveTo>
                    <a:pt x="0" y="0"/>
                  </a:moveTo>
                  <a:lnTo>
                    <a:pt x="0" y="22161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3" name="object 1973"/>
            <p:cNvSpPr/>
            <p:nvPr/>
          </p:nvSpPr>
          <p:spPr>
            <a:xfrm>
              <a:off x="6362812" y="13733866"/>
              <a:ext cx="132715" cy="132715"/>
            </a:xfrm>
            <a:custGeom>
              <a:avLst/>
              <a:gdLst/>
              <a:ahLst/>
              <a:cxnLst/>
              <a:rect l="l" t="t" r="r" b="b"/>
              <a:pathLst>
                <a:path w="132714" h="132715">
                  <a:moveTo>
                    <a:pt x="132565" y="66282"/>
                  </a:moveTo>
                  <a:lnTo>
                    <a:pt x="127356" y="40482"/>
                  </a:lnTo>
                  <a:lnTo>
                    <a:pt x="113151" y="19413"/>
                  </a:lnTo>
                  <a:lnTo>
                    <a:pt x="92083" y="5208"/>
                  </a:lnTo>
                  <a:lnTo>
                    <a:pt x="66282" y="0"/>
                  </a:lnTo>
                  <a:lnTo>
                    <a:pt x="40482" y="5208"/>
                  </a:lnTo>
                  <a:lnTo>
                    <a:pt x="19413" y="19413"/>
                  </a:lnTo>
                  <a:lnTo>
                    <a:pt x="5208" y="40482"/>
                  </a:lnTo>
                  <a:lnTo>
                    <a:pt x="0" y="66282"/>
                  </a:lnTo>
                  <a:lnTo>
                    <a:pt x="5208" y="92083"/>
                  </a:lnTo>
                  <a:lnTo>
                    <a:pt x="19413" y="113151"/>
                  </a:lnTo>
                  <a:lnTo>
                    <a:pt x="40482" y="127356"/>
                  </a:lnTo>
                  <a:lnTo>
                    <a:pt x="66282" y="132565"/>
                  </a:lnTo>
                  <a:lnTo>
                    <a:pt x="92083" y="127356"/>
                  </a:lnTo>
                  <a:lnTo>
                    <a:pt x="113151" y="113151"/>
                  </a:lnTo>
                  <a:lnTo>
                    <a:pt x="127356" y="92083"/>
                  </a:lnTo>
                  <a:lnTo>
                    <a:pt x="132565" y="6628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4" name="object 1974"/>
            <p:cNvSpPr/>
            <p:nvPr/>
          </p:nvSpPr>
          <p:spPr>
            <a:xfrm>
              <a:off x="5653434" y="13680232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w="0" h="55244">
                  <a:moveTo>
                    <a:pt x="0" y="5464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5" name="object 1975"/>
            <p:cNvSpPr/>
            <p:nvPr/>
          </p:nvSpPr>
          <p:spPr>
            <a:xfrm>
              <a:off x="5651411" y="1363671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5"/>
                  </a:lnTo>
                  <a:lnTo>
                    <a:pt x="2024" y="4047"/>
                  </a:lnTo>
                  <a:lnTo>
                    <a:pt x="592" y="3455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6" name="object 1976"/>
            <p:cNvSpPr/>
            <p:nvPr/>
          </p:nvSpPr>
          <p:spPr>
            <a:xfrm>
              <a:off x="5653434" y="1352034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7" name="object 1977"/>
            <p:cNvSpPr/>
            <p:nvPr/>
          </p:nvSpPr>
          <p:spPr>
            <a:xfrm>
              <a:off x="5651411" y="134768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8" name="object 1978"/>
            <p:cNvSpPr/>
            <p:nvPr/>
          </p:nvSpPr>
          <p:spPr>
            <a:xfrm>
              <a:off x="5653434" y="1336045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9" name="object 1979"/>
            <p:cNvSpPr/>
            <p:nvPr/>
          </p:nvSpPr>
          <p:spPr>
            <a:xfrm>
              <a:off x="5651398" y="133169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051" y="2019"/>
                  </a:moveTo>
                  <a:lnTo>
                    <a:pt x="3467" y="584"/>
                  </a:lnTo>
                  <a:lnTo>
                    <a:pt x="2032" y="0"/>
                  </a:lnTo>
                  <a:lnTo>
                    <a:pt x="596" y="584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38"/>
                  </a:lnTo>
                  <a:lnTo>
                    <a:pt x="3467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80" name="object 1980"/>
            <p:cNvSpPr/>
            <p:nvPr/>
          </p:nvSpPr>
          <p:spPr>
            <a:xfrm>
              <a:off x="5653434" y="13513260"/>
              <a:ext cx="0" cy="221615"/>
            </a:xfrm>
            <a:custGeom>
              <a:avLst/>
              <a:gdLst/>
              <a:ahLst/>
              <a:cxnLst/>
              <a:rect l="l" t="t" r="r" b="b"/>
              <a:pathLst>
                <a:path w="0" h="221615">
                  <a:moveTo>
                    <a:pt x="0" y="0"/>
                  </a:moveTo>
                  <a:lnTo>
                    <a:pt x="0" y="22161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1" name="object 1981"/>
            <p:cNvSpPr/>
            <p:nvPr/>
          </p:nvSpPr>
          <p:spPr>
            <a:xfrm>
              <a:off x="5587658" y="13733866"/>
              <a:ext cx="132715" cy="132715"/>
            </a:xfrm>
            <a:custGeom>
              <a:avLst/>
              <a:gdLst/>
              <a:ahLst/>
              <a:cxnLst/>
              <a:rect l="l" t="t" r="r" b="b"/>
              <a:pathLst>
                <a:path w="132714" h="132715">
                  <a:moveTo>
                    <a:pt x="132565" y="66282"/>
                  </a:moveTo>
                  <a:lnTo>
                    <a:pt x="127356" y="40482"/>
                  </a:lnTo>
                  <a:lnTo>
                    <a:pt x="113151" y="19413"/>
                  </a:lnTo>
                  <a:lnTo>
                    <a:pt x="92083" y="5208"/>
                  </a:lnTo>
                  <a:lnTo>
                    <a:pt x="66282" y="0"/>
                  </a:lnTo>
                  <a:lnTo>
                    <a:pt x="40482" y="5208"/>
                  </a:lnTo>
                  <a:lnTo>
                    <a:pt x="19413" y="19413"/>
                  </a:lnTo>
                  <a:lnTo>
                    <a:pt x="5208" y="40482"/>
                  </a:lnTo>
                  <a:lnTo>
                    <a:pt x="0" y="66282"/>
                  </a:lnTo>
                  <a:lnTo>
                    <a:pt x="5208" y="92083"/>
                  </a:lnTo>
                  <a:lnTo>
                    <a:pt x="19413" y="113151"/>
                  </a:lnTo>
                  <a:lnTo>
                    <a:pt x="40482" y="127356"/>
                  </a:lnTo>
                  <a:lnTo>
                    <a:pt x="66282" y="132565"/>
                  </a:lnTo>
                  <a:lnTo>
                    <a:pt x="92083" y="127356"/>
                  </a:lnTo>
                  <a:lnTo>
                    <a:pt x="113151" y="113151"/>
                  </a:lnTo>
                  <a:lnTo>
                    <a:pt x="127356" y="92083"/>
                  </a:lnTo>
                  <a:lnTo>
                    <a:pt x="132565" y="6628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2" name="object 1982"/>
            <p:cNvSpPr/>
            <p:nvPr/>
          </p:nvSpPr>
          <p:spPr>
            <a:xfrm>
              <a:off x="3175166" y="13680232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w="0" h="55244">
                  <a:moveTo>
                    <a:pt x="0" y="5464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3" name="object 1983"/>
            <p:cNvSpPr/>
            <p:nvPr/>
          </p:nvSpPr>
          <p:spPr>
            <a:xfrm>
              <a:off x="3173142" y="1363671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5"/>
                  </a:lnTo>
                  <a:lnTo>
                    <a:pt x="2023" y="4047"/>
                  </a:lnTo>
                  <a:lnTo>
                    <a:pt x="592" y="3455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84" name="object 1984"/>
            <p:cNvSpPr/>
            <p:nvPr/>
          </p:nvSpPr>
          <p:spPr>
            <a:xfrm>
              <a:off x="3175166" y="1352034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5" name="object 1985"/>
            <p:cNvSpPr/>
            <p:nvPr/>
          </p:nvSpPr>
          <p:spPr>
            <a:xfrm>
              <a:off x="3173142" y="134768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86" name="object 1986"/>
            <p:cNvSpPr/>
            <p:nvPr/>
          </p:nvSpPr>
          <p:spPr>
            <a:xfrm>
              <a:off x="3175166" y="1336045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7" name="object 1987"/>
            <p:cNvSpPr/>
            <p:nvPr/>
          </p:nvSpPr>
          <p:spPr>
            <a:xfrm>
              <a:off x="3173133" y="133169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51" y="2019"/>
                  </a:moveTo>
                  <a:lnTo>
                    <a:pt x="3454" y="584"/>
                  </a:lnTo>
                  <a:lnTo>
                    <a:pt x="2032" y="0"/>
                  </a:lnTo>
                  <a:lnTo>
                    <a:pt x="596" y="584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38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88" name="object 1988"/>
            <p:cNvSpPr/>
            <p:nvPr/>
          </p:nvSpPr>
          <p:spPr>
            <a:xfrm>
              <a:off x="3175166" y="13513260"/>
              <a:ext cx="0" cy="221615"/>
            </a:xfrm>
            <a:custGeom>
              <a:avLst/>
              <a:gdLst/>
              <a:ahLst/>
              <a:cxnLst/>
              <a:rect l="l" t="t" r="r" b="b"/>
              <a:pathLst>
                <a:path w="0" h="221615">
                  <a:moveTo>
                    <a:pt x="0" y="0"/>
                  </a:moveTo>
                  <a:lnTo>
                    <a:pt x="0" y="22161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9" name="object 1989"/>
            <p:cNvSpPr/>
            <p:nvPr/>
          </p:nvSpPr>
          <p:spPr>
            <a:xfrm>
              <a:off x="3109389" y="13733866"/>
              <a:ext cx="132715" cy="132715"/>
            </a:xfrm>
            <a:custGeom>
              <a:avLst/>
              <a:gdLst/>
              <a:ahLst/>
              <a:cxnLst/>
              <a:rect l="l" t="t" r="r" b="b"/>
              <a:pathLst>
                <a:path w="132714" h="132715">
                  <a:moveTo>
                    <a:pt x="132565" y="66282"/>
                  </a:moveTo>
                  <a:lnTo>
                    <a:pt x="127356" y="40482"/>
                  </a:lnTo>
                  <a:lnTo>
                    <a:pt x="113151" y="19413"/>
                  </a:lnTo>
                  <a:lnTo>
                    <a:pt x="92083" y="5208"/>
                  </a:lnTo>
                  <a:lnTo>
                    <a:pt x="66282" y="0"/>
                  </a:lnTo>
                  <a:lnTo>
                    <a:pt x="40482" y="5208"/>
                  </a:lnTo>
                  <a:lnTo>
                    <a:pt x="19413" y="19413"/>
                  </a:lnTo>
                  <a:lnTo>
                    <a:pt x="5208" y="40482"/>
                  </a:lnTo>
                  <a:lnTo>
                    <a:pt x="0" y="66282"/>
                  </a:lnTo>
                  <a:lnTo>
                    <a:pt x="5208" y="92083"/>
                  </a:lnTo>
                  <a:lnTo>
                    <a:pt x="19413" y="113151"/>
                  </a:lnTo>
                  <a:lnTo>
                    <a:pt x="40482" y="127356"/>
                  </a:lnTo>
                  <a:lnTo>
                    <a:pt x="66282" y="132565"/>
                  </a:lnTo>
                  <a:lnTo>
                    <a:pt x="92083" y="127356"/>
                  </a:lnTo>
                  <a:lnTo>
                    <a:pt x="113151" y="113151"/>
                  </a:lnTo>
                  <a:lnTo>
                    <a:pt x="127356" y="92083"/>
                  </a:lnTo>
                  <a:lnTo>
                    <a:pt x="132565" y="6628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0" name="object 1990"/>
            <p:cNvSpPr/>
            <p:nvPr/>
          </p:nvSpPr>
          <p:spPr>
            <a:xfrm>
              <a:off x="4105149" y="13680232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w="0" h="55244">
                  <a:moveTo>
                    <a:pt x="0" y="5464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1" name="object 1991"/>
            <p:cNvSpPr/>
            <p:nvPr/>
          </p:nvSpPr>
          <p:spPr>
            <a:xfrm>
              <a:off x="4103125" y="1363671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5"/>
                  </a:lnTo>
                  <a:lnTo>
                    <a:pt x="2024" y="4047"/>
                  </a:lnTo>
                  <a:lnTo>
                    <a:pt x="592" y="3455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92" name="object 1992"/>
            <p:cNvSpPr/>
            <p:nvPr/>
          </p:nvSpPr>
          <p:spPr>
            <a:xfrm>
              <a:off x="4105149" y="1352034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3" name="object 1993"/>
            <p:cNvSpPr/>
            <p:nvPr/>
          </p:nvSpPr>
          <p:spPr>
            <a:xfrm>
              <a:off x="4103125" y="134768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94" name="object 1994"/>
            <p:cNvSpPr/>
            <p:nvPr/>
          </p:nvSpPr>
          <p:spPr>
            <a:xfrm>
              <a:off x="4105149" y="1336045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5" name="object 1995"/>
            <p:cNvSpPr/>
            <p:nvPr/>
          </p:nvSpPr>
          <p:spPr>
            <a:xfrm>
              <a:off x="4103116" y="133169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051" y="2019"/>
                  </a:moveTo>
                  <a:lnTo>
                    <a:pt x="3454" y="584"/>
                  </a:lnTo>
                  <a:lnTo>
                    <a:pt x="2032" y="0"/>
                  </a:lnTo>
                  <a:lnTo>
                    <a:pt x="596" y="584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38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96" name="object 1996"/>
            <p:cNvSpPr/>
            <p:nvPr/>
          </p:nvSpPr>
          <p:spPr>
            <a:xfrm>
              <a:off x="4105149" y="13513260"/>
              <a:ext cx="0" cy="221615"/>
            </a:xfrm>
            <a:custGeom>
              <a:avLst/>
              <a:gdLst/>
              <a:ahLst/>
              <a:cxnLst/>
              <a:rect l="l" t="t" r="r" b="b"/>
              <a:pathLst>
                <a:path w="0" h="221615">
                  <a:moveTo>
                    <a:pt x="0" y="0"/>
                  </a:moveTo>
                  <a:lnTo>
                    <a:pt x="0" y="22161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7" name="object 1997"/>
            <p:cNvSpPr/>
            <p:nvPr/>
          </p:nvSpPr>
          <p:spPr>
            <a:xfrm>
              <a:off x="4039372" y="13733866"/>
              <a:ext cx="132715" cy="132715"/>
            </a:xfrm>
            <a:custGeom>
              <a:avLst/>
              <a:gdLst/>
              <a:ahLst/>
              <a:cxnLst/>
              <a:rect l="l" t="t" r="r" b="b"/>
              <a:pathLst>
                <a:path w="132714" h="132715">
                  <a:moveTo>
                    <a:pt x="132565" y="66282"/>
                  </a:moveTo>
                  <a:lnTo>
                    <a:pt x="127356" y="40482"/>
                  </a:lnTo>
                  <a:lnTo>
                    <a:pt x="113151" y="19413"/>
                  </a:lnTo>
                  <a:lnTo>
                    <a:pt x="92083" y="5208"/>
                  </a:lnTo>
                  <a:lnTo>
                    <a:pt x="66282" y="0"/>
                  </a:lnTo>
                  <a:lnTo>
                    <a:pt x="40482" y="5208"/>
                  </a:lnTo>
                  <a:lnTo>
                    <a:pt x="19413" y="19413"/>
                  </a:lnTo>
                  <a:lnTo>
                    <a:pt x="5208" y="40482"/>
                  </a:lnTo>
                  <a:lnTo>
                    <a:pt x="0" y="66282"/>
                  </a:lnTo>
                  <a:lnTo>
                    <a:pt x="5208" y="92083"/>
                  </a:lnTo>
                  <a:lnTo>
                    <a:pt x="19413" y="113151"/>
                  </a:lnTo>
                  <a:lnTo>
                    <a:pt x="40482" y="127356"/>
                  </a:lnTo>
                  <a:lnTo>
                    <a:pt x="66282" y="132565"/>
                  </a:lnTo>
                  <a:lnTo>
                    <a:pt x="92083" y="127356"/>
                  </a:lnTo>
                  <a:lnTo>
                    <a:pt x="113151" y="113151"/>
                  </a:lnTo>
                  <a:lnTo>
                    <a:pt x="127356" y="92083"/>
                  </a:lnTo>
                  <a:lnTo>
                    <a:pt x="132565" y="6628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8" name="object 1998"/>
            <p:cNvSpPr/>
            <p:nvPr/>
          </p:nvSpPr>
          <p:spPr>
            <a:xfrm>
              <a:off x="4879292" y="13680232"/>
              <a:ext cx="0" cy="55244"/>
            </a:xfrm>
            <a:custGeom>
              <a:avLst/>
              <a:gdLst/>
              <a:ahLst/>
              <a:cxnLst/>
              <a:rect l="l" t="t" r="r" b="b"/>
              <a:pathLst>
                <a:path w="0" h="55244">
                  <a:moveTo>
                    <a:pt x="0" y="5464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9" name="object 1999"/>
            <p:cNvSpPr/>
            <p:nvPr/>
          </p:nvSpPr>
          <p:spPr>
            <a:xfrm>
              <a:off x="4877268" y="1363671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5"/>
                  </a:lnTo>
                  <a:lnTo>
                    <a:pt x="2024" y="4047"/>
                  </a:lnTo>
                  <a:lnTo>
                    <a:pt x="592" y="3455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00" name="object 2000"/>
            <p:cNvSpPr/>
            <p:nvPr/>
          </p:nvSpPr>
          <p:spPr>
            <a:xfrm>
              <a:off x="4879292" y="1352034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1" name="object 2001"/>
            <p:cNvSpPr/>
            <p:nvPr/>
          </p:nvSpPr>
          <p:spPr>
            <a:xfrm>
              <a:off x="4877268" y="134768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02" name="object 2002"/>
            <p:cNvSpPr/>
            <p:nvPr/>
          </p:nvSpPr>
          <p:spPr>
            <a:xfrm>
              <a:off x="4879292" y="1336045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3" name="object 2003"/>
            <p:cNvSpPr/>
            <p:nvPr/>
          </p:nvSpPr>
          <p:spPr>
            <a:xfrm>
              <a:off x="4877257" y="133169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051" y="2019"/>
                  </a:moveTo>
                  <a:lnTo>
                    <a:pt x="3454" y="584"/>
                  </a:lnTo>
                  <a:lnTo>
                    <a:pt x="2032" y="0"/>
                  </a:lnTo>
                  <a:lnTo>
                    <a:pt x="596" y="584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38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04" name="object 2004"/>
            <p:cNvSpPr/>
            <p:nvPr/>
          </p:nvSpPr>
          <p:spPr>
            <a:xfrm>
              <a:off x="4879292" y="13513260"/>
              <a:ext cx="0" cy="221615"/>
            </a:xfrm>
            <a:custGeom>
              <a:avLst/>
              <a:gdLst/>
              <a:ahLst/>
              <a:cxnLst/>
              <a:rect l="l" t="t" r="r" b="b"/>
              <a:pathLst>
                <a:path w="0" h="221615">
                  <a:moveTo>
                    <a:pt x="0" y="0"/>
                  </a:moveTo>
                  <a:lnTo>
                    <a:pt x="0" y="22161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5" name="object 2005"/>
            <p:cNvSpPr/>
            <p:nvPr/>
          </p:nvSpPr>
          <p:spPr>
            <a:xfrm>
              <a:off x="4813515" y="13733866"/>
              <a:ext cx="132715" cy="132715"/>
            </a:xfrm>
            <a:custGeom>
              <a:avLst/>
              <a:gdLst/>
              <a:ahLst/>
              <a:cxnLst/>
              <a:rect l="l" t="t" r="r" b="b"/>
              <a:pathLst>
                <a:path w="132714" h="132715">
                  <a:moveTo>
                    <a:pt x="132565" y="66282"/>
                  </a:moveTo>
                  <a:lnTo>
                    <a:pt x="127356" y="40482"/>
                  </a:lnTo>
                  <a:lnTo>
                    <a:pt x="113151" y="19413"/>
                  </a:lnTo>
                  <a:lnTo>
                    <a:pt x="92083" y="5208"/>
                  </a:lnTo>
                  <a:lnTo>
                    <a:pt x="66282" y="0"/>
                  </a:lnTo>
                  <a:lnTo>
                    <a:pt x="40482" y="5208"/>
                  </a:lnTo>
                  <a:lnTo>
                    <a:pt x="19413" y="19413"/>
                  </a:lnTo>
                  <a:lnTo>
                    <a:pt x="5208" y="40482"/>
                  </a:lnTo>
                  <a:lnTo>
                    <a:pt x="0" y="66282"/>
                  </a:lnTo>
                  <a:lnTo>
                    <a:pt x="5208" y="92083"/>
                  </a:lnTo>
                  <a:lnTo>
                    <a:pt x="19413" y="113151"/>
                  </a:lnTo>
                  <a:lnTo>
                    <a:pt x="40482" y="127356"/>
                  </a:lnTo>
                  <a:lnTo>
                    <a:pt x="66282" y="132565"/>
                  </a:lnTo>
                  <a:lnTo>
                    <a:pt x="92083" y="127356"/>
                  </a:lnTo>
                  <a:lnTo>
                    <a:pt x="113151" y="113151"/>
                  </a:lnTo>
                  <a:lnTo>
                    <a:pt x="127356" y="92083"/>
                  </a:lnTo>
                  <a:lnTo>
                    <a:pt x="132565" y="6628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6" name="object 2006"/>
            <p:cNvSpPr/>
            <p:nvPr/>
          </p:nvSpPr>
          <p:spPr>
            <a:xfrm>
              <a:off x="3173133" y="6126022"/>
              <a:ext cx="6510020" cy="6235700"/>
            </a:xfrm>
            <a:custGeom>
              <a:avLst/>
              <a:gdLst/>
              <a:ahLst/>
              <a:cxnLst/>
              <a:rect l="l" t="t" r="r" b="b"/>
              <a:pathLst>
                <a:path w="6510020" h="6235700">
                  <a:moveTo>
                    <a:pt x="4051" y="6233617"/>
                  </a:moveTo>
                  <a:lnTo>
                    <a:pt x="3454" y="6232195"/>
                  </a:lnTo>
                  <a:lnTo>
                    <a:pt x="2032" y="6231598"/>
                  </a:lnTo>
                  <a:lnTo>
                    <a:pt x="596" y="6232195"/>
                  </a:lnTo>
                  <a:lnTo>
                    <a:pt x="0" y="6233617"/>
                  </a:lnTo>
                  <a:lnTo>
                    <a:pt x="596" y="6235052"/>
                  </a:lnTo>
                  <a:lnTo>
                    <a:pt x="2032" y="6235649"/>
                  </a:lnTo>
                  <a:lnTo>
                    <a:pt x="3454" y="6235052"/>
                  </a:lnTo>
                  <a:lnTo>
                    <a:pt x="4051" y="6233617"/>
                  </a:lnTo>
                  <a:close/>
                </a:path>
                <a:path w="6510020" h="6235700">
                  <a:moveTo>
                    <a:pt x="4051" y="6073737"/>
                  </a:moveTo>
                  <a:lnTo>
                    <a:pt x="3454" y="6072302"/>
                  </a:lnTo>
                  <a:lnTo>
                    <a:pt x="2032" y="6071705"/>
                  </a:lnTo>
                  <a:lnTo>
                    <a:pt x="596" y="6072302"/>
                  </a:lnTo>
                  <a:lnTo>
                    <a:pt x="0" y="6073737"/>
                  </a:lnTo>
                  <a:lnTo>
                    <a:pt x="596" y="6075159"/>
                  </a:lnTo>
                  <a:lnTo>
                    <a:pt x="2032" y="6075756"/>
                  </a:lnTo>
                  <a:lnTo>
                    <a:pt x="3454" y="6075159"/>
                  </a:lnTo>
                  <a:lnTo>
                    <a:pt x="4051" y="6073737"/>
                  </a:lnTo>
                  <a:close/>
                </a:path>
                <a:path w="6510020" h="6235700">
                  <a:moveTo>
                    <a:pt x="4051" y="4795634"/>
                  </a:moveTo>
                  <a:lnTo>
                    <a:pt x="3454" y="4794212"/>
                  </a:lnTo>
                  <a:lnTo>
                    <a:pt x="2032" y="4793615"/>
                  </a:lnTo>
                  <a:lnTo>
                    <a:pt x="596" y="4794212"/>
                  </a:lnTo>
                  <a:lnTo>
                    <a:pt x="0" y="4795634"/>
                  </a:lnTo>
                  <a:lnTo>
                    <a:pt x="596" y="4797069"/>
                  </a:lnTo>
                  <a:lnTo>
                    <a:pt x="2032" y="4797666"/>
                  </a:lnTo>
                  <a:lnTo>
                    <a:pt x="3454" y="4797069"/>
                  </a:lnTo>
                  <a:lnTo>
                    <a:pt x="4051" y="4795634"/>
                  </a:lnTo>
                  <a:close/>
                </a:path>
                <a:path w="6510020" h="6235700">
                  <a:moveTo>
                    <a:pt x="4051" y="3997210"/>
                  </a:moveTo>
                  <a:lnTo>
                    <a:pt x="3454" y="3995775"/>
                  </a:lnTo>
                  <a:lnTo>
                    <a:pt x="2032" y="3995178"/>
                  </a:lnTo>
                  <a:lnTo>
                    <a:pt x="596" y="3995775"/>
                  </a:lnTo>
                  <a:lnTo>
                    <a:pt x="0" y="3997210"/>
                  </a:lnTo>
                  <a:lnTo>
                    <a:pt x="596" y="3998633"/>
                  </a:lnTo>
                  <a:lnTo>
                    <a:pt x="2032" y="3999230"/>
                  </a:lnTo>
                  <a:lnTo>
                    <a:pt x="3454" y="3998633"/>
                  </a:lnTo>
                  <a:lnTo>
                    <a:pt x="4051" y="3997210"/>
                  </a:lnTo>
                  <a:close/>
                </a:path>
                <a:path w="6510020" h="6235700">
                  <a:moveTo>
                    <a:pt x="4051" y="3357651"/>
                  </a:moveTo>
                  <a:lnTo>
                    <a:pt x="3454" y="3356229"/>
                  </a:lnTo>
                  <a:lnTo>
                    <a:pt x="2032" y="3355632"/>
                  </a:lnTo>
                  <a:lnTo>
                    <a:pt x="596" y="3356229"/>
                  </a:lnTo>
                  <a:lnTo>
                    <a:pt x="0" y="3357651"/>
                  </a:lnTo>
                  <a:lnTo>
                    <a:pt x="596" y="3359086"/>
                  </a:lnTo>
                  <a:lnTo>
                    <a:pt x="2032" y="3359683"/>
                  </a:lnTo>
                  <a:lnTo>
                    <a:pt x="3454" y="3359086"/>
                  </a:lnTo>
                  <a:lnTo>
                    <a:pt x="4051" y="3357651"/>
                  </a:lnTo>
                  <a:close/>
                </a:path>
                <a:path w="6510020" h="6235700">
                  <a:moveTo>
                    <a:pt x="4051" y="2079561"/>
                  </a:moveTo>
                  <a:lnTo>
                    <a:pt x="3454" y="2078126"/>
                  </a:lnTo>
                  <a:lnTo>
                    <a:pt x="2032" y="2077542"/>
                  </a:lnTo>
                  <a:lnTo>
                    <a:pt x="596" y="2078126"/>
                  </a:lnTo>
                  <a:lnTo>
                    <a:pt x="0" y="2079561"/>
                  </a:lnTo>
                  <a:lnTo>
                    <a:pt x="596" y="2080996"/>
                  </a:lnTo>
                  <a:lnTo>
                    <a:pt x="2032" y="2081580"/>
                  </a:lnTo>
                  <a:lnTo>
                    <a:pt x="3454" y="2080996"/>
                  </a:lnTo>
                  <a:lnTo>
                    <a:pt x="4051" y="2079561"/>
                  </a:lnTo>
                  <a:close/>
                </a:path>
                <a:path w="6510020" h="6235700">
                  <a:moveTo>
                    <a:pt x="4051" y="1919668"/>
                  </a:moveTo>
                  <a:lnTo>
                    <a:pt x="3454" y="1918246"/>
                  </a:lnTo>
                  <a:lnTo>
                    <a:pt x="2032" y="1917649"/>
                  </a:lnTo>
                  <a:lnTo>
                    <a:pt x="596" y="1918246"/>
                  </a:lnTo>
                  <a:lnTo>
                    <a:pt x="0" y="1919668"/>
                  </a:lnTo>
                  <a:lnTo>
                    <a:pt x="596" y="1921103"/>
                  </a:lnTo>
                  <a:lnTo>
                    <a:pt x="2032" y="1921700"/>
                  </a:lnTo>
                  <a:lnTo>
                    <a:pt x="3454" y="1921103"/>
                  </a:lnTo>
                  <a:lnTo>
                    <a:pt x="4051" y="1919668"/>
                  </a:lnTo>
                  <a:close/>
                </a:path>
                <a:path w="6510020" h="6235700">
                  <a:moveTo>
                    <a:pt x="4051" y="1120228"/>
                  </a:moveTo>
                  <a:lnTo>
                    <a:pt x="3454" y="1118793"/>
                  </a:lnTo>
                  <a:lnTo>
                    <a:pt x="2032" y="1118209"/>
                  </a:lnTo>
                  <a:lnTo>
                    <a:pt x="596" y="1118793"/>
                  </a:lnTo>
                  <a:lnTo>
                    <a:pt x="0" y="1120228"/>
                  </a:lnTo>
                  <a:lnTo>
                    <a:pt x="596" y="1121664"/>
                  </a:lnTo>
                  <a:lnTo>
                    <a:pt x="2032" y="1122248"/>
                  </a:lnTo>
                  <a:lnTo>
                    <a:pt x="3454" y="1121664"/>
                  </a:lnTo>
                  <a:lnTo>
                    <a:pt x="4051" y="1120228"/>
                  </a:lnTo>
                  <a:close/>
                </a:path>
                <a:path w="6510020" h="6235700">
                  <a:moveTo>
                    <a:pt x="4051" y="2019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  <a:path w="6510020" h="6235700">
                  <a:moveTo>
                    <a:pt x="934034" y="6233617"/>
                  </a:moveTo>
                  <a:lnTo>
                    <a:pt x="933437" y="6232195"/>
                  </a:lnTo>
                  <a:lnTo>
                    <a:pt x="932014" y="6231598"/>
                  </a:lnTo>
                  <a:lnTo>
                    <a:pt x="930579" y="6232195"/>
                  </a:lnTo>
                  <a:lnTo>
                    <a:pt x="929982" y="6233617"/>
                  </a:lnTo>
                  <a:lnTo>
                    <a:pt x="930579" y="6235052"/>
                  </a:lnTo>
                  <a:lnTo>
                    <a:pt x="932014" y="6235649"/>
                  </a:lnTo>
                  <a:lnTo>
                    <a:pt x="933437" y="6235052"/>
                  </a:lnTo>
                  <a:lnTo>
                    <a:pt x="934034" y="6233617"/>
                  </a:lnTo>
                  <a:close/>
                </a:path>
                <a:path w="6510020" h="6235700">
                  <a:moveTo>
                    <a:pt x="2482316" y="6233617"/>
                  </a:moveTo>
                  <a:lnTo>
                    <a:pt x="2481732" y="6232195"/>
                  </a:lnTo>
                  <a:lnTo>
                    <a:pt x="2480297" y="6231598"/>
                  </a:lnTo>
                  <a:lnTo>
                    <a:pt x="2478862" y="6232195"/>
                  </a:lnTo>
                  <a:lnTo>
                    <a:pt x="2478265" y="6233617"/>
                  </a:lnTo>
                  <a:lnTo>
                    <a:pt x="2478862" y="6235052"/>
                  </a:lnTo>
                  <a:lnTo>
                    <a:pt x="2480297" y="6235649"/>
                  </a:lnTo>
                  <a:lnTo>
                    <a:pt x="2481732" y="6235052"/>
                  </a:lnTo>
                  <a:lnTo>
                    <a:pt x="2482316" y="6233617"/>
                  </a:lnTo>
                  <a:close/>
                </a:path>
                <a:path w="6510020" h="6235700">
                  <a:moveTo>
                    <a:pt x="2482316" y="6073737"/>
                  </a:moveTo>
                  <a:lnTo>
                    <a:pt x="2481732" y="6072302"/>
                  </a:lnTo>
                  <a:lnTo>
                    <a:pt x="2480297" y="6071705"/>
                  </a:lnTo>
                  <a:lnTo>
                    <a:pt x="2478862" y="6072302"/>
                  </a:lnTo>
                  <a:lnTo>
                    <a:pt x="2478265" y="6073737"/>
                  </a:lnTo>
                  <a:lnTo>
                    <a:pt x="2478862" y="6075159"/>
                  </a:lnTo>
                  <a:lnTo>
                    <a:pt x="2480297" y="6075756"/>
                  </a:lnTo>
                  <a:lnTo>
                    <a:pt x="2481732" y="6075159"/>
                  </a:lnTo>
                  <a:lnTo>
                    <a:pt x="2482316" y="6073737"/>
                  </a:lnTo>
                  <a:close/>
                </a:path>
                <a:path w="6510020" h="6235700">
                  <a:moveTo>
                    <a:pt x="2482316" y="4795634"/>
                  </a:moveTo>
                  <a:lnTo>
                    <a:pt x="2481732" y="4794212"/>
                  </a:lnTo>
                  <a:lnTo>
                    <a:pt x="2480297" y="4793615"/>
                  </a:lnTo>
                  <a:lnTo>
                    <a:pt x="2478862" y="4794212"/>
                  </a:lnTo>
                  <a:lnTo>
                    <a:pt x="2478265" y="4795634"/>
                  </a:lnTo>
                  <a:lnTo>
                    <a:pt x="2478862" y="4797069"/>
                  </a:lnTo>
                  <a:lnTo>
                    <a:pt x="2480297" y="4797666"/>
                  </a:lnTo>
                  <a:lnTo>
                    <a:pt x="2481732" y="4797069"/>
                  </a:lnTo>
                  <a:lnTo>
                    <a:pt x="2482316" y="4795634"/>
                  </a:lnTo>
                  <a:close/>
                </a:path>
                <a:path w="6510020" h="6235700">
                  <a:moveTo>
                    <a:pt x="2482316" y="3997210"/>
                  </a:moveTo>
                  <a:lnTo>
                    <a:pt x="2481732" y="3995775"/>
                  </a:lnTo>
                  <a:lnTo>
                    <a:pt x="2480297" y="3995178"/>
                  </a:lnTo>
                  <a:lnTo>
                    <a:pt x="2478862" y="3995775"/>
                  </a:lnTo>
                  <a:lnTo>
                    <a:pt x="2478265" y="3997210"/>
                  </a:lnTo>
                  <a:lnTo>
                    <a:pt x="2478862" y="3998633"/>
                  </a:lnTo>
                  <a:lnTo>
                    <a:pt x="2480297" y="3999230"/>
                  </a:lnTo>
                  <a:lnTo>
                    <a:pt x="2481732" y="3998633"/>
                  </a:lnTo>
                  <a:lnTo>
                    <a:pt x="2482316" y="3997210"/>
                  </a:lnTo>
                  <a:close/>
                </a:path>
                <a:path w="6510020" h="6235700">
                  <a:moveTo>
                    <a:pt x="2482316" y="3677437"/>
                  </a:moveTo>
                  <a:lnTo>
                    <a:pt x="2481732" y="3676002"/>
                  </a:lnTo>
                  <a:lnTo>
                    <a:pt x="2480297" y="3675405"/>
                  </a:lnTo>
                  <a:lnTo>
                    <a:pt x="2478862" y="3676002"/>
                  </a:lnTo>
                  <a:lnTo>
                    <a:pt x="2478265" y="3677437"/>
                  </a:lnTo>
                  <a:lnTo>
                    <a:pt x="2478862" y="3678859"/>
                  </a:lnTo>
                  <a:lnTo>
                    <a:pt x="2480297" y="3679456"/>
                  </a:lnTo>
                  <a:lnTo>
                    <a:pt x="2481732" y="3678859"/>
                  </a:lnTo>
                  <a:lnTo>
                    <a:pt x="2482316" y="3677437"/>
                  </a:lnTo>
                  <a:close/>
                </a:path>
                <a:path w="6510020" h="6235700">
                  <a:moveTo>
                    <a:pt x="2482316" y="1120228"/>
                  </a:moveTo>
                  <a:lnTo>
                    <a:pt x="2481732" y="1118793"/>
                  </a:lnTo>
                  <a:lnTo>
                    <a:pt x="2480297" y="1118209"/>
                  </a:lnTo>
                  <a:lnTo>
                    <a:pt x="2478862" y="1118793"/>
                  </a:lnTo>
                  <a:lnTo>
                    <a:pt x="2478265" y="1120228"/>
                  </a:lnTo>
                  <a:lnTo>
                    <a:pt x="2478862" y="1121664"/>
                  </a:lnTo>
                  <a:lnTo>
                    <a:pt x="2480297" y="1122248"/>
                  </a:lnTo>
                  <a:lnTo>
                    <a:pt x="2481732" y="1121664"/>
                  </a:lnTo>
                  <a:lnTo>
                    <a:pt x="2482316" y="1120228"/>
                  </a:lnTo>
                  <a:close/>
                </a:path>
                <a:path w="6510020" h="6235700">
                  <a:moveTo>
                    <a:pt x="2482316" y="2019"/>
                  </a:moveTo>
                  <a:lnTo>
                    <a:pt x="2481732" y="596"/>
                  </a:lnTo>
                  <a:lnTo>
                    <a:pt x="2480297" y="0"/>
                  </a:lnTo>
                  <a:lnTo>
                    <a:pt x="2478862" y="596"/>
                  </a:lnTo>
                  <a:lnTo>
                    <a:pt x="2478265" y="2019"/>
                  </a:lnTo>
                  <a:lnTo>
                    <a:pt x="2478862" y="3454"/>
                  </a:lnTo>
                  <a:lnTo>
                    <a:pt x="2480297" y="4051"/>
                  </a:lnTo>
                  <a:lnTo>
                    <a:pt x="2481732" y="3454"/>
                  </a:lnTo>
                  <a:lnTo>
                    <a:pt x="2482316" y="2019"/>
                  </a:lnTo>
                  <a:close/>
                </a:path>
                <a:path w="6510020" h="6235700">
                  <a:moveTo>
                    <a:pt x="3257473" y="6233617"/>
                  </a:moveTo>
                  <a:lnTo>
                    <a:pt x="3256877" y="6232195"/>
                  </a:lnTo>
                  <a:lnTo>
                    <a:pt x="3255454" y="6231598"/>
                  </a:lnTo>
                  <a:lnTo>
                    <a:pt x="3254019" y="6232195"/>
                  </a:lnTo>
                  <a:lnTo>
                    <a:pt x="3253422" y="6233617"/>
                  </a:lnTo>
                  <a:lnTo>
                    <a:pt x="3254019" y="6235052"/>
                  </a:lnTo>
                  <a:lnTo>
                    <a:pt x="3255454" y="6235649"/>
                  </a:lnTo>
                  <a:lnTo>
                    <a:pt x="3256877" y="6235052"/>
                  </a:lnTo>
                  <a:lnTo>
                    <a:pt x="3257473" y="6233617"/>
                  </a:lnTo>
                  <a:close/>
                </a:path>
                <a:path w="6510020" h="6235700">
                  <a:moveTo>
                    <a:pt x="3257473" y="6073737"/>
                  </a:moveTo>
                  <a:lnTo>
                    <a:pt x="3256877" y="6072302"/>
                  </a:lnTo>
                  <a:lnTo>
                    <a:pt x="3255454" y="6071705"/>
                  </a:lnTo>
                  <a:lnTo>
                    <a:pt x="3254019" y="6072302"/>
                  </a:lnTo>
                  <a:lnTo>
                    <a:pt x="3253422" y="6073737"/>
                  </a:lnTo>
                  <a:lnTo>
                    <a:pt x="3254019" y="6075159"/>
                  </a:lnTo>
                  <a:lnTo>
                    <a:pt x="3255454" y="6075756"/>
                  </a:lnTo>
                  <a:lnTo>
                    <a:pt x="3256877" y="6075159"/>
                  </a:lnTo>
                  <a:lnTo>
                    <a:pt x="3257473" y="6073737"/>
                  </a:lnTo>
                  <a:close/>
                </a:path>
                <a:path w="6510020" h="6235700">
                  <a:moveTo>
                    <a:pt x="3257473" y="4795634"/>
                  </a:moveTo>
                  <a:lnTo>
                    <a:pt x="3256877" y="4794212"/>
                  </a:lnTo>
                  <a:lnTo>
                    <a:pt x="3255454" y="4793615"/>
                  </a:lnTo>
                  <a:lnTo>
                    <a:pt x="3254019" y="4794212"/>
                  </a:lnTo>
                  <a:lnTo>
                    <a:pt x="3253422" y="4795634"/>
                  </a:lnTo>
                  <a:lnTo>
                    <a:pt x="3254019" y="4797069"/>
                  </a:lnTo>
                  <a:lnTo>
                    <a:pt x="3255454" y="4797666"/>
                  </a:lnTo>
                  <a:lnTo>
                    <a:pt x="3256877" y="4797069"/>
                  </a:lnTo>
                  <a:lnTo>
                    <a:pt x="3257473" y="4795634"/>
                  </a:lnTo>
                  <a:close/>
                </a:path>
                <a:path w="6510020" h="6235700">
                  <a:moveTo>
                    <a:pt x="3257473" y="3997210"/>
                  </a:moveTo>
                  <a:lnTo>
                    <a:pt x="3256877" y="3995775"/>
                  </a:lnTo>
                  <a:lnTo>
                    <a:pt x="3255454" y="3995178"/>
                  </a:lnTo>
                  <a:lnTo>
                    <a:pt x="3254019" y="3995775"/>
                  </a:lnTo>
                  <a:lnTo>
                    <a:pt x="3253422" y="3997210"/>
                  </a:lnTo>
                  <a:lnTo>
                    <a:pt x="3254019" y="3998633"/>
                  </a:lnTo>
                  <a:lnTo>
                    <a:pt x="3255454" y="3999230"/>
                  </a:lnTo>
                  <a:lnTo>
                    <a:pt x="3256877" y="3998633"/>
                  </a:lnTo>
                  <a:lnTo>
                    <a:pt x="3257473" y="3997210"/>
                  </a:lnTo>
                  <a:close/>
                </a:path>
                <a:path w="6510020" h="6235700">
                  <a:moveTo>
                    <a:pt x="3257473" y="3837317"/>
                  </a:moveTo>
                  <a:lnTo>
                    <a:pt x="3256877" y="3835882"/>
                  </a:lnTo>
                  <a:lnTo>
                    <a:pt x="3255454" y="3835298"/>
                  </a:lnTo>
                  <a:lnTo>
                    <a:pt x="3254019" y="3835882"/>
                  </a:lnTo>
                  <a:lnTo>
                    <a:pt x="3253422" y="3837317"/>
                  </a:lnTo>
                  <a:lnTo>
                    <a:pt x="3254019" y="3838752"/>
                  </a:lnTo>
                  <a:lnTo>
                    <a:pt x="3255454" y="3839349"/>
                  </a:lnTo>
                  <a:lnTo>
                    <a:pt x="3256877" y="3838752"/>
                  </a:lnTo>
                  <a:lnTo>
                    <a:pt x="3257473" y="3837317"/>
                  </a:lnTo>
                  <a:close/>
                </a:path>
                <a:path w="6510020" h="6235700">
                  <a:moveTo>
                    <a:pt x="3257473" y="3677437"/>
                  </a:moveTo>
                  <a:lnTo>
                    <a:pt x="3256877" y="3676002"/>
                  </a:lnTo>
                  <a:lnTo>
                    <a:pt x="3255454" y="3675405"/>
                  </a:lnTo>
                  <a:lnTo>
                    <a:pt x="3254019" y="3676002"/>
                  </a:lnTo>
                  <a:lnTo>
                    <a:pt x="3253422" y="3677437"/>
                  </a:lnTo>
                  <a:lnTo>
                    <a:pt x="3254019" y="3678859"/>
                  </a:lnTo>
                  <a:lnTo>
                    <a:pt x="3255454" y="3679456"/>
                  </a:lnTo>
                  <a:lnTo>
                    <a:pt x="3256877" y="3678859"/>
                  </a:lnTo>
                  <a:lnTo>
                    <a:pt x="3257473" y="3677437"/>
                  </a:lnTo>
                  <a:close/>
                </a:path>
                <a:path w="6510020" h="6235700">
                  <a:moveTo>
                    <a:pt x="3257473" y="3517544"/>
                  </a:moveTo>
                  <a:lnTo>
                    <a:pt x="3256877" y="3516109"/>
                  </a:lnTo>
                  <a:lnTo>
                    <a:pt x="3255454" y="3515525"/>
                  </a:lnTo>
                  <a:lnTo>
                    <a:pt x="3254019" y="3516109"/>
                  </a:lnTo>
                  <a:lnTo>
                    <a:pt x="3253422" y="3517544"/>
                  </a:lnTo>
                  <a:lnTo>
                    <a:pt x="3254019" y="3518979"/>
                  </a:lnTo>
                  <a:lnTo>
                    <a:pt x="3255454" y="3519563"/>
                  </a:lnTo>
                  <a:lnTo>
                    <a:pt x="3256877" y="3518979"/>
                  </a:lnTo>
                  <a:lnTo>
                    <a:pt x="3257473" y="3517544"/>
                  </a:lnTo>
                  <a:close/>
                </a:path>
                <a:path w="6510020" h="6235700">
                  <a:moveTo>
                    <a:pt x="3257473" y="3357651"/>
                  </a:moveTo>
                  <a:lnTo>
                    <a:pt x="3256877" y="3356229"/>
                  </a:lnTo>
                  <a:lnTo>
                    <a:pt x="3255454" y="3355632"/>
                  </a:lnTo>
                  <a:lnTo>
                    <a:pt x="3254019" y="3356229"/>
                  </a:lnTo>
                  <a:lnTo>
                    <a:pt x="3253422" y="3357651"/>
                  </a:lnTo>
                  <a:lnTo>
                    <a:pt x="3254019" y="3359086"/>
                  </a:lnTo>
                  <a:lnTo>
                    <a:pt x="3255454" y="3359683"/>
                  </a:lnTo>
                  <a:lnTo>
                    <a:pt x="3256877" y="3359086"/>
                  </a:lnTo>
                  <a:lnTo>
                    <a:pt x="3257473" y="3357651"/>
                  </a:lnTo>
                  <a:close/>
                </a:path>
                <a:path w="6510020" h="6235700">
                  <a:moveTo>
                    <a:pt x="3257473" y="3197771"/>
                  </a:moveTo>
                  <a:lnTo>
                    <a:pt x="3256877" y="3196336"/>
                  </a:lnTo>
                  <a:lnTo>
                    <a:pt x="3255454" y="3195739"/>
                  </a:lnTo>
                  <a:lnTo>
                    <a:pt x="3254019" y="3196336"/>
                  </a:lnTo>
                  <a:lnTo>
                    <a:pt x="3253422" y="3197771"/>
                  </a:lnTo>
                  <a:lnTo>
                    <a:pt x="3254019" y="3199193"/>
                  </a:lnTo>
                  <a:lnTo>
                    <a:pt x="3255454" y="3199790"/>
                  </a:lnTo>
                  <a:lnTo>
                    <a:pt x="3256877" y="3199193"/>
                  </a:lnTo>
                  <a:lnTo>
                    <a:pt x="3257473" y="3197771"/>
                  </a:lnTo>
                  <a:close/>
                </a:path>
                <a:path w="6510020" h="6235700">
                  <a:moveTo>
                    <a:pt x="3257473" y="1120228"/>
                  </a:moveTo>
                  <a:lnTo>
                    <a:pt x="3256877" y="1118793"/>
                  </a:lnTo>
                  <a:lnTo>
                    <a:pt x="3255454" y="1118209"/>
                  </a:lnTo>
                  <a:lnTo>
                    <a:pt x="3254019" y="1118793"/>
                  </a:lnTo>
                  <a:lnTo>
                    <a:pt x="3253422" y="1120228"/>
                  </a:lnTo>
                  <a:lnTo>
                    <a:pt x="3254019" y="1121664"/>
                  </a:lnTo>
                  <a:lnTo>
                    <a:pt x="3255454" y="1122248"/>
                  </a:lnTo>
                  <a:lnTo>
                    <a:pt x="3256877" y="1121664"/>
                  </a:lnTo>
                  <a:lnTo>
                    <a:pt x="3257473" y="1120228"/>
                  </a:lnTo>
                  <a:close/>
                </a:path>
                <a:path w="6510020" h="6235700">
                  <a:moveTo>
                    <a:pt x="3257473" y="2019"/>
                  </a:moveTo>
                  <a:lnTo>
                    <a:pt x="3256877" y="596"/>
                  </a:lnTo>
                  <a:lnTo>
                    <a:pt x="3255454" y="0"/>
                  </a:lnTo>
                  <a:lnTo>
                    <a:pt x="3254019" y="596"/>
                  </a:lnTo>
                  <a:lnTo>
                    <a:pt x="3253422" y="2019"/>
                  </a:lnTo>
                  <a:lnTo>
                    <a:pt x="3254019" y="3454"/>
                  </a:lnTo>
                  <a:lnTo>
                    <a:pt x="3255454" y="4051"/>
                  </a:lnTo>
                  <a:lnTo>
                    <a:pt x="3256877" y="3454"/>
                  </a:lnTo>
                  <a:lnTo>
                    <a:pt x="3257473" y="2019"/>
                  </a:lnTo>
                  <a:close/>
                </a:path>
                <a:path w="6510020" h="6235700">
                  <a:moveTo>
                    <a:pt x="4031615" y="6233617"/>
                  </a:moveTo>
                  <a:lnTo>
                    <a:pt x="4031018" y="6232195"/>
                  </a:lnTo>
                  <a:lnTo>
                    <a:pt x="4029595" y="6231598"/>
                  </a:lnTo>
                  <a:lnTo>
                    <a:pt x="4028160" y="6232195"/>
                  </a:lnTo>
                  <a:lnTo>
                    <a:pt x="4027563" y="6233617"/>
                  </a:lnTo>
                  <a:lnTo>
                    <a:pt x="4028160" y="6235052"/>
                  </a:lnTo>
                  <a:lnTo>
                    <a:pt x="4029595" y="6235649"/>
                  </a:lnTo>
                  <a:lnTo>
                    <a:pt x="4031018" y="6235052"/>
                  </a:lnTo>
                  <a:lnTo>
                    <a:pt x="4031615" y="6233617"/>
                  </a:lnTo>
                  <a:close/>
                </a:path>
                <a:path w="6510020" h="6235700">
                  <a:moveTo>
                    <a:pt x="4031615" y="6073737"/>
                  </a:moveTo>
                  <a:lnTo>
                    <a:pt x="4031018" y="6072302"/>
                  </a:lnTo>
                  <a:lnTo>
                    <a:pt x="4029595" y="6071705"/>
                  </a:lnTo>
                  <a:lnTo>
                    <a:pt x="4028160" y="6072302"/>
                  </a:lnTo>
                  <a:lnTo>
                    <a:pt x="4027563" y="6073737"/>
                  </a:lnTo>
                  <a:lnTo>
                    <a:pt x="4028160" y="6075159"/>
                  </a:lnTo>
                  <a:lnTo>
                    <a:pt x="4029595" y="6075756"/>
                  </a:lnTo>
                  <a:lnTo>
                    <a:pt x="4031018" y="6075159"/>
                  </a:lnTo>
                  <a:lnTo>
                    <a:pt x="4031615" y="6073737"/>
                  </a:lnTo>
                  <a:close/>
                </a:path>
                <a:path w="6510020" h="6235700">
                  <a:moveTo>
                    <a:pt x="4031615" y="4795634"/>
                  </a:moveTo>
                  <a:lnTo>
                    <a:pt x="4031018" y="4794212"/>
                  </a:lnTo>
                  <a:lnTo>
                    <a:pt x="4029595" y="4793615"/>
                  </a:lnTo>
                  <a:lnTo>
                    <a:pt x="4028160" y="4794212"/>
                  </a:lnTo>
                  <a:lnTo>
                    <a:pt x="4027563" y="4795634"/>
                  </a:lnTo>
                  <a:lnTo>
                    <a:pt x="4028160" y="4797069"/>
                  </a:lnTo>
                  <a:lnTo>
                    <a:pt x="4029595" y="4797666"/>
                  </a:lnTo>
                  <a:lnTo>
                    <a:pt x="4031018" y="4797069"/>
                  </a:lnTo>
                  <a:lnTo>
                    <a:pt x="4031615" y="4795634"/>
                  </a:lnTo>
                  <a:close/>
                </a:path>
                <a:path w="6510020" h="6235700">
                  <a:moveTo>
                    <a:pt x="4031615" y="3997210"/>
                  </a:moveTo>
                  <a:lnTo>
                    <a:pt x="4031018" y="3995775"/>
                  </a:lnTo>
                  <a:lnTo>
                    <a:pt x="4029595" y="3995178"/>
                  </a:lnTo>
                  <a:lnTo>
                    <a:pt x="4028160" y="3995775"/>
                  </a:lnTo>
                  <a:lnTo>
                    <a:pt x="4027563" y="3997210"/>
                  </a:lnTo>
                  <a:lnTo>
                    <a:pt x="4028160" y="3998633"/>
                  </a:lnTo>
                  <a:lnTo>
                    <a:pt x="4029595" y="3999230"/>
                  </a:lnTo>
                  <a:lnTo>
                    <a:pt x="4031018" y="3998633"/>
                  </a:lnTo>
                  <a:lnTo>
                    <a:pt x="4031615" y="3997210"/>
                  </a:lnTo>
                  <a:close/>
                </a:path>
                <a:path w="6510020" h="6235700">
                  <a:moveTo>
                    <a:pt x="4031615" y="3837317"/>
                  </a:moveTo>
                  <a:lnTo>
                    <a:pt x="4031018" y="3835882"/>
                  </a:lnTo>
                  <a:lnTo>
                    <a:pt x="4029595" y="3835298"/>
                  </a:lnTo>
                  <a:lnTo>
                    <a:pt x="4028160" y="3835882"/>
                  </a:lnTo>
                  <a:lnTo>
                    <a:pt x="4027563" y="3837317"/>
                  </a:lnTo>
                  <a:lnTo>
                    <a:pt x="4028160" y="3838752"/>
                  </a:lnTo>
                  <a:lnTo>
                    <a:pt x="4029595" y="3839349"/>
                  </a:lnTo>
                  <a:lnTo>
                    <a:pt x="4031018" y="3838752"/>
                  </a:lnTo>
                  <a:lnTo>
                    <a:pt x="4031615" y="3837317"/>
                  </a:lnTo>
                  <a:close/>
                </a:path>
                <a:path w="6510020" h="6235700">
                  <a:moveTo>
                    <a:pt x="4031615" y="3677437"/>
                  </a:moveTo>
                  <a:lnTo>
                    <a:pt x="4031018" y="3676002"/>
                  </a:lnTo>
                  <a:lnTo>
                    <a:pt x="4029595" y="3675405"/>
                  </a:lnTo>
                  <a:lnTo>
                    <a:pt x="4028160" y="3676002"/>
                  </a:lnTo>
                  <a:lnTo>
                    <a:pt x="4027563" y="3677437"/>
                  </a:lnTo>
                  <a:lnTo>
                    <a:pt x="4028160" y="3678859"/>
                  </a:lnTo>
                  <a:lnTo>
                    <a:pt x="4029595" y="3679456"/>
                  </a:lnTo>
                  <a:lnTo>
                    <a:pt x="4031018" y="3678859"/>
                  </a:lnTo>
                  <a:lnTo>
                    <a:pt x="4031615" y="3677437"/>
                  </a:lnTo>
                  <a:close/>
                </a:path>
                <a:path w="6510020" h="6235700">
                  <a:moveTo>
                    <a:pt x="4031615" y="3517544"/>
                  </a:moveTo>
                  <a:lnTo>
                    <a:pt x="4031018" y="3516109"/>
                  </a:lnTo>
                  <a:lnTo>
                    <a:pt x="4029595" y="3515525"/>
                  </a:lnTo>
                  <a:lnTo>
                    <a:pt x="4028160" y="3516109"/>
                  </a:lnTo>
                  <a:lnTo>
                    <a:pt x="4027563" y="3517544"/>
                  </a:lnTo>
                  <a:lnTo>
                    <a:pt x="4028160" y="3518979"/>
                  </a:lnTo>
                  <a:lnTo>
                    <a:pt x="4029595" y="3519563"/>
                  </a:lnTo>
                  <a:lnTo>
                    <a:pt x="4031018" y="3518979"/>
                  </a:lnTo>
                  <a:lnTo>
                    <a:pt x="4031615" y="3517544"/>
                  </a:lnTo>
                  <a:close/>
                </a:path>
                <a:path w="6510020" h="6235700">
                  <a:moveTo>
                    <a:pt x="4031615" y="3357651"/>
                  </a:moveTo>
                  <a:lnTo>
                    <a:pt x="4031018" y="3356229"/>
                  </a:lnTo>
                  <a:lnTo>
                    <a:pt x="4029595" y="3355632"/>
                  </a:lnTo>
                  <a:lnTo>
                    <a:pt x="4028160" y="3356229"/>
                  </a:lnTo>
                  <a:lnTo>
                    <a:pt x="4027563" y="3357651"/>
                  </a:lnTo>
                  <a:lnTo>
                    <a:pt x="4028160" y="3359086"/>
                  </a:lnTo>
                  <a:lnTo>
                    <a:pt x="4029595" y="3359683"/>
                  </a:lnTo>
                  <a:lnTo>
                    <a:pt x="4031018" y="3359086"/>
                  </a:lnTo>
                  <a:lnTo>
                    <a:pt x="4031615" y="3357651"/>
                  </a:lnTo>
                  <a:close/>
                </a:path>
                <a:path w="6510020" h="6235700">
                  <a:moveTo>
                    <a:pt x="4031615" y="3197771"/>
                  </a:moveTo>
                  <a:lnTo>
                    <a:pt x="4031018" y="3196336"/>
                  </a:lnTo>
                  <a:lnTo>
                    <a:pt x="4029595" y="3195739"/>
                  </a:lnTo>
                  <a:lnTo>
                    <a:pt x="4028160" y="3196336"/>
                  </a:lnTo>
                  <a:lnTo>
                    <a:pt x="4027563" y="3197771"/>
                  </a:lnTo>
                  <a:lnTo>
                    <a:pt x="4028160" y="3199193"/>
                  </a:lnTo>
                  <a:lnTo>
                    <a:pt x="4029595" y="3199790"/>
                  </a:lnTo>
                  <a:lnTo>
                    <a:pt x="4031018" y="3199193"/>
                  </a:lnTo>
                  <a:lnTo>
                    <a:pt x="4031615" y="3197771"/>
                  </a:lnTo>
                  <a:close/>
                </a:path>
                <a:path w="6510020" h="6235700">
                  <a:moveTo>
                    <a:pt x="4031615" y="1120228"/>
                  </a:moveTo>
                  <a:lnTo>
                    <a:pt x="4031018" y="1118793"/>
                  </a:lnTo>
                  <a:lnTo>
                    <a:pt x="4029595" y="1118209"/>
                  </a:lnTo>
                  <a:lnTo>
                    <a:pt x="4028160" y="1118793"/>
                  </a:lnTo>
                  <a:lnTo>
                    <a:pt x="4027563" y="1120228"/>
                  </a:lnTo>
                  <a:lnTo>
                    <a:pt x="4028160" y="1121664"/>
                  </a:lnTo>
                  <a:lnTo>
                    <a:pt x="4029595" y="1122248"/>
                  </a:lnTo>
                  <a:lnTo>
                    <a:pt x="4031018" y="1121664"/>
                  </a:lnTo>
                  <a:lnTo>
                    <a:pt x="4031615" y="1120228"/>
                  </a:lnTo>
                  <a:close/>
                </a:path>
                <a:path w="6510020" h="6235700">
                  <a:moveTo>
                    <a:pt x="4031615" y="2019"/>
                  </a:moveTo>
                  <a:lnTo>
                    <a:pt x="4031018" y="596"/>
                  </a:lnTo>
                  <a:lnTo>
                    <a:pt x="4029595" y="0"/>
                  </a:lnTo>
                  <a:lnTo>
                    <a:pt x="4028160" y="596"/>
                  </a:lnTo>
                  <a:lnTo>
                    <a:pt x="4027563" y="2019"/>
                  </a:lnTo>
                  <a:lnTo>
                    <a:pt x="4028160" y="3454"/>
                  </a:lnTo>
                  <a:lnTo>
                    <a:pt x="4029595" y="4051"/>
                  </a:lnTo>
                  <a:lnTo>
                    <a:pt x="4031018" y="3454"/>
                  </a:lnTo>
                  <a:lnTo>
                    <a:pt x="4031615" y="2019"/>
                  </a:lnTo>
                  <a:close/>
                </a:path>
                <a:path w="6510020" h="6235700">
                  <a:moveTo>
                    <a:pt x="4805756" y="6233617"/>
                  </a:moveTo>
                  <a:lnTo>
                    <a:pt x="4805172" y="6232195"/>
                  </a:lnTo>
                  <a:lnTo>
                    <a:pt x="4803737" y="6231598"/>
                  </a:lnTo>
                  <a:lnTo>
                    <a:pt x="4802302" y="6232195"/>
                  </a:lnTo>
                  <a:lnTo>
                    <a:pt x="4801717" y="6233617"/>
                  </a:lnTo>
                  <a:lnTo>
                    <a:pt x="4802302" y="6235052"/>
                  </a:lnTo>
                  <a:lnTo>
                    <a:pt x="4803737" y="6235649"/>
                  </a:lnTo>
                  <a:lnTo>
                    <a:pt x="4805172" y="6235052"/>
                  </a:lnTo>
                  <a:lnTo>
                    <a:pt x="4805756" y="6233617"/>
                  </a:lnTo>
                  <a:close/>
                </a:path>
                <a:path w="6510020" h="6235700">
                  <a:moveTo>
                    <a:pt x="4805756" y="6073737"/>
                  </a:moveTo>
                  <a:lnTo>
                    <a:pt x="4805172" y="6072302"/>
                  </a:lnTo>
                  <a:lnTo>
                    <a:pt x="4803737" y="6071705"/>
                  </a:lnTo>
                  <a:lnTo>
                    <a:pt x="4802302" y="6072302"/>
                  </a:lnTo>
                  <a:lnTo>
                    <a:pt x="4801717" y="6073737"/>
                  </a:lnTo>
                  <a:lnTo>
                    <a:pt x="4802302" y="6075159"/>
                  </a:lnTo>
                  <a:lnTo>
                    <a:pt x="4803737" y="6075756"/>
                  </a:lnTo>
                  <a:lnTo>
                    <a:pt x="4805172" y="6075159"/>
                  </a:lnTo>
                  <a:lnTo>
                    <a:pt x="4805756" y="6073737"/>
                  </a:lnTo>
                  <a:close/>
                </a:path>
                <a:path w="6510020" h="6235700">
                  <a:moveTo>
                    <a:pt x="4805756" y="4795634"/>
                  </a:moveTo>
                  <a:lnTo>
                    <a:pt x="4805172" y="4794212"/>
                  </a:lnTo>
                  <a:lnTo>
                    <a:pt x="4803737" y="4793615"/>
                  </a:lnTo>
                  <a:lnTo>
                    <a:pt x="4802302" y="4794212"/>
                  </a:lnTo>
                  <a:lnTo>
                    <a:pt x="4801717" y="4795634"/>
                  </a:lnTo>
                  <a:lnTo>
                    <a:pt x="4802302" y="4797069"/>
                  </a:lnTo>
                  <a:lnTo>
                    <a:pt x="4803737" y="4797666"/>
                  </a:lnTo>
                  <a:lnTo>
                    <a:pt x="4805172" y="4797069"/>
                  </a:lnTo>
                  <a:lnTo>
                    <a:pt x="4805756" y="4795634"/>
                  </a:lnTo>
                  <a:close/>
                </a:path>
                <a:path w="6510020" h="6235700">
                  <a:moveTo>
                    <a:pt x="4805756" y="3997210"/>
                  </a:moveTo>
                  <a:lnTo>
                    <a:pt x="4805172" y="3995775"/>
                  </a:lnTo>
                  <a:lnTo>
                    <a:pt x="4803737" y="3995178"/>
                  </a:lnTo>
                  <a:lnTo>
                    <a:pt x="4802302" y="3995775"/>
                  </a:lnTo>
                  <a:lnTo>
                    <a:pt x="4801717" y="3997210"/>
                  </a:lnTo>
                  <a:lnTo>
                    <a:pt x="4802302" y="3998633"/>
                  </a:lnTo>
                  <a:lnTo>
                    <a:pt x="4803737" y="3999230"/>
                  </a:lnTo>
                  <a:lnTo>
                    <a:pt x="4805172" y="3998633"/>
                  </a:lnTo>
                  <a:lnTo>
                    <a:pt x="4805756" y="3997210"/>
                  </a:lnTo>
                  <a:close/>
                </a:path>
                <a:path w="6510020" h="6235700">
                  <a:moveTo>
                    <a:pt x="4805756" y="3837317"/>
                  </a:moveTo>
                  <a:lnTo>
                    <a:pt x="4805172" y="3835882"/>
                  </a:lnTo>
                  <a:lnTo>
                    <a:pt x="4803737" y="3835298"/>
                  </a:lnTo>
                  <a:lnTo>
                    <a:pt x="4802302" y="3835882"/>
                  </a:lnTo>
                  <a:lnTo>
                    <a:pt x="4801717" y="3837317"/>
                  </a:lnTo>
                  <a:lnTo>
                    <a:pt x="4802302" y="3838752"/>
                  </a:lnTo>
                  <a:lnTo>
                    <a:pt x="4803737" y="3839349"/>
                  </a:lnTo>
                  <a:lnTo>
                    <a:pt x="4805172" y="3838752"/>
                  </a:lnTo>
                  <a:lnTo>
                    <a:pt x="4805756" y="3837317"/>
                  </a:lnTo>
                  <a:close/>
                </a:path>
                <a:path w="6510020" h="6235700">
                  <a:moveTo>
                    <a:pt x="4805756" y="3357651"/>
                  </a:moveTo>
                  <a:lnTo>
                    <a:pt x="4805172" y="3356229"/>
                  </a:lnTo>
                  <a:lnTo>
                    <a:pt x="4803737" y="3355632"/>
                  </a:lnTo>
                  <a:lnTo>
                    <a:pt x="4802302" y="3356229"/>
                  </a:lnTo>
                  <a:lnTo>
                    <a:pt x="4801717" y="3357651"/>
                  </a:lnTo>
                  <a:lnTo>
                    <a:pt x="4802302" y="3359086"/>
                  </a:lnTo>
                  <a:lnTo>
                    <a:pt x="4803737" y="3359683"/>
                  </a:lnTo>
                  <a:lnTo>
                    <a:pt x="4805172" y="3359086"/>
                  </a:lnTo>
                  <a:lnTo>
                    <a:pt x="4805756" y="3357651"/>
                  </a:lnTo>
                  <a:close/>
                </a:path>
                <a:path w="6510020" h="6235700">
                  <a:moveTo>
                    <a:pt x="4805756" y="2558211"/>
                  </a:moveTo>
                  <a:lnTo>
                    <a:pt x="4805172" y="2556776"/>
                  </a:lnTo>
                  <a:lnTo>
                    <a:pt x="4803737" y="2556192"/>
                  </a:lnTo>
                  <a:lnTo>
                    <a:pt x="4802302" y="2556776"/>
                  </a:lnTo>
                  <a:lnTo>
                    <a:pt x="4801717" y="2558211"/>
                  </a:lnTo>
                  <a:lnTo>
                    <a:pt x="4802302" y="2559647"/>
                  </a:lnTo>
                  <a:lnTo>
                    <a:pt x="4803737" y="2560231"/>
                  </a:lnTo>
                  <a:lnTo>
                    <a:pt x="4805172" y="2559647"/>
                  </a:lnTo>
                  <a:lnTo>
                    <a:pt x="4805756" y="2558211"/>
                  </a:lnTo>
                  <a:close/>
                </a:path>
                <a:path w="6510020" h="6235700">
                  <a:moveTo>
                    <a:pt x="4805756" y="2398318"/>
                  </a:moveTo>
                  <a:lnTo>
                    <a:pt x="4805172" y="2396896"/>
                  </a:lnTo>
                  <a:lnTo>
                    <a:pt x="4803737" y="2396299"/>
                  </a:lnTo>
                  <a:lnTo>
                    <a:pt x="4802302" y="2396896"/>
                  </a:lnTo>
                  <a:lnTo>
                    <a:pt x="4801717" y="2398318"/>
                  </a:lnTo>
                  <a:lnTo>
                    <a:pt x="4802302" y="2399754"/>
                  </a:lnTo>
                  <a:lnTo>
                    <a:pt x="4803737" y="2400350"/>
                  </a:lnTo>
                  <a:lnTo>
                    <a:pt x="4805172" y="2399754"/>
                  </a:lnTo>
                  <a:lnTo>
                    <a:pt x="4805756" y="2398318"/>
                  </a:lnTo>
                  <a:close/>
                </a:path>
                <a:path w="6510020" h="6235700">
                  <a:moveTo>
                    <a:pt x="4805756" y="1120228"/>
                  </a:moveTo>
                  <a:lnTo>
                    <a:pt x="4805172" y="1118793"/>
                  </a:lnTo>
                  <a:lnTo>
                    <a:pt x="4803737" y="1118209"/>
                  </a:lnTo>
                  <a:lnTo>
                    <a:pt x="4802302" y="1118793"/>
                  </a:lnTo>
                  <a:lnTo>
                    <a:pt x="4801717" y="1120228"/>
                  </a:lnTo>
                  <a:lnTo>
                    <a:pt x="4802302" y="1121664"/>
                  </a:lnTo>
                  <a:lnTo>
                    <a:pt x="4803737" y="1122248"/>
                  </a:lnTo>
                  <a:lnTo>
                    <a:pt x="4805172" y="1121664"/>
                  </a:lnTo>
                  <a:lnTo>
                    <a:pt x="4805756" y="1120228"/>
                  </a:lnTo>
                  <a:close/>
                </a:path>
                <a:path w="6510020" h="6235700">
                  <a:moveTo>
                    <a:pt x="4805756" y="2019"/>
                  </a:moveTo>
                  <a:lnTo>
                    <a:pt x="4805172" y="596"/>
                  </a:lnTo>
                  <a:lnTo>
                    <a:pt x="4803737" y="0"/>
                  </a:lnTo>
                  <a:lnTo>
                    <a:pt x="4802302" y="596"/>
                  </a:lnTo>
                  <a:lnTo>
                    <a:pt x="4801717" y="2019"/>
                  </a:lnTo>
                  <a:lnTo>
                    <a:pt x="4802302" y="3454"/>
                  </a:lnTo>
                  <a:lnTo>
                    <a:pt x="4803737" y="4051"/>
                  </a:lnTo>
                  <a:lnTo>
                    <a:pt x="4805172" y="3454"/>
                  </a:lnTo>
                  <a:lnTo>
                    <a:pt x="4805756" y="2019"/>
                  </a:lnTo>
                  <a:close/>
                </a:path>
                <a:path w="6510020" h="6235700">
                  <a:moveTo>
                    <a:pt x="5580913" y="6233617"/>
                  </a:moveTo>
                  <a:lnTo>
                    <a:pt x="5580316" y="6232195"/>
                  </a:lnTo>
                  <a:lnTo>
                    <a:pt x="5578894" y="6231598"/>
                  </a:lnTo>
                  <a:lnTo>
                    <a:pt x="5577459" y="6232195"/>
                  </a:lnTo>
                  <a:lnTo>
                    <a:pt x="5576862" y="6233617"/>
                  </a:lnTo>
                  <a:lnTo>
                    <a:pt x="5577459" y="6235052"/>
                  </a:lnTo>
                  <a:lnTo>
                    <a:pt x="5578894" y="6235649"/>
                  </a:lnTo>
                  <a:lnTo>
                    <a:pt x="5580316" y="6235052"/>
                  </a:lnTo>
                  <a:lnTo>
                    <a:pt x="5580913" y="6233617"/>
                  </a:lnTo>
                  <a:close/>
                </a:path>
                <a:path w="6510020" h="6235700">
                  <a:moveTo>
                    <a:pt x="5580913" y="6073737"/>
                  </a:moveTo>
                  <a:lnTo>
                    <a:pt x="5580316" y="6072302"/>
                  </a:lnTo>
                  <a:lnTo>
                    <a:pt x="5578894" y="6071705"/>
                  </a:lnTo>
                  <a:lnTo>
                    <a:pt x="5577459" y="6072302"/>
                  </a:lnTo>
                  <a:lnTo>
                    <a:pt x="5576862" y="6073737"/>
                  </a:lnTo>
                  <a:lnTo>
                    <a:pt x="5577459" y="6075159"/>
                  </a:lnTo>
                  <a:lnTo>
                    <a:pt x="5578894" y="6075756"/>
                  </a:lnTo>
                  <a:lnTo>
                    <a:pt x="5580316" y="6075159"/>
                  </a:lnTo>
                  <a:lnTo>
                    <a:pt x="5580913" y="6073737"/>
                  </a:lnTo>
                  <a:close/>
                </a:path>
                <a:path w="6510020" h="6235700">
                  <a:moveTo>
                    <a:pt x="5580913" y="5913844"/>
                  </a:moveTo>
                  <a:lnTo>
                    <a:pt x="5580316" y="5912409"/>
                  </a:lnTo>
                  <a:lnTo>
                    <a:pt x="5578894" y="5911824"/>
                  </a:lnTo>
                  <a:lnTo>
                    <a:pt x="5577459" y="5912409"/>
                  </a:lnTo>
                  <a:lnTo>
                    <a:pt x="5576862" y="5913844"/>
                  </a:lnTo>
                  <a:lnTo>
                    <a:pt x="5577459" y="5915279"/>
                  </a:lnTo>
                  <a:lnTo>
                    <a:pt x="5578894" y="5915863"/>
                  </a:lnTo>
                  <a:lnTo>
                    <a:pt x="5580316" y="5915279"/>
                  </a:lnTo>
                  <a:lnTo>
                    <a:pt x="5580913" y="5913844"/>
                  </a:lnTo>
                  <a:close/>
                </a:path>
                <a:path w="6510020" h="6235700">
                  <a:moveTo>
                    <a:pt x="5580913" y="1280121"/>
                  </a:moveTo>
                  <a:lnTo>
                    <a:pt x="5580316" y="1278686"/>
                  </a:lnTo>
                  <a:lnTo>
                    <a:pt x="5578894" y="1278089"/>
                  </a:lnTo>
                  <a:lnTo>
                    <a:pt x="5577459" y="1278686"/>
                  </a:lnTo>
                  <a:lnTo>
                    <a:pt x="5576862" y="1280121"/>
                  </a:lnTo>
                  <a:lnTo>
                    <a:pt x="5577459" y="1281544"/>
                  </a:lnTo>
                  <a:lnTo>
                    <a:pt x="5578894" y="1282141"/>
                  </a:lnTo>
                  <a:lnTo>
                    <a:pt x="5580316" y="1281544"/>
                  </a:lnTo>
                  <a:lnTo>
                    <a:pt x="5580913" y="1280121"/>
                  </a:lnTo>
                  <a:close/>
                </a:path>
                <a:path w="6510020" h="6235700">
                  <a:moveTo>
                    <a:pt x="5580913" y="1120228"/>
                  </a:moveTo>
                  <a:lnTo>
                    <a:pt x="5580316" y="1118793"/>
                  </a:lnTo>
                  <a:lnTo>
                    <a:pt x="5578894" y="1118209"/>
                  </a:lnTo>
                  <a:lnTo>
                    <a:pt x="5577459" y="1118793"/>
                  </a:lnTo>
                  <a:lnTo>
                    <a:pt x="5576862" y="1120228"/>
                  </a:lnTo>
                  <a:lnTo>
                    <a:pt x="5577459" y="1121664"/>
                  </a:lnTo>
                  <a:lnTo>
                    <a:pt x="5578894" y="1122248"/>
                  </a:lnTo>
                  <a:lnTo>
                    <a:pt x="5580316" y="1121664"/>
                  </a:lnTo>
                  <a:lnTo>
                    <a:pt x="5580913" y="1120228"/>
                  </a:lnTo>
                  <a:close/>
                </a:path>
                <a:path w="6510020" h="6235700">
                  <a:moveTo>
                    <a:pt x="5580913" y="2019"/>
                  </a:moveTo>
                  <a:lnTo>
                    <a:pt x="5580316" y="596"/>
                  </a:lnTo>
                  <a:lnTo>
                    <a:pt x="5578894" y="0"/>
                  </a:lnTo>
                  <a:lnTo>
                    <a:pt x="5577459" y="596"/>
                  </a:lnTo>
                  <a:lnTo>
                    <a:pt x="5576862" y="2019"/>
                  </a:lnTo>
                  <a:lnTo>
                    <a:pt x="5577459" y="3454"/>
                  </a:lnTo>
                  <a:lnTo>
                    <a:pt x="5578894" y="4051"/>
                  </a:lnTo>
                  <a:lnTo>
                    <a:pt x="5580316" y="3454"/>
                  </a:lnTo>
                  <a:lnTo>
                    <a:pt x="5580913" y="2019"/>
                  </a:lnTo>
                  <a:close/>
                </a:path>
                <a:path w="6510020" h="6235700">
                  <a:moveTo>
                    <a:pt x="6509880" y="6233617"/>
                  </a:moveTo>
                  <a:lnTo>
                    <a:pt x="6509296" y="6232195"/>
                  </a:lnTo>
                  <a:lnTo>
                    <a:pt x="6507861" y="6231598"/>
                  </a:lnTo>
                  <a:lnTo>
                    <a:pt x="6506426" y="6232195"/>
                  </a:lnTo>
                  <a:lnTo>
                    <a:pt x="6505842" y="6233617"/>
                  </a:lnTo>
                  <a:lnTo>
                    <a:pt x="6506426" y="6235052"/>
                  </a:lnTo>
                  <a:lnTo>
                    <a:pt x="6507861" y="6235649"/>
                  </a:lnTo>
                  <a:lnTo>
                    <a:pt x="6509296" y="6235052"/>
                  </a:lnTo>
                  <a:lnTo>
                    <a:pt x="6509880" y="6233617"/>
                  </a:lnTo>
                  <a:close/>
                </a:path>
                <a:path w="6510020" h="6235700">
                  <a:moveTo>
                    <a:pt x="6509880" y="6073737"/>
                  </a:moveTo>
                  <a:lnTo>
                    <a:pt x="6509296" y="6072302"/>
                  </a:lnTo>
                  <a:lnTo>
                    <a:pt x="6507861" y="6071705"/>
                  </a:lnTo>
                  <a:lnTo>
                    <a:pt x="6506426" y="6072302"/>
                  </a:lnTo>
                  <a:lnTo>
                    <a:pt x="6505842" y="6073737"/>
                  </a:lnTo>
                  <a:lnTo>
                    <a:pt x="6506426" y="6075159"/>
                  </a:lnTo>
                  <a:lnTo>
                    <a:pt x="6507861" y="6075756"/>
                  </a:lnTo>
                  <a:lnTo>
                    <a:pt x="6509296" y="6075159"/>
                  </a:lnTo>
                  <a:lnTo>
                    <a:pt x="6509880" y="6073737"/>
                  </a:lnTo>
                  <a:close/>
                </a:path>
                <a:path w="6510020" h="6235700">
                  <a:moveTo>
                    <a:pt x="6509880" y="5913844"/>
                  </a:moveTo>
                  <a:lnTo>
                    <a:pt x="6509296" y="5912409"/>
                  </a:lnTo>
                  <a:lnTo>
                    <a:pt x="6507861" y="5911824"/>
                  </a:lnTo>
                  <a:lnTo>
                    <a:pt x="6506426" y="5912409"/>
                  </a:lnTo>
                  <a:lnTo>
                    <a:pt x="6505842" y="5913844"/>
                  </a:lnTo>
                  <a:lnTo>
                    <a:pt x="6506426" y="5915279"/>
                  </a:lnTo>
                  <a:lnTo>
                    <a:pt x="6507861" y="5915863"/>
                  </a:lnTo>
                  <a:lnTo>
                    <a:pt x="6509296" y="5915279"/>
                  </a:lnTo>
                  <a:lnTo>
                    <a:pt x="6509880" y="5913844"/>
                  </a:lnTo>
                  <a:close/>
                </a:path>
                <a:path w="6510020" h="6235700">
                  <a:moveTo>
                    <a:pt x="6509880" y="5275300"/>
                  </a:moveTo>
                  <a:lnTo>
                    <a:pt x="6509296" y="5273865"/>
                  </a:lnTo>
                  <a:lnTo>
                    <a:pt x="6507861" y="5273281"/>
                  </a:lnTo>
                  <a:lnTo>
                    <a:pt x="6506426" y="5273865"/>
                  </a:lnTo>
                  <a:lnTo>
                    <a:pt x="6505842" y="5275300"/>
                  </a:lnTo>
                  <a:lnTo>
                    <a:pt x="6506426" y="5276735"/>
                  </a:lnTo>
                  <a:lnTo>
                    <a:pt x="6507861" y="5277332"/>
                  </a:lnTo>
                  <a:lnTo>
                    <a:pt x="6509296" y="5276735"/>
                  </a:lnTo>
                  <a:lnTo>
                    <a:pt x="6509880" y="5275300"/>
                  </a:lnTo>
                  <a:close/>
                </a:path>
                <a:path w="6510020" h="6235700">
                  <a:moveTo>
                    <a:pt x="6509880" y="5115420"/>
                  </a:moveTo>
                  <a:lnTo>
                    <a:pt x="6509296" y="5113985"/>
                  </a:lnTo>
                  <a:lnTo>
                    <a:pt x="6507861" y="5113388"/>
                  </a:lnTo>
                  <a:lnTo>
                    <a:pt x="6506426" y="5113985"/>
                  </a:lnTo>
                  <a:lnTo>
                    <a:pt x="6505842" y="5115420"/>
                  </a:lnTo>
                  <a:lnTo>
                    <a:pt x="6506426" y="5116842"/>
                  </a:lnTo>
                  <a:lnTo>
                    <a:pt x="6507861" y="5117439"/>
                  </a:lnTo>
                  <a:lnTo>
                    <a:pt x="6509296" y="5116842"/>
                  </a:lnTo>
                  <a:lnTo>
                    <a:pt x="6509880" y="5115420"/>
                  </a:lnTo>
                  <a:close/>
                </a:path>
                <a:path w="6510020" h="6235700">
                  <a:moveTo>
                    <a:pt x="6509880" y="4795634"/>
                  </a:moveTo>
                  <a:lnTo>
                    <a:pt x="6509296" y="4794212"/>
                  </a:lnTo>
                  <a:lnTo>
                    <a:pt x="6507861" y="4793615"/>
                  </a:lnTo>
                  <a:lnTo>
                    <a:pt x="6506426" y="4794212"/>
                  </a:lnTo>
                  <a:lnTo>
                    <a:pt x="6505842" y="4795634"/>
                  </a:lnTo>
                  <a:lnTo>
                    <a:pt x="6506426" y="4797069"/>
                  </a:lnTo>
                  <a:lnTo>
                    <a:pt x="6507861" y="4797666"/>
                  </a:lnTo>
                  <a:lnTo>
                    <a:pt x="6509296" y="4797069"/>
                  </a:lnTo>
                  <a:lnTo>
                    <a:pt x="6509880" y="4795634"/>
                  </a:lnTo>
                  <a:close/>
                </a:path>
                <a:path w="6510020" h="6235700">
                  <a:moveTo>
                    <a:pt x="6509880" y="3997210"/>
                  </a:moveTo>
                  <a:lnTo>
                    <a:pt x="6509296" y="3995775"/>
                  </a:lnTo>
                  <a:lnTo>
                    <a:pt x="6507861" y="3995178"/>
                  </a:lnTo>
                  <a:lnTo>
                    <a:pt x="6506426" y="3995775"/>
                  </a:lnTo>
                  <a:lnTo>
                    <a:pt x="6505842" y="3997210"/>
                  </a:lnTo>
                  <a:lnTo>
                    <a:pt x="6506426" y="3998633"/>
                  </a:lnTo>
                  <a:lnTo>
                    <a:pt x="6507861" y="3999230"/>
                  </a:lnTo>
                  <a:lnTo>
                    <a:pt x="6509296" y="3998633"/>
                  </a:lnTo>
                  <a:lnTo>
                    <a:pt x="6509880" y="3997210"/>
                  </a:lnTo>
                  <a:close/>
                </a:path>
                <a:path w="6510020" h="6235700">
                  <a:moveTo>
                    <a:pt x="6509880" y="3837317"/>
                  </a:moveTo>
                  <a:lnTo>
                    <a:pt x="6509296" y="3835882"/>
                  </a:lnTo>
                  <a:lnTo>
                    <a:pt x="6507861" y="3835298"/>
                  </a:lnTo>
                  <a:lnTo>
                    <a:pt x="6506426" y="3835882"/>
                  </a:lnTo>
                  <a:lnTo>
                    <a:pt x="6505842" y="3837317"/>
                  </a:lnTo>
                  <a:lnTo>
                    <a:pt x="6506426" y="3838752"/>
                  </a:lnTo>
                  <a:lnTo>
                    <a:pt x="6507861" y="3839349"/>
                  </a:lnTo>
                  <a:lnTo>
                    <a:pt x="6509296" y="3838752"/>
                  </a:lnTo>
                  <a:lnTo>
                    <a:pt x="6509880" y="3837317"/>
                  </a:lnTo>
                  <a:close/>
                </a:path>
                <a:path w="6510020" h="6235700">
                  <a:moveTo>
                    <a:pt x="6509880" y="3357651"/>
                  </a:moveTo>
                  <a:lnTo>
                    <a:pt x="6509296" y="3356229"/>
                  </a:lnTo>
                  <a:lnTo>
                    <a:pt x="6507861" y="3355632"/>
                  </a:lnTo>
                  <a:lnTo>
                    <a:pt x="6506426" y="3356229"/>
                  </a:lnTo>
                  <a:lnTo>
                    <a:pt x="6505842" y="3357651"/>
                  </a:lnTo>
                  <a:lnTo>
                    <a:pt x="6506426" y="3359086"/>
                  </a:lnTo>
                  <a:lnTo>
                    <a:pt x="6507861" y="3359683"/>
                  </a:lnTo>
                  <a:lnTo>
                    <a:pt x="6509296" y="3359086"/>
                  </a:lnTo>
                  <a:lnTo>
                    <a:pt x="6509880" y="3357651"/>
                  </a:lnTo>
                  <a:close/>
                </a:path>
                <a:path w="6510020" h="6235700">
                  <a:moveTo>
                    <a:pt x="6509880" y="2558211"/>
                  </a:moveTo>
                  <a:lnTo>
                    <a:pt x="6509296" y="2556776"/>
                  </a:lnTo>
                  <a:lnTo>
                    <a:pt x="6507861" y="2556192"/>
                  </a:lnTo>
                  <a:lnTo>
                    <a:pt x="6506426" y="2556776"/>
                  </a:lnTo>
                  <a:lnTo>
                    <a:pt x="6505842" y="2558211"/>
                  </a:lnTo>
                  <a:lnTo>
                    <a:pt x="6506426" y="2559647"/>
                  </a:lnTo>
                  <a:lnTo>
                    <a:pt x="6507861" y="2560231"/>
                  </a:lnTo>
                  <a:lnTo>
                    <a:pt x="6509296" y="2559647"/>
                  </a:lnTo>
                  <a:lnTo>
                    <a:pt x="6509880" y="2558211"/>
                  </a:lnTo>
                  <a:close/>
                </a:path>
                <a:path w="6510020" h="6235700">
                  <a:moveTo>
                    <a:pt x="6509880" y="2398318"/>
                  </a:moveTo>
                  <a:lnTo>
                    <a:pt x="6509296" y="2396896"/>
                  </a:lnTo>
                  <a:lnTo>
                    <a:pt x="6507861" y="2396299"/>
                  </a:lnTo>
                  <a:lnTo>
                    <a:pt x="6506426" y="2396896"/>
                  </a:lnTo>
                  <a:lnTo>
                    <a:pt x="6505842" y="2398318"/>
                  </a:lnTo>
                  <a:lnTo>
                    <a:pt x="6506426" y="2399754"/>
                  </a:lnTo>
                  <a:lnTo>
                    <a:pt x="6507861" y="2400350"/>
                  </a:lnTo>
                  <a:lnTo>
                    <a:pt x="6509296" y="2399754"/>
                  </a:lnTo>
                  <a:lnTo>
                    <a:pt x="6509880" y="2398318"/>
                  </a:lnTo>
                  <a:close/>
                </a:path>
                <a:path w="6510020" h="6235700">
                  <a:moveTo>
                    <a:pt x="6509880" y="2079561"/>
                  </a:moveTo>
                  <a:lnTo>
                    <a:pt x="6509296" y="2078126"/>
                  </a:lnTo>
                  <a:lnTo>
                    <a:pt x="6507861" y="2077542"/>
                  </a:lnTo>
                  <a:lnTo>
                    <a:pt x="6506426" y="2078126"/>
                  </a:lnTo>
                  <a:lnTo>
                    <a:pt x="6505842" y="2079561"/>
                  </a:lnTo>
                  <a:lnTo>
                    <a:pt x="6506426" y="2080996"/>
                  </a:lnTo>
                  <a:lnTo>
                    <a:pt x="6507861" y="2081580"/>
                  </a:lnTo>
                  <a:lnTo>
                    <a:pt x="6509296" y="2080996"/>
                  </a:lnTo>
                  <a:lnTo>
                    <a:pt x="6509880" y="2079561"/>
                  </a:lnTo>
                  <a:close/>
                </a:path>
                <a:path w="6510020" h="6235700">
                  <a:moveTo>
                    <a:pt x="6509880" y="1919668"/>
                  </a:moveTo>
                  <a:lnTo>
                    <a:pt x="6509296" y="1918246"/>
                  </a:lnTo>
                  <a:lnTo>
                    <a:pt x="6507861" y="1917649"/>
                  </a:lnTo>
                  <a:lnTo>
                    <a:pt x="6506426" y="1918246"/>
                  </a:lnTo>
                  <a:lnTo>
                    <a:pt x="6505842" y="1919668"/>
                  </a:lnTo>
                  <a:lnTo>
                    <a:pt x="6506426" y="1921103"/>
                  </a:lnTo>
                  <a:lnTo>
                    <a:pt x="6507861" y="1921700"/>
                  </a:lnTo>
                  <a:lnTo>
                    <a:pt x="6509296" y="1921103"/>
                  </a:lnTo>
                  <a:lnTo>
                    <a:pt x="6509880" y="1919668"/>
                  </a:lnTo>
                  <a:close/>
                </a:path>
                <a:path w="6510020" h="6235700">
                  <a:moveTo>
                    <a:pt x="6509880" y="1280121"/>
                  </a:moveTo>
                  <a:lnTo>
                    <a:pt x="6509296" y="1278686"/>
                  </a:lnTo>
                  <a:lnTo>
                    <a:pt x="6507861" y="1278089"/>
                  </a:lnTo>
                  <a:lnTo>
                    <a:pt x="6506426" y="1278686"/>
                  </a:lnTo>
                  <a:lnTo>
                    <a:pt x="6505842" y="1280121"/>
                  </a:lnTo>
                  <a:lnTo>
                    <a:pt x="6506426" y="1281544"/>
                  </a:lnTo>
                  <a:lnTo>
                    <a:pt x="6507861" y="1282141"/>
                  </a:lnTo>
                  <a:lnTo>
                    <a:pt x="6509296" y="1281544"/>
                  </a:lnTo>
                  <a:lnTo>
                    <a:pt x="6509880" y="1280121"/>
                  </a:lnTo>
                  <a:close/>
                </a:path>
                <a:path w="6510020" h="6235700">
                  <a:moveTo>
                    <a:pt x="6509880" y="1120228"/>
                  </a:moveTo>
                  <a:lnTo>
                    <a:pt x="6509296" y="1118793"/>
                  </a:lnTo>
                  <a:lnTo>
                    <a:pt x="6507861" y="1118209"/>
                  </a:lnTo>
                  <a:lnTo>
                    <a:pt x="6506426" y="1118793"/>
                  </a:lnTo>
                  <a:lnTo>
                    <a:pt x="6505842" y="1120228"/>
                  </a:lnTo>
                  <a:lnTo>
                    <a:pt x="6506426" y="1121664"/>
                  </a:lnTo>
                  <a:lnTo>
                    <a:pt x="6507861" y="1122248"/>
                  </a:lnTo>
                  <a:lnTo>
                    <a:pt x="6509296" y="1121664"/>
                  </a:lnTo>
                  <a:lnTo>
                    <a:pt x="6509880" y="1120228"/>
                  </a:lnTo>
                  <a:close/>
                </a:path>
                <a:path w="6510020" h="6235700">
                  <a:moveTo>
                    <a:pt x="6509880" y="2019"/>
                  </a:moveTo>
                  <a:lnTo>
                    <a:pt x="6509296" y="596"/>
                  </a:lnTo>
                  <a:lnTo>
                    <a:pt x="6507861" y="0"/>
                  </a:lnTo>
                  <a:lnTo>
                    <a:pt x="6506426" y="596"/>
                  </a:lnTo>
                  <a:lnTo>
                    <a:pt x="6505842" y="2019"/>
                  </a:lnTo>
                  <a:lnTo>
                    <a:pt x="6506426" y="3454"/>
                  </a:lnTo>
                  <a:lnTo>
                    <a:pt x="6507861" y="4051"/>
                  </a:lnTo>
                  <a:lnTo>
                    <a:pt x="6509296" y="3454"/>
                  </a:lnTo>
                  <a:lnTo>
                    <a:pt x="6509880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07" name="object 2007"/>
            <p:cNvSpPr/>
            <p:nvPr/>
          </p:nvSpPr>
          <p:spPr>
            <a:xfrm>
              <a:off x="4103116" y="6126022"/>
              <a:ext cx="778510" cy="6235700"/>
            </a:xfrm>
            <a:custGeom>
              <a:avLst/>
              <a:gdLst/>
              <a:ahLst/>
              <a:cxnLst/>
              <a:rect l="l" t="t" r="r" b="b"/>
              <a:pathLst>
                <a:path w="778510" h="6235700">
                  <a:moveTo>
                    <a:pt x="4051" y="6233617"/>
                  </a:moveTo>
                  <a:lnTo>
                    <a:pt x="3454" y="6232195"/>
                  </a:lnTo>
                  <a:lnTo>
                    <a:pt x="2032" y="6231598"/>
                  </a:lnTo>
                  <a:lnTo>
                    <a:pt x="596" y="6232195"/>
                  </a:lnTo>
                  <a:lnTo>
                    <a:pt x="0" y="6233617"/>
                  </a:lnTo>
                  <a:lnTo>
                    <a:pt x="596" y="6235052"/>
                  </a:lnTo>
                  <a:lnTo>
                    <a:pt x="2032" y="6235649"/>
                  </a:lnTo>
                  <a:lnTo>
                    <a:pt x="3454" y="6235052"/>
                  </a:lnTo>
                  <a:lnTo>
                    <a:pt x="4051" y="6233617"/>
                  </a:lnTo>
                  <a:close/>
                </a:path>
                <a:path w="778510" h="6235700">
                  <a:moveTo>
                    <a:pt x="4051" y="6073737"/>
                  </a:moveTo>
                  <a:lnTo>
                    <a:pt x="3454" y="6072302"/>
                  </a:lnTo>
                  <a:lnTo>
                    <a:pt x="2032" y="6071705"/>
                  </a:lnTo>
                  <a:lnTo>
                    <a:pt x="596" y="6072302"/>
                  </a:lnTo>
                  <a:lnTo>
                    <a:pt x="0" y="6073737"/>
                  </a:lnTo>
                  <a:lnTo>
                    <a:pt x="596" y="6075159"/>
                  </a:lnTo>
                  <a:lnTo>
                    <a:pt x="2032" y="6075756"/>
                  </a:lnTo>
                  <a:lnTo>
                    <a:pt x="3454" y="6075159"/>
                  </a:lnTo>
                  <a:lnTo>
                    <a:pt x="4051" y="6073737"/>
                  </a:lnTo>
                  <a:close/>
                </a:path>
                <a:path w="778510" h="6235700">
                  <a:moveTo>
                    <a:pt x="4051" y="3997210"/>
                  </a:moveTo>
                  <a:lnTo>
                    <a:pt x="3454" y="3995775"/>
                  </a:lnTo>
                  <a:lnTo>
                    <a:pt x="2032" y="3995178"/>
                  </a:lnTo>
                  <a:lnTo>
                    <a:pt x="596" y="3995775"/>
                  </a:lnTo>
                  <a:lnTo>
                    <a:pt x="0" y="3997210"/>
                  </a:lnTo>
                  <a:lnTo>
                    <a:pt x="596" y="3998633"/>
                  </a:lnTo>
                  <a:lnTo>
                    <a:pt x="2032" y="3999230"/>
                  </a:lnTo>
                  <a:lnTo>
                    <a:pt x="3454" y="3998633"/>
                  </a:lnTo>
                  <a:lnTo>
                    <a:pt x="4051" y="3997210"/>
                  </a:lnTo>
                  <a:close/>
                </a:path>
                <a:path w="778510" h="6235700">
                  <a:moveTo>
                    <a:pt x="4051" y="3357651"/>
                  </a:moveTo>
                  <a:lnTo>
                    <a:pt x="3454" y="3356229"/>
                  </a:lnTo>
                  <a:lnTo>
                    <a:pt x="2032" y="3355632"/>
                  </a:lnTo>
                  <a:lnTo>
                    <a:pt x="596" y="3356229"/>
                  </a:lnTo>
                  <a:lnTo>
                    <a:pt x="0" y="3357651"/>
                  </a:lnTo>
                  <a:lnTo>
                    <a:pt x="596" y="3359086"/>
                  </a:lnTo>
                  <a:lnTo>
                    <a:pt x="2032" y="3359683"/>
                  </a:lnTo>
                  <a:lnTo>
                    <a:pt x="3454" y="3359086"/>
                  </a:lnTo>
                  <a:lnTo>
                    <a:pt x="4051" y="3357651"/>
                  </a:lnTo>
                  <a:close/>
                </a:path>
                <a:path w="778510" h="6235700">
                  <a:moveTo>
                    <a:pt x="4051" y="1120228"/>
                  </a:moveTo>
                  <a:lnTo>
                    <a:pt x="3454" y="1118793"/>
                  </a:lnTo>
                  <a:lnTo>
                    <a:pt x="2032" y="1118209"/>
                  </a:lnTo>
                  <a:lnTo>
                    <a:pt x="596" y="1118793"/>
                  </a:lnTo>
                  <a:lnTo>
                    <a:pt x="0" y="1120228"/>
                  </a:lnTo>
                  <a:lnTo>
                    <a:pt x="596" y="1121664"/>
                  </a:lnTo>
                  <a:lnTo>
                    <a:pt x="2032" y="1122248"/>
                  </a:lnTo>
                  <a:lnTo>
                    <a:pt x="3454" y="1121664"/>
                  </a:lnTo>
                  <a:lnTo>
                    <a:pt x="4051" y="1120228"/>
                  </a:lnTo>
                  <a:close/>
                </a:path>
                <a:path w="778510" h="6235700">
                  <a:moveTo>
                    <a:pt x="4051" y="2019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  <a:path w="778510" h="6235700">
                  <a:moveTo>
                    <a:pt x="778192" y="6233617"/>
                  </a:moveTo>
                  <a:lnTo>
                    <a:pt x="777595" y="6232195"/>
                  </a:lnTo>
                  <a:lnTo>
                    <a:pt x="776173" y="6231598"/>
                  </a:lnTo>
                  <a:lnTo>
                    <a:pt x="774738" y="6232195"/>
                  </a:lnTo>
                  <a:lnTo>
                    <a:pt x="774141" y="6233617"/>
                  </a:lnTo>
                  <a:lnTo>
                    <a:pt x="774738" y="6235052"/>
                  </a:lnTo>
                  <a:lnTo>
                    <a:pt x="776173" y="6235649"/>
                  </a:lnTo>
                  <a:lnTo>
                    <a:pt x="777595" y="6235052"/>
                  </a:lnTo>
                  <a:lnTo>
                    <a:pt x="778192" y="6233617"/>
                  </a:lnTo>
                  <a:close/>
                </a:path>
                <a:path w="778510" h="6235700">
                  <a:moveTo>
                    <a:pt x="778192" y="6073737"/>
                  </a:moveTo>
                  <a:lnTo>
                    <a:pt x="777595" y="6072302"/>
                  </a:lnTo>
                  <a:lnTo>
                    <a:pt x="776173" y="6071705"/>
                  </a:lnTo>
                  <a:lnTo>
                    <a:pt x="774738" y="6072302"/>
                  </a:lnTo>
                  <a:lnTo>
                    <a:pt x="774141" y="6073737"/>
                  </a:lnTo>
                  <a:lnTo>
                    <a:pt x="774738" y="6075159"/>
                  </a:lnTo>
                  <a:lnTo>
                    <a:pt x="776173" y="6075756"/>
                  </a:lnTo>
                  <a:lnTo>
                    <a:pt x="777595" y="6075159"/>
                  </a:lnTo>
                  <a:lnTo>
                    <a:pt x="778192" y="6073737"/>
                  </a:lnTo>
                  <a:close/>
                </a:path>
                <a:path w="778510" h="6235700">
                  <a:moveTo>
                    <a:pt x="778192" y="4795634"/>
                  </a:moveTo>
                  <a:lnTo>
                    <a:pt x="777595" y="4794212"/>
                  </a:lnTo>
                  <a:lnTo>
                    <a:pt x="776173" y="4793615"/>
                  </a:lnTo>
                  <a:lnTo>
                    <a:pt x="774738" y="4794212"/>
                  </a:lnTo>
                  <a:lnTo>
                    <a:pt x="774141" y="4795634"/>
                  </a:lnTo>
                  <a:lnTo>
                    <a:pt x="774738" y="4797069"/>
                  </a:lnTo>
                  <a:lnTo>
                    <a:pt x="776173" y="4797666"/>
                  </a:lnTo>
                  <a:lnTo>
                    <a:pt x="777595" y="4797069"/>
                  </a:lnTo>
                  <a:lnTo>
                    <a:pt x="778192" y="4795634"/>
                  </a:lnTo>
                  <a:close/>
                </a:path>
                <a:path w="778510" h="6235700">
                  <a:moveTo>
                    <a:pt x="778192" y="3997210"/>
                  </a:moveTo>
                  <a:lnTo>
                    <a:pt x="777595" y="3995775"/>
                  </a:lnTo>
                  <a:lnTo>
                    <a:pt x="776173" y="3995178"/>
                  </a:lnTo>
                  <a:lnTo>
                    <a:pt x="774738" y="3995775"/>
                  </a:lnTo>
                  <a:lnTo>
                    <a:pt x="774141" y="3997210"/>
                  </a:lnTo>
                  <a:lnTo>
                    <a:pt x="774738" y="3998633"/>
                  </a:lnTo>
                  <a:lnTo>
                    <a:pt x="776173" y="3999230"/>
                  </a:lnTo>
                  <a:lnTo>
                    <a:pt x="777595" y="3998633"/>
                  </a:lnTo>
                  <a:lnTo>
                    <a:pt x="778192" y="3997210"/>
                  </a:lnTo>
                  <a:close/>
                </a:path>
                <a:path w="778510" h="6235700">
                  <a:moveTo>
                    <a:pt x="778192" y="3837317"/>
                  </a:moveTo>
                  <a:lnTo>
                    <a:pt x="777595" y="3835882"/>
                  </a:lnTo>
                  <a:lnTo>
                    <a:pt x="776173" y="3835298"/>
                  </a:lnTo>
                  <a:lnTo>
                    <a:pt x="774738" y="3835882"/>
                  </a:lnTo>
                  <a:lnTo>
                    <a:pt x="774141" y="3837317"/>
                  </a:lnTo>
                  <a:lnTo>
                    <a:pt x="774738" y="3838752"/>
                  </a:lnTo>
                  <a:lnTo>
                    <a:pt x="776173" y="3839349"/>
                  </a:lnTo>
                  <a:lnTo>
                    <a:pt x="777595" y="3838752"/>
                  </a:lnTo>
                  <a:lnTo>
                    <a:pt x="778192" y="3837317"/>
                  </a:lnTo>
                  <a:close/>
                </a:path>
                <a:path w="778510" h="6235700">
                  <a:moveTo>
                    <a:pt x="778192" y="3357651"/>
                  </a:moveTo>
                  <a:lnTo>
                    <a:pt x="777595" y="3356229"/>
                  </a:lnTo>
                  <a:lnTo>
                    <a:pt x="776173" y="3355632"/>
                  </a:lnTo>
                  <a:lnTo>
                    <a:pt x="774738" y="3356229"/>
                  </a:lnTo>
                  <a:lnTo>
                    <a:pt x="774141" y="3357651"/>
                  </a:lnTo>
                  <a:lnTo>
                    <a:pt x="774738" y="3359086"/>
                  </a:lnTo>
                  <a:lnTo>
                    <a:pt x="776173" y="3359683"/>
                  </a:lnTo>
                  <a:lnTo>
                    <a:pt x="777595" y="3359086"/>
                  </a:lnTo>
                  <a:lnTo>
                    <a:pt x="778192" y="3357651"/>
                  </a:lnTo>
                  <a:close/>
                </a:path>
                <a:path w="778510" h="6235700">
                  <a:moveTo>
                    <a:pt x="778192" y="1120228"/>
                  </a:moveTo>
                  <a:lnTo>
                    <a:pt x="777595" y="1118793"/>
                  </a:lnTo>
                  <a:lnTo>
                    <a:pt x="776173" y="1118209"/>
                  </a:lnTo>
                  <a:lnTo>
                    <a:pt x="774738" y="1118793"/>
                  </a:lnTo>
                  <a:lnTo>
                    <a:pt x="774141" y="1120228"/>
                  </a:lnTo>
                  <a:lnTo>
                    <a:pt x="774738" y="1121664"/>
                  </a:lnTo>
                  <a:lnTo>
                    <a:pt x="776173" y="1122248"/>
                  </a:lnTo>
                  <a:lnTo>
                    <a:pt x="777595" y="1121664"/>
                  </a:lnTo>
                  <a:lnTo>
                    <a:pt x="778192" y="1120228"/>
                  </a:lnTo>
                  <a:close/>
                </a:path>
                <a:path w="778510" h="6235700">
                  <a:moveTo>
                    <a:pt x="778192" y="2019"/>
                  </a:moveTo>
                  <a:lnTo>
                    <a:pt x="777595" y="596"/>
                  </a:lnTo>
                  <a:lnTo>
                    <a:pt x="776173" y="0"/>
                  </a:lnTo>
                  <a:lnTo>
                    <a:pt x="774738" y="596"/>
                  </a:lnTo>
                  <a:lnTo>
                    <a:pt x="774141" y="2019"/>
                  </a:lnTo>
                  <a:lnTo>
                    <a:pt x="774738" y="3454"/>
                  </a:lnTo>
                  <a:lnTo>
                    <a:pt x="776173" y="4051"/>
                  </a:lnTo>
                  <a:lnTo>
                    <a:pt x="777595" y="3454"/>
                  </a:lnTo>
                  <a:lnTo>
                    <a:pt x="778192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08" name="object 2008"/>
          <p:cNvSpPr txBox="1"/>
          <p:nvPr/>
        </p:nvSpPr>
        <p:spPr>
          <a:xfrm>
            <a:off x="3136155" y="13725590"/>
            <a:ext cx="7747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15">
                <a:latin typeface="Arial"/>
                <a:cs typeface="Arial"/>
              </a:rPr>
              <a:t>1</a:t>
            </a:r>
            <a:endParaRPr sz="700">
              <a:latin typeface="Arial"/>
              <a:cs typeface="Arial"/>
            </a:endParaRPr>
          </a:p>
        </p:txBody>
      </p:sp>
      <p:sp>
        <p:nvSpPr>
          <p:cNvPr id="2009" name="object 2009"/>
          <p:cNvSpPr txBox="1"/>
          <p:nvPr/>
        </p:nvSpPr>
        <p:spPr>
          <a:xfrm>
            <a:off x="4068162" y="13724579"/>
            <a:ext cx="7747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15">
                <a:latin typeface="Arial"/>
                <a:cs typeface="Arial"/>
              </a:rPr>
              <a:t>2</a:t>
            </a:r>
            <a:endParaRPr sz="700">
              <a:latin typeface="Arial"/>
              <a:cs typeface="Arial"/>
            </a:endParaRPr>
          </a:p>
        </p:txBody>
      </p:sp>
      <p:sp>
        <p:nvSpPr>
          <p:cNvPr id="2010" name="object 2010"/>
          <p:cNvSpPr txBox="1"/>
          <p:nvPr/>
        </p:nvSpPr>
        <p:spPr>
          <a:xfrm>
            <a:off x="4841293" y="13724579"/>
            <a:ext cx="7747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15">
                <a:latin typeface="Arial"/>
                <a:cs typeface="Arial"/>
              </a:rPr>
              <a:t>3</a:t>
            </a:r>
            <a:endParaRPr sz="700">
              <a:latin typeface="Arial"/>
              <a:cs typeface="Arial"/>
            </a:endParaRPr>
          </a:p>
        </p:txBody>
      </p:sp>
      <p:sp>
        <p:nvSpPr>
          <p:cNvPr id="2011" name="object 2011"/>
          <p:cNvSpPr txBox="1"/>
          <p:nvPr/>
        </p:nvSpPr>
        <p:spPr>
          <a:xfrm>
            <a:off x="5618471" y="13724579"/>
            <a:ext cx="7747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15">
                <a:latin typeface="Arial"/>
                <a:cs typeface="Arial"/>
              </a:rPr>
              <a:t>4</a:t>
            </a:r>
            <a:endParaRPr sz="700">
              <a:latin typeface="Arial"/>
              <a:cs typeface="Arial"/>
            </a:endParaRPr>
          </a:p>
        </p:txBody>
      </p:sp>
      <p:sp>
        <p:nvSpPr>
          <p:cNvPr id="2012" name="object 2012"/>
          <p:cNvSpPr txBox="1"/>
          <p:nvPr/>
        </p:nvSpPr>
        <p:spPr>
          <a:xfrm>
            <a:off x="6390590" y="13724579"/>
            <a:ext cx="7747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15">
                <a:latin typeface="Arial"/>
                <a:cs typeface="Arial"/>
              </a:rPr>
              <a:t>5</a:t>
            </a:r>
            <a:endParaRPr sz="700">
              <a:latin typeface="Arial"/>
              <a:cs typeface="Arial"/>
            </a:endParaRPr>
          </a:p>
        </p:txBody>
      </p:sp>
      <p:sp>
        <p:nvSpPr>
          <p:cNvPr id="2013" name="object 2013"/>
          <p:cNvSpPr txBox="1"/>
          <p:nvPr/>
        </p:nvSpPr>
        <p:spPr>
          <a:xfrm>
            <a:off x="7165745" y="13724579"/>
            <a:ext cx="7747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15">
                <a:latin typeface="Arial"/>
                <a:cs typeface="Arial"/>
              </a:rPr>
              <a:t>6</a:t>
            </a:r>
            <a:endParaRPr sz="700">
              <a:latin typeface="Arial"/>
              <a:cs typeface="Arial"/>
            </a:endParaRPr>
          </a:p>
        </p:txBody>
      </p:sp>
      <p:sp>
        <p:nvSpPr>
          <p:cNvPr id="2014" name="object 2014"/>
          <p:cNvSpPr txBox="1"/>
          <p:nvPr/>
        </p:nvSpPr>
        <p:spPr>
          <a:xfrm>
            <a:off x="7938876" y="13724579"/>
            <a:ext cx="7747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15">
                <a:latin typeface="Arial"/>
                <a:cs typeface="Arial"/>
              </a:rPr>
              <a:t>7</a:t>
            </a:r>
            <a:endParaRPr sz="700">
              <a:latin typeface="Arial"/>
              <a:cs typeface="Arial"/>
            </a:endParaRPr>
          </a:p>
        </p:txBody>
      </p:sp>
      <p:sp>
        <p:nvSpPr>
          <p:cNvPr id="2015" name="object 2015"/>
          <p:cNvSpPr txBox="1"/>
          <p:nvPr/>
        </p:nvSpPr>
        <p:spPr>
          <a:xfrm>
            <a:off x="8714030" y="13724579"/>
            <a:ext cx="7747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15">
                <a:latin typeface="Arial"/>
                <a:cs typeface="Arial"/>
              </a:rPr>
              <a:t>8</a:t>
            </a:r>
            <a:endParaRPr sz="700">
              <a:latin typeface="Arial"/>
              <a:cs typeface="Arial"/>
            </a:endParaRPr>
          </a:p>
        </p:txBody>
      </p:sp>
      <p:sp>
        <p:nvSpPr>
          <p:cNvPr id="2016" name="object 2016"/>
          <p:cNvSpPr txBox="1"/>
          <p:nvPr/>
        </p:nvSpPr>
        <p:spPr>
          <a:xfrm>
            <a:off x="9643002" y="13724579"/>
            <a:ext cx="7747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15">
                <a:latin typeface="Arial"/>
                <a:cs typeface="Arial"/>
              </a:rPr>
              <a:t>9</a:t>
            </a:r>
            <a:endParaRPr sz="700">
              <a:latin typeface="Arial"/>
              <a:cs typeface="Arial"/>
            </a:endParaRPr>
          </a:p>
        </p:txBody>
      </p:sp>
      <p:sp>
        <p:nvSpPr>
          <p:cNvPr id="2017" name="object 2017"/>
          <p:cNvSpPr txBox="1"/>
          <p:nvPr/>
        </p:nvSpPr>
        <p:spPr>
          <a:xfrm>
            <a:off x="1905622" y="12433282"/>
            <a:ext cx="87630" cy="290830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 marR="5080">
              <a:lnSpc>
                <a:spcPct val="124300"/>
              </a:lnSpc>
              <a:spcBef>
                <a:spcPts val="90"/>
              </a:spcBef>
            </a:pPr>
            <a:r>
              <a:rPr dirty="0" sz="700" spc="10">
                <a:latin typeface="Arial"/>
                <a:cs typeface="Arial"/>
              </a:rPr>
              <a:t>Б  А</a:t>
            </a:r>
            <a:endParaRPr sz="700">
              <a:latin typeface="Arial"/>
              <a:cs typeface="Arial"/>
            </a:endParaRPr>
          </a:p>
        </p:txBody>
      </p:sp>
      <p:sp>
        <p:nvSpPr>
          <p:cNvPr id="2018" name="object 2018"/>
          <p:cNvSpPr txBox="1"/>
          <p:nvPr/>
        </p:nvSpPr>
        <p:spPr>
          <a:xfrm>
            <a:off x="1906634" y="11813002"/>
            <a:ext cx="8763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20">
                <a:latin typeface="Arial"/>
                <a:cs typeface="Arial"/>
              </a:rPr>
              <a:t>В</a:t>
            </a:r>
            <a:endParaRPr sz="700">
              <a:latin typeface="Arial"/>
              <a:cs typeface="Arial"/>
            </a:endParaRPr>
          </a:p>
        </p:txBody>
      </p:sp>
      <p:sp>
        <p:nvSpPr>
          <p:cNvPr id="2019" name="object 2019"/>
          <p:cNvSpPr txBox="1"/>
          <p:nvPr/>
        </p:nvSpPr>
        <p:spPr>
          <a:xfrm>
            <a:off x="1909670" y="11569122"/>
            <a:ext cx="7620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15">
                <a:latin typeface="Arial"/>
                <a:cs typeface="Arial"/>
              </a:rPr>
              <a:t>Г</a:t>
            </a:r>
            <a:endParaRPr sz="700">
              <a:latin typeface="Arial"/>
              <a:cs typeface="Arial"/>
            </a:endParaRPr>
          </a:p>
        </p:txBody>
      </p:sp>
      <p:sp>
        <p:nvSpPr>
          <p:cNvPr id="2020" name="object 2020"/>
          <p:cNvSpPr txBox="1"/>
          <p:nvPr/>
        </p:nvSpPr>
        <p:spPr>
          <a:xfrm>
            <a:off x="1903598" y="11030763"/>
            <a:ext cx="8826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20">
                <a:latin typeface="Arial"/>
                <a:cs typeface="Arial"/>
              </a:rPr>
              <a:t>Д</a:t>
            </a:r>
            <a:endParaRPr sz="700">
              <a:latin typeface="Arial"/>
              <a:cs typeface="Arial"/>
            </a:endParaRPr>
          </a:p>
        </p:txBody>
      </p:sp>
      <p:sp>
        <p:nvSpPr>
          <p:cNvPr id="2021" name="object 2021"/>
          <p:cNvSpPr txBox="1"/>
          <p:nvPr/>
        </p:nvSpPr>
        <p:spPr>
          <a:xfrm>
            <a:off x="1905622" y="10573362"/>
            <a:ext cx="8763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20">
                <a:latin typeface="Arial"/>
                <a:cs typeface="Arial"/>
              </a:rPr>
              <a:t>Е</a:t>
            </a:r>
            <a:endParaRPr sz="700">
              <a:latin typeface="Arial"/>
              <a:cs typeface="Arial"/>
            </a:endParaRPr>
          </a:p>
        </p:txBody>
      </p:sp>
      <p:sp>
        <p:nvSpPr>
          <p:cNvPr id="2022" name="object 2022"/>
          <p:cNvSpPr txBox="1"/>
          <p:nvPr/>
        </p:nvSpPr>
        <p:spPr>
          <a:xfrm>
            <a:off x="1894490" y="10219179"/>
            <a:ext cx="11112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25">
                <a:latin typeface="Arial"/>
                <a:cs typeface="Arial"/>
              </a:rPr>
              <a:t>Ж</a:t>
            </a:r>
            <a:endParaRPr sz="700">
              <a:latin typeface="Arial"/>
              <a:cs typeface="Arial"/>
            </a:endParaRPr>
          </a:p>
        </p:txBody>
      </p:sp>
      <p:sp>
        <p:nvSpPr>
          <p:cNvPr id="2023" name="object 2023"/>
          <p:cNvSpPr txBox="1"/>
          <p:nvPr/>
        </p:nvSpPr>
        <p:spPr>
          <a:xfrm>
            <a:off x="1905622" y="9135379"/>
            <a:ext cx="8001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15">
                <a:latin typeface="Arial"/>
                <a:cs typeface="Arial"/>
              </a:rPr>
              <a:t>К</a:t>
            </a:r>
            <a:endParaRPr sz="700">
              <a:latin typeface="Arial"/>
              <a:cs typeface="Arial"/>
            </a:endParaRPr>
          </a:p>
        </p:txBody>
      </p:sp>
      <p:sp>
        <p:nvSpPr>
          <p:cNvPr id="2024" name="object 2024"/>
          <p:cNvSpPr txBox="1"/>
          <p:nvPr/>
        </p:nvSpPr>
        <p:spPr>
          <a:xfrm>
            <a:off x="1901574" y="8781196"/>
            <a:ext cx="8636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15">
                <a:latin typeface="Arial"/>
                <a:cs typeface="Arial"/>
              </a:rPr>
              <a:t>Л</a:t>
            </a:r>
            <a:endParaRPr sz="700">
              <a:latin typeface="Arial"/>
              <a:cs typeface="Arial"/>
            </a:endParaRPr>
          </a:p>
        </p:txBody>
      </p:sp>
      <p:sp>
        <p:nvSpPr>
          <p:cNvPr id="2025" name="object 2025"/>
          <p:cNvSpPr txBox="1"/>
          <p:nvPr/>
        </p:nvSpPr>
        <p:spPr>
          <a:xfrm>
            <a:off x="1905622" y="8316710"/>
            <a:ext cx="10287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25">
                <a:latin typeface="Arial"/>
                <a:cs typeface="Arial"/>
              </a:rPr>
              <a:t>М</a:t>
            </a:r>
            <a:endParaRPr sz="700">
              <a:latin typeface="Arial"/>
              <a:cs typeface="Arial"/>
            </a:endParaRPr>
          </a:p>
        </p:txBody>
      </p:sp>
      <p:sp>
        <p:nvSpPr>
          <p:cNvPr id="2026" name="object 2026"/>
          <p:cNvSpPr txBox="1"/>
          <p:nvPr/>
        </p:nvSpPr>
        <p:spPr>
          <a:xfrm>
            <a:off x="1905622" y="7786447"/>
            <a:ext cx="9271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20">
                <a:latin typeface="Arial"/>
                <a:cs typeface="Arial"/>
              </a:rPr>
              <a:t>Н</a:t>
            </a:r>
            <a:endParaRPr sz="700">
              <a:latin typeface="Arial"/>
              <a:cs typeface="Arial"/>
            </a:endParaRPr>
          </a:p>
        </p:txBody>
      </p:sp>
      <p:sp>
        <p:nvSpPr>
          <p:cNvPr id="2027" name="object 2027"/>
          <p:cNvSpPr txBox="1"/>
          <p:nvPr/>
        </p:nvSpPr>
        <p:spPr>
          <a:xfrm>
            <a:off x="1900562" y="7544591"/>
            <a:ext cx="977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20">
                <a:latin typeface="Arial"/>
                <a:cs typeface="Arial"/>
              </a:rPr>
              <a:t>О</a:t>
            </a:r>
            <a:endParaRPr sz="700">
              <a:latin typeface="Arial"/>
              <a:cs typeface="Arial"/>
            </a:endParaRPr>
          </a:p>
        </p:txBody>
      </p:sp>
      <p:sp>
        <p:nvSpPr>
          <p:cNvPr id="2028" name="object 2028"/>
          <p:cNvSpPr txBox="1"/>
          <p:nvPr/>
        </p:nvSpPr>
        <p:spPr>
          <a:xfrm>
            <a:off x="1905622" y="6747126"/>
            <a:ext cx="92075" cy="290830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 marR="5080">
              <a:lnSpc>
                <a:spcPct val="124300"/>
              </a:lnSpc>
              <a:spcBef>
                <a:spcPts val="90"/>
              </a:spcBef>
            </a:pPr>
            <a:r>
              <a:rPr dirty="0" sz="700" spc="10">
                <a:latin typeface="Arial"/>
                <a:cs typeface="Arial"/>
              </a:rPr>
              <a:t>Р  П</a:t>
            </a:r>
            <a:endParaRPr sz="700">
              <a:latin typeface="Arial"/>
              <a:cs typeface="Arial"/>
            </a:endParaRPr>
          </a:p>
        </p:txBody>
      </p:sp>
      <p:grpSp>
        <p:nvGrpSpPr>
          <p:cNvPr id="2029" name="object 2029"/>
          <p:cNvGrpSpPr/>
          <p:nvPr/>
        </p:nvGrpSpPr>
        <p:grpSpPr>
          <a:xfrm>
            <a:off x="10824367" y="6773525"/>
            <a:ext cx="139065" cy="5958205"/>
            <a:chOff x="10824367" y="6773525"/>
            <a:chExt cx="139065" cy="5958205"/>
          </a:xfrm>
        </p:grpSpPr>
        <p:sp>
          <p:nvSpPr>
            <p:cNvPr id="2030" name="object 2030"/>
            <p:cNvSpPr/>
            <p:nvPr/>
          </p:nvSpPr>
          <p:spPr>
            <a:xfrm>
              <a:off x="10827542" y="6776700"/>
              <a:ext cx="132715" cy="906780"/>
            </a:xfrm>
            <a:custGeom>
              <a:avLst/>
              <a:gdLst/>
              <a:ahLst/>
              <a:cxnLst/>
              <a:rect l="l" t="t" r="r" b="b"/>
              <a:pathLst>
                <a:path w="132715" h="906779">
                  <a:moveTo>
                    <a:pt x="132565" y="198848"/>
                  </a:moveTo>
                  <a:lnTo>
                    <a:pt x="127356" y="173048"/>
                  </a:lnTo>
                  <a:lnTo>
                    <a:pt x="113151" y="151979"/>
                  </a:lnTo>
                  <a:lnTo>
                    <a:pt x="92083" y="137774"/>
                  </a:lnTo>
                  <a:lnTo>
                    <a:pt x="66282" y="132565"/>
                  </a:lnTo>
                  <a:lnTo>
                    <a:pt x="40482" y="137774"/>
                  </a:lnTo>
                  <a:lnTo>
                    <a:pt x="19413" y="151979"/>
                  </a:lnTo>
                  <a:lnTo>
                    <a:pt x="5208" y="173048"/>
                  </a:lnTo>
                  <a:lnTo>
                    <a:pt x="0" y="198848"/>
                  </a:lnTo>
                  <a:lnTo>
                    <a:pt x="5208" y="224648"/>
                  </a:lnTo>
                  <a:lnTo>
                    <a:pt x="19413" y="245717"/>
                  </a:lnTo>
                  <a:lnTo>
                    <a:pt x="40482" y="259922"/>
                  </a:lnTo>
                  <a:lnTo>
                    <a:pt x="66282" y="265131"/>
                  </a:lnTo>
                  <a:lnTo>
                    <a:pt x="92083" y="259922"/>
                  </a:lnTo>
                  <a:lnTo>
                    <a:pt x="113151" y="245717"/>
                  </a:lnTo>
                  <a:lnTo>
                    <a:pt x="127356" y="224648"/>
                  </a:lnTo>
                  <a:lnTo>
                    <a:pt x="132565" y="198848"/>
                  </a:lnTo>
                </a:path>
                <a:path w="132715" h="906779">
                  <a:moveTo>
                    <a:pt x="132565" y="66282"/>
                  </a:moveTo>
                  <a:lnTo>
                    <a:pt x="127356" y="40482"/>
                  </a:lnTo>
                  <a:lnTo>
                    <a:pt x="113151" y="19413"/>
                  </a:lnTo>
                  <a:lnTo>
                    <a:pt x="92083" y="5208"/>
                  </a:lnTo>
                  <a:lnTo>
                    <a:pt x="66282" y="0"/>
                  </a:lnTo>
                  <a:lnTo>
                    <a:pt x="40482" y="5208"/>
                  </a:lnTo>
                  <a:lnTo>
                    <a:pt x="19413" y="19413"/>
                  </a:lnTo>
                  <a:lnTo>
                    <a:pt x="5208" y="40482"/>
                  </a:lnTo>
                  <a:lnTo>
                    <a:pt x="0" y="66282"/>
                  </a:lnTo>
                  <a:lnTo>
                    <a:pt x="5208" y="92083"/>
                  </a:lnTo>
                  <a:lnTo>
                    <a:pt x="19413" y="113151"/>
                  </a:lnTo>
                  <a:lnTo>
                    <a:pt x="40482" y="127356"/>
                  </a:lnTo>
                  <a:lnTo>
                    <a:pt x="66282" y="132565"/>
                  </a:lnTo>
                  <a:lnTo>
                    <a:pt x="92083" y="127356"/>
                  </a:lnTo>
                  <a:lnTo>
                    <a:pt x="113151" y="113151"/>
                  </a:lnTo>
                  <a:lnTo>
                    <a:pt x="127356" y="92083"/>
                  </a:lnTo>
                  <a:lnTo>
                    <a:pt x="132565" y="66282"/>
                  </a:lnTo>
                </a:path>
                <a:path w="132715" h="906779">
                  <a:moveTo>
                    <a:pt x="132565" y="840425"/>
                  </a:moveTo>
                  <a:lnTo>
                    <a:pt x="127356" y="814625"/>
                  </a:lnTo>
                  <a:lnTo>
                    <a:pt x="113151" y="793556"/>
                  </a:lnTo>
                  <a:lnTo>
                    <a:pt x="92083" y="779351"/>
                  </a:lnTo>
                  <a:lnTo>
                    <a:pt x="66282" y="774142"/>
                  </a:lnTo>
                  <a:lnTo>
                    <a:pt x="40482" y="779351"/>
                  </a:lnTo>
                  <a:lnTo>
                    <a:pt x="19413" y="793556"/>
                  </a:lnTo>
                  <a:lnTo>
                    <a:pt x="5208" y="814625"/>
                  </a:lnTo>
                  <a:lnTo>
                    <a:pt x="0" y="840425"/>
                  </a:lnTo>
                  <a:lnTo>
                    <a:pt x="5208" y="866225"/>
                  </a:lnTo>
                  <a:lnTo>
                    <a:pt x="19413" y="887294"/>
                  </a:lnTo>
                  <a:lnTo>
                    <a:pt x="40482" y="901499"/>
                  </a:lnTo>
                  <a:lnTo>
                    <a:pt x="66282" y="906708"/>
                  </a:lnTo>
                  <a:lnTo>
                    <a:pt x="92083" y="901499"/>
                  </a:lnTo>
                  <a:lnTo>
                    <a:pt x="113151" y="887294"/>
                  </a:lnTo>
                  <a:lnTo>
                    <a:pt x="127356" y="866225"/>
                  </a:lnTo>
                  <a:lnTo>
                    <a:pt x="132565" y="84042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031" name="object 203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0824506" y="9019184"/>
              <a:ext cx="138637" cy="138637"/>
            </a:xfrm>
            <a:prstGeom prst="rect">
              <a:avLst/>
            </a:prstGeom>
          </p:spPr>
        </p:pic>
        <p:sp>
          <p:nvSpPr>
            <p:cNvPr id="2032" name="object 2032"/>
            <p:cNvSpPr/>
            <p:nvPr/>
          </p:nvSpPr>
          <p:spPr>
            <a:xfrm>
              <a:off x="10827542" y="7793711"/>
              <a:ext cx="132715" cy="4934585"/>
            </a:xfrm>
            <a:custGeom>
              <a:avLst/>
              <a:gdLst/>
              <a:ahLst/>
              <a:cxnLst/>
              <a:rect l="l" t="t" r="r" b="b"/>
              <a:pathLst>
                <a:path w="132715" h="4934584">
                  <a:moveTo>
                    <a:pt x="132565" y="1062042"/>
                  </a:moveTo>
                  <a:lnTo>
                    <a:pt x="127356" y="1036242"/>
                  </a:lnTo>
                  <a:lnTo>
                    <a:pt x="113151" y="1015173"/>
                  </a:lnTo>
                  <a:lnTo>
                    <a:pt x="92083" y="1000968"/>
                  </a:lnTo>
                  <a:lnTo>
                    <a:pt x="66282" y="995760"/>
                  </a:lnTo>
                  <a:lnTo>
                    <a:pt x="40482" y="1000968"/>
                  </a:lnTo>
                  <a:lnTo>
                    <a:pt x="19413" y="1015173"/>
                  </a:lnTo>
                  <a:lnTo>
                    <a:pt x="5208" y="1036242"/>
                  </a:lnTo>
                  <a:lnTo>
                    <a:pt x="0" y="1062042"/>
                  </a:lnTo>
                  <a:lnTo>
                    <a:pt x="5208" y="1087843"/>
                  </a:lnTo>
                  <a:lnTo>
                    <a:pt x="19413" y="1108912"/>
                  </a:lnTo>
                  <a:lnTo>
                    <a:pt x="40482" y="1123116"/>
                  </a:lnTo>
                  <a:lnTo>
                    <a:pt x="66282" y="1128325"/>
                  </a:lnTo>
                  <a:lnTo>
                    <a:pt x="92083" y="1123116"/>
                  </a:lnTo>
                  <a:lnTo>
                    <a:pt x="113151" y="1108912"/>
                  </a:lnTo>
                  <a:lnTo>
                    <a:pt x="127356" y="1087843"/>
                  </a:lnTo>
                  <a:lnTo>
                    <a:pt x="132565" y="1062042"/>
                  </a:lnTo>
                </a:path>
                <a:path w="132715" h="4934584">
                  <a:moveTo>
                    <a:pt x="132565" y="597557"/>
                  </a:moveTo>
                  <a:lnTo>
                    <a:pt x="127356" y="571756"/>
                  </a:lnTo>
                  <a:lnTo>
                    <a:pt x="113151" y="550688"/>
                  </a:lnTo>
                  <a:lnTo>
                    <a:pt x="92083" y="536483"/>
                  </a:lnTo>
                  <a:lnTo>
                    <a:pt x="66282" y="531274"/>
                  </a:lnTo>
                  <a:lnTo>
                    <a:pt x="40482" y="536483"/>
                  </a:lnTo>
                  <a:lnTo>
                    <a:pt x="19413" y="550688"/>
                  </a:lnTo>
                  <a:lnTo>
                    <a:pt x="5208" y="571756"/>
                  </a:lnTo>
                  <a:lnTo>
                    <a:pt x="0" y="597557"/>
                  </a:lnTo>
                  <a:lnTo>
                    <a:pt x="5208" y="623357"/>
                  </a:lnTo>
                  <a:lnTo>
                    <a:pt x="19413" y="644426"/>
                  </a:lnTo>
                  <a:lnTo>
                    <a:pt x="40482" y="658631"/>
                  </a:lnTo>
                  <a:lnTo>
                    <a:pt x="66282" y="663840"/>
                  </a:lnTo>
                  <a:lnTo>
                    <a:pt x="92083" y="658631"/>
                  </a:lnTo>
                  <a:lnTo>
                    <a:pt x="113151" y="644426"/>
                  </a:lnTo>
                  <a:lnTo>
                    <a:pt x="127356" y="623357"/>
                  </a:lnTo>
                  <a:lnTo>
                    <a:pt x="132565" y="597557"/>
                  </a:lnTo>
                </a:path>
                <a:path w="132715" h="4934584">
                  <a:moveTo>
                    <a:pt x="132565" y="2854208"/>
                  </a:moveTo>
                  <a:lnTo>
                    <a:pt x="127356" y="2828408"/>
                  </a:lnTo>
                  <a:lnTo>
                    <a:pt x="113151" y="2807339"/>
                  </a:lnTo>
                  <a:lnTo>
                    <a:pt x="92083" y="2793134"/>
                  </a:lnTo>
                  <a:lnTo>
                    <a:pt x="66282" y="2787926"/>
                  </a:lnTo>
                  <a:lnTo>
                    <a:pt x="40482" y="2793134"/>
                  </a:lnTo>
                  <a:lnTo>
                    <a:pt x="19413" y="2807339"/>
                  </a:lnTo>
                  <a:lnTo>
                    <a:pt x="5208" y="2828408"/>
                  </a:lnTo>
                  <a:lnTo>
                    <a:pt x="0" y="2854208"/>
                  </a:lnTo>
                  <a:lnTo>
                    <a:pt x="5208" y="2880009"/>
                  </a:lnTo>
                  <a:lnTo>
                    <a:pt x="19413" y="2901077"/>
                  </a:lnTo>
                  <a:lnTo>
                    <a:pt x="40482" y="2915282"/>
                  </a:lnTo>
                  <a:lnTo>
                    <a:pt x="66282" y="2920491"/>
                  </a:lnTo>
                  <a:lnTo>
                    <a:pt x="92083" y="2915282"/>
                  </a:lnTo>
                  <a:lnTo>
                    <a:pt x="113151" y="2901077"/>
                  </a:lnTo>
                  <a:lnTo>
                    <a:pt x="127356" y="2880009"/>
                  </a:lnTo>
                  <a:lnTo>
                    <a:pt x="132565" y="2854208"/>
                  </a:lnTo>
                </a:path>
                <a:path w="132715" h="4934584">
                  <a:moveTo>
                    <a:pt x="132565" y="3318694"/>
                  </a:moveTo>
                  <a:lnTo>
                    <a:pt x="127356" y="3292894"/>
                  </a:lnTo>
                  <a:lnTo>
                    <a:pt x="113151" y="3271825"/>
                  </a:lnTo>
                  <a:lnTo>
                    <a:pt x="92083" y="3257620"/>
                  </a:lnTo>
                  <a:lnTo>
                    <a:pt x="66282" y="3252411"/>
                  </a:lnTo>
                  <a:lnTo>
                    <a:pt x="40482" y="3257620"/>
                  </a:lnTo>
                  <a:lnTo>
                    <a:pt x="19413" y="3271825"/>
                  </a:lnTo>
                  <a:lnTo>
                    <a:pt x="5208" y="3292894"/>
                  </a:lnTo>
                  <a:lnTo>
                    <a:pt x="0" y="3318694"/>
                  </a:lnTo>
                  <a:lnTo>
                    <a:pt x="5208" y="3344494"/>
                  </a:lnTo>
                  <a:lnTo>
                    <a:pt x="19413" y="3365563"/>
                  </a:lnTo>
                  <a:lnTo>
                    <a:pt x="40482" y="3379768"/>
                  </a:lnTo>
                  <a:lnTo>
                    <a:pt x="66282" y="3384977"/>
                  </a:lnTo>
                  <a:lnTo>
                    <a:pt x="92083" y="3379768"/>
                  </a:lnTo>
                  <a:lnTo>
                    <a:pt x="113151" y="3365563"/>
                  </a:lnTo>
                  <a:lnTo>
                    <a:pt x="127356" y="3344494"/>
                  </a:lnTo>
                  <a:lnTo>
                    <a:pt x="132565" y="3318694"/>
                  </a:lnTo>
                </a:path>
                <a:path w="132715" h="4934584">
                  <a:moveTo>
                    <a:pt x="132565" y="3849968"/>
                  </a:moveTo>
                  <a:lnTo>
                    <a:pt x="127356" y="3824168"/>
                  </a:lnTo>
                  <a:lnTo>
                    <a:pt x="113151" y="3803099"/>
                  </a:lnTo>
                  <a:lnTo>
                    <a:pt x="92083" y="3788895"/>
                  </a:lnTo>
                  <a:lnTo>
                    <a:pt x="66282" y="3783686"/>
                  </a:lnTo>
                  <a:lnTo>
                    <a:pt x="40482" y="3788895"/>
                  </a:lnTo>
                  <a:lnTo>
                    <a:pt x="19413" y="3803099"/>
                  </a:lnTo>
                  <a:lnTo>
                    <a:pt x="5208" y="3824168"/>
                  </a:lnTo>
                  <a:lnTo>
                    <a:pt x="0" y="3849968"/>
                  </a:lnTo>
                  <a:lnTo>
                    <a:pt x="5208" y="3875769"/>
                  </a:lnTo>
                  <a:lnTo>
                    <a:pt x="19413" y="3896837"/>
                  </a:lnTo>
                  <a:lnTo>
                    <a:pt x="40482" y="3911042"/>
                  </a:lnTo>
                  <a:lnTo>
                    <a:pt x="66282" y="3916251"/>
                  </a:lnTo>
                  <a:lnTo>
                    <a:pt x="92083" y="3911042"/>
                  </a:lnTo>
                  <a:lnTo>
                    <a:pt x="113151" y="3896837"/>
                  </a:lnTo>
                  <a:lnTo>
                    <a:pt x="127356" y="3875769"/>
                  </a:lnTo>
                  <a:lnTo>
                    <a:pt x="132565" y="3849968"/>
                  </a:lnTo>
                </a:path>
                <a:path w="132715" h="4934584">
                  <a:moveTo>
                    <a:pt x="132565" y="4093849"/>
                  </a:moveTo>
                  <a:lnTo>
                    <a:pt x="127356" y="4068049"/>
                  </a:lnTo>
                  <a:lnTo>
                    <a:pt x="113151" y="4046980"/>
                  </a:lnTo>
                  <a:lnTo>
                    <a:pt x="92083" y="4032775"/>
                  </a:lnTo>
                  <a:lnTo>
                    <a:pt x="66282" y="4027566"/>
                  </a:lnTo>
                  <a:lnTo>
                    <a:pt x="40482" y="4032775"/>
                  </a:lnTo>
                  <a:lnTo>
                    <a:pt x="19413" y="4046980"/>
                  </a:lnTo>
                  <a:lnTo>
                    <a:pt x="5208" y="4068049"/>
                  </a:lnTo>
                  <a:lnTo>
                    <a:pt x="0" y="4093849"/>
                  </a:lnTo>
                  <a:lnTo>
                    <a:pt x="5208" y="4119649"/>
                  </a:lnTo>
                  <a:lnTo>
                    <a:pt x="19413" y="4140718"/>
                  </a:lnTo>
                  <a:lnTo>
                    <a:pt x="40482" y="4154923"/>
                  </a:lnTo>
                  <a:lnTo>
                    <a:pt x="66282" y="4160132"/>
                  </a:lnTo>
                  <a:lnTo>
                    <a:pt x="92083" y="4154923"/>
                  </a:lnTo>
                  <a:lnTo>
                    <a:pt x="113151" y="4140718"/>
                  </a:lnTo>
                  <a:lnTo>
                    <a:pt x="127356" y="4119649"/>
                  </a:lnTo>
                  <a:lnTo>
                    <a:pt x="132565" y="4093849"/>
                  </a:lnTo>
                </a:path>
                <a:path w="132715" h="4934584">
                  <a:moveTo>
                    <a:pt x="132565" y="4867992"/>
                  </a:moveTo>
                  <a:lnTo>
                    <a:pt x="127356" y="4842191"/>
                  </a:lnTo>
                  <a:lnTo>
                    <a:pt x="113151" y="4821123"/>
                  </a:lnTo>
                  <a:lnTo>
                    <a:pt x="92083" y="4806918"/>
                  </a:lnTo>
                  <a:lnTo>
                    <a:pt x="66282" y="4801709"/>
                  </a:lnTo>
                  <a:lnTo>
                    <a:pt x="40482" y="4806918"/>
                  </a:lnTo>
                  <a:lnTo>
                    <a:pt x="19413" y="4821123"/>
                  </a:lnTo>
                  <a:lnTo>
                    <a:pt x="5208" y="4842191"/>
                  </a:lnTo>
                  <a:lnTo>
                    <a:pt x="0" y="4867992"/>
                  </a:lnTo>
                  <a:lnTo>
                    <a:pt x="5208" y="4893792"/>
                  </a:lnTo>
                  <a:lnTo>
                    <a:pt x="19413" y="4914861"/>
                  </a:lnTo>
                  <a:lnTo>
                    <a:pt x="40482" y="4929066"/>
                  </a:lnTo>
                  <a:lnTo>
                    <a:pt x="66282" y="4934274"/>
                  </a:lnTo>
                  <a:lnTo>
                    <a:pt x="92083" y="4929066"/>
                  </a:lnTo>
                  <a:lnTo>
                    <a:pt x="113151" y="4914861"/>
                  </a:lnTo>
                  <a:lnTo>
                    <a:pt x="127356" y="4893792"/>
                  </a:lnTo>
                  <a:lnTo>
                    <a:pt x="132565" y="4867992"/>
                  </a:lnTo>
                </a:path>
                <a:path w="132715" h="4934584">
                  <a:moveTo>
                    <a:pt x="132565" y="4735426"/>
                  </a:moveTo>
                  <a:lnTo>
                    <a:pt x="127356" y="4709626"/>
                  </a:lnTo>
                  <a:lnTo>
                    <a:pt x="113151" y="4688557"/>
                  </a:lnTo>
                  <a:lnTo>
                    <a:pt x="92083" y="4674352"/>
                  </a:lnTo>
                  <a:lnTo>
                    <a:pt x="66282" y="4669143"/>
                  </a:lnTo>
                  <a:lnTo>
                    <a:pt x="40482" y="4674352"/>
                  </a:lnTo>
                  <a:lnTo>
                    <a:pt x="19413" y="4688557"/>
                  </a:lnTo>
                  <a:lnTo>
                    <a:pt x="5208" y="4709626"/>
                  </a:lnTo>
                  <a:lnTo>
                    <a:pt x="0" y="4735426"/>
                  </a:lnTo>
                  <a:lnTo>
                    <a:pt x="5208" y="4761226"/>
                  </a:lnTo>
                  <a:lnTo>
                    <a:pt x="19413" y="4782295"/>
                  </a:lnTo>
                  <a:lnTo>
                    <a:pt x="40482" y="4796500"/>
                  </a:lnTo>
                  <a:lnTo>
                    <a:pt x="66282" y="4801709"/>
                  </a:lnTo>
                  <a:lnTo>
                    <a:pt x="92083" y="4796500"/>
                  </a:lnTo>
                  <a:lnTo>
                    <a:pt x="113151" y="4782295"/>
                  </a:lnTo>
                  <a:lnTo>
                    <a:pt x="127356" y="4761226"/>
                  </a:lnTo>
                  <a:lnTo>
                    <a:pt x="132565" y="4735426"/>
                  </a:lnTo>
                </a:path>
                <a:path w="132715" h="4934584">
                  <a:moveTo>
                    <a:pt x="132565" y="66282"/>
                  </a:moveTo>
                  <a:lnTo>
                    <a:pt x="127356" y="40482"/>
                  </a:lnTo>
                  <a:lnTo>
                    <a:pt x="113151" y="19413"/>
                  </a:lnTo>
                  <a:lnTo>
                    <a:pt x="92083" y="5208"/>
                  </a:lnTo>
                  <a:lnTo>
                    <a:pt x="66282" y="0"/>
                  </a:lnTo>
                  <a:lnTo>
                    <a:pt x="40482" y="5208"/>
                  </a:lnTo>
                  <a:lnTo>
                    <a:pt x="19413" y="19413"/>
                  </a:lnTo>
                  <a:lnTo>
                    <a:pt x="5208" y="40482"/>
                  </a:lnTo>
                  <a:lnTo>
                    <a:pt x="0" y="66282"/>
                  </a:lnTo>
                  <a:lnTo>
                    <a:pt x="5208" y="92083"/>
                  </a:lnTo>
                  <a:lnTo>
                    <a:pt x="19413" y="113151"/>
                  </a:lnTo>
                  <a:lnTo>
                    <a:pt x="40482" y="127356"/>
                  </a:lnTo>
                  <a:lnTo>
                    <a:pt x="66282" y="132565"/>
                  </a:lnTo>
                  <a:lnTo>
                    <a:pt x="92083" y="127356"/>
                  </a:lnTo>
                  <a:lnTo>
                    <a:pt x="113151" y="113151"/>
                  </a:lnTo>
                  <a:lnTo>
                    <a:pt x="127356" y="92083"/>
                  </a:lnTo>
                  <a:lnTo>
                    <a:pt x="132565" y="6628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033" name="object 203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0824506" y="10346864"/>
              <a:ext cx="138637" cy="138637"/>
            </a:xfrm>
            <a:prstGeom prst="rect">
              <a:avLst/>
            </a:prstGeom>
          </p:spPr>
        </p:pic>
      </p:grpSp>
      <p:sp>
        <p:nvSpPr>
          <p:cNvPr id="2034" name="object 2034"/>
          <p:cNvSpPr txBox="1"/>
          <p:nvPr/>
        </p:nvSpPr>
        <p:spPr>
          <a:xfrm>
            <a:off x="10849248" y="12587145"/>
            <a:ext cx="8763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20">
                <a:latin typeface="Arial"/>
                <a:cs typeface="Arial"/>
              </a:rPr>
              <a:t>А</a:t>
            </a:r>
            <a:endParaRPr sz="700">
              <a:latin typeface="Arial"/>
              <a:cs typeface="Arial"/>
            </a:endParaRPr>
          </a:p>
        </p:txBody>
      </p:sp>
      <p:sp>
        <p:nvSpPr>
          <p:cNvPr id="2035" name="object 2035"/>
          <p:cNvSpPr txBox="1"/>
          <p:nvPr/>
        </p:nvSpPr>
        <p:spPr>
          <a:xfrm>
            <a:off x="10849248" y="12454580"/>
            <a:ext cx="8636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15">
                <a:latin typeface="Arial"/>
                <a:cs typeface="Arial"/>
              </a:rPr>
              <a:t>Б</a:t>
            </a:r>
            <a:endParaRPr sz="700">
              <a:latin typeface="Arial"/>
              <a:cs typeface="Arial"/>
            </a:endParaRPr>
          </a:p>
        </p:txBody>
      </p:sp>
      <p:sp>
        <p:nvSpPr>
          <p:cNvPr id="2036" name="object 2036"/>
          <p:cNvSpPr txBox="1"/>
          <p:nvPr/>
        </p:nvSpPr>
        <p:spPr>
          <a:xfrm>
            <a:off x="10850260" y="11813002"/>
            <a:ext cx="8763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20">
                <a:latin typeface="Arial"/>
                <a:cs typeface="Arial"/>
              </a:rPr>
              <a:t>В</a:t>
            </a:r>
            <a:endParaRPr sz="700">
              <a:latin typeface="Arial"/>
              <a:cs typeface="Arial"/>
            </a:endParaRPr>
          </a:p>
        </p:txBody>
      </p:sp>
      <p:sp>
        <p:nvSpPr>
          <p:cNvPr id="2037" name="object 2037"/>
          <p:cNvSpPr txBox="1"/>
          <p:nvPr/>
        </p:nvSpPr>
        <p:spPr>
          <a:xfrm>
            <a:off x="10854308" y="11569122"/>
            <a:ext cx="7620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15">
                <a:latin typeface="Arial"/>
                <a:cs typeface="Arial"/>
              </a:rPr>
              <a:t>Г</a:t>
            </a:r>
            <a:endParaRPr sz="700">
              <a:latin typeface="Arial"/>
              <a:cs typeface="Arial"/>
            </a:endParaRPr>
          </a:p>
        </p:txBody>
      </p:sp>
      <p:sp>
        <p:nvSpPr>
          <p:cNvPr id="2038" name="object 2038"/>
          <p:cNvSpPr txBox="1"/>
          <p:nvPr/>
        </p:nvSpPr>
        <p:spPr>
          <a:xfrm>
            <a:off x="10847224" y="11030763"/>
            <a:ext cx="8826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20">
                <a:latin typeface="Arial"/>
                <a:cs typeface="Arial"/>
              </a:rPr>
              <a:t>Д</a:t>
            </a:r>
            <a:endParaRPr sz="700">
              <a:latin typeface="Arial"/>
              <a:cs typeface="Arial"/>
            </a:endParaRPr>
          </a:p>
        </p:txBody>
      </p:sp>
      <p:sp>
        <p:nvSpPr>
          <p:cNvPr id="2039" name="object 2039"/>
          <p:cNvSpPr txBox="1"/>
          <p:nvPr/>
        </p:nvSpPr>
        <p:spPr>
          <a:xfrm>
            <a:off x="10849248" y="10573362"/>
            <a:ext cx="8763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20">
                <a:latin typeface="Arial"/>
                <a:cs typeface="Arial"/>
              </a:rPr>
              <a:t>Е</a:t>
            </a:r>
            <a:endParaRPr sz="700">
              <a:latin typeface="Arial"/>
              <a:cs typeface="Arial"/>
            </a:endParaRPr>
          </a:p>
        </p:txBody>
      </p:sp>
      <p:sp>
        <p:nvSpPr>
          <p:cNvPr id="2040" name="object 2040"/>
          <p:cNvSpPr txBox="1"/>
          <p:nvPr/>
        </p:nvSpPr>
        <p:spPr>
          <a:xfrm>
            <a:off x="10805734" y="10340613"/>
            <a:ext cx="1885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10">
                <a:latin typeface="Arial"/>
                <a:cs typeface="Arial"/>
              </a:rPr>
              <a:t>Ж/1</a:t>
            </a:r>
            <a:endParaRPr sz="700">
              <a:latin typeface="Arial"/>
              <a:cs typeface="Arial"/>
            </a:endParaRPr>
          </a:p>
        </p:txBody>
      </p:sp>
      <p:sp>
        <p:nvSpPr>
          <p:cNvPr id="2041" name="object 2041"/>
          <p:cNvSpPr txBox="1"/>
          <p:nvPr/>
        </p:nvSpPr>
        <p:spPr>
          <a:xfrm>
            <a:off x="10818890" y="9012932"/>
            <a:ext cx="15748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10">
                <a:latin typeface="Arial"/>
                <a:cs typeface="Arial"/>
              </a:rPr>
              <a:t>К/1</a:t>
            </a:r>
            <a:endParaRPr sz="700">
              <a:latin typeface="Arial"/>
              <a:cs typeface="Arial"/>
            </a:endParaRPr>
          </a:p>
        </p:txBody>
      </p:sp>
      <p:sp>
        <p:nvSpPr>
          <p:cNvPr id="2042" name="object 2042"/>
          <p:cNvSpPr txBox="1"/>
          <p:nvPr/>
        </p:nvSpPr>
        <p:spPr>
          <a:xfrm>
            <a:off x="10846212" y="8781196"/>
            <a:ext cx="8636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15">
                <a:latin typeface="Arial"/>
                <a:cs typeface="Arial"/>
              </a:rPr>
              <a:t>Л</a:t>
            </a:r>
            <a:endParaRPr sz="700">
              <a:latin typeface="Arial"/>
              <a:cs typeface="Arial"/>
            </a:endParaRPr>
          </a:p>
        </p:txBody>
      </p:sp>
      <p:sp>
        <p:nvSpPr>
          <p:cNvPr id="2043" name="object 2043"/>
          <p:cNvSpPr txBox="1"/>
          <p:nvPr/>
        </p:nvSpPr>
        <p:spPr>
          <a:xfrm>
            <a:off x="10850260" y="8316710"/>
            <a:ext cx="10287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25">
                <a:latin typeface="Arial"/>
                <a:cs typeface="Arial"/>
              </a:rPr>
              <a:t>М</a:t>
            </a:r>
            <a:endParaRPr sz="700">
              <a:latin typeface="Arial"/>
              <a:cs typeface="Arial"/>
            </a:endParaRPr>
          </a:p>
        </p:txBody>
      </p:sp>
      <p:sp>
        <p:nvSpPr>
          <p:cNvPr id="2044" name="object 2044"/>
          <p:cNvSpPr txBox="1"/>
          <p:nvPr/>
        </p:nvSpPr>
        <p:spPr>
          <a:xfrm>
            <a:off x="10849248" y="7786447"/>
            <a:ext cx="9271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20">
                <a:latin typeface="Arial"/>
                <a:cs typeface="Arial"/>
              </a:rPr>
              <a:t>Н</a:t>
            </a:r>
            <a:endParaRPr sz="700">
              <a:latin typeface="Arial"/>
              <a:cs typeface="Arial"/>
            </a:endParaRPr>
          </a:p>
        </p:txBody>
      </p:sp>
      <p:sp>
        <p:nvSpPr>
          <p:cNvPr id="2045" name="object 2045"/>
          <p:cNvSpPr txBox="1"/>
          <p:nvPr/>
        </p:nvSpPr>
        <p:spPr>
          <a:xfrm>
            <a:off x="10844188" y="7544591"/>
            <a:ext cx="977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20">
                <a:latin typeface="Arial"/>
                <a:cs typeface="Arial"/>
              </a:rPr>
              <a:t>О</a:t>
            </a:r>
            <a:endParaRPr sz="700">
              <a:latin typeface="Arial"/>
              <a:cs typeface="Arial"/>
            </a:endParaRPr>
          </a:p>
        </p:txBody>
      </p:sp>
      <p:sp>
        <p:nvSpPr>
          <p:cNvPr id="2046" name="object 2046"/>
          <p:cNvSpPr txBox="1"/>
          <p:nvPr/>
        </p:nvSpPr>
        <p:spPr>
          <a:xfrm>
            <a:off x="10849248" y="6747126"/>
            <a:ext cx="92075" cy="290830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 marR="5080">
              <a:lnSpc>
                <a:spcPct val="124300"/>
              </a:lnSpc>
              <a:spcBef>
                <a:spcPts val="90"/>
              </a:spcBef>
            </a:pPr>
            <a:r>
              <a:rPr dirty="0" sz="700" spc="10">
                <a:latin typeface="Arial"/>
                <a:cs typeface="Arial"/>
              </a:rPr>
              <a:t>Р  П</a:t>
            </a:r>
            <a:endParaRPr sz="700">
              <a:latin typeface="Arial"/>
              <a:cs typeface="Arial"/>
            </a:endParaRPr>
          </a:p>
        </p:txBody>
      </p:sp>
      <p:grpSp>
        <p:nvGrpSpPr>
          <p:cNvPr id="2047" name="object 2047"/>
          <p:cNvGrpSpPr/>
          <p:nvPr/>
        </p:nvGrpSpPr>
        <p:grpSpPr>
          <a:xfrm>
            <a:off x="3159986" y="9683025"/>
            <a:ext cx="7803515" cy="4054475"/>
            <a:chOff x="3159986" y="9683025"/>
            <a:chExt cx="7803515" cy="4054475"/>
          </a:xfrm>
        </p:grpSpPr>
        <p:pic>
          <p:nvPicPr>
            <p:cNvPr id="2048" name="object 2048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0824506" y="9683025"/>
              <a:ext cx="138637" cy="138637"/>
            </a:xfrm>
            <a:prstGeom prst="rect">
              <a:avLst/>
            </a:prstGeom>
          </p:spPr>
        </p:pic>
        <p:sp>
          <p:nvSpPr>
            <p:cNvPr id="2049" name="object 2049"/>
            <p:cNvSpPr/>
            <p:nvPr/>
          </p:nvSpPr>
          <p:spPr>
            <a:xfrm>
              <a:off x="3175166" y="13604336"/>
              <a:ext cx="6506209" cy="130810"/>
            </a:xfrm>
            <a:custGeom>
              <a:avLst/>
              <a:gdLst/>
              <a:ahLst/>
              <a:cxnLst/>
              <a:rect l="l" t="t" r="r" b="b"/>
              <a:pathLst>
                <a:path w="6506209" h="130809">
                  <a:moveTo>
                    <a:pt x="6505835" y="130541"/>
                  </a:moveTo>
                  <a:lnTo>
                    <a:pt x="6505835" y="0"/>
                  </a:lnTo>
                </a:path>
                <a:path w="6506209" h="130809">
                  <a:moveTo>
                    <a:pt x="0" y="130541"/>
                  </a:moveTo>
                  <a:lnTo>
                    <a:pt x="0" y="0"/>
                  </a:lnTo>
                </a:path>
                <a:path w="6506209" h="130809">
                  <a:moveTo>
                    <a:pt x="31370" y="0"/>
                  </a:moveTo>
                  <a:lnTo>
                    <a:pt x="647446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0" name="object 2050"/>
            <p:cNvSpPr/>
            <p:nvPr/>
          </p:nvSpPr>
          <p:spPr>
            <a:xfrm>
              <a:off x="3159986" y="13588145"/>
              <a:ext cx="6537325" cy="32384"/>
            </a:xfrm>
            <a:custGeom>
              <a:avLst/>
              <a:gdLst/>
              <a:ahLst/>
              <a:cxnLst/>
              <a:rect l="l" t="t" r="r" b="b"/>
              <a:pathLst>
                <a:path w="6537325" h="32384">
                  <a:moveTo>
                    <a:pt x="31370" y="0"/>
                  </a:moveTo>
                  <a:lnTo>
                    <a:pt x="0" y="32382"/>
                  </a:lnTo>
                </a:path>
                <a:path w="6537325" h="32384">
                  <a:moveTo>
                    <a:pt x="15179" y="16191"/>
                  </a:moveTo>
                  <a:lnTo>
                    <a:pt x="46549" y="16191"/>
                  </a:lnTo>
                </a:path>
                <a:path w="6537325" h="32384">
                  <a:moveTo>
                    <a:pt x="6504823" y="32382"/>
                  </a:moveTo>
                  <a:lnTo>
                    <a:pt x="6537205" y="0"/>
                  </a:lnTo>
                </a:path>
                <a:path w="6537325" h="32384">
                  <a:moveTo>
                    <a:pt x="6521014" y="16191"/>
                  </a:moveTo>
                  <a:lnTo>
                    <a:pt x="6489644" y="161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51" name="object 2051"/>
          <p:cNvSpPr txBox="1"/>
          <p:nvPr/>
        </p:nvSpPr>
        <p:spPr>
          <a:xfrm>
            <a:off x="10853296" y="9676772"/>
            <a:ext cx="8191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15">
                <a:latin typeface="Arial"/>
                <a:cs typeface="Arial"/>
              </a:rPr>
              <a:t>З</a:t>
            </a:r>
            <a:endParaRPr sz="700">
              <a:latin typeface="Arial"/>
              <a:cs typeface="Arial"/>
            </a:endParaRPr>
          </a:p>
        </p:txBody>
      </p:sp>
      <p:sp>
        <p:nvSpPr>
          <p:cNvPr id="2052" name="object 2052"/>
          <p:cNvSpPr txBox="1"/>
          <p:nvPr/>
        </p:nvSpPr>
        <p:spPr>
          <a:xfrm>
            <a:off x="6293443" y="13482448"/>
            <a:ext cx="272415" cy="1555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50" b="1">
                <a:latin typeface="Arial Narrow"/>
                <a:cs typeface="Arial Narrow"/>
              </a:rPr>
              <a:t>29400</a:t>
            </a:r>
            <a:endParaRPr sz="850">
              <a:latin typeface="Arial Narrow"/>
              <a:cs typeface="Arial Narrow"/>
            </a:endParaRPr>
          </a:p>
        </p:txBody>
      </p:sp>
      <p:grpSp>
        <p:nvGrpSpPr>
          <p:cNvPr id="2053" name="object 2053"/>
          <p:cNvGrpSpPr/>
          <p:nvPr/>
        </p:nvGrpSpPr>
        <p:grpSpPr>
          <a:xfrm>
            <a:off x="3159986" y="13458615"/>
            <a:ext cx="960755" cy="147955"/>
            <a:chOff x="3159986" y="13458615"/>
            <a:chExt cx="960755" cy="147955"/>
          </a:xfrm>
        </p:grpSpPr>
        <p:sp>
          <p:nvSpPr>
            <p:cNvPr id="2054" name="object 2054"/>
            <p:cNvSpPr/>
            <p:nvPr/>
          </p:nvSpPr>
          <p:spPr>
            <a:xfrm>
              <a:off x="3175166" y="13473794"/>
              <a:ext cx="930275" cy="130810"/>
            </a:xfrm>
            <a:custGeom>
              <a:avLst/>
              <a:gdLst/>
              <a:ahLst/>
              <a:cxnLst/>
              <a:rect l="l" t="t" r="r" b="b"/>
              <a:pathLst>
                <a:path w="930275" h="130809">
                  <a:moveTo>
                    <a:pt x="0" y="130541"/>
                  </a:moveTo>
                  <a:lnTo>
                    <a:pt x="0" y="0"/>
                  </a:lnTo>
                </a:path>
                <a:path w="930275" h="130809">
                  <a:moveTo>
                    <a:pt x="929983" y="130541"/>
                  </a:moveTo>
                  <a:lnTo>
                    <a:pt x="929983" y="0"/>
                  </a:lnTo>
                </a:path>
                <a:path w="930275" h="130809">
                  <a:moveTo>
                    <a:pt x="31370" y="1011"/>
                  </a:moveTo>
                  <a:lnTo>
                    <a:pt x="898612" y="101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5" name="object 2055"/>
            <p:cNvSpPr/>
            <p:nvPr/>
          </p:nvSpPr>
          <p:spPr>
            <a:xfrm>
              <a:off x="3159986" y="13458615"/>
              <a:ext cx="960755" cy="31750"/>
            </a:xfrm>
            <a:custGeom>
              <a:avLst/>
              <a:gdLst/>
              <a:ahLst/>
              <a:cxnLst/>
              <a:rect l="l" t="t" r="r" b="b"/>
              <a:pathLst>
                <a:path w="960754" h="31750">
                  <a:moveTo>
                    <a:pt x="31370" y="0"/>
                  </a:moveTo>
                  <a:lnTo>
                    <a:pt x="0" y="31370"/>
                  </a:lnTo>
                </a:path>
                <a:path w="960754" h="31750">
                  <a:moveTo>
                    <a:pt x="15179" y="16191"/>
                  </a:moveTo>
                  <a:lnTo>
                    <a:pt x="46549" y="16191"/>
                  </a:lnTo>
                </a:path>
                <a:path w="960754" h="31750">
                  <a:moveTo>
                    <a:pt x="928971" y="31370"/>
                  </a:moveTo>
                  <a:lnTo>
                    <a:pt x="960341" y="0"/>
                  </a:lnTo>
                </a:path>
                <a:path w="960754" h="31750">
                  <a:moveTo>
                    <a:pt x="945162" y="16191"/>
                  </a:moveTo>
                  <a:lnTo>
                    <a:pt x="913792" y="161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56" name="object 2056"/>
          <p:cNvSpPr txBox="1"/>
          <p:nvPr/>
        </p:nvSpPr>
        <p:spPr>
          <a:xfrm>
            <a:off x="3529804" y="13351905"/>
            <a:ext cx="222885" cy="1555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50" b="1">
                <a:latin typeface="Arial Narrow"/>
                <a:cs typeface="Arial Narrow"/>
              </a:rPr>
              <a:t>4200</a:t>
            </a:r>
            <a:endParaRPr sz="850">
              <a:latin typeface="Arial Narrow"/>
              <a:cs typeface="Arial Narrow"/>
            </a:endParaRPr>
          </a:p>
        </p:txBody>
      </p:sp>
      <p:grpSp>
        <p:nvGrpSpPr>
          <p:cNvPr id="2057" name="object 2057"/>
          <p:cNvGrpSpPr/>
          <p:nvPr/>
        </p:nvGrpSpPr>
        <p:grpSpPr>
          <a:xfrm>
            <a:off x="8735838" y="13458615"/>
            <a:ext cx="961390" cy="147955"/>
            <a:chOff x="8735838" y="13458615"/>
            <a:chExt cx="961390" cy="147955"/>
          </a:xfrm>
        </p:grpSpPr>
        <p:sp>
          <p:nvSpPr>
            <p:cNvPr id="2058" name="object 2058"/>
            <p:cNvSpPr/>
            <p:nvPr/>
          </p:nvSpPr>
          <p:spPr>
            <a:xfrm>
              <a:off x="8752030" y="13473794"/>
              <a:ext cx="929005" cy="130810"/>
            </a:xfrm>
            <a:custGeom>
              <a:avLst/>
              <a:gdLst/>
              <a:ahLst/>
              <a:cxnLst/>
              <a:rect l="l" t="t" r="r" b="b"/>
              <a:pathLst>
                <a:path w="929004" h="130809">
                  <a:moveTo>
                    <a:pt x="0" y="130541"/>
                  </a:moveTo>
                  <a:lnTo>
                    <a:pt x="0" y="0"/>
                  </a:lnTo>
                </a:path>
                <a:path w="929004" h="130809">
                  <a:moveTo>
                    <a:pt x="928971" y="130541"/>
                  </a:moveTo>
                  <a:lnTo>
                    <a:pt x="928971" y="0"/>
                  </a:lnTo>
                </a:path>
                <a:path w="929004" h="130809">
                  <a:moveTo>
                    <a:pt x="31370" y="1011"/>
                  </a:moveTo>
                  <a:lnTo>
                    <a:pt x="897600" y="101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9" name="object 2059"/>
            <p:cNvSpPr/>
            <p:nvPr/>
          </p:nvSpPr>
          <p:spPr>
            <a:xfrm>
              <a:off x="8735838" y="13458615"/>
              <a:ext cx="961390" cy="31750"/>
            </a:xfrm>
            <a:custGeom>
              <a:avLst/>
              <a:gdLst/>
              <a:ahLst/>
              <a:cxnLst/>
              <a:rect l="l" t="t" r="r" b="b"/>
              <a:pathLst>
                <a:path w="961390" h="31750">
                  <a:moveTo>
                    <a:pt x="31370" y="0"/>
                  </a:moveTo>
                  <a:lnTo>
                    <a:pt x="0" y="31370"/>
                  </a:lnTo>
                </a:path>
                <a:path w="961390" h="31750">
                  <a:moveTo>
                    <a:pt x="16191" y="16191"/>
                  </a:moveTo>
                  <a:lnTo>
                    <a:pt x="47561" y="16191"/>
                  </a:lnTo>
                </a:path>
                <a:path w="961390" h="31750">
                  <a:moveTo>
                    <a:pt x="928971" y="31370"/>
                  </a:moveTo>
                  <a:lnTo>
                    <a:pt x="961353" y="0"/>
                  </a:lnTo>
                </a:path>
                <a:path w="961390" h="31750">
                  <a:moveTo>
                    <a:pt x="945162" y="16191"/>
                  </a:moveTo>
                  <a:lnTo>
                    <a:pt x="913792" y="161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60" name="object 2060"/>
          <p:cNvSpPr txBox="1"/>
          <p:nvPr/>
        </p:nvSpPr>
        <p:spPr>
          <a:xfrm>
            <a:off x="9106668" y="13351905"/>
            <a:ext cx="222885" cy="1555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50" b="1">
                <a:latin typeface="Arial Narrow"/>
                <a:cs typeface="Arial Narrow"/>
              </a:rPr>
              <a:t>4200</a:t>
            </a:r>
            <a:endParaRPr sz="850">
              <a:latin typeface="Arial Narrow"/>
              <a:cs typeface="Arial Narrow"/>
            </a:endParaRPr>
          </a:p>
        </p:txBody>
      </p:sp>
      <p:grpSp>
        <p:nvGrpSpPr>
          <p:cNvPr id="2061" name="object 2061"/>
          <p:cNvGrpSpPr/>
          <p:nvPr/>
        </p:nvGrpSpPr>
        <p:grpSpPr>
          <a:xfrm>
            <a:off x="7961696" y="13458615"/>
            <a:ext cx="805815" cy="147955"/>
            <a:chOff x="7961696" y="13458615"/>
            <a:chExt cx="805815" cy="147955"/>
          </a:xfrm>
        </p:grpSpPr>
        <p:sp>
          <p:nvSpPr>
            <p:cNvPr id="2062" name="object 2062"/>
            <p:cNvSpPr/>
            <p:nvPr/>
          </p:nvSpPr>
          <p:spPr>
            <a:xfrm>
              <a:off x="7976875" y="13473794"/>
              <a:ext cx="775335" cy="130810"/>
            </a:xfrm>
            <a:custGeom>
              <a:avLst/>
              <a:gdLst/>
              <a:ahLst/>
              <a:cxnLst/>
              <a:rect l="l" t="t" r="r" b="b"/>
              <a:pathLst>
                <a:path w="775334" h="130809">
                  <a:moveTo>
                    <a:pt x="0" y="130541"/>
                  </a:moveTo>
                  <a:lnTo>
                    <a:pt x="0" y="0"/>
                  </a:lnTo>
                </a:path>
                <a:path w="775334" h="130809">
                  <a:moveTo>
                    <a:pt x="775154" y="130541"/>
                  </a:moveTo>
                  <a:lnTo>
                    <a:pt x="775154" y="0"/>
                  </a:lnTo>
                </a:path>
                <a:path w="775334" h="130809">
                  <a:moveTo>
                    <a:pt x="31370" y="1011"/>
                  </a:moveTo>
                  <a:lnTo>
                    <a:pt x="742772" y="101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3" name="object 2063"/>
            <p:cNvSpPr/>
            <p:nvPr/>
          </p:nvSpPr>
          <p:spPr>
            <a:xfrm>
              <a:off x="7961696" y="13458615"/>
              <a:ext cx="805815" cy="31750"/>
            </a:xfrm>
            <a:custGeom>
              <a:avLst/>
              <a:gdLst/>
              <a:ahLst/>
              <a:cxnLst/>
              <a:rect l="l" t="t" r="r" b="b"/>
              <a:pathLst>
                <a:path w="805815" h="31750">
                  <a:moveTo>
                    <a:pt x="31370" y="0"/>
                  </a:moveTo>
                  <a:lnTo>
                    <a:pt x="0" y="31370"/>
                  </a:lnTo>
                </a:path>
                <a:path w="805815" h="31750">
                  <a:moveTo>
                    <a:pt x="15179" y="16191"/>
                  </a:moveTo>
                  <a:lnTo>
                    <a:pt x="46549" y="16191"/>
                  </a:lnTo>
                </a:path>
                <a:path w="805815" h="31750">
                  <a:moveTo>
                    <a:pt x="774142" y="31370"/>
                  </a:moveTo>
                  <a:lnTo>
                    <a:pt x="805513" y="0"/>
                  </a:lnTo>
                </a:path>
                <a:path w="805815" h="31750">
                  <a:moveTo>
                    <a:pt x="790334" y="16191"/>
                  </a:moveTo>
                  <a:lnTo>
                    <a:pt x="757951" y="161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64" name="object 2064"/>
          <p:cNvSpPr txBox="1"/>
          <p:nvPr/>
        </p:nvSpPr>
        <p:spPr>
          <a:xfrm>
            <a:off x="8253593" y="13351905"/>
            <a:ext cx="222885" cy="1555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50" b="1">
                <a:latin typeface="Arial Narrow"/>
                <a:cs typeface="Arial Narrow"/>
              </a:rPr>
              <a:t>3500</a:t>
            </a:r>
            <a:endParaRPr sz="850">
              <a:latin typeface="Arial Narrow"/>
              <a:cs typeface="Arial Narrow"/>
            </a:endParaRPr>
          </a:p>
        </p:txBody>
      </p:sp>
      <p:grpSp>
        <p:nvGrpSpPr>
          <p:cNvPr id="2065" name="object 2065"/>
          <p:cNvGrpSpPr/>
          <p:nvPr/>
        </p:nvGrpSpPr>
        <p:grpSpPr>
          <a:xfrm>
            <a:off x="7186541" y="13458615"/>
            <a:ext cx="807085" cy="147955"/>
            <a:chOff x="7186541" y="13458615"/>
            <a:chExt cx="807085" cy="147955"/>
          </a:xfrm>
        </p:grpSpPr>
        <p:sp>
          <p:nvSpPr>
            <p:cNvPr id="2066" name="object 2066"/>
            <p:cNvSpPr/>
            <p:nvPr/>
          </p:nvSpPr>
          <p:spPr>
            <a:xfrm>
              <a:off x="7202732" y="13473794"/>
              <a:ext cx="774700" cy="130810"/>
            </a:xfrm>
            <a:custGeom>
              <a:avLst/>
              <a:gdLst/>
              <a:ahLst/>
              <a:cxnLst/>
              <a:rect l="l" t="t" r="r" b="b"/>
              <a:pathLst>
                <a:path w="774700" h="130809">
                  <a:moveTo>
                    <a:pt x="0" y="130541"/>
                  </a:moveTo>
                  <a:lnTo>
                    <a:pt x="0" y="0"/>
                  </a:lnTo>
                </a:path>
                <a:path w="774700" h="130809">
                  <a:moveTo>
                    <a:pt x="774142" y="130541"/>
                  </a:moveTo>
                  <a:lnTo>
                    <a:pt x="774142" y="0"/>
                  </a:lnTo>
                </a:path>
                <a:path w="774700" h="130809">
                  <a:moveTo>
                    <a:pt x="31370" y="1011"/>
                  </a:moveTo>
                  <a:lnTo>
                    <a:pt x="742772" y="101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7" name="object 2067"/>
            <p:cNvSpPr/>
            <p:nvPr/>
          </p:nvSpPr>
          <p:spPr>
            <a:xfrm>
              <a:off x="7186541" y="13458615"/>
              <a:ext cx="807085" cy="31750"/>
            </a:xfrm>
            <a:custGeom>
              <a:avLst/>
              <a:gdLst/>
              <a:ahLst/>
              <a:cxnLst/>
              <a:rect l="l" t="t" r="r" b="b"/>
              <a:pathLst>
                <a:path w="807084" h="31750">
                  <a:moveTo>
                    <a:pt x="32382" y="0"/>
                  </a:moveTo>
                  <a:lnTo>
                    <a:pt x="0" y="31370"/>
                  </a:lnTo>
                </a:path>
                <a:path w="807084" h="31750">
                  <a:moveTo>
                    <a:pt x="16191" y="16191"/>
                  </a:moveTo>
                  <a:lnTo>
                    <a:pt x="47561" y="16191"/>
                  </a:lnTo>
                </a:path>
                <a:path w="807084" h="31750">
                  <a:moveTo>
                    <a:pt x="775154" y="31370"/>
                  </a:moveTo>
                  <a:lnTo>
                    <a:pt x="806525" y="0"/>
                  </a:lnTo>
                </a:path>
                <a:path w="807084" h="31750">
                  <a:moveTo>
                    <a:pt x="790334" y="16191"/>
                  </a:moveTo>
                  <a:lnTo>
                    <a:pt x="758963" y="161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68" name="object 2068"/>
          <p:cNvSpPr txBox="1"/>
          <p:nvPr/>
        </p:nvSpPr>
        <p:spPr>
          <a:xfrm>
            <a:off x="7479450" y="13351905"/>
            <a:ext cx="222885" cy="1555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50" b="1">
                <a:latin typeface="Arial Narrow"/>
                <a:cs typeface="Arial Narrow"/>
              </a:rPr>
              <a:t>3500</a:t>
            </a:r>
            <a:endParaRPr sz="850">
              <a:latin typeface="Arial Narrow"/>
              <a:cs typeface="Arial Narrow"/>
            </a:endParaRPr>
          </a:p>
        </p:txBody>
      </p:sp>
      <p:grpSp>
        <p:nvGrpSpPr>
          <p:cNvPr id="2069" name="object 2069"/>
          <p:cNvGrpSpPr/>
          <p:nvPr/>
        </p:nvGrpSpPr>
        <p:grpSpPr>
          <a:xfrm>
            <a:off x="6412398" y="13458615"/>
            <a:ext cx="807085" cy="147955"/>
            <a:chOff x="6412398" y="13458615"/>
            <a:chExt cx="807085" cy="147955"/>
          </a:xfrm>
        </p:grpSpPr>
        <p:sp>
          <p:nvSpPr>
            <p:cNvPr id="2070" name="object 2070"/>
            <p:cNvSpPr/>
            <p:nvPr/>
          </p:nvSpPr>
          <p:spPr>
            <a:xfrm>
              <a:off x="6428589" y="13473794"/>
              <a:ext cx="774700" cy="130810"/>
            </a:xfrm>
            <a:custGeom>
              <a:avLst/>
              <a:gdLst/>
              <a:ahLst/>
              <a:cxnLst/>
              <a:rect l="l" t="t" r="r" b="b"/>
              <a:pathLst>
                <a:path w="774700" h="130809">
                  <a:moveTo>
                    <a:pt x="0" y="130541"/>
                  </a:moveTo>
                  <a:lnTo>
                    <a:pt x="0" y="0"/>
                  </a:lnTo>
                </a:path>
                <a:path w="774700" h="130809">
                  <a:moveTo>
                    <a:pt x="774142" y="130541"/>
                  </a:moveTo>
                  <a:lnTo>
                    <a:pt x="774142" y="0"/>
                  </a:lnTo>
                </a:path>
                <a:path w="774700" h="130809">
                  <a:moveTo>
                    <a:pt x="31370" y="1011"/>
                  </a:moveTo>
                  <a:lnTo>
                    <a:pt x="742772" y="101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1" name="object 2071"/>
            <p:cNvSpPr/>
            <p:nvPr/>
          </p:nvSpPr>
          <p:spPr>
            <a:xfrm>
              <a:off x="6412398" y="13458615"/>
              <a:ext cx="807085" cy="31750"/>
            </a:xfrm>
            <a:custGeom>
              <a:avLst/>
              <a:gdLst/>
              <a:ahLst/>
              <a:cxnLst/>
              <a:rect l="l" t="t" r="r" b="b"/>
              <a:pathLst>
                <a:path w="807084" h="31750">
                  <a:moveTo>
                    <a:pt x="31370" y="0"/>
                  </a:moveTo>
                  <a:lnTo>
                    <a:pt x="0" y="31370"/>
                  </a:lnTo>
                </a:path>
                <a:path w="807084" h="31750">
                  <a:moveTo>
                    <a:pt x="16191" y="16191"/>
                  </a:moveTo>
                  <a:lnTo>
                    <a:pt x="47561" y="16191"/>
                  </a:lnTo>
                </a:path>
                <a:path w="807084" h="31750">
                  <a:moveTo>
                    <a:pt x="774142" y="31370"/>
                  </a:moveTo>
                  <a:lnTo>
                    <a:pt x="806525" y="0"/>
                  </a:lnTo>
                </a:path>
                <a:path w="807084" h="31750">
                  <a:moveTo>
                    <a:pt x="790334" y="16191"/>
                  </a:moveTo>
                  <a:lnTo>
                    <a:pt x="758963" y="161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72" name="object 2072"/>
          <p:cNvSpPr txBox="1"/>
          <p:nvPr/>
        </p:nvSpPr>
        <p:spPr>
          <a:xfrm>
            <a:off x="6704295" y="13351905"/>
            <a:ext cx="222885" cy="1555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50" b="1">
                <a:latin typeface="Arial Narrow"/>
                <a:cs typeface="Arial Narrow"/>
              </a:rPr>
              <a:t>3500</a:t>
            </a:r>
            <a:endParaRPr sz="850">
              <a:latin typeface="Arial Narrow"/>
              <a:cs typeface="Arial Narrow"/>
            </a:endParaRPr>
          </a:p>
        </p:txBody>
      </p:sp>
      <p:grpSp>
        <p:nvGrpSpPr>
          <p:cNvPr id="2073" name="object 2073"/>
          <p:cNvGrpSpPr/>
          <p:nvPr/>
        </p:nvGrpSpPr>
        <p:grpSpPr>
          <a:xfrm>
            <a:off x="5638255" y="13458615"/>
            <a:ext cx="805815" cy="147955"/>
            <a:chOff x="5638255" y="13458615"/>
            <a:chExt cx="805815" cy="147955"/>
          </a:xfrm>
        </p:grpSpPr>
        <p:sp>
          <p:nvSpPr>
            <p:cNvPr id="2074" name="object 2074"/>
            <p:cNvSpPr/>
            <p:nvPr/>
          </p:nvSpPr>
          <p:spPr>
            <a:xfrm>
              <a:off x="5653435" y="13473794"/>
              <a:ext cx="775335" cy="130810"/>
            </a:xfrm>
            <a:custGeom>
              <a:avLst/>
              <a:gdLst/>
              <a:ahLst/>
              <a:cxnLst/>
              <a:rect l="l" t="t" r="r" b="b"/>
              <a:pathLst>
                <a:path w="775335" h="130809">
                  <a:moveTo>
                    <a:pt x="0" y="130541"/>
                  </a:moveTo>
                  <a:lnTo>
                    <a:pt x="0" y="0"/>
                  </a:lnTo>
                </a:path>
                <a:path w="775335" h="130809">
                  <a:moveTo>
                    <a:pt x="775154" y="130541"/>
                  </a:moveTo>
                  <a:lnTo>
                    <a:pt x="775154" y="0"/>
                  </a:lnTo>
                </a:path>
                <a:path w="775335" h="130809">
                  <a:moveTo>
                    <a:pt x="31370" y="1011"/>
                  </a:moveTo>
                  <a:lnTo>
                    <a:pt x="742772" y="101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5" name="object 2075"/>
            <p:cNvSpPr/>
            <p:nvPr/>
          </p:nvSpPr>
          <p:spPr>
            <a:xfrm>
              <a:off x="5638255" y="13458615"/>
              <a:ext cx="805815" cy="31750"/>
            </a:xfrm>
            <a:custGeom>
              <a:avLst/>
              <a:gdLst/>
              <a:ahLst/>
              <a:cxnLst/>
              <a:rect l="l" t="t" r="r" b="b"/>
              <a:pathLst>
                <a:path w="805814" h="31750">
                  <a:moveTo>
                    <a:pt x="31370" y="0"/>
                  </a:moveTo>
                  <a:lnTo>
                    <a:pt x="0" y="31370"/>
                  </a:lnTo>
                </a:path>
                <a:path w="805814" h="31750">
                  <a:moveTo>
                    <a:pt x="15179" y="16191"/>
                  </a:moveTo>
                  <a:lnTo>
                    <a:pt x="46549" y="16191"/>
                  </a:lnTo>
                </a:path>
                <a:path w="805814" h="31750">
                  <a:moveTo>
                    <a:pt x="774142" y="31370"/>
                  </a:moveTo>
                  <a:lnTo>
                    <a:pt x="805513" y="0"/>
                  </a:lnTo>
                </a:path>
                <a:path w="805814" h="31750">
                  <a:moveTo>
                    <a:pt x="790334" y="16191"/>
                  </a:moveTo>
                  <a:lnTo>
                    <a:pt x="757951" y="161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76" name="object 2076"/>
          <p:cNvSpPr txBox="1"/>
          <p:nvPr/>
        </p:nvSpPr>
        <p:spPr>
          <a:xfrm>
            <a:off x="5930152" y="13351905"/>
            <a:ext cx="222885" cy="1555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50" b="1">
                <a:latin typeface="Arial Narrow"/>
                <a:cs typeface="Arial Narrow"/>
              </a:rPr>
              <a:t>3500</a:t>
            </a:r>
            <a:endParaRPr sz="850">
              <a:latin typeface="Arial Narrow"/>
              <a:cs typeface="Arial Narrow"/>
            </a:endParaRPr>
          </a:p>
        </p:txBody>
      </p:sp>
      <p:grpSp>
        <p:nvGrpSpPr>
          <p:cNvPr id="2077" name="object 2077"/>
          <p:cNvGrpSpPr/>
          <p:nvPr/>
        </p:nvGrpSpPr>
        <p:grpSpPr>
          <a:xfrm>
            <a:off x="4863100" y="13458615"/>
            <a:ext cx="807085" cy="147955"/>
            <a:chOff x="4863100" y="13458615"/>
            <a:chExt cx="807085" cy="147955"/>
          </a:xfrm>
        </p:grpSpPr>
        <p:sp>
          <p:nvSpPr>
            <p:cNvPr id="2078" name="object 2078"/>
            <p:cNvSpPr/>
            <p:nvPr/>
          </p:nvSpPr>
          <p:spPr>
            <a:xfrm>
              <a:off x="4879292" y="13473794"/>
              <a:ext cx="774700" cy="130810"/>
            </a:xfrm>
            <a:custGeom>
              <a:avLst/>
              <a:gdLst/>
              <a:ahLst/>
              <a:cxnLst/>
              <a:rect l="l" t="t" r="r" b="b"/>
              <a:pathLst>
                <a:path w="774700" h="130809">
                  <a:moveTo>
                    <a:pt x="0" y="130541"/>
                  </a:moveTo>
                  <a:lnTo>
                    <a:pt x="0" y="0"/>
                  </a:lnTo>
                </a:path>
                <a:path w="774700" h="130809">
                  <a:moveTo>
                    <a:pt x="774142" y="130541"/>
                  </a:moveTo>
                  <a:lnTo>
                    <a:pt x="774142" y="0"/>
                  </a:lnTo>
                </a:path>
                <a:path w="774700" h="130809">
                  <a:moveTo>
                    <a:pt x="31370" y="1011"/>
                  </a:moveTo>
                  <a:lnTo>
                    <a:pt x="742772" y="101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9" name="object 2079"/>
            <p:cNvSpPr/>
            <p:nvPr/>
          </p:nvSpPr>
          <p:spPr>
            <a:xfrm>
              <a:off x="4863100" y="13458615"/>
              <a:ext cx="807085" cy="31750"/>
            </a:xfrm>
            <a:custGeom>
              <a:avLst/>
              <a:gdLst/>
              <a:ahLst/>
              <a:cxnLst/>
              <a:rect l="l" t="t" r="r" b="b"/>
              <a:pathLst>
                <a:path w="807085" h="31750">
                  <a:moveTo>
                    <a:pt x="32382" y="0"/>
                  </a:moveTo>
                  <a:lnTo>
                    <a:pt x="0" y="31370"/>
                  </a:lnTo>
                </a:path>
                <a:path w="807085" h="31750">
                  <a:moveTo>
                    <a:pt x="16191" y="16191"/>
                  </a:moveTo>
                  <a:lnTo>
                    <a:pt x="47561" y="16191"/>
                  </a:lnTo>
                </a:path>
                <a:path w="807085" h="31750">
                  <a:moveTo>
                    <a:pt x="775154" y="31370"/>
                  </a:moveTo>
                  <a:lnTo>
                    <a:pt x="806525" y="0"/>
                  </a:lnTo>
                </a:path>
                <a:path w="807085" h="31750">
                  <a:moveTo>
                    <a:pt x="790334" y="16191"/>
                  </a:moveTo>
                  <a:lnTo>
                    <a:pt x="758963" y="161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80" name="object 2080"/>
          <p:cNvSpPr txBox="1"/>
          <p:nvPr/>
        </p:nvSpPr>
        <p:spPr>
          <a:xfrm>
            <a:off x="5156010" y="13351905"/>
            <a:ext cx="222885" cy="1555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50" b="1">
                <a:latin typeface="Arial Narrow"/>
                <a:cs typeface="Arial Narrow"/>
              </a:rPr>
              <a:t>3500</a:t>
            </a:r>
            <a:endParaRPr sz="850">
              <a:latin typeface="Arial Narrow"/>
              <a:cs typeface="Arial Narrow"/>
            </a:endParaRPr>
          </a:p>
        </p:txBody>
      </p:sp>
      <p:grpSp>
        <p:nvGrpSpPr>
          <p:cNvPr id="2081" name="object 2081"/>
          <p:cNvGrpSpPr/>
          <p:nvPr/>
        </p:nvGrpSpPr>
        <p:grpSpPr>
          <a:xfrm>
            <a:off x="4088958" y="13458615"/>
            <a:ext cx="807085" cy="147955"/>
            <a:chOff x="4088958" y="13458615"/>
            <a:chExt cx="807085" cy="147955"/>
          </a:xfrm>
        </p:grpSpPr>
        <p:sp>
          <p:nvSpPr>
            <p:cNvPr id="2082" name="object 2082"/>
            <p:cNvSpPr/>
            <p:nvPr/>
          </p:nvSpPr>
          <p:spPr>
            <a:xfrm>
              <a:off x="4105149" y="13473794"/>
              <a:ext cx="774700" cy="130810"/>
            </a:xfrm>
            <a:custGeom>
              <a:avLst/>
              <a:gdLst/>
              <a:ahLst/>
              <a:cxnLst/>
              <a:rect l="l" t="t" r="r" b="b"/>
              <a:pathLst>
                <a:path w="774700" h="130809">
                  <a:moveTo>
                    <a:pt x="0" y="130541"/>
                  </a:moveTo>
                  <a:lnTo>
                    <a:pt x="0" y="0"/>
                  </a:lnTo>
                </a:path>
                <a:path w="774700" h="130809">
                  <a:moveTo>
                    <a:pt x="774142" y="130541"/>
                  </a:moveTo>
                  <a:lnTo>
                    <a:pt x="774142" y="0"/>
                  </a:lnTo>
                </a:path>
                <a:path w="774700" h="130809">
                  <a:moveTo>
                    <a:pt x="31370" y="1011"/>
                  </a:moveTo>
                  <a:lnTo>
                    <a:pt x="742772" y="101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3" name="object 2083"/>
            <p:cNvSpPr/>
            <p:nvPr/>
          </p:nvSpPr>
          <p:spPr>
            <a:xfrm>
              <a:off x="4088958" y="13458615"/>
              <a:ext cx="807085" cy="31750"/>
            </a:xfrm>
            <a:custGeom>
              <a:avLst/>
              <a:gdLst/>
              <a:ahLst/>
              <a:cxnLst/>
              <a:rect l="l" t="t" r="r" b="b"/>
              <a:pathLst>
                <a:path w="807085" h="31750">
                  <a:moveTo>
                    <a:pt x="31370" y="0"/>
                  </a:moveTo>
                  <a:lnTo>
                    <a:pt x="0" y="31370"/>
                  </a:lnTo>
                </a:path>
                <a:path w="807085" h="31750">
                  <a:moveTo>
                    <a:pt x="16191" y="16191"/>
                  </a:moveTo>
                  <a:lnTo>
                    <a:pt x="47561" y="16191"/>
                  </a:lnTo>
                </a:path>
                <a:path w="807085" h="31750">
                  <a:moveTo>
                    <a:pt x="774142" y="31370"/>
                  </a:moveTo>
                  <a:lnTo>
                    <a:pt x="806525" y="0"/>
                  </a:lnTo>
                </a:path>
                <a:path w="807085" h="31750">
                  <a:moveTo>
                    <a:pt x="790334" y="16191"/>
                  </a:moveTo>
                  <a:lnTo>
                    <a:pt x="758963" y="161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84" name="object 2084"/>
          <p:cNvSpPr txBox="1"/>
          <p:nvPr/>
        </p:nvSpPr>
        <p:spPr>
          <a:xfrm>
            <a:off x="4380855" y="13351905"/>
            <a:ext cx="222885" cy="15557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50" b="1">
                <a:latin typeface="Arial Narrow"/>
                <a:cs typeface="Arial Narrow"/>
              </a:rPr>
              <a:t>3500</a:t>
            </a:r>
            <a:endParaRPr sz="850">
              <a:latin typeface="Arial Narrow"/>
              <a:cs typeface="Arial Narrow"/>
            </a:endParaRPr>
          </a:p>
        </p:txBody>
      </p:sp>
      <p:grpSp>
        <p:nvGrpSpPr>
          <p:cNvPr id="2085" name="object 2085"/>
          <p:cNvGrpSpPr/>
          <p:nvPr/>
        </p:nvGrpSpPr>
        <p:grpSpPr>
          <a:xfrm>
            <a:off x="2128669" y="6830334"/>
            <a:ext cx="239395" cy="5844540"/>
            <a:chOff x="2128669" y="6830334"/>
            <a:chExt cx="239395" cy="5844540"/>
          </a:xfrm>
        </p:grpSpPr>
        <p:sp>
          <p:nvSpPr>
            <p:cNvPr id="2086" name="object 2086"/>
            <p:cNvSpPr/>
            <p:nvPr/>
          </p:nvSpPr>
          <p:spPr>
            <a:xfrm>
              <a:off x="2131844" y="6843489"/>
              <a:ext cx="99695" cy="5819140"/>
            </a:xfrm>
            <a:custGeom>
              <a:avLst/>
              <a:gdLst/>
              <a:ahLst/>
              <a:cxnLst/>
              <a:rect l="l" t="t" r="r" b="b"/>
              <a:pathLst>
                <a:path w="99694" h="5819140">
                  <a:moveTo>
                    <a:pt x="0" y="0"/>
                  </a:moveTo>
                  <a:lnTo>
                    <a:pt x="99171" y="0"/>
                  </a:lnTo>
                </a:path>
                <a:path w="99694" h="5819140">
                  <a:moveTo>
                    <a:pt x="0" y="5818720"/>
                  </a:moveTo>
                  <a:lnTo>
                    <a:pt x="99171" y="5818720"/>
                  </a:lnTo>
                </a:path>
                <a:path w="99694" h="5819140">
                  <a:moveTo>
                    <a:pt x="99171" y="5793421"/>
                  </a:moveTo>
                  <a:lnTo>
                    <a:pt x="99171" y="2529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7" name="object 2087"/>
            <p:cNvSpPr/>
            <p:nvPr/>
          </p:nvSpPr>
          <p:spPr>
            <a:xfrm>
              <a:off x="2217860" y="6830334"/>
              <a:ext cx="25400" cy="5844540"/>
            </a:xfrm>
            <a:custGeom>
              <a:avLst/>
              <a:gdLst/>
              <a:ahLst/>
              <a:cxnLst/>
              <a:rect l="l" t="t" r="r" b="b"/>
              <a:pathLst>
                <a:path w="25400" h="5844540">
                  <a:moveTo>
                    <a:pt x="0" y="5818720"/>
                  </a:moveTo>
                  <a:lnTo>
                    <a:pt x="25298" y="5844019"/>
                  </a:lnTo>
                </a:path>
                <a:path w="25400" h="5844540">
                  <a:moveTo>
                    <a:pt x="13155" y="5831875"/>
                  </a:moveTo>
                  <a:lnTo>
                    <a:pt x="13155" y="5806576"/>
                  </a:lnTo>
                </a:path>
                <a:path w="25400" h="5844540">
                  <a:moveTo>
                    <a:pt x="25298" y="25298"/>
                  </a:moveTo>
                  <a:lnTo>
                    <a:pt x="0" y="0"/>
                  </a:lnTo>
                </a:path>
                <a:path w="25400" h="5844540">
                  <a:moveTo>
                    <a:pt x="13155" y="13155"/>
                  </a:moveTo>
                  <a:lnTo>
                    <a:pt x="13155" y="3845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8" name="object 2088"/>
            <p:cNvSpPr/>
            <p:nvPr/>
          </p:nvSpPr>
          <p:spPr>
            <a:xfrm>
              <a:off x="2231015" y="12529644"/>
              <a:ext cx="123825" cy="132715"/>
            </a:xfrm>
            <a:custGeom>
              <a:avLst/>
              <a:gdLst/>
              <a:ahLst/>
              <a:cxnLst/>
              <a:rect l="l" t="t" r="r" b="b"/>
              <a:pathLst>
                <a:path w="123825" h="132715">
                  <a:moveTo>
                    <a:pt x="0" y="132565"/>
                  </a:moveTo>
                  <a:lnTo>
                    <a:pt x="123458" y="132565"/>
                  </a:lnTo>
                </a:path>
                <a:path w="123825" h="132715">
                  <a:moveTo>
                    <a:pt x="0" y="0"/>
                  </a:moveTo>
                  <a:lnTo>
                    <a:pt x="123458" y="0"/>
                  </a:lnTo>
                </a:path>
                <a:path w="123825" h="132715">
                  <a:moveTo>
                    <a:pt x="123458" y="107266"/>
                  </a:moveTo>
                  <a:lnTo>
                    <a:pt x="123458" y="2428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9" name="object 2089"/>
            <p:cNvSpPr/>
            <p:nvPr/>
          </p:nvSpPr>
          <p:spPr>
            <a:xfrm>
              <a:off x="2342330" y="12516489"/>
              <a:ext cx="25400" cy="158115"/>
            </a:xfrm>
            <a:custGeom>
              <a:avLst/>
              <a:gdLst/>
              <a:ahLst/>
              <a:cxnLst/>
              <a:rect l="l" t="t" r="r" b="b"/>
              <a:pathLst>
                <a:path w="25400" h="158115">
                  <a:moveTo>
                    <a:pt x="0" y="132565"/>
                  </a:moveTo>
                  <a:lnTo>
                    <a:pt x="25298" y="157864"/>
                  </a:lnTo>
                </a:path>
                <a:path w="25400" h="158115">
                  <a:moveTo>
                    <a:pt x="12143" y="145720"/>
                  </a:moveTo>
                  <a:lnTo>
                    <a:pt x="12143" y="120422"/>
                  </a:lnTo>
                </a:path>
                <a:path w="25400" h="158115">
                  <a:moveTo>
                    <a:pt x="25298" y="25298"/>
                  </a:moveTo>
                  <a:lnTo>
                    <a:pt x="0" y="0"/>
                  </a:lnTo>
                </a:path>
                <a:path w="25400" h="158115">
                  <a:moveTo>
                    <a:pt x="12143" y="13155"/>
                  </a:moveTo>
                  <a:lnTo>
                    <a:pt x="12143" y="3744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0" name="object 2090"/>
            <p:cNvSpPr/>
            <p:nvPr/>
          </p:nvSpPr>
          <p:spPr>
            <a:xfrm>
              <a:off x="2231015" y="11888067"/>
              <a:ext cx="123825" cy="641985"/>
            </a:xfrm>
            <a:custGeom>
              <a:avLst/>
              <a:gdLst/>
              <a:ahLst/>
              <a:cxnLst/>
              <a:rect l="l" t="t" r="r" b="b"/>
              <a:pathLst>
                <a:path w="123825" h="641984">
                  <a:moveTo>
                    <a:pt x="0" y="641577"/>
                  </a:moveTo>
                  <a:lnTo>
                    <a:pt x="123458" y="641577"/>
                  </a:lnTo>
                </a:path>
                <a:path w="123825" h="641984">
                  <a:moveTo>
                    <a:pt x="0" y="0"/>
                  </a:moveTo>
                  <a:lnTo>
                    <a:pt x="123458" y="0"/>
                  </a:lnTo>
                </a:path>
                <a:path w="123825" h="641984">
                  <a:moveTo>
                    <a:pt x="123458" y="616278"/>
                  </a:moveTo>
                  <a:lnTo>
                    <a:pt x="123458" y="2428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91" name="object 2091"/>
          <p:cNvSpPr txBox="1"/>
          <p:nvPr/>
        </p:nvSpPr>
        <p:spPr>
          <a:xfrm>
            <a:off x="2259798" y="12116224"/>
            <a:ext cx="125095" cy="546735"/>
          </a:xfrm>
          <a:prstGeom prst="rect">
            <a:avLst/>
          </a:prstGeom>
        </p:spPr>
        <p:txBody>
          <a:bodyPr wrap="square" lIns="0" tIns="1079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  <a:tabLst>
                <a:tab pos="375920" algn="l"/>
              </a:tabLst>
            </a:pPr>
            <a:r>
              <a:rPr dirty="0" sz="650" b="1">
                <a:latin typeface="Arial Narrow"/>
                <a:cs typeface="Arial Narrow"/>
              </a:rPr>
              <a:t>600</a:t>
            </a:r>
            <a:r>
              <a:rPr dirty="0" sz="650" b="1">
                <a:latin typeface="Arial Narrow"/>
                <a:cs typeface="Arial Narrow"/>
              </a:rPr>
              <a:t>	</a:t>
            </a:r>
            <a:r>
              <a:rPr dirty="0" sz="650" b="1">
                <a:latin typeface="Arial Narrow"/>
                <a:cs typeface="Arial Narrow"/>
              </a:rPr>
              <a:t>2900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2092" name="object 2092"/>
          <p:cNvGrpSpPr/>
          <p:nvPr/>
        </p:nvGrpSpPr>
        <p:grpSpPr>
          <a:xfrm>
            <a:off x="2227840" y="11641011"/>
            <a:ext cx="140335" cy="901065"/>
            <a:chOff x="2227840" y="11641011"/>
            <a:chExt cx="140335" cy="901065"/>
          </a:xfrm>
        </p:grpSpPr>
        <p:sp>
          <p:nvSpPr>
            <p:cNvPr id="2093" name="object 2093"/>
            <p:cNvSpPr/>
            <p:nvPr/>
          </p:nvSpPr>
          <p:spPr>
            <a:xfrm>
              <a:off x="2342330" y="11874911"/>
              <a:ext cx="25400" cy="667385"/>
            </a:xfrm>
            <a:custGeom>
              <a:avLst/>
              <a:gdLst/>
              <a:ahLst/>
              <a:cxnLst/>
              <a:rect l="l" t="t" r="r" b="b"/>
              <a:pathLst>
                <a:path w="25400" h="667384">
                  <a:moveTo>
                    <a:pt x="0" y="641577"/>
                  </a:moveTo>
                  <a:lnTo>
                    <a:pt x="25298" y="666875"/>
                  </a:lnTo>
                </a:path>
                <a:path w="25400" h="667384">
                  <a:moveTo>
                    <a:pt x="12143" y="654732"/>
                  </a:moveTo>
                  <a:lnTo>
                    <a:pt x="12143" y="629433"/>
                  </a:lnTo>
                </a:path>
                <a:path w="25400" h="667384">
                  <a:moveTo>
                    <a:pt x="25298" y="25298"/>
                  </a:moveTo>
                  <a:lnTo>
                    <a:pt x="0" y="0"/>
                  </a:lnTo>
                </a:path>
                <a:path w="25400" h="667384">
                  <a:moveTo>
                    <a:pt x="12143" y="13155"/>
                  </a:moveTo>
                  <a:lnTo>
                    <a:pt x="12143" y="3744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4" name="object 2094"/>
            <p:cNvSpPr/>
            <p:nvPr/>
          </p:nvSpPr>
          <p:spPr>
            <a:xfrm>
              <a:off x="2231015" y="11644186"/>
              <a:ext cx="122555" cy="244475"/>
            </a:xfrm>
            <a:custGeom>
              <a:avLst/>
              <a:gdLst/>
              <a:ahLst/>
              <a:cxnLst/>
              <a:rect l="l" t="t" r="r" b="b"/>
              <a:pathLst>
                <a:path w="122555" h="244475">
                  <a:moveTo>
                    <a:pt x="0" y="243880"/>
                  </a:moveTo>
                  <a:lnTo>
                    <a:pt x="122446" y="243880"/>
                  </a:lnTo>
                </a:path>
                <a:path w="122555" h="244475">
                  <a:moveTo>
                    <a:pt x="0" y="0"/>
                  </a:moveTo>
                  <a:lnTo>
                    <a:pt x="122446" y="0"/>
                  </a:lnTo>
                </a:path>
                <a:path w="122555" h="244475">
                  <a:moveTo>
                    <a:pt x="122446" y="218581"/>
                  </a:moveTo>
                  <a:lnTo>
                    <a:pt x="122446" y="2529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95" name="object 2095"/>
          <p:cNvSpPr txBox="1"/>
          <p:nvPr/>
        </p:nvSpPr>
        <p:spPr>
          <a:xfrm>
            <a:off x="2258786" y="11675014"/>
            <a:ext cx="125095" cy="183515"/>
          </a:xfrm>
          <a:prstGeom prst="rect">
            <a:avLst/>
          </a:prstGeom>
        </p:spPr>
        <p:txBody>
          <a:bodyPr wrap="square" lIns="0" tIns="1079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dirty="0" sz="650" b="1">
                <a:latin typeface="Arial Narrow"/>
                <a:cs typeface="Arial Narrow"/>
              </a:rPr>
              <a:t>1100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2096" name="object 2096"/>
          <p:cNvGrpSpPr/>
          <p:nvPr/>
        </p:nvGrpSpPr>
        <p:grpSpPr>
          <a:xfrm>
            <a:off x="2227840" y="11109737"/>
            <a:ext cx="139065" cy="790575"/>
            <a:chOff x="2227840" y="11109737"/>
            <a:chExt cx="139065" cy="790575"/>
          </a:xfrm>
        </p:grpSpPr>
        <p:sp>
          <p:nvSpPr>
            <p:cNvPr id="2097" name="object 2097"/>
            <p:cNvSpPr/>
            <p:nvPr/>
          </p:nvSpPr>
          <p:spPr>
            <a:xfrm>
              <a:off x="2341318" y="11632043"/>
              <a:ext cx="25400" cy="268605"/>
            </a:xfrm>
            <a:custGeom>
              <a:avLst/>
              <a:gdLst/>
              <a:ahLst/>
              <a:cxnLst/>
              <a:rect l="l" t="t" r="r" b="b"/>
              <a:pathLst>
                <a:path w="25400" h="268604">
                  <a:moveTo>
                    <a:pt x="0" y="242868"/>
                  </a:moveTo>
                  <a:lnTo>
                    <a:pt x="25298" y="268167"/>
                  </a:lnTo>
                </a:path>
                <a:path w="25400" h="268604">
                  <a:moveTo>
                    <a:pt x="12143" y="256023"/>
                  </a:moveTo>
                  <a:lnTo>
                    <a:pt x="12143" y="230724"/>
                  </a:lnTo>
                </a:path>
                <a:path w="25400" h="268604">
                  <a:moveTo>
                    <a:pt x="25298" y="24286"/>
                  </a:moveTo>
                  <a:lnTo>
                    <a:pt x="0" y="0"/>
                  </a:lnTo>
                </a:path>
                <a:path w="25400" h="268604">
                  <a:moveTo>
                    <a:pt x="12143" y="12143"/>
                  </a:moveTo>
                  <a:lnTo>
                    <a:pt x="12143" y="3744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8" name="object 2098"/>
            <p:cNvSpPr/>
            <p:nvPr/>
          </p:nvSpPr>
          <p:spPr>
            <a:xfrm>
              <a:off x="2231015" y="11112912"/>
              <a:ext cx="122555" cy="531495"/>
            </a:xfrm>
            <a:custGeom>
              <a:avLst/>
              <a:gdLst/>
              <a:ahLst/>
              <a:cxnLst/>
              <a:rect l="l" t="t" r="r" b="b"/>
              <a:pathLst>
                <a:path w="122555" h="531495">
                  <a:moveTo>
                    <a:pt x="0" y="531274"/>
                  </a:moveTo>
                  <a:lnTo>
                    <a:pt x="122446" y="531274"/>
                  </a:lnTo>
                </a:path>
                <a:path w="122555" h="531495">
                  <a:moveTo>
                    <a:pt x="0" y="0"/>
                  </a:moveTo>
                  <a:lnTo>
                    <a:pt x="122446" y="0"/>
                  </a:lnTo>
                </a:path>
                <a:path w="122555" h="531495">
                  <a:moveTo>
                    <a:pt x="122446" y="505975"/>
                  </a:moveTo>
                  <a:lnTo>
                    <a:pt x="122446" y="2529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99" name="object 2099"/>
          <p:cNvSpPr txBox="1"/>
          <p:nvPr/>
        </p:nvSpPr>
        <p:spPr>
          <a:xfrm>
            <a:off x="2258786" y="11286425"/>
            <a:ext cx="125095" cy="183515"/>
          </a:xfrm>
          <a:prstGeom prst="rect">
            <a:avLst/>
          </a:prstGeom>
        </p:spPr>
        <p:txBody>
          <a:bodyPr wrap="square" lIns="0" tIns="1079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dirty="0" sz="650" b="1">
                <a:latin typeface="Arial Narrow"/>
                <a:cs typeface="Arial Narrow"/>
              </a:rPr>
              <a:t>2400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2100" name="object 2100"/>
          <p:cNvGrpSpPr/>
          <p:nvPr/>
        </p:nvGrpSpPr>
        <p:grpSpPr>
          <a:xfrm>
            <a:off x="2227840" y="10645251"/>
            <a:ext cx="137795" cy="1011555"/>
            <a:chOff x="2227840" y="10645251"/>
            <a:chExt cx="137795" cy="1011555"/>
          </a:xfrm>
        </p:grpSpPr>
        <p:sp>
          <p:nvSpPr>
            <p:cNvPr id="2101" name="object 2101"/>
            <p:cNvSpPr/>
            <p:nvPr/>
          </p:nvSpPr>
          <p:spPr>
            <a:xfrm>
              <a:off x="2341318" y="11100769"/>
              <a:ext cx="24765" cy="555625"/>
            </a:xfrm>
            <a:custGeom>
              <a:avLst/>
              <a:gdLst/>
              <a:ahLst/>
              <a:cxnLst/>
              <a:rect l="l" t="t" r="r" b="b"/>
              <a:pathLst>
                <a:path w="24764" h="555625">
                  <a:moveTo>
                    <a:pt x="0" y="531274"/>
                  </a:moveTo>
                  <a:lnTo>
                    <a:pt x="24286" y="555561"/>
                  </a:lnTo>
                </a:path>
                <a:path w="24764" h="555625">
                  <a:moveTo>
                    <a:pt x="12143" y="543417"/>
                  </a:moveTo>
                  <a:lnTo>
                    <a:pt x="12143" y="518119"/>
                  </a:lnTo>
                </a:path>
                <a:path w="24764" h="555625">
                  <a:moveTo>
                    <a:pt x="24286" y="25298"/>
                  </a:moveTo>
                  <a:lnTo>
                    <a:pt x="0" y="0"/>
                  </a:lnTo>
                </a:path>
                <a:path w="24764" h="555625">
                  <a:moveTo>
                    <a:pt x="12143" y="12143"/>
                  </a:moveTo>
                  <a:lnTo>
                    <a:pt x="12143" y="3744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2" name="object 2102"/>
            <p:cNvSpPr/>
            <p:nvPr/>
          </p:nvSpPr>
          <p:spPr>
            <a:xfrm>
              <a:off x="2231015" y="10648426"/>
              <a:ext cx="122555" cy="464820"/>
            </a:xfrm>
            <a:custGeom>
              <a:avLst/>
              <a:gdLst/>
              <a:ahLst/>
              <a:cxnLst/>
              <a:rect l="l" t="t" r="r" b="b"/>
              <a:pathLst>
                <a:path w="122555" h="464820">
                  <a:moveTo>
                    <a:pt x="0" y="464485"/>
                  </a:moveTo>
                  <a:lnTo>
                    <a:pt x="122446" y="464485"/>
                  </a:lnTo>
                </a:path>
                <a:path w="122555" h="464820">
                  <a:moveTo>
                    <a:pt x="0" y="0"/>
                  </a:moveTo>
                  <a:lnTo>
                    <a:pt x="122446" y="0"/>
                  </a:lnTo>
                </a:path>
                <a:path w="122555" h="464820">
                  <a:moveTo>
                    <a:pt x="122446" y="439186"/>
                  </a:moveTo>
                  <a:lnTo>
                    <a:pt x="122446" y="2529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103" name="object 2103"/>
          <p:cNvSpPr txBox="1"/>
          <p:nvPr/>
        </p:nvSpPr>
        <p:spPr>
          <a:xfrm>
            <a:off x="2258786" y="10788544"/>
            <a:ext cx="125095" cy="183515"/>
          </a:xfrm>
          <a:prstGeom prst="rect">
            <a:avLst/>
          </a:prstGeom>
        </p:spPr>
        <p:txBody>
          <a:bodyPr wrap="square" lIns="0" tIns="1079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dirty="0" sz="650" b="1">
                <a:latin typeface="Arial Narrow"/>
                <a:cs typeface="Arial Narrow"/>
              </a:rPr>
              <a:t>2100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2104" name="object 2104"/>
          <p:cNvGrpSpPr/>
          <p:nvPr/>
        </p:nvGrpSpPr>
        <p:grpSpPr>
          <a:xfrm>
            <a:off x="2227840" y="10291068"/>
            <a:ext cx="139065" cy="835025"/>
            <a:chOff x="2227840" y="10291068"/>
            <a:chExt cx="139065" cy="835025"/>
          </a:xfrm>
        </p:grpSpPr>
        <p:sp>
          <p:nvSpPr>
            <p:cNvPr id="2105" name="object 2105"/>
            <p:cNvSpPr/>
            <p:nvPr/>
          </p:nvSpPr>
          <p:spPr>
            <a:xfrm>
              <a:off x="2341318" y="10636283"/>
              <a:ext cx="25400" cy="490220"/>
            </a:xfrm>
            <a:custGeom>
              <a:avLst/>
              <a:gdLst/>
              <a:ahLst/>
              <a:cxnLst/>
              <a:rect l="l" t="t" r="r" b="b"/>
              <a:pathLst>
                <a:path w="25400" h="490220">
                  <a:moveTo>
                    <a:pt x="0" y="464485"/>
                  </a:moveTo>
                  <a:lnTo>
                    <a:pt x="25298" y="489784"/>
                  </a:lnTo>
                </a:path>
                <a:path w="25400" h="490220">
                  <a:moveTo>
                    <a:pt x="12143" y="476629"/>
                  </a:moveTo>
                  <a:lnTo>
                    <a:pt x="12143" y="451330"/>
                  </a:lnTo>
                </a:path>
                <a:path w="25400" h="490220">
                  <a:moveTo>
                    <a:pt x="25298" y="25298"/>
                  </a:moveTo>
                  <a:lnTo>
                    <a:pt x="0" y="0"/>
                  </a:lnTo>
                </a:path>
                <a:path w="25400" h="490220">
                  <a:moveTo>
                    <a:pt x="12143" y="12143"/>
                  </a:moveTo>
                  <a:lnTo>
                    <a:pt x="12143" y="3744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6" name="object 2106"/>
            <p:cNvSpPr/>
            <p:nvPr/>
          </p:nvSpPr>
          <p:spPr>
            <a:xfrm>
              <a:off x="2231015" y="10294243"/>
              <a:ext cx="122555" cy="354330"/>
            </a:xfrm>
            <a:custGeom>
              <a:avLst/>
              <a:gdLst/>
              <a:ahLst/>
              <a:cxnLst/>
              <a:rect l="l" t="t" r="r" b="b"/>
              <a:pathLst>
                <a:path w="122555" h="354329">
                  <a:moveTo>
                    <a:pt x="0" y="354182"/>
                  </a:moveTo>
                  <a:lnTo>
                    <a:pt x="122446" y="354182"/>
                  </a:lnTo>
                </a:path>
                <a:path w="122555" h="354329">
                  <a:moveTo>
                    <a:pt x="0" y="0"/>
                  </a:moveTo>
                  <a:lnTo>
                    <a:pt x="122446" y="0"/>
                  </a:lnTo>
                </a:path>
                <a:path w="122555" h="354329">
                  <a:moveTo>
                    <a:pt x="122446" y="328884"/>
                  </a:moveTo>
                  <a:lnTo>
                    <a:pt x="122446" y="2529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107" name="object 2107"/>
          <p:cNvSpPr txBox="1"/>
          <p:nvPr/>
        </p:nvSpPr>
        <p:spPr>
          <a:xfrm>
            <a:off x="2258786" y="10380728"/>
            <a:ext cx="125095" cy="183515"/>
          </a:xfrm>
          <a:prstGeom prst="rect">
            <a:avLst/>
          </a:prstGeom>
        </p:spPr>
        <p:txBody>
          <a:bodyPr wrap="square" lIns="0" tIns="1079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dirty="0" sz="650" b="1">
                <a:latin typeface="Arial Narrow"/>
                <a:cs typeface="Arial Narrow"/>
              </a:rPr>
              <a:t>1600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2108" name="object 2108"/>
          <p:cNvGrpSpPr/>
          <p:nvPr/>
        </p:nvGrpSpPr>
        <p:grpSpPr>
          <a:xfrm>
            <a:off x="2227840" y="9207269"/>
            <a:ext cx="137795" cy="1454785"/>
            <a:chOff x="2227840" y="9207269"/>
            <a:chExt cx="137795" cy="1454785"/>
          </a:xfrm>
        </p:grpSpPr>
        <p:sp>
          <p:nvSpPr>
            <p:cNvPr id="2109" name="object 2109"/>
            <p:cNvSpPr/>
            <p:nvPr/>
          </p:nvSpPr>
          <p:spPr>
            <a:xfrm>
              <a:off x="2341318" y="10282100"/>
              <a:ext cx="24765" cy="379730"/>
            </a:xfrm>
            <a:custGeom>
              <a:avLst/>
              <a:gdLst/>
              <a:ahLst/>
              <a:cxnLst/>
              <a:rect l="l" t="t" r="r" b="b"/>
              <a:pathLst>
                <a:path w="24764" h="379729">
                  <a:moveTo>
                    <a:pt x="0" y="354182"/>
                  </a:moveTo>
                  <a:lnTo>
                    <a:pt x="24286" y="379481"/>
                  </a:lnTo>
                </a:path>
                <a:path w="24764" h="379729">
                  <a:moveTo>
                    <a:pt x="12143" y="366326"/>
                  </a:moveTo>
                  <a:lnTo>
                    <a:pt x="12143" y="341027"/>
                  </a:lnTo>
                </a:path>
                <a:path w="24764" h="379729">
                  <a:moveTo>
                    <a:pt x="24286" y="25298"/>
                  </a:moveTo>
                  <a:lnTo>
                    <a:pt x="0" y="0"/>
                  </a:lnTo>
                </a:path>
                <a:path w="24764" h="379729">
                  <a:moveTo>
                    <a:pt x="12143" y="12143"/>
                  </a:moveTo>
                  <a:lnTo>
                    <a:pt x="12143" y="3744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0" name="object 2110"/>
            <p:cNvSpPr/>
            <p:nvPr/>
          </p:nvSpPr>
          <p:spPr>
            <a:xfrm>
              <a:off x="2231015" y="9210444"/>
              <a:ext cx="122555" cy="1083945"/>
            </a:xfrm>
            <a:custGeom>
              <a:avLst/>
              <a:gdLst/>
              <a:ahLst/>
              <a:cxnLst/>
              <a:rect l="l" t="t" r="r" b="b"/>
              <a:pathLst>
                <a:path w="122555" h="1083945">
                  <a:moveTo>
                    <a:pt x="0" y="1083799"/>
                  </a:moveTo>
                  <a:lnTo>
                    <a:pt x="122446" y="1083799"/>
                  </a:lnTo>
                </a:path>
                <a:path w="122555" h="1083945">
                  <a:moveTo>
                    <a:pt x="0" y="0"/>
                  </a:moveTo>
                  <a:lnTo>
                    <a:pt x="122446" y="0"/>
                  </a:lnTo>
                </a:path>
                <a:path w="122555" h="1083945">
                  <a:moveTo>
                    <a:pt x="122446" y="1058501"/>
                  </a:moveTo>
                  <a:lnTo>
                    <a:pt x="122446" y="2529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111" name="object 2111"/>
          <p:cNvSpPr txBox="1"/>
          <p:nvPr/>
        </p:nvSpPr>
        <p:spPr>
          <a:xfrm>
            <a:off x="2159472" y="9660218"/>
            <a:ext cx="224154" cy="183515"/>
          </a:xfrm>
          <a:prstGeom prst="rect">
            <a:avLst/>
          </a:prstGeom>
        </p:spPr>
        <p:txBody>
          <a:bodyPr wrap="square" lIns="0" tIns="13335" rIns="0" bIns="0" rtlCol="0" vert="vert270">
            <a:spAutoFit/>
          </a:bodyPr>
          <a:lstStyle/>
          <a:p>
            <a:pPr marL="20320">
              <a:lnSpc>
                <a:spcPct val="100000"/>
              </a:lnSpc>
              <a:spcBef>
                <a:spcPts val="105"/>
              </a:spcBef>
            </a:pPr>
            <a:r>
              <a:rPr dirty="0" sz="450" spc="15" b="1">
                <a:latin typeface="Arial Narrow"/>
                <a:cs typeface="Arial Narrow"/>
              </a:rPr>
              <a:t>26300</a:t>
            </a:r>
            <a:endParaRPr sz="45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225"/>
              </a:spcBef>
            </a:pPr>
            <a:r>
              <a:rPr dirty="0" sz="650" b="1">
                <a:latin typeface="Arial Narrow"/>
                <a:cs typeface="Arial Narrow"/>
              </a:rPr>
              <a:t>4900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2112" name="object 2112"/>
          <p:cNvGrpSpPr/>
          <p:nvPr/>
        </p:nvGrpSpPr>
        <p:grpSpPr>
          <a:xfrm>
            <a:off x="2227840" y="8853085"/>
            <a:ext cx="139065" cy="1454785"/>
            <a:chOff x="2227840" y="8853085"/>
            <a:chExt cx="139065" cy="1454785"/>
          </a:xfrm>
        </p:grpSpPr>
        <p:sp>
          <p:nvSpPr>
            <p:cNvPr id="2113" name="object 2113"/>
            <p:cNvSpPr/>
            <p:nvPr/>
          </p:nvSpPr>
          <p:spPr>
            <a:xfrm>
              <a:off x="2341318" y="9198300"/>
              <a:ext cx="25400" cy="1109345"/>
            </a:xfrm>
            <a:custGeom>
              <a:avLst/>
              <a:gdLst/>
              <a:ahLst/>
              <a:cxnLst/>
              <a:rect l="l" t="t" r="r" b="b"/>
              <a:pathLst>
                <a:path w="25400" h="1109345">
                  <a:moveTo>
                    <a:pt x="0" y="1083799"/>
                  </a:moveTo>
                  <a:lnTo>
                    <a:pt x="25298" y="1109098"/>
                  </a:lnTo>
                </a:path>
                <a:path w="25400" h="1109345">
                  <a:moveTo>
                    <a:pt x="12143" y="1095943"/>
                  </a:moveTo>
                  <a:lnTo>
                    <a:pt x="12143" y="1070644"/>
                  </a:lnTo>
                </a:path>
                <a:path w="25400" h="1109345">
                  <a:moveTo>
                    <a:pt x="25298" y="25298"/>
                  </a:moveTo>
                  <a:lnTo>
                    <a:pt x="0" y="0"/>
                  </a:lnTo>
                </a:path>
                <a:path w="25400" h="1109345">
                  <a:moveTo>
                    <a:pt x="12143" y="12143"/>
                  </a:moveTo>
                  <a:lnTo>
                    <a:pt x="12143" y="3744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4" name="object 2114"/>
            <p:cNvSpPr/>
            <p:nvPr/>
          </p:nvSpPr>
          <p:spPr>
            <a:xfrm>
              <a:off x="2231015" y="8856260"/>
              <a:ext cx="122555" cy="354330"/>
            </a:xfrm>
            <a:custGeom>
              <a:avLst/>
              <a:gdLst/>
              <a:ahLst/>
              <a:cxnLst/>
              <a:rect l="l" t="t" r="r" b="b"/>
              <a:pathLst>
                <a:path w="122555" h="354329">
                  <a:moveTo>
                    <a:pt x="0" y="354182"/>
                  </a:moveTo>
                  <a:lnTo>
                    <a:pt x="122446" y="354182"/>
                  </a:lnTo>
                </a:path>
                <a:path w="122555" h="354329">
                  <a:moveTo>
                    <a:pt x="0" y="0"/>
                  </a:moveTo>
                  <a:lnTo>
                    <a:pt x="122446" y="0"/>
                  </a:lnTo>
                </a:path>
                <a:path w="122555" h="354329">
                  <a:moveTo>
                    <a:pt x="122446" y="328884"/>
                  </a:moveTo>
                  <a:lnTo>
                    <a:pt x="122446" y="2529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115" name="object 2115"/>
          <p:cNvSpPr txBox="1"/>
          <p:nvPr/>
        </p:nvSpPr>
        <p:spPr>
          <a:xfrm>
            <a:off x="2258786" y="8942745"/>
            <a:ext cx="125095" cy="183515"/>
          </a:xfrm>
          <a:prstGeom prst="rect">
            <a:avLst/>
          </a:prstGeom>
        </p:spPr>
        <p:txBody>
          <a:bodyPr wrap="square" lIns="0" tIns="1079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dirty="0" sz="650" b="1">
                <a:latin typeface="Arial Narrow"/>
                <a:cs typeface="Arial Narrow"/>
              </a:rPr>
              <a:t>1600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2116" name="object 2116"/>
          <p:cNvGrpSpPr/>
          <p:nvPr/>
        </p:nvGrpSpPr>
        <p:grpSpPr>
          <a:xfrm>
            <a:off x="2227840" y="8388600"/>
            <a:ext cx="139065" cy="835025"/>
            <a:chOff x="2227840" y="8388600"/>
            <a:chExt cx="139065" cy="835025"/>
          </a:xfrm>
        </p:grpSpPr>
        <p:sp>
          <p:nvSpPr>
            <p:cNvPr id="2117" name="object 2117"/>
            <p:cNvSpPr/>
            <p:nvPr/>
          </p:nvSpPr>
          <p:spPr>
            <a:xfrm>
              <a:off x="2341318" y="8844117"/>
              <a:ext cx="25400" cy="379730"/>
            </a:xfrm>
            <a:custGeom>
              <a:avLst/>
              <a:gdLst/>
              <a:ahLst/>
              <a:cxnLst/>
              <a:rect l="l" t="t" r="r" b="b"/>
              <a:pathLst>
                <a:path w="25400" h="379729">
                  <a:moveTo>
                    <a:pt x="0" y="354182"/>
                  </a:moveTo>
                  <a:lnTo>
                    <a:pt x="25298" y="379481"/>
                  </a:lnTo>
                </a:path>
                <a:path w="25400" h="379729">
                  <a:moveTo>
                    <a:pt x="12143" y="366326"/>
                  </a:moveTo>
                  <a:lnTo>
                    <a:pt x="12143" y="341027"/>
                  </a:lnTo>
                </a:path>
                <a:path w="25400" h="379729">
                  <a:moveTo>
                    <a:pt x="25298" y="25298"/>
                  </a:moveTo>
                  <a:lnTo>
                    <a:pt x="0" y="0"/>
                  </a:lnTo>
                </a:path>
                <a:path w="25400" h="379729">
                  <a:moveTo>
                    <a:pt x="12143" y="12143"/>
                  </a:moveTo>
                  <a:lnTo>
                    <a:pt x="12143" y="3744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8" name="object 2118"/>
            <p:cNvSpPr/>
            <p:nvPr/>
          </p:nvSpPr>
          <p:spPr>
            <a:xfrm>
              <a:off x="2231015" y="8391775"/>
              <a:ext cx="122555" cy="464820"/>
            </a:xfrm>
            <a:custGeom>
              <a:avLst/>
              <a:gdLst/>
              <a:ahLst/>
              <a:cxnLst/>
              <a:rect l="l" t="t" r="r" b="b"/>
              <a:pathLst>
                <a:path w="122555" h="464820">
                  <a:moveTo>
                    <a:pt x="0" y="464485"/>
                  </a:moveTo>
                  <a:lnTo>
                    <a:pt x="122446" y="464485"/>
                  </a:lnTo>
                </a:path>
                <a:path w="122555" h="464820">
                  <a:moveTo>
                    <a:pt x="0" y="0"/>
                  </a:moveTo>
                  <a:lnTo>
                    <a:pt x="122446" y="0"/>
                  </a:lnTo>
                </a:path>
                <a:path w="122555" h="464820">
                  <a:moveTo>
                    <a:pt x="122446" y="439186"/>
                  </a:moveTo>
                  <a:lnTo>
                    <a:pt x="122446" y="2529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119" name="object 2119"/>
          <p:cNvSpPr txBox="1"/>
          <p:nvPr/>
        </p:nvSpPr>
        <p:spPr>
          <a:xfrm>
            <a:off x="2258786" y="8531893"/>
            <a:ext cx="125095" cy="183515"/>
          </a:xfrm>
          <a:prstGeom prst="rect">
            <a:avLst/>
          </a:prstGeom>
        </p:spPr>
        <p:txBody>
          <a:bodyPr wrap="square" lIns="0" tIns="1079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dirty="0" sz="650" b="1">
                <a:latin typeface="Arial Narrow"/>
                <a:cs typeface="Arial Narrow"/>
              </a:rPr>
              <a:t>2100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2120" name="object 2120"/>
          <p:cNvGrpSpPr/>
          <p:nvPr/>
        </p:nvGrpSpPr>
        <p:grpSpPr>
          <a:xfrm>
            <a:off x="2227840" y="7857325"/>
            <a:ext cx="139065" cy="1012190"/>
            <a:chOff x="2227840" y="7857325"/>
            <a:chExt cx="139065" cy="1012190"/>
          </a:xfrm>
        </p:grpSpPr>
        <p:sp>
          <p:nvSpPr>
            <p:cNvPr id="2121" name="object 2121"/>
            <p:cNvSpPr/>
            <p:nvPr/>
          </p:nvSpPr>
          <p:spPr>
            <a:xfrm>
              <a:off x="2341318" y="8379631"/>
              <a:ext cx="25400" cy="490220"/>
            </a:xfrm>
            <a:custGeom>
              <a:avLst/>
              <a:gdLst/>
              <a:ahLst/>
              <a:cxnLst/>
              <a:rect l="l" t="t" r="r" b="b"/>
              <a:pathLst>
                <a:path w="25400" h="490220">
                  <a:moveTo>
                    <a:pt x="0" y="464485"/>
                  </a:moveTo>
                  <a:lnTo>
                    <a:pt x="25298" y="489784"/>
                  </a:lnTo>
                </a:path>
                <a:path w="25400" h="490220">
                  <a:moveTo>
                    <a:pt x="12143" y="476629"/>
                  </a:moveTo>
                  <a:lnTo>
                    <a:pt x="12143" y="451330"/>
                  </a:lnTo>
                </a:path>
                <a:path w="25400" h="490220">
                  <a:moveTo>
                    <a:pt x="25298" y="25298"/>
                  </a:moveTo>
                  <a:lnTo>
                    <a:pt x="0" y="0"/>
                  </a:lnTo>
                </a:path>
                <a:path w="25400" h="490220">
                  <a:moveTo>
                    <a:pt x="12143" y="12143"/>
                  </a:moveTo>
                  <a:lnTo>
                    <a:pt x="12143" y="3744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2" name="object 2122"/>
            <p:cNvSpPr/>
            <p:nvPr/>
          </p:nvSpPr>
          <p:spPr>
            <a:xfrm>
              <a:off x="2231015" y="7860500"/>
              <a:ext cx="122555" cy="531495"/>
            </a:xfrm>
            <a:custGeom>
              <a:avLst/>
              <a:gdLst/>
              <a:ahLst/>
              <a:cxnLst/>
              <a:rect l="l" t="t" r="r" b="b"/>
              <a:pathLst>
                <a:path w="122555" h="531495">
                  <a:moveTo>
                    <a:pt x="0" y="531274"/>
                  </a:moveTo>
                  <a:lnTo>
                    <a:pt x="122446" y="531274"/>
                  </a:lnTo>
                </a:path>
                <a:path w="122555" h="531495">
                  <a:moveTo>
                    <a:pt x="0" y="0"/>
                  </a:moveTo>
                  <a:lnTo>
                    <a:pt x="122446" y="0"/>
                  </a:lnTo>
                </a:path>
                <a:path w="122555" h="531495">
                  <a:moveTo>
                    <a:pt x="122446" y="505975"/>
                  </a:moveTo>
                  <a:lnTo>
                    <a:pt x="122446" y="2529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123" name="object 2123"/>
          <p:cNvSpPr txBox="1"/>
          <p:nvPr/>
        </p:nvSpPr>
        <p:spPr>
          <a:xfrm>
            <a:off x="2258786" y="8034013"/>
            <a:ext cx="125095" cy="183515"/>
          </a:xfrm>
          <a:prstGeom prst="rect">
            <a:avLst/>
          </a:prstGeom>
        </p:spPr>
        <p:txBody>
          <a:bodyPr wrap="square" lIns="0" tIns="1079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dirty="0" sz="650" b="1">
                <a:latin typeface="Arial Narrow"/>
                <a:cs typeface="Arial Narrow"/>
              </a:rPr>
              <a:t>2400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2124" name="object 2124"/>
          <p:cNvGrpSpPr/>
          <p:nvPr/>
        </p:nvGrpSpPr>
        <p:grpSpPr>
          <a:xfrm>
            <a:off x="2227840" y="7614456"/>
            <a:ext cx="137795" cy="790575"/>
            <a:chOff x="2227840" y="7614456"/>
            <a:chExt cx="137795" cy="790575"/>
          </a:xfrm>
        </p:grpSpPr>
        <p:sp>
          <p:nvSpPr>
            <p:cNvPr id="2125" name="object 2125"/>
            <p:cNvSpPr/>
            <p:nvPr/>
          </p:nvSpPr>
          <p:spPr>
            <a:xfrm>
              <a:off x="2341318" y="7848356"/>
              <a:ext cx="24765" cy="556895"/>
            </a:xfrm>
            <a:custGeom>
              <a:avLst/>
              <a:gdLst/>
              <a:ahLst/>
              <a:cxnLst/>
              <a:rect l="l" t="t" r="r" b="b"/>
              <a:pathLst>
                <a:path w="24764" h="556895">
                  <a:moveTo>
                    <a:pt x="0" y="531274"/>
                  </a:moveTo>
                  <a:lnTo>
                    <a:pt x="24286" y="556573"/>
                  </a:lnTo>
                </a:path>
                <a:path w="24764" h="556895">
                  <a:moveTo>
                    <a:pt x="12143" y="543417"/>
                  </a:moveTo>
                  <a:lnTo>
                    <a:pt x="12143" y="518119"/>
                  </a:lnTo>
                </a:path>
                <a:path w="24764" h="556895">
                  <a:moveTo>
                    <a:pt x="24286" y="25298"/>
                  </a:moveTo>
                  <a:lnTo>
                    <a:pt x="0" y="0"/>
                  </a:lnTo>
                </a:path>
                <a:path w="24764" h="556895">
                  <a:moveTo>
                    <a:pt x="12143" y="12143"/>
                  </a:moveTo>
                  <a:lnTo>
                    <a:pt x="12143" y="3744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6" name="object 2126"/>
            <p:cNvSpPr/>
            <p:nvPr/>
          </p:nvSpPr>
          <p:spPr>
            <a:xfrm>
              <a:off x="2231015" y="7617631"/>
              <a:ext cx="122555" cy="243204"/>
            </a:xfrm>
            <a:custGeom>
              <a:avLst/>
              <a:gdLst/>
              <a:ahLst/>
              <a:cxnLst/>
              <a:rect l="l" t="t" r="r" b="b"/>
              <a:pathLst>
                <a:path w="122555" h="243204">
                  <a:moveTo>
                    <a:pt x="0" y="242868"/>
                  </a:moveTo>
                  <a:lnTo>
                    <a:pt x="122446" y="242868"/>
                  </a:lnTo>
                </a:path>
                <a:path w="122555" h="243204">
                  <a:moveTo>
                    <a:pt x="0" y="0"/>
                  </a:moveTo>
                  <a:lnTo>
                    <a:pt x="122446" y="0"/>
                  </a:lnTo>
                </a:path>
                <a:path w="122555" h="243204">
                  <a:moveTo>
                    <a:pt x="122446" y="218581"/>
                  </a:moveTo>
                  <a:lnTo>
                    <a:pt x="122446" y="2529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127" name="object 2127"/>
          <p:cNvSpPr txBox="1"/>
          <p:nvPr/>
        </p:nvSpPr>
        <p:spPr>
          <a:xfrm>
            <a:off x="2258786" y="7648459"/>
            <a:ext cx="125095" cy="183515"/>
          </a:xfrm>
          <a:prstGeom prst="rect">
            <a:avLst/>
          </a:prstGeom>
        </p:spPr>
        <p:txBody>
          <a:bodyPr wrap="square" lIns="0" tIns="1079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dirty="0" sz="650" b="1">
                <a:latin typeface="Arial Narrow"/>
                <a:cs typeface="Arial Narrow"/>
              </a:rPr>
              <a:t>1100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2128" name="object 2128"/>
          <p:cNvGrpSpPr/>
          <p:nvPr/>
        </p:nvGrpSpPr>
        <p:grpSpPr>
          <a:xfrm>
            <a:off x="2227840" y="6972879"/>
            <a:ext cx="139065" cy="901065"/>
            <a:chOff x="2227840" y="6972879"/>
            <a:chExt cx="139065" cy="901065"/>
          </a:xfrm>
        </p:grpSpPr>
        <p:sp>
          <p:nvSpPr>
            <p:cNvPr id="2129" name="object 2129"/>
            <p:cNvSpPr/>
            <p:nvPr/>
          </p:nvSpPr>
          <p:spPr>
            <a:xfrm>
              <a:off x="2341318" y="7604476"/>
              <a:ext cx="25400" cy="269240"/>
            </a:xfrm>
            <a:custGeom>
              <a:avLst/>
              <a:gdLst/>
              <a:ahLst/>
              <a:cxnLst/>
              <a:rect l="l" t="t" r="r" b="b"/>
              <a:pathLst>
                <a:path w="25400" h="269240">
                  <a:moveTo>
                    <a:pt x="0" y="243880"/>
                  </a:moveTo>
                  <a:lnTo>
                    <a:pt x="25298" y="269179"/>
                  </a:lnTo>
                </a:path>
                <a:path w="25400" h="269240">
                  <a:moveTo>
                    <a:pt x="12143" y="256023"/>
                  </a:moveTo>
                  <a:lnTo>
                    <a:pt x="12143" y="231736"/>
                  </a:lnTo>
                </a:path>
                <a:path w="25400" h="269240">
                  <a:moveTo>
                    <a:pt x="25298" y="25298"/>
                  </a:moveTo>
                  <a:lnTo>
                    <a:pt x="0" y="0"/>
                  </a:lnTo>
                </a:path>
                <a:path w="25400" h="269240">
                  <a:moveTo>
                    <a:pt x="12143" y="13155"/>
                  </a:moveTo>
                  <a:lnTo>
                    <a:pt x="12143" y="3845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0" name="object 2130"/>
            <p:cNvSpPr/>
            <p:nvPr/>
          </p:nvSpPr>
          <p:spPr>
            <a:xfrm>
              <a:off x="2231015" y="6976054"/>
              <a:ext cx="122555" cy="641985"/>
            </a:xfrm>
            <a:custGeom>
              <a:avLst/>
              <a:gdLst/>
              <a:ahLst/>
              <a:cxnLst/>
              <a:rect l="l" t="t" r="r" b="b"/>
              <a:pathLst>
                <a:path w="122555" h="641984">
                  <a:moveTo>
                    <a:pt x="0" y="641577"/>
                  </a:moveTo>
                  <a:lnTo>
                    <a:pt x="122446" y="641577"/>
                  </a:lnTo>
                </a:path>
                <a:path w="122555" h="641984">
                  <a:moveTo>
                    <a:pt x="0" y="0"/>
                  </a:moveTo>
                  <a:lnTo>
                    <a:pt x="122446" y="0"/>
                  </a:lnTo>
                </a:path>
                <a:path w="122555" h="641984">
                  <a:moveTo>
                    <a:pt x="122446" y="616278"/>
                  </a:moveTo>
                  <a:lnTo>
                    <a:pt x="122446" y="2529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131" name="object 2131"/>
          <p:cNvSpPr txBox="1"/>
          <p:nvPr/>
        </p:nvSpPr>
        <p:spPr>
          <a:xfrm>
            <a:off x="2258786" y="7204212"/>
            <a:ext cx="125095" cy="183515"/>
          </a:xfrm>
          <a:prstGeom prst="rect">
            <a:avLst/>
          </a:prstGeom>
        </p:spPr>
        <p:txBody>
          <a:bodyPr wrap="square" lIns="0" tIns="1079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dirty="0" sz="650" b="1">
                <a:latin typeface="Arial Narrow"/>
                <a:cs typeface="Arial Narrow"/>
              </a:rPr>
              <a:t>2900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2132" name="object 2132"/>
          <p:cNvGrpSpPr/>
          <p:nvPr/>
        </p:nvGrpSpPr>
        <p:grpSpPr>
          <a:xfrm>
            <a:off x="2227840" y="6840314"/>
            <a:ext cx="139065" cy="789940"/>
            <a:chOff x="2227840" y="6840314"/>
            <a:chExt cx="139065" cy="789940"/>
          </a:xfrm>
        </p:grpSpPr>
        <p:sp>
          <p:nvSpPr>
            <p:cNvPr id="2133" name="object 2133"/>
            <p:cNvSpPr/>
            <p:nvPr/>
          </p:nvSpPr>
          <p:spPr>
            <a:xfrm>
              <a:off x="2341318" y="6962899"/>
              <a:ext cx="25400" cy="667385"/>
            </a:xfrm>
            <a:custGeom>
              <a:avLst/>
              <a:gdLst/>
              <a:ahLst/>
              <a:cxnLst/>
              <a:rect l="l" t="t" r="r" b="b"/>
              <a:pathLst>
                <a:path w="25400" h="667384">
                  <a:moveTo>
                    <a:pt x="0" y="641577"/>
                  </a:moveTo>
                  <a:lnTo>
                    <a:pt x="25298" y="666875"/>
                  </a:lnTo>
                </a:path>
                <a:path w="25400" h="667384">
                  <a:moveTo>
                    <a:pt x="12143" y="654732"/>
                  </a:moveTo>
                  <a:lnTo>
                    <a:pt x="12143" y="629433"/>
                  </a:lnTo>
                </a:path>
                <a:path w="25400" h="667384">
                  <a:moveTo>
                    <a:pt x="25298" y="25298"/>
                  </a:moveTo>
                  <a:lnTo>
                    <a:pt x="0" y="0"/>
                  </a:lnTo>
                </a:path>
                <a:path w="25400" h="667384">
                  <a:moveTo>
                    <a:pt x="12143" y="13155"/>
                  </a:moveTo>
                  <a:lnTo>
                    <a:pt x="12143" y="3845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4" name="object 2134"/>
            <p:cNvSpPr/>
            <p:nvPr/>
          </p:nvSpPr>
          <p:spPr>
            <a:xfrm>
              <a:off x="2231015" y="6843489"/>
              <a:ext cx="122555" cy="132715"/>
            </a:xfrm>
            <a:custGeom>
              <a:avLst/>
              <a:gdLst/>
              <a:ahLst/>
              <a:cxnLst/>
              <a:rect l="l" t="t" r="r" b="b"/>
              <a:pathLst>
                <a:path w="122555" h="132715">
                  <a:moveTo>
                    <a:pt x="0" y="132565"/>
                  </a:moveTo>
                  <a:lnTo>
                    <a:pt x="122446" y="132565"/>
                  </a:lnTo>
                </a:path>
                <a:path w="122555" h="132715">
                  <a:moveTo>
                    <a:pt x="0" y="0"/>
                  </a:moveTo>
                  <a:lnTo>
                    <a:pt x="122446" y="0"/>
                  </a:lnTo>
                </a:path>
                <a:path w="122555" h="132715">
                  <a:moveTo>
                    <a:pt x="122446" y="107266"/>
                  </a:moveTo>
                  <a:lnTo>
                    <a:pt x="122446" y="2529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135" name="object 2135"/>
          <p:cNvSpPr txBox="1"/>
          <p:nvPr/>
        </p:nvSpPr>
        <p:spPr>
          <a:xfrm>
            <a:off x="2258786" y="6837883"/>
            <a:ext cx="125095" cy="144145"/>
          </a:xfrm>
          <a:prstGeom prst="rect">
            <a:avLst/>
          </a:prstGeom>
        </p:spPr>
        <p:txBody>
          <a:bodyPr wrap="square" lIns="0" tIns="1079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dirty="0" sz="650" b="1">
                <a:latin typeface="Arial Narrow"/>
                <a:cs typeface="Arial Narrow"/>
              </a:rPr>
              <a:t>600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2136" name="object 2136"/>
          <p:cNvGrpSpPr/>
          <p:nvPr/>
        </p:nvGrpSpPr>
        <p:grpSpPr>
          <a:xfrm>
            <a:off x="2341318" y="6830334"/>
            <a:ext cx="8411845" cy="5835650"/>
            <a:chOff x="2341318" y="6830334"/>
            <a:chExt cx="8411845" cy="5835650"/>
          </a:xfrm>
        </p:grpSpPr>
        <p:sp>
          <p:nvSpPr>
            <p:cNvPr id="2137" name="object 2137"/>
            <p:cNvSpPr/>
            <p:nvPr/>
          </p:nvSpPr>
          <p:spPr>
            <a:xfrm>
              <a:off x="2341318" y="6830334"/>
              <a:ext cx="25400" cy="158115"/>
            </a:xfrm>
            <a:custGeom>
              <a:avLst/>
              <a:gdLst/>
              <a:ahLst/>
              <a:cxnLst/>
              <a:rect l="l" t="t" r="r" b="b"/>
              <a:pathLst>
                <a:path w="25400" h="158115">
                  <a:moveTo>
                    <a:pt x="0" y="132565"/>
                  </a:moveTo>
                  <a:lnTo>
                    <a:pt x="25298" y="157864"/>
                  </a:lnTo>
                </a:path>
                <a:path w="25400" h="158115">
                  <a:moveTo>
                    <a:pt x="12143" y="145720"/>
                  </a:moveTo>
                  <a:lnTo>
                    <a:pt x="12143" y="120422"/>
                  </a:lnTo>
                </a:path>
                <a:path w="25400" h="158115">
                  <a:moveTo>
                    <a:pt x="25298" y="25298"/>
                  </a:moveTo>
                  <a:lnTo>
                    <a:pt x="0" y="0"/>
                  </a:lnTo>
                </a:path>
                <a:path w="25400" h="158115">
                  <a:moveTo>
                    <a:pt x="12143" y="13155"/>
                  </a:moveTo>
                  <a:lnTo>
                    <a:pt x="12143" y="3845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8" name="object 2138"/>
            <p:cNvSpPr/>
            <p:nvPr/>
          </p:nvSpPr>
          <p:spPr>
            <a:xfrm>
              <a:off x="10651462" y="6843489"/>
              <a:ext cx="98425" cy="5819140"/>
            </a:xfrm>
            <a:custGeom>
              <a:avLst/>
              <a:gdLst/>
              <a:ahLst/>
              <a:cxnLst/>
              <a:rect l="l" t="t" r="r" b="b"/>
              <a:pathLst>
                <a:path w="98425" h="5819140">
                  <a:moveTo>
                    <a:pt x="98159" y="5818720"/>
                  </a:moveTo>
                  <a:lnTo>
                    <a:pt x="0" y="5818720"/>
                  </a:lnTo>
                </a:path>
                <a:path w="98425" h="5819140">
                  <a:moveTo>
                    <a:pt x="98159" y="0"/>
                  </a:moveTo>
                  <a:lnTo>
                    <a:pt x="0" y="0"/>
                  </a:lnTo>
                </a:path>
                <a:path w="98425" h="5819140">
                  <a:moveTo>
                    <a:pt x="0" y="5793421"/>
                  </a:moveTo>
                  <a:lnTo>
                    <a:pt x="0" y="2529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139" name="object 2139"/>
          <p:cNvSpPr txBox="1"/>
          <p:nvPr/>
        </p:nvSpPr>
        <p:spPr>
          <a:xfrm>
            <a:off x="10555775" y="9639983"/>
            <a:ext cx="125095" cy="222885"/>
          </a:xfrm>
          <a:prstGeom prst="rect">
            <a:avLst/>
          </a:prstGeom>
        </p:spPr>
        <p:txBody>
          <a:bodyPr wrap="square" lIns="0" tIns="1079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dirty="0" sz="650" b="1">
                <a:latin typeface="Arial Narrow"/>
                <a:cs typeface="Arial Narrow"/>
              </a:rPr>
              <a:t>26300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2140" name="object 2140"/>
          <p:cNvGrpSpPr/>
          <p:nvPr/>
        </p:nvGrpSpPr>
        <p:grpSpPr>
          <a:xfrm>
            <a:off x="10523818" y="6830334"/>
            <a:ext cx="140335" cy="5844540"/>
            <a:chOff x="10523818" y="6830334"/>
            <a:chExt cx="140335" cy="5844540"/>
          </a:xfrm>
        </p:grpSpPr>
        <p:sp>
          <p:nvSpPr>
            <p:cNvPr id="2141" name="object 2141"/>
            <p:cNvSpPr/>
            <p:nvPr/>
          </p:nvSpPr>
          <p:spPr>
            <a:xfrm>
              <a:off x="10638307" y="6830334"/>
              <a:ext cx="25400" cy="5844540"/>
            </a:xfrm>
            <a:custGeom>
              <a:avLst/>
              <a:gdLst/>
              <a:ahLst/>
              <a:cxnLst/>
              <a:rect l="l" t="t" r="r" b="b"/>
              <a:pathLst>
                <a:path w="25400" h="5844540">
                  <a:moveTo>
                    <a:pt x="0" y="5818720"/>
                  </a:moveTo>
                  <a:lnTo>
                    <a:pt x="25298" y="5844019"/>
                  </a:lnTo>
                </a:path>
                <a:path w="25400" h="5844540">
                  <a:moveTo>
                    <a:pt x="13155" y="5831875"/>
                  </a:moveTo>
                  <a:lnTo>
                    <a:pt x="13155" y="5806576"/>
                  </a:lnTo>
                </a:path>
                <a:path w="25400" h="5844540">
                  <a:moveTo>
                    <a:pt x="25298" y="25298"/>
                  </a:moveTo>
                  <a:lnTo>
                    <a:pt x="0" y="0"/>
                  </a:lnTo>
                </a:path>
                <a:path w="25400" h="5844540">
                  <a:moveTo>
                    <a:pt x="13155" y="13155"/>
                  </a:moveTo>
                  <a:lnTo>
                    <a:pt x="13155" y="3845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2" name="object 2142"/>
            <p:cNvSpPr/>
            <p:nvPr/>
          </p:nvSpPr>
          <p:spPr>
            <a:xfrm>
              <a:off x="10526993" y="12529644"/>
              <a:ext cx="125095" cy="132715"/>
            </a:xfrm>
            <a:custGeom>
              <a:avLst/>
              <a:gdLst/>
              <a:ahLst/>
              <a:cxnLst/>
              <a:rect l="l" t="t" r="r" b="b"/>
              <a:pathLst>
                <a:path w="125095" h="132715">
                  <a:moveTo>
                    <a:pt x="124470" y="132565"/>
                  </a:moveTo>
                  <a:lnTo>
                    <a:pt x="0" y="132565"/>
                  </a:lnTo>
                </a:path>
                <a:path w="125095" h="132715">
                  <a:moveTo>
                    <a:pt x="124470" y="0"/>
                  </a:moveTo>
                  <a:lnTo>
                    <a:pt x="0" y="0"/>
                  </a:lnTo>
                </a:path>
                <a:path w="125095" h="132715">
                  <a:moveTo>
                    <a:pt x="0" y="107266"/>
                  </a:moveTo>
                  <a:lnTo>
                    <a:pt x="0" y="2428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143" name="object 2143"/>
          <p:cNvSpPr txBox="1"/>
          <p:nvPr/>
        </p:nvSpPr>
        <p:spPr>
          <a:xfrm>
            <a:off x="10432317" y="12518978"/>
            <a:ext cx="125095" cy="144145"/>
          </a:xfrm>
          <a:prstGeom prst="rect">
            <a:avLst/>
          </a:prstGeom>
        </p:spPr>
        <p:txBody>
          <a:bodyPr wrap="square" lIns="0" tIns="1079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dirty="0" sz="650" b="1">
                <a:latin typeface="Arial Narrow"/>
                <a:cs typeface="Arial Narrow"/>
              </a:rPr>
              <a:t>600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2144" name="object 2144"/>
          <p:cNvGrpSpPr/>
          <p:nvPr/>
        </p:nvGrpSpPr>
        <p:grpSpPr>
          <a:xfrm>
            <a:off x="10514849" y="11884891"/>
            <a:ext cx="140335" cy="789940"/>
            <a:chOff x="10514849" y="11884891"/>
            <a:chExt cx="140335" cy="789940"/>
          </a:xfrm>
        </p:grpSpPr>
        <p:sp>
          <p:nvSpPr>
            <p:cNvPr id="2145" name="object 2145"/>
            <p:cNvSpPr/>
            <p:nvPr/>
          </p:nvSpPr>
          <p:spPr>
            <a:xfrm>
              <a:off x="10514849" y="12516488"/>
              <a:ext cx="25400" cy="158115"/>
            </a:xfrm>
            <a:custGeom>
              <a:avLst/>
              <a:gdLst/>
              <a:ahLst/>
              <a:cxnLst/>
              <a:rect l="l" t="t" r="r" b="b"/>
              <a:pathLst>
                <a:path w="25400" h="158115">
                  <a:moveTo>
                    <a:pt x="0" y="132565"/>
                  </a:moveTo>
                  <a:lnTo>
                    <a:pt x="25298" y="157864"/>
                  </a:lnTo>
                </a:path>
                <a:path w="25400" h="158115">
                  <a:moveTo>
                    <a:pt x="12143" y="145720"/>
                  </a:moveTo>
                  <a:lnTo>
                    <a:pt x="12143" y="120422"/>
                  </a:lnTo>
                </a:path>
                <a:path w="25400" h="158115">
                  <a:moveTo>
                    <a:pt x="25298" y="25298"/>
                  </a:moveTo>
                  <a:lnTo>
                    <a:pt x="0" y="0"/>
                  </a:lnTo>
                </a:path>
                <a:path w="25400" h="158115">
                  <a:moveTo>
                    <a:pt x="12143" y="13155"/>
                  </a:moveTo>
                  <a:lnTo>
                    <a:pt x="12143" y="3744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6" name="object 2146"/>
            <p:cNvSpPr/>
            <p:nvPr/>
          </p:nvSpPr>
          <p:spPr>
            <a:xfrm>
              <a:off x="10526993" y="11888066"/>
              <a:ext cx="125095" cy="641985"/>
            </a:xfrm>
            <a:custGeom>
              <a:avLst/>
              <a:gdLst/>
              <a:ahLst/>
              <a:cxnLst/>
              <a:rect l="l" t="t" r="r" b="b"/>
              <a:pathLst>
                <a:path w="125095" h="641984">
                  <a:moveTo>
                    <a:pt x="124470" y="641577"/>
                  </a:moveTo>
                  <a:lnTo>
                    <a:pt x="0" y="641577"/>
                  </a:lnTo>
                </a:path>
                <a:path w="125095" h="641984">
                  <a:moveTo>
                    <a:pt x="124470" y="0"/>
                  </a:moveTo>
                  <a:lnTo>
                    <a:pt x="0" y="0"/>
                  </a:lnTo>
                </a:path>
                <a:path w="125095" h="641984">
                  <a:moveTo>
                    <a:pt x="0" y="616278"/>
                  </a:moveTo>
                  <a:lnTo>
                    <a:pt x="0" y="2428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147" name="object 2147"/>
          <p:cNvSpPr txBox="1"/>
          <p:nvPr/>
        </p:nvSpPr>
        <p:spPr>
          <a:xfrm>
            <a:off x="10432317" y="12116224"/>
            <a:ext cx="125095" cy="183515"/>
          </a:xfrm>
          <a:prstGeom prst="rect">
            <a:avLst/>
          </a:prstGeom>
        </p:spPr>
        <p:txBody>
          <a:bodyPr wrap="square" lIns="0" tIns="1079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dirty="0" sz="650" b="1">
                <a:latin typeface="Arial Narrow"/>
                <a:cs typeface="Arial Narrow"/>
              </a:rPr>
              <a:t>2900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2148" name="object 2148"/>
          <p:cNvGrpSpPr/>
          <p:nvPr/>
        </p:nvGrpSpPr>
        <p:grpSpPr>
          <a:xfrm>
            <a:off x="10514849" y="11641011"/>
            <a:ext cx="140335" cy="901065"/>
            <a:chOff x="10514849" y="11641011"/>
            <a:chExt cx="140335" cy="901065"/>
          </a:xfrm>
        </p:grpSpPr>
        <p:sp>
          <p:nvSpPr>
            <p:cNvPr id="2149" name="object 2149"/>
            <p:cNvSpPr/>
            <p:nvPr/>
          </p:nvSpPr>
          <p:spPr>
            <a:xfrm>
              <a:off x="10514849" y="11874911"/>
              <a:ext cx="25400" cy="667385"/>
            </a:xfrm>
            <a:custGeom>
              <a:avLst/>
              <a:gdLst/>
              <a:ahLst/>
              <a:cxnLst/>
              <a:rect l="l" t="t" r="r" b="b"/>
              <a:pathLst>
                <a:path w="25400" h="667384">
                  <a:moveTo>
                    <a:pt x="0" y="641577"/>
                  </a:moveTo>
                  <a:lnTo>
                    <a:pt x="25298" y="666875"/>
                  </a:lnTo>
                </a:path>
                <a:path w="25400" h="667384">
                  <a:moveTo>
                    <a:pt x="12143" y="654732"/>
                  </a:moveTo>
                  <a:lnTo>
                    <a:pt x="12143" y="629433"/>
                  </a:lnTo>
                </a:path>
                <a:path w="25400" h="667384">
                  <a:moveTo>
                    <a:pt x="25298" y="25298"/>
                  </a:moveTo>
                  <a:lnTo>
                    <a:pt x="0" y="0"/>
                  </a:lnTo>
                </a:path>
                <a:path w="25400" h="667384">
                  <a:moveTo>
                    <a:pt x="12143" y="13155"/>
                  </a:moveTo>
                  <a:lnTo>
                    <a:pt x="12143" y="3744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0" name="object 2150"/>
            <p:cNvSpPr/>
            <p:nvPr/>
          </p:nvSpPr>
          <p:spPr>
            <a:xfrm>
              <a:off x="10528005" y="11644186"/>
              <a:ext cx="123825" cy="244475"/>
            </a:xfrm>
            <a:custGeom>
              <a:avLst/>
              <a:gdLst/>
              <a:ahLst/>
              <a:cxnLst/>
              <a:rect l="l" t="t" r="r" b="b"/>
              <a:pathLst>
                <a:path w="123825" h="244475">
                  <a:moveTo>
                    <a:pt x="123458" y="243880"/>
                  </a:moveTo>
                  <a:lnTo>
                    <a:pt x="0" y="243880"/>
                  </a:lnTo>
                </a:path>
                <a:path w="123825" h="244475">
                  <a:moveTo>
                    <a:pt x="123458" y="0"/>
                  </a:moveTo>
                  <a:lnTo>
                    <a:pt x="0" y="0"/>
                  </a:lnTo>
                </a:path>
                <a:path w="123825" h="244475">
                  <a:moveTo>
                    <a:pt x="0" y="218581"/>
                  </a:moveTo>
                  <a:lnTo>
                    <a:pt x="0" y="2529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151" name="object 2151"/>
          <p:cNvSpPr txBox="1"/>
          <p:nvPr/>
        </p:nvSpPr>
        <p:spPr>
          <a:xfrm>
            <a:off x="10433329" y="11675014"/>
            <a:ext cx="125095" cy="183515"/>
          </a:xfrm>
          <a:prstGeom prst="rect">
            <a:avLst/>
          </a:prstGeom>
        </p:spPr>
        <p:txBody>
          <a:bodyPr wrap="square" lIns="0" tIns="1079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dirty="0" sz="650" b="1">
                <a:latin typeface="Arial Narrow"/>
                <a:cs typeface="Arial Narrow"/>
              </a:rPr>
              <a:t>1100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2152" name="object 2152"/>
          <p:cNvGrpSpPr/>
          <p:nvPr/>
        </p:nvGrpSpPr>
        <p:grpSpPr>
          <a:xfrm>
            <a:off x="10515861" y="11109737"/>
            <a:ext cx="139065" cy="790575"/>
            <a:chOff x="10515861" y="11109737"/>
            <a:chExt cx="139065" cy="790575"/>
          </a:xfrm>
        </p:grpSpPr>
        <p:sp>
          <p:nvSpPr>
            <p:cNvPr id="2153" name="object 2153"/>
            <p:cNvSpPr/>
            <p:nvPr/>
          </p:nvSpPr>
          <p:spPr>
            <a:xfrm>
              <a:off x="10515861" y="11632043"/>
              <a:ext cx="25400" cy="268605"/>
            </a:xfrm>
            <a:custGeom>
              <a:avLst/>
              <a:gdLst/>
              <a:ahLst/>
              <a:cxnLst/>
              <a:rect l="l" t="t" r="r" b="b"/>
              <a:pathLst>
                <a:path w="25400" h="268604">
                  <a:moveTo>
                    <a:pt x="0" y="242868"/>
                  </a:moveTo>
                  <a:lnTo>
                    <a:pt x="25298" y="268167"/>
                  </a:lnTo>
                </a:path>
                <a:path w="25400" h="268604">
                  <a:moveTo>
                    <a:pt x="12143" y="256023"/>
                  </a:moveTo>
                  <a:lnTo>
                    <a:pt x="12143" y="230724"/>
                  </a:lnTo>
                </a:path>
                <a:path w="25400" h="268604">
                  <a:moveTo>
                    <a:pt x="25298" y="24286"/>
                  </a:moveTo>
                  <a:lnTo>
                    <a:pt x="0" y="0"/>
                  </a:lnTo>
                </a:path>
                <a:path w="25400" h="268604">
                  <a:moveTo>
                    <a:pt x="12143" y="12143"/>
                  </a:moveTo>
                  <a:lnTo>
                    <a:pt x="12143" y="3744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4" name="object 2154"/>
            <p:cNvSpPr/>
            <p:nvPr/>
          </p:nvSpPr>
          <p:spPr>
            <a:xfrm>
              <a:off x="10528004" y="11112912"/>
              <a:ext cx="123825" cy="531495"/>
            </a:xfrm>
            <a:custGeom>
              <a:avLst/>
              <a:gdLst/>
              <a:ahLst/>
              <a:cxnLst/>
              <a:rect l="l" t="t" r="r" b="b"/>
              <a:pathLst>
                <a:path w="123825" h="531495">
                  <a:moveTo>
                    <a:pt x="123458" y="531274"/>
                  </a:moveTo>
                  <a:lnTo>
                    <a:pt x="0" y="531274"/>
                  </a:lnTo>
                </a:path>
                <a:path w="123825" h="531495">
                  <a:moveTo>
                    <a:pt x="123458" y="0"/>
                  </a:moveTo>
                  <a:lnTo>
                    <a:pt x="0" y="0"/>
                  </a:lnTo>
                </a:path>
                <a:path w="123825" h="531495">
                  <a:moveTo>
                    <a:pt x="0" y="505975"/>
                  </a:moveTo>
                  <a:lnTo>
                    <a:pt x="0" y="2529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155" name="object 2155"/>
          <p:cNvSpPr txBox="1"/>
          <p:nvPr/>
        </p:nvSpPr>
        <p:spPr>
          <a:xfrm>
            <a:off x="10433329" y="11286425"/>
            <a:ext cx="125095" cy="183515"/>
          </a:xfrm>
          <a:prstGeom prst="rect">
            <a:avLst/>
          </a:prstGeom>
        </p:spPr>
        <p:txBody>
          <a:bodyPr wrap="square" lIns="0" tIns="1079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dirty="0" sz="650" b="1">
                <a:latin typeface="Arial Narrow"/>
                <a:cs typeface="Arial Narrow"/>
              </a:rPr>
              <a:t>2400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2156" name="object 2156"/>
          <p:cNvGrpSpPr/>
          <p:nvPr/>
        </p:nvGrpSpPr>
        <p:grpSpPr>
          <a:xfrm>
            <a:off x="10515861" y="10645251"/>
            <a:ext cx="139065" cy="1011555"/>
            <a:chOff x="10515861" y="10645251"/>
            <a:chExt cx="139065" cy="1011555"/>
          </a:xfrm>
        </p:grpSpPr>
        <p:sp>
          <p:nvSpPr>
            <p:cNvPr id="2157" name="object 2157"/>
            <p:cNvSpPr/>
            <p:nvPr/>
          </p:nvSpPr>
          <p:spPr>
            <a:xfrm>
              <a:off x="10515861" y="11100769"/>
              <a:ext cx="25400" cy="555625"/>
            </a:xfrm>
            <a:custGeom>
              <a:avLst/>
              <a:gdLst/>
              <a:ahLst/>
              <a:cxnLst/>
              <a:rect l="l" t="t" r="r" b="b"/>
              <a:pathLst>
                <a:path w="25400" h="555625">
                  <a:moveTo>
                    <a:pt x="0" y="531274"/>
                  </a:moveTo>
                  <a:lnTo>
                    <a:pt x="25298" y="555561"/>
                  </a:lnTo>
                </a:path>
                <a:path w="25400" h="555625">
                  <a:moveTo>
                    <a:pt x="12143" y="543417"/>
                  </a:moveTo>
                  <a:lnTo>
                    <a:pt x="12143" y="518119"/>
                  </a:lnTo>
                </a:path>
                <a:path w="25400" h="555625">
                  <a:moveTo>
                    <a:pt x="25298" y="25298"/>
                  </a:moveTo>
                  <a:lnTo>
                    <a:pt x="0" y="0"/>
                  </a:lnTo>
                </a:path>
                <a:path w="25400" h="555625">
                  <a:moveTo>
                    <a:pt x="12143" y="12143"/>
                  </a:moveTo>
                  <a:lnTo>
                    <a:pt x="12143" y="3744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8" name="object 2158"/>
            <p:cNvSpPr/>
            <p:nvPr/>
          </p:nvSpPr>
          <p:spPr>
            <a:xfrm>
              <a:off x="10528004" y="10648426"/>
              <a:ext cx="123825" cy="464820"/>
            </a:xfrm>
            <a:custGeom>
              <a:avLst/>
              <a:gdLst/>
              <a:ahLst/>
              <a:cxnLst/>
              <a:rect l="l" t="t" r="r" b="b"/>
              <a:pathLst>
                <a:path w="123825" h="464820">
                  <a:moveTo>
                    <a:pt x="123458" y="464485"/>
                  </a:moveTo>
                  <a:lnTo>
                    <a:pt x="0" y="464485"/>
                  </a:lnTo>
                </a:path>
                <a:path w="123825" h="464820">
                  <a:moveTo>
                    <a:pt x="123458" y="0"/>
                  </a:moveTo>
                  <a:lnTo>
                    <a:pt x="0" y="0"/>
                  </a:lnTo>
                </a:path>
                <a:path w="123825" h="464820">
                  <a:moveTo>
                    <a:pt x="0" y="439186"/>
                  </a:moveTo>
                  <a:lnTo>
                    <a:pt x="0" y="2529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159" name="object 2159"/>
          <p:cNvSpPr txBox="1"/>
          <p:nvPr/>
        </p:nvSpPr>
        <p:spPr>
          <a:xfrm>
            <a:off x="10433329" y="10788544"/>
            <a:ext cx="125095" cy="183515"/>
          </a:xfrm>
          <a:prstGeom prst="rect">
            <a:avLst/>
          </a:prstGeom>
        </p:spPr>
        <p:txBody>
          <a:bodyPr wrap="square" lIns="0" tIns="1079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dirty="0" sz="650" b="1">
                <a:latin typeface="Arial Narrow"/>
                <a:cs typeface="Arial Narrow"/>
              </a:rPr>
              <a:t>2100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2160" name="object 2160"/>
          <p:cNvGrpSpPr/>
          <p:nvPr/>
        </p:nvGrpSpPr>
        <p:grpSpPr>
          <a:xfrm>
            <a:off x="10515861" y="10413514"/>
            <a:ext cx="139065" cy="713105"/>
            <a:chOff x="10515861" y="10413514"/>
            <a:chExt cx="139065" cy="713105"/>
          </a:xfrm>
        </p:grpSpPr>
        <p:sp>
          <p:nvSpPr>
            <p:cNvPr id="2161" name="object 2161"/>
            <p:cNvSpPr/>
            <p:nvPr/>
          </p:nvSpPr>
          <p:spPr>
            <a:xfrm>
              <a:off x="10515861" y="10636283"/>
              <a:ext cx="25400" cy="490220"/>
            </a:xfrm>
            <a:custGeom>
              <a:avLst/>
              <a:gdLst/>
              <a:ahLst/>
              <a:cxnLst/>
              <a:rect l="l" t="t" r="r" b="b"/>
              <a:pathLst>
                <a:path w="25400" h="490220">
                  <a:moveTo>
                    <a:pt x="0" y="464485"/>
                  </a:moveTo>
                  <a:lnTo>
                    <a:pt x="25298" y="489784"/>
                  </a:lnTo>
                </a:path>
                <a:path w="25400" h="490220">
                  <a:moveTo>
                    <a:pt x="12143" y="476629"/>
                  </a:moveTo>
                  <a:lnTo>
                    <a:pt x="12143" y="451330"/>
                  </a:lnTo>
                </a:path>
                <a:path w="25400" h="490220">
                  <a:moveTo>
                    <a:pt x="25298" y="25298"/>
                  </a:moveTo>
                  <a:lnTo>
                    <a:pt x="0" y="0"/>
                  </a:lnTo>
                </a:path>
                <a:path w="25400" h="490220">
                  <a:moveTo>
                    <a:pt x="12143" y="12143"/>
                  </a:moveTo>
                  <a:lnTo>
                    <a:pt x="12143" y="3744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2" name="object 2162"/>
            <p:cNvSpPr/>
            <p:nvPr/>
          </p:nvSpPr>
          <p:spPr>
            <a:xfrm>
              <a:off x="10528004" y="10416689"/>
              <a:ext cx="123825" cy="231775"/>
            </a:xfrm>
            <a:custGeom>
              <a:avLst/>
              <a:gdLst/>
              <a:ahLst/>
              <a:cxnLst/>
              <a:rect l="l" t="t" r="r" b="b"/>
              <a:pathLst>
                <a:path w="123825" h="231775">
                  <a:moveTo>
                    <a:pt x="123458" y="231736"/>
                  </a:moveTo>
                  <a:lnTo>
                    <a:pt x="0" y="231736"/>
                  </a:lnTo>
                </a:path>
                <a:path w="123825" h="231775">
                  <a:moveTo>
                    <a:pt x="123458" y="0"/>
                  </a:moveTo>
                  <a:lnTo>
                    <a:pt x="0" y="0"/>
                  </a:lnTo>
                </a:path>
                <a:path w="123825" h="231775">
                  <a:moveTo>
                    <a:pt x="0" y="206438"/>
                  </a:moveTo>
                  <a:lnTo>
                    <a:pt x="0" y="2529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163" name="object 2163"/>
          <p:cNvSpPr txBox="1"/>
          <p:nvPr/>
        </p:nvSpPr>
        <p:spPr>
          <a:xfrm>
            <a:off x="10433329" y="10441445"/>
            <a:ext cx="125095" cy="183515"/>
          </a:xfrm>
          <a:prstGeom prst="rect">
            <a:avLst/>
          </a:prstGeom>
        </p:spPr>
        <p:txBody>
          <a:bodyPr wrap="square" lIns="0" tIns="1079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dirty="0" sz="650" b="1">
                <a:latin typeface="Arial Narrow"/>
                <a:cs typeface="Arial Narrow"/>
              </a:rPr>
              <a:t>1050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2164" name="object 2164"/>
          <p:cNvGrpSpPr/>
          <p:nvPr/>
        </p:nvGrpSpPr>
        <p:grpSpPr>
          <a:xfrm>
            <a:off x="10515861" y="9085834"/>
            <a:ext cx="139065" cy="1576070"/>
            <a:chOff x="10515861" y="9085834"/>
            <a:chExt cx="139065" cy="1576070"/>
          </a:xfrm>
        </p:grpSpPr>
        <p:sp>
          <p:nvSpPr>
            <p:cNvPr id="2165" name="object 2165"/>
            <p:cNvSpPr/>
            <p:nvPr/>
          </p:nvSpPr>
          <p:spPr>
            <a:xfrm>
              <a:off x="10515861" y="10403534"/>
              <a:ext cx="25400" cy="258445"/>
            </a:xfrm>
            <a:custGeom>
              <a:avLst/>
              <a:gdLst/>
              <a:ahLst/>
              <a:cxnLst/>
              <a:rect l="l" t="t" r="r" b="b"/>
              <a:pathLst>
                <a:path w="25400" h="258445">
                  <a:moveTo>
                    <a:pt x="0" y="232748"/>
                  </a:moveTo>
                  <a:lnTo>
                    <a:pt x="25298" y="258047"/>
                  </a:lnTo>
                </a:path>
                <a:path w="25400" h="258445">
                  <a:moveTo>
                    <a:pt x="12143" y="244892"/>
                  </a:moveTo>
                  <a:lnTo>
                    <a:pt x="12143" y="219593"/>
                  </a:lnTo>
                </a:path>
                <a:path w="25400" h="258445">
                  <a:moveTo>
                    <a:pt x="25298" y="25298"/>
                  </a:moveTo>
                  <a:lnTo>
                    <a:pt x="0" y="0"/>
                  </a:lnTo>
                </a:path>
                <a:path w="25400" h="258445">
                  <a:moveTo>
                    <a:pt x="12143" y="13155"/>
                  </a:moveTo>
                  <a:lnTo>
                    <a:pt x="12143" y="3845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6" name="object 2166"/>
            <p:cNvSpPr/>
            <p:nvPr/>
          </p:nvSpPr>
          <p:spPr>
            <a:xfrm>
              <a:off x="10528004" y="9089009"/>
              <a:ext cx="123825" cy="664210"/>
            </a:xfrm>
            <a:custGeom>
              <a:avLst/>
              <a:gdLst/>
              <a:ahLst/>
              <a:cxnLst/>
              <a:rect l="l" t="t" r="r" b="b"/>
              <a:pathLst>
                <a:path w="123825" h="664209">
                  <a:moveTo>
                    <a:pt x="123458" y="663840"/>
                  </a:moveTo>
                  <a:lnTo>
                    <a:pt x="0" y="663840"/>
                  </a:lnTo>
                </a:path>
                <a:path w="123825" h="664209">
                  <a:moveTo>
                    <a:pt x="123458" y="0"/>
                  </a:moveTo>
                  <a:lnTo>
                    <a:pt x="0" y="0"/>
                  </a:lnTo>
                </a:path>
                <a:path w="123825" h="664209">
                  <a:moveTo>
                    <a:pt x="0" y="638541"/>
                  </a:moveTo>
                  <a:lnTo>
                    <a:pt x="0" y="2529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167" name="object 2167"/>
          <p:cNvSpPr txBox="1"/>
          <p:nvPr/>
        </p:nvSpPr>
        <p:spPr>
          <a:xfrm>
            <a:off x="10433329" y="9328298"/>
            <a:ext cx="125095" cy="183515"/>
          </a:xfrm>
          <a:prstGeom prst="rect">
            <a:avLst/>
          </a:prstGeom>
        </p:spPr>
        <p:txBody>
          <a:bodyPr wrap="square" lIns="0" tIns="1079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dirty="0" sz="650" b="1">
                <a:latin typeface="Arial Narrow"/>
                <a:cs typeface="Arial Narrow"/>
              </a:rPr>
              <a:t>3000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2168" name="object 2168"/>
          <p:cNvGrpSpPr/>
          <p:nvPr/>
        </p:nvGrpSpPr>
        <p:grpSpPr>
          <a:xfrm>
            <a:off x="10515861" y="8853085"/>
            <a:ext cx="139065" cy="912494"/>
            <a:chOff x="10515861" y="8853085"/>
            <a:chExt cx="139065" cy="912494"/>
          </a:xfrm>
        </p:grpSpPr>
        <p:sp>
          <p:nvSpPr>
            <p:cNvPr id="2169" name="object 2169"/>
            <p:cNvSpPr/>
            <p:nvPr/>
          </p:nvSpPr>
          <p:spPr>
            <a:xfrm>
              <a:off x="10515861" y="9075854"/>
              <a:ext cx="25400" cy="689610"/>
            </a:xfrm>
            <a:custGeom>
              <a:avLst/>
              <a:gdLst/>
              <a:ahLst/>
              <a:cxnLst/>
              <a:rect l="l" t="t" r="r" b="b"/>
              <a:pathLst>
                <a:path w="25400" h="689609">
                  <a:moveTo>
                    <a:pt x="0" y="663840"/>
                  </a:moveTo>
                  <a:lnTo>
                    <a:pt x="25298" y="689138"/>
                  </a:lnTo>
                </a:path>
                <a:path w="25400" h="689609">
                  <a:moveTo>
                    <a:pt x="12143" y="676995"/>
                  </a:moveTo>
                  <a:lnTo>
                    <a:pt x="12143" y="651696"/>
                  </a:lnTo>
                </a:path>
                <a:path w="25400" h="689609">
                  <a:moveTo>
                    <a:pt x="25298" y="25298"/>
                  </a:moveTo>
                  <a:lnTo>
                    <a:pt x="0" y="0"/>
                  </a:lnTo>
                </a:path>
                <a:path w="25400" h="689609">
                  <a:moveTo>
                    <a:pt x="12143" y="13155"/>
                  </a:moveTo>
                  <a:lnTo>
                    <a:pt x="12143" y="3845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0" name="object 2170"/>
            <p:cNvSpPr/>
            <p:nvPr/>
          </p:nvSpPr>
          <p:spPr>
            <a:xfrm>
              <a:off x="10528004" y="8856260"/>
              <a:ext cx="123825" cy="233045"/>
            </a:xfrm>
            <a:custGeom>
              <a:avLst/>
              <a:gdLst/>
              <a:ahLst/>
              <a:cxnLst/>
              <a:rect l="l" t="t" r="r" b="b"/>
              <a:pathLst>
                <a:path w="123825" h="233045">
                  <a:moveTo>
                    <a:pt x="123458" y="232748"/>
                  </a:moveTo>
                  <a:lnTo>
                    <a:pt x="0" y="232748"/>
                  </a:lnTo>
                </a:path>
                <a:path w="123825" h="233045">
                  <a:moveTo>
                    <a:pt x="123458" y="0"/>
                  </a:moveTo>
                  <a:lnTo>
                    <a:pt x="0" y="0"/>
                  </a:lnTo>
                </a:path>
                <a:path w="123825" h="233045">
                  <a:moveTo>
                    <a:pt x="0" y="207450"/>
                  </a:moveTo>
                  <a:lnTo>
                    <a:pt x="0" y="2529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171" name="object 2171"/>
          <p:cNvSpPr txBox="1"/>
          <p:nvPr/>
        </p:nvSpPr>
        <p:spPr>
          <a:xfrm>
            <a:off x="10433329" y="8882028"/>
            <a:ext cx="125095" cy="183515"/>
          </a:xfrm>
          <a:prstGeom prst="rect">
            <a:avLst/>
          </a:prstGeom>
        </p:spPr>
        <p:txBody>
          <a:bodyPr wrap="square" lIns="0" tIns="1079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dirty="0" sz="650" b="1">
                <a:latin typeface="Arial Narrow"/>
                <a:cs typeface="Arial Narrow"/>
              </a:rPr>
              <a:t>1050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2172" name="object 2172"/>
          <p:cNvGrpSpPr/>
          <p:nvPr/>
        </p:nvGrpSpPr>
        <p:grpSpPr>
          <a:xfrm>
            <a:off x="10515861" y="8388600"/>
            <a:ext cx="139065" cy="713105"/>
            <a:chOff x="10515861" y="8388600"/>
            <a:chExt cx="139065" cy="713105"/>
          </a:xfrm>
        </p:grpSpPr>
        <p:sp>
          <p:nvSpPr>
            <p:cNvPr id="2173" name="object 2173"/>
            <p:cNvSpPr/>
            <p:nvPr/>
          </p:nvSpPr>
          <p:spPr>
            <a:xfrm>
              <a:off x="10515861" y="8844117"/>
              <a:ext cx="25400" cy="257175"/>
            </a:xfrm>
            <a:custGeom>
              <a:avLst/>
              <a:gdLst/>
              <a:ahLst/>
              <a:cxnLst/>
              <a:rect l="l" t="t" r="r" b="b"/>
              <a:pathLst>
                <a:path w="25400" h="257175">
                  <a:moveTo>
                    <a:pt x="0" y="231736"/>
                  </a:moveTo>
                  <a:lnTo>
                    <a:pt x="25298" y="257035"/>
                  </a:lnTo>
                </a:path>
                <a:path w="25400" h="257175">
                  <a:moveTo>
                    <a:pt x="12143" y="244892"/>
                  </a:moveTo>
                  <a:lnTo>
                    <a:pt x="12143" y="219593"/>
                  </a:lnTo>
                </a:path>
                <a:path w="25400" h="257175">
                  <a:moveTo>
                    <a:pt x="25298" y="25298"/>
                  </a:moveTo>
                  <a:lnTo>
                    <a:pt x="0" y="0"/>
                  </a:lnTo>
                </a:path>
                <a:path w="25400" h="257175">
                  <a:moveTo>
                    <a:pt x="12143" y="12143"/>
                  </a:moveTo>
                  <a:lnTo>
                    <a:pt x="12143" y="3744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4" name="object 2174"/>
            <p:cNvSpPr/>
            <p:nvPr/>
          </p:nvSpPr>
          <p:spPr>
            <a:xfrm>
              <a:off x="10528004" y="8391775"/>
              <a:ext cx="123825" cy="464820"/>
            </a:xfrm>
            <a:custGeom>
              <a:avLst/>
              <a:gdLst/>
              <a:ahLst/>
              <a:cxnLst/>
              <a:rect l="l" t="t" r="r" b="b"/>
              <a:pathLst>
                <a:path w="123825" h="464820">
                  <a:moveTo>
                    <a:pt x="123458" y="464485"/>
                  </a:moveTo>
                  <a:lnTo>
                    <a:pt x="0" y="464485"/>
                  </a:lnTo>
                </a:path>
                <a:path w="123825" h="464820">
                  <a:moveTo>
                    <a:pt x="123458" y="0"/>
                  </a:moveTo>
                  <a:lnTo>
                    <a:pt x="0" y="0"/>
                  </a:lnTo>
                </a:path>
                <a:path w="123825" h="464820">
                  <a:moveTo>
                    <a:pt x="0" y="439186"/>
                  </a:moveTo>
                  <a:lnTo>
                    <a:pt x="0" y="2529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175" name="object 2175"/>
          <p:cNvSpPr txBox="1"/>
          <p:nvPr/>
        </p:nvSpPr>
        <p:spPr>
          <a:xfrm>
            <a:off x="10433329" y="8531893"/>
            <a:ext cx="125095" cy="183515"/>
          </a:xfrm>
          <a:prstGeom prst="rect">
            <a:avLst/>
          </a:prstGeom>
        </p:spPr>
        <p:txBody>
          <a:bodyPr wrap="square" lIns="0" tIns="1079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dirty="0" sz="650" b="1">
                <a:latin typeface="Arial Narrow"/>
                <a:cs typeface="Arial Narrow"/>
              </a:rPr>
              <a:t>2100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2176" name="object 2176"/>
          <p:cNvGrpSpPr/>
          <p:nvPr/>
        </p:nvGrpSpPr>
        <p:grpSpPr>
          <a:xfrm>
            <a:off x="10515861" y="7857325"/>
            <a:ext cx="139065" cy="1012190"/>
            <a:chOff x="10515861" y="7857325"/>
            <a:chExt cx="139065" cy="1012190"/>
          </a:xfrm>
        </p:grpSpPr>
        <p:sp>
          <p:nvSpPr>
            <p:cNvPr id="2177" name="object 2177"/>
            <p:cNvSpPr/>
            <p:nvPr/>
          </p:nvSpPr>
          <p:spPr>
            <a:xfrm>
              <a:off x="10515861" y="8379631"/>
              <a:ext cx="25400" cy="490220"/>
            </a:xfrm>
            <a:custGeom>
              <a:avLst/>
              <a:gdLst/>
              <a:ahLst/>
              <a:cxnLst/>
              <a:rect l="l" t="t" r="r" b="b"/>
              <a:pathLst>
                <a:path w="25400" h="490220">
                  <a:moveTo>
                    <a:pt x="0" y="464485"/>
                  </a:moveTo>
                  <a:lnTo>
                    <a:pt x="25298" y="489784"/>
                  </a:lnTo>
                </a:path>
                <a:path w="25400" h="490220">
                  <a:moveTo>
                    <a:pt x="12143" y="476629"/>
                  </a:moveTo>
                  <a:lnTo>
                    <a:pt x="12143" y="451330"/>
                  </a:lnTo>
                </a:path>
                <a:path w="25400" h="490220">
                  <a:moveTo>
                    <a:pt x="25298" y="25298"/>
                  </a:moveTo>
                  <a:lnTo>
                    <a:pt x="0" y="0"/>
                  </a:lnTo>
                </a:path>
                <a:path w="25400" h="490220">
                  <a:moveTo>
                    <a:pt x="12143" y="12143"/>
                  </a:moveTo>
                  <a:lnTo>
                    <a:pt x="12143" y="3744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8" name="object 2178"/>
            <p:cNvSpPr/>
            <p:nvPr/>
          </p:nvSpPr>
          <p:spPr>
            <a:xfrm>
              <a:off x="10528004" y="7860500"/>
              <a:ext cx="123825" cy="531495"/>
            </a:xfrm>
            <a:custGeom>
              <a:avLst/>
              <a:gdLst/>
              <a:ahLst/>
              <a:cxnLst/>
              <a:rect l="l" t="t" r="r" b="b"/>
              <a:pathLst>
                <a:path w="123825" h="531495">
                  <a:moveTo>
                    <a:pt x="123458" y="531274"/>
                  </a:moveTo>
                  <a:lnTo>
                    <a:pt x="0" y="531274"/>
                  </a:lnTo>
                </a:path>
                <a:path w="123825" h="531495">
                  <a:moveTo>
                    <a:pt x="123458" y="0"/>
                  </a:moveTo>
                  <a:lnTo>
                    <a:pt x="0" y="0"/>
                  </a:lnTo>
                </a:path>
                <a:path w="123825" h="531495">
                  <a:moveTo>
                    <a:pt x="0" y="505975"/>
                  </a:moveTo>
                  <a:lnTo>
                    <a:pt x="0" y="2529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179" name="object 2179"/>
          <p:cNvSpPr txBox="1"/>
          <p:nvPr/>
        </p:nvSpPr>
        <p:spPr>
          <a:xfrm>
            <a:off x="10433329" y="8034013"/>
            <a:ext cx="125095" cy="183515"/>
          </a:xfrm>
          <a:prstGeom prst="rect">
            <a:avLst/>
          </a:prstGeom>
        </p:spPr>
        <p:txBody>
          <a:bodyPr wrap="square" lIns="0" tIns="1079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dirty="0" sz="650" b="1">
                <a:latin typeface="Arial Narrow"/>
                <a:cs typeface="Arial Narrow"/>
              </a:rPr>
              <a:t>2400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2180" name="object 2180"/>
          <p:cNvGrpSpPr/>
          <p:nvPr/>
        </p:nvGrpSpPr>
        <p:grpSpPr>
          <a:xfrm>
            <a:off x="10515861" y="7614456"/>
            <a:ext cx="139065" cy="790575"/>
            <a:chOff x="10515861" y="7614456"/>
            <a:chExt cx="139065" cy="790575"/>
          </a:xfrm>
        </p:grpSpPr>
        <p:sp>
          <p:nvSpPr>
            <p:cNvPr id="2181" name="object 2181"/>
            <p:cNvSpPr/>
            <p:nvPr/>
          </p:nvSpPr>
          <p:spPr>
            <a:xfrm>
              <a:off x="10515861" y="7848356"/>
              <a:ext cx="25400" cy="556895"/>
            </a:xfrm>
            <a:custGeom>
              <a:avLst/>
              <a:gdLst/>
              <a:ahLst/>
              <a:cxnLst/>
              <a:rect l="l" t="t" r="r" b="b"/>
              <a:pathLst>
                <a:path w="25400" h="556895">
                  <a:moveTo>
                    <a:pt x="0" y="531274"/>
                  </a:moveTo>
                  <a:lnTo>
                    <a:pt x="25298" y="556573"/>
                  </a:lnTo>
                </a:path>
                <a:path w="25400" h="556895">
                  <a:moveTo>
                    <a:pt x="12143" y="543417"/>
                  </a:moveTo>
                  <a:lnTo>
                    <a:pt x="12143" y="518119"/>
                  </a:lnTo>
                </a:path>
                <a:path w="25400" h="556895">
                  <a:moveTo>
                    <a:pt x="25298" y="25298"/>
                  </a:moveTo>
                  <a:lnTo>
                    <a:pt x="0" y="0"/>
                  </a:lnTo>
                </a:path>
                <a:path w="25400" h="556895">
                  <a:moveTo>
                    <a:pt x="12143" y="12143"/>
                  </a:moveTo>
                  <a:lnTo>
                    <a:pt x="12143" y="3744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2" name="object 2182"/>
            <p:cNvSpPr/>
            <p:nvPr/>
          </p:nvSpPr>
          <p:spPr>
            <a:xfrm>
              <a:off x="10528004" y="7617631"/>
              <a:ext cx="123825" cy="243204"/>
            </a:xfrm>
            <a:custGeom>
              <a:avLst/>
              <a:gdLst/>
              <a:ahLst/>
              <a:cxnLst/>
              <a:rect l="l" t="t" r="r" b="b"/>
              <a:pathLst>
                <a:path w="123825" h="243204">
                  <a:moveTo>
                    <a:pt x="123458" y="242868"/>
                  </a:moveTo>
                  <a:lnTo>
                    <a:pt x="0" y="242868"/>
                  </a:lnTo>
                </a:path>
                <a:path w="123825" h="243204">
                  <a:moveTo>
                    <a:pt x="123458" y="0"/>
                  </a:moveTo>
                  <a:lnTo>
                    <a:pt x="0" y="0"/>
                  </a:lnTo>
                </a:path>
                <a:path w="123825" h="243204">
                  <a:moveTo>
                    <a:pt x="0" y="218581"/>
                  </a:moveTo>
                  <a:lnTo>
                    <a:pt x="0" y="2529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183" name="object 2183"/>
          <p:cNvSpPr txBox="1"/>
          <p:nvPr/>
        </p:nvSpPr>
        <p:spPr>
          <a:xfrm>
            <a:off x="10433329" y="7648459"/>
            <a:ext cx="125095" cy="183515"/>
          </a:xfrm>
          <a:prstGeom prst="rect">
            <a:avLst/>
          </a:prstGeom>
        </p:spPr>
        <p:txBody>
          <a:bodyPr wrap="square" lIns="0" tIns="1079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dirty="0" sz="650" b="1">
                <a:latin typeface="Arial Narrow"/>
                <a:cs typeface="Arial Narrow"/>
              </a:rPr>
              <a:t>1100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2184" name="object 2184"/>
          <p:cNvGrpSpPr/>
          <p:nvPr/>
        </p:nvGrpSpPr>
        <p:grpSpPr>
          <a:xfrm>
            <a:off x="10515861" y="6972879"/>
            <a:ext cx="139065" cy="901065"/>
            <a:chOff x="10515861" y="6972879"/>
            <a:chExt cx="139065" cy="901065"/>
          </a:xfrm>
        </p:grpSpPr>
        <p:sp>
          <p:nvSpPr>
            <p:cNvPr id="2185" name="object 2185"/>
            <p:cNvSpPr/>
            <p:nvPr/>
          </p:nvSpPr>
          <p:spPr>
            <a:xfrm>
              <a:off x="10515861" y="7604476"/>
              <a:ext cx="25400" cy="269240"/>
            </a:xfrm>
            <a:custGeom>
              <a:avLst/>
              <a:gdLst/>
              <a:ahLst/>
              <a:cxnLst/>
              <a:rect l="l" t="t" r="r" b="b"/>
              <a:pathLst>
                <a:path w="25400" h="269240">
                  <a:moveTo>
                    <a:pt x="0" y="243880"/>
                  </a:moveTo>
                  <a:lnTo>
                    <a:pt x="25298" y="269179"/>
                  </a:lnTo>
                </a:path>
                <a:path w="25400" h="269240">
                  <a:moveTo>
                    <a:pt x="12143" y="256023"/>
                  </a:moveTo>
                  <a:lnTo>
                    <a:pt x="12143" y="231736"/>
                  </a:lnTo>
                </a:path>
                <a:path w="25400" h="269240">
                  <a:moveTo>
                    <a:pt x="25298" y="25298"/>
                  </a:moveTo>
                  <a:lnTo>
                    <a:pt x="0" y="0"/>
                  </a:lnTo>
                </a:path>
                <a:path w="25400" h="269240">
                  <a:moveTo>
                    <a:pt x="12143" y="13155"/>
                  </a:moveTo>
                  <a:lnTo>
                    <a:pt x="12143" y="3845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6" name="object 2186"/>
            <p:cNvSpPr/>
            <p:nvPr/>
          </p:nvSpPr>
          <p:spPr>
            <a:xfrm>
              <a:off x="10528004" y="6976054"/>
              <a:ext cx="123825" cy="641985"/>
            </a:xfrm>
            <a:custGeom>
              <a:avLst/>
              <a:gdLst/>
              <a:ahLst/>
              <a:cxnLst/>
              <a:rect l="l" t="t" r="r" b="b"/>
              <a:pathLst>
                <a:path w="123825" h="641984">
                  <a:moveTo>
                    <a:pt x="123458" y="641577"/>
                  </a:moveTo>
                  <a:lnTo>
                    <a:pt x="0" y="641577"/>
                  </a:lnTo>
                </a:path>
                <a:path w="123825" h="641984">
                  <a:moveTo>
                    <a:pt x="123458" y="0"/>
                  </a:moveTo>
                  <a:lnTo>
                    <a:pt x="0" y="0"/>
                  </a:lnTo>
                </a:path>
                <a:path w="123825" h="641984">
                  <a:moveTo>
                    <a:pt x="0" y="616278"/>
                  </a:moveTo>
                  <a:lnTo>
                    <a:pt x="0" y="2529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187" name="object 2187"/>
          <p:cNvSpPr txBox="1"/>
          <p:nvPr/>
        </p:nvSpPr>
        <p:spPr>
          <a:xfrm>
            <a:off x="10433329" y="7204212"/>
            <a:ext cx="125095" cy="183515"/>
          </a:xfrm>
          <a:prstGeom prst="rect">
            <a:avLst/>
          </a:prstGeom>
        </p:spPr>
        <p:txBody>
          <a:bodyPr wrap="square" lIns="0" tIns="1079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dirty="0" sz="650" b="1">
                <a:latin typeface="Arial Narrow"/>
                <a:cs typeface="Arial Narrow"/>
              </a:rPr>
              <a:t>2900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2188" name="object 2188"/>
          <p:cNvGrpSpPr/>
          <p:nvPr/>
        </p:nvGrpSpPr>
        <p:grpSpPr>
          <a:xfrm>
            <a:off x="10515861" y="6840314"/>
            <a:ext cx="139065" cy="789940"/>
            <a:chOff x="10515861" y="6840314"/>
            <a:chExt cx="139065" cy="789940"/>
          </a:xfrm>
        </p:grpSpPr>
        <p:sp>
          <p:nvSpPr>
            <p:cNvPr id="2189" name="object 2189"/>
            <p:cNvSpPr/>
            <p:nvPr/>
          </p:nvSpPr>
          <p:spPr>
            <a:xfrm>
              <a:off x="10515861" y="6962899"/>
              <a:ext cx="25400" cy="667385"/>
            </a:xfrm>
            <a:custGeom>
              <a:avLst/>
              <a:gdLst/>
              <a:ahLst/>
              <a:cxnLst/>
              <a:rect l="l" t="t" r="r" b="b"/>
              <a:pathLst>
                <a:path w="25400" h="667384">
                  <a:moveTo>
                    <a:pt x="0" y="641577"/>
                  </a:moveTo>
                  <a:lnTo>
                    <a:pt x="25298" y="666875"/>
                  </a:lnTo>
                </a:path>
                <a:path w="25400" h="667384">
                  <a:moveTo>
                    <a:pt x="12143" y="654732"/>
                  </a:moveTo>
                  <a:lnTo>
                    <a:pt x="12143" y="629433"/>
                  </a:lnTo>
                </a:path>
                <a:path w="25400" h="667384">
                  <a:moveTo>
                    <a:pt x="25298" y="25298"/>
                  </a:moveTo>
                  <a:lnTo>
                    <a:pt x="0" y="0"/>
                  </a:lnTo>
                </a:path>
                <a:path w="25400" h="667384">
                  <a:moveTo>
                    <a:pt x="12143" y="13155"/>
                  </a:moveTo>
                  <a:lnTo>
                    <a:pt x="12143" y="3845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0" name="object 2190"/>
            <p:cNvSpPr/>
            <p:nvPr/>
          </p:nvSpPr>
          <p:spPr>
            <a:xfrm>
              <a:off x="10528004" y="6843489"/>
              <a:ext cx="123825" cy="132715"/>
            </a:xfrm>
            <a:custGeom>
              <a:avLst/>
              <a:gdLst/>
              <a:ahLst/>
              <a:cxnLst/>
              <a:rect l="l" t="t" r="r" b="b"/>
              <a:pathLst>
                <a:path w="123825" h="132715">
                  <a:moveTo>
                    <a:pt x="123458" y="132565"/>
                  </a:moveTo>
                  <a:lnTo>
                    <a:pt x="0" y="132565"/>
                  </a:lnTo>
                </a:path>
                <a:path w="123825" h="132715">
                  <a:moveTo>
                    <a:pt x="123458" y="0"/>
                  </a:moveTo>
                  <a:lnTo>
                    <a:pt x="0" y="0"/>
                  </a:lnTo>
                </a:path>
                <a:path w="123825" h="132715">
                  <a:moveTo>
                    <a:pt x="0" y="107266"/>
                  </a:moveTo>
                  <a:lnTo>
                    <a:pt x="0" y="2529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191" name="object 2191"/>
          <p:cNvSpPr txBox="1"/>
          <p:nvPr/>
        </p:nvSpPr>
        <p:spPr>
          <a:xfrm>
            <a:off x="10433329" y="6837883"/>
            <a:ext cx="125095" cy="144145"/>
          </a:xfrm>
          <a:prstGeom prst="rect">
            <a:avLst/>
          </a:prstGeom>
        </p:spPr>
        <p:txBody>
          <a:bodyPr wrap="square" lIns="0" tIns="1079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dirty="0" sz="650" b="1">
                <a:latin typeface="Arial Narrow"/>
                <a:cs typeface="Arial Narrow"/>
              </a:rPr>
              <a:t>600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2192" name="object 2192"/>
          <p:cNvGrpSpPr/>
          <p:nvPr/>
        </p:nvGrpSpPr>
        <p:grpSpPr>
          <a:xfrm>
            <a:off x="10515861" y="6830334"/>
            <a:ext cx="139065" cy="3589654"/>
            <a:chOff x="10515861" y="6830334"/>
            <a:chExt cx="139065" cy="3589654"/>
          </a:xfrm>
        </p:grpSpPr>
        <p:sp>
          <p:nvSpPr>
            <p:cNvPr id="2193" name="object 2193"/>
            <p:cNvSpPr/>
            <p:nvPr/>
          </p:nvSpPr>
          <p:spPr>
            <a:xfrm>
              <a:off x="10515861" y="6830334"/>
              <a:ext cx="25400" cy="158115"/>
            </a:xfrm>
            <a:custGeom>
              <a:avLst/>
              <a:gdLst/>
              <a:ahLst/>
              <a:cxnLst/>
              <a:rect l="l" t="t" r="r" b="b"/>
              <a:pathLst>
                <a:path w="25400" h="158115">
                  <a:moveTo>
                    <a:pt x="0" y="132565"/>
                  </a:moveTo>
                  <a:lnTo>
                    <a:pt x="25298" y="157864"/>
                  </a:lnTo>
                </a:path>
                <a:path w="25400" h="158115">
                  <a:moveTo>
                    <a:pt x="12143" y="145720"/>
                  </a:moveTo>
                  <a:lnTo>
                    <a:pt x="12143" y="120422"/>
                  </a:lnTo>
                </a:path>
                <a:path w="25400" h="158115">
                  <a:moveTo>
                    <a:pt x="25298" y="25298"/>
                  </a:moveTo>
                  <a:lnTo>
                    <a:pt x="0" y="0"/>
                  </a:lnTo>
                </a:path>
                <a:path w="25400" h="158115">
                  <a:moveTo>
                    <a:pt x="12143" y="13155"/>
                  </a:moveTo>
                  <a:lnTo>
                    <a:pt x="12143" y="3845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4" name="object 2194"/>
            <p:cNvSpPr/>
            <p:nvPr/>
          </p:nvSpPr>
          <p:spPr>
            <a:xfrm>
              <a:off x="10528004" y="9752849"/>
              <a:ext cx="123825" cy="664210"/>
            </a:xfrm>
            <a:custGeom>
              <a:avLst/>
              <a:gdLst/>
              <a:ahLst/>
              <a:cxnLst/>
              <a:rect l="l" t="t" r="r" b="b"/>
              <a:pathLst>
                <a:path w="123825" h="664209">
                  <a:moveTo>
                    <a:pt x="123458" y="663840"/>
                  </a:moveTo>
                  <a:lnTo>
                    <a:pt x="0" y="663840"/>
                  </a:lnTo>
                </a:path>
                <a:path w="123825" h="664209">
                  <a:moveTo>
                    <a:pt x="123458" y="0"/>
                  </a:moveTo>
                  <a:lnTo>
                    <a:pt x="0" y="0"/>
                  </a:lnTo>
                </a:path>
                <a:path w="123825" h="664209">
                  <a:moveTo>
                    <a:pt x="0" y="638541"/>
                  </a:moveTo>
                  <a:lnTo>
                    <a:pt x="0" y="2529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195" name="object 2195"/>
          <p:cNvSpPr txBox="1"/>
          <p:nvPr/>
        </p:nvSpPr>
        <p:spPr>
          <a:xfrm>
            <a:off x="10433329" y="9992138"/>
            <a:ext cx="125095" cy="183515"/>
          </a:xfrm>
          <a:prstGeom prst="rect">
            <a:avLst/>
          </a:prstGeom>
        </p:spPr>
        <p:txBody>
          <a:bodyPr wrap="square" lIns="0" tIns="1079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dirty="0" sz="650" b="1">
                <a:latin typeface="Arial Narrow"/>
                <a:cs typeface="Arial Narrow"/>
              </a:rPr>
              <a:t>3000</a:t>
            </a:r>
            <a:endParaRPr sz="650">
              <a:latin typeface="Arial Narrow"/>
              <a:cs typeface="Arial Narrow"/>
            </a:endParaRPr>
          </a:p>
        </p:txBody>
      </p:sp>
      <p:grpSp>
        <p:nvGrpSpPr>
          <p:cNvPr id="2196" name="object 2196"/>
          <p:cNvGrpSpPr/>
          <p:nvPr/>
        </p:nvGrpSpPr>
        <p:grpSpPr>
          <a:xfrm>
            <a:off x="2013247" y="5499478"/>
            <a:ext cx="8815705" cy="7673975"/>
            <a:chOff x="2013247" y="5499478"/>
            <a:chExt cx="8815705" cy="7673975"/>
          </a:xfrm>
        </p:grpSpPr>
        <p:sp>
          <p:nvSpPr>
            <p:cNvPr id="2197" name="object 2197"/>
            <p:cNvSpPr/>
            <p:nvPr/>
          </p:nvSpPr>
          <p:spPr>
            <a:xfrm>
              <a:off x="10515861" y="9739693"/>
              <a:ext cx="25400" cy="689610"/>
            </a:xfrm>
            <a:custGeom>
              <a:avLst/>
              <a:gdLst/>
              <a:ahLst/>
              <a:cxnLst/>
              <a:rect l="l" t="t" r="r" b="b"/>
              <a:pathLst>
                <a:path w="25400" h="689609">
                  <a:moveTo>
                    <a:pt x="0" y="663840"/>
                  </a:moveTo>
                  <a:lnTo>
                    <a:pt x="25298" y="689138"/>
                  </a:lnTo>
                </a:path>
                <a:path w="25400" h="689609">
                  <a:moveTo>
                    <a:pt x="12143" y="676995"/>
                  </a:moveTo>
                  <a:lnTo>
                    <a:pt x="12143" y="651696"/>
                  </a:lnTo>
                </a:path>
                <a:path w="25400" h="689609">
                  <a:moveTo>
                    <a:pt x="25298" y="25298"/>
                  </a:moveTo>
                  <a:lnTo>
                    <a:pt x="0" y="0"/>
                  </a:lnTo>
                </a:path>
                <a:path w="25400" h="689609">
                  <a:moveTo>
                    <a:pt x="12143" y="13155"/>
                  </a:moveTo>
                  <a:lnTo>
                    <a:pt x="12143" y="3845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198" name="object 219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855197" y="7083321"/>
              <a:ext cx="142685" cy="142685"/>
            </a:xfrm>
            <a:prstGeom prst="rect">
              <a:avLst/>
            </a:prstGeom>
          </p:spPr>
        </p:pic>
        <p:pic>
          <p:nvPicPr>
            <p:cNvPr id="2199" name="object 219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855197" y="6725090"/>
              <a:ext cx="142685" cy="142685"/>
            </a:xfrm>
            <a:prstGeom prst="rect">
              <a:avLst/>
            </a:prstGeom>
          </p:spPr>
        </p:pic>
        <p:pic>
          <p:nvPicPr>
            <p:cNvPr id="2200" name="object 220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213428" y="7083321"/>
              <a:ext cx="142685" cy="142685"/>
            </a:xfrm>
            <a:prstGeom prst="rect">
              <a:avLst/>
            </a:prstGeom>
          </p:spPr>
        </p:pic>
        <p:pic>
          <p:nvPicPr>
            <p:cNvPr id="2201" name="object 220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213428" y="6725090"/>
              <a:ext cx="142685" cy="142685"/>
            </a:xfrm>
            <a:prstGeom prst="rect">
              <a:avLst/>
            </a:prstGeom>
          </p:spPr>
        </p:pic>
        <p:pic>
          <p:nvPicPr>
            <p:cNvPr id="2202" name="object 220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629340" y="7083321"/>
              <a:ext cx="142685" cy="142685"/>
            </a:xfrm>
            <a:prstGeom prst="rect">
              <a:avLst/>
            </a:prstGeom>
          </p:spPr>
        </p:pic>
        <p:pic>
          <p:nvPicPr>
            <p:cNvPr id="2203" name="object 220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629340" y="6725090"/>
              <a:ext cx="142685" cy="142685"/>
            </a:xfrm>
            <a:prstGeom prst="rect">
              <a:avLst/>
            </a:prstGeom>
          </p:spPr>
        </p:pic>
        <p:pic>
          <p:nvPicPr>
            <p:cNvPr id="2204" name="object 220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987570" y="7083321"/>
              <a:ext cx="142685" cy="142685"/>
            </a:xfrm>
            <a:prstGeom prst="rect">
              <a:avLst/>
            </a:prstGeom>
          </p:spPr>
        </p:pic>
        <p:pic>
          <p:nvPicPr>
            <p:cNvPr id="2205" name="object 220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987570" y="6725090"/>
              <a:ext cx="142685" cy="142685"/>
            </a:xfrm>
            <a:prstGeom prst="rect">
              <a:avLst/>
            </a:prstGeom>
          </p:spPr>
        </p:pic>
        <p:pic>
          <p:nvPicPr>
            <p:cNvPr id="2206" name="object 220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403482" y="7083321"/>
              <a:ext cx="142685" cy="142685"/>
            </a:xfrm>
            <a:prstGeom prst="rect">
              <a:avLst/>
            </a:prstGeom>
          </p:spPr>
        </p:pic>
        <p:pic>
          <p:nvPicPr>
            <p:cNvPr id="2207" name="object 220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403482" y="6725090"/>
              <a:ext cx="142685" cy="142685"/>
            </a:xfrm>
            <a:prstGeom prst="rect">
              <a:avLst/>
            </a:prstGeom>
          </p:spPr>
        </p:pic>
        <p:pic>
          <p:nvPicPr>
            <p:cNvPr id="2208" name="object 220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761713" y="7083321"/>
              <a:ext cx="142685" cy="142685"/>
            </a:xfrm>
            <a:prstGeom prst="rect">
              <a:avLst/>
            </a:prstGeom>
          </p:spPr>
        </p:pic>
        <p:pic>
          <p:nvPicPr>
            <p:cNvPr id="2209" name="object 220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761713" y="6725090"/>
              <a:ext cx="142685" cy="142685"/>
            </a:xfrm>
            <a:prstGeom prst="rect">
              <a:avLst/>
            </a:prstGeom>
          </p:spPr>
        </p:pic>
        <p:pic>
          <p:nvPicPr>
            <p:cNvPr id="2210" name="object 22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178637" y="7083321"/>
              <a:ext cx="142685" cy="142685"/>
            </a:xfrm>
            <a:prstGeom prst="rect">
              <a:avLst/>
            </a:prstGeom>
          </p:spPr>
        </p:pic>
        <p:pic>
          <p:nvPicPr>
            <p:cNvPr id="2211" name="object 22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178637" y="6725090"/>
              <a:ext cx="142685" cy="142685"/>
            </a:xfrm>
            <a:prstGeom prst="rect">
              <a:avLst/>
            </a:prstGeom>
          </p:spPr>
        </p:pic>
        <p:pic>
          <p:nvPicPr>
            <p:cNvPr id="2212" name="object 221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536868" y="7083321"/>
              <a:ext cx="142685" cy="142685"/>
            </a:xfrm>
            <a:prstGeom prst="rect">
              <a:avLst/>
            </a:prstGeom>
          </p:spPr>
        </p:pic>
        <p:pic>
          <p:nvPicPr>
            <p:cNvPr id="2213" name="object 22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536868" y="6725090"/>
              <a:ext cx="142685" cy="142685"/>
            </a:xfrm>
            <a:prstGeom prst="rect">
              <a:avLst/>
            </a:prstGeom>
          </p:spPr>
        </p:pic>
        <p:pic>
          <p:nvPicPr>
            <p:cNvPr id="2214" name="object 221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952780" y="7083321"/>
              <a:ext cx="142685" cy="142685"/>
            </a:xfrm>
            <a:prstGeom prst="rect">
              <a:avLst/>
            </a:prstGeom>
          </p:spPr>
        </p:pic>
        <p:pic>
          <p:nvPicPr>
            <p:cNvPr id="2215" name="object 221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952780" y="6725090"/>
              <a:ext cx="142685" cy="142685"/>
            </a:xfrm>
            <a:prstGeom prst="rect">
              <a:avLst/>
            </a:prstGeom>
          </p:spPr>
        </p:pic>
        <p:pic>
          <p:nvPicPr>
            <p:cNvPr id="2216" name="object 221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311011" y="6725090"/>
              <a:ext cx="142685" cy="142685"/>
            </a:xfrm>
            <a:prstGeom prst="rect">
              <a:avLst/>
            </a:prstGeom>
          </p:spPr>
        </p:pic>
        <p:pic>
          <p:nvPicPr>
            <p:cNvPr id="2217" name="object 221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311011" y="7083321"/>
              <a:ext cx="142685" cy="142685"/>
            </a:xfrm>
            <a:prstGeom prst="rect">
              <a:avLst/>
            </a:prstGeom>
          </p:spPr>
        </p:pic>
        <p:pic>
          <p:nvPicPr>
            <p:cNvPr id="2218" name="object 221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726923" y="7083321"/>
              <a:ext cx="142685" cy="142685"/>
            </a:xfrm>
            <a:prstGeom prst="rect">
              <a:avLst/>
            </a:prstGeom>
          </p:spPr>
        </p:pic>
        <p:pic>
          <p:nvPicPr>
            <p:cNvPr id="2219" name="object 221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726923" y="6725090"/>
              <a:ext cx="142685" cy="142685"/>
            </a:xfrm>
            <a:prstGeom prst="rect">
              <a:avLst/>
            </a:prstGeom>
          </p:spPr>
        </p:pic>
        <p:pic>
          <p:nvPicPr>
            <p:cNvPr id="2220" name="object 222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085154" y="7083321"/>
              <a:ext cx="142685" cy="142685"/>
            </a:xfrm>
            <a:prstGeom prst="rect">
              <a:avLst/>
            </a:prstGeom>
          </p:spPr>
        </p:pic>
        <p:pic>
          <p:nvPicPr>
            <p:cNvPr id="2221" name="object 222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085154" y="6725090"/>
              <a:ext cx="142685" cy="142685"/>
            </a:xfrm>
            <a:prstGeom prst="rect">
              <a:avLst/>
            </a:prstGeom>
          </p:spPr>
        </p:pic>
        <p:pic>
          <p:nvPicPr>
            <p:cNvPr id="2222" name="object 222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502077" y="7083321"/>
              <a:ext cx="142685" cy="142685"/>
            </a:xfrm>
            <a:prstGeom prst="rect">
              <a:avLst/>
            </a:prstGeom>
          </p:spPr>
        </p:pic>
        <p:pic>
          <p:nvPicPr>
            <p:cNvPr id="2223" name="object 222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502077" y="6725090"/>
              <a:ext cx="142685" cy="142685"/>
            </a:xfrm>
            <a:prstGeom prst="rect">
              <a:avLst/>
            </a:prstGeom>
          </p:spPr>
        </p:pic>
        <p:pic>
          <p:nvPicPr>
            <p:cNvPr id="2224" name="object 222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860309" y="7083321"/>
              <a:ext cx="142685" cy="142685"/>
            </a:xfrm>
            <a:prstGeom prst="rect">
              <a:avLst/>
            </a:prstGeom>
          </p:spPr>
        </p:pic>
        <p:pic>
          <p:nvPicPr>
            <p:cNvPr id="2225" name="object 222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860309" y="6725090"/>
              <a:ext cx="142685" cy="142685"/>
            </a:xfrm>
            <a:prstGeom prst="rect">
              <a:avLst/>
            </a:prstGeom>
          </p:spPr>
        </p:pic>
        <p:pic>
          <p:nvPicPr>
            <p:cNvPr id="2226" name="object 222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925214" y="6592525"/>
              <a:ext cx="142685" cy="142685"/>
            </a:xfrm>
            <a:prstGeom prst="rect">
              <a:avLst/>
            </a:prstGeom>
          </p:spPr>
        </p:pic>
        <p:pic>
          <p:nvPicPr>
            <p:cNvPr id="2227" name="object 222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925214" y="6950756"/>
              <a:ext cx="142685" cy="142685"/>
            </a:xfrm>
            <a:prstGeom prst="rect">
              <a:avLst/>
            </a:prstGeom>
          </p:spPr>
        </p:pic>
        <p:pic>
          <p:nvPicPr>
            <p:cNvPr id="2228" name="object 222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283444" y="6950756"/>
              <a:ext cx="142685" cy="142685"/>
            </a:xfrm>
            <a:prstGeom prst="rect">
              <a:avLst/>
            </a:prstGeom>
          </p:spPr>
        </p:pic>
        <p:pic>
          <p:nvPicPr>
            <p:cNvPr id="2229" name="object 222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283444" y="6592525"/>
              <a:ext cx="142685" cy="142685"/>
            </a:xfrm>
            <a:prstGeom prst="rect">
              <a:avLst/>
            </a:prstGeom>
          </p:spPr>
        </p:pic>
        <p:pic>
          <p:nvPicPr>
            <p:cNvPr id="2230" name="object 223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925214" y="7724898"/>
              <a:ext cx="142685" cy="142685"/>
            </a:xfrm>
            <a:prstGeom prst="rect">
              <a:avLst/>
            </a:prstGeom>
          </p:spPr>
        </p:pic>
        <p:pic>
          <p:nvPicPr>
            <p:cNvPr id="2231" name="object 223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925214" y="7366668"/>
              <a:ext cx="142685" cy="142685"/>
            </a:xfrm>
            <a:prstGeom prst="rect">
              <a:avLst/>
            </a:prstGeom>
          </p:spPr>
        </p:pic>
        <p:pic>
          <p:nvPicPr>
            <p:cNvPr id="2232" name="object 223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283444" y="7724898"/>
              <a:ext cx="142685" cy="142685"/>
            </a:xfrm>
            <a:prstGeom prst="rect">
              <a:avLst/>
            </a:prstGeom>
          </p:spPr>
        </p:pic>
        <p:pic>
          <p:nvPicPr>
            <p:cNvPr id="2233" name="object 223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283444" y="7366668"/>
              <a:ext cx="142685" cy="142685"/>
            </a:xfrm>
            <a:prstGeom prst="rect">
              <a:avLst/>
            </a:prstGeom>
          </p:spPr>
        </p:pic>
        <p:pic>
          <p:nvPicPr>
            <p:cNvPr id="2234" name="object 223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925214" y="8499041"/>
              <a:ext cx="142685" cy="142685"/>
            </a:xfrm>
            <a:prstGeom prst="rect">
              <a:avLst/>
            </a:prstGeom>
          </p:spPr>
        </p:pic>
        <p:pic>
          <p:nvPicPr>
            <p:cNvPr id="2235" name="object 223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925214" y="8140810"/>
              <a:ext cx="142685" cy="142685"/>
            </a:xfrm>
            <a:prstGeom prst="rect">
              <a:avLst/>
            </a:prstGeom>
          </p:spPr>
        </p:pic>
        <p:pic>
          <p:nvPicPr>
            <p:cNvPr id="2236" name="object 223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283444" y="8140810"/>
              <a:ext cx="142685" cy="142685"/>
            </a:xfrm>
            <a:prstGeom prst="rect">
              <a:avLst/>
            </a:prstGeom>
          </p:spPr>
        </p:pic>
        <p:pic>
          <p:nvPicPr>
            <p:cNvPr id="2237" name="object 223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283444" y="8499041"/>
              <a:ext cx="142685" cy="142685"/>
            </a:xfrm>
            <a:prstGeom prst="rect">
              <a:avLst/>
            </a:prstGeom>
          </p:spPr>
        </p:pic>
        <p:pic>
          <p:nvPicPr>
            <p:cNvPr id="2238" name="object 223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925214" y="11220179"/>
              <a:ext cx="142685" cy="142685"/>
            </a:xfrm>
            <a:prstGeom prst="rect">
              <a:avLst/>
            </a:prstGeom>
          </p:spPr>
        </p:pic>
        <p:pic>
          <p:nvPicPr>
            <p:cNvPr id="2239" name="object 223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925214" y="10861948"/>
              <a:ext cx="142685" cy="142685"/>
            </a:xfrm>
            <a:prstGeom prst="rect">
              <a:avLst/>
            </a:prstGeom>
          </p:spPr>
        </p:pic>
        <p:pic>
          <p:nvPicPr>
            <p:cNvPr id="2240" name="object 224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283444" y="11220179"/>
              <a:ext cx="142685" cy="142685"/>
            </a:xfrm>
            <a:prstGeom prst="rect">
              <a:avLst/>
            </a:prstGeom>
          </p:spPr>
        </p:pic>
        <p:pic>
          <p:nvPicPr>
            <p:cNvPr id="2241" name="object 224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283444" y="10861948"/>
              <a:ext cx="142685" cy="142685"/>
            </a:xfrm>
            <a:prstGeom prst="rect">
              <a:avLst/>
            </a:prstGeom>
          </p:spPr>
        </p:pic>
        <p:pic>
          <p:nvPicPr>
            <p:cNvPr id="2242" name="object 224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925214" y="11995333"/>
              <a:ext cx="142685" cy="142685"/>
            </a:xfrm>
            <a:prstGeom prst="rect">
              <a:avLst/>
            </a:prstGeom>
          </p:spPr>
        </p:pic>
        <p:pic>
          <p:nvPicPr>
            <p:cNvPr id="2243" name="object 224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925214" y="11636090"/>
              <a:ext cx="142685" cy="142685"/>
            </a:xfrm>
            <a:prstGeom prst="rect">
              <a:avLst/>
            </a:prstGeom>
          </p:spPr>
        </p:pic>
        <p:pic>
          <p:nvPicPr>
            <p:cNvPr id="2244" name="object 224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283444" y="11995333"/>
              <a:ext cx="142685" cy="142685"/>
            </a:xfrm>
            <a:prstGeom prst="rect">
              <a:avLst/>
            </a:prstGeom>
          </p:spPr>
        </p:pic>
        <p:pic>
          <p:nvPicPr>
            <p:cNvPr id="2245" name="object 224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283444" y="11636090"/>
              <a:ext cx="142685" cy="142685"/>
            </a:xfrm>
            <a:prstGeom prst="rect">
              <a:avLst/>
            </a:prstGeom>
          </p:spPr>
        </p:pic>
        <p:pic>
          <p:nvPicPr>
            <p:cNvPr id="2246" name="object 224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925214" y="12769476"/>
              <a:ext cx="142685" cy="142685"/>
            </a:xfrm>
            <a:prstGeom prst="rect">
              <a:avLst/>
            </a:prstGeom>
          </p:spPr>
        </p:pic>
        <p:pic>
          <p:nvPicPr>
            <p:cNvPr id="2247" name="object 224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925214" y="12411245"/>
              <a:ext cx="142685" cy="142685"/>
            </a:xfrm>
            <a:prstGeom prst="rect">
              <a:avLst/>
            </a:prstGeom>
          </p:spPr>
        </p:pic>
        <p:pic>
          <p:nvPicPr>
            <p:cNvPr id="2248" name="object 224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283444" y="12769476"/>
              <a:ext cx="142685" cy="142685"/>
            </a:xfrm>
            <a:prstGeom prst="rect">
              <a:avLst/>
            </a:prstGeom>
          </p:spPr>
        </p:pic>
        <p:pic>
          <p:nvPicPr>
            <p:cNvPr id="2249" name="object 224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283444" y="12411245"/>
              <a:ext cx="142685" cy="142685"/>
            </a:xfrm>
            <a:prstGeom prst="rect">
              <a:avLst/>
            </a:prstGeom>
          </p:spPr>
        </p:pic>
        <p:pic>
          <p:nvPicPr>
            <p:cNvPr id="2250" name="object 225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855197" y="12636910"/>
              <a:ext cx="142685" cy="142685"/>
            </a:xfrm>
            <a:prstGeom prst="rect">
              <a:avLst/>
            </a:prstGeom>
          </p:spPr>
        </p:pic>
        <p:pic>
          <p:nvPicPr>
            <p:cNvPr id="2251" name="object 225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855197" y="12277668"/>
              <a:ext cx="142685" cy="142685"/>
            </a:xfrm>
            <a:prstGeom prst="rect">
              <a:avLst/>
            </a:prstGeom>
          </p:spPr>
        </p:pic>
        <p:pic>
          <p:nvPicPr>
            <p:cNvPr id="2252" name="object 225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213428" y="12636910"/>
              <a:ext cx="142685" cy="142685"/>
            </a:xfrm>
            <a:prstGeom prst="rect">
              <a:avLst/>
            </a:prstGeom>
          </p:spPr>
        </p:pic>
        <p:pic>
          <p:nvPicPr>
            <p:cNvPr id="2253" name="object 225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213428" y="12277668"/>
              <a:ext cx="142685" cy="142685"/>
            </a:xfrm>
            <a:prstGeom prst="rect">
              <a:avLst/>
            </a:prstGeom>
          </p:spPr>
        </p:pic>
        <p:pic>
          <p:nvPicPr>
            <p:cNvPr id="2254" name="object 225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629340" y="12636910"/>
              <a:ext cx="142685" cy="142685"/>
            </a:xfrm>
            <a:prstGeom prst="rect">
              <a:avLst/>
            </a:prstGeom>
          </p:spPr>
        </p:pic>
        <p:pic>
          <p:nvPicPr>
            <p:cNvPr id="2255" name="object 225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629340" y="12277668"/>
              <a:ext cx="142685" cy="142685"/>
            </a:xfrm>
            <a:prstGeom prst="rect">
              <a:avLst/>
            </a:prstGeom>
          </p:spPr>
        </p:pic>
        <p:pic>
          <p:nvPicPr>
            <p:cNvPr id="2256" name="object 225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987570" y="12636910"/>
              <a:ext cx="142685" cy="142685"/>
            </a:xfrm>
            <a:prstGeom prst="rect">
              <a:avLst/>
            </a:prstGeom>
          </p:spPr>
        </p:pic>
        <p:pic>
          <p:nvPicPr>
            <p:cNvPr id="2257" name="object 225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987570" y="12277668"/>
              <a:ext cx="142685" cy="142685"/>
            </a:xfrm>
            <a:prstGeom prst="rect">
              <a:avLst/>
            </a:prstGeom>
          </p:spPr>
        </p:pic>
        <p:pic>
          <p:nvPicPr>
            <p:cNvPr id="2258" name="object 225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403482" y="12636910"/>
              <a:ext cx="142685" cy="142685"/>
            </a:xfrm>
            <a:prstGeom prst="rect">
              <a:avLst/>
            </a:prstGeom>
          </p:spPr>
        </p:pic>
        <p:pic>
          <p:nvPicPr>
            <p:cNvPr id="2259" name="object 225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403482" y="12277668"/>
              <a:ext cx="142685" cy="142685"/>
            </a:xfrm>
            <a:prstGeom prst="rect">
              <a:avLst/>
            </a:prstGeom>
          </p:spPr>
        </p:pic>
        <p:pic>
          <p:nvPicPr>
            <p:cNvPr id="2260" name="object 226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761713" y="12636910"/>
              <a:ext cx="142685" cy="142685"/>
            </a:xfrm>
            <a:prstGeom prst="rect">
              <a:avLst/>
            </a:prstGeom>
          </p:spPr>
        </p:pic>
        <p:pic>
          <p:nvPicPr>
            <p:cNvPr id="2261" name="object 226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761713" y="12277668"/>
              <a:ext cx="142685" cy="142685"/>
            </a:xfrm>
            <a:prstGeom prst="rect">
              <a:avLst/>
            </a:prstGeom>
          </p:spPr>
        </p:pic>
        <p:pic>
          <p:nvPicPr>
            <p:cNvPr id="2262" name="object 226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178637" y="12636910"/>
              <a:ext cx="142685" cy="142685"/>
            </a:xfrm>
            <a:prstGeom prst="rect">
              <a:avLst/>
            </a:prstGeom>
          </p:spPr>
        </p:pic>
        <p:pic>
          <p:nvPicPr>
            <p:cNvPr id="2263" name="object 226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178637" y="12277668"/>
              <a:ext cx="142685" cy="142685"/>
            </a:xfrm>
            <a:prstGeom prst="rect">
              <a:avLst/>
            </a:prstGeom>
          </p:spPr>
        </p:pic>
        <p:pic>
          <p:nvPicPr>
            <p:cNvPr id="2264" name="object 226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536868" y="12636910"/>
              <a:ext cx="142685" cy="142685"/>
            </a:xfrm>
            <a:prstGeom prst="rect">
              <a:avLst/>
            </a:prstGeom>
          </p:spPr>
        </p:pic>
        <p:pic>
          <p:nvPicPr>
            <p:cNvPr id="2265" name="object 226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536868" y="12277668"/>
              <a:ext cx="142685" cy="142685"/>
            </a:xfrm>
            <a:prstGeom prst="rect">
              <a:avLst/>
            </a:prstGeom>
          </p:spPr>
        </p:pic>
        <p:pic>
          <p:nvPicPr>
            <p:cNvPr id="2266" name="object 226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952780" y="12636910"/>
              <a:ext cx="142685" cy="142685"/>
            </a:xfrm>
            <a:prstGeom prst="rect">
              <a:avLst/>
            </a:prstGeom>
          </p:spPr>
        </p:pic>
        <p:pic>
          <p:nvPicPr>
            <p:cNvPr id="2267" name="object 226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952780" y="12277668"/>
              <a:ext cx="142685" cy="142685"/>
            </a:xfrm>
            <a:prstGeom prst="rect">
              <a:avLst/>
            </a:prstGeom>
          </p:spPr>
        </p:pic>
        <p:pic>
          <p:nvPicPr>
            <p:cNvPr id="2268" name="object 226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311011" y="12636910"/>
              <a:ext cx="142685" cy="142685"/>
            </a:xfrm>
            <a:prstGeom prst="rect">
              <a:avLst/>
            </a:prstGeom>
          </p:spPr>
        </p:pic>
        <p:pic>
          <p:nvPicPr>
            <p:cNvPr id="2269" name="object 226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311011" y="12277668"/>
              <a:ext cx="142685" cy="142685"/>
            </a:xfrm>
            <a:prstGeom prst="rect">
              <a:avLst/>
            </a:prstGeom>
          </p:spPr>
        </p:pic>
        <p:pic>
          <p:nvPicPr>
            <p:cNvPr id="2270" name="object 227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726923" y="12636910"/>
              <a:ext cx="142685" cy="142685"/>
            </a:xfrm>
            <a:prstGeom prst="rect">
              <a:avLst/>
            </a:prstGeom>
          </p:spPr>
        </p:pic>
        <p:pic>
          <p:nvPicPr>
            <p:cNvPr id="2271" name="object 227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726923" y="12277668"/>
              <a:ext cx="142685" cy="142685"/>
            </a:xfrm>
            <a:prstGeom prst="rect">
              <a:avLst/>
            </a:prstGeom>
          </p:spPr>
        </p:pic>
        <p:pic>
          <p:nvPicPr>
            <p:cNvPr id="2272" name="object 227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085154" y="12636910"/>
              <a:ext cx="142685" cy="142685"/>
            </a:xfrm>
            <a:prstGeom prst="rect">
              <a:avLst/>
            </a:prstGeom>
          </p:spPr>
        </p:pic>
        <p:pic>
          <p:nvPicPr>
            <p:cNvPr id="2273" name="object 227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085154" y="12277668"/>
              <a:ext cx="142685" cy="142685"/>
            </a:xfrm>
            <a:prstGeom prst="rect">
              <a:avLst/>
            </a:prstGeom>
          </p:spPr>
        </p:pic>
        <p:pic>
          <p:nvPicPr>
            <p:cNvPr id="2274" name="object 227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502077" y="12636910"/>
              <a:ext cx="142685" cy="142685"/>
            </a:xfrm>
            <a:prstGeom prst="rect">
              <a:avLst/>
            </a:prstGeom>
          </p:spPr>
        </p:pic>
        <p:pic>
          <p:nvPicPr>
            <p:cNvPr id="2275" name="object 227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502077" y="12277668"/>
              <a:ext cx="142685" cy="142685"/>
            </a:xfrm>
            <a:prstGeom prst="rect">
              <a:avLst/>
            </a:prstGeom>
          </p:spPr>
        </p:pic>
        <p:pic>
          <p:nvPicPr>
            <p:cNvPr id="2276" name="object 227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860309" y="12636910"/>
              <a:ext cx="142685" cy="142685"/>
            </a:xfrm>
            <a:prstGeom prst="rect">
              <a:avLst/>
            </a:prstGeom>
          </p:spPr>
        </p:pic>
        <p:pic>
          <p:nvPicPr>
            <p:cNvPr id="2277" name="object 227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860309" y="12277668"/>
              <a:ext cx="142685" cy="142685"/>
            </a:xfrm>
            <a:prstGeom prst="rect">
              <a:avLst/>
            </a:prstGeom>
          </p:spPr>
        </p:pic>
        <p:pic>
          <p:nvPicPr>
            <p:cNvPr id="2278" name="object 227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431049" y="12769476"/>
              <a:ext cx="142685" cy="142685"/>
            </a:xfrm>
            <a:prstGeom prst="rect">
              <a:avLst/>
            </a:prstGeom>
          </p:spPr>
        </p:pic>
        <p:pic>
          <p:nvPicPr>
            <p:cNvPr id="2279" name="object 227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431049" y="12411245"/>
              <a:ext cx="142685" cy="142685"/>
            </a:xfrm>
            <a:prstGeom prst="rect">
              <a:avLst/>
            </a:prstGeom>
          </p:spPr>
        </p:pic>
        <p:pic>
          <p:nvPicPr>
            <p:cNvPr id="2280" name="object 228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789280" y="12769476"/>
              <a:ext cx="142685" cy="142685"/>
            </a:xfrm>
            <a:prstGeom prst="rect">
              <a:avLst/>
            </a:prstGeom>
          </p:spPr>
        </p:pic>
        <p:pic>
          <p:nvPicPr>
            <p:cNvPr id="2281" name="object 228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789280" y="12411245"/>
              <a:ext cx="142685" cy="142685"/>
            </a:xfrm>
            <a:prstGeom prst="rect">
              <a:avLst/>
            </a:prstGeom>
          </p:spPr>
        </p:pic>
        <p:pic>
          <p:nvPicPr>
            <p:cNvPr id="2282" name="object 228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431049" y="11995333"/>
              <a:ext cx="142685" cy="142685"/>
            </a:xfrm>
            <a:prstGeom prst="rect">
              <a:avLst/>
            </a:prstGeom>
          </p:spPr>
        </p:pic>
        <p:pic>
          <p:nvPicPr>
            <p:cNvPr id="2283" name="object 228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789280" y="11995333"/>
              <a:ext cx="142685" cy="142685"/>
            </a:xfrm>
            <a:prstGeom prst="rect">
              <a:avLst/>
            </a:prstGeom>
          </p:spPr>
        </p:pic>
        <p:pic>
          <p:nvPicPr>
            <p:cNvPr id="2284" name="object 22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431049" y="11636090"/>
              <a:ext cx="142685" cy="142685"/>
            </a:xfrm>
            <a:prstGeom prst="rect">
              <a:avLst/>
            </a:prstGeom>
          </p:spPr>
        </p:pic>
        <p:pic>
          <p:nvPicPr>
            <p:cNvPr id="2285" name="object 228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789280" y="11636090"/>
              <a:ext cx="142685" cy="142685"/>
            </a:xfrm>
            <a:prstGeom prst="rect">
              <a:avLst/>
            </a:prstGeom>
          </p:spPr>
        </p:pic>
        <p:pic>
          <p:nvPicPr>
            <p:cNvPr id="2286" name="object 228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431049" y="11220179"/>
              <a:ext cx="142685" cy="142685"/>
            </a:xfrm>
            <a:prstGeom prst="rect">
              <a:avLst/>
            </a:prstGeom>
          </p:spPr>
        </p:pic>
        <p:pic>
          <p:nvPicPr>
            <p:cNvPr id="2287" name="object 228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431049" y="10861948"/>
              <a:ext cx="142685" cy="142685"/>
            </a:xfrm>
            <a:prstGeom prst="rect">
              <a:avLst/>
            </a:prstGeom>
          </p:spPr>
        </p:pic>
        <p:pic>
          <p:nvPicPr>
            <p:cNvPr id="2288" name="object 228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789280" y="11220179"/>
              <a:ext cx="142685" cy="142685"/>
            </a:xfrm>
            <a:prstGeom prst="rect">
              <a:avLst/>
            </a:prstGeom>
          </p:spPr>
        </p:pic>
        <p:pic>
          <p:nvPicPr>
            <p:cNvPr id="2289" name="object 228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789280" y="10861948"/>
              <a:ext cx="142685" cy="142685"/>
            </a:xfrm>
            <a:prstGeom prst="rect">
              <a:avLst/>
            </a:prstGeom>
          </p:spPr>
        </p:pic>
        <p:pic>
          <p:nvPicPr>
            <p:cNvPr id="2290" name="object 229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431049" y="10523956"/>
              <a:ext cx="142685" cy="142685"/>
            </a:xfrm>
            <a:prstGeom prst="rect">
              <a:avLst/>
            </a:prstGeom>
          </p:spPr>
        </p:pic>
        <p:sp>
          <p:nvSpPr>
            <p:cNvPr id="2291" name="object 2291"/>
            <p:cNvSpPr/>
            <p:nvPr/>
          </p:nvSpPr>
          <p:spPr>
            <a:xfrm>
              <a:off x="9434085" y="10168761"/>
              <a:ext cx="137160" cy="137160"/>
            </a:xfrm>
            <a:custGeom>
              <a:avLst/>
              <a:gdLst/>
              <a:ahLst/>
              <a:cxnLst/>
              <a:rect l="l" t="t" r="r" b="b"/>
              <a:pathLst>
                <a:path w="137159" h="137159">
                  <a:moveTo>
                    <a:pt x="136613" y="68306"/>
                  </a:moveTo>
                  <a:lnTo>
                    <a:pt x="131245" y="41718"/>
                  </a:lnTo>
                  <a:lnTo>
                    <a:pt x="116606" y="20006"/>
                  </a:lnTo>
                  <a:lnTo>
                    <a:pt x="94894" y="5367"/>
                  </a:lnTo>
                  <a:lnTo>
                    <a:pt x="68306" y="0"/>
                  </a:lnTo>
                  <a:lnTo>
                    <a:pt x="41718" y="5367"/>
                  </a:lnTo>
                  <a:lnTo>
                    <a:pt x="20006" y="20006"/>
                  </a:lnTo>
                  <a:lnTo>
                    <a:pt x="5367" y="41718"/>
                  </a:lnTo>
                  <a:lnTo>
                    <a:pt x="0" y="68306"/>
                  </a:lnTo>
                  <a:lnTo>
                    <a:pt x="5367" y="94894"/>
                  </a:lnTo>
                  <a:lnTo>
                    <a:pt x="20006" y="116606"/>
                  </a:lnTo>
                  <a:lnTo>
                    <a:pt x="41718" y="131245"/>
                  </a:lnTo>
                  <a:lnTo>
                    <a:pt x="68306" y="136613"/>
                  </a:lnTo>
                  <a:lnTo>
                    <a:pt x="94894" y="131245"/>
                  </a:lnTo>
                  <a:lnTo>
                    <a:pt x="116606" y="116606"/>
                  </a:lnTo>
                  <a:lnTo>
                    <a:pt x="131245" y="94894"/>
                  </a:lnTo>
                  <a:lnTo>
                    <a:pt x="136613" y="683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292" name="object 229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789280" y="10523956"/>
              <a:ext cx="142685" cy="142685"/>
            </a:xfrm>
            <a:prstGeom prst="rect">
              <a:avLst/>
            </a:prstGeom>
          </p:spPr>
        </p:pic>
        <p:sp>
          <p:nvSpPr>
            <p:cNvPr id="2293" name="object 2293"/>
            <p:cNvSpPr/>
            <p:nvPr/>
          </p:nvSpPr>
          <p:spPr>
            <a:xfrm>
              <a:off x="9792315" y="10168761"/>
              <a:ext cx="137160" cy="137160"/>
            </a:xfrm>
            <a:custGeom>
              <a:avLst/>
              <a:gdLst/>
              <a:ahLst/>
              <a:cxnLst/>
              <a:rect l="l" t="t" r="r" b="b"/>
              <a:pathLst>
                <a:path w="137159" h="137159">
                  <a:moveTo>
                    <a:pt x="136613" y="68306"/>
                  </a:moveTo>
                  <a:lnTo>
                    <a:pt x="131245" y="41718"/>
                  </a:lnTo>
                  <a:lnTo>
                    <a:pt x="116606" y="20006"/>
                  </a:lnTo>
                  <a:lnTo>
                    <a:pt x="94894" y="5367"/>
                  </a:lnTo>
                  <a:lnTo>
                    <a:pt x="68306" y="0"/>
                  </a:lnTo>
                  <a:lnTo>
                    <a:pt x="41718" y="5367"/>
                  </a:lnTo>
                  <a:lnTo>
                    <a:pt x="20006" y="20006"/>
                  </a:lnTo>
                  <a:lnTo>
                    <a:pt x="5367" y="41718"/>
                  </a:lnTo>
                  <a:lnTo>
                    <a:pt x="0" y="68306"/>
                  </a:lnTo>
                  <a:lnTo>
                    <a:pt x="5367" y="94894"/>
                  </a:lnTo>
                  <a:lnTo>
                    <a:pt x="20006" y="116606"/>
                  </a:lnTo>
                  <a:lnTo>
                    <a:pt x="41718" y="131245"/>
                  </a:lnTo>
                  <a:lnTo>
                    <a:pt x="68306" y="136613"/>
                  </a:lnTo>
                  <a:lnTo>
                    <a:pt x="94894" y="131245"/>
                  </a:lnTo>
                  <a:lnTo>
                    <a:pt x="116606" y="116606"/>
                  </a:lnTo>
                  <a:lnTo>
                    <a:pt x="131245" y="94894"/>
                  </a:lnTo>
                  <a:lnTo>
                    <a:pt x="136613" y="683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294" name="object 2294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9431049" y="9860116"/>
              <a:ext cx="142685" cy="142685"/>
            </a:xfrm>
            <a:prstGeom prst="rect">
              <a:avLst/>
            </a:prstGeom>
          </p:spPr>
        </p:pic>
        <p:pic>
          <p:nvPicPr>
            <p:cNvPr id="2295" name="object 229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431049" y="9501885"/>
              <a:ext cx="142685" cy="142685"/>
            </a:xfrm>
            <a:prstGeom prst="rect">
              <a:avLst/>
            </a:prstGeom>
          </p:spPr>
        </p:pic>
        <p:pic>
          <p:nvPicPr>
            <p:cNvPr id="2296" name="object 229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9789280" y="9860116"/>
              <a:ext cx="142685" cy="142685"/>
            </a:xfrm>
            <a:prstGeom prst="rect">
              <a:avLst/>
            </a:prstGeom>
          </p:spPr>
        </p:pic>
        <p:pic>
          <p:nvPicPr>
            <p:cNvPr id="2297" name="object 229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789280" y="9501885"/>
              <a:ext cx="142685" cy="142685"/>
            </a:xfrm>
            <a:prstGeom prst="rect">
              <a:avLst/>
            </a:prstGeom>
          </p:spPr>
        </p:pic>
        <p:sp>
          <p:nvSpPr>
            <p:cNvPr id="2298" name="object 2298"/>
            <p:cNvSpPr/>
            <p:nvPr/>
          </p:nvSpPr>
          <p:spPr>
            <a:xfrm>
              <a:off x="9434085" y="9199312"/>
              <a:ext cx="137160" cy="137160"/>
            </a:xfrm>
            <a:custGeom>
              <a:avLst/>
              <a:gdLst/>
              <a:ahLst/>
              <a:cxnLst/>
              <a:rect l="l" t="t" r="r" b="b"/>
              <a:pathLst>
                <a:path w="137159" h="137159">
                  <a:moveTo>
                    <a:pt x="136613" y="68306"/>
                  </a:moveTo>
                  <a:lnTo>
                    <a:pt x="131245" y="41718"/>
                  </a:lnTo>
                  <a:lnTo>
                    <a:pt x="116606" y="20006"/>
                  </a:lnTo>
                  <a:lnTo>
                    <a:pt x="94894" y="5367"/>
                  </a:lnTo>
                  <a:lnTo>
                    <a:pt x="68306" y="0"/>
                  </a:lnTo>
                  <a:lnTo>
                    <a:pt x="41718" y="5367"/>
                  </a:lnTo>
                  <a:lnTo>
                    <a:pt x="20006" y="20006"/>
                  </a:lnTo>
                  <a:lnTo>
                    <a:pt x="5367" y="41718"/>
                  </a:lnTo>
                  <a:lnTo>
                    <a:pt x="0" y="68306"/>
                  </a:lnTo>
                  <a:lnTo>
                    <a:pt x="5367" y="94894"/>
                  </a:lnTo>
                  <a:lnTo>
                    <a:pt x="20006" y="116606"/>
                  </a:lnTo>
                  <a:lnTo>
                    <a:pt x="41718" y="131245"/>
                  </a:lnTo>
                  <a:lnTo>
                    <a:pt x="68306" y="136613"/>
                  </a:lnTo>
                  <a:lnTo>
                    <a:pt x="94894" y="131245"/>
                  </a:lnTo>
                  <a:lnTo>
                    <a:pt x="116606" y="116606"/>
                  </a:lnTo>
                  <a:lnTo>
                    <a:pt x="131245" y="94894"/>
                  </a:lnTo>
                  <a:lnTo>
                    <a:pt x="136613" y="683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299" name="object 229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431049" y="8838045"/>
              <a:ext cx="142685" cy="142685"/>
            </a:xfrm>
            <a:prstGeom prst="rect">
              <a:avLst/>
            </a:prstGeom>
          </p:spPr>
        </p:pic>
        <p:sp>
          <p:nvSpPr>
            <p:cNvPr id="2300" name="object 2300"/>
            <p:cNvSpPr/>
            <p:nvPr/>
          </p:nvSpPr>
          <p:spPr>
            <a:xfrm>
              <a:off x="9792315" y="9199312"/>
              <a:ext cx="137160" cy="137160"/>
            </a:xfrm>
            <a:custGeom>
              <a:avLst/>
              <a:gdLst/>
              <a:ahLst/>
              <a:cxnLst/>
              <a:rect l="l" t="t" r="r" b="b"/>
              <a:pathLst>
                <a:path w="137159" h="137159">
                  <a:moveTo>
                    <a:pt x="136613" y="68306"/>
                  </a:moveTo>
                  <a:lnTo>
                    <a:pt x="131245" y="41718"/>
                  </a:lnTo>
                  <a:lnTo>
                    <a:pt x="116606" y="20006"/>
                  </a:lnTo>
                  <a:lnTo>
                    <a:pt x="94894" y="5367"/>
                  </a:lnTo>
                  <a:lnTo>
                    <a:pt x="68306" y="0"/>
                  </a:lnTo>
                  <a:lnTo>
                    <a:pt x="41718" y="5367"/>
                  </a:lnTo>
                  <a:lnTo>
                    <a:pt x="20006" y="20006"/>
                  </a:lnTo>
                  <a:lnTo>
                    <a:pt x="5367" y="41718"/>
                  </a:lnTo>
                  <a:lnTo>
                    <a:pt x="0" y="68306"/>
                  </a:lnTo>
                  <a:lnTo>
                    <a:pt x="5367" y="94894"/>
                  </a:lnTo>
                  <a:lnTo>
                    <a:pt x="20006" y="116606"/>
                  </a:lnTo>
                  <a:lnTo>
                    <a:pt x="41718" y="131245"/>
                  </a:lnTo>
                  <a:lnTo>
                    <a:pt x="68306" y="136613"/>
                  </a:lnTo>
                  <a:lnTo>
                    <a:pt x="94894" y="131245"/>
                  </a:lnTo>
                  <a:lnTo>
                    <a:pt x="116606" y="116606"/>
                  </a:lnTo>
                  <a:lnTo>
                    <a:pt x="131245" y="94894"/>
                  </a:lnTo>
                  <a:lnTo>
                    <a:pt x="136613" y="683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301" name="object 230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789280" y="8838045"/>
              <a:ext cx="142685" cy="142685"/>
            </a:xfrm>
            <a:prstGeom prst="rect">
              <a:avLst/>
            </a:prstGeom>
          </p:spPr>
        </p:pic>
        <p:pic>
          <p:nvPicPr>
            <p:cNvPr id="2302" name="object 230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431049" y="8499041"/>
              <a:ext cx="142685" cy="142685"/>
            </a:xfrm>
            <a:prstGeom prst="rect">
              <a:avLst/>
            </a:prstGeom>
          </p:spPr>
        </p:pic>
        <p:pic>
          <p:nvPicPr>
            <p:cNvPr id="2303" name="object 230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789280" y="8499041"/>
              <a:ext cx="142685" cy="142685"/>
            </a:xfrm>
            <a:prstGeom prst="rect">
              <a:avLst/>
            </a:prstGeom>
          </p:spPr>
        </p:pic>
        <p:pic>
          <p:nvPicPr>
            <p:cNvPr id="2304" name="object 2304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9431049" y="8140810"/>
              <a:ext cx="142685" cy="142685"/>
            </a:xfrm>
            <a:prstGeom prst="rect">
              <a:avLst/>
            </a:prstGeom>
          </p:spPr>
        </p:pic>
        <p:pic>
          <p:nvPicPr>
            <p:cNvPr id="2305" name="object 230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9789280" y="8140810"/>
              <a:ext cx="142685" cy="142685"/>
            </a:xfrm>
            <a:prstGeom prst="rect">
              <a:avLst/>
            </a:prstGeom>
          </p:spPr>
        </p:pic>
        <p:pic>
          <p:nvPicPr>
            <p:cNvPr id="2306" name="object 230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431049" y="7724898"/>
              <a:ext cx="142685" cy="142685"/>
            </a:xfrm>
            <a:prstGeom prst="rect">
              <a:avLst/>
            </a:prstGeom>
          </p:spPr>
        </p:pic>
        <p:pic>
          <p:nvPicPr>
            <p:cNvPr id="2307" name="object 230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431049" y="7366668"/>
              <a:ext cx="142685" cy="142685"/>
            </a:xfrm>
            <a:prstGeom prst="rect">
              <a:avLst/>
            </a:prstGeom>
          </p:spPr>
        </p:pic>
        <p:pic>
          <p:nvPicPr>
            <p:cNvPr id="2308" name="object 230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789280" y="7724898"/>
              <a:ext cx="142685" cy="142685"/>
            </a:xfrm>
            <a:prstGeom prst="rect">
              <a:avLst/>
            </a:prstGeom>
          </p:spPr>
        </p:pic>
        <p:pic>
          <p:nvPicPr>
            <p:cNvPr id="2309" name="object 230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789280" y="7366668"/>
              <a:ext cx="142685" cy="142685"/>
            </a:xfrm>
            <a:prstGeom prst="rect">
              <a:avLst/>
            </a:prstGeom>
          </p:spPr>
        </p:pic>
        <p:pic>
          <p:nvPicPr>
            <p:cNvPr id="2310" name="object 23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431049" y="6950756"/>
              <a:ext cx="142685" cy="142685"/>
            </a:xfrm>
            <a:prstGeom prst="rect">
              <a:avLst/>
            </a:prstGeom>
          </p:spPr>
        </p:pic>
        <p:pic>
          <p:nvPicPr>
            <p:cNvPr id="2311" name="object 23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431049" y="6592525"/>
              <a:ext cx="142685" cy="142685"/>
            </a:xfrm>
            <a:prstGeom prst="rect">
              <a:avLst/>
            </a:prstGeom>
          </p:spPr>
        </p:pic>
        <p:pic>
          <p:nvPicPr>
            <p:cNvPr id="2312" name="object 231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789280" y="6950756"/>
              <a:ext cx="142685" cy="142685"/>
            </a:xfrm>
            <a:prstGeom prst="rect">
              <a:avLst/>
            </a:prstGeom>
          </p:spPr>
        </p:pic>
        <p:pic>
          <p:nvPicPr>
            <p:cNvPr id="2313" name="object 23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668614" y="8812746"/>
              <a:ext cx="142685" cy="142685"/>
            </a:xfrm>
            <a:prstGeom prst="rect">
              <a:avLst/>
            </a:prstGeom>
          </p:spPr>
        </p:pic>
        <p:pic>
          <p:nvPicPr>
            <p:cNvPr id="2314" name="object 231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789280" y="6592525"/>
              <a:ext cx="142685" cy="142685"/>
            </a:xfrm>
            <a:prstGeom prst="rect">
              <a:avLst/>
            </a:prstGeom>
          </p:spPr>
        </p:pic>
        <p:pic>
          <p:nvPicPr>
            <p:cNvPr id="2315" name="object 231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022797" y="8812746"/>
              <a:ext cx="142685" cy="142685"/>
            </a:xfrm>
            <a:prstGeom prst="rect">
              <a:avLst/>
            </a:prstGeom>
          </p:spPr>
        </p:pic>
        <p:pic>
          <p:nvPicPr>
            <p:cNvPr id="2316" name="object 231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376980" y="8812746"/>
              <a:ext cx="142685" cy="142685"/>
            </a:xfrm>
            <a:prstGeom prst="rect">
              <a:avLst/>
            </a:prstGeom>
          </p:spPr>
        </p:pic>
        <p:pic>
          <p:nvPicPr>
            <p:cNvPr id="2317" name="object 231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731163" y="8812746"/>
              <a:ext cx="142685" cy="142685"/>
            </a:xfrm>
            <a:prstGeom prst="rect">
              <a:avLst/>
            </a:prstGeom>
          </p:spPr>
        </p:pic>
        <p:pic>
          <p:nvPicPr>
            <p:cNvPr id="2318" name="object 2318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084334" y="8812746"/>
              <a:ext cx="142685" cy="142685"/>
            </a:xfrm>
            <a:prstGeom prst="rect">
              <a:avLst/>
            </a:prstGeom>
          </p:spPr>
        </p:pic>
        <p:pic>
          <p:nvPicPr>
            <p:cNvPr id="2319" name="object 231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438517" y="8812746"/>
              <a:ext cx="142685" cy="142685"/>
            </a:xfrm>
            <a:prstGeom prst="rect">
              <a:avLst/>
            </a:prstGeom>
          </p:spPr>
        </p:pic>
        <p:sp>
          <p:nvSpPr>
            <p:cNvPr id="2320" name="object 2320"/>
            <p:cNvSpPr/>
            <p:nvPr/>
          </p:nvSpPr>
          <p:spPr>
            <a:xfrm>
              <a:off x="5585634" y="9152762"/>
              <a:ext cx="137160" cy="137160"/>
            </a:xfrm>
            <a:custGeom>
              <a:avLst/>
              <a:gdLst/>
              <a:ahLst/>
              <a:cxnLst/>
              <a:rect l="l" t="t" r="r" b="b"/>
              <a:pathLst>
                <a:path w="137160" h="137159">
                  <a:moveTo>
                    <a:pt x="136613" y="68306"/>
                  </a:moveTo>
                  <a:lnTo>
                    <a:pt x="131245" y="41718"/>
                  </a:lnTo>
                  <a:lnTo>
                    <a:pt x="116606" y="20006"/>
                  </a:lnTo>
                  <a:lnTo>
                    <a:pt x="94894" y="5367"/>
                  </a:lnTo>
                  <a:lnTo>
                    <a:pt x="68306" y="0"/>
                  </a:lnTo>
                  <a:lnTo>
                    <a:pt x="41718" y="5367"/>
                  </a:lnTo>
                  <a:lnTo>
                    <a:pt x="20006" y="20006"/>
                  </a:lnTo>
                  <a:lnTo>
                    <a:pt x="5367" y="41718"/>
                  </a:lnTo>
                  <a:lnTo>
                    <a:pt x="0" y="68306"/>
                  </a:lnTo>
                  <a:lnTo>
                    <a:pt x="5367" y="94894"/>
                  </a:lnTo>
                  <a:lnTo>
                    <a:pt x="20006" y="116606"/>
                  </a:lnTo>
                  <a:lnTo>
                    <a:pt x="41718" y="131245"/>
                  </a:lnTo>
                  <a:lnTo>
                    <a:pt x="68306" y="136613"/>
                  </a:lnTo>
                  <a:lnTo>
                    <a:pt x="94894" y="131245"/>
                  </a:lnTo>
                  <a:lnTo>
                    <a:pt x="116606" y="116606"/>
                  </a:lnTo>
                  <a:lnTo>
                    <a:pt x="131245" y="94894"/>
                  </a:lnTo>
                  <a:lnTo>
                    <a:pt x="136613" y="683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321" name="object 232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582598" y="9503909"/>
              <a:ext cx="142685" cy="142685"/>
            </a:xfrm>
            <a:prstGeom prst="rect">
              <a:avLst/>
            </a:prstGeom>
          </p:spPr>
        </p:pic>
        <p:pic>
          <p:nvPicPr>
            <p:cNvPr id="2322" name="object 232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582598" y="9858092"/>
              <a:ext cx="142685" cy="142685"/>
            </a:xfrm>
            <a:prstGeom prst="rect">
              <a:avLst/>
            </a:prstGeom>
          </p:spPr>
        </p:pic>
        <p:sp>
          <p:nvSpPr>
            <p:cNvPr id="2323" name="object 2323"/>
            <p:cNvSpPr/>
            <p:nvPr/>
          </p:nvSpPr>
          <p:spPr>
            <a:xfrm>
              <a:off x="5585634" y="10214299"/>
              <a:ext cx="137160" cy="137160"/>
            </a:xfrm>
            <a:custGeom>
              <a:avLst/>
              <a:gdLst/>
              <a:ahLst/>
              <a:cxnLst/>
              <a:rect l="l" t="t" r="r" b="b"/>
              <a:pathLst>
                <a:path w="137160" h="137159">
                  <a:moveTo>
                    <a:pt x="136613" y="68306"/>
                  </a:moveTo>
                  <a:lnTo>
                    <a:pt x="131245" y="41718"/>
                  </a:lnTo>
                  <a:lnTo>
                    <a:pt x="116606" y="20006"/>
                  </a:lnTo>
                  <a:lnTo>
                    <a:pt x="94894" y="5367"/>
                  </a:lnTo>
                  <a:lnTo>
                    <a:pt x="68306" y="0"/>
                  </a:lnTo>
                  <a:lnTo>
                    <a:pt x="41718" y="5367"/>
                  </a:lnTo>
                  <a:lnTo>
                    <a:pt x="20006" y="20006"/>
                  </a:lnTo>
                  <a:lnTo>
                    <a:pt x="5367" y="41718"/>
                  </a:lnTo>
                  <a:lnTo>
                    <a:pt x="0" y="68306"/>
                  </a:lnTo>
                  <a:lnTo>
                    <a:pt x="5367" y="94894"/>
                  </a:lnTo>
                  <a:lnTo>
                    <a:pt x="20006" y="116606"/>
                  </a:lnTo>
                  <a:lnTo>
                    <a:pt x="41718" y="131245"/>
                  </a:lnTo>
                  <a:lnTo>
                    <a:pt x="68306" y="136613"/>
                  </a:lnTo>
                  <a:lnTo>
                    <a:pt x="94894" y="131245"/>
                  </a:lnTo>
                  <a:lnTo>
                    <a:pt x="116606" y="116606"/>
                  </a:lnTo>
                  <a:lnTo>
                    <a:pt x="131245" y="94894"/>
                  </a:lnTo>
                  <a:lnTo>
                    <a:pt x="136613" y="683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324" name="object 232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668614" y="10549255"/>
              <a:ext cx="142685" cy="142685"/>
            </a:xfrm>
            <a:prstGeom prst="rect">
              <a:avLst/>
            </a:prstGeom>
          </p:spPr>
        </p:pic>
        <p:pic>
          <p:nvPicPr>
            <p:cNvPr id="2325" name="object 232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022797" y="10549255"/>
              <a:ext cx="142685" cy="142685"/>
            </a:xfrm>
            <a:prstGeom prst="rect">
              <a:avLst/>
            </a:prstGeom>
          </p:spPr>
        </p:pic>
        <p:pic>
          <p:nvPicPr>
            <p:cNvPr id="2326" name="object 232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376980" y="10549255"/>
              <a:ext cx="142685" cy="142685"/>
            </a:xfrm>
            <a:prstGeom prst="rect">
              <a:avLst/>
            </a:prstGeom>
          </p:spPr>
        </p:pic>
        <p:pic>
          <p:nvPicPr>
            <p:cNvPr id="2327" name="object 232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731163" y="10549255"/>
              <a:ext cx="142685" cy="142685"/>
            </a:xfrm>
            <a:prstGeom prst="rect">
              <a:avLst/>
            </a:prstGeom>
          </p:spPr>
        </p:pic>
        <p:pic>
          <p:nvPicPr>
            <p:cNvPr id="2328" name="object 2328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084334" y="10549255"/>
              <a:ext cx="142685" cy="142685"/>
            </a:xfrm>
            <a:prstGeom prst="rect">
              <a:avLst/>
            </a:prstGeom>
          </p:spPr>
        </p:pic>
        <p:pic>
          <p:nvPicPr>
            <p:cNvPr id="2329" name="object 232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438517" y="10549255"/>
              <a:ext cx="142685" cy="142685"/>
            </a:xfrm>
            <a:prstGeom prst="rect">
              <a:avLst/>
            </a:prstGeom>
          </p:spPr>
        </p:pic>
        <p:sp>
          <p:nvSpPr>
            <p:cNvPr id="2330" name="object 2330"/>
            <p:cNvSpPr/>
            <p:nvPr/>
          </p:nvSpPr>
          <p:spPr>
            <a:xfrm>
              <a:off x="6227211" y="9152762"/>
              <a:ext cx="137160" cy="137160"/>
            </a:xfrm>
            <a:custGeom>
              <a:avLst/>
              <a:gdLst/>
              <a:ahLst/>
              <a:cxnLst/>
              <a:rect l="l" t="t" r="r" b="b"/>
              <a:pathLst>
                <a:path w="137160" h="137159">
                  <a:moveTo>
                    <a:pt x="136613" y="68306"/>
                  </a:moveTo>
                  <a:lnTo>
                    <a:pt x="131245" y="41718"/>
                  </a:lnTo>
                  <a:lnTo>
                    <a:pt x="116606" y="20006"/>
                  </a:lnTo>
                  <a:lnTo>
                    <a:pt x="94894" y="5367"/>
                  </a:lnTo>
                  <a:lnTo>
                    <a:pt x="68306" y="0"/>
                  </a:lnTo>
                  <a:lnTo>
                    <a:pt x="41718" y="5367"/>
                  </a:lnTo>
                  <a:lnTo>
                    <a:pt x="20006" y="20006"/>
                  </a:lnTo>
                  <a:lnTo>
                    <a:pt x="5367" y="41718"/>
                  </a:lnTo>
                  <a:lnTo>
                    <a:pt x="0" y="68306"/>
                  </a:lnTo>
                  <a:lnTo>
                    <a:pt x="5367" y="94894"/>
                  </a:lnTo>
                  <a:lnTo>
                    <a:pt x="20006" y="116606"/>
                  </a:lnTo>
                  <a:lnTo>
                    <a:pt x="41718" y="131245"/>
                  </a:lnTo>
                  <a:lnTo>
                    <a:pt x="68306" y="136613"/>
                  </a:lnTo>
                  <a:lnTo>
                    <a:pt x="94894" y="131245"/>
                  </a:lnTo>
                  <a:lnTo>
                    <a:pt x="116606" y="116606"/>
                  </a:lnTo>
                  <a:lnTo>
                    <a:pt x="131245" y="94894"/>
                  </a:lnTo>
                  <a:lnTo>
                    <a:pt x="136613" y="683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331" name="object 233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224175" y="9503909"/>
              <a:ext cx="142685" cy="142685"/>
            </a:xfrm>
            <a:prstGeom prst="rect">
              <a:avLst/>
            </a:prstGeom>
          </p:spPr>
        </p:pic>
        <p:pic>
          <p:nvPicPr>
            <p:cNvPr id="2332" name="object 233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224175" y="9858092"/>
              <a:ext cx="142685" cy="142685"/>
            </a:xfrm>
            <a:prstGeom prst="rect">
              <a:avLst/>
            </a:prstGeom>
          </p:spPr>
        </p:pic>
        <p:sp>
          <p:nvSpPr>
            <p:cNvPr id="2333" name="object 2333"/>
            <p:cNvSpPr/>
            <p:nvPr/>
          </p:nvSpPr>
          <p:spPr>
            <a:xfrm>
              <a:off x="6227211" y="9152762"/>
              <a:ext cx="768350" cy="1198245"/>
            </a:xfrm>
            <a:custGeom>
              <a:avLst/>
              <a:gdLst/>
              <a:ahLst/>
              <a:cxnLst/>
              <a:rect l="l" t="t" r="r" b="b"/>
              <a:pathLst>
                <a:path w="768350" h="1198245">
                  <a:moveTo>
                    <a:pt x="136613" y="1129843"/>
                  </a:moveTo>
                  <a:lnTo>
                    <a:pt x="131245" y="1103255"/>
                  </a:lnTo>
                  <a:lnTo>
                    <a:pt x="116606" y="1081543"/>
                  </a:lnTo>
                  <a:lnTo>
                    <a:pt x="94894" y="1066904"/>
                  </a:lnTo>
                  <a:lnTo>
                    <a:pt x="68306" y="1061536"/>
                  </a:lnTo>
                  <a:lnTo>
                    <a:pt x="41718" y="1066904"/>
                  </a:lnTo>
                  <a:lnTo>
                    <a:pt x="20006" y="1081543"/>
                  </a:lnTo>
                  <a:lnTo>
                    <a:pt x="5367" y="1103255"/>
                  </a:lnTo>
                  <a:lnTo>
                    <a:pt x="0" y="1129843"/>
                  </a:lnTo>
                  <a:lnTo>
                    <a:pt x="5367" y="1156431"/>
                  </a:lnTo>
                  <a:lnTo>
                    <a:pt x="20006" y="1178143"/>
                  </a:lnTo>
                  <a:lnTo>
                    <a:pt x="41718" y="1192782"/>
                  </a:lnTo>
                  <a:lnTo>
                    <a:pt x="68306" y="1198150"/>
                  </a:lnTo>
                  <a:lnTo>
                    <a:pt x="94894" y="1192782"/>
                  </a:lnTo>
                  <a:lnTo>
                    <a:pt x="116606" y="1178143"/>
                  </a:lnTo>
                  <a:lnTo>
                    <a:pt x="131245" y="1156431"/>
                  </a:lnTo>
                  <a:lnTo>
                    <a:pt x="136613" y="1129843"/>
                  </a:lnTo>
                </a:path>
                <a:path w="768350" h="1198245">
                  <a:moveTo>
                    <a:pt x="768071" y="68306"/>
                  </a:moveTo>
                  <a:lnTo>
                    <a:pt x="762703" y="41718"/>
                  </a:lnTo>
                  <a:lnTo>
                    <a:pt x="748064" y="20006"/>
                  </a:lnTo>
                  <a:lnTo>
                    <a:pt x="726352" y="5367"/>
                  </a:lnTo>
                  <a:lnTo>
                    <a:pt x="699764" y="0"/>
                  </a:lnTo>
                  <a:lnTo>
                    <a:pt x="673176" y="5367"/>
                  </a:lnTo>
                  <a:lnTo>
                    <a:pt x="651464" y="20006"/>
                  </a:lnTo>
                  <a:lnTo>
                    <a:pt x="636825" y="41718"/>
                  </a:lnTo>
                  <a:lnTo>
                    <a:pt x="631457" y="68306"/>
                  </a:lnTo>
                  <a:lnTo>
                    <a:pt x="636825" y="94894"/>
                  </a:lnTo>
                  <a:lnTo>
                    <a:pt x="651464" y="116606"/>
                  </a:lnTo>
                  <a:lnTo>
                    <a:pt x="673176" y="131245"/>
                  </a:lnTo>
                  <a:lnTo>
                    <a:pt x="699764" y="136613"/>
                  </a:lnTo>
                  <a:lnTo>
                    <a:pt x="726352" y="131245"/>
                  </a:lnTo>
                  <a:lnTo>
                    <a:pt x="748064" y="116606"/>
                  </a:lnTo>
                  <a:lnTo>
                    <a:pt x="762703" y="94894"/>
                  </a:lnTo>
                  <a:lnTo>
                    <a:pt x="768071" y="683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334" name="object 233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6855633" y="9503909"/>
              <a:ext cx="142685" cy="142685"/>
            </a:xfrm>
            <a:prstGeom prst="rect">
              <a:avLst/>
            </a:prstGeom>
          </p:spPr>
        </p:pic>
        <p:pic>
          <p:nvPicPr>
            <p:cNvPr id="2335" name="object 2335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6855633" y="9858092"/>
              <a:ext cx="142685" cy="142685"/>
            </a:xfrm>
            <a:prstGeom prst="rect">
              <a:avLst/>
            </a:prstGeom>
          </p:spPr>
        </p:pic>
        <p:sp>
          <p:nvSpPr>
            <p:cNvPr id="2336" name="object 2336"/>
            <p:cNvSpPr/>
            <p:nvPr/>
          </p:nvSpPr>
          <p:spPr>
            <a:xfrm>
              <a:off x="6858668" y="9152762"/>
              <a:ext cx="778510" cy="1198245"/>
            </a:xfrm>
            <a:custGeom>
              <a:avLst/>
              <a:gdLst/>
              <a:ahLst/>
              <a:cxnLst/>
              <a:rect l="l" t="t" r="r" b="b"/>
              <a:pathLst>
                <a:path w="778509" h="1198245">
                  <a:moveTo>
                    <a:pt x="136613" y="1129843"/>
                  </a:moveTo>
                  <a:lnTo>
                    <a:pt x="131245" y="1103255"/>
                  </a:lnTo>
                  <a:lnTo>
                    <a:pt x="116606" y="1081543"/>
                  </a:lnTo>
                  <a:lnTo>
                    <a:pt x="94894" y="1066904"/>
                  </a:lnTo>
                  <a:lnTo>
                    <a:pt x="68306" y="1061536"/>
                  </a:lnTo>
                  <a:lnTo>
                    <a:pt x="41718" y="1066904"/>
                  </a:lnTo>
                  <a:lnTo>
                    <a:pt x="20006" y="1081543"/>
                  </a:lnTo>
                  <a:lnTo>
                    <a:pt x="5367" y="1103255"/>
                  </a:lnTo>
                  <a:lnTo>
                    <a:pt x="0" y="1129843"/>
                  </a:lnTo>
                  <a:lnTo>
                    <a:pt x="5367" y="1156431"/>
                  </a:lnTo>
                  <a:lnTo>
                    <a:pt x="20006" y="1178143"/>
                  </a:lnTo>
                  <a:lnTo>
                    <a:pt x="41718" y="1192782"/>
                  </a:lnTo>
                  <a:lnTo>
                    <a:pt x="68306" y="1198150"/>
                  </a:lnTo>
                  <a:lnTo>
                    <a:pt x="94894" y="1192782"/>
                  </a:lnTo>
                  <a:lnTo>
                    <a:pt x="116606" y="1178143"/>
                  </a:lnTo>
                  <a:lnTo>
                    <a:pt x="131245" y="1156431"/>
                  </a:lnTo>
                  <a:lnTo>
                    <a:pt x="136613" y="1129843"/>
                  </a:lnTo>
                </a:path>
                <a:path w="778509" h="1198245">
                  <a:moveTo>
                    <a:pt x="778190" y="68306"/>
                  </a:moveTo>
                  <a:lnTo>
                    <a:pt x="772822" y="41718"/>
                  </a:lnTo>
                  <a:lnTo>
                    <a:pt x="758184" y="20006"/>
                  </a:lnTo>
                  <a:lnTo>
                    <a:pt x="736471" y="5367"/>
                  </a:lnTo>
                  <a:lnTo>
                    <a:pt x="709883" y="0"/>
                  </a:lnTo>
                  <a:lnTo>
                    <a:pt x="683295" y="5367"/>
                  </a:lnTo>
                  <a:lnTo>
                    <a:pt x="661583" y="20006"/>
                  </a:lnTo>
                  <a:lnTo>
                    <a:pt x="646945" y="41718"/>
                  </a:lnTo>
                  <a:lnTo>
                    <a:pt x="641577" y="68306"/>
                  </a:lnTo>
                  <a:lnTo>
                    <a:pt x="646945" y="94894"/>
                  </a:lnTo>
                  <a:lnTo>
                    <a:pt x="661583" y="116606"/>
                  </a:lnTo>
                  <a:lnTo>
                    <a:pt x="683295" y="131245"/>
                  </a:lnTo>
                  <a:lnTo>
                    <a:pt x="709883" y="136613"/>
                  </a:lnTo>
                  <a:lnTo>
                    <a:pt x="736471" y="131245"/>
                  </a:lnTo>
                  <a:lnTo>
                    <a:pt x="758184" y="116606"/>
                  </a:lnTo>
                  <a:lnTo>
                    <a:pt x="772822" y="94894"/>
                  </a:lnTo>
                  <a:lnTo>
                    <a:pt x="778190" y="683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337" name="object 233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497210" y="9503909"/>
              <a:ext cx="142685" cy="142685"/>
            </a:xfrm>
            <a:prstGeom prst="rect">
              <a:avLst/>
            </a:prstGeom>
          </p:spPr>
        </p:pic>
        <p:pic>
          <p:nvPicPr>
            <p:cNvPr id="2338" name="object 233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497210" y="9858092"/>
              <a:ext cx="142685" cy="142685"/>
            </a:xfrm>
            <a:prstGeom prst="rect">
              <a:avLst/>
            </a:prstGeom>
          </p:spPr>
        </p:pic>
        <p:sp>
          <p:nvSpPr>
            <p:cNvPr id="2339" name="object 2339"/>
            <p:cNvSpPr/>
            <p:nvPr/>
          </p:nvSpPr>
          <p:spPr>
            <a:xfrm>
              <a:off x="3096233" y="9168953"/>
              <a:ext cx="4540885" cy="1182370"/>
            </a:xfrm>
            <a:custGeom>
              <a:avLst/>
              <a:gdLst/>
              <a:ahLst/>
              <a:cxnLst/>
              <a:rect l="l" t="t" r="r" b="b"/>
              <a:pathLst>
                <a:path w="4540884" h="1182370">
                  <a:moveTo>
                    <a:pt x="4540625" y="1113652"/>
                  </a:moveTo>
                  <a:lnTo>
                    <a:pt x="4535257" y="1087064"/>
                  </a:lnTo>
                  <a:lnTo>
                    <a:pt x="4520619" y="1065352"/>
                  </a:lnTo>
                  <a:lnTo>
                    <a:pt x="4498907" y="1050713"/>
                  </a:lnTo>
                  <a:lnTo>
                    <a:pt x="4472319" y="1045345"/>
                  </a:lnTo>
                  <a:lnTo>
                    <a:pt x="4445730" y="1050713"/>
                  </a:lnTo>
                  <a:lnTo>
                    <a:pt x="4424018" y="1065352"/>
                  </a:lnTo>
                  <a:lnTo>
                    <a:pt x="4409380" y="1087064"/>
                  </a:lnTo>
                  <a:lnTo>
                    <a:pt x="4404012" y="1113652"/>
                  </a:lnTo>
                  <a:lnTo>
                    <a:pt x="4409380" y="1140240"/>
                  </a:lnTo>
                  <a:lnTo>
                    <a:pt x="4424018" y="1161952"/>
                  </a:lnTo>
                  <a:lnTo>
                    <a:pt x="4445730" y="1176591"/>
                  </a:lnTo>
                  <a:lnTo>
                    <a:pt x="4472319" y="1181959"/>
                  </a:lnTo>
                  <a:lnTo>
                    <a:pt x="4498907" y="1176591"/>
                  </a:lnTo>
                  <a:lnTo>
                    <a:pt x="4520619" y="1161952"/>
                  </a:lnTo>
                  <a:lnTo>
                    <a:pt x="4535257" y="1140240"/>
                  </a:lnTo>
                  <a:lnTo>
                    <a:pt x="4540625" y="1113652"/>
                  </a:lnTo>
                </a:path>
                <a:path w="4540884" h="1182370">
                  <a:moveTo>
                    <a:pt x="1199162" y="68306"/>
                  </a:moveTo>
                  <a:lnTo>
                    <a:pt x="1193794" y="41718"/>
                  </a:lnTo>
                  <a:lnTo>
                    <a:pt x="1179155" y="20006"/>
                  </a:lnTo>
                  <a:lnTo>
                    <a:pt x="1157443" y="5367"/>
                  </a:lnTo>
                  <a:lnTo>
                    <a:pt x="1130855" y="0"/>
                  </a:lnTo>
                  <a:lnTo>
                    <a:pt x="1104267" y="5367"/>
                  </a:lnTo>
                  <a:lnTo>
                    <a:pt x="1082555" y="20006"/>
                  </a:lnTo>
                  <a:lnTo>
                    <a:pt x="1067916" y="41718"/>
                  </a:lnTo>
                  <a:lnTo>
                    <a:pt x="1062548" y="68306"/>
                  </a:lnTo>
                  <a:lnTo>
                    <a:pt x="1067916" y="94894"/>
                  </a:lnTo>
                  <a:lnTo>
                    <a:pt x="1082555" y="116606"/>
                  </a:lnTo>
                  <a:lnTo>
                    <a:pt x="1104267" y="131245"/>
                  </a:lnTo>
                  <a:lnTo>
                    <a:pt x="1130855" y="136613"/>
                  </a:lnTo>
                  <a:lnTo>
                    <a:pt x="1157443" y="131245"/>
                  </a:lnTo>
                  <a:lnTo>
                    <a:pt x="1179155" y="116606"/>
                  </a:lnTo>
                  <a:lnTo>
                    <a:pt x="1193794" y="94894"/>
                  </a:lnTo>
                  <a:lnTo>
                    <a:pt x="1199162" y="68306"/>
                  </a:lnTo>
                </a:path>
                <a:path w="4540884" h="1182370">
                  <a:moveTo>
                    <a:pt x="844979" y="68306"/>
                  </a:moveTo>
                  <a:lnTo>
                    <a:pt x="839611" y="41718"/>
                  </a:lnTo>
                  <a:lnTo>
                    <a:pt x="824972" y="20006"/>
                  </a:lnTo>
                  <a:lnTo>
                    <a:pt x="803260" y="5367"/>
                  </a:lnTo>
                  <a:lnTo>
                    <a:pt x="776672" y="0"/>
                  </a:lnTo>
                  <a:lnTo>
                    <a:pt x="750084" y="5367"/>
                  </a:lnTo>
                  <a:lnTo>
                    <a:pt x="728372" y="20006"/>
                  </a:lnTo>
                  <a:lnTo>
                    <a:pt x="713733" y="41718"/>
                  </a:lnTo>
                  <a:lnTo>
                    <a:pt x="708365" y="68306"/>
                  </a:lnTo>
                  <a:lnTo>
                    <a:pt x="713733" y="94894"/>
                  </a:lnTo>
                  <a:lnTo>
                    <a:pt x="728372" y="116606"/>
                  </a:lnTo>
                  <a:lnTo>
                    <a:pt x="750084" y="131245"/>
                  </a:lnTo>
                  <a:lnTo>
                    <a:pt x="776672" y="136613"/>
                  </a:lnTo>
                  <a:lnTo>
                    <a:pt x="803260" y="131245"/>
                  </a:lnTo>
                  <a:lnTo>
                    <a:pt x="824972" y="116606"/>
                  </a:lnTo>
                  <a:lnTo>
                    <a:pt x="839611" y="94894"/>
                  </a:lnTo>
                  <a:lnTo>
                    <a:pt x="844979" y="68306"/>
                  </a:lnTo>
                </a:path>
                <a:path w="4540884" h="1182370">
                  <a:moveTo>
                    <a:pt x="490796" y="68306"/>
                  </a:moveTo>
                  <a:lnTo>
                    <a:pt x="485428" y="41718"/>
                  </a:lnTo>
                  <a:lnTo>
                    <a:pt x="470789" y="20006"/>
                  </a:lnTo>
                  <a:lnTo>
                    <a:pt x="449077" y="5367"/>
                  </a:lnTo>
                  <a:lnTo>
                    <a:pt x="422489" y="0"/>
                  </a:lnTo>
                  <a:lnTo>
                    <a:pt x="395901" y="5367"/>
                  </a:lnTo>
                  <a:lnTo>
                    <a:pt x="374189" y="20006"/>
                  </a:lnTo>
                  <a:lnTo>
                    <a:pt x="359550" y="41718"/>
                  </a:lnTo>
                  <a:lnTo>
                    <a:pt x="354182" y="68306"/>
                  </a:lnTo>
                  <a:lnTo>
                    <a:pt x="359550" y="94894"/>
                  </a:lnTo>
                  <a:lnTo>
                    <a:pt x="374189" y="116606"/>
                  </a:lnTo>
                  <a:lnTo>
                    <a:pt x="395901" y="131245"/>
                  </a:lnTo>
                  <a:lnTo>
                    <a:pt x="422489" y="136613"/>
                  </a:lnTo>
                  <a:lnTo>
                    <a:pt x="449077" y="131245"/>
                  </a:lnTo>
                  <a:lnTo>
                    <a:pt x="470789" y="116606"/>
                  </a:lnTo>
                  <a:lnTo>
                    <a:pt x="485428" y="94894"/>
                  </a:lnTo>
                  <a:lnTo>
                    <a:pt x="490796" y="68306"/>
                  </a:lnTo>
                </a:path>
                <a:path w="4540884" h="1182370">
                  <a:moveTo>
                    <a:pt x="136613" y="68306"/>
                  </a:moveTo>
                  <a:lnTo>
                    <a:pt x="131245" y="41718"/>
                  </a:lnTo>
                  <a:lnTo>
                    <a:pt x="116606" y="20006"/>
                  </a:lnTo>
                  <a:lnTo>
                    <a:pt x="94894" y="5367"/>
                  </a:lnTo>
                  <a:lnTo>
                    <a:pt x="68306" y="0"/>
                  </a:lnTo>
                  <a:lnTo>
                    <a:pt x="41718" y="5367"/>
                  </a:lnTo>
                  <a:lnTo>
                    <a:pt x="20006" y="20006"/>
                  </a:lnTo>
                  <a:lnTo>
                    <a:pt x="5367" y="41718"/>
                  </a:lnTo>
                  <a:lnTo>
                    <a:pt x="0" y="68306"/>
                  </a:lnTo>
                  <a:lnTo>
                    <a:pt x="5367" y="94894"/>
                  </a:lnTo>
                  <a:lnTo>
                    <a:pt x="20006" y="116606"/>
                  </a:lnTo>
                  <a:lnTo>
                    <a:pt x="41718" y="131245"/>
                  </a:lnTo>
                  <a:lnTo>
                    <a:pt x="68306" y="136613"/>
                  </a:lnTo>
                  <a:lnTo>
                    <a:pt x="94894" y="131245"/>
                  </a:lnTo>
                  <a:lnTo>
                    <a:pt x="116606" y="116606"/>
                  </a:lnTo>
                  <a:lnTo>
                    <a:pt x="131245" y="94894"/>
                  </a:lnTo>
                  <a:lnTo>
                    <a:pt x="136613" y="683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340" name="object 234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155746" y="9554507"/>
              <a:ext cx="142685" cy="142685"/>
            </a:xfrm>
            <a:prstGeom prst="rect">
              <a:avLst/>
            </a:prstGeom>
          </p:spPr>
        </p:pic>
        <p:pic>
          <p:nvPicPr>
            <p:cNvPr id="2341" name="object 234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801563" y="9554507"/>
              <a:ext cx="142685" cy="142685"/>
            </a:xfrm>
            <a:prstGeom prst="rect">
              <a:avLst/>
            </a:prstGeom>
          </p:spPr>
        </p:pic>
        <p:pic>
          <p:nvPicPr>
            <p:cNvPr id="2342" name="object 234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447380" y="9554507"/>
              <a:ext cx="142685" cy="142685"/>
            </a:xfrm>
            <a:prstGeom prst="rect">
              <a:avLst/>
            </a:prstGeom>
          </p:spPr>
        </p:pic>
        <p:pic>
          <p:nvPicPr>
            <p:cNvPr id="2343" name="object 234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093198" y="9554507"/>
              <a:ext cx="142685" cy="142685"/>
            </a:xfrm>
            <a:prstGeom prst="rect">
              <a:avLst/>
            </a:prstGeom>
          </p:spPr>
        </p:pic>
        <p:sp>
          <p:nvSpPr>
            <p:cNvPr id="2344" name="object 2344"/>
            <p:cNvSpPr/>
            <p:nvPr/>
          </p:nvSpPr>
          <p:spPr>
            <a:xfrm>
              <a:off x="3096233" y="10198108"/>
              <a:ext cx="490855" cy="137160"/>
            </a:xfrm>
            <a:custGeom>
              <a:avLst/>
              <a:gdLst/>
              <a:ahLst/>
              <a:cxnLst/>
              <a:rect l="l" t="t" r="r" b="b"/>
              <a:pathLst>
                <a:path w="490854" h="137159">
                  <a:moveTo>
                    <a:pt x="490796" y="68306"/>
                  </a:moveTo>
                  <a:lnTo>
                    <a:pt x="485428" y="41718"/>
                  </a:lnTo>
                  <a:lnTo>
                    <a:pt x="470789" y="20006"/>
                  </a:lnTo>
                  <a:lnTo>
                    <a:pt x="449077" y="5367"/>
                  </a:lnTo>
                  <a:lnTo>
                    <a:pt x="422489" y="0"/>
                  </a:lnTo>
                  <a:lnTo>
                    <a:pt x="395901" y="5367"/>
                  </a:lnTo>
                  <a:lnTo>
                    <a:pt x="374189" y="20006"/>
                  </a:lnTo>
                  <a:lnTo>
                    <a:pt x="359550" y="41718"/>
                  </a:lnTo>
                  <a:lnTo>
                    <a:pt x="354182" y="68306"/>
                  </a:lnTo>
                  <a:lnTo>
                    <a:pt x="359550" y="94894"/>
                  </a:lnTo>
                  <a:lnTo>
                    <a:pt x="374189" y="116606"/>
                  </a:lnTo>
                  <a:lnTo>
                    <a:pt x="395901" y="131245"/>
                  </a:lnTo>
                  <a:lnTo>
                    <a:pt x="422489" y="136613"/>
                  </a:lnTo>
                  <a:lnTo>
                    <a:pt x="449077" y="131245"/>
                  </a:lnTo>
                  <a:lnTo>
                    <a:pt x="470789" y="116606"/>
                  </a:lnTo>
                  <a:lnTo>
                    <a:pt x="485428" y="94894"/>
                  </a:lnTo>
                  <a:lnTo>
                    <a:pt x="490796" y="68306"/>
                  </a:lnTo>
                </a:path>
                <a:path w="490854" h="137159">
                  <a:moveTo>
                    <a:pt x="136613" y="68306"/>
                  </a:moveTo>
                  <a:lnTo>
                    <a:pt x="131245" y="41718"/>
                  </a:lnTo>
                  <a:lnTo>
                    <a:pt x="116606" y="20006"/>
                  </a:lnTo>
                  <a:lnTo>
                    <a:pt x="94894" y="5367"/>
                  </a:lnTo>
                  <a:lnTo>
                    <a:pt x="68306" y="0"/>
                  </a:lnTo>
                  <a:lnTo>
                    <a:pt x="41718" y="5367"/>
                  </a:lnTo>
                  <a:lnTo>
                    <a:pt x="20006" y="20006"/>
                  </a:lnTo>
                  <a:lnTo>
                    <a:pt x="5367" y="41718"/>
                  </a:lnTo>
                  <a:lnTo>
                    <a:pt x="0" y="68306"/>
                  </a:lnTo>
                  <a:lnTo>
                    <a:pt x="5367" y="94894"/>
                  </a:lnTo>
                  <a:lnTo>
                    <a:pt x="20006" y="116606"/>
                  </a:lnTo>
                  <a:lnTo>
                    <a:pt x="41718" y="131245"/>
                  </a:lnTo>
                  <a:lnTo>
                    <a:pt x="68306" y="136613"/>
                  </a:lnTo>
                  <a:lnTo>
                    <a:pt x="94894" y="131245"/>
                  </a:lnTo>
                  <a:lnTo>
                    <a:pt x="116606" y="116606"/>
                  </a:lnTo>
                  <a:lnTo>
                    <a:pt x="131245" y="94894"/>
                  </a:lnTo>
                  <a:lnTo>
                    <a:pt x="136613" y="683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345" name="object 234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027421" y="9875295"/>
              <a:ext cx="142685" cy="142685"/>
            </a:xfrm>
            <a:prstGeom prst="rect">
              <a:avLst/>
            </a:prstGeom>
          </p:spPr>
        </p:pic>
        <p:pic>
          <p:nvPicPr>
            <p:cNvPr id="2346" name="object 234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222535" y="9875295"/>
              <a:ext cx="142685" cy="142685"/>
            </a:xfrm>
            <a:prstGeom prst="rect">
              <a:avLst/>
            </a:prstGeom>
          </p:spPr>
        </p:pic>
        <p:pic>
          <p:nvPicPr>
            <p:cNvPr id="2347" name="object 234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10488" y="8499041"/>
              <a:ext cx="142685" cy="142685"/>
            </a:xfrm>
            <a:prstGeom prst="rect">
              <a:avLst/>
            </a:prstGeom>
          </p:spPr>
        </p:pic>
        <p:pic>
          <p:nvPicPr>
            <p:cNvPr id="2348" name="object 234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710488" y="8140810"/>
              <a:ext cx="142685" cy="142685"/>
            </a:xfrm>
            <a:prstGeom prst="rect">
              <a:avLst/>
            </a:prstGeom>
          </p:spPr>
        </p:pic>
        <p:pic>
          <p:nvPicPr>
            <p:cNvPr id="2349" name="object 2349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069731" y="8499041"/>
              <a:ext cx="142685" cy="142685"/>
            </a:xfrm>
            <a:prstGeom prst="rect">
              <a:avLst/>
            </a:prstGeom>
          </p:spPr>
        </p:pic>
        <p:pic>
          <p:nvPicPr>
            <p:cNvPr id="2350" name="object 2350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069731" y="8140810"/>
              <a:ext cx="142685" cy="142685"/>
            </a:xfrm>
            <a:prstGeom prst="rect">
              <a:avLst/>
            </a:prstGeom>
          </p:spPr>
        </p:pic>
        <p:pic>
          <p:nvPicPr>
            <p:cNvPr id="2351" name="object 235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645774" y="8499041"/>
              <a:ext cx="142685" cy="142685"/>
            </a:xfrm>
            <a:prstGeom prst="rect">
              <a:avLst/>
            </a:prstGeom>
          </p:spPr>
        </p:pic>
        <p:pic>
          <p:nvPicPr>
            <p:cNvPr id="2352" name="object 2352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8645774" y="8140810"/>
              <a:ext cx="142685" cy="142685"/>
            </a:xfrm>
            <a:prstGeom prst="rect">
              <a:avLst/>
            </a:prstGeom>
          </p:spPr>
        </p:pic>
        <p:pic>
          <p:nvPicPr>
            <p:cNvPr id="2353" name="object 2353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9004005" y="8140810"/>
              <a:ext cx="142685" cy="142685"/>
            </a:xfrm>
            <a:prstGeom prst="rect">
              <a:avLst/>
            </a:prstGeom>
          </p:spPr>
        </p:pic>
        <p:pic>
          <p:nvPicPr>
            <p:cNvPr id="2354" name="object 235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004005" y="8499041"/>
              <a:ext cx="142685" cy="142685"/>
            </a:xfrm>
            <a:prstGeom prst="rect">
              <a:avLst/>
            </a:prstGeom>
          </p:spPr>
        </p:pic>
        <p:sp>
          <p:nvSpPr>
            <p:cNvPr id="2355" name="object 2355"/>
            <p:cNvSpPr/>
            <p:nvPr/>
          </p:nvSpPr>
          <p:spPr>
            <a:xfrm>
              <a:off x="8648811" y="9199312"/>
              <a:ext cx="137160" cy="137160"/>
            </a:xfrm>
            <a:custGeom>
              <a:avLst/>
              <a:gdLst/>
              <a:ahLst/>
              <a:cxnLst/>
              <a:rect l="l" t="t" r="r" b="b"/>
              <a:pathLst>
                <a:path w="137159" h="137159">
                  <a:moveTo>
                    <a:pt x="136613" y="68306"/>
                  </a:moveTo>
                  <a:lnTo>
                    <a:pt x="131245" y="41718"/>
                  </a:lnTo>
                  <a:lnTo>
                    <a:pt x="116606" y="20006"/>
                  </a:lnTo>
                  <a:lnTo>
                    <a:pt x="94894" y="5367"/>
                  </a:lnTo>
                  <a:lnTo>
                    <a:pt x="68306" y="0"/>
                  </a:lnTo>
                  <a:lnTo>
                    <a:pt x="41718" y="5367"/>
                  </a:lnTo>
                  <a:lnTo>
                    <a:pt x="20006" y="20006"/>
                  </a:lnTo>
                  <a:lnTo>
                    <a:pt x="5367" y="41718"/>
                  </a:lnTo>
                  <a:lnTo>
                    <a:pt x="0" y="68306"/>
                  </a:lnTo>
                  <a:lnTo>
                    <a:pt x="5367" y="94894"/>
                  </a:lnTo>
                  <a:lnTo>
                    <a:pt x="20006" y="116606"/>
                  </a:lnTo>
                  <a:lnTo>
                    <a:pt x="41718" y="131245"/>
                  </a:lnTo>
                  <a:lnTo>
                    <a:pt x="68306" y="136613"/>
                  </a:lnTo>
                  <a:lnTo>
                    <a:pt x="94894" y="131245"/>
                  </a:lnTo>
                  <a:lnTo>
                    <a:pt x="116606" y="116606"/>
                  </a:lnTo>
                  <a:lnTo>
                    <a:pt x="131245" y="94894"/>
                  </a:lnTo>
                  <a:lnTo>
                    <a:pt x="136613" y="683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356" name="object 235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645774" y="8838045"/>
              <a:ext cx="142685" cy="142685"/>
            </a:xfrm>
            <a:prstGeom prst="rect">
              <a:avLst/>
            </a:prstGeom>
          </p:spPr>
        </p:pic>
        <p:sp>
          <p:nvSpPr>
            <p:cNvPr id="2357" name="object 2357"/>
            <p:cNvSpPr/>
            <p:nvPr/>
          </p:nvSpPr>
          <p:spPr>
            <a:xfrm>
              <a:off x="9007042" y="9199312"/>
              <a:ext cx="137160" cy="137160"/>
            </a:xfrm>
            <a:custGeom>
              <a:avLst/>
              <a:gdLst/>
              <a:ahLst/>
              <a:cxnLst/>
              <a:rect l="l" t="t" r="r" b="b"/>
              <a:pathLst>
                <a:path w="137159" h="137159">
                  <a:moveTo>
                    <a:pt x="136613" y="68306"/>
                  </a:moveTo>
                  <a:lnTo>
                    <a:pt x="131245" y="41718"/>
                  </a:lnTo>
                  <a:lnTo>
                    <a:pt x="116606" y="20006"/>
                  </a:lnTo>
                  <a:lnTo>
                    <a:pt x="94894" y="5367"/>
                  </a:lnTo>
                  <a:lnTo>
                    <a:pt x="68306" y="0"/>
                  </a:lnTo>
                  <a:lnTo>
                    <a:pt x="41718" y="5367"/>
                  </a:lnTo>
                  <a:lnTo>
                    <a:pt x="20006" y="20006"/>
                  </a:lnTo>
                  <a:lnTo>
                    <a:pt x="5367" y="41718"/>
                  </a:lnTo>
                  <a:lnTo>
                    <a:pt x="0" y="68306"/>
                  </a:lnTo>
                  <a:lnTo>
                    <a:pt x="5367" y="94894"/>
                  </a:lnTo>
                  <a:lnTo>
                    <a:pt x="20006" y="116606"/>
                  </a:lnTo>
                  <a:lnTo>
                    <a:pt x="41718" y="131245"/>
                  </a:lnTo>
                  <a:lnTo>
                    <a:pt x="68306" y="136613"/>
                  </a:lnTo>
                  <a:lnTo>
                    <a:pt x="94894" y="131245"/>
                  </a:lnTo>
                  <a:lnTo>
                    <a:pt x="116606" y="116606"/>
                  </a:lnTo>
                  <a:lnTo>
                    <a:pt x="131245" y="94894"/>
                  </a:lnTo>
                  <a:lnTo>
                    <a:pt x="136613" y="683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358" name="object 235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004005" y="8838045"/>
              <a:ext cx="142685" cy="142685"/>
            </a:xfrm>
            <a:prstGeom prst="rect">
              <a:avLst/>
            </a:prstGeom>
          </p:spPr>
        </p:pic>
        <p:pic>
          <p:nvPicPr>
            <p:cNvPr id="2359" name="object 2359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8645774" y="9860116"/>
              <a:ext cx="142685" cy="142685"/>
            </a:xfrm>
            <a:prstGeom prst="rect">
              <a:avLst/>
            </a:prstGeom>
          </p:spPr>
        </p:pic>
        <p:pic>
          <p:nvPicPr>
            <p:cNvPr id="2360" name="object 236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645774" y="9501885"/>
              <a:ext cx="142685" cy="142685"/>
            </a:xfrm>
            <a:prstGeom prst="rect">
              <a:avLst/>
            </a:prstGeom>
          </p:spPr>
        </p:pic>
        <p:pic>
          <p:nvPicPr>
            <p:cNvPr id="2361" name="object 236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9004005" y="9860116"/>
              <a:ext cx="142685" cy="142685"/>
            </a:xfrm>
            <a:prstGeom prst="rect">
              <a:avLst/>
            </a:prstGeom>
          </p:spPr>
        </p:pic>
        <p:pic>
          <p:nvPicPr>
            <p:cNvPr id="2362" name="object 236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004005" y="9501885"/>
              <a:ext cx="142685" cy="142685"/>
            </a:xfrm>
            <a:prstGeom prst="rect">
              <a:avLst/>
            </a:prstGeom>
          </p:spPr>
        </p:pic>
        <p:pic>
          <p:nvPicPr>
            <p:cNvPr id="2363" name="object 236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645774" y="10523956"/>
              <a:ext cx="142685" cy="142685"/>
            </a:xfrm>
            <a:prstGeom prst="rect">
              <a:avLst/>
            </a:prstGeom>
          </p:spPr>
        </p:pic>
        <p:sp>
          <p:nvSpPr>
            <p:cNvPr id="2364" name="object 2364"/>
            <p:cNvSpPr/>
            <p:nvPr/>
          </p:nvSpPr>
          <p:spPr>
            <a:xfrm>
              <a:off x="8648811" y="10168761"/>
              <a:ext cx="137160" cy="137160"/>
            </a:xfrm>
            <a:custGeom>
              <a:avLst/>
              <a:gdLst/>
              <a:ahLst/>
              <a:cxnLst/>
              <a:rect l="l" t="t" r="r" b="b"/>
              <a:pathLst>
                <a:path w="137159" h="137159">
                  <a:moveTo>
                    <a:pt x="136613" y="68306"/>
                  </a:moveTo>
                  <a:lnTo>
                    <a:pt x="131245" y="41718"/>
                  </a:lnTo>
                  <a:lnTo>
                    <a:pt x="116606" y="20006"/>
                  </a:lnTo>
                  <a:lnTo>
                    <a:pt x="94894" y="5367"/>
                  </a:lnTo>
                  <a:lnTo>
                    <a:pt x="68306" y="0"/>
                  </a:lnTo>
                  <a:lnTo>
                    <a:pt x="41718" y="5367"/>
                  </a:lnTo>
                  <a:lnTo>
                    <a:pt x="20006" y="20006"/>
                  </a:lnTo>
                  <a:lnTo>
                    <a:pt x="5367" y="41718"/>
                  </a:lnTo>
                  <a:lnTo>
                    <a:pt x="0" y="68306"/>
                  </a:lnTo>
                  <a:lnTo>
                    <a:pt x="5367" y="94894"/>
                  </a:lnTo>
                  <a:lnTo>
                    <a:pt x="20006" y="116606"/>
                  </a:lnTo>
                  <a:lnTo>
                    <a:pt x="41718" y="131245"/>
                  </a:lnTo>
                  <a:lnTo>
                    <a:pt x="68306" y="136613"/>
                  </a:lnTo>
                  <a:lnTo>
                    <a:pt x="94894" y="131245"/>
                  </a:lnTo>
                  <a:lnTo>
                    <a:pt x="116606" y="116606"/>
                  </a:lnTo>
                  <a:lnTo>
                    <a:pt x="131245" y="94894"/>
                  </a:lnTo>
                  <a:lnTo>
                    <a:pt x="136613" y="683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365" name="object 236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004005" y="10523956"/>
              <a:ext cx="142685" cy="142685"/>
            </a:xfrm>
            <a:prstGeom prst="rect">
              <a:avLst/>
            </a:prstGeom>
          </p:spPr>
        </p:pic>
        <p:sp>
          <p:nvSpPr>
            <p:cNvPr id="2366" name="object 2366"/>
            <p:cNvSpPr/>
            <p:nvPr/>
          </p:nvSpPr>
          <p:spPr>
            <a:xfrm>
              <a:off x="9007042" y="10168761"/>
              <a:ext cx="137160" cy="137160"/>
            </a:xfrm>
            <a:custGeom>
              <a:avLst/>
              <a:gdLst/>
              <a:ahLst/>
              <a:cxnLst/>
              <a:rect l="l" t="t" r="r" b="b"/>
              <a:pathLst>
                <a:path w="137159" h="137159">
                  <a:moveTo>
                    <a:pt x="136613" y="68306"/>
                  </a:moveTo>
                  <a:lnTo>
                    <a:pt x="131245" y="41718"/>
                  </a:lnTo>
                  <a:lnTo>
                    <a:pt x="116606" y="20006"/>
                  </a:lnTo>
                  <a:lnTo>
                    <a:pt x="94894" y="5367"/>
                  </a:lnTo>
                  <a:lnTo>
                    <a:pt x="68306" y="0"/>
                  </a:lnTo>
                  <a:lnTo>
                    <a:pt x="41718" y="5367"/>
                  </a:lnTo>
                  <a:lnTo>
                    <a:pt x="20006" y="20006"/>
                  </a:lnTo>
                  <a:lnTo>
                    <a:pt x="5367" y="41718"/>
                  </a:lnTo>
                  <a:lnTo>
                    <a:pt x="0" y="68306"/>
                  </a:lnTo>
                  <a:lnTo>
                    <a:pt x="5367" y="94894"/>
                  </a:lnTo>
                  <a:lnTo>
                    <a:pt x="20006" y="116606"/>
                  </a:lnTo>
                  <a:lnTo>
                    <a:pt x="41718" y="131245"/>
                  </a:lnTo>
                  <a:lnTo>
                    <a:pt x="68306" y="136613"/>
                  </a:lnTo>
                  <a:lnTo>
                    <a:pt x="94894" y="131245"/>
                  </a:lnTo>
                  <a:lnTo>
                    <a:pt x="116606" y="116606"/>
                  </a:lnTo>
                  <a:lnTo>
                    <a:pt x="131245" y="94894"/>
                  </a:lnTo>
                  <a:lnTo>
                    <a:pt x="136613" y="683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367" name="object 236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645774" y="11220179"/>
              <a:ext cx="142685" cy="142685"/>
            </a:xfrm>
            <a:prstGeom prst="rect">
              <a:avLst/>
            </a:prstGeom>
          </p:spPr>
        </p:pic>
        <p:pic>
          <p:nvPicPr>
            <p:cNvPr id="2368" name="object 236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645774" y="10861948"/>
              <a:ext cx="142685" cy="142685"/>
            </a:xfrm>
            <a:prstGeom prst="rect">
              <a:avLst/>
            </a:prstGeom>
          </p:spPr>
        </p:pic>
        <p:pic>
          <p:nvPicPr>
            <p:cNvPr id="2369" name="object 236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004005" y="11220179"/>
              <a:ext cx="142685" cy="142685"/>
            </a:xfrm>
            <a:prstGeom prst="rect">
              <a:avLst/>
            </a:prstGeom>
          </p:spPr>
        </p:pic>
        <p:pic>
          <p:nvPicPr>
            <p:cNvPr id="2370" name="object 237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004005" y="10861948"/>
              <a:ext cx="142685" cy="142685"/>
            </a:xfrm>
            <a:prstGeom prst="rect">
              <a:avLst/>
            </a:prstGeom>
          </p:spPr>
        </p:pic>
        <p:pic>
          <p:nvPicPr>
            <p:cNvPr id="2371" name="object 237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10488" y="11220179"/>
              <a:ext cx="142685" cy="142685"/>
            </a:xfrm>
            <a:prstGeom prst="rect">
              <a:avLst/>
            </a:prstGeom>
          </p:spPr>
        </p:pic>
        <p:pic>
          <p:nvPicPr>
            <p:cNvPr id="2372" name="object 237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10488" y="10861948"/>
              <a:ext cx="142685" cy="142685"/>
            </a:xfrm>
            <a:prstGeom prst="rect">
              <a:avLst/>
            </a:prstGeom>
          </p:spPr>
        </p:pic>
        <p:pic>
          <p:nvPicPr>
            <p:cNvPr id="2373" name="object 237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069731" y="10861948"/>
              <a:ext cx="142685" cy="142685"/>
            </a:xfrm>
            <a:prstGeom prst="rect">
              <a:avLst/>
            </a:prstGeom>
          </p:spPr>
        </p:pic>
        <p:pic>
          <p:nvPicPr>
            <p:cNvPr id="2374" name="object 237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069731" y="11220179"/>
              <a:ext cx="142685" cy="142685"/>
            </a:xfrm>
            <a:prstGeom prst="rect">
              <a:avLst/>
            </a:prstGeom>
          </p:spPr>
        </p:pic>
        <p:pic>
          <p:nvPicPr>
            <p:cNvPr id="2375" name="object 237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629340" y="7968779"/>
              <a:ext cx="142685" cy="142685"/>
            </a:xfrm>
            <a:prstGeom prst="rect">
              <a:avLst/>
            </a:prstGeom>
          </p:spPr>
        </p:pic>
        <p:pic>
          <p:nvPicPr>
            <p:cNvPr id="2376" name="object 237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629340" y="7609536"/>
              <a:ext cx="142685" cy="142685"/>
            </a:xfrm>
            <a:prstGeom prst="rect">
              <a:avLst/>
            </a:prstGeom>
          </p:spPr>
        </p:pic>
        <p:pic>
          <p:nvPicPr>
            <p:cNvPr id="2377" name="object 237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987570" y="7968779"/>
              <a:ext cx="142685" cy="142685"/>
            </a:xfrm>
            <a:prstGeom prst="rect">
              <a:avLst/>
            </a:prstGeom>
          </p:spPr>
        </p:pic>
        <p:pic>
          <p:nvPicPr>
            <p:cNvPr id="2378" name="object 237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987570" y="7609536"/>
              <a:ext cx="142685" cy="142685"/>
            </a:xfrm>
            <a:prstGeom prst="rect">
              <a:avLst/>
            </a:prstGeom>
          </p:spPr>
        </p:pic>
        <p:pic>
          <p:nvPicPr>
            <p:cNvPr id="2379" name="object 237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403482" y="7968779"/>
              <a:ext cx="142685" cy="142685"/>
            </a:xfrm>
            <a:prstGeom prst="rect">
              <a:avLst/>
            </a:prstGeom>
          </p:spPr>
        </p:pic>
        <p:pic>
          <p:nvPicPr>
            <p:cNvPr id="2380" name="object 238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403482" y="7609536"/>
              <a:ext cx="142685" cy="142685"/>
            </a:xfrm>
            <a:prstGeom prst="rect">
              <a:avLst/>
            </a:prstGeom>
          </p:spPr>
        </p:pic>
        <p:pic>
          <p:nvPicPr>
            <p:cNvPr id="2381" name="object 238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761713" y="7968779"/>
              <a:ext cx="142685" cy="142685"/>
            </a:xfrm>
            <a:prstGeom prst="rect">
              <a:avLst/>
            </a:prstGeom>
          </p:spPr>
        </p:pic>
        <p:pic>
          <p:nvPicPr>
            <p:cNvPr id="2382" name="object 238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761713" y="7609536"/>
              <a:ext cx="142685" cy="142685"/>
            </a:xfrm>
            <a:prstGeom prst="rect">
              <a:avLst/>
            </a:prstGeom>
          </p:spPr>
        </p:pic>
        <p:pic>
          <p:nvPicPr>
            <p:cNvPr id="2383" name="object 238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178637" y="7968779"/>
              <a:ext cx="142685" cy="142685"/>
            </a:xfrm>
            <a:prstGeom prst="rect">
              <a:avLst/>
            </a:prstGeom>
          </p:spPr>
        </p:pic>
        <p:pic>
          <p:nvPicPr>
            <p:cNvPr id="2384" name="object 23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178637" y="7609536"/>
              <a:ext cx="142685" cy="142685"/>
            </a:xfrm>
            <a:prstGeom prst="rect">
              <a:avLst/>
            </a:prstGeom>
          </p:spPr>
        </p:pic>
        <p:pic>
          <p:nvPicPr>
            <p:cNvPr id="2385" name="object 238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536868" y="7968779"/>
              <a:ext cx="142685" cy="142685"/>
            </a:xfrm>
            <a:prstGeom prst="rect">
              <a:avLst/>
            </a:prstGeom>
          </p:spPr>
        </p:pic>
        <p:pic>
          <p:nvPicPr>
            <p:cNvPr id="2386" name="object 238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536868" y="7609536"/>
              <a:ext cx="142685" cy="142685"/>
            </a:xfrm>
            <a:prstGeom prst="rect">
              <a:avLst/>
            </a:prstGeom>
          </p:spPr>
        </p:pic>
        <p:pic>
          <p:nvPicPr>
            <p:cNvPr id="2387" name="object 238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952780" y="7968779"/>
              <a:ext cx="142685" cy="142685"/>
            </a:xfrm>
            <a:prstGeom prst="rect">
              <a:avLst/>
            </a:prstGeom>
          </p:spPr>
        </p:pic>
        <p:pic>
          <p:nvPicPr>
            <p:cNvPr id="2388" name="object 238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952780" y="7609536"/>
              <a:ext cx="142685" cy="142685"/>
            </a:xfrm>
            <a:prstGeom prst="rect">
              <a:avLst/>
            </a:prstGeom>
          </p:spPr>
        </p:pic>
        <p:pic>
          <p:nvPicPr>
            <p:cNvPr id="2389" name="object 238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311011" y="7968779"/>
              <a:ext cx="142685" cy="142685"/>
            </a:xfrm>
            <a:prstGeom prst="rect">
              <a:avLst/>
            </a:prstGeom>
          </p:spPr>
        </p:pic>
        <p:pic>
          <p:nvPicPr>
            <p:cNvPr id="2390" name="object 239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311011" y="7609536"/>
              <a:ext cx="142685" cy="142685"/>
            </a:xfrm>
            <a:prstGeom prst="rect">
              <a:avLst/>
            </a:prstGeom>
          </p:spPr>
        </p:pic>
        <p:pic>
          <p:nvPicPr>
            <p:cNvPr id="2391" name="object 239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726923" y="7968779"/>
              <a:ext cx="142685" cy="142685"/>
            </a:xfrm>
            <a:prstGeom prst="rect">
              <a:avLst/>
            </a:prstGeom>
          </p:spPr>
        </p:pic>
        <p:pic>
          <p:nvPicPr>
            <p:cNvPr id="2392" name="object 239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726923" y="7609536"/>
              <a:ext cx="142685" cy="142685"/>
            </a:xfrm>
            <a:prstGeom prst="rect">
              <a:avLst/>
            </a:prstGeom>
          </p:spPr>
        </p:pic>
        <p:pic>
          <p:nvPicPr>
            <p:cNvPr id="2393" name="object 239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085154" y="7968779"/>
              <a:ext cx="142685" cy="142685"/>
            </a:xfrm>
            <a:prstGeom prst="rect">
              <a:avLst/>
            </a:prstGeom>
          </p:spPr>
        </p:pic>
        <p:pic>
          <p:nvPicPr>
            <p:cNvPr id="2394" name="object 239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085154" y="7609536"/>
              <a:ext cx="142685" cy="142685"/>
            </a:xfrm>
            <a:prstGeom prst="rect">
              <a:avLst/>
            </a:prstGeom>
          </p:spPr>
        </p:pic>
        <p:pic>
          <p:nvPicPr>
            <p:cNvPr id="2395" name="object 239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629340" y="11751453"/>
              <a:ext cx="142685" cy="142685"/>
            </a:xfrm>
            <a:prstGeom prst="rect">
              <a:avLst/>
            </a:prstGeom>
          </p:spPr>
        </p:pic>
        <p:pic>
          <p:nvPicPr>
            <p:cNvPr id="2396" name="object 23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629340" y="11393222"/>
              <a:ext cx="142685" cy="142685"/>
            </a:xfrm>
            <a:prstGeom prst="rect">
              <a:avLst/>
            </a:prstGeom>
          </p:spPr>
        </p:pic>
        <p:pic>
          <p:nvPicPr>
            <p:cNvPr id="2397" name="object 239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987570" y="11751453"/>
              <a:ext cx="142685" cy="142685"/>
            </a:xfrm>
            <a:prstGeom prst="rect">
              <a:avLst/>
            </a:prstGeom>
          </p:spPr>
        </p:pic>
        <p:pic>
          <p:nvPicPr>
            <p:cNvPr id="2398" name="object 239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987570" y="11393222"/>
              <a:ext cx="142685" cy="142685"/>
            </a:xfrm>
            <a:prstGeom prst="rect">
              <a:avLst/>
            </a:prstGeom>
          </p:spPr>
        </p:pic>
        <p:pic>
          <p:nvPicPr>
            <p:cNvPr id="2399" name="object 239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403482" y="11751453"/>
              <a:ext cx="142685" cy="142685"/>
            </a:xfrm>
            <a:prstGeom prst="rect">
              <a:avLst/>
            </a:prstGeom>
          </p:spPr>
        </p:pic>
        <p:pic>
          <p:nvPicPr>
            <p:cNvPr id="2400" name="object 240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403482" y="11393222"/>
              <a:ext cx="142685" cy="142685"/>
            </a:xfrm>
            <a:prstGeom prst="rect">
              <a:avLst/>
            </a:prstGeom>
          </p:spPr>
        </p:pic>
        <p:pic>
          <p:nvPicPr>
            <p:cNvPr id="2401" name="object 240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761713" y="11751453"/>
              <a:ext cx="142685" cy="142685"/>
            </a:xfrm>
            <a:prstGeom prst="rect">
              <a:avLst/>
            </a:prstGeom>
          </p:spPr>
        </p:pic>
        <p:pic>
          <p:nvPicPr>
            <p:cNvPr id="2402" name="object 240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761713" y="11393222"/>
              <a:ext cx="142685" cy="142685"/>
            </a:xfrm>
            <a:prstGeom prst="rect">
              <a:avLst/>
            </a:prstGeom>
          </p:spPr>
        </p:pic>
        <p:pic>
          <p:nvPicPr>
            <p:cNvPr id="2403" name="object 240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178637" y="11751453"/>
              <a:ext cx="142685" cy="142685"/>
            </a:xfrm>
            <a:prstGeom prst="rect">
              <a:avLst/>
            </a:prstGeom>
          </p:spPr>
        </p:pic>
        <p:pic>
          <p:nvPicPr>
            <p:cNvPr id="2404" name="object 240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178637" y="11393222"/>
              <a:ext cx="142685" cy="142685"/>
            </a:xfrm>
            <a:prstGeom prst="rect">
              <a:avLst/>
            </a:prstGeom>
          </p:spPr>
        </p:pic>
        <p:pic>
          <p:nvPicPr>
            <p:cNvPr id="2405" name="object 240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536868" y="11751453"/>
              <a:ext cx="142685" cy="142685"/>
            </a:xfrm>
            <a:prstGeom prst="rect">
              <a:avLst/>
            </a:prstGeom>
          </p:spPr>
        </p:pic>
        <p:pic>
          <p:nvPicPr>
            <p:cNvPr id="2406" name="object 240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536868" y="11393222"/>
              <a:ext cx="142685" cy="142685"/>
            </a:xfrm>
            <a:prstGeom prst="rect">
              <a:avLst/>
            </a:prstGeom>
          </p:spPr>
        </p:pic>
        <p:pic>
          <p:nvPicPr>
            <p:cNvPr id="2407" name="object 240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952780" y="11751453"/>
              <a:ext cx="142685" cy="142685"/>
            </a:xfrm>
            <a:prstGeom prst="rect">
              <a:avLst/>
            </a:prstGeom>
          </p:spPr>
        </p:pic>
        <p:pic>
          <p:nvPicPr>
            <p:cNvPr id="2408" name="object 240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952780" y="11393222"/>
              <a:ext cx="142685" cy="142685"/>
            </a:xfrm>
            <a:prstGeom prst="rect">
              <a:avLst/>
            </a:prstGeom>
          </p:spPr>
        </p:pic>
        <p:pic>
          <p:nvPicPr>
            <p:cNvPr id="2409" name="object 240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311011" y="11751453"/>
              <a:ext cx="142685" cy="142685"/>
            </a:xfrm>
            <a:prstGeom prst="rect">
              <a:avLst/>
            </a:prstGeom>
          </p:spPr>
        </p:pic>
        <p:pic>
          <p:nvPicPr>
            <p:cNvPr id="2410" name="object 24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311011" y="11393222"/>
              <a:ext cx="142685" cy="142685"/>
            </a:xfrm>
            <a:prstGeom prst="rect">
              <a:avLst/>
            </a:prstGeom>
          </p:spPr>
        </p:pic>
        <p:pic>
          <p:nvPicPr>
            <p:cNvPr id="2411" name="object 24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726923" y="11751453"/>
              <a:ext cx="142685" cy="142685"/>
            </a:xfrm>
            <a:prstGeom prst="rect">
              <a:avLst/>
            </a:prstGeom>
          </p:spPr>
        </p:pic>
        <p:pic>
          <p:nvPicPr>
            <p:cNvPr id="2412" name="object 241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726923" y="11393222"/>
              <a:ext cx="142685" cy="142685"/>
            </a:xfrm>
            <a:prstGeom prst="rect">
              <a:avLst/>
            </a:prstGeom>
          </p:spPr>
        </p:pic>
        <p:pic>
          <p:nvPicPr>
            <p:cNvPr id="2413" name="object 24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085154" y="11751453"/>
              <a:ext cx="142685" cy="142685"/>
            </a:xfrm>
            <a:prstGeom prst="rect">
              <a:avLst/>
            </a:prstGeom>
          </p:spPr>
        </p:pic>
        <p:pic>
          <p:nvPicPr>
            <p:cNvPr id="2414" name="object 241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085154" y="11393222"/>
              <a:ext cx="142685" cy="142685"/>
            </a:xfrm>
            <a:prstGeom prst="rect">
              <a:avLst/>
            </a:prstGeom>
          </p:spPr>
        </p:pic>
        <p:sp>
          <p:nvSpPr>
            <p:cNvPr id="2415" name="object 2415"/>
            <p:cNvSpPr/>
            <p:nvPr/>
          </p:nvSpPr>
          <p:spPr>
            <a:xfrm>
              <a:off x="10773908" y="9210443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4" h="0">
                  <a:moveTo>
                    <a:pt x="5262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6" name="object 2416"/>
            <p:cNvSpPr/>
            <p:nvPr/>
          </p:nvSpPr>
          <p:spPr>
            <a:xfrm>
              <a:off x="10730395" y="92084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17" name="object 2417"/>
            <p:cNvSpPr/>
            <p:nvPr/>
          </p:nvSpPr>
          <p:spPr>
            <a:xfrm>
              <a:off x="10614020" y="921044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8" name="object 2418"/>
            <p:cNvSpPr/>
            <p:nvPr/>
          </p:nvSpPr>
          <p:spPr>
            <a:xfrm>
              <a:off x="10570506" y="92084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19" name="object 2419"/>
            <p:cNvSpPr/>
            <p:nvPr/>
          </p:nvSpPr>
          <p:spPr>
            <a:xfrm>
              <a:off x="10454132" y="921044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0" name="object 2420"/>
            <p:cNvSpPr/>
            <p:nvPr/>
          </p:nvSpPr>
          <p:spPr>
            <a:xfrm>
              <a:off x="10410618" y="92084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21" name="object 2421"/>
            <p:cNvSpPr/>
            <p:nvPr/>
          </p:nvSpPr>
          <p:spPr>
            <a:xfrm>
              <a:off x="10295255" y="92104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2" name="object 2422"/>
            <p:cNvSpPr/>
            <p:nvPr/>
          </p:nvSpPr>
          <p:spPr>
            <a:xfrm>
              <a:off x="10250729" y="92084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23" name="object 2423"/>
            <p:cNvSpPr/>
            <p:nvPr/>
          </p:nvSpPr>
          <p:spPr>
            <a:xfrm>
              <a:off x="10135367" y="92104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4" name="object 2424"/>
            <p:cNvSpPr/>
            <p:nvPr/>
          </p:nvSpPr>
          <p:spPr>
            <a:xfrm>
              <a:off x="10090841" y="92084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25" name="object 2425"/>
            <p:cNvSpPr/>
            <p:nvPr/>
          </p:nvSpPr>
          <p:spPr>
            <a:xfrm>
              <a:off x="9975479" y="92104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6" name="object 2426"/>
            <p:cNvSpPr/>
            <p:nvPr/>
          </p:nvSpPr>
          <p:spPr>
            <a:xfrm>
              <a:off x="9930953" y="92084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27" name="object 2427"/>
            <p:cNvSpPr/>
            <p:nvPr/>
          </p:nvSpPr>
          <p:spPr>
            <a:xfrm>
              <a:off x="9815591" y="92104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8" name="object 2428"/>
            <p:cNvSpPr/>
            <p:nvPr/>
          </p:nvSpPr>
          <p:spPr>
            <a:xfrm>
              <a:off x="9771064" y="92084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29" name="object 2429"/>
            <p:cNvSpPr/>
            <p:nvPr/>
          </p:nvSpPr>
          <p:spPr>
            <a:xfrm>
              <a:off x="9655702" y="92104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0" name="object 2430"/>
            <p:cNvSpPr/>
            <p:nvPr/>
          </p:nvSpPr>
          <p:spPr>
            <a:xfrm>
              <a:off x="9611176" y="92084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31" name="object 2431"/>
            <p:cNvSpPr/>
            <p:nvPr/>
          </p:nvSpPr>
          <p:spPr>
            <a:xfrm>
              <a:off x="9495814" y="92104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2" name="object 2432"/>
            <p:cNvSpPr/>
            <p:nvPr/>
          </p:nvSpPr>
          <p:spPr>
            <a:xfrm>
              <a:off x="9451287" y="92084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33" name="object 2433"/>
            <p:cNvSpPr/>
            <p:nvPr/>
          </p:nvSpPr>
          <p:spPr>
            <a:xfrm>
              <a:off x="9335925" y="92104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4" name="object 2434"/>
            <p:cNvSpPr/>
            <p:nvPr/>
          </p:nvSpPr>
          <p:spPr>
            <a:xfrm>
              <a:off x="9291399" y="92084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35" name="object 2435"/>
            <p:cNvSpPr/>
            <p:nvPr/>
          </p:nvSpPr>
          <p:spPr>
            <a:xfrm>
              <a:off x="9176037" y="92104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6" name="object 2436"/>
            <p:cNvSpPr/>
            <p:nvPr/>
          </p:nvSpPr>
          <p:spPr>
            <a:xfrm>
              <a:off x="9131511" y="92084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37" name="object 2437"/>
            <p:cNvSpPr/>
            <p:nvPr/>
          </p:nvSpPr>
          <p:spPr>
            <a:xfrm>
              <a:off x="9016149" y="92104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8" name="object 2438"/>
            <p:cNvSpPr/>
            <p:nvPr/>
          </p:nvSpPr>
          <p:spPr>
            <a:xfrm>
              <a:off x="8972634" y="92084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39" name="object 2439"/>
            <p:cNvSpPr/>
            <p:nvPr/>
          </p:nvSpPr>
          <p:spPr>
            <a:xfrm>
              <a:off x="8856261" y="92104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0" name="object 2440"/>
            <p:cNvSpPr/>
            <p:nvPr/>
          </p:nvSpPr>
          <p:spPr>
            <a:xfrm>
              <a:off x="8812746" y="92084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41" name="object 2441"/>
            <p:cNvSpPr/>
            <p:nvPr/>
          </p:nvSpPr>
          <p:spPr>
            <a:xfrm>
              <a:off x="8696372" y="92104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2" name="object 2442"/>
            <p:cNvSpPr/>
            <p:nvPr/>
          </p:nvSpPr>
          <p:spPr>
            <a:xfrm>
              <a:off x="8652858" y="92084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43" name="object 2443"/>
            <p:cNvSpPr/>
            <p:nvPr/>
          </p:nvSpPr>
          <p:spPr>
            <a:xfrm>
              <a:off x="8536484" y="92104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4" name="object 2444"/>
            <p:cNvSpPr/>
            <p:nvPr/>
          </p:nvSpPr>
          <p:spPr>
            <a:xfrm>
              <a:off x="8492970" y="92084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45" name="object 2445"/>
            <p:cNvSpPr/>
            <p:nvPr/>
          </p:nvSpPr>
          <p:spPr>
            <a:xfrm>
              <a:off x="8376596" y="92104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6" name="object 2446"/>
            <p:cNvSpPr/>
            <p:nvPr/>
          </p:nvSpPr>
          <p:spPr>
            <a:xfrm>
              <a:off x="8333082" y="92084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47" name="object 2447"/>
            <p:cNvSpPr/>
            <p:nvPr/>
          </p:nvSpPr>
          <p:spPr>
            <a:xfrm>
              <a:off x="8216707" y="921044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8" name="object 2448"/>
            <p:cNvSpPr/>
            <p:nvPr/>
          </p:nvSpPr>
          <p:spPr>
            <a:xfrm>
              <a:off x="8173193" y="92084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49" name="object 2449"/>
            <p:cNvSpPr/>
            <p:nvPr/>
          </p:nvSpPr>
          <p:spPr>
            <a:xfrm>
              <a:off x="8056819" y="921044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0" name="object 2450"/>
            <p:cNvSpPr/>
            <p:nvPr/>
          </p:nvSpPr>
          <p:spPr>
            <a:xfrm>
              <a:off x="8013305" y="92084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51" name="object 2451"/>
            <p:cNvSpPr/>
            <p:nvPr/>
          </p:nvSpPr>
          <p:spPr>
            <a:xfrm>
              <a:off x="7897943" y="92104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2" name="object 2452"/>
            <p:cNvSpPr/>
            <p:nvPr/>
          </p:nvSpPr>
          <p:spPr>
            <a:xfrm>
              <a:off x="7853417" y="92084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53" name="object 2453"/>
            <p:cNvSpPr/>
            <p:nvPr/>
          </p:nvSpPr>
          <p:spPr>
            <a:xfrm>
              <a:off x="7738054" y="92104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4" name="object 2454"/>
            <p:cNvSpPr/>
            <p:nvPr/>
          </p:nvSpPr>
          <p:spPr>
            <a:xfrm>
              <a:off x="7693528" y="92084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55" name="object 2455"/>
            <p:cNvSpPr/>
            <p:nvPr/>
          </p:nvSpPr>
          <p:spPr>
            <a:xfrm>
              <a:off x="7578166" y="92104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6" name="object 2456"/>
            <p:cNvSpPr/>
            <p:nvPr/>
          </p:nvSpPr>
          <p:spPr>
            <a:xfrm>
              <a:off x="7533640" y="92084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57" name="object 2457"/>
            <p:cNvSpPr/>
            <p:nvPr/>
          </p:nvSpPr>
          <p:spPr>
            <a:xfrm>
              <a:off x="7418278" y="92104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8" name="object 2458"/>
            <p:cNvSpPr/>
            <p:nvPr/>
          </p:nvSpPr>
          <p:spPr>
            <a:xfrm>
              <a:off x="7373752" y="92084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59" name="object 2459"/>
            <p:cNvSpPr/>
            <p:nvPr/>
          </p:nvSpPr>
          <p:spPr>
            <a:xfrm>
              <a:off x="7258389" y="92104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0" name="object 2460"/>
            <p:cNvSpPr/>
            <p:nvPr/>
          </p:nvSpPr>
          <p:spPr>
            <a:xfrm>
              <a:off x="7213863" y="92084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61" name="object 2461"/>
            <p:cNvSpPr/>
            <p:nvPr/>
          </p:nvSpPr>
          <p:spPr>
            <a:xfrm>
              <a:off x="7098501" y="92104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2" name="object 2462"/>
            <p:cNvSpPr/>
            <p:nvPr/>
          </p:nvSpPr>
          <p:spPr>
            <a:xfrm>
              <a:off x="7053975" y="92084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63" name="object 2463"/>
            <p:cNvSpPr/>
            <p:nvPr/>
          </p:nvSpPr>
          <p:spPr>
            <a:xfrm>
              <a:off x="6938613" y="92104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4" name="object 2464"/>
            <p:cNvSpPr/>
            <p:nvPr/>
          </p:nvSpPr>
          <p:spPr>
            <a:xfrm>
              <a:off x="6894086" y="92084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65" name="object 2465"/>
            <p:cNvSpPr/>
            <p:nvPr/>
          </p:nvSpPr>
          <p:spPr>
            <a:xfrm>
              <a:off x="6778724" y="92104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6" name="object 2466"/>
            <p:cNvSpPr/>
            <p:nvPr/>
          </p:nvSpPr>
          <p:spPr>
            <a:xfrm>
              <a:off x="6734198" y="92084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67" name="object 2467"/>
            <p:cNvSpPr/>
            <p:nvPr/>
          </p:nvSpPr>
          <p:spPr>
            <a:xfrm>
              <a:off x="6618836" y="92104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8" name="object 2468"/>
            <p:cNvSpPr/>
            <p:nvPr/>
          </p:nvSpPr>
          <p:spPr>
            <a:xfrm>
              <a:off x="6575322" y="92084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69" name="object 2469"/>
            <p:cNvSpPr/>
            <p:nvPr/>
          </p:nvSpPr>
          <p:spPr>
            <a:xfrm>
              <a:off x="6458948" y="92104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0" name="object 2470"/>
            <p:cNvSpPr/>
            <p:nvPr/>
          </p:nvSpPr>
          <p:spPr>
            <a:xfrm>
              <a:off x="6415433" y="92084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71" name="object 2471"/>
            <p:cNvSpPr/>
            <p:nvPr/>
          </p:nvSpPr>
          <p:spPr>
            <a:xfrm>
              <a:off x="6299060" y="92104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2" name="object 2472"/>
            <p:cNvSpPr/>
            <p:nvPr/>
          </p:nvSpPr>
          <p:spPr>
            <a:xfrm>
              <a:off x="6255545" y="92084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73" name="object 2473"/>
            <p:cNvSpPr/>
            <p:nvPr/>
          </p:nvSpPr>
          <p:spPr>
            <a:xfrm>
              <a:off x="6139171" y="92104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4" name="object 2474"/>
            <p:cNvSpPr/>
            <p:nvPr/>
          </p:nvSpPr>
          <p:spPr>
            <a:xfrm>
              <a:off x="6095657" y="92084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75" name="object 2475"/>
            <p:cNvSpPr/>
            <p:nvPr/>
          </p:nvSpPr>
          <p:spPr>
            <a:xfrm>
              <a:off x="5979283" y="92104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6" name="object 2476"/>
            <p:cNvSpPr/>
            <p:nvPr/>
          </p:nvSpPr>
          <p:spPr>
            <a:xfrm>
              <a:off x="5935769" y="92084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77" name="object 2477"/>
            <p:cNvSpPr/>
            <p:nvPr/>
          </p:nvSpPr>
          <p:spPr>
            <a:xfrm>
              <a:off x="5819394" y="921044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8" name="object 2478"/>
            <p:cNvSpPr/>
            <p:nvPr/>
          </p:nvSpPr>
          <p:spPr>
            <a:xfrm>
              <a:off x="5775880" y="92084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79" name="object 2479"/>
            <p:cNvSpPr/>
            <p:nvPr/>
          </p:nvSpPr>
          <p:spPr>
            <a:xfrm>
              <a:off x="5659506" y="921044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0" name="object 2480"/>
            <p:cNvSpPr/>
            <p:nvPr/>
          </p:nvSpPr>
          <p:spPr>
            <a:xfrm>
              <a:off x="5615992" y="92084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81" name="object 2481"/>
            <p:cNvSpPr/>
            <p:nvPr/>
          </p:nvSpPr>
          <p:spPr>
            <a:xfrm>
              <a:off x="5500630" y="92104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2" name="object 2482"/>
            <p:cNvSpPr/>
            <p:nvPr/>
          </p:nvSpPr>
          <p:spPr>
            <a:xfrm>
              <a:off x="5456104" y="92084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83" name="object 2483"/>
            <p:cNvSpPr/>
            <p:nvPr/>
          </p:nvSpPr>
          <p:spPr>
            <a:xfrm>
              <a:off x="5340741" y="92104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4" name="object 2484"/>
            <p:cNvSpPr/>
            <p:nvPr/>
          </p:nvSpPr>
          <p:spPr>
            <a:xfrm>
              <a:off x="5296215" y="92084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85" name="object 2485"/>
            <p:cNvSpPr/>
            <p:nvPr/>
          </p:nvSpPr>
          <p:spPr>
            <a:xfrm>
              <a:off x="5180853" y="92104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6" name="object 2486"/>
            <p:cNvSpPr/>
            <p:nvPr/>
          </p:nvSpPr>
          <p:spPr>
            <a:xfrm>
              <a:off x="5136327" y="92084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87" name="object 2487"/>
            <p:cNvSpPr/>
            <p:nvPr/>
          </p:nvSpPr>
          <p:spPr>
            <a:xfrm>
              <a:off x="5020965" y="92104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8" name="object 2488"/>
            <p:cNvSpPr/>
            <p:nvPr/>
          </p:nvSpPr>
          <p:spPr>
            <a:xfrm>
              <a:off x="4976439" y="92084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89" name="object 2489"/>
            <p:cNvSpPr/>
            <p:nvPr/>
          </p:nvSpPr>
          <p:spPr>
            <a:xfrm>
              <a:off x="4861076" y="92104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0" name="object 2490"/>
            <p:cNvSpPr/>
            <p:nvPr/>
          </p:nvSpPr>
          <p:spPr>
            <a:xfrm>
              <a:off x="4816550" y="92084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91" name="object 2491"/>
            <p:cNvSpPr/>
            <p:nvPr/>
          </p:nvSpPr>
          <p:spPr>
            <a:xfrm>
              <a:off x="4701188" y="92104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2" name="object 2492"/>
            <p:cNvSpPr/>
            <p:nvPr/>
          </p:nvSpPr>
          <p:spPr>
            <a:xfrm>
              <a:off x="4656662" y="92084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93" name="object 2493"/>
            <p:cNvSpPr/>
            <p:nvPr/>
          </p:nvSpPr>
          <p:spPr>
            <a:xfrm>
              <a:off x="4541300" y="92104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4" name="object 2494"/>
            <p:cNvSpPr/>
            <p:nvPr/>
          </p:nvSpPr>
          <p:spPr>
            <a:xfrm>
              <a:off x="4496774" y="92084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95" name="object 2495"/>
            <p:cNvSpPr/>
            <p:nvPr/>
          </p:nvSpPr>
          <p:spPr>
            <a:xfrm>
              <a:off x="4381412" y="92104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6" name="object 2496"/>
            <p:cNvSpPr/>
            <p:nvPr/>
          </p:nvSpPr>
          <p:spPr>
            <a:xfrm>
              <a:off x="4336886" y="92084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97" name="object 2497"/>
            <p:cNvSpPr/>
            <p:nvPr/>
          </p:nvSpPr>
          <p:spPr>
            <a:xfrm>
              <a:off x="4221523" y="92104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8" name="object 2498"/>
            <p:cNvSpPr/>
            <p:nvPr/>
          </p:nvSpPr>
          <p:spPr>
            <a:xfrm>
              <a:off x="4178009" y="92084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99" name="object 2499"/>
            <p:cNvSpPr/>
            <p:nvPr/>
          </p:nvSpPr>
          <p:spPr>
            <a:xfrm>
              <a:off x="4061635" y="92104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0" name="object 2500"/>
            <p:cNvSpPr/>
            <p:nvPr/>
          </p:nvSpPr>
          <p:spPr>
            <a:xfrm>
              <a:off x="4018121" y="92084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01" name="object 2501"/>
            <p:cNvSpPr/>
            <p:nvPr/>
          </p:nvSpPr>
          <p:spPr>
            <a:xfrm>
              <a:off x="3901747" y="92104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2" name="object 2502"/>
            <p:cNvSpPr/>
            <p:nvPr/>
          </p:nvSpPr>
          <p:spPr>
            <a:xfrm>
              <a:off x="3858233" y="92084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03" name="object 2503"/>
            <p:cNvSpPr/>
            <p:nvPr/>
          </p:nvSpPr>
          <p:spPr>
            <a:xfrm>
              <a:off x="3741858" y="92104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4" name="object 2504"/>
            <p:cNvSpPr/>
            <p:nvPr/>
          </p:nvSpPr>
          <p:spPr>
            <a:xfrm>
              <a:off x="3698344" y="92084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05" name="object 2505"/>
            <p:cNvSpPr/>
            <p:nvPr/>
          </p:nvSpPr>
          <p:spPr>
            <a:xfrm>
              <a:off x="3581970" y="921044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6" name="object 2506"/>
            <p:cNvSpPr/>
            <p:nvPr/>
          </p:nvSpPr>
          <p:spPr>
            <a:xfrm>
              <a:off x="3538456" y="92084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07" name="object 2507"/>
            <p:cNvSpPr/>
            <p:nvPr/>
          </p:nvSpPr>
          <p:spPr>
            <a:xfrm>
              <a:off x="3422082" y="921044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8" name="object 2508"/>
            <p:cNvSpPr/>
            <p:nvPr/>
          </p:nvSpPr>
          <p:spPr>
            <a:xfrm>
              <a:off x="3378568" y="92084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09" name="object 2509"/>
            <p:cNvSpPr/>
            <p:nvPr/>
          </p:nvSpPr>
          <p:spPr>
            <a:xfrm>
              <a:off x="3263205" y="92104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0" name="object 2510"/>
            <p:cNvSpPr/>
            <p:nvPr/>
          </p:nvSpPr>
          <p:spPr>
            <a:xfrm>
              <a:off x="3218679" y="92084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11" name="object 2511"/>
            <p:cNvSpPr/>
            <p:nvPr/>
          </p:nvSpPr>
          <p:spPr>
            <a:xfrm>
              <a:off x="3103317" y="92104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2" name="object 2512"/>
            <p:cNvSpPr/>
            <p:nvPr/>
          </p:nvSpPr>
          <p:spPr>
            <a:xfrm>
              <a:off x="3058791" y="92084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13" name="object 2513"/>
            <p:cNvSpPr/>
            <p:nvPr/>
          </p:nvSpPr>
          <p:spPr>
            <a:xfrm>
              <a:off x="2943429" y="92104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4" name="object 2514"/>
            <p:cNvSpPr/>
            <p:nvPr/>
          </p:nvSpPr>
          <p:spPr>
            <a:xfrm>
              <a:off x="2898903" y="92084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15" name="object 2515"/>
            <p:cNvSpPr/>
            <p:nvPr/>
          </p:nvSpPr>
          <p:spPr>
            <a:xfrm>
              <a:off x="2783540" y="92104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6" name="object 2516"/>
            <p:cNvSpPr/>
            <p:nvPr/>
          </p:nvSpPr>
          <p:spPr>
            <a:xfrm>
              <a:off x="2739014" y="92084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17" name="object 2517"/>
            <p:cNvSpPr/>
            <p:nvPr/>
          </p:nvSpPr>
          <p:spPr>
            <a:xfrm>
              <a:off x="2623652" y="92104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8" name="object 2518"/>
            <p:cNvSpPr/>
            <p:nvPr/>
          </p:nvSpPr>
          <p:spPr>
            <a:xfrm>
              <a:off x="2579126" y="92084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19" name="object 2519"/>
            <p:cNvSpPr/>
            <p:nvPr/>
          </p:nvSpPr>
          <p:spPr>
            <a:xfrm>
              <a:off x="2463764" y="92104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0" name="object 2520"/>
            <p:cNvSpPr/>
            <p:nvPr/>
          </p:nvSpPr>
          <p:spPr>
            <a:xfrm>
              <a:off x="2419238" y="92084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21" name="object 2521"/>
            <p:cNvSpPr/>
            <p:nvPr/>
          </p:nvSpPr>
          <p:spPr>
            <a:xfrm>
              <a:off x="2303875" y="92104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2" name="object 2522"/>
            <p:cNvSpPr/>
            <p:nvPr/>
          </p:nvSpPr>
          <p:spPr>
            <a:xfrm>
              <a:off x="2259349" y="92084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23" name="object 2523"/>
            <p:cNvSpPr/>
            <p:nvPr/>
          </p:nvSpPr>
          <p:spPr>
            <a:xfrm>
              <a:off x="2143987" y="92104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4" name="object 2524"/>
            <p:cNvSpPr/>
            <p:nvPr/>
          </p:nvSpPr>
          <p:spPr>
            <a:xfrm>
              <a:off x="2099461" y="92084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25" name="object 2525"/>
            <p:cNvSpPr/>
            <p:nvPr/>
          </p:nvSpPr>
          <p:spPr>
            <a:xfrm>
              <a:off x="2015469" y="9210443"/>
              <a:ext cx="8811260" cy="1083945"/>
            </a:xfrm>
            <a:custGeom>
              <a:avLst/>
              <a:gdLst/>
              <a:ahLst/>
              <a:cxnLst/>
              <a:rect l="l" t="t" r="r" b="b"/>
              <a:pathLst>
                <a:path w="8811260" h="1083945">
                  <a:moveTo>
                    <a:pt x="52621" y="0"/>
                  </a:moveTo>
                  <a:lnTo>
                    <a:pt x="0" y="0"/>
                  </a:lnTo>
                </a:path>
                <a:path w="8811260" h="1083945">
                  <a:moveTo>
                    <a:pt x="8811060" y="1083799"/>
                  </a:moveTo>
                  <a:lnTo>
                    <a:pt x="8758439" y="108379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6" name="object 2526"/>
            <p:cNvSpPr/>
            <p:nvPr/>
          </p:nvSpPr>
          <p:spPr>
            <a:xfrm>
              <a:off x="10730395" y="102922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27" name="object 2527"/>
            <p:cNvSpPr/>
            <p:nvPr/>
          </p:nvSpPr>
          <p:spPr>
            <a:xfrm>
              <a:off x="10614020" y="1029424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8" name="object 2528"/>
            <p:cNvSpPr/>
            <p:nvPr/>
          </p:nvSpPr>
          <p:spPr>
            <a:xfrm>
              <a:off x="10570506" y="102922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29" name="object 2529"/>
            <p:cNvSpPr/>
            <p:nvPr/>
          </p:nvSpPr>
          <p:spPr>
            <a:xfrm>
              <a:off x="10454132" y="1029424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0" name="object 2530"/>
            <p:cNvSpPr/>
            <p:nvPr/>
          </p:nvSpPr>
          <p:spPr>
            <a:xfrm>
              <a:off x="10410618" y="102922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31" name="object 2531"/>
            <p:cNvSpPr/>
            <p:nvPr/>
          </p:nvSpPr>
          <p:spPr>
            <a:xfrm>
              <a:off x="10295255" y="102942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2" name="object 2532"/>
            <p:cNvSpPr/>
            <p:nvPr/>
          </p:nvSpPr>
          <p:spPr>
            <a:xfrm>
              <a:off x="10250729" y="102922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33" name="object 2533"/>
            <p:cNvSpPr/>
            <p:nvPr/>
          </p:nvSpPr>
          <p:spPr>
            <a:xfrm>
              <a:off x="10135367" y="102942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4" name="object 2534"/>
            <p:cNvSpPr/>
            <p:nvPr/>
          </p:nvSpPr>
          <p:spPr>
            <a:xfrm>
              <a:off x="10090841" y="102922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35" name="object 2535"/>
            <p:cNvSpPr/>
            <p:nvPr/>
          </p:nvSpPr>
          <p:spPr>
            <a:xfrm>
              <a:off x="9975479" y="102942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6" name="object 2536"/>
            <p:cNvSpPr/>
            <p:nvPr/>
          </p:nvSpPr>
          <p:spPr>
            <a:xfrm>
              <a:off x="9930953" y="102922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37" name="object 2537"/>
            <p:cNvSpPr/>
            <p:nvPr/>
          </p:nvSpPr>
          <p:spPr>
            <a:xfrm>
              <a:off x="9815591" y="102942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8" name="object 2538"/>
            <p:cNvSpPr/>
            <p:nvPr/>
          </p:nvSpPr>
          <p:spPr>
            <a:xfrm>
              <a:off x="9771064" y="102922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39" name="object 2539"/>
            <p:cNvSpPr/>
            <p:nvPr/>
          </p:nvSpPr>
          <p:spPr>
            <a:xfrm>
              <a:off x="9655702" y="102942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0" name="object 2540"/>
            <p:cNvSpPr/>
            <p:nvPr/>
          </p:nvSpPr>
          <p:spPr>
            <a:xfrm>
              <a:off x="9611176" y="102922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41" name="object 2541"/>
            <p:cNvSpPr/>
            <p:nvPr/>
          </p:nvSpPr>
          <p:spPr>
            <a:xfrm>
              <a:off x="9495814" y="102942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2" name="object 2542"/>
            <p:cNvSpPr/>
            <p:nvPr/>
          </p:nvSpPr>
          <p:spPr>
            <a:xfrm>
              <a:off x="9451287" y="102922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43" name="object 2543"/>
            <p:cNvSpPr/>
            <p:nvPr/>
          </p:nvSpPr>
          <p:spPr>
            <a:xfrm>
              <a:off x="9335925" y="102942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4" name="object 2544"/>
            <p:cNvSpPr/>
            <p:nvPr/>
          </p:nvSpPr>
          <p:spPr>
            <a:xfrm>
              <a:off x="9291399" y="102922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45" name="object 2545"/>
            <p:cNvSpPr/>
            <p:nvPr/>
          </p:nvSpPr>
          <p:spPr>
            <a:xfrm>
              <a:off x="9176037" y="102942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6" name="object 2546"/>
            <p:cNvSpPr/>
            <p:nvPr/>
          </p:nvSpPr>
          <p:spPr>
            <a:xfrm>
              <a:off x="9131511" y="102922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47" name="object 2547"/>
            <p:cNvSpPr/>
            <p:nvPr/>
          </p:nvSpPr>
          <p:spPr>
            <a:xfrm>
              <a:off x="9016149" y="102942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8" name="object 2548"/>
            <p:cNvSpPr/>
            <p:nvPr/>
          </p:nvSpPr>
          <p:spPr>
            <a:xfrm>
              <a:off x="8972634" y="102922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49" name="object 2549"/>
            <p:cNvSpPr/>
            <p:nvPr/>
          </p:nvSpPr>
          <p:spPr>
            <a:xfrm>
              <a:off x="8856261" y="102942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0" name="object 2550"/>
            <p:cNvSpPr/>
            <p:nvPr/>
          </p:nvSpPr>
          <p:spPr>
            <a:xfrm>
              <a:off x="8812746" y="102922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51" name="object 2551"/>
            <p:cNvSpPr/>
            <p:nvPr/>
          </p:nvSpPr>
          <p:spPr>
            <a:xfrm>
              <a:off x="8696372" y="102942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2" name="object 2552"/>
            <p:cNvSpPr/>
            <p:nvPr/>
          </p:nvSpPr>
          <p:spPr>
            <a:xfrm>
              <a:off x="8652858" y="102922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53" name="object 2553"/>
            <p:cNvSpPr/>
            <p:nvPr/>
          </p:nvSpPr>
          <p:spPr>
            <a:xfrm>
              <a:off x="8536484" y="102942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4" name="object 2554"/>
            <p:cNvSpPr/>
            <p:nvPr/>
          </p:nvSpPr>
          <p:spPr>
            <a:xfrm>
              <a:off x="8492970" y="102922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55" name="object 2555"/>
            <p:cNvSpPr/>
            <p:nvPr/>
          </p:nvSpPr>
          <p:spPr>
            <a:xfrm>
              <a:off x="8376596" y="102942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6" name="object 2556"/>
            <p:cNvSpPr/>
            <p:nvPr/>
          </p:nvSpPr>
          <p:spPr>
            <a:xfrm>
              <a:off x="8333082" y="102922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57" name="object 2557"/>
            <p:cNvSpPr/>
            <p:nvPr/>
          </p:nvSpPr>
          <p:spPr>
            <a:xfrm>
              <a:off x="8216707" y="1029424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8" name="object 2558"/>
            <p:cNvSpPr/>
            <p:nvPr/>
          </p:nvSpPr>
          <p:spPr>
            <a:xfrm>
              <a:off x="8173193" y="102922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59" name="object 2559"/>
            <p:cNvSpPr/>
            <p:nvPr/>
          </p:nvSpPr>
          <p:spPr>
            <a:xfrm>
              <a:off x="8056819" y="1029424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0" name="object 2560"/>
            <p:cNvSpPr/>
            <p:nvPr/>
          </p:nvSpPr>
          <p:spPr>
            <a:xfrm>
              <a:off x="8013305" y="102922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61" name="object 2561"/>
            <p:cNvSpPr/>
            <p:nvPr/>
          </p:nvSpPr>
          <p:spPr>
            <a:xfrm>
              <a:off x="7897943" y="102942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2" name="object 2562"/>
            <p:cNvSpPr/>
            <p:nvPr/>
          </p:nvSpPr>
          <p:spPr>
            <a:xfrm>
              <a:off x="7853417" y="102922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63" name="object 2563"/>
            <p:cNvSpPr/>
            <p:nvPr/>
          </p:nvSpPr>
          <p:spPr>
            <a:xfrm>
              <a:off x="7738054" y="102942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4" name="object 2564"/>
            <p:cNvSpPr/>
            <p:nvPr/>
          </p:nvSpPr>
          <p:spPr>
            <a:xfrm>
              <a:off x="7693528" y="102922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65" name="object 2565"/>
            <p:cNvSpPr/>
            <p:nvPr/>
          </p:nvSpPr>
          <p:spPr>
            <a:xfrm>
              <a:off x="7578166" y="102942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6" name="object 2566"/>
            <p:cNvSpPr/>
            <p:nvPr/>
          </p:nvSpPr>
          <p:spPr>
            <a:xfrm>
              <a:off x="7533640" y="102922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67" name="object 2567"/>
            <p:cNvSpPr/>
            <p:nvPr/>
          </p:nvSpPr>
          <p:spPr>
            <a:xfrm>
              <a:off x="7418278" y="102942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8" name="object 2568"/>
            <p:cNvSpPr/>
            <p:nvPr/>
          </p:nvSpPr>
          <p:spPr>
            <a:xfrm>
              <a:off x="7373752" y="102922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69" name="object 2569"/>
            <p:cNvSpPr/>
            <p:nvPr/>
          </p:nvSpPr>
          <p:spPr>
            <a:xfrm>
              <a:off x="7258389" y="102942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0" name="object 2570"/>
            <p:cNvSpPr/>
            <p:nvPr/>
          </p:nvSpPr>
          <p:spPr>
            <a:xfrm>
              <a:off x="7213863" y="102922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71" name="object 2571"/>
            <p:cNvSpPr/>
            <p:nvPr/>
          </p:nvSpPr>
          <p:spPr>
            <a:xfrm>
              <a:off x="7098501" y="102942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2" name="object 2572"/>
            <p:cNvSpPr/>
            <p:nvPr/>
          </p:nvSpPr>
          <p:spPr>
            <a:xfrm>
              <a:off x="7053975" y="102922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73" name="object 2573"/>
            <p:cNvSpPr/>
            <p:nvPr/>
          </p:nvSpPr>
          <p:spPr>
            <a:xfrm>
              <a:off x="6938613" y="102942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4" name="object 2574"/>
            <p:cNvSpPr/>
            <p:nvPr/>
          </p:nvSpPr>
          <p:spPr>
            <a:xfrm>
              <a:off x="6894086" y="102922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75" name="object 2575"/>
            <p:cNvSpPr/>
            <p:nvPr/>
          </p:nvSpPr>
          <p:spPr>
            <a:xfrm>
              <a:off x="6778724" y="102942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6" name="object 2576"/>
            <p:cNvSpPr/>
            <p:nvPr/>
          </p:nvSpPr>
          <p:spPr>
            <a:xfrm>
              <a:off x="6734198" y="102922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77" name="object 2577"/>
            <p:cNvSpPr/>
            <p:nvPr/>
          </p:nvSpPr>
          <p:spPr>
            <a:xfrm>
              <a:off x="6618836" y="102942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8" name="object 2578"/>
            <p:cNvSpPr/>
            <p:nvPr/>
          </p:nvSpPr>
          <p:spPr>
            <a:xfrm>
              <a:off x="6575322" y="102922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79" name="object 2579"/>
            <p:cNvSpPr/>
            <p:nvPr/>
          </p:nvSpPr>
          <p:spPr>
            <a:xfrm>
              <a:off x="6458948" y="102942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0" name="object 2580"/>
            <p:cNvSpPr/>
            <p:nvPr/>
          </p:nvSpPr>
          <p:spPr>
            <a:xfrm>
              <a:off x="6415433" y="102922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81" name="object 2581"/>
            <p:cNvSpPr/>
            <p:nvPr/>
          </p:nvSpPr>
          <p:spPr>
            <a:xfrm>
              <a:off x="6299060" y="102942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2" name="object 2582"/>
            <p:cNvSpPr/>
            <p:nvPr/>
          </p:nvSpPr>
          <p:spPr>
            <a:xfrm>
              <a:off x="6255545" y="102922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83" name="object 2583"/>
            <p:cNvSpPr/>
            <p:nvPr/>
          </p:nvSpPr>
          <p:spPr>
            <a:xfrm>
              <a:off x="6139171" y="102942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4" name="object 2584"/>
            <p:cNvSpPr/>
            <p:nvPr/>
          </p:nvSpPr>
          <p:spPr>
            <a:xfrm>
              <a:off x="6095657" y="102922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85" name="object 2585"/>
            <p:cNvSpPr/>
            <p:nvPr/>
          </p:nvSpPr>
          <p:spPr>
            <a:xfrm>
              <a:off x="5979283" y="102942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6" name="object 2586"/>
            <p:cNvSpPr/>
            <p:nvPr/>
          </p:nvSpPr>
          <p:spPr>
            <a:xfrm>
              <a:off x="5935769" y="102922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87" name="object 2587"/>
            <p:cNvSpPr/>
            <p:nvPr/>
          </p:nvSpPr>
          <p:spPr>
            <a:xfrm>
              <a:off x="5819394" y="1029424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8" name="object 2588"/>
            <p:cNvSpPr/>
            <p:nvPr/>
          </p:nvSpPr>
          <p:spPr>
            <a:xfrm>
              <a:off x="5775880" y="102922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89" name="object 2589"/>
            <p:cNvSpPr/>
            <p:nvPr/>
          </p:nvSpPr>
          <p:spPr>
            <a:xfrm>
              <a:off x="5659506" y="1029424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0" name="object 2590"/>
            <p:cNvSpPr/>
            <p:nvPr/>
          </p:nvSpPr>
          <p:spPr>
            <a:xfrm>
              <a:off x="5615992" y="102922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91" name="object 2591"/>
            <p:cNvSpPr/>
            <p:nvPr/>
          </p:nvSpPr>
          <p:spPr>
            <a:xfrm>
              <a:off x="5500630" y="102942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2" name="object 2592"/>
            <p:cNvSpPr/>
            <p:nvPr/>
          </p:nvSpPr>
          <p:spPr>
            <a:xfrm>
              <a:off x="5456104" y="102922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93" name="object 2593"/>
            <p:cNvSpPr/>
            <p:nvPr/>
          </p:nvSpPr>
          <p:spPr>
            <a:xfrm>
              <a:off x="5340741" y="102942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4" name="object 2594"/>
            <p:cNvSpPr/>
            <p:nvPr/>
          </p:nvSpPr>
          <p:spPr>
            <a:xfrm>
              <a:off x="5296215" y="102922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95" name="object 2595"/>
            <p:cNvSpPr/>
            <p:nvPr/>
          </p:nvSpPr>
          <p:spPr>
            <a:xfrm>
              <a:off x="5180853" y="102942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6" name="object 2596"/>
            <p:cNvSpPr/>
            <p:nvPr/>
          </p:nvSpPr>
          <p:spPr>
            <a:xfrm>
              <a:off x="5136327" y="102922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97" name="object 2597"/>
            <p:cNvSpPr/>
            <p:nvPr/>
          </p:nvSpPr>
          <p:spPr>
            <a:xfrm>
              <a:off x="5020965" y="102942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8" name="object 2598"/>
            <p:cNvSpPr/>
            <p:nvPr/>
          </p:nvSpPr>
          <p:spPr>
            <a:xfrm>
              <a:off x="4976439" y="102922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99" name="object 2599"/>
            <p:cNvSpPr/>
            <p:nvPr/>
          </p:nvSpPr>
          <p:spPr>
            <a:xfrm>
              <a:off x="4861076" y="102942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0" name="object 2600"/>
            <p:cNvSpPr/>
            <p:nvPr/>
          </p:nvSpPr>
          <p:spPr>
            <a:xfrm>
              <a:off x="4816550" y="102922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01" name="object 2601"/>
            <p:cNvSpPr/>
            <p:nvPr/>
          </p:nvSpPr>
          <p:spPr>
            <a:xfrm>
              <a:off x="4701188" y="102942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2" name="object 2602"/>
            <p:cNvSpPr/>
            <p:nvPr/>
          </p:nvSpPr>
          <p:spPr>
            <a:xfrm>
              <a:off x="4656662" y="102922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03" name="object 2603"/>
            <p:cNvSpPr/>
            <p:nvPr/>
          </p:nvSpPr>
          <p:spPr>
            <a:xfrm>
              <a:off x="4541300" y="102942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4" name="object 2604"/>
            <p:cNvSpPr/>
            <p:nvPr/>
          </p:nvSpPr>
          <p:spPr>
            <a:xfrm>
              <a:off x="4496774" y="102922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05" name="object 2605"/>
            <p:cNvSpPr/>
            <p:nvPr/>
          </p:nvSpPr>
          <p:spPr>
            <a:xfrm>
              <a:off x="4381412" y="102942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6" name="object 2606"/>
            <p:cNvSpPr/>
            <p:nvPr/>
          </p:nvSpPr>
          <p:spPr>
            <a:xfrm>
              <a:off x="4336886" y="102922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07" name="object 2607"/>
            <p:cNvSpPr/>
            <p:nvPr/>
          </p:nvSpPr>
          <p:spPr>
            <a:xfrm>
              <a:off x="4221523" y="102942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8" name="object 2608"/>
            <p:cNvSpPr/>
            <p:nvPr/>
          </p:nvSpPr>
          <p:spPr>
            <a:xfrm>
              <a:off x="4178009" y="102922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09" name="object 2609"/>
            <p:cNvSpPr/>
            <p:nvPr/>
          </p:nvSpPr>
          <p:spPr>
            <a:xfrm>
              <a:off x="4061635" y="102942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0" name="object 2610"/>
            <p:cNvSpPr/>
            <p:nvPr/>
          </p:nvSpPr>
          <p:spPr>
            <a:xfrm>
              <a:off x="4018121" y="102922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11" name="object 2611"/>
            <p:cNvSpPr/>
            <p:nvPr/>
          </p:nvSpPr>
          <p:spPr>
            <a:xfrm>
              <a:off x="3901747" y="102942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2" name="object 2612"/>
            <p:cNvSpPr/>
            <p:nvPr/>
          </p:nvSpPr>
          <p:spPr>
            <a:xfrm>
              <a:off x="3858233" y="102922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13" name="object 2613"/>
            <p:cNvSpPr/>
            <p:nvPr/>
          </p:nvSpPr>
          <p:spPr>
            <a:xfrm>
              <a:off x="3741858" y="102942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4" name="object 2614"/>
            <p:cNvSpPr/>
            <p:nvPr/>
          </p:nvSpPr>
          <p:spPr>
            <a:xfrm>
              <a:off x="3698344" y="102922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15" name="object 2615"/>
            <p:cNvSpPr/>
            <p:nvPr/>
          </p:nvSpPr>
          <p:spPr>
            <a:xfrm>
              <a:off x="3581970" y="1029424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6" name="object 2616"/>
            <p:cNvSpPr/>
            <p:nvPr/>
          </p:nvSpPr>
          <p:spPr>
            <a:xfrm>
              <a:off x="3538456" y="102922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17" name="object 2617"/>
            <p:cNvSpPr/>
            <p:nvPr/>
          </p:nvSpPr>
          <p:spPr>
            <a:xfrm>
              <a:off x="3422082" y="1029424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8" name="object 2618"/>
            <p:cNvSpPr/>
            <p:nvPr/>
          </p:nvSpPr>
          <p:spPr>
            <a:xfrm>
              <a:off x="3378568" y="102922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19" name="object 2619"/>
            <p:cNvSpPr/>
            <p:nvPr/>
          </p:nvSpPr>
          <p:spPr>
            <a:xfrm>
              <a:off x="3263205" y="102942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0" name="object 2620"/>
            <p:cNvSpPr/>
            <p:nvPr/>
          </p:nvSpPr>
          <p:spPr>
            <a:xfrm>
              <a:off x="3218679" y="102922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21" name="object 2621"/>
            <p:cNvSpPr/>
            <p:nvPr/>
          </p:nvSpPr>
          <p:spPr>
            <a:xfrm>
              <a:off x="3103317" y="102942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2" name="object 2622"/>
            <p:cNvSpPr/>
            <p:nvPr/>
          </p:nvSpPr>
          <p:spPr>
            <a:xfrm>
              <a:off x="3058791" y="102922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23" name="object 2623"/>
            <p:cNvSpPr/>
            <p:nvPr/>
          </p:nvSpPr>
          <p:spPr>
            <a:xfrm>
              <a:off x="2943429" y="102942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4" name="object 2624"/>
            <p:cNvSpPr/>
            <p:nvPr/>
          </p:nvSpPr>
          <p:spPr>
            <a:xfrm>
              <a:off x="2898903" y="102922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25" name="object 2625"/>
            <p:cNvSpPr/>
            <p:nvPr/>
          </p:nvSpPr>
          <p:spPr>
            <a:xfrm>
              <a:off x="2783540" y="102942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6" name="object 2626"/>
            <p:cNvSpPr/>
            <p:nvPr/>
          </p:nvSpPr>
          <p:spPr>
            <a:xfrm>
              <a:off x="2739014" y="102922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27" name="object 2627"/>
            <p:cNvSpPr/>
            <p:nvPr/>
          </p:nvSpPr>
          <p:spPr>
            <a:xfrm>
              <a:off x="2623652" y="102942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8" name="object 2628"/>
            <p:cNvSpPr/>
            <p:nvPr/>
          </p:nvSpPr>
          <p:spPr>
            <a:xfrm>
              <a:off x="2579126" y="102922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29" name="object 2629"/>
            <p:cNvSpPr/>
            <p:nvPr/>
          </p:nvSpPr>
          <p:spPr>
            <a:xfrm>
              <a:off x="2463764" y="102942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0" name="object 2630"/>
            <p:cNvSpPr/>
            <p:nvPr/>
          </p:nvSpPr>
          <p:spPr>
            <a:xfrm>
              <a:off x="2419238" y="102922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31" name="object 2631"/>
            <p:cNvSpPr/>
            <p:nvPr/>
          </p:nvSpPr>
          <p:spPr>
            <a:xfrm>
              <a:off x="2303875" y="102942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2" name="object 2632"/>
            <p:cNvSpPr/>
            <p:nvPr/>
          </p:nvSpPr>
          <p:spPr>
            <a:xfrm>
              <a:off x="2259349" y="102922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33" name="object 2633"/>
            <p:cNvSpPr/>
            <p:nvPr/>
          </p:nvSpPr>
          <p:spPr>
            <a:xfrm>
              <a:off x="2143987" y="1029424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4" name="object 2634"/>
            <p:cNvSpPr/>
            <p:nvPr/>
          </p:nvSpPr>
          <p:spPr>
            <a:xfrm>
              <a:off x="2099461" y="102922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35" name="object 2635"/>
            <p:cNvSpPr/>
            <p:nvPr/>
          </p:nvSpPr>
          <p:spPr>
            <a:xfrm>
              <a:off x="2015469" y="9089009"/>
              <a:ext cx="8811260" cy="1205230"/>
            </a:xfrm>
            <a:custGeom>
              <a:avLst/>
              <a:gdLst/>
              <a:ahLst/>
              <a:cxnLst/>
              <a:rect l="l" t="t" r="r" b="b"/>
              <a:pathLst>
                <a:path w="8811260" h="1205229">
                  <a:moveTo>
                    <a:pt x="52621" y="1205234"/>
                  </a:moveTo>
                  <a:lnTo>
                    <a:pt x="0" y="1205234"/>
                  </a:lnTo>
                </a:path>
                <a:path w="8811260" h="1205229">
                  <a:moveTo>
                    <a:pt x="8811060" y="0"/>
                  </a:moveTo>
                  <a:lnTo>
                    <a:pt x="875843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6" name="object 2636"/>
            <p:cNvSpPr/>
            <p:nvPr/>
          </p:nvSpPr>
          <p:spPr>
            <a:xfrm>
              <a:off x="10730395" y="90869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37" name="object 2637"/>
            <p:cNvSpPr/>
            <p:nvPr/>
          </p:nvSpPr>
          <p:spPr>
            <a:xfrm>
              <a:off x="10614020" y="908900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8" name="object 2638"/>
            <p:cNvSpPr/>
            <p:nvPr/>
          </p:nvSpPr>
          <p:spPr>
            <a:xfrm>
              <a:off x="10570506" y="90869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39" name="object 2639"/>
            <p:cNvSpPr/>
            <p:nvPr/>
          </p:nvSpPr>
          <p:spPr>
            <a:xfrm>
              <a:off x="10454132" y="908900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0" name="object 2640"/>
            <p:cNvSpPr/>
            <p:nvPr/>
          </p:nvSpPr>
          <p:spPr>
            <a:xfrm>
              <a:off x="10410618" y="90869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41" name="object 2641"/>
            <p:cNvSpPr/>
            <p:nvPr/>
          </p:nvSpPr>
          <p:spPr>
            <a:xfrm>
              <a:off x="10295255" y="9089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2" name="object 2642"/>
            <p:cNvSpPr/>
            <p:nvPr/>
          </p:nvSpPr>
          <p:spPr>
            <a:xfrm>
              <a:off x="10250729" y="90869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43" name="object 2643"/>
            <p:cNvSpPr/>
            <p:nvPr/>
          </p:nvSpPr>
          <p:spPr>
            <a:xfrm>
              <a:off x="10135367" y="9089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4" name="object 2644"/>
            <p:cNvSpPr/>
            <p:nvPr/>
          </p:nvSpPr>
          <p:spPr>
            <a:xfrm>
              <a:off x="10090841" y="90869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45" name="object 2645"/>
            <p:cNvSpPr/>
            <p:nvPr/>
          </p:nvSpPr>
          <p:spPr>
            <a:xfrm>
              <a:off x="9975479" y="9089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6" name="object 2646"/>
            <p:cNvSpPr/>
            <p:nvPr/>
          </p:nvSpPr>
          <p:spPr>
            <a:xfrm>
              <a:off x="9930953" y="90869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47" name="object 2647"/>
            <p:cNvSpPr/>
            <p:nvPr/>
          </p:nvSpPr>
          <p:spPr>
            <a:xfrm>
              <a:off x="9815591" y="9089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8" name="object 2648"/>
            <p:cNvSpPr/>
            <p:nvPr/>
          </p:nvSpPr>
          <p:spPr>
            <a:xfrm>
              <a:off x="9771064" y="90869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49" name="object 2649"/>
            <p:cNvSpPr/>
            <p:nvPr/>
          </p:nvSpPr>
          <p:spPr>
            <a:xfrm>
              <a:off x="9655702" y="9089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0" name="object 2650"/>
            <p:cNvSpPr/>
            <p:nvPr/>
          </p:nvSpPr>
          <p:spPr>
            <a:xfrm>
              <a:off x="9611176" y="90869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51" name="object 2651"/>
            <p:cNvSpPr/>
            <p:nvPr/>
          </p:nvSpPr>
          <p:spPr>
            <a:xfrm>
              <a:off x="9495814" y="9089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2" name="object 2652"/>
            <p:cNvSpPr/>
            <p:nvPr/>
          </p:nvSpPr>
          <p:spPr>
            <a:xfrm>
              <a:off x="9451287" y="90869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53" name="object 2653"/>
            <p:cNvSpPr/>
            <p:nvPr/>
          </p:nvSpPr>
          <p:spPr>
            <a:xfrm>
              <a:off x="9335925" y="9089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4" name="object 2654"/>
            <p:cNvSpPr/>
            <p:nvPr/>
          </p:nvSpPr>
          <p:spPr>
            <a:xfrm>
              <a:off x="9291399" y="90869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55" name="object 2655"/>
            <p:cNvSpPr/>
            <p:nvPr/>
          </p:nvSpPr>
          <p:spPr>
            <a:xfrm>
              <a:off x="9176037" y="9089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6" name="object 2656"/>
            <p:cNvSpPr/>
            <p:nvPr/>
          </p:nvSpPr>
          <p:spPr>
            <a:xfrm>
              <a:off x="9131511" y="90869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57" name="object 2657"/>
            <p:cNvSpPr/>
            <p:nvPr/>
          </p:nvSpPr>
          <p:spPr>
            <a:xfrm>
              <a:off x="9016149" y="9089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8" name="object 2658"/>
            <p:cNvSpPr/>
            <p:nvPr/>
          </p:nvSpPr>
          <p:spPr>
            <a:xfrm>
              <a:off x="8972634" y="90869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59" name="object 2659"/>
            <p:cNvSpPr/>
            <p:nvPr/>
          </p:nvSpPr>
          <p:spPr>
            <a:xfrm>
              <a:off x="8856261" y="9089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0" name="object 2660"/>
            <p:cNvSpPr/>
            <p:nvPr/>
          </p:nvSpPr>
          <p:spPr>
            <a:xfrm>
              <a:off x="8812746" y="90869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61" name="object 2661"/>
            <p:cNvSpPr/>
            <p:nvPr/>
          </p:nvSpPr>
          <p:spPr>
            <a:xfrm>
              <a:off x="8696372" y="9089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2" name="object 2662"/>
            <p:cNvSpPr/>
            <p:nvPr/>
          </p:nvSpPr>
          <p:spPr>
            <a:xfrm>
              <a:off x="8652858" y="90869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63" name="object 2663"/>
            <p:cNvSpPr/>
            <p:nvPr/>
          </p:nvSpPr>
          <p:spPr>
            <a:xfrm>
              <a:off x="8536484" y="9089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4" name="object 2664"/>
            <p:cNvSpPr/>
            <p:nvPr/>
          </p:nvSpPr>
          <p:spPr>
            <a:xfrm>
              <a:off x="8492970" y="90869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65" name="object 2665"/>
            <p:cNvSpPr/>
            <p:nvPr/>
          </p:nvSpPr>
          <p:spPr>
            <a:xfrm>
              <a:off x="8376596" y="9089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6" name="object 2666"/>
            <p:cNvSpPr/>
            <p:nvPr/>
          </p:nvSpPr>
          <p:spPr>
            <a:xfrm>
              <a:off x="8333082" y="90869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67" name="object 2667"/>
            <p:cNvSpPr/>
            <p:nvPr/>
          </p:nvSpPr>
          <p:spPr>
            <a:xfrm>
              <a:off x="8216707" y="908900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8" name="object 2668"/>
            <p:cNvSpPr/>
            <p:nvPr/>
          </p:nvSpPr>
          <p:spPr>
            <a:xfrm>
              <a:off x="8173193" y="90869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69" name="object 2669"/>
            <p:cNvSpPr/>
            <p:nvPr/>
          </p:nvSpPr>
          <p:spPr>
            <a:xfrm>
              <a:off x="8056819" y="908900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0" name="object 2670"/>
            <p:cNvSpPr/>
            <p:nvPr/>
          </p:nvSpPr>
          <p:spPr>
            <a:xfrm>
              <a:off x="8013305" y="90869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71" name="object 2671"/>
            <p:cNvSpPr/>
            <p:nvPr/>
          </p:nvSpPr>
          <p:spPr>
            <a:xfrm>
              <a:off x="7897943" y="9089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2" name="object 2672"/>
            <p:cNvSpPr/>
            <p:nvPr/>
          </p:nvSpPr>
          <p:spPr>
            <a:xfrm>
              <a:off x="7853417" y="90869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73" name="object 2673"/>
            <p:cNvSpPr/>
            <p:nvPr/>
          </p:nvSpPr>
          <p:spPr>
            <a:xfrm>
              <a:off x="7738054" y="9089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4" name="object 2674"/>
            <p:cNvSpPr/>
            <p:nvPr/>
          </p:nvSpPr>
          <p:spPr>
            <a:xfrm>
              <a:off x="7693528" y="90869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75" name="object 2675"/>
            <p:cNvSpPr/>
            <p:nvPr/>
          </p:nvSpPr>
          <p:spPr>
            <a:xfrm>
              <a:off x="7578166" y="9089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6" name="object 2676"/>
            <p:cNvSpPr/>
            <p:nvPr/>
          </p:nvSpPr>
          <p:spPr>
            <a:xfrm>
              <a:off x="7213854" y="9086988"/>
              <a:ext cx="323850" cy="4445"/>
            </a:xfrm>
            <a:custGeom>
              <a:avLst/>
              <a:gdLst/>
              <a:ahLst/>
              <a:cxnLst/>
              <a:rect l="l" t="t" r="r" b="b"/>
              <a:pathLst>
                <a:path w="323850" h="4445">
                  <a:moveTo>
                    <a:pt x="4051" y="2032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  <a:path w="323850" h="4445">
                  <a:moveTo>
                    <a:pt x="163944" y="2032"/>
                  </a:moveTo>
                  <a:lnTo>
                    <a:pt x="163347" y="596"/>
                  </a:lnTo>
                  <a:lnTo>
                    <a:pt x="161912" y="0"/>
                  </a:lnTo>
                  <a:lnTo>
                    <a:pt x="160489" y="596"/>
                  </a:lnTo>
                  <a:lnTo>
                    <a:pt x="159893" y="2032"/>
                  </a:lnTo>
                  <a:lnTo>
                    <a:pt x="160489" y="3454"/>
                  </a:lnTo>
                  <a:lnTo>
                    <a:pt x="161912" y="4051"/>
                  </a:lnTo>
                  <a:lnTo>
                    <a:pt x="163347" y="3454"/>
                  </a:lnTo>
                  <a:lnTo>
                    <a:pt x="163944" y="2032"/>
                  </a:lnTo>
                  <a:close/>
                </a:path>
                <a:path w="323850" h="4445">
                  <a:moveTo>
                    <a:pt x="323824" y="2032"/>
                  </a:moveTo>
                  <a:lnTo>
                    <a:pt x="323240" y="596"/>
                  </a:lnTo>
                  <a:lnTo>
                    <a:pt x="321805" y="0"/>
                  </a:lnTo>
                  <a:lnTo>
                    <a:pt x="320370" y="596"/>
                  </a:lnTo>
                  <a:lnTo>
                    <a:pt x="319786" y="2032"/>
                  </a:lnTo>
                  <a:lnTo>
                    <a:pt x="320370" y="3454"/>
                  </a:lnTo>
                  <a:lnTo>
                    <a:pt x="321805" y="4051"/>
                  </a:lnTo>
                  <a:lnTo>
                    <a:pt x="323240" y="3454"/>
                  </a:lnTo>
                  <a:lnTo>
                    <a:pt x="323824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77" name="object 2677"/>
            <p:cNvSpPr/>
            <p:nvPr/>
          </p:nvSpPr>
          <p:spPr>
            <a:xfrm>
              <a:off x="7098501" y="9089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8" name="object 2678"/>
            <p:cNvSpPr/>
            <p:nvPr/>
          </p:nvSpPr>
          <p:spPr>
            <a:xfrm>
              <a:off x="7053975" y="90869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79" name="object 2679"/>
            <p:cNvSpPr/>
            <p:nvPr/>
          </p:nvSpPr>
          <p:spPr>
            <a:xfrm>
              <a:off x="6938613" y="9089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0" name="object 2680"/>
            <p:cNvSpPr/>
            <p:nvPr/>
          </p:nvSpPr>
          <p:spPr>
            <a:xfrm>
              <a:off x="6894086" y="90869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81" name="object 2681"/>
            <p:cNvSpPr/>
            <p:nvPr/>
          </p:nvSpPr>
          <p:spPr>
            <a:xfrm>
              <a:off x="6778724" y="9089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2" name="object 2682"/>
            <p:cNvSpPr/>
            <p:nvPr/>
          </p:nvSpPr>
          <p:spPr>
            <a:xfrm>
              <a:off x="6734198" y="90869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83" name="object 2683"/>
            <p:cNvSpPr/>
            <p:nvPr/>
          </p:nvSpPr>
          <p:spPr>
            <a:xfrm>
              <a:off x="6618836" y="9089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4" name="object 2684"/>
            <p:cNvSpPr/>
            <p:nvPr/>
          </p:nvSpPr>
          <p:spPr>
            <a:xfrm>
              <a:off x="6575322" y="90869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85" name="object 2685"/>
            <p:cNvSpPr/>
            <p:nvPr/>
          </p:nvSpPr>
          <p:spPr>
            <a:xfrm>
              <a:off x="6458948" y="9089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6" name="object 2686"/>
            <p:cNvSpPr/>
            <p:nvPr/>
          </p:nvSpPr>
          <p:spPr>
            <a:xfrm>
              <a:off x="6415433" y="90869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87" name="object 2687"/>
            <p:cNvSpPr/>
            <p:nvPr/>
          </p:nvSpPr>
          <p:spPr>
            <a:xfrm>
              <a:off x="6299060" y="9089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8" name="object 2688"/>
            <p:cNvSpPr/>
            <p:nvPr/>
          </p:nvSpPr>
          <p:spPr>
            <a:xfrm>
              <a:off x="6255545" y="90869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89" name="object 2689"/>
            <p:cNvSpPr/>
            <p:nvPr/>
          </p:nvSpPr>
          <p:spPr>
            <a:xfrm>
              <a:off x="6139171" y="9089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0" name="object 2690"/>
            <p:cNvSpPr/>
            <p:nvPr/>
          </p:nvSpPr>
          <p:spPr>
            <a:xfrm>
              <a:off x="6095657" y="90869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91" name="object 2691"/>
            <p:cNvSpPr/>
            <p:nvPr/>
          </p:nvSpPr>
          <p:spPr>
            <a:xfrm>
              <a:off x="5979283" y="9089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2" name="object 2692"/>
            <p:cNvSpPr/>
            <p:nvPr/>
          </p:nvSpPr>
          <p:spPr>
            <a:xfrm>
              <a:off x="5935769" y="90869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93" name="object 2693"/>
            <p:cNvSpPr/>
            <p:nvPr/>
          </p:nvSpPr>
          <p:spPr>
            <a:xfrm>
              <a:off x="5819394" y="908900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4" name="object 2694"/>
            <p:cNvSpPr/>
            <p:nvPr/>
          </p:nvSpPr>
          <p:spPr>
            <a:xfrm>
              <a:off x="5775880" y="90869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95" name="object 2695"/>
            <p:cNvSpPr/>
            <p:nvPr/>
          </p:nvSpPr>
          <p:spPr>
            <a:xfrm>
              <a:off x="5659506" y="908900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6" name="object 2696"/>
            <p:cNvSpPr/>
            <p:nvPr/>
          </p:nvSpPr>
          <p:spPr>
            <a:xfrm>
              <a:off x="5615992" y="90869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97" name="object 2697"/>
            <p:cNvSpPr/>
            <p:nvPr/>
          </p:nvSpPr>
          <p:spPr>
            <a:xfrm>
              <a:off x="5500630" y="9089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8" name="object 2698"/>
            <p:cNvSpPr/>
            <p:nvPr/>
          </p:nvSpPr>
          <p:spPr>
            <a:xfrm>
              <a:off x="5456104" y="90869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99" name="object 2699"/>
            <p:cNvSpPr/>
            <p:nvPr/>
          </p:nvSpPr>
          <p:spPr>
            <a:xfrm>
              <a:off x="5340741" y="9089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0" name="object 2700"/>
            <p:cNvSpPr/>
            <p:nvPr/>
          </p:nvSpPr>
          <p:spPr>
            <a:xfrm>
              <a:off x="5296215" y="90869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01" name="object 2701"/>
            <p:cNvSpPr/>
            <p:nvPr/>
          </p:nvSpPr>
          <p:spPr>
            <a:xfrm>
              <a:off x="5180853" y="9089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2" name="object 2702"/>
            <p:cNvSpPr/>
            <p:nvPr/>
          </p:nvSpPr>
          <p:spPr>
            <a:xfrm>
              <a:off x="5136327" y="90869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03" name="object 2703"/>
            <p:cNvSpPr/>
            <p:nvPr/>
          </p:nvSpPr>
          <p:spPr>
            <a:xfrm>
              <a:off x="5020965" y="9089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4" name="object 2704"/>
            <p:cNvSpPr/>
            <p:nvPr/>
          </p:nvSpPr>
          <p:spPr>
            <a:xfrm>
              <a:off x="4976439" y="90869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05" name="object 2705"/>
            <p:cNvSpPr/>
            <p:nvPr/>
          </p:nvSpPr>
          <p:spPr>
            <a:xfrm>
              <a:off x="4861076" y="9089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6" name="object 2706"/>
            <p:cNvSpPr/>
            <p:nvPr/>
          </p:nvSpPr>
          <p:spPr>
            <a:xfrm>
              <a:off x="4816550" y="90869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07" name="object 2707"/>
            <p:cNvSpPr/>
            <p:nvPr/>
          </p:nvSpPr>
          <p:spPr>
            <a:xfrm>
              <a:off x="4701188" y="9089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8" name="object 2708"/>
            <p:cNvSpPr/>
            <p:nvPr/>
          </p:nvSpPr>
          <p:spPr>
            <a:xfrm>
              <a:off x="4656662" y="90869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09" name="object 2709"/>
            <p:cNvSpPr/>
            <p:nvPr/>
          </p:nvSpPr>
          <p:spPr>
            <a:xfrm>
              <a:off x="4541300" y="9089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0" name="object 2710"/>
            <p:cNvSpPr/>
            <p:nvPr/>
          </p:nvSpPr>
          <p:spPr>
            <a:xfrm>
              <a:off x="4496774" y="90869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11" name="object 2711"/>
            <p:cNvSpPr/>
            <p:nvPr/>
          </p:nvSpPr>
          <p:spPr>
            <a:xfrm>
              <a:off x="4381412" y="9089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2" name="object 2712"/>
            <p:cNvSpPr/>
            <p:nvPr/>
          </p:nvSpPr>
          <p:spPr>
            <a:xfrm>
              <a:off x="4336886" y="90869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13" name="object 2713"/>
            <p:cNvSpPr/>
            <p:nvPr/>
          </p:nvSpPr>
          <p:spPr>
            <a:xfrm>
              <a:off x="4221523" y="9089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4" name="object 2714"/>
            <p:cNvSpPr/>
            <p:nvPr/>
          </p:nvSpPr>
          <p:spPr>
            <a:xfrm>
              <a:off x="4178009" y="90869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15" name="object 2715"/>
            <p:cNvSpPr/>
            <p:nvPr/>
          </p:nvSpPr>
          <p:spPr>
            <a:xfrm>
              <a:off x="4061635" y="9089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6" name="object 2716"/>
            <p:cNvSpPr/>
            <p:nvPr/>
          </p:nvSpPr>
          <p:spPr>
            <a:xfrm>
              <a:off x="4018121" y="90869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17" name="object 2717"/>
            <p:cNvSpPr/>
            <p:nvPr/>
          </p:nvSpPr>
          <p:spPr>
            <a:xfrm>
              <a:off x="3901747" y="9089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8" name="object 2718"/>
            <p:cNvSpPr/>
            <p:nvPr/>
          </p:nvSpPr>
          <p:spPr>
            <a:xfrm>
              <a:off x="3858233" y="90869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19" name="object 2719"/>
            <p:cNvSpPr/>
            <p:nvPr/>
          </p:nvSpPr>
          <p:spPr>
            <a:xfrm>
              <a:off x="3741858" y="9089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0" name="object 2720"/>
            <p:cNvSpPr/>
            <p:nvPr/>
          </p:nvSpPr>
          <p:spPr>
            <a:xfrm>
              <a:off x="3698344" y="90869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21" name="object 2721"/>
            <p:cNvSpPr/>
            <p:nvPr/>
          </p:nvSpPr>
          <p:spPr>
            <a:xfrm>
              <a:off x="3581970" y="908900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2" name="object 2722"/>
            <p:cNvSpPr/>
            <p:nvPr/>
          </p:nvSpPr>
          <p:spPr>
            <a:xfrm>
              <a:off x="3538456" y="90869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23" name="object 2723"/>
            <p:cNvSpPr/>
            <p:nvPr/>
          </p:nvSpPr>
          <p:spPr>
            <a:xfrm>
              <a:off x="3422082" y="908900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4" name="object 2724"/>
            <p:cNvSpPr/>
            <p:nvPr/>
          </p:nvSpPr>
          <p:spPr>
            <a:xfrm>
              <a:off x="3378568" y="90869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25" name="object 2725"/>
            <p:cNvSpPr/>
            <p:nvPr/>
          </p:nvSpPr>
          <p:spPr>
            <a:xfrm>
              <a:off x="3263205" y="9089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6" name="object 2726"/>
            <p:cNvSpPr/>
            <p:nvPr/>
          </p:nvSpPr>
          <p:spPr>
            <a:xfrm>
              <a:off x="3218679" y="90869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27" name="object 2727"/>
            <p:cNvSpPr/>
            <p:nvPr/>
          </p:nvSpPr>
          <p:spPr>
            <a:xfrm>
              <a:off x="3103317" y="9089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8" name="object 2728"/>
            <p:cNvSpPr/>
            <p:nvPr/>
          </p:nvSpPr>
          <p:spPr>
            <a:xfrm>
              <a:off x="3058791" y="90869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29" name="object 2729"/>
            <p:cNvSpPr/>
            <p:nvPr/>
          </p:nvSpPr>
          <p:spPr>
            <a:xfrm>
              <a:off x="2943429" y="9089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0" name="object 2730"/>
            <p:cNvSpPr/>
            <p:nvPr/>
          </p:nvSpPr>
          <p:spPr>
            <a:xfrm>
              <a:off x="2898903" y="90869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31" name="object 2731"/>
            <p:cNvSpPr/>
            <p:nvPr/>
          </p:nvSpPr>
          <p:spPr>
            <a:xfrm>
              <a:off x="2783540" y="9089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2" name="object 2732"/>
            <p:cNvSpPr/>
            <p:nvPr/>
          </p:nvSpPr>
          <p:spPr>
            <a:xfrm>
              <a:off x="2739014" y="90869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33" name="object 2733"/>
            <p:cNvSpPr/>
            <p:nvPr/>
          </p:nvSpPr>
          <p:spPr>
            <a:xfrm>
              <a:off x="2623652" y="9089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4" name="object 2734"/>
            <p:cNvSpPr/>
            <p:nvPr/>
          </p:nvSpPr>
          <p:spPr>
            <a:xfrm>
              <a:off x="2579126" y="90869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35" name="object 2735"/>
            <p:cNvSpPr/>
            <p:nvPr/>
          </p:nvSpPr>
          <p:spPr>
            <a:xfrm>
              <a:off x="2463764" y="9089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6" name="object 2736"/>
            <p:cNvSpPr/>
            <p:nvPr/>
          </p:nvSpPr>
          <p:spPr>
            <a:xfrm>
              <a:off x="2419238" y="90869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37" name="object 2737"/>
            <p:cNvSpPr/>
            <p:nvPr/>
          </p:nvSpPr>
          <p:spPr>
            <a:xfrm>
              <a:off x="2303875" y="9089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8" name="object 2738"/>
            <p:cNvSpPr/>
            <p:nvPr/>
          </p:nvSpPr>
          <p:spPr>
            <a:xfrm>
              <a:off x="2259349" y="90869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39" name="object 2739"/>
            <p:cNvSpPr/>
            <p:nvPr/>
          </p:nvSpPr>
          <p:spPr>
            <a:xfrm>
              <a:off x="2143987" y="908900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0" name="object 2740"/>
            <p:cNvSpPr/>
            <p:nvPr/>
          </p:nvSpPr>
          <p:spPr>
            <a:xfrm>
              <a:off x="2099461" y="90869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41" name="object 2741"/>
            <p:cNvSpPr/>
            <p:nvPr/>
          </p:nvSpPr>
          <p:spPr>
            <a:xfrm>
              <a:off x="2015469" y="9089009"/>
              <a:ext cx="8811260" cy="664210"/>
            </a:xfrm>
            <a:custGeom>
              <a:avLst/>
              <a:gdLst/>
              <a:ahLst/>
              <a:cxnLst/>
              <a:rect l="l" t="t" r="r" b="b"/>
              <a:pathLst>
                <a:path w="8811260" h="664209">
                  <a:moveTo>
                    <a:pt x="52621" y="0"/>
                  </a:moveTo>
                  <a:lnTo>
                    <a:pt x="0" y="0"/>
                  </a:lnTo>
                </a:path>
                <a:path w="8811260" h="664209">
                  <a:moveTo>
                    <a:pt x="8811060" y="663840"/>
                  </a:moveTo>
                  <a:lnTo>
                    <a:pt x="8758439" y="66384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2" name="object 2742"/>
            <p:cNvSpPr/>
            <p:nvPr/>
          </p:nvSpPr>
          <p:spPr>
            <a:xfrm>
              <a:off x="10730395" y="97508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43" name="object 2743"/>
            <p:cNvSpPr/>
            <p:nvPr/>
          </p:nvSpPr>
          <p:spPr>
            <a:xfrm>
              <a:off x="10614020" y="975284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4" name="object 2744"/>
            <p:cNvSpPr/>
            <p:nvPr/>
          </p:nvSpPr>
          <p:spPr>
            <a:xfrm>
              <a:off x="10570506" y="97508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45" name="object 2745"/>
            <p:cNvSpPr/>
            <p:nvPr/>
          </p:nvSpPr>
          <p:spPr>
            <a:xfrm>
              <a:off x="10454132" y="975284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6" name="object 2746"/>
            <p:cNvSpPr/>
            <p:nvPr/>
          </p:nvSpPr>
          <p:spPr>
            <a:xfrm>
              <a:off x="10410618" y="97508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47" name="object 2747"/>
            <p:cNvSpPr/>
            <p:nvPr/>
          </p:nvSpPr>
          <p:spPr>
            <a:xfrm>
              <a:off x="10295255" y="97528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8" name="object 2748"/>
            <p:cNvSpPr/>
            <p:nvPr/>
          </p:nvSpPr>
          <p:spPr>
            <a:xfrm>
              <a:off x="10250729" y="97508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49" name="object 2749"/>
            <p:cNvSpPr/>
            <p:nvPr/>
          </p:nvSpPr>
          <p:spPr>
            <a:xfrm>
              <a:off x="10135367" y="97528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0" name="object 2750"/>
            <p:cNvSpPr/>
            <p:nvPr/>
          </p:nvSpPr>
          <p:spPr>
            <a:xfrm>
              <a:off x="10090841" y="97508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51" name="object 2751"/>
            <p:cNvSpPr/>
            <p:nvPr/>
          </p:nvSpPr>
          <p:spPr>
            <a:xfrm>
              <a:off x="9975479" y="97528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2" name="object 2752"/>
            <p:cNvSpPr/>
            <p:nvPr/>
          </p:nvSpPr>
          <p:spPr>
            <a:xfrm>
              <a:off x="9930953" y="97508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53" name="object 2753"/>
            <p:cNvSpPr/>
            <p:nvPr/>
          </p:nvSpPr>
          <p:spPr>
            <a:xfrm>
              <a:off x="9815591" y="97528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4" name="object 2754"/>
            <p:cNvSpPr/>
            <p:nvPr/>
          </p:nvSpPr>
          <p:spPr>
            <a:xfrm>
              <a:off x="9771064" y="97508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55" name="object 2755"/>
            <p:cNvSpPr/>
            <p:nvPr/>
          </p:nvSpPr>
          <p:spPr>
            <a:xfrm>
              <a:off x="9655702" y="97528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6" name="object 2756"/>
            <p:cNvSpPr/>
            <p:nvPr/>
          </p:nvSpPr>
          <p:spPr>
            <a:xfrm>
              <a:off x="9611176" y="97508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57" name="object 2757"/>
            <p:cNvSpPr/>
            <p:nvPr/>
          </p:nvSpPr>
          <p:spPr>
            <a:xfrm>
              <a:off x="9495814" y="97528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8" name="object 2758"/>
            <p:cNvSpPr/>
            <p:nvPr/>
          </p:nvSpPr>
          <p:spPr>
            <a:xfrm>
              <a:off x="9451287" y="97508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59" name="object 2759"/>
            <p:cNvSpPr/>
            <p:nvPr/>
          </p:nvSpPr>
          <p:spPr>
            <a:xfrm>
              <a:off x="9335925" y="97528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0" name="object 2760"/>
            <p:cNvSpPr/>
            <p:nvPr/>
          </p:nvSpPr>
          <p:spPr>
            <a:xfrm>
              <a:off x="9291399" y="97508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61" name="object 2761"/>
            <p:cNvSpPr/>
            <p:nvPr/>
          </p:nvSpPr>
          <p:spPr>
            <a:xfrm>
              <a:off x="9176037" y="97528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2" name="object 2762"/>
            <p:cNvSpPr/>
            <p:nvPr/>
          </p:nvSpPr>
          <p:spPr>
            <a:xfrm>
              <a:off x="9131511" y="97508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63" name="object 2763"/>
            <p:cNvSpPr/>
            <p:nvPr/>
          </p:nvSpPr>
          <p:spPr>
            <a:xfrm>
              <a:off x="9016149" y="97528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4" name="object 2764"/>
            <p:cNvSpPr/>
            <p:nvPr/>
          </p:nvSpPr>
          <p:spPr>
            <a:xfrm>
              <a:off x="8972634" y="97508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65" name="object 2765"/>
            <p:cNvSpPr/>
            <p:nvPr/>
          </p:nvSpPr>
          <p:spPr>
            <a:xfrm>
              <a:off x="8856261" y="97528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6" name="object 2766"/>
            <p:cNvSpPr/>
            <p:nvPr/>
          </p:nvSpPr>
          <p:spPr>
            <a:xfrm>
              <a:off x="8812746" y="97508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67" name="object 2767"/>
            <p:cNvSpPr/>
            <p:nvPr/>
          </p:nvSpPr>
          <p:spPr>
            <a:xfrm>
              <a:off x="8696372" y="97528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8" name="object 2768"/>
            <p:cNvSpPr/>
            <p:nvPr/>
          </p:nvSpPr>
          <p:spPr>
            <a:xfrm>
              <a:off x="8652858" y="97508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69" name="object 2769"/>
            <p:cNvSpPr/>
            <p:nvPr/>
          </p:nvSpPr>
          <p:spPr>
            <a:xfrm>
              <a:off x="8536484" y="97528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0" name="object 2770"/>
            <p:cNvSpPr/>
            <p:nvPr/>
          </p:nvSpPr>
          <p:spPr>
            <a:xfrm>
              <a:off x="8492970" y="97508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71" name="object 2771"/>
            <p:cNvSpPr/>
            <p:nvPr/>
          </p:nvSpPr>
          <p:spPr>
            <a:xfrm>
              <a:off x="8376596" y="97528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2" name="object 2772"/>
            <p:cNvSpPr/>
            <p:nvPr/>
          </p:nvSpPr>
          <p:spPr>
            <a:xfrm>
              <a:off x="8333082" y="97508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73" name="object 2773"/>
            <p:cNvSpPr/>
            <p:nvPr/>
          </p:nvSpPr>
          <p:spPr>
            <a:xfrm>
              <a:off x="8216707" y="975284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4" name="object 2774"/>
            <p:cNvSpPr/>
            <p:nvPr/>
          </p:nvSpPr>
          <p:spPr>
            <a:xfrm>
              <a:off x="8173193" y="97508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75" name="object 2775"/>
            <p:cNvSpPr/>
            <p:nvPr/>
          </p:nvSpPr>
          <p:spPr>
            <a:xfrm>
              <a:off x="8056819" y="975284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6" name="object 2776"/>
            <p:cNvSpPr/>
            <p:nvPr/>
          </p:nvSpPr>
          <p:spPr>
            <a:xfrm>
              <a:off x="8013305" y="97508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77" name="object 2777"/>
            <p:cNvSpPr/>
            <p:nvPr/>
          </p:nvSpPr>
          <p:spPr>
            <a:xfrm>
              <a:off x="7897943" y="97528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8" name="object 2778"/>
            <p:cNvSpPr/>
            <p:nvPr/>
          </p:nvSpPr>
          <p:spPr>
            <a:xfrm>
              <a:off x="7853417" y="97508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79" name="object 2779"/>
            <p:cNvSpPr/>
            <p:nvPr/>
          </p:nvSpPr>
          <p:spPr>
            <a:xfrm>
              <a:off x="7738054" y="97528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0" name="object 2780"/>
            <p:cNvSpPr/>
            <p:nvPr/>
          </p:nvSpPr>
          <p:spPr>
            <a:xfrm>
              <a:off x="7693528" y="97508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81" name="object 2781"/>
            <p:cNvSpPr/>
            <p:nvPr/>
          </p:nvSpPr>
          <p:spPr>
            <a:xfrm>
              <a:off x="7578166" y="97528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2" name="object 2782"/>
            <p:cNvSpPr/>
            <p:nvPr/>
          </p:nvSpPr>
          <p:spPr>
            <a:xfrm>
              <a:off x="7533640" y="97508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83" name="object 2783"/>
            <p:cNvSpPr/>
            <p:nvPr/>
          </p:nvSpPr>
          <p:spPr>
            <a:xfrm>
              <a:off x="7418278" y="97528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4" name="object 2784"/>
            <p:cNvSpPr/>
            <p:nvPr/>
          </p:nvSpPr>
          <p:spPr>
            <a:xfrm>
              <a:off x="7373752" y="97508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85" name="object 2785"/>
            <p:cNvSpPr/>
            <p:nvPr/>
          </p:nvSpPr>
          <p:spPr>
            <a:xfrm>
              <a:off x="7258389" y="97528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6" name="object 2786"/>
            <p:cNvSpPr/>
            <p:nvPr/>
          </p:nvSpPr>
          <p:spPr>
            <a:xfrm>
              <a:off x="7213863" y="97508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87" name="object 2787"/>
            <p:cNvSpPr/>
            <p:nvPr/>
          </p:nvSpPr>
          <p:spPr>
            <a:xfrm>
              <a:off x="7098501" y="97528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8" name="object 2788"/>
            <p:cNvSpPr/>
            <p:nvPr/>
          </p:nvSpPr>
          <p:spPr>
            <a:xfrm>
              <a:off x="7053975" y="97508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89" name="object 2789"/>
            <p:cNvSpPr/>
            <p:nvPr/>
          </p:nvSpPr>
          <p:spPr>
            <a:xfrm>
              <a:off x="6938613" y="97528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0" name="object 2790"/>
            <p:cNvSpPr/>
            <p:nvPr/>
          </p:nvSpPr>
          <p:spPr>
            <a:xfrm>
              <a:off x="6894086" y="97508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91" name="object 2791"/>
            <p:cNvSpPr/>
            <p:nvPr/>
          </p:nvSpPr>
          <p:spPr>
            <a:xfrm>
              <a:off x="6778724" y="97528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2" name="object 2792"/>
            <p:cNvSpPr/>
            <p:nvPr/>
          </p:nvSpPr>
          <p:spPr>
            <a:xfrm>
              <a:off x="6734198" y="97508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93" name="object 2793"/>
            <p:cNvSpPr/>
            <p:nvPr/>
          </p:nvSpPr>
          <p:spPr>
            <a:xfrm>
              <a:off x="6618836" y="97528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4" name="object 2794"/>
            <p:cNvSpPr/>
            <p:nvPr/>
          </p:nvSpPr>
          <p:spPr>
            <a:xfrm>
              <a:off x="6575322" y="97508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95" name="object 2795"/>
            <p:cNvSpPr/>
            <p:nvPr/>
          </p:nvSpPr>
          <p:spPr>
            <a:xfrm>
              <a:off x="6458948" y="97528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6" name="object 2796"/>
            <p:cNvSpPr/>
            <p:nvPr/>
          </p:nvSpPr>
          <p:spPr>
            <a:xfrm>
              <a:off x="6415433" y="97508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97" name="object 2797"/>
            <p:cNvSpPr/>
            <p:nvPr/>
          </p:nvSpPr>
          <p:spPr>
            <a:xfrm>
              <a:off x="6299060" y="97528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8" name="object 2798"/>
            <p:cNvSpPr/>
            <p:nvPr/>
          </p:nvSpPr>
          <p:spPr>
            <a:xfrm>
              <a:off x="6255545" y="97508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99" name="object 2799"/>
            <p:cNvSpPr/>
            <p:nvPr/>
          </p:nvSpPr>
          <p:spPr>
            <a:xfrm>
              <a:off x="6139171" y="97528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0" name="object 2800"/>
            <p:cNvSpPr/>
            <p:nvPr/>
          </p:nvSpPr>
          <p:spPr>
            <a:xfrm>
              <a:off x="6095657" y="97508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01" name="object 2801"/>
            <p:cNvSpPr/>
            <p:nvPr/>
          </p:nvSpPr>
          <p:spPr>
            <a:xfrm>
              <a:off x="5979283" y="97528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2" name="object 2802"/>
            <p:cNvSpPr/>
            <p:nvPr/>
          </p:nvSpPr>
          <p:spPr>
            <a:xfrm>
              <a:off x="5935769" y="97508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03" name="object 2803"/>
            <p:cNvSpPr/>
            <p:nvPr/>
          </p:nvSpPr>
          <p:spPr>
            <a:xfrm>
              <a:off x="5819394" y="975284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4" name="object 2804"/>
            <p:cNvSpPr/>
            <p:nvPr/>
          </p:nvSpPr>
          <p:spPr>
            <a:xfrm>
              <a:off x="5775880" y="97508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05" name="object 2805"/>
            <p:cNvSpPr/>
            <p:nvPr/>
          </p:nvSpPr>
          <p:spPr>
            <a:xfrm>
              <a:off x="5659506" y="975284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6" name="object 2806"/>
            <p:cNvSpPr/>
            <p:nvPr/>
          </p:nvSpPr>
          <p:spPr>
            <a:xfrm>
              <a:off x="5615992" y="97508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07" name="object 2807"/>
            <p:cNvSpPr/>
            <p:nvPr/>
          </p:nvSpPr>
          <p:spPr>
            <a:xfrm>
              <a:off x="5500630" y="97528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8" name="object 2808"/>
            <p:cNvSpPr/>
            <p:nvPr/>
          </p:nvSpPr>
          <p:spPr>
            <a:xfrm>
              <a:off x="5456104" y="97508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09" name="object 2809"/>
            <p:cNvSpPr/>
            <p:nvPr/>
          </p:nvSpPr>
          <p:spPr>
            <a:xfrm>
              <a:off x="5340741" y="97528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0" name="object 2810"/>
            <p:cNvSpPr/>
            <p:nvPr/>
          </p:nvSpPr>
          <p:spPr>
            <a:xfrm>
              <a:off x="5296215" y="97508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11" name="object 2811"/>
            <p:cNvSpPr/>
            <p:nvPr/>
          </p:nvSpPr>
          <p:spPr>
            <a:xfrm>
              <a:off x="5180853" y="97528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2" name="object 2812"/>
            <p:cNvSpPr/>
            <p:nvPr/>
          </p:nvSpPr>
          <p:spPr>
            <a:xfrm>
              <a:off x="5136327" y="97508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13" name="object 2813"/>
            <p:cNvSpPr/>
            <p:nvPr/>
          </p:nvSpPr>
          <p:spPr>
            <a:xfrm>
              <a:off x="5020965" y="97528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4" name="object 2814"/>
            <p:cNvSpPr/>
            <p:nvPr/>
          </p:nvSpPr>
          <p:spPr>
            <a:xfrm>
              <a:off x="4976439" y="97508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15" name="object 2815"/>
            <p:cNvSpPr/>
            <p:nvPr/>
          </p:nvSpPr>
          <p:spPr>
            <a:xfrm>
              <a:off x="4861076" y="97528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6" name="object 2816"/>
            <p:cNvSpPr/>
            <p:nvPr/>
          </p:nvSpPr>
          <p:spPr>
            <a:xfrm>
              <a:off x="4816550" y="97508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17" name="object 2817"/>
            <p:cNvSpPr/>
            <p:nvPr/>
          </p:nvSpPr>
          <p:spPr>
            <a:xfrm>
              <a:off x="4701188" y="97528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8" name="object 2818"/>
            <p:cNvSpPr/>
            <p:nvPr/>
          </p:nvSpPr>
          <p:spPr>
            <a:xfrm>
              <a:off x="4656662" y="97508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19" name="object 2819"/>
            <p:cNvSpPr/>
            <p:nvPr/>
          </p:nvSpPr>
          <p:spPr>
            <a:xfrm>
              <a:off x="4541300" y="97528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0" name="object 2820"/>
            <p:cNvSpPr/>
            <p:nvPr/>
          </p:nvSpPr>
          <p:spPr>
            <a:xfrm>
              <a:off x="4336885" y="9750830"/>
              <a:ext cx="164465" cy="4445"/>
            </a:xfrm>
            <a:custGeom>
              <a:avLst/>
              <a:gdLst/>
              <a:ahLst/>
              <a:cxnLst/>
              <a:rect l="l" t="t" r="r" b="b"/>
              <a:pathLst>
                <a:path w="164464" h="4445">
                  <a:moveTo>
                    <a:pt x="4038" y="2019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84" y="596"/>
                  </a:lnTo>
                  <a:lnTo>
                    <a:pt x="0" y="2019"/>
                  </a:lnTo>
                  <a:lnTo>
                    <a:pt x="584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38" y="2019"/>
                  </a:lnTo>
                  <a:close/>
                </a:path>
                <a:path w="164464" h="4445">
                  <a:moveTo>
                    <a:pt x="163931" y="2019"/>
                  </a:moveTo>
                  <a:lnTo>
                    <a:pt x="163334" y="596"/>
                  </a:lnTo>
                  <a:lnTo>
                    <a:pt x="161912" y="0"/>
                  </a:lnTo>
                  <a:lnTo>
                    <a:pt x="160477" y="596"/>
                  </a:lnTo>
                  <a:lnTo>
                    <a:pt x="159880" y="2019"/>
                  </a:lnTo>
                  <a:lnTo>
                    <a:pt x="160477" y="3454"/>
                  </a:lnTo>
                  <a:lnTo>
                    <a:pt x="161912" y="4051"/>
                  </a:lnTo>
                  <a:lnTo>
                    <a:pt x="163334" y="3454"/>
                  </a:lnTo>
                  <a:lnTo>
                    <a:pt x="16393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21" name="object 2821"/>
            <p:cNvSpPr/>
            <p:nvPr/>
          </p:nvSpPr>
          <p:spPr>
            <a:xfrm>
              <a:off x="4221523" y="97528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2" name="object 2822"/>
            <p:cNvSpPr/>
            <p:nvPr/>
          </p:nvSpPr>
          <p:spPr>
            <a:xfrm>
              <a:off x="4178009" y="97508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23" name="object 2823"/>
            <p:cNvSpPr/>
            <p:nvPr/>
          </p:nvSpPr>
          <p:spPr>
            <a:xfrm>
              <a:off x="4061635" y="97528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4" name="object 2824"/>
            <p:cNvSpPr/>
            <p:nvPr/>
          </p:nvSpPr>
          <p:spPr>
            <a:xfrm>
              <a:off x="4018121" y="97508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25" name="object 2825"/>
            <p:cNvSpPr/>
            <p:nvPr/>
          </p:nvSpPr>
          <p:spPr>
            <a:xfrm>
              <a:off x="3901747" y="97528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6" name="object 2826"/>
            <p:cNvSpPr/>
            <p:nvPr/>
          </p:nvSpPr>
          <p:spPr>
            <a:xfrm>
              <a:off x="3858233" y="97508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27" name="object 2827"/>
            <p:cNvSpPr/>
            <p:nvPr/>
          </p:nvSpPr>
          <p:spPr>
            <a:xfrm>
              <a:off x="3741858" y="97528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8" name="object 2828"/>
            <p:cNvSpPr/>
            <p:nvPr/>
          </p:nvSpPr>
          <p:spPr>
            <a:xfrm>
              <a:off x="3218675" y="9750830"/>
              <a:ext cx="483870" cy="4445"/>
            </a:xfrm>
            <a:custGeom>
              <a:avLst/>
              <a:gdLst/>
              <a:ahLst/>
              <a:cxnLst/>
              <a:rect l="l" t="t" r="r" b="b"/>
              <a:pathLst>
                <a:path w="483870" h="4445">
                  <a:moveTo>
                    <a:pt x="4051" y="2019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96" y="596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  <a:path w="483870" h="4445">
                  <a:moveTo>
                    <a:pt x="163931" y="2019"/>
                  </a:moveTo>
                  <a:lnTo>
                    <a:pt x="163347" y="596"/>
                  </a:lnTo>
                  <a:lnTo>
                    <a:pt x="161912" y="0"/>
                  </a:lnTo>
                  <a:lnTo>
                    <a:pt x="160477" y="596"/>
                  </a:lnTo>
                  <a:lnTo>
                    <a:pt x="159880" y="2019"/>
                  </a:lnTo>
                  <a:lnTo>
                    <a:pt x="160477" y="3454"/>
                  </a:lnTo>
                  <a:lnTo>
                    <a:pt x="161912" y="4051"/>
                  </a:lnTo>
                  <a:lnTo>
                    <a:pt x="163347" y="3454"/>
                  </a:lnTo>
                  <a:lnTo>
                    <a:pt x="163931" y="2019"/>
                  </a:lnTo>
                  <a:close/>
                </a:path>
                <a:path w="483870" h="4445">
                  <a:moveTo>
                    <a:pt x="323824" y="2019"/>
                  </a:moveTo>
                  <a:lnTo>
                    <a:pt x="323227" y="596"/>
                  </a:lnTo>
                  <a:lnTo>
                    <a:pt x="321792" y="0"/>
                  </a:lnTo>
                  <a:lnTo>
                    <a:pt x="320370" y="596"/>
                  </a:lnTo>
                  <a:lnTo>
                    <a:pt x="319773" y="2019"/>
                  </a:lnTo>
                  <a:lnTo>
                    <a:pt x="320370" y="3454"/>
                  </a:lnTo>
                  <a:lnTo>
                    <a:pt x="321792" y="4051"/>
                  </a:lnTo>
                  <a:lnTo>
                    <a:pt x="323227" y="3454"/>
                  </a:lnTo>
                  <a:lnTo>
                    <a:pt x="323824" y="2019"/>
                  </a:lnTo>
                  <a:close/>
                </a:path>
                <a:path w="483870" h="4445">
                  <a:moveTo>
                    <a:pt x="483704" y="2019"/>
                  </a:moveTo>
                  <a:lnTo>
                    <a:pt x="483120" y="596"/>
                  </a:lnTo>
                  <a:lnTo>
                    <a:pt x="481685" y="0"/>
                  </a:lnTo>
                  <a:lnTo>
                    <a:pt x="480250" y="596"/>
                  </a:lnTo>
                  <a:lnTo>
                    <a:pt x="479666" y="2019"/>
                  </a:lnTo>
                  <a:lnTo>
                    <a:pt x="480250" y="3454"/>
                  </a:lnTo>
                  <a:lnTo>
                    <a:pt x="481685" y="4051"/>
                  </a:lnTo>
                  <a:lnTo>
                    <a:pt x="483120" y="3454"/>
                  </a:lnTo>
                  <a:lnTo>
                    <a:pt x="483704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29" name="object 2829"/>
            <p:cNvSpPr/>
            <p:nvPr/>
          </p:nvSpPr>
          <p:spPr>
            <a:xfrm>
              <a:off x="3103317" y="97528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0" name="object 2830"/>
            <p:cNvSpPr/>
            <p:nvPr/>
          </p:nvSpPr>
          <p:spPr>
            <a:xfrm>
              <a:off x="3058791" y="97508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31" name="object 2831"/>
            <p:cNvSpPr/>
            <p:nvPr/>
          </p:nvSpPr>
          <p:spPr>
            <a:xfrm>
              <a:off x="2943429" y="97528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2" name="object 2832"/>
            <p:cNvSpPr/>
            <p:nvPr/>
          </p:nvSpPr>
          <p:spPr>
            <a:xfrm>
              <a:off x="2898903" y="97508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33" name="object 2833"/>
            <p:cNvSpPr/>
            <p:nvPr/>
          </p:nvSpPr>
          <p:spPr>
            <a:xfrm>
              <a:off x="2783540" y="97528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4" name="object 2834"/>
            <p:cNvSpPr/>
            <p:nvPr/>
          </p:nvSpPr>
          <p:spPr>
            <a:xfrm>
              <a:off x="2739014" y="97508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35" name="object 2835"/>
            <p:cNvSpPr/>
            <p:nvPr/>
          </p:nvSpPr>
          <p:spPr>
            <a:xfrm>
              <a:off x="2623652" y="97528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6" name="object 2836"/>
            <p:cNvSpPr/>
            <p:nvPr/>
          </p:nvSpPr>
          <p:spPr>
            <a:xfrm>
              <a:off x="2579126" y="97508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37" name="object 2837"/>
            <p:cNvSpPr/>
            <p:nvPr/>
          </p:nvSpPr>
          <p:spPr>
            <a:xfrm>
              <a:off x="2463764" y="97528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8" name="object 2838"/>
            <p:cNvSpPr/>
            <p:nvPr/>
          </p:nvSpPr>
          <p:spPr>
            <a:xfrm>
              <a:off x="2419238" y="97508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39" name="object 2839"/>
            <p:cNvSpPr/>
            <p:nvPr/>
          </p:nvSpPr>
          <p:spPr>
            <a:xfrm>
              <a:off x="2303875" y="97528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0" name="object 2840"/>
            <p:cNvSpPr/>
            <p:nvPr/>
          </p:nvSpPr>
          <p:spPr>
            <a:xfrm>
              <a:off x="2259349" y="97508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41" name="object 2841"/>
            <p:cNvSpPr/>
            <p:nvPr/>
          </p:nvSpPr>
          <p:spPr>
            <a:xfrm>
              <a:off x="2143987" y="97528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2" name="object 2842"/>
            <p:cNvSpPr/>
            <p:nvPr/>
          </p:nvSpPr>
          <p:spPr>
            <a:xfrm>
              <a:off x="2099461" y="97508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43" name="object 2843"/>
            <p:cNvSpPr/>
            <p:nvPr/>
          </p:nvSpPr>
          <p:spPr>
            <a:xfrm>
              <a:off x="2015469" y="9752849"/>
              <a:ext cx="8811260" cy="664210"/>
            </a:xfrm>
            <a:custGeom>
              <a:avLst/>
              <a:gdLst/>
              <a:ahLst/>
              <a:cxnLst/>
              <a:rect l="l" t="t" r="r" b="b"/>
              <a:pathLst>
                <a:path w="8811260" h="664209">
                  <a:moveTo>
                    <a:pt x="52621" y="0"/>
                  </a:moveTo>
                  <a:lnTo>
                    <a:pt x="0" y="0"/>
                  </a:lnTo>
                </a:path>
                <a:path w="8811260" h="664209">
                  <a:moveTo>
                    <a:pt x="8811060" y="663840"/>
                  </a:moveTo>
                  <a:lnTo>
                    <a:pt x="8758439" y="66384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4" name="object 2844"/>
            <p:cNvSpPr/>
            <p:nvPr/>
          </p:nvSpPr>
          <p:spPr>
            <a:xfrm>
              <a:off x="10730395" y="104146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45" name="object 2845"/>
            <p:cNvSpPr/>
            <p:nvPr/>
          </p:nvSpPr>
          <p:spPr>
            <a:xfrm>
              <a:off x="10614020" y="1041668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6" name="object 2846"/>
            <p:cNvSpPr/>
            <p:nvPr/>
          </p:nvSpPr>
          <p:spPr>
            <a:xfrm>
              <a:off x="10570506" y="104146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47" name="object 2847"/>
            <p:cNvSpPr/>
            <p:nvPr/>
          </p:nvSpPr>
          <p:spPr>
            <a:xfrm>
              <a:off x="10454132" y="1041668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8" name="object 2848"/>
            <p:cNvSpPr/>
            <p:nvPr/>
          </p:nvSpPr>
          <p:spPr>
            <a:xfrm>
              <a:off x="10410618" y="104146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49" name="object 2849"/>
            <p:cNvSpPr/>
            <p:nvPr/>
          </p:nvSpPr>
          <p:spPr>
            <a:xfrm>
              <a:off x="10295255" y="104166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0" name="object 2850"/>
            <p:cNvSpPr/>
            <p:nvPr/>
          </p:nvSpPr>
          <p:spPr>
            <a:xfrm>
              <a:off x="10250729" y="104146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51" name="object 2851"/>
            <p:cNvSpPr/>
            <p:nvPr/>
          </p:nvSpPr>
          <p:spPr>
            <a:xfrm>
              <a:off x="10135367" y="104166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2" name="object 2852"/>
            <p:cNvSpPr/>
            <p:nvPr/>
          </p:nvSpPr>
          <p:spPr>
            <a:xfrm>
              <a:off x="10090841" y="104146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53" name="object 2853"/>
            <p:cNvSpPr/>
            <p:nvPr/>
          </p:nvSpPr>
          <p:spPr>
            <a:xfrm>
              <a:off x="9975479" y="104166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4" name="object 2854"/>
            <p:cNvSpPr/>
            <p:nvPr/>
          </p:nvSpPr>
          <p:spPr>
            <a:xfrm>
              <a:off x="9930953" y="104146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55" name="object 2855"/>
            <p:cNvSpPr/>
            <p:nvPr/>
          </p:nvSpPr>
          <p:spPr>
            <a:xfrm>
              <a:off x="9815591" y="104166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6" name="object 2856"/>
            <p:cNvSpPr/>
            <p:nvPr/>
          </p:nvSpPr>
          <p:spPr>
            <a:xfrm>
              <a:off x="9771064" y="104146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57" name="object 2857"/>
            <p:cNvSpPr/>
            <p:nvPr/>
          </p:nvSpPr>
          <p:spPr>
            <a:xfrm>
              <a:off x="9655702" y="104166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8" name="object 2858"/>
            <p:cNvSpPr/>
            <p:nvPr/>
          </p:nvSpPr>
          <p:spPr>
            <a:xfrm>
              <a:off x="9611176" y="104146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59" name="object 2859"/>
            <p:cNvSpPr/>
            <p:nvPr/>
          </p:nvSpPr>
          <p:spPr>
            <a:xfrm>
              <a:off x="9495814" y="104166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0" name="object 2860"/>
            <p:cNvSpPr/>
            <p:nvPr/>
          </p:nvSpPr>
          <p:spPr>
            <a:xfrm>
              <a:off x="9451287" y="104146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61" name="object 2861"/>
            <p:cNvSpPr/>
            <p:nvPr/>
          </p:nvSpPr>
          <p:spPr>
            <a:xfrm>
              <a:off x="9335925" y="104166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2" name="object 2862"/>
            <p:cNvSpPr/>
            <p:nvPr/>
          </p:nvSpPr>
          <p:spPr>
            <a:xfrm>
              <a:off x="9291399" y="104146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63" name="object 2863"/>
            <p:cNvSpPr/>
            <p:nvPr/>
          </p:nvSpPr>
          <p:spPr>
            <a:xfrm>
              <a:off x="9176037" y="104166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4" name="object 2864"/>
            <p:cNvSpPr/>
            <p:nvPr/>
          </p:nvSpPr>
          <p:spPr>
            <a:xfrm>
              <a:off x="9131511" y="104146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65" name="object 2865"/>
            <p:cNvSpPr/>
            <p:nvPr/>
          </p:nvSpPr>
          <p:spPr>
            <a:xfrm>
              <a:off x="9016149" y="104166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6" name="object 2866"/>
            <p:cNvSpPr/>
            <p:nvPr/>
          </p:nvSpPr>
          <p:spPr>
            <a:xfrm>
              <a:off x="8972634" y="104146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67" name="object 2867"/>
            <p:cNvSpPr/>
            <p:nvPr/>
          </p:nvSpPr>
          <p:spPr>
            <a:xfrm>
              <a:off x="8856261" y="104166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8" name="object 2868"/>
            <p:cNvSpPr/>
            <p:nvPr/>
          </p:nvSpPr>
          <p:spPr>
            <a:xfrm>
              <a:off x="8812746" y="104146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69" name="object 2869"/>
            <p:cNvSpPr/>
            <p:nvPr/>
          </p:nvSpPr>
          <p:spPr>
            <a:xfrm>
              <a:off x="8696372" y="104166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0" name="object 2870"/>
            <p:cNvSpPr/>
            <p:nvPr/>
          </p:nvSpPr>
          <p:spPr>
            <a:xfrm>
              <a:off x="8652858" y="104146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71" name="object 2871"/>
            <p:cNvSpPr/>
            <p:nvPr/>
          </p:nvSpPr>
          <p:spPr>
            <a:xfrm>
              <a:off x="8536484" y="104166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2" name="object 2872"/>
            <p:cNvSpPr/>
            <p:nvPr/>
          </p:nvSpPr>
          <p:spPr>
            <a:xfrm>
              <a:off x="8492970" y="104146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73" name="object 2873"/>
            <p:cNvSpPr/>
            <p:nvPr/>
          </p:nvSpPr>
          <p:spPr>
            <a:xfrm>
              <a:off x="8376596" y="104166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4" name="object 2874"/>
            <p:cNvSpPr/>
            <p:nvPr/>
          </p:nvSpPr>
          <p:spPr>
            <a:xfrm>
              <a:off x="8333082" y="104146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75" name="object 2875"/>
            <p:cNvSpPr/>
            <p:nvPr/>
          </p:nvSpPr>
          <p:spPr>
            <a:xfrm>
              <a:off x="8216707" y="1041668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6" name="object 2876"/>
            <p:cNvSpPr/>
            <p:nvPr/>
          </p:nvSpPr>
          <p:spPr>
            <a:xfrm>
              <a:off x="8173193" y="104146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77" name="object 2877"/>
            <p:cNvSpPr/>
            <p:nvPr/>
          </p:nvSpPr>
          <p:spPr>
            <a:xfrm>
              <a:off x="8056819" y="1041668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8" name="object 2878"/>
            <p:cNvSpPr/>
            <p:nvPr/>
          </p:nvSpPr>
          <p:spPr>
            <a:xfrm>
              <a:off x="8013305" y="104146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79" name="object 2879"/>
            <p:cNvSpPr/>
            <p:nvPr/>
          </p:nvSpPr>
          <p:spPr>
            <a:xfrm>
              <a:off x="7897943" y="104166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0" name="object 2880"/>
            <p:cNvSpPr/>
            <p:nvPr/>
          </p:nvSpPr>
          <p:spPr>
            <a:xfrm>
              <a:off x="7853417" y="104146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81" name="object 2881"/>
            <p:cNvSpPr/>
            <p:nvPr/>
          </p:nvSpPr>
          <p:spPr>
            <a:xfrm>
              <a:off x="7738054" y="104166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2" name="object 2882"/>
            <p:cNvSpPr/>
            <p:nvPr/>
          </p:nvSpPr>
          <p:spPr>
            <a:xfrm>
              <a:off x="7693528" y="104146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83" name="object 2883"/>
            <p:cNvSpPr/>
            <p:nvPr/>
          </p:nvSpPr>
          <p:spPr>
            <a:xfrm>
              <a:off x="7578166" y="104166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4" name="object 2884"/>
            <p:cNvSpPr/>
            <p:nvPr/>
          </p:nvSpPr>
          <p:spPr>
            <a:xfrm>
              <a:off x="7533640" y="104146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85" name="object 2885"/>
            <p:cNvSpPr/>
            <p:nvPr/>
          </p:nvSpPr>
          <p:spPr>
            <a:xfrm>
              <a:off x="7418278" y="104166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6" name="object 2886"/>
            <p:cNvSpPr/>
            <p:nvPr/>
          </p:nvSpPr>
          <p:spPr>
            <a:xfrm>
              <a:off x="7373752" y="104146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87" name="object 2887"/>
            <p:cNvSpPr/>
            <p:nvPr/>
          </p:nvSpPr>
          <p:spPr>
            <a:xfrm>
              <a:off x="7258389" y="104166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8" name="object 2888"/>
            <p:cNvSpPr/>
            <p:nvPr/>
          </p:nvSpPr>
          <p:spPr>
            <a:xfrm>
              <a:off x="7053974" y="10414672"/>
              <a:ext cx="164465" cy="4445"/>
            </a:xfrm>
            <a:custGeom>
              <a:avLst/>
              <a:gdLst/>
              <a:ahLst/>
              <a:cxnLst/>
              <a:rect l="l" t="t" r="r" b="b"/>
              <a:pathLst>
                <a:path w="164465" h="4445">
                  <a:moveTo>
                    <a:pt x="4038" y="2019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84" y="596"/>
                  </a:lnTo>
                  <a:lnTo>
                    <a:pt x="0" y="2019"/>
                  </a:lnTo>
                  <a:lnTo>
                    <a:pt x="584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38" y="2019"/>
                  </a:lnTo>
                  <a:close/>
                </a:path>
                <a:path w="164465" h="4445">
                  <a:moveTo>
                    <a:pt x="163931" y="2019"/>
                  </a:moveTo>
                  <a:lnTo>
                    <a:pt x="163334" y="596"/>
                  </a:lnTo>
                  <a:lnTo>
                    <a:pt x="161912" y="0"/>
                  </a:lnTo>
                  <a:lnTo>
                    <a:pt x="160477" y="596"/>
                  </a:lnTo>
                  <a:lnTo>
                    <a:pt x="159880" y="2019"/>
                  </a:lnTo>
                  <a:lnTo>
                    <a:pt x="160477" y="3454"/>
                  </a:lnTo>
                  <a:lnTo>
                    <a:pt x="161912" y="4051"/>
                  </a:lnTo>
                  <a:lnTo>
                    <a:pt x="163334" y="3454"/>
                  </a:lnTo>
                  <a:lnTo>
                    <a:pt x="16393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89" name="object 2889"/>
            <p:cNvSpPr/>
            <p:nvPr/>
          </p:nvSpPr>
          <p:spPr>
            <a:xfrm>
              <a:off x="6938613" y="104166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0" name="object 2890"/>
            <p:cNvSpPr/>
            <p:nvPr/>
          </p:nvSpPr>
          <p:spPr>
            <a:xfrm>
              <a:off x="6894086" y="104146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91" name="object 2891"/>
            <p:cNvSpPr/>
            <p:nvPr/>
          </p:nvSpPr>
          <p:spPr>
            <a:xfrm>
              <a:off x="6778724" y="104166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2" name="object 2892"/>
            <p:cNvSpPr/>
            <p:nvPr/>
          </p:nvSpPr>
          <p:spPr>
            <a:xfrm>
              <a:off x="6734198" y="104146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93" name="object 2893"/>
            <p:cNvSpPr/>
            <p:nvPr/>
          </p:nvSpPr>
          <p:spPr>
            <a:xfrm>
              <a:off x="6618836" y="104166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4" name="object 2894"/>
            <p:cNvSpPr/>
            <p:nvPr/>
          </p:nvSpPr>
          <p:spPr>
            <a:xfrm>
              <a:off x="6415430" y="10414672"/>
              <a:ext cx="164465" cy="4445"/>
            </a:xfrm>
            <a:custGeom>
              <a:avLst/>
              <a:gdLst/>
              <a:ahLst/>
              <a:cxnLst/>
              <a:rect l="l" t="t" r="r" b="b"/>
              <a:pathLst>
                <a:path w="164465" h="4445">
                  <a:moveTo>
                    <a:pt x="4051" y="2019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84" y="596"/>
                  </a:lnTo>
                  <a:lnTo>
                    <a:pt x="0" y="2019"/>
                  </a:lnTo>
                  <a:lnTo>
                    <a:pt x="584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  <a:path w="164465" h="4445">
                  <a:moveTo>
                    <a:pt x="163931" y="2019"/>
                  </a:moveTo>
                  <a:lnTo>
                    <a:pt x="163334" y="596"/>
                  </a:lnTo>
                  <a:lnTo>
                    <a:pt x="161912" y="0"/>
                  </a:lnTo>
                  <a:lnTo>
                    <a:pt x="160477" y="596"/>
                  </a:lnTo>
                  <a:lnTo>
                    <a:pt x="159880" y="2019"/>
                  </a:lnTo>
                  <a:lnTo>
                    <a:pt x="160477" y="3454"/>
                  </a:lnTo>
                  <a:lnTo>
                    <a:pt x="161912" y="4051"/>
                  </a:lnTo>
                  <a:lnTo>
                    <a:pt x="163334" y="3454"/>
                  </a:lnTo>
                  <a:lnTo>
                    <a:pt x="16393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95" name="object 2895"/>
            <p:cNvSpPr/>
            <p:nvPr/>
          </p:nvSpPr>
          <p:spPr>
            <a:xfrm>
              <a:off x="6299060" y="104166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6" name="object 2896"/>
            <p:cNvSpPr/>
            <p:nvPr/>
          </p:nvSpPr>
          <p:spPr>
            <a:xfrm>
              <a:off x="6255545" y="104146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97" name="object 2897"/>
            <p:cNvSpPr/>
            <p:nvPr/>
          </p:nvSpPr>
          <p:spPr>
            <a:xfrm>
              <a:off x="6139171" y="104166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8" name="object 2898"/>
            <p:cNvSpPr/>
            <p:nvPr/>
          </p:nvSpPr>
          <p:spPr>
            <a:xfrm>
              <a:off x="6095657" y="104146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99" name="object 2899"/>
            <p:cNvSpPr/>
            <p:nvPr/>
          </p:nvSpPr>
          <p:spPr>
            <a:xfrm>
              <a:off x="5979283" y="104166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0" name="object 2900"/>
            <p:cNvSpPr/>
            <p:nvPr/>
          </p:nvSpPr>
          <p:spPr>
            <a:xfrm>
              <a:off x="5935769" y="104146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01" name="object 2901"/>
            <p:cNvSpPr/>
            <p:nvPr/>
          </p:nvSpPr>
          <p:spPr>
            <a:xfrm>
              <a:off x="5819394" y="1041668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2" name="object 2902"/>
            <p:cNvSpPr/>
            <p:nvPr/>
          </p:nvSpPr>
          <p:spPr>
            <a:xfrm>
              <a:off x="5775880" y="104146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03" name="object 2903"/>
            <p:cNvSpPr/>
            <p:nvPr/>
          </p:nvSpPr>
          <p:spPr>
            <a:xfrm>
              <a:off x="5659506" y="1041668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4" name="object 2904"/>
            <p:cNvSpPr/>
            <p:nvPr/>
          </p:nvSpPr>
          <p:spPr>
            <a:xfrm>
              <a:off x="5615992" y="104146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05" name="object 2905"/>
            <p:cNvSpPr/>
            <p:nvPr/>
          </p:nvSpPr>
          <p:spPr>
            <a:xfrm>
              <a:off x="5500630" y="104166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6" name="object 2906"/>
            <p:cNvSpPr/>
            <p:nvPr/>
          </p:nvSpPr>
          <p:spPr>
            <a:xfrm>
              <a:off x="5456104" y="104146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07" name="object 2907"/>
            <p:cNvSpPr/>
            <p:nvPr/>
          </p:nvSpPr>
          <p:spPr>
            <a:xfrm>
              <a:off x="5340741" y="104166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8" name="object 2908"/>
            <p:cNvSpPr/>
            <p:nvPr/>
          </p:nvSpPr>
          <p:spPr>
            <a:xfrm>
              <a:off x="5296215" y="104146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09" name="object 2909"/>
            <p:cNvSpPr/>
            <p:nvPr/>
          </p:nvSpPr>
          <p:spPr>
            <a:xfrm>
              <a:off x="5180853" y="104166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0" name="object 2910"/>
            <p:cNvSpPr/>
            <p:nvPr/>
          </p:nvSpPr>
          <p:spPr>
            <a:xfrm>
              <a:off x="5136327" y="104146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11" name="object 2911"/>
            <p:cNvSpPr/>
            <p:nvPr/>
          </p:nvSpPr>
          <p:spPr>
            <a:xfrm>
              <a:off x="5020965" y="104166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2" name="object 2912"/>
            <p:cNvSpPr/>
            <p:nvPr/>
          </p:nvSpPr>
          <p:spPr>
            <a:xfrm>
              <a:off x="4976439" y="104146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13" name="object 2913"/>
            <p:cNvSpPr/>
            <p:nvPr/>
          </p:nvSpPr>
          <p:spPr>
            <a:xfrm>
              <a:off x="4861076" y="104166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4" name="object 2914"/>
            <p:cNvSpPr/>
            <p:nvPr/>
          </p:nvSpPr>
          <p:spPr>
            <a:xfrm>
              <a:off x="4816550" y="104146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15" name="object 2915"/>
            <p:cNvSpPr/>
            <p:nvPr/>
          </p:nvSpPr>
          <p:spPr>
            <a:xfrm>
              <a:off x="4701188" y="104166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6" name="object 2916"/>
            <p:cNvSpPr/>
            <p:nvPr/>
          </p:nvSpPr>
          <p:spPr>
            <a:xfrm>
              <a:off x="4656662" y="104146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17" name="object 2917"/>
            <p:cNvSpPr/>
            <p:nvPr/>
          </p:nvSpPr>
          <p:spPr>
            <a:xfrm>
              <a:off x="4541300" y="104166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8" name="object 2918"/>
            <p:cNvSpPr/>
            <p:nvPr/>
          </p:nvSpPr>
          <p:spPr>
            <a:xfrm>
              <a:off x="4336885" y="10414672"/>
              <a:ext cx="164465" cy="4445"/>
            </a:xfrm>
            <a:custGeom>
              <a:avLst/>
              <a:gdLst/>
              <a:ahLst/>
              <a:cxnLst/>
              <a:rect l="l" t="t" r="r" b="b"/>
              <a:pathLst>
                <a:path w="164464" h="4445">
                  <a:moveTo>
                    <a:pt x="4038" y="2019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84" y="596"/>
                  </a:lnTo>
                  <a:lnTo>
                    <a:pt x="0" y="2019"/>
                  </a:lnTo>
                  <a:lnTo>
                    <a:pt x="584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38" y="2019"/>
                  </a:lnTo>
                  <a:close/>
                </a:path>
                <a:path w="164464" h="4445">
                  <a:moveTo>
                    <a:pt x="163931" y="2019"/>
                  </a:moveTo>
                  <a:lnTo>
                    <a:pt x="163334" y="596"/>
                  </a:lnTo>
                  <a:lnTo>
                    <a:pt x="161912" y="0"/>
                  </a:lnTo>
                  <a:lnTo>
                    <a:pt x="160477" y="596"/>
                  </a:lnTo>
                  <a:lnTo>
                    <a:pt x="159880" y="2019"/>
                  </a:lnTo>
                  <a:lnTo>
                    <a:pt x="160477" y="3454"/>
                  </a:lnTo>
                  <a:lnTo>
                    <a:pt x="161912" y="4051"/>
                  </a:lnTo>
                  <a:lnTo>
                    <a:pt x="163334" y="3454"/>
                  </a:lnTo>
                  <a:lnTo>
                    <a:pt x="16393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19" name="object 2919"/>
            <p:cNvSpPr/>
            <p:nvPr/>
          </p:nvSpPr>
          <p:spPr>
            <a:xfrm>
              <a:off x="4221523" y="104166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0" name="object 2920"/>
            <p:cNvSpPr/>
            <p:nvPr/>
          </p:nvSpPr>
          <p:spPr>
            <a:xfrm>
              <a:off x="4178009" y="104146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21" name="object 2921"/>
            <p:cNvSpPr/>
            <p:nvPr/>
          </p:nvSpPr>
          <p:spPr>
            <a:xfrm>
              <a:off x="4061635" y="104166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2" name="object 2922"/>
            <p:cNvSpPr/>
            <p:nvPr/>
          </p:nvSpPr>
          <p:spPr>
            <a:xfrm>
              <a:off x="4018121" y="104146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23" name="object 2923"/>
            <p:cNvSpPr/>
            <p:nvPr/>
          </p:nvSpPr>
          <p:spPr>
            <a:xfrm>
              <a:off x="3901747" y="104166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4" name="object 2924"/>
            <p:cNvSpPr/>
            <p:nvPr/>
          </p:nvSpPr>
          <p:spPr>
            <a:xfrm>
              <a:off x="3858233" y="104146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25" name="object 2925"/>
            <p:cNvSpPr/>
            <p:nvPr/>
          </p:nvSpPr>
          <p:spPr>
            <a:xfrm>
              <a:off x="3741858" y="104166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6" name="object 2926"/>
            <p:cNvSpPr/>
            <p:nvPr/>
          </p:nvSpPr>
          <p:spPr>
            <a:xfrm>
              <a:off x="3538448" y="10414672"/>
              <a:ext cx="164465" cy="4445"/>
            </a:xfrm>
            <a:custGeom>
              <a:avLst/>
              <a:gdLst/>
              <a:ahLst/>
              <a:cxnLst/>
              <a:rect l="l" t="t" r="r" b="b"/>
              <a:pathLst>
                <a:path w="164464" h="4445">
                  <a:moveTo>
                    <a:pt x="4051" y="2019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96" y="596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  <a:path w="164464" h="4445">
                  <a:moveTo>
                    <a:pt x="163931" y="2019"/>
                  </a:moveTo>
                  <a:lnTo>
                    <a:pt x="163347" y="596"/>
                  </a:lnTo>
                  <a:lnTo>
                    <a:pt x="161912" y="0"/>
                  </a:lnTo>
                  <a:lnTo>
                    <a:pt x="160477" y="596"/>
                  </a:lnTo>
                  <a:lnTo>
                    <a:pt x="159893" y="2019"/>
                  </a:lnTo>
                  <a:lnTo>
                    <a:pt x="160477" y="3454"/>
                  </a:lnTo>
                  <a:lnTo>
                    <a:pt x="161912" y="4051"/>
                  </a:lnTo>
                  <a:lnTo>
                    <a:pt x="163347" y="3454"/>
                  </a:lnTo>
                  <a:lnTo>
                    <a:pt x="16393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27" name="object 2927"/>
            <p:cNvSpPr/>
            <p:nvPr/>
          </p:nvSpPr>
          <p:spPr>
            <a:xfrm>
              <a:off x="3422082" y="1041668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8" name="object 2928"/>
            <p:cNvSpPr/>
            <p:nvPr/>
          </p:nvSpPr>
          <p:spPr>
            <a:xfrm>
              <a:off x="3218675" y="10414672"/>
              <a:ext cx="164465" cy="4445"/>
            </a:xfrm>
            <a:custGeom>
              <a:avLst/>
              <a:gdLst/>
              <a:ahLst/>
              <a:cxnLst/>
              <a:rect l="l" t="t" r="r" b="b"/>
              <a:pathLst>
                <a:path w="164464" h="4445">
                  <a:moveTo>
                    <a:pt x="4051" y="2019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96" y="596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  <a:path w="164464" h="4445">
                  <a:moveTo>
                    <a:pt x="163931" y="2019"/>
                  </a:moveTo>
                  <a:lnTo>
                    <a:pt x="163347" y="596"/>
                  </a:lnTo>
                  <a:lnTo>
                    <a:pt x="161912" y="0"/>
                  </a:lnTo>
                  <a:lnTo>
                    <a:pt x="160477" y="596"/>
                  </a:lnTo>
                  <a:lnTo>
                    <a:pt x="159880" y="2019"/>
                  </a:lnTo>
                  <a:lnTo>
                    <a:pt x="160477" y="3454"/>
                  </a:lnTo>
                  <a:lnTo>
                    <a:pt x="161912" y="4051"/>
                  </a:lnTo>
                  <a:lnTo>
                    <a:pt x="163347" y="3454"/>
                  </a:lnTo>
                  <a:lnTo>
                    <a:pt x="16393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29" name="object 2929"/>
            <p:cNvSpPr/>
            <p:nvPr/>
          </p:nvSpPr>
          <p:spPr>
            <a:xfrm>
              <a:off x="3103317" y="104166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0" name="object 2930"/>
            <p:cNvSpPr/>
            <p:nvPr/>
          </p:nvSpPr>
          <p:spPr>
            <a:xfrm>
              <a:off x="3058791" y="104146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31" name="object 2931"/>
            <p:cNvSpPr/>
            <p:nvPr/>
          </p:nvSpPr>
          <p:spPr>
            <a:xfrm>
              <a:off x="2943429" y="104166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2" name="object 2932"/>
            <p:cNvSpPr/>
            <p:nvPr/>
          </p:nvSpPr>
          <p:spPr>
            <a:xfrm>
              <a:off x="2898903" y="104146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33" name="object 2933"/>
            <p:cNvSpPr/>
            <p:nvPr/>
          </p:nvSpPr>
          <p:spPr>
            <a:xfrm>
              <a:off x="2783540" y="104166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4" name="object 2934"/>
            <p:cNvSpPr/>
            <p:nvPr/>
          </p:nvSpPr>
          <p:spPr>
            <a:xfrm>
              <a:off x="2739014" y="104146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35" name="object 2935"/>
            <p:cNvSpPr/>
            <p:nvPr/>
          </p:nvSpPr>
          <p:spPr>
            <a:xfrm>
              <a:off x="2623652" y="104166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6" name="object 2936"/>
            <p:cNvSpPr/>
            <p:nvPr/>
          </p:nvSpPr>
          <p:spPr>
            <a:xfrm>
              <a:off x="2579126" y="104146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37" name="object 2937"/>
            <p:cNvSpPr/>
            <p:nvPr/>
          </p:nvSpPr>
          <p:spPr>
            <a:xfrm>
              <a:off x="2463764" y="104166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8" name="object 2938"/>
            <p:cNvSpPr/>
            <p:nvPr/>
          </p:nvSpPr>
          <p:spPr>
            <a:xfrm>
              <a:off x="2419238" y="104146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39" name="object 2939"/>
            <p:cNvSpPr/>
            <p:nvPr/>
          </p:nvSpPr>
          <p:spPr>
            <a:xfrm>
              <a:off x="2303875" y="104166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0" name="object 2940"/>
            <p:cNvSpPr/>
            <p:nvPr/>
          </p:nvSpPr>
          <p:spPr>
            <a:xfrm>
              <a:off x="2259349" y="104146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41" name="object 2941"/>
            <p:cNvSpPr/>
            <p:nvPr/>
          </p:nvSpPr>
          <p:spPr>
            <a:xfrm>
              <a:off x="2143987" y="104166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2" name="object 2942"/>
            <p:cNvSpPr/>
            <p:nvPr/>
          </p:nvSpPr>
          <p:spPr>
            <a:xfrm>
              <a:off x="2099461" y="104146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43" name="object 2943"/>
            <p:cNvSpPr/>
            <p:nvPr/>
          </p:nvSpPr>
          <p:spPr>
            <a:xfrm>
              <a:off x="2015469" y="10416689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5" h="0">
                  <a:moveTo>
                    <a:pt x="5262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4" name="object 2944"/>
            <p:cNvSpPr/>
            <p:nvPr/>
          </p:nvSpPr>
          <p:spPr>
            <a:xfrm>
              <a:off x="2664130" y="6332453"/>
              <a:ext cx="7527925" cy="6840855"/>
            </a:xfrm>
            <a:custGeom>
              <a:avLst/>
              <a:gdLst/>
              <a:ahLst/>
              <a:cxnLst/>
              <a:rect l="l" t="t" r="r" b="b"/>
              <a:pathLst>
                <a:path w="7527925" h="6840855">
                  <a:moveTo>
                    <a:pt x="0" y="0"/>
                  </a:moveTo>
                  <a:lnTo>
                    <a:pt x="0" y="6840791"/>
                  </a:lnTo>
                </a:path>
                <a:path w="7527925" h="6840855">
                  <a:moveTo>
                    <a:pt x="0" y="6840791"/>
                  </a:moveTo>
                  <a:lnTo>
                    <a:pt x="7195986" y="6840791"/>
                  </a:lnTo>
                </a:path>
                <a:path w="7527925" h="6840855">
                  <a:moveTo>
                    <a:pt x="7195986" y="6840791"/>
                  </a:moveTo>
                  <a:lnTo>
                    <a:pt x="7527906" y="6840791"/>
                  </a:lnTo>
                </a:path>
                <a:path w="7527925" h="6840855">
                  <a:moveTo>
                    <a:pt x="7527906" y="6840791"/>
                  </a:moveTo>
                  <a:lnTo>
                    <a:pt x="7527906" y="0"/>
                  </a:lnTo>
                </a:path>
                <a:path w="7527925" h="6840855">
                  <a:moveTo>
                    <a:pt x="7527906" y="0"/>
                  </a:moveTo>
                  <a:lnTo>
                    <a:pt x="1614062" y="0"/>
                  </a:lnTo>
                </a:path>
                <a:path w="7527925" h="6840855">
                  <a:moveTo>
                    <a:pt x="97349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5" name="object 2945"/>
            <p:cNvSpPr/>
            <p:nvPr/>
          </p:nvSpPr>
          <p:spPr>
            <a:xfrm>
              <a:off x="3637627" y="5502653"/>
              <a:ext cx="0" cy="829944"/>
            </a:xfrm>
            <a:custGeom>
              <a:avLst/>
              <a:gdLst/>
              <a:ahLst/>
              <a:cxnLst/>
              <a:rect l="l" t="t" r="r" b="b"/>
              <a:pathLst>
                <a:path w="0" h="829945">
                  <a:moveTo>
                    <a:pt x="0" y="82980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6" name="object 2946"/>
            <p:cNvSpPr/>
            <p:nvPr/>
          </p:nvSpPr>
          <p:spPr>
            <a:xfrm>
              <a:off x="4317152" y="564938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530" y="2530"/>
                  </a:moveTo>
                  <a:lnTo>
                    <a:pt x="2530" y="1859"/>
                  </a:lnTo>
                  <a:lnTo>
                    <a:pt x="2263" y="1215"/>
                  </a:lnTo>
                  <a:lnTo>
                    <a:pt x="1789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7" name="object 2947"/>
            <p:cNvSpPr/>
            <p:nvPr/>
          </p:nvSpPr>
          <p:spPr>
            <a:xfrm>
              <a:off x="4318671" y="5638255"/>
              <a:ext cx="2540" cy="22860"/>
            </a:xfrm>
            <a:custGeom>
              <a:avLst/>
              <a:gdLst/>
              <a:ahLst/>
              <a:cxnLst/>
              <a:rect l="l" t="t" r="r" b="b"/>
              <a:pathLst>
                <a:path w="2539" h="22860">
                  <a:moveTo>
                    <a:pt x="0" y="15179"/>
                  </a:moveTo>
                  <a:lnTo>
                    <a:pt x="0" y="22262"/>
                  </a:lnTo>
                  <a:lnTo>
                    <a:pt x="2023" y="22262"/>
                  </a:lnTo>
                  <a:lnTo>
                    <a:pt x="2023" y="0"/>
                  </a:lnTo>
                  <a:lnTo>
                    <a:pt x="0" y="0"/>
                  </a:lnTo>
                  <a:lnTo>
                    <a:pt x="0" y="809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8" name="object 2948"/>
            <p:cNvSpPr/>
            <p:nvPr/>
          </p:nvSpPr>
          <p:spPr>
            <a:xfrm>
              <a:off x="4317152" y="56458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530"/>
                  </a:moveTo>
                  <a:lnTo>
                    <a:pt x="671" y="2530"/>
                  </a:lnTo>
                  <a:lnTo>
                    <a:pt x="1314" y="2263"/>
                  </a:lnTo>
                  <a:lnTo>
                    <a:pt x="1789" y="1789"/>
                  </a:lnTo>
                  <a:lnTo>
                    <a:pt x="2263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9" name="object 2949"/>
            <p:cNvSpPr/>
            <p:nvPr/>
          </p:nvSpPr>
          <p:spPr>
            <a:xfrm>
              <a:off x="4278193" y="5638255"/>
              <a:ext cx="37465" cy="22860"/>
            </a:xfrm>
            <a:custGeom>
              <a:avLst/>
              <a:gdLst/>
              <a:ahLst/>
              <a:cxnLst/>
              <a:rect l="l" t="t" r="r" b="b"/>
              <a:pathLst>
                <a:path w="37464" h="22860">
                  <a:moveTo>
                    <a:pt x="37442" y="11131"/>
                  </a:moveTo>
                  <a:lnTo>
                    <a:pt x="4047" y="11131"/>
                  </a:lnTo>
                </a:path>
                <a:path w="37464" h="22860">
                  <a:moveTo>
                    <a:pt x="3035" y="7589"/>
                  </a:moveTo>
                  <a:lnTo>
                    <a:pt x="3035" y="8260"/>
                  </a:lnTo>
                  <a:lnTo>
                    <a:pt x="3302" y="8903"/>
                  </a:lnTo>
                  <a:lnTo>
                    <a:pt x="3777" y="9378"/>
                  </a:lnTo>
                  <a:lnTo>
                    <a:pt x="4251" y="9852"/>
                  </a:lnTo>
                  <a:lnTo>
                    <a:pt x="4895" y="10119"/>
                  </a:lnTo>
                  <a:lnTo>
                    <a:pt x="5566" y="10119"/>
                  </a:lnTo>
                </a:path>
                <a:path w="37464" h="22860">
                  <a:moveTo>
                    <a:pt x="1011" y="8095"/>
                  </a:moveTo>
                  <a:lnTo>
                    <a:pt x="1011" y="0"/>
                  </a:lnTo>
                  <a:lnTo>
                    <a:pt x="0" y="0"/>
                  </a:lnTo>
                  <a:lnTo>
                    <a:pt x="0" y="22262"/>
                  </a:lnTo>
                  <a:lnTo>
                    <a:pt x="1011" y="22262"/>
                  </a:lnTo>
                  <a:lnTo>
                    <a:pt x="1011" y="151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0" name="object 2950"/>
            <p:cNvSpPr/>
            <p:nvPr/>
          </p:nvSpPr>
          <p:spPr>
            <a:xfrm>
              <a:off x="4281228" y="564938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1" name="object 2951"/>
            <p:cNvSpPr/>
            <p:nvPr/>
          </p:nvSpPr>
          <p:spPr>
            <a:xfrm>
              <a:off x="4282240" y="5650398"/>
              <a:ext cx="38735" cy="263525"/>
            </a:xfrm>
            <a:custGeom>
              <a:avLst/>
              <a:gdLst/>
              <a:ahLst/>
              <a:cxnLst/>
              <a:rect l="l" t="t" r="r" b="b"/>
              <a:pathLst>
                <a:path w="38735" h="263525">
                  <a:moveTo>
                    <a:pt x="0" y="0"/>
                  </a:moveTo>
                  <a:lnTo>
                    <a:pt x="33394" y="0"/>
                  </a:lnTo>
                </a:path>
                <a:path w="38735" h="263525">
                  <a:moveTo>
                    <a:pt x="37442" y="254506"/>
                  </a:moveTo>
                  <a:lnTo>
                    <a:pt x="37442" y="253835"/>
                  </a:lnTo>
                  <a:lnTo>
                    <a:pt x="37175" y="253191"/>
                  </a:lnTo>
                  <a:lnTo>
                    <a:pt x="36701" y="252717"/>
                  </a:lnTo>
                  <a:lnTo>
                    <a:pt x="36226" y="252242"/>
                  </a:lnTo>
                  <a:lnTo>
                    <a:pt x="35582" y="251975"/>
                  </a:lnTo>
                  <a:lnTo>
                    <a:pt x="34911" y="251975"/>
                  </a:lnTo>
                </a:path>
                <a:path w="38735" h="263525">
                  <a:moveTo>
                    <a:pt x="36430" y="255011"/>
                  </a:moveTo>
                  <a:lnTo>
                    <a:pt x="36430" y="263107"/>
                  </a:lnTo>
                  <a:lnTo>
                    <a:pt x="38454" y="263107"/>
                  </a:lnTo>
                  <a:lnTo>
                    <a:pt x="38454" y="240844"/>
                  </a:lnTo>
                  <a:lnTo>
                    <a:pt x="36430" y="240844"/>
                  </a:lnTo>
                  <a:lnTo>
                    <a:pt x="36430" y="24894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2" name="object 2952"/>
            <p:cNvSpPr/>
            <p:nvPr/>
          </p:nvSpPr>
          <p:spPr>
            <a:xfrm>
              <a:off x="4317152" y="589883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530"/>
                  </a:moveTo>
                  <a:lnTo>
                    <a:pt x="671" y="2530"/>
                  </a:lnTo>
                  <a:lnTo>
                    <a:pt x="1314" y="2263"/>
                  </a:lnTo>
                  <a:lnTo>
                    <a:pt x="1789" y="1789"/>
                  </a:lnTo>
                  <a:lnTo>
                    <a:pt x="2263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3" name="object 2953"/>
            <p:cNvSpPr/>
            <p:nvPr/>
          </p:nvSpPr>
          <p:spPr>
            <a:xfrm>
              <a:off x="4278193" y="5891242"/>
              <a:ext cx="42545" cy="274320"/>
            </a:xfrm>
            <a:custGeom>
              <a:avLst/>
              <a:gdLst/>
              <a:ahLst/>
              <a:cxnLst/>
              <a:rect l="l" t="t" r="r" b="b"/>
              <a:pathLst>
                <a:path w="42545" h="274320">
                  <a:moveTo>
                    <a:pt x="37442" y="10119"/>
                  </a:moveTo>
                  <a:lnTo>
                    <a:pt x="4047" y="10119"/>
                  </a:lnTo>
                </a:path>
                <a:path w="42545" h="274320">
                  <a:moveTo>
                    <a:pt x="3035" y="7589"/>
                  </a:moveTo>
                  <a:lnTo>
                    <a:pt x="3035" y="8260"/>
                  </a:lnTo>
                  <a:lnTo>
                    <a:pt x="3302" y="8903"/>
                  </a:lnTo>
                  <a:lnTo>
                    <a:pt x="3777" y="9378"/>
                  </a:lnTo>
                  <a:lnTo>
                    <a:pt x="4251" y="9853"/>
                  </a:lnTo>
                  <a:lnTo>
                    <a:pt x="4895" y="10119"/>
                  </a:lnTo>
                  <a:lnTo>
                    <a:pt x="5566" y="10119"/>
                  </a:lnTo>
                </a:path>
                <a:path w="42545" h="274320">
                  <a:moveTo>
                    <a:pt x="1011" y="8095"/>
                  </a:moveTo>
                  <a:lnTo>
                    <a:pt x="1011" y="0"/>
                  </a:lnTo>
                  <a:lnTo>
                    <a:pt x="0" y="0"/>
                  </a:lnTo>
                  <a:lnTo>
                    <a:pt x="0" y="22262"/>
                  </a:lnTo>
                  <a:lnTo>
                    <a:pt x="1011" y="22262"/>
                  </a:lnTo>
                  <a:lnTo>
                    <a:pt x="1011" y="14167"/>
                  </a:lnTo>
                </a:path>
                <a:path w="42545" h="274320">
                  <a:moveTo>
                    <a:pt x="5566" y="11131"/>
                  </a:moveTo>
                  <a:lnTo>
                    <a:pt x="4895" y="11131"/>
                  </a:lnTo>
                  <a:lnTo>
                    <a:pt x="4251" y="11397"/>
                  </a:lnTo>
                  <a:lnTo>
                    <a:pt x="3777" y="11872"/>
                  </a:lnTo>
                  <a:lnTo>
                    <a:pt x="3302" y="12346"/>
                  </a:lnTo>
                  <a:lnTo>
                    <a:pt x="3035" y="12990"/>
                  </a:lnTo>
                  <a:lnTo>
                    <a:pt x="3035" y="13661"/>
                  </a:lnTo>
                </a:path>
                <a:path w="42545" h="274320">
                  <a:moveTo>
                    <a:pt x="4047" y="12143"/>
                  </a:moveTo>
                  <a:lnTo>
                    <a:pt x="37442" y="12143"/>
                  </a:lnTo>
                </a:path>
                <a:path w="42545" h="274320">
                  <a:moveTo>
                    <a:pt x="41490" y="265637"/>
                  </a:moveTo>
                  <a:lnTo>
                    <a:pt x="41490" y="264966"/>
                  </a:lnTo>
                  <a:lnTo>
                    <a:pt x="41223" y="264322"/>
                  </a:lnTo>
                  <a:lnTo>
                    <a:pt x="40748" y="263848"/>
                  </a:lnTo>
                  <a:lnTo>
                    <a:pt x="40274" y="263373"/>
                  </a:lnTo>
                  <a:lnTo>
                    <a:pt x="39630" y="263107"/>
                  </a:lnTo>
                  <a:lnTo>
                    <a:pt x="38959" y="263107"/>
                  </a:lnTo>
                </a:path>
                <a:path w="42545" h="274320">
                  <a:moveTo>
                    <a:pt x="40478" y="266143"/>
                  </a:moveTo>
                  <a:lnTo>
                    <a:pt x="40478" y="274238"/>
                  </a:lnTo>
                  <a:lnTo>
                    <a:pt x="42501" y="274238"/>
                  </a:lnTo>
                  <a:lnTo>
                    <a:pt x="42501" y="252987"/>
                  </a:lnTo>
                  <a:lnTo>
                    <a:pt x="40478" y="252987"/>
                  </a:lnTo>
                  <a:lnTo>
                    <a:pt x="40478" y="26007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4" name="object 2954"/>
            <p:cNvSpPr/>
            <p:nvPr/>
          </p:nvSpPr>
          <p:spPr>
            <a:xfrm>
              <a:off x="4317152" y="61508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530"/>
                  </a:moveTo>
                  <a:lnTo>
                    <a:pt x="671" y="2530"/>
                  </a:lnTo>
                  <a:lnTo>
                    <a:pt x="1314" y="2263"/>
                  </a:lnTo>
                  <a:lnTo>
                    <a:pt x="1789" y="1789"/>
                  </a:lnTo>
                  <a:lnTo>
                    <a:pt x="2263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5" name="object 2955"/>
            <p:cNvSpPr/>
            <p:nvPr/>
          </p:nvSpPr>
          <p:spPr>
            <a:xfrm>
              <a:off x="4282240" y="6154350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 h="0">
                  <a:moveTo>
                    <a:pt x="3339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6" name="object 2956"/>
            <p:cNvSpPr/>
            <p:nvPr/>
          </p:nvSpPr>
          <p:spPr>
            <a:xfrm>
              <a:off x="4281228" y="61508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7" name="object 2957"/>
            <p:cNvSpPr/>
            <p:nvPr/>
          </p:nvSpPr>
          <p:spPr>
            <a:xfrm>
              <a:off x="4278193" y="6144230"/>
              <a:ext cx="1270" cy="21590"/>
            </a:xfrm>
            <a:custGeom>
              <a:avLst/>
              <a:gdLst/>
              <a:ahLst/>
              <a:cxnLst/>
              <a:rect l="l" t="t" r="r" b="b"/>
              <a:pathLst>
                <a:path w="1270" h="21589">
                  <a:moveTo>
                    <a:pt x="1011" y="7083"/>
                  </a:moveTo>
                  <a:lnTo>
                    <a:pt x="1011" y="0"/>
                  </a:lnTo>
                  <a:lnTo>
                    <a:pt x="0" y="0"/>
                  </a:lnTo>
                  <a:lnTo>
                    <a:pt x="0" y="21250"/>
                  </a:lnTo>
                  <a:lnTo>
                    <a:pt x="1011" y="21250"/>
                  </a:lnTo>
                  <a:lnTo>
                    <a:pt x="1011" y="1315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8" name="object 2958"/>
            <p:cNvSpPr/>
            <p:nvPr/>
          </p:nvSpPr>
          <p:spPr>
            <a:xfrm>
              <a:off x="4281228" y="61543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9" name="object 2959"/>
            <p:cNvSpPr/>
            <p:nvPr/>
          </p:nvSpPr>
          <p:spPr>
            <a:xfrm>
              <a:off x="4278193" y="5502653"/>
              <a:ext cx="37465" cy="831215"/>
            </a:xfrm>
            <a:custGeom>
              <a:avLst/>
              <a:gdLst/>
              <a:ahLst/>
              <a:cxnLst/>
              <a:rect l="l" t="t" r="r" b="b"/>
              <a:pathLst>
                <a:path w="37464" h="831214">
                  <a:moveTo>
                    <a:pt x="4047" y="653720"/>
                  </a:moveTo>
                  <a:lnTo>
                    <a:pt x="37442" y="653720"/>
                  </a:lnTo>
                </a:path>
                <a:path w="37464" h="831214">
                  <a:moveTo>
                    <a:pt x="0" y="0"/>
                  </a:moveTo>
                  <a:lnTo>
                    <a:pt x="0" y="83081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0" name="object 2960"/>
            <p:cNvSpPr/>
            <p:nvPr/>
          </p:nvSpPr>
          <p:spPr>
            <a:xfrm>
              <a:off x="3598161" y="61336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1" name="object 2961"/>
            <p:cNvSpPr/>
            <p:nvPr/>
          </p:nvSpPr>
          <p:spPr>
            <a:xfrm>
              <a:off x="3595125" y="6127027"/>
              <a:ext cx="2540" cy="21590"/>
            </a:xfrm>
            <a:custGeom>
              <a:avLst/>
              <a:gdLst/>
              <a:ahLst/>
              <a:cxnLst/>
              <a:rect l="l" t="t" r="r" b="b"/>
              <a:pathLst>
                <a:path w="2539" h="21589">
                  <a:moveTo>
                    <a:pt x="2023" y="7083"/>
                  </a:moveTo>
                  <a:lnTo>
                    <a:pt x="2023" y="0"/>
                  </a:lnTo>
                  <a:lnTo>
                    <a:pt x="0" y="0"/>
                  </a:lnTo>
                  <a:lnTo>
                    <a:pt x="0" y="21250"/>
                  </a:lnTo>
                  <a:lnTo>
                    <a:pt x="2023" y="21250"/>
                  </a:lnTo>
                  <a:lnTo>
                    <a:pt x="2023" y="1315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2" name="object 2962"/>
            <p:cNvSpPr/>
            <p:nvPr/>
          </p:nvSpPr>
          <p:spPr>
            <a:xfrm>
              <a:off x="3598161" y="61371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3" name="object 2963"/>
            <p:cNvSpPr/>
            <p:nvPr/>
          </p:nvSpPr>
          <p:spPr>
            <a:xfrm>
              <a:off x="3595125" y="5874039"/>
              <a:ext cx="42545" cy="274320"/>
            </a:xfrm>
            <a:custGeom>
              <a:avLst/>
              <a:gdLst/>
              <a:ahLst/>
              <a:cxnLst/>
              <a:rect l="l" t="t" r="r" b="b"/>
              <a:pathLst>
                <a:path w="42545" h="274320">
                  <a:moveTo>
                    <a:pt x="4047" y="264119"/>
                  </a:moveTo>
                  <a:lnTo>
                    <a:pt x="37442" y="264119"/>
                  </a:lnTo>
                </a:path>
                <a:path w="42545" h="274320">
                  <a:moveTo>
                    <a:pt x="41490" y="265637"/>
                  </a:moveTo>
                  <a:lnTo>
                    <a:pt x="41490" y="264966"/>
                  </a:lnTo>
                  <a:lnTo>
                    <a:pt x="41223" y="264322"/>
                  </a:lnTo>
                  <a:lnTo>
                    <a:pt x="40749" y="263848"/>
                  </a:lnTo>
                  <a:lnTo>
                    <a:pt x="40274" y="263373"/>
                  </a:lnTo>
                  <a:lnTo>
                    <a:pt x="39630" y="263107"/>
                  </a:lnTo>
                  <a:lnTo>
                    <a:pt x="38959" y="263107"/>
                  </a:lnTo>
                </a:path>
                <a:path w="42545" h="274320">
                  <a:moveTo>
                    <a:pt x="40478" y="266143"/>
                  </a:moveTo>
                  <a:lnTo>
                    <a:pt x="40478" y="274238"/>
                  </a:lnTo>
                  <a:lnTo>
                    <a:pt x="42501" y="274238"/>
                  </a:lnTo>
                  <a:lnTo>
                    <a:pt x="42501" y="252987"/>
                  </a:lnTo>
                  <a:lnTo>
                    <a:pt x="40478" y="252987"/>
                  </a:lnTo>
                  <a:lnTo>
                    <a:pt x="40478" y="260071"/>
                  </a:lnTo>
                </a:path>
                <a:path w="42545" h="274320">
                  <a:moveTo>
                    <a:pt x="38959" y="262095"/>
                  </a:moveTo>
                  <a:lnTo>
                    <a:pt x="39630" y="262095"/>
                  </a:lnTo>
                  <a:lnTo>
                    <a:pt x="40274" y="261829"/>
                  </a:lnTo>
                  <a:lnTo>
                    <a:pt x="40749" y="261354"/>
                  </a:lnTo>
                  <a:lnTo>
                    <a:pt x="41223" y="260879"/>
                  </a:lnTo>
                  <a:lnTo>
                    <a:pt x="41490" y="260236"/>
                  </a:lnTo>
                  <a:lnTo>
                    <a:pt x="41490" y="259565"/>
                  </a:lnTo>
                </a:path>
                <a:path w="42545" h="274320">
                  <a:moveTo>
                    <a:pt x="37442" y="263107"/>
                  </a:moveTo>
                  <a:lnTo>
                    <a:pt x="4047" y="263107"/>
                  </a:lnTo>
                </a:path>
                <a:path w="42545" h="274320">
                  <a:moveTo>
                    <a:pt x="3035" y="6577"/>
                  </a:moveTo>
                  <a:lnTo>
                    <a:pt x="3035" y="7248"/>
                  </a:lnTo>
                  <a:lnTo>
                    <a:pt x="3302" y="7892"/>
                  </a:lnTo>
                  <a:lnTo>
                    <a:pt x="3776" y="8366"/>
                  </a:lnTo>
                  <a:lnTo>
                    <a:pt x="4251" y="8840"/>
                  </a:lnTo>
                  <a:lnTo>
                    <a:pt x="4894" y="9107"/>
                  </a:lnTo>
                  <a:lnTo>
                    <a:pt x="5566" y="9107"/>
                  </a:lnTo>
                </a:path>
                <a:path w="42545" h="274320">
                  <a:moveTo>
                    <a:pt x="2023" y="7083"/>
                  </a:moveTo>
                  <a:lnTo>
                    <a:pt x="2023" y="0"/>
                  </a:lnTo>
                  <a:lnTo>
                    <a:pt x="0" y="0"/>
                  </a:lnTo>
                  <a:lnTo>
                    <a:pt x="0" y="22262"/>
                  </a:lnTo>
                  <a:lnTo>
                    <a:pt x="2023" y="22262"/>
                  </a:lnTo>
                  <a:lnTo>
                    <a:pt x="2023" y="14167"/>
                  </a:lnTo>
                </a:path>
                <a:path w="42545" h="274320">
                  <a:moveTo>
                    <a:pt x="5566" y="10119"/>
                  </a:moveTo>
                  <a:lnTo>
                    <a:pt x="4894" y="10119"/>
                  </a:lnTo>
                  <a:lnTo>
                    <a:pt x="4251" y="10386"/>
                  </a:lnTo>
                  <a:lnTo>
                    <a:pt x="3776" y="10860"/>
                  </a:lnTo>
                  <a:lnTo>
                    <a:pt x="3302" y="11335"/>
                  </a:lnTo>
                  <a:lnTo>
                    <a:pt x="3035" y="11978"/>
                  </a:lnTo>
                  <a:lnTo>
                    <a:pt x="3035" y="12649"/>
                  </a:lnTo>
                </a:path>
                <a:path w="42545" h="274320">
                  <a:moveTo>
                    <a:pt x="4047" y="11131"/>
                  </a:moveTo>
                  <a:lnTo>
                    <a:pt x="37442" y="1113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4" name="object 2964"/>
            <p:cNvSpPr/>
            <p:nvPr/>
          </p:nvSpPr>
          <p:spPr>
            <a:xfrm>
              <a:off x="3634085" y="588415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530" y="2530"/>
                  </a:moveTo>
                  <a:lnTo>
                    <a:pt x="2530" y="1859"/>
                  </a:lnTo>
                  <a:lnTo>
                    <a:pt x="2263" y="1215"/>
                  </a:lnTo>
                  <a:lnTo>
                    <a:pt x="1789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5" name="object 2965"/>
            <p:cNvSpPr/>
            <p:nvPr/>
          </p:nvSpPr>
          <p:spPr>
            <a:xfrm>
              <a:off x="3635603" y="5874039"/>
              <a:ext cx="2540" cy="22860"/>
            </a:xfrm>
            <a:custGeom>
              <a:avLst/>
              <a:gdLst/>
              <a:ahLst/>
              <a:cxnLst/>
              <a:rect l="l" t="t" r="r" b="b"/>
              <a:pathLst>
                <a:path w="2539" h="22860">
                  <a:moveTo>
                    <a:pt x="0" y="14167"/>
                  </a:moveTo>
                  <a:lnTo>
                    <a:pt x="0" y="22262"/>
                  </a:lnTo>
                  <a:lnTo>
                    <a:pt x="2023" y="22262"/>
                  </a:lnTo>
                  <a:lnTo>
                    <a:pt x="2023" y="0"/>
                  </a:lnTo>
                  <a:lnTo>
                    <a:pt x="0" y="0"/>
                  </a:lnTo>
                  <a:lnTo>
                    <a:pt x="0" y="708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6" name="object 2966"/>
            <p:cNvSpPr/>
            <p:nvPr/>
          </p:nvSpPr>
          <p:spPr>
            <a:xfrm>
              <a:off x="3634085" y="588061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530"/>
                  </a:moveTo>
                  <a:lnTo>
                    <a:pt x="671" y="2530"/>
                  </a:lnTo>
                  <a:lnTo>
                    <a:pt x="1314" y="2263"/>
                  </a:lnTo>
                  <a:lnTo>
                    <a:pt x="1789" y="1789"/>
                  </a:lnTo>
                  <a:lnTo>
                    <a:pt x="2263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7" name="object 2967"/>
            <p:cNvSpPr/>
            <p:nvPr/>
          </p:nvSpPr>
          <p:spPr>
            <a:xfrm>
              <a:off x="3595125" y="5621051"/>
              <a:ext cx="37465" cy="263525"/>
            </a:xfrm>
            <a:custGeom>
              <a:avLst/>
              <a:gdLst/>
              <a:ahLst/>
              <a:cxnLst/>
              <a:rect l="l" t="t" r="r" b="b"/>
              <a:pathLst>
                <a:path w="37464" h="263525">
                  <a:moveTo>
                    <a:pt x="37442" y="263107"/>
                  </a:moveTo>
                  <a:lnTo>
                    <a:pt x="4047" y="263107"/>
                  </a:lnTo>
                </a:path>
                <a:path w="37464" h="263525">
                  <a:moveTo>
                    <a:pt x="3035" y="6577"/>
                  </a:moveTo>
                  <a:lnTo>
                    <a:pt x="3035" y="7248"/>
                  </a:lnTo>
                  <a:lnTo>
                    <a:pt x="3302" y="7892"/>
                  </a:lnTo>
                  <a:lnTo>
                    <a:pt x="3776" y="8366"/>
                  </a:lnTo>
                  <a:lnTo>
                    <a:pt x="4251" y="8840"/>
                  </a:lnTo>
                  <a:lnTo>
                    <a:pt x="4894" y="9107"/>
                  </a:lnTo>
                  <a:lnTo>
                    <a:pt x="5566" y="9107"/>
                  </a:lnTo>
                </a:path>
                <a:path w="37464" h="263525">
                  <a:moveTo>
                    <a:pt x="2023" y="8095"/>
                  </a:moveTo>
                  <a:lnTo>
                    <a:pt x="2023" y="0"/>
                  </a:lnTo>
                  <a:lnTo>
                    <a:pt x="0" y="0"/>
                  </a:lnTo>
                  <a:lnTo>
                    <a:pt x="0" y="22262"/>
                  </a:lnTo>
                  <a:lnTo>
                    <a:pt x="2023" y="22262"/>
                  </a:lnTo>
                  <a:lnTo>
                    <a:pt x="2023" y="1416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8" name="object 2968"/>
            <p:cNvSpPr/>
            <p:nvPr/>
          </p:nvSpPr>
          <p:spPr>
            <a:xfrm>
              <a:off x="3598161" y="56311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9" name="object 2969"/>
            <p:cNvSpPr/>
            <p:nvPr/>
          </p:nvSpPr>
          <p:spPr>
            <a:xfrm>
              <a:off x="3599173" y="5633195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 h="0">
                  <a:moveTo>
                    <a:pt x="0" y="0"/>
                  </a:moveTo>
                  <a:lnTo>
                    <a:pt x="3339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0" name="object 2970"/>
            <p:cNvSpPr/>
            <p:nvPr/>
          </p:nvSpPr>
          <p:spPr>
            <a:xfrm>
              <a:off x="3634085" y="56311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530" y="2530"/>
                  </a:moveTo>
                  <a:lnTo>
                    <a:pt x="2530" y="1859"/>
                  </a:lnTo>
                  <a:lnTo>
                    <a:pt x="2263" y="1215"/>
                  </a:lnTo>
                  <a:lnTo>
                    <a:pt x="1789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1" name="object 2971"/>
            <p:cNvSpPr/>
            <p:nvPr/>
          </p:nvSpPr>
          <p:spPr>
            <a:xfrm>
              <a:off x="3599173" y="5602836"/>
              <a:ext cx="357505" cy="212725"/>
            </a:xfrm>
            <a:custGeom>
              <a:avLst/>
              <a:gdLst/>
              <a:ahLst/>
              <a:cxnLst/>
              <a:rect l="l" t="t" r="r" b="b"/>
              <a:pathLst>
                <a:path w="357504" h="212725">
                  <a:moveTo>
                    <a:pt x="36430" y="32382"/>
                  </a:moveTo>
                  <a:lnTo>
                    <a:pt x="36430" y="40478"/>
                  </a:lnTo>
                  <a:lnTo>
                    <a:pt x="38454" y="40478"/>
                  </a:lnTo>
                  <a:lnTo>
                    <a:pt x="38454" y="18215"/>
                  </a:lnTo>
                  <a:lnTo>
                    <a:pt x="36430" y="18215"/>
                  </a:lnTo>
                  <a:lnTo>
                    <a:pt x="36430" y="26310"/>
                  </a:lnTo>
                </a:path>
                <a:path w="357504" h="212725">
                  <a:moveTo>
                    <a:pt x="34911" y="27322"/>
                  </a:moveTo>
                  <a:lnTo>
                    <a:pt x="35583" y="27322"/>
                  </a:lnTo>
                  <a:lnTo>
                    <a:pt x="36226" y="27055"/>
                  </a:lnTo>
                  <a:lnTo>
                    <a:pt x="36701" y="26581"/>
                  </a:lnTo>
                  <a:lnTo>
                    <a:pt x="37175" y="26107"/>
                  </a:lnTo>
                  <a:lnTo>
                    <a:pt x="37442" y="25463"/>
                  </a:lnTo>
                  <a:lnTo>
                    <a:pt x="37442" y="24792"/>
                  </a:lnTo>
                </a:path>
                <a:path w="357504" h="212725">
                  <a:moveTo>
                    <a:pt x="33394" y="28334"/>
                  </a:moveTo>
                  <a:lnTo>
                    <a:pt x="0" y="28334"/>
                  </a:lnTo>
                </a:path>
                <a:path w="357504" h="212725">
                  <a:moveTo>
                    <a:pt x="325848" y="143697"/>
                  </a:moveTo>
                  <a:lnTo>
                    <a:pt x="357218" y="212509"/>
                  </a:lnTo>
                  <a:lnTo>
                    <a:pt x="35721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972" name="object 2972"/>
          <p:cNvSpPr txBox="1"/>
          <p:nvPr/>
        </p:nvSpPr>
        <p:spPr>
          <a:xfrm>
            <a:off x="3865878" y="5582693"/>
            <a:ext cx="108585" cy="13208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730"/>
              </a:lnSpc>
            </a:pPr>
            <a:r>
              <a:rPr dirty="0" sz="650" spc="-5">
                <a:latin typeface="ISOCPEUR"/>
                <a:cs typeface="ISOCPEUR"/>
              </a:rPr>
              <a:t>20°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2973" name="object 2973"/>
          <p:cNvGrpSpPr/>
          <p:nvPr/>
        </p:nvGrpSpPr>
        <p:grpSpPr>
          <a:xfrm>
            <a:off x="2618453" y="6286777"/>
            <a:ext cx="7619365" cy="6932295"/>
            <a:chOff x="2618453" y="6286777"/>
            <a:chExt cx="7619365" cy="6932295"/>
          </a:xfrm>
        </p:grpSpPr>
        <p:sp>
          <p:nvSpPr>
            <p:cNvPr id="2974" name="object 2974"/>
            <p:cNvSpPr/>
            <p:nvPr/>
          </p:nvSpPr>
          <p:spPr>
            <a:xfrm>
              <a:off x="4801372" y="6327899"/>
              <a:ext cx="21590" cy="5080"/>
            </a:xfrm>
            <a:custGeom>
              <a:avLst/>
              <a:gdLst/>
              <a:ahLst/>
              <a:cxnLst/>
              <a:rect l="l" t="t" r="r" b="b"/>
              <a:pathLst>
                <a:path w="21589" h="5079">
                  <a:moveTo>
                    <a:pt x="7589" y="2530"/>
                  </a:moveTo>
                  <a:lnTo>
                    <a:pt x="8260" y="2530"/>
                  </a:lnTo>
                  <a:lnTo>
                    <a:pt x="8903" y="2264"/>
                  </a:lnTo>
                  <a:lnTo>
                    <a:pt x="9378" y="1789"/>
                  </a:lnTo>
                  <a:lnTo>
                    <a:pt x="9853" y="1314"/>
                  </a:lnTo>
                  <a:lnTo>
                    <a:pt x="10119" y="671"/>
                  </a:lnTo>
                  <a:lnTo>
                    <a:pt x="10119" y="0"/>
                  </a:lnTo>
                </a:path>
                <a:path w="21589" h="5079">
                  <a:moveTo>
                    <a:pt x="7083" y="2530"/>
                  </a:moveTo>
                  <a:lnTo>
                    <a:pt x="0" y="2530"/>
                  </a:lnTo>
                  <a:lnTo>
                    <a:pt x="0" y="4554"/>
                  </a:lnTo>
                  <a:lnTo>
                    <a:pt x="21250" y="4554"/>
                  </a:lnTo>
                  <a:lnTo>
                    <a:pt x="21250" y="2530"/>
                  </a:lnTo>
                  <a:lnTo>
                    <a:pt x="13155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5" name="object 2975"/>
            <p:cNvSpPr/>
            <p:nvPr/>
          </p:nvSpPr>
          <p:spPr>
            <a:xfrm>
              <a:off x="4813515" y="63279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6" name="object 2976"/>
            <p:cNvSpPr/>
            <p:nvPr/>
          </p:nvSpPr>
          <p:spPr>
            <a:xfrm>
              <a:off x="4548384" y="6289952"/>
              <a:ext cx="274320" cy="42545"/>
            </a:xfrm>
            <a:custGeom>
              <a:avLst/>
              <a:gdLst/>
              <a:ahLst/>
              <a:cxnLst/>
              <a:rect l="l" t="t" r="r" b="b"/>
              <a:pathLst>
                <a:path w="274320" h="42545">
                  <a:moveTo>
                    <a:pt x="264119" y="37442"/>
                  </a:moveTo>
                  <a:lnTo>
                    <a:pt x="264119" y="4047"/>
                  </a:lnTo>
                </a:path>
                <a:path w="274320" h="42545">
                  <a:moveTo>
                    <a:pt x="267661" y="2023"/>
                  </a:moveTo>
                  <a:lnTo>
                    <a:pt x="266990" y="2023"/>
                  </a:lnTo>
                  <a:lnTo>
                    <a:pt x="266346" y="2290"/>
                  </a:lnTo>
                  <a:lnTo>
                    <a:pt x="265872" y="2765"/>
                  </a:lnTo>
                  <a:lnTo>
                    <a:pt x="265397" y="3239"/>
                  </a:lnTo>
                  <a:lnTo>
                    <a:pt x="265131" y="3883"/>
                  </a:lnTo>
                  <a:lnTo>
                    <a:pt x="265131" y="4554"/>
                  </a:lnTo>
                </a:path>
                <a:path w="274320" h="42545">
                  <a:moveTo>
                    <a:pt x="266143" y="2023"/>
                  </a:moveTo>
                  <a:lnTo>
                    <a:pt x="274238" y="2023"/>
                  </a:lnTo>
                  <a:lnTo>
                    <a:pt x="274238" y="0"/>
                  </a:lnTo>
                  <a:lnTo>
                    <a:pt x="252987" y="0"/>
                  </a:lnTo>
                  <a:lnTo>
                    <a:pt x="252987" y="2023"/>
                  </a:lnTo>
                  <a:lnTo>
                    <a:pt x="260071" y="2023"/>
                  </a:lnTo>
                </a:path>
                <a:path w="274320" h="42545">
                  <a:moveTo>
                    <a:pt x="263107" y="4554"/>
                  </a:moveTo>
                  <a:lnTo>
                    <a:pt x="263107" y="3883"/>
                  </a:lnTo>
                  <a:lnTo>
                    <a:pt x="262841" y="3239"/>
                  </a:lnTo>
                  <a:lnTo>
                    <a:pt x="262366" y="2765"/>
                  </a:lnTo>
                  <a:lnTo>
                    <a:pt x="261891" y="2290"/>
                  </a:lnTo>
                  <a:lnTo>
                    <a:pt x="261247" y="2023"/>
                  </a:lnTo>
                  <a:lnTo>
                    <a:pt x="260576" y="2023"/>
                  </a:lnTo>
                </a:path>
                <a:path w="274320" h="42545">
                  <a:moveTo>
                    <a:pt x="263107" y="4047"/>
                  </a:moveTo>
                  <a:lnTo>
                    <a:pt x="263107" y="37442"/>
                  </a:lnTo>
                </a:path>
                <a:path w="274320" h="42545">
                  <a:moveTo>
                    <a:pt x="8601" y="40478"/>
                  </a:moveTo>
                  <a:lnTo>
                    <a:pt x="9272" y="40478"/>
                  </a:lnTo>
                  <a:lnTo>
                    <a:pt x="9915" y="40211"/>
                  </a:lnTo>
                  <a:lnTo>
                    <a:pt x="10390" y="39736"/>
                  </a:lnTo>
                  <a:lnTo>
                    <a:pt x="10865" y="39262"/>
                  </a:lnTo>
                  <a:lnTo>
                    <a:pt x="11131" y="38618"/>
                  </a:lnTo>
                  <a:lnTo>
                    <a:pt x="11131" y="37947"/>
                  </a:lnTo>
                </a:path>
                <a:path w="274320" h="42545">
                  <a:moveTo>
                    <a:pt x="8095" y="40478"/>
                  </a:moveTo>
                  <a:lnTo>
                    <a:pt x="0" y="40478"/>
                  </a:lnTo>
                  <a:lnTo>
                    <a:pt x="0" y="42501"/>
                  </a:lnTo>
                  <a:lnTo>
                    <a:pt x="21250" y="42501"/>
                  </a:lnTo>
                  <a:lnTo>
                    <a:pt x="21250" y="40478"/>
                  </a:lnTo>
                  <a:lnTo>
                    <a:pt x="14167" y="404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7" name="object 2977"/>
            <p:cNvSpPr/>
            <p:nvPr/>
          </p:nvSpPr>
          <p:spPr>
            <a:xfrm>
              <a:off x="4561539" y="63279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8" name="object 2978"/>
            <p:cNvSpPr/>
            <p:nvPr/>
          </p:nvSpPr>
          <p:spPr>
            <a:xfrm>
              <a:off x="4559515" y="6293999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4">
                  <a:moveTo>
                    <a:pt x="0" y="3339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9" name="object 2979"/>
            <p:cNvSpPr/>
            <p:nvPr/>
          </p:nvSpPr>
          <p:spPr>
            <a:xfrm>
              <a:off x="4561539" y="629197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0" name="object 2980"/>
            <p:cNvSpPr/>
            <p:nvPr/>
          </p:nvSpPr>
          <p:spPr>
            <a:xfrm>
              <a:off x="4548384" y="6289952"/>
              <a:ext cx="21590" cy="2540"/>
            </a:xfrm>
            <a:custGeom>
              <a:avLst/>
              <a:gdLst/>
              <a:ahLst/>
              <a:cxnLst/>
              <a:rect l="l" t="t" r="r" b="b"/>
              <a:pathLst>
                <a:path w="21589" h="2539">
                  <a:moveTo>
                    <a:pt x="14167" y="2023"/>
                  </a:moveTo>
                  <a:lnTo>
                    <a:pt x="21250" y="2023"/>
                  </a:lnTo>
                  <a:lnTo>
                    <a:pt x="21250" y="0"/>
                  </a:lnTo>
                  <a:lnTo>
                    <a:pt x="0" y="0"/>
                  </a:lnTo>
                  <a:lnTo>
                    <a:pt x="0" y="2023"/>
                  </a:lnTo>
                  <a:lnTo>
                    <a:pt x="8095" y="202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1" name="object 2981"/>
            <p:cNvSpPr/>
            <p:nvPr/>
          </p:nvSpPr>
          <p:spPr>
            <a:xfrm>
              <a:off x="4556985" y="629197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530" y="2530"/>
                  </a:moveTo>
                  <a:lnTo>
                    <a:pt x="2530" y="1859"/>
                  </a:lnTo>
                  <a:lnTo>
                    <a:pt x="2263" y="1215"/>
                  </a:lnTo>
                  <a:lnTo>
                    <a:pt x="1789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2" name="object 2982"/>
            <p:cNvSpPr/>
            <p:nvPr/>
          </p:nvSpPr>
          <p:spPr>
            <a:xfrm>
              <a:off x="4558503" y="6293999"/>
              <a:ext cx="517525" cy="38735"/>
            </a:xfrm>
            <a:custGeom>
              <a:avLst/>
              <a:gdLst/>
              <a:ahLst/>
              <a:cxnLst/>
              <a:rect l="l" t="t" r="r" b="b"/>
              <a:pathLst>
                <a:path w="517525" h="38735">
                  <a:moveTo>
                    <a:pt x="0" y="0"/>
                  </a:moveTo>
                  <a:lnTo>
                    <a:pt x="0" y="33394"/>
                  </a:lnTo>
                </a:path>
                <a:path w="517525" h="38735">
                  <a:moveTo>
                    <a:pt x="503445" y="36430"/>
                  </a:moveTo>
                  <a:lnTo>
                    <a:pt x="504116" y="36430"/>
                  </a:lnTo>
                  <a:lnTo>
                    <a:pt x="504760" y="36163"/>
                  </a:lnTo>
                  <a:lnTo>
                    <a:pt x="505234" y="35689"/>
                  </a:lnTo>
                  <a:lnTo>
                    <a:pt x="505709" y="35214"/>
                  </a:lnTo>
                  <a:lnTo>
                    <a:pt x="505975" y="34570"/>
                  </a:lnTo>
                  <a:lnTo>
                    <a:pt x="505975" y="33899"/>
                  </a:lnTo>
                </a:path>
                <a:path w="517525" h="38735">
                  <a:moveTo>
                    <a:pt x="502939" y="36430"/>
                  </a:moveTo>
                  <a:lnTo>
                    <a:pt x="495856" y="36430"/>
                  </a:lnTo>
                  <a:lnTo>
                    <a:pt x="495856" y="38454"/>
                  </a:lnTo>
                  <a:lnTo>
                    <a:pt x="517107" y="38454"/>
                  </a:lnTo>
                  <a:lnTo>
                    <a:pt x="517107" y="36430"/>
                  </a:lnTo>
                  <a:lnTo>
                    <a:pt x="509011" y="364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3" name="object 2983"/>
            <p:cNvSpPr/>
            <p:nvPr/>
          </p:nvSpPr>
          <p:spPr>
            <a:xfrm>
              <a:off x="5065491" y="63279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4" name="object 2984"/>
            <p:cNvSpPr/>
            <p:nvPr/>
          </p:nvSpPr>
          <p:spPr>
            <a:xfrm>
              <a:off x="5054359" y="6289952"/>
              <a:ext cx="274320" cy="42545"/>
            </a:xfrm>
            <a:custGeom>
              <a:avLst/>
              <a:gdLst/>
              <a:ahLst/>
              <a:cxnLst/>
              <a:rect l="l" t="t" r="r" b="b"/>
              <a:pathLst>
                <a:path w="274320" h="42545">
                  <a:moveTo>
                    <a:pt x="11131" y="37442"/>
                  </a:moveTo>
                  <a:lnTo>
                    <a:pt x="11131" y="4047"/>
                  </a:lnTo>
                </a:path>
                <a:path w="274320" h="42545">
                  <a:moveTo>
                    <a:pt x="13661" y="2023"/>
                  </a:moveTo>
                  <a:lnTo>
                    <a:pt x="12990" y="2023"/>
                  </a:lnTo>
                  <a:lnTo>
                    <a:pt x="12346" y="2290"/>
                  </a:lnTo>
                  <a:lnTo>
                    <a:pt x="11872" y="2765"/>
                  </a:lnTo>
                  <a:lnTo>
                    <a:pt x="11397" y="3239"/>
                  </a:lnTo>
                  <a:lnTo>
                    <a:pt x="11131" y="3883"/>
                  </a:lnTo>
                  <a:lnTo>
                    <a:pt x="11131" y="4554"/>
                  </a:lnTo>
                </a:path>
                <a:path w="274320" h="42545">
                  <a:moveTo>
                    <a:pt x="13155" y="2023"/>
                  </a:moveTo>
                  <a:lnTo>
                    <a:pt x="21250" y="2023"/>
                  </a:lnTo>
                  <a:lnTo>
                    <a:pt x="21250" y="0"/>
                  </a:lnTo>
                  <a:lnTo>
                    <a:pt x="0" y="0"/>
                  </a:lnTo>
                  <a:lnTo>
                    <a:pt x="0" y="2023"/>
                  </a:lnTo>
                  <a:lnTo>
                    <a:pt x="7083" y="2023"/>
                  </a:lnTo>
                </a:path>
                <a:path w="274320" h="42545">
                  <a:moveTo>
                    <a:pt x="10119" y="4554"/>
                  </a:moveTo>
                  <a:lnTo>
                    <a:pt x="10119" y="3883"/>
                  </a:lnTo>
                  <a:lnTo>
                    <a:pt x="9853" y="3239"/>
                  </a:lnTo>
                  <a:lnTo>
                    <a:pt x="9378" y="2765"/>
                  </a:lnTo>
                  <a:lnTo>
                    <a:pt x="8903" y="2290"/>
                  </a:lnTo>
                  <a:lnTo>
                    <a:pt x="8260" y="2023"/>
                  </a:lnTo>
                  <a:lnTo>
                    <a:pt x="7589" y="2023"/>
                  </a:lnTo>
                </a:path>
                <a:path w="274320" h="42545">
                  <a:moveTo>
                    <a:pt x="9107" y="4047"/>
                  </a:moveTo>
                  <a:lnTo>
                    <a:pt x="9107" y="37442"/>
                  </a:lnTo>
                </a:path>
                <a:path w="274320" h="42545">
                  <a:moveTo>
                    <a:pt x="260576" y="40478"/>
                  </a:moveTo>
                  <a:lnTo>
                    <a:pt x="261247" y="40478"/>
                  </a:lnTo>
                  <a:lnTo>
                    <a:pt x="261891" y="40211"/>
                  </a:lnTo>
                  <a:lnTo>
                    <a:pt x="262366" y="39736"/>
                  </a:lnTo>
                  <a:lnTo>
                    <a:pt x="262841" y="39262"/>
                  </a:lnTo>
                  <a:lnTo>
                    <a:pt x="263107" y="38618"/>
                  </a:lnTo>
                  <a:lnTo>
                    <a:pt x="263107" y="37947"/>
                  </a:lnTo>
                </a:path>
                <a:path w="274320" h="42545">
                  <a:moveTo>
                    <a:pt x="260071" y="40478"/>
                  </a:moveTo>
                  <a:lnTo>
                    <a:pt x="252987" y="40478"/>
                  </a:lnTo>
                  <a:lnTo>
                    <a:pt x="252987" y="42501"/>
                  </a:lnTo>
                  <a:lnTo>
                    <a:pt x="274238" y="42501"/>
                  </a:lnTo>
                  <a:lnTo>
                    <a:pt x="274238" y="40478"/>
                  </a:lnTo>
                  <a:lnTo>
                    <a:pt x="266143" y="404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5" name="object 2985"/>
            <p:cNvSpPr/>
            <p:nvPr/>
          </p:nvSpPr>
          <p:spPr>
            <a:xfrm>
              <a:off x="5318478" y="63279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6" name="object 2986"/>
            <p:cNvSpPr/>
            <p:nvPr/>
          </p:nvSpPr>
          <p:spPr>
            <a:xfrm>
              <a:off x="5307347" y="6289952"/>
              <a:ext cx="274320" cy="42545"/>
            </a:xfrm>
            <a:custGeom>
              <a:avLst/>
              <a:gdLst/>
              <a:ahLst/>
              <a:cxnLst/>
              <a:rect l="l" t="t" r="r" b="b"/>
              <a:pathLst>
                <a:path w="274320" h="42545">
                  <a:moveTo>
                    <a:pt x="11131" y="37442"/>
                  </a:moveTo>
                  <a:lnTo>
                    <a:pt x="11131" y="4047"/>
                  </a:lnTo>
                </a:path>
                <a:path w="274320" h="42545">
                  <a:moveTo>
                    <a:pt x="13661" y="2023"/>
                  </a:moveTo>
                  <a:lnTo>
                    <a:pt x="12990" y="2023"/>
                  </a:lnTo>
                  <a:lnTo>
                    <a:pt x="12346" y="2290"/>
                  </a:lnTo>
                  <a:lnTo>
                    <a:pt x="11872" y="2765"/>
                  </a:lnTo>
                  <a:lnTo>
                    <a:pt x="11397" y="3239"/>
                  </a:lnTo>
                  <a:lnTo>
                    <a:pt x="11131" y="3883"/>
                  </a:lnTo>
                  <a:lnTo>
                    <a:pt x="11131" y="4554"/>
                  </a:lnTo>
                </a:path>
                <a:path w="274320" h="42545">
                  <a:moveTo>
                    <a:pt x="13155" y="2023"/>
                  </a:moveTo>
                  <a:lnTo>
                    <a:pt x="21250" y="2023"/>
                  </a:lnTo>
                  <a:lnTo>
                    <a:pt x="21250" y="0"/>
                  </a:lnTo>
                  <a:lnTo>
                    <a:pt x="0" y="0"/>
                  </a:lnTo>
                  <a:lnTo>
                    <a:pt x="0" y="2023"/>
                  </a:lnTo>
                  <a:lnTo>
                    <a:pt x="7083" y="2023"/>
                  </a:lnTo>
                </a:path>
                <a:path w="274320" h="42545">
                  <a:moveTo>
                    <a:pt x="10119" y="4554"/>
                  </a:moveTo>
                  <a:lnTo>
                    <a:pt x="10119" y="3883"/>
                  </a:lnTo>
                  <a:lnTo>
                    <a:pt x="9853" y="3239"/>
                  </a:lnTo>
                  <a:lnTo>
                    <a:pt x="9378" y="2765"/>
                  </a:lnTo>
                  <a:lnTo>
                    <a:pt x="8903" y="2290"/>
                  </a:lnTo>
                  <a:lnTo>
                    <a:pt x="8260" y="2023"/>
                  </a:lnTo>
                  <a:lnTo>
                    <a:pt x="7589" y="2023"/>
                  </a:lnTo>
                </a:path>
                <a:path w="274320" h="42545">
                  <a:moveTo>
                    <a:pt x="9107" y="4047"/>
                  </a:moveTo>
                  <a:lnTo>
                    <a:pt x="9107" y="37442"/>
                  </a:lnTo>
                </a:path>
                <a:path w="274320" h="42545">
                  <a:moveTo>
                    <a:pt x="260576" y="40478"/>
                  </a:moveTo>
                  <a:lnTo>
                    <a:pt x="261247" y="40478"/>
                  </a:lnTo>
                  <a:lnTo>
                    <a:pt x="261891" y="40211"/>
                  </a:lnTo>
                  <a:lnTo>
                    <a:pt x="262366" y="39736"/>
                  </a:lnTo>
                  <a:lnTo>
                    <a:pt x="262841" y="39262"/>
                  </a:lnTo>
                  <a:lnTo>
                    <a:pt x="263107" y="38618"/>
                  </a:lnTo>
                  <a:lnTo>
                    <a:pt x="263107" y="37947"/>
                  </a:lnTo>
                </a:path>
                <a:path w="274320" h="42545">
                  <a:moveTo>
                    <a:pt x="260071" y="40478"/>
                  </a:moveTo>
                  <a:lnTo>
                    <a:pt x="251975" y="40478"/>
                  </a:lnTo>
                  <a:lnTo>
                    <a:pt x="251975" y="42501"/>
                  </a:lnTo>
                  <a:lnTo>
                    <a:pt x="274238" y="42501"/>
                  </a:lnTo>
                  <a:lnTo>
                    <a:pt x="274238" y="40478"/>
                  </a:lnTo>
                  <a:lnTo>
                    <a:pt x="266143" y="404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7" name="object 2987"/>
            <p:cNvSpPr/>
            <p:nvPr/>
          </p:nvSpPr>
          <p:spPr>
            <a:xfrm>
              <a:off x="5571466" y="63279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8" name="object 2988"/>
            <p:cNvSpPr/>
            <p:nvPr/>
          </p:nvSpPr>
          <p:spPr>
            <a:xfrm>
              <a:off x="5559323" y="6289952"/>
              <a:ext cx="275590" cy="42545"/>
            </a:xfrm>
            <a:custGeom>
              <a:avLst/>
              <a:gdLst/>
              <a:ahLst/>
              <a:cxnLst/>
              <a:rect l="l" t="t" r="r" b="b"/>
              <a:pathLst>
                <a:path w="275589" h="42545">
                  <a:moveTo>
                    <a:pt x="12143" y="37442"/>
                  </a:moveTo>
                  <a:lnTo>
                    <a:pt x="12143" y="4047"/>
                  </a:lnTo>
                </a:path>
                <a:path w="275589" h="42545">
                  <a:moveTo>
                    <a:pt x="14673" y="2023"/>
                  </a:moveTo>
                  <a:lnTo>
                    <a:pt x="14002" y="2023"/>
                  </a:lnTo>
                  <a:lnTo>
                    <a:pt x="13358" y="2290"/>
                  </a:lnTo>
                  <a:lnTo>
                    <a:pt x="12884" y="2765"/>
                  </a:lnTo>
                  <a:lnTo>
                    <a:pt x="12409" y="3239"/>
                  </a:lnTo>
                  <a:lnTo>
                    <a:pt x="12143" y="3883"/>
                  </a:lnTo>
                  <a:lnTo>
                    <a:pt x="12143" y="4554"/>
                  </a:lnTo>
                </a:path>
                <a:path w="275589" h="42545">
                  <a:moveTo>
                    <a:pt x="14167" y="2023"/>
                  </a:moveTo>
                  <a:lnTo>
                    <a:pt x="22262" y="2023"/>
                  </a:lnTo>
                  <a:lnTo>
                    <a:pt x="22262" y="0"/>
                  </a:lnTo>
                  <a:lnTo>
                    <a:pt x="0" y="0"/>
                  </a:lnTo>
                  <a:lnTo>
                    <a:pt x="0" y="2023"/>
                  </a:lnTo>
                  <a:lnTo>
                    <a:pt x="8095" y="2023"/>
                  </a:lnTo>
                </a:path>
                <a:path w="275589" h="42545">
                  <a:moveTo>
                    <a:pt x="11131" y="4554"/>
                  </a:moveTo>
                  <a:lnTo>
                    <a:pt x="11131" y="3883"/>
                  </a:lnTo>
                  <a:lnTo>
                    <a:pt x="10865" y="3239"/>
                  </a:lnTo>
                  <a:lnTo>
                    <a:pt x="10390" y="2765"/>
                  </a:lnTo>
                  <a:lnTo>
                    <a:pt x="9915" y="2290"/>
                  </a:lnTo>
                  <a:lnTo>
                    <a:pt x="9272" y="2023"/>
                  </a:lnTo>
                  <a:lnTo>
                    <a:pt x="8601" y="2023"/>
                  </a:lnTo>
                </a:path>
                <a:path w="275589" h="42545">
                  <a:moveTo>
                    <a:pt x="10119" y="4047"/>
                  </a:moveTo>
                  <a:lnTo>
                    <a:pt x="10119" y="37442"/>
                  </a:lnTo>
                </a:path>
                <a:path w="275589" h="42545">
                  <a:moveTo>
                    <a:pt x="261588" y="40478"/>
                  </a:moveTo>
                  <a:lnTo>
                    <a:pt x="262259" y="40478"/>
                  </a:lnTo>
                  <a:lnTo>
                    <a:pt x="262903" y="40211"/>
                  </a:lnTo>
                  <a:lnTo>
                    <a:pt x="263378" y="39736"/>
                  </a:lnTo>
                  <a:lnTo>
                    <a:pt x="263852" y="39262"/>
                  </a:lnTo>
                  <a:lnTo>
                    <a:pt x="264119" y="38618"/>
                  </a:lnTo>
                  <a:lnTo>
                    <a:pt x="264119" y="37947"/>
                  </a:lnTo>
                </a:path>
                <a:path w="275589" h="42545">
                  <a:moveTo>
                    <a:pt x="261083" y="40478"/>
                  </a:moveTo>
                  <a:lnTo>
                    <a:pt x="252987" y="40478"/>
                  </a:lnTo>
                  <a:lnTo>
                    <a:pt x="252987" y="42501"/>
                  </a:lnTo>
                  <a:lnTo>
                    <a:pt x="275250" y="42501"/>
                  </a:lnTo>
                  <a:lnTo>
                    <a:pt x="275250" y="40478"/>
                  </a:lnTo>
                  <a:lnTo>
                    <a:pt x="267155" y="404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9" name="object 2989"/>
            <p:cNvSpPr/>
            <p:nvPr/>
          </p:nvSpPr>
          <p:spPr>
            <a:xfrm>
              <a:off x="5824454" y="63279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0" name="object 2990"/>
            <p:cNvSpPr/>
            <p:nvPr/>
          </p:nvSpPr>
          <p:spPr>
            <a:xfrm>
              <a:off x="5812311" y="6289952"/>
              <a:ext cx="275590" cy="42545"/>
            </a:xfrm>
            <a:custGeom>
              <a:avLst/>
              <a:gdLst/>
              <a:ahLst/>
              <a:cxnLst/>
              <a:rect l="l" t="t" r="r" b="b"/>
              <a:pathLst>
                <a:path w="275589" h="42545">
                  <a:moveTo>
                    <a:pt x="12143" y="37442"/>
                  </a:moveTo>
                  <a:lnTo>
                    <a:pt x="12143" y="4047"/>
                  </a:lnTo>
                </a:path>
                <a:path w="275589" h="42545">
                  <a:moveTo>
                    <a:pt x="14673" y="2023"/>
                  </a:moveTo>
                  <a:lnTo>
                    <a:pt x="14002" y="2023"/>
                  </a:lnTo>
                  <a:lnTo>
                    <a:pt x="13358" y="2290"/>
                  </a:lnTo>
                  <a:lnTo>
                    <a:pt x="12884" y="2765"/>
                  </a:lnTo>
                  <a:lnTo>
                    <a:pt x="12409" y="3239"/>
                  </a:lnTo>
                  <a:lnTo>
                    <a:pt x="12143" y="3883"/>
                  </a:lnTo>
                  <a:lnTo>
                    <a:pt x="12143" y="4554"/>
                  </a:lnTo>
                </a:path>
                <a:path w="275589" h="42545">
                  <a:moveTo>
                    <a:pt x="14167" y="2023"/>
                  </a:moveTo>
                  <a:lnTo>
                    <a:pt x="22262" y="2023"/>
                  </a:lnTo>
                  <a:lnTo>
                    <a:pt x="22262" y="0"/>
                  </a:lnTo>
                  <a:lnTo>
                    <a:pt x="0" y="0"/>
                  </a:lnTo>
                  <a:lnTo>
                    <a:pt x="0" y="2023"/>
                  </a:lnTo>
                  <a:lnTo>
                    <a:pt x="8095" y="2023"/>
                  </a:lnTo>
                </a:path>
                <a:path w="275589" h="42545">
                  <a:moveTo>
                    <a:pt x="11131" y="4554"/>
                  </a:moveTo>
                  <a:lnTo>
                    <a:pt x="11131" y="3883"/>
                  </a:lnTo>
                  <a:lnTo>
                    <a:pt x="10865" y="3239"/>
                  </a:lnTo>
                  <a:lnTo>
                    <a:pt x="10390" y="2765"/>
                  </a:lnTo>
                  <a:lnTo>
                    <a:pt x="9915" y="2290"/>
                  </a:lnTo>
                  <a:lnTo>
                    <a:pt x="9272" y="2023"/>
                  </a:lnTo>
                  <a:lnTo>
                    <a:pt x="8601" y="2023"/>
                  </a:lnTo>
                </a:path>
                <a:path w="275589" h="42545">
                  <a:moveTo>
                    <a:pt x="10119" y="4047"/>
                  </a:moveTo>
                  <a:lnTo>
                    <a:pt x="10119" y="37442"/>
                  </a:lnTo>
                </a:path>
                <a:path w="275589" h="42545">
                  <a:moveTo>
                    <a:pt x="261588" y="40478"/>
                  </a:moveTo>
                  <a:lnTo>
                    <a:pt x="262259" y="40478"/>
                  </a:lnTo>
                  <a:lnTo>
                    <a:pt x="262903" y="40211"/>
                  </a:lnTo>
                  <a:lnTo>
                    <a:pt x="263378" y="39736"/>
                  </a:lnTo>
                  <a:lnTo>
                    <a:pt x="263852" y="39262"/>
                  </a:lnTo>
                  <a:lnTo>
                    <a:pt x="264119" y="38618"/>
                  </a:lnTo>
                  <a:lnTo>
                    <a:pt x="264119" y="37947"/>
                  </a:lnTo>
                </a:path>
                <a:path w="275589" h="42545">
                  <a:moveTo>
                    <a:pt x="260071" y="40478"/>
                  </a:moveTo>
                  <a:lnTo>
                    <a:pt x="252987" y="40478"/>
                  </a:lnTo>
                  <a:lnTo>
                    <a:pt x="252987" y="42501"/>
                  </a:lnTo>
                  <a:lnTo>
                    <a:pt x="275250" y="42501"/>
                  </a:lnTo>
                  <a:lnTo>
                    <a:pt x="275250" y="40478"/>
                  </a:lnTo>
                  <a:lnTo>
                    <a:pt x="267155" y="404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1" name="object 2991"/>
            <p:cNvSpPr/>
            <p:nvPr/>
          </p:nvSpPr>
          <p:spPr>
            <a:xfrm>
              <a:off x="6077442" y="63279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2" name="object 2992"/>
            <p:cNvSpPr/>
            <p:nvPr/>
          </p:nvSpPr>
          <p:spPr>
            <a:xfrm>
              <a:off x="6065299" y="6289952"/>
              <a:ext cx="275590" cy="42545"/>
            </a:xfrm>
            <a:custGeom>
              <a:avLst/>
              <a:gdLst/>
              <a:ahLst/>
              <a:cxnLst/>
              <a:rect l="l" t="t" r="r" b="b"/>
              <a:pathLst>
                <a:path w="275589" h="42545">
                  <a:moveTo>
                    <a:pt x="12143" y="37442"/>
                  </a:moveTo>
                  <a:lnTo>
                    <a:pt x="12143" y="4047"/>
                  </a:lnTo>
                </a:path>
                <a:path w="275589" h="42545">
                  <a:moveTo>
                    <a:pt x="14673" y="2023"/>
                  </a:moveTo>
                  <a:lnTo>
                    <a:pt x="14002" y="2023"/>
                  </a:lnTo>
                  <a:lnTo>
                    <a:pt x="13358" y="2290"/>
                  </a:lnTo>
                  <a:lnTo>
                    <a:pt x="12884" y="2765"/>
                  </a:lnTo>
                  <a:lnTo>
                    <a:pt x="12409" y="3239"/>
                  </a:lnTo>
                  <a:lnTo>
                    <a:pt x="12143" y="3883"/>
                  </a:lnTo>
                  <a:lnTo>
                    <a:pt x="12143" y="4554"/>
                  </a:lnTo>
                </a:path>
                <a:path w="275589" h="42545">
                  <a:moveTo>
                    <a:pt x="14167" y="2023"/>
                  </a:moveTo>
                  <a:lnTo>
                    <a:pt x="22262" y="2023"/>
                  </a:lnTo>
                  <a:lnTo>
                    <a:pt x="22262" y="0"/>
                  </a:lnTo>
                  <a:lnTo>
                    <a:pt x="0" y="0"/>
                  </a:lnTo>
                  <a:lnTo>
                    <a:pt x="0" y="2023"/>
                  </a:lnTo>
                  <a:lnTo>
                    <a:pt x="7083" y="2023"/>
                  </a:lnTo>
                </a:path>
                <a:path w="275589" h="42545">
                  <a:moveTo>
                    <a:pt x="11131" y="4554"/>
                  </a:moveTo>
                  <a:lnTo>
                    <a:pt x="11131" y="3883"/>
                  </a:lnTo>
                  <a:lnTo>
                    <a:pt x="10865" y="3239"/>
                  </a:lnTo>
                  <a:lnTo>
                    <a:pt x="10390" y="2765"/>
                  </a:lnTo>
                  <a:lnTo>
                    <a:pt x="9915" y="2290"/>
                  </a:lnTo>
                  <a:lnTo>
                    <a:pt x="9272" y="2023"/>
                  </a:lnTo>
                  <a:lnTo>
                    <a:pt x="8601" y="2023"/>
                  </a:lnTo>
                </a:path>
                <a:path w="275589" h="42545">
                  <a:moveTo>
                    <a:pt x="10119" y="4047"/>
                  </a:moveTo>
                  <a:lnTo>
                    <a:pt x="10119" y="37442"/>
                  </a:lnTo>
                </a:path>
                <a:path w="275589" h="42545">
                  <a:moveTo>
                    <a:pt x="261588" y="40478"/>
                  </a:moveTo>
                  <a:lnTo>
                    <a:pt x="262259" y="40478"/>
                  </a:lnTo>
                  <a:lnTo>
                    <a:pt x="262903" y="40211"/>
                  </a:lnTo>
                  <a:lnTo>
                    <a:pt x="263378" y="39736"/>
                  </a:lnTo>
                  <a:lnTo>
                    <a:pt x="263852" y="39262"/>
                  </a:lnTo>
                  <a:lnTo>
                    <a:pt x="264119" y="38618"/>
                  </a:lnTo>
                  <a:lnTo>
                    <a:pt x="264119" y="37947"/>
                  </a:lnTo>
                </a:path>
                <a:path w="275589" h="42545">
                  <a:moveTo>
                    <a:pt x="260071" y="40478"/>
                  </a:moveTo>
                  <a:lnTo>
                    <a:pt x="252987" y="40478"/>
                  </a:lnTo>
                  <a:lnTo>
                    <a:pt x="252987" y="42501"/>
                  </a:lnTo>
                  <a:lnTo>
                    <a:pt x="275250" y="42501"/>
                  </a:lnTo>
                  <a:lnTo>
                    <a:pt x="275250" y="40478"/>
                  </a:lnTo>
                  <a:lnTo>
                    <a:pt x="267155" y="404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3" name="object 2993"/>
            <p:cNvSpPr/>
            <p:nvPr/>
          </p:nvSpPr>
          <p:spPr>
            <a:xfrm>
              <a:off x="6330430" y="63279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4" name="object 2994"/>
            <p:cNvSpPr/>
            <p:nvPr/>
          </p:nvSpPr>
          <p:spPr>
            <a:xfrm>
              <a:off x="6318287" y="6289952"/>
              <a:ext cx="274320" cy="42545"/>
            </a:xfrm>
            <a:custGeom>
              <a:avLst/>
              <a:gdLst/>
              <a:ahLst/>
              <a:cxnLst/>
              <a:rect l="l" t="t" r="r" b="b"/>
              <a:pathLst>
                <a:path w="274320" h="42545">
                  <a:moveTo>
                    <a:pt x="12143" y="37442"/>
                  </a:moveTo>
                  <a:lnTo>
                    <a:pt x="12143" y="4047"/>
                  </a:lnTo>
                </a:path>
                <a:path w="274320" h="42545">
                  <a:moveTo>
                    <a:pt x="14673" y="2023"/>
                  </a:moveTo>
                  <a:lnTo>
                    <a:pt x="14002" y="2023"/>
                  </a:lnTo>
                  <a:lnTo>
                    <a:pt x="13358" y="2290"/>
                  </a:lnTo>
                  <a:lnTo>
                    <a:pt x="12884" y="2765"/>
                  </a:lnTo>
                  <a:lnTo>
                    <a:pt x="12409" y="3239"/>
                  </a:lnTo>
                  <a:lnTo>
                    <a:pt x="12143" y="3883"/>
                  </a:lnTo>
                  <a:lnTo>
                    <a:pt x="12143" y="4554"/>
                  </a:lnTo>
                </a:path>
                <a:path w="274320" h="42545">
                  <a:moveTo>
                    <a:pt x="14167" y="2023"/>
                  </a:moveTo>
                  <a:lnTo>
                    <a:pt x="22262" y="2023"/>
                  </a:lnTo>
                  <a:lnTo>
                    <a:pt x="22262" y="0"/>
                  </a:lnTo>
                  <a:lnTo>
                    <a:pt x="0" y="0"/>
                  </a:lnTo>
                  <a:lnTo>
                    <a:pt x="0" y="2023"/>
                  </a:lnTo>
                  <a:lnTo>
                    <a:pt x="7083" y="2023"/>
                  </a:lnTo>
                </a:path>
                <a:path w="274320" h="42545">
                  <a:moveTo>
                    <a:pt x="11131" y="4554"/>
                  </a:moveTo>
                  <a:lnTo>
                    <a:pt x="11131" y="3883"/>
                  </a:lnTo>
                  <a:lnTo>
                    <a:pt x="10865" y="3239"/>
                  </a:lnTo>
                  <a:lnTo>
                    <a:pt x="10390" y="2765"/>
                  </a:lnTo>
                  <a:lnTo>
                    <a:pt x="9915" y="2290"/>
                  </a:lnTo>
                  <a:lnTo>
                    <a:pt x="9272" y="2023"/>
                  </a:lnTo>
                  <a:lnTo>
                    <a:pt x="8601" y="2023"/>
                  </a:lnTo>
                </a:path>
                <a:path w="274320" h="42545">
                  <a:moveTo>
                    <a:pt x="10119" y="4047"/>
                  </a:moveTo>
                  <a:lnTo>
                    <a:pt x="10119" y="37442"/>
                  </a:lnTo>
                </a:path>
                <a:path w="274320" h="42545">
                  <a:moveTo>
                    <a:pt x="261588" y="40478"/>
                  </a:moveTo>
                  <a:lnTo>
                    <a:pt x="262259" y="40478"/>
                  </a:lnTo>
                  <a:lnTo>
                    <a:pt x="262903" y="40211"/>
                  </a:lnTo>
                  <a:lnTo>
                    <a:pt x="263378" y="39736"/>
                  </a:lnTo>
                  <a:lnTo>
                    <a:pt x="263852" y="39262"/>
                  </a:lnTo>
                  <a:lnTo>
                    <a:pt x="264119" y="38618"/>
                  </a:lnTo>
                  <a:lnTo>
                    <a:pt x="264119" y="37947"/>
                  </a:lnTo>
                </a:path>
                <a:path w="274320" h="42545">
                  <a:moveTo>
                    <a:pt x="260071" y="40478"/>
                  </a:moveTo>
                  <a:lnTo>
                    <a:pt x="252987" y="40478"/>
                  </a:lnTo>
                  <a:lnTo>
                    <a:pt x="252987" y="42501"/>
                  </a:lnTo>
                  <a:lnTo>
                    <a:pt x="274238" y="42501"/>
                  </a:lnTo>
                  <a:lnTo>
                    <a:pt x="274238" y="40478"/>
                  </a:lnTo>
                  <a:lnTo>
                    <a:pt x="266143" y="404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5" name="object 2995"/>
            <p:cNvSpPr/>
            <p:nvPr/>
          </p:nvSpPr>
          <p:spPr>
            <a:xfrm>
              <a:off x="6583417" y="63279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6" name="object 2996"/>
            <p:cNvSpPr/>
            <p:nvPr/>
          </p:nvSpPr>
          <p:spPr>
            <a:xfrm>
              <a:off x="6571274" y="6289952"/>
              <a:ext cx="274320" cy="42545"/>
            </a:xfrm>
            <a:custGeom>
              <a:avLst/>
              <a:gdLst/>
              <a:ahLst/>
              <a:cxnLst/>
              <a:rect l="l" t="t" r="r" b="b"/>
              <a:pathLst>
                <a:path w="274320" h="42545">
                  <a:moveTo>
                    <a:pt x="12143" y="37442"/>
                  </a:moveTo>
                  <a:lnTo>
                    <a:pt x="12143" y="4047"/>
                  </a:lnTo>
                </a:path>
                <a:path w="274320" h="42545">
                  <a:moveTo>
                    <a:pt x="14673" y="2023"/>
                  </a:moveTo>
                  <a:lnTo>
                    <a:pt x="14002" y="2023"/>
                  </a:lnTo>
                  <a:lnTo>
                    <a:pt x="13358" y="2290"/>
                  </a:lnTo>
                  <a:lnTo>
                    <a:pt x="12884" y="2765"/>
                  </a:lnTo>
                  <a:lnTo>
                    <a:pt x="12409" y="3239"/>
                  </a:lnTo>
                  <a:lnTo>
                    <a:pt x="12143" y="3883"/>
                  </a:lnTo>
                  <a:lnTo>
                    <a:pt x="12143" y="4554"/>
                  </a:lnTo>
                </a:path>
                <a:path w="274320" h="42545">
                  <a:moveTo>
                    <a:pt x="13155" y="2023"/>
                  </a:moveTo>
                  <a:lnTo>
                    <a:pt x="21250" y="2023"/>
                  </a:lnTo>
                  <a:lnTo>
                    <a:pt x="21250" y="0"/>
                  </a:lnTo>
                  <a:lnTo>
                    <a:pt x="0" y="0"/>
                  </a:lnTo>
                  <a:lnTo>
                    <a:pt x="0" y="2023"/>
                  </a:lnTo>
                  <a:lnTo>
                    <a:pt x="7083" y="2023"/>
                  </a:lnTo>
                </a:path>
                <a:path w="274320" h="42545">
                  <a:moveTo>
                    <a:pt x="11131" y="4554"/>
                  </a:moveTo>
                  <a:lnTo>
                    <a:pt x="11131" y="3883"/>
                  </a:lnTo>
                  <a:lnTo>
                    <a:pt x="10865" y="3239"/>
                  </a:lnTo>
                  <a:lnTo>
                    <a:pt x="10390" y="2765"/>
                  </a:lnTo>
                  <a:lnTo>
                    <a:pt x="9915" y="2290"/>
                  </a:lnTo>
                  <a:lnTo>
                    <a:pt x="9272" y="2023"/>
                  </a:lnTo>
                  <a:lnTo>
                    <a:pt x="8601" y="2023"/>
                  </a:lnTo>
                </a:path>
                <a:path w="274320" h="42545">
                  <a:moveTo>
                    <a:pt x="10119" y="4047"/>
                  </a:moveTo>
                  <a:lnTo>
                    <a:pt x="10119" y="37442"/>
                  </a:lnTo>
                </a:path>
                <a:path w="274320" h="42545">
                  <a:moveTo>
                    <a:pt x="261588" y="40478"/>
                  </a:moveTo>
                  <a:lnTo>
                    <a:pt x="262259" y="40478"/>
                  </a:lnTo>
                  <a:lnTo>
                    <a:pt x="262903" y="40211"/>
                  </a:lnTo>
                  <a:lnTo>
                    <a:pt x="263378" y="39736"/>
                  </a:lnTo>
                  <a:lnTo>
                    <a:pt x="263852" y="39262"/>
                  </a:lnTo>
                  <a:lnTo>
                    <a:pt x="264119" y="38618"/>
                  </a:lnTo>
                  <a:lnTo>
                    <a:pt x="264119" y="37947"/>
                  </a:lnTo>
                </a:path>
                <a:path w="274320" h="42545">
                  <a:moveTo>
                    <a:pt x="260071" y="40478"/>
                  </a:moveTo>
                  <a:lnTo>
                    <a:pt x="252987" y="40478"/>
                  </a:lnTo>
                  <a:lnTo>
                    <a:pt x="252987" y="42501"/>
                  </a:lnTo>
                  <a:lnTo>
                    <a:pt x="274238" y="42501"/>
                  </a:lnTo>
                  <a:lnTo>
                    <a:pt x="274238" y="40478"/>
                  </a:lnTo>
                  <a:lnTo>
                    <a:pt x="266143" y="404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7" name="object 2997"/>
            <p:cNvSpPr/>
            <p:nvPr/>
          </p:nvSpPr>
          <p:spPr>
            <a:xfrm>
              <a:off x="6836405" y="63279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8" name="object 2998"/>
            <p:cNvSpPr/>
            <p:nvPr/>
          </p:nvSpPr>
          <p:spPr>
            <a:xfrm>
              <a:off x="6824262" y="6289952"/>
              <a:ext cx="274320" cy="42545"/>
            </a:xfrm>
            <a:custGeom>
              <a:avLst/>
              <a:gdLst/>
              <a:ahLst/>
              <a:cxnLst/>
              <a:rect l="l" t="t" r="r" b="b"/>
              <a:pathLst>
                <a:path w="274320" h="42545">
                  <a:moveTo>
                    <a:pt x="12143" y="37442"/>
                  </a:moveTo>
                  <a:lnTo>
                    <a:pt x="12143" y="4047"/>
                  </a:lnTo>
                </a:path>
                <a:path w="274320" h="42545">
                  <a:moveTo>
                    <a:pt x="14673" y="2023"/>
                  </a:moveTo>
                  <a:lnTo>
                    <a:pt x="14002" y="2023"/>
                  </a:lnTo>
                  <a:lnTo>
                    <a:pt x="13358" y="2290"/>
                  </a:lnTo>
                  <a:lnTo>
                    <a:pt x="12884" y="2765"/>
                  </a:lnTo>
                  <a:lnTo>
                    <a:pt x="12409" y="3239"/>
                  </a:lnTo>
                  <a:lnTo>
                    <a:pt x="12143" y="3883"/>
                  </a:lnTo>
                  <a:lnTo>
                    <a:pt x="12143" y="4554"/>
                  </a:lnTo>
                </a:path>
                <a:path w="274320" h="42545">
                  <a:moveTo>
                    <a:pt x="13155" y="2023"/>
                  </a:moveTo>
                  <a:lnTo>
                    <a:pt x="21250" y="2023"/>
                  </a:lnTo>
                  <a:lnTo>
                    <a:pt x="21250" y="0"/>
                  </a:lnTo>
                  <a:lnTo>
                    <a:pt x="0" y="0"/>
                  </a:lnTo>
                  <a:lnTo>
                    <a:pt x="0" y="2023"/>
                  </a:lnTo>
                  <a:lnTo>
                    <a:pt x="7083" y="2023"/>
                  </a:lnTo>
                </a:path>
                <a:path w="274320" h="42545">
                  <a:moveTo>
                    <a:pt x="11131" y="4554"/>
                  </a:moveTo>
                  <a:lnTo>
                    <a:pt x="11131" y="3883"/>
                  </a:lnTo>
                  <a:lnTo>
                    <a:pt x="10865" y="3239"/>
                  </a:lnTo>
                  <a:lnTo>
                    <a:pt x="10390" y="2765"/>
                  </a:lnTo>
                  <a:lnTo>
                    <a:pt x="9915" y="2290"/>
                  </a:lnTo>
                  <a:lnTo>
                    <a:pt x="9272" y="2023"/>
                  </a:lnTo>
                  <a:lnTo>
                    <a:pt x="8601" y="2023"/>
                  </a:lnTo>
                </a:path>
                <a:path w="274320" h="42545">
                  <a:moveTo>
                    <a:pt x="10119" y="4047"/>
                  </a:moveTo>
                  <a:lnTo>
                    <a:pt x="10119" y="37442"/>
                  </a:lnTo>
                </a:path>
                <a:path w="274320" h="42545">
                  <a:moveTo>
                    <a:pt x="260576" y="40478"/>
                  </a:moveTo>
                  <a:lnTo>
                    <a:pt x="261247" y="40478"/>
                  </a:lnTo>
                  <a:lnTo>
                    <a:pt x="261891" y="40211"/>
                  </a:lnTo>
                  <a:lnTo>
                    <a:pt x="262366" y="39736"/>
                  </a:lnTo>
                  <a:lnTo>
                    <a:pt x="262841" y="39262"/>
                  </a:lnTo>
                  <a:lnTo>
                    <a:pt x="263107" y="38618"/>
                  </a:lnTo>
                  <a:lnTo>
                    <a:pt x="263107" y="37947"/>
                  </a:lnTo>
                </a:path>
                <a:path w="274320" h="42545">
                  <a:moveTo>
                    <a:pt x="260071" y="40478"/>
                  </a:moveTo>
                  <a:lnTo>
                    <a:pt x="252987" y="40478"/>
                  </a:lnTo>
                  <a:lnTo>
                    <a:pt x="252987" y="42501"/>
                  </a:lnTo>
                  <a:lnTo>
                    <a:pt x="274238" y="42501"/>
                  </a:lnTo>
                  <a:lnTo>
                    <a:pt x="274238" y="40478"/>
                  </a:lnTo>
                  <a:lnTo>
                    <a:pt x="266143" y="404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9" name="object 2999"/>
            <p:cNvSpPr/>
            <p:nvPr/>
          </p:nvSpPr>
          <p:spPr>
            <a:xfrm>
              <a:off x="7089393" y="63279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0" name="object 3000"/>
            <p:cNvSpPr/>
            <p:nvPr/>
          </p:nvSpPr>
          <p:spPr>
            <a:xfrm>
              <a:off x="7077250" y="6289952"/>
              <a:ext cx="274320" cy="42545"/>
            </a:xfrm>
            <a:custGeom>
              <a:avLst/>
              <a:gdLst/>
              <a:ahLst/>
              <a:cxnLst/>
              <a:rect l="l" t="t" r="r" b="b"/>
              <a:pathLst>
                <a:path w="274320" h="42545">
                  <a:moveTo>
                    <a:pt x="11131" y="37442"/>
                  </a:moveTo>
                  <a:lnTo>
                    <a:pt x="11131" y="4047"/>
                  </a:lnTo>
                </a:path>
                <a:path w="274320" h="42545">
                  <a:moveTo>
                    <a:pt x="14673" y="2023"/>
                  </a:moveTo>
                  <a:lnTo>
                    <a:pt x="14002" y="2023"/>
                  </a:lnTo>
                  <a:lnTo>
                    <a:pt x="13358" y="2290"/>
                  </a:lnTo>
                  <a:lnTo>
                    <a:pt x="12884" y="2765"/>
                  </a:lnTo>
                  <a:lnTo>
                    <a:pt x="12409" y="3239"/>
                  </a:lnTo>
                  <a:lnTo>
                    <a:pt x="12143" y="3883"/>
                  </a:lnTo>
                  <a:lnTo>
                    <a:pt x="12143" y="4554"/>
                  </a:lnTo>
                </a:path>
                <a:path w="274320" h="42545">
                  <a:moveTo>
                    <a:pt x="13155" y="2023"/>
                  </a:moveTo>
                  <a:lnTo>
                    <a:pt x="21250" y="2023"/>
                  </a:lnTo>
                  <a:lnTo>
                    <a:pt x="21250" y="0"/>
                  </a:lnTo>
                  <a:lnTo>
                    <a:pt x="0" y="0"/>
                  </a:lnTo>
                  <a:lnTo>
                    <a:pt x="0" y="2023"/>
                  </a:lnTo>
                  <a:lnTo>
                    <a:pt x="7083" y="2023"/>
                  </a:lnTo>
                </a:path>
                <a:path w="274320" h="42545">
                  <a:moveTo>
                    <a:pt x="10119" y="4554"/>
                  </a:moveTo>
                  <a:lnTo>
                    <a:pt x="10119" y="3883"/>
                  </a:lnTo>
                  <a:lnTo>
                    <a:pt x="9853" y="3239"/>
                  </a:lnTo>
                  <a:lnTo>
                    <a:pt x="9378" y="2765"/>
                  </a:lnTo>
                  <a:lnTo>
                    <a:pt x="8903" y="2290"/>
                  </a:lnTo>
                  <a:lnTo>
                    <a:pt x="8260" y="2023"/>
                  </a:lnTo>
                  <a:lnTo>
                    <a:pt x="7589" y="2023"/>
                  </a:lnTo>
                </a:path>
                <a:path w="274320" h="42545">
                  <a:moveTo>
                    <a:pt x="10119" y="4047"/>
                  </a:moveTo>
                  <a:lnTo>
                    <a:pt x="10119" y="37442"/>
                  </a:lnTo>
                </a:path>
                <a:path w="274320" h="42545">
                  <a:moveTo>
                    <a:pt x="260576" y="40478"/>
                  </a:moveTo>
                  <a:lnTo>
                    <a:pt x="261247" y="40478"/>
                  </a:lnTo>
                  <a:lnTo>
                    <a:pt x="261891" y="40211"/>
                  </a:lnTo>
                  <a:lnTo>
                    <a:pt x="262366" y="39736"/>
                  </a:lnTo>
                  <a:lnTo>
                    <a:pt x="262841" y="39262"/>
                  </a:lnTo>
                  <a:lnTo>
                    <a:pt x="263107" y="38618"/>
                  </a:lnTo>
                  <a:lnTo>
                    <a:pt x="263107" y="37947"/>
                  </a:lnTo>
                </a:path>
                <a:path w="274320" h="42545">
                  <a:moveTo>
                    <a:pt x="260071" y="40478"/>
                  </a:moveTo>
                  <a:lnTo>
                    <a:pt x="252987" y="40478"/>
                  </a:lnTo>
                  <a:lnTo>
                    <a:pt x="252987" y="42501"/>
                  </a:lnTo>
                  <a:lnTo>
                    <a:pt x="274238" y="42501"/>
                  </a:lnTo>
                  <a:lnTo>
                    <a:pt x="274238" y="40478"/>
                  </a:lnTo>
                  <a:lnTo>
                    <a:pt x="266143" y="404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1" name="object 3001"/>
            <p:cNvSpPr/>
            <p:nvPr/>
          </p:nvSpPr>
          <p:spPr>
            <a:xfrm>
              <a:off x="7342381" y="63279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2" name="object 3002"/>
            <p:cNvSpPr/>
            <p:nvPr/>
          </p:nvSpPr>
          <p:spPr>
            <a:xfrm>
              <a:off x="7330238" y="6289952"/>
              <a:ext cx="274320" cy="42545"/>
            </a:xfrm>
            <a:custGeom>
              <a:avLst/>
              <a:gdLst/>
              <a:ahLst/>
              <a:cxnLst/>
              <a:rect l="l" t="t" r="r" b="b"/>
              <a:pathLst>
                <a:path w="274320" h="42545">
                  <a:moveTo>
                    <a:pt x="11131" y="37442"/>
                  </a:moveTo>
                  <a:lnTo>
                    <a:pt x="11131" y="4047"/>
                  </a:lnTo>
                </a:path>
                <a:path w="274320" h="42545">
                  <a:moveTo>
                    <a:pt x="14673" y="2023"/>
                  </a:moveTo>
                  <a:lnTo>
                    <a:pt x="14002" y="2023"/>
                  </a:lnTo>
                  <a:lnTo>
                    <a:pt x="13358" y="2290"/>
                  </a:lnTo>
                  <a:lnTo>
                    <a:pt x="12884" y="2765"/>
                  </a:lnTo>
                  <a:lnTo>
                    <a:pt x="12409" y="3239"/>
                  </a:lnTo>
                  <a:lnTo>
                    <a:pt x="12143" y="3883"/>
                  </a:lnTo>
                  <a:lnTo>
                    <a:pt x="12143" y="4554"/>
                  </a:lnTo>
                </a:path>
                <a:path w="274320" h="42545">
                  <a:moveTo>
                    <a:pt x="13155" y="2023"/>
                  </a:moveTo>
                  <a:lnTo>
                    <a:pt x="21250" y="2023"/>
                  </a:lnTo>
                  <a:lnTo>
                    <a:pt x="21250" y="0"/>
                  </a:lnTo>
                  <a:lnTo>
                    <a:pt x="0" y="0"/>
                  </a:lnTo>
                  <a:lnTo>
                    <a:pt x="0" y="2023"/>
                  </a:lnTo>
                  <a:lnTo>
                    <a:pt x="7083" y="2023"/>
                  </a:lnTo>
                </a:path>
                <a:path w="274320" h="42545">
                  <a:moveTo>
                    <a:pt x="10119" y="4554"/>
                  </a:moveTo>
                  <a:lnTo>
                    <a:pt x="10119" y="3883"/>
                  </a:lnTo>
                  <a:lnTo>
                    <a:pt x="9853" y="3239"/>
                  </a:lnTo>
                  <a:lnTo>
                    <a:pt x="9378" y="2765"/>
                  </a:lnTo>
                  <a:lnTo>
                    <a:pt x="8903" y="2290"/>
                  </a:lnTo>
                  <a:lnTo>
                    <a:pt x="8260" y="2023"/>
                  </a:lnTo>
                  <a:lnTo>
                    <a:pt x="7589" y="2023"/>
                  </a:lnTo>
                </a:path>
                <a:path w="274320" h="42545">
                  <a:moveTo>
                    <a:pt x="10119" y="4047"/>
                  </a:moveTo>
                  <a:lnTo>
                    <a:pt x="10119" y="37442"/>
                  </a:lnTo>
                </a:path>
                <a:path w="274320" h="42545">
                  <a:moveTo>
                    <a:pt x="260576" y="40478"/>
                  </a:moveTo>
                  <a:lnTo>
                    <a:pt x="261247" y="40478"/>
                  </a:lnTo>
                  <a:lnTo>
                    <a:pt x="261891" y="40211"/>
                  </a:lnTo>
                  <a:lnTo>
                    <a:pt x="262366" y="39736"/>
                  </a:lnTo>
                  <a:lnTo>
                    <a:pt x="262841" y="39262"/>
                  </a:lnTo>
                  <a:lnTo>
                    <a:pt x="263107" y="38618"/>
                  </a:lnTo>
                  <a:lnTo>
                    <a:pt x="263107" y="37947"/>
                  </a:lnTo>
                </a:path>
                <a:path w="274320" h="42545">
                  <a:moveTo>
                    <a:pt x="260071" y="40478"/>
                  </a:moveTo>
                  <a:lnTo>
                    <a:pt x="252987" y="40478"/>
                  </a:lnTo>
                  <a:lnTo>
                    <a:pt x="252987" y="42501"/>
                  </a:lnTo>
                  <a:lnTo>
                    <a:pt x="274238" y="42501"/>
                  </a:lnTo>
                  <a:lnTo>
                    <a:pt x="274238" y="40478"/>
                  </a:lnTo>
                  <a:lnTo>
                    <a:pt x="266143" y="404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3" name="object 3003"/>
            <p:cNvSpPr/>
            <p:nvPr/>
          </p:nvSpPr>
          <p:spPr>
            <a:xfrm>
              <a:off x="7595369" y="63279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4" name="object 3004"/>
            <p:cNvSpPr/>
            <p:nvPr/>
          </p:nvSpPr>
          <p:spPr>
            <a:xfrm>
              <a:off x="7583226" y="6289952"/>
              <a:ext cx="274320" cy="42545"/>
            </a:xfrm>
            <a:custGeom>
              <a:avLst/>
              <a:gdLst/>
              <a:ahLst/>
              <a:cxnLst/>
              <a:rect l="l" t="t" r="r" b="b"/>
              <a:pathLst>
                <a:path w="274320" h="42545">
                  <a:moveTo>
                    <a:pt x="11131" y="37442"/>
                  </a:moveTo>
                  <a:lnTo>
                    <a:pt x="11131" y="4047"/>
                  </a:lnTo>
                </a:path>
                <a:path w="274320" h="42545">
                  <a:moveTo>
                    <a:pt x="14673" y="2023"/>
                  </a:moveTo>
                  <a:lnTo>
                    <a:pt x="14002" y="2023"/>
                  </a:lnTo>
                  <a:lnTo>
                    <a:pt x="13358" y="2290"/>
                  </a:lnTo>
                  <a:lnTo>
                    <a:pt x="12884" y="2765"/>
                  </a:lnTo>
                  <a:lnTo>
                    <a:pt x="12409" y="3239"/>
                  </a:lnTo>
                  <a:lnTo>
                    <a:pt x="12143" y="3883"/>
                  </a:lnTo>
                  <a:lnTo>
                    <a:pt x="12143" y="4554"/>
                  </a:lnTo>
                </a:path>
                <a:path w="274320" h="42545">
                  <a:moveTo>
                    <a:pt x="13155" y="2023"/>
                  </a:moveTo>
                  <a:lnTo>
                    <a:pt x="21250" y="2023"/>
                  </a:lnTo>
                  <a:lnTo>
                    <a:pt x="21250" y="0"/>
                  </a:lnTo>
                  <a:lnTo>
                    <a:pt x="0" y="0"/>
                  </a:lnTo>
                  <a:lnTo>
                    <a:pt x="0" y="2023"/>
                  </a:lnTo>
                  <a:lnTo>
                    <a:pt x="7083" y="2023"/>
                  </a:lnTo>
                </a:path>
                <a:path w="274320" h="42545">
                  <a:moveTo>
                    <a:pt x="10119" y="4554"/>
                  </a:moveTo>
                  <a:lnTo>
                    <a:pt x="10119" y="3883"/>
                  </a:lnTo>
                  <a:lnTo>
                    <a:pt x="9853" y="3239"/>
                  </a:lnTo>
                  <a:lnTo>
                    <a:pt x="9378" y="2765"/>
                  </a:lnTo>
                  <a:lnTo>
                    <a:pt x="8903" y="2290"/>
                  </a:lnTo>
                  <a:lnTo>
                    <a:pt x="8260" y="2023"/>
                  </a:lnTo>
                  <a:lnTo>
                    <a:pt x="7589" y="2023"/>
                  </a:lnTo>
                </a:path>
                <a:path w="274320" h="42545">
                  <a:moveTo>
                    <a:pt x="10119" y="4047"/>
                  </a:moveTo>
                  <a:lnTo>
                    <a:pt x="10119" y="37442"/>
                  </a:lnTo>
                </a:path>
                <a:path w="274320" h="42545">
                  <a:moveTo>
                    <a:pt x="260576" y="40478"/>
                  </a:moveTo>
                  <a:lnTo>
                    <a:pt x="261247" y="40478"/>
                  </a:lnTo>
                  <a:lnTo>
                    <a:pt x="261891" y="40211"/>
                  </a:lnTo>
                  <a:lnTo>
                    <a:pt x="262366" y="39736"/>
                  </a:lnTo>
                  <a:lnTo>
                    <a:pt x="262841" y="39262"/>
                  </a:lnTo>
                  <a:lnTo>
                    <a:pt x="263107" y="38618"/>
                  </a:lnTo>
                  <a:lnTo>
                    <a:pt x="263107" y="37947"/>
                  </a:lnTo>
                </a:path>
                <a:path w="274320" h="42545">
                  <a:moveTo>
                    <a:pt x="260071" y="40478"/>
                  </a:moveTo>
                  <a:lnTo>
                    <a:pt x="252987" y="40478"/>
                  </a:lnTo>
                  <a:lnTo>
                    <a:pt x="252987" y="42501"/>
                  </a:lnTo>
                  <a:lnTo>
                    <a:pt x="274238" y="42501"/>
                  </a:lnTo>
                  <a:lnTo>
                    <a:pt x="274238" y="40478"/>
                  </a:lnTo>
                  <a:lnTo>
                    <a:pt x="266143" y="404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5" name="object 3005"/>
            <p:cNvSpPr/>
            <p:nvPr/>
          </p:nvSpPr>
          <p:spPr>
            <a:xfrm>
              <a:off x="7847345" y="63279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6" name="object 3006"/>
            <p:cNvSpPr/>
            <p:nvPr/>
          </p:nvSpPr>
          <p:spPr>
            <a:xfrm>
              <a:off x="7836214" y="6289952"/>
              <a:ext cx="274320" cy="42545"/>
            </a:xfrm>
            <a:custGeom>
              <a:avLst/>
              <a:gdLst/>
              <a:ahLst/>
              <a:cxnLst/>
              <a:rect l="l" t="t" r="r" b="b"/>
              <a:pathLst>
                <a:path w="274320" h="42545">
                  <a:moveTo>
                    <a:pt x="11131" y="37442"/>
                  </a:moveTo>
                  <a:lnTo>
                    <a:pt x="11131" y="4047"/>
                  </a:lnTo>
                </a:path>
                <a:path w="274320" h="42545">
                  <a:moveTo>
                    <a:pt x="13661" y="2023"/>
                  </a:moveTo>
                  <a:lnTo>
                    <a:pt x="12990" y="2023"/>
                  </a:lnTo>
                  <a:lnTo>
                    <a:pt x="12346" y="2290"/>
                  </a:lnTo>
                  <a:lnTo>
                    <a:pt x="11872" y="2765"/>
                  </a:lnTo>
                  <a:lnTo>
                    <a:pt x="11397" y="3239"/>
                  </a:lnTo>
                  <a:lnTo>
                    <a:pt x="11131" y="3883"/>
                  </a:lnTo>
                  <a:lnTo>
                    <a:pt x="11131" y="4554"/>
                  </a:lnTo>
                </a:path>
                <a:path w="274320" h="42545">
                  <a:moveTo>
                    <a:pt x="13155" y="2023"/>
                  </a:moveTo>
                  <a:lnTo>
                    <a:pt x="21250" y="2023"/>
                  </a:lnTo>
                  <a:lnTo>
                    <a:pt x="21250" y="0"/>
                  </a:lnTo>
                  <a:lnTo>
                    <a:pt x="0" y="0"/>
                  </a:lnTo>
                  <a:lnTo>
                    <a:pt x="0" y="2023"/>
                  </a:lnTo>
                  <a:lnTo>
                    <a:pt x="7083" y="2023"/>
                  </a:lnTo>
                </a:path>
                <a:path w="274320" h="42545">
                  <a:moveTo>
                    <a:pt x="10119" y="4554"/>
                  </a:moveTo>
                  <a:lnTo>
                    <a:pt x="10119" y="3883"/>
                  </a:lnTo>
                  <a:lnTo>
                    <a:pt x="9853" y="3239"/>
                  </a:lnTo>
                  <a:lnTo>
                    <a:pt x="9378" y="2765"/>
                  </a:lnTo>
                  <a:lnTo>
                    <a:pt x="8903" y="2290"/>
                  </a:lnTo>
                  <a:lnTo>
                    <a:pt x="8260" y="2023"/>
                  </a:lnTo>
                  <a:lnTo>
                    <a:pt x="7589" y="2023"/>
                  </a:lnTo>
                </a:path>
                <a:path w="274320" h="42545">
                  <a:moveTo>
                    <a:pt x="9107" y="4047"/>
                  </a:moveTo>
                  <a:lnTo>
                    <a:pt x="9107" y="37442"/>
                  </a:lnTo>
                </a:path>
                <a:path w="274320" h="42545">
                  <a:moveTo>
                    <a:pt x="260576" y="40478"/>
                  </a:moveTo>
                  <a:lnTo>
                    <a:pt x="261247" y="40478"/>
                  </a:lnTo>
                  <a:lnTo>
                    <a:pt x="261891" y="40211"/>
                  </a:lnTo>
                  <a:lnTo>
                    <a:pt x="262366" y="39736"/>
                  </a:lnTo>
                  <a:lnTo>
                    <a:pt x="262841" y="39262"/>
                  </a:lnTo>
                  <a:lnTo>
                    <a:pt x="263107" y="38618"/>
                  </a:lnTo>
                  <a:lnTo>
                    <a:pt x="263107" y="37947"/>
                  </a:lnTo>
                </a:path>
                <a:path w="274320" h="42545">
                  <a:moveTo>
                    <a:pt x="260071" y="40478"/>
                  </a:moveTo>
                  <a:lnTo>
                    <a:pt x="251975" y="40478"/>
                  </a:lnTo>
                  <a:lnTo>
                    <a:pt x="251975" y="42501"/>
                  </a:lnTo>
                  <a:lnTo>
                    <a:pt x="274238" y="42501"/>
                  </a:lnTo>
                  <a:lnTo>
                    <a:pt x="274238" y="40478"/>
                  </a:lnTo>
                  <a:lnTo>
                    <a:pt x="266143" y="404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7" name="object 3007"/>
            <p:cNvSpPr/>
            <p:nvPr/>
          </p:nvSpPr>
          <p:spPr>
            <a:xfrm>
              <a:off x="8100333" y="63279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8" name="object 3008"/>
            <p:cNvSpPr/>
            <p:nvPr/>
          </p:nvSpPr>
          <p:spPr>
            <a:xfrm>
              <a:off x="8088190" y="6289952"/>
              <a:ext cx="275590" cy="42545"/>
            </a:xfrm>
            <a:custGeom>
              <a:avLst/>
              <a:gdLst/>
              <a:ahLst/>
              <a:cxnLst/>
              <a:rect l="l" t="t" r="r" b="b"/>
              <a:pathLst>
                <a:path w="275590" h="42545">
                  <a:moveTo>
                    <a:pt x="12143" y="37442"/>
                  </a:moveTo>
                  <a:lnTo>
                    <a:pt x="12143" y="4047"/>
                  </a:lnTo>
                </a:path>
                <a:path w="275590" h="42545">
                  <a:moveTo>
                    <a:pt x="14673" y="2023"/>
                  </a:moveTo>
                  <a:lnTo>
                    <a:pt x="14002" y="2023"/>
                  </a:lnTo>
                  <a:lnTo>
                    <a:pt x="13358" y="2290"/>
                  </a:lnTo>
                  <a:lnTo>
                    <a:pt x="12884" y="2765"/>
                  </a:lnTo>
                  <a:lnTo>
                    <a:pt x="12409" y="3239"/>
                  </a:lnTo>
                  <a:lnTo>
                    <a:pt x="12143" y="3883"/>
                  </a:lnTo>
                  <a:lnTo>
                    <a:pt x="12143" y="4554"/>
                  </a:lnTo>
                </a:path>
                <a:path w="275590" h="42545">
                  <a:moveTo>
                    <a:pt x="14167" y="2023"/>
                  </a:moveTo>
                  <a:lnTo>
                    <a:pt x="22262" y="2023"/>
                  </a:lnTo>
                  <a:lnTo>
                    <a:pt x="22262" y="0"/>
                  </a:lnTo>
                  <a:lnTo>
                    <a:pt x="0" y="0"/>
                  </a:lnTo>
                  <a:lnTo>
                    <a:pt x="0" y="2023"/>
                  </a:lnTo>
                  <a:lnTo>
                    <a:pt x="8095" y="2023"/>
                  </a:lnTo>
                </a:path>
                <a:path w="275590" h="42545">
                  <a:moveTo>
                    <a:pt x="11131" y="4554"/>
                  </a:moveTo>
                  <a:lnTo>
                    <a:pt x="11131" y="3883"/>
                  </a:lnTo>
                  <a:lnTo>
                    <a:pt x="10865" y="3239"/>
                  </a:lnTo>
                  <a:lnTo>
                    <a:pt x="10390" y="2765"/>
                  </a:lnTo>
                  <a:lnTo>
                    <a:pt x="9915" y="2290"/>
                  </a:lnTo>
                  <a:lnTo>
                    <a:pt x="9272" y="2023"/>
                  </a:lnTo>
                  <a:lnTo>
                    <a:pt x="8601" y="2023"/>
                  </a:lnTo>
                </a:path>
                <a:path w="275590" h="42545">
                  <a:moveTo>
                    <a:pt x="10119" y="4047"/>
                  </a:moveTo>
                  <a:lnTo>
                    <a:pt x="10119" y="37442"/>
                  </a:lnTo>
                </a:path>
                <a:path w="275590" h="42545">
                  <a:moveTo>
                    <a:pt x="261589" y="40478"/>
                  </a:moveTo>
                  <a:lnTo>
                    <a:pt x="262260" y="40478"/>
                  </a:lnTo>
                  <a:lnTo>
                    <a:pt x="262903" y="40211"/>
                  </a:lnTo>
                  <a:lnTo>
                    <a:pt x="263378" y="39736"/>
                  </a:lnTo>
                  <a:lnTo>
                    <a:pt x="263852" y="39262"/>
                  </a:lnTo>
                  <a:lnTo>
                    <a:pt x="264119" y="38618"/>
                  </a:lnTo>
                  <a:lnTo>
                    <a:pt x="264119" y="37947"/>
                  </a:lnTo>
                </a:path>
                <a:path w="275590" h="42545">
                  <a:moveTo>
                    <a:pt x="261083" y="40478"/>
                  </a:moveTo>
                  <a:lnTo>
                    <a:pt x="252987" y="40478"/>
                  </a:lnTo>
                  <a:lnTo>
                    <a:pt x="252987" y="42501"/>
                  </a:lnTo>
                  <a:lnTo>
                    <a:pt x="275250" y="42501"/>
                  </a:lnTo>
                  <a:lnTo>
                    <a:pt x="275250" y="40478"/>
                  </a:lnTo>
                  <a:lnTo>
                    <a:pt x="267155" y="404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9" name="object 3009"/>
            <p:cNvSpPr/>
            <p:nvPr/>
          </p:nvSpPr>
          <p:spPr>
            <a:xfrm>
              <a:off x="8353321" y="63279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0" name="object 3010"/>
            <p:cNvSpPr/>
            <p:nvPr/>
          </p:nvSpPr>
          <p:spPr>
            <a:xfrm>
              <a:off x="8341178" y="6289952"/>
              <a:ext cx="275590" cy="42545"/>
            </a:xfrm>
            <a:custGeom>
              <a:avLst/>
              <a:gdLst/>
              <a:ahLst/>
              <a:cxnLst/>
              <a:rect l="l" t="t" r="r" b="b"/>
              <a:pathLst>
                <a:path w="275590" h="42545">
                  <a:moveTo>
                    <a:pt x="12143" y="37442"/>
                  </a:moveTo>
                  <a:lnTo>
                    <a:pt x="12143" y="4047"/>
                  </a:lnTo>
                </a:path>
                <a:path w="275590" h="42545">
                  <a:moveTo>
                    <a:pt x="14673" y="2023"/>
                  </a:moveTo>
                  <a:lnTo>
                    <a:pt x="14002" y="2023"/>
                  </a:lnTo>
                  <a:lnTo>
                    <a:pt x="13358" y="2290"/>
                  </a:lnTo>
                  <a:lnTo>
                    <a:pt x="12884" y="2765"/>
                  </a:lnTo>
                  <a:lnTo>
                    <a:pt x="12410" y="3239"/>
                  </a:lnTo>
                  <a:lnTo>
                    <a:pt x="12143" y="3883"/>
                  </a:lnTo>
                  <a:lnTo>
                    <a:pt x="12143" y="4554"/>
                  </a:lnTo>
                </a:path>
                <a:path w="275590" h="42545">
                  <a:moveTo>
                    <a:pt x="14167" y="2023"/>
                  </a:moveTo>
                  <a:lnTo>
                    <a:pt x="22262" y="2023"/>
                  </a:lnTo>
                  <a:lnTo>
                    <a:pt x="22262" y="0"/>
                  </a:lnTo>
                  <a:lnTo>
                    <a:pt x="0" y="0"/>
                  </a:lnTo>
                  <a:lnTo>
                    <a:pt x="0" y="2023"/>
                  </a:lnTo>
                  <a:lnTo>
                    <a:pt x="8095" y="2023"/>
                  </a:lnTo>
                </a:path>
                <a:path w="275590" h="42545">
                  <a:moveTo>
                    <a:pt x="11131" y="4554"/>
                  </a:moveTo>
                  <a:lnTo>
                    <a:pt x="11131" y="3883"/>
                  </a:lnTo>
                  <a:lnTo>
                    <a:pt x="10864" y="3239"/>
                  </a:lnTo>
                  <a:lnTo>
                    <a:pt x="10390" y="2765"/>
                  </a:lnTo>
                  <a:lnTo>
                    <a:pt x="9915" y="2290"/>
                  </a:lnTo>
                  <a:lnTo>
                    <a:pt x="9272" y="2023"/>
                  </a:lnTo>
                  <a:lnTo>
                    <a:pt x="8601" y="2023"/>
                  </a:lnTo>
                </a:path>
                <a:path w="275590" h="42545">
                  <a:moveTo>
                    <a:pt x="10119" y="4047"/>
                  </a:moveTo>
                  <a:lnTo>
                    <a:pt x="10119" y="37442"/>
                  </a:lnTo>
                </a:path>
                <a:path w="275590" h="42545">
                  <a:moveTo>
                    <a:pt x="261589" y="40478"/>
                  </a:moveTo>
                  <a:lnTo>
                    <a:pt x="262260" y="40478"/>
                  </a:lnTo>
                  <a:lnTo>
                    <a:pt x="262903" y="40211"/>
                  </a:lnTo>
                  <a:lnTo>
                    <a:pt x="263378" y="39736"/>
                  </a:lnTo>
                  <a:lnTo>
                    <a:pt x="263852" y="39262"/>
                  </a:lnTo>
                  <a:lnTo>
                    <a:pt x="264119" y="38618"/>
                  </a:lnTo>
                  <a:lnTo>
                    <a:pt x="264119" y="37947"/>
                  </a:lnTo>
                </a:path>
                <a:path w="275590" h="42545">
                  <a:moveTo>
                    <a:pt x="260071" y="40478"/>
                  </a:moveTo>
                  <a:lnTo>
                    <a:pt x="252987" y="40478"/>
                  </a:lnTo>
                  <a:lnTo>
                    <a:pt x="252987" y="42501"/>
                  </a:lnTo>
                  <a:lnTo>
                    <a:pt x="275250" y="42501"/>
                  </a:lnTo>
                  <a:lnTo>
                    <a:pt x="275250" y="40478"/>
                  </a:lnTo>
                  <a:lnTo>
                    <a:pt x="267155" y="404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1" name="object 3011"/>
            <p:cNvSpPr/>
            <p:nvPr/>
          </p:nvSpPr>
          <p:spPr>
            <a:xfrm>
              <a:off x="8606308" y="63279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2" name="object 3012"/>
            <p:cNvSpPr/>
            <p:nvPr/>
          </p:nvSpPr>
          <p:spPr>
            <a:xfrm>
              <a:off x="8594165" y="6289952"/>
              <a:ext cx="275590" cy="42545"/>
            </a:xfrm>
            <a:custGeom>
              <a:avLst/>
              <a:gdLst/>
              <a:ahLst/>
              <a:cxnLst/>
              <a:rect l="l" t="t" r="r" b="b"/>
              <a:pathLst>
                <a:path w="275590" h="42545">
                  <a:moveTo>
                    <a:pt x="12143" y="37442"/>
                  </a:moveTo>
                  <a:lnTo>
                    <a:pt x="12143" y="4047"/>
                  </a:lnTo>
                </a:path>
                <a:path w="275590" h="42545">
                  <a:moveTo>
                    <a:pt x="14673" y="2023"/>
                  </a:moveTo>
                  <a:lnTo>
                    <a:pt x="14002" y="2023"/>
                  </a:lnTo>
                  <a:lnTo>
                    <a:pt x="13358" y="2290"/>
                  </a:lnTo>
                  <a:lnTo>
                    <a:pt x="12884" y="2765"/>
                  </a:lnTo>
                  <a:lnTo>
                    <a:pt x="12410" y="3239"/>
                  </a:lnTo>
                  <a:lnTo>
                    <a:pt x="12143" y="3883"/>
                  </a:lnTo>
                  <a:lnTo>
                    <a:pt x="12143" y="4554"/>
                  </a:lnTo>
                </a:path>
                <a:path w="275590" h="42545">
                  <a:moveTo>
                    <a:pt x="14167" y="2023"/>
                  </a:moveTo>
                  <a:lnTo>
                    <a:pt x="22262" y="2023"/>
                  </a:lnTo>
                  <a:lnTo>
                    <a:pt x="22262" y="0"/>
                  </a:lnTo>
                  <a:lnTo>
                    <a:pt x="0" y="0"/>
                  </a:lnTo>
                  <a:lnTo>
                    <a:pt x="0" y="2023"/>
                  </a:lnTo>
                  <a:lnTo>
                    <a:pt x="7083" y="2023"/>
                  </a:lnTo>
                </a:path>
                <a:path w="275590" h="42545">
                  <a:moveTo>
                    <a:pt x="11131" y="4554"/>
                  </a:moveTo>
                  <a:lnTo>
                    <a:pt x="11131" y="3883"/>
                  </a:lnTo>
                  <a:lnTo>
                    <a:pt x="10864" y="3239"/>
                  </a:lnTo>
                  <a:lnTo>
                    <a:pt x="10390" y="2765"/>
                  </a:lnTo>
                  <a:lnTo>
                    <a:pt x="9915" y="2290"/>
                  </a:lnTo>
                  <a:lnTo>
                    <a:pt x="9272" y="2023"/>
                  </a:lnTo>
                  <a:lnTo>
                    <a:pt x="8601" y="2023"/>
                  </a:lnTo>
                </a:path>
                <a:path w="275590" h="42545">
                  <a:moveTo>
                    <a:pt x="10119" y="4047"/>
                  </a:moveTo>
                  <a:lnTo>
                    <a:pt x="10119" y="37442"/>
                  </a:lnTo>
                </a:path>
                <a:path w="275590" h="42545">
                  <a:moveTo>
                    <a:pt x="261589" y="40478"/>
                  </a:moveTo>
                  <a:lnTo>
                    <a:pt x="262260" y="40478"/>
                  </a:lnTo>
                  <a:lnTo>
                    <a:pt x="262903" y="40211"/>
                  </a:lnTo>
                  <a:lnTo>
                    <a:pt x="263378" y="39736"/>
                  </a:lnTo>
                  <a:lnTo>
                    <a:pt x="263852" y="39262"/>
                  </a:lnTo>
                  <a:lnTo>
                    <a:pt x="264119" y="38618"/>
                  </a:lnTo>
                  <a:lnTo>
                    <a:pt x="264119" y="37947"/>
                  </a:lnTo>
                </a:path>
                <a:path w="275590" h="42545">
                  <a:moveTo>
                    <a:pt x="260071" y="40478"/>
                  </a:moveTo>
                  <a:lnTo>
                    <a:pt x="252987" y="40478"/>
                  </a:lnTo>
                  <a:lnTo>
                    <a:pt x="252987" y="42501"/>
                  </a:lnTo>
                  <a:lnTo>
                    <a:pt x="275250" y="42501"/>
                  </a:lnTo>
                  <a:lnTo>
                    <a:pt x="275250" y="40478"/>
                  </a:lnTo>
                  <a:lnTo>
                    <a:pt x="267155" y="404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3" name="object 3013"/>
            <p:cNvSpPr/>
            <p:nvPr/>
          </p:nvSpPr>
          <p:spPr>
            <a:xfrm>
              <a:off x="8859296" y="63279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4" name="object 3014"/>
            <p:cNvSpPr/>
            <p:nvPr/>
          </p:nvSpPr>
          <p:spPr>
            <a:xfrm>
              <a:off x="8847153" y="6289952"/>
              <a:ext cx="275590" cy="42545"/>
            </a:xfrm>
            <a:custGeom>
              <a:avLst/>
              <a:gdLst/>
              <a:ahLst/>
              <a:cxnLst/>
              <a:rect l="l" t="t" r="r" b="b"/>
              <a:pathLst>
                <a:path w="275590" h="42545">
                  <a:moveTo>
                    <a:pt x="12143" y="37442"/>
                  </a:moveTo>
                  <a:lnTo>
                    <a:pt x="12143" y="4047"/>
                  </a:lnTo>
                </a:path>
                <a:path w="275590" h="42545">
                  <a:moveTo>
                    <a:pt x="14673" y="2023"/>
                  </a:moveTo>
                  <a:lnTo>
                    <a:pt x="14002" y="2023"/>
                  </a:lnTo>
                  <a:lnTo>
                    <a:pt x="13358" y="2290"/>
                  </a:lnTo>
                  <a:lnTo>
                    <a:pt x="12884" y="2765"/>
                  </a:lnTo>
                  <a:lnTo>
                    <a:pt x="12410" y="3239"/>
                  </a:lnTo>
                  <a:lnTo>
                    <a:pt x="12143" y="3883"/>
                  </a:lnTo>
                  <a:lnTo>
                    <a:pt x="12143" y="4554"/>
                  </a:lnTo>
                </a:path>
                <a:path w="275590" h="42545">
                  <a:moveTo>
                    <a:pt x="14167" y="2023"/>
                  </a:moveTo>
                  <a:lnTo>
                    <a:pt x="22262" y="2023"/>
                  </a:lnTo>
                  <a:lnTo>
                    <a:pt x="22262" y="0"/>
                  </a:lnTo>
                  <a:lnTo>
                    <a:pt x="0" y="0"/>
                  </a:lnTo>
                  <a:lnTo>
                    <a:pt x="0" y="2023"/>
                  </a:lnTo>
                  <a:lnTo>
                    <a:pt x="7083" y="2023"/>
                  </a:lnTo>
                </a:path>
                <a:path w="275590" h="42545">
                  <a:moveTo>
                    <a:pt x="11131" y="4554"/>
                  </a:moveTo>
                  <a:lnTo>
                    <a:pt x="11131" y="3883"/>
                  </a:lnTo>
                  <a:lnTo>
                    <a:pt x="10864" y="3239"/>
                  </a:lnTo>
                  <a:lnTo>
                    <a:pt x="10390" y="2765"/>
                  </a:lnTo>
                  <a:lnTo>
                    <a:pt x="9915" y="2290"/>
                  </a:lnTo>
                  <a:lnTo>
                    <a:pt x="9272" y="2023"/>
                  </a:lnTo>
                  <a:lnTo>
                    <a:pt x="8601" y="2023"/>
                  </a:lnTo>
                </a:path>
                <a:path w="275590" h="42545">
                  <a:moveTo>
                    <a:pt x="10119" y="4047"/>
                  </a:moveTo>
                  <a:lnTo>
                    <a:pt x="10119" y="37442"/>
                  </a:lnTo>
                </a:path>
                <a:path w="275590" h="42545">
                  <a:moveTo>
                    <a:pt x="261589" y="40478"/>
                  </a:moveTo>
                  <a:lnTo>
                    <a:pt x="262260" y="40478"/>
                  </a:lnTo>
                  <a:lnTo>
                    <a:pt x="262903" y="40211"/>
                  </a:lnTo>
                  <a:lnTo>
                    <a:pt x="263378" y="39736"/>
                  </a:lnTo>
                  <a:lnTo>
                    <a:pt x="263852" y="39262"/>
                  </a:lnTo>
                  <a:lnTo>
                    <a:pt x="264119" y="38618"/>
                  </a:lnTo>
                  <a:lnTo>
                    <a:pt x="264119" y="37947"/>
                  </a:lnTo>
                </a:path>
                <a:path w="275590" h="42545">
                  <a:moveTo>
                    <a:pt x="260071" y="40478"/>
                  </a:moveTo>
                  <a:lnTo>
                    <a:pt x="252987" y="40478"/>
                  </a:lnTo>
                  <a:lnTo>
                    <a:pt x="252987" y="42501"/>
                  </a:lnTo>
                  <a:lnTo>
                    <a:pt x="275250" y="42501"/>
                  </a:lnTo>
                  <a:lnTo>
                    <a:pt x="275250" y="40478"/>
                  </a:lnTo>
                  <a:lnTo>
                    <a:pt x="266143" y="404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5" name="object 3015"/>
            <p:cNvSpPr/>
            <p:nvPr/>
          </p:nvSpPr>
          <p:spPr>
            <a:xfrm>
              <a:off x="9112284" y="63279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6" name="object 3016"/>
            <p:cNvSpPr/>
            <p:nvPr/>
          </p:nvSpPr>
          <p:spPr>
            <a:xfrm>
              <a:off x="9100141" y="6289952"/>
              <a:ext cx="274320" cy="42545"/>
            </a:xfrm>
            <a:custGeom>
              <a:avLst/>
              <a:gdLst/>
              <a:ahLst/>
              <a:cxnLst/>
              <a:rect l="l" t="t" r="r" b="b"/>
              <a:pathLst>
                <a:path w="274320" h="42545">
                  <a:moveTo>
                    <a:pt x="12143" y="37442"/>
                  </a:moveTo>
                  <a:lnTo>
                    <a:pt x="12143" y="4047"/>
                  </a:lnTo>
                </a:path>
                <a:path w="274320" h="42545">
                  <a:moveTo>
                    <a:pt x="14673" y="2023"/>
                  </a:moveTo>
                  <a:lnTo>
                    <a:pt x="14002" y="2023"/>
                  </a:lnTo>
                  <a:lnTo>
                    <a:pt x="13358" y="2290"/>
                  </a:lnTo>
                  <a:lnTo>
                    <a:pt x="12884" y="2765"/>
                  </a:lnTo>
                  <a:lnTo>
                    <a:pt x="12410" y="3239"/>
                  </a:lnTo>
                  <a:lnTo>
                    <a:pt x="12143" y="3883"/>
                  </a:lnTo>
                  <a:lnTo>
                    <a:pt x="12143" y="4554"/>
                  </a:lnTo>
                </a:path>
                <a:path w="274320" h="42545">
                  <a:moveTo>
                    <a:pt x="13155" y="2023"/>
                  </a:moveTo>
                  <a:lnTo>
                    <a:pt x="22262" y="2023"/>
                  </a:lnTo>
                  <a:lnTo>
                    <a:pt x="22262" y="0"/>
                  </a:lnTo>
                  <a:lnTo>
                    <a:pt x="0" y="0"/>
                  </a:lnTo>
                  <a:lnTo>
                    <a:pt x="0" y="2023"/>
                  </a:lnTo>
                  <a:lnTo>
                    <a:pt x="7083" y="2023"/>
                  </a:lnTo>
                </a:path>
                <a:path w="274320" h="42545">
                  <a:moveTo>
                    <a:pt x="11131" y="4554"/>
                  </a:moveTo>
                  <a:lnTo>
                    <a:pt x="11131" y="3883"/>
                  </a:lnTo>
                  <a:lnTo>
                    <a:pt x="10864" y="3239"/>
                  </a:lnTo>
                  <a:lnTo>
                    <a:pt x="10390" y="2765"/>
                  </a:lnTo>
                  <a:lnTo>
                    <a:pt x="9915" y="2290"/>
                  </a:lnTo>
                  <a:lnTo>
                    <a:pt x="9272" y="2023"/>
                  </a:lnTo>
                  <a:lnTo>
                    <a:pt x="8601" y="2023"/>
                  </a:lnTo>
                </a:path>
                <a:path w="274320" h="42545">
                  <a:moveTo>
                    <a:pt x="10119" y="4047"/>
                  </a:moveTo>
                  <a:lnTo>
                    <a:pt x="10119" y="37442"/>
                  </a:lnTo>
                </a:path>
                <a:path w="274320" h="42545">
                  <a:moveTo>
                    <a:pt x="261589" y="40478"/>
                  </a:moveTo>
                  <a:lnTo>
                    <a:pt x="262260" y="40478"/>
                  </a:lnTo>
                  <a:lnTo>
                    <a:pt x="262903" y="40211"/>
                  </a:lnTo>
                  <a:lnTo>
                    <a:pt x="263378" y="39736"/>
                  </a:lnTo>
                  <a:lnTo>
                    <a:pt x="263852" y="39262"/>
                  </a:lnTo>
                  <a:lnTo>
                    <a:pt x="264119" y="38618"/>
                  </a:lnTo>
                  <a:lnTo>
                    <a:pt x="264119" y="37947"/>
                  </a:lnTo>
                </a:path>
                <a:path w="274320" h="42545">
                  <a:moveTo>
                    <a:pt x="260071" y="40478"/>
                  </a:moveTo>
                  <a:lnTo>
                    <a:pt x="252987" y="40478"/>
                  </a:lnTo>
                  <a:lnTo>
                    <a:pt x="252987" y="42501"/>
                  </a:lnTo>
                  <a:lnTo>
                    <a:pt x="274238" y="42501"/>
                  </a:lnTo>
                  <a:lnTo>
                    <a:pt x="274238" y="40478"/>
                  </a:lnTo>
                  <a:lnTo>
                    <a:pt x="266143" y="404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7" name="object 3017"/>
            <p:cNvSpPr/>
            <p:nvPr/>
          </p:nvSpPr>
          <p:spPr>
            <a:xfrm>
              <a:off x="9365272" y="63279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8" name="object 3018"/>
            <p:cNvSpPr/>
            <p:nvPr/>
          </p:nvSpPr>
          <p:spPr>
            <a:xfrm>
              <a:off x="9353129" y="6289952"/>
              <a:ext cx="274320" cy="42545"/>
            </a:xfrm>
            <a:custGeom>
              <a:avLst/>
              <a:gdLst/>
              <a:ahLst/>
              <a:cxnLst/>
              <a:rect l="l" t="t" r="r" b="b"/>
              <a:pathLst>
                <a:path w="274320" h="42545">
                  <a:moveTo>
                    <a:pt x="12143" y="37442"/>
                  </a:moveTo>
                  <a:lnTo>
                    <a:pt x="12143" y="4047"/>
                  </a:lnTo>
                </a:path>
                <a:path w="274320" h="42545">
                  <a:moveTo>
                    <a:pt x="14673" y="2023"/>
                  </a:moveTo>
                  <a:lnTo>
                    <a:pt x="14002" y="2023"/>
                  </a:lnTo>
                  <a:lnTo>
                    <a:pt x="13358" y="2290"/>
                  </a:lnTo>
                  <a:lnTo>
                    <a:pt x="12884" y="2765"/>
                  </a:lnTo>
                  <a:lnTo>
                    <a:pt x="12410" y="3239"/>
                  </a:lnTo>
                  <a:lnTo>
                    <a:pt x="12143" y="3883"/>
                  </a:lnTo>
                  <a:lnTo>
                    <a:pt x="12143" y="4554"/>
                  </a:lnTo>
                </a:path>
                <a:path w="274320" h="42545">
                  <a:moveTo>
                    <a:pt x="13155" y="2023"/>
                  </a:moveTo>
                  <a:lnTo>
                    <a:pt x="21250" y="2023"/>
                  </a:lnTo>
                  <a:lnTo>
                    <a:pt x="21250" y="0"/>
                  </a:lnTo>
                  <a:lnTo>
                    <a:pt x="0" y="0"/>
                  </a:lnTo>
                  <a:lnTo>
                    <a:pt x="0" y="2023"/>
                  </a:lnTo>
                  <a:lnTo>
                    <a:pt x="7083" y="2023"/>
                  </a:lnTo>
                </a:path>
                <a:path w="274320" h="42545">
                  <a:moveTo>
                    <a:pt x="11131" y="4554"/>
                  </a:moveTo>
                  <a:lnTo>
                    <a:pt x="11131" y="3883"/>
                  </a:lnTo>
                  <a:lnTo>
                    <a:pt x="10864" y="3239"/>
                  </a:lnTo>
                  <a:lnTo>
                    <a:pt x="10390" y="2765"/>
                  </a:lnTo>
                  <a:lnTo>
                    <a:pt x="9915" y="2290"/>
                  </a:lnTo>
                  <a:lnTo>
                    <a:pt x="9272" y="2023"/>
                  </a:lnTo>
                  <a:lnTo>
                    <a:pt x="8601" y="2023"/>
                  </a:lnTo>
                </a:path>
                <a:path w="274320" h="42545">
                  <a:moveTo>
                    <a:pt x="10119" y="4047"/>
                  </a:moveTo>
                  <a:lnTo>
                    <a:pt x="10119" y="37442"/>
                  </a:lnTo>
                </a:path>
                <a:path w="274320" h="42545">
                  <a:moveTo>
                    <a:pt x="260577" y="40478"/>
                  </a:moveTo>
                  <a:lnTo>
                    <a:pt x="261248" y="40478"/>
                  </a:lnTo>
                  <a:lnTo>
                    <a:pt x="261891" y="40211"/>
                  </a:lnTo>
                  <a:lnTo>
                    <a:pt x="262366" y="39736"/>
                  </a:lnTo>
                  <a:lnTo>
                    <a:pt x="262840" y="39262"/>
                  </a:lnTo>
                  <a:lnTo>
                    <a:pt x="263107" y="38618"/>
                  </a:lnTo>
                  <a:lnTo>
                    <a:pt x="263107" y="37947"/>
                  </a:lnTo>
                </a:path>
                <a:path w="274320" h="42545">
                  <a:moveTo>
                    <a:pt x="260071" y="40478"/>
                  </a:moveTo>
                  <a:lnTo>
                    <a:pt x="252987" y="40478"/>
                  </a:lnTo>
                  <a:lnTo>
                    <a:pt x="252987" y="42501"/>
                  </a:lnTo>
                  <a:lnTo>
                    <a:pt x="274238" y="42501"/>
                  </a:lnTo>
                  <a:lnTo>
                    <a:pt x="274238" y="40478"/>
                  </a:lnTo>
                  <a:lnTo>
                    <a:pt x="266143" y="404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9" name="object 3019"/>
            <p:cNvSpPr/>
            <p:nvPr/>
          </p:nvSpPr>
          <p:spPr>
            <a:xfrm>
              <a:off x="9618259" y="63279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0" name="object 3020"/>
            <p:cNvSpPr/>
            <p:nvPr/>
          </p:nvSpPr>
          <p:spPr>
            <a:xfrm>
              <a:off x="9606117" y="6289952"/>
              <a:ext cx="274320" cy="42545"/>
            </a:xfrm>
            <a:custGeom>
              <a:avLst/>
              <a:gdLst/>
              <a:ahLst/>
              <a:cxnLst/>
              <a:rect l="l" t="t" r="r" b="b"/>
              <a:pathLst>
                <a:path w="274320" h="42545">
                  <a:moveTo>
                    <a:pt x="12143" y="37442"/>
                  </a:moveTo>
                  <a:lnTo>
                    <a:pt x="12143" y="4047"/>
                  </a:lnTo>
                </a:path>
                <a:path w="274320" h="42545">
                  <a:moveTo>
                    <a:pt x="14673" y="2023"/>
                  </a:moveTo>
                  <a:lnTo>
                    <a:pt x="14002" y="2023"/>
                  </a:lnTo>
                  <a:lnTo>
                    <a:pt x="13358" y="2290"/>
                  </a:lnTo>
                  <a:lnTo>
                    <a:pt x="12884" y="2765"/>
                  </a:lnTo>
                  <a:lnTo>
                    <a:pt x="12410" y="3239"/>
                  </a:lnTo>
                  <a:lnTo>
                    <a:pt x="12143" y="3883"/>
                  </a:lnTo>
                  <a:lnTo>
                    <a:pt x="12143" y="4554"/>
                  </a:lnTo>
                </a:path>
                <a:path w="274320" h="42545">
                  <a:moveTo>
                    <a:pt x="13155" y="2023"/>
                  </a:moveTo>
                  <a:lnTo>
                    <a:pt x="21250" y="2023"/>
                  </a:lnTo>
                  <a:lnTo>
                    <a:pt x="21250" y="0"/>
                  </a:lnTo>
                  <a:lnTo>
                    <a:pt x="0" y="0"/>
                  </a:lnTo>
                  <a:lnTo>
                    <a:pt x="0" y="2023"/>
                  </a:lnTo>
                  <a:lnTo>
                    <a:pt x="7083" y="2023"/>
                  </a:lnTo>
                </a:path>
                <a:path w="274320" h="42545">
                  <a:moveTo>
                    <a:pt x="10119" y="4554"/>
                  </a:moveTo>
                  <a:lnTo>
                    <a:pt x="10119" y="3883"/>
                  </a:lnTo>
                  <a:lnTo>
                    <a:pt x="9852" y="3239"/>
                  </a:lnTo>
                  <a:lnTo>
                    <a:pt x="9378" y="2765"/>
                  </a:lnTo>
                  <a:lnTo>
                    <a:pt x="8903" y="2290"/>
                  </a:lnTo>
                  <a:lnTo>
                    <a:pt x="8260" y="2023"/>
                  </a:lnTo>
                  <a:lnTo>
                    <a:pt x="7589" y="2023"/>
                  </a:lnTo>
                </a:path>
                <a:path w="274320" h="42545">
                  <a:moveTo>
                    <a:pt x="10119" y="4047"/>
                  </a:moveTo>
                  <a:lnTo>
                    <a:pt x="10119" y="37442"/>
                  </a:lnTo>
                </a:path>
                <a:path w="274320" h="42545">
                  <a:moveTo>
                    <a:pt x="260577" y="40478"/>
                  </a:moveTo>
                  <a:lnTo>
                    <a:pt x="261248" y="40478"/>
                  </a:lnTo>
                  <a:lnTo>
                    <a:pt x="261891" y="40211"/>
                  </a:lnTo>
                  <a:lnTo>
                    <a:pt x="262366" y="39736"/>
                  </a:lnTo>
                  <a:lnTo>
                    <a:pt x="262840" y="39262"/>
                  </a:lnTo>
                  <a:lnTo>
                    <a:pt x="263107" y="38618"/>
                  </a:lnTo>
                  <a:lnTo>
                    <a:pt x="263107" y="37947"/>
                  </a:lnTo>
                </a:path>
                <a:path w="274320" h="42545">
                  <a:moveTo>
                    <a:pt x="260071" y="40478"/>
                  </a:moveTo>
                  <a:lnTo>
                    <a:pt x="252987" y="40478"/>
                  </a:lnTo>
                  <a:lnTo>
                    <a:pt x="252987" y="42501"/>
                  </a:lnTo>
                  <a:lnTo>
                    <a:pt x="274238" y="42501"/>
                  </a:lnTo>
                  <a:lnTo>
                    <a:pt x="274238" y="40478"/>
                  </a:lnTo>
                  <a:lnTo>
                    <a:pt x="266143" y="404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1" name="object 3021"/>
            <p:cNvSpPr/>
            <p:nvPr/>
          </p:nvSpPr>
          <p:spPr>
            <a:xfrm>
              <a:off x="9871248" y="63279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2" name="object 3022"/>
            <p:cNvSpPr/>
            <p:nvPr/>
          </p:nvSpPr>
          <p:spPr>
            <a:xfrm>
              <a:off x="9859104" y="6289952"/>
              <a:ext cx="274320" cy="42545"/>
            </a:xfrm>
            <a:custGeom>
              <a:avLst/>
              <a:gdLst/>
              <a:ahLst/>
              <a:cxnLst/>
              <a:rect l="l" t="t" r="r" b="b"/>
              <a:pathLst>
                <a:path w="274320" h="42545">
                  <a:moveTo>
                    <a:pt x="11131" y="37442"/>
                  </a:moveTo>
                  <a:lnTo>
                    <a:pt x="11131" y="4047"/>
                  </a:lnTo>
                </a:path>
                <a:path w="274320" h="42545">
                  <a:moveTo>
                    <a:pt x="14673" y="2023"/>
                  </a:moveTo>
                  <a:lnTo>
                    <a:pt x="14002" y="2023"/>
                  </a:lnTo>
                  <a:lnTo>
                    <a:pt x="13358" y="2290"/>
                  </a:lnTo>
                  <a:lnTo>
                    <a:pt x="12884" y="2765"/>
                  </a:lnTo>
                  <a:lnTo>
                    <a:pt x="12410" y="3239"/>
                  </a:lnTo>
                  <a:lnTo>
                    <a:pt x="12143" y="3883"/>
                  </a:lnTo>
                  <a:lnTo>
                    <a:pt x="12143" y="4554"/>
                  </a:lnTo>
                </a:path>
                <a:path w="274320" h="42545">
                  <a:moveTo>
                    <a:pt x="13155" y="2023"/>
                  </a:moveTo>
                  <a:lnTo>
                    <a:pt x="21250" y="2023"/>
                  </a:lnTo>
                  <a:lnTo>
                    <a:pt x="21250" y="0"/>
                  </a:lnTo>
                  <a:lnTo>
                    <a:pt x="0" y="0"/>
                  </a:lnTo>
                  <a:lnTo>
                    <a:pt x="0" y="2023"/>
                  </a:lnTo>
                  <a:lnTo>
                    <a:pt x="7083" y="2023"/>
                  </a:lnTo>
                </a:path>
                <a:path w="274320" h="42545">
                  <a:moveTo>
                    <a:pt x="10119" y="4554"/>
                  </a:moveTo>
                  <a:lnTo>
                    <a:pt x="10119" y="3883"/>
                  </a:lnTo>
                  <a:lnTo>
                    <a:pt x="9852" y="3239"/>
                  </a:lnTo>
                  <a:lnTo>
                    <a:pt x="9378" y="2765"/>
                  </a:lnTo>
                  <a:lnTo>
                    <a:pt x="8903" y="2290"/>
                  </a:lnTo>
                  <a:lnTo>
                    <a:pt x="8260" y="2023"/>
                  </a:lnTo>
                  <a:lnTo>
                    <a:pt x="7589" y="2023"/>
                  </a:lnTo>
                </a:path>
                <a:path w="274320" h="42545">
                  <a:moveTo>
                    <a:pt x="10119" y="4047"/>
                  </a:moveTo>
                  <a:lnTo>
                    <a:pt x="10119" y="37442"/>
                  </a:lnTo>
                </a:path>
                <a:path w="274320" h="42545">
                  <a:moveTo>
                    <a:pt x="260577" y="40478"/>
                  </a:moveTo>
                  <a:lnTo>
                    <a:pt x="261248" y="40478"/>
                  </a:lnTo>
                  <a:lnTo>
                    <a:pt x="261891" y="40211"/>
                  </a:lnTo>
                  <a:lnTo>
                    <a:pt x="262366" y="39736"/>
                  </a:lnTo>
                  <a:lnTo>
                    <a:pt x="262840" y="39262"/>
                  </a:lnTo>
                  <a:lnTo>
                    <a:pt x="263107" y="38618"/>
                  </a:lnTo>
                  <a:lnTo>
                    <a:pt x="263107" y="37947"/>
                  </a:lnTo>
                </a:path>
                <a:path w="274320" h="42545">
                  <a:moveTo>
                    <a:pt x="260071" y="40478"/>
                  </a:moveTo>
                  <a:lnTo>
                    <a:pt x="252987" y="40478"/>
                  </a:lnTo>
                  <a:lnTo>
                    <a:pt x="252987" y="42501"/>
                  </a:lnTo>
                  <a:lnTo>
                    <a:pt x="274238" y="42501"/>
                  </a:lnTo>
                  <a:lnTo>
                    <a:pt x="274238" y="40478"/>
                  </a:lnTo>
                  <a:lnTo>
                    <a:pt x="266143" y="404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3" name="object 3023"/>
            <p:cNvSpPr/>
            <p:nvPr/>
          </p:nvSpPr>
          <p:spPr>
            <a:xfrm>
              <a:off x="10124235" y="63279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4" name="object 3024"/>
            <p:cNvSpPr/>
            <p:nvPr/>
          </p:nvSpPr>
          <p:spPr>
            <a:xfrm>
              <a:off x="10112092" y="6289952"/>
              <a:ext cx="85090" cy="158115"/>
            </a:xfrm>
            <a:custGeom>
              <a:avLst/>
              <a:gdLst/>
              <a:ahLst/>
              <a:cxnLst/>
              <a:rect l="l" t="t" r="r" b="b"/>
              <a:pathLst>
                <a:path w="85090" h="158114">
                  <a:moveTo>
                    <a:pt x="11131" y="37442"/>
                  </a:moveTo>
                  <a:lnTo>
                    <a:pt x="11131" y="4047"/>
                  </a:lnTo>
                </a:path>
                <a:path w="85090" h="158114">
                  <a:moveTo>
                    <a:pt x="14673" y="2023"/>
                  </a:moveTo>
                  <a:lnTo>
                    <a:pt x="14002" y="2023"/>
                  </a:lnTo>
                  <a:lnTo>
                    <a:pt x="13358" y="2290"/>
                  </a:lnTo>
                  <a:lnTo>
                    <a:pt x="12884" y="2765"/>
                  </a:lnTo>
                  <a:lnTo>
                    <a:pt x="12410" y="3239"/>
                  </a:lnTo>
                  <a:lnTo>
                    <a:pt x="12143" y="3883"/>
                  </a:lnTo>
                  <a:lnTo>
                    <a:pt x="12143" y="4554"/>
                  </a:lnTo>
                </a:path>
                <a:path w="85090" h="158114">
                  <a:moveTo>
                    <a:pt x="13155" y="2023"/>
                  </a:moveTo>
                  <a:lnTo>
                    <a:pt x="21250" y="2023"/>
                  </a:lnTo>
                  <a:lnTo>
                    <a:pt x="21250" y="0"/>
                  </a:lnTo>
                  <a:lnTo>
                    <a:pt x="0" y="0"/>
                  </a:lnTo>
                  <a:lnTo>
                    <a:pt x="0" y="2023"/>
                  </a:lnTo>
                  <a:lnTo>
                    <a:pt x="7083" y="2023"/>
                  </a:lnTo>
                </a:path>
                <a:path w="85090" h="158114">
                  <a:moveTo>
                    <a:pt x="10119" y="4554"/>
                  </a:moveTo>
                  <a:lnTo>
                    <a:pt x="10119" y="3883"/>
                  </a:lnTo>
                  <a:lnTo>
                    <a:pt x="9852" y="3239"/>
                  </a:lnTo>
                  <a:lnTo>
                    <a:pt x="9378" y="2765"/>
                  </a:lnTo>
                  <a:lnTo>
                    <a:pt x="8903" y="2290"/>
                  </a:lnTo>
                  <a:lnTo>
                    <a:pt x="8260" y="2023"/>
                  </a:lnTo>
                  <a:lnTo>
                    <a:pt x="7589" y="2023"/>
                  </a:lnTo>
                </a:path>
                <a:path w="85090" h="158114">
                  <a:moveTo>
                    <a:pt x="10119" y="4047"/>
                  </a:moveTo>
                  <a:lnTo>
                    <a:pt x="10119" y="37442"/>
                  </a:lnTo>
                </a:path>
                <a:path w="85090" h="158114">
                  <a:moveTo>
                    <a:pt x="81968" y="143190"/>
                  </a:moveTo>
                  <a:lnTo>
                    <a:pt x="81968" y="143861"/>
                  </a:lnTo>
                  <a:lnTo>
                    <a:pt x="82234" y="144505"/>
                  </a:lnTo>
                  <a:lnTo>
                    <a:pt x="82709" y="144979"/>
                  </a:lnTo>
                  <a:lnTo>
                    <a:pt x="83183" y="145454"/>
                  </a:lnTo>
                  <a:lnTo>
                    <a:pt x="83826" y="145720"/>
                  </a:lnTo>
                  <a:lnTo>
                    <a:pt x="84497" y="145720"/>
                  </a:lnTo>
                </a:path>
                <a:path w="85090" h="158114">
                  <a:moveTo>
                    <a:pt x="81968" y="143697"/>
                  </a:moveTo>
                  <a:lnTo>
                    <a:pt x="81968" y="136613"/>
                  </a:lnTo>
                  <a:lnTo>
                    <a:pt x="79944" y="136613"/>
                  </a:lnTo>
                  <a:lnTo>
                    <a:pt x="79944" y="157864"/>
                  </a:lnTo>
                  <a:lnTo>
                    <a:pt x="81968" y="157864"/>
                  </a:lnTo>
                  <a:lnTo>
                    <a:pt x="81968" y="14976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5" name="object 3025"/>
            <p:cNvSpPr/>
            <p:nvPr/>
          </p:nvSpPr>
          <p:spPr>
            <a:xfrm>
              <a:off x="10194060" y="64376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6" name="object 3026"/>
            <p:cNvSpPr/>
            <p:nvPr/>
          </p:nvSpPr>
          <p:spPr>
            <a:xfrm>
              <a:off x="10192037" y="6426565"/>
              <a:ext cx="42545" cy="274320"/>
            </a:xfrm>
            <a:custGeom>
              <a:avLst/>
              <a:gdLst/>
              <a:ahLst/>
              <a:cxnLst/>
              <a:rect l="l" t="t" r="r" b="b"/>
              <a:pathLst>
                <a:path w="42545" h="274320">
                  <a:moveTo>
                    <a:pt x="5059" y="12143"/>
                  </a:moveTo>
                  <a:lnTo>
                    <a:pt x="38454" y="12143"/>
                  </a:lnTo>
                </a:path>
                <a:path w="42545" h="274320">
                  <a:moveTo>
                    <a:pt x="40478" y="13661"/>
                  </a:moveTo>
                  <a:lnTo>
                    <a:pt x="40478" y="12990"/>
                  </a:lnTo>
                  <a:lnTo>
                    <a:pt x="40211" y="12346"/>
                  </a:lnTo>
                  <a:lnTo>
                    <a:pt x="39736" y="11872"/>
                  </a:lnTo>
                  <a:lnTo>
                    <a:pt x="39262" y="11397"/>
                  </a:lnTo>
                  <a:lnTo>
                    <a:pt x="38619" y="11131"/>
                  </a:lnTo>
                  <a:lnTo>
                    <a:pt x="37948" y="11131"/>
                  </a:lnTo>
                </a:path>
                <a:path w="42545" h="274320">
                  <a:moveTo>
                    <a:pt x="40478" y="13155"/>
                  </a:moveTo>
                  <a:lnTo>
                    <a:pt x="40478" y="21250"/>
                  </a:lnTo>
                  <a:lnTo>
                    <a:pt x="42501" y="21250"/>
                  </a:lnTo>
                  <a:lnTo>
                    <a:pt x="42501" y="0"/>
                  </a:lnTo>
                  <a:lnTo>
                    <a:pt x="40478" y="0"/>
                  </a:lnTo>
                  <a:lnTo>
                    <a:pt x="40478" y="7083"/>
                  </a:lnTo>
                </a:path>
                <a:path w="42545" h="274320">
                  <a:moveTo>
                    <a:pt x="37948" y="9107"/>
                  </a:moveTo>
                  <a:lnTo>
                    <a:pt x="38619" y="9107"/>
                  </a:lnTo>
                  <a:lnTo>
                    <a:pt x="39262" y="8841"/>
                  </a:lnTo>
                  <a:lnTo>
                    <a:pt x="39736" y="8366"/>
                  </a:lnTo>
                  <a:lnTo>
                    <a:pt x="40211" y="7892"/>
                  </a:lnTo>
                  <a:lnTo>
                    <a:pt x="40478" y="7248"/>
                  </a:lnTo>
                  <a:lnTo>
                    <a:pt x="40478" y="6577"/>
                  </a:lnTo>
                </a:path>
                <a:path w="42545" h="274320">
                  <a:moveTo>
                    <a:pt x="38454" y="10119"/>
                  </a:moveTo>
                  <a:lnTo>
                    <a:pt x="5059" y="10119"/>
                  </a:lnTo>
                </a:path>
                <a:path w="42545" h="274320">
                  <a:moveTo>
                    <a:pt x="2023" y="259565"/>
                  </a:moveTo>
                  <a:lnTo>
                    <a:pt x="2023" y="260236"/>
                  </a:lnTo>
                  <a:lnTo>
                    <a:pt x="2290" y="260879"/>
                  </a:lnTo>
                  <a:lnTo>
                    <a:pt x="2765" y="261354"/>
                  </a:lnTo>
                  <a:lnTo>
                    <a:pt x="3239" y="261829"/>
                  </a:lnTo>
                  <a:lnTo>
                    <a:pt x="3882" y="262095"/>
                  </a:lnTo>
                  <a:lnTo>
                    <a:pt x="4553" y="262095"/>
                  </a:lnTo>
                </a:path>
                <a:path w="42545" h="274320">
                  <a:moveTo>
                    <a:pt x="2023" y="260071"/>
                  </a:moveTo>
                  <a:lnTo>
                    <a:pt x="2023" y="252987"/>
                  </a:lnTo>
                  <a:lnTo>
                    <a:pt x="0" y="252987"/>
                  </a:lnTo>
                  <a:lnTo>
                    <a:pt x="0" y="274238"/>
                  </a:lnTo>
                  <a:lnTo>
                    <a:pt x="2023" y="274238"/>
                  </a:lnTo>
                  <a:lnTo>
                    <a:pt x="2023" y="266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7" name="object 3027"/>
            <p:cNvSpPr/>
            <p:nvPr/>
          </p:nvSpPr>
          <p:spPr>
            <a:xfrm>
              <a:off x="10194060" y="669068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8" name="object 3028"/>
            <p:cNvSpPr/>
            <p:nvPr/>
          </p:nvSpPr>
          <p:spPr>
            <a:xfrm>
              <a:off x="10192037" y="6679553"/>
              <a:ext cx="42545" cy="274320"/>
            </a:xfrm>
            <a:custGeom>
              <a:avLst/>
              <a:gdLst/>
              <a:ahLst/>
              <a:cxnLst/>
              <a:rect l="l" t="t" r="r" b="b"/>
              <a:pathLst>
                <a:path w="42545" h="274320">
                  <a:moveTo>
                    <a:pt x="5059" y="11131"/>
                  </a:moveTo>
                  <a:lnTo>
                    <a:pt x="38454" y="11131"/>
                  </a:lnTo>
                </a:path>
                <a:path w="42545" h="274320">
                  <a:moveTo>
                    <a:pt x="40478" y="13661"/>
                  </a:moveTo>
                  <a:lnTo>
                    <a:pt x="40478" y="12990"/>
                  </a:lnTo>
                  <a:lnTo>
                    <a:pt x="40211" y="12346"/>
                  </a:lnTo>
                  <a:lnTo>
                    <a:pt x="39736" y="11872"/>
                  </a:lnTo>
                  <a:lnTo>
                    <a:pt x="39262" y="11397"/>
                  </a:lnTo>
                  <a:lnTo>
                    <a:pt x="38619" y="11131"/>
                  </a:lnTo>
                  <a:lnTo>
                    <a:pt x="37948" y="11131"/>
                  </a:lnTo>
                </a:path>
                <a:path w="42545" h="274320">
                  <a:moveTo>
                    <a:pt x="40478" y="13155"/>
                  </a:moveTo>
                  <a:lnTo>
                    <a:pt x="40478" y="21250"/>
                  </a:lnTo>
                  <a:lnTo>
                    <a:pt x="42501" y="21250"/>
                  </a:lnTo>
                  <a:lnTo>
                    <a:pt x="42501" y="0"/>
                  </a:lnTo>
                  <a:lnTo>
                    <a:pt x="40478" y="0"/>
                  </a:lnTo>
                  <a:lnTo>
                    <a:pt x="40478" y="7083"/>
                  </a:lnTo>
                </a:path>
                <a:path w="42545" h="274320">
                  <a:moveTo>
                    <a:pt x="37948" y="9107"/>
                  </a:moveTo>
                  <a:lnTo>
                    <a:pt x="38619" y="9107"/>
                  </a:lnTo>
                  <a:lnTo>
                    <a:pt x="39262" y="8841"/>
                  </a:lnTo>
                  <a:lnTo>
                    <a:pt x="39736" y="8366"/>
                  </a:lnTo>
                  <a:lnTo>
                    <a:pt x="40211" y="7892"/>
                  </a:lnTo>
                  <a:lnTo>
                    <a:pt x="40478" y="7248"/>
                  </a:lnTo>
                  <a:lnTo>
                    <a:pt x="40478" y="6577"/>
                  </a:lnTo>
                </a:path>
                <a:path w="42545" h="274320">
                  <a:moveTo>
                    <a:pt x="38454" y="10119"/>
                  </a:moveTo>
                  <a:lnTo>
                    <a:pt x="5059" y="10119"/>
                  </a:lnTo>
                </a:path>
                <a:path w="42545" h="274320">
                  <a:moveTo>
                    <a:pt x="2023" y="259565"/>
                  </a:moveTo>
                  <a:lnTo>
                    <a:pt x="2023" y="260236"/>
                  </a:lnTo>
                  <a:lnTo>
                    <a:pt x="2290" y="260879"/>
                  </a:lnTo>
                  <a:lnTo>
                    <a:pt x="2765" y="261354"/>
                  </a:lnTo>
                  <a:lnTo>
                    <a:pt x="3239" y="261829"/>
                  </a:lnTo>
                  <a:lnTo>
                    <a:pt x="3882" y="262095"/>
                  </a:lnTo>
                  <a:lnTo>
                    <a:pt x="4553" y="262095"/>
                  </a:lnTo>
                </a:path>
                <a:path w="42545" h="274320">
                  <a:moveTo>
                    <a:pt x="2023" y="260071"/>
                  </a:moveTo>
                  <a:lnTo>
                    <a:pt x="2023" y="252987"/>
                  </a:lnTo>
                  <a:lnTo>
                    <a:pt x="0" y="252987"/>
                  </a:lnTo>
                  <a:lnTo>
                    <a:pt x="0" y="274238"/>
                  </a:lnTo>
                  <a:lnTo>
                    <a:pt x="2023" y="274238"/>
                  </a:lnTo>
                  <a:lnTo>
                    <a:pt x="2023" y="266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9" name="object 3029"/>
            <p:cNvSpPr/>
            <p:nvPr/>
          </p:nvSpPr>
          <p:spPr>
            <a:xfrm>
              <a:off x="10194060" y="69426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0" name="object 3030"/>
            <p:cNvSpPr/>
            <p:nvPr/>
          </p:nvSpPr>
          <p:spPr>
            <a:xfrm>
              <a:off x="10192037" y="6932541"/>
              <a:ext cx="42545" cy="274320"/>
            </a:xfrm>
            <a:custGeom>
              <a:avLst/>
              <a:gdLst/>
              <a:ahLst/>
              <a:cxnLst/>
              <a:rect l="l" t="t" r="r" b="b"/>
              <a:pathLst>
                <a:path w="42545" h="274320">
                  <a:moveTo>
                    <a:pt x="5059" y="11131"/>
                  </a:moveTo>
                  <a:lnTo>
                    <a:pt x="38454" y="11131"/>
                  </a:lnTo>
                </a:path>
                <a:path w="42545" h="274320">
                  <a:moveTo>
                    <a:pt x="40478" y="12649"/>
                  </a:moveTo>
                  <a:lnTo>
                    <a:pt x="40478" y="11978"/>
                  </a:lnTo>
                  <a:lnTo>
                    <a:pt x="40211" y="11335"/>
                  </a:lnTo>
                  <a:lnTo>
                    <a:pt x="39736" y="10860"/>
                  </a:lnTo>
                  <a:lnTo>
                    <a:pt x="39262" y="10385"/>
                  </a:lnTo>
                  <a:lnTo>
                    <a:pt x="38619" y="10119"/>
                  </a:lnTo>
                  <a:lnTo>
                    <a:pt x="37948" y="10119"/>
                  </a:lnTo>
                </a:path>
                <a:path w="42545" h="274320">
                  <a:moveTo>
                    <a:pt x="40478" y="13155"/>
                  </a:moveTo>
                  <a:lnTo>
                    <a:pt x="40478" y="21250"/>
                  </a:lnTo>
                  <a:lnTo>
                    <a:pt x="42501" y="21250"/>
                  </a:lnTo>
                  <a:lnTo>
                    <a:pt x="42501" y="0"/>
                  </a:lnTo>
                  <a:lnTo>
                    <a:pt x="40478" y="0"/>
                  </a:lnTo>
                  <a:lnTo>
                    <a:pt x="40478" y="7083"/>
                  </a:lnTo>
                </a:path>
                <a:path w="42545" h="274320">
                  <a:moveTo>
                    <a:pt x="37948" y="9107"/>
                  </a:moveTo>
                  <a:lnTo>
                    <a:pt x="38619" y="9107"/>
                  </a:lnTo>
                  <a:lnTo>
                    <a:pt x="39262" y="8841"/>
                  </a:lnTo>
                  <a:lnTo>
                    <a:pt x="39736" y="8366"/>
                  </a:lnTo>
                  <a:lnTo>
                    <a:pt x="40211" y="7892"/>
                  </a:lnTo>
                  <a:lnTo>
                    <a:pt x="40478" y="7248"/>
                  </a:lnTo>
                  <a:lnTo>
                    <a:pt x="40478" y="6577"/>
                  </a:lnTo>
                </a:path>
                <a:path w="42545" h="274320">
                  <a:moveTo>
                    <a:pt x="38454" y="9107"/>
                  </a:moveTo>
                  <a:lnTo>
                    <a:pt x="5059" y="9107"/>
                  </a:lnTo>
                </a:path>
                <a:path w="42545" h="274320">
                  <a:moveTo>
                    <a:pt x="2023" y="259565"/>
                  </a:moveTo>
                  <a:lnTo>
                    <a:pt x="2023" y="260236"/>
                  </a:lnTo>
                  <a:lnTo>
                    <a:pt x="2290" y="260879"/>
                  </a:lnTo>
                  <a:lnTo>
                    <a:pt x="2765" y="261354"/>
                  </a:lnTo>
                  <a:lnTo>
                    <a:pt x="3239" y="261829"/>
                  </a:lnTo>
                  <a:lnTo>
                    <a:pt x="3882" y="262095"/>
                  </a:lnTo>
                  <a:lnTo>
                    <a:pt x="4553" y="262095"/>
                  </a:lnTo>
                </a:path>
                <a:path w="42545" h="274320">
                  <a:moveTo>
                    <a:pt x="2023" y="260071"/>
                  </a:moveTo>
                  <a:lnTo>
                    <a:pt x="2023" y="252987"/>
                  </a:lnTo>
                  <a:lnTo>
                    <a:pt x="0" y="252987"/>
                  </a:lnTo>
                  <a:lnTo>
                    <a:pt x="0" y="274238"/>
                  </a:lnTo>
                  <a:lnTo>
                    <a:pt x="2023" y="274238"/>
                  </a:lnTo>
                  <a:lnTo>
                    <a:pt x="2023" y="266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1" name="object 3031"/>
            <p:cNvSpPr/>
            <p:nvPr/>
          </p:nvSpPr>
          <p:spPr>
            <a:xfrm>
              <a:off x="10194060" y="71956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2" name="object 3032"/>
            <p:cNvSpPr/>
            <p:nvPr/>
          </p:nvSpPr>
          <p:spPr>
            <a:xfrm>
              <a:off x="10192037" y="7185529"/>
              <a:ext cx="42545" cy="274320"/>
            </a:xfrm>
            <a:custGeom>
              <a:avLst/>
              <a:gdLst/>
              <a:ahLst/>
              <a:cxnLst/>
              <a:rect l="l" t="t" r="r" b="b"/>
              <a:pathLst>
                <a:path w="42545" h="274320">
                  <a:moveTo>
                    <a:pt x="5059" y="11131"/>
                  </a:moveTo>
                  <a:lnTo>
                    <a:pt x="38454" y="11131"/>
                  </a:lnTo>
                </a:path>
                <a:path w="42545" h="274320">
                  <a:moveTo>
                    <a:pt x="40478" y="12649"/>
                  </a:moveTo>
                  <a:lnTo>
                    <a:pt x="40478" y="11978"/>
                  </a:lnTo>
                  <a:lnTo>
                    <a:pt x="40211" y="11335"/>
                  </a:lnTo>
                  <a:lnTo>
                    <a:pt x="39736" y="10860"/>
                  </a:lnTo>
                  <a:lnTo>
                    <a:pt x="39262" y="10385"/>
                  </a:lnTo>
                  <a:lnTo>
                    <a:pt x="38619" y="10119"/>
                  </a:lnTo>
                  <a:lnTo>
                    <a:pt x="37948" y="10119"/>
                  </a:lnTo>
                </a:path>
                <a:path w="42545" h="274320">
                  <a:moveTo>
                    <a:pt x="40478" y="13155"/>
                  </a:moveTo>
                  <a:lnTo>
                    <a:pt x="40478" y="21250"/>
                  </a:lnTo>
                  <a:lnTo>
                    <a:pt x="42501" y="21250"/>
                  </a:lnTo>
                  <a:lnTo>
                    <a:pt x="42501" y="0"/>
                  </a:lnTo>
                  <a:lnTo>
                    <a:pt x="40478" y="0"/>
                  </a:lnTo>
                  <a:lnTo>
                    <a:pt x="40478" y="7083"/>
                  </a:lnTo>
                </a:path>
                <a:path w="42545" h="274320">
                  <a:moveTo>
                    <a:pt x="37948" y="9107"/>
                  </a:moveTo>
                  <a:lnTo>
                    <a:pt x="38619" y="9107"/>
                  </a:lnTo>
                  <a:lnTo>
                    <a:pt x="39262" y="8841"/>
                  </a:lnTo>
                  <a:lnTo>
                    <a:pt x="39736" y="8366"/>
                  </a:lnTo>
                  <a:lnTo>
                    <a:pt x="40211" y="7892"/>
                  </a:lnTo>
                  <a:lnTo>
                    <a:pt x="40478" y="7248"/>
                  </a:lnTo>
                  <a:lnTo>
                    <a:pt x="40478" y="6577"/>
                  </a:lnTo>
                </a:path>
                <a:path w="42545" h="274320">
                  <a:moveTo>
                    <a:pt x="38454" y="9107"/>
                  </a:moveTo>
                  <a:lnTo>
                    <a:pt x="5059" y="9107"/>
                  </a:lnTo>
                </a:path>
                <a:path w="42545" h="274320">
                  <a:moveTo>
                    <a:pt x="2023" y="259565"/>
                  </a:moveTo>
                  <a:lnTo>
                    <a:pt x="2023" y="260236"/>
                  </a:lnTo>
                  <a:lnTo>
                    <a:pt x="2290" y="260879"/>
                  </a:lnTo>
                  <a:lnTo>
                    <a:pt x="2765" y="261354"/>
                  </a:lnTo>
                  <a:lnTo>
                    <a:pt x="3239" y="261829"/>
                  </a:lnTo>
                  <a:lnTo>
                    <a:pt x="3882" y="262095"/>
                  </a:lnTo>
                  <a:lnTo>
                    <a:pt x="4553" y="262095"/>
                  </a:lnTo>
                </a:path>
                <a:path w="42545" h="274320">
                  <a:moveTo>
                    <a:pt x="2023" y="260071"/>
                  </a:moveTo>
                  <a:lnTo>
                    <a:pt x="2023" y="251975"/>
                  </a:lnTo>
                  <a:lnTo>
                    <a:pt x="0" y="251975"/>
                  </a:lnTo>
                  <a:lnTo>
                    <a:pt x="0" y="274238"/>
                  </a:lnTo>
                  <a:lnTo>
                    <a:pt x="2023" y="274238"/>
                  </a:lnTo>
                  <a:lnTo>
                    <a:pt x="2023" y="266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3" name="object 3033"/>
            <p:cNvSpPr/>
            <p:nvPr/>
          </p:nvSpPr>
          <p:spPr>
            <a:xfrm>
              <a:off x="10194060" y="74486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4" name="object 3034"/>
            <p:cNvSpPr/>
            <p:nvPr/>
          </p:nvSpPr>
          <p:spPr>
            <a:xfrm>
              <a:off x="10192037" y="7437504"/>
              <a:ext cx="42545" cy="275590"/>
            </a:xfrm>
            <a:custGeom>
              <a:avLst/>
              <a:gdLst/>
              <a:ahLst/>
              <a:cxnLst/>
              <a:rect l="l" t="t" r="r" b="b"/>
              <a:pathLst>
                <a:path w="42545" h="275590">
                  <a:moveTo>
                    <a:pt x="5059" y="12143"/>
                  </a:moveTo>
                  <a:lnTo>
                    <a:pt x="38454" y="12143"/>
                  </a:lnTo>
                </a:path>
                <a:path w="42545" h="275590">
                  <a:moveTo>
                    <a:pt x="40478" y="13661"/>
                  </a:moveTo>
                  <a:lnTo>
                    <a:pt x="40478" y="12990"/>
                  </a:lnTo>
                  <a:lnTo>
                    <a:pt x="40211" y="12346"/>
                  </a:lnTo>
                  <a:lnTo>
                    <a:pt x="39736" y="11872"/>
                  </a:lnTo>
                  <a:lnTo>
                    <a:pt x="39262" y="11397"/>
                  </a:lnTo>
                  <a:lnTo>
                    <a:pt x="38619" y="11131"/>
                  </a:lnTo>
                  <a:lnTo>
                    <a:pt x="37948" y="11131"/>
                  </a:lnTo>
                </a:path>
                <a:path w="42545" h="275590">
                  <a:moveTo>
                    <a:pt x="40478" y="14167"/>
                  </a:moveTo>
                  <a:lnTo>
                    <a:pt x="40478" y="22262"/>
                  </a:lnTo>
                  <a:lnTo>
                    <a:pt x="42501" y="22262"/>
                  </a:lnTo>
                  <a:lnTo>
                    <a:pt x="42501" y="0"/>
                  </a:lnTo>
                  <a:lnTo>
                    <a:pt x="40478" y="0"/>
                  </a:lnTo>
                  <a:lnTo>
                    <a:pt x="40478" y="8095"/>
                  </a:lnTo>
                </a:path>
                <a:path w="42545" h="275590">
                  <a:moveTo>
                    <a:pt x="37948" y="10119"/>
                  </a:moveTo>
                  <a:lnTo>
                    <a:pt x="38619" y="10119"/>
                  </a:lnTo>
                  <a:lnTo>
                    <a:pt x="39262" y="9853"/>
                  </a:lnTo>
                  <a:lnTo>
                    <a:pt x="39736" y="9378"/>
                  </a:lnTo>
                  <a:lnTo>
                    <a:pt x="40211" y="8903"/>
                  </a:lnTo>
                  <a:lnTo>
                    <a:pt x="40478" y="8260"/>
                  </a:lnTo>
                  <a:lnTo>
                    <a:pt x="40478" y="7589"/>
                  </a:lnTo>
                </a:path>
                <a:path w="42545" h="275590">
                  <a:moveTo>
                    <a:pt x="38454" y="10119"/>
                  </a:moveTo>
                  <a:lnTo>
                    <a:pt x="5059" y="10119"/>
                  </a:lnTo>
                </a:path>
                <a:path w="42545" h="275590">
                  <a:moveTo>
                    <a:pt x="2023" y="260576"/>
                  </a:moveTo>
                  <a:lnTo>
                    <a:pt x="2023" y="261247"/>
                  </a:lnTo>
                  <a:lnTo>
                    <a:pt x="2290" y="261891"/>
                  </a:lnTo>
                  <a:lnTo>
                    <a:pt x="2765" y="262366"/>
                  </a:lnTo>
                  <a:lnTo>
                    <a:pt x="3239" y="262841"/>
                  </a:lnTo>
                  <a:lnTo>
                    <a:pt x="3882" y="263107"/>
                  </a:lnTo>
                  <a:lnTo>
                    <a:pt x="4553" y="263107"/>
                  </a:lnTo>
                </a:path>
                <a:path w="42545" h="275590">
                  <a:moveTo>
                    <a:pt x="2023" y="260071"/>
                  </a:moveTo>
                  <a:lnTo>
                    <a:pt x="2023" y="252987"/>
                  </a:lnTo>
                  <a:lnTo>
                    <a:pt x="0" y="252987"/>
                  </a:lnTo>
                  <a:lnTo>
                    <a:pt x="0" y="275250"/>
                  </a:lnTo>
                  <a:lnTo>
                    <a:pt x="2023" y="275250"/>
                  </a:lnTo>
                  <a:lnTo>
                    <a:pt x="2023" y="26715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5" name="object 3035"/>
            <p:cNvSpPr/>
            <p:nvPr/>
          </p:nvSpPr>
          <p:spPr>
            <a:xfrm>
              <a:off x="10194060" y="77016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6" name="object 3036"/>
            <p:cNvSpPr/>
            <p:nvPr/>
          </p:nvSpPr>
          <p:spPr>
            <a:xfrm>
              <a:off x="10192037" y="7690492"/>
              <a:ext cx="42545" cy="275590"/>
            </a:xfrm>
            <a:custGeom>
              <a:avLst/>
              <a:gdLst/>
              <a:ahLst/>
              <a:cxnLst/>
              <a:rect l="l" t="t" r="r" b="b"/>
              <a:pathLst>
                <a:path w="42545" h="275590">
                  <a:moveTo>
                    <a:pt x="5059" y="12143"/>
                  </a:moveTo>
                  <a:lnTo>
                    <a:pt x="38454" y="12143"/>
                  </a:lnTo>
                </a:path>
                <a:path w="42545" h="275590">
                  <a:moveTo>
                    <a:pt x="40478" y="13661"/>
                  </a:moveTo>
                  <a:lnTo>
                    <a:pt x="40478" y="12990"/>
                  </a:lnTo>
                  <a:lnTo>
                    <a:pt x="40211" y="12346"/>
                  </a:lnTo>
                  <a:lnTo>
                    <a:pt x="39736" y="11872"/>
                  </a:lnTo>
                  <a:lnTo>
                    <a:pt x="39262" y="11397"/>
                  </a:lnTo>
                  <a:lnTo>
                    <a:pt x="38619" y="11131"/>
                  </a:lnTo>
                  <a:lnTo>
                    <a:pt x="37948" y="11131"/>
                  </a:lnTo>
                </a:path>
                <a:path w="42545" h="275590">
                  <a:moveTo>
                    <a:pt x="40478" y="14167"/>
                  </a:moveTo>
                  <a:lnTo>
                    <a:pt x="40478" y="22262"/>
                  </a:lnTo>
                  <a:lnTo>
                    <a:pt x="42501" y="22262"/>
                  </a:lnTo>
                  <a:lnTo>
                    <a:pt x="42501" y="0"/>
                  </a:lnTo>
                  <a:lnTo>
                    <a:pt x="40478" y="0"/>
                  </a:lnTo>
                  <a:lnTo>
                    <a:pt x="40478" y="7083"/>
                  </a:lnTo>
                </a:path>
                <a:path w="42545" h="275590">
                  <a:moveTo>
                    <a:pt x="37948" y="10119"/>
                  </a:moveTo>
                  <a:lnTo>
                    <a:pt x="38619" y="10119"/>
                  </a:lnTo>
                  <a:lnTo>
                    <a:pt x="39262" y="9853"/>
                  </a:lnTo>
                  <a:lnTo>
                    <a:pt x="39736" y="9378"/>
                  </a:lnTo>
                  <a:lnTo>
                    <a:pt x="40211" y="8903"/>
                  </a:lnTo>
                  <a:lnTo>
                    <a:pt x="40478" y="8260"/>
                  </a:lnTo>
                  <a:lnTo>
                    <a:pt x="40478" y="7589"/>
                  </a:lnTo>
                </a:path>
                <a:path w="42545" h="275590">
                  <a:moveTo>
                    <a:pt x="38454" y="10119"/>
                  </a:moveTo>
                  <a:lnTo>
                    <a:pt x="5059" y="10119"/>
                  </a:lnTo>
                </a:path>
                <a:path w="42545" h="275590">
                  <a:moveTo>
                    <a:pt x="2023" y="260576"/>
                  </a:moveTo>
                  <a:lnTo>
                    <a:pt x="2023" y="261247"/>
                  </a:lnTo>
                  <a:lnTo>
                    <a:pt x="2290" y="261891"/>
                  </a:lnTo>
                  <a:lnTo>
                    <a:pt x="2765" y="262366"/>
                  </a:lnTo>
                  <a:lnTo>
                    <a:pt x="3239" y="262841"/>
                  </a:lnTo>
                  <a:lnTo>
                    <a:pt x="3882" y="263107"/>
                  </a:lnTo>
                  <a:lnTo>
                    <a:pt x="4553" y="263107"/>
                  </a:lnTo>
                </a:path>
                <a:path w="42545" h="275590">
                  <a:moveTo>
                    <a:pt x="2023" y="260071"/>
                  </a:moveTo>
                  <a:lnTo>
                    <a:pt x="2023" y="252987"/>
                  </a:lnTo>
                  <a:lnTo>
                    <a:pt x="0" y="252987"/>
                  </a:lnTo>
                  <a:lnTo>
                    <a:pt x="0" y="275250"/>
                  </a:lnTo>
                  <a:lnTo>
                    <a:pt x="2023" y="275250"/>
                  </a:lnTo>
                  <a:lnTo>
                    <a:pt x="2023" y="266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7" name="object 3037"/>
            <p:cNvSpPr/>
            <p:nvPr/>
          </p:nvSpPr>
          <p:spPr>
            <a:xfrm>
              <a:off x="10194060" y="795461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8" name="object 3038"/>
            <p:cNvSpPr/>
            <p:nvPr/>
          </p:nvSpPr>
          <p:spPr>
            <a:xfrm>
              <a:off x="10192037" y="7943480"/>
              <a:ext cx="42545" cy="274320"/>
            </a:xfrm>
            <a:custGeom>
              <a:avLst/>
              <a:gdLst/>
              <a:ahLst/>
              <a:cxnLst/>
              <a:rect l="l" t="t" r="r" b="b"/>
              <a:pathLst>
                <a:path w="42545" h="274320">
                  <a:moveTo>
                    <a:pt x="5059" y="12143"/>
                  </a:moveTo>
                  <a:lnTo>
                    <a:pt x="38454" y="12143"/>
                  </a:lnTo>
                </a:path>
                <a:path w="42545" h="274320">
                  <a:moveTo>
                    <a:pt x="40478" y="13661"/>
                  </a:moveTo>
                  <a:lnTo>
                    <a:pt x="40478" y="12990"/>
                  </a:lnTo>
                  <a:lnTo>
                    <a:pt x="40211" y="12346"/>
                  </a:lnTo>
                  <a:lnTo>
                    <a:pt x="39736" y="11872"/>
                  </a:lnTo>
                  <a:lnTo>
                    <a:pt x="39262" y="11397"/>
                  </a:lnTo>
                  <a:lnTo>
                    <a:pt x="38619" y="11131"/>
                  </a:lnTo>
                  <a:lnTo>
                    <a:pt x="37948" y="11131"/>
                  </a:lnTo>
                </a:path>
                <a:path w="42545" h="274320">
                  <a:moveTo>
                    <a:pt x="40478" y="13155"/>
                  </a:moveTo>
                  <a:lnTo>
                    <a:pt x="40478" y="22262"/>
                  </a:lnTo>
                  <a:lnTo>
                    <a:pt x="42501" y="22262"/>
                  </a:lnTo>
                  <a:lnTo>
                    <a:pt x="42501" y="0"/>
                  </a:lnTo>
                  <a:lnTo>
                    <a:pt x="40478" y="0"/>
                  </a:lnTo>
                  <a:lnTo>
                    <a:pt x="40478" y="7083"/>
                  </a:lnTo>
                </a:path>
                <a:path w="42545" h="274320">
                  <a:moveTo>
                    <a:pt x="37948" y="10119"/>
                  </a:moveTo>
                  <a:lnTo>
                    <a:pt x="38619" y="10119"/>
                  </a:lnTo>
                  <a:lnTo>
                    <a:pt x="39262" y="9853"/>
                  </a:lnTo>
                  <a:lnTo>
                    <a:pt x="39736" y="9378"/>
                  </a:lnTo>
                  <a:lnTo>
                    <a:pt x="40211" y="8903"/>
                  </a:lnTo>
                  <a:lnTo>
                    <a:pt x="40478" y="8260"/>
                  </a:lnTo>
                  <a:lnTo>
                    <a:pt x="40478" y="7589"/>
                  </a:lnTo>
                </a:path>
                <a:path w="42545" h="274320">
                  <a:moveTo>
                    <a:pt x="38454" y="10119"/>
                  </a:moveTo>
                  <a:lnTo>
                    <a:pt x="5059" y="10119"/>
                  </a:lnTo>
                </a:path>
                <a:path w="42545" h="274320">
                  <a:moveTo>
                    <a:pt x="2023" y="260576"/>
                  </a:moveTo>
                  <a:lnTo>
                    <a:pt x="2023" y="261247"/>
                  </a:lnTo>
                  <a:lnTo>
                    <a:pt x="2290" y="261891"/>
                  </a:lnTo>
                  <a:lnTo>
                    <a:pt x="2765" y="262366"/>
                  </a:lnTo>
                  <a:lnTo>
                    <a:pt x="3239" y="262841"/>
                  </a:lnTo>
                  <a:lnTo>
                    <a:pt x="3882" y="263107"/>
                  </a:lnTo>
                  <a:lnTo>
                    <a:pt x="4553" y="263107"/>
                  </a:lnTo>
                </a:path>
                <a:path w="42545" h="274320">
                  <a:moveTo>
                    <a:pt x="2023" y="260071"/>
                  </a:moveTo>
                  <a:lnTo>
                    <a:pt x="2023" y="252987"/>
                  </a:lnTo>
                  <a:lnTo>
                    <a:pt x="0" y="252987"/>
                  </a:lnTo>
                  <a:lnTo>
                    <a:pt x="0" y="274238"/>
                  </a:lnTo>
                  <a:lnTo>
                    <a:pt x="2023" y="274238"/>
                  </a:lnTo>
                  <a:lnTo>
                    <a:pt x="2023" y="266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9" name="object 3039"/>
            <p:cNvSpPr/>
            <p:nvPr/>
          </p:nvSpPr>
          <p:spPr>
            <a:xfrm>
              <a:off x="10194060" y="820759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0" name="object 3040"/>
            <p:cNvSpPr/>
            <p:nvPr/>
          </p:nvSpPr>
          <p:spPr>
            <a:xfrm>
              <a:off x="10192037" y="8196468"/>
              <a:ext cx="42545" cy="274320"/>
            </a:xfrm>
            <a:custGeom>
              <a:avLst/>
              <a:gdLst/>
              <a:ahLst/>
              <a:cxnLst/>
              <a:rect l="l" t="t" r="r" b="b"/>
              <a:pathLst>
                <a:path w="42545" h="274320">
                  <a:moveTo>
                    <a:pt x="5059" y="12143"/>
                  </a:moveTo>
                  <a:lnTo>
                    <a:pt x="38454" y="12143"/>
                  </a:lnTo>
                </a:path>
                <a:path w="42545" h="274320">
                  <a:moveTo>
                    <a:pt x="40478" y="13661"/>
                  </a:moveTo>
                  <a:lnTo>
                    <a:pt x="40478" y="12990"/>
                  </a:lnTo>
                  <a:lnTo>
                    <a:pt x="40211" y="12346"/>
                  </a:lnTo>
                  <a:lnTo>
                    <a:pt x="39736" y="11872"/>
                  </a:lnTo>
                  <a:lnTo>
                    <a:pt x="39262" y="11397"/>
                  </a:lnTo>
                  <a:lnTo>
                    <a:pt x="38619" y="11131"/>
                  </a:lnTo>
                  <a:lnTo>
                    <a:pt x="37948" y="11131"/>
                  </a:lnTo>
                </a:path>
                <a:path w="42545" h="274320">
                  <a:moveTo>
                    <a:pt x="40478" y="13155"/>
                  </a:moveTo>
                  <a:lnTo>
                    <a:pt x="40478" y="21250"/>
                  </a:lnTo>
                  <a:lnTo>
                    <a:pt x="42501" y="21250"/>
                  </a:lnTo>
                  <a:lnTo>
                    <a:pt x="42501" y="0"/>
                  </a:lnTo>
                  <a:lnTo>
                    <a:pt x="40478" y="0"/>
                  </a:lnTo>
                  <a:lnTo>
                    <a:pt x="40478" y="7083"/>
                  </a:lnTo>
                </a:path>
                <a:path w="42545" h="274320">
                  <a:moveTo>
                    <a:pt x="37948" y="10119"/>
                  </a:moveTo>
                  <a:lnTo>
                    <a:pt x="38619" y="10119"/>
                  </a:lnTo>
                  <a:lnTo>
                    <a:pt x="39262" y="9853"/>
                  </a:lnTo>
                  <a:lnTo>
                    <a:pt x="39736" y="9378"/>
                  </a:lnTo>
                  <a:lnTo>
                    <a:pt x="40211" y="8903"/>
                  </a:lnTo>
                  <a:lnTo>
                    <a:pt x="40478" y="8260"/>
                  </a:lnTo>
                  <a:lnTo>
                    <a:pt x="40478" y="7589"/>
                  </a:lnTo>
                </a:path>
                <a:path w="42545" h="274320">
                  <a:moveTo>
                    <a:pt x="38454" y="10119"/>
                  </a:moveTo>
                  <a:lnTo>
                    <a:pt x="5059" y="10119"/>
                  </a:lnTo>
                </a:path>
                <a:path w="42545" h="274320">
                  <a:moveTo>
                    <a:pt x="2023" y="259565"/>
                  </a:moveTo>
                  <a:lnTo>
                    <a:pt x="2023" y="260236"/>
                  </a:lnTo>
                  <a:lnTo>
                    <a:pt x="2290" y="260879"/>
                  </a:lnTo>
                  <a:lnTo>
                    <a:pt x="2765" y="261354"/>
                  </a:lnTo>
                  <a:lnTo>
                    <a:pt x="3239" y="261829"/>
                  </a:lnTo>
                  <a:lnTo>
                    <a:pt x="3882" y="262095"/>
                  </a:lnTo>
                  <a:lnTo>
                    <a:pt x="4553" y="262095"/>
                  </a:lnTo>
                </a:path>
                <a:path w="42545" h="274320">
                  <a:moveTo>
                    <a:pt x="2023" y="260071"/>
                  </a:moveTo>
                  <a:lnTo>
                    <a:pt x="2023" y="252987"/>
                  </a:lnTo>
                  <a:lnTo>
                    <a:pt x="0" y="252987"/>
                  </a:lnTo>
                  <a:lnTo>
                    <a:pt x="0" y="274238"/>
                  </a:lnTo>
                  <a:lnTo>
                    <a:pt x="2023" y="274238"/>
                  </a:lnTo>
                  <a:lnTo>
                    <a:pt x="2023" y="266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1" name="object 3041"/>
            <p:cNvSpPr/>
            <p:nvPr/>
          </p:nvSpPr>
          <p:spPr>
            <a:xfrm>
              <a:off x="10194060" y="84605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2" name="object 3042"/>
            <p:cNvSpPr/>
            <p:nvPr/>
          </p:nvSpPr>
          <p:spPr>
            <a:xfrm>
              <a:off x="10192037" y="8449456"/>
              <a:ext cx="42545" cy="274320"/>
            </a:xfrm>
            <a:custGeom>
              <a:avLst/>
              <a:gdLst/>
              <a:ahLst/>
              <a:cxnLst/>
              <a:rect l="l" t="t" r="r" b="b"/>
              <a:pathLst>
                <a:path w="42545" h="274320">
                  <a:moveTo>
                    <a:pt x="5059" y="11131"/>
                  </a:moveTo>
                  <a:lnTo>
                    <a:pt x="38454" y="11131"/>
                  </a:lnTo>
                </a:path>
                <a:path w="42545" h="274320">
                  <a:moveTo>
                    <a:pt x="40478" y="13661"/>
                  </a:moveTo>
                  <a:lnTo>
                    <a:pt x="40478" y="12990"/>
                  </a:lnTo>
                  <a:lnTo>
                    <a:pt x="40211" y="12346"/>
                  </a:lnTo>
                  <a:lnTo>
                    <a:pt x="39736" y="11872"/>
                  </a:lnTo>
                  <a:lnTo>
                    <a:pt x="39262" y="11397"/>
                  </a:lnTo>
                  <a:lnTo>
                    <a:pt x="38619" y="11131"/>
                  </a:lnTo>
                  <a:lnTo>
                    <a:pt x="37948" y="11131"/>
                  </a:lnTo>
                </a:path>
                <a:path w="42545" h="274320">
                  <a:moveTo>
                    <a:pt x="40478" y="13155"/>
                  </a:moveTo>
                  <a:lnTo>
                    <a:pt x="40478" y="21250"/>
                  </a:lnTo>
                  <a:lnTo>
                    <a:pt x="42501" y="21250"/>
                  </a:lnTo>
                  <a:lnTo>
                    <a:pt x="42501" y="0"/>
                  </a:lnTo>
                  <a:lnTo>
                    <a:pt x="40478" y="0"/>
                  </a:lnTo>
                  <a:lnTo>
                    <a:pt x="40478" y="7083"/>
                  </a:lnTo>
                </a:path>
                <a:path w="42545" h="274320">
                  <a:moveTo>
                    <a:pt x="37948" y="9107"/>
                  </a:moveTo>
                  <a:lnTo>
                    <a:pt x="38619" y="9107"/>
                  </a:lnTo>
                  <a:lnTo>
                    <a:pt x="39262" y="8841"/>
                  </a:lnTo>
                  <a:lnTo>
                    <a:pt x="39736" y="8366"/>
                  </a:lnTo>
                  <a:lnTo>
                    <a:pt x="40211" y="7892"/>
                  </a:lnTo>
                  <a:lnTo>
                    <a:pt x="40478" y="7248"/>
                  </a:lnTo>
                  <a:lnTo>
                    <a:pt x="40478" y="6577"/>
                  </a:lnTo>
                </a:path>
                <a:path w="42545" h="274320">
                  <a:moveTo>
                    <a:pt x="38454" y="10119"/>
                  </a:moveTo>
                  <a:lnTo>
                    <a:pt x="5059" y="10119"/>
                  </a:lnTo>
                </a:path>
                <a:path w="42545" h="274320">
                  <a:moveTo>
                    <a:pt x="2023" y="259565"/>
                  </a:moveTo>
                  <a:lnTo>
                    <a:pt x="2023" y="260236"/>
                  </a:lnTo>
                  <a:lnTo>
                    <a:pt x="2290" y="260879"/>
                  </a:lnTo>
                  <a:lnTo>
                    <a:pt x="2765" y="261354"/>
                  </a:lnTo>
                  <a:lnTo>
                    <a:pt x="3239" y="261829"/>
                  </a:lnTo>
                  <a:lnTo>
                    <a:pt x="3882" y="262095"/>
                  </a:lnTo>
                  <a:lnTo>
                    <a:pt x="4553" y="262095"/>
                  </a:lnTo>
                </a:path>
                <a:path w="42545" h="274320">
                  <a:moveTo>
                    <a:pt x="2023" y="260071"/>
                  </a:moveTo>
                  <a:lnTo>
                    <a:pt x="2023" y="252987"/>
                  </a:lnTo>
                  <a:lnTo>
                    <a:pt x="0" y="252987"/>
                  </a:lnTo>
                  <a:lnTo>
                    <a:pt x="0" y="274238"/>
                  </a:lnTo>
                  <a:lnTo>
                    <a:pt x="2023" y="274238"/>
                  </a:lnTo>
                  <a:lnTo>
                    <a:pt x="2023" y="266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3" name="object 3043"/>
            <p:cNvSpPr/>
            <p:nvPr/>
          </p:nvSpPr>
          <p:spPr>
            <a:xfrm>
              <a:off x="10194060" y="871357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4" name="object 3044"/>
            <p:cNvSpPr/>
            <p:nvPr/>
          </p:nvSpPr>
          <p:spPr>
            <a:xfrm>
              <a:off x="10192037" y="8702444"/>
              <a:ext cx="42545" cy="274320"/>
            </a:xfrm>
            <a:custGeom>
              <a:avLst/>
              <a:gdLst/>
              <a:ahLst/>
              <a:cxnLst/>
              <a:rect l="l" t="t" r="r" b="b"/>
              <a:pathLst>
                <a:path w="42545" h="274320">
                  <a:moveTo>
                    <a:pt x="5059" y="11131"/>
                  </a:moveTo>
                  <a:lnTo>
                    <a:pt x="38454" y="11131"/>
                  </a:lnTo>
                </a:path>
                <a:path w="42545" h="274320">
                  <a:moveTo>
                    <a:pt x="40478" y="13661"/>
                  </a:moveTo>
                  <a:lnTo>
                    <a:pt x="40478" y="12990"/>
                  </a:lnTo>
                  <a:lnTo>
                    <a:pt x="40211" y="12346"/>
                  </a:lnTo>
                  <a:lnTo>
                    <a:pt x="39736" y="11872"/>
                  </a:lnTo>
                  <a:lnTo>
                    <a:pt x="39262" y="11397"/>
                  </a:lnTo>
                  <a:lnTo>
                    <a:pt x="38619" y="11131"/>
                  </a:lnTo>
                  <a:lnTo>
                    <a:pt x="37948" y="11131"/>
                  </a:lnTo>
                </a:path>
                <a:path w="42545" h="274320">
                  <a:moveTo>
                    <a:pt x="40478" y="13155"/>
                  </a:moveTo>
                  <a:lnTo>
                    <a:pt x="40478" y="21250"/>
                  </a:lnTo>
                  <a:lnTo>
                    <a:pt x="42501" y="21250"/>
                  </a:lnTo>
                  <a:lnTo>
                    <a:pt x="42501" y="0"/>
                  </a:lnTo>
                  <a:lnTo>
                    <a:pt x="40478" y="0"/>
                  </a:lnTo>
                  <a:lnTo>
                    <a:pt x="40478" y="7083"/>
                  </a:lnTo>
                </a:path>
                <a:path w="42545" h="274320">
                  <a:moveTo>
                    <a:pt x="37948" y="9107"/>
                  </a:moveTo>
                  <a:lnTo>
                    <a:pt x="38619" y="9107"/>
                  </a:lnTo>
                  <a:lnTo>
                    <a:pt x="39262" y="8841"/>
                  </a:lnTo>
                  <a:lnTo>
                    <a:pt x="39736" y="8366"/>
                  </a:lnTo>
                  <a:lnTo>
                    <a:pt x="40211" y="7892"/>
                  </a:lnTo>
                  <a:lnTo>
                    <a:pt x="40478" y="7248"/>
                  </a:lnTo>
                  <a:lnTo>
                    <a:pt x="40478" y="6577"/>
                  </a:lnTo>
                </a:path>
                <a:path w="42545" h="274320">
                  <a:moveTo>
                    <a:pt x="38454" y="10119"/>
                  </a:moveTo>
                  <a:lnTo>
                    <a:pt x="5059" y="10119"/>
                  </a:lnTo>
                </a:path>
                <a:path w="42545" h="274320">
                  <a:moveTo>
                    <a:pt x="2023" y="259565"/>
                  </a:moveTo>
                  <a:lnTo>
                    <a:pt x="2023" y="260236"/>
                  </a:lnTo>
                  <a:lnTo>
                    <a:pt x="2290" y="260879"/>
                  </a:lnTo>
                  <a:lnTo>
                    <a:pt x="2765" y="261354"/>
                  </a:lnTo>
                  <a:lnTo>
                    <a:pt x="3239" y="261829"/>
                  </a:lnTo>
                  <a:lnTo>
                    <a:pt x="3882" y="262095"/>
                  </a:lnTo>
                  <a:lnTo>
                    <a:pt x="4553" y="262095"/>
                  </a:lnTo>
                </a:path>
                <a:path w="42545" h="274320">
                  <a:moveTo>
                    <a:pt x="2023" y="260071"/>
                  </a:moveTo>
                  <a:lnTo>
                    <a:pt x="2023" y="252987"/>
                  </a:lnTo>
                  <a:lnTo>
                    <a:pt x="0" y="252987"/>
                  </a:lnTo>
                  <a:lnTo>
                    <a:pt x="0" y="274238"/>
                  </a:lnTo>
                  <a:lnTo>
                    <a:pt x="2023" y="274238"/>
                  </a:lnTo>
                  <a:lnTo>
                    <a:pt x="2023" y="266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5" name="object 3045"/>
            <p:cNvSpPr/>
            <p:nvPr/>
          </p:nvSpPr>
          <p:spPr>
            <a:xfrm>
              <a:off x="10194060" y="89655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6" name="object 3046"/>
            <p:cNvSpPr/>
            <p:nvPr/>
          </p:nvSpPr>
          <p:spPr>
            <a:xfrm>
              <a:off x="10192037" y="8955432"/>
              <a:ext cx="42545" cy="274320"/>
            </a:xfrm>
            <a:custGeom>
              <a:avLst/>
              <a:gdLst/>
              <a:ahLst/>
              <a:cxnLst/>
              <a:rect l="l" t="t" r="r" b="b"/>
              <a:pathLst>
                <a:path w="42545" h="274320">
                  <a:moveTo>
                    <a:pt x="5059" y="11131"/>
                  </a:moveTo>
                  <a:lnTo>
                    <a:pt x="38454" y="11131"/>
                  </a:lnTo>
                </a:path>
                <a:path w="42545" h="274320">
                  <a:moveTo>
                    <a:pt x="40478" y="12649"/>
                  </a:moveTo>
                  <a:lnTo>
                    <a:pt x="40478" y="11978"/>
                  </a:lnTo>
                  <a:lnTo>
                    <a:pt x="40211" y="11335"/>
                  </a:lnTo>
                  <a:lnTo>
                    <a:pt x="39736" y="10860"/>
                  </a:lnTo>
                  <a:lnTo>
                    <a:pt x="39262" y="10385"/>
                  </a:lnTo>
                  <a:lnTo>
                    <a:pt x="38619" y="10119"/>
                  </a:lnTo>
                  <a:lnTo>
                    <a:pt x="37948" y="10119"/>
                  </a:lnTo>
                </a:path>
                <a:path w="42545" h="274320">
                  <a:moveTo>
                    <a:pt x="40478" y="13155"/>
                  </a:moveTo>
                  <a:lnTo>
                    <a:pt x="40478" y="21250"/>
                  </a:lnTo>
                  <a:lnTo>
                    <a:pt x="42501" y="21250"/>
                  </a:lnTo>
                  <a:lnTo>
                    <a:pt x="42501" y="0"/>
                  </a:lnTo>
                  <a:lnTo>
                    <a:pt x="40478" y="0"/>
                  </a:lnTo>
                  <a:lnTo>
                    <a:pt x="40478" y="7083"/>
                  </a:lnTo>
                </a:path>
                <a:path w="42545" h="274320">
                  <a:moveTo>
                    <a:pt x="37948" y="9107"/>
                  </a:moveTo>
                  <a:lnTo>
                    <a:pt x="38619" y="9107"/>
                  </a:lnTo>
                  <a:lnTo>
                    <a:pt x="39262" y="8841"/>
                  </a:lnTo>
                  <a:lnTo>
                    <a:pt x="39736" y="8366"/>
                  </a:lnTo>
                  <a:lnTo>
                    <a:pt x="40211" y="7892"/>
                  </a:lnTo>
                  <a:lnTo>
                    <a:pt x="40478" y="7248"/>
                  </a:lnTo>
                  <a:lnTo>
                    <a:pt x="40478" y="6577"/>
                  </a:lnTo>
                </a:path>
                <a:path w="42545" h="274320">
                  <a:moveTo>
                    <a:pt x="38454" y="9107"/>
                  </a:moveTo>
                  <a:lnTo>
                    <a:pt x="5059" y="9107"/>
                  </a:lnTo>
                </a:path>
                <a:path w="42545" h="274320">
                  <a:moveTo>
                    <a:pt x="2023" y="259565"/>
                  </a:moveTo>
                  <a:lnTo>
                    <a:pt x="2023" y="260236"/>
                  </a:lnTo>
                  <a:lnTo>
                    <a:pt x="2290" y="260879"/>
                  </a:lnTo>
                  <a:lnTo>
                    <a:pt x="2765" y="261354"/>
                  </a:lnTo>
                  <a:lnTo>
                    <a:pt x="3239" y="261829"/>
                  </a:lnTo>
                  <a:lnTo>
                    <a:pt x="3882" y="262095"/>
                  </a:lnTo>
                  <a:lnTo>
                    <a:pt x="4553" y="262095"/>
                  </a:lnTo>
                </a:path>
                <a:path w="42545" h="274320">
                  <a:moveTo>
                    <a:pt x="2023" y="260071"/>
                  </a:moveTo>
                  <a:lnTo>
                    <a:pt x="2023" y="251975"/>
                  </a:lnTo>
                  <a:lnTo>
                    <a:pt x="0" y="251975"/>
                  </a:lnTo>
                  <a:lnTo>
                    <a:pt x="0" y="274238"/>
                  </a:lnTo>
                  <a:lnTo>
                    <a:pt x="2023" y="274238"/>
                  </a:lnTo>
                  <a:lnTo>
                    <a:pt x="2023" y="266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7" name="object 3047"/>
            <p:cNvSpPr/>
            <p:nvPr/>
          </p:nvSpPr>
          <p:spPr>
            <a:xfrm>
              <a:off x="10194060" y="921853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8" name="object 3048"/>
            <p:cNvSpPr/>
            <p:nvPr/>
          </p:nvSpPr>
          <p:spPr>
            <a:xfrm>
              <a:off x="10192037" y="9207407"/>
              <a:ext cx="42545" cy="275590"/>
            </a:xfrm>
            <a:custGeom>
              <a:avLst/>
              <a:gdLst/>
              <a:ahLst/>
              <a:cxnLst/>
              <a:rect l="l" t="t" r="r" b="b"/>
              <a:pathLst>
                <a:path w="42545" h="275590">
                  <a:moveTo>
                    <a:pt x="5059" y="12143"/>
                  </a:moveTo>
                  <a:lnTo>
                    <a:pt x="38454" y="12143"/>
                  </a:lnTo>
                </a:path>
                <a:path w="42545" h="275590">
                  <a:moveTo>
                    <a:pt x="40478" y="13661"/>
                  </a:moveTo>
                  <a:lnTo>
                    <a:pt x="40478" y="12990"/>
                  </a:lnTo>
                  <a:lnTo>
                    <a:pt x="40211" y="12346"/>
                  </a:lnTo>
                  <a:lnTo>
                    <a:pt x="39736" y="11872"/>
                  </a:lnTo>
                  <a:lnTo>
                    <a:pt x="39262" y="11397"/>
                  </a:lnTo>
                  <a:lnTo>
                    <a:pt x="38619" y="11131"/>
                  </a:lnTo>
                  <a:lnTo>
                    <a:pt x="37948" y="11131"/>
                  </a:lnTo>
                </a:path>
                <a:path w="42545" h="275590">
                  <a:moveTo>
                    <a:pt x="40478" y="14167"/>
                  </a:moveTo>
                  <a:lnTo>
                    <a:pt x="40478" y="22262"/>
                  </a:lnTo>
                  <a:lnTo>
                    <a:pt x="42501" y="22262"/>
                  </a:lnTo>
                  <a:lnTo>
                    <a:pt x="42501" y="0"/>
                  </a:lnTo>
                  <a:lnTo>
                    <a:pt x="40478" y="0"/>
                  </a:lnTo>
                  <a:lnTo>
                    <a:pt x="40478" y="8095"/>
                  </a:lnTo>
                </a:path>
                <a:path w="42545" h="275590">
                  <a:moveTo>
                    <a:pt x="37948" y="10119"/>
                  </a:moveTo>
                  <a:lnTo>
                    <a:pt x="38619" y="10119"/>
                  </a:lnTo>
                  <a:lnTo>
                    <a:pt x="39262" y="9853"/>
                  </a:lnTo>
                  <a:lnTo>
                    <a:pt x="39736" y="9378"/>
                  </a:lnTo>
                  <a:lnTo>
                    <a:pt x="40211" y="8903"/>
                  </a:lnTo>
                  <a:lnTo>
                    <a:pt x="40478" y="8260"/>
                  </a:lnTo>
                  <a:lnTo>
                    <a:pt x="40478" y="7589"/>
                  </a:lnTo>
                </a:path>
                <a:path w="42545" h="275590">
                  <a:moveTo>
                    <a:pt x="38454" y="10119"/>
                  </a:moveTo>
                  <a:lnTo>
                    <a:pt x="5059" y="10119"/>
                  </a:lnTo>
                </a:path>
                <a:path w="42545" h="275590">
                  <a:moveTo>
                    <a:pt x="2023" y="260576"/>
                  </a:moveTo>
                  <a:lnTo>
                    <a:pt x="2023" y="261247"/>
                  </a:lnTo>
                  <a:lnTo>
                    <a:pt x="2290" y="261891"/>
                  </a:lnTo>
                  <a:lnTo>
                    <a:pt x="2765" y="262366"/>
                  </a:lnTo>
                  <a:lnTo>
                    <a:pt x="3239" y="262841"/>
                  </a:lnTo>
                  <a:lnTo>
                    <a:pt x="3882" y="263107"/>
                  </a:lnTo>
                  <a:lnTo>
                    <a:pt x="4553" y="263107"/>
                  </a:lnTo>
                </a:path>
                <a:path w="42545" h="275590">
                  <a:moveTo>
                    <a:pt x="2023" y="260071"/>
                  </a:moveTo>
                  <a:lnTo>
                    <a:pt x="2023" y="252987"/>
                  </a:lnTo>
                  <a:lnTo>
                    <a:pt x="0" y="252987"/>
                  </a:lnTo>
                  <a:lnTo>
                    <a:pt x="0" y="275250"/>
                  </a:lnTo>
                  <a:lnTo>
                    <a:pt x="2023" y="275250"/>
                  </a:lnTo>
                  <a:lnTo>
                    <a:pt x="2023" y="26715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9" name="object 3049"/>
            <p:cNvSpPr/>
            <p:nvPr/>
          </p:nvSpPr>
          <p:spPr>
            <a:xfrm>
              <a:off x="10194060" y="94715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0" name="object 3050"/>
            <p:cNvSpPr/>
            <p:nvPr/>
          </p:nvSpPr>
          <p:spPr>
            <a:xfrm>
              <a:off x="10192037" y="9460395"/>
              <a:ext cx="42545" cy="275590"/>
            </a:xfrm>
            <a:custGeom>
              <a:avLst/>
              <a:gdLst/>
              <a:ahLst/>
              <a:cxnLst/>
              <a:rect l="l" t="t" r="r" b="b"/>
              <a:pathLst>
                <a:path w="42545" h="275590">
                  <a:moveTo>
                    <a:pt x="5059" y="12143"/>
                  </a:moveTo>
                  <a:lnTo>
                    <a:pt x="38454" y="12143"/>
                  </a:lnTo>
                </a:path>
                <a:path w="42545" h="275590">
                  <a:moveTo>
                    <a:pt x="40478" y="13661"/>
                  </a:moveTo>
                  <a:lnTo>
                    <a:pt x="40478" y="12990"/>
                  </a:lnTo>
                  <a:lnTo>
                    <a:pt x="40211" y="12346"/>
                  </a:lnTo>
                  <a:lnTo>
                    <a:pt x="39736" y="11872"/>
                  </a:lnTo>
                  <a:lnTo>
                    <a:pt x="39262" y="11397"/>
                  </a:lnTo>
                  <a:lnTo>
                    <a:pt x="38619" y="11131"/>
                  </a:lnTo>
                  <a:lnTo>
                    <a:pt x="37948" y="11131"/>
                  </a:lnTo>
                </a:path>
                <a:path w="42545" h="275590">
                  <a:moveTo>
                    <a:pt x="40478" y="14167"/>
                  </a:moveTo>
                  <a:lnTo>
                    <a:pt x="40478" y="22262"/>
                  </a:lnTo>
                  <a:lnTo>
                    <a:pt x="42501" y="22262"/>
                  </a:lnTo>
                  <a:lnTo>
                    <a:pt x="42501" y="0"/>
                  </a:lnTo>
                  <a:lnTo>
                    <a:pt x="40478" y="0"/>
                  </a:lnTo>
                  <a:lnTo>
                    <a:pt x="40478" y="7083"/>
                  </a:lnTo>
                </a:path>
                <a:path w="42545" h="275590">
                  <a:moveTo>
                    <a:pt x="37948" y="10119"/>
                  </a:moveTo>
                  <a:lnTo>
                    <a:pt x="38619" y="10119"/>
                  </a:lnTo>
                  <a:lnTo>
                    <a:pt x="39262" y="9853"/>
                  </a:lnTo>
                  <a:lnTo>
                    <a:pt x="39736" y="9378"/>
                  </a:lnTo>
                  <a:lnTo>
                    <a:pt x="40211" y="8903"/>
                  </a:lnTo>
                  <a:lnTo>
                    <a:pt x="40478" y="8260"/>
                  </a:lnTo>
                  <a:lnTo>
                    <a:pt x="40478" y="7589"/>
                  </a:lnTo>
                </a:path>
                <a:path w="42545" h="275590">
                  <a:moveTo>
                    <a:pt x="38454" y="10119"/>
                  </a:moveTo>
                  <a:lnTo>
                    <a:pt x="5059" y="10119"/>
                  </a:lnTo>
                </a:path>
                <a:path w="42545" h="275590">
                  <a:moveTo>
                    <a:pt x="2023" y="260576"/>
                  </a:moveTo>
                  <a:lnTo>
                    <a:pt x="2023" y="261247"/>
                  </a:lnTo>
                  <a:lnTo>
                    <a:pt x="2290" y="261891"/>
                  </a:lnTo>
                  <a:lnTo>
                    <a:pt x="2765" y="262366"/>
                  </a:lnTo>
                  <a:lnTo>
                    <a:pt x="3239" y="262841"/>
                  </a:lnTo>
                  <a:lnTo>
                    <a:pt x="3882" y="263107"/>
                  </a:lnTo>
                  <a:lnTo>
                    <a:pt x="4553" y="263107"/>
                  </a:lnTo>
                </a:path>
                <a:path w="42545" h="275590">
                  <a:moveTo>
                    <a:pt x="2023" y="260071"/>
                  </a:moveTo>
                  <a:lnTo>
                    <a:pt x="2023" y="252987"/>
                  </a:lnTo>
                  <a:lnTo>
                    <a:pt x="0" y="252987"/>
                  </a:lnTo>
                  <a:lnTo>
                    <a:pt x="0" y="275250"/>
                  </a:lnTo>
                  <a:lnTo>
                    <a:pt x="2023" y="275250"/>
                  </a:lnTo>
                  <a:lnTo>
                    <a:pt x="2023" y="26715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1" name="object 3051"/>
            <p:cNvSpPr/>
            <p:nvPr/>
          </p:nvSpPr>
          <p:spPr>
            <a:xfrm>
              <a:off x="10194060" y="972451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2" name="object 3052"/>
            <p:cNvSpPr/>
            <p:nvPr/>
          </p:nvSpPr>
          <p:spPr>
            <a:xfrm>
              <a:off x="10192037" y="9713383"/>
              <a:ext cx="42545" cy="274320"/>
            </a:xfrm>
            <a:custGeom>
              <a:avLst/>
              <a:gdLst/>
              <a:ahLst/>
              <a:cxnLst/>
              <a:rect l="l" t="t" r="r" b="b"/>
              <a:pathLst>
                <a:path w="42545" h="274320">
                  <a:moveTo>
                    <a:pt x="5059" y="12143"/>
                  </a:moveTo>
                  <a:lnTo>
                    <a:pt x="38454" y="12143"/>
                  </a:lnTo>
                </a:path>
                <a:path w="42545" h="274320">
                  <a:moveTo>
                    <a:pt x="40478" y="13661"/>
                  </a:moveTo>
                  <a:lnTo>
                    <a:pt x="40478" y="12990"/>
                  </a:lnTo>
                  <a:lnTo>
                    <a:pt x="40211" y="12346"/>
                  </a:lnTo>
                  <a:lnTo>
                    <a:pt x="39736" y="11872"/>
                  </a:lnTo>
                  <a:lnTo>
                    <a:pt x="39262" y="11397"/>
                  </a:lnTo>
                  <a:lnTo>
                    <a:pt x="38619" y="11131"/>
                  </a:lnTo>
                  <a:lnTo>
                    <a:pt x="37948" y="11131"/>
                  </a:lnTo>
                </a:path>
                <a:path w="42545" h="274320">
                  <a:moveTo>
                    <a:pt x="40478" y="14167"/>
                  </a:moveTo>
                  <a:lnTo>
                    <a:pt x="40478" y="22262"/>
                  </a:lnTo>
                  <a:lnTo>
                    <a:pt x="42501" y="22262"/>
                  </a:lnTo>
                  <a:lnTo>
                    <a:pt x="42501" y="0"/>
                  </a:lnTo>
                  <a:lnTo>
                    <a:pt x="40478" y="0"/>
                  </a:lnTo>
                  <a:lnTo>
                    <a:pt x="40478" y="7083"/>
                  </a:lnTo>
                </a:path>
                <a:path w="42545" h="274320">
                  <a:moveTo>
                    <a:pt x="37948" y="10119"/>
                  </a:moveTo>
                  <a:lnTo>
                    <a:pt x="38619" y="10119"/>
                  </a:lnTo>
                  <a:lnTo>
                    <a:pt x="39262" y="9853"/>
                  </a:lnTo>
                  <a:lnTo>
                    <a:pt x="39736" y="9378"/>
                  </a:lnTo>
                  <a:lnTo>
                    <a:pt x="40211" y="8903"/>
                  </a:lnTo>
                  <a:lnTo>
                    <a:pt x="40478" y="8260"/>
                  </a:lnTo>
                  <a:lnTo>
                    <a:pt x="40478" y="7589"/>
                  </a:lnTo>
                </a:path>
                <a:path w="42545" h="274320">
                  <a:moveTo>
                    <a:pt x="38454" y="10119"/>
                  </a:moveTo>
                  <a:lnTo>
                    <a:pt x="5059" y="10119"/>
                  </a:lnTo>
                </a:path>
                <a:path w="42545" h="274320">
                  <a:moveTo>
                    <a:pt x="2023" y="260576"/>
                  </a:moveTo>
                  <a:lnTo>
                    <a:pt x="2023" y="261247"/>
                  </a:lnTo>
                  <a:lnTo>
                    <a:pt x="2290" y="261891"/>
                  </a:lnTo>
                  <a:lnTo>
                    <a:pt x="2765" y="262366"/>
                  </a:lnTo>
                  <a:lnTo>
                    <a:pt x="3239" y="262841"/>
                  </a:lnTo>
                  <a:lnTo>
                    <a:pt x="3882" y="263107"/>
                  </a:lnTo>
                  <a:lnTo>
                    <a:pt x="4553" y="263107"/>
                  </a:lnTo>
                </a:path>
                <a:path w="42545" h="274320">
                  <a:moveTo>
                    <a:pt x="2023" y="260071"/>
                  </a:moveTo>
                  <a:lnTo>
                    <a:pt x="2023" y="252987"/>
                  </a:lnTo>
                  <a:lnTo>
                    <a:pt x="0" y="252987"/>
                  </a:lnTo>
                  <a:lnTo>
                    <a:pt x="0" y="274238"/>
                  </a:lnTo>
                  <a:lnTo>
                    <a:pt x="2023" y="274238"/>
                  </a:lnTo>
                  <a:lnTo>
                    <a:pt x="2023" y="266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3" name="object 3053"/>
            <p:cNvSpPr/>
            <p:nvPr/>
          </p:nvSpPr>
          <p:spPr>
            <a:xfrm>
              <a:off x="10194060" y="997750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4" name="object 3054"/>
            <p:cNvSpPr/>
            <p:nvPr/>
          </p:nvSpPr>
          <p:spPr>
            <a:xfrm>
              <a:off x="10192037" y="9966371"/>
              <a:ext cx="42545" cy="274320"/>
            </a:xfrm>
            <a:custGeom>
              <a:avLst/>
              <a:gdLst/>
              <a:ahLst/>
              <a:cxnLst/>
              <a:rect l="l" t="t" r="r" b="b"/>
              <a:pathLst>
                <a:path w="42545" h="274320">
                  <a:moveTo>
                    <a:pt x="5059" y="12143"/>
                  </a:moveTo>
                  <a:lnTo>
                    <a:pt x="38454" y="12143"/>
                  </a:lnTo>
                </a:path>
                <a:path w="42545" h="274320">
                  <a:moveTo>
                    <a:pt x="40478" y="13661"/>
                  </a:moveTo>
                  <a:lnTo>
                    <a:pt x="40478" y="12990"/>
                  </a:lnTo>
                  <a:lnTo>
                    <a:pt x="40211" y="12346"/>
                  </a:lnTo>
                  <a:lnTo>
                    <a:pt x="39736" y="11872"/>
                  </a:lnTo>
                  <a:lnTo>
                    <a:pt x="39262" y="11397"/>
                  </a:lnTo>
                  <a:lnTo>
                    <a:pt x="38619" y="11131"/>
                  </a:lnTo>
                  <a:lnTo>
                    <a:pt x="37948" y="11131"/>
                  </a:lnTo>
                </a:path>
                <a:path w="42545" h="274320">
                  <a:moveTo>
                    <a:pt x="40478" y="13155"/>
                  </a:moveTo>
                  <a:lnTo>
                    <a:pt x="40478" y="21250"/>
                  </a:lnTo>
                  <a:lnTo>
                    <a:pt x="42501" y="21250"/>
                  </a:lnTo>
                  <a:lnTo>
                    <a:pt x="42501" y="0"/>
                  </a:lnTo>
                  <a:lnTo>
                    <a:pt x="40478" y="0"/>
                  </a:lnTo>
                  <a:lnTo>
                    <a:pt x="40478" y="7083"/>
                  </a:lnTo>
                </a:path>
                <a:path w="42545" h="274320">
                  <a:moveTo>
                    <a:pt x="37948" y="10119"/>
                  </a:moveTo>
                  <a:lnTo>
                    <a:pt x="38619" y="10119"/>
                  </a:lnTo>
                  <a:lnTo>
                    <a:pt x="39262" y="9853"/>
                  </a:lnTo>
                  <a:lnTo>
                    <a:pt x="39736" y="9378"/>
                  </a:lnTo>
                  <a:lnTo>
                    <a:pt x="40211" y="8903"/>
                  </a:lnTo>
                  <a:lnTo>
                    <a:pt x="40478" y="8260"/>
                  </a:lnTo>
                  <a:lnTo>
                    <a:pt x="40478" y="7589"/>
                  </a:lnTo>
                </a:path>
                <a:path w="42545" h="274320">
                  <a:moveTo>
                    <a:pt x="38454" y="10119"/>
                  </a:moveTo>
                  <a:lnTo>
                    <a:pt x="5059" y="10119"/>
                  </a:lnTo>
                </a:path>
                <a:path w="42545" h="274320">
                  <a:moveTo>
                    <a:pt x="2023" y="259565"/>
                  </a:moveTo>
                  <a:lnTo>
                    <a:pt x="2023" y="260236"/>
                  </a:lnTo>
                  <a:lnTo>
                    <a:pt x="2290" y="260879"/>
                  </a:lnTo>
                  <a:lnTo>
                    <a:pt x="2765" y="261354"/>
                  </a:lnTo>
                  <a:lnTo>
                    <a:pt x="3239" y="261829"/>
                  </a:lnTo>
                  <a:lnTo>
                    <a:pt x="3882" y="262095"/>
                  </a:lnTo>
                  <a:lnTo>
                    <a:pt x="4553" y="262095"/>
                  </a:lnTo>
                </a:path>
                <a:path w="42545" h="274320">
                  <a:moveTo>
                    <a:pt x="2023" y="260071"/>
                  </a:moveTo>
                  <a:lnTo>
                    <a:pt x="2023" y="252987"/>
                  </a:lnTo>
                  <a:lnTo>
                    <a:pt x="0" y="252987"/>
                  </a:lnTo>
                  <a:lnTo>
                    <a:pt x="0" y="274238"/>
                  </a:lnTo>
                  <a:lnTo>
                    <a:pt x="2023" y="274238"/>
                  </a:lnTo>
                  <a:lnTo>
                    <a:pt x="2023" y="266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5" name="object 3055"/>
            <p:cNvSpPr/>
            <p:nvPr/>
          </p:nvSpPr>
          <p:spPr>
            <a:xfrm>
              <a:off x="10194060" y="1023049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6" name="object 3056"/>
            <p:cNvSpPr/>
            <p:nvPr/>
          </p:nvSpPr>
          <p:spPr>
            <a:xfrm>
              <a:off x="10192037" y="10219359"/>
              <a:ext cx="42545" cy="274320"/>
            </a:xfrm>
            <a:custGeom>
              <a:avLst/>
              <a:gdLst/>
              <a:ahLst/>
              <a:cxnLst/>
              <a:rect l="l" t="t" r="r" b="b"/>
              <a:pathLst>
                <a:path w="42545" h="274320">
                  <a:moveTo>
                    <a:pt x="5059" y="11131"/>
                  </a:moveTo>
                  <a:lnTo>
                    <a:pt x="38454" y="11131"/>
                  </a:lnTo>
                </a:path>
                <a:path w="42545" h="274320">
                  <a:moveTo>
                    <a:pt x="40478" y="13661"/>
                  </a:moveTo>
                  <a:lnTo>
                    <a:pt x="40478" y="12990"/>
                  </a:lnTo>
                  <a:lnTo>
                    <a:pt x="40211" y="12346"/>
                  </a:lnTo>
                  <a:lnTo>
                    <a:pt x="39736" y="11872"/>
                  </a:lnTo>
                  <a:lnTo>
                    <a:pt x="39262" y="11397"/>
                  </a:lnTo>
                  <a:lnTo>
                    <a:pt x="38619" y="11131"/>
                  </a:lnTo>
                  <a:lnTo>
                    <a:pt x="37948" y="11131"/>
                  </a:lnTo>
                </a:path>
                <a:path w="42545" h="274320">
                  <a:moveTo>
                    <a:pt x="40478" y="13155"/>
                  </a:moveTo>
                  <a:lnTo>
                    <a:pt x="40478" y="21250"/>
                  </a:lnTo>
                  <a:lnTo>
                    <a:pt x="42501" y="21250"/>
                  </a:lnTo>
                  <a:lnTo>
                    <a:pt x="42501" y="0"/>
                  </a:lnTo>
                  <a:lnTo>
                    <a:pt x="40478" y="0"/>
                  </a:lnTo>
                  <a:lnTo>
                    <a:pt x="40478" y="7083"/>
                  </a:lnTo>
                </a:path>
                <a:path w="42545" h="274320">
                  <a:moveTo>
                    <a:pt x="37948" y="9107"/>
                  </a:moveTo>
                  <a:lnTo>
                    <a:pt x="38619" y="9107"/>
                  </a:lnTo>
                  <a:lnTo>
                    <a:pt x="39262" y="8841"/>
                  </a:lnTo>
                  <a:lnTo>
                    <a:pt x="39736" y="8366"/>
                  </a:lnTo>
                  <a:lnTo>
                    <a:pt x="40211" y="7892"/>
                  </a:lnTo>
                  <a:lnTo>
                    <a:pt x="40478" y="7248"/>
                  </a:lnTo>
                  <a:lnTo>
                    <a:pt x="40478" y="6577"/>
                  </a:lnTo>
                </a:path>
                <a:path w="42545" h="274320">
                  <a:moveTo>
                    <a:pt x="38454" y="10119"/>
                  </a:moveTo>
                  <a:lnTo>
                    <a:pt x="5059" y="10119"/>
                  </a:lnTo>
                </a:path>
                <a:path w="42545" h="274320">
                  <a:moveTo>
                    <a:pt x="2023" y="259565"/>
                  </a:moveTo>
                  <a:lnTo>
                    <a:pt x="2023" y="260236"/>
                  </a:lnTo>
                  <a:lnTo>
                    <a:pt x="2290" y="260879"/>
                  </a:lnTo>
                  <a:lnTo>
                    <a:pt x="2765" y="261354"/>
                  </a:lnTo>
                  <a:lnTo>
                    <a:pt x="3239" y="261829"/>
                  </a:lnTo>
                  <a:lnTo>
                    <a:pt x="3882" y="262095"/>
                  </a:lnTo>
                  <a:lnTo>
                    <a:pt x="4553" y="262095"/>
                  </a:lnTo>
                </a:path>
                <a:path w="42545" h="274320">
                  <a:moveTo>
                    <a:pt x="2023" y="260071"/>
                  </a:moveTo>
                  <a:lnTo>
                    <a:pt x="2023" y="252987"/>
                  </a:lnTo>
                  <a:lnTo>
                    <a:pt x="0" y="252987"/>
                  </a:lnTo>
                  <a:lnTo>
                    <a:pt x="0" y="274238"/>
                  </a:lnTo>
                  <a:lnTo>
                    <a:pt x="2023" y="274238"/>
                  </a:lnTo>
                  <a:lnTo>
                    <a:pt x="2023" y="266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7" name="object 3057"/>
            <p:cNvSpPr/>
            <p:nvPr/>
          </p:nvSpPr>
          <p:spPr>
            <a:xfrm>
              <a:off x="10194060" y="104834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8" name="object 3058"/>
            <p:cNvSpPr/>
            <p:nvPr/>
          </p:nvSpPr>
          <p:spPr>
            <a:xfrm>
              <a:off x="10192037" y="10472347"/>
              <a:ext cx="42545" cy="274320"/>
            </a:xfrm>
            <a:custGeom>
              <a:avLst/>
              <a:gdLst/>
              <a:ahLst/>
              <a:cxnLst/>
              <a:rect l="l" t="t" r="r" b="b"/>
              <a:pathLst>
                <a:path w="42545" h="274320">
                  <a:moveTo>
                    <a:pt x="5059" y="11131"/>
                  </a:moveTo>
                  <a:lnTo>
                    <a:pt x="38454" y="11131"/>
                  </a:lnTo>
                </a:path>
                <a:path w="42545" h="274320">
                  <a:moveTo>
                    <a:pt x="40478" y="13661"/>
                  </a:moveTo>
                  <a:lnTo>
                    <a:pt x="40478" y="12990"/>
                  </a:lnTo>
                  <a:lnTo>
                    <a:pt x="40211" y="12346"/>
                  </a:lnTo>
                  <a:lnTo>
                    <a:pt x="39736" y="11872"/>
                  </a:lnTo>
                  <a:lnTo>
                    <a:pt x="39262" y="11397"/>
                  </a:lnTo>
                  <a:lnTo>
                    <a:pt x="38619" y="11131"/>
                  </a:lnTo>
                  <a:lnTo>
                    <a:pt x="37948" y="11131"/>
                  </a:lnTo>
                </a:path>
                <a:path w="42545" h="274320">
                  <a:moveTo>
                    <a:pt x="40478" y="13155"/>
                  </a:moveTo>
                  <a:lnTo>
                    <a:pt x="40478" y="21250"/>
                  </a:lnTo>
                  <a:lnTo>
                    <a:pt x="42501" y="21250"/>
                  </a:lnTo>
                  <a:lnTo>
                    <a:pt x="42501" y="0"/>
                  </a:lnTo>
                  <a:lnTo>
                    <a:pt x="40478" y="0"/>
                  </a:lnTo>
                  <a:lnTo>
                    <a:pt x="40478" y="7083"/>
                  </a:lnTo>
                </a:path>
                <a:path w="42545" h="274320">
                  <a:moveTo>
                    <a:pt x="37948" y="9107"/>
                  </a:moveTo>
                  <a:lnTo>
                    <a:pt x="38619" y="9107"/>
                  </a:lnTo>
                  <a:lnTo>
                    <a:pt x="39262" y="8841"/>
                  </a:lnTo>
                  <a:lnTo>
                    <a:pt x="39736" y="8366"/>
                  </a:lnTo>
                  <a:lnTo>
                    <a:pt x="40211" y="7892"/>
                  </a:lnTo>
                  <a:lnTo>
                    <a:pt x="40478" y="7248"/>
                  </a:lnTo>
                  <a:lnTo>
                    <a:pt x="40478" y="6577"/>
                  </a:lnTo>
                </a:path>
                <a:path w="42545" h="274320">
                  <a:moveTo>
                    <a:pt x="38454" y="10119"/>
                  </a:moveTo>
                  <a:lnTo>
                    <a:pt x="5059" y="10119"/>
                  </a:lnTo>
                </a:path>
                <a:path w="42545" h="274320">
                  <a:moveTo>
                    <a:pt x="2023" y="259565"/>
                  </a:moveTo>
                  <a:lnTo>
                    <a:pt x="2023" y="260236"/>
                  </a:lnTo>
                  <a:lnTo>
                    <a:pt x="2290" y="260879"/>
                  </a:lnTo>
                  <a:lnTo>
                    <a:pt x="2765" y="261354"/>
                  </a:lnTo>
                  <a:lnTo>
                    <a:pt x="3239" y="261829"/>
                  </a:lnTo>
                  <a:lnTo>
                    <a:pt x="3882" y="262095"/>
                  </a:lnTo>
                  <a:lnTo>
                    <a:pt x="4553" y="262095"/>
                  </a:lnTo>
                </a:path>
                <a:path w="42545" h="274320">
                  <a:moveTo>
                    <a:pt x="2023" y="260071"/>
                  </a:moveTo>
                  <a:lnTo>
                    <a:pt x="2023" y="252987"/>
                  </a:lnTo>
                  <a:lnTo>
                    <a:pt x="0" y="252987"/>
                  </a:lnTo>
                  <a:lnTo>
                    <a:pt x="0" y="274238"/>
                  </a:lnTo>
                  <a:lnTo>
                    <a:pt x="2023" y="274238"/>
                  </a:lnTo>
                  <a:lnTo>
                    <a:pt x="2023" y="266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9" name="object 3059"/>
            <p:cNvSpPr/>
            <p:nvPr/>
          </p:nvSpPr>
          <p:spPr>
            <a:xfrm>
              <a:off x="10194060" y="107354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0" name="object 3060"/>
            <p:cNvSpPr/>
            <p:nvPr/>
          </p:nvSpPr>
          <p:spPr>
            <a:xfrm>
              <a:off x="10192037" y="10725334"/>
              <a:ext cx="42545" cy="274320"/>
            </a:xfrm>
            <a:custGeom>
              <a:avLst/>
              <a:gdLst/>
              <a:ahLst/>
              <a:cxnLst/>
              <a:rect l="l" t="t" r="r" b="b"/>
              <a:pathLst>
                <a:path w="42545" h="274320">
                  <a:moveTo>
                    <a:pt x="5059" y="11131"/>
                  </a:moveTo>
                  <a:lnTo>
                    <a:pt x="38454" y="11131"/>
                  </a:lnTo>
                </a:path>
                <a:path w="42545" h="274320">
                  <a:moveTo>
                    <a:pt x="40478" y="12649"/>
                  </a:moveTo>
                  <a:lnTo>
                    <a:pt x="40478" y="11978"/>
                  </a:lnTo>
                  <a:lnTo>
                    <a:pt x="40211" y="11335"/>
                  </a:lnTo>
                  <a:lnTo>
                    <a:pt x="39736" y="10860"/>
                  </a:lnTo>
                  <a:lnTo>
                    <a:pt x="39262" y="10385"/>
                  </a:lnTo>
                  <a:lnTo>
                    <a:pt x="38619" y="10119"/>
                  </a:lnTo>
                  <a:lnTo>
                    <a:pt x="37948" y="10119"/>
                  </a:lnTo>
                </a:path>
                <a:path w="42545" h="274320">
                  <a:moveTo>
                    <a:pt x="40478" y="13155"/>
                  </a:moveTo>
                  <a:lnTo>
                    <a:pt x="40478" y="21250"/>
                  </a:lnTo>
                  <a:lnTo>
                    <a:pt x="42501" y="21250"/>
                  </a:lnTo>
                  <a:lnTo>
                    <a:pt x="42501" y="0"/>
                  </a:lnTo>
                  <a:lnTo>
                    <a:pt x="40478" y="0"/>
                  </a:lnTo>
                  <a:lnTo>
                    <a:pt x="40478" y="7083"/>
                  </a:lnTo>
                </a:path>
                <a:path w="42545" h="274320">
                  <a:moveTo>
                    <a:pt x="37948" y="9107"/>
                  </a:moveTo>
                  <a:lnTo>
                    <a:pt x="38619" y="9107"/>
                  </a:lnTo>
                  <a:lnTo>
                    <a:pt x="39262" y="8841"/>
                  </a:lnTo>
                  <a:lnTo>
                    <a:pt x="39736" y="8366"/>
                  </a:lnTo>
                  <a:lnTo>
                    <a:pt x="40211" y="7892"/>
                  </a:lnTo>
                  <a:lnTo>
                    <a:pt x="40478" y="7248"/>
                  </a:lnTo>
                  <a:lnTo>
                    <a:pt x="40478" y="6577"/>
                  </a:lnTo>
                </a:path>
                <a:path w="42545" h="274320">
                  <a:moveTo>
                    <a:pt x="38454" y="9107"/>
                  </a:moveTo>
                  <a:lnTo>
                    <a:pt x="5059" y="9107"/>
                  </a:lnTo>
                </a:path>
                <a:path w="42545" h="274320">
                  <a:moveTo>
                    <a:pt x="2023" y="259565"/>
                  </a:moveTo>
                  <a:lnTo>
                    <a:pt x="2023" y="260236"/>
                  </a:lnTo>
                  <a:lnTo>
                    <a:pt x="2290" y="260879"/>
                  </a:lnTo>
                  <a:lnTo>
                    <a:pt x="2765" y="261354"/>
                  </a:lnTo>
                  <a:lnTo>
                    <a:pt x="3239" y="261829"/>
                  </a:lnTo>
                  <a:lnTo>
                    <a:pt x="3882" y="262095"/>
                  </a:lnTo>
                  <a:lnTo>
                    <a:pt x="4553" y="262095"/>
                  </a:lnTo>
                </a:path>
                <a:path w="42545" h="274320">
                  <a:moveTo>
                    <a:pt x="2023" y="260071"/>
                  </a:moveTo>
                  <a:lnTo>
                    <a:pt x="2023" y="251975"/>
                  </a:lnTo>
                  <a:lnTo>
                    <a:pt x="0" y="251975"/>
                  </a:lnTo>
                  <a:lnTo>
                    <a:pt x="0" y="274238"/>
                  </a:lnTo>
                  <a:lnTo>
                    <a:pt x="2023" y="274238"/>
                  </a:lnTo>
                  <a:lnTo>
                    <a:pt x="2023" y="266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1" name="object 3061"/>
            <p:cNvSpPr/>
            <p:nvPr/>
          </p:nvSpPr>
          <p:spPr>
            <a:xfrm>
              <a:off x="10194060" y="1098844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2" name="object 3062"/>
            <p:cNvSpPr/>
            <p:nvPr/>
          </p:nvSpPr>
          <p:spPr>
            <a:xfrm>
              <a:off x="10192037" y="10977310"/>
              <a:ext cx="42545" cy="275590"/>
            </a:xfrm>
            <a:custGeom>
              <a:avLst/>
              <a:gdLst/>
              <a:ahLst/>
              <a:cxnLst/>
              <a:rect l="l" t="t" r="r" b="b"/>
              <a:pathLst>
                <a:path w="42545" h="275590">
                  <a:moveTo>
                    <a:pt x="5059" y="12143"/>
                  </a:moveTo>
                  <a:lnTo>
                    <a:pt x="38454" y="12143"/>
                  </a:lnTo>
                </a:path>
                <a:path w="42545" h="275590">
                  <a:moveTo>
                    <a:pt x="40478" y="13661"/>
                  </a:moveTo>
                  <a:lnTo>
                    <a:pt x="40478" y="12990"/>
                  </a:lnTo>
                  <a:lnTo>
                    <a:pt x="40211" y="12346"/>
                  </a:lnTo>
                  <a:lnTo>
                    <a:pt x="39736" y="11872"/>
                  </a:lnTo>
                  <a:lnTo>
                    <a:pt x="39262" y="11397"/>
                  </a:lnTo>
                  <a:lnTo>
                    <a:pt x="38619" y="11131"/>
                  </a:lnTo>
                  <a:lnTo>
                    <a:pt x="37948" y="11131"/>
                  </a:lnTo>
                </a:path>
                <a:path w="42545" h="275590">
                  <a:moveTo>
                    <a:pt x="40478" y="14167"/>
                  </a:moveTo>
                  <a:lnTo>
                    <a:pt x="40478" y="22262"/>
                  </a:lnTo>
                  <a:lnTo>
                    <a:pt x="42501" y="22262"/>
                  </a:lnTo>
                  <a:lnTo>
                    <a:pt x="42501" y="0"/>
                  </a:lnTo>
                  <a:lnTo>
                    <a:pt x="40478" y="0"/>
                  </a:lnTo>
                  <a:lnTo>
                    <a:pt x="40478" y="8095"/>
                  </a:lnTo>
                </a:path>
                <a:path w="42545" h="275590">
                  <a:moveTo>
                    <a:pt x="37948" y="10119"/>
                  </a:moveTo>
                  <a:lnTo>
                    <a:pt x="38619" y="10119"/>
                  </a:lnTo>
                  <a:lnTo>
                    <a:pt x="39262" y="9853"/>
                  </a:lnTo>
                  <a:lnTo>
                    <a:pt x="39736" y="9378"/>
                  </a:lnTo>
                  <a:lnTo>
                    <a:pt x="40211" y="8903"/>
                  </a:lnTo>
                  <a:lnTo>
                    <a:pt x="40478" y="8260"/>
                  </a:lnTo>
                  <a:lnTo>
                    <a:pt x="40478" y="7589"/>
                  </a:lnTo>
                </a:path>
                <a:path w="42545" h="275590">
                  <a:moveTo>
                    <a:pt x="38454" y="10119"/>
                  </a:moveTo>
                  <a:lnTo>
                    <a:pt x="5059" y="10119"/>
                  </a:lnTo>
                </a:path>
                <a:path w="42545" h="275590">
                  <a:moveTo>
                    <a:pt x="2023" y="260576"/>
                  </a:moveTo>
                  <a:lnTo>
                    <a:pt x="2023" y="261248"/>
                  </a:lnTo>
                  <a:lnTo>
                    <a:pt x="2290" y="261891"/>
                  </a:lnTo>
                  <a:lnTo>
                    <a:pt x="2765" y="262366"/>
                  </a:lnTo>
                  <a:lnTo>
                    <a:pt x="3239" y="262841"/>
                  </a:lnTo>
                  <a:lnTo>
                    <a:pt x="3882" y="263107"/>
                  </a:lnTo>
                  <a:lnTo>
                    <a:pt x="4553" y="263107"/>
                  </a:lnTo>
                </a:path>
                <a:path w="42545" h="275590">
                  <a:moveTo>
                    <a:pt x="2023" y="260071"/>
                  </a:moveTo>
                  <a:lnTo>
                    <a:pt x="2023" y="252987"/>
                  </a:lnTo>
                  <a:lnTo>
                    <a:pt x="0" y="252987"/>
                  </a:lnTo>
                  <a:lnTo>
                    <a:pt x="0" y="275250"/>
                  </a:lnTo>
                  <a:lnTo>
                    <a:pt x="2023" y="275250"/>
                  </a:lnTo>
                  <a:lnTo>
                    <a:pt x="2023" y="26715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3" name="object 3063"/>
            <p:cNvSpPr/>
            <p:nvPr/>
          </p:nvSpPr>
          <p:spPr>
            <a:xfrm>
              <a:off x="10194060" y="1124143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4" name="object 3064"/>
            <p:cNvSpPr/>
            <p:nvPr/>
          </p:nvSpPr>
          <p:spPr>
            <a:xfrm>
              <a:off x="10192037" y="11230298"/>
              <a:ext cx="42545" cy="275590"/>
            </a:xfrm>
            <a:custGeom>
              <a:avLst/>
              <a:gdLst/>
              <a:ahLst/>
              <a:cxnLst/>
              <a:rect l="l" t="t" r="r" b="b"/>
              <a:pathLst>
                <a:path w="42545" h="275590">
                  <a:moveTo>
                    <a:pt x="5059" y="12143"/>
                  </a:moveTo>
                  <a:lnTo>
                    <a:pt x="38454" y="12143"/>
                  </a:lnTo>
                </a:path>
                <a:path w="42545" h="275590">
                  <a:moveTo>
                    <a:pt x="40478" y="13661"/>
                  </a:moveTo>
                  <a:lnTo>
                    <a:pt x="40478" y="12990"/>
                  </a:lnTo>
                  <a:lnTo>
                    <a:pt x="40211" y="12346"/>
                  </a:lnTo>
                  <a:lnTo>
                    <a:pt x="39736" y="11872"/>
                  </a:lnTo>
                  <a:lnTo>
                    <a:pt x="39262" y="11397"/>
                  </a:lnTo>
                  <a:lnTo>
                    <a:pt x="38619" y="11131"/>
                  </a:lnTo>
                  <a:lnTo>
                    <a:pt x="37948" y="11131"/>
                  </a:lnTo>
                </a:path>
                <a:path w="42545" h="275590">
                  <a:moveTo>
                    <a:pt x="40478" y="14167"/>
                  </a:moveTo>
                  <a:lnTo>
                    <a:pt x="40478" y="22262"/>
                  </a:lnTo>
                  <a:lnTo>
                    <a:pt x="42501" y="22262"/>
                  </a:lnTo>
                  <a:lnTo>
                    <a:pt x="42501" y="0"/>
                  </a:lnTo>
                  <a:lnTo>
                    <a:pt x="40478" y="0"/>
                  </a:lnTo>
                  <a:lnTo>
                    <a:pt x="40478" y="7083"/>
                  </a:lnTo>
                </a:path>
                <a:path w="42545" h="275590">
                  <a:moveTo>
                    <a:pt x="37948" y="10119"/>
                  </a:moveTo>
                  <a:lnTo>
                    <a:pt x="38619" y="10119"/>
                  </a:lnTo>
                  <a:lnTo>
                    <a:pt x="39262" y="9853"/>
                  </a:lnTo>
                  <a:lnTo>
                    <a:pt x="39736" y="9378"/>
                  </a:lnTo>
                  <a:lnTo>
                    <a:pt x="40211" y="8903"/>
                  </a:lnTo>
                  <a:lnTo>
                    <a:pt x="40478" y="8260"/>
                  </a:lnTo>
                  <a:lnTo>
                    <a:pt x="40478" y="7589"/>
                  </a:lnTo>
                </a:path>
                <a:path w="42545" h="275590">
                  <a:moveTo>
                    <a:pt x="38454" y="10119"/>
                  </a:moveTo>
                  <a:lnTo>
                    <a:pt x="5059" y="10119"/>
                  </a:lnTo>
                </a:path>
                <a:path w="42545" h="275590">
                  <a:moveTo>
                    <a:pt x="2023" y="260576"/>
                  </a:moveTo>
                  <a:lnTo>
                    <a:pt x="2023" y="261248"/>
                  </a:lnTo>
                  <a:lnTo>
                    <a:pt x="2290" y="261891"/>
                  </a:lnTo>
                  <a:lnTo>
                    <a:pt x="2765" y="262366"/>
                  </a:lnTo>
                  <a:lnTo>
                    <a:pt x="3239" y="262841"/>
                  </a:lnTo>
                  <a:lnTo>
                    <a:pt x="3882" y="263107"/>
                  </a:lnTo>
                  <a:lnTo>
                    <a:pt x="4553" y="263107"/>
                  </a:lnTo>
                </a:path>
                <a:path w="42545" h="275590">
                  <a:moveTo>
                    <a:pt x="2023" y="260071"/>
                  </a:moveTo>
                  <a:lnTo>
                    <a:pt x="2023" y="252987"/>
                  </a:lnTo>
                  <a:lnTo>
                    <a:pt x="0" y="252987"/>
                  </a:lnTo>
                  <a:lnTo>
                    <a:pt x="0" y="275250"/>
                  </a:lnTo>
                  <a:lnTo>
                    <a:pt x="2023" y="275250"/>
                  </a:lnTo>
                  <a:lnTo>
                    <a:pt x="2023" y="26715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5" name="object 3065"/>
            <p:cNvSpPr/>
            <p:nvPr/>
          </p:nvSpPr>
          <p:spPr>
            <a:xfrm>
              <a:off x="10194060" y="1149441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6" name="object 3066"/>
            <p:cNvSpPr/>
            <p:nvPr/>
          </p:nvSpPr>
          <p:spPr>
            <a:xfrm>
              <a:off x="10192037" y="11483286"/>
              <a:ext cx="42545" cy="274320"/>
            </a:xfrm>
            <a:custGeom>
              <a:avLst/>
              <a:gdLst/>
              <a:ahLst/>
              <a:cxnLst/>
              <a:rect l="l" t="t" r="r" b="b"/>
              <a:pathLst>
                <a:path w="42545" h="274320">
                  <a:moveTo>
                    <a:pt x="5059" y="12143"/>
                  </a:moveTo>
                  <a:lnTo>
                    <a:pt x="38454" y="12143"/>
                  </a:lnTo>
                </a:path>
                <a:path w="42545" h="274320">
                  <a:moveTo>
                    <a:pt x="40478" y="13661"/>
                  </a:moveTo>
                  <a:lnTo>
                    <a:pt x="40478" y="12990"/>
                  </a:lnTo>
                  <a:lnTo>
                    <a:pt x="40211" y="12346"/>
                  </a:lnTo>
                  <a:lnTo>
                    <a:pt x="39736" y="11872"/>
                  </a:lnTo>
                  <a:lnTo>
                    <a:pt x="39262" y="11397"/>
                  </a:lnTo>
                  <a:lnTo>
                    <a:pt x="38619" y="11131"/>
                  </a:lnTo>
                  <a:lnTo>
                    <a:pt x="37948" y="11131"/>
                  </a:lnTo>
                </a:path>
                <a:path w="42545" h="274320">
                  <a:moveTo>
                    <a:pt x="40478" y="14167"/>
                  </a:moveTo>
                  <a:lnTo>
                    <a:pt x="40478" y="22262"/>
                  </a:lnTo>
                  <a:lnTo>
                    <a:pt x="42501" y="22262"/>
                  </a:lnTo>
                  <a:lnTo>
                    <a:pt x="42501" y="0"/>
                  </a:lnTo>
                  <a:lnTo>
                    <a:pt x="40478" y="0"/>
                  </a:lnTo>
                  <a:lnTo>
                    <a:pt x="40478" y="7083"/>
                  </a:lnTo>
                </a:path>
                <a:path w="42545" h="274320">
                  <a:moveTo>
                    <a:pt x="37948" y="10119"/>
                  </a:moveTo>
                  <a:lnTo>
                    <a:pt x="38619" y="10119"/>
                  </a:lnTo>
                  <a:lnTo>
                    <a:pt x="39262" y="9853"/>
                  </a:lnTo>
                  <a:lnTo>
                    <a:pt x="39736" y="9378"/>
                  </a:lnTo>
                  <a:lnTo>
                    <a:pt x="40211" y="8903"/>
                  </a:lnTo>
                  <a:lnTo>
                    <a:pt x="40478" y="8260"/>
                  </a:lnTo>
                  <a:lnTo>
                    <a:pt x="40478" y="7589"/>
                  </a:lnTo>
                </a:path>
                <a:path w="42545" h="274320">
                  <a:moveTo>
                    <a:pt x="38454" y="10119"/>
                  </a:moveTo>
                  <a:lnTo>
                    <a:pt x="5059" y="10119"/>
                  </a:lnTo>
                </a:path>
                <a:path w="42545" h="274320">
                  <a:moveTo>
                    <a:pt x="2023" y="260576"/>
                  </a:moveTo>
                  <a:lnTo>
                    <a:pt x="2023" y="261248"/>
                  </a:lnTo>
                  <a:lnTo>
                    <a:pt x="2290" y="261891"/>
                  </a:lnTo>
                  <a:lnTo>
                    <a:pt x="2765" y="262366"/>
                  </a:lnTo>
                  <a:lnTo>
                    <a:pt x="3239" y="262841"/>
                  </a:lnTo>
                  <a:lnTo>
                    <a:pt x="3882" y="263107"/>
                  </a:lnTo>
                  <a:lnTo>
                    <a:pt x="4553" y="263107"/>
                  </a:lnTo>
                </a:path>
                <a:path w="42545" h="274320">
                  <a:moveTo>
                    <a:pt x="2023" y="260071"/>
                  </a:moveTo>
                  <a:lnTo>
                    <a:pt x="2023" y="252987"/>
                  </a:lnTo>
                  <a:lnTo>
                    <a:pt x="0" y="252987"/>
                  </a:lnTo>
                  <a:lnTo>
                    <a:pt x="0" y="274238"/>
                  </a:lnTo>
                  <a:lnTo>
                    <a:pt x="2023" y="274238"/>
                  </a:lnTo>
                  <a:lnTo>
                    <a:pt x="2023" y="266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7" name="object 3067"/>
            <p:cNvSpPr/>
            <p:nvPr/>
          </p:nvSpPr>
          <p:spPr>
            <a:xfrm>
              <a:off x="10194060" y="117474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8" name="object 3068"/>
            <p:cNvSpPr/>
            <p:nvPr/>
          </p:nvSpPr>
          <p:spPr>
            <a:xfrm>
              <a:off x="10192037" y="11736274"/>
              <a:ext cx="42545" cy="274320"/>
            </a:xfrm>
            <a:custGeom>
              <a:avLst/>
              <a:gdLst/>
              <a:ahLst/>
              <a:cxnLst/>
              <a:rect l="l" t="t" r="r" b="b"/>
              <a:pathLst>
                <a:path w="42545" h="274320">
                  <a:moveTo>
                    <a:pt x="5059" y="12143"/>
                  </a:moveTo>
                  <a:lnTo>
                    <a:pt x="38454" y="12143"/>
                  </a:lnTo>
                </a:path>
                <a:path w="42545" h="274320">
                  <a:moveTo>
                    <a:pt x="40478" y="13661"/>
                  </a:moveTo>
                  <a:lnTo>
                    <a:pt x="40478" y="12990"/>
                  </a:lnTo>
                  <a:lnTo>
                    <a:pt x="40211" y="12346"/>
                  </a:lnTo>
                  <a:lnTo>
                    <a:pt x="39736" y="11872"/>
                  </a:lnTo>
                  <a:lnTo>
                    <a:pt x="39262" y="11397"/>
                  </a:lnTo>
                  <a:lnTo>
                    <a:pt x="38619" y="11131"/>
                  </a:lnTo>
                  <a:lnTo>
                    <a:pt x="37948" y="11131"/>
                  </a:lnTo>
                </a:path>
                <a:path w="42545" h="274320">
                  <a:moveTo>
                    <a:pt x="40478" y="13155"/>
                  </a:moveTo>
                  <a:lnTo>
                    <a:pt x="40478" y="21250"/>
                  </a:lnTo>
                  <a:lnTo>
                    <a:pt x="42501" y="21250"/>
                  </a:lnTo>
                  <a:lnTo>
                    <a:pt x="42501" y="0"/>
                  </a:lnTo>
                  <a:lnTo>
                    <a:pt x="40478" y="0"/>
                  </a:lnTo>
                  <a:lnTo>
                    <a:pt x="40478" y="7083"/>
                  </a:lnTo>
                </a:path>
                <a:path w="42545" h="274320">
                  <a:moveTo>
                    <a:pt x="37948" y="10119"/>
                  </a:moveTo>
                  <a:lnTo>
                    <a:pt x="38619" y="10119"/>
                  </a:lnTo>
                  <a:lnTo>
                    <a:pt x="39262" y="9853"/>
                  </a:lnTo>
                  <a:lnTo>
                    <a:pt x="39736" y="9378"/>
                  </a:lnTo>
                  <a:lnTo>
                    <a:pt x="40211" y="8903"/>
                  </a:lnTo>
                  <a:lnTo>
                    <a:pt x="40478" y="8260"/>
                  </a:lnTo>
                  <a:lnTo>
                    <a:pt x="40478" y="7589"/>
                  </a:lnTo>
                </a:path>
                <a:path w="42545" h="274320">
                  <a:moveTo>
                    <a:pt x="38454" y="10119"/>
                  </a:moveTo>
                  <a:lnTo>
                    <a:pt x="5059" y="10119"/>
                  </a:lnTo>
                </a:path>
                <a:path w="42545" h="274320">
                  <a:moveTo>
                    <a:pt x="2023" y="260576"/>
                  </a:moveTo>
                  <a:lnTo>
                    <a:pt x="2023" y="261248"/>
                  </a:lnTo>
                  <a:lnTo>
                    <a:pt x="2290" y="261891"/>
                  </a:lnTo>
                  <a:lnTo>
                    <a:pt x="2765" y="262366"/>
                  </a:lnTo>
                  <a:lnTo>
                    <a:pt x="3239" y="262841"/>
                  </a:lnTo>
                  <a:lnTo>
                    <a:pt x="3882" y="263107"/>
                  </a:lnTo>
                  <a:lnTo>
                    <a:pt x="4553" y="263107"/>
                  </a:lnTo>
                </a:path>
                <a:path w="42545" h="274320">
                  <a:moveTo>
                    <a:pt x="2023" y="260071"/>
                  </a:moveTo>
                  <a:lnTo>
                    <a:pt x="2023" y="252987"/>
                  </a:lnTo>
                  <a:lnTo>
                    <a:pt x="0" y="252987"/>
                  </a:lnTo>
                  <a:lnTo>
                    <a:pt x="0" y="274238"/>
                  </a:lnTo>
                  <a:lnTo>
                    <a:pt x="2023" y="274238"/>
                  </a:lnTo>
                  <a:lnTo>
                    <a:pt x="2023" y="266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9" name="object 3069"/>
            <p:cNvSpPr/>
            <p:nvPr/>
          </p:nvSpPr>
          <p:spPr>
            <a:xfrm>
              <a:off x="10194060" y="120003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0" name="object 3070"/>
            <p:cNvSpPr/>
            <p:nvPr/>
          </p:nvSpPr>
          <p:spPr>
            <a:xfrm>
              <a:off x="10192037" y="11989262"/>
              <a:ext cx="42545" cy="274320"/>
            </a:xfrm>
            <a:custGeom>
              <a:avLst/>
              <a:gdLst/>
              <a:ahLst/>
              <a:cxnLst/>
              <a:rect l="l" t="t" r="r" b="b"/>
              <a:pathLst>
                <a:path w="42545" h="274320">
                  <a:moveTo>
                    <a:pt x="5059" y="12143"/>
                  </a:moveTo>
                  <a:lnTo>
                    <a:pt x="38454" y="12143"/>
                  </a:lnTo>
                </a:path>
                <a:path w="42545" h="274320">
                  <a:moveTo>
                    <a:pt x="40478" y="13661"/>
                  </a:moveTo>
                  <a:lnTo>
                    <a:pt x="40478" y="12990"/>
                  </a:lnTo>
                  <a:lnTo>
                    <a:pt x="40211" y="12346"/>
                  </a:lnTo>
                  <a:lnTo>
                    <a:pt x="39736" y="11872"/>
                  </a:lnTo>
                  <a:lnTo>
                    <a:pt x="39262" y="11397"/>
                  </a:lnTo>
                  <a:lnTo>
                    <a:pt x="38619" y="11131"/>
                  </a:lnTo>
                  <a:lnTo>
                    <a:pt x="37948" y="11131"/>
                  </a:lnTo>
                </a:path>
                <a:path w="42545" h="274320">
                  <a:moveTo>
                    <a:pt x="40478" y="13155"/>
                  </a:moveTo>
                  <a:lnTo>
                    <a:pt x="40478" y="21250"/>
                  </a:lnTo>
                  <a:lnTo>
                    <a:pt x="42501" y="21250"/>
                  </a:lnTo>
                  <a:lnTo>
                    <a:pt x="42501" y="0"/>
                  </a:lnTo>
                  <a:lnTo>
                    <a:pt x="40478" y="0"/>
                  </a:lnTo>
                  <a:lnTo>
                    <a:pt x="40478" y="7083"/>
                  </a:lnTo>
                </a:path>
                <a:path w="42545" h="274320">
                  <a:moveTo>
                    <a:pt x="37948" y="10119"/>
                  </a:moveTo>
                  <a:lnTo>
                    <a:pt x="38619" y="10119"/>
                  </a:lnTo>
                  <a:lnTo>
                    <a:pt x="39262" y="9853"/>
                  </a:lnTo>
                  <a:lnTo>
                    <a:pt x="39736" y="9378"/>
                  </a:lnTo>
                  <a:lnTo>
                    <a:pt x="40211" y="8903"/>
                  </a:lnTo>
                  <a:lnTo>
                    <a:pt x="40478" y="8260"/>
                  </a:lnTo>
                  <a:lnTo>
                    <a:pt x="40478" y="7589"/>
                  </a:lnTo>
                </a:path>
                <a:path w="42545" h="274320">
                  <a:moveTo>
                    <a:pt x="38454" y="10119"/>
                  </a:moveTo>
                  <a:lnTo>
                    <a:pt x="5059" y="10119"/>
                  </a:lnTo>
                </a:path>
                <a:path w="42545" h="274320">
                  <a:moveTo>
                    <a:pt x="2023" y="259565"/>
                  </a:moveTo>
                  <a:lnTo>
                    <a:pt x="2023" y="260236"/>
                  </a:lnTo>
                  <a:lnTo>
                    <a:pt x="2290" y="260879"/>
                  </a:lnTo>
                  <a:lnTo>
                    <a:pt x="2765" y="261354"/>
                  </a:lnTo>
                  <a:lnTo>
                    <a:pt x="3239" y="261828"/>
                  </a:lnTo>
                  <a:lnTo>
                    <a:pt x="3882" y="262095"/>
                  </a:lnTo>
                  <a:lnTo>
                    <a:pt x="4553" y="262095"/>
                  </a:lnTo>
                </a:path>
                <a:path w="42545" h="274320">
                  <a:moveTo>
                    <a:pt x="2023" y="260071"/>
                  </a:moveTo>
                  <a:lnTo>
                    <a:pt x="2023" y="252987"/>
                  </a:lnTo>
                  <a:lnTo>
                    <a:pt x="0" y="252987"/>
                  </a:lnTo>
                  <a:lnTo>
                    <a:pt x="0" y="274238"/>
                  </a:lnTo>
                  <a:lnTo>
                    <a:pt x="2023" y="274238"/>
                  </a:lnTo>
                  <a:lnTo>
                    <a:pt x="2023" y="266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1" name="object 3071"/>
            <p:cNvSpPr/>
            <p:nvPr/>
          </p:nvSpPr>
          <p:spPr>
            <a:xfrm>
              <a:off x="10194060" y="1225338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2" name="object 3072"/>
            <p:cNvSpPr/>
            <p:nvPr/>
          </p:nvSpPr>
          <p:spPr>
            <a:xfrm>
              <a:off x="10192037" y="12242250"/>
              <a:ext cx="42545" cy="274320"/>
            </a:xfrm>
            <a:custGeom>
              <a:avLst/>
              <a:gdLst/>
              <a:ahLst/>
              <a:cxnLst/>
              <a:rect l="l" t="t" r="r" b="b"/>
              <a:pathLst>
                <a:path w="42545" h="274320">
                  <a:moveTo>
                    <a:pt x="5059" y="11131"/>
                  </a:moveTo>
                  <a:lnTo>
                    <a:pt x="38454" y="11131"/>
                  </a:lnTo>
                </a:path>
                <a:path w="42545" h="274320">
                  <a:moveTo>
                    <a:pt x="40478" y="13661"/>
                  </a:moveTo>
                  <a:lnTo>
                    <a:pt x="40478" y="12990"/>
                  </a:lnTo>
                  <a:lnTo>
                    <a:pt x="40211" y="12346"/>
                  </a:lnTo>
                  <a:lnTo>
                    <a:pt x="39736" y="11872"/>
                  </a:lnTo>
                  <a:lnTo>
                    <a:pt x="39262" y="11397"/>
                  </a:lnTo>
                  <a:lnTo>
                    <a:pt x="38619" y="11131"/>
                  </a:lnTo>
                  <a:lnTo>
                    <a:pt x="37948" y="11131"/>
                  </a:lnTo>
                </a:path>
                <a:path w="42545" h="274320">
                  <a:moveTo>
                    <a:pt x="40478" y="13155"/>
                  </a:moveTo>
                  <a:lnTo>
                    <a:pt x="40478" y="21250"/>
                  </a:lnTo>
                  <a:lnTo>
                    <a:pt x="42501" y="21250"/>
                  </a:lnTo>
                  <a:lnTo>
                    <a:pt x="42501" y="0"/>
                  </a:lnTo>
                  <a:lnTo>
                    <a:pt x="40478" y="0"/>
                  </a:lnTo>
                  <a:lnTo>
                    <a:pt x="40478" y="7083"/>
                  </a:lnTo>
                </a:path>
                <a:path w="42545" h="274320">
                  <a:moveTo>
                    <a:pt x="37948" y="9107"/>
                  </a:moveTo>
                  <a:lnTo>
                    <a:pt x="40478" y="7248"/>
                  </a:lnTo>
                  <a:lnTo>
                    <a:pt x="40478" y="6577"/>
                  </a:lnTo>
                </a:path>
                <a:path w="42545" h="274320">
                  <a:moveTo>
                    <a:pt x="38454" y="10119"/>
                  </a:moveTo>
                  <a:lnTo>
                    <a:pt x="5059" y="10119"/>
                  </a:lnTo>
                </a:path>
                <a:path w="42545" h="274320">
                  <a:moveTo>
                    <a:pt x="2023" y="259565"/>
                  </a:moveTo>
                  <a:lnTo>
                    <a:pt x="2023" y="260236"/>
                  </a:lnTo>
                  <a:lnTo>
                    <a:pt x="2290" y="260879"/>
                  </a:lnTo>
                  <a:lnTo>
                    <a:pt x="2765" y="261354"/>
                  </a:lnTo>
                  <a:lnTo>
                    <a:pt x="3239" y="261828"/>
                  </a:lnTo>
                  <a:lnTo>
                    <a:pt x="3882" y="262095"/>
                  </a:lnTo>
                  <a:lnTo>
                    <a:pt x="4553" y="262095"/>
                  </a:lnTo>
                </a:path>
                <a:path w="42545" h="274320">
                  <a:moveTo>
                    <a:pt x="2023" y="260071"/>
                  </a:moveTo>
                  <a:lnTo>
                    <a:pt x="2023" y="252987"/>
                  </a:lnTo>
                  <a:lnTo>
                    <a:pt x="0" y="252987"/>
                  </a:lnTo>
                  <a:lnTo>
                    <a:pt x="0" y="274238"/>
                  </a:lnTo>
                  <a:lnTo>
                    <a:pt x="2023" y="274238"/>
                  </a:lnTo>
                  <a:lnTo>
                    <a:pt x="2023" y="266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3" name="object 3073"/>
            <p:cNvSpPr/>
            <p:nvPr/>
          </p:nvSpPr>
          <p:spPr>
            <a:xfrm>
              <a:off x="10194060" y="125063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4" name="object 3074"/>
            <p:cNvSpPr/>
            <p:nvPr/>
          </p:nvSpPr>
          <p:spPr>
            <a:xfrm>
              <a:off x="10192037" y="12495238"/>
              <a:ext cx="42545" cy="274320"/>
            </a:xfrm>
            <a:custGeom>
              <a:avLst/>
              <a:gdLst/>
              <a:ahLst/>
              <a:cxnLst/>
              <a:rect l="l" t="t" r="r" b="b"/>
              <a:pathLst>
                <a:path w="42545" h="274320">
                  <a:moveTo>
                    <a:pt x="5059" y="11131"/>
                  </a:moveTo>
                  <a:lnTo>
                    <a:pt x="38454" y="11131"/>
                  </a:lnTo>
                </a:path>
                <a:path w="42545" h="274320">
                  <a:moveTo>
                    <a:pt x="40478" y="13661"/>
                  </a:moveTo>
                  <a:lnTo>
                    <a:pt x="40478" y="12990"/>
                  </a:lnTo>
                  <a:lnTo>
                    <a:pt x="40211" y="12346"/>
                  </a:lnTo>
                  <a:lnTo>
                    <a:pt x="39736" y="11872"/>
                  </a:lnTo>
                  <a:lnTo>
                    <a:pt x="39262" y="11397"/>
                  </a:lnTo>
                  <a:lnTo>
                    <a:pt x="38619" y="11131"/>
                  </a:lnTo>
                  <a:lnTo>
                    <a:pt x="37948" y="11131"/>
                  </a:lnTo>
                </a:path>
                <a:path w="42545" h="274320">
                  <a:moveTo>
                    <a:pt x="40478" y="13155"/>
                  </a:moveTo>
                  <a:lnTo>
                    <a:pt x="40478" y="21250"/>
                  </a:lnTo>
                  <a:lnTo>
                    <a:pt x="42501" y="21250"/>
                  </a:lnTo>
                  <a:lnTo>
                    <a:pt x="42501" y="0"/>
                  </a:lnTo>
                  <a:lnTo>
                    <a:pt x="40478" y="0"/>
                  </a:lnTo>
                  <a:lnTo>
                    <a:pt x="40478" y="7083"/>
                  </a:lnTo>
                </a:path>
                <a:path w="42545" h="274320">
                  <a:moveTo>
                    <a:pt x="37948" y="9107"/>
                  </a:moveTo>
                  <a:lnTo>
                    <a:pt x="40478" y="7248"/>
                  </a:lnTo>
                  <a:lnTo>
                    <a:pt x="40478" y="6577"/>
                  </a:lnTo>
                </a:path>
                <a:path w="42545" h="274320">
                  <a:moveTo>
                    <a:pt x="38454" y="9107"/>
                  </a:moveTo>
                  <a:lnTo>
                    <a:pt x="5059" y="9107"/>
                  </a:lnTo>
                </a:path>
                <a:path w="42545" h="274320">
                  <a:moveTo>
                    <a:pt x="2023" y="259565"/>
                  </a:moveTo>
                  <a:lnTo>
                    <a:pt x="2023" y="260236"/>
                  </a:lnTo>
                  <a:lnTo>
                    <a:pt x="2290" y="260879"/>
                  </a:lnTo>
                  <a:lnTo>
                    <a:pt x="2765" y="261354"/>
                  </a:lnTo>
                  <a:lnTo>
                    <a:pt x="3239" y="261828"/>
                  </a:lnTo>
                  <a:lnTo>
                    <a:pt x="3882" y="262095"/>
                  </a:lnTo>
                  <a:lnTo>
                    <a:pt x="4553" y="262095"/>
                  </a:lnTo>
                </a:path>
                <a:path w="42545" h="274320">
                  <a:moveTo>
                    <a:pt x="2023" y="260071"/>
                  </a:moveTo>
                  <a:lnTo>
                    <a:pt x="2023" y="252987"/>
                  </a:lnTo>
                  <a:lnTo>
                    <a:pt x="0" y="252987"/>
                  </a:lnTo>
                  <a:lnTo>
                    <a:pt x="0" y="274238"/>
                  </a:lnTo>
                  <a:lnTo>
                    <a:pt x="2023" y="274238"/>
                  </a:lnTo>
                  <a:lnTo>
                    <a:pt x="2023" y="266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5" name="object 3075"/>
            <p:cNvSpPr/>
            <p:nvPr/>
          </p:nvSpPr>
          <p:spPr>
            <a:xfrm>
              <a:off x="10194060" y="1275834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6" name="object 3076"/>
            <p:cNvSpPr/>
            <p:nvPr/>
          </p:nvSpPr>
          <p:spPr>
            <a:xfrm>
              <a:off x="10192037" y="12748225"/>
              <a:ext cx="42545" cy="274320"/>
            </a:xfrm>
            <a:custGeom>
              <a:avLst/>
              <a:gdLst/>
              <a:ahLst/>
              <a:cxnLst/>
              <a:rect l="l" t="t" r="r" b="b"/>
              <a:pathLst>
                <a:path w="42545" h="274319">
                  <a:moveTo>
                    <a:pt x="5059" y="11131"/>
                  </a:moveTo>
                  <a:lnTo>
                    <a:pt x="38454" y="11131"/>
                  </a:lnTo>
                </a:path>
                <a:path w="42545" h="274319">
                  <a:moveTo>
                    <a:pt x="40478" y="12649"/>
                  </a:moveTo>
                  <a:lnTo>
                    <a:pt x="40478" y="11978"/>
                  </a:lnTo>
                  <a:lnTo>
                    <a:pt x="40211" y="11335"/>
                  </a:lnTo>
                  <a:lnTo>
                    <a:pt x="39736" y="10860"/>
                  </a:lnTo>
                  <a:lnTo>
                    <a:pt x="39262" y="10385"/>
                  </a:lnTo>
                  <a:lnTo>
                    <a:pt x="38619" y="10119"/>
                  </a:lnTo>
                  <a:lnTo>
                    <a:pt x="37948" y="10119"/>
                  </a:lnTo>
                </a:path>
                <a:path w="42545" h="274319">
                  <a:moveTo>
                    <a:pt x="40478" y="13155"/>
                  </a:moveTo>
                  <a:lnTo>
                    <a:pt x="40478" y="21250"/>
                  </a:lnTo>
                  <a:lnTo>
                    <a:pt x="42501" y="21250"/>
                  </a:lnTo>
                  <a:lnTo>
                    <a:pt x="42501" y="0"/>
                  </a:lnTo>
                  <a:lnTo>
                    <a:pt x="40478" y="0"/>
                  </a:lnTo>
                  <a:lnTo>
                    <a:pt x="40478" y="7083"/>
                  </a:lnTo>
                </a:path>
                <a:path w="42545" h="274319">
                  <a:moveTo>
                    <a:pt x="37948" y="9107"/>
                  </a:moveTo>
                  <a:lnTo>
                    <a:pt x="40478" y="7248"/>
                  </a:lnTo>
                  <a:lnTo>
                    <a:pt x="40478" y="6577"/>
                  </a:lnTo>
                </a:path>
                <a:path w="42545" h="274319">
                  <a:moveTo>
                    <a:pt x="38454" y="9107"/>
                  </a:moveTo>
                  <a:lnTo>
                    <a:pt x="5059" y="9107"/>
                  </a:lnTo>
                </a:path>
                <a:path w="42545" h="274319">
                  <a:moveTo>
                    <a:pt x="2023" y="259565"/>
                  </a:moveTo>
                  <a:lnTo>
                    <a:pt x="2023" y="260236"/>
                  </a:lnTo>
                  <a:lnTo>
                    <a:pt x="2290" y="260879"/>
                  </a:lnTo>
                  <a:lnTo>
                    <a:pt x="2765" y="261354"/>
                  </a:lnTo>
                  <a:lnTo>
                    <a:pt x="3239" y="261828"/>
                  </a:lnTo>
                  <a:lnTo>
                    <a:pt x="3882" y="262095"/>
                  </a:lnTo>
                  <a:lnTo>
                    <a:pt x="4553" y="262095"/>
                  </a:lnTo>
                </a:path>
                <a:path w="42545" h="274319">
                  <a:moveTo>
                    <a:pt x="2023" y="260071"/>
                  </a:moveTo>
                  <a:lnTo>
                    <a:pt x="2023" y="251975"/>
                  </a:lnTo>
                  <a:lnTo>
                    <a:pt x="0" y="251975"/>
                  </a:lnTo>
                  <a:lnTo>
                    <a:pt x="0" y="274238"/>
                  </a:lnTo>
                  <a:lnTo>
                    <a:pt x="2023" y="274238"/>
                  </a:lnTo>
                  <a:lnTo>
                    <a:pt x="2023" y="266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7" name="object 3077"/>
            <p:cNvSpPr/>
            <p:nvPr/>
          </p:nvSpPr>
          <p:spPr>
            <a:xfrm>
              <a:off x="10194060" y="1301133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8" name="object 3078"/>
            <p:cNvSpPr/>
            <p:nvPr/>
          </p:nvSpPr>
          <p:spPr>
            <a:xfrm>
              <a:off x="4801372" y="13000201"/>
              <a:ext cx="5433695" cy="215900"/>
            </a:xfrm>
            <a:custGeom>
              <a:avLst/>
              <a:gdLst/>
              <a:ahLst/>
              <a:cxnLst/>
              <a:rect l="l" t="t" r="r" b="b"/>
              <a:pathLst>
                <a:path w="5433695" h="215900">
                  <a:moveTo>
                    <a:pt x="5395724" y="12143"/>
                  </a:moveTo>
                  <a:lnTo>
                    <a:pt x="5429119" y="12143"/>
                  </a:lnTo>
                </a:path>
                <a:path w="5433695" h="215900">
                  <a:moveTo>
                    <a:pt x="5431143" y="13661"/>
                  </a:moveTo>
                  <a:lnTo>
                    <a:pt x="5431143" y="12990"/>
                  </a:lnTo>
                  <a:lnTo>
                    <a:pt x="5430876" y="12346"/>
                  </a:lnTo>
                  <a:lnTo>
                    <a:pt x="5430401" y="11872"/>
                  </a:lnTo>
                  <a:lnTo>
                    <a:pt x="5429927" y="11397"/>
                  </a:lnTo>
                  <a:lnTo>
                    <a:pt x="5429284" y="11131"/>
                  </a:lnTo>
                  <a:lnTo>
                    <a:pt x="5428613" y="11131"/>
                  </a:lnTo>
                </a:path>
                <a:path w="5433695" h="215900">
                  <a:moveTo>
                    <a:pt x="5431143" y="14167"/>
                  </a:moveTo>
                  <a:lnTo>
                    <a:pt x="5431143" y="22262"/>
                  </a:lnTo>
                  <a:lnTo>
                    <a:pt x="5433166" y="22262"/>
                  </a:lnTo>
                  <a:lnTo>
                    <a:pt x="5433166" y="0"/>
                  </a:lnTo>
                  <a:lnTo>
                    <a:pt x="5431143" y="0"/>
                  </a:lnTo>
                  <a:lnTo>
                    <a:pt x="5431143" y="8095"/>
                  </a:lnTo>
                </a:path>
                <a:path w="5433695" h="215900">
                  <a:moveTo>
                    <a:pt x="5428613" y="10119"/>
                  </a:moveTo>
                  <a:lnTo>
                    <a:pt x="5431143" y="8260"/>
                  </a:lnTo>
                  <a:lnTo>
                    <a:pt x="5431143" y="7589"/>
                  </a:lnTo>
                </a:path>
                <a:path w="5433695" h="215900">
                  <a:moveTo>
                    <a:pt x="5429119" y="10119"/>
                  </a:moveTo>
                  <a:lnTo>
                    <a:pt x="5395724" y="10119"/>
                  </a:lnTo>
                </a:path>
                <a:path w="5433695" h="215900">
                  <a:moveTo>
                    <a:pt x="7589" y="213521"/>
                  </a:moveTo>
                  <a:lnTo>
                    <a:pt x="8260" y="213521"/>
                  </a:lnTo>
                  <a:lnTo>
                    <a:pt x="8903" y="213255"/>
                  </a:lnTo>
                  <a:lnTo>
                    <a:pt x="9378" y="212780"/>
                  </a:lnTo>
                  <a:lnTo>
                    <a:pt x="9853" y="212306"/>
                  </a:lnTo>
                  <a:lnTo>
                    <a:pt x="10119" y="211662"/>
                  </a:lnTo>
                  <a:lnTo>
                    <a:pt x="10119" y="210991"/>
                  </a:lnTo>
                </a:path>
                <a:path w="5433695" h="215900">
                  <a:moveTo>
                    <a:pt x="7083" y="213521"/>
                  </a:moveTo>
                  <a:lnTo>
                    <a:pt x="0" y="213521"/>
                  </a:lnTo>
                  <a:lnTo>
                    <a:pt x="0" y="215545"/>
                  </a:lnTo>
                  <a:lnTo>
                    <a:pt x="21250" y="215545"/>
                  </a:lnTo>
                  <a:lnTo>
                    <a:pt x="21250" y="213521"/>
                  </a:lnTo>
                  <a:lnTo>
                    <a:pt x="13155" y="21352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9" name="object 3079"/>
            <p:cNvSpPr/>
            <p:nvPr/>
          </p:nvSpPr>
          <p:spPr>
            <a:xfrm>
              <a:off x="4813515" y="13211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0" name="object 3080"/>
            <p:cNvSpPr/>
            <p:nvPr/>
          </p:nvSpPr>
          <p:spPr>
            <a:xfrm>
              <a:off x="4548384" y="13173245"/>
              <a:ext cx="274320" cy="42545"/>
            </a:xfrm>
            <a:custGeom>
              <a:avLst/>
              <a:gdLst/>
              <a:ahLst/>
              <a:cxnLst/>
              <a:rect l="l" t="t" r="r" b="b"/>
              <a:pathLst>
                <a:path w="274320" h="42544">
                  <a:moveTo>
                    <a:pt x="264119" y="37442"/>
                  </a:moveTo>
                  <a:lnTo>
                    <a:pt x="264119" y="4047"/>
                  </a:lnTo>
                </a:path>
                <a:path w="274320" h="42544">
                  <a:moveTo>
                    <a:pt x="267661" y="2023"/>
                  </a:moveTo>
                  <a:lnTo>
                    <a:pt x="266990" y="2023"/>
                  </a:lnTo>
                  <a:lnTo>
                    <a:pt x="266346" y="2290"/>
                  </a:lnTo>
                  <a:lnTo>
                    <a:pt x="265872" y="2764"/>
                  </a:lnTo>
                  <a:lnTo>
                    <a:pt x="265397" y="3239"/>
                  </a:lnTo>
                  <a:lnTo>
                    <a:pt x="265131" y="3883"/>
                  </a:lnTo>
                  <a:lnTo>
                    <a:pt x="265131" y="4554"/>
                  </a:lnTo>
                </a:path>
                <a:path w="274320" h="42544">
                  <a:moveTo>
                    <a:pt x="266143" y="2023"/>
                  </a:moveTo>
                  <a:lnTo>
                    <a:pt x="274238" y="2023"/>
                  </a:lnTo>
                  <a:lnTo>
                    <a:pt x="274238" y="0"/>
                  </a:lnTo>
                  <a:lnTo>
                    <a:pt x="252987" y="0"/>
                  </a:lnTo>
                  <a:lnTo>
                    <a:pt x="252987" y="2023"/>
                  </a:lnTo>
                  <a:lnTo>
                    <a:pt x="260071" y="2023"/>
                  </a:lnTo>
                </a:path>
                <a:path w="274320" h="42544">
                  <a:moveTo>
                    <a:pt x="263107" y="4554"/>
                  </a:moveTo>
                  <a:lnTo>
                    <a:pt x="263107" y="3883"/>
                  </a:lnTo>
                  <a:lnTo>
                    <a:pt x="262841" y="3239"/>
                  </a:lnTo>
                  <a:lnTo>
                    <a:pt x="262366" y="2764"/>
                  </a:lnTo>
                  <a:lnTo>
                    <a:pt x="261891" y="2290"/>
                  </a:lnTo>
                  <a:lnTo>
                    <a:pt x="261247" y="2023"/>
                  </a:lnTo>
                  <a:lnTo>
                    <a:pt x="260576" y="2023"/>
                  </a:lnTo>
                </a:path>
                <a:path w="274320" h="42544">
                  <a:moveTo>
                    <a:pt x="263107" y="4047"/>
                  </a:moveTo>
                  <a:lnTo>
                    <a:pt x="263107" y="37442"/>
                  </a:lnTo>
                </a:path>
                <a:path w="274320" h="42544">
                  <a:moveTo>
                    <a:pt x="8601" y="40478"/>
                  </a:moveTo>
                  <a:lnTo>
                    <a:pt x="9272" y="40478"/>
                  </a:lnTo>
                  <a:lnTo>
                    <a:pt x="9915" y="40211"/>
                  </a:lnTo>
                  <a:lnTo>
                    <a:pt x="10390" y="39737"/>
                  </a:lnTo>
                  <a:lnTo>
                    <a:pt x="10865" y="39262"/>
                  </a:lnTo>
                  <a:lnTo>
                    <a:pt x="11131" y="38618"/>
                  </a:lnTo>
                  <a:lnTo>
                    <a:pt x="11131" y="37947"/>
                  </a:lnTo>
                </a:path>
                <a:path w="274320" h="42544">
                  <a:moveTo>
                    <a:pt x="8095" y="40478"/>
                  </a:moveTo>
                  <a:lnTo>
                    <a:pt x="0" y="40478"/>
                  </a:lnTo>
                  <a:lnTo>
                    <a:pt x="0" y="42501"/>
                  </a:lnTo>
                  <a:lnTo>
                    <a:pt x="21250" y="42501"/>
                  </a:lnTo>
                  <a:lnTo>
                    <a:pt x="21250" y="40478"/>
                  </a:lnTo>
                  <a:lnTo>
                    <a:pt x="14167" y="404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1" name="object 3081"/>
            <p:cNvSpPr/>
            <p:nvPr/>
          </p:nvSpPr>
          <p:spPr>
            <a:xfrm>
              <a:off x="4561539" y="13211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2" name="object 3082"/>
            <p:cNvSpPr/>
            <p:nvPr/>
          </p:nvSpPr>
          <p:spPr>
            <a:xfrm>
              <a:off x="4559515" y="13177292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5">
                  <a:moveTo>
                    <a:pt x="0" y="3339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3" name="object 3083"/>
            <p:cNvSpPr/>
            <p:nvPr/>
          </p:nvSpPr>
          <p:spPr>
            <a:xfrm>
              <a:off x="4561539" y="131752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4" name="object 3084"/>
            <p:cNvSpPr/>
            <p:nvPr/>
          </p:nvSpPr>
          <p:spPr>
            <a:xfrm>
              <a:off x="4548384" y="13173245"/>
              <a:ext cx="21590" cy="2540"/>
            </a:xfrm>
            <a:custGeom>
              <a:avLst/>
              <a:gdLst/>
              <a:ahLst/>
              <a:cxnLst/>
              <a:rect l="l" t="t" r="r" b="b"/>
              <a:pathLst>
                <a:path w="21589" h="2540">
                  <a:moveTo>
                    <a:pt x="14167" y="2023"/>
                  </a:moveTo>
                  <a:lnTo>
                    <a:pt x="21250" y="2023"/>
                  </a:lnTo>
                  <a:lnTo>
                    <a:pt x="21250" y="0"/>
                  </a:lnTo>
                  <a:lnTo>
                    <a:pt x="0" y="0"/>
                  </a:lnTo>
                  <a:lnTo>
                    <a:pt x="0" y="2023"/>
                  </a:lnTo>
                  <a:lnTo>
                    <a:pt x="8095" y="202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5" name="object 3085"/>
            <p:cNvSpPr/>
            <p:nvPr/>
          </p:nvSpPr>
          <p:spPr>
            <a:xfrm>
              <a:off x="4556985" y="131752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530" y="2530"/>
                  </a:moveTo>
                  <a:lnTo>
                    <a:pt x="2530" y="1859"/>
                  </a:lnTo>
                  <a:lnTo>
                    <a:pt x="2263" y="1215"/>
                  </a:lnTo>
                  <a:lnTo>
                    <a:pt x="1789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6" name="object 3086"/>
            <p:cNvSpPr/>
            <p:nvPr/>
          </p:nvSpPr>
          <p:spPr>
            <a:xfrm>
              <a:off x="4558503" y="13177292"/>
              <a:ext cx="517525" cy="38735"/>
            </a:xfrm>
            <a:custGeom>
              <a:avLst/>
              <a:gdLst/>
              <a:ahLst/>
              <a:cxnLst/>
              <a:rect l="l" t="t" r="r" b="b"/>
              <a:pathLst>
                <a:path w="517525" h="38734">
                  <a:moveTo>
                    <a:pt x="0" y="0"/>
                  </a:moveTo>
                  <a:lnTo>
                    <a:pt x="0" y="33394"/>
                  </a:lnTo>
                </a:path>
                <a:path w="517525" h="38734">
                  <a:moveTo>
                    <a:pt x="503445" y="36430"/>
                  </a:moveTo>
                  <a:lnTo>
                    <a:pt x="504116" y="36430"/>
                  </a:lnTo>
                  <a:lnTo>
                    <a:pt x="504760" y="36163"/>
                  </a:lnTo>
                  <a:lnTo>
                    <a:pt x="505234" y="35689"/>
                  </a:lnTo>
                  <a:lnTo>
                    <a:pt x="505709" y="35214"/>
                  </a:lnTo>
                  <a:lnTo>
                    <a:pt x="505975" y="34571"/>
                  </a:lnTo>
                  <a:lnTo>
                    <a:pt x="505975" y="33899"/>
                  </a:lnTo>
                </a:path>
                <a:path w="517525" h="38734">
                  <a:moveTo>
                    <a:pt x="502939" y="36430"/>
                  </a:moveTo>
                  <a:lnTo>
                    <a:pt x="495856" y="36430"/>
                  </a:lnTo>
                  <a:lnTo>
                    <a:pt x="495856" y="38454"/>
                  </a:lnTo>
                  <a:lnTo>
                    <a:pt x="517107" y="38454"/>
                  </a:lnTo>
                  <a:lnTo>
                    <a:pt x="517107" y="36430"/>
                  </a:lnTo>
                  <a:lnTo>
                    <a:pt x="509011" y="364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7" name="object 3087"/>
            <p:cNvSpPr/>
            <p:nvPr/>
          </p:nvSpPr>
          <p:spPr>
            <a:xfrm>
              <a:off x="5065491" y="13211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8" name="object 3088"/>
            <p:cNvSpPr/>
            <p:nvPr/>
          </p:nvSpPr>
          <p:spPr>
            <a:xfrm>
              <a:off x="5054359" y="13173245"/>
              <a:ext cx="274320" cy="42545"/>
            </a:xfrm>
            <a:custGeom>
              <a:avLst/>
              <a:gdLst/>
              <a:ahLst/>
              <a:cxnLst/>
              <a:rect l="l" t="t" r="r" b="b"/>
              <a:pathLst>
                <a:path w="274320" h="42544">
                  <a:moveTo>
                    <a:pt x="11131" y="37442"/>
                  </a:moveTo>
                  <a:lnTo>
                    <a:pt x="11131" y="4047"/>
                  </a:lnTo>
                </a:path>
                <a:path w="274320" h="42544">
                  <a:moveTo>
                    <a:pt x="13661" y="2023"/>
                  </a:moveTo>
                  <a:lnTo>
                    <a:pt x="12990" y="2023"/>
                  </a:lnTo>
                  <a:lnTo>
                    <a:pt x="12346" y="2290"/>
                  </a:lnTo>
                  <a:lnTo>
                    <a:pt x="11872" y="2764"/>
                  </a:lnTo>
                  <a:lnTo>
                    <a:pt x="11397" y="3239"/>
                  </a:lnTo>
                  <a:lnTo>
                    <a:pt x="11131" y="3883"/>
                  </a:lnTo>
                  <a:lnTo>
                    <a:pt x="11131" y="4554"/>
                  </a:lnTo>
                </a:path>
                <a:path w="274320" h="42544">
                  <a:moveTo>
                    <a:pt x="13155" y="2023"/>
                  </a:moveTo>
                  <a:lnTo>
                    <a:pt x="21250" y="2023"/>
                  </a:lnTo>
                  <a:lnTo>
                    <a:pt x="21250" y="0"/>
                  </a:lnTo>
                  <a:lnTo>
                    <a:pt x="0" y="0"/>
                  </a:lnTo>
                  <a:lnTo>
                    <a:pt x="0" y="2023"/>
                  </a:lnTo>
                  <a:lnTo>
                    <a:pt x="7083" y="2023"/>
                  </a:lnTo>
                </a:path>
                <a:path w="274320" h="42544">
                  <a:moveTo>
                    <a:pt x="10119" y="4554"/>
                  </a:moveTo>
                  <a:lnTo>
                    <a:pt x="10119" y="3883"/>
                  </a:lnTo>
                  <a:lnTo>
                    <a:pt x="9853" y="3239"/>
                  </a:lnTo>
                  <a:lnTo>
                    <a:pt x="9378" y="2764"/>
                  </a:lnTo>
                  <a:lnTo>
                    <a:pt x="8903" y="2290"/>
                  </a:lnTo>
                  <a:lnTo>
                    <a:pt x="8260" y="2023"/>
                  </a:lnTo>
                  <a:lnTo>
                    <a:pt x="7589" y="2023"/>
                  </a:lnTo>
                </a:path>
                <a:path w="274320" h="42544">
                  <a:moveTo>
                    <a:pt x="9107" y="4047"/>
                  </a:moveTo>
                  <a:lnTo>
                    <a:pt x="9107" y="37442"/>
                  </a:lnTo>
                </a:path>
                <a:path w="274320" h="42544">
                  <a:moveTo>
                    <a:pt x="260576" y="40478"/>
                  </a:moveTo>
                  <a:lnTo>
                    <a:pt x="261247" y="40478"/>
                  </a:lnTo>
                  <a:lnTo>
                    <a:pt x="261891" y="40211"/>
                  </a:lnTo>
                  <a:lnTo>
                    <a:pt x="262366" y="39737"/>
                  </a:lnTo>
                  <a:lnTo>
                    <a:pt x="262841" y="39262"/>
                  </a:lnTo>
                  <a:lnTo>
                    <a:pt x="263107" y="38618"/>
                  </a:lnTo>
                  <a:lnTo>
                    <a:pt x="263107" y="37947"/>
                  </a:lnTo>
                </a:path>
                <a:path w="274320" h="42544">
                  <a:moveTo>
                    <a:pt x="260071" y="40478"/>
                  </a:moveTo>
                  <a:lnTo>
                    <a:pt x="252987" y="40478"/>
                  </a:lnTo>
                  <a:lnTo>
                    <a:pt x="252987" y="42501"/>
                  </a:lnTo>
                  <a:lnTo>
                    <a:pt x="274238" y="42501"/>
                  </a:lnTo>
                  <a:lnTo>
                    <a:pt x="274238" y="40478"/>
                  </a:lnTo>
                  <a:lnTo>
                    <a:pt x="266143" y="404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9" name="object 3089"/>
            <p:cNvSpPr/>
            <p:nvPr/>
          </p:nvSpPr>
          <p:spPr>
            <a:xfrm>
              <a:off x="5318478" y="13211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0" name="object 3090"/>
            <p:cNvSpPr/>
            <p:nvPr/>
          </p:nvSpPr>
          <p:spPr>
            <a:xfrm>
              <a:off x="5307347" y="13173245"/>
              <a:ext cx="274320" cy="42545"/>
            </a:xfrm>
            <a:custGeom>
              <a:avLst/>
              <a:gdLst/>
              <a:ahLst/>
              <a:cxnLst/>
              <a:rect l="l" t="t" r="r" b="b"/>
              <a:pathLst>
                <a:path w="274320" h="42544">
                  <a:moveTo>
                    <a:pt x="11131" y="37442"/>
                  </a:moveTo>
                  <a:lnTo>
                    <a:pt x="11131" y="4047"/>
                  </a:lnTo>
                </a:path>
                <a:path w="274320" h="42544">
                  <a:moveTo>
                    <a:pt x="13661" y="2023"/>
                  </a:moveTo>
                  <a:lnTo>
                    <a:pt x="12990" y="2023"/>
                  </a:lnTo>
                  <a:lnTo>
                    <a:pt x="12346" y="2290"/>
                  </a:lnTo>
                  <a:lnTo>
                    <a:pt x="11872" y="2764"/>
                  </a:lnTo>
                  <a:lnTo>
                    <a:pt x="11397" y="3239"/>
                  </a:lnTo>
                  <a:lnTo>
                    <a:pt x="11131" y="3883"/>
                  </a:lnTo>
                  <a:lnTo>
                    <a:pt x="11131" y="4554"/>
                  </a:lnTo>
                </a:path>
                <a:path w="274320" h="42544">
                  <a:moveTo>
                    <a:pt x="13155" y="2023"/>
                  </a:moveTo>
                  <a:lnTo>
                    <a:pt x="21250" y="2023"/>
                  </a:lnTo>
                  <a:lnTo>
                    <a:pt x="21250" y="0"/>
                  </a:lnTo>
                  <a:lnTo>
                    <a:pt x="0" y="0"/>
                  </a:lnTo>
                  <a:lnTo>
                    <a:pt x="0" y="2023"/>
                  </a:lnTo>
                  <a:lnTo>
                    <a:pt x="7083" y="2023"/>
                  </a:lnTo>
                </a:path>
                <a:path w="274320" h="42544">
                  <a:moveTo>
                    <a:pt x="10119" y="4554"/>
                  </a:moveTo>
                  <a:lnTo>
                    <a:pt x="10119" y="3883"/>
                  </a:lnTo>
                  <a:lnTo>
                    <a:pt x="9853" y="3239"/>
                  </a:lnTo>
                  <a:lnTo>
                    <a:pt x="9378" y="2764"/>
                  </a:lnTo>
                  <a:lnTo>
                    <a:pt x="8903" y="2290"/>
                  </a:lnTo>
                  <a:lnTo>
                    <a:pt x="8260" y="2023"/>
                  </a:lnTo>
                  <a:lnTo>
                    <a:pt x="7589" y="2023"/>
                  </a:lnTo>
                </a:path>
                <a:path w="274320" h="42544">
                  <a:moveTo>
                    <a:pt x="9107" y="4047"/>
                  </a:moveTo>
                  <a:lnTo>
                    <a:pt x="9107" y="37442"/>
                  </a:lnTo>
                </a:path>
                <a:path w="274320" h="42544">
                  <a:moveTo>
                    <a:pt x="260576" y="40478"/>
                  </a:moveTo>
                  <a:lnTo>
                    <a:pt x="261247" y="40478"/>
                  </a:lnTo>
                  <a:lnTo>
                    <a:pt x="261891" y="40211"/>
                  </a:lnTo>
                  <a:lnTo>
                    <a:pt x="262366" y="39737"/>
                  </a:lnTo>
                  <a:lnTo>
                    <a:pt x="262841" y="39262"/>
                  </a:lnTo>
                  <a:lnTo>
                    <a:pt x="263107" y="38618"/>
                  </a:lnTo>
                  <a:lnTo>
                    <a:pt x="263107" y="37947"/>
                  </a:lnTo>
                </a:path>
                <a:path w="274320" h="42544">
                  <a:moveTo>
                    <a:pt x="260071" y="40478"/>
                  </a:moveTo>
                  <a:lnTo>
                    <a:pt x="251975" y="40478"/>
                  </a:lnTo>
                  <a:lnTo>
                    <a:pt x="251975" y="42501"/>
                  </a:lnTo>
                  <a:lnTo>
                    <a:pt x="274238" y="42501"/>
                  </a:lnTo>
                  <a:lnTo>
                    <a:pt x="274238" y="40478"/>
                  </a:lnTo>
                  <a:lnTo>
                    <a:pt x="266143" y="404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1" name="object 3091"/>
            <p:cNvSpPr/>
            <p:nvPr/>
          </p:nvSpPr>
          <p:spPr>
            <a:xfrm>
              <a:off x="5571466" y="13211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2" name="object 3092"/>
            <p:cNvSpPr/>
            <p:nvPr/>
          </p:nvSpPr>
          <p:spPr>
            <a:xfrm>
              <a:off x="5559323" y="13173245"/>
              <a:ext cx="275590" cy="42545"/>
            </a:xfrm>
            <a:custGeom>
              <a:avLst/>
              <a:gdLst/>
              <a:ahLst/>
              <a:cxnLst/>
              <a:rect l="l" t="t" r="r" b="b"/>
              <a:pathLst>
                <a:path w="275589" h="42544">
                  <a:moveTo>
                    <a:pt x="12143" y="37442"/>
                  </a:moveTo>
                  <a:lnTo>
                    <a:pt x="12143" y="4047"/>
                  </a:lnTo>
                </a:path>
                <a:path w="275589" h="42544">
                  <a:moveTo>
                    <a:pt x="14673" y="2023"/>
                  </a:moveTo>
                  <a:lnTo>
                    <a:pt x="14002" y="2023"/>
                  </a:lnTo>
                  <a:lnTo>
                    <a:pt x="13358" y="2290"/>
                  </a:lnTo>
                  <a:lnTo>
                    <a:pt x="12884" y="2764"/>
                  </a:lnTo>
                  <a:lnTo>
                    <a:pt x="12409" y="3239"/>
                  </a:lnTo>
                  <a:lnTo>
                    <a:pt x="12143" y="3883"/>
                  </a:lnTo>
                  <a:lnTo>
                    <a:pt x="12143" y="4554"/>
                  </a:lnTo>
                </a:path>
                <a:path w="275589" h="42544">
                  <a:moveTo>
                    <a:pt x="14167" y="2023"/>
                  </a:moveTo>
                  <a:lnTo>
                    <a:pt x="22262" y="2023"/>
                  </a:lnTo>
                  <a:lnTo>
                    <a:pt x="22262" y="0"/>
                  </a:lnTo>
                  <a:lnTo>
                    <a:pt x="0" y="0"/>
                  </a:lnTo>
                  <a:lnTo>
                    <a:pt x="0" y="2023"/>
                  </a:lnTo>
                  <a:lnTo>
                    <a:pt x="8095" y="2023"/>
                  </a:lnTo>
                </a:path>
                <a:path w="275589" h="42544">
                  <a:moveTo>
                    <a:pt x="11131" y="4554"/>
                  </a:moveTo>
                  <a:lnTo>
                    <a:pt x="11131" y="3883"/>
                  </a:lnTo>
                  <a:lnTo>
                    <a:pt x="10865" y="3239"/>
                  </a:lnTo>
                  <a:lnTo>
                    <a:pt x="10390" y="2764"/>
                  </a:lnTo>
                  <a:lnTo>
                    <a:pt x="9915" y="2290"/>
                  </a:lnTo>
                  <a:lnTo>
                    <a:pt x="9272" y="2023"/>
                  </a:lnTo>
                  <a:lnTo>
                    <a:pt x="8601" y="2023"/>
                  </a:lnTo>
                </a:path>
                <a:path w="275589" h="42544">
                  <a:moveTo>
                    <a:pt x="10119" y="4047"/>
                  </a:moveTo>
                  <a:lnTo>
                    <a:pt x="10119" y="37442"/>
                  </a:lnTo>
                </a:path>
                <a:path w="275589" h="42544">
                  <a:moveTo>
                    <a:pt x="261588" y="40478"/>
                  </a:moveTo>
                  <a:lnTo>
                    <a:pt x="262259" y="40478"/>
                  </a:lnTo>
                  <a:lnTo>
                    <a:pt x="262903" y="40211"/>
                  </a:lnTo>
                  <a:lnTo>
                    <a:pt x="263378" y="39737"/>
                  </a:lnTo>
                  <a:lnTo>
                    <a:pt x="263852" y="39262"/>
                  </a:lnTo>
                  <a:lnTo>
                    <a:pt x="264119" y="38618"/>
                  </a:lnTo>
                  <a:lnTo>
                    <a:pt x="264119" y="37947"/>
                  </a:lnTo>
                </a:path>
                <a:path w="275589" h="42544">
                  <a:moveTo>
                    <a:pt x="261083" y="40478"/>
                  </a:moveTo>
                  <a:lnTo>
                    <a:pt x="252987" y="40478"/>
                  </a:lnTo>
                  <a:lnTo>
                    <a:pt x="252987" y="42501"/>
                  </a:lnTo>
                  <a:lnTo>
                    <a:pt x="275250" y="42501"/>
                  </a:lnTo>
                  <a:lnTo>
                    <a:pt x="275250" y="40478"/>
                  </a:lnTo>
                  <a:lnTo>
                    <a:pt x="267155" y="404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3" name="object 3093"/>
            <p:cNvSpPr/>
            <p:nvPr/>
          </p:nvSpPr>
          <p:spPr>
            <a:xfrm>
              <a:off x="5824454" y="13211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4" name="object 3094"/>
            <p:cNvSpPr/>
            <p:nvPr/>
          </p:nvSpPr>
          <p:spPr>
            <a:xfrm>
              <a:off x="5812311" y="13173245"/>
              <a:ext cx="275590" cy="42545"/>
            </a:xfrm>
            <a:custGeom>
              <a:avLst/>
              <a:gdLst/>
              <a:ahLst/>
              <a:cxnLst/>
              <a:rect l="l" t="t" r="r" b="b"/>
              <a:pathLst>
                <a:path w="275589" h="42544">
                  <a:moveTo>
                    <a:pt x="12143" y="37442"/>
                  </a:moveTo>
                  <a:lnTo>
                    <a:pt x="12143" y="4047"/>
                  </a:lnTo>
                </a:path>
                <a:path w="275589" h="42544">
                  <a:moveTo>
                    <a:pt x="14673" y="2023"/>
                  </a:moveTo>
                  <a:lnTo>
                    <a:pt x="14002" y="2023"/>
                  </a:lnTo>
                  <a:lnTo>
                    <a:pt x="13358" y="2290"/>
                  </a:lnTo>
                  <a:lnTo>
                    <a:pt x="12884" y="2764"/>
                  </a:lnTo>
                  <a:lnTo>
                    <a:pt x="12409" y="3239"/>
                  </a:lnTo>
                  <a:lnTo>
                    <a:pt x="12143" y="3883"/>
                  </a:lnTo>
                  <a:lnTo>
                    <a:pt x="12143" y="4554"/>
                  </a:lnTo>
                </a:path>
                <a:path w="275589" h="42544">
                  <a:moveTo>
                    <a:pt x="14167" y="2023"/>
                  </a:moveTo>
                  <a:lnTo>
                    <a:pt x="22262" y="2023"/>
                  </a:lnTo>
                  <a:lnTo>
                    <a:pt x="22262" y="0"/>
                  </a:lnTo>
                  <a:lnTo>
                    <a:pt x="0" y="0"/>
                  </a:lnTo>
                  <a:lnTo>
                    <a:pt x="0" y="2023"/>
                  </a:lnTo>
                  <a:lnTo>
                    <a:pt x="8095" y="2023"/>
                  </a:lnTo>
                </a:path>
                <a:path w="275589" h="42544">
                  <a:moveTo>
                    <a:pt x="11131" y="4554"/>
                  </a:moveTo>
                  <a:lnTo>
                    <a:pt x="11131" y="3883"/>
                  </a:lnTo>
                  <a:lnTo>
                    <a:pt x="10865" y="3239"/>
                  </a:lnTo>
                  <a:lnTo>
                    <a:pt x="10390" y="2764"/>
                  </a:lnTo>
                  <a:lnTo>
                    <a:pt x="9915" y="2290"/>
                  </a:lnTo>
                  <a:lnTo>
                    <a:pt x="9272" y="2023"/>
                  </a:lnTo>
                  <a:lnTo>
                    <a:pt x="8601" y="2023"/>
                  </a:lnTo>
                </a:path>
                <a:path w="275589" h="42544">
                  <a:moveTo>
                    <a:pt x="10119" y="4047"/>
                  </a:moveTo>
                  <a:lnTo>
                    <a:pt x="10119" y="37442"/>
                  </a:lnTo>
                </a:path>
                <a:path w="275589" h="42544">
                  <a:moveTo>
                    <a:pt x="261588" y="40478"/>
                  </a:moveTo>
                  <a:lnTo>
                    <a:pt x="262259" y="40478"/>
                  </a:lnTo>
                  <a:lnTo>
                    <a:pt x="262903" y="40211"/>
                  </a:lnTo>
                  <a:lnTo>
                    <a:pt x="263378" y="39737"/>
                  </a:lnTo>
                  <a:lnTo>
                    <a:pt x="263852" y="39262"/>
                  </a:lnTo>
                  <a:lnTo>
                    <a:pt x="264119" y="38618"/>
                  </a:lnTo>
                  <a:lnTo>
                    <a:pt x="264119" y="37947"/>
                  </a:lnTo>
                </a:path>
                <a:path w="275589" h="42544">
                  <a:moveTo>
                    <a:pt x="260071" y="40478"/>
                  </a:moveTo>
                  <a:lnTo>
                    <a:pt x="252987" y="40478"/>
                  </a:lnTo>
                  <a:lnTo>
                    <a:pt x="252987" y="42501"/>
                  </a:lnTo>
                  <a:lnTo>
                    <a:pt x="275250" y="42501"/>
                  </a:lnTo>
                  <a:lnTo>
                    <a:pt x="275250" y="40478"/>
                  </a:lnTo>
                  <a:lnTo>
                    <a:pt x="267155" y="404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5" name="object 3095"/>
            <p:cNvSpPr/>
            <p:nvPr/>
          </p:nvSpPr>
          <p:spPr>
            <a:xfrm>
              <a:off x="6077442" y="13211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6" name="object 3096"/>
            <p:cNvSpPr/>
            <p:nvPr/>
          </p:nvSpPr>
          <p:spPr>
            <a:xfrm>
              <a:off x="6065299" y="13173245"/>
              <a:ext cx="275590" cy="42545"/>
            </a:xfrm>
            <a:custGeom>
              <a:avLst/>
              <a:gdLst/>
              <a:ahLst/>
              <a:cxnLst/>
              <a:rect l="l" t="t" r="r" b="b"/>
              <a:pathLst>
                <a:path w="275589" h="42544">
                  <a:moveTo>
                    <a:pt x="12143" y="37442"/>
                  </a:moveTo>
                  <a:lnTo>
                    <a:pt x="12143" y="4047"/>
                  </a:lnTo>
                </a:path>
                <a:path w="275589" h="42544">
                  <a:moveTo>
                    <a:pt x="14673" y="2023"/>
                  </a:moveTo>
                  <a:lnTo>
                    <a:pt x="14002" y="2023"/>
                  </a:lnTo>
                  <a:lnTo>
                    <a:pt x="13358" y="2290"/>
                  </a:lnTo>
                  <a:lnTo>
                    <a:pt x="12884" y="2764"/>
                  </a:lnTo>
                  <a:lnTo>
                    <a:pt x="12409" y="3239"/>
                  </a:lnTo>
                  <a:lnTo>
                    <a:pt x="12143" y="3883"/>
                  </a:lnTo>
                  <a:lnTo>
                    <a:pt x="12143" y="4554"/>
                  </a:lnTo>
                </a:path>
                <a:path w="275589" h="42544">
                  <a:moveTo>
                    <a:pt x="14167" y="2023"/>
                  </a:moveTo>
                  <a:lnTo>
                    <a:pt x="22262" y="2023"/>
                  </a:lnTo>
                  <a:lnTo>
                    <a:pt x="22262" y="0"/>
                  </a:lnTo>
                  <a:lnTo>
                    <a:pt x="0" y="0"/>
                  </a:lnTo>
                  <a:lnTo>
                    <a:pt x="0" y="2023"/>
                  </a:lnTo>
                  <a:lnTo>
                    <a:pt x="7083" y="2023"/>
                  </a:lnTo>
                </a:path>
                <a:path w="275589" h="42544">
                  <a:moveTo>
                    <a:pt x="11131" y="4554"/>
                  </a:moveTo>
                  <a:lnTo>
                    <a:pt x="11131" y="3883"/>
                  </a:lnTo>
                  <a:lnTo>
                    <a:pt x="10865" y="3239"/>
                  </a:lnTo>
                  <a:lnTo>
                    <a:pt x="10390" y="2764"/>
                  </a:lnTo>
                  <a:lnTo>
                    <a:pt x="9915" y="2290"/>
                  </a:lnTo>
                  <a:lnTo>
                    <a:pt x="9272" y="2023"/>
                  </a:lnTo>
                  <a:lnTo>
                    <a:pt x="8601" y="2023"/>
                  </a:lnTo>
                </a:path>
                <a:path w="275589" h="42544">
                  <a:moveTo>
                    <a:pt x="10119" y="4047"/>
                  </a:moveTo>
                  <a:lnTo>
                    <a:pt x="10119" y="37442"/>
                  </a:lnTo>
                </a:path>
                <a:path w="275589" h="42544">
                  <a:moveTo>
                    <a:pt x="261588" y="40478"/>
                  </a:moveTo>
                  <a:lnTo>
                    <a:pt x="262259" y="40478"/>
                  </a:lnTo>
                  <a:lnTo>
                    <a:pt x="262903" y="40211"/>
                  </a:lnTo>
                  <a:lnTo>
                    <a:pt x="263378" y="39737"/>
                  </a:lnTo>
                  <a:lnTo>
                    <a:pt x="263852" y="39262"/>
                  </a:lnTo>
                  <a:lnTo>
                    <a:pt x="264119" y="38618"/>
                  </a:lnTo>
                  <a:lnTo>
                    <a:pt x="264119" y="37947"/>
                  </a:lnTo>
                </a:path>
                <a:path w="275589" h="42544">
                  <a:moveTo>
                    <a:pt x="260071" y="40478"/>
                  </a:moveTo>
                  <a:lnTo>
                    <a:pt x="252987" y="40478"/>
                  </a:lnTo>
                  <a:lnTo>
                    <a:pt x="252987" y="42501"/>
                  </a:lnTo>
                  <a:lnTo>
                    <a:pt x="275250" y="42501"/>
                  </a:lnTo>
                  <a:lnTo>
                    <a:pt x="275250" y="40478"/>
                  </a:lnTo>
                  <a:lnTo>
                    <a:pt x="267155" y="404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7" name="object 3097"/>
            <p:cNvSpPr/>
            <p:nvPr/>
          </p:nvSpPr>
          <p:spPr>
            <a:xfrm>
              <a:off x="6330430" y="13211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8" name="object 3098"/>
            <p:cNvSpPr/>
            <p:nvPr/>
          </p:nvSpPr>
          <p:spPr>
            <a:xfrm>
              <a:off x="6318287" y="13173245"/>
              <a:ext cx="274320" cy="42545"/>
            </a:xfrm>
            <a:custGeom>
              <a:avLst/>
              <a:gdLst/>
              <a:ahLst/>
              <a:cxnLst/>
              <a:rect l="l" t="t" r="r" b="b"/>
              <a:pathLst>
                <a:path w="274320" h="42544">
                  <a:moveTo>
                    <a:pt x="12143" y="37442"/>
                  </a:moveTo>
                  <a:lnTo>
                    <a:pt x="12143" y="4047"/>
                  </a:lnTo>
                </a:path>
                <a:path w="274320" h="42544">
                  <a:moveTo>
                    <a:pt x="14673" y="2023"/>
                  </a:moveTo>
                  <a:lnTo>
                    <a:pt x="14002" y="2023"/>
                  </a:lnTo>
                  <a:lnTo>
                    <a:pt x="13358" y="2290"/>
                  </a:lnTo>
                  <a:lnTo>
                    <a:pt x="12884" y="2764"/>
                  </a:lnTo>
                  <a:lnTo>
                    <a:pt x="12409" y="3239"/>
                  </a:lnTo>
                  <a:lnTo>
                    <a:pt x="12143" y="3883"/>
                  </a:lnTo>
                  <a:lnTo>
                    <a:pt x="12143" y="4554"/>
                  </a:lnTo>
                </a:path>
                <a:path w="274320" h="42544">
                  <a:moveTo>
                    <a:pt x="14167" y="2023"/>
                  </a:moveTo>
                  <a:lnTo>
                    <a:pt x="22262" y="2023"/>
                  </a:lnTo>
                  <a:lnTo>
                    <a:pt x="22262" y="0"/>
                  </a:lnTo>
                  <a:lnTo>
                    <a:pt x="0" y="0"/>
                  </a:lnTo>
                  <a:lnTo>
                    <a:pt x="0" y="2023"/>
                  </a:lnTo>
                  <a:lnTo>
                    <a:pt x="7083" y="2023"/>
                  </a:lnTo>
                </a:path>
                <a:path w="274320" h="42544">
                  <a:moveTo>
                    <a:pt x="11131" y="4554"/>
                  </a:moveTo>
                  <a:lnTo>
                    <a:pt x="11131" y="3883"/>
                  </a:lnTo>
                  <a:lnTo>
                    <a:pt x="10865" y="3239"/>
                  </a:lnTo>
                  <a:lnTo>
                    <a:pt x="10390" y="2764"/>
                  </a:lnTo>
                  <a:lnTo>
                    <a:pt x="9915" y="2290"/>
                  </a:lnTo>
                  <a:lnTo>
                    <a:pt x="9272" y="2023"/>
                  </a:lnTo>
                  <a:lnTo>
                    <a:pt x="8601" y="2023"/>
                  </a:lnTo>
                </a:path>
                <a:path w="274320" h="42544">
                  <a:moveTo>
                    <a:pt x="10119" y="4047"/>
                  </a:moveTo>
                  <a:lnTo>
                    <a:pt x="10119" y="37442"/>
                  </a:lnTo>
                </a:path>
                <a:path w="274320" h="42544">
                  <a:moveTo>
                    <a:pt x="261588" y="40478"/>
                  </a:moveTo>
                  <a:lnTo>
                    <a:pt x="262259" y="40478"/>
                  </a:lnTo>
                  <a:lnTo>
                    <a:pt x="262903" y="40211"/>
                  </a:lnTo>
                  <a:lnTo>
                    <a:pt x="263378" y="39737"/>
                  </a:lnTo>
                  <a:lnTo>
                    <a:pt x="263852" y="39262"/>
                  </a:lnTo>
                  <a:lnTo>
                    <a:pt x="264119" y="38618"/>
                  </a:lnTo>
                  <a:lnTo>
                    <a:pt x="264119" y="37947"/>
                  </a:lnTo>
                </a:path>
                <a:path w="274320" h="42544">
                  <a:moveTo>
                    <a:pt x="260071" y="40478"/>
                  </a:moveTo>
                  <a:lnTo>
                    <a:pt x="252987" y="40478"/>
                  </a:lnTo>
                  <a:lnTo>
                    <a:pt x="252987" y="42501"/>
                  </a:lnTo>
                  <a:lnTo>
                    <a:pt x="274238" y="42501"/>
                  </a:lnTo>
                  <a:lnTo>
                    <a:pt x="274238" y="40478"/>
                  </a:lnTo>
                  <a:lnTo>
                    <a:pt x="266143" y="404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9" name="object 3099"/>
            <p:cNvSpPr/>
            <p:nvPr/>
          </p:nvSpPr>
          <p:spPr>
            <a:xfrm>
              <a:off x="6583417" y="13211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0" name="object 3100"/>
            <p:cNvSpPr/>
            <p:nvPr/>
          </p:nvSpPr>
          <p:spPr>
            <a:xfrm>
              <a:off x="6571274" y="13173245"/>
              <a:ext cx="274320" cy="42545"/>
            </a:xfrm>
            <a:custGeom>
              <a:avLst/>
              <a:gdLst/>
              <a:ahLst/>
              <a:cxnLst/>
              <a:rect l="l" t="t" r="r" b="b"/>
              <a:pathLst>
                <a:path w="274320" h="42544">
                  <a:moveTo>
                    <a:pt x="12143" y="37442"/>
                  </a:moveTo>
                  <a:lnTo>
                    <a:pt x="12143" y="4047"/>
                  </a:lnTo>
                </a:path>
                <a:path w="274320" h="42544">
                  <a:moveTo>
                    <a:pt x="14673" y="2023"/>
                  </a:moveTo>
                  <a:lnTo>
                    <a:pt x="14002" y="2023"/>
                  </a:lnTo>
                  <a:lnTo>
                    <a:pt x="13358" y="2290"/>
                  </a:lnTo>
                  <a:lnTo>
                    <a:pt x="12884" y="2764"/>
                  </a:lnTo>
                  <a:lnTo>
                    <a:pt x="12409" y="3239"/>
                  </a:lnTo>
                  <a:lnTo>
                    <a:pt x="12143" y="3883"/>
                  </a:lnTo>
                  <a:lnTo>
                    <a:pt x="12143" y="4554"/>
                  </a:lnTo>
                </a:path>
                <a:path w="274320" h="42544">
                  <a:moveTo>
                    <a:pt x="13155" y="2023"/>
                  </a:moveTo>
                  <a:lnTo>
                    <a:pt x="21250" y="2023"/>
                  </a:lnTo>
                  <a:lnTo>
                    <a:pt x="21250" y="0"/>
                  </a:lnTo>
                  <a:lnTo>
                    <a:pt x="0" y="0"/>
                  </a:lnTo>
                  <a:lnTo>
                    <a:pt x="0" y="2023"/>
                  </a:lnTo>
                  <a:lnTo>
                    <a:pt x="7083" y="2023"/>
                  </a:lnTo>
                </a:path>
                <a:path w="274320" h="42544">
                  <a:moveTo>
                    <a:pt x="11131" y="4554"/>
                  </a:moveTo>
                  <a:lnTo>
                    <a:pt x="11131" y="3883"/>
                  </a:lnTo>
                  <a:lnTo>
                    <a:pt x="10865" y="3239"/>
                  </a:lnTo>
                  <a:lnTo>
                    <a:pt x="10390" y="2764"/>
                  </a:lnTo>
                  <a:lnTo>
                    <a:pt x="9915" y="2290"/>
                  </a:lnTo>
                  <a:lnTo>
                    <a:pt x="9272" y="2023"/>
                  </a:lnTo>
                  <a:lnTo>
                    <a:pt x="8601" y="2023"/>
                  </a:lnTo>
                </a:path>
                <a:path w="274320" h="42544">
                  <a:moveTo>
                    <a:pt x="10119" y="4047"/>
                  </a:moveTo>
                  <a:lnTo>
                    <a:pt x="10119" y="37442"/>
                  </a:lnTo>
                </a:path>
                <a:path w="274320" h="42544">
                  <a:moveTo>
                    <a:pt x="261588" y="40478"/>
                  </a:moveTo>
                  <a:lnTo>
                    <a:pt x="262259" y="40478"/>
                  </a:lnTo>
                  <a:lnTo>
                    <a:pt x="262903" y="40211"/>
                  </a:lnTo>
                  <a:lnTo>
                    <a:pt x="263378" y="39737"/>
                  </a:lnTo>
                  <a:lnTo>
                    <a:pt x="263852" y="39262"/>
                  </a:lnTo>
                  <a:lnTo>
                    <a:pt x="264119" y="38618"/>
                  </a:lnTo>
                  <a:lnTo>
                    <a:pt x="264119" y="37947"/>
                  </a:lnTo>
                </a:path>
                <a:path w="274320" h="42544">
                  <a:moveTo>
                    <a:pt x="260071" y="40478"/>
                  </a:moveTo>
                  <a:lnTo>
                    <a:pt x="252987" y="40478"/>
                  </a:lnTo>
                  <a:lnTo>
                    <a:pt x="252987" y="42501"/>
                  </a:lnTo>
                  <a:lnTo>
                    <a:pt x="274238" y="42501"/>
                  </a:lnTo>
                  <a:lnTo>
                    <a:pt x="274238" y="40478"/>
                  </a:lnTo>
                  <a:lnTo>
                    <a:pt x="266143" y="404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1" name="object 3101"/>
            <p:cNvSpPr/>
            <p:nvPr/>
          </p:nvSpPr>
          <p:spPr>
            <a:xfrm>
              <a:off x="6836405" y="13211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2" name="object 3102"/>
            <p:cNvSpPr/>
            <p:nvPr/>
          </p:nvSpPr>
          <p:spPr>
            <a:xfrm>
              <a:off x="6824262" y="13173245"/>
              <a:ext cx="274320" cy="42545"/>
            </a:xfrm>
            <a:custGeom>
              <a:avLst/>
              <a:gdLst/>
              <a:ahLst/>
              <a:cxnLst/>
              <a:rect l="l" t="t" r="r" b="b"/>
              <a:pathLst>
                <a:path w="274320" h="42544">
                  <a:moveTo>
                    <a:pt x="12143" y="37442"/>
                  </a:moveTo>
                  <a:lnTo>
                    <a:pt x="12143" y="4047"/>
                  </a:lnTo>
                </a:path>
                <a:path w="274320" h="42544">
                  <a:moveTo>
                    <a:pt x="14673" y="2023"/>
                  </a:moveTo>
                  <a:lnTo>
                    <a:pt x="14002" y="2023"/>
                  </a:lnTo>
                  <a:lnTo>
                    <a:pt x="13358" y="2290"/>
                  </a:lnTo>
                  <a:lnTo>
                    <a:pt x="12884" y="2764"/>
                  </a:lnTo>
                  <a:lnTo>
                    <a:pt x="12409" y="3239"/>
                  </a:lnTo>
                  <a:lnTo>
                    <a:pt x="12143" y="3883"/>
                  </a:lnTo>
                  <a:lnTo>
                    <a:pt x="12143" y="4554"/>
                  </a:lnTo>
                </a:path>
                <a:path w="274320" h="42544">
                  <a:moveTo>
                    <a:pt x="13155" y="2023"/>
                  </a:moveTo>
                  <a:lnTo>
                    <a:pt x="21250" y="2023"/>
                  </a:lnTo>
                  <a:lnTo>
                    <a:pt x="21250" y="0"/>
                  </a:lnTo>
                  <a:lnTo>
                    <a:pt x="0" y="0"/>
                  </a:lnTo>
                  <a:lnTo>
                    <a:pt x="0" y="2023"/>
                  </a:lnTo>
                  <a:lnTo>
                    <a:pt x="7083" y="2023"/>
                  </a:lnTo>
                </a:path>
                <a:path w="274320" h="42544">
                  <a:moveTo>
                    <a:pt x="11131" y="4554"/>
                  </a:moveTo>
                  <a:lnTo>
                    <a:pt x="11131" y="3883"/>
                  </a:lnTo>
                  <a:lnTo>
                    <a:pt x="10865" y="3239"/>
                  </a:lnTo>
                  <a:lnTo>
                    <a:pt x="10390" y="2764"/>
                  </a:lnTo>
                  <a:lnTo>
                    <a:pt x="9915" y="2290"/>
                  </a:lnTo>
                  <a:lnTo>
                    <a:pt x="9272" y="2023"/>
                  </a:lnTo>
                  <a:lnTo>
                    <a:pt x="8601" y="2023"/>
                  </a:lnTo>
                </a:path>
                <a:path w="274320" h="42544">
                  <a:moveTo>
                    <a:pt x="10119" y="4047"/>
                  </a:moveTo>
                  <a:lnTo>
                    <a:pt x="10119" y="37442"/>
                  </a:lnTo>
                </a:path>
                <a:path w="274320" h="42544">
                  <a:moveTo>
                    <a:pt x="260576" y="40478"/>
                  </a:moveTo>
                  <a:lnTo>
                    <a:pt x="261247" y="40478"/>
                  </a:lnTo>
                  <a:lnTo>
                    <a:pt x="261891" y="40211"/>
                  </a:lnTo>
                  <a:lnTo>
                    <a:pt x="262366" y="39737"/>
                  </a:lnTo>
                  <a:lnTo>
                    <a:pt x="262841" y="39262"/>
                  </a:lnTo>
                  <a:lnTo>
                    <a:pt x="263107" y="38618"/>
                  </a:lnTo>
                  <a:lnTo>
                    <a:pt x="263107" y="37947"/>
                  </a:lnTo>
                </a:path>
                <a:path w="274320" h="42544">
                  <a:moveTo>
                    <a:pt x="260071" y="40478"/>
                  </a:moveTo>
                  <a:lnTo>
                    <a:pt x="252987" y="40478"/>
                  </a:lnTo>
                  <a:lnTo>
                    <a:pt x="252987" y="42501"/>
                  </a:lnTo>
                  <a:lnTo>
                    <a:pt x="274238" y="42501"/>
                  </a:lnTo>
                  <a:lnTo>
                    <a:pt x="274238" y="40478"/>
                  </a:lnTo>
                  <a:lnTo>
                    <a:pt x="266143" y="404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3" name="object 3103"/>
            <p:cNvSpPr/>
            <p:nvPr/>
          </p:nvSpPr>
          <p:spPr>
            <a:xfrm>
              <a:off x="7089393" y="13211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4" name="object 3104"/>
            <p:cNvSpPr/>
            <p:nvPr/>
          </p:nvSpPr>
          <p:spPr>
            <a:xfrm>
              <a:off x="7077250" y="13173245"/>
              <a:ext cx="274320" cy="42545"/>
            </a:xfrm>
            <a:custGeom>
              <a:avLst/>
              <a:gdLst/>
              <a:ahLst/>
              <a:cxnLst/>
              <a:rect l="l" t="t" r="r" b="b"/>
              <a:pathLst>
                <a:path w="274320" h="42544">
                  <a:moveTo>
                    <a:pt x="11131" y="37442"/>
                  </a:moveTo>
                  <a:lnTo>
                    <a:pt x="11131" y="4047"/>
                  </a:lnTo>
                </a:path>
                <a:path w="274320" h="42544">
                  <a:moveTo>
                    <a:pt x="14673" y="2023"/>
                  </a:moveTo>
                  <a:lnTo>
                    <a:pt x="14002" y="2023"/>
                  </a:lnTo>
                  <a:lnTo>
                    <a:pt x="13358" y="2290"/>
                  </a:lnTo>
                  <a:lnTo>
                    <a:pt x="12884" y="2764"/>
                  </a:lnTo>
                  <a:lnTo>
                    <a:pt x="12409" y="3239"/>
                  </a:lnTo>
                  <a:lnTo>
                    <a:pt x="12143" y="3883"/>
                  </a:lnTo>
                  <a:lnTo>
                    <a:pt x="12143" y="4554"/>
                  </a:lnTo>
                </a:path>
                <a:path w="274320" h="42544">
                  <a:moveTo>
                    <a:pt x="13155" y="2023"/>
                  </a:moveTo>
                  <a:lnTo>
                    <a:pt x="21250" y="2023"/>
                  </a:lnTo>
                  <a:lnTo>
                    <a:pt x="21250" y="0"/>
                  </a:lnTo>
                  <a:lnTo>
                    <a:pt x="0" y="0"/>
                  </a:lnTo>
                  <a:lnTo>
                    <a:pt x="0" y="2023"/>
                  </a:lnTo>
                  <a:lnTo>
                    <a:pt x="7083" y="2023"/>
                  </a:lnTo>
                </a:path>
                <a:path w="274320" h="42544">
                  <a:moveTo>
                    <a:pt x="10119" y="4554"/>
                  </a:moveTo>
                  <a:lnTo>
                    <a:pt x="10119" y="3883"/>
                  </a:lnTo>
                  <a:lnTo>
                    <a:pt x="9853" y="3239"/>
                  </a:lnTo>
                  <a:lnTo>
                    <a:pt x="9378" y="2764"/>
                  </a:lnTo>
                  <a:lnTo>
                    <a:pt x="8903" y="2290"/>
                  </a:lnTo>
                  <a:lnTo>
                    <a:pt x="8260" y="2023"/>
                  </a:lnTo>
                  <a:lnTo>
                    <a:pt x="7589" y="2023"/>
                  </a:lnTo>
                </a:path>
                <a:path w="274320" h="42544">
                  <a:moveTo>
                    <a:pt x="10119" y="4047"/>
                  </a:moveTo>
                  <a:lnTo>
                    <a:pt x="10119" y="37442"/>
                  </a:lnTo>
                </a:path>
                <a:path w="274320" h="42544">
                  <a:moveTo>
                    <a:pt x="260576" y="40478"/>
                  </a:moveTo>
                  <a:lnTo>
                    <a:pt x="261247" y="40478"/>
                  </a:lnTo>
                  <a:lnTo>
                    <a:pt x="261891" y="40211"/>
                  </a:lnTo>
                  <a:lnTo>
                    <a:pt x="262366" y="39737"/>
                  </a:lnTo>
                  <a:lnTo>
                    <a:pt x="262841" y="39262"/>
                  </a:lnTo>
                  <a:lnTo>
                    <a:pt x="263107" y="38618"/>
                  </a:lnTo>
                  <a:lnTo>
                    <a:pt x="263107" y="37947"/>
                  </a:lnTo>
                </a:path>
                <a:path w="274320" h="42544">
                  <a:moveTo>
                    <a:pt x="260071" y="40478"/>
                  </a:moveTo>
                  <a:lnTo>
                    <a:pt x="252987" y="40478"/>
                  </a:lnTo>
                  <a:lnTo>
                    <a:pt x="252987" y="42501"/>
                  </a:lnTo>
                  <a:lnTo>
                    <a:pt x="274238" y="42501"/>
                  </a:lnTo>
                  <a:lnTo>
                    <a:pt x="274238" y="40478"/>
                  </a:lnTo>
                  <a:lnTo>
                    <a:pt x="266143" y="404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5" name="object 3105"/>
            <p:cNvSpPr/>
            <p:nvPr/>
          </p:nvSpPr>
          <p:spPr>
            <a:xfrm>
              <a:off x="7342381" y="13211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6" name="object 3106"/>
            <p:cNvSpPr/>
            <p:nvPr/>
          </p:nvSpPr>
          <p:spPr>
            <a:xfrm>
              <a:off x="7330238" y="13173245"/>
              <a:ext cx="274320" cy="42545"/>
            </a:xfrm>
            <a:custGeom>
              <a:avLst/>
              <a:gdLst/>
              <a:ahLst/>
              <a:cxnLst/>
              <a:rect l="l" t="t" r="r" b="b"/>
              <a:pathLst>
                <a:path w="274320" h="42544">
                  <a:moveTo>
                    <a:pt x="11131" y="37442"/>
                  </a:moveTo>
                  <a:lnTo>
                    <a:pt x="11131" y="4047"/>
                  </a:lnTo>
                </a:path>
                <a:path w="274320" h="42544">
                  <a:moveTo>
                    <a:pt x="14673" y="2023"/>
                  </a:moveTo>
                  <a:lnTo>
                    <a:pt x="14002" y="2023"/>
                  </a:lnTo>
                  <a:lnTo>
                    <a:pt x="13358" y="2290"/>
                  </a:lnTo>
                  <a:lnTo>
                    <a:pt x="12884" y="2764"/>
                  </a:lnTo>
                  <a:lnTo>
                    <a:pt x="12409" y="3239"/>
                  </a:lnTo>
                  <a:lnTo>
                    <a:pt x="12143" y="3883"/>
                  </a:lnTo>
                  <a:lnTo>
                    <a:pt x="12143" y="4554"/>
                  </a:lnTo>
                </a:path>
                <a:path w="274320" h="42544">
                  <a:moveTo>
                    <a:pt x="13155" y="2023"/>
                  </a:moveTo>
                  <a:lnTo>
                    <a:pt x="21250" y="2023"/>
                  </a:lnTo>
                  <a:lnTo>
                    <a:pt x="21250" y="0"/>
                  </a:lnTo>
                  <a:lnTo>
                    <a:pt x="0" y="0"/>
                  </a:lnTo>
                  <a:lnTo>
                    <a:pt x="0" y="2023"/>
                  </a:lnTo>
                  <a:lnTo>
                    <a:pt x="7083" y="2023"/>
                  </a:lnTo>
                </a:path>
                <a:path w="274320" h="42544">
                  <a:moveTo>
                    <a:pt x="10119" y="4554"/>
                  </a:moveTo>
                  <a:lnTo>
                    <a:pt x="10119" y="3883"/>
                  </a:lnTo>
                  <a:lnTo>
                    <a:pt x="9853" y="3239"/>
                  </a:lnTo>
                  <a:lnTo>
                    <a:pt x="9378" y="2764"/>
                  </a:lnTo>
                  <a:lnTo>
                    <a:pt x="8903" y="2290"/>
                  </a:lnTo>
                  <a:lnTo>
                    <a:pt x="8260" y="2023"/>
                  </a:lnTo>
                  <a:lnTo>
                    <a:pt x="7589" y="2023"/>
                  </a:lnTo>
                </a:path>
                <a:path w="274320" h="42544">
                  <a:moveTo>
                    <a:pt x="10119" y="4047"/>
                  </a:moveTo>
                  <a:lnTo>
                    <a:pt x="10119" y="37442"/>
                  </a:lnTo>
                </a:path>
                <a:path w="274320" h="42544">
                  <a:moveTo>
                    <a:pt x="260576" y="40478"/>
                  </a:moveTo>
                  <a:lnTo>
                    <a:pt x="261247" y="40478"/>
                  </a:lnTo>
                  <a:lnTo>
                    <a:pt x="261891" y="40211"/>
                  </a:lnTo>
                  <a:lnTo>
                    <a:pt x="262366" y="39737"/>
                  </a:lnTo>
                  <a:lnTo>
                    <a:pt x="262841" y="39262"/>
                  </a:lnTo>
                  <a:lnTo>
                    <a:pt x="263107" y="38618"/>
                  </a:lnTo>
                  <a:lnTo>
                    <a:pt x="263107" y="37947"/>
                  </a:lnTo>
                </a:path>
                <a:path w="274320" h="42544">
                  <a:moveTo>
                    <a:pt x="260071" y="40478"/>
                  </a:moveTo>
                  <a:lnTo>
                    <a:pt x="252987" y="40478"/>
                  </a:lnTo>
                  <a:lnTo>
                    <a:pt x="252987" y="42501"/>
                  </a:lnTo>
                  <a:lnTo>
                    <a:pt x="274238" y="42501"/>
                  </a:lnTo>
                  <a:lnTo>
                    <a:pt x="274238" y="40478"/>
                  </a:lnTo>
                  <a:lnTo>
                    <a:pt x="266143" y="404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7" name="object 3107"/>
            <p:cNvSpPr/>
            <p:nvPr/>
          </p:nvSpPr>
          <p:spPr>
            <a:xfrm>
              <a:off x="7595369" y="13211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8" name="object 3108"/>
            <p:cNvSpPr/>
            <p:nvPr/>
          </p:nvSpPr>
          <p:spPr>
            <a:xfrm>
              <a:off x="7583226" y="13173245"/>
              <a:ext cx="274320" cy="42545"/>
            </a:xfrm>
            <a:custGeom>
              <a:avLst/>
              <a:gdLst/>
              <a:ahLst/>
              <a:cxnLst/>
              <a:rect l="l" t="t" r="r" b="b"/>
              <a:pathLst>
                <a:path w="274320" h="42544">
                  <a:moveTo>
                    <a:pt x="11131" y="37442"/>
                  </a:moveTo>
                  <a:lnTo>
                    <a:pt x="11131" y="4047"/>
                  </a:lnTo>
                </a:path>
                <a:path w="274320" h="42544">
                  <a:moveTo>
                    <a:pt x="14673" y="2023"/>
                  </a:moveTo>
                  <a:lnTo>
                    <a:pt x="14002" y="2023"/>
                  </a:lnTo>
                  <a:lnTo>
                    <a:pt x="13358" y="2290"/>
                  </a:lnTo>
                  <a:lnTo>
                    <a:pt x="12884" y="2764"/>
                  </a:lnTo>
                  <a:lnTo>
                    <a:pt x="12409" y="3239"/>
                  </a:lnTo>
                  <a:lnTo>
                    <a:pt x="12143" y="3883"/>
                  </a:lnTo>
                  <a:lnTo>
                    <a:pt x="12143" y="4554"/>
                  </a:lnTo>
                </a:path>
                <a:path w="274320" h="42544">
                  <a:moveTo>
                    <a:pt x="13155" y="2023"/>
                  </a:moveTo>
                  <a:lnTo>
                    <a:pt x="21250" y="2023"/>
                  </a:lnTo>
                  <a:lnTo>
                    <a:pt x="21250" y="0"/>
                  </a:lnTo>
                  <a:lnTo>
                    <a:pt x="0" y="0"/>
                  </a:lnTo>
                  <a:lnTo>
                    <a:pt x="0" y="2023"/>
                  </a:lnTo>
                  <a:lnTo>
                    <a:pt x="7083" y="2023"/>
                  </a:lnTo>
                </a:path>
                <a:path w="274320" h="42544">
                  <a:moveTo>
                    <a:pt x="10119" y="4554"/>
                  </a:moveTo>
                  <a:lnTo>
                    <a:pt x="10119" y="3883"/>
                  </a:lnTo>
                  <a:lnTo>
                    <a:pt x="9853" y="3239"/>
                  </a:lnTo>
                  <a:lnTo>
                    <a:pt x="9378" y="2764"/>
                  </a:lnTo>
                  <a:lnTo>
                    <a:pt x="8903" y="2290"/>
                  </a:lnTo>
                  <a:lnTo>
                    <a:pt x="8260" y="2023"/>
                  </a:lnTo>
                  <a:lnTo>
                    <a:pt x="7589" y="2023"/>
                  </a:lnTo>
                </a:path>
                <a:path w="274320" h="42544">
                  <a:moveTo>
                    <a:pt x="10119" y="4047"/>
                  </a:moveTo>
                  <a:lnTo>
                    <a:pt x="10119" y="37442"/>
                  </a:lnTo>
                </a:path>
                <a:path w="274320" h="42544">
                  <a:moveTo>
                    <a:pt x="260576" y="40478"/>
                  </a:moveTo>
                  <a:lnTo>
                    <a:pt x="261247" y="40478"/>
                  </a:lnTo>
                  <a:lnTo>
                    <a:pt x="261891" y="40211"/>
                  </a:lnTo>
                  <a:lnTo>
                    <a:pt x="262366" y="39737"/>
                  </a:lnTo>
                  <a:lnTo>
                    <a:pt x="262841" y="39262"/>
                  </a:lnTo>
                  <a:lnTo>
                    <a:pt x="263107" y="38618"/>
                  </a:lnTo>
                  <a:lnTo>
                    <a:pt x="263107" y="37947"/>
                  </a:lnTo>
                </a:path>
                <a:path w="274320" h="42544">
                  <a:moveTo>
                    <a:pt x="260071" y="40478"/>
                  </a:moveTo>
                  <a:lnTo>
                    <a:pt x="252987" y="40478"/>
                  </a:lnTo>
                  <a:lnTo>
                    <a:pt x="252987" y="42501"/>
                  </a:lnTo>
                  <a:lnTo>
                    <a:pt x="274238" y="42501"/>
                  </a:lnTo>
                  <a:lnTo>
                    <a:pt x="274238" y="40478"/>
                  </a:lnTo>
                  <a:lnTo>
                    <a:pt x="266143" y="404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9" name="object 3109"/>
            <p:cNvSpPr/>
            <p:nvPr/>
          </p:nvSpPr>
          <p:spPr>
            <a:xfrm>
              <a:off x="7847345" y="13211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0" name="object 3110"/>
            <p:cNvSpPr/>
            <p:nvPr/>
          </p:nvSpPr>
          <p:spPr>
            <a:xfrm>
              <a:off x="7836214" y="13173245"/>
              <a:ext cx="274320" cy="42545"/>
            </a:xfrm>
            <a:custGeom>
              <a:avLst/>
              <a:gdLst/>
              <a:ahLst/>
              <a:cxnLst/>
              <a:rect l="l" t="t" r="r" b="b"/>
              <a:pathLst>
                <a:path w="274320" h="42544">
                  <a:moveTo>
                    <a:pt x="11131" y="37442"/>
                  </a:moveTo>
                  <a:lnTo>
                    <a:pt x="11131" y="4047"/>
                  </a:lnTo>
                </a:path>
                <a:path w="274320" h="42544">
                  <a:moveTo>
                    <a:pt x="13661" y="2023"/>
                  </a:moveTo>
                  <a:lnTo>
                    <a:pt x="12990" y="2023"/>
                  </a:lnTo>
                  <a:lnTo>
                    <a:pt x="12346" y="2290"/>
                  </a:lnTo>
                  <a:lnTo>
                    <a:pt x="11872" y="2764"/>
                  </a:lnTo>
                  <a:lnTo>
                    <a:pt x="11397" y="3239"/>
                  </a:lnTo>
                  <a:lnTo>
                    <a:pt x="11131" y="3883"/>
                  </a:lnTo>
                  <a:lnTo>
                    <a:pt x="11131" y="4554"/>
                  </a:lnTo>
                </a:path>
                <a:path w="274320" h="42544">
                  <a:moveTo>
                    <a:pt x="13155" y="2023"/>
                  </a:moveTo>
                  <a:lnTo>
                    <a:pt x="21250" y="2023"/>
                  </a:lnTo>
                  <a:lnTo>
                    <a:pt x="21250" y="0"/>
                  </a:lnTo>
                  <a:lnTo>
                    <a:pt x="0" y="0"/>
                  </a:lnTo>
                  <a:lnTo>
                    <a:pt x="0" y="2023"/>
                  </a:lnTo>
                  <a:lnTo>
                    <a:pt x="7083" y="2023"/>
                  </a:lnTo>
                </a:path>
                <a:path w="274320" h="42544">
                  <a:moveTo>
                    <a:pt x="10119" y="4554"/>
                  </a:moveTo>
                  <a:lnTo>
                    <a:pt x="10119" y="3883"/>
                  </a:lnTo>
                  <a:lnTo>
                    <a:pt x="9853" y="3239"/>
                  </a:lnTo>
                  <a:lnTo>
                    <a:pt x="9378" y="2764"/>
                  </a:lnTo>
                  <a:lnTo>
                    <a:pt x="8903" y="2290"/>
                  </a:lnTo>
                  <a:lnTo>
                    <a:pt x="8260" y="2023"/>
                  </a:lnTo>
                  <a:lnTo>
                    <a:pt x="7589" y="2023"/>
                  </a:lnTo>
                </a:path>
                <a:path w="274320" h="42544">
                  <a:moveTo>
                    <a:pt x="9107" y="4047"/>
                  </a:moveTo>
                  <a:lnTo>
                    <a:pt x="9107" y="37442"/>
                  </a:lnTo>
                </a:path>
                <a:path w="274320" h="42544">
                  <a:moveTo>
                    <a:pt x="260576" y="40478"/>
                  </a:moveTo>
                  <a:lnTo>
                    <a:pt x="261247" y="40478"/>
                  </a:lnTo>
                  <a:lnTo>
                    <a:pt x="261891" y="40211"/>
                  </a:lnTo>
                  <a:lnTo>
                    <a:pt x="262366" y="39737"/>
                  </a:lnTo>
                  <a:lnTo>
                    <a:pt x="262841" y="39262"/>
                  </a:lnTo>
                  <a:lnTo>
                    <a:pt x="263107" y="38618"/>
                  </a:lnTo>
                  <a:lnTo>
                    <a:pt x="263107" y="37947"/>
                  </a:lnTo>
                </a:path>
                <a:path w="274320" h="42544">
                  <a:moveTo>
                    <a:pt x="260071" y="40478"/>
                  </a:moveTo>
                  <a:lnTo>
                    <a:pt x="251975" y="40478"/>
                  </a:lnTo>
                  <a:lnTo>
                    <a:pt x="251975" y="42501"/>
                  </a:lnTo>
                  <a:lnTo>
                    <a:pt x="274238" y="42501"/>
                  </a:lnTo>
                  <a:lnTo>
                    <a:pt x="274238" y="40478"/>
                  </a:lnTo>
                  <a:lnTo>
                    <a:pt x="266143" y="404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1" name="object 3111"/>
            <p:cNvSpPr/>
            <p:nvPr/>
          </p:nvSpPr>
          <p:spPr>
            <a:xfrm>
              <a:off x="8100333" y="13211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2" name="object 3112"/>
            <p:cNvSpPr/>
            <p:nvPr/>
          </p:nvSpPr>
          <p:spPr>
            <a:xfrm>
              <a:off x="8088190" y="13173245"/>
              <a:ext cx="275590" cy="42545"/>
            </a:xfrm>
            <a:custGeom>
              <a:avLst/>
              <a:gdLst/>
              <a:ahLst/>
              <a:cxnLst/>
              <a:rect l="l" t="t" r="r" b="b"/>
              <a:pathLst>
                <a:path w="275590" h="42544">
                  <a:moveTo>
                    <a:pt x="12143" y="37442"/>
                  </a:moveTo>
                  <a:lnTo>
                    <a:pt x="12143" y="4047"/>
                  </a:lnTo>
                </a:path>
                <a:path w="275590" h="42544">
                  <a:moveTo>
                    <a:pt x="14673" y="2023"/>
                  </a:moveTo>
                  <a:lnTo>
                    <a:pt x="14002" y="2023"/>
                  </a:lnTo>
                  <a:lnTo>
                    <a:pt x="13358" y="2290"/>
                  </a:lnTo>
                  <a:lnTo>
                    <a:pt x="12884" y="2764"/>
                  </a:lnTo>
                  <a:lnTo>
                    <a:pt x="12409" y="3239"/>
                  </a:lnTo>
                  <a:lnTo>
                    <a:pt x="12143" y="3883"/>
                  </a:lnTo>
                  <a:lnTo>
                    <a:pt x="12143" y="4554"/>
                  </a:lnTo>
                </a:path>
                <a:path w="275590" h="42544">
                  <a:moveTo>
                    <a:pt x="14167" y="2023"/>
                  </a:moveTo>
                  <a:lnTo>
                    <a:pt x="22262" y="2023"/>
                  </a:lnTo>
                  <a:lnTo>
                    <a:pt x="22262" y="0"/>
                  </a:lnTo>
                  <a:lnTo>
                    <a:pt x="0" y="0"/>
                  </a:lnTo>
                  <a:lnTo>
                    <a:pt x="0" y="2023"/>
                  </a:lnTo>
                  <a:lnTo>
                    <a:pt x="8095" y="2023"/>
                  </a:lnTo>
                </a:path>
                <a:path w="275590" h="42544">
                  <a:moveTo>
                    <a:pt x="11131" y="4554"/>
                  </a:moveTo>
                  <a:lnTo>
                    <a:pt x="11131" y="3883"/>
                  </a:lnTo>
                  <a:lnTo>
                    <a:pt x="10865" y="3239"/>
                  </a:lnTo>
                  <a:lnTo>
                    <a:pt x="10390" y="2764"/>
                  </a:lnTo>
                  <a:lnTo>
                    <a:pt x="9915" y="2290"/>
                  </a:lnTo>
                  <a:lnTo>
                    <a:pt x="9272" y="2023"/>
                  </a:lnTo>
                  <a:lnTo>
                    <a:pt x="8601" y="2023"/>
                  </a:lnTo>
                </a:path>
                <a:path w="275590" h="42544">
                  <a:moveTo>
                    <a:pt x="10119" y="4047"/>
                  </a:moveTo>
                  <a:lnTo>
                    <a:pt x="10119" y="37442"/>
                  </a:lnTo>
                </a:path>
                <a:path w="275590" h="42544">
                  <a:moveTo>
                    <a:pt x="261589" y="40478"/>
                  </a:moveTo>
                  <a:lnTo>
                    <a:pt x="262260" y="40478"/>
                  </a:lnTo>
                  <a:lnTo>
                    <a:pt x="262903" y="40211"/>
                  </a:lnTo>
                  <a:lnTo>
                    <a:pt x="263378" y="39737"/>
                  </a:lnTo>
                  <a:lnTo>
                    <a:pt x="263852" y="39262"/>
                  </a:lnTo>
                  <a:lnTo>
                    <a:pt x="264119" y="38618"/>
                  </a:lnTo>
                  <a:lnTo>
                    <a:pt x="264119" y="37947"/>
                  </a:lnTo>
                </a:path>
                <a:path w="275590" h="42544">
                  <a:moveTo>
                    <a:pt x="261083" y="40478"/>
                  </a:moveTo>
                  <a:lnTo>
                    <a:pt x="252987" y="40478"/>
                  </a:lnTo>
                  <a:lnTo>
                    <a:pt x="252987" y="42501"/>
                  </a:lnTo>
                  <a:lnTo>
                    <a:pt x="275250" y="42501"/>
                  </a:lnTo>
                  <a:lnTo>
                    <a:pt x="275250" y="40478"/>
                  </a:lnTo>
                  <a:lnTo>
                    <a:pt x="267155" y="404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3" name="object 3113"/>
            <p:cNvSpPr/>
            <p:nvPr/>
          </p:nvSpPr>
          <p:spPr>
            <a:xfrm>
              <a:off x="8353321" y="13211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4" name="object 3114"/>
            <p:cNvSpPr/>
            <p:nvPr/>
          </p:nvSpPr>
          <p:spPr>
            <a:xfrm>
              <a:off x="8341178" y="13173245"/>
              <a:ext cx="275590" cy="42545"/>
            </a:xfrm>
            <a:custGeom>
              <a:avLst/>
              <a:gdLst/>
              <a:ahLst/>
              <a:cxnLst/>
              <a:rect l="l" t="t" r="r" b="b"/>
              <a:pathLst>
                <a:path w="275590" h="42544">
                  <a:moveTo>
                    <a:pt x="12143" y="37442"/>
                  </a:moveTo>
                  <a:lnTo>
                    <a:pt x="12143" y="4047"/>
                  </a:lnTo>
                </a:path>
                <a:path w="275590" h="42544">
                  <a:moveTo>
                    <a:pt x="14673" y="2023"/>
                  </a:moveTo>
                  <a:lnTo>
                    <a:pt x="14002" y="2023"/>
                  </a:lnTo>
                  <a:lnTo>
                    <a:pt x="13358" y="2290"/>
                  </a:lnTo>
                  <a:lnTo>
                    <a:pt x="12884" y="2764"/>
                  </a:lnTo>
                  <a:lnTo>
                    <a:pt x="12410" y="3239"/>
                  </a:lnTo>
                  <a:lnTo>
                    <a:pt x="12143" y="3883"/>
                  </a:lnTo>
                  <a:lnTo>
                    <a:pt x="12143" y="4554"/>
                  </a:lnTo>
                </a:path>
                <a:path w="275590" h="42544">
                  <a:moveTo>
                    <a:pt x="14167" y="2023"/>
                  </a:moveTo>
                  <a:lnTo>
                    <a:pt x="22262" y="2023"/>
                  </a:lnTo>
                  <a:lnTo>
                    <a:pt x="22262" y="0"/>
                  </a:lnTo>
                  <a:lnTo>
                    <a:pt x="0" y="0"/>
                  </a:lnTo>
                  <a:lnTo>
                    <a:pt x="0" y="2023"/>
                  </a:lnTo>
                  <a:lnTo>
                    <a:pt x="8095" y="2023"/>
                  </a:lnTo>
                </a:path>
                <a:path w="275590" h="42544">
                  <a:moveTo>
                    <a:pt x="11131" y="4554"/>
                  </a:moveTo>
                  <a:lnTo>
                    <a:pt x="11131" y="3883"/>
                  </a:lnTo>
                  <a:lnTo>
                    <a:pt x="10864" y="3239"/>
                  </a:lnTo>
                  <a:lnTo>
                    <a:pt x="10390" y="2764"/>
                  </a:lnTo>
                  <a:lnTo>
                    <a:pt x="9915" y="2290"/>
                  </a:lnTo>
                  <a:lnTo>
                    <a:pt x="9272" y="2023"/>
                  </a:lnTo>
                  <a:lnTo>
                    <a:pt x="8601" y="2023"/>
                  </a:lnTo>
                </a:path>
                <a:path w="275590" h="42544">
                  <a:moveTo>
                    <a:pt x="10119" y="4047"/>
                  </a:moveTo>
                  <a:lnTo>
                    <a:pt x="10119" y="37442"/>
                  </a:lnTo>
                </a:path>
                <a:path w="275590" h="42544">
                  <a:moveTo>
                    <a:pt x="261589" y="40478"/>
                  </a:moveTo>
                  <a:lnTo>
                    <a:pt x="262260" y="40478"/>
                  </a:lnTo>
                  <a:lnTo>
                    <a:pt x="262903" y="40211"/>
                  </a:lnTo>
                  <a:lnTo>
                    <a:pt x="263378" y="39737"/>
                  </a:lnTo>
                  <a:lnTo>
                    <a:pt x="263852" y="39262"/>
                  </a:lnTo>
                  <a:lnTo>
                    <a:pt x="264119" y="38618"/>
                  </a:lnTo>
                  <a:lnTo>
                    <a:pt x="264119" y="37947"/>
                  </a:lnTo>
                </a:path>
                <a:path w="275590" h="42544">
                  <a:moveTo>
                    <a:pt x="260071" y="40478"/>
                  </a:moveTo>
                  <a:lnTo>
                    <a:pt x="252987" y="40478"/>
                  </a:lnTo>
                  <a:lnTo>
                    <a:pt x="252987" y="42501"/>
                  </a:lnTo>
                  <a:lnTo>
                    <a:pt x="275250" y="42501"/>
                  </a:lnTo>
                  <a:lnTo>
                    <a:pt x="275250" y="40478"/>
                  </a:lnTo>
                  <a:lnTo>
                    <a:pt x="267155" y="404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5" name="object 3115"/>
            <p:cNvSpPr/>
            <p:nvPr/>
          </p:nvSpPr>
          <p:spPr>
            <a:xfrm>
              <a:off x="8606308" y="13211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6" name="object 3116"/>
            <p:cNvSpPr/>
            <p:nvPr/>
          </p:nvSpPr>
          <p:spPr>
            <a:xfrm>
              <a:off x="8594165" y="13173245"/>
              <a:ext cx="275590" cy="42545"/>
            </a:xfrm>
            <a:custGeom>
              <a:avLst/>
              <a:gdLst/>
              <a:ahLst/>
              <a:cxnLst/>
              <a:rect l="l" t="t" r="r" b="b"/>
              <a:pathLst>
                <a:path w="275590" h="42544">
                  <a:moveTo>
                    <a:pt x="12143" y="37442"/>
                  </a:moveTo>
                  <a:lnTo>
                    <a:pt x="12143" y="4047"/>
                  </a:lnTo>
                </a:path>
                <a:path w="275590" h="42544">
                  <a:moveTo>
                    <a:pt x="14673" y="2023"/>
                  </a:moveTo>
                  <a:lnTo>
                    <a:pt x="14002" y="2023"/>
                  </a:lnTo>
                  <a:lnTo>
                    <a:pt x="13358" y="2290"/>
                  </a:lnTo>
                  <a:lnTo>
                    <a:pt x="12884" y="2764"/>
                  </a:lnTo>
                  <a:lnTo>
                    <a:pt x="12410" y="3239"/>
                  </a:lnTo>
                  <a:lnTo>
                    <a:pt x="12143" y="3883"/>
                  </a:lnTo>
                  <a:lnTo>
                    <a:pt x="12143" y="4554"/>
                  </a:lnTo>
                </a:path>
                <a:path w="275590" h="42544">
                  <a:moveTo>
                    <a:pt x="14167" y="2023"/>
                  </a:moveTo>
                  <a:lnTo>
                    <a:pt x="22262" y="2023"/>
                  </a:lnTo>
                  <a:lnTo>
                    <a:pt x="22262" y="0"/>
                  </a:lnTo>
                  <a:lnTo>
                    <a:pt x="0" y="0"/>
                  </a:lnTo>
                  <a:lnTo>
                    <a:pt x="0" y="2023"/>
                  </a:lnTo>
                  <a:lnTo>
                    <a:pt x="7083" y="2023"/>
                  </a:lnTo>
                </a:path>
                <a:path w="275590" h="42544">
                  <a:moveTo>
                    <a:pt x="11131" y="4554"/>
                  </a:moveTo>
                  <a:lnTo>
                    <a:pt x="11131" y="3883"/>
                  </a:lnTo>
                  <a:lnTo>
                    <a:pt x="10864" y="3239"/>
                  </a:lnTo>
                  <a:lnTo>
                    <a:pt x="10390" y="2764"/>
                  </a:lnTo>
                  <a:lnTo>
                    <a:pt x="9915" y="2290"/>
                  </a:lnTo>
                  <a:lnTo>
                    <a:pt x="9272" y="2023"/>
                  </a:lnTo>
                  <a:lnTo>
                    <a:pt x="8601" y="2023"/>
                  </a:lnTo>
                </a:path>
                <a:path w="275590" h="42544">
                  <a:moveTo>
                    <a:pt x="10119" y="4047"/>
                  </a:moveTo>
                  <a:lnTo>
                    <a:pt x="10119" y="37442"/>
                  </a:lnTo>
                </a:path>
                <a:path w="275590" h="42544">
                  <a:moveTo>
                    <a:pt x="261589" y="40478"/>
                  </a:moveTo>
                  <a:lnTo>
                    <a:pt x="262260" y="40478"/>
                  </a:lnTo>
                  <a:lnTo>
                    <a:pt x="262903" y="40211"/>
                  </a:lnTo>
                  <a:lnTo>
                    <a:pt x="263378" y="39737"/>
                  </a:lnTo>
                  <a:lnTo>
                    <a:pt x="263852" y="39262"/>
                  </a:lnTo>
                  <a:lnTo>
                    <a:pt x="264119" y="38618"/>
                  </a:lnTo>
                  <a:lnTo>
                    <a:pt x="264119" y="37947"/>
                  </a:lnTo>
                </a:path>
                <a:path w="275590" h="42544">
                  <a:moveTo>
                    <a:pt x="260071" y="40478"/>
                  </a:moveTo>
                  <a:lnTo>
                    <a:pt x="252987" y="40478"/>
                  </a:lnTo>
                  <a:lnTo>
                    <a:pt x="252987" y="42501"/>
                  </a:lnTo>
                  <a:lnTo>
                    <a:pt x="275250" y="42501"/>
                  </a:lnTo>
                  <a:lnTo>
                    <a:pt x="275250" y="40478"/>
                  </a:lnTo>
                  <a:lnTo>
                    <a:pt x="267155" y="404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7" name="object 3117"/>
            <p:cNvSpPr/>
            <p:nvPr/>
          </p:nvSpPr>
          <p:spPr>
            <a:xfrm>
              <a:off x="8859296" y="13211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8" name="object 3118"/>
            <p:cNvSpPr/>
            <p:nvPr/>
          </p:nvSpPr>
          <p:spPr>
            <a:xfrm>
              <a:off x="8847153" y="13173245"/>
              <a:ext cx="275590" cy="42545"/>
            </a:xfrm>
            <a:custGeom>
              <a:avLst/>
              <a:gdLst/>
              <a:ahLst/>
              <a:cxnLst/>
              <a:rect l="l" t="t" r="r" b="b"/>
              <a:pathLst>
                <a:path w="275590" h="42544">
                  <a:moveTo>
                    <a:pt x="12143" y="37442"/>
                  </a:moveTo>
                  <a:lnTo>
                    <a:pt x="12143" y="4047"/>
                  </a:lnTo>
                </a:path>
                <a:path w="275590" h="42544">
                  <a:moveTo>
                    <a:pt x="14673" y="2023"/>
                  </a:moveTo>
                  <a:lnTo>
                    <a:pt x="14002" y="2023"/>
                  </a:lnTo>
                  <a:lnTo>
                    <a:pt x="13358" y="2290"/>
                  </a:lnTo>
                  <a:lnTo>
                    <a:pt x="12884" y="2764"/>
                  </a:lnTo>
                  <a:lnTo>
                    <a:pt x="12410" y="3239"/>
                  </a:lnTo>
                  <a:lnTo>
                    <a:pt x="12143" y="3883"/>
                  </a:lnTo>
                  <a:lnTo>
                    <a:pt x="12143" y="4554"/>
                  </a:lnTo>
                </a:path>
                <a:path w="275590" h="42544">
                  <a:moveTo>
                    <a:pt x="14167" y="2023"/>
                  </a:moveTo>
                  <a:lnTo>
                    <a:pt x="22262" y="2023"/>
                  </a:lnTo>
                  <a:lnTo>
                    <a:pt x="22262" y="0"/>
                  </a:lnTo>
                  <a:lnTo>
                    <a:pt x="0" y="0"/>
                  </a:lnTo>
                  <a:lnTo>
                    <a:pt x="0" y="2023"/>
                  </a:lnTo>
                  <a:lnTo>
                    <a:pt x="7083" y="2023"/>
                  </a:lnTo>
                </a:path>
                <a:path w="275590" h="42544">
                  <a:moveTo>
                    <a:pt x="11131" y="4554"/>
                  </a:moveTo>
                  <a:lnTo>
                    <a:pt x="11131" y="3883"/>
                  </a:lnTo>
                  <a:lnTo>
                    <a:pt x="10864" y="3239"/>
                  </a:lnTo>
                  <a:lnTo>
                    <a:pt x="10390" y="2764"/>
                  </a:lnTo>
                  <a:lnTo>
                    <a:pt x="9915" y="2290"/>
                  </a:lnTo>
                  <a:lnTo>
                    <a:pt x="9272" y="2023"/>
                  </a:lnTo>
                  <a:lnTo>
                    <a:pt x="8601" y="2023"/>
                  </a:lnTo>
                </a:path>
                <a:path w="275590" h="42544">
                  <a:moveTo>
                    <a:pt x="10119" y="4047"/>
                  </a:moveTo>
                  <a:lnTo>
                    <a:pt x="10119" y="37442"/>
                  </a:lnTo>
                </a:path>
                <a:path w="275590" h="42544">
                  <a:moveTo>
                    <a:pt x="261589" y="40478"/>
                  </a:moveTo>
                  <a:lnTo>
                    <a:pt x="262260" y="40478"/>
                  </a:lnTo>
                  <a:lnTo>
                    <a:pt x="262903" y="40211"/>
                  </a:lnTo>
                  <a:lnTo>
                    <a:pt x="263378" y="39737"/>
                  </a:lnTo>
                  <a:lnTo>
                    <a:pt x="263852" y="39262"/>
                  </a:lnTo>
                  <a:lnTo>
                    <a:pt x="264119" y="38618"/>
                  </a:lnTo>
                  <a:lnTo>
                    <a:pt x="264119" y="37947"/>
                  </a:lnTo>
                </a:path>
                <a:path w="275590" h="42544">
                  <a:moveTo>
                    <a:pt x="260071" y="40478"/>
                  </a:moveTo>
                  <a:lnTo>
                    <a:pt x="252987" y="40478"/>
                  </a:lnTo>
                  <a:lnTo>
                    <a:pt x="252987" y="42501"/>
                  </a:lnTo>
                  <a:lnTo>
                    <a:pt x="275250" y="42501"/>
                  </a:lnTo>
                  <a:lnTo>
                    <a:pt x="275250" y="40478"/>
                  </a:lnTo>
                  <a:lnTo>
                    <a:pt x="266143" y="404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9" name="object 3119"/>
            <p:cNvSpPr/>
            <p:nvPr/>
          </p:nvSpPr>
          <p:spPr>
            <a:xfrm>
              <a:off x="9112284" y="13211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0" name="object 3120"/>
            <p:cNvSpPr/>
            <p:nvPr/>
          </p:nvSpPr>
          <p:spPr>
            <a:xfrm>
              <a:off x="9100141" y="13173245"/>
              <a:ext cx="274320" cy="42545"/>
            </a:xfrm>
            <a:custGeom>
              <a:avLst/>
              <a:gdLst/>
              <a:ahLst/>
              <a:cxnLst/>
              <a:rect l="l" t="t" r="r" b="b"/>
              <a:pathLst>
                <a:path w="274320" h="42544">
                  <a:moveTo>
                    <a:pt x="12143" y="37442"/>
                  </a:moveTo>
                  <a:lnTo>
                    <a:pt x="12143" y="4047"/>
                  </a:lnTo>
                </a:path>
                <a:path w="274320" h="42544">
                  <a:moveTo>
                    <a:pt x="14673" y="2023"/>
                  </a:moveTo>
                  <a:lnTo>
                    <a:pt x="14002" y="2023"/>
                  </a:lnTo>
                  <a:lnTo>
                    <a:pt x="13358" y="2290"/>
                  </a:lnTo>
                  <a:lnTo>
                    <a:pt x="12884" y="2764"/>
                  </a:lnTo>
                  <a:lnTo>
                    <a:pt x="12410" y="3239"/>
                  </a:lnTo>
                  <a:lnTo>
                    <a:pt x="12143" y="3883"/>
                  </a:lnTo>
                  <a:lnTo>
                    <a:pt x="12143" y="4554"/>
                  </a:lnTo>
                </a:path>
                <a:path w="274320" h="42544">
                  <a:moveTo>
                    <a:pt x="13155" y="2023"/>
                  </a:moveTo>
                  <a:lnTo>
                    <a:pt x="22262" y="2023"/>
                  </a:lnTo>
                  <a:lnTo>
                    <a:pt x="22262" y="0"/>
                  </a:lnTo>
                  <a:lnTo>
                    <a:pt x="0" y="0"/>
                  </a:lnTo>
                  <a:lnTo>
                    <a:pt x="0" y="2023"/>
                  </a:lnTo>
                  <a:lnTo>
                    <a:pt x="7083" y="2023"/>
                  </a:lnTo>
                </a:path>
                <a:path w="274320" h="42544">
                  <a:moveTo>
                    <a:pt x="11131" y="4554"/>
                  </a:moveTo>
                  <a:lnTo>
                    <a:pt x="11131" y="3883"/>
                  </a:lnTo>
                  <a:lnTo>
                    <a:pt x="10864" y="3239"/>
                  </a:lnTo>
                  <a:lnTo>
                    <a:pt x="10390" y="2764"/>
                  </a:lnTo>
                  <a:lnTo>
                    <a:pt x="9915" y="2290"/>
                  </a:lnTo>
                  <a:lnTo>
                    <a:pt x="9272" y="2023"/>
                  </a:lnTo>
                  <a:lnTo>
                    <a:pt x="8601" y="2023"/>
                  </a:lnTo>
                </a:path>
                <a:path w="274320" h="42544">
                  <a:moveTo>
                    <a:pt x="10119" y="4047"/>
                  </a:moveTo>
                  <a:lnTo>
                    <a:pt x="10119" y="37442"/>
                  </a:lnTo>
                </a:path>
                <a:path w="274320" h="42544">
                  <a:moveTo>
                    <a:pt x="261589" y="40478"/>
                  </a:moveTo>
                  <a:lnTo>
                    <a:pt x="262260" y="40478"/>
                  </a:lnTo>
                  <a:lnTo>
                    <a:pt x="262903" y="40211"/>
                  </a:lnTo>
                  <a:lnTo>
                    <a:pt x="263378" y="39737"/>
                  </a:lnTo>
                  <a:lnTo>
                    <a:pt x="263852" y="39262"/>
                  </a:lnTo>
                  <a:lnTo>
                    <a:pt x="264119" y="38618"/>
                  </a:lnTo>
                  <a:lnTo>
                    <a:pt x="264119" y="37947"/>
                  </a:lnTo>
                </a:path>
                <a:path w="274320" h="42544">
                  <a:moveTo>
                    <a:pt x="260071" y="40478"/>
                  </a:moveTo>
                  <a:lnTo>
                    <a:pt x="252987" y="40478"/>
                  </a:lnTo>
                  <a:lnTo>
                    <a:pt x="252987" y="42501"/>
                  </a:lnTo>
                  <a:lnTo>
                    <a:pt x="274238" y="42501"/>
                  </a:lnTo>
                  <a:lnTo>
                    <a:pt x="274238" y="40478"/>
                  </a:lnTo>
                  <a:lnTo>
                    <a:pt x="266143" y="404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1" name="object 3121"/>
            <p:cNvSpPr/>
            <p:nvPr/>
          </p:nvSpPr>
          <p:spPr>
            <a:xfrm>
              <a:off x="9365272" y="13211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2" name="object 3122"/>
            <p:cNvSpPr/>
            <p:nvPr/>
          </p:nvSpPr>
          <p:spPr>
            <a:xfrm>
              <a:off x="9353129" y="13173245"/>
              <a:ext cx="274320" cy="42545"/>
            </a:xfrm>
            <a:custGeom>
              <a:avLst/>
              <a:gdLst/>
              <a:ahLst/>
              <a:cxnLst/>
              <a:rect l="l" t="t" r="r" b="b"/>
              <a:pathLst>
                <a:path w="274320" h="42544">
                  <a:moveTo>
                    <a:pt x="12143" y="37442"/>
                  </a:moveTo>
                  <a:lnTo>
                    <a:pt x="12143" y="4047"/>
                  </a:lnTo>
                </a:path>
                <a:path w="274320" h="42544">
                  <a:moveTo>
                    <a:pt x="14673" y="2023"/>
                  </a:moveTo>
                  <a:lnTo>
                    <a:pt x="14002" y="2023"/>
                  </a:lnTo>
                  <a:lnTo>
                    <a:pt x="13358" y="2290"/>
                  </a:lnTo>
                  <a:lnTo>
                    <a:pt x="12884" y="2764"/>
                  </a:lnTo>
                  <a:lnTo>
                    <a:pt x="12410" y="3239"/>
                  </a:lnTo>
                  <a:lnTo>
                    <a:pt x="12143" y="3883"/>
                  </a:lnTo>
                  <a:lnTo>
                    <a:pt x="12143" y="4554"/>
                  </a:lnTo>
                </a:path>
                <a:path w="274320" h="42544">
                  <a:moveTo>
                    <a:pt x="13155" y="2023"/>
                  </a:moveTo>
                  <a:lnTo>
                    <a:pt x="21250" y="2023"/>
                  </a:lnTo>
                  <a:lnTo>
                    <a:pt x="21250" y="0"/>
                  </a:lnTo>
                  <a:lnTo>
                    <a:pt x="0" y="0"/>
                  </a:lnTo>
                  <a:lnTo>
                    <a:pt x="0" y="2023"/>
                  </a:lnTo>
                  <a:lnTo>
                    <a:pt x="7083" y="2023"/>
                  </a:lnTo>
                </a:path>
                <a:path w="274320" h="42544">
                  <a:moveTo>
                    <a:pt x="11131" y="4554"/>
                  </a:moveTo>
                  <a:lnTo>
                    <a:pt x="11131" y="3883"/>
                  </a:lnTo>
                  <a:lnTo>
                    <a:pt x="10864" y="3239"/>
                  </a:lnTo>
                  <a:lnTo>
                    <a:pt x="10390" y="2764"/>
                  </a:lnTo>
                  <a:lnTo>
                    <a:pt x="9915" y="2290"/>
                  </a:lnTo>
                  <a:lnTo>
                    <a:pt x="9272" y="2023"/>
                  </a:lnTo>
                  <a:lnTo>
                    <a:pt x="8601" y="2023"/>
                  </a:lnTo>
                </a:path>
                <a:path w="274320" h="42544">
                  <a:moveTo>
                    <a:pt x="10119" y="4047"/>
                  </a:moveTo>
                  <a:lnTo>
                    <a:pt x="10119" y="37442"/>
                  </a:lnTo>
                </a:path>
                <a:path w="274320" h="42544">
                  <a:moveTo>
                    <a:pt x="260577" y="40478"/>
                  </a:moveTo>
                  <a:lnTo>
                    <a:pt x="261248" y="40478"/>
                  </a:lnTo>
                  <a:lnTo>
                    <a:pt x="261891" y="40211"/>
                  </a:lnTo>
                  <a:lnTo>
                    <a:pt x="262366" y="39737"/>
                  </a:lnTo>
                  <a:lnTo>
                    <a:pt x="262840" y="39262"/>
                  </a:lnTo>
                  <a:lnTo>
                    <a:pt x="263107" y="38618"/>
                  </a:lnTo>
                  <a:lnTo>
                    <a:pt x="263107" y="37947"/>
                  </a:lnTo>
                </a:path>
                <a:path w="274320" h="42544">
                  <a:moveTo>
                    <a:pt x="260071" y="40478"/>
                  </a:moveTo>
                  <a:lnTo>
                    <a:pt x="252987" y="40478"/>
                  </a:lnTo>
                  <a:lnTo>
                    <a:pt x="252987" y="42501"/>
                  </a:lnTo>
                  <a:lnTo>
                    <a:pt x="274238" y="42501"/>
                  </a:lnTo>
                  <a:lnTo>
                    <a:pt x="274238" y="40478"/>
                  </a:lnTo>
                  <a:lnTo>
                    <a:pt x="266143" y="404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3" name="object 3123"/>
            <p:cNvSpPr/>
            <p:nvPr/>
          </p:nvSpPr>
          <p:spPr>
            <a:xfrm>
              <a:off x="9618259" y="13211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4" name="object 3124"/>
            <p:cNvSpPr/>
            <p:nvPr/>
          </p:nvSpPr>
          <p:spPr>
            <a:xfrm>
              <a:off x="9606117" y="13173245"/>
              <a:ext cx="274320" cy="42545"/>
            </a:xfrm>
            <a:custGeom>
              <a:avLst/>
              <a:gdLst/>
              <a:ahLst/>
              <a:cxnLst/>
              <a:rect l="l" t="t" r="r" b="b"/>
              <a:pathLst>
                <a:path w="274320" h="42544">
                  <a:moveTo>
                    <a:pt x="12143" y="37442"/>
                  </a:moveTo>
                  <a:lnTo>
                    <a:pt x="12143" y="4047"/>
                  </a:lnTo>
                </a:path>
                <a:path w="274320" h="42544">
                  <a:moveTo>
                    <a:pt x="14673" y="2023"/>
                  </a:moveTo>
                  <a:lnTo>
                    <a:pt x="14002" y="2023"/>
                  </a:lnTo>
                  <a:lnTo>
                    <a:pt x="13358" y="2290"/>
                  </a:lnTo>
                  <a:lnTo>
                    <a:pt x="12884" y="2764"/>
                  </a:lnTo>
                  <a:lnTo>
                    <a:pt x="12410" y="3239"/>
                  </a:lnTo>
                  <a:lnTo>
                    <a:pt x="12143" y="3883"/>
                  </a:lnTo>
                  <a:lnTo>
                    <a:pt x="12143" y="4554"/>
                  </a:lnTo>
                </a:path>
                <a:path w="274320" h="42544">
                  <a:moveTo>
                    <a:pt x="13155" y="2023"/>
                  </a:moveTo>
                  <a:lnTo>
                    <a:pt x="21250" y="2023"/>
                  </a:lnTo>
                  <a:lnTo>
                    <a:pt x="21250" y="0"/>
                  </a:lnTo>
                  <a:lnTo>
                    <a:pt x="0" y="0"/>
                  </a:lnTo>
                  <a:lnTo>
                    <a:pt x="0" y="2023"/>
                  </a:lnTo>
                  <a:lnTo>
                    <a:pt x="7083" y="2023"/>
                  </a:lnTo>
                </a:path>
                <a:path w="274320" h="42544">
                  <a:moveTo>
                    <a:pt x="10119" y="4554"/>
                  </a:moveTo>
                  <a:lnTo>
                    <a:pt x="10119" y="3883"/>
                  </a:lnTo>
                  <a:lnTo>
                    <a:pt x="9852" y="3239"/>
                  </a:lnTo>
                  <a:lnTo>
                    <a:pt x="9378" y="2764"/>
                  </a:lnTo>
                  <a:lnTo>
                    <a:pt x="8903" y="2290"/>
                  </a:lnTo>
                  <a:lnTo>
                    <a:pt x="8260" y="2023"/>
                  </a:lnTo>
                  <a:lnTo>
                    <a:pt x="7589" y="2023"/>
                  </a:lnTo>
                </a:path>
                <a:path w="274320" h="42544">
                  <a:moveTo>
                    <a:pt x="10119" y="4047"/>
                  </a:moveTo>
                  <a:lnTo>
                    <a:pt x="10119" y="37442"/>
                  </a:lnTo>
                </a:path>
                <a:path w="274320" h="42544">
                  <a:moveTo>
                    <a:pt x="260577" y="40478"/>
                  </a:moveTo>
                  <a:lnTo>
                    <a:pt x="261248" y="40478"/>
                  </a:lnTo>
                  <a:lnTo>
                    <a:pt x="261891" y="40211"/>
                  </a:lnTo>
                  <a:lnTo>
                    <a:pt x="262366" y="39737"/>
                  </a:lnTo>
                  <a:lnTo>
                    <a:pt x="262840" y="39262"/>
                  </a:lnTo>
                  <a:lnTo>
                    <a:pt x="263107" y="38618"/>
                  </a:lnTo>
                  <a:lnTo>
                    <a:pt x="263107" y="37947"/>
                  </a:lnTo>
                </a:path>
                <a:path w="274320" h="42544">
                  <a:moveTo>
                    <a:pt x="260071" y="40478"/>
                  </a:moveTo>
                  <a:lnTo>
                    <a:pt x="252987" y="40478"/>
                  </a:lnTo>
                  <a:lnTo>
                    <a:pt x="252987" y="42501"/>
                  </a:lnTo>
                  <a:lnTo>
                    <a:pt x="274238" y="42501"/>
                  </a:lnTo>
                  <a:lnTo>
                    <a:pt x="274238" y="40478"/>
                  </a:lnTo>
                  <a:lnTo>
                    <a:pt x="266143" y="404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5" name="object 3125"/>
            <p:cNvSpPr/>
            <p:nvPr/>
          </p:nvSpPr>
          <p:spPr>
            <a:xfrm>
              <a:off x="9871248" y="13211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6" name="object 3126"/>
            <p:cNvSpPr/>
            <p:nvPr/>
          </p:nvSpPr>
          <p:spPr>
            <a:xfrm>
              <a:off x="9859104" y="13173245"/>
              <a:ext cx="274320" cy="42545"/>
            </a:xfrm>
            <a:custGeom>
              <a:avLst/>
              <a:gdLst/>
              <a:ahLst/>
              <a:cxnLst/>
              <a:rect l="l" t="t" r="r" b="b"/>
              <a:pathLst>
                <a:path w="274320" h="42544">
                  <a:moveTo>
                    <a:pt x="11131" y="37442"/>
                  </a:moveTo>
                  <a:lnTo>
                    <a:pt x="11131" y="4047"/>
                  </a:lnTo>
                </a:path>
                <a:path w="274320" h="42544">
                  <a:moveTo>
                    <a:pt x="14673" y="2023"/>
                  </a:moveTo>
                  <a:lnTo>
                    <a:pt x="14002" y="2023"/>
                  </a:lnTo>
                  <a:lnTo>
                    <a:pt x="13358" y="2290"/>
                  </a:lnTo>
                  <a:lnTo>
                    <a:pt x="12884" y="2764"/>
                  </a:lnTo>
                  <a:lnTo>
                    <a:pt x="12410" y="3239"/>
                  </a:lnTo>
                  <a:lnTo>
                    <a:pt x="12143" y="3883"/>
                  </a:lnTo>
                  <a:lnTo>
                    <a:pt x="12143" y="4554"/>
                  </a:lnTo>
                </a:path>
                <a:path w="274320" h="42544">
                  <a:moveTo>
                    <a:pt x="13155" y="2023"/>
                  </a:moveTo>
                  <a:lnTo>
                    <a:pt x="21250" y="2023"/>
                  </a:lnTo>
                  <a:lnTo>
                    <a:pt x="21250" y="0"/>
                  </a:lnTo>
                  <a:lnTo>
                    <a:pt x="0" y="0"/>
                  </a:lnTo>
                  <a:lnTo>
                    <a:pt x="0" y="2023"/>
                  </a:lnTo>
                  <a:lnTo>
                    <a:pt x="7083" y="2023"/>
                  </a:lnTo>
                </a:path>
                <a:path w="274320" h="42544">
                  <a:moveTo>
                    <a:pt x="10119" y="4554"/>
                  </a:moveTo>
                  <a:lnTo>
                    <a:pt x="10119" y="3883"/>
                  </a:lnTo>
                  <a:lnTo>
                    <a:pt x="9852" y="3239"/>
                  </a:lnTo>
                  <a:lnTo>
                    <a:pt x="9378" y="2764"/>
                  </a:lnTo>
                  <a:lnTo>
                    <a:pt x="8903" y="2290"/>
                  </a:lnTo>
                  <a:lnTo>
                    <a:pt x="8260" y="2023"/>
                  </a:lnTo>
                  <a:lnTo>
                    <a:pt x="7589" y="2023"/>
                  </a:lnTo>
                </a:path>
                <a:path w="274320" h="42544">
                  <a:moveTo>
                    <a:pt x="10119" y="4047"/>
                  </a:moveTo>
                  <a:lnTo>
                    <a:pt x="10119" y="37442"/>
                  </a:lnTo>
                </a:path>
                <a:path w="274320" h="42544">
                  <a:moveTo>
                    <a:pt x="260577" y="40478"/>
                  </a:moveTo>
                  <a:lnTo>
                    <a:pt x="261248" y="40478"/>
                  </a:lnTo>
                  <a:lnTo>
                    <a:pt x="261891" y="40211"/>
                  </a:lnTo>
                  <a:lnTo>
                    <a:pt x="262366" y="39737"/>
                  </a:lnTo>
                  <a:lnTo>
                    <a:pt x="262840" y="39262"/>
                  </a:lnTo>
                  <a:lnTo>
                    <a:pt x="263107" y="38618"/>
                  </a:lnTo>
                  <a:lnTo>
                    <a:pt x="263107" y="37947"/>
                  </a:lnTo>
                </a:path>
                <a:path w="274320" h="42544">
                  <a:moveTo>
                    <a:pt x="260071" y="40478"/>
                  </a:moveTo>
                  <a:lnTo>
                    <a:pt x="252987" y="40478"/>
                  </a:lnTo>
                  <a:lnTo>
                    <a:pt x="252987" y="42501"/>
                  </a:lnTo>
                  <a:lnTo>
                    <a:pt x="274238" y="42501"/>
                  </a:lnTo>
                  <a:lnTo>
                    <a:pt x="274238" y="40478"/>
                  </a:lnTo>
                  <a:lnTo>
                    <a:pt x="266143" y="404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7" name="object 3127"/>
            <p:cNvSpPr/>
            <p:nvPr/>
          </p:nvSpPr>
          <p:spPr>
            <a:xfrm>
              <a:off x="10124235" y="13211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8" name="object 3128"/>
            <p:cNvSpPr/>
            <p:nvPr/>
          </p:nvSpPr>
          <p:spPr>
            <a:xfrm>
              <a:off x="4042408" y="13173245"/>
              <a:ext cx="6091555" cy="42545"/>
            </a:xfrm>
            <a:custGeom>
              <a:avLst/>
              <a:gdLst/>
              <a:ahLst/>
              <a:cxnLst/>
              <a:rect l="l" t="t" r="r" b="b"/>
              <a:pathLst>
                <a:path w="6091555" h="42544">
                  <a:moveTo>
                    <a:pt x="6080815" y="37442"/>
                  </a:moveTo>
                  <a:lnTo>
                    <a:pt x="6080815" y="4047"/>
                  </a:lnTo>
                </a:path>
                <a:path w="6091555" h="42544">
                  <a:moveTo>
                    <a:pt x="6084357" y="2023"/>
                  </a:moveTo>
                  <a:lnTo>
                    <a:pt x="6083686" y="2023"/>
                  </a:lnTo>
                  <a:lnTo>
                    <a:pt x="6083043" y="2290"/>
                  </a:lnTo>
                  <a:lnTo>
                    <a:pt x="6082568" y="2764"/>
                  </a:lnTo>
                  <a:lnTo>
                    <a:pt x="6082094" y="3239"/>
                  </a:lnTo>
                  <a:lnTo>
                    <a:pt x="6081827" y="3883"/>
                  </a:lnTo>
                  <a:lnTo>
                    <a:pt x="6081827" y="4554"/>
                  </a:lnTo>
                </a:path>
                <a:path w="6091555" h="42544">
                  <a:moveTo>
                    <a:pt x="6082839" y="2023"/>
                  </a:moveTo>
                  <a:lnTo>
                    <a:pt x="6090935" y="2023"/>
                  </a:lnTo>
                  <a:lnTo>
                    <a:pt x="6090935" y="0"/>
                  </a:lnTo>
                  <a:lnTo>
                    <a:pt x="6069684" y="0"/>
                  </a:lnTo>
                  <a:lnTo>
                    <a:pt x="6069684" y="2023"/>
                  </a:lnTo>
                  <a:lnTo>
                    <a:pt x="6076767" y="2023"/>
                  </a:lnTo>
                </a:path>
                <a:path w="6091555" h="42544">
                  <a:moveTo>
                    <a:pt x="6079803" y="4554"/>
                  </a:moveTo>
                  <a:lnTo>
                    <a:pt x="6079803" y="3883"/>
                  </a:lnTo>
                  <a:lnTo>
                    <a:pt x="6079537" y="3239"/>
                  </a:lnTo>
                  <a:lnTo>
                    <a:pt x="6079062" y="2764"/>
                  </a:lnTo>
                  <a:lnTo>
                    <a:pt x="6078588" y="2290"/>
                  </a:lnTo>
                  <a:lnTo>
                    <a:pt x="6077944" y="2023"/>
                  </a:lnTo>
                  <a:lnTo>
                    <a:pt x="6077273" y="2023"/>
                  </a:lnTo>
                </a:path>
                <a:path w="6091555" h="42544">
                  <a:moveTo>
                    <a:pt x="6079803" y="4047"/>
                  </a:moveTo>
                  <a:lnTo>
                    <a:pt x="6079803" y="37442"/>
                  </a:lnTo>
                </a:path>
                <a:path w="6091555" h="42544">
                  <a:moveTo>
                    <a:pt x="8601" y="40478"/>
                  </a:moveTo>
                  <a:lnTo>
                    <a:pt x="9272" y="40478"/>
                  </a:lnTo>
                  <a:lnTo>
                    <a:pt x="9915" y="40211"/>
                  </a:lnTo>
                  <a:lnTo>
                    <a:pt x="10390" y="39737"/>
                  </a:lnTo>
                  <a:lnTo>
                    <a:pt x="10865" y="39262"/>
                  </a:lnTo>
                  <a:lnTo>
                    <a:pt x="11131" y="38618"/>
                  </a:lnTo>
                  <a:lnTo>
                    <a:pt x="11131" y="37947"/>
                  </a:lnTo>
                </a:path>
                <a:path w="6091555" h="42544">
                  <a:moveTo>
                    <a:pt x="7083" y="40478"/>
                  </a:moveTo>
                  <a:lnTo>
                    <a:pt x="0" y="40478"/>
                  </a:lnTo>
                  <a:lnTo>
                    <a:pt x="0" y="42501"/>
                  </a:lnTo>
                  <a:lnTo>
                    <a:pt x="21250" y="42501"/>
                  </a:lnTo>
                  <a:lnTo>
                    <a:pt x="21250" y="40478"/>
                  </a:lnTo>
                  <a:lnTo>
                    <a:pt x="13155" y="404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9" name="object 3129"/>
            <p:cNvSpPr/>
            <p:nvPr/>
          </p:nvSpPr>
          <p:spPr>
            <a:xfrm>
              <a:off x="4054551" y="13211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0" name="object 3130"/>
            <p:cNvSpPr/>
            <p:nvPr/>
          </p:nvSpPr>
          <p:spPr>
            <a:xfrm>
              <a:off x="3789420" y="13173245"/>
              <a:ext cx="274320" cy="42545"/>
            </a:xfrm>
            <a:custGeom>
              <a:avLst/>
              <a:gdLst/>
              <a:ahLst/>
              <a:cxnLst/>
              <a:rect l="l" t="t" r="r" b="b"/>
              <a:pathLst>
                <a:path w="274320" h="42544">
                  <a:moveTo>
                    <a:pt x="265131" y="37442"/>
                  </a:moveTo>
                  <a:lnTo>
                    <a:pt x="265131" y="4047"/>
                  </a:lnTo>
                </a:path>
                <a:path w="274320" h="42544">
                  <a:moveTo>
                    <a:pt x="267661" y="2023"/>
                  </a:moveTo>
                  <a:lnTo>
                    <a:pt x="266990" y="2023"/>
                  </a:lnTo>
                  <a:lnTo>
                    <a:pt x="266346" y="2290"/>
                  </a:lnTo>
                  <a:lnTo>
                    <a:pt x="265872" y="2764"/>
                  </a:lnTo>
                  <a:lnTo>
                    <a:pt x="265397" y="3239"/>
                  </a:lnTo>
                  <a:lnTo>
                    <a:pt x="265131" y="3883"/>
                  </a:lnTo>
                  <a:lnTo>
                    <a:pt x="265131" y="4554"/>
                  </a:lnTo>
                </a:path>
                <a:path w="274320" h="42544">
                  <a:moveTo>
                    <a:pt x="266143" y="2023"/>
                  </a:moveTo>
                  <a:lnTo>
                    <a:pt x="274238" y="2023"/>
                  </a:lnTo>
                  <a:lnTo>
                    <a:pt x="274238" y="0"/>
                  </a:lnTo>
                  <a:lnTo>
                    <a:pt x="252987" y="0"/>
                  </a:lnTo>
                  <a:lnTo>
                    <a:pt x="252987" y="2023"/>
                  </a:lnTo>
                  <a:lnTo>
                    <a:pt x="260071" y="2023"/>
                  </a:lnTo>
                </a:path>
                <a:path w="274320" h="42544">
                  <a:moveTo>
                    <a:pt x="264119" y="4554"/>
                  </a:moveTo>
                  <a:lnTo>
                    <a:pt x="264119" y="3883"/>
                  </a:lnTo>
                  <a:lnTo>
                    <a:pt x="263852" y="3239"/>
                  </a:lnTo>
                  <a:lnTo>
                    <a:pt x="263378" y="2764"/>
                  </a:lnTo>
                  <a:lnTo>
                    <a:pt x="262903" y="2290"/>
                  </a:lnTo>
                  <a:lnTo>
                    <a:pt x="262260" y="2023"/>
                  </a:lnTo>
                  <a:lnTo>
                    <a:pt x="261588" y="2023"/>
                  </a:lnTo>
                </a:path>
                <a:path w="274320" h="42544">
                  <a:moveTo>
                    <a:pt x="263107" y="4047"/>
                  </a:moveTo>
                  <a:lnTo>
                    <a:pt x="263107" y="37442"/>
                  </a:lnTo>
                </a:path>
                <a:path w="274320" h="42544">
                  <a:moveTo>
                    <a:pt x="9613" y="40478"/>
                  </a:moveTo>
                  <a:lnTo>
                    <a:pt x="10284" y="40478"/>
                  </a:lnTo>
                  <a:lnTo>
                    <a:pt x="10927" y="40211"/>
                  </a:lnTo>
                  <a:lnTo>
                    <a:pt x="11402" y="39737"/>
                  </a:lnTo>
                  <a:lnTo>
                    <a:pt x="11877" y="39262"/>
                  </a:lnTo>
                  <a:lnTo>
                    <a:pt x="12143" y="38618"/>
                  </a:lnTo>
                  <a:lnTo>
                    <a:pt x="12143" y="37947"/>
                  </a:lnTo>
                </a:path>
                <a:path w="274320" h="42544">
                  <a:moveTo>
                    <a:pt x="8095" y="40478"/>
                  </a:moveTo>
                  <a:lnTo>
                    <a:pt x="0" y="40478"/>
                  </a:lnTo>
                  <a:lnTo>
                    <a:pt x="0" y="42501"/>
                  </a:lnTo>
                  <a:lnTo>
                    <a:pt x="22262" y="42501"/>
                  </a:lnTo>
                  <a:lnTo>
                    <a:pt x="22262" y="40478"/>
                  </a:lnTo>
                  <a:lnTo>
                    <a:pt x="14167" y="404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1" name="object 3131"/>
            <p:cNvSpPr/>
            <p:nvPr/>
          </p:nvSpPr>
          <p:spPr>
            <a:xfrm>
              <a:off x="3802575" y="13211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2" name="object 3132"/>
            <p:cNvSpPr/>
            <p:nvPr/>
          </p:nvSpPr>
          <p:spPr>
            <a:xfrm>
              <a:off x="3801564" y="13177292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5">
                  <a:moveTo>
                    <a:pt x="0" y="3339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3" name="object 3133"/>
            <p:cNvSpPr/>
            <p:nvPr/>
          </p:nvSpPr>
          <p:spPr>
            <a:xfrm>
              <a:off x="3802575" y="131752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4" name="object 3134"/>
            <p:cNvSpPr/>
            <p:nvPr/>
          </p:nvSpPr>
          <p:spPr>
            <a:xfrm>
              <a:off x="3789420" y="13173245"/>
              <a:ext cx="22860" cy="2540"/>
            </a:xfrm>
            <a:custGeom>
              <a:avLst/>
              <a:gdLst/>
              <a:ahLst/>
              <a:cxnLst/>
              <a:rect l="l" t="t" r="r" b="b"/>
              <a:pathLst>
                <a:path w="22860" h="2540">
                  <a:moveTo>
                    <a:pt x="14167" y="2023"/>
                  </a:moveTo>
                  <a:lnTo>
                    <a:pt x="22262" y="2023"/>
                  </a:lnTo>
                  <a:lnTo>
                    <a:pt x="22262" y="0"/>
                  </a:lnTo>
                  <a:lnTo>
                    <a:pt x="0" y="0"/>
                  </a:lnTo>
                  <a:lnTo>
                    <a:pt x="0" y="2023"/>
                  </a:lnTo>
                  <a:lnTo>
                    <a:pt x="8095" y="202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5" name="object 3135"/>
            <p:cNvSpPr/>
            <p:nvPr/>
          </p:nvSpPr>
          <p:spPr>
            <a:xfrm>
              <a:off x="3799033" y="131752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530" y="2530"/>
                  </a:moveTo>
                  <a:lnTo>
                    <a:pt x="2530" y="1859"/>
                  </a:lnTo>
                  <a:lnTo>
                    <a:pt x="2263" y="1215"/>
                  </a:lnTo>
                  <a:lnTo>
                    <a:pt x="1789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6" name="object 3136"/>
            <p:cNvSpPr/>
            <p:nvPr/>
          </p:nvSpPr>
          <p:spPr>
            <a:xfrm>
              <a:off x="3799540" y="13177292"/>
              <a:ext cx="517525" cy="38735"/>
            </a:xfrm>
            <a:custGeom>
              <a:avLst/>
              <a:gdLst/>
              <a:ahLst/>
              <a:cxnLst/>
              <a:rect l="l" t="t" r="r" b="b"/>
              <a:pathLst>
                <a:path w="517525" h="38734">
                  <a:moveTo>
                    <a:pt x="0" y="0"/>
                  </a:moveTo>
                  <a:lnTo>
                    <a:pt x="0" y="33394"/>
                  </a:lnTo>
                </a:path>
                <a:path w="517525" h="38734">
                  <a:moveTo>
                    <a:pt x="504457" y="36430"/>
                  </a:moveTo>
                  <a:lnTo>
                    <a:pt x="505128" y="36430"/>
                  </a:lnTo>
                  <a:lnTo>
                    <a:pt x="505772" y="36163"/>
                  </a:lnTo>
                  <a:lnTo>
                    <a:pt x="506246" y="35689"/>
                  </a:lnTo>
                  <a:lnTo>
                    <a:pt x="506721" y="35214"/>
                  </a:lnTo>
                  <a:lnTo>
                    <a:pt x="506987" y="34571"/>
                  </a:lnTo>
                  <a:lnTo>
                    <a:pt x="506987" y="33899"/>
                  </a:lnTo>
                </a:path>
                <a:path w="517525" h="38734">
                  <a:moveTo>
                    <a:pt x="502939" y="36430"/>
                  </a:moveTo>
                  <a:lnTo>
                    <a:pt x="495856" y="36430"/>
                  </a:lnTo>
                  <a:lnTo>
                    <a:pt x="495856" y="38454"/>
                  </a:lnTo>
                  <a:lnTo>
                    <a:pt x="517107" y="38454"/>
                  </a:lnTo>
                  <a:lnTo>
                    <a:pt x="517107" y="36430"/>
                  </a:lnTo>
                  <a:lnTo>
                    <a:pt x="509011" y="364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7" name="object 3137"/>
            <p:cNvSpPr/>
            <p:nvPr/>
          </p:nvSpPr>
          <p:spPr>
            <a:xfrm>
              <a:off x="4307539" y="13211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8" name="object 3138"/>
            <p:cNvSpPr/>
            <p:nvPr/>
          </p:nvSpPr>
          <p:spPr>
            <a:xfrm>
              <a:off x="3283444" y="13173245"/>
              <a:ext cx="1033780" cy="42545"/>
            </a:xfrm>
            <a:custGeom>
              <a:avLst/>
              <a:gdLst/>
              <a:ahLst/>
              <a:cxnLst/>
              <a:rect l="l" t="t" r="r" b="b"/>
              <a:pathLst>
                <a:path w="1033779" h="42544">
                  <a:moveTo>
                    <a:pt x="1024094" y="37442"/>
                  </a:moveTo>
                  <a:lnTo>
                    <a:pt x="1024094" y="4047"/>
                  </a:lnTo>
                </a:path>
                <a:path w="1033779" h="42544">
                  <a:moveTo>
                    <a:pt x="1026625" y="2023"/>
                  </a:moveTo>
                  <a:lnTo>
                    <a:pt x="1025954" y="2023"/>
                  </a:lnTo>
                  <a:lnTo>
                    <a:pt x="1025310" y="2290"/>
                  </a:lnTo>
                  <a:lnTo>
                    <a:pt x="1024835" y="2764"/>
                  </a:lnTo>
                  <a:lnTo>
                    <a:pt x="1024361" y="3239"/>
                  </a:lnTo>
                  <a:lnTo>
                    <a:pt x="1024094" y="3883"/>
                  </a:lnTo>
                  <a:lnTo>
                    <a:pt x="1024094" y="4554"/>
                  </a:lnTo>
                </a:path>
                <a:path w="1033779" h="42544">
                  <a:moveTo>
                    <a:pt x="1025106" y="2023"/>
                  </a:moveTo>
                  <a:lnTo>
                    <a:pt x="1033202" y="2023"/>
                  </a:lnTo>
                  <a:lnTo>
                    <a:pt x="1033202" y="0"/>
                  </a:lnTo>
                  <a:lnTo>
                    <a:pt x="1011951" y="0"/>
                  </a:lnTo>
                  <a:lnTo>
                    <a:pt x="1011951" y="2023"/>
                  </a:lnTo>
                  <a:lnTo>
                    <a:pt x="1019035" y="2023"/>
                  </a:lnTo>
                </a:path>
                <a:path w="1033779" h="42544">
                  <a:moveTo>
                    <a:pt x="1023082" y="4554"/>
                  </a:moveTo>
                  <a:lnTo>
                    <a:pt x="1023082" y="3883"/>
                  </a:lnTo>
                  <a:lnTo>
                    <a:pt x="1022816" y="3239"/>
                  </a:lnTo>
                  <a:lnTo>
                    <a:pt x="1022341" y="2764"/>
                  </a:lnTo>
                  <a:lnTo>
                    <a:pt x="1021867" y="2290"/>
                  </a:lnTo>
                  <a:lnTo>
                    <a:pt x="1021223" y="2023"/>
                  </a:lnTo>
                  <a:lnTo>
                    <a:pt x="1020552" y="2023"/>
                  </a:lnTo>
                </a:path>
                <a:path w="1033779" h="42544">
                  <a:moveTo>
                    <a:pt x="1022070" y="4047"/>
                  </a:moveTo>
                  <a:lnTo>
                    <a:pt x="1022070" y="37442"/>
                  </a:lnTo>
                </a:path>
                <a:path w="1033779" h="42544">
                  <a:moveTo>
                    <a:pt x="8601" y="40478"/>
                  </a:moveTo>
                  <a:lnTo>
                    <a:pt x="9272" y="40478"/>
                  </a:lnTo>
                  <a:lnTo>
                    <a:pt x="9915" y="40211"/>
                  </a:lnTo>
                  <a:lnTo>
                    <a:pt x="10390" y="39737"/>
                  </a:lnTo>
                  <a:lnTo>
                    <a:pt x="10865" y="39262"/>
                  </a:lnTo>
                  <a:lnTo>
                    <a:pt x="11131" y="38618"/>
                  </a:lnTo>
                  <a:lnTo>
                    <a:pt x="11131" y="37947"/>
                  </a:lnTo>
                </a:path>
                <a:path w="1033779" h="42544">
                  <a:moveTo>
                    <a:pt x="7083" y="40478"/>
                  </a:moveTo>
                  <a:lnTo>
                    <a:pt x="0" y="40478"/>
                  </a:lnTo>
                  <a:lnTo>
                    <a:pt x="0" y="42501"/>
                  </a:lnTo>
                  <a:lnTo>
                    <a:pt x="22262" y="42501"/>
                  </a:lnTo>
                  <a:lnTo>
                    <a:pt x="22262" y="40478"/>
                  </a:lnTo>
                  <a:lnTo>
                    <a:pt x="14167" y="404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9" name="object 3139"/>
            <p:cNvSpPr/>
            <p:nvPr/>
          </p:nvSpPr>
          <p:spPr>
            <a:xfrm>
              <a:off x="3295588" y="13211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0" name="object 3140"/>
            <p:cNvSpPr/>
            <p:nvPr/>
          </p:nvSpPr>
          <p:spPr>
            <a:xfrm>
              <a:off x="3030457" y="13173245"/>
              <a:ext cx="275590" cy="42545"/>
            </a:xfrm>
            <a:custGeom>
              <a:avLst/>
              <a:gdLst/>
              <a:ahLst/>
              <a:cxnLst/>
              <a:rect l="l" t="t" r="r" b="b"/>
              <a:pathLst>
                <a:path w="275589" h="42544">
                  <a:moveTo>
                    <a:pt x="265131" y="37442"/>
                  </a:moveTo>
                  <a:lnTo>
                    <a:pt x="265131" y="4047"/>
                  </a:lnTo>
                </a:path>
                <a:path w="275589" h="42544">
                  <a:moveTo>
                    <a:pt x="267661" y="2023"/>
                  </a:moveTo>
                  <a:lnTo>
                    <a:pt x="266990" y="2023"/>
                  </a:lnTo>
                  <a:lnTo>
                    <a:pt x="266346" y="2290"/>
                  </a:lnTo>
                  <a:lnTo>
                    <a:pt x="265872" y="2764"/>
                  </a:lnTo>
                  <a:lnTo>
                    <a:pt x="265397" y="3239"/>
                  </a:lnTo>
                  <a:lnTo>
                    <a:pt x="265131" y="3883"/>
                  </a:lnTo>
                  <a:lnTo>
                    <a:pt x="265131" y="4554"/>
                  </a:lnTo>
                </a:path>
                <a:path w="275589" h="42544">
                  <a:moveTo>
                    <a:pt x="267155" y="2023"/>
                  </a:moveTo>
                  <a:lnTo>
                    <a:pt x="275250" y="2023"/>
                  </a:lnTo>
                  <a:lnTo>
                    <a:pt x="275250" y="0"/>
                  </a:lnTo>
                  <a:lnTo>
                    <a:pt x="252987" y="0"/>
                  </a:lnTo>
                  <a:lnTo>
                    <a:pt x="252987" y="2023"/>
                  </a:lnTo>
                  <a:lnTo>
                    <a:pt x="260071" y="2023"/>
                  </a:lnTo>
                </a:path>
                <a:path w="275589" h="42544">
                  <a:moveTo>
                    <a:pt x="264119" y="4554"/>
                  </a:moveTo>
                  <a:lnTo>
                    <a:pt x="264119" y="3883"/>
                  </a:lnTo>
                  <a:lnTo>
                    <a:pt x="263852" y="3239"/>
                  </a:lnTo>
                  <a:lnTo>
                    <a:pt x="263378" y="2764"/>
                  </a:lnTo>
                  <a:lnTo>
                    <a:pt x="262903" y="2290"/>
                  </a:lnTo>
                  <a:lnTo>
                    <a:pt x="262260" y="2023"/>
                  </a:lnTo>
                  <a:lnTo>
                    <a:pt x="261588" y="2023"/>
                  </a:lnTo>
                </a:path>
                <a:path w="275589" h="42544">
                  <a:moveTo>
                    <a:pt x="263107" y="4047"/>
                  </a:moveTo>
                  <a:lnTo>
                    <a:pt x="263107" y="37442"/>
                  </a:lnTo>
                </a:path>
                <a:path w="275589" h="42544">
                  <a:moveTo>
                    <a:pt x="9613" y="40478"/>
                  </a:moveTo>
                  <a:lnTo>
                    <a:pt x="10284" y="40478"/>
                  </a:lnTo>
                  <a:lnTo>
                    <a:pt x="10927" y="40211"/>
                  </a:lnTo>
                  <a:lnTo>
                    <a:pt x="11402" y="39737"/>
                  </a:lnTo>
                  <a:lnTo>
                    <a:pt x="11877" y="39262"/>
                  </a:lnTo>
                  <a:lnTo>
                    <a:pt x="12143" y="38618"/>
                  </a:lnTo>
                  <a:lnTo>
                    <a:pt x="12143" y="37947"/>
                  </a:lnTo>
                </a:path>
                <a:path w="275589" h="42544">
                  <a:moveTo>
                    <a:pt x="8095" y="40478"/>
                  </a:moveTo>
                  <a:lnTo>
                    <a:pt x="0" y="40478"/>
                  </a:lnTo>
                  <a:lnTo>
                    <a:pt x="0" y="42501"/>
                  </a:lnTo>
                  <a:lnTo>
                    <a:pt x="22262" y="42501"/>
                  </a:lnTo>
                  <a:lnTo>
                    <a:pt x="22262" y="40478"/>
                  </a:lnTo>
                  <a:lnTo>
                    <a:pt x="15179" y="404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1" name="object 3141"/>
            <p:cNvSpPr/>
            <p:nvPr/>
          </p:nvSpPr>
          <p:spPr>
            <a:xfrm>
              <a:off x="3043612" y="13211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2" name="object 3142"/>
            <p:cNvSpPr/>
            <p:nvPr/>
          </p:nvSpPr>
          <p:spPr>
            <a:xfrm>
              <a:off x="3042600" y="13177292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5">
                  <a:moveTo>
                    <a:pt x="0" y="3339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3" name="object 3143"/>
            <p:cNvSpPr/>
            <p:nvPr/>
          </p:nvSpPr>
          <p:spPr>
            <a:xfrm>
              <a:off x="3043612" y="131752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4" name="object 3144"/>
            <p:cNvSpPr/>
            <p:nvPr/>
          </p:nvSpPr>
          <p:spPr>
            <a:xfrm>
              <a:off x="3030457" y="13173245"/>
              <a:ext cx="22860" cy="2540"/>
            </a:xfrm>
            <a:custGeom>
              <a:avLst/>
              <a:gdLst/>
              <a:ahLst/>
              <a:cxnLst/>
              <a:rect l="l" t="t" r="r" b="b"/>
              <a:pathLst>
                <a:path w="22860" h="2540">
                  <a:moveTo>
                    <a:pt x="15179" y="2023"/>
                  </a:moveTo>
                  <a:lnTo>
                    <a:pt x="22262" y="2023"/>
                  </a:lnTo>
                  <a:lnTo>
                    <a:pt x="22262" y="0"/>
                  </a:lnTo>
                  <a:lnTo>
                    <a:pt x="0" y="0"/>
                  </a:lnTo>
                  <a:lnTo>
                    <a:pt x="0" y="2023"/>
                  </a:lnTo>
                  <a:lnTo>
                    <a:pt x="8095" y="202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5" name="object 3145"/>
            <p:cNvSpPr/>
            <p:nvPr/>
          </p:nvSpPr>
          <p:spPr>
            <a:xfrm>
              <a:off x="3040070" y="131752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530" y="2530"/>
                  </a:moveTo>
                  <a:lnTo>
                    <a:pt x="2530" y="1859"/>
                  </a:lnTo>
                  <a:lnTo>
                    <a:pt x="2263" y="1215"/>
                  </a:lnTo>
                  <a:lnTo>
                    <a:pt x="1789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6" name="object 3146"/>
            <p:cNvSpPr/>
            <p:nvPr/>
          </p:nvSpPr>
          <p:spPr>
            <a:xfrm>
              <a:off x="3040576" y="13177292"/>
              <a:ext cx="518159" cy="38735"/>
            </a:xfrm>
            <a:custGeom>
              <a:avLst/>
              <a:gdLst/>
              <a:ahLst/>
              <a:cxnLst/>
              <a:rect l="l" t="t" r="r" b="b"/>
              <a:pathLst>
                <a:path w="518160" h="38734">
                  <a:moveTo>
                    <a:pt x="0" y="0"/>
                  </a:moveTo>
                  <a:lnTo>
                    <a:pt x="0" y="33394"/>
                  </a:lnTo>
                </a:path>
                <a:path w="518160" h="38734">
                  <a:moveTo>
                    <a:pt x="504457" y="36430"/>
                  </a:moveTo>
                  <a:lnTo>
                    <a:pt x="505128" y="36430"/>
                  </a:lnTo>
                  <a:lnTo>
                    <a:pt x="505772" y="36163"/>
                  </a:lnTo>
                  <a:lnTo>
                    <a:pt x="506246" y="35689"/>
                  </a:lnTo>
                  <a:lnTo>
                    <a:pt x="506721" y="35214"/>
                  </a:lnTo>
                  <a:lnTo>
                    <a:pt x="506987" y="34571"/>
                  </a:lnTo>
                  <a:lnTo>
                    <a:pt x="506987" y="33899"/>
                  </a:lnTo>
                </a:path>
                <a:path w="518160" h="38734">
                  <a:moveTo>
                    <a:pt x="502939" y="36430"/>
                  </a:moveTo>
                  <a:lnTo>
                    <a:pt x="495856" y="36430"/>
                  </a:lnTo>
                  <a:lnTo>
                    <a:pt x="495856" y="38454"/>
                  </a:lnTo>
                  <a:lnTo>
                    <a:pt x="518119" y="38454"/>
                  </a:lnTo>
                  <a:lnTo>
                    <a:pt x="518119" y="36430"/>
                  </a:lnTo>
                  <a:lnTo>
                    <a:pt x="510023" y="364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7" name="object 3147"/>
            <p:cNvSpPr/>
            <p:nvPr/>
          </p:nvSpPr>
          <p:spPr>
            <a:xfrm>
              <a:off x="3548575" y="13211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8" name="object 3148"/>
            <p:cNvSpPr/>
            <p:nvPr/>
          </p:nvSpPr>
          <p:spPr>
            <a:xfrm>
              <a:off x="2778481" y="13173245"/>
              <a:ext cx="780415" cy="42545"/>
            </a:xfrm>
            <a:custGeom>
              <a:avLst/>
              <a:gdLst/>
              <a:ahLst/>
              <a:cxnLst/>
              <a:rect l="l" t="t" r="r" b="b"/>
              <a:pathLst>
                <a:path w="780414" h="42544">
                  <a:moveTo>
                    <a:pt x="770094" y="37442"/>
                  </a:moveTo>
                  <a:lnTo>
                    <a:pt x="770094" y="4047"/>
                  </a:lnTo>
                </a:path>
                <a:path w="780414" h="42544">
                  <a:moveTo>
                    <a:pt x="772625" y="2023"/>
                  </a:moveTo>
                  <a:lnTo>
                    <a:pt x="771954" y="2023"/>
                  </a:lnTo>
                  <a:lnTo>
                    <a:pt x="771310" y="2290"/>
                  </a:lnTo>
                  <a:lnTo>
                    <a:pt x="770835" y="2764"/>
                  </a:lnTo>
                  <a:lnTo>
                    <a:pt x="770361" y="3239"/>
                  </a:lnTo>
                  <a:lnTo>
                    <a:pt x="770094" y="3883"/>
                  </a:lnTo>
                  <a:lnTo>
                    <a:pt x="770094" y="4554"/>
                  </a:lnTo>
                </a:path>
                <a:path w="780414" h="42544">
                  <a:moveTo>
                    <a:pt x="772118" y="2023"/>
                  </a:moveTo>
                  <a:lnTo>
                    <a:pt x="780214" y="2023"/>
                  </a:lnTo>
                  <a:lnTo>
                    <a:pt x="780214" y="0"/>
                  </a:lnTo>
                  <a:lnTo>
                    <a:pt x="757951" y="0"/>
                  </a:lnTo>
                  <a:lnTo>
                    <a:pt x="757951" y="2023"/>
                  </a:lnTo>
                  <a:lnTo>
                    <a:pt x="765035" y="2023"/>
                  </a:lnTo>
                </a:path>
                <a:path w="780414" h="42544">
                  <a:moveTo>
                    <a:pt x="769083" y="4554"/>
                  </a:moveTo>
                  <a:lnTo>
                    <a:pt x="769083" y="3883"/>
                  </a:lnTo>
                  <a:lnTo>
                    <a:pt x="768816" y="3239"/>
                  </a:lnTo>
                  <a:lnTo>
                    <a:pt x="768342" y="2764"/>
                  </a:lnTo>
                  <a:lnTo>
                    <a:pt x="767867" y="2290"/>
                  </a:lnTo>
                  <a:lnTo>
                    <a:pt x="767223" y="2023"/>
                  </a:lnTo>
                  <a:lnTo>
                    <a:pt x="766552" y="2023"/>
                  </a:lnTo>
                </a:path>
                <a:path w="780414" h="42544">
                  <a:moveTo>
                    <a:pt x="768071" y="4047"/>
                  </a:moveTo>
                  <a:lnTo>
                    <a:pt x="768071" y="37442"/>
                  </a:lnTo>
                </a:path>
                <a:path w="780414" h="42544">
                  <a:moveTo>
                    <a:pt x="7589" y="40478"/>
                  </a:moveTo>
                  <a:lnTo>
                    <a:pt x="8260" y="40478"/>
                  </a:lnTo>
                  <a:lnTo>
                    <a:pt x="8903" y="40211"/>
                  </a:lnTo>
                  <a:lnTo>
                    <a:pt x="9378" y="39737"/>
                  </a:lnTo>
                  <a:lnTo>
                    <a:pt x="9853" y="39262"/>
                  </a:lnTo>
                  <a:lnTo>
                    <a:pt x="10119" y="38618"/>
                  </a:lnTo>
                  <a:lnTo>
                    <a:pt x="10119" y="37947"/>
                  </a:lnTo>
                </a:path>
                <a:path w="780414" h="42544">
                  <a:moveTo>
                    <a:pt x="7083" y="40478"/>
                  </a:moveTo>
                  <a:lnTo>
                    <a:pt x="0" y="40478"/>
                  </a:lnTo>
                  <a:lnTo>
                    <a:pt x="0" y="42501"/>
                  </a:lnTo>
                  <a:lnTo>
                    <a:pt x="21250" y="42501"/>
                  </a:lnTo>
                  <a:lnTo>
                    <a:pt x="21250" y="40478"/>
                  </a:lnTo>
                  <a:lnTo>
                    <a:pt x="13155" y="404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9" name="object 3149"/>
            <p:cNvSpPr/>
            <p:nvPr/>
          </p:nvSpPr>
          <p:spPr>
            <a:xfrm>
              <a:off x="2789612" y="13211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0" name="object 3150"/>
            <p:cNvSpPr/>
            <p:nvPr/>
          </p:nvSpPr>
          <p:spPr>
            <a:xfrm>
              <a:off x="2621628" y="6426565"/>
              <a:ext cx="178435" cy="6784340"/>
            </a:xfrm>
            <a:custGeom>
              <a:avLst/>
              <a:gdLst/>
              <a:ahLst/>
              <a:cxnLst/>
              <a:rect l="l" t="t" r="r" b="b"/>
              <a:pathLst>
                <a:path w="178435" h="6784340">
                  <a:moveTo>
                    <a:pt x="167983" y="6784121"/>
                  </a:moveTo>
                  <a:lnTo>
                    <a:pt x="167983" y="6750727"/>
                  </a:lnTo>
                </a:path>
                <a:path w="178435" h="6784340">
                  <a:moveTo>
                    <a:pt x="170514" y="6748703"/>
                  </a:moveTo>
                  <a:lnTo>
                    <a:pt x="169843" y="6748703"/>
                  </a:lnTo>
                  <a:lnTo>
                    <a:pt x="169199" y="6748970"/>
                  </a:lnTo>
                  <a:lnTo>
                    <a:pt x="168724" y="6749444"/>
                  </a:lnTo>
                  <a:lnTo>
                    <a:pt x="168250" y="6749919"/>
                  </a:lnTo>
                  <a:lnTo>
                    <a:pt x="167983" y="6750562"/>
                  </a:lnTo>
                  <a:lnTo>
                    <a:pt x="167983" y="6751234"/>
                  </a:lnTo>
                </a:path>
                <a:path w="178435" h="6784340">
                  <a:moveTo>
                    <a:pt x="170007" y="6748703"/>
                  </a:moveTo>
                  <a:lnTo>
                    <a:pt x="178103" y="6748703"/>
                  </a:lnTo>
                  <a:lnTo>
                    <a:pt x="178103" y="6746679"/>
                  </a:lnTo>
                  <a:lnTo>
                    <a:pt x="156852" y="6746679"/>
                  </a:lnTo>
                  <a:lnTo>
                    <a:pt x="156852" y="6748703"/>
                  </a:lnTo>
                  <a:lnTo>
                    <a:pt x="163936" y="6748703"/>
                  </a:lnTo>
                </a:path>
                <a:path w="178435" h="6784340">
                  <a:moveTo>
                    <a:pt x="166971" y="6751234"/>
                  </a:moveTo>
                  <a:lnTo>
                    <a:pt x="166972" y="6750562"/>
                  </a:lnTo>
                  <a:lnTo>
                    <a:pt x="166705" y="6749919"/>
                  </a:lnTo>
                  <a:lnTo>
                    <a:pt x="166231" y="6749444"/>
                  </a:lnTo>
                  <a:lnTo>
                    <a:pt x="165756" y="6748970"/>
                  </a:lnTo>
                  <a:lnTo>
                    <a:pt x="165112" y="6748703"/>
                  </a:lnTo>
                  <a:lnTo>
                    <a:pt x="164441" y="6748703"/>
                  </a:lnTo>
                </a:path>
                <a:path w="178435" h="6784340">
                  <a:moveTo>
                    <a:pt x="165960" y="6750727"/>
                  </a:moveTo>
                  <a:lnTo>
                    <a:pt x="165960" y="6784121"/>
                  </a:lnTo>
                </a:path>
                <a:path w="178435" h="6784340">
                  <a:moveTo>
                    <a:pt x="2023" y="6577"/>
                  </a:moveTo>
                  <a:lnTo>
                    <a:pt x="2023" y="7248"/>
                  </a:lnTo>
                  <a:lnTo>
                    <a:pt x="2290" y="7892"/>
                  </a:lnTo>
                  <a:lnTo>
                    <a:pt x="2764" y="8366"/>
                  </a:lnTo>
                  <a:lnTo>
                    <a:pt x="3239" y="8841"/>
                  </a:lnTo>
                  <a:lnTo>
                    <a:pt x="3883" y="9107"/>
                  </a:lnTo>
                  <a:lnTo>
                    <a:pt x="4554" y="9107"/>
                  </a:lnTo>
                </a:path>
                <a:path w="178435" h="6784340">
                  <a:moveTo>
                    <a:pt x="2023" y="7083"/>
                  </a:moveTo>
                  <a:lnTo>
                    <a:pt x="2023" y="0"/>
                  </a:lnTo>
                  <a:lnTo>
                    <a:pt x="0" y="0"/>
                  </a:lnTo>
                  <a:lnTo>
                    <a:pt x="0" y="21250"/>
                  </a:lnTo>
                  <a:lnTo>
                    <a:pt x="2023" y="21250"/>
                  </a:lnTo>
                  <a:lnTo>
                    <a:pt x="2023" y="1315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1" name="object 3151"/>
            <p:cNvSpPr/>
            <p:nvPr/>
          </p:nvSpPr>
          <p:spPr>
            <a:xfrm>
              <a:off x="2623652" y="64376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2" name="object 3152"/>
            <p:cNvSpPr/>
            <p:nvPr/>
          </p:nvSpPr>
          <p:spPr>
            <a:xfrm>
              <a:off x="2621628" y="6426565"/>
              <a:ext cx="42545" cy="274320"/>
            </a:xfrm>
            <a:custGeom>
              <a:avLst/>
              <a:gdLst/>
              <a:ahLst/>
              <a:cxnLst/>
              <a:rect l="l" t="t" r="r" b="b"/>
              <a:pathLst>
                <a:path w="42544" h="274320">
                  <a:moveTo>
                    <a:pt x="5059" y="12143"/>
                  </a:moveTo>
                  <a:lnTo>
                    <a:pt x="38454" y="12143"/>
                  </a:lnTo>
                </a:path>
                <a:path w="42544" h="274320">
                  <a:moveTo>
                    <a:pt x="40478" y="13661"/>
                  </a:moveTo>
                  <a:lnTo>
                    <a:pt x="40478" y="12990"/>
                  </a:lnTo>
                  <a:lnTo>
                    <a:pt x="40211" y="12346"/>
                  </a:lnTo>
                  <a:lnTo>
                    <a:pt x="39737" y="11872"/>
                  </a:lnTo>
                  <a:lnTo>
                    <a:pt x="39262" y="11397"/>
                  </a:lnTo>
                  <a:lnTo>
                    <a:pt x="38618" y="11131"/>
                  </a:lnTo>
                  <a:lnTo>
                    <a:pt x="37947" y="11131"/>
                  </a:lnTo>
                </a:path>
                <a:path w="42544" h="274320">
                  <a:moveTo>
                    <a:pt x="40478" y="13155"/>
                  </a:moveTo>
                  <a:lnTo>
                    <a:pt x="40478" y="21250"/>
                  </a:lnTo>
                  <a:lnTo>
                    <a:pt x="42501" y="21250"/>
                  </a:lnTo>
                  <a:lnTo>
                    <a:pt x="42501" y="0"/>
                  </a:lnTo>
                  <a:lnTo>
                    <a:pt x="40478" y="0"/>
                  </a:lnTo>
                  <a:lnTo>
                    <a:pt x="40478" y="7083"/>
                  </a:lnTo>
                </a:path>
                <a:path w="42544" h="274320">
                  <a:moveTo>
                    <a:pt x="37947" y="9107"/>
                  </a:moveTo>
                  <a:lnTo>
                    <a:pt x="38618" y="9107"/>
                  </a:lnTo>
                  <a:lnTo>
                    <a:pt x="39262" y="8841"/>
                  </a:lnTo>
                  <a:lnTo>
                    <a:pt x="39737" y="8366"/>
                  </a:lnTo>
                  <a:lnTo>
                    <a:pt x="40211" y="7892"/>
                  </a:lnTo>
                  <a:lnTo>
                    <a:pt x="40478" y="7248"/>
                  </a:lnTo>
                  <a:lnTo>
                    <a:pt x="40478" y="6577"/>
                  </a:lnTo>
                </a:path>
                <a:path w="42544" h="274320">
                  <a:moveTo>
                    <a:pt x="38454" y="10119"/>
                  </a:moveTo>
                  <a:lnTo>
                    <a:pt x="5059" y="10119"/>
                  </a:lnTo>
                </a:path>
                <a:path w="42544" h="274320">
                  <a:moveTo>
                    <a:pt x="2023" y="259565"/>
                  </a:moveTo>
                  <a:lnTo>
                    <a:pt x="2023" y="260236"/>
                  </a:lnTo>
                  <a:lnTo>
                    <a:pt x="2290" y="260879"/>
                  </a:lnTo>
                  <a:lnTo>
                    <a:pt x="2764" y="261354"/>
                  </a:lnTo>
                  <a:lnTo>
                    <a:pt x="3239" y="261829"/>
                  </a:lnTo>
                  <a:lnTo>
                    <a:pt x="3883" y="262095"/>
                  </a:lnTo>
                  <a:lnTo>
                    <a:pt x="4554" y="262095"/>
                  </a:lnTo>
                </a:path>
                <a:path w="42544" h="274320">
                  <a:moveTo>
                    <a:pt x="2023" y="260071"/>
                  </a:moveTo>
                  <a:lnTo>
                    <a:pt x="2023" y="252987"/>
                  </a:lnTo>
                  <a:lnTo>
                    <a:pt x="0" y="252987"/>
                  </a:lnTo>
                  <a:lnTo>
                    <a:pt x="0" y="274238"/>
                  </a:lnTo>
                  <a:lnTo>
                    <a:pt x="2023" y="274238"/>
                  </a:lnTo>
                  <a:lnTo>
                    <a:pt x="2023" y="266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3" name="object 3153"/>
            <p:cNvSpPr/>
            <p:nvPr/>
          </p:nvSpPr>
          <p:spPr>
            <a:xfrm>
              <a:off x="2623652" y="669068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4" name="object 3154"/>
            <p:cNvSpPr/>
            <p:nvPr/>
          </p:nvSpPr>
          <p:spPr>
            <a:xfrm>
              <a:off x="2621628" y="6679553"/>
              <a:ext cx="42545" cy="274320"/>
            </a:xfrm>
            <a:custGeom>
              <a:avLst/>
              <a:gdLst/>
              <a:ahLst/>
              <a:cxnLst/>
              <a:rect l="l" t="t" r="r" b="b"/>
              <a:pathLst>
                <a:path w="42544" h="274320">
                  <a:moveTo>
                    <a:pt x="5059" y="11131"/>
                  </a:moveTo>
                  <a:lnTo>
                    <a:pt x="38454" y="11131"/>
                  </a:lnTo>
                </a:path>
                <a:path w="42544" h="274320">
                  <a:moveTo>
                    <a:pt x="40478" y="13661"/>
                  </a:moveTo>
                  <a:lnTo>
                    <a:pt x="40478" y="12990"/>
                  </a:lnTo>
                  <a:lnTo>
                    <a:pt x="40211" y="12346"/>
                  </a:lnTo>
                  <a:lnTo>
                    <a:pt x="39737" y="11872"/>
                  </a:lnTo>
                  <a:lnTo>
                    <a:pt x="39262" y="11397"/>
                  </a:lnTo>
                  <a:lnTo>
                    <a:pt x="38618" y="11131"/>
                  </a:lnTo>
                  <a:lnTo>
                    <a:pt x="37947" y="11131"/>
                  </a:lnTo>
                </a:path>
                <a:path w="42544" h="274320">
                  <a:moveTo>
                    <a:pt x="40478" y="13155"/>
                  </a:moveTo>
                  <a:lnTo>
                    <a:pt x="40478" y="21250"/>
                  </a:lnTo>
                  <a:lnTo>
                    <a:pt x="42501" y="21250"/>
                  </a:lnTo>
                  <a:lnTo>
                    <a:pt x="42501" y="0"/>
                  </a:lnTo>
                  <a:lnTo>
                    <a:pt x="40478" y="0"/>
                  </a:lnTo>
                  <a:lnTo>
                    <a:pt x="40478" y="7083"/>
                  </a:lnTo>
                </a:path>
                <a:path w="42544" h="274320">
                  <a:moveTo>
                    <a:pt x="37947" y="9107"/>
                  </a:moveTo>
                  <a:lnTo>
                    <a:pt x="38618" y="9107"/>
                  </a:lnTo>
                  <a:lnTo>
                    <a:pt x="39262" y="8841"/>
                  </a:lnTo>
                  <a:lnTo>
                    <a:pt x="39737" y="8366"/>
                  </a:lnTo>
                  <a:lnTo>
                    <a:pt x="40211" y="7892"/>
                  </a:lnTo>
                  <a:lnTo>
                    <a:pt x="40478" y="7248"/>
                  </a:lnTo>
                  <a:lnTo>
                    <a:pt x="40478" y="6577"/>
                  </a:lnTo>
                </a:path>
                <a:path w="42544" h="274320">
                  <a:moveTo>
                    <a:pt x="38454" y="10119"/>
                  </a:moveTo>
                  <a:lnTo>
                    <a:pt x="5059" y="10119"/>
                  </a:lnTo>
                </a:path>
                <a:path w="42544" h="274320">
                  <a:moveTo>
                    <a:pt x="2023" y="259565"/>
                  </a:moveTo>
                  <a:lnTo>
                    <a:pt x="2023" y="260236"/>
                  </a:lnTo>
                  <a:lnTo>
                    <a:pt x="2290" y="260879"/>
                  </a:lnTo>
                  <a:lnTo>
                    <a:pt x="2764" y="261354"/>
                  </a:lnTo>
                  <a:lnTo>
                    <a:pt x="3239" y="261829"/>
                  </a:lnTo>
                  <a:lnTo>
                    <a:pt x="3883" y="262095"/>
                  </a:lnTo>
                  <a:lnTo>
                    <a:pt x="4554" y="262095"/>
                  </a:lnTo>
                </a:path>
                <a:path w="42544" h="274320">
                  <a:moveTo>
                    <a:pt x="2023" y="260071"/>
                  </a:moveTo>
                  <a:lnTo>
                    <a:pt x="2023" y="252987"/>
                  </a:lnTo>
                  <a:lnTo>
                    <a:pt x="0" y="252987"/>
                  </a:lnTo>
                  <a:lnTo>
                    <a:pt x="0" y="274238"/>
                  </a:lnTo>
                  <a:lnTo>
                    <a:pt x="2023" y="274238"/>
                  </a:lnTo>
                  <a:lnTo>
                    <a:pt x="2023" y="266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5" name="object 3155"/>
            <p:cNvSpPr/>
            <p:nvPr/>
          </p:nvSpPr>
          <p:spPr>
            <a:xfrm>
              <a:off x="2623652" y="69426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6" name="object 3156"/>
            <p:cNvSpPr/>
            <p:nvPr/>
          </p:nvSpPr>
          <p:spPr>
            <a:xfrm>
              <a:off x="2621628" y="6932541"/>
              <a:ext cx="42545" cy="274320"/>
            </a:xfrm>
            <a:custGeom>
              <a:avLst/>
              <a:gdLst/>
              <a:ahLst/>
              <a:cxnLst/>
              <a:rect l="l" t="t" r="r" b="b"/>
              <a:pathLst>
                <a:path w="42544" h="274320">
                  <a:moveTo>
                    <a:pt x="5059" y="11131"/>
                  </a:moveTo>
                  <a:lnTo>
                    <a:pt x="38454" y="11131"/>
                  </a:lnTo>
                </a:path>
                <a:path w="42544" h="274320">
                  <a:moveTo>
                    <a:pt x="40478" y="12649"/>
                  </a:moveTo>
                  <a:lnTo>
                    <a:pt x="40478" y="11978"/>
                  </a:lnTo>
                  <a:lnTo>
                    <a:pt x="40211" y="11335"/>
                  </a:lnTo>
                  <a:lnTo>
                    <a:pt x="39737" y="10860"/>
                  </a:lnTo>
                  <a:lnTo>
                    <a:pt x="39262" y="10385"/>
                  </a:lnTo>
                  <a:lnTo>
                    <a:pt x="38618" y="10119"/>
                  </a:lnTo>
                  <a:lnTo>
                    <a:pt x="37947" y="10119"/>
                  </a:lnTo>
                </a:path>
                <a:path w="42544" h="274320">
                  <a:moveTo>
                    <a:pt x="40478" y="13155"/>
                  </a:moveTo>
                  <a:lnTo>
                    <a:pt x="40478" y="21250"/>
                  </a:lnTo>
                  <a:lnTo>
                    <a:pt x="42501" y="21250"/>
                  </a:lnTo>
                  <a:lnTo>
                    <a:pt x="42501" y="0"/>
                  </a:lnTo>
                  <a:lnTo>
                    <a:pt x="40478" y="0"/>
                  </a:lnTo>
                  <a:lnTo>
                    <a:pt x="40478" y="7083"/>
                  </a:lnTo>
                </a:path>
                <a:path w="42544" h="274320">
                  <a:moveTo>
                    <a:pt x="37947" y="9107"/>
                  </a:moveTo>
                  <a:lnTo>
                    <a:pt x="38618" y="9107"/>
                  </a:lnTo>
                  <a:lnTo>
                    <a:pt x="39262" y="8841"/>
                  </a:lnTo>
                  <a:lnTo>
                    <a:pt x="39737" y="8366"/>
                  </a:lnTo>
                  <a:lnTo>
                    <a:pt x="40211" y="7892"/>
                  </a:lnTo>
                  <a:lnTo>
                    <a:pt x="40478" y="7248"/>
                  </a:lnTo>
                  <a:lnTo>
                    <a:pt x="40478" y="6577"/>
                  </a:lnTo>
                </a:path>
                <a:path w="42544" h="274320">
                  <a:moveTo>
                    <a:pt x="38454" y="9107"/>
                  </a:moveTo>
                  <a:lnTo>
                    <a:pt x="5059" y="9107"/>
                  </a:lnTo>
                </a:path>
                <a:path w="42544" h="274320">
                  <a:moveTo>
                    <a:pt x="2023" y="259565"/>
                  </a:moveTo>
                  <a:lnTo>
                    <a:pt x="2023" y="260236"/>
                  </a:lnTo>
                  <a:lnTo>
                    <a:pt x="2290" y="260879"/>
                  </a:lnTo>
                  <a:lnTo>
                    <a:pt x="2764" y="261354"/>
                  </a:lnTo>
                  <a:lnTo>
                    <a:pt x="3239" y="261829"/>
                  </a:lnTo>
                  <a:lnTo>
                    <a:pt x="3883" y="262095"/>
                  </a:lnTo>
                  <a:lnTo>
                    <a:pt x="4554" y="262095"/>
                  </a:lnTo>
                </a:path>
                <a:path w="42544" h="274320">
                  <a:moveTo>
                    <a:pt x="2023" y="260071"/>
                  </a:moveTo>
                  <a:lnTo>
                    <a:pt x="2023" y="252987"/>
                  </a:lnTo>
                  <a:lnTo>
                    <a:pt x="0" y="252987"/>
                  </a:lnTo>
                  <a:lnTo>
                    <a:pt x="0" y="274238"/>
                  </a:lnTo>
                  <a:lnTo>
                    <a:pt x="2023" y="274238"/>
                  </a:lnTo>
                  <a:lnTo>
                    <a:pt x="2023" y="266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7" name="object 3157"/>
            <p:cNvSpPr/>
            <p:nvPr/>
          </p:nvSpPr>
          <p:spPr>
            <a:xfrm>
              <a:off x="2623652" y="71956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8" name="object 3158"/>
            <p:cNvSpPr/>
            <p:nvPr/>
          </p:nvSpPr>
          <p:spPr>
            <a:xfrm>
              <a:off x="2621628" y="7185529"/>
              <a:ext cx="42545" cy="274320"/>
            </a:xfrm>
            <a:custGeom>
              <a:avLst/>
              <a:gdLst/>
              <a:ahLst/>
              <a:cxnLst/>
              <a:rect l="l" t="t" r="r" b="b"/>
              <a:pathLst>
                <a:path w="42544" h="274320">
                  <a:moveTo>
                    <a:pt x="5059" y="11131"/>
                  </a:moveTo>
                  <a:lnTo>
                    <a:pt x="38454" y="11131"/>
                  </a:lnTo>
                </a:path>
                <a:path w="42544" h="274320">
                  <a:moveTo>
                    <a:pt x="40478" y="12649"/>
                  </a:moveTo>
                  <a:lnTo>
                    <a:pt x="40478" y="11978"/>
                  </a:lnTo>
                  <a:lnTo>
                    <a:pt x="40211" y="11335"/>
                  </a:lnTo>
                  <a:lnTo>
                    <a:pt x="39737" y="10860"/>
                  </a:lnTo>
                  <a:lnTo>
                    <a:pt x="39262" y="10385"/>
                  </a:lnTo>
                  <a:lnTo>
                    <a:pt x="38618" y="10119"/>
                  </a:lnTo>
                  <a:lnTo>
                    <a:pt x="37947" y="10119"/>
                  </a:lnTo>
                </a:path>
                <a:path w="42544" h="274320">
                  <a:moveTo>
                    <a:pt x="40478" y="13155"/>
                  </a:moveTo>
                  <a:lnTo>
                    <a:pt x="40478" y="21250"/>
                  </a:lnTo>
                  <a:lnTo>
                    <a:pt x="42501" y="21250"/>
                  </a:lnTo>
                  <a:lnTo>
                    <a:pt x="42501" y="0"/>
                  </a:lnTo>
                  <a:lnTo>
                    <a:pt x="40478" y="0"/>
                  </a:lnTo>
                  <a:lnTo>
                    <a:pt x="40478" y="7083"/>
                  </a:lnTo>
                </a:path>
                <a:path w="42544" h="274320">
                  <a:moveTo>
                    <a:pt x="37947" y="9107"/>
                  </a:moveTo>
                  <a:lnTo>
                    <a:pt x="38618" y="9107"/>
                  </a:lnTo>
                  <a:lnTo>
                    <a:pt x="39262" y="8841"/>
                  </a:lnTo>
                  <a:lnTo>
                    <a:pt x="39737" y="8366"/>
                  </a:lnTo>
                  <a:lnTo>
                    <a:pt x="40211" y="7892"/>
                  </a:lnTo>
                  <a:lnTo>
                    <a:pt x="40478" y="7248"/>
                  </a:lnTo>
                  <a:lnTo>
                    <a:pt x="40478" y="6577"/>
                  </a:lnTo>
                </a:path>
                <a:path w="42544" h="274320">
                  <a:moveTo>
                    <a:pt x="38454" y="9107"/>
                  </a:moveTo>
                  <a:lnTo>
                    <a:pt x="5059" y="9107"/>
                  </a:lnTo>
                </a:path>
                <a:path w="42544" h="274320">
                  <a:moveTo>
                    <a:pt x="2023" y="259565"/>
                  </a:moveTo>
                  <a:lnTo>
                    <a:pt x="2023" y="260236"/>
                  </a:lnTo>
                  <a:lnTo>
                    <a:pt x="2290" y="260879"/>
                  </a:lnTo>
                  <a:lnTo>
                    <a:pt x="2764" y="261354"/>
                  </a:lnTo>
                  <a:lnTo>
                    <a:pt x="3239" y="261829"/>
                  </a:lnTo>
                  <a:lnTo>
                    <a:pt x="3883" y="262095"/>
                  </a:lnTo>
                  <a:lnTo>
                    <a:pt x="4554" y="262095"/>
                  </a:lnTo>
                </a:path>
                <a:path w="42544" h="274320">
                  <a:moveTo>
                    <a:pt x="2023" y="260071"/>
                  </a:moveTo>
                  <a:lnTo>
                    <a:pt x="2023" y="251975"/>
                  </a:lnTo>
                  <a:lnTo>
                    <a:pt x="0" y="251975"/>
                  </a:lnTo>
                  <a:lnTo>
                    <a:pt x="0" y="274238"/>
                  </a:lnTo>
                  <a:lnTo>
                    <a:pt x="2023" y="274238"/>
                  </a:lnTo>
                  <a:lnTo>
                    <a:pt x="2023" y="266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9" name="object 3159"/>
            <p:cNvSpPr/>
            <p:nvPr/>
          </p:nvSpPr>
          <p:spPr>
            <a:xfrm>
              <a:off x="2623652" y="74486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0" name="object 3160"/>
            <p:cNvSpPr/>
            <p:nvPr/>
          </p:nvSpPr>
          <p:spPr>
            <a:xfrm>
              <a:off x="2621628" y="7437504"/>
              <a:ext cx="42545" cy="275590"/>
            </a:xfrm>
            <a:custGeom>
              <a:avLst/>
              <a:gdLst/>
              <a:ahLst/>
              <a:cxnLst/>
              <a:rect l="l" t="t" r="r" b="b"/>
              <a:pathLst>
                <a:path w="42544" h="275590">
                  <a:moveTo>
                    <a:pt x="5059" y="12143"/>
                  </a:moveTo>
                  <a:lnTo>
                    <a:pt x="38454" y="12143"/>
                  </a:lnTo>
                </a:path>
                <a:path w="42544" h="275590">
                  <a:moveTo>
                    <a:pt x="40478" y="13661"/>
                  </a:moveTo>
                  <a:lnTo>
                    <a:pt x="40478" y="12990"/>
                  </a:lnTo>
                  <a:lnTo>
                    <a:pt x="40211" y="12346"/>
                  </a:lnTo>
                  <a:lnTo>
                    <a:pt x="39737" y="11872"/>
                  </a:lnTo>
                  <a:lnTo>
                    <a:pt x="39262" y="11397"/>
                  </a:lnTo>
                  <a:lnTo>
                    <a:pt x="38618" y="11131"/>
                  </a:lnTo>
                  <a:lnTo>
                    <a:pt x="37947" y="11131"/>
                  </a:lnTo>
                </a:path>
                <a:path w="42544" h="275590">
                  <a:moveTo>
                    <a:pt x="40478" y="14167"/>
                  </a:moveTo>
                  <a:lnTo>
                    <a:pt x="40478" y="22262"/>
                  </a:lnTo>
                  <a:lnTo>
                    <a:pt x="42501" y="22262"/>
                  </a:lnTo>
                  <a:lnTo>
                    <a:pt x="42501" y="0"/>
                  </a:lnTo>
                  <a:lnTo>
                    <a:pt x="40478" y="0"/>
                  </a:lnTo>
                  <a:lnTo>
                    <a:pt x="40478" y="8095"/>
                  </a:lnTo>
                </a:path>
                <a:path w="42544" h="275590">
                  <a:moveTo>
                    <a:pt x="37947" y="10119"/>
                  </a:moveTo>
                  <a:lnTo>
                    <a:pt x="38618" y="10119"/>
                  </a:lnTo>
                  <a:lnTo>
                    <a:pt x="39262" y="9853"/>
                  </a:lnTo>
                  <a:lnTo>
                    <a:pt x="39737" y="9378"/>
                  </a:lnTo>
                  <a:lnTo>
                    <a:pt x="40211" y="8903"/>
                  </a:lnTo>
                  <a:lnTo>
                    <a:pt x="40478" y="8260"/>
                  </a:lnTo>
                  <a:lnTo>
                    <a:pt x="40478" y="7589"/>
                  </a:lnTo>
                </a:path>
                <a:path w="42544" h="275590">
                  <a:moveTo>
                    <a:pt x="38454" y="10119"/>
                  </a:moveTo>
                  <a:lnTo>
                    <a:pt x="5059" y="10119"/>
                  </a:lnTo>
                </a:path>
                <a:path w="42544" h="275590">
                  <a:moveTo>
                    <a:pt x="2023" y="260576"/>
                  </a:moveTo>
                  <a:lnTo>
                    <a:pt x="2023" y="261247"/>
                  </a:lnTo>
                  <a:lnTo>
                    <a:pt x="2290" y="261891"/>
                  </a:lnTo>
                  <a:lnTo>
                    <a:pt x="2764" y="262366"/>
                  </a:lnTo>
                  <a:lnTo>
                    <a:pt x="3239" y="262841"/>
                  </a:lnTo>
                  <a:lnTo>
                    <a:pt x="3883" y="263107"/>
                  </a:lnTo>
                  <a:lnTo>
                    <a:pt x="4554" y="263107"/>
                  </a:lnTo>
                </a:path>
                <a:path w="42544" h="275590">
                  <a:moveTo>
                    <a:pt x="2023" y="260071"/>
                  </a:moveTo>
                  <a:lnTo>
                    <a:pt x="2023" y="252987"/>
                  </a:lnTo>
                  <a:lnTo>
                    <a:pt x="0" y="252987"/>
                  </a:lnTo>
                  <a:lnTo>
                    <a:pt x="0" y="275250"/>
                  </a:lnTo>
                  <a:lnTo>
                    <a:pt x="2023" y="275250"/>
                  </a:lnTo>
                  <a:lnTo>
                    <a:pt x="2023" y="26715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1" name="object 3161"/>
            <p:cNvSpPr/>
            <p:nvPr/>
          </p:nvSpPr>
          <p:spPr>
            <a:xfrm>
              <a:off x="2623652" y="77016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2" name="object 3162"/>
            <p:cNvSpPr/>
            <p:nvPr/>
          </p:nvSpPr>
          <p:spPr>
            <a:xfrm>
              <a:off x="2621628" y="7690492"/>
              <a:ext cx="42545" cy="275590"/>
            </a:xfrm>
            <a:custGeom>
              <a:avLst/>
              <a:gdLst/>
              <a:ahLst/>
              <a:cxnLst/>
              <a:rect l="l" t="t" r="r" b="b"/>
              <a:pathLst>
                <a:path w="42544" h="275590">
                  <a:moveTo>
                    <a:pt x="5059" y="12143"/>
                  </a:moveTo>
                  <a:lnTo>
                    <a:pt x="38454" y="12143"/>
                  </a:lnTo>
                </a:path>
                <a:path w="42544" h="275590">
                  <a:moveTo>
                    <a:pt x="40478" y="13661"/>
                  </a:moveTo>
                  <a:lnTo>
                    <a:pt x="40478" y="12990"/>
                  </a:lnTo>
                  <a:lnTo>
                    <a:pt x="40211" y="12346"/>
                  </a:lnTo>
                  <a:lnTo>
                    <a:pt x="39737" y="11872"/>
                  </a:lnTo>
                  <a:lnTo>
                    <a:pt x="39262" y="11397"/>
                  </a:lnTo>
                  <a:lnTo>
                    <a:pt x="38618" y="11131"/>
                  </a:lnTo>
                  <a:lnTo>
                    <a:pt x="37947" y="11131"/>
                  </a:lnTo>
                </a:path>
                <a:path w="42544" h="275590">
                  <a:moveTo>
                    <a:pt x="40478" y="14167"/>
                  </a:moveTo>
                  <a:lnTo>
                    <a:pt x="40478" y="22262"/>
                  </a:lnTo>
                  <a:lnTo>
                    <a:pt x="42501" y="22262"/>
                  </a:lnTo>
                  <a:lnTo>
                    <a:pt x="42501" y="0"/>
                  </a:lnTo>
                  <a:lnTo>
                    <a:pt x="40478" y="0"/>
                  </a:lnTo>
                  <a:lnTo>
                    <a:pt x="40478" y="7083"/>
                  </a:lnTo>
                </a:path>
                <a:path w="42544" h="275590">
                  <a:moveTo>
                    <a:pt x="37947" y="10119"/>
                  </a:moveTo>
                  <a:lnTo>
                    <a:pt x="38618" y="10119"/>
                  </a:lnTo>
                  <a:lnTo>
                    <a:pt x="39262" y="9853"/>
                  </a:lnTo>
                  <a:lnTo>
                    <a:pt x="39737" y="9378"/>
                  </a:lnTo>
                  <a:lnTo>
                    <a:pt x="40211" y="8903"/>
                  </a:lnTo>
                  <a:lnTo>
                    <a:pt x="40478" y="8260"/>
                  </a:lnTo>
                  <a:lnTo>
                    <a:pt x="40478" y="7589"/>
                  </a:lnTo>
                </a:path>
                <a:path w="42544" h="275590">
                  <a:moveTo>
                    <a:pt x="38454" y="10119"/>
                  </a:moveTo>
                  <a:lnTo>
                    <a:pt x="5059" y="10119"/>
                  </a:lnTo>
                </a:path>
                <a:path w="42544" h="275590">
                  <a:moveTo>
                    <a:pt x="2023" y="260576"/>
                  </a:moveTo>
                  <a:lnTo>
                    <a:pt x="2023" y="261247"/>
                  </a:lnTo>
                  <a:lnTo>
                    <a:pt x="2290" y="261891"/>
                  </a:lnTo>
                  <a:lnTo>
                    <a:pt x="2764" y="262366"/>
                  </a:lnTo>
                  <a:lnTo>
                    <a:pt x="3239" y="262841"/>
                  </a:lnTo>
                  <a:lnTo>
                    <a:pt x="3883" y="263107"/>
                  </a:lnTo>
                  <a:lnTo>
                    <a:pt x="4554" y="263107"/>
                  </a:lnTo>
                </a:path>
                <a:path w="42544" h="275590">
                  <a:moveTo>
                    <a:pt x="2023" y="260071"/>
                  </a:moveTo>
                  <a:lnTo>
                    <a:pt x="2023" y="252987"/>
                  </a:lnTo>
                  <a:lnTo>
                    <a:pt x="0" y="252987"/>
                  </a:lnTo>
                  <a:lnTo>
                    <a:pt x="0" y="275250"/>
                  </a:lnTo>
                  <a:lnTo>
                    <a:pt x="2023" y="275250"/>
                  </a:lnTo>
                  <a:lnTo>
                    <a:pt x="2023" y="266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3" name="object 3163"/>
            <p:cNvSpPr/>
            <p:nvPr/>
          </p:nvSpPr>
          <p:spPr>
            <a:xfrm>
              <a:off x="2623652" y="795461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4" name="object 3164"/>
            <p:cNvSpPr/>
            <p:nvPr/>
          </p:nvSpPr>
          <p:spPr>
            <a:xfrm>
              <a:off x="2621628" y="7943480"/>
              <a:ext cx="42545" cy="274320"/>
            </a:xfrm>
            <a:custGeom>
              <a:avLst/>
              <a:gdLst/>
              <a:ahLst/>
              <a:cxnLst/>
              <a:rect l="l" t="t" r="r" b="b"/>
              <a:pathLst>
                <a:path w="42544" h="274320">
                  <a:moveTo>
                    <a:pt x="5059" y="12143"/>
                  </a:moveTo>
                  <a:lnTo>
                    <a:pt x="38454" y="12143"/>
                  </a:lnTo>
                </a:path>
                <a:path w="42544" h="274320">
                  <a:moveTo>
                    <a:pt x="40478" y="13661"/>
                  </a:moveTo>
                  <a:lnTo>
                    <a:pt x="40478" y="12990"/>
                  </a:lnTo>
                  <a:lnTo>
                    <a:pt x="40211" y="12346"/>
                  </a:lnTo>
                  <a:lnTo>
                    <a:pt x="39737" y="11872"/>
                  </a:lnTo>
                  <a:lnTo>
                    <a:pt x="39262" y="11397"/>
                  </a:lnTo>
                  <a:lnTo>
                    <a:pt x="38618" y="11131"/>
                  </a:lnTo>
                  <a:lnTo>
                    <a:pt x="37947" y="11131"/>
                  </a:lnTo>
                </a:path>
                <a:path w="42544" h="274320">
                  <a:moveTo>
                    <a:pt x="40478" y="13155"/>
                  </a:moveTo>
                  <a:lnTo>
                    <a:pt x="40478" y="22262"/>
                  </a:lnTo>
                  <a:lnTo>
                    <a:pt x="42501" y="22262"/>
                  </a:lnTo>
                  <a:lnTo>
                    <a:pt x="42501" y="0"/>
                  </a:lnTo>
                  <a:lnTo>
                    <a:pt x="40478" y="0"/>
                  </a:lnTo>
                  <a:lnTo>
                    <a:pt x="40478" y="7083"/>
                  </a:lnTo>
                </a:path>
                <a:path w="42544" h="274320">
                  <a:moveTo>
                    <a:pt x="37947" y="10119"/>
                  </a:moveTo>
                  <a:lnTo>
                    <a:pt x="38618" y="10119"/>
                  </a:lnTo>
                  <a:lnTo>
                    <a:pt x="39262" y="9853"/>
                  </a:lnTo>
                  <a:lnTo>
                    <a:pt x="39737" y="9378"/>
                  </a:lnTo>
                  <a:lnTo>
                    <a:pt x="40211" y="8903"/>
                  </a:lnTo>
                  <a:lnTo>
                    <a:pt x="40478" y="8260"/>
                  </a:lnTo>
                  <a:lnTo>
                    <a:pt x="40478" y="7589"/>
                  </a:lnTo>
                </a:path>
                <a:path w="42544" h="274320">
                  <a:moveTo>
                    <a:pt x="38454" y="10119"/>
                  </a:moveTo>
                  <a:lnTo>
                    <a:pt x="5059" y="10119"/>
                  </a:lnTo>
                </a:path>
                <a:path w="42544" h="274320">
                  <a:moveTo>
                    <a:pt x="2023" y="260576"/>
                  </a:moveTo>
                  <a:lnTo>
                    <a:pt x="2023" y="261247"/>
                  </a:lnTo>
                  <a:lnTo>
                    <a:pt x="2290" y="261891"/>
                  </a:lnTo>
                  <a:lnTo>
                    <a:pt x="2764" y="262366"/>
                  </a:lnTo>
                  <a:lnTo>
                    <a:pt x="3239" y="262841"/>
                  </a:lnTo>
                  <a:lnTo>
                    <a:pt x="3883" y="263107"/>
                  </a:lnTo>
                  <a:lnTo>
                    <a:pt x="4554" y="263107"/>
                  </a:lnTo>
                </a:path>
                <a:path w="42544" h="274320">
                  <a:moveTo>
                    <a:pt x="2023" y="260071"/>
                  </a:moveTo>
                  <a:lnTo>
                    <a:pt x="2023" y="252987"/>
                  </a:lnTo>
                  <a:lnTo>
                    <a:pt x="0" y="252987"/>
                  </a:lnTo>
                  <a:lnTo>
                    <a:pt x="0" y="274238"/>
                  </a:lnTo>
                  <a:lnTo>
                    <a:pt x="2023" y="274238"/>
                  </a:lnTo>
                  <a:lnTo>
                    <a:pt x="2023" y="266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5" name="object 3165"/>
            <p:cNvSpPr/>
            <p:nvPr/>
          </p:nvSpPr>
          <p:spPr>
            <a:xfrm>
              <a:off x="2623652" y="820759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6" name="object 3166"/>
            <p:cNvSpPr/>
            <p:nvPr/>
          </p:nvSpPr>
          <p:spPr>
            <a:xfrm>
              <a:off x="2621628" y="8196468"/>
              <a:ext cx="42545" cy="274320"/>
            </a:xfrm>
            <a:custGeom>
              <a:avLst/>
              <a:gdLst/>
              <a:ahLst/>
              <a:cxnLst/>
              <a:rect l="l" t="t" r="r" b="b"/>
              <a:pathLst>
                <a:path w="42544" h="274320">
                  <a:moveTo>
                    <a:pt x="5059" y="12143"/>
                  </a:moveTo>
                  <a:lnTo>
                    <a:pt x="38454" y="12143"/>
                  </a:lnTo>
                </a:path>
                <a:path w="42544" h="274320">
                  <a:moveTo>
                    <a:pt x="40478" y="13661"/>
                  </a:moveTo>
                  <a:lnTo>
                    <a:pt x="40478" y="12990"/>
                  </a:lnTo>
                  <a:lnTo>
                    <a:pt x="40211" y="12346"/>
                  </a:lnTo>
                  <a:lnTo>
                    <a:pt x="39737" y="11872"/>
                  </a:lnTo>
                  <a:lnTo>
                    <a:pt x="39262" y="11397"/>
                  </a:lnTo>
                  <a:lnTo>
                    <a:pt x="38618" y="11131"/>
                  </a:lnTo>
                  <a:lnTo>
                    <a:pt x="37947" y="11131"/>
                  </a:lnTo>
                </a:path>
                <a:path w="42544" h="274320">
                  <a:moveTo>
                    <a:pt x="40478" y="13155"/>
                  </a:moveTo>
                  <a:lnTo>
                    <a:pt x="40478" y="21250"/>
                  </a:lnTo>
                  <a:lnTo>
                    <a:pt x="42501" y="21250"/>
                  </a:lnTo>
                  <a:lnTo>
                    <a:pt x="42501" y="0"/>
                  </a:lnTo>
                  <a:lnTo>
                    <a:pt x="40478" y="0"/>
                  </a:lnTo>
                  <a:lnTo>
                    <a:pt x="40478" y="7083"/>
                  </a:lnTo>
                </a:path>
                <a:path w="42544" h="274320">
                  <a:moveTo>
                    <a:pt x="37947" y="10119"/>
                  </a:moveTo>
                  <a:lnTo>
                    <a:pt x="38618" y="10119"/>
                  </a:lnTo>
                  <a:lnTo>
                    <a:pt x="39262" y="9853"/>
                  </a:lnTo>
                  <a:lnTo>
                    <a:pt x="39737" y="9378"/>
                  </a:lnTo>
                  <a:lnTo>
                    <a:pt x="40211" y="8903"/>
                  </a:lnTo>
                  <a:lnTo>
                    <a:pt x="40478" y="8260"/>
                  </a:lnTo>
                  <a:lnTo>
                    <a:pt x="40478" y="7589"/>
                  </a:lnTo>
                </a:path>
                <a:path w="42544" h="274320">
                  <a:moveTo>
                    <a:pt x="38454" y="10119"/>
                  </a:moveTo>
                  <a:lnTo>
                    <a:pt x="5059" y="10119"/>
                  </a:lnTo>
                </a:path>
                <a:path w="42544" h="274320">
                  <a:moveTo>
                    <a:pt x="2023" y="259565"/>
                  </a:moveTo>
                  <a:lnTo>
                    <a:pt x="2023" y="260236"/>
                  </a:lnTo>
                  <a:lnTo>
                    <a:pt x="2290" y="260879"/>
                  </a:lnTo>
                  <a:lnTo>
                    <a:pt x="2764" y="261354"/>
                  </a:lnTo>
                  <a:lnTo>
                    <a:pt x="3239" y="261829"/>
                  </a:lnTo>
                  <a:lnTo>
                    <a:pt x="3883" y="262095"/>
                  </a:lnTo>
                  <a:lnTo>
                    <a:pt x="4554" y="262095"/>
                  </a:lnTo>
                </a:path>
                <a:path w="42544" h="274320">
                  <a:moveTo>
                    <a:pt x="2023" y="260071"/>
                  </a:moveTo>
                  <a:lnTo>
                    <a:pt x="2023" y="252987"/>
                  </a:lnTo>
                  <a:lnTo>
                    <a:pt x="0" y="252987"/>
                  </a:lnTo>
                  <a:lnTo>
                    <a:pt x="0" y="274238"/>
                  </a:lnTo>
                  <a:lnTo>
                    <a:pt x="2023" y="274238"/>
                  </a:lnTo>
                  <a:lnTo>
                    <a:pt x="2023" y="266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7" name="object 3167"/>
            <p:cNvSpPr/>
            <p:nvPr/>
          </p:nvSpPr>
          <p:spPr>
            <a:xfrm>
              <a:off x="2623652" y="84605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8" name="object 3168"/>
            <p:cNvSpPr/>
            <p:nvPr/>
          </p:nvSpPr>
          <p:spPr>
            <a:xfrm>
              <a:off x="2621628" y="8449456"/>
              <a:ext cx="42545" cy="274320"/>
            </a:xfrm>
            <a:custGeom>
              <a:avLst/>
              <a:gdLst/>
              <a:ahLst/>
              <a:cxnLst/>
              <a:rect l="l" t="t" r="r" b="b"/>
              <a:pathLst>
                <a:path w="42544" h="274320">
                  <a:moveTo>
                    <a:pt x="5059" y="11131"/>
                  </a:moveTo>
                  <a:lnTo>
                    <a:pt x="38454" y="11131"/>
                  </a:lnTo>
                </a:path>
                <a:path w="42544" h="274320">
                  <a:moveTo>
                    <a:pt x="40478" y="13661"/>
                  </a:moveTo>
                  <a:lnTo>
                    <a:pt x="40478" y="12990"/>
                  </a:lnTo>
                  <a:lnTo>
                    <a:pt x="40211" y="12346"/>
                  </a:lnTo>
                  <a:lnTo>
                    <a:pt x="39737" y="11872"/>
                  </a:lnTo>
                  <a:lnTo>
                    <a:pt x="39262" y="11397"/>
                  </a:lnTo>
                  <a:lnTo>
                    <a:pt x="38618" y="11131"/>
                  </a:lnTo>
                  <a:lnTo>
                    <a:pt x="37947" y="11131"/>
                  </a:lnTo>
                </a:path>
                <a:path w="42544" h="274320">
                  <a:moveTo>
                    <a:pt x="40478" y="13155"/>
                  </a:moveTo>
                  <a:lnTo>
                    <a:pt x="40478" y="21250"/>
                  </a:lnTo>
                  <a:lnTo>
                    <a:pt x="42501" y="21250"/>
                  </a:lnTo>
                  <a:lnTo>
                    <a:pt x="42501" y="0"/>
                  </a:lnTo>
                  <a:lnTo>
                    <a:pt x="40478" y="0"/>
                  </a:lnTo>
                  <a:lnTo>
                    <a:pt x="40478" y="7083"/>
                  </a:lnTo>
                </a:path>
                <a:path w="42544" h="274320">
                  <a:moveTo>
                    <a:pt x="37947" y="9107"/>
                  </a:moveTo>
                  <a:lnTo>
                    <a:pt x="38618" y="9107"/>
                  </a:lnTo>
                  <a:lnTo>
                    <a:pt x="39262" y="8841"/>
                  </a:lnTo>
                  <a:lnTo>
                    <a:pt x="39737" y="8366"/>
                  </a:lnTo>
                  <a:lnTo>
                    <a:pt x="40211" y="7892"/>
                  </a:lnTo>
                  <a:lnTo>
                    <a:pt x="40478" y="7248"/>
                  </a:lnTo>
                  <a:lnTo>
                    <a:pt x="40478" y="6577"/>
                  </a:lnTo>
                </a:path>
                <a:path w="42544" h="274320">
                  <a:moveTo>
                    <a:pt x="38454" y="10119"/>
                  </a:moveTo>
                  <a:lnTo>
                    <a:pt x="5059" y="10119"/>
                  </a:lnTo>
                </a:path>
                <a:path w="42544" h="274320">
                  <a:moveTo>
                    <a:pt x="2023" y="259565"/>
                  </a:moveTo>
                  <a:lnTo>
                    <a:pt x="2023" y="260236"/>
                  </a:lnTo>
                  <a:lnTo>
                    <a:pt x="2290" y="260879"/>
                  </a:lnTo>
                  <a:lnTo>
                    <a:pt x="2764" y="261354"/>
                  </a:lnTo>
                  <a:lnTo>
                    <a:pt x="3239" y="261829"/>
                  </a:lnTo>
                  <a:lnTo>
                    <a:pt x="3883" y="262095"/>
                  </a:lnTo>
                  <a:lnTo>
                    <a:pt x="4554" y="262095"/>
                  </a:lnTo>
                </a:path>
                <a:path w="42544" h="274320">
                  <a:moveTo>
                    <a:pt x="2023" y="260071"/>
                  </a:moveTo>
                  <a:lnTo>
                    <a:pt x="2023" y="252987"/>
                  </a:lnTo>
                  <a:lnTo>
                    <a:pt x="0" y="252987"/>
                  </a:lnTo>
                  <a:lnTo>
                    <a:pt x="0" y="274238"/>
                  </a:lnTo>
                  <a:lnTo>
                    <a:pt x="2023" y="274238"/>
                  </a:lnTo>
                  <a:lnTo>
                    <a:pt x="2023" y="266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9" name="object 3169"/>
            <p:cNvSpPr/>
            <p:nvPr/>
          </p:nvSpPr>
          <p:spPr>
            <a:xfrm>
              <a:off x="2623652" y="871357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0" name="object 3170"/>
            <p:cNvSpPr/>
            <p:nvPr/>
          </p:nvSpPr>
          <p:spPr>
            <a:xfrm>
              <a:off x="2621628" y="8702444"/>
              <a:ext cx="42545" cy="274320"/>
            </a:xfrm>
            <a:custGeom>
              <a:avLst/>
              <a:gdLst/>
              <a:ahLst/>
              <a:cxnLst/>
              <a:rect l="l" t="t" r="r" b="b"/>
              <a:pathLst>
                <a:path w="42544" h="274320">
                  <a:moveTo>
                    <a:pt x="5059" y="11131"/>
                  </a:moveTo>
                  <a:lnTo>
                    <a:pt x="38454" y="11131"/>
                  </a:lnTo>
                </a:path>
                <a:path w="42544" h="274320">
                  <a:moveTo>
                    <a:pt x="40478" y="13661"/>
                  </a:moveTo>
                  <a:lnTo>
                    <a:pt x="40478" y="12990"/>
                  </a:lnTo>
                  <a:lnTo>
                    <a:pt x="40211" y="12346"/>
                  </a:lnTo>
                  <a:lnTo>
                    <a:pt x="39737" y="11872"/>
                  </a:lnTo>
                  <a:lnTo>
                    <a:pt x="39262" y="11397"/>
                  </a:lnTo>
                  <a:lnTo>
                    <a:pt x="38618" y="11131"/>
                  </a:lnTo>
                  <a:lnTo>
                    <a:pt x="37947" y="11131"/>
                  </a:lnTo>
                </a:path>
                <a:path w="42544" h="274320">
                  <a:moveTo>
                    <a:pt x="40478" y="13155"/>
                  </a:moveTo>
                  <a:lnTo>
                    <a:pt x="40478" y="21250"/>
                  </a:lnTo>
                  <a:lnTo>
                    <a:pt x="42501" y="21250"/>
                  </a:lnTo>
                  <a:lnTo>
                    <a:pt x="42501" y="0"/>
                  </a:lnTo>
                  <a:lnTo>
                    <a:pt x="40478" y="0"/>
                  </a:lnTo>
                  <a:lnTo>
                    <a:pt x="40478" y="7083"/>
                  </a:lnTo>
                </a:path>
                <a:path w="42544" h="274320">
                  <a:moveTo>
                    <a:pt x="37947" y="9107"/>
                  </a:moveTo>
                  <a:lnTo>
                    <a:pt x="38618" y="9107"/>
                  </a:lnTo>
                  <a:lnTo>
                    <a:pt x="39262" y="8841"/>
                  </a:lnTo>
                  <a:lnTo>
                    <a:pt x="39737" y="8366"/>
                  </a:lnTo>
                  <a:lnTo>
                    <a:pt x="40211" y="7892"/>
                  </a:lnTo>
                  <a:lnTo>
                    <a:pt x="40478" y="7248"/>
                  </a:lnTo>
                  <a:lnTo>
                    <a:pt x="40478" y="6577"/>
                  </a:lnTo>
                </a:path>
                <a:path w="42544" h="274320">
                  <a:moveTo>
                    <a:pt x="38454" y="10119"/>
                  </a:moveTo>
                  <a:lnTo>
                    <a:pt x="5059" y="10119"/>
                  </a:lnTo>
                </a:path>
                <a:path w="42544" h="274320">
                  <a:moveTo>
                    <a:pt x="2023" y="259565"/>
                  </a:moveTo>
                  <a:lnTo>
                    <a:pt x="2023" y="260236"/>
                  </a:lnTo>
                  <a:lnTo>
                    <a:pt x="2290" y="260879"/>
                  </a:lnTo>
                  <a:lnTo>
                    <a:pt x="2764" y="261354"/>
                  </a:lnTo>
                  <a:lnTo>
                    <a:pt x="3239" y="261829"/>
                  </a:lnTo>
                  <a:lnTo>
                    <a:pt x="3883" y="262095"/>
                  </a:lnTo>
                  <a:lnTo>
                    <a:pt x="4554" y="262095"/>
                  </a:lnTo>
                </a:path>
                <a:path w="42544" h="274320">
                  <a:moveTo>
                    <a:pt x="2023" y="260071"/>
                  </a:moveTo>
                  <a:lnTo>
                    <a:pt x="2023" y="252987"/>
                  </a:lnTo>
                  <a:lnTo>
                    <a:pt x="0" y="252987"/>
                  </a:lnTo>
                  <a:lnTo>
                    <a:pt x="0" y="274238"/>
                  </a:lnTo>
                  <a:lnTo>
                    <a:pt x="2023" y="274238"/>
                  </a:lnTo>
                  <a:lnTo>
                    <a:pt x="2023" y="266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1" name="object 3171"/>
            <p:cNvSpPr/>
            <p:nvPr/>
          </p:nvSpPr>
          <p:spPr>
            <a:xfrm>
              <a:off x="2623652" y="89655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2" name="object 3172"/>
            <p:cNvSpPr/>
            <p:nvPr/>
          </p:nvSpPr>
          <p:spPr>
            <a:xfrm>
              <a:off x="2621628" y="8955432"/>
              <a:ext cx="42545" cy="274320"/>
            </a:xfrm>
            <a:custGeom>
              <a:avLst/>
              <a:gdLst/>
              <a:ahLst/>
              <a:cxnLst/>
              <a:rect l="l" t="t" r="r" b="b"/>
              <a:pathLst>
                <a:path w="42544" h="274320">
                  <a:moveTo>
                    <a:pt x="5059" y="11131"/>
                  </a:moveTo>
                  <a:lnTo>
                    <a:pt x="38454" y="11131"/>
                  </a:lnTo>
                </a:path>
                <a:path w="42544" h="274320">
                  <a:moveTo>
                    <a:pt x="40478" y="12649"/>
                  </a:moveTo>
                  <a:lnTo>
                    <a:pt x="40478" y="11978"/>
                  </a:lnTo>
                  <a:lnTo>
                    <a:pt x="40211" y="11335"/>
                  </a:lnTo>
                  <a:lnTo>
                    <a:pt x="39737" y="10860"/>
                  </a:lnTo>
                  <a:lnTo>
                    <a:pt x="39262" y="10385"/>
                  </a:lnTo>
                  <a:lnTo>
                    <a:pt x="38618" y="10119"/>
                  </a:lnTo>
                  <a:lnTo>
                    <a:pt x="37947" y="10119"/>
                  </a:lnTo>
                </a:path>
                <a:path w="42544" h="274320">
                  <a:moveTo>
                    <a:pt x="40478" y="13155"/>
                  </a:moveTo>
                  <a:lnTo>
                    <a:pt x="40478" y="21250"/>
                  </a:lnTo>
                  <a:lnTo>
                    <a:pt x="42501" y="21250"/>
                  </a:lnTo>
                  <a:lnTo>
                    <a:pt x="42501" y="0"/>
                  </a:lnTo>
                  <a:lnTo>
                    <a:pt x="40478" y="0"/>
                  </a:lnTo>
                  <a:lnTo>
                    <a:pt x="40478" y="7083"/>
                  </a:lnTo>
                </a:path>
                <a:path w="42544" h="274320">
                  <a:moveTo>
                    <a:pt x="37947" y="9107"/>
                  </a:moveTo>
                  <a:lnTo>
                    <a:pt x="38618" y="9107"/>
                  </a:lnTo>
                  <a:lnTo>
                    <a:pt x="39262" y="8841"/>
                  </a:lnTo>
                  <a:lnTo>
                    <a:pt x="39737" y="8366"/>
                  </a:lnTo>
                  <a:lnTo>
                    <a:pt x="40211" y="7892"/>
                  </a:lnTo>
                  <a:lnTo>
                    <a:pt x="40478" y="7248"/>
                  </a:lnTo>
                  <a:lnTo>
                    <a:pt x="40478" y="6577"/>
                  </a:lnTo>
                </a:path>
                <a:path w="42544" h="274320">
                  <a:moveTo>
                    <a:pt x="38454" y="9107"/>
                  </a:moveTo>
                  <a:lnTo>
                    <a:pt x="5059" y="9107"/>
                  </a:lnTo>
                </a:path>
                <a:path w="42544" h="274320">
                  <a:moveTo>
                    <a:pt x="2023" y="259565"/>
                  </a:moveTo>
                  <a:lnTo>
                    <a:pt x="2023" y="260236"/>
                  </a:lnTo>
                  <a:lnTo>
                    <a:pt x="2290" y="260879"/>
                  </a:lnTo>
                  <a:lnTo>
                    <a:pt x="2764" y="261354"/>
                  </a:lnTo>
                  <a:lnTo>
                    <a:pt x="3239" y="261829"/>
                  </a:lnTo>
                  <a:lnTo>
                    <a:pt x="3883" y="262095"/>
                  </a:lnTo>
                  <a:lnTo>
                    <a:pt x="4554" y="262095"/>
                  </a:lnTo>
                </a:path>
                <a:path w="42544" h="274320">
                  <a:moveTo>
                    <a:pt x="2023" y="260071"/>
                  </a:moveTo>
                  <a:lnTo>
                    <a:pt x="2023" y="251975"/>
                  </a:lnTo>
                  <a:lnTo>
                    <a:pt x="0" y="251975"/>
                  </a:lnTo>
                  <a:lnTo>
                    <a:pt x="0" y="274238"/>
                  </a:lnTo>
                  <a:lnTo>
                    <a:pt x="2023" y="274238"/>
                  </a:lnTo>
                  <a:lnTo>
                    <a:pt x="2023" y="266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3" name="object 3173"/>
            <p:cNvSpPr/>
            <p:nvPr/>
          </p:nvSpPr>
          <p:spPr>
            <a:xfrm>
              <a:off x="2623652" y="921853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4" name="object 3174"/>
            <p:cNvSpPr/>
            <p:nvPr/>
          </p:nvSpPr>
          <p:spPr>
            <a:xfrm>
              <a:off x="2621628" y="9207407"/>
              <a:ext cx="42545" cy="275590"/>
            </a:xfrm>
            <a:custGeom>
              <a:avLst/>
              <a:gdLst/>
              <a:ahLst/>
              <a:cxnLst/>
              <a:rect l="l" t="t" r="r" b="b"/>
              <a:pathLst>
                <a:path w="42544" h="275590">
                  <a:moveTo>
                    <a:pt x="5059" y="12143"/>
                  </a:moveTo>
                  <a:lnTo>
                    <a:pt x="38454" y="12143"/>
                  </a:lnTo>
                </a:path>
                <a:path w="42544" h="275590">
                  <a:moveTo>
                    <a:pt x="40478" y="13661"/>
                  </a:moveTo>
                  <a:lnTo>
                    <a:pt x="40478" y="12990"/>
                  </a:lnTo>
                  <a:lnTo>
                    <a:pt x="40211" y="12346"/>
                  </a:lnTo>
                  <a:lnTo>
                    <a:pt x="39737" y="11872"/>
                  </a:lnTo>
                  <a:lnTo>
                    <a:pt x="39262" y="11397"/>
                  </a:lnTo>
                  <a:lnTo>
                    <a:pt x="38618" y="11131"/>
                  </a:lnTo>
                  <a:lnTo>
                    <a:pt x="37947" y="11131"/>
                  </a:lnTo>
                </a:path>
                <a:path w="42544" h="275590">
                  <a:moveTo>
                    <a:pt x="40478" y="14167"/>
                  </a:moveTo>
                  <a:lnTo>
                    <a:pt x="40478" y="22262"/>
                  </a:lnTo>
                  <a:lnTo>
                    <a:pt x="42501" y="22262"/>
                  </a:lnTo>
                  <a:lnTo>
                    <a:pt x="42501" y="0"/>
                  </a:lnTo>
                  <a:lnTo>
                    <a:pt x="40478" y="0"/>
                  </a:lnTo>
                  <a:lnTo>
                    <a:pt x="40478" y="8095"/>
                  </a:lnTo>
                </a:path>
                <a:path w="42544" h="275590">
                  <a:moveTo>
                    <a:pt x="37947" y="10119"/>
                  </a:moveTo>
                  <a:lnTo>
                    <a:pt x="38618" y="10119"/>
                  </a:lnTo>
                  <a:lnTo>
                    <a:pt x="39262" y="9853"/>
                  </a:lnTo>
                  <a:lnTo>
                    <a:pt x="39737" y="9378"/>
                  </a:lnTo>
                  <a:lnTo>
                    <a:pt x="40211" y="8903"/>
                  </a:lnTo>
                  <a:lnTo>
                    <a:pt x="40478" y="8260"/>
                  </a:lnTo>
                  <a:lnTo>
                    <a:pt x="40478" y="7589"/>
                  </a:lnTo>
                </a:path>
                <a:path w="42544" h="275590">
                  <a:moveTo>
                    <a:pt x="38454" y="10119"/>
                  </a:moveTo>
                  <a:lnTo>
                    <a:pt x="5059" y="10119"/>
                  </a:lnTo>
                </a:path>
                <a:path w="42544" h="275590">
                  <a:moveTo>
                    <a:pt x="2023" y="260576"/>
                  </a:moveTo>
                  <a:lnTo>
                    <a:pt x="2023" y="261247"/>
                  </a:lnTo>
                  <a:lnTo>
                    <a:pt x="2290" y="261891"/>
                  </a:lnTo>
                  <a:lnTo>
                    <a:pt x="2764" y="262366"/>
                  </a:lnTo>
                  <a:lnTo>
                    <a:pt x="3239" y="262841"/>
                  </a:lnTo>
                  <a:lnTo>
                    <a:pt x="3883" y="263107"/>
                  </a:lnTo>
                  <a:lnTo>
                    <a:pt x="4554" y="263107"/>
                  </a:lnTo>
                </a:path>
                <a:path w="42544" h="275590">
                  <a:moveTo>
                    <a:pt x="2023" y="260071"/>
                  </a:moveTo>
                  <a:lnTo>
                    <a:pt x="2023" y="252987"/>
                  </a:lnTo>
                  <a:lnTo>
                    <a:pt x="0" y="252987"/>
                  </a:lnTo>
                  <a:lnTo>
                    <a:pt x="0" y="275250"/>
                  </a:lnTo>
                  <a:lnTo>
                    <a:pt x="2023" y="275250"/>
                  </a:lnTo>
                  <a:lnTo>
                    <a:pt x="2023" y="26715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5" name="object 3175"/>
            <p:cNvSpPr/>
            <p:nvPr/>
          </p:nvSpPr>
          <p:spPr>
            <a:xfrm>
              <a:off x="2623652" y="94715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6" name="object 3176"/>
            <p:cNvSpPr/>
            <p:nvPr/>
          </p:nvSpPr>
          <p:spPr>
            <a:xfrm>
              <a:off x="2621628" y="9460395"/>
              <a:ext cx="42545" cy="275590"/>
            </a:xfrm>
            <a:custGeom>
              <a:avLst/>
              <a:gdLst/>
              <a:ahLst/>
              <a:cxnLst/>
              <a:rect l="l" t="t" r="r" b="b"/>
              <a:pathLst>
                <a:path w="42544" h="275590">
                  <a:moveTo>
                    <a:pt x="5059" y="12143"/>
                  </a:moveTo>
                  <a:lnTo>
                    <a:pt x="38454" y="12143"/>
                  </a:lnTo>
                </a:path>
                <a:path w="42544" h="275590">
                  <a:moveTo>
                    <a:pt x="40478" y="13661"/>
                  </a:moveTo>
                  <a:lnTo>
                    <a:pt x="40478" y="12990"/>
                  </a:lnTo>
                  <a:lnTo>
                    <a:pt x="40211" y="12346"/>
                  </a:lnTo>
                  <a:lnTo>
                    <a:pt x="39737" y="11872"/>
                  </a:lnTo>
                  <a:lnTo>
                    <a:pt x="39262" y="11397"/>
                  </a:lnTo>
                  <a:lnTo>
                    <a:pt x="38618" y="11131"/>
                  </a:lnTo>
                  <a:lnTo>
                    <a:pt x="37947" y="11131"/>
                  </a:lnTo>
                </a:path>
                <a:path w="42544" h="275590">
                  <a:moveTo>
                    <a:pt x="40478" y="14167"/>
                  </a:moveTo>
                  <a:lnTo>
                    <a:pt x="40478" y="22262"/>
                  </a:lnTo>
                  <a:lnTo>
                    <a:pt x="42501" y="22262"/>
                  </a:lnTo>
                  <a:lnTo>
                    <a:pt x="42501" y="0"/>
                  </a:lnTo>
                  <a:lnTo>
                    <a:pt x="40478" y="0"/>
                  </a:lnTo>
                  <a:lnTo>
                    <a:pt x="40478" y="7083"/>
                  </a:lnTo>
                </a:path>
                <a:path w="42544" h="275590">
                  <a:moveTo>
                    <a:pt x="37947" y="10119"/>
                  </a:moveTo>
                  <a:lnTo>
                    <a:pt x="38618" y="10119"/>
                  </a:lnTo>
                  <a:lnTo>
                    <a:pt x="39262" y="9853"/>
                  </a:lnTo>
                  <a:lnTo>
                    <a:pt x="39737" y="9378"/>
                  </a:lnTo>
                  <a:lnTo>
                    <a:pt x="40211" y="8903"/>
                  </a:lnTo>
                  <a:lnTo>
                    <a:pt x="40478" y="8260"/>
                  </a:lnTo>
                  <a:lnTo>
                    <a:pt x="40478" y="7589"/>
                  </a:lnTo>
                </a:path>
                <a:path w="42544" h="275590">
                  <a:moveTo>
                    <a:pt x="38454" y="10119"/>
                  </a:moveTo>
                  <a:lnTo>
                    <a:pt x="5059" y="10119"/>
                  </a:lnTo>
                </a:path>
                <a:path w="42544" h="275590">
                  <a:moveTo>
                    <a:pt x="2023" y="260576"/>
                  </a:moveTo>
                  <a:lnTo>
                    <a:pt x="2023" y="261247"/>
                  </a:lnTo>
                  <a:lnTo>
                    <a:pt x="2290" y="261891"/>
                  </a:lnTo>
                  <a:lnTo>
                    <a:pt x="2764" y="262366"/>
                  </a:lnTo>
                  <a:lnTo>
                    <a:pt x="3239" y="262841"/>
                  </a:lnTo>
                  <a:lnTo>
                    <a:pt x="3883" y="263107"/>
                  </a:lnTo>
                  <a:lnTo>
                    <a:pt x="4554" y="263107"/>
                  </a:lnTo>
                </a:path>
                <a:path w="42544" h="275590">
                  <a:moveTo>
                    <a:pt x="2023" y="260071"/>
                  </a:moveTo>
                  <a:lnTo>
                    <a:pt x="2023" y="252987"/>
                  </a:lnTo>
                  <a:lnTo>
                    <a:pt x="0" y="252987"/>
                  </a:lnTo>
                  <a:lnTo>
                    <a:pt x="0" y="275250"/>
                  </a:lnTo>
                  <a:lnTo>
                    <a:pt x="2023" y="275250"/>
                  </a:lnTo>
                  <a:lnTo>
                    <a:pt x="2023" y="26715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7" name="object 3177"/>
            <p:cNvSpPr/>
            <p:nvPr/>
          </p:nvSpPr>
          <p:spPr>
            <a:xfrm>
              <a:off x="2623652" y="972451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8" name="object 3178"/>
            <p:cNvSpPr/>
            <p:nvPr/>
          </p:nvSpPr>
          <p:spPr>
            <a:xfrm>
              <a:off x="2621628" y="9713383"/>
              <a:ext cx="42545" cy="274320"/>
            </a:xfrm>
            <a:custGeom>
              <a:avLst/>
              <a:gdLst/>
              <a:ahLst/>
              <a:cxnLst/>
              <a:rect l="l" t="t" r="r" b="b"/>
              <a:pathLst>
                <a:path w="42544" h="274320">
                  <a:moveTo>
                    <a:pt x="5059" y="12143"/>
                  </a:moveTo>
                  <a:lnTo>
                    <a:pt x="38454" y="12143"/>
                  </a:lnTo>
                </a:path>
                <a:path w="42544" h="274320">
                  <a:moveTo>
                    <a:pt x="40478" y="13661"/>
                  </a:moveTo>
                  <a:lnTo>
                    <a:pt x="40478" y="12990"/>
                  </a:lnTo>
                  <a:lnTo>
                    <a:pt x="40211" y="12346"/>
                  </a:lnTo>
                  <a:lnTo>
                    <a:pt x="39737" y="11872"/>
                  </a:lnTo>
                  <a:lnTo>
                    <a:pt x="39262" y="11397"/>
                  </a:lnTo>
                  <a:lnTo>
                    <a:pt x="38618" y="11131"/>
                  </a:lnTo>
                  <a:lnTo>
                    <a:pt x="37947" y="11131"/>
                  </a:lnTo>
                </a:path>
                <a:path w="42544" h="274320">
                  <a:moveTo>
                    <a:pt x="40478" y="14167"/>
                  </a:moveTo>
                  <a:lnTo>
                    <a:pt x="40478" y="22262"/>
                  </a:lnTo>
                  <a:lnTo>
                    <a:pt x="42501" y="22262"/>
                  </a:lnTo>
                  <a:lnTo>
                    <a:pt x="42501" y="0"/>
                  </a:lnTo>
                  <a:lnTo>
                    <a:pt x="40478" y="0"/>
                  </a:lnTo>
                  <a:lnTo>
                    <a:pt x="40478" y="7083"/>
                  </a:lnTo>
                </a:path>
                <a:path w="42544" h="274320">
                  <a:moveTo>
                    <a:pt x="37947" y="10119"/>
                  </a:moveTo>
                  <a:lnTo>
                    <a:pt x="38618" y="10119"/>
                  </a:lnTo>
                  <a:lnTo>
                    <a:pt x="39262" y="9853"/>
                  </a:lnTo>
                  <a:lnTo>
                    <a:pt x="39737" y="9378"/>
                  </a:lnTo>
                  <a:lnTo>
                    <a:pt x="40211" y="8903"/>
                  </a:lnTo>
                  <a:lnTo>
                    <a:pt x="40478" y="8260"/>
                  </a:lnTo>
                  <a:lnTo>
                    <a:pt x="40478" y="7589"/>
                  </a:lnTo>
                </a:path>
                <a:path w="42544" h="274320">
                  <a:moveTo>
                    <a:pt x="38454" y="10119"/>
                  </a:moveTo>
                  <a:lnTo>
                    <a:pt x="5059" y="10119"/>
                  </a:lnTo>
                </a:path>
                <a:path w="42544" h="274320">
                  <a:moveTo>
                    <a:pt x="2023" y="260576"/>
                  </a:moveTo>
                  <a:lnTo>
                    <a:pt x="2023" y="261247"/>
                  </a:lnTo>
                  <a:lnTo>
                    <a:pt x="2290" y="261891"/>
                  </a:lnTo>
                  <a:lnTo>
                    <a:pt x="2764" y="262366"/>
                  </a:lnTo>
                  <a:lnTo>
                    <a:pt x="3239" y="262841"/>
                  </a:lnTo>
                  <a:lnTo>
                    <a:pt x="3883" y="263107"/>
                  </a:lnTo>
                  <a:lnTo>
                    <a:pt x="4554" y="263107"/>
                  </a:lnTo>
                </a:path>
                <a:path w="42544" h="274320">
                  <a:moveTo>
                    <a:pt x="2023" y="260071"/>
                  </a:moveTo>
                  <a:lnTo>
                    <a:pt x="2023" y="252987"/>
                  </a:lnTo>
                  <a:lnTo>
                    <a:pt x="0" y="252987"/>
                  </a:lnTo>
                  <a:lnTo>
                    <a:pt x="0" y="274238"/>
                  </a:lnTo>
                  <a:lnTo>
                    <a:pt x="2023" y="274238"/>
                  </a:lnTo>
                  <a:lnTo>
                    <a:pt x="2023" y="266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9" name="object 3179"/>
            <p:cNvSpPr/>
            <p:nvPr/>
          </p:nvSpPr>
          <p:spPr>
            <a:xfrm>
              <a:off x="2623652" y="997750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0" name="object 3180"/>
            <p:cNvSpPr/>
            <p:nvPr/>
          </p:nvSpPr>
          <p:spPr>
            <a:xfrm>
              <a:off x="2621628" y="9966371"/>
              <a:ext cx="42545" cy="274320"/>
            </a:xfrm>
            <a:custGeom>
              <a:avLst/>
              <a:gdLst/>
              <a:ahLst/>
              <a:cxnLst/>
              <a:rect l="l" t="t" r="r" b="b"/>
              <a:pathLst>
                <a:path w="42544" h="274320">
                  <a:moveTo>
                    <a:pt x="5059" y="12143"/>
                  </a:moveTo>
                  <a:lnTo>
                    <a:pt x="38454" y="12143"/>
                  </a:lnTo>
                </a:path>
                <a:path w="42544" h="274320">
                  <a:moveTo>
                    <a:pt x="40478" y="13661"/>
                  </a:moveTo>
                  <a:lnTo>
                    <a:pt x="40478" y="12990"/>
                  </a:lnTo>
                  <a:lnTo>
                    <a:pt x="40211" y="12346"/>
                  </a:lnTo>
                  <a:lnTo>
                    <a:pt x="39737" y="11872"/>
                  </a:lnTo>
                  <a:lnTo>
                    <a:pt x="39262" y="11397"/>
                  </a:lnTo>
                  <a:lnTo>
                    <a:pt x="38618" y="11131"/>
                  </a:lnTo>
                  <a:lnTo>
                    <a:pt x="37947" y="11131"/>
                  </a:lnTo>
                </a:path>
                <a:path w="42544" h="274320">
                  <a:moveTo>
                    <a:pt x="40478" y="13155"/>
                  </a:moveTo>
                  <a:lnTo>
                    <a:pt x="40478" y="21250"/>
                  </a:lnTo>
                  <a:lnTo>
                    <a:pt x="42501" y="21250"/>
                  </a:lnTo>
                  <a:lnTo>
                    <a:pt x="42501" y="0"/>
                  </a:lnTo>
                  <a:lnTo>
                    <a:pt x="40478" y="0"/>
                  </a:lnTo>
                  <a:lnTo>
                    <a:pt x="40478" y="7083"/>
                  </a:lnTo>
                </a:path>
                <a:path w="42544" h="274320">
                  <a:moveTo>
                    <a:pt x="37947" y="10119"/>
                  </a:moveTo>
                  <a:lnTo>
                    <a:pt x="38618" y="10119"/>
                  </a:lnTo>
                  <a:lnTo>
                    <a:pt x="39262" y="9853"/>
                  </a:lnTo>
                  <a:lnTo>
                    <a:pt x="39737" y="9378"/>
                  </a:lnTo>
                  <a:lnTo>
                    <a:pt x="40211" y="8903"/>
                  </a:lnTo>
                  <a:lnTo>
                    <a:pt x="40478" y="8260"/>
                  </a:lnTo>
                  <a:lnTo>
                    <a:pt x="40478" y="7589"/>
                  </a:lnTo>
                </a:path>
                <a:path w="42544" h="274320">
                  <a:moveTo>
                    <a:pt x="38454" y="10119"/>
                  </a:moveTo>
                  <a:lnTo>
                    <a:pt x="5059" y="10119"/>
                  </a:lnTo>
                </a:path>
                <a:path w="42544" h="274320">
                  <a:moveTo>
                    <a:pt x="2023" y="259565"/>
                  </a:moveTo>
                  <a:lnTo>
                    <a:pt x="2023" y="260236"/>
                  </a:lnTo>
                  <a:lnTo>
                    <a:pt x="2290" y="260879"/>
                  </a:lnTo>
                  <a:lnTo>
                    <a:pt x="2764" y="261354"/>
                  </a:lnTo>
                  <a:lnTo>
                    <a:pt x="3239" y="261829"/>
                  </a:lnTo>
                  <a:lnTo>
                    <a:pt x="3883" y="262095"/>
                  </a:lnTo>
                  <a:lnTo>
                    <a:pt x="4554" y="262095"/>
                  </a:lnTo>
                </a:path>
                <a:path w="42544" h="274320">
                  <a:moveTo>
                    <a:pt x="2023" y="260071"/>
                  </a:moveTo>
                  <a:lnTo>
                    <a:pt x="2023" y="252987"/>
                  </a:lnTo>
                  <a:lnTo>
                    <a:pt x="0" y="252987"/>
                  </a:lnTo>
                  <a:lnTo>
                    <a:pt x="0" y="274238"/>
                  </a:lnTo>
                  <a:lnTo>
                    <a:pt x="2023" y="274238"/>
                  </a:lnTo>
                  <a:lnTo>
                    <a:pt x="2023" y="266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1" name="object 3181"/>
            <p:cNvSpPr/>
            <p:nvPr/>
          </p:nvSpPr>
          <p:spPr>
            <a:xfrm>
              <a:off x="2623652" y="1023049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2" name="object 3182"/>
            <p:cNvSpPr/>
            <p:nvPr/>
          </p:nvSpPr>
          <p:spPr>
            <a:xfrm>
              <a:off x="2621628" y="10219359"/>
              <a:ext cx="42545" cy="274320"/>
            </a:xfrm>
            <a:custGeom>
              <a:avLst/>
              <a:gdLst/>
              <a:ahLst/>
              <a:cxnLst/>
              <a:rect l="l" t="t" r="r" b="b"/>
              <a:pathLst>
                <a:path w="42544" h="274320">
                  <a:moveTo>
                    <a:pt x="5059" y="11131"/>
                  </a:moveTo>
                  <a:lnTo>
                    <a:pt x="38454" y="11131"/>
                  </a:lnTo>
                </a:path>
                <a:path w="42544" h="274320">
                  <a:moveTo>
                    <a:pt x="40478" y="13661"/>
                  </a:moveTo>
                  <a:lnTo>
                    <a:pt x="40478" y="12990"/>
                  </a:lnTo>
                  <a:lnTo>
                    <a:pt x="40211" y="12346"/>
                  </a:lnTo>
                  <a:lnTo>
                    <a:pt x="39737" y="11872"/>
                  </a:lnTo>
                  <a:lnTo>
                    <a:pt x="39262" y="11397"/>
                  </a:lnTo>
                  <a:lnTo>
                    <a:pt x="38618" y="11131"/>
                  </a:lnTo>
                  <a:lnTo>
                    <a:pt x="37947" y="11131"/>
                  </a:lnTo>
                </a:path>
                <a:path w="42544" h="274320">
                  <a:moveTo>
                    <a:pt x="40478" y="13155"/>
                  </a:moveTo>
                  <a:lnTo>
                    <a:pt x="40478" y="21250"/>
                  </a:lnTo>
                  <a:lnTo>
                    <a:pt x="42501" y="21250"/>
                  </a:lnTo>
                  <a:lnTo>
                    <a:pt x="42501" y="0"/>
                  </a:lnTo>
                  <a:lnTo>
                    <a:pt x="40478" y="0"/>
                  </a:lnTo>
                  <a:lnTo>
                    <a:pt x="40478" y="7083"/>
                  </a:lnTo>
                </a:path>
                <a:path w="42544" h="274320">
                  <a:moveTo>
                    <a:pt x="37947" y="9107"/>
                  </a:moveTo>
                  <a:lnTo>
                    <a:pt x="38618" y="9107"/>
                  </a:lnTo>
                  <a:lnTo>
                    <a:pt x="39262" y="8841"/>
                  </a:lnTo>
                  <a:lnTo>
                    <a:pt x="39737" y="8366"/>
                  </a:lnTo>
                  <a:lnTo>
                    <a:pt x="40211" y="7892"/>
                  </a:lnTo>
                  <a:lnTo>
                    <a:pt x="40478" y="7248"/>
                  </a:lnTo>
                  <a:lnTo>
                    <a:pt x="40478" y="6577"/>
                  </a:lnTo>
                </a:path>
                <a:path w="42544" h="274320">
                  <a:moveTo>
                    <a:pt x="38454" y="10119"/>
                  </a:moveTo>
                  <a:lnTo>
                    <a:pt x="5059" y="10119"/>
                  </a:lnTo>
                </a:path>
                <a:path w="42544" h="274320">
                  <a:moveTo>
                    <a:pt x="2023" y="259565"/>
                  </a:moveTo>
                  <a:lnTo>
                    <a:pt x="2023" y="260236"/>
                  </a:lnTo>
                  <a:lnTo>
                    <a:pt x="2290" y="260879"/>
                  </a:lnTo>
                  <a:lnTo>
                    <a:pt x="2764" y="261354"/>
                  </a:lnTo>
                  <a:lnTo>
                    <a:pt x="3239" y="261829"/>
                  </a:lnTo>
                  <a:lnTo>
                    <a:pt x="3883" y="262095"/>
                  </a:lnTo>
                  <a:lnTo>
                    <a:pt x="4554" y="262095"/>
                  </a:lnTo>
                </a:path>
                <a:path w="42544" h="274320">
                  <a:moveTo>
                    <a:pt x="2023" y="260071"/>
                  </a:moveTo>
                  <a:lnTo>
                    <a:pt x="2023" y="252987"/>
                  </a:lnTo>
                  <a:lnTo>
                    <a:pt x="0" y="252987"/>
                  </a:lnTo>
                  <a:lnTo>
                    <a:pt x="0" y="274238"/>
                  </a:lnTo>
                  <a:lnTo>
                    <a:pt x="2023" y="274238"/>
                  </a:lnTo>
                  <a:lnTo>
                    <a:pt x="2023" y="266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3" name="object 3183"/>
            <p:cNvSpPr/>
            <p:nvPr/>
          </p:nvSpPr>
          <p:spPr>
            <a:xfrm>
              <a:off x="2623652" y="104834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4" name="object 3184"/>
            <p:cNvSpPr/>
            <p:nvPr/>
          </p:nvSpPr>
          <p:spPr>
            <a:xfrm>
              <a:off x="2621628" y="10472347"/>
              <a:ext cx="42545" cy="274320"/>
            </a:xfrm>
            <a:custGeom>
              <a:avLst/>
              <a:gdLst/>
              <a:ahLst/>
              <a:cxnLst/>
              <a:rect l="l" t="t" r="r" b="b"/>
              <a:pathLst>
                <a:path w="42544" h="274320">
                  <a:moveTo>
                    <a:pt x="5059" y="11131"/>
                  </a:moveTo>
                  <a:lnTo>
                    <a:pt x="38454" y="11131"/>
                  </a:lnTo>
                </a:path>
                <a:path w="42544" h="274320">
                  <a:moveTo>
                    <a:pt x="40478" y="13661"/>
                  </a:moveTo>
                  <a:lnTo>
                    <a:pt x="40478" y="12990"/>
                  </a:lnTo>
                  <a:lnTo>
                    <a:pt x="40211" y="12346"/>
                  </a:lnTo>
                  <a:lnTo>
                    <a:pt x="39737" y="11872"/>
                  </a:lnTo>
                  <a:lnTo>
                    <a:pt x="39262" y="11397"/>
                  </a:lnTo>
                  <a:lnTo>
                    <a:pt x="38618" y="11131"/>
                  </a:lnTo>
                  <a:lnTo>
                    <a:pt x="37947" y="11131"/>
                  </a:lnTo>
                </a:path>
                <a:path w="42544" h="274320">
                  <a:moveTo>
                    <a:pt x="40478" y="13155"/>
                  </a:moveTo>
                  <a:lnTo>
                    <a:pt x="40478" y="21250"/>
                  </a:lnTo>
                  <a:lnTo>
                    <a:pt x="42501" y="21250"/>
                  </a:lnTo>
                  <a:lnTo>
                    <a:pt x="42501" y="0"/>
                  </a:lnTo>
                  <a:lnTo>
                    <a:pt x="40478" y="0"/>
                  </a:lnTo>
                  <a:lnTo>
                    <a:pt x="40478" y="7083"/>
                  </a:lnTo>
                </a:path>
                <a:path w="42544" h="274320">
                  <a:moveTo>
                    <a:pt x="37947" y="9107"/>
                  </a:moveTo>
                  <a:lnTo>
                    <a:pt x="38618" y="9107"/>
                  </a:lnTo>
                  <a:lnTo>
                    <a:pt x="39262" y="8841"/>
                  </a:lnTo>
                  <a:lnTo>
                    <a:pt x="39737" y="8366"/>
                  </a:lnTo>
                  <a:lnTo>
                    <a:pt x="40211" y="7892"/>
                  </a:lnTo>
                  <a:lnTo>
                    <a:pt x="40478" y="7248"/>
                  </a:lnTo>
                  <a:lnTo>
                    <a:pt x="40478" y="6577"/>
                  </a:lnTo>
                </a:path>
                <a:path w="42544" h="274320">
                  <a:moveTo>
                    <a:pt x="38454" y="10119"/>
                  </a:moveTo>
                  <a:lnTo>
                    <a:pt x="5059" y="10119"/>
                  </a:lnTo>
                </a:path>
                <a:path w="42544" h="274320">
                  <a:moveTo>
                    <a:pt x="2023" y="259565"/>
                  </a:moveTo>
                  <a:lnTo>
                    <a:pt x="2023" y="260236"/>
                  </a:lnTo>
                  <a:lnTo>
                    <a:pt x="2290" y="260879"/>
                  </a:lnTo>
                  <a:lnTo>
                    <a:pt x="2764" y="261354"/>
                  </a:lnTo>
                  <a:lnTo>
                    <a:pt x="3239" y="261829"/>
                  </a:lnTo>
                  <a:lnTo>
                    <a:pt x="3883" y="262095"/>
                  </a:lnTo>
                  <a:lnTo>
                    <a:pt x="4554" y="262095"/>
                  </a:lnTo>
                </a:path>
                <a:path w="42544" h="274320">
                  <a:moveTo>
                    <a:pt x="2023" y="260071"/>
                  </a:moveTo>
                  <a:lnTo>
                    <a:pt x="2023" y="252987"/>
                  </a:lnTo>
                  <a:lnTo>
                    <a:pt x="0" y="252987"/>
                  </a:lnTo>
                  <a:lnTo>
                    <a:pt x="0" y="274238"/>
                  </a:lnTo>
                  <a:lnTo>
                    <a:pt x="2023" y="274238"/>
                  </a:lnTo>
                  <a:lnTo>
                    <a:pt x="2023" y="266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5" name="object 3185"/>
            <p:cNvSpPr/>
            <p:nvPr/>
          </p:nvSpPr>
          <p:spPr>
            <a:xfrm>
              <a:off x="2623652" y="107354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6" name="object 3186"/>
            <p:cNvSpPr/>
            <p:nvPr/>
          </p:nvSpPr>
          <p:spPr>
            <a:xfrm>
              <a:off x="2621628" y="10725334"/>
              <a:ext cx="42545" cy="274320"/>
            </a:xfrm>
            <a:custGeom>
              <a:avLst/>
              <a:gdLst/>
              <a:ahLst/>
              <a:cxnLst/>
              <a:rect l="l" t="t" r="r" b="b"/>
              <a:pathLst>
                <a:path w="42544" h="274320">
                  <a:moveTo>
                    <a:pt x="5059" y="11131"/>
                  </a:moveTo>
                  <a:lnTo>
                    <a:pt x="38454" y="11131"/>
                  </a:lnTo>
                </a:path>
                <a:path w="42544" h="274320">
                  <a:moveTo>
                    <a:pt x="40478" y="12649"/>
                  </a:moveTo>
                  <a:lnTo>
                    <a:pt x="40478" y="11978"/>
                  </a:lnTo>
                  <a:lnTo>
                    <a:pt x="40211" y="11335"/>
                  </a:lnTo>
                  <a:lnTo>
                    <a:pt x="39737" y="10860"/>
                  </a:lnTo>
                  <a:lnTo>
                    <a:pt x="39262" y="10385"/>
                  </a:lnTo>
                  <a:lnTo>
                    <a:pt x="38618" y="10119"/>
                  </a:lnTo>
                  <a:lnTo>
                    <a:pt x="37947" y="10119"/>
                  </a:lnTo>
                </a:path>
                <a:path w="42544" h="274320">
                  <a:moveTo>
                    <a:pt x="40478" y="13155"/>
                  </a:moveTo>
                  <a:lnTo>
                    <a:pt x="40478" y="21250"/>
                  </a:lnTo>
                  <a:lnTo>
                    <a:pt x="42501" y="21250"/>
                  </a:lnTo>
                  <a:lnTo>
                    <a:pt x="42501" y="0"/>
                  </a:lnTo>
                  <a:lnTo>
                    <a:pt x="40478" y="0"/>
                  </a:lnTo>
                  <a:lnTo>
                    <a:pt x="40478" y="7083"/>
                  </a:lnTo>
                </a:path>
                <a:path w="42544" h="274320">
                  <a:moveTo>
                    <a:pt x="37947" y="9107"/>
                  </a:moveTo>
                  <a:lnTo>
                    <a:pt x="38618" y="9107"/>
                  </a:lnTo>
                  <a:lnTo>
                    <a:pt x="39262" y="8841"/>
                  </a:lnTo>
                  <a:lnTo>
                    <a:pt x="39737" y="8366"/>
                  </a:lnTo>
                  <a:lnTo>
                    <a:pt x="40211" y="7892"/>
                  </a:lnTo>
                  <a:lnTo>
                    <a:pt x="40478" y="7248"/>
                  </a:lnTo>
                  <a:lnTo>
                    <a:pt x="40478" y="6577"/>
                  </a:lnTo>
                </a:path>
                <a:path w="42544" h="274320">
                  <a:moveTo>
                    <a:pt x="38454" y="9107"/>
                  </a:moveTo>
                  <a:lnTo>
                    <a:pt x="5059" y="9107"/>
                  </a:lnTo>
                </a:path>
                <a:path w="42544" h="274320">
                  <a:moveTo>
                    <a:pt x="2023" y="259565"/>
                  </a:moveTo>
                  <a:lnTo>
                    <a:pt x="2023" y="260236"/>
                  </a:lnTo>
                  <a:lnTo>
                    <a:pt x="2290" y="260879"/>
                  </a:lnTo>
                  <a:lnTo>
                    <a:pt x="2764" y="261354"/>
                  </a:lnTo>
                  <a:lnTo>
                    <a:pt x="3239" y="261829"/>
                  </a:lnTo>
                  <a:lnTo>
                    <a:pt x="3883" y="262095"/>
                  </a:lnTo>
                  <a:lnTo>
                    <a:pt x="4554" y="262095"/>
                  </a:lnTo>
                </a:path>
                <a:path w="42544" h="274320">
                  <a:moveTo>
                    <a:pt x="2023" y="260071"/>
                  </a:moveTo>
                  <a:lnTo>
                    <a:pt x="2023" y="251975"/>
                  </a:lnTo>
                  <a:lnTo>
                    <a:pt x="0" y="251975"/>
                  </a:lnTo>
                  <a:lnTo>
                    <a:pt x="0" y="274238"/>
                  </a:lnTo>
                  <a:lnTo>
                    <a:pt x="2023" y="274238"/>
                  </a:lnTo>
                  <a:lnTo>
                    <a:pt x="2023" y="266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7" name="object 3187"/>
            <p:cNvSpPr/>
            <p:nvPr/>
          </p:nvSpPr>
          <p:spPr>
            <a:xfrm>
              <a:off x="2623652" y="1098844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8" name="object 3188"/>
            <p:cNvSpPr/>
            <p:nvPr/>
          </p:nvSpPr>
          <p:spPr>
            <a:xfrm>
              <a:off x="2621628" y="10977310"/>
              <a:ext cx="42545" cy="275590"/>
            </a:xfrm>
            <a:custGeom>
              <a:avLst/>
              <a:gdLst/>
              <a:ahLst/>
              <a:cxnLst/>
              <a:rect l="l" t="t" r="r" b="b"/>
              <a:pathLst>
                <a:path w="42544" h="275590">
                  <a:moveTo>
                    <a:pt x="5059" y="12143"/>
                  </a:moveTo>
                  <a:lnTo>
                    <a:pt x="38454" y="12143"/>
                  </a:lnTo>
                </a:path>
                <a:path w="42544" h="275590">
                  <a:moveTo>
                    <a:pt x="40478" y="13661"/>
                  </a:moveTo>
                  <a:lnTo>
                    <a:pt x="40478" y="12990"/>
                  </a:lnTo>
                  <a:lnTo>
                    <a:pt x="40211" y="12346"/>
                  </a:lnTo>
                  <a:lnTo>
                    <a:pt x="39737" y="11872"/>
                  </a:lnTo>
                  <a:lnTo>
                    <a:pt x="39262" y="11397"/>
                  </a:lnTo>
                  <a:lnTo>
                    <a:pt x="38618" y="11131"/>
                  </a:lnTo>
                  <a:lnTo>
                    <a:pt x="37947" y="11131"/>
                  </a:lnTo>
                </a:path>
                <a:path w="42544" h="275590">
                  <a:moveTo>
                    <a:pt x="40478" y="14167"/>
                  </a:moveTo>
                  <a:lnTo>
                    <a:pt x="40478" y="22262"/>
                  </a:lnTo>
                  <a:lnTo>
                    <a:pt x="42501" y="22262"/>
                  </a:lnTo>
                  <a:lnTo>
                    <a:pt x="42501" y="0"/>
                  </a:lnTo>
                  <a:lnTo>
                    <a:pt x="40478" y="0"/>
                  </a:lnTo>
                  <a:lnTo>
                    <a:pt x="40478" y="8095"/>
                  </a:lnTo>
                </a:path>
                <a:path w="42544" h="275590">
                  <a:moveTo>
                    <a:pt x="37947" y="10119"/>
                  </a:moveTo>
                  <a:lnTo>
                    <a:pt x="38618" y="10119"/>
                  </a:lnTo>
                  <a:lnTo>
                    <a:pt x="39262" y="9853"/>
                  </a:lnTo>
                  <a:lnTo>
                    <a:pt x="39737" y="9378"/>
                  </a:lnTo>
                  <a:lnTo>
                    <a:pt x="40211" y="8903"/>
                  </a:lnTo>
                  <a:lnTo>
                    <a:pt x="40478" y="8260"/>
                  </a:lnTo>
                  <a:lnTo>
                    <a:pt x="40478" y="7589"/>
                  </a:lnTo>
                </a:path>
                <a:path w="42544" h="275590">
                  <a:moveTo>
                    <a:pt x="38454" y="10119"/>
                  </a:moveTo>
                  <a:lnTo>
                    <a:pt x="5059" y="10119"/>
                  </a:lnTo>
                </a:path>
                <a:path w="42544" h="275590">
                  <a:moveTo>
                    <a:pt x="2023" y="260576"/>
                  </a:moveTo>
                  <a:lnTo>
                    <a:pt x="2023" y="261248"/>
                  </a:lnTo>
                  <a:lnTo>
                    <a:pt x="2290" y="261891"/>
                  </a:lnTo>
                  <a:lnTo>
                    <a:pt x="2764" y="262366"/>
                  </a:lnTo>
                  <a:lnTo>
                    <a:pt x="3239" y="262841"/>
                  </a:lnTo>
                  <a:lnTo>
                    <a:pt x="3883" y="263107"/>
                  </a:lnTo>
                  <a:lnTo>
                    <a:pt x="4554" y="263107"/>
                  </a:lnTo>
                </a:path>
                <a:path w="42544" h="275590">
                  <a:moveTo>
                    <a:pt x="2023" y="260071"/>
                  </a:moveTo>
                  <a:lnTo>
                    <a:pt x="2023" y="252987"/>
                  </a:lnTo>
                  <a:lnTo>
                    <a:pt x="0" y="252987"/>
                  </a:lnTo>
                  <a:lnTo>
                    <a:pt x="0" y="275250"/>
                  </a:lnTo>
                  <a:lnTo>
                    <a:pt x="2023" y="275250"/>
                  </a:lnTo>
                  <a:lnTo>
                    <a:pt x="2023" y="26715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9" name="object 3189"/>
            <p:cNvSpPr/>
            <p:nvPr/>
          </p:nvSpPr>
          <p:spPr>
            <a:xfrm>
              <a:off x="2623652" y="1124143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0" name="object 3190"/>
            <p:cNvSpPr/>
            <p:nvPr/>
          </p:nvSpPr>
          <p:spPr>
            <a:xfrm>
              <a:off x="2621628" y="11230298"/>
              <a:ext cx="42545" cy="275590"/>
            </a:xfrm>
            <a:custGeom>
              <a:avLst/>
              <a:gdLst/>
              <a:ahLst/>
              <a:cxnLst/>
              <a:rect l="l" t="t" r="r" b="b"/>
              <a:pathLst>
                <a:path w="42544" h="275590">
                  <a:moveTo>
                    <a:pt x="5059" y="12143"/>
                  </a:moveTo>
                  <a:lnTo>
                    <a:pt x="38454" y="12143"/>
                  </a:lnTo>
                </a:path>
                <a:path w="42544" h="275590">
                  <a:moveTo>
                    <a:pt x="40478" y="13661"/>
                  </a:moveTo>
                  <a:lnTo>
                    <a:pt x="40478" y="12990"/>
                  </a:lnTo>
                  <a:lnTo>
                    <a:pt x="40211" y="12346"/>
                  </a:lnTo>
                  <a:lnTo>
                    <a:pt x="39737" y="11872"/>
                  </a:lnTo>
                  <a:lnTo>
                    <a:pt x="39262" y="11397"/>
                  </a:lnTo>
                  <a:lnTo>
                    <a:pt x="38618" y="11131"/>
                  </a:lnTo>
                  <a:lnTo>
                    <a:pt x="37947" y="11131"/>
                  </a:lnTo>
                </a:path>
                <a:path w="42544" h="275590">
                  <a:moveTo>
                    <a:pt x="40478" y="14167"/>
                  </a:moveTo>
                  <a:lnTo>
                    <a:pt x="40478" y="22262"/>
                  </a:lnTo>
                  <a:lnTo>
                    <a:pt x="42501" y="22262"/>
                  </a:lnTo>
                  <a:lnTo>
                    <a:pt x="42501" y="0"/>
                  </a:lnTo>
                  <a:lnTo>
                    <a:pt x="40478" y="0"/>
                  </a:lnTo>
                  <a:lnTo>
                    <a:pt x="40478" y="7083"/>
                  </a:lnTo>
                </a:path>
                <a:path w="42544" h="275590">
                  <a:moveTo>
                    <a:pt x="37947" y="10119"/>
                  </a:moveTo>
                  <a:lnTo>
                    <a:pt x="38618" y="10119"/>
                  </a:lnTo>
                  <a:lnTo>
                    <a:pt x="39262" y="9853"/>
                  </a:lnTo>
                  <a:lnTo>
                    <a:pt x="39737" y="9378"/>
                  </a:lnTo>
                  <a:lnTo>
                    <a:pt x="40211" y="8903"/>
                  </a:lnTo>
                  <a:lnTo>
                    <a:pt x="40478" y="8260"/>
                  </a:lnTo>
                  <a:lnTo>
                    <a:pt x="40478" y="7589"/>
                  </a:lnTo>
                </a:path>
                <a:path w="42544" h="275590">
                  <a:moveTo>
                    <a:pt x="38454" y="10119"/>
                  </a:moveTo>
                  <a:lnTo>
                    <a:pt x="5059" y="10119"/>
                  </a:lnTo>
                </a:path>
                <a:path w="42544" h="275590">
                  <a:moveTo>
                    <a:pt x="2023" y="260576"/>
                  </a:moveTo>
                  <a:lnTo>
                    <a:pt x="2023" y="261248"/>
                  </a:lnTo>
                  <a:lnTo>
                    <a:pt x="2290" y="261891"/>
                  </a:lnTo>
                  <a:lnTo>
                    <a:pt x="2764" y="262366"/>
                  </a:lnTo>
                  <a:lnTo>
                    <a:pt x="3239" y="262841"/>
                  </a:lnTo>
                  <a:lnTo>
                    <a:pt x="3883" y="263107"/>
                  </a:lnTo>
                  <a:lnTo>
                    <a:pt x="4554" y="263107"/>
                  </a:lnTo>
                </a:path>
                <a:path w="42544" h="275590">
                  <a:moveTo>
                    <a:pt x="2023" y="260071"/>
                  </a:moveTo>
                  <a:lnTo>
                    <a:pt x="2023" y="252987"/>
                  </a:lnTo>
                  <a:lnTo>
                    <a:pt x="0" y="252987"/>
                  </a:lnTo>
                  <a:lnTo>
                    <a:pt x="0" y="275250"/>
                  </a:lnTo>
                  <a:lnTo>
                    <a:pt x="2023" y="275250"/>
                  </a:lnTo>
                  <a:lnTo>
                    <a:pt x="2023" y="26715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1" name="object 3191"/>
            <p:cNvSpPr/>
            <p:nvPr/>
          </p:nvSpPr>
          <p:spPr>
            <a:xfrm>
              <a:off x="2623652" y="1149441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2" name="object 3192"/>
            <p:cNvSpPr/>
            <p:nvPr/>
          </p:nvSpPr>
          <p:spPr>
            <a:xfrm>
              <a:off x="2621628" y="11483286"/>
              <a:ext cx="42545" cy="274320"/>
            </a:xfrm>
            <a:custGeom>
              <a:avLst/>
              <a:gdLst/>
              <a:ahLst/>
              <a:cxnLst/>
              <a:rect l="l" t="t" r="r" b="b"/>
              <a:pathLst>
                <a:path w="42544" h="274320">
                  <a:moveTo>
                    <a:pt x="5059" y="12143"/>
                  </a:moveTo>
                  <a:lnTo>
                    <a:pt x="38454" y="12143"/>
                  </a:lnTo>
                </a:path>
                <a:path w="42544" h="274320">
                  <a:moveTo>
                    <a:pt x="40478" y="13661"/>
                  </a:moveTo>
                  <a:lnTo>
                    <a:pt x="40478" y="12990"/>
                  </a:lnTo>
                  <a:lnTo>
                    <a:pt x="40211" y="12346"/>
                  </a:lnTo>
                  <a:lnTo>
                    <a:pt x="39737" y="11872"/>
                  </a:lnTo>
                  <a:lnTo>
                    <a:pt x="39262" y="11397"/>
                  </a:lnTo>
                  <a:lnTo>
                    <a:pt x="38618" y="11131"/>
                  </a:lnTo>
                  <a:lnTo>
                    <a:pt x="37947" y="11131"/>
                  </a:lnTo>
                </a:path>
                <a:path w="42544" h="274320">
                  <a:moveTo>
                    <a:pt x="40478" y="14167"/>
                  </a:moveTo>
                  <a:lnTo>
                    <a:pt x="40478" y="22262"/>
                  </a:lnTo>
                  <a:lnTo>
                    <a:pt x="42501" y="22262"/>
                  </a:lnTo>
                  <a:lnTo>
                    <a:pt x="42501" y="0"/>
                  </a:lnTo>
                  <a:lnTo>
                    <a:pt x="40478" y="0"/>
                  </a:lnTo>
                  <a:lnTo>
                    <a:pt x="40478" y="7083"/>
                  </a:lnTo>
                </a:path>
                <a:path w="42544" h="274320">
                  <a:moveTo>
                    <a:pt x="37947" y="10119"/>
                  </a:moveTo>
                  <a:lnTo>
                    <a:pt x="38618" y="10119"/>
                  </a:lnTo>
                  <a:lnTo>
                    <a:pt x="39262" y="9853"/>
                  </a:lnTo>
                  <a:lnTo>
                    <a:pt x="39737" y="9378"/>
                  </a:lnTo>
                  <a:lnTo>
                    <a:pt x="40211" y="8903"/>
                  </a:lnTo>
                  <a:lnTo>
                    <a:pt x="40478" y="8260"/>
                  </a:lnTo>
                  <a:lnTo>
                    <a:pt x="40478" y="7589"/>
                  </a:lnTo>
                </a:path>
                <a:path w="42544" h="274320">
                  <a:moveTo>
                    <a:pt x="38454" y="10119"/>
                  </a:moveTo>
                  <a:lnTo>
                    <a:pt x="5059" y="10119"/>
                  </a:lnTo>
                </a:path>
                <a:path w="42544" h="274320">
                  <a:moveTo>
                    <a:pt x="2023" y="260576"/>
                  </a:moveTo>
                  <a:lnTo>
                    <a:pt x="2023" y="261248"/>
                  </a:lnTo>
                  <a:lnTo>
                    <a:pt x="2290" y="261891"/>
                  </a:lnTo>
                  <a:lnTo>
                    <a:pt x="2764" y="262366"/>
                  </a:lnTo>
                  <a:lnTo>
                    <a:pt x="3239" y="262841"/>
                  </a:lnTo>
                  <a:lnTo>
                    <a:pt x="3883" y="263107"/>
                  </a:lnTo>
                  <a:lnTo>
                    <a:pt x="4554" y="263107"/>
                  </a:lnTo>
                </a:path>
                <a:path w="42544" h="274320">
                  <a:moveTo>
                    <a:pt x="2023" y="260071"/>
                  </a:moveTo>
                  <a:lnTo>
                    <a:pt x="2023" y="252987"/>
                  </a:lnTo>
                  <a:lnTo>
                    <a:pt x="0" y="252987"/>
                  </a:lnTo>
                  <a:lnTo>
                    <a:pt x="0" y="274238"/>
                  </a:lnTo>
                  <a:lnTo>
                    <a:pt x="2023" y="274238"/>
                  </a:lnTo>
                  <a:lnTo>
                    <a:pt x="2023" y="266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3" name="object 3193"/>
            <p:cNvSpPr/>
            <p:nvPr/>
          </p:nvSpPr>
          <p:spPr>
            <a:xfrm>
              <a:off x="2623652" y="117474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4" name="object 3194"/>
            <p:cNvSpPr/>
            <p:nvPr/>
          </p:nvSpPr>
          <p:spPr>
            <a:xfrm>
              <a:off x="2621628" y="11736274"/>
              <a:ext cx="42545" cy="274320"/>
            </a:xfrm>
            <a:custGeom>
              <a:avLst/>
              <a:gdLst/>
              <a:ahLst/>
              <a:cxnLst/>
              <a:rect l="l" t="t" r="r" b="b"/>
              <a:pathLst>
                <a:path w="42544" h="274320">
                  <a:moveTo>
                    <a:pt x="5059" y="12143"/>
                  </a:moveTo>
                  <a:lnTo>
                    <a:pt x="38454" y="12143"/>
                  </a:lnTo>
                </a:path>
                <a:path w="42544" h="274320">
                  <a:moveTo>
                    <a:pt x="40478" y="13661"/>
                  </a:moveTo>
                  <a:lnTo>
                    <a:pt x="40478" y="12990"/>
                  </a:lnTo>
                  <a:lnTo>
                    <a:pt x="40211" y="12346"/>
                  </a:lnTo>
                  <a:lnTo>
                    <a:pt x="39737" y="11872"/>
                  </a:lnTo>
                  <a:lnTo>
                    <a:pt x="39262" y="11397"/>
                  </a:lnTo>
                  <a:lnTo>
                    <a:pt x="38618" y="11131"/>
                  </a:lnTo>
                  <a:lnTo>
                    <a:pt x="37947" y="11131"/>
                  </a:lnTo>
                </a:path>
                <a:path w="42544" h="274320">
                  <a:moveTo>
                    <a:pt x="40478" y="13155"/>
                  </a:moveTo>
                  <a:lnTo>
                    <a:pt x="40478" y="21250"/>
                  </a:lnTo>
                  <a:lnTo>
                    <a:pt x="42501" y="21250"/>
                  </a:lnTo>
                  <a:lnTo>
                    <a:pt x="42501" y="0"/>
                  </a:lnTo>
                  <a:lnTo>
                    <a:pt x="40478" y="0"/>
                  </a:lnTo>
                  <a:lnTo>
                    <a:pt x="40478" y="7083"/>
                  </a:lnTo>
                </a:path>
                <a:path w="42544" h="274320">
                  <a:moveTo>
                    <a:pt x="37947" y="10119"/>
                  </a:moveTo>
                  <a:lnTo>
                    <a:pt x="38618" y="10119"/>
                  </a:lnTo>
                  <a:lnTo>
                    <a:pt x="39262" y="9853"/>
                  </a:lnTo>
                  <a:lnTo>
                    <a:pt x="39737" y="9378"/>
                  </a:lnTo>
                  <a:lnTo>
                    <a:pt x="40211" y="8903"/>
                  </a:lnTo>
                  <a:lnTo>
                    <a:pt x="40478" y="8260"/>
                  </a:lnTo>
                  <a:lnTo>
                    <a:pt x="40478" y="7589"/>
                  </a:lnTo>
                </a:path>
                <a:path w="42544" h="274320">
                  <a:moveTo>
                    <a:pt x="38454" y="10119"/>
                  </a:moveTo>
                  <a:lnTo>
                    <a:pt x="5059" y="10119"/>
                  </a:lnTo>
                </a:path>
                <a:path w="42544" h="274320">
                  <a:moveTo>
                    <a:pt x="2023" y="260576"/>
                  </a:moveTo>
                  <a:lnTo>
                    <a:pt x="2023" y="261248"/>
                  </a:lnTo>
                  <a:lnTo>
                    <a:pt x="2290" y="261891"/>
                  </a:lnTo>
                  <a:lnTo>
                    <a:pt x="2764" y="262366"/>
                  </a:lnTo>
                  <a:lnTo>
                    <a:pt x="3239" y="262841"/>
                  </a:lnTo>
                  <a:lnTo>
                    <a:pt x="3883" y="263107"/>
                  </a:lnTo>
                  <a:lnTo>
                    <a:pt x="4554" y="263107"/>
                  </a:lnTo>
                </a:path>
                <a:path w="42544" h="274320">
                  <a:moveTo>
                    <a:pt x="2023" y="260071"/>
                  </a:moveTo>
                  <a:lnTo>
                    <a:pt x="2023" y="252987"/>
                  </a:lnTo>
                  <a:lnTo>
                    <a:pt x="0" y="252987"/>
                  </a:lnTo>
                  <a:lnTo>
                    <a:pt x="0" y="274238"/>
                  </a:lnTo>
                  <a:lnTo>
                    <a:pt x="2023" y="274238"/>
                  </a:lnTo>
                  <a:lnTo>
                    <a:pt x="2023" y="266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5" name="object 3195"/>
            <p:cNvSpPr/>
            <p:nvPr/>
          </p:nvSpPr>
          <p:spPr>
            <a:xfrm>
              <a:off x="2623652" y="120003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6" name="object 3196"/>
            <p:cNvSpPr/>
            <p:nvPr/>
          </p:nvSpPr>
          <p:spPr>
            <a:xfrm>
              <a:off x="2621628" y="11989262"/>
              <a:ext cx="42545" cy="274320"/>
            </a:xfrm>
            <a:custGeom>
              <a:avLst/>
              <a:gdLst/>
              <a:ahLst/>
              <a:cxnLst/>
              <a:rect l="l" t="t" r="r" b="b"/>
              <a:pathLst>
                <a:path w="42544" h="274320">
                  <a:moveTo>
                    <a:pt x="5059" y="12143"/>
                  </a:moveTo>
                  <a:lnTo>
                    <a:pt x="38454" y="12143"/>
                  </a:lnTo>
                </a:path>
                <a:path w="42544" h="274320">
                  <a:moveTo>
                    <a:pt x="40478" y="13661"/>
                  </a:moveTo>
                  <a:lnTo>
                    <a:pt x="40478" y="12990"/>
                  </a:lnTo>
                  <a:lnTo>
                    <a:pt x="40211" y="12346"/>
                  </a:lnTo>
                  <a:lnTo>
                    <a:pt x="39737" y="11872"/>
                  </a:lnTo>
                  <a:lnTo>
                    <a:pt x="39262" y="11397"/>
                  </a:lnTo>
                  <a:lnTo>
                    <a:pt x="38618" y="11131"/>
                  </a:lnTo>
                  <a:lnTo>
                    <a:pt x="37947" y="11131"/>
                  </a:lnTo>
                </a:path>
                <a:path w="42544" h="274320">
                  <a:moveTo>
                    <a:pt x="40478" y="13155"/>
                  </a:moveTo>
                  <a:lnTo>
                    <a:pt x="40478" y="21250"/>
                  </a:lnTo>
                  <a:lnTo>
                    <a:pt x="42501" y="21250"/>
                  </a:lnTo>
                  <a:lnTo>
                    <a:pt x="42501" y="0"/>
                  </a:lnTo>
                  <a:lnTo>
                    <a:pt x="40478" y="0"/>
                  </a:lnTo>
                  <a:lnTo>
                    <a:pt x="40478" y="7083"/>
                  </a:lnTo>
                </a:path>
                <a:path w="42544" h="274320">
                  <a:moveTo>
                    <a:pt x="37947" y="10119"/>
                  </a:moveTo>
                  <a:lnTo>
                    <a:pt x="38618" y="10119"/>
                  </a:lnTo>
                  <a:lnTo>
                    <a:pt x="39262" y="9853"/>
                  </a:lnTo>
                  <a:lnTo>
                    <a:pt x="39737" y="9378"/>
                  </a:lnTo>
                  <a:lnTo>
                    <a:pt x="40211" y="8903"/>
                  </a:lnTo>
                  <a:lnTo>
                    <a:pt x="40478" y="8260"/>
                  </a:lnTo>
                  <a:lnTo>
                    <a:pt x="40478" y="7589"/>
                  </a:lnTo>
                </a:path>
                <a:path w="42544" h="274320">
                  <a:moveTo>
                    <a:pt x="38454" y="10119"/>
                  </a:moveTo>
                  <a:lnTo>
                    <a:pt x="5059" y="10119"/>
                  </a:lnTo>
                </a:path>
                <a:path w="42544" h="274320">
                  <a:moveTo>
                    <a:pt x="2023" y="259565"/>
                  </a:moveTo>
                  <a:lnTo>
                    <a:pt x="3883" y="262095"/>
                  </a:lnTo>
                  <a:lnTo>
                    <a:pt x="4554" y="262095"/>
                  </a:lnTo>
                </a:path>
                <a:path w="42544" h="274320">
                  <a:moveTo>
                    <a:pt x="2023" y="260071"/>
                  </a:moveTo>
                  <a:lnTo>
                    <a:pt x="2023" y="252987"/>
                  </a:lnTo>
                  <a:lnTo>
                    <a:pt x="0" y="252987"/>
                  </a:lnTo>
                  <a:lnTo>
                    <a:pt x="0" y="274238"/>
                  </a:lnTo>
                  <a:lnTo>
                    <a:pt x="2023" y="274238"/>
                  </a:lnTo>
                  <a:lnTo>
                    <a:pt x="2023" y="266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7" name="object 3197"/>
            <p:cNvSpPr/>
            <p:nvPr/>
          </p:nvSpPr>
          <p:spPr>
            <a:xfrm>
              <a:off x="2623652" y="1225338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8" name="object 3198"/>
            <p:cNvSpPr/>
            <p:nvPr/>
          </p:nvSpPr>
          <p:spPr>
            <a:xfrm>
              <a:off x="2621628" y="12242250"/>
              <a:ext cx="42545" cy="274320"/>
            </a:xfrm>
            <a:custGeom>
              <a:avLst/>
              <a:gdLst/>
              <a:ahLst/>
              <a:cxnLst/>
              <a:rect l="l" t="t" r="r" b="b"/>
              <a:pathLst>
                <a:path w="42544" h="274320">
                  <a:moveTo>
                    <a:pt x="5059" y="11131"/>
                  </a:moveTo>
                  <a:lnTo>
                    <a:pt x="38454" y="11131"/>
                  </a:lnTo>
                </a:path>
                <a:path w="42544" h="274320">
                  <a:moveTo>
                    <a:pt x="40478" y="13661"/>
                  </a:moveTo>
                  <a:lnTo>
                    <a:pt x="38618" y="11131"/>
                  </a:lnTo>
                  <a:lnTo>
                    <a:pt x="37947" y="11131"/>
                  </a:lnTo>
                </a:path>
                <a:path w="42544" h="274320">
                  <a:moveTo>
                    <a:pt x="40478" y="13155"/>
                  </a:moveTo>
                  <a:lnTo>
                    <a:pt x="40478" y="21250"/>
                  </a:lnTo>
                  <a:lnTo>
                    <a:pt x="42501" y="21250"/>
                  </a:lnTo>
                  <a:lnTo>
                    <a:pt x="42501" y="0"/>
                  </a:lnTo>
                  <a:lnTo>
                    <a:pt x="40478" y="0"/>
                  </a:lnTo>
                  <a:lnTo>
                    <a:pt x="40478" y="7083"/>
                  </a:lnTo>
                </a:path>
                <a:path w="42544" h="274320">
                  <a:moveTo>
                    <a:pt x="37947" y="9107"/>
                  </a:moveTo>
                  <a:lnTo>
                    <a:pt x="40478" y="7248"/>
                  </a:lnTo>
                  <a:lnTo>
                    <a:pt x="40478" y="6577"/>
                  </a:lnTo>
                </a:path>
                <a:path w="42544" h="274320">
                  <a:moveTo>
                    <a:pt x="38454" y="10119"/>
                  </a:moveTo>
                  <a:lnTo>
                    <a:pt x="5059" y="10119"/>
                  </a:lnTo>
                </a:path>
                <a:path w="42544" h="274320">
                  <a:moveTo>
                    <a:pt x="2023" y="259565"/>
                  </a:moveTo>
                  <a:lnTo>
                    <a:pt x="3883" y="262095"/>
                  </a:lnTo>
                  <a:lnTo>
                    <a:pt x="4554" y="262095"/>
                  </a:lnTo>
                </a:path>
                <a:path w="42544" h="274320">
                  <a:moveTo>
                    <a:pt x="2023" y="260071"/>
                  </a:moveTo>
                  <a:lnTo>
                    <a:pt x="2023" y="252987"/>
                  </a:lnTo>
                  <a:lnTo>
                    <a:pt x="0" y="252987"/>
                  </a:lnTo>
                  <a:lnTo>
                    <a:pt x="0" y="274238"/>
                  </a:lnTo>
                  <a:lnTo>
                    <a:pt x="2023" y="274238"/>
                  </a:lnTo>
                  <a:lnTo>
                    <a:pt x="2023" y="266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9" name="object 3199"/>
            <p:cNvSpPr/>
            <p:nvPr/>
          </p:nvSpPr>
          <p:spPr>
            <a:xfrm>
              <a:off x="2623652" y="125063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0" name="object 3200"/>
            <p:cNvSpPr/>
            <p:nvPr/>
          </p:nvSpPr>
          <p:spPr>
            <a:xfrm>
              <a:off x="2621628" y="12495238"/>
              <a:ext cx="42545" cy="274320"/>
            </a:xfrm>
            <a:custGeom>
              <a:avLst/>
              <a:gdLst/>
              <a:ahLst/>
              <a:cxnLst/>
              <a:rect l="l" t="t" r="r" b="b"/>
              <a:pathLst>
                <a:path w="42544" h="274320">
                  <a:moveTo>
                    <a:pt x="5059" y="11131"/>
                  </a:moveTo>
                  <a:lnTo>
                    <a:pt x="38454" y="11131"/>
                  </a:lnTo>
                </a:path>
                <a:path w="42544" h="274320">
                  <a:moveTo>
                    <a:pt x="40478" y="13661"/>
                  </a:moveTo>
                  <a:lnTo>
                    <a:pt x="38618" y="11131"/>
                  </a:lnTo>
                  <a:lnTo>
                    <a:pt x="37947" y="11131"/>
                  </a:lnTo>
                </a:path>
                <a:path w="42544" h="274320">
                  <a:moveTo>
                    <a:pt x="40478" y="13155"/>
                  </a:moveTo>
                  <a:lnTo>
                    <a:pt x="40478" y="21250"/>
                  </a:lnTo>
                  <a:lnTo>
                    <a:pt x="42501" y="21250"/>
                  </a:lnTo>
                  <a:lnTo>
                    <a:pt x="42501" y="0"/>
                  </a:lnTo>
                  <a:lnTo>
                    <a:pt x="40478" y="0"/>
                  </a:lnTo>
                  <a:lnTo>
                    <a:pt x="40478" y="7083"/>
                  </a:lnTo>
                </a:path>
                <a:path w="42544" h="274320">
                  <a:moveTo>
                    <a:pt x="37947" y="9107"/>
                  </a:moveTo>
                  <a:lnTo>
                    <a:pt x="40478" y="7248"/>
                  </a:lnTo>
                  <a:lnTo>
                    <a:pt x="40478" y="6577"/>
                  </a:lnTo>
                </a:path>
                <a:path w="42544" h="274320">
                  <a:moveTo>
                    <a:pt x="38454" y="9107"/>
                  </a:moveTo>
                  <a:lnTo>
                    <a:pt x="5059" y="9107"/>
                  </a:lnTo>
                </a:path>
                <a:path w="42544" h="274320">
                  <a:moveTo>
                    <a:pt x="2023" y="259565"/>
                  </a:moveTo>
                  <a:lnTo>
                    <a:pt x="3883" y="262095"/>
                  </a:lnTo>
                  <a:lnTo>
                    <a:pt x="4554" y="262095"/>
                  </a:lnTo>
                </a:path>
                <a:path w="42544" h="274320">
                  <a:moveTo>
                    <a:pt x="2023" y="260071"/>
                  </a:moveTo>
                  <a:lnTo>
                    <a:pt x="2023" y="252987"/>
                  </a:lnTo>
                  <a:lnTo>
                    <a:pt x="0" y="252987"/>
                  </a:lnTo>
                  <a:lnTo>
                    <a:pt x="0" y="274238"/>
                  </a:lnTo>
                  <a:lnTo>
                    <a:pt x="2023" y="274238"/>
                  </a:lnTo>
                  <a:lnTo>
                    <a:pt x="2023" y="266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1" name="object 3201"/>
            <p:cNvSpPr/>
            <p:nvPr/>
          </p:nvSpPr>
          <p:spPr>
            <a:xfrm>
              <a:off x="2623652" y="1275834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2" name="object 3202"/>
            <p:cNvSpPr/>
            <p:nvPr/>
          </p:nvSpPr>
          <p:spPr>
            <a:xfrm>
              <a:off x="2621628" y="12748225"/>
              <a:ext cx="42545" cy="274320"/>
            </a:xfrm>
            <a:custGeom>
              <a:avLst/>
              <a:gdLst/>
              <a:ahLst/>
              <a:cxnLst/>
              <a:rect l="l" t="t" r="r" b="b"/>
              <a:pathLst>
                <a:path w="42544" h="274319">
                  <a:moveTo>
                    <a:pt x="5059" y="11131"/>
                  </a:moveTo>
                  <a:lnTo>
                    <a:pt x="38454" y="11131"/>
                  </a:lnTo>
                </a:path>
                <a:path w="42544" h="274319">
                  <a:moveTo>
                    <a:pt x="40478" y="12649"/>
                  </a:moveTo>
                  <a:lnTo>
                    <a:pt x="38618" y="10119"/>
                  </a:lnTo>
                  <a:lnTo>
                    <a:pt x="37947" y="10119"/>
                  </a:lnTo>
                </a:path>
                <a:path w="42544" h="274319">
                  <a:moveTo>
                    <a:pt x="40478" y="13155"/>
                  </a:moveTo>
                  <a:lnTo>
                    <a:pt x="40478" y="21250"/>
                  </a:lnTo>
                  <a:lnTo>
                    <a:pt x="42501" y="21250"/>
                  </a:lnTo>
                  <a:lnTo>
                    <a:pt x="42501" y="0"/>
                  </a:lnTo>
                  <a:lnTo>
                    <a:pt x="40478" y="0"/>
                  </a:lnTo>
                  <a:lnTo>
                    <a:pt x="40478" y="7083"/>
                  </a:lnTo>
                </a:path>
                <a:path w="42544" h="274319">
                  <a:moveTo>
                    <a:pt x="37947" y="9107"/>
                  </a:moveTo>
                  <a:lnTo>
                    <a:pt x="40478" y="7248"/>
                  </a:lnTo>
                  <a:lnTo>
                    <a:pt x="40478" y="6577"/>
                  </a:lnTo>
                </a:path>
                <a:path w="42544" h="274319">
                  <a:moveTo>
                    <a:pt x="38454" y="9107"/>
                  </a:moveTo>
                  <a:lnTo>
                    <a:pt x="5059" y="9107"/>
                  </a:lnTo>
                </a:path>
                <a:path w="42544" h="274319">
                  <a:moveTo>
                    <a:pt x="2023" y="259565"/>
                  </a:moveTo>
                  <a:lnTo>
                    <a:pt x="3883" y="262095"/>
                  </a:lnTo>
                  <a:lnTo>
                    <a:pt x="4554" y="262095"/>
                  </a:lnTo>
                </a:path>
                <a:path w="42544" h="274319">
                  <a:moveTo>
                    <a:pt x="2023" y="260071"/>
                  </a:moveTo>
                  <a:lnTo>
                    <a:pt x="2023" y="251975"/>
                  </a:lnTo>
                  <a:lnTo>
                    <a:pt x="0" y="251975"/>
                  </a:lnTo>
                  <a:lnTo>
                    <a:pt x="0" y="274238"/>
                  </a:lnTo>
                  <a:lnTo>
                    <a:pt x="2023" y="274238"/>
                  </a:lnTo>
                  <a:lnTo>
                    <a:pt x="2023" y="266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3" name="object 3203"/>
            <p:cNvSpPr/>
            <p:nvPr/>
          </p:nvSpPr>
          <p:spPr>
            <a:xfrm>
              <a:off x="2623652" y="1301133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4" name="object 3204"/>
            <p:cNvSpPr/>
            <p:nvPr/>
          </p:nvSpPr>
          <p:spPr>
            <a:xfrm>
              <a:off x="2626688" y="6327899"/>
              <a:ext cx="679450" cy="6694805"/>
            </a:xfrm>
            <a:custGeom>
              <a:avLst/>
              <a:gdLst/>
              <a:ahLst/>
              <a:cxnLst/>
              <a:rect l="l" t="t" r="r" b="b"/>
              <a:pathLst>
                <a:path w="679450" h="6694805">
                  <a:moveTo>
                    <a:pt x="0" y="6684445"/>
                  </a:moveTo>
                  <a:lnTo>
                    <a:pt x="33394" y="6684445"/>
                  </a:lnTo>
                </a:path>
                <a:path w="679450" h="6694805">
                  <a:moveTo>
                    <a:pt x="35418" y="6685963"/>
                  </a:moveTo>
                  <a:lnTo>
                    <a:pt x="33559" y="6683433"/>
                  </a:lnTo>
                  <a:lnTo>
                    <a:pt x="32887" y="6683433"/>
                  </a:lnTo>
                </a:path>
                <a:path w="679450" h="6694805">
                  <a:moveTo>
                    <a:pt x="35418" y="6686469"/>
                  </a:moveTo>
                  <a:lnTo>
                    <a:pt x="35418" y="6694564"/>
                  </a:lnTo>
                  <a:lnTo>
                    <a:pt x="37442" y="6694564"/>
                  </a:lnTo>
                  <a:lnTo>
                    <a:pt x="37442" y="6672301"/>
                  </a:lnTo>
                  <a:lnTo>
                    <a:pt x="35418" y="6672301"/>
                  </a:lnTo>
                  <a:lnTo>
                    <a:pt x="35418" y="6680397"/>
                  </a:lnTo>
                </a:path>
                <a:path w="679450" h="6694805">
                  <a:moveTo>
                    <a:pt x="32887" y="6682421"/>
                  </a:moveTo>
                  <a:lnTo>
                    <a:pt x="35418" y="6680562"/>
                  </a:lnTo>
                  <a:lnTo>
                    <a:pt x="35418" y="6679890"/>
                  </a:lnTo>
                </a:path>
                <a:path w="679450" h="6694805">
                  <a:moveTo>
                    <a:pt x="33394" y="6682421"/>
                  </a:moveTo>
                  <a:lnTo>
                    <a:pt x="0" y="6682421"/>
                  </a:lnTo>
                </a:path>
                <a:path w="679450" h="6694805">
                  <a:moveTo>
                    <a:pt x="665357" y="2530"/>
                  </a:moveTo>
                  <a:lnTo>
                    <a:pt x="666028" y="2530"/>
                  </a:lnTo>
                  <a:lnTo>
                    <a:pt x="666672" y="2264"/>
                  </a:lnTo>
                  <a:lnTo>
                    <a:pt x="667146" y="1789"/>
                  </a:lnTo>
                  <a:lnTo>
                    <a:pt x="667621" y="1314"/>
                  </a:lnTo>
                  <a:lnTo>
                    <a:pt x="667888" y="671"/>
                  </a:lnTo>
                  <a:lnTo>
                    <a:pt x="667887" y="0"/>
                  </a:lnTo>
                </a:path>
                <a:path w="679450" h="6694805">
                  <a:moveTo>
                    <a:pt x="663840" y="2530"/>
                  </a:moveTo>
                  <a:lnTo>
                    <a:pt x="656756" y="2530"/>
                  </a:lnTo>
                  <a:lnTo>
                    <a:pt x="656756" y="4554"/>
                  </a:lnTo>
                  <a:lnTo>
                    <a:pt x="679019" y="4554"/>
                  </a:lnTo>
                  <a:lnTo>
                    <a:pt x="679019" y="2530"/>
                  </a:lnTo>
                  <a:lnTo>
                    <a:pt x="670923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5" name="object 3205"/>
            <p:cNvSpPr/>
            <p:nvPr/>
          </p:nvSpPr>
          <p:spPr>
            <a:xfrm>
              <a:off x="3295588" y="63279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6" name="object 3206"/>
            <p:cNvSpPr/>
            <p:nvPr/>
          </p:nvSpPr>
          <p:spPr>
            <a:xfrm>
              <a:off x="3030457" y="6289952"/>
              <a:ext cx="275590" cy="42545"/>
            </a:xfrm>
            <a:custGeom>
              <a:avLst/>
              <a:gdLst/>
              <a:ahLst/>
              <a:cxnLst/>
              <a:rect l="l" t="t" r="r" b="b"/>
              <a:pathLst>
                <a:path w="275589" h="42545">
                  <a:moveTo>
                    <a:pt x="265131" y="37442"/>
                  </a:moveTo>
                  <a:lnTo>
                    <a:pt x="265131" y="4047"/>
                  </a:lnTo>
                </a:path>
                <a:path w="275589" h="42545">
                  <a:moveTo>
                    <a:pt x="267661" y="2023"/>
                  </a:moveTo>
                  <a:lnTo>
                    <a:pt x="266990" y="2023"/>
                  </a:lnTo>
                  <a:lnTo>
                    <a:pt x="266346" y="2290"/>
                  </a:lnTo>
                  <a:lnTo>
                    <a:pt x="265872" y="2765"/>
                  </a:lnTo>
                  <a:lnTo>
                    <a:pt x="265397" y="3239"/>
                  </a:lnTo>
                  <a:lnTo>
                    <a:pt x="265131" y="3883"/>
                  </a:lnTo>
                  <a:lnTo>
                    <a:pt x="265131" y="4554"/>
                  </a:lnTo>
                </a:path>
                <a:path w="275589" h="42545">
                  <a:moveTo>
                    <a:pt x="267155" y="2023"/>
                  </a:moveTo>
                  <a:lnTo>
                    <a:pt x="275250" y="2023"/>
                  </a:lnTo>
                  <a:lnTo>
                    <a:pt x="275250" y="0"/>
                  </a:lnTo>
                  <a:lnTo>
                    <a:pt x="252987" y="0"/>
                  </a:lnTo>
                  <a:lnTo>
                    <a:pt x="252987" y="2023"/>
                  </a:lnTo>
                  <a:lnTo>
                    <a:pt x="260071" y="2023"/>
                  </a:lnTo>
                </a:path>
                <a:path w="275589" h="42545">
                  <a:moveTo>
                    <a:pt x="264119" y="4554"/>
                  </a:moveTo>
                  <a:lnTo>
                    <a:pt x="264119" y="3883"/>
                  </a:lnTo>
                  <a:lnTo>
                    <a:pt x="263852" y="3239"/>
                  </a:lnTo>
                  <a:lnTo>
                    <a:pt x="263378" y="2765"/>
                  </a:lnTo>
                  <a:lnTo>
                    <a:pt x="262903" y="2290"/>
                  </a:lnTo>
                  <a:lnTo>
                    <a:pt x="262260" y="2023"/>
                  </a:lnTo>
                  <a:lnTo>
                    <a:pt x="261588" y="2023"/>
                  </a:lnTo>
                </a:path>
                <a:path w="275589" h="42545">
                  <a:moveTo>
                    <a:pt x="263107" y="4047"/>
                  </a:moveTo>
                  <a:lnTo>
                    <a:pt x="263107" y="37442"/>
                  </a:lnTo>
                </a:path>
                <a:path w="275589" h="42545">
                  <a:moveTo>
                    <a:pt x="9613" y="40478"/>
                  </a:moveTo>
                  <a:lnTo>
                    <a:pt x="10284" y="40478"/>
                  </a:lnTo>
                  <a:lnTo>
                    <a:pt x="10927" y="40211"/>
                  </a:lnTo>
                  <a:lnTo>
                    <a:pt x="11402" y="39736"/>
                  </a:lnTo>
                  <a:lnTo>
                    <a:pt x="11877" y="39262"/>
                  </a:lnTo>
                  <a:lnTo>
                    <a:pt x="12143" y="38618"/>
                  </a:lnTo>
                  <a:lnTo>
                    <a:pt x="12143" y="37947"/>
                  </a:lnTo>
                </a:path>
                <a:path w="275589" h="42545">
                  <a:moveTo>
                    <a:pt x="8095" y="40478"/>
                  </a:moveTo>
                  <a:lnTo>
                    <a:pt x="0" y="40478"/>
                  </a:lnTo>
                  <a:lnTo>
                    <a:pt x="0" y="42501"/>
                  </a:lnTo>
                  <a:lnTo>
                    <a:pt x="22262" y="42501"/>
                  </a:lnTo>
                  <a:lnTo>
                    <a:pt x="22262" y="40478"/>
                  </a:lnTo>
                  <a:lnTo>
                    <a:pt x="15179" y="404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7" name="object 3207"/>
            <p:cNvSpPr/>
            <p:nvPr/>
          </p:nvSpPr>
          <p:spPr>
            <a:xfrm>
              <a:off x="3043612" y="63279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8" name="object 3208"/>
            <p:cNvSpPr/>
            <p:nvPr/>
          </p:nvSpPr>
          <p:spPr>
            <a:xfrm>
              <a:off x="3042600" y="6293999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4">
                  <a:moveTo>
                    <a:pt x="0" y="3339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9" name="object 3209"/>
            <p:cNvSpPr/>
            <p:nvPr/>
          </p:nvSpPr>
          <p:spPr>
            <a:xfrm>
              <a:off x="3043612" y="629197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0" name="object 3210"/>
            <p:cNvSpPr/>
            <p:nvPr/>
          </p:nvSpPr>
          <p:spPr>
            <a:xfrm>
              <a:off x="3030457" y="6289952"/>
              <a:ext cx="22860" cy="2540"/>
            </a:xfrm>
            <a:custGeom>
              <a:avLst/>
              <a:gdLst/>
              <a:ahLst/>
              <a:cxnLst/>
              <a:rect l="l" t="t" r="r" b="b"/>
              <a:pathLst>
                <a:path w="22860" h="2539">
                  <a:moveTo>
                    <a:pt x="15179" y="2023"/>
                  </a:moveTo>
                  <a:lnTo>
                    <a:pt x="22262" y="2023"/>
                  </a:lnTo>
                  <a:lnTo>
                    <a:pt x="22262" y="0"/>
                  </a:lnTo>
                  <a:lnTo>
                    <a:pt x="0" y="0"/>
                  </a:lnTo>
                  <a:lnTo>
                    <a:pt x="0" y="2023"/>
                  </a:lnTo>
                  <a:lnTo>
                    <a:pt x="8095" y="202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1" name="object 3211"/>
            <p:cNvSpPr/>
            <p:nvPr/>
          </p:nvSpPr>
          <p:spPr>
            <a:xfrm>
              <a:off x="3040070" y="629197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530" y="2530"/>
                  </a:moveTo>
                  <a:lnTo>
                    <a:pt x="2530" y="1859"/>
                  </a:lnTo>
                  <a:lnTo>
                    <a:pt x="2263" y="1215"/>
                  </a:lnTo>
                  <a:lnTo>
                    <a:pt x="1789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2" name="object 3212"/>
            <p:cNvSpPr/>
            <p:nvPr/>
          </p:nvSpPr>
          <p:spPr>
            <a:xfrm>
              <a:off x="3040576" y="6293999"/>
              <a:ext cx="518159" cy="38735"/>
            </a:xfrm>
            <a:custGeom>
              <a:avLst/>
              <a:gdLst/>
              <a:ahLst/>
              <a:cxnLst/>
              <a:rect l="l" t="t" r="r" b="b"/>
              <a:pathLst>
                <a:path w="518160" h="38735">
                  <a:moveTo>
                    <a:pt x="0" y="0"/>
                  </a:moveTo>
                  <a:lnTo>
                    <a:pt x="0" y="33394"/>
                  </a:lnTo>
                </a:path>
                <a:path w="518160" h="38735">
                  <a:moveTo>
                    <a:pt x="504457" y="36430"/>
                  </a:moveTo>
                  <a:lnTo>
                    <a:pt x="505128" y="36430"/>
                  </a:lnTo>
                  <a:lnTo>
                    <a:pt x="505772" y="36163"/>
                  </a:lnTo>
                  <a:lnTo>
                    <a:pt x="506246" y="35689"/>
                  </a:lnTo>
                  <a:lnTo>
                    <a:pt x="506721" y="35214"/>
                  </a:lnTo>
                  <a:lnTo>
                    <a:pt x="506987" y="34570"/>
                  </a:lnTo>
                  <a:lnTo>
                    <a:pt x="506987" y="33899"/>
                  </a:lnTo>
                </a:path>
                <a:path w="518160" h="38735">
                  <a:moveTo>
                    <a:pt x="502939" y="36430"/>
                  </a:moveTo>
                  <a:lnTo>
                    <a:pt x="495856" y="36430"/>
                  </a:lnTo>
                  <a:lnTo>
                    <a:pt x="495856" y="38454"/>
                  </a:lnTo>
                  <a:lnTo>
                    <a:pt x="518119" y="38454"/>
                  </a:lnTo>
                  <a:lnTo>
                    <a:pt x="518119" y="36430"/>
                  </a:lnTo>
                  <a:lnTo>
                    <a:pt x="510023" y="364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3" name="object 3213"/>
            <p:cNvSpPr/>
            <p:nvPr/>
          </p:nvSpPr>
          <p:spPr>
            <a:xfrm>
              <a:off x="3548575" y="63279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4" name="object 3214"/>
            <p:cNvSpPr/>
            <p:nvPr/>
          </p:nvSpPr>
          <p:spPr>
            <a:xfrm>
              <a:off x="2778481" y="6289952"/>
              <a:ext cx="780415" cy="42545"/>
            </a:xfrm>
            <a:custGeom>
              <a:avLst/>
              <a:gdLst/>
              <a:ahLst/>
              <a:cxnLst/>
              <a:rect l="l" t="t" r="r" b="b"/>
              <a:pathLst>
                <a:path w="780414" h="42545">
                  <a:moveTo>
                    <a:pt x="770094" y="37442"/>
                  </a:moveTo>
                  <a:lnTo>
                    <a:pt x="770094" y="4047"/>
                  </a:lnTo>
                </a:path>
                <a:path w="780414" h="42545">
                  <a:moveTo>
                    <a:pt x="772625" y="2023"/>
                  </a:moveTo>
                  <a:lnTo>
                    <a:pt x="771954" y="2023"/>
                  </a:lnTo>
                  <a:lnTo>
                    <a:pt x="771310" y="2290"/>
                  </a:lnTo>
                  <a:lnTo>
                    <a:pt x="770835" y="2765"/>
                  </a:lnTo>
                  <a:lnTo>
                    <a:pt x="770361" y="3239"/>
                  </a:lnTo>
                  <a:lnTo>
                    <a:pt x="770094" y="3883"/>
                  </a:lnTo>
                  <a:lnTo>
                    <a:pt x="770094" y="4554"/>
                  </a:lnTo>
                </a:path>
                <a:path w="780414" h="42545">
                  <a:moveTo>
                    <a:pt x="772118" y="2023"/>
                  </a:moveTo>
                  <a:lnTo>
                    <a:pt x="780214" y="2023"/>
                  </a:lnTo>
                  <a:lnTo>
                    <a:pt x="780214" y="0"/>
                  </a:lnTo>
                  <a:lnTo>
                    <a:pt x="757951" y="0"/>
                  </a:lnTo>
                  <a:lnTo>
                    <a:pt x="757951" y="2023"/>
                  </a:lnTo>
                  <a:lnTo>
                    <a:pt x="765035" y="2023"/>
                  </a:lnTo>
                </a:path>
                <a:path w="780414" h="42545">
                  <a:moveTo>
                    <a:pt x="769083" y="4554"/>
                  </a:moveTo>
                  <a:lnTo>
                    <a:pt x="769083" y="3883"/>
                  </a:lnTo>
                  <a:lnTo>
                    <a:pt x="768816" y="3239"/>
                  </a:lnTo>
                  <a:lnTo>
                    <a:pt x="768342" y="2765"/>
                  </a:lnTo>
                  <a:lnTo>
                    <a:pt x="767867" y="2290"/>
                  </a:lnTo>
                  <a:lnTo>
                    <a:pt x="767223" y="2023"/>
                  </a:lnTo>
                  <a:lnTo>
                    <a:pt x="766552" y="2023"/>
                  </a:lnTo>
                </a:path>
                <a:path w="780414" h="42545">
                  <a:moveTo>
                    <a:pt x="768071" y="4047"/>
                  </a:moveTo>
                  <a:lnTo>
                    <a:pt x="768071" y="37442"/>
                  </a:lnTo>
                </a:path>
                <a:path w="780414" h="42545">
                  <a:moveTo>
                    <a:pt x="7589" y="40478"/>
                  </a:moveTo>
                  <a:lnTo>
                    <a:pt x="8260" y="40478"/>
                  </a:lnTo>
                  <a:lnTo>
                    <a:pt x="8903" y="40211"/>
                  </a:lnTo>
                  <a:lnTo>
                    <a:pt x="9378" y="39736"/>
                  </a:lnTo>
                  <a:lnTo>
                    <a:pt x="9853" y="39262"/>
                  </a:lnTo>
                  <a:lnTo>
                    <a:pt x="10119" y="38618"/>
                  </a:lnTo>
                  <a:lnTo>
                    <a:pt x="10119" y="37947"/>
                  </a:lnTo>
                </a:path>
                <a:path w="780414" h="42545">
                  <a:moveTo>
                    <a:pt x="7083" y="40478"/>
                  </a:moveTo>
                  <a:lnTo>
                    <a:pt x="0" y="40478"/>
                  </a:lnTo>
                  <a:lnTo>
                    <a:pt x="0" y="42501"/>
                  </a:lnTo>
                  <a:lnTo>
                    <a:pt x="21250" y="42501"/>
                  </a:lnTo>
                  <a:lnTo>
                    <a:pt x="21250" y="40478"/>
                  </a:lnTo>
                  <a:lnTo>
                    <a:pt x="13155" y="404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5" name="object 3215"/>
            <p:cNvSpPr/>
            <p:nvPr/>
          </p:nvSpPr>
          <p:spPr>
            <a:xfrm>
              <a:off x="2789612" y="63279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6" name="object 3216"/>
            <p:cNvSpPr/>
            <p:nvPr/>
          </p:nvSpPr>
          <p:spPr>
            <a:xfrm>
              <a:off x="2778481" y="6289952"/>
              <a:ext cx="21590" cy="37465"/>
            </a:xfrm>
            <a:custGeom>
              <a:avLst/>
              <a:gdLst/>
              <a:ahLst/>
              <a:cxnLst/>
              <a:rect l="l" t="t" r="r" b="b"/>
              <a:pathLst>
                <a:path w="21589" h="37464">
                  <a:moveTo>
                    <a:pt x="11131" y="37442"/>
                  </a:moveTo>
                  <a:lnTo>
                    <a:pt x="11131" y="4047"/>
                  </a:lnTo>
                </a:path>
                <a:path w="21589" h="37464">
                  <a:moveTo>
                    <a:pt x="13661" y="2023"/>
                  </a:moveTo>
                  <a:lnTo>
                    <a:pt x="12990" y="2023"/>
                  </a:lnTo>
                  <a:lnTo>
                    <a:pt x="12346" y="2290"/>
                  </a:lnTo>
                  <a:lnTo>
                    <a:pt x="11872" y="2765"/>
                  </a:lnTo>
                  <a:lnTo>
                    <a:pt x="11397" y="3239"/>
                  </a:lnTo>
                  <a:lnTo>
                    <a:pt x="11131" y="3883"/>
                  </a:lnTo>
                  <a:lnTo>
                    <a:pt x="11131" y="4554"/>
                  </a:lnTo>
                </a:path>
                <a:path w="21589" h="37464">
                  <a:moveTo>
                    <a:pt x="13155" y="2023"/>
                  </a:moveTo>
                  <a:lnTo>
                    <a:pt x="21250" y="2023"/>
                  </a:lnTo>
                  <a:lnTo>
                    <a:pt x="21250" y="0"/>
                  </a:lnTo>
                  <a:lnTo>
                    <a:pt x="0" y="0"/>
                  </a:lnTo>
                  <a:lnTo>
                    <a:pt x="0" y="2023"/>
                  </a:lnTo>
                  <a:lnTo>
                    <a:pt x="7083" y="2023"/>
                  </a:lnTo>
                </a:path>
                <a:path w="21589" h="37464">
                  <a:moveTo>
                    <a:pt x="10119" y="4554"/>
                  </a:moveTo>
                  <a:lnTo>
                    <a:pt x="10119" y="3883"/>
                  </a:lnTo>
                  <a:lnTo>
                    <a:pt x="9853" y="3239"/>
                  </a:lnTo>
                  <a:lnTo>
                    <a:pt x="9378" y="2765"/>
                  </a:lnTo>
                  <a:lnTo>
                    <a:pt x="8903" y="2290"/>
                  </a:lnTo>
                  <a:lnTo>
                    <a:pt x="8260" y="2023"/>
                  </a:lnTo>
                  <a:lnTo>
                    <a:pt x="7589" y="2023"/>
                  </a:lnTo>
                </a:path>
                <a:path w="21589" h="37464">
                  <a:moveTo>
                    <a:pt x="9107" y="4047"/>
                  </a:moveTo>
                  <a:lnTo>
                    <a:pt x="9107" y="3744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217" name="object 3217"/>
          <p:cNvSpPr txBox="1"/>
          <p:nvPr/>
        </p:nvSpPr>
        <p:spPr>
          <a:xfrm>
            <a:off x="9927360" y="12480794"/>
            <a:ext cx="11874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10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18" name="object 3218"/>
          <p:cNvSpPr txBox="1"/>
          <p:nvPr/>
        </p:nvSpPr>
        <p:spPr>
          <a:xfrm>
            <a:off x="9927360" y="12064882"/>
            <a:ext cx="8001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5">
                <a:latin typeface="ISOCPEUR"/>
                <a:cs typeface="ISOCPEUR"/>
              </a:rPr>
              <a:t>2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19" name="object 3219"/>
          <p:cNvSpPr txBox="1"/>
          <p:nvPr/>
        </p:nvSpPr>
        <p:spPr>
          <a:xfrm>
            <a:off x="9927360" y="11290739"/>
            <a:ext cx="8001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5">
                <a:latin typeface="ISOCPEUR"/>
                <a:cs typeface="ISOCPEUR"/>
              </a:rPr>
              <a:t>3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20" name="object 3220"/>
          <p:cNvSpPr txBox="1"/>
          <p:nvPr/>
        </p:nvSpPr>
        <p:spPr>
          <a:xfrm>
            <a:off x="9927360" y="10594516"/>
            <a:ext cx="8763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5">
                <a:latin typeface="ISOCPEUR"/>
                <a:cs typeface="ISOCPEUR"/>
              </a:rPr>
              <a:t>4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21" name="object 3221"/>
          <p:cNvSpPr txBox="1"/>
          <p:nvPr/>
        </p:nvSpPr>
        <p:spPr>
          <a:xfrm>
            <a:off x="9927360" y="10235274"/>
            <a:ext cx="11874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13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22" name="object 3222"/>
          <p:cNvSpPr txBox="1"/>
          <p:nvPr/>
        </p:nvSpPr>
        <p:spPr>
          <a:xfrm>
            <a:off x="9927360" y="9930676"/>
            <a:ext cx="8001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5">
                <a:latin typeface="ISOCPEUR"/>
                <a:cs typeface="ISOCPEUR"/>
              </a:rPr>
              <a:t>5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23" name="object 3223"/>
          <p:cNvSpPr txBox="1"/>
          <p:nvPr/>
        </p:nvSpPr>
        <p:spPr>
          <a:xfrm>
            <a:off x="9927360" y="9571434"/>
            <a:ext cx="126364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14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24" name="object 3224"/>
          <p:cNvSpPr txBox="1"/>
          <p:nvPr/>
        </p:nvSpPr>
        <p:spPr>
          <a:xfrm>
            <a:off x="9927360" y="9266836"/>
            <a:ext cx="8001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5">
                <a:latin typeface="ISOCPEUR"/>
                <a:cs typeface="ISOCPEUR"/>
              </a:rPr>
              <a:t>6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25" name="object 3225"/>
          <p:cNvSpPr txBox="1"/>
          <p:nvPr/>
        </p:nvSpPr>
        <p:spPr>
          <a:xfrm>
            <a:off x="9927360" y="8908605"/>
            <a:ext cx="11874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15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26" name="object 3226"/>
          <p:cNvSpPr txBox="1"/>
          <p:nvPr/>
        </p:nvSpPr>
        <p:spPr>
          <a:xfrm>
            <a:off x="9927360" y="8569602"/>
            <a:ext cx="8001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5">
                <a:latin typeface="ISOCPEUR"/>
                <a:cs typeface="ISOCPEUR"/>
              </a:rPr>
              <a:t>7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27" name="object 3227"/>
          <p:cNvSpPr txBox="1"/>
          <p:nvPr/>
        </p:nvSpPr>
        <p:spPr>
          <a:xfrm>
            <a:off x="9927360" y="7835937"/>
            <a:ext cx="8001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5">
                <a:latin typeface="ISOCPEUR"/>
                <a:cs typeface="ISOCPEUR"/>
              </a:rPr>
              <a:t>8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28" name="object 3228"/>
          <p:cNvSpPr txBox="1"/>
          <p:nvPr/>
        </p:nvSpPr>
        <p:spPr>
          <a:xfrm>
            <a:off x="9927360" y="7021317"/>
            <a:ext cx="8001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5">
                <a:latin typeface="ISOCPEUR"/>
                <a:cs typeface="ISOCPEUR"/>
              </a:rPr>
              <a:t>9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29" name="object 3229"/>
          <p:cNvSpPr txBox="1"/>
          <p:nvPr/>
        </p:nvSpPr>
        <p:spPr>
          <a:xfrm>
            <a:off x="9927360" y="6662073"/>
            <a:ext cx="11874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18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30" name="object 3230"/>
          <p:cNvSpPr txBox="1"/>
          <p:nvPr/>
        </p:nvSpPr>
        <p:spPr>
          <a:xfrm>
            <a:off x="9569129" y="6662073"/>
            <a:ext cx="13398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36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31" name="object 3231"/>
          <p:cNvSpPr txBox="1"/>
          <p:nvPr/>
        </p:nvSpPr>
        <p:spPr>
          <a:xfrm>
            <a:off x="9569129" y="7021317"/>
            <a:ext cx="13398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27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32" name="object 3232"/>
          <p:cNvSpPr txBox="1"/>
          <p:nvPr/>
        </p:nvSpPr>
        <p:spPr>
          <a:xfrm>
            <a:off x="9569129" y="7437228"/>
            <a:ext cx="240029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3</a:t>
            </a:r>
            <a:r>
              <a:rPr dirty="0" sz="950" spc="-5">
                <a:latin typeface="ISOCPEUR"/>
                <a:cs typeface="ISOCPEUR"/>
              </a:rPr>
              <a:t>5</a:t>
            </a:r>
            <a:r>
              <a:rPr dirty="0" sz="950" spc="-265">
                <a:latin typeface="ISOCPEUR"/>
                <a:cs typeface="ISOCPEUR"/>
              </a:rPr>
              <a:t> </a:t>
            </a:r>
            <a:r>
              <a:rPr dirty="0" sz="950" spc="-10">
                <a:latin typeface="ISOCPEUR"/>
                <a:cs typeface="ISOCPEUR"/>
              </a:rPr>
              <a:t>17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33" name="object 3233"/>
          <p:cNvSpPr txBox="1"/>
          <p:nvPr/>
        </p:nvSpPr>
        <p:spPr>
          <a:xfrm>
            <a:off x="9569129" y="7795459"/>
            <a:ext cx="13398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26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34" name="object 3234"/>
          <p:cNvSpPr txBox="1"/>
          <p:nvPr/>
        </p:nvSpPr>
        <p:spPr>
          <a:xfrm>
            <a:off x="9569129" y="8211371"/>
            <a:ext cx="259079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3</a:t>
            </a:r>
            <a:r>
              <a:rPr dirty="0" sz="950" spc="-5">
                <a:latin typeface="ISOCPEUR"/>
                <a:cs typeface="ISOCPEUR"/>
              </a:rPr>
              <a:t>4</a:t>
            </a:r>
            <a:r>
              <a:rPr dirty="0" sz="950" spc="-175">
                <a:latin typeface="ISOCPEUR"/>
                <a:cs typeface="ISOCPEUR"/>
              </a:rPr>
              <a:t> </a:t>
            </a:r>
            <a:r>
              <a:rPr dirty="0" sz="950" spc="-10">
                <a:latin typeface="ISOCPEUR"/>
                <a:cs typeface="ISOCPEUR"/>
              </a:rPr>
              <a:t>16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35" name="object 3235"/>
          <p:cNvSpPr txBox="1"/>
          <p:nvPr/>
        </p:nvSpPr>
        <p:spPr>
          <a:xfrm>
            <a:off x="9569129" y="8569602"/>
            <a:ext cx="13398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25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36" name="object 3236"/>
          <p:cNvSpPr txBox="1"/>
          <p:nvPr/>
        </p:nvSpPr>
        <p:spPr>
          <a:xfrm>
            <a:off x="9569129" y="8908605"/>
            <a:ext cx="13398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33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37" name="object 3237"/>
          <p:cNvSpPr txBox="1"/>
          <p:nvPr/>
        </p:nvSpPr>
        <p:spPr>
          <a:xfrm>
            <a:off x="9569129" y="9266836"/>
            <a:ext cx="14160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24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38" name="object 3238"/>
          <p:cNvSpPr txBox="1"/>
          <p:nvPr/>
        </p:nvSpPr>
        <p:spPr>
          <a:xfrm>
            <a:off x="9569129" y="9571434"/>
            <a:ext cx="13398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32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39" name="object 3239"/>
          <p:cNvSpPr txBox="1"/>
          <p:nvPr/>
        </p:nvSpPr>
        <p:spPr>
          <a:xfrm>
            <a:off x="9569129" y="9930676"/>
            <a:ext cx="13398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23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40" name="object 3240"/>
          <p:cNvSpPr txBox="1"/>
          <p:nvPr/>
        </p:nvSpPr>
        <p:spPr>
          <a:xfrm>
            <a:off x="9569129" y="10235274"/>
            <a:ext cx="11874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31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41" name="object 3241"/>
          <p:cNvSpPr txBox="1"/>
          <p:nvPr/>
        </p:nvSpPr>
        <p:spPr>
          <a:xfrm>
            <a:off x="9569129" y="10594516"/>
            <a:ext cx="13398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22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42" name="object 3242"/>
          <p:cNvSpPr txBox="1"/>
          <p:nvPr/>
        </p:nvSpPr>
        <p:spPr>
          <a:xfrm>
            <a:off x="9569129" y="10932508"/>
            <a:ext cx="26352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3</a:t>
            </a:r>
            <a:r>
              <a:rPr dirty="0" sz="950" spc="-5">
                <a:latin typeface="ISOCPEUR"/>
                <a:cs typeface="ISOCPEUR"/>
              </a:rPr>
              <a:t>0</a:t>
            </a:r>
            <a:r>
              <a:rPr dirty="0" sz="950" spc="-85">
                <a:latin typeface="ISOCPEUR"/>
                <a:cs typeface="ISOCPEUR"/>
              </a:rPr>
              <a:t> </a:t>
            </a:r>
            <a:r>
              <a:rPr dirty="0" sz="950" spc="-10">
                <a:latin typeface="ISOCPEUR"/>
                <a:cs typeface="ISOCPEUR"/>
              </a:rPr>
              <a:t>12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43" name="object 3243"/>
          <p:cNvSpPr txBox="1"/>
          <p:nvPr/>
        </p:nvSpPr>
        <p:spPr>
          <a:xfrm>
            <a:off x="9569129" y="11290739"/>
            <a:ext cx="11874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21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44" name="object 3244"/>
          <p:cNvSpPr txBox="1"/>
          <p:nvPr/>
        </p:nvSpPr>
        <p:spPr>
          <a:xfrm>
            <a:off x="9569129" y="11706651"/>
            <a:ext cx="42418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333375" algn="l"/>
              </a:tabLst>
            </a:pPr>
            <a:r>
              <a:rPr dirty="0" sz="950" spc="-10">
                <a:latin typeface="ISOCPEUR"/>
                <a:cs typeface="ISOCPEUR"/>
              </a:rPr>
              <a:t>2</a:t>
            </a:r>
            <a:r>
              <a:rPr dirty="0" sz="950" spc="-5">
                <a:latin typeface="ISOCPEUR"/>
                <a:cs typeface="ISOCPEUR"/>
              </a:rPr>
              <a:t>9</a:t>
            </a:r>
            <a:r>
              <a:rPr dirty="0" sz="950">
                <a:latin typeface="ISOCPEUR"/>
                <a:cs typeface="ISOCPEUR"/>
              </a:rPr>
              <a:t>	</a:t>
            </a:r>
            <a:r>
              <a:rPr dirty="0" sz="950" spc="-10">
                <a:latin typeface="ISOCPEUR"/>
                <a:cs typeface="ISOCPEUR"/>
              </a:rPr>
              <a:t>11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45" name="object 3245"/>
          <p:cNvSpPr txBox="1"/>
          <p:nvPr/>
        </p:nvSpPr>
        <p:spPr>
          <a:xfrm>
            <a:off x="9569129" y="12064882"/>
            <a:ext cx="13398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20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46" name="object 3246"/>
          <p:cNvSpPr txBox="1"/>
          <p:nvPr/>
        </p:nvSpPr>
        <p:spPr>
          <a:xfrm>
            <a:off x="9569129" y="12480794"/>
            <a:ext cx="13398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28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47" name="object 3247"/>
          <p:cNvSpPr txBox="1"/>
          <p:nvPr/>
        </p:nvSpPr>
        <p:spPr>
          <a:xfrm>
            <a:off x="8997377" y="12507104"/>
            <a:ext cx="13398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37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48" name="object 3248"/>
          <p:cNvSpPr txBox="1"/>
          <p:nvPr/>
        </p:nvSpPr>
        <p:spPr>
          <a:xfrm>
            <a:off x="8997377" y="12348228"/>
            <a:ext cx="14986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5">
                <a:latin typeface="ISOCPEUR"/>
                <a:cs typeface="ISOCPEUR"/>
              </a:rPr>
              <a:t>44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49" name="object 3249"/>
          <p:cNvSpPr txBox="1"/>
          <p:nvPr/>
        </p:nvSpPr>
        <p:spPr>
          <a:xfrm>
            <a:off x="9141074" y="11290739"/>
            <a:ext cx="13398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38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50" name="object 3250"/>
          <p:cNvSpPr txBox="1"/>
          <p:nvPr/>
        </p:nvSpPr>
        <p:spPr>
          <a:xfrm>
            <a:off x="9141074" y="10932508"/>
            <a:ext cx="14224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5">
                <a:latin typeface="ISOCPEUR"/>
                <a:cs typeface="ISOCPEUR"/>
              </a:rPr>
              <a:t>45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51" name="object 3251"/>
          <p:cNvSpPr txBox="1"/>
          <p:nvPr/>
        </p:nvSpPr>
        <p:spPr>
          <a:xfrm>
            <a:off x="9141074" y="10594516"/>
            <a:ext cx="13398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39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52" name="object 3252"/>
          <p:cNvSpPr txBox="1"/>
          <p:nvPr/>
        </p:nvSpPr>
        <p:spPr>
          <a:xfrm>
            <a:off x="9141074" y="10235274"/>
            <a:ext cx="14224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5">
                <a:latin typeface="ISOCPEUR"/>
                <a:cs typeface="ISOCPEUR"/>
              </a:rPr>
              <a:t>46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53" name="object 3253"/>
          <p:cNvSpPr txBox="1"/>
          <p:nvPr/>
        </p:nvSpPr>
        <p:spPr>
          <a:xfrm>
            <a:off x="9141074" y="9930676"/>
            <a:ext cx="14224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5">
                <a:latin typeface="ISOCPEUR"/>
                <a:cs typeface="ISOCPEUR"/>
              </a:rPr>
              <a:t>40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54" name="object 3254"/>
          <p:cNvSpPr txBox="1"/>
          <p:nvPr/>
        </p:nvSpPr>
        <p:spPr>
          <a:xfrm>
            <a:off x="9141074" y="9571434"/>
            <a:ext cx="14224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5">
                <a:latin typeface="ISOCPEUR"/>
                <a:cs typeface="ISOCPEUR"/>
              </a:rPr>
              <a:t>47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55" name="object 3255"/>
          <p:cNvSpPr txBox="1"/>
          <p:nvPr/>
        </p:nvSpPr>
        <p:spPr>
          <a:xfrm>
            <a:off x="9141074" y="9266836"/>
            <a:ext cx="126364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5">
                <a:latin typeface="ISOCPEUR"/>
                <a:cs typeface="ISOCPEUR"/>
              </a:rPr>
              <a:t>41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56" name="object 3256"/>
          <p:cNvSpPr txBox="1"/>
          <p:nvPr/>
        </p:nvSpPr>
        <p:spPr>
          <a:xfrm>
            <a:off x="9141074" y="8908605"/>
            <a:ext cx="14224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5">
                <a:latin typeface="ISOCPEUR"/>
                <a:cs typeface="ISOCPEUR"/>
              </a:rPr>
              <a:t>48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57" name="object 3257"/>
          <p:cNvSpPr txBox="1"/>
          <p:nvPr/>
        </p:nvSpPr>
        <p:spPr>
          <a:xfrm>
            <a:off x="9141074" y="8569602"/>
            <a:ext cx="14224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5">
                <a:latin typeface="ISOCPEUR"/>
                <a:cs typeface="ISOCPEUR"/>
              </a:rPr>
              <a:t>42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58" name="object 3258"/>
          <p:cNvSpPr txBox="1"/>
          <p:nvPr/>
        </p:nvSpPr>
        <p:spPr>
          <a:xfrm>
            <a:off x="9141074" y="8211371"/>
            <a:ext cx="14224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5">
                <a:latin typeface="ISOCPEUR"/>
                <a:cs typeface="ISOCPEUR"/>
              </a:rPr>
              <a:t>49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59" name="object 3259"/>
          <p:cNvSpPr txBox="1"/>
          <p:nvPr/>
        </p:nvSpPr>
        <p:spPr>
          <a:xfrm>
            <a:off x="8997377" y="7153882"/>
            <a:ext cx="14224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5">
                <a:latin typeface="ISOCPEUR"/>
                <a:cs typeface="ISOCPEUR"/>
              </a:rPr>
              <a:t>43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60" name="object 3260"/>
          <p:cNvSpPr txBox="1"/>
          <p:nvPr/>
        </p:nvSpPr>
        <p:spPr>
          <a:xfrm>
            <a:off x="8997377" y="6795651"/>
            <a:ext cx="13398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50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61" name="object 3261"/>
          <p:cNvSpPr txBox="1"/>
          <p:nvPr/>
        </p:nvSpPr>
        <p:spPr>
          <a:xfrm>
            <a:off x="8639146" y="6795651"/>
            <a:ext cx="14160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64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62" name="object 3262"/>
          <p:cNvSpPr txBox="1"/>
          <p:nvPr/>
        </p:nvSpPr>
        <p:spPr>
          <a:xfrm>
            <a:off x="8639146" y="7153882"/>
            <a:ext cx="13398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57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63" name="object 3263"/>
          <p:cNvSpPr txBox="1"/>
          <p:nvPr/>
        </p:nvSpPr>
        <p:spPr>
          <a:xfrm>
            <a:off x="8782843" y="8211371"/>
            <a:ext cx="13398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63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64" name="object 3264"/>
          <p:cNvSpPr txBox="1"/>
          <p:nvPr/>
        </p:nvSpPr>
        <p:spPr>
          <a:xfrm>
            <a:off x="8782843" y="8569602"/>
            <a:ext cx="13398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56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65" name="object 3265"/>
          <p:cNvSpPr txBox="1"/>
          <p:nvPr/>
        </p:nvSpPr>
        <p:spPr>
          <a:xfrm>
            <a:off x="8223234" y="7153882"/>
            <a:ext cx="13398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68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66" name="object 3266"/>
          <p:cNvSpPr txBox="1"/>
          <p:nvPr/>
        </p:nvSpPr>
        <p:spPr>
          <a:xfrm>
            <a:off x="8223234" y="6795651"/>
            <a:ext cx="13398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72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67" name="object 3267"/>
          <p:cNvSpPr txBox="1"/>
          <p:nvPr/>
        </p:nvSpPr>
        <p:spPr>
          <a:xfrm>
            <a:off x="7865003" y="6795651"/>
            <a:ext cx="13398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80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68" name="object 3268"/>
          <p:cNvSpPr txBox="1"/>
          <p:nvPr/>
        </p:nvSpPr>
        <p:spPr>
          <a:xfrm>
            <a:off x="7865003" y="7153882"/>
            <a:ext cx="13398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76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69" name="object 3269"/>
          <p:cNvSpPr txBox="1"/>
          <p:nvPr/>
        </p:nvSpPr>
        <p:spPr>
          <a:xfrm>
            <a:off x="7449091" y="7153882"/>
            <a:ext cx="13398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87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70" name="object 3270"/>
          <p:cNvSpPr txBox="1"/>
          <p:nvPr/>
        </p:nvSpPr>
        <p:spPr>
          <a:xfrm>
            <a:off x="7089849" y="6795651"/>
            <a:ext cx="50101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371475" algn="l"/>
              </a:tabLst>
            </a:pPr>
            <a:r>
              <a:rPr dirty="0" sz="950" spc="-10">
                <a:latin typeface="ISOCPEUR"/>
                <a:cs typeface="ISOCPEUR"/>
              </a:rPr>
              <a:t>10</a:t>
            </a:r>
            <a:r>
              <a:rPr dirty="0" sz="950" spc="-5">
                <a:latin typeface="ISOCPEUR"/>
                <a:cs typeface="ISOCPEUR"/>
              </a:rPr>
              <a:t>8</a:t>
            </a:r>
            <a:r>
              <a:rPr dirty="0" sz="950">
                <a:latin typeface="ISOCPEUR"/>
                <a:cs typeface="ISOCPEUR"/>
              </a:rPr>
              <a:t>	</a:t>
            </a:r>
            <a:r>
              <a:rPr dirty="0" sz="950" spc="-10">
                <a:latin typeface="ISOCPEUR"/>
                <a:cs typeface="ISOCPEUR"/>
              </a:rPr>
              <a:t>94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71" name="object 3271"/>
          <p:cNvSpPr txBox="1"/>
          <p:nvPr/>
        </p:nvSpPr>
        <p:spPr>
          <a:xfrm>
            <a:off x="7089849" y="7153882"/>
            <a:ext cx="15748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101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72" name="object 3272"/>
          <p:cNvSpPr txBox="1"/>
          <p:nvPr/>
        </p:nvSpPr>
        <p:spPr>
          <a:xfrm>
            <a:off x="6315706" y="6795651"/>
            <a:ext cx="51562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370840" algn="l"/>
              </a:tabLst>
            </a:pPr>
            <a:r>
              <a:rPr dirty="0" sz="950" spc="-10">
                <a:latin typeface="ISOCPEUR"/>
                <a:cs typeface="ISOCPEUR"/>
              </a:rPr>
              <a:t>13</a:t>
            </a:r>
            <a:r>
              <a:rPr dirty="0" sz="950" spc="-5">
                <a:latin typeface="ISOCPEUR"/>
                <a:cs typeface="ISOCPEUR"/>
              </a:rPr>
              <a:t>2</a:t>
            </a:r>
            <a:r>
              <a:rPr dirty="0" sz="950">
                <a:latin typeface="ISOCPEUR"/>
                <a:cs typeface="ISOCPEUR"/>
              </a:rPr>
              <a:t>	</a:t>
            </a:r>
            <a:r>
              <a:rPr dirty="0" sz="950" spc="-10">
                <a:latin typeface="ISOCPEUR"/>
                <a:cs typeface="ISOCPEUR"/>
              </a:rPr>
              <a:t>118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73" name="object 3273"/>
          <p:cNvSpPr txBox="1"/>
          <p:nvPr/>
        </p:nvSpPr>
        <p:spPr>
          <a:xfrm>
            <a:off x="6315706" y="7153882"/>
            <a:ext cx="52324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370840" algn="l"/>
              </a:tabLst>
            </a:pPr>
            <a:r>
              <a:rPr dirty="0" sz="950" spc="-10">
                <a:latin typeface="ISOCPEUR"/>
                <a:cs typeface="ISOCPEUR"/>
              </a:rPr>
              <a:t>12</a:t>
            </a:r>
            <a:r>
              <a:rPr dirty="0" sz="950" spc="-5">
                <a:latin typeface="ISOCPEUR"/>
                <a:cs typeface="ISOCPEUR"/>
              </a:rPr>
              <a:t>5</a:t>
            </a:r>
            <a:r>
              <a:rPr dirty="0" sz="950">
                <a:latin typeface="ISOCPEUR"/>
                <a:cs typeface="ISOCPEUR"/>
              </a:rPr>
              <a:t>	</a:t>
            </a:r>
            <a:r>
              <a:rPr dirty="0" sz="950" spc="-10">
                <a:latin typeface="ISOCPEUR"/>
                <a:cs typeface="ISOCPEUR"/>
              </a:rPr>
              <a:t>114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74" name="object 3274"/>
          <p:cNvSpPr txBox="1"/>
          <p:nvPr/>
        </p:nvSpPr>
        <p:spPr>
          <a:xfrm>
            <a:off x="5541563" y="6795651"/>
            <a:ext cx="53848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370840" algn="l"/>
              </a:tabLst>
            </a:pPr>
            <a:r>
              <a:rPr dirty="0" sz="950" spc="-10">
                <a:latin typeface="ISOCPEUR"/>
                <a:cs typeface="ISOCPEUR"/>
              </a:rPr>
              <a:t>15</a:t>
            </a:r>
            <a:r>
              <a:rPr dirty="0" sz="950" spc="-5">
                <a:latin typeface="ISOCPEUR"/>
                <a:cs typeface="ISOCPEUR"/>
              </a:rPr>
              <a:t>6</a:t>
            </a:r>
            <a:r>
              <a:rPr dirty="0" sz="950">
                <a:latin typeface="ISOCPEUR"/>
                <a:cs typeface="ISOCPEUR"/>
              </a:rPr>
              <a:t>	</a:t>
            </a:r>
            <a:r>
              <a:rPr dirty="0" sz="950" spc="-10">
                <a:latin typeface="ISOCPEUR"/>
                <a:cs typeface="ISOCPEUR"/>
              </a:rPr>
              <a:t>142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75" name="object 3275"/>
          <p:cNvSpPr txBox="1"/>
          <p:nvPr/>
        </p:nvSpPr>
        <p:spPr>
          <a:xfrm>
            <a:off x="5541563" y="7153882"/>
            <a:ext cx="53086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370840" algn="l"/>
              </a:tabLst>
            </a:pPr>
            <a:r>
              <a:rPr dirty="0" sz="950" spc="-10">
                <a:latin typeface="ISOCPEUR"/>
                <a:cs typeface="ISOCPEUR"/>
              </a:rPr>
              <a:t>14</a:t>
            </a:r>
            <a:r>
              <a:rPr dirty="0" sz="950" spc="-5">
                <a:latin typeface="ISOCPEUR"/>
                <a:cs typeface="ISOCPEUR"/>
              </a:rPr>
              <a:t>9</a:t>
            </a:r>
            <a:r>
              <a:rPr dirty="0" sz="950">
                <a:latin typeface="ISOCPEUR"/>
                <a:cs typeface="ISOCPEUR"/>
              </a:rPr>
              <a:t>	</a:t>
            </a:r>
            <a:r>
              <a:rPr dirty="0" sz="950" spc="-10">
                <a:latin typeface="ISOCPEUR"/>
                <a:cs typeface="ISOCPEUR"/>
              </a:rPr>
              <a:t>138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76" name="object 3276"/>
          <p:cNvSpPr txBox="1"/>
          <p:nvPr/>
        </p:nvSpPr>
        <p:spPr>
          <a:xfrm>
            <a:off x="4766409" y="6795651"/>
            <a:ext cx="53975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371475" algn="l"/>
              </a:tabLst>
            </a:pPr>
            <a:r>
              <a:rPr dirty="0" sz="950" spc="-10">
                <a:latin typeface="ISOCPEUR"/>
                <a:cs typeface="ISOCPEUR"/>
              </a:rPr>
              <a:t>17</a:t>
            </a:r>
            <a:r>
              <a:rPr dirty="0" sz="950" spc="-5">
                <a:latin typeface="ISOCPEUR"/>
                <a:cs typeface="ISOCPEUR"/>
              </a:rPr>
              <a:t>2</a:t>
            </a:r>
            <a:r>
              <a:rPr dirty="0" sz="950">
                <a:latin typeface="ISOCPEUR"/>
                <a:cs typeface="ISOCPEUR"/>
              </a:rPr>
              <a:t>	</a:t>
            </a:r>
            <a:r>
              <a:rPr dirty="0" sz="950" spc="-10">
                <a:latin typeface="ISOCPEUR"/>
                <a:cs typeface="ISOCPEUR"/>
              </a:rPr>
              <a:t>164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77" name="object 3277"/>
          <p:cNvSpPr txBox="1"/>
          <p:nvPr/>
        </p:nvSpPr>
        <p:spPr>
          <a:xfrm>
            <a:off x="4766409" y="7153882"/>
            <a:ext cx="53213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371475" algn="l"/>
              </a:tabLst>
            </a:pPr>
            <a:r>
              <a:rPr dirty="0" sz="950" spc="-10">
                <a:latin typeface="ISOCPEUR"/>
                <a:cs typeface="ISOCPEUR"/>
              </a:rPr>
              <a:t>16</a:t>
            </a:r>
            <a:r>
              <a:rPr dirty="0" sz="950" spc="-5">
                <a:latin typeface="ISOCPEUR"/>
                <a:cs typeface="ISOCPEUR"/>
              </a:rPr>
              <a:t>8</a:t>
            </a:r>
            <a:r>
              <a:rPr dirty="0" sz="950">
                <a:latin typeface="ISOCPEUR"/>
                <a:cs typeface="ISOCPEUR"/>
              </a:rPr>
              <a:t>	</a:t>
            </a:r>
            <a:r>
              <a:rPr dirty="0" sz="950" spc="-10">
                <a:latin typeface="ISOCPEUR"/>
                <a:cs typeface="ISOCPEUR"/>
              </a:rPr>
              <a:t>160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78" name="object 3278"/>
          <p:cNvSpPr txBox="1"/>
          <p:nvPr/>
        </p:nvSpPr>
        <p:spPr>
          <a:xfrm>
            <a:off x="3992266" y="6795651"/>
            <a:ext cx="53848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370840" algn="l"/>
              </a:tabLst>
            </a:pPr>
            <a:r>
              <a:rPr dirty="0" sz="950" spc="-10">
                <a:latin typeface="ISOCPEUR"/>
                <a:cs typeface="ISOCPEUR"/>
              </a:rPr>
              <a:t>19</a:t>
            </a:r>
            <a:r>
              <a:rPr dirty="0" sz="950" spc="-5">
                <a:latin typeface="ISOCPEUR"/>
                <a:cs typeface="ISOCPEUR"/>
              </a:rPr>
              <a:t>0</a:t>
            </a:r>
            <a:r>
              <a:rPr dirty="0" sz="950">
                <a:latin typeface="ISOCPEUR"/>
                <a:cs typeface="ISOCPEUR"/>
              </a:rPr>
              <a:t>	</a:t>
            </a:r>
            <a:r>
              <a:rPr dirty="0" sz="950" spc="-10">
                <a:latin typeface="ISOCPEUR"/>
                <a:cs typeface="ISOCPEUR"/>
              </a:rPr>
              <a:t>184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79" name="object 3279"/>
          <p:cNvSpPr txBox="1"/>
          <p:nvPr/>
        </p:nvSpPr>
        <p:spPr>
          <a:xfrm>
            <a:off x="3992266" y="7153882"/>
            <a:ext cx="53086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370840" algn="l"/>
              </a:tabLst>
            </a:pPr>
            <a:r>
              <a:rPr dirty="0" sz="950" spc="-10">
                <a:latin typeface="ISOCPEUR"/>
                <a:cs typeface="ISOCPEUR"/>
              </a:rPr>
              <a:t>19</a:t>
            </a:r>
            <a:r>
              <a:rPr dirty="0" sz="950" spc="-5">
                <a:latin typeface="ISOCPEUR"/>
                <a:cs typeface="ISOCPEUR"/>
              </a:rPr>
              <a:t>5</a:t>
            </a:r>
            <a:r>
              <a:rPr dirty="0" sz="950">
                <a:latin typeface="ISOCPEUR"/>
                <a:cs typeface="ISOCPEUR"/>
              </a:rPr>
              <a:t>	</a:t>
            </a:r>
            <a:r>
              <a:rPr dirty="0" sz="950" spc="-10">
                <a:latin typeface="ISOCPEUR"/>
                <a:cs typeface="ISOCPEUR"/>
              </a:rPr>
              <a:t>178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80" name="object 3280"/>
          <p:cNvSpPr txBox="1"/>
          <p:nvPr/>
        </p:nvSpPr>
        <p:spPr>
          <a:xfrm>
            <a:off x="3063294" y="6663086"/>
            <a:ext cx="54673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370840" algn="l"/>
              </a:tabLst>
            </a:pPr>
            <a:r>
              <a:rPr dirty="0" sz="950" spc="-10">
                <a:latin typeface="ISOCPEUR"/>
                <a:cs typeface="ISOCPEUR"/>
              </a:rPr>
              <a:t>22</a:t>
            </a:r>
            <a:r>
              <a:rPr dirty="0" sz="950" spc="-5">
                <a:latin typeface="ISOCPEUR"/>
                <a:cs typeface="ISOCPEUR"/>
              </a:rPr>
              <a:t>6</a:t>
            </a:r>
            <a:r>
              <a:rPr dirty="0" sz="950">
                <a:latin typeface="ISOCPEUR"/>
                <a:cs typeface="ISOCPEUR"/>
              </a:rPr>
              <a:t>	</a:t>
            </a:r>
            <a:r>
              <a:rPr dirty="0" sz="950" spc="-10">
                <a:latin typeface="ISOCPEUR"/>
                <a:cs typeface="ISOCPEUR"/>
              </a:rPr>
              <a:t>203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81" name="object 3281"/>
          <p:cNvSpPr txBox="1"/>
          <p:nvPr/>
        </p:nvSpPr>
        <p:spPr>
          <a:xfrm>
            <a:off x="3063294" y="7021317"/>
            <a:ext cx="53086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370840" algn="l"/>
              </a:tabLst>
            </a:pPr>
            <a:r>
              <a:rPr dirty="0" sz="950" spc="-10">
                <a:latin typeface="ISOCPEUR"/>
                <a:cs typeface="ISOCPEUR"/>
              </a:rPr>
              <a:t>21</a:t>
            </a:r>
            <a:r>
              <a:rPr dirty="0" sz="950" spc="-5">
                <a:latin typeface="ISOCPEUR"/>
                <a:cs typeface="ISOCPEUR"/>
              </a:rPr>
              <a:t>8</a:t>
            </a:r>
            <a:r>
              <a:rPr dirty="0" sz="950">
                <a:latin typeface="ISOCPEUR"/>
                <a:cs typeface="ISOCPEUR"/>
              </a:rPr>
              <a:t>	</a:t>
            </a:r>
            <a:r>
              <a:rPr dirty="0" sz="950" spc="-10">
                <a:latin typeface="ISOCPEUR"/>
                <a:cs typeface="ISOCPEUR"/>
              </a:rPr>
              <a:t>210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82" name="object 3282"/>
          <p:cNvSpPr txBox="1"/>
          <p:nvPr/>
        </p:nvSpPr>
        <p:spPr>
          <a:xfrm>
            <a:off x="3063294" y="7437228"/>
            <a:ext cx="54673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370840" algn="l"/>
              </a:tabLst>
            </a:pPr>
            <a:r>
              <a:rPr dirty="0" sz="950" spc="-10">
                <a:latin typeface="ISOCPEUR"/>
                <a:cs typeface="ISOCPEUR"/>
              </a:rPr>
              <a:t>22</a:t>
            </a:r>
            <a:r>
              <a:rPr dirty="0" sz="950" spc="-5">
                <a:latin typeface="ISOCPEUR"/>
                <a:cs typeface="ISOCPEUR"/>
              </a:rPr>
              <a:t>5</a:t>
            </a:r>
            <a:r>
              <a:rPr dirty="0" sz="950">
                <a:latin typeface="ISOCPEUR"/>
                <a:cs typeface="ISOCPEUR"/>
              </a:rPr>
              <a:t>	</a:t>
            </a:r>
            <a:r>
              <a:rPr dirty="0" sz="950" spc="-10">
                <a:latin typeface="ISOCPEUR"/>
                <a:cs typeface="ISOCPEUR"/>
              </a:rPr>
              <a:t>202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83" name="object 3283"/>
          <p:cNvSpPr txBox="1"/>
          <p:nvPr/>
        </p:nvSpPr>
        <p:spPr>
          <a:xfrm>
            <a:off x="3063294" y="7795459"/>
            <a:ext cx="54673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370840" algn="l"/>
              </a:tabLst>
            </a:pPr>
            <a:r>
              <a:rPr dirty="0" sz="950" spc="-10">
                <a:latin typeface="ISOCPEUR"/>
                <a:cs typeface="ISOCPEUR"/>
              </a:rPr>
              <a:t>21</a:t>
            </a:r>
            <a:r>
              <a:rPr dirty="0" sz="950" spc="-5">
                <a:latin typeface="ISOCPEUR"/>
                <a:cs typeface="ISOCPEUR"/>
              </a:rPr>
              <a:t>7</a:t>
            </a:r>
            <a:r>
              <a:rPr dirty="0" sz="950">
                <a:latin typeface="ISOCPEUR"/>
                <a:cs typeface="ISOCPEUR"/>
              </a:rPr>
              <a:t>	</a:t>
            </a:r>
            <a:r>
              <a:rPr dirty="0" sz="950" spc="-10">
                <a:latin typeface="ISOCPEUR"/>
                <a:cs typeface="ISOCPEUR"/>
              </a:rPr>
              <a:t>209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84" name="object 3284"/>
          <p:cNvSpPr txBox="1"/>
          <p:nvPr/>
        </p:nvSpPr>
        <p:spPr>
          <a:xfrm>
            <a:off x="3063294" y="8211371"/>
            <a:ext cx="53086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370840" algn="l"/>
              </a:tabLst>
            </a:pPr>
            <a:r>
              <a:rPr dirty="0" sz="950" spc="-10">
                <a:latin typeface="ISOCPEUR"/>
                <a:cs typeface="ISOCPEUR"/>
              </a:rPr>
              <a:t>22</a:t>
            </a:r>
            <a:r>
              <a:rPr dirty="0" sz="950" spc="-5">
                <a:latin typeface="ISOCPEUR"/>
                <a:cs typeface="ISOCPEUR"/>
              </a:rPr>
              <a:t>4</a:t>
            </a:r>
            <a:r>
              <a:rPr dirty="0" sz="950">
                <a:latin typeface="ISOCPEUR"/>
                <a:cs typeface="ISOCPEUR"/>
              </a:rPr>
              <a:t>	</a:t>
            </a:r>
            <a:r>
              <a:rPr dirty="0" sz="950" spc="-10">
                <a:latin typeface="ISOCPEUR"/>
                <a:cs typeface="ISOCPEUR"/>
              </a:rPr>
              <a:t>201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85" name="object 3285"/>
          <p:cNvSpPr txBox="1"/>
          <p:nvPr/>
        </p:nvSpPr>
        <p:spPr>
          <a:xfrm>
            <a:off x="3063294" y="8569602"/>
            <a:ext cx="54673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370840" algn="l"/>
              </a:tabLst>
            </a:pPr>
            <a:r>
              <a:rPr dirty="0" sz="950" spc="-10">
                <a:latin typeface="ISOCPEUR"/>
                <a:cs typeface="ISOCPEUR"/>
              </a:rPr>
              <a:t>21</a:t>
            </a:r>
            <a:r>
              <a:rPr dirty="0" sz="950" spc="-5">
                <a:latin typeface="ISOCPEUR"/>
                <a:cs typeface="ISOCPEUR"/>
              </a:rPr>
              <a:t>6</a:t>
            </a:r>
            <a:r>
              <a:rPr dirty="0" sz="950">
                <a:latin typeface="ISOCPEUR"/>
                <a:cs typeface="ISOCPEUR"/>
              </a:rPr>
              <a:t>	</a:t>
            </a:r>
            <a:r>
              <a:rPr dirty="0" sz="950" spc="-10">
                <a:latin typeface="ISOCPEUR"/>
                <a:cs typeface="ISOCPEUR"/>
              </a:rPr>
              <a:t>208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86" name="object 3286"/>
          <p:cNvSpPr txBox="1"/>
          <p:nvPr/>
        </p:nvSpPr>
        <p:spPr>
          <a:xfrm>
            <a:off x="3848568" y="8211371"/>
            <a:ext cx="53086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370840" algn="l"/>
              </a:tabLst>
            </a:pPr>
            <a:r>
              <a:rPr dirty="0" sz="950" spc="-10">
                <a:latin typeface="ISOCPEUR"/>
                <a:cs typeface="ISOCPEUR"/>
              </a:rPr>
              <a:t>18</a:t>
            </a:r>
            <a:r>
              <a:rPr dirty="0" sz="950" spc="-5">
                <a:latin typeface="ISOCPEUR"/>
                <a:cs typeface="ISOCPEUR"/>
              </a:rPr>
              <a:t>9</a:t>
            </a:r>
            <a:r>
              <a:rPr dirty="0" sz="950">
                <a:latin typeface="ISOCPEUR"/>
                <a:cs typeface="ISOCPEUR"/>
              </a:rPr>
              <a:t>	</a:t>
            </a:r>
            <a:r>
              <a:rPr dirty="0" sz="950" spc="-10">
                <a:latin typeface="ISOCPEUR"/>
                <a:cs typeface="ISOCPEUR"/>
              </a:rPr>
              <a:t>183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87" name="object 3287"/>
          <p:cNvSpPr txBox="1"/>
          <p:nvPr/>
        </p:nvSpPr>
        <p:spPr>
          <a:xfrm>
            <a:off x="3848568" y="8570614"/>
            <a:ext cx="53086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370840" algn="l"/>
              </a:tabLst>
            </a:pPr>
            <a:r>
              <a:rPr dirty="0" sz="950" spc="-10">
                <a:latin typeface="ISOCPEUR"/>
                <a:cs typeface="ISOCPEUR"/>
              </a:rPr>
              <a:t>19</a:t>
            </a:r>
            <a:r>
              <a:rPr dirty="0" sz="950" spc="-5">
                <a:latin typeface="ISOCPEUR"/>
                <a:cs typeface="ISOCPEUR"/>
              </a:rPr>
              <a:t>4</a:t>
            </a:r>
            <a:r>
              <a:rPr dirty="0" sz="950">
                <a:latin typeface="ISOCPEUR"/>
                <a:cs typeface="ISOCPEUR"/>
              </a:rPr>
              <a:t>	</a:t>
            </a:r>
            <a:r>
              <a:rPr dirty="0" sz="950" spc="-10">
                <a:latin typeface="ISOCPEUR"/>
                <a:cs typeface="ISOCPEUR"/>
              </a:rPr>
              <a:t>177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88" name="object 3288"/>
          <p:cNvSpPr txBox="1"/>
          <p:nvPr/>
        </p:nvSpPr>
        <p:spPr>
          <a:xfrm>
            <a:off x="5125651" y="7681108"/>
            <a:ext cx="17272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163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89" name="object 3289"/>
          <p:cNvSpPr txBox="1"/>
          <p:nvPr/>
        </p:nvSpPr>
        <p:spPr>
          <a:xfrm>
            <a:off x="4766409" y="7681108"/>
            <a:ext cx="15748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171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90" name="object 3290"/>
          <p:cNvSpPr txBox="1"/>
          <p:nvPr/>
        </p:nvSpPr>
        <p:spPr>
          <a:xfrm>
            <a:off x="4766409" y="8039339"/>
            <a:ext cx="53213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371475" algn="l"/>
              </a:tabLst>
            </a:pPr>
            <a:r>
              <a:rPr dirty="0" sz="950" spc="-10">
                <a:latin typeface="ISOCPEUR"/>
                <a:cs typeface="ISOCPEUR"/>
              </a:rPr>
              <a:t>16</a:t>
            </a:r>
            <a:r>
              <a:rPr dirty="0" sz="950" spc="-5">
                <a:latin typeface="ISOCPEUR"/>
                <a:cs typeface="ISOCPEUR"/>
              </a:rPr>
              <a:t>7</a:t>
            </a:r>
            <a:r>
              <a:rPr dirty="0" sz="950">
                <a:latin typeface="ISOCPEUR"/>
                <a:cs typeface="ISOCPEUR"/>
              </a:rPr>
              <a:t>	</a:t>
            </a:r>
            <a:r>
              <a:rPr dirty="0" sz="950" spc="-10">
                <a:latin typeface="ISOCPEUR"/>
                <a:cs typeface="ISOCPEUR"/>
              </a:rPr>
              <a:t>159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91" name="object 3291"/>
          <p:cNvSpPr txBox="1"/>
          <p:nvPr/>
        </p:nvSpPr>
        <p:spPr>
          <a:xfrm>
            <a:off x="5541563" y="7680097"/>
            <a:ext cx="52324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370840" algn="l"/>
              </a:tabLst>
            </a:pPr>
            <a:r>
              <a:rPr dirty="0" sz="950" spc="-10">
                <a:latin typeface="ISOCPEUR"/>
                <a:cs typeface="ISOCPEUR"/>
              </a:rPr>
              <a:t>15</a:t>
            </a:r>
            <a:r>
              <a:rPr dirty="0" sz="950" spc="-5">
                <a:latin typeface="ISOCPEUR"/>
                <a:cs typeface="ISOCPEUR"/>
              </a:rPr>
              <a:t>5</a:t>
            </a:r>
            <a:r>
              <a:rPr dirty="0" sz="950">
                <a:latin typeface="ISOCPEUR"/>
                <a:cs typeface="ISOCPEUR"/>
              </a:rPr>
              <a:t>	</a:t>
            </a:r>
            <a:r>
              <a:rPr dirty="0" sz="950" spc="-10">
                <a:latin typeface="ISOCPEUR"/>
                <a:cs typeface="ISOCPEUR"/>
              </a:rPr>
              <a:t>141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92" name="object 3292"/>
          <p:cNvSpPr txBox="1"/>
          <p:nvPr/>
        </p:nvSpPr>
        <p:spPr>
          <a:xfrm>
            <a:off x="5541563" y="8038327"/>
            <a:ext cx="53086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370840" algn="l"/>
              </a:tabLst>
            </a:pPr>
            <a:r>
              <a:rPr dirty="0" sz="950" spc="-10">
                <a:latin typeface="ISOCPEUR"/>
                <a:cs typeface="ISOCPEUR"/>
              </a:rPr>
              <a:t>14</a:t>
            </a:r>
            <a:r>
              <a:rPr dirty="0" sz="950" spc="-5">
                <a:latin typeface="ISOCPEUR"/>
                <a:cs typeface="ISOCPEUR"/>
              </a:rPr>
              <a:t>8</a:t>
            </a:r>
            <a:r>
              <a:rPr dirty="0" sz="950">
                <a:latin typeface="ISOCPEUR"/>
                <a:cs typeface="ISOCPEUR"/>
              </a:rPr>
              <a:t>	</a:t>
            </a:r>
            <a:r>
              <a:rPr dirty="0" sz="950" spc="-10">
                <a:latin typeface="ISOCPEUR"/>
                <a:cs typeface="ISOCPEUR"/>
              </a:rPr>
              <a:t>137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93" name="object 3293"/>
          <p:cNvSpPr txBox="1"/>
          <p:nvPr/>
        </p:nvSpPr>
        <p:spPr>
          <a:xfrm>
            <a:off x="6673936" y="7681108"/>
            <a:ext cx="15748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117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94" name="object 3294"/>
          <p:cNvSpPr txBox="1"/>
          <p:nvPr/>
        </p:nvSpPr>
        <p:spPr>
          <a:xfrm>
            <a:off x="6315706" y="7681108"/>
            <a:ext cx="15748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131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95" name="object 3295"/>
          <p:cNvSpPr txBox="1"/>
          <p:nvPr/>
        </p:nvSpPr>
        <p:spPr>
          <a:xfrm>
            <a:off x="6315706" y="8039339"/>
            <a:ext cx="51562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370840" algn="l"/>
              </a:tabLst>
            </a:pPr>
            <a:r>
              <a:rPr dirty="0" sz="950" spc="-10">
                <a:latin typeface="ISOCPEUR"/>
                <a:cs typeface="ISOCPEUR"/>
              </a:rPr>
              <a:t>12</a:t>
            </a:r>
            <a:r>
              <a:rPr dirty="0" sz="950" spc="-5">
                <a:latin typeface="ISOCPEUR"/>
                <a:cs typeface="ISOCPEUR"/>
              </a:rPr>
              <a:t>4</a:t>
            </a:r>
            <a:r>
              <a:rPr dirty="0" sz="950">
                <a:latin typeface="ISOCPEUR"/>
                <a:cs typeface="ISOCPEUR"/>
              </a:rPr>
              <a:t>	</a:t>
            </a:r>
            <a:r>
              <a:rPr dirty="0" sz="950" spc="-10">
                <a:latin typeface="ISOCPEUR"/>
                <a:cs typeface="ISOCPEUR"/>
              </a:rPr>
              <a:t>113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96" name="object 3296"/>
          <p:cNvSpPr txBox="1"/>
          <p:nvPr/>
        </p:nvSpPr>
        <p:spPr>
          <a:xfrm>
            <a:off x="7089849" y="7680097"/>
            <a:ext cx="49339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371475" algn="l"/>
              </a:tabLst>
            </a:pPr>
            <a:r>
              <a:rPr dirty="0" sz="950" spc="-10">
                <a:latin typeface="ISOCPEUR"/>
                <a:cs typeface="ISOCPEUR"/>
              </a:rPr>
              <a:t>10</a:t>
            </a:r>
            <a:r>
              <a:rPr dirty="0" sz="950" spc="-5">
                <a:latin typeface="ISOCPEUR"/>
                <a:cs typeface="ISOCPEUR"/>
              </a:rPr>
              <a:t>7</a:t>
            </a:r>
            <a:r>
              <a:rPr dirty="0" sz="950">
                <a:latin typeface="ISOCPEUR"/>
                <a:cs typeface="ISOCPEUR"/>
              </a:rPr>
              <a:t>	</a:t>
            </a:r>
            <a:r>
              <a:rPr dirty="0" sz="950" spc="-10">
                <a:latin typeface="ISOCPEUR"/>
                <a:cs typeface="ISOCPEUR"/>
              </a:rPr>
              <a:t>93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97" name="object 3297"/>
          <p:cNvSpPr txBox="1"/>
          <p:nvPr/>
        </p:nvSpPr>
        <p:spPr>
          <a:xfrm>
            <a:off x="7089849" y="8038327"/>
            <a:ext cx="49339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371475" algn="l"/>
              </a:tabLst>
            </a:pPr>
            <a:r>
              <a:rPr dirty="0" sz="950" spc="-10">
                <a:latin typeface="ISOCPEUR"/>
                <a:cs typeface="ISOCPEUR"/>
              </a:rPr>
              <a:t>10</a:t>
            </a:r>
            <a:r>
              <a:rPr dirty="0" sz="950" spc="-5">
                <a:latin typeface="ISOCPEUR"/>
                <a:cs typeface="ISOCPEUR"/>
              </a:rPr>
              <a:t>0</a:t>
            </a:r>
            <a:r>
              <a:rPr dirty="0" sz="950">
                <a:latin typeface="ISOCPEUR"/>
                <a:cs typeface="ISOCPEUR"/>
              </a:rPr>
              <a:t>	</a:t>
            </a:r>
            <a:r>
              <a:rPr dirty="0" sz="950" spc="-10">
                <a:latin typeface="ISOCPEUR"/>
                <a:cs typeface="ISOCPEUR"/>
              </a:rPr>
              <a:t>86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98" name="object 3298"/>
          <p:cNvSpPr txBox="1"/>
          <p:nvPr/>
        </p:nvSpPr>
        <p:spPr>
          <a:xfrm>
            <a:off x="8223234" y="8038327"/>
            <a:ext cx="13398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67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99" name="object 3299"/>
          <p:cNvSpPr txBox="1"/>
          <p:nvPr/>
        </p:nvSpPr>
        <p:spPr>
          <a:xfrm>
            <a:off x="8223234" y="7680097"/>
            <a:ext cx="11874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71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00" name="object 3300"/>
          <p:cNvSpPr txBox="1"/>
          <p:nvPr/>
        </p:nvSpPr>
        <p:spPr>
          <a:xfrm>
            <a:off x="7865003" y="7680097"/>
            <a:ext cx="13398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79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01" name="object 3301"/>
          <p:cNvSpPr txBox="1"/>
          <p:nvPr/>
        </p:nvSpPr>
        <p:spPr>
          <a:xfrm>
            <a:off x="7865003" y="8038327"/>
            <a:ext cx="13398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75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02" name="object 3302"/>
          <p:cNvSpPr txBox="1"/>
          <p:nvPr/>
        </p:nvSpPr>
        <p:spPr>
          <a:xfrm>
            <a:off x="8223234" y="12507104"/>
            <a:ext cx="13398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65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03" name="object 3303"/>
          <p:cNvSpPr txBox="1"/>
          <p:nvPr/>
        </p:nvSpPr>
        <p:spPr>
          <a:xfrm>
            <a:off x="8223234" y="12348228"/>
            <a:ext cx="13398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69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04" name="object 3304"/>
          <p:cNvSpPr txBox="1"/>
          <p:nvPr/>
        </p:nvSpPr>
        <p:spPr>
          <a:xfrm>
            <a:off x="7865003" y="12348228"/>
            <a:ext cx="13398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77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05" name="object 3305"/>
          <p:cNvSpPr txBox="1"/>
          <p:nvPr/>
        </p:nvSpPr>
        <p:spPr>
          <a:xfrm>
            <a:off x="8639146" y="12348228"/>
            <a:ext cx="13398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58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06" name="object 3306"/>
          <p:cNvSpPr txBox="1"/>
          <p:nvPr/>
        </p:nvSpPr>
        <p:spPr>
          <a:xfrm>
            <a:off x="8223234" y="11440981"/>
            <a:ext cx="133985" cy="359410"/>
          </a:xfrm>
          <a:prstGeom prst="rect">
            <a:avLst/>
          </a:prstGeom>
        </p:spPr>
        <p:txBody>
          <a:bodyPr wrap="square" lIns="0" tIns="3492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75"/>
              </a:spcBef>
            </a:pPr>
            <a:r>
              <a:rPr dirty="0" sz="950" spc="-10">
                <a:latin typeface="ISOCPEUR"/>
                <a:cs typeface="ISOCPEUR"/>
              </a:rPr>
              <a:t>70</a:t>
            </a:r>
            <a:endParaRPr sz="9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175"/>
              </a:spcBef>
            </a:pPr>
            <a:r>
              <a:rPr dirty="0" sz="950" spc="-10">
                <a:latin typeface="ISOCPEUR"/>
                <a:cs typeface="ISOCPEUR"/>
              </a:rPr>
              <a:t>66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07" name="object 3307"/>
          <p:cNvSpPr txBox="1"/>
          <p:nvPr/>
        </p:nvSpPr>
        <p:spPr>
          <a:xfrm>
            <a:off x="7449091" y="11822014"/>
            <a:ext cx="13398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82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08" name="object 3308"/>
          <p:cNvSpPr txBox="1"/>
          <p:nvPr/>
        </p:nvSpPr>
        <p:spPr>
          <a:xfrm>
            <a:off x="7089849" y="11463783"/>
            <a:ext cx="49339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371475" algn="l"/>
              </a:tabLst>
            </a:pPr>
            <a:r>
              <a:rPr dirty="0" sz="950" spc="-10">
                <a:latin typeface="ISOCPEUR"/>
                <a:cs typeface="ISOCPEUR"/>
              </a:rPr>
              <a:t>10</a:t>
            </a:r>
            <a:r>
              <a:rPr dirty="0" sz="950" spc="-5">
                <a:latin typeface="ISOCPEUR"/>
                <a:cs typeface="ISOCPEUR"/>
              </a:rPr>
              <a:t>3</a:t>
            </a:r>
            <a:r>
              <a:rPr dirty="0" sz="950">
                <a:latin typeface="ISOCPEUR"/>
                <a:cs typeface="ISOCPEUR"/>
              </a:rPr>
              <a:t>	</a:t>
            </a:r>
            <a:r>
              <a:rPr dirty="0" sz="950" spc="-10">
                <a:latin typeface="ISOCPEUR"/>
                <a:cs typeface="ISOCPEUR"/>
              </a:rPr>
              <a:t>89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09" name="object 3309"/>
          <p:cNvSpPr txBox="1"/>
          <p:nvPr/>
        </p:nvSpPr>
        <p:spPr>
          <a:xfrm>
            <a:off x="7089849" y="11822014"/>
            <a:ext cx="13398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96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10" name="object 3310"/>
          <p:cNvSpPr txBox="1"/>
          <p:nvPr/>
        </p:nvSpPr>
        <p:spPr>
          <a:xfrm>
            <a:off x="7449091" y="12507104"/>
            <a:ext cx="11874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81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11" name="object 3311"/>
          <p:cNvSpPr txBox="1"/>
          <p:nvPr/>
        </p:nvSpPr>
        <p:spPr>
          <a:xfrm>
            <a:off x="7089849" y="12348228"/>
            <a:ext cx="49339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371475" algn="l"/>
              </a:tabLst>
            </a:pPr>
            <a:r>
              <a:rPr dirty="0" sz="950" spc="-10">
                <a:latin typeface="ISOCPEUR"/>
                <a:cs typeface="ISOCPEUR"/>
              </a:rPr>
              <a:t>10</a:t>
            </a:r>
            <a:r>
              <a:rPr dirty="0" sz="950" spc="-5">
                <a:latin typeface="ISOCPEUR"/>
                <a:cs typeface="ISOCPEUR"/>
              </a:rPr>
              <a:t>2</a:t>
            </a:r>
            <a:r>
              <a:rPr dirty="0" sz="950">
                <a:latin typeface="ISOCPEUR"/>
                <a:cs typeface="ISOCPEUR"/>
              </a:rPr>
              <a:t>	</a:t>
            </a:r>
            <a:r>
              <a:rPr dirty="0" sz="950" spc="-10">
                <a:latin typeface="ISOCPEUR"/>
                <a:cs typeface="ISOCPEUR"/>
              </a:rPr>
              <a:t>88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12" name="object 3312"/>
          <p:cNvSpPr txBox="1"/>
          <p:nvPr/>
        </p:nvSpPr>
        <p:spPr>
          <a:xfrm>
            <a:off x="6673936" y="12507104"/>
            <a:ext cx="17272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109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13" name="object 3313"/>
          <p:cNvSpPr txBox="1"/>
          <p:nvPr/>
        </p:nvSpPr>
        <p:spPr>
          <a:xfrm>
            <a:off x="6315706" y="12349240"/>
            <a:ext cx="51562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370840" algn="l"/>
              </a:tabLst>
            </a:pPr>
            <a:r>
              <a:rPr dirty="0" sz="950" spc="-10">
                <a:latin typeface="ISOCPEUR"/>
                <a:cs typeface="ISOCPEUR"/>
              </a:rPr>
              <a:t>12</a:t>
            </a:r>
            <a:r>
              <a:rPr dirty="0" sz="950" spc="-5">
                <a:latin typeface="ISOCPEUR"/>
                <a:cs typeface="ISOCPEUR"/>
              </a:rPr>
              <a:t>6</a:t>
            </a:r>
            <a:r>
              <a:rPr dirty="0" sz="950">
                <a:latin typeface="ISOCPEUR"/>
                <a:cs typeface="ISOCPEUR"/>
              </a:rPr>
              <a:t>	</a:t>
            </a:r>
            <a:r>
              <a:rPr dirty="0" sz="950" spc="-10">
                <a:latin typeface="ISOCPEUR"/>
                <a:cs typeface="ISOCPEUR"/>
              </a:rPr>
              <a:t>115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14" name="object 3314"/>
          <p:cNvSpPr txBox="1"/>
          <p:nvPr/>
        </p:nvSpPr>
        <p:spPr>
          <a:xfrm>
            <a:off x="6315706" y="11463783"/>
            <a:ext cx="51562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370840" algn="l"/>
              </a:tabLst>
            </a:pPr>
            <a:r>
              <a:rPr dirty="0" sz="950" spc="-10">
                <a:latin typeface="ISOCPEUR"/>
                <a:cs typeface="ISOCPEUR"/>
              </a:rPr>
              <a:t>12</a:t>
            </a:r>
            <a:r>
              <a:rPr dirty="0" sz="950" spc="-5">
                <a:latin typeface="ISOCPEUR"/>
                <a:cs typeface="ISOCPEUR"/>
              </a:rPr>
              <a:t>7</a:t>
            </a:r>
            <a:r>
              <a:rPr dirty="0" sz="950">
                <a:latin typeface="ISOCPEUR"/>
                <a:cs typeface="ISOCPEUR"/>
              </a:rPr>
              <a:t>	</a:t>
            </a:r>
            <a:r>
              <a:rPr dirty="0" sz="950" spc="-10">
                <a:latin typeface="ISOCPEUR"/>
                <a:cs typeface="ISOCPEUR"/>
              </a:rPr>
              <a:t>116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15" name="object 3315"/>
          <p:cNvSpPr txBox="1"/>
          <p:nvPr/>
        </p:nvSpPr>
        <p:spPr>
          <a:xfrm>
            <a:off x="6315706" y="11822014"/>
            <a:ext cx="51562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370840" algn="l"/>
              </a:tabLst>
            </a:pPr>
            <a:r>
              <a:rPr dirty="0" sz="950" spc="-10">
                <a:latin typeface="ISOCPEUR"/>
                <a:cs typeface="ISOCPEUR"/>
              </a:rPr>
              <a:t>12</a:t>
            </a:r>
            <a:r>
              <a:rPr dirty="0" sz="950" spc="-5">
                <a:latin typeface="ISOCPEUR"/>
                <a:cs typeface="ISOCPEUR"/>
              </a:rPr>
              <a:t>0</a:t>
            </a:r>
            <a:r>
              <a:rPr dirty="0" sz="950">
                <a:latin typeface="ISOCPEUR"/>
                <a:cs typeface="ISOCPEUR"/>
              </a:rPr>
              <a:t>	</a:t>
            </a:r>
            <a:r>
              <a:rPr dirty="0" sz="950" spc="-10">
                <a:latin typeface="ISOCPEUR"/>
                <a:cs typeface="ISOCPEUR"/>
              </a:rPr>
              <a:t>110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16" name="object 3316"/>
          <p:cNvSpPr txBox="1"/>
          <p:nvPr/>
        </p:nvSpPr>
        <p:spPr>
          <a:xfrm>
            <a:off x="5899794" y="11463783"/>
            <a:ext cx="18034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140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17" name="object 3317"/>
          <p:cNvSpPr txBox="1"/>
          <p:nvPr/>
        </p:nvSpPr>
        <p:spPr>
          <a:xfrm>
            <a:off x="5541563" y="11463783"/>
            <a:ext cx="15748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151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18" name="object 3318"/>
          <p:cNvSpPr txBox="1"/>
          <p:nvPr/>
        </p:nvSpPr>
        <p:spPr>
          <a:xfrm>
            <a:off x="5541563" y="11822014"/>
            <a:ext cx="53848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370840" algn="l"/>
              </a:tabLst>
            </a:pPr>
            <a:r>
              <a:rPr dirty="0" sz="950" spc="-10">
                <a:latin typeface="ISOCPEUR"/>
                <a:cs typeface="ISOCPEUR"/>
              </a:rPr>
              <a:t>14</a:t>
            </a:r>
            <a:r>
              <a:rPr dirty="0" sz="950" spc="-5">
                <a:latin typeface="ISOCPEUR"/>
                <a:cs typeface="ISOCPEUR"/>
              </a:rPr>
              <a:t>4</a:t>
            </a:r>
            <a:r>
              <a:rPr dirty="0" sz="950">
                <a:latin typeface="ISOCPEUR"/>
                <a:cs typeface="ISOCPEUR"/>
              </a:rPr>
              <a:t>	</a:t>
            </a:r>
            <a:r>
              <a:rPr dirty="0" sz="950" spc="-10">
                <a:latin typeface="ISOCPEUR"/>
                <a:cs typeface="ISOCPEUR"/>
              </a:rPr>
              <a:t>134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19" name="object 3319"/>
          <p:cNvSpPr txBox="1"/>
          <p:nvPr/>
        </p:nvSpPr>
        <p:spPr>
          <a:xfrm>
            <a:off x="5541563" y="12348228"/>
            <a:ext cx="53086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370840" algn="l"/>
              </a:tabLst>
            </a:pPr>
            <a:r>
              <a:rPr dirty="0" sz="950" spc="-10">
                <a:latin typeface="ISOCPEUR"/>
                <a:cs typeface="ISOCPEUR"/>
              </a:rPr>
              <a:t>15</a:t>
            </a:r>
            <a:r>
              <a:rPr dirty="0" sz="950" spc="-5">
                <a:latin typeface="ISOCPEUR"/>
                <a:cs typeface="ISOCPEUR"/>
              </a:rPr>
              <a:t>0</a:t>
            </a:r>
            <a:r>
              <a:rPr dirty="0" sz="950">
                <a:latin typeface="ISOCPEUR"/>
                <a:cs typeface="ISOCPEUR"/>
              </a:rPr>
              <a:t>	</a:t>
            </a:r>
            <a:r>
              <a:rPr dirty="0" sz="950" spc="-10">
                <a:latin typeface="ISOCPEUR"/>
                <a:cs typeface="ISOCPEUR"/>
              </a:rPr>
              <a:t>139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20" name="object 3320"/>
          <p:cNvSpPr txBox="1"/>
          <p:nvPr/>
        </p:nvSpPr>
        <p:spPr>
          <a:xfrm>
            <a:off x="4766409" y="12349240"/>
            <a:ext cx="51625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371475" algn="l"/>
              </a:tabLst>
            </a:pPr>
            <a:r>
              <a:rPr dirty="0" sz="950" spc="-10">
                <a:latin typeface="ISOCPEUR"/>
                <a:cs typeface="ISOCPEUR"/>
              </a:rPr>
              <a:t>16</a:t>
            </a:r>
            <a:r>
              <a:rPr dirty="0" sz="950" spc="-5">
                <a:latin typeface="ISOCPEUR"/>
                <a:cs typeface="ISOCPEUR"/>
              </a:rPr>
              <a:t>9</a:t>
            </a:r>
            <a:r>
              <a:rPr dirty="0" sz="950">
                <a:latin typeface="ISOCPEUR"/>
                <a:cs typeface="ISOCPEUR"/>
              </a:rPr>
              <a:t>	</a:t>
            </a:r>
            <a:r>
              <a:rPr dirty="0" sz="950" spc="-10">
                <a:latin typeface="ISOCPEUR"/>
                <a:cs typeface="ISOCPEUR"/>
              </a:rPr>
              <a:t>161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21" name="object 3321"/>
          <p:cNvSpPr txBox="1"/>
          <p:nvPr/>
        </p:nvSpPr>
        <p:spPr>
          <a:xfrm>
            <a:off x="4350496" y="12349240"/>
            <a:ext cx="17272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179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22" name="object 3322"/>
          <p:cNvSpPr txBox="1"/>
          <p:nvPr/>
        </p:nvSpPr>
        <p:spPr>
          <a:xfrm>
            <a:off x="3992266" y="12349240"/>
            <a:ext cx="15748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191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23" name="object 3323"/>
          <p:cNvSpPr txBox="1"/>
          <p:nvPr/>
        </p:nvSpPr>
        <p:spPr>
          <a:xfrm>
            <a:off x="4766409" y="11463783"/>
            <a:ext cx="53213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371475" algn="l"/>
              </a:tabLst>
            </a:pPr>
            <a:r>
              <a:rPr dirty="0" sz="950" spc="-10">
                <a:latin typeface="ISOCPEUR"/>
                <a:cs typeface="ISOCPEUR"/>
              </a:rPr>
              <a:t>17</a:t>
            </a:r>
            <a:r>
              <a:rPr dirty="0" sz="950" spc="-5">
                <a:latin typeface="ISOCPEUR"/>
                <a:cs typeface="ISOCPEUR"/>
              </a:rPr>
              <a:t>0</a:t>
            </a:r>
            <a:r>
              <a:rPr dirty="0" sz="950">
                <a:latin typeface="ISOCPEUR"/>
                <a:cs typeface="ISOCPEUR"/>
              </a:rPr>
              <a:t>	</a:t>
            </a:r>
            <a:r>
              <a:rPr dirty="0" sz="950" spc="-10">
                <a:latin typeface="ISOCPEUR"/>
                <a:cs typeface="ISOCPEUR"/>
              </a:rPr>
              <a:t>162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24" name="object 3324"/>
          <p:cNvSpPr txBox="1"/>
          <p:nvPr/>
        </p:nvSpPr>
        <p:spPr>
          <a:xfrm>
            <a:off x="3063294" y="12466087"/>
            <a:ext cx="554355" cy="343535"/>
          </a:xfrm>
          <a:prstGeom prst="rect">
            <a:avLst/>
          </a:prstGeom>
        </p:spPr>
        <p:txBody>
          <a:bodyPr wrap="square" lIns="0" tIns="266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10"/>
              </a:spcBef>
              <a:tabLst>
                <a:tab pos="370840" algn="l"/>
              </a:tabLst>
            </a:pPr>
            <a:r>
              <a:rPr dirty="0" sz="950" spc="-10">
                <a:latin typeface="ISOCPEUR"/>
                <a:cs typeface="ISOCPEUR"/>
              </a:rPr>
              <a:t>21</a:t>
            </a:r>
            <a:r>
              <a:rPr dirty="0" sz="950" spc="-5">
                <a:latin typeface="ISOCPEUR"/>
                <a:cs typeface="ISOCPEUR"/>
              </a:rPr>
              <a:t>9</a:t>
            </a:r>
            <a:r>
              <a:rPr dirty="0" sz="950">
                <a:latin typeface="ISOCPEUR"/>
                <a:cs typeface="ISOCPEUR"/>
              </a:rPr>
              <a:t>	</a:t>
            </a:r>
            <a:r>
              <a:rPr dirty="0" sz="950" spc="-10">
                <a:latin typeface="ISOCPEUR"/>
                <a:cs typeface="ISOCPEUR"/>
              </a:rPr>
              <a:t>204</a:t>
            </a:r>
            <a:endParaRPr sz="9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110"/>
              </a:spcBef>
              <a:tabLst>
                <a:tab pos="370840" algn="l"/>
              </a:tabLst>
            </a:pPr>
            <a:r>
              <a:rPr dirty="0" sz="950" spc="-5">
                <a:latin typeface="ISOCPEUR"/>
                <a:cs typeface="ISOCPEUR"/>
              </a:rPr>
              <a:t>211	</a:t>
            </a:r>
            <a:r>
              <a:rPr dirty="0" sz="950" spc="-10">
                <a:latin typeface="ISOCPEUR"/>
                <a:cs typeface="ISOCPEUR"/>
              </a:rPr>
              <a:t>196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25" name="object 3325"/>
          <p:cNvSpPr txBox="1"/>
          <p:nvPr/>
        </p:nvSpPr>
        <p:spPr>
          <a:xfrm>
            <a:off x="3063294" y="11707663"/>
            <a:ext cx="54673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370840" algn="l"/>
              </a:tabLst>
            </a:pPr>
            <a:r>
              <a:rPr dirty="0" sz="950" spc="-10">
                <a:latin typeface="ISOCPEUR"/>
                <a:cs typeface="ISOCPEUR"/>
              </a:rPr>
              <a:t>22</a:t>
            </a:r>
            <a:r>
              <a:rPr dirty="0" sz="950" spc="-5">
                <a:latin typeface="ISOCPEUR"/>
                <a:cs typeface="ISOCPEUR"/>
              </a:rPr>
              <a:t>0</a:t>
            </a:r>
            <a:r>
              <a:rPr dirty="0" sz="950">
                <a:latin typeface="ISOCPEUR"/>
                <a:cs typeface="ISOCPEUR"/>
              </a:rPr>
              <a:t>	</a:t>
            </a:r>
            <a:r>
              <a:rPr dirty="0" sz="950" spc="-10">
                <a:latin typeface="ISOCPEUR"/>
                <a:cs typeface="ISOCPEUR"/>
              </a:rPr>
              <a:t>205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26" name="object 3326"/>
          <p:cNvSpPr txBox="1"/>
          <p:nvPr/>
        </p:nvSpPr>
        <p:spPr>
          <a:xfrm>
            <a:off x="3063294" y="12065894"/>
            <a:ext cx="53086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370840" algn="l"/>
              </a:tabLst>
            </a:pPr>
            <a:r>
              <a:rPr dirty="0" sz="950" spc="-10">
                <a:latin typeface="ISOCPEUR"/>
                <a:cs typeface="ISOCPEUR"/>
              </a:rPr>
              <a:t>21</a:t>
            </a:r>
            <a:r>
              <a:rPr dirty="0" sz="950" spc="-5">
                <a:latin typeface="ISOCPEUR"/>
                <a:cs typeface="ISOCPEUR"/>
              </a:rPr>
              <a:t>2</a:t>
            </a:r>
            <a:r>
              <a:rPr dirty="0" sz="950">
                <a:latin typeface="ISOCPEUR"/>
                <a:cs typeface="ISOCPEUR"/>
              </a:rPr>
              <a:t>	</a:t>
            </a:r>
            <a:r>
              <a:rPr dirty="0" sz="950" spc="-10">
                <a:latin typeface="ISOCPEUR"/>
                <a:cs typeface="ISOCPEUR"/>
              </a:rPr>
              <a:t>197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27" name="object 3327"/>
          <p:cNvSpPr txBox="1"/>
          <p:nvPr/>
        </p:nvSpPr>
        <p:spPr>
          <a:xfrm>
            <a:off x="3063294" y="10932508"/>
            <a:ext cx="54673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370840" algn="l"/>
              </a:tabLst>
            </a:pPr>
            <a:r>
              <a:rPr dirty="0" sz="950" spc="-10">
                <a:latin typeface="ISOCPEUR"/>
                <a:cs typeface="ISOCPEUR"/>
              </a:rPr>
              <a:t>22</a:t>
            </a:r>
            <a:r>
              <a:rPr dirty="0" sz="950" spc="-5">
                <a:latin typeface="ISOCPEUR"/>
                <a:cs typeface="ISOCPEUR"/>
              </a:rPr>
              <a:t>1</a:t>
            </a:r>
            <a:r>
              <a:rPr dirty="0" sz="950">
                <a:latin typeface="ISOCPEUR"/>
                <a:cs typeface="ISOCPEUR"/>
              </a:rPr>
              <a:t>	</a:t>
            </a:r>
            <a:r>
              <a:rPr dirty="0" sz="950" spc="-10">
                <a:latin typeface="ISOCPEUR"/>
                <a:cs typeface="ISOCPEUR"/>
              </a:rPr>
              <a:t>206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28" name="object 3328"/>
          <p:cNvSpPr txBox="1"/>
          <p:nvPr/>
        </p:nvSpPr>
        <p:spPr>
          <a:xfrm>
            <a:off x="3063294" y="11290739"/>
            <a:ext cx="53086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370840" algn="l"/>
              </a:tabLst>
            </a:pPr>
            <a:r>
              <a:rPr dirty="0" sz="950" spc="-10">
                <a:latin typeface="ISOCPEUR"/>
                <a:cs typeface="ISOCPEUR"/>
              </a:rPr>
              <a:t>21</a:t>
            </a:r>
            <a:r>
              <a:rPr dirty="0" sz="950" spc="-5">
                <a:latin typeface="ISOCPEUR"/>
                <a:cs typeface="ISOCPEUR"/>
              </a:rPr>
              <a:t>3</a:t>
            </a:r>
            <a:r>
              <a:rPr dirty="0" sz="950">
                <a:latin typeface="ISOCPEUR"/>
                <a:cs typeface="ISOCPEUR"/>
              </a:rPr>
              <a:t>	</a:t>
            </a:r>
            <a:r>
              <a:rPr dirty="0" sz="950" spc="-10">
                <a:latin typeface="ISOCPEUR"/>
                <a:cs typeface="ISOCPEUR"/>
              </a:rPr>
              <a:t>198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29" name="object 3329"/>
          <p:cNvSpPr txBox="1"/>
          <p:nvPr/>
        </p:nvSpPr>
        <p:spPr>
          <a:xfrm>
            <a:off x="3848568" y="10932508"/>
            <a:ext cx="53086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370840" algn="l"/>
              </a:tabLst>
            </a:pPr>
            <a:r>
              <a:rPr dirty="0" sz="950" spc="-10">
                <a:latin typeface="ISOCPEUR"/>
                <a:cs typeface="ISOCPEUR"/>
              </a:rPr>
              <a:t>19</a:t>
            </a:r>
            <a:r>
              <a:rPr dirty="0" sz="950" spc="-5">
                <a:latin typeface="ISOCPEUR"/>
                <a:cs typeface="ISOCPEUR"/>
              </a:rPr>
              <a:t>2</a:t>
            </a:r>
            <a:r>
              <a:rPr dirty="0" sz="950">
                <a:latin typeface="ISOCPEUR"/>
                <a:cs typeface="ISOCPEUR"/>
              </a:rPr>
              <a:t>	</a:t>
            </a:r>
            <a:r>
              <a:rPr dirty="0" sz="950" spc="-10">
                <a:latin typeface="ISOCPEUR"/>
                <a:cs typeface="ISOCPEUR"/>
              </a:rPr>
              <a:t>180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30" name="object 3330"/>
          <p:cNvSpPr txBox="1"/>
          <p:nvPr/>
        </p:nvSpPr>
        <p:spPr>
          <a:xfrm>
            <a:off x="3231278" y="10265633"/>
            <a:ext cx="123507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366395" algn="l"/>
                <a:tab pos="720725" algn="l"/>
                <a:tab pos="1075055" algn="l"/>
              </a:tabLst>
            </a:pPr>
            <a:r>
              <a:rPr dirty="0" u="sng" sz="950" spc="-1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21</a:t>
            </a:r>
            <a:r>
              <a:rPr dirty="0" sz="950" spc="-5">
                <a:latin typeface="ISOCPEUR"/>
                <a:cs typeface="ISOCPEUR"/>
              </a:rPr>
              <a:t>4</a:t>
            </a:r>
            <a:r>
              <a:rPr dirty="0" sz="950">
                <a:latin typeface="ISOCPEUR"/>
                <a:cs typeface="ISOCPEUR"/>
              </a:rPr>
              <a:t>	</a:t>
            </a:r>
            <a:r>
              <a:rPr dirty="0" u="sng" sz="950" spc="-1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19</a:t>
            </a:r>
            <a:r>
              <a:rPr dirty="0" sz="950" spc="-5">
                <a:latin typeface="ISOCPEUR"/>
                <a:cs typeface="ISOCPEUR"/>
              </a:rPr>
              <a:t>9</a:t>
            </a:r>
            <a:r>
              <a:rPr dirty="0" sz="950">
                <a:latin typeface="ISOCPEUR"/>
                <a:cs typeface="ISOCPEUR"/>
              </a:rPr>
              <a:t>	</a:t>
            </a:r>
            <a:r>
              <a:rPr dirty="0" sz="950" spc="-10">
                <a:latin typeface="ISOCPEUR"/>
                <a:cs typeface="ISOCPEUR"/>
              </a:rPr>
              <a:t>18</a:t>
            </a:r>
            <a:r>
              <a:rPr dirty="0" sz="950" spc="-5">
                <a:latin typeface="ISOCPEUR"/>
                <a:cs typeface="ISOCPEUR"/>
              </a:rPr>
              <a:t>7</a:t>
            </a:r>
            <a:r>
              <a:rPr dirty="0" sz="950">
                <a:latin typeface="ISOCPEUR"/>
                <a:cs typeface="ISOCPEUR"/>
              </a:rPr>
              <a:t>	</a:t>
            </a:r>
            <a:r>
              <a:rPr dirty="0" sz="950" spc="-10">
                <a:latin typeface="ISOCPEUR"/>
                <a:cs typeface="ISOCPEUR"/>
              </a:rPr>
              <a:t>17</a:t>
            </a:r>
            <a:r>
              <a:rPr dirty="0" u="sng" sz="950" spc="-1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5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31" name="object 3331"/>
          <p:cNvSpPr txBox="1"/>
          <p:nvPr/>
        </p:nvSpPr>
        <p:spPr>
          <a:xfrm>
            <a:off x="3164489" y="9944844"/>
            <a:ext cx="18796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222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32" name="object 3332"/>
          <p:cNvSpPr txBox="1"/>
          <p:nvPr/>
        </p:nvSpPr>
        <p:spPr>
          <a:xfrm>
            <a:off x="4359604" y="9944844"/>
            <a:ext cx="15748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181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33" name="object 3333"/>
          <p:cNvSpPr txBox="1"/>
          <p:nvPr/>
        </p:nvSpPr>
        <p:spPr>
          <a:xfrm>
            <a:off x="3231278" y="9237490"/>
            <a:ext cx="123507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366395" algn="l"/>
                <a:tab pos="720725" algn="l"/>
                <a:tab pos="1075055" algn="l"/>
              </a:tabLst>
            </a:pPr>
            <a:r>
              <a:rPr dirty="0" sz="950" spc="-10">
                <a:latin typeface="ISOCPEUR"/>
                <a:cs typeface="ISOCPEUR"/>
              </a:rPr>
              <a:t>22</a:t>
            </a:r>
            <a:r>
              <a:rPr dirty="0" sz="950" spc="-5">
                <a:latin typeface="ISOCPEUR"/>
                <a:cs typeface="ISOCPEUR"/>
              </a:rPr>
              <a:t>3</a:t>
            </a:r>
            <a:r>
              <a:rPr dirty="0" sz="950">
                <a:latin typeface="ISOCPEUR"/>
                <a:cs typeface="ISOCPEUR"/>
              </a:rPr>
              <a:t>	</a:t>
            </a:r>
            <a:r>
              <a:rPr dirty="0" sz="950" spc="-10">
                <a:latin typeface="ISOCPEUR"/>
                <a:cs typeface="ISOCPEUR"/>
              </a:rPr>
              <a:t>20</a:t>
            </a:r>
            <a:r>
              <a:rPr dirty="0" sz="950" spc="-5">
                <a:latin typeface="ISOCPEUR"/>
                <a:cs typeface="ISOCPEUR"/>
              </a:rPr>
              <a:t>0</a:t>
            </a:r>
            <a:r>
              <a:rPr dirty="0" sz="950">
                <a:latin typeface="ISOCPEUR"/>
                <a:cs typeface="ISOCPEUR"/>
              </a:rPr>
              <a:t>	</a:t>
            </a:r>
            <a:r>
              <a:rPr dirty="0" sz="950" spc="-10">
                <a:latin typeface="ISOCPEUR"/>
                <a:cs typeface="ISOCPEUR"/>
              </a:rPr>
              <a:t>18</a:t>
            </a:r>
            <a:r>
              <a:rPr dirty="0" sz="950" spc="-5">
                <a:latin typeface="ISOCPEUR"/>
                <a:cs typeface="ISOCPEUR"/>
              </a:rPr>
              <a:t>8</a:t>
            </a:r>
            <a:r>
              <a:rPr dirty="0" sz="950">
                <a:latin typeface="ISOCPEUR"/>
                <a:cs typeface="ISOCPEUR"/>
              </a:rPr>
              <a:t>	</a:t>
            </a:r>
            <a:r>
              <a:rPr dirty="0" sz="950" spc="-10">
                <a:latin typeface="ISOCPEUR"/>
                <a:cs typeface="ISOCPEUR"/>
              </a:rPr>
              <a:t>182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34" name="object 3334"/>
          <p:cNvSpPr txBox="1"/>
          <p:nvPr/>
        </p:nvSpPr>
        <p:spPr>
          <a:xfrm>
            <a:off x="7634278" y="9220286"/>
            <a:ext cx="13398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85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35" name="object 3335"/>
          <p:cNvSpPr txBox="1"/>
          <p:nvPr/>
        </p:nvSpPr>
        <p:spPr>
          <a:xfrm>
            <a:off x="7634278" y="9574469"/>
            <a:ext cx="11874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91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36" name="object 3336"/>
          <p:cNvSpPr txBox="1"/>
          <p:nvPr/>
        </p:nvSpPr>
        <p:spPr>
          <a:xfrm>
            <a:off x="7634278" y="9927641"/>
            <a:ext cx="14160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84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37" name="object 3337"/>
          <p:cNvSpPr txBox="1"/>
          <p:nvPr/>
        </p:nvSpPr>
        <p:spPr>
          <a:xfrm>
            <a:off x="7634278" y="10281823"/>
            <a:ext cx="13398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90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38" name="object 3338"/>
          <p:cNvSpPr txBox="1"/>
          <p:nvPr/>
        </p:nvSpPr>
        <p:spPr>
          <a:xfrm>
            <a:off x="7576597" y="10619815"/>
            <a:ext cx="13398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83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39" name="object 3339"/>
          <p:cNvSpPr txBox="1"/>
          <p:nvPr/>
        </p:nvSpPr>
        <p:spPr>
          <a:xfrm>
            <a:off x="7222414" y="10619815"/>
            <a:ext cx="13398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97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40" name="object 3340"/>
          <p:cNvSpPr txBox="1"/>
          <p:nvPr/>
        </p:nvSpPr>
        <p:spPr>
          <a:xfrm>
            <a:off x="6868231" y="10619815"/>
            <a:ext cx="14160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111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41" name="object 3341"/>
          <p:cNvSpPr txBox="1"/>
          <p:nvPr/>
        </p:nvSpPr>
        <p:spPr>
          <a:xfrm>
            <a:off x="6992701" y="10281823"/>
            <a:ext cx="18034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10</a:t>
            </a:r>
            <a:r>
              <a:rPr dirty="0" u="sng" sz="950" spc="-1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4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42" name="object 3342"/>
          <p:cNvSpPr txBox="1"/>
          <p:nvPr/>
        </p:nvSpPr>
        <p:spPr>
          <a:xfrm>
            <a:off x="6992701" y="9927641"/>
            <a:ext cx="13398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98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43" name="object 3343"/>
          <p:cNvSpPr txBox="1"/>
          <p:nvPr/>
        </p:nvSpPr>
        <p:spPr>
          <a:xfrm>
            <a:off x="6992701" y="9574469"/>
            <a:ext cx="17272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105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44" name="object 3344"/>
          <p:cNvSpPr txBox="1"/>
          <p:nvPr/>
        </p:nvSpPr>
        <p:spPr>
          <a:xfrm>
            <a:off x="5720679" y="9220286"/>
            <a:ext cx="18034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147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45" name="object 3345"/>
          <p:cNvSpPr txBox="1"/>
          <p:nvPr/>
        </p:nvSpPr>
        <p:spPr>
          <a:xfrm>
            <a:off x="6362256" y="9220286"/>
            <a:ext cx="17272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123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46" name="object 3346"/>
          <p:cNvSpPr txBox="1"/>
          <p:nvPr/>
        </p:nvSpPr>
        <p:spPr>
          <a:xfrm>
            <a:off x="6362256" y="9574469"/>
            <a:ext cx="17272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129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47" name="object 3347"/>
          <p:cNvSpPr txBox="1"/>
          <p:nvPr/>
        </p:nvSpPr>
        <p:spPr>
          <a:xfrm>
            <a:off x="5720679" y="9574469"/>
            <a:ext cx="17272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153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48" name="object 3348"/>
          <p:cNvSpPr txBox="1"/>
          <p:nvPr/>
        </p:nvSpPr>
        <p:spPr>
          <a:xfrm>
            <a:off x="5720679" y="9928652"/>
            <a:ext cx="18034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146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49" name="object 3349"/>
          <p:cNvSpPr txBox="1"/>
          <p:nvPr/>
        </p:nvSpPr>
        <p:spPr>
          <a:xfrm>
            <a:off x="6362256" y="9928652"/>
            <a:ext cx="17272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122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50" name="object 3350"/>
          <p:cNvSpPr txBox="1"/>
          <p:nvPr/>
        </p:nvSpPr>
        <p:spPr>
          <a:xfrm>
            <a:off x="6362256" y="10281823"/>
            <a:ext cx="17272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12</a:t>
            </a:r>
            <a:r>
              <a:rPr dirty="0" u="sng" sz="950" spc="-1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8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51" name="object 3351"/>
          <p:cNvSpPr txBox="1"/>
          <p:nvPr/>
        </p:nvSpPr>
        <p:spPr>
          <a:xfrm>
            <a:off x="5720679" y="10282835"/>
            <a:ext cx="17272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152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52" name="object 3352"/>
          <p:cNvSpPr txBox="1"/>
          <p:nvPr/>
        </p:nvSpPr>
        <p:spPr>
          <a:xfrm>
            <a:off x="5806694" y="10619815"/>
            <a:ext cx="864869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365760" algn="l"/>
                <a:tab pos="719455" algn="l"/>
              </a:tabLst>
            </a:pPr>
            <a:r>
              <a:rPr dirty="0" sz="950" spc="-10">
                <a:latin typeface="ISOCPEUR"/>
                <a:cs typeface="ISOCPEUR"/>
              </a:rPr>
              <a:t>14</a:t>
            </a:r>
            <a:r>
              <a:rPr dirty="0" sz="950" spc="-5">
                <a:latin typeface="ISOCPEUR"/>
                <a:cs typeface="ISOCPEUR"/>
              </a:rPr>
              <a:t>5</a:t>
            </a:r>
            <a:r>
              <a:rPr dirty="0" sz="950">
                <a:latin typeface="ISOCPEUR"/>
                <a:cs typeface="ISOCPEUR"/>
              </a:rPr>
              <a:t>	</a:t>
            </a:r>
            <a:r>
              <a:rPr dirty="0" sz="950" spc="-10">
                <a:latin typeface="ISOCPEUR"/>
                <a:cs typeface="ISOCPEUR"/>
              </a:rPr>
              <a:t>13</a:t>
            </a:r>
            <a:r>
              <a:rPr dirty="0" sz="950" spc="-5">
                <a:latin typeface="ISOCPEUR"/>
                <a:cs typeface="ISOCPEUR"/>
              </a:rPr>
              <a:t>5</a:t>
            </a:r>
            <a:r>
              <a:rPr dirty="0" sz="950">
                <a:latin typeface="ISOCPEUR"/>
                <a:cs typeface="ISOCPEUR"/>
              </a:rPr>
              <a:t>	</a:t>
            </a:r>
            <a:r>
              <a:rPr dirty="0" sz="950" spc="-10">
                <a:latin typeface="ISOCPEUR"/>
                <a:cs typeface="ISOCPEUR"/>
              </a:rPr>
              <a:t>121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53" name="object 3353"/>
          <p:cNvSpPr txBox="1"/>
          <p:nvPr/>
        </p:nvSpPr>
        <p:spPr>
          <a:xfrm>
            <a:off x="8782843" y="8908605"/>
            <a:ext cx="13398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62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54" name="object 3354"/>
          <p:cNvSpPr txBox="1"/>
          <p:nvPr/>
        </p:nvSpPr>
        <p:spPr>
          <a:xfrm>
            <a:off x="8782843" y="9571434"/>
            <a:ext cx="11874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61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55" name="object 3355"/>
          <p:cNvSpPr txBox="1"/>
          <p:nvPr/>
        </p:nvSpPr>
        <p:spPr>
          <a:xfrm>
            <a:off x="8782843" y="9266836"/>
            <a:ext cx="13398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55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56" name="object 3356"/>
          <p:cNvSpPr txBox="1"/>
          <p:nvPr/>
        </p:nvSpPr>
        <p:spPr>
          <a:xfrm>
            <a:off x="8782843" y="10235274"/>
            <a:ext cx="13398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60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57" name="object 3357"/>
          <p:cNvSpPr txBox="1"/>
          <p:nvPr/>
        </p:nvSpPr>
        <p:spPr>
          <a:xfrm>
            <a:off x="8782843" y="9930676"/>
            <a:ext cx="14160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54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58" name="object 3358"/>
          <p:cNvSpPr txBox="1"/>
          <p:nvPr/>
        </p:nvSpPr>
        <p:spPr>
          <a:xfrm>
            <a:off x="8782843" y="10899114"/>
            <a:ext cx="13398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59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59" name="object 3359"/>
          <p:cNvSpPr txBox="1"/>
          <p:nvPr/>
        </p:nvSpPr>
        <p:spPr>
          <a:xfrm>
            <a:off x="8782843" y="10594516"/>
            <a:ext cx="13398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53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60" name="object 3360"/>
          <p:cNvSpPr txBox="1"/>
          <p:nvPr/>
        </p:nvSpPr>
        <p:spPr>
          <a:xfrm>
            <a:off x="8782843" y="11290739"/>
            <a:ext cx="13398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52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61" name="object 3361"/>
          <p:cNvSpPr/>
          <p:nvPr/>
        </p:nvSpPr>
        <p:spPr>
          <a:xfrm>
            <a:off x="2838186" y="6506509"/>
            <a:ext cx="551815" cy="372745"/>
          </a:xfrm>
          <a:custGeom>
            <a:avLst/>
            <a:gdLst/>
            <a:ahLst/>
            <a:cxnLst/>
            <a:rect l="l" t="t" r="r" b="b"/>
            <a:pathLst>
              <a:path w="551814" h="372745">
                <a:moveTo>
                  <a:pt x="157864" y="77920"/>
                </a:moveTo>
                <a:lnTo>
                  <a:pt x="157864" y="0"/>
                </a:lnTo>
              </a:path>
              <a:path w="551814" h="372745">
                <a:moveTo>
                  <a:pt x="336979" y="77920"/>
                </a:moveTo>
                <a:lnTo>
                  <a:pt x="336979" y="0"/>
                </a:lnTo>
              </a:path>
              <a:path w="551814" h="372745">
                <a:moveTo>
                  <a:pt x="122446" y="22262"/>
                </a:moveTo>
                <a:lnTo>
                  <a:pt x="372398" y="22262"/>
                </a:lnTo>
              </a:path>
              <a:path w="551814" h="372745">
                <a:moveTo>
                  <a:pt x="180127" y="0"/>
                </a:moveTo>
                <a:lnTo>
                  <a:pt x="135601" y="44525"/>
                </a:lnTo>
              </a:path>
              <a:path w="551814" h="372745">
                <a:moveTo>
                  <a:pt x="314716" y="44525"/>
                </a:moveTo>
                <a:lnTo>
                  <a:pt x="359242" y="0"/>
                </a:lnTo>
              </a:path>
              <a:path w="551814" h="372745">
                <a:moveTo>
                  <a:pt x="77920" y="157864"/>
                </a:moveTo>
                <a:lnTo>
                  <a:pt x="0" y="157864"/>
                </a:lnTo>
              </a:path>
              <a:path w="551814" h="372745">
                <a:moveTo>
                  <a:pt x="77920" y="336979"/>
                </a:moveTo>
                <a:lnTo>
                  <a:pt x="0" y="336979"/>
                </a:lnTo>
              </a:path>
              <a:path w="551814" h="372745">
                <a:moveTo>
                  <a:pt x="22262" y="122446"/>
                </a:moveTo>
                <a:lnTo>
                  <a:pt x="22262" y="372398"/>
                </a:lnTo>
              </a:path>
              <a:path w="551814" h="372745">
                <a:moveTo>
                  <a:pt x="44525" y="179115"/>
                </a:moveTo>
                <a:lnTo>
                  <a:pt x="0" y="135601"/>
                </a:lnTo>
              </a:path>
              <a:path w="551814" h="372745">
                <a:moveTo>
                  <a:pt x="0" y="314716"/>
                </a:moveTo>
                <a:lnTo>
                  <a:pt x="44525" y="359242"/>
                </a:lnTo>
              </a:path>
              <a:path w="551814" h="372745">
                <a:moveTo>
                  <a:pt x="336979" y="77920"/>
                </a:moveTo>
                <a:lnTo>
                  <a:pt x="336979" y="0"/>
                </a:lnTo>
              </a:path>
              <a:path w="551814" h="372745">
                <a:moveTo>
                  <a:pt x="516095" y="77920"/>
                </a:moveTo>
                <a:lnTo>
                  <a:pt x="516095" y="0"/>
                </a:lnTo>
              </a:path>
              <a:path w="551814" h="372745">
                <a:moveTo>
                  <a:pt x="301561" y="22262"/>
                </a:moveTo>
                <a:lnTo>
                  <a:pt x="551513" y="22262"/>
                </a:lnTo>
              </a:path>
              <a:path w="551814" h="372745">
                <a:moveTo>
                  <a:pt x="359242" y="0"/>
                </a:moveTo>
                <a:lnTo>
                  <a:pt x="314716" y="44525"/>
                </a:lnTo>
              </a:path>
              <a:path w="551814" h="372745">
                <a:moveTo>
                  <a:pt x="494844" y="44525"/>
                </a:moveTo>
                <a:lnTo>
                  <a:pt x="53835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2" name="object 3362"/>
          <p:cNvSpPr txBox="1"/>
          <p:nvPr/>
        </p:nvSpPr>
        <p:spPr>
          <a:xfrm>
            <a:off x="3001565" y="6417388"/>
            <a:ext cx="349250" cy="129539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50" spc="10">
                <a:latin typeface="Arial"/>
                <a:cs typeface="Arial"/>
              </a:rPr>
              <a:t>810</a:t>
            </a:r>
            <a:r>
              <a:rPr dirty="0" sz="650" spc="35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810</a:t>
            </a:r>
            <a:endParaRPr sz="650">
              <a:latin typeface="Arial"/>
              <a:cs typeface="Arial"/>
            </a:endParaRPr>
          </a:p>
        </p:txBody>
      </p:sp>
      <p:sp>
        <p:nvSpPr>
          <p:cNvPr id="3363" name="object 3363"/>
          <p:cNvSpPr/>
          <p:nvPr/>
        </p:nvSpPr>
        <p:spPr>
          <a:xfrm>
            <a:off x="3890615" y="6639075"/>
            <a:ext cx="429259" cy="78105"/>
          </a:xfrm>
          <a:custGeom>
            <a:avLst/>
            <a:gdLst/>
            <a:ahLst/>
            <a:cxnLst/>
            <a:rect l="l" t="t" r="r" b="b"/>
            <a:pathLst>
              <a:path w="429260" h="78104">
                <a:moveTo>
                  <a:pt x="35418" y="77920"/>
                </a:moveTo>
                <a:lnTo>
                  <a:pt x="35418" y="0"/>
                </a:lnTo>
              </a:path>
              <a:path w="429260" h="78104">
                <a:moveTo>
                  <a:pt x="214533" y="77920"/>
                </a:moveTo>
                <a:lnTo>
                  <a:pt x="214533" y="0"/>
                </a:lnTo>
              </a:path>
              <a:path w="429260" h="78104">
                <a:moveTo>
                  <a:pt x="0" y="22262"/>
                </a:moveTo>
                <a:lnTo>
                  <a:pt x="249951" y="22262"/>
                </a:lnTo>
              </a:path>
              <a:path w="429260" h="78104">
                <a:moveTo>
                  <a:pt x="56669" y="0"/>
                </a:moveTo>
                <a:lnTo>
                  <a:pt x="13155" y="44525"/>
                </a:lnTo>
              </a:path>
              <a:path w="429260" h="78104">
                <a:moveTo>
                  <a:pt x="192270" y="44525"/>
                </a:moveTo>
                <a:lnTo>
                  <a:pt x="236796" y="0"/>
                </a:lnTo>
              </a:path>
              <a:path w="429260" h="78104">
                <a:moveTo>
                  <a:pt x="214533" y="77920"/>
                </a:moveTo>
                <a:lnTo>
                  <a:pt x="214533" y="0"/>
                </a:lnTo>
              </a:path>
              <a:path w="429260" h="78104">
                <a:moveTo>
                  <a:pt x="393649" y="77920"/>
                </a:moveTo>
                <a:lnTo>
                  <a:pt x="393649" y="0"/>
                </a:lnTo>
              </a:path>
              <a:path w="429260" h="78104">
                <a:moveTo>
                  <a:pt x="179115" y="22262"/>
                </a:moveTo>
                <a:lnTo>
                  <a:pt x="429067" y="22262"/>
                </a:lnTo>
              </a:path>
              <a:path w="429260" h="78104">
                <a:moveTo>
                  <a:pt x="236796" y="0"/>
                </a:moveTo>
                <a:lnTo>
                  <a:pt x="192270" y="44525"/>
                </a:lnTo>
              </a:path>
              <a:path w="429260" h="78104">
                <a:moveTo>
                  <a:pt x="371386" y="44525"/>
                </a:moveTo>
                <a:lnTo>
                  <a:pt x="41591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4" name="object 3364"/>
          <p:cNvSpPr txBox="1"/>
          <p:nvPr/>
        </p:nvSpPr>
        <p:spPr>
          <a:xfrm>
            <a:off x="3930537" y="6549954"/>
            <a:ext cx="349250" cy="129539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50" spc="10">
                <a:latin typeface="Arial"/>
                <a:cs typeface="Arial"/>
              </a:rPr>
              <a:t>810</a:t>
            </a:r>
            <a:r>
              <a:rPr dirty="0" sz="650" spc="35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810</a:t>
            </a:r>
            <a:endParaRPr sz="650">
              <a:latin typeface="Arial"/>
              <a:cs typeface="Arial"/>
            </a:endParaRPr>
          </a:p>
        </p:txBody>
      </p:sp>
      <p:sp>
        <p:nvSpPr>
          <p:cNvPr id="3365" name="object 3365"/>
          <p:cNvSpPr/>
          <p:nvPr/>
        </p:nvSpPr>
        <p:spPr>
          <a:xfrm>
            <a:off x="4664758" y="6639075"/>
            <a:ext cx="429259" cy="78105"/>
          </a:xfrm>
          <a:custGeom>
            <a:avLst/>
            <a:gdLst/>
            <a:ahLst/>
            <a:cxnLst/>
            <a:rect l="l" t="t" r="r" b="b"/>
            <a:pathLst>
              <a:path w="429260" h="78104">
                <a:moveTo>
                  <a:pt x="35418" y="77920"/>
                </a:moveTo>
                <a:lnTo>
                  <a:pt x="35418" y="0"/>
                </a:lnTo>
              </a:path>
              <a:path w="429260" h="78104">
                <a:moveTo>
                  <a:pt x="214533" y="77920"/>
                </a:moveTo>
                <a:lnTo>
                  <a:pt x="214533" y="0"/>
                </a:lnTo>
              </a:path>
              <a:path w="429260" h="78104">
                <a:moveTo>
                  <a:pt x="0" y="22262"/>
                </a:moveTo>
                <a:lnTo>
                  <a:pt x="249951" y="22262"/>
                </a:lnTo>
              </a:path>
              <a:path w="429260" h="78104">
                <a:moveTo>
                  <a:pt x="57681" y="0"/>
                </a:moveTo>
                <a:lnTo>
                  <a:pt x="13155" y="44525"/>
                </a:lnTo>
              </a:path>
              <a:path w="429260" h="78104">
                <a:moveTo>
                  <a:pt x="192270" y="44525"/>
                </a:moveTo>
                <a:lnTo>
                  <a:pt x="236796" y="0"/>
                </a:lnTo>
              </a:path>
              <a:path w="429260" h="78104">
                <a:moveTo>
                  <a:pt x="214533" y="77920"/>
                </a:moveTo>
                <a:lnTo>
                  <a:pt x="214533" y="0"/>
                </a:lnTo>
              </a:path>
              <a:path w="429260" h="78104">
                <a:moveTo>
                  <a:pt x="393649" y="77920"/>
                </a:moveTo>
                <a:lnTo>
                  <a:pt x="393649" y="0"/>
                </a:lnTo>
              </a:path>
              <a:path w="429260" h="78104">
                <a:moveTo>
                  <a:pt x="179115" y="22262"/>
                </a:moveTo>
                <a:lnTo>
                  <a:pt x="429067" y="22262"/>
                </a:lnTo>
              </a:path>
              <a:path w="429260" h="78104">
                <a:moveTo>
                  <a:pt x="236796" y="0"/>
                </a:moveTo>
                <a:lnTo>
                  <a:pt x="192270" y="44525"/>
                </a:lnTo>
              </a:path>
              <a:path w="429260" h="78104">
                <a:moveTo>
                  <a:pt x="371386" y="44525"/>
                </a:moveTo>
                <a:lnTo>
                  <a:pt x="41591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6" name="object 3366"/>
          <p:cNvSpPr txBox="1"/>
          <p:nvPr/>
        </p:nvSpPr>
        <p:spPr>
          <a:xfrm>
            <a:off x="4704679" y="6549954"/>
            <a:ext cx="349885" cy="129539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50" spc="10">
                <a:latin typeface="Arial"/>
                <a:cs typeface="Arial"/>
              </a:rPr>
              <a:t>810</a:t>
            </a:r>
            <a:r>
              <a:rPr dirty="0" sz="650" spc="45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810</a:t>
            </a:r>
            <a:endParaRPr sz="650">
              <a:latin typeface="Arial"/>
              <a:cs typeface="Arial"/>
            </a:endParaRPr>
          </a:p>
        </p:txBody>
      </p:sp>
      <p:sp>
        <p:nvSpPr>
          <p:cNvPr id="3367" name="object 3367"/>
          <p:cNvSpPr/>
          <p:nvPr/>
        </p:nvSpPr>
        <p:spPr>
          <a:xfrm>
            <a:off x="5438901" y="6639075"/>
            <a:ext cx="429259" cy="78105"/>
          </a:xfrm>
          <a:custGeom>
            <a:avLst/>
            <a:gdLst/>
            <a:ahLst/>
            <a:cxnLst/>
            <a:rect l="l" t="t" r="r" b="b"/>
            <a:pathLst>
              <a:path w="429260" h="78104">
                <a:moveTo>
                  <a:pt x="35418" y="77920"/>
                </a:moveTo>
                <a:lnTo>
                  <a:pt x="35418" y="0"/>
                </a:lnTo>
              </a:path>
              <a:path w="429260" h="78104">
                <a:moveTo>
                  <a:pt x="214533" y="77920"/>
                </a:moveTo>
                <a:lnTo>
                  <a:pt x="214533" y="0"/>
                </a:lnTo>
              </a:path>
              <a:path w="429260" h="78104">
                <a:moveTo>
                  <a:pt x="0" y="22262"/>
                </a:moveTo>
                <a:lnTo>
                  <a:pt x="249951" y="22262"/>
                </a:lnTo>
              </a:path>
              <a:path w="429260" h="78104">
                <a:moveTo>
                  <a:pt x="57681" y="0"/>
                </a:moveTo>
                <a:lnTo>
                  <a:pt x="13155" y="44525"/>
                </a:lnTo>
              </a:path>
              <a:path w="429260" h="78104">
                <a:moveTo>
                  <a:pt x="192270" y="44525"/>
                </a:moveTo>
                <a:lnTo>
                  <a:pt x="236796" y="0"/>
                </a:lnTo>
              </a:path>
              <a:path w="429260" h="78104">
                <a:moveTo>
                  <a:pt x="214533" y="77920"/>
                </a:moveTo>
                <a:lnTo>
                  <a:pt x="214533" y="0"/>
                </a:lnTo>
              </a:path>
              <a:path w="429260" h="78104">
                <a:moveTo>
                  <a:pt x="393649" y="77920"/>
                </a:moveTo>
                <a:lnTo>
                  <a:pt x="393649" y="0"/>
                </a:lnTo>
              </a:path>
              <a:path w="429260" h="78104">
                <a:moveTo>
                  <a:pt x="179115" y="22262"/>
                </a:moveTo>
                <a:lnTo>
                  <a:pt x="429067" y="22262"/>
                </a:lnTo>
              </a:path>
              <a:path w="429260" h="78104">
                <a:moveTo>
                  <a:pt x="236796" y="0"/>
                </a:moveTo>
                <a:lnTo>
                  <a:pt x="192270" y="44525"/>
                </a:lnTo>
              </a:path>
              <a:path w="429260" h="78104">
                <a:moveTo>
                  <a:pt x="372398" y="44525"/>
                </a:moveTo>
                <a:lnTo>
                  <a:pt x="41591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8" name="object 3368"/>
          <p:cNvSpPr txBox="1"/>
          <p:nvPr/>
        </p:nvSpPr>
        <p:spPr>
          <a:xfrm>
            <a:off x="5479834" y="6549954"/>
            <a:ext cx="349250" cy="129539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50" spc="10">
                <a:latin typeface="Arial"/>
                <a:cs typeface="Arial"/>
              </a:rPr>
              <a:t>810</a:t>
            </a:r>
            <a:r>
              <a:rPr dirty="0" sz="650" spc="35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810</a:t>
            </a:r>
            <a:endParaRPr sz="650">
              <a:latin typeface="Arial"/>
              <a:cs typeface="Arial"/>
            </a:endParaRPr>
          </a:p>
        </p:txBody>
      </p:sp>
      <p:sp>
        <p:nvSpPr>
          <p:cNvPr id="3369" name="object 3369"/>
          <p:cNvSpPr/>
          <p:nvPr/>
        </p:nvSpPr>
        <p:spPr>
          <a:xfrm>
            <a:off x="6214055" y="6639075"/>
            <a:ext cx="429259" cy="78105"/>
          </a:xfrm>
          <a:custGeom>
            <a:avLst/>
            <a:gdLst/>
            <a:ahLst/>
            <a:cxnLst/>
            <a:rect l="l" t="t" r="r" b="b"/>
            <a:pathLst>
              <a:path w="429259" h="78104">
                <a:moveTo>
                  <a:pt x="35418" y="77920"/>
                </a:moveTo>
                <a:lnTo>
                  <a:pt x="35418" y="0"/>
                </a:lnTo>
              </a:path>
              <a:path w="429259" h="78104">
                <a:moveTo>
                  <a:pt x="214533" y="77920"/>
                </a:moveTo>
                <a:lnTo>
                  <a:pt x="214533" y="0"/>
                </a:lnTo>
              </a:path>
              <a:path w="429259" h="78104">
                <a:moveTo>
                  <a:pt x="0" y="22262"/>
                </a:moveTo>
                <a:lnTo>
                  <a:pt x="249951" y="22262"/>
                </a:lnTo>
              </a:path>
              <a:path w="429259" h="78104">
                <a:moveTo>
                  <a:pt x="56669" y="0"/>
                </a:moveTo>
                <a:lnTo>
                  <a:pt x="13155" y="44525"/>
                </a:lnTo>
              </a:path>
              <a:path w="429259" h="78104">
                <a:moveTo>
                  <a:pt x="192270" y="44525"/>
                </a:moveTo>
                <a:lnTo>
                  <a:pt x="236796" y="0"/>
                </a:lnTo>
              </a:path>
              <a:path w="429259" h="78104">
                <a:moveTo>
                  <a:pt x="214533" y="77920"/>
                </a:moveTo>
                <a:lnTo>
                  <a:pt x="214533" y="0"/>
                </a:lnTo>
              </a:path>
              <a:path w="429259" h="78104">
                <a:moveTo>
                  <a:pt x="393649" y="77920"/>
                </a:moveTo>
                <a:lnTo>
                  <a:pt x="393649" y="0"/>
                </a:lnTo>
              </a:path>
              <a:path w="429259" h="78104">
                <a:moveTo>
                  <a:pt x="179115" y="22262"/>
                </a:moveTo>
                <a:lnTo>
                  <a:pt x="429067" y="22262"/>
                </a:lnTo>
              </a:path>
              <a:path w="429259" h="78104">
                <a:moveTo>
                  <a:pt x="236796" y="0"/>
                </a:moveTo>
                <a:lnTo>
                  <a:pt x="192270" y="44525"/>
                </a:lnTo>
              </a:path>
              <a:path w="429259" h="78104">
                <a:moveTo>
                  <a:pt x="371386" y="44525"/>
                </a:moveTo>
                <a:lnTo>
                  <a:pt x="41591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0" name="object 3370"/>
          <p:cNvSpPr txBox="1"/>
          <p:nvPr/>
        </p:nvSpPr>
        <p:spPr>
          <a:xfrm>
            <a:off x="6253977" y="6549954"/>
            <a:ext cx="349250" cy="129539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50" spc="10">
                <a:latin typeface="Arial"/>
                <a:cs typeface="Arial"/>
              </a:rPr>
              <a:t>810</a:t>
            </a:r>
            <a:r>
              <a:rPr dirty="0" sz="650" spc="35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810</a:t>
            </a:r>
            <a:endParaRPr sz="650">
              <a:latin typeface="Arial"/>
              <a:cs typeface="Arial"/>
            </a:endParaRPr>
          </a:p>
        </p:txBody>
      </p:sp>
      <p:sp>
        <p:nvSpPr>
          <p:cNvPr id="3371" name="object 3371"/>
          <p:cNvSpPr/>
          <p:nvPr/>
        </p:nvSpPr>
        <p:spPr>
          <a:xfrm>
            <a:off x="6988199" y="6639075"/>
            <a:ext cx="429259" cy="78105"/>
          </a:xfrm>
          <a:custGeom>
            <a:avLst/>
            <a:gdLst/>
            <a:ahLst/>
            <a:cxnLst/>
            <a:rect l="l" t="t" r="r" b="b"/>
            <a:pathLst>
              <a:path w="429259" h="78104">
                <a:moveTo>
                  <a:pt x="35418" y="77920"/>
                </a:moveTo>
                <a:lnTo>
                  <a:pt x="35418" y="0"/>
                </a:lnTo>
              </a:path>
              <a:path w="429259" h="78104">
                <a:moveTo>
                  <a:pt x="214533" y="77920"/>
                </a:moveTo>
                <a:lnTo>
                  <a:pt x="214533" y="0"/>
                </a:lnTo>
              </a:path>
              <a:path w="429259" h="78104">
                <a:moveTo>
                  <a:pt x="0" y="22262"/>
                </a:moveTo>
                <a:lnTo>
                  <a:pt x="249951" y="22262"/>
                </a:lnTo>
              </a:path>
              <a:path w="429259" h="78104">
                <a:moveTo>
                  <a:pt x="57681" y="0"/>
                </a:moveTo>
                <a:lnTo>
                  <a:pt x="13155" y="44525"/>
                </a:lnTo>
              </a:path>
              <a:path w="429259" h="78104">
                <a:moveTo>
                  <a:pt x="192270" y="44525"/>
                </a:moveTo>
                <a:lnTo>
                  <a:pt x="236796" y="0"/>
                </a:lnTo>
              </a:path>
              <a:path w="429259" h="78104">
                <a:moveTo>
                  <a:pt x="214533" y="77920"/>
                </a:moveTo>
                <a:lnTo>
                  <a:pt x="214533" y="0"/>
                </a:lnTo>
              </a:path>
              <a:path w="429259" h="78104">
                <a:moveTo>
                  <a:pt x="393649" y="77920"/>
                </a:moveTo>
                <a:lnTo>
                  <a:pt x="393649" y="0"/>
                </a:lnTo>
              </a:path>
              <a:path w="429259" h="78104">
                <a:moveTo>
                  <a:pt x="179115" y="22262"/>
                </a:moveTo>
                <a:lnTo>
                  <a:pt x="429067" y="22262"/>
                </a:lnTo>
              </a:path>
              <a:path w="429259" h="78104">
                <a:moveTo>
                  <a:pt x="236796" y="0"/>
                </a:moveTo>
                <a:lnTo>
                  <a:pt x="192270" y="44525"/>
                </a:lnTo>
              </a:path>
              <a:path w="429259" h="78104">
                <a:moveTo>
                  <a:pt x="371386" y="44525"/>
                </a:moveTo>
                <a:lnTo>
                  <a:pt x="41591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2" name="object 3372"/>
          <p:cNvSpPr txBox="1"/>
          <p:nvPr/>
        </p:nvSpPr>
        <p:spPr>
          <a:xfrm>
            <a:off x="7028119" y="6549954"/>
            <a:ext cx="349250" cy="129539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50" spc="10">
                <a:latin typeface="Arial"/>
                <a:cs typeface="Arial"/>
              </a:rPr>
              <a:t>810</a:t>
            </a:r>
            <a:r>
              <a:rPr dirty="0" sz="650" spc="35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810</a:t>
            </a:r>
            <a:endParaRPr sz="650">
              <a:latin typeface="Arial"/>
              <a:cs typeface="Arial"/>
            </a:endParaRPr>
          </a:p>
        </p:txBody>
      </p:sp>
      <p:sp>
        <p:nvSpPr>
          <p:cNvPr id="3373" name="object 3373"/>
          <p:cNvSpPr/>
          <p:nvPr/>
        </p:nvSpPr>
        <p:spPr>
          <a:xfrm>
            <a:off x="7762341" y="6639075"/>
            <a:ext cx="429259" cy="78105"/>
          </a:xfrm>
          <a:custGeom>
            <a:avLst/>
            <a:gdLst/>
            <a:ahLst/>
            <a:cxnLst/>
            <a:rect l="l" t="t" r="r" b="b"/>
            <a:pathLst>
              <a:path w="429259" h="78104">
                <a:moveTo>
                  <a:pt x="35418" y="77920"/>
                </a:moveTo>
                <a:lnTo>
                  <a:pt x="35418" y="0"/>
                </a:lnTo>
              </a:path>
              <a:path w="429259" h="78104">
                <a:moveTo>
                  <a:pt x="214533" y="77920"/>
                </a:moveTo>
                <a:lnTo>
                  <a:pt x="214533" y="0"/>
                </a:lnTo>
              </a:path>
              <a:path w="429259" h="78104">
                <a:moveTo>
                  <a:pt x="0" y="22262"/>
                </a:moveTo>
                <a:lnTo>
                  <a:pt x="249951" y="22262"/>
                </a:lnTo>
              </a:path>
              <a:path w="429259" h="78104">
                <a:moveTo>
                  <a:pt x="57681" y="0"/>
                </a:moveTo>
                <a:lnTo>
                  <a:pt x="13155" y="44525"/>
                </a:lnTo>
              </a:path>
              <a:path w="429259" h="78104">
                <a:moveTo>
                  <a:pt x="192270" y="44525"/>
                </a:moveTo>
                <a:lnTo>
                  <a:pt x="236796" y="0"/>
                </a:lnTo>
              </a:path>
              <a:path w="429259" h="78104">
                <a:moveTo>
                  <a:pt x="214533" y="77920"/>
                </a:moveTo>
                <a:lnTo>
                  <a:pt x="214533" y="0"/>
                </a:lnTo>
              </a:path>
              <a:path w="429259" h="78104">
                <a:moveTo>
                  <a:pt x="393649" y="77920"/>
                </a:moveTo>
                <a:lnTo>
                  <a:pt x="393649" y="0"/>
                </a:lnTo>
              </a:path>
              <a:path w="429259" h="78104">
                <a:moveTo>
                  <a:pt x="179115" y="22262"/>
                </a:moveTo>
                <a:lnTo>
                  <a:pt x="429067" y="22262"/>
                </a:lnTo>
              </a:path>
              <a:path w="429259" h="78104">
                <a:moveTo>
                  <a:pt x="236796" y="0"/>
                </a:moveTo>
                <a:lnTo>
                  <a:pt x="192270" y="44525"/>
                </a:lnTo>
              </a:path>
              <a:path w="429259" h="78104">
                <a:moveTo>
                  <a:pt x="372398" y="44525"/>
                </a:moveTo>
                <a:lnTo>
                  <a:pt x="41591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4" name="object 3374"/>
          <p:cNvSpPr txBox="1"/>
          <p:nvPr/>
        </p:nvSpPr>
        <p:spPr>
          <a:xfrm>
            <a:off x="7803274" y="6549954"/>
            <a:ext cx="349250" cy="129539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50" spc="10">
                <a:latin typeface="Arial"/>
                <a:cs typeface="Arial"/>
              </a:rPr>
              <a:t>810</a:t>
            </a:r>
            <a:r>
              <a:rPr dirty="0" sz="650" spc="35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810</a:t>
            </a:r>
            <a:endParaRPr sz="650">
              <a:latin typeface="Arial"/>
              <a:cs typeface="Arial"/>
            </a:endParaRPr>
          </a:p>
        </p:txBody>
      </p:sp>
      <p:sp>
        <p:nvSpPr>
          <p:cNvPr id="3375" name="object 3375"/>
          <p:cNvSpPr/>
          <p:nvPr/>
        </p:nvSpPr>
        <p:spPr>
          <a:xfrm>
            <a:off x="8537496" y="6639075"/>
            <a:ext cx="429259" cy="78105"/>
          </a:xfrm>
          <a:custGeom>
            <a:avLst/>
            <a:gdLst/>
            <a:ahLst/>
            <a:cxnLst/>
            <a:rect l="l" t="t" r="r" b="b"/>
            <a:pathLst>
              <a:path w="429259" h="78104">
                <a:moveTo>
                  <a:pt x="35418" y="77920"/>
                </a:moveTo>
                <a:lnTo>
                  <a:pt x="35418" y="0"/>
                </a:lnTo>
              </a:path>
              <a:path w="429259" h="78104">
                <a:moveTo>
                  <a:pt x="214533" y="77920"/>
                </a:moveTo>
                <a:lnTo>
                  <a:pt x="214533" y="0"/>
                </a:lnTo>
              </a:path>
              <a:path w="429259" h="78104">
                <a:moveTo>
                  <a:pt x="0" y="22262"/>
                </a:moveTo>
                <a:lnTo>
                  <a:pt x="249951" y="22262"/>
                </a:lnTo>
              </a:path>
              <a:path w="429259" h="78104">
                <a:moveTo>
                  <a:pt x="56669" y="0"/>
                </a:moveTo>
                <a:lnTo>
                  <a:pt x="13155" y="44525"/>
                </a:lnTo>
              </a:path>
              <a:path w="429259" h="78104">
                <a:moveTo>
                  <a:pt x="192270" y="44525"/>
                </a:moveTo>
                <a:lnTo>
                  <a:pt x="235784" y="0"/>
                </a:lnTo>
              </a:path>
              <a:path w="429259" h="78104">
                <a:moveTo>
                  <a:pt x="214533" y="77920"/>
                </a:moveTo>
                <a:lnTo>
                  <a:pt x="214533" y="0"/>
                </a:lnTo>
              </a:path>
              <a:path w="429259" h="78104">
                <a:moveTo>
                  <a:pt x="393649" y="77920"/>
                </a:moveTo>
                <a:lnTo>
                  <a:pt x="393649" y="0"/>
                </a:lnTo>
              </a:path>
              <a:path w="429259" h="78104">
                <a:moveTo>
                  <a:pt x="179115" y="22262"/>
                </a:moveTo>
                <a:lnTo>
                  <a:pt x="429067" y="22262"/>
                </a:lnTo>
              </a:path>
              <a:path w="429259" h="78104">
                <a:moveTo>
                  <a:pt x="235784" y="0"/>
                </a:moveTo>
                <a:lnTo>
                  <a:pt x="192270" y="44525"/>
                </a:lnTo>
              </a:path>
              <a:path w="429259" h="78104">
                <a:moveTo>
                  <a:pt x="371386" y="44525"/>
                </a:moveTo>
                <a:lnTo>
                  <a:pt x="41591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6" name="object 3376"/>
          <p:cNvSpPr txBox="1"/>
          <p:nvPr/>
        </p:nvSpPr>
        <p:spPr>
          <a:xfrm>
            <a:off x="8577417" y="6549954"/>
            <a:ext cx="349250" cy="129539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50" spc="10">
                <a:latin typeface="Arial"/>
                <a:cs typeface="Arial"/>
              </a:rPr>
              <a:t>810</a:t>
            </a:r>
            <a:r>
              <a:rPr dirty="0" sz="650" spc="35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810</a:t>
            </a:r>
            <a:endParaRPr sz="650">
              <a:latin typeface="Arial"/>
              <a:cs typeface="Arial"/>
            </a:endParaRPr>
          </a:p>
        </p:txBody>
      </p:sp>
      <p:sp>
        <p:nvSpPr>
          <p:cNvPr id="3377" name="object 3377"/>
          <p:cNvSpPr/>
          <p:nvPr/>
        </p:nvSpPr>
        <p:spPr>
          <a:xfrm>
            <a:off x="9466467" y="6506509"/>
            <a:ext cx="429259" cy="78105"/>
          </a:xfrm>
          <a:custGeom>
            <a:avLst/>
            <a:gdLst/>
            <a:ahLst/>
            <a:cxnLst/>
            <a:rect l="l" t="t" r="r" b="b"/>
            <a:pathLst>
              <a:path w="429259" h="78104">
                <a:moveTo>
                  <a:pt x="35418" y="77920"/>
                </a:moveTo>
                <a:lnTo>
                  <a:pt x="35418" y="0"/>
                </a:lnTo>
              </a:path>
              <a:path w="429259" h="78104">
                <a:moveTo>
                  <a:pt x="214533" y="77920"/>
                </a:moveTo>
                <a:lnTo>
                  <a:pt x="214533" y="0"/>
                </a:lnTo>
              </a:path>
              <a:path w="429259" h="78104">
                <a:moveTo>
                  <a:pt x="0" y="22262"/>
                </a:moveTo>
                <a:lnTo>
                  <a:pt x="249951" y="22262"/>
                </a:lnTo>
              </a:path>
              <a:path w="429259" h="78104">
                <a:moveTo>
                  <a:pt x="57681" y="0"/>
                </a:moveTo>
                <a:lnTo>
                  <a:pt x="13155" y="44525"/>
                </a:lnTo>
              </a:path>
              <a:path w="429259" h="78104">
                <a:moveTo>
                  <a:pt x="192270" y="44525"/>
                </a:moveTo>
                <a:lnTo>
                  <a:pt x="236796" y="0"/>
                </a:lnTo>
              </a:path>
              <a:path w="429259" h="78104">
                <a:moveTo>
                  <a:pt x="214533" y="77920"/>
                </a:moveTo>
                <a:lnTo>
                  <a:pt x="214533" y="0"/>
                </a:lnTo>
              </a:path>
              <a:path w="429259" h="78104">
                <a:moveTo>
                  <a:pt x="393649" y="77920"/>
                </a:moveTo>
                <a:lnTo>
                  <a:pt x="393649" y="0"/>
                </a:lnTo>
              </a:path>
              <a:path w="429259" h="78104">
                <a:moveTo>
                  <a:pt x="179115" y="22262"/>
                </a:moveTo>
                <a:lnTo>
                  <a:pt x="429067" y="22262"/>
                </a:lnTo>
              </a:path>
              <a:path w="429259" h="78104">
                <a:moveTo>
                  <a:pt x="236796" y="0"/>
                </a:moveTo>
                <a:lnTo>
                  <a:pt x="192270" y="44525"/>
                </a:lnTo>
              </a:path>
              <a:path w="429259" h="78104">
                <a:moveTo>
                  <a:pt x="371386" y="44525"/>
                </a:moveTo>
                <a:lnTo>
                  <a:pt x="41591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8" name="object 3378"/>
          <p:cNvSpPr txBox="1"/>
          <p:nvPr/>
        </p:nvSpPr>
        <p:spPr>
          <a:xfrm>
            <a:off x="9506388" y="6417388"/>
            <a:ext cx="349885" cy="129539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50" spc="10">
                <a:latin typeface="Arial"/>
                <a:cs typeface="Arial"/>
              </a:rPr>
              <a:t>810</a:t>
            </a:r>
            <a:r>
              <a:rPr dirty="0" sz="650" spc="45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810</a:t>
            </a:r>
            <a:endParaRPr sz="650">
              <a:latin typeface="Arial"/>
              <a:cs typeface="Arial"/>
            </a:endParaRPr>
          </a:p>
        </p:txBody>
      </p:sp>
      <p:sp>
        <p:nvSpPr>
          <p:cNvPr id="3379" name="object 3379"/>
          <p:cNvSpPr/>
          <p:nvPr/>
        </p:nvSpPr>
        <p:spPr>
          <a:xfrm>
            <a:off x="3739834" y="6639075"/>
            <a:ext cx="106680" cy="240029"/>
          </a:xfrm>
          <a:custGeom>
            <a:avLst/>
            <a:gdLst/>
            <a:ahLst/>
            <a:cxnLst/>
            <a:rect l="l" t="t" r="r" b="b"/>
            <a:pathLst>
              <a:path w="106679" h="240029">
                <a:moveTo>
                  <a:pt x="106254" y="157864"/>
                </a:moveTo>
                <a:lnTo>
                  <a:pt x="48573" y="157864"/>
                </a:lnTo>
              </a:path>
              <a:path w="106679" h="240029">
                <a:moveTo>
                  <a:pt x="106254" y="204414"/>
                </a:moveTo>
                <a:lnTo>
                  <a:pt x="48573" y="204414"/>
                </a:lnTo>
              </a:path>
              <a:path w="106679" h="240029">
                <a:moveTo>
                  <a:pt x="70836" y="122446"/>
                </a:moveTo>
                <a:lnTo>
                  <a:pt x="70836" y="239832"/>
                </a:lnTo>
              </a:path>
              <a:path w="106679" h="240029">
                <a:moveTo>
                  <a:pt x="70836" y="181139"/>
                </a:moveTo>
                <a:lnTo>
                  <a:pt x="0" y="159888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0" name="object 3380"/>
          <p:cNvSpPr txBox="1"/>
          <p:nvPr/>
        </p:nvSpPr>
        <p:spPr>
          <a:xfrm>
            <a:off x="3636648" y="6632805"/>
            <a:ext cx="122555" cy="170180"/>
          </a:xfrm>
          <a:prstGeom prst="rect">
            <a:avLst/>
          </a:prstGeom>
        </p:spPr>
        <p:txBody>
          <a:bodyPr wrap="square" lIns="0" tIns="825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dirty="0" sz="650" spc="-5">
                <a:latin typeface="Arial"/>
                <a:cs typeface="Arial"/>
              </a:rPr>
              <a:t>210</a:t>
            </a:r>
            <a:endParaRPr sz="650">
              <a:latin typeface="Arial"/>
              <a:cs typeface="Arial"/>
            </a:endParaRPr>
          </a:p>
        </p:txBody>
      </p:sp>
      <p:sp>
        <p:nvSpPr>
          <p:cNvPr id="3381" name="object 3381"/>
          <p:cNvSpPr/>
          <p:nvPr/>
        </p:nvSpPr>
        <p:spPr>
          <a:xfrm>
            <a:off x="3715548" y="6774676"/>
            <a:ext cx="200660" cy="302895"/>
          </a:xfrm>
          <a:custGeom>
            <a:avLst/>
            <a:gdLst/>
            <a:ahLst/>
            <a:cxnLst/>
            <a:rect l="l" t="t" r="r" b="b"/>
            <a:pathLst>
              <a:path w="200660" h="302895">
                <a:moveTo>
                  <a:pt x="116374" y="44525"/>
                </a:moveTo>
                <a:lnTo>
                  <a:pt x="72860" y="0"/>
                </a:lnTo>
              </a:path>
              <a:path w="200660" h="302895">
                <a:moveTo>
                  <a:pt x="72860" y="46549"/>
                </a:moveTo>
                <a:lnTo>
                  <a:pt x="116374" y="91075"/>
                </a:lnTo>
              </a:path>
              <a:path w="200660" h="302895">
                <a:moveTo>
                  <a:pt x="200366" y="94111"/>
                </a:moveTo>
                <a:lnTo>
                  <a:pt x="72860" y="94111"/>
                </a:lnTo>
              </a:path>
              <a:path w="200660" h="302895">
                <a:moveTo>
                  <a:pt x="200366" y="68812"/>
                </a:moveTo>
                <a:lnTo>
                  <a:pt x="72860" y="68812"/>
                </a:lnTo>
              </a:path>
              <a:path w="200660" h="302895">
                <a:moveTo>
                  <a:pt x="95123" y="129529"/>
                </a:moveTo>
                <a:lnTo>
                  <a:pt x="95123" y="33394"/>
                </a:lnTo>
              </a:path>
              <a:path w="200660" h="302895">
                <a:moveTo>
                  <a:pt x="95123" y="81968"/>
                </a:moveTo>
                <a:lnTo>
                  <a:pt x="0" y="149768"/>
                </a:lnTo>
                <a:lnTo>
                  <a:pt x="0" y="30257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2" name="object 3382"/>
          <p:cNvSpPr txBox="1"/>
          <p:nvPr/>
        </p:nvSpPr>
        <p:spPr>
          <a:xfrm>
            <a:off x="3612361" y="6918176"/>
            <a:ext cx="122555" cy="170180"/>
          </a:xfrm>
          <a:prstGeom prst="rect">
            <a:avLst/>
          </a:prstGeom>
        </p:spPr>
        <p:txBody>
          <a:bodyPr wrap="square" lIns="0" tIns="825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dirty="0" sz="650" spc="-5">
                <a:latin typeface="Arial"/>
                <a:cs typeface="Arial"/>
              </a:rPr>
              <a:t>120</a:t>
            </a:r>
            <a:endParaRPr sz="650">
              <a:latin typeface="Arial"/>
              <a:cs typeface="Arial"/>
            </a:endParaRPr>
          </a:p>
        </p:txBody>
      </p:sp>
      <p:sp>
        <p:nvSpPr>
          <p:cNvPr id="3383" name="object 3383"/>
          <p:cNvSpPr/>
          <p:nvPr/>
        </p:nvSpPr>
        <p:spPr>
          <a:xfrm>
            <a:off x="2766337" y="6628955"/>
            <a:ext cx="6656070" cy="391795"/>
          </a:xfrm>
          <a:custGeom>
            <a:avLst/>
            <a:gdLst/>
            <a:ahLst/>
            <a:cxnLst/>
            <a:rect l="l" t="t" r="r" b="b"/>
            <a:pathLst>
              <a:path w="6656070" h="391795">
                <a:moveTo>
                  <a:pt x="1022070" y="218581"/>
                </a:moveTo>
                <a:lnTo>
                  <a:pt x="1065584" y="262095"/>
                </a:lnTo>
              </a:path>
              <a:path w="6656070" h="391795">
                <a:moveTo>
                  <a:pt x="1065584" y="236796"/>
                </a:moveTo>
                <a:lnTo>
                  <a:pt x="1022070" y="192270"/>
                </a:lnTo>
              </a:path>
              <a:path w="6656070" h="391795">
                <a:moveTo>
                  <a:pt x="6655604" y="35418"/>
                </a:moveTo>
                <a:lnTo>
                  <a:pt x="6577683" y="35418"/>
                </a:lnTo>
              </a:path>
              <a:path w="6656070" h="391795">
                <a:moveTo>
                  <a:pt x="6655604" y="214533"/>
                </a:moveTo>
                <a:lnTo>
                  <a:pt x="6577683" y="214533"/>
                </a:lnTo>
              </a:path>
              <a:path w="6656070" h="391795">
                <a:moveTo>
                  <a:pt x="6599946" y="0"/>
                </a:moveTo>
                <a:lnTo>
                  <a:pt x="6599946" y="249951"/>
                </a:lnTo>
              </a:path>
              <a:path w="6656070" h="391795">
                <a:moveTo>
                  <a:pt x="6622209" y="56669"/>
                </a:moveTo>
                <a:lnTo>
                  <a:pt x="6577683" y="13155"/>
                </a:lnTo>
              </a:path>
              <a:path w="6656070" h="391795">
                <a:moveTo>
                  <a:pt x="6577683" y="192270"/>
                </a:moveTo>
                <a:lnTo>
                  <a:pt x="6622209" y="236796"/>
                </a:lnTo>
              </a:path>
              <a:path w="6656070" h="391795">
                <a:moveTo>
                  <a:pt x="218581" y="324836"/>
                </a:moveTo>
                <a:lnTo>
                  <a:pt x="48573" y="324836"/>
                </a:lnTo>
              </a:path>
              <a:path w="6656070" h="391795">
                <a:moveTo>
                  <a:pt x="218581" y="347099"/>
                </a:moveTo>
                <a:lnTo>
                  <a:pt x="48573" y="347099"/>
                </a:lnTo>
              </a:path>
              <a:path w="6656070" h="391795">
                <a:moveTo>
                  <a:pt x="70836" y="324836"/>
                </a:moveTo>
                <a:lnTo>
                  <a:pt x="70836" y="280310"/>
                </a:lnTo>
              </a:path>
              <a:path w="6656070" h="391795">
                <a:moveTo>
                  <a:pt x="70836" y="347099"/>
                </a:moveTo>
                <a:lnTo>
                  <a:pt x="70836" y="391625"/>
                </a:lnTo>
              </a:path>
              <a:path w="6656070" h="391795">
                <a:moveTo>
                  <a:pt x="70836" y="335967"/>
                </a:moveTo>
                <a:lnTo>
                  <a:pt x="0" y="314716"/>
                </a:lnTo>
                <a:lnTo>
                  <a:pt x="0" y="16191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4" name="object 3384"/>
          <p:cNvSpPr txBox="1"/>
          <p:nvPr/>
        </p:nvSpPr>
        <p:spPr>
          <a:xfrm>
            <a:off x="2663150" y="6668223"/>
            <a:ext cx="216535" cy="286385"/>
          </a:xfrm>
          <a:prstGeom prst="rect">
            <a:avLst/>
          </a:prstGeom>
        </p:spPr>
        <p:txBody>
          <a:bodyPr wrap="square" lIns="0" tIns="8255" rIns="0" bIns="0" rtlCol="0" vert="vert270">
            <a:spAutoFit/>
          </a:bodyPr>
          <a:lstStyle/>
          <a:p>
            <a:pPr marL="12700">
              <a:lnSpc>
                <a:spcPts val="760"/>
              </a:lnSpc>
              <a:spcBef>
                <a:spcPts val="65"/>
              </a:spcBef>
            </a:pPr>
            <a:r>
              <a:rPr dirty="0" sz="650" spc="10">
                <a:latin typeface="Arial"/>
                <a:cs typeface="Arial"/>
              </a:rPr>
              <a:t>100</a:t>
            </a:r>
            <a:endParaRPr sz="650">
              <a:latin typeface="Arial"/>
              <a:cs typeface="Arial"/>
            </a:endParaRPr>
          </a:p>
          <a:p>
            <a:pPr marL="128905">
              <a:lnSpc>
                <a:spcPts val="760"/>
              </a:lnSpc>
            </a:pPr>
            <a:r>
              <a:rPr dirty="0" sz="650" spc="-5">
                <a:latin typeface="Arial"/>
                <a:cs typeface="Arial"/>
              </a:rPr>
              <a:t>810</a:t>
            </a:r>
            <a:endParaRPr sz="650">
              <a:latin typeface="Arial"/>
              <a:cs typeface="Arial"/>
            </a:endParaRPr>
          </a:p>
        </p:txBody>
      </p:sp>
      <p:sp>
        <p:nvSpPr>
          <p:cNvPr id="3385" name="object 3385"/>
          <p:cNvSpPr/>
          <p:nvPr/>
        </p:nvSpPr>
        <p:spPr>
          <a:xfrm>
            <a:off x="2742050" y="6931528"/>
            <a:ext cx="174625" cy="264160"/>
          </a:xfrm>
          <a:custGeom>
            <a:avLst/>
            <a:gdLst/>
            <a:ahLst/>
            <a:cxnLst/>
            <a:rect l="l" t="t" r="r" b="b"/>
            <a:pathLst>
              <a:path w="174625" h="264159">
                <a:moveTo>
                  <a:pt x="95123" y="22262"/>
                </a:moveTo>
                <a:lnTo>
                  <a:pt x="95123" y="44525"/>
                </a:lnTo>
                <a:lnTo>
                  <a:pt x="95123" y="22262"/>
                </a:lnTo>
              </a:path>
              <a:path w="174625" h="264159">
                <a:moveTo>
                  <a:pt x="72860" y="0"/>
                </a:moveTo>
                <a:lnTo>
                  <a:pt x="117386" y="44525"/>
                </a:lnTo>
              </a:path>
              <a:path w="174625" h="264159">
                <a:moveTo>
                  <a:pt x="117386" y="66788"/>
                </a:moveTo>
                <a:lnTo>
                  <a:pt x="72860" y="22262"/>
                </a:lnTo>
              </a:path>
              <a:path w="174625" h="264159">
                <a:moveTo>
                  <a:pt x="174055" y="91075"/>
                </a:moveTo>
                <a:lnTo>
                  <a:pt x="72860" y="91075"/>
                </a:lnTo>
              </a:path>
              <a:path w="174625" h="264159">
                <a:moveTo>
                  <a:pt x="174055" y="44525"/>
                </a:moveTo>
                <a:lnTo>
                  <a:pt x="72860" y="44525"/>
                </a:lnTo>
              </a:path>
              <a:path w="174625" h="264159">
                <a:moveTo>
                  <a:pt x="95123" y="126493"/>
                </a:moveTo>
                <a:lnTo>
                  <a:pt x="95123" y="9107"/>
                </a:lnTo>
              </a:path>
              <a:path w="174625" h="264159">
                <a:moveTo>
                  <a:pt x="95123" y="67800"/>
                </a:moveTo>
                <a:lnTo>
                  <a:pt x="0" y="104230"/>
                </a:lnTo>
                <a:lnTo>
                  <a:pt x="0" y="26411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6" name="object 3386"/>
          <p:cNvSpPr txBox="1"/>
          <p:nvPr/>
        </p:nvSpPr>
        <p:spPr>
          <a:xfrm>
            <a:off x="2638864" y="7029490"/>
            <a:ext cx="122555" cy="170180"/>
          </a:xfrm>
          <a:prstGeom prst="rect">
            <a:avLst/>
          </a:prstGeom>
        </p:spPr>
        <p:txBody>
          <a:bodyPr wrap="square" lIns="0" tIns="825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dirty="0" sz="650" spc="-5">
                <a:latin typeface="Arial"/>
                <a:cs typeface="Arial"/>
              </a:rPr>
              <a:t>210</a:t>
            </a:r>
            <a:endParaRPr sz="650">
              <a:latin typeface="Arial"/>
              <a:cs typeface="Arial"/>
            </a:endParaRPr>
          </a:p>
        </p:txBody>
      </p:sp>
      <p:sp>
        <p:nvSpPr>
          <p:cNvPr id="3387" name="object 3387"/>
          <p:cNvSpPr/>
          <p:nvPr/>
        </p:nvSpPr>
        <p:spPr>
          <a:xfrm>
            <a:off x="2814911" y="6790867"/>
            <a:ext cx="6676390" cy="254000"/>
          </a:xfrm>
          <a:custGeom>
            <a:avLst/>
            <a:gdLst/>
            <a:ahLst/>
            <a:cxnLst/>
            <a:rect l="l" t="t" r="r" b="b"/>
            <a:pathLst>
              <a:path w="6676390" h="254000">
                <a:moveTo>
                  <a:pt x="0" y="209473"/>
                </a:moveTo>
                <a:lnTo>
                  <a:pt x="44525" y="253999"/>
                </a:lnTo>
              </a:path>
              <a:path w="6676390" h="254000">
                <a:moveTo>
                  <a:pt x="44525" y="207450"/>
                </a:moveTo>
                <a:lnTo>
                  <a:pt x="0" y="162924"/>
                </a:lnTo>
              </a:path>
              <a:path w="6676390" h="254000">
                <a:moveTo>
                  <a:pt x="6675843" y="162924"/>
                </a:moveTo>
                <a:lnTo>
                  <a:pt x="6505835" y="162924"/>
                </a:lnTo>
              </a:path>
              <a:path w="6676390" h="254000">
                <a:moveTo>
                  <a:pt x="6675843" y="185187"/>
                </a:moveTo>
                <a:lnTo>
                  <a:pt x="6505835" y="185187"/>
                </a:lnTo>
              </a:path>
              <a:path w="6676390" h="254000">
                <a:moveTo>
                  <a:pt x="6528098" y="162924"/>
                </a:moveTo>
                <a:lnTo>
                  <a:pt x="6528098" y="118398"/>
                </a:lnTo>
              </a:path>
              <a:path w="6676390" h="254000">
                <a:moveTo>
                  <a:pt x="6528098" y="185187"/>
                </a:moveTo>
                <a:lnTo>
                  <a:pt x="6528098" y="229712"/>
                </a:lnTo>
              </a:path>
              <a:path w="6676390" h="254000">
                <a:moveTo>
                  <a:pt x="6528098" y="174055"/>
                </a:moveTo>
                <a:lnTo>
                  <a:pt x="6457261" y="152804"/>
                </a:lnTo>
                <a:lnTo>
                  <a:pt x="645726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8" name="object 3388"/>
          <p:cNvSpPr txBox="1"/>
          <p:nvPr/>
        </p:nvSpPr>
        <p:spPr>
          <a:xfrm>
            <a:off x="9168986" y="6668223"/>
            <a:ext cx="216535" cy="286385"/>
          </a:xfrm>
          <a:prstGeom prst="rect">
            <a:avLst/>
          </a:prstGeom>
        </p:spPr>
        <p:txBody>
          <a:bodyPr wrap="square" lIns="0" tIns="8255" rIns="0" bIns="0" rtlCol="0" vert="vert270">
            <a:spAutoFit/>
          </a:bodyPr>
          <a:lstStyle/>
          <a:p>
            <a:pPr marL="12700">
              <a:lnSpc>
                <a:spcPts val="760"/>
              </a:lnSpc>
              <a:spcBef>
                <a:spcPts val="65"/>
              </a:spcBef>
            </a:pPr>
            <a:r>
              <a:rPr dirty="0" sz="650" spc="10">
                <a:latin typeface="Arial"/>
                <a:cs typeface="Arial"/>
              </a:rPr>
              <a:t>100</a:t>
            </a:r>
            <a:endParaRPr sz="650">
              <a:latin typeface="Arial"/>
              <a:cs typeface="Arial"/>
            </a:endParaRPr>
          </a:p>
          <a:p>
            <a:pPr marL="128905">
              <a:lnSpc>
                <a:spcPts val="760"/>
              </a:lnSpc>
            </a:pPr>
            <a:r>
              <a:rPr dirty="0" sz="650" spc="-5">
                <a:latin typeface="Arial"/>
                <a:cs typeface="Arial"/>
              </a:rPr>
              <a:t>810</a:t>
            </a:r>
            <a:endParaRPr sz="650">
              <a:latin typeface="Arial"/>
              <a:cs typeface="Arial"/>
            </a:endParaRPr>
          </a:p>
        </p:txBody>
      </p:sp>
      <p:sp>
        <p:nvSpPr>
          <p:cNvPr id="3389" name="object 3389"/>
          <p:cNvSpPr/>
          <p:nvPr/>
        </p:nvSpPr>
        <p:spPr>
          <a:xfrm>
            <a:off x="9247885" y="6931528"/>
            <a:ext cx="174625" cy="264160"/>
          </a:xfrm>
          <a:custGeom>
            <a:avLst/>
            <a:gdLst/>
            <a:ahLst/>
            <a:cxnLst/>
            <a:rect l="l" t="t" r="r" b="b"/>
            <a:pathLst>
              <a:path w="174625" h="264159">
                <a:moveTo>
                  <a:pt x="95123" y="22262"/>
                </a:moveTo>
                <a:lnTo>
                  <a:pt x="95123" y="44525"/>
                </a:lnTo>
                <a:lnTo>
                  <a:pt x="95123" y="22262"/>
                </a:lnTo>
              </a:path>
              <a:path w="174625" h="264159">
                <a:moveTo>
                  <a:pt x="72860" y="0"/>
                </a:moveTo>
                <a:lnTo>
                  <a:pt x="117386" y="44525"/>
                </a:lnTo>
              </a:path>
              <a:path w="174625" h="264159">
                <a:moveTo>
                  <a:pt x="117386" y="66788"/>
                </a:moveTo>
                <a:lnTo>
                  <a:pt x="72860" y="22262"/>
                </a:lnTo>
              </a:path>
              <a:path w="174625" h="264159">
                <a:moveTo>
                  <a:pt x="174055" y="91075"/>
                </a:moveTo>
                <a:lnTo>
                  <a:pt x="72860" y="91075"/>
                </a:lnTo>
              </a:path>
              <a:path w="174625" h="264159">
                <a:moveTo>
                  <a:pt x="174055" y="44525"/>
                </a:moveTo>
                <a:lnTo>
                  <a:pt x="72860" y="44525"/>
                </a:lnTo>
              </a:path>
              <a:path w="174625" h="264159">
                <a:moveTo>
                  <a:pt x="95123" y="126493"/>
                </a:moveTo>
                <a:lnTo>
                  <a:pt x="95123" y="9107"/>
                </a:lnTo>
              </a:path>
              <a:path w="174625" h="264159">
                <a:moveTo>
                  <a:pt x="95123" y="67800"/>
                </a:moveTo>
                <a:lnTo>
                  <a:pt x="0" y="104230"/>
                </a:lnTo>
                <a:lnTo>
                  <a:pt x="0" y="26411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0" name="object 3390"/>
          <p:cNvSpPr txBox="1"/>
          <p:nvPr/>
        </p:nvSpPr>
        <p:spPr>
          <a:xfrm>
            <a:off x="9144699" y="7029490"/>
            <a:ext cx="122555" cy="170180"/>
          </a:xfrm>
          <a:prstGeom prst="rect">
            <a:avLst/>
          </a:prstGeom>
        </p:spPr>
        <p:txBody>
          <a:bodyPr wrap="square" lIns="0" tIns="825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dirty="0" sz="650" spc="-5">
                <a:latin typeface="Arial"/>
                <a:cs typeface="Arial"/>
              </a:rPr>
              <a:t>210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3391" name="object 3391"/>
          <p:cNvGrpSpPr/>
          <p:nvPr/>
        </p:nvGrpSpPr>
        <p:grpSpPr>
          <a:xfrm>
            <a:off x="2835011" y="6950616"/>
            <a:ext cx="6533515" cy="3387725"/>
            <a:chOff x="2835011" y="6950616"/>
            <a:chExt cx="6533515" cy="3387725"/>
          </a:xfrm>
        </p:grpSpPr>
        <p:sp>
          <p:nvSpPr>
            <p:cNvPr id="3392" name="object 3392"/>
            <p:cNvSpPr/>
            <p:nvPr/>
          </p:nvSpPr>
          <p:spPr>
            <a:xfrm>
              <a:off x="9320746" y="6953791"/>
              <a:ext cx="45085" cy="91440"/>
            </a:xfrm>
            <a:custGeom>
              <a:avLst/>
              <a:gdLst/>
              <a:ahLst/>
              <a:cxnLst/>
              <a:rect l="l" t="t" r="r" b="b"/>
              <a:pathLst>
                <a:path w="45084" h="91440">
                  <a:moveTo>
                    <a:pt x="0" y="46549"/>
                  </a:moveTo>
                  <a:lnTo>
                    <a:pt x="44525" y="91075"/>
                  </a:lnTo>
                </a:path>
                <a:path w="45084" h="91440">
                  <a:moveTo>
                    <a:pt x="44525" y="4452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393" name="object 339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155746" y="10195072"/>
              <a:ext cx="142685" cy="142685"/>
            </a:xfrm>
            <a:prstGeom prst="rect">
              <a:avLst/>
            </a:prstGeom>
          </p:spPr>
        </p:pic>
        <p:pic>
          <p:nvPicPr>
            <p:cNvPr id="3394" name="object 339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801563" y="10195072"/>
              <a:ext cx="142685" cy="142685"/>
            </a:xfrm>
            <a:prstGeom prst="rect">
              <a:avLst/>
            </a:prstGeom>
          </p:spPr>
        </p:pic>
        <p:sp>
          <p:nvSpPr>
            <p:cNvPr id="3395" name="object 3395"/>
            <p:cNvSpPr/>
            <p:nvPr/>
          </p:nvSpPr>
          <p:spPr>
            <a:xfrm>
              <a:off x="2838186" y="7403098"/>
              <a:ext cx="78105" cy="250190"/>
            </a:xfrm>
            <a:custGeom>
              <a:avLst/>
              <a:gdLst/>
              <a:ahLst/>
              <a:cxnLst/>
              <a:rect l="l" t="t" r="r" b="b"/>
              <a:pathLst>
                <a:path w="78105" h="250190">
                  <a:moveTo>
                    <a:pt x="77920" y="35418"/>
                  </a:moveTo>
                  <a:lnTo>
                    <a:pt x="0" y="35418"/>
                  </a:lnTo>
                </a:path>
                <a:path w="78105" h="250190">
                  <a:moveTo>
                    <a:pt x="77920" y="214533"/>
                  </a:moveTo>
                  <a:lnTo>
                    <a:pt x="0" y="214533"/>
                  </a:lnTo>
                </a:path>
                <a:path w="78105" h="250190">
                  <a:moveTo>
                    <a:pt x="22262" y="0"/>
                  </a:moveTo>
                  <a:lnTo>
                    <a:pt x="22262" y="249951"/>
                  </a:lnTo>
                </a:path>
                <a:path w="78105" h="250190">
                  <a:moveTo>
                    <a:pt x="44525" y="57681"/>
                  </a:moveTo>
                  <a:lnTo>
                    <a:pt x="0" y="13155"/>
                  </a:lnTo>
                </a:path>
                <a:path w="78105" h="250190">
                  <a:moveTo>
                    <a:pt x="0" y="192270"/>
                  </a:moveTo>
                  <a:lnTo>
                    <a:pt x="44525" y="23679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396" name="object 3396"/>
          <p:cNvSpPr txBox="1"/>
          <p:nvPr/>
        </p:nvSpPr>
        <p:spPr>
          <a:xfrm>
            <a:off x="2757262" y="7442366"/>
            <a:ext cx="122555" cy="170180"/>
          </a:xfrm>
          <a:prstGeom prst="rect">
            <a:avLst/>
          </a:prstGeom>
        </p:spPr>
        <p:txBody>
          <a:bodyPr wrap="square" lIns="0" tIns="825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dirty="0" sz="650" spc="-5">
                <a:latin typeface="Arial"/>
                <a:cs typeface="Arial"/>
              </a:rPr>
              <a:t>810</a:t>
            </a:r>
            <a:endParaRPr sz="650">
              <a:latin typeface="Arial"/>
              <a:cs typeface="Arial"/>
            </a:endParaRPr>
          </a:p>
        </p:txBody>
      </p:sp>
      <p:sp>
        <p:nvSpPr>
          <p:cNvPr id="3397" name="object 3397"/>
          <p:cNvSpPr/>
          <p:nvPr/>
        </p:nvSpPr>
        <p:spPr>
          <a:xfrm>
            <a:off x="2838186" y="8177241"/>
            <a:ext cx="78105" cy="429259"/>
          </a:xfrm>
          <a:custGeom>
            <a:avLst/>
            <a:gdLst/>
            <a:ahLst/>
            <a:cxnLst/>
            <a:rect l="l" t="t" r="r" b="b"/>
            <a:pathLst>
              <a:path w="78105" h="429259">
                <a:moveTo>
                  <a:pt x="77920" y="35418"/>
                </a:moveTo>
                <a:lnTo>
                  <a:pt x="0" y="35418"/>
                </a:lnTo>
              </a:path>
              <a:path w="78105" h="429259">
                <a:moveTo>
                  <a:pt x="77920" y="214533"/>
                </a:moveTo>
                <a:lnTo>
                  <a:pt x="0" y="214533"/>
                </a:lnTo>
              </a:path>
              <a:path w="78105" h="429259">
                <a:moveTo>
                  <a:pt x="22262" y="0"/>
                </a:moveTo>
                <a:lnTo>
                  <a:pt x="22262" y="249951"/>
                </a:lnTo>
              </a:path>
              <a:path w="78105" h="429259">
                <a:moveTo>
                  <a:pt x="44525" y="57681"/>
                </a:moveTo>
                <a:lnTo>
                  <a:pt x="0" y="13155"/>
                </a:lnTo>
              </a:path>
              <a:path w="78105" h="429259">
                <a:moveTo>
                  <a:pt x="0" y="192270"/>
                </a:moveTo>
                <a:lnTo>
                  <a:pt x="44525" y="236796"/>
                </a:lnTo>
              </a:path>
              <a:path w="78105" h="429259">
                <a:moveTo>
                  <a:pt x="77920" y="214533"/>
                </a:moveTo>
                <a:lnTo>
                  <a:pt x="0" y="214533"/>
                </a:lnTo>
              </a:path>
              <a:path w="78105" h="429259">
                <a:moveTo>
                  <a:pt x="77920" y="393649"/>
                </a:moveTo>
                <a:lnTo>
                  <a:pt x="0" y="393649"/>
                </a:lnTo>
              </a:path>
              <a:path w="78105" h="429259">
                <a:moveTo>
                  <a:pt x="22262" y="179115"/>
                </a:moveTo>
                <a:lnTo>
                  <a:pt x="22262" y="429067"/>
                </a:lnTo>
              </a:path>
              <a:path w="78105" h="429259">
                <a:moveTo>
                  <a:pt x="44525" y="236796"/>
                </a:moveTo>
                <a:lnTo>
                  <a:pt x="0" y="192270"/>
                </a:lnTo>
              </a:path>
              <a:path w="78105" h="429259">
                <a:moveTo>
                  <a:pt x="0" y="371386"/>
                </a:moveTo>
                <a:lnTo>
                  <a:pt x="44525" y="41591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8" name="object 3398"/>
          <p:cNvSpPr txBox="1"/>
          <p:nvPr/>
        </p:nvSpPr>
        <p:spPr>
          <a:xfrm>
            <a:off x="2757262" y="8217521"/>
            <a:ext cx="122555" cy="349250"/>
          </a:xfrm>
          <a:prstGeom prst="rect">
            <a:avLst/>
          </a:prstGeom>
        </p:spPr>
        <p:txBody>
          <a:bodyPr wrap="square" lIns="0" tIns="825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dirty="0" sz="650" spc="10">
                <a:latin typeface="Arial"/>
                <a:cs typeface="Arial"/>
              </a:rPr>
              <a:t>810</a:t>
            </a:r>
            <a:r>
              <a:rPr dirty="0" sz="650" spc="35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810</a:t>
            </a:r>
            <a:endParaRPr sz="650">
              <a:latin typeface="Arial"/>
              <a:cs typeface="Arial"/>
            </a:endParaRPr>
          </a:p>
        </p:txBody>
      </p:sp>
      <p:sp>
        <p:nvSpPr>
          <p:cNvPr id="3399" name="object 3399"/>
          <p:cNvSpPr/>
          <p:nvPr/>
        </p:nvSpPr>
        <p:spPr>
          <a:xfrm>
            <a:off x="2789612" y="7647990"/>
            <a:ext cx="127000" cy="248285"/>
          </a:xfrm>
          <a:custGeom>
            <a:avLst/>
            <a:gdLst/>
            <a:ahLst/>
            <a:cxnLst/>
            <a:rect l="l" t="t" r="r" b="b"/>
            <a:pathLst>
              <a:path w="127000" h="248284">
                <a:moveTo>
                  <a:pt x="126493" y="148756"/>
                </a:moveTo>
                <a:lnTo>
                  <a:pt x="48573" y="148756"/>
                </a:lnTo>
              </a:path>
              <a:path w="127000" h="248284">
                <a:moveTo>
                  <a:pt x="126493" y="212509"/>
                </a:moveTo>
                <a:lnTo>
                  <a:pt x="48573" y="212509"/>
                </a:lnTo>
              </a:path>
              <a:path w="127000" h="248284">
                <a:moveTo>
                  <a:pt x="70836" y="113338"/>
                </a:moveTo>
                <a:lnTo>
                  <a:pt x="70836" y="247928"/>
                </a:lnTo>
              </a:path>
              <a:path w="127000" h="248284">
                <a:moveTo>
                  <a:pt x="70836" y="181139"/>
                </a:moveTo>
                <a:lnTo>
                  <a:pt x="0" y="159888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0" name="object 3400"/>
          <p:cNvSpPr txBox="1"/>
          <p:nvPr/>
        </p:nvSpPr>
        <p:spPr>
          <a:xfrm>
            <a:off x="2686425" y="7641721"/>
            <a:ext cx="122555" cy="170180"/>
          </a:xfrm>
          <a:prstGeom prst="rect">
            <a:avLst/>
          </a:prstGeom>
        </p:spPr>
        <p:txBody>
          <a:bodyPr wrap="square" lIns="0" tIns="825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dirty="0" sz="650" spc="-5">
                <a:latin typeface="Arial"/>
                <a:cs typeface="Arial"/>
              </a:rPr>
              <a:t>290</a:t>
            </a:r>
            <a:endParaRPr sz="650">
              <a:latin typeface="Arial"/>
              <a:cs typeface="Arial"/>
            </a:endParaRPr>
          </a:p>
        </p:txBody>
      </p:sp>
      <p:sp>
        <p:nvSpPr>
          <p:cNvPr id="3401" name="object 3401"/>
          <p:cNvSpPr/>
          <p:nvPr/>
        </p:nvSpPr>
        <p:spPr>
          <a:xfrm>
            <a:off x="2765325" y="7774484"/>
            <a:ext cx="219710" cy="249554"/>
          </a:xfrm>
          <a:custGeom>
            <a:avLst/>
            <a:gdLst/>
            <a:ahLst/>
            <a:cxnLst/>
            <a:rect l="l" t="t" r="r" b="b"/>
            <a:pathLst>
              <a:path w="219710" h="249554">
                <a:moveTo>
                  <a:pt x="117386" y="44525"/>
                </a:moveTo>
                <a:lnTo>
                  <a:pt x="72860" y="0"/>
                </a:lnTo>
              </a:path>
              <a:path w="219710" h="249554">
                <a:moveTo>
                  <a:pt x="72860" y="64764"/>
                </a:moveTo>
                <a:lnTo>
                  <a:pt x="117386" y="108278"/>
                </a:lnTo>
              </a:path>
              <a:path w="219710" h="249554">
                <a:moveTo>
                  <a:pt x="219593" y="91075"/>
                </a:moveTo>
                <a:lnTo>
                  <a:pt x="72860" y="91075"/>
                </a:lnTo>
              </a:path>
              <a:path w="219710" h="249554">
                <a:moveTo>
                  <a:pt x="219593" y="86015"/>
                </a:moveTo>
                <a:lnTo>
                  <a:pt x="72860" y="86015"/>
                </a:lnTo>
              </a:path>
              <a:path w="219710" h="249554">
                <a:moveTo>
                  <a:pt x="95123" y="91075"/>
                </a:moveTo>
                <a:lnTo>
                  <a:pt x="95123" y="135601"/>
                </a:lnTo>
              </a:path>
              <a:path w="219710" h="249554">
                <a:moveTo>
                  <a:pt x="95123" y="86015"/>
                </a:moveTo>
                <a:lnTo>
                  <a:pt x="95123" y="42501"/>
                </a:lnTo>
              </a:path>
              <a:path w="219710" h="249554">
                <a:moveTo>
                  <a:pt x="95123" y="89051"/>
                </a:moveTo>
                <a:lnTo>
                  <a:pt x="0" y="136613"/>
                </a:lnTo>
                <a:lnTo>
                  <a:pt x="0" y="24894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2" name="object 3402"/>
          <p:cNvSpPr txBox="1"/>
          <p:nvPr/>
        </p:nvSpPr>
        <p:spPr>
          <a:xfrm>
            <a:off x="2662138" y="7905383"/>
            <a:ext cx="122555" cy="121920"/>
          </a:xfrm>
          <a:prstGeom prst="rect">
            <a:avLst/>
          </a:prstGeom>
        </p:spPr>
        <p:txBody>
          <a:bodyPr wrap="square" lIns="0" tIns="825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dirty="0" sz="650" spc="-5">
                <a:latin typeface="Arial"/>
                <a:cs typeface="Arial"/>
              </a:rPr>
              <a:t>20</a:t>
            </a:r>
            <a:endParaRPr sz="650">
              <a:latin typeface="Arial"/>
              <a:cs typeface="Arial"/>
            </a:endParaRPr>
          </a:p>
        </p:txBody>
      </p:sp>
      <p:sp>
        <p:nvSpPr>
          <p:cNvPr id="3403" name="object 3403"/>
          <p:cNvSpPr/>
          <p:nvPr/>
        </p:nvSpPr>
        <p:spPr>
          <a:xfrm>
            <a:off x="2838186" y="7839249"/>
            <a:ext cx="1302385" cy="362585"/>
          </a:xfrm>
          <a:custGeom>
            <a:avLst/>
            <a:gdLst/>
            <a:ahLst/>
            <a:cxnLst/>
            <a:rect l="l" t="t" r="r" b="b"/>
            <a:pathLst>
              <a:path w="1302385" h="362584">
                <a:moveTo>
                  <a:pt x="22262" y="26310"/>
                </a:moveTo>
                <a:lnTo>
                  <a:pt x="22262" y="21250"/>
                </a:lnTo>
                <a:lnTo>
                  <a:pt x="22262" y="26310"/>
                </a:lnTo>
              </a:path>
              <a:path w="1302385" h="362584">
                <a:moveTo>
                  <a:pt x="44525" y="48573"/>
                </a:moveTo>
                <a:lnTo>
                  <a:pt x="0" y="4047"/>
                </a:lnTo>
              </a:path>
              <a:path w="1302385" h="362584">
                <a:moveTo>
                  <a:pt x="0" y="0"/>
                </a:moveTo>
                <a:lnTo>
                  <a:pt x="44525" y="43513"/>
                </a:lnTo>
              </a:path>
              <a:path w="1302385" h="362584">
                <a:moveTo>
                  <a:pt x="943138" y="293465"/>
                </a:moveTo>
                <a:lnTo>
                  <a:pt x="943138" y="57681"/>
                </a:lnTo>
              </a:path>
              <a:path w="1302385" h="362584">
                <a:moveTo>
                  <a:pt x="1266963" y="293465"/>
                </a:moveTo>
                <a:lnTo>
                  <a:pt x="1266963" y="57681"/>
                </a:lnTo>
              </a:path>
              <a:path w="1302385" h="362584">
                <a:moveTo>
                  <a:pt x="907720" y="79944"/>
                </a:moveTo>
                <a:lnTo>
                  <a:pt x="1302381" y="79944"/>
                </a:lnTo>
              </a:path>
              <a:path w="1302385" h="362584">
                <a:moveTo>
                  <a:pt x="965401" y="57681"/>
                </a:moveTo>
                <a:lnTo>
                  <a:pt x="921887" y="102207"/>
                </a:lnTo>
              </a:path>
              <a:path w="1302385" h="362584">
                <a:moveTo>
                  <a:pt x="1244700" y="102207"/>
                </a:moveTo>
                <a:lnTo>
                  <a:pt x="1289226" y="57681"/>
                </a:lnTo>
              </a:path>
              <a:path w="1302385" h="362584">
                <a:moveTo>
                  <a:pt x="1233568" y="362278"/>
                </a:moveTo>
                <a:lnTo>
                  <a:pt x="1233568" y="231736"/>
                </a:lnTo>
              </a:path>
              <a:path w="1302385" h="362584">
                <a:moveTo>
                  <a:pt x="1266963" y="362278"/>
                </a:moveTo>
                <a:lnTo>
                  <a:pt x="1266963" y="231736"/>
                </a:lnTo>
              </a:path>
              <a:path w="1302385" h="362584">
                <a:moveTo>
                  <a:pt x="1198150" y="253999"/>
                </a:moveTo>
                <a:lnTo>
                  <a:pt x="1302381" y="253999"/>
                </a:lnTo>
              </a:path>
              <a:path w="1302385" h="362584">
                <a:moveTo>
                  <a:pt x="1249759" y="253999"/>
                </a:moveTo>
                <a:lnTo>
                  <a:pt x="1177911" y="158876"/>
                </a:lnTo>
                <a:lnTo>
                  <a:pt x="1025106" y="15887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4" name="object 3404"/>
          <p:cNvSpPr txBox="1"/>
          <p:nvPr/>
        </p:nvSpPr>
        <p:spPr>
          <a:xfrm>
            <a:off x="3831365" y="7807809"/>
            <a:ext cx="218440" cy="208279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ts val="700"/>
              </a:lnSpc>
              <a:spcBef>
                <a:spcPts val="130"/>
              </a:spcBef>
            </a:pPr>
            <a:r>
              <a:rPr dirty="0" sz="650" spc="10">
                <a:latin typeface="Arial"/>
                <a:cs typeface="Arial"/>
              </a:rPr>
              <a:t>146</a:t>
            </a:r>
            <a:r>
              <a:rPr dirty="0" sz="650" spc="10" strike="sngStrike">
                <a:latin typeface="Arial"/>
                <a:cs typeface="Arial"/>
              </a:rPr>
              <a:t>0</a:t>
            </a:r>
            <a:endParaRPr sz="650">
              <a:latin typeface="Arial"/>
              <a:cs typeface="Arial"/>
            </a:endParaRPr>
          </a:p>
          <a:p>
            <a:pPr marL="32384">
              <a:lnSpc>
                <a:spcPts val="700"/>
              </a:lnSpc>
            </a:pPr>
            <a:r>
              <a:rPr dirty="0" sz="650" spc="10">
                <a:latin typeface="Arial"/>
                <a:cs typeface="Arial"/>
              </a:rPr>
              <a:t>150</a:t>
            </a:r>
            <a:endParaRPr sz="650">
              <a:latin typeface="Arial"/>
              <a:cs typeface="Arial"/>
            </a:endParaRPr>
          </a:p>
        </p:txBody>
      </p:sp>
      <p:sp>
        <p:nvSpPr>
          <p:cNvPr id="3405" name="object 3405"/>
          <p:cNvSpPr/>
          <p:nvPr/>
        </p:nvSpPr>
        <p:spPr>
          <a:xfrm>
            <a:off x="4049491" y="8022412"/>
            <a:ext cx="247015" cy="110489"/>
          </a:xfrm>
          <a:custGeom>
            <a:avLst/>
            <a:gdLst/>
            <a:ahLst/>
            <a:cxnLst/>
            <a:rect l="l" t="t" r="r" b="b"/>
            <a:pathLst>
              <a:path w="247014" h="110490">
                <a:moveTo>
                  <a:pt x="44525" y="48573"/>
                </a:moveTo>
                <a:lnTo>
                  <a:pt x="0" y="93099"/>
                </a:lnTo>
              </a:path>
              <a:path w="247014" h="110490">
                <a:moveTo>
                  <a:pt x="33394" y="93099"/>
                </a:moveTo>
                <a:lnTo>
                  <a:pt x="77920" y="48573"/>
                </a:lnTo>
              </a:path>
              <a:path w="247014" h="110490">
                <a:moveTo>
                  <a:pt x="91075" y="110302"/>
                </a:moveTo>
                <a:lnTo>
                  <a:pt x="91075" y="48573"/>
                </a:lnTo>
              </a:path>
              <a:path w="247014" h="110490">
                <a:moveTo>
                  <a:pt x="55657" y="110302"/>
                </a:moveTo>
                <a:lnTo>
                  <a:pt x="55657" y="48573"/>
                </a:lnTo>
              </a:path>
              <a:path w="247014" h="110490">
                <a:moveTo>
                  <a:pt x="126493" y="70836"/>
                </a:moveTo>
                <a:lnTo>
                  <a:pt x="20239" y="70836"/>
                </a:lnTo>
              </a:path>
              <a:path w="247014" h="110490">
                <a:moveTo>
                  <a:pt x="72860" y="70836"/>
                </a:moveTo>
                <a:lnTo>
                  <a:pt x="94111" y="0"/>
                </a:lnTo>
                <a:lnTo>
                  <a:pt x="246916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6" name="object 3406"/>
          <p:cNvSpPr txBox="1"/>
          <p:nvPr/>
        </p:nvSpPr>
        <p:spPr>
          <a:xfrm>
            <a:off x="4132927" y="7912040"/>
            <a:ext cx="170180" cy="129539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50" spc="10">
                <a:latin typeface="Arial"/>
                <a:cs typeface="Arial"/>
              </a:rPr>
              <a:t>160</a:t>
            </a:r>
            <a:endParaRPr sz="650">
              <a:latin typeface="Arial"/>
              <a:cs typeface="Arial"/>
            </a:endParaRPr>
          </a:p>
        </p:txBody>
      </p:sp>
      <p:sp>
        <p:nvSpPr>
          <p:cNvPr id="3407" name="object 3407"/>
          <p:cNvSpPr/>
          <p:nvPr/>
        </p:nvSpPr>
        <p:spPr>
          <a:xfrm>
            <a:off x="4082886" y="7524532"/>
            <a:ext cx="1011555" cy="591185"/>
          </a:xfrm>
          <a:custGeom>
            <a:avLst/>
            <a:gdLst/>
            <a:ahLst/>
            <a:cxnLst/>
            <a:rect l="l" t="t" r="r" b="b"/>
            <a:pathLst>
              <a:path w="1011554" h="591184">
                <a:moveTo>
                  <a:pt x="35418" y="590979"/>
                </a:moveTo>
                <a:lnTo>
                  <a:pt x="79944" y="546453"/>
                </a:lnTo>
              </a:path>
              <a:path w="1011554" h="591184">
                <a:moveTo>
                  <a:pt x="44525" y="546453"/>
                </a:moveTo>
                <a:lnTo>
                  <a:pt x="0" y="590979"/>
                </a:lnTo>
              </a:path>
              <a:path w="1011554" h="591184">
                <a:moveTo>
                  <a:pt x="617290" y="77920"/>
                </a:moveTo>
                <a:lnTo>
                  <a:pt x="617290" y="0"/>
                </a:lnTo>
              </a:path>
              <a:path w="1011554" h="591184">
                <a:moveTo>
                  <a:pt x="796405" y="77920"/>
                </a:moveTo>
                <a:lnTo>
                  <a:pt x="796405" y="0"/>
                </a:lnTo>
              </a:path>
              <a:path w="1011554" h="591184">
                <a:moveTo>
                  <a:pt x="581872" y="22262"/>
                </a:moveTo>
                <a:lnTo>
                  <a:pt x="831824" y="22262"/>
                </a:lnTo>
              </a:path>
              <a:path w="1011554" h="591184">
                <a:moveTo>
                  <a:pt x="639553" y="0"/>
                </a:moveTo>
                <a:lnTo>
                  <a:pt x="595027" y="44525"/>
                </a:lnTo>
              </a:path>
              <a:path w="1011554" h="591184">
                <a:moveTo>
                  <a:pt x="774142" y="44525"/>
                </a:moveTo>
                <a:lnTo>
                  <a:pt x="818668" y="0"/>
                </a:lnTo>
              </a:path>
              <a:path w="1011554" h="591184">
                <a:moveTo>
                  <a:pt x="796405" y="77920"/>
                </a:moveTo>
                <a:lnTo>
                  <a:pt x="796405" y="0"/>
                </a:lnTo>
              </a:path>
              <a:path w="1011554" h="591184">
                <a:moveTo>
                  <a:pt x="975521" y="77920"/>
                </a:moveTo>
                <a:lnTo>
                  <a:pt x="975521" y="0"/>
                </a:lnTo>
              </a:path>
              <a:path w="1011554" h="591184">
                <a:moveTo>
                  <a:pt x="760987" y="22262"/>
                </a:moveTo>
                <a:lnTo>
                  <a:pt x="1010939" y="22262"/>
                </a:lnTo>
              </a:path>
              <a:path w="1011554" h="591184">
                <a:moveTo>
                  <a:pt x="818668" y="0"/>
                </a:moveTo>
                <a:lnTo>
                  <a:pt x="774142" y="44525"/>
                </a:lnTo>
              </a:path>
              <a:path w="1011554" h="591184">
                <a:moveTo>
                  <a:pt x="953258" y="44525"/>
                </a:moveTo>
                <a:lnTo>
                  <a:pt x="99778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8" name="object 3408"/>
          <p:cNvSpPr txBox="1"/>
          <p:nvPr/>
        </p:nvSpPr>
        <p:spPr>
          <a:xfrm>
            <a:off x="4704679" y="7435412"/>
            <a:ext cx="349885" cy="129539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50" spc="10">
                <a:latin typeface="Arial"/>
                <a:cs typeface="Arial"/>
              </a:rPr>
              <a:t>810</a:t>
            </a:r>
            <a:r>
              <a:rPr dirty="0" sz="650" spc="45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810</a:t>
            </a:r>
            <a:endParaRPr sz="650">
              <a:latin typeface="Arial"/>
              <a:cs typeface="Arial"/>
            </a:endParaRPr>
          </a:p>
        </p:txBody>
      </p:sp>
      <p:sp>
        <p:nvSpPr>
          <p:cNvPr id="3409" name="object 3409"/>
          <p:cNvSpPr/>
          <p:nvPr/>
        </p:nvSpPr>
        <p:spPr>
          <a:xfrm>
            <a:off x="4468440" y="7482030"/>
            <a:ext cx="220979" cy="180340"/>
          </a:xfrm>
          <a:custGeom>
            <a:avLst/>
            <a:gdLst/>
            <a:ahLst/>
            <a:cxnLst/>
            <a:rect l="l" t="t" r="r" b="b"/>
            <a:pathLst>
              <a:path w="220979" h="180340">
                <a:moveTo>
                  <a:pt x="220605" y="131553"/>
                </a:moveTo>
                <a:lnTo>
                  <a:pt x="48573" y="131553"/>
                </a:lnTo>
              </a:path>
              <a:path w="220979" h="180340">
                <a:moveTo>
                  <a:pt x="220605" y="135601"/>
                </a:moveTo>
                <a:lnTo>
                  <a:pt x="48573" y="135601"/>
                </a:lnTo>
              </a:path>
              <a:path w="220979" h="180340">
                <a:moveTo>
                  <a:pt x="69824" y="131553"/>
                </a:moveTo>
                <a:lnTo>
                  <a:pt x="69824" y="87027"/>
                </a:lnTo>
              </a:path>
              <a:path w="220979" h="180340">
                <a:moveTo>
                  <a:pt x="69824" y="135601"/>
                </a:moveTo>
                <a:lnTo>
                  <a:pt x="69824" y="180127"/>
                </a:lnTo>
              </a:path>
              <a:path w="220979" h="180340">
                <a:moveTo>
                  <a:pt x="69824" y="133577"/>
                </a:moveTo>
                <a:lnTo>
                  <a:pt x="0" y="112326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0" name="object 3410"/>
          <p:cNvSpPr txBox="1"/>
          <p:nvPr/>
        </p:nvSpPr>
        <p:spPr>
          <a:xfrm>
            <a:off x="4365252" y="7476316"/>
            <a:ext cx="122555" cy="121920"/>
          </a:xfrm>
          <a:prstGeom prst="rect">
            <a:avLst/>
          </a:prstGeom>
        </p:spPr>
        <p:txBody>
          <a:bodyPr wrap="square" lIns="0" tIns="825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dirty="0" sz="650" spc="-5">
                <a:latin typeface="Arial"/>
                <a:cs typeface="Arial"/>
              </a:rPr>
              <a:t>20</a:t>
            </a:r>
            <a:endParaRPr sz="650">
              <a:latin typeface="Arial"/>
              <a:cs typeface="Arial"/>
            </a:endParaRPr>
          </a:p>
        </p:txBody>
      </p:sp>
      <p:sp>
        <p:nvSpPr>
          <p:cNvPr id="3411" name="object 3411"/>
          <p:cNvSpPr/>
          <p:nvPr/>
        </p:nvSpPr>
        <p:spPr>
          <a:xfrm>
            <a:off x="4444153" y="7582213"/>
            <a:ext cx="245110" cy="263525"/>
          </a:xfrm>
          <a:custGeom>
            <a:avLst/>
            <a:gdLst/>
            <a:ahLst/>
            <a:cxnLst/>
            <a:rect l="l" t="t" r="r" b="b"/>
            <a:pathLst>
              <a:path w="245110" h="263525">
                <a:moveTo>
                  <a:pt x="94111" y="31370"/>
                </a:moveTo>
                <a:lnTo>
                  <a:pt x="94111" y="35418"/>
                </a:lnTo>
                <a:lnTo>
                  <a:pt x="94111" y="31370"/>
                </a:lnTo>
              </a:path>
              <a:path w="245110" h="263525">
                <a:moveTo>
                  <a:pt x="72860" y="9107"/>
                </a:moveTo>
                <a:lnTo>
                  <a:pt x="116374" y="52621"/>
                </a:lnTo>
              </a:path>
              <a:path w="245110" h="263525">
                <a:moveTo>
                  <a:pt x="116374" y="57681"/>
                </a:moveTo>
                <a:lnTo>
                  <a:pt x="72860" y="13155"/>
                </a:lnTo>
              </a:path>
              <a:path w="245110" h="263525">
                <a:moveTo>
                  <a:pt x="244892" y="35418"/>
                </a:moveTo>
                <a:lnTo>
                  <a:pt x="72860" y="35418"/>
                </a:lnTo>
              </a:path>
              <a:path w="245110" h="263525">
                <a:moveTo>
                  <a:pt x="244892" y="99171"/>
                </a:moveTo>
                <a:lnTo>
                  <a:pt x="72860" y="99171"/>
                </a:lnTo>
              </a:path>
              <a:path w="245110" h="263525">
                <a:moveTo>
                  <a:pt x="94111" y="0"/>
                </a:moveTo>
                <a:lnTo>
                  <a:pt x="94111" y="134589"/>
                </a:lnTo>
              </a:path>
              <a:path w="245110" h="263525">
                <a:moveTo>
                  <a:pt x="94111" y="67800"/>
                </a:moveTo>
                <a:lnTo>
                  <a:pt x="0" y="103219"/>
                </a:lnTo>
                <a:lnTo>
                  <a:pt x="0" y="26310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2" name="object 3412"/>
          <p:cNvSpPr txBox="1"/>
          <p:nvPr/>
        </p:nvSpPr>
        <p:spPr>
          <a:xfrm>
            <a:off x="4340966" y="7679163"/>
            <a:ext cx="122555" cy="170180"/>
          </a:xfrm>
          <a:prstGeom prst="rect">
            <a:avLst/>
          </a:prstGeom>
        </p:spPr>
        <p:txBody>
          <a:bodyPr wrap="square" lIns="0" tIns="825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dirty="0" sz="650" spc="-5">
                <a:latin typeface="Arial"/>
                <a:cs typeface="Arial"/>
              </a:rPr>
              <a:t>290</a:t>
            </a:r>
            <a:endParaRPr sz="650">
              <a:latin typeface="Arial"/>
              <a:cs typeface="Arial"/>
            </a:endParaRPr>
          </a:p>
        </p:txBody>
      </p:sp>
      <p:sp>
        <p:nvSpPr>
          <p:cNvPr id="3413" name="object 3413"/>
          <p:cNvSpPr/>
          <p:nvPr/>
        </p:nvSpPr>
        <p:spPr>
          <a:xfrm>
            <a:off x="4517013" y="7595368"/>
            <a:ext cx="103505" cy="480059"/>
          </a:xfrm>
          <a:custGeom>
            <a:avLst/>
            <a:gdLst/>
            <a:ahLst/>
            <a:cxnLst/>
            <a:rect l="l" t="t" r="r" b="b"/>
            <a:pathLst>
              <a:path w="103504" h="480059">
                <a:moveTo>
                  <a:pt x="43513" y="44525"/>
                </a:moveTo>
                <a:lnTo>
                  <a:pt x="0" y="0"/>
                </a:lnTo>
              </a:path>
              <a:path w="103504" h="480059">
                <a:moveTo>
                  <a:pt x="0" y="63752"/>
                </a:moveTo>
                <a:lnTo>
                  <a:pt x="43513" y="108278"/>
                </a:lnTo>
              </a:path>
              <a:path w="103504" h="480059">
                <a:moveTo>
                  <a:pt x="103219" y="265131"/>
                </a:moveTo>
                <a:lnTo>
                  <a:pt x="25298" y="265131"/>
                </a:lnTo>
              </a:path>
              <a:path w="103504" h="480059">
                <a:moveTo>
                  <a:pt x="103219" y="445258"/>
                </a:moveTo>
                <a:lnTo>
                  <a:pt x="25298" y="445258"/>
                </a:lnTo>
              </a:path>
              <a:path w="103504" h="480059">
                <a:moveTo>
                  <a:pt x="47561" y="229712"/>
                </a:moveTo>
                <a:lnTo>
                  <a:pt x="47561" y="479664"/>
                </a:lnTo>
              </a:path>
              <a:path w="103504" h="480059">
                <a:moveTo>
                  <a:pt x="69824" y="287394"/>
                </a:moveTo>
                <a:lnTo>
                  <a:pt x="25298" y="243880"/>
                </a:lnTo>
              </a:path>
              <a:path w="103504" h="480059">
                <a:moveTo>
                  <a:pt x="25298" y="422995"/>
                </a:moveTo>
                <a:lnTo>
                  <a:pt x="69824" y="46650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4" name="object 3414"/>
          <p:cNvSpPr txBox="1"/>
          <p:nvPr/>
        </p:nvSpPr>
        <p:spPr>
          <a:xfrm>
            <a:off x="4461388" y="7865362"/>
            <a:ext cx="122555" cy="170180"/>
          </a:xfrm>
          <a:prstGeom prst="rect">
            <a:avLst/>
          </a:prstGeom>
        </p:spPr>
        <p:txBody>
          <a:bodyPr wrap="square" lIns="0" tIns="825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dirty="0" sz="650" spc="-5">
                <a:latin typeface="Arial"/>
                <a:cs typeface="Arial"/>
              </a:rPr>
              <a:t>810</a:t>
            </a:r>
            <a:endParaRPr sz="650">
              <a:latin typeface="Arial"/>
              <a:cs typeface="Arial"/>
            </a:endParaRPr>
          </a:p>
        </p:txBody>
      </p:sp>
      <p:sp>
        <p:nvSpPr>
          <p:cNvPr id="3415" name="object 3415"/>
          <p:cNvSpPr/>
          <p:nvPr/>
        </p:nvSpPr>
        <p:spPr>
          <a:xfrm>
            <a:off x="9940060" y="7403098"/>
            <a:ext cx="78105" cy="250190"/>
          </a:xfrm>
          <a:custGeom>
            <a:avLst/>
            <a:gdLst/>
            <a:ahLst/>
            <a:cxnLst/>
            <a:rect l="l" t="t" r="r" b="b"/>
            <a:pathLst>
              <a:path w="78104" h="250190">
                <a:moveTo>
                  <a:pt x="0" y="35418"/>
                </a:moveTo>
                <a:lnTo>
                  <a:pt x="77920" y="35418"/>
                </a:lnTo>
              </a:path>
              <a:path w="78104" h="250190">
                <a:moveTo>
                  <a:pt x="0" y="214533"/>
                </a:moveTo>
                <a:lnTo>
                  <a:pt x="77920" y="214533"/>
                </a:lnTo>
              </a:path>
              <a:path w="78104" h="250190">
                <a:moveTo>
                  <a:pt x="55657" y="0"/>
                </a:moveTo>
                <a:lnTo>
                  <a:pt x="55657" y="249951"/>
                </a:lnTo>
              </a:path>
              <a:path w="78104" h="250190">
                <a:moveTo>
                  <a:pt x="77920" y="57681"/>
                </a:moveTo>
                <a:lnTo>
                  <a:pt x="33394" y="13155"/>
                </a:lnTo>
              </a:path>
              <a:path w="78104" h="250190">
                <a:moveTo>
                  <a:pt x="33394" y="192270"/>
                </a:moveTo>
                <a:lnTo>
                  <a:pt x="77920" y="23679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6" name="object 3416"/>
          <p:cNvSpPr txBox="1"/>
          <p:nvPr/>
        </p:nvSpPr>
        <p:spPr>
          <a:xfrm>
            <a:off x="9892531" y="7442366"/>
            <a:ext cx="122555" cy="170180"/>
          </a:xfrm>
          <a:prstGeom prst="rect">
            <a:avLst/>
          </a:prstGeom>
        </p:spPr>
        <p:txBody>
          <a:bodyPr wrap="square" lIns="0" tIns="825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dirty="0" sz="650" spc="-5">
                <a:latin typeface="Arial"/>
                <a:cs typeface="Arial"/>
              </a:rPr>
              <a:t>810</a:t>
            </a:r>
            <a:endParaRPr sz="650">
              <a:latin typeface="Arial"/>
              <a:cs typeface="Arial"/>
            </a:endParaRPr>
          </a:p>
        </p:txBody>
      </p:sp>
      <p:sp>
        <p:nvSpPr>
          <p:cNvPr id="3417" name="object 3417"/>
          <p:cNvSpPr/>
          <p:nvPr/>
        </p:nvSpPr>
        <p:spPr>
          <a:xfrm>
            <a:off x="9940060" y="8177241"/>
            <a:ext cx="78105" cy="429259"/>
          </a:xfrm>
          <a:custGeom>
            <a:avLst/>
            <a:gdLst/>
            <a:ahLst/>
            <a:cxnLst/>
            <a:rect l="l" t="t" r="r" b="b"/>
            <a:pathLst>
              <a:path w="78104" h="429259">
                <a:moveTo>
                  <a:pt x="0" y="35418"/>
                </a:moveTo>
                <a:lnTo>
                  <a:pt x="77920" y="35418"/>
                </a:lnTo>
              </a:path>
              <a:path w="78104" h="429259">
                <a:moveTo>
                  <a:pt x="0" y="214533"/>
                </a:moveTo>
                <a:lnTo>
                  <a:pt x="77920" y="214533"/>
                </a:lnTo>
              </a:path>
              <a:path w="78104" h="429259">
                <a:moveTo>
                  <a:pt x="55657" y="0"/>
                </a:moveTo>
                <a:lnTo>
                  <a:pt x="55657" y="249951"/>
                </a:lnTo>
              </a:path>
              <a:path w="78104" h="429259">
                <a:moveTo>
                  <a:pt x="77920" y="57681"/>
                </a:moveTo>
                <a:lnTo>
                  <a:pt x="33394" y="13155"/>
                </a:lnTo>
              </a:path>
              <a:path w="78104" h="429259">
                <a:moveTo>
                  <a:pt x="33394" y="192270"/>
                </a:moveTo>
                <a:lnTo>
                  <a:pt x="77920" y="236796"/>
                </a:lnTo>
              </a:path>
              <a:path w="78104" h="429259">
                <a:moveTo>
                  <a:pt x="0" y="214533"/>
                </a:moveTo>
                <a:lnTo>
                  <a:pt x="77920" y="214533"/>
                </a:lnTo>
              </a:path>
              <a:path w="78104" h="429259">
                <a:moveTo>
                  <a:pt x="0" y="393649"/>
                </a:moveTo>
                <a:lnTo>
                  <a:pt x="77920" y="393649"/>
                </a:lnTo>
              </a:path>
              <a:path w="78104" h="429259">
                <a:moveTo>
                  <a:pt x="55657" y="179115"/>
                </a:moveTo>
                <a:lnTo>
                  <a:pt x="55657" y="429067"/>
                </a:lnTo>
              </a:path>
              <a:path w="78104" h="429259">
                <a:moveTo>
                  <a:pt x="77920" y="236796"/>
                </a:moveTo>
                <a:lnTo>
                  <a:pt x="33394" y="192270"/>
                </a:lnTo>
              </a:path>
              <a:path w="78104" h="429259">
                <a:moveTo>
                  <a:pt x="33394" y="371386"/>
                </a:moveTo>
                <a:lnTo>
                  <a:pt x="77920" y="41591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8" name="object 3418"/>
          <p:cNvSpPr txBox="1"/>
          <p:nvPr/>
        </p:nvSpPr>
        <p:spPr>
          <a:xfrm>
            <a:off x="9892531" y="8217521"/>
            <a:ext cx="122555" cy="349250"/>
          </a:xfrm>
          <a:prstGeom prst="rect">
            <a:avLst/>
          </a:prstGeom>
        </p:spPr>
        <p:txBody>
          <a:bodyPr wrap="square" lIns="0" tIns="825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dirty="0" sz="650" spc="10">
                <a:latin typeface="Arial"/>
                <a:cs typeface="Arial"/>
              </a:rPr>
              <a:t>810</a:t>
            </a:r>
            <a:r>
              <a:rPr dirty="0" sz="650" spc="35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810</a:t>
            </a:r>
            <a:endParaRPr sz="650">
              <a:latin typeface="Arial"/>
              <a:cs typeface="Arial"/>
            </a:endParaRPr>
          </a:p>
        </p:txBody>
      </p:sp>
      <p:sp>
        <p:nvSpPr>
          <p:cNvPr id="3419" name="object 3419"/>
          <p:cNvSpPr/>
          <p:nvPr/>
        </p:nvSpPr>
        <p:spPr>
          <a:xfrm>
            <a:off x="9940060" y="7628763"/>
            <a:ext cx="189230" cy="267335"/>
          </a:xfrm>
          <a:custGeom>
            <a:avLst/>
            <a:gdLst/>
            <a:ahLst/>
            <a:cxnLst/>
            <a:rect l="l" t="t" r="r" b="b"/>
            <a:pathLst>
              <a:path w="189229" h="267334">
                <a:moveTo>
                  <a:pt x="0" y="167983"/>
                </a:moveTo>
                <a:lnTo>
                  <a:pt x="77920" y="167983"/>
                </a:lnTo>
              </a:path>
              <a:path w="189229" h="267334">
                <a:moveTo>
                  <a:pt x="0" y="231736"/>
                </a:moveTo>
                <a:lnTo>
                  <a:pt x="77920" y="231736"/>
                </a:lnTo>
              </a:path>
              <a:path w="189229" h="267334">
                <a:moveTo>
                  <a:pt x="55657" y="132565"/>
                </a:moveTo>
                <a:lnTo>
                  <a:pt x="55657" y="267155"/>
                </a:lnTo>
              </a:path>
              <a:path w="189229" h="267334">
                <a:moveTo>
                  <a:pt x="55657" y="200366"/>
                </a:moveTo>
                <a:lnTo>
                  <a:pt x="189234" y="159888"/>
                </a:lnTo>
                <a:lnTo>
                  <a:pt x="18923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0" name="object 3420"/>
          <p:cNvSpPr txBox="1"/>
          <p:nvPr/>
        </p:nvSpPr>
        <p:spPr>
          <a:xfrm>
            <a:off x="10026108" y="7623505"/>
            <a:ext cx="122555" cy="170180"/>
          </a:xfrm>
          <a:prstGeom prst="rect">
            <a:avLst/>
          </a:prstGeom>
        </p:spPr>
        <p:txBody>
          <a:bodyPr wrap="square" lIns="0" tIns="825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dirty="0" sz="650" spc="-5">
                <a:latin typeface="Arial"/>
                <a:cs typeface="Arial"/>
              </a:rPr>
              <a:t>290</a:t>
            </a:r>
            <a:endParaRPr sz="650">
              <a:latin typeface="Arial"/>
              <a:cs typeface="Arial"/>
            </a:endParaRPr>
          </a:p>
        </p:txBody>
      </p:sp>
      <p:sp>
        <p:nvSpPr>
          <p:cNvPr id="3421" name="object 3421"/>
          <p:cNvSpPr/>
          <p:nvPr/>
        </p:nvSpPr>
        <p:spPr>
          <a:xfrm>
            <a:off x="9871248" y="7774484"/>
            <a:ext cx="219710" cy="249554"/>
          </a:xfrm>
          <a:custGeom>
            <a:avLst/>
            <a:gdLst/>
            <a:ahLst/>
            <a:cxnLst/>
            <a:rect l="l" t="t" r="r" b="b"/>
            <a:pathLst>
              <a:path w="219709" h="249554">
                <a:moveTo>
                  <a:pt x="146732" y="44525"/>
                </a:moveTo>
                <a:lnTo>
                  <a:pt x="102207" y="0"/>
                </a:lnTo>
              </a:path>
              <a:path w="219709" h="249554">
                <a:moveTo>
                  <a:pt x="102207" y="64764"/>
                </a:moveTo>
                <a:lnTo>
                  <a:pt x="146732" y="108278"/>
                </a:lnTo>
              </a:path>
              <a:path w="219709" h="249554">
                <a:moveTo>
                  <a:pt x="0" y="91075"/>
                </a:moveTo>
                <a:lnTo>
                  <a:pt x="146732" y="91075"/>
                </a:lnTo>
              </a:path>
              <a:path w="219709" h="249554">
                <a:moveTo>
                  <a:pt x="0" y="86015"/>
                </a:moveTo>
                <a:lnTo>
                  <a:pt x="146732" y="86015"/>
                </a:lnTo>
              </a:path>
              <a:path w="219709" h="249554">
                <a:moveTo>
                  <a:pt x="124470" y="91075"/>
                </a:moveTo>
                <a:lnTo>
                  <a:pt x="124470" y="135601"/>
                </a:lnTo>
              </a:path>
              <a:path w="219709" h="249554">
                <a:moveTo>
                  <a:pt x="124470" y="86015"/>
                </a:moveTo>
                <a:lnTo>
                  <a:pt x="124470" y="42501"/>
                </a:lnTo>
              </a:path>
              <a:path w="219709" h="249554">
                <a:moveTo>
                  <a:pt x="124470" y="89051"/>
                </a:moveTo>
                <a:lnTo>
                  <a:pt x="219593" y="136613"/>
                </a:lnTo>
                <a:lnTo>
                  <a:pt x="219593" y="24894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2" name="object 3422"/>
          <p:cNvSpPr txBox="1"/>
          <p:nvPr/>
        </p:nvSpPr>
        <p:spPr>
          <a:xfrm>
            <a:off x="9987654" y="7905383"/>
            <a:ext cx="122555" cy="121920"/>
          </a:xfrm>
          <a:prstGeom prst="rect">
            <a:avLst/>
          </a:prstGeom>
        </p:spPr>
        <p:txBody>
          <a:bodyPr wrap="square" lIns="0" tIns="825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dirty="0" sz="650" spc="-5">
                <a:latin typeface="Arial"/>
                <a:cs typeface="Arial"/>
              </a:rPr>
              <a:t>20</a:t>
            </a:r>
            <a:endParaRPr sz="650">
              <a:latin typeface="Arial"/>
              <a:cs typeface="Arial"/>
            </a:endParaRPr>
          </a:p>
        </p:txBody>
      </p:sp>
      <p:sp>
        <p:nvSpPr>
          <p:cNvPr id="3423" name="object 3423"/>
          <p:cNvSpPr/>
          <p:nvPr/>
        </p:nvSpPr>
        <p:spPr>
          <a:xfrm>
            <a:off x="8716612" y="7839249"/>
            <a:ext cx="1301750" cy="362585"/>
          </a:xfrm>
          <a:custGeom>
            <a:avLst/>
            <a:gdLst/>
            <a:ahLst/>
            <a:cxnLst/>
            <a:rect l="l" t="t" r="r" b="b"/>
            <a:pathLst>
              <a:path w="1301750" h="362584">
                <a:moveTo>
                  <a:pt x="1279106" y="26310"/>
                </a:moveTo>
                <a:lnTo>
                  <a:pt x="1279106" y="21250"/>
                </a:lnTo>
                <a:lnTo>
                  <a:pt x="1279106" y="26310"/>
                </a:lnTo>
              </a:path>
              <a:path w="1301750" h="362584">
                <a:moveTo>
                  <a:pt x="1301369" y="48573"/>
                </a:moveTo>
                <a:lnTo>
                  <a:pt x="1256843" y="4047"/>
                </a:lnTo>
              </a:path>
              <a:path w="1301750" h="362584">
                <a:moveTo>
                  <a:pt x="1256843" y="0"/>
                </a:moveTo>
                <a:lnTo>
                  <a:pt x="1301369" y="43513"/>
                </a:lnTo>
              </a:path>
              <a:path w="1301750" h="362584">
                <a:moveTo>
                  <a:pt x="358230" y="293465"/>
                </a:moveTo>
                <a:lnTo>
                  <a:pt x="358230" y="57681"/>
                </a:lnTo>
              </a:path>
              <a:path w="1301750" h="362584">
                <a:moveTo>
                  <a:pt x="35418" y="293465"/>
                </a:moveTo>
                <a:lnTo>
                  <a:pt x="35418" y="57681"/>
                </a:lnTo>
              </a:path>
              <a:path w="1301750" h="362584">
                <a:moveTo>
                  <a:pt x="393649" y="79944"/>
                </a:moveTo>
                <a:lnTo>
                  <a:pt x="0" y="79944"/>
                </a:lnTo>
              </a:path>
              <a:path w="1301750" h="362584">
                <a:moveTo>
                  <a:pt x="335967" y="102207"/>
                </a:moveTo>
                <a:lnTo>
                  <a:pt x="380493" y="57681"/>
                </a:lnTo>
              </a:path>
              <a:path w="1301750" h="362584">
                <a:moveTo>
                  <a:pt x="56669" y="57681"/>
                </a:moveTo>
                <a:lnTo>
                  <a:pt x="13155" y="102207"/>
                </a:lnTo>
              </a:path>
              <a:path w="1301750" h="362584">
                <a:moveTo>
                  <a:pt x="67800" y="362278"/>
                </a:moveTo>
                <a:lnTo>
                  <a:pt x="67800" y="231736"/>
                </a:lnTo>
              </a:path>
              <a:path w="1301750" h="362584">
                <a:moveTo>
                  <a:pt x="35418" y="362278"/>
                </a:moveTo>
                <a:lnTo>
                  <a:pt x="35418" y="231736"/>
                </a:lnTo>
              </a:path>
              <a:path w="1301750" h="362584">
                <a:moveTo>
                  <a:pt x="103219" y="253999"/>
                </a:moveTo>
                <a:lnTo>
                  <a:pt x="0" y="253999"/>
                </a:lnTo>
              </a:path>
              <a:path w="1301750" h="362584">
                <a:moveTo>
                  <a:pt x="51609" y="253999"/>
                </a:moveTo>
                <a:lnTo>
                  <a:pt x="124470" y="158876"/>
                </a:lnTo>
                <a:lnTo>
                  <a:pt x="277274" y="15887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4" name="object 3424"/>
          <p:cNvSpPr txBox="1"/>
          <p:nvPr/>
        </p:nvSpPr>
        <p:spPr>
          <a:xfrm>
            <a:off x="8801058" y="7807809"/>
            <a:ext cx="218440" cy="208279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ts val="700"/>
              </a:lnSpc>
              <a:spcBef>
                <a:spcPts val="130"/>
              </a:spcBef>
            </a:pPr>
            <a:r>
              <a:rPr dirty="0" sz="650" spc="10">
                <a:latin typeface="Arial"/>
                <a:cs typeface="Arial"/>
              </a:rPr>
              <a:t>14</a:t>
            </a:r>
            <a:r>
              <a:rPr dirty="0" sz="650" spc="10" strike="sngStrike">
                <a:latin typeface="Arial"/>
                <a:cs typeface="Arial"/>
              </a:rPr>
              <a:t>60</a:t>
            </a:r>
            <a:endParaRPr sz="650">
              <a:latin typeface="Arial"/>
              <a:cs typeface="Arial"/>
            </a:endParaRPr>
          </a:p>
          <a:p>
            <a:pPr marL="40640">
              <a:lnSpc>
                <a:spcPts val="700"/>
              </a:lnSpc>
            </a:pPr>
            <a:r>
              <a:rPr dirty="0" sz="650" spc="10">
                <a:latin typeface="Arial"/>
                <a:cs typeface="Arial"/>
              </a:rPr>
              <a:t>150</a:t>
            </a:r>
            <a:endParaRPr sz="650">
              <a:latin typeface="Arial"/>
              <a:cs typeface="Arial"/>
            </a:endParaRPr>
          </a:p>
        </p:txBody>
      </p:sp>
      <p:sp>
        <p:nvSpPr>
          <p:cNvPr id="3425" name="object 3425"/>
          <p:cNvSpPr/>
          <p:nvPr/>
        </p:nvSpPr>
        <p:spPr>
          <a:xfrm>
            <a:off x="8505114" y="7979910"/>
            <a:ext cx="301625" cy="153035"/>
          </a:xfrm>
          <a:custGeom>
            <a:avLst/>
            <a:gdLst/>
            <a:ahLst/>
            <a:cxnLst/>
            <a:rect l="l" t="t" r="r" b="b"/>
            <a:pathLst>
              <a:path w="301625" h="153034">
                <a:moveTo>
                  <a:pt x="258047" y="135601"/>
                </a:moveTo>
                <a:lnTo>
                  <a:pt x="301561" y="91075"/>
                </a:lnTo>
              </a:path>
              <a:path w="301625" h="153034">
                <a:moveTo>
                  <a:pt x="268167" y="91075"/>
                </a:moveTo>
                <a:lnTo>
                  <a:pt x="224653" y="135601"/>
                </a:lnTo>
              </a:path>
              <a:path w="301625" h="153034">
                <a:moveTo>
                  <a:pt x="211497" y="152804"/>
                </a:moveTo>
                <a:lnTo>
                  <a:pt x="211497" y="91075"/>
                </a:lnTo>
              </a:path>
              <a:path w="301625" h="153034">
                <a:moveTo>
                  <a:pt x="246916" y="152804"/>
                </a:moveTo>
                <a:lnTo>
                  <a:pt x="246916" y="91075"/>
                </a:lnTo>
              </a:path>
              <a:path w="301625" h="153034">
                <a:moveTo>
                  <a:pt x="176079" y="113338"/>
                </a:moveTo>
                <a:lnTo>
                  <a:pt x="282334" y="113338"/>
                </a:lnTo>
              </a:path>
              <a:path w="301625" h="153034">
                <a:moveTo>
                  <a:pt x="228701" y="113338"/>
                </a:moveTo>
                <a:lnTo>
                  <a:pt x="152804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6" name="object 3426"/>
          <p:cNvSpPr txBox="1"/>
          <p:nvPr/>
        </p:nvSpPr>
        <p:spPr>
          <a:xfrm>
            <a:off x="8493425" y="7868526"/>
            <a:ext cx="170180" cy="129539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50" spc="10">
                <a:latin typeface="Arial"/>
                <a:cs typeface="Arial"/>
              </a:rPr>
              <a:t>160</a:t>
            </a:r>
            <a:endParaRPr sz="650">
              <a:latin typeface="Arial"/>
              <a:cs typeface="Arial"/>
            </a:endParaRPr>
          </a:p>
        </p:txBody>
      </p:sp>
      <p:sp>
        <p:nvSpPr>
          <p:cNvPr id="3427" name="object 3427"/>
          <p:cNvSpPr/>
          <p:nvPr/>
        </p:nvSpPr>
        <p:spPr>
          <a:xfrm>
            <a:off x="7762341" y="7524532"/>
            <a:ext cx="1011555" cy="591185"/>
          </a:xfrm>
          <a:custGeom>
            <a:avLst/>
            <a:gdLst/>
            <a:ahLst/>
            <a:cxnLst/>
            <a:rect l="l" t="t" r="r" b="b"/>
            <a:pathLst>
              <a:path w="1011554" h="591184">
                <a:moveTo>
                  <a:pt x="976533" y="546453"/>
                </a:moveTo>
                <a:lnTo>
                  <a:pt x="932007" y="590979"/>
                </a:lnTo>
              </a:path>
              <a:path w="1011554" h="591184">
                <a:moveTo>
                  <a:pt x="967425" y="590979"/>
                </a:moveTo>
                <a:lnTo>
                  <a:pt x="1010939" y="546453"/>
                </a:lnTo>
              </a:path>
              <a:path w="1011554" h="591184">
                <a:moveTo>
                  <a:pt x="393649" y="77920"/>
                </a:moveTo>
                <a:lnTo>
                  <a:pt x="393649" y="0"/>
                </a:lnTo>
              </a:path>
              <a:path w="1011554" h="591184">
                <a:moveTo>
                  <a:pt x="214533" y="77920"/>
                </a:moveTo>
                <a:lnTo>
                  <a:pt x="214533" y="0"/>
                </a:lnTo>
              </a:path>
              <a:path w="1011554" h="591184">
                <a:moveTo>
                  <a:pt x="429067" y="22262"/>
                </a:moveTo>
                <a:lnTo>
                  <a:pt x="179115" y="22262"/>
                </a:lnTo>
              </a:path>
              <a:path w="1011554" h="591184">
                <a:moveTo>
                  <a:pt x="372398" y="44525"/>
                </a:moveTo>
                <a:lnTo>
                  <a:pt x="415912" y="0"/>
                </a:lnTo>
              </a:path>
              <a:path w="1011554" h="591184">
                <a:moveTo>
                  <a:pt x="236796" y="0"/>
                </a:moveTo>
                <a:lnTo>
                  <a:pt x="192270" y="44525"/>
                </a:lnTo>
              </a:path>
              <a:path w="1011554" h="591184">
                <a:moveTo>
                  <a:pt x="214533" y="77920"/>
                </a:moveTo>
                <a:lnTo>
                  <a:pt x="214533" y="0"/>
                </a:lnTo>
              </a:path>
              <a:path w="1011554" h="591184">
                <a:moveTo>
                  <a:pt x="35418" y="77920"/>
                </a:moveTo>
                <a:lnTo>
                  <a:pt x="35418" y="0"/>
                </a:lnTo>
              </a:path>
              <a:path w="1011554" h="591184">
                <a:moveTo>
                  <a:pt x="249951" y="22262"/>
                </a:moveTo>
                <a:lnTo>
                  <a:pt x="0" y="22262"/>
                </a:lnTo>
              </a:path>
              <a:path w="1011554" h="591184">
                <a:moveTo>
                  <a:pt x="192270" y="44525"/>
                </a:moveTo>
                <a:lnTo>
                  <a:pt x="236796" y="0"/>
                </a:lnTo>
              </a:path>
              <a:path w="1011554" h="591184">
                <a:moveTo>
                  <a:pt x="57681" y="0"/>
                </a:moveTo>
                <a:lnTo>
                  <a:pt x="13155" y="4452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8" name="object 3428"/>
          <p:cNvSpPr txBox="1"/>
          <p:nvPr/>
        </p:nvSpPr>
        <p:spPr>
          <a:xfrm>
            <a:off x="7803274" y="7435412"/>
            <a:ext cx="349250" cy="129539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50" spc="10">
                <a:latin typeface="Arial"/>
                <a:cs typeface="Arial"/>
              </a:rPr>
              <a:t>810</a:t>
            </a:r>
            <a:r>
              <a:rPr dirty="0" sz="650" spc="35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810</a:t>
            </a:r>
            <a:endParaRPr sz="650">
              <a:latin typeface="Arial"/>
              <a:cs typeface="Arial"/>
            </a:endParaRPr>
          </a:p>
        </p:txBody>
      </p:sp>
      <p:sp>
        <p:nvSpPr>
          <p:cNvPr id="3429" name="object 3429"/>
          <p:cNvSpPr/>
          <p:nvPr/>
        </p:nvSpPr>
        <p:spPr>
          <a:xfrm>
            <a:off x="8167122" y="7463815"/>
            <a:ext cx="284480" cy="198755"/>
          </a:xfrm>
          <a:custGeom>
            <a:avLst/>
            <a:gdLst/>
            <a:ahLst/>
            <a:cxnLst/>
            <a:rect l="l" t="t" r="r" b="b"/>
            <a:pathLst>
              <a:path w="284479" h="198754">
                <a:moveTo>
                  <a:pt x="0" y="149768"/>
                </a:moveTo>
                <a:lnTo>
                  <a:pt x="173043" y="149768"/>
                </a:lnTo>
              </a:path>
              <a:path w="284479" h="198754">
                <a:moveTo>
                  <a:pt x="0" y="153816"/>
                </a:moveTo>
                <a:lnTo>
                  <a:pt x="173043" y="153816"/>
                </a:lnTo>
              </a:path>
              <a:path w="284479" h="198754">
                <a:moveTo>
                  <a:pt x="150780" y="149768"/>
                </a:moveTo>
                <a:lnTo>
                  <a:pt x="150780" y="105242"/>
                </a:lnTo>
              </a:path>
              <a:path w="284479" h="198754">
                <a:moveTo>
                  <a:pt x="150780" y="153816"/>
                </a:moveTo>
                <a:lnTo>
                  <a:pt x="150780" y="198342"/>
                </a:lnTo>
              </a:path>
              <a:path w="284479" h="198754">
                <a:moveTo>
                  <a:pt x="150780" y="151792"/>
                </a:moveTo>
                <a:lnTo>
                  <a:pt x="284358" y="111314"/>
                </a:lnTo>
                <a:lnTo>
                  <a:pt x="28435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0" name="object 3430"/>
          <p:cNvSpPr txBox="1"/>
          <p:nvPr/>
        </p:nvSpPr>
        <p:spPr>
          <a:xfrm>
            <a:off x="8348293" y="7458101"/>
            <a:ext cx="122555" cy="121920"/>
          </a:xfrm>
          <a:prstGeom prst="rect">
            <a:avLst/>
          </a:prstGeom>
        </p:spPr>
        <p:txBody>
          <a:bodyPr wrap="square" lIns="0" tIns="825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dirty="0" sz="650" spc="-5">
                <a:latin typeface="Arial"/>
                <a:cs typeface="Arial"/>
              </a:rPr>
              <a:t>20</a:t>
            </a:r>
            <a:endParaRPr sz="650">
              <a:latin typeface="Arial"/>
              <a:cs typeface="Arial"/>
            </a:endParaRPr>
          </a:p>
        </p:txBody>
      </p:sp>
      <p:sp>
        <p:nvSpPr>
          <p:cNvPr id="3431" name="object 3431"/>
          <p:cNvSpPr/>
          <p:nvPr/>
        </p:nvSpPr>
        <p:spPr>
          <a:xfrm>
            <a:off x="8167122" y="7582213"/>
            <a:ext cx="246379" cy="263525"/>
          </a:xfrm>
          <a:custGeom>
            <a:avLst/>
            <a:gdLst/>
            <a:ahLst/>
            <a:cxnLst/>
            <a:rect l="l" t="t" r="r" b="b"/>
            <a:pathLst>
              <a:path w="246379" h="263525">
                <a:moveTo>
                  <a:pt x="150780" y="31370"/>
                </a:moveTo>
                <a:lnTo>
                  <a:pt x="150780" y="35418"/>
                </a:lnTo>
                <a:lnTo>
                  <a:pt x="150780" y="31370"/>
                </a:lnTo>
              </a:path>
              <a:path w="246379" h="263525">
                <a:moveTo>
                  <a:pt x="128517" y="9107"/>
                </a:moveTo>
                <a:lnTo>
                  <a:pt x="173043" y="52621"/>
                </a:lnTo>
              </a:path>
              <a:path w="246379" h="263525">
                <a:moveTo>
                  <a:pt x="173043" y="57681"/>
                </a:moveTo>
                <a:lnTo>
                  <a:pt x="128517" y="13155"/>
                </a:lnTo>
              </a:path>
              <a:path w="246379" h="263525">
                <a:moveTo>
                  <a:pt x="0" y="35418"/>
                </a:moveTo>
                <a:lnTo>
                  <a:pt x="173043" y="35418"/>
                </a:lnTo>
              </a:path>
              <a:path w="246379" h="263525">
                <a:moveTo>
                  <a:pt x="0" y="99171"/>
                </a:moveTo>
                <a:lnTo>
                  <a:pt x="173043" y="99171"/>
                </a:lnTo>
              </a:path>
              <a:path w="246379" h="263525">
                <a:moveTo>
                  <a:pt x="150780" y="0"/>
                </a:moveTo>
                <a:lnTo>
                  <a:pt x="150780" y="134589"/>
                </a:lnTo>
              </a:path>
              <a:path w="246379" h="263525">
                <a:moveTo>
                  <a:pt x="150780" y="67800"/>
                </a:moveTo>
                <a:lnTo>
                  <a:pt x="245904" y="103219"/>
                </a:lnTo>
                <a:lnTo>
                  <a:pt x="245904" y="26310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2" name="object 3432"/>
          <p:cNvSpPr txBox="1"/>
          <p:nvPr/>
        </p:nvSpPr>
        <p:spPr>
          <a:xfrm>
            <a:off x="8309839" y="7679163"/>
            <a:ext cx="122555" cy="170180"/>
          </a:xfrm>
          <a:prstGeom prst="rect">
            <a:avLst/>
          </a:prstGeom>
        </p:spPr>
        <p:txBody>
          <a:bodyPr wrap="square" lIns="0" tIns="825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dirty="0" sz="650" spc="-5">
                <a:latin typeface="Arial"/>
                <a:cs typeface="Arial"/>
              </a:rPr>
              <a:t>290</a:t>
            </a:r>
            <a:endParaRPr sz="650">
              <a:latin typeface="Arial"/>
              <a:cs typeface="Arial"/>
            </a:endParaRPr>
          </a:p>
        </p:txBody>
      </p:sp>
      <p:sp>
        <p:nvSpPr>
          <p:cNvPr id="3433" name="object 3433"/>
          <p:cNvSpPr/>
          <p:nvPr/>
        </p:nvSpPr>
        <p:spPr>
          <a:xfrm>
            <a:off x="8235934" y="7595368"/>
            <a:ext cx="104775" cy="480059"/>
          </a:xfrm>
          <a:custGeom>
            <a:avLst/>
            <a:gdLst/>
            <a:ahLst/>
            <a:cxnLst/>
            <a:rect l="l" t="t" r="r" b="b"/>
            <a:pathLst>
              <a:path w="104775" h="480059">
                <a:moveTo>
                  <a:pt x="104230" y="44525"/>
                </a:moveTo>
                <a:lnTo>
                  <a:pt x="59705" y="0"/>
                </a:lnTo>
              </a:path>
              <a:path w="104775" h="480059">
                <a:moveTo>
                  <a:pt x="59705" y="63752"/>
                </a:moveTo>
                <a:lnTo>
                  <a:pt x="104230" y="108278"/>
                </a:lnTo>
              </a:path>
              <a:path w="104775" h="480059">
                <a:moveTo>
                  <a:pt x="0" y="265131"/>
                </a:moveTo>
                <a:lnTo>
                  <a:pt x="77920" y="265131"/>
                </a:lnTo>
              </a:path>
              <a:path w="104775" h="480059">
                <a:moveTo>
                  <a:pt x="0" y="445258"/>
                </a:moveTo>
                <a:lnTo>
                  <a:pt x="77920" y="445258"/>
                </a:lnTo>
              </a:path>
              <a:path w="104775" h="480059">
                <a:moveTo>
                  <a:pt x="56669" y="229712"/>
                </a:moveTo>
                <a:lnTo>
                  <a:pt x="56669" y="479664"/>
                </a:lnTo>
              </a:path>
              <a:path w="104775" h="480059">
                <a:moveTo>
                  <a:pt x="77920" y="287394"/>
                </a:moveTo>
                <a:lnTo>
                  <a:pt x="34406" y="243880"/>
                </a:lnTo>
              </a:path>
              <a:path w="104775" h="480059">
                <a:moveTo>
                  <a:pt x="34406" y="422995"/>
                </a:moveTo>
                <a:lnTo>
                  <a:pt x="77920" y="46650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4" name="object 3434"/>
          <p:cNvSpPr txBox="1"/>
          <p:nvPr/>
        </p:nvSpPr>
        <p:spPr>
          <a:xfrm>
            <a:off x="8189417" y="7865362"/>
            <a:ext cx="122555" cy="170180"/>
          </a:xfrm>
          <a:prstGeom prst="rect">
            <a:avLst/>
          </a:prstGeom>
        </p:spPr>
        <p:txBody>
          <a:bodyPr wrap="square" lIns="0" tIns="825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dirty="0" sz="650" spc="-5">
                <a:latin typeface="Arial"/>
                <a:cs typeface="Arial"/>
              </a:rPr>
              <a:t>810</a:t>
            </a:r>
            <a:endParaRPr sz="650">
              <a:latin typeface="Arial"/>
              <a:cs typeface="Arial"/>
            </a:endParaRPr>
          </a:p>
        </p:txBody>
      </p:sp>
      <p:sp>
        <p:nvSpPr>
          <p:cNvPr id="3435" name="object 3435"/>
          <p:cNvSpPr/>
          <p:nvPr/>
        </p:nvSpPr>
        <p:spPr>
          <a:xfrm>
            <a:off x="8558747" y="8347249"/>
            <a:ext cx="78105" cy="250190"/>
          </a:xfrm>
          <a:custGeom>
            <a:avLst/>
            <a:gdLst/>
            <a:ahLst/>
            <a:cxnLst/>
            <a:rect l="l" t="t" r="r" b="b"/>
            <a:pathLst>
              <a:path w="78104" h="250190">
                <a:moveTo>
                  <a:pt x="77920" y="35418"/>
                </a:moveTo>
                <a:lnTo>
                  <a:pt x="0" y="35418"/>
                </a:lnTo>
              </a:path>
              <a:path w="78104" h="250190">
                <a:moveTo>
                  <a:pt x="77920" y="214533"/>
                </a:moveTo>
                <a:lnTo>
                  <a:pt x="0" y="214533"/>
                </a:lnTo>
              </a:path>
              <a:path w="78104" h="250190">
                <a:moveTo>
                  <a:pt x="22262" y="0"/>
                </a:moveTo>
                <a:lnTo>
                  <a:pt x="22262" y="249951"/>
                </a:lnTo>
              </a:path>
              <a:path w="78104" h="250190">
                <a:moveTo>
                  <a:pt x="44525" y="57681"/>
                </a:moveTo>
                <a:lnTo>
                  <a:pt x="0" y="14167"/>
                </a:lnTo>
              </a:path>
              <a:path w="78104" h="250190">
                <a:moveTo>
                  <a:pt x="0" y="193282"/>
                </a:moveTo>
                <a:lnTo>
                  <a:pt x="44525" y="23679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6" name="object 3436"/>
          <p:cNvSpPr txBox="1"/>
          <p:nvPr/>
        </p:nvSpPr>
        <p:spPr>
          <a:xfrm>
            <a:off x="8477823" y="8387529"/>
            <a:ext cx="122555" cy="170180"/>
          </a:xfrm>
          <a:prstGeom prst="rect">
            <a:avLst/>
          </a:prstGeom>
        </p:spPr>
        <p:txBody>
          <a:bodyPr wrap="square" lIns="0" tIns="825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dirty="0" sz="650" spc="-5">
                <a:latin typeface="Arial"/>
                <a:cs typeface="Arial"/>
              </a:rPr>
              <a:t>810</a:t>
            </a:r>
            <a:endParaRPr sz="650">
              <a:latin typeface="Arial"/>
              <a:cs typeface="Arial"/>
            </a:endParaRPr>
          </a:p>
        </p:txBody>
      </p:sp>
      <p:sp>
        <p:nvSpPr>
          <p:cNvPr id="3437" name="object 3437"/>
          <p:cNvSpPr/>
          <p:nvPr/>
        </p:nvSpPr>
        <p:spPr>
          <a:xfrm>
            <a:off x="8467671" y="9175025"/>
            <a:ext cx="169545" cy="613410"/>
          </a:xfrm>
          <a:custGeom>
            <a:avLst/>
            <a:gdLst/>
            <a:ahLst/>
            <a:cxnLst/>
            <a:rect l="l" t="t" r="r" b="b"/>
            <a:pathLst>
              <a:path w="169545" h="613409">
                <a:moveTo>
                  <a:pt x="168995" y="577824"/>
                </a:moveTo>
                <a:lnTo>
                  <a:pt x="91075" y="577824"/>
                </a:lnTo>
              </a:path>
              <a:path w="169545" h="613409">
                <a:moveTo>
                  <a:pt x="168995" y="398708"/>
                </a:moveTo>
                <a:lnTo>
                  <a:pt x="91075" y="398708"/>
                </a:lnTo>
              </a:path>
              <a:path w="169545" h="613409">
                <a:moveTo>
                  <a:pt x="112326" y="613242"/>
                </a:moveTo>
                <a:lnTo>
                  <a:pt x="112326" y="363290"/>
                </a:lnTo>
              </a:path>
              <a:path w="169545" h="613409">
                <a:moveTo>
                  <a:pt x="91075" y="555561"/>
                </a:moveTo>
                <a:lnTo>
                  <a:pt x="134589" y="600087"/>
                </a:lnTo>
              </a:path>
              <a:path w="169545" h="613409">
                <a:moveTo>
                  <a:pt x="134589" y="419959"/>
                </a:moveTo>
                <a:lnTo>
                  <a:pt x="91075" y="376445"/>
                </a:lnTo>
              </a:path>
              <a:path w="169545" h="613409">
                <a:moveTo>
                  <a:pt x="168995" y="35418"/>
                </a:moveTo>
                <a:lnTo>
                  <a:pt x="91075" y="35418"/>
                </a:lnTo>
              </a:path>
              <a:path w="169545" h="613409">
                <a:moveTo>
                  <a:pt x="168995" y="93099"/>
                </a:moveTo>
                <a:lnTo>
                  <a:pt x="91075" y="93099"/>
                </a:lnTo>
              </a:path>
              <a:path w="169545" h="613409">
                <a:moveTo>
                  <a:pt x="112326" y="0"/>
                </a:moveTo>
                <a:lnTo>
                  <a:pt x="112326" y="128517"/>
                </a:lnTo>
              </a:path>
              <a:path w="169545" h="613409">
                <a:moveTo>
                  <a:pt x="112326" y="64764"/>
                </a:moveTo>
                <a:lnTo>
                  <a:pt x="0" y="147744"/>
                </a:lnTo>
                <a:lnTo>
                  <a:pt x="0" y="30763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8" name="object 3438"/>
          <p:cNvSpPr txBox="1"/>
          <p:nvPr/>
        </p:nvSpPr>
        <p:spPr>
          <a:xfrm>
            <a:off x="8364484" y="9317512"/>
            <a:ext cx="122555" cy="170180"/>
          </a:xfrm>
          <a:prstGeom prst="rect">
            <a:avLst/>
          </a:prstGeom>
        </p:spPr>
        <p:txBody>
          <a:bodyPr wrap="square" lIns="0" tIns="825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dirty="0" sz="650" spc="-5">
                <a:latin typeface="Arial"/>
                <a:cs typeface="Arial"/>
              </a:rPr>
              <a:t>260</a:t>
            </a:r>
            <a:endParaRPr sz="650">
              <a:latin typeface="Arial"/>
              <a:cs typeface="Arial"/>
            </a:endParaRPr>
          </a:p>
        </p:txBody>
      </p:sp>
      <p:sp>
        <p:nvSpPr>
          <p:cNvPr id="3439" name="object 3439"/>
          <p:cNvSpPr/>
          <p:nvPr/>
        </p:nvSpPr>
        <p:spPr>
          <a:xfrm>
            <a:off x="8510173" y="9072818"/>
            <a:ext cx="195580" cy="217804"/>
          </a:xfrm>
          <a:custGeom>
            <a:avLst/>
            <a:gdLst/>
            <a:ahLst/>
            <a:cxnLst/>
            <a:rect l="l" t="t" r="r" b="b"/>
            <a:pathLst>
              <a:path w="195579" h="217804">
                <a:moveTo>
                  <a:pt x="92087" y="159888"/>
                </a:moveTo>
                <a:lnTo>
                  <a:pt x="48573" y="115362"/>
                </a:lnTo>
              </a:path>
              <a:path w="195579" h="217804">
                <a:moveTo>
                  <a:pt x="48573" y="173043"/>
                </a:moveTo>
                <a:lnTo>
                  <a:pt x="92087" y="217569"/>
                </a:lnTo>
              </a:path>
              <a:path w="195579" h="217804">
                <a:moveTo>
                  <a:pt x="195306" y="137625"/>
                </a:moveTo>
                <a:lnTo>
                  <a:pt x="48573" y="137625"/>
                </a:lnTo>
              </a:path>
              <a:path w="195579" h="217804">
                <a:moveTo>
                  <a:pt x="195306" y="126493"/>
                </a:moveTo>
                <a:lnTo>
                  <a:pt x="48573" y="126493"/>
                </a:lnTo>
              </a:path>
              <a:path w="195579" h="217804">
                <a:moveTo>
                  <a:pt x="69824" y="137625"/>
                </a:moveTo>
                <a:lnTo>
                  <a:pt x="69824" y="182151"/>
                </a:lnTo>
              </a:path>
              <a:path w="195579" h="217804">
                <a:moveTo>
                  <a:pt x="69824" y="126493"/>
                </a:moveTo>
                <a:lnTo>
                  <a:pt x="69824" y="81968"/>
                </a:lnTo>
              </a:path>
              <a:path w="195579" h="217804">
                <a:moveTo>
                  <a:pt x="69824" y="132565"/>
                </a:moveTo>
                <a:lnTo>
                  <a:pt x="0" y="111314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0" name="object 3440"/>
          <p:cNvSpPr txBox="1"/>
          <p:nvPr/>
        </p:nvSpPr>
        <p:spPr>
          <a:xfrm>
            <a:off x="8406986" y="9067103"/>
            <a:ext cx="122555" cy="121920"/>
          </a:xfrm>
          <a:prstGeom prst="rect">
            <a:avLst/>
          </a:prstGeom>
        </p:spPr>
        <p:txBody>
          <a:bodyPr wrap="square" lIns="0" tIns="825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dirty="0" sz="650" spc="-5">
                <a:latin typeface="Arial"/>
                <a:cs typeface="Arial"/>
              </a:rPr>
              <a:t>50</a:t>
            </a:r>
            <a:endParaRPr sz="650">
              <a:latin typeface="Arial"/>
              <a:cs typeface="Arial"/>
            </a:endParaRPr>
          </a:p>
        </p:txBody>
      </p:sp>
      <p:sp>
        <p:nvSpPr>
          <p:cNvPr id="3441" name="object 3441"/>
          <p:cNvSpPr/>
          <p:nvPr/>
        </p:nvSpPr>
        <p:spPr>
          <a:xfrm>
            <a:off x="8467671" y="8820842"/>
            <a:ext cx="170180" cy="412115"/>
          </a:xfrm>
          <a:custGeom>
            <a:avLst/>
            <a:gdLst/>
            <a:ahLst/>
            <a:cxnLst/>
            <a:rect l="l" t="t" r="r" b="b"/>
            <a:pathLst>
              <a:path w="170179" h="412115">
                <a:moveTo>
                  <a:pt x="112326" y="389601"/>
                </a:moveTo>
                <a:lnTo>
                  <a:pt x="112326" y="378469"/>
                </a:lnTo>
                <a:lnTo>
                  <a:pt x="112326" y="389601"/>
                </a:lnTo>
              </a:path>
              <a:path w="170179" h="412115">
                <a:moveTo>
                  <a:pt x="134589" y="411864"/>
                </a:moveTo>
                <a:lnTo>
                  <a:pt x="91075" y="367338"/>
                </a:lnTo>
              </a:path>
              <a:path w="170179" h="412115">
                <a:moveTo>
                  <a:pt x="91075" y="356206"/>
                </a:moveTo>
                <a:lnTo>
                  <a:pt x="134589" y="400732"/>
                </a:lnTo>
              </a:path>
              <a:path w="170179" h="412115">
                <a:moveTo>
                  <a:pt x="170007" y="35418"/>
                </a:moveTo>
                <a:lnTo>
                  <a:pt x="91075" y="35418"/>
                </a:lnTo>
              </a:path>
              <a:path w="170179" h="412115">
                <a:moveTo>
                  <a:pt x="168995" y="89051"/>
                </a:moveTo>
                <a:lnTo>
                  <a:pt x="91075" y="89051"/>
                </a:lnTo>
              </a:path>
              <a:path w="170179" h="412115">
                <a:moveTo>
                  <a:pt x="112326" y="0"/>
                </a:moveTo>
                <a:lnTo>
                  <a:pt x="112326" y="124470"/>
                </a:lnTo>
              </a:path>
              <a:path w="170179" h="412115">
                <a:moveTo>
                  <a:pt x="112326" y="62740"/>
                </a:moveTo>
                <a:lnTo>
                  <a:pt x="0" y="88039"/>
                </a:lnTo>
                <a:lnTo>
                  <a:pt x="0" y="24792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2" name="object 3442"/>
          <p:cNvSpPr txBox="1"/>
          <p:nvPr/>
        </p:nvSpPr>
        <p:spPr>
          <a:xfrm>
            <a:off x="8364484" y="8903624"/>
            <a:ext cx="122555" cy="170180"/>
          </a:xfrm>
          <a:prstGeom prst="rect">
            <a:avLst/>
          </a:prstGeom>
        </p:spPr>
        <p:txBody>
          <a:bodyPr wrap="square" lIns="0" tIns="825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dirty="0" sz="650" spc="-5">
                <a:latin typeface="Arial"/>
                <a:cs typeface="Arial"/>
              </a:rPr>
              <a:t>240</a:t>
            </a:r>
            <a:endParaRPr sz="650">
              <a:latin typeface="Arial"/>
              <a:cs typeface="Arial"/>
            </a:endParaRPr>
          </a:p>
        </p:txBody>
      </p:sp>
      <p:sp>
        <p:nvSpPr>
          <p:cNvPr id="3443" name="object 3443"/>
          <p:cNvSpPr/>
          <p:nvPr/>
        </p:nvSpPr>
        <p:spPr>
          <a:xfrm>
            <a:off x="8510173" y="8717623"/>
            <a:ext cx="195580" cy="214629"/>
          </a:xfrm>
          <a:custGeom>
            <a:avLst/>
            <a:gdLst/>
            <a:ahLst/>
            <a:cxnLst/>
            <a:rect l="l" t="t" r="r" b="b"/>
            <a:pathLst>
              <a:path w="195579" h="214629">
                <a:moveTo>
                  <a:pt x="92087" y="160900"/>
                </a:moveTo>
                <a:lnTo>
                  <a:pt x="48573" y="116374"/>
                </a:lnTo>
              </a:path>
              <a:path w="195579" h="214629">
                <a:moveTo>
                  <a:pt x="48573" y="170007"/>
                </a:moveTo>
                <a:lnTo>
                  <a:pt x="92087" y="214533"/>
                </a:lnTo>
              </a:path>
              <a:path w="195579" h="214629">
                <a:moveTo>
                  <a:pt x="195306" y="138637"/>
                </a:moveTo>
                <a:lnTo>
                  <a:pt x="48573" y="138637"/>
                </a:lnTo>
              </a:path>
              <a:path w="195579" h="214629">
                <a:moveTo>
                  <a:pt x="195306" y="123458"/>
                </a:moveTo>
                <a:lnTo>
                  <a:pt x="48573" y="123458"/>
                </a:lnTo>
              </a:path>
              <a:path w="195579" h="214629">
                <a:moveTo>
                  <a:pt x="69824" y="138637"/>
                </a:moveTo>
                <a:lnTo>
                  <a:pt x="69824" y="183163"/>
                </a:lnTo>
              </a:path>
              <a:path w="195579" h="214629">
                <a:moveTo>
                  <a:pt x="69824" y="123458"/>
                </a:moveTo>
                <a:lnTo>
                  <a:pt x="69824" y="78932"/>
                </a:lnTo>
              </a:path>
              <a:path w="195579" h="214629">
                <a:moveTo>
                  <a:pt x="69824" y="131553"/>
                </a:moveTo>
                <a:lnTo>
                  <a:pt x="0" y="110302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4" name="object 3444"/>
          <p:cNvSpPr txBox="1"/>
          <p:nvPr/>
        </p:nvSpPr>
        <p:spPr>
          <a:xfrm>
            <a:off x="8406986" y="8711908"/>
            <a:ext cx="122555" cy="121920"/>
          </a:xfrm>
          <a:prstGeom prst="rect">
            <a:avLst/>
          </a:prstGeom>
        </p:spPr>
        <p:txBody>
          <a:bodyPr wrap="square" lIns="0" tIns="825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dirty="0" sz="650" spc="-5">
                <a:latin typeface="Arial"/>
                <a:cs typeface="Arial"/>
              </a:rPr>
              <a:t>70</a:t>
            </a:r>
            <a:endParaRPr sz="650">
              <a:latin typeface="Arial"/>
              <a:cs typeface="Arial"/>
            </a:endParaRPr>
          </a:p>
        </p:txBody>
      </p:sp>
      <p:sp>
        <p:nvSpPr>
          <p:cNvPr id="3445" name="object 3445"/>
          <p:cNvSpPr/>
          <p:nvPr/>
        </p:nvSpPr>
        <p:spPr>
          <a:xfrm>
            <a:off x="2838186" y="8818818"/>
            <a:ext cx="5764530" cy="4179570"/>
          </a:xfrm>
          <a:custGeom>
            <a:avLst/>
            <a:gdLst/>
            <a:ahLst/>
            <a:cxnLst/>
            <a:rect l="l" t="t" r="r" b="b"/>
            <a:pathLst>
              <a:path w="5764530" h="4179570">
                <a:moveTo>
                  <a:pt x="5741812" y="37442"/>
                </a:moveTo>
                <a:lnTo>
                  <a:pt x="5741812" y="22262"/>
                </a:lnTo>
                <a:lnTo>
                  <a:pt x="5741812" y="37442"/>
                </a:lnTo>
              </a:path>
              <a:path w="5764530" h="4179570">
                <a:moveTo>
                  <a:pt x="5764075" y="59705"/>
                </a:moveTo>
                <a:lnTo>
                  <a:pt x="5720561" y="15179"/>
                </a:lnTo>
              </a:path>
              <a:path w="5764530" h="4179570">
                <a:moveTo>
                  <a:pt x="5720561" y="0"/>
                </a:moveTo>
                <a:lnTo>
                  <a:pt x="5764075" y="44525"/>
                </a:lnTo>
              </a:path>
              <a:path w="5764530" h="4179570">
                <a:moveTo>
                  <a:pt x="157864" y="4102450"/>
                </a:moveTo>
                <a:lnTo>
                  <a:pt x="157864" y="4179359"/>
                </a:lnTo>
              </a:path>
              <a:path w="5764530" h="4179570">
                <a:moveTo>
                  <a:pt x="336979" y="4102450"/>
                </a:moveTo>
                <a:lnTo>
                  <a:pt x="336979" y="4179359"/>
                </a:lnTo>
              </a:path>
              <a:path w="5764530" h="4179570">
                <a:moveTo>
                  <a:pt x="122446" y="4157096"/>
                </a:moveTo>
                <a:lnTo>
                  <a:pt x="372398" y="4157096"/>
                </a:lnTo>
              </a:path>
              <a:path w="5764530" h="4179570">
                <a:moveTo>
                  <a:pt x="180127" y="4134833"/>
                </a:moveTo>
                <a:lnTo>
                  <a:pt x="135601" y="4179359"/>
                </a:lnTo>
              </a:path>
              <a:path w="5764530" h="4179570">
                <a:moveTo>
                  <a:pt x="314716" y="4179359"/>
                </a:moveTo>
                <a:lnTo>
                  <a:pt x="359242" y="4134833"/>
                </a:lnTo>
              </a:path>
              <a:path w="5764530" h="4179570">
                <a:moveTo>
                  <a:pt x="77920" y="4022506"/>
                </a:moveTo>
                <a:lnTo>
                  <a:pt x="0" y="4022506"/>
                </a:lnTo>
              </a:path>
              <a:path w="5764530" h="4179570">
                <a:moveTo>
                  <a:pt x="77920" y="3843391"/>
                </a:moveTo>
                <a:lnTo>
                  <a:pt x="0" y="3843391"/>
                </a:lnTo>
              </a:path>
              <a:path w="5764530" h="4179570">
                <a:moveTo>
                  <a:pt x="22262" y="4057924"/>
                </a:moveTo>
                <a:lnTo>
                  <a:pt x="22262" y="3807973"/>
                </a:lnTo>
              </a:path>
              <a:path w="5764530" h="4179570">
                <a:moveTo>
                  <a:pt x="0" y="4000243"/>
                </a:moveTo>
                <a:lnTo>
                  <a:pt x="44525" y="4044769"/>
                </a:lnTo>
              </a:path>
              <a:path w="5764530" h="4179570">
                <a:moveTo>
                  <a:pt x="44525" y="3865654"/>
                </a:moveTo>
                <a:lnTo>
                  <a:pt x="0" y="3821128"/>
                </a:lnTo>
              </a:path>
              <a:path w="5764530" h="4179570">
                <a:moveTo>
                  <a:pt x="336979" y="4102450"/>
                </a:moveTo>
                <a:lnTo>
                  <a:pt x="336979" y="4179359"/>
                </a:lnTo>
              </a:path>
              <a:path w="5764530" h="4179570">
                <a:moveTo>
                  <a:pt x="516095" y="4102450"/>
                </a:moveTo>
                <a:lnTo>
                  <a:pt x="516095" y="4179359"/>
                </a:lnTo>
              </a:path>
              <a:path w="5764530" h="4179570">
                <a:moveTo>
                  <a:pt x="301561" y="4157096"/>
                </a:moveTo>
                <a:lnTo>
                  <a:pt x="551513" y="4157096"/>
                </a:lnTo>
              </a:path>
              <a:path w="5764530" h="4179570">
                <a:moveTo>
                  <a:pt x="359242" y="4134833"/>
                </a:moveTo>
                <a:lnTo>
                  <a:pt x="314716" y="4179359"/>
                </a:lnTo>
              </a:path>
              <a:path w="5764530" h="4179570">
                <a:moveTo>
                  <a:pt x="494844" y="4179359"/>
                </a:moveTo>
                <a:lnTo>
                  <a:pt x="538358" y="413483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6" name="object 3446"/>
          <p:cNvSpPr txBox="1"/>
          <p:nvPr/>
        </p:nvSpPr>
        <p:spPr>
          <a:xfrm>
            <a:off x="3001565" y="12864530"/>
            <a:ext cx="349250" cy="129539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50" spc="10">
                <a:latin typeface="Arial"/>
                <a:cs typeface="Arial"/>
              </a:rPr>
              <a:t>810</a:t>
            </a:r>
            <a:r>
              <a:rPr dirty="0" sz="650" spc="35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810</a:t>
            </a:r>
            <a:endParaRPr sz="650">
              <a:latin typeface="Arial"/>
              <a:cs typeface="Arial"/>
            </a:endParaRPr>
          </a:p>
        </p:txBody>
      </p:sp>
      <p:sp>
        <p:nvSpPr>
          <p:cNvPr id="3447" name="object 3447"/>
          <p:cNvSpPr/>
          <p:nvPr/>
        </p:nvSpPr>
        <p:spPr>
          <a:xfrm>
            <a:off x="3890615" y="12787691"/>
            <a:ext cx="429259" cy="78105"/>
          </a:xfrm>
          <a:custGeom>
            <a:avLst/>
            <a:gdLst/>
            <a:ahLst/>
            <a:cxnLst/>
            <a:rect l="l" t="t" r="r" b="b"/>
            <a:pathLst>
              <a:path w="429260" h="78104">
                <a:moveTo>
                  <a:pt x="35418" y="0"/>
                </a:moveTo>
                <a:lnTo>
                  <a:pt x="35418" y="77920"/>
                </a:lnTo>
              </a:path>
              <a:path w="429260" h="78104">
                <a:moveTo>
                  <a:pt x="214533" y="0"/>
                </a:moveTo>
                <a:lnTo>
                  <a:pt x="214533" y="77920"/>
                </a:lnTo>
              </a:path>
              <a:path w="429260" h="78104">
                <a:moveTo>
                  <a:pt x="0" y="55657"/>
                </a:moveTo>
                <a:lnTo>
                  <a:pt x="249951" y="55657"/>
                </a:lnTo>
              </a:path>
              <a:path w="429260" h="78104">
                <a:moveTo>
                  <a:pt x="56669" y="33394"/>
                </a:moveTo>
                <a:lnTo>
                  <a:pt x="13155" y="77920"/>
                </a:lnTo>
              </a:path>
              <a:path w="429260" h="78104">
                <a:moveTo>
                  <a:pt x="192270" y="77920"/>
                </a:moveTo>
                <a:lnTo>
                  <a:pt x="236796" y="33394"/>
                </a:lnTo>
              </a:path>
              <a:path w="429260" h="78104">
                <a:moveTo>
                  <a:pt x="214533" y="0"/>
                </a:moveTo>
                <a:lnTo>
                  <a:pt x="214533" y="77920"/>
                </a:lnTo>
              </a:path>
              <a:path w="429260" h="78104">
                <a:moveTo>
                  <a:pt x="393649" y="0"/>
                </a:moveTo>
                <a:lnTo>
                  <a:pt x="393649" y="77920"/>
                </a:lnTo>
              </a:path>
              <a:path w="429260" h="78104">
                <a:moveTo>
                  <a:pt x="179115" y="55657"/>
                </a:moveTo>
                <a:lnTo>
                  <a:pt x="429067" y="55657"/>
                </a:lnTo>
              </a:path>
              <a:path w="429260" h="78104">
                <a:moveTo>
                  <a:pt x="236796" y="33394"/>
                </a:moveTo>
                <a:lnTo>
                  <a:pt x="192270" y="77920"/>
                </a:lnTo>
              </a:path>
              <a:path w="429260" h="78104">
                <a:moveTo>
                  <a:pt x="371386" y="77920"/>
                </a:moveTo>
                <a:lnTo>
                  <a:pt x="415912" y="3339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8" name="object 3448"/>
          <p:cNvSpPr txBox="1"/>
          <p:nvPr/>
        </p:nvSpPr>
        <p:spPr>
          <a:xfrm>
            <a:off x="3930537" y="12507104"/>
            <a:ext cx="592455" cy="35433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74295">
              <a:lnSpc>
                <a:spcPct val="100000"/>
              </a:lnSpc>
              <a:spcBef>
                <a:spcPts val="95"/>
              </a:spcBef>
              <a:tabLst>
                <a:tab pos="432434" algn="l"/>
              </a:tabLst>
            </a:pPr>
            <a:r>
              <a:rPr dirty="0" sz="950" spc="-10">
                <a:latin typeface="ISOCPEUR"/>
                <a:cs typeface="ISOCPEUR"/>
              </a:rPr>
              <a:t>18</a:t>
            </a:r>
            <a:r>
              <a:rPr dirty="0" sz="950" spc="-5">
                <a:latin typeface="ISOCPEUR"/>
                <a:cs typeface="ISOCPEUR"/>
              </a:rPr>
              <a:t>5</a:t>
            </a:r>
            <a:r>
              <a:rPr dirty="0" sz="950">
                <a:latin typeface="ISOCPEUR"/>
                <a:cs typeface="ISOCPEUR"/>
              </a:rPr>
              <a:t>	</a:t>
            </a:r>
            <a:r>
              <a:rPr dirty="0" sz="950" spc="-10">
                <a:latin typeface="ISOCPEUR"/>
                <a:cs typeface="ISOCPEUR"/>
              </a:rPr>
              <a:t>173</a:t>
            </a:r>
            <a:endParaRPr sz="9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665"/>
              </a:spcBef>
            </a:pPr>
            <a:r>
              <a:rPr dirty="0" sz="650" spc="10">
                <a:latin typeface="Arial"/>
                <a:cs typeface="Arial"/>
              </a:rPr>
              <a:t>810</a:t>
            </a:r>
            <a:r>
              <a:rPr dirty="0" sz="650" spc="45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810</a:t>
            </a:r>
            <a:endParaRPr sz="650">
              <a:latin typeface="Arial"/>
              <a:cs typeface="Arial"/>
            </a:endParaRPr>
          </a:p>
        </p:txBody>
      </p:sp>
      <p:sp>
        <p:nvSpPr>
          <p:cNvPr id="3449" name="object 3449"/>
          <p:cNvSpPr/>
          <p:nvPr/>
        </p:nvSpPr>
        <p:spPr>
          <a:xfrm>
            <a:off x="4664758" y="12787691"/>
            <a:ext cx="429259" cy="78105"/>
          </a:xfrm>
          <a:custGeom>
            <a:avLst/>
            <a:gdLst/>
            <a:ahLst/>
            <a:cxnLst/>
            <a:rect l="l" t="t" r="r" b="b"/>
            <a:pathLst>
              <a:path w="429260" h="78104">
                <a:moveTo>
                  <a:pt x="35418" y="0"/>
                </a:moveTo>
                <a:lnTo>
                  <a:pt x="35418" y="77920"/>
                </a:lnTo>
              </a:path>
              <a:path w="429260" h="78104">
                <a:moveTo>
                  <a:pt x="214533" y="0"/>
                </a:moveTo>
                <a:lnTo>
                  <a:pt x="214533" y="77920"/>
                </a:lnTo>
              </a:path>
              <a:path w="429260" h="78104">
                <a:moveTo>
                  <a:pt x="0" y="55657"/>
                </a:moveTo>
                <a:lnTo>
                  <a:pt x="249951" y="55657"/>
                </a:lnTo>
              </a:path>
              <a:path w="429260" h="78104">
                <a:moveTo>
                  <a:pt x="57681" y="33394"/>
                </a:moveTo>
                <a:lnTo>
                  <a:pt x="13155" y="77920"/>
                </a:lnTo>
              </a:path>
              <a:path w="429260" h="78104">
                <a:moveTo>
                  <a:pt x="192270" y="77920"/>
                </a:moveTo>
                <a:lnTo>
                  <a:pt x="236796" y="33394"/>
                </a:lnTo>
              </a:path>
              <a:path w="429260" h="78104">
                <a:moveTo>
                  <a:pt x="214533" y="0"/>
                </a:moveTo>
                <a:lnTo>
                  <a:pt x="214533" y="77920"/>
                </a:lnTo>
              </a:path>
              <a:path w="429260" h="78104">
                <a:moveTo>
                  <a:pt x="393649" y="0"/>
                </a:moveTo>
                <a:lnTo>
                  <a:pt x="393649" y="77920"/>
                </a:lnTo>
              </a:path>
              <a:path w="429260" h="78104">
                <a:moveTo>
                  <a:pt x="179115" y="55657"/>
                </a:moveTo>
                <a:lnTo>
                  <a:pt x="429067" y="55657"/>
                </a:lnTo>
              </a:path>
              <a:path w="429260" h="78104">
                <a:moveTo>
                  <a:pt x="236796" y="33394"/>
                </a:moveTo>
                <a:lnTo>
                  <a:pt x="192270" y="77920"/>
                </a:lnTo>
              </a:path>
              <a:path w="429260" h="78104">
                <a:moveTo>
                  <a:pt x="371386" y="77920"/>
                </a:moveTo>
                <a:lnTo>
                  <a:pt x="415912" y="3339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0" name="object 3450"/>
          <p:cNvSpPr txBox="1"/>
          <p:nvPr/>
        </p:nvSpPr>
        <p:spPr>
          <a:xfrm>
            <a:off x="4704679" y="12507104"/>
            <a:ext cx="593725" cy="35433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74295">
              <a:lnSpc>
                <a:spcPct val="100000"/>
              </a:lnSpc>
              <a:spcBef>
                <a:spcPts val="95"/>
              </a:spcBef>
              <a:tabLst>
                <a:tab pos="433070" algn="l"/>
              </a:tabLst>
            </a:pPr>
            <a:r>
              <a:rPr dirty="0" sz="950" spc="-10">
                <a:latin typeface="ISOCPEUR"/>
                <a:cs typeface="ISOCPEUR"/>
              </a:rPr>
              <a:t>16</a:t>
            </a:r>
            <a:r>
              <a:rPr dirty="0" sz="950" spc="-5">
                <a:latin typeface="ISOCPEUR"/>
                <a:cs typeface="ISOCPEUR"/>
              </a:rPr>
              <a:t>5</a:t>
            </a:r>
            <a:r>
              <a:rPr dirty="0" sz="950">
                <a:latin typeface="ISOCPEUR"/>
                <a:cs typeface="ISOCPEUR"/>
              </a:rPr>
              <a:t>	</a:t>
            </a:r>
            <a:r>
              <a:rPr dirty="0" sz="950" spc="-10">
                <a:latin typeface="ISOCPEUR"/>
                <a:cs typeface="ISOCPEUR"/>
              </a:rPr>
              <a:t>157</a:t>
            </a:r>
            <a:endParaRPr sz="9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665"/>
              </a:spcBef>
            </a:pPr>
            <a:r>
              <a:rPr dirty="0" sz="650" spc="10">
                <a:latin typeface="Arial"/>
                <a:cs typeface="Arial"/>
              </a:rPr>
              <a:t>810</a:t>
            </a:r>
            <a:r>
              <a:rPr dirty="0" sz="650" spc="55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810</a:t>
            </a:r>
            <a:endParaRPr sz="650">
              <a:latin typeface="Arial"/>
              <a:cs typeface="Arial"/>
            </a:endParaRPr>
          </a:p>
        </p:txBody>
      </p:sp>
      <p:sp>
        <p:nvSpPr>
          <p:cNvPr id="3451" name="object 3451"/>
          <p:cNvSpPr/>
          <p:nvPr/>
        </p:nvSpPr>
        <p:spPr>
          <a:xfrm>
            <a:off x="5438901" y="12787691"/>
            <a:ext cx="429259" cy="78105"/>
          </a:xfrm>
          <a:custGeom>
            <a:avLst/>
            <a:gdLst/>
            <a:ahLst/>
            <a:cxnLst/>
            <a:rect l="l" t="t" r="r" b="b"/>
            <a:pathLst>
              <a:path w="429260" h="78104">
                <a:moveTo>
                  <a:pt x="35418" y="0"/>
                </a:moveTo>
                <a:lnTo>
                  <a:pt x="35418" y="77920"/>
                </a:lnTo>
              </a:path>
              <a:path w="429260" h="78104">
                <a:moveTo>
                  <a:pt x="214533" y="0"/>
                </a:moveTo>
                <a:lnTo>
                  <a:pt x="214533" y="77920"/>
                </a:lnTo>
              </a:path>
              <a:path w="429260" h="78104">
                <a:moveTo>
                  <a:pt x="0" y="55657"/>
                </a:moveTo>
                <a:lnTo>
                  <a:pt x="249951" y="55657"/>
                </a:lnTo>
              </a:path>
              <a:path w="429260" h="78104">
                <a:moveTo>
                  <a:pt x="57681" y="33394"/>
                </a:moveTo>
                <a:lnTo>
                  <a:pt x="13155" y="77920"/>
                </a:lnTo>
              </a:path>
              <a:path w="429260" h="78104">
                <a:moveTo>
                  <a:pt x="192270" y="77920"/>
                </a:moveTo>
                <a:lnTo>
                  <a:pt x="236796" y="33394"/>
                </a:lnTo>
              </a:path>
              <a:path w="429260" h="78104">
                <a:moveTo>
                  <a:pt x="214533" y="0"/>
                </a:moveTo>
                <a:lnTo>
                  <a:pt x="214533" y="77920"/>
                </a:lnTo>
              </a:path>
              <a:path w="429260" h="78104">
                <a:moveTo>
                  <a:pt x="393649" y="0"/>
                </a:moveTo>
                <a:lnTo>
                  <a:pt x="393649" y="77920"/>
                </a:lnTo>
              </a:path>
              <a:path w="429260" h="78104">
                <a:moveTo>
                  <a:pt x="179115" y="55657"/>
                </a:moveTo>
                <a:lnTo>
                  <a:pt x="429067" y="55657"/>
                </a:lnTo>
              </a:path>
              <a:path w="429260" h="78104">
                <a:moveTo>
                  <a:pt x="236796" y="33394"/>
                </a:moveTo>
                <a:lnTo>
                  <a:pt x="192270" y="77920"/>
                </a:lnTo>
              </a:path>
              <a:path w="429260" h="78104">
                <a:moveTo>
                  <a:pt x="372398" y="77920"/>
                </a:moveTo>
                <a:lnTo>
                  <a:pt x="415912" y="3339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2" name="object 3452"/>
          <p:cNvSpPr txBox="1"/>
          <p:nvPr/>
        </p:nvSpPr>
        <p:spPr>
          <a:xfrm>
            <a:off x="5479834" y="12507104"/>
            <a:ext cx="592455" cy="35433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74295">
              <a:lnSpc>
                <a:spcPct val="100000"/>
              </a:lnSpc>
              <a:spcBef>
                <a:spcPts val="95"/>
              </a:spcBef>
              <a:tabLst>
                <a:tab pos="432434" algn="l"/>
              </a:tabLst>
            </a:pPr>
            <a:r>
              <a:rPr dirty="0" sz="950" spc="-10">
                <a:latin typeface="ISOCPEUR"/>
                <a:cs typeface="ISOCPEUR"/>
              </a:rPr>
              <a:t>14</a:t>
            </a:r>
            <a:r>
              <a:rPr dirty="0" sz="950" spc="-5">
                <a:latin typeface="ISOCPEUR"/>
                <a:cs typeface="ISOCPEUR"/>
              </a:rPr>
              <a:t>3</a:t>
            </a:r>
            <a:r>
              <a:rPr dirty="0" sz="950">
                <a:latin typeface="ISOCPEUR"/>
                <a:cs typeface="ISOCPEUR"/>
              </a:rPr>
              <a:t>	</a:t>
            </a:r>
            <a:r>
              <a:rPr dirty="0" sz="950" spc="-10">
                <a:latin typeface="ISOCPEUR"/>
                <a:cs typeface="ISOCPEUR"/>
              </a:rPr>
              <a:t>133</a:t>
            </a:r>
            <a:endParaRPr sz="9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665"/>
              </a:spcBef>
            </a:pPr>
            <a:r>
              <a:rPr dirty="0" sz="650" spc="10">
                <a:latin typeface="Arial"/>
                <a:cs typeface="Arial"/>
              </a:rPr>
              <a:t>810</a:t>
            </a:r>
            <a:r>
              <a:rPr dirty="0" sz="650" spc="45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810</a:t>
            </a:r>
            <a:endParaRPr sz="650">
              <a:latin typeface="Arial"/>
              <a:cs typeface="Arial"/>
            </a:endParaRPr>
          </a:p>
        </p:txBody>
      </p:sp>
      <p:sp>
        <p:nvSpPr>
          <p:cNvPr id="3453" name="object 3453"/>
          <p:cNvSpPr/>
          <p:nvPr/>
        </p:nvSpPr>
        <p:spPr>
          <a:xfrm>
            <a:off x="6214055" y="12787691"/>
            <a:ext cx="429259" cy="78105"/>
          </a:xfrm>
          <a:custGeom>
            <a:avLst/>
            <a:gdLst/>
            <a:ahLst/>
            <a:cxnLst/>
            <a:rect l="l" t="t" r="r" b="b"/>
            <a:pathLst>
              <a:path w="429259" h="78104">
                <a:moveTo>
                  <a:pt x="35418" y="0"/>
                </a:moveTo>
                <a:lnTo>
                  <a:pt x="35418" y="77920"/>
                </a:lnTo>
              </a:path>
              <a:path w="429259" h="78104">
                <a:moveTo>
                  <a:pt x="214533" y="0"/>
                </a:moveTo>
                <a:lnTo>
                  <a:pt x="214533" y="77920"/>
                </a:lnTo>
              </a:path>
              <a:path w="429259" h="78104">
                <a:moveTo>
                  <a:pt x="0" y="55657"/>
                </a:moveTo>
                <a:lnTo>
                  <a:pt x="249951" y="55657"/>
                </a:lnTo>
              </a:path>
              <a:path w="429259" h="78104">
                <a:moveTo>
                  <a:pt x="56669" y="33394"/>
                </a:moveTo>
                <a:lnTo>
                  <a:pt x="13155" y="77920"/>
                </a:lnTo>
              </a:path>
              <a:path w="429259" h="78104">
                <a:moveTo>
                  <a:pt x="192270" y="77920"/>
                </a:moveTo>
                <a:lnTo>
                  <a:pt x="236796" y="33394"/>
                </a:lnTo>
              </a:path>
              <a:path w="429259" h="78104">
                <a:moveTo>
                  <a:pt x="214533" y="0"/>
                </a:moveTo>
                <a:lnTo>
                  <a:pt x="214533" y="77920"/>
                </a:lnTo>
              </a:path>
              <a:path w="429259" h="78104">
                <a:moveTo>
                  <a:pt x="393649" y="0"/>
                </a:moveTo>
                <a:lnTo>
                  <a:pt x="393649" y="77920"/>
                </a:lnTo>
              </a:path>
              <a:path w="429259" h="78104">
                <a:moveTo>
                  <a:pt x="179115" y="55657"/>
                </a:moveTo>
                <a:lnTo>
                  <a:pt x="429067" y="55657"/>
                </a:lnTo>
              </a:path>
              <a:path w="429259" h="78104">
                <a:moveTo>
                  <a:pt x="236796" y="33394"/>
                </a:moveTo>
                <a:lnTo>
                  <a:pt x="192270" y="77920"/>
                </a:lnTo>
              </a:path>
              <a:path w="429259" h="78104">
                <a:moveTo>
                  <a:pt x="371386" y="77920"/>
                </a:moveTo>
                <a:lnTo>
                  <a:pt x="415912" y="3339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4" name="object 3454"/>
          <p:cNvSpPr txBox="1"/>
          <p:nvPr/>
        </p:nvSpPr>
        <p:spPr>
          <a:xfrm>
            <a:off x="6253977" y="12507104"/>
            <a:ext cx="349250" cy="35433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74295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119</a:t>
            </a:r>
            <a:endParaRPr sz="9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665"/>
              </a:spcBef>
            </a:pPr>
            <a:r>
              <a:rPr dirty="0" sz="650" spc="10">
                <a:latin typeface="Arial"/>
                <a:cs typeface="Arial"/>
              </a:rPr>
              <a:t>810</a:t>
            </a:r>
            <a:r>
              <a:rPr dirty="0" sz="650" spc="35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810</a:t>
            </a:r>
            <a:endParaRPr sz="650">
              <a:latin typeface="Arial"/>
              <a:cs typeface="Arial"/>
            </a:endParaRPr>
          </a:p>
        </p:txBody>
      </p:sp>
      <p:sp>
        <p:nvSpPr>
          <p:cNvPr id="3455" name="object 3455"/>
          <p:cNvSpPr/>
          <p:nvPr/>
        </p:nvSpPr>
        <p:spPr>
          <a:xfrm>
            <a:off x="6988199" y="12787691"/>
            <a:ext cx="429259" cy="78105"/>
          </a:xfrm>
          <a:custGeom>
            <a:avLst/>
            <a:gdLst/>
            <a:ahLst/>
            <a:cxnLst/>
            <a:rect l="l" t="t" r="r" b="b"/>
            <a:pathLst>
              <a:path w="429259" h="78104">
                <a:moveTo>
                  <a:pt x="35418" y="0"/>
                </a:moveTo>
                <a:lnTo>
                  <a:pt x="35418" y="77920"/>
                </a:lnTo>
              </a:path>
              <a:path w="429259" h="78104">
                <a:moveTo>
                  <a:pt x="214533" y="0"/>
                </a:moveTo>
                <a:lnTo>
                  <a:pt x="214533" y="77920"/>
                </a:lnTo>
              </a:path>
              <a:path w="429259" h="78104">
                <a:moveTo>
                  <a:pt x="0" y="55657"/>
                </a:moveTo>
                <a:lnTo>
                  <a:pt x="249951" y="55657"/>
                </a:lnTo>
              </a:path>
              <a:path w="429259" h="78104">
                <a:moveTo>
                  <a:pt x="57681" y="33394"/>
                </a:moveTo>
                <a:lnTo>
                  <a:pt x="13155" y="77920"/>
                </a:lnTo>
              </a:path>
              <a:path w="429259" h="78104">
                <a:moveTo>
                  <a:pt x="192270" y="77920"/>
                </a:moveTo>
                <a:lnTo>
                  <a:pt x="236796" y="33394"/>
                </a:lnTo>
              </a:path>
              <a:path w="429259" h="78104">
                <a:moveTo>
                  <a:pt x="214533" y="0"/>
                </a:moveTo>
                <a:lnTo>
                  <a:pt x="214533" y="77920"/>
                </a:lnTo>
              </a:path>
              <a:path w="429259" h="78104">
                <a:moveTo>
                  <a:pt x="393649" y="0"/>
                </a:moveTo>
                <a:lnTo>
                  <a:pt x="393649" y="77920"/>
                </a:lnTo>
              </a:path>
              <a:path w="429259" h="78104">
                <a:moveTo>
                  <a:pt x="179115" y="55657"/>
                </a:moveTo>
                <a:lnTo>
                  <a:pt x="429067" y="55657"/>
                </a:lnTo>
              </a:path>
              <a:path w="429259" h="78104">
                <a:moveTo>
                  <a:pt x="236796" y="33394"/>
                </a:moveTo>
                <a:lnTo>
                  <a:pt x="192270" y="77920"/>
                </a:lnTo>
              </a:path>
              <a:path w="429259" h="78104">
                <a:moveTo>
                  <a:pt x="371386" y="77920"/>
                </a:moveTo>
                <a:lnTo>
                  <a:pt x="415912" y="3339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6" name="object 3456"/>
          <p:cNvSpPr txBox="1"/>
          <p:nvPr/>
        </p:nvSpPr>
        <p:spPr>
          <a:xfrm>
            <a:off x="7028119" y="12507104"/>
            <a:ext cx="349250" cy="35433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74295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95</a:t>
            </a:r>
            <a:endParaRPr sz="9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665"/>
              </a:spcBef>
            </a:pPr>
            <a:r>
              <a:rPr dirty="0" sz="650" spc="10">
                <a:latin typeface="Arial"/>
                <a:cs typeface="Arial"/>
              </a:rPr>
              <a:t>810</a:t>
            </a:r>
            <a:r>
              <a:rPr dirty="0" sz="650" spc="35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810</a:t>
            </a:r>
            <a:endParaRPr sz="650">
              <a:latin typeface="Arial"/>
              <a:cs typeface="Arial"/>
            </a:endParaRPr>
          </a:p>
        </p:txBody>
      </p:sp>
      <p:sp>
        <p:nvSpPr>
          <p:cNvPr id="3457" name="object 3457"/>
          <p:cNvSpPr/>
          <p:nvPr/>
        </p:nvSpPr>
        <p:spPr>
          <a:xfrm>
            <a:off x="7762341" y="12787691"/>
            <a:ext cx="429259" cy="78105"/>
          </a:xfrm>
          <a:custGeom>
            <a:avLst/>
            <a:gdLst/>
            <a:ahLst/>
            <a:cxnLst/>
            <a:rect l="l" t="t" r="r" b="b"/>
            <a:pathLst>
              <a:path w="429259" h="78104">
                <a:moveTo>
                  <a:pt x="35418" y="0"/>
                </a:moveTo>
                <a:lnTo>
                  <a:pt x="35418" y="77920"/>
                </a:lnTo>
              </a:path>
              <a:path w="429259" h="78104">
                <a:moveTo>
                  <a:pt x="214533" y="0"/>
                </a:moveTo>
                <a:lnTo>
                  <a:pt x="214533" y="77920"/>
                </a:lnTo>
              </a:path>
              <a:path w="429259" h="78104">
                <a:moveTo>
                  <a:pt x="0" y="55657"/>
                </a:moveTo>
                <a:lnTo>
                  <a:pt x="249951" y="55657"/>
                </a:lnTo>
              </a:path>
              <a:path w="429259" h="78104">
                <a:moveTo>
                  <a:pt x="57681" y="33394"/>
                </a:moveTo>
                <a:lnTo>
                  <a:pt x="13155" y="77920"/>
                </a:lnTo>
              </a:path>
              <a:path w="429259" h="78104">
                <a:moveTo>
                  <a:pt x="192270" y="77920"/>
                </a:moveTo>
                <a:lnTo>
                  <a:pt x="236796" y="33394"/>
                </a:lnTo>
              </a:path>
              <a:path w="429259" h="78104">
                <a:moveTo>
                  <a:pt x="214533" y="0"/>
                </a:moveTo>
                <a:lnTo>
                  <a:pt x="214533" y="77920"/>
                </a:lnTo>
              </a:path>
              <a:path w="429259" h="78104">
                <a:moveTo>
                  <a:pt x="393649" y="0"/>
                </a:moveTo>
                <a:lnTo>
                  <a:pt x="393649" y="77920"/>
                </a:lnTo>
              </a:path>
              <a:path w="429259" h="78104">
                <a:moveTo>
                  <a:pt x="179115" y="55657"/>
                </a:moveTo>
                <a:lnTo>
                  <a:pt x="429067" y="55657"/>
                </a:lnTo>
              </a:path>
              <a:path w="429259" h="78104">
                <a:moveTo>
                  <a:pt x="236796" y="33394"/>
                </a:moveTo>
                <a:lnTo>
                  <a:pt x="192270" y="77920"/>
                </a:lnTo>
              </a:path>
              <a:path w="429259" h="78104">
                <a:moveTo>
                  <a:pt x="372398" y="77920"/>
                </a:moveTo>
                <a:lnTo>
                  <a:pt x="415912" y="3339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8" name="object 3458"/>
          <p:cNvSpPr txBox="1"/>
          <p:nvPr/>
        </p:nvSpPr>
        <p:spPr>
          <a:xfrm>
            <a:off x="7803274" y="12507104"/>
            <a:ext cx="349250" cy="35433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74295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73</a:t>
            </a:r>
            <a:endParaRPr sz="9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665"/>
              </a:spcBef>
            </a:pPr>
            <a:r>
              <a:rPr dirty="0" sz="650" spc="10">
                <a:latin typeface="Arial"/>
                <a:cs typeface="Arial"/>
              </a:rPr>
              <a:t>810</a:t>
            </a:r>
            <a:r>
              <a:rPr dirty="0" sz="650" spc="35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810</a:t>
            </a:r>
            <a:endParaRPr sz="650">
              <a:latin typeface="Arial"/>
              <a:cs typeface="Arial"/>
            </a:endParaRPr>
          </a:p>
        </p:txBody>
      </p:sp>
      <p:sp>
        <p:nvSpPr>
          <p:cNvPr id="3459" name="object 3459"/>
          <p:cNvSpPr/>
          <p:nvPr/>
        </p:nvSpPr>
        <p:spPr>
          <a:xfrm>
            <a:off x="8537496" y="12787691"/>
            <a:ext cx="429259" cy="78105"/>
          </a:xfrm>
          <a:custGeom>
            <a:avLst/>
            <a:gdLst/>
            <a:ahLst/>
            <a:cxnLst/>
            <a:rect l="l" t="t" r="r" b="b"/>
            <a:pathLst>
              <a:path w="429259" h="78104">
                <a:moveTo>
                  <a:pt x="35418" y="0"/>
                </a:moveTo>
                <a:lnTo>
                  <a:pt x="35418" y="77920"/>
                </a:lnTo>
              </a:path>
              <a:path w="429259" h="78104">
                <a:moveTo>
                  <a:pt x="214533" y="0"/>
                </a:moveTo>
                <a:lnTo>
                  <a:pt x="214533" y="77920"/>
                </a:lnTo>
              </a:path>
              <a:path w="429259" h="78104">
                <a:moveTo>
                  <a:pt x="0" y="55657"/>
                </a:moveTo>
                <a:lnTo>
                  <a:pt x="249951" y="55657"/>
                </a:lnTo>
              </a:path>
              <a:path w="429259" h="78104">
                <a:moveTo>
                  <a:pt x="56669" y="33394"/>
                </a:moveTo>
                <a:lnTo>
                  <a:pt x="13155" y="77920"/>
                </a:lnTo>
              </a:path>
              <a:path w="429259" h="78104">
                <a:moveTo>
                  <a:pt x="192270" y="77920"/>
                </a:moveTo>
                <a:lnTo>
                  <a:pt x="235784" y="33394"/>
                </a:lnTo>
              </a:path>
              <a:path w="429259" h="78104">
                <a:moveTo>
                  <a:pt x="214533" y="0"/>
                </a:moveTo>
                <a:lnTo>
                  <a:pt x="214533" y="77920"/>
                </a:lnTo>
              </a:path>
              <a:path w="429259" h="78104">
                <a:moveTo>
                  <a:pt x="393649" y="0"/>
                </a:moveTo>
                <a:lnTo>
                  <a:pt x="393649" y="77920"/>
                </a:lnTo>
              </a:path>
              <a:path w="429259" h="78104">
                <a:moveTo>
                  <a:pt x="179115" y="55657"/>
                </a:moveTo>
                <a:lnTo>
                  <a:pt x="429067" y="55657"/>
                </a:lnTo>
              </a:path>
              <a:path w="429259" h="78104">
                <a:moveTo>
                  <a:pt x="235784" y="33394"/>
                </a:moveTo>
                <a:lnTo>
                  <a:pt x="192270" y="77920"/>
                </a:lnTo>
              </a:path>
              <a:path w="429259" h="78104">
                <a:moveTo>
                  <a:pt x="371386" y="77920"/>
                </a:moveTo>
                <a:lnTo>
                  <a:pt x="415912" y="3339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0" name="object 3460"/>
          <p:cNvSpPr txBox="1"/>
          <p:nvPr/>
        </p:nvSpPr>
        <p:spPr>
          <a:xfrm>
            <a:off x="8577417" y="12507104"/>
            <a:ext cx="349250" cy="35433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74295">
              <a:lnSpc>
                <a:spcPct val="100000"/>
              </a:lnSpc>
              <a:spcBef>
                <a:spcPts val="95"/>
              </a:spcBef>
            </a:pPr>
            <a:r>
              <a:rPr dirty="0" sz="950" spc="-10">
                <a:latin typeface="ISOCPEUR"/>
                <a:cs typeface="ISOCPEUR"/>
              </a:rPr>
              <a:t>51</a:t>
            </a:r>
            <a:endParaRPr sz="9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665"/>
              </a:spcBef>
            </a:pPr>
            <a:r>
              <a:rPr dirty="0" sz="650" spc="10">
                <a:latin typeface="Arial"/>
                <a:cs typeface="Arial"/>
              </a:rPr>
              <a:t>810</a:t>
            </a:r>
            <a:r>
              <a:rPr dirty="0" sz="650" spc="35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810</a:t>
            </a:r>
            <a:endParaRPr sz="650">
              <a:latin typeface="Arial"/>
              <a:cs typeface="Arial"/>
            </a:endParaRPr>
          </a:p>
        </p:txBody>
      </p:sp>
      <p:sp>
        <p:nvSpPr>
          <p:cNvPr id="3461" name="object 3461"/>
          <p:cNvSpPr/>
          <p:nvPr/>
        </p:nvSpPr>
        <p:spPr>
          <a:xfrm>
            <a:off x="9466467" y="12921269"/>
            <a:ext cx="429259" cy="77470"/>
          </a:xfrm>
          <a:custGeom>
            <a:avLst/>
            <a:gdLst/>
            <a:ahLst/>
            <a:cxnLst/>
            <a:rect l="l" t="t" r="r" b="b"/>
            <a:pathLst>
              <a:path w="429259" h="77470">
                <a:moveTo>
                  <a:pt x="35418" y="0"/>
                </a:moveTo>
                <a:lnTo>
                  <a:pt x="35418" y="76908"/>
                </a:lnTo>
              </a:path>
              <a:path w="429259" h="77470">
                <a:moveTo>
                  <a:pt x="214533" y="0"/>
                </a:moveTo>
                <a:lnTo>
                  <a:pt x="214533" y="76908"/>
                </a:lnTo>
              </a:path>
              <a:path w="429259" h="77470">
                <a:moveTo>
                  <a:pt x="0" y="54645"/>
                </a:moveTo>
                <a:lnTo>
                  <a:pt x="249951" y="54645"/>
                </a:lnTo>
              </a:path>
              <a:path w="429259" h="77470">
                <a:moveTo>
                  <a:pt x="57681" y="32382"/>
                </a:moveTo>
                <a:lnTo>
                  <a:pt x="13155" y="76908"/>
                </a:lnTo>
              </a:path>
              <a:path w="429259" h="77470">
                <a:moveTo>
                  <a:pt x="192270" y="76908"/>
                </a:moveTo>
                <a:lnTo>
                  <a:pt x="236796" y="32382"/>
                </a:lnTo>
              </a:path>
              <a:path w="429259" h="77470">
                <a:moveTo>
                  <a:pt x="214533" y="0"/>
                </a:moveTo>
                <a:lnTo>
                  <a:pt x="214533" y="76908"/>
                </a:lnTo>
              </a:path>
              <a:path w="429259" h="77470">
                <a:moveTo>
                  <a:pt x="393649" y="0"/>
                </a:moveTo>
                <a:lnTo>
                  <a:pt x="393649" y="76908"/>
                </a:lnTo>
              </a:path>
              <a:path w="429259" h="77470">
                <a:moveTo>
                  <a:pt x="179115" y="54645"/>
                </a:moveTo>
                <a:lnTo>
                  <a:pt x="429067" y="54645"/>
                </a:lnTo>
              </a:path>
              <a:path w="429259" h="77470">
                <a:moveTo>
                  <a:pt x="236796" y="32382"/>
                </a:moveTo>
                <a:lnTo>
                  <a:pt x="192270" y="76908"/>
                </a:lnTo>
              </a:path>
              <a:path w="429259" h="77470">
                <a:moveTo>
                  <a:pt x="371386" y="76908"/>
                </a:moveTo>
                <a:lnTo>
                  <a:pt x="415912" y="3238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2" name="object 3462"/>
          <p:cNvSpPr txBox="1"/>
          <p:nvPr/>
        </p:nvSpPr>
        <p:spPr>
          <a:xfrm>
            <a:off x="9468288" y="12840037"/>
            <a:ext cx="548640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95"/>
              </a:spcBef>
            </a:pPr>
            <a:r>
              <a:rPr dirty="0" baseline="4273" sz="975" spc="15">
                <a:latin typeface="Arial"/>
                <a:cs typeface="Arial"/>
              </a:rPr>
              <a:t>8</a:t>
            </a:r>
            <a:r>
              <a:rPr dirty="0" baseline="4273" sz="975" spc="-375">
                <a:latin typeface="Arial"/>
                <a:cs typeface="Arial"/>
              </a:rPr>
              <a:t>1</a:t>
            </a:r>
            <a:r>
              <a:rPr dirty="0" sz="950" spc="-50">
                <a:latin typeface="ISOCPEUR"/>
                <a:cs typeface="ISOCPEUR"/>
              </a:rPr>
              <a:t>1</a:t>
            </a:r>
            <a:r>
              <a:rPr dirty="0" baseline="4273" sz="975" spc="-487">
                <a:latin typeface="Arial"/>
                <a:cs typeface="Arial"/>
              </a:rPr>
              <a:t>0</a:t>
            </a:r>
            <a:r>
              <a:rPr dirty="0" sz="950" spc="-5">
                <a:latin typeface="ISOCPEUR"/>
                <a:cs typeface="ISOCPEUR"/>
              </a:rPr>
              <a:t>9</a:t>
            </a:r>
            <a:r>
              <a:rPr dirty="0" sz="950" spc="-175">
                <a:latin typeface="ISOCPEUR"/>
                <a:cs typeface="ISOCPEUR"/>
              </a:rPr>
              <a:t> </a:t>
            </a:r>
            <a:r>
              <a:rPr dirty="0" baseline="4273" sz="975" spc="15">
                <a:latin typeface="Arial"/>
                <a:cs typeface="Arial"/>
              </a:rPr>
              <a:t>81</a:t>
            </a:r>
            <a:r>
              <a:rPr dirty="0" baseline="4273" sz="975" spc="22">
                <a:latin typeface="Arial"/>
                <a:cs typeface="Arial"/>
              </a:rPr>
              <a:t>0</a:t>
            </a:r>
            <a:r>
              <a:rPr dirty="0" baseline="4273" sz="975">
                <a:latin typeface="Arial"/>
                <a:cs typeface="Arial"/>
              </a:rPr>
              <a:t>   </a:t>
            </a:r>
            <a:r>
              <a:rPr dirty="0" baseline="4273" sz="975" spc="52">
                <a:latin typeface="Arial"/>
                <a:cs typeface="Arial"/>
              </a:rPr>
              <a:t> </a:t>
            </a:r>
            <a:r>
              <a:rPr dirty="0" sz="950" spc="-5">
                <a:latin typeface="ISOCPEUR"/>
                <a:cs typeface="ISOCPEUR"/>
              </a:rPr>
              <a:t>1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463" name="object 3463"/>
          <p:cNvSpPr/>
          <p:nvPr/>
        </p:nvSpPr>
        <p:spPr>
          <a:xfrm>
            <a:off x="3697332" y="12626791"/>
            <a:ext cx="149225" cy="292735"/>
          </a:xfrm>
          <a:custGeom>
            <a:avLst/>
            <a:gdLst/>
            <a:ahLst/>
            <a:cxnLst/>
            <a:rect l="l" t="t" r="r" b="b"/>
            <a:pathLst>
              <a:path w="149225" h="292734">
                <a:moveTo>
                  <a:pt x="148756" y="81968"/>
                </a:moveTo>
                <a:lnTo>
                  <a:pt x="91075" y="81968"/>
                </a:lnTo>
              </a:path>
              <a:path w="149225" h="292734">
                <a:moveTo>
                  <a:pt x="148756" y="35418"/>
                </a:moveTo>
                <a:lnTo>
                  <a:pt x="91075" y="35418"/>
                </a:lnTo>
              </a:path>
              <a:path w="149225" h="292734">
                <a:moveTo>
                  <a:pt x="113338" y="117386"/>
                </a:moveTo>
                <a:lnTo>
                  <a:pt x="113338" y="0"/>
                </a:lnTo>
              </a:path>
              <a:path w="149225" h="292734">
                <a:moveTo>
                  <a:pt x="113338" y="58693"/>
                </a:moveTo>
                <a:lnTo>
                  <a:pt x="0" y="132565"/>
                </a:lnTo>
                <a:lnTo>
                  <a:pt x="0" y="29245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4" name="object 3464"/>
          <p:cNvSpPr txBox="1"/>
          <p:nvPr/>
        </p:nvSpPr>
        <p:spPr>
          <a:xfrm>
            <a:off x="3594146" y="12754099"/>
            <a:ext cx="122555" cy="170180"/>
          </a:xfrm>
          <a:prstGeom prst="rect">
            <a:avLst/>
          </a:prstGeom>
        </p:spPr>
        <p:txBody>
          <a:bodyPr wrap="square" lIns="0" tIns="825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dirty="0" sz="650" spc="-5">
                <a:latin typeface="Arial"/>
                <a:cs typeface="Arial"/>
              </a:rPr>
              <a:t>210</a:t>
            </a:r>
            <a:endParaRPr sz="650">
              <a:latin typeface="Arial"/>
              <a:cs typeface="Arial"/>
            </a:endParaRPr>
          </a:p>
        </p:txBody>
      </p:sp>
      <p:sp>
        <p:nvSpPr>
          <p:cNvPr id="3465" name="object 3465"/>
          <p:cNvSpPr/>
          <p:nvPr/>
        </p:nvSpPr>
        <p:spPr>
          <a:xfrm>
            <a:off x="3715548" y="12428449"/>
            <a:ext cx="200660" cy="302895"/>
          </a:xfrm>
          <a:custGeom>
            <a:avLst/>
            <a:gdLst/>
            <a:ahLst/>
            <a:cxnLst/>
            <a:rect l="l" t="t" r="r" b="b"/>
            <a:pathLst>
              <a:path w="200660" h="302895">
                <a:moveTo>
                  <a:pt x="72860" y="258047"/>
                </a:moveTo>
                <a:lnTo>
                  <a:pt x="116374" y="302573"/>
                </a:lnTo>
              </a:path>
              <a:path w="200660" h="302895">
                <a:moveTo>
                  <a:pt x="116374" y="256023"/>
                </a:moveTo>
                <a:lnTo>
                  <a:pt x="72860" y="211497"/>
                </a:lnTo>
              </a:path>
              <a:path w="200660" h="302895">
                <a:moveTo>
                  <a:pt x="200366" y="207450"/>
                </a:moveTo>
                <a:lnTo>
                  <a:pt x="72860" y="207450"/>
                </a:lnTo>
              </a:path>
              <a:path w="200660" h="302895">
                <a:moveTo>
                  <a:pt x="200366" y="233760"/>
                </a:moveTo>
                <a:lnTo>
                  <a:pt x="72860" y="233760"/>
                </a:lnTo>
              </a:path>
              <a:path w="200660" h="302895">
                <a:moveTo>
                  <a:pt x="95123" y="172031"/>
                </a:moveTo>
                <a:lnTo>
                  <a:pt x="95123" y="269179"/>
                </a:lnTo>
              </a:path>
              <a:path w="200660" h="302895">
                <a:moveTo>
                  <a:pt x="95123" y="220605"/>
                </a:moveTo>
                <a:lnTo>
                  <a:pt x="0" y="152804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6" name="object 3466"/>
          <p:cNvSpPr txBox="1"/>
          <p:nvPr/>
        </p:nvSpPr>
        <p:spPr>
          <a:xfrm>
            <a:off x="3612361" y="12422178"/>
            <a:ext cx="122555" cy="170180"/>
          </a:xfrm>
          <a:prstGeom prst="rect">
            <a:avLst/>
          </a:prstGeom>
        </p:spPr>
        <p:txBody>
          <a:bodyPr wrap="square" lIns="0" tIns="825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dirty="0" sz="650" spc="-5">
                <a:latin typeface="Arial"/>
                <a:cs typeface="Arial"/>
              </a:rPr>
              <a:t>120</a:t>
            </a:r>
            <a:endParaRPr sz="650">
              <a:latin typeface="Arial"/>
              <a:cs typeface="Arial"/>
            </a:endParaRPr>
          </a:p>
        </p:txBody>
      </p:sp>
      <p:sp>
        <p:nvSpPr>
          <p:cNvPr id="3467" name="object 3467"/>
          <p:cNvSpPr/>
          <p:nvPr/>
        </p:nvSpPr>
        <p:spPr>
          <a:xfrm>
            <a:off x="2767349" y="12485118"/>
            <a:ext cx="6654800" cy="391795"/>
          </a:xfrm>
          <a:custGeom>
            <a:avLst/>
            <a:gdLst/>
            <a:ahLst/>
            <a:cxnLst/>
            <a:rect l="l" t="t" r="r" b="b"/>
            <a:pathLst>
              <a:path w="6654800" h="391795">
                <a:moveTo>
                  <a:pt x="1064572" y="173043"/>
                </a:moveTo>
                <a:lnTo>
                  <a:pt x="1021058" y="128517"/>
                </a:lnTo>
              </a:path>
              <a:path w="6654800" h="391795">
                <a:moveTo>
                  <a:pt x="1021058" y="154828"/>
                </a:moveTo>
                <a:lnTo>
                  <a:pt x="1064572" y="199354"/>
                </a:lnTo>
              </a:path>
              <a:path w="6654800" h="391795">
                <a:moveTo>
                  <a:pt x="6654592" y="356206"/>
                </a:moveTo>
                <a:lnTo>
                  <a:pt x="6576671" y="356206"/>
                </a:lnTo>
              </a:path>
              <a:path w="6654800" h="391795">
                <a:moveTo>
                  <a:pt x="6654592" y="177091"/>
                </a:moveTo>
                <a:lnTo>
                  <a:pt x="6576671" y="177091"/>
                </a:lnTo>
              </a:path>
              <a:path w="6654800" h="391795">
                <a:moveTo>
                  <a:pt x="6598934" y="391625"/>
                </a:moveTo>
                <a:lnTo>
                  <a:pt x="6598934" y="141673"/>
                </a:lnTo>
              </a:path>
              <a:path w="6654800" h="391795">
                <a:moveTo>
                  <a:pt x="6576671" y="333943"/>
                </a:moveTo>
                <a:lnTo>
                  <a:pt x="6621197" y="378469"/>
                </a:lnTo>
              </a:path>
              <a:path w="6654800" h="391795">
                <a:moveTo>
                  <a:pt x="6621197" y="199354"/>
                </a:moveTo>
                <a:lnTo>
                  <a:pt x="6576671" y="154828"/>
                </a:lnTo>
              </a:path>
              <a:path w="6654800" h="391795">
                <a:moveTo>
                  <a:pt x="217569" y="65776"/>
                </a:moveTo>
                <a:lnTo>
                  <a:pt x="47561" y="65776"/>
                </a:lnTo>
              </a:path>
              <a:path w="6654800" h="391795">
                <a:moveTo>
                  <a:pt x="217569" y="44525"/>
                </a:moveTo>
                <a:lnTo>
                  <a:pt x="47561" y="44525"/>
                </a:lnTo>
              </a:path>
              <a:path w="6654800" h="391795">
                <a:moveTo>
                  <a:pt x="69824" y="65776"/>
                </a:moveTo>
                <a:lnTo>
                  <a:pt x="69824" y="110302"/>
                </a:lnTo>
              </a:path>
              <a:path w="6654800" h="391795">
                <a:moveTo>
                  <a:pt x="69824" y="44525"/>
                </a:moveTo>
                <a:lnTo>
                  <a:pt x="69824" y="0"/>
                </a:lnTo>
              </a:path>
              <a:path w="6654800" h="391795">
                <a:moveTo>
                  <a:pt x="69824" y="54645"/>
                </a:moveTo>
                <a:lnTo>
                  <a:pt x="0" y="96135"/>
                </a:lnTo>
                <a:lnTo>
                  <a:pt x="0" y="24894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8" name="object 3468"/>
          <p:cNvSpPr txBox="1"/>
          <p:nvPr/>
        </p:nvSpPr>
        <p:spPr>
          <a:xfrm>
            <a:off x="2664162" y="12574983"/>
            <a:ext cx="215265" cy="260985"/>
          </a:xfrm>
          <a:prstGeom prst="rect">
            <a:avLst/>
          </a:prstGeom>
        </p:spPr>
        <p:txBody>
          <a:bodyPr wrap="square" lIns="0" tIns="8255" rIns="0" bIns="0" rtlCol="0" vert="vert270">
            <a:spAutoFit/>
          </a:bodyPr>
          <a:lstStyle/>
          <a:p>
            <a:pPr marL="103505">
              <a:lnSpc>
                <a:spcPts val="755"/>
              </a:lnSpc>
              <a:spcBef>
                <a:spcPts val="65"/>
              </a:spcBef>
            </a:pPr>
            <a:r>
              <a:rPr dirty="0" sz="650" spc="-5">
                <a:latin typeface="Arial"/>
                <a:cs typeface="Arial"/>
              </a:rPr>
              <a:t>100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55"/>
              </a:lnSpc>
            </a:pPr>
            <a:r>
              <a:rPr dirty="0" sz="650" spc="10">
                <a:latin typeface="Arial"/>
                <a:cs typeface="Arial"/>
              </a:rPr>
              <a:t>810</a:t>
            </a:r>
            <a:endParaRPr sz="650">
              <a:latin typeface="Arial"/>
              <a:cs typeface="Arial"/>
            </a:endParaRPr>
          </a:p>
        </p:txBody>
      </p:sp>
      <p:sp>
        <p:nvSpPr>
          <p:cNvPr id="3469" name="object 3469"/>
          <p:cNvSpPr/>
          <p:nvPr/>
        </p:nvSpPr>
        <p:spPr>
          <a:xfrm>
            <a:off x="2742050" y="12310050"/>
            <a:ext cx="174625" cy="263525"/>
          </a:xfrm>
          <a:custGeom>
            <a:avLst/>
            <a:gdLst/>
            <a:ahLst/>
            <a:cxnLst/>
            <a:rect l="l" t="t" r="r" b="b"/>
            <a:pathLst>
              <a:path w="174625" h="263525">
                <a:moveTo>
                  <a:pt x="95123" y="240844"/>
                </a:moveTo>
                <a:lnTo>
                  <a:pt x="95123" y="219593"/>
                </a:lnTo>
                <a:lnTo>
                  <a:pt x="95123" y="240844"/>
                </a:lnTo>
              </a:path>
              <a:path w="174625" h="263525">
                <a:moveTo>
                  <a:pt x="117386" y="263107"/>
                </a:moveTo>
                <a:lnTo>
                  <a:pt x="72860" y="219593"/>
                </a:lnTo>
              </a:path>
              <a:path w="174625" h="263525">
                <a:moveTo>
                  <a:pt x="72860" y="197330"/>
                </a:moveTo>
                <a:lnTo>
                  <a:pt x="117386" y="240844"/>
                </a:lnTo>
              </a:path>
              <a:path w="174625" h="263525">
                <a:moveTo>
                  <a:pt x="174055" y="173043"/>
                </a:moveTo>
                <a:lnTo>
                  <a:pt x="72860" y="173043"/>
                </a:lnTo>
              </a:path>
              <a:path w="174625" h="263525">
                <a:moveTo>
                  <a:pt x="174055" y="219593"/>
                </a:moveTo>
                <a:lnTo>
                  <a:pt x="72860" y="219593"/>
                </a:lnTo>
              </a:path>
              <a:path w="174625" h="263525">
                <a:moveTo>
                  <a:pt x="95123" y="137625"/>
                </a:moveTo>
                <a:lnTo>
                  <a:pt x="95123" y="255011"/>
                </a:lnTo>
              </a:path>
              <a:path w="174625" h="263525">
                <a:moveTo>
                  <a:pt x="95123" y="196318"/>
                </a:moveTo>
                <a:lnTo>
                  <a:pt x="0" y="159888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0" name="object 3470"/>
          <p:cNvSpPr txBox="1"/>
          <p:nvPr/>
        </p:nvSpPr>
        <p:spPr>
          <a:xfrm>
            <a:off x="2638864" y="12303780"/>
            <a:ext cx="122555" cy="170180"/>
          </a:xfrm>
          <a:prstGeom prst="rect">
            <a:avLst/>
          </a:prstGeom>
        </p:spPr>
        <p:txBody>
          <a:bodyPr wrap="square" lIns="0" tIns="825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dirty="0" sz="650" spc="-5">
                <a:latin typeface="Arial"/>
                <a:cs typeface="Arial"/>
              </a:rPr>
              <a:t>210</a:t>
            </a:r>
            <a:endParaRPr sz="650">
              <a:latin typeface="Arial"/>
              <a:cs typeface="Arial"/>
            </a:endParaRPr>
          </a:p>
        </p:txBody>
      </p:sp>
      <p:sp>
        <p:nvSpPr>
          <p:cNvPr id="3471" name="object 3471"/>
          <p:cNvSpPr/>
          <p:nvPr/>
        </p:nvSpPr>
        <p:spPr>
          <a:xfrm>
            <a:off x="2814911" y="12460831"/>
            <a:ext cx="6676390" cy="302895"/>
          </a:xfrm>
          <a:custGeom>
            <a:avLst/>
            <a:gdLst/>
            <a:ahLst/>
            <a:cxnLst/>
            <a:rect l="l" t="t" r="r" b="b"/>
            <a:pathLst>
              <a:path w="6676390" h="302895">
                <a:moveTo>
                  <a:pt x="44525" y="44525"/>
                </a:moveTo>
                <a:lnTo>
                  <a:pt x="0" y="0"/>
                </a:lnTo>
              </a:path>
              <a:path w="6676390" h="302895">
                <a:moveTo>
                  <a:pt x="0" y="46549"/>
                </a:moveTo>
                <a:lnTo>
                  <a:pt x="44525" y="90063"/>
                </a:lnTo>
              </a:path>
              <a:path w="6676390" h="302895">
                <a:moveTo>
                  <a:pt x="6675843" y="90063"/>
                </a:moveTo>
                <a:lnTo>
                  <a:pt x="6505835" y="90063"/>
                </a:lnTo>
              </a:path>
              <a:path w="6676390" h="302895">
                <a:moveTo>
                  <a:pt x="6675843" y="68812"/>
                </a:moveTo>
                <a:lnTo>
                  <a:pt x="6505835" y="68812"/>
                </a:lnTo>
              </a:path>
              <a:path w="6676390" h="302895">
                <a:moveTo>
                  <a:pt x="6528098" y="90063"/>
                </a:moveTo>
                <a:lnTo>
                  <a:pt x="6528098" y="134589"/>
                </a:lnTo>
              </a:path>
              <a:path w="6676390" h="302895">
                <a:moveTo>
                  <a:pt x="6528098" y="68812"/>
                </a:moveTo>
                <a:lnTo>
                  <a:pt x="6528098" y="24286"/>
                </a:lnTo>
              </a:path>
              <a:path w="6676390" h="302895">
                <a:moveTo>
                  <a:pt x="6528098" y="78932"/>
                </a:moveTo>
                <a:lnTo>
                  <a:pt x="6414759" y="149768"/>
                </a:lnTo>
                <a:lnTo>
                  <a:pt x="6414759" y="30257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2" name="object 3472"/>
          <p:cNvSpPr txBox="1"/>
          <p:nvPr/>
        </p:nvSpPr>
        <p:spPr>
          <a:xfrm>
            <a:off x="9126484" y="12604330"/>
            <a:ext cx="259079" cy="231775"/>
          </a:xfrm>
          <a:prstGeom prst="rect">
            <a:avLst/>
          </a:prstGeom>
        </p:spPr>
        <p:txBody>
          <a:bodyPr wrap="square" lIns="0" tIns="8255" rIns="0" bIns="0" rtlCol="0" vert="vert270">
            <a:spAutoFit/>
          </a:bodyPr>
          <a:lstStyle/>
          <a:p>
            <a:pPr marL="74295">
              <a:lnSpc>
                <a:spcPct val="100000"/>
              </a:lnSpc>
              <a:spcBef>
                <a:spcPts val="65"/>
              </a:spcBef>
            </a:pPr>
            <a:r>
              <a:rPr dirty="0" sz="650" spc="-5">
                <a:latin typeface="Arial"/>
                <a:cs typeface="Arial"/>
              </a:rPr>
              <a:t>100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95"/>
              </a:spcBef>
            </a:pPr>
            <a:r>
              <a:rPr dirty="0" sz="650" spc="10">
                <a:latin typeface="Arial"/>
                <a:cs typeface="Arial"/>
              </a:rPr>
              <a:t>810</a:t>
            </a:r>
            <a:endParaRPr sz="650">
              <a:latin typeface="Arial"/>
              <a:cs typeface="Arial"/>
            </a:endParaRPr>
          </a:p>
        </p:txBody>
      </p:sp>
      <p:sp>
        <p:nvSpPr>
          <p:cNvPr id="3473" name="object 3473"/>
          <p:cNvSpPr/>
          <p:nvPr/>
        </p:nvSpPr>
        <p:spPr>
          <a:xfrm>
            <a:off x="9247885" y="12310050"/>
            <a:ext cx="174625" cy="263525"/>
          </a:xfrm>
          <a:custGeom>
            <a:avLst/>
            <a:gdLst/>
            <a:ahLst/>
            <a:cxnLst/>
            <a:rect l="l" t="t" r="r" b="b"/>
            <a:pathLst>
              <a:path w="174625" h="263525">
                <a:moveTo>
                  <a:pt x="95123" y="240844"/>
                </a:moveTo>
                <a:lnTo>
                  <a:pt x="95123" y="219593"/>
                </a:lnTo>
                <a:lnTo>
                  <a:pt x="95123" y="240844"/>
                </a:lnTo>
              </a:path>
              <a:path w="174625" h="263525">
                <a:moveTo>
                  <a:pt x="117386" y="263107"/>
                </a:moveTo>
                <a:lnTo>
                  <a:pt x="72860" y="219593"/>
                </a:lnTo>
              </a:path>
              <a:path w="174625" h="263525">
                <a:moveTo>
                  <a:pt x="72860" y="197330"/>
                </a:moveTo>
                <a:lnTo>
                  <a:pt x="117386" y="240844"/>
                </a:lnTo>
              </a:path>
              <a:path w="174625" h="263525">
                <a:moveTo>
                  <a:pt x="174055" y="173043"/>
                </a:moveTo>
                <a:lnTo>
                  <a:pt x="72860" y="173043"/>
                </a:lnTo>
              </a:path>
              <a:path w="174625" h="263525">
                <a:moveTo>
                  <a:pt x="174055" y="219593"/>
                </a:moveTo>
                <a:lnTo>
                  <a:pt x="72860" y="219593"/>
                </a:lnTo>
              </a:path>
              <a:path w="174625" h="263525">
                <a:moveTo>
                  <a:pt x="95123" y="137625"/>
                </a:moveTo>
                <a:lnTo>
                  <a:pt x="95123" y="255011"/>
                </a:lnTo>
              </a:path>
              <a:path w="174625" h="263525">
                <a:moveTo>
                  <a:pt x="95123" y="196318"/>
                </a:moveTo>
                <a:lnTo>
                  <a:pt x="0" y="159888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4" name="object 3474"/>
          <p:cNvSpPr txBox="1"/>
          <p:nvPr/>
        </p:nvSpPr>
        <p:spPr>
          <a:xfrm>
            <a:off x="9144699" y="12303780"/>
            <a:ext cx="122555" cy="170180"/>
          </a:xfrm>
          <a:prstGeom prst="rect">
            <a:avLst/>
          </a:prstGeom>
        </p:spPr>
        <p:txBody>
          <a:bodyPr wrap="square" lIns="0" tIns="825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dirty="0" sz="650" spc="-5">
                <a:latin typeface="Arial"/>
                <a:cs typeface="Arial"/>
              </a:rPr>
              <a:t>210</a:t>
            </a:r>
            <a:endParaRPr sz="650">
              <a:latin typeface="Arial"/>
              <a:cs typeface="Arial"/>
            </a:endParaRPr>
          </a:p>
        </p:txBody>
      </p:sp>
      <p:sp>
        <p:nvSpPr>
          <p:cNvPr id="3475" name="object 3475"/>
          <p:cNvSpPr/>
          <p:nvPr/>
        </p:nvSpPr>
        <p:spPr>
          <a:xfrm>
            <a:off x="2838186" y="11852648"/>
            <a:ext cx="6527165" cy="698500"/>
          </a:xfrm>
          <a:custGeom>
            <a:avLst/>
            <a:gdLst/>
            <a:ahLst/>
            <a:cxnLst/>
            <a:rect l="l" t="t" r="r" b="b"/>
            <a:pathLst>
              <a:path w="6527165" h="698500">
                <a:moveTo>
                  <a:pt x="6527086" y="652708"/>
                </a:moveTo>
                <a:lnTo>
                  <a:pt x="6482560" y="608182"/>
                </a:lnTo>
              </a:path>
              <a:path w="6527165" h="698500">
                <a:moveTo>
                  <a:pt x="6482560" y="654732"/>
                </a:moveTo>
                <a:lnTo>
                  <a:pt x="6527086" y="698246"/>
                </a:lnTo>
              </a:path>
              <a:path w="6527165" h="698500">
                <a:moveTo>
                  <a:pt x="77920" y="214533"/>
                </a:moveTo>
                <a:lnTo>
                  <a:pt x="0" y="214533"/>
                </a:lnTo>
              </a:path>
              <a:path w="6527165" h="698500">
                <a:moveTo>
                  <a:pt x="77920" y="35418"/>
                </a:moveTo>
                <a:lnTo>
                  <a:pt x="0" y="35418"/>
                </a:lnTo>
              </a:path>
              <a:path w="6527165" h="698500">
                <a:moveTo>
                  <a:pt x="22262" y="249951"/>
                </a:moveTo>
                <a:lnTo>
                  <a:pt x="22262" y="0"/>
                </a:lnTo>
              </a:path>
              <a:path w="6527165" h="698500">
                <a:moveTo>
                  <a:pt x="0" y="192270"/>
                </a:moveTo>
                <a:lnTo>
                  <a:pt x="44525" y="235784"/>
                </a:lnTo>
              </a:path>
              <a:path w="6527165" h="698500">
                <a:moveTo>
                  <a:pt x="44525" y="56669"/>
                </a:moveTo>
                <a:lnTo>
                  <a:pt x="0" y="1315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6" name="object 3476"/>
          <p:cNvSpPr txBox="1"/>
          <p:nvPr/>
        </p:nvSpPr>
        <p:spPr>
          <a:xfrm>
            <a:off x="2757262" y="11891916"/>
            <a:ext cx="122555" cy="170180"/>
          </a:xfrm>
          <a:prstGeom prst="rect">
            <a:avLst/>
          </a:prstGeom>
        </p:spPr>
        <p:txBody>
          <a:bodyPr wrap="square" lIns="0" tIns="825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dirty="0" sz="650" spc="-5">
                <a:latin typeface="Arial"/>
                <a:cs typeface="Arial"/>
              </a:rPr>
              <a:t>810</a:t>
            </a:r>
            <a:endParaRPr sz="650">
              <a:latin typeface="Arial"/>
              <a:cs typeface="Arial"/>
            </a:endParaRPr>
          </a:p>
        </p:txBody>
      </p:sp>
      <p:sp>
        <p:nvSpPr>
          <p:cNvPr id="3477" name="object 3477"/>
          <p:cNvSpPr/>
          <p:nvPr/>
        </p:nvSpPr>
        <p:spPr>
          <a:xfrm>
            <a:off x="2838186" y="10898378"/>
            <a:ext cx="78105" cy="429259"/>
          </a:xfrm>
          <a:custGeom>
            <a:avLst/>
            <a:gdLst/>
            <a:ahLst/>
            <a:cxnLst/>
            <a:rect l="l" t="t" r="r" b="b"/>
            <a:pathLst>
              <a:path w="78105" h="429259">
                <a:moveTo>
                  <a:pt x="77920" y="393649"/>
                </a:moveTo>
                <a:lnTo>
                  <a:pt x="0" y="393649"/>
                </a:lnTo>
              </a:path>
              <a:path w="78105" h="429259">
                <a:moveTo>
                  <a:pt x="77920" y="214533"/>
                </a:moveTo>
                <a:lnTo>
                  <a:pt x="0" y="214533"/>
                </a:lnTo>
              </a:path>
              <a:path w="78105" h="429259">
                <a:moveTo>
                  <a:pt x="22262" y="429067"/>
                </a:moveTo>
                <a:lnTo>
                  <a:pt x="22262" y="179115"/>
                </a:lnTo>
              </a:path>
              <a:path w="78105" h="429259">
                <a:moveTo>
                  <a:pt x="0" y="372398"/>
                </a:moveTo>
                <a:lnTo>
                  <a:pt x="44525" y="415912"/>
                </a:lnTo>
              </a:path>
              <a:path w="78105" h="429259">
                <a:moveTo>
                  <a:pt x="44525" y="236796"/>
                </a:moveTo>
                <a:lnTo>
                  <a:pt x="0" y="192270"/>
                </a:lnTo>
              </a:path>
              <a:path w="78105" h="429259">
                <a:moveTo>
                  <a:pt x="77920" y="214533"/>
                </a:moveTo>
                <a:lnTo>
                  <a:pt x="0" y="214533"/>
                </a:lnTo>
              </a:path>
              <a:path w="78105" h="429259">
                <a:moveTo>
                  <a:pt x="77920" y="35418"/>
                </a:moveTo>
                <a:lnTo>
                  <a:pt x="0" y="35418"/>
                </a:lnTo>
              </a:path>
              <a:path w="78105" h="429259">
                <a:moveTo>
                  <a:pt x="22262" y="249951"/>
                </a:moveTo>
                <a:lnTo>
                  <a:pt x="22262" y="0"/>
                </a:lnTo>
              </a:path>
              <a:path w="78105" h="429259">
                <a:moveTo>
                  <a:pt x="0" y="192270"/>
                </a:moveTo>
                <a:lnTo>
                  <a:pt x="44525" y="236796"/>
                </a:lnTo>
              </a:path>
              <a:path w="78105" h="429259">
                <a:moveTo>
                  <a:pt x="44525" y="57681"/>
                </a:moveTo>
                <a:lnTo>
                  <a:pt x="0" y="1315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8" name="object 3478"/>
          <p:cNvSpPr txBox="1"/>
          <p:nvPr/>
        </p:nvSpPr>
        <p:spPr>
          <a:xfrm>
            <a:off x="2757262" y="10938658"/>
            <a:ext cx="122555" cy="349250"/>
          </a:xfrm>
          <a:prstGeom prst="rect">
            <a:avLst/>
          </a:prstGeom>
        </p:spPr>
        <p:txBody>
          <a:bodyPr wrap="square" lIns="0" tIns="825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dirty="0" sz="650" spc="10">
                <a:latin typeface="Arial"/>
                <a:cs typeface="Arial"/>
              </a:rPr>
              <a:t>810</a:t>
            </a:r>
            <a:r>
              <a:rPr dirty="0" sz="650" spc="35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810</a:t>
            </a:r>
            <a:endParaRPr sz="650">
              <a:latin typeface="Arial"/>
              <a:cs typeface="Arial"/>
            </a:endParaRPr>
          </a:p>
        </p:txBody>
      </p:sp>
      <p:sp>
        <p:nvSpPr>
          <p:cNvPr id="3479" name="object 3479"/>
          <p:cNvSpPr/>
          <p:nvPr/>
        </p:nvSpPr>
        <p:spPr>
          <a:xfrm>
            <a:off x="2780505" y="11608768"/>
            <a:ext cx="135890" cy="262255"/>
          </a:xfrm>
          <a:custGeom>
            <a:avLst/>
            <a:gdLst/>
            <a:ahLst/>
            <a:cxnLst/>
            <a:rect l="l" t="t" r="r" b="b"/>
            <a:pathLst>
              <a:path w="135889" h="262254">
                <a:moveTo>
                  <a:pt x="135601" y="99171"/>
                </a:moveTo>
                <a:lnTo>
                  <a:pt x="57681" y="99171"/>
                </a:lnTo>
              </a:path>
              <a:path w="135889" h="262254">
                <a:moveTo>
                  <a:pt x="135601" y="35418"/>
                </a:moveTo>
                <a:lnTo>
                  <a:pt x="57681" y="35418"/>
                </a:lnTo>
              </a:path>
              <a:path w="135889" h="262254">
                <a:moveTo>
                  <a:pt x="79944" y="134589"/>
                </a:moveTo>
                <a:lnTo>
                  <a:pt x="79944" y="0"/>
                </a:lnTo>
              </a:path>
              <a:path w="135889" h="262254">
                <a:moveTo>
                  <a:pt x="79944" y="67800"/>
                </a:moveTo>
                <a:lnTo>
                  <a:pt x="0" y="102207"/>
                </a:lnTo>
                <a:lnTo>
                  <a:pt x="0" y="26209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0" name="object 3480"/>
          <p:cNvSpPr txBox="1"/>
          <p:nvPr/>
        </p:nvSpPr>
        <p:spPr>
          <a:xfrm>
            <a:off x="2677318" y="11705718"/>
            <a:ext cx="122555" cy="170180"/>
          </a:xfrm>
          <a:prstGeom prst="rect">
            <a:avLst/>
          </a:prstGeom>
        </p:spPr>
        <p:txBody>
          <a:bodyPr wrap="square" lIns="0" tIns="825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dirty="0" sz="650" spc="-5">
                <a:latin typeface="Arial"/>
                <a:cs typeface="Arial"/>
              </a:rPr>
              <a:t>290</a:t>
            </a:r>
            <a:endParaRPr sz="650">
              <a:latin typeface="Arial"/>
              <a:cs typeface="Arial"/>
            </a:endParaRPr>
          </a:p>
        </p:txBody>
      </p:sp>
      <p:sp>
        <p:nvSpPr>
          <p:cNvPr id="3481" name="object 3481"/>
          <p:cNvSpPr/>
          <p:nvPr/>
        </p:nvSpPr>
        <p:spPr>
          <a:xfrm>
            <a:off x="2765325" y="11482274"/>
            <a:ext cx="219710" cy="248285"/>
          </a:xfrm>
          <a:custGeom>
            <a:avLst/>
            <a:gdLst/>
            <a:ahLst/>
            <a:cxnLst/>
            <a:rect l="l" t="t" r="r" b="b"/>
            <a:pathLst>
              <a:path w="219710" h="248284">
                <a:moveTo>
                  <a:pt x="72860" y="204414"/>
                </a:moveTo>
                <a:lnTo>
                  <a:pt x="117386" y="247928"/>
                </a:lnTo>
              </a:path>
              <a:path w="219710" h="248284">
                <a:moveTo>
                  <a:pt x="117386" y="184175"/>
                </a:moveTo>
                <a:lnTo>
                  <a:pt x="72860" y="139649"/>
                </a:lnTo>
              </a:path>
              <a:path w="219710" h="248284">
                <a:moveTo>
                  <a:pt x="219593" y="157864"/>
                </a:moveTo>
                <a:lnTo>
                  <a:pt x="72860" y="157864"/>
                </a:lnTo>
              </a:path>
              <a:path w="219710" h="248284">
                <a:moveTo>
                  <a:pt x="219593" y="161912"/>
                </a:moveTo>
                <a:lnTo>
                  <a:pt x="72860" y="161912"/>
                </a:lnTo>
              </a:path>
              <a:path w="219710" h="248284">
                <a:moveTo>
                  <a:pt x="95123" y="157864"/>
                </a:moveTo>
                <a:lnTo>
                  <a:pt x="95123" y="113338"/>
                </a:lnTo>
              </a:path>
              <a:path w="219710" h="248284">
                <a:moveTo>
                  <a:pt x="95123" y="161912"/>
                </a:moveTo>
                <a:lnTo>
                  <a:pt x="95123" y="206438"/>
                </a:lnTo>
              </a:path>
              <a:path w="219710" h="248284">
                <a:moveTo>
                  <a:pt x="95123" y="159888"/>
                </a:moveTo>
                <a:lnTo>
                  <a:pt x="0" y="111314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2" name="object 3482"/>
          <p:cNvSpPr txBox="1"/>
          <p:nvPr/>
        </p:nvSpPr>
        <p:spPr>
          <a:xfrm>
            <a:off x="2662138" y="11476559"/>
            <a:ext cx="122555" cy="121920"/>
          </a:xfrm>
          <a:prstGeom prst="rect">
            <a:avLst/>
          </a:prstGeom>
        </p:spPr>
        <p:txBody>
          <a:bodyPr wrap="square" lIns="0" tIns="825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dirty="0" sz="650" spc="-5">
                <a:latin typeface="Arial"/>
                <a:cs typeface="Arial"/>
              </a:rPr>
              <a:t>20</a:t>
            </a:r>
            <a:endParaRPr sz="650">
              <a:latin typeface="Arial"/>
              <a:cs typeface="Arial"/>
            </a:endParaRPr>
          </a:p>
        </p:txBody>
      </p:sp>
      <p:sp>
        <p:nvSpPr>
          <p:cNvPr id="3483" name="object 3483"/>
          <p:cNvSpPr/>
          <p:nvPr/>
        </p:nvSpPr>
        <p:spPr>
          <a:xfrm>
            <a:off x="2838186" y="11303158"/>
            <a:ext cx="1302385" cy="363855"/>
          </a:xfrm>
          <a:custGeom>
            <a:avLst/>
            <a:gdLst/>
            <a:ahLst/>
            <a:cxnLst/>
            <a:rect l="l" t="t" r="r" b="b"/>
            <a:pathLst>
              <a:path w="1302385" h="363854">
                <a:moveTo>
                  <a:pt x="22262" y="336979"/>
                </a:moveTo>
                <a:lnTo>
                  <a:pt x="22262" y="341027"/>
                </a:lnTo>
                <a:lnTo>
                  <a:pt x="22262" y="336979"/>
                </a:lnTo>
              </a:path>
              <a:path w="1302385" h="363854">
                <a:moveTo>
                  <a:pt x="0" y="314716"/>
                </a:moveTo>
                <a:lnTo>
                  <a:pt x="44525" y="359242"/>
                </a:lnTo>
              </a:path>
              <a:path w="1302385" h="363854">
                <a:moveTo>
                  <a:pt x="44525" y="363290"/>
                </a:moveTo>
                <a:lnTo>
                  <a:pt x="0" y="318764"/>
                </a:lnTo>
              </a:path>
              <a:path w="1302385" h="363854">
                <a:moveTo>
                  <a:pt x="943138" y="68812"/>
                </a:moveTo>
                <a:lnTo>
                  <a:pt x="943138" y="304597"/>
                </a:lnTo>
              </a:path>
              <a:path w="1302385" h="363854">
                <a:moveTo>
                  <a:pt x="1266963" y="68812"/>
                </a:moveTo>
                <a:lnTo>
                  <a:pt x="1266963" y="304597"/>
                </a:lnTo>
              </a:path>
              <a:path w="1302385" h="363854">
                <a:moveTo>
                  <a:pt x="907720" y="283346"/>
                </a:moveTo>
                <a:lnTo>
                  <a:pt x="1302381" y="283346"/>
                </a:lnTo>
              </a:path>
              <a:path w="1302385" h="363854">
                <a:moveTo>
                  <a:pt x="965401" y="261083"/>
                </a:moveTo>
                <a:lnTo>
                  <a:pt x="921887" y="304597"/>
                </a:lnTo>
              </a:path>
              <a:path w="1302385" h="363854">
                <a:moveTo>
                  <a:pt x="1244700" y="304597"/>
                </a:moveTo>
                <a:lnTo>
                  <a:pt x="1289226" y="261083"/>
                </a:lnTo>
              </a:path>
              <a:path w="1302385" h="363854">
                <a:moveTo>
                  <a:pt x="1233568" y="0"/>
                </a:moveTo>
                <a:lnTo>
                  <a:pt x="1233568" y="130541"/>
                </a:lnTo>
              </a:path>
              <a:path w="1302385" h="363854">
                <a:moveTo>
                  <a:pt x="1266963" y="0"/>
                </a:moveTo>
                <a:lnTo>
                  <a:pt x="1266963" y="130541"/>
                </a:lnTo>
              </a:path>
              <a:path w="1302385" h="363854">
                <a:moveTo>
                  <a:pt x="1198150" y="108278"/>
                </a:moveTo>
                <a:lnTo>
                  <a:pt x="1302381" y="108278"/>
                </a:lnTo>
              </a:path>
              <a:path w="1302385" h="363854">
                <a:moveTo>
                  <a:pt x="1249759" y="108278"/>
                </a:moveTo>
                <a:lnTo>
                  <a:pt x="1177911" y="203402"/>
                </a:lnTo>
                <a:lnTo>
                  <a:pt x="1025106" y="20340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4" name="object 3484"/>
          <p:cNvSpPr txBox="1"/>
          <p:nvPr/>
        </p:nvSpPr>
        <p:spPr>
          <a:xfrm>
            <a:off x="3831365" y="11395177"/>
            <a:ext cx="218440" cy="20955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32384">
              <a:lnSpc>
                <a:spcPts val="705"/>
              </a:lnSpc>
              <a:spcBef>
                <a:spcPts val="130"/>
              </a:spcBef>
            </a:pPr>
            <a:r>
              <a:rPr dirty="0" sz="650" spc="10">
                <a:latin typeface="Arial"/>
                <a:cs typeface="Arial"/>
              </a:rPr>
              <a:t>150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05"/>
              </a:lnSpc>
            </a:pPr>
            <a:r>
              <a:rPr dirty="0" sz="650" spc="10">
                <a:latin typeface="Arial"/>
                <a:cs typeface="Arial"/>
              </a:rPr>
              <a:t>1460</a:t>
            </a:r>
            <a:endParaRPr sz="650">
              <a:latin typeface="Arial"/>
              <a:cs typeface="Arial"/>
            </a:endParaRPr>
          </a:p>
        </p:txBody>
      </p:sp>
      <p:sp>
        <p:nvSpPr>
          <p:cNvPr id="3485" name="object 3485"/>
          <p:cNvSpPr/>
          <p:nvPr/>
        </p:nvSpPr>
        <p:spPr>
          <a:xfrm>
            <a:off x="4049491" y="11371971"/>
            <a:ext cx="266700" cy="173355"/>
          </a:xfrm>
          <a:custGeom>
            <a:avLst/>
            <a:gdLst/>
            <a:ahLst/>
            <a:cxnLst/>
            <a:rect l="l" t="t" r="r" b="b"/>
            <a:pathLst>
              <a:path w="266700" h="173354">
                <a:moveTo>
                  <a:pt x="44525" y="18215"/>
                </a:moveTo>
                <a:lnTo>
                  <a:pt x="0" y="61729"/>
                </a:lnTo>
              </a:path>
              <a:path w="266700" h="173354">
                <a:moveTo>
                  <a:pt x="33394" y="61729"/>
                </a:moveTo>
                <a:lnTo>
                  <a:pt x="77920" y="18215"/>
                </a:lnTo>
              </a:path>
              <a:path w="266700" h="173354">
                <a:moveTo>
                  <a:pt x="91075" y="0"/>
                </a:moveTo>
                <a:lnTo>
                  <a:pt x="91075" y="61729"/>
                </a:lnTo>
              </a:path>
              <a:path w="266700" h="173354">
                <a:moveTo>
                  <a:pt x="55657" y="0"/>
                </a:moveTo>
                <a:lnTo>
                  <a:pt x="55657" y="61729"/>
                </a:lnTo>
              </a:path>
              <a:path w="266700" h="173354">
                <a:moveTo>
                  <a:pt x="126493" y="39466"/>
                </a:moveTo>
                <a:lnTo>
                  <a:pt x="20239" y="39466"/>
                </a:lnTo>
              </a:path>
              <a:path w="266700" h="173354">
                <a:moveTo>
                  <a:pt x="72860" y="39466"/>
                </a:moveTo>
                <a:lnTo>
                  <a:pt x="113338" y="173043"/>
                </a:lnTo>
                <a:lnTo>
                  <a:pt x="266143" y="17304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6" name="object 3486"/>
          <p:cNvSpPr txBox="1"/>
          <p:nvPr/>
        </p:nvSpPr>
        <p:spPr>
          <a:xfrm>
            <a:off x="3848568" y="11290739"/>
            <a:ext cx="538480" cy="27241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370840" algn="l"/>
              </a:tabLst>
            </a:pPr>
            <a:r>
              <a:rPr dirty="0" sz="950" spc="-10">
                <a:latin typeface="ISOCPEUR"/>
                <a:cs typeface="ISOCPEUR"/>
              </a:rPr>
              <a:t>18</a:t>
            </a:r>
            <a:r>
              <a:rPr dirty="0" sz="950" spc="-5">
                <a:latin typeface="ISOCPEUR"/>
                <a:cs typeface="ISOCPEUR"/>
              </a:rPr>
              <a:t>6</a:t>
            </a:r>
            <a:r>
              <a:rPr dirty="0" sz="950">
                <a:latin typeface="ISOCPEUR"/>
                <a:cs typeface="ISOCPEUR"/>
              </a:rPr>
              <a:t>	</a:t>
            </a:r>
            <a:r>
              <a:rPr dirty="0" sz="950" spc="-10">
                <a:latin typeface="ISOCPEUR"/>
                <a:cs typeface="ISOCPEUR"/>
              </a:rPr>
              <a:t>174</a:t>
            </a:r>
            <a:endParaRPr sz="950">
              <a:latin typeface="ISOCPEUR"/>
              <a:cs typeface="ISOCPEUR"/>
            </a:endParaRPr>
          </a:p>
          <a:p>
            <a:pPr marL="314960">
              <a:lnSpc>
                <a:spcPct val="100000"/>
              </a:lnSpc>
              <a:spcBef>
                <a:spcPts val="20"/>
              </a:spcBef>
            </a:pPr>
            <a:r>
              <a:rPr dirty="0" sz="650" spc="10">
                <a:latin typeface="Arial"/>
                <a:cs typeface="Arial"/>
              </a:rPr>
              <a:t>160</a:t>
            </a:r>
            <a:endParaRPr sz="650">
              <a:latin typeface="Arial"/>
              <a:cs typeface="Arial"/>
            </a:endParaRPr>
          </a:p>
        </p:txBody>
      </p:sp>
      <p:sp>
        <p:nvSpPr>
          <p:cNvPr id="3487" name="object 3487"/>
          <p:cNvSpPr/>
          <p:nvPr/>
        </p:nvSpPr>
        <p:spPr>
          <a:xfrm>
            <a:off x="4082886" y="11390186"/>
            <a:ext cx="1011555" cy="590550"/>
          </a:xfrm>
          <a:custGeom>
            <a:avLst/>
            <a:gdLst/>
            <a:ahLst/>
            <a:cxnLst/>
            <a:rect l="l" t="t" r="r" b="b"/>
            <a:pathLst>
              <a:path w="1011554" h="590550">
                <a:moveTo>
                  <a:pt x="35418" y="43513"/>
                </a:moveTo>
                <a:lnTo>
                  <a:pt x="79944" y="0"/>
                </a:lnTo>
              </a:path>
              <a:path w="1011554" h="590550">
                <a:moveTo>
                  <a:pt x="44525" y="0"/>
                </a:moveTo>
                <a:lnTo>
                  <a:pt x="0" y="43513"/>
                </a:lnTo>
              </a:path>
              <a:path w="1011554" h="590550">
                <a:moveTo>
                  <a:pt x="617290" y="513059"/>
                </a:moveTo>
                <a:lnTo>
                  <a:pt x="617290" y="589967"/>
                </a:lnTo>
              </a:path>
              <a:path w="1011554" h="590550">
                <a:moveTo>
                  <a:pt x="796405" y="513059"/>
                </a:moveTo>
                <a:lnTo>
                  <a:pt x="796405" y="589967"/>
                </a:lnTo>
              </a:path>
              <a:path w="1011554" h="590550">
                <a:moveTo>
                  <a:pt x="581872" y="568716"/>
                </a:moveTo>
                <a:lnTo>
                  <a:pt x="831824" y="568716"/>
                </a:lnTo>
              </a:path>
              <a:path w="1011554" h="590550">
                <a:moveTo>
                  <a:pt x="639553" y="546453"/>
                </a:moveTo>
                <a:lnTo>
                  <a:pt x="595027" y="589967"/>
                </a:lnTo>
              </a:path>
              <a:path w="1011554" h="590550">
                <a:moveTo>
                  <a:pt x="774142" y="589967"/>
                </a:moveTo>
                <a:lnTo>
                  <a:pt x="818668" y="546453"/>
                </a:lnTo>
              </a:path>
              <a:path w="1011554" h="590550">
                <a:moveTo>
                  <a:pt x="796405" y="513059"/>
                </a:moveTo>
                <a:lnTo>
                  <a:pt x="796405" y="589967"/>
                </a:lnTo>
              </a:path>
              <a:path w="1011554" h="590550">
                <a:moveTo>
                  <a:pt x="975521" y="513059"/>
                </a:moveTo>
                <a:lnTo>
                  <a:pt x="975521" y="589967"/>
                </a:lnTo>
              </a:path>
              <a:path w="1011554" h="590550">
                <a:moveTo>
                  <a:pt x="760987" y="568716"/>
                </a:moveTo>
                <a:lnTo>
                  <a:pt x="1010939" y="568716"/>
                </a:lnTo>
              </a:path>
              <a:path w="1011554" h="590550">
                <a:moveTo>
                  <a:pt x="818668" y="546453"/>
                </a:moveTo>
                <a:lnTo>
                  <a:pt x="774142" y="589967"/>
                </a:lnTo>
              </a:path>
              <a:path w="1011554" h="590550">
                <a:moveTo>
                  <a:pt x="953258" y="589967"/>
                </a:moveTo>
                <a:lnTo>
                  <a:pt x="997784" y="54645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8" name="object 3488"/>
          <p:cNvSpPr txBox="1"/>
          <p:nvPr/>
        </p:nvSpPr>
        <p:spPr>
          <a:xfrm>
            <a:off x="4704679" y="11822014"/>
            <a:ext cx="59372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baseline="4273" sz="975" spc="-135">
                <a:latin typeface="Arial"/>
                <a:cs typeface="Arial"/>
              </a:rPr>
              <a:t>81</a:t>
            </a:r>
            <a:r>
              <a:rPr dirty="0" sz="950" spc="-90">
                <a:latin typeface="ISOCPEUR"/>
                <a:cs typeface="ISOCPEUR"/>
              </a:rPr>
              <a:t>1</a:t>
            </a:r>
            <a:r>
              <a:rPr dirty="0" baseline="4273" sz="975" spc="-135">
                <a:latin typeface="Arial"/>
                <a:cs typeface="Arial"/>
              </a:rPr>
              <a:t>0</a:t>
            </a:r>
            <a:r>
              <a:rPr dirty="0" sz="950" spc="-90">
                <a:latin typeface="ISOCPEUR"/>
                <a:cs typeface="ISOCPEUR"/>
              </a:rPr>
              <a:t>66</a:t>
            </a:r>
            <a:r>
              <a:rPr dirty="0" baseline="4273" sz="975" spc="-135">
                <a:latin typeface="Arial"/>
                <a:cs typeface="Arial"/>
              </a:rPr>
              <a:t>810</a:t>
            </a:r>
            <a:r>
              <a:rPr dirty="0" baseline="4273" sz="975" spc="67">
                <a:latin typeface="Arial"/>
                <a:cs typeface="Arial"/>
              </a:rPr>
              <a:t>  </a:t>
            </a:r>
            <a:r>
              <a:rPr dirty="0" baseline="4273" sz="975" spc="67">
                <a:latin typeface="Arial"/>
                <a:cs typeface="Arial"/>
              </a:rPr>
              <a:t> </a:t>
            </a:r>
            <a:r>
              <a:rPr dirty="0" sz="950" spc="-10">
                <a:latin typeface="ISOCPEUR"/>
                <a:cs typeface="ISOCPEUR"/>
              </a:rPr>
              <a:t>158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489" name="object 3489"/>
          <p:cNvSpPr/>
          <p:nvPr/>
        </p:nvSpPr>
        <p:spPr>
          <a:xfrm>
            <a:off x="4449212" y="11843541"/>
            <a:ext cx="240029" cy="197485"/>
          </a:xfrm>
          <a:custGeom>
            <a:avLst/>
            <a:gdLst/>
            <a:ahLst/>
            <a:cxnLst/>
            <a:rect l="l" t="t" r="r" b="b"/>
            <a:pathLst>
              <a:path w="240029" h="197484">
                <a:moveTo>
                  <a:pt x="239832" y="48573"/>
                </a:moveTo>
                <a:lnTo>
                  <a:pt x="67800" y="48573"/>
                </a:lnTo>
              </a:path>
              <a:path w="240029" h="197484">
                <a:moveTo>
                  <a:pt x="239832" y="44525"/>
                </a:moveTo>
                <a:lnTo>
                  <a:pt x="67800" y="44525"/>
                </a:lnTo>
              </a:path>
              <a:path w="240029" h="197484">
                <a:moveTo>
                  <a:pt x="89051" y="48573"/>
                </a:moveTo>
                <a:lnTo>
                  <a:pt x="89051" y="93099"/>
                </a:lnTo>
              </a:path>
              <a:path w="240029" h="197484">
                <a:moveTo>
                  <a:pt x="89051" y="44525"/>
                </a:moveTo>
                <a:lnTo>
                  <a:pt x="89051" y="0"/>
                </a:lnTo>
              </a:path>
              <a:path w="240029" h="197484">
                <a:moveTo>
                  <a:pt x="89051" y="46549"/>
                </a:moveTo>
                <a:lnTo>
                  <a:pt x="0" y="85003"/>
                </a:lnTo>
                <a:lnTo>
                  <a:pt x="0" y="19733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0" name="object 3490"/>
          <p:cNvSpPr txBox="1"/>
          <p:nvPr/>
        </p:nvSpPr>
        <p:spPr>
          <a:xfrm>
            <a:off x="4346025" y="11922830"/>
            <a:ext cx="122555" cy="121920"/>
          </a:xfrm>
          <a:prstGeom prst="rect">
            <a:avLst/>
          </a:prstGeom>
        </p:spPr>
        <p:txBody>
          <a:bodyPr wrap="square" lIns="0" tIns="825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dirty="0" sz="650" spc="-5">
                <a:latin typeface="Arial"/>
                <a:cs typeface="Arial"/>
              </a:rPr>
              <a:t>20</a:t>
            </a:r>
            <a:endParaRPr sz="650">
              <a:latin typeface="Arial"/>
              <a:cs typeface="Arial"/>
            </a:endParaRPr>
          </a:p>
        </p:txBody>
      </p:sp>
      <p:sp>
        <p:nvSpPr>
          <p:cNvPr id="3491" name="object 3491"/>
          <p:cNvSpPr/>
          <p:nvPr/>
        </p:nvSpPr>
        <p:spPr>
          <a:xfrm>
            <a:off x="4444153" y="11660378"/>
            <a:ext cx="245110" cy="263525"/>
          </a:xfrm>
          <a:custGeom>
            <a:avLst/>
            <a:gdLst/>
            <a:ahLst/>
            <a:cxnLst/>
            <a:rect l="l" t="t" r="r" b="b"/>
            <a:pathLst>
              <a:path w="245110" h="263525">
                <a:moveTo>
                  <a:pt x="94111" y="231736"/>
                </a:moveTo>
                <a:lnTo>
                  <a:pt x="94111" y="227689"/>
                </a:lnTo>
                <a:lnTo>
                  <a:pt x="94111" y="231736"/>
                </a:lnTo>
              </a:path>
              <a:path w="245110" h="263525">
                <a:moveTo>
                  <a:pt x="116374" y="253999"/>
                </a:moveTo>
                <a:lnTo>
                  <a:pt x="72860" y="209473"/>
                </a:lnTo>
              </a:path>
              <a:path w="245110" h="263525">
                <a:moveTo>
                  <a:pt x="72860" y="205426"/>
                </a:moveTo>
                <a:lnTo>
                  <a:pt x="116374" y="248940"/>
                </a:lnTo>
              </a:path>
              <a:path w="245110" h="263525">
                <a:moveTo>
                  <a:pt x="244892" y="227689"/>
                </a:moveTo>
                <a:lnTo>
                  <a:pt x="72860" y="227689"/>
                </a:lnTo>
              </a:path>
              <a:path w="245110" h="263525">
                <a:moveTo>
                  <a:pt x="244892" y="162924"/>
                </a:moveTo>
                <a:lnTo>
                  <a:pt x="72860" y="162924"/>
                </a:lnTo>
              </a:path>
              <a:path w="245110" h="263525">
                <a:moveTo>
                  <a:pt x="94111" y="263107"/>
                </a:moveTo>
                <a:lnTo>
                  <a:pt x="94111" y="127505"/>
                </a:lnTo>
              </a:path>
              <a:path w="245110" h="263525">
                <a:moveTo>
                  <a:pt x="94111" y="195306"/>
                </a:moveTo>
                <a:lnTo>
                  <a:pt x="0" y="159888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2" name="object 3492"/>
          <p:cNvSpPr txBox="1"/>
          <p:nvPr/>
        </p:nvSpPr>
        <p:spPr>
          <a:xfrm>
            <a:off x="4340966" y="11654108"/>
            <a:ext cx="122555" cy="170180"/>
          </a:xfrm>
          <a:prstGeom prst="rect">
            <a:avLst/>
          </a:prstGeom>
        </p:spPr>
        <p:txBody>
          <a:bodyPr wrap="square" lIns="0" tIns="825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dirty="0" sz="650" spc="-5">
                <a:latin typeface="Arial"/>
                <a:cs typeface="Arial"/>
              </a:rPr>
              <a:t>290</a:t>
            </a:r>
            <a:endParaRPr sz="650">
              <a:latin typeface="Arial"/>
              <a:cs typeface="Arial"/>
            </a:endParaRPr>
          </a:p>
        </p:txBody>
      </p:sp>
      <p:sp>
        <p:nvSpPr>
          <p:cNvPr id="3493" name="object 3493"/>
          <p:cNvSpPr/>
          <p:nvPr/>
        </p:nvSpPr>
        <p:spPr>
          <a:xfrm>
            <a:off x="4517013" y="11429652"/>
            <a:ext cx="103505" cy="480059"/>
          </a:xfrm>
          <a:custGeom>
            <a:avLst/>
            <a:gdLst/>
            <a:ahLst/>
            <a:cxnLst/>
            <a:rect l="l" t="t" r="r" b="b"/>
            <a:pathLst>
              <a:path w="103504" h="480059">
                <a:moveTo>
                  <a:pt x="0" y="436151"/>
                </a:moveTo>
                <a:lnTo>
                  <a:pt x="43513" y="479664"/>
                </a:lnTo>
              </a:path>
              <a:path w="103504" h="480059">
                <a:moveTo>
                  <a:pt x="43513" y="415912"/>
                </a:moveTo>
                <a:lnTo>
                  <a:pt x="0" y="371386"/>
                </a:lnTo>
              </a:path>
              <a:path w="103504" h="480059">
                <a:moveTo>
                  <a:pt x="103219" y="214533"/>
                </a:moveTo>
                <a:lnTo>
                  <a:pt x="25298" y="214533"/>
                </a:lnTo>
              </a:path>
              <a:path w="103504" h="480059">
                <a:moveTo>
                  <a:pt x="103219" y="35418"/>
                </a:moveTo>
                <a:lnTo>
                  <a:pt x="25298" y="35418"/>
                </a:lnTo>
              </a:path>
              <a:path w="103504" h="480059">
                <a:moveTo>
                  <a:pt x="47561" y="249951"/>
                </a:moveTo>
                <a:lnTo>
                  <a:pt x="47561" y="0"/>
                </a:lnTo>
              </a:path>
              <a:path w="103504" h="480059">
                <a:moveTo>
                  <a:pt x="25298" y="192270"/>
                </a:moveTo>
                <a:lnTo>
                  <a:pt x="69824" y="236796"/>
                </a:lnTo>
              </a:path>
              <a:path w="103504" h="480059">
                <a:moveTo>
                  <a:pt x="69824" y="57681"/>
                </a:moveTo>
                <a:lnTo>
                  <a:pt x="25298" y="1315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4" name="object 3494"/>
          <p:cNvSpPr txBox="1"/>
          <p:nvPr/>
        </p:nvSpPr>
        <p:spPr>
          <a:xfrm>
            <a:off x="4461388" y="11469933"/>
            <a:ext cx="122555" cy="170180"/>
          </a:xfrm>
          <a:prstGeom prst="rect">
            <a:avLst/>
          </a:prstGeom>
        </p:spPr>
        <p:txBody>
          <a:bodyPr wrap="square" lIns="0" tIns="825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dirty="0" sz="650" spc="-5">
                <a:latin typeface="Arial"/>
                <a:cs typeface="Arial"/>
              </a:rPr>
              <a:t>810</a:t>
            </a:r>
            <a:endParaRPr sz="650">
              <a:latin typeface="Arial"/>
              <a:cs typeface="Arial"/>
            </a:endParaRPr>
          </a:p>
        </p:txBody>
      </p:sp>
      <p:sp>
        <p:nvSpPr>
          <p:cNvPr id="3495" name="object 3495"/>
          <p:cNvSpPr/>
          <p:nvPr/>
        </p:nvSpPr>
        <p:spPr>
          <a:xfrm>
            <a:off x="9940060" y="11852648"/>
            <a:ext cx="78105" cy="250190"/>
          </a:xfrm>
          <a:custGeom>
            <a:avLst/>
            <a:gdLst/>
            <a:ahLst/>
            <a:cxnLst/>
            <a:rect l="l" t="t" r="r" b="b"/>
            <a:pathLst>
              <a:path w="78104" h="250190">
                <a:moveTo>
                  <a:pt x="0" y="214533"/>
                </a:moveTo>
                <a:lnTo>
                  <a:pt x="77920" y="214533"/>
                </a:lnTo>
              </a:path>
              <a:path w="78104" h="250190">
                <a:moveTo>
                  <a:pt x="0" y="35418"/>
                </a:moveTo>
                <a:lnTo>
                  <a:pt x="77920" y="35418"/>
                </a:lnTo>
              </a:path>
              <a:path w="78104" h="250190">
                <a:moveTo>
                  <a:pt x="55657" y="249951"/>
                </a:moveTo>
                <a:lnTo>
                  <a:pt x="55657" y="0"/>
                </a:lnTo>
              </a:path>
              <a:path w="78104" h="250190">
                <a:moveTo>
                  <a:pt x="33394" y="192270"/>
                </a:moveTo>
                <a:lnTo>
                  <a:pt x="77920" y="235784"/>
                </a:lnTo>
              </a:path>
              <a:path w="78104" h="250190">
                <a:moveTo>
                  <a:pt x="77920" y="56669"/>
                </a:moveTo>
                <a:lnTo>
                  <a:pt x="33394" y="1315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6" name="object 3496"/>
          <p:cNvSpPr txBox="1"/>
          <p:nvPr/>
        </p:nvSpPr>
        <p:spPr>
          <a:xfrm>
            <a:off x="9892531" y="11891916"/>
            <a:ext cx="122555" cy="170180"/>
          </a:xfrm>
          <a:prstGeom prst="rect">
            <a:avLst/>
          </a:prstGeom>
        </p:spPr>
        <p:txBody>
          <a:bodyPr wrap="square" lIns="0" tIns="825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dirty="0" sz="650" spc="-5">
                <a:latin typeface="Arial"/>
                <a:cs typeface="Arial"/>
              </a:rPr>
              <a:t>810</a:t>
            </a:r>
            <a:endParaRPr sz="650">
              <a:latin typeface="Arial"/>
              <a:cs typeface="Arial"/>
            </a:endParaRPr>
          </a:p>
        </p:txBody>
      </p:sp>
      <p:sp>
        <p:nvSpPr>
          <p:cNvPr id="3497" name="object 3497"/>
          <p:cNvSpPr/>
          <p:nvPr/>
        </p:nvSpPr>
        <p:spPr>
          <a:xfrm>
            <a:off x="9940060" y="10898378"/>
            <a:ext cx="78105" cy="429259"/>
          </a:xfrm>
          <a:custGeom>
            <a:avLst/>
            <a:gdLst/>
            <a:ahLst/>
            <a:cxnLst/>
            <a:rect l="l" t="t" r="r" b="b"/>
            <a:pathLst>
              <a:path w="78104" h="429259">
                <a:moveTo>
                  <a:pt x="0" y="393649"/>
                </a:moveTo>
                <a:lnTo>
                  <a:pt x="77920" y="393649"/>
                </a:lnTo>
              </a:path>
              <a:path w="78104" h="429259">
                <a:moveTo>
                  <a:pt x="0" y="214533"/>
                </a:moveTo>
                <a:lnTo>
                  <a:pt x="77920" y="214533"/>
                </a:lnTo>
              </a:path>
              <a:path w="78104" h="429259">
                <a:moveTo>
                  <a:pt x="55657" y="429067"/>
                </a:moveTo>
                <a:lnTo>
                  <a:pt x="55657" y="179115"/>
                </a:lnTo>
              </a:path>
              <a:path w="78104" h="429259">
                <a:moveTo>
                  <a:pt x="33394" y="372398"/>
                </a:moveTo>
                <a:lnTo>
                  <a:pt x="77920" y="415912"/>
                </a:lnTo>
              </a:path>
              <a:path w="78104" h="429259">
                <a:moveTo>
                  <a:pt x="77920" y="236796"/>
                </a:moveTo>
                <a:lnTo>
                  <a:pt x="33394" y="192270"/>
                </a:lnTo>
              </a:path>
              <a:path w="78104" h="429259">
                <a:moveTo>
                  <a:pt x="0" y="214533"/>
                </a:moveTo>
                <a:lnTo>
                  <a:pt x="77920" y="214533"/>
                </a:lnTo>
              </a:path>
              <a:path w="78104" h="429259">
                <a:moveTo>
                  <a:pt x="0" y="35418"/>
                </a:moveTo>
                <a:lnTo>
                  <a:pt x="77920" y="35418"/>
                </a:lnTo>
              </a:path>
              <a:path w="78104" h="429259">
                <a:moveTo>
                  <a:pt x="55657" y="249951"/>
                </a:moveTo>
                <a:lnTo>
                  <a:pt x="55657" y="0"/>
                </a:lnTo>
              </a:path>
              <a:path w="78104" h="429259">
                <a:moveTo>
                  <a:pt x="33394" y="192270"/>
                </a:moveTo>
                <a:lnTo>
                  <a:pt x="77920" y="236796"/>
                </a:lnTo>
              </a:path>
              <a:path w="78104" h="429259">
                <a:moveTo>
                  <a:pt x="77920" y="57681"/>
                </a:moveTo>
                <a:lnTo>
                  <a:pt x="33394" y="1315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8" name="object 3498"/>
          <p:cNvSpPr txBox="1"/>
          <p:nvPr/>
        </p:nvSpPr>
        <p:spPr>
          <a:xfrm>
            <a:off x="9892531" y="10938658"/>
            <a:ext cx="122555" cy="349250"/>
          </a:xfrm>
          <a:prstGeom prst="rect">
            <a:avLst/>
          </a:prstGeom>
        </p:spPr>
        <p:txBody>
          <a:bodyPr wrap="square" lIns="0" tIns="825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dirty="0" sz="650" spc="10">
                <a:latin typeface="Arial"/>
                <a:cs typeface="Arial"/>
              </a:rPr>
              <a:t>810</a:t>
            </a:r>
            <a:r>
              <a:rPr dirty="0" sz="650" spc="35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810</a:t>
            </a:r>
            <a:endParaRPr sz="650">
              <a:latin typeface="Arial"/>
              <a:cs typeface="Arial"/>
            </a:endParaRPr>
          </a:p>
        </p:txBody>
      </p:sp>
      <p:sp>
        <p:nvSpPr>
          <p:cNvPr id="3499" name="object 3499"/>
          <p:cNvSpPr/>
          <p:nvPr/>
        </p:nvSpPr>
        <p:spPr>
          <a:xfrm>
            <a:off x="9940060" y="11608768"/>
            <a:ext cx="147320" cy="243204"/>
          </a:xfrm>
          <a:custGeom>
            <a:avLst/>
            <a:gdLst/>
            <a:ahLst/>
            <a:cxnLst/>
            <a:rect l="l" t="t" r="r" b="b"/>
            <a:pathLst>
              <a:path w="147320" h="243204">
                <a:moveTo>
                  <a:pt x="0" y="99171"/>
                </a:moveTo>
                <a:lnTo>
                  <a:pt x="77920" y="99171"/>
                </a:lnTo>
              </a:path>
              <a:path w="147320" h="243204">
                <a:moveTo>
                  <a:pt x="0" y="35418"/>
                </a:moveTo>
                <a:lnTo>
                  <a:pt x="77920" y="35418"/>
                </a:lnTo>
              </a:path>
              <a:path w="147320" h="243204">
                <a:moveTo>
                  <a:pt x="55657" y="134589"/>
                </a:moveTo>
                <a:lnTo>
                  <a:pt x="55657" y="0"/>
                </a:lnTo>
              </a:path>
              <a:path w="147320" h="243204">
                <a:moveTo>
                  <a:pt x="55657" y="67800"/>
                </a:moveTo>
                <a:lnTo>
                  <a:pt x="146732" y="82980"/>
                </a:lnTo>
                <a:lnTo>
                  <a:pt x="146732" y="24286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0" name="object 3500"/>
          <p:cNvSpPr txBox="1"/>
          <p:nvPr/>
        </p:nvSpPr>
        <p:spPr>
          <a:xfrm>
            <a:off x="9983606" y="11686490"/>
            <a:ext cx="122555" cy="170180"/>
          </a:xfrm>
          <a:prstGeom prst="rect">
            <a:avLst/>
          </a:prstGeom>
        </p:spPr>
        <p:txBody>
          <a:bodyPr wrap="square" lIns="0" tIns="825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dirty="0" sz="650" spc="-5">
                <a:latin typeface="Arial"/>
                <a:cs typeface="Arial"/>
              </a:rPr>
              <a:t>290</a:t>
            </a:r>
            <a:endParaRPr sz="650">
              <a:latin typeface="Arial"/>
              <a:cs typeface="Arial"/>
            </a:endParaRPr>
          </a:p>
        </p:txBody>
      </p:sp>
      <p:sp>
        <p:nvSpPr>
          <p:cNvPr id="3501" name="object 3501"/>
          <p:cNvSpPr/>
          <p:nvPr/>
        </p:nvSpPr>
        <p:spPr>
          <a:xfrm>
            <a:off x="9871248" y="11482274"/>
            <a:ext cx="219710" cy="248285"/>
          </a:xfrm>
          <a:custGeom>
            <a:avLst/>
            <a:gdLst/>
            <a:ahLst/>
            <a:cxnLst/>
            <a:rect l="l" t="t" r="r" b="b"/>
            <a:pathLst>
              <a:path w="219709" h="248284">
                <a:moveTo>
                  <a:pt x="102207" y="204414"/>
                </a:moveTo>
                <a:lnTo>
                  <a:pt x="146732" y="247928"/>
                </a:lnTo>
              </a:path>
              <a:path w="219709" h="248284">
                <a:moveTo>
                  <a:pt x="146732" y="184175"/>
                </a:moveTo>
                <a:lnTo>
                  <a:pt x="102207" y="139649"/>
                </a:lnTo>
              </a:path>
              <a:path w="219709" h="248284">
                <a:moveTo>
                  <a:pt x="0" y="157864"/>
                </a:moveTo>
                <a:lnTo>
                  <a:pt x="146732" y="157864"/>
                </a:lnTo>
              </a:path>
              <a:path w="219709" h="248284">
                <a:moveTo>
                  <a:pt x="0" y="161912"/>
                </a:moveTo>
                <a:lnTo>
                  <a:pt x="146732" y="161912"/>
                </a:lnTo>
              </a:path>
              <a:path w="219709" h="248284">
                <a:moveTo>
                  <a:pt x="124470" y="157864"/>
                </a:moveTo>
                <a:lnTo>
                  <a:pt x="124470" y="113338"/>
                </a:lnTo>
              </a:path>
              <a:path w="219709" h="248284">
                <a:moveTo>
                  <a:pt x="124470" y="161912"/>
                </a:moveTo>
                <a:lnTo>
                  <a:pt x="124470" y="206438"/>
                </a:lnTo>
              </a:path>
              <a:path w="219709" h="248284">
                <a:moveTo>
                  <a:pt x="124470" y="159888"/>
                </a:moveTo>
                <a:lnTo>
                  <a:pt x="219593" y="111314"/>
                </a:lnTo>
                <a:lnTo>
                  <a:pt x="21959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2" name="object 3502"/>
          <p:cNvSpPr txBox="1"/>
          <p:nvPr/>
        </p:nvSpPr>
        <p:spPr>
          <a:xfrm>
            <a:off x="9987654" y="11476559"/>
            <a:ext cx="122555" cy="121920"/>
          </a:xfrm>
          <a:prstGeom prst="rect">
            <a:avLst/>
          </a:prstGeom>
        </p:spPr>
        <p:txBody>
          <a:bodyPr wrap="square" lIns="0" tIns="825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dirty="0" sz="650" spc="-5">
                <a:latin typeface="Arial"/>
                <a:cs typeface="Arial"/>
              </a:rPr>
              <a:t>20</a:t>
            </a:r>
            <a:endParaRPr sz="650">
              <a:latin typeface="Arial"/>
              <a:cs typeface="Arial"/>
            </a:endParaRPr>
          </a:p>
        </p:txBody>
      </p:sp>
      <p:sp>
        <p:nvSpPr>
          <p:cNvPr id="3503" name="object 3503"/>
          <p:cNvSpPr/>
          <p:nvPr/>
        </p:nvSpPr>
        <p:spPr>
          <a:xfrm>
            <a:off x="8716612" y="11371971"/>
            <a:ext cx="1301750" cy="294640"/>
          </a:xfrm>
          <a:custGeom>
            <a:avLst/>
            <a:gdLst/>
            <a:ahLst/>
            <a:cxnLst/>
            <a:rect l="l" t="t" r="r" b="b"/>
            <a:pathLst>
              <a:path w="1301750" h="294640">
                <a:moveTo>
                  <a:pt x="1279106" y="268167"/>
                </a:moveTo>
                <a:lnTo>
                  <a:pt x="1279106" y="272214"/>
                </a:lnTo>
                <a:lnTo>
                  <a:pt x="1279106" y="268167"/>
                </a:lnTo>
              </a:path>
              <a:path w="1301750" h="294640">
                <a:moveTo>
                  <a:pt x="1256843" y="245904"/>
                </a:moveTo>
                <a:lnTo>
                  <a:pt x="1301369" y="290430"/>
                </a:lnTo>
              </a:path>
              <a:path w="1301750" h="294640">
                <a:moveTo>
                  <a:pt x="1301369" y="294477"/>
                </a:moveTo>
                <a:lnTo>
                  <a:pt x="1256843" y="249951"/>
                </a:lnTo>
              </a:path>
              <a:path w="1301750" h="294640">
                <a:moveTo>
                  <a:pt x="358230" y="0"/>
                </a:moveTo>
                <a:lnTo>
                  <a:pt x="358230" y="235784"/>
                </a:lnTo>
              </a:path>
              <a:path w="1301750" h="294640">
                <a:moveTo>
                  <a:pt x="35418" y="0"/>
                </a:moveTo>
                <a:lnTo>
                  <a:pt x="35418" y="235784"/>
                </a:lnTo>
              </a:path>
              <a:path w="1301750" h="294640">
                <a:moveTo>
                  <a:pt x="393649" y="214533"/>
                </a:moveTo>
                <a:lnTo>
                  <a:pt x="0" y="214533"/>
                </a:lnTo>
              </a:path>
              <a:path w="1301750" h="294640">
                <a:moveTo>
                  <a:pt x="335967" y="235784"/>
                </a:moveTo>
                <a:lnTo>
                  <a:pt x="380493" y="192270"/>
                </a:lnTo>
              </a:path>
              <a:path w="1301750" h="294640">
                <a:moveTo>
                  <a:pt x="56669" y="192270"/>
                </a:moveTo>
                <a:lnTo>
                  <a:pt x="13155" y="23578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4" name="object 3504"/>
          <p:cNvSpPr txBox="1"/>
          <p:nvPr/>
        </p:nvSpPr>
        <p:spPr>
          <a:xfrm>
            <a:off x="8801058" y="11475121"/>
            <a:ext cx="218440" cy="129539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50" spc="10">
                <a:latin typeface="Arial"/>
                <a:cs typeface="Arial"/>
              </a:rPr>
              <a:t>1460</a:t>
            </a:r>
            <a:endParaRPr sz="650">
              <a:latin typeface="Arial"/>
              <a:cs typeface="Arial"/>
            </a:endParaRPr>
          </a:p>
        </p:txBody>
      </p:sp>
      <p:sp>
        <p:nvSpPr>
          <p:cNvPr id="3505" name="object 3505"/>
          <p:cNvSpPr/>
          <p:nvPr/>
        </p:nvSpPr>
        <p:spPr>
          <a:xfrm>
            <a:off x="8716612" y="11303158"/>
            <a:ext cx="277495" cy="203835"/>
          </a:xfrm>
          <a:custGeom>
            <a:avLst/>
            <a:gdLst/>
            <a:ahLst/>
            <a:cxnLst/>
            <a:rect l="l" t="t" r="r" b="b"/>
            <a:pathLst>
              <a:path w="277495" h="203834">
                <a:moveTo>
                  <a:pt x="67800" y="0"/>
                </a:moveTo>
                <a:lnTo>
                  <a:pt x="67800" y="130541"/>
                </a:lnTo>
              </a:path>
              <a:path w="277495" h="203834">
                <a:moveTo>
                  <a:pt x="35418" y="0"/>
                </a:moveTo>
                <a:lnTo>
                  <a:pt x="35418" y="130541"/>
                </a:lnTo>
              </a:path>
              <a:path w="277495" h="203834">
                <a:moveTo>
                  <a:pt x="103219" y="108278"/>
                </a:moveTo>
                <a:lnTo>
                  <a:pt x="0" y="108278"/>
                </a:lnTo>
              </a:path>
              <a:path w="277495" h="203834">
                <a:moveTo>
                  <a:pt x="51609" y="108278"/>
                </a:moveTo>
                <a:lnTo>
                  <a:pt x="124470" y="203402"/>
                </a:lnTo>
                <a:lnTo>
                  <a:pt x="277274" y="20340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6" name="object 3506"/>
          <p:cNvSpPr txBox="1"/>
          <p:nvPr/>
        </p:nvSpPr>
        <p:spPr>
          <a:xfrm>
            <a:off x="8829393" y="11395177"/>
            <a:ext cx="170180" cy="129539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50" spc="10">
                <a:latin typeface="Arial"/>
                <a:cs typeface="Arial"/>
              </a:rPr>
              <a:t>150</a:t>
            </a:r>
            <a:endParaRPr sz="650">
              <a:latin typeface="Arial"/>
              <a:cs typeface="Arial"/>
            </a:endParaRPr>
          </a:p>
        </p:txBody>
      </p:sp>
      <p:sp>
        <p:nvSpPr>
          <p:cNvPr id="3507" name="object 3507"/>
          <p:cNvSpPr/>
          <p:nvPr/>
        </p:nvSpPr>
        <p:spPr>
          <a:xfrm>
            <a:off x="8505114" y="11371971"/>
            <a:ext cx="301625" cy="153035"/>
          </a:xfrm>
          <a:custGeom>
            <a:avLst/>
            <a:gdLst/>
            <a:ahLst/>
            <a:cxnLst/>
            <a:rect l="l" t="t" r="r" b="b"/>
            <a:pathLst>
              <a:path w="301625" h="153034">
                <a:moveTo>
                  <a:pt x="258047" y="61729"/>
                </a:moveTo>
                <a:lnTo>
                  <a:pt x="301561" y="18215"/>
                </a:lnTo>
              </a:path>
              <a:path w="301625" h="153034">
                <a:moveTo>
                  <a:pt x="268167" y="18215"/>
                </a:moveTo>
                <a:lnTo>
                  <a:pt x="224653" y="61729"/>
                </a:lnTo>
              </a:path>
              <a:path w="301625" h="153034">
                <a:moveTo>
                  <a:pt x="211497" y="0"/>
                </a:moveTo>
                <a:lnTo>
                  <a:pt x="211497" y="61729"/>
                </a:lnTo>
              </a:path>
              <a:path w="301625" h="153034">
                <a:moveTo>
                  <a:pt x="246916" y="0"/>
                </a:moveTo>
                <a:lnTo>
                  <a:pt x="246916" y="61729"/>
                </a:lnTo>
              </a:path>
              <a:path w="301625" h="153034">
                <a:moveTo>
                  <a:pt x="176079" y="39466"/>
                </a:moveTo>
                <a:lnTo>
                  <a:pt x="282334" y="39466"/>
                </a:lnTo>
              </a:path>
              <a:path w="301625" h="153034">
                <a:moveTo>
                  <a:pt x="228701" y="39466"/>
                </a:moveTo>
                <a:lnTo>
                  <a:pt x="152804" y="152804"/>
                </a:lnTo>
                <a:lnTo>
                  <a:pt x="0" y="15280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8" name="object 3508"/>
          <p:cNvSpPr txBox="1"/>
          <p:nvPr/>
        </p:nvSpPr>
        <p:spPr>
          <a:xfrm>
            <a:off x="8493425" y="11413391"/>
            <a:ext cx="170180" cy="129539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50" spc="10">
                <a:latin typeface="Arial"/>
                <a:cs typeface="Arial"/>
              </a:rPr>
              <a:t>160</a:t>
            </a:r>
            <a:endParaRPr sz="650">
              <a:latin typeface="Arial"/>
              <a:cs typeface="Arial"/>
            </a:endParaRPr>
          </a:p>
        </p:txBody>
      </p:sp>
      <p:sp>
        <p:nvSpPr>
          <p:cNvPr id="3509" name="object 3509"/>
          <p:cNvSpPr/>
          <p:nvPr/>
        </p:nvSpPr>
        <p:spPr>
          <a:xfrm>
            <a:off x="7762341" y="11390186"/>
            <a:ext cx="1011555" cy="590550"/>
          </a:xfrm>
          <a:custGeom>
            <a:avLst/>
            <a:gdLst/>
            <a:ahLst/>
            <a:cxnLst/>
            <a:rect l="l" t="t" r="r" b="b"/>
            <a:pathLst>
              <a:path w="1011554" h="590550">
                <a:moveTo>
                  <a:pt x="976533" y="0"/>
                </a:moveTo>
                <a:lnTo>
                  <a:pt x="932007" y="43513"/>
                </a:lnTo>
              </a:path>
              <a:path w="1011554" h="590550">
                <a:moveTo>
                  <a:pt x="967425" y="43513"/>
                </a:moveTo>
                <a:lnTo>
                  <a:pt x="1010939" y="0"/>
                </a:lnTo>
              </a:path>
              <a:path w="1011554" h="590550">
                <a:moveTo>
                  <a:pt x="393649" y="513059"/>
                </a:moveTo>
                <a:lnTo>
                  <a:pt x="393649" y="589967"/>
                </a:lnTo>
              </a:path>
              <a:path w="1011554" h="590550">
                <a:moveTo>
                  <a:pt x="214533" y="513059"/>
                </a:moveTo>
                <a:lnTo>
                  <a:pt x="214533" y="589967"/>
                </a:lnTo>
              </a:path>
              <a:path w="1011554" h="590550">
                <a:moveTo>
                  <a:pt x="429067" y="568716"/>
                </a:moveTo>
                <a:lnTo>
                  <a:pt x="179115" y="568716"/>
                </a:lnTo>
              </a:path>
              <a:path w="1011554" h="590550">
                <a:moveTo>
                  <a:pt x="372398" y="589967"/>
                </a:moveTo>
                <a:lnTo>
                  <a:pt x="415912" y="546453"/>
                </a:lnTo>
              </a:path>
              <a:path w="1011554" h="590550">
                <a:moveTo>
                  <a:pt x="236796" y="546453"/>
                </a:moveTo>
                <a:lnTo>
                  <a:pt x="192270" y="589967"/>
                </a:lnTo>
              </a:path>
              <a:path w="1011554" h="590550">
                <a:moveTo>
                  <a:pt x="214533" y="513059"/>
                </a:moveTo>
                <a:lnTo>
                  <a:pt x="214533" y="589967"/>
                </a:lnTo>
              </a:path>
              <a:path w="1011554" h="590550">
                <a:moveTo>
                  <a:pt x="35418" y="513059"/>
                </a:moveTo>
                <a:lnTo>
                  <a:pt x="35418" y="589967"/>
                </a:lnTo>
              </a:path>
              <a:path w="1011554" h="590550">
                <a:moveTo>
                  <a:pt x="249951" y="568716"/>
                </a:moveTo>
                <a:lnTo>
                  <a:pt x="0" y="568716"/>
                </a:lnTo>
              </a:path>
              <a:path w="1011554" h="590550">
                <a:moveTo>
                  <a:pt x="192270" y="589967"/>
                </a:moveTo>
                <a:lnTo>
                  <a:pt x="236796" y="546453"/>
                </a:lnTo>
              </a:path>
              <a:path w="1011554" h="590550">
                <a:moveTo>
                  <a:pt x="57681" y="546453"/>
                </a:moveTo>
                <a:lnTo>
                  <a:pt x="13155" y="58996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0" name="object 3510"/>
          <p:cNvSpPr txBox="1"/>
          <p:nvPr/>
        </p:nvSpPr>
        <p:spPr>
          <a:xfrm>
            <a:off x="7803274" y="11417706"/>
            <a:ext cx="349250" cy="559435"/>
          </a:xfrm>
          <a:prstGeom prst="rect">
            <a:avLst/>
          </a:prstGeom>
        </p:spPr>
        <p:txBody>
          <a:bodyPr wrap="square" lIns="0" tIns="57785" rIns="0" bIns="0" rtlCol="0" vert="horz">
            <a:spAutoFit/>
          </a:bodyPr>
          <a:lstStyle/>
          <a:p>
            <a:pPr marL="74295">
              <a:lnSpc>
                <a:spcPct val="100000"/>
              </a:lnSpc>
              <a:spcBef>
                <a:spcPts val="455"/>
              </a:spcBef>
            </a:pPr>
            <a:r>
              <a:rPr dirty="0" sz="950" spc="-10">
                <a:latin typeface="ISOCPEUR"/>
                <a:cs typeface="ISOCPEUR"/>
              </a:rPr>
              <a:t>78</a:t>
            </a:r>
            <a:endParaRPr sz="950">
              <a:latin typeface="ISOCPEUR"/>
              <a:cs typeface="ISOCPEUR"/>
            </a:endParaRPr>
          </a:p>
          <a:p>
            <a:pPr marL="74295">
              <a:lnSpc>
                <a:spcPct val="100000"/>
              </a:lnSpc>
              <a:spcBef>
                <a:spcPts val="360"/>
              </a:spcBef>
            </a:pPr>
            <a:r>
              <a:rPr dirty="0" sz="950" spc="-10">
                <a:latin typeface="ISOCPEUR"/>
                <a:cs typeface="ISOCPEUR"/>
              </a:rPr>
              <a:t>74</a:t>
            </a:r>
            <a:endParaRPr sz="9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420"/>
              </a:spcBef>
            </a:pPr>
            <a:r>
              <a:rPr dirty="0" sz="650" spc="10">
                <a:latin typeface="Arial"/>
                <a:cs typeface="Arial"/>
              </a:rPr>
              <a:t>810</a:t>
            </a:r>
            <a:r>
              <a:rPr dirty="0" sz="650" spc="35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810</a:t>
            </a:r>
            <a:endParaRPr sz="650">
              <a:latin typeface="Arial"/>
              <a:cs typeface="Arial"/>
            </a:endParaRPr>
          </a:p>
        </p:txBody>
      </p:sp>
      <p:sp>
        <p:nvSpPr>
          <p:cNvPr id="3511" name="object 3511"/>
          <p:cNvSpPr/>
          <p:nvPr/>
        </p:nvSpPr>
        <p:spPr>
          <a:xfrm>
            <a:off x="8167122" y="11843541"/>
            <a:ext cx="241935" cy="238125"/>
          </a:xfrm>
          <a:custGeom>
            <a:avLst/>
            <a:gdLst/>
            <a:ahLst/>
            <a:cxnLst/>
            <a:rect l="l" t="t" r="r" b="b"/>
            <a:pathLst>
              <a:path w="241934" h="238125">
                <a:moveTo>
                  <a:pt x="0" y="48573"/>
                </a:moveTo>
                <a:lnTo>
                  <a:pt x="173043" y="48573"/>
                </a:lnTo>
              </a:path>
              <a:path w="241934" h="238125">
                <a:moveTo>
                  <a:pt x="0" y="44525"/>
                </a:moveTo>
                <a:lnTo>
                  <a:pt x="173043" y="44525"/>
                </a:lnTo>
              </a:path>
              <a:path w="241934" h="238125">
                <a:moveTo>
                  <a:pt x="150780" y="48573"/>
                </a:moveTo>
                <a:lnTo>
                  <a:pt x="150780" y="93099"/>
                </a:lnTo>
              </a:path>
              <a:path w="241934" h="238125">
                <a:moveTo>
                  <a:pt x="150780" y="44525"/>
                </a:moveTo>
                <a:lnTo>
                  <a:pt x="150780" y="0"/>
                </a:lnTo>
              </a:path>
              <a:path w="241934" h="238125">
                <a:moveTo>
                  <a:pt x="150780" y="46549"/>
                </a:moveTo>
                <a:lnTo>
                  <a:pt x="241856" y="125481"/>
                </a:lnTo>
                <a:lnTo>
                  <a:pt x="241856" y="23780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2" name="object 3512"/>
          <p:cNvSpPr txBox="1"/>
          <p:nvPr/>
        </p:nvSpPr>
        <p:spPr>
          <a:xfrm>
            <a:off x="8305791" y="11963308"/>
            <a:ext cx="122555" cy="121920"/>
          </a:xfrm>
          <a:prstGeom prst="rect">
            <a:avLst/>
          </a:prstGeom>
        </p:spPr>
        <p:txBody>
          <a:bodyPr wrap="square" lIns="0" tIns="825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dirty="0" sz="650" spc="-5">
                <a:latin typeface="Arial"/>
                <a:cs typeface="Arial"/>
              </a:rPr>
              <a:t>20</a:t>
            </a:r>
            <a:endParaRPr sz="650">
              <a:latin typeface="Arial"/>
              <a:cs typeface="Arial"/>
            </a:endParaRPr>
          </a:p>
        </p:txBody>
      </p:sp>
      <p:sp>
        <p:nvSpPr>
          <p:cNvPr id="3513" name="object 3513"/>
          <p:cNvSpPr/>
          <p:nvPr/>
        </p:nvSpPr>
        <p:spPr>
          <a:xfrm>
            <a:off x="8167122" y="11660378"/>
            <a:ext cx="246379" cy="263525"/>
          </a:xfrm>
          <a:custGeom>
            <a:avLst/>
            <a:gdLst/>
            <a:ahLst/>
            <a:cxnLst/>
            <a:rect l="l" t="t" r="r" b="b"/>
            <a:pathLst>
              <a:path w="246379" h="263525">
                <a:moveTo>
                  <a:pt x="150780" y="231736"/>
                </a:moveTo>
                <a:lnTo>
                  <a:pt x="150780" y="227689"/>
                </a:lnTo>
                <a:lnTo>
                  <a:pt x="150780" y="231736"/>
                </a:lnTo>
              </a:path>
              <a:path w="246379" h="263525">
                <a:moveTo>
                  <a:pt x="173043" y="253999"/>
                </a:moveTo>
                <a:lnTo>
                  <a:pt x="128517" y="209473"/>
                </a:lnTo>
              </a:path>
              <a:path w="246379" h="263525">
                <a:moveTo>
                  <a:pt x="128517" y="205426"/>
                </a:moveTo>
                <a:lnTo>
                  <a:pt x="173043" y="248940"/>
                </a:lnTo>
              </a:path>
              <a:path w="246379" h="263525">
                <a:moveTo>
                  <a:pt x="0" y="227689"/>
                </a:moveTo>
                <a:lnTo>
                  <a:pt x="173043" y="227689"/>
                </a:lnTo>
              </a:path>
              <a:path w="246379" h="263525">
                <a:moveTo>
                  <a:pt x="0" y="162924"/>
                </a:moveTo>
                <a:lnTo>
                  <a:pt x="173043" y="162924"/>
                </a:lnTo>
              </a:path>
              <a:path w="246379" h="263525">
                <a:moveTo>
                  <a:pt x="150780" y="263107"/>
                </a:moveTo>
                <a:lnTo>
                  <a:pt x="150780" y="127505"/>
                </a:lnTo>
              </a:path>
              <a:path w="246379" h="263525">
                <a:moveTo>
                  <a:pt x="150780" y="195306"/>
                </a:moveTo>
                <a:lnTo>
                  <a:pt x="245904" y="159888"/>
                </a:lnTo>
                <a:lnTo>
                  <a:pt x="24590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4" name="object 3514"/>
          <p:cNvSpPr txBox="1"/>
          <p:nvPr/>
        </p:nvSpPr>
        <p:spPr>
          <a:xfrm>
            <a:off x="8309839" y="11654108"/>
            <a:ext cx="122555" cy="170180"/>
          </a:xfrm>
          <a:prstGeom prst="rect">
            <a:avLst/>
          </a:prstGeom>
        </p:spPr>
        <p:txBody>
          <a:bodyPr wrap="square" lIns="0" tIns="825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dirty="0" sz="650" spc="-5">
                <a:latin typeface="Arial"/>
                <a:cs typeface="Arial"/>
              </a:rPr>
              <a:t>290</a:t>
            </a:r>
            <a:endParaRPr sz="650">
              <a:latin typeface="Arial"/>
              <a:cs typeface="Arial"/>
            </a:endParaRPr>
          </a:p>
        </p:txBody>
      </p:sp>
      <p:sp>
        <p:nvSpPr>
          <p:cNvPr id="3515" name="object 3515"/>
          <p:cNvSpPr/>
          <p:nvPr/>
        </p:nvSpPr>
        <p:spPr>
          <a:xfrm>
            <a:off x="8235934" y="11429652"/>
            <a:ext cx="104775" cy="480059"/>
          </a:xfrm>
          <a:custGeom>
            <a:avLst/>
            <a:gdLst/>
            <a:ahLst/>
            <a:cxnLst/>
            <a:rect l="l" t="t" r="r" b="b"/>
            <a:pathLst>
              <a:path w="104775" h="480059">
                <a:moveTo>
                  <a:pt x="59705" y="436151"/>
                </a:moveTo>
                <a:lnTo>
                  <a:pt x="104230" y="479664"/>
                </a:lnTo>
              </a:path>
              <a:path w="104775" h="480059">
                <a:moveTo>
                  <a:pt x="104230" y="415912"/>
                </a:moveTo>
                <a:lnTo>
                  <a:pt x="59705" y="371386"/>
                </a:lnTo>
              </a:path>
              <a:path w="104775" h="480059">
                <a:moveTo>
                  <a:pt x="0" y="214533"/>
                </a:moveTo>
                <a:lnTo>
                  <a:pt x="77920" y="214533"/>
                </a:lnTo>
              </a:path>
              <a:path w="104775" h="480059">
                <a:moveTo>
                  <a:pt x="0" y="35418"/>
                </a:moveTo>
                <a:lnTo>
                  <a:pt x="77920" y="35418"/>
                </a:lnTo>
              </a:path>
              <a:path w="104775" h="480059">
                <a:moveTo>
                  <a:pt x="56669" y="249951"/>
                </a:moveTo>
                <a:lnTo>
                  <a:pt x="56669" y="0"/>
                </a:lnTo>
              </a:path>
              <a:path w="104775" h="480059">
                <a:moveTo>
                  <a:pt x="34406" y="192270"/>
                </a:moveTo>
                <a:lnTo>
                  <a:pt x="77920" y="236796"/>
                </a:lnTo>
              </a:path>
              <a:path w="104775" h="480059">
                <a:moveTo>
                  <a:pt x="77920" y="57681"/>
                </a:moveTo>
                <a:lnTo>
                  <a:pt x="34406" y="1315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6" name="object 3516"/>
          <p:cNvSpPr txBox="1"/>
          <p:nvPr/>
        </p:nvSpPr>
        <p:spPr>
          <a:xfrm>
            <a:off x="8189417" y="11469933"/>
            <a:ext cx="122555" cy="170180"/>
          </a:xfrm>
          <a:prstGeom prst="rect">
            <a:avLst/>
          </a:prstGeom>
        </p:spPr>
        <p:txBody>
          <a:bodyPr wrap="square" lIns="0" tIns="825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dirty="0" sz="650" spc="-5">
                <a:latin typeface="Arial"/>
                <a:cs typeface="Arial"/>
              </a:rPr>
              <a:t>810</a:t>
            </a:r>
            <a:endParaRPr sz="650">
              <a:latin typeface="Arial"/>
              <a:cs typeface="Arial"/>
            </a:endParaRPr>
          </a:p>
        </p:txBody>
      </p:sp>
      <p:sp>
        <p:nvSpPr>
          <p:cNvPr id="3517" name="object 3517"/>
          <p:cNvSpPr/>
          <p:nvPr/>
        </p:nvSpPr>
        <p:spPr>
          <a:xfrm>
            <a:off x="8558747" y="10907486"/>
            <a:ext cx="78105" cy="250190"/>
          </a:xfrm>
          <a:custGeom>
            <a:avLst/>
            <a:gdLst/>
            <a:ahLst/>
            <a:cxnLst/>
            <a:rect l="l" t="t" r="r" b="b"/>
            <a:pathLst>
              <a:path w="78104" h="250190">
                <a:moveTo>
                  <a:pt x="77920" y="214533"/>
                </a:moveTo>
                <a:lnTo>
                  <a:pt x="0" y="214533"/>
                </a:lnTo>
              </a:path>
              <a:path w="78104" h="250190">
                <a:moveTo>
                  <a:pt x="77920" y="35418"/>
                </a:moveTo>
                <a:lnTo>
                  <a:pt x="0" y="35418"/>
                </a:lnTo>
              </a:path>
              <a:path w="78104" h="250190">
                <a:moveTo>
                  <a:pt x="22262" y="249951"/>
                </a:moveTo>
                <a:lnTo>
                  <a:pt x="22262" y="0"/>
                </a:lnTo>
              </a:path>
              <a:path w="78104" h="250190">
                <a:moveTo>
                  <a:pt x="0" y="192270"/>
                </a:moveTo>
                <a:lnTo>
                  <a:pt x="44525" y="236796"/>
                </a:lnTo>
              </a:path>
              <a:path w="78104" h="250190">
                <a:moveTo>
                  <a:pt x="44525" y="57681"/>
                </a:moveTo>
                <a:lnTo>
                  <a:pt x="0" y="1315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8" name="object 3518"/>
          <p:cNvSpPr txBox="1"/>
          <p:nvPr/>
        </p:nvSpPr>
        <p:spPr>
          <a:xfrm>
            <a:off x="8477823" y="10947765"/>
            <a:ext cx="122555" cy="170180"/>
          </a:xfrm>
          <a:prstGeom prst="rect">
            <a:avLst/>
          </a:prstGeom>
        </p:spPr>
        <p:txBody>
          <a:bodyPr wrap="square" lIns="0" tIns="825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dirty="0" sz="650" spc="-5">
                <a:latin typeface="Arial"/>
                <a:cs typeface="Arial"/>
              </a:rPr>
              <a:t>810</a:t>
            </a:r>
            <a:endParaRPr sz="650">
              <a:latin typeface="Arial"/>
              <a:cs typeface="Arial"/>
            </a:endParaRPr>
          </a:p>
        </p:txBody>
      </p:sp>
      <p:sp>
        <p:nvSpPr>
          <p:cNvPr id="3519" name="object 3519"/>
          <p:cNvSpPr/>
          <p:nvPr/>
        </p:nvSpPr>
        <p:spPr>
          <a:xfrm>
            <a:off x="8558747" y="9717431"/>
            <a:ext cx="78105" cy="250190"/>
          </a:xfrm>
          <a:custGeom>
            <a:avLst/>
            <a:gdLst/>
            <a:ahLst/>
            <a:cxnLst/>
            <a:rect l="l" t="t" r="r" b="b"/>
            <a:pathLst>
              <a:path w="78104" h="250190">
                <a:moveTo>
                  <a:pt x="77920" y="35418"/>
                </a:moveTo>
                <a:lnTo>
                  <a:pt x="0" y="35418"/>
                </a:lnTo>
              </a:path>
              <a:path w="78104" h="250190">
                <a:moveTo>
                  <a:pt x="77920" y="214533"/>
                </a:moveTo>
                <a:lnTo>
                  <a:pt x="0" y="214533"/>
                </a:lnTo>
              </a:path>
              <a:path w="78104" h="250190">
                <a:moveTo>
                  <a:pt x="21250" y="0"/>
                </a:moveTo>
                <a:lnTo>
                  <a:pt x="21250" y="249951"/>
                </a:lnTo>
              </a:path>
              <a:path w="78104" h="250190">
                <a:moveTo>
                  <a:pt x="43513" y="57681"/>
                </a:moveTo>
                <a:lnTo>
                  <a:pt x="0" y="13155"/>
                </a:lnTo>
              </a:path>
              <a:path w="78104" h="250190">
                <a:moveTo>
                  <a:pt x="0" y="192270"/>
                </a:moveTo>
                <a:lnTo>
                  <a:pt x="43513" y="23679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0" name="object 3520"/>
          <p:cNvSpPr txBox="1"/>
          <p:nvPr/>
        </p:nvSpPr>
        <p:spPr>
          <a:xfrm>
            <a:off x="8476811" y="9577584"/>
            <a:ext cx="122555" cy="349250"/>
          </a:xfrm>
          <a:prstGeom prst="rect">
            <a:avLst/>
          </a:prstGeom>
        </p:spPr>
        <p:txBody>
          <a:bodyPr wrap="square" lIns="0" tIns="825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dirty="0" sz="650" spc="10">
                <a:latin typeface="Arial"/>
                <a:cs typeface="Arial"/>
              </a:rPr>
              <a:t>810</a:t>
            </a:r>
            <a:r>
              <a:rPr dirty="0" sz="650" spc="35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810</a:t>
            </a:r>
            <a:endParaRPr sz="650">
              <a:latin typeface="Arial"/>
              <a:cs typeface="Arial"/>
            </a:endParaRPr>
          </a:p>
        </p:txBody>
      </p:sp>
      <p:sp>
        <p:nvSpPr>
          <p:cNvPr id="3521" name="object 3521"/>
          <p:cNvSpPr/>
          <p:nvPr/>
        </p:nvSpPr>
        <p:spPr>
          <a:xfrm>
            <a:off x="8467671" y="10022028"/>
            <a:ext cx="169545" cy="307975"/>
          </a:xfrm>
          <a:custGeom>
            <a:avLst/>
            <a:gdLst/>
            <a:ahLst/>
            <a:cxnLst/>
            <a:rect l="l" t="t" r="r" b="b"/>
            <a:pathLst>
              <a:path w="169545" h="307975">
                <a:moveTo>
                  <a:pt x="168995" y="272214"/>
                </a:moveTo>
                <a:lnTo>
                  <a:pt x="91075" y="272214"/>
                </a:lnTo>
              </a:path>
              <a:path w="169545" h="307975">
                <a:moveTo>
                  <a:pt x="168995" y="215545"/>
                </a:moveTo>
                <a:lnTo>
                  <a:pt x="91075" y="215545"/>
                </a:lnTo>
              </a:path>
              <a:path w="169545" h="307975">
                <a:moveTo>
                  <a:pt x="112326" y="307633"/>
                </a:moveTo>
                <a:lnTo>
                  <a:pt x="112326" y="180127"/>
                </a:lnTo>
              </a:path>
              <a:path w="169545" h="307975">
                <a:moveTo>
                  <a:pt x="112326" y="243880"/>
                </a:moveTo>
                <a:lnTo>
                  <a:pt x="0" y="159888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2" name="object 3522"/>
          <p:cNvSpPr txBox="1"/>
          <p:nvPr/>
        </p:nvSpPr>
        <p:spPr>
          <a:xfrm>
            <a:off x="8364484" y="10016770"/>
            <a:ext cx="122555" cy="170180"/>
          </a:xfrm>
          <a:prstGeom prst="rect">
            <a:avLst/>
          </a:prstGeom>
        </p:spPr>
        <p:txBody>
          <a:bodyPr wrap="square" lIns="0" tIns="825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dirty="0" sz="650" spc="-5">
                <a:latin typeface="Arial"/>
                <a:cs typeface="Arial"/>
              </a:rPr>
              <a:t>260</a:t>
            </a:r>
            <a:endParaRPr sz="650">
              <a:latin typeface="Arial"/>
              <a:cs typeface="Arial"/>
            </a:endParaRPr>
          </a:p>
        </p:txBody>
      </p:sp>
      <p:sp>
        <p:nvSpPr>
          <p:cNvPr id="3523" name="object 3523"/>
          <p:cNvSpPr/>
          <p:nvPr/>
        </p:nvSpPr>
        <p:spPr>
          <a:xfrm>
            <a:off x="8467671" y="10215311"/>
            <a:ext cx="238125" cy="468630"/>
          </a:xfrm>
          <a:custGeom>
            <a:avLst/>
            <a:gdLst/>
            <a:ahLst/>
            <a:cxnLst/>
            <a:rect l="l" t="t" r="r" b="b"/>
            <a:pathLst>
              <a:path w="238125" h="468629">
                <a:moveTo>
                  <a:pt x="91075" y="57681"/>
                </a:moveTo>
                <a:lnTo>
                  <a:pt x="134589" y="101195"/>
                </a:lnTo>
              </a:path>
              <a:path w="238125" h="468629">
                <a:moveTo>
                  <a:pt x="134589" y="43513"/>
                </a:moveTo>
                <a:lnTo>
                  <a:pt x="91075" y="0"/>
                </a:lnTo>
              </a:path>
              <a:path w="238125" h="468629">
                <a:moveTo>
                  <a:pt x="237808" y="78932"/>
                </a:moveTo>
                <a:lnTo>
                  <a:pt x="91075" y="78932"/>
                </a:lnTo>
              </a:path>
              <a:path w="238125" h="468629">
                <a:moveTo>
                  <a:pt x="237808" y="90063"/>
                </a:moveTo>
                <a:lnTo>
                  <a:pt x="91075" y="90063"/>
                </a:lnTo>
              </a:path>
              <a:path w="238125" h="468629">
                <a:moveTo>
                  <a:pt x="112326" y="78932"/>
                </a:moveTo>
                <a:lnTo>
                  <a:pt x="112326" y="35418"/>
                </a:lnTo>
              </a:path>
              <a:path w="238125" h="468629">
                <a:moveTo>
                  <a:pt x="112326" y="90063"/>
                </a:moveTo>
                <a:lnTo>
                  <a:pt x="112326" y="134589"/>
                </a:lnTo>
              </a:path>
              <a:path w="238125" h="468629">
                <a:moveTo>
                  <a:pt x="112326" y="85003"/>
                </a:moveTo>
                <a:lnTo>
                  <a:pt x="0" y="87027"/>
                </a:lnTo>
                <a:lnTo>
                  <a:pt x="0" y="198342"/>
                </a:lnTo>
              </a:path>
              <a:path w="238125" h="468629">
                <a:moveTo>
                  <a:pt x="112326" y="78932"/>
                </a:moveTo>
                <a:lnTo>
                  <a:pt x="112326" y="90063"/>
                </a:lnTo>
                <a:lnTo>
                  <a:pt x="112326" y="78932"/>
                </a:lnTo>
              </a:path>
              <a:path w="238125" h="468629">
                <a:moveTo>
                  <a:pt x="91075" y="57681"/>
                </a:moveTo>
                <a:lnTo>
                  <a:pt x="134589" y="101195"/>
                </a:lnTo>
              </a:path>
              <a:path w="238125" h="468629">
                <a:moveTo>
                  <a:pt x="134589" y="112326"/>
                </a:moveTo>
                <a:lnTo>
                  <a:pt x="91075" y="67800"/>
                </a:lnTo>
              </a:path>
              <a:path w="238125" h="468629">
                <a:moveTo>
                  <a:pt x="170007" y="433115"/>
                </a:moveTo>
                <a:lnTo>
                  <a:pt x="91075" y="433115"/>
                </a:lnTo>
              </a:path>
              <a:path w="238125" h="468629">
                <a:moveTo>
                  <a:pt x="168995" y="380493"/>
                </a:moveTo>
                <a:lnTo>
                  <a:pt x="91075" y="380493"/>
                </a:lnTo>
              </a:path>
              <a:path w="238125" h="468629">
                <a:moveTo>
                  <a:pt x="112326" y="468533"/>
                </a:moveTo>
                <a:lnTo>
                  <a:pt x="112326" y="345075"/>
                </a:lnTo>
              </a:path>
              <a:path w="238125" h="468629">
                <a:moveTo>
                  <a:pt x="112326" y="406804"/>
                </a:moveTo>
                <a:lnTo>
                  <a:pt x="0" y="380493"/>
                </a:lnTo>
                <a:lnTo>
                  <a:pt x="0" y="22060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4" name="object 3524"/>
          <p:cNvSpPr txBox="1"/>
          <p:nvPr/>
        </p:nvSpPr>
        <p:spPr>
          <a:xfrm>
            <a:off x="8364484" y="10296624"/>
            <a:ext cx="122555" cy="304165"/>
          </a:xfrm>
          <a:prstGeom prst="rect">
            <a:avLst/>
          </a:prstGeom>
        </p:spPr>
        <p:txBody>
          <a:bodyPr wrap="square" lIns="0" tIns="825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dirty="0" sz="650" spc="10">
                <a:latin typeface="Arial"/>
                <a:cs typeface="Arial"/>
              </a:rPr>
              <a:t>240</a:t>
            </a:r>
            <a:r>
              <a:rPr dirty="0" sz="650" spc="55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50</a:t>
            </a:r>
            <a:endParaRPr sz="650">
              <a:latin typeface="Arial"/>
              <a:cs typeface="Arial"/>
            </a:endParaRPr>
          </a:p>
        </p:txBody>
      </p:sp>
      <p:sp>
        <p:nvSpPr>
          <p:cNvPr id="3525" name="object 3525"/>
          <p:cNvSpPr/>
          <p:nvPr/>
        </p:nvSpPr>
        <p:spPr>
          <a:xfrm>
            <a:off x="8467671" y="10573542"/>
            <a:ext cx="238125" cy="252095"/>
          </a:xfrm>
          <a:custGeom>
            <a:avLst/>
            <a:gdLst/>
            <a:ahLst/>
            <a:cxnLst/>
            <a:rect l="l" t="t" r="r" b="b"/>
            <a:pathLst>
              <a:path w="238125" h="252095">
                <a:moveTo>
                  <a:pt x="91075" y="52621"/>
                </a:moveTo>
                <a:lnTo>
                  <a:pt x="134589" y="97147"/>
                </a:lnTo>
              </a:path>
              <a:path w="238125" h="252095">
                <a:moveTo>
                  <a:pt x="134589" y="44525"/>
                </a:moveTo>
                <a:lnTo>
                  <a:pt x="91075" y="0"/>
                </a:lnTo>
              </a:path>
              <a:path w="238125" h="252095">
                <a:moveTo>
                  <a:pt x="237808" y="74884"/>
                </a:moveTo>
                <a:lnTo>
                  <a:pt x="91075" y="74884"/>
                </a:lnTo>
              </a:path>
              <a:path w="238125" h="252095">
                <a:moveTo>
                  <a:pt x="237808" y="90063"/>
                </a:moveTo>
                <a:lnTo>
                  <a:pt x="91075" y="90063"/>
                </a:lnTo>
              </a:path>
              <a:path w="238125" h="252095">
                <a:moveTo>
                  <a:pt x="112326" y="74884"/>
                </a:moveTo>
                <a:lnTo>
                  <a:pt x="112326" y="30358"/>
                </a:lnTo>
              </a:path>
              <a:path w="238125" h="252095">
                <a:moveTo>
                  <a:pt x="112326" y="90063"/>
                </a:moveTo>
                <a:lnTo>
                  <a:pt x="112326" y="134589"/>
                </a:lnTo>
              </a:path>
              <a:path w="238125" h="252095">
                <a:moveTo>
                  <a:pt x="112326" y="82980"/>
                </a:moveTo>
                <a:lnTo>
                  <a:pt x="0" y="141673"/>
                </a:lnTo>
                <a:lnTo>
                  <a:pt x="0" y="25197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6" name="object 3526"/>
          <p:cNvSpPr txBox="1"/>
          <p:nvPr/>
        </p:nvSpPr>
        <p:spPr>
          <a:xfrm>
            <a:off x="8364484" y="10709500"/>
            <a:ext cx="122555" cy="121920"/>
          </a:xfrm>
          <a:prstGeom prst="rect">
            <a:avLst/>
          </a:prstGeom>
        </p:spPr>
        <p:txBody>
          <a:bodyPr wrap="square" lIns="0" tIns="825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dirty="0" sz="650" spc="-5">
                <a:latin typeface="Arial"/>
                <a:cs typeface="Arial"/>
              </a:rPr>
              <a:t>70</a:t>
            </a:r>
            <a:endParaRPr sz="650">
              <a:latin typeface="Arial"/>
              <a:cs typeface="Arial"/>
            </a:endParaRPr>
          </a:p>
        </p:txBody>
      </p:sp>
      <p:sp>
        <p:nvSpPr>
          <p:cNvPr id="3527" name="object 3527"/>
          <p:cNvSpPr/>
          <p:nvPr/>
        </p:nvSpPr>
        <p:spPr>
          <a:xfrm>
            <a:off x="5376160" y="8622500"/>
            <a:ext cx="3226435" cy="2063750"/>
          </a:xfrm>
          <a:custGeom>
            <a:avLst/>
            <a:gdLst/>
            <a:ahLst/>
            <a:cxnLst/>
            <a:rect l="l" t="t" r="r" b="b"/>
            <a:pathLst>
              <a:path w="3226434" h="2063750">
                <a:moveTo>
                  <a:pt x="3203838" y="2025926"/>
                </a:moveTo>
                <a:lnTo>
                  <a:pt x="3203838" y="2041105"/>
                </a:lnTo>
                <a:lnTo>
                  <a:pt x="3203838" y="2025926"/>
                </a:lnTo>
              </a:path>
              <a:path w="3226434" h="2063750">
                <a:moveTo>
                  <a:pt x="3182587" y="2003663"/>
                </a:moveTo>
                <a:lnTo>
                  <a:pt x="3226100" y="2048189"/>
                </a:lnTo>
              </a:path>
              <a:path w="3226434" h="2063750">
                <a:moveTo>
                  <a:pt x="3226100" y="2063368"/>
                </a:moveTo>
                <a:lnTo>
                  <a:pt x="3182587" y="2019854"/>
                </a:lnTo>
              </a:path>
              <a:path w="3226434" h="2063750">
                <a:moveTo>
                  <a:pt x="363290" y="182151"/>
                </a:moveTo>
                <a:lnTo>
                  <a:pt x="363290" y="72860"/>
                </a:lnTo>
              </a:path>
              <a:path w="3226434" h="2063750">
                <a:moveTo>
                  <a:pt x="277274" y="182151"/>
                </a:moveTo>
                <a:lnTo>
                  <a:pt x="277274" y="72860"/>
                </a:lnTo>
              </a:path>
              <a:path w="3226434" h="2063750">
                <a:moveTo>
                  <a:pt x="398708" y="95123"/>
                </a:moveTo>
                <a:lnTo>
                  <a:pt x="241856" y="95123"/>
                </a:lnTo>
              </a:path>
              <a:path w="3226434" h="2063750">
                <a:moveTo>
                  <a:pt x="320788" y="95123"/>
                </a:moveTo>
                <a:lnTo>
                  <a:pt x="159888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8" name="object 3528"/>
          <p:cNvSpPr txBox="1"/>
          <p:nvPr/>
        </p:nvSpPr>
        <p:spPr>
          <a:xfrm>
            <a:off x="5370543" y="8511115"/>
            <a:ext cx="170180" cy="129539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50" spc="10">
                <a:latin typeface="Arial"/>
                <a:cs typeface="Arial"/>
              </a:rPr>
              <a:t>385</a:t>
            </a:r>
            <a:endParaRPr sz="650">
              <a:latin typeface="Arial"/>
              <a:cs typeface="Arial"/>
            </a:endParaRPr>
          </a:p>
        </p:txBody>
      </p:sp>
      <p:sp>
        <p:nvSpPr>
          <p:cNvPr id="3529" name="object 3529"/>
          <p:cNvSpPr/>
          <p:nvPr/>
        </p:nvSpPr>
        <p:spPr>
          <a:xfrm>
            <a:off x="5631172" y="8695360"/>
            <a:ext cx="498475" cy="109855"/>
          </a:xfrm>
          <a:custGeom>
            <a:avLst/>
            <a:gdLst/>
            <a:ahLst/>
            <a:cxnLst/>
            <a:rect l="l" t="t" r="r" b="b"/>
            <a:pathLst>
              <a:path w="498475" h="109854">
                <a:moveTo>
                  <a:pt x="86015" y="44525"/>
                </a:moveTo>
                <a:lnTo>
                  <a:pt x="130541" y="0"/>
                </a:lnTo>
              </a:path>
              <a:path w="498475" h="109854">
                <a:moveTo>
                  <a:pt x="44525" y="0"/>
                </a:moveTo>
                <a:lnTo>
                  <a:pt x="0" y="44525"/>
                </a:lnTo>
              </a:path>
              <a:path w="498475" h="109854">
                <a:moveTo>
                  <a:pt x="462461" y="109290"/>
                </a:moveTo>
                <a:lnTo>
                  <a:pt x="462461" y="0"/>
                </a:lnTo>
              </a:path>
              <a:path w="498475" h="109854">
                <a:moveTo>
                  <a:pt x="108278" y="109290"/>
                </a:moveTo>
                <a:lnTo>
                  <a:pt x="108278" y="0"/>
                </a:lnTo>
              </a:path>
              <a:path w="498475" h="109854">
                <a:moveTo>
                  <a:pt x="497880" y="22262"/>
                </a:moveTo>
                <a:lnTo>
                  <a:pt x="72860" y="2226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0" name="object 3530"/>
          <p:cNvSpPr txBox="1"/>
          <p:nvPr/>
        </p:nvSpPr>
        <p:spPr>
          <a:xfrm>
            <a:off x="5804670" y="8606239"/>
            <a:ext cx="218440" cy="129539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50" spc="10">
                <a:latin typeface="Arial"/>
                <a:cs typeface="Arial"/>
              </a:rPr>
              <a:t>1600</a:t>
            </a:r>
            <a:endParaRPr sz="650">
              <a:latin typeface="Arial"/>
              <a:cs typeface="Arial"/>
            </a:endParaRPr>
          </a:p>
        </p:txBody>
      </p:sp>
      <p:sp>
        <p:nvSpPr>
          <p:cNvPr id="3531" name="object 3531"/>
          <p:cNvSpPr/>
          <p:nvPr/>
        </p:nvSpPr>
        <p:spPr>
          <a:xfrm>
            <a:off x="5717187" y="8608332"/>
            <a:ext cx="747395" cy="265430"/>
          </a:xfrm>
          <a:custGeom>
            <a:avLst/>
            <a:gdLst/>
            <a:ahLst/>
            <a:cxnLst/>
            <a:rect l="l" t="t" r="r" b="b"/>
            <a:pathLst>
              <a:path w="747395" h="265429">
                <a:moveTo>
                  <a:pt x="354182" y="131553"/>
                </a:moveTo>
                <a:lnTo>
                  <a:pt x="398708" y="87027"/>
                </a:lnTo>
              </a:path>
              <a:path w="747395" h="265429">
                <a:moveTo>
                  <a:pt x="44525" y="87027"/>
                </a:moveTo>
                <a:lnTo>
                  <a:pt x="0" y="131553"/>
                </a:lnTo>
              </a:path>
              <a:path w="747395" h="265429">
                <a:moveTo>
                  <a:pt x="661816" y="265131"/>
                </a:moveTo>
                <a:lnTo>
                  <a:pt x="661816" y="72860"/>
                </a:lnTo>
              </a:path>
              <a:path w="747395" h="265429">
                <a:moveTo>
                  <a:pt x="711401" y="199354"/>
                </a:moveTo>
                <a:lnTo>
                  <a:pt x="711401" y="72860"/>
                </a:lnTo>
              </a:path>
              <a:path w="747395" h="265429">
                <a:moveTo>
                  <a:pt x="626397" y="95123"/>
                </a:moveTo>
                <a:lnTo>
                  <a:pt x="746820" y="95123"/>
                </a:lnTo>
              </a:path>
              <a:path w="747395" h="265429">
                <a:moveTo>
                  <a:pt x="686103" y="95123"/>
                </a:moveTo>
                <a:lnTo>
                  <a:pt x="586931" y="0"/>
                </a:lnTo>
                <a:lnTo>
                  <a:pt x="42704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2" name="object 3532"/>
          <p:cNvSpPr txBox="1"/>
          <p:nvPr/>
        </p:nvSpPr>
        <p:spPr>
          <a:xfrm>
            <a:off x="6139626" y="8496948"/>
            <a:ext cx="170180" cy="129539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50" spc="10">
                <a:latin typeface="Arial"/>
                <a:cs typeface="Arial"/>
              </a:rPr>
              <a:t>225</a:t>
            </a:r>
            <a:endParaRPr sz="650">
              <a:latin typeface="Arial"/>
              <a:cs typeface="Arial"/>
            </a:endParaRPr>
          </a:p>
        </p:txBody>
      </p:sp>
      <p:sp>
        <p:nvSpPr>
          <p:cNvPr id="3533" name="object 3533"/>
          <p:cNvSpPr/>
          <p:nvPr/>
        </p:nvSpPr>
        <p:spPr>
          <a:xfrm>
            <a:off x="6356741" y="8517256"/>
            <a:ext cx="480695" cy="356235"/>
          </a:xfrm>
          <a:custGeom>
            <a:avLst/>
            <a:gdLst/>
            <a:ahLst/>
            <a:cxnLst/>
            <a:rect l="l" t="t" r="r" b="b"/>
            <a:pathLst>
              <a:path w="480695" h="356234">
                <a:moveTo>
                  <a:pt x="44525" y="163936"/>
                </a:moveTo>
                <a:lnTo>
                  <a:pt x="0" y="208461"/>
                </a:lnTo>
              </a:path>
              <a:path w="480695" h="356234">
                <a:moveTo>
                  <a:pt x="49585" y="208461"/>
                </a:moveTo>
                <a:lnTo>
                  <a:pt x="94111" y="163936"/>
                </a:lnTo>
              </a:path>
              <a:path w="480695" h="356234">
                <a:moveTo>
                  <a:pt x="158876" y="356206"/>
                </a:moveTo>
                <a:lnTo>
                  <a:pt x="158876" y="163936"/>
                </a:lnTo>
              </a:path>
              <a:path w="480695" h="356234">
                <a:moveTo>
                  <a:pt x="71848" y="290430"/>
                </a:moveTo>
                <a:lnTo>
                  <a:pt x="71848" y="163936"/>
                </a:lnTo>
              </a:path>
              <a:path w="480695" h="356234">
                <a:moveTo>
                  <a:pt x="194294" y="186199"/>
                </a:moveTo>
                <a:lnTo>
                  <a:pt x="36430" y="186199"/>
                </a:lnTo>
              </a:path>
              <a:path w="480695" h="356234">
                <a:moveTo>
                  <a:pt x="115362" y="186199"/>
                </a:moveTo>
                <a:lnTo>
                  <a:pt x="136613" y="115362"/>
                </a:lnTo>
                <a:lnTo>
                  <a:pt x="295489" y="115362"/>
                </a:lnTo>
              </a:path>
              <a:path w="480695" h="356234">
                <a:moveTo>
                  <a:pt x="137625" y="208461"/>
                </a:moveTo>
                <a:lnTo>
                  <a:pt x="181139" y="163936"/>
                </a:lnTo>
              </a:path>
              <a:path w="480695" h="356234">
                <a:moveTo>
                  <a:pt x="94111" y="163936"/>
                </a:moveTo>
                <a:lnTo>
                  <a:pt x="49585" y="208461"/>
                </a:lnTo>
              </a:path>
              <a:path w="480695" h="356234">
                <a:moveTo>
                  <a:pt x="445258" y="287394"/>
                </a:moveTo>
                <a:lnTo>
                  <a:pt x="445258" y="0"/>
                </a:lnTo>
              </a:path>
              <a:path w="480695" h="356234">
                <a:moveTo>
                  <a:pt x="71848" y="287394"/>
                </a:moveTo>
                <a:lnTo>
                  <a:pt x="71848" y="0"/>
                </a:lnTo>
              </a:path>
              <a:path w="480695" h="356234">
                <a:moveTo>
                  <a:pt x="480676" y="22262"/>
                </a:moveTo>
                <a:lnTo>
                  <a:pt x="36430" y="2226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4" name="object 3534"/>
          <p:cNvSpPr txBox="1"/>
          <p:nvPr/>
        </p:nvSpPr>
        <p:spPr>
          <a:xfrm>
            <a:off x="6487738" y="8428135"/>
            <a:ext cx="233045" cy="222885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27305">
              <a:lnSpc>
                <a:spcPts val="755"/>
              </a:lnSpc>
              <a:spcBef>
                <a:spcPts val="130"/>
              </a:spcBef>
            </a:pPr>
            <a:r>
              <a:rPr dirty="0" sz="650" spc="10">
                <a:latin typeface="Arial"/>
                <a:cs typeface="Arial"/>
              </a:rPr>
              <a:t>1685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ts val="755"/>
              </a:lnSpc>
            </a:pPr>
            <a:r>
              <a:rPr dirty="0" sz="650" spc="10">
                <a:latin typeface="Arial"/>
                <a:cs typeface="Arial"/>
              </a:rPr>
              <a:t>395</a:t>
            </a:r>
            <a:endParaRPr sz="650">
              <a:latin typeface="Arial"/>
              <a:cs typeface="Arial"/>
            </a:endParaRPr>
          </a:p>
        </p:txBody>
      </p:sp>
      <p:sp>
        <p:nvSpPr>
          <p:cNvPr id="3535" name="object 3535"/>
          <p:cNvSpPr/>
          <p:nvPr/>
        </p:nvSpPr>
        <p:spPr>
          <a:xfrm>
            <a:off x="6406326" y="8517256"/>
            <a:ext cx="831850" cy="287655"/>
          </a:xfrm>
          <a:custGeom>
            <a:avLst/>
            <a:gdLst/>
            <a:ahLst/>
            <a:cxnLst/>
            <a:rect l="l" t="t" r="r" b="b"/>
            <a:pathLst>
              <a:path w="831850" h="287654">
                <a:moveTo>
                  <a:pt x="373410" y="44525"/>
                </a:moveTo>
                <a:lnTo>
                  <a:pt x="416923" y="0"/>
                </a:lnTo>
              </a:path>
              <a:path w="831850" h="287654">
                <a:moveTo>
                  <a:pt x="44525" y="0"/>
                </a:moveTo>
                <a:lnTo>
                  <a:pt x="0" y="44525"/>
                </a:lnTo>
              </a:path>
              <a:path w="831850" h="287654">
                <a:moveTo>
                  <a:pt x="748844" y="287394"/>
                </a:moveTo>
                <a:lnTo>
                  <a:pt x="748844" y="179115"/>
                </a:lnTo>
              </a:path>
              <a:path w="831850" h="287654">
                <a:moveTo>
                  <a:pt x="796405" y="287394"/>
                </a:moveTo>
                <a:lnTo>
                  <a:pt x="796405" y="179115"/>
                </a:lnTo>
              </a:path>
              <a:path w="831850" h="287654">
                <a:moveTo>
                  <a:pt x="713425" y="201378"/>
                </a:moveTo>
                <a:lnTo>
                  <a:pt x="831824" y="201378"/>
                </a:lnTo>
              </a:path>
              <a:path w="831850" h="287654">
                <a:moveTo>
                  <a:pt x="773130" y="201378"/>
                </a:moveTo>
                <a:lnTo>
                  <a:pt x="678007" y="106254"/>
                </a:lnTo>
                <a:lnTo>
                  <a:pt x="518119" y="10625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6" name="object 3536"/>
          <p:cNvSpPr txBox="1"/>
          <p:nvPr/>
        </p:nvSpPr>
        <p:spPr>
          <a:xfrm>
            <a:off x="6919841" y="8512127"/>
            <a:ext cx="170180" cy="129539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50" spc="10">
                <a:latin typeface="Arial"/>
                <a:cs typeface="Arial"/>
              </a:rPr>
              <a:t>215</a:t>
            </a:r>
            <a:endParaRPr sz="650">
              <a:latin typeface="Arial"/>
              <a:cs typeface="Arial"/>
            </a:endParaRPr>
          </a:p>
        </p:txBody>
      </p:sp>
      <p:sp>
        <p:nvSpPr>
          <p:cNvPr id="3537" name="object 3537"/>
          <p:cNvSpPr/>
          <p:nvPr/>
        </p:nvSpPr>
        <p:spPr>
          <a:xfrm>
            <a:off x="7133919" y="8647798"/>
            <a:ext cx="212090" cy="226060"/>
          </a:xfrm>
          <a:custGeom>
            <a:avLst/>
            <a:gdLst/>
            <a:ahLst/>
            <a:cxnLst/>
            <a:rect l="l" t="t" r="r" b="b"/>
            <a:pathLst>
              <a:path w="212090" h="226059">
                <a:moveTo>
                  <a:pt x="43513" y="48573"/>
                </a:moveTo>
                <a:lnTo>
                  <a:pt x="0" y="92087"/>
                </a:lnTo>
              </a:path>
              <a:path w="212090" h="226059">
                <a:moveTo>
                  <a:pt x="46549" y="92087"/>
                </a:moveTo>
                <a:lnTo>
                  <a:pt x="91075" y="48573"/>
                </a:lnTo>
              </a:path>
              <a:path w="212090" h="226059">
                <a:moveTo>
                  <a:pt x="90063" y="225665"/>
                </a:moveTo>
                <a:lnTo>
                  <a:pt x="90063" y="48573"/>
                </a:lnTo>
              </a:path>
              <a:path w="212090" h="226059">
                <a:moveTo>
                  <a:pt x="68812" y="175067"/>
                </a:moveTo>
                <a:lnTo>
                  <a:pt x="68812" y="48573"/>
                </a:lnTo>
              </a:path>
              <a:path w="212090" h="226059">
                <a:moveTo>
                  <a:pt x="90063" y="70836"/>
                </a:moveTo>
                <a:lnTo>
                  <a:pt x="134589" y="70836"/>
                </a:lnTo>
              </a:path>
              <a:path w="212090" h="226059">
                <a:moveTo>
                  <a:pt x="68812" y="70836"/>
                </a:moveTo>
                <a:lnTo>
                  <a:pt x="24286" y="70836"/>
                </a:lnTo>
              </a:path>
              <a:path w="212090" h="226059">
                <a:moveTo>
                  <a:pt x="79944" y="70836"/>
                </a:moveTo>
                <a:lnTo>
                  <a:pt x="100183" y="0"/>
                </a:lnTo>
                <a:lnTo>
                  <a:pt x="21149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8" name="object 3538"/>
          <p:cNvSpPr txBox="1"/>
          <p:nvPr/>
        </p:nvSpPr>
        <p:spPr>
          <a:xfrm>
            <a:off x="7229498" y="8536414"/>
            <a:ext cx="121920" cy="129539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50" spc="10">
                <a:latin typeface="Arial"/>
                <a:cs typeface="Arial"/>
              </a:rPr>
              <a:t>95</a:t>
            </a:r>
            <a:endParaRPr sz="650">
              <a:latin typeface="Arial"/>
              <a:cs typeface="Arial"/>
            </a:endParaRPr>
          </a:p>
        </p:txBody>
      </p:sp>
      <p:sp>
        <p:nvSpPr>
          <p:cNvPr id="3539" name="object 3539"/>
          <p:cNvSpPr/>
          <p:nvPr/>
        </p:nvSpPr>
        <p:spPr>
          <a:xfrm>
            <a:off x="7167314" y="8527376"/>
            <a:ext cx="377825" cy="277495"/>
          </a:xfrm>
          <a:custGeom>
            <a:avLst/>
            <a:gdLst/>
            <a:ahLst/>
            <a:cxnLst/>
            <a:rect l="l" t="t" r="r" b="b"/>
            <a:pathLst>
              <a:path w="377825" h="277495">
                <a:moveTo>
                  <a:pt x="56669" y="191258"/>
                </a:moveTo>
                <a:lnTo>
                  <a:pt x="35418" y="191258"/>
                </a:lnTo>
                <a:lnTo>
                  <a:pt x="56669" y="191258"/>
                </a:lnTo>
              </a:path>
              <a:path w="377825" h="277495">
                <a:moveTo>
                  <a:pt x="78932" y="168995"/>
                </a:moveTo>
                <a:lnTo>
                  <a:pt x="34406" y="212509"/>
                </a:lnTo>
              </a:path>
              <a:path w="377825" h="277495">
                <a:moveTo>
                  <a:pt x="13155" y="212509"/>
                </a:moveTo>
                <a:lnTo>
                  <a:pt x="57681" y="168995"/>
                </a:lnTo>
              </a:path>
              <a:path w="377825" h="277495">
                <a:moveTo>
                  <a:pt x="342039" y="277274"/>
                </a:moveTo>
                <a:lnTo>
                  <a:pt x="342039" y="0"/>
                </a:lnTo>
              </a:path>
              <a:path w="377825" h="277495">
                <a:moveTo>
                  <a:pt x="35418" y="277274"/>
                </a:moveTo>
                <a:lnTo>
                  <a:pt x="35418" y="0"/>
                </a:lnTo>
              </a:path>
              <a:path w="377825" h="277495">
                <a:moveTo>
                  <a:pt x="377457" y="22262"/>
                </a:moveTo>
                <a:lnTo>
                  <a:pt x="0" y="22262"/>
                </a:lnTo>
              </a:path>
              <a:path w="377825" h="277495">
                <a:moveTo>
                  <a:pt x="319776" y="43513"/>
                </a:moveTo>
                <a:lnTo>
                  <a:pt x="364302" y="0"/>
                </a:lnTo>
              </a:path>
              <a:path w="377825" h="277495">
                <a:moveTo>
                  <a:pt x="57681" y="0"/>
                </a:moveTo>
                <a:lnTo>
                  <a:pt x="13155" y="4351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0" name="object 3540"/>
          <p:cNvSpPr txBox="1"/>
          <p:nvPr/>
        </p:nvSpPr>
        <p:spPr>
          <a:xfrm>
            <a:off x="7244677" y="8438255"/>
            <a:ext cx="218440" cy="129539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50" spc="10">
                <a:latin typeface="Arial"/>
                <a:cs typeface="Arial"/>
              </a:rPr>
              <a:t>1385</a:t>
            </a:r>
            <a:endParaRPr sz="650">
              <a:latin typeface="Arial"/>
              <a:cs typeface="Arial"/>
            </a:endParaRPr>
          </a:p>
        </p:txBody>
      </p:sp>
      <p:sp>
        <p:nvSpPr>
          <p:cNvPr id="3541" name="object 3541"/>
          <p:cNvSpPr/>
          <p:nvPr/>
        </p:nvSpPr>
        <p:spPr>
          <a:xfrm>
            <a:off x="5399435" y="8660954"/>
            <a:ext cx="328930" cy="231140"/>
          </a:xfrm>
          <a:custGeom>
            <a:avLst/>
            <a:gdLst/>
            <a:ahLst/>
            <a:cxnLst/>
            <a:rect l="l" t="t" r="r" b="b"/>
            <a:pathLst>
              <a:path w="328929" h="231140">
                <a:moveTo>
                  <a:pt x="328884" y="154828"/>
                </a:moveTo>
                <a:lnTo>
                  <a:pt x="47561" y="154828"/>
                </a:lnTo>
              </a:path>
              <a:path w="328929" h="231140">
                <a:moveTo>
                  <a:pt x="266143" y="195306"/>
                </a:moveTo>
                <a:lnTo>
                  <a:pt x="47561" y="195306"/>
                </a:lnTo>
              </a:path>
              <a:path w="328929" h="231140">
                <a:moveTo>
                  <a:pt x="69824" y="119410"/>
                </a:moveTo>
                <a:lnTo>
                  <a:pt x="69824" y="230724"/>
                </a:lnTo>
              </a:path>
              <a:path w="328929" h="231140">
                <a:moveTo>
                  <a:pt x="69824" y="175067"/>
                </a:moveTo>
                <a:lnTo>
                  <a:pt x="0" y="153816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2" name="object 3542"/>
          <p:cNvSpPr txBox="1"/>
          <p:nvPr/>
        </p:nvSpPr>
        <p:spPr>
          <a:xfrm>
            <a:off x="5296248" y="8656708"/>
            <a:ext cx="122555" cy="170180"/>
          </a:xfrm>
          <a:prstGeom prst="rect">
            <a:avLst/>
          </a:prstGeom>
        </p:spPr>
        <p:txBody>
          <a:bodyPr wrap="square" lIns="0" tIns="825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dirty="0" sz="650" spc="-5">
                <a:latin typeface="Arial"/>
                <a:cs typeface="Arial"/>
              </a:rPr>
              <a:t>185</a:t>
            </a:r>
            <a:endParaRPr sz="650">
              <a:latin typeface="Arial"/>
              <a:cs typeface="Arial"/>
            </a:endParaRPr>
          </a:p>
        </p:txBody>
      </p:sp>
      <p:sp>
        <p:nvSpPr>
          <p:cNvPr id="3543" name="object 3543"/>
          <p:cNvSpPr/>
          <p:nvPr/>
        </p:nvSpPr>
        <p:spPr>
          <a:xfrm>
            <a:off x="5374136" y="8793519"/>
            <a:ext cx="354330" cy="452755"/>
          </a:xfrm>
          <a:custGeom>
            <a:avLst/>
            <a:gdLst/>
            <a:ahLst/>
            <a:cxnLst/>
            <a:rect l="l" t="t" r="r" b="b"/>
            <a:pathLst>
              <a:path w="354329" h="452754">
                <a:moveTo>
                  <a:pt x="117386" y="44525"/>
                </a:moveTo>
                <a:lnTo>
                  <a:pt x="72860" y="0"/>
                </a:lnTo>
              </a:path>
              <a:path w="354329" h="452754">
                <a:moveTo>
                  <a:pt x="72860" y="40478"/>
                </a:moveTo>
                <a:lnTo>
                  <a:pt x="117386" y="85003"/>
                </a:lnTo>
              </a:path>
              <a:path w="354329" h="452754">
                <a:moveTo>
                  <a:pt x="354182" y="158876"/>
                </a:moveTo>
                <a:lnTo>
                  <a:pt x="72860" y="158876"/>
                </a:lnTo>
              </a:path>
              <a:path w="354329" h="452754">
                <a:moveTo>
                  <a:pt x="354182" y="62740"/>
                </a:moveTo>
                <a:lnTo>
                  <a:pt x="72860" y="62740"/>
                </a:lnTo>
              </a:path>
              <a:path w="354329" h="452754">
                <a:moveTo>
                  <a:pt x="95123" y="194294"/>
                </a:moveTo>
                <a:lnTo>
                  <a:pt x="95123" y="27322"/>
                </a:lnTo>
              </a:path>
              <a:path w="354329" h="452754">
                <a:moveTo>
                  <a:pt x="95123" y="111314"/>
                </a:moveTo>
                <a:lnTo>
                  <a:pt x="0" y="131553"/>
                </a:lnTo>
                <a:lnTo>
                  <a:pt x="0" y="293465"/>
                </a:lnTo>
              </a:path>
              <a:path w="354329" h="452754">
                <a:moveTo>
                  <a:pt x="72860" y="137625"/>
                </a:moveTo>
                <a:lnTo>
                  <a:pt x="117386" y="181139"/>
                </a:lnTo>
              </a:path>
              <a:path w="354329" h="452754">
                <a:moveTo>
                  <a:pt x="117386" y="85003"/>
                </a:moveTo>
                <a:lnTo>
                  <a:pt x="72860" y="40478"/>
                </a:lnTo>
              </a:path>
              <a:path w="354329" h="452754">
                <a:moveTo>
                  <a:pt x="268167" y="359242"/>
                </a:moveTo>
                <a:lnTo>
                  <a:pt x="150780" y="359242"/>
                </a:lnTo>
              </a:path>
              <a:path w="354329" h="452754">
                <a:moveTo>
                  <a:pt x="200366" y="416923"/>
                </a:moveTo>
                <a:lnTo>
                  <a:pt x="150780" y="416923"/>
                </a:lnTo>
              </a:path>
              <a:path w="354329" h="452754">
                <a:moveTo>
                  <a:pt x="173043" y="323824"/>
                </a:moveTo>
                <a:lnTo>
                  <a:pt x="173043" y="452342"/>
                </a:lnTo>
              </a:path>
              <a:path w="354329" h="452754">
                <a:moveTo>
                  <a:pt x="173043" y="388589"/>
                </a:moveTo>
                <a:lnTo>
                  <a:pt x="102207" y="367338"/>
                </a:lnTo>
                <a:lnTo>
                  <a:pt x="102207" y="20745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4" name="object 3544"/>
          <p:cNvSpPr txBox="1"/>
          <p:nvPr/>
        </p:nvSpPr>
        <p:spPr>
          <a:xfrm>
            <a:off x="5270949" y="8919816"/>
            <a:ext cx="224790" cy="245110"/>
          </a:xfrm>
          <a:prstGeom prst="rect">
            <a:avLst/>
          </a:prstGeom>
        </p:spPr>
        <p:txBody>
          <a:bodyPr wrap="square" lIns="0" tIns="8255" rIns="0" bIns="0" rtlCol="0" vert="vert270">
            <a:spAutoFit/>
          </a:bodyPr>
          <a:lstStyle/>
          <a:p>
            <a:pPr marL="86995">
              <a:lnSpc>
                <a:spcPct val="100000"/>
              </a:lnSpc>
              <a:spcBef>
                <a:spcPts val="65"/>
              </a:spcBef>
            </a:pPr>
            <a:r>
              <a:rPr dirty="0" sz="650" spc="-5">
                <a:latin typeface="Arial"/>
                <a:cs typeface="Arial"/>
              </a:rPr>
              <a:t>435</a:t>
            </a: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dirty="0" sz="650" spc="10">
                <a:latin typeface="Arial"/>
                <a:cs typeface="Arial"/>
              </a:rPr>
              <a:t>260</a:t>
            </a:r>
            <a:endParaRPr sz="650">
              <a:latin typeface="Arial"/>
              <a:cs typeface="Arial"/>
            </a:endParaRPr>
          </a:p>
        </p:txBody>
      </p:sp>
      <p:sp>
        <p:nvSpPr>
          <p:cNvPr id="3545" name="object 3545"/>
          <p:cNvSpPr/>
          <p:nvPr/>
        </p:nvSpPr>
        <p:spPr>
          <a:xfrm>
            <a:off x="5452056" y="9130499"/>
            <a:ext cx="190500" cy="299085"/>
          </a:xfrm>
          <a:custGeom>
            <a:avLst/>
            <a:gdLst/>
            <a:ahLst/>
            <a:cxnLst/>
            <a:rect l="l" t="t" r="r" b="b"/>
            <a:pathLst>
              <a:path w="190500" h="299084">
                <a:moveTo>
                  <a:pt x="117386" y="44525"/>
                </a:moveTo>
                <a:lnTo>
                  <a:pt x="72860" y="0"/>
                </a:lnTo>
              </a:path>
              <a:path w="190500" h="299084">
                <a:moveTo>
                  <a:pt x="72860" y="57681"/>
                </a:moveTo>
                <a:lnTo>
                  <a:pt x="117386" y="102207"/>
                </a:lnTo>
              </a:path>
              <a:path w="190500" h="299084">
                <a:moveTo>
                  <a:pt x="190246" y="159888"/>
                </a:moveTo>
                <a:lnTo>
                  <a:pt x="72860" y="159888"/>
                </a:lnTo>
              </a:path>
              <a:path w="190500" h="299084">
                <a:moveTo>
                  <a:pt x="122446" y="79944"/>
                </a:moveTo>
                <a:lnTo>
                  <a:pt x="72860" y="79944"/>
                </a:lnTo>
              </a:path>
              <a:path w="190500" h="299084">
                <a:moveTo>
                  <a:pt x="95123" y="195306"/>
                </a:moveTo>
                <a:lnTo>
                  <a:pt x="95123" y="44525"/>
                </a:lnTo>
              </a:path>
              <a:path w="190500" h="299084">
                <a:moveTo>
                  <a:pt x="95123" y="119410"/>
                </a:moveTo>
                <a:lnTo>
                  <a:pt x="0" y="139649"/>
                </a:lnTo>
                <a:lnTo>
                  <a:pt x="0" y="29852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6" name="object 3546"/>
          <p:cNvSpPr txBox="1"/>
          <p:nvPr/>
        </p:nvSpPr>
        <p:spPr>
          <a:xfrm>
            <a:off x="5348869" y="9263879"/>
            <a:ext cx="122555" cy="170180"/>
          </a:xfrm>
          <a:prstGeom prst="rect">
            <a:avLst/>
          </a:prstGeom>
        </p:spPr>
        <p:txBody>
          <a:bodyPr wrap="square" lIns="0" tIns="825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dirty="0" sz="650" spc="-5">
                <a:latin typeface="Arial"/>
                <a:cs typeface="Arial"/>
              </a:rPr>
              <a:t>360</a:t>
            </a:r>
            <a:endParaRPr sz="650">
              <a:latin typeface="Arial"/>
              <a:cs typeface="Arial"/>
            </a:endParaRPr>
          </a:p>
        </p:txBody>
      </p:sp>
      <p:sp>
        <p:nvSpPr>
          <p:cNvPr id="3547" name="object 3547"/>
          <p:cNvSpPr/>
          <p:nvPr/>
        </p:nvSpPr>
        <p:spPr>
          <a:xfrm>
            <a:off x="5484439" y="9188181"/>
            <a:ext cx="90170" cy="777240"/>
          </a:xfrm>
          <a:custGeom>
            <a:avLst/>
            <a:gdLst/>
            <a:ahLst/>
            <a:cxnLst/>
            <a:rect l="l" t="t" r="r" b="b"/>
            <a:pathLst>
              <a:path w="90170" h="777240">
                <a:moveTo>
                  <a:pt x="40478" y="79944"/>
                </a:moveTo>
                <a:lnTo>
                  <a:pt x="85003" y="124470"/>
                </a:lnTo>
              </a:path>
              <a:path w="90170" h="777240">
                <a:moveTo>
                  <a:pt x="85003" y="44525"/>
                </a:moveTo>
                <a:lnTo>
                  <a:pt x="40478" y="0"/>
                </a:lnTo>
              </a:path>
              <a:path w="90170" h="777240">
                <a:moveTo>
                  <a:pt x="90063" y="387577"/>
                </a:moveTo>
                <a:lnTo>
                  <a:pt x="0" y="387577"/>
                </a:lnTo>
              </a:path>
              <a:path w="90170" h="777240">
                <a:moveTo>
                  <a:pt x="90063" y="564668"/>
                </a:moveTo>
                <a:lnTo>
                  <a:pt x="0" y="564668"/>
                </a:lnTo>
              </a:path>
              <a:path w="90170" h="777240">
                <a:moveTo>
                  <a:pt x="21250" y="352159"/>
                </a:moveTo>
                <a:lnTo>
                  <a:pt x="21250" y="600087"/>
                </a:lnTo>
              </a:path>
              <a:path w="90170" h="777240">
                <a:moveTo>
                  <a:pt x="43513" y="409840"/>
                </a:moveTo>
                <a:lnTo>
                  <a:pt x="0" y="365314"/>
                </a:lnTo>
              </a:path>
              <a:path w="90170" h="777240">
                <a:moveTo>
                  <a:pt x="0" y="542405"/>
                </a:moveTo>
                <a:lnTo>
                  <a:pt x="43513" y="586931"/>
                </a:lnTo>
              </a:path>
              <a:path w="90170" h="777240">
                <a:moveTo>
                  <a:pt x="90063" y="564668"/>
                </a:moveTo>
                <a:lnTo>
                  <a:pt x="0" y="564668"/>
                </a:lnTo>
              </a:path>
              <a:path w="90170" h="777240">
                <a:moveTo>
                  <a:pt x="90063" y="741760"/>
                </a:moveTo>
                <a:lnTo>
                  <a:pt x="0" y="741760"/>
                </a:lnTo>
              </a:path>
              <a:path w="90170" h="777240">
                <a:moveTo>
                  <a:pt x="21250" y="529250"/>
                </a:moveTo>
                <a:lnTo>
                  <a:pt x="21250" y="777178"/>
                </a:lnTo>
              </a:path>
              <a:path w="90170" h="777240">
                <a:moveTo>
                  <a:pt x="43513" y="586931"/>
                </a:moveTo>
                <a:lnTo>
                  <a:pt x="0" y="542405"/>
                </a:lnTo>
              </a:path>
              <a:path w="90170" h="777240">
                <a:moveTo>
                  <a:pt x="0" y="719497"/>
                </a:moveTo>
                <a:lnTo>
                  <a:pt x="43513" y="76301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8" name="object 3548"/>
          <p:cNvSpPr txBox="1"/>
          <p:nvPr/>
        </p:nvSpPr>
        <p:spPr>
          <a:xfrm>
            <a:off x="5402503" y="9578595"/>
            <a:ext cx="122555" cy="347345"/>
          </a:xfrm>
          <a:prstGeom prst="rect">
            <a:avLst/>
          </a:prstGeom>
        </p:spPr>
        <p:txBody>
          <a:bodyPr wrap="square" lIns="0" tIns="825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dirty="0" sz="650" spc="10">
                <a:latin typeface="Arial"/>
                <a:cs typeface="Arial"/>
              </a:rPr>
              <a:t>800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10">
                <a:latin typeface="Arial"/>
                <a:cs typeface="Arial"/>
              </a:rPr>
              <a:t>800</a:t>
            </a:r>
            <a:endParaRPr sz="650">
              <a:latin typeface="Arial"/>
              <a:cs typeface="Arial"/>
            </a:endParaRPr>
          </a:p>
        </p:txBody>
      </p:sp>
      <p:sp>
        <p:nvSpPr>
          <p:cNvPr id="3549" name="object 3549"/>
          <p:cNvSpPr/>
          <p:nvPr/>
        </p:nvSpPr>
        <p:spPr>
          <a:xfrm>
            <a:off x="5436877" y="10074650"/>
            <a:ext cx="205740" cy="255270"/>
          </a:xfrm>
          <a:custGeom>
            <a:avLst/>
            <a:gdLst/>
            <a:ahLst/>
            <a:cxnLst/>
            <a:rect l="l" t="t" r="r" b="b"/>
            <a:pathLst>
              <a:path w="205739" h="255270">
                <a:moveTo>
                  <a:pt x="205426" y="140661"/>
                </a:moveTo>
                <a:lnTo>
                  <a:pt x="47561" y="140661"/>
                </a:lnTo>
              </a:path>
              <a:path w="205739" h="255270">
                <a:moveTo>
                  <a:pt x="137625" y="219593"/>
                </a:moveTo>
                <a:lnTo>
                  <a:pt x="47561" y="219593"/>
                </a:lnTo>
              </a:path>
              <a:path w="205739" h="255270">
                <a:moveTo>
                  <a:pt x="69824" y="105242"/>
                </a:moveTo>
                <a:lnTo>
                  <a:pt x="69824" y="255011"/>
                </a:lnTo>
              </a:path>
              <a:path w="205739" h="255270">
                <a:moveTo>
                  <a:pt x="69824" y="180127"/>
                </a:moveTo>
                <a:lnTo>
                  <a:pt x="0" y="158876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0" name="object 3550"/>
          <p:cNvSpPr txBox="1"/>
          <p:nvPr/>
        </p:nvSpPr>
        <p:spPr>
          <a:xfrm>
            <a:off x="5333690" y="10069392"/>
            <a:ext cx="122555" cy="170180"/>
          </a:xfrm>
          <a:prstGeom prst="rect">
            <a:avLst/>
          </a:prstGeom>
        </p:spPr>
        <p:txBody>
          <a:bodyPr wrap="square" lIns="0" tIns="825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dirty="0" sz="650" spc="-5">
                <a:latin typeface="Arial"/>
                <a:cs typeface="Arial"/>
              </a:rPr>
              <a:t>360</a:t>
            </a:r>
            <a:endParaRPr sz="650">
              <a:latin typeface="Arial"/>
              <a:cs typeface="Arial"/>
            </a:endParaRPr>
          </a:p>
        </p:txBody>
      </p:sp>
      <p:sp>
        <p:nvSpPr>
          <p:cNvPr id="3551" name="object 3551"/>
          <p:cNvSpPr/>
          <p:nvPr/>
        </p:nvSpPr>
        <p:spPr>
          <a:xfrm>
            <a:off x="5484439" y="10193048"/>
            <a:ext cx="158115" cy="364490"/>
          </a:xfrm>
          <a:custGeom>
            <a:avLst/>
            <a:gdLst/>
            <a:ahLst/>
            <a:cxnLst/>
            <a:rect l="l" t="t" r="r" b="b"/>
            <a:pathLst>
              <a:path w="158114" h="364490">
                <a:moveTo>
                  <a:pt x="44525" y="44525"/>
                </a:moveTo>
                <a:lnTo>
                  <a:pt x="0" y="0"/>
                </a:lnTo>
              </a:path>
              <a:path w="158114" h="364490">
                <a:moveTo>
                  <a:pt x="0" y="79944"/>
                </a:moveTo>
                <a:lnTo>
                  <a:pt x="44525" y="123458"/>
                </a:lnTo>
              </a:path>
              <a:path w="158114" h="364490">
                <a:moveTo>
                  <a:pt x="90063" y="101195"/>
                </a:moveTo>
                <a:lnTo>
                  <a:pt x="2023" y="101195"/>
                </a:lnTo>
              </a:path>
              <a:path w="158114" h="364490">
                <a:moveTo>
                  <a:pt x="157864" y="158876"/>
                </a:moveTo>
                <a:lnTo>
                  <a:pt x="2023" y="158876"/>
                </a:lnTo>
              </a:path>
              <a:path w="158114" h="364490">
                <a:moveTo>
                  <a:pt x="24286" y="65776"/>
                </a:moveTo>
                <a:lnTo>
                  <a:pt x="24286" y="194294"/>
                </a:lnTo>
              </a:path>
              <a:path w="158114" h="364490">
                <a:moveTo>
                  <a:pt x="24286" y="364302"/>
                </a:moveTo>
                <a:lnTo>
                  <a:pt x="24286" y="15887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2" name="object 3552"/>
          <p:cNvSpPr txBox="1"/>
          <p:nvPr/>
        </p:nvSpPr>
        <p:spPr>
          <a:xfrm>
            <a:off x="5405539" y="10391192"/>
            <a:ext cx="122555" cy="170180"/>
          </a:xfrm>
          <a:prstGeom prst="rect">
            <a:avLst/>
          </a:prstGeom>
        </p:spPr>
        <p:txBody>
          <a:bodyPr wrap="square" lIns="0" tIns="825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dirty="0" sz="650" spc="-5">
                <a:latin typeface="Arial"/>
                <a:cs typeface="Arial"/>
              </a:rPr>
              <a:t>260</a:t>
            </a:r>
            <a:endParaRPr sz="650">
              <a:latin typeface="Arial"/>
              <a:cs typeface="Arial"/>
            </a:endParaRPr>
          </a:p>
        </p:txBody>
      </p:sp>
      <p:sp>
        <p:nvSpPr>
          <p:cNvPr id="3553" name="object 3553"/>
          <p:cNvSpPr/>
          <p:nvPr/>
        </p:nvSpPr>
        <p:spPr>
          <a:xfrm>
            <a:off x="3096233" y="9028292"/>
            <a:ext cx="4507230" cy="1346200"/>
          </a:xfrm>
          <a:custGeom>
            <a:avLst/>
            <a:gdLst/>
            <a:ahLst/>
            <a:cxnLst/>
            <a:rect l="l" t="t" r="r" b="b"/>
            <a:pathLst>
              <a:path w="4507230" h="1346200">
                <a:moveTo>
                  <a:pt x="2433743" y="1288214"/>
                </a:moveTo>
                <a:lnTo>
                  <a:pt x="2390229" y="1244700"/>
                </a:lnTo>
              </a:path>
              <a:path w="4507230" h="1346200">
                <a:moveTo>
                  <a:pt x="2390229" y="1301369"/>
                </a:moveTo>
                <a:lnTo>
                  <a:pt x="2433743" y="1345895"/>
                </a:lnTo>
              </a:path>
              <a:path w="4507230" h="1346200">
                <a:moveTo>
                  <a:pt x="3198778" y="113338"/>
                </a:moveTo>
                <a:lnTo>
                  <a:pt x="3198778" y="67800"/>
                </a:lnTo>
              </a:path>
              <a:path w="4507230" h="1346200">
                <a:moveTo>
                  <a:pt x="3332355" y="113338"/>
                </a:moveTo>
                <a:lnTo>
                  <a:pt x="3332355" y="67800"/>
                </a:lnTo>
              </a:path>
              <a:path w="4507230" h="1346200">
                <a:moveTo>
                  <a:pt x="3163359" y="90063"/>
                </a:moveTo>
                <a:lnTo>
                  <a:pt x="3367774" y="90063"/>
                </a:lnTo>
              </a:path>
              <a:path w="4507230" h="1346200">
                <a:moveTo>
                  <a:pt x="3265567" y="90063"/>
                </a:moveTo>
                <a:lnTo>
                  <a:pt x="3286818" y="19227"/>
                </a:lnTo>
                <a:lnTo>
                  <a:pt x="3445694" y="19227"/>
                </a:lnTo>
              </a:path>
              <a:path w="4507230" h="1346200">
                <a:moveTo>
                  <a:pt x="3221041" y="67800"/>
                </a:moveTo>
                <a:lnTo>
                  <a:pt x="3177527" y="112326"/>
                </a:lnTo>
              </a:path>
              <a:path w="4507230" h="1346200">
                <a:moveTo>
                  <a:pt x="3310092" y="112326"/>
                </a:moveTo>
                <a:lnTo>
                  <a:pt x="3354618" y="67800"/>
                </a:lnTo>
              </a:path>
              <a:path w="4507230" h="1346200">
                <a:moveTo>
                  <a:pt x="3830235" y="113338"/>
                </a:moveTo>
                <a:lnTo>
                  <a:pt x="3830235" y="64764"/>
                </a:lnTo>
              </a:path>
              <a:path w="4507230" h="1346200">
                <a:moveTo>
                  <a:pt x="4106498" y="113338"/>
                </a:moveTo>
                <a:lnTo>
                  <a:pt x="4106498" y="64764"/>
                </a:lnTo>
              </a:path>
              <a:path w="4507230" h="1346200">
                <a:moveTo>
                  <a:pt x="3794817" y="87027"/>
                </a:moveTo>
                <a:lnTo>
                  <a:pt x="4141916" y="87027"/>
                </a:lnTo>
              </a:path>
              <a:path w="4507230" h="1346200">
                <a:moveTo>
                  <a:pt x="3852498" y="64764"/>
                </a:moveTo>
                <a:lnTo>
                  <a:pt x="3807973" y="109290"/>
                </a:lnTo>
              </a:path>
              <a:path w="4507230" h="1346200">
                <a:moveTo>
                  <a:pt x="4084235" y="109290"/>
                </a:moveTo>
                <a:lnTo>
                  <a:pt x="4128761" y="64764"/>
                </a:lnTo>
              </a:path>
              <a:path w="4507230" h="1346200">
                <a:moveTo>
                  <a:pt x="4471813" y="113338"/>
                </a:moveTo>
                <a:lnTo>
                  <a:pt x="4471813" y="66788"/>
                </a:lnTo>
              </a:path>
              <a:path w="4507230" h="1346200">
                <a:moveTo>
                  <a:pt x="4106498" y="113338"/>
                </a:moveTo>
                <a:lnTo>
                  <a:pt x="4106498" y="66788"/>
                </a:lnTo>
              </a:path>
              <a:path w="4507230" h="1346200">
                <a:moveTo>
                  <a:pt x="4507231" y="89051"/>
                </a:moveTo>
                <a:lnTo>
                  <a:pt x="4071080" y="89051"/>
                </a:lnTo>
              </a:path>
              <a:path w="4507230" h="1346200">
                <a:moveTo>
                  <a:pt x="4449550" y="111314"/>
                </a:moveTo>
                <a:lnTo>
                  <a:pt x="4494076" y="66788"/>
                </a:lnTo>
              </a:path>
              <a:path w="4507230" h="1346200">
                <a:moveTo>
                  <a:pt x="4128761" y="66788"/>
                </a:moveTo>
                <a:lnTo>
                  <a:pt x="4084235" y="111314"/>
                </a:lnTo>
              </a:path>
              <a:path w="4507230" h="1346200">
                <a:moveTo>
                  <a:pt x="0" y="198342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4" name="object 3554"/>
          <p:cNvSpPr txBox="1"/>
          <p:nvPr/>
        </p:nvSpPr>
        <p:spPr>
          <a:xfrm>
            <a:off x="5781294" y="8883307"/>
            <a:ext cx="1967230" cy="50673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38100">
              <a:lnSpc>
                <a:spcPts val="1070"/>
              </a:lnSpc>
              <a:spcBef>
                <a:spcPts val="95"/>
              </a:spcBef>
              <a:tabLst>
                <a:tab pos="391160" algn="l"/>
                <a:tab pos="1099185" algn="l"/>
                <a:tab pos="1453515" algn="l"/>
                <a:tab pos="1807845" algn="l"/>
              </a:tabLst>
            </a:pPr>
            <a:r>
              <a:rPr dirty="0" sz="950" spc="-10">
                <a:latin typeface="ISOCPEUR"/>
                <a:cs typeface="ISOCPEUR"/>
              </a:rPr>
              <a:t>154	</a:t>
            </a:r>
            <a:r>
              <a:rPr dirty="0" sz="950" spc="-5">
                <a:latin typeface="ISOCPEUR"/>
                <a:cs typeface="ISOCPEUR"/>
              </a:rPr>
              <a:t>136</a:t>
            </a:r>
            <a:r>
              <a:rPr dirty="0" sz="950" spc="200">
                <a:latin typeface="ISOCPEUR"/>
                <a:cs typeface="ISOCPEUR"/>
              </a:rPr>
              <a:t> </a:t>
            </a:r>
            <a:r>
              <a:rPr dirty="0" baseline="-12820" sz="975" spc="-15">
                <a:latin typeface="Arial"/>
                <a:cs typeface="Arial"/>
              </a:rPr>
              <a:t>600</a:t>
            </a:r>
            <a:r>
              <a:rPr dirty="0" sz="950" spc="-10">
                <a:latin typeface="ISOCPEUR"/>
                <a:cs typeface="ISOCPEUR"/>
              </a:rPr>
              <a:t>130	</a:t>
            </a:r>
            <a:r>
              <a:rPr dirty="0" sz="950" spc="-5">
                <a:latin typeface="ISOCPEUR"/>
                <a:cs typeface="ISOCPEUR"/>
              </a:rPr>
              <a:t>112	106	</a:t>
            </a:r>
            <a:r>
              <a:rPr dirty="0" sz="950" spc="-10">
                <a:latin typeface="ISOCPEUR"/>
                <a:cs typeface="ISOCPEUR"/>
              </a:rPr>
              <a:t>92</a:t>
            </a:r>
            <a:endParaRPr sz="950">
              <a:latin typeface="ISOCPEUR"/>
              <a:cs typeface="ISOCPEUR"/>
            </a:endParaRPr>
          </a:p>
          <a:p>
            <a:pPr marL="1184275">
              <a:lnSpc>
                <a:spcPts val="710"/>
              </a:lnSpc>
            </a:pPr>
            <a:r>
              <a:rPr dirty="0" sz="650" spc="10">
                <a:latin typeface="Arial"/>
                <a:cs typeface="Arial"/>
              </a:rPr>
              <a:t>1250    </a:t>
            </a:r>
            <a:r>
              <a:rPr dirty="0" u="sng" sz="650" spc="7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dirty="0" u="sng" sz="650" spc="1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1</a:t>
            </a:r>
            <a:r>
              <a:rPr dirty="0" sz="650" spc="10">
                <a:latin typeface="Arial"/>
                <a:cs typeface="Arial"/>
              </a:rPr>
              <a:t>6</a:t>
            </a:r>
            <a:r>
              <a:rPr dirty="0" u="sng" sz="650" spc="1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50 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750">
              <a:latin typeface="Arial"/>
              <a:cs typeface="Arial"/>
            </a:endParaRPr>
          </a:p>
          <a:p>
            <a:pPr marL="1223645">
              <a:lnSpc>
                <a:spcPct val="100000"/>
              </a:lnSpc>
            </a:pPr>
            <a:r>
              <a:rPr dirty="0" sz="950" spc="-10">
                <a:latin typeface="ISOCPEUR"/>
                <a:cs typeface="ISOCPEUR"/>
              </a:rPr>
              <a:t>99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555" name="object 3555"/>
          <p:cNvSpPr/>
          <p:nvPr/>
        </p:nvSpPr>
        <p:spPr>
          <a:xfrm>
            <a:off x="2946465" y="8955431"/>
            <a:ext cx="264160" cy="203835"/>
          </a:xfrm>
          <a:custGeom>
            <a:avLst/>
            <a:gdLst/>
            <a:ahLst/>
            <a:cxnLst/>
            <a:rect l="l" t="t" r="r" b="b"/>
            <a:pathLst>
              <a:path w="264160" h="203834">
                <a:moveTo>
                  <a:pt x="228701" y="203402"/>
                </a:moveTo>
                <a:lnTo>
                  <a:pt x="228701" y="72860"/>
                </a:lnTo>
              </a:path>
              <a:path w="264160" h="203834">
                <a:moveTo>
                  <a:pt x="114350" y="95123"/>
                </a:moveTo>
                <a:lnTo>
                  <a:pt x="264119" y="95123"/>
                </a:lnTo>
              </a:path>
              <a:path w="264160" h="203834">
                <a:moveTo>
                  <a:pt x="189234" y="95123"/>
                </a:moveTo>
                <a:lnTo>
                  <a:pt x="158876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6" name="object 3556"/>
          <p:cNvSpPr txBox="1"/>
          <p:nvPr/>
        </p:nvSpPr>
        <p:spPr>
          <a:xfrm>
            <a:off x="2941860" y="8844047"/>
            <a:ext cx="170180" cy="129539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50" spc="10">
                <a:latin typeface="Arial"/>
                <a:cs typeface="Arial"/>
              </a:rPr>
              <a:t>360</a:t>
            </a:r>
            <a:endParaRPr sz="650">
              <a:latin typeface="Arial"/>
              <a:cs typeface="Arial"/>
            </a:endParaRPr>
          </a:p>
        </p:txBody>
      </p:sp>
      <p:sp>
        <p:nvSpPr>
          <p:cNvPr id="3557" name="object 3557"/>
          <p:cNvSpPr/>
          <p:nvPr/>
        </p:nvSpPr>
        <p:spPr>
          <a:xfrm>
            <a:off x="3073970" y="8979718"/>
            <a:ext cx="311785" cy="247015"/>
          </a:xfrm>
          <a:custGeom>
            <a:avLst/>
            <a:gdLst/>
            <a:ahLst/>
            <a:cxnLst/>
            <a:rect l="l" t="t" r="r" b="b"/>
            <a:pathLst>
              <a:path w="311785" h="247015">
                <a:moveTo>
                  <a:pt x="43513" y="48573"/>
                </a:moveTo>
                <a:lnTo>
                  <a:pt x="0" y="93099"/>
                </a:lnTo>
              </a:path>
              <a:path w="311785" h="247015">
                <a:moveTo>
                  <a:pt x="78932" y="93099"/>
                </a:moveTo>
                <a:lnTo>
                  <a:pt x="123458" y="48573"/>
                </a:lnTo>
              </a:path>
              <a:path w="311785" h="247015">
                <a:moveTo>
                  <a:pt x="158876" y="246916"/>
                </a:moveTo>
                <a:lnTo>
                  <a:pt x="158876" y="48573"/>
                </a:lnTo>
              </a:path>
              <a:path w="311785" h="247015">
                <a:moveTo>
                  <a:pt x="101195" y="179115"/>
                </a:moveTo>
                <a:lnTo>
                  <a:pt x="101195" y="48573"/>
                </a:lnTo>
              </a:path>
              <a:path w="311785" h="247015">
                <a:moveTo>
                  <a:pt x="194294" y="70836"/>
                </a:moveTo>
                <a:lnTo>
                  <a:pt x="65776" y="70836"/>
                </a:lnTo>
              </a:path>
              <a:path w="311785" h="247015">
                <a:moveTo>
                  <a:pt x="130541" y="70836"/>
                </a:moveTo>
                <a:lnTo>
                  <a:pt x="151792" y="0"/>
                </a:lnTo>
                <a:lnTo>
                  <a:pt x="31168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8" name="object 3558"/>
          <p:cNvSpPr txBox="1"/>
          <p:nvPr/>
        </p:nvSpPr>
        <p:spPr>
          <a:xfrm>
            <a:off x="3221159" y="8868334"/>
            <a:ext cx="170180" cy="129539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50" spc="10">
                <a:latin typeface="Arial"/>
                <a:cs typeface="Arial"/>
              </a:rPr>
              <a:t>260</a:t>
            </a:r>
            <a:endParaRPr sz="650">
              <a:latin typeface="Arial"/>
              <a:cs typeface="Arial"/>
            </a:endParaRPr>
          </a:p>
        </p:txBody>
      </p:sp>
      <p:sp>
        <p:nvSpPr>
          <p:cNvPr id="3559" name="object 3559"/>
          <p:cNvSpPr/>
          <p:nvPr/>
        </p:nvSpPr>
        <p:spPr>
          <a:xfrm>
            <a:off x="3152903" y="9028292"/>
            <a:ext cx="988060" cy="130810"/>
          </a:xfrm>
          <a:custGeom>
            <a:avLst/>
            <a:gdLst/>
            <a:ahLst/>
            <a:cxnLst/>
            <a:rect l="l" t="t" r="r" b="b"/>
            <a:pathLst>
              <a:path w="988060" h="130809">
                <a:moveTo>
                  <a:pt x="57681" y="44525"/>
                </a:moveTo>
                <a:lnTo>
                  <a:pt x="102207" y="0"/>
                </a:lnTo>
              </a:path>
              <a:path w="988060" h="130809">
                <a:moveTo>
                  <a:pt x="44525" y="0"/>
                </a:moveTo>
                <a:lnTo>
                  <a:pt x="0" y="44525"/>
                </a:lnTo>
              </a:path>
              <a:path w="988060" h="130809">
                <a:moveTo>
                  <a:pt x="719497" y="130541"/>
                </a:moveTo>
                <a:lnTo>
                  <a:pt x="719497" y="68812"/>
                </a:lnTo>
              </a:path>
              <a:path w="988060" h="130809">
                <a:moveTo>
                  <a:pt x="952246" y="130541"/>
                </a:moveTo>
                <a:lnTo>
                  <a:pt x="952246" y="68812"/>
                </a:lnTo>
              </a:path>
              <a:path w="988060" h="130809">
                <a:moveTo>
                  <a:pt x="684079" y="91075"/>
                </a:moveTo>
                <a:lnTo>
                  <a:pt x="987664" y="91075"/>
                </a:lnTo>
              </a:path>
              <a:path w="988060" h="130809">
                <a:moveTo>
                  <a:pt x="741760" y="68812"/>
                </a:moveTo>
                <a:lnTo>
                  <a:pt x="697234" y="113338"/>
                </a:lnTo>
              </a:path>
              <a:path w="988060" h="130809">
                <a:moveTo>
                  <a:pt x="929983" y="113338"/>
                </a:moveTo>
                <a:lnTo>
                  <a:pt x="974509" y="6881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0" name="object 3560"/>
          <p:cNvSpPr txBox="1"/>
          <p:nvPr/>
        </p:nvSpPr>
        <p:spPr>
          <a:xfrm>
            <a:off x="3876903" y="9007983"/>
            <a:ext cx="218440" cy="129539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50" spc="10">
                <a:latin typeface="Arial"/>
                <a:cs typeface="Arial"/>
              </a:rPr>
              <a:t>1050</a:t>
            </a:r>
            <a:endParaRPr sz="650">
              <a:latin typeface="Arial"/>
              <a:cs typeface="Arial"/>
            </a:endParaRPr>
          </a:p>
        </p:txBody>
      </p:sp>
      <p:sp>
        <p:nvSpPr>
          <p:cNvPr id="3561" name="object 3561"/>
          <p:cNvSpPr/>
          <p:nvPr/>
        </p:nvSpPr>
        <p:spPr>
          <a:xfrm>
            <a:off x="3482799" y="8982754"/>
            <a:ext cx="657860" cy="176530"/>
          </a:xfrm>
          <a:custGeom>
            <a:avLst/>
            <a:gdLst/>
            <a:ahLst/>
            <a:cxnLst/>
            <a:rect l="l" t="t" r="r" b="b"/>
            <a:pathLst>
              <a:path w="657860" h="176529">
                <a:moveTo>
                  <a:pt x="35418" y="176079"/>
                </a:moveTo>
                <a:lnTo>
                  <a:pt x="35418" y="0"/>
                </a:lnTo>
              </a:path>
              <a:path w="657860" h="176529">
                <a:moveTo>
                  <a:pt x="622350" y="61729"/>
                </a:moveTo>
                <a:lnTo>
                  <a:pt x="622350" y="0"/>
                </a:lnTo>
              </a:path>
              <a:path w="657860" h="176529">
                <a:moveTo>
                  <a:pt x="0" y="22262"/>
                </a:moveTo>
                <a:lnTo>
                  <a:pt x="657768" y="22262"/>
                </a:lnTo>
              </a:path>
              <a:path w="657860" h="176529">
                <a:moveTo>
                  <a:pt x="57681" y="0"/>
                </a:moveTo>
                <a:lnTo>
                  <a:pt x="13155" y="44525"/>
                </a:lnTo>
              </a:path>
              <a:path w="657860" h="176529">
                <a:moveTo>
                  <a:pt x="600087" y="44525"/>
                </a:moveTo>
                <a:lnTo>
                  <a:pt x="64461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2" name="object 3562"/>
          <p:cNvSpPr txBox="1"/>
          <p:nvPr/>
        </p:nvSpPr>
        <p:spPr>
          <a:xfrm>
            <a:off x="3703859" y="8893633"/>
            <a:ext cx="218440" cy="129539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50" spc="10">
                <a:latin typeface="Arial"/>
                <a:cs typeface="Arial"/>
              </a:rPr>
              <a:t>2650</a:t>
            </a:r>
            <a:endParaRPr sz="650">
              <a:latin typeface="Arial"/>
              <a:cs typeface="Arial"/>
            </a:endParaRPr>
          </a:p>
        </p:txBody>
      </p:sp>
      <p:sp>
        <p:nvSpPr>
          <p:cNvPr id="3563" name="object 3563"/>
          <p:cNvSpPr/>
          <p:nvPr/>
        </p:nvSpPr>
        <p:spPr>
          <a:xfrm>
            <a:off x="4069731" y="8934181"/>
            <a:ext cx="276860" cy="224790"/>
          </a:xfrm>
          <a:custGeom>
            <a:avLst/>
            <a:gdLst/>
            <a:ahLst/>
            <a:cxnLst/>
            <a:rect l="l" t="t" r="r" b="b"/>
            <a:pathLst>
              <a:path w="276860" h="224790">
                <a:moveTo>
                  <a:pt x="156852" y="224653"/>
                </a:moveTo>
                <a:lnTo>
                  <a:pt x="156852" y="48573"/>
                </a:lnTo>
              </a:path>
              <a:path w="276860" h="224790">
                <a:moveTo>
                  <a:pt x="35418" y="223641"/>
                </a:moveTo>
                <a:lnTo>
                  <a:pt x="35418" y="48573"/>
                </a:lnTo>
              </a:path>
              <a:path w="276860" h="224790">
                <a:moveTo>
                  <a:pt x="192270" y="70836"/>
                </a:moveTo>
                <a:lnTo>
                  <a:pt x="0" y="70836"/>
                </a:lnTo>
              </a:path>
              <a:path w="276860" h="224790">
                <a:moveTo>
                  <a:pt x="96135" y="70836"/>
                </a:moveTo>
                <a:lnTo>
                  <a:pt x="117386" y="0"/>
                </a:lnTo>
                <a:lnTo>
                  <a:pt x="27626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4" name="object 3564"/>
          <p:cNvSpPr txBox="1"/>
          <p:nvPr/>
        </p:nvSpPr>
        <p:spPr>
          <a:xfrm>
            <a:off x="4181500" y="8822797"/>
            <a:ext cx="170180" cy="129539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650" spc="10">
                <a:latin typeface="Arial"/>
                <a:cs typeface="Arial"/>
              </a:rPr>
              <a:t>550</a:t>
            </a:r>
            <a:endParaRPr sz="650">
              <a:latin typeface="Arial"/>
              <a:cs typeface="Arial"/>
            </a:endParaRPr>
          </a:p>
        </p:txBody>
      </p:sp>
      <p:sp>
        <p:nvSpPr>
          <p:cNvPr id="3565" name="object 3565"/>
          <p:cNvSpPr/>
          <p:nvPr/>
        </p:nvSpPr>
        <p:spPr>
          <a:xfrm>
            <a:off x="3062839" y="8982754"/>
            <a:ext cx="1266190" cy="884555"/>
          </a:xfrm>
          <a:custGeom>
            <a:avLst/>
            <a:gdLst/>
            <a:ahLst/>
            <a:cxnLst/>
            <a:rect l="l" t="t" r="r" b="b"/>
            <a:pathLst>
              <a:path w="1266189" h="884554">
                <a:moveTo>
                  <a:pt x="1141481" y="44525"/>
                </a:moveTo>
                <a:lnTo>
                  <a:pt x="1186007" y="0"/>
                </a:lnTo>
              </a:path>
              <a:path w="1266189" h="884554">
                <a:moveTo>
                  <a:pt x="1064572" y="0"/>
                </a:moveTo>
                <a:lnTo>
                  <a:pt x="1020046" y="44525"/>
                </a:lnTo>
              </a:path>
              <a:path w="1266189" h="884554">
                <a:moveTo>
                  <a:pt x="35418" y="884445"/>
                </a:moveTo>
                <a:lnTo>
                  <a:pt x="35418" y="801465"/>
                </a:lnTo>
              </a:path>
              <a:path w="1266189" h="884554">
                <a:moveTo>
                  <a:pt x="114350" y="815632"/>
                </a:moveTo>
                <a:lnTo>
                  <a:pt x="114350" y="801465"/>
                </a:lnTo>
              </a:path>
              <a:path w="1266189" h="884554">
                <a:moveTo>
                  <a:pt x="0" y="823728"/>
                </a:moveTo>
                <a:lnTo>
                  <a:pt x="149768" y="823728"/>
                </a:lnTo>
              </a:path>
              <a:path w="1266189" h="884554">
                <a:moveTo>
                  <a:pt x="467521" y="823728"/>
                </a:moveTo>
                <a:lnTo>
                  <a:pt x="114350" y="823728"/>
                </a:lnTo>
              </a:path>
              <a:path w="1266189" h="884554">
                <a:moveTo>
                  <a:pt x="56669" y="801465"/>
                </a:moveTo>
                <a:lnTo>
                  <a:pt x="13155" y="845991"/>
                </a:lnTo>
              </a:path>
              <a:path w="1266189" h="884554">
                <a:moveTo>
                  <a:pt x="92087" y="845991"/>
                </a:moveTo>
                <a:lnTo>
                  <a:pt x="136613" y="801465"/>
                </a:lnTo>
              </a:path>
              <a:path w="1266189" h="884554">
                <a:moveTo>
                  <a:pt x="1230532" y="884445"/>
                </a:moveTo>
                <a:lnTo>
                  <a:pt x="1230532" y="816644"/>
                </a:lnTo>
              </a:path>
              <a:path w="1266189" h="884554">
                <a:moveTo>
                  <a:pt x="1042309" y="883433"/>
                </a:moveTo>
                <a:lnTo>
                  <a:pt x="1042309" y="816644"/>
                </a:lnTo>
              </a:path>
              <a:path w="1266189" h="884554">
                <a:moveTo>
                  <a:pt x="1265951" y="838907"/>
                </a:moveTo>
                <a:lnTo>
                  <a:pt x="1006891" y="838907"/>
                </a:lnTo>
              </a:path>
              <a:path w="1266189" h="884554">
                <a:moveTo>
                  <a:pt x="1208269" y="861170"/>
                </a:moveTo>
                <a:lnTo>
                  <a:pt x="1251783" y="816644"/>
                </a:lnTo>
              </a:path>
              <a:path w="1266189" h="884554">
                <a:moveTo>
                  <a:pt x="1064572" y="816644"/>
                </a:moveTo>
                <a:lnTo>
                  <a:pt x="1020046" y="86117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6" name="object 3566"/>
          <p:cNvSpPr txBox="1"/>
          <p:nvPr/>
        </p:nvSpPr>
        <p:spPr>
          <a:xfrm>
            <a:off x="3193178" y="9625067"/>
            <a:ext cx="1311275" cy="17018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95"/>
              </a:spcBef>
              <a:tabLst>
                <a:tab pos="758825" algn="l"/>
              </a:tabLst>
            </a:pPr>
            <a:r>
              <a:rPr dirty="0" u="sng" sz="950" spc="-10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21</a:t>
            </a:r>
            <a:r>
              <a:rPr dirty="0" sz="950" spc="-100">
                <a:latin typeface="ISOCPEUR"/>
                <a:cs typeface="ISOCPEUR"/>
              </a:rPr>
              <a:t>5</a:t>
            </a:r>
            <a:r>
              <a:rPr dirty="0" baseline="-25641" sz="975" spc="15">
                <a:latin typeface="Arial"/>
                <a:cs typeface="Arial"/>
              </a:rPr>
              <a:t>3</a:t>
            </a:r>
            <a:r>
              <a:rPr dirty="0" baseline="-25641" sz="975" spc="15" strike="sngStrike">
                <a:latin typeface="Arial"/>
                <a:cs typeface="Arial"/>
              </a:rPr>
              <a:t>6</a:t>
            </a:r>
            <a:r>
              <a:rPr dirty="0" baseline="-25641" sz="975" spc="22" strike="sngStrike">
                <a:latin typeface="Arial"/>
                <a:cs typeface="Arial"/>
              </a:rPr>
              <a:t>0</a:t>
            </a:r>
            <a:r>
              <a:rPr dirty="0" baseline="-25641" sz="975" strike="noStrike">
                <a:latin typeface="Arial"/>
                <a:cs typeface="Arial"/>
              </a:rPr>
              <a:t>  </a:t>
            </a:r>
            <a:r>
              <a:rPr dirty="0" baseline="-25641" sz="975" spc="60" strike="noStrike">
                <a:latin typeface="Arial"/>
                <a:cs typeface="Arial"/>
              </a:rPr>
              <a:t> </a:t>
            </a:r>
            <a:r>
              <a:rPr dirty="0" u="sng" sz="950" spc="-10" strike="noStrike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2</a:t>
            </a:r>
            <a:r>
              <a:rPr dirty="0" sz="950" spc="-10" strike="noStrike">
                <a:latin typeface="ISOCPEUR"/>
                <a:cs typeface="ISOCPEUR"/>
              </a:rPr>
              <a:t>0</a:t>
            </a:r>
            <a:r>
              <a:rPr dirty="0" sz="950" spc="-5" strike="noStrike">
                <a:latin typeface="ISOCPEUR"/>
                <a:cs typeface="ISOCPEUR"/>
              </a:rPr>
              <a:t>7</a:t>
            </a:r>
            <a:r>
              <a:rPr dirty="0" sz="950" strike="noStrike">
                <a:latin typeface="ISOCPEUR"/>
                <a:cs typeface="ISOCPEUR"/>
              </a:rPr>
              <a:t>	</a:t>
            </a:r>
            <a:r>
              <a:rPr dirty="0" sz="950" spc="-10" strike="noStrike">
                <a:latin typeface="ISOCPEUR"/>
                <a:cs typeface="ISOCPEUR"/>
              </a:rPr>
              <a:t>19</a:t>
            </a:r>
            <a:r>
              <a:rPr dirty="0" sz="950" spc="-5" strike="noStrike">
                <a:latin typeface="ISOCPEUR"/>
                <a:cs typeface="ISOCPEUR"/>
              </a:rPr>
              <a:t>3</a:t>
            </a:r>
            <a:r>
              <a:rPr dirty="0" sz="950" spc="-150" strike="noStrike">
                <a:latin typeface="ISOCPEUR"/>
                <a:cs typeface="ISOCPEUR"/>
              </a:rPr>
              <a:t> </a:t>
            </a:r>
            <a:r>
              <a:rPr dirty="0" baseline="-34188" sz="975" spc="15" strike="noStrike">
                <a:latin typeface="Arial"/>
                <a:cs typeface="Arial"/>
              </a:rPr>
              <a:t>85</a:t>
            </a:r>
            <a:r>
              <a:rPr dirty="0" baseline="-34188" sz="975" spc="22" strike="noStrike">
                <a:latin typeface="Arial"/>
                <a:cs typeface="Arial"/>
              </a:rPr>
              <a:t>0</a:t>
            </a:r>
            <a:r>
              <a:rPr dirty="0" baseline="-34188" sz="975" strike="noStrike">
                <a:latin typeface="Arial"/>
                <a:cs typeface="Arial"/>
              </a:rPr>
              <a:t> </a:t>
            </a:r>
            <a:r>
              <a:rPr dirty="0" baseline="-34188" sz="975" spc="-135" strike="noStrike">
                <a:latin typeface="Arial"/>
                <a:cs typeface="Arial"/>
              </a:rPr>
              <a:t> </a:t>
            </a:r>
            <a:r>
              <a:rPr dirty="0" sz="950" spc="-10" strike="noStrike">
                <a:latin typeface="ISOCPEUR"/>
                <a:cs typeface="ISOCPEUR"/>
              </a:rPr>
              <a:t>17</a:t>
            </a:r>
            <a:r>
              <a:rPr dirty="0" u="sng" sz="950" spc="-10" strike="noStrike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6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567" name="object 3567"/>
          <p:cNvSpPr/>
          <p:nvPr/>
        </p:nvSpPr>
        <p:spPr>
          <a:xfrm>
            <a:off x="2921166" y="9049543"/>
            <a:ext cx="164465" cy="224154"/>
          </a:xfrm>
          <a:custGeom>
            <a:avLst/>
            <a:gdLst/>
            <a:ahLst/>
            <a:cxnLst/>
            <a:rect l="l" t="t" r="r" b="b"/>
            <a:pathLst>
              <a:path w="164464" h="224154">
                <a:moveTo>
                  <a:pt x="163936" y="188222"/>
                </a:moveTo>
                <a:lnTo>
                  <a:pt x="48573" y="188222"/>
                </a:lnTo>
              </a:path>
              <a:path w="164464" h="224154">
                <a:moveTo>
                  <a:pt x="163936" y="160900"/>
                </a:moveTo>
                <a:lnTo>
                  <a:pt x="48573" y="160900"/>
                </a:lnTo>
              </a:path>
              <a:path w="164464" h="224154">
                <a:moveTo>
                  <a:pt x="69824" y="223641"/>
                </a:moveTo>
                <a:lnTo>
                  <a:pt x="69824" y="125481"/>
                </a:lnTo>
              </a:path>
              <a:path w="164464" h="224154">
                <a:moveTo>
                  <a:pt x="69824" y="175067"/>
                </a:moveTo>
                <a:lnTo>
                  <a:pt x="0" y="153816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8" name="object 3568"/>
          <p:cNvSpPr txBox="1"/>
          <p:nvPr/>
        </p:nvSpPr>
        <p:spPr>
          <a:xfrm>
            <a:off x="2817979" y="9044285"/>
            <a:ext cx="122555" cy="170180"/>
          </a:xfrm>
          <a:prstGeom prst="rect">
            <a:avLst/>
          </a:prstGeom>
        </p:spPr>
        <p:txBody>
          <a:bodyPr wrap="square" lIns="0" tIns="825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dirty="0" sz="650" spc="-5">
                <a:latin typeface="Arial"/>
                <a:cs typeface="Arial"/>
              </a:rPr>
              <a:t>125</a:t>
            </a:r>
            <a:endParaRPr sz="650">
              <a:latin typeface="Arial"/>
              <a:cs typeface="Arial"/>
            </a:endParaRPr>
          </a:p>
        </p:txBody>
      </p:sp>
      <p:sp>
        <p:nvSpPr>
          <p:cNvPr id="3569" name="object 3569"/>
          <p:cNvSpPr/>
          <p:nvPr/>
        </p:nvSpPr>
        <p:spPr>
          <a:xfrm>
            <a:off x="2932297" y="9188181"/>
            <a:ext cx="153035" cy="600710"/>
          </a:xfrm>
          <a:custGeom>
            <a:avLst/>
            <a:gdLst/>
            <a:ahLst/>
            <a:cxnLst/>
            <a:rect l="l" t="t" r="r" b="b"/>
            <a:pathLst>
              <a:path w="153035" h="600709">
                <a:moveTo>
                  <a:pt x="37442" y="28334"/>
                </a:moveTo>
                <a:lnTo>
                  <a:pt x="80956" y="71848"/>
                </a:lnTo>
              </a:path>
              <a:path w="153035" h="600709">
                <a:moveTo>
                  <a:pt x="80956" y="44525"/>
                </a:moveTo>
                <a:lnTo>
                  <a:pt x="37442" y="0"/>
                </a:lnTo>
              </a:path>
              <a:path w="153035" h="600709">
                <a:moveTo>
                  <a:pt x="152804" y="438174"/>
                </a:moveTo>
                <a:lnTo>
                  <a:pt x="48573" y="438174"/>
                </a:lnTo>
              </a:path>
              <a:path w="153035" h="600709">
                <a:moveTo>
                  <a:pt x="152804" y="564668"/>
                </a:moveTo>
                <a:lnTo>
                  <a:pt x="48573" y="564668"/>
                </a:lnTo>
              </a:path>
              <a:path w="153035" h="600709">
                <a:moveTo>
                  <a:pt x="70836" y="402756"/>
                </a:moveTo>
                <a:lnTo>
                  <a:pt x="70836" y="600087"/>
                </a:lnTo>
              </a:path>
              <a:path w="153035" h="600709">
                <a:moveTo>
                  <a:pt x="70836" y="500915"/>
                </a:moveTo>
                <a:lnTo>
                  <a:pt x="0" y="480676"/>
                </a:lnTo>
                <a:lnTo>
                  <a:pt x="0" y="32180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0" name="object 3570"/>
          <p:cNvSpPr txBox="1"/>
          <p:nvPr/>
        </p:nvSpPr>
        <p:spPr>
          <a:xfrm>
            <a:off x="2829110" y="9503711"/>
            <a:ext cx="122555" cy="170180"/>
          </a:xfrm>
          <a:prstGeom prst="rect">
            <a:avLst/>
          </a:prstGeom>
        </p:spPr>
        <p:txBody>
          <a:bodyPr wrap="square" lIns="0" tIns="825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dirty="0" sz="650" spc="-5">
                <a:latin typeface="Arial"/>
                <a:cs typeface="Arial"/>
              </a:rPr>
              <a:t>570</a:t>
            </a:r>
            <a:endParaRPr sz="650">
              <a:latin typeface="Arial"/>
              <a:cs typeface="Arial"/>
            </a:endParaRPr>
          </a:p>
        </p:txBody>
      </p:sp>
      <p:sp>
        <p:nvSpPr>
          <p:cNvPr id="3571" name="object 3571"/>
          <p:cNvSpPr/>
          <p:nvPr/>
        </p:nvSpPr>
        <p:spPr>
          <a:xfrm>
            <a:off x="2980871" y="9604092"/>
            <a:ext cx="43815" cy="379095"/>
          </a:xfrm>
          <a:custGeom>
            <a:avLst/>
            <a:gdLst/>
            <a:ahLst/>
            <a:cxnLst/>
            <a:rect l="l" t="t" r="r" b="b"/>
            <a:pathLst>
              <a:path w="43814" h="379095">
                <a:moveTo>
                  <a:pt x="43513" y="44525"/>
                </a:moveTo>
                <a:lnTo>
                  <a:pt x="0" y="0"/>
                </a:lnTo>
              </a:path>
              <a:path w="43814" h="379095">
                <a:moveTo>
                  <a:pt x="0" y="126493"/>
                </a:moveTo>
                <a:lnTo>
                  <a:pt x="43513" y="171019"/>
                </a:lnTo>
              </a:path>
              <a:path w="43814" h="379095">
                <a:moveTo>
                  <a:pt x="37442" y="343051"/>
                </a:moveTo>
                <a:lnTo>
                  <a:pt x="0" y="343051"/>
                </a:lnTo>
              </a:path>
              <a:path w="43814" h="379095">
                <a:moveTo>
                  <a:pt x="40478" y="148756"/>
                </a:moveTo>
                <a:lnTo>
                  <a:pt x="0" y="148756"/>
                </a:lnTo>
              </a:path>
              <a:path w="43814" h="379095">
                <a:moveTo>
                  <a:pt x="22262" y="378469"/>
                </a:moveTo>
                <a:lnTo>
                  <a:pt x="22262" y="113338"/>
                </a:lnTo>
              </a:path>
              <a:path w="43814" h="379095">
                <a:moveTo>
                  <a:pt x="0" y="320788"/>
                </a:moveTo>
                <a:lnTo>
                  <a:pt x="43513" y="364302"/>
                </a:lnTo>
              </a:path>
              <a:path w="43814" h="379095">
                <a:moveTo>
                  <a:pt x="43513" y="171019"/>
                </a:moveTo>
                <a:lnTo>
                  <a:pt x="0" y="12649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2" name="object 3572"/>
          <p:cNvSpPr txBox="1"/>
          <p:nvPr/>
        </p:nvSpPr>
        <p:spPr>
          <a:xfrm>
            <a:off x="2899947" y="9764795"/>
            <a:ext cx="122555" cy="170180"/>
          </a:xfrm>
          <a:prstGeom prst="rect">
            <a:avLst/>
          </a:prstGeom>
        </p:spPr>
        <p:txBody>
          <a:bodyPr wrap="square" lIns="0" tIns="825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dirty="0" sz="650" spc="-5">
                <a:latin typeface="Arial"/>
                <a:cs typeface="Arial"/>
              </a:rPr>
              <a:t>875</a:t>
            </a:r>
            <a:endParaRPr sz="650">
              <a:latin typeface="Arial"/>
              <a:cs typeface="Arial"/>
            </a:endParaRPr>
          </a:p>
        </p:txBody>
      </p:sp>
      <p:sp>
        <p:nvSpPr>
          <p:cNvPr id="3573" name="object 3573"/>
          <p:cNvSpPr/>
          <p:nvPr/>
        </p:nvSpPr>
        <p:spPr>
          <a:xfrm>
            <a:off x="2943429" y="10106020"/>
            <a:ext cx="142240" cy="224154"/>
          </a:xfrm>
          <a:custGeom>
            <a:avLst/>
            <a:gdLst/>
            <a:ahLst/>
            <a:cxnLst/>
            <a:rect l="l" t="t" r="r" b="b"/>
            <a:pathLst>
              <a:path w="142239" h="224154">
                <a:moveTo>
                  <a:pt x="141673" y="160900"/>
                </a:moveTo>
                <a:lnTo>
                  <a:pt x="48573" y="160900"/>
                </a:lnTo>
              </a:path>
              <a:path w="142239" h="224154">
                <a:moveTo>
                  <a:pt x="141673" y="188222"/>
                </a:moveTo>
                <a:lnTo>
                  <a:pt x="48573" y="188222"/>
                </a:lnTo>
              </a:path>
              <a:path w="142239" h="224154">
                <a:moveTo>
                  <a:pt x="70836" y="125481"/>
                </a:moveTo>
                <a:lnTo>
                  <a:pt x="70836" y="223641"/>
                </a:lnTo>
              </a:path>
              <a:path w="142239" h="224154">
                <a:moveTo>
                  <a:pt x="70836" y="175067"/>
                </a:moveTo>
                <a:lnTo>
                  <a:pt x="0" y="153816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4" name="object 3574"/>
          <p:cNvSpPr txBox="1"/>
          <p:nvPr/>
        </p:nvSpPr>
        <p:spPr>
          <a:xfrm>
            <a:off x="2840242" y="10100763"/>
            <a:ext cx="122555" cy="170180"/>
          </a:xfrm>
          <a:prstGeom prst="rect">
            <a:avLst/>
          </a:prstGeom>
        </p:spPr>
        <p:txBody>
          <a:bodyPr wrap="square" lIns="0" tIns="825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dirty="0" sz="650" spc="-5">
                <a:latin typeface="Arial"/>
                <a:cs typeface="Arial"/>
              </a:rPr>
              <a:t>125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3575" name="object 3575"/>
          <p:cNvGrpSpPr/>
          <p:nvPr/>
        </p:nvGrpSpPr>
        <p:grpSpPr>
          <a:xfrm>
            <a:off x="2312983" y="6550023"/>
            <a:ext cx="727075" cy="3769995"/>
            <a:chOff x="2312983" y="6550023"/>
            <a:chExt cx="727075" cy="3769995"/>
          </a:xfrm>
        </p:grpSpPr>
        <p:sp>
          <p:nvSpPr>
            <p:cNvPr id="3576" name="object 3576"/>
            <p:cNvSpPr/>
            <p:nvPr/>
          </p:nvSpPr>
          <p:spPr>
            <a:xfrm>
              <a:off x="2992002" y="10244658"/>
              <a:ext cx="45085" cy="72390"/>
            </a:xfrm>
            <a:custGeom>
              <a:avLst/>
              <a:gdLst/>
              <a:ahLst/>
              <a:cxnLst/>
              <a:rect l="l" t="t" r="r" b="b"/>
              <a:pathLst>
                <a:path w="45085" h="72390">
                  <a:moveTo>
                    <a:pt x="44525" y="44525"/>
                  </a:moveTo>
                  <a:lnTo>
                    <a:pt x="0" y="0"/>
                  </a:lnTo>
                </a:path>
                <a:path w="45085" h="72390">
                  <a:moveTo>
                    <a:pt x="0" y="28334"/>
                  </a:moveTo>
                  <a:lnTo>
                    <a:pt x="44525" y="7184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577" name="object 3577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312983" y="6550023"/>
              <a:ext cx="132565" cy="185187"/>
            </a:xfrm>
            <a:prstGeom prst="rect">
              <a:avLst/>
            </a:prstGeom>
          </p:spPr>
        </p:pic>
      </p:grpSp>
      <p:sp>
        <p:nvSpPr>
          <p:cNvPr id="3578" name="object 3578"/>
          <p:cNvSpPr txBox="1"/>
          <p:nvPr/>
        </p:nvSpPr>
        <p:spPr>
          <a:xfrm>
            <a:off x="2284092" y="6542431"/>
            <a:ext cx="76200" cy="13525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700" spc="5">
                <a:latin typeface="Arial"/>
                <a:cs typeface="Arial"/>
              </a:rPr>
              <a:t>1</a:t>
            </a:r>
            <a:endParaRPr sz="700">
              <a:latin typeface="Arial"/>
              <a:cs typeface="Arial"/>
            </a:endParaRPr>
          </a:p>
        </p:txBody>
      </p:sp>
      <p:pic>
        <p:nvPicPr>
          <p:cNvPr id="3579" name="object 3579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10410618" y="6550023"/>
            <a:ext cx="133577" cy="185187"/>
          </a:xfrm>
          <a:prstGeom prst="rect">
            <a:avLst/>
          </a:prstGeom>
        </p:spPr>
      </p:pic>
      <p:sp>
        <p:nvSpPr>
          <p:cNvPr id="3580" name="object 3580"/>
          <p:cNvSpPr txBox="1"/>
          <p:nvPr/>
        </p:nvSpPr>
        <p:spPr>
          <a:xfrm>
            <a:off x="10503161" y="6542431"/>
            <a:ext cx="76200" cy="13525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700" spc="5">
                <a:latin typeface="Arial"/>
                <a:cs typeface="Arial"/>
              </a:rPr>
              <a:t>1</a:t>
            </a:r>
            <a:endParaRPr sz="700">
              <a:latin typeface="Arial"/>
              <a:cs typeface="Arial"/>
            </a:endParaRPr>
          </a:p>
        </p:txBody>
      </p:sp>
      <p:sp>
        <p:nvSpPr>
          <p:cNvPr id="3581" name="object 3581"/>
          <p:cNvSpPr/>
          <p:nvPr/>
        </p:nvSpPr>
        <p:spPr>
          <a:xfrm>
            <a:off x="3434225" y="1641047"/>
            <a:ext cx="169545" cy="2947035"/>
          </a:xfrm>
          <a:custGeom>
            <a:avLst/>
            <a:gdLst/>
            <a:ahLst/>
            <a:cxnLst/>
            <a:rect l="l" t="t" r="r" b="b"/>
            <a:pathLst>
              <a:path w="169545" h="2947035">
                <a:moveTo>
                  <a:pt x="0" y="2911384"/>
                </a:moveTo>
                <a:lnTo>
                  <a:pt x="168995" y="2911384"/>
                </a:lnTo>
              </a:path>
              <a:path w="169545" h="2947035">
                <a:moveTo>
                  <a:pt x="0" y="35418"/>
                </a:moveTo>
                <a:lnTo>
                  <a:pt x="168995" y="35418"/>
                </a:lnTo>
              </a:path>
              <a:path w="169545" h="2947035">
                <a:moveTo>
                  <a:pt x="147744" y="2946802"/>
                </a:moveTo>
                <a:lnTo>
                  <a:pt x="147744" y="0"/>
                </a:lnTo>
              </a:path>
              <a:path w="169545" h="2947035">
                <a:moveTo>
                  <a:pt x="125481" y="2889121"/>
                </a:moveTo>
                <a:lnTo>
                  <a:pt x="168995" y="2933647"/>
                </a:lnTo>
              </a:path>
              <a:path w="169545" h="2947035">
                <a:moveTo>
                  <a:pt x="168995" y="57681"/>
                </a:moveTo>
                <a:lnTo>
                  <a:pt x="125481" y="1315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2" name="object 3582"/>
          <p:cNvSpPr txBox="1"/>
          <p:nvPr/>
        </p:nvSpPr>
        <p:spPr>
          <a:xfrm>
            <a:off x="3444195" y="2934133"/>
            <a:ext cx="163830" cy="369570"/>
          </a:xfrm>
          <a:prstGeom prst="rect">
            <a:avLst/>
          </a:prstGeom>
        </p:spPr>
        <p:txBody>
          <a:bodyPr wrap="square" lIns="0" tIns="381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dirty="0" sz="950" spc="5">
                <a:latin typeface="Arial"/>
                <a:cs typeface="Arial"/>
              </a:rPr>
              <a:t>13000</a:t>
            </a:r>
            <a:endParaRPr sz="950">
              <a:latin typeface="Arial"/>
              <a:cs typeface="Arial"/>
            </a:endParaRPr>
          </a:p>
        </p:txBody>
      </p:sp>
      <p:sp>
        <p:nvSpPr>
          <p:cNvPr id="3583" name="object 3583"/>
          <p:cNvSpPr/>
          <p:nvPr/>
        </p:nvSpPr>
        <p:spPr>
          <a:xfrm>
            <a:off x="3251062" y="4563562"/>
            <a:ext cx="374015" cy="277495"/>
          </a:xfrm>
          <a:custGeom>
            <a:avLst/>
            <a:gdLst/>
            <a:ahLst/>
            <a:cxnLst/>
            <a:rect l="l" t="t" r="r" b="b"/>
            <a:pathLst>
              <a:path w="374014" h="277495">
                <a:moveTo>
                  <a:pt x="35418" y="0"/>
                </a:moveTo>
                <a:lnTo>
                  <a:pt x="35418" y="124470"/>
                </a:lnTo>
              </a:path>
              <a:path w="374014" h="277495">
                <a:moveTo>
                  <a:pt x="172031" y="0"/>
                </a:moveTo>
                <a:lnTo>
                  <a:pt x="172031" y="124470"/>
                </a:lnTo>
              </a:path>
              <a:path w="374014" h="277495">
                <a:moveTo>
                  <a:pt x="0" y="103219"/>
                </a:moveTo>
                <a:lnTo>
                  <a:pt x="207450" y="103219"/>
                </a:lnTo>
              </a:path>
              <a:path w="374014" h="277495">
                <a:moveTo>
                  <a:pt x="103219" y="103219"/>
                </a:moveTo>
                <a:lnTo>
                  <a:pt x="155840" y="277274"/>
                </a:lnTo>
                <a:lnTo>
                  <a:pt x="373410" y="27727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4" name="object 3584"/>
          <p:cNvSpPr txBox="1"/>
          <p:nvPr/>
        </p:nvSpPr>
        <p:spPr>
          <a:xfrm>
            <a:off x="3400274" y="4691351"/>
            <a:ext cx="231775" cy="17399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950" spc="5">
                <a:latin typeface="Arial"/>
                <a:cs typeface="Arial"/>
              </a:rPr>
              <a:t>620</a:t>
            </a:r>
            <a:endParaRPr sz="950">
              <a:latin typeface="Arial"/>
              <a:cs typeface="Arial"/>
            </a:endParaRPr>
          </a:p>
        </p:txBody>
      </p:sp>
      <p:grpSp>
        <p:nvGrpSpPr>
          <p:cNvPr id="3585" name="object 3585"/>
          <p:cNvGrpSpPr/>
          <p:nvPr/>
        </p:nvGrpSpPr>
        <p:grpSpPr>
          <a:xfrm>
            <a:off x="18611" y="18611"/>
            <a:ext cx="20061555" cy="14171930"/>
            <a:chOff x="18611" y="18611"/>
            <a:chExt cx="20061555" cy="14171930"/>
          </a:xfrm>
        </p:grpSpPr>
        <p:sp>
          <p:nvSpPr>
            <p:cNvPr id="3586" name="object 3586"/>
            <p:cNvSpPr/>
            <p:nvPr/>
          </p:nvSpPr>
          <p:spPr>
            <a:xfrm>
              <a:off x="3264217" y="4644519"/>
              <a:ext cx="181610" cy="43815"/>
            </a:xfrm>
            <a:custGeom>
              <a:avLst/>
              <a:gdLst/>
              <a:ahLst/>
              <a:cxnLst/>
              <a:rect l="l" t="t" r="r" b="b"/>
              <a:pathLst>
                <a:path w="181610" h="43814">
                  <a:moveTo>
                    <a:pt x="43513" y="0"/>
                  </a:moveTo>
                  <a:lnTo>
                    <a:pt x="0" y="43513"/>
                  </a:lnTo>
                </a:path>
                <a:path w="181610" h="43814">
                  <a:moveTo>
                    <a:pt x="136613" y="43513"/>
                  </a:moveTo>
                  <a:lnTo>
                    <a:pt x="18113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7" name="object 3587"/>
            <p:cNvSpPr/>
            <p:nvPr/>
          </p:nvSpPr>
          <p:spPr>
            <a:xfrm>
              <a:off x="24961" y="24961"/>
              <a:ext cx="20048855" cy="14159230"/>
            </a:xfrm>
            <a:custGeom>
              <a:avLst/>
              <a:gdLst/>
              <a:ahLst/>
              <a:cxnLst/>
              <a:rect l="l" t="t" r="r" b="b"/>
              <a:pathLst>
                <a:path w="20048855" h="14159230">
                  <a:moveTo>
                    <a:pt x="0" y="14159223"/>
                  </a:moveTo>
                  <a:lnTo>
                    <a:pt x="0" y="0"/>
                  </a:lnTo>
                  <a:lnTo>
                    <a:pt x="20048780" y="0"/>
                  </a:lnTo>
                  <a:lnTo>
                    <a:pt x="20048780" y="14159223"/>
                  </a:lnTo>
                  <a:lnTo>
                    <a:pt x="0" y="14159223"/>
                  </a:lnTo>
                </a:path>
                <a:path w="20048855" h="14159230">
                  <a:moveTo>
                    <a:pt x="20048780" y="14159223"/>
                  </a:moveTo>
                  <a:lnTo>
                    <a:pt x="20048780" y="14040825"/>
                  </a:lnTo>
                </a:path>
                <a:path w="20048855" h="14159230">
                  <a:moveTo>
                    <a:pt x="476629" y="14040825"/>
                  </a:moveTo>
                  <a:lnTo>
                    <a:pt x="476629" y="118398"/>
                  </a:lnTo>
                  <a:lnTo>
                    <a:pt x="19930382" y="118398"/>
                  </a:lnTo>
                  <a:lnTo>
                    <a:pt x="19930382" y="14040825"/>
                  </a:lnTo>
                  <a:lnTo>
                    <a:pt x="476629" y="14040825"/>
                  </a:lnTo>
                </a:path>
                <a:path w="20048855" h="14159230">
                  <a:moveTo>
                    <a:pt x="19930382" y="14040825"/>
                  </a:moveTo>
                  <a:lnTo>
                    <a:pt x="19930382" y="12729336"/>
                  </a:lnTo>
                  <a:lnTo>
                    <a:pt x="15519286" y="12729336"/>
                  </a:lnTo>
                  <a:lnTo>
                    <a:pt x="15519286" y="14040825"/>
                  </a:lnTo>
                </a:path>
                <a:path w="20048855" h="14159230">
                  <a:moveTo>
                    <a:pt x="15995915" y="12729336"/>
                  </a:moveTo>
                  <a:lnTo>
                    <a:pt x="15995915" y="14040825"/>
                  </a:lnTo>
                </a:path>
                <a:path w="20048855" h="14159230">
                  <a:moveTo>
                    <a:pt x="16473556" y="12729336"/>
                  </a:moveTo>
                  <a:lnTo>
                    <a:pt x="16473556" y="14040825"/>
                  </a:lnTo>
                </a:path>
                <a:path w="20048855" h="14159230">
                  <a:moveTo>
                    <a:pt x="16830775" y="12729336"/>
                  </a:moveTo>
                  <a:lnTo>
                    <a:pt x="16830775" y="14040825"/>
                  </a:lnTo>
                </a:path>
                <a:path w="20048855" h="14159230">
                  <a:moveTo>
                    <a:pt x="17069595" y="12729336"/>
                  </a:moveTo>
                  <a:lnTo>
                    <a:pt x="17069595" y="14040825"/>
                  </a:lnTo>
                </a:path>
                <a:path w="20048855" h="14159230">
                  <a:moveTo>
                    <a:pt x="15519286" y="12848746"/>
                  </a:moveTo>
                  <a:lnTo>
                    <a:pt x="17069595" y="12848746"/>
                  </a:lnTo>
                </a:path>
                <a:path w="20048855" h="14159230">
                  <a:moveTo>
                    <a:pt x="15519286" y="12968156"/>
                  </a:moveTo>
                  <a:lnTo>
                    <a:pt x="19930382" y="12968156"/>
                  </a:lnTo>
                </a:path>
                <a:path w="20048855" h="14159230">
                  <a:moveTo>
                    <a:pt x="15519286" y="13086555"/>
                  </a:moveTo>
                  <a:lnTo>
                    <a:pt x="17069595" y="13086555"/>
                  </a:lnTo>
                </a:path>
                <a:path w="20048855" h="14159230">
                  <a:moveTo>
                    <a:pt x="15519286" y="13205965"/>
                  </a:moveTo>
                  <a:lnTo>
                    <a:pt x="17069595" y="13205965"/>
                  </a:lnTo>
                </a:path>
                <a:path w="20048855" h="14159230">
                  <a:moveTo>
                    <a:pt x="15519286" y="13325375"/>
                  </a:moveTo>
                  <a:lnTo>
                    <a:pt x="19930382" y="13325375"/>
                  </a:lnTo>
                </a:path>
                <a:path w="20048855" h="14159230">
                  <a:moveTo>
                    <a:pt x="15519286" y="13444785"/>
                  </a:moveTo>
                  <a:lnTo>
                    <a:pt x="17069595" y="13444785"/>
                  </a:lnTo>
                </a:path>
                <a:path w="20048855" h="14159230">
                  <a:moveTo>
                    <a:pt x="15519286" y="13564196"/>
                  </a:moveTo>
                  <a:lnTo>
                    <a:pt x="17069595" y="13564196"/>
                  </a:lnTo>
                </a:path>
                <a:path w="20048855" h="14159230">
                  <a:moveTo>
                    <a:pt x="15519286" y="13682594"/>
                  </a:moveTo>
                  <a:lnTo>
                    <a:pt x="19930382" y="13682594"/>
                  </a:lnTo>
                </a:path>
                <a:path w="20048855" h="14159230">
                  <a:moveTo>
                    <a:pt x="15519286" y="13802004"/>
                  </a:moveTo>
                  <a:lnTo>
                    <a:pt x="17069595" y="13802004"/>
                  </a:lnTo>
                </a:path>
                <a:path w="20048855" h="14159230">
                  <a:moveTo>
                    <a:pt x="15519286" y="13921414"/>
                  </a:moveTo>
                  <a:lnTo>
                    <a:pt x="17069595" y="13921414"/>
                  </a:lnTo>
                </a:path>
                <a:path w="20048855" h="14159230">
                  <a:moveTo>
                    <a:pt x="19930382" y="13444785"/>
                  </a:moveTo>
                  <a:lnTo>
                    <a:pt x="18738303" y="13444785"/>
                  </a:lnTo>
                </a:path>
                <a:path w="20048855" h="14159230">
                  <a:moveTo>
                    <a:pt x="18738303" y="14040825"/>
                  </a:moveTo>
                  <a:lnTo>
                    <a:pt x="18738303" y="13325375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8" name="object 3588"/>
            <p:cNvSpPr/>
            <p:nvPr/>
          </p:nvSpPr>
          <p:spPr>
            <a:xfrm>
              <a:off x="15544248" y="12754297"/>
              <a:ext cx="239395" cy="0"/>
            </a:xfrm>
            <a:custGeom>
              <a:avLst/>
              <a:gdLst/>
              <a:ahLst/>
              <a:cxnLst/>
              <a:rect l="l" t="t" r="r" b="b"/>
              <a:pathLst>
                <a:path w="239394" h="0">
                  <a:moveTo>
                    <a:pt x="0" y="0"/>
                  </a:moveTo>
                  <a:lnTo>
                    <a:pt x="23882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9" name="object 3589"/>
            <p:cNvSpPr/>
            <p:nvPr/>
          </p:nvSpPr>
          <p:spPr>
            <a:xfrm>
              <a:off x="15783067" y="12754297"/>
              <a:ext cx="476884" cy="596265"/>
            </a:xfrm>
            <a:custGeom>
              <a:avLst/>
              <a:gdLst/>
              <a:ahLst/>
              <a:cxnLst/>
              <a:rect l="l" t="t" r="r" b="b"/>
              <a:pathLst>
                <a:path w="476884" h="596265">
                  <a:moveTo>
                    <a:pt x="0" y="0"/>
                  </a:moveTo>
                  <a:lnTo>
                    <a:pt x="0" y="596039"/>
                  </a:lnTo>
                </a:path>
                <a:path w="476884" h="596265">
                  <a:moveTo>
                    <a:pt x="476629" y="0"/>
                  </a:moveTo>
                  <a:lnTo>
                    <a:pt x="476629" y="596039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590" name="object 3590"/>
          <p:cNvSpPr txBox="1"/>
          <p:nvPr/>
        </p:nvSpPr>
        <p:spPr>
          <a:xfrm>
            <a:off x="15591252" y="13229082"/>
            <a:ext cx="15621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latin typeface="Arial"/>
                <a:cs typeface="Arial"/>
              </a:rPr>
              <a:t>Зм.</a:t>
            </a:r>
            <a:endParaRPr sz="650">
              <a:latin typeface="Arial"/>
              <a:cs typeface="Arial"/>
            </a:endParaRPr>
          </a:p>
        </p:txBody>
      </p:sp>
      <p:sp>
        <p:nvSpPr>
          <p:cNvPr id="3591" name="object 3591"/>
          <p:cNvSpPr txBox="1"/>
          <p:nvPr/>
        </p:nvSpPr>
        <p:spPr>
          <a:xfrm>
            <a:off x="15824001" y="13228070"/>
            <a:ext cx="125031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latin typeface="Arial"/>
                <a:cs typeface="Arial"/>
              </a:rPr>
              <a:t>Кіл.  </a:t>
            </a:r>
            <a:r>
              <a:rPr dirty="0" sz="650" spc="8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Арк.</a:t>
            </a:r>
            <a:r>
              <a:rPr dirty="0" sz="650" spc="24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№док.</a:t>
            </a:r>
            <a:r>
              <a:rPr dirty="0" sz="650" spc="1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Підпис</a:t>
            </a:r>
            <a:r>
              <a:rPr dirty="0" sz="650" spc="254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Дата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3592" name="object 3592"/>
          <p:cNvGrpSpPr/>
          <p:nvPr/>
        </p:nvGrpSpPr>
        <p:grpSpPr>
          <a:xfrm>
            <a:off x="18760724" y="13343987"/>
            <a:ext cx="724535" cy="370205"/>
            <a:chOff x="18760724" y="13343987"/>
            <a:chExt cx="724535" cy="370205"/>
          </a:xfrm>
        </p:grpSpPr>
        <p:sp>
          <p:nvSpPr>
            <p:cNvPr id="3593" name="object 3593"/>
            <p:cNvSpPr/>
            <p:nvPr/>
          </p:nvSpPr>
          <p:spPr>
            <a:xfrm>
              <a:off x="18763264" y="13350337"/>
              <a:ext cx="357505" cy="0"/>
            </a:xfrm>
            <a:custGeom>
              <a:avLst/>
              <a:gdLst/>
              <a:ahLst/>
              <a:cxnLst/>
              <a:rect l="l" t="t" r="r" b="b"/>
              <a:pathLst>
                <a:path w="357505" h="0">
                  <a:moveTo>
                    <a:pt x="0" y="0"/>
                  </a:moveTo>
                  <a:lnTo>
                    <a:pt x="357218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4" name="object 3594"/>
            <p:cNvSpPr/>
            <p:nvPr/>
          </p:nvSpPr>
          <p:spPr>
            <a:xfrm>
              <a:off x="19120483" y="13350337"/>
              <a:ext cx="358775" cy="357505"/>
            </a:xfrm>
            <a:custGeom>
              <a:avLst/>
              <a:gdLst/>
              <a:ahLst/>
              <a:cxnLst/>
              <a:rect l="l" t="t" r="r" b="b"/>
              <a:pathLst>
                <a:path w="358775" h="357505">
                  <a:moveTo>
                    <a:pt x="0" y="0"/>
                  </a:moveTo>
                  <a:lnTo>
                    <a:pt x="0" y="357218"/>
                  </a:lnTo>
                </a:path>
                <a:path w="358775" h="357505">
                  <a:moveTo>
                    <a:pt x="358230" y="0"/>
                  </a:moveTo>
                  <a:lnTo>
                    <a:pt x="358230" y="357218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595" name="object 3595"/>
          <p:cNvSpPr txBox="1"/>
          <p:nvPr/>
        </p:nvSpPr>
        <p:spPr>
          <a:xfrm>
            <a:off x="15539642" y="13348492"/>
            <a:ext cx="34671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latin typeface="Arial"/>
                <a:cs typeface="Arial"/>
              </a:rPr>
              <a:t>Виконав</a:t>
            </a:r>
            <a:endParaRPr sz="650">
              <a:latin typeface="Arial"/>
              <a:cs typeface="Arial"/>
            </a:endParaRPr>
          </a:p>
        </p:txBody>
      </p:sp>
      <p:sp>
        <p:nvSpPr>
          <p:cNvPr id="3596" name="object 3596"/>
          <p:cNvSpPr txBox="1"/>
          <p:nvPr/>
        </p:nvSpPr>
        <p:spPr>
          <a:xfrm>
            <a:off x="15538631" y="13467901"/>
            <a:ext cx="48704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45">
                <a:latin typeface="Arial"/>
                <a:cs typeface="Arial"/>
              </a:rPr>
              <a:t>Консультував</a:t>
            </a:r>
            <a:endParaRPr sz="650">
              <a:latin typeface="Arial"/>
              <a:cs typeface="Arial"/>
            </a:endParaRPr>
          </a:p>
        </p:txBody>
      </p:sp>
      <p:sp>
        <p:nvSpPr>
          <p:cNvPr id="3597" name="object 3597"/>
          <p:cNvSpPr txBox="1"/>
          <p:nvPr/>
        </p:nvSpPr>
        <p:spPr>
          <a:xfrm>
            <a:off x="16096215" y="13348492"/>
            <a:ext cx="30861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latin typeface="Arial"/>
                <a:cs typeface="Arial"/>
              </a:rPr>
              <a:t>Нечаєв</a:t>
            </a:r>
            <a:endParaRPr sz="650">
              <a:latin typeface="Arial"/>
              <a:cs typeface="Arial"/>
            </a:endParaRPr>
          </a:p>
        </p:txBody>
      </p:sp>
      <p:sp>
        <p:nvSpPr>
          <p:cNvPr id="3598" name="object 3598"/>
          <p:cNvSpPr txBox="1"/>
          <p:nvPr/>
        </p:nvSpPr>
        <p:spPr>
          <a:xfrm>
            <a:off x="17379370" y="12769287"/>
            <a:ext cx="2319020" cy="1854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50" spc="-5">
                <a:latin typeface="Arial"/>
                <a:cs typeface="Arial"/>
              </a:rPr>
              <a:t>АТЕСТАЦІЙНА ВИПУСКНА</a:t>
            </a:r>
            <a:r>
              <a:rPr dirty="0" sz="1050">
                <a:latin typeface="Arial"/>
                <a:cs typeface="Arial"/>
              </a:rPr>
              <a:t> </a:t>
            </a:r>
            <a:r>
              <a:rPr dirty="0" sz="1050" spc="-5">
                <a:latin typeface="Arial"/>
                <a:cs typeface="Arial"/>
              </a:rPr>
              <a:t>РОБОТА</a:t>
            </a:r>
            <a:endParaRPr sz="1050">
              <a:latin typeface="Arial"/>
              <a:cs typeface="Arial"/>
            </a:endParaRPr>
          </a:p>
        </p:txBody>
      </p:sp>
      <p:sp>
        <p:nvSpPr>
          <p:cNvPr id="3599" name="object 3599"/>
          <p:cNvSpPr txBox="1"/>
          <p:nvPr/>
        </p:nvSpPr>
        <p:spPr>
          <a:xfrm>
            <a:off x="15539642" y="13705710"/>
            <a:ext cx="35877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latin typeface="Arial"/>
                <a:cs typeface="Arial"/>
              </a:rPr>
              <a:t>Керівник</a:t>
            </a:r>
            <a:endParaRPr sz="650">
              <a:latin typeface="Arial"/>
              <a:cs typeface="Arial"/>
            </a:endParaRPr>
          </a:p>
        </p:txBody>
      </p:sp>
      <p:sp>
        <p:nvSpPr>
          <p:cNvPr id="3600" name="object 3600"/>
          <p:cNvSpPr txBox="1"/>
          <p:nvPr/>
        </p:nvSpPr>
        <p:spPr>
          <a:xfrm>
            <a:off x="15539642" y="13944531"/>
            <a:ext cx="47752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75">
                <a:latin typeface="Arial"/>
                <a:cs typeface="Arial"/>
              </a:rPr>
              <a:t>Зав.кафедрою</a:t>
            </a:r>
            <a:endParaRPr sz="650">
              <a:latin typeface="Arial"/>
              <a:cs typeface="Arial"/>
            </a:endParaRPr>
          </a:p>
        </p:txBody>
      </p:sp>
      <p:sp>
        <p:nvSpPr>
          <p:cNvPr id="3601" name="object 3601"/>
          <p:cNvSpPr txBox="1"/>
          <p:nvPr/>
        </p:nvSpPr>
        <p:spPr>
          <a:xfrm>
            <a:off x="16095203" y="13705710"/>
            <a:ext cx="34861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latin typeface="Arial"/>
                <a:cs typeface="Arial"/>
              </a:rPr>
              <a:t>Носенко</a:t>
            </a:r>
            <a:endParaRPr sz="650">
              <a:latin typeface="Arial"/>
              <a:cs typeface="Arial"/>
            </a:endParaRPr>
          </a:p>
        </p:txBody>
      </p:sp>
      <p:sp>
        <p:nvSpPr>
          <p:cNvPr id="3602" name="object 3602"/>
          <p:cNvSpPr txBox="1"/>
          <p:nvPr/>
        </p:nvSpPr>
        <p:spPr>
          <a:xfrm>
            <a:off x="17143586" y="13714818"/>
            <a:ext cx="1570355" cy="32512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algn="ctr" marL="12065" marR="508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latin typeface="Arial"/>
                <a:cs typeface="Arial"/>
              </a:rPr>
              <a:t>Посадка паль на </a:t>
            </a:r>
            <a:r>
              <a:rPr dirty="0" sz="650" spc="-5">
                <a:latin typeface="Arial"/>
                <a:cs typeface="Arial"/>
              </a:rPr>
              <a:t>інженерно-геологічний </a:t>
            </a:r>
            <a:r>
              <a:rPr dirty="0" sz="650" spc="-17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розріз,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Схема розташування</a:t>
            </a:r>
            <a:r>
              <a:rPr dirty="0" sz="650">
                <a:latin typeface="Arial"/>
                <a:cs typeface="Arial"/>
              </a:rPr>
              <a:t> паль,</a:t>
            </a:r>
            <a:endParaRPr sz="650">
              <a:latin typeface="Arial"/>
              <a:cs typeface="Arial"/>
            </a:endParaRPr>
          </a:p>
          <a:p>
            <a:pPr algn="ctr" marL="5715">
              <a:lnSpc>
                <a:spcPct val="100000"/>
              </a:lnSpc>
              <a:spcBef>
                <a:spcPts val="10"/>
              </a:spcBef>
            </a:pPr>
            <a:r>
              <a:rPr dirty="0" sz="650">
                <a:latin typeface="Arial"/>
                <a:cs typeface="Arial"/>
              </a:rPr>
              <a:t>Арматурний</a:t>
            </a:r>
            <a:r>
              <a:rPr dirty="0" sz="650" spc="-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каркас</a:t>
            </a:r>
            <a:r>
              <a:rPr dirty="0" sz="650" spc="-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палі</a:t>
            </a:r>
            <a:endParaRPr sz="650">
              <a:latin typeface="Arial"/>
              <a:cs typeface="Arial"/>
            </a:endParaRPr>
          </a:p>
        </p:txBody>
      </p:sp>
      <p:sp>
        <p:nvSpPr>
          <p:cNvPr id="3603" name="object 3603"/>
          <p:cNvSpPr txBox="1"/>
          <p:nvPr/>
        </p:nvSpPr>
        <p:spPr>
          <a:xfrm>
            <a:off x="17144596" y="13001392"/>
            <a:ext cx="2757805" cy="468630"/>
          </a:xfrm>
          <a:prstGeom prst="rect">
            <a:avLst/>
          </a:prstGeom>
        </p:spPr>
        <p:txBody>
          <a:bodyPr wrap="square" lIns="0" tIns="10795" rIns="0" bIns="0" rtlCol="0" vert="horz">
            <a:spAutoFit/>
          </a:bodyPr>
          <a:lstStyle/>
          <a:p>
            <a:pPr algn="ctr" marL="12700" marR="5080">
              <a:lnSpc>
                <a:spcPct val="102200"/>
              </a:lnSpc>
              <a:spcBef>
                <a:spcPts val="85"/>
              </a:spcBef>
            </a:pPr>
            <a:r>
              <a:rPr dirty="0" sz="650" b="1">
                <a:latin typeface="Arial"/>
                <a:cs typeface="Arial"/>
              </a:rPr>
              <a:t>Проектування</a:t>
            </a:r>
            <a:r>
              <a:rPr dirty="0" sz="650" spc="10" b="1">
                <a:latin typeface="Arial"/>
                <a:cs typeface="Arial"/>
              </a:rPr>
              <a:t> </a:t>
            </a:r>
            <a:r>
              <a:rPr dirty="0" sz="650" spc="-5" b="1">
                <a:latin typeface="Arial"/>
                <a:cs typeface="Arial"/>
              </a:rPr>
              <a:t>ефективного</a:t>
            </a:r>
            <a:r>
              <a:rPr dirty="0" sz="650" spc="1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варіанту</a:t>
            </a:r>
            <a:r>
              <a:rPr dirty="0" sz="650" spc="1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фундаменту</a:t>
            </a:r>
            <a:r>
              <a:rPr dirty="0" sz="650" spc="1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27</a:t>
            </a:r>
            <a:r>
              <a:rPr dirty="0" sz="650" spc="10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поверхового </a:t>
            </a:r>
            <a:r>
              <a:rPr dirty="0" sz="650" spc="-16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житлового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будинку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у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піщаних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грунтах</a:t>
            </a:r>
            <a:r>
              <a:rPr dirty="0" sz="650" spc="10" b="1">
                <a:latin typeface="Arial"/>
                <a:cs typeface="Arial"/>
              </a:rPr>
              <a:t> </a:t>
            </a:r>
            <a:r>
              <a:rPr dirty="0" sz="650" spc="-5" b="1">
                <a:latin typeface="Arial"/>
                <a:cs typeface="Arial"/>
              </a:rPr>
              <a:t>лівого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берегу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ріки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spc="-5" b="1">
                <a:latin typeface="Arial"/>
                <a:cs typeface="Arial"/>
              </a:rPr>
              <a:t>Дніпро</a:t>
            </a:r>
            <a:endParaRPr sz="650">
              <a:latin typeface="Arial"/>
              <a:cs typeface="Arial"/>
            </a:endParaRPr>
          </a:p>
          <a:p>
            <a:pPr algn="ctr" marL="6350">
              <a:lnSpc>
                <a:spcPct val="100000"/>
              </a:lnSpc>
              <a:spcBef>
                <a:spcPts val="5"/>
              </a:spcBef>
            </a:pPr>
            <a:r>
              <a:rPr dirty="0" sz="650" b="1">
                <a:latin typeface="Arial"/>
                <a:cs typeface="Arial"/>
              </a:rPr>
              <a:t>у</a:t>
            </a:r>
            <a:r>
              <a:rPr dirty="0" sz="650" spc="-2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м.</a:t>
            </a:r>
            <a:r>
              <a:rPr dirty="0" sz="650" spc="-25" b="1">
                <a:latin typeface="Arial"/>
                <a:cs typeface="Arial"/>
              </a:rPr>
              <a:t> </a:t>
            </a:r>
            <a:r>
              <a:rPr dirty="0" sz="650" spc="-5" b="1">
                <a:latin typeface="Arial"/>
                <a:cs typeface="Arial"/>
              </a:rPr>
              <a:t>Києві</a:t>
            </a:r>
            <a:endParaRPr sz="650">
              <a:latin typeface="Arial"/>
              <a:cs typeface="Arial"/>
            </a:endParaRPr>
          </a:p>
          <a:p>
            <a:pPr algn="ctr" marL="1642110">
              <a:lnSpc>
                <a:spcPct val="100000"/>
              </a:lnSpc>
              <a:spcBef>
                <a:spcPts val="340"/>
              </a:spcBef>
              <a:tabLst>
                <a:tab pos="2389505" algn="l"/>
              </a:tabLst>
            </a:pPr>
            <a:r>
              <a:rPr dirty="0" sz="650" spc="-5">
                <a:latin typeface="Arial"/>
                <a:cs typeface="Arial"/>
              </a:rPr>
              <a:t>Стадія</a:t>
            </a:r>
            <a:r>
              <a:rPr dirty="0" sz="650" spc="250">
                <a:latin typeface="Arial"/>
                <a:cs typeface="Arial"/>
              </a:rPr>
              <a:t> </a:t>
            </a:r>
            <a:r>
              <a:rPr dirty="0" sz="650" spc="25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Аркуш	Аркушів</a:t>
            </a:r>
            <a:endParaRPr sz="650">
              <a:latin typeface="Arial"/>
              <a:cs typeface="Arial"/>
            </a:endParaRPr>
          </a:p>
        </p:txBody>
      </p:sp>
      <p:sp>
        <p:nvSpPr>
          <p:cNvPr id="3604" name="object 3604"/>
          <p:cNvSpPr txBox="1"/>
          <p:nvPr/>
        </p:nvSpPr>
        <p:spPr>
          <a:xfrm>
            <a:off x="16095203" y="13944531"/>
            <a:ext cx="34861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latin typeface="Arial"/>
                <a:cs typeface="Arial"/>
              </a:rPr>
              <a:t>Носенко</a:t>
            </a:r>
            <a:endParaRPr sz="650">
              <a:latin typeface="Arial"/>
              <a:cs typeface="Arial"/>
            </a:endParaRPr>
          </a:p>
        </p:txBody>
      </p:sp>
      <p:sp>
        <p:nvSpPr>
          <p:cNvPr id="3605" name="object 3605"/>
          <p:cNvSpPr txBox="1"/>
          <p:nvPr/>
        </p:nvSpPr>
        <p:spPr>
          <a:xfrm>
            <a:off x="3174609" y="193122"/>
            <a:ext cx="6473825" cy="3454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2100" spc="-5">
                <a:latin typeface="Arial"/>
                <a:cs typeface="Arial"/>
              </a:rPr>
              <a:t>Посадка</a:t>
            </a:r>
            <a:r>
              <a:rPr dirty="0" sz="2100" spc="5">
                <a:latin typeface="Arial"/>
                <a:cs typeface="Arial"/>
              </a:rPr>
              <a:t> </a:t>
            </a:r>
            <a:r>
              <a:rPr dirty="0" sz="2100" spc="-5">
                <a:latin typeface="Arial"/>
                <a:cs typeface="Arial"/>
              </a:rPr>
              <a:t>паль</a:t>
            </a:r>
            <a:r>
              <a:rPr dirty="0" sz="2100" spc="10">
                <a:latin typeface="Arial"/>
                <a:cs typeface="Arial"/>
              </a:rPr>
              <a:t> </a:t>
            </a:r>
            <a:r>
              <a:rPr dirty="0" sz="2100" spc="-5">
                <a:latin typeface="Arial"/>
                <a:cs typeface="Arial"/>
              </a:rPr>
              <a:t>на</a:t>
            </a:r>
            <a:r>
              <a:rPr dirty="0" sz="2100" spc="5">
                <a:latin typeface="Arial"/>
                <a:cs typeface="Arial"/>
              </a:rPr>
              <a:t> </a:t>
            </a:r>
            <a:r>
              <a:rPr dirty="0" sz="2100" spc="-10">
                <a:latin typeface="Arial"/>
                <a:cs typeface="Arial"/>
              </a:rPr>
              <a:t>інженерно</a:t>
            </a:r>
            <a:r>
              <a:rPr dirty="0" sz="2100">
                <a:latin typeface="Arial"/>
                <a:cs typeface="Arial"/>
              </a:rPr>
              <a:t> </a:t>
            </a:r>
            <a:r>
              <a:rPr dirty="0" sz="2100" spc="-5">
                <a:latin typeface="Arial"/>
                <a:cs typeface="Arial"/>
              </a:rPr>
              <a:t>-</a:t>
            </a:r>
            <a:r>
              <a:rPr dirty="0" sz="2100" spc="5">
                <a:latin typeface="Arial"/>
                <a:cs typeface="Arial"/>
              </a:rPr>
              <a:t> </a:t>
            </a:r>
            <a:r>
              <a:rPr dirty="0" sz="2100" spc="-5">
                <a:latin typeface="Arial"/>
                <a:cs typeface="Arial"/>
              </a:rPr>
              <a:t>геологічний</a:t>
            </a:r>
            <a:r>
              <a:rPr dirty="0" sz="2100" spc="10">
                <a:latin typeface="Arial"/>
                <a:cs typeface="Arial"/>
              </a:rPr>
              <a:t> </a:t>
            </a:r>
            <a:r>
              <a:rPr dirty="0" sz="2100" spc="-10">
                <a:latin typeface="Arial"/>
                <a:cs typeface="Arial"/>
              </a:rPr>
              <a:t>розріз</a:t>
            </a:r>
            <a:r>
              <a:rPr dirty="0" sz="2100" spc="5">
                <a:latin typeface="Arial"/>
                <a:cs typeface="Arial"/>
              </a:rPr>
              <a:t> </a:t>
            </a:r>
            <a:r>
              <a:rPr dirty="0" sz="2100" spc="-5">
                <a:latin typeface="Arial"/>
                <a:cs typeface="Arial"/>
              </a:rPr>
              <a:t>1</a:t>
            </a:r>
            <a:r>
              <a:rPr dirty="0" sz="2100">
                <a:latin typeface="Arial"/>
                <a:cs typeface="Arial"/>
              </a:rPr>
              <a:t> </a:t>
            </a:r>
            <a:r>
              <a:rPr dirty="0" sz="2100" spc="-5">
                <a:latin typeface="Arial"/>
                <a:cs typeface="Arial"/>
              </a:rPr>
              <a:t>-1</a:t>
            </a:r>
            <a:endParaRPr sz="2100">
              <a:latin typeface="Arial"/>
              <a:cs typeface="Arial"/>
            </a:endParaRPr>
          </a:p>
        </p:txBody>
      </p:sp>
      <p:sp>
        <p:nvSpPr>
          <p:cNvPr id="3606" name="object 3606"/>
          <p:cNvSpPr txBox="1"/>
          <p:nvPr/>
        </p:nvSpPr>
        <p:spPr>
          <a:xfrm>
            <a:off x="5295659" y="5346990"/>
            <a:ext cx="3328670" cy="3454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2100" spc="-10">
                <a:latin typeface="Arial"/>
                <a:cs typeface="Arial"/>
              </a:rPr>
              <a:t>Схема розташування </a:t>
            </a:r>
            <a:r>
              <a:rPr dirty="0" sz="2100" spc="-5">
                <a:latin typeface="Arial"/>
                <a:cs typeface="Arial"/>
              </a:rPr>
              <a:t>паль</a:t>
            </a:r>
            <a:endParaRPr sz="2100">
              <a:latin typeface="Arial"/>
              <a:cs typeface="Arial"/>
            </a:endParaRPr>
          </a:p>
        </p:txBody>
      </p:sp>
      <p:sp>
        <p:nvSpPr>
          <p:cNvPr id="3607" name="object 3607"/>
          <p:cNvSpPr/>
          <p:nvPr/>
        </p:nvSpPr>
        <p:spPr>
          <a:xfrm>
            <a:off x="12127900" y="5596765"/>
            <a:ext cx="0" cy="478155"/>
          </a:xfrm>
          <a:custGeom>
            <a:avLst/>
            <a:gdLst/>
            <a:ahLst/>
            <a:cxnLst/>
            <a:rect l="l" t="t" r="r" b="b"/>
            <a:pathLst>
              <a:path w="0" h="478154">
                <a:moveTo>
                  <a:pt x="0" y="47764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3608" name="object 3608"/>
          <p:cNvGrpSpPr/>
          <p:nvPr/>
        </p:nvGrpSpPr>
        <p:grpSpPr>
          <a:xfrm>
            <a:off x="11754211" y="688602"/>
            <a:ext cx="1788795" cy="12233910"/>
            <a:chOff x="11754211" y="688602"/>
            <a:chExt cx="1788795" cy="12233910"/>
          </a:xfrm>
        </p:grpSpPr>
        <p:sp>
          <p:nvSpPr>
            <p:cNvPr id="3609" name="object 3609"/>
            <p:cNvSpPr/>
            <p:nvPr/>
          </p:nvSpPr>
          <p:spPr>
            <a:xfrm>
              <a:off x="11945748" y="13091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10" name="object 3610"/>
            <p:cNvSpPr/>
            <p:nvPr/>
          </p:nvSpPr>
          <p:spPr>
            <a:xfrm>
              <a:off x="11945748" y="130912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1" name="object 3611"/>
            <p:cNvSpPr/>
            <p:nvPr/>
          </p:nvSpPr>
          <p:spPr>
            <a:xfrm>
              <a:off x="13181340" y="1309127"/>
              <a:ext cx="2540" cy="8255"/>
            </a:xfrm>
            <a:custGeom>
              <a:avLst/>
              <a:gdLst/>
              <a:ahLst/>
              <a:cxnLst/>
              <a:rect l="l" t="t" r="r" b="b"/>
              <a:pathLst>
                <a:path w="2540" h="8255">
                  <a:moveTo>
                    <a:pt x="2023" y="0"/>
                  </a:moveTo>
                  <a:lnTo>
                    <a:pt x="0" y="8095"/>
                  </a:lnTo>
                  <a:lnTo>
                    <a:pt x="1011" y="8095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12" name="object 3612"/>
            <p:cNvSpPr/>
            <p:nvPr/>
          </p:nvSpPr>
          <p:spPr>
            <a:xfrm>
              <a:off x="13181340" y="1309127"/>
              <a:ext cx="2540" cy="8255"/>
            </a:xfrm>
            <a:custGeom>
              <a:avLst/>
              <a:gdLst/>
              <a:ahLst/>
              <a:cxnLst/>
              <a:rect l="l" t="t" r="r" b="b"/>
              <a:pathLst>
                <a:path w="2540" h="8255">
                  <a:moveTo>
                    <a:pt x="2023" y="0"/>
                  </a:moveTo>
                  <a:lnTo>
                    <a:pt x="1011" y="8095"/>
                  </a:lnTo>
                  <a:lnTo>
                    <a:pt x="0" y="8095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3" name="object 3613"/>
            <p:cNvSpPr/>
            <p:nvPr/>
          </p:nvSpPr>
          <p:spPr>
            <a:xfrm>
              <a:off x="11943723" y="1309127"/>
              <a:ext cx="2540" cy="8255"/>
            </a:xfrm>
            <a:custGeom>
              <a:avLst/>
              <a:gdLst/>
              <a:ahLst/>
              <a:cxnLst/>
              <a:rect l="l" t="t" r="r" b="b"/>
              <a:pathLst>
                <a:path w="2540" h="8255">
                  <a:moveTo>
                    <a:pt x="2023" y="0"/>
                  </a:moveTo>
                  <a:lnTo>
                    <a:pt x="0" y="8095"/>
                  </a:lnTo>
                  <a:lnTo>
                    <a:pt x="1011" y="8095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14" name="object 3614"/>
            <p:cNvSpPr/>
            <p:nvPr/>
          </p:nvSpPr>
          <p:spPr>
            <a:xfrm>
              <a:off x="11943724" y="1309127"/>
              <a:ext cx="2540" cy="8255"/>
            </a:xfrm>
            <a:custGeom>
              <a:avLst/>
              <a:gdLst/>
              <a:ahLst/>
              <a:cxnLst/>
              <a:rect l="l" t="t" r="r" b="b"/>
              <a:pathLst>
                <a:path w="2540" h="8255">
                  <a:moveTo>
                    <a:pt x="1011" y="8095"/>
                  </a:moveTo>
                  <a:lnTo>
                    <a:pt x="2023" y="0"/>
                  </a:lnTo>
                  <a:lnTo>
                    <a:pt x="1011" y="8095"/>
                  </a:lnTo>
                  <a:close/>
                </a:path>
                <a:path w="2540" h="8255">
                  <a:moveTo>
                    <a:pt x="2023" y="0"/>
                  </a:moveTo>
                  <a:lnTo>
                    <a:pt x="1011" y="8095"/>
                  </a:lnTo>
                  <a:lnTo>
                    <a:pt x="0" y="8095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5" name="object 3615"/>
            <p:cNvSpPr/>
            <p:nvPr/>
          </p:nvSpPr>
          <p:spPr>
            <a:xfrm>
              <a:off x="13181340" y="131722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0" y="0"/>
                  </a:move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269" h="0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16" name="object 3616"/>
            <p:cNvSpPr/>
            <p:nvPr/>
          </p:nvSpPr>
          <p:spPr>
            <a:xfrm>
              <a:off x="13181340" y="131722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0" y="0"/>
                  </a:move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269" h="0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7" name="object 3617"/>
            <p:cNvSpPr/>
            <p:nvPr/>
          </p:nvSpPr>
          <p:spPr>
            <a:xfrm>
              <a:off x="11939676" y="1317223"/>
              <a:ext cx="5080" cy="8255"/>
            </a:xfrm>
            <a:custGeom>
              <a:avLst/>
              <a:gdLst/>
              <a:ahLst/>
              <a:cxnLst/>
              <a:rect l="l" t="t" r="r" b="b"/>
              <a:pathLst>
                <a:path w="5079" h="8255">
                  <a:moveTo>
                    <a:pt x="4047" y="0"/>
                  </a:moveTo>
                  <a:lnTo>
                    <a:pt x="0" y="8095"/>
                  </a:lnTo>
                  <a:lnTo>
                    <a:pt x="3035" y="8095"/>
                  </a:lnTo>
                  <a:lnTo>
                    <a:pt x="4047" y="0"/>
                  </a:lnTo>
                  <a:close/>
                </a:path>
                <a:path w="5079" h="8255">
                  <a:moveTo>
                    <a:pt x="5059" y="0"/>
                  </a:moveTo>
                  <a:lnTo>
                    <a:pt x="4047" y="0"/>
                  </a:lnTo>
                  <a:lnTo>
                    <a:pt x="3035" y="809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18" name="object 3618"/>
            <p:cNvSpPr/>
            <p:nvPr/>
          </p:nvSpPr>
          <p:spPr>
            <a:xfrm>
              <a:off x="11939676" y="1317222"/>
              <a:ext cx="5080" cy="8255"/>
            </a:xfrm>
            <a:custGeom>
              <a:avLst/>
              <a:gdLst/>
              <a:ahLst/>
              <a:cxnLst/>
              <a:rect l="l" t="t" r="r" b="b"/>
              <a:pathLst>
                <a:path w="5079" h="8255">
                  <a:moveTo>
                    <a:pt x="5059" y="0"/>
                  </a:moveTo>
                  <a:lnTo>
                    <a:pt x="4047" y="0"/>
                  </a:lnTo>
                  <a:lnTo>
                    <a:pt x="3035" y="8095"/>
                  </a:lnTo>
                  <a:lnTo>
                    <a:pt x="5059" y="0"/>
                  </a:lnTo>
                  <a:close/>
                </a:path>
                <a:path w="5079" h="8255">
                  <a:moveTo>
                    <a:pt x="4047" y="0"/>
                  </a:moveTo>
                  <a:lnTo>
                    <a:pt x="3035" y="8095"/>
                  </a:lnTo>
                  <a:lnTo>
                    <a:pt x="0" y="809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9" name="object 3619"/>
            <p:cNvSpPr/>
            <p:nvPr/>
          </p:nvSpPr>
          <p:spPr>
            <a:xfrm>
              <a:off x="13177292" y="1317223"/>
              <a:ext cx="5080" cy="8255"/>
            </a:xfrm>
            <a:custGeom>
              <a:avLst/>
              <a:gdLst/>
              <a:ahLst/>
              <a:cxnLst/>
              <a:rect l="l" t="t" r="r" b="b"/>
              <a:pathLst>
                <a:path w="5080" h="8255">
                  <a:moveTo>
                    <a:pt x="4047" y="0"/>
                  </a:moveTo>
                  <a:lnTo>
                    <a:pt x="0" y="8095"/>
                  </a:lnTo>
                  <a:lnTo>
                    <a:pt x="4047" y="8095"/>
                  </a:lnTo>
                  <a:lnTo>
                    <a:pt x="4047" y="0"/>
                  </a:lnTo>
                  <a:close/>
                </a:path>
                <a:path w="5080" h="8255">
                  <a:moveTo>
                    <a:pt x="5059" y="0"/>
                  </a:moveTo>
                  <a:lnTo>
                    <a:pt x="4047" y="0"/>
                  </a:lnTo>
                  <a:lnTo>
                    <a:pt x="4047" y="809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20" name="object 3620"/>
            <p:cNvSpPr/>
            <p:nvPr/>
          </p:nvSpPr>
          <p:spPr>
            <a:xfrm>
              <a:off x="13177293" y="1317222"/>
              <a:ext cx="5080" cy="8255"/>
            </a:xfrm>
            <a:custGeom>
              <a:avLst/>
              <a:gdLst/>
              <a:ahLst/>
              <a:cxnLst/>
              <a:rect l="l" t="t" r="r" b="b"/>
              <a:pathLst>
                <a:path w="5080" h="8255">
                  <a:moveTo>
                    <a:pt x="5059" y="0"/>
                  </a:moveTo>
                  <a:lnTo>
                    <a:pt x="4047" y="0"/>
                  </a:lnTo>
                  <a:lnTo>
                    <a:pt x="4047" y="8095"/>
                  </a:lnTo>
                  <a:lnTo>
                    <a:pt x="5059" y="0"/>
                  </a:lnTo>
                  <a:close/>
                </a:path>
                <a:path w="5080" h="8255">
                  <a:moveTo>
                    <a:pt x="4047" y="0"/>
                  </a:moveTo>
                  <a:lnTo>
                    <a:pt x="4047" y="8095"/>
                  </a:lnTo>
                  <a:lnTo>
                    <a:pt x="0" y="8095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1" name="object 3621"/>
            <p:cNvSpPr/>
            <p:nvPr/>
          </p:nvSpPr>
          <p:spPr>
            <a:xfrm>
              <a:off x="13104432" y="132531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22" name="object 3622"/>
            <p:cNvSpPr/>
            <p:nvPr/>
          </p:nvSpPr>
          <p:spPr>
            <a:xfrm>
              <a:off x="13104432" y="132531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3" name="object 3623"/>
            <p:cNvSpPr/>
            <p:nvPr/>
          </p:nvSpPr>
          <p:spPr>
            <a:xfrm>
              <a:off x="11865804" y="1325318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0" y="0"/>
                  </a:moveTo>
                  <a:lnTo>
                    <a:pt x="1011" y="6071"/>
                  </a:lnTo>
                  <a:lnTo>
                    <a:pt x="5059" y="60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24" name="object 3624"/>
            <p:cNvSpPr/>
            <p:nvPr/>
          </p:nvSpPr>
          <p:spPr>
            <a:xfrm>
              <a:off x="11865804" y="1325318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0" y="0"/>
                  </a:moveTo>
                  <a:lnTo>
                    <a:pt x="5059" y="6071"/>
                  </a:lnTo>
                  <a:lnTo>
                    <a:pt x="1011" y="60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5" name="object 3625"/>
            <p:cNvSpPr/>
            <p:nvPr/>
          </p:nvSpPr>
          <p:spPr>
            <a:xfrm>
              <a:off x="13104432" y="1325319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0" y="0"/>
                  </a:moveTo>
                  <a:lnTo>
                    <a:pt x="0" y="6071"/>
                  </a:lnTo>
                  <a:lnTo>
                    <a:pt x="4047" y="60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26" name="object 3626"/>
            <p:cNvSpPr/>
            <p:nvPr/>
          </p:nvSpPr>
          <p:spPr>
            <a:xfrm>
              <a:off x="13104432" y="1325318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4047" y="6071"/>
                  </a:moveTo>
                  <a:lnTo>
                    <a:pt x="0" y="0"/>
                  </a:lnTo>
                  <a:lnTo>
                    <a:pt x="4047" y="6071"/>
                  </a:lnTo>
                  <a:close/>
                </a:path>
                <a:path w="4444" h="6350">
                  <a:moveTo>
                    <a:pt x="0" y="0"/>
                  </a:moveTo>
                  <a:lnTo>
                    <a:pt x="4047" y="6071"/>
                  </a:lnTo>
                  <a:lnTo>
                    <a:pt x="0" y="60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7" name="object 3627"/>
            <p:cNvSpPr/>
            <p:nvPr/>
          </p:nvSpPr>
          <p:spPr>
            <a:xfrm>
              <a:off x="11866816" y="133139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28" name="object 3628"/>
            <p:cNvSpPr/>
            <p:nvPr/>
          </p:nvSpPr>
          <p:spPr>
            <a:xfrm>
              <a:off x="11866816" y="133139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9" name="object 3629"/>
            <p:cNvSpPr/>
            <p:nvPr/>
          </p:nvSpPr>
          <p:spPr>
            <a:xfrm>
              <a:off x="11934616" y="1325319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4" h="7619">
                  <a:moveTo>
                    <a:pt x="5059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5059" y="0"/>
                  </a:lnTo>
                  <a:close/>
                </a:path>
                <a:path w="8254" h="7619">
                  <a:moveTo>
                    <a:pt x="8095" y="0"/>
                  </a:moveTo>
                  <a:lnTo>
                    <a:pt x="5059" y="0"/>
                  </a:lnTo>
                  <a:lnTo>
                    <a:pt x="7083" y="7083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30" name="object 3630"/>
            <p:cNvSpPr/>
            <p:nvPr/>
          </p:nvSpPr>
          <p:spPr>
            <a:xfrm>
              <a:off x="11934616" y="1325318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4" h="7619">
                  <a:moveTo>
                    <a:pt x="8095" y="0"/>
                  </a:moveTo>
                  <a:lnTo>
                    <a:pt x="5059" y="0"/>
                  </a:lnTo>
                  <a:lnTo>
                    <a:pt x="7083" y="7083"/>
                  </a:lnTo>
                  <a:lnTo>
                    <a:pt x="8095" y="0"/>
                  </a:lnTo>
                  <a:close/>
                </a:path>
                <a:path w="8254" h="7619">
                  <a:moveTo>
                    <a:pt x="5059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1" name="object 3631"/>
            <p:cNvSpPr/>
            <p:nvPr/>
          </p:nvSpPr>
          <p:spPr>
            <a:xfrm>
              <a:off x="13172232" y="1325319"/>
              <a:ext cx="9525" cy="7620"/>
            </a:xfrm>
            <a:custGeom>
              <a:avLst/>
              <a:gdLst/>
              <a:ahLst/>
              <a:cxnLst/>
              <a:rect l="l" t="t" r="r" b="b"/>
              <a:pathLst>
                <a:path w="9525" h="7619">
                  <a:moveTo>
                    <a:pt x="5059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5059" y="0"/>
                  </a:lnTo>
                  <a:close/>
                </a:path>
                <a:path w="9525" h="7619">
                  <a:moveTo>
                    <a:pt x="9107" y="0"/>
                  </a:moveTo>
                  <a:lnTo>
                    <a:pt x="5059" y="0"/>
                  </a:lnTo>
                  <a:lnTo>
                    <a:pt x="7083" y="7083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32" name="object 3632"/>
            <p:cNvSpPr/>
            <p:nvPr/>
          </p:nvSpPr>
          <p:spPr>
            <a:xfrm>
              <a:off x="13172233" y="1325318"/>
              <a:ext cx="9525" cy="7620"/>
            </a:xfrm>
            <a:custGeom>
              <a:avLst/>
              <a:gdLst/>
              <a:ahLst/>
              <a:cxnLst/>
              <a:rect l="l" t="t" r="r" b="b"/>
              <a:pathLst>
                <a:path w="9525" h="7619">
                  <a:moveTo>
                    <a:pt x="9107" y="0"/>
                  </a:moveTo>
                  <a:lnTo>
                    <a:pt x="5059" y="0"/>
                  </a:lnTo>
                  <a:lnTo>
                    <a:pt x="7083" y="7083"/>
                  </a:lnTo>
                  <a:lnTo>
                    <a:pt x="9107" y="0"/>
                  </a:lnTo>
                  <a:close/>
                </a:path>
                <a:path w="9525" h="7619">
                  <a:moveTo>
                    <a:pt x="5059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3" name="object 3633"/>
            <p:cNvSpPr/>
            <p:nvPr/>
          </p:nvSpPr>
          <p:spPr>
            <a:xfrm>
              <a:off x="13104432" y="1331390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0" y="0"/>
                  </a:moveTo>
                  <a:lnTo>
                    <a:pt x="1011" y="5059"/>
                  </a:lnTo>
                  <a:lnTo>
                    <a:pt x="9107" y="5059"/>
                  </a:lnTo>
                  <a:lnTo>
                    <a:pt x="0" y="0"/>
                  </a:lnTo>
                  <a:close/>
                </a:path>
                <a:path w="9525" h="5080">
                  <a:moveTo>
                    <a:pt x="4047" y="0"/>
                  </a:moveTo>
                  <a:lnTo>
                    <a:pt x="0" y="0"/>
                  </a:lnTo>
                  <a:lnTo>
                    <a:pt x="9107" y="5059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34" name="object 3634"/>
            <p:cNvSpPr/>
            <p:nvPr/>
          </p:nvSpPr>
          <p:spPr>
            <a:xfrm>
              <a:off x="13104432" y="1331390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4047" y="0"/>
                  </a:moveTo>
                  <a:lnTo>
                    <a:pt x="0" y="0"/>
                  </a:lnTo>
                  <a:lnTo>
                    <a:pt x="9107" y="5059"/>
                  </a:lnTo>
                  <a:lnTo>
                    <a:pt x="4047" y="0"/>
                  </a:lnTo>
                  <a:close/>
                </a:path>
                <a:path w="9525" h="5080">
                  <a:moveTo>
                    <a:pt x="0" y="0"/>
                  </a:moveTo>
                  <a:lnTo>
                    <a:pt x="9107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5" name="object 3635"/>
            <p:cNvSpPr/>
            <p:nvPr/>
          </p:nvSpPr>
          <p:spPr>
            <a:xfrm>
              <a:off x="11866815" y="1331390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0" y="0"/>
                  </a:moveTo>
                  <a:lnTo>
                    <a:pt x="1011" y="5059"/>
                  </a:lnTo>
                  <a:lnTo>
                    <a:pt x="9107" y="5059"/>
                  </a:lnTo>
                  <a:lnTo>
                    <a:pt x="0" y="0"/>
                  </a:lnTo>
                  <a:close/>
                </a:path>
                <a:path w="9525" h="5080">
                  <a:moveTo>
                    <a:pt x="4047" y="0"/>
                  </a:moveTo>
                  <a:lnTo>
                    <a:pt x="0" y="0"/>
                  </a:lnTo>
                  <a:lnTo>
                    <a:pt x="9107" y="5059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36" name="object 3636"/>
            <p:cNvSpPr/>
            <p:nvPr/>
          </p:nvSpPr>
          <p:spPr>
            <a:xfrm>
              <a:off x="11866816" y="1331390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4047" y="0"/>
                  </a:moveTo>
                  <a:lnTo>
                    <a:pt x="0" y="0"/>
                  </a:lnTo>
                  <a:lnTo>
                    <a:pt x="9107" y="5059"/>
                  </a:lnTo>
                  <a:lnTo>
                    <a:pt x="4047" y="0"/>
                  </a:lnTo>
                  <a:close/>
                </a:path>
                <a:path w="9525" h="5080">
                  <a:moveTo>
                    <a:pt x="0" y="0"/>
                  </a:moveTo>
                  <a:lnTo>
                    <a:pt x="9107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7" name="object 3637"/>
            <p:cNvSpPr/>
            <p:nvPr/>
          </p:nvSpPr>
          <p:spPr>
            <a:xfrm>
              <a:off x="11927532" y="1332402"/>
              <a:ext cx="14604" cy="5080"/>
            </a:xfrm>
            <a:custGeom>
              <a:avLst/>
              <a:gdLst/>
              <a:ahLst/>
              <a:cxnLst/>
              <a:rect l="l" t="t" r="r" b="b"/>
              <a:pathLst>
                <a:path w="14604" h="5080">
                  <a:moveTo>
                    <a:pt x="7083" y="0"/>
                  </a:moveTo>
                  <a:lnTo>
                    <a:pt x="0" y="5059"/>
                  </a:lnTo>
                  <a:lnTo>
                    <a:pt x="13155" y="5059"/>
                  </a:lnTo>
                  <a:lnTo>
                    <a:pt x="7083" y="0"/>
                  </a:lnTo>
                  <a:close/>
                </a:path>
                <a:path w="14604" h="5080">
                  <a:moveTo>
                    <a:pt x="14167" y="0"/>
                  </a:moveTo>
                  <a:lnTo>
                    <a:pt x="7083" y="0"/>
                  </a:lnTo>
                  <a:lnTo>
                    <a:pt x="13155" y="5059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38" name="object 3638"/>
            <p:cNvSpPr/>
            <p:nvPr/>
          </p:nvSpPr>
          <p:spPr>
            <a:xfrm>
              <a:off x="11927533" y="1332402"/>
              <a:ext cx="14604" cy="5080"/>
            </a:xfrm>
            <a:custGeom>
              <a:avLst/>
              <a:gdLst/>
              <a:ahLst/>
              <a:cxnLst/>
              <a:rect l="l" t="t" r="r" b="b"/>
              <a:pathLst>
                <a:path w="14604" h="5080">
                  <a:moveTo>
                    <a:pt x="14167" y="0"/>
                  </a:moveTo>
                  <a:lnTo>
                    <a:pt x="7083" y="0"/>
                  </a:lnTo>
                  <a:lnTo>
                    <a:pt x="13155" y="5059"/>
                  </a:lnTo>
                  <a:lnTo>
                    <a:pt x="14167" y="0"/>
                  </a:lnTo>
                  <a:close/>
                </a:path>
                <a:path w="14604" h="5080">
                  <a:moveTo>
                    <a:pt x="7083" y="0"/>
                  </a:moveTo>
                  <a:lnTo>
                    <a:pt x="13155" y="5059"/>
                  </a:lnTo>
                  <a:lnTo>
                    <a:pt x="0" y="5059"/>
                  </a:lnTo>
                  <a:lnTo>
                    <a:pt x="708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9" name="object 3639"/>
            <p:cNvSpPr/>
            <p:nvPr/>
          </p:nvSpPr>
          <p:spPr>
            <a:xfrm>
              <a:off x="13166161" y="1332402"/>
              <a:ext cx="13335" cy="5080"/>
            </a:xfrm>
            <a:custGeom>
              <a:avLst/>
              <a:gdLst/>
              <a:ahLst/>
              <a:cxnLst/>
              <a:rect l="l" t="t" r="r" b="b"/>
              <a:pathLst>
                <a:path w="13334" h="5080">
                  <a:moveTo>
                    <a:pt x="6071" y="0"/>
                  </a:moveTo>
                  <a:lnTo>
                    <a:pt x="0" y="5059"/>
                  </a:lnTo>
                  <a:lnTo>
                    <a:pt x="12143" y="5059"/>
                  </a:lnTo>
                  <a:lnTo>
                    <a:pt x="6071" y="0"/>
                  </a:lnTo>
                  <a:close/>
                </a:path>
                <a:path w="13334" h="5080">
                  <a:moveTo>
                    <a:pt x="13155" y="0"/>
                  </a:moveTo>
                  <a:lnTo>
                    <a:pt x="6071" y="0"/>
                  </a:lnTo>
                  <a:lnTo>
                    <a:pt x="12143" y="5059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40" name="object 3640"/>
            <p:cNvSpPr/>
            <p:nvPr/>
          </p:nvSpPr>
          <p:spPr>
            <a:xfrm>
              <a:off x="13166161" y="1332402"/>
              <a:ext cx="13335" cy="5080"/>
            </a:xfrm>
            <a:custGeom>
              <a:avLst/>
              <a:gdLst/>
              <a:ahLst/>
              <a:cxnLst/>
              <a:rect l="l" t="t" r="r" b="b"/>
              <a:pathLst>
                <a:path w="13334" h="5080">
                  <a:moveTo>
                    <a:pt x="13155" y="0"/>
                  </a:moveTo>
                  <a:lnTo>
                    <a:pt x="6071" y="0"/>
                  </a:lnTo>
                  <a:lnTo>
                    <a:pt x="12143" y="5059"/>
                  </a:lnTo>
                  <a:lnTo>
                    <a:pt x="13155" y="0"/>
                  </a:lnTo>
                  <a:close/>
                </a:path>
                <a:path w="13334" h="5080">
                  <a:moveTo>
                    <a:pt x="6071" y="0"/>
                  </a:moveTo>
                  <a:lnTo>
                    <a:pt x="12143" y="5059"/>
                  </a:lnTo>
                  <a:lnTo>
                    <a:pt x="0" y="5059"/>
                  </a:lnTo>
                  <a:lnTo>
                    <a:pt x="60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1" name="object 3641"/>
            <p:cNvSpPr/>
            <p:nvPr/>
          </p:nvSpPr>
          <p:spPr>
            <a:xfrm>
              <a:off x="13105444" y="1336450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40" h="4444">
                  <a:moveTo>
                    <a:pt x="0" y="0"/>
                  </a:moveTo>
                  <a:lnTo>
                    <a:pt x="1011" y="4047"/>
                  </a:lnTo>
                  <a:lnTo>
                    <a:pt x="15179" y="4047"/>
                  </a:lnTo>
                  <a:lnTo>
                    <a:pt x="0" y="0"/>
                  </a:lnTo>
                  <a:close/>
                </a:path>
                <a:path w="15240" h="4444">
                  <a:moveTo>
                    <a:pt x="8095" y="0"/>
                  </a:moveTo>
                  <a:lnTo>
                    <a:pt x="0" y="0"/>
                  </a:lnTo>
                  <a:lnTo>
                    <a:pt x="15179" y="4047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42" name="object 3642"/>
            <p:cNvSpPr/>
            <p:nvPr/>
          </p:nvSpPr>
          <p:spPr>
            <a:xfrm>
              <a:off x="13105444" y="1336450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40" h="4444">
                  <a:moveTo>
                    <a:pt x="8095" y="0"/>
                  </a:moveTo>
                  <a:lnTo>
                    <a:pt x="0" y="0"/>
                  </a:lnTo>
                  <a:lnTo>
                    <a:pt x="15179" y="4047"/>
                  </a:lnTo>
                  <a:lnTo>
                    <a:pt x="8095" y="0"/>
                  </a:lnTo>
                  <a:close/>
                </a:path>
                <a:path w="15240" h="4444">
                  <a:moveTo>
                    <a:pt x="0" y="0"/>
                  </a:moveTo>
                  <a:lnTo>
                    <a:pt x="15179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3" name="object 3643"/>
            <p:cNvSpPr/>
            <p:nvPr/>
          </p:nvSpPr>
          <p:spPr>
            <a:xfrm>
              <a:off x="11867827" y="1336450"/>
              <a:ext cx="14604" cy="4445"/>
            </a:xfrm>
            <a:custGeom>
              <a:avLst/>
              <a:gdLst/>
              <a:ahLst/>
              <a:cxnLst/>
              <a:rect l="l" t="t" r="r" b="b"/>
              <a:pathLst>
                <a:path w="14604" h="4444">
                  <a:moveTo>
                    <a:pt x="0" y="0"/>
                  </a:moveTo>
                  <a:lnTo>
                    <a:pt x="1011" y="4047"/>
                  </a:lnTo>
                  <a:lnTo>
                    <a:pt x="14167" y="4047"/>
                  </a:lnTo>
                  <a:lnTo>
                    <a:pt x="0" y="0"/>
                  </a:lnTo>
                  <a:close/>
                </a:path>
                <a:path w="14604" h="4444">
                  <a:moveTo>
                    <a:pt x="8095" y="0"/>
                  </a:moveTo>
                  <a:lnTo>
                    <a:pt x="0" y="0"/>
                  </a:lnTo>
                  <a:lnTo>
                    <a:pt x="14167" y="4047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44" name="object 3644"/>
            <p:cNvSpPr/>
            <p:nvPr/>
          </p:nvSpPr>
          <p:spPr>
            <a:xfrm>
              <a:off x="11867828" y="1336450"/>
              <a:ext cx="14604" cy="4445"/>
            </a:xfrm>
            <a:custGeom>
              <a:avLst/>
              <a:gdLst/>
              <a:ahLst/>
              <a:cxnLst/>
              <a:rect l="l" t="t" r="r" b="b"/>
              <a:pathLst>
                <a:path w="14604" h="4444">
                  <a:moveTo>
                    <a:pt x="8095" y="0"/>
                  </a:moveTo>
                  <a:lnTo>
                    <a:pt x="0" y="0"/>
                  </a:lnTo>
                  <a:lnTo>
                    <a:pt x="14167" y="4047"/>
                  </a:lnTo>
                  <a:lnTo>
                    <a:pt x="8095" y="0"/>
                  </a:lnTo>
                  <a:close/>
                </a:path>
                <a:path w="14604" h="4444">
                  <a:moveTo>
                    <a:pt x="0" y="0"/>
                  </a:moveTo>
                  <a:lnTo>
                    <a:pt x="14167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5" name="object 3645"/>
            <p:cNvSpPr/>
            <p:nvPr/>
          </p:nvSpPr>
          <p:spPr>
            <a:xfrm>
              <a:off x="13158065" y="133746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19" h="4444">
                  <a:moveTo>
                    <a:pt x="8095" y="0"/>
                  </a:moveTo>
                  <a:lnTo>
                    <a:pt x="0" y="4047"/>
                  </a:lnTo>
                  <a:lnTo>
                    <a:pt x="20239" y="4047"/>
                  </a:lnTo>
                  <a:lnTo>
                    <a:pt x="8095" y="0"/>
                  </a:lnTo>
                  <a:close/>
                </a:path>
                <a:path w="20319" h="4444">
                  <a:moveTo>
                    <a:pt x="20239" y="0"/>
                  </a:moveTo>
                  <a:lnTo>
                    <a:pt x="8095" y="0"/>
                  </a:lnTo>
                  <a:lnTo>
                    <a:pt x="20239" y="4047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46" name="object 3646"/>
            <p:cNvSpPr/>
            <p:nvPr/>
          </p:nvSpPr>
          <p:spPr>
            <a:xfrm>
              <a:off x="13158066" y="133746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19" h="4444">
                  <a:moveTo>
                    <a:pt x="20239" y="0"/>
                  </a:moveTo>
                  <a:lnTo>
                    <a:pt x="8095" y="0"/>
                  </a:lnTo>
                  <a:lnTo>
                    <a:pt x="20239" y="4047"/>
                  </a:lnTo>
                  <a:lnTo>
                    <a:pt x="20239" y="0"/>
                  </a:lnTo>
                  <a:close/>
                </a:path>
                <a:path w="20319" h="4444">
                  <a:moveTo>
                    <a:pt x="8095" y="0"/>
                  </a:moveTo>
                  <a:lnTo>
                    <a:pt x="20239" y="4047"/>
                  </a:lnTo>
                  <a:lnTo>
                    <a:pt x="0" y="4047"/>
                  </a:lnTo>
                  <a:lnTo>
                    <a:pt x="80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7" name="object 3647"/>
            <p:cNvSpPr/>
            <p:nvPr/>
          </p:nvSpPr>
          <p:spPr>
            <a:xfrm>
              <a:off x="11920449" y="133746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7083" y="0"/>
                  </a:moveTo>
                  <a:lnTo>
                    <a:pt x="0" y="4047"/>
                  </a:lnTo>
                  <a:lnTo>
                    <a:pt x="19227" y="4047"/>
                  </a:lnTo>
                  <a:lnTo>
                    <a:pt x="7083" y="0"/>
                  </a:lnTo>
                  <a:close/>
                </a:path>
                <a:path w="20320" h="4444">
                  <a:moveTo>
                    <a:pt x="20239" y="0"/>
                  </a:moveTo>
                  <a:lnTo>
                    <a:pt x="7083" y="0"/>
                  </a:lnTo>
                  <a:lnTo>
                    <a:pt x="19227" y="4047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48" name="object 3648"/>
            <p:cNvSpPr/>
            <p:nvPr/>
          </p:nvSpPr>
          <p:spPr>
            <a:xfrm>
              <a:off x="11920449" y="133746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20239" y="0"/>
                  </a:moveTo>
                  <a:lnTo>
                    <a:pt x="7083" y="0"/>
                  </a:lnTo>
                  <a:lnTo>
                    <a:pt x="19227" y="4047"/>
                  </a:lnTo>
                  <a:lnTo>
                    <a:pt x="20239" y="0"/>
                  </a:lnTo>
                  <a:close/>
                </a:path>
                <a:path w="20320" h="4444">
                  <a:moveTo>
                    <a:pt x="7083" y="0"/>
                  </a:moveTo>
                  <a:lnTo>
                    <a:pt x="19227" y="4047"/>
                  </a:lnTo>
                  <a:lnTo>
                    <a:pt x="0" y="4047"/>
                  </a:lnTo>
                  <a:lnTo>
                    <a:pt x="708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9" name="object 3649"/>
            <p:cNvSpPr/>
            <p:nvPr/>
          </p:nvSpPr>
          <p:spPr>
            <a:xfrm>
              <a:off x="11868839" y="1340498"/>
              <a:ext cx="20320" cy="3175"/>
            </a:xfrm>
            <a:custGeom>
              <a:avLst/>
              <a:gdLst/>
              <a:ahLst/>
              <a:cxnLst/>
              <a:rect l="l" t="t" r="r" b="b"/>
              <a:pathLst>
                <a:path w="20320" h="3175">
                  <a:moveTo>
                    <a:pt x="0" y="0"/>
                  </a:moveTo>
                  <a:lnTo>
                    <a:pt x="0" y="3035"/>
                  </a:lnTo>
                  <a:lnTo>
                    <a:pt x="20239" y="3035"/>
                  </a:lnTo>
                  <a:lnTo>
                    <a:pt x="0" y="0"/>
                  </a:lnTo>
                  <a:close/>
                </a:path>
                <a:path w="20320" h="3175">
                  <a:moveTo>
                    <a:pt x="13155" y="0"/>
                  </a:moveTo>
                  <a:lnTo>
                    <a:pt x="0" y="0"/>
                  </a:lnTo>
                  <a:lnTo>
                    <a:pt x="20239" y="3035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50" name="object 3650"/>
            <p:cNvSpPr/>
            <p:nvPr/>
          </p:nvSpPr>
          <p:spPr>
            <a:xfrm>
              <a:off x="11868840" y="1340497"/>
              <a:ext cx="20320" cy="3175"/>
            </a:xfrm>
            <a:custGeom>
              <a:avLst/>
              <a:gdLst/>
              <a:ahLst/>
              <a:cxnLst/>
              <a:rect l="l" t="t" r="r" b="b"/>
              <a:pathLst>
                <a:path w="20320" h="3175">
                  <a:moveTo>
                    <a:pt x="13155" y="0"/>
                  </a:moveTo>
                  <a:lnTo>
                    <a:pt x="0" y="0"/>
                  </a:lnTo>
                  <a:lnTo>
                    <a:pt x="20239" y="3035"/>
                  </a:lnTo>
                  <a:lnTo>
                    <a:pt x="13155" y="0"/>
                  </a:lnTo>
                  <a:close/>
                </a:path>
                <a:path w="20320" h="3175">
                  <a:moveTo>
                    <a:pt x="0" y="0"/>
                  </a:moveTo>
                  <a:lnTo>
                    <a:pt x="20239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1" name="object 3651"/>
            <p:cNvSpPr/>
            <p:nvPr/>
          </p:nvSpPr>
          <p:spPr>
            <a:xfrm>
              <a:off x="13106456" y="1340498"/>
              <a:ext cx="20320" cy="3175"/>
            </a:xfrm>
            <a:custGeom>
              <a:avLst/>
              <a:gdLst/>
              <a:ahLst/>
              <a:cxnLst/>
              <a:rect l="l" t="t" r="r" b="b"/>
              <a:pathLst>
                <a:path w="20319" h="3175">
                  <a:moveTo>
                    <a:pt x="0" y="0"/>
                  </a:moveTo>
                  <a:lnTo>
                    <a:pt x="0" y="3035"/>
                  </a:lnTo>
                  <a:lnTo>
                    <a:pt x="20239" y="3035"/>
                  </a:lnTo>
                  <a:lnTo>
                    <a:pt x="0" y="0"/>
                  </a:lnTo>
                  <a:close/>
                </a:path>
                <a:path w="20319" h="3175">
                  <a:moveTo>
                    <a:pt x="14167" y="0"/>
                  </a:moveTo>
                  <a:lnTo>
                    <a:pt x="0" y="0"/>
                  </a:lnTo>
                  <a:lnTo>
                    <a:pt x="20239" y="3035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52" name="object 3652"/>
            <p:cNvSpPr/>
            <p:nvPr/>
          </p:nvSpPr>
          <p:spPr>
            <a:xfrm>
              <a:off x="13106456" y="1340497"/>
              <a:ext cx="20320" cy="3175"/>
            </a:xfrm>
            <a:custGeom>
              <a:avLst/>
              <a:gdLst/>
              <a:ahLst/>
              <a:cxnLst/>
              <a:rect l="l" t="t" r="r" b="b"/>
              <a:pathLst>
                <a:path w="20319" h="3175">
                  <a:moveTo>
                    <a:pt x="14167" y="0"/>
                  </a:moveTo>
                  <a:lnTo>
                    <a:pt x="0" y="0"/>
                  </a:lnTo>
                  <a:lnTo>
                    <a:pt x="20239" y="3035"/>
                  </a:lnTo>
                  <a:lnTo>
                    <a:pt x="14167" y="0"/>
                  </a:lnTo>
                  <a:close/>
                </a:path>
                <a:path w="20319" h="3175">
                  <a:moveTo>
                    <a:pt x="0" y="0"/>
                  </a:moveTo>
                  <a:lnTo>
                    <a:pt x="20239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3" name="object 3653"/>
            <p:cNvSpPr/>
            <p:nvPr/>
          </p:nvSpPr>
          <p:spPr>
            <a:xfrm>
              <a:off x="13149970" y="1341510"/>
              <a:ext cx="28575" cy="3175"/>
            </a:xfrm>
            <a:custGeom>
              <a:avLst/>
              <a:gdLst/>
              <a:ahLst/>
              <a:cxnLst/>
              <a:rect l="l" t="t" r="r" b="b"/>
              <a:pathLst>
                <a:path w="28575" h="3175">
                  <a:moveTo>
                    <a:pt x="8095" y="0"/>
                  </a:moveTo>
                  <a:lnTo>
                    <a:pt x="0" y="3035"/>
                  </a:lnTo>
                  <a:lnTo>
                    <a:pt x="27322" y="3035"/>
                  </a:lnTo>
                  <a:lnTo>
                    <a:pt x="8095" y="0"/>
                  </a:lnTo>
                  <a:close/>
                </a:path>
                <a:path w="28575" h="3175">
                  <a:moveTo>
                    <a:pt x="28334" y="0"/>
                  </a:moveTo>
                  <a:lnTo>
                    <a:pt x="8095" y="0"/>
                  </a:lnTo>
                  <a:lnTo>
                    <a:pt x="27322" y="3035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54" name="object 3654"/>
            <p:cNvSpPr/>
            <p:nvPr/>
          </p:nvSpPr>
          <p:spPr>
            <a:xfrm>
              <a:off x="13149970" y="1341509"/>
              <a:ext cx="28575" cy="3175"/>
            </a:xfrm>
            <a:custGeom>
              <a:avLst/>
              <a:gdLst/>
              <a:ahLst/>
              <a:cxnLst/>
              <a:rect l="l" t="t" r="r" b="b"/>
              <a:pathLst>
                <a:path w="28575" h="3175">
                  <a:moveTo>
                    <a:pt x="28334" y="0"/>
                  </a:moveTo>
                  <a:lnTo>
                    <a:pt x="8095" y="0"/>
                  </a:lnTo>
                  <a:lnTo>
                    <a:pt x="27322" y="3035"/>
                  </a:lnTo>
                  <a:lnTo>
                    <a:pt x="28334" y="0"/>
                  </a:lnTo>
                  <a:close/>
                </a:path>
                <a:path w="28575" h="3175">
                  <a:moveTo>
                    <a:pt x="8095" y="0"/>
                  </a:moveTo>
                  <a:lnTo>
                    <a:pt x="27322" y="3035"/>
                  </a:lnTo>
                  <a:lnTo>
                    <a:pt x="0" y="3035"/>
                  </a:lnTo>
                  <a:lnTo>
                    <a:pt x="80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5" name="object 3655"/>
            <p:cNvSpPr/>
            <p:nvPr/>
          </p:nvSpPr>
          <p:spPr>
            <a:xfrm>
              <a:off x="11912353" y="1341510"/>
              <a:ext cx="27940" cy="3175"/>
            </a:xfrm>
            <a:custGeom>
              <a:avLst/>
              <a:gdLst/>
              <a:ahLst/>
              <a:cxnLst/>
              <a:rect l="l" t="t" r="r" b="b"/>
              <a:pathLst>
                <a:path w="27940" h="3175">
                  <a:moveTo>
                    <a:pt x="8095" y="0"/>
                  </a:moveTo>
                  <a:lnTo>
                    <a:pt x="0" y="3035"/>
                  </a:lnTo>
                  <a:lnTo>
                    <a:pt x="27322" y="3035"/>
                  </a:lnTo>
                  <a:lnTo>
                    <a:pt x="8095" y="0"/>
                  </a:lnTo>
                  <a:close/>
                </a:path>
                <a:path w="27940" h="3175">
                  <a:moveTo>
                    <a:pt x="27322" y="0"/>
                  </a:moveTo>
                  <a:lnTo>
                    <a:pt x="8095" y="0"/>
                  </a:lnTo>
                  <a:lnTo>
                    <a:pt x="27322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56" name="object 3656"/>
            <p:cNvSpPr/>
            <p:nvPr/>
          </p:nvSpPr>
          <p:spPr>
            <a:xfrm>
              <a:off x="11912353" y="1341509"/>
              <a:ext cx="27940" cy="3175"/>
            </a:xfrm>
            <a:custGeom>
              <a:avLst/>
              <a:gdLst/>
              <a:ahLst/>
              <a:cxnLst/>
              <a:rect l="l" t="t" r="r" b="b"/>
              <a:pathLst>
                <a:path w="27940" h="3175">
                  <a:moveTo>
                    <a:pt x="27322" y="0"/>
                  </a:moveTo>
                  <a:lnTo>
                    <a:pt x="8095" y="0"/>
                  </a:lnTo>
                  <a:lnTo>
                    <a:pt x="27322" y="3035"/>
                  </a:lnTo>
                  <a:lnTo>
                    <a:pt x="27322" y="0"/>
                  </a:lnTo>
                  <a:close/>
                </a:path>
                <a:path w="27940" h="3175">
                  <a:moveTo>
                    <a:pt x="8095" y="0"/>
                  </a:moveTo>
                  <a:lnTo>
                    <a:pt x="27322" y="3035"/>
                  </a:lnTo>
                  <a:lnTo>
                    <a:pt x="0" y="3035"/>
                  </a:lnTo>
                  <a:lnTo>
                    <a:pt x="80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7" name="object 3657"/>
            <p:cNvSpPr/>
            <p:nvPr/>
          </p:nvSpPr>
          <p:spPr>
            <a:xfrm>
              <a:off x="11868839" y="1343534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69">
                  <a:moveTo>
                    <a:pt x="0" y="0"/>
                  </a:moveTo>
                  <a:lnTo>
                    <a:pt x="0" y="1011"/>
                  </a:lnTo>
                  <a:lnTo>
                    <a:pt x="27322" y="1011"/>
                  </a:lnTo>
                  <a:lnTo>
                    <a:pt x="0" y="0"/>
                  </a:lnTo>
                  <a:close/>
                </a:path>
                <a:path w="27940" h="1269">
                  <a:moveTo>
                    <a:pt x="20239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58" name="object 3658"/>
            <p:cNvSpPr/>
            <p:nvPr/>
          </p:nvSpPr>
          <p:spPr>
            <a:xfrm>
              <a:off x="11868840" y="1343533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69">
                  <a:moveTo>
                    <a:pt x="20239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0239" y="0"/>
                  </a:lnTo>
                  <a:close/>
                </a:path>
                <a:path w="27940" h="1269">
                  <a:moveTo>
                    <a:pt x="0" y="0"/>
                  </a:moveTo>
                  <a:lnTo>
                    <a:pt x="27322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9" name="object 3659"/>
            <p:cNvSpPr/>
            <p:nvPr/>
          </p:nvSpPr>
          <p:spPr>
            <a:xfrm>
              <a:off x="13144910" y="1344545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32382" y="0"/>
                  </a:moveTo>
                  <a:lnTo>
                    <a:pt x="5059" y="0"/>
                  </a:lnTo>
                  <a:lnTo>
                    <a:pt x="32382" y="0"/>
                  </a:lnTo>
                  <a:close/>
                </a:path>
                <a:path w="32384" h="0">
                  <a:moveTo>
                    <a:pt x="5059" y="0"/>
                  </a:moveTo>
                  <a:lnTo>
                    <a:pt x="32382" y="0"/>
                  </a:lnTo>
                  <a:lnTo>
                    <a:pt x="0" y="0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60" name="object 3660"/>
            <p:cNvSpPr/>
            <p:nvPr/>
          </p:nvSpPr>
          <p:spPr>
            <a:xfrm>
              <a:off x="13144910" y="1344545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32382" y="0"/>
                  </a:moveTo>
                  <a:lnTo>
                    <a:pt x="5059" y="0"/>
                  </a:lnTo>
                  <a:lnTo>
                    <a:pt x="32382" y="0"/>
                  </a:lnTo>
                  <a:close/>
                </a:path>
                <a:path w="32384" h="0">
                  <a:moveTo>
                    <a:pt x="5059" y="0"/>
                  </a:moveTo>
                  <a:lnTo>
                    <a:pt x="32382" y="0"/>
                  </a:lnTo>
                  <a:lnTo>
                    <a:pt x="0" y="0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1" name="object 3661"/>
            <p:cNvSpPr/>
            <p:nvPr/>
          </p:nvSpPr>
          <p:spPr>
            <a:xfrm>
              <a:off x="13106456" y="1343534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69">
                  <a:moveTo>
                    <a:pt x="0" y="0"/>
                  </a:moveTo>
                  <a:lnTo>
                    <a:pt x="1011" y="1011"/>
                  </a:lnTo>
                  <a:lnTo>
                    <a:pt x="27322" y="1011"/>
                  </a:lnTo>
                  <a:lnTo>
                    <a:pt x="0" y="0"/>
                  </a:lnTo>
                  <a:close/>
                </a:path>
                <a:path w="27940" h="1269">
                  <a:moveTo>
                    <a:pt x="20239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62" name="object 3662"/>
            <p:cNvSpPr/>
            <p:nvPr/>
          </p:nvSpPr>
          <p:spPr>
            <a:xfrm>
              <a:off x="13106456" y="1343533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69">
                  <a:moveTo>
                    <a:pt x="20239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0239" y="0"/>
                  </a:lnTo>
                  <a:close/>
                </a:path>
                <a:path w="27940" h="1269">
                  <a:moveTo>
                    <a:pt x="0" y="0"/>
                  </a:moveTo>
                  <a:lnTo>
                    <a:pt x="27322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3" name="object 3663"/>
            <p:cNvSpPr/>
            <p:nvPr/>
          </p:nvSpPr>
          <p:spPr>
            <a:xfrm>
              <a:off x="13141874" y="1344546"/>
              <a:ext cx="35560" cy="1270"/>
            </a:xfrm>
            <a:custGeom>
              <a:avLst/>
              <a:gdLst/>
              <a:ahLst/>
              <a:cxnLst/>
              <a:rect l="l" t="t" r="r" b="b"/>
              <a:pathLst>
                <a:path w="35559" h="1269">
                  <a:moveTo>
                    <a:pt x="3035" y="0"/>
                  </a:moveTo>
                  <a:lnTo>
                    <a:pt x="0" y="1011"/>
                  </a:lnTo>
                  <a:lnTo>
                    <a:pt x="35418" y="1011"/>
                  </a:lnTo>
                  <a:lnTo>
                    <a:pt x="3035" y="0"/>
                  </a:lnTo>
                  <a:close/>
                </a:path>
                <a:path w="35559" h="1269">
                  <a:moveTo>
                    <a:pt x="35418" y="0"/>
                  </a:moveTo>
                  <a:lnTo>
                    <a:pt x="3035" y="0"/>
                  </a:lnTo>
                  <a:lnTo>
                    <a:pt x="35418" y="1011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64" name="object 3664"/>
            <p:cNvSpPr/>
            <p:nvPr/>
          </p:nvSpPr>
          <p:spPr>
            <a:xfrm>
              <a:off x="13141874" y="1344545"/>
              <a:ext cx="35560" cy="1270"/>
            </a:xfrm>
            <a:custGeom>
              <a:avLst/>
              <a:gdLst/>
              <a:ahLst/>
              <a:cxnLst/>
              <a:rect l="l" t="t" r="r" b="b"/>
              <a:pathLst>
                <a:path w="35559" h="1269">
                  <a:moveTo>
                    <a:pt x="35418" y="0"/>
                  </a:moveTo>
                  <a:lnTo>
                    <a:pt x="3035" y="0"/>
                  </a:lnTo>
                  <a:lnTo>
                    <a:pt x="35418" y="1011"/>
                  </a:lnTo>
                  <a:lnTo>
                    <a:pt x="35418" y="0"/>
                  </a:lnTo>
                  <a:close/>
                </a:path>
                <a:path w="35559" h="1269">
                  <a:moveTo>
                    <a:pt x="3035" y="0"/>
                  </a:moveTo>
                  <a:lnTo>
                    <a:pt x="35418" y="1011"/>
                  </a:lnTo>
                  <a:lnTo>
                    <a:pt x="0" y="1011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5" name="object 3665"/>
            <p:cNvSpPr/>
            <p:nvPr/>
          </p:nvSpPr>
          <p:spPr>
            <a:xfrm>
              <a:off x="13107468" y="1344546"/>
              <a:ext cx="34925" cy="1270"/>
            </a:xfrm>
            <a:custGeom>
              <a:avLst/>
              <a:gdLst/>
              <a:ahLst/>
              <a:cxnLst/>
              <a:rect l="l" t="t" r="r" b="b"/>
              <a:pathLst>
                <a:path w="34925" h="1269">
                  <a:moveTo>
                    <a:pt x="0" y="0"/>
                  </a:moveTo>
                  <a:lnTo>
                    <a:pt x="0" y="1011"/>
                  </a:lnTo>
                  <a:lnTo>
                    <a:pt x="34406" y="1011"/>
                  </a:lnTo>
                  <a:lnTo>
                    <a:pt x="0" y="0"/>
                  </a:lnTo>
                  <a:close/>
                </a:path>
                <a:path w="34925" h="1269">
                  <a:moveTo>
                    <a:pt x="26310" y="0"/>
                  </a:moveTo>
                  <a:lnTo>
                    <a:pt x="0" y="0"/>
                  </a:lnTo>
                  <a:lnTo>
                    <a:pt x="34406" y="101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66" name="object 3666"/>
            <p:cNvSpPr/>
            <p:nvPr/>
          </p:nvSpPr>
          <p:spPr>
            <a:xfrm>
              <a:off x="13107468" y="1344545"/>
              <a:ext cx="34925" cy="1270"/>
            </a:xfrm>
            <a:custGeom>
              <a:avLst/>
              <a:gdLst/>
              <a:ahLst/>
              <a:cxnLst/>
              <a:rect l="l" t="t" r="r" b="b"/>
              <a:pathLst>
                <a:path w="34925" h="1269">
                  <a:moveTo>
                    <a:pt x="26310" y="0"/>
                  </a:moveTo>
                  <a:lnTo>
                    <a:pt x="0" y="0"/>
                  </a:lnTo>
                  <a:lnTo>
                    <a:pt x="34406" y="1011"/>
                  </a:lnTo>
                  <a:lnTo>
                    <a:pt x="26310" y="0"/>
                  </a:lnTo>
                  <a:close/>
                </a:path>
                <a:path w="34925" h="1269">
                  <a:moveTo>
                    <a:pt x="0" y="0"/>
                  </a:moveTo>
                  <a:lnTo>
                    <a:pt x="34406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7" name="object 3667"/>
            <p:cNvSpPr/>
            <p:nvPr/>
          </p:nvSpPr>
          <p:spPr>
            <a:xfrm>
              <a:off x="11869851" y="1345558"/>
              <a:ext cx="69850" cy="204470"/>
            </a:xfrm>
            <a:custGeom>
              <a:avLst/>
              <a:gdLst/>
              <a:ahLst/>
              <a:cxnLst/>
              <a:rect l="l" t="t" r="r" b="b"/>
              <a:pathLst>
                <a:path w="69850" h="204469">
                  <a:moveTo>
                    <a:pt x="34406" y="0"/>
                  </a:moveTo>
                  <a:lnTo>
                    <a:pt x="0" y="0"/>
                  </a:lnTo>
                  <a:lnTo>
                    <a:pt x="34406" y="204414"/>
                  </a:lnTo>
                  <a:lnTo>
                    <a:pt x="34406" y="0"/>
                  </a:lnTo>
                  <a:close/>
                </a:path>
                <a:path w="69850" h="204469">
                  <a:moveTo>
                    <a:pt x="69824" y="0"/>
                  </a:moveTo>
                  <a:lnTo>
                    <a:pt x="34406" y="0"/>
                  </a:lnTo>
                  <a:lnTo>
                    <a:pt x="34406" y="204414"/>
                  </a:lnTo>
                  <a:lnTo>
                    <a:pt x="698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68" name="object 3668"/>
            <p:cNvSpPr/>
            <p:nvPr/>
          </p:nvSpPr>
          <p:spPr>
            <a:xfrm>
              <a:off x="11869851" y="1345557"/>
              <a:ext cx="69850" cy="204470"/>
            </a:xfrm>
            <a:custGeom>
              <a:avLst/>
              <a:gdLst/>
              <a:ahLst/>
              <a:cxnLst/>
              <a:rect l="l" t="t" r="r" b="b"/>
              <a:pathLst>
                <a:path w="69850" h="204469">
                  <a:moveTo>
                    <a:pt x="0" y="0"/>
                  </a:moveTo>
                  <a:lnTo>
                    <a:pt x="34406" y="0"/>
                  </a:lnTo>
                  <a:lnTo>
                    <a:pt x="34406" y="204414"/>
                  </a:lnTo>
                  <a:lnTo>
                    <a:pt x="0" y="0"/>
                  </a:lnTo>
                  <a:close/>
                </a:path>
                <a:path w="69850" h="204469">
                  <a:moveTo>
                    <a:pt x="34406" y="0"/>
                  </a:moveTo>
                  <a:lnTo>
                    <a:pt x="34406" y="204414"/>
                  </a:lnTo>
                  <a:lnTo>
                    <a:pt x="69824" y="0"/>
                  </a:lnTo>
                  <a:lnTo>
                    <a:pt x="3440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9" name="object 3669"/>
            <p:cNvSpPr/>
            <p:nvPr/>
          </p:nvSpPr>
          <p:spPr>
            <a:xfrm>
              <a:off x="13107468" y="1345558"/>
              <a:ext cx="69850" cy="204470"/>
            </a:xfrm>
            <a:custGeom>
              <a:avLst/>
              <a:gdLst/>
              <a:ahLst/>
              <a:cxnLst/>
              <a:rect l="l" t="t" r="r" b="b"/>
              <a:pathLst>
                <a:path w="69850" h="204469">
                  <a:moveTo>
                    <a:pt x="34406" y="0"/>
                  </a:moveTo>
                  <a:lnTo>
                    <a:pt x="0" y="0"/>
                  </a:lnTo>
                  <a:lnTo>
                    <a:pt x="34406" y="204414"/>
                  </a:lnTo>
                  <a:lnTo>
                    <a:pt x="34406" y="0"/>
                  </a:lnTo>
                  <a:close/>
                </a:path>
                <a:path w="69850" h="204469">
                  <a:moveTo>
                    <a:pt x="69824" y="0"/>
                  </a:moveTo>
                  <a:lnTo>
                    <a:pt x="34406" y="0"/>
                  </a:lnTo>
                  <a:lnTo>
                    <a:pt x="34406" y="204414"/>
                  </a:lnTo>
                  <a:lnTo>
                    <a:pt x="698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70" name="object 3670"/>
            <p:cNvSpPr/>
            <p:nvPr/>
          </p:nvSpPr>
          <p:spPr>
            <a:xfrm>
              <a:off x="13107468" y="1345557"/>
              <a:ext cx="69850" cy="204470"/>
            </a:xfrm>
            <a:custGeom>
              <a:avLst/>
              <a:gdLst/>
              <a:ahLst/>
              <a:cxnLst/>
              <a:rect l="l" t="t" r="r" b="b"/>
              <a:pathLst>
                <a:path w="69850" h="204469">
                  <a:moveTo>
                    <a:pt x="0" y="0"/>
                  </a:moveTo>
                  <a:lnTo>
                    <a:pt x="34406" y="0"/>
                  </a:lnTo>
                  <a:lnTo>
                    <a:pt x="34406" y="204414"/>
                  </a:lnTo>
                  <a:lnTo>
                    <a:pt x="0" y="0"/>
                  </a:lnTo>
                  <a:close/>
                </a:path>
                <a:path w="69850" h="204469">
                  <a:moveTo>
                    <a:pt x="34406" y="0"/>
                  </a:moveTo>
                  <a:lnTo>
                    <a:pt x="34406" y="204414"/>
                  </a:lnTo>
                  <a:lnTo>
                    <a:pt x="69824" y="0"/>
                  </a:lnTo>
                  <a:lnTo>
                    <a:pt x="3440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1" name="object 3671"/>
            <p:cNvSpPr/>
            <p:nvPr/>
          </p:nvSpPr>
          <p:spPr>
            <a:xfrm>
              <a:off x="11904257" y="1344546"/>
              <a:ext cx="35560" cy="1270"/>
            </a:xfrm>
            <a:custGeom>
              <a:avLst/>
              <a:gdLst/>
              <a:ahLst/>
              <a:cxnLst/>
              <a:rect l="l" t="t" r="r" b="b"/>
              <a:pathLst>
                <a:path w="35559" h="1269">
                  <a:moveTo>
                    <a:pt x="8095" y="0"/>
                  </a:moveTo>
                  <a:lnTo>
                    <a:pt x="0" y="1011"/>
                  </a:lnTo>
                  <a:lnTo>
                    <a:pt x="35418" y="1011"/>
                  </a:lnTo>
                  <a:lnTo>
                    <a:pt x="8095" y="0"/>
                  </a:lnTo>
                  <a:close/>
                </a:path>
                <a:path w="35559" h="1269">
                  <a:moveTo>
                    <a:pt x="35418" y="0"/>
                  </a:moveTo>
                  <a:lnTo>
                    <a:pt x="8095" y="0"/>
                  </a:lnTo>
                  <a:lnTo>
                    <a:pt x="35418" y="1011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72" name="object 3672"/>
            <p:cNvSpPr/>
            <p:nvPr/>
          </p:nvSpPr>
          <p:spPr>
            <a:xfrm>
              <a:off x="11904258" y="1344545"/>
              <a:ext cx="35560" cy="1270"/>
            </a:xfrm>
            <a:custGeom>
              <a:avLst/>
              <a:gdLst/>
              <a:ahLst/>
              <a:cxnLst/>
              <a:rect l="l" t="t" r="r" b="b"/>
              <a:pathLst>
                <a:path w="35559" h="1269">
                  <a:moveTo>
                    <a:pt x="35418" y="0"/>
                  </a:moveTo>
                  <a:lnTo>
                    <a:pt x="8095" y="0"/>
                  </a:lnTo>
                  <a:lnTo>
                    <a:pt x="35418" y="1011"/>
                  </a:lnTo>
                  <a:lnTo>
                    <a:pt x="35418" y="0"/>
                  </a:lnTo>
                  <a:close/>
                </a:path>
                <a:path w="35559" h="1269">
                  <a:moveTo>
                    <a:pt x="8095" y="0"/>
                  </a:moveTo>
                  <a:lnTo>
                    <a:pt x="35418" y="1011"/>
                  </a:lnTo>
                  <a:lnTo>
                    <a:pt x="0" y="1011"/>
                  </a:lnTo>
                  <a:lnTo>
                    <a:pt x="80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3" name="object 3673"/>
            <p:cNvSpPr/>
            <p:nvPr/>
          </p:nvSpPr>
          <p:spPr>
            <a:xfrm>
              <a:off x="11868839" y="1344546"/>
              <a:ext cx="35560" cy="1270"/>
            </a:xfrm>
            <a:custGeom>
              <a:avLst/>
              <a:gdLst/>
              <a:ahLst/>
              <a:cxnLst/>
              <a:rect l="l" t="t" r="r" b="b"/>
              <a:pathLst>
                <a:path w="35559" h="1269">
                  <a:moveTo>
                    <a:pt x="0" y="0"/>
                  </a:moveTo>
                  <a:lnTo>
                    <a:pt x="1011" y="1011"/>
                  </a:lnTo>
                  <a:lnTo>
                    <a:pt x="35418" y="1011"/>
                  </a:lnTo>
                  <a:lnTo>
                    <a:pt x="0" y="0"/>
                  </a:lnTo>
                  <a:close/>
                </a:path>
                <a:path w="35559" h="1269">
                  <a:moveTo>
                    <a:pt x="27322" y="0"/>
                  </a:moveTo>
                  <a:lnTo>
                    <a:pt x="0" y="0"/>
                  </a:lnTo>
                  <a:lnTo>
                    <a:pt x="35418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74" name="object 3674"/>
            <p:cNvSpPr/>
            <p:nvPr/>
          </p:nvSpPr>
          <p:spPr>
            <a:xfrm>
              <a:off x="11868840" y="1344545"/>
              <a:ext cx="35560" cy="1270"/>
            </a:xfrm>
            <a:custGeom>
              <a:avLst/>
              <a:gdLst/>
              <a:ahLst/>
              <a:cxnLst/>
              <a:rect l="l" t="t" r="r" b="b"/>
              <a:pathLst>
                <a:path w="35559" h="1269">
                  <a:moveTo>
                    <a:pt x="27322" y="0"/>
                  </a:moveTo>
                  <a:lnTo>
                    <a:pt x="0" y="0"/>
                  </a:lnTo>
                  <a:lnTo>
                    <a:pt x="35418" y="1011"/>
                  </a:lnTo>
                  <a:lnTo>
                    <a:pt x="27322" y="0"/>
                  </a:lnTo>
                  <a:close/>
                </a:path>
                <a:path w="35559" h="1269">
                  <a:moveTo>
                    <a:pt x="0" y="0"/>
                  </a:moveTo>
                  <a:lnTo>
                    <a:pt x="35418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5" name="object 3675"/>
            <p:cNvSpPr/>
            <p:nvPr/>
          </p:nvSpPr>
          <p:spPr>
            <a:xfrm>
              <a:off x="12169389" y="58355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76" name="object 3676"/>
            <p:cNvSpPr/>
            <p:nvPr/>
          </p:nvSpPr>
          <p:spPr>
            <a:xfrm>
              <a:off x="12169389" y="58355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7" name="object 3677"/>
            <p:cNvSpPr/>
            <p:nvPr/>
          </p:nvSpPr>
          <p:spPr>
            <a:xfrm>
              <a:off x="13181340" y="5835585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40" h="9525">
                  <a:moveTo>
                    <a:pt x="2023" y="0"/>
                  </a:moveTo>
                  <a:lnTo>
                    <a:pt x="0" y="9107"/>
                  </a:lnTo>
                  <a:lnTo>
                    <a:pt x="1011" y="910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78" name="object 3678"/>
            <p:cNvSpPr/>
            <p:nvPr/>
          </p:nvSpPr>
          <p:spPr>
            <a:xfrm>
              <a:off x="13181340" y="5835585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40" h="9525">
                  <a:moveTo>
                    <a:pt x="2023" y="0"/>
                  </a:moveTo>
                  <a:lnTo>
                    <a:pt x="1011" y="9107"/>
                  </a:lnTo>
                  <a:lnTo>
                    <a:pt x="0" y="910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9" name="object 3679"/>
            <p:cNvSpPr/>
            <p:nvPr/>
          </p:nvSpPr>
          <p:spPr>
            <a:xfrm>
              <a:off x="12167365" y="5835586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40" h="9525">
                  <a:moveTo>
                    <a:pt x="2023" y="0"/>
                  </a:moveTo>
                  <a:lnTo>
                    <a:pt x="0" y="9107"/>
                  </a:lnTo>
                  <a:lnTo>
                    <a:pt x="1011" y="9107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80" name="object 3680"/>
            <p:cNvSpPr/>
            <p:nvPr/>
          </p:nvSpPr>
          <p:spPr>
            <a:xfrm>
              <a:off x="12167365" y="5835585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40" h="9525">
                  <a:moveTo>
                    <a:pt x="1011" y="9107"/>
                  </a:moveTo>
                  <a:lnTo>
                    <a:pt x="2023" y="0"/>
                  </a:lnTo>
                  <a:lnTo>
                    <a:pt x="1011" y="9107"/>
                  </a:lnTo>
                  <a:close/>
                </a:path>
                <a:path w="2540" h="9525">
                  <a:moveTo>
                    <a:pt x="2023" y="0"/>
                  </a:moveTo>
                  <a:lnTo>
                    <a:pt x="1011" y="9107"/>
                  </a:lnTo>
                  <a:lnTo>
                    <a:pt x="0" y="9107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1" name="object 3681"/>
            <p:cNvSpPr/>
            <p:nvPr/>
          </p:nvSpPr>
          <p:spPr>
            <a:xfrm>
              <a:off x="13181340" y="584469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0" y="0"/>
                  </a:move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269" h="0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82" name="object 3682"/>
            <p:cNvSpPr/>
            <p:nvPr/>
          </p:nvSpPr>
          <p:spPr>
            <a:xfrm>
              <a:off x="13181340" y="584469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0" y="0"/>
                  </a:move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269" h="0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3" name="object 3683"/>
            <p:cNvSpPr/>
            <p:nvPr/>
          </p:nvSpPr>
          <p:spPr>
            <a:xfrm>
              <a:off x="12086409" y="5846717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0"/>
                  </a:moveTo>
                  <a:lnTo>
                    <a:pt x="1011" y="5059"/>
                  </a:lnTo>
                  <a:lnTo>
                    <a:pt x="3035" y="50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84" name="object 3684"/>
            <p:cNvSpPr/>
            <p:nvPr/>
          </p:nvSpPr>
          <p:spPr>
            <a:xfrm>
              <a:off x="12086409" y="5846717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0"/>
                  </a:moveTo>
                  <a:lnTo>
                    <a:pt x="3035" y="5059"/>
                  </a:lnTo>
                  <a:lnTo>
                    <a:pt x="1011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5" name="object 3685"/>
            <p:cNvSpPr/>
            <p:nvPr/>
          </p:nvSpPr>
          <p:spPr>
            <a:xfrm>
              <a:off x="12163317" y="5844693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79" h="7620">
                  <a:moveTo>
                    <a:pt x="4047" y="0"/>
                  </a:moveTo>
                  <a:lnTo>
                    <a:pt x="0" y="7083"/>
                  </a:lnTo>
                  <a:lnTo>
                    <a:pt x="3035" y="7083"/>
                  </a:lnTo>
                  <a:lnTo>
                    <a:pt x="4047" y="0"/>
                  </a:lnTo>
                  <a:close/>
                </a:path>
                <a:path w="5079" h="7620">
                  <a:moveTo>
                    <a:pt x="5059" y="0"/>
                  </a:moveTo>
                  <a:lnTo>
                    <a:pt x="4047" y="0"/>
                  </a:lnTo>
                  <a:lnTo>
                    <a:pt x="3035" y="708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86" name="object 3686"/>
            <p:cNvSpPr/>
            <p:nvPr/>
          </p:nvSpPr>
          <p:spPr>
            <a:xfrm>
              <a:off x="12163317" y="5844693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79" h="7620">
                  <a:moveTo>
                    <a:pt x="5059" y="0"/>
                  </a:moveTo>
                  <a:lnTo>
                    <a:pt x="4047" y="0"/>
                  </a:lnTo>
                  <a:lnTo>
                    <a:pt x="3035" y="7083"/>
                  </a:lnTo>
                  <a:lnTo>
                    <a:pt x="5059" y="0"/>
                  </a:lnTo>
                  <a:close/>
                </a:path>
                <a:path w="5079" h="7620">
                  <a:moveTo>
                    <a:pt x="4047" y="0"/>
                  </a:moveTo>
                  <a:lnTo>
                    <a:pt x="3035" y="7083"/>
                  </a:lnTo>
                  <a:lnTo>
                    <a:pt x="0" y="7083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7" name="object 3687"/>
            <p:cNvSpPr/>
            <p:nvPr/>
          </p:nvSpPr>
          <p:spPr>
            <a:xfrm>
              <a:off x="13177292" y="5844693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80" h="7620">
                  <a:moveTo>
                    <a:pt x="4047" y="0"/>
                  </a:moveTo>
                  <a:lnTo>
                    <a:pt x="0" y="7083"/>
                  </a:lnTo>
                  <a:lnTo>
                    <a:pt x="4047" y="7083"/>
                  </a:lnTo>
                  <a:lnTo>
                    <a:pt x="4047" y="0"/>
                  </a:lnTo>
                  <a:close/>
                </a:path>
                <a:path w="5080" h="7620">
                  <a:moveTo>
                    <a:pt x="5059" y="0"/>
                  </a:moveTo>
                  <a:lnTo>
                    <a:pt x="4047" y="0"/>
                  </a:lnTo>
                  <a:lnTo>
                    <a:pt x="4047" y="708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88" name="object 3688"/>
            <p:cNvSpPr/>
            <p:nvPr/>
          </p:nvSpPr>
          <p:spPr>
            <a:xfrm>
              <a:off x="13177293" y="5844693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80" h="7620">
                  <a:moveTo>
                    <a:pt x="5059" y="0"/>
                  </a:moveTo>
                  <a:lnTo>
                    <a:pt x="4047" y="0"/>
                  </a:lnTo>
                  <a:lnTo>
                    <a:pt x="4047" y="7083"/>
                  </a:lnTo>
                  <a:lnTo>
                    <a:pt x="5059" y="0"/>
                  </a:lnTo>
                  <a:close/>
                </a:path>
                <a:path w="5080" h="7620">
                  <a:moveTo>
                    <a:pt x="4047" y="0"/>
                  </a:moveTo>
                  <a:lnTo>
                    <a:pt x="4047" y="7083"/>
                  </a:lnTo>
                  <a:lnTo>
                    <a:pt x="0" y="7083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9" name="object 3689"/>
            <p:cNvSpPr/>
            <p:nvPr/>
          </p:nvSpPr>
          <p:spPr>
            <a:xfrm>
              <a:off x="13104432" y="585177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0" y="2023"/>
                  </a:lnTo>
                  <a:lnTo>
                    <a:pt x="1011" y="20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90" name="object 3690"/>
            <p:cNvSpPr/>
            <p:nvPr/>
          </p:nvSpPr>
          <p:spPr>
            <a:xfrm>
              <a:off x="13104432" y="585177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1011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1" name="object 3691"/>
            <p:cNvSpPr/>
            <p:nvPr/>
          </p:nvSpPr>
          <p:spPr>
            <a:xfrm>
              <a:off x="12087421" y="5851777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0" y="0"/>
                  </a:moveTo>
                  <a:lnTo>
                    <a:pt x="1011" y="2023"/>
                  </a:lnTo>
                  <a:lnTo>
                    <a:pt x="4047" y="2023"/>
                  </a:lnTo>
                  <a:lnTo>
                    <a:pt x="0" y="0"/>
                  </a:lnTo>
                  <a:close/>
                </a:path>
                <a:path w="4445" h="2539">
                  <a:moveTo>
                    <a:pt x="2023" y="0"/>
                  </a:moveTo>
                  <a:lnTo>
                    <a:pt x="0" y="0"/>
                  </a:lnTo>
                  <a:lnTo>
                    <a:pt x="4047" y="2023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92" name="object 3692"/>
            <p:cNvSpPr/>
            <p:nvPr/>
          </p:nvSpPr>
          <p:spPr>
            <a:xfrm>
              <a:off x="12087421" y="5851776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2023" y="0"/>
                  </a:moveTo>
                  <a:lnTo>
                    <a:pt x="0" y="0"/>
                  </a:lnTo>
                  <a:lnTo>
                    <a:pt x="4047" y="2023"/>
                  </a:lnTo>
                  <a:lnTo>
                    <a:pt x="2023" y="0"/>
                  </a:lnTo>
                  <a:close/>
                </a:path>
                <a:path w="4445" h="2539">
                  <a:moveTo>
                    <a:pt x="0" y="0"/>
                  </a:moveTo>
                  <a:lnTo>
                    <a:pt x="4047" y="2023"/>
                  </a:lnTo>
                  <a:lnTo>
                    <a:pt x="1011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3" name="object 3693"/>
            <p:cNvSpPr/>
            <p:nvPr/>
          </p:nvSpPr>
          <p:spPr>
            <a:xfrm>
              <a:off x="13104432" y="58538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0"/>
                  </a:moveTo>
                  <a:lnTo>
                    <a:pt x="1011" y="4047"/>
                  </a:lnTo>
                  <a:lnTo>
                    <a:pt x="4047" y="4047"/>
                  </a:lnTo>
                  <a:lnTo>
                    <a:pt x="0" y="0"/>
                  </a:lnTo>
                  <a:close/>
                </a:path>
                <a:path w="4444" h="4445">
                  <a:moveTo>
                    <a:pt x="1011" y="0"/>
                  </a:moveTo>
                  <a:lnTo>
                    <a:pt x="0" y="0"/>
                  </a:lnTo>
                  <a:lnTo>
                    <a:pt x="4047" y="4047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94" name="object 3694"/>
            <p:cNvSpPr/>
            <p:nvPr/>
          </p:nvSpPr>
          <p:spPr>
            <a:xfrm>
              <a:off x="13104432" y="585380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011" y="0"/>
                  </a:moveTo>
                  <a:lnTo>
                    <a:pt x="0" y="0"/>
                  </a:lnTo>
                  <a:lnTo>
                    <a:pt x="4047" y="4047"/>
                  </a:lnTo>
                  <a:lnTo>
                    <a:pt x="1011" y="0"/>
                  </a:lnTo>
                  <a:close/>
                </a:path>
                <a:path w="4444" h="4445">
                  <a:moveTo>
                    <a:pt x="0" y="0"/>
                  </a:moveTo>
                  <a:lnTo>
                    <a:pt x="4047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5" name="object 3695"/>
            <p:cNvSpPr/>
            <p:nvPr/>
          </p:nvSpPr>
          <p:spPr>
            <a:xfrm>
              <a:off x="12158257" y="5851777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4" h="7620">
                  <a:moveTo>
                    <a:pt x="5059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5059" y="0"/>
                  </a:lnTo>
                  <a:close/>
                </a:path>
                <a:path w="8254" h="7620">
                  <a:moveTo>
                    <a:pt x="8095" y="0"/>
                  </a:moveTo>
                  <a:lnTo>
                    <a:pt x="5059" y="0"/>
                  </a:lnTo>
                  <a:lnTo>
                    <a:pt x="7083" y="7083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96" name="object 3696"/>
            <p:cNvSpPr/>
            <p:nvPr/>
          </p:nvSpPr>
          <p:spPr>
            <a:xfrm>
              <a:off x="12158258" y="5851776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4" h="7620">
                  <a:moveTo>
                    <a:pt x="8095" y="0"/>
                  </a:moveTo>
                  <a:lnTo>
                    <a:pt x="5059" y="0"/>
                  </a:lnTo>
                  <a:lnTo>
                    <a:pt x="7083" y="7083"/>
                  </a:lnTo>
                  <a:lnTo>
                    <a:pt x="8095" y="0"/>
                  </a:lnTo>
                  <a:close/>
                </a:path>
                <a:path w="8254" h="7620">
                  <a:moveTo>
                    <a:pt x="5059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7" name="object 3697"/>
            <p:cNvSpPr/>
            <p:nvPr/>
          </p:nvSpPr>
          <p:spPr>
            <a:xfrm>
              <a:off x="13172232" y="5851777"/>
              <a:ext cx="9525" cy="7620"/>
            </a:xfrm>
            <a:custGeom>
              <a:avLst/>
              <a:gdLst/>
              <a:ahLst/>
              <a:cxnLst/>
              <a:rect l="l" t="t" r="r" b="b"/>
              <a:pathLst>
                <a:path w="9525" h="7620">
                  <a:moveTo>
                    <a:pt x="5059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5059" y="0"/>
                  </a:lnTo>
                  <a:close/>
                </a:path>
                <a:path w="9525" h="7620">
                  <a:moveTo>
                    <a:pt x="9107" y="0"/>
                  </a:moveTo>
                  <a:lnTo>
                    <a:pt x="5059" y="0"/>
                  </a:lnTo>
                  <a:lnTo>
                    <a:pt x="7083" y="7083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98" name="object 3698"/>
            <p:cNvSpPr/>
            <p:nvPr/>
          </p:nvSpPr>
          <p:spPr>
            <a:xfrm>
              <a:off x="13172233" y="5851776"/>
              <a:ext cx="9525" cy="7620"/>
            </a:xfrm>
            <a:custGeom>
              <a:avLst/>
              <a:gdLst/>
              <a:ahLst/>
              <a:cxnLst/>
              <a:rect l="l" t="t" r="r" b="b"/>
              <a:pathLst>
                <a:path w="9525" h="7620">
                  <a:moveTo>
                    <a:pt x="9107" y="0"/>
                  </a:moveTo>
                  <a:lnTo>
                    <a:pt x="5059" y="0"/>
                  </a:lnTo>
                  <a:lnTo>
                    <a:pt x="7083" y="7083"/>
                  </a:lnTo>
                  <a:lnTo>
                    <a:pt x="9107" y="0"/>
                  </a:lnTo>
                  <a:close/>
                </a:path>
                <a:path w="9525" h="7620">
                  <a:moveTo>
                    <a:pt x="5059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9" name="object 3699"/>
            <p:cNvSpPr/>
            <p:nvPr/>
          </p:nvSpPr>
          <p:spPr>
            <a:xfrm>
              <a:off x="12088433" y="5853801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4" h="6350">
                  <a:moveTo>
                    <a:pt x="0" y="0"/>
                  </a:moveTo>
                  <a:lnTo>
                    <a:pt x="1011" y="6071"/>
                  </a:lnTo>
                  <a:lnTo>
                    <a:pt x="8095" y="6071"/>
                  </a:lnTo>
                  <a:lnTo>
                    <a:pt x="0" y="0"/>
                  </a:lnTo>
                  <a:close/>
                </a:path>
                <a:path w="8254" h="6350">
                  <a:moveTo>
                    <a:pt x="3035" y="0"/>
                  </a:moveTo>
                  <a:lnTo>
                    <a:pt x="0" y="0"/>
                  </a:lnTo>
                  <a:lnTo>
                    <a:pt x="8095" y="607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00" name="object 3700"/>
            <p:cNvSpPr/>
            <p:nvPr/>
          </p:nvSpPr>
          <p:spPr>
            <a:xfrm>
              <a:off x="12088433" y="5853800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4" h="6350">
                  <a:moveTo>
                    <a:pt x="3035" y="0"/>
                  </a:moveTo>
                  <a:lnTo>
                    <a:pt x="0" y="0"/>
                  </a:lnTo>
                  <a:lnTo>
                    <a:pt x="8095" y="6071"/>
                  </a:lnTo>
                  <a:lnTo>
                    <a:pt x="3035" y="0"/>
                  </a:lnTo>
                  <a:close/>
                </a:path>
                <a:path w="8254" h="6350">
                  <a:moveTo>
                    <a:pt x="0" y="0"/>
                  </a:moveTo>
                  <a:lnTo>
                    <a:pt x="8095" y="6071"/>
                  </a:lnTo>
                  <a:lnTo>
                    <a:pt x="1011" y="60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1" name="object 3701"/>
            <p:cNvSpPr/>
            <p:nvPr/>
          </p:nvSpPr>
          <p:spPr>
            <a:xfrm>
              <a:off x="13105444" y="5857849"/>
              <a:ext cx="8255" cy="5080"/>
            </a:xfrm>
            <a:custGeom>
              <a:avLst/>
              <a:gdLst/>
              <a:ahLst/>
              <a:cxnLst/>
              <a:rect l="l" t="t" r="r" b="b"/>
              <a:pathLst>
                <a:path w="8255" h="5079">
                  <a:moveTo>
                    <a:pt x="0" y="0"/>
                  </a:moveTo>
                  <a:lnTo>
                    <a:pt x="0" y="5059"/>
                  </a:lnTo>
                  <a:lnTo>
                    <a:pt x="8095" y="5059"/>
                  </a:lnTo>
                  <a:lnTo>
                    <a:pt x="0" y="0"/>
                  </a:lnTo>
                  <a:close/>
                </a:path>
                <a:path w="8255" h="5079">
                  <a:moveTo>
                    <a:pt x="3035" y="0"/>
                  </a:moveTo>
                  <a:lnTo>
                    <a:pt x="0" y="0"/>
                  </a:lnTo>
                  <a:lnTo>
                    <a:pt x="8095" y="5059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02" name="object 3702"/>
            <p:cNvSpPr/>
            <p:nvPr/>
          </p:nvSpPr>
          <p:spPr>
            <a:xfrm>
              <a:off x="13105444" y="5857848"/>
              <a:ext cx="8255" cy="5080"/>
            </a:xfrm>
            <a:custGeom>
              <a:avLst/>
              <a:gdLst/>
              <a:ahLst/>
              <a:cxnLst/>
              <a:rect l="l" t="t" r="r" b="b"/>
              <a:pathLst>
                <a:path w="8255" h="5079">
                  <a:moveTo>
                    <a:pt x="3035" y="0"/>
                  </a:moveTo>
                  <a:lnTo>
                    <a:pt x="0" y="0"/>
                  </a:lnTo>
                  <a:lnTo>
                    <a:pt x="8095" y="5059"/>
                  </a:lnTo>
                  <a:lnTo>
                    <a:pt x="3035" y="0"/>
                  </a:lnTo>
                  <a:close/>
                </a:path>
                <a:path w="8255" h="5079">
                  <a:moveTo>
                    <a:pt x="0" y="0"/>
                  </a:moveTo>
                  <a:lnTo>
                    <a:pt x="8095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3" name="object 3703"/>
            <p:cNvSpPr/>
            <p:nvPr/>
          </p:nvSpPr>
          <p:spPr>
            <a:xfrm>
              <a:off x="12151174" y="5858861"/>
              <a:ext cx="14604" cy="5080"/>
            </a:xfrm>
            <a:custGeom>
              <a:avLst/>
              <a:gdLst/>
              <a:ahLst/>
              <a:cxnLst/>
              <a:rect l="l" t="t" r="r" b="b"/>
              <a:pathLst>
                <a:path w="14604" h="5079">
                  <a:moveTo>
                    <a:pt x="7083" y="0"/>
                  </a:moveTo>
                  <a:lnTo>
                    <a:pt x="0" y="5059"/>
                  </a:lnTo>
                  <a:lnTo>
                    <a:pt x="13155" y="5059"/>
                  </a:lnTo>
                  <a:lnTo>
                    <a:pt x="7083" y="0"/>
                  </a:lnTo>
                  <a:close/>
                </a:path>
                <a:path w="14604" h="5079">
                  <a:moveTo>
                    <a:pt x="14167" y="0"/>
                  </a:moveTo>
                  <a:lnTo>
                    <a:pt x="7083" y="0"/>
                  </a:lnTo>
                  <a:lnTo>
                    <a:pt x="13155" y="5059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04" name="object 3704"/>
            <p:cNvSpPr/>
            <p:nvPr/>
          </p:nvSpPr>
          <p:spPr>
            <a:xfrm>
              <a:off x="12151174" y="5858860"/>
              <a:ext cx="14604" cy="5080"/>
            </a:xfrm>
            <a:custGeom>
              <a:avLst/>
              <a:gdLst/>
              <a:ahLst/>
              <a:cxnLst/>
              <a:rect l="l" t="t" r="r" b="b"/>
              <a:pathLst>
                <a:path w="14604" h="5079">
                  <a:moveTo>
                    <a:pt x="14167" y="0"/>
                  </a:moveTo>
                  <a:lnTo>
                    <a:pt x="7083" y="0"/>
                  </a:lnTo>
                  <a:lnTo>
                    <a:pt x="13155" y="5059"/>
                  </a:lnTo>
                  <a:lnTo>
                    <a:pt x="14167" y="0"/>
                  </a:lnTo>
                  <a:close/>
                </a:path>
                <a:path w="14604" h="5079">
                  <a:moveTo>
                    <a:pt x="7083" y="0"/>
                  </a:moveTo>
                  <a:lnTo>
                    <a:pt x="13155" y="5059"/>
                  </a:lnTo>
                  <a:lnTo>
                    <a:pt x="0" y="5059"/>
                  </a:lnTo>
                  <a:lnTo>
                    <a:pt x="708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5" name="object 3705"/>
            <p:cNvSpPr/>
            <p:nvPr/>
          </p:nvSpPr>
          <p:spPr>
            <a:xfrm>
              <a:off x="13166161" y="5858861"/>
              <a:ext cx="13335" cy="5080"/>
            </a:xfrm>
            <a:custGeom>
              <a:avLst/>
              <a:gdLst/>
              <a:ahLst/>
              <a:cxnLst/>
              <a:rect l="l" t="t" r="r" b="b"/>
              <a:pathLst>
                <a:path w="13334" h="5079">
                  <a:moveTo>
                    <a:pt x="6071" y="0"/>
                  </a:moveTo>
                  <a:lnTo>
                    <a:pt x="0" y="5059"/>
                  </a:lnTo>
                  <a:lnTo>
                    <a:pt x="12143" y="5059"/>
                  </a:lnTo>
                  <a:lnTo>
                    <a:pt x="6071" y="0"/>
                  </a:lnTo>
                  <a:close/>
                </a:path>
                <a:path w="13334" h="5079">
                  <a:moveTo>
                    <a:pt x="13155" y="0"/>
                  </a:moveTo>
                  <a:lnTo>
                    <a:pt x="6071" y="0"/>
                  </a:lnTo>
                  <a:lnTo>
                    <a:pt x="12143" y="5059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06" name="object 3706"/>
            <p:cNvSpPr/>
            <p:nvPr/>
          </p:nvSpPr>
          <p:spPr>
            <a:xfrm>
              <a:off x="13166161" y="5858860"/>
              <a:ext cx="13335" cy="5080"/>
            </a:xfrm>
            <a:custGeom>
              <a:avLst/>
              <a:gdLst/>
              <a:ahLst/>
              <a:cxnLst/>
              <a:rect l="l" t="t" r="r" b="b"/>
              <a:pathLst>
                <a:path w="13334" h="5079">
                  <a:moveTo>
                    <a:pt x="13155" y="0"/>
                  </a:moveTo>
                  <a:lnTo>
                    <a:pt x="6071" y="0"/>
                  </a:lnTo>
                  <a:lnTo>
                    <a:pt x="12143" y="5059"/>
                  </a:lnTo>
                  <a:lnTo>
                    <a:pt x="13155" y="0"/>
                  </a:lnTo>
                  <a:close/>
                </a:path>
                <a:path w="13334" h="5079">
                  <a:moveTo>
                    <a:pt x="6071" y="0"/>
                  </a:moveTo>
                  <a:lnTo>
                    <a:pt x="12143" y="5059"/>
                  </a:lnTo>
                  <a:lnTo>
                    <a:pt x="0" y="5059"/>
                  </a:lnTo>
                  <a:lnTo>
                    <a:pt x="60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7" name="object 3707"/>
            <p:cNvSpPr/>
            <p:nvPr/>
          </p:nvSpPr>
          <p:spPr>
            <a:xfrm>
              <a:off x="12089444" y="5859872"/>
              <a:ext cx="14604" cy="6350"/>
            </a:xfrm>
            <a:custGeom>
              <a:avLst/>
              <a:gdLst/>
              <a:ahLst/>
              <a:cxnLst/>
              <a:rect l="l" t="t" r="r" b="b"/>
              <a:pathLst>
                <a:path w="14604" h="6350">
                  <a:moveTo>
                    <a:pt x="0" y="0"/>
                  </a:moveTo>
                  <a:lnTo>
                    <a:pt x="1011" y="6071"/>
                  </a:lnTo>
                  <a:lnTo>
                    <a:pt x="14167" y="6071"/>
                  </a:lnTo>
                  <a:lnTo>
                    <a:pt x="0" y="0"/>
                  </a:lnTo>
                  <a:close/>
                </a:path>
                <a:path w="14604" h="6350">
                  <a:moveTo>
                    <a:pt x="7083" y="0"/>
                  </a:moveTo>
                  <a:lnTo>
                    <a:pt x="0" y="0"/>
                  </a:lnTo>
                  <a:lnTo>
                    <a:pt x="14167" y="6071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08" name="object 3708"/>
            <p:cNvSpPr/>
            <p:nvPr/>
          </p:nvSpPr>
          <p:spPr>
            <a:xfrm>
              <a:off x="12089445" y="5859872"/>
              <a:ext cx="14604" cy="6350"/>
            </a:xfrm>
            <a:custGeom>
              <a:avLst/>
              <a:gdLst/>
              <a:ahLst/>
              <a:cxnLst/>
              <a:rect l="l" t="t" r="r" b="b"/>
              <a:pathLst>
                <a:path w="14604" h="6350">
                  <a:moveTo>
                    <a:pt x="7083" y="0"/>
                  </a:moveTo>
                  <a:lnTo>
                    <a:pt x="0" y="0"/>
                  </a:lnTo>
                  <a:lnTo>
                    <a:pt x="14167" y="6071"/>
                  </a:lnTo>
                  <a:lnTo>
                    <a:pt x="7083" y="0"/>
                  </a:lnTo>
                  <a:close/>
                </a:path>
                <a:path w="14604" h="6350">
                  <a:moveTo>
                    <a:pt x="0" y="0"/>
                  </a:moveTo>
                  <a:lnTo>
                    <a:pt x="14167" y="6071"/>
                  </a:lnTo>
                  <a:lnTo>
                    <a:pt x="1011" y="60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9" name="object 3709"/>
            <p:cNvSpPr/>
            <p:nvPr/>
          </p:nvSpPr>
          <p:spPr>
            <a:xfrm>
              <a:off x="13105444" y="5862908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40" h="4445">
                  <a:moveTo>
                    <a:pt x="0" y="0"/>
                  </a:moveTo>
                  <a:lnTo>
                    <a:pt x="1011" y="4047"/>
                  </a:lnTo>
                  <a:lnTo>
                    <a:pt x="15179" y="4047"/>
                  </a:lnTo>
                  <a:lnTo>
                    <a:pt x="0" y="0"/>
                  </a:lnTo>
                  <a:close/>
                </a:path>
                <a:path w="15240" h="4445">
                  <a:moveTo>
                    <a:pt x="8095" y="0"/>
                  </a:moveTo>
                  <a:lnTo>
                    <a:pt x="0" y="0"/>
                  </a:lnTo>
                  <a:lnTo>
                    <a:pt x="15179" y="4047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10" name="object 3710"/>
            <p:cNvSpPr/>
            <p:nvPr/>
          </p:nvSpPr>
          <p:spPr>
            <a:xfrm>
              <a:off x="13105444" y="5862908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40" h="4445">
                  <a:moveTo>
                    <a:pt x="8095" y="0"/>
                  </a:moveTo>
                  <a:lnTo>
                    <a:pt x="0" y="0"/>
                  </a:lnTo>
                  <a:lnTo>
                    <a:pt x="15179" y="4047"/>
                  </a:lnTo>
                  <a:lnTo>
                    <a:pt x="8095" y="0"/>
                  </a:lnTo>
                  <a:close/>
                </a:path>
                <a:path w="15240" h="4445">
                  <a:moveTo>
                    <a:pt x="0" y="0"/>
                  </a:moveTo>
                  <a:lnTo>
                    <a:pt x="15179" y="4047"/>
                  </a:lnTo>
                  <a:lnTo>
                    <a:pt x="1011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1" name="object 3711"/>
            <p:cNvSpPr/>
            <p:nvPr/>
          </p:nvSpPr>
          <p:spPr>
            <a:xfrm>
              <a:off x="13158065" y="5863920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19" h="4445">
                  <a:moveTo>
                    <a:pt x="8095" y="0"/>
                  </a:moveTo>
                  <a:lnTo>
                    <a:pt x="0" y="4047"/>
                  </a:lnTo>
                  <a:lnTo>
                    <a:pt x="20239" y="4047"/>
                  </a:lnTo>
                  <a:lnTo>
                    <a:pt x="8095" y="0"/>
                  </a:lnTo>
                  <a:close/>
                </a:path>
                <a:path w="20319" h="4445">
                  <a:moveTo>
                    <a:pt x="20239" y="0"/>
                  </a:moveTo>
                  <a:lnTo>
                    <a:pt x="8095" y="0"/>
                  </a:lnTo>
                  <a:lnTo>
                    <a:pt x="20239" y="4047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12" name="object 3712"/>
            <p:cNvSpPr/>
            <p:nvPr/>
          </p:nvSpPr>
          <p:spPr>
            <a:xfrm>
              <a:off x="13158066" y="5863920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19" h="4445">
                  <a:moveTo>
                    <a:pt x="20239" y="0"/>
                  </a:moveTo>
                  <a:lnTo>
                    <a:pt x="8095" y="0"/>
                  </a:lnTo>
                  <a:lnTo>
                    <a:pt x="20239" y="4047"/>
                  </a:lnTo>
                  <a:lnTo>
                    <a:pt x="20239" y="0"/>
                  </a:lnTo>
                  <a:close/>
                </a:path>
                <a:path w="20319" h="4445">
                  <a:moveTo>
                    <a:pt x="8095" y="0"/>
                  </a:moveTo>
                  <a:lnTo>
                    <a:pt x="20239" y="4047"/>
                  </a:lnTo>
                  <a:lnTo>
                    <a:pt x="0" y="4047"/>
                  </a:lnTo>
                  <a:lnTo>
                    <a:pt x="80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3" name="object 3713"/>
            <p:cNvSpPr/>
            <p:nvPr/>
          </p:nvSpPr>
          <p:spPr>
            <a:xfrm>
              <a:off x="12144090" y="5863920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5">
                  <a:moveTo>
                    <a:pt x="7083" y="0"/>
                  </a:moveTo>
                  <a:lnTo>
                    <a:pt x="0" y="4047"/>
                  </a:lnTo>
                  <a:lnTo>
                    <a:pt x="19227" y="4047"/>
                  </a:lnTo>
                  <a:lnTo>
                    <a:pt x="7083" y="0"/>
                  </a:lnTo>
                  <a:close/>
                </a:path>
                <a:path w="20320" h="4445">
                  <a:moveTo>
                    <a:pt x="20239" y="0"/>
                  </a:moveTo>
                  <a:lnTo>
                    <a:pt x="7083" y="0"/>
                  </a:lnTo>
                  <a:lnTo>
                    <a:pt x="19227" y="4047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14" name="object 3714"/>
            <p:cNvSpPr/>
            <p:nvPr/>
          </p:nvSpPr>
          <p:spPr>
            <a:xfrm>
              <a:off x="12144090" y="5863920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5">
                  <a:moveTo>
                    <a:pt x="20239" y="0"/>
                  </a:moveTo>
                  <a:lnTo>
                    <a:pt x="7083" y="0"/>
                  </a:lnTo>
                  <a:lnTo>
                    <a:pt x="19227" y="4047"/>
                  </a:lnTo>
                  <a:lnTo>
                    <a:pt x="20239" y="0"/>
                  </a:lnTo>
                  <a:close/>
                </a:path>
                <a:path w="20320" h="4445">
                  <a:moveTo>
                    <a:pt x="7083" y="0"/>
                  </a:moveTo>
                  <a:lnTo>
                    <a:pt x="19227" y="4047"/>
                  </a:lnTo>
                  <a:lnTo>
                    <a:pt x="0" y="4047"/>
                  </a:lnTo>
                  <a:lnTo>
                    <a:pt x="708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5" name="object 3715"/>
            <p:cNvSpPr/>
            <p:nvPr/>
          </p:nvSpPr>
          <p:spPr>
            <a:xfrm>
              <a:off x="12090456" y="5865944"/>
              <a:ext cx="20320" cy="3175"/>
            </a:xfrm>
            <a:custGeom>
              <a:avLst/>
              <a:gdLst/>
              <a:ahLst/>
              <a:cxnLst/>
              <a:rect l="l" t="t" r="r" b="b"/>
              <a:pathLst>
                <a:path w="20320" h="3175">
                  <a:moveTo>
                    <a:pt x="0" y="0"/>
                  </a:moveTo>
                  <a:lnTo>
                    <a:pt x="0" y="3035"/>
                  </a:lnTo>
                  <a:lnTo>
                    <a:pt x="20239" y="3035"/>
                  </a:lnTo>
                  <a:lnTo>
                    <a:pt x="0" y="0"/>
                  </a:lnTo>
                  <a:close/>
                </a:path>
                <a:path w="20320" h="3175">
                  <a:moveTo>
                    <a:pt x="13155" y="0"/>
                  </a:moveTo>
                  <a:lnTo>
                    <a:pt x="0" y="0"/>
                  </a:lnTo>
                  <a:lnTo>
                    <a:pt x="20239" y="3035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16" name="object 3716"/>
            <p:cNvSpPr/>
            <p:nvPr/>
          </p:nvSpPr>
          <p:spPr>
            <a:xfrm>
              <a:off x="12090457" y="5865944"/>
              <a:ext cx="20320" cy="3175"/>
            </a:xfrm>
            <a:custGeom>
              <a:avLst/>
              <a:gdLst/>
              <a:ahLst/>
              <a:cxnLst/>
              <a:rect l="l" t="t" r="r" b="b"/>
              <a:pathLst>
                <a:path w="20320" h="3175">
                  <a:moveTo>
                    <a:pt x="13155" y="0"/>
                  </a:moveTo>
                  <a:lnTo>
                    <a:pt x="0" y="0"/>
                  </a:lnTo>
                  <a:lnTo>
                    <a:pt x="20239" y="3035"/>
                  </a:lnTo>
                  <a:lnTo>
                    <a:pt x="13155" y="0"/>
                  </a:lnTo>
                  <a:close/>
                </a:path>
                <a:path w="20320" h="3175">
                  <a:moveTo>
                    <a:pt x="0" y="0"/>
                  </a:moveTo>
                  <a:lnTo>
                    <a:pt x="20239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7" name="object 3717"/>
            <p:cNvSpPr/>
            <p:nvPr/>
          </p:nvSpPr>
          <p:spPr>
            <a:xfrm>
              <a:off x="13106456" y="5866956"/>
              <a:ext cx="20320" cy="3175"/>
            </a:xfrm>
            <a:custGeom>
              <a:avLst/>
              <a:gdLst/>
              <a:ahLst/>
              <a:cxnLst/>
              <a:rect l="l" t="t" r="r" b="b"/>
              <a:pathLst>
                <a:path w="20319" h="3175">
                  <a:moveTo>
                    <a:pt x="0" y="0"/>
                  </a:moveTo>
                  <a:lnTo>
                    <a:pt x="1011" y="3035"/>
                  </a:lnTo>
                  <a:lnTo>
                    <a:pt x="20239" y="3035"/>
                  </a:lnTo>
                  <a:lnTo>
                    <a:pt x="0" y="0"/>
                  </a:lnTo>
                  <a:close/>
                </a:path>
                <a:path w="20319" h="3175">
                  <a:moveTo>
                    <a:pt x="14167" y="0"/>
                  </a:moveTo>
                  <a:lnTo>
                    <a:pt x="0" y="0"/>
                  </a:lnTo>
                  <a:lnTo>
                    <a:pt x="20239" y="3035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18" name="object 3718"/>
            <p:cNvSpPr/>
            <p:nvPr/>
          </p:nvSpPr>
          <p:spPr>
            <a:xfrm>
              <a:off x="13106456" y="5866956"/>
              <a:ext cx="20320" cy="3175"/>
            </a:xfrm>
            <a:custGeom>
              <a:avLst/>
              <a:gdLst/>
              <a:ahLst/>
              <a:cxnLst/>
              <a:rect l="l" t="t" r="r" b="b"/>
              <a:pathLst>
                <a:path w="20319" h="3175">
                  <a:moveTo>
                    <a:pt x="14167" y="0"/>
                  </a:moveTo>
                  <a:lnTo>
                    <a:pt x="0" y="0"/>
                  </a:lnTo>
                  <a:lnTo>
                    <a:pt x="20239" y="3035"/>
                  </a:lnTo>
                  <a:lnTo>
                    <a:pt x="14167" y="0"/>
                  </a:lnTo>
                  <a:close/>
                </a:path>
                <a:path w="20319" h="3175">
                  <a:moveTo>
                    <a:pt x="0" y="0"/>
                  </a:moveTo>
                  <a:lnTo>
                    <a:pt x="20239" y="3035"/>
                  </a:lnTo>
                  <a:lnTo>
                    <a:pt x="1011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9" name="object 3719"/>
            <p:cNvSpPr/>
            <p:nvPr/>
          </p:nvSpPr>
          <p:spPr>
            <a:xfrm>
              <a:off x="13149970" y="5867968"/>
              <a:ext cx="28575" cy="3175"/>
            </a:xfrm>
            <a:custGeom>
              <a:avLst/>
              <a:gdLst/>
              <a:ahLst/>
              <a:cxnLst/>
              <a:rect l="l" t="t" r="r" b="b"/>
              <a:pathLst>
                <a:path w="28575" h="3175">
                  <a:moveTo>
                    <a:pt x="8095" y="0"/>
                  </a:moveTo>
                  <a:lnTo>
                    <a:pt x="0" y="3035"/>
                  </a:lnTo>
                  <a:lnTo>
                    <a:pt x="27322" y="3035"/>
                  </a:lnTo>
                  <a:lnTo>
                    <a:pt x="8095" y="0"/>
                  </a:lnTo>
                  <a:close/>
                </a:path>
                <a:path w="28575" h="3175">
                  <a:moveTo>
                    <a:pt x="28334" y="0"/>
                  </a:moveTo>
                  <a:lnTo>
                    <a:pt x="8095" y="0"/>
                  </a:lnTo>
                  <a:lnTo>
                    <a:pt x="27322" y="3035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20" name="object 3720"/>
            <p:cNvSpPr/>
            <p:nvPr/>
          </p:nvSpPr>
          <p:spPr>
            <a:xfrm>
              <a:off x="13149970" y="5867968"/>
              <a:ext cx="28575" cy="3175"/>
            </a:xfrm>
            <a:custGeom>
              <a:avLst/>
              <a:gdLst/>
              <a:ahLst/>
              <a:cxnLst/>
              <a:rect l="l" t="t" r="r" b="b"/>
              <a:pathLst>
                <a:path w="28575" h="3175">
                  <a:moveTo>
                    <a:pt x="28334" y="0"/>
                  </a:moveTo>
                  <a:lnTo>
                    <a:pt x="8095" y="0"/>
                  </a:lnTo>
                  <a:lnTo>
                    <a:pt x="27322" y="3035"/>
                  </a:lnTo>
                  <a:lnTo>
                    <a:pt x="28334" y="0"/>
                  </a:lnTo>
                  <a:close/>
                </a:path>
                <a:path w="28575" h="3175">
                  <a:moveTo>
                    <a:pt x="8095" y="0"/>
                  </a:moveTo>
                  <a:lnTo>
                    <a:pt x="27322" y="3035"/>
                  </a:lnTo>
                  <a:lnTo>
                    <a:pt x="0" y="3035"/>
                  </a:lnTo>
                  <a:lnTo>
                    <a:pt x="80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1" name="object 3721"/>
            <p:cNvSpPr/>
            <p:nvPr/>
          </p:nvSpPr>
          <p:spPr>
            <a:xfrm>
              <a:off x="12135994" y="5867968"/>
              <a:ext cx="27940" cy="3175"/>
            </a:xfrm>
            <a:custGeom>
              <a:avLst/>
              <a:gdLst/>
              <a:ahLst/>
              <a:cxnLst/>
              <a:rect l="l" t="t" r="r" b="b"/>
              <a:pathLst>
                <a:path w="27940" h="3175">
                  <a:moveTo>
                    <a:pt x="8095" y="0"/>
                  </a:moveTo>
                  <a:lnTo>
                    <a:pt x="0" y="3035"/>
                  </a:lnTo>
                  <a:lnTo>
                    <a:pt x="27322" y="3035"/>
                  </a:lnTo>
                  <a:lnTo>
                    <a:pt x="8095" y="0"/>
                  </a:lnTo>
                  <a:close/>
                </a:path>
                <a:path w="27940" h="3175">
                  <a:moveTo>
                    <a:pt x="27322" y="0"/>
                  </a:moveTo>
                  <a:lnTo>
                    <a:pt x="8095" y="0"/>
                  </a:lnTo>
                  <a:lnTo>
                    <a:pt x="27322" y="3035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22" name="object 3722"/>
            <p:cNvSpPr/>
            <p:nvPr/>
          </p:nvSpPr>
          <p:spPr>
            <a:xfrm>
              <a:off x="12135995" y="5867968"/>
              <a:ext cx="27940" cy="3175"/>
            </a:xfrm>
            <a:custGeom>
              <a:avLst/>
              <a:gdLst/>
              <a:ahLst/>
              <a:cxnLst/>
              <a:rect l="l" t="t" r="r" b="b"/>
              <a:pathLst>
                <a:path w="27940" h="3175">
                  <a:moveTo>
                    <a:pt x="27322" y="0"/>
                  </a:moveTo>
                  <a:lnTo>
                    <a:pt x="8095" y="0"/>
                  </a:lnTo>
                  <a:lnTo>
                    <a:pt x="27322" y="3035"/>
                  </a:lnTo>
                  <a:lnTo>
                    <a:pt x="27322" y="0"/>
                  </a:lnTo>
                  <a:close/>
                </a:path>
                <a:path w="27940" h="3175">
                  <a:moveTo>
                    <a:pt x="8095" y="0"/>
                  </a:moveTo>
                  <a:lnTo>
                    <a:pt x="27322" y="3035"/>
                  </a:lnTo>
                  <a:lnTo>
                    <a:pt x="0" y="3035"/>
                  </a:lnTo>
                  <a:lnTo>
                    <a:pt x="80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3" name="object 3723"/>
            <p:cNvSpPr/>
            <p:nvPr/>
          </p:nvSpPr>
          <p:spPr>
            <a:xfrm>
              <a:off x="12090456" y="5868980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39">
                  <a:moveTo>
                    <a:pt x="0" y="0"/>
                  </a:moveTo>
                  <a:lnTo>
                    <a:pt x="1011" y="2023"/>
                  </a:lnTo>
                  <a:lnTo>
                    <a:pt x="28334" y="2023"/>
                  </a:lnTo>
                  <a:lnTo>
                    <a:pt x="0" y="0"/>
                  </a:lnTo>
                  <a:close/>
                </a:path>
                <a:path w="28575" h="2539">
                  <a:moveTo>
                    <a:pt x="20239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24" name="object 3724"/>
            <p:cNvSpPr/>
            <p:nvPr/>
          </p:nvSpPr>
          <p:spPr>
            <a:xfrm>
              <a:off x="12090457" y="5868980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39">
                  <a:moveTo>
                    <a:pt x="20239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0239" y="0"/>
                  </a:lnTo>
                  <a:close/>
                </a:path>
                <a:path w="28575" h="2539">
                  <a:moveTo>
                    <a:pt x="0" y="0"/>
                  </a:moveTo>
                  <a:lnTo>
                    <a:pt x="28334" y="2023"/>
                  </a:lnTo>
                  <a:lnTo>
                    <a:pt x="1011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5" name="object 3725"/>
            <p:cNvSpPr/>
            <p:nvPr/>
          </p:nvSpPr>
          <p:spPr>
            <a:xfrm>
              <a:off x="13107468" y="5869992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40" h="2539">
                  <a:moveTo>
                    <a:pt x="0" y="0"/>
                  </a:moveTo>
                  <a:lnTo>
                    <a:pt x="0" y="2023"/>
                  </a:lnTo>
                  <a:lnTo>
                    <a:pt x="27322" y="2023"/>
                  </a:lnTo>
                  <a:lnTo>
                    <a:pt x="0" y="0"/>
                  </a:lnTo>
                  <a:close/>
                </a:path>
                <a:path w="27940" h="2539">
                  <a:moveTo>
                    <a:pt x="19227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26" name="object 3726"/>
            <p:cNvSpPr/>
            <p:nvPr/>
          </p:nvSpPr>
          <p:spPr>
            <a:xfrm>
              <a:off x="13107468" y="5869992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40" h="2539">
                  <a:moveTo>
                    <a:pt x="19227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19227" y="0"/>
                  </a:lnTo>
                  <a:close/>
                </a:path>
                <a:path w="27940" h="2539">
                  <a:moveTo>
                    <a:pt x="0" y="0"/>
                  </a:moveTo>
                  <a:lnTo>
                    <a:pt x="27322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7" name="object 3727"/>
            <p:cNvSpPr/>
            <p:nvPr/>
          </p:nvSpPr>
          <p:spPr>
            <a:xfrm>
              <a:off x="13141874" y="5871004"/>
              <a:ext cx="35560" cy="1270"/>
            </a:xfrm>
            <a:custGeom>
              <a:avLst/>
              <a:gdLst/>
              <a:ahLst/>
              <a:cxnLst/>
              <a:rect l="l" t="t" r="r" b="b"/>
              <a:pathLst>
                <a:path w="35559" h="1270">
                  <a:moveTo>
                    <a:pt x="8095" y="0"/>
                  </a:moveTo>
                  <a:lnTo>
                    <a:pt x="0" y="1011"/>
                  </a:lnTo>
                  <a:lnTo>
                    <a:pt x="35418" y="1011"/>
                  </a:lnTo>
                  <a:lnTo>
                    <a:pt x="8095" y="0"/>
                  </a:lnTo>
                  <a:close/>
                </a:path>
                <a:path w="35559" h="1270">
                  <a:moveTo>
                    <a:pt x="35418" y="0"/>
                  </a:moveTo>
                  <a:lnTo>
                    <a:pt x="8095" y="0"/>
                  </a:lnTo>
                  <a:lnTo>
                    <a:pt x="35418" y="1011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28" name="object 3728"/>
            <p:cNvSpPr/>
            <p:nvPr/>
          </p:nvSpPr>
          <p:spPr>
            <a:xfrm>
              <a:off x="13141874" y="5871004"/>
              <a:ext cx="35560" cy="1270"/>
            </a:xfrm>
            <a:custGeom>
              <a:avLst/>
              <a:gdLst/>
              <a:ahLst/>
              <a:cxnLst/>
              <a:rect l="l" t="t" r="r" b="b"/>
              <a:pathLst>
                <a:path w="35559" h="1270">
                  <a:moveTo>
                    <a:pt x="35418" y="0"/>
                  </a:moveTo>
                  <a:lnTo>
                    <a:pt x="8095" y="0"/>
                  </a:lnTo>
                  <a:lnTo>
                    <a:pt x="35418" y="1011"/>
                  </a:lnTo>
                  <a:lnTo>
                    <a:pt x="35418" y="0"/>
                  </a:lnTo>
                  <a:close/>
                </a:path>
                <a:path w="35559" h="1270">
                  <a:moveTo>
                    <a:pt x="8095" y="0"/>
                  </a:moveTo>
                  <a:lnTo>
                    <a:pt x="35418" y="1011"/>
                  </a:lnTo>
                  <a:lnTo>
                    <a:pt x="0" y="1011"/>
                  </a:lnTo>
                  <a:lnTo>
                    <a:pt x="80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9" name="object 3729"/>
            <p:cNvSpPr/>
            <p:nvPr/>
          </p:nvSpPr>
          <p:spPr>
            <a:xfrm>
              <a:off x="13107468" y="5872016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06" y="0"/>
                  </a:moveTo>
                  <a:lnTo>
                    <a:pt x="0" y="0"/>
                  </a:lnTo>
                  <a:lnTo>
                    <a:pt x="34406" y="0"/>
                  </a:lnTo>
                  <a:close/>
                </a:path>
                <a:path w="34925" h="0">
                  <a:moveTo>
                    <a:pt x="34406" y="0"/>
                  </a:moveTo>
                  <a:lnTo>
                    <a:pt x="0" y="0"/>
                  </a:lnTo>
                  <a:lnTo>
                    <a:pt x="27322" y="0"/>
                  </a:lnTo>
                  <a:lnTo>
                    <a:pt x="344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30" name="object 3730"/>
            <p:cNvSpPr/>
            <p:nvPr/>
          </p:nvSpPr>
          <p:spPr>
            <a:xfrm>
              <a:off x="13107468" y="5872016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34406" y="0"/>
                  </a:moveTo>
                  <a:lnTo>
                    <a:pt x="0" y="0"/>
                  </a:lnTo>
                  <a:lnTo>
                    <a:pt x="34406" y="0"/>
                  </a:lnTo>
                  <a:close/>
                </a:path>
                <a:path w="34925" h="0">
                  <a:moveTo>
                    <a:pt x="34406" y="0"/>
                  </a:moveTo>
                  <a:lnTo>
                    <a:pt x="0" y="0"/>
                  </a:lnTo>
                  <a:lnTo>
                    <a:pt x="27322" y="0"/>
                  </a:lnTo>
                  <a:lnTo>
                    <a:pt x="3440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1" name="object 3731"/>
            <p:cNvSpPr/>
            <p:nvPr/>
          </p:nvSpPr>
          <p:spPr>
            <a:xfrm>
              <a:off x="12091468" y="5872016"/>
              <a:ext cx="72390" cy="202565"/>
            </a:xfrm>
            <a:custGeom>
              <a:avLst/>
              <a:gdLst/>
              <a:ahLst/>
              <a:cxnLst/>
              <a:rect l="l" t="t" r="r" b="b"/>
              <a:pathLst>
                <a:path w="72390" h="202564">
                  <a:moveTo>
                    <a:pt x="36430" y="0"/>
                  </a:moveTo>
                  <a:lnTo>
                    <a:pt x="0" y="0"/>
                  </a:lnTo>
                  <a:lnTo>
                    <a:pt x="36430" y="202390"/>
                  </a:lnTo>
                  <a:lnTo>
                    <a:pt x="36430" y="0"/>
                  </a:lnTo>
                  <a:close/>
                </a:path>
                <a:path w="72390" h="202564">
                  <a:moveTo>
                    <a:pt x="71848" y="0"/>
                  </a:moveTo>
                  <a:lnTo>
                    <a:pt x="36430" y="0"/>
                  </a:lnTo>
                  <a:lnTo>
                    <a:pt x="36430" y="202390"/>
                  </a:lnTo>
                  <a:lnTo>
                    <a:pt x="7184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32" name="object 3732"/>
            <p:cNvSpPr/>
            <p:nvPr/>
          </p:nvSpPr>
          <p:spPr>
            <a:xfrm>
              <a:off x="12091469" y="5872016"/>
              <a:ext cx="72390" cy="202565"/>
            </a:xfrm>
            <a:custGeom>
              <a:avLst/>
              <a:gdLst/>
              <a:ahLst/>
              <a:cxnLst/>
              <a:rect l="l" t="t" r="r" b="b"/>
              <a:pathLst>
                <a:path w="72390" h="202564">
                  <a:moveTo>
                    <a:pt x="0" y="0"/>
                  </a:moveTo>
                  <a:lnTo>
                    <a:pt x="36430" y="0"/>
                  </a:lnTo>
                  <a:lnTo>
                    <a:pt x="36430" y="202390"/>
                  </a:lnTo>
                  <a:lnTo>
                    <a:pt x="0" y="0"/>
                  </a:lnTo>
                  <a:close/>
                </a:path>
                <a:path w="72390" h="202564">
                  <a:moveTo>
                    <a:pt x="36430" y="0"/>
                  </a:moveTo>
                  <a:lnTo>
                    <a:pt x="36430" y="202390"/>
                  </a:lnTo>
                  <a:lnTo>
                    <a:pt x="71848" y="0"/>
                  </a:lnTo>
                  <a:lnTo>
                    <a:pt x="3643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3" name="object 3733"/>
            <p:cNvSpPr/>
            <p:nvPr/>
          </p:nvSpPr>
          <p:spPr>
            <a:xfrm>
              <a:off x="13107468" y="5872016"/>
              <a:ext cx="69850" cy="202565"/>
            </a:xfrm>
            <a:custGeom>
              <a:avLst/>
              <a:gdLst/>
              <a:ahLst/>
              <a:cxnLst/>
              <a:rect l="l" t="t" r="r" b="b"/>
              <a:pathLst>
                <a:path w="69850" h="202564">
                  <a:moveTo>
                    <a:pt x="34406" y="0"/>
                  </a:moveTo>
                  <a:lnTo>
                    <a:pt x="0" y="0"/>
                  </a:lnTo>
                  <a:lnTo>
                    <a:pt x="34406" y="202390"/>
                  </a:lnTo>
                  <a:lnTo>
                    <a:pt x="34406" y="0"/>
                  </a:lnTo>
                  <a:close/>
                </a:path>
                <a:path w="69850" h="202564">
                  <a:moveTo>
                    <a:pt x="69824" y="0"/>
                  </a:moveTo>
                  <a:lnTo>
                    <a:pt x="34406" y="0"/>
                  </a:lnTo>
                  <a:lnTo>
                    <a:pt x="34406" y="202390"/>
                  </a:lnTo>
                  <a:lnTo>
                    <a:pt x="698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34" name="object 3734"/>
            <p:cNvSpPr/>
            <p:nvPr/>
          </p:nvSpPr>
          <p:spPr>
            <a:xfrm>
              <a:off x="13107468" y="5872016"/>
              <a:ext cx="69850" cy="202565"/>
            </a:xfrm>
            <a:custGeom>
              <a:avLst/>
              <a:gdLst/>
              <a:ahLst/>
              <a:cxnLst/>
              <a:rect l="l" t="t" r="r" b="b"/>
              <a:pathLst>
                <a:path w="69850" h="202564">
                  <a:moveTo>
                    <a:pt x="0" y="0"/>
                  </a:moveTo>
                  <a:lnTo>
                    <a:pt x="34406" y="0"/>
                  </a:lnTo>
                  <a:lnTo>
                    <a:pt x="34406" y="202390"/>
                  </a:lnTo>
                  <a:lnTo>
                    <a:pt x="0" y="0"/>
                  </a:lnTo>
                  <a:close/>
                </a:path>
                <a:path w="69850" h="202564">
                  <a:moveTo>
                    <a:pt x="34406" y="0"/>
                  </a:moveTo>
                  <a:lnTo>
                    <a:pt x="34406" y="202390"/>
                  </a:lnTo>
                  <a:lnTo>
                    <a:pt x="69824" y="0"/>
                  </a:lnTo>
                  <a:lnTo>
                    <a:pt x="3440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5" name="object 3735"/>
            <p:cNvSpPr/>
            <p:nvPr/>
          </p:nvSpPr>
          <p:spPr>
            <a:xfrm>
              <a:off x="12127899" y="5871004"/>
              <a:ext cx="35560" cy="1270"/>
            </a:xfrm>
            <a:custGeom>
              <a:avLst/>
              <a:gdLst/>
              <a:ahLst/>
              <a:cxnLst/>
              <a:rect l="l" t="t" r="r" b="b"/>
              <a:pathLst>
                <a:path w="35559" h="1270">
                  <a:moveTo>
                    <a:pt x="8095" y="0"/>
                  </a:moveTo>
                  <a:lnTo>
                    <a:pt x="0" y="1011"/>
                  </a:lnTo>
                  <a:lnTo>
                    <a:pt x="35418" y="1011"/>
                  </a:lnTo>
                  <a:lnTo>
                    <a:pt x="8095" y="0"/>
                  </a:lnTo>
                  <a:close/>
                </a:path>
                <a:path w="35559" h="1270">
                  <a:moveTo>
                    <a:pt x="35418" y="0"/>
                  </a:moveTo>
                  <a:lnTo>
                    <a:pt x="8095" y="0"/>
                  </a:lnTo>
                  <a:lnTo>
                    <a:pt x="35418" y="1011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36" name="object 3736"/>
            <p:cNvSpPr/>
            <p:nvPr/>
          </p:nvSpPr>
          <p:spPr>
            <a:xfrm>
              <a:off x="12127899" y="5871004"/>
              <a:ext cx="35560" cy="1270"/>
            </a:xfrm>
            <a:custGeom>
              <a:avLst/>
              <a:gdLst/>
              <a:ahLst/>
              <a:cxnLst/>
              <a:rect l="l" t="t" r="r" b="b"/>
              <a:pathLst>
                <a:path w="35559" h="1270">
                  <a:moveTo>
                    <a:pt x="35418" y="0"/>
                  </a:moveTo>
                  <a:lnTo>
                    <a:pt x="8095" y="0"/>
                  </a:lnTo>
                  <a:lnTo>
                    <a:pt x="35418" y="1011"/>
                  </a:lnTo>
                  <a:lnTo>
                    <a:pt x="35418" y="0"/>
                  </a:lnTo>
                  <a:close/>
                </a:path>
                <a:path w="35559" h="1270">
                  <a:moveTo>
                    <a:pt x="8095" y="0"/>
                  </a:moveTo>
                  <a:lnTo>
                    <a:pt x="35418" y="1011"/>
                  </a:lnTo>
                  <a:lnTo>
                    <a:pt x="0" y="1011"/>
                  </a:lnTo>
                  <a:lnTo>
                    <a:pt x="80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7" name="object 3737"/>
            <p:cNvSpPr/>
            <p:nvPr/>
          </p:nvSpPr>
          <p:spPr>
            <a:xfrm>
              <a:off x="12091468" y="5871004"/>
              <a:ext cx="36830" cy="1270"/>
            </a:xfrm>
            <a:custGeom>
              <a:avLst/>
              <a:gdLst/>
              <a:ahLst/>
              <a:cxnLst/>
              <a:rect l="l" t="t" r="r" b="b"/>
              <a:pathLst>
                <a:path w="36829" h="1270">
                  <a:moveTo>
                    <a:pt x="0" y="0"/>
                  </a:moveTo>
                  <a:lnTo>
                    <a:pt x="0" y="1011"/>
                  </a:lnTo>
                  <a:lnTo>
                    <a:pt x="36430" y="1011"/>
                  </a:lnTo>
                  <a:lnTo>
                    <a:pt x="0" y="0"/>
                  </a:lnTo>
                  <a:close/>
                </a:path>
                <a:path w="36829" h="1270">
                  <a:moveTo>
                    <a:pt x="27322" y="0"/>
                  </a:moveTo>
                  <a:lnTo>
                    <a:pt x="0" y="0"/>
                  </a:lnTo>
                  <a:lnTo>
                    <a:pt x="36430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38" name="object 3738"/>
            <p:cNvSpPr/>
            <p:nvPr/>
          </p:nvSpPr>
          <p:spPr>
            <a:xfrm>
              <a:off x="12091469" y="5871004"/>
              <a:ext cx="36830" cy="1270"/>
            </a:xfrm>
            <a:custGeom>
              <a:avLst/>
              <a:gdLst/>
              <a:ahLst/>
              <a:cxnLst/>
              <a:rect l="l" t="t" r="r" b="b"/>
              <a:pathLst>
                <a:path w="36829" h="1270">
                  <a:moveTo>
                    <a:pt x="27322" y="0"/>
                  </a:moveTo>
                  <a:lnTo>
                    <a:pt x="0" y="0"/>
                  </a:lnTo>
                  <a:lnTo>
                    <a:pt x="36430" y="1011"/>
                  </a:lnTo>
                  <a:lnTo>
                    <a:pt x="27322" y="0"/>
                  </a:lnTo>
                  <a:close/>
                </a:path>
                <a:path w="36829" h="1270">
                  <a:moveTo>
                    <a:pt x="0" y="0"/>
                  </a:moveTo>
                  <a:lnTo>
                    <a:pt x="36430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9" name="object 3739"/>
            <p:cNvSpPr/>
            <p:nvPr/>
          </p:nvSpPr>
          <p:spPr>
            <a:xfrm>
              <a:off x="13141874" y="5596765"/>
              <a:ext cx="0" cy="478155"/>
            </a:xfrm>
            <a:custGeom>
              <a:avLst/>
              <a:gdLst/>
              <a:ahLst/>
              <a:cxnLst/>
              <a:rect l="l" t="t" r="r" b="b"/>
              <a:pathLst>
                <a:path w="0" h="478154">
                  <a:moveTo>
                    <a:pt x="0" y="47764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740" name="object 374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3096038" y="5833561"/>
              <a:ext cx="90660" cy="242868"/>
            </a:xfrm>
            <a:prstGeom prst="rect">
              <a:avLst/>
            </a:prstGeom>
          </p:spPr>
        </p:pic>
        <p:sp>
          <p:nvSpPr>
            <p:cNvPr id="3741" name="object 3741"/>
            <p:cNvSpPr/>
            <p:nvPr/>
          </p:nvSpPr>
          <p:spPr>
            <a:xfrm>
              <a:off x="11931580" y="6085537"/>
              <a:ext cx="1355090" cy="0"/>
            </a:xfrm>
            <a:custGeom>
              <a:avLst/>
              <a:gdLst/>
              <a:ahLst/>
              <a:cxnLst/>
              <a:rect l="l" t="t" r="r" b="b"/>
              <a:pathLst>
                <a:path w="1355090" h="0">
                  <a:moveTo>
                    <a:pt x="1355002" y="0"/>
                  </a:moveTo>
                  <a:lnTo>
                    <a:pt x="877361" y="0"/>
                  </a:lnTo>
                </a:path>
                <a:path w="1355090" h="0">
                  <a:moveTo>
                    <a:pt x="0" y="0"/>
                  </a:moveTo>
                  <a:lnTo>
                    <a:pt x="477641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2" name="object 3742"/>
            <p:cNvSpPr/>
            <p:nvPr/>
          </p:nvSpPr>
          <p:spPr>
            <a:xfrm>
              <a:off x="12184568" y="690825"/>
              <a:ext cx="1356360" cy="12229465"/>
            </a:xfrm>
            <a:custGeom>
              <a:avLst/>
              <a:gdLst/>
              <a:ahLst/>
              <a:cxnLst/>
              <a:rect l="l" t="t" r="r" b="b"/>
              <a:pathLst>
                <a:path w="1356359" h="12229465">
                  <a:moveTo>
                    <a:pt x="302573" y="11960253"/>
                  </a:moveTo>
                  <a:lnTo>
                    <a:pt x="302573" y="12229432"/>
                  </a:lnTo>
                </a:path>
                <a:path w="1356359" h="12229465">
                  <a:moveTo>
                    <a:pt x="599075" y="11960253"/>
                  </a:moveTo>
                  <a:lnTo>
                    <a:pt x="599075" y="12229432"/>
                  </a:lnTo>
                </a:path>
                <a:path w="1356359" h="12229465">
                  <a:moveTo>
                    <a:pt x="256023" y="12179846"/>
                  </a:moveTo>
                  <a:lnTo>
                    <a:pt x="645624" y="12179846"/>
                  </a:lnTo>
                </a:path>
                <a:path w="1356359" h="12229465">
                  <a:moveTo>
                    <a:pt x="350135" y="12133296"/>
                  </a:moveTo>
                  <a:lnTo>
                    <a:pt x="256023" y="12229432"/>
                  </a:lnTo>
                </a:path>
                <a:path w="1356359" h="12229465">
                  <a:moveTo>
                    <a:pt x="552525" y="12229432"/>
                  </a:moveTo>
                  <a:lnTo>
                    <a:pt x="645624" y="12133296"/>
                  </a:lnTo>
                </a:path>
                <a:path w="1356359" h="12229465">
                  <a:moveTo>
                    <a:pt x="373410" y="279298"/>
                  </a:moveTo>
                  <a:lnTo>
                    <a:pt x="238820" y="0"/>
                  </a:lnTo>
                  <a:lnTo>
                    <a:pt x="435139" y="0"/>
                  </a:lnTo>
                </a:path>
                <a:path w="1356359" h="12229465">
                  <a:moveTo>
                    <a:pt x="407816" y="274238"/>
                  </a:moveTo>
                  <a:lnTo>
                    <a:pt x="486748" y="274238"/>
                  </a:lnTo>
                </a:path>
                <a:path w="1356359" h="12229465">
                  <a:moveTo>
                    <a:pt x="485230" y="578836"/>
                  </a:moveTo>
                  <a:lnTo>
                    <a:pt x="533368" y="571071"/>
                  </a:lnTo>
                  <a:lnTo>
                    <a:pt x="575176" y="549451"/>
                  </a:lnTo>
                  <a:lnTo>
                    <a:pt x="608144" y="516483"/>
                  </a:lnTo>
                  <a:lnTo>
                    <a:pt x="629765" y="474675"/>
                  </a:lnTo>
                  <a:lnTo>
                    <a:pt x="637529" y="426537"/>
                  </a:lnTo>
                  <a:lnTo>
                    <a:pt x="629765" y="378399"/>
                  </a:lnTo>
                  <a:lnTo>
                    <a:pt x="608144" y="336591"/>
                  </a:lnTo>
                  <a:lnTo>
                    <a:pt x="575176" y="303623"/>
                  </a:lnTo>
                  <a:lnTo>
                    <a:pt x="533368" y="282003"/>
                  </a:lnTo>
                  <a:lnTo>
                    <a:pt x="485230" y="274238"/>
                  </a:lnTo>
                </a:path>
                <a:path w="1356359" h="12229465">
                  <a:moveTo>
                    <a:pt x="486748" y="578836"/>
                  </a:moveTo>
                  <a:lnTo>
                    <a:pt x="407816" y="578836"/>
                  </a:lnTo>
                </a:path>
                <a:path w="1356359" h="12229465">
                  <a:moveTo>
                    <a:pt x="407310" y="274238"/>
                  </a:moveTo>
                  <a:lnTo>
                    <a:pt x="359172" y="282003"/>
                  </a:lnTo>
                  <a:lnTo>
                    <a:pt x="317364" y="303623"/>
                  </a:lnTo>
                  <a:lnTo>
                    <a:pt x="284396" y="336591"/>
                  </a:lnTo>
                  <a:lnTo>
                    <a:pt x="262776" y="378399"/>
                  </a:lnTo>
                  <a:lnTo>
                    <a:pt x="255011" y="426537"/>
                  </a:lnTo>
                  <a:lnTo>
                    <a:pt x="262776" y="474675"/>
                  </a:lnTo>
                  <a:lnTo>
                    <a:pt x="284396" y="516483"/>
                  </a:lnTo>
                  <a:lnTo>
                    <a:pt x="317364" y="549451"/>
                  </a:lnTo>
                  <a:lnTo>
                    <a:pt x="359172" y="571071"/>
                  </a:lnTo>
                  <a:lnTo>
                    <a:pt x="407310" y="578836"/>
                  </a:lnTo>
                </a:path>
                <a:path w="1356359" h="12229465">
                  <a:moveTo>
                    <a:pt x="645624" y="502939"/>
                  </a:moveTo>
                  <a:lnTo>
                    <a:pt x="1356014" y="502939"/>
                  </a:lnTo>
                </a:path>
                <a:path w="1356359" h="12229465">
                  <a:moveTo>
                    <a:pt x="645624" y="11913703"/>
                  </a:moveTo>
                  <a:lnTo>
                    <a:pt x="1356014" y="11913703"/>
                  </a:lnTo>
                </a:path>
                <a:path w="1356359" h="12229465">
                  <a:moveTo>
                    <a:pt x="1308453" y="455378"/>
                  </a:moveTo>
                  <a:lnTo>
                    <a:pt x="1308453" y="11960253"/>
                  </a:lnTo>
                </a:path>
                <a:path w="1356359" h="12229465">
                  <a:moveTo>
                    <a:pt x="1356014" y="551513"/>
                  </a:moveTo>
                  <a:lnTo>
                    <a:pt x="1261903" y="455378"/>
                  </a:lnTo>
                </a:path>
                <a:path w="1356359" h="12229465">
                  <a:moveTo>
                    <a:pt x="1261903" y="11867153"/>
                  </a:moveTo>
                  <a:lnTo>
                    <a:pt x="1356014" y="11960253"/>
                  </a:lnTo>
                </a:path>
                <a:path w="1356359" h="12229465">
                  <a:moveTo>
                    <a:pt x="253999" y="502939"/>
                  </a:moveTo>
                  <a:lnTo>
                    <a:pt x="0" y="502939"/>
                  </a:lnTo>
                </a:path>
                <a:path w="1356359" h="12229465">
                  <a:moveTo>
                    <a:pt x="96135" y="551513"/>
                  </a:moveTo>
                  <a:lnTo>
                    <a:pt x="0" y="455378"/>
                  </a:lnTo>
                </a:path>
                <a:path w="1356359" h="12229465">
                  <a:moveTo>
                    <a:pt x="957305" y="859146"/>
                  </a:moveTo>
                  <a:lnTo>
                    <a:pt x="957305" y="37948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743" name="object 374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3096038" y="1307103"/>
              <a:ext cx="90660" cy="244892"/>
            </a:xfrm>
            <a:prstGeom prst="rect">
              <a:avLst/>
            </a:prstGeom>
          </p:spPr>
        </p:pic>
        <p:sp>
          <p:nvSpPr>
            <p:cNvPr id="3744" name="object 3744"/>
            <p:cNvSpPr/>
            <p:nvPr/>
          </p:nvSpPr>
          <p:spPr>
            <a:xfrm>
              <a:off x="12808942" y="1558067"/>
              <a:ext cx="478155" cy="0"/>
            </a:xfrm>
            <a:custGeom>
              <a:avLst/>
              <a:gdLst/>
              <a:ahLst/>
              <a:cxnLst/>
              <a:rect l="l" t="t" r="r" b="b"/>
              <a:pathLst>
                <a:path w="478155" h="0">
                  <a:moveTo>
                    <a:pt x="477641" y="0"/>
                  </a:move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745" name="object 3745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2082064" y="5833561"/>
              <a:ext cx="90659" cy="242868"/>
            </a:xfrm>
            <a:prstGeom prst="rect">
              <a:avLst/>
            </a:prstGeom>
          </p:spPr>
        </p:pic>
        <p:sp>
          <p:nvSpPr>
            <p:cNvPr id="3746" name="object 3746"/>
            <p:cNvSpPr/>
            <p:nvPr/>
          </p:nvSpPr>
          <p:spPr>
            <a:xfrm>
              <a:off x="11904258" y="1070306"/>
              <a:ext cx="0" cy="480059"/>
            </a:xfrm>
            <a:custGeom>
              <a:avLst/>
              <a:gdLst/>
              <a:ahLst/>
              <a:cxnLst/>
              <a:rect l="l" t="t" r="r" b="b"/>
              <a:pathLst>
                <a:path w="0" h="480059">
                  <a:moveTo>
                    <a:pt x="0" y="47966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747" name="object 3747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1857411" y="1307103"/>
              <a:ext cx="91373" cy="244892"/>
            </a:xfrm>
            <a:prstGeom prst="rect">
              <a:avLst/>
            </a:prstGeom>
          </p:spPr>
        </p:pic>
        <p:sp>
          <p:nvSpPr>
            <p:cNvPr id="3748" name="object 3748"/>
            <p:cNvSpPr/>
            <p:nvPr/>
          </p:nvSpPr>
          <p:spPr>
            <a:xfrm>
              <a:off x="11760561" y="1558067"/>
              <a:ext cx="478155" cy="0"/>
            </a:xfrm>
            <a:custGeom>
              <a:avLst/>
              <a:gdLst/>
              <a:ahLst/>
              <a:cxnLst/>
              <a:rect l="l" t="t" r="r" b="b"/>
              <a:pathLst>
                <a:path w="478154" h="0">
                  <a:moveTo>
                    <a:pt x="0" y="0"/>
                  </a:moveTo>
                  <a:lnTo>
                    <a:pt x="477641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749" name="object 374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2413269" y="3865316"/>
              <a:ext cx="445258" cy="3114786"/>
            </a:xfrm>
            <a:prstGeom prst="rect">
              <a:avLst/>
            </a:prstGeom>
          </p:spPr>
        </p:pic>
        <p:sp>
          <p:nvSpPr>
            <p:cNvPr id="3750" name="object 3750"/>
            <p:cNvSpPr/>
            <p:nvPr/>
          </p:nvSpPr>
          <p:spPr>
            <a:xfrm>
              <a:off x="12487142" y="1001494"/>
              <a:ext cx="296545" cy="5748020"/>
            </a:xfrm>
            <a:custGeom>
              <a:avLst/>
              <a:gdLst/>
              <a:ahLst/>
              <a:cxnLst/>
              <a:rect l="l" t="t" r="r" b="b"/>
              <a:pathLst>
                <a:path w="296545" h="5748020">
                  <a:moveTo>
                    <a:pt x="0" y="5747883"/>
                  </a:moveTo>
                  <a:lnTo>
                    <a:pt x="0" y="192270"/>
                  </a:lnTo>
                  <a:lnTo>
                    <a:pt x="296501" y="192270"/>
                  </a:lnTo>
                  <a:lnTo>
                    <a:pt x="296501" y="5747883"/>
                  </a:lnTo>
                </a:path>
                <a:path w="296545" h="5748020">
                  <a:moveTo>
                    <a:pt x="21250" y="192270"/>
                  </a:moveTo>
                  <a:lnTo>
                    <a:pt x="32382" y="192270"/>
                  </a:lnTo>
                </a:path>
                <a:path w="296545" h="5748020">
                  <a:moveTo>
                    <a:pt x="61729" y="192270"/>
                  </a:moveTo>
                  <a:lnTo>
                    <a:pt x="72860" y="192270"/>
                  </a:lnTo>
                </a:path>
                <a:path w="296545" h="5748020">
                  <a:moveTo>
                    <a:pt x="102207" y="192270"/>
                  </a:moveTo>
                  <a:lnTo>
                    <a:pt x="115362" y="192270"/>
                  </a:lnTo>
                </a:path>
                <a:path w="296545" h="5748020">
                  <a:moveTo>
                    <a:pt x="142685" y="192270"/>
                  </a:moveTo>
                  <a:lnTo>
                    <a:pt x="155840" y="192270"/>
                  </a:lnTo>
                </a:path>
                <a:path w="296545" h="5748020">
                  <a:moveTo>
                    <a:pt x="184175" y="192270"/>
                  </a:moveTo>
                  <a:lnTo>
                    <a:pt x="196318" y="192270"/>
                  </a:lnTo>
                </a:path>
                <a:path w="296545" h="5748020">
                  <a:moveTo>
                    <a:pt x="224653" y="192270"/>
                  </a:moveTo>
                  <a:lnTo>
                    <a:pt x="236796" y="192270"/>
                  </a:lnTo>
                </a:path>
                <a:path w="296545" h="5748020">
                  <a:moveTo>
                    <a:pt x="267155" y="192270"/>
                  </a:moveTo>
                  <a:lnTo>
                    <a:pt x="277274" y="192270"/>
                  </a:lnTo>
                </a:path>
                <a:path w="296545" h="5748020">
                  <a:moveTo>
                    <a:pt x="0" y="656756"/>
                  </a:moveTo>
                  <a:lnTo>
                    <a:pt x="296501" y="656756"/>
                  </a:lnTo>
                </a:path>
                <a:path w="296545" h="5748020">
                  <a:moveTo>
                    <a:pt x="49585" y="537346"/>
                  </a:moveTo>
                  <a:lnTo>
                    <a:pt x="49585" y="656756"/>
                  </a:lnTo>
                  <a:lnTo>
                    <a:pt x="49585" y="537346"/>
                  </a:lnTo>
                </a:path>
                <a:path w="296545" h="5748020">
                  <a:moveTo>
                    <a:pt x="49585" y="394661"/>
                  </a:moveTo>
                  <a:lnTo>
                    <a:pt x="49585" y="535322"/>
                  </a:lnTo>
                  <a:lnTo>
                    <a:pt x="49585" y="394661"/>
                  </a:lnTo>
                </a:path>
                <a:path w="296545" h="5748020">
                  <a:moveTo>
                    <a:pt x="49585" y="0"/>
                  </a:moveTo>
                  <a:lnTo>
                    <a:pt x="49585" y="391625"/>
                  </a:lnTo>
                  <a:lnTo>
                    <a:pt x="49585" y="0"/>
                  </a:lnTo>
                </a:path>
                <a:path w="296545" h="5748020">
                  <a:moveTo>
                    <a:pt x="249951" y="656756"/>
                  </a:moveTo>
                  <a:lnTo>
                    <a:pt x="249951" y="466509"/>
                  </a:lnTo>
                  <a:lnTo>
                    <a:pt x="249951" y="656756"/>
                  </a:lnTo>
                </a:path>
                <a:path w="296545" h="5748020">
                  <a:moveTo>
                    <a:pt x="249951" y="319776"/>
                  </a:moveTo>
                  <a:lnTo>
                    <a:pt x="249951" y="0"/>
                  </a:lnTo>
                  <a:lnTo>
                    <a:pt x="249951" y="319776"/>
                  </a:lnTo>
                </a:path>
                <a:path w="296545" h="5748020">
                  <a:moveTo>
                    <a:pt x="249951" y="464485"/>
                  </a:moveTo>
                  <a:lnTo>
                    <a:pt x="249951" y="323824"/>
                  </a:lnTo>
                  <a:lnTo>
                    <a:pt x="249951" y="464485"/>
                  </a:lnTo>
                </a:path>
                <a:path w="296545" h="5748020">
                  <a:moveTo>
                    <a:pt x="190246" y="277274"/>
                  </a:moveTo>
                  <a:lnTo>
                    <a:pt x="153816" y="277274"/>
                  </a:lnTo>
                </a:path>
                <a:path w="296545" h="5748020">
                  <a:moveTo>
                    <a:pt x="94111" y="277274"/>
                  </a:moveTo>
                  <a:lnTo>
                    <a:pt x="59705" y="277274"/>
                  </a:lnTo>
                  <a:lnTo>
                    <a:pt x="59705" y="248940"/>
                  </a:lnTo>
                  <a:lnTo>
                    <a:pt x="94111" y="248940"/>
                  </a:lnTo>
                </a:path>
                <a:path w="296545" h="5748020">
                  <a:moveTo>
                    <a:pt x="142685" y="277274"/>
                  </a:moveTo>
                  <a:lnTo>
                    <a:pt x="105242" y="277274"/>
                  </a:lnTo>
                </a:path>
                <a:path w="296545" h="5748020">
                  <a:moveTo>
                    <a:pt x="153816" y="248940"/>
                  </a:moveTo>
                  <a:lnTo>
                    <a:pt x="190246" y="248940"/>
                  </a:lnTo>
                </a:path>
                <a:path w="296545" h="5748020">
                  <a:moveTo>
                    <a:pt x="105242" y="248940"/>
                  </a:moveTo>
                  <a:lnTo>
                    <a:pt x="142685" y="248940"/>
                  </a:lnTo>
                </a:path>
                <a:path w="296545" h="5748020">
                  <a:moveTo>
                    <a:pt x="9107" y="262095"/>
                  </a:moveTo>
                  <a:lnTo>
                    <a:pt x="292453" y="262095"/>
                  </a:lnTo>
                </a:path>
                <a:path w="296545" h="5748020">
                  <a:moveTo>
                    <a:pt x="200366" y="248940"/>
                  </a:moveTo>
                  <a:lnTo>
                    <a:pt x="238820" y="248940"/>
                  </a:lnTo>
                  <a:lnTo>
                    <a:pt x="238820" y="277274"/>
                  </a:lnTo>
                  <a:lnTo>
                    <a:pt x="200366" y="277274"/>
                  </a:lnTo>
                </a:path>
                <a:path w="296545" h="5748020">
                  <a:moveTo>
                    <a:pt x="49585" y="0"/>
                  </a:moveTo>
                  <a:lnTo>
                    <a:pt x="59705" y="0"/>
                  </a:lnTo>
                  <a:lnTo>
                    <a:pt x="59705" y="387577"/>
                  </a:lnTo>
                </a:path>
                <a:path w="296545" h="5748020">
                  <a:moveTo>
                    <a:pt x="59705" y="535322"/>
                  </a:moveTo>
                  <a:lnTo>
                    <a:pt x="59705" y="656756"/>
                  </a:lnTo>
                </a:path>
                <a:path w="296545" h="5748020">
                  <a:moveTo>
                    <a:pt x="59705" y="389601"/>
                  </a:moveTo>
                  <a:lnTo>
                    <a:pt x="59705" y="530262"/>
                  </a:lnTo>
                </a:path>
                <a:path w="296545" h="5748020">
                  <a:moveTo>
                    <a:pt x="94111" y="375433"/>
                  </a:moveTo>
                  <a:lnTo>
                    <a:pt x="94111" y="0"/>
                  </a:lnTo>
                  <a:lnTo>
                    <a:pt x="105242" y="0"/>
                  </a:lnTo>
                  <a:lnTo>
                    <a:pt x="105242" y="370374"/>
                  </a:lnTo>
                </a:path>
                <a:path w="296545" h="5748020">
                  <a:moveTo>
                    <a:pt x="94111" y="656756"/>
                  </a:moveTo>
                  <a:lnTo>
                    <a:pt x="94111" y="522166"/>
                  </a:lnTo>
                </a:path>
                <a:path w="296545" h="5748020">
                  <a:moveTo>
                    <a:pt x="94111" y="518119"/>
                  </a:moveTo>
                  <a:lnTo>
                    <a:pt x="94111" y="377457"/>
                  </a:lnTo>
                </a:path>
                <a:path w="296545" h="5748020">
                  <a:moveTo>
                    <a:pt x="105242" y="375433"/>
                  </a:moveTo>
                  <a:lnTo>
                    <a:pt x="105242" y="516095"/>
                  </a:lnTo>
                </a:path>
                <a:path w="296545" h="5748020">
                  <a:moveTo>
                    <a:pt x="105242" y="518119"/>
                  </a:moveTo>
                  <a:lnTo>
                    <a:pt x="105242" y="656756"/>
                  </a:lnTo>
                </a:path>
                <a:path w="296545" h="5748020">
                  <a:moveTo>
                    <a:pt x="142685" y="358230"/>
                  </a:moveTo>
                  <a:lnTo>
                    <a:pt x="142685" y="0"/>
                  </a:lnTo>
                  <a:lnTo>
                    <a:pt x="153816" y="0"/>
                  </a:lnTo>
                  <a:lnTo>
                    <a:pt x="153816" y="354182"/>
                  </a:lnTo>
                </a:path>
                <a:path w="296545" h="5748020">
                  <a:moveTo>
                    <a:pt x="153816" y="358230"/>
                  </a:moveTo>
                  <a:lnTo>
                    <a:pt x="153816" y="496868"/>
                  </a:lnTo>
                </a:path>
                <a:path w="296545" h="5748020">
                  <a:moveTo>
                    <a:pt x="153816" y="500915"/>
                  </a:moveTo>
                  <a:lnTo>
                    <a:pt x="153816" y="641577"/>
                  </a:lnTo>
                </a:path>
                <a:path w="296545" h="5748020">
                  <a:moveTo>
                    <a:pt x="153816" y="643601"/>
                  </a:moveTo>
                  <a:lnTo>
                    <a:pt x="153816" y="656756"/>
                  </a:lnTo>
                </a:path>
                <a:path w="296545" h="5748020">
                  <a:moveTo>
                    <a:pt x="142685" y="656756"/>
                  </a:moveTo>
                  <a:lnTo>
                    <a:pt x="142685" y="647648"/>
                  </a:lnTo>
                </a:path>
                <a:path w="296545" h="5748020">
                  <a:moveTo>
                    <a:pt x="142685" y="643601"/>
                  </a:moveTo>
                  <a:lnTo>
                    <a:pt x="142685" y="504963"/>
                  </a:lnTo>
                </a:path>
                <a:path w="296545" h="5748020">
                  <a:moveTo>
                    <a:pt x="142685" y="500915"/>
                  </a:moveTo>
                  <a:lnTo>
                    <a:pt x="142685" y="360254"/>
                  </a:lnTo>
                </a:path>
                <a:path w="296545" h="5748020">
                  <a:moveTo>
                    <a:pt x="190246" y="656756"/>
                  </a:moveTo>
                  <a:lnTo>
                    <a:pt x="190246" y="630445"/>
                  </a:lnTo>
                </a:path>
                <a:path w="296545" h="5748020">
                  <a:moveTo>
                    <a:pt x="190246" y="628421"/>
                  </a:moveTo>
                  <a:lnTo>
                    <a:pt x="190246" y="487760"/>
                  </a:lnTo>
                </a:path>
                <a:path w="296545" h="5748020">
                  <a:moveTo>
                    <a:pt x="190246" y="485736"/>
                  </a:moveTo>
                  <a:lnTo>
                    <a:pt x="190246" y="345075"/>
                  </a:lnTo>
                </a:path>
                <a:path w="296545" h="5748020">
                  <a:moveTo>
                    <a:pt x="190246" y="341027"/>
                  </a:moveTo>
                  <a:lnTo>
                    <a:pt x="190246" y="0"/>
                  </a:lnTo>
                  <a:lnTo>
                    <a:pt x="200366" y="0"/>
                  </a:lnTo>
                  <a:lnTo>
                    <a:pt x="200366" y="339003"/>
                  </a:lnTo>
                </a:path>
                <a:path w="296545" h="5748020">
                  <a:moveTo>
                    <a:pt x="200366" y="341027"/>
                  </a:moveTo>
                  <a:lnTo>
                    <a:pt x="200366" y="481688"/>
                  </a:lnTo>
                </a:path>
                <a:path w="296545" h="5748020">
                  <a:moveTo>
                    <a:pt x="200366" y="483712"/>
                  </a:moveTo>
                  <a:lnTo>
                    <a:pt x="200366" y="624373"/>
                  </a:lnTo>
                </a:path>
                <a:path w="296545" h="5748020">
                  <a:moveTo>
                    <a:pt x="200366" y="628421"/>
                  </a:moveTo>
                  <a:lnTo>
                    <a:pt x="200366" y="656756"/>
                  </a:lnTo>
                </a:path>
                <a:path w="296545" h="5748020">
                  <a:moveTo>
                    <a:pt x="238820" y="656756"/>
                  </a:moveTo>
                  <a:lnTo>
                    <a:pt x="238820" y="613242"/>
                  </a:lnTo>
                </a:path>
                <a:path w="296545" h="5748020">
                  <a:moveTo>
                    <a:pt x="238820" y="611218"/>
                  </a:moveTo>
                  <a:lnTo>
                    <a:pt x="238820" y="470557"/>
                  </a:lnTo>
                </a:path>
                <a:path w="296545" h="5748020">
                  <a:moveTo>
                    <a:pt x="238820" y="466509"/>
                  </a:moveTo>
                  <a:lnTo>
                    <a:pt x="238820" y="327872"/>
                  </a:lnTo>
                </a:path>
                <a:path w="296545" h="5748020">
                  <a:moveTo>
                    <a:pt x="238820" y="323824"/>
                  </a:moveTo>
                  <a:lnTo>
                    <a:pt x="238820" y="0"/>
                  </a:lnTo>
                  <a:lnTo>
                    <a:pt x="249951" y="0"/>
                  </a:lnTo>
                </a:path>
                <a:path w="296545" h="5748020">
                  <a:moveTo>
                    <a:pt x="249951" y="603123"/>
                  </a:moveTo>
                  <a:lnTo>
                    <a:pt x="249951" y="643601"/>
                  </a:lnTo>
                  <a:lnTo>
                    <a:pt x="253999" y="643601"/>
                  </a:lnTo>
                  <a:lnTo>
                    <a:pt x="253999" y="605146"/>
                  </a:lnTo>
                  <a:lnTo>
                    <a:pt x="281322" y="581872"/>
                  </a:lnTo>
                  <a:lnTo>
                    <a:pt x="281322" y="556573"/>
                  </a:lnTo>
                  <a:lnTo>
                    <a:pt x="275250" y="556573"/>
                  </a:lnTo>
                  <a:lnTo>
                    <a:pt x="275250" y="579848"/>
                  </a:lnTo>
                  <a:lnTo>
                    <a:pt x="249951" y="603123"/>
                  </a:lnTo>
                </a:path>
                <a:path w="296545" h="5748020">
                  <a:moveTo>
                    <a:pt x="49585" y="603123"/>
                  </a:moveTo>
                  <a:lnTo>
                    <a:pt x="49585" y="643601"/>
                  </a:lnTo>
                  <a:lnTo>
                    <a:pt x="45537" y="643601"/>
                  </a:lnTo>
                  <a:lnTo>
                    <a:pt x="45537" y="605146"/>
                  </a:lnTo>
                  <a:lnTo>
                    <a:pt x="17203" y="581872"/>
                  </a:lnTo>
                  <a:lnTo>
                    <a:pt x="17203" y="556573"/>
                  </a:lnTo>
                  <a:lnTo>
                    <a:pt x="21250" y="556573"/>
                  </a:lnTo>
                  <a:lnTo>
                    <a:pt x="21250" y="579848"/>
                  </a:lnTo>
                  <a:lnTo>
                    <a:pt x="49585" y="603123"/>
                  </a:lnTo>
                </a:path>
                <a:path w="296545" h="5748020">
                  <a:moveTo>
                    <a:pt x="48573" y="247422"/>
                  </a:moveTo>
                  <a:lnTo>
                    <a:pt x="48573" y="246584"/>
                  </a:lnTo>
                  <a:lnTo>
                    <a:pt x="47893" y="245904"/>
                  </a:lnTo>
                  <a:lnTo>
                    <a:pt x="47055" y="245904"/>
                  </a:lnTo>
                  <a:lnTo>
                    <a:pt x="46217" y="245904"/>
                  </a:lnTo>
                  <a:lnTo>
                    <a:pt x="45537" y="246584"/>
                  </a:lnTo>
                  <a:lnTo>
                    <a:pt x="45537" y="247422"/>
                  </a:lnTo>
                  <a:lnTo>
                    <a:pt x="45537" y="248260"/>
                  </a:lnTo>
                  <a:lnTo>
                    <a:pt x="46217" y="248940"/>
                  </a:lnTo>
                  <a:lnTo>
                    <a:pt x="47055" y="248940"/>
                  </a:lnTo>
                  <a:lnTo>
                    <a:pt x="47893" y="248940"/>
                  </a:lnTo>
                  <a:lnTo>
                    <a:pt x="48573" y="248260"/>
                  </a:lnTo>
                  <a:lnTo>
                    <a:pt x="48573" y="247422"/>
                  </a:lnTo>
                </a:path>
                <a:path w="296545" h="5748020">
                  <a:moveTo>
                    <a:pt x="251911" y="321734"/>
                  </a:moveTo>
                  <a:lnTo>
                    <a:pt x="252448" y="321571"/>
                  </a:lnTo>
                  <a:lnTo>
                    <a:pt x="252850" y="321126"/>
                  </a:lnTo>
                  <a:lnTo>
                    <a:pt x="252959" y="320577"/>
                  </a:lnTo>
                  <a:lnTo>
                    <a:pt x="253067" y="320027"/>
                  </a:lnTo>
                  <a:lnTo>
                    <a:pt x="252864" y="319462"/>
                  </a:lnTo>
                  <a:lnTo>
                    <a:pt x="252431" y="319107"/>
                  </a:lnTo>
                  <a:lnTo>
                    <a:pt x="251997" y="318752"/>
                  </a:lnTo>
                  <a:lnTo>
                    <a:pt x="251403" y="318665"/>
                  </a:lnTo>
                  <a:lnTo>
                    <a:pt x="250886" y="318881"/>
                  </a:lnTo>
                </a:path>
                <a:path w="296545" h="5748020">
                  <a:moveTo>
                    <a:pt x="46623" y="391687"/>
                  </a:moveTo>
                  <a:lnTo>
                    <a:pt x="46086" y="391847"/>
                  </a:lnTo>
                  <a:lnTo>
                    <a:pt x="45681" y="392289"/>
                  </a:lnTo>
                  <a:lnTo>
                    <a:pt x="45568" y="392838"/>
                  </a:lnTo>
                  <a:lnTo>
                    <a:pt x="45455" y="393387"/>
                  </a:lnTo>
                  <a:lnTo>
                    <a:pt x="45655" y="393953"/>
                  </a:lnTo>
                  <a:lnTo>
                    <a:pt x="46087" y="394311"/>
                  </a:lnTo>
                  <a:lnTo>
                    <a:pt x="46518" y="394668"/>
                  </a:lnTo>
                  <a:lnTo>
                    <a:pt x="47111" y="394759"/>
                  </a:lnTo>
                  <a:lnTo>
                    <a:pt x="47629" y="394548"/>
                  </a:lnTo>
                </a:path>
                <a:path w="296545" h="5748020">
                  <a:moveTo>
                    <a:pt x="47561" y="251975"/>
                  </a:moveTo>
                  <a:lnTo>
                    <a:pt x="59705" y="256023"/>
                  </a:lnTo>
                </a:path>
                <a:path w="296545" h="5748020">
                  <a:moveTo>
                    <a:pt x="119410" y="277274"/>
                  </a:moveTo>
                  <a:lnTo>
                    <a:pt x="142685" y="285370"/>
                  </a:lnTo>
                </a:path>
                <a:path w="296545" h="5748020">
                  <a:moveTo>
                    <a:pt x="153816" y="289418"/>
                  </a:moveTo>
                  <a:lnTo>
                    <a:pt x="190246" y="300549"/>
                  </a:lnTo>
                </a:path>
                <a:path w="296545" h="5748020">
                  <a:moveTo>
                    <a:pt x="200366" y="304597"/>
                  </a:moveTo>
                  <a:lnTo>
                    <a:pt x="238820" y="319776"/>
                  </a:lnTo>
                </a:path>
                <a:path w="296545" h="5748020">
                  <a:moveTo>
                    <a:pt x="47561" y="248940"/>
                  </a:moveTo>
                  <a:lnTo>
                    <a:pt x="59705" y="253999"/>
                  </a:lnTo>
                </a:path>
                <a:path w="296545" h="5748020">
                  <a:moveTo>
                    <a:pt x="128517" y="277274"/>
                  </a:moveTo>
                  <a:lnTo>
                    <a:pt x="142685" y="283346"/>
                  </a:lnTo>
                </a:path>
                <a:path w="296545" h="5748020">
                  <a:moveTo>
                    <a:pt x="153816" y="285370"/>
                  </a:moveTo>
                  <a:lnTo>
                    <a:pt x="190246" y="298525"/>
                  </a:lnTo>
                </a:path>
                <a:path w="296545" h="5748020">
                  <a:moveTo>
                    <a:pt x="200366" y="302573"/>
                  </a:moveTo>
                  <a:lnTo>
                    <a:pt x="238820" y="315728"/>
                  </a:lnTo>
                </a:path>
                <a:path w="296545" h="5748020">
                  <a:moveTo>
                    <a:pt x="47561" y="391625"/>
                  </a:moveTo>
                  <a:lnTo>
                    <a:pt x="249951" y="319776"/>
                  </a:lnTo>
                  <a:lnTo>
                    <a:pt x="251975" y="319776"/>
                  </a:lnTo>
                </a:path>
                <a:path w="296545" h="5748020">
                  <a:moveTo>
                    <a:pt x="49585" y="394661"/>
                  </a:moveTo>
                  <a:lnTo>
                    <a:pt x="47561" y="394661"/>
                  </a:lnTo>
                  <a:lnTo>
                    <a:pt x="251975" y="323824"/>
                  </a:lnTo>
                </a:path>
                <a:path w="296545" h="5748020">
                  <a:moveTo>
                    <a:pt x="59705" y="398708"/>
                  </a:moveTo>
                  <a:lnTo>
                    <a:pt x="94111" y="410852"/>
                  </a:lnTo>
                </a:path>
                <a:path w="296545" h="5748020">
                  <a:moveTo>
                    <a:pt x="105242" y="415912"/>
                  </a:moveTo>
                  <a:lnTo>
                    <a:pt x="142685" y="428055"/>
                  </a:lnTo>
                </a:path>
                <a:path w="296545" h="5748020">
                  <a:moveTo>
                    <a:pt x="153816" y="432103"/>
                  </a:moveTo>
                  <a:lnTo>
                    <a:pt x="190246" y="445258"/>
                  </a:lnTo>
                </a:path>
                <a:path w="296545" h="5748020">
                  <a:moveTo>
                    <a:pt x="200366" y="447282"/>
                  </a:moveTo>
                  <a:lnTo>
                    <a:pt x="238820" y="462461"/>
                  </a:lnTo>
                </a:path>
                <a:path w="296545" h="5748020">
                  <a:moveTo>
                    <a:pt x="59705" y="396684"/>
                  </a:moveTo>
                  <a:lnTo>
                    <a:pt x="94111" y="408828"/>
                  </a:lnTo>
                </a:path>
                <a:path w="296545" h="5748020">
                  <a:moveTo>
                    <a:pt x="105242" y="410852"/>
                  </a:moveTo>
                  <a:lnTo>
                    <a:pt x="142685" y="426031"/>
                  </a:lnTo>
                </a:path>
                <a:path w="296545" h="5748020">
                  <a:moveTo>
                    <a:pt x="153816" y="430079"/>
                  </a:moveTo>
                  <a:lnTo>
                    <a:pt x="190246" y="441210"/>
                  </a:lnTo>
                </a:path>
                <a:path w="296545" h="5748020">
                  <a:moveTo>
                    <a:pt x="200366" y="445258"/>
                  </a:moveTo>
                  <a:lnTo>
                    <a:pt x="238820" y="458413"/>
                  </a:lnTo>
                </a:path>
                <a:path w="296545" h="5748020">
                  <a:moveTo>
                    <a:pt x="252241" y="464274"/>
                  </a:moveTo>
                  <a:lnTo>
                    <a:pt x="252723" y="463989"/>
                  </a:lnTo>
                  <a:lnTo>
                    <a:pt x="253010" y="463461"/>
                  </a:lnTo>
                  <a:lnTo>
                    <a:pt x="252986" y="462902"/>
                  </a:lnTo>
                  <a:lnTo>
                    <a:pt x="252962" y="462343"/>
                  </a:lnTo>
                  <a:lnTo>
                    <a:pt x="252632" y="461842"/>
                  </a:lnTo>
                  <a:lnTo>
                    <a:pt x="252127" y="461599"/>
                  </a:lnTo>
                  <a:lnTo>
                    <a:pt x="251622" y="461356"/>
                  </a:lnTo>
                  <a:lnTo>
                    <a:pt x="251024" y="461412"/>
                  </a:lnTo>
                  <a:lnTo>
                    <a:pt x="250572" y="461743"/>
                  </a:lnTo>
                </a:path>
                <a:path w="296545" h="5748020">
                  <a:moveTo>
                    <a:pt x="249951" y="462461"/>
                  </a:moveTo>
                  <a:lnTo>
                    <a:pt x="251975" y="464485"/>
                  </a:lnTo>
                </a:path>
                <a:path w="296545" h="5748020">
                  <a:moveTo>
                    <a:pt x="47561" y="535322"/>
                  </a:moveTo>
                  <a:lnTo>
                    <a:pt x="249951" y="464485"/>
                  </a:lnTo>
                </a:path>
                <a:path w="296545" h="5748020">
                  <a:moveTo>
                    <a:pt x="46623" y="534372"/>
                  </a:moveTo>
                  <a:lnTo>
                    <a:pt x="46086" y="534532"/>
                  </a:lnTo>
                  <a:lnTo>
                    <a:pt x="45681" y="534974"/>
                  </a:lnTo>
                  <a:lnTo>
                    <a:pt x="45568" y="535523"/>
                  </a:lnTo>
                  <a:lnTo>
                    <a:pt x="45455" y="536072"/>
                  </a:lnTo>
                  <a:lnTo>
                    <a:pt x="45655" y="536638"/>
                  </a:lnTo>
                  <a:lnTo>
                    <a:pt x="46087" y="536996"/>
                  </a:lnTo>
                  <a:lnTo>
                    <a:pt x="46518" y="537354"/>
                  </a:lnTo>
                  <a:lnTo>
                    <a:pt x="47111" y="537445"/>
                  </a:lnTo>
                  <a:lnTo>
                    <a:pt x="47629" y="537233"/>
                  </a:lnTo>
                </a:path>
                <a:path w="296545" h="5748020">
                  <a:moveTo>
                    <a:pt x="46286" y="534519"/>
                  </a:moveTo>
                  <a:lnTo>
                    <a:pt x="45803" y="534803"/>
                  </a:lnTo>
                  <a:lnTo>
                    <a:pt x="45516" y="535330"/>
                  </a:lnTo>
                  <a:lnTo>
                    <a:pt x="45538" y="535889"/>
                  </a:lnTo>
                  <a:lnTo>
                    <a:pt x="45561" y="536449"/>
                  </a:lnTo>
                  <a:lnTo>
                    <a:pt x="45891" y="536951"/>
                  </a:lnTo>
                  <a:lnTo>
                    <a:pt x="46395" y="537194"/>
                  </a:lnTo>
                  <a:lnTo>
                    <a:pt x="46900" y="537439"/>
                  </a:lnTo>
                  <a:lnTo>
                    <a:pt x="47498" y="537384"/>
                  </a:lnTo>
                  <a:lnTo>
                    <a:pt x="47951" y="537054"/>
                  </a:lnTo>
                </a:path>
                <a:path w="296545" h="5748020">
                  <a:moveTo>
                    <a:pt x="47561" y="537346"/>
                  </a:moveTo>
                  <a:lnTo>
                    <a:pt x="49585" y="539370"/>
                  </a:lnTo>
                  <a:lnTo>
                    <a:pt x="47561" y="537346"/>
                  </a:lnTo>
                  <a:lnTo>
                    <a:pt x="251975" y="466509"/>
                  </a:lnTo>
                </a:path>
                <a:path w="296545" h="5748020">
                  <a:moveTo>
                    <a:pt x="59705" y="541393"/>
                  </a:moveTo>
                  <a:lnTo>
                    <a:pt x="94111" y="553537"/>
                  </a:lnTo>
                </a:path>
                <a:path w="296545" h="5748020">
                  <a:moveTo>
                    <a:pt x="105242" y="558597"/>
                  </a:moveTo>
                  <a:lnTo>
                    <a:pt x="142685" y="570740"/>
                  </a:lnTo>
                </a:path>
                <a:path w="296545" h="5748020">
                  <a:moveTo>
                    <a:pt x="153816" y="575800"/>
                  </a:moveTo>
                  <a:lnTo>
                    <a:pt x="190246" y="587943"/>
                  </a:lnTo>
                </a:path>
                <a:path w="296545" h="5748020">
                  <a:moveTo>
                    <a:pt x="200366" y="591991"/>
                  </a:moveTo>
                  <a:lnTo>
                    <a:pt x="238820" y="605146"/>
                  </a:lnTo>
                </a:path>
                <a:path w="296545" h="5748020">
                  <a:moveTo>
                    <a:pt x="59705" y="539370"/>
                  </a:moveTo>
                  <a:lnTo>
                    <a:pt x="94111" y="551513"/>
                  </a:lnTo>
                </a:path>
                <a:path w="296545" h="5748020">
                  <a:moveTo>
                    <a:pt x="105242" y="556573"/>
                  </a:moveTo>
                  <a:lnTo>
                    <a:pt x="142685" y="568716"/>
                  </a:lnTo>
                </a:path>
                <a:path w="296545" h="5748020">
                  <a:moveTo>
                    <a:pt x="153816" y="572764"/>
                  </a:moveTo>
                  <a:lnTo>
                    <a:pt x="190246" y="585919"/>
                  </a:lnTo>
                </a:path>
                <a:path w="296545" h="5748020">
                  <a:moveTo>
                    <a:pt x="200366" y="587943"/>
                  </a:moveTo>
                  <a:lnTo>
                    <a:pt x="238820" y="603123"/>
                  </a:lnTo>
                </a:path>
                <a:path w="296545" h="5748020">
                  <a:moveTo>
                    <a:pt x="252241" y="606959"/>
                  </a:moveTo>
                  <a:lnTo>
                    <a:pt x="252723" y="606674"/>
                  </a:lnTo>
                  <a:lnTo>
                    <a:pt x="253010" y="606147"/>
                  </a:lnTo>
                  <a:lnTo>
                    <a:pt x="252986" y="605587"/>
                  </a:lnTo>
                  <a:lnTo>
                    <a:pt x="252962" y="605028"/>
                  </a:lnTo>
                  <a:lnTo>
                    <a:pt x="252632" y="604527"/>
                  </a:lnTo>
                  <a:lnTo>
                    <a:pt x="252127" y="604284"/>
                  </a:lnTo>
                  <a:lnTo>
                    <a:pt x="251622" y="604042"/>
                  </a:lnTo>
                  <a:lnTo>
                    <a:pt x="251024" y="604097"/>
                  </a:lnTo>
                  <a:lnTo>
                    <a:pt x="250572" y="604428"/>
                  </a:lnTo>
                </a:path>
                <a:path w="296545" h="5748020">
                  <a:moveTo>
                    <a:pt x="249951" y="605146"/>
                  </a:moveTo>
                  <a:lnTo>
                    <a:pt x="251975" y="607170"/>
                  </a:lnTo>
                </a:path>
                <a:path w="296545" h="5748020">
                  <a:moveTo>
                    <a:pt x="108278" y="656756"/>
                  </a:moveTo>
                  <a:lnTo>
                    <a:pt x="249951" y="607170"/>
                  </a:lnTo>
                </a:path>
                <a:path w="296545" h="5748020">
                  <a:moveTo>
                    <a:pt x="119410" y="656756"/>
                  </a:moveTo>
                  <a:lnTo>
                    <a:pt x="251975" y="60919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751" name="object 3751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2485118" y="6858668"/>
              <a:ext cx="300549" cy="5749907"/>
            </a:xfrm>
            <a:prstGeom prst="rect">
              <a:avLst/>
            </a:prstGeom>
          </p:spPr>
        </p:pic>
        <p:sp>
          <p:nvSpPr>
            <p:cNvPr id="3752" name="object 3752"/>
            <p:cNvSpPr/>
            <p:nvPr/>
          </p:nvSpPr>
          <p:spPr>
            <a:xfrm>
              <a:off x="12487142" y="6860692"/>
              <a:ext cx="296545" cy="5746115"/>
            </a:xfrm>
            <a:custGeom>
              <a:avLst/>
              <a:gdLst/>
              <a:ahLst/>
              <a:cxnLst/>
              <a:rect l="l" t="t" r="r" b="b"/>
              <a:pathLst>
                <a:path w="296545" h="5746115">
                  <a:moveTo>
                    <a:pt x="296501" y="0"/>
                  </a:moveTo>
                  <a:lnTo>
                    <a:pt x="296501" y="5745859"/>
                  </a:lnTo>
                  <a:lnTo>
                    <a:pt x="0" y="5745859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753" name="object 3753"/>
          <p:cNvSpPr txBox="1"/>
          <p:nvPr/>
        </p:nvSpPr>
        <p:spPr>
          <a:xfrm>
            <a:off x="12459268" y="12685306"/>
            <a:ext cx="346075" cy="16954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950" spc="-5" i="1">
                <a:latin typeface="Arial"/>
                <a:cs typeface="Arial"/>
              </a:rPr>
              <a:t>Ø620</a:t>
            </a:r>
            <a:endParaRPr sz="950">
              <a:latin typeface="Arial"/>
              <a:cs typeface="Arial"/>
            </a:endParaRPr>
          </a:p>
        </p:txBody>
      </p:sp>
      <p:sp>
        <p:nvSpPr>
          <p:cNvPr id="3754" name="object 3754"/>
          <p:cNvSpPr txBox="1"/>
          <p:nvPr/>
        </p:nvSpPr>
        <p:spPr>
          <a:xfrm>
            <a:off x="13291334" y="6730010"/>
            <a:ext cx="210820" cy="43307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1510"/>
              </a:lnSpc>
            </a:pPr>
            <a:r>
              <a:rPr dirty="0" sz="1450" spc="-5" i="1">
                <a:latin typeface="ISOCPEUR"/>
                <a:cs typeface="ISOCPEUR"/>
              </a:rPr>
              <a:t>13000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3755" name="object 3755"/>
          <p:cNvSpPr txBox="1"/>
          <p:nvPr/>
        </p:nvSpPr>
        <p:spPr>
          <a:xfrm>
            <a:off x="11958346" y="5494221"/>
            <a:ext cx="109220" cy="3060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1800" spc="10">
                <a:latin typeface="GOST Common"/>
                <a:cs typeface="GOST Common"/>
              </a:rPr>
              <a:t>1</a:t>
            </a:r>
            <a:endParaRPr sz="1800">
              <a:latin typeface="GOST Common"/>
              <a:cs typeface="GOST Common"/>
            </a:endParaRPr>
          </a:p>
        </p:txBody>
      </p:sp>
      <p:sp>
        <p:nvSpPr>
          <p:cNvPr id="3756" name="object 3756"/>
          <p:cNvSpPr txBox="1"/>
          <p:nvPr/>
        </p:nvSpPr>
        <p:spPr>
          <a:xfrm>
            <a:off x="13178759" y="5487137"/>
            <a:ext cx="109220" cy="3060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1800" spc="10">
                <a:latin typeface="GOST Common"/>
                <a:cs typeface="GOST Common"/>
              </a:rPr>
              <a:t>1</a:t>
            </a:r>
            <a:endParaRPr sz="1800">
              <a:latin typeface="GOST Common"/>
              <a:cs typeface="GOST Common"/>
            </a:endParaRPr>
          </a:p>
        </p:txBody>
      </p:sp>
      <p:sp>
        <p:nvSpPr>
          <p:cNvPr id="3757" name="object 3757"/>
          <p:cNvSpPr txBox="1"/>
          <p:nvPr/>
        </p:nvSpPr>
        <p:spPr>
          <a:xfrm>
            <a:off x="13222273" y="1166105"/>
            <a:ext cx="142875" cy="3060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1800" spc="15">
                <a:latin typeface="GOST Common"/>
                <a:cs typeface="GOST Common"/>
              </a:rPr>
              <a:t>2</a:t>
            </a:r>
            <a:endParaRPr sz="1800">
              <a:latin typeface="GOST Common"/>
              <a:cs typeface="GOST Common"/>
            </a:endParaRPr>
          </a:p>
        </p:txBody>
      </p:sp>
      <p:sp>
        <p:nvSpPr>
          <p:cNvPr id="3758" name="object 3758"/>
          <p:cNvSpPr txBox="1"/>
          <p:nvPr/>
        </p:nvSpPr>
        <p:spPr>
          <a:xfrm>
            <a:off x="11669941" y="1166105"/>
            <a:ext cx="142875" cy="3060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1800" spc="15">
                <a:latin typeface="GOST Common"/>
                <a:cs typeface="GOST Common"/>
              </a:rPr>
              <a:t>2</a:t>
            </a:r>
            <a:endParaRPr sz="1800">
              <a:latin typeface="GOST Common"/>
              <a:cs typeface="GOST Common"/>
            </a:endParaRPr>
          </a:p>
        </p:txBody>
      </p:sp>
      <p:grpSp>
        <p:nvGrpSpPr>
          <p:cNvPr id="3759" name="object 3759"/>
          <p:cNvGrpSpPr/>
          <p:nvPr/>
        </p:nvGrpSpPr>
        <p:grpSpPr>
          <a:xfrm>
            <a:off x="14463997" y="2015270"/>
            <a:ext cx="5366385" cy="10570845"/>
            <a:chOff x="14463997" y="2015270"/>
            <a:chExt cx="5366385" cy="10570845"/>
          </a:xfrm>
        </p:grpSpPr>
        <p:sp>
          <p:nvSpPr>
            <p:cNvPr id="3760" name="object 3760"/>
            <p:cNvSpPr/>
            <p:nvPr/>
          </p:nvSpPr>
          <p:spPr>
            <a:xfrm>
              <a:off x="14466220" y="2017493"/>
              <a:ext cx="4526915" cy="8609330"/>
            </a:xfrm>
            <a:custGeom>
              <a:avLst/>
              <a:gdLst/>
              <a:ahLst/>
              <a:cxnLst/>
              <a:rect l="l" t="t" r="r" b="b"/>
              <a:pathLst>
                <a:path w="4526915" h="8609330">
                  <a:moveTo>
                    <a:pt x="1253807" y="3254741"/>
                  </a:moveTo>
                  <a:lnTo>
                    <a:pt x="1259193" y="3269212"/>
                  </a:lnTo>
                  <a:lnTo>
                    <a:pt x="1268916" y="3280649"/>
                  </a:lnTo>
                  <a:lnTo>
                    <a:pt x="1281912" y="3288163"/>
                  </a:lnTo>
                  <a:lnTo>
                    <a:pt x="1297114" y="3290865"/>
                  </a:lnTo>
                  <a:lnTo>
                    <a:pt x="1312315" y="3288163"/>
                  </a:lnTo>
                  <a:lnTo>
                    <a:pt x="1325311" y="3280649"/>
                  </a:lnTo>
                  <a:lnTo>
                    <a:pt x="1335035" y="3269212"/>
                  </a:lnTo>
                  <a:lnTo>
                    <a:pt x="1340420" y="3254741"/>
                  </a:lnTo>
                </a:path>
                <a:path w="4526915" h="8609330">
                  <a:moveTo>
                    <a:pt x="0" y="3264861"/>
                  </a:moveTo>
                  <a:lnTo>
                    <a:pt x="5385" y="3279331"/>
                  </a:lnTo>
                  <a:lnTo>
                    <a:pt x="15108" y="3290768"/>
                  </a:lnTo>
                  <a:lnTo>
                    <a:pt x="28104" y="3298283"/>
                  </a:lnTo>
                  <a:lnTo>
                    <a:pt x="43306" y="3300985"/>
                  </a:lnTo>
                  <a:lnTo>
                    <a:pt x="58508" y="3298283"/>
                  </a:lnTo>
                  <a:lnTo>
                    <a:pt x="71503" y="3290768"/>
                  </a:lnTo>
                  <a:lnTo>
                    <a:pt x="81227" y="3279331"/>
                  </a:lnTo>
                  <a:lnTo>
                    <a:pt x="86612" y="3264861"/>
                  </a:lnTo>
                </a:path>
                <a:path w="4526915" h="8609330">
                  <a:moveTo>
                    <a:pt x="1532094" y="768377"/>
                  </a:moveTo>
                  <a:lnTo>
                    <a:pt x="1537479" y="782847"/>
                  </a:lnTo>
                  <a:lnTo>
                    <a:pt x="1547203" y="794284"/>
                  </a:lnTo>
                  <a:lnTo>
                    <a:pt x="1560199" y="801798"/>
                  </a:lnTo>
                  <a:lnTo>
                    <a:pt x="1575400" y="804501"/>
                  </a:lnTo>
                  <a:lnTo>
                    <a:pt x="1590602" y="801798"/>
                  </a:lnTo>
                  <a:lnTo>
                    <a:pt x="1603598" y="794284"/>
                  </a:lnTo>
                  <a:lnTo>
                    <a:pt x="1613321" y="782847"/>
                  </a:lnTo>
                  <a:lnTo>
                    <a:pt x="1618707" y="768377"/>
                  </a:lnTo>
                </a:path>
                <a:path w="4526915" h="8609330">
                  <a:moveTo>
                    <a:pt x="17203" y="778496"/>
                  </a:moveTo>
                  <a:lnTo>
                    <a:pt x="22588" y="792967"/>
                  </a:lnTo>
                  <a:lnTo>
                    <a:pt x="32312" y="804404"/>
                  </a:lnTo>
                  <a:lnTo>
                    <a:pt x="45307" y="811918"/>
                  </a:lnTo>
                  <a:lnTo>
                    <a:pt x="60509" y="814620"/>
                  </a:lnTo>
                  <a:lnTo>
                    <a:pt x="75711" y="811918"/>
                  </a:lnTo>
                  <a:lnTo>
                    <a:pt x="88706" y="804404"/>
                  </a:lnTo>
                  <a:lnTo>
                    <a:pt x="98430" y="792967"/>
                  </a:lnTo>
                  <a:lnTo>
                    <a:pt x="103815" y="778496"/>
                  </a:lnTo>
                </a:path>
                <a:path w="4526915" h="8609330">
                  <a:moveTo>
                    <a:pt x="252274" y="5565"/>
                  </a:moveTo>
                  <a:lnTo>
                    <a:pt x="252274" y="2492"/>
                  </a:lnTo>
                  <a:lnTo>
                    <a:pt x="249782" y="0"/>
                  </a:lnTo>
                  <a:lnTo>
                    <a:pt x="246708" y="0"/>
                  </a:lnTo>
                  <a:lnTo>
                    <a:pt x="243635" y="0"/>
                  </a:lnTo>
                  <a:lnTo>
                    <a:pt x="241142" y="2492"/>
                  </a:lnTo>
                  <a:lnTo>
                    <a:pt x="241142" y="5565"/>
                  </a:lnTo>
                  <a:lnTo>
                    <a:pt x="241142" y="8639"/>
                  </a:lnTo>
                  <a:lnTo>
                    <a:pt x="243635" y="11131"/>
                  </a:lnTo>
                  <a:lnTo>
                    <a:pt x="246708" y="11131"/>
                  </a:lnTo>
                  <a:lnTo>
                    <a:pt x="249782" y="11131"/>
                  </a:lnTo>
                  <a:lnTo>
                    <a:pt x="252274" y="8639"/>
                  </a:lnTo>
                  <a:lnTo>
                    <a:pt x="252274" y="5565"/>
                  </a:lnTo>
                </a:path>
                <a:path w="4526915" h="8609330">
                  <a:moveTo>
                    <a:pt x="927350" y="249709"/>
                  </a:moveTo>
                  <a:lnTo>
                    <a:pt x="929315" y="249111"/>
                  </a:lnTo>
                  <a:lnTo>
                    <a:pt x="930789" y="247479"/>
                  </a:lnTo>
                  <a:lnTo>
                    <a:pt x="931187" y="245465"/>
                  </a:lnTo>
                  <a:lnTo>
                    <a:pt x="931586" y="243450"/>
                  </a:lnTo>
                  <a:lnTo>
                    <a:pt x="930843" y="241380"/>
                  </a:lnTo>
                  <a:lnTo>
                    <a:pt x="929253" y="240079"/>
                  </a:lnTo>
                  <a:lnTo>
                    <a:pt x="927664" y="238779"/>
                  </a:lnTo>
                  <a:lnTo>
                    <a:pt x="925488" y="238458"/>
                  </a:lnTo>
                  <a:lnTo>
                    <a:pt x="923592" y="239246"/>
                  </a:lnTo>
                </a:path>
                <a:path w="4526915" h="8609330">
                  <a:moveTo>
                    <a:pt x="245122" y="477872"/>
                  </a:moveTo>
                  <a:lnTo>
                    <a:pt x="243153" y="478457"/>
                  </a:lnTo>
                  <a:lnTo>
                    <a:pt x="241667" y="480079"/>
                  </a:lnTo>
                  <a:lnTo>
                    <a:pt x="241255" y="482092"/>
                  </a:lnTo>
                  <a:lnTo>
                    <a:pt x="240844" y="484104"/>
                  </a:lnTo>
                  <a:lnTo>
                    <a:pt x="241574" y="486179"/>
                  </a:lnTo>
                  <a:lnTo>
                    <a:pt x="243155" y="487490"/>
                  </a:lnTo>
                  <a:lnTo>
                    <a:pt x="244736" y="488802"/>
                  </a:lnTo>
                  <a:lnTo>
                    <a:pt x="246911" y="489136"/>
                  </a:lnTo>
                  <a:lnTo>
                    <a:pt x="248812" y="488359"/>
                  </a:lnTo>
                </a:path>
                <a:path w="4526915" h="8609330">
                  <a:moveTo>
                    <a:pt x="927350" y="727350"/>
                  </a:moveTo>
                  <a:lnTo>
                    <a:pt x="929315" y="726752"/>
                  </a:lnTo>
                  <a:lnTo>
                    <a:pt x="930789" y="725120"/>
                  </a:lnTo>
                  <a:lnTo>
                    <a:pt x="931187" y="723106"/>
                  </a:lnTo>
                  <a:lnTo>
                    <a:pt x="931586" y="721091"/>
                  </a:lnTo>
                  <a:lnTo>
                    <a:pt x="930843" y="719021"/>
                  </a:lnTo>
                  <a:lnTo>
                    <a:pt x="929253" y="717720"/>
                  </a:lnTo>
                  <a:lnTo>
                    <a:pt x="927664" y="716420"/>
                  </a:lnTo>
                  <a:lnTo>
                    <a:pt x="925488" y="716099"/>
                  </a:lnTo>
                  <a:lnTo>
                    <a:pt x="923592" y="716887"/>
                  </a:lnTo>
                </a:path>
                <a:path w="4526915" h="8609330">
                  <a:moveTo>
                    <a:pt x="927350" y="1206003"/>
                  </a:moveTo>
                  <a:lnTo>
                    <a:pt x="929315" y="1205405"/>
                  </a:lnTo>
                  <a:lnTo>
                    <a:pt x="930789" y="1203773"/>
                  </a:lnTo>
                  <a:lnTo>
                    <a:pt x="931187" y="1201759"/>
                  </a:lnTo>
                  <a:lnTo>
                    <a:pt x="931586" y="1199744"/>
                  </a:lnTo>
                  <a:lnTo>
                    <a:pt x="930843" y="1197674"/>
                  </a:lnTo>
                  <a:lnTo>
                    <a:pt x="929253" y="1196373"/>
                  </a:lnTo>
                  <a:lnTo>
                    <a:pt x="927664" y="1195073"/>
                  </a:lnTo>
                  <a:lnTo>
                    <a:pt x="925488" y="1194752"/>
                  </a:lnTo>
                  <a:lnTo>
                    <a:pt x="923592" y="1195540"/>
                  </a:lnTo>
                </a:path>
                <a:path w="4526915" h="8609330">
                  <a:moveTo>
                    <a:pt x="927350" y="1683644"/>
                  </a:moveTo>
                  <a:lnTo>
                    <a:pt x="929315" y="1683046"/>
                  </a:lnTo>
                  <a:lnTo>
                    <a:pt x="930789" y="1681414"/>
                  </a:lnTo>
                  <a:lnTo>
                    <a:pt x="931187" y="1679400"/>
                  </a:lnTo>
                  <a:lnTo>
                    <a:pt x="931586" y="1677385"/>
                  </a:lnTo>
                  <a:lnTo>
                    <a:pt x="930843" y="1675315"/>
                  </a:lnTo>
                  <a:lnTo>
                    <a:pt x="929253" y="1674014"/>
                  </a:lnTo>
                  <a:lnTo>
                    <a:pt x="927664" y="1672714"/>
                  </a:lnTo>
                  <a:lnTo>
                    <a:pt x="925488" y="1672393"/>
                  </a:lnTo>
                  <a:lnTo>
                    <a:pt x="923592" y="1673181"/>
                  </a:lnTo>
                </a:path>
                <a:path w="4526915" h="8609330">
                  <a:moveTo>
                    <a:pt x="927350" y="2161286"/>
                  </a:moveTo>
                  <a:lnTo>
                    <a:pt x="929315" y="2160687"/>
                  </a:lnTo>
                  <a:lnTo>
                    <a:pt x="930789" y="2159055"/>
                  </a:lnTo>
                  <a:lnTo>
                    <a:pt x="931187" y="2157041"/>
                  </a:lnTo>
                  <a:lnTo>
                    <a:pt x="931586" y="2155026"/>
                  </a:lnTo>
                  <a:lnTo>
                    <a:pt x="930843" y="2152956"/>
                  </a:lnTo>
                  <a:lnTo>
                    <a:pt x="929253" y="2151655"/>
                  </a:lnTo>
                  <a:lnTo>
                    <a:pt x="927664" y="2150355"/>
                  </a:lnTo>
                  <a:lnTo>
                    <a:pt x="925488" y="2150034"/>
                  </a:lnTo>
                  <a:lnTo>
                    <a:pt x="923592" y="2150822"/>
                  </a:lnTo>
                </a:path>
                <a:path w="4526915" h="8609330">
                  <a:moveTo>
                    <a:pt x="927350" y="2637915"/>
                  </a:moveTo>
                  <a:lnTo>
                    <a:pt x="929315" y="2637316"/>
                  </a:lnTo>
                  <a:lnTo>
                    <a:pt x="930789" y="2635684"/>
                  </a:lnTo>
                  <a:lnTo>
                    <a:pt x="931187" y="2633670"/>
                  </a:lnTo>
                  <a:lnTo>
                    <a:pt x="931586" y="2631655"/>
                  </a:lnTo>
                  <a:lnTo>
                    <a:pt x="930843" y="2629585"/>
                  </a:lnTo>
                  <a:lnTo>
                    <a:pt x="929253" y="2628284"/>
                  </a:lnTo>
                  <a:lnTo>
                    <a:pt x="927664" y="2626984"/>
                  </a:lnTo>
                  <a:lnTo>
                    <a:pt x="925488" y="2626664"/>
                  </a:lnTo>
                  <a:lnTo>
                    <a:pt x="923592" y="2627451"/>
                  </a:lnTo>
                </a:path>
                <a:path w="4526915" h="8609330">
                  <a:moveTo>
                    <a:pt x="927350" y="3115556"/>
                  </a:moveTo>
                  <a:lnTo>
                    <a:pt x="929315" y="3114957"/>
                  </a:lnTo>
                  <a:lnTo>
                    <a:pt x="930789" y="3113325"/>
                  </a:lnTo>
                  <a:lnTo>
                    <a:pt x="931187" y="3111311"/>
                  </a:lnTo>
                  <a:lnTo>
                    <a:pt x="931586" y="3109296"/>
                  </a:lnTo>
                  <a:lnTo>
                    <a:pt x="930843" y="3107226"/>
                  </a:lnTo>
                  <a:lnTo>
                    <a:pt x="929253" y="3105925"/>
                  </a:lnTo>
                  <a:lnTo>
                    <a:pt x="927664" y="3104625"/>
                  </a:lnTo>
                  <a:lnTo>
                    <a:pt x="925488" y="3104305"/>
                  </a:lnTo>
                  <a:lnTo>
                    <a:pt x="923592" y="3105092"/>
                  </a:lnTo>
                </a:path>
                <a:path w="4526915" h="8609330">
                  <a:moveTo>
                    <a:pt x="927350" y="3592185"/>
                  </a:moveTo>
                  <a:lnTo>
                    <a:pt x="929315" y="3591586"/>
                  </a:lnTo>
                  <a:lnTo>
                    <a:pt x="930789" y="3589954"/>
                  </a:lnTo>
                  <a:lnTo>
                    <a:pt x="931187" y="3587940"/>
                  </a:lnTo>
                  <a:lnTo>
                    <a:pt x="931586" y="3585925"/>
                  </a:lnTo>
                  <a:lnTo>
                    <a:pt x="930843" y="3583855"/>
                  </a:lnTo>
                  <a:lnTo>
                    <a:pt x="929253" y="3582554"/>
                  </a:lnTo>
                  <a:lnTo>
                    <a:pt x="927664" y="3581254"/>
                  </a:lnTo>
                  <a:lnTo>
                    <a:pt x="925488" y="3580934"/>
                  </a:lnTo>
                  <a:lnTo>
                    <a:pt x="923592" y="3581721"/>
                  </a:lnTo>
                </a:path>
                <a:path w="4526915" h="8609330">
                  <a:moveTo>
                    <a:pt x="927350" y="4069826"/>
                  </a:moveTo>
                  <a:lnTo>
                    <a:pt x="929315" y="4069227"/>
                  </a:lnTo>
                  <a:lnTo>
                    <a:pt x="930789" y="4067596"/>
                  </a:lnTo>
                  <a:lnTo>
                    <a:pt x="931187" y="4065581"/>
                  </a:lnTo>
                  <a:lnTo>
                    <a:pt x="931586" y="4063567"/>
                  </a:lnTo>
                  <a:lnTo>
                    <a:pt x="930843" y="4061497"/>
                  </a:lnTo>
                  <a:lnTo>
                    <a:pt x="929253" y="4060196"/>
                  </a:lnTo>
                  <a:lnTo>
                    <a:pt x="927665" y="4058895"/>
                  </a:lnTo>
                  <a:lnTo>
                    <a:pt x="925489" y="4058575"/>
                  </a:lnTo>
                  <a:lnTo>
                    <a:pt x="923593" y="4059362"/>
                  </a:lnTo>
                </a:path>
                <a:path w="4526915" h="8609330">
                  <a:moveTo>
                    <a:pt x="927350" y="4549491"/>
                  </a:moveTo>
                  <a:lnTo>
                    <a:pt x="929315" y="4548892"/>
                  </a:lnTo>
                  <a:lnTo>
                    <a:pt x="930789" y="4547261"/>
                  </a:lnTo>
                  <a:lnTo>
                    <a:pt x="931187" y="4545246"/>
                  </a:lnTo>
                  <a:lnTo>
                    <a:pt x="931586" y="4543232"/>
                  </a:lnTo>
                  <a:lnTo>
                    <a:pt x="930843" y="4541162"/>
                  </a:lnTo>
                  <a:lnTo>
                    <a:pt x="929253" y="4539861"/>
                  </a:lnTo>
                  <a:lnTo>
                    <a:pt x="927665" y="4538560"/>
                  </a:lnTo>
                  <a:lnTo>
                    <a:pt x="925489" y="4538240"/>
                  </a:lnTo>
                  <a:lnTo>
                    <a:pt x="923593" y="4539027"/>
                  </a:lnTo>
                </a:path>
                <a:path w="4526915" h="8609330">
                  <a:moveTo>
                    <a:pt x="927350" y="5026120"/>
                  </a:moveTo>
                  <a:lnTo>
                    <a:pt x="929315" y="5025521"/>
                  </a:lnTo>
                  <a:lnTo>
                    <a:pt x="930789" y="5023890"/>
                  </a:lnTo>
                  <a:lnTo>
                    <a:pt x="931187" y="5021875"/>
                  </a:lnTo>
                  <a:lnTo>
                    <a:pt x="931586" y="5019861"/>
                  </a:lnTo>
                  <a:lnTo>
                    <a:pt x="930843" y="5017791"/>
                  </a:lnTo>
                  <a:lnTo>
                    <a:pt x="929253" y="5016490"/>
                  </a:lnTo>
                  <a:lnTo>
                    <a:pt x="927665" y="5015189"/>
                  </a:lnTo>
                  <a:lnTo>
                    <a:pt x="925489" y="5014869"/>
                  </a:lnTo>
                  <a:lnTo>
                    <a:pt x="923593" y="5015656"/>
                  </a:lnTo>
                </a:path>
                <a:path w="4526915" h="8609330">
                  <a:moveTo>
                    <a:pt x="927350" y="5503761"/>
                  </a:moveTo>
                  <a:lnTo>
                    <a:pt x="929315" y="5503163"/>
                  </a:lnTo>
                  <a:lnTo>
                    <a:pt x="930789" y="5501531"/>
                  </a:lnTo>
                  <a:lnTo>
                    <a:pt x="931187" y="5499516"/>
                  </a:lnTo>
                  <a:lnTo>
                    <a:pt x="931586" y="5497502"/>
                  </a:lnTo>
                  <a:lnTo>
                    <a:pt x="930843" y="5495432"/>
                  </a:lnTo>
                  <a:lnTo>
                    <a:pt x="929253" y="5494131"/>
                  </a:lnTo>
                  <a:lnTo>
                    <a:pt x="927665" y="5492830"/>
                  </a:lnTo>
                  <a:lnTo>
                    <a:pt x="925489" y="5492510"/>
                  </a:lnTo>
                  <a:lnTo>
                    <a:pt x="923593" y="5493297"/>
                  </a:lnTo>
                </a:path>
                <a:path w="4526915" h="8609330">
                  <a:moveTo>
                    <a:pt x="927350" y="5981402"/>
                  </a:moveTo>
                  <a:lnTo>
                    <a:pt x="929315" y="5980804"/>
                  </a:lnTo>
                  <a:lnTo>
                    <a:pt x="930789" y="5979172"/>
                  </a:lnTo>
                  <a:lnTo>
                    <a:pt x="931187" y="5977157"/>
                  </a:lnTo>
                  <a:lnTo>
                    <a:pt x="931586" y="5975143"/>
                  </a:lnTo>
                  <a:lnTo>
                    <a:pt x="930843" y="5973073"/>
                  </a:lnTo>
                  <a:lnTo>
                    <a:pt x="929253" y="5971772"/>
                  </a:lnTo>
                  <a:lnTo>
                    <a:pt x="927665" y="5970471"/>
                  </a:lnTo>
                  <a:lnTo>
                    <a:pt x="925489" y="5970151"/>
                  </a:lnTo>
                  <a:lnTo>
                    <a:pt x="923593" y="5970939"/>
                  </a:lnTo>
                </a:path>
                <a:path w="4526915" h="8609330">
                  <a:moveTo>
                    <a:pt x="927350" y="6458032"/>
                  </a:moveTo>
                  <a:lnTo>
                    <a:pt x="929315" y="6457433"/>
                  </a:lnTo>
                  <a:lnTo>
                    <a:pt x="930789" y="6455801"/>
                  </a:lnTo>
                  <a:lnTo>
                    <a:pt x="931187" y="6453787"/>
                  </a:lnTo>
                  <a:lnTo>
                    <a:pt x="931586" y="6451772"/>
                  </a:lnTo>
                  <a:lnTo>
                    <a:pt x="930843" y="6449702"/>
                  </a:lnTo>
                  <a:lnTo>
                    <a:pt x="929253" y="6448401"/>
                  </a:lnTo>
                  <a:lnTo>
                    <a:pt x="927665" y="6447100"/>
                  </a:lnTo>
                  <a:lnTo>
                    <a:pt x="925489" y="6446780"/>
                  </a:lnTo>
                  <a:lnTo>
                    <a:pt x="923593" y="6447568"/>
                  </a:lnTo>
                </a:path>
                <a:path w="4526915" h="8609330">
                  <a:moveTo>
                    <a:pt x="927350" y="6935673"/>
                  </a:moveTo>
                  <a:lnTo>
                    <a:pt x="929315" y="6935074"/>
                  </a:lnTo>
                  <a:lnTo>
                    <a:pt x="930789" y="6933442"/>
                  </a:lnTo>
                  <a:lnTo>
                    <a:pt x="931187" y="6931428"/>
                  </a:lnTo>
                  <a:lnTo>
                    <a:pt x="931586" y="6929413"/>
                  </a:lnTo>
                  <a:lnTo>
                    <a:pt x="930843" y="6927343"/>
                  </a:lnTo>
                  <a:lnTo>
                    <a:pt x="929253" y="6926042"/>
                  </a:lnTo>
                  <a:lnTo>
                    <a:pt x="927665" y="6924741"/>
                  </a:lnTo>
                  <a:lnTo>
                    <a:pt x="925489" y="6924421"/>
                  </a:lnTo>
                  <a:lnTo>
                    <a:pt x="923593" y="6925209"/>
                  </a:lnTo>
                </a:path>
                <a:path w="4526915" h="8609330">
                  <a:moveTo>
                    <a:pt x="927350" y="7412302"/>
                  </a:moveTo>
                  <a:lnTo>
                    <a:pt x="929315" y="7411703"/>
                  </a:lnTo>
                  <a:lnTo>
                    <a:pt x="930789" y="7410071"/>
                  </a:lnTo>
                  <a:lnTo>
                    <a:pt x="931187" y="7408057"/>
                  </a:lnTo>
                  <a:lnTo>
                    <a:pt x="931586" y="7406042"/>
                  </a:lnTo>
                  <a:lnTo>
                    <a:pt x="930843" y="7403972"/>
                  </a:lnTo>
                  <a:lnTo>
                    <a:pt x="929253" y="7402671"/>
                  </a:lnTo>
                  <a:lnTo>
                    <a:pt x="927665" y="7401370"/>
                  </a:lnTo>
                  <a:lnTo>
                    <a:pt x="925489" y="7401050"/>
                  </a:lnTo>
                  <a:lnTo>
                    <a:pt x="923593" y="7401838"/>
                  </a:lnTo>
                </a:path>
                <a:path w="4526915" h="8609330">
                  <a:moveTo>
                    <a:pt x="927350" y="7891967"/>
                  </a:moveTo>
                  <a:lnTo>
                    <a:pt x="929315" y="7891368"/>
                  </a:lnTo>
                  <a:lnTo>
                    <a:pt x="930789" y="7889736"/>
                  </a:lnTo>
                  <a:lnTo>
                    <a:pt x="931187" y="7887722"/>
                  </a:lnTo>
                  <a:lnTo>
                    <a:pt x="931586" y="7885707"/>
                  </a:lnTo>
                  <a:lnTo>
                    <a:pt x="930843" y="7883637"/>
                  </a:lnTo>
                  <a:lnTo>
                    <a:pt x="929253" y="7882336"/>
                  </a:lnTo>
                  <a:lnTo>
                    <a:pt x="927665" y="7881035"/>
                  </a:lnTo>
                  <a:lnTo>
                    <a:pt x="925489" y="7880715"/>
                  </a:lnTo>
                  <a:lnTo>
                    <a:pt x="923593" y="7881503"/>
                  </a:lnTo>
                </a:path>
                <a:path w="4526915" h="8609330">
                  <a:moveTo>
                    <a:pt x="927350" y="8369608"/>
                  </a:moveTo>
                  <a:lnTo>
                    <a:pt x="929314" y="8369009"/>
                  </a:lnTo>
                  <a:lnTo>
                    <a:pt x="930789" y="8367377"/>
                  </a:lnTo>
                  <a:lnTo>
                    <a:pt x="931187" y="8365363"/>
                  </a:lnTo>
                  <a:lnTo>
                    <a:pt x="931586" y="8363349"/>
                  </a:lnTo>
                  <a:lnTo>
                    <a:pt x="930843" y="8361279"/>
                  </a:lnTo>
                  <a:lnTo>
                    <a:pt x="929253" y="8359978"/>
                  </a:lnTo>
                  <a:lnTo>
                    <a:pt x="927665" y="8358676"/>
                  </a:lnTo>
                  <a:lnTo>
                    <a:pt x="925489" y="8358356"/>
                  </a:lnTo>
                  <a:lnTo>
                    <a:pt x="923593" y="8359143"/>
                  </a:lnTo>
                </a:path>
                <a:path w="4526915" h="8609330">
                  <a:moveTo>
                    <a:pt x="245121" y="8597769"/>
                  </a:moveTo>
                  <a:lnTo>
                    <a:pt x="243152" y="8598355"/>
                  </a:lnTo>
                  <a:lnTo>
                    <a:pt x="241666" y="8599978"/>
                  </a:lnTo>
                  <a:lnTo>
                    <a:pt x="241255" y="8601990"/>
                  </a:lnTo>
                  <a:lnTo>
                    <a:pt x="240844" y="8604002"/>
                  </a:lnTo>
                  <a:lnTo>
                    <a:pt x="241574" y="8606078"/>
                  </a:lnTo>
                  <a:lnTo>
                    <a:pt x="243155" y="8607389"/>
                  </a:lnTo>
                  <a:lnTo>
                    <a:pt x="244738" y="8608700"/>
                  </a:lnTo>
                  <a:lnTo>
                    <a:pt x="246912" y="8609033"/>
                  </a:lnTo>
                  <a:lnTo>
                    <a:pt x="248813" y="8608256"/>
                  </a:lnTo>
                </a:path>
                <a:path w="4526915" h="8609330">
                  <a:moveTo>
                    <a:pt x="4394191" y="7187890"/>
                  </a:moveTo>
                  <a:lnTo>
                    <a:pt x="3908454" y="7752559"/>
                  </a:lnTo>
                </a:path>
                <a:path w="4526915" h="8609330">
                  <a:moveTo>
                    <a:pt x="4155370" y="7463141"/>
                  </a:moveTo>
                  <a:lnTo>
                    <a:pt x="4526756" y="703306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1" name="object 3761"/>
            <p:cNvSpPr/>
            <p:nvPr/>
          </p:nvSpPr>
          <p:spPr>
            <a:xfrm>
              <a:off x="16957943" y="8007233"/>
              <a:ext cx="2866390" cy="4572000"/>
            </a:xfrm>
            <a:custGeom>
              <a:avLst/>
              <a:gdLst/>
              <a:ahLst/>
              <a:cxnLst/>
              <a:rect l="l" t="t" r="r" b="b"/>
              <a:pathLst>
                <a:path w="2866390" h="4572000">
                  <a:moveTo>
                    <a:pt x="0" y="0"/>
                  </a:moveTo>
                  <a:lnTo>
                    <a:pt x="2862810" y="0"/>
                  </a:lnTo>
                  <a:lnTo>
                    <a:pt x="2862810" y="2285998"/>
                  </a:lnTo>
                  <a:lnTo>
                    <a:pt x="0" y="2285998"/>
                  </a:lnTo>
                  <a:lnTo>
                    <a:pt x="0" y="0"/>
                  </a:lnTo>
                </a:path>
                <a:path w="2866390" h="4572000">
                  <a:moveTo>
                    <a:pt x="715449" y="0"/>
                  </a:moveTo>
                  <a:lnTo>
                    <a:pt x="715449" y="2285998"/>
                  </a:lnTo>
                </a:path>
                <a:path w="2866390" h="4572000">
                  <a:moveTo>
                    <a:pt x="2862810" y="462461"/>
                  </a:moveTo>
                  <a:lnTo>
                    <a:pt x="0" y="462461"/>
                  </a:lnTo>
                </a:path>
                <a:path w="2866390" h="4572000">
                  <a:moveTo>
                    <a:pt x="715449" y="2285998"/>
                  </a:moveTo>
                  <a:lnTo>
                    <a:pt x="715449" y="4571996"/>
                  </a:lnTo>
                </a:path>
                <a:path w="2866390" h="4572000">
                  <a:moveTo>
                    <a:pt x="2865846" y="4571996"/>
                  </a:moveTo>
                  <a:lnTo>
                    <a:pt x="2865846" y="2285998"/>
                  </a:lnTo>
                  <a:lnTo>
                    <a:pt x="0" y="2285998"/>
                  </a:lnTo>
                  <a:lnTo>
                    <a:pt x="0" y="4571996"/>
                  </a:lnTo>
                  <a:lnTo>
                    <a:pt x="2865846" y="4571996"/>
                  </a:lnTo>
                </a:path>
                <a:path w="2866390" h="4572000">
                  <a:moveTo>
                    <a:pt x="2865846" y="2748459"/>
                  </a:moveTo>
                  <a:lnTo>
                    <a:pt x="0" y="2748459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2" name="object 3762"/>
            <p:cNvSpPr/>
            <p:nvPr/>
          </p:nvSpPr>
          <p:spPr>
            <a:xfrm>
              <a:off x="17958762" y="8728754"/>
              <a:ext cx="1366520" cy="3804285"/>
            </a:xfrm>
            <a:custGeom>
              <a:avLst/>
              <a:gdLst/>
              <a:ahLst/>
              <a:cxnLst/>
              <a:rect l="l" t="t" r="r" b="b"/>
              <a:pathLst>
                <a:path w="1366519" h="3804284">
                  <a:moveTo>
                    <a:pt x="145720" y="600087"/>
                  </a:moveTo>
                  <a:lnTo>
                    <a:pt x="145720" y="0"/>
                  </a:lnTo>
                </a:path>
                <a:path w="1366519" h="3804284">
                  <a:moveTo>
                    <a:pt x="1319584" y="600087"/>
                  </a:moveTo>
                  <a:lnTo>
                    <a:pt x="1319584" y="0"/>
                  </a:lnTo>
                </a:path>
                <a:path w="1366519" h="3804284">
                  <a:moveTo>
                    <a:pt x="96135" y="46549"/>
                  </a:moveTo>
                  <a:lnTo>
                    <a:pt x="1366134" y="46549"/>
                  </a:lnTo>
                </a:path>
                <a:path w="1366519" h="3804284">
                  <a:moveTo>
                    <a:pt x="192270" y="0"/>
                  </a:moveTo>
                  <a:lnTo>
                    <a:pt x="96135" y="95123"/>
                  </a:lnTo>
                </a:path>
                <a:path w="1366519" h="3804284">
                  <a:moveTo>
                    <a:pt x="1272022" y="95123"/>
                  </a:moveTo>
                  <a:lnTo>
                    <a:pt x="1366134" y="0"/>
                  </a:lnTo>
                </a:path>
                <a:path w="1366519" h="3804284">
                  <a:moveTo>
                    <a:pt x="375433" y="3383965"/>
                  </a:moveTo>
                  <a:lnTo>
                    <a:pt x="375433" y="3803925"/>
                  </a:lnTo>
                </a:path>
                <a:path w="1366519" h="3804284">
                  <a:moveTo>
                    <a:pt x="703306" y="2450946"/>
                  </a:moveTo>
                  <a:lnTo>
                    <a:pt x="703306" y="3803925"/>
                  </a:lnTo>
                </a:path>
                <a:path w="1366519" h="3804284">
                  <a:moveTo>
                    <a:pt x="327872" y="3756363"/>
                  </a:moveTo>
                  <a:lnTo>
                    <a:pt x="749855" y="3756363"/>
                  </a:lnTo>
                </a:path>
                <a:path w="1366519" h="3804284">
                  <a:moveTo>
                    <a:pt x="421983" y="3707789"/>
                  </a:moveTo>
                  <a:lnTo>
                    <a:pt x="327872" y="3803925"/>
                  </a:lnTo>
                </a:path>
                <a:path w="1366519" h="3804284">
                  <a:moveTo>
                    <a:pt x="656756" y="3803925"/>
                  </a:moveTo>
                  <a:lnTo>
                    <a:pt x="749855" y="3707789"/>
                  </a:lnTo>
                </a:path>
                <a:path w="1366519" h="3804284">
                  <a:moveTo>
                    <a:pt x="327872" y="3484148"/>
                  </a:moveTo>
                  <a:lnTo>
                    <a:pt x="0" y="3484148"/>
                  </a:lnTo>
                </a:path>
                <a:path w="1366519" h="3804284">
                  <a:moveTo>
                    <a:pt x="0" y="3004483"/>
                  </a:moveTo>
                  <a:lnTo>
                    <a:pt x="327872" y="3004483"/>
                  </a:lnTo>
                  <a:lnTo>
                    <a:pt x="0" y="3004483"/>
                  </a:lnTo>
                </a:path>
                <a:path w="1366519" h="3804284">
                  <a:moveTo>
                    <a:pt x="49585" y="3530698"/>
                  </a:moveTo>
                  <a:lnTo>
                    <a:pt x="49585" y="2957933"/>
                  </a:lnTo>
                </a:path>
                <a:path w="1366519" h="3804284">
                  <a:moveTo>
                    <a:pt x="0" y="3434562"/>
                  </a:moveTo>
                  <a:lnTo>
                    <a:pt x="96135" y="3530698"/>
                  </a:lnTo>
                </a:path>
                <a:path w="1366519" h="3804284">
                  <a:moveTo>
                    <a:pt x="96135" y="3054069"/>
                  </a:moveTo>
                  <a:lnTo>
                    <a:pt x="0" y="2957933"/>
                  </a:lnTo>
                  <a:lnTo>
                    <a:pt x="96135" y="3054069"/>
                  </a:lnTo>
                </a:path>
                <a:path w="1366519" h="3804284">
                  <a:moveTo>
                    <a:pt x="626397" y="2401360"/>
                  </a:moveTo>
                  <a:lnTo>
                    <a:pt x="0" y="2401360"/>
                  </a:lnTo>
                </a:path>
                <a:path w="1366519" h="3804284">
                  <a:moveTo>
                    <a:pt x="0" y="2701910"/>
                  </a:moveTo>
                  <a:lnTo>
                    <a:pt x="656756" y="2701910"/>
                  </a:lnTo>
                  <a:lnTo>
                    <a:pt x="0" y="2701910"/>
                  </a:lnTo>
                </a:path>
                <a:path w="1366519" h="3804284">
                  <a:moveTo>
                    <a:pt x="49585" y="2354810"/>
                  </a:moveTo>
                  <a:lnTo>
                    <a:pt x="49585" y="2749471"/>
                  </a:lnTo>
                </a:path>
                <a:path w="1366519" h="3804284">
                  <a:moveTo>
                    <a:pt x="96135" y="2450946"/>
                  </a:moveTo>
                  <a:lnTo>
                    <a:pt x="0" y="2354810"/>
                  </a:lnTo>
                </a:path>
                <a:path w="1366519" h="3804284">
                  <a:moveTo>
                    <a:pt x="0" y="2653336"/>
                  </a:moveTo>
                  <a:lnTo>
                    <a:pt x="96135" y="2749471"/>
                  </a:lnTo>
                  <a:lnTo>
                    <a:pt x="0" y="2653336"/>
                  </a:lnTo>
                </a:path>
                <a:path w="1366519" h="3804284">
                  <a:moveTo>
                    <a:pt x="49585" y="2653336"/>
                  </a:moveTo>
                  <a:lnTo>
                    <a:pt x="49585" y="3054069"/>
                  </a:lnTo>
                </a:path>
                <a:path w="1366519" h="3804284">
                  <a:moveTo>
                    <a:pt x="1302381" y="681549"/>
                  </a:moveTo>
                  <a:lnTo>
                    <a:pt x="1300477" y="634449"/>
                  </a:lnTo>
                  <a:lnTo>
                    <a:pt x="1294865" y="588397"/>
                  </a:lnTo>
                  <a:lnTo>
                    <a:pt x="1285691" y="543542"/>
                  </a:lnTo>
                  <a:lnTo>
                    <a:pt x="1273104" y="500031"/>
                  </a:lnTo>
                  <a:lnTo>
                    <a:pt x="1257251" y="458012"/>
                  </a:lnTo>
                  <a:lnTo>
                    <a:pt x="1238281" y="417633"/>
                  </a:lnTo>
                  <a:lnTo>
                    <a:pt x="1216340" y="379041"/>
                  </a:lnTo>
                  <a:lnTo>
                    <a:pt x="1191578" y="342385"/>
                  </a:lnTo>
                  <a:lnTo>
                    <a:pt x="1164141" y="307812"/>
                  </a:lnTo>
                  <a:lnTo>
                    <a:pt x="1134178" y="275470"/>
                  </a:lnTo>
                  <a:lnTo>
                    <a:pt x="1101835" y="245506"/>
                  </a:lnTo>
                  <a:lnTo>
                    <a:pt x="1067262" y="218070"/>
                  </a:lnTo>
                  <a:lnTo>
                    <a:pt x="1030606" y="193307"/>
                  </a:lnTo>
                  <a:lnTo>
                    <a:pt x="992014" y="171367"/>
                  </a:lnTo>
                  <a:lnTo>
                    <a:pt x="951635" y="152396"/>
                  </a:lnTo>
                  <a:lnTo>
                    <a:pt x="909616" y="136544"/>
                  </a:lnTo>
                  <a:lnTo>
                    <a:pt x="866105" y="123957"/>
                  </a:lnTo>
                  <a:lnTo>
                    <a:pt x="821250" y="114783"/>
                  </a:lnTo>
                  <a:lnTo>
                    <a:pt x="775199" y="109170"/>
                  </a:lnTo>
                  <a:lnTo>
                    <a:pt x="728099" y="107266"/>
                  </a:lnTo>
                  <a:lnTo>
                    <a:pt x="680998" y="109170"/>
                  </a:lnTo>
                  <a:lnTo>
                    <a:pt x="634947" y="114783"/>
                  </a:lnTo>
                  <a:lnTo>
                    <a:pt x="590092" y="123957"/>
                  </a:lnTo>
                  <a:lnTo>
                    <a:pt x="546581" y="136544"/>
                  </a:lnTo>
                  <a:lnTo>
                    <a:pt x="504562" y="152396"/>
                  </a:lnTo>
                  <a:lnTo>
                    <a:pt x="464183" y="171367"/>
                  </a:lnTo>
                  <a:lnTo>
                    <a:pt x="425591" y="193307"/>
                  </a:lnTo>
                  <a:lnTo>
                    <a:pt x="388935" y="218070"/>
                  </a:lnTo>
                  <a:lnTo>
                    <a:pt x="354362" y="245506"/>
                  </a:lnTo>
                  <a:lnTo>
                    <a:pt x="322019" y="275470"/>
                  </a:lnTo>
                  <a:lnTo>
                    <a:pt x="292056" y="307812"/>
                  </a:lnTo>
                  <a:lnTo>
                    <a:pt x="264619" y="342385"/>
                  </a:lnTo>
                  <a:lnTo>
                    <a:pt x="239857" y="379041"/>
                  </a:lnTo>
                  <a:lnTo>
                    <a:pt x="217916" y="417633"/>
                  </a:lnTo>
                  <a:lnTo>
                    <a:pt x="198946" y="458012"/>
                  </a:lnTo>
                  <a:lnTo>
                    <a:pt x="183093" y="500031"/>
                  </a:lnTo>
                  <a:lnTo>
                    <a:pt x="170506" y="543542"/>
                  </a:lnTo>
                  <a:lnTo>
                    <a:pt x="161332" y="588397"/>
                  </a:lnTo>
                  <a:lnTo>
                    <a:pt x="155720" y="634449"/>
                  </a:lnTo>
                  <a:lnTo>
                    <a:pt x="153816" y="681549"/>
                  </a:lnTo>
                  <a:lnTo>
                    <a:pt x="155720" y="728649"/>
                  </a:lnTo>
                  <a:lnTo>
                    <a:pt x="161332" y="774700"/>
                  </a:lnTo>
                  <a:lnTo>
                    <a:pt x="170506" y="819555"/>
                  </a:lnTo>
                  <a:lnTo>
                    <a:pt x="183093" y="863066"/>
                  </a:lnTo>
                  <a:lnTo>
                    <a:pt x="198946" y="905085"/>
                  </a:lnTo>
                  <a:lnTo>
                    <a:pt x="217916" y="945464"/>
                  </a:lnTo>
                  <a:lnTo>
                    <a:pt x="239857" y="984056"/>
                  </a:lnTo>
                  <a:lnTo>
                    <a:pt x="264619" y="1020712"/>
                  </a:lnTo>
                  <a:lnTo>
                    <a:pt x="292056" y="1055285"/>
                  </a:lnTo>
                  <a:lnTo>
                    <a:pt x="322019" y="1087628"/>
                  </a:lnTo>
                  <a:lnTo>
                    <a:pt x="354362" y="1117591"/>
                  </a:lnTo>
                  <a:lnTo>
                    <a:pt x="388935" y="1145028"/>
                  </a:lnTo>
                  <a:lnTo>
                    <a:pt x="425591" y="1169790"/>
                  </a:lnTo>
                  <a:lnTo>
                    <a:pt x="464183" y="1191731"/>
                  </a:lnTo>
                  <a:lnTo>
                    <a:pt x="504562" y="1210701"/>
                  </a:lnTo>
                  <a:lnTo>
                    <a:pt x="546581" y="1226554"/>
                  </a:lnTo>
                  <a:lnTo>
                    <a:pt x="590092" y="1239141"/>
                  </a:lnTo>
                  <a:lnTo>
                    <a:pt x="634947" y="1248315"/>
                  </a:lnTo>
                  <a:lnTo>
                    <a:pt x="680998" y="1253927"/>
                  </a:lnTo>
                  <a:lnTo>
                    <a:pt x="728099" y="1255831"/>
                  </a:lnTo>
                  <a:lnTo>
                    <a:pt x="775199" y="1253927"/>
                  </a:lnTo>
                  <a:lnTo>
                    <a:pt x="821250" y="1248315"/>
                  </a:lnTo>
                  <a:lnTo>
                    <a:pt x="866105" y="1239141"/>
                  </a:lnTo>
                  <a:lnTo>
                    <a:pt x="909616" y="1226554"/>
                  </a:lnTo>
                  <a:lnTo>
                    <a:pt x="951635" y="1210701"/>
                  </a:lnTo>
                  <a:lnTo>
                    <a:pt x="992014" y="1191731"/>
                  </a:lnTo>
                  <a:lnTo>
                    <a:pt x="1030606" y="1169790"/>
                  </a:lnTo>
                  <a:lnTo>
                    <a:pt x="1067262" y="1145028"/>
                  </a:lnTo>
                  <a:lnTo>
                    <a:pt x="1101835" y="1117591"/>
                  </a:lnTo>
                  <a:lnTo>
                    <a:pt x="1134178" y="1087628"/>
                  </a:lnTo>
                  <a:lnTo>
                    <a:pt x="1164141" y="1055285"/>
                  </a:lnTo>
                  <a:lnTo>
                    <a:pt x="1191578" y="1020712"/>
                  </a:lnTo>
                  <a:lnTo>
                    <a:pt x="1216340" y="984056"/>
                  </a:lnTo>
                  <a:lnTo>
                    <a:pt x="1238281" y="945464"/>
                  </a:lnTo>
                  <a:lnTo>
                    <a:pt x="1257251" y="905085"/>
                  </a:lnTo>
                  <a:lnTo>
                    <a:pt x="1273104" y="863066"/>
                  </a:lnTo>
                  <a:lnTo>
                    <a:pt x="1285691" y="819555"/>
                  </a:lnTo>
                  <a:lnTo>
                    <a:pt x="1294865" y="774700"/>
                  </a:lnTo>
                  <a:lnTo>
                    <a:pt x="1300477" y="728649"/>
                  </a:lnTo>
                  <a:lnTo>
                    <a:pt x="1302381" y="681549"/>
                  </a:lnTo>
                </a:path>
                <a:path w="1366519" h="3804284">
                  <a:moveTo>
                    <a:pt x="1315536" y="681549"/>
                  </a:moveTo>
                  <a:lnTo>
                    <a:pt x="1313589" y="633370"/>
                  </a:lnTo>
                  <a:lnTo>
                    <a:pt x="1307848" y="586263"/>
                  </a:lnTo>
                  <a:lnTo>
                    <a:pt x="1298464" y="540381"/>
                  </a:lnTo>
                  <a:lnTo>
                    <a:pt x="1285588" y="495873"/>
                  </a:lnTo>
                  <a:lnTo>
                    <a:pt x="1269373" y="452892"/>
                  </a:lnTo>
                  <a:lnTo>
                    <a:pt x="1249968" y="411587"/>
                  </a:lnTo>
                  <a:lnTo>
                    <a:pt x="1227525" y="372112"/>
                  </a:lnTo>
                  <a:lnTo>
                    <a:pt x="1202195" y="334616"/>
                  </a:lnTo>
                  <a:lnTo>
                    <a:pt x="1174130" y="299251"/>
                  </a:lnTo>
                  <a:lnTo>
                    <a:pt x="1143480" y="266168"/>
                  </a:lnTo>
                  <a:lnTo>
                    <a:pt x="1110397" y="235518"/>
                  </a:lnTo>
                  <a:lnTo>
                    <a:pt x="1075032" y="207452"/>
                  </a:lnTo>
                  <a:lnTo>
                    <a:pt x="1037536" y="182123"/>
                  </a:lnTo>
                  <a:lnTo>
                    <a:pt x="998060" y="159680"/>
                  </a:lnTo>
                  <a:lnTo>
                    <a:pt x="956756" y="140275"/>
                  </a:lnTo>
                  <a:lnTo>
                    <a:pt x="913774" y="124059"/>
                  </a:lnTo>
                  <a:lnTo>
                    <a:pt x="869267" y="111183"/>
                  </a:lnTo>
                  <a:lnTo>
                    <a:pt x="823384" y="101800"/>
                  </a:lnTo>
                  <a:lnTo>
                    <a:pt x="776278" y="96058"/>
                  </a:lnTo>
                  <a:lnTo>
                    <a:pt x="728099" y="94111"/>
                  </a:lnTo>
                  <a:lnTo>
                    <a:pt x="679919" y="96058"/>
                  </a:lnTo>
                  <a:lnTo>
                    <a:pt x="632813" y="101800"/>
                  </a:lnTo>
                  <a:lnTo>
                    <a:pt x="586930" y="111183"/>
                  </a:lnTo>
                  <a:lnTo>
                    <a:pt x="542423" y="124059"/>
                  </a:lnTo>
                  <a:lnTo>
                    <a:pt x="499441" y="140275"/>
                  </a:lnTo>
                  <a:lnTo>
                    <a:pt x="458137" y="159680"/>
                  </a:lnTo>
                  <a:lnTo>
                    <a:pt x="418661" y="182123"/>
                  </a:lnTo>
                  <a:lnTo>
                    <a:pt x="381165" y="207452"/>
                  </a:lnTo>
                  <a:lnTo>
                    <a:pt x="345800" y="235518"/>
                  </a:lnTo>
                  <a:lnTo>
                    <a:pt x="312717" y="266168"/>
                  </a:lnTo>
                  <a:lnTo>
                    <a:pt x="282067" y="299251"/>
                  </a:lnTo>
                  <a:lnTo>
                    <a:pt x="254002" y="334616"/>
                  </a:lnTo>
                  <a:lnTo>
                    <a:pt x="228672" y="372112"/>
                  </a:lnTo>
                  <a:lnTo>
                    <a:pt x="206229" y="411587"/>
                  </a:lnTo>
                  <a:lnTo>
                    <a:pt x="186824" y="452892"/>
                  </a:lnTo>
                  <a:lnTo>
                    <a:pt x="170609" y="495873"/>
                  </a:lnTo>
                  <a:lnTo>
                    <a:pt x="157733" y="540381"/>
                  </a:lnTo>
                  <a:lnTo>
                    <a:pt x="148349" y="586263"/>
                  </a:lnTo>
                  <a:lnTo>
                    <a:pt x="142608" y="633370"/>
                  </a:lnTo>
                  <a:lnTo>
                    <a:pt x="140661" y="681549"/>
                  </a:lnTo>
                  <a:lnTo>
                    <a:pt x="142608" y="729728"/>
                  </a:lnTo>
                  <a:lnTo>
                    <a:pt x="148349" y="776834"/>
                  </a:lnTo>
                  <a:lnTo>
                    <a:pt x="157733" y="822717"/>
                  </a:lnTo>
                  <a:lnTo>
                    <a:pt x="170609" y="867224"/>
                  </a:lnTo>
                  <a:lnTo>
                    <a:pt x="186824" y="910206"/>
                  </a:lnTo>
                  <a:lnTo>
                    <a:pt x="206229" y="951510"/>
                  </a:lnTo>
                  <a:lnTo>
                    <a:pt x="228672" y="990986"/>
                  </a:lnTo>
                  <a:lnTo>
                    <a:pt x="254002" y="1028482"/>
                  </a:lnTo>
                  <a:lnTo>
                    <a:pt x="282067" y="1063847"/>
                  </a:lnTo>
                  <a:lnTo>
                    <a:pt x="312717" y="1096930"/>
                  </a:lnTo>
                  <a:lnTo>
                    <a:pt x="345800" y="1127580"/>
                  </a:lnTo>
                  <a:lnTo>
                    <a:pt x="381165" y="1155645"/>
                  </a:lnTo>
                  <a:lnTo>
                    <a:pt x="418661" y="1180975"/>
                  </a:lnTo>
                  <a:lnTo>
                    <a:pt x="458137" y="1203418"/>
                  </a:lnTo>
                  <a:lnTo>
                    <a:pt x="499441" y="1222823"/>
                  </a:lnTo>
                  <a:lnTo>
                    <a:pt x="542423" y="1239039"/>
                  </a:lnTo>
                  <a:lnTo>
                    <a:pt x="586930" y="1251914"/>
                  </a:lnTo>
                  <a:lnTo>
                    <a:pt x="632813" y="1261298"/>
                  </a:lnTo>
                  <a:lnTo>
                    <a:pt x="679919" y="1267039"/>
                  </a:lnTo>
                  <a:lnTo>
                    <a:pt x="728099" y="1268987"/>
                  </a:lnTo>
                  <a:lnTo>
                    <a:pt x="776278" y="1267039"/>
                  </a:lnTo>
                  <a:lnTo>
                    <a:pt x="823384" y="1261298"/>
                  </a:lnTo>
                  <a:lnTo>
                    <a:pt x="869267" y="1251914"/>
                  </a:lnTo>
                  <a:lnTo>
                    <a:pt x="913774" y="1239039"/>
                  </a:lnTo>
                  <a:lnTo>
                    <a:pt x="956756" y="1222823"/>
                  </a:lnTo>
                  <a:lnTo>
                    <a:pt x="998060" y="1203418"/>
                  </a:lnTo>
                  <a:lnTo>
                    <a:pt x="1037536" y="1180975"/>
                  </a:lnTo>
                  <a:lnTo>
                    <a:pt x="1075032" y="1155645"/>
                  </a:lnTo>
                  <a:lnTo>
                    <a:pt x="1110397" y="1127580"/>
                  </a:lnTo>
                  <a:lnTo>
                    <a:pt x="1143480" y="1096930"/>
                  </a:lnTo>
                  <a:lnTo>
                    <a:pt x="1174130" y="1063847"/>
                  </a:lnTo>
                  <a:lnTo>
                    <a:pt x="1202195" y="1028482"/>
                  </a:lnTo>
                  <a:lnTo>
                    <a:pt x="1227525" y="990986"/>
                  </a:lnTo>
                  <a:lnTo>
                    <a:pt x="1249968" y="951510"/>
                  </a:lnTo>
                  <a:lnTo>
                    <a:pt x="1269373" y="910206"/>
                  </a:lnTo>
                  <a:lnTo>
                    <a:pt x="1285588" y="867224"/>
                  </a:lnTo>
                  <a:lnTo>
                    <a:pt x="1298464" y="822717"/>
                  </a:lnTo>
                  <a:lnTo>
                    <a:pt x="1307848" y="776834"/>
                  </a:lnTo>
                  <a:lnTo>
                    <a:pt x="1313589" y="729728"/>
                  </a:lnTo>
                  <a:lnTo>
                    <a:pt x="1315536" y="681549"/>
                  </a:lnTo>
                </a:path>
                <a:path w="1366519" h="3804284">
                  <a:moveTo>
                    <a:pt x="332932" y="2992340"/>
                  </a:moveTo>
                  <a:lnTo>
                    <a:pt x="332932" y="3482124"/>
                  </a:lnTo>
                  <a:lnTo>
                    <a:pt x="392637" y="3482124"/>
                  </a:lnTo>
                  <a:lnTo>
                    <a:pt x="392637" y="3017638"/>
                  </a:lnTo>
                  <a:lnTo>
                    <a:pt x="720509" y="2711017"/>
                  </a:lnTo>
                  <a:lnTo>
                    <a:pt x="720509" y="2399336"/>
                  </a:lnTo>
                  <a:lnTo>
                    <a:pt x="660804" y="2399336"/>
                  </a:lnTo>
                  <a:lnTo>
                    <a:pt x="660804" y="2684706"/>
                  </a:lnTo>
                  <a:lnTo>
                    <a:pt x="332932" y="299234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763" name="object 3763"/>
          <p:cNvSpPr txBox="1"/>
          <p:nvPr/>
        </p:nvSpPr>
        <p:spPr>
          <a:xfrm>
            <a:off x="18492122" y="8530885"/>
            <a:ext cx="346710" cy="2476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450" i="1">
                <a:latin typeface="ISOCPEUR"/>
                <a:cs typeface="ISOCPEUR"/>
              </a:rPr>
              <a:t>440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3764" name="object 3764"/>
          <p:cNvSpPr txBox="1"/>
          <p:nvPr/>
        </p:nvSpPr>
        <p:spPr>
          <a:xfrm>
            <a:off x="18371083" y="12238675"/>
            <a:ext cx="198755" cy="2476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450" spc="-5" i="1">
                <a:latin typeface="ISOCPEUR"/>
                <a:cs typeface="ISOCPEUR"/>
              </a:rPr>
              <a:t>55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3765" name="object 3765"/>
          <p:cNvSpPr txBox="1"/>
          <p:nvPr/>
        </p:nvSpPr>
        <p:spPr>
          <a:xfrm>
            <a:off x="17803624" y="11907845"/>
            <a:ext cx="21082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1510"/>
              </a:lnSpc>
            </a:pPr>
            <a:r>
              <a:rPr dirty="0" sz="1450" spc="-5" i="1">
                <a:latin typeface="ISOCPEUR"/>
                <a:cs typeface="ISOCPEUR"/>
              </a:rPr>
              <a:t>80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3766" name="object 3766"/>
          <p:cNvSpPr txBox="1"/>
          <p:nvPr/>
        </p:nvSpPr>
        <p:spPr>
          <a:xfrm>
            <a:off x="17803624" y="11509242"/>
            <a:ext cx="21082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1510"/>
              </a:lnSpc>
            </a:pPr>
            <a:r>
              <a:rPr dirty="0" sz="1450" spc="-5" i="1">
                <a:latin typeface="ISOCPEUR"/>
                <a:cs typeface="ISOCPEUR"/>
              </a:rPr>
              <a:t>50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3767" name="object 3767"/>
          <p:cNvSpPr txBox="1"/>
          <p:nvPr/>
        </p:nvSpPr>
        <p:spPr>
          <a:xfrm>
            <a:off x="17803624" y="11262227"/>
            <a:ext cx="21082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1510"/>
              </a:lnSpc>
            </a:pPr>
            <a:r>
              <a:rPr dirty="0" sz="1450" spc="-5" i="1">
                <a:latin typeface="ISOCPEUR"/>
                <a:cs typeface="ISOCPEUR"/>
              </a:rPr>
              <a:t>50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3768" name="object 3768"/>
          <p:cNvSpPr txBox="1"/>
          <p:nvPr/>
        </p:nvSpPr>
        <p:spPr>
          <a:xfrm rot="18660000">
            <a:off x="18455173" y="9168957"/>
            <a:ext cx="442314" cy="1670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315"/>
              </a:lnSpc>
            </a:pPr>
            <a:r>
              <a:rPr dirty="0" sz="1300" spc="5" i="1">
                <a:latin typeface="Arial"/>
                <a:cs typeface="Arial"/>
              </a:rPr>
              <a:t>Ø428</a:t>
            </a:r>
            <a:endParaRPr sz="1300">
              <a:latin typeface="Arial"/>
              <a:cs typeface="Arial"/>
            </a:endParaRPr>
          </a:p>
        </p:txBody>
      </p:sp>
      <p:sp>
        <p:nvSpPr>
          <p:cNvPr id="3769" name="object 3769"/>
          <p:cNvSpPr/>
          <p:nvPr/>
        </p:nvSpPr>
        <p:spPr>
          <a:xfrm>
            <a:off x="17501361" y="3110400"/>
            <a:ext cx="0" cy="137160"/>
          </a:xfrm>
          <a:custGeom>
            <a:avLst/>
            <a:gdLst/>
            <a:ahLst/>
            <a:cxnLst/>
            <a:rect l="l" t="t" r="r" b="b"/>
            <a:pathLst>
              <a:path w="0" h="137160">
                <a:moveTo>
                  <a:pt x="0" y="13661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0" name="object 3770"/>
          <p:cNvSpPr/>
          <p:nvPr/>
        </p:nvSpPr>
        <p:spPr>
          <a:xfrm>
            <a:off x="14439196" y="13464686"/>
            <a:ext cx="0" cy="147320"/>
          </a:xfrm>
          <a:custGeom>
            <a:avLst/>
            <a:gdLst/>
            <a:ahLst/>
            <a:cxnLst/>
            <a:rect l="l" t="t" r="r" b="b"/>
            <a:pathLst>
              <a:path w="0" h="147319">
                <a:moveTo>
                  <a:pt x="0" y="146732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1" name="object 3771"/>
          <p:cNvSpPr/>
          <p:nvPr/>
        </p:nvSpPr>
        <p:spPr>
          <a:xfrm>
            <a:off x="14439196" y="13033596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4">
                <a:moveTo>
                  <a:pt x="0" y="286382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2" name="object 3772"/>
          <p:cNvSpPr/>
          <p:nvPr/>
        </p:nvSpPr>
        <p:spPr>
          <a:xfrm>
            <a:off x="14439196" y="12603516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4">
                <a:moveTo>
                  <a:pt x="0" y="287394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3" name="object 3773"/>
          <p:cNvSpPr/>
          <p:nvPr/>
        </p:nvSpPr>
        <p:spPr>
          <a:xfrm>
            <a:off x="14439196" y="12312074"/>
            <a:ext cx="0" cy="149225"/>
          </a:xfrm>
          <a:custGeom>
            <a:avLst/>
            <a:gdLst/>
            <a:ahLst/>
            <a:cxnLst/>
            <a:rect l="l" t="t" r="r" b="b"/>
            <a:pathLst>
              <a:path w="0" h="149225">
                <a:moveTo>
                  <a:pt x="0" y="148756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4" name="object 3774"/>
          <p:cNvSpPr/>
          <p:nvPr/>
        </p:nvSpPr>
        <p:spPr>
          <a:xfrm>
            <a:off x="18212762" y="4403674"/>
            <a:ext cx="0" cy="149860"/>
          </a:xfrm>
          <a:custGeom>
            <a:avLst/>
            <a:gdLst/>
            <a:ahLst/>
            <a:cxnLst/>
            <a:rect l="l" t="t" r="r" b="b"/>
            <a:pathLst>
              <a:path w="0" h="149860">
                <a:moveTo>
                  <a:pt x="0" y="149768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5" name="object 3775"/>
          <p:cNvSpPr/>
          <p:nvPr/>
        </p:nvSpPr>
        <p:spPr>
          <a:xfrm>
            <a:off x="18212762" y="3973595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4">
                <a:moveTo>
                  <a:pt x="0" y="287394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6" name="object 3776"/>
          <p:cNvSpPr/>
          <p:nvPr/>
        </p:nvSpPr>
        <p:spPr>
          <a:xfrm>
            <a:off x="18212762" y="3545539"/>
            <a:ext cx="0" cy="285750"/>
          </a:xfrm>
          <a:custGeom>
            <a:avLst/>
            <a:gdLst/>
            <a:ahLst/>
            <a:cxnLst/>
            <a:rect l="l" t="t" r="r" b="b"/>
            <a:pathLst>
              <a:path w="0" h="285750">
                <a:moveTo>
                  <a:pt x="0" y="28537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7" name="object 3777"/>
          <p:cNvSpPr/>
          <p:nvPr/>
        </p:nvSpPr>
        <p:spPr>
          <a:xfrm>
            <a:off x="18212762" y="3254097"/>
            <a:ext cx="0" cy="149225"/>
          </a:xfrm>
          <a:custGeom>
            <a:avLst/>
            <a:gdLst/>
            <a:ahLst/>
            <a:cxnLst/>
            <a:rect l="l" t="t" r="r" b="b"/>
            <a:pathLst>
              <a:path w="0" h="149225">
                <a:moveTo>
                  <a:pt x="0" y="148756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3778" name="object 3778"/>
          <p:cNvGrpSpPr/>
          <p:nvPr/>
        </p:nvGrpSpPr>
        <p:grpSpPr>
          <a:xfrm>
            <a:off x="10550069" y="595701"/>
            <a:ext cx="9297670" cy="13331190"/>
            <a:chOff x="10550069" y="595701"/>
            <a:chExt cx="9297670" cy="13331190"/>
          </a:xfrm>
        </p:grpSpPr>
        <p:sp>
          <p:nvSpPr>
            <p:cNvPr id="3779" name="object 3779"/>
            <p:cNvSpPr/>
            <p:nvPr/>
          </p:nvSpPr>
          <p:spPr>
            <a:xfrm>
              <a:off x="17426477" y="3281420"/>
              <a:ext cx="2263775" cy="1849120"/>
            </a:xfrm>
            <a:custGeom>
              <a:avLst/>
              <a:gdLst/>
              <a:ahLst/>
              <a:cxnLst/>
              <a:rect l="l" t="t" r="r" b="b"/>
              <a:pathLst>
                <a:path w="2263775" h="1849120">
                  <a:moveTo>
                    <a:pt x="49585" y="657768"/>
                  </a:moveTo>
                  <a:lnTo>
                    <a:pt x="49585" y="1848835"/>
                  </a:lnTo>
                </a:path>
                <a:path w="2263775" h="1849120">
                  <a:moveTo>
                    <a:pt x="1528046" y="657768"/>
                  </a:moveTo>
                  <a:lnTo>
                    <a:pt x="1528046" y="1848835"/>
                  </a:lnTo>
                </a:path>
                <a:path w="2263775" h="1849120">
                  <a:moveTo>
                    <a:pt x="0" y="1802285"/>
                  </a:moveTo>
                  <a:lnTo>
                    <a:pt x="1577632" y="1802285"/>
                  </a:lnTo>
                </a:path>
                <a:path w="2263775" h="1849120">
                  <a:moveTo>
                    <a:pt x="96135" y="1753711"/>
                  </a:moveTo>
                  <a:lnTo>
                    <a:pt x="0" y="1848835"/>
                  </a:lnTo>
                </a:path>
                <a:path w="2263775" h="1849120">
                  <a:moveTo>
                    <a:pt x="1481496" y="1848835"/>
                  </a:moveTo>
                  <a:lnTo>
                    <a:pt x="1577632" y="1753711"/>
                  </a:lnTo>
                </a:path>
                <a:path w="2263775" h="1849120">
                  <a:moveTo>
                    <a:pt x="1362086" y="562644"/>
                  </a:moveTo>
                  <a:lnTo>
                    <a:pt x="1362086" y="0"/>
                  </a:lnTo>
                </a:path>
                <a:path w="2263775" h="1849120">
                  <a:moveTo>
                    <a:pt x="1528046" y="562644"/>
                  </a:moveTo>
                  <a:lnTo>
                    <a:pt x="1528046" y="0"/>
                  </a:lnTo>
                </a:path>
                <a:path w="2263775" h="1849120">
                  <a:moveTo>
                    <a:pt x="1312500" y="46549"/>
                  </a:moveTo>
                  <a:lnTo>
                    <a:pt x="1528046" y="46549"/>
                  </a:lnTo>
                  <a:lnTo>
                    <a:pt x="1894372" y="46549"/>
                  </a:lnTo>
                  <a:lnTo>
                    <a:pt x="2263735" y="46549"/>
                  </a:lnTo>
                </a:path>
                <a:path w="2263775" h="1849120">
                  <a:moveTo>
                    <a:pt x="1408636" y="0"/>
                  </a:moveTo>
                  <a:lnTo>
                    <a:pt x="1312500" y="94111"/>
                  </a:lnTo>
                </a:path>
                <a:path w="2263775" h="1849120">
                  <a:moveTo>
                    <a:pt x="1481496" y="94111"/>
                  </a:moveTo>
                  <a:lnTo>
                    <a:pt x="157763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0" name="object 3780"/>
            <p:cNvSpPr/>
            <p:nvPr/>
          </p:nvSpPr>
          <p:spPr>
            <a:xfrm>
              <a:off x="11353757" y="12529644"/>
              <a:ext cx="391795" cy="391795"/>
            </a:xfrm>
            <a:custGeom>
              <a:avLst/>
              <a:gdLst/>
              <a:ahLst/>
              <a:cxnLst/>
              <a:rect l="l" t="t" r="r" b="b"/>
              <a:pathLst>
                <a:path w="391795" h="391795">
                  <a:moveTo>
                    <a:pt x="391625" y="195812"/>
                  </a:moveTo>
                  <a:lnTo>
                    <a:pt x="386453" y="150914"/>
                  </a:lnTo>
                  <a:lnTo>
                    <a:pt x="371722" y="109699"/>
                  </a:lnTo>
                  <a:lnTo>
                    <a:pt x="348607" y="73341"/>
                  </a:lnTo>
                  <a:lnTo>
                    <a:pt x="318283" y="43017"/>
                  </a:lnTo>
                  <a:lnTo>
                    <a:pt x="281926" y="19902"/>
                  </a:lnTo>
                  <a:lnTo>
                    <a:pt x="240710" y="5171"/>
                  </a:lnTo>
                  <a:lnTo>
                    <a:pt x="195812" y="0"/>
                  </a:lnTo>
                  <a:lnTo>
                    <a:pt x="150914" y="5171"/>
                  </a:lnTo>
                  <a:lnTo>
                    <a:pt x="109699" y="19902"/>
                  </a:lnTo>
                  <a:lnTo>
                    <a:pt x="73341" y="43017"/>
                  </a:lnTo>
                  <a:lnTo>
                    <a:pt x="43017" y="73341"/>
                  </a:lnTo>
                  <a:lnTo>
                    <a:pt x="19902" y="109699"/>
                  </a:lnTo>
                  <a:lnTo>
                    <a:pt x="5171" y="150914"/>
                  </a:lnTo>
                  <a:lnTo>
                    <a:pt x="0" y="195812"/>
                  </a:lnTo>
                  <a:lnTo>
                    <a:pt x="5171" y="240710"/>
                  </a:lnTo>
                  <a:lnTo>
                    <a:pt x="19902" y="281925"/>
                  </a:lnTo>
                  <a:lnTo>
                    <a:pt x="43017" y="318283"/>
                  </a:lnTo>
                  <a:lnTo>
                    <a:pt x="73341" y="348607"/>
                  </a:lnTo>
                  <a:lnTo>
                    <a:pt x="109699" y="371722"/>
                  </a:lnTo>
                  <a:lnTo>
                    <a:pt x="150914" y="386453"/>
                  </a:lnTo>
                  <a:lnTo>
                    <a:pt x="195812" y="391625"/>
                  </a:lnTo>
                  <a:lnTo>
                    <a:pt x="240710" y="386453"/>
                  </a:lnTo>
                  <a:lnTo>
                    <a:pt x="281926" y="371722"/>
                  </a:lnTo>
                  <a:lnTo>
                    <a:pt x="318283" y="348607"/>
                  </a:lnTo>
                  <a:lnTo>
                    <a:pt x="348607" y="318283"/>
                  </a:lnTo>
                  <a:lnTo>
                    <a:pt x="371722" y="281925"/>
                  </a:lnTo>
                  <a:lnTo>
                    <a:pt x="386453" y="240710"/>
                  </a:lnTo>
                  <a:lnTo>
                    <a:pt x="391625" y="195812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1" name="object 3781"/>
            <p:cNvSpPr/>
            <p:nvPr/>
          </p:nvSpPr>
          <p:spPr>
            <a:xfrm>
              <a:off x="10552291" y="1048043"/>
              <a:ext cx="9293225" cy="12876530"/>
            </a:xfrm>
            <a:custGeom>
              <a:avLst/>
              <a:gdLst/>
              <a:ahLst/>
              <a:cxnLst/>
              <a:rect l="l" t="t" r="r" b="b"/>
              <a:pathLst>
                <a:path w="9293225" h="12876530">
                  <a:moveTo>
                    <a:pt x="1403576" y="12407535"/>
                  </a:moveTo>
                  <a:lnTo>
                    <a:pt x="1403576" y="12876069"/>
                  </a:lnTo>
                </a:path>
                <a:path w="9293225" h="12876530">
                  <a:moveTo>
                    <a:pt x="628421" y="12407535"/>
                  </a:moveTo>
                  <a:lnTo>
                    <a:pt x="628421" y="12876069"/>
                  </a:lnTo>
                </a:path>
                <a:path w="9293225" h="12876530">
                  <a:moveTo>
                    <a:pt x="1453162" y="12826483"/>
                  </a:moveTo>
                  <a:lnTo>
                    <a:pt x="581872" y="12826483"/>
                  </a:lnTo>
                </a:path>
                <a:path w="9293225" h="12876530">
                  <a:moveTo>
                    <a:pt x="1357026" y="12876069"/>
                  </a:moveTo>
                  <a:lnTo>
                    <a:pt x="1453162" y="12779933"/>
                  </a:lnTo>
                </a:path>
                <a:path w="9293225" h="12876530">
                  <a:moveTo>
                    <a:pt x="676995" y="12779933"/>
                  </a:moveTo>
                  <a:lnTo>
                    <a:pt x="581872" y="12876069"/>
                  </a:lnTo>
                </a:path>
                <a:path w="9293225" h="12876530">
                  <a:moveTo>
                    <a:pt x="0" y="12008826"/>
                  </a:moveTo>
                  <a:lnTo>
                    <a:pt x="223641" y="12008826"/>
                  </a:lnTo>
                  <a:lnTo>
                    <a:pt x="491808" y="12302292"/>
                  </a:lnTo>
                </a:path>
                <a:path w="9293225" h="12876530">
                  <a:moveTo>
                    <a:pt x="722533" y="12683798"/>
                  </a:moveTo>
                  <a:lnTo>
                    <a:pt x="668899" y="12683798"/>
                  </a:lnTo>
                  <a:lnTo>
                    <a:pt x="657768" y="12731360"/>
                  </a:lnTo>
                  <a:lnTo>
                    <a:pt x="632469" y="12635224"/>
                  </a:lnTo>
                  <a:lnTo>
                    <a:pt x="622350" y="12683798"/>
                  </a:lnTo>
                  <a:lnTo>
                    <a:pt x="568716" y="12683798"/>
                  </a:lnTo>
                </a:path>
                <a:path w="9293225" h="12876530">
                  <a:moveTo>
                    <a:pt x="715449" y="12030077"/>
                  </a:moveTo>
                  <a:lnTo>
                    <a:pt x="662828" y="12030077"/>
                  </a:lnTo>
                  <a:lnTo>
                    <a:pt x="651696" y="12076627"/>
                  </a:lnTo>
                  <a:lnTo>
                    <a:pt x="626397" y="11981504"/>
                  </a:lnTo>
                  <a:lnTo>
                    <a:pt x="615266" y="12030077"/>
                  </a:lnTo>
                  <a:lnTo>
                    <a:pt x="562644" y="12030077"/>
                  </a:lnTo>
                </a:path>
                <a:path w="9293225" h="12876530">
                  <a:moveTo>
                    <a:pt x="1688946" y="11808460"/>
                  </a:moveTo>
                  <a:lnTo>
                    <a:pt x="1448102" y="11808460"/>
                  </a:lnTo>
                  <a:lnTo>
                    <a:pt x="1312500" y="12309376"/>
                  </a:lnTo>
                </a:path>
                <a:path w="9293225" h="12876530">
                  <a:moveTo>
                    <a:pt x="9215841" y="4831055"/>
                  </a:moveTo>
                  <a:lnTo>
                    <a:pt x="8726056" y="4831055"/>
                  </a:lnTo>
                  <a:lnTo>
                    <a:pt x="8581347" y="5221669"/>
                  </a:lnTo>
                </a:path>
                <a:path w="9293225" h="12876530">
                  <a:moveTo>
                    <a:pt x="7646304" y="5613294"/>
                  </a:moveTo>
                  <a:lnTo>
                    <a:pt x="8726056" y="4831055"/>
                  </a:lnTo>
                </a:path>
                <a:path w="9293225" h="12876530">
                  <a:moveTo>
                    <a:pt x="6121293" y="4931239"/>
                  </a:moveTo>
                  <a:lnTo>
                    <a:pt x="7617969" y="4931239"/>
                  </a:lnTo>
                  <a:lnTo>
                    <a:pt x="7831491" y="5152856"/>
                  </a:lnTo>
                </a:path>
                <a:path w="9293225" h="12876530">
                  <a:moveTo>
                    <a:pt x="9261378" y="5391676"/>
                  </a:moveTo>
                  <a:lnTo>
                    <a:pt x="9020534" y="5391676"/>
                  </a:lnTo>
                  <a:lnTo>
                    <a:pt x="8905172" y="5600138"/>
                  </a:lnTo>
                </a:path>
                <a:path w="9293225" h="12876530">
                  <a:moveTo>
                    <a:pt x="8598550" y="4748075"/>
                  </a:moveTo>
                  <a:lnTo>
                    <a:pt x="8355682" y="4748075"/>
                  </a:lnTo>
                  <a:lnTo>
                    <a:pt x="8197818" y="4884689"/>
                  </a:lnTo>
                </a:path>
                <a:path w="9293225" h="12876530">
                  <a:moveTo>
                    <a:pt x="7829467" y="6521014"/>
                  </a:moveTo>
                  <a:lnTo>
                    <a:pt x="8072336" y="6521014"/>
                  </a:lnTo>
                  <a:lnTo>
                    <a:pt x="8182638" y="6269038"/>
                  </a:lnTo>
                </a:path>
                <a:path w="9293225" h="12876530">
                  <a:moveTo>
                    <a:pt x="8889992" y="5700322"/>
                  </a:moveTo>
                  <a:lnTo>
                    <a:pt x="9030654" y="5952297"/>
                  </a:lnTo>
                  <a:lnTo>
                    <a:pt x="9292749" y="5952297"/>
                  </a:lnTo>
                </a:path>
                <a:path w="9293225" h="12876530">
                  <a:moveTo>
                    <a:pt x="3886905" y="12450037"/>
                  </a:moveTo>
                  <a:lnTo>
                    <a:pt x="4381749" y="11225576"/>
                  </a:lnTo>
                </a:path>
                <a:path w="9293225" h="12876530">
                  <a:moveTo>
                    <a:pt x="4886713" y="11734588"/>
                  </a:moveTo>
                  <a:lnTo>
                    <a:pt x="4645868" y="11734588"/>
                  </a:lnTo>
                  <a:lnTo>
                    <a:pt x="4400976" y="11798341"/>
                  </a:lnTo>
                </a:path>
                <a:path w="9293225" h="12876530">
                  <a:moveTo>
                    <a:pt x="3314140" y="11952157"/>
                  </a:moveTo>
                  <a:lnTo>
                    <a:pt x="3314140" y="12854818"/>
                  </a:lnTo>
                </a:path>
                <a:path w="9293225" h="12876530">
                  <a:moveTo>
                    <a:pt x="4457645" y="11952157"/>
                  </a:moveTo>
                  <a:lnTo>
                    <a:pt x="4457645" y="12854818"/>
                  </a:lnTo>
                </a:path>
                <a:path w="9293225" h="12876530">
                  <a:moveTo>
                    <a:pt x="3264555" y="12806244"/>
                  </a:moveTo>
                  <a:lnTo>
                    <a:pt x="4507231" y="12806244"/>
                  </a:lnTo>
                </a:path>
                <a:path w="9293225" h="12876530">
                  <a:moveTo>
                    <a:pt x="3360690" y="12759694"/>
                  </a:moveTo>
                  <a:lnTo>
                    <a:pt x="3264555" y="12854818"/>
                  </a:lnTo>
                </a:path>
                <a:path w="9293225" h="12876530">
                  <a:moveTo>
                    <a:pt x="4411096" y="12854818"/>
                  </a:moveTo>
                  <a:lnTo>
                    <a:pt x="4507231" y="12759694"/>
                  </a:lnTo>
                </a:path>
                <a:path w="9293225" h="12876530">
                  <a:moveTo>
                    <a:pt x="7467189" y="5659844"/>
                  </a:moveTo>
                  <a:lnTo>
                    <a:pt x="7467189" y="6779062"/>
                  </a:lnTo>
                </a:path>
                <a:path w="9293225" h="12876530">
                  <a:moveTo>
                    <a:pt x="8924399" y="5659844"/>
                  </a:moveTo>
                  <a:lnTo>
                    <a:pt x="8924399" y="6779062"/>
                  </a:lnTo>
                </a:path>
                <a:path w="9293225" h="12876530">
                  <a:moveTo>
                    <a:pt x="7420639" y="6731500"/>
                  </a:moveTo>
                  <a:lnTo>
                    <a:pt x="8970948" y="6731500"/>
                  </a:lnTo>
                </a:path>
                <a:path w="9293225" h="12876530">
                  <a:moveTo>
                    <a:pt x="7515762" y="6682926"/>
                  </a:moveTo>
                  <a:lnTo>
                    <a:pt x="7420639" y="6779062"/>
                  </a:lnTo>
                </a:path>
                <a:path w="9293225" h="12876530">
                  <a:moveTo>
                    <a:pt x="8875825" y="6779062"/>
                  </a:moveTo>
                  <a:lnTo>
                    <a:pt x="8970948" y="6682926"/>
                  </a:lnTo>
                </a:path>
                <a:path w="9293225" h="12876530">
                  <a:moveTo>
                    <a:pt x="8232224" y="1092907"/>
                  </a:moveTo>
                  <a:lnTo>
                    <a:pt x="8538845" y="1092907"/>
                  </a:lnTo>
                  <a:lnTo>
                    <a:pt x="8569204" y="973497"/>
                  </a:lnTo>
                  <a:lnTo>
                    <a:pt x="8628909" y="1212317"/>
                  </a:lnTo>
                  <a:lnTo>
                    <a:pt x="8658255" y="1092907"/>
                  </a:lnTo>
                  <a:lnTo>
                    <a:pt x="8962853" y="1092907"/>
                  </a:lnTo>
                </a:path>
                <a:path w="9293225" h="12876530">
                  <a:moveTo>
                    <a:pt x="4869509" y="11225576"/>
                  </a:moveTo>
                  <a:lnTo>
                    <a:pt x="4381749" y="11225576"/>
                  </a:lnTo>
                  <a:lnTo>
                    <a:pt x="3886905" y="11357130"/>
                  </a:lnTo>
                </a:path>
                <a:path w="9293225" h="12876530">
                  <a:moveTo>
                    <a:pt x="1453162" y="12419679"/>
                  </a:moveTo>
                  <a:lnTo>
                    <a:pt x="1676803" y="12419679"/>
                  </a:lnTo>
                </a:path>
                <a:path w="9293225" h="12876530">
                  <a:moveTo>
                    <a:pt x="1512867" y="12359974"/>
                  </a:moveTo>
                  <a:lnTo>
                    <a:pt x="1676803" y="12359974"/>
                  </a:lnTo>
                  <a:lnTo>
                    <a:pt x="1013975" y="12359974"/>
                  </a:lnTo>
                </a:path>
                <a:path w="9293225" h="12876530">
                  <a:moveTo>
                    <a:pt x="1629241" y="12797137"/>
                  </a:moveTo>
                  <a:lnTo>
                    <a:pt x="1629241" y="12419679"/>
                  </a:lnTo>
                  <a:lnTo>
                    <a:pt x="1629241" y="12359974"/>
                  </a:lnTo>
                  <a:lnTo>
                    <a:pt x="1629241" y="12264850"/>
                  </a:lnTo>
                </a:path>
                <a:path w="9293225" h="12876530">
                  <a:moveTo>
                    <a:pt x="1580668" y="12311400"/>
                  </a:moveTo>
                  <a:lnTo>
                    <a:pt x="1676803" y="12407535"/>
                  </a:lnTo>
                  <a:lnTo>
                    <a:pt x="1580668" y="12311400"/>
                  </a:lnTo>
                </a:path>
                <a:path w="9293225" h="12876530">
                  <a:moveTo>
                    <a:pt x="1676803" y="12467240"/>
                  </a:moveTo>
                  <a:lnTo>
                    <a:pt x="1580668" y="12371105"/>
                  </a:lnTo>
                </a:path>
                <a:path w="9293225" h="12876530">
                  <a:moveTo>
                    <a:pt x="1393457" y="12300268"/>
                  </a:moveTo>
                  <a:lnTo>
                    <a:pt x="1676803" y="12300268"/>
                  </a:lnTo>
                </a:path>
                <a:path w="9293225" h="12876530">
                  <a:moveTo>
                    <a:pt x="1629241" y="11921799"/>
                  </a:moveTo>
                  <a:lnTo>
                    <a:pt x="1629241" y="12300268"/>
                  </a:lnTo>
                  <a:lnTo>
                    <a:pt x="1629241" y="12359974"/>
                  </a:lnTo>
                  <a:lnTo>
                    <a:pt x="1629241" y="12454085"/>
                  </a:lnTo>
                </a:path>
                <a:path w="9293225" h="12876530">
                  <a:moveTo>
                    <a:pt x="1580668" y="12251695"/>
                  </a:moveTo>
                  <a:lnTo>
                    <a:pt x="1676803" y="12347830"/>
                  </a:lnTo>
                </a:path>
                <a:path w="9293225" h="12876530">
                  <a:moveTo>
                    <a:pt x="8251451" y="430079"/>
                  </a:moveTo>
                  <a:lnTo>
                    <a:pt x="8029834" y="430079"/>
                  </a:lnTo>
                </a:path>
                <a:path w="9293225" h="12876530">
                  <a:moveTo>
                    <a:pt x="8347586" y="48573"/>
                  </a:moveTo>
                  <a:lnTo>
                    <a:pt x="8029834" y="48573"/>
                  </a:lnTo>
                </a:path>
                <a:path w="9293225" h="12876530">
                  <a:moveTo>
                    <a:pt x="8078407" y="477641"/>
                  </a:moveTo>
                  <a:lnTo>
                    <a:pt x="8078407" y="0"/>
                  </a:lnTo>
                </a:path>
                <a:path w="9293225" h="12876530">
                  <a:moveTo>
                    <a:pt x="8029834" y="381505"/>
                  </a:moveTo>
                  <a:lnTo>
                    <a:pt x="8125969" y="477641"/>
                  </a:lnTo>
                </a:path>
                <a:path w="9293225" h="12876530">
                  <a:moveTo>
                    <a:pt x="8125969" y="96135"/>
                  </a:moveTo>
                  <a:lnTo>
                    <a:pt x="8029834" y="0"/>
                  </a:lnTo>
                </a:path>
                <a:path w="9293225" h="12876530">
                  <a:moveTo>
                    <a:pt x="7164615" y="2343679"/>
                  </a:moveTo>
                  <a:lnTo>
                    <a:pt x="6914663" y="2096763"/>
                  </a:lnTo>
                </a:path>
                <a:path w="9293225" h="12876530">
                  <a:moveTo>
                    <a:pt x="6974368" y="2844595"/>
                  </a:moveTo>
                  <a:lnTo>
                    <a:pt x="6606018" y="2844595"/>
                  </a:lnTo>
                </a:path>
                <a:path w="9293225" h="12876530">
                  <a:moveTo>
                    <a:pt x="6948935" y="2130024"/>
                  </a:moveTo>
                  <a:lnTo>
                    <a:pt x="6914453" y="2166258"/>
                  </a:lnTo>
                  <a:lnTo>
                    <a:pt x="6881948" y="2203989"/>
                  </a:lnTo>
                  <a:lnTo>
                    <a:pt x="6851454" y="2243134"/>
                  </a:lnTo>
                  <a:lnTo>
                    <a:pt x="6823004" y="2283611"/>
                  </a:lnTo>
                  <a:lnTo>
                    <a:pt x="6796634" y="2325336"/>
                  </a:lnTo>
                  <a:lnTo>
                    <a:pt x="6772377" y="2368226"/>
                  </a:lnTo>
                  <a:lnTo>
                    <a:pt x="6750268" y="2412201"/>
                  </a:lnTo>
                  <a:lnTo>
                    <a:pt x="6730340" y="2457175"/>
                  </a:lnTo>
                  <a:lnTo>
                    <a:pt x="6712629" y="2503068"/>
                  </a:lnTo>
                  <a:lnTo>
                    <a:pt x="6697168" y="2549796"/>
                  </a:lnTo>
                  <a:lnTo>
                    <a:pt x="6683992" y="2597277"/>
                  </a:lnTo>
                  <a:lnTo>
                    <a:pt x="6673135" y="2645427"/>
                  </a:lnTo>
                  <a:lnTo>
                    <a:pt x="6664631" y="2694165"/>
                  </a:lnTo>
                  <a:lnTo>
                    <a:pt x="6658514" y="2743408"/>
                  </a:lnTo>
                  <a:lnTo>
                    <a:pt x="6654819" y="2793073"/>
                  </a:lnTo>
                  <a:lnTo>
                    <a:pt x="6653580" y="2843077"/>
                  </a:lnTo>
                </a:path>
                <a:path w="9293225" h="12876530">
                  <a:moveTo>
                    <a:pt x="6606018" y="2796021"/>
                  </a:moveTo>
                  <a:lnTo>
                    <a:pt x="6702153" y="2891145"/>
                  </a:lnTo>
                </a:path>
                <a:path w="9293225" h="12876530">
                  <a:moveTo>
                    <a:pt x="583895" y="12685822"/>
                  </a:moveTo>
                  <a:lnTo>
                    <a:pt x="587943" y="12666595"/>
                  </a:lnTo>
                  <a:lnTo>
                    <a:pt x="600087" y="12511766"/>
                  </a:lnTo>
                  <a:lnTo>
                    <a:pt x="605146" y="12355926"/>
                  </a:lnTo>
                  <a:lnTo>
                    <a:pt x="600087" y="12200085"/>
                  </a:lnTo>
                  <a:lnTo>
                    <a:pt x="587943" y="12045257"/>
                  </a:lnTo>
                  <a:lnTo>
                    <a:pt x="585919" y="12036149"/>
                  </a:lnTo>
                </a:path>
                <a:path w="9293225" h="12876530">
                  <a:moveTo>
                    <a:pt x="655744" y="12685822"/>
                  </a:moveTo>
                  <a:lnTo>
                    <a:pt x="666875" y="12577543"/>
                  </a:lnTo>
                  <a:lnTo>
                    <a:pt x="674971" y="12415631"/>
                  </a:lnTo>
                </a:path>
                <a:path w="9293225" h="12876530">
                  <a:moveTo>
                    <a:pt x="674971" y="12296221"/>
                  </a:moveTo>
                  <a:lnTo>
                    <a:pt x="668899" y="12136332"/>
                  </a:lnTo>
                  <a:lnTo>
                    <a:pt x="657768" y="1203614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782" name="object 3782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0913558" y="13280511"/>
              <a:ext cx="243880" cy="243880"/>
            </a:xfrm>
            <a:prstGeom prst="rect">
              <a:avLst/>
            </a:prstGeom>
          </p:spPr>
        </p:pic>
        <p:sp>
          <p:nvSpPr>
            <p:cNvPr id="3783" name="object 3783"/>
            <p:cNvSpPr/>
            <p:nvPr/>
          </p:nvSpPr>
          <p:spPr>
            <a:xfrm>
              <a:off x="10822482" y="134019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84" name="object 3784"/>
            <p:cNvSpPr/>
            <p:nvPr/>
          </p:nvSpPr>
          <p:spPr>
            <a:xfrm>
              <a:off x="10895343" y="13403970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4" h="0">
                  <a:moveTo>
                    <a:pt x="0" y="0"/>
                  </a:moveTo>
                  <a:lnTo>
                    <a:pt x="28739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5" name="object 3785"/>
            <p:cNvSpPr/>
            <p:nvPr/>
          </p:nvSpPr>
          <p:spPr>
            <a:xfrm>
              <a:off x="11253573" y="134019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86" name="object 3786"/>
            <p:cNvSpPr/>
            <p:nvPr/>
          </p:nvSpPr>
          <p:spPr>
            <a:xfrm>
              <a:off x="11327446" y="13403970"/>
              <a:ext cx="166370" cy="0"/>
            </a:xfrm>
            <a:custGeom>
              <a:avLst/>
              <a:gdLst/>
              <a:ahLst/>
              <a:cxnLst/>
              <a:rect l="l" t="t" r="r" b="b"/>
              <a:pathLst>
                <a:path w="166370" h="0">
                  <a:moveTo>
                    <a:pt x="0" y="0"/>
                  </a:moveTo>
                  <a:lnTo>
                    <a:pt x="16596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787" name="object 3787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1809135" y="13339205"/>
              <a:ext cx="126493" cy="126493"/>
            </a:xfrm>
            <a:prstGeom prst="rect">
              <a:avLst/>
            </a:prstGeom>
          </p:spPr>
        </p:pic>
        <p:pic>
          <p:nvPicPr>
            <p:cNvPr id="3788" name="object 3788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1153390" y="13339205"/>
              <a:ext cx="65270" cy="126493"/>
            </a:xfrm>
            <a:prstGeom prst="rect">
              <a:avLst/>
            </a:prstGeom>
          </p:spPr>
        </p:pic>
        <p:sp>
          <p:nvSpPr>
            <p:cNvPr id="3789" name="object 3789"/>
            <p:cNvSpPr/>
            <p:nvPr/>
          </p:nvSpPr>
          <p:spPr>
            <a:xfrm>
              <a:off x="11217143" y="6070481"/>
              <a:ext cx="8120380" cy="7393305"/>
            </a:xfrm>
            <a:custGeom>
              <a:avLst/>
              <a:gdLst/>
              <a:ahLst/>
              <a:cxnLst/>
              <a:rect l="l" t="t" r="r" b="b"/>
              <a:pathLst>
                <a:path w="8120380" h="7393305">
                  <a:moveTo>
                    <a:pt x="0" y="7273783"/>
                  </a:moveTo>
                  <a:lnTo>
                    <a:pt x="655744" y="7273783"/>
                  </a:lnTo>
                </a:path>
                <a:path w="8120380" h="7393305">
                  <a:moveTo>
                    <a:pt x="0" y="7393193"/>
                  </a:moveTo>
                  <a:lnTo>
                    <a:pt x="655744" y="7393193"/>
                  </a:lnTo>
                </a:path>
                <a:path w="8120380" h="7393305">
                  <a:moveTo>
                    <a:pt x="8104718" y="589338"/>
                  </a:moveTo>
                  <a:lnTo>
                    <a:pt x="8102814" y="542238"/>
                  </a:lnTo>
                  <a:lnTo>
                    <a:pt x="8097202" y="496187"/>
                  </a:lnTo>
                  <a:lnTo>
                    <a:pt x="8088028" y="451331"/>
                  </a:lnTo>
                  <a:lnTo>
                    <a:pt x="8075441" y="407821"/>
                  </a:lnTo>
                  <a:lnTo>
                    <a:pt x="8059588" y="365802"/>
                  </a:lnTo>
                  <a:lnTo>
                    <a:pt x="8040618" y="325422"/>
                  </a:lnTo>
                  <a:lnTo>
                    <a:pt x="8018677" y="286831"/>
                  </a:lnTo>
                  <a:lnTo>
                    <a:pt x="7993915" y="250175"/>
                  </a:lnTo>
                  <a:lnTo>
                    <a:pt x="7966478" y="215601"/>
                  </a:lnTo>
                  <a:lnTo>
                    <a:pt x="7936515" y="183259"/>
                  </a:lnTo>
                  <a:lnTo>
                    <a:pt x="7904173" y="153296"/>
                  </a:lnTo>
                  <a:lnTo>
                    <a:pt x="7869599" y="125859"/>
                  </a:lnTo>
                  <a:lnTo>
                    <a:pt x="7832943" y="101096"/>
                  </a:lnTo>
                  <a:lnTo>
                    <a:pt x="7794352" y="79156"/>
                  </a:lnTo>
                  <a:lnTo>
                    <a:pt x="7753972" y="60186"/>
                  </a:lnTo>
                  <a:lnTo>
                    <a:pt x="7711953" y="44333"/>
                  </a:lnTo>
                  <a:lnTo>
                    <a:pt x="7668442" y="31746"/>
                  </a:lnTo>
                  <a:lnTo>
                    <a:pt x="7623587" y="22572"/>
                  </a:lnTo>
                  <a:lnTo>
                    <a:pt x="7577536" y="16959"/>
                  </a:lnTo>
                  <a:lnTo>
                    <a:pt x="7530436" y="15056"/>
                  </a:lnTo>
                  <a:lnTo>
                    <a:pt x="7483335" y="16959"/>
                  </a:lnTo>
                  <a:lnTo>
                    <a:pt x="7437284" y="22572"/>
                  </a:lnTo>
                  <a:lnTo>
                    <a:pt x="7392429" y="31746"/>
                  </a:lnTo>
                  <a:lnTo>
                    <a:pt x="7348918" y="44333"/>
                  </a:lnTo>
                  <a:lnTo>
                    <a:pt x="7306899" y="60186"/>
                  </a:lnTo>
                  <a:lnTo>
                    <a:pt x="7266520" y="79156"/>
                  </a:lnTo>
                  <a:lnTo>
                    <a:pt x="7227928" y="101096"/>
                  </a:lnTo>
                  <a:lnTo>
                    <a:pt x="7191272" y="125859"/>
                  </a:lnTo>
                  <a:lnTo>
                    <a:pt x="7156699" y="153296"/>
                  </a:lnTo>
                  <a:lnTo>
                    <a:pt x="7124357" y="183259"/>
                  </a:lnTo>
                  <a:lnTo>
                    <a:pt x="7094393" y="215601"/>
                  </a:lnTo>
                  <a:lnTo>
                    <a:pt x="7066956" y="250175"/>
                  </a:lnTo>
                  <a:lnTo>
                    <a:pt x="7042194" y="286831"/>
                  </a:lnTo>
                  <a:lnTo>
                    <a:pt x="7020254" y="325422"/>
                  </a:lnTo>
                  <a:lnTo>
                    <a:pt x="7001283" y="365802"/>
                  </a:lnTo>
                  <a:lnTo>
                    <a:pt x="6985430" y="407821"/>
                  </a:lnTo>
                  <a:lnTo>
                    <a:pt x="6972843" y="451331"/>
                  </a:lnTo>
                  <a:lnTo>
                    <a:pt x="6963670" y="496187"/>
                  </a:lnTo>
                  <a:lnTo>
                    <a:pt x="6958057" y="542238"/>
                  </a:lnTo>
                  <a:lnTo>
                    <a:pt x="6956153" y="589338"/>
                  </a:lnTo>
                  <a:lnTo>
                    <a:pt x="6958057" y="636438"/>
                  </a:lnTo>
                  <a:lnTo>
                    <a:pt x="6963670" y="682490"/>
                  </a:lnTo>
                  <a:lnTo>
                    <a:pt x="6972843" y="727345"/>
                  </a:lnTo>
                  <a:lnTo>
                    <a:pt x="6985430" y="770856"/>
                  </a:lnTo>
                  <a:lnTo>
                    <a:pt x="7001283" y="812875"/>
                  </a:lnTo>
                  <a:lnTo>
                    <a:pt x="7020254" y="853254"/>
                  </a:lnTo>
                  <a:lnTo>
                    <a:pt x="7042194" y="891846"/>
                  </a:lnTo>
                  <a:lnTo>
                    <a:pt x="7066956" y="928502"/>
                  </a:lnTo>
                  <a:lnTo>
                    <a:pt x="7094393" y="963075"/>
                  </a:lnTo>
                  <a:lnTo>
                    <a:pt x="7124357" y="995417"/>
                  </a:lnTo>
                  <a:lnTo>
                    <a:pt x="7156699" y="1025380"/>
                  </a:lnTo>
                  <a:lnTo>
                    <a:pt x="7191272" y="1052817"/>
                  </a:lnTo>
                  <a:lnTo>
                    <a:pt x="7227928" y="1077580"/>
                  </a:lnTo>
                  <a:lnTo>
                    <a:pt x="7266520" y="1099520"/>
                  </a:lnTo>
                  <a:lnTo>
                    <a:pt x="7306899" y="1118491"/>
                  </a:lnTo>
                  <a:lnTo>
                    <a:pt x="7348918" y="1134343"/>
                  </a:lnTo>
                  <a:lnTo>
                    <a:pt x="7392429" y="1146930"/>
                  </a:lnTo>
                  <a:lnTo>
                    <a:pt x="7437284" y="1156104"/>
                  </a:lnTo>
                  <a:lnTo>
                    <a:pt x="7483335" y="1161717"/>
                  </a:lnTo>
                  <a:lnTo>
                    <a:pt x="7530436" y="1163621"/>
                  </a:lnTo>
                  <a:lnTo>
                    <a:pt x="7577536" y="1161717"/>
                  </a:lnTo>
                  <a:lnTo>
                    <a:pt x="7623587" y="1156104"/>
                  </a:lnTo>
                  <a:lnTo>
                    <a:pt x="7668442" y="1146930"/>
                  </a:lnTo>
                  <a:lnTo>
                    <a:pt x="7711953" y="1134343"/>
                  </a:lnTo>
                  <a:lnTo>
                    <a:pt x="7753972" y="1118491"/>
                  </a:lnTo>
                  <a:lnTo>
                    <a:pt x="7794352" y="1099520"/>
                  </a:lnTo>
                  <a:lnTo>
                    <a:pt x="7832943" y="1077580"/>
                  </a:lnTo>
                  <a:lnTo>
                    <a:pt x="7869599" y="1052817"/>
                  </a:lnTo>
                  <a:lnTo>
                    <a:pt x="7904173" y="1025380"/>
                  </a:lnTo>
                  <a:lnTo>
                    <a:pt x="7936515" y="995417"/>
                  </a:lnTo>
                  <a:lnTo>
                    <a:pt x="7966478" y="963075"/>
                  </a:lnTo>
                  <a:lnTo>
                    <a:pt x="7993915" y="928502"/>
                  </a:lnTo>
                  <a:lnTo>
                    <a:pt x="8018677" y="891846"/>
                  </a:lnTo>
                  <a:lnTo>
                    <a:pt x="8040618" y="853254"/>
                  </a:lnTo>
                  <a:lnTo>
                    <a:pt x="8059588" y="812875"/>
                  </a:lnTo>
                  <a:lnTo>
                    <a:pt x="8075441" y="770856"/>
                  </a:lnTo>
                  <a:lnTo>
                    <a:pt x="8088028" y="727345"/>
                  </a:lnTo>
                  <a:lnTo>
                    <a:pt x="8097202" y="682490"/>
                  </a:lnTo>
                  <a:lnTo>
                    <a:pt x="8102814" y="636438"/>
                  </a:lnTo>
                  <a:lnTo>
                    <a:pt x="8104718" y="589338"/>
                  </a:lnTo>
                </a:path>
                <a:path w="8120380" h="7393305">
                  <a:moveTo>
                    <a:pt x="7542449" y="1176673"/>
                  </a:moveTo>
                  <a:lnTo>
                    <a:pt x="7589304" y="1173952"/>
                  </a:lnTo>
                  <a:lnTo>
                    <a:pt x="7635107" y="1167652"/>
                  </a:lnTo>
                  <a:lnTo>
                    <a:pt x="7679716" y="1157912"/>
                  </a:lnTo>
                  <a:lnTo>
                    <a:pt x="7722993" y="1144873"/>
                  </a:lnTo>
                  <a:lnTo>
                    <a:pt x="7764796" y="1128673"/>
                  </a:lnTo>
                  <a:lnTo>
                    <a:pt x="7804985" y="1109453"/>
                  </a:lnTo>
                  <a:lnTo>
                    <a:pt x="7843421" y="1087352"/>
                  </a:lnTo>
                  <a:lnTo>
                    <a:pt x="7879963" y="1062510"/>
                  </a:lnTo>
                  <a:lnTo>
                    <a:pt x="7914472" y="1035066"/>
                  </a:lnTo>
                  <a:lnTo>
                    <a:pt x="7946806" y="1005160"/>
                  </a:lnTo>
                  <a:lnTo>
                    <a:pt x="7976826" y="972932"/>
                  </a:lnTo>
                  <a:lnTo>
                    <a:pt x="8004392" y="938522"/>
                  </a:lnTo>
                  <a:lnTo>
                    <a:pt x="8029364" y="902068"/>
                  </a:lnTo>
                  <a:lnTo>
                    <a:pt x="8051601" y="863710"/>
                  </a:lnTo>
                  <a:lnTo>
                    <a:pt x="8070963" y="823589"/>
                  </a:lnTo>
                  <a:lnTo>
                    <a:pt x="8087311" y="781844"/>
                  </a:lnTo>
                  <a:lnTo>
                    <a:pt x="8100504" y="738614"/>
                  </a:lnTo>
                  <a:lnTo>
                    <a:pt x="8110401" y="694039"/>
                  </a:lnTo>
                  <a:lnTo>
                    <a:pt x="8116864" y="648259"/>
                  </a:lnTo>
                  <a:lnTo>
                    <a:pt x="8119751" y="601414"/>
                  </a:lnTo>
                </a:path>
                <a:path w="8120380" h="7393305">
                  <a:moveTo>
                    <a:pt x="8119771" y="577132"/>
                  </a:moveTo>
                  <a:lnTo>
                    <a:pt x="8116951" y="530208"/>
                  </a:lnTo>
                  <a:lnTo>
                    <a:pt x="8110549" y="484345"/>
                  </a:lnTo>
                  <a:lnTo>
                    <a:pt x="8100705" y="439684"/>
                  </a:lnTo>
                  <a:lnTo>
                    <a:pt x="8087560" y="396365"/>
                  </a:lnTo>
                  <a:lnTo>
                    <a:pt x="8071252" y="354527"/>
                  </a:lnTo>
                  <a:lnTo>
                    <a:pt x="8051922" y="314311"/>
                  </a:lnTo>
                  <a:lnTo>
                    <a:pt x="8029711" y="275857"/>
                  </a:lnTo>
                  <a:lnTo>
                    <a:pt x="8004758" y="239305"/>
                  </a:lnTo>
                  <a:lnTo>
                    <a:pt x="7977204" y="204794"/>
                  </a:lnTo>
                  <a:lnTo>
                    <a:pt x="7947188" y="172466"/>
                  </a:lnTo>
                  <a:lnTo>
                    <a:pt x="7914851" y="142460"/>
                  </a:lnTo>
                  <a:lnTo>
                    <a:pt x="7880333" y="114915"/>
                  </a:lnTo>
                  <a:lnTo>
                    <a:pt x="7843773" y="89973"/>
                  </a:lnTo>
                  <a:lnTo>
                    <a:pt x="7805313" y="67773"/>
                  </a:lnTo>
                  <a:lnTo>
                    <a:pt x="7765091" y="48455"/>
                  </a:lnTo>
                  <a:lnTo>
                    <a:pt x="7723249" y="32159"/>
                  </a:lnTo>
                  <a:lnTo>
                    <a:pt x="7679926" y="19025"/>
                  </a:lnTo>
                  <a:lnTo>
                    <a:pt x="7635262" y="9194"/>
                  </a:lnTo>
                  <a:lnTo>
                    <a:pt x="7589397" y="2806"/>
                  </a:lnTo>
                  <a:lnTo>
                    <a:pt x="7542472" y="0"/>
                  </a:lnTo>
                </a:path>
                <a:path w="8120380" h="7393305">
                  <a:moveTo>
                    <a:pt x="7518535" y="2001"/>
                  </a:moveTo>
                  <a:lnTo>
                    <a:pt x="7471670" y="4714"/>
                  </a:lnTo>
                  <a:lnTo>
                    <a:pt x="7425857" y="11008"/>
                  </a:lnTo>
                  <a:lnTo>
                    <a:pt x="7381238" y="20743"/>
                  </a:lnTo>
                  <a:lnTo>
                    <a:pt x="7337952" y="33778"/>
                  </a:lnTo>
                  <a:lnTo>
                    <a:pt x="7296139" y="49976"/>
                  </a:lnTo>
                  <a:lnTo>
                    <a:pt x="7255940" y="69195"/>
                  </a:lnTo>
                  <a:lnTo>
                    <a:pt x="7217495" y="91296"/>
                  </a:lnTo>
                  <a:lnTo>
                    <a:pt x="7180944" y="116140"/>
                  </a:lnTo>
                  <a:lnTo>
                    <a:pt x="7146427" y="143587"/>
                  </a:lnTo>
                  <a:lnTo>
                    <a:pt x="7114086" y="173496"/>
                  </a:lnTo>
                  <a:lnTo>
                    <a:pt x="7084058" y="205729"/>
                  </a:lnTo>
                  <a:lnTo>
                    <a:pt x="7056486" y="240145"/>
                  </a:lnTo>
                  <a:lnTo>
                    <a:pt x="7031510" y="276605"/>
                  </a:lnTo>
                  <a:lnTo>
                    <a:pt x="7009268" y="314969"/>
                  </a:lnTo>
                  <a:lnTo>
                    <a:pt x="6989903" y="355098"/>
                  </a:lnTo>
                  <a:lnTo>
                    <a:pt x="6973553" y="396852"/>
                  </a:lnTo>
                  <a:lnTo>
                    <a:pt x="6960360" y="440090"/>
                  </a:lnTo>
                  <a:lnTo>
                    <a:pt x="6950463" y="484674"/>
                  </a:lnTo>
                  <a:lnTo>
                    <a:pt x="6944002" y="530463"/>
                  </a:lnTo>
                  <a:lnTo>
                    <a:pt x="6941118" y="57731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0" name="object 3790"/>
            <p:cNvSpPr/>
            <p:nvPr/>
          </p:nvSpPr>
          <p:spPr>
            <a:xfrm>
              <a:off x="18746061" y="66593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91" name="object 3791"/>
            <p:cNvSpPr/>
            <p:nvPr/>
          </p:nvSpPr>
          <p:spPr>
            <a:xfrm>
              <a:off x="18281576" y="6635027"/>
              <a:ext cx="1040765" cy="493395"/>
            </a:xfrm>
            <a:custGeom>
              <a:avLst/>
              <a:gdLst/>
              <a:ahLst/>
              <a:cxnLst/>
              <a:rect l="l" t="t" r="r" b="b"/>
              <a:pathLst>
                <a:path w="1040765" h="493395">
                  <a:moveTo>
                    <a:pt x="1040286" y="24792"/>
                  </a:moveTo>
                  <a:lnTo>
                    <a:pt x="1038337" y="15142"/>
                  </a:lnTo>
                  <a:lnTo>
                    <a:pt x="1033024" y="7261"/>
                  </a:lnTo>
                  <a:lnTo>
                    <a:pt x="1025143" y="1948"/>
                  </a:lnTo>
                  <a:lnTo>
                    <a:pt x="1015493" y="0"/>
                  </a:lnTo>
                  <a:lnTo>
                    <a:pt x="1005842" y="1948"/>
                  </a:lnTo>
                  <a:lnTo>
                    <a:pt x="997961" y="7261"/>
                  </a:lnTo>
                  <a:lnTo>
                    <a:pt x="992648" y="15142"/>
                  </a:lnTo>
                  <a:lnTo>
                    <a:pt x="990700" y="24792"/>
                  </a:lnTo>
                  <a:lnTo>
                    <a:pt x="992648" y="34443"/>
                  </a:lnTo>
                  <a:lnTo>
                    <a:pt x="997961" y="42323"/>
                  </a:lnTo>
                  <a:lnTo>
                    <a:pt x="1005842" y="47637"/>
                  </a:lnTo>
                  <a:lnTo>
                    <a:pt x="1015493" y="49585"/>
                  </a:lnTo>
                  <a:lnTo>
                    <a:pt x="1025143" y="47637"/>
                  </a:lnTo>
                  <a:lnTo>
                    <a:pt x="1033024" y="42323"/>
                  </a:lnTo>
                  <a:lnTo>
                    <a:pt x="1038337" y="34443"/>
                  </a:lnTo>
                  <a:lnTo>
                    <a:pt x="1040286" y="24792"/>
                  </a:lnTo>
                </a:path>
                <a:path w="1040765" h="493395">
                  <a:moveTo>
                    <a:pt x="0" y="492820"/>
                  </a:moveTo>
                  <a:lnTo>
                    <a:pt x="104230" y="38858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2" name="object 3792"/>
            <p:cNvSpPr/>
            <p:nvPr/>
          </p:nvSpPr>
          <p:spPr>
            <a:xfrm>
              <a:off x="18435392" y="69699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93" name="object 3793"/>
            <p:cNvSpPr/>
            <p:nvPr/>
          </p:nvSpPr>
          <p:spPr>
            <a:xfrm>
              <a:off x="18488014" y="6719019"/>
              <a:ext cx="202565" cy="202565"/>
            </a:xfrm>
            <a:custGeom>
              <a:avLst/>
              <a:gdLst/>
              <a:ahLst/>
              <a:cxnLst/>
              <a:rect l="l" t="t" r="r" b="b"/>
              <a:pathLst>
                <a:path w="202565" h="202565">
                  <a:moveTo>
                    <a:pt x="0" y="202390"/>
                  </a:moveTo>
                  <a:lnTo>
                    <a:pt x="20239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4" name="object 3794"/>
            <p:cNvSpPr/>
            <p:nvPr/>
          </p:nvSpPr>
          <p:spPr>
            <a:xfrm>
              <a:off x="18739989" y="666538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95" name="object 3795"/>
            <p:cNvSpPr/>
            <p:nvPr/>
          </p:nvSpPr>
          <p:spPr>
            <a:xfrm>
              <a:off x="18792611" y="6414422"/>
              <a:ext cx="202565" cy="202565"/>
            </a:xfrm>
            <a:custGeom>
              <a:avLst/>
              <a:gdLst/>
              <a:ahLst/>
              <a:cxnLst/>
              <a:rect l="l" t="t" r="r" b="b"/>
              <a:pathLst>
                <a:path w="202565" h="202565">
                  <a:moveTo>
                    <a:pt x="0" y="202390"/>
                  </a:moveTo>
                  <a:lnTo>
                    <a:pt x="20239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6" name="object 3796"/>
            <p:cNvSpPr/>
            <p:nvPr/>
          </p:nvSpPr>
          <p:spPr>
            <a:xfrm>
              <a:off x="19044587" y="63607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3797" name="object 3797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9095184" y="6205960"/>
              <a:ext cx="108278" cy="108278"/>
            </a:xfrm>
            <a:prstGeom prst="rect">
              <a:avLst/>
            </a:prstGeom>
          </p:spPr>
        </p:pic>
        <p:sp>
          <p:nvSpPr>
            <p:cNvPr id="3798" name="object 3798"/>
            <p:cNvSpPr/>
            <p:nvPr/>
          </p:nvSpPr>
          <p:spPr>
            <a:xfrm>
              <a:off x="18017456" y="5932733"/>
              <a:ext cx="1459230" cy="1456690"/>
            </a:xfrm>
            <a:custGeom>
              <a:avLst/>
              <a:gdLst/>
              <a:ahLst/>
              <a:cxnLst/>
              <a:rect l="l" t="t" r="r" b="b"/>
              <a:pathLst>
                <a:path w="1459230" h="1456690">
                  <a:moveTo>
                    <a:pt x="752891" y="177597"/>
                  </a:moveTo>
                  <a:lnTo>
                    <a:pt x="750943" y="167947"/>
                  </a:lnTo>
                  <a:lnTo>
                    <a:pt x="745630" y="160066"/>
                  </a:lnTo>
                  <a:lnTo>
                    <a:pt x="737749" y="154753"/>
                  </a:lnTo>
                  <a:lnTo>
                    <a:pt x="728099" y="152804"/>
                  </a:lnTo>
                  <a:lnTo>
                    <a:pt x="718448" y="154753"/>
                  </a:lnTo>
                  <a:lnTo>
                    <a:pt x="710567" y="160066"/>
                  </a:lnTo>
                  <a:lnTo>
                    <a:pt x="705254" y="167947"/>
                  </a:lnTo>
                  <a:lnTo>
                    <a:pt x="703306" y="177597"/>
                  </a:lnTo>
                  <a:lnTo>
                    <a:pt x="705254" y="187247"/>
                  </a:lnTo>
                  <a:lnTo>
                    <a:pt x="710567" y="195128"/>
                  </a:lnTo>
                  <a:lnTo>
                    <a:pt x="718448" y="200441"/>
                  </a:lnTo>
                  <a:lnTo>
                    <a:pt x="728099" y="202390"/>
                  </a:lnTo>
                  <a:lnTo>
                    <a:pt x="737749" y="200441"/>
                  </a:lnTo>
                  <a:lnTo>
                    <a:pt x="745630" y="195128"/>
                  </a:lnTo>
                  <a:lnTo>
                    <a:pt x="750943" y="187247"/>
                  </a:lnTo>
                  <a:lnTo>
                    <a:pt x="752891" y="177597"/>
                  </a:lnTo>
                </a:path>
                <a:path w="1459230" h="1456690">
                  <a:moveTo>
                    <a:pt x="205426" y="727087"/>
                  </a:moveTo>
                  <a:lnTo>
                    <a:pt x="203477" y="717436"/>
                  </a:lnTo>
                  <a:lnTo>
                    <a:pt x="198164" y="709555"/>
                  </a:lnTo>
                  <a:lnTo>
                    <a:pt x="190283" y="704242"/>
                  </a:lnTo>
                  <a:lnTo>
                    <a:pt x="180633" y="702294"/>
                  </a:lnTo>
                  <a:lnTo>
                    <a:pt x="170982" y="704242"/>
                  </a:lnTo>
                  <a:lnTo>
                    <a:pt x="163102" y="709555"/>
                  </a:lnTo>
                  <a:lnTo>
                    <a:pt x="157788" y="717436"/>
                  </a:lnTo>
                  <a:lnTo>
                    <a:pt x="155840" y="727087"/>
                  </a:lnTo>
                  <a:lnTo>
                    <a:pt x="157788" y="736737"/>
                  </a:lnTo>
                  <a:lnTo>
                    <a:pt x="163102" y="744618"/>
                  </a:lnTo>
                  <a:lnTo>
                    <a:pt x="170982" y="749931"/>
                  </a:lnTo>
                  <a:lnTo>
                    <a:pt x="180633" y="751879"/>
                  </a:lnTo>
                  <a:lnTo>
                    <a:pt x="190283" y="749931"/>
                  </a:lnTo>
                  <a:lnTo>
                    <a:pt x="198164" y="744618"/>
                  </a:lnTo>
                  <a:lnTo>
                    <a:pt x="203477" y="736737"/>
                  </a:lnTo>
                  <a:lnTo>
                    <a:pt x="205426" y="727087"/>
                  </a:lnTo>
                </a:path>
                <a:path w="1459230" h="1456690">
                  <a:moveTo>
                    <a:pt x="367338" y="1116688"/>
                  </a:moveTo>
                  <a:lnTo>
                    <a:pt x="365390" y="1107037"/>
                  </a:lnTo>
                  <a:lnTo>
                    <a:pt x="360076" y="1099157"/>
                  </a:lnTo>
                  <a:lnTo>
                    <a:pt x="352196" y="1093843"/>
                  </a:lnTo>
                  <a:lnTo>
                    <a:pt x="342545" y="1091895"/>
                  </a:lnTo>
                  <a:lnTo>
                    <a:pt x="332894" y="1093843"/>
                  </a:lnTo>
                  <a:lnTo>
                    <a:pt x="325014" y="1099157"/>
                  </a:lnTo>
                  <a:lnTo>
                    <a:pt x="319701" y="1107037"/>
                  </a:lnTo>
                  <a:lnTo>
                    <a:pt x="317752" y="1116688"/>
                  </a:lnTo>
                  <a:lnTo>
                    <a:pt x="319701" y="1126338"/>
                  </a:lnTo>
                  <a:lnTo>
                    <a:pt x="325014" y="1134219"/>
                  </a:lnTo>
                  <a:lnTo>
                    <a:pt x="332894" y="1139532"/>
                  </a:lnTo>
                  <a:lnTo>
                    <a:pt x="342545" y="1141481"/>
                  </a:lnTo>
                  <a:lnTo>
                    <a:pt x="352196" y="1139532"/>
                  </a:lnTo>
                  <a:lnTo>
                    <a:pt x="360076" y="1134219"/>
                  </a:lnTo>
                  <a:lnTo>
                    <a:pt x="365390" y="1126338"/>
                  </a:lnTo>
                  <a:lnTo>
                    <a:pt x="367338" y="1116688"/>
                  </a:lnTo>
                </a:path>
                <a:path w="1459230" h="1456690">
                  <a:moveTo>
                    <a:pt x="754915" y="1276576"/>
                  </a:moveTo>
                  <a:lnTo>
                    <a:pt x="752967" y="1266926"/>
                  </a:lnTo>
                  <a:lnTo>
                    <a:pt x="747654" y="1259045"/>
                  </a:lnTo>
                  <a:lnTo>
                    <a:pt x="739773" y="1253732"/>
                  </a:lnTo>
                  <a:lnTo>
                    <a:pt x="730122" y="1251783"/>
                  </a:lnTo>
                  <a:lnTo>
                    <a:pt x="720472" y="1253732"/>
                  </a:lnTo>
                  <a:lnTo>
                    <a:pt x="712591" y="1259045"/>
                  </a:lnTo>
                  <a:lnTo>
                    <a:pt x="707278" y="1266926"/>
                  </a:lnTo>
                  <a:lnTo>
                    <a:pt x="705330" y="1276576"/>
                  </a:lnTo>
                  <a:lnTo>
                    <a:pt x="707278" y="1286227"/>
                  </a:lnTo>
                  <a:lnTo>
                    <a:pt x="712591" y="1294107"/>
                  </a:lnTo>
                  <a:lnTo>
                    <a:pt x="720472" y="1299421"/>
                  </a:lnTo>
                  <a:lnTo>
                    <a:pt x="730122" y="1301369"/>
                  </a:lnTo>
                  <a:lnTo>
                    <a:pt x="739773" y="1299421"/>
                  </a:lnTo>
                  <a:lnTo>
                    <a:pt x="747654" y="1294107"/>
                  </a:lnTo>
                  <a:lnTo>
                    <a:pt x="752967" y="1286227"/>
                  </a:lnTo>
                  <a:lnTo>
                    <a:pt x="754915" y="1276576"/>
                  </a:lnTo>
                </a:path>
                <a:path w="1459230" h="1456690">
                  <a:moveTo>
                    <a:pt x="1459233" y="727087"/>
                  </a:moveTo>
                  <a:lnTo>
                    <a:pt x="1459233" y="720660"/>
                  </a:lnTo>
                  <a:lnTo>
                    <a:pt x="1454023" y="715449"/>
                  </a:lnTo>
                  <a:lnTo>
                    <a:pt x="1447596" y="715449"/>
                  </a:lnTo>
                  <a:lnTo>
                    <a:pt x="1441168" y="715449"/>
                  </a:lnTo>
                  <a:lnTo>
                    <a:pt x="1435958" y="720660"/>
                  </a:lnTo>
                  <a:lnTo>
                    <a:pt x="1435958" y="727087"/>
                  </a:lnTo>
                  <a:lnTo>
                    <a:pt x="1435958" y="733514"/>
                  </a:lnTo>
                  <a:lnTo>
                    <a:pt x="1441168" y="738724"/>
                  </a:lnTo>
                  <a:lnTo>
                    <a:pt x="1447596" y="738724"/>
                  </a:lnTo>
                  <a:lnTo>
                    <a:pt x="1454023" y="738724"/>
                  </a:lnTo>
                  <a:lnTo>
                    <a:pt x="1459233" y="733514"/>
                  </a:lnTo>
                  <a:lnTo>
                    <a:pt x="1459233" y="727087"/>
                  </a:lnTo>
                </a:path>
                <a:path w="1459230" h="1456690">
                  <a:moveTo>
                    <a:pt x="1316042" y="715449"/>
                  </a:moveTo>
                  <a:lnTo>
                    <a:pt x="1309615" y="715449"/>
                  </a:lnTo>
                  <a:lnTo>
                    <a:pt x="1304405" y="720660"/>
                  </a:lnTo>
                  <a:lnTo>
                    <a:pt x="1304405" y="727087"/>
                  </a:lnTo>
                  <a:lnTo>
                    <a:pt x="1304405" y="733514"/>
                  </a:lnTo>
                  <a:lnTo>
                    <a:pt x="1309615" y="738724"/>
                  </a:lnTo>
                  <a:lnTo>
                    <a:pt x="1316042" y="738724"/>
                  </a:lnTo>
                </a:path>
                <a:path w="1459230" h="1456690">
                  <a:moveTo>
                    <a:pt x="1316548" y="715449"/>
                  </a:moveTo>
                  <a:lnTo>
                    <a:pt x="1449114" y="715449"/>
                  </a:lnTo>
                </a:path>
                <a:path w="1459230" h="1456690">
                  <a:moveTo>
                    <a:pt x="1316548" y="741760"/>
                  </a:moveTo>
                  <a:lnTo>
                    <a:pt x="1449114" y="741760"/>
                  </a:lnTo>
                </a:path>
                <a:path w="1459230" h="1456690">
                  <a:moveTo>
                    <a:pt x="23274" y="727087"/>
                  </a:moveTo>
                  <a:lnTo>
                    <a:pt x="23274" y="720660"/>
                  </a:lnTo>
                  <a:lnTo>
                    <a:pt x="18064" y="715449"/>
                  </a:lnTo>
                  <a:lnTo>
                    <a:pt x="11637" y="715449"/>
                  </a:lnTo>
                  <a:lnTo>
                    <a:pt x="5209" y="715449"/>
                  </a:lnTo>
                  <a:lnTo>
                    <a:pt x="0" y="720660"/>
                  </a:lnTo>
                  <a:lnTo>
                    <a:pt x="0" y="727087"/>
                  </a:lnTo>
                  <a:lnTo>
                    <a:pt x="0" y="733514"/>
                  </a:lnTo>
                  <a:lnTo>
                    <a:pt x="5209" y="738724"/>
                  </a:lnTo>
                  <a:lnTo>
                    <a:pt x="11637" y="738724"/>
                  </a:lnTo>
                  <a:lnTo>
                    <a:pt x="18064" y="738724"/>
                  </a:lnTo>
                  <a:lnTo>
                    <a:pt x="23274" y="733514"/>
                  </a:lnTo>
                  <a:lnTo>
                    <a:pt x="23274" y="727087"/>
                  </a:lnTo>
                </a:path>
                <a:path w="1459230" h="1456690">
                  <a:moveTo>
                    <a:pt x="144203" y="738724"/>
                  </a:moveTo>
                  <a:lnTo>
                    <a:pt x="150630" y="738724"/>
                  </a:lnTo>
                  <a:lnTo>
                    <a:pt x="155840" y="733514"/>
                  </a:lnTo>
                  <a:lnTo>
                    <a:pt x="155840" y="727087"/>
                  </a:lnTo>
                  <a:lnTo>
                    <a:pt x="155840" y="720660"/>
                  </a:lnTo>
                  <a:lnTo>
                    <a:pt x="150630" y="715449"/>
                  </a:lnTo>
                  <a:lnTo>
                    <a:pt x="144203" y="715449"/>
                  </a:lnTo>
                </a:path>
                <a:path w="1459230" h="1456690">
                  <a:moveTo>
                    <a:pt x="144709" y="715449"/>
                  </a:moveTo>
                  <a:lnTo>
                    <a:pt x="12143" y="715449"/>
                  </a:lnTo>
                </a:path>
                <a:path w="1459230" h="1456690">
                  <a:moveTo>
                    <a:pt x="144709" y="741760"/>
                  </a:moveTo>
                  <a:lnTo>
                    <a:pt x="12143" y="741760"/>
                  </a:lnTo>
                </a:path>
                <a:path w="1459230" h="1456690">
                  <a:moveTo>
                    <a:pt x="741760" y="11637"/>
                  </a:moveTo>
                  <a:lnTo>
                    <a:pt x="741760" y="5210"/>
                  </a:lnTo>
                  <a:lnTo>
                    <a:pt x="736550" y="0"/>
                  </a:lnTo>
                  <a:lnTo>
                    <a:pt x="730122" y="0"/>
                  </a:lnTo>
                  <a:lnTo>
                    <a:pt x="723695" y="0"/>
                  </a:lnTo>
                  <a:lnTo>
                    <a:pt x="718485" y="5210"/>
                  </a:lnTo>
                  <a:lnTo>
                    <a:pt x="718485" y="11637"/>
                  </a:lnTo>
                  <a:lnTo>
                    <a:pt x="718485" y="18064"/>
                  </a:lnTo>
                  <a:lnTo>
                    <a:pt x="723695" y="23274"/>
                  </a:lnTo>
                  <a:lnTo>
                    <a:pt x="730122" y="23274"/>
                  </a:lnTo>
                  <a:lnTo>
                    <a:pt x="736550" y="23274"/>
                  </a:lnTo>
                  <a:lnTo>
                    <a:pt x="741760" y="18064"/>
                  </a:lnTo>
                  <a:lnTo>
                    <a:pt x="741760" y="11637"/>
                  </a:lnTo>
                </a:path>
                <a:path w="1459230" h="1456690">
                  <a:moveTo>
                    <a:pt x="718485" y="141167"/>
                  </a:moveTo>
                  <a:lnTo>
                    <a:pt x="718485" y="147594"/>
                  </a:lnTo>
                  <a:lnTo>
                    <a:pt x="723695" y="152804"/>
                  </a:lnTo>
                  <a:lnTo>
                    <a:pt x="730122" y="152804"/>
                  </a:lnTo>
                  <a:lnTo>
                    <a:pt x="736550" y="152804"/>
                  </a:lnTo>
                  <a:lnTo>
                    <a:pt x="741760" y="147594"/>
                  </a:lnTo>
                  <a:lnTo>
                    <a:pt x="741760" y="141167"/>
                  </a:lnTo>
                </a:path>
                <a:path w="1459230" h="1456690">
                  <a:moveTo>
                    <a:pt x="717473" y="142685"/>
                  </a:moveTo>
                  <a:lnTo>
                    <a:pt x="717473" y="13155"/>
                  </a:lnTo>
                </a:path>
                <a:path w="1459230" h="1456690">
                  <a:moveTo>
                    <a:pt x="743784" y="142685"/>
                  </a:moveTo>
                  <a:lnTo>
                    <a:pt x="743784" y="13155"/>
                  </a:lnTo>
                </a:path>
                <a:path w="1459230" h="1456690">
                  <a:moveTo>
                    <a:pt x="741760" y="1444560"/>
                  </a:moveTo>
                  <a:lnTo>
                    <a:pt x="741760" y="1438133"/>
                  </a:lnTo>
                  <a:lnTo>
                    <a:pt x="736550" y="1432923"/>
                  </a:lnTo>
                  <a:lnTo>
                    <a:pt x="730122" y="1432923"/>
                  </a:lnTo>
                  <a:lnTo>
                    <a:pt x="723695" y="1432923"/>
                  </a:lnTo>
                  <a:lnTo>
                    <a:pt x="718485" y="1438133"/>
                  </a:lnTo>
                  <a:lnTo>
                    <a:pt x="718485" y="1444560"/>
                  </a:lnTo>
                  <a:lnTo>
                    <a:pt x="718485" y="1450987"/>
                  </a:lnTo>
                  <a:lnTo>
                    <a:pt x="723695" y="1456198"/>
                  </a:lnTo>
                  <a:lnTo>
                    <a:pt x="730122" y="1456198"/>
                  </a:lnTo>
                  <a:lnTo>
                    <a:pt x="736550" y="1456198"/>
                  </a:lnTo>
                  <a:lnTo>
                    <a:pt x="741760" y="1450987"/>
                  </a:lnTo>
                  <a:lnTo>
                    <a:pt x="741760" y="1444560"/>
                  </a:lnTo>
                </a:path>
                <a:path w="1459230" h="1456690">
                  <a:moveTo>
                    <a:pt x="741760" y="1313006"/>
                  </a:moveTo>
                  <a:lnTo>
                    <a:pt x="741760" y="1306579"/>
                  </a:lnTo>
                  <a:lnTo>
                    <a:pt x="736550" y="1301369"/>
                  </a:lnTo>
                  <a:lnTo>
                    <a:pt x="730122" y="1301369"/>
                  </a:lnTo>
                  <a:lnTo>
                    <a:pt x="723695" y="1301369"/>
                  </a:lnTo>
                  <a:lnTo>
                    <a:pt x="718485" y="1306579"/>
                  </a:lnTo>
                  <a:lnTo>
                    <a:pt x="718485" y="1313006"/>
                  </a:lnTo>
                </a:path>
                <a:path w="1459230" h="1456690">
                  <a:moveTo>
                    <a:pt x="140809" y="739275"/>
                  </a:moveTo>
                  <a:lnTo>
                    <a:pt x="143705" y="786120"/>
                  </a:lnTo>
                  <a:lnTo>
                    <a:pt x="150177" y="831899"/>
                  </a:lnTo>
                  <a:lnTo>
                    <a:pt x="160083" y="876471"/>
                  </a:lnTo>
                  <a:lnTo>
                    <a:pt x="173284" y="919699"/>
                  </a:lnTo>
                  <a:lnTo>
                    <a:pt x="189640" y="961441"/>
                  </a:lnTo>
                  <a:lnTo>
                    <a:pt x="209010" y="1001558"/>
                  </a:lnTo>
                  <a:lnTo>
                    <a:pt x="231254" y="1039911"/>
                  </a:lnTo>
                  <a:lnTo>
                    <a:pt x="256233" y="1076360"/>
                  </a:lnTo>
                  <a:lnTo>
                    <a:pt x="283806" y="1110766"/>
                  </a:lnTo>
                  <a:lnTo>
                    <a:pt x="313832" y="1142988"/>
                  </a:lnTo>
                  <a:lnTo>
                    <a:pt x="346172" y="1172888"/>
                  </a:lnTo>
                  <a:lnTo>
                    <a:pt x="380686" y="1200325"/>
                  </a:lnTo>
                  <a:lnTo>
                    <a:pt x="417233" y="1225160"/>
                  </a:lnTo>
                  <a:lnTo>
                    <a:pt x="455673" y="1247254"/>
                  </a:lnTo>
                  <a:lnTo>
                    <a:pt x="495866" y="1266466"/>
                  </a:lnTo>
                  <a:lnTo>
                    <a:pt x="537672" y="1282658"/>
                  </a:lnTo>
                  <a:lnTo>
                    <a:pt x="580951" y="1295689"/>
                  </a:lnTo>
                  <a:lnTo>
                    <a:pt x="625562" y="1305420"/>
                  </a:lnTo>
                  <a:lnTo>
                    <a:pt x="671366" y="1311711"/>
                  </a:lnTo>
                  <a:lnTo>
                    <a:pt x="718222" y="1314424"/>
                  </a:lnTo>
                </a:path>
                <a:path w="1459230" h="1456690">
                  <a:moveTo>
                    <a:pt x="717473" y="1314524"/>
                  </a:moveTo>
                  <a:lnTo>
                    <a:pt x="717473" y="1446078"/>
                  </a:lnTo>
                </a:path>
                <a:path w="1459230" h="1456690">
                  <a:moveTo>
                    <a:pt x="743784" y="1314524"/>
                  </a:moveTo>
                  <a:lnTo>
                    <a:pt x="743784" y="1446078"/>
                  </a:lnTo>
                </a:path>
                <a:path w="1459230" h="1456690">
                  <a:moveTo>
                    <a:pt x="730628" y="1387385"/>
                  </a:moveTo>
                  <a:lnTo>
                    <a:pt x="730628" y="123964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9" name="object 3799"/>
            <p:cNvSpPr/>
            <p:nvPr/>
          </p:nvSpPr>
          <p:spPr>
            <a:xfrm>
              <a:off x="18746061" y="70985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00" name="object 3800"/>
            <p:cNvSpPr/>
            <p:nvPr/>
          </p:nvSpPr>
          <p:spPr>
            <a:xfrm>
              <a:off x="18748085" y="6742294"/>
              <a:ext cx="0" cy="285750"/>
            </a:xfrm>
            <a:custGeom>
              <a:avLst/>
              <a:gdLst/>
              <a:ahLst/>
              <a:cxnLst/>
              <a:rect l="l" t="t" r="r" b="b"/>
              <a:pathLst>
                <a:path w="0" h="285750">
                  <a:moveTo>
                    <a:pt x="0" y="28537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1" name="object 3801"/>
            <p:cNvSpPr/>
            <p:nvPr/>
          </p:nvSpPr>
          <p:spPr>
            <a:xfrm>
              <a:off x="18746061" y="666741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02" name="object 3802"/>
            <p:cNvSpPr/>
            <p:nvPr/>
          </p:nvSpPr>
          <p:spPr>
            <a:xfrm>
              <a:off x="18748085" y="6312215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w="0"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3" name="object 3803"/>
            <p:cNvSpPr/>
            <p:nvPr/>
          </p:nvSpPr>
          <p:spPr>
            <a:xfrm>
              <a:off x="18746061" y="62373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04" name="object 3804"/>
            <p:cNvSpPr/>
            <p:nvPr/>
          </p:nvSpPr>
          <p:spPr>
            <a:xfrm>
              <a:off x="18748085" y="6019760"/>
              <a:ext cx="659130" cy="641985"/>
            </a:xfrm>
            <a:custGeom>
              <a:avLst/>
              <a:gdLst/>
              <a:ahLst/>
              <a:cxnLst/>
              <a:rect l="l" t="t" r="r" b="b"/>
              <a:pathLst>
                <a:path w="659130" h="641984">
                  <a:moveTo>
                    <a:pt x="0" y="149768"/>
                  </a:moveTo>
                  <a:lnTo>
                    <a:pt x="0" y="0"/>
                  </a:lnTo>
                </a:path>
                <a:path w="659130" h="641984">
                  <a:moveTo>
                    <a:pt x="658780" y="641577"/>
                  </a:moveTo>
                  <a:lnTo>
                    <a:pt x="511035" y="64157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5" name="object 3805"/>
            <p:cNvSpPr/>
            <p:nvPr/>
          </p:nvSpPr>
          <p:spPr>
            <a:xfrm>
              <a:off x="19185248" y="66593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06" name="object 3806"/>
            <p:cNvSpPr/>
            <p:nvPr/>
          </p:nvSpPr>
          <p:spPr>
            <a:xfrm>
              <a:off x="18829042" y="6661338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5" h="0">
                  <a:moveTo>
                    <a:pt x="287394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7" name="object 3807"/>
            <p:cNvSpPr/>
            <p:nvPr/>
          </p:nvSpPr>
          <p:spPr>
            <a:xfrm>
              <a:off x="18754156" y="66593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08" name="object 3808"/>
            <p:cNvSpPr/>
            <p:nvPr/>
          </p:nvSpPr>
          <p:spPr>
            <a:xfrm>
              <a:off x="18398962" y="6661338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5" h="0">
                  <a:moveTo>
                    <a:pt x="287394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9" name="object 3809"/>
            <p:cNvSpPr/>
            <p:nvPr/>
          </p:nvSpPr>
          <p:spPr>
            <a:xfrm>
              <a:off x="18324077" y="66593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10" name="object 3810"/>
            <p:cNvSpPr/>
            <p:nvPr/>
          </p:nvSpPr>
          <p:spPr>
            <a:xfrm>
              <a:off x="18106508" y="6194828"/>
              <a:ext cx="279400" cy="466725"/>
            </a:xfrm>
            <a:custGeom>
              <a:avLst/>
              <a:gdLst/>
              <a:ahLst/>
              <a:cxnLst/>
              <a:rect l="l" t="t" r="r" b="b"/>
              <a:pathLst>
                <a:path w="279400" h="466725">
                  <a:moveTo>
                    <a:pt x="149768" y="466509"/>
                  </a:moveTo>
                  <a:lnTo>
                    <a:pt x="0" y="466509"/>
                  </a:lnTo>
                </a:path>
                <a:path w="279400" h="466725">
                  <a:moveTo>
                    <a:pt x="175067" y="0"/>
                  </a:moveTo>
                  <a:lnTo>
                    <a:pt x="279298" y="10625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1" name="object 3811"/>
            <p:cNvSpPr/>
            <p:nvPr/>
          </p:nvSpPr>
          <p:spPr>
            <a:xfrm>
              <a:off x="18435392" y="634864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12" name="object 3812"/>
            <p:cNvSpPr/>
            <p:nvPr/>
          </p:nvSpPr>
          <p:spPr>
            <a:xfrm>
              <a:off x="18488014" y="6401266"/>
              <a:ext cx="202565" cy="202565"/>
            </a:xfrm>
            <a:custGeom>
              <a:avLst/>
              <a:gdLst/>
              <a:ahLst/>
              <a:cxnLst/>
              <a:rect l="l" t="t" r="r" b="b"/>
              <a:pathLst>
                <a:path w="202565" h="202565">
                  <a:moveTo>
                    <a:pt x="0" y="0"/>
                  </a:moveTo>
                  <a:lnTo>
                    <a:pt x="202390" y="20239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3" name="object 3813"/>
            <p:cNvSpPr/>
            <p:nvPr/>
          </p:nvSpPr>
          <p:spPr>
            <a:xfrm>
              <a:off x="18739989" y="66532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14" name="object 3814"/>
            <p:cNvSpPr/>
            <p:nvPr/>
          </p:nvSpPr>
          <p:spPr>
            <a:xfrm>
              <a:off x="18792611" y="6705863"/>
              <a:ext cx="202565" cy="202565"/>
            </a:xfrm>
            <a:custGeom>
              <a:avLst/>
              <a:gdLst/>
              <a:ahLst/>
              <a:cxnLst/>
              <a:rect l="l" t="t" r="r" b="b"/>
              <a:pathLst>
                <a:path w="202565" h="202565">
                  <a:moveTo>
                    <a:pt x="0" y="0"/>
                  </a:moveTo>
                  <a:lnTo>
                    <a:pt x="202390" y="20239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5" name="object 3815"/>
            <p:cNvSpPr/>
            <p:nvPr/>
          </p:nvSpPr>
          <p:spPr>
            <a:xfrm>
              <a:off x="19044587" y="69578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16" name="object 3816"/>
            <p:cNvSpPr/>
            <p:nvPr/>
          </p:nvSpPr>
          <p:spPr>
            <a:xfrm>
              <a:off x="13912982" y="6243402"/>
              <a:ext cx="5288915" cy="7232650"/>
            </a:xfrm>
            <a:custGeom>
              <a:avLst/>
              <a:gdLst/>
              <a:ahLst/>
              <a:cxnLst/>
              <a:rect l="l" t="t" r="r" b="b"/>
              <a:pathLst>
                <a:path w="5288915" h="7232650">
                  <a:moveTo>
                    <a:pt x="5184226" y="767059"/>
                  </a:moveTo>
                  <a:lnTo>
                    <a:pt x="5288457" y="871290"/>
                  </a:lnTo>
                </a:path>
                <a:path w="5288915" h="7232650">
                  <a:moveTo>
                    <a:pt x="4473837" y="24792"/>
                  </a:moveTo>
                  <a:lnTo>
                    <a:pt x="4471888" y="15142"/>
                  </a:lnTo>
                  <a:lnTo>
                    <a:pt x="4466575" y="7261"/>
                  </a:lnTo>
                  <a:lnTo>
                    <a:pt x="4458694" y="1948"/>
                  </a:lnTo>
                  <a:lnTo>
                    <a:pt x="4449044" y="0"/>
                  </a:lnTo>
                  <a:lnTo>
                    <a:pt x="4439393" y="1948"/>
                  </a:lnTo>
                  <a:lnTo>
                    <a:pt x="4431512" y="7261"/>
                  </a:lnTo>
                  <a:lnTo>
                    <a:pt x="4426199" y="15142"/>
                  </a:lnTo>
                  <a:lnTo>
                    <a:pt x="4424251" y="24792"/>
                  </a:lnTo>
                  <a:lnTo>
                    <a:pt x="4426199" y="34443"/>
                  </a:lnTo>
                  <a:lnTo>
                    <a:pt x="4431512" y="42323"/>
                  </a:lnTo>
                  <a:lnTo>
                    <a:pt x="4439393" y="47637"/>
                  </a:lnTo>
                  <a:lnTo>
                    <a:pt x="4449044" y="49585"/>
                  </a:lnTo>
                  <a:lnTo>
                    <a:pt x="4458694" y="47637"/>
                  </a:lnTo>
                  <a:lnTo>
                    <a:pt x="4466575" y="42323"/>
                  </a:lnTo>
                  <a:lnTo>
                    <a:pt x="4471888" y="34443"/>
                  </a:lnTo>
                  <a:lnTo>
                    <a:pt x="4473837" y="24792"/>
                  </a:lnTo>
                </a:path>
                <a:path w="5288915" h="7232650">
                  <a:moveTo>
                    <a:pt x="5246967" y="806019"/>
                  </a:moveTo>
                  <a:lnTo>
                    <a:pt x="5245019" y="796368"/>
                  </a:lnTo>
                  <a:lnTo>
                    <a:pt x="5239706" y="788488"/>
                  </a:lnTo>
                  <a:lnTo>
                    <a:pt x="5231825" y="783174"/>
                  </a:lnTo>
                  <a:lnTo>
                    <a:pt x="5222175" y="781226"/>
                  </a:lnTo>
                  <a:lnTo>
                    <a:pt x="5212524" y="783174"/>
                  </a:lnTo>
                  <a:lnTo>
                    <a:pt x="5204643" y="788488"/>
                  </a:lnTo>
                  <a:lnTo>
                    <a:pt x="5199330" y="796368"/>
                  </a:lnTo>
                  <a:lnTo>
                    <a:pt x="5197382" y="806019"/>
                  </a:lnTo>
                  <a:lnTo>
                    <a:pt x="5199330" y="815669"/>
                  </a:lnTo>
                  <a:lnTo>
                    <a:pt x="5204643" y="823550"/>
                  </a:lnTo>
                  <a:lnTo>
                    <a:pt x="5212524" y="828863"/>
                  </a:lnTo>
                  <a:lnTo>
                    <a:pt x="5222175" y="830812"/>
                  </a:lnTo>
                  <a:lnTo>
                    <a:pt x="5231825" y="828863"/>
                  </a:lnTo>
                  <a:lnTo>
                    <a:pt x="5239706" y="823550"/>
                  </a:lnTo>
                  <a:lnTo>
                    <a:pt x="5245019" y="815669"/>
                  </a:lnTo>
                  <a:lnTo>
                    <a:pt x="5246967" y="806019"/>
                  </a:lnTo>
                </a:path>
                <a:path w="5288915" h="7232650">
                  <a:moveTo>
                    <a:pt x="1051417" y="6707719"/>
                  </a:moveTo>
                  <a:lnTo>
                    <a:pt x="1049269" y="6659961"/>
                  </a:lnTo>
                  <a:lnTo>
                    <a:pt x="1042947" y="6613404"/>
                  </a:lnTo>
                  <a:lnTo>
                    <a:pt x="1032638" y="6568234"/>
                  </a:lnTo>
                  <a:lnTo>
                    <a:pt x="1018527" y="6524635"/>
                  </a:lnTo>
                  <a:lnTo>
                    <a:pt x="1000800" y="6482794"/>
                  </a:lnTo>
                  <a:lnTo>
                    <a:pt x="979642" y="6442895"/>
                  </a:lnTo>
                  <a:lnTo>
                    <a:pt x="955239" y="6405123"/>
                  </a:lnTo>
                  <a:lnTo>
                    <a:pt x="927777" y="6369664"/>
                  </a:lnTo>
                  <a:lnTo>
                    <a:pt x="897441" y="6336703"/>
                  </a:lnTo>
                  <a:lnTo>
                    <a:pt x="864416" y="6306424"/>
                  </a:lnTo>
                  <a:lnTo>
                    <a:pt x="828888" y="6279015"/>
                  </a:lnTo>
                  <a:lnTo>
                    <a:pt x="791044" y="6254659"/>
                  </a:lnTo>
                  <a:lnTo>
                    <a:pt x="751067" y="6233542"/>
                  </a:lnTo>
                  <a:lnTo>
                    <a:pt x="709145" y="6215849"/>
                  </a:lnTo>
                  <a:lnTo>
                    <a:pt x="665463" y="6201765"/>
                  </a:lnTo>
                  <a:lnTo>
                    <a:pt x="620205" y="6191476"/>
                  </a:lnTo>
                  <a:lnTo>
                    <a:pt x="573558" y="6185167"/>
                  </a:lnTo>
                  <a:lnTo>
                    <a:pt x="525708" y="6183022"/>
                  </a:lnTo>
                  <a:lnTo>
                    <a:pt x="477858" y="6185167"/>
                  </a:lnTo>
                  <a:lnTo>
                    <a:pt x="431211" y="6191476"/>
                  </a:lnTo>
                  <a:lnTo>
                    <a:pt x="385954" y="6201765"/>
                  </a:lnTo>
                  <a:lnTo>
                    <a:pt x="342271" y="6215849"/>
                  </a:lnTo>
                  <a:lnTo>
                    <a:pt x="300349" y="6233542"/>
                  </a:lnTo>
                  <a:lnTo>
                    <a:pt x="260373" y="6254659"/>
                  </a:lnTo>
                  <a:lnTo>
                    <a:pt x="222528" y="6279015"/>
                  </a:lnTo>
                  <a:lnTo>
                    <a:pt x="187001" y="6306424"/>
                  </a:lnTo>
                  <a:lnTo>
                    <a:pt x="153976" y="6336703"/>
                  </a:lnTo>
                  <a:lnTo>
                    <a:pt x="123640" y="6369664"/>
                  </a:lnTo>
                  <a:lnTo>
                    <a:pt x="96177" y="6405123"/>
                  </a:lnTo>
                  <a:lnTo>
                    <a:pt x="71774" y="6442895"/>
                  </a:lnTo>
                  <a:lnTo>
                    <a:pt x="50616" y="6482794"/>
                  </a:lnTo>
                  <a:lnTo>
                    <a:pt x="32889" y="6524635"/>
                  </a:lnTo>
                  <a:lnTo>
                    <a:pt x="18778" y="6568234"/>
                  </a:lnTo>
                  <a:lnTo>
                    <a:pt x="8469" y="6613404"/>
                  </a:lnTo>
                  <a:lnTo>
                    <a:pt x="2148" y="6659961"/>
                  </a:lnTo>
                  <a:lnTo>
                    <a:pt x="0" y="6707719"/>
                  </a:lnTo>
                  <a:lnTo>
                    <a:pt x="2148" y="6755477"/>
                  </a:lnTo>
                  <a:lnTo>
                    <a:pt x="8469" y="6802034"/>
                  </a:lnTo>
                  <a:lnTo>
                    <a:pt x="18778" y="6847204"/>
                  </a:lnTo>
                  <a:lnTo>
                    <a:pt x="32889" y="6890803"/>
                  </a:lnTo>
                  <a:lnTo>
                    <a:pt x="50616" y="6932644"/>
                  </a:lnTo>
                  <a:lnTo>
                    <a:pt x="71774" y="6972544"/>
                  </a:lnTo>
                  <a:lnTo>
                    <a:pt x="96177" y="7010316"/>
                  </a:lnTo>
                  <a:lnTo>
                    <a:pt x="123640" y="7045775"/>
                  </a:lnTo>
                  <a:lnTo>
                    <a:pt x="153976" y="7078736"/>
                  </a:lnTo>
                  <a:lnTo>
                    <a:pt x="187001" y="7109014"/>
                  </a:lnTo>
                  <a:lnTo>
                    <a:pt x="222528" y="7136423"/>
                  </a:lnTo>
                  <a:lnTo>
                    <a:pt x="260373" y="7160779"/>
                  </a:lnTo>
                  <a:lnTo>
                    <a:pt x="300349" y="7181897"/>
                  </a:lnTo>
                  <a:lnTo>
                    <a:pt x="342271" y="7199590"/>
                  </a:lnTo>
                  <a:lnTo>
                    <a:pt x="385954" y="7213673"/>
                  </a:lnTo>
                  <a:lnTo>
                    <a:pt x="431211" y="7223962"/>
                  </a:lnTo>
                  <a:lnTo>
                    <a:pt x="477858" y="7230272"/>
                  </a:lnTo>
                  <a:lnTo>
                    <a:pt x="525708" y="7232416"/>
                  </a:lnTo>
                  <a:lnTo>
                    <a:pt x="573558" y="7230272"/>
                  </a:lnTo>
                  <a:lnTo>
                    <a:pt x="620205" y="7223962"/>
                  </a:lnTo>
                  <a:lnTo>
                    <a:pt x="665463" y="7213673"/>
                  </a:lnTo>
                  <a:lnTo>
                    <a:pt x="709145" y="7199590"/>
                  </a:lnTo>
                  <a:lnTo>
                    <a:pt x="751067" y="7181897"/>
                  </a:lnTo>
                  <a:lnTo>
                    <a:pt x="791044" y="7160779"/>
                  </a:lnTo>
                  <a:lnTo>
                    <a:pt x="828888" y="7136423"/>
                  </a:lnTo>
                  <a:lnTo>
                    <a:pt x="864416" y="7109014"/>
                  </a:lnTo>
                  <a:lnTo>
                    <a:pt x="897441" y="7078736"/>
                  </a:lnTo>
                  <a:lnTo>
                    <a:pt x="927777" y="7045775"/>
                  </a:lnTo>
                  <a:lnTo>
                    <a:pt x="955239" y="7010316"/>
                  </a:lnTo>
                  <a:lnTo>
                    <a:pt x="979642" y="6972544"/>
                  </a:lnTo>
                  <a:lnTo>
                    <a:pt x="1000800" y="6932644"/>
                  </a:lnTo>
                  <a:lnTo>
                    <a:pt x="1018527" y="6890803"/>
                  </a:lnTo>
                  <a:lnTo>
                    <a:pt x="1032638" y="6847204"/>
                  </a:lnTo>
                  <a:lnTo>
                    <a:pt x="1042947" y="6802034"/>
                  </a:lnTo>
                  <a:lnTo>
                    <a:pt x="1049269" y="6755477"/>
                  </a:lnTo>
                  <a:lnTo>
                    <a:pt x="1051417" y="6707719"/>
                  </a:lnTo>
                </a:path>
                <a:path w="5288915" h="7232650">
                  <a:moveTo>
                    <a:pt x="1036238" y="6707719"/>
                  </a:moveTo>
                  <a:lnTo>
                    <a:pt x="1033901" y="6658552"/>
                  </a:lnTo>
                  <a:lnTo>
                    <a:pt x="1027032" y="6610707"/>
                  </a:lnTo>
                  <a:lnTo>
                    <a:pt x="1015846" y="6564398"/>
                  </a:lnTo>
                  <a:lnTo>
                    <a:pt x="1000556" y="6519839"/>
                  </a:lnTo>
                  <a:lnTo>
                    <a:pt x="981377" y="6477245"/>
                  </a:lnTo>
                  <a:lnTo>
                    <a:pt x="958522" y="6436828"/>
                  </a:lnTo>
                  <a:lnTo>
                    <a:pt x="932205" y="6398804"/>
                  </a:lnTo>
                  <a:lnTo>
                    <a:pt x="902641" y="6363385"/>
                  </a:lnTo>
                  <a:lnTo>
                    <a:pt x="870042" y="6330787"/>
                  </a:lnTo>
                  <a:lnTo>
                    <a:pt x="834624" y="6301222"/>
                  </a:lnTo>
                  <a:lnTo>
                    <a:pt x="796599" y="6274905"/>
                  </a:lnTo>
                  <a:lnTo>
                    <a:pt x="756183" y="6252050"/>
                  </a:lnTo>
                  <a:lnTo>
                    <a:pt x="713588" y="6232871"/>
                  </a:lnTo>
                  <a:lnTo>
                    <a:pt x="669030" y="6217581"/>
                  </a:lnTo>
                  <a:lnTo>
                    <a:pt x="622721" y="6206395"/>
                  </a:lnTo>
                  <a:lnTo>
                    <a:pt x="574876" y="6199527"/>
                  </a:lnTo>
                  <a:lnTo>
                    <a:pt x="525708" y="6197190"/>
                  </a:lnTo>
                  <a:lnTo>
                    <a:pt x="476541" y="6199527"/>
                  </a:lnTo>
                  <a:lnTo>
                    <a:pt x="428696" y="6206395"/>
                  </a:lnTo>
                  <a:lnTo>
                    <a:pt x="382387" y="6217581"/>
                  </a:lnTo>
                  <a:lnTo>
                    <a:pt x="337828" y="6232871"/>
                  </a:lnTo>
                  <a:lnTo>
                    <a:pt x="295234" y="6252050"/>
                  </a:lnTo>
                  <a:lnTo>
                    <a:pt x="254817" y="6274905"/>
                  </a:lnTo>
                  <a:lnTo>
                    <a:pt x="216793" y="6301222"/>
                  </a:lnTo>
                  <a:lnTo>
                    <a:pt x="181374" y="6330787"/>
                  </a:lnTo>
                  <a:lnTo>
                    <a:pt x="148776" y="6363385"/>
                  </a:lnTo>
                  <a:lnTo>
                    <a:pt x="119211" y="6398804"/>
                  </a:lnTo>
                  <a:lnTo>
                    <a:pt x="92894" y="6436828"/>
                  </a:lnTo>
                  <a:lnTo>
                    <a:pt x="70039" y="6477245"/>
                  </a:lnTo>
                  <a:lnTo>
                    <a:pt x="50860" y="6519839"/>
                  </a:lnTo>
                  <a:lnTo>
                    <a:pt x="35570" y="6564398"/>
                  </a:lnTo>
                  <a:lnTo>
                    <a:pt x="24384" y="6610707"/>
                  </a:lnTo>
                  <a:lnTo>
                    <a:pt x="17516" y="6658552"/>
                  </a:lnTo>
                  <a:lnTo>
                    <a:pt x="15179" y="6707719"/>
                  </a:lnTo>
                  <a:lnTo>
                    <a:pt x="17516" y="6756887"/>
                  </a:lnTo>
                  <a:lnTo>
                    <a:pt x="24384" y="6804732"/>
                  </a:lnTo>
                  <a:lnTo>
                    <a:pt x="35570" y="6851040"/>
                  </a:lnTo>
                  <a:lnTo>
                    <a:pt x="50860" y="6895599"/>
                  </a:lnTo>
                  <a:lnTo>
                    <a:pt x="70039" y="6938194"/>
                  </a:lnTo>
                  <a:lnTo>
                    <a:pt x="92894" y="6978610"/>
                  </a:lnTo>
                  <a:lnTo>
                    <a:pt x="119211" y="7016634"/>
                  </a:lnTo>
                  <a:lnTo>
                    <a:pt x="148776" y="7052053"/>
                  </a:lnTo>
                  <a:lnTo>
                    <a:pt x="181374" y="7084651"/>
                  </a:lnTo>
                  <a:lnTo>
                    <a:pt x="216793" y="7114216"/>
                  </a:lnTo>
                  <a:lnTo>
                    <a:pt x="254817" y="7140533"/>
                  </a:lnTo>
                  <a:lnTo>
                    <a:pt x="295234" y="7163388"/>
                  </a:lnTo>
                  <a:lnTo>
                    <a:pt x="337828" y="7182567"/>
                  </a:lnTo>
                  <a:lnTo>
                    <a:pt x="382387" y="7197857"/>
                  </a:lnTo>
                  <a:lnTo>
                    <a:pt x="428696" y="7209043"/>
                  </a:lnTo>
                  <a:lnTo>
                    <a:pt x="476541" y="7215912"/>
                  </a:lnTo>
                  <a:lnTo>
                    <a:pt x="525708" y="7218249"/>
                  </a:lnTo>
                  <a:lnTo>
                    <a:pt x="574876" y="7215912"/>
                  </a:lnTo>
                  <a:lnTo>
                    <a:pt x="622721" y="7209043"/>
                  </a:lnTo>
                  <a:lnTo>
                    <a:pt x="669030" y="7197857"/>
                  </a:lnTo>
                  <a:lnTo>
                    <a:pt x="713588" y="7182567"/>
                  </a:lnTo>
                  <a:lnTo>
                    <a:pt x="756183" y="7163388"/>
                  </a:lnTo>
                  <a:lnTo>
                    <a:pt x="796599" y="7140533"/>
                  </a:lnTo>
                  <a:lnTo>
                    <a:pt x="834624" y="7114216"/>
                  </a:lnTo>
                  <a:lnTo>
                    <a:pt x="870042" y="7084651"/>
                  </a:lnTo>
                  <a:lnTo>
                    <a:pt x="902641" y="7052053"/>
                  </a:lnTo>
                  <a:lnTo>
                    <a:pt x="932205" y="7016634"/>
                  </a:lnTo>
                  <a:lnTo>
                    <a:pt x="958522" y="6978610"/>
                  </a:lnTo>
                  <a:lnTo>
                    <a:pt x="981377" y="6938194"/>
                  </a:lnTo>
                  <a:lnTo>
                    <a:pt x="1000556" y="6895599"/>
                  </a:lnTo>
                  <a:lnTo>
                    <a:pt x="1015846" y="6851040"/>
                  </a:lnTo>
                  <a:lnTo>
                    <a:pt x="1027032" y="6804732"/>
                  </a:lnTo>
                  <a:lnTo>
                    <a:pt x="1033901" y="6756887"/>
                  </a:lnTo>
                  <a:lnTo>
                    <a:pt x="1036238" y="670771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7" name="object 3817"/>
            <p:cNvSpPr/>
            <p:nvPr/>
          </p:nvSpPr>
          <p:spPr>
            <a:xfrm>
              <a:off x="14437172" y="1295061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18" name="object 3818"/>
            <p:cNvSpPr/>
            <p:nvPr/>
          </p:nvSpPr>
          <p:spPr>
            <a:xfrm>
              <a:off x="13972687" y="13314918"/>
              <a:ext cx="104775" cy="105410"/>
            </a:xfrm>
            <a:custGeom>
              <a:avLst/>
              <a:gdLst/>
              <a:ahLst/>
              <a:cxnLst/>
              <a:rect l="l" t="t" r="r" b="b"/>
              <a:pathLst>
                <a:path w="104775" h="105409">
                  <a:moveTo>
                    <a:pt x="0" y="105242"/>
                  </a:moveTo>
                  <a:lnTo>
                    <a:pt x="10423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9" name="object 3819"/>
            <p:cNvSpPr/>
            <p:nvPr/>
          </p:nvSpPr>
          <p:spPr>
            <a:xfrm>
              <a:off x="14126503" y="1326229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20" name="object 3820"/>
            <p:cNvSpPr/>
            <p:nvPr/>
          </p:nvSpPr>
          <p:spPr>
            <a:xfrm>
              <a:off x="14179125" y="13010321"/>
              <a:ext cx="202565" cy="202565"/>
            </a:xfrm>
            <a:custGeom>
              <a:avLst/>
              <a:gdLst/>
              <a:ahLst/>
              <a:cxnLst/>
              <a:rect l="l" t="t" r="r" b="b"/>
              <a:pathLst>
                <a:path w="202565" h="202565">
                  <a:moveTo>
                    <a:pt x="0" y="202390"/>
                  </a:moveTo>
                  <a:lnTo>
                    <a:pt x="20239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1" name="object 3821"/>
            <p:cNvSpPr/>
            <p:nvPr/>
          </p:nvSpPr>
          <p:spPr>
            <a:xfrm>
              <a:off x="14431100" y="129576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22" name="object 3822"/>
            <p:cNvSpPr/>
            <p:nvPr/>
          </p:nvSpPr>
          <p:spPr>
            <a:xfrm>
              <a:off x="14483722" y="12705723"/>
              <a:ext cx="202565" cy="202565"/>
            </a:xfrm>
            <a:custGeom>
              <a:avLst/>
              <a:gdLst/>
              <a:ahLst/>
              <a:cxnLst/>
              <a:rect l="l" t="t" r="r" b="b"/>
              <a:pathLst>
                <a:path w="202565" h="202565">
                  <a:moveTo>
                    <a:pt x="0" y="202390"/>
                  </a:moveTo>
                  <a:lnTo>
                    <a:pt x="20239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3" name="object 3823"/>
            <p:cNvSpPr/>
            <p:nvPr/>
          </p:nvSpPr>
          <p:spPr>
            <a:xfrm>
              <a:off x="14733674" y="126531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24" name="object 3824"/>
            <p:cNvSpPr/>
            <p:nvPr/>
          </p:nvSpPr>
          <p:spPr>
            <a:xfrm>
              <a:off x="14786296" y="12499285"/>
              <a:ext cx="105410" cy="104775"/>
            </a:xfrm>
            <a:custGeom>
              <a:avLst/>
              <a:gdLst/>
              <a:ahLst/>
              <a:cxnLst/>
              <a:rect l="l" t="t" r="r" b="b"/>
              <a:pathLst>
                <a:path w="105409" h="104775">
                  <a:moveTo>
                    <a:pt x="0" y="104230"/>
                  </a:moveTo>
                  <a:lnTo>
                    <a:pt x="10524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5" name="object 3825"/>
            <p:cNvSpPr/>
            <p:nvPr/>
          </p:nvSpPr>
          <p:spPr>
            <a:xfrm>
              <a:off x="14437170" y="12529653"/>
              <a:ext cx="4445" cy="864235"/>
            </a:xfrm>
            <a:custGeom>
              <a:avLst/>
              <a:gdLst/>
              <a:ahLst/>
              <a:cxnLst/>
              <a:rect l="l" t="t" r="r" b="b"/>
              <a:pathLst>
                <a:path w="4444" h="864234">
                  <a:moveTo>
                    <a:pt x="4038" y="862177"/>
                  </a:moveTo>
                  <a:lnTo>
                    <a:pt x="3454" y="860742"/>
                  </a:lnTo>
                  <a:lnTo>
                    <a:pt x="2019" y="860158"/>
                  </a:lnTo>
                  <a:lnTo>
                    <a:pt x="584" y="860742"/>
                  </a:lnTo>
                  <a:lnTo>
                    <a:pt x="0" y="862177"/>
                  </a:lnTo>
                  <a:lnTo>
                    <a:pt x="584" y="863612"/>
                  </a:lnTo>
                  <a:lnTo>
                    <a:pt x="2019" y="864196"/>
                  </a:lnTo>
                  <a:lnTo>
                    <a:pt x="3454" y="863612"/>
                  </a:lnTo>
                  <a:lnTo>
                    <a:pt x="4038" y="862177"/>
                  </a:lnTo>
                  <a:close/>
                </a:path>
                <a:path w="4444" h="864234">
                  <a:moveTo>
                    <a:pt x="4038" y="432104"/>
                  </a:moveTo>
                  <a:lnTo>
                    <a:pt x="3454" y="430669"/>
                  </a:lnTo>
                  <a:lnTo>
                    <a:pt x="2019" y="430072"/>
                  </a:lnTo>
                  <a:lnTo>
                    <a:pt x="584" y="430669"/>
                  </a:lnTo>
                  <a:lnTo>
                    <a:pt x="0" y="432104"/>
                  </a:lnTo>
                  <a:lnTo>
                    <a:pt x="584" y="433527"/>
                  </a:lnTo>
                  <a:lnTo>
                    <a:pt x="2019" y="434124"/>
                  </a:lnTo>
                  <a:lnTo>
                    <a:pt x="3454" y="433527"/>
                  </a:lnTo>
                  <a:lnTo>
                    <a:pt x="4038" y="432104"/>
                  </a:lnTo>
                  <a:close/>
                </a:path>
                <a:path w="4444" h="864234">
                  <a:moveTo>
                    <a:pt x="4038" y="2019"/>
                  </a:moveTo>
                  <a:lnTo>
                    <a:pt x="3454" y="584"/>
                  </a:lnTo>
                  <a:lnTo>
                    <a:pt x="2019" y="0"/>
                  </a:lnTo>
                  <a:lnTo>
                    <a:pt x="584" y="584"/>
                  </a:lnTo>
                  <a:lnTo>
                    <a:pt x="0" y="2019"/>
                  </a:lnTo>
                  <a:lnTo>
                    <a:pt x="584" y="3454"/>
                  </a:lnTo>
                  <a:lnTo>
                    <a:pt x="2019" y="4038"/>
                  </a:lnTo>
                  <a:lnTo>
                    <a:pt x="3454" y="3454"/>
                  </a:lnTo>
                  <a:lnTo>
                    <a:pt x="4038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26" name="object 3826"/>
            <p:cNvSpPr/>
            <p:nvPr/>
          </p:nvSpPr>
          <p:spPr>
            <a:xfrm>
              <a:off x="14948208" y="12952639"/>
              <a:ext cx="149860" cy="0"/>
            </a:xfrm>
            <a:custGeom>
              <a:avLst/>
              <a:gdLst/>
              <a:ahLst/>
              <a:cxnLst/>
              <a:rect l="l" t="t" r="r" b="b"/>
              <a:pathLst>
                <a:path w="149859" h="0">
                  <a:moveTo>
                    <a:pt x="149768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7" name="object 3827"/>
            <p:cNvSpPr/>
            <p:nvPr/>
          </p:nvSpPr>
          <p:spPr>
            <a:xfrm>
              <a:off x="14876359" y="1295061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28" name="object 3828"/>
            <p:cNvSpPr/>
            <p:nvPr/>
          </p:nvSpPr>
          <p:spPr>
            <a:xfrm>
              <a:off x="14520152" y="12952639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370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9" name="object 3829"/>
            <p:cNvSpPr/>
            <p:nvPr/>
          </p:nvSpPr>
          <p:spPr>
            <a:xfrm>
              <a:off x="14446280" y="1295061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30" name="object 3830"/>
            <p:cNvSpPr/>
            <p:nvPr/>
          </p:nvSpPr>
          <p:spPr>
            <a:xfrm>
              <a:off x="14090073" y="12952639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 h="0">
                  <a:moveTo>
                    <a:pt x="285370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1" name="object 3831"/>
            <p:cNvSpPr/>
            <p:nvPr/>
          </p:nvSpPr>
          <p:spPr>
            <a:xfrm>
              <a:off x="14015189" y="1295061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32" name="object 3832"/>
            <p:cNvSpPr/>
            <p:nvPr/>
          </p:nvSpPr>
          <p:spPr>
            <a:xfrm>
              <a:off x="13797619" y="12486130"/>
              <a:ext cx="279400" cy="466725"/>
            </a:xfrm>
            <a:custGeom>
              <a:avLst/>
              <a:gdLst/>
              <a:ahLst/>
              <a:cxnLst/>
              <a:rect l="l" t="t" r="r" b="b"/>
              <a:pathLst>
                <a:path w="279400" h="466725">
                  <a:moveTo>
                    <a:pt x="149768" y="466509"/>
                  </a:moveTo>
                  <a:lnTo>
                    <a:pt x="0" y="466509"/>
                  </a:lnTo>
                </a:path>
                <a:path w="279400" h="466725">
                  <a:moveTo>
                    <a:pt x="175067" y="0"/>
                  </a:moveTo>
                  <a:lnTo>
                    <a:pt x="279298" y="10726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3" name="object 3833"/>
            <p:cNvSpPr/>
            <p:nvPr/>
          </p:nvSpPr>
          <p:spPr>
            <a:xfrm>
              <a:off x="14126503" y="1263994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34" name="object 3834"/>
            <p:cNvSpPr/>
            <p:nvPr/>
          </p:nvSpPr>
          <p:spPr>
            <a:xfrm>
              <a:off x="14179125" y="12693580"/>
              <a:ext cx="202565" cy="202565"/>
            </a:xfrm>
            <a:custGeom>
              <a:avLst/>
              <a:gdLst/>
              <a:ahLst/>
              <a:cxnLst/>
              <a:rect l="l" t="t" r="r" b="b"/>
              <a:pathLst>
                <a:path w="202565" h="202565">
                  <a:moveTo>
                    <a:pt x="0" y="0"/>
                  </a:moveTo>
                  <a:lnTo>
                    <a:pt x="202390" y="20239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5" name="object 3835"/>
            <p:cNvSpPr/>
            <p:nvPr/>
          </p:nvSpPr>
          <p:spPr>
            <a:xfrm>
              <a:off x="14431100" y="1294454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36" name="object 3836"/>
            <p:cNvSpPr/>
            <p:nvPr/>
          </p:nvSpPr>
          <p:spPr>
            <a:xfrm>
              <a:off x="14483722" y="12998177"/>
              <a:ext cx="202565" cy="202565"/>
            </a:xfrm>
            <a:custGeom>
              <a:avLst/>
              <a:gdLst/>
              <a:ahLst/>
              <a:cxnLst/>
              <a:rect l="l" t="t" r="r" b="b"/>
              <a:pathLst>
                <a:path w="202565" h="202565">
                  <a:moveTo>
                    <a:pt x="0" y="0"/>
                  </a:moveTo>
                  <a:lnTo>
                    <a:pt x="202390" y="20239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7" name="object 3837"/>
            <p:cNvSpPr/>
            <p:nvPr/>
          </p:nvSpPr>
          <p:spPr>
            <a:xfrm>
              <a:off x="14733674" y="1324914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38" name="object 3838"/>
            <p:cNvSpPr/>
            <p:nvPr/>
          </p:nvSpPr>
          <p:spPr>
            <a:xfrm>
              <a:off x="13864408" y="12376839"/>
              <a:ext cx="1146810" cy="1149985"/>
            </a:xfrm>
            <a:custGeom>
              <a:avLst/>
              <a:gdLst/>
              <a:ahLst/>
              <a:cxnLst/>
              <a:rect l="l" t="t" r="r" b="b"/>
              <a:pathLst>
                <a:path w="1146809" h="1149984">
                  <a:moveTo>
                    <a:pt x="921887" y="925935"/>
                  </a:moveTo>
                  <a:lnTo>
                    <a:pt x="1027130" y="1030166"/>
                  </a:lnTo>
                </a:path>
                <a:path w="1146809" h="1149984">
                  <a:moveTo>
                    <a:pt x="984628" y="182657"/>
                  </a:moveTo>
                  <a:lnTo>
                    <a:pt x="982680" y="173006"/>
                  </a:lnTo>
                  <a:lnTo>
                    <a:pt x="977367" y="165126"/>
                  </a:lnTo>
                  <a:lnTo>
                    <a:pt x="969486" y="159812"/>
                  </a:lnTo>
                  <a:lnTo>
                    <a:pt x="959835" y="157864"/>
                  </a:lnTo>
                  <a:lnTo>
                    <a:pt x="950185" y="159812"/>
                  </a:lnTo>
                  <a:lnTo>
                    <a:pt x="942304" y="165126"/>
                  </a:lnTo>
                  <a:lnTo>
                    <a:pt x="936991" y="173006"/>
                  </a:lnTo>
                  <a:lnTo>
                    <a:pt x="935043" y="182657"/>
                  </a:lnTo>
                  <a:lnTo>
                    <a:pt x="936991" y="192307"/>
                  </a:lnTo>
                  <a:lnTo>
                    <a:pt x="942304" y="200188"/>
                  </a:lnTo>
                  <a:lnTo>
                    <a:pt x="950185" y="205501"/>
                  </a:lnTo>
                  <a:lnTo>
                    <a:pt x="959835" y="207450"/>
                  </a:lnTo>
                  <a:lnTo>
                    <a:pt x="969486" y="205501"/>
                  </a:lnTo>
                  <a:lnTo>
                    <a:pt x="977367" y="200188"/>
                  </a:lnTo>
                  <a:lnTo>
                    <a:pt x="982680" y="192307"/>
                  </a:lnTo>
                  <a:lnTo>
                    <a:pt x="984628" y="182657"/>
                  </a:lnTo>
                </a:path>
                <a:path w="1146809" h="1149984">
                  <a:moveTo>
                    <a:pt x="597051" y="24792"/>
                  </a:moveTo>
                  <a:lnTo>
                    <a:pt x="595103" y="15142"/>
                  </a:lnTo>
                  <a:lnTo>
                    <a:pt x="589789" y="7261"/>
                  </a:lnTo>
                  <a:lnTo>
                    <a:pt x="581909" y="1948"/>
                  </a:lnTo>
                  <a:lnTo>
                    <a:pt x="572258" y="0"/>
                  </a:lnTo>
                  <a:lnTo>
                    <a:pt x="562607" y="1948"/>
                  </a:lnTo>
                  <a:lnTo>
                    <a:pt x="554727" y="7261"/>
                  </a:lnTo>
                  <a:lnTo>
                    <a:pt x="549413" y="15142"/>
                  </a:lnTo>
                  <a:lnTo>
                    <a:pt x="547465" y="24792"/>
                  </a:lnTo>
                  <a:lnTo>
                    <a:pt x="549413" y="34443"/>
                  </a:lnTo>
                  <a:lnTo>
                    <a:pt x="554727" y="42323"/>
                  </a:lnTo>
                  <a:lnTo>
                    <a:pt x="562607" y="47637"/>
                  </a:lnTo>
                  <a:lnTo>
                    <a:pt x="572258" y="49585"/>
                  </a:lnTo>
                  <a:lnTo>
                    <a:pt x="581909" y="47637"/>
                  </a:lnTo>
                  <a:lnTo>
                    <a:pt x="589789" y="42323"/>
                  </a:lnTo>
                  <a:lnTo>
                    <a:pt x="595103" y="34443"/>
                  </a:lnTo>
                  <a:lnTo>
                    <a:pt x="597051" y="24792"/>
                  </a:lnTo>
                </a:path>
                <a:path w="1146809" h="1149984">
                  <a:moveTo>
                    <a:pt x="49585" y="574282"/>
                  </a:moveTo>
                  <a:lnTo>
                    <a:pt x="47637" y="564631"/>
                  </a:lnTo>
                  <a:lnTo>
                    <a:pt x="42324" y="556751"/>
                  </a:lnTo>
                  <a:lnTo>
                    <a:pt x="34443" y="551437"/>
                  </a:lnTo>
                  <a:lnTo>
                    <a:pt x="24792" y="549489"/>
                  </a:lnTo>
                  <a:lnTo>
                    <a:pt x="15142" y="551437"/>
                  </a:lnTo>
                  <a:lnTo>
                    <a:pt x="7261" y="556751"/>
                  </a:lnTo>
                  <a:lnTo>
                    <a:pt x="1948" y="564631"/>
                  </a:lnTo>
                  <a:lnTo>
                    <a:pt x="0" y="574282"/>
                  </a:lnTo>
                  <a:lnTo>
                    <a:pt x="1948" y="583932"/>
                  </a:lnTo>
                  <a:lnTo>
                    <a:pt x="7261" y="591813"/>
                  </a:lnTo>
                  <a:lnTo>
                    <a:pt x="15142" y="597126"/>
                  </a:lnTo>
                  <a:lnTo>
                    <a:pt x="24792" y="599075"/>
                  </a:lnTo>
                  <a:lnTo>
                    <a:pt x="34443" y="597126"/>
                  </a:lnTo>
                  <a:lnTo>
                    <a:pt x="42324" y="591813"/>
                  </a:lnTo>
                  <a:lnTo>
                    <a:pt x="47637" y="583932"/>
                  </a:lnTo>
                  <a:lnTo>
                    <a:pt x="49585" y="574282"/>
                  </a:lnTo>
                </a:path>
                <a:path w="1146809" h="1149984">
                  <a:moveTo>
                    <a:pt x="211497" y="964895"/>
                  </a:moveTo>
                  <a:lnTo>
                    <a:pt x="209549" y="955245"/>
                  </a:lnTo>
                  <a:lnTo>
                    <a:pt x="204236" y="947364"/>
                  </a:lnTo>
                  <a:lnTo>
                    <a:pt x="196355" y="942051"/>
                  </a:lnTo>
                  <a:lnTo>
                    <a:pt x="186705" y="940102"/>
                  </a:lnTo>
                  <a:lnTo>
                    <a:pt x="177054" y="942051"/>
                  </a:lnTo>
                  <a:lnTo>
                    <a:pt x="169173" y="947364"/>
                  </a:lnTo>
                  <a:lnTo>
                    <a:pt x="163860" y="955245"/>
                  </a:lnTo>
                  <a:lnTo>
                    <a:pt x="161912" y="964895"/>
                  </a:lnTo>
                  <a:lnTo>
                    <a:pt x="163860" y="974546"/>
                  </a:lnTo>
                  <a:lnTo>
                    <a:pt x="169173" y="982426"/>
                  </a:lnTo>
                  <a:lnTo>
                    <a:pt x="177054" y="987740"/>
                  </a:lnTo>
                  <a:lnTo>
                    <a:pt x="186705" y="989688"/>
                  </a:lnTo>
                  <a:lnTo>
                    <a:pt x="196355" y="987740"/>
                  </a:lnTo>
                  <a:lnTo>
                    <a:pt x="204236" y="982426"/>
                  </a:lnTo>
                  <a:lnTo>
                    <a:pt x="209549" y="974546"/>
                  </a:lnTo>
                  <a:lnTo>
                    <a:pt x="211497" y="964895"/>
                  </a:lnTo>
                </a:path>
                <a:path w="1146809" h="1149984">
                  <a:moveTo>
                    <a:pt x="599075" y="1124783"/>
                  </a:moveTo>
                  <a:lnTo>
                    <a:pt x="597126" y="1115133"/>
                  </a:lnTo>
                  <a:lnTo>
                    <a:pt x="591813" y="1107252"/>
                  </a:lnTo>
                  <a:lnTo>
                    <a:pt x="583932" y="1101939"/>
                  </a:lnTo>
                  <a:lnTo>
                    <a:pt x="574282" y="1099991"/>
                  </a:lnTo>
                  <a:lnTo>
                    <a:pt x="564631" y="1101939"/>
                  </a:lnTo>
                  <a:lnTo>
                    <a:pt x="556751" y="1107252"/>
                  </a:lnTo>
                  <a:lnTo>
                    <a:pt x="551437" y="1115133"/>
                  </a:lnTo>
                  <a:lnTo>
                    <a:pt x="549489" y="1124783"/>
                  </a:lnTo>
                  <a:lnTo>
                    <a:pt x="551437" y="1134434"/>
                  </a:lnTo>
                  <a:lnTo>
                    <a:pt x="556751" y="1142315"/>
                  </a:lnTo>
                  <a:lnTo>
                    <a:pt x="564631" y="1147628"/>
                  </a:lnTo>
                  <a:lnTo>
                    <a:pt x="574282" y="1149576"/>
                  </a:lnTo>
                  <a:lnTo>
                    <a:pt x="583932" y="1147628"/>
                  </a:lnTo>
                  <a:lnTo>
                    <a:pt x="591813" y="1142315"/>
                  </a:lnTo>
                  <a:lnTo>
                    <a:pt x="597126" y="1134434"/>
                  </a:lnTo>
                  <a:lnTo>
                    <a:pt x="599075" y="1124783"/>
                  </a:lnTo>
                </a:path>
                <a:path w="1146809" h="1149984">
                  <a:moveTo>
                    <a:pt x="213521" y="182657"/>
                  </a:moveTo>
                  <a:lnTo>
                    <a:pt x="211573" y="173006"/>
                  </a:lnTo>
                  <a:lnTo>
                    <a:pt x="206260" y="165126"/>
                  </a:lnTo>
                  <a:lnTo>
                    <a:pt x="198379" y="159812"/>
                  </a:lnTo>
                  <a:lnTo>
                    <a:pt x="188728" y="157864"/>
                  </a:lnTo>
                  <a:lnTo>
                    <a:pt x="179078" y="159812"/>
                  </a:lnTo>
                  <a:lnTo>
                    <a:pt x="171197" y="165126"/>
                  </a:lnTo>
                  <a:lnTo>
                    <a:pt x="165884" y="173006"/>
                  </a:lnTo>
                  <a:lnTo>
                    <a:pt x="163936" y="182657"/>
                  </a:lnTo>
                  <a:lnTo>
                    <a:pt x="165884" y="192307"/>
                  </a:lnTo>
                  <a:lnTo>
                    <a:pt x="171197" y="200188"/>
                  </a:lnTo>
                  <a:lnTo>
                    <a:pt x="179078" y="205501"/>
                  </a:lnTo>
                  <a:lnTo>
                    <a:pt x="188728" y="207450"/>
                  </a:lnTo>
                  <a:lnTo>
                    <a:pt x="198379" y="205501"/>
                  </a:lnTo>
                  <a:lnTo>
                    <a:pt x="206260" y="200188"/>
                  </a:lnTo>
                  <a:lnTo>
                    <a:pt x="211573" y="192307"/>
                  </a:lnTo>
                  <a:lnTo>
                    <a:pt x="213521" y="182657"/>
                  </a:lnTo>
                </a:path>
                <a:path w="1146809" h="1149984">
                  <a:moveTo>
                    <a:pt x="984628" y="964895"/>
                  </a:moveTo>
                  <a:lnTo>
                    <a:pt x="982680" y="955245"/>
                  </a:lnTo>
                  <a:lnTo>
                    <a:pt x="977367" y="947364"/>
                  </a:lnTo>
                  <a:lnTo>
                    <a:pt x="969486" y="942051"/>
                  </a:lnTo>
                  <a:lnTo>
                    <a:pt x="959835" y="940102"/>
                  </a:lnTo>
                  <a:lnTo>
                    <a:pt x="950185" y="942051"/>
                  </a:lnTo>
                  <a:lnTo>
                    <a:pt x="942304" y="947364"/>
                  </a:lnTo>
                  <a:lnTo>
                    <a:pt x="936991" y="955245"/>
                  </a:lnTo>
                  <a:lnTo>
                    <a:pt x="935043" y="964895"/>
                  </a:lnTo>
                  <a:lnTo>
                    <a:pt x="936991" y="974546"/>
                  </a:lnTo>
                  <a:lnTo>
                    <a:pt x="942304" y="982426"/>
                  </a:lnTo>
                  <a:lnTo>
                    <a:pt x="950185" y="987740"/>
                  </a:lnTo>
                  <a:lnTo>
                    <a:pt x="959835" y="989688"/>
                  </a:lnTo>
                  <a:lnTo>
                    <a:pt x="969486" y="987740"/>
                  </a:lnTo>
                  <a:lnTo>
                    <a:pt x="977367" y="982426"/>
                  </a:lnTo>
                  <a:lnTo>
                    <a:pt x="982680" y="974546"/>
                  </a:lnTo>
                  <a:lnTo>
                    <a:pt x="984628" y="964895"/>
                  </a:lnTo>
                </a:path>
                <a:path w="1146809" h="1149984">
                  <a:moveTo>
                    <a:pt x="1146540" y="574282"/>
                  </a:moveTo>
                  <a:lnTo>
                    <a:pt x="1144592" y="564631"/>
                  </a:lnTo>
                  <a:lnTo>
                    <a:pt x="1139279" y="556751"/>
                  </a:lnTo>
                  <a:lnTo>
                    <a:pt x="1131398" y="551437"/>
                  </a:lnTo>
                  <a:lnTo>
                    <a:pt x="1121748" y="549489"/>
                  </a:lnTo>
                  <a:lnTo>
                    <a:pt x="1112097" y="551437"/>
                  </a:lnTo>
                  <a:lnTo>
                    <a:pt x="1104216" y="556751"/>
                  </a:lnTo>
                  <a:lnTo>
                    <a:pt x="1098903" y="564631"/>
                  </a:lnTo>
                  <a:lnTo>
                    <a:pt x="1096955" y="574282"/>
                  </a:lnTo>
                  <a:lnTo>
                    <a:pt x="1098903" y="583932"/>
                  </a:lnTo>
                  <a:lnTo>
                    <a:pt x="1104216" y="591813"/>
                  </a:lnTo>
                  <a:lnTo>
                    <a:pt x="1112097" y="597126"/>
                  </a:lnTo>
                  <a:lnTo>
                    <a:pt x="1121748" y="599075"/>
                  </a:lnTo>
                  <a:lnTo>
                    <a:pt x="1131398" y="597126"/>
                  </a:lnTo>
                  <a:lnTo>
                    <a:pt x="1139279" y="591813"/>
                  </a:lnTo>
                  <a:lnTo>
                    <a:pt x="1144592" y="583932"/>
                  </a:lnTo>
                  <a:lnTo>
                    <a:pt x="1146540" y="57428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839" name="object 3839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6773768" y="595701"/>
              <a:ext cx="1578644" cy="2086643"/>
            </a:xfrm>
            <a:prstGeom prst="rect">
              <a:avLst/>
            </a:prstGeom>
          </p:spPr>
        </p:pic>
        <p:sp>
          <p:nvSpPr>
            <p:cNvPr id="3840" name="object 3840"/>
            <p:cNvSpPr/>
            <p:nvPr/>
          </p:nvSpPr>
          <p:spPr>
            <a:xfrm>
              <a:off x="17472014" y="3152902"/>
              <a:ext cx="1480820" cy="1480820"/>
            </a:xfrm>
            <a:custGeom>
              <a:avLst/>
              <a:gdLst/>
              <a:ahLst/>
              <a:cxnLst/>
              <a:rect l="l" t="t" r="r" b="b"/>
              <a:pathLst>
                <a:path w="1480819" h="1480820">
                  <a:moveTo>
                    <a:pt x="1480484" y="740242"/>
                  </a:moveTo>
                  <a:lnTo>
                    <a:pt x="1478910" y="691571"/>
                  </a:lnTo>
                  <a:lnTo>
                    <a:pt x="1474251" y="643740"/>
                  </a:lnTo>
                  <a:lnTo>
                    <a:pt x="1466606" y="596848"/>
                  </a:lnTo>
                  <a:lnTo>
                    <a:pt x="1456072" y="550991"/>
                  </a:lnTo>
                  <a:lnTo>
                    <a:pt x="1442746" y="506268"/>
                  </a:lnTo>
                  <a:lnTo>
                    <a:pt x="1426727" y="462776"/>
                  </a:lnTo>
                  <a:lnTo>
                    <a:pt x="1408111" y="420611"/>
                  </a:lnTo>
                  <a:lnTo>
                    <a:pt x="1386996" y="379873"/>
                  </a:lnTo>
                  <a:lnTo>
                    <a:pt x="1363480" y="340658"/>
                  </a:lnTo>
                  <a:lnTo>
                    <a:pt x="1337660" y="303064"/>
                  </a:lnTo>
                  <a:lnTo>
                    <a:pt x="1309634" y="267189"/>
                  </a:lnTo>
                  <a:lnTo>
                    <a:pt x="1279500" y="233130"/>
                  </a:lnTo>
                  <a:lnTo>
                    <a:pt x="1247354" y="200984"/>
                  </a:lnTo>
                  <a:lnTo>
                    <a:pt x="1213295" y="170849"/>
                  </a:lnTo>
                  <a:lnTo>
                    <a:pt x="1177419" y="142823"/>
                  </a:lnTo>
                  <a:lnTo>
                    <a:pt x="1139826" y="117004"/>
                  </a:lnTo>
                  <a:lnTo>
                    <a:pt x="1100611" y="93488"/>
                  </a:lnTo>
                  <a:lnTo>
                    <a:pt x="1059872" y="72373"/>
                  </a:lnTo>
                  <a:lnTo>
                    <a:pt x="1017708" y="53757"/>
                  </a:lnTo>
                  <a:lnTo>
                    <a:pt x="974216" y="37738"/>
                  </a:lnTo>
                  <a:lnTo>
                    <a:pt x="929492" y="24412"/>
                  </a:lnTo>
                  <a:lnTo>
                    <a:pt x="883636" y="13878"/>
                  </a:lnTo>
                  <a:lnTo>
                    <a:pt x="836744" y="6233"/>
                  </a:lnTo>
                  <a:lnTo>
                    <a:pt x="788913" y="1574"/>
                  </a:lnTo>
                  <a:lnTo>
                    <a:pt x="740242" y="0"/>
                  </a:lnTo>
                  <a:lnTo>
                    <a:pt x="691571" y="1574"/>
                  </a:lnTo>
                  <a:lnTo>
                    <a:pt x="643740" y="6233"/>
                  </a:lnTo>
                  <a:lnTo>
                    <a:pt x="596848" y="13878"/>
                  </a:lnTo>
                  <a:lnTo>
                    <a:pt x="550991" y="24412"/>
                  </a:lnTo>
                  <a:lnTo>
                    <a:pt x="506268" y="37738"/>
                  </a:lnTo>
                  <a:lnTo>
                    <a:pt x="462776" y="53757"/>
                  </a:lnTo>
                  <a:lnTo>
                    <a:pt x="420611" y="72373"/>
                  </a:lnTo>
                  <a:lnTo>
                    <a:pt x="379873" y="93488"/>
                  </a:lnTo>
                  <a:lnTo>
                    <a:pt x="340658" y="117004"/>
                  </a:lnTo>
                  <a:lnTo>
                    <a:pt x="303064" y="142823"/>
                  </a:lnTo>
                  <a:lnTo>
                    <a:pt x="267189" y="170849"/>
                  </a:lnTo>
                  <a:lnTo>
                    <a:pt x="233130" y="200984"/>
                  </a:lnTo>
                  <a:lnTo>
                    <a:pt x="200984" y="233130"/>
                  </a:lnTo>
                  <a:lnTo>
                    <a:pt x="170849" y="267189"/>
                  </a:lnTo>
                  <a:lnTo>
                    <a:pt x="142823" y="303064"/>
                  </a:lnTo>
                  <a:lnTo>
                    <a:pt x="117004" y="340658"/>
                  </a:lnTo>
                  <a:lnTo>
                    <a:pt x="93488" y="379873"/>
                  </a:lnTo>
                  <a:lnTo>
                    <a:pt x="72373" y="420611"/>
                  </a:lnTo>
                  <a:lnTo>
                    <a:pt x="53757" y="462776"/>
                  </a:lnTo>
                  <a:lnTo>
                    <a:pt x="37738" y="506268"/>
                  </a:lnTo>
                  <a:lnTo>
                    <a:pt x="24412" y="550991"/>
                  </a:lnTo>
                  <a:lnTo>
                    <a:pt x="13878" y="596848"/>
                  </a:lnTo>
                  <a:lnTo>
                    <a:pt x="6233" y="643740"/>
                  </a:lnTo>
                  <a:lnTo>
                    <a:pt x="1574" y="691571"/>
                  </a:lnTo>
                  <a:lnTo>
                    <a:pt x="0" y="740242"/>
                  </a:lnTo>
                  <a:lnTo>
                    <a:pt x="1574" y="788913"/>
                  </a:lnTo>
                  <a:lnTo>
                    <a:pt x="6233" y="836744"/>
                  </a:lnTo>
                  <a:lnTo>
                    <a:pt x="13878" y="883636"/>
                  </a:lnTo>
                  <a:lnTo>
                    <a:pt x="24412" y="929492"/>
                  </a:lnTo>
                  <a:lnTo>
                    <a:pt x="37738" y="974216"/>
                  </a:lnTo>
                  <a:lnTo>
                    <a:pt x="53757" y="1017708"/>
                  </a:lnTo>
                  <a:lnTo>
                    <a:pt x="72373" y="1059872"/>
                  </a:lnTo>
                  <a:lnTo>
                    <a:pt x="93488" y="1100611"/>
                  </a:lnTo>
                  <a:lnTo>
                    <a:pt x="117004" y="1139826"/>
                  </a:lnTo>
                  <a:lnTo>
                    <a:pt x="142823" y="1177419"/>
                  </a:lnTo>
                  <a:lnTo>
                    <a:pt x="170849" y="1213295"/>
                  </a:lnTo>
                  <a:lnTo>
                    <a:pt x="200984" y="1247354"/>
                  </a:lnTo>
                  <a:lnTo>
                    <a:pt x="233130" y="1279500"/>
                  </a:lnTo>
                  <a:lnTo>
                    <a:pt x="267189" y="1309634"/>
                  </a:lnTo>
                  <a:lnTo>
                    <a:pt x="303064" y="1337660"/>
                  </a:lnTo>
                  <a:lnTo>
                    <a:pt x="340658" y="1363480"/>
                  </a:lnTo>
                  <a:lnTo>
                    <a:pt x="379873" y="1386996"/>
                  </a:lnTo>
                  <a:lnTo>
                    <a:pt x="420611" y="1408111"/>
                  </a:lnTo>
                  <a:lnTo>
                    <a:pt x="462776" y="1426727"/>
                  </a:lnTo>
                  <a:lnTo>
                    <a:pt x="506268" y="1442746"/>
                  </a:lnTo>
                  <a:lnTo>
                    <a:pt x="550991" y="1456072"/>
                  </a:lnTo>
                  <a:lnTo>
                    <a:pt x="596848" y="1466606"/>
                  </a:lnTo>
                  <a:lnTo>
                    <a:pt x="643740" y="1474251"/>
                  </a:lnTo>
                  <a:lnTo>
                    <a:pt x="691571" y="1478910"/>
                  </a:lnTo>
                  <a:lnTo>
                    <a:pt x="740242" y="1480484"/>
                  </a:lnTo>
                  <a:lnTo>
                    <a:pt x="788913" y="1478910"/>
                  </a:lnTo>
                  <a:lnTo>
                    <a:pt x="836744" y="1474251"/>
                  </a:lnTo>
                  <a:lnTo>
                    <a:pt x="883636" y="1466606"/>
                  </a:lnTo>
                  <a:lnTo>
                    <a:pt x="929492" y="1456072"/>
                  </a:lnTo>
                  <a:lnTo>
                    <a:pt x="974216" y="1442746"/>
                  </a:lnTo>
                  <a:lnTo>
                    <a:pt x="1017708" y="1426727"/>
                  </a:lnTo>
                  <a:lnTo>
                    <a:pt x="1059872" y="1408111"/>
                  </a:lnTo>
                  <a:lnTo>
                    <a:pt x="1100611" y="1386996"/>
                  </a:lnTo>
                  <a:lnTo>
                    <a:pt x="1139826" y="1363480"/>
                  </a:lnTo>
                  <a:lnTo>
                    <a:pt x="1177419" y="1337660"/>
                  </a:lnTo>
                  <a:lnTo>
                    <a:pt x="1213295" y="1309634"/>
                  </a:lnTo>
                  <a:lnTo>
                    <a:pt x="1247354" y="1279500"/>
                  </a:lnTo>
                  <a:lnTo>
                    <a:pt x="1279500" y="1247354"/>
                  </a:lnTo>
                  <a:lnTo>
                    <a:pt x="1309634" y="1213295"/>
                  </a:lnTo>
                  <a:lnTo>
                    <a:pt x="1337660" y="1177419"/>
                  </a:lnTo>
                  <a:lnTo>
                    <a:pt x="1363480" y="1139826"/>
                  </a:lnTo>
                  <a:lnTo>
                    <a:pt x="1386996" y="1100611"/>
                  </a:lnTo>
                  <a:lnTo>
                    <a:pt x="1408111" y="1059872"/>
                  </a:lnTo>
                  <a:lnTo>
                    <a:pt x="1426727" y="1017708"/>
                  </a:lnTo>
                  <a:lnTo>
                    <a:pt x="1442746" y="974216"/>
                  </a:lnTo>
                  <a:lnTo>
                    <a:pt x="1456072" y="929492"/>
                  </a:lnTo>
                  <a:lnTo>
                    <a:pt x="1466606" y="883636"/>
                  </a:lnTo>
                  <a:lnTo>
                    <a:pt x="1474251" y="836744"/>
                  </a:lnTo>
                  <a:lnTo>
                    <a:pt x="1478910" y="788913"/>
                  </a:lnTo>
                  <a:lnTo>
                    <a:pt x="1480484" y="740242"/>
                  </a:lnTo>
                </a:path>
                <a:path w="1480819" h="1480820">
                  <a:moveTo>
                    <a:pt x="1327680" y="740242"/>
                  </a:moveTo>
                  <a:lnTo>
                    <a:pt x="1325732" y="692063"/>
                  </a:lnTo>
                  <a:lnTo>
                    <a:pt x="1319991" y="644956"/>
                  </a:lnTo>
                  <a:lnTo>
                    <a:pt x="1310607" y="599074"/>
                  </a:lnTo>
                  <a:lnTo>
                    <a:pt x="1297732" y="554566"/>
                  </a:lnTo>
                  <a:lnTo>
                    <a:pt x="1281516" y="511585"/>
                  </a:lnTo>
                  <a:lnTo>
                    <a:pt x="1262111" y="470280"/>
                  </a:lnTo>
                  <a:lnTo>
                    <a:pt x="1239668" y="430805"/>
                  </a:lnTo>
                  <a:lnTo>
                    <a:pt x="1214338" y="393309"/>
                  </a:lnTo>
                  <a:lnTo>
                    <a:pt x="1186273" y="357944"/>
                  </a:lnTo>
                  <a:lnTo>
                    <a:pt x="1155623" y="324861"/>
                  </a:lnTo>
                  <a:lnTo>
                    <a:pt x="1122540" y="294211"/>
                  </a:lnTo>
                  <a:lnTo>
                    <a:pt x="1087175" y="266145"/>
                  </a:lnTo>
                  <a:lnTo>
                    <a:pt x="1049679" y="240816"/>
                  </a:lnTo>
                  <a:lnTo>
                    <a:pt x="1010204" y="218373"/>
                  </a:lnTo>
                  <a:lnTo>
                    <a:pt x="968899" y="198968"/>
                  </a:lnTo>
                  <a:lnTo>
                    <a:pt x="925918" y="182752"/>
                  </a:lnTo>
                  <a:lnTo>
                    <a:pt x="881410" y="169877"/>
                  </a:lnTo>
                  <a:lnTo>
                    <a:pt x="835527" y="160493"/>
                  </a:lnTo>
                  <a:lnTo>
                    <a:pt x="788421" y="154751"/>
                  </a:lnTo>
                  <a:lnTo>
                    <a:pt x="740242" y="152804"/>
                  </a:lnTo>
                  <a:lnTo>
                    <a:pt x="692063" y="154751"/>
                  </a:lnTo>
                  <a:lnTo>
                    <a:pt x="644956" y="160493"/>
                  </a:lnTo>
                  <a:lnTo>
                    <a:pt x="599074" y="169877"/>
                  </a:lnTo>
                  <a:lnTo>
                    <a:pt x="554566" y="182752"/>
                  </a:lnTo>
                  <a:lnTo>
                    <a:pt x="511585" y="198968"/>
                  </a:lnTo>
                  <a:lnTo>
                    <a:pt x="470280" y="218373"/>
                  </a:lnTo>
                  <a:lnTo>
                    <a:pt x="430805" y="240816"/>
                  </a:lnTo>
                  <a:lnTo>
                    <a:pt x="393309" y="266145"/>
                  </a:lnTo>
                  <a:lnTo>
                    <a:pt x="357944" y="294211"/>
                  </a:lnTo>
                  <a:lnTo>
                    <a:pt x="324861" y="324861"/>
                  </a:lnTo>
                  <a:lnTo>
                    <a:pt x="294211" y="357944"/>
                  </a:lnTo>
                  <a:lnTo>
                    <a:pt x="266145" y="393309"/>
                  </a:lnTo>
                  <a:lnTo>
                    <a:pt x="240816" y="430805"/>
                  </a:lnTo>
                  <a:lnTo>
                    <a:pt x="218373" y="470280"/>
                  </a:lnTo>
                  <a:lnTo>
                    <a:pt x="198968" y="511585"/>
                  </a:lnTo>
                  <a:lnTo>
                    <a:pt x="182752" y="554566"/>
                  </a:lnTo>
                  <a:lnTo>
                    <a:pt x="169877" y="599074"/>
                  </a:lnTo>
                  <a:lnTo>
                    <a:pt x="160493" y="644956"/>
                  </a:lnTo>
                  <a:lnTo>
                    <a:pt x="154751" y="692063"/>
                  </a:lnTo>
                  <a:lnTo>
                    <a:pt x="152804" y="740242"/>
                  </a:lnTo>
                  <a:lnTo>
                    <a:pt x="154751" y="788421"/>
                  </a:lnTo>
                  <a:lnTo>
                    <a:pt x="160493" y="835527"/>
                  </a:lnTo>
                  <a:lnTo>
                    <a:pt x="169877" y="881410"/>
                  </a:lnTo>
                  <a:lnTo>
                    <a:pt x="182752" y="925918"/>
                  </a:lnTo>
                  <a:lnTo>
                    <a:pt x="198968" y="968899"/>
                  </a:lnTo>
                  <a:lnTo>
                    <a:pt x="218373" y="1010204"/>
                  </a:lnTo>
                  <a:lnTo>
                    <a:pt x="240816" y="1049679"/>
                  </a:lnTo>
                  <a:lnTo>
                    <a:pt x="266145" y="1087175"/>
                  </a:lnTo>
                  <a:lnTo>
                    <a:pt x="294211" y="1122540"/>
                  </a:lnTo>
                  <a:lnTo>
                    <a:pt x="324861" y="1155623"/>
                  </a:lnTo>
                  <a:lnTo>
                    <a:pt x="357944" y="1186273"/>
                  </a:lnTo>
                  <a:lnTo>
                    <a:pt x="393309" y="1214338"/>
                  </a:lnTo>
                  <a:lnTo>
                    <a:pt x="430805" y="1239668"/>
                  </a:lnTo>
                  <a:lnTo>
                    <a:pt x="470280" y="1262111"/>
                  </a:lnTo>
                  <a:lnTo>
                    <a:pt x="511585" y="1281516"/>
                  </a:lnTo>
                  <a:lnTo>
                    <a:pt x="554566" y="1297732"/>
                  </a:lnTo>
                  <a:lnTo>
                    <a:pt x="599074" y="1310607"/>
                  </a:lnTo>
                  <a:lnTo>
                    <a:pt x="644956" y="1319991"/>
                  </a:lnTo>
                  <a:lnTo>
                    <a:pt x="692063" y="1325732"/>
                  </a:lnTo>
                  <a:lnTo>
                    <a:pt x="740242" y="1327680"/>
                  </a:lnTo>
                  <a:lnTo>
                    <a:pt x="788421" y="1325732"/>
                  </a:lnTo>
                  <a:lnTo>
                    <a:pt x="835527" y="1319991"/>
                  </a:lnTo>
                  <a:lnTo>
                    <a:pt x="881410" y="1310607"/>
                  </a:lnTo>
                  <a:lnTo>
                    <a:pt x="925918" y="1297732"/>
                  </a:lnTo>
                  <a:lnTo>
                    <a:pt x="968899" y="1281516"/>
                  </a:lnTo>
                  <a:lnTo>
                    <a:pt x="1010204" y="1262111"/>
                  </a:lnTo>
                  <a:lnTo>
                    <a:pt x="1049679" y="1239668"/>
                  </a:lnTo>
                  <a:lnTo>
                    <a:pt x="1087175" y="1214338"/>
                  </a:lnTo>
                  <a:lnTo>
                    <a:pt x="1122540" y="1186273"/>
                  </a:lnTo>
                  <a:lnTo>
                    <a:pt x="1155623" y="1155623"/>
                  </a:lnTo>
                  <a:lnTo>
                    <a:pt x="1186273" y="1122540"/>
                  </a:lnTo>
                  <a:lnTo>
                    <a:pt x="1214338" y="1087175"/>
                  </a:lnTo>
                  <a:lnTo>
                    <a:pt x="1239668" y="1049679"/>
                  </a:lnTo>
                  <a:lnTo>
                    <a:pt x="1262111" y="1010204"/>
                  </a:lnTo>
                  <a:lnTo>
                    <a:pt x="1281516" y="968899"/>
                  </a:lnTo>
                  <a:lnTo>
                    <a:pt x="1297732" y="925918"/>
                  </a:lnTo>
                  <a:lnTo>
                    <a:pt x="1310607" y="881410"/>
                  </a:lnTo>
                  <a:lnTo>
                    <a:pt x="1319991" y="835527"/>
                  </a:lnTo>
                  <a:lnTo>
                    <a:pt x="1325732" y="788421"/>
                  </a:lnTo>
                  <a:lnTo>
                    <a:pt x="1327680" y="74024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1" name="object 3841"/>
            <p:cNvSpPr/>
            <p:nvPr/>
          </p:nvSpPr>
          <p:spPr>
            <a:xfrm>
              <a:off x="18210738" y="389263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42" name="object 3842"/>
            <p:cNvSpPr/>
            <p:nvPr/>
          </p:nvSpPr>
          <p:spPr>
            <a:xfrm>
              <a:off x="17748277" y="4254917"/>
              <a:ext cx="105410" cy="104775"/>
            </a:xfrm>
            <a:custGeom>
              <a:avLst/>
              <a:gdLst/>
              <a:ahLst/>
              <a:cxnLst/>
              <a:rect l="l" t="t" r="r" b="b"/>
              <a:pathLst>
                <a:path w="105409" h="104775">
                  <a:moveTo>
                    <a:pt x="0" y="104230"/>
                  </a:moveTo>
                  <a:lnTo>
                    <a:pt x="10524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3" name="object 3843"/>
            <p:cNvSpPr/>
            <p:nvPr/>
          </p:nvSpPr>
          <p:spPr>
            <a:xfrm>
              <a:off x="17902094" y="420229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44" name="object 3844"/>
            <p:cNvSpPr/>
            <p:nvPr/>
          </p:nvSpPr>
          <p:spPr>
            <a:xfrm>
              <a:off x="17953704" y="3950320"/>
              <a:ext cx="204470" cy="202565"/>
            </a:xfrm>
            <a:custGeom>
              <a:avLst/>
              <a:gdLst/>
              <a:ahLst/>
              <a:cxnLst/>
              <a:rect l="l" t="t" r="r" b="b"/>
              <a:pathLst>
                <a:path w="204469" h="202564">
                  <a:moveTo>
                    <a:pt x="0" y="202390"/>
                  </a:moveTo>
                  <a:lnTo>
                    <a:pt x="20441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5" name="object 3845"/>
            <p:cNvSpPr/>
            <p:nvPr/>
          </p:nvSpPr>
          <p:spPr>
            <a:xfrm>
              <a:off x="18204667" y="389972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46" name="object 3846"/>
            <p:cNvSpPr/>
            <p:nvPr/>
          </p:nvSpPr>
          <p:spPr>
            <a:xfrm>
              <a:off x="18258301" y="3647746"/>
              <a:ext cx="202565" cy="202565"/>
            </a:xfrm>
            <a:custGeom>
              <a:avLst/>
              <a:gdLst/>
              <a:ahLst/>
              <a:cxnLst/>
              <a:rect l="l" t="t" r="r" b="b"/>
              <a:pathLst>
                <a:path w="202565" h="202564">
                  <a:moveTo>
                    <a:pt x="0" y="202390"/>
                  </a:moveTo>
                  <a:lnTo>
                    <a:pt x="20239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7" name="object 3847"/>
            <p:cNvSpPr/>
            <p:nvPr/>
          </p:nvSpPr>
          <p:spPr>
            <a:xfrm>
              <a:off x="18509264" y="35951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48" name="object 3848"/>
            <p:cNvSpPr/>
            <p:nvPr/>
          </p:nvSpPr>
          <p:spPr>
            <a:xfrm>
              <a:off x="18562898" y="3441308"/>
              <a:ext cx="104775" cy="104775"/>
            </a:xfrm>
            <a:custGeom>
              <a:avLst/>
              <a:gdLst/>
              <a:ahLst/>
              <a:cxnLst/>
              <a:rect l="l" t="t" r="r" b="b"/>
              <a:pathLst>
                <a:path w="104775" h="104775">
                  <a:moveTo>
                    <a:pt x="0" y="104230"/>
                  </a:moveTo>
                  <a:lnTo>
                    <a:pt x="10423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9" name="object 3849"/>
            <p:cNvSpPr/>
            <p:nvPr/>
          </p:nvSpPr>
          <p:spPr>
            <a:xfrm>
              <a:off x="18210734" y="3470667"/>
              <a:ext cx="4445" cy="863600"/>
            </a:xfrm>
            <a:custGeom>
              <a:avLst/>
              <a:gdLst/>
              <a:ahLst/>
              <a:cxnLst/>
              <a:rect l="l" t="t" r="r" b="b"/>
              <a:pathLst>
                <a:path w="4444" h="863600">
                  <a:moveTo>
                    <a:pt x="4051" y="861161"/>
                  </a:moveTo>
                  <a:lnTo>
                    <a:pt x="3454" y="859739"/>
                  </a:lnTo>
                  <a:lnTo>
                    <a:pt x="2019" y="859142"/>
                  </a:lnTo>
                  <a:lnTo>
                    <a:pt x="596" y="859739"/>
                  </a:lnTo>
                  <a:lnTo>
                    <a:pt x="0" y="861161"/>
                  </a:lnTo>
                  <a:lnTo>
                    <a:pt x="596" y="862596"/>
                  </a:lnTo>
                  <a:lnTo>
                    <a:pt x="2019" y="863193"/>
                  </a:lnTo>
                  <a:lnTo>
                    <a:pt x="3454" y="862596"/>
                  </a:lnTo>
                  <a:lnTo>
                    <a:pt x="4051" y="861161"/>
                  </a:lnTo>
                  <a:close/>
                </a:path>
                <a:path w="4444" h="863600">
                  <a:moveTo>
                    <a:pt x="4051" y="433108"/>
                  </a:moveTo>
                  <a:lnTo>
                    <a:pt x="3454" y="431673"/>
                  </a:lnTo>
                  <a:lnTo>
                    <a:pt x="2019" y="431088"/>
                  </a:lnTo>
                  <a:lnTo>
                    <a:pt x="596" y="431673"/>
                  </a:lnTo>
                  <a:lnTo>
                    <a:pt x="0" y="433108"/>
                  </a:lnTo>
                  <a:lnTo>
                    <a:pt x="596" y="434543"/>
                  </a:lnTo>
                  <a:lnTo>
                    <a:pt x="2019" y="435127"/>
                  </a:lnTo>
                  <a:lnTo>
                    <a:pt x="3454" y="434543"/>
                  </a:lnTo>
                  <a:lnTo>
                    <a:pt x="4051" y="433108"/>
                  </a:lnTo>
                  <a:close/>
                </a:path>
                <a:path w="4444" h="863600">
                  <a:moveTo>
                    <a:pt x="4051" y="2019"/>
                  </a:moveTo>
                  <a:lnTo>
                    <a:pt x="3454" y="584"/>
                  </a:lnTo>
                  <a:lnTo>
                    <a:pt x="2019" y="0"/>
                  </a:lnTo>
                  <a:lnTo>
                    <a:pt x="596" y="584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19" y="4038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50" name="object 3850"/>
            <p:cNvSpPr/>
            <p:nvPr/>
          </p:nvSpPr>
          <p:spPr>
            <a:xfrm>
              <a:off x="18724811" y="3894663"/>
              <a:ext cx="149225" cy="0"/>
            </a:xfrm>
            <a:custGeom>
              <a:avLst/>
              <a:gdLst/>
              <a:ahLst/>
              <a:cxnLst/>
              <a:rect l="l" t="t" r="r" b="b"/>
              <a:pathLst>
                <a:path w="149225" h="0">
                  <a:moveTo>
                    <a:pt x="14875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1" name="object 3851"/>
            <p:cNvSpPr/>
            <p:nvPr/>
          </p:nvSpPr>
          <p:spPr>
            <a:xfrm>
              <a:off x="18651949" y="389263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52" name="object 3852"/>
            <p:cNvSpPr/>
            <p:nvPr/>
          </p:nvSpPr>
          <p:spPr>
            <a:xfrm>
              <a:off x="18293719" y="3894663"/>
              <a:ext cx="288925" cy="0"/>
            </a:xfrm>
            <a:custGeom>
              <a:avLst/>
              <a:gdLst/>
              <a:ahLst/>
              <a:cxnLst/>
              <a:rect l="l" t="t" r="r" b="b"/>
              <a:pathLst>
                <a:path w="288925" h="0">
                  <a:moveTo>
                    <a:pt x="28840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3" name="object 3853"/>
            <p:cNvSpPr/>
            <p:nvPr/>
          </p:nvSpPr>
          <p:spPr>
            <a:xfrm>
              <a:off x="18221870" y="389263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54" name="object 3854"/>
            <p:cNvSpPr/>
            <p:nvPr/>
          </p:nvSpPr>
          <p:spPr>
            <a:xfrm>
              <a:off x="17863640" y="3894663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5" h="0">
                  <a:moveTo>
                    <a:pt x="287394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5" name="object 3855"/>
            <p:cNvSpPr/>
            <p:nvPr/>
          </p:nvSpPr>
          <p:spPr>
            <a:xfrm>
              <a:off x="17791791" y="389263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56" name="object 3856"/>
            <p:cNvSpPr/>
            <p:nvPr/>
          </p:nvSpPr>
          <p:spPr>
            <a:xfrm>
              <a:off x="17572198" y="3428153"/>
              <a:ext cx="281940" cy="466725"/>
            </a:xfrm>
            <a:custGeom>
              <a:avLst/>
              <a:gdLst/>
              <a:ahLst/>
              <a:cxnLst/>
              <a:rect l="l" t="t" r="r" b="b"/>
              <a:pathLst>
                <a:path w="281940" h="466725">
                  <a:moveTo>
                    <a:pt x="148756" y="466509"/>
                  </a:moveTo>
                  <a:lnTo>
                    <a:pt x="0" y="466509"/>
                  </a:lnTo>
                </a:path>
                <a:path w="281940" h="466725">
                  <a:moveTo>
                    <a:pt x="176079" y="0"/>
                  </a:moveTo>
                  <a:lnTo>
                    <a:pt x="281322" y="10423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7" name="object 3857"/>
            <p:cNvSpPr/>
            <p:nvPr/>
          </p:nvSpPr>
          <p:spPr>
            <a:xfrm>
              <a:off x="17902094" y="35819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58" name="object 3858"/>
            <p:cNvSpPr/>
            <p:nvPr/>
          </p:nvSpPr>
          <p:spPr>
            <a:xfrm>
              <a:off x="17953704" y="3634591"/>
              <a:ext cx="204470" cy="202565"/>
            </a:xfrm>
            <a:custGeom>
              <a:avLst/>
              <a:gdLst/>
              <a:ahLst/>
              <a:cxnLst/>
              <a:rect l="l" t="t" r="r" b="b"/>
              <a:pathLst>
                <a:path w="204469" h="202564">
                  <a:moveTo>
                    <a:pt x="0" y="0"/>
                  </a:moveTo>
                  <a:lnTo>
                    <a:pt x="204414" y="20239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9" name="object 3859"/>
            <p:cNvSpPr/>
            <p:nvPr/>
          </p:nvSpPr>
          <p:spPr>
            <a:xfrm>
              <a:off x="18204667" y="388656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60" name="object 3860"/>
            <p:cNvSpPr/>
            <p:nvPr/>
          </p:nvSpPr>
          <p:spPr>
            <a:xfrm>
              <a:off x="18258301" y="3937165"/>
              <a:ext cx="202565" cy="202565"/>
            </a:xfrm>
            <a:custGeom>
              <a:avLst/>
              <a:gdLst/>
              <a:ahLst/>
              <a:cxnLst/>
              <a:rect l="l" t="t" r="r" b="b"/>
              <a:pathLst>
                <a:path w="202565" h="202564">
                  <a:moveTo>
                    <a:pt x="0" y="0"/>
                  </a:moveTo>
                  <a:lnTo>
                    <a:pt x="202390" y="20239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1" name="object 3861"/>
            <p:cNvSpPr/>
            <p:nvPr/>
          </p:nvSpPr>
          <p:spPr>
            <a:xfrm>
              <a:off x="18509264" y="418914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62" name="object 3862"/>
            <p:cNvSpPr/>
            <p:nvPr/>
          </p:nvSpPr>
          <p:spPr>
            <a:xfrm>
              <a:off x="17637975" y="1094593"/>
              <a:ext cx="1805939" cy="3371215"/>
            </a:xfrm>
            <a:custGeom>
              <a:avLst/>
              <a:gdLst/>
              <a:ahLst/>
              <a:cxnLst/>
              <a:rect l="l" t="t" r="r" b="b"/>
              <a:pathLst>
                <a:path w="1805940" h="3371215">
                  <a:moveTo>
                    <a:pt x="924923" y="3147168"/>
                  </a:moveTo>
                  <a:lnTo>
                    <a:pt x="1029154" y="3252411"/>
                  </a:lnTo>
                </a:path>
                <a:path w="1805940" h="3371215">
                  <a:moveTo>
                    <a:pt x="987664" y="2406926"/>
                  </a:moveTo>
                  <a:lnTo>
                    <a:pt x="985716" y="2397275"/>
                  </a:lnTo>
                  <a:lnTo>
                    <a:pt x="980402" y="2389395"/>
                  </a:lnTo>
                  <a:lnTo>
                    <a:pt x="972522" y="2384081"/>
                  </a:lnTo>
                  <a:lnTo>
                    <a:pt x="962871" y="2382133"/>
                  </a:lnTo>
                  <a:lnTo>
                    <a:pt x="953221" y="2384081"/>
                  </a:lnTo>
                  <a:lnTo>
                    <a:pt x="945340" y="2389395"/>
                  </a:lnTo>
                  <a:lnTo>
                    <a:pt x="940027" y="2397275"/>
                  </a:lnTo>
                  <a:lnTo>
                    <a:pt x="938078" y="2406926"/>
                  </a:lnTo>
                  <a:lnTo>
                    <a:pt x="940027" y="2416576"/>
                  </a:lnTo>
                  <a:lnTo>
                    <a:pt x="945340" y="2424457"/>
                  </a:lnTo>
                  <a:lnTo>
                    <a:pt x="953221" y="2429770"/>
                  </a:lnTo>
                  <a:lnTo>
                    <a:pt x="962871" y="2431719"/>
                  </a:lnTo>
                  <a:lnTo>
                    <a:pt x="972522" y="2429770"/>
                  </a:lnTo>
                  <a:lnTo>
                    <a:pt x="980402" y="2424457"/>
                  </a:lnTo>
                  <a:lnTo>
                    <a:pt x="985716" y="2416576"/>
                  </a:lnTo>
                  <a:lnTo>
                    <a:pt x="987664" y="2406926"/>
                  </a:lnTo>
                </a:path>
                <a:path w="1805940" h="3371215">
                  <a:moveTo>
                    <a:pt x="599075" y="2249061"/>
                  </a:moveTo>
                  <a:lnTo>
                    <a:pt x="597126" y="2239411"/>
                  </a:lnTo>
                  <a:lnTo>
                    <a:pt x="591813" y="2231530"/>
                  </a:lnTo>
                  <a:lnTo>
                    <a:pt x="583932" y="2226217"/>
                  </a:lnTo>
                  <a:lnTo>
                    <a:pt x="574282" y="2224269"/>
                  </a:lnTo>
                  <a:lnTo>
                    <a:pt x="564631" y="2226217"/>
                  </a:lnTo>
                  <a:lnTo>
                    <a:pt x="556751" y="2231530"/>
                  </a:lnTo>
                  <a:lnTo>
                    <a:pt x="551437" y="2239411"/>
                  </a:lnTo>
                  <a:lnTo>
                    <a:pt x="549489" y="2249061"/>
                  </a:lnTo>
                  <a:lnTo>
                    <a:pt x="551437" y="2258712"/>
                  </a:lnTo>
                  <a:lnTo>
                    <a:pt x="556751" y="2266593"/>
                  </a:lnTo>
                  <a:lnTo>
                    <a:pt x="564631" y="2271906"/>
                  </a:lnTo>
                  <a:lnTo>
                    <a:pt x="574282" y="2273854"/>
                  </a:lnTo>
                  <a:lnTo>
                    <a:pt x="583932" y="2271906"/>
                  </a:lnTo>
                  <a:lnTo>
                    <a:pt x="591813" y="2266593"/>
                  </a:lnTo>
                  <a:lnTo>
                    <a:pt x="597126" y="2258712"/>
                  </a:lnTo>
                  <a:lnTo>
                    <a:pt x="599075" y="2249061"/>
                  </a:lnTo>
                </a:path>
                <a:path w="1805940" h="3371215">
                  <a:moveTo>
                    <a:pt x="49585" y="2798551"/>
                  </a:moveTo>
                  <a:lnTo>
                    <a:pt x="47637" y="2788900"/>
                  </a:lnTo>
                  <a:lnTo>
                    <a:pt x="42324" y="2781020"/>
                  </a:lnTo>
                  <a:lnTo>
                    <a:pt x="34443" y="2775707"/>
                  </a:lnTo>
                  <a:lnTo>
                    <a:pt x="24792" y="2773758"/>
                  </a:lnTo>
                  <a:lnTo>
                    <a:pt x="15142" y="2775707"/>
                  </a:lnTo>
                  <a:lnTo>
                    <a:pt x="7261" y="2781020"/>
                  </a:lnTo>
                  <a:lnTo>
                    <a:pt x="1948" y="2788900"/>
                  </a:lnTo>
                  <a:lnTo>
                    <a:pt x="0" y="2798551"/>
                  </a:lnTo>
                  <a:lnTo>
                    <a:pt x="1948" y="2808202"/>
                  </a:lnTo>
                  <a:lnTo>
                    <a:pt x="7261" y="2816082"/>
                  </a:lnTo>
                  <a:lnTo>
                    <a:pt x="15142" y="2821396"/>
                  </a:lnTo>
                  <a:lnTo>
                    <a:pt x="24792" y="2823344"/>
                  </a:lnTo>
                  <a:lnTo>
                    <a:pt x="34443" y="2821396"/>
                  </a:lnTo>
                  <a:lnTo>
                    <a:pt x="42324" y="2816082"/>
                  </a:lnTo>
                  <a:lnTo>
                    <a:pt x="47637" y="2808202"/>
                  </a:lnTo>
                  <a:lnTo>
                    <a:pt x="49585" y="2798551"/>
                  </a:lnTo>
                </a:path>
                <a:path w="1805940" h="3371215">
                  <a:moveTo>
                    <a:pt x="213521" y="3186128"/>
                  </a:moveTo>
                  <a:lnTo>
                    <a:pt x="211573" y="3176478"/>
                  </a:lnTo>
                  <a:lnTo>
                    <a:pt x="206260" y="3168597"/>
                  </a:lnTo>
                  <a:lnTo>
                    <a:pt x="198379" y="3163284"/>
                  </a:lnTo>
                  <a:lnTo>
                    <a:pt x="188728" y="3161336"/>
                  </a:lnTo>
                  <a:lnTo>
                    <a:pt x="179078" y="3163284"/>
                  </a:lnTo>
                  <a:lnTo>
                    <a:pt x="171197" y="3168597"/>
                  </a:lnTo>
                  <a:lnTo>
                    <a:pt x="165884" y="3176478"/>
                  </a:lnTo>
                  <a:lnTo>
                    <a:pt x="163936" y="3186128"/>
                  </a:lnTo>
                  <a:lnTo>
                    <a:pt x="165884" y="3195779"/>
                  </a:lnTo>
                  <a:lnTo>
                    <a:pt x="171197" y="3203660"/>
                  </a:lnTo>
                  <a:lnTo>
                    <a:pt x="179078" y="3208973"/>
                  </a:lnTo>
                  <a:lnTo>
                    <a:pt x="188728" y="3210921"/>
                  </a:lnTo>
                  <a:lnTo>
                    <a:pt x="198379" y="3208973"/>
                  </a:lnTo>
                  <a:lnTo>
                    <a:pt x="206260" y="3203660"/>
                  </a:lnTo>
                  <a:lnTo>
                    <a:pt x="211573" y="3195779"/>
                  </a:lnTo>
                  <a:lnTo>
                    <a:pt x="213521" y="3186128"/>
                  </a:lnTo>
                </a:path>
                <a:path w="1805940" h="3371215">
                  <a:moveTo>
                    <a:pt x="599075" y="3346017"/>
                  </a:moveTo>
                  <a:lnTo>
                    <a:pt x="597126" y="3336366"/>
                  </a:lnTo>
                  <a:lnTo>
                    <a:pt x="591813" y="3328485"/>
                  </a:lnTo>
                  <a:lnTo>
                    <a:pt x="583932" y="3323172"/>
                  </a:lnTo>
                  <a:lnTo>
                    <a:pt x="574282" y="3321224"/>
                  </a:lnTo>
                  <a:lnTo>
                    <a:pt x="564631" y="3323172"/>
                  </a:lnTo>
                  <a:lnTo>
                    <a:pt x="556751" y="3328485"/>
                  </a:lnTo>
                  <a:lnTo>
                    <a:pt x="551437" y="3336366"/>
                  </a:lnTo>
                  <a:lnTo>
                    <a:pt x="549489" y="3346017"/>
                  </a:lnTo>
                  <a:lnTo>
                    <a:pt x="551437" y="3355667"/>
                  </a:lnTo>
                  <a:lnTo>
                    <a:pt x="556751" y="3363548"/>
                  </a:lnTo>
                  <a:lnTo>
                    <a:pt x="564631" y="3368861"/>
                  </a:lnTo>
                  <a:lnTo>
                    <a:pt x="574282" y="3370810"/>
                  </a:lnTo>
                  <a:lnTo>
                    <a:pt x="583932" y="3368861"/>
                  </a:lnTo>
                  <a:lnTo>
                    <a:pt x="591813" y="3363548"/>
                  </a:lnTo>
                  <a:lnTo>
                    <a:pt x="597126" y="3355667"/>
                  </a:lnTo>
                  <a:lnTo>
                    <a:pt x="599075" y="3346017"/>
                  </a:lnTo>
                </a:path>
                <a:path w="1805940" h="3371215">
                  <a:moveTo>
                    <a:pt x="213521" y="2406926"/>
                  </a:moveTo>
                  <a:lnTo>
                    <a:pt x="211573" y="2397275"/>
                  </a:lnTo>
                  <a:lnTo>
                    <a:pt x="206260" y="2389395"/>
                  </a:lnTo>
                  <a:lnTo>
                    <a:pt x="198379" y="2384081"/>
                  </a:lnTo>
                  <a:lnTo>
                    <a:pt x="188728" y="2382133"/>
                  </a:lnTo>
                  <a:lnTo>
                    <a:pt x="179078" y="2384081"/>
                  </a:lnTo>
                  <a:lnTo>
                    <a:pt x="171197" y="2389395"/>
                  </a:lnTo>
                  <a:lnTo>
                    <a:pt x="165884" y="2397275"/>
                  </a:lnTo>
                  <a:lnTo>
                    <a:pt x="163936" y="2406926"/>
                  </a:lnTo>
                  <a:lnTo>
                    <a:pt x="165884" y="2416576"/>
                  </a:lnTo>
                  <a:lnTo>
                    <a:pt x="171197" y="2424457"/>
                  </a:lnTo>
                  <a:lnTo>
                    <a:pt x="179078" y="2429770"/>
                  </a:lnTo>
                  <a:lnTo>
                    <a:pt x="188728" y="2431719"/>
                  </a:lnTo>
                  <a:lnTo>
                    <a:pt x="198379" y="2429770"/>
                  </a:lnTo>
                  <a:lnTo>
                    <a:pt x="206260" y="2424457"/>
                  </a:lnTo>
                  <a:lnTo>
                    <a:pt x="211573" y="2416576"/>
                  </a:lnTo>
                  <a:lnTo>
                    <a:pt x="213521" y="2406926"/>
                  </a:lnTo>
                </a:path>
                <a:path w="1805940" h="3371215">
                  <a:moveTo>
                    <a:pt x="987664" y="3186128"/>
                  </a:moveTo>
                  <a:lnTo>
                    <a:pt x="985716" y="3176478"/>
                  </a:lnTo>
                  <a:lnTo>
                    <a:pt x="980402" y="3168597"/>
                  </a:lnTo>
                  <a:lnTo>
                    <a:pt x="972522" y="3163284"/>
                  </a:lnTo>
                  <a:lnTo>
                    <a:pt x="962871" y="3161336"/>
                  </a:lnTo>
                  <a:lnTo>
                    <a:pt x="953221" y="3163284"/>
                  </a:lnTo>
                  <a:lnTo>
                    <a:pt x="945340" y="3168597"/>
                  </a:lnTo>
                  <a:lnTo>
                    <a:pt x="940027" y="3176478"/>
                  </a:lnTo>
                  <a:lnTo>
                    <a:pt x="938078" y="3186128"/>
                  </a:lnTo>
                  <a:lnTo>
                    <a:pt x="940027" y="3195779"/>
                  </a:lnTo>
                  <a:lnTo>
                    <a:pt x="945340" y="3203660"/>
                  </a:lnTo>
                  <a:lnTo>
                    <a:pt x="953221" y="3208973"/>
                  </a:lnTo>
                  <a:lnTo>
                    <a:pt x="962871" y="3210921"/>
                  </a:lnTo>
                  <a:lnTo>
                    <a:pt x="972522" y="3208973"/>
                  </a:lnTo>
                  <a:lnTo>
                    <a:pt x="980402" y="3203660"/>
                  </a:lnTo>
                  <a:lnTo>
                    <a:pt x="985716" y="3195779"/>
                  </a:lnTo>
                  <a:lnTo>
                    <a:pt x="987664" y="3186128"/>
                  </a:lnTo>
                </a:path>
                <a:path w="1805940" h="3371215">
                  <a:moveTo>
                    <a:pt x="1149576" y="2798551"/>
                  </a:moveTo>
                  <a:lnTo>
                    <a:pt x="1147628" y="2788900"/>
                  </a:lnTo>
                  <a:lnTo>
                    <a:pt x="1142315" y="2781020"/>
                  </a:lnTo>
                  <a:lnTo>
                    <a:pt x="1134434" y="2775707"/>
                  </a:lnTo>
                  <a:lnTo>
                    <a:pt x="1124783" y="2773758"/>
                  </a:lnTo>
                  <a:lnTo>
                    <a:pt x="1115133" y="2775707"/>
                  </a:lnTo>
                  <a:lnTo>
                    <a:pt x="1107252" y="2781020"/>
                  </a:lnTo>
                  <a:lnTo>
                    <a:pt x="1101939" y="2788900"/>
                  </a:lnTo>
                  <a:lnTo>
                    <a:pt x="1099991" y="2798551"/>
                  </a:lnTo>
                  <a:lnTo>
                    <a:pt x="1101939" y="2808202"/>
                  </a:lnTo>
                  <a:lnTo>
                    <a:pt x="1107252" y="2816082"/>
                  </a:lnTo>
                  <a:lnTo>
                    <a:pt x="1115133" y="2821396"/>
                  </a:lnTo>
                  <a:lnTo>
                    <a:pt x="1124783" y="2823344"/>
                  </a:lnTo>
                  <a:lnTo>
                    <a:pt x="1134434" y="2821396"/>
                  </a:lnTo>
                  <a:lnTo>
                    <a:pt x="1142315" y="2816082"/>
                  </a:lnTo>
                  <a:lnTo>
                    <a:pt x="1147628" y="2808202"/>
                  </a:lnTo>
                  <a:lnTo>
                    <a:pt x="1149576" y="2798551"/>
                  </a:lnTo>
                </a:path>
                <a:path w="1805940" h="3371215">
                  <a:moveTo>
                    <a:pt x="1210293" y="1046357"/>
                  </a:moveTo>
                  <a:lnTo>
                    <a:pt x="1210293" y="383529"/>
                  </a:lnTo>
                  <a:lnTo>
                    <a:pt x="1805321" y="383529"/>
                  </a:lnTo>
                  <a:lnTo>
                    <a:pt x="1805321" y="1046357"/>
                  </a:lnTo>
                </a:path>
                <a:path w="1805940" h="3371215">
                  <a:moveTo>
                    <a:pt x="1250771" y="383529"/>
                  </a:moveTo>
                  <a:lnTo>
                    <a:pt x="1274046" y="383529"/>
                  </a:lnTo>
                </a:path>
                <a:path w="1805940" h="3371215">
                  <a:moveTo>
                    <a:pt x="1331728" y="383529"/>
                  </a:moveTo>
                  <a:lnTo>
                    <a:pt x="1358038" y="383529"/>
                  </a:lnTo>
                </a:path>
                <a:path w="1805940" h="3371215">
                  <a:moveTo>
                    <a:pt x="1414708" y="383529"/>
                  </a:moveTo>
                  <a:lnTo>
                    <a:pt x="1438994" y="383529"/>
                  </a:lnTo>
                </a:path>
                <a:path w="1805940" h="3371215">
                  <a:moveTo>
                    <a:pt x="1495664" y="383529"/>
                  </a:moveTo>
                  <a:lnTo>
                    <a:pt x="1519950" y="383529"/>
                  </a:lnTo>
                </a:path>
                <a:path w="1805940" h="3371215">
                  <a:moveTo>
                    <a:pt x="1579656" y="383529"/>
                  </a:moveTo>
                  <a:lnTo>
                    <a:pt x="1602930" y="383529"/>
                  </a:lnTo>
                </a:path>
                <a:path w="1805940" h="3371215">
                  <a:moveTo>
                    <a:pt x="1660612" y="383529"/>
                  </a:moveTo>
                  <a:lnTo>
                    <a:pt x="1683887" y="383529"/>
                  </a:lnTo>
                </a:path>
                <a:path w="1805940" h="3371215">
                  <a:moveTo>
                    <a:pt x="1741568" y="383529"/>
                  </a:moveTo>
                  <a:lnTo>
                    <a:pt x="1766867" y="383529"/>
                  </a:lnTo>
                </a:path>
                <a:path w="1805940" h="3371215">
                  <a:moveTo>
                    <a:pt x="1306429" y="790334"/>
                  </a:moveTo>
                  <a:lnTo>
                    <a:pt x="1306429" y="1046357"/>
                  </a:lnTo>
                  <a:lnTo>
                    <a:pt x="1306429" y="790334"/>
                  </a:lnTo>
                </a:path>
                <a:path w="1805940" h="3371215">
                  <a:moveTo>
                    <a:pt x="1306429" y="0"/>
                  </a:moveTo>
                  <a:lnTo>
                    <a:pt x="1306429" y="784262"/>
                  </a:lnTo>
                  <a:lnTo>
                    <a:pt x="1306429" y="0"/>
                  </a:lnTo>
                </a:path>
                <a:path w="1805940" h="3371215">
                  <a:moveTo>
                    <a:pt x="1709185" y="1046357"/>
                  </a:moveTo>
                  <a:lnTo>
                    <a:pt x="1709185" y="936055"/>
                  </a:lnTo>
                  <a:lnTo>
                    <a:pt x="1709185" y="1046357"/>
                  </a:lnTo>
                </a:path>
                <a:path w="1805940" h="3371215">
                  <a:moveTo>
                    <a:pt x="1709185" y="641577"/>
                  </a:moveTo>
                  <a:lnTo>
                    <a:pt x="1709185" y="0"/>
                  </a:lnTo>
                  <a:lnTo>
                    <a:pt x="1709185" y="641577"/>
                  </a:lnTo>
                </a:path>
                <a:path w="1805940" h="3371215">
                  <a:moveTo>
                    <a:pt x="1709185" y="928971"/>
                  </a:moveTo>
                  <a:lnTo>
                    <a:pt x="1709185" y="647648"/>
                  </a:lnTo>
                  <a:lnTo>
                    <a:pt x="1709185" y="928971"/>
                  </a:lnTo>
                </a:path>
                <a:path w="1805940" h="3371215">
                  <a:moveTo>
                    <a:pt x="1587751" y="556573"/>
                  </a:moveTo>
                  <a:lnTo>
                    <a:pt x="1519950" y="556573"/>
                  </a:lnTo>
                </a:path>
                <a:path w="1805940" h="3371215">
                  <a:moveTo>
                    <a:pt x="1398516" y="556573"/>
                  </a:moveTo>
                  <a:lnTo>
                    <a:pt x="1327680" y="556573"/>
                  </a:lnTo>
                  <a:lnTo>
                    <a:pt x="1327680" y="498892"/>
                  </a:lnTo>
                  <a:lnTo>
                    <a:pt x="1398516" y="498892"/>
                  </a:lnTo>
                </a:path>
                <a:path w="1805940" h="3371215">
                  <a:moveTo>
                    <a:pt x="1498699" y="556573"/>
                  </a:moveTo>
                  <a:lnTo>
                    <a:pt x="1419767" y="556573"/>
                  </a:lnTo>
                </a:path>
                <a:path w="1805940" h="3371215">
                  <a:moveTo>
                    <a:pt x="1519950" y="498892"/>
                  </a:moveTo>
                  <a:lnTo>
                    <a:pt x="1587751" y="498892"/>
                  </a:lnTo>
                </a:path>
                <a:path w="1805940" h="3371215">
                  <a:moveTo>
                    <a:pt x="1419767" y="498892"/>
                  </a:moveTo>
                  <a:lnTo>
                    <a:pt x="1498699" y="498892"/>
                  </a:lnTo>
                </a:path>
                <a:path w="1805940" h="3371215">
                  <a:moveTo>
                    <a:pt x="1225473" y="526214"/>
                  </a:moveTo>
                  <a:lnTo>
                    <a:pt x="1794189" y="526214"/>
                  </a:lnTo>
                </a:path>
                <a:path w="1805940" h="3371215">
                  <a:moveTo>
                    <a:pt x="1609002" y="498892"/>
                  </a:moveTo>
                  <a:lnTo>
                    <a:pt x="1687934" y="498892"/>
                  </a:lnTo>
                  <a:lnTo>
                    <a:pt x="1687934" y="556573"/>
                  </a:lnTo>
                  <a:lnTo>
                    <a:pt x="1609002" y="556573"/>
                  </a:lnTo>
                </a:path>
                <a:path w="1805940" h="3371215">
                  <a:moveTo>
                    <a:pt x="1306429" y="0"/>
                  </a:moveTo>
                  <a:lnTo>
                    <a:pt x="1327680" y="0"/>
                  </a:lnTo>
                  <a:lnTo>
                    <a:pt x="1327680" y="776166"/>
                  </a:lnTo>
                </a:path>
                <a:path w="1805940" h="3371215">
                  <a:moveTo>
                    <a:pt x="1327680" y="782238"/>
                  </a:moveTo>
                  <a:lnTo>
                    <a:pt x="1327680" y="1046357"/>
                  </a:lnTo>
                </a:path>
                <a:path w="1805940" h="3371215">
                  <a:moveTo>
                    <a:pt x="1398516" y="751879"/>
                  </a:moveTo>
                  <a:lnTo>
                    <a:pt x="1398516" y="0"/>
                  </a:lnTo>
                  <a:lnTo>
                    <a:pt x="1419767" y="0"/>
                  </a:lnTo>
                  <a:lnTo>
                    <a:pt x="1419767" y="743784"/>
                  </a:lnTo>
                </a:path>
                <a:path w="1805940" h="3371215">
                  <a:moveTo>
                    <a:pt x="1398516" y="1046357"/>
                  </a:moveTo>
                  <a:lnTo>
                    <a:pt x="1398516" y="1044333"/>
                  </a:lnTo>
                </a:path>
                <a:path w="1805940" h="3371215">
                  <a:moveTo>
                    <a:pt x="1398516" y="1038262"/>
                  </a:moveTo>
                  <a:lnTo>
                    <a:pt x="1398516" y="758963"/>
                  </a:lnTo>
                </a:path>
                <a:path w="1805940" h="3371215">
                  <a:moveTo>
                    <a:pt x="1419767" y="749855"/>
                  </a:moveTo>
                  <a:lnTo>
                    <a:pt x="1419767" y="1031178"/>
                  </a:lnTo>
                </a:path>
                <a:path w="1805940" h="3371215">
                  <a:moveTo>
                    <a:pt x="1419767" y="1038262"/>
                  </a:moveTo>
                  <a:lnTo>
                    <a:pt x="1419767" y="1046357"/>
                  </a:lnTo>
                </a:path>
                <a:path w="1805940" h="3371215">
                  <a:moveTo>
                    <a:pt x="1498699" y="716461"/>
                  </a:moveTo>
                  <a:lnTo>
                    <a:pt x="1498699" y="0"/>
                  </a:lnTo>
                  <a:lnTo>
                    <a:pt x="1519950" y="0"/>
                  </a:lnTo>
                  <a:lnTo>
                    <a:pt x="1519950" y="709377"/>
                  </a:lnTo>
                </a:path>
                <a:path w="1805940" h="3371215">
                  <a:moveTo>
                    <a:pt x="1519950" y="716461"/>
                  </a:moveTo>
                  <a:lnTo>
                    <a:pt x="1519950" y="997784"/>
                  </a:lnTo>
                </a:path>
                <a:path w="1805940" h="3371215">
                  <a:moveTo>
                    <a:pt x="1519950" y="1001831"/>
                  </a:moveTo>
                  <a:lnTo>
                    <a:pt x="1519950" y="1046357"/>
                  </a:lnTo>
                </a:path>
                <a:path w="1805940" h="3371215">
                  <a:moveTo>
                    <a:pt x="1498699" y="1046357"/>
                  </a:moveTo>
                  <a:lnTo>
                    <a:pt x="1498699" y="1009927"/>
                  </a:lnTo>
                </a:path>
                <a:path w="1805940" h="3371215">
                  <a:moveTo>
                    <a:pt x="1498699" y="1003855"/>
                  </a:moveTo>
                  <a:lnTo>
                    <a:pt x="1498699" y="722533"/>
                  </a:lnTo>
                </a:path>
                <a:path w="1805940" h="3371215">
                  <a:moveTo>
                    <a:pt x="1587751" y="1046357"/>
                  </a:moveTo>
                  <a:lnTo>
                    <a:pt x="1587751" y="978556"/>
                  </a:lnTo>
                </a:path>
                <a:path w="1805940" h="3371215">
                  <a:moveTo>
                    <a:pt x="1587751" y="971473"/>
                  </a:moveTo>
                  <a:lnTo>
                    <a:pt x="1587751" y="690150"/>
                  </a:lnTo>
                </a:path>
                <a:path w="1805940" h="3371215">
                  <a:moveTo>
                    <a:pt x="1587751" y="684079"/>
                  </a:moveTo>
                  <a:lnTo>
                    <a:pt x="1587751" y="0"/>
                  </a:lnTo>
                  <a:lnTo>
                    <a:pt x="1609002" y="0"/>
                  </a:lnTo>
                  <a:lnTo>
                    <a:pt x="1609002" y="678007"/>
                  </a:lnTo>
                </a:path>
                <a:path w="1805940" h="3371215">
                  <a:moveTo>
                    <a:pt x="1609002" y="684079"/>
                  </a:moveTo>
                  <a:lnTo>
                    <a:pt x="1609002" y="965401"/>
                  </a:lnTo>
                </a:path>
                <a:path w="1805940" h="3371215">
                  <a:moveTo>
                    <a:pt x="1609002" y="969449"/>
                  </a:moveTo>
                  <a:lnTo>
                    <a:pt x="1609002" y="1046357"/>
                  </a:lnTo>
                </a:path>
                <a:path w="1805940" h="3371215">
                  <a:moveTo>
                    <a:pt x="1687934" y="1046357"/>
                  </a:moveTo>
                  <a:lnTo>
                    <a:pt x="1687934" y="942126"/>
                  </a:lnTo>
                </a:path>
                <a:path w="1805940" h="3371215">
                  <a:moveTo>
                    <a:pt x="1687934" y="938078"/>
                  </a:moveTo>
                  <a:lnTo>
                    <a:pt x="1687934" y="656756"/>
                  </a:lnTo>
                </a:path>
                <a:path w="1805940" h="3371215">
                  <a:moveTo>
                    <a:pt x="1687934" y="649672"/>
                  </a:moveTo>
                  <a:lnTo>
                    <a:pt x="1687934" y="0"/>
                  </a:lnTo>
                  <a:lnTo>
                    <a:pt x="1709185" y="0"/>
                  </a:lnTo>
                </a:path>
                <a:path w="1805940" h="3371215">
                  <a:moveTo>
                    <a:pt x="1307441" y="499398"/>
                  </a:moveTo>
                  <a:lnTo>
                    <a:pt x="1307441" y="497442"/>
                  </a:lnTo>
                  <a:lnTo>
                    <a:pt x="1305856" y="495856"/>
                  </a:lnTo>
                  <a:lnTo>
                    <a:pt x="1303899" y="495856"/>
                  </a:lnTo>
                  <a:lnTo>
                    <a:pt x="1301942" y="495856"/>
                  </a:lnTo>
                  <a:lnTo>
                    <a:pt x="1300357" y="497442"/>
                  </a:lnTo>
                  <a:lnTo>
                    <a:pt x="1300357" y="499398"/>
                  </a:lnTo>
                  <a:lnTo>
                    <a:pt x="1300357" y="501353"/>
                  </a:lnTo>
                  <a:lnTo>
                    <a:pt x="1301942" y="502939"/>
                  </a:lnTo>
                  <a:lnTo>
                    <a:pt x="1303899" y="502939"/>
                  </a:lnTo>
                  <a:lnTo>
                    <a:pt x="1305856" y="502939"/>
                  </a:lnTo>
                  <a:lnTo>
                    <a:pt x="1307441" y="501353"/>
                  </a:lnTo>
                  <a:lnTo>
                    <a:pt x="1307441" y="499398"/>
                  </a:lnTo>
                </a:path>
                <a:path w="1805940" h="3371215">
                  <a:moveTo>
                    <a:pt x="1304405" y="502939"/>
                  </a:moveTo>
                  <a:lnTo>
                    <a:pt x="1327680" y="512047"/>
                  </a:lnTo>
                </a:path>
                <a:path w="1805940" h="3371215">
                  <a:moveTo>
                    <a:pt x="1451138" y="556573"/>
                  </a:moveTo>
                  <a:lnTo>
                    <a:pt x="1498699" y="571752"/>
                  </a:lnTo>
                </a:path>
                <a:path w="1805940" h="3371215">
                  <a:moveTo>
                    <a:pt x="1519950" y="579848"/>
                  </a:moveTo>
                  <a:lnTo>
                    <a:pt x="1587751" y="603123"/>
                  </a:lnTo>
                </a:path>
                <a:path w="1805940" h="3371215">
                  <a:moveTo>
                    <a:pt x="1609002" y="612230"/>
                  </a:moveTo>
                  <a:lnTo>
                    <a:pt x="1687934" y="639553"/>
                  </a:lnTo>
                </a:path>
                <a:path w="1805940" h="3371215">
                  <a:moveTo>
                    <a:pt x="1306429" y="498892"/>
                  </a:moveTo>
                  <a:lnTo>
                    <a:pt x="1327680" y="506987"/>
                  </a:lnTo>
                </a:path>
                <a:path w="1805940" h="3371215">
                  <a:moveTo>
                    <a:pt x="1468341" y="556573"/>
                  </a:moveTo>
                  <a:lnTo>
                    <a:pt x="1498699" y="566692"/>
                  </a:lnTo>
                </a:path>
                <a:path w="1805940" h="3371215">
                  <a:moveTo>
                    <a:pt x="1519950" y="573776"/>
                  </a:moveTo>
                  <a:lnTo>
                    <a:pt x="1587751" y="599075"/>
                  </a:lnTo>
                </a:path>
                <a:path w="1805940" h="3371215">
                  <a:moveTo>
                    <a:pt x="1609002" y="605146"/>
                  </a:moveTo>
                  <a:lnTo>
                    <a:pt x="1687934" y="633481"/>
                  </a:lnTo>
                </a:path>
                <a:path w="1805940" h="3371215">
                  <a:moveTo>
                    <a:pt x="1711612" y="645506"/>
                  </a:moveTo>
                  <a:lnTo>
                    <a:pt x="1712875" y="645170"/>
                  </a:lnTo>
                  <a:lnTo>
                    <a:pt x="1713852" y="644166"/>
                  </a:lnTo>
                  <a:lnTo>
                    <a:pt x="1714150" y="642893"/>
                  </a:lnTo>
                  <a:lnTo>
                    <a:pt x="1714451" y="641621"/>
                  </a:lnTo>
                  <a:lnTo>
                    <a:pt x="1714024" y="640287"/>
                  </a:lnTo>
                  <a:lnTo>
                    <a:pt x="1713043" y="639424"/>
                  </a:lnTo>
                  <a:lnTo>
                    <a:pt x="1712063" y="638561"/>
                  </a:lnTo>
                  <a:lnTo>
                    <a:pt x="1710686" y="638308"/>
                  </a:lnTo>
                  <a:lnTo>
                    <a:pt x="1709462" y="638766"/>
                  </a:lnTo>
                </a:path>
                <a:path w="1805940" h="3371215">
                  <a:moveTo>
                    <a:pt x="1709185" y="639553"/>
                  </a:moveTo>
                  <a:lnTo>
                    <a:pt x="1713233" y="641577"/>
                  </a:lnTo>
                </a:path>
                <a:path w="1805940" h="3371215">
                  <a:moveTo>
                    <a:pt x="1304405" y="784262"/>
                  </a:moveTo>
                  <a:lnTo>
                    <a:pt x="1711209" y="641577"/>
                  </a:lnTo>
                </a:path>
                <a:path w="1805940" h="3371215">
                  <a:moveTo>
                    <a:pt x="1306429" y="790334"/>
                  </a:moveTo>
                  <a:lnTo>
                    <a:pt x="1713233" y="64764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863" name="object 3863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8936101" y="1875935"/>
              <a:ext cx="418349" cy="153582"/>
            </a:xfrm>
            <a:prstGeom prst="rect">
              <a:avLst/>
            </a:prstGeom>
          </p:spPr>
        </p:pic>
        <p:sp>
          <p:nvSpPr>
            <p:cNvPr id="3864" name="object 3864"/>
            <p:cNvSpPr/>
            <p:nvPr/>
          </p:nvSpPr>
          <p:spPr>
            <a:xfrm>
              <a:off x="19010181" y="2023565"/>
              <a:ext cx="341630" cy="117475"/>
            </a:xfrm>
            <a:custGeom>
              <a:avLst/>
              <a:gdLst/>
              <a:ahLst/>
              <a:cxnLst/>
              <a:rect l="l" t="t" r="r" b="b"/>
              <a:pathLst>
                <a:path w="341630" h="117475">
                  <a:moveTo>
                    <a:pt x="0" y="117386"/>
                  </a:moveTo>
                  <a:lnTo>
                    <a:pt x="339003" y="0"/>
                  </a:lnTo>
                </a:path>
                <a:path w="341630" h="117475">
                  <a:moveTo>
                    <a:pt x="19227" y="117386"/>
                  </a:moveTo>
                  <a:lnTo>
                    <a:pt x="341027" y="404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865" name="object 3865"/>
          <p:cNvSpPr txBox="1"/>
          <p:nvPr/>
        </p:nvSpPr>
        <p:spPr>
          <a:xfrm>
            <a:off x="19625902" y="6711598"/>
            <a:ext cx="142875" cy="3060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1800" spc="15">
                <a:latin typeface="GOST Common"/>
                <a:cs typeface="GOST Common"/>
              </a:rPr>
              <a:t>2</a:t>
            </a:r>
            <a:endParaRPr sz="1800">
              <a:latin typeface="GOST Common"/>
              <a:cs typeface="GOST Common"/>
            </a:endParaRPr>
          </a:p>
        </p:txBody>
      </p:sp>
      <p:sp>
        <p:nvSpPr>
          <p:cNvPr id="3866" name="object 3866"/>
          <p:cNvSpPr txBox="1"/>
          <p:nvPr/>
        </p:nvSpPr>
        <p:spPr>
          <a:xfrm>
            <a:off x="18575103" y="7533101"/>
            <a:ext cx="297180" cy="2476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450" spc="-5" i="1">
                <a:latin typeface="ISOCPEUR"/>
                <a:cs typeface="ISOCPEUR"/>
              </a:rPr>
              <a:t>610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3867" name="object 3867"/>
          <p:cNvSpPr txBox="1"/>
          <p:nvPr/>
        </p:nvSpPr>
        <p:spPr>
          <a:xfrm>
            <a:off x="17332821" y="2398686"/>
            <a:ext cx="433705" cy="22606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300" spc="5" i="1">
                <a:latin typeface="Arial"/>
                <a:cs typeface="Arial"/>
              </a:rPr>
              <a:t>Ø620</a:t>
            </a:r>
            <a:endParaRPr sz="1300">
              <a:latin typeface="Arial"/>
              <a:cs typeface="Arial"/>
            </a:endParaRPr>
          </a:p>
        </p:txBody>
      </p:sp>
      <p:sp>
        <p:nvSpPr>
          <p:cNvPr id="3868" name="object 3868"/>
          <p:cNvSpPr txBox="1"/>
          <p:nvPr/>
        </p:nvSpPr>
        <p:spPr>
          <a:xfrm>
            <a:off x="11462491" y="12507436"/>
            <a:ext cx="159385" cy="38100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2300" spc="10">
                <a:latin typeface="ISOCPEUR"/>
                <a:cs typeface="ISOCPEUR"/>
              </a:rPr>
              <a:t>2</a:t>
            </a:r>
            <a:endParaRPr sz="2300">
              <a:latin typeface="ISOCPEUR"/>
              <a:cs typeface="ISOCPEUR"/>
            </a:endParaRPr>
          </a:p>
        </p:txBody>
      </p:sp>
      <p:sp>
        <p:nvSpPr>
          <p:cNvPr id="3869" name="object 3869"/>
          <p:cNvSpPr txBox="1"/>
          <p:nvPr/>
        </p:nvSpPr>
        <p:spPr>
          <a:xfrm>
            <a:off x="11425666" y="13630109"/>
            <a:ext cx="235585" cy="2476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450" spc="-5" i="1">
                <a:latin typeface="ISOCPEUR"/>
                <a:cs typeface="ISOCPEUR"/>
              </a:rPr>
              <a:t>65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3870" name="object 3870"/>
          <p:cNvSpPr txBox="1"/>
          <p:nvPr/>
        </p:nvSpPr>
        <p:spPr>
          <a:xfrm>
            <a:off x="19024803" y="3080515"/>
            <a:ext cx="198755" cy="2476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450" spc="-5" i="1">
                <a:latin typeface="ISOCPEUR"/>
                <a:cs typeface="ISOCPEUR"/>
              </a:rPr>
              <a:t>70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3871" name="object 3871"/>
          <p:cNvSpPr txBox="1"/>
          <p:nvPr/>
        </p:nvSpPr>
        <p:spPr>
          <a:xfrm>
            <a:off x="17983505" y="4846597"/>
            <a:ext cx="433705" cy="22606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300" spc="5" i="1">
                <a:latin typeface="Arial"/>
                <a:cs typeface="Arial"/>
              </a:rPr>
              <a:t>Ø620</a:t>
            </a:r>
            <a:endParaRPr sz="1300">
              <a:latin typeface="Arial"/>
              <a:cs typeface="Arial"/>
            </a:endParaRPr>
          </a:p>
        </p:txBody>
      </p:sp>
      <p:sp>
        <p:nvSpPr>
          <p:cNvPr id="3872" name="object 3872"/>
          <p:cNvSpPr txBox="1"/>
          <p:nvPr/>
        </p:nvSpPr>
        <p:spPr>
          <a:xfrm>
            <a:off x="14254464" y="13609870"/>
            <a:ext cx="297815" cy="2476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450" i="1">
                <a:latin typeface="ISOCPEUR"/>
                <a:cs typeface="ISOCPEUR"/>
              </a:rPr>
              <a:t>480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3873" name="object 3873"/>
          <p:cNvSpPr txBox="1"/>
          <p:nvPr/>
        </p:nvSpPr>
        <p:spPr>
          <a:xfrm>
            <a:off x="18426986" y="1174148"/>
            <a:ext cx="210820" cy="29781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1510"/>
              </a:lnSpc>
            </a:pPr>
            <a:r>
              <a:rPr dirty="0" sz="1450" i="1">
                <a:latin typeface="ISOCPEUR"/>
                <a:cs typeface="ISOCPEUR"/>
              </a:rPr>
              <a:t>400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3874" name="object 3874"/>
          <p:cNvSpPr txBox="1"/>
          <p:nvPr/>
        </p:nvSpPr>
        <p:spPr>
          <a:xfrm>
            <a:off x="11977821" y="13723691"/>
            <a:ext cx="210820" cy="1123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1510"/>
              </a:lnSpc>
            </a:pPr>
            <a:r>
              <a:rPr dirty="0" sz="1450" i="1">
                <a:latin typeface="ISOCPEUR"/>
                <a:cs typeface="ISOCPEUR"/>
              </a:rPr>
              <a:t>5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3875" name="object 3875"/>
          <p:cNvSpPr txBox="1"/>
          <p:nvPr/>
        </p:nvSpPr>
        <p:spPr>
          <a:xfrm>
            <a:off x="11977821" y="13033540"/>
            <a:ext cx="210820" cy="1123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1510"/>
              </a:lnSpc>
            </a:pPr>
            <a:r>
              <a:rPr dirty="0" sz="1450" i="1">
                <a:latin typeface="ISOCPEUR"/>
                <a:cs typeface="ISOCPEUR"/>
              </a:rPr>
              <a:t>5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3876" name="object 3876"/>
          <p:cNvSpPr txBox="1"/>
          <p:nvPr/>
        </p:nvSpPr>
        <p:spPr>
          <a:xfrm rot="17580000">
            <a:off x="17027626" y="3406801"/>
            <a:ext cx="303984" cy="1670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1315"/>
              </a:lnSpc>
            </a:pPr>
            <a:r>
              <a:rPr dirty="0" sz="1300" i="1">
                <a:latin typeface="Arial"/>
                <a:cs typeface="Arial"/>
              </a:rPr>
              <a:t>45°</a:t>
            </a:r>
            <a:endParaRPr sz="1300">
              <a:latin typeface="Arial"/>
              <a:cs typeface="Arial"/>
            </a:endParaRPr>
          </a:p>
        </p:txBody>
      </p:sp>
      <p:grpSp>
        <p:nvGrpSpPr>
          <p:cNvPr id="3877" name="object 3877"/>
          <p:cNvGrpSpPr/>
          <p:nvPr/>
        </p:nvGrpSpPr>
        <p:grpSpPr>
          <a:xfrm>
            <a:off x="14349133" y="1189717"/>
            <a:ext cx="5181600" cy="9625965"/>
            <a:chOff x="14349133" y="1189717"/>
            <a:chExt cx="5181600" cy="9625965"/>
          </a:xfrm>
        </p:grpSpPr>
        <p:sp>
          <p:nvSpPr>
            <p:cNvPr id="3878" name="object 3878"/>
            <p:cNvSpPr/>
            <p:nvPr/>
          </p:nvSpPr>
          <p:spPr>
            <a:xfrm>
              <a:off x="17637975" y="3320887"/>
              <a:ext cx="1890395" cy="3449320"/>
            </a:xfrm>
            <a:custGeom>
              <a:avLst/>
              <a:gdLst/>
              <a:ahLst/>
              <a:cxnLst/>
              <a:rect l="l" t="t" r="r" b="b"/>
              <a:pathLst>
                <a:path w="1890394" h="3449320">
                  <a:moveTo>
                    <a:pt x="1720823" y="3109725"/>
                  </a:moveTo>
                  <a:lnTo>
                    <a:pt x="1675762" y="3115780"/>
                  </a:lnTo>
                  <a:lnTo>
                    <a:pt x="1635272" y="3132867"/>
                  </a:lnTo>
                  <a:lnTo>
                    <a:pt x="1600967" y="3159371"/>
                  </a:lnTo>
                  <a:lnTo>
                    <a:pt x="1574463" y="3193676"/>
                  </a:lnTo>
                  <a:lnTo>
                    <a:pt x="1557376" y="3234167"/>
                  </a:lnTo>
                  <a:lnTo>
                    <a:pt x="1551321" y="3279227"/>
                  </a:lnTo>
                  <a:lnTo>
                    <a:pt x="1557376" y="3324287"/>
                  </a:lnTo>
                  <a:lnTo>
                    <a:pt x="1574463" y="3364778"/>
                  </a:lnTo>
                  <a:lnTo>
                    <a:pt x="1600967" y="3399083"/>
                  </a:lnTo>
                  <a:lnTo>
                    <a:pt x="1635272" y="3425587"/>
                  </a:lnTo>
                  <a:lnTo>
                    <a:pt x="1675762" y="3442674"/>
                  </a:lnTo>
                  <a:lnTo>
                    <a:pt x="1720823" y="3448729"/>
                  </a:lnTo>
                </a:path>
                <a:path w="1890394" h="3449320">
                  <a:moveTo>
                    <a:pt x="1720823" y="3448729"/>
                  </a:moveTo>
                  <a:lnTo>
                    <a:pt x="1765883" y="3442674"/>
                  </a:lnTo>
                  <a:lnTo>
                    <a:pt x="1806374" y="3425587"/>
                  </a:lnTo>
                  <a:lnTo>
                    <a:pt x="1840679" y="3399083"/>
                  </a:lnTo>
                  <a:lnTo>
                    <a:pt x="1867183" y="3364778"/>
                  </a:lnTo>
                  <a:lnTo>
                    <a:pt x="1884270" y="3324287"/>
                  </a:lnTo>
                  <a:lnTo>
                    <a:pt x="1890325" y="3279227"/>
                  </a:lnTo>
                  <a:lnTo>
                    <a:pt x="1884270" y="3234167"/>
                  </a:lnTo>
                  <a:lnTo>
                    <a:pt x="1867183" y="3193676"/>
                  </a:lnTo>
                  <a:lnTo>
                    <a:pt x="1840679" y="3159371"/>
                  </a:lnTo>
                  <a:lnTo>
                    <a:pt x="1806374" y="3132867"/>
                  </a:lnTo>
                  <a:lnTo>
                    <a:pt x="1765883" y="3115780"/>
                  </a:lnTo>
                  <a:lnTo>
                    <a:pt x="1720823" y="3109725"/>
                  </a:lnTo>
                </a:path>
                <a:path w="1890394" h="3449320">
                  <a:moveTo>
                    <a:pt x="0" y="572290"/>
                  </a:moveTo>
                  <a:lnTo>
                    <a:pt x="1986" y="619303"/>
                  </a:lnTo>
                  <a:lnTo>
                    <a:pt x="7672" y="665263"/>
                  </a:lnTo>
                  <a:lnTo>
                    <a:pt x="16911" y="710022"/>
                  </a:lnTo>
                  <a:lnTo>
                    <a:pt x="29556" y="753434"/>
                  </a:lnTo>
                  <a:lnTo>
                    <a:pt x="45457" y="795350"/>
                  </a:lnTo>
                  <a:lnTo>
                    <a:pt x="64467" y="835623"/>
                  </a:lnTo>
                  <a:lnTo>
                    <a:pt x="86439" y="874107"/>
                  </a:lnTo>
                  <a:lnTo>
                    <a:pt x="111225" y="910653"/>
                  </a:lnTo>
                  <a:lnTo>
                    <a:pt x="138676" y="945116"/>
                  </a:lnTo>
                  <a:lnTo>
                    <a:pt x="168646" y="977346"/>
                  </a:lnTo>
                  <a:lnTo>
                    <a:pt x="200985" y="1007198"/>
                  </a:lnTo>
                  <a:lnTo>
                    <a:pt x="235547" y="1034524"/>
                  </a:lnTo>
                  <a:lnTo>
                    <a:pt x="272184" y="1059176"/>
                  </a:lnTo>
                  <a:lnTo>
                    <a:pt x="310747" y="1081007"/>
                  </a:lnTo>
                  <a:lnTo>
                    <a:pt x="351090" y="1099871"/>
                  </a:lnTo>
                  <a:lnTo>
                    <a:pt x="393063" y="1115619"/>
                  </a:lnTo>
                  <a:lnTo>
                    <a:pt x="436520" y="1128105"/>
                  </a:lnTo>
                  <a:lnTo>
                    <a:pt x="481313" y="1137181"/>
                  </a:lnTo>
                  <a:lnTo>
                    <a:pt x="527293" y="1142700"/>
                  </a:lnTo>
                  <a:lnTo>
                    <a:pt x="574314" y="1144515"/>
                  </a:lnTo>
                </a:path>
                <a:path w="1890394" h="3449320">
                  <a:moveTo>
                    <a:pt x="574250" y="1144515"/>
                  </a:moveTo>
                  <a:lnTo>
                    <a:pt x="621271" y="1142700"/>
                  </a:lnTo>
                  <a:lnTo>
                    <a:pt x="667251" y="1137181"/>
                  </a:lnTo>
                  <a:lnTo>
                    <a:pt x="712043" y="1128105"/>
                  </a:lnTo>
                  <a:lnTo>
                    <a:pt x="755500" y="1115619"/>
                  </a:lnTo>
                  <a:lnTo>
                    <a:pt x="797474" y="1099871"/>
                  </a:lnTo>
                  <a:lnTo>
                    <a:pt x="837816" y="1081007"/>
                  </a:lnTo>
                  <a:lnTo>
                    <a:pt x="876380" y="1059176"/>
                  </a:lnTo>
                  <a:lnTo>
                    <a:pt x="913017" y="1034524"/>
                  </a:lnTo>
                  <a:lnTo>
                    <a:pt x="947579" y="1007198"/>
                  </a:lnTo>
                  <a:lnTo>
                    <a:pt x="979918" y="977346"/>
                  </a:lnTo>
                  <a:lnTo>
                    <a:pt x="1009888" y="945116"/>
                  </a:lnTo>
                  <a:lnTo>
                    <a:pt x="1037339" y="910653"/>
                  </a:lnTo>
                  <a:lnTo>
                    <a:pt x="1062125" y="874107"/>
                  </a:lnTo>
                  <a:lnTo>
                    <a:pt x="1084097" y="835623"/>
                  </a:lnTo>
                  <a:lnTo>
                    <a:pt x="1103107" y="795350"/>
                  </a:lnTo>
                  <a:lnTo>
                    <a:pt x="1119008" y="753434"/>
                  </a:lnTo>
                  <a:lnTo>
                    <a:pt x="1131652" y="710022"/>
                  </a:lnTo>
                  <a:lnTo>
                    <a:pt x="1140892" y="665263"/>
                  </a:lnTo>
                  <a:lnTo>
                    <a:pt x="1146578" y="619303"/>
                  </a:lnTo>
                  <a:lnTo>
                    <a:pt x="1148564" y="572290"/>
                  </a:lnTo>
                </a:path>
                <a:path w="1890394" h="3449320">
                  <a:moveTo>
                    <a:pt x="1148564" y="572224"/>
                  </a:moveTo>
                  <a:lnTo>
                    <a:pt x="1146578" y="525211"/>
                  </a:lnTo>
                  <a:lnTo>
                    <a:pt x="1140892" y="479251"/>
                  </a:lnTo>
                  <a:lnTo>
                    <a:pt x="1131652" y="434492"/>
                  </a:lnTo>
                  <a:lnTo>
                    <a:pt x="1119008" y="391080"/>
                  </a:lnTo>
                  <a:lnTo>
                    <a:pt x="1103107" y="349164"/>
                  </a:lnTo>
                  <a:lnTo>
                    <a:pt x="1084097" y="308891"/>
                  </a:lnTo>
                  <a:lnTo>
                    <a:pt x="1062125" y="270407"/>
                  </a:lnTo>
                  <a:lnTo>
                    <a:pt x="1037339" y="233861"/>
                  </a:lnTo>
                  <a:lnTo>
                    <a:pt x="1009888" y="199398"/>
                  </a:lnTo>
                  <a:lnTo>
                    <a:pt x="979918" y="167168"/>
                  </a:lnTo>
                  <a:lnTo>
                    <a:pt x="947579" y="137316"/>
                  </a:lnTo>
                  <a:lnTo>
                    <a:pt x="913017" y="109990"/>
                  </a:lnTo>
                  <a:lnTo>
                    <a:pt x="876380" y="85338"/>
                  </a:lnTo>
                  <a:lnTo>
                    <a:pt x="837816" y="63507"/>
                  </a:lnTo>
                  <a:lnTo>
                    <a:pt x="797474" y="44643"/>
                  </a:lnTo>
                  <a:lnTo>
                    <a:pt x="755500" y="28895"/>
                  </a:lnTo>
                  <a:lnTo>
                    <a:pt x="712043" y="16409"/>
                  </a:lnTo>
                  <a:lnTo>
                    <a:pt x="667251" y="7333"/>
                  </a:lnTo>
                  <a:lnTo>
                    <a:pt x="621271" y="1814"/>
                  </a:lnTo>
                  <a:lnTo>
                    <a:pt x="574250" y="0"/>
                  </a:lnTo>
                </a:path>
                <a:path w="1890394" h="3449320">
                  <a:moveTo>
                    <a:pt x="574314" y="0"/>
                  </a:moveTo>
                  <a:lnTo>
                    <a:pt x="527293" y="1814"/>
                  </a:lnTo>
                  <a:lnTo>
                    <a:pt x="481313" y="7333"/>
                  </a:lnTo>
                  <a:lnTo>
                    <a:pt x="436520" y="16409"/>
                  </a:lnTo>
                  <a:lnTo>
                    <a:pt x="393063" y="28895"/>
                  </a:lnTo>
                  <a:lnTo>
                    <a:pt x="351090" y="44643"/>
                  </a:lnTo>
                  <a:lnTo>
                    <a:pt x="310747" y="63507"/>
                  </a:lnTo>
                  <a:lnTo>
                    <a:pt x="272184" y="85338"/>
                  </a:lnTo>
                  <a:lnTo>
                    <a:pt x="235547" y="109990"/>
                  </a:lnTo>
                  <a:lnTo>
                    <a:pt x="200985" y="137316"/>
                  </a:lnTo>
                  <a:lnTo>
                    <a:pt x="168646" y="167168"/>
                  </a:lnTo>
                  <a:lnTo>
                    <a:pt x="138676" y="199398"/>
                  </a:lnTo>
                  <a:lnTo>
                    <a:pt x="111225" y="233861"/>
                  </a:lnTo>
                  <a:lnTo>
                    <a:pt x="86439" y="270407"/>
                  </a:lnTo>
                  <a:lnTo>
                    <a:pt x="64467" y="308891"/>
                  </a:lnTo>
                  <a:lnTo>
                    <a:pt x="45457" y="349164"/>
                  </a:lnTo>
                  <a:lnTo>
                    <a:pt x="29556" y="391080"/>
                  </a:lnTo>
                  <a:lnTo>
                    <a:pt x="16911" y="434492"/>
                  </a:lnTo>
                  <a:lnTo>
                    <a:pt x="7672" y="479251"/>
                  </a:lnTo>
                  <a:lnTo>
                    <a:pt x="1986" y="525211"/>
                  </a:lnTo>
                  <a:lnTo>
                    <a:pt x="0" y="57222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879" name="object 3879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4349133" y="1189717"/>
              <a:ext cx="1959137" cy="9625681"/>
            </a:xfrm>
            <a:prstGeom prst="rect">
              <a:avLst/>
            </a:prstGeom>
          </p:spPr>
        </p:pic>
      </p:grpSp>
      <p:sp>
        <p:nvSpPr>
          <p:cNvPr id="3880" name="object 3880"/>
          <p:cNvSpPr txBox="1"/>
          <p:nvPr/>
        </p:nvSpPr>
        <p:spPr>
          <a:xfrm>
            <a:off x="16125809" y="2039509"/>
            <a:ext cx="210820" cy="32194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1510"/>
              </a:lnSpc>
            </a:pPr>
            <a:r>
              <a:rPr dirty="0" sz="1450" spc="-5" i="1">
                <a:latin typeface="ISOCPEUR"/>
                <a:cs typeface="ISOCPEUR"/>
              </a:rPr>
              <a:t>1190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3881" name="object 3881"/>
          <p:cNvSpPr txBox="1"/>
          <p:nvPr/>
        </p:nvSpPr>
        <p:spPr>
          <a:xfrm>
            <a:off x="16125809" y="4590521"/>
            <a:ext cx="210820" cy="3714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1510"/>
              </a:lnSpc>
            </a:pPr>
            <a:r>
              <a:rPr dirty="0" sz="1450" spc="-5" i="1">
                <a:latin typeface="ISOCPEUR"/>
                <a:cs typeface="ISOCPEUR"/>
              </a:rPr>
              <a:t>2000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3882" name="object 3882"/>
          <p:cNvSpPr txBox="1"/>
          <p:nvPr/>
        </p:nvSpPr>
        <p:spPr>
          <a:xfrm>
            <a:off x="16368678" y="5755501"/>
            <a:ext cx="210820" cy="43307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1510"/>
              </a:lnSpc>
            </a:pPr>
            <a:r>
              <a:rPr dirty="0" sz="1450" spc="-5" i="1">
                <a:latin typeface="ISOCPEUR"/>
                <a:cs typeface="ISOCPEUR"/>
              </a:rPr>
              <a:t>13000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3883" name="object 3883"/>
          <p:cNvSpPr txBox="1"/>
          <p:nvPr/>
        </p:nvSpPr>
        <p:spPr>
          <a:xfrm>
            <a:off x="16125809" y="7703283"/>
            <a:ext cx="210820" cy="3714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1510"/>
              </a:lnSpc>
            </a:pPr>
            <a:r>
              <a:rPr dirty="0" sz="1450" spc="-5" i="1">
                <a:latin typeface="ISOCPEUR"/>
                <a:cs typeface="ISOCPEUR"/>
              </a:rPr>
              <a:t>2000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3884" name="object 3884"/>
          <p:cNvSpPr txBox="1"/>
          <p:nvPr/>
        </p:nvSpPr>
        <p:spPr>
          <a:xfrm>
            <a:off x="16125809" y="10118744"/>
            <a:ext cx="210820" cy="26035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1510"/>
              </a:lnSpc>
            </a:pPr>
            <a:r>
              <a:rPr dirty="0" sz="1450" spc="-5" i="1">
                <a:latin typeface="ISOCPEUR"/>
                <a:cs typeface="ISOCPEUR"/>
              </a:rPr>
              <a:t>810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3885" name="object 3885"/>
          <p:cNvSpPr txBox="1"/>
          <p:nvPr/>
        </p:nvSpPr>
        <p:spPr>
          <a:xfrm>
            <a:off x="15537867" y="8593246"/>
            <a:ext cx="210820" cy="28511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1510"/>
              </a:lnSpc>
            </a:pPr>
            <a:r>
              <a:rPr dirty="0" sz="1450" spc="-5" i="1">
                <a:latin typeface="ISOCPEUR"/>
                <a:cs typeface="ISOCPEUR"/>
              </a:rPr>
              <a:t>300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3886" name="object 3886"/>
          <p:cNvSpPr txBox="1"/>
          <p:nvPr/>
        </p:nvSpPr>
        <p:spPr>
          <a:xfrm>
            <a:off x="13664744" y="1515659"/>
            <a:ext cx="558800" cy="3448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72390">
              <a:lnSpc>
                <a:spcPts val="1510"/>
              </a:lnSpc>
            </a:pPr>
            <a:r>
              <a:rPr dirty="0" sz="1450" spc="-5" i="1">
                <a:latin typeface="ISOCPEUR"/>
                <a:cs typeface="ISOCPEUR"/>
              </a:rPr>
              <a:t>550</a:t>
            </a:r>
            <a:endParaRPr sz="14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1000"/>
              </a:spcBef>
            </a:pPr>
            <a:r>
              <a:rPr dirty="0" sz="1450" spc="-5" i="1">
                <a:latin typeface="ISOCPEUR"/>
                <a:cs typeface="ISOCPEUR"/>
              </a:rPr>
              <a:t>525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3887" name="object 3887"/>
          <p:cNvSpPr txBox="1"/>
          <p:nvPr/>
        </p:nvSpPr>
        <p:spPr>
          <a:xfrm>
            <a:off x="13664744" y="3659525"/>
            <a:ext cx="210820" cy="3714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1510"/>
              </a:lnSpc>
            </a:pPr>
            <a:r>
              <a:rPr dirty="0" sz="1450" spc="-5" i="1">
                <a:latin typeface="ISOCPEUR"/>
                <a:cs typeface="ISOCPEUR"/>
              </a:rPr>
              <a:t>2200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3888" name="object 3888"/>
          <p:cNvSpPr txBox="1"/>
          <p:nvPr/>
        </p:nvSpPr>
        <p:spPr>
          <a:xfrm>
            <a:off x="14012856" y="5828383"/>
            <a:ext cx="210820" cy="1010919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1510"/>
              </a:lnSpc>
            </a:pPr>
            <a:r>
              <a:rPr dirty="0" sz="1450" spc="-5" i="1">
                <a:latin typeface="ISOCPEUR"/>
                <a:cs typeface="ISOCPEUR"/>
              </a:rPr>
              <a:t>300</a:t>
            </a:r>
            <a:r>
              <a:rPr dirty="0" sz="1450" i="1">
                <a:latin typeface="ISOCPEUR"/>
                <a:cs typeface="ISOCPEUR"/>
              </a:rPr>
              <a:t>х</a:t>
            </a:r>
            <a:r>
              <a:rPr dirty="0" sz="1450" spc="-215" i="1">
                <a:latin typeface="ISOCPEUR"/>
                <a:cs typeface="ISOCPEUR"/>
              </a:rPr>
              <a:t> </a:t>
            </a:r>
            <a:r>
              <a:rPr dirty="0" sz="1450" spc="-5" i="1">
                <a:latin typeface="ISOCPEUR"/>
                <a:cs typeface="ISOCPEUR"/>
              </a:rPr>
              <a:t>18=5400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3889" name="object 3889"/>
          <p:cNvSpPr txBox="1"/>
          <p:nvPr/>
        </p:nvSpPr>
        <p:spPr>
          <a:xfrm>
            <a:off x="13664744" y="7797395"/>
            <a:ext cx="210820" cy="3714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1510"/>
              </a:lnSpc>
            </a:pPr>
            <a:r>
              <a:rPr dirty="0" sz="1450" spc="-5" i="1">
                <a:latin typeface="ISOCPEUR"/>
                <a:cs typeface="ISOCPEUR"/>
              </a:rPr>
              <a:t>3000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3890" name="object 3890"/>
          <p:cNvSpPr txBox="1"/>
          <p:nvPr/>
        </p:nvSpPr>
        <p:spPr>
          <a:xfrm>
            <a:off x="14276975" y="9786337"/>
            <a:ext cx="210820" cy="28511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1510"/>
              </a:lnSpc>
            </a:pPr>
            <a:r>
              <a:rPr dirty="0" sz="1450" spc="-5" i="1">
                <a:latin typeface="ISOCPEUR"/>
                <a:cs typeface="ISOCPEUR"/>
              </a:rPr>
              <a:t>300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3891" name="object 3891"/>
          <p:cNvSpPr txBox="1"/>
          <p:nvPr/>
        </p:nvSpPr>
        <p:spPr>
          <a:xfrm>
            <a:off x="14009819" y="11215670"/>
            <a:ext cx="21082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1510"/>
              </a:lnSpc>
            </a:pPr>
            <a:r>
              <a:rPr dirty="0" sz="1450" spc="-5" i="1">
                <a:latin typeface="ISOCPEUR"/>
                <a:cs typeface="ISOCPEUR"/>
              </a:rPr>
              <a:t>75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3892" name="object 3892"/>
          <p:cNvSpPr txBox="1"/>
          <p:nvPr/>
        </p:nvSpPr>
        <p:spPr>
          <a:xfrm>
            <a:off x="13664744" y="10425890"/>
            <a:ext cx="210820" cy="28511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1510"/>
              </a:lnSpc>
            </a:pPr>
            <a:r>
              <a:rPr dirty="0" sz="1450" spc="-5" i="1">
                <a:latin typeface="ISOCPEUR"/>
                <a:cs typeface="ISOCPEUR"/>
              </a:rPr>
              <a:t>250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3893" name="object 3893"/>
          <p:cNvSpPr/>
          <p:nvPr/>
        </p:nvSpPr>
        <p:spPr>
          <a:xfrm>
            <a:off x="16042127" y="2546743"/>
            <a:ext cx="0" cy="478155"/>
          </a:xfrm>
          <a:custGeom>
            <a:avLst/>
            <a:gdLst/>
            <a:ahLst/>
            <a:cxnLst/>
            <a:rect l="l" t="t" r="r" b="b"/>
            <a:pathLst>
              <a:path w="0" h="478155">
                <a:moveTo>
                  <a:pt x="0" y="47764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4" name="object 3894"/>
          <p:cNvSpPr/>
          <p:nvPr/>
        </p:nvSpPr>
        <p:spPr>
          <a:xfrm>
            <a:off x="15763840" y="5033108"/>
            <a:ext cx="0" cy="478155"/>
          </a:xfrm>
          <a:custGeom>
            <a:avLst/>
            <a:gdLst/>
            <a:ahLst/>
            <a:cxnLst/>
            <a:rect l="l" t="t" r="r" b="b"/>
            <a:pathLst>
              <a:path w="0" h="478154">
                <a:moveTo>
                  <a:pt x="0" y="47764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3895" name="object 3895"/>
          <p:cNvGrpSpPr/>
          <p:nvPr/>
        </p:nvGrpSpPr>
        <p:grpSpPr>
          <a:xfrm>
            <a:off x="13817660" y="1027606"/>
            <a:ext cx="2804795" cy="10739755"/>
            <a:chOff x="13817660" y="1027606"/>
            <a:chExt cx="2804795" cy="10739755"/>
          </a:xfrm>
        </p:grpSpPr>
        <p:sp>
          <p:nvSpPr>
            <p:cNvPr id="3896" name="object 3896"/>
            <p:cNvSpPr/>
            <p:nvPr/>
          </p:nvSpPr>
          <p:spPr>
            <a:xfrm>
              <a:off x="14167994" y="1147215"/>
              <a:ext cx="1631314" cy="10227310"/>
            </a:xfrm>
            <a:custGeom>
              <a:avLst/>
              <a:gdLst/>
              <a:ahLst/>
              <a:cxnLst/>
              <a:rect l="l" t="t" r="r" b="b"/>
              <a:pathLst>
                <a:path w="1631315" h="10227310">
                  <a:moveTo>
                    <a:pt x="95123" y="96135"/>
                  </a:moveTo>
                  <a:lnTo>
                    <a:pt x="0" y="0"/>
                  </a:lnTo>
                </a:path>
                <a:path w="1631315" h="10227310">
                  <a:moveTo>
                    <a:pt x="46549" y="926947"/>
                  </a:moveTo>
                  <a:lnTo>
                    <a:pt x="46549" y="0"/>
                  </a:lnTo>
                </a:path>
                <a:path w="1631315" h="10227310">
                  <a:moveTo>
                    <a:pt x="95123" y="926947"/>
                  </a:moveTo>
                  <a:lnTo>
                    <a:pt x="0" y="830812"/>
                  </a:lnTo>
                  <a:lnTo>
                    <a:pt x="95123" y="926947"/>
                  </a:lnTo>
                </a:path>
                <a:path w="1631315" h="10227310">
                  <a:moveTo>
                    <a:pt x="46549" y="9519426"/>
                  </a:moveTo>
                  <a:lnTo>
                    <a:pt x="46549" y="830812"/>
                  </a:lnTo>
                </a:path>
                <a:path w="1631315" h="10227310">
                  <a:moveTo>
                    <a:pt x="0" y="879385"/>
                  </a:moveTo>
                  <a:lnTo>
                    <a:pt x="497880" y="879385"/>
                  </a:lnTo>
                  <a:lnTo>
                    <a:pt x="0" y="879385"/>
                  </a:lnTo>
                </a:path>
                <a:path w="1631315" h="10227310">
                  <a:moveTo>
                    <a:pt x="95123" y="9519426"/>
                  </a:moveTo>
                  <a:lnTo>
                    <a:pt x="0" y="9425315"/>
                  </a:lnTo>
                  <a:lnTo>
                    <a:pt x="95123" y="9519426"/>
                  </a:lnTo>
                </a:path>
                <a:path w="1631315" h="10227310">
                  <a:moveTo>
                    <a:pt x="0" y="9546749"/>
                  </a:moveTo>
                  <a:lnTo>
                    <a:pt x="95123" y="9642884"/>
                  </a:lnTo>
                </a:path>
                <a:path w="1631315" h="10227310">
                  <a:moveTo>
                    <a:pt x="46549" y="10226780"/>
                  </a:moveTo>
                  <a:lnTo>
                    <a:pt x="46549" y="9596334"/>
                  </a:lnTo>
                </a:path>
                <a:path w="1631315" h="10227310">
                  <a:moveTo>
                    <a:pt x="46549" y="9642884"/>
                  </a:moveTo>
                  <a:lnTo>
                    <a:pt x="46549" y="9425315"/>
                  </a:lnTo>
                </a:path>
                <a:path w="1631315" h="10227310">
                  <a:moveTo>
                    <a:pt x="0" y="9471864"/>
                  </a:moveTo>
                  <a:lnTo>
                    <a:pt x="497880" y="9471864"/>
                  </a:lnTo>
                  <a:lnTo>
                    <a:pt x="0" y="9471864"/>
                  </a:lnTo>
                </a:path>
                <a:path w="1631315" h="10227310">
                  <a:moveTo>
                    <a:pt x="504963" y="9596334"/>
                  </a:moveTo>
                  <a:lnTo>
                    <a:pt x="0" y="9596334"/>
                  </a:lnTo>
                </a:path>
                <a:path w="1631315" h="10227310">
                  <a:moveTo>
                    <a:pt x="167983" y="5294529"/>
                  </a:moveTo>
                  <a:lnTo>
                    <a:pt x="410852" y="5294529"/>
                  </a:lnTo>
                  <a:lnTo>
                    <a:pt x="489784" y="5207501"/>
                  </a:lnTo>
                </a:path>
                <a:path w="1631315" h="10227310">
                  <a:moveTo>
                    <a:pt x="1631265" y="5571804"/>
                  </a:moveTo>
                  <a:lnTo>
                    <a:pt x="1388397" y="5571804"/>
                  </a:lnTo>
                  <a:lnTo>
                    <a:pt x="1288214" y="5198394"/>
                  </a:lnTo>
                </a:path>
                <a:path w="1631315" h="10227310">
                  <a:moveTo>
                    <a:pt x="216557" y="1150588"/>
                  </a:moveTo>
                  <a:lnTo>
                    <a:pt x="459425" y="1150588"/>
                  </a:lnTo>
                  <a:lnTo>
                    <a:pt x="640565" y="92289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7" name="object 3897"/>
            <p:cNvSpPr/>
            <p:nvPr/>
          </p:nvSpPr>
          <p:spPr>
            <a:xfrm>
              <a:off x="14459436" y="3034504"/>
              <a:ext cx="1685289" cy="0"/>
            </a:xfrm>
            <a:custGeom>
              <a:avLst/>
              <a:gdLst/>
              <a:ahLst/>
              <a:cxnLst/>
              <a:rect l="l" t="t" r="r" b="b"/>
              <a:pathLst>
                <a:path w="1685290" h="0">
                  <a:moveTo>
                    <a:pt x="0" y="0"/>
                  </a:moveTo>
                  <a:lnTo>
                    <a:pt x="200366" y="0"/>
                  </a:lnTo>
                </a:path>
                <a:path w="1685290" h="0">
                  <a:moveTo>
                    <a:pt x="1684899" y="0"/>
                  </a:moveTo>
                  <a:lnTo>
                    <a:pt x="135905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8" name="object 3898"/>
            <p:cNvSpPr/>
            <p:nvPr/>
          </p:nvSpPr>
          <p:spPr>
            <a:xfrm>
              <a:off x="14484735" y="2557875"/>
              <a:ext cx="1598295" cy="476884"/>
            </a:xfrm>
            <a:custGeom>
              <a:avLst/>
              <a:gdLst/>
              <a:ahLst/>
              <a:cxnLst/>
              <a:rect l="l" t="t" r="r" b="b"/>
              <a:pathLst>
                <a:path w="1598294" h="476885">
                  <a:moveTo>
                    <a:pt x="85003" y="238820"/>
                  </a:moveTo>
                  <a:lnTo>
                    <a:pt x="42501" y="476629"/>
                  </a:lnTo>
                  <a:lnTo>
                    <a:pt x="0" y="238820"/>
                  </a:lnTo>
                </a:path>
                <a:path w="1598294" h="476885">
                  <a:moveTo>
                    <a:pt x="42501" y="476629"/>
                  </a:moveTo>
                  <a:lnTo>
                    <a:pt x="42501" y="0"/>
                  </a:lnTo>
                </a:path>
                <a:path w="1598294" h="476885">
                  <a:moveTo>
                    <a:pt x="1597871" y="227689"/>
                  </a:moveTo>
                  <a:lnTo>
                    <a:pt x="1557393" y="466509"/>
                  </a:lnTo>
                  <a:lnTo>
                    <a:pt x="1514891" y="22768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9" name="object 3899"/>
            <p:cNvSpPr/>
            <p:nvPr/>
          </p:nvSpPr>
          <p:spPr>
            <a:xfrm>
              <a:off x="14442233" y="5520868"/>
              <a:ext cx="1443355" cy="0"/>
            </a:xfrm>
            <a:custGeom>
              <a:avLst/>
              <a:gdLst/>
              <a:ahLst/>
              <a:cxnLst/>
              <a:rect l="l" t="t" r="r" b="b"/>
              <a:pathLst>
                <a:path w="1443355" h="0">
                  <a:moveTo>
                    <a:pt x="0" y="0"/>
                  </a:moveTo>
                  <a:lnTo>
                    <a:pt x="200366" y="0"/>
                  </a:lnTo>
                </a:path>
                <a:path w="1443355" h="0">
                  <a:moveTo>
                    <a:pt x="1443042" y="0"/>
                  </a:moveTo>
                  <a:lnTo>
                    <a:pt x="1046357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0" name="object 3900"/>
            <p:cNvSpPr/>
            <p:nvPr/>
          </p:nvSpPr>
          <p:spPr>
            <a:xfrm>
              <a:off x="13819882" y="1029828"/>
              <a:ext cx="2800350" cy="10735310"/>
            </a:xfrm>
            <a:custGeom>
              <a:avLst/>
              <a:gdLst/>
              <a:ahLst/>
              <a:cxnLst/>
              <a:rect l="l" t="t" r="r" b="b"/>
              <a:pathLst>
                <a:path w="2800350" h="10735310">
                  <a:moveTo>
                    <a:pt x="733664" y="4253231"/>
                  </a:moveTo>
                  <a:lnTo>
                    <a:pt x="691162" y="4491040"/>
                  </a:lnTo>
                  <a:lnTo>
                    <a:pt x="647648" y="4253231"/>
                  </a:lnTo>
                </a:path>
                <a:path w="2800350" h="10735310">
                  <a:moveTo>
                    <a:pt x="691162" y="4491040"/>
                  </a:moveTo>
                  <a:lnTo>
                    <a:pt x="691162" y="4014411"/>
                  </a:lnTo>
                </a:path>
                <a:path w="2800350" h="10735310">
                  <a:moveTo>
                    <a:pt x="1986460" y="4242100"/>
                  </a:moveTo>
                  <a:lnTo>
                    <a:pt x="1943958" y="4480920"/>
                  </a:lnTo>
                  <a:lnTo>
                    <a:pt x="1900444" y="4242100"/>
                  </a:lnTo>
                </a:path>
                <a:path w="2800350" h="10735310">
                  <a:moveTo>
                    <a:pt x="2557201" y="213521"/>
                  </a:moveTo>
                  <a:lnTo>
                    <a:pt x="2461065" y="117386"/>
                  </a:lnTo>
                </a:path>
                <a:path w="2800350" h="10735310">
                  <a:moveTo>
                    <a:pt x="2510651" y="2106882"/>
                  </a:moveTo>
                  <a:lnTo>
                    <a:pt x="2510651" y="117386"/>
                  </a:lnTo>
                </a:path>
                <a:path w="2800350" h="10735310">
                  <a:moveTo>
                    <a:pt x="96135" y="213521"/>
                  </a:moveTo>
                  <a:lnTo>
                    <a:pt x="0" y="117386"/>
                  </a:lnTo>
                </a:path>
                <a:path w="2800350" h="10735310">
                  <a:moveTo>
                    <a:pt x="47561" y="1088859"/>
                  </a:moveTo>
                  <a:lnTo>
                    <a:pt x="47561" y="117386"/>
                  </a:lnTo>
                </a:path>
                <a:path w="2800350" h="10735310">
                  <a:moveTo>
                    <a:pt x="348111" y="163936"/>
                  </a:moveTo>
                  <a:lnTo>
                    <a:pt x="853075" y="163936"/>
                  </a:lnTo>
                  <a:lnTo>
                    <a:pt x="0" y="163936"/>
                  </a:lnTo>
                </a:path>
                <a:path w="2800350" h="10735310">
                  <a:moveTo>
                    <a:pt x="524190" y="2371002"/>
                  </a:moveTo>
                  <a:lnTo>
                    <a:pt x="767059" y="2371002"/>
                  </a:lnTo>
                  <a:lnTo>
                    <a:pt x="835871" y="2154444"/>
                  </a:lnTo>
                </a:path>
                <a:path w="2800350" h="10735310">
                  <a:moveTo>
                    <a:pt x="2011759" y="2368978"/>
                  </a:moveTo>
                  <a:lnTo>
                    <a:pt x="1770914" y="2368978"/>
                  </a:lnTo>
                  <a:lnTo>
                    <a:pt x="1624181" y="2154444"/>
                  </a:lnTo>
                </a:path>
                <a:path w="2800350" h="10735310">
                  <a:moveTo>
                    <a:pt x="96135" y="1088859"/>
                  </a:moveTo>
                  <a:lnTo>
                    <a:pt x="0" y="992724"/>
                  </a:lnTo>
                  <a:lnTo>
                    <a:pt x="96135" y="1088859"/>
                  </a:lnTo>
                </a:path>
                <a:path w="2800350" h="10735310">
                  <a:moveTo>
                    <a:pt x="47561" y="4589199"/>
                  </a:moveTo>
                  <a:lnTo>
                    <a:pt x="47561" y="992724"/>
                  </a:lnTo>
                </a:path>
                <a:path w="2800350" h="10735310">
                  <a:moveTo>
                    <a:pt x="0" y="1040286"/>
                  </a:moveTo>
                  <a:lnTo>
                    <a:pt x="718485" y="1040286"/>
                  </a:lnTo>
                  <a:lnTo>
                    <a:pt x="0" y="1040286"/>
                  </a:lnTo>
                </a:path>
                <a:path w="2800350" h="10735310">
                  <a:moveTo>
                    <a:pt x="96135" y="4589199"/>
                  </a:moveTo>
                  <a:lnTo>
                    <a:pt x="0" y="4493064"/>
                  </a:lnTo>
                  <a:lnTo>
                    <a:pt x="96135" y="4589199"/>
                  </a:lnTo>
                </a:path>
                <a:path w="2800350" h="10735310">
                  <a:moveTo>
                    <a:pt x="47561" y="9361562"/>
                  </a:moveTo>
                  <a:lnTo>
                    <a:pt x="47561" y="4493064"/>
                  </a:lnTo>
                </a:path>
                <a:path w="2800350" h="10735310">
                  <a:moveTo>
                    <a:pt x="0" y="4540625"/>
                  </a:moveTo>
                  <a:lnTo>
                    <a:pt x="718485" y="4540625"/>
                  </a:lnTo>
                  <a:lnTo>
                    <a:pt x="0" y="4540625"/>
                  </a:lnTo>
                </a:path>
                <a:path w="2800350" h="10735310">
                  <a:moveTo>
                    <a:pt x="96135" y="9361562"/>
                  </a:moveTo>
                  <a:lnTo>
                    <a:pt x="0" y="9265426"/>
                  </a:lnTo>
                  <a:lnTo>
                    <a:pt x="96135" y="9361562"/>
                  </a:lnTo>
                </a:path>
                <a:path w="2800350" h="10735310">
                  <a:moveTo>
                    <a:pt x="0" y="9664135"/>
                  </a:moveTo>
                  <a:lnTo>
                    <a:pt x="96135" y="9760270"/>
                  </a:lnTo>
                </a:path>
                <a:path w="2800350" h="10735310">
                  <a:moveTo>
                    <a:pt x="47561" y="9760270"/>
                  </a:moveTo>
                  <a:lnTo>
                    <a:pt x="47561" y="9265426"/>
                  </a:lnTo>
                </a:path>
                <a:path w="2800350" h="10735310">
                  <a:moveTo>
                    <a:pt x="0" y="9315012"/>
                  </a:moveTo>
                  <a:lnTo>
                    <a:pt x="718485" y="9315012"/>
                  </a:lnTo>
                  <a:lnTo>
                    <a:pt x="0" y="9315012"/>
                  </a:lnTo>
                </a:path>
                <a:path w="2800350" h="10735310">
                  <a:moveTo>
                    <a:pt x="850039" y="9713721"/>
                  </a:moveTo>
                  <a:lnTo>
                    <a:pt x="0" y="9713721"/>
                  </a:lnTo>
                </a:path>
                <a:path w="2800350" h="10735310">
                  <a:moveTo>
                    <a:pt x="2800069" y="213521"/>
                  </a:moveTo>
                  <a:lnTo>
                    <a:pt x="2703934" y="117386"/>
                  </a:lnTo>
                </a:path>
                <a:path w="2800350" h="10735310">
                  <a:moveTo>
                    <a:pt x="2703934" y="10635608"/>
                  </a:moveTo>
                  <a:lnTo>
                    <a:pt x="2800069" y="10730732"/>
                  </a:lnTo>
                </a:path>
                <a:path w="2800350" h="10735310">
                  <a:moveTo>
                    <a:pt x="2753519" y="10734780"/>
                  </a:moveTo>
                  <a:lnTo>
                    <a:pt x="2753519" y="117386"/>
                  </a:lnTo>
                </a:path>
                <a:path w="2800350" h="10735310">
                  <a:moveTo>
                    <a:pt x="2557201" y="163936"/>
                  </a:moveTo>
                  <a:lnTo>
                    <a:pt x="1617098" y="163936"/>
                  </a:lnTo>
                  <a:lnTo>
                    <a:pt x="2800069" y="163936"/>
                  </a:lnTo>
                </a:path>
                <a:path w="2800350" h="10735310">
                  <a:moveTo>
                    <a:pt x="2557201" y="2106882"/>
                  </a:moveTo>
                  <a:lnTo>
                    <a:pt x="2461065" y="2011759"/>
                  </a:lnTo>
                  <a:lnTo>
                    <a:pt x="2557201" y="2106882"/>
                  </a:lnTo>
                </a:path>
                <a:path w="2800350" h="10735310">
                  <a:moveTo>
                    <a:pt x="2510651" y="5290481"/>
                  </a:moveTo>
                  <a:lnTo>
                    <a:pt x="2510651" y="2011759"/>
                  </a:lnTo>
                </a:path>
                <a:path w="2800350" h="10735310">
                  <a:moveTo>
                    <a:pt x="2557201" y="2060332"/>
                  </a:moveTo>
                  <a:lnTo>
                    <a:pt x="1717281" y="2060332"/>
                  </a:lnTo>
                  <a:lnTo>
                    <a:pt x="2557201" y="2060332"/>
                  </a:lnTo>
                </a:path>
                <a:path w="2800350" h="10735310">
                  <a:moveTo>
                    <a:pt x="660804" y="0"/>
                  </a:moveTo>
                  <a:lnTo>
                    <a:pt x="884445" y="0"/>
                  </a:lnTo>
                  <a:lnTo>
                    <a:pt x="1532094" y="217569"/>
                  </a:lnTo>
                </a:path>
                <a:path w="2800350" h="10735310">
                  <a:moveTo>
                    <a:pt x="1366134" y="217569"/>
                  </a:moveTo>
                  <a:lnTo>
                    <a:pt x="884445" y="0"/>
                  </a:lnTo>
                  <a:lnTo>
                    <a:pt x="660804" y="0"/>
                  </a:lnTo>
                  <a:lnTo>
                    <a:pt x="884445" y="0"/>
                  </a:lnTo>
                  <a:lnTo>
                    <a:pt x="1214341" y="217569"/>
                  </a:lnTo>
                </a:path>
                <a:path w="2800350" h="10735310">
                  <a:moveTo>
                    <a:pt x="1050405" y="217569"/>
                  </a:moveTo>
                  <a:lnTo>
                    <a:pt x="884445" y="0"/>
                  </a:lnTo>
                  <a:lnTo>
                    <a:pt x="660804" y="0"/>
                  </a:lnTo>
                  <a:lnTo>
                    <a:pt x="884445" y="0"/>
                  </a:lnTo>
                  <a:lnTo>
                    <a:pt x="920875" y="217569"/>
                  </a:lnTo>
                </a:path>
                <a:path w="2800350" h="10735310">
                  <a:moveTo>
                    <a:pt x="2557201" y="5290481"/>
                  </a:moveTo>
                  <a:lnTo>
                    <a:pt x="2461065" y="5194346"/>
                  </a:lnTo>
                  <a:lnTo>
                    <a:pt x="2557201" y="5290481"/>
                  </a:lnTo>
                </a:path>
                <a:path w="2800350" h="10735310">
                  <a:moveTo>
                    <a:pt x="2510651" y="8473068"/>
                  </a:moveTo>
                  <a:lnTo>
                    <a:pt x="2510651" y="5194346"/>
                  </a:lnTo>
                </a:path>
                <a:path w="2800350" h="10735310">
                  <a:moveTo>
                    <a:pt x="2557201" y="5240896"/>
                  </a:moveTo>
                  <a:lnTo>
                    <a:pt x="1717281" y="5240896"/>
                  </a:lnTo>
                  <a:lnTo>
                    <a:pt x="2557201" y="5240896"/>
                  </a:lnTo>
                </a:path>
                <a:path w="2800350" h="10735310">
                  <a:moveTo>
                    <a:pt x="2557201" y="8473068"/>
                  </a:moveTo>
                  <a:lnTo>
                    <a:pt x="2461065" y="8377945"/>
                  </a:lnTo>
                  <a:lnTo>
                    <a:pt x="2557201" y="8473068"/>
                  </a:lnTo>
                </a:path>
                <a:path w="2800350" h="10735310">
                  <a:moveTo>
                    <a:pt x="2461065" y="9664135"/>
                  </a:moveTo>
                  <a:lnTo>
                    <a:pt x="2557201" y="9760270"/>
                  </a:lnTo>
                </a:path>
                <a:path w="2800350" h="10735310">
                  <a:moveTo>
                    <a:pt x="2510651" y="9760270"/>
                  </a:moveTo>
                  <a:lnTo>
                    <a:pt x="2510651" y="8377945"/>
                  </a:lnTo>
                </a:path>
                <a:path w="2800350" h="10735310">
                  <a:moveTo>
                    <a:pt x="2557201" y="8424495"/>
                  </a:moveTo>
                  <a:lnTo>
                    <a:pt x="1717281" y="8424495"/>
                  </a:lnTo>
                  <a:lnTo>
                    <a:pt x="2557201" y="8424495"/>
                  </a:lnTo>
                </a:path>
                <a:path w="2800350" h="10735310">
                  <a:moveTo>
                    <a:pt x="2800069" y="10684182"/>
                  </a:moveTo>
                  <a:lnTo>
                    <a:pt x="1613050" y="10684182"/>
                  </a:lnTo>
                </a:path>
                <a:path w="2800350" h="10735310">
                  <a:moveTo>
                    <a:pt x="1613050" y="9713721"/>
                  </a:moveTo>
                  <a:lnTo>
                    <a:pt x="2557201" y="971372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1" name="object 3901"/>
            <p:cNvSpPr/>
            <p:nvPr/>
          </p:nvSpPr>
          <p:spPr>
            <a:xfrm>
              <a:off x="14645635" y="10624139"/>
              <a:ext cx="814705" cy="369570"/>
            </a:xfrm>
            <a:custGeom>
              <a:avLst/>
              <a:gdLst/>
              <a:ahLst/>
              <a:cxnLst/>
              <a:rect l="l" t="t" r="r" b="b"/>
              <a:pathLst>
                <a:path w="814705" h="369570">
                  <a:moveTo>
                    <a:pt x="0" y="119410"/>
                  </a:moveTo>
                  <a:lnTo>
                    <a:pt x="71848" y="119410"/>
                  </a:lnTo>
                  <a:lnTo>
                    <a:pt x="347099" y="119410"/>
                  </a:lnTo>
                  <a:lnTo>
                    <a:pt x="377457" y="0"/>
                  </a:lnTo>
                  <a:lnTo>
                    <a:pt x="437162" y="237808"/>
                  </a:lnTo>
                  <a:lnTo>
                    <a:pt x="466509" y="119410"/>
                  </a:lnTo>
                  <a:lnTo>
                    <a:pt x="742772" y="119410"/>
                  </a:lnTo>
                  <a:lnTo>
                    <a:pt x="814620" y="119410"/>
                  </a:lnTo>
                </a:path>
                <a:path w="814705" h="369570">
                  <a:moveTo>
                    <a:pt x="0" y="250963"/>
                  </a:moveTo>
                  <a:lnTo>
                    <a:pt x="71848" y="250963"/>
                  </a:lnTo>
                  <a:lnTo>
                    <a:pt x="347099" y="250963"/>
                  </a:lnTo>
                  <a:lnTo>
                    <a:pt x="377457" y="131553"/>
                  </a:lnTo>
                  <a:lnTo>
                    <a:pt x="437162" y="369362"/>
                  </a:lnTo>
                  <a:lnTo>
                    <a:pt x="466509" y="250963"/>
                  </a:lnTo>
                  <a:lnTo>
                    <a:pt x="742772" y="250963"/>
                  </a:lnTo>
                  <a:lnTo>
                    <a:pt x="814620" y="25096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2" name="object 3902"/>
            <p:cNvSpPr/>
            <p:nvPr/>
          </p:nvSpPr>
          <p:spPr>
            <a:xfrm>
              <a:off x="14384551" y="10802242"/>
              <a:ext cx="1144905" cy="911860"/>
            </a:xfrm>
            <a:custGeom>
              <a:avLst/>
              <a:gdLst/>
              <a:ahLst/>
              <a:cxnLst/>
              <a:rect l="l" t="t" r="r" b="b"/>
              <a:pathLst>
                <a:path w="1144905" h="911859">
                  <a:moveTo>
                    <a:pt x="1009020" y="555319"/>
                  </a:moveTo>
                  <a:lnTo>
                    <a:pt x="1010983" y="554721"/>
                  </a:lnTo>
                  <a:lnTo>
                    <a:pt x="1012459" y="553089"/>
                  </a:lnTo>
                  <a:lnTo>
                    <a:pt x="1012857" y="551075"/>
                  </a:lnTo>
                  <a:lnTo>
                    <a:pt x="1013255" y="549060"/>
                  </a:lnTo>
                  <a:lnTo>
                    <a:pt x="1012512" y="546990"/>
                  </a:lnTo>
                  <a:lnTo>
                    <a:pt x="1010923" y="545689"/>
                  </a:lnTo>
                  <a:lnTo>
                    <a:pt x="1009335" y="544388"/>
                  </a:lnTo>
                  <a:lnTo>
                    <a:pt x="1007159" y="544067"/>
                  </a:lnTo>
                  <a:lnTo>
                    <a:pt x="1005263" y="544855"/>
                  </a:lnTo>
                </a:path>
                <a:path w="1144905" h="911859">
                  <a:moveTo>
                    <a:pt x="326791" y="783481"/>
                  </a:moveTo>
                  <a:lnTo>
                    <a:pt x="324822" y="784067"/>
                  </a:lnTo>
                  <a:lnTo>
                    <a:pt x="323336" y="785689"/>
                  </a:lnTo>
                  <a:lnTo>
                    <a:pt x="322925" y="787702"/>
                  </a:lnTo>
                  <a:lnTo>
                    <a:pt x="322514" y="789714"/>
                  </a:lnTo>
                  <a:lnTo>
                    <a:pt x="323244" y="791789"/>
                  </a:lnTo>
                  <a:lnTo>
                    <a:pt x="324825" y="793100"/>
                  </a:lnTo>
                  <a:lnTo>
                    <a:pt x="326407" y="794411"/>
                  </a:lnTo>
                  <a:lnTo>
                    <a:pt x="328581" y="794745"/>
                  </a:lnTo>
                  <a:lnTo>
                    <a:pt x="330483" y="793968"/>
                  </a:lnTo>
                </a:path>
                <a:path w="1144905" h="911859">
                  <a:moveTo>
                    <a:pt x="326791" y="305840"/>
                  </a:moveTo>
                  <a:lnTo>
                    <a:pt x="324821" y="306426"/>
                  </a:lnTo>
                  <a:lnTo>
                    <a:pt x="323336" y="308049"/>
                  </a:lnTo>
                  <a:lnTo>
                    <a:pt x="322925" y="310061"/>
                  </a:lnTo>
                  <a:lnTo>
                    <a:pt x="322514" y="312074"/>
                  </a:lnTo>
                  <a:lnTo>
                    <a:pt x="323245" y="314149"/>
                  </a:lnTo>
                  <a:lnTo>
                    <a:pt x="324826" y="315460"/>
                  </a:lnTo>
                  <a:lnTo>
                    <a:pt x="326407" y="316770"/>
                  </a:lnTo>
                  <a:lnTo>
                    <a:pt x="328582" y="317104"/>
                  </a:lnTo>
                  <a:lnTo>
                    <a:pt x="330484" y="316326"/>
                  </a:lnTo>
                </a:path>
                <a:path w="1144905" h="911859">
                  <a:moveTo>
                    <a:pt x="326791" y="305840"/>
                  </a:moveTo>
                  <a:lnTo>
                    <a:pt x="324821" y="306426"/>
                  </a:lnTo>
                  <a:lnTo>
                    <a:pt x="323336" y="308049"/>
                  </a:lnTo>
                  <a:lnTo>
                    <a:pt x="322925" y="310061"/>
                  </a:lnTo>
                  <a:lnTo>
                    <a:pt x="322514" y="312074"/>
                  </a:lnTo>
                  <a:lnTo>
                    <a:pt x="323245" y="314149"/>
                  </a:lnTo>
                  <a:lnTo>
                    <a:pt x="324826" y="315460"/>
                  </a:lnTo>
                  <a:lnTo>
                    <a:pt x="326407" y="316770"/>
                  </a:lnTo>
                  <a:lnTo>
                    <a:pt x="328582" y="317104"/>
                  </a:lnTo>
                  <a:lnTo>
                    <a:pt x="330484" y="316326"/>
                  </a:lnTo>
                </a:path>
                <a:path w="1144905" h="911859">
                  <a:moveTo>
                    <a:pt x="330908" y="794381"/>
                  </a:moveTo>
                  <a:lnTo>
                    <a:pt x="1009927" y="555561"/>
                  </a:lnTo>
                </a:path>
                <a:path w="1144905" h="911859">
                  <a:moveTo>
                    <a:pt x="325848" y="786286"/>
                  </a:moveTo>
                  <a:lnTo>
                    <a:pt x="1005879" y="547465"/>
                  </a:lnTo>
                </a:path>
                <a:path w="1144905" h="911859">
                  <a:moveTo>
                    <a:pt x="1003855" y="545441"/>
                  </a:moveTo>
                  <a:lnTo>
                    <a:pt x="1009927" y="547465"/>
                  </a:lnTo>
                </a:path>
                <a:path w="1144905" h="911859">
                  <a:moveTo>
                    <a:pt x="686103" y="432103"/>
                  </a:moveTo>
                  <a:lnTo>
                    <a:pt x="782238" y="466509"/>
                  </a:lnTo>
                </a:path>
                <a:path w="1144905" h="911859">
                  <a:moveTo>
                    <a:pt x="522166" y="374422"/>
                  </a:moveTo>
                  <a:lnTo>
                    <a:pt x="649672" y="419959"/>
                  </a:lnTo>
                </a:path>
                <a:path w="1144905" h="911859">
                  <a:moveTo>
                    <a:pt x="369362" y="321800"/>
                  </a:moveTo>
                  <a:lnTo>
                    <a:pt x="485736" y="362278"/>
                  </a:lnTo>
                </a:path>
                <a:path w="1144905" h="911859">
                  <a:moveTo>
                    <a:pt x="686103" y="443234"/>
                  </a:moveTo>
                  <a:lnTo>
                    <a:pt x="754915" y="466509"/>
                  </a:lnTo>
                </a:path>
                <a:path w="1144905" h="911859">
                  <a:moveTo>
                    <a:pt x="522166" y="385553"/>
                  </a:moveTo>
                  <a:lnTo>
                    <a:pt x="649672" y="430079"/>
                  </a:lnTo>
                </a:path>
                <a:path w="1144905" h="911859">
                  <a:moveTo>
                    <a:pt x="369362" y="331920"/>
                  </a:moveTo>
                  <a:lnTo>
                    <a:pt x="485736" y="372398"/>
                  </a:lnTo>
                </a:path>
                <a:path w="1144905" h="911859">
                  <a:moveTo>
                    <a:pt x="332932" y="319776"/>
                  </a:moveTo>
                  <a:lnTo>
                    <a:pt x="325848" y="317752"/>
                  </a:lnTo>
                  <a:lnTo>
                    <a:pt x="332932" y="319776"/>
                  </a:lnTo>
                </a:path>
                <a:path w="1144905" h="911859">
                  <a:moveTo>
                    <a:pt x="330908" y="317752"/>
                  </a:moveTo>
                  <a:lnTo>
                    <a:pt x="1009927" y="78932"/>
                  </a:lnTo>
                </a:path>
                <a:path w="1144905" h="911859">
                  <a:moveTo>
                    <a:pt x="325848" y="308645"/>
                  </a:moveTo>
                  <a:lnTo>
                    <a:pt x="1005879" y="69824"/>
                  </a:lnTo>
                </a:path>
                <a:path w="1144905" h="911859">
                  <a:moveTo>
                    <a:pt x="967425" y="570740"/>
                  </a:moveTo>
                  <a:lnTo>
                    <a:pt x="967425" y="911768"/>
                  </a:lnTo>
                  <a:lnTo>
                    <a:pt x="967425" y="570740"/>
                  </a:lnTo>
                </a:path>
                <a:path w="1144905" h="911859">
                  <a:moveTo>
                    <a:pt x="801465" y="911768"/>
                  </a:moveTo>
                  <a:lnTo>
                    <a:pt x="837895" y="911768"/>
                  </a:lnTo>
                  <a:lnTo>
                    <a:pt x="837895" y="615266"/>
                  </a:lnTo>
                  <a:lnTo>
                    <a:pt x="837895" y="911768"/>
                  </a:lnTo>
                </a:path>
                <a:path w="1144905" h="911859">
                  <a:moveTo>
                    <a:pt x="837895" y="72860"/>
                  </a:moveTo>
                  <a:lnTo>
                    <a:pt x="837895" y="127505"/>
                  </a:lnTo>
                </a:path>
                <a:path w="1144905" h="911859">
                  <a:moveTo>
                    <a:pt x="801465" y="140661"/>
                  </a:moveTo>
                  <a:lnTo>
                    <a:pt x="801465" y="72860"/>
                  </a:lnTo>
                </a:path>
                <a:path w="1144905" h="911859">
                  <a:moveTo>
                    <a:pt x="801465" y="628421"/>
                  </a:moveTo>
                  <a:lnTo>
                    <a:pt x="801465" y="911768"/>
                  </a:lnTo>
                  <a:lnTo>
                    <a:pt x="801465" y="628421"/>
                  </a:lnTo>
                </a:path>
                <a:path w="1144905" h="911859">
                  <a:moveTo>
                    <a:pt x="686103" y="911768"/>
                  </a:moveTo>
                  <a:lnTo>
                    <a:pt x="686103" y="668899"/>
                  </a:lnTo>
                </a:path>
                <a:path w="1144905" h="911859">
                  <a:moveTo>
                    <a:pt x="686103" y="144709"/>
                  </a:moveTo>
                  <a:lnTo>
                    <a:pt x="686103" y="181139"/>
                  </a:lnTo>
                </a:path>
                <a:path w="1144905" h="911859">
                  <a:moveTo>
                    <a:pt x="649672" y="194294"/>
                  </a:moveTo>
                  <a:lnTo>
                    <a:pt x="649672" y="0"/>
                  </a:lnTo>
                </a:path>
                <a:path w="1144905" h="911859">
                  <a:moveTo>
                    <a:pt x="649672" y="682055"/>
                  </a:moveTo>
                  <a:lnTo>
                    <a:pt x="649672" y="911768"/>
                  </a:lnTo>
                  <a:lnTo>
                    <a:pt x="649672" y="682055"/>
                  </a:lnTo>
                </a:path>
                <a:path w="1144905" h="911859">
                  <a:moveTo>
                    <a:pt x="522166" y="72860"/>
                  </a:moveTo>
                  <a:lnTo>
                    <a:pt x="522166" y="240844"/>
                  </a:lnTo>
                </a:path>
                <a:path w="1144905" h="911859">
                  <a:moveTo>
                    <a:pt x="485736" y="911768"/>
                  </a:moveTo>
                  <a:lnTo>
                    <a:pt x="522166" y="911768"/>
                  </a:lnTo>
                  <a:lnTo>
                    <a:pt x="522166" y="726581"/>
                  </a:lnTo>
                  <a:lnTo>
                    <a:pt x="522166" y="911768"/>
                  </a:lnTo>
                </a:path>
                <a:path w="1144905" h="911859">
                  <a:moveTo>
                    <a:pt x="485736" y="250963"/>
                  </a:moveTo>
                  <a:lnTo>
                    <a:pt x="485736" y="72860"/>
                  </a:lnTo>
                </a:path>
                <a:path w="1144905" h="911859">
                  <a:moveTo>
                    <a:pt x="485736" y="738724"/>
                  </a:moveTo>
                  <a:lnTo>
                    <a:pt x="485736" y="911768"/>
                  </a:lnTo>
                  <a:lnTo>
                    <a:pt x="485736" y="738724"/>
                  </a:lnTo>
                </a:path>
                <a:path w="1144905" h="911859">
                  <a:moveTo>
                    <a:pt x="332932" y="911768"/>
                  </a:moveTo>
                  <a:lnTo>
                    <a:pt x="369362" y="911768"/>
                  </a:lnTo>
                  <a:lnTo>
                    <a:pt x="369362" y="782238"/>
                  </a:lnTo>
                  <a:lnTo>
                    <a:pt x="369362" y="911768"/>
                  </a:lnTo>
                </a:path>
                <a:path w="1144905" h="911859">
                  <a:moveTo>
                    <a:pt x="369362" y="304597"/>
                  </a:moveTo>
                  <a:lnTo>
                    <a:pt x="369362" y="771106"/>
                  </a:lnTo>
                  <a:lnTo>
                    <a:pt x="369362" y="562644"/>
                  </a:lnTo>
                </a:path>
                <a:path w="1144905" h="911859">
                  <a:moveTo>
                    <a:pt x="369362" y="72860"/>
                  </a:moveTo>
                  <a:lnTo>
                    <a:pt x="369362" y="293465"/>
                  </a:lnTo>
                </a:path>
                <a:path w="1144905" h="911859">
                  <a:moveTo>
                    <a:pt x="332932" y="792357"/>
                  </a:moveTo>
                  <a:lnTo>
                    <a:pt x="332932" y="911768"/>
                  </a:lnTo>
                  <a:lnTo>
                    <a:pt x="332932" y="792357"/>
                  </a:lnTo>
                </a:path>
                <a:path w="1144905" h="911859">
                  <a:moveTo>
                    <a:pt x="1003855" y="547465"/>
                  </a:moveTo>
                  <a:lnTo>
                    <a:pt x="1003855" y="80956"/>
                  </a:lnTo>
                  <a:lnTo>
                    <a:pt x="1003855" y="547465"/>
                  </a:lnTo>
                </a:path>
                <a:path w="1144905" h="911859">
                  <a:moveTo>
                    <a:pt x="967425" y="911768"/>
                  </a:moveTo>
                  <a:lnTo>
                    <a:pt x="1003855" y="911768"/>
                  </a:lnTo>
                  <a:lnTo>
                    <a:pt x="1003855" y="562644"/>
                  </a:lnTo>
                  <a:lnTo>
                    <a:pt x="1003855" y="911768"/>
                  </a:lnTo>
                  <a:lnTo>
                    <a:pt x="1003855" y="558597"/>
                  </a:lnTo>
                  <a:lnTo>
                    <a:pt x="1003855" y="911768"/>
                  </a:lnTo>
                </a:path>
                <a:path w="1144905" h="911859">
                  <a:moveTo>
                    <a:pt x="332932" y="72860"/>
                  </a:moveTo>
                  <a:lnTo>
                    <a:pt x="332932" y="306621"/>
                  </a:lnTo>
                  <a:lnTo>
                    <a:pt x="332932" y="72860"/>
                  </a:lnTo>
                </a:path>
                <a:path w="1144905" h="911859">
                  <a:moveTo>
                    <a:pt x="332932" y="315728"/>
                  </a:moveTo>
                  <a:lnTo>
                    <a:pt x="332932" y="784262"/>
                  </a:lnTo>
                  <a:lnTo>
                    <a:pt x="332932" y="562644"/>
                  </a:lnTo>
                  <a:lnTo>
                    <a:pt x="332932" y="784262"/>
                  </a:lnTo>
                  <a:lnTo>
                    <a:pt x="332932" y="315728"/>
                  </a:lnTo>
                </a:path>
                <a:path w="1144905" h="911859">
                  <a:moveTo>
                    <a:pt x="332932" y="792357"/>
                  </a:moveTo>
                  <a:lnTo>
                    <a:pt x="332932" y="911768"/>
                  </a:lnTo>
                  <a:lnTo>
                    <a:pt x="332932" y="792357"/>
                  </a:lnTo>
                </a:path>
                <a:path w="1144905" h="911859">
                  <a:moveTo>
                    <a:pt x="198342" y="515083"/>
                  </a:moveTo>
                  <a:lnTo>
                    <a:pt x="1144516" y="515083"/>
                  </a:lnTo>
                </a:path>
                <a:path w="1144905" h="911859">
                  <a:moveTo>
                    <a:pt x="649672" y="204414"/>
                  </a:moveTo>
                  <a:lnTo>
                    <a:pt x="649672" y="670923"/>
                  </a:lnTo>
                  <a:lnTo>
                    <a:pt x="649672" y="562644"/>
                  </a:lnTo>
                  <a:lnTo>
                    <a:pt x="522166" y="562644"/>
                  </a:lnTo>
                  <a:lnTo>
                    <a:pt x="522166" y="717473"/>
                  </a:lnTo>
                  <a:lnTo>
                    <a:pt x="522166" y="248940"/>
                  </a:lnTo>
                </a:path>
                <a:path w="1144905" h="911859">
                  <a:moveTo>
                    <a:pt x="801465" y="150780"/>
                  </a:moveTo>
                  <a:lnTo>
                    <a:pt x="801465" y="617290"/>
                  </a:lnTo>
                  <a:lnTo>
                    <a:pt x="801465" y="562644"/>
                  </a:lnTo>
                  <a:lnTo>
                    <a:pt x="686103" y="562644"/>
                  </a:lnTo>
                  <a:lnTo>
                    <a:pt x="686103" y="660804"/>
                  </a:lnTo>
                  <a:lnTo>
                    <a:pt x="686103" y="191258"/>
                  </a:lnTo>
                </a:path>
                <a:path w="1144905" h="911859">
                  <a:moveTo>
                    <a:pt x="961353" y="562644"/>
                  </a:moveTo>
                  <a:lnTo>
                    <a:pt x="837895" y="562644"/>
                  </a:lnTo>
                  <a:lnTo>
                    <a:pt x="837895" y="607170"/>
                  </a:lnTo>
                  <a:lnTo>
                    <a:pt x="837895" y="138637"/>
                  </a:lnTo>
                </a:path>
                <a:path w="1144905" h="911859">
                  <a:moveTo>
                    <a:pt x="837895" y="466509"/>
                  </a:moveTo>
                  <a:lnTo>
                    <a:pt x="967425" y="466509"/>
                  </a:lnTo>
                  <a:lnTo>
                    <a:pt x="967425" y="560621"/>
                  </a:lnTo>
                  <a:lnTo>
                    <a:pt x="967425" y="94111"/>
                  </a:lnTo>
                </a:path>
                <a:path w="1144905" h="911859">
                  <a:moveTo>
                    <a:pt x="686103" y="466509"/>
                  </a:moveTo>
                  <a:lnTo>
                    <a:pt x="801465" y="466509"/>
                  </a:lnTo>
                </a:path>
                <a:path w="1144905" h="911859">
                  <a:moveTo>
                    <a:pt x="522166" y="466509"/>
                  </a:moveTo>
                  <a:lnTo>
                    <a:pt x="649672" y="466509"/>
                  </a:lnTo>
                </a:path>
                <a:path w="1144905" h="911859">
                  <a:moveTo>
                    <a:pt x="485736" y="262095"/>
                  </a:moveTo>
                  <a:lnTo>
                    <a:pt x="485736" y="728604"/>
                  </a:lnTo>
                  <a:lnTo>
                    <a:pt x="485736" y="562644"/>
                  </a:lnTo>
                  <a:lnTo>
                    <a:pt x="369362" y="562644"/>
                  </a:lnTo>
                  <a:lnTo>
                    <a:pt x="369362" y="466509"/>
                  </a:lnTo>
                  <a:lnTo>
                    <a:pt x="485736" y="466509"/>
                  </a:lnTo>
                </a:path>
                <a:path w="1144905" h="911859">
                  <a:moveTo>
                    <a:pt x="0" y="751879"/>
                  </a:moveTo>
                  <a:lnTo>
                    <a:pt x="242868" y="751879"/>
                  </a:lnTo>
                  <a:lnTo>
                    <a:pt x="424007" y="513059"/>
                  </a:lnTo>
                </a:path>
                <a:path w="1144905" h="911859">
                  <a:moveTo>
                    <a:pt x="686103" y="911768"/>
                  </a:moveTo>
                  <a:lnTo>
                    <a:pt x="649672" y="91176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903" name="object 3903"/>
          <p:cNvSpPr txBox="1"/>
          <p:nvPr/>
        </p:nvSpPr>
        <p:spPr>
          <a:xfrm>
            <a:off x="14291907" y="2481642"/>
            <a:ext cx="142875" cy="3060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1800" spc="15">
                <a:latin typeface="GOST Common"/>
                <a:cs typeface="GOST Common"/>
              </a:rPr>
              <a:t>3</a:t>
            </a:r>
            <a:endParaRPr sz="1800">
              <a:latin typeface="GOST Common"/>
              <a:cs typeface="GOST Common"/>
            </a:endParaRPr>
          </a:p>
        </p:txBody>
      </p:sp>
      <p:sp>
        <p:nvSpPr>
          <p:cNvPr id="3904" name="object 3904"/>
          <p:cNvSpPr txBox="1"/>
          <p:nvPr/>
        </p:nvSpPr>
        <p:spPr>
          <a:xfrm>
            <a:off x="16092168" y="2481642"/>
            <a:ext cx="142875" cy="3060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1800" spc="15">
                <a:latin typeface="GOST Common"/>
                <a:cs typeface="GOST Common"/>
              </a:rPr>
              <a:t>3</a:t>
            </a:r>
            <a:endParaRPr sz="1800">
              <a:latin typeface="GOST Common"/>
              <a:cs typeface="GOST Common"/>
            </a:endParaRPr>
          </a:p>
        </p:txBody>
      </p:sp>
      <p:sp>
        <p:nvSpPr>
          <p:cNvPr id="3905" name="object 3905"/>
          <p:cNvSpPr txBox="1"/>
          <p:nvPr/>
        </p:nvSpPr>
        <p:spPr>
          <a:xfrm>
            <a:off x="14297978" y="4998365"/>
            <a:ext cx="159385" cy="3060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1800" spc="20">
                <a:latin typeface="GOST Common"/>
                <a:cs typeface="GOST Common"/>
              </a:rPr>
              <a:t>4</a:t>
            </a:r>
            <a:endParaRPr sz="1800">
              <a:latin typeface="GOST Common"/>
              <a:cs typeface="GOST Common"/>
            </a:endParaRPr>
          </a:p>
        </p:txBody>
      </p:sp>
      <p:sp>
        <p:nvSpPr>
          <p:cNvPr id="3906" name="object 3906"/>
          <p:cNvSpPr txBox="1"/>
          <p:nvPr/>
        </p:nvSpPr>
        <p:spPr>
          <a:xfrm>
            <a:off x="15852336" y="4998365"/>
            <a:ext cx="159385" cy="3060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1800" spc="20">
                <a:latin typeface="GOST Common"/>
                <a:cs typeface="GOST Common"/>
              </a:rPr>
              <a:t>4</a:t>
            </a:r>
            <a:endParaRPr sz="1800">
              <a:latin typeface="GOST Common"/>
              <a:cs typeface="GOST Common"/>
            </a:endParaRPr>
          </a:p>
        </p:txBody>
      </p:sp>
      <p:sp>
        <p:nvSpPr>
          <p:cNvPr id="3907" name="object 3907"/>
          <p:cNvSpPr txBox="1"/>
          <p:nvPr/>
        </p:nvSpPr>
        <p:spPr>
          <a:xfrm>
            <a:off x="14435604" y="2029299"/>
            <a:ext cx="142875" cy="3060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1800" spc="15">
                <a:latin typeface="GOST Common"/>
                <a:cs typeface="GOST Common"/>
              </a:rPr>
              <a:t>3</a:t>
            </a:r>
            <a:endParaRPr sz="1800">
              <a:latin typeface="GOST Common"/>
              <a:cs typeface="GOST Common"/>
            </a:endParaRPr>
          </a:p>
        </p:txBody>
      </p:sp>
      <p:sp>
        <p:nvSpPr>
          <p:cNvPr id="3908" name="object 3908"/>
          <p:cNvSpPr txBox="1"/>
          <p:nvPr/>
        </p:nvSpPr>
        <p:spPr>
          <a:xfrm>
            <a:off x="14435604" y="5581249"/>
            <a:ext cx="142875" cy="3060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1800" spc="15">
                <a:latin typeface="GOST Common"/>
                <a:cs typeface="GOST Common"/>
              </a:rPr>
              <a:t>3</a:t>
            </a:r>
            <a:endParaRPr sz="1800">
              <a:latin typeface="GOST Common"/>
              <a:cs typeface="GOST Common"/>
            </a:endParaRPr>
          </a:p>
        </p:txBody>
      </p:sp>
      <p:sp>
        <p:nvSpPr>
          <p:cNvPr id="3909" name="object 3909"/>
          <p:cNvSpPr txBox="1"/>
          <p:nvPr/>
        </p:nvSpPr>
        <p:spPr>
          <a:xfrm>
            <a:off x="14435604" y="10315157"/>
            <a:ext cx="142875" cy="3060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1800" spc="15">
                <a:latin typeface="GOST Common"/>
                <a:cs typeface="GOST Common"/>
              </a:rPr>
              <a:t>3</a:t>
            </a:r>
            <a:endParaRPr sz="1800">
              <a:latin typeface="GOST Common"/>
              <a:cs typeface="GOST Common"/>
            </a:endParaRPr>
          </a:p>
        </p:txBody>
      </p:sp>
      <p:sp>
        <p:nvSpPr>
          <p:cNvPr id="3910" name="object 3910"/>
          <p:cNvSpPr txBox="1"/>
          <p:nvPr/>
        </p:nvSpPr>
        <p:spPr>
          <a:xfrm>
            <a:off x="14435604" y="11285618"/>
            <a:ext cx="142875" cy="3060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1800" spc="15">
                <a:latin typeface="GOST Common"/>
                <a:cs typeface="GOST Common"/>
              </a:rPr>
              <a:t>3</a:t>
            </a:r>
            <a:endParaRPr sz="1800">
              <a:latin typeface="GOST Common"/>
              <a:cs typeface="GOST Common"/>
            </a:endParaRPr>
          </a:p>
        </p:txBody>
      </p:sp>
      <p:sp>
        <p:nvSpPr>
          <p:cNvPr id="3911" name="object 3911"/>
          <p:cNvSpPr txBox="1"/>
          <p:nvPr/>
        </p:nvSpPr>
        <p:spPr>
          <a:xfrm>
            <a:off x="15584168" y="8979382"/>
            <a:ext cx="159385" cy="3060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1800" spc="20">
                <a:latin typeface="GOST Common"/>
                <a:cs typeface="GOST Common"/>
              </a:rPr>
              <a:t>4</a:t>
            </a:r>
            <a:endParaRPr sz="1800">
              <a:latin typeface="GOST Common"/>
              <a:cs typeface="GOST Common"/>
            </a:endParaRPr>
          </a:p>
        </p:txBody>
      </p:sp>
      <p:sp>
        <p:nvSpPr>
          <p:cNvPr id="3912" name="object 3912"/>
          <p:cNvSpPr txBox="1"/>
          <p:nvPr/>
        </p:nvSpPr>
        <p:spPr>
          <a:xfrm>
            <a:off x="14401196" y="8979382"/>
            <a:ext cx="159385" cy="3060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1800" spc="20">
                <a:latin typeface="GOST Common"/>
                <a:cs typeface="GOST Common"/>
              </a:rPr>
              <a:t>4</a:t>
            </a:r>
            <a:endParaRPr sz="1800">
              <a:latin typeface="GOST Common"/>
              <a:cs typeface="GOST Common"/>
            </a:endParaRPr>
          </a:p>
        </p:txBody>
      </p:sp>
      <p:sp>
        <p:nvSpPr>
          <p:cNvPr id="3913" name="object 3913"/>
          <p:cNvSpPr txBox="1"/>
          <p:nvPr/>
        </p:nvSpPr>
        <p:spPr>
          <a:xfrm>
            <a:off x="15609467" y="6450515"/>
            <a:ext cx="159385" cy="3060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1800" spc="20">
                <a:latin typeface="GOST Common"/>
                <a:cs typeface="GOST Common"/>
              </a:rPr>
              <a:t>4</a:t>
            </a:r>
            <a:endParaRPr sz="1800">
              <a:latin typeface="GOST Common"/>
              <a:cs typeface="GOST Common"/>
            </a:endParaRPr>
          </a:p>
        </p:txBody>
      </p:sp>
      <p:sp>
        <p:nvSpPr>
          <p:cNvPr id="3914" name="object 3914"/>
          <p:cNvSpPr txBox="1"/>
          <p:nvPr/>
        </p:nvSpPr>
        <p:spPr>
          <a:xfrm>
            <a:off x="14389053" y="6173241"/>
            <a:ext cx="159385" cy="3060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1800" spc="20">
                <a:latin typeface="GOST Common"/>
                <a:cs typeface="GOST Common"/>
              </a:rPr>
              <a:t>4</a:t>
            </a:r>
            <a:endParaRPr sz="1800">
              <a:latin typeface="GOST Common"/>
              <a:cs typeface="GOST Common"/>
            </a:endParaRPr>
          </a:p>
        </p:txBody>
      </p:sp>
      <p:sp>
        <p:nvSpPr>
          <p:cNvPr id="3915" name="object 3915"/>
          <p:cNvSpPr txBox="1"/>
          <p:nvPr/>
        </p:nvSpPr>
        <p:spPr>
          <a:xfrm>
            <a:off x="15641849" y="3131314"/>
            <a:ext cx="159385" cy="3060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1800" spc="20">
                <a:latin typeface="GOST Common"/>
                <a:cs typeface="GOST Common"/>
              </a:rPr>
              <a:t>4</a:t>
            </a:r>
            <a:endParaRPr sz="1800">
              <a:latin typeface="GOST Common"/>
              <a:cs typeface="GOST Common"/>
            </a:endParaRPr>
          </a:p>
        </p:txBody>
      </p:sp>
      <p:sp>
        <p:nvSpPr>
          <p:cNvPr id="3916" name="object 3916"/>
          <p:cNvSpPr txBox="1"/>
          <p:nvPr/>
        </p:nvSpPr>
        <p:spPr>
          <a:xfrm>
            <a:off x="14397149" y="3133338"/>
            <a:ext cx="159385" cy="3060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1800" spc="20">
                <a:latin typeface="GOST Common"/>
                <a:cs typeface="GOST Common"/>
              </a:rPr>
              <a:t>4</a:t>
            </a:r>
            <a:endParaRPr sz="1800">
              <a:latin typeface="GOST Common"/>
              <a:cs typeface="GOST Common"/>
            </a:endParaRPr>
          </a:p>
        </p:txBody>
      </p:sp>
      <p:sp>
        <p:nvSpPr>
          <p:cNvPr id="3917" name="object 3917"/>
          <p:cNvSpPr txBox="1"/>
          <p:nvPr/>
        </p:nvSpPr>
        <p:spPr>
          <a:xfrm>
            <a:off x="15564941" y="1982750"/>
            <a:ext cx="142875" cy="3060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1800" spc="15">
                <a:latin typeface="GOST Common"/>
                <a:cs typeface="GOST Common"/>
              </a:rPr>
              <a:t>2</a:t>
            </a:r>
            <a:endParaRPr sz="1800">
              <a:latin typeface="GOST Common"/>
              <a:cs typeface="GOST Common"/>
            </a:endParaRPr>
          </a:p>
        </p:txBody>
      </p:sp>
      <p:sp>
        <p:nvSpPr>
          <p:cNvPr id="3918" name="object 3918"/>
          <p:cNvSpPr txBox="1"/>
          <p:nvPr/>
        </p:nvSpPr>
        <p:spPr>
          <a:xfrm>
            <a:off x="16687195" y="5663217"/>
            <a:ext cx="1527810" cy="5924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ctr" marL="95885">
              <a:lnSpc>
                <a:spcPct val="100000"/>
              </a:lnSpc>
              <a:spcBef>
                <a:spcPts val="135"/>
              </a:spcBef>
            </a:pPr>
            <a:r>
              <a:rPr dirty="0" sz="1800" spc="15">
                <a:latin typeface="GOST Common"/>
                <a:cs typeface="GOST Common"/>
              </a:rPr>
              <a:t>2</a:t>
            </a:r>
            <a:endParaRPr sz="1800">
              <a:latin typeface="GOST Common"/>
              <a:cs typeface="GOST Common"/>
            </a:endParaRPr>
          </a:p>
          <a:p>
            <a:pPr algn="ctr">
              <a:lnSpc>
                <a:spcPct val="100000"/>
              </a:lnSpc>
              <a:spcBef>
                <a:spcPts val="95"/>
              </a:spcBef>
            </a:pPr>
            <a:r>
              <a:rPr dirty="0" sz="1800" spc="15">
                <a:latin typeface="GOST Common"/>
                <a:cs typeface="GOST Common"/>
              </a:rPr>
              <a:t>крок</a:t>
            </a:r>
            <a:r>
              <a:rPr dirty="0" sz="1800" spc="-10">
                <a:latin typeface="GOST Common"/>
                <a:cs typeface="GOST Common"/>
              </a:rPr>
              <a:t> </a:t>
            </a:r>
            <a:r>
              <a:rPr dirty="0" sz="1800" spc="15">
                <a:latin typeface="GOST Common"/>
                <a:cs typeface="GOST Common"/>
              </a:rPr>
              <a:t>вітка</a:t>
            </a:r>
            <a:r>
              <a:rPr dirty="0" sz="1800" spc="-10">
                <a:latin typeface="GOST Common"/>
                <a:cs typeface="GOST Common"/>
              </a:rPr>
              <a:t> </a:t>
            </a:r>
            <a:r>
              <a:rPr dirty="0" sz="1800" spc="15">
                <a:latin typeface="GOST Common"/>
                <a:cs typeface="GOST Common"/>
              </a:rPr>
              <a:t>300</a:t>
            </a:r>
            <a:endParaRPr sz="1800">
              <a:latin typeface="GOST Common"/>
              <a:cs typeface="GOST Common"/>
            </a:endParaRPr>
          </a:p>
        </p:txBody>
      </p:sp>
      <p:sp>
        <p:nvSpPr>
          <p:cNvPr id="3919" name="object 3919"/>
          <p:cNvSpPr txBox="1"/>
          <p:nvPr/>
        </p:nvSpPr>
        <p:spPr>
          <a:xfrm>
            <a:off x="18410549" y="7298530"/>
            <a:ext cx="159385" cy="3060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1800" spc="20">
                <a:latin typeface="GOST Common"/>
                <a:cs typeface="GOST Common"/>
              </a:rPr>
              <a:t>4</a:t>
            </a:r>
            <a:endParaRPr sz="1800">
              <a:latin typeface="GOST Common"/>
              <a:cs typeface="GOST Common"/>
            </a:endParaRPr>
          </a:p>
        </p:txBody>
      </p:sp>
      <p:sp>
        <p:nvSpPr>
          <p:cNvPr id="3920" name="object 3920"/>
          <p:cNvSpPr txBox="1"/>
          <p:nvPr/>
        </p:nvSpPr>
        <p:spPr>
          <a:xfrm>
            <a:off x="10561854" y="12786342"/>
            <a:ext cx="109220" cy="3060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1800" spc="10">
                <a:latin typeface="GOST Common"/>
                <a:cs typeface="GOST Common"/>
              </a:rPr>
              <a:t>1</a:t>
            </a:r>
            <a:endParaRPr sz="1800">
              <a:latin typeface="GOST Common"/>
              <a:cs typeface="GOST Common"/>
            </a:endParaRPr>
          </a:p>
        </p:txBody>
      </p:sp>
      <p:sp>
        <p:nvSpPr>
          <p:cNvPr id="3921" name="object 3921"/>
          <p:cNvSpPr txBox="1"/>
          <p:nvPr/>
        </p:nvSpPr>
        <p:spPr>
          <a:xfrm>
            <a:off x="12028172" y="12585976"/>
            <a:ext cx="159385" cy="3060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1800" spc="20">
                <a:latin typeface="GOST Common"/>
                <a:cs typeface="GOST Common"/>
              </a:rPr>
              <a:t>4</a:t>
            </a:r>
            <a:endParaRPr sz="1800">
              <a:latin typeface="GOST Common"/>
              <a:cs typeface="GOST Common"/>
            </a:endParaRPr>
          </a:p>
        </p:txBody>
      </p:sp>
      <p:sp>
        <p:nvSpPr>
          <p:cNvPr id="3922" name="object 3922"/>
          <p:cNvSpPr txBox="1"/>
          <p:nvPr/>
        </p:nvSpPr>
        <p:spPr>
          <a:xfrm>
            <a:off x="19013278" y="3302132"/>
            <a:ext cx="759460" cy="447040"/>
          </a:xfrm>
          <a:prstGeom prst="rect">
            <a:avLst/>
          </a:prstGeom>
        </p:spPr>
        <p:txBody>
          <a:bodyPr wrap="square" lIns="0" tIns="38100" rIns="0" bIns="0" rtlCol="0" vert="horz">
            <a:spAutoFit/>
          </a:bodyPr>
          <a:lstStyle/>
          <a:p>
            <a:pPr marL="19050" marR="5080" indent="-6985">
              <a:lnSpc>
                <a:spcPts val="1570"/>
              </a:lnSpc>
              <a:spcBef>
                <a:spcPts val="300"/>
              </a:spcBef>
            </a:pPr>
            <a:r>
              <a:rPr dirty="0" sz="1450" spc="-5" i="1">
                <a:latin typeface="ISOCPEUR"/>
                <a:cs typeface="ISOCPEUR"/>
              </a:rPr>
              <a:t>Захисний </a:t>
            </a:r>
            <a:r>
              <a:rPr dirty="0" sz="1450" spc="-57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шар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3923" name="object 3923"/>
          <p:cNvSpPr txBox="1"/>
          <p:nvPr/>
        </p:nvSpPr>
        <p:spPr>
          <a:xfrm>
            <a:off x="19282850" y="5595416"/>
            <a:ext cx="551180" cy="87947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ctr" marR="81280">
              <a:lnSpc>
                <a:spcPts val="2050"/>
              </a:lnSpc>
              <a:spcBef>
                <a:spcPts val="135"/>
              </a:spcBef>
            </a:pPr>
            <a:r>
              <a:rPr dirty="0" sz="1800" spc="10">
                <a:latin typeface="GOST Common"/>
                <a:cs typeface="GOST Common"/>
              </a:rPr>
              <a:t>1</a:t>
            </a:r>
            <a:endParaRPr sz="1800">
              <a:latin typeface="GOST Common"/>
              <a:cs typeface="GOST Common"/>
            </a:endParaRPr>
          </a:p>
          <a:p>
            <a:pPr algn="ctr">
              <a:lnSpc>
                <a:spcPts val="2050"/>
              </a:lnSpc>
            </a:pPr>
            <a:r>
              <a:rPr dirty="0" sz="1800" spc="15">
                <a:latin typeface="GOST Common"/>
                <a:cs typeface="GOST Common"/>
              </a:rPr>
              <a:t>8</a:t>
            </a:r>
            <a:r>
              <a:rPr dirty="0" sz="1800" spc="-50">
                <a:latin typeface="GOST Common"/>
                <a:cs typeface="GOST Common"/>
              </a:rPr>
              <a:t> </a:t>
            </a:r>
            <a:r>
              <a:rPr dirty="0" sz="1800" spc="15">
                <a:latin typeface="GOST Common"/>
                <a:cs typeface="GOST Common"/>
              </a:rPr>
              <a:t>шт.</a:t>
            </a:r>
            <a:endParaRPr sz="1800">
              <a:latin typeface="GOST Common"/>
              <a:cs typeface="GOST Common"/>
            </a:endParaRPr>
          </a:p>
          <a:p>
            <a:pPr algn="ctr" marL="241935">
              <a:lnSpc>
                <a:spcPct val="100000"/>
              </a:lnSpc>
              <a:spcBef>
                <a:spcPts val="425"/>
              </a:spcBef>
            </a:pPr>
            <a:r>
              <a:rPr dirty="0" sz="1800" spc="20">
                <a:latin typeface="GOST Common"/>
                <a:cs typeface="GOST Common"/>
              </a:rPr>
              <a:t>4</a:t>
            </a:r>
            <a:endParaRPr sz="1800">
              <a:latin typeface="GOST Common"/>
              <a:cs typeface="GOST Common"/>
            </a:endParaRPr>
          </a:p>
        </p:txBody>
      </p:sp>
      <p:sp>
        <p:nvSpPr>
          <p:cNvPr id="3924" name="object 3924"/>
          <p:cNvSpPr txBox="1"/>
          <p:nvPr/>
        </p:nvSpPr>
        <p:spPr>
          <a:xfrm>
            <a:off x="14935508" y="11989937"/>
            <a:ext cx="551180" cy="55054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ctr" marR="79375">
              <a:lnSpc>
                <a:spcPts val="2045"/>
              </a:lnSpc>
              <a:spcBef>
                <a:spcPts val="135"/>
              </a:spcBef>
            </a:pPr>
            <a:r>
              <a:rPr dirty="0" sz="1800" spc="10">
                <a:latin typeface="GOST Common"/>
                <a:cs typeface="GOST Common"/>
              </a:rPr>
              <a:t>1</a:t>
            </a:r>
            <a:endParaRPr sz="1800">
              <a:latin typeface="GOST Common"/>
              <a:cs typeface="GOST Common"/>
            </a:endParaRPr>
          </a:p>
          <a:p>
            <a:pPr algn="ctr">
              <a:lnSpc>
                <a:spcPts val="2045"/>
              </a:lnSpc>
            </a:pPr>
            <a:r>
              <a:rPr dirty="0" sz="1800" spc="15">
                <a:latin typeface="GOST Common"/>
                <a:cs typeface="GOST Common"/>
              </a:rPr>
              <a:t>8</a:t>
            </a:r>
            <a:r>
              <a:rPr dirty="0" sz="1800" spc="-50">
                <a:latin typeface="GOST Common"/>
                <a:cs typeface="GOST Common"/>
              </a:rPr>
              <a:t> </a:t>
            </a:r>
            <a:r>
              <a:rPr dirty="0" sz="1800" spc="15">
                <a:latin typeface="GOST Common"/>
                <a:cs typeface="GOST Common"/>
              </a:rPr>
              <a:t>шт.</a:t>
            </a:r>
            <a:endParaRPr sz="1800">
              <a:latin typeface="GOST Common"/>
              <a:cs typeface="GOST Common"/>
            </a:endParaRPr>
          </a:p>
        </p:txBody>
      </p:sp>
      <p:sp>
        <p:nvSpPr>
          <p:cNvPr id="3925" name="object 3925"/>
          <p:cNvSpPr txBox="1"/>
          <p:nvPr/>
        </p:nvSpPr>
        <p:spPr>
          <a:xfrm>
            <a:off x="15196591" y="12518175"/>
            <a:ext cx="142875" cy="3060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1800" spc="15">
                <a:latin typeface="GOST Common"/>
                <a:cs typeface="GOST Common"/>
              </a:rPr>
              <a:t>3</a:t>
            </a:r>
            <a:endParaRPr sz="1800">
              <a:latin typeface="GOST Common"/>
              <a:cs typeface="GOST Common"/>
            </a:endParaRPr>
          </a:p>
        </p:txBody>
      </p:sp>
      <p:sp>
        <p:nvSpPr>
          <p:cNvPr id="3926" name="object 3926"/>
          <p:cNvSpPr txBox="1"/>
          <p:nvPr/>
        </p:nvSpPr>
        <p:spPr>
          <a:xfrm>
            <a:off x="18366023" y="5225434"/>
            <a:ext cx="730250" cy="606425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ts val="2565"/>
              </a:lnSpc>
              <a:spcBef>
                <a:spcPts val="130"/>
              </a:spcBef>
            </a:pPr>
            <a:r>
              <a:rPr dirty="0" sz="2300" spc="10">
                <a:latin typeface="ISOCPEUR"/>
                <a:cs typeface="ISOCPEUR"/>
              </a:rPr>
              <a:t>3</a:t>
            </a:r>
            <a:r>
              <a:rPr dirty="0" sz="2300" spc="-25">
                <a:latin typeface="ISOCPEUR"/>
                <a:cs typeface="ISOCPEUR"/>
              </a:rPr>
              <a:t> </a:t>
            </a:r>
            <a:r>
              <a:rPr dirty="0" sz="2300" spc="10">
                <a:latin typeface="ISOCPEUR"/>
                <a:cs typeface="ISOCPEUR"/>
              </a:rPr>
              <a:t>-</a:t>
            </a:r>
            <a:r>
              <a:rPr dirty="0" sz="2300" spc="-20">
                <a:latin typeface="ISOCPEUR"/>
                <a:cs typeface="ISOCPEUR"/>
              </a:rPr>
              <a:t> </a:t>
            </a:r>
            <a:r>
              <a:rPr dirty="0" sz="2300" spc="10">
                <a:latin typeface="ISOCPEUR"/>
                <a:cs typeface="ISOCPEUR"/>
              </a:rPr>
              <a:t>3</a:t>
            </a:r>
            <a:endParaRPr sz="2300">
              <a:latin typeface="ISOCPEUR"/>
              <a:cs typeface="ISOCPEUR"/>
            </a:endParaRPr>
          </a:p>
          <a:p>
            <a:pPr algn="r" marR="5080">
              <a:lnSpc>
                <a:spcPts val="1964"/>
              </a:lnSpc>
            </a:pPr>
            <a:r>
              <a:rPr dirty="0" sz="1800" spc="20">
                <a:latin typeface="GOST Common"/>
                <a:cs typeface="GOST Common"/>
              </a:rPr>
              <a:t>4</a:t>
            </a:r>
            <a:endParaRPr sz="1800">
              <a:latin typeface="GOST Common"/>
              <a:cs typeface="GOST Common"/>
            </a:endParaRPr>
          </a:p>
        </p:txBody>
      </p:sp>
      <p:sp>
        <p:nvSpPr>
          <p:cNvPr id="3927" name="object 3927"/>
          <p:cNvSpPr txBox="1"/>
          <p:nvPr/>
        </p:nvSpPr>
        <p:spPr>
          <a:xfrm>
            <a:off x="17269068" y="223358"/>
            <a:ext cx="578485" cy="38100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2300" spc="5">
                <a:latin typeface="ISOCPEUR"/>
                <a:cs typeface="ISOCPEUR"/>
              </a:rPr>
              <a:t>1</a:t>
            </a:r>
            <a:r>
              <a:rPr dirty="0" sz="2300" spc="-35">
                <a:latin typeface="ISOCPEUR"/>
                <a:cs typeface="ISOCPEUR"/>
              </a:rPr>
              <a:t> </a:t>
            </a:r>
            <a:r>
              <a:rPr dirty="0" sz="2300" spc="10">
                <a:latin typeface="ISOCPEUR"/>
                <a:cs typeface="ISOCPEUR"/>
              </a:rPr>
              <a:t>-</a:t>
            </a:r>
            <a:r>
              <a:rPr dirty="0" sz="2300" spc="-30">
                <a:latin typeface="ISOCPEUR"/>
                <a:cs typeface="ISOCPEUR"/>
              </a:rPr>
              <a:t> </a:t>
            </a:r>
            <a:r>
              <a:rPr dirty="0" sz="2300" spc="5">
                <a:latin typeface="ISOCPEUR"/>
                <a:cs typeface="ISOCPEUR"/>
              </a:rPr>
              <a:t>1</a:t>
            </a:r>
            <a:endParaRPr sz="2300">
              <a:latin typeface="ISOCPEUR"/>
              <a:cs typeface="ISOCPEUR"/>
            </a:endParaRPr>
          </a:p>
        </p:txBody>
      </p:sp>
      <p:sp>
        <p:nvSpPr>
          <p:cNvPr id="3928" name="object 3928"/>
          <p:cNvSpPr txBox="1"/>
          <p:nvPr/>
        </p:nvSpPr>
        <p:spPr>
          <a:xfrm>
            <a:off x="17943027" y="2703652"/>
            <a:ext cx="655320" cy="38100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2300" spc="10">
                <a:latin typeface="ISOCPEUR"/>
                <a:cs typeface="ISOCPEUR"/>
              </a:rPr>
              <a:t>2</a:t>
            </a:r>
            <a:r>
              <a:rPr dirty="0" sz="2300" spc="-35">
                <a:latin typeface="ISOCPEUR"/>
                <a:cs typeface="ISOCPEUR"/>
              </a:rPr>
              <a:t> </a:t>
            </a:r>
            <a:r>
              <a:rPr dirty="0" sz="2300" spc="10">
                <a:latin typeface="ISOCPEUR"/>
                <a:cs typeface="ISOCPEUR"/>
              </a:rPr>
              <a:t>-</a:t>
            </a:r>
            <a:r>
              <a:rPr dirty="0" sz="2300" spc="-30">
                <a:latin typeface="ISOCPEUR"/>
                <a:cs typeface="ISOCPEUR"/>
              </a:rPr>
              <a:t> </a:t>
            </a:r>
            <a:r>
              <a:rPr dirty="0" sz="2300" spc="10">
                <a:latin typeface="ISOCPEUR"/>
                <a:cs typeface="ISOCPEUR"/>
              </a:rPr>
              <a:t>2</a:t>
            </a:r>
            <a:endParaRPr sz="2300">
              <a:latin typeface="ISOCPEUR"/>
              <a:cs typeface="ISOCPEUR"/>
            </a:endParaRPr>
          </a:p>
        </p:txBody>
      </p:sp>
      <p:sp>
        <p:nvSpPr>
          <p:cNvPr id="3929" name="object 3929"/>
          <p:cNvSpPr txBox="1"/>
          <p:nvPr/>
        </p:nvSpPr>
        <p:spPr>
          <a:xfrm>
            <a:off x="14151246" y="11851692"/>
            <a:ext cx="693420" cy="38100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2300" spc="15">
                <a:latin typeface="ISOCPEUR"/>
                <a:cs typeface="ISOCPEUR"/>
              </a:rPr>
              <a:t>4</a:t>
            </a:r>
            <a:r>
              <a:rPr dirty="0" sz="2300" spc="-40">
                <a:latin typeface="ISOCPEUR"/>
                <a:cs typeface="ISOCPEUR"/>
              </a:rPr>
              <a:t> </a:t>
            </a:r>
            <a:r>
              <a:rPr dirty="0" sz="2300" spc="10">
                <a:latin typeface="ISOCPEUR"/>
                <a:cs typeface="ISOCPEUR"/>
              </a:rPr>
              <a:t>-</a:t>
            </a:r>
            <a:r>
              <a:rPr dirty="0" sz="2300" spc="-35">
                <a:latin typeface="ISOCPEUR"/>
                <a:cs typeface="ISOCPEUR"/>
              </a:rPr>
              <a:t> </a:t>
            </a:r>
            <a:r>
              <a:rPr dirty="0" sz="2300" spc="15">
                <a:latin typeface="ISOCPEUR"/>
                <a:cs typeface="ISOCPEUR"/>
              </a:rPr>
              <a:t>4</a:t>
            </a:r>
            <a:endParaRPr sz="2300">
              <a:latin typeface="ISOCPEUR"/>
              <a:cs typeface="ISOCPEUR"/>
            </a:endParaRPr>
          </a:p>
        </p:txBody>
      </p:sp>
      <p:sp>
        <p:nvSpPr>
          <p:cNvPr id="3930" name="object 3930"/>
          <p:cNvSpPr txBox="1"/>
          <p:nvPr/>
        </p:nvSpPr>
        <p:spPr>
          <a:xfrm>
            <a:off x="17237696" y="9223261"/>
            <a:ext cx="142875" cy="3060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1800" spc="15">
                <a:latin typeface="GOST Common"/>
                <a:cs typeface="GOST Common"/>
              </a:rPr>
              <a:t>3</a:t>
            </a:r>
            <a:endParaRPr sz="1800">
              <a:latin typeface="GOST Common"/>
              <a:cs typeface="GOST Common"/>
            </a:endParaRPr>
          </a:p>
        </p:txBody>
      </p:sp>
      <p:sp>
        <p:nvSpPr>
          <p:cNvPr id="3931" name="object 3931"/>
          <p:cNvSpPr txBox="1"/>
          <p:nvPr/>
        </p:nvSpPr>
        <p:spPr>
          <a:xfrm>
            <a:off x="17102095" y="8062553"/>
            <a:ext cx="434975" cy="3060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1800" spc="10">
                <a:latin typeface="GOST Common"/>
                <a:cs typeface="GOST Common"/>
              </a:rPr>
              <a:t>Поз.</a:t>
            </a:r>
            <a:endParaRPr sz="1800">
              <a:latin typeface="GOST Common"/>
              <a:cs typeface="GOST Common"/>
            </a:endParaRPr>
          </a:p>
        </p:txBody>
      </p:sp>
      <p:sp>
        <p:nvSpPr>
          <p:cNvPr id="3932" name="object 3932"/>
          <p:cNvSpPr txBox="1"/>
          <p:nvPr/>
        </p:nvSpPr>
        <p:spPr>
          <a:xfrm>
            <a:off x="18435848" y="8062553"/>
            <a:ext cx="518795" cy="3060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1800" spc="15">
                <a:latin typeface="GOST Common"/>
                <a:cs typeface="GOST Common"/>
              </a:rPr>
              <a:t>Ескіз</a:t>
            </a:r>
            <a:endParaRPr sz="1800">
              <a:latin typeface="GOST Common"/>
              <a:cs typeface="GOST Common"/>
            </a:endParaRPr>
          </a:p>
        </p:txBody>
      </p:sp>
      <p:sp>
        <p:nvSpPr>
          <p:cNvPr id="3933" name="object 3933"/>
          <p:cNvSpPr txBox="1"/>
          <p:nvPr/>
        </p:nvSpPr>
        <p:spPr>
          <a:xfrm>
            <a:off x="17237696" y="11509260"/>
            <a:ext cx="159385" cy="3060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1800" spc="20">
                <a:latin typeface="GOST Common"/>
                <a:cs typeface="GOST Common"/>
              </a:rPr>
              <a:t>4</a:t>
            </a:r>
            <a:endParaRPr sz="1800">
              <a:latin typeface="GOST Common"/>
              <a:cs typeface="GOST Common"/>
            </a:endParaRPr>
          </a:p>
        </p:txBody>
      </p:sp>
      <p:sp>
        <p:nvSpPr>
          <p:cNvPr id="3934" name="object 3934"/>
          <p:cNvSpPr txBox="1"/>
          <p:nvPr/>
        </p:nvSpPr>
        <p:spPr>
          <a:xfrm>
            <a:off x="17102095" y="10348552"/>
            <a:ext cx="434975" cy="3060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1800" spc="10">
                <a:latin typeface="GOST Common"/>
                <a:cs typeface="GOST Common"/>
              </a:rPr>
              <a:t>Поз.</a:t>
            </a:r>
            <a:endParaRPr sz="1800">
              <a:latin typeface="GOST Common"/>
              <a:cs typeface="GOST Common"/>
            </a:endParaRPr>
          </a:p>
        </p:txBody>
      </p:sp>
      <p:sp>
        <p:nvSpPr>
          <p:cNvPr id="3935" name="object 3935"/>
          <p:cNvSpPr txBox="1"/>
          <p:nvPr/>
        </p:nvSpPr>
        <p:spPr>
          <a:xfrm>
            <a:off x="18435848" y="10348552"/>
            <a:ext cx="518795" cy="3060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1800" spc="15">
                <a:latin typeface="GOST Common"/>
                <a:cs typeface="GOST Common"/>
              </a:rPr>
              <a:t>Ескіз</a:t>
            </a:r>
            <a:endParaRPr sz="1800">
              <a:latin typeface="GOST Common"/>
              <a:cs typeface="GOST Common"/>
            </a:endParaRPr>
          </a:p>
        </p:txBody>
      </p:sp>
      <p:sp>
        <p:nvSpPr>
          <p:cNvPr id="3936" name="object 3936"/>
          <p:cNvSpPr txBox="1"/>
          <p:nvPr/>
        </p:nvSpPr>
        <p:spPr>
          <a:xfrm>
            <a:off x="10713646" y="184015"/>
            <a:ext cx="3676650" cy="52387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2140"/>
              </a:lnSpc>
              <a:spcBef>
                <a:spcPts val="95"/>
              </a:spcBef>
            </a:pPr>
            <a:r>
              <a:rPr dirty="0" sz="2100" spc="-5">
                <a:latin typeface="Arial"/>
                <a:cs typeface="Arial"/>
              </a:rPr>
              <a:t>Арматурний</a:t>
            </a:r>
            <a:r>
              <a:rPr dirty="0" sz="2100" spc="-10">
                <a:latin typeface="Arial"/>
                <a:cs typeface="Arial"/>
              </a:rPr>
              <a:t> </a:t>
            </a:r>
            <a:r>
              <a:rPr dirty="0" sz="2100" spc="-5">
                <a:latin typeface="Arial"/>
                <a:cs typeface="Arial"/>
              </a:rPr>
              <a:t>каркас</a:t>
            </a:r>
            <a:r>
              <a:rPr dirty="0" sz="2100">
                <a:latin typeface="Arial"/>
                <a:cs typeface="Arial"/>
              </a:rPr>
              <a:t> </a:t>
            </a:r>
            <a:r>
              <a:rPr dirty="0" sz="2100" spc="-5">
                <a:latin typeface="Arial"/>
                <a:cs typeface="Arial"/>
              </a:rPr>
              <a:t>у тілі палі</a:t>
            </a:r>
            <a:endParaRPr sz="2100">
              <a:latin typeface="Arial"/>
              <a:cs typeface="Arial"/>
            </a:endParaRPr>
          </a:p>
          <a:p>
            <a:pPr algn="ctr" marR="88265">
              <a:lnSpc>
                <a:spcPts val="1780"/>
              </a:lnSpc>
            </a:pPr>
            <a:r>
              <a:rPr dirty="0" sz="1800" spc="10">
                <a:latin typeface="GOST Common"/>
                <a:cs typeface="GOST Common"/>
              </a:rPr>
              <a:t>1</a:t>
            </a:r>
            <a:endParaRPr sz="1800">
              <a:latin typeface="GOST Common"/>
              <a:cs typeface="GOST Common"/>
            </a:endParaRPr>
          </a:p>
        </p:txBody>
      </p:sp>
      <p:sp>
        <p:nvSpPr>
          <p:cNvPr id="3937" name="object 3937"/>
          <p:cNvSpPr txBox="1"/>
          <p:nvPr/>
        </p:nvSpPr>
        <p:spPr>
          <a:xfrm>
            <a:off x="13763668" y="458253"/>
            <a:ext cx="2999105" cy="57277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2330"/>
              </a:lnSpc>
              <a:spcBef>
                <a:spcPts val="95"/>
              </a:spcBef>
            </a:pPr>
            <a:r>
              <a:rPr dirty="0" sz="2100" spc="-5">
                <a:latin typeface="Arial"/>
                <a:cs typeface="Arial"/>
              </a:rPr>
              <a:t>Арматурний</a:t>
            </a:r>
            <a:r>
              <a:rPr dirty="0" sz="2100" spc="-20">
                <a:latin typeface="Arial"/>
                <a:cs typeface="Arial"/>
              </a:rPr>
              <a:t> </a:t>
            </a:r>
            <a:r>
              <a:rPr dirty="0" sz="2100" spc="-5">
                <a:latin typeface="Arial"/>
                <a:cs typeface="Arial"/>
              </a:rPr>
              <a:t>каркас</a:t>
            </a:r>
            <a:r>
              <a:rPr dirty="0" sz="2100" spc="-10">
                <a:latin typeface="Arial"/>
                <a:cs typeface="Arial"/>
              </a:rPr>
              <a:t> </a:t>
            </a:r>
            <a:r>
              <a:rPr dirty="0" sz="2100" spc="-5">
                <a:latin typeface="Arial"/>
                <a:cs typeface="Arial"/>
              </a:rPr>
              <a:t>палі</a:t>
            </a:r>
            <a:endParaRPr sz="2100">
              <a:latin typeface="Arial"/>
              <a:cs typeface="Arial"/>
            </a:endParaRPr>
          </a:p>
          <a:p>
            <a:pPr marL="758190">
              <a:lnSpc>
                <a:spcPts val="1970"/>
              </a:lnSpc>
            </a:pPr>
            <a:r>
              <a:rPr dirty="0" sz="1800" spc="10">
                <a:latin typeface="GOST Common"/>
                <a:cs typeface="GOST Common"/>
              </a:rPr>
              <a:t>1</a:t>
            </a:r>
            <a:endParaRPr sz="1800">
              <a:latin typeface="GOST Common"/>
              <a:cs typeface="GOST Common"/>
            </a:endParaRPr>
          </a:p>
        </p:txBody>
      </p:sp>
      <p:sp>
        <p:nvSpPr>
          <p:cNvPr id="3938" name="object 3938"/>
          <p:cNvSpPr/>
          <p:nvPr/>
        </p:nvSpPr>
        <p:spPr>
          <a:xfrm>
            <a:off x="18956548" y="431765"/>
            <a:ext cx="391795" cy="391795"/>
          </a:xfrm>
          <a:custGeom>
            <a:avLst/>
            <a:gdLst/>
            <a:ahLst/>
            <a:cxnLst/>
            <a:rect l="l" t="t" r="r" b="b"/>
            <a:pathLst>
              <a:path w="391794" h="391794">
                <a:moveTo>
                  <a:pt x="391625" y="195812"/>
                </a:moveTo>
                <a:lnTo>
                  <a:pt x="386453" y="150914"/>
                </a:lnTo>
                <a:lnTo>
                  <a:pt x="371722" y="109699"/>
                </a:lnTo>
                <a:lnTo>
                  <a:pt x="348607" y="73341"/>
                </a:lnTo>
                <a:lnTo>
                  <a:pt x="318283" y="43017"/>
                </a:lnTo>
                <a:lnTo>
                  <a:pt x="281926" y="19902"/>
                </a:lnTo>
                <a:lnTo>
                  <a:pt x="240710" y="5171"/>
                </a:lnTo>
                <a:lnTo>
                  <a:pt x="195812" y="0"/>
                </a:lnTo>
                <a:lnTo>
                  <a:pt x="150914" y="5171"/>
                </a:lnTo>
                <a:lnTo>
                  <a:pt x="109699" y="19902"/>
                </a:lnTo>
                <a:lnTo>
                  <a:pt x="73341" y="43017"/>
                </a:lnTo>
                <a:lnTo>
                  <a:pt x="43017" y="73341"/>
                </a:lnTo>
                <a:lnTo>
                  <a:pt x="19902" y="109699"/>
                </a:lnTo>
                <a:lnTo>
                  <a:pt x="5171" y="150914"/>
                </a:lnTo>
                <a:lnTo>
                  <a:pt x="0" y="195812"/>
                </a:lnTo>
                <a:lnTo>
                  <a:pt x="5171" y="240710"/>
                </a:lnTo>
                <a:lnTo>
                  <a:pt x="19902" y="281926"/>
                </a:lnTo>
                <a:lnTo>
                  <a:pt x="43017" y="318283"/>
                </a:lnTo>
                <a:lnTo>
                  <a:pt x="73341" y="348607"/>
                </a:lnTo>
                <a:lnTo>
                  <a:pt x="109699" y="371722"/>
                </a:lnTo>
                <a:lnTo>
                  <a:pt x="150914" y="386453"/>
                </a:lnTo>
                <a:lnTo>
                  <a:pt x="195812" y="391625"/>
                </a:lnTo>
                <a:lnTo>
                  <a:pt x="240710" y="386453"/>
                </a:lnTo>
                <a:lnTo>
                  <a:pt x="281926" y="371722"/>
                </a:lnTo>
                <a:lnTo>
                  <a:pt x="318283" y="348607"/>
                </a:lnTo>
                <a:lnTo>
                  <a:pt x="348607" y="318283"/>
                </a:lnTo>
                <a:lnTo>
                  <a:pt x="371722" y="281926"/>
                </a:lnTo>
                <a:lnTo>
                  <a:pt x="386453" y="240710"/>
                </a:lnTo>
                <a:lnTo>
                  <a:pt x="391625" y="195812"/>
                </a:lnTo>
              </a:path>
            </a:pathLst>
          </a:custGeom>
          <a:ln w="1214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9" name="object 3939"/>
          <p:cNvSpPr txBox="1"/>
          <p:nvPr/>
        </p:nvSpPr>
        <p:spPr>
          <a:xfrm>
            <a:off x="19065281" y="409558"/>
            <a:ext cx="121285" cy="38100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2300" spc="5">
                <a:latin typeface="ISOCPEUR"/>
                <a:cs typeface="ISOCPEUR"/>
              </a:rPr>
              <a:t>1</a:t>
            </a:r>
            <a:endParaRPr sz="2300">
              <a:latin typeface="ISOCPEUR"/>
              <a:cs typeface="ISOCPEUR"/>
            </a:endParaRPr>
          </a:p>
        </p:txBody>
      </p:sp>
      <p:sp>
        <p:nvSpPr>
          <p:cNvPr id="3940" name="object 3940"/>
          <p:cNvSpPr txBox="1"/>
          <p:nvPr/>
        </p:nvSpPr>
        <p:spPr>
          <a:xfrm>
            <a:off x="16095203" y="13586300"/>
            <a:ext cx="34861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latin typeface="Arial"/>
                <a:cs typeface="Arial"/>
              </a:rPr>
              <a:t>Носенко</a:t>
            </a:r>
            <a:endParaRPr sz="650">
              <a:latin typeface="Arial"/>
              <a:cs typeface="Arial"/>
            </a:endParaRPr>
          </a:p>
        </p:txBody>
      </p:sp>
      <p:sp>
        <p:nvSpPr>
          <p:cNvPr id="3941" name="object 3941"/>
          <p:cNvSpPr txBox="1"/>
          <p:nvPr/>
        </p:nvSpPr>
        <p:spPr>
          <a:xfrm>
            <a:off x="18873010" y="13531654"/>
            <a:ext cx="906780" cy="4965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400685" algn="l"/>
                <a:tab pos="800735" algn="l"/>
              </a:tabLst>
            </a:pPr>
            <a:r>
              <a:rPr dirty="0" baseline="4273" sz="975" spc="-7">
                <a:latin typeface="Arial"/>
                <a:cs typeface="Arial"/>
              </a:rPr>
              <a:t>Д</a:t>
            </a:r>
            <a:r>
              <a:rPr dirty="0" baseline="4273" sz="975">
                <a:latin typeface="Arial"/>
                <a:cs typeface="Arial"/>
              </a:rPr>
              <a:t>П</a:t>
            </a:r>
            <a:r>
              <a:rPr dirty="0" baseline="4273" sz="975">
                <a:latin typeface="Arial"/>
                <a:cs typeface="Arial"/>
              </a:rPr>
              <a:t>	</a:t>
            </a:r>
            <a:r>
              <a:rPr dirty="0" sz="650">
                <a:latin typeface="Arial"/>
                <a:cs typeface="Arial"/>
              </a:rPr>
              <a:t>6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 spc="-5">
                <a:latin typeface="Arial"/>
                <a:cs typeface="Arial"/>
              </a:rPr>
              <a:t>10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700">
              <a:latin typeface="Arial"/>
              <a:cs typeface="Arial"/>
            </a:endParaRPr>
          </a:p>
          <a:p>
            <a:pPr algn="ctr" marL="104775">
              <a:lnSpc>
                <a:spcPts val="1040"/>
              </a:lnSpc>
            </a:pPr>
            <a:r>
              <a:rPr dirty="0" sz="900" spc="10">
                <a:latin typeface="Arial"/>
                <a:cs typeface="Arial"/>
              </a:rPr>
              <a:t>КНУБА</a:t>
            </a:r>
            <a:endParaRPr sz="900">
              <a:latin typeface="Arial"/>
              <a:cs typeface="Arial"/>
            </a:endParaRPr>
          </a:p>
          <a:p>
            <a:pPr algn="ctr" marL="70485">
              <a:lnSpc>
                <a:spcPts val="1040"/>
              </a:lnSpc>
            </a:pPr>
            <a:r>
              <a:rPr dirty="0" sz="900" spc="10">
                <a:latin typeface="Arial"/>
                <a:cs typeface="Arial"/>
              </a:rPr>
              <a:t>ПЦБм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 spc="5">
                <a:latin typeface="Arial"/>
                <a:cs typeface="Arial"/>
              </a:rPr>
              <a:t>-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 spc="5">
                <a:latin typeface="Arial"/>
                <a:cs typeface="Arial"/>
              </a:rPr>
              <a:t>22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 spc="5">
                <a:latin typeface="Arial"/>
                <a:cs typeface="Arial"/>
              </a:rPr>
              <a:t>-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 spc="10">
                <a:latin typeface="Arial"/>
                <a:cs typeface="Arial"/>
              </a:rPr>
              <a:t>ГТ</a:t>
            </a:r>
            <a:endParaRPr sz="900">
              <a:latin typeface="Arial"/>
              <a:cs typeface="Arial"/>
            </a:endParaRPr>
          </a:p>
        </p:txBody>
      </p:sp>
      <p:sp>
        <p:nvSpPr>
          <p:cNvPr id="3942" name="object 3942"/>
          <p:cNvSpPr txBox="1"/>
          <p:nvPr/>
        </p:nvSpPr>
        <p:spPr>
          <a:xfrm>
            <a:off x="17356095" y="13461831"/>
            <a:ext cx="116713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latin typeface="Arial"/>
                <a:cs typeface="Arial"/>
              </a:rPr>
              <a:t>Розділ:</a:t>
            </a:r>
            <a:r>
              <a:rPr dirty="0" sz="650" spc="-1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Основи</a:t>
            </a:r>
            <a:r>
              <a:rPr dirty="0" sz="650" spc="-1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і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фундаменти</a:t>
            </a:r>
            <a:endParaRPr sz="650">
              <a:latin typeface="Arial"/>
              <a:cs typeface="Arial"/>
            </a:endParaRPr>
          </a:p>
        </p:txBody>
      </p:sp>
      <p:pic>
        <p:nvPicPr>
          <p:cNvPr id="3943" name="object 3943"/>
          <p:cNvPicPr/>
          <p:nvPr/>
        </p:nvPicPr>
        <p:blipFill>
          <a:blip r:embed="rId27" cstate="print"/>
          <a:stretch>
            <a:fillRect/>
          </a:stretch>
        </p:blipFill>
        <p:spPr>
          <a:xfrm>
            <a:off x="12485118" y="1684561"/>
            <a:ext cx="300549" cy="2209090"/>
          </a:xfrm>
          <a:prstGeom prst="rect">
            <a:avLst/>
          </a:prstGeom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488295" y="933693"/>
            <a:ext cx="527685" cy="4445"/>
            <a:chOff x="6488295" y="933693"/>
            <a:chExt cx="527685" cy="4445"/>
          </a:xfrm>
        </p:grpSpPr>
        <p:sp>
          <p:nvSpPr>
            <p:cNvPr id="3" name="object 3"/>
            <p:cNvSpPr/>
            <p:nvPr/>
          </p:nvSpPr>
          <p:spPr>
            <a:xfrm>
              <a:off x="6949744" y="935717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77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/>
            <p:cNvSpPr/>
            <p:nvPr/>
          </p:nvSpPr>
          <p:spPr>
            <a:xfrm>
              <a:off x="6905218" y="9336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6789856" y="9357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/>
            <p:cNvSpPr/>
            <p:nvPr/>
          </p:nvSpPr>
          <p:spPr>
            <a:xfrm>
              <a:off x="6745330" y="9336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/>
            <p:cNvSpPr/>
            <p:nvPr/>
          </p:nvSpPr>
          <p:spPr>
            <a:xfrm>
              <a:off x="6629968" y="9357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/>
            <p:cNvSpPr/>
            <p:nvPr/>
          </p:nvSpPr>
          <p:spPr>
            <a:xfrm>
              <a:off x="6586454" y="9336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/>
            <p:cNvSpPr/>
            <p:nvPr/>
          </p:nvSpPr>
          <p:spPr>
            <a:xfrm>
              <a:off x="6488295" y="935717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77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0" name="object 10"/>
          <p:cNvGrpSpPr/>
          <p:nvPr/>
        </p:nvGrpSpPr>
        <p:grpSpPr>
          <a:xfrm>
            <a:off x="1389071" y="933693"/>
            <a:ext cx="5099685" cy="4445"/>
            <a:chOff x="1389071" y="933693"/>
            <a:chExt cx="5099685" cy="4445"/>
          </a:xfrm>
        </p:grpSpPr>
        <p:sp>
          <p:nvSpPr>
            <p:cNvPr id="11" name="object 11"/>
            <p:cNvSpPr/>
            <p:nvPr/>
          </p:nvSpPr>
          <p:spPr>
            <a:xfrm>
              <a:off x="6373944" y="935717"/>
              <a:ext cx="114935" cy="0"/>
            </a:xfrm>
            <a:custGeom>
              <a:avLst/>
              <a:gdLst/>
              <a:ahLst/>
              <a:cxnLst/>
              <a:rect l="l" t="t" r="r" b="b"/>
              <a:pathLst>
                <a:path w="114935" h="0">
                  <a:moveTo>
                    <a:pt x="114350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/>
            <p:cNvSpPr/>
            <p:nvPr/>
          </p:nvSpPr>
          <p:spPr>
            <a:xfrm>
              <a:off x="6330430" y="9336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/>
            <p:cNvSpPr/>
            <p:nvPr/>
          </p:nvSpPr>
          <p:spPr>
            <a:xfrm>
              <a:off x="6214056" y="9357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/>
            <p:cNvSpPr/>
            <p:nvPr/>
          </p:nvSpPr>
          <p:spPr>
            <a:xfrm>
              <a:off x="6170542" y="9336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/>
            <p:cNvSpPr/>
            <p:nvPr/>
          </p:nvSpPr>
          <p:spPr>
            <a:xfrm>
              <a:off x="6054167" y="9357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/>
            <p:cNvSpPr/>
            <p:nvPr/>
          </p:nvSpPr>
          <p:spPr>
            <a:xfrm>
              <a:off x="6010653" y="9336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5894279" y="93571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/>
            <p:cNvSpPr/>
            <p:nvPr/>
          </p:nvSpPr>
          <p:spPr>
            <a:xfrm>
              <a:off x="5850765" y="9336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/>
            <p:cNvSpPr/>
            <p:nvPr/>
          </p:nvSpPr>
          <p:spPr>
            <a:xfrm>
              <a:off x="5734391" y="93571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/>
            <p:cNvSpPr/>
            <p:nvPr/>
          </p:nvSpPr>
          <p:spPr>
            <a:xfrm>
              <a:off x="5690877" y="9336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5575514" y="9357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/>
            <p:cNvSpPr/>
            <p:nvPr/>
          </p:nvSpPr>
          <p:spPr>
            <a:xfrm>
              <a:off x="5530988" y="9336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/>
            <p:cNvSpPr/>
            <p:nvPr/>
          </p:nvSpPr>
          <p:spPr>
            <a:xfrm>
              <a:off x="5415626" y="9357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5371100" y="9336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5255738" y="9357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/>
            <p:cNvSpPr/>
            <p:nvPr/>
          </p:nvSpPr>
          <p:spPr>
            <a:xfrm>
              <a:off x="5211212" y="9336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/>
            <p:cNvSpPr/>
            <p:nvPr/>
          </p:nvSpPr>
          <p:spPr>
            <a:xfrm>
              <a:off x="5095849" y="9357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/>
            <p:cNvSpPr/>
            <p:nvPr/>
          </p:nvSpPr>
          <p:spPr>
            <a:xfrm>
              <a:off x="5051323" y="9336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4935961" y="9357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/>
            <p:cNvSpPr/>
            <p:nvPr/>
          </p:nvSpPr>
          <p:spPr>
            <a:xfrm>
              <a:off x="4891435" y="9336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/>
            <p:cNvSpPr/>
            <p:nvPr/>
          </p:nvSpPr>
          <p:spPr>
            <a:xfrm>
              <a:off x="4776073" y="9357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4731547" y="9336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4616184" y="9357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4571658" y="9336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/>
            <p:cNvSpPr/>
            <p:nvPr/>
          </p:nvSpPr>
          <p:spPr>
            <a:xfrm>
              <a:off x="4456296" y="9357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/>
            <p:cNvSpPr/>
            <p:nvPr/>
          </p:nvSpPr>
          <p:spPr>
            <a:xfrm>
              <a:off x="4411770" y="9336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/>
            <p:cNvSpPr/>
            <p:nvPr/>
          </p:nvSpPr>
          <p:spPr>
            <a:xfrm>
              <a:off x="4296408" y="9357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/>
            <p:cNvSpPr/>
            <p:nvPr/>
          </p:nvSpPr>
          <p:spPr>
            <a:xfrm>
              <a:off x="4252894" y="9336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4136519" y="9357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/>
            <p:cNvSpPr/>
            <p:nvPr/>
          </p:nvSpPr>
          <p:spPr>
            <a:xfrm>
              <a:off x="4093005" y="9336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/>
            <p:cNvSpPr/>
            <p:nvPr/>
          </p:nvSpPr>
          <p:spPr>
            <a:xfrm>
              <a:off x="3976631" y="9357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/>
            <p:cNvSpPr/>
            <p:nvPr/>
          </p:nvSpPr>
          <p:spPr>
            <a:xfrm>
              <a:off x="3933117" y="9336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3816743" y="9357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/>
            <p:cNvSpPr/>
            <p:nvPr/>
          </p:nvSpPr>
          <p:spPr>
            <a:xfrm>
              <a:off x="3773229" y="9336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/>
            <p:cNvSpPr/>
            <p:nvPr/>
          </p:nvSpPr>
          <p:spPr>
            <a:xfrm>
              <a:off x="3656854" y="9357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/>
            <p:cNvSpPr/>
            <p:nvPr/>
          </p:nvSpPr>
          <p:spPr>
            <a:xfrm>
              <a:off x="3613340" y="9336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3496966" y="93571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/>
            <p:cNvSpPr/>
            <p:nvPr/>
          </p:nvSpPr>
          <p:spPr>
            <a:xfrm>
              <a:off x="3453452" y="9336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/>
            <p:cNvSpPr/>
            <p:nvPr/>
          </p:nvSpPr>
          <p:spPr>
            <a:xfrm>
              <a:off x="3338090" y="9357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/>
            <p:cNvSpPr/>
            <p:nvPr/>
          </p:nvSpPr>
          <p:spPr>
            <a:xfrm>
              <a:off x="3293564" y="9336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3178201" y="9357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3133676" y="9336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3018313" y="9357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2973787" y="9336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2858425" y="9357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2813899" y="9336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2698536" y="9357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2654011" y="9336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2538648" y="9357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2494122" y="9336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2378760" y="9357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2334234" y="9336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2218872" y="9357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2174346" y="9336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2058983" y="9357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2014457" y="9336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/>
            <p:cNvSpPr/>
            <p:nvPr/>
          </p:nvSpPr>
          <p:spPr>
            <a:xfrm>
              <a:off x="1899095" y="9357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/>
            <p:cNvSpPr/>
            <p:nvPr/>
          </p:nvSpPr>
          <p:spPr>
            <a:xfrm>
              <a:off x="1855581" y="9336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" name="object 69"/>
            <p:cNvSpPr/>
            <p:nvPr/>
          </p:nvSpPr>
          <p:spPr>
            <a:xfrm>
              <a:off x="1739207" y="9357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" name="object 70"/>
            <p:cNvSpPr/>
            <p:nvPr/>
          </p:nvSpPr>
          <p:spPr>
            <a:xfrm>
              <a:off x="1695693" y="9336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" name="object 71"/>
            <p:cNvSpPr/>
            <p:nvPr/>
          </p:nvSpPr>
          <p:spPr>
            <a:xfrm>
              <a:off x="1579318" y="9357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" name="object 72"/>
            <p:cNvSpPr/>
            <p:nvPr/>
          </p:nvSpPr>
          <p:spPr>
            <a:xfrm>
              <a:off x="1535804" y="9336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" name="object 73"/>
            <p:cNvSpPr/>
            <p:nvPr/>
          </p:nvSpPr>
          <p:spPr>
            <a:xfrm>
              <a:off x="1389071" y="935717"/>
              <a:ext cx="114935" cy="0"/>
            </a:xfrm>
            <a:custGeom>
              <a:avLst/>
              <a:gdLst/>
              <a:ahLst/>
              <a:cxnLst/>
              <a:rect l="l" t="t" r="r" b="b"/>
              <a:pathLst>
                <a:path w="114934" h="0">
                  <a:moveTo>
                    <a:pt x="114350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74" name="object 74"/>
          <p:cNvGrpSpPr/>
          <p:nvPr/>
        </p:nvGrpSpPr>
        <p:grpSpPr>
          <a:xfrm>
            <a:off x="6488295" y="1026792"/>
            <a:ext cx="527685" cy="4445"/>
            <a:chOff x="6488295" y="1026792"/>
            <a:chExt cx="527685" cy="4445"/>
          </a:xfrm>
        </p:grpSpPr>
        <p:sp>
          <p:nvSpPr>
            <p:cNvPr id="75" name="object 75"/>
            <p:cNvSpPr/>
            <p:nvPr/>
          </p:nvSpPr>
          <p:spPr>
            <a:xfrm>
              <a:off x="6949744" y="1028816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77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" name="object 76"/>
            <p:cNvSpPr/>
            <p:nvPr/>
          </p:nvSpPr>
          <p:spPr>
            <a:xfrm>
              <a:off x="6905218" y="102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" name="object 77"/>
            <p:cNvSpPr/>
            <p:nvPr/>
          </p:nvSpPr>
          <p:spPr>
            <a:xfrm>
              <a:off x="6789856" y="1028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" name="object 78"/>
            <p:cNvSpPr/>
            <p:nvPr/>
          </p:nvSpPr>
          <p:spPr>
            <a:xfrm>
              <a:off x="6745330" y="102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" name="object 79"/>
            <p:cNvSpPr/>
            <p:nvPr/>
          </p:nvSpPr>
          <p:spPr>
            <a:xfrm>
              <a:off x="6629968" y="1028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" name="object 80"/>
            <p:cNvSpPr/>
            <p:nvPr/>
          </p:nvSpPr>
          <p:spPr>
            <a:xfrm>
              <a:off x="6586454" y="102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" name="object 81"/>
            <p:cNvSpPr/>
            <p:nvPr/>
          </p:nvSpPr>
          <p:spPr>
            <a:xfrm>
              <a:off x="6488295" y="1028816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77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2" name="object 82"/>
          <p:cNvGrpSpPr/>
          <p:nvPr/>
        </p:nvGrpSpPr>
        <p:grpSpPr>
          <a:xfrm>
            <a:off x="1389071" y="1026792"/>
            <a:ext cx="5099685" cy="4445"/>
            <a:chOff x="1389071" y="1026792"/>
            <a:chExt cx="5099685" cy="4445"/>
          </a:xfrm>
        </p:grpSpPr>
        <p:sp>
          <p:nvSpPr>
            <p:cNvPr id="83" name="object 83"/>
            <p:cNvSpPr/>
            <p:nvPr/>
          </p:nvSpPr>
          <p:spPr>
            <a:xfrm>
              <a:off x="6373944" y="1028816"/>
              <a:ext cx="114935" cy="0"/>
            </a:xfrm>
            <a:custGeom>
              <a:avLst/>
              <a:gdLst/>
              <a:ahLst/>
              <a:cxnLst/>
              <a:rect l="l" t="t" r="r" b="b"/>
              <a:pathLst>
                <a:path w="114935" h="0">
                  <a:moveTo>
                    <a:pt x="114350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" name="object 84"/>
            <p:cNvSpPr/>
            <p:nvPr/>
          </p:nvSpPr>
          <p:spPr>
            <a:xfrm>
              <a:off x="6330430" y="102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" name="object 85"/>
            <p:cNvSpPr/>
            <p:nvPr/>
          </p:nvSpPr>
          <p:spPr>
            <a:xfrm>
              <a:off x="6214056" y="1028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" name="object 86"/>
            <p:cNvSpPr/>
            <p:nvPr/>
          </p:nvSpPr>
          <p:spPr>
            <a:xfrm>
              <a:off x="6170542" y="102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" name="object 87"/>
            <p:cNvSpPr/>
            <p:nvPr/>
          </p:nvSpPr>
          <p:spPr>
            <a:xfrm>
              <a:off x="6054167" y="1028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" name="object 88"/>
            <p:cNvSpPr/>
            <p:nvPr/>
          </p:nvSpPr>
          <p:spPr>
            <a:xfrm>
              <a:off x="6010653" y="102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" name="object 89"/>
            <p:cNvSpPr/>
            <p:nvPr/>
          </p:nvSpPr>
          <p:spPr>
            <a:xfrm>
              <a:off x="5894279" y="102881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" name="object 90"/>
            <p:cNvSpPr/>
            <p:nvPr/>
          </p:nvSpPr>
          <p:spPr>
            <a:xfrm>
              <a:off x="5850765" y="102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" name="object 91"/>
            <p:cNvSpPr/>
            <p:nvPr/>
          </p:nvSpPr>
          <p:spPr>
            <a:xfrm>
              <a:off x="5734391" y="102881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" name="object 92"/>
            <p:cNvSpPr/>
            <p:nvPr/>
          </p:nvSpPr>
          <p:spPr>
            <a:xfrm>
              <a:off x="5690877" y="102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" name="object 93"/>
            <p:cNvSpPr/>
            <p:nvPr/>
          </p:nvSpPr>
          <p:spPr>
            <a:xfrm>
              <a:off x="5575514" y="1028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" name="object 94"/>
            <p:cNvSpPr/>
            <p:nvPr/>
          </p:nvSpPr>
          <p:spPr>
            <a:xfrm>
              <a:off x="5530988" y="102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" name="object 95"/>
            <p:cNvSpPr/>
            <p:nvPr/>
          </p:nvSpPr>
          <p:spPr>
            <a:xfrm>
              <a:off x="5415626" y="1028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" name="object 96"/>
            <p:cNvSpPr/>
            <p:nvPr/>
          </p:nvSpPr>
          <p:spPr>
            <a:xfrm>
              <a:off x="5371100" y="102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" name="object 97"/>
            <p:cNvSpPr/>
            <p:nvPr/>
          </p:nvSpPr>
          <p:spPr>
            <a:xfrm>
              <a:off x="5255738" y="1028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" name="object 98"/>
            <p:cNvSpPr/>
            <p:nvPr/>
          </p:nvSpPr>
          <p:spPr>
            <a:xfrm>
              <a:off x="5211212" y="102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" name="object 99"/>
            <p:cNvSpPr/>
            <p:nvPr/>
          </p:nvSpPr>
          <p:spPr>
            <a:xfrm>
              <a:off x="5095849" y="1028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" name="object 100"/>
            <p:cNvSpPr/>
            <p:nvPr/>
          </p:nvSpPr>
          <p:spPr>
            <a:xfrm>
              <a:off x="5051323" y="102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" name="object 101"/>
            <p:cNvSpPr/>
            <p:nvPr/>
          </p:nvSpPr>
          <p:spPr>
            <a:xfrm>
              <a:off x="4935961" y="1028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" name="object 102"/>
            <p:cNvSpPr/>
            <p:nvPr/>
          </p:nvSpPr>
          <p:spPr>
            <a:xfrm>
              <a:off x="4891435" y="102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" name="object 103"/>
            <p:cNvSpPr/>
            <p:nvPr/>
          </p:nvSpPr>
          <p:spPr>
            <a:xfrm>
              <a:off x="4776073" y="1028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" name="object 104"/>
            <p:cNvSpPr/>
            <p:nvPr/>
          </p:nvSpPr>
          <p:spPr>
            <a:xfrm>
              <a:off x="4731547" y="102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" name="object 105"/>
            <p:cNvSpPr/>
            <p:nvPr/>
          </p:nvSpPr>
          <p:spPr>
            <a:xfrm>
              <a:off x="4616184" y="1028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" name="object 106"/>
            <p:cNvSpPr/>
            <p:nvPr/>
          </p:nvSpPr>
          <p:spPr>
            <a:xfrm>
              <a:off x="4571658" y="102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" name="object 107"/>
            <p:cNvSpPr/>
            <p:nvPr/>
          </p:nvSpPr>
          <p:spPr>
            <a:xfrm>
              <a:off x="4456296" y="1028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" name="object 108"/>
            <p:cNvSpPr/>
            <p:nvPr/>
          </p:nvSpPr>
          <p:spPr>
            <a:xfrm>
              <a:off x="4411770" y="102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" name="object 109"/>
            <p:cNvSpPr/>
            <p:nvPr/>
          </p:nvSpPr>
          <p:spPr>
            <a:xfrm>
              <a:off x="4296408" y="1028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" name="object 110"/>
            <p:cNvSpPr/>
            <p:nvPr/>
          </p:nvSpPr>
          <p:spPr>
            <a:xfrm>
              <a:off x="4252894" y="102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" name="object 111"/>
            <p:cNvSpPr/>
            <p:nvPr/>
          </p:nvSpPr>
          <p:spPr>
            <a:xfrm>
              <a:off x="4136519" y="1028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" name="object 112"/>
            <p:cNvSpPr/>
            <p:nvPr/>
          </p:nvSpPr>
          <p:spPr>
            <a:xfrm>
              <a:off x="4093005" y="102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" name="object 113"/>
            <p:cNvSpPr/>
            <p:nvPr/>
          </p:nvSpPr>
          <p:spPr>
            <a:xfrm>
              <a:off x="3976631" y="1028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" name="object 114"/>
            <p:cNvSpPr/>
            <p:nvPr/>
          </p:nvSpPr>
          <p:spPr>
            <a:xfrm>
              <a:off x="3933117" y="102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" name="object 115"/>
            <p:cNvSpPr/>
            <p:nvPr/>
          </p:nvSpPr>
          <p:spPr>
            <a:xfrm>
              <a:off x="3816743" y="1028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" name="object 116"/>
            <p:cNvSpPr/>
            <p:nvPr/>
          </p:nvSpPr>
          <p:spPr>
            <a:xfrm>
              <a:off x="3773229" y="102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" name="object 117"/>
            <p:cNvSpPr/>
            <p:nvPr/>
          </p:nvSpPr>
          <p:spPr>
            <a:xfrm>
              <a:off x="3656854" y="1028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" name="object 118"/>
            <p:cNvSpPr/>
            <p:nvPr/>
          </p:nvSpPr>
          <p:spPr>
            <a:xfrm>
              <a:off x="3613340" y="102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" name="object 119"/>
            <p:cNvSpPr/>
            <p:nvPr/>
          </p:nvSpPr>
          <p:spPr>
            <a:xfrm>
              <a:off x="3496966" y="102881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" name="object 120"/>
            <p:cNvSpPr/>
            <p:nvPr/>
          </p:nvSpPr>
          <p:spPr>
            <a:xfrm>
              <a:off x="3453452" y="102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" name="object 121"/>
            <p:cNvSpPr/>
            <p:nvPr/>
          </p:nvSpPr>
          <p:spPr>
            <a:xfrm>
              <a:off x="3338090" y="1028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" name="object 122"/>
            <p:cNvSpPr/>
            <p:nvPr/>
          </p:nvSpPr>
          <p:spPr>
            <a:xfrm>
              <a:off x="3293564" y="102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" name="object 123"/>
            <p:cNvSpPr/>
            <p:nvPr/>
          </p:nvSpPr>
          <p:spPr>
            <a:xfrm>
              <a:off x="3178201" y="1028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" name="object 124"/>
            <p:cNvSpPr/>
            <p:nvPr/>
          </p:nvSpPr>
          <p:spPr>
            <a:xfrm>
              <a:off x="3133676" y="102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" name="object 125"/>
            <p:cNvSpPr/>
            <p:nvPr/>
          </p:nvSpPr>
          <p:spPr>
            <a:xfrm>
              <a:off x="3018313" y="1028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" name="object 126"/>
            <p:cNvSpPr/>
            <p:nvPr/>
          </p:nvSpPr>
          <p:spPr>
            <a:xfrm>
              <a:off x="2973787" y="102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" name="object 127"/>
            <p:cNvSpPr/>
            <p:nvPr/>
          </p:nvSpPr>
          <p:spPr>
            <a:xfrm>
              <a:off x="2858425" y="1028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" name="object 128"/>
            <p:cNvSpPr/>
            <p:nvPr/>
          </p:nvSpPr>
          <p:spPr>
            <a:xfrm>
              <a:off x="2813899" y="102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" name="object 129"/>
            <p:cNvSpPr/>
            <p:nvPr/>
          </p:nvSpPr>
          <p:spPr>
            <a:xfrm>
              <a:off x="2698536" y="1028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" name="object 130"/>
            <p:cNvSpPr/>
            <p:nvPr/>
          </p:nvSpPr>
          <p:spPr>
            <a:xfrm>
              <a:off x="2654011" y="102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" name="object 131"/>
            <p:cNvSpPr/>
            <p:nvPr/>
          </p:nvSpPr>
          <p:spPr>
            <a:xfrm>
              <a:off x="2538648" y="1028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" name="object 132"/>
            <p:cNvSpPr/>
            <p:nvPr/>
          </p:nvSpPr>
          <p:spPr>
            <a:xfrm>
              <a:off x="2494122" y="102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" name="object 133"/>
            <p:cNvSpPr/>
            <p:nvPr/>
          </p:nvSpPr>
          <p:spPr>
            <a:xfrm>
              <a:off x="2378760" y="1028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" name="object 134"/>
            <p:cNvSpPr/>
            <p:nvPr/>
          </p:nvSpPr>
          <p:spPr>
            <a:xfrm>
              <a:off x="2334234" y="102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" name="object 135"/>
            <p:cNvSpPr/>
            <p:nvPr/>
          </p:nvSpPr>
          <p:spPr>
            <a:xfrm>
              <a:off x="2218872" y="1028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" name="object 136"/>
            <p:cNvSpPr/>
            <p:nvPr/>
          </p:nvSpPr>
          <p:spPr>
            <a:xfrm>
              <a:off x="2174346" y="102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" name="object 137"/>
            <p:cNvSpPr/>
            <p:nvPr/>
          </p:nvSpPr>
          <p:spPr>
            <a:xfrm>
              <a:off x="2058983" y="1028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" name="object 138"/>
            <p:cNvSpPr/>
            <p:nvPr/>
          </p:nvSpPr>
          <p:spPr>
            <a:xfrm>
              <a:off x="2014457" y="102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" name="object 139"/>
            <p:cNvSpPr/>
            <p:nvPr/>
          </p:nvSpPr>
          <p:spPr>
            <a:xfrm>
              <a:off x="1899095" y="1028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" name="object 140"/>
            <p:cNvSpPr/>
            <p:nvPr/>
          </p:nvSpPr>
          <p:spPr>
            <a:xfrm>
              <a:off x="1855581" y="102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" name="object 141"/>
            <p:cNvSpPr/>
            <p:nvPr/>
          </p:nvSpPr>
          <p:spPr>
            <a:xfrm>
              <a:off x="1739207" y="1028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" name="object 142"/>
            <p:cNvSpPr/>
            <p:nvPr/>
          </p:nvSpPr>
          <p:spPr>
            <a:xfrm>
              <a:off x="1695693" y="102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" name="object 143"/>
            <p:cNvSpPr/>
            <p:nvPr/>
          </p:nvSpPr>
          <p:spPr>
            <a:xfrm>
              <a:off x="1579318" y="10288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" name="object 144"/>
            <p:cNvSpPr/>
            <p:nvPr/>
          </p:nvSpPr>
          <p:spPr>
            <a:xfrm>
              <a:off x="1535804" y="102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" name="object 145"/>
            <p:cNvSpPr/>
            <p:nvPr/>
          </p:nvSpPr>
          <p:spPr>
            <a:xfrm>
              <a:off x="1389071" y="1028816"/>
              <a:ext cx="114935" cy="0"/>
            </a:xfrm>
            <a:custGeom>
              <a:avLst/>
              <a:gdLst/>
              <a:ahLst/>
              <a:cxnLst/>
              <a:rect l="l" t="t" r="r" b="b"/>
              <a:pathLst>
                <a:path w="114934" h="0">
                  <a:moveTo>
                    <a:pt x="114350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6" name="object 146"/>
          <p:cNvGrpSpPr/>
          <p:nvPr/>
        </p:nvGrpSpPr>
        <p:grpSpPr>
          <a:xfrm>
            <a:off x="6488295" y="1475087"/>
            <a:ext cx="527685" cy="4445"/>
            <a:chOff x="6488295" y="1475087"/>
            <a:chExt cx="527685" cy="4445"/>
          </a:xfrm>
        </p:grpSpPr>
        <p:sp>
          <p:nvSpPr>
            <p:cNvPr id="147" name="object 147"/>
            <p:cNvSpPr/>
            <p:nvPr/>
          </p:nvSpPr>
          <p:spPr>
            <a:xfrm>
              <a:off x="6949744" y="1477111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77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" name="object 148"/>
            <p:cNvSpPr/>
            <p:nvPr/>
          </p:nvSpPr>
          <p:spPr>
            <a:xfrm>
              <a:off x="6905218" y="14750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" name="object 149"/>
            <p:cNvSpPr/>
            <p:nvPr/>
          </p:nvSpPr>
          <p:spPr>
            <a:xfrm>
              <a:off x="6789856" y="14771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" name="object 150"/>
            <p:cNvSpPr/>
            <p:nvPr/>
          </p:nvSpPr>
          <p:spPr>
            <a:xfrm>
              <a:off x="6745330" y="14750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" name="object 151"/>
            <p:cNvSpPr/>
            <p:nvPr/>
          </p:nvSpPr>
          <p:spPr>
            <a:xfrm>
              <a:off x="6629968" y="14771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" name="object 152"/>
            <p:cNvSpPr/>
            <p:nvPr/>
          </p:nvSpPr>
          <p:spPr>
            <a:xfrm>
              <a:off x="6586454" y="14750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3" name="object 153"/>
            <p:cNvSpPr/>
            <p:nvPr/>
          </p:nvSpPr>
          <p:spPr>
            <a:xfrm>
              <a:off x="6488295" y="1477111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77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54" name="object 154"/>
          <p:cNvGrpSpPr/>
          <p:nvPr/>
        </p:nvGrpSpPr>
        <p:grpSpPr>
          <a:xfrm>
            <a:off x="1389071" y="1475087"/>
            <a:ext cx="5099685" cy="4445"/>
            <a:chOff x="1389071" y="1475087"/>
            <a:chExt cx="5099685" cy="4445"/>
          </a:xfrm>
        </p:grpSpPr>
        <p:sp>
          <p:nvSpPr>
            <p:cNvPr id="155" name="object 155"/>
            <p:cNvSpPr/>
            <p:nvPr/>
          </p:nvSpPr>
          <p:spPr>
            <a:xfrm>
              <a:off x="6373944" y="1477111"/>
              <a:ext cx="114935" cy="0"/>
            </a:xfrm>
            <a:custGeom>
              <a:avLst/>
              <a:gdLst/>
              <a:ahLst/>
              <a:cxnLst/>
              <a:rect l="l" t="t" r="r" b="b"/>
              <a:pathLst>
                <a:path w="114935" h="0">
                  <a:moveTo>
                    <a:pt x="114350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" name="object 156"/>
            <p:cNvSpPr/>
            <p:nvPr/>
          </p:nvSpPr>
          <p:spPr>
            <a:xfrm>
              <a:off x="6330430" y="14750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7" name="object 157"/>
            <p:cNvSpPr/>
            <p:nvPr/>
          </p:nvSpPr>
          <p:spPr>
            <a:xfrm>
              <a:off x="6214056" y="14771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" name="object 158"/>
            <p:cNvSpPr/>
            <p:nvPr/>
          </p:nvSpPr>
          <p:spPr>
            <a:xfrm>
              <a:off x="6170542" y="14750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" name="object 159"/>
            <p:cNvSpPr/>
            <p:nvPr/>
          </p:nvSpPr>
          <p:spPr>
            <a:xfrm>
              <a:off x="6054167" y="14771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" name="object 160"/>
            <p:cNvSpPr/>
            <p:nvPr/>
          </p:nvSpPr>
          <p:spPr>
            <a:xfrm>
              <a:off x="6010653" y="14750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" name="object 161"/>
            <p:cNvSpPr/>
            <p:nvPr/>
          </p:nvSpPr>
          <p:spPr>
            <a:xfrm>
              <a:off x="5894279" y="147711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" name="object 162"/>
            <p:cNvSpPr/>
            <p:nvPr/>
          </p:nvSpPr>
          <p:spPr>
            <a:xfrm>
              <a:off x="5850765" y="14750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3" name="object 163"/>
            <p:cNvSpPr/>
            <p:nvPr/>
          </p:nvSpPr>
          <p:spPr>
            <a:xfrm>
              <a:off x="5734391" y="147711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" name="object 164"/>
            <p:cNvSpPr/>
            <p:nvPr/>
          </p:nvSpPr>
          <p:spPr>
            <a:xfrm>
              <a:off x="5690877" y="14750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5" name="object 165"/>
            <p:cNvSpPr/>
            <p:nvPr/>
          </p:nvSpPr>
          <p:spPr>
            <a:xfrm>
              <a:off x="5575514" y="14771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" name="object 166"/>
            <p:cNvSpPr/>
            <p:nvPr/>
          </p:nvSpPr>
          <p:spPr>
            <a:xfrm>
              <a:off x="5530988" y="14750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7" name="object 167"/>
            <p:cNvSpPr/>
            <p:nvPr/>
          </p:nvSpPr>
          <p:spPr>
            <a:xfrm>
              <a:off x="5415626" y="14771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" name="object 168"/>
            <p:cNvSpPr/>
            <p:nvPr/>
          </p:nvSpPr>
          <p:spPr>
            <a:xfrm>
              <a:off x="5371100" y="14750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9" name="object 169"/>
            <p:cNvSpPr/>
            <p:nvPr/>
          </p:nvSpPr>
          <p:spPr>
            <a:xfrm>
              <a:off x="5255738" y="14771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" name="object 170"/>
            <p:cNvSpPr/>
            <p:nvPr/>
          </p:nvSpPr>
          <p:spPr>
            <a:xfrm>
              <a:off x="5211212" y="14750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1" name="object 171"/>
            <p:cNvSpPr/>
            <p:nvPr/>
          </p:nvSpPr>
          <p:spPr>
            <a:xfrm>
              <a:off x="5095849" y="14771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" name="object 172"/>
            <p:cNvSpPr/>
            <p:nvPr/>
          </p:nvSpPr>
          <p:spPr>
            <a:xfrm>
              <a:off x="5051323" y="14750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3" name="object 173"/>
            <p:cNvSpPr/>
            <p:nvPr/>
          </p:nvSpPr>
          <p:spPr>
            <a:xfrm>
              <a:off x="4935961" y="14771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" name="object 174"/>
            <p:cNvSpPr/>
            <p:nvPr/>
          </p:nvSpPr>
          <p:spPr>
            <a:xfrm>
              <a:off x="4891435" y="14750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5" name="object 175"/>
            <p:cNvSpPr/>
            <p:nvPr/>
          </p:nvSpPr>
          <p:spPr>
            <a:xfrm>
              <a:off x="4776073" y="14771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" name="object 176"/>
            <p:cNvSpPr/>
            <p:nvPr/>
          </p:nvSpPr>
          <p:spPr>
            <a:xfrm>
              <a:off x="4731547" y="14750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7" name="object 177"/>
            <p:cNvSpPr/>
            <p:nvPr/>
          </p:nvSpPr>
          <p:spPr>
            <a:xfrm>
              <a:off x="4616184" y="14771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" name="object 178"/>
            <p:cNvSpPr/>
            <p:nvPr/>
          </p:nvSpPr>
          <p:spPr>
            <a:xfrm>
              <a:off x="4571658" y="14750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" name="object 179"/>
            <p:cNvSpPr/>
            <p:nvPr/>
          </p:nvSpPr>
          <p:spPr>
            <a:xfrm>
              <a:off x="4456296" y="14771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" name="object 180"/>
            <p:cNvSpPr/>
            <p:nvPr/>
          </p:nvSpPr>
          <p:spPr>
            <a:xfrm>
              <a:off x="4411770" y="14750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" name="object 181"/>
            <p:cNvSpPr/>
            <p:nvPr/>
          </p:nvSpPr>
          <p:spPr>
            <a:xfrm>
              <a:off x="4296408" y="14771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" name="object 182"/>
            <p:cNvSpPr/>
            <p:nvPr/>
          </p:nvSpPr>
          <p:spPr>
            <a:xfrm>
              <a:off x="4252894" y="14750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" name="object 183"/>
            <p:cNvSpPr/>
            <p:nvPr/>
          </p:nvSpPr>
          <p:spPr>
            <a:xfrm>
              <a:off x="4136519" y="14771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" name="object 184"/>
            <p:cNvSpPr/>
            <p:nvPr/>
          </p:nvSpPr>
          <p:spPr>
            <a:xfrm>
              <a:off x="4093005" y="14750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" name="object 185"/>
            <p:cNvSpPr/>
            <p:nvPr/>
          </p:nvSpPr>
          <p:spPr>
            <a:xfrm>
              <a:off x="3976631" y="14771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" name="object 186"/>
            <p:cNvSpPr/>
            <p:nvPr/>
          </p:nvSpPr>
          <p:spPr>
            <a:xfrm>
              <a:off x="3933117" y="14750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7" name="object 187"/>
            <p:cNvSpPr/>
            <p:nvPr/>
          </p:nvSpPr>
          <p:spPr>
            <a:xfrm>
              <a:off x="3816743" y="14771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" name="object 188"/>
            <p:cNvSpPr/>
            <p:nvPr/>
          </p:nvSpPr>
          <p:spPr>
            <a:xfrm>
              <a:off x="3773229" y="14750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9" name="object 189"/>
            <p:cNvSpPr/>
            <p:nvPr/>
          </p:nvSpPr>
          <p:spPr>
            <a:xfrm>
              <a:off x="3656854" y="14771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" name="object 190"/>
            <p:cNvSpPr/>
            <p:nvPr/>
          </p:nvSpPr>
          <p:spPr>
            <a:xfrm>
              <a:off x="3613340" y="14750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1" name="object 191"/>
            <p:cNvSpPr/>
            <p:nvPr/>
          </p:nvSpPr>
          <p:spPr>
            <a:xfrm>
              <a:off x="3496966" y="147711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" name="object 192"/>
            <p:cNvSpPr/>
            <p:nvPr/>
          </p:nvSpPr>
          <p:spPr>
            <a:xfrm>
              <a:off x="3453452" y="14750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" name="object 193"/>
            <p:cNvSpPr/>
            <p:nvPr/>
          </p:nvSpPr>
          <p:spPr>
            <a:xfrm>
              <a:off x="3338090" y="14771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" name="object 194"/>
            <p:cNvSpPr/>
            <p:nvPr/>
          </p:nvSpPr>
          <p:spPr>
            <a:xfrm>
              <a:off x="3293564" y="14750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5" name="object 195"/>
            <p:cNvSpPr/>
            <p:nvPr/>
          </p:nvSpPr>
          <p:spPr>
            <a:xfrm>
              <a:off x="3178201" y="14771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" name="object 196"/>
            <p:cNvSpPr/>
            <p:nvPr/>
          </p:nvSpPr>
          <p:spPr>
            <a:xfrm>
              <a:off x="3133676" y="14750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" name="object 197"/>
            <p:cNvSpPr/>
            <p:nvPr/>
          </p:nvSpPr>
          <p:spPr>
            <a:xfrm>
              <a:off x="3018313" y="14771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" name="object 198"/>
            <p:cNvSpPr/>
            <p:nvPr/>
          </p:nvSpPr>
          <p:spPr>
            <a:xfrm>
              <a:off x="2973787" y="14750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9" name="object 199"/>
            <p:cNvSpPr/>
            <p:nvPr/>
          </p:nvSpPr>
          <p:spPr>
            <a:xfrm>
              <a:off x="2858425" y="14771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" name="object 200"/>
            <p:cNvSpPr/>
            <p:nvPr/>
          </p:nvSpPr>
          <p:spPr>
            <a:xfrm>
              <a:off x="2813899" y="14750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1" name="object 201"/>
            <p:cNvSpPr/>
            <p:nvPr/>
          </p:nvSpPr>
          <p:spPr>
            <a:xfrm>
              <a:off x="2698536" y="14771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" name="object 202"/>
            <p:cNvSpPr/>
            <p:nvPr/>
          </p:nvSpPr>
          <p:spPr>
            <a:xfrm>
              <a:off x="2654011" y="14750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3" name="object 203"/>
            <p:cNvSpPr/>
            <p:nvPr/>
          </p:nvSpPr>
          <p:spPr>
            <a:xfrm>
              <a:off x="2538648" y="14771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" name="object 204"/>
            <p:cNvSpPr/>
            <p:nvPr/>
          </p:nvSpPr>
          <p:spPr>
            <a:xfrm>
              <a:off x="2494122" y="14750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5" name="object 205"/>
            <p:cNvSpPr/>
            <p:nvPr/>
          </p:nvSpPr>
          <p:spPr>
            <a:xfrm>
              <a:off x="2378760" y="14771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" name="object 206"/>
            <p:cNvSpPr/>
            <p:nvPr/>
          </p:nvSpPr>
          <p:spPr>
            <a:xfrm>
              <a:off x="2334234" y="14750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7" name="object 207"/>
            <p:cNvSpPr/>
            <p:nvPr/>
          </p:nvSpPr>
          <p:spPr>
            <a:xfrm>
              <a:off x="2218872" y="14771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" name="object 208"/>
            <p:cNvSpPr/>
            <p:nvPr/>
          </p:nvSpPr>
          <p:spPr>
            <a:xfrm>
              <a:off x="2174346" y="14750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9" name="object 209"/>
            <p:cNvSpPr/>
            <p:nvPr/>
          </p:nvSpPr>
          <p:spPr>
            <a:xfrm>
              <a:off x="2058983" y="14771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" name="object 210"/>
            <p:cNvSpPr/>
            <p:nvPr/>
          </p:nvSpPr>
          <p:spPr>
            <a:xfrm>
              <a:off x="2014457" y="14750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1" name="object 211"/>
            <p:cNvSpPr/>
            <p:nvPr/>
          </p:nvSpPr>
          <p:spPr>
            <a:xfrm>
              <a:off x="1899095" y="14771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" name="object 212"/>
            <p:cNvSpPr/>
            <p:nvPr/>
          </p:nvSpPr>
          <p:spPr>
            <a:xfrm>
              <a:off x="1855581" y="14750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3" name="object 213"/>
            <p:cNvSpPr/>
            <p:nvPr/>
          </p:nvSpPr>
          <p:spPr>
            <a:xfrm>
              <a:off x="1739207" y="14771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" name="object 214"/>
            <p:cNvSpPr/>
            <p:nvPr/>
          </p:nvSpPr>
          <p:spPr>
            <a:xfrm>
              <a:off x="1695693" y="14750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5" name="object 215"/>
            <p:cNvSpPr/>
            <p:nvPr/>
          </p:nvSpPr>
          <p:spPr>
            <a:xfrm>
              <a:off x="1579318" y="14771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" name="object 216"/>
            <p:cNvSpPr/>
            <p:nvPr/>
          </p:nvSpPr>
          <p:spPr>
            <a:xfrm>
              <a:off x="1535804" y="14750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7" name="object 217"/>
            <p:cNvSpPr/>
            <p:nvPr/>
          </p:nvSpPr>
          <p:spPr>
            <a:xfrm>
              <a:off x="1389071" y="1477111"/>
              <a:ext cx="114935" cy="0"/>
            </a:xfrm>
            <a:custGeom>
              <a:avLst/>
              <a:gdLst/>
              <a:ahLst/>
              <a:cxnLst/>
              <a:rect l="l" t="t" r="r" b="b"/>
              <a:pathLst>
                <a:path w="114934" h="0">
                  <a:moveTo>
                    <a:pt x="114350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18" name="object 218"/>
          <p:cNvGrpSpPr/>
          <p:nvPr/>
        </p:nvGrpSpPr>
        <p:grpSpPr>
          <a:xfrm>
            <a:off x="6488295" y="1646107"/>
            <a:ext cx="527685" cy="4445"/>
            <a:chOff x="6488295" y="1646107"/>
            <a:chExt cx="527685" cy="4445"/>
          </a:xfrm>
        </p:grpSpPr>
        <p:sp>
          <p:nvSpPr>
            <p:cNvPr id="219" name="object 219"/>
            <p:cNvSpPr/>
            <p:nvPr/>
          </p:nvSpPr>
          <p:spPr>
            <a:xfrm>
              <a:off x="6949744" y="1648130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77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" name="object 220"/>
            <p:cNvSpPr/>
            <p:nvPr/>
          </p:nvSpPr>
          <p:spPr>
            <a:xfrm>
              <a:off x="6905218" y="16461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1" name="object 221"/>
            <p:cNvSpPr/>
            <p:nvPr/>
          </p:nvSpPr>
          <p:spPr>
            <a:xfrm>
              <a:off x="6789856" y="164813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" name="object 222"/>
            <p:cNvSpPr/>
            <p:nvPr/>
          </p:nvSpPr>
          <p:spPr>
            <a:xfrm>
              <a:off x="6745330" y="16461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3" name="object 223"/>
            <p:cNvSpPr/>
            <p:nvPr/>
          </p:nvSpPr>
          <p:spPr>
            <a:xfrm>
              <a:off x="6629968" y="164813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" name="object 224"/>
            <p:cNvSpPr/>
            <p:nvPr/>
          </p:nvSpPr>
          <p:spPr>
            <a:xfrm>
              <a:off x="6586454" y="16461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5" name="object 225"/>
            <p:cNvSpPr/>
            <p:nvPr/>
          </p:nvSpPr>
          <p:spPr>
            <a:xfrm>
              <a:off x="6488295" y="1648130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77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26" name="object 226"/>
          <p:cNvGrpSpPr/>
          <p:nvPr/>
        </p:nvGrpSpPr>
        <p:grpSpPr>
          <a:xfrm>
            <a:off x="1389071" y="1646107"/>
            <a:ext cx="5099685" cy="4445"/>
            <a:chOff x="1389071" y="1646107"/>
            <a:chExt cx="5099685" cy="4445"/>
          </a:xfrm>
        </p:grpSpPr>
        <p:sp>
          <p:nvSpPr>
            <p:cNvPr id="227" name="object 227"/>
            <p:cNvSpPr/>
            <p:nvPr/>
          </p:nvSpPr>
          <p:spPr>
            <a:xfrm>
              <a:off x="6373944" y="1648130"/>
              <a:ext cx="114935" cy="0"/>
            </a:xfrm>
            <a:custGeom>
              <a:avLst/>
              <a:gdLst/>
              <a:ahLst/>
              <a:cxnLst/>
              <a:rect l="l" t="t" r="r" b="b"/>
              <a:pathLst>
                <a:path w="114935" h="0">
                  <a:moveTo>
                    <a:pt x="114350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" name="object 228"/>
            <p:cNvSpPr/>
            <p:nvPr/>
          </p:nvSpPr>
          <p:spPr>
            <a:xfrm>
              <a:off x="6330430" y="16461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9" name="object 229"/>
            <p:cNvSpPr/>
            <p:nvPr/>
          </p:nvSpPr>
          <p:spPr>
            <a:xfrm>
              <a:off x="6214056" y="164813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" name="object 230"/>
            <p:cNvSpPr/>
            <p:nvPr/>
          </p:nvSpPr>
          <p:spPr>
            <a:xfrm>
              <a:off x="6170542" y="16461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1" name="object 231"/>
            <p:cNvSpPr/>
            <p:nvPr/>
          </p:nvSpPr>
          <p:spPr>
            <a:xfrm>
              <a:off x="6054167" y="164813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" name="object 232"/>
            <p:cNvSpPr/>
            <p:nvPr/>
          </p:nvSpPr>
          <p:spPr>
            <a:xfrm>
              <a:off x="6010653" y="16461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3" name="object 233"/>
            <p:cNvSpPr/>
            <p:nvPr/>
          </p:nvSpPr>
          <p:spPr>
            <a:xfrm>
              <a:off x="5894279" y="1648130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" name="object 234"/>
            <p:cNvSpPr/>
            <p:nvPr/>
          </p:nvSpPr>
          <p:spPr>
            <a:xfrm>
              <a:off x="5850765" y="16461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5" name="object 235"/>
            <p:cNvSpPr/>
            <p:nvPr/>
          </p:nvSpPr>
          <p:spPr>
            <a:xfrm>
              <a:off x="5734391" y="1648130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" name="object 236"/>
            <p:cNvSpPr/>
            <p:nvPr/>
          </p:nvSpPr>
          <p:spPr>
            <a:xfrm>
              <a:off x="5690877" y="16461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7" name="object 237"/>
            <p:cNvSpPr/>
            <p:nvPr/>
          </p:nvSpPr>
          <p:spPr>
            <a:xfrm>
              <a:off x="5575514" y="164813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" name="object 238"/>
            <p:cNvSpPr/>
            <p:nvPr/>
          </p:nvSpPr>
          <p:spPr>
            <a:xfrm>
              <a:off x="5530988" y="16461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9" name="object 239"/>
            <p:cNvSpPr/>
            <p:nvPr/>
          </p:nvSpPr>
          <p:spPr>
            <a:xfrm>
              <a:off x="5415626" y="164813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" name="object 240"/>
            <p:cNvSpPr/>
            <p:nvPr/>
          </p:nvSpPr>
          <p:spPr>
            <a:xfrm>
              <a:off x="5371100" y="16461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1" name="object 241"/>
            <p:cNvSpPr/>
            <p:nvPr/>
          </p:nvSpPr>
          <p:spPr>
            <a:xfrm>
              <a:off x="5255738" y="164813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" name="object 242"/>
            <p:cNvSpPr/>
            <p:nvPr/>
          </p:nvSpPr>
          <p:spPr>
            <a:xfrm>
              <a:off x="5211212" y="16461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3" name="object 243"/>
            <p:cNvSpPr/>
            <p:nvPr/>
          </p:nvSpPr>
          <p:spPr>
            <a:xfrm>
              <a:off x="5095849" y="164813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" name="object 244"/>
            <p:cNvSpPr/>
            <p:nvPr/>
          </p:nvSpPr>
          <p:spPr>
            <a:xfrm>
              <a:off x="5051323" y="16461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5" name="object 245"/>
            <p:cNvSpPr/>
            <p:nvPr/>
          </p:nvSpPr>
          <p:spPr>
            <a:xfrm>
              <a:off x="4935961" y="164813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" name="object 246"/>
            <p:cNvSpPr/>
            <p:nvPr/>
          </p:nvSpPr>
          <p:spPr>
            <a:xfrm>
              <a:off x="4891435" y="16461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7" name="object 247"/>
            <p:cNvSpPr/>
            <p:nvPr/>
          </p:nvSpPr>
          <p:spPr>
            <a:xfrm>
              <a:off x="4776073" y="164813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" name="object 248"/>
            <p:cNvSpPr/>
            <p:nvPr/>
          </p:nvSpPr>
          <p:spPr>
            <a:xfrm>
              <a:off x="4731547" y="16461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9" name="object 249"/>
            <p:cNvSpPr/>
            <p:nvPr/>
          </p:nvSpPr>
          <p:spPr>
            <a:xfrm>
              <a:off x="4616184" y="164813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" name="object 250"/>
            <p:cNvSpPr/>
            <p:nvPr/>
          </p:nvSpPr>
          <p:spPr>
            <a:xfrm>
              <a:off x="4571658" y="16461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1" name="object 251"/>
            <p:cNvSpPr/>
            <p:nvPr/>
          </p:nvSpPr>
          <p:spPr>
            <a:xfrm>
              <a:off x="4456296" y="164813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" name="object 252"/>
            <p:cNvSpPr/>
            <p:nvPr/>
          </p:nvSpPr>
          <p:spPr>
            <a:xfrm>
              <a:off x="4411770" y="16461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3" name="object 253"/>
            <p:cNvSpPr/>
            <p:nvPr/>
          </p:nvSpPr>
          <p:spPr>
            <a:xfrm>
              <a:off x="4296408" y="164813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" name="object 254"/>
            <p:cNvSpPr/>
            <p:nvPr/>
          </p:nvSpPr>
          <p:spPr>
            <a:xfrm>
              <a:off x="4252894" y="16461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5" name="object 255"/>
            <p:cNvSpPr/>
            <p:nvPr/>
          </p:nvSpPr>
          <p:spPr>
            <a:xfrm>
              <a:off x="4136519" y="164813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" name="object 256"/>
            <p:cNvSpPr/>
            <p:nvPr/>
          </p:nvSpPr>
          <p:spPr>
            <a:xfrm>
              <a:off x="4093005" y="16461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7" name="object 257"/>
            <p:cNvSpPr/>
            <p:nvPr/>
          </p:nvSpPr>
          <p:spPr>
            <a:xfrm>
              <a:off x="3976631" y="164813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" name="object 258"/>
            <p:cNvSpPr/>
            <p:nvPr/>
          </p:nvSpPr>
          <p:spPr>
            <a:xfrm>
              <a:off x="3933117" y="16461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9" name="object 259"/>
            <p:cNvSpPr/>
            <p:nvPr/>
          </p:nvSpPr>
          <p:spPr>
            <a:xfrm>
              <a:off x="3816743" y="164813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" name="object 260"/>
            <p:cNvSpPr/>
            <p:nvPr/>
          </p:nvSpPr>
          <p:spPr>
            <a:xfrm>
              <a:off x="3773229" y="16461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1" name="object 261"/>
            <p:cNvSpPr/>
            <p:nvPr/>
          </p:nvSpPr>
          <p:spPr>
            <a:xfrm>
              <a:off x="3656854" y="164813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" name="object 262"/>
            <p:cNvSpPr/>
            <p:nvPr/>
          </p:nvSpPr>
          <p:spPr>
            <a:xfrm>
              <a:off x="3613340" y="16461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3" name="object 263"/>
            <p:cNvSpPr/>
            <p:nvPr/>
          </p:nvSpPr>
          <p:spPr>
            <a:xfrm>
              <a:off x="3496966" y="1648130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" name="object 264"/>
            <p:cNvSpPr/>
            <p:nvPr/>
          </p:nvSpPr>
          <p:spPr>
            <a:xfrm>
              <a:off x="3453452" y="16461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5" name="object 265"/>
            <p:cNvSpPr/>
            <p:nvPr/>
          </p:nvSpPr>
          <p:spPr>
            <a:xfrm>
              <a:off x="3338090" y="164813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" name="object 266"/>
            <p:cNvSpPr/>
            <p:nvPr/>
          </p:nvSpPr>
          <p:spPr>
            <a:xfrm>
              <a:off x="3293564" y="16461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7" name="object 267"/>
            <p:cNvSpPr/>
            <p:nvPr/>
          </p:nvSpPr>
          <p:spPr>
            <a:xfrm>
              <a:off x="3178201" y="164813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" name="object 268"/>
            <p:cNvSpPr/>
            <p:nvPr/>
          </p:nvSpPr>
          <p:spPr>
            <a:xfrm>
              <a:off x="3133676" y="16461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9" name="object 269"/>
            <p:cNvSpPr/>
            <p:nvPr/>
          </p:nvSpPr>
          <p:spPr>
            <a:xfrm>
              <a:off x="3018313" y="164813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" name="object 270"/>
            <p:cNvSpPr/>
            <p:nvPr/>
          </p:nvSpPr>
          <p:spPr>
            <a:xfrm>
              <a:off x="2973787" y="16461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1" name="object 271"/>
            <p:cNvSpPr/>
            <p:nvPr/>
          </p:nvSpPr>
          <p:spPr>
            <a:xfrm>
              <a:off x="2858425" y="164813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" name="object 272"/>
            <p:cNvSpPr/>
            <p:nvPr/>
          </p:nvSpPr>
          <p:spPr>
            <a:xfrm>
              <a:off x="2813899" y="16461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3" name="object 273"/>
            <p:cNvSpPr/>
            <p:nvPr/>
          </p:nvSpPr>
          <p:spPr>
            <a:xfrm>
              <a:off x="2698536" y="164813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" name="object 274"/>
            <p:cNvSpPr/>
            <p:nvPr/>
          </p:nvSpPr>
          <p:spPr>
            <a:xfrm>
              <a:off x="2654011" y="16461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5" name="object 275"/>
            <p:cNvSpPr/>
            <p:nvPr/>
          </p:nvSpPr>
          <p:spPr>
            <a:xfrm>
              <a:off x="2538648" y="164813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" name="object 276"/>
            <p:cNvSpPr/>
            <p:nvPr/>
          </p:nvSpPr>
          <p:spPr>
            <a:xfrm>
              <a:off x="2494122" y="16461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7" name="object 277"/>
            <p:cNvSpPr/>
            <p:nvPr/>
          </p:nvSpPr>
          <p:spPr>
            <a:xfrm>
              <a:off x="2378760" y="164813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" name="object 278"/>
            <p:cNvSpPr/>
            <p:nvPr/>
          </p:nvSpPr>
          <p:spPr>
            <a:xfrm>
              <a:off x="2334234" y="16461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9" name="object 279"/>
            <p:cNvSpPr/>
            <p:nvPr/>
          </p:nvSpPr>
          <p:spPr>
            <a:xfrm>
              <a:off x="2218872" y="164813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" name="object 280"/>
            <p:cNvSpPr/>
            <p:nvPr/>
          </p:nvSpPr>
          <p:spPr>
            <a:xfrm>
              <a:off x="2174346" y="16461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1" name="object 281"/>
            <p:cNvSpPr/>
            <p:nvPr/>
          </p:nvSpPr>
          <p:spPr>
            <a:xfrm>
              <a:off x="2058983" y="164813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" name="object 282"/>
            <p:cNvSpPr/>
            <p:nvPr/>
          </p:nvSpPr>
          <p:spPr>
            <a:xfrm>
              <a:off x="2014457" y="16461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3" name="object 283"/>
            <p:cNvSpPr/>
            <p:nvPr/>
          </p:nvSpPr>
          <p:spPr>
            <a:xfrm>
              <a:off x="1899095" y="164813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" name="object 284"/>
            <p:cNvSpPr/>
            <p:nvPr/>
          </p:nvSpPr>
          <p:spPr>
            <a:xfrm>
              <a:off x="1855581" y="16461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5" name="object 285"/>
            <p:cNvSpPr/>
            <p:nvPr/>
          </p:nvSpPr>
          <p:spPr>
            <a:xfrm>
              <a:off x="1739207" y="164813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" name="object 286"/>
            <p:cNvSpPr/>
            <p:nvPr/>
          </p:nvSpPr>
          <p:spPr>
            <a:xfrm>
              <a:off x="1695693" y="16461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7" name="object 287"/>
            <p:cNvSpPr/>
            <p:nvPr/>
          </p:nvSpPr>
          <p:spPr>
            <a:xfrm>
              <a:off x="1579318" y="164813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" name="object 288"/>
            <p:cNvSpPr/>
            <p:nvPr/>
          </p:nvSpPr>
          <p:spPr>
            <a:xfrm>
              <a:off x="1535804" y="16461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9" name="object 289"/>
            <p:cNvSpPr/>
            <p:nvPr/>
          </p:nvSpPr>
          <p:spPr>
            <a:xfrm>
              <a:off x="1389071" y="1648130"/>
              <a:ext cx="114935" cy="0"/>
            </a:xfrm>
            <a:custGeom>
              <a:avLst/>
              <a:gdLst/>
              <a:ahLst/>
              <a:cxnLst/>
              <a:rect l="l" t="t" r="r" b="b"/>
              <a:pathLst>
                <a:path w="114934" h="0">
                  <a:moveTo>
                    <a:pt x="114350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90" name="object 290"/>
          <p:cNvGrpSpPr/>
          <p:nvPr/>
        </p:nvGrpSpPr>
        <p:grpSpPr>
          <a:xfrm>
            <a:off x="6488295" y="2016481"/>
            <a:ext cx="527685" cy="4445"/>
            <a:chOff x="6488295" y="2016481"/>
            <a:chExt cx="527685" cy="4445"/>
          </a:xfrm>
        </p:grpSpPr>
        <p:sp>
          <p:nvSpPr>
            <p:cNvPr id="291" name="object 291"/>
            <p:cNvSpPr/>
            <p:nvPr/>
          </p:nvSpPr>
          <p:spPr>
            <a:xfrm>
              <a:off x="6949744" y="2018505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77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" name="object 292"/>
            <p:cNvSpPr/>
            <p:nvPr/>
          </p:nvSpPr>
          <p:spPr>
            <a:xfrm>
              <a:off x="6905218" y="201648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3" name="object 293"/>
            <p:cNvSpPr/>
            <p:nvPr/>
          </p:nvSpPr>
          <p:spPr>
            <a:xfrm>
              <a:off x="6789856" y="201850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" name="object 294"/>
            <p:cNvSpPr/>
            <p:nvPr/>
          </p:nvSpPr>
          <p:spPr>
            <a:xfrm>
              <a:off x="6745330" y="201648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5" name="object 295"/>
            <p:cNvSpPr/>
            <p:nvPr/>
          </p:nvSpPr>
          <p:spPr>
            <a:xfrm>
              <a:off x="6629968" y="201850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" name="object 296"/>
            <p:cNvSpPr/>
            <p:nvPr/>
          </p:nvSpPr>
          <p:spPr>
            <a:xfrm>
              <a:off x="6586454" y="201648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7" name="object 297"/>
            <p:cNvSpPr/>
            <p:nvPr/>
          </p:nvSpPr>
          <p:spPr>
            <a:xfrm>
              <a:off x="6488295" y="2018505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77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98" name="object 298"/>
          <p:cNvGrpSpPr/>
          <p:nvPr/>
        </p:nvGrpSpPr>
        <p:grpSpPr>
          <a:xfrm>
            <a:off x="1389071" y="2016481"/>
            <a:ext cx="5099685" cy="4445"/>
            <a:chOff x="1389071" y="2016481"/>
            <a:chExt cx="5099685" cy="4445"/>
          </a:xfrm>
        </p:grpSpPr>
        <p:sp>
          <p:nvSpPr>
            <p:cNvPr id="299" name="object 299"/>
            <p:cNvSpPr/>
            <p:nvPr/>
          </p:nvSpPr>
          <p:spPr>
            <a:xfrm>
              <a:off x="6373944" y="2018505"/>
              <a:ext cx="114935" cy="0"/>
            </a:xfrm>
            <a:custGeom>
              <a:avLst/>
              <a:gdLst/>
              <a:ahLst/>
              <a:cxnLst/>
              <a:rect l="l" t="t" r="r" b="b"/>
              <a:pathLst>
                <a:path w="114935" h="0">
                  <a:moveTo>
                    <a:pt x="114350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" name="object 300"/>
            <p:cNvSpPr/>
            <p:nvPr/>
          </p:nvSpPr>
          <p:spPr>
            <a:xfrm>
              <a:off x="6330430" y="201648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1" name="object 301"/>
            <p:cNvSpPr/>
            <p:nvPr/>
          </p:nvSpPr>
          <p:spPr>
            <a:xfrm>
              <a:off x="6214056" y="201850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" name="object 302"/>
            <p:cNvSpPr/>
            <p:nvPr/>
          </p:nvSpPr>
          <p:spPr>
            <a:xfrm>
              <a:off x="6170542" y="201648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3" name="object 303"/>
            <p:cNvSpPr/>
            <p:nvPr/>
          </p:nvSpPr>
          <p:spPr>
            <a:xfrm>
              <a:off x="6054167" y="201850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" name="object 304"/>
            <p:cNvSpPr/>
            <p:nvPr/>
          </p:nvSpPr>
          <p:spPr>
            <a:xfrm>
              <a:off x="6010653" y="201648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5" name="object 305"/>
            <p:cNvSpPr/>
            <p:nvPr/>
          </p:nvSpPr>
          <p:spPr>
            <a:xfrm>
              <a:off x="5894279" y="2018505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" name="object 306"/>
            <p:cNvSpPr/>
            <p:nvPr/>
          </p:nvSpPr>
          <p:spPr>
            <a:xfrm>
              <a:off x="5850765" y="201648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7" name="object 307"/>
            <p:cNvSpPr/>
            <p:nvPr/>
          </p:nvSpPr>
          <p:spPr>
            <a:xfrm>
              <a:off x="5734391" y="2018505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" name="object 308"/>
            <p:cNvSpPr/>
            <p:nvPr/>
          </p:nvSpPr>
          <p:spPr>
            <a:xfrm>
              <a:off x="5690877" y="201648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9" name="object 309"/>
            <p:cNvSpPr/>
            <p:nvPr/>
          </p:nvSpPr>
          <p:spPr>
            <a:xfrm>
              <a:off x="5575514" y="201850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" name="object 310"/>
            <p:cNvSpPr/>
            <p:nvPr/>
          </p:nvSpPr>
          <p:spPr>
            <a:xfrm>
              <a:off x="5530988" y="201648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1" name="object 311"/>
            <p:cNvSpPr/>
            <p:nvPr/>
          </p:nvSpPr>
          <p:spPr>
            <a:xfrm>
              <a:off x="5415626" y="201850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" name="object 312"/>
            <p:cNvSpPr/>
            <p:nvPr/>
          </p:nvSpPr>
          <p:spPr>
            <a:xfrm>
              <a:off x="5371100" y="201648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3" name="object 313"/>
            <p:cNvSpPr/>
            <p:nvPr/>
          </p:nvSpPr>
          <p:spPr>
            <a:xfrm>
              <a:off x="5255738" y="201850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" name="object 314"/>
            <p:cNvSpPr/>
            <p:nvPr/>
          </p:nvSpPr>
          <p:spPr>
            <a:xfrm>
              <a:off x="5211212" y="201648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5" name="object 315"/>
            <p:cNvSpPr/>
            <p:nvPr/>
          </p:nvSpPr>
          <p:spPr>
            <a:xfrm>
              <a:off x="5095849" y="201850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" name="object 316"/>
            <p:cNvSpPr/>
            <p:nvPr/>
          </p:nvSpPr>
          <p:spPr>
            <a:xfrm>
              <a:off x="5051323" y="201648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7" name="object 317"/>
            <p:cNvSpPr/>
            <p:nvPr/>
          </p:nvSpPr>
          <p:spPr>
            <a:xfrm>
              <a:off x="4935961" y="201850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" name="object 318"/>
            <p:cNvSpPr/>
            <p:nvPr/>
          </p:nvSpPr>
          <p:spPr>
            <a:xfrm>
              <a:off x="4891435" y="201648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9" name="object 319"/>
            <p:cNvSpPr/>
            <p:nvPr/>
          </p:nvSpPr>
          <p:spPr>
            <a:xfrm>
              <a:off x="4776073" y="201850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" name="object 320"/>
            <p:cNvSpPr/>
            <p:nvPr/>
          </p:nvSpPr>
          <p:spPr>
            <a:xfrm>
              <a:off x="4731547" y="201648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1" name="object 321"/>
            <p:cNvSpPr/>
            <p:nvPr/>
          </p:nvSpPr>
          <p:spPr>
            <a:xfrm>
              <a:off x="4616184" y="201850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" name="object 322"/>
            <p:cNvSpPr/>
            <p:nvPr/>
          </p:nvSpPr>
          <p:spPr>
            <a:xfrm>
              <a:off x="4571658" y="201648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3" name="object 323"/>
            <p:cNvSpPr/>
            <p:nvPr/>
          </p:nvSpPr>
          <p:spPr>
            <a:xfrm>
              <a:off x="4456296" y="201850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" name="object 324"/>
            <p:cNvSpPr/>
            <p:nvPr/>
          </p:nvSpPr>
          <p:spPr>
            <a:xfrm>
              <a:off x="4411770" y="201648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5" name="object 325"/>
            <p:cNvSpPr/>
            <p:nvPr/>
          </p:nvSpPr>
          <p:spPr>
            <a:xfrm>
              <a:off x="4296408" y="201850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" name="object 326"/>
            <p:cNvSpPr/>
            <p:nvPr/>
          </p:nvSpPr>
          <p:spPr>
            <a:xfrm>
              <a:off x="4252894" y="201648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7" name="object 327"/>
            <p:cNvSpPr/>
            <p:nvPr/>
          </p:nvSpPr>
          <p:spPr>
            <a:xfrm>
              <a:off x="4136519" y="201850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" name="object 328"/>
            <p:cNvSpPr/>
            <p:nvPr/>
          </p:nvSpPr>
          <p:spPr>
            <a:xfrm>
              <a:off x="4093005" y="201648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9" name="object 329"/>
            <p:cNvSpPr/>
            <p:nvPr/>
          </p:nvSpPr>
          <p:spPr>
            <a:xfrm>
              <a:off x="3976631" y="201850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" name="object 330"/>
            <p:cNvSpPr/>
            <p:nvPr/>
          </p:nvSpPr>
          <p:spPr>
            <a:xfrm>
              <a:off x="3933117" y="201648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1" name="object 331"/>
            <p:cNvSpPr/>
            <p:nvPr/>
          </p:nvSpPr>
          <p:spPr>
            <a:xfrm>
              <a:off x="3816743" y="201850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" name="object 332"/>
            <p:cNvSpPr/>
            <p:nvPr/>
          </p:nvSpPr>
          <p:spPr>
            <a:xfrm>
              <a:off x="3773229" y="201648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3" name="object 333"/>
            <p:cNvSpPr/>
            <p:nvPr/>
          </p:nvSpPr>
          <p:spPr>
            <a:xfrm>
              <a:off x="3656854" y="201850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" name="object 334"/>
            <p:cNvSpPr/>
            <p:nvPr/>
          </p:nvSpPr>
          <p:spPr>
            <a:xfrm>
              <a:off x="3613340" y="201648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5" name="object 335"/>
            <p:cNvSpPr/>
            <p:nvPr/>
          </p:nvSpPr>
          <p:spPr>
            <a:xfrm>
              <a:off x="3496966" y="2018505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" name="object 336"/>
            <p:cNvSpPr/>
            <p:nvPr/>
          </p:nvSpPr>
          <p:spPr>
            <a:xfrm>
              <a:off x="3453452" y="201648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7" name="object 337"/>
            <p:cNvSpPr/>
            <p:nvPr/>
          </p:nvSpPr>
          <p:spPr>
            <a:xfrm>
              <a:off x="3338090" y="201850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" name="object 338"/>
            <p:cNvSpPr/>
            <p:nvPr/>
          </p:nvSpPr>
          <p:spPr>
            <a:xfrm>
              <a:off x="3293564" y="201648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9" name="object 339"/>
            <p:cNvSpPr/>
            <p:nvPr/>
          </p:nvSpPr>
          <p:spPr>
            <a:xfrm>
              <a:off x="3178201" y="201850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" name="object 340"/>
            <p:cNvSpPr/>
            <p:nvPr/>
          </p:nvSpPr>
          <p:spPr>
            <a:xfrm>
              <a:off x="3133676" y="201648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1" name="object 341"/>
            <p:cNvSpPr/>
            <p:nvPr/>
          </p:nvSpPr>
          <p:spPr>
            <a:xfrm>
              <a:off x="3018313" y="201850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" name="object 342"/>
            <p:cNvSpPr/>
            <p:nvPr/>
          </p:nvSpPr>
          <p:spPr>
            <a:xfrm>
              <a:off x="2973787" y="201648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3" name="object 343"/>
            <p:cNvSpPr/>
            <p:nvPr/>
          </p:nvSpPr>
          <p:spPr>
            <a:xfrm>
              <a:off x="2858425" y="201850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" name="object 344"/>
            <p:cNvSpPr/>
            <p:nvPr/>
          </p:nvSpPr>
          <p:spPr>
            <a:xfrm>
              <a:off x="2813899" y="201648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5" name="object 345"/>
            <p:cNvSpPr/>
            <p:nvPr/>
          </p:nvSpPr>
          <p:spPr>
            <a:xfrm>
              <a:off x="2698536" y="201850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" name="object 346"/>
            <p:cNvSpPr/>
            <p:nvPr/>
          </p:nvSpPr>
          <p:spPr>
            <a:xfrm>
              <a:off x="2654011" y="201648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7" name="object 347"/>
            <p:cNvSpPr/>
            <p:nvPr/>
          </p:nvSpPr>
          <p:spPr>
            <a:xfrm>
              <a:off x="2538648" y="201850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" name="object 348"/>
            <p:cNvSpPr/>
            <p:nvPr/>
          </p:nvSpPr>
          <p:spPr>
            <a:xfrm>
              <a:off x="2494122" y="201648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9" name="object 349"/>
            <p:cNvSpPr/>
            <p:nvPr/>
          </p:nvSpPr>
          <p:spPr>
            <a:xfrm>
              <a:off x="2378760" y="201850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" name="object 350"/>
            <p:cNvSpPr/>
            <p:nvPr/>
          </p:nvSpPr>
          <p:spPr>
            <a:xfrm>
              <a:off x="2334234" y="201648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1" name="object 351"/>
            <p:cNvSpPr/>
            <p:nvPr/>
          </p:nvSpPr>
          <p:spPr>
            <a:xfrm>
              <a:off x="2218872" y="201850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" name="object 352"/>
            <p:cNvSpPr/>
            <p:nvPr/>
          </p:nvSpPr>
          <p:spPr>
            <a:xfrm>
              <a:off x="2174346" y="201648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3" name="object 353"/>
            <p:cNvSpPr/>
            <p:nvPr/>
          </p:nvSpPr>
          <p:spPr>
            <a:xfrm>
              <a:off x="2058983" y="201850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" name="object 354"/>
            <p:cNvSpPr/>
            <p:nvPr/>
          </p:nvSpPr>
          <p:spPr>
            <a:xfrm>
              <a:off x="2014457" y="201648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5" name="object 355"/>
            <p:cNvSpPr/>
            <p:nvPr/>
          </p:nvSpPr>
          <p:spPr>
            <a:xfrm>
              <a:off x="1899095" y="201850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" name="object 356"/>
            <p:cNvSpPr/>
            <p:nvPr/>
          </p:nvSpPr>
          <p:spPr>
            <a:xfrm>
              <a:off x="1855581" y="201648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7" name="object 357"/>
            <p:cNvSpPr/>
            <p:nvPr/>
          </p:nvSpPr>
          <p:spPr>
            <a:xfrm>
              <a:off x="1739207" y="201850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" name="object 358"/>
            <p:cNvSpPr/>
            <p:nvPr/>
          </p:nvSpPr>
          <p:spPr>
            <a:xfrm>
              <a:off x="1695693" y="201648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9" name="object 359"/>
            <p:cNvSpPr/>
            <p:nvPr/>
          </p:nvSpPr>
          <p:spPr>
            <a:xfrm>
              <a:off x="1579318" y="201850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" name="object 360"/>
            <p:cNvSpPr/>
            <p:nvPr/>
          </p:nvSpPr>
          <p:spPr>
            <a:xfrm>
              <a:off x="1535804" y="201648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1" name="object 361"/>
            <p:cNvSpPr/>
            <p:nvPr/>
          </p:nvSpPr>
          <p:spPr>
            <a:xfrm>
              <a:off x="1389071" y="2018505"/>
              <a:ext cx="114935" cy="0"/>
            </a:xfrm>
            <a:custGeom>
              <a:avLst/>
              <a:gdLst/>
              <a:ahLst/>
              <a:cxnLst/>
              <a:rect l="l" t="t" r="r" b="b"/>
              <a:pathLst>
                <a:path w="114934" h="0">
                  <a:moveTo>
                    <a:pt x="114350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62" name="object 362"/>
          <p:cNvGrpSpPr/>
          <p:nvPr/>
        </p:nvGrpSpPr>
        <p:grpSpPr>
          <a:xfrm>
            <a:off x="1389071" y="2342329"/>
            <a:ext cx="5626735" cy="4445"/>
            <a:chOff x="1389071" y="2342329"/>
            <a:chExt cx="5626735" cy="4445"/>
          </a:xfrm>
        </p:grpSpPr>
        <p:sp>
          <p:nvSpPr>
            <p:cNvPr id="363" name="object 363"/>
            <p:cNvSpPr/>
            <p:nvPr/>
          </p:nvSpPr>
          <p:spPr>
            <a:xfrm>
              <a:off x="6957840" y="2344353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" name="object 364"/>
            <p:cNvSpPr/>
            <p:nvPr/>
          </p:nvSpPr>
          <p:spPr>
            <a:xfrm>
              <a:off x="6913314" y="23423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5" name="object 365"/>
            <p:cNvSpPr/>
            <p:nvPr/>
          </p:nvSpPr>
          <p:spPr>
            <a:xfrm>
              <a:off x="6797951" y="234435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" name="object 366"/>
            <p:cNvSpPr/>
            <p:nvPr/>
          </p:nvSpPr>
          <p:spPr>
            <a:xfrm>
              <a:off x="6753425" y="23423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7" name="object 367"/>
            <p:cNvSpPr/>
            <p:nvPr/>
          </p:nvSpPr>
          <p:spPr>
            <a:xfrm>
              <a:off x="6638063" y="234435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" name="object 368"/>
            <p:cNvSpPr/>
            <p:nvPr/>
          </p:nvSpPr>
          <p:spPr>
            <a:xfrm>
              <a:off x="6593537" y="23423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9" name="object 369"/>
            <p:cNvSpPr/>
            <p:nvPr/>
          </p:nvSpPr>
          <p:spPr>
            <a:xfrm>
              <a:off x="6478175" y="234435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" name="object 370"/>
            <p:cNvSpPr/>
            <p:nvPr/>
          </p:nvSpPr>
          <p:spPr>
            <a:xfrm>
              <a:off x="6433649" y="23423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1" name="object 371"/>
            <p:cNvSpPr/>
            <p:nvPr/>
          </p:nvSpPr>
          <p:spPr>
            <a:xfrm>
              <a:off x="6318286" y="234435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" name="object 372"/>
            <p:cNvSpPr/>
            <p:nvPr/>
          </p:nvSpPr>
          <p:spPr>
            <a:xfrm>
              <a:off x="6273760" y="23423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3" name="object 373"/>
            <p:cNvSpPr/>
            <p:nvPr/>
          </p:nvSpPr>
          <p:spPr>
            <a:xfrm>
              <a:off x="6158398" y="234435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" name="object 374"/>
            <p:cNvSpPr/>
            <p:nvPr/>
          </p:nvSpPr>
          <p:spPr>
            <a:xfrm>
              <a:off x="6113872" y="23423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5" name="object 375"/>
            <p:cNvSpPr/>
            <p:nvPr/>
          </p:nvSpPr>
          <p:spPr>
            <a:xfrm>
              <a:off x="5998510" y="234435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" name="object 376"/>
            <p:cNvSpPr/>
            <p:nvPr/>
          </p:nvSpPr>
          <p:spPr>
            <a:xfrm>
              <a:off x="5953984" y="23423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7" name="object 377"/>
            <p:cNvSpPr/>
            <p:nvPr/>
          </p:nvSpPr>
          <p:spPr>
            <a:xfrm>
              <a:off x="5838622" y="234435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" name="object 378"/>
            <p:cNvSpPr/>
            <p:nvPr/>
          </p:nvSpPr>
          <p:spPr>
            <a:xfrm>
              <a:off x="5794096" y="23423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9" name="object 379"/>
            <p:cNvSpPr/>
            <p:nvPr/>
          </p:nvSpPr>
          <p:spPr>
            <a:xfrm>
              <a:off x="5678733" y="234435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" name="object 380"/>
            <p:cNvSpPr/>
            <p:nvPr/>
          </p:nvSpPr>
          <p:spPr>
            <a:xfrm>
              <a:off x="5635219" y="23423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1" name="object 381"/>
            <p:cNvSpPr/>
            <p:nvPr/>
          </p:nvSpPr>
          <p:spPr>
            <a:xfrm>
              <a:off x="5518845" y="234435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" name="object 382"/>
            <p:cNvSpPr/>
            <p:nvPr/>
          </p:nvSpPr>
          <p:spPr>
            <a:xfrm>
              <a:off x="5475331" y="23423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3" name="object 383"/>
            <p:cNvSpPr/>
            <p:nvPr/>
          </p:nvSpPr>
          <p:spPr>
            <a:xfrm>
              <a:off x="5358957" y="234435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" name="object 384"/>
            <p:cNvSpPr/>
            <p:nvPr/>
          </p:nvSpPr>
          <p:spPr>
            <a:xfrm>
              <a:off x="5315443" y="23423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5" name="object 385"/>
            <p:cNvSpPr/>
            <p:nvPr/>
          </p:nvSpPr>
          <p:spPr>
            <a:xfrm>
              <a:off x="5199068" y="234435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" name="object 386"/>
            <p:cNvSpPr/>
            <p:nvPr/>
          </p:nvSpPr>
          <p:spPr>
            <a:xfrm>
              <a:off x="5155554" y="23423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7" name="object 387"/>
            <p:cNvSpPr/>
            <p:nvPr/>
          </p:nvSpPr>
          <p:spPr>
            <a:xfrm>
              <a:off x="5039180" y="234435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" name="object 388"/>
            <p:cNvSpPr/>
            <p:nvPr/>
          </p:nvSpPr>
          <p:spPr>
            <a:xfrm>
              <a:off x="4995666" y="23423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9" name="object 389"/>
            <p:cNvSpPr/>
            <p:nvPr/>
          </p:nvSpPr>
          <p:spPr>
            <a:xfrm>
              <a:off x="4879292" y="234435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" name="object 390"/>
            <p:cNvSpPr/>
            <p:nvPr/>
          </p:nvSpPr>
          <p:spPr>
            <a:xfrm>
              <a:off x="4835778" y="23423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1" name="object 391"/>
            <p:cNvSpPr/>
            <p:nvPr/>
          </p:nvSpPr>
          <p:spPr>
            <a:xfrm>
              <a:off x="4719403" y="234435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" name="object 392"/>
            <p:cNvSpPr/>
            <p:nvPr/>
          </p:nvSpPr>
          <p:spPr>
            <a:xfrm>
              <a:off x="4675889" y="23423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3" name="object 393"/>
            <p:cNvSpPr/>
            <p:nvPr/>
          </p:nvSpPr>
          <p:spPr>
            <a:xfrm>
              <a:off x="4560527" y="234435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" name="object 394"/>
            <p:cNvSpPr/>
            <p:nvPr/>
          </p:nvSpPr>
          <p:spPr>
            <a:xfrm>
              <a:off x="4516001" y="23423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5" name="object 395"/>
            <p:cNvSpPr/>
            <p:nvPr/>
          </p:nvSpPr>
          <p:spPr>
            <a:xfrm>
              <a:off x="4400639" y="234435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" name="object 396"/>
            <p:cNvSpPr/>
            <p:nvPr/>
          </p:nvSpPr>
          <p:spPr>
            <a:xfrm>
              <a:off x="4356113" y="23423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7" name="object 397"/>
            <p:cNvSpPr/>
            <p:nvPr/>
          </p:nvSpPr>
          <p:spPr>
            <a:xfrm>
              <a:off x="4240750" y="234435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" name="object 398"/>
            <p:cNvSpPr/>
            <p:nvPr/>
          </p:nvSpPr>
          <p:spPr>
            <a:xfrm>
              <a:off x="4196224" y="23423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9" name="object 399"/>
            <p:cNvSpPr/>
            <p:nvPr/>
          </p:nvSpPr>
          <p:spPr>
            <a:xfrm>
              <a:off x="4080862" y="234435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" name="object 400"/>
            <p:cNvSpPr/>
            <p:nvPr/>
          </p:nvSpPr>
          <p:spPr>
            <a:xfrm>
              <a:off x="4036336" y="23423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1" name="object 401"/>
            <p:cNvSpPr/>
            <p:nvPr/>
          </p:nvSpPr>
          <p:spPr>
            <a:xfrm>
              <a:off x="3920974" y="234435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2" name="object 402"/>
            <p:cNvSpPr/>
            <p:nvPr/>
          </p:nvSpPr>
          <p:spPr>
            <a:xfrm>
              <a:off x="3876448" y="23423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3" name="object 403"/>
            <p:cNvSpPr/>
            <p:nvPr/>
          </p:nvSpPr>
          <p:spPr>
            <a:xfrm>
              <a:off x="3761085" y="234435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" name="object 404"/>
            <p:cNvSpPr/>
            <p:nvPr/>
          </p:nvSpPr>
          <p:spPr>
            <a:xfrm>
              <a:off x="3716559" y="23423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5" name="object 405"/>
            <p:cNvSpPr/>
            <p:nvPr/>
          </p:nvSpPr>
          <p:spPr>
            <a:xfrm>
              <a:off x="3601197" y="234435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6" name="object 406"/>
            <p:cNvSpPr/>
            <p:nvPr/>
          </p:nvSpPr>
          <p:spPr>
            <a:xfrm>
              <a:off x="3556671" y="23423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7" name="object 407"/>
            <p:cNvSpPr/>
            <p:nvPr/>
          </p:nvSpPr>
          <p:spPr>
            <a:xfrm>
              <a:off x="3441309" y="234435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8" name="object 408"/>
            <p:cNvSpPr/>
            <p:nvPr/>
          </p:nvSpPr>
          <p:spPr>
            <a:xfrm>
              <a:off x="3396783" y="23423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9" name="object 409"/>
            <p:cNvSpPr/>
            <p:nvPr/>
          </p:nvSpPr>
          <p:spPr>
            <a:xfrm>
              <a:off x="3281420" y="234435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0" name="object 410"/>
            <p:cNvSpPr/>
            <p:nvPr/>
          </p:nvSpPr>
          <p:spPr>
            <a:xfrm>
              <a:off x="3237906" y="23423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1" name="object 411"/>
            <p:cNvSpPr/>
            <p:nvPr/>
          </p:nvSpPr>
          <p:spPr>
            <a:xfrm>
              <a:off x="3121532" y="234435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2" name="object 412"/>
            <p:cNvSpPr/>
            <p:nvPr/>
          </p:nvSpPr>
          <p:spPr>
            <a:xfrm>
              <a:off x="3078018" y="23423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3" name="object 413"/>
            <p:cNvSpPr/>
            <p:nvPr/>
          </p:nvSpPr>
          <p:spPr>
            <a:xfrm>
              <a:off x="2961644" y="234435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" name="object 414"/>
            <p:cNvSpPr/>
            <p:nvPr/>
          </p:nvSpPr>
          <p:spPr>
            <a:xfrm>
              <a:off x="2918130" y="23423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5" name="object 415"/>
            <p:cNvSpPr/>
            <p:nvPr/>
          </p:nvSpPr>
          <p:spPr>
            <a:xfrm>
              <a:off x="2801756" y="234435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" name="object 416"/>
            <p:cNvSpPr/>
            <p:nvPr/>
          </p:nvSpPr>
          <p:spPr>
            <a:xfrm>
              <a:off x="2758242" y="23423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7" name="object 417"/>
            <p:cNvSpPr/>
            <p:nvPr/>
          </p:nvSpPr>
          <p:spPr>
            <a:xfrm>
              <a:off x="2641867" y="234435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8" name="object 418"/>
            <p:cNvSpPr/>
            <p:nvPr/>
          </p:nvSpPr>
          <p:spPr>
            <a:xfrm>
              <a:off x="2598353" y="23423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9" name="object 419"/>
            <p:cNvSpPr/>
            <p:nvPr/>
          </p:nvSpPr>
          <p:spPr>
            <a:xfrm>
              <a:off x="2481979" y="234435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0" name="object 420"/>
            <p:cNvSpPr/>
            <p:nvPr/>
          </p:nvSpPr>
          <p:spPr>
            <a:xfrm>
              <a:off x="2438465" y="23423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1" name="object 421"/>
            <p:cNvSpPr/>
            <p:nvPr/>
          </p:nvSpPr>
          <p:spPr>
            <a:xfrm>
              <a:off x="2322091" y="234435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2" name="object 422"/>
            <p:cNvSpPr/>
            <p:nvPr/>
          </p:nvSpPr>
          <p:spPr>
            <a:xfrm>
              <a:off x="2278577" y="23423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3" name="object 423"/>
            <p:cNvSpPr/>
            <p:nvPr/>
          </p:nvSpPr>
          <p:spPr>
            <a:xfrm>
              <a:off x="2163214" y="234435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" name="object 424"/>
            <p:cNvSpPr/>
            <p:nvPr/>
          </p:nvSpPr>
          <p:spPr>
            <a:xfrm>
              <a:off x="2118688" y="23423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5" name="object 425"/>
            <p:cNvSpPr/>
            <p:nvPr/>
          </p:nvSpPr>
          <p:spPr>
            <a:xfrm>
              <a:off x="2003326" y="234435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" name="object 426"/>
            <p:cNvSpPr/>
            <p:nvPr/>
          </p:nvSpPr>
          <p:spPr>
            <a:xfrm>
              <a:off x="1958800" y="23423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7" name="object 427"/>
            <p:cNvSpPr/>
            <p:nvPr/>
          </p:nvSpPr>
          <p:spPr>
            <a:xfrm>
              <a:off x="1843438" y="234435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8" name="object 428"/>
            <p:cNvSpPr/>
            <p:nvPr/>
          </p:nvSpPr>
          <p:spPr>
            <a:xfrm>
              <a:off x="1798912" y="23423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9" name="object 429"/>
            <p:cNvSpPr/>
            <p:nvPr/>
          </p:nvSpPr>
          <p:spPr>
            <a:xfrm>
              <a:off x="1683549" y="234435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0" name="object 430"/>
            <p:cNvSpPr/>
            <p:nvPr/>
          </p:nvSpPr>
          <p:spPr>
            <a:xfrm>
              <a:off x="1639023" y="23423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1" name="object 431"/>
            <p:cNvSpPr/>
            <p:nvPr/>
          </p:nvSpPr>
          <p:spPr>
            <a:xfrm>
              <a:off x="1523661" y="234435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" name="object 432"/>
            <p:cNvSpPr/>
            <p:nvPr/>
          </p:nvSpPr>
          <p:spPr>
            <a:xfrm>
              <a:off x="1479135" y="234233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3" name="object 433"/>
            <p:cNvSpPr/>
            <p:nvPr/>
          </p:nvSpPr>
          <p:spPr>
            <a:xfrm>
              <a:off x="1389071" y="2344353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69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4" name="object 434"/>
            <p:cNvSpPr/>
            <p:nvPr/>
          </p:nvSpPr>
          <p:spPr>
            <a:xfrm>
              <a:off x="1625868" y="234435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35" name="object 435"/>
          <p:cNvGrpSpPr/>
          <p:nvPr/>
        </p:nvGrpSpPr>
        <p:grpSpPr>
          <a:xfrm>
            <a:off x="6488295" y="3595125"/>
            <a:ext cx="527685" cy="4445"/>
            <a:chOff x="6488295" y="3595125"/>
            <a:chExt cx="527685" cy="4445"/>
          </a:xfrm>
        </p:grpSpPr>
        <p:sp>
          <p:nvSpPr>
            <p:cNvPr id="436" name="object 436"/>
            <p:cNvSpPr/>
            <p:nvPr/>
          </p:nvSpPr>
          <p:spPr>
            <a:xfrm>
              <a:off x="6949744" y="3597149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77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" name="object 437"/>
            <p:cNvSpPr/>
            <p:nvPr/>
          </p:nvSpPr>
          <p:spPr>
            <a:xfrm>
              <a:off x="6905218" y="35951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8" name="object 438"/>
            <p:cNvSpPr/>
            <p:nvPr/>
          </p:nvSpPr>
          <p:spPr>
            <a:xfrm>
              <a:off x="6789856" y="35971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9" name="object 439"/>
            <p:cNvSpPr/>
            <p:nvPr/>
          </p:nvSpPr>
          <p:spPr>
            <a:xfrm>
              <a:off x="6745330" y="35951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0" name="object 440"/>
            <p:cNvSpPr/>
            <p:nvPr/>
          </p:nvSpPr>
          <p:spPr>
            <a:xfrm>
              <a:off x="6629968" y="35971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1" name="object 441"/>
            <p:cNvSpPr/>
            <p:nvPr/>
          </p:nvSpPr>
          <p:spPr>
            <a:xfrm>
              <a:off x="6586454" y="35951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2" name="object 442"/>
            <p:cNvSpPr/>
            <p:nvPr/>
          </p:nvSpPr>
          <p:spPr>
            <a:xfrm>
              <a:off x="6488295" y="3597149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77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43" name="object 443"/>
          <p:cNvGrpSpPr/>
          <p:nvPr/>
        </p:nvGrpSpPr>
        <p:grpSpPr>
          <a:xfrm>
            <a:off x="1389071" y="3595125"/>
            <a:ext cx="5099685" cy="4445"/>
            <a:chOff x="1389071" y="3595125"/>
            <a:chExt cx="5099685" cy="4445"/>
          </a:xfrm>
        </p:grpSpPr>
        <p:sp>
          <p:nvSpPr>
            <p:cNvPr id="444" name="object 444"/>
            <p:cNvSpPr/>
            <p:nvPr/>
          </p:nvSpPr>
          <p:spPr>
            <a:xfrm>
              <a:off x="6373944" y="3597149"/>
              <a:ext cx="114935" cy="0"/>
            </a:xfrm>
            <a:custGeom>
              <a:avLst/>
              <a:gdLst/>
              <a:ahLst/>
              <a:cxnLst/>
              <a:rect l="l" t="t" r="r" b="b"/>
              <a:pathLst>
                <a:path w="114935" h="0">
                  <a:moveTo>
                    <a:pt x="114350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" name="object 445"/>
            <p:cNvSpPr/>
            <p:nvPr/>
          </p:nvSpPr>
          <p:spPr>
            <a:xfrm>
              <a:off x="6330430" y="35951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6" name="object 446"/>
            <p:cNvSpPr/>
            <p:nvPr/>
          </p:nvSpPr>
          <p:spPr>
            <a:xfrm>
              <a:off x="6214056" y="35971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7" name="object 447"/>
            <p:cNvSpPr/>
            <p:nvPr/>
          </p:nvSpPr>
          <p:spPr>
            <a:xfrm>
              <a:off x="6170542" y="35951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8" name="object 448"/>
            <p:cNvSpPr/>
            <p:nvPr/>
          </p:nvSpPr>
          <p:spPr>
            <a:xfrm>
              <a:off x="6054167" y="35971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9" name="object 449"/>
            <p:cNvSpPr/>
            <p:nvPr/>
          </p:nvSpPr>
          <p:spPr>
            <a:xfrm>
              <a:off x="6010653" y="35951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0" name="object 450"/>
            <p:cNvSpPr/>
            <p:nvPr/>
          </p:nvSpPr>
          <p:spPr>
            <a:xfrm>
              <a:off x="5894279" y="359714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" name="object 451"/>
            <p:cNvSpPr/>
            <p:nvPr/>
          </p:nvSpPr>
          <p:spPr>
            <a:xfrm>
              <a:off x="5850765" y="35951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2" name="object 452"/>
            <p:cNvSpPr/>
            <p:nvPr/>
          </p:nvSpPr>
          <p:spPr>
            <a:xfrm>
              <a:off x="5734391" y="359714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3" name="object 453"/>
            <p:cNvSpPr/>
            <p:nvPr/>
          </p:nvSpPr>
          <p:spPr>
            <a:xfrm>
              <a:off x="5690877" y="35951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4" name="object 454"/>
            <p:cNvSpPr/>
            <p:nvPr/>
          </p:nvSpPr>
          <p:spPr>
            <a:xfrm>
              <a:off x="5575514" y="35971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" name="object 455"/>
            <p:cNvSpPr/>
            <p:nvPr/>
          </p:nvSpPr>
          <p:spPr>
            <a:xfrm>
              <a:off x="5530988" y="35951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6" name="object 456"/>
            <p:cNvSpPr/>
            <p:nvPr/>
          </p:nvSpPr>
          <p:spPr>
            <a:xfrm>
              <a:off x="5415626" y="35971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" name="object 457"/>
            <p:cNvSpPr/>
            <p:nvPr/>
          </p:nvSpPr>
          <p:spPr>
            <a:xfrm>
              <a:off x="5371100" y="35951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8" name="object 458"/>
            <p:cNvSpPr/>
            <p:nvPr/>
          </p:nvSpPr>
          <p:spPr>
            <a:xfrm>
              <a:off x="5255738" y="35971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9" name="object 459"/>
            <p:cNvSpPr/>
            <p:nvPr/>
          </p:nvSpPr>
          <p:spPr>
            <a:xfrm>
              <a:off x="5211212" y="35951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0" name="object 460"/>
            <p:cNvSpPr/>
            <p:nvPr/>
          </p:nvSpPr>
          <p:spPr>
            <a:xfrm>
              <a:off x="5095849" y="35971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1" name="object 461"/>
            <p:cNvSpPr/>
            <p:nvPr/>
          </p:nvSpPr>
          <p:spPr>
            <a:xfrm>
              <a:off x="5051323" y="35951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2" name="object 462"/>
            <p:cNvSpPr/>
            <p:nvPr/>
          </p:nvSpPr>
          <p:spPr>
            <a:xfrm>
              <a:off x="4935961" y="35971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" name="object 463"/>
            <p:cNvSpPr/>
            <p:nvPr/>
          </p:nvSpPr>
          <p:spPr>
            <a:xfrm>
              <a:off x="4891435" y="35951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4" name="object 464"/>
            <p:cNvSpPr/>
            <p:nvPr/>
          </p:nvSpPr>
          <p:spPr>
            <a:xfrm>
              <a:off x="4776073" y="35971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" name="object 465"/>
            <p:cNvSpPr/>
            <p:nvPr/>
          </p:nvSpPr>
          <p:spPr>
            <a:xfrm>
              <a:off x="4731547" y="35951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6" name="object 466"/>
            <p:cNvSpPr/>
            <p:nvPr/>
          </p:nvSpPr>
          <p:spPr>
            <a:xfrm>
              <a:off x="4616184" y="35971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" name="object 467"/>
            <p:cNvSpPr/>
            <p:nvPr/>
          </p:nvSpPr>
          <p:spPr>
            <a:xfrm>
              <a:off x="4571658" y="35951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8" name="object 468"/>
            <p:cNvSpPr/>
            <p:nvPr/>
          </p:nvSpPr>
          <p:spPr>
            <a:xfrm>
              <a:off x="4456296" y="35971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9" name="object 469"/>
            <p:cNvSpPr/>
            <p:nvPr/>
          </p:nvSpPr>
          <p:spPr>
            <a:xfrm>
              <a:off x="4411770" y="35951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0" name="object 470"/>
            <p:cNvSpPr/>
            <p:nvPr/>
          </p:nvSpPr>
          <p:spPr>
            <a:xfrm>
              <a:off x="4296408" y="35971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" name="object 471"/>
            <p:cNvSpPr/>
            <p:nvPr/>
          </p:nvSpPr>
          <p:spPr>
            <a:xfrm>
              <a:off x="4252894" y="35951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2" name="object 472"/>
            <p:cNvSpPr/>
            <p:nvPr/>
          </p:nvSpPr>
          <p:spPr>
            <a:xfrm>
              <a:off x="4136519" y="35971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" name="object 473"/>
            <p:cNvSpPr/>
            <p:nvPr/>
          </p:nvSpPr>
          <p:spPr>
            <a:xfrm>
              <a:off x="4093005" y="35951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4" name="object 474"/>
            <p:cNvSpPr/>
            <p:nvPr/>
          </p:nvSpPr>
          <p:spPr>
            <a:xfrm>
              <a:off x="3976631" y="35971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" name="object 475"/>
            <p:cNvSpPr/>
            <p:nvPr/>
          </p:nvSpPr>
          <p:spPr>
            <a:xfrm>
              <a:off x="3933117" y="35951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6" name="object 476"/>
            <p:cNvSpPr/>
            <p:nvPr/>
          </p:nvSpPr>
          <p:spPr>
            <a:xfrm>
              <a:off x="3816743" y="35971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" name="object 477"/>
            <p:cNvSpPr/>
            <p:nvPr/>
          </p:nvSpPr>
          <p:spPr>
            <a:xfrm>
              <a:off x="3773229" y="35951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8" name="object 478"/>
            <p:cNvSpPr/>
            <p:nvPr/>
          </p:nvSpPr>
          <p:spPr>
            <a:xfrm>
              <a:off x="3656854" y="35971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" name="object 479"/>
            <p:cNvSpPr/>
            <p:nvPr/>
          </p:nvSpPr>
          <p:spPr>
            <a:xfrm>
              <a:off x="3613340" y="35951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0" name="object 480"/>
            <p:cNvSpPr/>
            <p:nvPr/>
          </p:nvSpPr>
          <p:spPr>
            <a:xfrm>
              <a:off x="3496966" y="359714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" name="object 481"/>
            <p:cNvSpPr/>
            <p:nvPr/>
          </p:nvSpPr>
          <p:spPr>
            <a:xfrm>
              <a:off x="3453452" y="35951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2" name="object 482"/>
            <p:cNvSpPr/>
            <p:nvPr/>
          </p:nvSpPr>
          <p:spPr>
            <a:xfrm>
              <a:off x="3338090" y="35971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" name="object 483"/>
            <p:cNvSpPr/>
            <p:nvPr/>
          </p:nvSpPr>
          <p:spPr>
            <a:xfrm>
              <a:off x="3293564" y="35951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4" name="object 484"/>
            <p:cNvSpPr/>
            <p:nvPr/>
          </p:nvSpPr>
          <p:spPr>
            <a:xfrm>
              <a:off x="3178201" y="35971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" name="object 485"/>
            <p:cNvSpPr/>
            <p:nvPr/>
          </p:nvSpPr>
          <p:spPr>
            <a:xfrm>
              <a:off x="3133676" y="35951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6" name="object 486"/>
            <p:cNvSpPr/>
            <p:nvPr/>
          </p:nvSpPr>
          <p:spPr>
            <a:xfrm>
              <a:off x="3018313" y="35971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" name="object 487"/>
            <p:cNvSpPr/>
            <p:nvPr/>
          </p:nvSpPr>
          <p:spPr>
            <a:xfrm>
              <a:off x="2973787" y="35951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8" name="object 488"/>
            <p:cNvSpPr/>
            <p:nvPr/>
          </p:nvSpPr>
          <p:spPr>
            <a:xfrm>
              <a:off x="2858425" y="35971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9" name="object 489"/>
            <p:cNvSpPr/>
            <p:nvPr/>
          </p:nvSpPr>
          <p:spPr>
            <a:xfrm>
              <a:off x="2813899" y="35951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0" name="object 490"/>
            <p:cNvSpPr/>
            <p:nvPr/>
          </p:nvSpPr>
          <p:spPr>
            <a:xfrm>
              <a:off x="2698536" y="35971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" name="object 491"/>
            <p:cNvSpPr/>
            <p:nvPr/>
          </p:nvSpPr>
          <p:spPr>
            <a:xfrm>
              <a:off x="2654011" y="35951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2" name="object 492"/>
            <p:cNvSpPr/>
            <p:nvPr/>
          </p:nvSpPr>
          <p:spPr>
            <a:xfrm>
              <a:off x="2538648" y="35971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" name="object 493"/>
            <p:cNvSpPr/>
            <p:nvPr/>
          </p:nvSpPr>
          <p:spPr>
            <a:xfrm>
              <a:off x="2494122" y="35951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4" name="object 494"/>
            <p:cNvSpPr/>
            <p:nvPr/>
          </p:nvSpPr>
          <p:spPr>
            <a:xfrm>
              <a:off x="2378760" y="35971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5" name="object 495"/>
            <p:cNvSpPr/>
            <p:nvPr/>
          </p:nvSpPr>
          <p:spPr>
            <a:xfrm>
              <a:off x="2334234" y="35951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6" name="object 496"/>
            <p:cNvSpPr/>
            <p:nvPr/>
          </p:nvSpPr>
          <p:spPr>
            <a:xfrm>
              <a:off x="2218872" y="35971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7" name="object 497"/>
            <p:cNvSpPr/>
            <p:nvPr/>
          </p:nvSpPr>
          <p:spPr>
            <a:xfrm>
              <a:off x="2174346" y="35951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8" name="object 498"/>
            <p:cNvSpPr/>
            <p:nvPr/>
          </p:nvSpPr>
          <p:spPr>
            <a:xfrm>
              <a:off x="2058983" y="35971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9" name="object 499"/>
            <p:cNvSpPr/>
            <p:nvPr/>
          </p:nvSpPr>
          <p:spPr>
            <a:xfrm>
              <a:off x="2014457" y="35951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0" name="object 500"/>
            <p:cNvSpPr/>
            <p:nvPr/>
          </p:nvSpPr>
          <p:spPr>
            <a:xfrm>
              <a:off x="1899095" y="35971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1" name="object 501"/>
            <p:cNvSpPr/>
            <p:nvPr/>
          </p:nvSpPr>
          <p:spPr>
            <a:xfrm>
              <a:off x="1855581" y="35951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2" name="object 502"/>
            <p:cNvSpPr/>
            <p:nvPr/>
          </p:nvSpPr>
          <p:spPr>
            <a:xfrm>
              <a:off x="1739207" y="35971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3" name="object 503"/>
            <p:cNvSpPr/>
            <p:nvPr/>
          </p:nvSpPr>
          <p:spPr>
            <a:xfrm>
              <a:off x="1695693" y="35951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4" name="object 504"/>
            <p:cNvSpPr/>
            <p:nvPr/>
          </p:nvSpPr>
          <p:spPr>
            <a:xfrm>
              <a:off x="1579318" y="359714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5" name="object 505"/>
            <p:cNvSpPr/>
            <p:nvPr/>
          </p:nvSpPr>
          <p:spPr>
            <a:xfrm>
              <a:off x="1535804" y="35951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6" name="object 506"/>
            <p:cNvSpPr/>
            <p:nvPr/>
          </p:nvSpPr>
          <p:spPr>
            <a:xfrm>
              <a:off x="1389071" y="3597149"/>
              <a:ext cx="114935" cy="0"/>
            </a:xfrm>
            <a:custGeom>
              <a:avLst/>
              <a:gdLst/>
              <a:ahLst/>
              <a:cxnLst/>
              <a:rect l="l" t="t" r="r" b="b"/>
              <a:pathLst>
                <a:path w="114934" h="0">
                  <a:moveTo>
                    <a:pt x="114350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07" name="object 507"/>
          <p:cNvGrpSpPr/>
          <p:nvPr/>
        </p:nvGrpSpPr>
        <p:grpSpPr>
          <a:xfrm>
            <a:off x="6488295" y="3919961"/>
            <a:ext cx="527685" cy="4445"/>
            <a:chOff x="6488295" y="3919961"/>
            <a:chExt cx="527685" cy="4445"/>
          </a:xfrm>
        </p:grpSpPr>
        <p:sp>
          <p:nvSpPr>
            <p:cNvPr id="508" name="object 508"/>
            <p:cNvSpPr/>
            <p:nvPr/>
          </p:nvSpPr>
          <p:spPr>
            <a:xfrm>
              <a:off x="6949744" y="3921985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77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9" name="object 509"/>
            <p:cNvSpPr/>
            <p:nvPr/>
          </p:nvSpPr>
          <p:spPr>
            <a:xfrm>
              <a:off x="6905218" y="39199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0" name="object 510"/>
            <p:cNvSpPr/>
            <p:nvPr/>
          </p:nvSpPr>
          <p:spPr>
            <a:xfrm>
              <a:off x="6789856" y="392198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1" name="object 511"/>
            <p:cNvSpPr/>
            <p:nvPr/>
          </p:nvSpPr>
          <p:spPr>
            <a:xfrm>
              <a:off x="6745330" y="39199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2" name="object 512"/>
            <p:cNvSpPr/>
            <p:nvPr/>
          </p:nvSpPr>
          <p:spPr>
            <a:xfrm>
              <a:off x="6629968" y="392198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3" name="object 513"/>
            <p:cNvSpPr/>
            <p:nvPr/>
          </p:nvSpPr>
          <p:spPr>
            <a:xfrm>
              <a:off x="6586454" y="39199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4" name="object 514"/>
            <p:cNvSpPr/>
            <p:nvPr/>
          </p:nvSpPr>
          <p:spPr>
            <a:xfrm>
              <a:off x="6488295" y="3921985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77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15" name="object 515"/>
          <p:cNvGrpSpPr/>
          <p:nvPr/>
        </p:nvGrpSpPr>
        <p:grpSpPr>
          <a:xfrm>
            <a:off x="1389071" y="3919961"/>
            <a:ext cx="5099685" cy="4445"/>
            <a:chOff x="1389071" y="3919961"/>
            <a:chExt cx="5099685" cy="4445"/>
          </a:xfrm>
        </p:grpSpPr>
        <p:sp>
          <p:nvSpPr>
            <p:cNvPr id="516" name="object 516"/>
            <p:cNvSpPr/>
            <p:nvPr/>
          </p:nvSpPr>
          <p:spPr>
            <a:xfrm>
              <a:off x="6373944" y="3921985"/>
              <a:ext cx="114935" cy="0"/>
            </a:xfrm>
            <a:custGeom>
              <a:avLst/>
              <a:gdLst/>
              <a:ahLst/>
              <a:cxnLst/>
              <a:rect l="l" t="t" r="r" b="b"/>
              <a:pathLst>
                <a:path w="114935" h="0">
                  <a:moveTo>
                    <a:pt x="114350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7" name="object 517"/>
            <p:cNvSpPr/>
            <p:nvPr/>
          </p:nvSpPr>
          <p:spPr>
            <a:xfrm>
              <a:off x="6330430" y="39199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8" name="object 518"/>
            <p:cNvSpPr/>
            <p:nvPr/>
          </p:nvSpPr>
          <p:spPr>
            <a:xfrm>
              <a:off x="6214056" y="392198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" name="object 519"/>
            <p:cNvSpPr/>
            <p:nvPr/>
          </p:nvSpPr>
          <p:spPr>
            <a:xfrm>
              <a:off x="6170542" y="39199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0" name="object 520"/>
            <p:cNvSpPr/>
            <p:nvPr/>
          </p:nvSpPr>
          <p:spPr>
            <a:xfrm>
              <a:off x="6054167" y="392198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1" name="object 521"/>
            <p:cNvSpPr/>
            <p:nvPr/>
          </p:nvSpPr>
          <p:spPr>
            <a:xfrm>
              <a:off x="6010653" y="39199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2" name="object 522"/>
            <p:cNvSpPr/>
            <p:nvPr/>
          </p:nvSpPr>
          <p:spPr>
            <a:xfrm>
              <a:off x="5894279" y="3921985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3" name="object 523"/>
            <p:cNvSpPr/>
            <p:nvPr/>
          </p:nvSpPr>
          <p:spPr>
            <a:xfrm>
              <a:off x="5850765" y="39199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4" name="object 524"/>
            <p:cNvSpPr/>
            <p:nvPr/>
          </p:nvSpPr>
          <p:spPr>
            <a:xfrm>
              <a:off x="5734391" y="3921985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5" name="object 525"/>
            <p:cNvSpPr/>
            <p:nvPr/>
          </p:nvSpPr>
          <p:spPr>
            <a:xfrm>
              <a:off x="5690877" y="39199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6" name="object 526"/>
            <p:cNvSpPr/>
            <p:nvPr/>
          </p:nvSpPr>
          <p:spPr>
            <a:xfrm>
              <a:off x="5575514" y="392198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" name="object 527"/>
            <p:cNvSpPr/>
            <p:nvPr/>
          </p:nvSpPr>
          <p:spPr>
            <a:xfrm>
              <a:off x="5530988" y="39199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8" name="object 528"/>
            <p:cNvSpPr/>
            <p:nvPr/>
          </p:nvSpPr>
          <p:spPr>
            <a:xfrm>
              <a:off x="5415626" y="392198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" name="object 529"/>
            <p:cNvSpPr/>
            <p:nvPr/>
          </p:nvSpPr>
          <p:spPr>
            <a:xfrm>
              <a:off x="5371100" y="39199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0" name="object 530"/>
            <p:cNvSpPr/>
            <p:nvPr/>
          </p:nvSpPr>
          <p:spPr>
            <a:xfrm>
              <a:off x="5255738" y="392198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" name="object 531"/>
            <p:cNvSpPr/>
            <p:nvPr/>
          </p:nvSpPr>
          <p:spPr>
            <a:xfrm>
              <a:off x="5211212" y="39199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2" name="object 532"/>
            <p:cNvSpPr/>
            <p:nvPr/>
          </p:nvSpPr>
          <p:spPr>
            <a:xfrm>
              <a:off x="5095849" y="392198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3" name="object 533"/>
            <p:cNvSpPr/>
            <p:nvPr/>
          </p:nvSpPr>
          <p:spPr>
            <a:xfrm>
              <a:off x="5051323" y="39199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4" name="object 534"/>
            <p:cNvSpPr/>
            <p:nvPr/>
          </p:nvSpPr>
          <p:spPr>
            <a:xfrm>
              <a:off x="4935961" y="392198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5" name="object 535"/>
            <p:cNvSpPr/>
            <p:nvPr/>
          </p:nvSpPr>
          <p:spPr>
            <a:xfrm>
              <a:off x="4891435" y="39199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6" name="object 536"/>
            <p:cNvSpPr/>
            <p:nvPr/>
          </p:nvSpPr>
          <p:spPr>
            <a:xfrm>
              <a:off x="4776073" y="392198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7" name="object 537"/>
            <p:cNvSpPr/>
            <p:nvPr/>
          </p:nvSpPr>
          <p:spPr>
            <a:xfrm>
              <a:off x="4731547" y="39199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8" name="object 538"/>
            <p:cNvSpPr/>
            <p:nvPr/>
          </p:nvSpPr>
          <p:spPr>
            <a:xfrm>
              <a:off x="4616184" y="392198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9" name="object 539"/>
            <p:cNvSpPr/>
            <p:nvPr/>
          </p:nvSpPr>
          <p:spPr>
            <a:xfrm>
              <a:off x="4571658" y="39199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0" name="object 540"/>
            <p:cNvSpPr/>
            <p:nvPr/>
          </p:nvSpPr>
          <p:spPr>
            <a:xfrm>
              <a:off x="4456296" y="392198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1" name="object 541"/>
            <p:cNvSpPr/>
            <p:nvPr/>
          </p:nvSpPr>
          <p:spPr>
            <a:xfrm>
              <a:off x="4411770" y="39199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2" name="object 542"/>
            <p:cNvSpPr/>
            <p:nvPr/>
          </p:nvSpPr>
          <p:spPr>
            <a:xfrm>
              <a:off x="4296408" y="392198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3" name="object 543"/>
            <p:cNvSpPr/>
            <p:nvPr/>
          </p:nvSpPr>
          <p:spPr>
            <a:xfrm>
              <a:off x="4252894" y="39199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4" name="object 544"/>
            <p:cNvSpPr/>
            <p:nvPr/>
          </p:nvSpPr>
          <p:spPr>
            <a:xfrm>
              <a:off x="4136519" y="392198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5" name="object 545"/>
            <p:cNvSpPr/>
            <p:nvPr/>
          </p:nvSpPr>
          <p:spPr>
            <a:xfrm>
              <a:off x="4093005" y="39199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6" name="object 546"/>
            <p:cNvSpPr/>
            <p:nvPr/>
          </p:nvSpPr>
          <p:spPr>
            <a:xfrm>
              <a:off x="3976631" y="392198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7" name="object 547"/>
            <p:cNvSpPr/>
            <p:nvPr/>
          </p:nvSpPr>
          <p:spPr>
            <a:xfrm>
              <a:off x="3933117" y="39199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8" name="object 548"/>
            <p:cNvSpPr/>
            <p:nvPr/>
          </p:nvSpPr>
          <p:spPr>
            <a:xfrm>
              <a:off x="3816743" y="392198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9" name="object 549"/>
            <p:cNvSpPr/>
            <p:nvPr/>
          </p:nvSpPr>
          <p:spPr>
            <a:xfrm>
              <a:off x="3773229" y="39199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0" name="object 550"/>
            <p:cNvSpPr/>
            <p:nvPr/>
          </p:nvSpPr>
          <p:spPr>
            <a:xfrm>
              <a:off x="3656854" y="392198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1" name="object 551"/>
            <p:cNvSpPr/>
            <p:nvPr/>
          </p:nvSpPr>
          <p:spPr>
            <a:xfrm>
              <a:off x="3613340" y="39199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2" name="object 552"/>
            <p:cNvSpPr/>
            <p:nvPr/>
          </p:nvSpPr>
          <p:spPr>
            <a:xfrm>
              <a:off x="3496966" y="3921985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3" name="object 553"/>
            <p:cNvSpPr/>
            <p:nvPr/>
          </p:nvSpPr>
          <p:spPr>
            <a:xfrm>
              <a:off x="3453452" y="39199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4" name="object 554"/>
            <p:cNvSpPr/>
            <p:nvPr/>
          </p:nvSpPr>
          <p:spPr>
            <a:xfrm>
              <a:off x="3338090" y="392198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5" name="object 555"/>
            <p:cNvSpPr/>
            <p:nvPr/>
          </p:nvSpPr>
          <p:spPr>
            <a:xfrm>
              <a:off x="3293564" y="39199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6" name="object 556"/>
            <p:cNvSpPr/>
            <p:nvPr/>
          </p:nvSpPr>
          <p:spPr>
            <a:xfrm>
              <a:off x="3178201" y="392198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7" name="object 557"/>
            <p:cNvSpPr/>
            <p:nvPr/>
          </p:nvSpPr>
          <p:spPr>
            <a:xfrm>
              <a:off x="3133676" y="39199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8" name="object 558"/>
            <p:cNvSpPr/>
            <p:nvPr/>
          </p:nvSpPr>
          <p:spPr>
            <a:xfrm>
              <a:off x="3018313" y="392198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9" name="object 559"/>
            <p:cNvSpPr/>
            <p:nvPr/>
          </p:nvSpPr>
          <p:spPr>
            <a:xfrm>
              <a:off x="2973787" y="39199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0" name="object 560"/>
            <p:cNvSpPr/>
            <p:nvPr/>
          </p:nvSpPr>
          <p:spPr>
            <a:xfrm>
              <a:off x="2858425" y="392198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1" name="object 561"/>
            <p:cNvSpPr/>
            <p:nvPr/>
          </p:nvSpPr>
          <p:spPr>
            <a:xfrm>
              <a:off x="2813899" y="39199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2" name="object 562"/>
            <p:cNvSpPr/>
            <p:nvPr/>
          </p:nvSpPr>
          <p:spPr>
            <a:xfrm>
              <a:off x="2698536" y="392198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3" name="object 563"/>
            <p:cNvSpPr/>
            <p:nvPr/>
          </p:nvSpPr>
          <p:spPr>
            <a:xfrm>
              <a:off x="2654011" y="39199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4" name="object 564"/>
            <p:cNvSpPr/>
            <p:nvPr/>
          </p:nvSpPr>
          <p:spPr>
            <a:xfrm>
              <a:off x="2538648" y="392198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5" name="object 565"/>
            <p:cNvSpPr/>
            <p:nvPr/>
          </p:nvSpPr>
          <p:spPr>
            <a:xfrm>
              <a:off x="2494122" y="39199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6" name="object 566"/>
            <p:cNvSpPr/>
            <p:nvPr/>
          </p:nvSpPr>
          <p:spPr>
            <a:xfrm>
              <a:off x="2378760" y="392198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7" name="object 567"/>
            <p:cNvSpPr/>
            <p:nvPr/>
          </p:nvSpPr>
          <p:spPr>
            <a:xfrm>
              <a:off x="2334234" y="39199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8" name="object 568"/>
            <p:cNvSpPr/>
            <p:nvPr/>
          </p:nvSpPr>
          <p:spPr>
            <a:xfrm>
              <a:off x="2218872" y="392198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9" name="object 569"/>
            <p:cNvSpPr/>
            <p:nvPr/>
          </p:nvSpPr>
          <p:spPr>
            <a:xfrm>
              <a:off x="2174346" y="39199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0" name="object 570"/>
            <p:cNvSpPr/>
            <p:nvPr/>
          </p:nvSpPr>
          <p:spPr>
            <a:xfrm>
              <a:off x="2058983" y="392198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1" name="object 571"/>
            <p:cNvSpPr/>
            <p:nvPr/>
          </p:nvSpPr>
          <p:spPr>
            <a:xfrm>
              <a:off x="2014457" y="39199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2" name="object 572"/>
            <p:cNvSpPr/>
            <p:nvPr/>
          </p:nvSpPr>
          <p:spPr>
            <a:xfrm>
              <a:off x="1899095" y="392198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3" name="object 573"/>
            <p:cNvSpPr/>
            <p:nvPr/>
          </p:nvSpPr>
          <p:spPr>
            <a:xfrm>
              <a:off x="1855581" y="39199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4" name="object 574"/>
            <p:cNvSpPr/>
            <p:nvPr/>
          </p:nvSpPr>
          <p:spPr>
            <a:xfrm>
              <a:off x="1739207" y="392198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5" name="object 575"/>
            <p:cNvSpPr/>
            <p:nvPr/>
          </p:nvSpPr>
          <p:spPr>
            <a:xfrm>
              <a:off x="1695693" y="39199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6" name="object 576"/>
            <p:cNvSpPr/>
            <p:nvPr/>
          </p:nvSpPr>
          <p:spPr>
            <a:xfrm>
              <a:off x="1579318" y="392198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7" name="object 577"/>
            <p:cNvSpPr/>
            <p:nvPr/>
          </p:nvSpPr>
          <p:spPr>
            <a:xfrm>
              <a:off x="1535804" y="39199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8" name="object 578"/>
            <p:cNvSpPr/>
            <p:nvPr/>
          </p:nvSpPr>
          <p:spPr>
            <a:xfrm>
              <a:off x="1389071" y="3921985"/>
              <a:ext cx="114935" cy="0"/>
            </a:xfrm>
            <a:custGeom>
              <a:avLst/>
              <a:gdLst/>
              <a:ahLst/>
              <a:cxnLst/>
              <a:rect l="l" t="t" r="r" b="b"/>
              <a:pathLst>
                <a:path w="114934" h="0">
                  <a:moveTo>
                    <a:pt x="114350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79" name="object 579"/>
          <p:cNvGrpSpPr/>
          <p:nvPr/>
        </p:nvGrpSpPr>
        <p:grpSpPr>
          <a:xfrm>
            <a:off x="6488295" y="4291348"/>
            <a:ext cx="527685" cy="4445"/>
            <a:chOff x="6488295" y="4291348"/>
            <a:chExt cx="527685" cy="4445"/>
          </a:xfrm>
        </p:grpSpPr>
        <p:sp>
          <p:nvSpPr>
            <p:cNvPr id="580" name="object 580"/>
            <p:cNvSpPr/>
            <p:nvPr/>
          </p:nvSpPr>
          <p:spPr>
            <a:xfrm>
              <a:off x="6949744" y="4293372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77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1" name="object 581"/>
            <p:cNvSpPr/>
            <p:nvPr/>
          </p:nvSpPr>
          <p:spPr>
            <a:xfrm>
              <a:off x="6905218" y="42913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2" name="object 582"/>
            <p:cNvSpPr/>
            <p:nvPr/>
          </p:nvSpPr>
          <p:spPr>
            <a:xfrm>
              <a:off x="6789856" y="429337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3" name="object 583"/>
            <p:cNvSpPr/>
            <p:nvPr/>
          </p:nvSpPr>
          <p:spPr>
            <a:xfrm>
              <a:off x="6745330" y="42913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4" name="object 584"/>
            <p:cNvSpPr/>
            <p:nvPr/>
          </p:nvSpPr>
          <p:spPr>
            <a:xfrm>
              <a:off x="6629968" y="429337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5" name="object 585"/>
            <p:cNvSpPr/>
            <p:nvPr/>
          </p:nvSpPr>
          <p:spPr>
            <a:xfrm>
              <a:off x="6586454" y="42913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6" name="object 586"/>
            <p:cNvSpPr/>
            <p:nvPr/>
          </p:nvSpPr>
          <p:spPr>
            <a:xfrm>
              <a:off x="6488295" y="4293372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77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87" name="object 587"/>
          <p:cNvGrpSpPr/>
          <p:nvPr/>
        </p:nvGrpSpPr>
        <p:grpSpPr>
          <a:xfrm>
            <a:off x="6170541" y="4291348"/>
            <a:ext cx="318135" cy="4445"/>
            <a:chOff x="6170541" y="4291348"/>
            <a:chExt cx="318135" cy="4445"/>
          </a:xfrm>
        </p:grpSpPr>
        <p:sp>
          <p:nvSpPr>
            <p:cNvPr id="588" name="object 588"/>
            <p:cNvSpPr/>
            <p:nvPr/>
          </p:nvSpPr>
          <p:spPr>
            <a:xfrm>
              <a:off x="6373944" y="4293372"/>
              <a:ext cx="114935" cy="0"/>
            </a:xfrm>
            <a:custGeom>
              <a:avLst/>
              <a:gdLst/>
              <a:ahLst/>
              <a:cxnLst/>
              <a:rect l="l" t="t" r="r" b="b"/>
              <a:pathLst>
                <a:path w="114935" h="0">
                  <a:moveTo>
                    <a:pt x="114350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9" name="object 589"/>
            <p:cNvSpPr/>
            <p:nvPr/>
          </p:nvSpPr>
          <p:spPr>
            <a:xfrm>
              <a:off x="6330430" y="42913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0" name="object 590"/>
            <p:cNvSpPr/>
            <p:nvPr/>
          </p:nvSpPr>
          <p:spPr>
            <a:xfrm>
              <a:off x="6214056" y="429337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1" name="object 591"/>
            <p:cNvSpPr/>
            <p:nvPr/>
          </p:nvSpPr>
          <p:spPr>
            <a:xfrm>
              <a:off x="6170541" y="42913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92" name="object 592"/>
          <p:cNvGrpSpPr/>
          <p:nvPr/>
        </p:nvGrpSpPr>
        <p:grpSpPr>
          <a:xfrm>
            <a:off x="2813899" y="4291348"/>
            <a:ext cx="3201035" cy="4445"/>
            <a:chOff x="2813899" y="4291348"/>
            <a:chExt cx="3201035" cy="4445"/>
          </a:xfrm>
        </p:grpSpPr>
        <p:sp>
          <p:nvSpPr>
            <p:cNvPr id="593" name="object 593"/>
            <p:cNvSpPr/>
            <p:nvPr/>
          </p:nvSpPr>
          <p:spPr>
            <a:xfrm>
              <a:off x="6010653" y="42913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4" name="object 594"/>
            <p:cNvSpPr/>
            <p:nvPr/>
          </p:nvSpPr>
          <p:spPr>
            <a:xfrm>
              <a:off x="5894279" y="429337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5" name="object 595"/>
            <p:cNvSpPr/>
            <p:nvPr/>
          </p:nvSpPr>
          <p:spPr>
            <a:xfrm>
              <a:off x="5850765" y="42913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6" name="object 596"/>
            <p:cNvSpPr/>
            <p:nvPr/>
          </p:nvSpPr>
          <p:spPr>
            <a:xfrm>
              <a:off x="5734391" y="429337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7" name="object 597"/>
            <p:cNvSpPr/>
            <p:nvPr/>
          </p:nvSpPr>
          <p:spPr>
            <a:xfrm>
              <a:off x="5690877" y="42913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8" name="object 598"/>
            <p:cNvSpPr/>
            <p:nvPr/>
          </p:nvSpPr>
          <p:spPr>
            <a:xfrm>
              <a:off x="5575514" y="429337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9" name="object 599"/>
            <p:cNvSpPr/>
            <p:nvPr/>
          </p:nvSpPr>
          <p:spPr>
            <a:xfrm>
              <a:off x="5530988" y="42913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0" name="object 600"/>
            <p:cNvSpPr/>
            <p:nvPr/>
          </p:nvSpPr>
          <p:spPr>
            <a:xfrm>
              <a:off x="5415626" y="429337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1" name="object 601"/>
            <p:cNvSpPr/>
            <p:nvPr/>
          </p:nvSpPr>
          <p:spPr>
            <a:xfrm>
              <a:off x="5371100" y="42913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2" name="object 602"/>
            <p:cNvSpPr/>
            <p:nvPr/>
          </p:nvSpPr>
          <p:spPr>
            <a:xfrm>
              <a:off x="5255738" y="429337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3" name="object 603"/>
            <p:cNvSpPr/>
            <p:nvPr/>
          </p:nvSpPr>
          <p:spPr>
            <a:xfrm>
              <a:off x="5211212" y="42913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4" name="object 604"/>
            <p:cNvSpPr/>
            <p:nvPr/>
          </p:nvSpPr>
          <p:spPr>
            <a:xfrm>
              <a:off x="5095849" y="429337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5" name="object 605"/>
            <p:cNvSpPr/>
            <p:nvPr/>
          </p:nvSpPr>
          <p:spPr>
            <a:xfrm>
              <a:off x="5051323" y="42913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6" name="object 606"/>
            <p:cNvSpPr/>
            <p:nvPr/>
          </p:nvSpPr>
          <p:spPr>
            <a:xfrm>
              <a:off x="4935961" y="429337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7" name="object 607"/>
            <p:cNvSpPr/>
            <p:nvPr/>
          </p:nvSpPr>
          <p:spPr>
            <a:xfrm>
              <a:off x="4891435" y="42913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8" name="object 608"/>
            <p:cNvSpPr/>
            <p:nvPr/>
          </p:nvSpPr>
          <p:spPr>
            <a:xfrm>
              <a:off x="4776073" y="429337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9" name="object 609"/>
            <p:cNvSpPr/>
            <p:nvPr/>
          </p:nvSpPr>
          <p:spPr>
            <a:xfrm>
              <a:off x="4731547" y="42913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0" name="object 610"/>
            <p:cNvSpPr/>
            <p:nvPr/>
          </p:nvSpPr>
          <p:spPr>
            <a:xfrm>
              <a:off x="4616184" y="429337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1" name="object 611"/>
            <p:cNvSpPr/>
            <p:nvPr/>
          </p:nvSpPr>
          <p:spPr>
            <a:xfrm>
              <a:off x="4571658" y="42913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2" name="object 612"/>
            <p:cNvSpPr/>
            <p:nvPr/>
          </p:nvSpPr>
          <p:spPr>
            <a:xfrm>
              <a:off x="4456296" y="429337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3" name="object 613"/>
            <p:cNvSpPr/>
            <p:nvPr/>
          </p:nvSpPr>
          <p:spPr>
            <a:xfrm>
              <a:off x="4411770" y="42913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4" name="object 614"/>
            <p:cNvSpPr/>
            <p:nvPr/>
          </p:nvSpPr>
          <p:spPr>
            <a:xfrm>
              <a:off x="4296408" y="429337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5" name="object 615"/>
            <p:cNvSpPr/>
            <p:nvPr/>
          </p:nvSpPr>
          <p:spPr>
            <a:xfrm>
              <a:off x="4252894" y="42913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6" name="object 616"/>
            <p:cNvSpPr/>
            <p:nvPr/>
          </p:nvSpPr>
          <p:spPr>
            <a:xfrm>
              <a:off x="4136519" y="429337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7" name="object 617"/>
            <p:cNvSpPr/>
            <p:nvPr/>
          </p:nvSpPr>
          <p:spPr>
            <a:xfrm>
              <a:off x="4093005" y="42913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8" name="object 618"/>
            <p:cNvSpPr/>
            <p:nvPr/>
          </p:nvSpPr>
          <p:spPr>
            <a:xfrm>
              <a:off x="3976631" y="429337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9" name="object 619"/>
            <p:cNvSpPr/>
            <p:nvPr/>
          </p:nvSpPr>
          <p:spPr>
            <a:xfrm>
              <a:off x="3933117" y="42913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0" name="object 620"/>
            <p:cNvSpPr/>
            <p:nvPr/>
          </p:nvSpPr>
          <p:spPr>
            <a:xfrm>
              <a:off x="3816743" y="429337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1" name="object 621"/>
            <p:cNvSpPr/>
            <p:nvPr/>
          </p:nvSpPr>
          <p:spPr>
            <a:xfrm>
              <a:off x="3773229" y="42913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2" name="object 622"/>
            <p:cNvSpPr/>
            <p:nvPr/>
          </p:nvSpPr>
          <p:spPr>
            <a:xfrm>
              <a:off x="3656854" y="429337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3" name="object 623"/>
            <p:cNvSpPr/>
            <p:nvPr/>
          </p:nvSpPr>
          <p:spPr>
            <a:xfrm>
              <a:off x="3613340" y="42913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4" name="object 624"/>
            <p:cNvSpPr/>
            <p:nvPr/>
          </p:nvSpPr>
          <p:spPr>
            <a:xfrm>
              <a:off x="3496966" y="429337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5" name="object 625"/>
            <p:cNvSpPr/>
            <p:nvPr/>
          </p:nvSpPr>
          <p:spPr>
            <a:xfrm>
              <a:off x="3453452" y="42913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6" name="object 626"/>
            <p:cNvSpPr/>
            <p:nvPr/>
          </p:nvSpPr>
          <p:spPr>
            <a:xfrm>
              <a:off x="3338090" y="429337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7" name="object 627"/>
            <p:cNvSpPr/>
            <p:nvPr/>
          </p:nvSpPr>
          <p:spPr>
            <a:xfrm>
              <a:off x="3293564" y="42913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8" name="object 628"/>
            <p:cNvSpPr/>
            <p:nvPr/>
          </p:nvSpPr>
          <p:spPr>
            <a:xfrm>
              <a:off x="3178201" y="429337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9" name="object 629"/>
            <p:cNvSpPr/>
            <p:nvPr/>
          </p:nvSpPr>
          <p:spPr>
            <a:xfrm>
              <a:off x="3133675" y="42913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0" name="object 630"/>
            <p:cNvSpPr/>
            <p:nvPr/>
          </p:nvSpPr>
          <p:spPr>
            <a:xfrm>
              <a:off x="3018313" y="429337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1" name="object 631"/>
            <p:cNvSpPr/>
            <p:nvPr/>
          </p:nvSpPr>
          <p:spPr>
            <a:xfrm>
              <a:off x="2973787" y="42913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2" name="object 632"/>
            <p:cNvSpPr/>
            <p:nvPr/>
          </p:nvSpPr>
          <p:spPr>
            <a:xfrm>
              <a:off x="2858425" y="429337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3" name="object 633"/>
            <p:cNvSpPr/>
            <p:nvPr/>
          </p:nvSpPr>
          <p:spPr>
            <a:xfrm>
              <a:off x="2813899" y="42913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634" name="object 634"/>
          <p:cNvGrpSpPr/>
          <p:nvPr/>
        </p:nvGrpSpPr>
        <p:grpSpPr>
          <a:xfrm>
            <a:off x="1389071" y="4291348"/>
            <a:ext cx="1109345" cy="4445"/>
            <a:chOff x="1389071" y="4291348"/>
            <a:chExt cx="1109345" cy="4445"/>
          </a:xfrm>
        </p:grpSpPr>
        <p:sp>
          <p:nvSpPr>
            <p:cNvPr id="635" name="object 635"/>
            <p:cNvSpPr/>
            <p:nvPr/>
          </p:nvSpPr>
          <p:spPr>
            <a:xfrm>
              <a:off x="2494122" y="42913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6" name="object 636"/>
            <p:cNvSpPr/>
            <p:nvPr/>
          </p:nvSpPr>
          <p:spPr>
            <a:xfrm>
              <a:off x="2378760" y="429337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7" name="object 637"/>
            <p:cNvSpPr/>
            <p:nvPr/>
          </p:nvSpPr>
          <p:spPr>
            <a:xfrm>
              <a:off x="2334234" y="42913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8" name="object 638"/>
            <p:cNvSpPr/>
            <p:nvPr/>
          </p:nvSpPr>
          <p:spPr>
            <a:xfrm>
              <a:off x="2218872" y="429337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9" name="object 639"/>
            <p:cNvSpPr/>
            <p:nvPr/>
          </p:nvSpPr>
          <p:spPr>
            <a:xfrm>
              <a:off x="2174346" y="42913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0" name="object 640"/>
            <p:cNvSpPr/>
            <p:nvPr/>
          </p:nvSpPr>
          <p:spPr>
            <a:xfrm>
              <a:off x="2058983" y="429337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1" name="object 641"/>
            <p:cNvSpPr/>
            <p:nvPr/>
          </p:nvSpPr>
          <p:spPr>
            <a:xfrm>
              <a:off x="2014457" y="42913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2" name="object 642"/>
            <p:cNvSpPr/>
            <p:nvPr/>
          </p:nvSpPr>
          <p:spPr>
            <a:xfrm>
              <a:off x="1899095" y="429337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3" name="object 643"/>
            <p:cNvSpPr/>
            <p:nvPr/>
          </p:nvSpPr>
          <p:spPr>
            <a:xfrm>
              <a:off x="1855581" y="42913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4" name="object 644"/>
            <p:cNvSpPr/>
            <p:nvPr/>
          </p:nvSpPr>
          <p:spPr>
            <a:xfrm>
              <a:off x="1739207" y="429337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5" name="object 645"/>
            <p:cNvSpPr/>
            <p:nvPr/>
          </p:nvSpPr>
          <p:spPr>
            <a:xfrm>
              <a:off x="1695693" y="42913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6" name="object 646"/>
            <p:cNvSpPr/>
            <p:nvPr/>
          </p:nvSpPr>
          <p:spPr>
            <a:xfrm>
              <a:off x="1579318" y="429337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7" name="object 647"/>
            <p:cNvSpPr/>
            <p:nvPr/>
          </p:nvSpPr>
          <p:spPr>
            <a:xfrm>
              <a:off x="1535804" y="42913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8" name="object 648"/>
            <p:cNvSpPr/>
            <p:nvPr/>
          </p:nvSpPr>
          <p:spPr>
            <a:xfrm>
              <a:off x="1389071" y="4293372"/>
              <a:ext cx="114935" cy="0"/>
            </a:xfrm>
            <a:custGeom>
              <a:avLst/>
              <a:gdLst/>
              <a:ahLst/>
              <a:cxnLst/>
              <a:rect l="l" t="t" r="r" b="b"/>
              <a:pathLst>
                <a:path w="114934" h="0">
                  <a:moveTo>
                    <a:pt x="114350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649" name="object 649"/>
          <p:cNvGrpSpPr/>
          <p:nvPr/>
        </p:nvGrpSpPr>
        <p:grpSpPr>
          <a:xfrm>
            <a:off x="6488295" y="4461355"/>
            <a:ext cx="527685" cy="4445"/>
            <a:chOff x="6488295" y="4461355"/>
            <a:chExt cx="527685" cy="4445"/>
          </a:xfrm>
        </p:grpSpPr>
        <p:sp>
          <p:nvSpPr>
            <p:cNvPr id="650" name="object 650"/>
            <p:cNvSpPr/>
            <p:nvPr/>
          </p:nvSpPr>
          <p:spPr>
            <a:xfrm>
              <a:off x="6949744" y="4463379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77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1" name="object 651"/>
            <p:cNvSpPr/>
            <p:nvPr/>
          </p:nvSpPr>
          <p:spPr>
            <a:xfrm>
              <a:off x="6905218" y="44613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2" name="object 652"/>
            <p:cNvSpPr/>
            <p:nvPr/>
          </p:nvSpPr>
          <p:spPr>
            <a:xfrm>
              <a:off x="6789856" y="446337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3" name="object 653"/>
            <p:cNvSpPr/>
            <p:nvPr/>
          </p:nvSpPr>
          <p:spPr>
            <a:xfrm>
              <a:off x="6745330" y="44613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4" name="object 654"/>
            <p:cNvSpPr/>
            <p:nvPr/>
          </p:nvSpPr>
          <p:spPr>
            <a:xfrm>
              <a:off x="6629968" y="446337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5" name="object 655"/>
            <p:cNvSpPr/>
            <p:nvPr/>
          </p:nvSpPr>
          <p:spPr>
            <a:xfrm>
              <a:off x="6586454" y="44613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6" name="object 656"/>
            <p:cNvSpPr/>
            <p:nvPr/>
          </p:nvSpPr>
          <p:spPr>
            <a:xfrm>
              <a:off x="6488295" y="4463379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77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657" name="object 657"/>
          <p:cNvGrpSpPr/>
          <p:nvPr/>
        </p:nvGrpSpPr>
        <p:grpSpPr>
          <a:xfrm>
            <a:off x="1389071" y="4461355"/>
            <a:ext cx="5099685" cy="4445"/>
            <a:chOff x="1389071" y="4461355"/>
            <a:chExt cx="5099685" cy="4445"/>
          </a:xfrm>
        </p:grpSpPr>
        <p:sp>
          <p:nvSpPr>
            <p:cNvPr id="658" name="object 658"/>
            <p:cNvSpPr/>
            <p:nvPr/>
          </p:nvSpPr>
          <p:spPr>
            <a:xfrm>
              <a:off x="6373944" y="4463379"/>
              <a:ext cx="114935" cy="0"/>
            </a:xfrm>
            <a:custGeom>
              <a:avLst/>
              <a:gdLst/>
              <a:ahLst/>
              <a:cxnLst/>
              <a:rect l="l" t="t" r="r" b="b"/>
              <a:pathLst>
                <a:path w="114935" h="0">
                  <a:moveTo>
                    <a:pt x="114350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9" name="object 659"/>
            <p:cNvSpPr/>
            <p:nvPr/>
          </p:nvSpPr>
          <p:spPr>
            <a:xfrm>
              <a:off x="6330430" y="44613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0" name="object 660"/>
            <p:cNvSpPr/>
            <p:nvPr/>
          </p:nvSpPr>
          <p:spPr>
            <a:xfrm>
              <a:off x="6214056" y="446337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1" name="object 661"/>
            <p:cNvSpPr/>
            <p:nvPr/>
          </p:nvSpPr>
          <p:spPr>
            <a:xfrm>
              <a:off x="6170542" y="44613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2" name="object 662"/>
            <p:cNvSpPr/>
            <p:nvPr/>
          </p:nvSpPr>
          <p:spPr>
            <a:xfrm>
              <a:off x="6054167" y="446337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3" name="object 663"/>
            <p:cNvSpPr/>
            <p:nvPr/>
          </p:nvSpPr>
          <p:spPr>
            <a:xfrm>
              <a:off x="6010653" y="44613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4" name="object 664"/>
            <p:cNvSpPr/>
            <p:nvPr/>
          </p:nvSpPr>
          <p:spPr>
            <a:xfrm>
              <a:off x="5894279" y="446337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5" name="object 665"/>
            <p:cNvSpPr/>
            <p:nvPr/>
          </p:nvSpPr>
          <p:spPr>
            <a:xfrm>
              <a:off x="5850765" y="44613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6" name="object 666"/>
            <p:cNvSpPr/>
            <p:nvPr/>
          </p:nvSpPr>
          <p:spPr>
            <a:xfrm>
              <a:off x="5734391" y="446337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7" name="object 667"/>
            <p:cNvSpPr/>
            <p:nvPr/>
          </p:nvSpPr>
          <p:spPr>
            <a:xfrm>
              <a:off x="5690877" y="44613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8" name="object 668"/>
            <p:cNvSpPr/>
            <p:nvPr/>
          </p:nvSpPr>
          <p:spPr>
            <a:xfrm>
              <a:off x="5575514" y="446337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9" name="object 669"/>
            <p:cNvSpPr/>
            <p:nvPr/>
          </p:nvSpPr>
          <p:spPr>
            <a:xfrm>
              <a:off x="5530988" y="44613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0" name="object 670"/>
            <p:cNvSpPr/>
            <p:nvPr/>
          </p:nvSpPr>
          <p:spPr>
            <a:xfrm>
              <a:off x="5415626" y="446337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1" name="object 671"/>
            <p:cNvSpPr/>
            <p:nvPr/>
          </p:nvSpPr>
          <p:spPr>
            <a:xfrm>
              <a:off x="5371100" y="44613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2" name="object 672"/>
            <p:cNvSpPr/>
            <p:nvPr/>
          </p:nvSpPr>
          <p:spPr>
            <a:xfrm>
              <a:off x="5255738" y="446337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3" name="object 673"/>
            <p:cNvSpPr/>
            <p:nvPr/>
          </p:nvSpPr>
          <p:spPr>
            <a:xfrm>
              <a:off x="5211212" y="44613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4" name="object 674"/>
            <p:cNvSpPr/>
            <p:nvPr/>
          </p:nvSpPr>
          <p:spPr>
            <a:xfrm>
              <a:off x="5095849" y="446337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5" name="object 675"/>
            <p:cNvSpPr/>
            <p:nvPr/>
          </p:nvSpPr>
          <p:spPr>
            <a:xfrm>
              <a:off x="5051323" y="44613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6" name="object 676"/>
            <p:cNvSpPr/>
            <p:nvPr/>
          </p:nvSpPr>
          <p:spPr>
            <a:xfrm>
              <a:off x="4935961" y="446337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7" name="object 677"/>
            <p:cNvSpPr/>
            <p:nvPr/>
          </p:nvSpPr>
          <p:spPr>
            <a:xfrm>
              <a:off x="4891435" y="44613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8" name="object 678"/>
            <p:cNvSpPr/>
            <p:nvPr/>
          </p:nvSpPr>
          <p:spPr>
            <a:xfrm>
              <a:off x="4776073" y="446337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9" name="object 679"/>
            <p:cNvSpPr/>
            <p:nvPr/>
          </p:nvSpPr>
          <p:spPr>
            <a:xfrm>
              <a:off x="4731547" y="44613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0" name="object 680"/>
            <p:cNvSpPr/>
            <p:nvPr/>
          </p:nvSpPr>
          <p:spPr>
            <a:xfrm>
              <a:off x="4616184" y="446337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1" name="object 681"/>
            <p:cNvSpPr/>
            <p:nvPr/>
          </p:nvSpPr>
          <p:spPr>
            <a:xfrm>
              <a:off x="4571658" y="44613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2" name="object 682"/>
            <p:cNvSpPr/>
            <p:nvPr/>
          </p:nvSpPr>
          <p:spPr>
            <a:xfrm>
              <a:off x="4456296" y="446337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3" name="object 683"/>
            <p:cNvSpPr/>
            <p:nvPr/>
          </p:nvSpPr>
          <p:spPr>
            <a:xfrm>
              <a:off x="4411770" y="44613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4" name="object 684"/>
            <p:cNvSpPr/>
            <p:nvPr/>
          </p:nvSpPr>
          <p:spPr>
            <a:xfrm>
              <a:off x="4296408" y="446337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5" name="object 685"/>
            <p:cNvSpPr/>
            <p:nvPr/>
          </p:nvSpPr>
          <p:spPr>
            <a:xfrm>
              <a:off x="4252894" y="44613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6" name="object 686"/>
            <p:cNvSpPr/>
            <p:nvPr/>
          </p:nvSpPr>
          <p:spPr>
            <a:xfrm>
              <a:off x="4136519" y="446337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7" name="object 687"/>
            <p:cNvSpPr/>
            <p:nvPr/>
          </p:nvSpPr>
          <p:spPr>
            <a:xfrm>
              <a:off x="4093005" y="44613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8" name="object 688"/>
            <p:cNvSpPr/>
            <p:nvPr/>
          </p:nvSpPr>
          <p:spPr>
            <a:xfrm>
              <a:off x="3976631" y="446337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9" name="object 689"/>
            <p:cNvSpPr/>
            <p:nvPr/>
          </p:nvSpPr>
          <p:spPr>
            <a:xfrm>
              <a:off x="3933117" y="44613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0" name="object 690"/>
            <p:cNvSpPr/>
            <p:nvPr/>
          </p:nvSpPr>
          <p:spPr>
            <a:xfrm>
              <a:off x="3816743" y="446337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1" name="object 691"/>
            <p:cNvSpPr/>
            <p:nvPr/>
          </p:nvSpPr>
          <p:spPr>
            <a:xfrm>
              <a:off x="3773229" y="44613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2" name="object 692"/>
            <p:cNvSpPr/>
            <p:nvPr/>
          </p:nvSpPr>
          <p:spPr>
            <a:xfrm>
              <a:off x="3656854" y="446337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3" name="object 693"/>
            <p:cNvSpPr/>
            <p:nvPr/>
          </p:nvSpPr>
          <p:spPr>
            <a:xfrm>
              <a:off x="3613340" y="44613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4" name="object 694"/>
            <p:cNvSpPr/>
            <p:nvPr/>
          </p:nvSpPr>
          <p:spPr>
            <a:xfrm>
              <a:off x="3496966" y="446337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5" name="object 695"/>
            <p:cNvSpPr/>
            <p:nvPr/>
          </p:nvSpPr>
          <p:spPr>
            <a:xfrm>
              <a:off x="3453452" y="44613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6" name="object 696"/>
            <p:cNvSpPr/>
            <p:nvPr/>
          </p:nvSpPr>
          <p:spPr>
            <a:xfrm>
              <a:off x="3338090" y="446337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7" name="object 697"/>
            <p:cNvSpPr/>
            <p:nvPr/>
          </p:nvSpPr>
          <p:spPr>
            <a:xfrm>
              <a:off x="3293564" y="44613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8" name="object 698"/>
            <p:cNvSpPr/>
            <p:nvPr/>
          </p:nvSpPr>
          <p:spPr>
            <a:xfrm>
              <a:off x="3178201" y="446337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9" name="object 699"/>
            <p:cNvSpPr/>
            <p:nvPr/>
          </p:nvSpPr>
          <p:spPr>
            <a:xfrm>
              <a:off x="3133676" y="44613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0" name="object 700"/>
            <p:cNvSpPr/>
            <p:nvPr/>
          </p:nvSpPr>
          <p:spPr>
            <a:xfrm>
              <a:off x="3018313" y="446337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1" name="object 701"/>
            <p:cNvSpPr/>
            <p:nvPr/>
          </p:nvSpPr>
          <p:spPr>
            <a:xfrm>
              <a:off x="2973787" y="44613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2" name="object 702"/>
            <p:cNvSpPr/>
            <p:nvPr/>
          </p:nvSpPr>
          <p:spPr>
            <a:xfrm>
              <a:off x="2858425" y="446337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3" name="object 703"/>
            <p:cNvSpPr/>
            <p:nvPr/>
          </p:nvSpPr>
          <p:spPr>
            <a:xfrm>
              <a:off x="2813899" y="44613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4" name="object 704"/>
            <p:cNvSpPr/>
            <p:nvPr/>
          </p:nvSpPr>
          <p:spPr>
            <a:xfrm>
              <a:off x="2698536" y="446337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5" name="object 705"/>
            <p:cNvSpPr/>
            <p:nvPr/>
          </p:nvSpPr>
          <p:spPr>
            <a:xfrm>
              <a:off x="2654011" y="44613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6" name="object 706"/>
            <p:cNvSpPr/>
            <p:nvPr/>
          </p:nvSpPr>
          <p:spPr>
            <a:xfrm>
              <a:off x="2538648" y="446337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7" name="object 707"/>
            <p:cNvSpPr/>
            <p:nvPr/>
          </p:nvSpPr>
          <p:spPr>
            <a:xfrm>
              <a:off x="2494122" y="44613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8" name="object 708"/>
            <p:cNvSpPr/>
            <p:nvPr/>
          </p:nvSpPr>
          <p:spPr>
            <a:xfrm>
              <a:off x="2378760" y="446337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9" name="object 709"/>
            <p:cNvSpPr/>
            <p:nvPr/>
          </p:nvSpPr>
          <p:spPr>
            <a:xfrm>
              <a:off x="2334234" y="44613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0" name="object 710"/>
            <p:cNvSpPr/>
            <p:nvPr/>
          </p:nvSpPr>
          <p:spPr>
            <a:xfrm>
              <a:off x="2218872" y="446337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1" name="object 711"/>
            <p:cNvSpPr/>
            <p:nvPr/>
          </p:nvSpPr>
          <p:spPr>
            <a:xfrm>
              <a:off x="2174346" y="44613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2" name="object 712"/>
            <p:cNvSpPr/>
            <p:nvPr/>
          </p:nvSpPr>
          <p:spPr>
            <a:xfrm>
              <a:off x="2058983" y="446337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3" name="object 713"/>
            <p:cNvSpPr/>
            <p:nvPr/>
          </p:nvSpPr>
          <p:spPr>
            <a:xfrm>
              <a:off x="2014457" y="44613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4" name="object 714"/>
            <p:cNvSpPr/>
            <p:nvPr/>
          </p:nvSpPr>
          <p:spPr>
            <a:xfrm>
              <a:off x="1899095" y="446337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5" name="object 715"/>
            <p:cNvSpPr/>
            <p:nvPr/>
          </p:nvSpPr>
          <p:spPr>
            <a:xfrm>
              <a:off x="1855581" y="44613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6" name="object 716"/>
            <p:cNvSpPr/>
            <p:nvPr/>
          </p:nvSpPr>
          <p:spPr>
            <a:xfrm>
              <a:off x="1739207" y="446337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7" name="object 717"/>
            <p:cNvSpPr/>
            <p:nvPr/>
          </p:nvSpPr>
          <p:spPr>
            <a:xfrm>
              <a:off x="1695693" y="44613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8" name="object 718"/>
            <p:cNvSpPr/>
            <p:nvPr/>
          </p:nvSpPr>
          <p:spPr>
            <a:xfrm>
              <a:off x="1579318" y="446337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9" name="object 719"/>
            <p:cNvSpPr/>
            <p:nvPr/>
          </p:nvSpPr>
          <p:spPr>
            <a:xfrm>
              <a:off x="1535804" y="44613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0" name="object 720"/>
            <p:cNvSpPr/>
            <p:nvPr/>
          </p:nvSpPr>
          <p:spPr>
            <a:xfrm>
              <a:off x="1389071" y="4463379"/>
              <a:ext cx="114935" cy="0"/>
            </a:xfrm>
            <a:custGeom>
              <a:avLst/>
              <a:gdLst/>
              <a:ahLst/>
              <a:cxnLst/>
              <a:rect l="l" t="t" r="r" b="b"/>
              <a:pathLst>
                <a:path w="114934" h="0">
                  <a:moveTo>
                    <a:pt x="114350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721" name="object 721"/>
          <p:cNvGrpSpPr/>
          <p:nvPr/>
        </p:nvGrpSpPr>
        <p:grpSpPr>
          <a:xfrm>
            <a:off x="6486270" y="4638447"/>
            <a:ext cx="4445" cy="954405"/>
            <a:chOff x="6486270" y="4638447"/>
            <a:chExt cx="4445" cy="954405"/>
          </a:xfrm>
        </p:grpSpPr>
        <p:sp>
          <p:nvSpPr>
            <p:cNvPr id="722" name="object 722"/>
            <p:cNvSpPr/>
            <p:nvPr/>
          </p:nvSpPr>
          <p:spPr>
            <a:xfrm>
              <a:off x="6488294" y="5481402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w="0" h="111760">
                  <a:moveTo>
                    <a:pt x="0" y="11131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3" name="object 723"/>
            <p:cNvSpPr/>
            <p:nvPr/>
          </p:nvSpPr>
          <p:spPr>
            <a:xfrm>
              <a:off x="6486270" y="54368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4" name="object 724"/>
            <p:cNvSpPr/>
            <p:nvPr/>
          </p:nvSpPr>
          <p:spPr>
            <a:xfrm>
              <a:off x="6488294" y="532151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5" name="object 725"/>
            <p:cNvSpPr/>
            <p:nvPr/>
          </p:nvSpPr>
          <p:spPr>
            <a:xfrm>
              <a:off x="6486270" y="52769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6" name="object 726"/>
            <p:cNvSpPr/>
            <p:nvPr/>
          </p:nvSpPr>
          <p:spPr>
            <a:xfrm>
              <a:off x="6488294" y="516162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7" name="object 727"/>
            <p:cNvSpPr/>
            <p:nvPr/>
          </p:nvSpPr>
          <p:spPr>
            <a:xfrm>
              <a:off x="6486270" y="511710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8" name="object 728"/>
            <p:cNvSpPr/>
            <p:nvPr/>
          </p:nvSpPr>
          <p:spPr>
            <a:xfrm>
              <a:off x="6488294" y="500173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9" name="object 729"/>
            <p:cNvSpPr/>
            <p:nvPr/>
          </p:nvSpPr>
          <p:spPr>
            <a:xfrm>
              <a:off x="6486270" y="495822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0" name="object 730"/>
            <p:cNvSpPr/>
            <p:nvPr/>
          </p:nvSpPr>
          <p:spPr>
            <a:xfrm>
              <a:off x="6488294" y="484184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1" name="object 731"/>
            <p:cNvSpPr/>
            <p:nvPr/>
          </p:nvSpPr>
          <p:spPr>
            <a:xfrm>
              <a:off x="6486270" y="479833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2" name="object 732"/>
            <p:cNvSpPr/>
            <p:nvPr/>
          </p:nvSpPr>
          <p:spPr>
            <a:xfrm>
              <a:off x="6488294" y="468196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3" name="object 733"/>
            <p:cNvSpPr/>
            <p:nvPr/>
          </p:nvSpPr>
          <p:spPr>
            <a:xfrm>
              <a:off x="6486270" y="463844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34" name="object 734"/>
          <p:cNvSpPr/>
          <p:nvPr/>
        </p:nvSpPr>
        <p:spPr>
          <a:xfrm>
            <a:off x="6488295" y="4522072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" name="object 735"/>
          <p:cNvSpPr/>
          <p:nvPr/>
        </p:nvSpPr>
        <p:spPr>
          <a:xfrm>
            <a:off x="6488295" y="4362184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736" name="object 736"/>
          <p:cNvGrpSpPr/>
          <p:nvPr/>
        </p:nvGrpSpPr>
        <p:grpSpPr>
          <a:xfrm>
            <a:off x="6486270" y="2720799"/>
            <a:ext cx="4445" cy="1602105"/>
            <a:chOff x="6486270" y="2720799"/>
            <a:chExt cx="4445" cy="1602105"/>
          </a:xfrm>
        </p:grpSpPr>
        <p:sp>
          <p:nvSpPr>
            <p:cNvPr id="737" name="object 737"/>
            <p:cNvSpPr/>
            <p:nvPr/>
          </p:nvSpPr>
          <p:spPr>
            <a:xfrm>
              <a:off x="6486270" y="43186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8" name="object 738"/>
            <p:cNvSpPr/>
            <p:nvPr/>
          </p:nvSpPr>
          <p:spPr>
            <a:xfrm>
              <a:off x="6488294" y="420330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9" name="object 739"/>
            <p:cNvSpPr/>
            <p:nvPr/>
          </p:nvSpPr>
          <p:spPr>
            <a:xfrm>
              <a:off x="6486270" y="41587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0" name="object 740"/>
            <p:cNvSpPr/>
            <p:nvPr/>
          </p:nvSpPr>
          <p:spPr>
            <a:xfrm>
              <a:off x="6488294" y="404341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1" name="object 741"/>
            <p:cNvSpPr/>
            <p:nvPr/>
          </p:nvSpPr>
          <p:spPr>
            <a:xfrm>
              <a:off x="6486270" y="399889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2" name="object 742"/>
            <p:cNvSpPr/>
            <p:nvPr/>
          </p:nvSpPr>
          <p:spPr>
            <a:xfrm>
              <a:off x="6488294" y="388353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3" name="object 743"/>
            <p:cNvSpPr/>
            <p:nvPr/>
          </p:nvSpPr>
          <p:spPr>
            <a:xfrm>
              <a:off x="6486270" y="38390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4" name="object 744"/>
            <p:cNvSpPr/>
            <p:nvPr/>
          </p:nvSpPr>
          <p:spPr>
            <a:xfrm>
              <a:off x="6488294" y="372364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5" name="object 745"/>
            <p:cNvSpPr/>
            <p:nvPr/>
          </p:nvSpPr>
          <p:spPr>
            <a:xfrm>
              <a:off x="6486270" y="367911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6" name="object 746"/>
            <p:cNvSpPr/>
            <p:nvPr/>
          </p:nvSpPr>
          <p:spPr>
            <a:xfrm>
              <a:off x="6488294" y="356375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7" name="object 747"/>
            <p:cNvSpPr/>
            <p:nvPr/>
          </p:nvSpPr>
          <p:spPr>
            <a:xfrm>
              <a:off x="6486270" y="351922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8" name="object 748"/>
            <p:cNvSpPr/>
            <p:nvPr/>
          </p:nvSpPr>
          <p:spPr>
            <a:xfrm>
              <a:off x="6488294" y="340386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9" name="object 749"/>
            <p:cNvSpPr/>
            <p:nvPr/>
          </p:nvSpPr>
          <p:spPr>
            <a:xfrm>
              <a:off x="6486270" y="335934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0" name="object 750"/>
            <p:cNvSpPr/>
            <p:nvPr/>
          </p:nvSpPr>
          <p:spPr>
            <a:xfrm>
              <a:off x="6488294" y="324397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1" name="object 751"/>
            <p:cNvSpPr/>
            <p:nvPr/>
          </p:nvSpPr>
          <p:spPr>
            <a:xfrm>
              <a:off x="6486270" y="320046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2" name="object 752"/>
            <p:cNvSpPr/>
            <p:nvPr/>
          </p:nvSpPr>
          <p:spPr>
            <a:xfrm>
              <a:off x="6488294" y="308409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3" name="object 753"/>
            <p:cNvSpPr/>
            <p:nvPr/>
          </p:nvSpPr>
          <p:spPr>
            <a:xfrm>
              <a:off x="6486270" y="30405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4" name="object 754"/>
            <p:cNvSpPr/>
            <p:nvPr/>
          </p:nvSpPr>
          <p:spPr>
            <a:xfrm>
              <a:off x="6488294" y="292420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5" name="object 755"/>
            <p:cNvSpPr/>
            <p:nvPr/>
          </p:nvSpPr>
          <p:spPr>
            <a:xfrm>
              <a:off x="6486270" y="28806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6" name="object 756"/>
            <p:cNvSpPr/>
            <p:nvPr/>
          </p:nvSpPr>
          <p:spPr>
            <a:xfrm>
              <a:off x="6488294" y="2764313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89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7" name="object 757"/>
            <p:cNvSpPr/>
            <p:nvPr/>
          </p:nvSpPr>
          <p:spPr>
            <a:xfrm>
              <a:off x="6486270" y="27207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58" name="object 758"/>
          <p:cNvSpPr/>
          <p:nvPr/>
        </p:nvSpPr>
        <p:spPr>
          <a:xfrm>
            <a:off x="6488295" y="260543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759" name="object 759"/>
          <p:cNvGrpSpPr/>
          <p:nvPr/>
        </p:nvGrpSpPr>
        <p:grpSpPr>
          <a:xfrm>
            <a:off x="6486270" y="1602593"/>
            <a:ext cx="4445" cy="962660"/>
            <a:chOff x="6486270" y="1602593"/>
            <a:chExt cx="4445" cy="962660"/>
          </a:xfrm>
        </p:grpSpPr>
        <p:sp>
          <p:nvSpPr>
            <p:cNvPr id="760" name="object 760"/>
            <p:cNvSpPr/>
            <p:nvPr/>
          </p:nvSpPr>
          <p:spPr>
            <a:xfrm>
              <a:off x="6486270" y="256091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1" name="object 761"/>
            <p:cNvSpPr/>
            <p:nvPr/>
          </p:nvSpPr>
          <p:spPr>
            <a:xfrm>
              <a:off x="6488294" y="244554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2" name="object 762"/>
            <p:cNvSpPr/>
            <p:nvPr/>
          </p:nvSpPr>
          <p:spPr>
            <a:xfrm>
              <a:off x="6486270" y="240102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3" name="object 763"/>
            <p:cNvSpPr/>
            <p:nvPr/>
          </p:nvSpPr>
          <p:spPr>
            <a:xfrm>
              <a:off x="6488294" y="228566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4" name="object 764"/>
            <p:cNvSpPr/>
            <p:nvPr/>
          </p:nvSpPr>
          <p:spPr>
            <a:xfrm>
              <a:off x="6486270" y="224113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5" name="object 765"/>
            <p:cNvSpPr/>
            <p:nvPr/>
          </p:nvSpPr>
          <p:spPr>
            <a:xfrm>
              <a:off x="6488294" y="212577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6" name="object 766"/>
            <p:cNvSpPr/>
            <p:nvPr/>
          </p:nvSpPr>
          <p:spPr>
            <a:xfrm>
              <a:off x="6486270" y="2081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7" name="object 767"/>
            <p:cNvSpPr/>
            <p:nvPr/>
          </p:nvSpPr>
          <p:spPr>
            <a:xfrm>
              <a:off x="6488294" y="196588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8" name="object 768"/>
            <p:cNvSpPr/>
            <p:nvPr/>
          </p:nvSpPr>
          <p:spPr>
            <a:xfrm>
              <a:off x="6486270" y="19213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9" name="object 769"/>
            <p:cNvSpPr/>
            <p:nvPr/>
          </p:nvSpPr>
          <p:spPr>
            <a:xfrm>
              <a:off x="6488294" y="180599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0" name="object 770"/>
            <p:cNvSpPr/>
            <p:nvPr/>
          </p:nvSpPr>
          <p:spPr>
            <a:xfrm>
              <a:off x="6486270" y="17614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1" name="object 771"/>
            <p:cNvSpPr/>
            <p:nvPr/>
          </p:nvSpPr>
          <p:spPr>
            <a:xfrm>
              <a:off x="6488294" y="164610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2" name="object 772"/>
            <p:cNvSpPr/>
            <p:nvPr/>
          </p:nvSpPr>
          <p:spPr>
            <a:xfrm>
              <a:off x="6486270" y="16025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73" name="object 773"/>
          <p:cNvSpPr/>
          <p:nvPr/>
        </p:nvSpPr>
        <p:spPr>
          <a:xfrm>
            <a:off x="6488295" y="148621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" name="object 774"/>
          <p:cNvSpPr/>
          <p:nvPr/>
        </p:nvSpPr>
        <p:spPr>
          <a:xfrm>
            <a:off x="6488295" y="132633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775" name="object 775"/>
          <p:cNvGrpSpPr/>
          <p:nvPr/>
        </p:nvGrpSpPr>
        <p:grpSpPr>
          <a:xfrm>
            <a:off x="6486270" y="660466"/>
            <a:ext cx="4445" cy="626745"/>
            <a:chOff x="6486270" y="660466"/>
            <a:chExt cx="4445" cy="626745"/>
          </a:xfrm>
        </p:grpSpPr>
        <p:sp>
          <p:nvSpPr>
            <p:cNvPr id="776" name="object 776"/>
            <p:cNvSpPr/>
            <p:nvPr/>
          </p:nvSpPr>
          <p:spPr>
            <a:xfrm>
              <a:off x="6486270" y="128281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7" name="object 777"/>
            <p:cNvSpPr/>
            <p:nvPr/>
          </p:nvSpPr>
          <p:spPr>
            <a:xfrm>
              <a:off x="6488294" y="116644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8" name="object 778"/>
            <p:cNvSpPr/>
            <p:nvPr/>
          </p:nvSpPr>
          <p:spPr>
            <a:xfrm>
              <a:off x="6486270" y="112292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9" name="object 779"/>
            <p:cNvSpPr/>
            <p:nvPr/>
          </p:nvSpPr>
          <p:spPr>
            <a:xfrm>
              <a:off x="6488294" y="1006553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0" name="object 780"/>
            <p:cNvSpPr/>
            <p:nvPr/>
          </p:nvSpPr>
          <p:spPr>
            <a:xfrm>
              <a:off x="6486270" y="9630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1" name="object 781"/>
            <p:cNvSpPr/>
            <p:nvPr/>
          </p:nvSpPr>
          <p:spPr>
            <a:xfrm>
              <a:off x="6488294" y="84767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2" name="object 782"/>
            <p:cNvSpPr/>
            <p:nvPr/>
          </p:nvSpPr>
          <p:spPr>
            <a:xfrm>
              <a:off x="6486270" y="8031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3" name="object 783"/>
            <p:cNvSpPr/>
            <p:nvPr/>
          </p:nvSpPr>
          <p:spPr>
            <a:xfrm>
              <a:off x="6488294" y="660466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w="0" h="111759">
                  <a:moveTo>
                    <a:pt x="0" y="11131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784" name="object 784"/>
          <p:cNvGrpSpPr/>
          <p:nvPr/>
        </p:nvGrpSpPr>
        <p:grpSpPr>
          <a:xfrm>
            <a:off x="6486271" y="5437889"/>
            <a:ext cx="4445" cy="154940"/>
            <a:chOff x="6486271" y="5437889"/>
            <a:chExt cx="4445" cy="154940"/>
          </a:xfrm>
        </p:grpSpPr>
        <p:sp>
          <p:nvSpPr>
            <p:cNvPr id="785" name="object 785"/>
            <p:cNvSpPr/>
            <p:nvPr/>
          </p:nvSpPr>
          <p:spPr>
            <a:xfrm>
              <a:off x="6488294" y="543788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6" name="object 786"/>
            <p:cNvSpPr/>
            <p:nvPr/>
          </p:nvSpPr>
          <p:spPr>
            <a:xfrm>
              <a:off x="6488295" y="5437889"/>
              <a:ext cx="0" cy="154940"/>
            </a:xfrm>
            <a:custGeom>
              <a:avLst/>
              <a:gdLst/>
              <a:ahLst/>
              <a:cxnLst/>
              <a:rect l="l" t="t" r="r" b="b"/>
              <a:pathLst>
                <a:path w="0" h="154939">
                  <a:moveTo>
                    <a:pt x="0" y="0"/>
                  </a:moveTo>
                  <a:lnTo>
                    <a:pt x="0" y="15482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787" name="object 787"/>
          <p:cNvGrpSpPr/>
          <p:nvPr/>
        </p:nvGrpSpPr>
        <p:grpSpPr>
          <a:xfrm>
            <a:off x="5836598" y="5106981"/>
            <a:ext cx="4445" cy="485775"/>
            <a:chOff x="5836598" y="5106981"/>
            <a:chExt cx="4445" cy="485775"/>
          </a:xfrm>
        </p:grpSpPr>
        <p:sp>
          <p:nvSpPr>
            <p:cNvPr id="788" name="object 788"/>
            <p:cNvSpPr/>
            <p:nvPr/>
          </p:nvSpPr>
          <p:spPr>
            <a:xfrm>
              <a:off x="5838622" y="5471283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w="0" h="121920">
                  <a:moveTo>
                    <a:pt x="0" y="12143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9" name="object 789"/>
            <p:cNvSpPr/>
            <p:nvPr/>
          </p:nvSpPr>
          <p:spPr>
            <a:xfrm>
              <a:off x="5836598" y="542675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0" name="object 790"/>
            <p:cNvSpPr/>
            <p:nvPr/>
          </p:nvSpPr>
          <p:spPr>
            <a:xfrm>
              <a:off x="5838622" y="531139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1" name="object 791"/>
            <p:cNvSpPr/>
            <p:nvPr/>
          </p:nvSpPr>
          <p:spPr>
            <a:xfrm>
              <a:off x="5836598" y="526686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2" name="object 792"/>
            <p:cNvSpPr/>
            <p:nvPr/>
          </p:nvSpPr>
          <p:spPr>
            <a:xfrm>
              <a:off x="5838622" y="515150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3" name="object 793"/>
            <p:cNvSpPr/>
            <p:nvPr/>
          </p:nvSpPr>
          <p:spPr>
            <a:xfrm>
              <a:off x="5836598" y="510698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94" name="object 794"/>
          <p:cNvSpPr/>
          <p:nvPr/>
        </p:nvSpPr>
        <p:spPr>
          <a:xfrm>
            <a:off x="5838621" y="499161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5" name="object 795"/>
          <p:cNvSpPr/>
          <p:nvPr/>
        </p:nvSpPr>
        <p:spPr>
          <a:xfrm>
            <a:off x="5838621" y="483173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796" name="object 796"/>
          <p:cNvGrpSpPr/>
          <p:nvPr/>
        </p:nvGrpSpPr>
        <p:grpSpPr>
          <a:xfrm>
            <a:off x="5836598" y="4628327"/>
            <a:ext cx="4445" cy="163195"/>
            <a:chOff x="5836598" y="4628327"/>
            <a:chExt cx="4445" cy="163195"/>
          </a:xfrm>
        </p:grpSpPr>
        <p:sp>
          <p:nvSpPr>
            <p:cNvPr id="797" name="object 797"/>
            <p:cNvSpPr/>
            <p:nvPr/>
          </p:nvSpPr>
          <p:spPr>
            <a:xfrm>
              <a:off x="5836598" y="478720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8" name="object 798"/>
            <p:cNvSpPr/>
            <p:nvPr/>
          </p:nvSpPr>
          <p:spPr>
            <a:xfrm>
              <a:off x="5838622" y="467184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9" name="object 799"/>
            <p:cNvSpPr/>
            <p:nvPr/>
          </p:nvSpPr>
          <p:spPr>
            <a:xfrm>
              <a:off x="5836598" y="462832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00" name="object 800"/>
          <p:cNvSpPr/>
          <p:nvPr/>
        </p:nvSpPr>
        <p:spPr>
          <a:xfrm>
            <a:off x="5838621" y="451195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" name="object 801"/>
          <p:cNvSpPr/>
          <p:nvPr/>
        </p:nvSpPr>
        <p:spPr>
          <a:xfrm>
            <a:off x="5838621" y="435206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802" name="object 802"/>
          <p:cNvGrpSpPr/>
          <p:nvPr/>
        </p:nvGrpSpPr>
        <p:grpSpPr>
          <a:xfrm>
            <a:off x="5836598" y="3988774"/>
            <a:ext cx="4445" cy="323850"/>
            <a:chOff x="5836598" y="3988774"/>
            <a:chExt cx="4445" cy="323850"/>
          </a:xfrm>
        </p:grpSpPr>
        <p:sp>
          <p:nvSpPr>
            <p:cNvPr id="803" name="object 803"/>
            <p:cNvSpPr/>
            <p:nvPr/>
          </p:nvSpPr>
          <p:spPr>
            <a:xfrm>
              <a:off x="5836598" y="43085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4" name="object 804"/>
            <p:cNvSpPr/>
            <p:nvPr/>
          </p:nvSpPr>
          <p:spPr>
            <a:xfrm>
              <a:off x="5838622" y="4192176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89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5" name="object 805"/>
            <p:cNvSpPr/>
            <p:nvPr/>
          </p:nvSpPr>
          <p:spPr>
            <a:xfrm>
              <a:off x="5836598" y="41486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6" name="object 806"/>
            <p:cNvSpPr/>
            <p:nvPr/>
          </p:nvSpPr>
          <p:spPr>
            <a:xfrm>
              <a:off x="5838622" y="403330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7" name="object 807"/>
            <p:cNvSpPr/>
            <p:nvPr/>
          </p:nvSpPr>
          <p:spPr>
            <a:xfrm>
              <a:off x="5836598" y="398877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08" name="object 808"/>
          <p:cNvSpPr/>
          <p:nvPr/>
        </p:nvSpPr>
        <p:spPr>
          <a:xfrm>
            <a:off x="5838621" y="387341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809" name="object 809"/>
          <p:cNvGrpSpPr/>
          <p:nvPr/>
        </p:nvGrpSpPr>
        <p:grpSpPr>
          <a:xfrm>
            <a:off x="5836598" y="3189333"/>
            <a:ext cx="4445" cy="643890"/>
            <a:chOff x="5836598" y="3189333"/>
            <a:chExt cx="4445" cy="643890"/>
          </a:xfrm>
        </p:grpSpPr>
        <p:sp>
          <p:nvSpPr>
            <p:cNvPr id="810" name="object 810"/>
            <p:cNvSpPr/>
            <p:nvPr/>
          </p:nvSpPr>
          <p:spPr>
            <a:xfrm>
              <a:off x="5836598" y="382888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1" name="object 811"/>
            <p:cNvSpPr/>
            <p:nvPr/>
          </p:nvSpPr>
          <p:spPr>
            <a:xfrm>
              <a:off x="5838622" y="371352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2" name="object 812"/>
            <p:cNvSpPr/>
            <p:nvPr/>
          </p:nvSpPr>
          <p:spPr>
            <a:xfrm>
              <a:off x="5836598" y="36689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3" name="object 813"/>
            <p:cNvSpPr/>
            <p:nvPr/>
          </p:nvSpPr>
          <p:spPr>
            <a:xfrm>
              <a:off x="5838622" y="355363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4" name="object 814"/>
            <p:cNvSpPr/>
            <p:nvPr/>
          </p:nvSpPr>
          <p:spPr>
            <a:xfrm>
              <a:off x="5836598" y="35091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5" name="object 815"/>
            <p:cNvSpPr/>
            <p:nvPr/>
          </p:nvSpPr>
          <p:spPr>
            <a:xfrm>
              <a:off x="5838622" y="339374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6" name="object 816"/>
            <p:cNvSpPr/>
            <p:nvPr/>
          </p:nvSpPr>
          <p:spPr>
            <a:xfrm>
              <a:off x="5836598" y="334922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7" name="object 817"/>
            <p:cNvSpPr/>
            <p:nvPr/>
          </p:nvSpPr>
          <p:spPr>
            <a:xfrm>
              <a:off x="5838622" y="323385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8" name="object 818"/>
            <p:cNvSpPr/>
            <p:nvPr/>
          </p:nvSpPr>
          <p:spPr>
            <a:xfrm>
              <a:off x="5836598" y="31893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19" name="object 819"/>
          <p:cNvSpPr/>
          <p:nvPr/>
        </p:nvSpPr>
        <p:spPr>
          <a:xfrm>
            <a:off x="5838621" y="307397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820" name="object 820"/>
          <p:cNvGrpSpPr/>
          <p:nvPr/>
        </p:nvGrpSpPr>
        <p:grpSpPr>
          <a:xfrm>
            <a:off x="5836598" y="2231015"/>
            <a:ext cx="4445" cy="803910"/>
            <a:chOff x="5836598" y="2231015"/>
            <a:chExt cx="4445" cy="803910"/>
          </a:xfrm>
        </p:grpSpPr>
        <p:sp>
          <p:nvSpPr>
            <p:cNvPr id="821" name="object 821"/>
            <p:cNvSpPr/>
            <p:nvPr/>
          </p:nvSpPr>
          <p:spPr>
            <a:xfrm>
              <a:off x="5836598" y="30304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2" name="object 822"/>
            <p:cNvSpPr/>
            <p:nvPr/>
          </p:nvSpPr>
          <p:spPr>
            <a:xfrm>
              <a:off x="5838622" y="291408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3" name="object 823"/>
            <p:cNvSpPr/>
            <p:nvPr/>
          </p:nvSpPr>
          <p:spPr>
            <a:xfrm>
              <a:off x="5836598" y="28705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4" name="object 824"/>
            <p:cNvSpPr/>
            <p:nvPr/>
          </p:nvSpPr>
          <p:spPr>
            <a:xfrm>
              <a:off x="5838622" y="275419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5" name="object 825"/>
            <p:cNvSpPr/>
            <p:nvPr/>
          </p:nvSpPr>
          <p:spPr>
            <a:xfrm>
              <a:off x="5836598" y="27106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6" name="object 826"/>
            <p:cNvSpPr/>
            <p:nvPr/>
          </p:nvSpPr>
          <p:spPr>
            <a:xfrm>
              <a:off x="5838622" y="259430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7" name="object 827"/>
            <p:cNvSpPr/>
            <p:nvPr/>
          </p:nvSpPr>
          <p:spPr>
            <a:xfrm>
              <a:off x="5836598" y="255079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8" name="object 828"/>
            <p:cNvSpPr/>
            <p:nvPr/>
          </p:nvSpPr>
          <p:spPr>
            <a:xfrm>
              <a:off x="5838622" y="2434417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89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9" name="object 829"/>
            <p:cNvSpPr/>
            <p:nvPr/>
          </p:nvSpPr>
          <p:spPr>
            <a:xfrm>
              <a:off x="5836598" y="23909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0" name="object 830"/>
            <p:cNvSpPr/>
            <p:nvPr/>
          </p:nvSpPr>
          <p:spPr>
            <a:xfrm>
              <a:off x="5838622" y="227554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1" name="object 831"/>
            <p:cNvSpPr/>
            <p:nvPr/>
          </p:nvSpPr>
          <p:spPr>
            <a:xfrm>
              <a:off x="5836598" y="223101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32" name="object 832"/>
          <p:cNvSpPr/>
          <p:nvPr/>
        </p:nvSpPr>
        <p:spPr>
          <a:xfrm>
            <a:off x="5838621" y="211565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" name="object 833"/>
          <p:cNvSpPr/>
          <p:nvPr/>
        </p:nvSpPr>
        <p:spPr>
          <a:xfrm>
            <a:off x="5838621" y="195576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834" name="object 834"/>
          <p:cNvGrpSpPr/>
          <p:nvPr/>
        </p:nvGrpSpPr>
        <p:grpSpPr>
          <a:xfrm>
            <a:off x="5836598" y="1751350"/>
            <a:ext cx="4445" cy="164465"/>
            <a:chOff x="5836598" y="1751350"/>
            <a:chExt cx="4445" cy="164465"/>
          </a:xfrm>
        </p:grpSpPr>
        <p:sp>
          <p:nvSpPr>
            <p:cNvPr id="835" name="object 835"/>
            <p:cNvSpPr/>
            <p:nvPr/>
          </p:nvSpPr>
          <p:spPr>
            <a:xfrm>
              <a:off x="5836598" y="191123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6" name="object 836"/>
            <p:cNvSpPr/>
            <p:nvPr/>
          </p:nvSpPr>
          <p:spPr>
            <a:xfrm>
              <a:off x="5838622" y="179587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7" name="object 837"/>
            <p:cNvSpPr/>
            <p:nvPr/>
          </p:nvSpPr>
          <p:spPr>
            <a:xfrm>
              <a:off x="5836598" y="175135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38" name="object 838"/>
          <p:cNvSpPr/>
          <p:nvPr/>
        </p:nvSpPr>
        <p:spPr>
          <a:xfrm>
            <a:off x="5838621" y="163598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9" name="object 839"/>
          <p:cNvSpPr/>
          <p:nvPr/>
        </p:nvSpPr>
        <p:spPr>
          <a:xfrm>
            <a:off x="5838621" y="147609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0" name="object 840"/>
          <p:cNvSpPr/>
          <p:nvPr/>
        </p:nvSpPr>
        <p:spPr>
          <a:xfrm>
            <a:off x="5838621" y="131621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841" name="object 841"/>
          <p:cNvGrpSpPr/>
          <p:nvPr/>
        </p:nvGrpSpPr>
        <p:grpSpPr>
          <a:xfrm>
            <a:off x="5836598" y="1112809"/>
            <a:ext cx="4445" cy="164465"/>
            <a:chOff x="5836598" y="1112809"/>
            <a:chExt cx="4445" cy="164465"/>
          </a:xfrm>
        </p:grpSpPr>
        <p:sp>
          <p:nvSpPr>
            <p:cNvPr id="842" name="object 842"/>
            <p:cNvSpPr/>
            <p:nvPr/>
          </p:nvSpPr>
          <p:spPr>
            <a:xfrm>
              <a:off x="5836598" y="12726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3" name="object 843"/>
            <p:cNvSpPr/>
            <p:nvPr/>
          </p:nvSpPr>
          <p:spPr>
            <a:xfrm>
              <a:off x="5838622" y="115632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4" name="object 844"/>
            <p:cNvSpPr/>
            <p:nvPr/>
          </p:nvSpPr>
          <p:spPr>
            <a:xfrm>
              <a:off x="5836598" y="11128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45" name="object 845"/>
          <p:cNvSpPr/>
          <p:nvPr/>
        </p:nvSpPr>
        <p:spPr>
          <a:xfrm>
            <a:off x="5838621" y="99643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846" name="object 846"/>
          <p:cNvGrpSpPr/>
          <p:nvPr/>
        </p:nvGrpSpPr>
        <p:grpSpPr>
          <a:xfrm>
            <a:off x="5836598" y="799103"/>
            <a:ext cx="4445" cy="158115"/>
            <a:chOff x="5836598" y="799103"/>
            <a:chExt cx="4445" cy="158115"/>
          </a:xfrm>
        </p:grpSpPr>
        <p:sp>
          <p:nvSpPr>
            <p:cNvPr id="847" name="object 847"/>
            <p:cNvSpPr/>
            <p:nvPr/>
          </p:nvSpPr>
          <p:spPr>
            <a:xfrm>
              <a:off x="5836598" y="95292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8" name="object 848"/>
            <p:cNvSpPr/>
            <p:nvPr/>
          </p:nvSpPr>
          <p:spPr>
            <a:xfrm>
              <a:off x="5838622" y="799103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w="0" h="121919">
                  <a:moveTo>
                    <a:pt x="0" y="12143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49" name="object 849"/>
          <p:cNvGrpSpPr/>
          <p:nvPr/>
        </p:nvGrpSpPr>
        <p:grpSpPr>
          <a:xfrm>
            <a:off x="5836598" y="5437889"/>
            <a:ext cx="4445" cy="154940"/>
            <a:chOff x="5836598" y="5437889"/>
            <a:chExt cx="4445" cy="154940"/>
          </a:xfrm>
        </p:grpSpPr>
        <p:sp>
          <p:nvSpPr>
            <p:cNvPr id="850" name="object 850"/>
            <p:cNvSpPr/>
            <p:nvPr/>
          </p:nvSpPr>
          <p:spPr>
            <a:xfrm>
              <a:off x="5838621" y="543788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1" name="object 851"/>
            <p:cNvSpPr/>
            <p:nvPr/>
          </p:nvSpPr>
          <p:spPr>
            <a:xfrm>
              <a:off x="5838621" y="5437889"/>
              <a:ext cx="0" cy="154940"/>
            </a:xfrm>
            <a:custGeom>
              <a:avLst/>
              <a:gdLst/>
              <a:ahLst/>
              <a:cxnLst/>
              <a:rect l="l" t="t" r="r" b="b"/>
              <a:pathLst>
                <a:path w="0" h="154939">
                  <a:moveTo>
                    <a:pt x="0" y="0"/>
                  </a:moveTo>
                  <a:lnTo>
                    <a:pt x="0" y="15482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52" name="object 852"/>
          <p:cNvGrpSpPr/>
          <p:nvPr/>
        </p:nvGrpSpPr>
        <p:grpSpPr>
          <a:xfrm>
            <a:off x="5295203" y="4468439"/>
            <a:ext cx="4445" cy="1124585"/>
            <a:chOff x="5295203" y="4468439"/>
            <a:chExt cx="4445" cy="1124585"/>
          </a:xfrm>
        </p:grpSpPr>
        <p:sp>
          <p:nvSpPr>
            <p:cNvPr id="853" name="object 853"/>
            <p:cNvSpPr/>
            <p:nvPr/>
          </p:nvSpPr>
          <p:spPr>
            <a:xfrm>
              <a:off x="5297227" y="5471283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w="0" h="121920">
                  <a:moveTo>
                    <a:pt x="0" y="12143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4" name="object 854"/>
            <p:cNvSpPr/>
            <p:nvPr/>
          </p:nvSpPr>
          <p:spPr>
            <a:xfrm>
              <a:off x="5295203" y="542675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5" name="object 855"/>
            <p:cNvSpPr/>
            <p:nvPr/>
          </p:nvSpPr>
          <p:spPr>
            <a:xfrm>
              <a:off x="5297227" y="531139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6" name="object 856"/>
            <p:cNvSpPr/>
            <p:nvPr/>
          </p:nvSpPr>
          <p:spPr>
            <a:xfrm>
              <a:off x="5295203" y="526686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7" name="object 857"/>
            <p:cNvSpPr/>
            <p:nvPr/>
          </p:nvSpPr>
          <p:spPr>
            <a:xfrm>
              <a:off x="5297227" y="515150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8" name="object 858"/>
            <p:cNvSpPr/>
            <p:nvPr/>
          </p:nvSpPr>
          <p:spPr>
            <a:xfrm>
              <a:off x="5295203" y="51069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9" name="object 859"/>
            <p:cNvSpPr/>
            <p:nvPr/>
          </p:nvSpPr>
          <p:spPr>
            <a:xfrm>
              <a:off x="5297227" y="499161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0" name="object 860"/>
            <p:cNvSpPr/>
            <p:nvPr/>
          </p:nvSpPr>
          <p:spPr>
            <a:xfrm>
              <a:off x="5295203" y="494709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1" name="object 861"/>
            <p:cNvSpPr/>
            <p:nvPr/>
          </p:nvSpPr>
          <p:spPr>
            <a:xfrm>
              <a:off x="5297227" y="483172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2" name="object 862"/>
            <p:cNvSpPr/>
            <p:nvPr/>
          </p:nvSpPr>
          <p:spPr>
            <a:xfrm>
              <a:off x="5295203" y="478720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3" name="object 863"/>
            <p:cNvSpPr/>
            <p:nvPr/>
          </p:nvSpPr>
          <p:spPr>
            <a:xfrm>
              <a:off x="5297227" y="467184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4" name="object 864"/>
            <p:cNvSpPr/>
            <p:nvPr/>
          </p:nvSpPr>
          <p:spPr>
            <a:xfrm>
              <a:off x="5295203" y="462832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5" name="object 865"/>
            <p:cNvSpPr/>
            <p:nvPr/>
          </p:nvSpPr>
          <p:spPr>
            <a:xfrm>
              <a:off x="5297227" y="451195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6" name="object 866"/>
            <p:cNvSpPr/>
            <p:nvPr/>
          </p:nvSpPr>
          <p:spPr>
            <a:xfrm>
              <a:off x="5295203" y="446843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67" name="object 867"/>
          <p:cNvSpPr/>
          <p:nvPr/>
        </p:nvSpPr>
        <p:spPr>
          <a:xfrm>
            <a:off x="5297228" y="435206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" name="object 868"/>
          <p:cNvSpPr/>
          <p:nvPr/>
        </p:nvSpPr>
        <p:spPr>
          <a:xfrm>
            <a:off x="5297228" y="4192176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869" name="object 869"/>
          <p:cNvGrpSpPr/>
          <p:nvPr/>
        </p:nvGrpSpPr>
        <p:grpSpPr>
          <a:xfrm>
            <a:off x="5295203" y="3828886"/>
            <a:ext cx="4445" cy="323850"/>
            <a:chOff x="5295203" y="3828886"/>
            <a:chExt cx="4445" cy="323850"/>
          </a:xfrm>
        </p:grpSpPr>
        <p:sp>
          <p:nvSpPr>
            <p:cNvPr id="870" name="object 870"/>
            <p:cNvSpPr/>
            <p:nvPr/>
          </p:nvSpPr>
          <p:spPr>
            <a:xfrm>
              <a:off x="5295203" y="41486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1" name="object 871"/>
            <p:cNvSpPr/>
            <p:nvPr/>
          </p:nvSpPr>
          <p:spPr>
            <a:xfrm>
              <a:off x="5297227" y="403330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2" name="object 872"/>
            <p:cNvSpPr/>
            <p:nvPr/>
          </p:nvSpPr>
          <p:spPr>
            <a:xfrm>
              <a:off x="5295203" y="398877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3" name="object 873"/>
            <p:cNvSpPr/>
            <p:nvPr/>
          </p:nvSpPr>
          <p:spPr>
            <a:xfrm>
              <a:off x="5297227" y="387341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4" name="object 874"/>
            <p:cNvSpPr/>
            <p:nvPr/>
          </p:nvSpPr>
          <p:spPr>
            <a:xfrm>
              <a:off x="5295203" y="382888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75" name="object 875"/>
          <p:cNvSpPr/>
          <p:nvPr/>
        </p:nvSpPr>
        <p:spPr>
          <a:xfrm>
            <a:off x="5297228" y="371352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876" name="object 876"/>
          <p:cNvGrpSpPr/>
          <p:nvPr/>
        </p:nvGrpSpPr>
        <p:grpSpPr>
          <a:xfrm>
            <a:off x="5295203" y="3509109"/>
            <a:ext cx="4445" cy="164465"/>
            <a:chOff x="5295203" y="3509109"/>
            <a:chExt cx="4445" cy="164465"/>
          </a:xfrm>
        </p:grpSpPr>
        <p:sp>
          <p:nvSpPr>
            <p:cNvPr id="877" name="object 877"/>
            <p:cNvSpPr/>
            <p:nvPr/>
          </p:nvSpPr>
          <p:spPr>
            <a:xfrm>
              <a:off x="5295203" y="36689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8" name="object 878"/>
            <p:cNvSpPr/>
            <p:nvPr/>
          </p:nvSpPr>
          <p:spPr>
            <a:xfrm>
              <a:off x="5297227" y="355363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9" name="object 879"/>
            <p:cNvSpPr/>
            <p:nvPr/>
          </p:nvSpPr>
          <p:spPr>
            <a:xfrm>
              <a:off x="5295203" y="35091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80" name="object 880"/>
          <p:cNvSpPr/>
          <p:nvPr/>
        </p:nvSpPr>
        <p:spPr>
          <a:xfrm>
            <a:off x="5297228" y="339374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1" name="object 881"/>
          <p:cNvSpPr/>
          <p:nvPr/>
        </p:nvSpPr>
        <p:spPr>
          <a:xfrm>
            <a:off x="5297228" y="323385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2" name="object 882"/>
          <p:cNvSpPr/>
          <p:nvPr/>
        </p:nvSpPr>
        <p:spPr>
          <a:xfrm>
            <a:off x="5297228" y="307397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" name="object 883"/>
          <p:cNvSpPr/>
          <p:nvPr/>
        </p:nvSpPr>
        <p:spPr>
          <a:xfrm>
            <a:off x="5297228" y="291408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4" name="object 884"/>
          <p:cNvSpPr/>
          <p:nvPr/>
        </p:nvSpPr>
        <p:spPr>
          <a:xfrm>
            <a:off x="5297228" y="275419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" name="object 885"/>
          <p:cNvSpPr/>
          <p:nvPr/>
        </p:nvSpPr>
        <p:spPr>
          <a:xfrm>
            <a:off x="5297228" y="259430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" name="object 886"/>
          <p:cNvSpPr/>
          <p:nvPr/>
        </p:nvSpPr>
        <p:spPr>
          <a:xfrm>
            <a:off x="5297228" y="2434417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7" name="object 887"/>
          <p:cNvSpPr/>
          <p:nvPr/>
        </p:nvSpPr>
        <p:spPr>
          <a:xfrm>
            <a:off x="5297228" y="227554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" name="object 888"/>
          <p:cNvSpPr/>
          <p:nvPr/>
        </p:nvSpPr>
        <p:spPr>
          <a:xfrm>
            <a:off x="5297228" y="211565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889" name="object 889"/>
          <p:cNvGrpSpPr/>
          <p:nvPr/>
        </p:nvGrpSpPr>
        <p:grpSpPr>
          <a:xfrm>
            <a:off x="5295203" y="799103"/>
            <a:ext cx="4445" cy="1276350"/>
            <a:chOff x="5295203" y="799103"/>
            <a:chExt cx="4445" cy="1276350"/>
          </a:xfrm>
        </p:grpSpPr>
        <p:sp>
          <p:nvSpPr>
            <p:cNvPr id="890" name="object 890"/>
            <p:cNvSpPr/>
            <p:nvPr/>
          </p:nvSpPr>
          <p:spPr>
            <a:xfrm>
              <a:off x="5295203" y="207112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1" name="object 891"/>
            <p:cNvSpPr/>
            <p:nvPr/>
          </p:nvSpPr>
          <p:spPr>
            <a:xfrm>
              <a:off x="5297227" y="195576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2" name="object 892"/>
            <p:cNvSpPr/>
            <p:nvPr/>
          </p:nvSpPr>
          <p:spPr>
            <a:xfrm>
              <a:off x="5295203" y="191123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3" name="object 893"/>
            <p:cNvSpPr/>
            <p:nvPr/>
          </p:nvSpPr>
          <p:spPr>
            <a:xfrm>
              <a:off x="5297227" y="179587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4" name="object 894"/>
            <p:cNvSpPr/>
            <p:nvPr/>
          </p:nvSpPr>
          <p:spPr>
            <a:xfrm>
              <a:off x="5295203" y="175135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5" name="object 895"/>
            <p:cNvSpPr/>
            <p:nvPr/>
          </p:nvSpPr>
          <p:spPr>
            <a:xfrm>
              <a:off x="5297227" y="163598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6" name="object 896"/>
            <p:cNvSpPr/>
            <p:nvPr/>
          </p:nvSpPr>
          <p:spPr>
            <a:xfrm>
              <a:off x="5295203" y="15914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7" name="object 897"/>
            <p:cNvSpPr/>
            <p:nvPr/>
          </p:nvSpPr>
          <p:spPr>
            <a:xfrm>
              <a:off x="5297227" y="147609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8" name="object 898"/>
            <p:cNvSpPr/>
            <p:nvPr/>
          </p:nvSpPr>
          <p:spPr>
            <a:xfrm>
              <a:off x="5295203" y="143157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9" name="object 899"/>
            <p:cNvSpPr/>
            <p:nvPr/>
          </p:nvSpPr>
          <p:spPr>
            <a:xfrm>
              <a:off x="5297227" y="131621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0" name="object 900"/>
            <p:cNvSpPr/>
            <p:nvPr/>
          </p:nvSpPr>
          <p:spPr>
            <a:xfrm>
              <a:off x="5295203" y="12726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1" name="object 901"/>
            <p:cNvSpPr/>
            <p:nvPr/>
          </p:nvSpPr>
          <p:spPr>
            <a:xfrm>
              <a:off x="5297227" y="115632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2" name="object 902"/>
            <p:cNvSpPr/>
            <p:nvPr/>
          </p:nvSpPr>
          <p:spPr>
            <a:xfrm>
              <a:off x="5295203" y="11128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3" name="object 903"/>
            <p:cNvSpPr/>
            <p:nvPr/>
          </p:nvSpPr>
          <p:spPr>
            <a:xfrm>
              <a:off x="5297227" y="99643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4" name="object 904"/>
            <p:cNvSpPr/>
            <p:nvPr/>
          </p:nvSpPr>
          <p:spPr>
            <a:xfrm>
              <a:off x="5295203" y="95292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5" name="object 905"/>
            <p:cNvSpPr/>
            <p:nvPr/>
          </p:nvSpPr>
          <p:spPr>
            <a:xfrm>
              <a:off x="5297227" y="799103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w="0" h="121919">
                  <a:moveTo>
                    <a:pt x="0" y="12143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906" name="object 906"/>
          <p:cNvGrpSpPr/>
          <p:nvPr/>
        </p:nvGrpSpPr>
        <p:grpSpPr>
          <a:xfrm>
            <a:off x="5295204" y="5437889"/>
            <a:ext cx="4445" cy="154940"/>
            <a:chOff x="5295204" y="5437889"/>
            <a:chExt cx="4445" cy="154940"/>
          </a:xfrm>
        </p:grpSpPr>
        <p:sp>
          <p:nvSpPr>
            <p:cNvPr id="907" name="object 907"/>
            <p:cNvSpPr/>
            <p:nvPr/>
          </p:nvSpPr>
          <p:spPr>
            <a:xfrm>
              <a:off x="5297228" y="543788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8" name="object 908"/>
            <p:cNvSpPr/>
            <p:nvPr/>
          </p:nvSpPr>
          <p:spPr>
            <a:xfrm>
              <a:off x="5297228" y="5437889"/>
              <a:ext cx="0" cy="154940"/>
            </a:xfrm>
            <a:custGeom>
              <a:avLst/>
              <a:gdLst/>
              <a:ahLst/>
              <a:cxnLst/>
              <a:rect l="l" t="t" r="r" b="b"/>
              <a:pathLst>
                <a:path w="0" h="154939">
                  <a:moveTo>
                    <a:pt x="0" y="0"/>
                  </a:moveTo>
                  <a:lnTo>
                    <a:pt x="0" y="15482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909" name="object 909"/>
          <p:cNvGrpSpPr/>
          <p:nvPr/>
        </p:nvGrpSpPr>
        <p:grpSpPr>
          <a:xfrm>
            <a:off x="4753810" y="5106981"/>
            <a:ext cx="4445" cy="485775"/>
            <a:chOff x="4753810" y="5106981"/>
            <a:chExt cx="4445" cy="485775"/>
          </a:xfrm>
        </p:grpSpPr>
        <p:sp>
          <p:nvSpPr>
            <p:cNvPr id="910" name="object 910"/>
            <p:cNvSpPr/>
            <p:nvPr/>
          </p:nvSpPr>
          <p:spPr>
            <a:xfrm>
              <a:off x="4755834" y="5471283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w="0" h="121920">
                  <a:moveTo>
                    <a:pt x="0" y="12143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1" name="object 911"/>
            <p:cNvSpPr/>
            <p:nvPr/>
          </p:nvSpPr>
          <p:spPr>
            <a:xfrm>
              <a:off x="4753810" y="542675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2" name="object 912"/>
            <p:cNvSpPr/>
            <p:nvPr/>
          </p:nvSpPr>
          <p:spPr>
            <a:xfrm>
              <a:off x="4755834" y="531139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3" name="object 913"/>
            <p:cNvSpPr/>
            <p:nvPr/>
          </p:nvSpPr>
          <p:spPr>
            <a:xfrm>
              <a:off x="4753810" y="526686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4" name="object 914"/>
            <p:cNvSpPr/>
            <p:nvPr/>
          </p:nvSpPr>
          <p:spPr>
            <a:xfrm>
              <a:off x="4755834" y="515150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5" name="object 915"/>
            <p:cNvSpPr/>
            <p:nvPr/>
          </p:nvSpPr>
          <p:spPr>
            <a:xfrm>
              <a:off x="4753810" y="510698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16" name="object 916"/>
          <p:cNvSpPr/>
          <p:nvPr/>
        </p:nvSpPr>
        <p:spPr>
          <a:xfrm>
            <a:off x="4755834" y="499161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" name="object 917"/>
          <p:cNvSpPr/>
          <p:nvPr/>
        </p:nvSpPr>
        <p:spPr>
          <a:xfrm>
            <a:off x="4755834" y="483173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918" name="object 918"/>
          <p:cNvGrpSpPr/>
          <p:nvPr/>
        </p:nvGrpSpPr>
        <p:grpSpPr>
          <a:xfrm>
            <a:off x="4753810" y="4468439"/>
            <a:ext cx="4445" cy="323215"/>
            <a:chOff x="4753810" y="4468439"/>
            <a:chExt cx="4445" cy="323215"/>
          </a:xfrm>
        </p:grpSpPr>
        <p:sp>
          <p:nvSpPr>
            <p:cNvPr id="919" name="object 919"/>
            <p:cNvSpPr/>
            <p:nvPr/>
          </p:nvSpPr>
          <p:spPr>
            <a:xfrm>
              <a:off x="4753810" y="478720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0" name="object 920"/>
            <p:cNvSpPr/>
            <p:nvPr/>
          </p:nvSpPr>
          <p:spPr>
            <a:xfrm>
              <a:off x="4755834" y="467184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1" name="object 921"/>
            <p:cNvSpPr/>
            <p:nvPr/>
          </p:nvSpPr>
          <p:spPr>
            <a:xfrm>
              <a:off x="4753810" y="462832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2" name="object 922"/>
            <p:cNvSpPr/>
            <p:nvPr/>
          </p:nvSpPr>
          <p:spPr>
            <a:xfrm>
              <a:off x="4755834" y="451195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3" name="object 923"/>
            <p:cNvSpPr/>
            <p:nvPr/>
          </p:nvSpPr>
          <p:spPr>
            <a:xfrm>
              <a:off x="4753810" y="446843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24" name="object 924"/>
          <p:cNvSpPr/>
          <p:nvPr/>
        </p:nvSpPr>
        <p:spPr>
          <a:xfrm>
            <a:off x="4755834" y="435206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" name="object 925"/>
          <p:cNvSpPr/>
          <p:nvPr/>
        </p:nvSpPr>
        <p:spPr>
          <a:xfrm>
            <a:off x="4755834" y="4192176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926" name="object 926"/>
          <p:cNvGrpSpPr/>
          <p:nvPr/>
        </p:nvGrpSpPr>
        <p:grpSpPr>
          <a:xfrm>
            <a:off x="4753810" y="3988774"/>
            <a:ext cx="4445" cy="164465"/>
            <a:chOff x="4753810" y="3988774"/>
            <a:chExt cx="4445" cy="164465"/>
          </a:xfrm>
        </p:grpSpPr>
        <p:sp>
          <p:nvSpPr>
            <p:cNvPr id="927" name="object 927"/>
            <p:cNvSpPr/>
            <p:nvPr/>
          </p:nvSpPr>
          <p:spPr>
            <a:xfrm>
              <a:off x="4753810" y="41486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8" name="object 928"/>
            <p:cNvSpPr/>
            <p:nvPr/>
          </p:nvSpPr>
          <p:spPr>
            <a:xfrm>
              <a:off x="4755834" y="403330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9" name="object 929"/>
            <p:cNvSpPr/>
            <p:nvPr/>
          </p:nvSpPr>
          <p:spPr>
            <a:xfrm>
              <a:off x="4753810" y="398877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30" name="object 930"/>
          <p:cNvSpPr/>
          <p:nvPr/>
        </p:nvSpPr>
        <p:spPr>
          <a:xfrm>
            <a:off x="4755834" y="387341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931" name="object 931"/>
          <p:cNvGrpSpPr/>
          <p:nvPr/>
        </p:nvGrpSpPr>
        <p:grpSpPr>
          <a:xfrm>
            <a:off x="4753810" y="3349221"/>
            <a:ext cx="4445" cy="483870"/>
            <a:chOff x="4753810" y="3349221"/>
            <a:chExt cx="4445" cy="483870"/>
          </a:xfrm>
        </p:grpSpPr>
        <p:sp>
          <p:nvSpPr>
            <p:cNvPr id="932" name="object 932"/>
            <p:cNvSpPr/>
            <p:nvPr/>
          </p:nvSpPr>
          <p:spPr>
            <a:xfrm>
              <a:off x="4753810" y="382888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3" name="object 933"/>
            <p:cNvSpPr/>
            <p:nvPr/>
          </p:nvSpPr>
          <p:spPr>
            <a:xfrm>
              <a:off x="4755834" y="371352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4" name="object 934"/>
            <p:cNvSpPr/>
            <p:nvPr/>
          </p:nvSpPr>
          <p:spPr>
            <a:xfrm>
              <a:off x="4753810" y="36689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5" name="object 935"/>
            <p:cNvSpPr/>
            <p:nvPr/>
          </p:nvSpPr>
          <p:spPr>
            <a:xfrm>
              <a:off x="4755834" y="355363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6" name="object 936"/>
            <p:cNvSpPr/>
            <p:nvPr/>
          </p:nvSpPr>
          <p:spPr>
            <a:xfrm>
              <a:off x="4753810" y="35091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7" name="object 937"/>
            <p:cNvSpPr/>
            <p:nvPr/>
          </p:nvSpPr>
          <p:spPr>
            <a:xfrm>
              <a:off x="4755834" y="339374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8" name="object 938"/>
            <p:cNvSpPr/>
            <p:nvPr/>
          </p:nvSpPr>
          <p:spPr>
            <a:xfrm>
              <a:off x="4753810" y="334922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39" name="object 939"/>
          <p:cNvSpPr/>
          <p:nvPr/>
        </p:nvSpPr>
        <p:spPr>
          <a:xfrm>
            <a:off x="4755834" y="323385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" name="object 940"/>
          <p:cNvSpPr/>
          <p:nvPr/>
        </p:nvSpPr>
        <p:spPr>
          <a:xfrm>
            <a:off x="4755834" y="307397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941" name="object 941"/>
          <p:cNvGrpSpPr/>
          <p:nvPr/>
        </p:nvGrpSpPr>
        <p:grpSpPr>
          <a:xfrm>
            <a:off x="4753810" y="2870568"/>
            <a:ext cx="4445" cy="164465"/>
            <a:chOff x="4753810" y="2870568"/>
            <a:chExt cx="4445" cy="164465"/>
          </a:xfrm>
        </p:grpSpPr>
        <p:sp>
          <p:nvSpPr>
            <p:cNvPr id="942" name="object 942"/>
            <p:cNvSpPr/>
            <p:nvPr/>
          </p:nvSpPr>
          <p:spPr>
            <a:xfrm>
              <a:off x="4753810" y="30304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3" name="object 943"/>
            <p:cNvSpPr/>
            <p:nvPr/>
          </p:nvSpPr>
          <p:spPr>
            <a:xfrm>
              <a:off x="4755834" y="291408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4" name="object 944"/>
            <p:cNvSpPr/>
            <p:nvPr/>
          </p:nvSpPr>
          <p:spPr>
            <a:xfrm>
              <a:off x="4753810" y="28705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45" name="object 945"/>
          <p:cNvSpPr/>
          <p:nvPr/>
        </p:nvSpPr>
        <p:spPr>
          <a:xfrm>
            <a:off x="4755834" y="275419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946" name="object 946"/>
          <p:cNvGrpSpPr/>
          <p:nvPr/>
        </p:nvGrpSpPr>
        <p:grpSpPr>
          <a:xfrm>
            <a:off x="4753810" y="2071127"/>
            <a:ext cx="4445" cy="643890"/>
            <a:chOff x="4753810" y="2071127"/>
            <a:chExt cx="4445" cy="643890"/>
          </a:xfrm>
        </p:grpSpPr>
        <p:sp>
          <p:nvSpPr>
            <p:cNvPr id="947" name="object 947"/>
            <p:cNvSpPr/>
            <p:nvPr/>
          </p:nvSpPr>
          <p:spPr>
            <a:xfrm>
              <a:off x="4753810" y="27106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8" name="object 948"/>
            <p:cNvSpPr/>
            <p:nvPr/>
          </p:nvSpPr>
          <p:spPr>
            <a:xfrm>
              <a:off x="4755834" y="259430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9" name="object 949"/>
            <p:cNvSpPr/>
            <p:nvPr/>
          </p:nvSpPr>
          <p:spPr>
            <a:xfrm>
              <a:off x="4753810" y="255079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0" name="object 950"/>
            <p:cNvSpPr/>
            <p:nvPr/>
          </p:nvSpPr>
          <p:spPr>
            <a:xfrm>
              <a:off x="4755834" y="2434417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89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1" name="object 951"/>
            <p:cNvSpPr/>
            <p:nvPr/>
          </p:nvSpPr>
          <p:spPr>
            <a:xfrm>
              <a:off x="4753810" y="23909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2" name="object 952"/>
            <p:cNvSpPr/>
            <p:nvPr/>
          </p:nvSpPr>
          <p:spPr>
            <a:xfrm>
              <a:off x="4755834" y="227554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3" name="object 953"/>
            <p:cNvSpPr/>
            <p:nvPr/>
          </p:nvSpPr>
          <p:spPr>
            <a:xfrm>
              <a:off x="4753810" y="223101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4" name="object 954"/>
            <p:cNvSpPr/>
            <p:nvPr/>
          </p:nvSpPr>
          <p:spPr>
            <a:xfrm>
              <a:off x="4755834" y="211565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5" name="object 955"/>
            <p:cNvSpPr/>
            <p:nvPr/>
          </p:nvSpPr>
          <p:spPr>
            <a:xfrm>
              <a:off x="4753810" y="207112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56" name="object 956"/>
          <p:cNvSpPr/>
          <p:nvPr/>
        </p:nvSpPr>
        <p:spPr>
          <a:xfrm>
            <a:off x="4755834" y="195576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957" name="object 957"/>
          <p:cNvGrpSpPr/>
          <p:nvPr/>
        </p:nvGrpSpPr>
        <p:grpSpPr>
          <a:xfrm>
            <a:off x="4753810" y="1751350"/>
            <a:ext cx="4445" cy="164465"/>
            <a:chOff x="4753810" y="1751350"/>
            <a:chExt cx="4445" cy="164465"/>
          </a:xfrm>
        </p:grpSpPr>
        <p:sp>
          <p:nvSpPr>
            <p:cNvPr id="958" name="object 958"/>
            <p:cNvSpPr/>
            <p:nvPr/>
          </p:nvSpPr>
          <p:spPr>
            <a:xfrm>
              <a:off x="4753810" y="191123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9" name="object 959"/>
            <p:cNvSpPr/>
            <p:nvPr/>
          </p:nvSpPr>
          <p:spPr>
            <a:xfrm>
              <a:off x="4755834" y="179587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0" name="object 960"/>
            <p:cNvSpPr/>
            <p:nvPr/>
          </p:nvSpPr>
          <p:spPr>
            <a:xfrm>
              <a:off x="4753810" y="175135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61" name="object 961"/>
          <p:cNvSpPr/>
          <p:nvPr/>
        </p:nvSpPr>
        <p:spPr>
          <a:xfrm>
            <a:off x="4755834" y="163598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" name="object 962"/>
          <p:cNvSpPr/>
          <p:nvPr/>
        </p:nvSpPr>
        <p:spPr>
          <a:xfrm>
            <a:off x="4755834" y="147609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963" name="object 963"/>
          <p:cNvGrpSpPr/>
          <p:nvPr/>
        </p:nvGrpSpPr>
        <p:grpSpPr>
          <a:xfrm>
            <a:off x="4753810" y="1112809"/>
            <a:ext cx="4445" cy="323215"/>
            <a:chOff x="4753810" y="1112809"/>
            <a:chExt cx="4445" cy="323215"/>
          </a:xfrm>
        </p:grpSpPr>
        <p:sp>
          <p:nvSpPr>
            <p:cNvPr id="964" name="object 964"/>
            <p:cNvSpPr/>
            <p:nvPr/>
          </p:nvSpPr>
          <p:spPr>
            <a:xfrm>
              <a:off x="4753810" y="143157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5" name="object 965"/>
            <p:cNvSpPr/>
            <p:nvPr/>
          </p:nvSpPr>
          <p:spPr>
            <a:xfrm>
              <a:off x="4755834" y="131621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6" name="object 966"/>
            <p:cNvSpPr/>
            <p:nvPr/>
          </p:nvSpPr>
          <p:spPr>
            <a:xfrm>
              <a:off x="4753810" y="12726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7" name="object 967"/>
            <p:cNvSpPr/>
            <p:nvPr/>
          </p:nvSpPr>
          <p:spPr>
            <a:xfrm>
              <a:off x="4755834" y="115632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8" name="object 968"/>
            <p:cNvSpPr/>
            <p:nvPr/>
          </p:nvSpPr>
          <p:spPr>
            <a:xfrm>
              <a:off x="4753810" y="11128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69" name="object 969"/>
          <p:cNvSpPr/>
          <p:nvPr/>
        </p:nvSpPr>
        <p:spPr>
          <a:xfrm>
            <a:off x="4755834" y="99643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970" name="object 970"/>
          <p:cNvGrpSpPr/>
          <p:nvPr/>
        </p:nvGrpSpPr>
        <p:grpSpPr>
          <a:xfrm>
            <a:off x="4753810" y="799103"/>
            <a:ext cx="4445" cy="158115"/>
            <a:chOff x="4753810" y="799103"/>
            <a:chExt cx="4445" cy="158115"/>
          </a:xfrm>
        </p:grpSpPr>
        <p:sp>
          <p:nvSpPr>
            <p:cNvPr id="971" name="object 971"/>
            <p:cNvSpPr/>
            <p:nvPr/>
          </p:nvSpPr>
          <p:spPr>
            <a:xfrm>
              <a:off x="4753810" y="95292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2" name="object 972"/>
            <p:cNvSpPr/>
            <p:nvPr/>
          </p:nvSpPr>
          <p:spPr>
            <a:xfrm>
              <a:off x="4755834" y="799103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w="0" h="121919">
                  <a:moveTo>
                    <a:pt x="0" y="12143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973" name="object 973"/>
          <p:cNvGrpSpPr/>
          <p:nvPr/>
        </p:nvGrpSpPr>
        <p:grpSpPr>
          <a:xfrm>
            <a:off x="4753810" y="5437889"/>
            <a:ext cx="4445" cy="154940"/>
            <a:chOff x="4753810" y="5437889"/>
            <a:chExt cx="4445" cy="154940"/>
          </a:xfrm>
        </p:grpSpPr>
        <p:sp>
          <p:nvSpPr>
            <p:cNvPr id="974" name="object 974"/>
            <p:cNvSpPr/>
            <p:nvPr/>
          </p:nvSpPr>
          <p:spPr>
            <a:xfrm>
              <a:off x="4755833" y="543788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5" name="object 975"/>
            <p:cNvSpPr/>
            <p:nvPr/>
          </p:nvSpPr>
          <p:spPr>
            <a:xfrm>
              <a:off x="4755834" y="5437889"/>
              <a:ext cx="0" cy="154940"/>
            </a:xfrm>
            <a:custGeom>
              <a:avLst/>
              <a:gdLst/>
              <a:ahLst/>
              <a:cxnLst/>
              <a:rect l="l" t="t" r="r" b="b"/>
              <a:pathLst>
                <a:path w="0" h="154939">
                  <a:moveTo>
                    <a:pt x="0" y="0"/>
                  </a:moveTo>
                  <a:lnTo>
                    <a:pt x="0" y="15482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976" name="object 976"/>
          <p:cNvGrpSpPr/>
          <p:nvPr/>
        </p:nvGrpSpPr>
        <p:grpSpPr>
          <a:xfrm>
            <a:off x="4212416" y="4468439"/>
            <a:ext cx="4445" cy="1124585"/>
            <a:chOff x="4212416" y="4468439"/>
            <a:chExt cx="4445" cy="1124585"/>
          </a:xfrm>
        </p:grpSpPr>
        <p:sp>
          <p:nvSpPr>
            <p:cNvPr id="977" name="object 977"/>
            <p:cNvSpPr/>
            <p:nvPr/>
          </p:nvSpPr>
          <p:spPr>
            <a:xfrm>
              <a:off x="4214440" y="5471283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w="0" h="121920">
                  <a:moveTo>
                    <a:pt x="0" y="12143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8" name="object 978"/>
            <p:cNvSpPr/>
            <p:nvPr/>
          </p:nvSpPr>
          <p:spPr>
            <a:xfrm>
              <a:off x="4212416" y="542675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9" name="object 979"/>
            <p:cNvSpPr/>
            <p:nvPr/>
          </p:nvSpPr>
          <p:spPr>
            <a:xfrm>
              <a:off x="4214440" y="531139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0" name="object 980"/>
            <p:cNvSpPr/>
            <p:nvPr/>
          </p:nvSpPr>
          <p:spPr>
            <a:xfrm>
              <a:off x="4212416" y="526686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1" name="object 981"/>
            <p:cNvSpPr/>
            <p:nvPr/>
          </p:nvSpPr>
          <p:spPr>
            <a:xfrm>
              <a:off x="4214440" y="515150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2" name="object 982"/>
            <p:cNvSpPr/>
            <p:nvPr/>
          </p:nvSpPr>
          <p:spPr>
            <a:xfrm>
              <a:off x="4212416" y="51069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3" name="object 983"/>
            <p:cNvSpPr/>
            <p:nvPr/>
          </p:nvSpPr>
          <p:spPr>
            <a:xfrm>
              <a:off x="4214440" y="499161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4" name="object 984"/>
            <p:cNvSpPr/>
            <p:nvPr/>
          </p:nvSpPr>
          <p:spPr>
            <a:xfrm>
              <a:off x="4212416" y="494709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5" name="object 985"/>
            <p:cNvSpPr/>
            <p:nvPr/>
          </p:nvSpPr>
          <p:spPr>
            <a:xfrm>
              <a:off x="4214440" y="483172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6" name="object 986"/>
            <p:cNvSpPr/>
            <p:nvPr/>
          </p:nvSpPr>
          <p:spPr>
            <a:xfrm>
              <a:off x="4212416" y="478720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7" name="object 987"/>
            <p:cNvSpPr/>
            <p:nvPr/>
          </p:nvSpPr>
          <p:spPr>
            <a:xfrm>
              <a:off x="4214440" y="467184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8" name="object 988"/>
            <p:cNvSpPr/>
            <p:nvPr/>
          </p:nvSpPr>
          <p:spPr>
            <a:xfrm>
              <a:off x="4212416" y="462832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9" name="object 989"/>
            <p:cNvSpPr/>
            <p:nvPr/>
          </p:nvSpPr>
          <p:spPr>
            <a:xfrm>
              <a:off x="4214440" y="451195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0" name="object 990"/>
            <p:cNvSpPr/>
            <p:nvPr/>
          </p:nvSpPr>
          <p:spPr>
            <a:xfrm>
              <a:off x="4212416" y="446843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91" name="object 991"/>
          <p:cNvSpPr/>
          <p:nvPr/>
        </p:nvSpPr>
        <p:spPr>
          <a:xfrm>
            <a:off x="4214440" y="435206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" name="object 992"/>
          <p:cNvSpPr/>
          <p:nvPr/>
        </p:nvSpPr>
        <p:spPr>
          <a:xfrm>
            <a:off x="4214440" y="4192176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993" name="object 993"/>
          <p:cNvGrpSpPr/>
          <p:nvPr/>
        </p:nvGrpSpPr>
        <p:grpSpPr>
          <a:xfrm>
            <a:off x="4212416" y="3509109"/>
            <a:ext cx="4445" cy="643890"/>
            <a:chOff x="4212416" y="3509109"/>
            <a:chExt cx="4445" cy="643890"/>
          </a:xfrm>
        </p:grpSpPr>
        <p:sp>
          <p:nvSpPr>
            <p:cNvPr id="994" name="object 994"/>
            <p:cNvSpPr/>
            <p:nvPr/>
          </p:nvSpPr>
          <p:spPr>
            <a:xfrm>
              <a:off x="4212416" y="41486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5" name="object 995"/>
            <p:cNvSpPr/>
            <p:nvPr/>
          </p:nvSpPr>
          <p:spPr>
            <a:xfrm>
              <a:off x="4214440" y="403330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6" name="object 996"/>
            <p:cNvSpPr/>
            <p:nvPr/>
          </p:nvSpPr>
          <p:spPr>
            <a:xfrm>
              <a:off x="4212416" y="398877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7" name="object 997"/>
            <p:cNvSpPr/>
            <p:nvPr/>
          </p:nvSpPr>
          <p:spPr>
            <a:xfrm>
              <a:off x="4214440" y="387341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8" name="object 998"/>
            <p:cNvSpPr/>
            <p:nvPr/>
          </p:nvSpPr>
          <p:spPr>
            <a:xfrm>
              <a:off x="4212416" y="382888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9" name="object 999"/>
            <p:cNvSpPr/>
            <p:nvPr/>
          </p:nvSpPr>
          <p:spPr>
            <a:xfrm>
              <a:off x="4214440" y="371352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0" name="object 1000"/>
            <p:cNvSpPr/>
            <p:nvPr/>
          </p:nvSpPr>
          <p:spPr>
            <a:xfrm>
              <a:off x="4212416" y="36689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1" name="object 1001"/>
            <p:cNvSpPr/>
            <p:nvPr/>
          </p:nvSpPr>
          <p:spPr>
            <a:xfrm>
              <a:off x="4214440" y="355363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2" name="object 1002"/>
            <p:cNvSpPr/>
            <p:nvPr/>
          </p:nvSpPr>
          <p:spPr>
            <a:xfrm>
              <a:off x="4212416" y="35091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03" name="object 1003"/>
          <p:cNvSpPr/>
          <p:nvPr/>
        </p:nvSpPr>
        <p:spPr>
          <a:xfrm>
            <a:off x="4214440" y="339374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" name="object 1004"/>
          <p:cNvSpPr/>
          <p:nvPr/>
        </p:nvSpPr>
        <p:spPr>
          <a:xfrm>
            <a:off x="4214440" y="323385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5" name="object 1005"/>
          <p:cNvSpPr/>
          <p:nvPr/>
        </p:nvSpPr>
        <p:spPr>
          <a:xfrm>
            <a:off x="4214440" y="307397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" name="object 1006"/>
          <p:cNvSpPr/>
          <p:nvPr/>
        </p:nvSpPr>
        <p:spPr>
          <a:xfrm>
            <a:off x="4214440" y="291408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7" name="object 1007"/>
          <p:cNvSpPr/>
          <p:nvPr/>
        </p:nvSpPr>
        <p:spPr>
          <a:xfrm>
            <a:off x="4214440" y="275419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" name="object 1008"/>
          <p:cNvSpPr/>
          <p:nvPr/>
        </p:nvSpPr>
        <p:spPr>
          <a:xfrm>
            <a:off x="4214440" y="259430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9" name="object 1009"/>
          <p:cNvSpPr/>
          <p:nvPr/>
        </p:nvSpPr>
        <p:spPr>
          <a:xfrm>
            <a:off x="4214440" y="2434417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010" name="object 1010"/>
          <p:cNvGrpSpPr/>
          <p:nvPr/>
        </p:nvGrpSpPr>
        <p:grpSpPr>
          <a:xfrm>
            <a:off x="4212416" y="799103"/>
            <a:ext cx="4445" cy="1596390"/>
            <a:chOff x="4212416" y="799103"/>
            <a:chExt cx="4445" cy="1596390"/>
          </a:xfrm>
        </p:grpSpPr>
        <p:sp>
          <p:nvSpPr>
            <p:cNvPr id="1011" name="object 1011"/>
            <p:cNvSpPr/>
            <p:nvPr/>
          </p:nvSpPr>
          <p:spPr>
            <a:xfrm>
              <a:off x="4212416" y="23909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2" name="object 1012"/>
            <p:cNvSpPr/>
            <p:nvPr/>
          </p:nvSpPr>
          <p:spPr>
            <a:xfrm>
              <a:off x="4214440" y="227554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3" name="object 1013"/>
            <p:cNvSpPr/>
            <p:nvPr/>
          </p:nvSpPr>
          <p:spPr>
            <a:xfrm>
              <a:off x="4212416" y="223101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4" name="object 1014"/>
            <p:cNvSpPr/>
            <p:nvPr/>
          </p:nvSpPr>
          <p:spPr>
            <a:xfrm>
              <a:off x="4214440" y="211565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5" name="object 1015"/>
            <p:cNvSpPr/>
            <p:nvPr/>
          </p:nvSpPr>
          <p:spPr>
            <a:xfrm>
              <a:off x="4212416" y="207112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6" name="object 1016"/>
            <p:cNvSpPr/>
            <p:nvPr/>
          </p:nvSpPr>
          <p:spPr>
            <a:xfrm>
              <a:off x="4214440" y="195576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7" name="object 1017"/>
            <p:cNvSpPr/>
            <p:nvPr/>
          </p:nvSpPr>
          <p:spPr>
            <a:xfrm>
              <a:off x="4212416" y="191123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8" name="object 1018"/>
            <p:cNvSpPr/>
            <p:nvPr/>
          </p:nvSpPr>
          <p:spPr>
            <a:xfrm>
              <a:off x="4214440" y="179587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9" name="object 1019"/>
            <p:cNvSpPr/>
            <p:nvPr/>
          </p:nvSpPr>
          <p:spPr>
            <a:xfrm>
              <a:off x="4212416" y="175135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0" name="object 1020"/>
            <p:cNvSpPr/>
            <p:nvPr/>
          </p:nvSpPr>
          <p:spPr>
            <a:xfrm>
              <a:off x="4214440" y="163598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1" name="object 1021"/>
            <p:cNvSpPr/>
            <p:nvPr/>
          </p:nvSpPr>
          <p:spPr>
            <a:xfrm>
              <a:off x="4212416" y="15914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2" name="object 1022"/>
            <p:cNvSpPr/>
            <p:nvPr/>
          </p:nvSpPr>
          <p:spPr>
            <a:xfrm>
              <a:off x="4214440" y="147609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3" name="object 1023"/>
            <p:cNvSpPr/>
            <p:nvPr/>
          </p:nvSpPr>
          <p:spPr>
            <a:xfrm>
              <a:off x="4212416" y="143157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4" name="object 1024"/>
            <p:cNvSpPr/>
            <p:nvPr/>
          </p:nvSpPr>
          <p:spPr>
            <a:xfrm>
              <a:off x="4214440" y="131621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5" name="object 1025"/>
            <p:cNvSpPr/>
            <p:nvPr/>
          </p:nvSpPr>
          <p:spPr>
            <a:xfrm>
              <a:off x="4212416" y="12726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6" name="object 1026"/>
            <p:cNvSpPr/>
            <p:nvPr/>
          </p:nvSpPr>
          <p:spPr>
            <a:xfrm>
              <a:off x="4214440" y="115632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7" name="object 1027"/>
            <p:cNvSpPr/>
            <p:nvPr/>
          </p:nvSpPr>
          <p:spPr>
            <a:xfrm>
              <a:off x="4212416" y="11128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8" name="object 1028"/>
            <p:cNvSpPr/>
            <p:nvPr/>
          </p:nvSpPr>
          <p:spPr>
            <a:xfrm>
              <a:off x="4214440" y="99643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9" name="object 1029"/>
            <p:cNvSpPr/>
            <p:nvPr/>
          </p:nvSpPr>
          <p:spPr>
            <a:xfrm>
              <a:off x="4212416" y="95292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0" name="object 1030"/>
            <p:cNvSpPr/>
            <p:nvPr/>
          </p:nvSpPr>
          <p:spPr>
            <a:xfrm>
              <a:off x="4214440" y="799103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w="0" h="121919">
                  <a:moveTo>
                    <a:pt x="0" y="12143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031" name="object 1031"/>
          <p:cNvGrpSpPr/>
          <p:nvPr/>
        </p:nvGrpSpPr>
        <p:grpSpPr>
          <a:xfrm>
            <a:off x="4212416" y="5437889"/>
            <a:ext cx="4445" cy="154940"/>
            <a:chOff x="4212416" y="5437889"/>
            <a:chExt cx="4445" cy="154940"/>
          </a:xfrm>
        </p:grpSpPr>
        <p:sp>
          <p:nvSpPr>
            <p:cNvPr id="1032" name="object 1032"/>
            <p:cNvSpPr/>
            <p:nvPr/>
          </p:nvSpPr>
          <p:spPr>
            <a:xfrm>
              <a:off x="4214439" y="543788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3" name="object 1033"/>
            <p:cNvSpPr/>
            <p:nvPr/>
          </p:nvSpPr>
          <p:spPr>
            <a:xfrm>
              <a:off x="4214440" y="5437889"/>
              <a:ext cx="0" cy="154940"/>
            </a:xfrm>
            <a:custGeom>
              <a:avLst/>
              <a:gdLst/>
              <a:ahLst/>
              <a:cxnLst/>
              <a:rect l="l" t="t" r="r" b="b"/>
              <a:pathLst>
                <a:path w="0" h="154939">
                  <a:moveTo>
                    <a:pt x="0" y="0"/>
                  </a:moveTo>
                  <a:lnTo>
                    <a:pt x="0" y="15482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034" name="object 1034"/>
          <p:cNvGrpSpPr/>
          <p:nvPr/>
        </p:nvGrpSpPr>
        <p:grpSpPr>
          <a:xfrm>
            <a:off x="3670010" y="4468439"/>
            <a:ext cx="4445" cy="1124585"/>
            <a:chOff x="3670010" y="4468439"/>
            <a:chExt cx="4445" cy="1124585"/>
          </a:xfrm>
        </p:grpSpPr>
        <p:sp>
          <p:nvSpPr>
            <p:cNvPr id="1035" name="object 1035"/>
            <p:cNvSpPr/>
            <p:nvPr/>
          </p:nvSpPr>
          <p:spPr>
            <a:xfrm>
              <a:off x="3672034" y="5471283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w="0" h="121920">
                  <a:moveTo>
                    <a:pt x="0" y="12143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6" name="object 1036"/>
            <p:cNvSpPr/>
            <p:nvPr/>
          </p:nvSpPr>
          <p:spPr>
            <a:xfrm>
              <a:off x="3670010" y="542675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7" name="object 1037"/>
            <p:cNvSpPr/>
            <p:nvPr/>
          </p:nvSpPr>
          <p:spPr>
            <a:xfrm>
              <a:off x="3672034" y="531139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8" name="object 1038"/>
            <p:cNvSpPr/>
            <p:nvPr/>
          </p:nvSpPr>
          <p:spPr>
            <a:xfrm>
              <a:off x="3670010" y="526686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9" name="object 1039"/>
            <p:cNvSpPr/>
            <p:nvPr/>
          </p:nvSpPr>
          <p:spPr>
            <a:xfrm>
              <a:off x="3672034" y="515150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0" name="object 1040"/>
            <p:cNvSpPr/>
            <p:nvPr/>
          </p:nvSpPr>
          <p:spPr>
            <a:xfrm>
              <a:off x="3670010" y="51069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1" name="object 1041"/>
            <p:cNvSpPr/>
            <p:nvPr/>
          </p:nvSpPr>
          <p:spPr>
            <a:xfrm>
              <a:off x="3672034" y="499161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2" name="object 1042"/>
            <p:cNvSpPr/>
            <p:nvPr/>
          </p:nvSpPr>
          <p:spPr>
            <a:xfrm>
              <a:off x="3670010" y="494709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3" name="object 1043"/>
            <p:cNvSpPr/>
            <p:nvPr/>
          </p:nvSpPr>
          <p:spPr>
            <a:xfrm>
              <a:off x="3672034" y="483172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4" name="object 1044"/>
            <p:cNvSpPr/>
            <p:nvPr/>
          </p:nvSpPr>
          <p:spPr>
            <a:xfrm>
              <a:off x="3670010" y="478720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5" name="object 1045"/>
            <p:cNvSpPr/>
            <p:nvPr/>
          </p:nvSpPr>
          <p:spPr>
            <a:xfrm>
              <a:off x="3672034" y="467184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6" name="object 1046"/>
            <p:cNvSpPr/>
            <p:nvPr/>
          </p:nvSpPr>
          <p:spPr>
            <a:xfrm>
              <a:off x="3670010" y="462832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7" name="object 1047"/>
            <p:cNvSpPr/>
            <p:nvPr/>
          </p:nvSpPr>
          <p:spPr>
            <a:xfrm>
              <a:off x="3672034" y="451195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8" name="object 1048"/>
            <p:cNvSpPr/>
            <p:nvPr/>
          </p:nvSpPr>
          <p:spPr>
            <a:xfrm>
              <a:off x="3670010" y="446843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49" name="object 1049"/>
          <p:cNvSpPr/>
          <p:nvPr/>
        </p:nvSpPr>
        <p:spPr>
          <a:xfrm>
            <a:off x="3672034" y="435206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0" name="object 1050"/>
          <p:cNvSpPr/>
          <p:nvPr/>
        </p:nvSpPr>
        <p:spPr>
          <a:xfrm>
            <a:off x="3672034" y="4192176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051" name="object 1051"/>
          <p:cNvGrpSpPr/>
          <p:nvPr/>
        </p:nvGrpSpPr>
        <p:grpSpPr>
          <a:xfrm>
            <a:off x="3670010" y="3349221"/>
            <a:ext cx="4445" cy="803910"/>
            <a:chOff x="3670010" y="3349221"/>
            <a:chExt cx="4445" cy="803910"/>
          </a:xfrm>
        </p:grpSpPr>
        <p:sp>
          <p:nvSpPr>
            <p:cNvPr id="1052" name="object 1052"/>
            <p:cNvSpPr/>
            <p:nvPr/>
          </p:nvSpPr>
          <p:spPr>
            <a:xfrm>
              <a:off x="3670010" y="41486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3" name="object 1053"/>
            <p:cNvSpPr/>
            <p:nvPr/>
          </p:nvSpPr>
          <p:spPr>
            <a:xfrm>
              <a:off x="3672034" y="403330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4" name="object 1054"/>
            <p:cNvSpPr/>
            <p:nvPr/>
          </p:nvSpPr>
          <p:spPr>
            <a:xfrm>
              <a:off x="3670010" y="398877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5" name="object 1055"/>
            <p:cNvSpPr/>
            <p:nvPr/>
          </p:nvSpPr>
          <p:spPr>
            <a:xfrm>
              <a:off x="3672034" y="387341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6" name="object 1056"/>
            <p:cNvSpPr/>
            <p:nvPr/>
          </p:nvSpPr>
          <p:spPr>
            <a:xfrm>
              <a:off x="3670010" y="382888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7" name="object 1057"/>
            <p:cNvSpPr/>
            <p:nvPr/>
          </p:nvSpPr>
          <p:spPr>
            <a:xfrm>
              <a:off x="3672034" y="371352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8" name="object 1058"/>
            <p:cNvSpPr/>
            <p:nvPr/>
          </p:nvSpPr>
          <p:spPr>
            <a:xfrm>
              <a:off x="3670010" y="36689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9" name="object 1059"/>
            <p:cNvSpPr/>
            <p:nvPr/>
          </p:nvSpPr>
          <p:spPr>
            <a:xfrm>
              <a:off x="3672034" y="355363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0" name="object 1060"/>
            <p:cNvSpPr/>
            <p:nvPr/>
          </p:nvSpPr>
          <p:spPr>
            <a:xfrm>
              <a:off x="3670010" y="35091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1" name="object 1061"/>
            <p:cNvSpPr/>
            <p:nvPr/>
          </p:nvSpPr>
          <p:spPr>
            <a:xfrm>
              <a:off x="3672034" y="339374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2" name="object 1062"/>
            <p:cNvSpPr/>
            <p:nvPr/>
          </p:nvSpPr>
          <p:spPr>
            <a:xfrm>
              <a:off x="3670010" y="334922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63" name="object 1063"/>
          <p:cNvSpPr/>
          <p:nvPr/>
        </p:nvSpPr>
        <p:spPr>
          <a:xfrm>
            <a:off x="3672034" y="323385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4" name="object 1064"/>
          <p:cNvSpPr/>
          <p:nvPr/>
        </p:nvSpPr>
        <p:spPr>
          <a:xfrm>
            <a:off x="3672034" y="307397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065" name="object 1065"/>
          <p:cNvGrpSpPr/>
          <p:nvPr/>
        </p:nvGrpSpPr>
        <p:grpSpPr>
          <a:xfrm>
            <a:off x="3670010" y="2870568"/>
            <a:ext cx="4445" cy="164465"/>
            <a:chOff x="3670010" y="2870568"/>
            <a:chExt cx="4445" cy="164465"/>
          </a:xfrm>
        </p:grpSpPr>
        <p:sp>
          <p:nvSpPr>
            <p:cNvPr id="1066" name="object 1066"/>
            <p:cNvSpPr/>
            <p:nvPr/>
          </p:nvSpPr>
          <p:spPr>
            <a:xfrm>
              <a:off x="3670010" y="30304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7" name="object 1067"/>
            <p:cNvSpPr/>
            <p:nvPr/>
          </p:nvSpPr>
          <p:spPr>
            <a:xfrm>
              <a:off x="3672034" y="291408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8" name="object 1068"/>
            <p:cNvSpPr/>
            <p:nvPr/>
          </p:nvSpPr>
          <p:spPr>
            <a:xfrm>
              <a:off x="3670010" y="28705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69" name="object 1069"/>
          <p:cNvSpPr/>
          <p:nvPr/>
        </p:nvSpPr>
        <p:spPr>
          <a:xfrm>
            <a:off x="3672034" y="275419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070" name="object 1070"/>
          <p:cNvGrpSpPr/>
          <p:nvPr/>
        </p:nvGrpSpPr>
        <p:grpSpPr>
          <a:xfrm>
            <a:off x="3670010" y="799103"/>
            <a:ext cx="4445" cy="1915795"/>
            <a:chOff x="3670010" y="799103"/>
            <a:chExt cx="4445" cy="1915795"/>
          </a:xfrm>
        </p:grpSpPr>
        <p:sp>
          <p:nvSpPr>
            <p:cNvPr id="1071" name="object 1071"/>
            <p:cNvSpPr/>
            <p:nvPr/>
          </p:nvSpPr>
          <p:spPr>
            <a:xfrm>
              <a:off x="3670010" y="27106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2" name="object 1072"/>
            <p:cNvSpPr/>
            <p:nvPr/>
          </p:nvSpPr>
          <p:spPr>
            <a:xfrm>
              <a:off x="3672034" y="259430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3" name="object 1073"/>
            <p:cNvSpPr/>
            <p:nvPr/>
          </p:nvSpPr>
          <p:spPr>
            <a:xfrm>
              <a:off x="3670010" y="255079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4" name="object 1074"/>
            <p:cNvSpPr/>
            <p:nvPr/>
          </p:nvSpPr>
          <p:spPr>
            <a:xfrm>
              <a:off x="3672034" y="2434417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89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5" name="object 1075"/>
            <p:cNvSpPr/>
            <p:nvPr/>
          </p:nvSpPr>
          <p:spPr>
            <a:xfrm>
              <a:off x="3670010" y="23909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6" name="object 1076"/>
            <p:cNvSpPr/>
            <p:nvPr/>
          </p:nvSpPr>
          <p:spPr>
            <a:xfrm>
              <a:off x="3672034" y="227554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7" name="object 1077"/>
            <p:cNvSpPr/>
            <p:nvPr/>
          </p:nvSpPr>
          <p:spPr>
            <a:xfrm>
              <a:off x="3670010" y="223101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8" name="object 1078"/>
            <p:cNvSpPr/>
            <p:nvPr/>
          </p:nvSpPr>
          <p:spPr>
            <a:xfrm>
              <a:off x="3672034" y="211565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9" name="object 1079"/>
            <p:cNvSpPr/>
            <p:nvPr/>
          </p:nvSpPr>
          <p:spPr>
            <a:xfrm>
              <a:off x="3670010" y="207112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0" name="object 1080"/>
            <p:cNvSpPr/>
            <p:nvPr/>
          </p:nvSpPr>
          <p:spPr>
            <a:xfrm>
              <a:off x="3672034" y="195576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1" name="object 1081"/>
            <p:cNvSpPr/>
            <p:nvPr/>
          </p:nvSpPr>
          <p:spPr>
            <a:xfrm>
              <a:off x="3670010" y="191123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2" name="object 1082"/>
            <p:cNvSpPr/>
            <p:nvPr/>
          </p:nvSpPr>
          <p:spPr>
            <a:xfrm>
              <a:off x="3672034" y="179587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3" name="object 1083"/>
            <p:cNvSpPr/>
            <p:nvPr/>
          </p:nvSpPr>
          <p:spPr>
            <a:xfrm>
              <a:off x="3670010" y="175135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4" name="object 1084"/>
            <p:cNvSpPr/>
            <p:nvPr/>
          </p:nvSpPr>
          <p:spPr>
            <a:xfrm>
              <a:off x="3672034" y="163598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5" name="object 1085"/>
            <p:cNvSpPr/>
            <p:nvPr/>
          </p:nvSpPr>
          <p:spPr>
            <a:xfrm>
              <a:off x="3670010" y="15914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6" name="object 1086"/>
            <p:cNvSpPr/>
            <p:nvPr/>
          </p:nvSpPr>
          <p:spPr>
            <a:xfrm>
              <a:off x="3672034" y="147609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7" name="object 1087"/>
            <p:cNvSpPr/>
            <p:nvPr/>
          </p:nvSpPr>
          <p:spPr>
            <a:xfrm>
              <a:off x="3670010" y="143157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8" name="object 1088"/>
            <p:cNvSpPr/>
            <p:nvPr/>
          </p:nvSpPr>
          <p:spPr>
            <a:xfrm>
              <a:off x="3672034" y="131621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9" name="object 1089"/>
            <p:cNvSpPr/>
            <p:nvPr/>
          </p:nvSpPr>
          <p:spPr>
            <a:xfrm>
              <a:off x="3670010" y="12726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0" name="object 1090"/>
            <p:cNvSpPr/>
            <p:nvPr/>
          </p:nvSpPr>
          <p:spPr>
            <a:xfrm>
              <a:off x="3672034" y="115632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1" name="object 1091"/>
            <p:cNvSpPr/>
            <p:nvPr/>
          </p:nvSpPr>
          <p:spPr>
            <a:xfrm>
              <a:off x="3670010" y="11128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2" name="object 1092"/>
            <p:cNvSpPr/>
            <p:nvPr/>
          </p:nvSpPr>
          <p:spPr>
            <a:xfrm>
              <a:off x="3672034" y="99643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3" name="object 1093"/>
            <p:cNvSpPr/>
            <p:nvPr/>
          </p:nvSpPr>
          <p:spPr>
            <a:xfrm>
              <a:off x="3670010" y="95292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4" name="object 1094"/>
            <p:cNvSpPr/>
            <p:nvPr/>
          </p:nvSpPr>
          <p:spPr>
            <a:xfrm>
              <a:off x="3672034" y="799103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w="0" h="121919">
                  <a:moveTo>
                    <a:pt x="0" y="12143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095" name="object 1095"/>
          <p:cNvGrpSpPr/>
          <p:nvPr/>
        </p:nvGrpSpPr>
        <p:grpSpPr>
          <a:xfrm>
            <a:off x="3670010" y="5437889"/>
            <a:ext cx="4445" cy="154940"/>
            <a:chOff x="3670010" y="5437889"/>
            <a:chExt cx="4445" cy="154940"/>
          </a:xfrm>
        </p:grpSpPr>
        <p:sp>
          <p:nvSpPr>
            <p:cNvPr id="1096" name="object 1096"/>
            <p:cNvSpPr/>
            <p:nvPr/>
          </p:nvSpPr>
          <p:spPr>
            <a:xfrm>
              <a:off x="3672034" y="543788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7" name="object 1097"/>
            <p:cNvSpPr/>
            <p:nvPr/>
          </p:nvSpPr>
          <p:spPr>
            <a:xfrm>
              <a:off x="3672034" y="5437889"/>
              <a:ext cx="0" cy="154940"/>
            </a:xfrm>
            <a:custGeom>
              <a:avLst/>
              <a:gdLst/>
              <a:ahLst/>
              <a:cxnLst/>
              <a:rect l="l" t="t" r="r" b="b"/>
              <a:pathLst>
                <a:path w="0" h="154939">
                  <a:moveTo>
                    <a:pt x="0" y="0"/>
                  </a:moveTo>
                  <a:lnTo>
                    <a:pt x="0" y="15482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098" name="object 1098"/>
          <p:cNvGrpSpPr/>
          <p:nvPr/>
        </p:nvGrpSpPr>
        <p:grpSpPr>
          <a:xfrm>
            <a:off x="1937549" y="4638447"/>
            <a:ext cx="4445" cy="954405"/>
            <a:chOff x="1937549" y="4638447"/>
            <a:chExt cx="4445" cy="954405"/>
          </a:xfrm>
        </p:grpSpPr>
        <p:sp>
          <p:nvSpPr>
            <p:cNvPr id="1099" name="object 1099"/>
            <p:cNvSpPr/>
            <p:nvPr/>
          </p:nvSpPr>
          <p:spPr>
            <a:xfrm>
              <a:off x="1939573" y="5481402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w="0" h="111760">
                  <a:moveTo>
                    <a:pt x="0" y="11131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0" name="object 1100"/>
            <p:cNvSpPr/>
            <p:nvPr/>
          </p:nvSpPr>
          <p:spPr>
            <a:xfrm>
              <a:off x="1937549" y="54368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1" name="object 1101"/>
            <p:cNvSpPr/>
            <p:nvPr/>
          </p:nvSpPr>
          <p:spPr>
            <a:xfrm>
              <a:off x="1939573" y="532151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2" name="object 1102"/>
            <p:cNvSpPr/>
            <p:nvPr/>
          </p:nvSpPr>
          <p:spPr>
            <a:xfrm>
              <a:off x="1937549" y="52769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3" name="object 1103"/>
            <p:cNvSpPr/>
            <p:nvPr/>
          </p:nvSpPr>
          <p:spPr>
            <a:xfrm>
              <a:off x="1939573" y="516162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4" name="object 1104"/>
            <p:cNvSpPr/>
            <p:nvPr/>
          </p:nvSpPr>
          <p:spPr>
            <a:xfrm>
              <a:off x="1937549" y="511710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5" name="object 1105"/>
            <p:cNvSpPr/>
            <p:nvPr/>
          </p:nvSpPr>
          <p:spPr>
            <a:xfrm>
              <a:off x="1939573" y="500173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6" name="object 1106"/>
            <p:cNvSpPr/>
            <p:nvPr/>
          </p:nvSpPr>
          <p:spPr>
            <a:xfrm>
              <a:off x="1937549" y="495822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7" name="object 1107"/>
            <p:cNvSpPr/>
            <p:nvPr/>
          </p:nvSpPr>
          <p:spPr>
            <a:xfrm>
              <a:off x="1939573" y="484184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8" name="object 1108"/>
            <p:cNvSpPr/>
            <p:nvPr/>
          </p:nvSpPr>
          <p:spPr>
            <a:xfrm>
              <a:off x="1937549" y="479833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9" name="object 1109"/>
            <p:cNvSpPr/>
            <p:nvPr/>
          </p:nvSpPr>
          <p:spPr>
            <a:xfrm>
              <a:off x="1939573" y="468196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0" name="object 1110"/>
            <p:cNvSpPr/>
            <p:nvPr/>
          </p:nvSpPr>
          <p:spPr>
            <a:xfrm>
              <a:off x="1937549" y="463844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11" name="object 1111"/>
          <p:cNvSpPr/>
          <p:nvPr/>
        </p:nvSpPr>
        <p:spPr>
          <a:xfrm>
            <a:off x="1939573" y="4522072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" name="object 1112"/>
          <p:cNvSpPr/>
          <p:nvPr/>
        </p:nvSpPr>
        <p:spPr>
          <a:xfrm>
            <a:off x="1939573" y="4362184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113" name="object 1113"/>
          <p:cNvGrpSpPr/>
          <p:nvPr/>
        </p:nvGrpSpPr>
        <p:grpSpPr>
          <a:xfrm>
            <a:off x="1937549" y="3359341"/>
            <a:ext cx="4445" cy="963930"/>
            <a:chOff x="1937549" y="3359341"/>
            <a:chExt cx="4445" cy="963930"/>
          </a:xfrm>
        </p:grpSpPr>
        <p:sp>
          <p:nvSpPr>
            <p:cNvPr id="1114" name="object 1114"/>
            <p:cNvSpPr/>
            <p:nvPr/>
          </p:nvSpPr>
          <p:spPr>
            <a:xfrm>
              <a:off x="1937549" y="43186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5" name="object 1115"/>
            <p:cNvSpPr/>
            <p:nvPr/>
          </p:nvSpPr>
          <p:spPr>
            <a:xfrm>
              <a:off x="1939573" y="420330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6" name="object 1116"/>
            <p:cNvSpPr/>
            <p:nvPr/>
          </p:nvSpPr>
          <p:spPr>
            <a:xfrm>
              <a:off x="1937549" y="41587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7" name="object 1117"/>
            <p:cNvSpPr/>
            <p:nvPr/>
          </p:nvSpPr>
          <p:spPr>
            <a:xfrm>
              <a:off x="1939573" y="404341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8" name="object 1118"/>
            <p:cNvSpPr/>
            <p:nvPr/>
          </p:nvSpPr>
          <p:spPr>
            <a:xfrm>
              <a:off x="1937549" y="399889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9" name="object 1119"/>
            <p:cNvSpPr/>
            <p:nvPr/>
          </p:nvSpPr>
          <p:spPr>
            <a:xfrm>
              <a:off x="1939573" y="388353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0" name="object 1120"/>
            <p:cNvSpPr/>
            <p:nvPr/>
          </p:nvSpPr>
          <p:spPr>
            <a:xfrm>
              <a:off x="1937549" y="38390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1" name="object 1121"/>
            <p:cNvSpPr/>
            <p:nvPr/>
          </p:nvSpPr>
          <p:spPr>
            <a:xfrm>
              <a:off x="1939573" y="372364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2" name="object 1122"/>
            <p:cNvSpPr/>
            <p:nvPr/>
          </p:nvSpPr>
          <p:spPr>
            <a:xfrm>
              <a:off x="1937549" y="367911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3" name="object 1123"/>
            <p:cNvSpPr/>
            <p:nvPr/>
          </p:nvSpPr>
          <p:spPr>
            <a:xfrm>
              <a:off x="1939573" y="356375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4" name="object 1124"/>
            <p:cNvSpPr/>
            <p:nvPr/>
          </p:nvSpPr>
          <p:spPr>
            <a:xfrm>
              <a:off x="1937549" y="351922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5" name="object 1125"/>
            <p:cNvSpPr/>
            <p:nvPr/>
          </p:nvSpPr>
          <p:spPr>
            <a:xfrm>
              <a:off x="1939573" y="340386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6" name="object 1126"/>
            <p:cNvSpPr/>
            <p:nvPr/>
          </p:nvSpPr>
          <p:spPr>
            <a:xfrm>
              <a:off x="1937549" y="335934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27" name="object 1127"/>
          <p:cNvSpPr/>
          <p:nvPr/>
        </p:nvSpPr>
        <p:spPr>
          <a:xfrm>
            <a:off x="1939573" y="324397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" name="object 1128"/>
          <p:cNvSpPr/>
          <p:nvPr/>
        </p:nvSpPr>
        <p:spPr>
          <a:xfrm>
            <a:off x="1939573" y="308409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9" name="object 1129"/>
          <p:cNvSpPr/>
          <p:nvPr/>
        </p:nvSpPr>
        <p:spPr>
          <a:xfrm>
            <a:off x="1939573" y="292420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" name="object 1130"/>
          <p:cNvSpPr/>
          <p:nvPr/>
        </p:nvSpPr>
        <p:spPr>
          <a:xfrm>
            <a:off x="1939573" y="2764313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1" name="object 1131"/>
          <p:cNvSpPr/>
          <p:nvPr/>
        </p:nvSpPr>
        <p:spPr>
          <a:xfrm>
            <a:off x="1939573" y="260543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132" name="object 1132"/>
          <p:cNvGrpSpPr/>
          <p:nvPr/>
        </p:nvGrpSpPr>
        <p:grpSpPr>
          <a:xfrm>
            <a:off x="1937549" y="2401023"/>
            <a:ext cx="4445" cy="164465"/>
            <a:chOff x="1937549" y="2401023"/>
            <a:chExt cx="4445" cy="164465"/>
          </a:xfrm>
        </p:grpSpPr>
        <p:sp>
          <p:nvSpPr>
            <p:cNvPr id="1133" name="object 1133"/>
            <p:cNvSpPr/>
            <p:nvPr/>
          </p:nvSpPr>
          <p:spPr>
            <a:xfrm>
              <a:off x="1937549" y="256091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4" name="object 1134"/>
            <p:cNvSpPr/>
            <p:nvPr/>
          </p:nvSpPr>
          <p:spPr>
            <a:xfrm>
              <a:off x="1939573" y="244554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5" name="object 1135"/>
            <p:cNvSpPr/>
            <p:nvPr/>
          </p:nvSpPr>
          <p:spPr>
            <a:xfrm>
              <a:off x="1937549" y="240102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36" name="object 1136"/>
          <p:cNvSpPr/>
          <p:nvPr/>
        </p:nvSpPr>
        <p:spPr>
          <a:xfrm>
            <a:off x="1939573" y="228566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137" name="object 1137"/>
          <p:cNvGrpSpPr/>
          <p:nvPr/>
        </p:nvGrpSpPr>
        <p:grpSpPr>
          <a:xfrm>
            <a:off x="1937549" y="1602593"/>
            <a:ext cx="4445" cy="642620"/>
            <a:chOff x="1937549" y="1602593"/>
            <a:chExt cx="4445" cy="642620"/>
          </a:xfrm>
        </p:grpSpPr>
        <p:sp>
          <p:nvSpPr>
            <p:cNvPr id="1138" name="object 1138"/>
            <p:cNvSpPr/>
            <p:nvPr/>
          </p:nvSpPr>
          <p:spPr>
            <a:xfrm>
              <a:off x="1937549" y="224113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9" name="object 1139"/>
            <p:cNvSpPr/>
            <p:nvPr/>
          </p:nvSpPr>
          <p:spPr>
            <a:xfrm>
              <a:off x="1939573" y="212577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0" name="object 1140"/>
            <p:cNvSpPr/>
            <p:nvPr/>
          </p:nvSpPr>
          <p:spPr>
            <a:xfrm>
              <a:off x="1937549" y="2081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1" name="object 1141"/>
            <p:cNvSpPr/>
            <p:nvPr/>
          </p:nvSpPr>
          <p:spPr>
            <a:xfrm>
              <a:off x="1939573" y="196588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2" name="object 1142"/>
            <p:cNvSpPr/>
            <p:nvPr/>
          </p:nvSpPr>
          <p:spPr>
            <a:xfrm>
              <a:off x="1937549" y="19213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3" name="object 1143"/>
            <p:cNvSpPr/>
            <p:nvPr/>
          </p:nvSpPr>
          <p:spPr>
            <a:xfrm>
              <a:off x="1939573" y="180599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4" name="object 1144"/>
            <p:cNvSpPr/>
            <p:nvPr/>
          </p:nvSpPr>
          <p:spPr>
            <a:xfrm>
              <a:off x="1937549" y="17614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5" name="object 1145"/>
            <p:cNvSpPr/>
            <p:nvPr/>
          </p:nvSpPr>
          <p:spPr>
            <a:xfrm>
              <a:off x="1939573" y="164610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6" name="object 1146"/>
            <p:cNvSpPr/>
            <p:nvPr/>
          </p:nvSpPr>
          <p:spPr>
            <a:xfrm>
              <a:off x="1937549" y="16025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47" name="object 1147"/>
          <p:cNvSpPr/>
          <p:nvPr/>
        </p:nvSpPr>
        <p:spPr>
          <a:xfrm>
            <a:off x="1939573" y="148621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" name="object 1148"/>
          <p:cNvSpPr/>
          <p:nvPr/>
        </p:nvSpPr>
        <p:spPr>
          <a:xfrm>
            <a:off x="1939573" y="132633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149" name="object 1149"/>
          <p:cNvGrpSpPr/>
          <p:nvPr/>
        </p:nvGrpSpPr>
        <p:grpSpPr>
          <a:xfrm>
            <a:off x="1937549" y="660466"/>
            <a:ext cx="4445" cy="626745"/>
            <a:chOff x="1937549" y="660466"/>
            <a:chExt cx="4445" cy="626745"/>
          </a:xfrm>
        </p:grpSpPr>
        <p:sp>
          <p:nvSpPr>
            <p:cNvPr id="1150" name="object 1150"/>
            <p:cNvSpPr/>
            <p:nvPr/>
          </p:nvSpPr>
          <p:spPr>
            <a:xfrm>
              <a:off x="1937549" y="128281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1" name="object 1151"/>
            <p:cNvSpPr/>
            <p:nvPr/>
          </p:nvSpPr>
          <p:spPr>
            <a:xfrm>
              <a:off x="1939573" y="116644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2" name="object 1152"/>
            <p:cNvSpPr/>
            <p:nvPr/>
          </p:nvSpPr>
          <p:spPr>
            <a:xfrm>
              <a:off x="1937549" y="112292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3" name="object 1153"/>
            <p:cNvSpPr/>
            <p:nvPr/>
          </p:nvSpPr>
          <p:spPr>
            <a:xfrm>
              <a:off x="1939573" y="1006553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4" name="object 1154"/>
            <p:cNvSpPr/>
            <p:nvPr/>
          </p:nvSpPr>
          <p:spPr>
            <a:xfrm>
              <a:off x="1937549" y="9630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5" name="object 1155"/>
            <p:cNvSpPr/>
            <p:nvPr/>
          </p:nvSpPr>
          <p:spPr>
            <a:xfrm>
              <a:off x="1939573" y="84767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6" name="object 1156"/>
            <p:cNvSpPr/>
            <p:nvPr/>
          </p:nvSpPr>
          <p:spPr>
            <a:xfrm>
              <a:off x="1937549" y="8031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7" name="object 1157"/>
            <p:cNvSpPr/>
            <p:nvPr/>
          </p:nvSpPr>
          <p:spPr>
            <a:xfrm>
              <a:off x="1939573" y="660466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w="0" h="111759">
                  <a:moveTo>
                    <a:pt x="0" y="11131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58" name="object 1158"/>
          <p:cNvGrpSpPr/>
          <p:nvPr/>
        </p:nvGrpSpPr>
        <p:grpSpPr>
          <a:xfrm>
            <a:off x="1937549" y="5437889"/>
            <a:ext cx="4445" cy="154940"/>
            <a:chOff x="1937549" y="5437889"/>
            <a:chExt cx="4445" cy="154940"/>
          </a:xfrm>
        </p:grpSpPr>
        <p:sp>
          <p:nvSpPr>
            <p:cNvPr id="1159" name="object 1159"/>
            <p:cNvSpPr/>
            <p:nvPr/>
          </p:nvSpPr>
          <p:spPr>
            <a:xfrm>
              <a:off x="1939573" y="543788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0" name="object 1160"/>
            <p:cNvSpPr/>
            <p:nvPr/>
          </p:nvSpPr>
          <p:spPr>
            <a:xfrm>
              <a:off x="1939573" y="5437889"/>
              <a:ext cx="0" cy="154940"/>
            </a:xfrm>
            <a:custGeom>
              <a:avLst/>
              <a:gdLst/>
              <a:ahLst/>
              <a:cxnLst/>
              <a:rect l="l" t="t" r="r" b="b"/>
              <a:pathLst>
                <a:path w="0" h="154939">
                  <a:moveTo>
                    <a:pt x="0" y="0"/>
                  </a:moveTo>
                  <a:lnTo>
                    <a:pt x="0" y="15482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61" name="object 1161"/>
          <p:cNvGrpSpPr/>
          <p:nvPr/>
        </p:nvGrpSpPr>
        <p:grpSpPr>
          <a:xfrm>
            <a:off x="6488295" y="5002749"/>
            <a:ext cx="527685" cy="4445"/>
            <a:chOff x="6488295" y="5002749"/>
            <a:chExt cx="527685" cy="4445"/>
          </a:xfrm>
        </p:grpSpPr>
        <p:sp>
          <p:nvSpPr>
            <p:cNvPr id="1162" name="object 1162"/>
            <p:cNvSpPr/>
            <p:nvPr/>
          </p:nvSpPr>
          <p:spPr>
            <a:xfrm>
              <a:off x="6949744" y="5004773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77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3" name="object 1163"/>
            <p:cNvSpPr/>
            <p:nvPr/>
          </p:nvSpPr>
          <p:spPr>
            <a:xfrm>
              <a:off x="6905218" y="50027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4" name="object 1164"/>
            <p:cNvSpPr/>
            <p:nvPr/>
          </p:nvSpPr>
          <p:spPr>
            <a:xfrm>
              <a:off x="6789856" y="500477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5" name="object 1165"/>
            <p:cNvSpPr/>
            <p:nvPr/>
          </p:nvSpPr>
          <p:spPr>
            <a:xfrm>
              <a:off x="6745330" y="50027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6" name="object 1166"/>
            <p:cNvSpPr/>
            <p:nvPr/>
          </p:nvSpPr>
          <p:spPr>
            <a:xfrm>
              <a:off x="6629968" y="500477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7" name="object 1167"/>
            <p:cNvSpPr/>
            <p:nvPr/>
          </p:nvSpPr>
          <p:spPr>
            <a:xfrm>
              <a:off x="6586454" y="50027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8" name="object 1168"/>
            <p:cNvSpPr/>
            <p:nvPr/>
          </p:nvSpPr>
          <p:spPr>
            <a:xfrm>
              <a:off x="6488295" y="5004773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77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69" name="object 1169"/>
          <p:cNvGrpSpPr/>
          <p:nvPr/>
        </p:nvGrpSpPr>
        <p:grpSpPr>
          <a:xfrm>
            <a:off x="1389071" y="5002749"/>
            <a:ext cx="5099685" cy="4445"/>
            <a:chOff x="1389071" y="5002749"/>
            <a:chExt cx="5099685" cy="4445"/>
          </a:xfrm>
        </p:grpSpPr>
        <p:sp>
          <p:nvSpPr>
            <p:cNvPr id="1170" name="object 1170"/>
            <p:cNvSpPr/>
            <p:nvPr/>
          </p:nvSpPr>
          <p:spPr>
            <a:xfrm>
              <a:off x="6373944" y="5004773"/>
              <a:ext cx="114935" cy="0"/>
            </a:xfrm>
            <a:custGeom>
              <a:avLst/>
              <a:gdLst/>
              <a:ahLst/>
              <a:cxnLst/>
              <a:rect l="l" t="t" r="r" b="b"/>
              <a:pathLst>
                <a:path w="114935" h="0">
                  <a:moveTo>
                    <a:pt x="114350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1" name="object 1171"/>
            <p:cNvSpPr/>
            <p:nvPr/>
          </p:nvSpPr>
          <p:spPr>
            <a:xfrm>
              <a:off x="6330430" y="50027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2" name="object 1172"/>
            <p:cNvSpPr/>
            <p:nvPr/>
          </p:nvSpPr>
          <p:spPr>
            <a:xfrm>
              <a:off x="6214056" y="500477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3" name="object 1173"/>
            <p:cNvSpPr/>
            <p:nvPr/>
          </p:nvSpPr>
          <p:spPr>
            <a:xfrm>
              <a:off x="6170542" y="50027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4" name="object 1174"/>
            <p:cNvSpPr/>
            <p:nvPr/>
          </p:nvSpPr>
          <p:spPr>
            <a:xfrm>
              <a:off x="6054167" y="500477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5" name="object 1175"/>
            <p:cNvSpPr/>
            <p:nvPr/>
          </p:nvSpPr>
          <p:spPr>
            <a:xfrm>
              <a:off x="6010653" y="50027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6" name="object 1176"/>
            <p:cNvSpPr/>
            <p:nvPr/>
          </p:nvSpPr>
          <p:spPr>
            <a:xfrm>
              <a:off x="5894279" y="500477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7" name="object 1177"/>
            <p:cNvSpPr/>
            <p:nvPr/>
          </p:nvSpPr>
          <p:spPr>
            <a:xfrm>
              <a:off x="5850765" y="50027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8" name="object 1178"/>
            <p:cNvSpPr/>
            <p:nvPr/>
          </p:nvSpPr>
          <p:spPr>
            <a:xfrm>
              <a:off x="5734391" y="500477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9" name="object 1179"/>
            <p:cNvSpPr/>
            <p:nvPr/>
          </p:nvSpPr>
          <p:spPr>
            <a:xfrm>
              <a:off x="5690877" y="50027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0" name="object 1180"/>
            <p:cNvSpPr/>
            <p:nvPr/>
          </p:nvSpPr>
          <p:spPr>
            <a:xfrm>
              <a:off x="5575514" y="500477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1" name="object 1181"/>
            <p:cNvSpPr/>
            <p:nvPr/>
          </p:nvSpPr>
          <p:spPr>
            <a:xfrm>
              <a:off x="5530988" y="50027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2" name="object 1182"/>
            <p:cNvSpPr/>
            <p:nvPr/>
          </p:nvSpPr>
          <p:spPr>
            <a:xfrm>
              <a:off x="5415626" y="500477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3" name="object 1183"/>
            <p:cNvSpPr/>
            <p:nvPr/>
          </p:nvSpPr>
          <p:spPr>
            <a:xfrm>
              <a:off x="5371100" y="50027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4" name="object 1184"/>
            <p:cNvSpPr/>
            <p:nvPr/>
          </p:nvSpPr>
          <p:spPr>
            <a:xfrm>
              <a:off x="5255738" y="500477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5" name="object 1185"/>
            <p:cNvSpPr/>
            <p:nvPr/>
          </p:nvSpPr>
          <p:spPr>
            <a:xfrm>
              <a:off x="5211212" y="50027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6" name="object 1186"/>
            <p:cNvSpPr/>
            <p:nvPr/>
          </p:nvSpPr>
          <p:spPr>
            <a:xfrm>
              <a:off x="5095849" y="500477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7" name="object 1187"/>
            <p:cNvSpPr/>
            <p:nvPr/>
          </p:nvSpPr>
          <p:spPr>
            <a:xfrm>
              <a:off x="5051323" y="50027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8" name="object 1188"/>
            <p:cNvSpPr/>
            <p:nvPr/>
          </p:nvSpPr>
          <p:spPr>
            <a:xfrm>
              <a:off x="4935961" y="500477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9" name="object 1189"/>
            <p:cNvSpPr/>
            <p:nvPr/>
          </p:nvSpPr>
          <p:spPr>
            <a:xfrm>
              <a:off x="4891435" y="50027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0" name="object 1190"/>
            <p:cNvSpPr/>
            <p:nvPr/>
          </p:nvSpPr>
          <p:spPr>
            <a:xfrm>
              <a:off x="4776073" y="500477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1" name="object 1191"/>
            <p:cNvSpPr/>
            <p:nvPr/>
          </p:nvSpPr>
          <p:spPr>
            <a:xfrm>
              <a:off x="4731547" y="50027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2" name="object 1192"/>
            <p:cNvSpPr/>
            <p:nvPr/>
          </p:nvSpPr>
          <p:spPr>
            <a:xfrm>
              <a:off x="4616184" y="500477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3" name="object 1193"/>
            <p:cNvSpPr/>
            <p:nvPr/>
          </p:nvSpPr>
          <p:spPr>
            <a:xfrm>
              <a:off x="4571658" y="50027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4" name="object 1194"/>
            <p:cNvSpPr/>
            <p:nvPr/>
          </p:nvSpPr>
          <p:spPr>
            <a:xfrm>
              <a:off x="4456296" y="500477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5" name="object 1195"/>
            <p:cNvSpPr/>
            <p:nvPr/>
          </p:nvSpPr>
          <p:spPr>
            <a:xfrm>
              <a:off x="4411770" y="50027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6" name="object 1196"/>
            <p:cNvSpPr/>
            <p:nvPr/>
          </p:nvSpPr>
          <p:spPr>
            <a:xfrm>
              <a:off x="4296408" y="500477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7" name="object 1197"/>
            <p:cNvSpPr/>
            <p:nvPr/>
          </p:nvSpPr>
          <p:spPr>
            <a:xfrm>
              <a:off x="4252894" y="50027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8" name="object 1198"/>
            <p:cNvSpPr/>
            <p:nvPr/>
          </p:nvSpPr>
          <p:spPr>
            <a:xfrm>
              <a:off x="4136519" y="500477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9" name="object 1199"/>
            <p:cNvSpPr/>
            <p:nvPr/>
          </p:nvSpPr>
          <p:spPr>
            <a:xfrm>
              <a:off x="4093005" y="50027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0" name="object 1200"/>
            <p:cNvSpPr/>
            <p:nvPr/>
          </p:nvSpPr>
          <p:spPr>
            <a:xfrm>
              <a:off x="3976631" y="500477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1" name="object 1201"/>
            <p:cNvSpPr/>
            <p:nvPr/>
          </p:nvSpPr>
          <p:spPr>
            <a:xfrm>
              <a:off x="3933117" y="50027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2" name="object 1202"/>
            <p:cNvSpPr/>
            <p:nvPr/>
          </p:nvSpPr>
          <p:spPr>
            <a:xfrm>
              <a:off x="3816743" y="500477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3" name="object 1203"/>
            <p:cNvSpPr/>
            <p:nvPr/>
          </p:nvSpPr>
          <p:spPr>
            <a:xfrm>
              <a:off x="3773229" y="50027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4" name="object 1204"/>
            <p:cNvSpPr/>
            <p:nvPr/>
          </p:nvSpPr>
          <p:spPr>
            <a:xfrm>
              <a:off x="3656854" y="500477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5" name="object 1205"/>
            <p:cNvSpPr/>
            <p:nvPr/>
          </p:nvSpPr>
          <p:spPr>
            <a:xfrm>
              <a:off x="3613340" y="50027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6" name="object 1206"/>
            <p:cNvSpPr/>
            <p:nvPr/>
          </p:nvSpPr>
          <p:spPr>
            <a:xfrm>
              <a:off x="3496966" y="500477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7" name="object 1207"/>
            <p:cNvSpPr/>
            <p:nvPr/>
          </p:nvSpPr>
          <p:spPr>
            <a:xfrm>
              <a:off x="3453452" y="50027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8" name="object 1208"/>
            <p:cNvSpPr/>
            <p:nvPr/>
          </p:nvSpPr>
          <p:spPr>
            <a:xfrm>
              <a:off x="3338090" y="500477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9" name="object 1209"/>
            <p:cNvSpPr/>
            <p:nvPr/>
          </p:nvSpPr>
          <p:spPr>
            <a:xfrm>
              <a:off x="3293564" y="50027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0" name="object 1210"/>
            <p:cNvSpPr/>
            <p:nvPr/>
          </p:nvSpPr>
          <p:spPr>
            <a:xfrm>
              <a:off x="3178201" y="500477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1" name="object 1211"/>
            <p:cNvSpPr/>
            <p:nvPr/>
          </p:nvSpPr>
          <p:spPr>
            <a:xfrm>
              <a:off x="3133676" y="50027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2" name="object 1212"/>
            <p:cNvSpPr/>
            <p:nvPr/>
          </p:nvSpPr>
          <p:spPr>
            <a:xfrm>
              <a:off x="3018313" y="500477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3" name="object 1213"/>
            <p:cNvSpPr/>
            <p:nvPr/>
          </p:nvSpPr>
          <p:spPr>
            <a:xfrm>
              <a:off x="2973787" y="50027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4" name="object 1214"/>
            <p:cNvSpPr/>
            <p:nvPr/>
          </p:nvSpPr>
          <p:spPr>
            <a:xfrm>
              <a:off x="2858425" y="500477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5" name="object 1215"/>
            <p:cNvSpPr/>
            <p:nvPr/>
          </p:nvSpPr>
          <p:spPr>
            <a:xfrm>
              <a:off x="2813899" y="50027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6" name="object 1216"/>
            <p:cNvSpPr/>
            <p:nvPr/>
          </p:nvSpPr>
          <p:spPr>
            <a:xfrm>
              <a:off x="2698536" y="500477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7" name="object 1217"/>
            <p:cNvSpPr/>
            <p:nvPr/>
          </p:nvSpPr>
          <p:spPr>
            <a:xfrm>
              <a:off x="2654011" y="50027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8" name="object 1218"/>
            <p:cNvSpPr/>
            <p:nvPr/>
          </p:nvSpPr>
          <p:spPr>
            <a:xfrm>
              <a:off x="2538648" y="500477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9" name="object 1219"/>
            <p:cNvSpPr/>
            <p:nvPr/>
          </p:nvSpPr>
          <p:spPr>
            <a:xfrm>
              <a:off x="2494122" y="50027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0" name="object 1220"/>
            <p:cNvSpPr/>
            <p:nvPr/>
          </p:nvSpPr>
          <p:spPr>
            <a:xfrm>
              <a:off x="2378760" y="500477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1" name="object 1221"/>
            <p:cNvSpPr/>
            <p:nvPr/>
          </p:nvSpPr>
          <p:spPr>
            <a:xfrm>
              <a:off x="2334234" y="50027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2" name="object 1222"/>
            <p:cNvSpPr/>
            <p:nvPr/>
          </p:nvSpPr>
          <p:spPr>
            <a:xfrm>
              <a:off x="2218872" y="500477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3" name="object 1223"/>
            <p:cNvSpPr/>
            <p:nvPr/>
          </p:nvSpPr>
          <p:spPr>
            <a:xfrm>
              <a:off x="2174346" y="50027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4" name="object 1224"/>
            <p:cNvSpPr/>
            <p:nvPr/>
          </p:nvSpPr>
          <p:spPr>
            <a:xfrm>
              <a:off x="2058983" y="500477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5" name="object 1225"/>
            <p:cNvSpPr/>
            <p:nvPr/>
          </p:nvSpPr>
          <p:spPr>
            <a:xfrm>
              <a:off x="2014457" y="50027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6" name="object 1226"/>
            <p:cNvSpPr/>
            <p:nvPr/>
          </p:nvSpPr>
          <p:spPr>
            <a:xfrm>
              <a:off x="1899095" y="500477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7" name="object 1227"/>
            <p:cNvSpPr/>
            <p:nvPr/>
          </p:nvSpPr>
          <p:spPr>
            <a:xfrm>
              <a:off x="1855581" y="50027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8" name="object 1228"/>
            <p:cNvSpPr/>
            <p:nvPr/>
          </p:nvSpPr>
          <p:spPr>
            <a:xfrm>
              <a:off x="1739207" y="500477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9" name="object 1229"/>
            <p:cNvSpPr/>
            <p:nvPr/>
          </p:nvSpPr>
          <p:spPr>
            <a:xfrm>
              <a:off x="1695693" y="50027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0" name="object 1230"/>
            <p:cNvSpPr/>
            <p:nvPr/>
          </p:nvSpPr>
          <p:spPr>
            <a:xfrm>
              <a:off x="1579318" y="500477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1" name="object 1231"/>
            <p:cNvSpPr/>
            <p:nvPr/>
          </p:nvSpPr>
          <p:spPr>
            <a:xfrm>
              <a:off x="1535804" y="50027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2" name="object 1232"/>
            <p:cNvSpPr/>
            <p:nvPr/>
          </p:nvSpPr>
          <p:spPr>
            <a:xfrm>
              <a:off x="1389071" y="5004773"/>
              <a:ext cx="114935" cy="0"/>
            </a:xfrm>
            <a:custGeom>
              <a:avLst/>
              <a:gdLst/>
              <a:ahLst/>
              <a:cxnLst/>
              <a:rect l="l" t="t" r="r" b="b"/>
              <a:pathLst>
                <a:path w="114934" h="0">
                  <a:moveTo>
                    <a:pt x="114350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233" name="object 1233"/>
          <p:cNvGrpSpPr/>
          <p:nvPr/>
        </p:nvGrpSpPr>
        <p:grpSpPr>
          <a:xfrm>
            <a:off x="2587222" y="4628327"/>
            <a:ext cx="4445" cy="964565"/>
            <a:chOff x="2587222" y="4628327"/>
            <a:chExt cx="4445" cy="964565"/>
          </a:xfrm>
        </p:grpSpPr>
        <p:sp>
          <p:nvSpPr>
            <p:cNvPr id="1234" name="object 1234"/>
            <p:cNvSpPr/>
            <p:nvPr/>
          </p:nvSpPr>
          <p:spPr>
            <a:xfrm>
              <a:off x="2589246" y="5471283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w="0" h="121920">
                  <a:moveTo>
                    <a:pt x="0" y="12143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5" name="object 1235"/>
            <p:cNvSpPr/>
            <p:nvPr/>
          </p:nvSpPr>
          <p:spPr>
            <a:xfrm>
              <a:off x="2587222" y="542675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6" name="object 1236"/>
            <p:cNvSpPr/>
            <p:nvPr/>
          </p:nvSpPr>
          <p:spPr>
            <a:xfrm>
              <a:off x="2589246" y="531139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7" name="object 1237"/>
            <p:cNvSpPr/>
            <p:nvPr/>
          </p:nvSpPr>
          <p:spPr>
            <a:xfrm>
              <a:off x="2587222" y="526686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8" name="object 1238"/>
            <p:cNvSpPr/>
            <p:nvPr/>
          </p:nvSpPr>
          <p:spPr>
            <a:xfrm>
              <a:off x="2589246" y="515150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9" name="object 1239"/>
            <p:cNvSpPr/>
            <p:nvPr/>
          </p:nvSpPr>
          <p:spPr>
            <a:xfrm>
              <a:off x="2587222" y="51069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0" name="object 1240"/>
            <p:cNvSpPr/>
            <p:nvPr/>
          </p:nvSpPr>
          <p:spPr>
            <a:xfrm>
              <a:off x="2589246" y="499161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1" name="object 1241"/>
            <p:cNvSpPr/>
            <p:nvPr/>
          </p:nvSpPr>
          <p:spPr>
            <a:xfrm>
              <a:off x="2587222" y="494709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2" name="object 1242"/>
            <p:cNvSpPr/>
            <p:nvPr/>
          </p:nvSpPr>
          <p:spPr>
            <a:xfrm>
              <a:off x="2589246" y="483172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3" name="object 1243"/>
            <p:cNvSpPr/>
            <p:nvPr/>
          </p:nvSpPr>
          <p:spPr>
            <a:xfrm>
              <a:off x="2587222" y="478720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4" name="object 1244"/>
            <p:cNvSpPr/>
            <p:nvPr/>
          </p:nvSpPr>
          <p:spPr>
            <a:xfrm>
              <a:off x="2589246" y="467184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5" name="object 1245"/>
            <p:cNvSpPr/>
            <p:nvPr/>
          </p:nvSpPr>
          <p:spPr>
            <a:xfrm>
              <a:off x="2587222" y="462832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46" name="object 1246"/>
          <p:cNvSpPr/>
          <p:nvPr/>
        </p:nvSpPr>
        <p:spPr>
          <a:xfrm>
            <a:off x="2589246" y="451195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" name="object 1247"/>
          <p:cNvSpPr/>
          <p:nvPr/>
        </p:nvSpPr>
        <p:spPr>
          <a:xfrm>
            <a:off x="2589246" y="435206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248" name="object 1248"/>
          <p:cNvGrpSpPr/>
          <p:nvPr/>
        </p:nvGrpSpPr>
        <p:grpSpPr>
          <a:xfrm>
            <a:off x="2587222" y="3349221"/>
            <a:ext cx="4445" cy="963930"/>
            <a:chOff x="2587222" y="3349221"/>
            <a:chExt cx="4445" cy="963930"/>
          </a:xfrm>
        </p:grpSpPr>
        <p:sp>
          <p:nvSpPr>
            <p:cNvPr id="1249" name="object 1249"/>
            <p:cNvSpPr/>
            <p:nvPr/>
          </p:nvSpPr>
          <p:spPr>
            <a:xfrm>
              <a:off x="2587222" y="43085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0" name="object 1250"/>
            <p:cNvSpPr/>
            <p:nvPr/>
          </p:nvSpPr>
          <p:spPr>
            <a:xfrm>
              <a:off x="2589246" y="4192176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89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1" name="object 1251"/>
            <p:cNvSpPr/>
            <p:nvPr/>
          </p:nvSpPr>
          <p:spPr>
            <a:xfrm>
              <a:off x="2587222" y="41486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2" name="object 1252"/>
            <p:cNvSpPr/>
            <p:nvPr/>
          </p:nvSpPr>
          <p:spPr>
            <a:xfrm>
              <a:off x="2589246" y="403330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3" name="object 1253"/>
            <p:cNvSpPr/>
            <p:nvPr/>
          </p:nvSpPr>
          <p:spPr>
            <a:xfrm>
              <a:off x="2587222" y="398877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4" name="object 1254"/>
            <p:cNvSpPr/>
            <p:nvPr/>
          </p:nvSpPr>
          <p:spPr>
            <a:xfrm>
              <a:off x="2589246" y="387341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5" name="object 1255"/>
            <p:cNvSpPr/>
            <p:nvPr/>
          </p:nvSpPr>
          <p:spPr>
            <a:xfrm>
              <a:off x="2587222" y="382888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6" name="object 1256"/>
            <p:cNvSpPr/>
            <p:nvPr/>
          </p:nvSpPr>
          <p:spPr>
            <a:xfrm>
              <a:off x="2589246" y="371352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7" name="object 1257"/>
            <p:cNvSpPr/>
            <p:nvPr/>
          </p:nvSpPr>
          <p:spPr>
            <a:xfrm>
              <a:off x="2587222" y="36689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8" name="object 1258"/>
            <p:cNvSpPr/>
            <p:nvPr/>
          </p:nvSpPr>
          <p:spPr>
            <a:xfrm>
              <a:off x="2589246" y="355363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9" name="object 1259"/>
            <p:cNvSpPr/>
            <p:nvPr/>
          </p:nvSpPr>
          <p:spPr>
            <a:xfrm>
              <a:off x="2587222" y="35091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0" name="object 1260"/>
            <p:cNvSpPr/>
            <p:nvPr/>
          </p:nvSpPr>
          <p:spPr>
            <a:xfrm>
              <a:off x="2589246" y="339374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1" name="object 1261"/>
            <p:cNvSpPr/>
            <p:nvPr/>
          </p:nvSpPr>
          <p:spPr>
            <a:xfrm>
              <a:off x="2587222" y="334922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62" name="object 1262"/>
          <p:cNvSpPr/>
          <p:nvPr/>
        </p:nvSpPr>
        <p:spPr>
          <a:xfrm>
            <a:off x="2589246" y="323385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" name="object 1263"/>
          <p:cNvSpPr/>
          <p:nvPr/>
        </p:nvSpPr>
        <p:spPr>
          <a:xfrm>
            <a:off x="2589246" y="307397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4" name="object 1264"/>
          <p:cNvSpPr/>
          <p:nvPr/>
        </p:nvSpPr>
        <p:spPr>
          <a:xfrm>
            <a:off x="2589246" y="291408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" name="object 1265"/>
          <p:cNvSpPr/>
          <p:nvPr/>
        </p:nvSpPr>
        <p:spPr>
          <a:xfrm>
            <a:off x="2589246" y="275419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6" name="object 1266"/>
          <p:cNvSpPr/>
          <p:nvPr/>
        </p:nvSpPr>
        <p:spPr>
          <a:xfrm>
            <a:off x="2589246" y="259430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267" name="object 1267"/>
          <p:cNvGrpSpPr/>
          <p:nvPr/>
        </p:nvGrpSpPr>
        <p:grpSpPr>
          <a:xfrm>
            <a:off x="2587222" y="2390903"/>
            <a:ext cx="4445" cy="164465"/>
            <a:chOff x="2587222" y="2390903"/>
            <a:chExt cx="4445" cy="164465"/>
          </a:xfrm>
        </p:grpSpPr>
        <p:sp>
          <p:nvSpPr>
            <p:cNvPr id="1268" name="object 1268"/>
            <p:cNvSpPr/>
            <p:nvPr/>
          </p:nvSpPr>
          <p:spPr>
            <a:xfrm>
              <a:off x="2587222" y="255079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9" name="object 1269"/>
            <p:cNvSpPr/>
            <p:nvPr/>
          </p:nvSpPr>
          <p:spPr>
            <a:xfrm>
              <a:off x="2589246" y="2434417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89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0" name="object 1270"/>
            <p:cNvSpPr/>
            <p:nvPr/>
          </p:nvSpPr>
          <p:spPr>
            <a:xfrm>
              <a:off x="2587222" y="23909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71" name="object 1271"/>
          <p:cNvSpPr/>
          <p:nvPr/>
        </p:nvSpPr>
        <p:spPr>
          <a:xfrm>
            <a:off x="2589246" y="227554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" name="object 1272"/>
          <p:cNvSpPr/>
          <p:nvPr/>
        </p:nvSpPr>
        <p:spPr>
          <a:xfrm>
            <a:off x="2589246" y="211565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273" name="object 1273"/>
          <p:cNvGrpSpPr/>
          <p:nvPr/>
        </p:nvGrpSpPr>
        <p:grpSpPr>
          <a:xfrm>
            <a:off x="2587222" y="1431573"/>
            <a:ext cx="4445" cy="643890"/>
            <a:chOff x="2587222" y="1431573"/>
            <a:chExt cx="4445" cy="643890"/>
          </a:xfrm>
        </p:grpSpPr>
        <p:sp>
          <p:nvSpPr>
            <p:cNvPr id="1274" name="object 1274"/>
            <p:cNvSpPr/>
            <p:nvPr/>
          </p:nvSpPr>
          <p:spPr>
            <a:xfrm>
              <a:off x="2587222" y="207112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5" name="object 1275"/>
            <p:cNvSpPr/>
            <p:nvPr/>
          </p:nvSpPr>
          <p:spPr>
            <a:xfrm>
              <a:off x="2589246" y="195576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6" name="object 1276"/>
            <p:cNvSpPr/>
            <p:nvPr/>
          </p:nvSpPr>
          <p:spPr>
            <a:xfrm>
              <a:off x="2587222" y="191123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7" name="object 1277"/>
            <p:cNvSpPr/>
            <p:nvPr/>
          </p:nvSpPr>
          <p:spPr>
            <a:xfrm>
              <a:off x="2589246" y="179587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8" name="object 1278"/>
            <p:cNvSpPr/>
            <p:nvPr/>
          </p:nvSpPr>
          <p:spPr>
            <a:xfrm>
              <a:off x="2587222" y="175135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9" name="object 1279"/>
            <p:cNvSpPr/>
            <p:nvPr/>
          </p:nvSpPr>
          <p:spPr>
            <a:xfrm>
              <a:off x="2589246" y="163598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0" name="object 1280"/>
            <p:cNvSpPr/>
            <p:nvPr/>
          </p:nvSpPr>
          <p:spPr>
            <a:xfrm>
              <a:off x="2587222" y="15914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1" name="object 1281"/>
            <p:cNvSpPr/>
            <p:nvPr/>
          </p:nvSpPr>
          <p:spPr>
            <a:xfrm>
              <a:off x="2589246" y="147609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2" name="object 1282"/>
            <p:cNvSpPr/>
            <p:nvPr/>
          </p:nvSpPr>
          <p:spPr>
            <a:xfrm>
              <a:off x="2587222" y="143157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83" name="object 1283"/>
          <p:cNvSpPr/>
          <p:nvPr/>
        </p:nvSpPr>
        <p:spPr>
          <a:xfrm>
            <a:off x="2589246" y="131621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284" name="object 1284"/>
          <p:cNvGrpSpPr/>
          <p:nvPr/>
        </p:nvGrpSpPr>
        <p:grpSpPr>
          <a:xfrm>
            <a:off x="2587222" y="799103"/>
            <a:ext cx="4445" cy="478155"/>
            <a:chOff x="2587222" y="799103"/>
            <a:chExt cx="4445" cy="478155"/>
          </a:xfrm>
        </p:grpSpPr>
        <p:sp>
          <p:nvSpPr>
            <p:cNvPr id="1285" name="object 1285"/>
            <p:cNvSpPr/>
            <p:nvPr/>
          </p:nvSpPr>
          <p:spPr>
            <a:xfrm>
              <a:off x="2587222" y="12726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6" name="object 1286"/>
            <p:cNvSpPr/>
            <p:nvPr/>
          </p:nvSpPr>
          <p:spPr>
            <a:xfrm>
              <a:off x="2589246" y="115632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7" name="object 1287"/>
            <p:cNvSpPr/>
            <p:nvPr/>
          </p:nvSpPr>
          <p:spPr>
            <a:xfrm>
              <a:off x="2587222" y="11128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8" name="object 1288"/>
            <p:cNvSpPr/>
            <p:nvPr/>
          </p:nvSpPr>
          <p:spPr>
            <a:xfrm>
              <a:off x="2589246" y="99643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9" name="object 1289"/>
            <p:cNvSpPr/>
            <p:nvPr/>
          </p:nvSpPr>
          <p:spPr>
            <a:xfrm>
              <a:off x="2587222" y="95292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0" name="object 1290"/>
            <p:cNvSpPr/>
            <p:nvPr/>
          </p:nvSpPr>
          <p:spPr>
            <a:xfrm>
              <a:off x="2589246" y="799103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w="0" h="121919">
                  <a:moveTo>
                    <a:pt x="0" y="12143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291" name="object 1291"/>
          <p:cNvGrpSpPr/>
          <p:nvPr/>
        </p:nvGrpSpPr>
        <p:grpSpPr>
          <a:xfrm>
            <a:off x="2587222" y="5437889"/>
            <a:ext cx="4445" cy="154940"/>
            <a:chOff x="2587222" y="5437889"/>
            <a:chExt cx="4445" cy="154940"/>
          </a:xfrm>
        </p:grpSpPr>
        <p:sp>
          <p:nvSpPr>
            <p:cNvPr id="1292" name="object 1292"/>
            <p:cNvSpPr/>
            <p:nvPr/>
          </p:nvSpPr>
          <p:spPr>
            <a:xfrm>
              <a:off x="2589246" y="543788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3" name="object 1293"/>
            <p:cNvSpPr/>
            <p:nvPr/>
          </p:nvSpPr>
          <p:spPr>
            <a:xfrm>
              <a:off x="2589246" y="5437889"/>
              <a:ext cx="0" cy="154940"/>
            </a:xfrm>
            <a:custGeom>
              <a:avLst/>
              <a:gdLst/>
              <a:ahLst/>
              <a:cxnLst/>
              <a:rect l="l" t="t" r="r" b="b"/>
              <a:pathLst>
                <a:path w="0" h="154939">
                  <a:moveTo>
                    <a:pt x="0" y="0"/>
                  </a:moveTo>
                  <a:lnTo>
                    <a:pt x="0" y="15482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294" name="object 1294"/>
          <p:cNvGrpSpPr/>
          <p:nvPr/>
        </p:nvGrpSpPr>
        <p:grpSpPr>
          <a:xfrm>
            <a:off x="3128616" y="5106981"/>
            <a:ext cx="4445" cy="485775"/>
            <a:chOff x="3128616" y="5106981"/>
            <a:chExt cx="4445" cy="485775"/>
          </a:xfrm>
        </p:grpSpPr>
        <p:sp>
          <p:nvSpPr>
            <p:cNvPr id="1295" name="object 1295"/>
            <p:cNvSpPr/>
            <p:nvPr/>
          </p:nvSpPr>
          <p:spPr>
            <a:xfrm>
              <a:off x="3130640" y="5471283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w="0" h="121920">
                  <a:moveTo>
                    <a:pt x="0" y="12143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6" name="object 1296"/>
            <p:cNvSpPr/>
            <p:nvPr/>
          </p:nvSpPr>
          <p:spPr>
            <a:xfrm>
              <a:off x="3128616" y="542675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7" name="object 1297"/>
            <p:cNvSpPr/>
            <p:nvPr/>
          </p:nvSpPr>
          <p:spPr>
            <a:xfrm>
              <a:off x="3130640" y="531139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8" name="object 1298"/>
            <p:cNvSpPr/>
            <p:nvPr/>
          </p:nvSpPr>
          <p:spPr>
            <a:xfrm>
              <a:off x="3128616" y="526686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9" name="object 1299"/>
            <p:cNvSpPr/>
            <p:nvPr/>
          </p:nvSpPr>
          <p:spPr>
            <a:xfrm>
              <a:off x="3130640" y="515150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0" name="object 1300"/>
            <p:cNvSpPr/>
            <p:nvPr/>
          </p:nvSpPr>
          <p:spPr>
            <a:xfrm>
              <a:off x="3128616" y="510698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01" name="object 1301"/>
          <p:cNvSpPr/>
          <p:nvPr/>
        </p:nvSpPr>
        <p:spPr>
          <a:xfrm>
            <a:off x="3130640" y="499161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2" name="object 1302"/>
          <p:cNvSpPr/>
          <p:nvPr/>
        </p:nvSpPr>
        <p:spPr>
          <a:xfrm>
            <a:off x="3130640" y="483173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303" name="object 1303"/>
          <p:cNvGrpSpPr/>
          <p:nvPr/>
        </p:nvGrpSpPr>
        <p:grpSpPr>
          <a:xfrm>
            <a:off x="3128616" y="4468439"/>
            <a:ext cx="4445" cy="323215"/>
            <a:chOff x="3128616" y="4468439"/>
            <a:chExt cx="4445" cy="323215"/>
          </a:xfrm>
        </p:grpSpPr>
        <p:sp>
          <p:nvSpPr>
            <p:cNvPr id="1304" name="object 1304"/>
            <p:cNvSpPr/>
            <p:nvPr/>
          </p:nvSpPr>
          <p:spPr>
            <a:xfrm>
              <a:off x="3128616" y="478720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5" name="object 1305"/>
            <p:cNvSpPr/>
            <p:nvPr/>
          </p:nvSpPr>
          <p:spPr>
            <a:xfrm>
              <a:off x="3130640" y="467184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6" name="object 1306"/>
            <p:cNvSpPr/>
            <p:nvPr/>
          </p:nvSpPr>
          <p:spPr>
            <a:xfrm>
              <a:off x="3128616" y="462832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7" name="object 1307"/>
            <p:cNvSpPr/>
            <p:nvPr/>
          </p:nvSpPr>
          <p:spPr>
            <a:xfrm>
              <a:off x="3130640" y="451195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8" name="object 1308"/>
            <p:cNvSpPr/>
            <p:nvPr/>
          </p:nvSpPr>
          <p:spPr>
            <a:xfrm>
              <a:off x="3128616" y="446843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09" name="object 1309"/>
          <p:cNvSpPr/>
          <p:nvPr/>
        </p:nvSpPr>
        <p:spPr>
          <a:xfrm>
            <a:off x="3130640" y="435206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0" name="object 1310"/>
          <p:cNvSpPr/>
          <p:nvPr/>
        </p:nvSpPr>
        <p:spPr>
          <a:xfrm>
            <a:off x="3130640" y="4192176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311" name="object 1311"/>
          <p:cNvGrpSpPr/>
          <p:nvPr/>
        </p:nvGrpSpPr>
        <p:grpSpPr>
          <a:xfrm>
            <a:off x="3128616" y="3988774"/>
            <a:ext cx="4445" cy="164465"/>
            <a:chOff x="3128616" y="3988774"/>
            <a:chExt cx="4445" cy="164465"/>
          </a:xfrm>
        </p:grpSpPr>
        <p:sp>
          <p:nvSpPr>
            <p:cNvPr id="1312" name="object 1312"/>
            <p:cNvSpPr/>
            <p:nvPr/>
          </p:nvSpPr>
          <p:spPr>
            <a:xfrm>
              <a:off x="3128616" y="41486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3" name="object 1313"/>
            <p:cNvSpPr/>
            <p:nvPr/>
          </p:nvSpPr>
          <p:spPr>
            <a:xfrm>
              <a:off x="3130640" y="403330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4" name="object 1314"/>
            <p:cNvSpPr/>
            <p:nvPr/>
          </p:nvSpPr>
          <p:spPr>
            <a:xfrm>
              <a:off x="3128616" y="398877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15" name="object 1315"/>
          <p:cNvSpPr/>
          <p:nvPr/>
        </p:nvSpPr>
        <p:spPr>
          <a:xfrm>
            <a:off x="3130640" y="387341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6" name="object 1316"/>
          <p:cNvSpPr/>
          <p:nvPr/>
        </p:nvSpPr>
        <p:spPr>
          <a:xfrm>
            <a:off x="3130640" y="371352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17" name="object 1317"/>
          <p:cNvSpPr/>
          <p:nvPr/>
        </p:nvSpPr>
        <p:spPr>
          <a:xfrm>
            <a:off x="3130640" y="355363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318" name="object 1318"/>
          <p:cNvGrpSpPr/>
          <p:nvPr/>
        </p:nvGrpSpPr>
        <p:grpSpPr>
          <a:xfrm>
            <a:off x="3128616" y="3349221"/>
            <a:ext cx="4445" cy="164465"/>
            <a:chOff x="3128616" y="3349221"/>
            <a:chExt cx="4445" cy="164465"/>
          </a:xfrm>
        </p:grpSpPr>
        <p:sp>
          <p:nvSpPr>
            <p:cNvPr id="1319" name="object 1319"/>
            <p:cNvSpPr/>
            <p:nvPr/>
          </p:nvSpPr>
          <p:spPr>
            <a:xfrm>
              <a:off x="3128616" y="35091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0" name="object 1320"/>
            <p:cNvSpPr/>
            <p:nvPr/>
          </p:nvSpPr>
          <p:spPr>
            <a:xfrm>
              <a:off x="3130640" y="339374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1" name="object 1321"/>
            <p:cNvSpPr/>
            <p:nvPr/>
          </p:nvSpPr>
          <p:spPr>
            <a:xfrm>
              <a:off x="3128616" y="334922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22" name="object 1322"/>
          <p:cNvSpPr/>
          <p:nvPr/>
        </p:nvSpPr>
        <p:spPr>
          <a:xfrm>
            <a:off x="3130640" y="323385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3" name="object 1323"/>
          <p:cNvSpPr/>
          <p:nvPr/>
        </p:nvSpPr>
        <p:spPr>
          <a:xfrm>
            <a:off x="3130640" y="307397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324" name="object 1324"/>
          <p:cNvGrpSpPr/>
          <p:nvPr/>
        </p:nvGrpSpPr>
        <p:grpSpPr>
          <a:xfrm>
            <a:off x="3128616" y="2870568"/>
            <a:ext cx="4445" cy="164465"/>
            <a:chOff x="3128616" y="2870568"/>
            <a:chExt cx="4445" cy="164465"/>
          </a:xfrm>
        </p:grpSpPr>
        <p:sp>
          <p:nvSpPr>
            <p:cNvPr id="1325" name="object 1325"/>
            <p:cNvSpPr/>
            <p:nvPr/>
          </p:nvSpPr>
          <p:spPr>
            <a:xfrm>
              <a:off x="3128616" y="30304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6" name="object 1326"/>
            <p:cNvSpPr/>
            <p:nvPr/>
          </p:nvSpPr>
          <p:spPr>
            <a:xfrm>
              <a:off x="3130640" y="291408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7" name="object 1327"/>
            <p:cNvSpPr/>
            <p:nvPr/>
          </p:nvSpPr>
          <p:spPr>
            <a:xfrm>
              <a:off x="3128616" y="28705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28" name="object 1328"/>
          <p:cNvSpPr/>
          <p:nvPr/>
        </p:nvSpPr>
        <p:spPr>
          <a:xfrm>
            <a:off x="3130640" y="275419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329" name="object 1329"/>
          <p:cNvGrpSpPr/>
          <p:nvPr/>
        </p:nvGrpSpPr>
        <p:grpSpPr>
          <a:xfrm>
            <a:off x="3128616" y="2231015"/>
            <a:ext cx="4445" cy="483870"/>
            <a:chOff x="3128616" y="2231015"/>
            <a:chExt cx="4445" cy="483870"/>
          </a:xfrm>
        </p:grpSpPr>
        <p:sp>
          <p:nvSpPr>
            <p:cNvPr id="1330" name="object 1330"/>
            <p:cNvSpPr/>
            <p:nvPr/>
          </p:nvSpPr>
          <p:spPr>
            <a:xfrm>
              <a:off x="3128616" y="27106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1" name="object 1331"/>
            <p:cNvSpPr/>
            <p:nvPr/>
          </p:nvSpPr>
          <p:spPr>
            <a:xfrm>
              <a:off x="3130640" y="259430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2" name="object 1332"/>
            <p:cNvSpPr/>
            <p:nvPr/>
          </p:nvSpPr>
          <p:spPr>
            <a:xfrm>
              <a:off x="3128616" y="255079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3" name="object 1333"/>
            <p:cNvSpPr/>
            <p:nvPr/>
          </p:nvSpPr>
          <p:spPr>
            <a:xfrm>
              <a:off x="3130640" y="2434417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89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4" name="object 1334"/>
            <p:cNvSpPr/>
            <p:nvPr/>
          </p:nvSpPr>
          <p:spPr>
            <a:xfrm>
              <a:off x="3128616" y="23909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5" name="object 1335"/>
            <p:cNvSpPr/>
            <p:nvPr/>
          </p:nvSpPr>
          <p:spPr>
            <a:xfrm>
              <a:off x="3130640" y="227554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6" name="object 1336"/>
            <p:cNvSpPr/>
            <p:nvPr/>
          </p:nvSpPr>
          <p:spPr>
            <a:xfrm>
              <a:off x="3128616" y="223101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37" name="object 1337"/>
          <p:cNvSpPr/>
          <p:nvPr/>
        </p:nvSpPr>
        <p:spPr>
          <a:xfrm>
            <a:off x="3130640" y="211565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8" name="object 1338"/>
          <p:cNvSpPr/>
          <p:nvPr/>
        </p:nvSpPr>
        <p:spPr>
          <a:xfrm>
            <a:off x="3130640" y="195576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339" name="object 1339"/>
          <p:cNvGrpSpPr/>
          <p:nvPr/>
        </p:nvGrpSpPr>
        <p:grpSpPr>
          <a:xfrm>
            <a:off x="3128616" y="1751350"/>
            <a:ext cx="4445" cy="164465"/>
            <a:chOff x="3128616" y="1751350"/>
            <a:chExt cx="4445" cy="164465"/>
          </a:xfrm>
        </p:grpSpPr>
        <p:sp>
          <p:nvSpPr>
            <p:cNvPr id="1340" name="object 1340"/>
            <p:cNvSpPr/>
            <p:nvPr/>
          </p:nvSpPr>
          <p:spPr>
            <a:xfrm>
              <a:off x="3128616" y="191123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1" name="object 1341"/>
            <p:cNvSpPr/>
            <p:nvPr/>
          </p:nvSpPr>
          <p:spPr>
            <a:xfrm>
              <a:off x="3130640" y="179587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2" name="object 1342"/>
            <p:cNvSpPr/>
            <p:nvPr/>
          </p:nvSpPr>
          <p:spPr>
            <a:xfrm>
              <a:off x="3128616" y="175135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43" name="object 1343"/>
          <p:cNvSpPr/>
          <p:nvPr/>
        </p:nvSpPr>
        <p:spPr>
          <a:xfrm>
            <a:off x="3130640" y="163598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4" name="object 1344"/>
          <p:cNvSpPr/>
          <p:nvPr/>
        </p:nvSpPr>
        <p:spPr>
          <a:xfrm>
            <a:off x="3130640" y="147609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345" name="object 1345"/>
          <p:cNvGrpSpPr/>
          <p:nvPr/>
        </p:nvGrpSpPr>
        <p:grpSpPr>
          <a:xfrm>
            <a:off x="3128616" y="1112809"/>
            <a:ext cx="4445" cy="323215"/>
            <a:chOff x="3128616" y="1112809"/>
            <a:chExt cx="4445" cy="323215"/>
          </a:xfrm>
        </p:grpSpPr>
        <p:sp>
          <p:nvSpPr>
            <p:cNvPr id="1346" name="object 1346"/>
            <p:cNvSpPr/>
            <p:nvPr/>
          </p:nvSpPr>
          <p:spPr>
            <a:xfrm>
              <a:off x="3128616" y="143157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7" name="object 1347"/>
            <p:cNvSpPr/>
            <p:nvPr/>
          </p:nvSpPr>
          <p:spPr>
            <a:xfrm>
              <a:off x="3130640" y="131621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8" name="object 1348"/>
            <p:cNvSpPr/>
            <p:nvPr/>
          </p:nvSpPr>
          <p:spPr>
            <a:xfrm>
              <a:off x="3128616" y="12726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9" name="object 1349"/>
            <p:cNvSpPr/>
            <p:nvPr/>
          </p:nvSpPr>
          <p:spPr>
            <a:xfrm>
              <a:off x="3130640" y="115632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0" name="object 1350"/>
            <p:cNvSpPr/>
            <p:nvPr/>
          </p:nvSpPr>
          <p:spPr>
            <a:xfrm>
              <a:off x="3128616" y="11128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51" name="object 1351"/>
          <p:cNvSpPr/>
          <p:nvPr/>
        </p:nvSpPr>
        <p:spPr>
          <a:xfrm>
            <a:off x="3130640" y="99643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352" name="object 1352"/>
          <p:cNvGrpSpPr/>
          <p:nvPr/>
        </p:nvGrpSpPr>
        <p:grpSpPr>
          <a:xfrm>
            <a:off x="3128616" y="799103"/>
            <a:ext cx="4445" cy="158115"/>
            <a:chOff x="3128616" y="799103"/>
            <a:chExt cx="4445" cy="158115"/>
          </a:xfrm>
        </p:grpSpPr>
        <p:sp>
          <p:nvSpPr>
            <p:cNvPr id="1353" name="object 1353"/>
            <p:cNvSpPr/>
            <p:nvPr/>
          </p:nvSpPr>
          <p:spPr>
            <a:xfrm>
              <a:off x="3128616" y="95292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4" name="object 1354"/>
            <p:cNvSpPr/>
            <p:nvPr/>
          </p:nvSpPr>
          <p:spPr>
            <a:xfrm>
              <a:off x="3130640" y="799103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w="0" h="121919">
                  <a:moveTo>
                    <a:pt x="0" y="121434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355" name="object 1355"/>
          <p:cNvGrpSpPr/>
          <p:nvPr/>
        </p:nvGrpSpPr>
        <p:grpSpPr>
          <a:xfrm>
            <a:off x="3128616" y="5437889"/>
            <a:ext cx="4445" cy="154940"/>
            <a:chOff x="3128616" y="5437889"/>
            <a:chExt cx="4445" cy="154940"/>
          </a:xfrm>
        </p:grpSpPr>
        <p:sp>
          <p:nvSpPr>
            <p:cNvPr id="1356" name="object 1356"/>
            <p:cNvSpPr/>
            <p:nvPr/>
          </p:nvSpPr>
          <p:spPr>
            <a:xfrm>
              <a:off x="3130640" y="543788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7" name="object 1357"/>
            <p:cNvSpPr/>
            <p:nvPr/>
          </p:nvSpPr>
          <p:spPr>
            <a:xfrm>
              <a:off x="3130640" y="5437889"/>
              <a:ext cx="0" cy="154940"/>
            </a:xfrm>
            <a:custGeom>
              <a:avLst/>
              <a:gdLst/>
              <a:ahLst/>
              <a:cxnLst/>
              <a:rect l="l" t="t" r="r" b="b"/>
              <a:pathLst>
                <a:path w="0" h="154939">
                  <a:moveTo>
                    <a:pt x="0" y="0"/>
                  </a:moveTo>
                  <a:lnTo>
                    <a:pt x="0" y="15482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358" name="object 1358"/>
          <p:cNvGrpSpPr/>
          <p:nvPr/>
        </p:nvGrpSpPr>
        <p:grpSpPr>
          <a:xfrm>
            <a:off x="6488295" y="4909650"/>
            <a:ext cx="527685" cy="4445"/>
            <a:chOff x="6488295" y="4909650"/>
            <a:chExt cx="527685" cy="4445"/>
          </a:xfrm>
        </p:grpSpPr>
        <p:sp>
          <p:nvSpPr>
            <p:cNvPr id="1359" name="object 1359"/>
            <p:cNvSpPr/>
            <p:nvPr/>
          </p:nvSpPr>
          <p:spPr>
            <a:xfrm>
              <a:off x="6949744" y="4911674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77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0" name="object 1360"/>
            <p:cNvSpPr/>
            <p:nvPr/>
          </p:nvSpPr>
          <p:spPr>
            <a:xfrm>
              <a:off x="6905218" y="490965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1" name="object 1361"/>
            <p:cNvSpPr/>
            <p:nvPr/>
          </p:nvSpPr>
          <p:spPr>
            <a:xfrm>
              <a:off x="6789856" y="49116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2" name="object 1362"/>
            <p:cNvSpPr/>
            <p:nvPr/>
          </p:nvSpPr>
          <p:spPr>
            <a:xfrm>
              <a:off x="6745330" y="490965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3" name="object 1363"/>
            <p:cNvSpPr/>
            <p:nvPr/>
          </p:nvSpPr>
          <p:spPr>
            <a:xfrm>
              <a:off x="6629968" y="49116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4" name="object 1364"/>
            <p:cNvSpPr/>
            <p:nvPr/>
          </p:nvSpPr>
          <p:spPr>
            <a:xfrm>
              <a:off x="6586454" y="490965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5" name="object 1365"/>
            <p:cNvSpPr/>
            <p:nvPr/>
          </p:nvSpPr>
          <p:spPr>
            <a:xfrm>
              <a:off x="6488295" y="4911674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77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366" name="object 1366"/>
          <p:cNvGrpSpPr/>
          <p:nvPr/>
        </p:nvGrpSpPr>
        <p:grpSpPr>
          <a:xfrm>
            <a:off x="1294960" y="4862088"/>
            <a:ext cx="5193665" cy="191770"/>
            <a:chOff x="1294960" y="4862088"/>
            <a:chExt cx="5193665" cy="191770"/>
          </a:xfrm>
        </p:grpSpPr>
        <p:sp>
          <p:nvSpPr>
            <p:cNvPr id="1367" name="object 1367"/>
            <p:cNvSpPr/>
            <p:nvPr/>
          </p:nvSpPr>
          <p:spPr>
            <a:xfrm>
              <a:off x="6373944" y="4911674"/>
              <a:ext cx="114935" cy="0"/>
            </a:xfrm>
            <a:custGeom>
              <a:avLst/>
              <a:gdLst/>
              <a:ahLst/>
              <a:cxnLst/>
              <a:rect l="l" t="t" r="r" b="b"/>
              <a:pathLst>
                <a:path w="114935" h="0">
                  <a:moveTo>
                    <a:pt x="114350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8" name="object 1368"/>
            <p:cNvSpPr/>
            <p:nvPr/>
          </p:nvSpPr>
          <p:spPr>
            <a:xfrm>
              <a:off x="6330430" y="490965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9" name="object 1369"/>
            <p:cNvSpPr/>
            <p:nvPr/>
          </p:nvSpPr>
          <p:spPr>
            <a:xfrm>
              <a:off x="6214055" y="49116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0" name="object 1370"/>
            <p:cNvSpPr/>
            <p:nvPr/>
          </p:nvSpPr>
          <p:spPr>
            <a:xfrm>
              <a:off x="6170541" y="490965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1" name="object 1371"/>
            <p:cNvSpPr/>
            <p:nvPr/>
          </p:nvSpPr>
          <p:spPr>
            <a:xfrm>
              <a:off x="6054167" y="49116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2" name="object 1372"/>
            <p:cNvSpPr/>
            <p:nvPr/>
          </p:nvSpPr>
          <p:spPr>
            <a:xfrm>
              <a:off x="6010653" y="490965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3" name="object 1373"/>
            <p:cNvSpPr/>
            <p:nvPr/>
          </p:nvSpPr>
          <p:spPr>
            <a:xfrm>
              <a:off x="5894279" y="4911674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4" name="object 1374"/>
            <p:cNvSpPr/>
            <p:nvPr/>
          </p:nvSpPr>
          <p:spPr>
            <a:xfrm>
              <a:off x="5850765" y="490965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5" name="object 1375"/>
            <p:cNvSpPr/>
            <p:nvPr/>
          </p:nvSpPr>
          <p:spPr>
            <a:xfrm>
              <a:off x="5734390" y="4911674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6" name="object 1376"/>
            <p:cNvSpPr/>
            <p:nvPr/>
          </p:nvSpPr>
          <p:spPr>
            <a:xfrm>
              <a:off x="5690876" y="490965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7" name="object 1377"/>
            <p:cNvSpPr/>
            <p:nvPr/>
          </p:nvSpPr>
          <p:spPr>
            <a:xfrm>
              <a:off x="5575514" y="49116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8" name="object 1378"/>
            <p:cNvSpPr/>
            <p:nvPr/>
          </p:nvSpPr>
          <p:spPr>
            <a:xfrm>
              <a:off x="5530988" y="490965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9" name="object 1379"/>
            <p:cNvSpPr/>
            <p:nvPr/>
          </p:nvSpPr>
          <p:spPr>
            <a:xfrm>
              <a:off x="5415626" y="49116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0" name="object 1380"/>
            <p:cNvSpPr/>
            <p:nvPr/>
          </p:nvSpPr>
          <p:spPr>
            <a:xfrm>
              <a:off x="5371100" y="490965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1" name="object 1381"/>
            <p:cNvSpPr/>
            <p:nvPr/>
          </p:nvSpPr>
          <p:spPr>
            <a:xfrm>
              <a:off x="5255738" y="49116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2" name="object 1382"/>
            <p:cNvSpPr/>
            <p:nvPr/>
          </p:nvSpPr>
          <p:spPr>
            <a:xfrm>
              <a:off x="5211212" y="490965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3" name="object 1383"/>
            <p:cNvSpPr/>
            <p:nvPr/>
          </p:nvSpPr>
          <p:spPr>
            <a:xfrm>
              <a:off x="5095849" y="49116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4" name="object 1384"/>
            <p:cNvSpPr/>
            <p:nvPr/>
          </p:nvSpPr>
          <p:spPr>
            <a:xfrm>
              <a:off x="5051323" y="490965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5" name="object 1385"/>
            <p:cNvSpPr/>
            <p:nvPr/>
          </p:nvSpPr>
          <p:spPr>
            <a:xfrm>
              <a:off x="4935961" y="49116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6" name="object 1386"/>
            <p:cNvSpPr/>
            <p:nvPr/>
          </p:nvSpPr>
          <p:spPr>
            <a:xfrm>
              <a:off x="4891435" y="490965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7" name="object 1387"/>
            <p:cNvSpPr/>
            <p:nvPr/>
          </p:nvSpPr>
          <p:spPr>
            <a:xfrm>
              <a:off x="4776073" y="49116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8" name="object 1388"/>
            <p:cNvSpPr/>
            <p:nvPr/>
          </p:nvSpPr>
          <p:spPr>
            <a:xfrm>
              <a:off x="4731547" y="490965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9" name="object 1389"/>
            <p:cNvSpPr/>
            <p:nvPr/>
          </p:nvSpPr>
          <p:spPr>
            <a:xfrm>
              <a:off x="4616184" y="49116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0" name="object 1390"/>
            <p:cNvSpPr/>
            <p:nvPr/>
          </p:nvSpPr>
          <p:spPr>
            <a:xfrm>
              <a:off x="4571658" y="490965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1" name="object 1391"/>
            <p:cNvSpPr/>
            <p:nvPr/>
          </p:nvSpPr>
          <p:spPr>
            <a:xfrm>
              <a:off x="4456296" y="49116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2" name="object 1392"/>
            <p:cNvSpPr/>
            <p:nvPr/>
          </p:nvSpPr>
          <p:spPr>
            <a:xfrm>
              <a:off x="4411770" y="490965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3" name="object 1393"/>
            <p:cNvSpPr/>
            <p:nvPr/>
          </p:nvSpPr>
          <p:spPr>
            <a:xfrm>
              <a:off x="4296408" y="49116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4" name="object 1394"/>
            <p:cNvSpPr/>
            <p:nvPr/>
          </p:nvSpPr>
          <p:spPr>
            <a:xfrm>
              <a:off x="4252894" y="490965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5" name="object 1395"/>
            <p:cNvSpPr/>
            <p:nvPr/>
          </p:nvSpPr>
          <p:spPr>
            <a:xfrm>
              <a:off x="4136519" y="49116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6" name="object 1396"/>
            <p:cNvSpPr/>
            <p:nvPr/>
          </p:nvSpPr>
          <p:spPr>
            <a:xfrm>
              <a:off x="4093005" y="490965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7" name="object 1397"/>
            <p:cNvSpPr/>
            <p:nvPr/>
          </p:nvSpPr>
          <p:spPr>
            <a:xfrm>
              <a:off x="3976631" y="49116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8" name="object 1398"/>
            <p:cNvSpPr/>
            <p:nvPr/>
          </p:nvSpPr>
          <p:spPr>
            <a:xfrm>
              <a:off x="3933117" y="490965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9" name="object 1399"/>
            <p:cNvSpPr/>
            <p:nvPr/>
          </p:nvSpPr>
          <p:spPr>
            <a:xfrm>
              <a:off x="3816743" y="49116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0" name="object 1400"/>
            <p:cNvSpPr/>
            <p:nvPr/>
          </p:nvSpPr>
          <p:spPr>
            <a:xfrm>
              <a:off x="3773229" y="490965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1" name="object 1401"/>
            <p:cNvSpPr/>
            <p:nvPr/>
          </p:nvSpPr>
          <p:spPr>
            <a:xfrm>
              <a:off x="3656854" y="49116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2" name="object 1402"/>
            <p:cNvSpPr/>
            <p:nvPr/>
          </p:nvSpPr>
          <p:spPr>
            <a:xfrm>
              <a:off x="3613340" y="490965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3" name="object 1403"/>
            <p:cNvSpPr/>
            <p:nvPr/>
          </p:nvSpPr>
          <p:spPr>
            <a:xfrm>
              <a:off x="3496966" y="4911674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4" name="object 1404"/>
            <p:cNvSpPr/>
            <p:nvPr/>
          </p:nvSpPr>
          <p:spPr>
            <a:xfrm>
              <a:off x="3453452" y="490965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5" name="object 1405"/>
            <p:cNvSpPr/>
            <p:nvPr/>
          </p:nvSpPr>
          <p:spPr>
            <a:xfrm>
              <a:off x="3338090" y="49116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6" name="object 1406"/>
            <p:cNvSpPr/>
            <p:nvPr/>
          </p:nvSpPr>
          <p:spPr>
            <a:xfrm>
              <a:off x="3293564" y="490965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7" name="object 1407"/>
            <p:cNvSpPr/>
            <p:nvPr/>
          </p:nvSpPr>
          <p:spPr>
            <a:xfrm>
              <a:off x="3178201" y="49116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8" name="object 1408"/>
            <p:cNvSpPr/>
            <p:nvPr/>
          </p:nvSpPr>
          <p:spPr>
            <a:xfrm>
              <a:off x="3133675" y="490965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9" name="object 1409"/>
            <p:cNvSpPr/>
            <p:nvPr/>
          </p:nvSpPr>
          <p:spPr>
            <a:xfrm>
              <a:off x="3018313" y="49116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0" name="object 1410"/>
            <p:cNvSpPr/>
            <p:nvPr/>
          </p:nvSpPr>
          <p:spPr>
            <a:xfrm>
              <a:off x="2973787" y="490965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1" name="object 1411"/>
            <p:cNvSpPr/>
            <p:nvPr/>
          </p:nvSpPr>
          <p:spPr>
            <a:xfrm>
              <a:off x="2858425" y="49116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2" name="object 1412"/>
            <p:cNvSpPr/>
            <p:nvPr/>
          </p:nvSpPr>
          <p:spPr>
            <a:xfrm>
              <a:off x="2813899" y="490965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3" name="object 1413"/>
            <p:cNvSpPr/>
            <p:nvPr/>
          </p:nvSpPr>
          <p:spPr>
            <a:xfrm>
              <a:off x="2698536" y="49116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4" name="object 1414"/>
            <p:cNvSpPr/>
            <p:nvPr/>
          </p:nvSpPr>
          <p:spPr>
            <a:xfrm>
              <a:off x="2654010" y="490965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5" name="object 1415"/>
            <p:cNvSpPr/>
            <p:nvPr/>
          </p:nvSpPr>
          <p:spPr>
            <a:xfrm>
              <a:off x="2538648" y="49116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6" name="object 1416"/>
            <p:cNvSpPr/>
            <p:nvPr/>
          </p:nvSpPr>
          <p:spPr>
            <a:xfrm>
              <a:off x="2494122" y="490965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7" name="object 1417"/>
            <p:cNvSpPr/>
            <p:nvPr/>
          </p:nvSpPr>
          <p:spPr>
            <a:xfrm>
              <a:off x="2378760" y="49116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8" name="object 1418"/>
            <p:cNvSpPr/>
            <p:nvPr/>
          </p:nvSpPr>
          <p:spPr>
            <a:xfrm>
              <a:off x="2334234" y="490965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9" name="object 1419"/>
            <p:cNvSpPr/>
            <p:nvPr/>
          </p:nvSpPr>
          <p:spPr>
            <a:xfrm>
              <a:off x="2218872" y="49116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0" name="object 1420"/>
            <p:cNvSpPr/>
            <p:nvPr/>
          </p:nvSpPr>
          <p:spPr>
            <a:xfrm>
              <a:off x="2174346" y="490965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1" name="object 1421"/>
            <p:cNvSpPr/>
            <p:nvPr/>
          </p:nvSpPr>
          <p:spPr>
            <a:xfrm>
              <a:off x="2058983" y="49116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2" name="object 1422"/>
            <p:cNvSpPr/>
            <p:nvPr/>
          </p:nvSpPr>
          <p:spPr>
            <a:xfrm>
              <a:off x="2014457" y="490965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3" name="object 1423"/>
            <p:cNvSpPr/>
            <p:nvPr/>
          </p:nvSpPr>
          <p:spPr>
            <a:xfrm>
              <a:off x="1899095" y="49116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4" name="object 1424"/>
            <p:cNvSpPr/>
            <p:nvPr/>
          </p:nvSpPr>
          <p:spPr>
            <a:xfrm>
              <a:off x="1855581" y="490965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5" name="object 1425"/>
            <p:cNvSpPr/>
            <p:nvPr/>
          </p:nvSpPr>
          <p:spPr>
            <a:xfrm>
              <a:off x="1739207" y="49116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6" name="object 1426"/>
            <p:cNvSpPr/>
            <p:nvPr/>
          </p:nvSpPr>
          <p:spPr>
            <a:xfrm>
              <a:off x="1695693" y="490965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7" name="object 1427"/>
            <p:cNvSpPr/>
            <p:nvPr/>
          </p:nvSpPr>
          <p:spPr>
            <a:xfrm>
              <a:off x="1579318" y="491167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8" name="object 1428"/>
            <p:cNvSpPr/>
            <p:nvPr/>
          </p:nvSpPr>
          <p:spPr>
            <a:xfrm>
              <a:off x="1535804" y="490965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9" name="object 1429"/>
            <p:cNvSpPr/>
            <p:nvPr/>
          </p:nvSpPr>
          <p:spPr>
            <a:xfrm>
              <a:off x="1389071" y="4911674"/>
              <a:ext cx="114935" cy="0"/>
            </a:xfrm>
            <a:custGeom>
              <a:avLst/>
              <a:gdLst/>
              <a:ahLst/>
              <a:cxnLst/>
              <a:rect l="l" t="t" r="r" b="b"/>
              <a:pathLst>
                <a:path w="114934" h="0">
                  <a:moveTo>
                    <a:pt x="114350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0" name="object 1430"/>
            <p:cNvSpPr/>
            <p:nvPr/>
          </p:nvSpPr>
          <p:spPr>
            <a:xfrm>
              <a:off x="1297996" y="4865124"/>
              <a:ext cx="92710" cy="185420"/>
            </a:xfrm>
            <a:custGeom>
              <a:avLst/>
              <a:gdLst/>
              <a:ahLst/>
              <a:cxnLst/>
              <a:rect l="l" t="t" r="r" b="b"/>
              <a:pathLst>
                <a:path w="92709" h="185420">
                  <a:moveTo>
                    <a:pt x="92087" y="139143"/>
                  </a:moveTo>
                  <a:lnTo>
                    <a:pt x="88469" y="121221"/>
                  </a:lnTo>
                  <a:lnTo>
                    <a:pt x="78601" y="106585"/>
                  </a:lnTo>
                  <a:lnTo>
                    <a:pt x="63966" y="96717"/>
                  </a:lnTo>
                  <a:lnTo>
                    <a:pt x="46043" y="93099"/>
                  </a:lnTo>
                  <a:lnTo>
                    <a:pt x="28121" y="96717"/>
                  </a:lnTo>
                  <a:lnTo>
                    <a:pt x="13485" y="106585"/>
                  </a:lnTo>
                  <a:lnTo>
                    <a:pt x="3618" y="121221"/>
                  </a:lnTo>
                  <a:lnTo>
                    <a:pt x="0" y="139143"/>
                  </a:lnTo>
                  <a:lnTo>
                    <a:pt x="3618" y="157065"/>
                  </a:lnTo>
                  <a:lnTo>
                    <a:pt x="13485" y="171701"/>
                  </a:lnTo>
                  <a:lnTo>
                    <a:pt x="28121" y="181568"/>
                  </a:lnTo>
                  <a:lnTo>
                    <a:pt x="46043" y="185187"/>
                  </a:lnTo>
                  <a:lnTo>
                    <a:pt x="63966" y="181568"/>
                  </a:lnTo>
                  <a:lnTo>
                    <a:pt x="78601" y="171701"/>
                  </a:lnTo>
                  <a:lnTo>
                    <a:pt x="88469" y="157065"/>
                  </a:lnTo>
                  <a:lnTo>
                    <a:pt x="92087" y="139143"/>
                  </a:lnTo>
                </a:path>
                <a:path w="92709" h="185420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31" name="object 1431"/>
          <p:cNvSpPr/>
          <p:nvPr/>
        </p:nvSpPr>
        <p:spPr>
          <a:xfrm>
            <a:off x="1297996" y="4416830"/>
            <a:ext cx="92710" cy="92710"/>
          </a:xfrm>
          <a:custGeom>
            <a:avLst/>
            <a:gdLst/>
            <a:ahLst/>
            <a:cxnLst/>
            <a:rect l="l" t="t" r="r" b="b"/>
            <a:pathLst>
              <a:path w="92709" h="92710">
                <a:moveTo>
                  <a:pt x="92087" y="46043"/>
                </a:moveTo>
                <a:lnTo>
                  <a:pt x="88469" y="28121"/>
                </a:lnTo>
                <a:lnTo>
                  <a:pt x="78601" y="13485"/>
                </a:lnTo>
                <a:lnTo>
                  <a:pt x="63966" y="3618"/>
                </a:lnTo>
                <a:lnTo>
                  <a:pt x="46043" y="0"/>
                </a:lnTo>
                <a:lnTo>
                  <a:pt x="28121" y="3618"/>
                </a:lnTo>
                <a:lnTo>
                  <a:pt x="13485" y="13485"/>
                </a:lnTo>
                <a:lnTo>
                  <a:pt x="3618" y="28121"/>
                </a:lnTo>
                <a:lnTo>
                  <a:pt x="0" y="46043"/>
                </a:lnTo>
                <a:lnTo>
                  <a:pt x="3618" y="63966"/>
                </a:lnTo>
                <a:lnTo>
                  <a:pt x="13485" y="78601"/>
                </a:lnTo>
                <a:lnTo>
                  <a:pt x="28121" y="88469"/>
                </a:lnTo>
                <a:lnTo>
                  <a:pt x="46043" y="92087"/>
                </a:lnTo>
                <a:lnTo>
                  <a:pt x="63966" y="88469"/>
                </a:lnTo>
                <a:lnTo>
                  <a:pt x="78601" y="78601"/>
                </a:lnTo>
                <a:lnTo>
                  <a:pt x="88469" y="63966"/>
                </a:lnTo>
                <a:lnTo>
                  <a:pt x="92087" y="4604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2" name="object 1432"/>
          <p:cNvSpPr/>
          <p:nvPr/>
        </p:nvSpPr>
        <p:spPr>
          <a:xfrm>
            <a:off x="1297996" y="4246822"/>
            <a:ext cx="92710" cy="92710"/>
          </a:xfrm>
          <a:custGeom>
            <a:avLst/>
            <a:gdLst/>
            <a:ahLst/>
            <a:cxnLst/>
            <a:rect l="l" t="t" r="r" b="b"/>
            <a:pathLst>
              <a:path w="92709" h="92710">
                <a:moveTo>
                  <a:pt x="92087" y="46043"/>
                </a:moveTo>
                <a:lnTo>
                  <a:pt x="88469" y="28121"/>
                </a:lnTo>
                <a:lnTo>
                  <a:pt x="78601" y="13485"/>
                </a:lnTo>
                <a:lnTo>
                  <a:pt x="63966" y="3618"/>
                </a:lnTo>
                <a:lnTo>
                  <a:pt x="46043" y="0"/>
                </a:lnTo>
                <a:lnTo>
                  <a:pt x="28121" y="3618"/>
                </a:lnTo>
                <a:lnTo>
                  <a:pt x="13485" y="13485"/>
                </a:lnTo>
                <a:lnTo>
                  <a:pt x="3618" y="28121"/>
                </a:lnTo>
                <a:lnTo>
                  <a:pt x="0" y="46043"/>
                </a:lnTo>
                <a:lnTo>
                  <a:pt x="3618" y="63966"/>
                </a:lnTo>
                <a:lnTo>
                  <a:pt x="13485" y="78601"/>
                </a:lnTo>
                <a:lnTo>
                  <a:pt x="28121" y="88469"/>
                </a:lnTo>
                <a:lnTo>
                  <a:pt x="46043" y="92087"/>
                </a:lnTo>
                <a:lnTo>
                  <a:pt x="63966" y="88469"/>
                </a:lnTo>
                <a:lnTo>
                  <a:pt x="78601" y="78601"/>
                </a:lnTo>
                <a:lnTo>
                  <a:pt x="88469" y="63966"/>
                </a:lnTo>
                <a:lnTo>
                  <a:pt x="92087" y="4604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3" name="object 1433"/>
          <p:cNvSpPr/>
          <p:nvPr/>
        </p:nvSpPr>
        <p:spPr>
          <a:xfrm>
            <a:off x="1297996" y="3875435"/>
            <a:ext cx="92710" cy="92710"/>
          </a:xfrm>
          <a:custGeom>
            <a:avLst/>
            <a:gdLst/>
            <a:ahLst/>
            <a:cxnLst/>
            <a:rect l="l" t="t" r="r" b="b"/>
            <a:pathLst>
              <a:path w="92709" h="92710">
                <a:moveTo>
                  <a:pt x="92087" y="46043"/>
                </a:moveTo>
                <a:lnTo>
                  <a:pt x="88469" y="28121"/>
                </a:lnTo>
                <a:lnTo>
                  <a:pt x="78601" y="13485"/>
                </a:lnTo>
                <a:lnTo>
                  <a:pt x="63966" y="3618"/>
                </a:lnTo>
                <a:lnTo>
                  <a:pt x="46043" y="0"/>
                </a:lnTo>
                <a:lnTo>
                  <a:pt x="28121" y="3618"/>
                </a:lnTo>
                <a:lnTo>
                  <a:pt x="13485" y="13485"/>
                </a:lnTo>
                <a:lnTo>
                  <a:pt x="3618" y="28121"/>
                </a:lnTo>
                <a:lnTo>
                  <a:pt x="0" y="46043"/>
                </a:lnTo>
                <a:lnTo>
                  <a:pt x="3618" y="63966"/>
                </a:lnTo>
                <a:lnTo>
                  <a:pt x="13485" y="78601"/>
                </a:lnTo>
                <a:lnTo>
                  <a:pt x="28121" y="88469"/>
                </a:lnTo>
                <a:lnTo>
                  <a:pt x="46043" y="92087"/>
                </a:lnTo>
                <a:lnTo>
                  <a:pt x="63966" y="88469"/>
                </a:lnTo>
                <a:lnTo>
                  <a:pt x="78601" y="78601"/>
                </a:lnTo>
                <a:lnTo>
                  <a:pt x="88469" y="63966"/>
                </a:lnTo>
                <a:lnTo>
                  <a:pt x="92087" y="4604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4" name="object 1434"/>
          <p:cNvSpPr/>
          <p:nvPr/>
        </p:nvSpPr>
        <p:spPr>
          <a:xfrm>
            <a:off x="1297996" y="3550599"/>
            <a:ext cx="92710" cy="92710"/>
          </a:xfrm>
          <a:custGeom>
            <a:avLst/>
            <a:gdLst/>
            <a:ahLst/>
            <a:cxnLst/>
            <a:rect l="l" t="t" r="r" b="b"/>
            <a:pathLst>
              <a:path w="92709" h="92710">
                <a:moveTo>
                  <a:pt x="92087" y="46043"/>
                </a:moveTo>
                <a:lnTo>
                  <a:pt x="88469" y="28121"/>
                </a:lnTo>
                <a:lnTo>
                  <a:pt x="78601" y="13485"/>
                </a:lnTo>
                <a:lnTo>
                  <a:pt x="63966" y="3618"/>
                </a:lnTo>
                <a:lnTo>
                  <a:pt x="46043" y="0"/>
                </a:lnTo>
                <a:lnTo>
                  <a:pt x="28121" y="3618"/>
                </a:lnTo>
                <a:lnTo>
                  <a:pt x="13485" y="13485"/>
                </a:lnTo>
                <a:lnTo>
                  <a:pt x="3618" y="28121"/>
                </a:lnTo>
                <a:lnTo>
                  <a:pt x="0" y="46043"/>
                </a:lnTo>
                <a:lnTo>
                  <a:pt x="3618" y="63966"/>
                </a:lnTo>
                <a:lnTo>
                  <a:pt x="13485" y="78601"/>
                </a:lnTo>
                <a:lnTo>
                  <a:pt x="28121" y="88469"/>
                </a:lnTo>
                <a:lnTo>
                  <a:pt x="46043" y="92087"/>
                </a:lnTo>
                <a:lnTo>
                  <a:pt x="63966" y="88469"/>
                </a:lnTo>
                <a:lnTo>
                  <a:pt x="78601" y="78601"/>
                </a:lnTo>
                <a:lnTo>
                  <a:pt x="88469" y="63966"/>
                </a:lnTo>
                <a:lnTo>
                  <a:pt x="92087" y="4604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pic>
        <p:nvPicPr>
          <p:cNvPr id="1435" name="object 143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94960" y="3299635"/>
            <a:ext cx="98159" cy="98159"/>
          </a:xfrm>
          <a:prstGeom prst="rect">
            <a:avLst/>
          </a:prstGeom>
        </p:spPr>
      </p:pic>
      <p:pic>
        <p:nvPicPr>
          <p:cNvPr id="1436" name="object 143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294960" y="2541684"/>
            <a:ext cx="98159" cy="98159"/>
          </a:xfrm>
          <a:prstGeom prst="rect">
            <a:avLst/>
          </a:prstGeom>
        </p:spPr>
      </p:pic>
      <p:sp>
        <p:nvSpPr>
          <p:cNvPr id="1437" name="object 1437"/>
          <p:cNvSpPr/>
          <p:nvPr/>
        </p:nvSpPr>
        <p:spPr>
          <a:xfrm>
            <a:off x="1297996" y="2297803"/>
            <a:ext cx="92710" cy="92710"/>
          </a:xfrm>
          <a:custGeom>
            <a:avLst/>
            <a:gdLst/>
            <a:ahLst/>
            <a:cxnLst/>
            <a:rect l="l" t="t" r="r" b="b"/>
            <a:pathLst>
              <a:path w="92709" h="92710">
                <a:moveTo>
                  <a:pt x="92087" y="46043"/>
                </a:moveTo>
                <a:lnTo>
                  <a:pt x="88469" y="28121"/>
                </a:lnTo>
                <a:lnTo>
                  <a:pt x="78601" y="13485"/>
                </a:lnTo>
                <a:lnTo>
                  <a:pt x="63966" y="3618"/>
                </a:lnTo>
                <a:lnTo>
                  <a:pt x="46043" y="0"/>
                </a:lnTo>
                <a:lnTo>
                  <a:pt x="28121" y="3618"/>
                </a:lnTo>
                <a:lnTo>
                  <a:pt x="13485" y="13485"/>
                </a:lnTo>
                <a:lnTo>
                  <a:pt x="3618" y="28121"/>
                </a:lnTo>
                <a:lnTo>
                  <a:pt x="0" y="46043"/>
                </a:lnTo>
                <a:lnTo>
                  <a:pt x="3618" y="63966"/>
                </a:lnTo>
                <a:lnTo>
                  <a:pt x="13485" y="78601"/>
                </a:lnTo>
                <a:lnTo>
                  <a:pt x="28121" y="88469"/>
                </a:lnTo>
                <a:lnTo>
                  <a:pt x="46043" y="92087"/>
                </a:lnTo>
                <a:lnTo>
                  <a:pt x="63966" y="88469"/>
                </a:lnTo>
                <a:lnTo>
                  <a:pt x="78601" y="78601"/>
                </a:lnTo>
                <a:lnTo>
                  <a:pt x="88469" y="63966"/>
                </a:lnTo>
                <a:lnTo>
                  <a:pt x="92087" y="4604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8" name="object 1438"/>
          <p:cNvSpPr/>
          <p:nvPr/>
        </p:nvSpPr>
        <p:spPr>
          <a:xfrm>
            <a:off x="1297996" y="1971955"/>
            <a:ext cx="92710" cy="92710"/>
          </a:xfrm>
          <a:custGeom>
            <a:avLst/>
            <a:gdLst/>
            <a:ahLst/>
            <a:cxnLst/>
            <a:rect l="l" t="t" r="r" b="b"/>
            <a:pathLst>
              <a:path w="92709" h="92710">
                <a:moveTo>
                  <a:pt x="92087" y="46043"/>
                </a:moveTo>
                <a:lnTo>
                  <a:pt x="88469" y="28121"/>
                </a:lnTo>
                <a:lnTo>
                  <a:pt x="78601" y="13485"/>
                </a:lnTo>
                <a:lnTo>
                  <a:pt x="63966" y="3618"/>
                </a:lnTo>
                <a:lnTo>
                  <a:pt x="46043" y="0"/>
                </a:lnTo>
                <a:lnTo>
                  <a:pt x="28121" y="3618"/>
                </a:lnTo>
                <a:lnTo>
                  <a:pt x="13485" y="13485"/>
                </a:lnTo>
                <a:lnTo>
                  <a:pt x="3618" y="28121"/>
                </a:lnTo>
                <a:lnTo>
                  <a:pt x="0" y="46043"/>
                </a:lnTo>
                <a:lnTo>
                  <a:pt x="3618" y="63966"/>
                </a:lnTo>
                <a:lnTo>
                  <a:pt x="13485" y="78601"/>
                </a:lnTo>
                <a:lnTo>
                  <a:pt x="28121" y="88469"/>
                </a:lnTo>
                <a:lnTo>
                  <a:pt x="46043" y="92087"/>
                </a:lnTo>
                <a:lnTo>
                  <a:pt x="63966" y="88469"/>
                </a:lnTo>
                <a:lnTo>
                  <a:pt x="78601" y="78601"/>
                </a:lnTo>
                <a:lnTo>
                  <a:pt x="88469" y="63966"/>
                </a:lnTo>
                <a:lnTo>
                  <a:pt x="92087" y="4604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39" name="object 1439"/>
          <p:cNvSpPr/>
          <p:nvPr/>
        </p:nvSpPr>
        <p:spPr>
          <a:xfrm>
            <a:off x="1297996" y="1601581"/>
            <a:ext cx="92710" cy="92710"/>
          </a:xfrm>
          <a:custGeom>
            <a:avLst/>
            <a:gdLst/>
            <a:ahLst/>
            <a:cxnLst/>
            <a:rect l="l" t="t" r="r" b="b"/>
            <a:pathLst>
              <a:path w="92709" h="92710">
                <a:moveTo>
                  <a:pt x="92087" y="46043"/>
                </a:moveTo>
                <a:lnTo>
                  <a:pt x="88469" y="28121"/>
                </a:lnTo>
                <a:lnTo>
                  <a:pt x="78601" y="13485"/>
                </a:lnTo>
                <a:lnTo>
                  <a:pt x="63966" y="3618"/>
                </a:lnTo>
                <a:lnTo>
                  <a:pt x="46043" y="0"/>
                </a:lnTo>
                <a:lnTo>
                  <a:pt x="28121" y="3618"/>
                </a:lnTo>
                <a:lnTo>
                  <a:pt x="13485" y="13485"/>
                </a:lnTo>
                <a:lnTo>
                  <a:pt x="3618" y="28121"/>
                </a:lnTo>
                <a:lnTo>
                  <a:pt x="0" y="46043"/>
                </a:lnTo>
                <a:lnTo>
                  <a:pt x="3618" y="63966"/>
                </a:lnTo>
                <a:lnTo>
                  <a:pt x="13485" y="78601"/>
                </a:lnTo>
                <a:lnTo>
                  <a:pt x="28121" y="88469"/>
                </a:lnTo>
                <a:lnTo>
                  <a:pt x="46043" y="92087"/>
                </a:lnTo>
                <a:lnTo>
                  <a:pt x="63966" y="88469"/>
                </a:lnTo>
                <a:lnTo>
                  <a:pt x="78601" y="78601"/>
                </a:lnTo>
                <a:lnTo>
                  <a:pt x="88469" y="63966"/>
                </a:lnTo>
                <a:lnTo>
                  <a:pt x="92087" y="4604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0" name="object 1440"/>
          <p:cNvSpPr/>
          <p:nvPr/>
        </p:nvSpPr>
        <p:spPr>
          <a:xfrm>
            <a:off x="1297996" y="1430561"/>
            <a:ext cx="92710" cy="92710"/>
          </a:xfrm>
          <a:custGeom>
            <a:avLst/>
            <a:gdLst/>
            <a:ahLst/>
            <a:cxnLst/>
            <a:rect l="l" t="t" r="r" b="b"/>
            <a:pathLst>
              <a:path w="92709" h="92709">
                <a:moveTo>
                  <a:pt x="92087" y="46043"/>
                </a:moveTo>
                <a:lnTo>
                  <a:pt x="88469" y="28121"/>
                </a:lnTo>
                <a:lnTo>
                  <a:pt x="78601" y="13485"/>
                </a:lnTo>
                <a:lnTo>
                  <a:pt x="63966" y="3618"/>
                </a:lnTo>
                <a:lnTo>
                  <a:pt x="46043" y="0"/>
                </a:lnTo>
                <a:lnTo>
                  <a:pt x="28121" y="3618"/>
                </a:lnTo>
                <a:lnTo>
                  <a:pt x="13485" y="13485"/>
                </a:lnTo>
                <a:lnTo>
                  <a:pt x="3618" y="28121"/>
                </a:lnTo>
                <a:lnTo>
                  <a:pt x="0" y="46043"/>
                </a:lnTo>
                <a:lnTo>
                  <a:pt x="3618" y="63966"/>
                </a:lnTo>
                <a:lnTo>
                  <a:pt x="13485" y="78601"/>
                </a:lnTo>
                <a:lnTo>
                  <a:pt x="28121" y="88469"/>
                </a:lnTo>
                <a:lnTo>
                  <a:pt x="46043" y="92087"/>
                </a:lnTo>
                <a:lnTo>
                  <a:pt x="63966" y="88469"/>
                </a:lnTo>
                <a:lnTo>
                  <a:pt x="78601" y="78601"/>
                </a:lnTo>
                <a:lnTo>
                  <a:pt x="88469" y="63966"/>
                </a:lnTo>
                <a:lnTo>
                  <a:pt x="92087" y="4604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1" name="object 1441"/>
          <p:cNvSpPr/>
          <p:nvPr/>
        </p:nvSpPr>
        <p:spPr>
          <a:xfrm>
            <a:off x="1297996" y="889167"/>
            <a:ext cx="92710" cy="185420"/>
          </a:xfrm>
          <a:custGeom>
            <a:avLst/>
            <a:gdLst/>
            <a:ahLst/>
            <a:cxnLst/>
            <a:rect l="l" t="t" r="r" b="b"/>
            <a:pathLst>
              <a:path w="92709" h="185419">
                <a:moveTo>
                  <a:pt x="92087" y="139143"/>
                </a:moveTo>
                <a:lnTo>
                  <a:pt x="88469" y="121221"/>
                </a:lnTo>
                <a:lnTo>
                  <a:pt x="78601" y="106585"/>
                </a:lnTo>
                <a:lnTo>
                  <a:pt x="63966" y="96717"/>
                </a:lnTo>
                <a:lnTo>
                  <a:pt x="46043" y="93099"/>
                </a:lnTo>
                <a:lnTo>
                  <a:pt x="28121" y="96717"/>
                </a:lnTo>
                <a:lnTo>
                  <a:pt x="13485" y="106585"/>
                </a:lnTo>
                <a:lnTo>
                  <a:pt x="3618" y="121221"/>
                </a:lnTo>
                <a:lnTo>
                  <a:pt x="0" y="139143"/>
                </a:lnTo>
                <a:lnTo>
                  <a:pt x="3618" y="157065"/>
                </a:lnTo>
                <a:lnTo>
                  <a:pt x="13485" y="171701"/>
                </a:lnTo>
                <a:lnTo>
                  <a:pt x="28121" y="181568"/>
                </a:lnTo>
                <a:lnTo>
                  <a:pt x="46043" y="185187"/>
                </a:lnTo>
                <a:lnTo>
                  <a:pt x="63966" y="181568"/>
                </a:lnTo>
                <a:lnTo>
                  <a:pt x="78601" y="171701"/>
                </a:lnTo>
                <a:lnTo>
                  <a:pt x="88469" y="157065"/>
                </a:lnTo>
                <a:lnTo>
                  <a:pt x="92087" y="139143"/>
                </a:lnTo>
              </a:path>
              <a:path w="92709" h="185419">
                <a:moveTo>
                  <a:pt x="92087" y="46043"/>
                </a:moveTo>
                <a:lnTo>
                  <a:pt x="88469" y="28121"/>
                </a:lnTo>
                <a:lnTo>
                  <a:pt x="78601" y="13485"/>
                </a:lnTo>
                <a:lnTo>
                  <a:pt x="63966" y="3618"/>
                </a:lnTo>
                <a:lnTo>
                  <a:pt x="46043" y="0"/>
                </a:lnTo>
                <a:lnTo>
                  <a:pt x="28121" y="3618"/>
                </a:lnTo>
                <a:lnTo>
                  <a:pt x="13485" y="13485"/>
                </a:lnTo>
                <a:lnTo>
                  <a:pt x="3618" y="28121"/>
                </a:lnTo>
                <a:lnTo>
                  <a:pt x="0" y="46043"/>
                </a:lnTo>
                <a:lnTo>
                  <a:pt x="3618" y="63966"/>
                </a:lnTo>
                <a:lnTo>
                  <a:pt x="13485" y="78601"/>
                </a:lnTo>
                <a:lnTo>
                  <a:pt x="28121" y="88469"/>
                </a:lnTo>
                <a:lnTo>
                  <a:pt x="46043" y="92087"/>
                </a:lnTo>
                <a:lnTo>
                  <a:pt x="63966" y="88469"/>
                </a:lnTo>
                <a:lnTo>
                  <a:pt x="78601" y="78601"/>
                </a:lnTo>
                <a:lnTo>
                  <a:pt x="88469" y="63966"/>
                </a:lnTo>
                <a:lnTo>
                  <a:pt x="92087" y="4604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2" name="object 1442"/>
          <p:cNvSpPr/>
          <p:nvPr/>
        </p:nvSpPr>
        <p:spPr>
          <a:xfrm>
            <a:off x="1894035" y="5592717"/>
            <a:ext cx="92710" cy="92710"/>
          </a:xfrm>
          <a:custGeom>
            <a:avLst/>
            <a:gdLst/>
            <a:ahLst/>
            <a:cxnLst/>
            <a:rect l="l" t="t" r="r" b="b"/>
            <a:pathLst>
              <a:path w="92710" h="92710">
                <a:moveTo>
                  <a:pt x="92087" y="46043"/>
                </a:moveTo>
                <a:lnTo>
                  <a:pt x="88469" y="28121"/>
                </a:lnTo>
                <a:lnTo>
                  <a:pt x="78601" y="13485"/>
                </a:lnTo>
                <a:lnTo>
                  <a:pt x="63966" y="3618"/>
                </a:lnTo>
                <a:lnTo>
                  <a:pt x="46043" y="0"/>
                </a:lnTo>
                <a:lnTo>
                  <a:pt x="28121" y="3618"/>
                </a:lnTo>
                <a:lnTo>
                  <a:pt x="13485" y="13485"/>
                </a:lnTo>
                <a:lnTo>
                  <a:pt x="3618" y="28121"/>
                </a:lnTo>
                <a:lnTo>
                  <a:pt x="0" y="46043"/>
                </a:lnTo>
                <a:lnTo>
                  <a:pt x="3618" y="63966"/>
                </a:lnTo>
                <a:lnTo>
                  <a:pt x="13485" y="78601"/>
                </a:lnTo>
                <a:lnTo>
                  <a:pt x="28121" y="88469"/>
                </a:lnTo>
                <a:lnTo>
                  <a:pt x="46043" y="92087"/>
                </a:lnTo>
                <a:lnTo>
                  <a:pt x="63966" y="88469"/>
                </a:lnTo>
                <a:lnTo>
                  <a:pt x="78601" y="78601"/>
                </a:lnTo>
                <a:lnTo>
                  <a:pt x="88469" y="63966"/>
                </a:lnTo>
                <a:lnTo>
                  <a:pt x="92087" y="4604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3" name="object 1443"/>
          <p:cNvSpPr/>
          <p:nvPr/>
        </p:nvSpPr>
        <p:spPr>
          <a:xfrm>
            <a:off x="2543708" y="5592717"/>
            <a:ext cx="92710" cy="92710"/>
          </a:xfrm>
          <a:custGeom>
            <a:avLst/>
            <a:gdLst/>
            <a:ahLst/>
            <a:cxnLst/>
            <a:rect l="l" t="t" r="r" b="b"/>
            <a:pathLst>
              <a:path w="92710" h="92710">
                <a:moveTo>
                  <a:pt x="92087" y="46043"/>
                </a:moveTo>
                <a:lnTo>
                  <a:pt x="88469" y="28121"/>
                </a:lnTo>
                <a:lnTo>
                  <a:pt x="78601" y="13485"/>
                </a:lnTo>
                <a:lnTo>
                  <a:pt x="63966" y="3618"/>
                </a:lnTo>
                <a:lnTo>
                  <a:pt x="46043" y="0"/>
                </a:lnTo>
                <a:lnTo>
                  <a:pt x="28121" y="3618"/>
                </a:lnTo>
                <a:lnTo>
                  <a:pt x="13485" y="13485"/>
                </a:lnTo>
                <a:lnTo>
                  <a:pt x="3618" y="28121"/>
                </a:lnTo>
                <a:lnTo>
                  <a:pt x="0" y="46043"/>
                </a:lnTo>
                <a:lnTo>
                  <a:pt x="3618" y="63966"/>
                </a:lnTo>
                <a:lnTo>
                  <a:pt x="13485" y="78601"/>
                </a:lnTo>
                <a:lnTo>
                  <a:pt x="28121" y="88469"/>
                </a:lnTo>
                <a:lnTo>
                  <a:pt x="46043" y="92087"/>
                </a:lnTo>
                <a:lnTo>
                  <a:pt x="63966" y="88469"/>
                </a:lnTo>
                <a:lnTo>
                  <a:pt x="78601" y="78601"/>
                </a:lnTo>
                <a:lnTo>
                  <a:pt x="88469" y="63966"/>
                </a:lnTo>
                <a:lnTo>
                  <a:pt x="92087" y="4604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4" name="object 1444"/>
          <p:cNvSpPr/>
          <p:nvPr/>
        </p:nvSpPr>
        <p:spPr>
          <a:xfrm>
            <a:off x="3085102" y="5592717"/>
            <a:ext cx="92710" cy="92710"/>
          </a:xfrm>
          <a:custGeom>
            <a:avLst/>
            <a:gdLst/>
            <a:ahLst/>
            <a:cxnLst/>
            <a:rect l="l" t="t" r="r" b="b"/>
            <a:pathLst>
              <a:path w="92710" h="92710">
                <a:moveTo>
                  <a:pt x="92087" y="46043"/>
                </a:moveTo>
                <a:lnTo>
                  <a:pt x="88469" y="28121"/>
                </a:lnTo>
                <a:lnTo>
                  <a:pt x="78601" y="13485"/>
                </a:lnTo>
                <a:lnTo>
                  <a:pt x="63966" y="3618"/>
                </a:lnTo>
                <a:lnTo>
                  <a:pt x="46043" y="0"/>
                </a:lnTo>
                <a:lnTo>
                  <a:pt x="28121" y="3618"/>
                </a:lnTo>
                <a:lnTo>
                  <a:pt x="13485" y="13485"/>
                </a:lnTo>
                <a:lnTo>
                  <a:pt x="3618" y="28121"/>
                </a:lnTo>
                <a:lnTo>
                  <a:pt x="0" y="46043"/>
                </a:lnTo>
                <a:lnTo>
                  <a:pt x="3618" y="63966"/>
                </a:lnTo>
                <a:lnTo>
                  <a:pt x="13485" y="78601"/>
                </a:lnTo>
                <a:lnTo>
                  <a:pt x="28121" y="88469"/>
                </a:lnTo>
                <a:lnTo>
                  <a:pt x="46043" y="92087"/>
                </a:lnTo>
                <a:lnTo>
                  <a:pt x="63966" y="88469"/>
                </a:lnTo>
                <a:lnTo>
                  <a:pt x="78601" y="78601"/>
                </a:lnTo>
                <a:lnTo>
                  <a:pt x="88469" y="63966"/>
                </a:lnTo>
                <a:lnTo>
                  <a:pt x="92087" y="4604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5" name="object 1445"/>
          <p:cNvSpPr/>
          <p:nvPr/>
        </p:nvSpPr>
        <p:spPr>
          <a:xfrm>
            <a:off x="3626496" y="5592717"/>
            <a:ext cx="92710" cy="92710"/>
          </a:xfrm>
          <a:custGeom>
            <a:avLst/>
            <a:gdLst/>
            <a:ahLst/>
            <a:cxnLst/>
            <a:rect l="l" t="t" r="r" b="b"/>
            <a:pathLst>
              <a:path w="92710" h="92710">
                <a:moveTo>
                  <a:pt x="92087" y="46043"/>
                </a:moveTo>
                <a:lnTo>
                  <a:pt x="88469" y="28121"/>
                </a:lnTo>
                <a:lnTo>
                  <a:pt x="78601" y="13485"/>
                </a:lnTo>
                <a:lnTo>
                  <a:pt x="63966" y="3618"/>
                </a:lnTo>
                <a:lnTo>
                  <a:pt x="46043" y="0"/>
                </a:lnTo>
                <a:lnTo>
                  <a:pt x="28121" y="3618"/>
                </a:lnTo>
                <a:lnTo>
                  <a:pt x="13485" y="13485"/>
                </a:lnTo>
                <a:lnTo>
                  <a:pt x="3618" y="28121"/>
                </a:lnTo>
                <a:lnTo>
                  <a:pt x="0" y="46043"/>
                </a:lnTo>
                <a:lnTo>
                  <a:pt x="3618" y="63966"/>
                </a:lnTo>
                <a:lnTo>
                  <a:pt x="13485" y="78601"/>
                </a:lnTo>
                <a:lnTo>
                  <a:pt x="28121" y="88469"/>
                </a:lnTo>
                <a:lnTo>
                  <a:pt x="46043" y="92087"/>
                </a:lnTo>
                <a:lnTo>
                  <a:pt x="63966" y="88469"/>
                </a:lnTo>
                <a:lnTo>
                  <a:pt x="78601" y="78601"/>
                </a:lnTo>
                <a:lnTo>
                  <a:pt x="88469" y="63966"/>
                </a:lnTo>
                <a:lnTo>
                  <a:pt x="92087" y="4604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6" name="object 1446"/>
          <p:cNvSpPr/>
          <p:nvPr/>
        </p:nvSpPr>
        <p:spPr>
          <a:xfrm>
            <a:off x="4168902" y="5592717"/>
            <a:ext cx="92710" cy="92710"/>
          </a:xfrm>
          <a:custGeom>
            <a:avLst/>
            <a:gdLst/>
            <a:ahLst/>
            <a:cxnLst/>
            <a:rect l="l" t="t" r="r" b="b"/>
            <a:pathLst>
              <a:path w="92710" h="92710">
                <a:moveTo>
                  <a:pt x="92087" y="46043"/>
                </a:moveTo>
                <a:lnTo>
                  <a:pt x="88469" y="28121"/>
                </a:lnTo>
                <a:lnTo>
                  <a:pt x="78601" y="13485"/>
                </a:lnTo>
                <a:lnTo>
                  <a:pt x="63966" y="3618"/>
                </a:lnTo>
                <a:lnTo>
                  <a:pt x="46043" y="0"/>
                </a:lnTo>
                <a:lnTo>
                  <a:pt x="28121" y="3618"/>
                </a:lnTo>
                <a:lnTo>
                  <a:pt x="13485" y="13485"/>
                </a:lnTo>
                <a:lnTo>
                  <a:pt x="3618" y="28121"/>
                </a:lnTo>
                <a:lnTo>
                  <a:pt x="0" y="46043"/>
                </a:lnTo>
                <a:lnTo>
                  <a:pt x="3618" y="63966"/>
                </a:lnTo>
                <a:lnTo>
                  <a:pt x="13485" y="78601"/>
                </a:lnTo>
                <a:lnTo>
                  <a:pt x="28121" y="88469"/>
                </a:lnTo>
                <a:lnTo>
                  <a:pt x="46043" y="92087"/>
                </a:lnTo>
                <a:lnTo>
                  <a:pt x="63966" y="88469"/>
                </a:lnTo>
                <a:lnTo>
                  <a:pt x="78601" y="78601"/>
                </a:lnTo>
                <a:lnTo>
                  <a:pt x="88469" y="63966"/>
                </a:lnTo>
                <a:lnTo>
                  <a:pt x="92087" y="4604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7" name="object 1447"/>
          <p:cNvSpPr/>
          <p:nvPr/>
        </p:nvSpPr>
        <p:spPr>
          <a:xfrm>
            <a:off x="4710296" y="5592717"/>
            <a:ext cx="92710" cy="92710"/>
          </a:xfrm>
          <a:custGeom>
            <a:avLst/>
            <a:gdLst/>
            <a:ahLst/>
            <a:cxnLst/>
            <a:rect l="l" t="t" r="r" b="b"/>
            <a:pathLst>
              <a:path w="92710" h="92710">
                <a:moveTo>
                  <a:pt x="92087" y="46043"/>
                </a:moveTo>
                <a:lnTo>
                  <a:pt x="88469" y="28121"/>
                </a:lnTo>
                <a:lnTo>
                  <a:pt x="78601" y="13485"/>
                </a:lnTo>
                <a:lnTo>
                  <a:pt x="63966" y="3618"/>
                </a:lnTo>
                <a:lnTo>
                  <a:pt x="46043" y="0"/>
                </a:lnTo>
                <a:lnTo>
                  <a:pt x="28121" y="3618"/>
                </a:lnTo>
                <a:lnTo>
                  <a:pt x="13485" y="13485"/>
                </a:lnTo>
                <a:lnTo>
                  <a:pt x="3618" y="28121"/>
                </a:lnTo>
                <a:lnTo>
                  <a:pt x="0" y="46043"/>
                </a:lnTo>
                <a:lnTo>
                  <a:pt x="3618" y="63966"/>
                </a:lnTo>
                <a:lnTo>
                  <a:pt x="13485" y="78601"/>
                </a:lnTo>
                <a:lnTo>
                  <a:pt x="28121" y="88469"/>
                </a:lnTo>
                <a:lnTo>
                  <a:pt x="46043" y="92087"/>
                </a:lnTo>
                <a:lnTo>
                  <a:pt x="63966" y="88469"/>
                </a:lnTo>
                <a:lnTo>
                  <a:pt x="78601" y="78601"/>
                </a:lnTo>
                <a:lnTo>
                  <a:pt x="88469" y="63966"/>
                </a:lnTo>
                <a:lnTo>
                  <a:pt x="92087" y="4604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8" name="object 1448"/>
          <p:cNvSpPr/>
          <p:nvPr/>
        </p:nvSpPr>
        <p:spPr>
          <a:xfrm>
            <a:off x="5251690" y="5592717"/>
            <a:ext cx="92710" cy="92710"/>
          </a:xfrm>
          <a:custGeom>
            <a:avLst/>
            <a:gdLst/>
            <a:ahLst/>
            <a:cxnLst/>
            <a:rect l="l" t="t" r="r" b="b"/>
            <a:pathLst>
              <a:path w="92710" h="92710">
                <a:moveTo>
                  <a:pt x="92087" y="46043"/>
                </a:moveTo>
                <a:lnTo>
                  <a:pt x="88469" y="28121"/>
                </a:lnTo>
                <a:lnTo>
                  <a:pt x="78601" y="13485"/>
                </a:lnTo>
                <a:lnTo>
                  <a:pt x="63966" y="3618"/>
                </a:lnTo>
                <a:lnTo>
                  <a:pt x="46043" y="0"/>
                </a:lnTo>
                <a:lnTo>
                  <a:pt x="28121" y="3618"/>
                </a:lnTo>
                <a:lnTo>
                  <a:pt x="13485" y="13485"/>
                </a:lnTo>
                <a:lnTo>
                  <a:pt x="3618" y="28121"/>
                </a:lnTo>
                <a:lnTo>
                  <a:pt x="0" y="46043"/>
                </a:lnTo>
                <a:lnTo>
                  <a:pt x="3618" y="63966"/>
                </a:lnTo>
                <a:lnTo>
                  <a:pt x="13485" y="78601"/>
                </a:lnTo>
                <a:lnTo>
                  <a:pt x="28121" y="88469"/>
                </a:lnTo>
                <a:lnTo>
                  <a:pt x="46043" y="92087"/>
                </a:lnTo>
                <a:lnTo>
                  <a:pt x="63966" y="88469"/>
                </a:lnTo>
                <a:lnTo>
                  <a:pt x="78601" y="78601"/>
                </a:lnTo>
                <a:lnTo>
                  <a:pt x="88469" y="63966"/>
                </a:lnTo>
                <a:lnTo>
                  <a:pt x="92087" y="4604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49" name="object 1449"/>
          <p:cNvSpPr/>
          <p:nvPr/>
        </p:nvSpPr>
        <p:spPr>
          <a:xfrm>
            <a:off x="5793084" y="5592717"/>
            <a:ext cx="92710" cy="92710"/>
          </a:xfrm>
          <a:custGeom>
            <a:avLst/>
            <a:gdLst/>
            <a:ahLst/>
            <a:cxnLst/>
            <a:rect l="l" t="t" r="r" b="b"/>
            <a:pathLst>
              <a:path w="92710" h="92710">
                <a:moveTo>
                  <a:pt x="92087" y="46043"/>
                </a:moveTo>
                <a:lnTo>
                  <a:pt x="88469" y="28121"/>
                </a:lnTo>
                <a:lnTo>
                  <a:pt x="78601" y="13485"/>
                </a:lnTo>
                <a:lnTo>
                  <a:pt x="63966" y="3618"/>
                </a:lnTo>
                <a:lnTo>
                  <a:pt x="46043" y="0"/>
                </a:lnTo>
                <a:lnTo>
                  <a:pt x="28121" y="3618"/>
                </a:lnTo>
                <a:lnTo>
                  <a:pt x="13485" y="13485"/>
                </a:lnTo>
                <a:lnTo>
                  <a:pt x="3618" y="28121"/>
                </a:lnTo>
                <a:lnTo>
                  <a:pt x="0" y="46043"/>
                </a:lnTo>
                <a:lnTo>
                  <a:pt x="3618" y="63966"/>
                </a:lnTo>
                <a:lnTo>
                  <a:pt x="13485" y="78601"/>
                </a:lnTo>
                <a:lnTo>
                  <a:pt x="28121" y="88469"/>
                </a:lnTo>
                <a:lnTo>
                  <a:pt x="46043" y="92087"/>
                </a:lnTo>
                <a:lnTo>
                  <a:pt x="63966" y="88469"/>
                </a:lnTo>
                <a:lnTo>
                  <a:pt x="78601" y="78601"/>
                </a:lnTo>
                <a:lnTo>
                  <a:pt x="88469" y="63966"/>
                </a:lnTo>
                <a:lnTo>
                  <a:pt x="92087" y="4604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0" name="object 1450"/>
          <p:cNvSpPr/>
          <p:nvPr/>
        </p:nvSpPr>
        <p:spPr>
          <a:xfrm>
            <a:off x="6442757" y="5592717"/>
            <a:ext cx="92710" cy="92710"/>
          </a:xfrm>
          <a:custGeom>
            <a:avLst/>
            <a:gdLst/>
            <a:ahLst/>
            <a:cxnLst/>
            <a:rect l="l" t="t" r="r" b="b"/>
            <a:pathLst>
              <a:path w="92709" h="92710">
                <a:moveTo>
                  <a:pt x="92087" y="46043"/>
                </a:moveTo>
                <a:lnTo>
                  <a:pt x="88469" y="28121"/>
                </a:lnTo>
                <a:lnTo>
                  <a:pt x="78601" y="13485"/>
                </a:lnTo>
                <a:lnTo>
                  <a:pt x="63966" y="3618"/>
                </a:lnTo>
                <a:lnTo>
                  <a:pt x="46043" y="0"/>
                </a:lnTo>
                <a:lnTo>
                  <a:pt x="28121" y="3618"/>
                </a:lnTo>
                <a:lnTo>
                  <a:pt x="13485" y="13485"/>
                </a:lnTo>
                <a:lnTo>
                  <a:pt x="3618" y="28121"/>
                </a:lnTo>
                <a:lnTo>
                  <a:pt x="0" y="46043"/>
                </a:lnTo>
                <a:lnTo>
                  <a:pt x="3618" y="63966"/>
                </a:lnTo>
                <a:lnTo>
                  <a:pt x="13485" y="78601"/>
                </a:lnTo>
                <a:lnTo>
                  <a:pt x="28121" y="88469"/>
                </a:lnTo>
                <a:lnTo>
                  <a:pt x="46043" y="92087"/>
                </a:lnTo>
                <a:lnTo>
                  <a:pt x="63966" y="88469"/>
                </a:lnTo>
                <a:lnTo>
                  <a:pt x="78601" y="78601"/>
                </a:lnTo>
                <a:lnTo>
                  <a:pt x="88469" y="63966"/>
                </a:lnTo>
                <a:lnTo>
                  <a:pt x="92087" y="4604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1" name="object 1451"/>
          <p:cNvSpPr txBox="1"/>
          <p:nvPr/>
        </p:nvSpPr>
        <p:spPr>
          <a:xfrm>
            <a:off x="6458391" y="5581973"/>
            <a:ext cx="61594" cy="10350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500" spc="5">
                <a:latin typeface="Arial"/>
                <a:cs typeface="Arial"/>
              </a:rPr>
              <a:t>9</a:t>
            </a:r>
            <a:endParaRPr sz="500">
              <a:latin typeface="Arial"/>
              <a:cs typeface="Arial"/>
            </a:endParaRPr>
          </a:p>
        </p:txBody>
      </p:sp>
      <p:sp>
        <p:nvSpPr>
          <p:cNvPr id="1452" name="object 1452"/>
          <p:cNvSpPr txBox="1"/>
          <p:nvPr/>
        </p:nvSpPr>
        <p:spPr>
          <a:xfrm>
            <a:off x="1308571" y="4840092"/>
            <a:ext cx="69215" cy="21209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 marR="5080">
              <a:lnSpc>
                <a:spcPct val="122200"/>
              </a:lnSpc>
              <a:spcBef>
                <a:spcPts val="95"/>
              </a:spcBef>
            </a:pPr>
            <a:r>
              <a:rPr dirty="0" sz="500">
                <a:latin typeface="Arial"/>
                <a:cs typeface="Arial"/>
              </a:rPr>
              <a:t>Б  А</a:t>
            </a:r>
            <a:endParaRPr sz="500">
              <a:latin typeface="Arial"/>
              <a:cs typeface="Arial"/>
            </a:endParaRPr>
          </a:p>
        </p:txBody>
      </p:sp>
      <p:sp>
        <p:nvSpPr>
          <p:cNvPr id="1453" name="object 1453"/>
          <p:cNvSpPr txBox="1"/>
          <p:nvPr/>
        </p:nvSpPr>
        <p:spPr>
          <a:xfrm>
            <a:off x="1309583" y="4407097"/>
            <a:ext cx="69215" cy="10350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500" spc="5">
                <a:latin typeface="Arial"/>
                <a:cs typeface="Arial"/>
              </a:rPr>
              <a:t>В</a:t>
            </a:r>
            <a:endParaRPr sz="500">
              <a:latin typeface="Arial"/>
              <a:cs typeface="Arial"/>
            </a:endParaRPr>
          </a:p>
        </p:txBody>
      </p:sp>
      <p:sp>
        <p:nvSpPr>
          <p:cNvPr id="1454" name="object 1454"/>
          <p:cNvSpPr txBox="1"/>
          <p:nvPr/>
        </p:nvSpPr>
        <p:spPr>
          <a:xfrm>
            <a:off x="1311606" y="4237089"/>
            <a:ext cx="60960" cy="10350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500" spc="5">
                <a:latin typeface="Arial"/>
                <a:cs typeface="Arial"/>
              </a:rPr>
              <a:t>Г</a:t>
            </a:r>
            <a:endParaRPr sz="500">
              <a:latin typeface="Arial"/>
              <a:cs typeface="Arial"/>
            </a:endParaRPr>
          </a:p>
        </p:txBody>
      </p:sp>
      <p:sp>
        <p:nvSpPr>
          <p:cNvPr id="1455" name="object 1455"/>
          <p:cNvSpPr txBox="1"/>
          <p:nvPr/>
        </p:nvSpPr>
        <p:spPr>
          <a:xfrm>
            <a:off x="1307559" y="3859631"/>
            <a:ext cx="69850" cy="10350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500" spc="5">
                <a:latin typeface="Arial"/>
                <a:cs typeface="Arial"/>
              </a:rPr>
              <a:t>Д</a:t>
            </a:r>
            <a:endParaRPr sz="500">
              <a:latin typeface="Arial"/>
              <a:cs typeface="Arial"/>
            </a:endParaRPr>
          </a:p>
        </p:txBody>
      </p:sp>
      <p:sp>
        <p:nvSpPr>
          <p:cNvPr id="1456" name="object 1456"/>
          <p:cNvSpPr txBox="1"/>
          <p:nvPr/>
        </p:nvSpPr>
        <p:spPr>
          <a:xfrm>
            <a:off x="1308571" y="3540866"/>
            <a:ext cx="69215" cy="10350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500" spc="5">
                <a:latin typeface="Arial"/>
                <a:cs typeface="Arial"/>
              </a:rPr>
              <a:t>Е</a:t>
            </a:r>
            <a:endParaRPr sz="500">
              <a:latin typeface="Arial"/>
              <a:cs typeface="Arial"/>
            </a:endParaRPr>
          </a:p>
        </p:txBody>
      </p:sp>
      <p:sp>
        <p:nvSpPr>
          <p:cNvPr id="1457" name="object 1457"/>
          <p:cNvSpPr txBox="1"/>
          <p:nvPr/>
        </p:nvSpPr>
        <p:spPr>
          <a:xfrm>
            <a:off x="1301487" y="3292939"/>
            <a:ext cx="85725" cy="10350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500" spc="5">
                <a:latin typeface="Arial"/>
                <a:cs typeface="Arial"/>
              </a:rPr>
              <a:t>Ж</a:t>
            </a:r>
            <a:endParaRPr sz="500">
              <a:latin typeface="Arial"/>
              <a:cs typeface="Arial"/>
            </a:endParaRPr>
          </a:p>
        </p:txBody>
      </p:sp>
      <p:sp>
        <p:nvSpPr>
          <p:cNvPr id="1458" name="object 1458"/>
          <p:cNvSpPr txBox="1"/>
          <p:nvPr/>
        </p:nvSpPr>
        <p:spPr>
          <a:xfrm>
            <a:off x="1308571" y="2534987"/>
            <a:ext cx="63500" cy="10350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500" spc="5">
                <a:latin typeface="Arial"/>
                <a:cs typeface="Arial"/>
              </a:rPr>
              <a:t>К</a:t>
            </a:r>
            <a:endParaRPr sz="500">
              <a:latin typeface="Arial"/>
              <a:cs typeface="Arial"/>
            </a:endParaRPr>
          </a:p>
        </p:txBody>
      </p:sp>
      <p:sp>
        <p:nvSpPr>
          <p:cNvPr id="1459" name="object 1459"/>
          <p:cNvSpPr txBox="1"/>
          <p:nvPr/>
        </p:nvSpPr>
        <p:spPr>
          <a:xfrm>
            <a:off x="1306547" y="2287059"/>
            <a:ext cx="67945" cy="10350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500" spc="5">
                <a:latin typeface="Arial"/>
                <a:cs typeface="Arial"/>
              </a:rPr>
              <a:t>Л</a:t>
            </a:r>
            <a:endParaRPr sz="500">
              <a:latin typeface="Arial"/>
              <a:cs typeface="Arial"/>
            </a:endParaRPr>
          </a:p>
        </p:txBody>
      </p:sp>
      <p:sp>
        <p:nvSpPr>
          <p:cNvPr id="1460" name="object 1460"/>
          <p:cNvSpPr txBox="1"/>
          <p:nvPr/>
        </p:nvSpPr>
        <p:spPr>
          <a:xfrm>
            <a:off x="1308571" y="1963235"/>
            <a:ext cx="80010" cy="10350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500" spc="5">
                <a:latin typeface="Arial"/>
                <a:cs typeface="Arial"/>
              </a:rPr>
              <a:t>М</a:t>
            </a:r>
            <a:endParaRPr sz="500">
              <a:latin typeface="Arial"/>
              <a:cs typeface="Arial"/>
            </a:endParaRPr>
          </a:p>
        </p:txBody>
      </p:sp>
      <p:sp>
        <p:nvSpPr>
          <p:cNvPr id="1461" name="object 1461"/>
          <p:cNvSpPr txBox="1"/>
          <p:nvPr/>
        </p:nvSpPr>
        <p:spPr>
          <a:xfrm>
            <a:off x="1308571" y="1591848"/>
            <a:ext cx="72390" cy="10350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500" spc="5">
                <a:latin typeface="Arial"/>
                <a:cs typeface="Arial"/>
              </a:rPr>
              <a:t>Н</a:t>
            </a:r>
            <a:endParaRPr sz="500">
              <a:latin typeface="Arial"/>
              <a:cs typeface="Arial"/>
            </a:endParaRPr>
          </a:p>
        </p:txBody>
      </p:sp>
      <p:sp>
        <p:nvSpPr>
          <p:cNvPr id="1462" name="object 1462"/>
          <p:cNvSpPr txBox="1"/>
          <p:nvPr/>
        </p:nvSpPr>
        <p:spPr>
          <a:xfrm>
            <a:off x="1305535" y="1422852"/>
            <a:ext cx="76200" cy="10350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500" spc="5">
                <a:latin typeface="Arial"/>
                <a:cs typeface="Arial"/>
              </a:rPr>
              <a:t>О</a:t>
            </a:r>
            <a:endParaRPr sz="500">
              <a:latin typeface="Arial"/>
              <a:cs typeface="Arial"/>
            </a:endParaRPr>
          </a:p>
        </p:txBody>
      </p:sp>
      <p:sp>
        <p:nvSpPr>
          <p:cNvPr id="1463" name="object 1463"/>
          <p:cNvSpPr txBox="1"/>
          <p:nvPr/>
        </p:nvSpPr>
        <p:spPr>
          <a:xfrm>
            <a:off x="1308571" y="864136"/>
            <a:ext cx="72390" cy="21209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 marR="5080">
              <a:lnSpc>
                <a:spcPct val="122200"/>
              </a:lnSpc>
              <a:spcBef>
                <a:spcPts val="95"/>
              </a:spcBef>
            </a:pPr>
            <a:r>
              <a:rPr dirty="0" sz="500" spc="5">
                <a:latin typeface="Arial"/>
                <a:cs typeface="Arial"/>
              </a:rPr>
              <a:t>Р  П</a:t>
            </a:r>
            <a:endParaRPr sz="500">
              <a:latin typeface="Arial"/>
              <a:cs typeface="Arial"/>
            </a:endParaRPr>
          </a:p>
        </p:txBody>
      </p:sp>
      <p:grpSp>
        <p:nvGrpSpPr>
          <p:cNvPr id="1464" name="object 1464"/>
          <p:cNvGrpSpPr/>
          <p:nvPr/>
        </p:nvGrpSpPr>
        <p:grpSpPr>
          <a:xfrm>
            <a:off x="7013358" y="885992"/>
            <a:ext cx="99060" cy="4167504"/>
            <a:chOff x="7013358" y="885992"/>
            <a:chExt cx="99060" cy="4167504"/>
          </a:xfrm>
        </p:grpSpPr>
        <p:sp>
          <p:nvSpPr>
            <p:cNvPr id="1465" name="object 1465"/>
            <p:cNvSpPr/>
            <p:nvPr/>
          </p:nvSpPr>
          <p:spPr>
            <a:xfrm>
              <a:off x="7016533" y="3550599"/>
              <a:ext cx="92710" cy="1499870"/>
            </a:xfrm>
            <a:custGeom>
              <a:avLst/>
              <a:gdLst/>
              <a:ahLst/>
              <a:cxnLst/>
              <a:rect l="l" t="t" r="r" b="b"/>
              <a:pathLst>
                <a:path w="92709" h="1499870">
                  <a:moveTo>
                    <a:pt x="92087" y="1453668"/>
                  </a:moveTo>
                  <a:lnTo>
                    <a:pt x="88469" y="1435745"/>
                  </a:lnTo>
                  <a:lnTo>
                    <a:pt x="78601" y="1421110"/>
                  </a:lnTo>
                  <a:lnTo>
                    <a:pt x="63966" y="1411242"/>
                  </a:lnTo>
                  <a:lnTo>
                    <a:pt x="46043" y="1407624"/>
                  </a:lnTo>
                  <a:lnTo>
                    <a:pt x="28121" y="1411242"/>
                  </a:lnTo>
                  <a:lnTo>
                    <a:pt x="13485" y="1421110"/>
                  </a:lnTo>
                  <a:lnTo>
                    <a:pt x="3618" y="1435745"/>
                  </a:lnTo>
                  <a:lnTo>
                    <a:pt x="0" y="1453668"/>
                  </a:lnTo>
                  <a:lnTo>
                    <a:pt x="3618" y="1471590"/>
                  </a:lnTo>
                  <a:lnTo>
                    <a:pt x="13485" y="1486225"/>
                  </a:lnTo>
                  <a:lnTo>
                    <a:pt x="28121" y="1496093"/>
                  </a:lnTo>
                  <a:lnTo>
                    <a:pt x="46043" y="1499711"/>
                  </a:lnTo>
                  <a:lnTo>
                    <a:pt x="63966" y="1496093"/>
                  </a:lnTo>
                  <a:lnTo>
                    <a:pt x="78601" y="1486225"/>
                  </a:lnTo>
                  <a:lnTo>
                    <a:pt x="88469" y="1471590"/>
                  </a:lnTo>
                  <a:lnTo>
                    <a:pt x="92087" y="1453668"/>
                  </a:lnTo>
                </a:path>
                <a:path w="92709" h="1499870">
                  <a:moveTo>
                    <a:pt x="92087" y="1360568"/>
                  </a:moveTo>
                  <a:lnTo>
                    <a:pt x="88469" y="1342646"/>
                  </a:lnTo>
                  <a:lnTo>
                    <a:pt x="78601" y="1328010"/>
                  </a:lnTo>
                  <a:lnTo>
                    <a:pt x="63966" y="1318143"/>
                  </a:lnTo>
                  <a:lnTo>
                    <a:pt x="46043" y="1314524"/>
                  </a:lnTo>
                  <a:lnTo>
                    <a:pt x="28121" y="1318143"/>
                  </a:lnTo>
                  <a:lnTo>
                    <a:pt x="13485" y="1328010"/>
                  </a:lnTo>
                  <a:lnTo>
                    <a:pt x="3618" y="1342646"/>
                  </a:lnTo>
                  <a:lnTo>
                    <a:pt x="0" y="1360568"/>
                  </a:lnTo>
                  <a:lnTo>
                    <a:pt x="3618" y="1378490"/>
                  </a:lnTo>
                  <a:lnTo>
                    <a:pt x="13485" y="1393126"/>
                  </a:lnTo>
                  <a:lnTo>
                    <a:pt x="28121" y="1402994"/>
                  </a:lnTo>
                  <a:lnTo>
                    <a:pt x="46043" y="1406612"/>
                  </a:lnTo>
                  <a:lnTo>
                    <a:pt x="63966" y="1402994"/>
                  </a:lnTo>
                  <a:lnTo>
                    <a:pt x="78601" y="1393126"/>
                  </a:lnTo>
                  <a:lnTo>
                    <a:pt x="88469" y="1378490"/>
                  </a:lnTo>
                  <a:lnTo>
                    <a:pt x="92087" y="1360568"/>
                  </a:lnTo>
                </a:path>
                <a:path w="92709" h="1499870">
                  <a:moveTo>
                    <a:pt x="92087" y="912274"/>
                  </a:moveTo>
                  <a:lnTo>
                    <a:pt x="88469" y="894351"/>
                  </a:lnTo>
                  <a:lnTo>
                    <a:pt x="78601" y="879716"/>
                  </a:lnTo>
                  <a:lnTo>
                    <a:pt x="63966" y="869848"/>
                  </a:lnTo>
                  <a:lnTo>
                    <a:pt x="46043" y="866230"/>
                  </a:lnTo>
                  <a:lnTo>
                    <a:pt x="28121" y="869848"/>
                  </a:lnTo>
                  <a:lnTo>
                    <a:pt x="13485" y="879716"/>
                  </a:lnTo>
                  <a:lnTo>
                    <a:pt x="3618" y="894351"/>
                  </a:lnTo>
                  <a:lnTo>
                    <a:pt x="0" y="912274"/>
                  </a:lnTo>
                  <a:lnTo>
                    <a:pt x="3618" y="930196"/>
                  </a:lnTo>
                  <a:lnTo>
                    <a:pt x="13485" y="944832"/>
                  </a:lnTo>
                  <a:lnTo>
                    <a:pt x="28121" y="954699"/>
                  </a:lnTo>
                  <a:lnTo>
                    <a:pt x="46043" y="958317"/>
                  </a:lnTo>
                  <a:lnTo>
                    <a:pt x="63966" y="954699"/>
                  </a:lnTo>
                  <a:lnTo>
                    <a:pt x="78601" y="944832"/>
                  </a:lnTo>
                  <a:lnTo>
                    <a:pt x="88469" y="930196"/>
                  </a:lnTo>
                  <a:lnTo>
                    <a:pt x="92087" y="912274"/>
                  </a:lnTo>
                </a:path>
                <a:path w="92709" h="1499870">
                  <a:moveTo>
                    <a:pt x="92087" y="742266"/>
                  </a:moveTo>
                  <a:lnTo>
                    <a:pt x="88469" y="724344"/>
                  </a:lnTo>
                  <a:lnTo>
                    <a:pt x="78601" y="709708"/>
                  </a:lnTo>
                  <a:lnTo>
                    <a:pt x="63966" y="699840"/>
                  </a:lnTo>
                  <a:lnTo>
                    <a:pt x="46043" y="696222"/>
                  </a:lnTo>
                  <a:lnTo>
                    <a:pt x="28121" y="699840"/>
                  </a:lnTo>
                  <a:lnTo>
                    <a:pt x="13485" y="709708"/>
                  </a:lnTo>
                  <a:lnTo>
                    <a:pt x="3618" y="724344"/>
                  </a:lnTo>
                  <a:lnTo>
                    <a:pt x="0" y="742266"/>
                  </a:lnTo>
                  <a:lnTo>
                    <a:pt x="3618" y="760188"/>
                  </a:lnTo>
                  <a:lnTo>
                    <a:pt x="13485" y="774824"/>
                  </a:lnTo>
                  <a:lnTo>
                    <a:pt x="28121" y="784691"/>
                  </a:lnTo>
                  <a:lnTo>
                    <a:pt x="46043" y="788310"/>
                  </a:lnTo>
                  <a:lnTo>
                    <a:pt x="63966" y="784691"/>
                  </a:lnTo>
                  <a:lnTo>
                    <a:pt x="78601" y="774824"/>
                  </a:lnTo>
                  <a:lnTo>
                    <a:pt x="88469" y="760188"/>
                  </a:lnTo>
                  <a:lnTo>
                    <a:pt x="92087" y="742266"/>
                  </a:lnTo>
                </a:path>
                <a:path w="92709" h="1499870">
                  <a:moveTo>
                    <a:pt x="92087" y="370880"/>
                  </a:moveTo>
                  <a:lnTo>
                    <a:pt x="88469" y="352957"/>
                  </a:lnTo>
                  <a:lnTo>
                    <a:pt x="78601" y="338322"/>
                  </a:lnTo>
                  <a:lnTo>
                    <a:pt x="63966" y="328454"/>
                  </a:lnTo>
                  <a:lnTo>
                    <a:pt x="46043" y="324836"/>
                  </a:lnTo>
                  <a:lnTo>
                    <a:pt x="28121" y="328454"/>
                  </a:lnTo>
                  <a:lnTo>
                    <a:pt x="13485" y="338322"/>
                  </a:lnTo>
                  <a:lnTo>
                    <a:pt x="3618" y="352957"/>
                  </a:lnTo>
                  <a:lnTo>
                    <a:pt x="0" y="370880"/>
                  </a:lnTo>
                  <a:lnTo>
                    <a:pt x="3618" y="388802"/>
                  </a:lnTo>
                  <a:lnTo>
                    <a:pt x="13485" y="403438"/>
                  </a:lnTo>
                  <a:lnTo>
                    <a:pt x="28121" y="413305"/>
                  </a:lnTo>
                  <a:lnTo>
                    <a:pt x="46043" y="416923"/>
                  </a:lnTo>
                  <a:lnTo>
                    <a:pt x="63966" y="413305"/>
                  </a:lnTo>
                  <a:lnTo>
                    <a:pt x="78601" y="403438"/>
                  </a:lnTo>
                  <a:lnTo>
                    <a:pt x="88469" y="388802"/>
                  </a:lnTo>
                  <a:lnTo>
                    <a:pt x="92087" y="370880"/>
                  </a:lnTo>
                </a:path>
                <a:path w="92709" h="1499870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466" name="object 146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013497" y="2456680"/>
              <a:ext cx="98159" cy="98159"/>
            </a:xfrm>
            <a:prstGeom prst="rect">
              <a:avLst/>
            </a:prstGeom>
          </p:spPr>
        </p:pic>
        <p:pic>
          <p:nvPicPr>
            <p:cNvPr id="1467" name="object 146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013497" y="3384639"/>
              <a:ext cx="98159" cy="98159"/>
            </a:xfrm>
            <a:prstGeom prst="rect">
              <a:avLst/>
            </a:prstGeom>
          </p:spPr>
        </p:pic>
        <p:sp>
          <p:nvSpPr>
            <p:cNvPr id="1468" name="object 1468"/>
            <p:cNvSpPr/>
            <p:nvPr/>
          </p:nvSpPr>
          <p:spPr>
            <a:xfrm>
              <a:off x="7016533" y="889167"/>
              <a:ext cx="92710" cy="1501140"/>
            </a:xfrm>
            <a:custGeom>
              <a:avLst/>
              <a:gdLst/>
              <a:ahLst/>
              <a:cxnLst/>
              <a:rect l="l" t="t" r="r" b="b"/>
              <a:pathLst>
                <a:path w="92709" h="1501139">
                  <a:moveTo>
                    <a:pt x="92087" y="1454680"/>
                  </a:moveTo>
                  <a:lnTo>
                    <a:pt x="88469" y="1436757"/>
                  </a:lnTo>
                  <a:lnTo>
                    <a:pt x="78601" y="1422122"/>
                  </a:lnTo>
                  <a:lnTo>
                    <a:pt x="63966" y="1412254"/>
                  </a:lnTo>
                  <a:lnTo>
                    <a:pt x="46043" y="1408636"/>
                  </a:lnTo>
                  <a:lnTo>
                    <a:pt x="28121" y="1412254"/>
                  </a:lnTo>
                  <a:lnTo>
                    <a:pt x="13485" y="1422122"/>
                  </a:lnTo>
                  <a:lnTo>
                    <a:pt x="3618" y="1436757"/>
                  </a:lnTo>
                  <a:lnTo>
                    <a:pt x="0" y="1454680"/>
                  </a:lnTo>
                  <a:lnTo>
                    <a:pt x="3618" y="1472602"/>
                  </a:lnTo>
                  <a:lnTo>
                    <a:pt x="13485" y="1487237"/>
                  </a:lnTo>
                  <a:lnTo>
                    <a:pt x="28121" y="1497105"/>
                  </a:lnTo>
                  <a:lnTo>
                    <a:pt x="46043" y="1500723"/>
                  </a:lnTo>
                  <a:lnTo>
                    <a:pt x="63966" y="1497105"/>
                  </a:lnTo>
                  <a:lnTo>
                    <a:pt x="78601" y="1487237"/>
                  </a:lnTo>
                  <a:lnTo>
                    <a:pt x="88469" y="1472602"/>
                  </a:lnTo>
                  <a:lnTo>
                    <a:pt x="92087" y="1454680"/>
                  </a:lnTo>
                </a:path>
                <a:path w="92709" h="1501139">
                  <a:moveTo>
                    <a:pt x="92087" y="1128831"/>
                  </a:moveTo>
                  <a:lnTo>
                    <a:pt x="88469" y="1110909"/>
                  </a:lnTo>
                  <a:lnTo>
                    <a:pt x="78601" y="1096273"/>
                  </a:lnTo>
                  <a:lnTo>
                    <a:pt x="63966" y="1086406"/>
                  </a:lnTo>
                  <a:lnTo>
                    <a:pt x="46043" y="1082787"/>
                  </a:lnTo>
                  <a:lnTo>
                    <a:pt x="28121" y="1086406"/>
                  </a:lnTo>
                  <a:lnTo>
                    <a:pt x="13485" y="1096273"/>
                  </a:lnTo>
                  <a:lnTo>
                    <a:pt x="3618" y="1110909"/>
                  </a:lnTo>
                  <a:lnTo>
                    <a:pt x="0" y="1128831"/>
                  </a:lnTo>
                  <a:lnTo>
                    <a:pt x="3618" y="1146754"/>
                  </a:lnTo>
                  <a:lnTo>
                    <a:pt x="13485" y="1161389"/>
                  </a:lnTo>
                  <a:lnTo>
                    <a:pt x="28121" y="1171257"/>
                  </a:lnTo>
                  <a:lnTo>
                    <a:pt x="46043" y="1174875"/>
                  </a:lnTo>
                  <a:lnTo>
                    <a:pt x="63966" y="1171257"/>
                  </a:lnTo>
                  <a:lnTo>
                    <a:pt x="78601" y="1161389"/>
                  </a:lnTo>
                  <a:lnTo>
                    <a:pt x="88469" y="1146754"/>
                  </a:lnTo>
                  <a:lnTo>
                    <a:pt x="92087" y="1128831"/>
                  </a:lnTo>
                </a:path>
                <a:path w="92709" h="1501139">
                  <a:moveTo>
                    <a:pt x="92087" y="758457"/>
                  </a:moveTo>
                  <a:lnTo>
                    <a:pt x="88469" y="740535"/>
                  </a:lnTo>
                  <a:lnTo>
                    <a:pt x="78601" y="725899"/>
                  </a:lnTo>
                  <a:lnTo>
                    <a:pt x="63966" y="716032"/>
                  </a:lnTo>
                  <a:lnTo>
                    <a:pt x="46043" y="712413"/>
                  </a:lnTo>
                  <a:lnTo>
                    <a:pt x="28121" y="716032"/>
                  </a:lnTo>
                  <a:lnTo>
                    <a:pt x="13485" y="725899"/>
                  </a:lnTo>
                  <a:lnTo>
                    <a:pt x="3618" y="740535"/>
                  </a:lnTo>
                  <a:lnTo>
                    <a:pt x="0" y="758457"/>
                  </a:lnTo>
                  <a:lnTo>
                    <a:pt x="3618" y="776379"/>
                  </a:lnTo>
                  <a:lnTo>
                    <a:pt x="13485" y="791015"/>
                  </a:lnTo>
                  <a:lnTo>
                    <a:pt x="28121" y="800882"/>
                  </a:lnTo>
                  <a:lnTo>
                    <a:pt x="46043" y="804501"/>
                  </a:lnTo>
                  <a:lnTo>
                    <a:pt x="63966" y="800882"/>
                  </a:lnTo>
                  <a:lnTo>
                    <a:pt x="78601" y="791015"/>
                  </a:lnTo>
                  <a:lnTo>
                    <a:pt x="88469" y="776379"/>
                  </a:lnTo>
                  <a:lnTo>
                    <a:pt x="92087" y="758457"/>
                  </a:lnTo>
                </a:path>
                <a:path w="92709" h="1501139">
                  <a:moveTo>
                    <a:pt x="92087" y="587437"/>
                  </a:moveTo>
                  <a:lnTo>
                    <a:pt x="88469" y="569515"/>
                  </a:lnTo>
                  <a:lnTo>
                    <a:pt x="78601" y="554879"/>
                  </a:lnTo>
                  <a:lnTo>
                    <a:pt x="63966" y="545012"/>
                  </a:lnTo>
                  <a:lnTo>
                    <a:pt x="46043" y="541393"/>
                  </a:lnTo>
                  <a:lnTo>
                    <a:pt x="28121" y="545012"/>
                  </a:lnTo>
                  <a:lnTo>
                    <a:pt x="13485" y="554879"/>
                  </a:lnTo>
                  <a:lnTo>
                    <a:pt x="3618" y="569515"/>
                  </a:lnTo>
                  <a:lnTo>
                    <a:pt x="0" y="587437"/>
                  </a:lnTo>
                  <a:lnTo>
                    <a:pt x="3618" y="605360"/>
                  </a:lnTo>
                  <a:lnTo>
                    <a:pt x="13485" y="619995"/>
                  </a:lnTo>
                  <a:lnTo>
                    <a:pt x="28121" y="629863"/>
                  </a:lnTo>
                  <a:lnTo>
                    <a:pt x="46043" y="633481"/>
                  </a:lnTo>
                  <a:lnTo>
                    <a:pt x="63966" y="629863"/>
                  </a:lnTo>
                  <a:lnTo>
                    <a:pt x="78601" y="619995"/>
                  </a:lnTo>
                  <a:lnTo>
                    <a:pt x="88469" y="605360"/>
                  </a:lnTo>
                  <a:lnTo>
                    <a:pt x="92087" y="587437"/>
                  </a:lnTo>
                </a:path>
                <a:path w="92709" h="1501139">
                  <a:moveTo>
                    <a:pt x="92087" y="139143"/>
                  </a:moveTo>
                  <a:lnTo>
                    <a:pt x="88469" y="121221"/>
                  </a:lnTo>
                  <a:lnTo>
                    <a:pt x="78601" y="106585"/>
                  </a:lnTo>
                  <a:lnTo>
                    <a:pt x="63966" y="96717"/>
                  </a:lnTo>
                  <a:lnTo>
                    <a:pt x="46043" y="93099"/>
                  </a:lnTo>
                  <a:lnTo>
                    <a:pt x="28121" y="96717"/>
                  </a:lnTo>
                  <a:lnTo>
                    <a:pt x="13485" y="106585"/>
                  </a:lnTo>
                  <a:lnTo>
                    <a:pt x="3618" y="121221"/>
                  </a:lnTo>
                  <a:lnTo>
                    <a:pt x="0" y="139143"/>
                  </a:lnTo>
                  <a:lnTo>
                    <a:pt x="3618" y="157065"/>
                  </a:lnTo>
                  <a:lnTo>
                    <a:pt x="13485" y="171701"/>
                  </a:lnTo>
                  <a:lnTo>
                    <a:pt x="28121" y="181568"/>
                  </a:lnTo>
                  <a:lnTo>
                    <a:pt x="46043" y="185187"/>
                  </a:lnTo>
                  <a:lnTo>
                    <a:pt x="63966" y="181568"/>
                  </a:lnTo>
                  <a:lnTo>
                    <a:pt x="78601" y="171701"/>
                  </a:lnTo>
                  <a:lnTo>
                    <a:pt x="88469" y="157065"/>
                  </a:lnTo>
                  <a:lnTo>
                    <a:pt x="92087" y="139143"/>
                  </a:lnTo>
                </a:path>
                <a:path w="92709" h="150113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69" name="object 1469"/>
          <p:cNvSpPr txBox="1"/>
          <p:nvPr/>
        </p:nvSpPr>
        <p:spPr>
          <a:xfrm>
            <a:off x="7027108" y="4840092"/>
            <a:ext cx="69850" cy="21209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3335" marR="5080" indent="-1270">
              <a:lnSpc>
                <a:spcPct val="122200"/>
              </a:lnSpc>
              <a:spcBef>
                <a:spcPts val="95"/>
              </a:spcBef>
            </a:pPr>
            <a:r>
              <a:rPr dirty="0" sz="500">
                <a:latin typeface="Arial"/>
                <a:cs typeface="Arial"/>
              </a:rPr>
              <a:t>Б  А</a:t>
            </a:r>
            <a:endParaRPr sz="500">
              <a:latin typeface="Arial"/>
              <a:cs typeface="Arial"/>
            </a:endParaRPr>
          </a:p>
        </p:txBody>
      </p:sp>
      <p:sp>
        <p:nvSpPr>
          <p:cNvPr id="1470" name="object 1470"/>
          <p:cNvSpPr txBox="1"/>
          <p:nvPr/>
        </p:nvSpPr>
        <p:spPr>
          <a:xfrm>
            <a:off x="7028119" y="4407097"/>
            <a:ext cx="69215" cy="10350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500" spc="5">
                <a:latin typeface="Arial"/>
                <a:cs typeface="Arial"/>
              </a:rPr>
              <a:t>В</a:t>
            </a:r>
            <a:endParaRPr sz="500">
              <a:latin typeface="Arial"/>
              <a:cs typeface="Arial"/>
            </a:endParaRPr>
          </a:p>
        </p:txBody>
      </p:sp>
      <p:sp>
        <p:nvSpPr>
          <p:cNvPr id="1471" name="object 1471"/>
          <p:cNvSpPr txBox="1"/>
          <p:nvPr/>
        </p:nvSpPr>
        <p:spPr>
          <a:xfrm>
            <a:off x="7031156" y="4237089"/>
            <a:ext cx="60960" cy="10350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500" spc="5">
                <a:latin typeface="Arial"/>
                <a:cs typeface="Arial"/>
              </a:rPr>
              <a:t>Г</a:t>
            </a:r>
            <a:endParaRPr sz="500">
              <a:latin typeface="Arial"/>
              <a:cs typeface="Arial"/>
            </a:endParaRPr>
          </a:p>
        </p:txBody>
      </p:sp>
      <p:sp>
        <p:nvSpPr>
          <p:cNvPr id="1472" name="object 1472"/>
          <p:cNvSpPr txBox="1"/>
          <p:nvPr/>
        </p:nvSpPr>
        <p:spPr>
          <a:xfrm>
            <a:off x="7026095" y="3859631"/>
            <a:ext cx="69850" cy="10350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500" spc="5">
                <a:latin typeface="Arial"/>
                <a:cs typeface="Arial"/>
              </a:rPr>
              <a:t>Д</a:t>
            </a:r>
            <a:endParaRPr sz="500">
              <a:latin typeface="Arial"/>
              <a:cs typeface="Arial"/>
            </a:endParaRPr>
          </a:p>
        </p:txBody>
      </p:sp>
      <p:sp>
        <p:nvSpPr>
          <p:cNvPr id="1473" name="object 1473"/>
          <p:cNvSpPr txBox="1"/>
          <p:nvPr/>
        </p:nvSpPr>
        <p:spPr>
          <a:xfrm>
            <a:off x="7028119" y="3540866"/>
            <a:ext cx="69215" cy="10350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500" spc="5">
                <a:latin typeface="Arial"/>
                <a:cs typeface="Arial"/>
              </a:rPr>
              <a:t>Е</a:t>
            </a:r>
            <a:endParaRPr sz="500">
              <a:latin typeface="Arial"/>
              <a:cs typeface="Arial"/>
            </a:endParaRPr>
          </a:p>
        </p:txBody>
      </p:sp>
      <p:sp>
        <p:nvSpPr>
          <p:cNvPr id="1474" name="object 1474"/>
          <p:cNvSpPr txBox="1"/>
          <p:nvPr/>
        </p:nvSpPr>
        <p:spPr>
          <a:xfrm>
            <a:off x="6996749" y="3377942"/>
            <a:ext cx="139700" cy="10350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500">
                <a:latin typeface="Arial"/>
                <a:cs typeface="Arial"/>
              </a:rPr>
              <a:t>Ж/1</a:t>
            </a:r>
            <a:endParaRPr sz="500">
              <a:latin typeface="Arial"/>
              <a:cs typeface="Arial"/>
            </a:endParaRPr>
          </a:p>
        </p:txBody>
      </p:sp>
      <p:sp>
        <p:nvSpPr>
          <p:cNvPr id="1475" name="object 1475"/>
          <p:cNvSpPr txBox="1"/>
          <p:nvPr/>
        </p:nvSpPr>
        <p:spPr>
          <a:xfrm>
            <a:off x="7005856" y="2449983"/>
            <a:ext cx="117475" cy="10350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500" spc="5">
                <a:latin typeface="Arial"/>
                <a:cs typeface="Arial"/>
              </a:rPr>
              <a:t>К/1</a:t>
            </a:r>
            <a:endParaRPr sz="500">
              <a:latin typeface="Arial"/>
              <a:cs typeface="Arial"/>
            </a:endParaRPr>
          </a:p>
        </p:txBody>
      </p:sp>
      <p:sp>
        <p:nvSpPr>
          <p:cNvPr id="1476" name="object 1476"/>
          <p:cNvSpPr txBox="1"/>
          <p:nvPr/>
        </p:nvSpPr>
        <p:spPr>
          <a:xfrm>
            <a:off x="7025084" y="2287059"/>
            <a:ext cx="67945" cy="10350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500" spc="5">
                <a:latin typeface="Arial"/>
                <a:cs typeface="Arial"/>
              </a:rPr>
              <a:t>Л</a:t>
            </a:r>
            <a:endParaRPr sz="500">
              <a:latin typeface="Arial"/>
              <a:cs typeface="Arial"/>
            </a:endParaRPr>
          </a:p>
        </p:txBody>
      </p:sp>
      <p:sp>
        <p:nvSpPr>
          <p:cNvPr id="1477" name="object 1477"/>
          <p:cNvSpPr txBox="1"/>
          <p:nvPr/>
        </p:nvSpPr>
        <p:spPr>
          <a:xfrm>
            <a:off x="7028119" y="1963235"/>
            <a:ext cx="80010" cy="10350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500" spc="5">
                <a:latin typeface="Arial"/>
                <a:cs typeface="Arial"/>
              </a:rPr>
              <a:t>М</a:t>
            </a:r>
            <a:endParaRPr sz="500">
              <a:latin typeface="Arial"/>
              <a:cs typeface="Arial"/>
            </a:endParaRPr>
          </a:p>
        </p:txBody>
      </p:sp>
      <p:sp>
        <p:nvSpPr>
          <p:cNvPr id="1478" name="object 1478"/>
          <p:cNvSpPr txBox="1"/>
          <p:nvPr/>
        </p:nvSpPr>
        <p:spPr>
          <a:xfrm>
            <a:off x="7027108" y="1591848"/>
            <a:ext cx="72390" cy="10350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500" spc="5">
                <a:latin typeface="Arial"/>
                <a:cs typeface="Arial"/>
              </a:rPr>
              <a:t>Н</a:t>
            </a:r>
            <a:endParaRPr sz="500">
              <a:latin typeface="Arial"/>
              <a:cs typeface="Arial"/>
            </a:endParaRPr>
          </a:p>
        </p:txBody>
      </p:sp>
      <p:sp>
        <p:nvSpPr>
          <p:cNvPr id="1479" name="object 1479"/>
          <p:cNvSpPr txBox="1"/>
          <p:nvPr/>
        </p:nvSpPr>
        <p:spPr>
          <a:xfrm>
            <a:off x="7024072" y="1422852"/>
            <a:ext cx="76200" cy="10350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500" spc="5">
                <a:latin typeface="Arial"/>
                <a:cs typeface="Arial"/>
              </a:rPr>
              <a:t>О</a:t>
            </a:r>
            <a:endParaRPr sz="500">
              <a:latin typeface="Arial"/>
              <a:cs typeface="Arial"/>
            </a:endParaRPr>
          </a:p>
        </p:txBody>
      </p:sp>
      <p:sp>
        <p:nvSpPr>
          <p:cNvPr id="1480" name="object 1480"/>
          <p:cNvSpPr txBox="1"/>
          <p:nvPr/>
        </p:nvSpPr>
        <p:spPr>
          <a:xfrm>
            <a:off x="7028119" y="972535"/>
            <a:ext cx="72390" cy="10350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500" spc="5">
                <a:latin typeface="Arial"/>
                <a:cs typeface="Arial"/>
              </a:rPr>
              <a:t>П</a:t>
            </a:r>
            <a:endParaRPr sz="500">
              <a:latin typeface="Arial"/>
              <a:cs typeface="Arial"/>
            </a:endParaRPr>
          </a:p>
        </p:txBody>
      </p:sp>
      <p:sp>
        <p:nvSpPr>
          <p:cNvPr id="1481" name="object 1481"/>
          <p:cNvSpPr txBox="1"/>
          <p:nvPr/>
        </p:nvSpPr>
        <p:spPr>
          <a:xfrm>
            <a:off x="7028119" y="879435"/>
            <a:ext cx="69215" cy="10350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500" spc="5">
                <a:latin typeface="Arial"/>
                <a:cs typeface="Arial"/>
              </a:rPr>
              <a:t>Р</a:t>
            </a:r>
            <a:endParaRPr sz="500">
              <a:latin typeface="Arial"/>
              <a:cs typeface="Arial"/>
            </a:endParaRPr>
          </a:p>
        </p:txBody>
      </p:sp>
      <p:pic>
        <p:nvPicPr>
          <p:cNvPr id="1482" name="object 1482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7013497" y="2921165"/>
            <a:ext cx="98159" cy="98159"/>
          </a:xfrm>
          <a:prstGeom prst="rect">
            <a:avLst/>
          </a:prstGeom>
        </p:spPr>
      </p:pic>
      <p:sp>
        <p:nvSpPr>
          <p:cNvPr id="1483" name="object 1483"/>
          <p:cNvSpPr txBox="1"/>
          <p:nvPr/>
        </p:nvSpPr>
        <p:spPr>
          <a:xfrm>
            <a:off x="7030143" y="2913456"/>
            <a:ext cx="64769" cy="10350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500" spc="5">
                <a:latin typeface="Arial"/>
                <a:cs typeface="Arial"/>
              </a:rPr>
              <a:t>З</a:t>
            </a:r>
            <a:endParaRPr sz="500">
              <a:latin typeface="Arial"/>
              <a:cs typeface="Arial"/>
            </a:endParaRPr>
          </a:p>
        </p:txBody>
      </p:sp>
      <p:grpSp>
        <p:nvGrpSpPr>
          <p:cNvPr id="1484" name="object 1484"/>
          <p:cNvGrpSpPr/>
          <p:nvPr/>
        </p:nvGrpSpPr>
        <p:grpSpPr>
          <a:xfrm>
            <a:off x="1928441" y="5399434"/>
            <a:ext cx="4571365" cy="195580"/>
            <a:chOff x="1928441" y="5399434"/>
            <a:chExt cx="4571365" cy="195580"/>
          </a:xfrm>
        </p:grpSpPr>
        <p:sp>
          <p:nvSpPr>
            <p:cNvPr id="1485" name="object 1485"/>
            <p:cNvSpPr/>
            <p:nvPr/>
          </p:nvSpPr>
          <p:spPr>
            <a:xfrm>
              <a:off x="1939573" y="5501641"/>
              <a:ext cx="4549140" cy="91440"/>
            </a:xfrm>
            <a:custGeom>
              <a:avLst/>
              <a:gdLst/>
              <a:ahLst/>
              <a:cxnLst/>
              <a:rect l="l" t="t" r="r" b="b"/>
              <a:pathLst>
                <a:path w="4549140" h="91439">
                  <a:moveTo>
                    <a:pt x="4548721" y="91075"/>
                  </a:moveTo>
                  <a:lnTo>
                    <a:pt x="4548721" y="0"/>
                  </a:lnTo>
                </a:path>
                <a:path w="4549140" h="91439">
                  <a:moveTo>
                    <a:pt x="0" y="91075"/>
                  </a:moveTo>
                  <a:lnTo>
                    <a:pt x="0" y="0"/>
                  </a:lnTo>
                </a:path>
                <a:path w="4549140" h="91439">
                  <a:moveTo>
                    <a:pt x="22262" y="0"/>
                  </a:moveTo>
                  <a:lnTo>
                    <a:pt x="452645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6" name="object 1486"/>
            <p:cNvSpPr/>
            <p:nvPr/>
          </p:nvSpPr>
          <p:spPr>
            <a:xfrm>
              <a:off x="1928441" y="5490510"/>
              <a:ext cx="4571365" cy="22860"/>
            </a:xfrm>
            <a:custGeom>
              <a:avLst/>
              <a:gdLst/>
              <a:ahLst/>
              <a:cxnLst/>
              <a:rect l="l" t="t" r="r" b="b"/>
              <a:pathLst>
                <a:path w="4571365" h="22860">
                  <a:moveTo>
                    <a:pt x="22262" y="0"/>
                  </a:moveTo>
                  <a:lnTo>
                    <a:pt x="0" y="22262"/>
                  </a:lnTo>
                </a:path>
                <a:path w="4571365" h="22860">
                  <a:moveTo>
                    <a:pt x="11131" y="11131"/>
                  </a:moveTo>
                  <a:lnTo>
                    <a:pt x="33394" y="11131"/>
                  </a:lnTo>
                </a:path>
                <a:path w="4571365" h="22860">
                  <a:moveTo>
                    <a:pt x="4548721" y="22262"/>
                  </a:moveTo>
                  <a:lnTo>
                    <a:pt x="4570984" y="0"/>
                  </a:lnTo>
                </a:path>
                <a:path w="4571365" h="22860">
                  <a:moveTo>
                    <a:pt x="4559852" y="11131"/>
                  </a:moveTo>
                  <a:lnTo>
                    <a:pt x="4537589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7" name="object 1487"/>
            <p:cNvSpPr/>
            <p:nvPr/>
          </p:nvSpPr>
          <p:spPr>
            <a:xfrm>
              <a:off x="1939573" y="5410566"/>
              <a:ext cx="650240" cy="91440"/>
            </a:xfrm>
            <a:custGeom>
              <a:avLst/>
              <a:gdLst/>
              <a:ahLst/>
              <a:cxnLst/>
              <a:rect l="l" t="t" r="r" b="b"/>
              <a:pathLst>
                <a:path w="650239" h="91439">
                  <a:moveTo>
                    <a:pt x="0" y="91075"/>
                  </a:moveTo>
                  <a:lnTo>
                    <a:pt x="0" y="0"/>
                  </a:lnTo>
                </a:path>
                <a:path w="650239" h="91439">
                  <a:moveTo>
                    <a:pt x="649672" y="91075"/>
                  </a:moveTo>
                  <a:lnTo>
                    <a:pt x="649672" y="0"/>
                  </a:lnTo>
                </a:path>
                <a:path w="650239" h="91439">
                  <a:moveTo>
                    <a:pt x="22262" y="0"/>
                  </a:moveTo>
                  <a:lnTo>
                    <a:pt x="62740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8" name="object 1488"/>
            <p:cNvSpPr/>
            <p:nvPr/>
          </p:nvSpPr>
          <p:spPr>
            <a:xfrm>
              <a:off x="1928441" y="5399434"/>
              <a:ext cx="672465" cy="22860"/>
            </a:xfrm>
            <a:custGeom>
              <a:avLst/>
              <a:gdLst/>
              <a:ahLst/>
              <a:cxnLst/>
              <a:rect l="l" t="t" r="r" b="b"/>
              <a:pathLst>
                <a:path w="672464" h="22860">
                  <a:moveTo>
                    <a:pt x="22262" y="0"/>
                  </a:moveTo>
                  <a:lnTo>
                    <a:pt x="0" y="22262"/>
                  </a:lnTo>
                </a:path>
                <a:path w="672464" h="22860">
                  <a:moveTo>
                    <a:pt x="11131" y="11131"/>
                  </a:moveTo>
                  <a:lnTo>
                    <a:pt x="33394" y="11131"/>
                  </a:lnTo>
                </a:path>
                <a:path w="672464" h="22860">
                  <a:moveTo>
                    <a:pt x="649672" y="22262"/>
                  </a:moveTo>
                  <a:lnTo>
                    <a:pt x="671935" y="0"/>
                  </a:lnTo>
                </a:path>
                <a:path w="672464" h="22860">
                  <a:moveTo>
                    <a:pt x="660804" y="11131"/>
                  </a:moveTo>
                  <a:lnTo>
                    <a:pt x="638541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89" name="object 1489"/>
          <p:cNvSpPr txBox="1"/>
          <p:nvPr/>
        </p:nvSpPr>
        <p:spPr>
          <a:xfrm>
            <a:off x="2183909" y="5321215"/>
            <a:ext cx="163830" cy="11620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600" spc="-5" b="1">
                <a:latin typeface="Arial Narrow"/>
                <a:cs typeface="Arial Narrow"/>
              </a:rPr>
              <a:t>4200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1490" name="object 1490"/>
          <p:cNvGrpSpPr/>
          <p:nvPr/>
        </p:nvGrpSpPr>
        <p:grpSpPr>
          <a:xfrm>
            <a:off x="5827490" y="5399434"/>
            <a:ext cx="672465" cy="104775"/>
            <a:chOff x="5827490" y="5399434"/>
            <a:chExt cx="672465" cy="104775"/>
          </a:xfrm>
        </p:grpSpPr>
        <p:sp>
          <p:nvSpPr>
            <p:cNvPr id="1491" name="object 1491"/>
            <p:cNvSpPr/>
            <p:nvPr/>
          </p:nvSpPr>
          <p:spPr>
            <a:xfrm>
              <a:off x="5838622" y="5410566"/>
              <a:ext cx="650240" cy="91440"/>
            </a:xfrm>
            <a:custGeom>
              <a:avLst/>
              <a:gdLst/>
              <a:ahLst/>
              <a:cxnLst/>
              <a:rect l="l" t="t" r="r" b="b"/>
              <a:pathLst>
                <a:path w="650239" h="91439">
                  <a:moveTo>
                    <a:pt x="0" y="91075"/>
                  </a:moveTo>
                  <a:lnTo>
                    <a:pt x="0" y="0"/>
                  </a:lnTo>
                </a:path>
                <a:path w="650239" h="91439">
                  <a:moveTo>
                    <a:pt x="649672" y="91075"/>
                  </a:moveTo>
                  <a:lnTo>
                    <a:pt x="649672" y="0"/>
                  </a:lnTo>
                </a:path>
                <a:path w="650239" h="91439">
                  <a:moveTo>
                    <a:pt x="22262" y="0"/>
                  </a:moveTo>
                  <a:lnTo>
                    <a:pt x="62740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2" name="object 1492"/>
            <p:cNvSpPr/>
            <p:nvPr/>
          </p:nvSpPr>
          <p:spPr>
            <a:xfrm>
              <a:off x="5827490" y="5399434"/>
              <a:ext cx="672465" cy="22860"/>
            </a:xfrm>
            <a:custGeom>
              <a:avLst/>
              <a:gdLst/>
              <a:ahLst/>
              <a:cxnLst/>
              <a:rect l="l" t="t" r="r" b="b"/>
              <a:pathLst>
                <a:path w="672464" h="22860">
                  <a:moveTo>
                    <a:pt x="22262" y="0"/>
                  </a:moveTo>
                  <a:lnTo>
                    <a:pt x="0" y="22262"/>
                  </a:lnTo>
                </a:path>
                <a:path w="672464" h="22860">
                  <a:moveTo>
                    <a:pt x="11131" y="11131"/>
                  </a:moveTo>
                  <a:lnTo>
                    <a:pt x="33394" y="11131"/>
                  </a:lnTo>
                </a:path>
                <a:path w="672464" h="22860">
                  <a:moveTo>
                    <a:pt x="649672" y="22262"/>
                  </a:moveTo>
                  <a:lnTo>
                    <a:pt x="671935" y="0"/>
                  </a:lnTo>
                </a:path>
                <a:path w="672464" h="22860">
                  <a:moveTo>
                    <a:pt x="660804" y="11131"/>
                  </a:moveTo>
                  <a:lnTo>
                    <a:pt x="638541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93" name="object 1493"/>
          <p:cNvSpPr txBox="1"/>
          <p:nvPr/>
        </p:nvSpPr>
        <p:spPr>
          <a:xfrm>
            <a:off x="6082957" y="5321215"/>
            <a:ext cx="163830" cy="11620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600" spc="-5" b="1">
                <a:latin typeface="Arial Narrow"/>
                <a:cs typeface="Arial Narrow"/>
              </a:rPr>
              <a:t>4200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1494" name="object 1494"/>
          <p:cNvGrpSpPr/>
          <p:nvPr/>
        </p:nvGrpSpPr>
        <p:grpSpPr>
          <a:xfrm>
            <a:off x="5286096" y="5399434"/>
            <a:ext cx="563880" cy="104775"/>
            <a:chOff x="5286096" y="5399434"/>
            <a:chExt cx="563880" cy="104775"/>
          </a:xfrm>
        </p:grpSpPr>
        <p:sp>
          <p:nvSpPr>
            <p:cNvPr id="1495" name="object 1495"/>
            <p:cNvSpPr/>
            <p:nvPr/>
          </p:nvSpPr>
          <p:spPr>
            <a:xfrm>
              <a:off x="5297228" y="5410566"/>
              <a:ext cx="541655" cy="91440"/>
            </a:xfrm>
            <a:custGeom>
              <a:avLst/>
              <a:gdLst/>
              <a:ahLst/>
              <a:cxnLst/>
              <a:rect l="l" t="t" r="r" b="b"/>
              <a:pathLst>
                <a:path w="541654" h="91439">
                  <a:moveTo>
                    <a:pt x="0" y="91075"/>
                  </a:moveTo>
                  <a:lnTo>
                    <a:pt x="0" y="0"/>
                  </a:lnTo>
                </a:path>
                <a:path w="541654" h="91439">
                  <a:moveTo>
                    <a:pt x="541393" y="91075"/>
                  </a:moveTo>
                  <a:lnTo>
                    <a:pt x="541393" y="0"/>
                  </a:lnTo>
                </a:path>
                <a:path w="541654" h="91439">
                  <a:moveTo>
                    <a:pt x="22262" y="0"/>
                  </a:moveTo>
                  <a:lnTo>
                    <a:pt x="51913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6" name="object 1496"/>
            <p:cNvSpPr/>
            <p:nvPr/>
          </p:nvSpPr>
          <p:spPr>
            <a:xfrm>
              <a:off x="5286096" y="5399434"/>
              <a:ext cx="563880" cy="22860"/>
            </a:xfrm>
            <a:custGeom>
              <a:avLst/>
              <a:gdLst/>
              <a:ahLst/>
              <a:cxnLst/>
              <a:rect l="l" t="t" r="r" b="b"/>
              <a:pathLst>
                <a:path w="563879" h="22860">
                  <a:moveTo>
                    <a:pt x="22262" y="0"/>
                  </a:moveTo>
                  <a:lnTo>
                    <a:pt x="0" y="22262"/>
                  </a:lnTo>
                </a:path>
                <a:path w="563879" h="22860">
                  <a:moveTo>
                    <a:pt x="11131" y="11131"/>
                  </a:moveTo>
                  <a:lnTo>
                    <a:pt x="33394" y="11131"/>
                  </a:lnTo>
                </a:path>
                <a:path w="563879" h="22860">
                  <a:moveTo>
                    <a:pt x="541393" y="22262"/>
                  </a:moveTo>
                  <a:lnTo>
                    <a:pt x="563656" y="0"/>
                  </a:lnTo>
                </a:path>
                <a:path w="563879" h="22860">
                  <a:moveTo>
                    <a:pt x="552525" y="11131"/>
                  </a:moveTo>
                  <a:lnTo>
                    <a:pt x="530262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97" name="object 1497"/>
          <p:cNvSpPr txBox="1"/>
          <p:nvPr/>
        </p:nvSpPr>
        <p:spPr>
          <a:xfrm>
            <a:off x="5486918" y="5321215"/>
            <a:ext cx="163830" cy="11620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600" spc="-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1498" name="object 1498"/>
          <p:cNvGrpSpPr/>
          <p:nvPr/>
        </p:nvGrpSpPr>
        <p:grpSpPr>
          <a:xfrm>
            <a:off x="4744702" y="5399434"/>
            <a:ext cx="563880" cy="104775"/>
            <a:chOff x="4744702" y="5399434"/>
            <a:chExt cx="563880" cy="104775"/>
          </a:xfrm>
        </p:grpSpPr>
        <p:sp>
          <p:nvSpPr>
            <p:cNvPr id="1499" name="object 1499"/>
            <p:cNvSpPr/>
            <p:nvPr/>
          </p:nvSpPr>
          <p:spPr>
            <a:xfrm>
              <a:off x="4755834" y="5410566"/>
              <a:ext cx="541655" cy="91440"/>
            </a:xfrm>
            <a:custGeom>
              <a:avLst/>
              <a:gdLst/>
              <a:ahLst/>
              <a:cxnLst/>
              <a:rect l="l" t="t" r="r" b="b"/>
              <a:pathLst>
                <a:path w="541654" h="91439">
                  <a:moveTo>
                    <a:pt x="0" y="91075"/>
                  </a:moveTo>
                  <a:lnTo>
                    <a:pt x="0" y="0"/>
                  </a:lnTo>
                </a:path>
                <a:path w="541654" h="91439">
                  <a:moveTo>
                    <a:pt x="541393" y="91075"/>
                  </a:moveTo>
                  <a:lnTo>
                    <a:pt x="541393" y="0"/>
                  </a:lnTo>
                </a:path>
                <a:path w="541654" h="91439">
                  <a:moveTo>
                    <a:pt x="22262" y="0"/>
                  </a:moveTo>
                  <a:lnTo>
                    <a:pt x="51913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0" name="object 1500"/>
            <p:cNvSpPr/>
            <p:nvPr/>
          </p:nvSpPr>
          <p:spPr>
            <a:xfrm>
              <a:off x="4744702" y="5399434"/>
              <a:ext cx="563880" cy="22860"/>
            </a:xfrm>
            <a:custGeom>
              <a:avLst/>
              <a:gdLst/>
              <a:ahLst/>
              <a:cxnLst/>
              <a:rect l="l" t="t" r="r" b="b"/>
              <a:pathLst>
                <a:path w="563879" h="22860">
                  <a:moveTo>
                    <a:pt x="22262" y="0"/>
                  </a:moveTo>
                  <a:lnTo>
                    <a:pt x="0" y="22262"/>
                  </a:lnTo>
                </a:path>
                <a:path w="563879" h="22860">
                  <a:moveTo>
                    <a:pt x="11131" y="11131"/>
                  </a:moveTo>
                  <a:lnTo>
                    <a:pt x="33394" y="11131"/>
                  </a:lnTo>
                </a:path>
                <a:path w="563879" h="22860">
                  <a:moveTo>
                    <a:pt x="541393" y="22262"/>
                  </a:moveTo>
                  <a:lnTo>
                    <a:pt x="563656" y="0"/>
                  </a:lnTo>
                </a:path>
                <a:path w="563879" h="22860">
                  <a:moveTo>
                    <a:pt x="552525" y="11131"/>
                  </a:moveTo>
                  <a:lnTo>
                    <a:pt x="530262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01" name="object 1501"/>
          <p:cNvSpPr txBox="1"/>
          <p:nvPr/>
        </p:nvSpPr>
        <p:spPr>
          <a:xfrm>
            <a:off x="4944512" y="5321215"/>
            <a:ext cx="163830" cy="11620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600" spc="-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1502" name="object 1502"/>
          <p:cNvGrpSpPr/>
          <p:nvPr/>
        </p:nvGrpSpPr>
        <p:grpSpPr>
          <a:xfrm>
            <a:off x="4203308" y="5399434"/>
            <a:ext cx="563880" cy="104775"/>
            <a:chOff x="4203308" y="5399434"/>
            <a:chExt cx="563880" cy="104775"/>
          </a:xfrm>
        </p:grpSpPr>
        <p:sp>
          <p:nvSpPr>
            <p:cNvPr id="1503" name="object 1503"/>
            <p:cNvSpPr/>
            <p:nvPr/>
          </p:nvSpPr>
          <p:spPr>
            <a:xfrm>
              <a:off x="4214440" y="5410566"/>
              <a:ext cx="541655" cy="91440"/>
            </a:xfrm>
            <a:custGeom>
              <a:avLst/>
              <a:gdLst/>
              <a:ahLst/>
              <a:cxnLst/>
              <a:rect l="l" t="t" r="r" b="b"/>
              <a:pathLst>
                <a:path w="541654" h="91439">
                  <a:moveTo>
                    <a:pt x="0" y="91075"/>
                  </a:moveTo>
                  <a:lnTo>
                    <a:pt x="0" y="0"/>
                  </a:lnTo>
                </a:path>
                <a:path w="541654" h="91439">
                  <a:moveTo>
                    <a:pt x="541393" y="91075"/>
                  </a:moveTo>
                  <a:lnTo>
                    <a:pt x="541393" y="0"/>
                  </a:lnTo>
                </a:path>
                <a:path w="541654" h="91439">
                  <a:moveTo>
                    <a:pt x="21250" y="0"/>
                  </a:moveTo>
                  <a:lnTo>
                    <a:pt x="51913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4" name="object 1504"/>
            <p:cNvSpPr/>
            <p:nvPr/>
          </p:nvSpPr>
          <p:spPr>
            <a:xfrm>
              <a:off x="4203308" y="5399434"/>
              <a:ext cx="563880" cy="22860"/>
            </a:xfrm>
            <a:custGeom>
              <a:avLst/>
              <a:gdLst/>
              <a:ahLst/>
              <a:cxnLst/>
              <a:rect l="l" t="t" r="r" b="b"/>
              <a:pathLst>
                <a:path w="563879" h="22860">
                  <a:moveTo>
                    <a:pt x="22262" y="0"/>
                  </a:moveTo>
                  <a:lnTo>
                    <a:pt x="0" y="22262"/>
                  </a:lnTo>
                </a:path>
                <a:path w="563879" h="22860">
                  <a:moveTo>
                    <a:pt x="11131" y="11131"/>
                  </a:moveTo>
                  <a:lnTo>
                    <a:pt x="32382" y="11131"/>
                  </a:lnTo>
                </a:path>
                <a:path w="563879" h="22860">
                  <a:moveTo>
                    <a:pt x="541393" y="22262"/>
                  </a:moveTo>
                  <a:lnTo>
                    <a:pt x="563656" y="0"/>
                  </a:lnTo>
                </a:path>
                <a:path w="563879" h="22860">
                  <a:moveTo>
                    <a:pt x="552525" y="11131"/>
                  </a:moveTo>
                  <a:lnTo>
                    <a:pt x="530262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05" name="object 1505"/>
          <p:cNvSpPr txBox="1"/>
          <p:nvPr/>
        </p:nvSpPr>
        <p:spPr>
          <a:xfrm>
            <a:off x="4403118" y="5321215"/>
            <a:ext cx="163830" cy="11620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600" spc="-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1506" name="object 1506"/>
          <p:cNvGrpSpPr/>
          <p:nvPr/>
        </p:nvGrpSpPr>
        <p:grpSpPr>
          <a:xfrm>
            <a:off x="3661914" y="5399434"/>
            <a:ext cx="563880" cy="104775"/>
            <a:chOff x="3661914" y="5399434"/>
            <a:chExt cx="563880" cy="104775"/>
          </a:xfrm>
        </p:grpSpPr>
        <p:sp>
          <p:nvSpPr>
            <p:cNvPr id="1507" name="object 1507"/>
            <p:cNvSpPr/>
            <p:nvPr/>
          </p:nvSpPr>
          <p:spPr>
            <a:xfrm>
              <a:off x="3672034" y="5410566"/>
              <a:ext cx="542925" cy="91440"/>
            </a:xfrm>
            <a:custGeom>
              <a:avLst/>
              <a:gdLst/>
              <a:ahLst/>
              <a:cxnLst/>
              <a:rect l="l" t="t" r="r" b="b"/>
              <a:pathLst>
                <a:path w="542925" h="91439">
                  <a:moveTo>
                    <a:pt x="0" y="91075"/>
                  </a:moveTo>
                  <a:lnTo>
                    <a:pt x="0" y="0"/>
                  </a:lnTo>
                </a:path>
                <a:path w="542925" h="91439">
                  <a:moveTo>
                    <a:pt x="542405" y="91075"/>
                  </a:moveTo>
                  <a:lnTo>
                    <a:pt x="542405" y="0"/>
                  </a:lnTo>
                </a:path>
                <a:path w="542925" h="91439">
                  <a:moveTo>
                    <a:pt x="22262" y="0"/>
                  </a:moveTo>
                  <a:lnTo>
                    <a:pt x="52014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8" name="object 1508"/>
            <p:cNvSpPr/>
            <p:nvPr/>
          </p:nvSpPr>
          <p:spPr>
            <a:xfrm>
              <a:off x="3661914" y="5399434"/>
              <a:ext cx="563880" cy="22860"/>
            </a:xfrm>
            <a:custGeom>
              <a:avLst/>
              <a:gdLst/>
              <a:ahLst/>
              <a:cxnLst/>
              <a:rect l="l" t="t" r="r" b="b"/>
              <a:pathLst>
                <a:path w="563879" h="22860">
                  <a:moveTo>
                    <a:pt x="21250" y="0"/>
                  </a:moveTo>
                  <a:lnTo>
                    <a:pt x="0" y="22262"/>
                  </a:lnTo>
                </a:path>
                <a:path w="563879" h="22860">
                  <a:moveTo>
                    <a:pt x="10119" y="11131"/>
                  </a:moveTo>
                  <a:lnTo>
                    <a:pt x="32382" y="11131"/>
                  </a:lnTo>
                </a:path>
                <a:path w="563879" h="22860">
                  <a:moveTo>
                    <a:pt x="541393" y="22262"/>
                  </a:moveTo>
                  <a:lnTo>
                    <a:pt x="563656" y="0"/>
                  </a:lnTo>
                </a:path>
                <a:path w="563879" h="22860">
                  <a:moveTo>
                    <a:pt x="552525" y="11131"/>
                  </a:moveTo>
                  <a:lnTo>
                    <a:pt x="530262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09" name="object 1509"/>
          <p:cNvSpPr txBox="1"/>
          <p:nvPr/>
        </p:nvSpPr>
        <p:spPr>
          <a:xfrm>
            <a:off x="3861724" y="5321215"/>
            <a:ext cx="163830" cy="11620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600" spc="-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1510" name="object 1510"/>
          <p:cNvGrpSpPr/>
          <p:nvPr/>
        </p:nvGrpSpPr>
        <p:grpSpPr>
          <a:xfrm>
            <a:off x="3119508" y="5399434"/>
            <a:ext cx="563880" cy="104775"/>
            <a:chOff x="3119508" y="5399434"/>
            <a:chExt cx="563880" cy="104775"/>
          </a:xfrm>
        </p:grpSpPr>
        <p:sp>
          <p:nvSpPr>
            <p:cNvPr id="1511" name="object 1511"/>
            <p:cNvSpPr/>
            <p:nvPr/>
          </p:nvSpPr>
          <p:spPr>
            <a:xfrm>
              <a:off x="3130640" y="5410566"/>
              <a:ext cx="541655" cy="91440"/>
            </a:xfrm>
            <a:custGeom>
              <a:avLst/>
              <a:gdLst/>
              <a:ahLst/>
              <a:cxnLst/>
              <a:rect l="l" t="t" r="r" b="b"/>
              <a:pathLst>
                <a:path w="541654" h="91439">
                  <a:moveTo>
                    <a:pt x="0" y="91075"/>
                  </a:moveTo>
                  <a:lnTo>
                    <a:pt x="0" y="0"/>
                  </a:lnTo>
                </a:path>
                <a:path w="541654" h="91439">
                  <a:moveTo>
                    <a:pt x="541393" y="91075"/>
                  </a:moveTo>
                  <a:lnTo>
                    <a:pt x="541393" y="0"/>
                  </a:lnTo>
                </a:path>
                <a:path w="541654" h="91439">
                  <a:moveTo>
                    <a:pt x="22262" y="0"/>
                  </a:moveTo>
                  <a:lnTo>
                    <a:pt x="52014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2" name="object 1512"/>
            <p:cNvSpPr/>
            <p:nvPr/>
          </p:nvSpPr>
          <p:spPr>
            <a:xfrm>
              <a:off x="3119508" y="5399434"/>
              <a:ext cx="563880" cy="22860"/>
            </a:xfrm>
            <a:custGeom>
              <a:avLst/>
              <a:gdLst/>
              <a:ahLst/>
              <a:cxnLst/>
              <a:rect l="l" t="t" r="r" b="b"/>
              <a:pathLst>
                <a:path w="563879" h="22860">
                  <a:moveTo>
                    <a:pt x="22262" y="0"/>
                  </a:moveTo>
                  <a:lnTo>
                    <a:pt x="0" y="22262"/>
                  </a:lnTo>
                </a:path>
                <a:path w="563879" h="22860">
                  <a:moveTo>
                    <a:pt x="11131" y="11131"/>
                  </a:moveTo>
                  <a:lnTo>
                    <a:pt x="33394" y="11131"/>
                  </a:lnTo>
                </a:path>
                <a:path w="563879" h="22860">
                  <a:moveTo>
                    <a:pt x="542405" y="22262"/>
                  </a:moveTo>
                  <a:lnTo>
                    <a:pt x="563656" y="0"/>
                  </a:lnTo>
                </a:path>
                <a:path w="563879" h="22860">
                  <a:moveTo>
                    <a:pt x="552525" y="11131"/>
                  </a:moveTo>
                  <a:lnTo>
                    <a:pt x="531274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13" name="object 1513"/>
          <p:cNvSpPr txBox="1"/>
          <p:nvPr/>
        </p:nvSpPr>
        <p:spPr>
          <a:xfrm>
            <a:off x="3320330" y="5321215"/>
            <a:ext cx="163830" cy="11620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600" spc="-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1514" name="object 1514"/>
          <p:cNvGrpSpPr/>
          <p:nvPr/>
        </p:nvGrpSpPr>
        <p:grpSpPr>
          <a:xfrm>
            <a:off x="2578114" y="5399434"/>
            <a:ext cx="563880" cy="104775"/>
            <a:chOff x="2578114" y="5399434"/>
            <a:chExt cx="563880" cy="104775"/>
          </a:xfrm>
        </p:grpSpPr>
        <p:sp>
          <p:nvSpPr>
            <p:cNvPr id="1515" name="object 1515"/>
            <p:cNvSpPr/>
            <p:nvPr/>
          </p:nvSpPr>
          <p:spPr>
            <a:xfrm>
              <a:off x="2589246" y="5410566"/>
              <a:ext cx="541655" cy="91440"/>
            </a:xfrm>
            <a:custGeom>
              <a:avLst/>
              <a:gdLst/>
              <a:ahLst/>
              <a:cxnLst/>
              <a:rect l="l" t="t" r="r" b="b"/>
              <a:pathLst>
                <a:path w="541655" h="91439">
                  <a:moveTo>
                    <a:pt x="0" y="91075"/>
                  </a:moveTo>
                  <a:lnTo>
                    <a:pt x="0" y="0"/>
                  </a:lnTo>
                </a:path>
                <a:path w="541655" h="91439">
                  <a:moveTo>
                    <a:pt x="541393" y="91075"/>
                  </a:moveTo>
                  <a:lnTo>
                    <a:pt x="541393" y="0"/>
                  </a:lnTo>
                </a:path>
                <a:path w="541655" h="91439">
                  <a:moveTo>
                    <a:pt x="22262" y="0"/>
                  </a:moveTo>
                  <a:lnTo>
                    <a:pt x="52014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6" name="object 1516"/>
            <p:cNvSpPr/>
            <p:nvPr/>
          </p:nvSpPr>
          <p:spPr>
            <a:xfrm>
              <a:off x="2578114" y="5399434"/>
              <a:ext cx="563880" cy="22860"/>
            </a:xfrm>
            <a:custGeom>
              <a:avLst/>
              <a:gdLst/>
              <a:ahLst/>
              <a:cxnLst/>
              <a:rect l="l" t="t" r="r" b="b"/>
              <a:pathLst>
                <a:path w="563880" h="22860">
                  <a:moveTo>
                    <a:pt x="22262" y="0"/>
                  </a:moveTo>
                  <a:lnTo>
                    <a:pt x="0" y="22262"/>
                  </a:lnTo>
                </a:path>
                <a:path w="563880" h="22860">
                  <a:moveTo>
                    <a:pt x="11131" y="11131"/>
                  </a:moveTo>
                  <a:lnTo>
                    <a:pt x="33394" y="11131"/>
                  </a:lnTo>
                </a:path>
                <a:path w="563880" h="22860">
                  <a:moveTo>
                    <a:pt x="541393" y="22262"/>
                  </a:moveTo>
                  <a:lnTo>
                    <a:pt x="563656" y="0"/>
                  </a:lnTo>
                </a:path>
                <a:path w="563880" h="22860">
                  <a:moveTo>
                    <a:pt x="552525" y="11131"/>
                  </a:moveTo>
                  <a:lnTo>
                    <a:pt x="531274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17" name="object 1517"/>
          <p:cNvSpPr txBox="1"/>
          <p:nvPr/>
        </p:nvSpPr>
        <p:spPr>
          <a:xfrm>
            <a:off x="2778936" y="5321215"/>
            <a:ext cx="163830" cy="11620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600" spc="-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1518" name="object 1518"/>
          <p:cNvGrpSpPr/>
          <p:nvPr/>
        </p:nvGrpSpPr>
        <p:grpSpPr>
          <a:xfrm>
            <a:off x="1467864" y="927621"/>
            <a:ext cx="167640" cy="4086860"/>
            <a:chOff x="1467864" y="927621"/>
            <a:chExt cx="167640" cy="4086860"/>
          </a:xfrm>
        </p:grpSpPr>
        <p:sp>
          <p:nvSpPr>
            <p:cNvPr id="1519" name="object 1519"/>
            <p:cNvSpPr/>
            <p:nvPr/>
          </p:nvSpPr>
          <p:spPr>
            <a:xfrm>
              <a:off x="1471039" y="935717"/>
              <a:ext cx="69215" cy="4069079"/>
            </a:xfrm>
            <a:custGeom>
              <a:avLst/>
              <a:gdLst/>
              <a:ahLst/>
              <a:cxnLst/>
              <a:rect l="l" t="t" r="r" b="b"/>
              <a:pathLst>
                <a:path w="69215" h="4069079">
                  <a:moveTo>
                    <a:pt x="0" y="4069056"/>
                  </a:moveTo>
                  <a:lnTo>
                    <a:pt x="68812" y="4069056"/>
                  </a:lnTo>
                </a:path>
                <a:path w="69215" h="4069079">
                  <a:moveTo>
                    <a:pt x="0" y="0"/>
                  </a:moveTo>
                  <a:lnTo>
                    <a:pt x="68812" y="0"/>
                  </a:lnTo>
                </a:path>
                <a:path w="69215" h="4069079">
                  <a:moveTo>
                    <a:pt x="68812" y="4050841"/>
                  </a:moveTo>
                  <a:lnTo>
                    <a:pt x="68812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0" name="object 1520"/>
            <p:cNvSpPr/>
            <p:nvPr/>
          </p:nvSpPr>
          <p:spPr>
            <a:xfrm>
              <a:off x="1530745" y="927621"/>
              <a:ext cx="18415" cy="4086860"/>
            </a:xfrm>
            <a:custGeom>
              <a:avLst/>
              <a:gdLst/>
              <a:ahLst/>
              <a:cxnLst/>
              <a:rect l="l" t="t" r="r" b="b"/>
              <a:pathLst>
                <a:path w="18415" h="4086860">
                  <a:moveTo>
                    <a:pt x="0" y="4068044"/>
                  </a:moveTo>
                  <a:lnTo>
                    <a:pt x="18215" y="4086259"/>
                  </a:lnTo>
                </a:path>
                <a:path w="18415" h="4086860">
                  <a:moveTo>
                    <a:pt x="9107" y="4077152"/>
                  </a:moveTo>
                  <a:lnTo>
                    <a:pt x="9107" y="4058936"/>
                  </a:lnTo>
                </a:path>
                <a:path w="18415" h="4086860">
                  <a:moveTo>
                    <a:pt x="18215" y="17203"/>
                  </a:moveTo>
                  <a:lnTo>
                    <a:pt x="0" y="0"/>
                  </a:lnTo>
                </a:path>
                <a:path w="18415" h="4086860">
                  <a:moveTo>
                    <a:pt x="9107" y="8095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1" name="object 1521"/>
            <p:cNvSpPr/>
            <p:nvPr/>
          </p:nvSpPr>
          <p:spPr>
            <a:xfrm>
              <a:off x="1539852" y="4911674"/>
              <a:ext cx="87630" cy="93345"/>
            </a:xfrm>
            <a:custGeom>
              <a:avLst/>
              <a:gdLst/>
              <a:ahLst/>
              <a:cxnLst/>
              <a:rect l="l" t="t" r="r" b="b"/>
              <a:pathLst>
                <a:path w="87630" h="93345">
                  <a:moveTo>
                    <a:pt x="0" y="93099"/>
                  </a:moveTo>
                  <a:lnTo>
                    <a:pt x="87027" y="93099"/>
                  </a:lnTo>
                </a:path>
                <a:path w="87630" h="93345">
                  <a:moveTo>
                    <a:pt x="0" y="0"/>
                  </a:moveTo>
                  <a:lnTo>
                    <a:pt x="87027" y="0"/>
                  </a:lnTo>
                </a:path>
                <a:path w="87630" h="93345">
                  <a:moveTo>
                    <a:pt x="87027" y="74884"/>
                  </a:moveTo>
                  <a:lnTo>
                    <a:pt x="87027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2" name="object 1522"/>
            <p:cNvSpPr/>
            <p:nvPr/>
          </p:nvSpPr>
          <p:spPr>
            <a:xfrm>
              <a:off x="1617772" y="4902566"/>
              <a:ext cx="17780" cy="111760"/>
            </a:xfrm>
            <a:custGeom>
              <a:avLst/>
              <a:gdLst/>
              <a:ahLst/>
              <a:cxnLst/>
              <a:rect l="l" t="t" r="r" b="b"/>
              <a:pathLst>
                <a:path w="17780" h="111760">
                  <a:moveTo>
                    <a:pt x="0" y="93099"/>
                  </a:moveTo>
                  <a:lnTo>
                    <a:pt x="17203" y="111314"/>
                  </a:lnTo>
                </a:path>
                <a:path w="17780" h="111760">
                  <a:moveTo>
                    <a:pt x="9107" y="102207"/>
                  </a:moveTo>
                  <a:lnTo>
                    <a:pt x="9107" y="83991"/>
                  </a:lnTo>
                </a:path>
                <a:path w="17780" h="111760">
                  <a:moveTo>
                    <a:pt x="17203" y="18215"/>
                  </a:moveTo>
                  <a:lnTo>
                    <a:pt x="0" y="0"/>
                  </a:lnTo>
                </a:path>
                <a:path w="17780" h="111760">
                  <a:moveTo>
                    <a:pt x="9107" y="9107"/>
                  </a:moveTo>
                  <a:lnTo>
                    <a:pt x="9107" y="2732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3" name="object 1523"/>
            <p:cNvSpPr/>
            <p:nvPr/>
          </p:nvSpPr>
          <p:spPr>
            <a:xfrm>
              <a:off x="1539852" y="4463379"/>
              <a:ext cx="87630" cy="448309"/>
            </a:xfrm>
            <a:custGeom>
              <a:avLst/>
              <a:gdLst/>
              <a:ahLst/>
              <a:cxnLst/>
              <a:rect l="l" t="t" r="r" b="b"/>
              <a:pathLst>
                <a:path w="87630" h="448310">
                  <a:moveTo>
                    <a:pt x="0" y="448294"/>
                  </a:moveTo>
                  <a:lnTo>
                    <a:pt x="87027" y="448294"/>
                  </a:lnTo>
                </a:path>
                <a:path w="87630" h="448310">
                  <a:moveTo>
                    <a:pt x="0" y="0"/>
                  </a:moveTo>
                  <a:lnTo>
                    <a:pt x="87027" y="0"/>
                  </a:lnTo>
                </a:path>
                <a:path w="87630" h="448310">
                  <a:moveTo>
                    <a:pt x="87027" y="431091"/>
                  </a:moveTo>
                  <a:lnTo>
                    <a:pt x="87027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4" name="object 1524"/>
            <p:cNvSpPr/>
            <p:nvPr/>
          </p:nvSpPr>
          <p:spPr>
            <a:xfrm>
              <a:off x="1617772" y="4454272"/>
              <a:ext cx="17780" cy="466725"/>
            </a:xfrm>
            <a:custGeom>
              <a:avLst/>
              <a:gdLst/>
              <a:ahLst/>
              <a:cxnLst/>
              <a:rect l="l" t="t" r="r" b="b"/>
              <a:pathLst>
                <a:path w="17780" h="466725">
                  <a:moveTo>
                    <a:pt x="0" y="448294"/>
                  </a:moveTo>
                  <a:lnTo>
                    <a:pt x="17203" y="466509"/>
                  </a:lnTo>
                </a:path>
                <a:path w="17780" h="466725">
                  <a:moveTo>
                    <a:pt x="9107" y="457402"/>
                  </a:moveTo>
                  <a:lnTo>
                    <a:pt x="9107" y="440198"/>
                  </a:lnTo>
                </a:path>
                <a:path w="17780" h="466725">
                  <a:moveTo>
                    <a:pt x="17203" y="18215"/>
                  </a:moveTo>
                  <a:lnTo>
                    <a:pt x="0" y="0"/>
                  </a:lnTo>
                </a:path>
                <a:path w="17780" h="466725">
                  <a:moveTo>
                    <a:pt x="9107" y="9107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5" name="object 1525"/>
            <p:cNvSpPr/>
            <p:nvPr/>
          </p:nvSpPr>
          <p:spPr>
            <a:xfrm>
              <a:off x="1539852" y="4293372"/>
              <a:ext cx="86360" cy="170180"/>
            </a:xfrm>
            <a:custGeom>
              <a:avLst/>
              <a:gdLst/>
              <a:ahLst/>
              <a:cxnLst/>
              <a:rect l="l" t="t" r="r" b="b"/>
              <a:pathLst>
                <a:path w="86360" h="170179">
                  <a:moveTo>
                    <a:pt x="0" y="170007"/>
                  </a:moveTo>
                  <a:lnTo>
                    <a:pt x="86015" y="170007"/>
                  </a:lnTo>
                </a:path>
                <a:path w="86360" h="170179">
                  <a:moveTo>
                    <a:pt x="0" y="0"/>
                  </a:moveTo>
                  <a:lnTo>
                    <a:pt x="86015" y="0"/>
                  </a:lnTo>
                </a:path>
                <a:path w="86360" h="170179">
                  <a:moveTo>
                    <a:pt x="86015" y="151792"/>
                  </a:moveTo>
                  <a:lnTo>
                    <a:pt x="86015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26" name="object 1526"/>
          <p:cNvSpPr txBox="1"/>
          <p:nvPr/>
        </p:nvSpPr>
        <p:spPr>
          <a:xfrm>
            <a:off x="1555545" y="4310960"/>
            <a:ext cx="95885" cy="698500"/>
          </a:xfrm>
          <a:prstGeom prst="rect">
            <a:avLst/>
          </a:prstGeom>
        </p:spPr>
        <p:txBody>
          <a:bodyPr wrap="square" lIns="0" tIns="1270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67335" algn="l"/>
                <a:tab pos="574675" algn="l"/>
              </a:tabLst>
            </a:pPr>
            <a:r>
              <a:rPr dirty="0" sz="450" b="1">
                <a:latin typeface="Arial Narrow"/>
                <a:cs typeface="Arial Narrow"/>
              </a:rPr>
              <a:t>600</a:t>
            </a:r>
            <a:r>
              <a:rPr dirty="0" sz="450" b="1">
                <a:latin typeface="Arial Narrow"/>
                <a:cs typeface="Arial Narrow"/>
              </a:rPr>
              <a:t>	</a:t>
            </a:r>
            <a:r>
              <a:rPr dirty="0" sz="450" b="1">
                <a:latin typeface="Arial Narrow"/>
                <a:cs typeface="Arial Narrow"/>
              </a:rPr>
              <a:t>2900</a:t>
            </a:r>
            <a:r>
              <a:rPr dirty="0" sz="450" b="1">
                <a:latin typeface="Arial Narrow"/>
                <a:cs typeface="Arial Narrow"/>
              </a:rPr>
              <a:t>	</a:t>
            </a:r>
            <a:r>
              <a:rPr dirty="0" sz="450" b="1">
                <a:latin typeface="Arial Narrow"/>
                <a:cs typeface="Arial Narrow"/>
              </a:rPr>
              <a:t>1100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1527" name="object 1527"/>
          <p:cNvGrpSpPr/>
          <p:nvPr/>
        </p:nvGrpSpPr>
        <p:grpSpPr>
          <a:xfrm>
            <a:off x="1536677" y="3593974"/>
            <a:ext cx="98425" cy="878840"/>
            <a:chOff x="1536677" y="3593974"/>
            <a:chExt cx="98425" cy="878840"/>
          </a:xfrm>
        </p:grpSpPr>
        <p:sp>
          <p:nvSpPr>
            <p:cNvPr id="1528" name="object 1528"/>
            <p:cNvSpPr/>
            <p:nvPr/>
          </p:nvSpPr>
          <p:spPr>
            <a:xfrm>
              <a:off x="1616761" y="4284264"/>
              <a:ext cx="18415" cy="188595"/>
            </a:xfrm>
            <a:custGeom>
              <a:avLst/>
              <a:gdLst/>
              <a:ahLst/>
              <a:cxnLst/>
              <a:rect l="l" t="t" r="r" b="b"/>
              <a:pathLst>
                <a:path w="18414" h="188595">
                  <a:moveTo>
                    <a:pt x="0" y="170007"/>
                  </a:moveTo>
                  <a:lnTo>
                    <a:pt x="18215" y="188222"/>
                  </a:lnTo>
                </a:path>
                <a:path w="18414" h="188595">
                  <a:moveTo>
                    <a:pt x="9107" y="179115"/>
                  </a:moveTo>
                  <a:lnTo>
                    <a:pt x="9107" y="160900"/>
                  </a:lnTo>
                </a:path>
                <a:path w="18414" h="188595">
                  <a:moveTo>
                    <a:pt x="18215" y="17203"/>
                  </a:moveTo>
                  <a:lnTo>
                    <a:pt x="0" y="0"/>
                  </a:lnTo>
                </a:path>
                <a:path w="18414" h="188595">
                  <a:moveTo>
                    <a:pt x="9107" y="9107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9" name="object 1529"/>
            <p:cNvSpPr/>
            <p:nvPr/>
          </p:nvSpPr>
          <p:spPr>
            <a:xfrm>
              <a:off x="1539852" y="3921985"/>
              <a:ext cx="86360" cy="371475"/>
            </a:xfrm>
            <a:custGeom>
              <a:avLst/>
              <a:gdLst/>
              <a:ahLst/>
              <a:cxnLst/>
              <a:rect l="l" t="t" r="r" b="b"/>
              <a:pathLst>
                <a:path w="86360" h="371475">
                  <a:moveTo>
                    <a:pt x="0" y="371386"/>
                  </a:moveTo>
                  <a:lnTo>
                    <a:pt x="86015" y="371386"/>
                  </a:lnTo>
                </a:path>
                <a:path w="86360" h="371475">
                  <a:moveTo>
                    <a:pt x="0" y="0"/>
                  </a:moveTo>
                  <a:lnTo>
                    <a:pt x="86015" y="0"/>
                  </a:lnTo>
                </a:path>
                <a:path w="86360" h="371475">
                  <a:moveTo>
                    <a:pt x="86015" y="353171"/>
                  </a:moveTo>
                  <a:lnTo>
                    <a:pt x="86015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0" name="object 1530"/>
            <p:cNvSpPr/>
            <p:nvPr/>
          </p:nvSpPr>
          <p:spPr>
            <a:xfrm>
              <a:off x="1616761" y="3912878"/>
              <a:ext cx="18415" cy="388620"/>
            </a:xfrm>
            <a:custGeom>
              <a:avLst/>
              <a:gdLst/>
              <a:ahLst/>
              <a:cxnLst/>
              <a:rect l="l" t="t" r="r" b="b"/>
              <a:pathLst>
                <a:path w="18414" h="388620">
                  <a:moveTo>
                    <a:pt x="0" y="371386"/>
                  </a:moveTo>
                  <a:lnTo>
                    <a:pt x="18215" y="388589"/>
                  </a:lnTo>
                </a:path>
                <a:path w="18414" h="388620">
                  <a:moveTo>
                    <a:pt x="9107" y="380493"/>
                  </a:moveTo>
                  <a:lnTo>
                    <a:pt x="9107" y="362278"/>
                  </a:lnTo>
                </a:path>
                <a:path w="18414" h="388620">
                  <a:moveTo>
                    <a:pt x="18215" y="18215"/>
                  </a:moveTo>
                  <a:lnTo>
                    <a:pt x="0" y="0"/>
                  </a:lnTo>
                </a:path>
                <a:path w="18414" h="388620">
                  <a:moveTo>
                    <a:pt x="9107" y="9107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1" name="object 1531"/>
            <p:cNvSpPr/>
            <p:nvPr/>
          </p:nvSpPr>
          <p:spPr>
            <a:xfrm>
              <a:off x="1539852" y="3597149"/>
              <a:ext cx="86360" cy="325120"/>
            </a:xfrm>
            <a:custGeom>
              <a:avLst/>
              <a:gdLst/>
              <a:ahLst/>
              <a:cxnLst/>
              <a:rect l="l" t="t" r="r" b="b"/>
              <a:pathLst>
                <a:path w="86360" h="325120">
                  <a:moveTo>
                    <a:pt x="0" y="324836"/>
                  </a:moveTo>
                  <a:lnTo>
                    <a:pt x="86015" y="324836"/>
                  </a:lnTo>
                </a:path>
                <a:path w="86360" h="325120">
                  <a:moveTo>
                    <a:pt x="0" y="0"/>
                  </a:moveTo>
                  <a:lnTo>
                    <a:pt x="86015" y="0"/>
                  </a:lnTo>
                </a:path>
                <a:path w="86360" h="325120">
                  <a:moveTo>
                    <a:pt x="86015" y="306621"/>
                  </a:moveTo>
                  <a:lnTo>
                    <a:pt x="86015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32" name="object 1532"/>
          <p:cNvSpPr txBox="1"/>
          <p:nvPr/>
        </p:nvSpPr>
        <p:spPr>
          <a:xfrm>
            <a:off x="1555545" y="3690634"/>
            <a:ext cx="95250" cy="484505"/>
          </a:xfrm>
          <a:prstGeom prst="rect">
            <a:avLst/>
          </a:prstGeom>
        </p:spPr>
        <p:txBody>
          <a:bodyPr wrap="square" lIns="0" tIns="1206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360680" algn="l"/>
              </a:tabLst>
            </a:pPr>
            <a:r>
              <a:rPr dirty="0" sz="450" b="1">
                <a:latin typeface="Arial Narrow"/>
                <a:cs typeface="Arial Narrow"/>
              </a:rPr>
              <a:t>2400</a:t>
            </a:r>
            <a:r>
              <a:rPr dirty="0" sz="450" b="1">
                <a:latin typeface="Arial Narrow"/>
                <a:cs typeface="Arial Narrow"/>
              </a:rPr>
              <a:t>	</a:t>
            </a:r>
            <a:r>
              <a:rPr dirty="0" sz="450" b="1">
                <a:latin typeface="Arial Narrow"/>
                <a:cs typeface="Arial Narrow"/>
              </a:rPr>
              <a:t>2100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1533" name="object 1533"/>
          <p:cNvGrpSpPr/>
          <p:nvPr/>
        </p:nvGrpSpPr>
        <p:grpSpPr>
          <a:xfrm>
            <a:off x="1536677" y="3346046"/>
            <a:ext cx="98425" cy="585470"/>
            <a:chOff x="1536677" y="3346046"/>
            <a:chExt cx="98425" cy="585470"/>
          </a:xfrm>
        </p:grpSpPr>
        <p:sp>
          <p:nvSpPr>
            <p:cNvPr id="1534" name="object 1534"/>
            <p:cNvSpPr/>
            <p:nvPr/>
          </p:nvSpPr>
          <p:spPr>
            <a:xfrm>
              <a:off x="1616761" y="3588041"/>
              <a:ext cx="18415" cy="343535"/>
            </a:xfrm>
            <a:custGeom>
              <a:avLst/>
              <a:gdLst/>
              <a:ahLst/>
              <a:cxnLst/>
              <a:rect l="l" t="t" r="r" b="b"/>
              <a:pathLst>
                <a:path w="18414" h="343535">
                  <a:moveTo>
                    <a:pt x="0" y="324836"/>
                  </a:moveTo>
                  <a:lnTo>
                    <a:pt x="18215" y="343051"/>
                  </a:lnTo>
                </a:path>
                <a:path w="18414" h="343535">
                  <a:moveTo>
                    <a:pt x="9107" y="333943"/>
                  </a:moveTo>
                  <a:lnTo>
                    <a:pt x="9107" y="315728"/>
                  </a:lnTo>
                </a:path>
                <a:path w="18414" h="343535">
                  <a:moveTo>
                    <a:pt x="18215" y="17203"/>
                  </a:moveTo>
                  <a:lnTo>
                    <a:pt x="0" y="0"/>
                  </a:lnTo>
                </a:path>
                <a:path w="18414" h="343535">
                  <a:moveTo>
                    <a:pt x="9107" y="9107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5" name="object 1535"/>
            <p:cNvSpPr/>
            <p:nvPr/>
          </p:nvSpPr>
          <p:spPr>
            <a:xfrm>
              <a:off x="1539852" y="3349221"/>
              <a:ext cx="86360" cy="248285"/>
            </a:xfrm>
            <a:custGeom>
              <a:avLst/>
              <a:gdLst/>
              <a:ahLst/>
              <a:cxnLst/>
              <a:rect l="l" t="t" r="r" b="b"/>
              <a:pathLst>
                <a:path w="86360" h="248285">
                  <a:moveTo>
                    <a:pt x="0" y="247928"/>
                  </a:moveTo>
                  <a:lnTo>
                    <a:pt x="86015" y="247928"/>
                  </a:lnTo>
                </a:path>
                <a:path w="86360" h="248285">
                  <a:moveTo>
                    <a:pt x="0" y="0"/>
                  </a:moveTo>
                  <a:lnTo>
                    <a:pt x="86015" y="0"/>
                  </a:lnTo>
                </a:path>
                <a:path w="86360" h="248285">
                  <a:moveTo>
                    <a:pt x="86015" y="229712"/>
                  </a:moveTo>
                  <a:lnTo>
                    <a:pt x="86015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36" name="object 1536"/>
          <p:cNvSpPr txBox="1"/>
          <p:nvPr/>
        </p:nvSpPr>
        <p:spPr>
          <a:xfrm>
            <a:off x="1555545" y="3406275"/>
            <a:ext cx="95250" cy="135890"/>
          </a:xfrm>
          <a:prstGeom prst="rect">
            <a:avLst/>
          </a:prstGeom>
        </p:spPr>
        <p:txBody>
          <a:bodyPr wrap="square" lIns="0" tIns="1206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450" b="1">
                <a:latin typeface="Arial Narrow"/>
                <a:cs typeface="Arial Narrow"/>
              </a:rPr>
              <a:t>1600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1537" name="object 1537"/>
          <p:cNvGrpSpPr/>
          <p:nvPr/>
        </p:nvGrpSpPr>
        <p:grpSpPr>
          <a:xfrm>
            <a:off x="1536677" y="2588094"/>
            <a:ext cx="98425" cy="1017269"/>
            <a:chOff x="1536677" y="2588094"/>
            <a:chExt cx="98425" cy="1017269"/>
          </a:xfrm>
        </p:grpSpPr>
        <p:sp>
          <p:nvSpPr>
            <p:cNvPr id="1538" name="object 1538"/>
            <p:cNvSpPr/>
            <p:nvPr/>
          </p:nvSpPr>
          <p:spPr>
            <a:xfrm>
              <a:off x="1616761" y="3340113"/>
              <a:ext cx="18415" cy="265430"/>
            </a:xfrm>
            <a:custGeom>
              <a:avLst/>
              <a:gdLst/>
              <a:ahLst/>
              <a:cxnLst/>
              <a:rect l="l" t="t" r="r" b="b"/>
              <a:pathLst>
                <a:path w="18414" h="265429">
                  <a:moveTo>
                    <a:pt x="0" y="247928"/>
                  </a:moveTo>
                  <a:lnTo>
                    <a:pt x="18215" y="265131"/>
                  </a:lnTo>
                </a:path>
                <a:path w="18414" h="265429">
                  <a:moveTo>
                    <a:pt x="9107" y="257035"/>
                  </a:moveTo>
                  <a:lnTo>
                    <a:pt x="9107" y="238820"/>
                  </a:lnTo>
                </a:path>
                <a:path w="18414" h="265429">
                  <a:moveTo>
                    <a:pt x="18215" y="18215"/>
                  </a:moveTo>
                  <a:lnTo>
                    <a:pt x="0" y="0"/>
                  </a:lnTo>
                </a:path>
                <a:path w="18414" h="265429">
                  <a:moveTo>
                    <a:pt x="9107" y="9107"/>
                  </a:moveTo>
                  <a:lnTo>
                    <a:pt x="9107" y="2732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9" name="object 1539"/>
            <p:cNvSpPr/>
            <p:nvPr/>
          </p:nvSpPr>
          <p:spPr>
            <a:xfrm>
              <a:off x="1539852" y="2591269"/>
              <a:ext cx="86360" cy="758190"/>
            </a:xfrm>
            <a:custGeom>
              <a:avLst/>
              <a:gdLst/>
              <a:ahLst/>
              <a:cxnLst/>
              <a:rect l="l" t="t" r="r" b="b"/>
              <a:pathLst>
                <a:path w="86360" h="758189">
                  <a:moveTo>
                    <a:pt x="0" y="757951"/>
                  </a:moveTo>
                  <a:lnTo>
                    <a:pt x="86015" y="757951"/>
                  </a:lnTo>
                </a:path>
                <a:path w="86360" h="758189">
                  <a:moveTo>
                    <a:pt x="0" y="0"/>
                  </a:moveTo>
                  <a:lnTo>
                    <a:pt x="86015" y="0"/>
                  </a:lnTo>
                </a:path>
                <a:path w="86360" h="758189">
                  <a:moveTo>
                    <a:pt x="86015" y="740748"/>
                  </a:moveTo>
                  <a:lnTo>
                    <a:pt x="86015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40" name="object 1540"/>
          <p:cNvSpPr txBox="1"/>
          <p:nvPr/>
        </p:nvSpPr>
        <p:spPr>
          <a:xfrm>
            <a:off x="1469529" y="2887885"/>
            <a:ext cx="180975" cy="163830"/>
          </a:xfrm>
          <a:prstGeom prst="rect">
            <a:avLst/>
          </a:prstGeom>
        </p:spPr>
        <p:txBody>
          <a:bodyPr wrap="square" lIns="0" tIns="1206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450" b="1">
                <a:latin typeface="Arial Narrow"/>
                <a:cs typeface="Arial Narrow"/>
              </a:rPr>
              <a:t>26300</a:t>
            </a:r>
            <a:endParaRPr sz="450">
              <a:latin typeface="Arial Narrow"/>
              <a:cs typeface="Arial Narrow"/>
            </a:endParaRPr>
          </a:p>
          <a:p>
            <a:pPr marL="26670">
              <a:lnSpc>
                <a:spcPct val="100000"/>
              </a:lnSpc>
              <a:spcBef>
                <a:spcPts val="135"/>
              </a:spcBef>
            </a:pPr>
            <a:r>
              <a:rPr dirty="0" sz="450" spc="10" b="1">
                <a:latin typeface="Arial Narrow"/>
                <a:cs typeface="Arial Narrow"/>
              </a:rPr>
              <a:t>4900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1541" name="object 1541"/>
          <p:cNvGrpSpPr/>
          <p:nvPr/>
        </p:nvGrpSpPr>
        <p:grpSpPr>
          <a:xfrm>
            <a:off x="1536677" y="2015330"/>
            <a:ext cx="98425" cy="1343025"/>
            <a:chOff x="1536677" y="2015330"/>
            <a:chExt cx="98425" cy="1343025"/>
          </a:xfrm>
        </p:grpSpPr>
        <p:sp>
          <p:nvSpPr>
            <p:cNvPr id="1542" name="object 1542"/>
            <p:cNvSpPr/>
            <p:nvPr/>
          </p:nvSpPr>
          <p:spPr>
            <a:xfrm>
              <a:off x="1616761" y="2582162"/>
              <a:ext cx="18415" cy="776605"/>
            </a:xfrm>
            <a:custGeom>
              <a:avLst/>
              <a:gdLst/>
              <a:ahLst/>
              <a:cxnLst/>
              <a:rect l="l" t="t" r="r" b="b"/>
              <a:pathLst>
                <a:path w="18414" h="776604">
                  <a:moveTo>
                    <a:pt x="0" y="757951"/>
                  </a:moveTo>
                  <a:lnTo>
                    <a:pt x="18215" y="776166"/>
                  </a:lnTo>
                </a:path>
                <a:path w="18414" h="776604">
                  <a:moveTo>
                    <a:pt x="9107" y="767059"/>
                  </a:moveTo>
                  <a:lnTo>
                    <a:pt x="9107" y="749855"/>
                  </a:lnTo>
                </a:path>
                <a:path w="18414" h="776604">
                  <a:moveTo>
                    <a:pt x="18215" y="18215"/>
                  </a:moveTo>
                  <a:lnTo>
                    <a:pt x="0" y="0"/>
                  </a:lnTo>
                </a:path>
                <a:path w="18414" h="776604">
                  <a:moveTo>
                    <a:pt x="9107" y="9107"/>
                  </a:moveTo>
                  <a:lnTo>
                    <a:pt x="9107" y="2732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3" name="object 1543"/>
            <p:cNvSpPr/>
            <p:nvPr/>
          </p:nvSpPr>
          <p:spPr>
            <a:xfrm>
              <a:off x="1539852" y="2344353"/>
              <a:ext cx="86360" cy="247015"/>
            </a:xfrm>
            <a:custGeom>
              <a:avLst/>
              <a:gdLst/>
              <a:ahLst/>
              <a:cxnLst/>
              <a:rect l="l" t="t" r="r" b="b"/>
              <a:pathLst>
                <a:path w="86360" h="247014">
                  <a:moveTo>
                    <a:pt x="0" y="246916"/>
                  </a:moveTo>
                  <a:lnTo>
                    <a:pt x="86015" y="246916"/>
                  </a:lnTo>
                </a:path>
                <a:path w="86360" h="247014">
                  <a:moveTo>
                    <a:pt x="0" y="0"/>
                  </a:moveTo>
                  <a:lnTo>
                    <a:pt x="86015" y="0"/>
                  </a:lnTo>
                </a:path>
                <a:path w="86360" h="247014">
                  <a:moveTo>
                    <a:pt x="86015" y="229712"/>
                  </a:moveTo>
                  <a:lnTo>
                    <a:pt x="86015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4" name="object 1544"/>
            <p:cNvSpPr/>
            <p:nvPr/>
          </p:nvSpPr>
          <p:spPr>
            <a:xfrm>
              <a:off x="1616761" y="2335246"/>
              <a:ext cx="18415" cy="265430"/>
            </a:xfrm>
            <a:custGeom>
              <a:avLst/>
              <a:gdLst/>
              <a:ahLst/>
              <a:cxnLst/>
              <a:rect l="l" t="t" r="r" b="b"/>
              <a:pathLst>
                <a:path w="18414" h="265430">
                  <a:moveTo>
                    <a:pt x="0" y="246916"/>
                  </a:moveTo>
                  <a:lnTo>
                    <a:pt x="18215" y="265131"/>
                  </a:lnTo>
                </a:path>
                <a:path w="18414" h="265430">
                  <a:moveTo>
                    <a:pt x="9107" y="256023"/>
                  </a:moveTo>
                  <a:lnTo>
                    <a:pt x="9107" y="238820"/>
                  </a:lnTo>
                </a:path>
                <a:path w="18414" h="265430">
                  <a:moveTo>
                    <a:pt x="18215" y="17203"/>
                  </a:moveTo>
                  <a:lnTo>
                    <a:pt x="0" y="0"/>
                  </a:lnTo>
                </a:path>
                <a:path w="18414" h="265430">
                  <a:moveTo>
                    <a:pt x="9107" y="9107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5" name="object 1545"/>
            <p:cNvSpPr/>
            <p:nvPr/>
          </p:nvSpPr>
          <p:spPr>
            <a:xfrm>
              <a:off x="1539852" y="2018505"/>
              <a:ext cx="86360" cy="326390"/>
            </a:xfrm>
            <a:custGeom>
              <a:avLst/>
              <a:gdLst/>
              <a:ahLst/>
              <a:cxnLst/>
              <a:rect l="l" t="t" r="r" b="b"/>
              <a:pathLst>
                <a:path w="86360" h="326389">
                  <a:moveTo>
                    <a:pt x="0" y="325848"/>
                  </a:moveTo>
                  <a:lnTo>
                    <a:pt x="86015" y="325848"/>
                  </a:lnTo>
                </a:path>
                <a:path w="86360" h="326389">
                  <a:moveTo>
                    <a:pt x="0" y="0"/>
                  </a:moveTo>
                  <a:lnTo>
                    <a:pt x="86015" y="0"/>
                  </a:lnTo>
                </a:path>
                <a:path w="86360" h="326389">
                  <a:moveTo>
                    <a:pt x="86015" y="307633"/>
                  </a:moveTo>
                  <a:lnTo>
                    <a:pt x="86015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46" name="object 1546"/>
          <p:cNvSpPr txBox="1"/>
          <p:nvPr/>
        </p:nvSpPr>
        <p:spPr>
          <a:xfrm>
            <a:off x="1555545" y="2113001"/>
            <a:ext cx="95250" cy="135890"/>
          </a:xfrm>
          <a:prstGeom prst="rect">
            <a:avLst/>
          </a:prstGeom>
        </p:spPr>
        <p:txBody>
          <a:bodyPr wrap="square" lIns="0" tIns="1206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450" b="1">
                <a:latin typeface="Arial Narrow"/>
                <a:cs typeface="Arial Narrow"/>
              </a:rPr>
              <a:t>2100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1547" name="object 1547"/>
          <p:cNvGrpSpPr/>
          <p:nvPr/>
        </p:nvGrpSpPr>
        <p:grpSpPr>
          <a:xfrm>
            <a:off x="1536677" y="1644955"/>
            <a:ext cx="98425" cy="708025"/>
            <a:chOff x="1536677" y="1644955"/>
            <a:chExt cx="98425" cy="708025"/>
          </a:xfrm>
        </p:grpSpPr>
        <p:sp>
          <p:nvSpPr>
            <p:cNvPr id="1548" name="object 1548"/>
            <p:cNvSpPr/>
            <p:nvPr/>
          </p:nvSpPr>
          <p:spPr>
            <a:xfrm>
              <a:off x="1616761" y="2010409"/>
              <a:ext cx="18415" cy="342265"/>
            </a:xfrm>
            <a:custGeom>
              <a:avLst/>
              <a:gdLst/>
              <a:ahLst/>
              <a:cxnLst/>
              <a:rect l="l" t="t" r="r" b="b"/>
              <a:pathLst>
                <a:path w="18414" h="342264">
                  <a:moveTo>
                    <a:pt x="0" y="324836"/>
                  </a:moveTo>
                  <a:lnTo>
                    <a:pt x="18215" y="342039"/>
                  </a:lnTo>
                </a:path>
                <a:path w="18414" h="342264">
                  <a:moveTo>
                    <a:pt x="9107" y="333943"/>
                  </a:moveTo>
                  <a:lnTo>
                    <a:pt x="9107" y="315728"/>
                  </a:lnTo>
                </a:path>
                <a:path w="18414" h="342264">
                  <a:moveTo>
                    <a:pt x="18215" y="17203"/>
                  </a:moveTo>
                  <a:lnTo>
                    <a:pt x="0" y="0"/>
                  </a:lnTo>
                </a:path>
                <a:path w="18414" h="342264">
                  <a:moveTo>
                    <a:pt x="9107" y="8095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9" name="object 1549"/>
            <p:cNvSpPr/>
            <p:nvPr/>
          </p:nvSpPr>
          <p:spPr>
            <a:xfrm>
              <a:off x="1539852" y="1648130"/>
              <a:ext cx="86360" cy="370840"/>
            </a:xfrm>
            <a:custGeom>
              <a:avLst/>
              <a:gdLst/>
              <a:ahLst/>
              <a:cxnLst/>
              <a:rect l="l" t="t" r="r" b="b"/>
              <a:pathLst>
                <a:path w="86360" h="370839">
                  <a:moveTo>
                    <a:pt x="0" y="370374"/>
                  </a:moveTo>
                  <a:lnTo>
                    <a:pt x="86015" y="370374"/>
                  </a:lnTo>
                </a:path>
                <a:path w="86360" h="370839">
                  <a:moveTo>
                    <a:pt x="0" y="0"/>
                  </a:moveTo>
                  <a:lnTo>
                    <a:pt x="86015" y="0"/>
                  </a:lnTo>
                </a:path>
                <a:path w="86360" h="370839">
                  <a:moveTo>
                    <a:pt x="86015" y="353171"/>
                  </a:moveTo>
                  <a:lnTo>
                    <a:pt x="86015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50" name="object 1550"/>
          <p:cNvSpPr txBox="1"/>
          <p:nvPr/>
        </p:nvSpPr>
        <p:spPr>
          <a:xfrm>
            <a:off x="1555545" y="1764890"/>
            <a:ext cx="95250" cy="135890"/>
          </a:xfrm>
          <a:prstGeom prst="rect">
            <a:avLst/>
          </a:prstGeom>
        </p:spPr>
        <p:txBody>
          <a:bodyPr wrap="square" lIns="0" tIns="1206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450" b="1">
                <a:latin typeface="Arial Narrow"/>
                <a:cs typeface="Arial Narrow"/>
              </a:rPr>
              <a:t>2400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1551" name="object 1551"/>
          <p:cNvGrpSpPr/>
          <p:nvPr/>
        </p:nvGrpSpPr>
        <p:grpSpPr>
          <a:xfrm>
            <a:off x="1536677" y="1473936"/>
            <a:ext cx="98425" cy="553720"/>
            <a:chOff x="1536677" y="1473936"/>
            <a:chExt cx="98425" cy="553720"/>
          </a:xfrm>
        </p:grpSpPr>
        <p:sp>
          <p:nvSpPr>
            <p:cNvPr id="1552" name="object 1552"/>
            <p:cNvSpPr/>
            <p:nvPr/>
          </p:nvSpPr>
          <p:spPr>
            <a:xfrm>
              <a:off x="1616761" y="1639023"/>
              <a:ext cx="18415" cy="388620"/>
            </a:xfrm>
            <a:custGeom>
              <a:avLst/>
              <a:gdLst/>
              <a:ahLst/>
              <a:cxnLst/>
              <a:rect l="l" t="t" r="r" b="b"/>
              <a:pathLst>
                <a:path w="18414" h="388619">
                  <a:moveTo>
                    <a:pt x="0" y="371386"/>
                  </a:moveTo>
                  <a:lnTo>
                    <a:pt x="18215" y="388589"/>
                  </a:lnTo>
                </a:path>
                <a:path w="18414" h="388619">
                  <a:moveTo>
                    <a:pt x="9107" y="379481"/>
                  </a:moveTo>
                  <a:lnTo>
                    <a:pt x="9107" y="362278"/>
                  </a:lnTo>
                </a:path>
                <a:path w="18414" h="388619">
                  <a:moveTo>
                    <a:pt x="18215" y="17203"/>
                  </a:moveTo>
                  <a:lnTo>
                    <a:pt x="0" y="0"/>
                  </a:lnTo>
                </a:path>
                <a:path w="18414" h="388619">
                  <a:moveTo>
                    <a:pt x="9107" y="9107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3" name="object 1553"/>
            <p:cNvSpPr/>
            <p:nvPr/>
          </p:nvSpPr>
          <p:spPr>
            <a:xfrm>
              <a:off x="1539852" y="1477111"/>
              <a:ext cx="86360" cy="171450"/>
            </a:xfrm>
            <a:custGeom>
              <a:avLst/>
              <a:gdLst/>
              <a:ahLst/>
              <a:cxnLst/>
              <a:rect l="l" t="t" r="r" b="b"/>
              <a:pathLst>
                <a:path w="86360" h="171450">
                  <a:moveTo>
                    <a:pt x="0" y="171019"/>
                  </a:moveTo>
                  <a:lnTo>
                    <a:pt x="86015" y="171019"/>
                  </a:lnTo>
                </a:path>
                <a:path w="86360" h="171450">
                  <a:moveTo>
                    <a:pt x="0" y="0"/>
                  </a:moveTo>
                  <a:lnTo>
                    <a:pt x="86015" y="0"/>
                  </a:lnTo>
                </a:path>
                <a:path w="86360" h="171450">
                  <a:moveTo>
                    <a:pt x="86015" y="152804"/>
                  </a:moveTo>
                  <a:lnTo>
                    <a:pt x="86015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54" name="object 1554"/>
          <p:cNvSpPr txBox="1"/>
          <p:nvPr/>
        </p:nvSpPr>
        <p:spPr>
          <a:xfrm>
            <a:off x="1555545" y="1495711"/>
            <a:ext cx="95250" cy="135890"/>
          </a:xfrm>
          <a:prstGeom prst="rect">
            <a:avLst/>
          </a:prstGeom>
        </p:spPr>
        <p:txBody>
          <a:bodyPr wrap="square" lIns="0" tIns="1206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450" b="1">
                <a:latin typeface="Arial Narrow"/>
                <a:cs typeface="Arial Narrow"/>
              </a:rPr>
              <a:t>1100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1555" name="object 1555"/>
          <p:cNvGrpSpPr/>
          <p:nvPr/>
        </p:nvGrpSpPr>
        <p:grpSpPr>
          <a:xfrm>
            <a:off x="1536677" y="932542"/>
            <a:ext cx="98425" cy="723900"/>
            <a:chOff x="1536677" y="932542"/>
            <a:chExt cx="98425" cy="723900"/>
          </a:xfrm>
        </p:grpSpPr>
        <p:sp>
          <p:nvSpPr>
            <p:cNvPr id="1556" name="object 1556"/>
            <p:cNvSpPr/>
            <p:nvPr/>
          </p:nvSpPr>
          <p:spPr>
            <a:xfrm>
              <a:off x="1616761" y="1469015"/>
              <a:ext cx="18415" cy="187325"/>
            </a:xfrm>
            <a:custGeom>
              <a:avLst/>
              <a:gdLst/>
              <a:ahLst/>
              <a:cxnLst/>
              <a:rect l="l" t="t" r="r" b="b"/>
              <a:pathLst>
                <a:path w="18414" h="187325">
                  <a:moveTo>
                    <a:pt x="0" y="170007"/>
                  </a:moveTo>
                  <a:lnTo>
                    <a:pt x="18215" y="187211"/>
                  </a:lnTo>
                </a:path>
                <a:path w="18414" h="187325">
                  <a:moveTo>
                    <a:pt x="9107" y="179115"/>
                  </a:moveTo>
                  <a:lnTo>
                    <a:pt x="9107" y="160900"/>
                  </a:lnTo>
                </a:path>
                <a:path w="18414" h="187325">
                  <a:moveTo>
                    <a:pt x="18215" y="17203"/>
                  </a:moveTo>
                  <a:lnTo>
                    <a:pt x="0" y="0"/>
                  </a:lnTo>
                </a:path>
                <a:path w="18414" h="187325">
                  <a:moveTo>
                    <a:pt x="9107" y="8095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7" name="object 1557"/>
            <p:cNvSpPr/>
            <p:nvPr/>
          </p:nvSpPr>
          <p:spPr>
            <a:xfrm>
              <a:off x="1539852" y="1028816"/>
              <a:ext cx="86360" cy="448309"/>
            </a:xfrm>
            <a:custGeom>
              <a:avLst/>
              <a:gdLst/>
              <a:ahLst/>
              <a:cxnLst/>
              <a:rect l="l" t="t" r="r" b="b"/>
              <a:pathLst>
                <a:path w="86360" h="448309">
                  <a:moveTo>
                    <a:pt x="0" y="448294"/>
                  </a:moveTo>
                  <a:lnTo>
                    <a:pt x="86015" y="448294"/>
                  </a:lnTo>
                </a:path>
                <a:path w="86360" h="448309">
                  <a:moveTo>
                    <a:pt x="0" y="0"/>
                  </a:moveTo>
                  <a:lnTo>
                    <a:pt x="86015" y="0"/>
                  </a:lnTo>
                </a:path>
                <a:path w="86360" h="448309">
                  <a:moveTo>
                    <a:pt x="86015" y="431091"/>
                  </a:moveTo>
                  <a:lnTo>
                    <a:pt x="86015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8" name="object 1558"/>
            <p:cNvSpPr/>
            <p:nvPr/>
          </p:nvSpPr>
          <p:spPr>
            <a:xfrm>
              <a:off x="1616761" y="1019709"/>
              <a:ext cx="18415" cy="466725"/>
            </a:xfrm>
            <a:custGeom>
              <a:avLst/>
              <a:gdLst/>
              <a:ahLst/>
              <a:cxnLst/>
              <a:rect l="l" t="t" r="r" b="b"/>
              <a:pathLst>
                <a:path w="18414" h="466725">
                  <a:moveTo>
                    <a:pt x="0" y="449306"/>
                  </a:moveTo>
                  <a:lnTo>
                    <a:pt x="18215" y="466509"/>
                  </a:lnTo>
                </a:path>
                <a:path w="18414" h="466725">
                  <a:moveTo>
                    <a:pt x="9107" y="457402"/>
                  </a:moveTo>
                  <a:lnTo>
                    <a:pt x="9107" y="440198"/>
                  </a:lnTo>
                </a:path>
                <a:path w="18414" h="466725">
                  <a:moveTo>
                    <a:pt x="18215" y="18215"/>
                  </a:moveTo>
                  <a:lnTo>
                    <a:pt x="0" y="0"/>
                  </a:lnTo>
                </a:path>
                <a:path w="18414" h="466725">
                  <a:moveTo>
                    <a:pt x="9107" y="9107"/>
                  </a:moveTo>
                  <a:lnTo>
                    <a:pt x="9107" y="2732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9" name="object 1559"/>
            <p:cNvSpPr/>
            <p:nvPr/>
          </p:nvSpPr>
          <p:spPr>
            <a:xfrm>
              <a:off x="1539852" y="935717"/>
              <a:ext cx="86360" cy="93345"/>
            </a:xfrm>
            <a:custGeom>
              <a:avLst/>
              <a:gdLst/>
              <a:ahLst/>
              <a:cxnLst/>
              <a:rect l="l" t="t" r="r" b="b"/>
              <a:pathLst>
                <a:path w="86360" h="93344">
                  <a:moveTo>
                    <a:pt x="0" y="93099"/>
                  </a:moveTo>
                  <a:lnTo>
                    <a:pt x="86015" y="93099"/>
                  </a:lnTo>
                </a:path>
                <a:path w="86360" h="93344">
                  <a:moveTo>
                    <a:pt x="0" y="0"/>
                  </a:moveTo>
                  <a:lnTo>
                    <a:pt x="86015" y="0"/>
                  </a:lnTo>
                </a:path>
                <a:path w="86360" h="93344">
                  <a:moveTo>
                    <a:pt x="86015" y="75896"/>
                  </a:moveTo>
                  <a:lnTo>
                    <a:pt x="86015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60" name="object 1560"/>
          <p:cNvSpPr txBox="1"/>
          <p:nvPr/>
        </p:nvSpPr>
        <p:spPr>
          <a:xfrm>
            <a:off x="1555545" y="928277"/>
            <a:ext cx="95250" cy="393065"/>
          </a:xfrm>
          <a:prstGeom prst="rect">
            <a:avLst/>
          </a:prstGeom>
        </p:spPr>
        <p:txBody>
          <a:bodyPr wrap="square" lIns="0" tIns="1206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296545" algn="l"/>
              </a:tabLst>
            </a:pPr>
            <a:r>
              <a:rPr dirty="0" sz="450" b="1">
                <a:latin typeface="Arial Narrow"/>
                <a:cs typeface="Arial Narrow"/>
              </a:rPr>
              <a:t>2900</a:t>
            </a:r>
            <a:r>
              <a:rPr dirty="0" sz="450" b="1">
                <a:latin typeface="Arial Narrow"/>
                <a:cs typeface="Arial Narrow"/>
              </a:rPr>
              <a:t>	</a:t>
            </a:r>
            <a:r>
              <a:rPr dirty="0" sz="450" b="1">
                <a:latin typeface="Arial Narrow"/>
                <a:cs typeface="Arial Narrow"/>
              </a:rPr>
              <a:t>600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1561" name="object 1561"/>
          <p:cNvGrpSpPr/>
          <p:nvPr/>
        </p:nvGrpSpPr>
        <p:grpSpPr>
          <a:xfrm>
            <a:off x="1616761" y="927621"/>
            <a:ext cx="5348605" cy="4080510"/>
            <a:chOff x="1616761" y="927621"/>
            <a:chExt cx="5348605" cy="4080510"/>
          </a:xfrm>
        </p:grpSpPr>
        <p:sp>
          <p:nvSpPr>
            <p:cNvPr id="1562" name="object 1562"/>
            <p:cNvSpPr/>
            <p:nvPr/>
          </p:nvSpPr>
          <p:spPr>
            <a:xfrm>
              <a:off x="6893075" y="935717"/>
              <a:ext cx="69215" cy="4069079"/>
            </a:xfrm>
            <a:custGeom>
              <a:avLst/>
              <a:gdLst/>
              <a:ahLst/>
              <a:cxnLst/>
              <a:rect l="l" t="t" r="r" b="b"/>
              <a:pathLst>
                <a:path w="69215" h="4069079">
                  <a:moveTo>
                    <a:pt x="68812" y="4069056"/>
                  </a:moveTo>
                  <a:lnTo>
                    <a:pt x="0" y="4069056"/>
                  </a:lnTo>
                </a:path>
                <a:path w="69215" h="4069079">
                  <a:moveTo>
                    <a:pt x="68812" y="0"/>
                  </a:moveTo>
                  <a:lnTo>
                    <a:pt x="0" y="0"/>
                  </a:lnTo>
                </a:path>
                <a:path w="69215" h="4069079">
                  <a:moveTo>
                    <a:pt x="0" y="4050841"/>
                  </a:moveTo>
                  <a:lnTo>
                    <a:pt x="0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3" name="object 1563"/>
            <p:cNvSpPr/>
            <p:nvPr/>
          </p:nvSpPr>
          <p:spPr>
            <a:xfrm>
              <a:off x="1616761" y="927621"/>
              <a:ext cx="18415" cy="110489"/>
            </a:xfrm>
            <a:custGeom>
              <a:avLst/>
              <a:gdLst/>
              <a:ahLst/>
              <a:cxnLst/>
              <a:rect l="l" t="t" r="r" b="b"/>
              <a:pathLst>
                <a:path w="18414" h="110490">
                  <a:moveTo>
                    <a:pt x="0" y="92087"/>
                  </a:moveTo>
                  <a:lnTo>
                    <a:pt x="18215" y="110302"/>
                  </a:lnTo>
                </a:path>
                <a:path w="18414" h="110490">
                  <a:moveTo>
                    <a:pt x="9107" y="101195"/>
                  </a:moveTo>
                  <a:lnTo>
                    <a:pt x="9107" y="83991"/>
                  </a:lnTo>
                </a:path>
                <a:path w="18414" h="110490">
                  <a:moveTo>
                    <a:pt x="18215" y="17203"/>
                  </a:moveTo>
                  <a:lnTo>
                    <a:pt x="0" y="0"/>
                  </a:lnTo>
                </a:path>
                <a:path w="18414" h="110490">
                  <a:moveTo>
                    <a:pt x="9107" y="8095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64" name="object 1564"/>
          <p:cNvSpPr txBox="1"/>
          <p:nvPr/>
        </p:nvSpPr>
        <p:spPr>
          <a:xfrm>
            <a:off x="6822751" y="2887885"/>
            <a:ext cx="95250" cy="163830"/>
          </a:xfrm>
          <a:prstGeom prst="rect">
            <a:avLst/>
          </a:prstGeom>
        </p:spPr>
        <p:txBody>
          <a:bodyPr wrap="square" lIns="0" tIns="1206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450" b="1">
                <a:latin typeface="Arial Narrow"/>
                <a:cs typeface="Arial Narrow"/>
              </a:rPr>
              <a:t>26300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1565" name="object 1565"/>
          <p:cNvGrpSpPr/>
          <p:nvPr/>
        </p:nvGrpSpPr>
        <p:grpSpPr>
          <a:xfrm>
            <a:off x="1386849" y="676518"/>
            <a:ext cx="5631180" cy="4528820"/>
            <a:chOff x="1386849" y="676518"/>
            <a:chExt cx="5631180" cy="4528820"/>
          </a:xfrm>
        </p:grpSpPr>
        <p:sp>
          <p:nvSpPr>
            <p:cNvPr id="1566" name="object 1566"/>
            <p:cNvSpPr/>
            <p:nvPr/>
          </p:nvSpPr>
          <p:spPr>
            <a:xfrm>
              <a:off x="6883967" y="927621"/>
              <a:ext cx="17780" cy="4086860"/>
            </a:xfrm>
            <a:custGeom>
              <a:avLst/>
              <a:gdLst/>
              <a:ahLst/>
              <a:cxnLst/>
              <a:rect l="l" t="t" r="r" b="b"/>
              <a:pathLst>
                <a:path w="17779" h="4086860">
                  <a:moveTo>
                    <a:pt x="0" y="4068044"/>
                  </a:moveTo>
                  <a:lnTo>
                    <a:pt x="17203" y="4086259"/>
                  </a:lnTo>
                </a:path>
                <a:path w="17779" h="4086860">
                  <a:moveTo>
                    <a:pt x="9107" y="4077152"/>
                  </a:moveTo>
                  <a:lnTo>
                    <a:pt x="9107" y="4058936"/>
                  </a:lnTo>
                </a:path>
                <a:path w="17779" h="4086860">
                  <a:moveTo>
                    <a:pt x="17203" y="17203"/>
                  </a:moveTo>
                  <a:lnTo>
                    <a:pt x="0" y="0"/>
                  </a:lnTo>
                </a:path>
                <a:path w="17779" h="4086860">
                  <a:moveTo>
                    <a:pt x="9107" y="8095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7" name="object 1567"/>
            <p:cNvSpPr/>
            <p:nvPr/>
          </p:nvSpPr>
          <p:spPr>
            <a:xfrm>
              <a:off x="6806047" y="4911674"/>
              <a:ext cx="87630" cy="93345"/>
            </a:xfrm>
            <a:custGeom>
              <a:avLst/>
              <a:gdLst/>
              <a:ahLst/>
              <a:cxnLst/>
              <a:rect l="l" t="t" r="r" b="b"/>
              <a:pathLst>
                <a:path w="87629" h="93345">
                  <a:moveTo>
                    <a:pt x="87027" y="93099"/>
                  </a:moveTo>
                  <a:lnTo>
                    <a:pt x="0" y="93099"/>
                  </a:lnTo>
                </a:path>
                <a:path w="87629" h="93345">
                  <a:moveTo>
                    <a:pt x="87027" y="0"/>
                  </a:moveTo>
                  <a:lnTo>
                    <a:pt x="0" y="0"/>
                  </a:lnTo>
                </a:path>
                <a:path w="87629" h="93345">
                  <a:moveTo>
                    <a:pt x="0" y="74884"/>
                  </a:moveTo>
                  <a:lnTo>
                    <a:pt x="0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8" name="object 1568"/>
            <p:cNvSpPr/>
            <p:nvPr/>
          </p:nvSpPr>
          <p:spPr>
            <a:xfrm>
              <a:off x="6796940" y="4902566"/>
              <a:ext cx="18415" cy="111760"/>
            </a:xfrm>
            <a:custGeom>
              <a:avLst/>
              <a:gdLst/>
              <a:ahLst/>
              <a:cxnLst/>
              <a:rect l="l" t="t" r="r" b="b"/>
              <a:pathLst>
                <a:path w="18415" h="111760">
                  <a:moveTo>
                    <a:pt x="0" y="93099"/>
                  </a:moveTo>
                  <a:lnTo>
                    <a:pt x="18215" y="111314"/>
                  </a:lnTo>
                </a:path>
                <a:path w="18415" h="111760">
                  <a:moveTo>
                    <a:pt x="9107" y="102207"/>
                  </a:moveTo>
                  <a:lnTo>
                    <a:pt x="9107" y="83991"/>
                  </a:lnTo>
                </a:path>
                <a:path w="18415" h="111760">
                  <a:moveTo>
                    <a:pt x="18215" y="18215"/>
                  </a:moveTo>
                  <a:lnTo>
                    <a:pt x="0" y="0"/>
                  </a:lnTo>
                </a:path>
                <a:path w="18415" h="111760">
                  <a:moveTo>
                    <a:pt x="9107" y="9107"/>
                  </a:moveTo>
                  <a:lnTo>
                    <a:pt x="9107" y="2732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9" name="object 1569"/>
            <p:cNvSpPr/>
            <p:nvPr/>
          </p:nvSpPr>
          <p:spPr>
            <a:xfrm>
              <a:off x="6806047" y="4463379"/>
              <a:ext cx="87630" cy="448309"/>
            </a:xfrm>
            <a:custGeom>
              <a:avLst/>
              <a:gdLst/>
              <a:ahLst/>
              <a:cxnLst/>
              <a:rect l="l" t="t" r="r" b="b"/>
              <a:pathLst>
                <a:path w="87629" h="448310">
                  <a:moveTo>
                    <a:pt x="87027" y="448294"/>
                  </a:moveTo>
                  <a:lnTo>
                    <a:pt x="0" y="448294"/>
                  </a:lnTo>
                </a:path>
                <a:path w="87629" h="448310">
                  <a:moveTo>
                    <a:pt x="87027" y="0"/>
                  </a:moveTo>
                  <a:lnTo>
                    <a:pt x="0" y="0"/>
                  </a:lnTo>
                </a:path>
                <a:path w="87629" h="448310">
                  <a:moveTo>
                    <a:pt x="0" y="431091"/>
                  </a:moveTo>
                  <a:lnTo>
                    <a:pt x="0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0" name="object 1570"/>
            <p:cNvSpPr/>
            <p:nvPr/>
          </p:nvSpPr>
          <p:spPr>
            <a:xfrm>
              <a:off x="6796940" y="4454272"/>
              <a:ext cx="18415" cy="466725"/>
            </a:xfrm>
            <a:custGeom>
              <a:avLst/>
              <a:gdLst/>
              <a:ahLst/>
              <a:cxnLst/>
              <a:rect l="l" t="t" r="r" b="b"/>
              <a:pathLst>
                <a:path w="18415" h="466725">
                  <a:moveTo>
                    <a:pt x="0" y="448294"/>
                  </a:moveTo>
                  <a:lnTo>
                    <a:pt x="18215" y="466509"/>
                  </a:lnTo>
                </a:path>
                <a:path w="18415" h="466725">
                  <a:moveTo>
                    <a:pt x="9107" y="457402"/>
                  </a:moveTo>
                  <a:lnTo>
                    <a:pt x="9107" y="440198"/>
                  </a:lnTo>
                </a:path>
                <a:path w="18415" h="466725">
                  <a:moveTo>
                    <a:pt x="18215" y="18215"/>
                  </a:moveTo>
                  <a:lnTo>
                    <a:pt x="0" y="0"/>
                  </a:lnTo>
                </a:path>
                <a:path w="18415" h="466725">
                  <a:moveTo>
                    <a:pt x="9107" y="9107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1" name="object 1571"/>
            <p:cNvSpPr/>
            <p:nvPr/>
          </p:nvSpPr>
          <p:spPr>
            <a:xfrm>
              <a:off x="6807059" y="4293371"/>
              <a:ext cx="86360" cy="170180"/>
            </a:xfrm>
            <a:custGeom>
              <a:avLst/>
              <a:gdLst/>
              <a:ahLst/>
              <a:cxnLst/>
              <a:rect l="l" t="t" r="r" b="b"/>
              <a:pathLst>
                <a:path w="86359" h="170179">
                  <a:moveTo>
                    <a:pt x="86015" y="170007"/>
                  </a:moveTo>
                  <a:lnTo>
                    <a:pt x="0" y="170007"/>
                  </a:lnTo>
                </a:path>
                <a:path w="86359" h="170179">
                  <a:moveTo>
                    <a:pt x="86015" y="0"/>
                  </a:moveTo>
                  <a:lnTo>
                    <a:pt x="0" y="0"/>
                  </a:lnTo>
                </a:path>
                <a:path w="86359" h="170179">
                  <a:moveTo>
                    <a:pt x="0" y="151792"/>
                  </a:moveTo>
                  <a:lnTo>
                    <a:pt x="0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2" name="object 1572"/>
            <p:cNvSpPr/>
            <p:nvPr/>
          </p:nvSpPr>
          <p:spPr>
            <a:xfrm>
              <a:off x="6797952" y="4284264"/>
              <a:ext cx="18415" cy="188595"/>
            </a:xfrm>
            <a:custGeom>
              <a:avLst/>
              <a:gdLst/>
              <a:ahLst/>
              <a:cxnLst/>
              <a:rect l="l" t="t" r="r" b="b"/>
              <a:pathLst>
                <a:path w="18415" h="188595">
                  <a:moveTo>
                    <a:pt x="0" y="170007"/>
                  </a:moveTo>
                  <a:lnTo>
                    <a:pt x="18215" y="188222"/>
                  </a:lnTo>
                </a:path>
                <a:path w="18415" h="188595">
                  <a:moveTo>
                    <a:pt x="9107" y="179115"/>
                  </a:moveTo>
                  <a:lnTo>
                    <a:pt x="9107" y="160900"/>
                  </a:lnTo>
                </a:path>
                <a:path w="18415" h="188595">
                  <a:moveTo>
                    <a:pt x="18215" y="17203"/>
                  </a:moveTo>
                  <a:lnTo>
                    <a:pt x="0" y="0"/>
                  </a:lnTo>
                </a:path>
                <a:path w="18415" h="188595">
                  <a:moveTo>
                    <a:pt x="9107" y="9107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3" name="object 1573"/>
            <p:cNvSpPr/>
            <p:nvPr/>
          </p:nvSpPr>
          <p:spPr>
            <a:xfrm>
              <a:off x="6807059" y="3921985"/>
              <a:ext cx="86360" cy="371475"/>
            </a:xfrm>
            <a:custGeom>
              <a:avLst/>
              <a:gdLst/>
              <a:ahLst/>
              <a:cxnLst/>
              <a:rect l="l" t="t" r="r" b="b"/>
              <a:pathLst>
                <a:path w="86359" h="371475">
                  <a:moveTo>
                    <a:pt x="86015" y="371386"/>
                  </a:moveTo>
                  <a:lnTo>
                    <a:pt x="0" y="371386"/>
                  </a:lnTo>
                </a:path>
                <a:path w="86359" h="371475">
                  <a:moveTo>
                    <a:pt x="86015" y="0"/>
                  </a:moveTo>
                  <a:lnTo>
                    <a:pt x="0" y="0"/>
                  </a:lnTo>
                </a:path>
                <a:path w="86359" h="371475">
                  <a:moveTo>
                    <a:pt x="0" y="353171"/>
                  </a:moveTo>
                  <a:lnTo>
                    <a:pt x="0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4" name="object 1574"/>
            <p:cNvSpPr/>
            <p:nvPr/>
          </p:nvSpPr>
          <p:spPr>
            <a:xfrm>
              <a:off x="6797952" y="3912878"/>
              <a:ext cx="18415" cy="388620"/>
            </a:xfrm>
            <a:custGeom>
              <a:avLst/>
              <a:gdLst/>
              <a:ahLst/>
              <a:cxnLst/>
              <a:rect l="l" t="t" r="r" b="b"/>
              <a:pathLst>
                <a:path w="18415" h="388620">
                  <a:moveTo>
                    <a:pt x="0" y="371386"/>
                  </a:moveTo>
                  <a:lnTo>
                    <a:pt x="18215" y="388589"/>
                  </a:lnTo>
                </a:path>
                <a:path w="18415" h="388620">
                  <a:moveTo>
                    <a:pt x="9107" y="380493"/>
                  </a:moveTo>
                  <a:lnTo>
                    <a:pt x="9107" y="362278"/>
                  </a:lnTo>
                </a:path>
                <a:path w="18415" h="388620">
                  <a:moveTo>
                    <a:pt x="18215" y="18215"/>
                  </a:moveTo>
                  <a:lnTo>
                    <a:pt x="0" y="0"/>
                  </a:lnTo>
                </a:path>
                <a:path w="18415" h="388620">
                  <a:moveTo>
                    <a:pt x="9107" y="9107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5" name="object 1575"/>
            <p:cNvSpPr/>
            <p:nvPr/>
          </p:nvSpPr>
          <p:spPr>
            <a:xfrm>
              <a:off x="6807059" y="3597149"/>
              <a:ext cx="86360" cy="325120"/>
            </a:xfrm>
            <a:custGeom>
              <a:avLst/>
              <a:gdLst/>
              <a:ahLst/>
              <a:cxnLst/>
              <a:rect l="l" t="t" r="r" b="b"/>
              <a:pathLst>
                <a:path w="86359" h="325120">
                  <a:moveTo>
                    <a:pt x="86015" y="324836"/>
                  </a:moveTo>
                  <a:lnTo>
                    <a:pt x="0" y="324836"/>
                  </a:lnTo>
                </a:path>
                <a:path w="86359" h="325120">
                  <a:moveTo>
                    <a:pt x="86015" y="0"/>
                  </a:moveTo>
                  <a:lnTo>
                    <a:pt x="0" y="0"/>
                  </a:lnTo>
                </a:path>
                <a:path w="86359" h="325120">
                  <a:moveTo>
                    <a:pt x="0" y="306621"/>
                  </a:moveTo>
                  <a:lnTo>
                    <a:pt x="0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6" name="object 1576"/>
            <p:cNvSpPr/>
            <p:nvPr/>
          </p:nvSpPr>
          <p:spPr>
            <a:xfrm>
              <a:off x="6797952" y="3588041"/>
              <a:ext cx="18415" cy="343535"/>
            </a:xfrm>
            <a:custGeom>
              <a:avLst/>
              <a:gdLst/>
              <a:ahLst/>
              <a:cxnLst/>
              <a:rect l="l" t="t" r="r" b="b"/>
              <a:pathLst>
                <a:path w="18415" h="343535">
                  <a:moveTo>
                    <a:pt x="0" y="324836"/>
                  </a:moveTo>
                  <a:lnTo>
                    <a:pt x="18215" y="343051"/>
                  </a:lnTo>
                </a:path>
                <a:path w="18415" h="343535">
                  <a:moveTo>
                    <a:pt x="9107" y="333943"/>
                  </a:moveTo>
                  <a:lnTo>
                    <a:pt x="9107" y="315728"/>
                  </a:lnTo>
                </a:path>
                <a:path w="18415" h="343535">
                  <a:moveTo>
                    <a:pt x="18215" y="17203"/>
                  </a:moveTo>
                  <a:lnTo>
                    <a:pt x="0" y="0"/>
                  </a:lnTo>
                </a:path>
                <a:path w="18415" h="343535">
                  <a:moveTo>
                    <a:pt x="9107" y="9107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7" name="object 1577"/>
            <p:cNvSpPr/>
            <p:nvPr/>
          </p:nvSpPr>
          <p:spPr>
            <a:xfrm>
              <a:off x="6807059" y="3434225"/>
              <a:ext cx="86360" cy="163195"/>
            </a:xfrm>
            <a:custGeom>
              <a:avLst/>
              <a:gdLst/>
              <a:ahLst/>
              <a:cxnLst/>
              <a:rect l="l" t="t" r="r" b="b"/>
              <a:pathLst>
                <a:path w="86359" h="163195">
                  <a:moveTo>
                    <a:pt x="86015" y="162924"/>
                  </a:moveTo>
                  <a:lnTo>
                    <a:pt x="0" y="162924"/>
                  </a:lnTo>
                </a:path>
                <a:path w="86359" h="163195">
                  <a:moveTo>
                    <a:pt x="86015" y="0"/>
                  </a:moveTo>
                  <a:lnTo>
                    <a:pt x="0" y="0"/>
                  </a:lnTo>
                </a:path>
                <a:path w="86359" h="163195">
                  <a:moveTo>
                    <a:pt x="0" y="144709"/>
                  </a:moveTo>
                  <a:lnTo>
                    <a:pt x="0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8" name="object 1578"/>
            <p:cNvSpPr/>
            <p:nvPr/>
          </p:nvSpPr>
          <p:spPr>
            <a:xfrm>
              <a:off x="6797952" y="3426129"/>
              <a:ext cx="18415" cy="179705"/>
            </a:xfrm>
            <a:custGeom>
              <a:avLst/>
              <a:gdLst/>
              <a:ahLst/>
              <a:cxnLst/>
              <a:rect l="l" t="t" r="r" b="b"/>
              <a:pathLst>
                <a:path w="18415" h="179704">
                  <a:moveTo>
                    <a:pt x="0" y="161912"/>
                  </a:moveTo>
                  <a:lnTo>
                    <a:pt x="18215" y="179115"/>
                  </a:lnTo>
                </a:path>
                <a:path w="18415" h="179704">
                  <a:moveTo>
                    <a:pt x="9107" y="171019"/>
                  </a:moveTo>
                  <a:lnTo>
                    <a:pt x="9107" y="152804"/>
                  </a:lnTo>
                </a:path>
                <a:path w="18415" h="179704">
                  <a:moveTo>
                    <a:pt x="18215" y="17203"/>
                  </a:moveTo>
                  <a:lnTo>
                    <a:pt x="0" y="0"/>
                  </a:lnTo>
                </a:path>
                <a:path w="18415" h="179704">
                  <a:moveTo>
                    <a:pt x="9107" y="8095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9" name="object 1579"/>
            <p:cNvSpPr/>
            <p:nvPr/>
          </p:nvSpPr>
          <p:spPr>
            <a:xfrm>
              <a:off x="6807059" y="2506265"/>
              <a:ext cx="86360" cy="464820"/>
            </a:xfrm>
            <a:custGeom>
              <a:avLst/>
              <a:gdLst/>
              <a:ahLst/>
              <a:cxnLst/>
              <a:rect l="l" t="t" r="r" b="b"/>
              <a:pathLst>
                <a:path w="86359" h="464819">
                  <a:moveTo>
                    <a:pt x="86015" y="464485"/>
                  </a:moveTo>
                  <a:lnTo>
                    <a:pt x="0" y="464485"/>
                  </a:lnTo>
                </a:path>
                <a:path w="86359" h="464819">
                  <a:moveTo>
                    <a:pt x="86015" y="0"/>
                  </a:moveTo>
                  <a:lnTo>
                    <a:pt x="0" y="0"/>
                  </a:lnTo>
                </a:path>
                <a:path w="86359" h="464819">
                  <a:moveTo>
                    <a:pt x="0" y="446270"/>
                  </a:moveTo>
                  <a:lnTo>
                    <a:pt x="0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0" name="object 1580"/>
            <p:cNvSpPr/>
            <p:nvPr/>
          </p:nvSpPr>
          <p:spPr>
            <a:xfrm>
              <a:off x="6797952" y="2497158"/>
              <a:ext cx="18415" cy="481965"/>
            </a:xfrm>
            <a:custGeom>
              <a:avLst/>
              <a:gdLst/>
              <a:ahLst/>
              <a:cxnLst/>
              <a:rect l="l" t="t" r="r" b="b"/>
              <a:pathLst>
                <a:path w="18415" h="481964">
                  <a:moveTo>
                    <a:pt x="0" y="464485"/>
                  </a:moveTo>
                  <a:lnTo>
                    <a:pt x="18215" y="481688"/>
                  </a:lnTo>
                </a:path>
                <a:path w="18415" h="481964">
                  <a:moveTo>
                    <a:pt x="9107" y="473593"/>
                  </a:moveTo>
                  <a:lnTo>
                    <a:pt x="9107" y="455378"/>
                  </a:lnTo>
                </a:path>
                <a:path w="18415" h="481964">
                  <a:moveTo>
                    <a:pt x="18215" y="18215"/>
                  </a:moveTo>
                  <a:lnTo>
                    <a:pt x="0" y="0"/>
                  </a:lnTo>
                </a:path>
                <a:path w="18415" h="481964">
                  <a:moveTo>
                    <a:pt x="9107" y="9107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1" name="object 1581"/>
            <p:cNvSpPr/>
            <p:nvPr/>
          </p:nvSpPr>
          <p:spPr>
            <a:xfrm>
              <a:off x="6807059" y="2344353"/>
              <a:ext cx="86360" cy="161925"/>
            </a:xfrm>
            <a:custGeom>
              <a:avLst/>
              <a:gdLst/>
              <a:ahLst/>
              <a:cxnLst/>
              <a:rect l="l" t="t" r="r" b="b"/>
              <a:pathLst>
                <a:path w="86359" h="161925">
                  <a:moveTo>
                    <a:pt x="86015" y="161912"/>
                  </a:moveTo>
                  <a:lnTo>
                    <a:pt x="0" y="161912"/>
                  </a:lnTo>
                </a:path>
                <a:path w="86359" h="161925">
                  <a:moveTo>
                    <a:pt x="86015" y="0"/>
                  </a:moveTo>
                  <a:lnTo>
                    <a:pt x="0" y="0"/>
                  </a:lnTo>
                </a:path>
                <a:path w="86359" h="161925">
                  <a:moveTo>
                    <a:pt x="0" y="144709"/>
                  </a:moveTo>
                  <a:lnTo>
                    <a:pt x="0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2" name="object 1582"/>
            <p:cNvSpPr/>
            <p:nvPr/>
          </p:nvSpPr>
          <p:spPr>
            <a:xfrm>
              <a:off x="6797952" y="2335246"/>
              <a:ext cx="18415" cy="180340"/>
            </a:xfrm>
            <a:custGeom>
              <a:avLst/>
              <a:gdLst/>
              <a:ahLst/>
              <a:cxnLst/>
              <a:rect l="l" t="t" r="r" b="b"/>
              <a:pathLst>
                <a:path w="18415" h="180339">
                  <a:moveTo>
                    <a:pt x="0" y="161912"/>
                  </a:moveTo>
                  <a:lnTo>
                    <a:pt x="18215" y="180127"/>
                  </a:lnTo>
                </a:path>
                <a:path w="18415" h="180339">
                  <a:moveTo>
                    <a:pt x="9107" y="171019"/>
                  </a:moveTo>
                  <a:lnTo>
                    <a:pt x="9107" y="153816"/>
                  </a:lnTo>
                </a:path>
                <a:path w="18415" h="180339">
                  <a:moveTo>
                    <a:pt x="18215" y="17203"/>
                  </a:moveTo>
                  <a:lnTo>
                    <a:pt x="0" y="0"/>
                  </a:lnTo>
                </a:path>
                <a:path w="18415" h="180339">
                  <a:moveTo>
                    <a:pt x="9107" y="9107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3" name="object 1583"/>
            <p:cNvSpPr/>
            <p:nvPr/>
          </p:nvSpPr>
          <p:spPr>
            <a:xfrm>
              <a:off x="6807059" y="2018505"/>
              <a:ext cx="86360" cy="326390"/>
            </a:xfrm>
            <a:custGeom>
              <a:avLst/>
              <a:gdLst/>
              <a:ahLst/>
              <a:cxnLst/>
              <a:rect l="l" t="t" r="r" b="b"/>
              <a:pathLst>
                <a:path w="86359" h="326389">
                  <a:moveTo>
                    <a:pt x="86015" y="325848"/>
                  </a:moveTo>
                  <a:lnTo>
                    <a:pt x="0" y="325848"/>
                  </a:lnTo>
                </a:path>
                <a:path w="86359" h="326389">
                  <a:moveTo>
                    <a:pt x="86015" y="0"/>
                  </a:moveTo>
                  <a:lnTo>
                    <a:pt x="0" y="0"/>
                  </a:lnTo>
                </a:path>
                <a:path w="86359" h="326389">
                  <a:moveTo>
                    <a:pt x="0" y="307633"/>
                  </a:moveTo>
                  <a:lnTo>
                    <a:pt x="0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4" name="object 1584"/>
            <p:cNvSpPr/>
            <p:nvPr/>
          </p:nvSpPr>
          <p:spPr>
            <a:xfrm>
              <a:off x="6797952" y="2010409"/>
              <a:ext cx="18415" cy="342265"/>
            </a:xfrm>
            <a:custGeom>
              <a:avLst/>
              <a:gdLst/>
              <a:ahLst/>
              <a:cxnLst/>
              <a:rect l="l" t="t" r="r" b="b"/>
              <a:pathLst>
                <a:path w="18415" h="342264">
                  <a:moveTo>
                    <a:pt x="0" y="324836"/>
                  </a:moveTo>
                  <a:lnTo>
                    <a:pt x="18215" y="342039"/>
                  </a:lnTo>
                </a:path>
                <a:path w="18415" h="342264">
                  <a:moveTo>
                    <a:pt x="9107" y="333943"/>
                  </a:moveTo>
                  <a:lnTo>
                    <a:pt x="9107" y="315728"/>
                  </a:lnTo>
                </a:path>
                <a:path w="18415" h="342264">
                  <a:moveTo>
                    <a:pt x="18215" y="17203"/>
                  </a:moveTo>
                  <a:lnTo>
                    <a:pt x="0" y="0"/>
                  </a:lnTo>
                </a:path>
                <a:path w="18415" h="342264">
                  <a:moveTo>
                    <a:pt x="9107" y="8095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5" name="object 1585"/>
            <p:cNvSpPr/>
            <p:nvPr/>
          </p:nvSpPr>
          <p:spPr>
            <a:xfrm>
              <a:off x="6807059" y="1648131"/>
              <a:ext cx="86360" cy="370840"/>
            </a:xfrm>
            <a:custGeom>
              <a:avLst/>
              <a:gdLst/>
              <a:ahLst/>
              <a:cxnLst/>
              <a:rect l="l" t="t" r="r" b="b"/>
              <a:pathLst>
                <a:path w="86359" h="370839">
                  <a:moveTo>
                    <a:pt x="86015" y="370374"/>
                  </a:moveTo>
                  <a:lnTo>
                    <a:pt x="0" y="370374"/>
                  </a:lnTo>
                </a:path>
                <a:path w="86359" h="370839">
                  <a:moveTo>
                    <a:pt x="86015" y="0"/>
                  </a:moveTo>
                  <a:lnTo>
                    <a:pt x="0" y="0"/>
                  </a:lnTo>
                </a:path>
                <a:path w="86359" h="370839">
                  <a:moveTo>
                    <a:pt x="0" y="353171"/>
                  </a:moveTo>
                  <a:lnTo>
                    <a:pt x="0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6" name="object 1586"/>
            <p:cNvSpPr/>
            <p:nvPr/>
          </p:nvSpPr>
          <p:spPr>
            <a:xfrm>
              <a:off x="6797952" y="1639023"/>
              <a:ext cx="18415" cy="388620"/>
            </a:xfrm>
            <a:custGeom>
              <a:avLst/>
              <a:gdLst/>
              <a:ahLst/>
              <a:cxnLst/>
              <a:rect l="l" t="t" r="r" b="b"/>
              <a:pathLst>
                <a:path w="18415" h="388619">
                  <a:moveTo>
                    <a:pt x="0" y="371386"/>
                  </a:moveTo>
                  <a:lnTo>
                    <a:pt x="18215" y="388589"/>
                  </a:lnTo>
                </a:path>
                <a:path w="18415" h="388619">
                  <a:moveTo>
                    <a:pt x="9107" y="379481"/>
                  </a:moveTo>
                  <a:lnTo>
                    <a:pt x="9107" y="362278"/>
                  </a:lnTo>
                </a:path>
                <a:path w="18415" h="388619">
                  <a:moveTo>
                    <a:pt x="18215" y="17203"/>
                  </a:moveTo>
                  <a:lnTo>
                    <a:pt x="0" y="0"/>
                  </a:lnTo>
                </a:path>
                <a:path w="18415" h="388619">
                  <a:moveTo>
                    <a:pt x="9107" y="9107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7" name="object 1587"/>
            <p:cNvSpPr/>
            <p:nvPr/>
          </p:nvSpPr>
          <p:spPr>
            <a:xfrm>
              <a:off x="6807059" y="1477111"/>
              <a:ext cx="86360" cy="171450"/>
            </a:xfrm>
            <a:custGeom>
              <a:avLst/>
              <a:gdLst/>
              <a:ahLst/>
              <a:cxnLst/>
              <a:rect l="l" t="t" r="r" b="b"/>
              <a:pathLst>
                <a:path w="86359" h="171450">
                  <a:moveTo>
                    <a:pt x="86015" y="171019"/>
                  </a:moveTo>
                  <a:lnTo>
                    <a:pt x="0" y="171019"/>
                  </a:lnTo>
                </a:path>
                <a:path w="86359" h="171450">
                  <a:moveTo>
                    <a:pt x="86015" y="0"/>
                  </a:moveTo>
                  <a:lnTo>
                    <a:pt x="0" y="0"/>
                  </a:lnTo>
                </a:path>
                <a:path w="86359" h="171450">
                  <a:moveTo>
                    <a:pt x="0" y="152804"/>
                  </a:moveTo>
                  <a:lnTo>
                    <a:pt x="0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8" name="object 1588"/>
            <p:cNvSpPr/>
            <p:nvPr/>
          </p:nvSpPr>
          <p:spPr>
            <a:xfrm>
              <a:off x="6797952" y="1469015"/>
              <a:ext cx="18415" cy="187325"/>
            </a:xfrm>
            <a:custGeom>
              <a:avLst/>
              <a:gdLst/>
              <a:ahLst/>
              <a:cxnLst/>
              <a:rect l="l" t="t" r="r" b="b"/>
              <a:pathLst>
                <a:path w="18415" h="187325">
                  <a:moveTo>
                    <a:pt x="0" y="170007"/>
                  </a:moveTo>
                  <a:lnTo>
                    <a:pt x="18215" y="187211"/>
                  </a:lnTo>
                </a:path>
                <a:path w="18415" h="187325">
                  <a:moveTo>
                    <a:pt x="9107" y="179115"/>
                  </a:moveTo>
                  <a:lnTo>
                    <a:pt x="9107" y="160900"/>
                  </a:lnTo>
                </a:path>
                <a:path w="18415" h="187325">
                  <a:moveTo>
                    <a:pt x="18215" y="17203"/>
                  </a:moveTo>
                  <a:lnTo>
                    <a:pt x="0" y="0"/>
                  </a:lnTo>
                </a:path>
                <a:path w="18415" h="187325">
                  <a:moveTo>
                    <a:pt x="9107" y="8095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9" name="object 1589"/>
            <p:cNvSpPr/>
            <p:nvPr/>
          </p:nvSpPr>
          <p:spPr>
            <a:xfrm>
              <a:off x="6807059" y="1028816"/>
              <a:ext cx="86360" cy="448309"/>
            </a:xfrm>
            <a:custGeom>
              <a:avLst/>
              <a:gdLst/>
              <a:ahLst/>
              <a:cxnLst/>
              <a:rect l="l" t="t" r="r" b="b"/>
              <a:pathLst>
                <a:path w="86359" h="448309">
                  <a:moveTo>
                    <a:pt x="86015" y="448294"/>
                  </a:moveTo>
                  <a:lnTo>
                    <a:pt x="0" y="448294"/>
                  </a:lnTo>
                </a:path>
                <a:path w="86359" h="448309">
                  <a:moveTo>
                    <a:pt x="86015" y="0"/>
                  </a:moveTo>
                  <a:lnTo>
                    <a:pt x="0" y="0"/>
                  </a:lnTo>
                </a:path>
                <a:path w="86359" h="448309">
                  <a:moveTo>
                    <a:pt x="0" y="431091"/>
                  </a:moveTo>
                  <a:lnTo>
                    <a:pt x="0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0" name="object 1590"/>
            <p:cNvSpPr/>
            <p:nvPr/>
          </p:nvSpPr>
          <p:spPr>
            <a:xfrm>
              <a:off x="6797952" y="1019709"/>
              <a:ext cx="18415" cy="466725"/>
            </a:xfrm>
            <a:custGeom>
              <a:avLst/>
              <a:gdLst/>
              <a:ahLst/>
              <a:cxnLst/>
              <a:rect l="l" t="t" r="r" b="b"/>
              <a:pathLst>
                <a:path w="18415" h="466725">
                  <a:moveTo>
                    <a:pt x="0" y="449306"/>
                  </a:moveTo>
                  <a:lnTo>
                    <a:pt x="18215" y="466509"/>
                  </a:lnTo>
                </a:path>
                <a:path w="18415" h="466725">
                  <a:moveTo>
                    <a:pt x="9107" y="457402"/>
                  </a:moveTo>
                  <a:lnTo>
                    <a:pt x="9107" y="440198"/>
                  </a:lnTo>
                </a:path>
                <a:path w="18415" h="466725">
                  <a:moveTo>
                    <a:pt x="18215" y="18215"/>
                  </a:moveTo>
                  <a:lnTo>
                    <a:pt x="0" y="0"/>
                  </a:lnTo>
                </a:path>
                <a:path w="18415" h="466725">
                  <a:moveTo>
                    <a:pt x="9107" y="9107"/>
                  </a:moveTo>
                  <a:lnTo>
                    <a:pt x="9107" y="2732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1" name="object 1591"/>
            <p:cNvSpPr/>
            <p:nvPr/>
          </p:nvSpPr>
          <p:spPr>
            <a:xfrm>
              <a:off x="6807059" y="935717"/>
              <a:ext cx="86360" cy="93345"/>
            </a:xfrm>
            <a:custGeom>
              <a:avLst/>
              <a:gdLst/>
              <a:ahLst/>
              <a:cxnLst/>
              <a:rect l="l" t="t" r="r" b="b"/>
              <a:pathLst>
                <a:path w="86359" h="93344">
                  <a:moveTo>
                    <a:pt x="86015" y="93099"/>
                  </a:moveTo>
                  <a:lnTo>
                    <a:pt x="0" y="93099"/>
                  </a:lnTo>
                </a:path>
                <a:path w="86359" h="93344">
                  <a:moveTo>
                    <a:pt x="86015" y="0"/>
                  </a:moveTo>
                  <a:lnTo>
                    <a:pt x="0" y="0"/>
                  </a:lnTo>
                </a:path>
                <a:path w="86359" h="93344">
                  <a:moveTo>
                    <a:pt x="0" y="75896"/>
                  </a:moveTo>
                  <a:lnTo>
                    <a:pt x="0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2" name="object 1592"/>
            <p:cNvSpPr/>
            <p:nvPr/>
          </p:nvSpPr>
          <p:spPr>
            <a:xfrm>
              <a:off x="6797952" y="927621"/>
              <a:ext cx="18415" cy="110489"/>
            </a:xfrm>
            <a:custGeom>
              <a:avLst/>
              <a:gdLst/>
              <a:ahLst/>
              <a:cxnLst/>
              <a:rect l="l" t="t" r="r" b="b"/>
              <a:pathLst>
                <a:path w="18415" h="110490">
                  <a:moveTo>
                    <a:pt x="0" y="92087"/>
                  </a:moveTo>
                  <a:lnTo>
                    <a:pt x="18215" y="110302"/>
                  </a:lnTo>
                </a:path>
                <a:path w="18415" h="110490">
                  <a:moveTo>
                    <a:pt x="9107" y="101195"/>
                  </a:moveTo>
                  <a:lnTo>
                    <a:pt x="9107" y="83991"/>
                  </a:lnTo>
                </a:path>
                <a:path w="18415" h="110490">
                  <a:moveTo>
                    <a:pt x="18215" y="17203"/>
                  </a:moveTo>
                  <a:lnTo>
                    <a:pt x="0" y="0"/>
                  </a:lnTo>
                </a:path>
                <a:path w="18415" h="110490">
                  <a:moveTo>
                    <a:pt x="9107" y="8095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3" name="object 1593"/>
            <p:cNvSpPr/>
            <p:nvPr/>
          </p:nvSpPr>
          <p:spPr>
            <a:xfrm>
              <a:off x="6807059" y="2970751"/>
              <a:ext cx="86360" cy="463550"/>
            </a:xfrm>
            <a:custGeom>
              <a:avLst/>
              <a:gdLst/>
              <a:ahLst/>
              <a:cxnLst/>
              <a:rect l="l" t="t" r="r" b="b"/>
              <a:pathLst>
                <a:path w="86359" h="463550">
                  <a:moveTo>
                    <a:pt x="86015" y="463473"/>
                  </a:moveTo>
                  <a:lnTo>
                    <a:pt x="0" y="463473"/>
                  </a:lnTo>
                </a:path>
                <a:path w="86359" h="463550">
                  <a:moveTo>
                    <a:pt x="86015" y="0"/>
                  </a:moveTo>
                  <a:lnTo>
                    <a:pt x="0" y="0"/>
                  </a:lnTo>
                </a:path>
                <a:path w="86359" h="463550">
                  <a:moveTo>
                    <a:pt x="0" y="446270"/>
                  </a:moveTo>
                  <a:lnTo>
                    <a:pt x="0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4" name="object 1594"/>
            <p:cNvSpPr/>
            <p:nvPr/>
          </p:nvSpPr>
          <p:spPr>
            <a:xfrm>
              <a:off x="6797952" y="2961643"/>
              <a:ext cx="18415" cy="481965"/>
            </a:xfrm>
            <a:custGeom>
              <a:avLst/>
              <a:gdLst/>
              <a:ahLst/>
              <a:cxnLst/>
              <a:rect l="l" t="t" r="r" b="b"/>
              <a:pathLst>
                <a:path w="18415" h="481964">
                  <a:moveTo>
                    <a:pt x="0" y="464485"/>
                  </a:moveTo>
                  <a:lnTo>
                    <a:pt x="18215" y="481688"/>
                  </a:lnTo>
                </a:path>
                <a:path w="18415" h="481964">
                  <a:moveTo>
                    <a:pt x="9107" y="472581"/>
                  </a:moveTo>
                  <a:lnTo>
                    <a:pt x="9107" y="455378"/>
                  </a:lnTo>
                </a:path>
                <a:path w="18415" h="481964">
                  <a:moveTo>
                    <a:pt x="18215" y="17203"/>
                  </a:moveTo>
                  <a:lnTo>
                    <a:pt x="0" y="0"/>
                  </a:lnTo>
                </a:path>
                <a:path w="18415" h="481964">
                  <a:moveTo>
                    <a:pt x="9107" y="9107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5" name="object 1595"/>
            <p:cNvSpPr/>
            <p:nvPr/>
          </p:nvSpPr>
          <p:spPr>
            <a:xfrm>
              <a:off x="6957840" y="259126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6" name="object 1596"/>
            <p:cNvSpPr/>
            <p:nvPr/>
          </p:nvSpPr>
          <p:spPr>
            <a:xfrm>
              <a:off x="6913314" y="2589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7" name="object 1597"/>
            <p:cNvSpPr/>
            <p:nvPr/>
          </p:nvSpPr>
          <p:spPr>
            <a:xfrm>
              <a:off x="6797952" y="259126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8" name="object 1598"/>
            <p:cNvSpPr/>
            <p:nvPr/>
          </p:nvSpPr>
          <p:spPr>
            <a:xfrm>
              <a:off x="6753426" y="2589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9" name="object 1599"/>
            <p:cNvSpPr/>
            <p:nvPr/>
          </p:nvSpPr>
          <p:spPr>
            <a:xfrm>
              <a:off x="6291976" y="2309947"/>
              <a:ext cx="393065" cy="393065"/>
            </a:xfrm>
            <a:custGeom>
              <a:avLst/>
              <a:gdLst/>
              <a:ahLst/>
              <a:cxnLst/>
              <a:rect l="l" t="t" r="r" b="b"/>
              <a:pathLst>
                <a:path w="393065" h="393064">
                  <a:moveTo>
                    <a:pt x="392637" y="392637"/>
                  </a:moveTo>
                  <a:lnTo>
                    <a:pt x="0" y="392637"/>
                  </a:lnTo>
                  <a:lnTo>
                    <a:pt x="0" y="0"/>
                  </a:lnTo>
                  <a:lnTo>
                    <a:pt x="392637" y="0"/>
                  </a:lnTo>
                  <a:lnTo>
                    <a:pt x="392637" y="39263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0" name="object 1600"/>
            <p:cNvSpPr/>
            <p:nvPr/>
          </p:nvSpPr>
          <p:spPr>
            <a:xfrm>
              <a:off x="6638063" y="259126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1" name="object 1601"/>
            <p:cNvSpPr/>
            <p:nvPr/>
          </p:nvSpPr>
          <p:spPr>
            <a:xfrm>
              <a:off x="6593537" y="2589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2" name="object 1602"/>
            <p:cNvSpPr/>
            <p:nvPr/>
          </p:nvSpPr>
          <p:spPr>
            <a:xfrm>
              <a:off x="6478175" y="259126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3" name="object 1603"/>
            <p:cNvSpPr/>
            <p:nvPr/>
          </p:nvSpPr>
          <p:spPr>
            <a:xfrm>
              <a:off x="6433649" y="2589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4" name="object 1604"/>
            <p:cNvSpPr/>
            <p:nvPr/>
          </p:nvSpPr>
          <p:spPr>
            <a:xfrm>
              <a:off x="6318287" y="259126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5" name="object 1605"/>
            <p:cNvSpPr/>
            <p:nvPr/>
          </p:nvSpPr>
          <p:spPr>
            <a:xfrm>
              <a:off x="6273760" y="2589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6" name="object 1606"/>
            <p:cNvSpPr/>
            <p:nvPr/>
          </p:nvSpPr>
          <p:spPr>
            <a:xfrm>
              <a:off x="5742486" y="2309947"/>
              <a:ext cx="393700" cy="393065"/>
            </a:xfrm>
            <a:custGeom>
              <a:avLst/>
              <a:gdLst/>
              <a:ahLst/>
              <a:cxnLst/>
              <a:rect l="l" t="t" r="r" b="b"/>
              <a:pathLst>
                <a:path w="393700" h="393064">
                  <a:moveTo>
                    <a:pt x="393649" y="392637"/>
                  </a:moveTo>
                  <a:lnTo>
                    <a:pt x="0" y="392637"/>
                  </a:lnTo>
                  <a:lnTo>
                    <a:pt x="0" y="0"/>
                  </a:lnTo>
                  <a:lnTo>
                    <a:pt x="393649" y="0"/>
                  </a:lnTo>
                  <a:lnTo>
                    <a:pt x="393649" y="39263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7" name="object 1607"/>
            <p:cNvSpPr/>
            <p:nvPr/>
          </p:nvSpPr>
          <p:spPr>
            <a:xfrm>
              <a:off x="6158398" y="259126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8" name="object 1608"/>
            <p:cNvSpPr/>
            <p:nvPr/>
          </p:nvSpPr>
          <p:spPr>
            <a:xfrm>
              <a:off x="6113872" y="2589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9" name="object 1609"/>
            <p:cNvSpPr/>
            <p:nvPr/>
          </p:nvSpPr>
          <p:spPr>
            <a:xfrm>
              <a:off x="5998510" y="259126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0" name="object 1610"/>
            <p:cNvSpPr/>
            <p:nvPr/>
          </p:nvSpPr>
          <p:spPr>
            <a:xfrm>
              <a:off x="5953984" y="2589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1" name="object 1611"/>
            <p:cNvSpPr/>
            <p:nvPr/>
          </p:nvSpPr>
          <p:spPr>
            <a:xfrm>
              <a:off x="5838622" y="259126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2" name="object 1612"/>
            <p:cNvSpPr/>
            <p:nvPr/>
          </p:nvSpPr>
          <p:spPr>
            <a:xfrm>
              <a:off x="5794095" y="2589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3" name="object 1613"/>
            <p:cNvSpPr/>
            <p:nvPr/>
          </p:nvSpPr>
          <p:spPr>
            <a:xfrm>
              <a:off x="5678733" y="259126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4" name="object 1614"/>
            <p:cNvSpPr/>
            <p:nvPr/>
          </p:nvSpPr>
          <p:spPr>
            <a:xfrm>
              <a:off x="5635219" y="2589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5" name="object 1615"/>
            <p:cNvSpPr/>
            <p:nvPr/>
          </p:nvSpPr>
          <p:spPr>
            <a:xfrm>
              <a:off x="5518845" y="259126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6" name="object 1616"/>
            <p:cNvSpPr/>
            <p:nvPr/>
          </p:nvSpPr>
          <p:spPr>
            <a:xfrm>
              <a:off x="5475331" y="2589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7" name="object 1617"/>
            <p:cNvSpPr/>
            <p:nvPr/>
          </p:nvSpPr>
          <p:spPr>
            <a:xfrm>
              <a:off x="5358957" y="259126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8" name="object 1618"/>
            <p:cNvSpPr/>
            <p:nvPr/>
          </p:nvSpPr>
          <p:spPr>
            <a:xfrm>
              <a:off x="5315442" y="2589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9" name="object 1619"/>
            <p:cNvSpPr/>
            <p:nvPr/>
          </p:nvSpPr>
          <p:spPr>
            <a:xfrm>
              <a:off x="5199068" y="259126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0" name="object 1620"/>
            <p:cNvSpPr/>
            <p:nvPr/>
          </p:nvSpPr>
          <p:spPr>
            <a:xfrm>
              <a:off x="5155554" y="2589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21" name="object 1621"/>
            <p:cNvSpPr/>
            <p:nvPr/>
          </p:nvSpPr>
          <p:spPr>
            <a:xfrm>
              <a:off x="3601197" y="2291732"/>
              <a:ext cx="1457325" cy="1357630"/>
            </a:xfrm>
            <a:custGeom>
              <a:avLst/>
              <a:gdLst/>
              <a:ahLst/>
              <a:cxnLst/>
              <a:rect l="l" t="t" r="r" b="b"/>
              <a:pathLst>
                <a:path w="1457325" h="1357629">
                  <a:moveTo>
                    <a:pt x="1457209" y="1357026"/>
                  </a:moveTo>
                  <a:lnTo>
                    <a:pt x="0" y="1357026"/>
                  </a:lnTo>
                  <a:lnTo>
                    <a:pt x="0" y="0"/>
                  </a:lnTo>
                  <a:lnTo>
                    <a:pt x="1457209" y="0"/>
                  </a:lnTo>
                  <a:lnTo>
                    <a:pt x="1457209" y="135702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2" name="object 1622"/>
            <p:cNvSpPr/>
            <p:nvPr/>
          </p:nvSpPr>
          <p:spPr>
            <a:xfrm>
              <a:off x="5039180" y="259126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3" name="object 1623"/>
            <p:cNvSpPr/>
            <p:nvPr/>
          </p:nvSpPr>
          <p:spPr>
            <a:xfrm>
              <a:off x="4995666" y="2589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24" name="object 1624"/>
            <p:cNvSpPr/>
            <p:nvPr/>
          </p:nvSpPr>
          <p:spPr>
            <a:xfrm>
              <a:off x="4879292" y="259126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5" name="object 1625"/>
            <p:cNvSpPr/>
            <p:nvPr/>
          </p:nvSpPr>
          <p:spPr>
            <a:xfrm>
              <a:off x="4835778" y="2589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26" name="object 1626"/>
            <p:cNvSpPr/>
            <p:nvPr/>
          </p:nvSpPr>
          <p:spPr>
            <a:xfrm>
              <a:off x="4719403" y="259126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7" name="object 1627"/>
            <p:cNvSpPr/>
            <p:nvPr/>
          </p:nvSpPr>
          <p:spPr>
            <a:xfrm>
              <a:off x="4675889" y="2589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28" name="object 1628"/>
            <p:cNvSpPr/>
            <p:nvPr/>
          </p:nvSpPr>
          <p:spPr>
            <a:xfrm>
              <a:off x="4560527" y="259126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9" name="object 1629"/>
            <p:cNvSpPr/>
            <p:nvPr/>
          </p:nvSpPr>
          <p:spPr>
            <a:xfrm>
              <a:off x="4516001" y="2589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30" name="object 1630"/>
            <p:cNvSpPr/>
            <p:nvPr/>
          </p:nvSpPr>
          <p:spPr>
            <a:xfrm>
              <a:off x="4400639" y="259126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1" name="object 1631"/>
            <p:cNvSpPr/>
            <p:nvPr/>
          </p:nvSpPr>
          <p:spPr>
            <a:xfrm>
              <a:off x="4356113" y="2589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32" name="object 1632"/>
            <p:cNvSpPr/>
            <p:nvPr/>
          </p:nvSpPr>
          <p:spPr>
            <a:xfrm>
              <a:off x="4240750" y="259126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3" name="object 1633"/>
            <p:cNvSpPr/>
            <p:nvPr/>
          </p:nvSpPr>
          <p:spPr>
            <a:xfrm>
              <a:off x="4196224" y="2589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34" name="object 1634"/>
            <p:cNvSpPr/>
            <p:nvPr/>
          </p:nvSpPr>
          <p:spPr>
            <a:xfrm>
              <a:off x="4080862" y="259126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5" name="object 1635"/>
            <p:cNvSpPr/>
            <p:nvPr/>
          </p:nvSpPr>
          <p:spPr>
            <a:xfrm>
              <a:off x="4036336" y="2589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36" name="object 1636"/>
            <p:cNvSpPr/>
            <p:nvPr/>
          </p:nvSpPr>
          <p:spPr>
            <a:xfrm>
              <a:off x="3920974" y="259126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7" name="object 1637"/>
            <p:cNvSpPr/>
            <p:nvPr/>
          </p:nvSpPr>
          <p:spPr>
            <a:xfrm>
              <a:off x="3876448" y="2589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38" name="object 1638"/>
            <p:cNvSpPr/>
            <p:nvPr/>
          </p:nvSpPr>
          <p:spPr>
            <a:xfrm>
              <a:off x="3761085" y="259126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9" name="object 1639"/>
            <p:cNvSpPr/>
            <p:nvPr/>
          </p:nvSpPr>
          <p:spPr>
            <a:xfrm>
              <a:off x="3716559" y="2589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40" name="object 1640"/>
            <p:cNvSpPr/>
            <p:nvPr/>
          </p:nvSpPr>
          <p:spPr>
            <a:xfrm>
              <a:off x="3601197" y="259126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1" name="object 1641"/>
            <p:cNvSpPr/>
            <p:nvPr/>
          </p:nvSpPr>
          <p:spPr>
            <a:xfrm>
              <a:off x="3556671" y="2589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42" name="object 1642"/>
            <p:cNvSpPr/>
            <p:nvPr/>
          </p:nvSpPr>
          <p:spPr>
            <a:xfrm>
              <a:off x="3441309" y="259126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3" name="object 1643"/>
            <p:cNvSpPr/>
            <p:nvPr/>
          </p:nvSpPr>
          <p:spPr>
            <a:xfrm>
              <a:off x="3396783" y="2589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44" name="object 1644"/>
            <p:cNvSpPr/>
            <p:nvPr/>
          </p:nvSpPr>
          <p:spPr>
            <a:xfrm>
              <a:off x="3281421" y="259126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5" name="object 1645"/>
            <p:cNvSpPr/>
            <p:nvPr/>
          </p:nvSpPr>
          <p:spPr>
            <a:xfrm>
              <a:off x="3237907" y="2589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46" name="object 1646"/>
            <p:cNvSpPr/>
            <p:nvPr/>
          </p:nvSpPr>
          <p:spPr>
            <a:xfrm>
              <a:off x="3121532" y="259126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7" name="object 1647"/>
            <p:cNvSpPr/>
            <p:nvPr/>
          </p:nvSpPr>
          <p:spPr>
            <a:xfrm>
              <a:off x="3078018" y="2589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48" name="object 1648"/>
            <p:cNvSpPr/>
            <p:nvPr/>
          </p:nvSpPr>
          <p:spPr>
            <a:xfrm>
              <a:off x="2961644" y="259126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9" name="object 1649"/>
            <p:cNvSpPr/>
            <p:nvPr/>
          </p:nvSpPr>
          <p:spPr>
            <a:xfrm>
              <a:off x="2918130" y="2589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50" name="object 1650"/>
            <p:cNvSpPr/>
            <p:nvPr/>
          </p:nvSpPr>
          <p:spPr>
            <a:xfrm>
              <a:off x="1814091" y="2539660"/>
              <a:ext cx="979169" cy="861694"/>
            </a:xfrm>
            <a:custGeom>
              <a:avLst/>
              <a:gdLst/>
              <a:ahLst/>
              <a:cxnLst/>
              <a:rect l="l" t="t" r="r" b="b"/>
              <a:pathLst>
                <a:path w="979169" h="861695">
                  <a:moveTo>
                    <a:pt x="978556" y="861170"/>
                  </a:moveTo>
                  <a:lnTo>
                    <a:pt x="0" y="861170"/>
                  </a:lnTo>
                  <a:lnTo>
                    <a:pt x="0" y="0"/>
                  </a:lnTo>
                  <a:lnTo>
                    <a:pt x="978556" y="0"/>
                  </a:lnTo>
                  <a:lnTo>
                    <a:pt x="978556" y="86117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1" name="object 1651"/>
            <p:cNvSpPr/>
            <p:nvPr/>
          </p:nvSpPr>
          <p:spPr>
            <a:xfrm>
              <a:off x="2801756" y="259126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2" name="object 1652"/>
            <p:cNvSpPr/>
            <p:nvPr/>
          </p:nvSpPr>
          <p:spPr>
            <a:xfrm>
              <a:off x="2758242" y="2589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53" name="object 1653"/>
            <p:cNvSpPr/>
            <p:nvPr/>
          </p:nvSpPr>
          <p:spPr>
            <a:xfrm>
              <a:off x="2641867" y="259126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4" name="object 1654"/>
            <p:cNvSpPr/>
            <p:nvPr/>
          </p:nvSpPr>
          <p:spPr>
            <a:xfrm>
              <a:off x="2598353" y="2589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55" name="object 1655"/>
            <p:cNvSpPr/>
            <p:nvPr/>
          </p:nvSpPr>
          <p:spPr>
            <a:xfrm>
              <a:off x="2481979" y="259126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6" name="object 1656"/>
            <p:cNvSpPr/>
            <p:nvPr/>
          </p:nvSpPr>
          <p:spPr>
            <a:xfrm>
              <a:off x="2438465" y="2589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57" name="object 1657"/>
            <p:cNvSpPr/>
            <p:nvPr/>
          </p:nvSpPr>
          <p:spPr>
            <a:xfrm>
              <a:off x="2322091" y="259126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8" name="object 1658"/>
            <p:cNvSpPr/>
            <p:nvPr/>
          </p:nvSpPr>
          <p:spPr>
            <a:xfrm>
              <a:off x="2278577" y="2589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59" name="object 1659"/>
            <p:cNvSpPr/>
            <p:nvPr/>
          </p:nvSpPr>
          <p:spPr>
            <a:xfrm>
              <a:off x="2163214" y="259126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0" name="object 1660"/>
            <p:cNvSpPr/>
            <p:nvPr/>
          </p:nvSpPr>
          <p:spPr>
            <a:xfrm>
              <a:off x="2118688" y="2589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61" name="object 1661"/>
            <p:cNvSpPr/>
            <p:nvPr/>
          </p:nvSpPr>
          <p:spPr>
            <a:xfrm>
              <a:off x="2003326" y="259126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2" name="object 1662"/>
            <p:cNvSpPr/>
            <p:nvPr/>
          </p:nvSpPr>
          <p:spPr>
            <a:xfrm>
              <a:off x="1958800" y="2589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63" name="object 1663"/>
            <p:cNvSpPr/>
            <p:nvPr/>
          </p:nvSpPr>
          <p:spPr>
            <a:xfrm>
              <a:off x="1843438" y="259126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4" name="object 1664"/>
            <p:cNvSpPr/>
            <p:nvPr/>
          </p:nvSpPr>
          <p:spPr>
            <a:xfrm>
              <a:off x="1798912" y="2589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65" name="object 1665"/>
            <p:cNvSpPr/>
            <p:nvPr/>
          </p:nvSpPr>
          <p:spPr>
            <a:xfrm>
              <a:off x="1683549" y="259126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6" name="object 1666"/>
            <p:cNvSpPr/>
            <p:nvPr/>
          </p:nvSpPr>
          <p:spPr>
            <a:xfrm>
              <a:off x="1639023" y="2589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67" name="object 1667"/>
            <p:cNvSpPr/>
            <p:nvPr/>
          </p:nvSpPr>
          <p:spPr>
            <a:xfrm>
              <a:off x="1523661" y="259126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8" name="object 1668"/>
            <p:cNvSpPr/>
            <p:nvPr/>
          </p:nvSpPr>
          <p:spPr>
            <a:xfrm>
              <a:off x="1479135" y="2589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69" name="object 1669"/>
            <p:cNvSpPr/>
            <p:nvPr/>
          </p:nvSpPr>
          <p:spPr>
            <a:xfrm>
              <a:off x="1389071" y="2591269"/>
              <a:ext cx="5626735" cy="758190"/>
            </a:xfrm>
            <a:custGeom>
              <a:avLst/>
              <a:gdLst/>
              <a:ahLst/>
              <a:cxnLst/>
              <a:rect l="l" t="t" r="r" b="b"/>
              <a:pathLst>
                <a:path w="5626734" h="758189">
                  <a:moveTo>
                    <a:pt x="58693" y="0"/>
                  </a:moveTo>
                  <a:lnTo>
                    <a:pt x="0" y="0"/>
                  </a:lnTo>
                </a:path>
                <a:path w="5626734" h="758189">
                  <a:moveTo>
                    <a:pt x="5626449" y="757951"/>
                  </a:moveTo>
                  <a:lnTo>
                    <a:pt x="5568768" y="75795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0" name="object 1670"/>
            <p:cNvSpPr/>
            <p:nvPr/>
          </p:nvSpPr>
          <p:spPr>
            <a:xfrm>
              <a:off x="6913314" y="33471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71" name="object 1671"/>
            <p:cNvSpPr/>
            <p:nvPr/>
          </p:nvSpPr>
          <p:spPr>
            <a:xfrm>
              <a:off x="6797952" y="33492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2" name="object 1672"/>
            <p:cNvSpPr/>
            <p:nvPr/>
          </p:nvSpPr>
          <p:spPr>
            <a:xfrm>
              <a:off x="6753426" y="33471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73" name="object 1673"/>
            <p:cNvSpPr/>
            <p:nvPr/>
          </p:nvSpPr>
          <p:spPr>
            <a:xfrm>
              <a:off x="6291976" y="3237906"/>
              <a:ext cx="393065" cy="393065"/>
            </a:xfrm>
            <a:custGeom>
              <a:avLst/>
              <a:gdLst/>
              <a:ahLst/>
              <a:cxnLst/>
              <a:rect l="l" t="t" r="r" b="b"/>
              <a:pathLst>
                <a:path w="393065" h="393064">
                  <a:moveTo>
                    <a:pt x="392637" y="392637"/>
                  </a:moveTo>
                  <a:lnTo>
                    <a:pt x="0" y="392637"/>
                  </a:lnTo>
                  <a:lnTo>
                    <a:pt x="0" y="0"/>
                  </a:lnTo>
                  <a:lnTo>
                    <a:pt x="392637" y="0"/>
                  </a:lnTo>
                  <a:lnTo>
                    <a:pt x="392637" y="39263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4" name="object 1674"/>
            <p:cNvSpPr/>
            <p:nvPr/>
          </p:nvSpPr>
          <p:spPr>
            <a:xfrm>
              <a:off x="6638063" y="33492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5" name="object 1675"/>
            <p:cNvSpPr/>
            <p:nvPr/>
          </p:nvSpPr>
          <p:spPr>
            <a:xfrm>
              <a:off x="6593537" y="33471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76" name="object 1676"/>
            <p:cNvSpPr/>
            <p:nvPr/>
          </p:nvSpPr>
          <p:spPr>
            <a:xfrm>
              <a:off x="6478175" y="33492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7" name="object 1677"/>
            <p:cNvSpPr/>
            <p:nvPr/>
          </p:nvSpPr>
          <p:spPr>
            <a:xfrm>
              <a:off x="6433649" y="33471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78" name="object 1678"/>
            <p:cNvSpPr/>
            <p:nvPr/>
          </p:nvSpPr>
          <p:spPr>
            <a:xfrm>
              <a:off x="6318287" y="33492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9" name="object 1679"/>
            <p:cNvSpPr/>
            <p:nvPr/>
          </p:nvSpPr>
          <p:spPr>
            <a:xfrm>
              <a:off x="6273760" y="33471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80" name="object 1680"/>
            <p:cNvSpPr/>
            <p:nvPr/>
          </p:nvSpPr>
          <p:spPr>
            <a:xfrm>
              <a:off x="5742486" y="3237906"/>
              <a:ext cx="393700" cy="393065"/>
            </a:xfrm>
            <a:custGeom>
              <a:avLst/>
              <a:gdLst/>
              <a:ahLst/>
              <a:cxnLst/>
              <a:rect l="l" t="t" r="r" b="b"/>
              <a:pathLst>
                <a:path w="393700" h="393064">
                  <a:moveTo>
                    <a:pt x="393649" y="392637"/>
                  </a:moveTo>
                  <a:lnTo>
                    <a:pt x="0" y="392637"/>
                  </a:lnTo>
                  <a:lnTo>
                    <a:pt x="0" y="0"/>
                  </a:lnTo>
                  <a:lnTo>
                    <a:pt x="393649" y="0"/>
                  </a:lnTo>
                  <a:lnTo>
                    <a:pt x="393649" y="39263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1" name="object 1681"/>
            <p:cNvSpPr/>
            <p:nvPr/>
          </p:nvSpPr>
          <p:spPr>
            <a:xfrm>
              <a:off x="6158398" y="33492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2" name="object 1682"/>
            <p:cNvSpPr/>
            <p:nvPr/>
          </p:nvSpPr>
          <p:spPr>
            <a:xfrm>
              <a:off x="6113872" y="33471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83" name="object 1683"/>
            <p:cNvSpPr/>
            <p:nvPr/>
          </p:nvSpPr>
          <p:spPr>
            <a:xfrm>
              <a:off x="5998510" y="33492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4" name="object 1684"/>
            <p:cNvSpPr/>
            <p:nvPr/>
          </p:nvSpPr>
          <p:spPr>
            <a:xfrm>
              <a:off x="5953984" y="33471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85" name="object 1685"/>
            <p:cNvSpPr/>
            <p:nvPr/>
          </p:nvSpPr>
          <p:spPr>
            <a:xfrm>
              <a:off x="5838622" y="33492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6" name="object 1686"/>
            <p:cNvSpPr/>
            <p:nvPr/>
          </p:nvSpPr>
          <p:spPr>
            <a:xfrm>
              <a:off x="5794095" y="33471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87" name="object 1687"/>
            <p:cNvSpPr/>
            <p:nvPr/>
          </p:nvSpPr>
          <p:spPr>
            <a:xfrm>
              <a:off x="5678733" y="33492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8" name="object 1688"/>
            <p:cNvSpPr/>
            <p:nvPr/>
          </p:nvSpPr>
          <p:spPr>
            <a:xfrm>
              <a:off x="5635219" y="33471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89" name="object 1689"/>
            <p:cNvSpPr/>
            <p:nvPr/>
          </p:nvSpPr>
          <p:spPr>
            <a:xfrm>
              <a:off x="5518845" y="33492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0" name="object 1690"/>
            <p:cNvSpPr/>
            <p:nvPr/>
          </p:nvSpPr>
          <p:spPr>
            <a:xfrm>
              <a:off x="5475331" y="33471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91" name="object 1691"/>
            <p:cNvSpPr/>
            <p:nvPr/>
          </p:nvSpPr>
          <p:spPr>
            <a:xfrm>
              <a:off x="5358957" y="33492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2" name="object 1692"/>
            <p:cNvSpPr/>
            <p:nvPr/>
          </p:nvSpPr>
          <p:spPr>
            <a:xfrm>
              <a:off x="5315442" y="33471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93" name="object 1693"/>
            <p:cNvSpPr/>
            <p:nvPr/>
          </p:nvSpPr>
          <p:spPr>
            <a:xfrm>
              <a:off x="5199068" y="33492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4" name="object 1694"/>
            <p:cNvSpPr/>
            <p:nvPr/>
          </p:nvSpPr>
          <p:spPr>
            <a:xfrm>
              <a:off x="5155554" y="33471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95" name="object 1695"/>
            <p:cNvSpPr/>
            <p:nvPr/>
          </p:nvSpPr>
          <p:spPr>
            <a:xfrm>
              <a:off x="5039180" y="33492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6" name="object 1696"/>
            <p:cNvSpPr/>
            <p:nvPr/>
          </p:nvSpPr>
          <p:spPr>
            <a:xfrm>
              <a:off x="4995666" y="33471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97" name="object 1697"/>
            <p:cNvSpPr/>
            <p:nvPr/>
          </p:nvSpPr>
          <p:spPr>
            <a:xfrm>
              <a:off x="4879292" y="334922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8" name="object 1698"/>
            <p:cNvSpPr/>
            <p:nvPr/>
          </p:nvSpPr>
          <p:spPr>
            <a:xfrm>
              <a:off x="4835778" y="33471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99" name="object 1699"/>
            <p:cNvSpPr/>
            <p:nvPr/>
          </p:nvSpPr>
          <p:spPr>
            <a:xfrm>
              <a:off x="4719403" y="334922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0" name="object 1700"/>
            <p:cNvSpPr/>
            <p:nvPr/>
          </p:nvSpPr>
          <p:spPr>
            <a:xfrm>
              <a:off x="4675889" y="33471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01" name="object 1701"/>
            <p:cNvSpPr/>
            <p:nvPr/>
          </p:nvSpPr>
          <p:spPr>
            <a:xfrm>
              <a:off x="4560527" y="33492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2" name="object 1702"/>
            <p:cNvSpPr/>
            <p:nvPr/>
          </p:nvSpPr>
          <p:spPr>
            <a:xfrm>
              <a:off x="4516001" y="33471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03" name="object 1703"/>
            <p:cNvSpPr/>
            <p:nvPr/>
          </p:nvSpPr>
          <p:spPr>
            <a:xfrm>
              <a:off x="4400639" y="33492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4" name="object 1704"/>
            <p:cNvSpPr/>
            <p:nvPr/>
          </p:nvSpPr>
          <p:spPr>
            <a:xfrm>
              <a:off x="4356113" y="33471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05" name="object 1705"/>
            <p:cNvSpPr/>
            <p:nvPr/>
          </p:nvSpPr>
          <p:spPr>
            <a:xfrm>
              <a:off x="4240750" y="33492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6" name="object 1706"/>
            <p:cNvSpPr/>
            <p:nvPr/>
          </p:nvSpPr>
          <p:spPr>
            <a:xfrm>
              <a:off x="4196224" y="33471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07" name="object 1707"/>
            <p:cNvSpPr/>
            <p:nvPr/>
          </p:nvSpPr>
          <p:spPr>
            <a:xfrm>
              <a:off x="4080862" y="33492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8" name="object 1708"/>
            <p:cNvSpPr/>
            <p:nvPr/>
          </p:nvSpPr>
          <p:spPr>
            <a:xfrm>
              <a:off x="4036336" y="33471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09" name="object 1709"/>
            <p:cNvSpPr/>
            <p:nvPr/>
          </p:nvSpPr>
          <p:spPr>
            <a:xfrm>
              <a:off x="3920974" y="33492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0" name="object 1710"/>
            <p:cNvSpPr/>
            <p:nvPr/>
          </p:nvSpPr>
          <p:spPr>
            <a:xfrm>
              <a:off x="3876448" y="33471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11" name="object 1711"/>
            <p:cNvSpPr/>
            <p:nvPr/>
          </p:nvSpPr>
          <p:spPr>
            <a:xfrm>
              <a:off x="3761085" y="33492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2" name="object 1712"/>
            <p:cNvSpPr/>
            <p:nvPr/>
          </p:nvSpPr>
          <p:spPr>
            <a:xfrm>
              <a:off x="3716559" y="33471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13" name="object 1713"/>
            <p:cNvSpPr/>
            <p:nvPr/>
          </p:nvSpPr>
          <p:spPr>
            <a:xfrm>
              <a:off x="3601197" y="33492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4" name="object 1714"/>
            <p:cNvSpPr/>
            <p:nvPr/>
          </p:nvSpPr>
          <p:spPr>
            <a:xfrm>
              <a:off x="3556671" y="33471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15" name="object 1715"/>
            <p:cNvSpPr/>
            <p:nvPr/>
          </p:nvSpPr>
          <p:spPr>
            <a:xfrm>
              <a:off x="3441309" y="33492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6" name="object 1716"/>
            <p:cNvSpPr/>
            <p:nvPr/>
          </p:nvSpPr>
          <p:spPr>
            <a:xfrm>
              <a:off x="3396783" y="33471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17" name="object 1717"/>
            <p:cNvSpPr/>
            <p:nvPr/>
          </p:nvSpPr>
          <p:spPr>
            <a:xfrm>
              <a:off x="3281421" y="33492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8" name="object 1718"/>
            <p:cNvSpPr/>
            <p:nvPr/>
          </p:nvSpPr>
          <p:spPr>
            <a:xfrm>
              <a:off x="3237907" y="33471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19" name="object 1719"/>
            <p:cNvSpPr/>
            <p:nvPr/>
          </p:nvSpPr>
          <p:spPr>
            <a:xfrm>
              <a:off x="3121532" y="33492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0" name="object 1720"/>
            <p:cNvSpPr/>
            <p:nvPr/>
          </p:nvSpPr>
          <p:spPr>
            <a:xfrm>
              <a:off x="3078018" y="33471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21" name="object 1721"/>
            <p:cNvSpPr/>
            <p:nvPr/>
          </p:nvSpPr>
          <p:spPr>
            <a:xfrm>
              <a:off x="2961644" y="33492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2" name="object 1722"/>
            <p:cNvSpPr/>
            <p:nvPr/>
          </p:nvSpPr>
          <p:spPr>
            <a:xfrm>
              <a:off x="2918130" y="33471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23" name="object 1723"/>
            <p:cNvSpPr/>
            <p:nvPr/>
          </p:nvSpPr>
          <p:spPr>
            <a:xfrm>
              <a:off x="2801756" y="33492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4" name="object 1724"/>
            <p:cNvSpPr/>
            <p:nvPr/>
          </p:nvSpPr>
          <p:spPr>
            <a:xfrm>
              <a:off x="2758242" y="33471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25" name="object 1725"/>
            <p:cNvSpPr/>
            <p:nvPr/>
          </p:nvSpPr>
          <p:spPr>
            <a:xfrm>
              <a:off x="2641867" y="33492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6" name="object 1726"/>
            <p:cNvSpPr/>
            <p:nvPr/>
          </p:nvSpPr>
          <p:spPr>
            <a:xfrm>
              <a:off x="2598353" y="33471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27" name="object 1727"/>
            <p:cNvSpPr/>
            <p:nvPr/>
          </p:nvSpPr>
          <p:spPr>
            <a:xfrm>
              <a:off x="2481979" y="334922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8" name="object 1728"/>
            <p:cNvSpPr/>
            <p:nvPr/>
          </p:nvSpPr>
          <p:spPr>
            <a:xfrm>
              <a:off x="2438465" y="33471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29" name="object 1729"/>
            <p:cNvSpPr/>
            <p:nvPr/>
          </p:nvSpPr>
          <p:spPr>
            <a:xfrm>
              <a:off x="2322091" y="334922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0" name="object 1730"/>
            <p:cNvSpPr/>
            <p:nvPr/>
          </p:nvSpPr>
          <p:spPr>
            <a:xfrm>
              <a:off x="2278577" y="33471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31" name="object 1731"/>
            <p:cNvSpPr/>
            <p:nvPr/>
          </p:nvSpPr>
          <p:spPr>
            <a:xfrm>
              <a:off x="2163214" y="33492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2" name="object 1732"/>
            <p:cNvSpPr/>
            <p:nvPr/>
          </p:nvSpPr>
          <p:spPr>
            <a:xfrm>
              <a:off x="2118688" y="33471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33" name="object 1733"/>
            <p:cNvSpPr/>
            <p:nvPr/>
          </p:nvSpPr>
          <p:spPr>
            <a:xfrm>
              <a:off x="2003326" y="33492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4" name="object 1734"/>
            <p:cNvSpPr/>
            <p:nvPr/>
          </p:nvSpPr>
          <p:spPr>
            <a:xfrm>
              <a:off x="1958800" y="33471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35" name="object 1735"/>
            <p:cNvSpPr/>
            <p:nvPr/>
          </p:nvSpPr>
          <p:spPr>
            <a:xfrm>
              <a:off x="1843438" y="33492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6" name="object 1736"/>
            <p:cNvSpPr/>
            <p:nvPr/>
          </p:nvSpPr>
          <p:spPr>
            <a:xfrm>
              <a:off x="1798912" y="33471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37" name="object 1737"/>
            <p:cNvSpPr/>
            <p:nvPr/>
          </p:nvSpPr>
          <p:spPr>
            <a:xfrm>
              <a:off x="1683549" y="33492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8" name="object 1738"/>
            <p:cNvSpPr/>
            <p:nvPr/>
          </p:nvSpPr>
          <p:spPr>
            <a:xfrm>
              <a:off x="1639023" y="33471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39" name="object 1739"/>
            <p:cNvSpPr/>
            <p:nvPr/>
          </p:nvSpPr>
          <p:spPr>
            <a:xfrm>
              <a:off x="1523661" y="334922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0" name="object 1740"/>
            <p:cNvSpPr/>
            <p:nvPr/>
          </p:nvSpPr>
          <p:spPr>
            <a:xfrm>
              <a:off x="1479135" y="33471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41" name="object 1741"/>
            <p:cNvSpPr/>
            <p:nvPr/>
          </p:nvSpPr>
          <p:spPr>
            <a:xfrm>
              <a:off x="1389071" y="2506265"/>
              <a:ext cx="5626735" cy="843280"/>
            </a:xfrm>
            <a:custGeom>
              <a:avLst/>
              <a:gdLst/>
              <a:ahLst/>
              <a:cxnLst/>
              <a:rect l="l" t="t" r="r" b="b"/>
              <a:pathLst>
                <a:path w="5626734" h="843279">
                  <a:moveTo>
                    <a:pt x="58693" y="842955"/>
                  </a:moveTo>
                  <a:lnTo>
                    <a:pt x="0" y="842955"/>
                  </a:lnTo>
                </a:path>
                <a:path w="5626734" h="843279">
                  <a:moveTo>
                    <a:pt x="5626449" y="0"/>
                  </a:moveTo>
                  <a:lnTo>
                    <a:pt x="556876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2" name="object 1742"/>
            <p:cNvSpPr/>
            <p:nvPr/>
          </p:nvSpPr>
          <p:spPr>
            <a:xfrm>
              <a:off x="6913314" y="25042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43" name="object 1743"/>
            <p:cNvSpPr/>
            <p:nvPr/>
          </p:nvSpPr>
          <p:spPr>
            <a:xfrm>
              <a:off x="6797952" y="25062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4" name="object 1744"/>
            <p:cNvSpPr/>
            <p:nvPr/>
          </p:nvSpPr>
          <p:spPr>
            <a:xfrm>
              <a:off x="6753426" y="25042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45" name="object 1745"/>
            <p:cNvSpPr/>
            <p:nvPr/>
          </p:nvSpPr>
          <p:spPr>
            <a:xfrm>
              <a:off x="6638063" y="25062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6" name="object 1746"/>
            <p:cNvSpPr/>
            <p:nvPr/>
          </p:nvSpPr>
          <p:spPr>
            <a:xfrm>
              <a:off x="6593537" y="25042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47" name="object 1747"/>
            <p:cNvSpPr/>
            <p:nvPr/>
          </p:nvSpPr>
          <p:spPr>
            <a:xfrm>
              <a:off x="6478175" y="25062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8" name="object 1748"/>
            <p:cNvSpPr/>
            <p:nvPr/>
          </p:nvSpPr>
          <p:spPr>
            <a:xfrm>
              <a:off x="6433649" y="25042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49" name="object 1749"/>
            <p:cNvSpPr/>
            <p:nvPr/>
          </p:nvSpPr>
          <p:spPr>
            <a:xfrm>
              <a:off x="6318287" y="25062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0" name="object 1750"/>
            <p:cNvSpPr/>
            <p:nvPr/>
          </p:nvSpPr>
          <p:spPr>
            <a:xfrm>
              <a:off x="6273760" y="25042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51" name="object 1751"/>
            <p:cNvSpPr/>
            <p:nvPr/>
          </p:nvSpPr>
          <p:spPr>
            <a:xfrm>
              <a:off x="6158398" y="25062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2" name="object 1752"/>
            <p:cNvSpPr/>
            <p:nvPr/>
          </p:nvSpPr>
          <p:spPr>
            <a:xfrm>
              <a:off x="6113872" y="25042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53" name="object 1753"/>
            <p:cNvSpPr/>
            <p:nvPr/>
          </p:nvSpPr>
          <p:spPr>
            <a:xfrm>
              <a:off x="5998510" y="25062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4" name="object 1754"/>
            <p:cNvSpPr/>
            <p:nvPr/>
          </p:nvSpPr>
          <p:spPr>
            <a:xfrm>
              <a:off x="5953984" y="25042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55" name="object 1755"/>
            <p:cNvSpPr/>
            <p:nvPr/>
          </p:nvSpPr>
          <p:spPr>
            <a:xfrm>
              <a:off x="5838622" y="25062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6" name="object 1756"/>
            <p:cNvSpPr/>
            <p:nvPr/>
          </p:nvSpPr>
          <p:spPr>
            <a:xfrm>
              <a:off x="5794095" y="25042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57" name="object 1757"/>
            <p:cNvSpPr/>
            <p:nvPr/>
          </p:nvSpPr>
          <p:spPr>
            <a:xfrm>
              <a:off x="5678733" y="25062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8" name="object 1758"/>
            <p:cNvSpPr/>
            <p:nvPr/>
          </p:nvSpPr>
          <p:spPr>
            <a:xfrm>
              <a:off x="5635219" y="25042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59" name="object 1759"/>
            <p:cNvSpPr/>
            <p:nvPr/>
          </p:nvSpPr>
          <p:spPr>
            <a:xfrm>
              <a:off x="5518845" y="25062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0" name="object 1760"/>
            <p:cNvSpPr/>
            <p:nvPr/>
          </p:nvSpPr>
          <p:spPr>
            <a:xfrm>
              <a:off x="5475331" y="25042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61" name="object 1761"/>
            <p:cNvSpPr/>
            <p:nvPr/>
          </p:nvSpPr>
          <p:spPr>
            <a:xfrm>
              <a:off x="5358957" y="25062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2" name="object 1762"/>
            <p:cNvSpPr/>
            <p:nvPr/>
          </p:nvSpPr>
          <p:spPr>
            <a:xfrm>
              <a:off x="5315442" y="25042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63" name="object 1763"/>
            <p:cNvSpPr/>
            <p:nvPr/>
          </p:nvSpPr>
          <p:spPr>
            <a:xfrm>
              <a:off x="5199068" y="25062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4" name="object 1764"/>
            <p:cNvSpPr/>
            <p:nvPr/>
          </p:nvSpPr>
          <p:spPr>
            <a:xfrm>
              <a:off x="5155554" y="25042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65" name="object 1765"/>
            <p:cNvSpPr/>
            <p:nvPr/>
          </p:nvSpPr>
          <p:spPr>
            <a:xfrm>
              <a:off x="5039180" y="25062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6" name="object 1766"/>
            <p:cNvSpPr/>
            <p:nvPr/>
          </p:nvSpPr>
          <p:spPr>
            <a:xfrm>
              <a:off x="4995666" y="25042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67" name="object 1767"/>
            <p:cNvSpPr/>
            <p:nvPr/>
          </p:nvSpPr>
          <p:spPr>
            <a:xfrm>
              <a:off x="4879292" y="2506265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8" name="object 1768"/>
            <p:cNvSpPr/>
            <p:nvPr/>
          </p:nvSpPr>
          <p:spPr>
            <a:xfrm>
              <a:off x="4835778" y="25042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69" name="object 1769"/>
            <p:cNvSpPr/>
            <p:nvPr/>
          </p:nvSpPr>
          <p:spPr>
            <a:xfrm>
              <a:off x="4719403" y="2506265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0" name="object 1770"/>
            <p:cNvSpPr/>
            <p:nvPr/>
          </p:nvSpPr>
          <p:spPr>
            <a:xfrm>
              <a:off x="4675889" y="25042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71" name="object 1771"/>
            <p:cNvSpPr/>
            <p:nvPr/>
          </p:nvSpPr>
          <p:spPr>
            <a:xfrm>
              <a:off x="4560527" y="25062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2" name="object 1772"/>
            <p:cNvSpPr/>
            <p:nvPr/>
          </p:nvSpPr>
          <p:spPr>
            <a:xfrm>
              <a:off x="4516001" y="25042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73" name="object 1773"/>
            <p:cNvSpPr/>
            <p:nvPr/>
          </p:nvSpPr>
          <p:spPr>
            <a:xfrm>
              <a:off x="4400639" y="25062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4" name="object 1774"/>
            <p:cNvSpPr/>
            <p:nvPr/>
          </p:nvSpPr>
          <p:spPr>
            <a:xfrm>
              <a:off x="4356113" y="25042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75" name="object 1775"/>
            <p:cNvSpPr/>
            <p:nvPr/>
          </p:nvSpPr>
          <p:spPr>
            <a:xfrm>
              <a:off x="4240750" y="25062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6" name="object 1776"/>
            <p:cNvSpPr/>
            <p:nvPr/>
          </p:nvSpPr>
          <p:spPr>
            <a:xfrm>
              <a:off x="4196224" y="25042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77" name="object 1777"/>
            <p:cNvSpPr/>
            <p:nvPr/>
          </p:nvSpPr>
          <p:spPr>
            <a:xfrm>
              <a:off x="4080862" y="25062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8" name="object 1778"/>
            <p:cNvSpPr/>
            <p:nvPr/>
          </p:nvSpPr>
          <p:spPr>
            <a:xfrm>
              <a:off x="4036336" y="25042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79" name="object 1779"/>
            <p:cNvSpPr/>
            <p:nvPr/>
          </p:nvSpPr>
          <p:spPr>
            <a:xfrm>
              <a:off x="3920974" y="25062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0" name="object 1780"/>
            <p:cNvSpPr/>
            <p:nvPr/>
          </p:nvSpPr>
          <p:spPr>
            <a:xfrm>
              <a:off x="3876448" y="25042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81" name="object 1781"/>
            <p:cNvSpPr/>
            <p:nvPr/>
          </p:nvSpPr>
          <p:spPr>
            <a:xfrm>
              <a:off x="3761085" y="25062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2" name="object 1782"/>
            <p:cNvSpPr/>
            <p:nvPr/>
          </p:nvSpPr>
          <p:spPr>
            <a:xfrm>
              <a:off x="3716559" y="25042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83" name="object 1783"/>
            <p:cNvSpPr/>
            <p:nvPr/>
          </p:nvSpPr>
          <p:spPr>
            <a:xfrm>
              <a:off x="3601197" y="25062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4" name="object 1784"/>
            <p:cNvSpPr/>
            <p:nvPr/>
          </p:nvSpPr>
          <p:spPr>
            <a:xfrm>
              <a:off x="3556671" y="25042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85" name="object 1785"/>
            <p:cNvSpPr/>
            <p:nvPr/>
          </p:nvSpPr>
          <p:spPr>
            <a:xfrm>
              <a:off x="3441309" y="25062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6" name="object 1786"/>
            <p:cNvSpPr/>
            <p:nvPr/>
          </p:nvSpPr>
          <p:spPr>
            <a:xfrm>
              <a:off x="3396783" y="25042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87" name="object 1787"/>
            <p:cNvSpPr/>
            <p:nvPr/>
          </p:nvSpPr>
          <p:spPr>
            <a:xfrm>
              <a:off x="3281421" y="25062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8" name="object 1788"/>
            <p:cNvSpPr/>
            <p:nvPr/>
          </p:nvSpPr>
          <p:spPr>
            <a:xfrm>
              <a:off x="3237907" y="25042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89" name="object 1789"/>
            <p:cNvSpPr/>
            <p:nvPr/>
          </p:nvSpPr>
          <p:spPr>
            <a:xfrm>
              <a:off x="3121532" y="25062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0" name="object 1790"/>
            <p:cNvSpPr/>
            <p:nvPr/>
          </p:nvSpPr>
          <p:spPr>
            <a:xfrm>
              <a:off x="3078018" y="25042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1" name="object 1791"/>
            <p:cNvSpPr/>
            <p:nvPr/>
          </p:nvSpPr>
          <p:spPr>
            <a:xfrm>
              <a:off x="2961644" y="25062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2" name="object 1792"/>
            <p:cNvSpPr/>
            <p:nvPr/>
          </p:nvSpPr>
          <p:spPr>
            <a:xfrm>
              <a:off x="2918130" y="25042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3" name="object 1793"/>
            <p:cNvSpPr/>
            <p:nvPr/>
          </p:nvSpPr>
          <p:spPr>
            <a:xfrm>
              <a:off x="2801756" y="25062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4" name="object 1794"/>
            <p:cNvSpPr/>
            <p:nvPr/>
          </p:nvSpPr>
          <p:spPr>
            <a:xfrm>
              <a:off x="2758242" y="25042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5" name="object 1795"/>
            <p:cNvSpPr/>
            <p:nvPr/>
          </p:nvSpPr>
          <p:spPr>
            <a:xfrm>
              <a:off x="2641867" y="25062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6" name="object 1796"/>
            <p:cNvSpPr/>
            <p:nvPr/>
          </p:nvSpPr>
          <p:spPr>
            <a:xfrm>
              <a:off x="2598353" y="25042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7" name="object 1797"/>
            <p:cNvSpPr/>
            <p:nvPr/>
          </p:nvSpPr>
          <p:spPr>
            <a:xfrm>
              <a:off x="2481979" y="2506265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8" name="object 1798"/>
            <p:cNvSpPr/>
            <p:nvPr/>
          </p:nvSpPr>
          <p:spPr>
            <a:xfrm>
              <a:off x="2438465" y="25042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9" name="object 1799"/>
            <p:cNvSpPr/>
            <p:nvPr/>
          </p:nvSpPr>
          <p:spPr>
            <a:xfrm>
              <a:off x="2322091" y="2506265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0" name="object 1800"/>
            <p:cNvSpPr/>
            <p:nvPr/>
          </p:nvSpPr>
          <p:spPr>
            <a:xfrm>
              <a:off x="2278577" y="25042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1" name="object 1801"/>
            <p:cNvSpPr/>
            <p:nvPr/>
          </p:nvSpPr>
          <p:spPr>
            <a:xfrm>
              <a:off x="2163214" y="25062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2" name="object 1802"/>
            <p:cNvSpPr/>
            <p:nvPr/>
          </p:nvSpPr>
          <p:spPr>
            <a:xfrm>
              <a:off x="2118688" y="25042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3" name="object 1803"/>
            <p:cNvSpPr/>
            <p:nvPr/>
          </p:nvSpPr>
          <p:spPr>
            <a:xfrm>
              <a:off x="2003326" y="25062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4" name="object 1804"/>
            <p:cNvSpPr/>
            <p:nvPr/>
          </p:nvSpPr>
          <p:spPr>
            <a:xfrm>
              <a:off x="1958800" y="25042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5" name="object 1805"/>
            <p:cNvSpPr/>
            <p:nvPr/>
          </p:nvSpPr>
          <p:spPr>
            <a:xfrm>
              <a:off x="1843438" y="25062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6" name="object 1806"/>
            <p:cNvSpPr/>
            <p:nvPr/>
          </p:nvSpPr>
          <p:spPr>
            <a:xfrm>
              <a:off x="1798912" y="25042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7" name="object 1807"/>
            <p:cNvSpPr/>
            <p:nvPr/>
          </p:nvSpPr>
          <p:spPr>
            <a:xfrm>
              <a:off x="1683549" y="25062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8" name="object 1808"/>
            <p:cNvSpPr/>
            <p:nvPr/>
          </p:nvSpPr>
          <p:spPr>
            <a:xfrm>
              <a:off x="1639023" y="25042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9" name="object 1809"/>
            <p:cNvSpPr/>
            <p:nvPr/>
          </p:nvSpPr>
          <p:spPr>
            <a:xfrm>
              <a:off x="1523661" y="250626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0" name="object 1810"/>
            <p:cNvSpPr/>
            <p:nvPr/>
          </p:nvSpPr>
          <p:spPr>
            <a:xfrm>
              <a:off x="1479135" y="25042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1" name="object 1811"/>
            <p:cNvSpPr/>
            <p:nvPr/>
          </p:nvSpPr>
          <p:spPr>
            <a:xfrm>
              <a:off x="1389071" y="2506265"/>
              <a:ext cx="5626735" cy="464820"/>
            </a:xfrm>
            <a:custGeom>
              <a:avLst/>
              <a:gdLst/>
              <a:ahLst/>
              <a:cxnLst/>
              <a:rect l="l" t="t" r="r" b="b"/>
              <a:pathLst>
                <a:path w="5626734" h="464819">
                  <a:moveTo>
                    <a:pt x="58693" y="0"/>
                  </a:moveTo>
                  <a:lnTo>
                    <a:pt x="0" y="0"/>
                  </a:lnTo>
                </a:path>
                <a:path w="5626734" h="464819">
                  <a:moveTo>
                    <a:pt x="5626449" y="464485"/>
                  </a:moveTo>
                  <a:lnTo>
                    <a:pt x="5568768" y="46448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2" name="object 1812"/>
            <p:cNvSpPr/>
            <p:nvPr/>
          </p:nvSpPr>
          <p:spPr>
            <a:xfrm>
              <a:off x="6913314" y="296872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3" name="object 1813"/>
            <p:cNvSpPr/>
            <p:nvPr/>
          </p:nvSpPr>
          <p:spPr>
            <a:xfrm>
              <a:off x="6797952" y="297075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4" name="object 1814"/>
            <p:cNvSpPr/>
            <p:nvPr/>
          </p:nvSpPr>
          <p:spPr>
            <a:xfrm>
              <a:off x="6753426" y="296872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5" name="object 1815"/>
            <p:cNvSpPr/>
            <p:nvPr/>
          </p:nvSpPr>
          <p:spPr>
            <a:xfrm>
              <a:off x="6291976" y="2773421"/>
              <a:ext cx="393065" cy="393700"/>
            </a:xfrm>
            <a:custGeom>
              <a:avLst/>
              <a:gdLst/>
              <a:ahLst/>
              <a:cxnLst/>
              <a:rect l="l" t="t" r="r" b="b"/>
              <a:pathLst>
                <a:path w="393065" h="393700">
                  <a:moveTo>
                    <a:pt x="392637" y="393649"/>
                  </a:moveTo>
                  <a:lnTo>
                    <a:pt x="0" y="393649"/>
                  </a:lnTo>
                  <a:lnTo>
                    <a:pt x="0" y="0"/>
                  </a:lnTo>
                  <a:lnTo>
                    <a:pt x="392637" y="0"/>
                  </a:lnTo>
                  <a:lnTo>
                    <a:pt x="392637" y="39364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6" name="object 1816"/>
            <p:cNvSpPr/>
            <p:nvPr/>
          </p:nvSpPr>
          <p:spPr>
            <a:xfrm>
              <a:off x="6638063" y="297075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7" name="object 1817"/>
            <p:cNvSpPr/>
            <p:nvPr/>
          </p:nvSpPr>
          <p:spPr>
            <a:xfrm>
              <a:off x="6593537" y="296872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8" name="object 1818"/>
            <p:cNvSpPr/>
            <p:nvPr/>
          </p:nvSpPr>
          <p:spPr>
            <a:xfrm>
              <a:off x="6478175" y="297075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9" name="object 1819"/>
            <p:cNvSpPr/>
            <p:nvPr/>
          </p:nvSpPr>
          <p:spPr>
            <a:xfrm>
              <a:off x="6433649" y="296872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20" name="object 1820"/>
            <p:cNvSpPr/>
            <p:nvPr/>
          </p:nvSpPr>
          <p:spPr>
            <a:xfrm>
              <a:off x="6318287" y="297075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1" name="object 1821"/>
            <p:cNvSpPr/>
            <p:nvPr/>
          </p:nvSpPr>
          <p:spPr>
            <a:xfrm>
              <a:off x="6273760" y="296872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22" name="object 1822"/>
            <p:cNvSpPr/>
            <p:nvPr/>
          </p:nvSpPr>
          <p:spPr>
            <a:xfrm>
              <a:off x="5742486" y="2773421"/>
              <a:ext cx="393700" cy="393700"/>
            </a:xfrm>
            <a:custGeom>
              <a:avLst/>
              <a:gdLst/>
              <a:ahLst/>
              <a:cxnLst/>
              <a:rect l="l" t="t" r="r" b="b"/>
              <a:pathLst>
                <a:path w="393700" h="393700">
                  <a:moveTo>
                    <a:pt x="393649" y="393649"/>
                  </a:moveTo>
                  <a:lnTo>
                    <a:pt x="0" y="393649"/>
                  </a:lnTo>
                  <a:lnTo>
                    <a:pt x="0" y="0"/>
                  </a:lnTo>
                  <a:lnTo>
                    <a:pt x="393649" y="0"/>
                  </a:lnTo>
                  <a:lnTo>
                    <a:pt x="393649" y="39364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3" name="object 1823"/>
            <p:cNvSpPr/>
            <p:nvPr/>
          </p:nvSpPr>
          <p:spPr>
            <a:xfrm>
              <a:off x="6158398" y="297075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4" name="object 1824"/>
            <p:cNvSpPr/>
            <p:nvPr/>
          </p:nvSpPr>
          <p:spPr>
            <a:xfrm>
              <a:off x="6113872" y="296872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25" name="object 1825"/>
            <p:cNvSpPr/>
            <p:nvPr/>
          </p:nvSpPr>
          <p:spPr>
            <a:xfrm>
              <a:off x="5998510" y="297075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6" name="object 1826"/>
            <p:cNvSpPr/>
            <p:nvPr/>
          </p:nvSpPr>
          <p:spPr>
            <a:xfrm>
              <a:off x="5953984" y="296872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27" name="object 1827"/>
            <p:cNvSpPr/>
            <p:nvPr/>
          </p:nvSpPr>
          <p:spPr>
            <a:xfrm>
              <a:off x="5838622" y="297075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8" name="object 1828"/>
            <p:cNvSpPr/>
            <p:nvPr/>
          </p:nvSpPr>
          <p:spPr>
            <a:xfrm>
              <a:off x="5794095" y="296872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29" name="object 1829"/>
            <p:cNvSpPr/>
            <p:nvPr/>
          </p:nvSpPr>
          <p:spPr>
            <a:xfrm>
              <a:off x="5678733" y="297075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0" name="object 1830"/>
            <p:cNvSpPr/>
            <p:nvPr/>
          </p:nvSpPr>
          <p:spPr>
            <a:xfrm>
              <a:off x="5635219" y="296872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1" name="object 1831"/>
            <p:cNvSpPr/>
            <p:nvPr/>
          </p:nvSpPr>
          <p:spPr>
            <a:xfrm>
              <a:off x="5518845" y="297075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2" name="object 1832"/>
            <p:cNvSpPr/>
            <p:nvPr/>
          </p:nvSpPr>
          <p:spPr>
            <a:xfrm>
              <a:off x="5475331" y="296872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3" name="object 1833"/>
            <p:cNvSpPr/>
            <p:nvPr/>
          </p:nvSpPr>
          <p:spPr>
            <a:xfrm>
              <a:off x="5358957" y="297075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4" name="object 1834"/>
            <p:cNvSpPr/>
            <p:nvPr/>
          </p:nvSpPr>
          <p:spPr>
            <a:xfrm>
              <a:off x="5315442" y="296872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5" name="object 1835"/>
            <p:cNvSpPr/>
            <p:nvPr/>
          </p:nvSpPr>
          <p:spPr>
            <a:xfrm>
              <a:off x="5199068" y="297075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6" name="object 1836"/>
            <p:cNvSpPr/>
            <p:nvPr/>
          </p:nvSpPr>
          <p:spPr>
            <a:xfrm>
              <a:off x="5155554" y="296872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7" name="object 1837"/>
            <p:cNvSpPr/>
            <p:nvPr/>
          </p:nvSpPr>
          <p:spPr>
            <a:xfrm>
              <a:off x="5039180" y="297075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8" name="object 1838"/>
            <p:cNvSpPr/>
            <p:nvPr/>
          </p:nvSpPr>
          <p:spPr>
            <a:xfrm>
              <a:off x="4995666" y="296872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9" name="object 1839"/>
            <p:cNvSpPr/>
            <p:nvPr/>
          </p:nvSpPr>
          <p:spPr>
            <a:xfrm>
              <a:off x="4879292" y="297075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0" name="object 1840"/>
            <p:cNvSpPr/>
            <p:nvPr/>
          </p:nvSpPr>
          <p:spPr>
            <a:xfrm>
              <a:off x="4835778" y="296872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1" name="object 1841"/>
            <p:cNvSpPr/>
            <p:nvPr/>
          </p:nvSpPr>
          <p:spPr>
            <a:xfrm>
              <a:off x="4719403" y="297075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2" name="object 1842"/>
            <p:cNvSpPr/>
            <p:nvPr/>
          </p:nvSpPr>
          <p:spPr>
            <a:xfrm>
              <a:off x="4675889" y="296872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3" name="object 1843"/>
            <p:cNvSpPr/>
            <p:nvPr/>
          </p:nvSpPr>
          <p:spPr>
            <a:xfrm>
              <a:off x="4560527" y="297075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4" name="object 1844"/>
            <p:cNvSpPr/>
            <p:nvPr/>
          </p:nvSpPr>
          <p:spPr>
            <a:xfrm>
              <a:off x="4516001" y="296872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5" name="object 1845"/>
            <p:cNvSpPr/>
            <p:nvPr/>
          </p:nvSpPr>
          <p:spPr>
            <a:xfrm>
              <a:off x="4400639" y="297075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6" name="object 1846"/>
            <p:cNvSpPr/>
            <p:nvPr/>
          </p:nvSpPr>
          <p:spPr>
            <a:xfrm>
              <a:off x="4356113" y="296872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7" name="object 1847"/>
            <p:cNvSpPr/>
            <p:nvPr/>
          </p:nvSpPr>
          <p:spPr>
            <a:xfrm>
              <a:off x="4240750" y="297075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8" name="object 1848"/>
            <p:cNvSpPr/>
            <p:nvPr/>
          </p:nvSpPr>
          <p:spPr>
            <a:xfrm>
              <a:off x="4196224" y="296872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9" name="object 1849"/>
            <p:cNvSpPr/>
            <p:nvPr/>
          </p:nvSpPr>
          <p:spPr>
            <a:xfrm>
              <a:off x="4080862" y="297075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0" name="object 1850"/>
            <p:cNvSpPr/>
            <p:nvPr/>
          </p:nvSpPr>
          <p:spPr>
            <a:xfrm>
              <a:off x="4036336" y="296872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1" name="object 1851"/>
            <p:cNvSpPr/>
            <p:nvPr/>
          </p:nvSpPr>
          <p:spPr>
            <a:xfrm>
              <a:off x="3920974" y="297075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2" name="object 1852"/>
            <p:cNvSpPr/>
            <p:nvPr/>
          </p:nvSpPr>
          <p:spPr>
            <a:xfrm>
              <a:off x="3876448" y="296872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3" name="object 1853"/>
            <p:cNvSpPr/>
            <p:nvPr/>
          </p:nvSpPr>
          <p:spPr>
            <a:xfrm>
              <a:off x="3761085" y="297075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4" name="object 1854"/>
            <p:cNvSpPr/>
            <p:nvPr/>
          </p:nvSpPr>
          <p:spPr>
            <a:xfrm>
              <a:off x="3716559" y="296872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5" name="object 1855"/>
            <p:cNvSpPr/>
            <p:nvPr/>
          </p:nvSpPr>
          <p:spPr>
            <a:xfrm>
              <a:off x="3601197" y="297075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6" name="object 1856"/>
            <p:cNvSpPr/>
            <p:nvPr/>
          </p:nvSpPr>
          <p:spPr>
            <a:xfrm>
              <a:off x="3556671" y="296872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7" name="object 1857"/>
            <p:cNvSpPr/>
            <p:nvPr/>
          </p:nvSpPr>
          <p:spPr>
            <a:xfrm>
              <a:off x="3441309" y="297075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8" name="object 1858"/>
            <p:cNvSpPr/>
            <p:nvPr/>
          </p:nvSpPr>
          <p:spPr>
            <a:xfrm>
              <a:off x="3396783" y="296872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9" name="object 1859"/>
            <p:cNvSpPr/>
            <p:nvPr/>
          </p:nvSpPr>
          <p:spPr>
            <a:xfrm>
              <a:off x="3281421" y="297075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0" name="object 1860"/>
            <p:cNvSpPr/>
            <p:nvPr/>
          </p:nvSpPr>
          <p:spPr>
            <a:xfrm>
              <a:off x="3237907" y="296872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1" name="object 1861"/>
            <p:cNvSpPr/>
            <p:nvPr/>
          </p:nvSpPr>
          <p:spPr>
            <a:xfrm>
              <a:off x="3121532" y="297075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2" name="object 1862"/>
            <p:cNvSpPr/>
            <p:nvPr/>
          </p:nvSpPr>
          <p:spPr>
            <a:xfrm>
              <a:off x="3078018" y="296872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3" name="object 1863"/>
            <p:cNvSpPr/>
            <p:nvPr/>
          </p:nvSpPr>
          <p:spPr>
            <a:xfrm>
              <a:off x="2961644" y="297075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4" name="object 1864"/>
            <p:cNvSpPr/>
            <p:nvPr/>
          </p:nvSpPr>
          <p:spPr>
            <a:xfrm>
              <a:off x="2918130" y="296872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5" name="object 1865"/>
            <p:cNvSpPr/>
            <p:nvPr/>
          </p:nvSpPr>
          <p:spPr>
            <a:xfrm>
              <a:off x="2801756" y="297075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6" name="object 1866"/>
            <p:cNvSpPr/>
            <p:nvPr/>
          </p:nvSpPr>
          <p:spPr>
            <a:xfrm>
              <a:off x="2758242" y="296872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7" name="object 1867"/>
            <p:cNvSpPr/>
            <p:nvPr/>
          </p:nvSpPr>
          <p:spPr>
            <a:xfrm>
              <a:off x="2641867" y="297075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8" name="object 1868"/>
            <p:cNvSpPr/>
            <p:nvPr/>
          </p:nvSpPr>
          <p:spPr>
            <a:xfrm>
              <a:off x="2598353" y="296872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9" name="object 1869"/>
            <p:cNvSpPr/>
            <p:nvPr/>
          </p:nvSpPr>
          <p:spPr>
            <a:xfrm>
              <a:off x="2481979" y="297075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0" name="object 1870"/>
            <p:cNvSpPr/>
            <p:nvPr/>
          </p:nvSpPr>
          <p:spPr>
            <a:xfrm>
              <a:off x="2438465" y="296872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71" name="object 1871"/>
            <p:cNvSpPr/>
            <p:nvPr/>
          </p:nvSpPr>
          <p:spPr>
            <a:xfrm>
              <a:off x="2322091" y="297075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2" name="object 1872"/>
            <p:cNvSpPr/>
            <p:nvPr/>
          </p:nvSpPr>
          <p:spPr>
            <a:xfrm>
              <a:off x="2278577" y="296872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73" name="object 1873"/>
            <p:cNvSpPr/>
            <p:nvPr/>
          </p:nvSpPr>
          <p:spPr>
            <a:xfrm>
              <a:off x="2163214" y="297075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4" name="object 1874"/>
            <p:cNvSpPr/>
            <p:nvPr/>
          </p:nvSpPr>
          <p:spPr>
            <a:xfrm>
              <a:off x="2118688" y="296872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75" name="object 1875"/>
            <p:cNvSpPr/>
            <p:nvPr/>
          </p:nvSpPr>
          <p:spPr>
            <a:xfrm>
              <a:off x="2003326" y="297075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6" name="object 1876"/>
            <p:cNvSpPr/>
            <p:nvPr/>
          </p:nvSpPr>
          <p:spPr>
            <a:xfrm>
              <a:off x="1958800" y="296872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77" name="object 1877"/>
            <p:cNvSpPr/>
            <p:nvPr/>
          </p:nvSpPr>
          <p:spPr>
            <a:xfrm>
              <a:off x="1843438" y="297075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8" name="object 1878"/>
            <p:cNvSpPr/>
            <p:nvPr/>
          </p:nvSpPr>
          <p:spPr>
            <a:xfrm>
              <a:off x="1798912" y="296872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79" name="object 1879"/>
            <p:cNvSpPr/>
            <p:nvPr/>
          </p:nvSpPr>
          <p:spPr>
            <a:xfrm>
              <a:off x="1683549" y="297075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0" name="object 1880"/>
            <p:cNvSpPr/>
            <p:nvPr/>
          </p:nvSpPr>
          <p:spPr>
            <a:xfrm>
              <a:off x="1639023" y="296872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81" name="object 1881"/>
            <p:cNvSpPr/>
            <p:nvPr/>
          </p:nvSpPr>
          <p:spPr>
            <a:xfrm>
              <a:off x="1523661" y="297075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2" name="object 1882"/>
            <p:cNvSpPr/>
            <p:nvPr/>
          </p:nvSpPr>
          <p:spPr>
            <a:xfrm>
              <a:off x="1479135" y="296872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83" name="object 1883"/>
            <p:cNvSpPr/>
            <p:nvPr/>
          </p:nvSpPr>
          <p:spPr>
            <a:xfrm>
              <a:off x="1389071" y="2970751"/>
              <a:ext cx="5626735" cy="463550"/>
            </a:xfrm>
            <a:custGeom>
              <a:avLst/>
              <a:gdLst/>
              <a:ahLst/>
              <a:cxnLst/>
              <a:rect l="l" t="t" r="r" b="b"/>
              <a:pathLst>
                <a:path w="5626734" h="463550">
                  <a:moveTo>
                    <a:pt x="58693" y="0"/>
                  </a:moveTo>
                  <a:lnTo>
                    <a:pt x="0" y="0"/>
                  </a:lnTo>
                </a:path>
                <a:path w="5626734" h="463550">
                  <a:moveTo>
                    <a:pt x="5626449" y="463473"/>
                  </a:moveTo>
                  <a:lnTo>
                    <a:pt x="5568768" y="46347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4" name="object 1884"/>
            <p:cNvSpPr/>
            <p:nvPr/>
          </p:nvSpPr>
          <p:spPr>
            <a:xfrm>
              <a:off x="6913314" y="34322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85" name="object 1885"/>
            <p:cNvSpPr/>
            <p:nvPr/>
          </p:nvSpPr>
          <p:spPr>
            <a:xfrm>
              <a:off x="6797952" y="34342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6" name="object 1886"/>
            <p:cNvSpPr/>
            <p:nvPr/>
          </p:nvSpPr>
          <p:spPr>
            <a:xfrm>
              <a:off x="6753426" y="34322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87" name="object 1887"/>
            <p:cNvSpPr/>
            <p:nvPr/>
          </p:nvSpPr>
          <p:spPr>
            <a:xfrm>
              <a:off x="6638063" y="34342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8" name="object 1888"/>
            <p:cNvSpPr/>
            <p:nvPr/>
          </p:nvSpPr>
          <p:spPr>
            <a:xfrm>
              <a:off x="6593537" y="34322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89" name="object 1889"/>
            <p:cNvSpPr/>
            <p:nvPr/>
          </p:nvSpPr>
          <p:spPr>
            <a:xfrm>
              <a:off x="6478175" y="34342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0" name="object 1890"/>
            <p:cNvSpPr/>
            <p:nvPr/>
          </p:nvSpPr>
          <p:spPr>
            <a:xfrm>
              <a:off x="6433649" y="34322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91" name="object 1891"/>
            <p:cNvSpPr/>
            <p:nvPr/>
          </p:nvSpPr>
          <p:spPr>
            <a:xfrm>
              <a:off x="6318287" y="34342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2" name="object 1892"/>
            <p:cNvSpPr/>
            <p:nvPr/>
          </p:nvSpPr>
          <p:spPr>
            <a:xfrm>
              <a:off x="6273760" y="34322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93" name="object 1893"/>
            <p:cNvSpPr/>
            <p:nvPr/>
          </p:nvSpPr>
          <p:spPr>
            <a:xfrm>
              <a:off x="6158398" y="34342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4" name="object 1894"/>
            <p:cNvSpPr/>
            <p:nvPr/>
          </p:nvSpPr>
          <p:spPr>
            <a:xfrm>
              <a:off x="6113872" y="34322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95" name="object 1895"/>
            <p:cNvSpPr/>
            <p:nvPr/>
          </p:nvSpPr>
          <p:spPr>
            <a:xfrm>
              <a:off x="5998510" y="34342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6" name="object 1896"/>
            <p:cNvSpPr/>
            <p:nvPr/>
          </p:nvSpPr>
          <p:spPr>
            <a:xfrm>
              <a:off x="5953984" y="34322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97" name="object 1897"/>
            <p:cNvSpPr/>
            <p:nvPr/>
          </p:nvSpPr>
          <p:spPr>
            <a:xfrm>
              <a:off x="5838622" y="34342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8" name="object 1898"/>
            <p:cNvSpPr/>
            <p:nvPr/>
          </p:nvSpPr>
          <p:spPr>
            <a:xfrm>
              <a:off x="5794095" y="34322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99" name="object 1899"/>
            <p:cNvSpPr/>
            <p:nvPr/>
          </p:nvSpPr>
          <p:spPr>
            <a:xfrm>
              <a:off x="5678733" y="34342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0" name="object 1900"/>
            <p:cNvSpPr/>
            <p:nvPr/>
          </p:nvSpPr>
          <p:spPr>
            <a:xfrm>
              <a:off x="5635219" y="34322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01" name="object 1901"/>
            <p:cNvSpPr/>
            <p:nvPr/>
          </p:nvSpPr>
          <p:spPr>
            <a:xfrm>
              <a:off x="5518845" y="34342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2" name="object 1902"/>
            <p:cNvSpPr/>
            <p:nvPr/>
          </p:nvSpPr>
          <p:spPr>
            <a:xfrm>
              <a:off x="5475331" y="34322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03" name="object 1903"/>
            <p:cNvSpPr/>
            <p:nvPr/>
          </p:nvSpPr>
          <p:spPr>
            <a:xfrm>
              <a:off x="5358957" y="34342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4" name="object 1904"/>
            <p:cNvSpPr/>
            <p:nvPr/>
          </p:nvSpPr>
          <p:spPr>
            <a:xfrm>
              <a:off x="5315442" y="34322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05" name="object 1905"/>
            <p:cNvSpPr/>
            <p:nvPr/>
          </p:nvSpPr>
          <p:spPr>
            <a:xfrm>
              <a:off x="5199068" y="34342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6" name="object 1906"/>
            <p:cNvSpPr/>
            <p:nvPr/>
          </p:nvSpPr>
          <p:spPr>
            <a:xfrm>
              <a:off x="5155554" y="34322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07" name="object 1907"/>
            <p:cNvSpPr/>
            <p:nvPr/>
          </p:nvSpPr>
          <p:spPr>
            <a:xfrm>
              <a:off x="5039180" y="34342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8" name="object 1908"/>
            <p:cNvSpPr/>
            <p:nvPr/>
          </p:nvSpPr>
          <p:spPr>
            <a:xfrm>
              <a:off x="4995666" y="34322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09" name="object 1909"/>
            <p:cNvSpPr/>
            <p:nvPr/>
          </p:nvSpPr>
          <p:spPr>
            <a:xfrm>
              <a:off x="4879292" y="3434225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0" name="object 1910"/>
            <p:cNvSpPr/>
            <p:nvPr/>
          </p:nvSpPr>
          <p:spPr>
            <a:xfrm>
              <a:off x="4835778" y="34322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11" name="object 1911"/>
            <p:cNvSpPr/>
            <p:nvPr/>
          </p:nvSpPr>
          <p:spPr>
            <a:xfrm>
              <a:off x="4719403" y="3434225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2" name="object 1912"/>
            <p:cNvSpPr/>
            <p:nvPr/>
          </p:nvSpPr>
          <p:spPr>
            <a:xfrm>
              <a:off x="4675889" y="34322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13" name="object 1913"/>
            <p:cNvSpPr/>
            <p:nvPr/>
          </p:nvSpPr>
          <p:spPr>
            <a:xfrm>
              <a:off x="4560527" y="34342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4" name="object 1914"/>
            <p:cNvSpPr/>
            <p:nvPr/>
          </p:nvSpPr>
          <p:spPr>
            <a:xfrm>
              <a:off x="4516001" y="34322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15" name="object 1915"/>
            <p:cNvSpPr/>
            <p:nvPr/>
          </p:nvSpPr>
          <p:spPr>
            <a:xfrm>
              <a:off x="4400639" y="34342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6" name="object 1916"/>
            <p:cNvSpPr/>
            <p:nvPr/>
          </p:nvSpPr>
          <p:spPr>
            <a:xfrm>
              <a:off x="4356113" y="34322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17" name="object 1917"/>
            <p:cNvSpPr/>
            <p:nvPr/>
          </p:nvSpPr>
          <p:spPr>
            <a:xfrm>
              <a:off x="4240750" y="34342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8" name="object 1918"/>
            <p:cNvSpPr/>
            <p:nvPr/>
          </p:nvSpPr>
          <p:spPr>
            <a:xfrm>
              <a:off x="4196224" y="34322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19" name="object 1919"/>
            <p:cNvSpPr/>
            <p:nvPr/>
          </p:nvSpPr>
          <p:spPr>
            <a:xfrm>
              <a:off x="4080862" y="34342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0" name="object 1920"/>
            <p:cNvSpPr/>
            <p:nvPr/>
          </p:nvSpPr>
          <p:spPr>
            <a:xfrm>
              <a:off x="4036336" y="34322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1" name="object 1921"/>
            <p:cNvSpPr/>
            <p:nvPr/>
          </p:nvSpPr>
          <p:spPr>
            <a:xfrm>
              <a:off x="3920974" y="34342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2" name="object 1922"/>
            <p:cNvSpPr/>
            <p:nvPr/>
          </p:nvSpPr>
          <p:spPr>
            <a:xfrm>
              <a:off x="3876448" y="34322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3" name="object 1923"/>
            <p:cNvSpPr/>
            <p:nvPr/>
          </p:nvSpPr>
          <p:spPr>
            <a:xfrm>
              <a:off x="3761085" y="34342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4" name="object 1924"/>
            <p:cNvSpPr/>
            <p:nvPr/>
          </p:nvSpPr>
          <p:spPr>
            <a:xfrm>
              <a:off x="3716559" y="34322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5" name="object 1925"/>
            <p:cNvSpPr/>
            <p:nvPr/>
          </p:nvSpPr>
          <p:spPr>
            <a:xfrm>
              <a:off x="3601197" y="34342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6" name="object 1926"/>
            <p:cNvSpPr/>
            <p:nvPr/>
          </p:nvSpPr>
          <p:spPr>
            <a:xfrm>
              <a:off x="3556671" y="34322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7" name="object 1927"/>
            <p:cNvSpPr/>
            <p:nvPr/>
          </p:nvSpPr>
          <p:spPr>
            <a:xfrm>
              <a:off x="3441309" y="34342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8" name="object 1928"/>
            <p:cNvSpPr/>
            <p:nvPr/>
          </p:nvSpPr>
          <p:spPr>
            <a:xfrm>
              <a:off x="3396783" y="34322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9" name="object 1929"/>
            <p:cNvSpPr/>
            <p:nvPr/>
          </p:nvSpPr>
          <p:spPr>
            <a:xfrm>
              <a:off x="3281421" y="34342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0" name="object 1930"/>
            <p:cNvSpPr/>
            <p:nvPr/>
          </p:nvSpPr>
          <p:spPr>
            <a:xfrm>
              <a:off x="3237907" y="34322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1" name="object 1931"/>
            <p:cNvSpPr/>
            <p:nvPr/>
          </p:nvSpPr>
          <p:spPr>
            <a:xfrm>
              <a:off x="3121532" y="34342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2" name="object 1932"/>
            <p:cNvSpPr/>
            <p:nvPr/>
          </p:nvSpPr>
          <p:spPr>
            <a:xfrm>
              <a:off x="3078018" y="34322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3" name="object 1933"/>
            <p:cNvSpPr/>
            <p:nvPr/>
          </p:nvSpPr>
          <p:spPr>
            <a:xfrm>
              <a:off x="2961644" y="34342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4" name="object 1934"/>
            <p:cNvSpPr/>
            <p:nvPr/>
          </p:nvSpPr>
          <p:spPr>
            <a:xfrm>
              <a:off x="2918130" y="34322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5" name="object 1935"/>
            <p:cNvSpPr/>
            <p:nvPr/>
          </p:nvSpPr>
          <p:spPr>
            <a:xfrm>
              <a:off x="2801756" y="34342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6" name="object 1936"/>
            <p:cNvSpPr/>
            <p:nvPr/>
          </p:nvSpPr>
          <p:spPr>
            <a:xfrm>
              <a:off x="2758242" y="34322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7" name="object 1937"/>
            <p:cNvSpPr/>
            <p:nvPr/>
          </p:nvSpPr>
          <p:spPr>
            <a:xfrm>
              <a:off x="2641867" y="34342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8" name="object 1938"/>
            <p:cNvSpPr/>
            <p:nvPr/>
          </p:nvSpPr>
          <p:spPr>
            <a:xfrm>
              <a:off x="2598353" y="34322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9" name="object 1939"/>
            <p:cNvSpPr/>
            <p:nvPr/>
          </p:nvSpPr>
          <p:spPr>
            <a:xfrm>
              <a:off x="2481979" y="3434225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0" name="object 1940"/>
            <p:cNvSpPr/>
            <p:nvPr/>
          </p:nvSpPr>
          <p:spPr>
            <a:xfrm>
              <a:off x="2438465" y="34322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41" name="object 1941"/>
            <p:cNvSpPr/>
            <p:nvPr/>
          </p:nvSpPr>
          <p:spPr>
            <a:xfrm>
              <a:off x="2322091" y="3434225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2" name="object 1942"/>
            <p:cNvSpPr/>
            <p:nvPr/>
          </p:nvSpPr>
          <p:spPr>
            <a:xfrm>
              <a:off x="2278577" y="34322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43" name="object 1943"/>
            <p:cNvSpPr/>
            <p:nvPr/>
          </p:nvSpPr>
          <p:spPr>
            <a:xfrm>
              <a:off x="2163214" y="34342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4" name="object 1944"/>
            <p:cNvSpPr/>
            <p:nvPr/>
          </p:nvSpPr>
          <p:spPr>
            <a:xfrm>
              <a:off x="2118688" y="34322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45" name="object 1945"/>
            <p:cNvSpPr/>
            <p:nvPr/>
          </p:nvSpPr>
          <p:spPr>
            <a:xfrm>
              <a:off x="2003326" y="34342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6" name="object 1946"/>
            <p:cNvSpPr/>
            <p:nvPr/>
          </p:nvSpPr>
          <p:spPr>
            <a:xfrm>
              <a:off x="1958800" y="34322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47" name="object 1947"/>
            <p:cNvSpPr/>
            <p:nvPr/>
          </p:nvSpPr>
          <p:spPr>
            <a:xfrm>
              <a:off x="1843438" y="34342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8" name="object 1948"/>
            <p:cNvSpPr/>
            <p:nvPr/>
          </p:nvSpPr>
          <p:spPr>
            <a:xfrm>
              <a:off x="1798912" y="34322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49" name="object 1949"/>
            <p:cNvSpPr/>
            <p:nvPr/>
          </p:nvSpPr>
          <p:spPr>
            <a:xfrm>
              <a:off x="1683549" y="34342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0" name="object 1950"/>
            <p:cNvSpPr/>
            <p:nvPr/>
          </p:nvSpPr>
          <p:spPr>
            <a:xfrm>
              <a:off x="1639023" y="34322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51" name="object 1951"/>
            <p:cNvSpPr/>
            <p:nvPr/>
          </p:nvSpPr>
          <p:spPr>
            <a:xfrm>
              <a:off x="1523661" y="343422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2" name="object 1952"/>
            <p:cNvSpPr/>
            <p:nvPr/>
          </p:nvSpPr>
          <p:spPr>
            <a:xfrm>
              <a:off x="1479135" y="34322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53" name="object 1953"/>
            <p:cNvSpPr/>
            <p:nvPr/>
          </p:nvSpPr>
          <p:spPr>
            <a:xfrm>
              <a:off x="1389071" y="3434225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5" h="0">
                  <a:moveTo>
                    <a:pt x="5869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4" name="object 1954"/>
            <p:cNvSpPr/>
            <p:nvPr/>
          </p:nvSpPr>
          <p:spPr>
            <a:xfrm>
              <a:off x="1743254" y="739398"/>
              <a:ext cx="393065" cy="393700"/>
            </a:xfrm>
            <a:custGeom>
              <a:avLst/>
              <a:gdLst/>
              <a:ahLst/>
              <a:cxnLst/>
              <a:rect l="l" t="t" r="r" b="b"/>
              <a:pathLst>
                <a:path w="393064" h="393700">
                  <a:moveTo>
                    <a:pt x="392637" y="393649"/>
                  </a:moveTo>
                  <a:lnTo>
                    <a:pt x="0" y="393649"/>
                  </a:lnTo>
                  <a:lnTo>
                    <a:pt x="0" y="0"/>
                  </a:lnTo>
                  <a:lnTo>
                    <a:pt x="392637" y="0"/>
                  </a:lnTo>
                  <a:lnTo>
                    <a:pt x="392637" y="39364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5" name="object 1955"/>
            <p:cNvSpPr/>
            <p:nvPr/>
          </p:nvSpPr>
          <p:spPr>
            <a:xfrm>
              <a:off x="1717956" y="679693"/>
              <a:ext cx="443230" cy="52705"/>
            </a:xfrm>
            <a:custGeom>
              <a:avLst/>
              <a:gdLst/>
              <a:ahLst/>
              <a:cxnLst/>
              <a:rect l="l" t="t" r="r" b="b"/>
              <a:pathLst>
                <a:path w="443230" h="52704">
                  <a:moveTo>
                    <a:pt x="221617" y="52621"/>
                  </a:moveTo>
                  <a:lnTo>
                    <a:pt x="221617" y="0"/>
                  </a:lnTo>
                </a:path>
                <a:path w="443230" h="52704">
                  <a:moveTo>
                    <a:pt x="25298" y="52621"/>
                  </a:moveTo>
                  <a:lnTo>
                    <a:pt x="25298" y="0"/>
                  </a:lnTo>
                </a:path>
                <a:path w="443230" h="52704">
                  <a:moveTo>
                    <a:pt x="246916" y="15179"/>
                  </a:moveTo>
                  <a:lnTo>
                    <a:pt x="0" y="15179"/>
                  </a:lnTo>
                </a:path>
                <a:path w="443230" h="52704">
                  <a:moveTo>
                    <a:pt x="206438" y="30358"/>
                  </a:moveTo>
                  <a:lnTo>
                    <a:pt x="236796" y="0"/>
                  </a:lnTo>
                </a:path>
                <a:path w="443230" h="52704">
                  <a:moveTo>
                    <a:pt x="40478" y="0"/>
                  </a:moveTo>
                  <a:lnTo>
                    <a:pt x="10119" y="30358"/>
                  </a:lnTo>
                </a:path>
                <a:path w="443230" h="52704">
                  <a:moveTo>
                    <a:pt x="417935" y="52621"/>
                  </a:moveTo>
                  <a:lnTo>
                    <a:pt x="417935" y="0"/>
                  </a:lnTo>
                </a:path>
                <a:path w="443230" h="52704">
                  <a:moveTo>
                    <a:pt x="221617" y="52621"/>
                  </a:moveTo>
                  <a:lnTo>
                    <a:pt x="221617" y="0"/>
                  </a:lnTo>
                </a:path>
                <a:path w="443230" h="52704">
                  <a:moveTo>
                    <a:pt x="443234" y="15179"/>
                  </a:moveTo>
                  <a:lnTo>
                    <a:pt x="197330" y="15179"/>
                  </a:lnTo>
                </a:path>
                <a:path w="443230" h="52704">
                  <a:moveTo>
                    <a:pt x="402756" y="30358"/>
                  </a:moveTo>
                  <a:lnTo>
                    <a:pt x="434127" y="0"/>
                  </a:lnTo>
                </a:path>
                <a:path w="443230" h="52704">
                  <a:moveTo>
                    <a:pt x="236796" y="0"/>
                  </a:moveTo>
                  <a:lnTo>
                    <a:pt x="206438" y="3035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6" name="object 1956"/>
            <p:cNvSpPr/>
            <p:nvPr/>
          </p:nvSpPr>
          <p:spPr>
            <a:xfrm>
              <a:off x="1743254" y="739398"/>
              <a:ext cx="4941570" cy="4462145"/>
            </a:xfrm>
            <a:custGeom>
              <a:avLst/>
              <a:gdLst/>
              <a:ahLst/>
              <a:cxnLst/>
              <a:rect l="l" t="t" r="r" b="b"/>
              <a:pathLst>
                <a:path w="4941570" h="4462145">
                  <a:moveTo>
                    <a:pt x="1042309" y="485736"/>
                  </a:moveTo>
                  <a:lnTo>
                    <a:pt x="649672" y="485736"/>
                  </a:lnTo>
                  <a:lnTo>
                    <a:pt x="649672" y="93099"/>
                  </a:lnTo>
                  <a:lnTo>
                    <a:pt x="1042309" y="93099"/>
                  </a:lnTo>
                  <a:lnTo>
                    <a:pt x="1042309" y="485736"/>
                  </a:lnTo>
                </a:path>
                <a:path w="4941570" h="4462145">
                  <a:moveTo>
                    <a:pt x="1584715" y="485736"/>
                  </a:moveTo>
                  <a:lnTo>
                    <a:pt x="1191066" y="485736"/>
                  </a:lnTo>
                  <a:lnTo>
                    <a:pt x="1191066" y="93099"/>
                  </a:lnTo>
                  <a:lnTo>
                    <a:pt x="1584715" y="93099"/>
                  </a:lnTo>
                  <a:lnTo>
                    <a:pt x="1584715" y="485736"/>
                  </a:lnTo>
                </a:path>
                <a:path w="4941570" h="4462145">
                  <a:moveTo>
                    <a:pt x="2126109" y="485736"/>
                  </a:moveTo>
                  <a:lnTo>
                    <a:pt x="1732460" y="485736"/>
                  </a:lnTo>
                  <a:lnTo>
                    <a:pt x="1732460" y="93099"/>
                  </a:lnTo>
                  <a:lnTo>
                    <a:pt x="2126109" y="93099"/>
                  </a:lnTo>
                  <a:lnTo>
                    <a:pt x="2126109" y="485736"/>
                  </a:lnTo>
                </a:path>
                <a:path w="4941570" h="4462145">
                  <a:moveTo>
                    <a:pt x="2667503" y="485736"/>
                  </a:moveTo>
                  <a:lnTo>
                    <a:pt x="2273854" y="485736"/>
                  </a:lnTo>
                  <a:lnTo>
                    <a:pt x="2273854" y="93099"/>
                  </a:lnTo>
                  <a:lnTo>
                    <a:pt x="2667503" y="93099"/>
                  </a:lnTo>
                  <a:lnTo>
                    <a:pt x="2667503" y="485736"/>
                  </a:lnTo>
                </a:path>
                <a:path w="4941570" h="4462145">
                  <a:moveTo>
                    <a:pt x="3208897" y="485736"/>
                  </a:moveTo>
                  <a:lnTo>
                    <a:pt x="2816260" y="485736"/>
                  </a:lnTo>
                  <a:lnTo>
                    <a:pt x="2816260" y="93099"/>
                  </a:lnTo>
                  <a:lnTo>
                    <a:pt x="3208897" y="93099"/>
                  </a:lnTo>
                  <a:lnTo>
                    <a:pt x="3208897" y="485736"/>
                  </a:lnTo>
                </a:path>
                <a:path w="4941570" h="4462145">
                  <a:moveTo>
                    <a:pt x="3750291" y="485736"/>
                  </a:moveTo>
                  <a:lnTo>
                    <a:pt x="3357654" y="485736"/>
                  </a:lnTo>
                  <a:lnTo>
                    <a:pt x="3357654" y="93099"/>
                  </a:lnTo>
                  <a:lnTo>
                    <a:pt x="3750291" y="93099"/>
                  </a:lnTo>
                  <a:lnTo>
                    <a:pt x="3750291" y="485736"/>
                  </a:lnTo>
                </a:path>
                <a:path w="4941570" h="4462145">
                  <a:moveTo>
                    <a:pt x="4291685" y="485736"/>
                  </a:moveTo>
                  <a:lnTo>
                    <a:pt x="3899048" y="485736"/>
                  </a:lnTo>
                  <a:lnTo>
                    <a:pt x="3899048" y="93099"/>
                  </a:lnTo>
                  <a:lnTo>
                    <a:pt x="4291685" y="93099"/>
                  </a:lnTo>
                  <a:lnTo>
                    <a:pt x="4291685" y="485736"/>
                  </a:lnTo>
                </a:path>
                <a:path w="4941570" h="4462145">
                  <a:moveTo>
                    <a:pt x="4941358" y="393649"/>
                  </a:moveTo>
                  <a:lnTo>
                    <a:pt x="4548721" y="393649"/>
                  </a:lnTo>
                  <a:lnTo>
                    <a:pt x="4548721" y="0"/>
                  </a:lnTo>
                  <a:lnTo>
                    <a:pt x="4941358" y="0"/>
                  </a:lnTo>
                  <a:lnTo>
                    <a:pt x="4941358" y="393649"/>
                  </a:lnTo>
                </a:path>
                <a:path w="4941570" h="4462145">
                  <a:moveTo>
                    <a:pt x="392637" y="935043"/>
                  </a:moveTo>
                  <a:lnTo>
                    <a:pt x="0" y="935043"/>
                  </a:lnTo>
                  <a:lnTo>
                    <a:pt x="0" y="541393"/>
                  </a:lnTo>
                  <a:lnTo>
                    <a:pt x="392637" y="541393"/>
                  </a:lnTo>
                  <a:lnTo>
                    <a:pt x="392637" y="935043"/>
                  </a:lnTo>
                </a:path>
                <a:path w="4941570" h="4462145">
                  <a:moveTo>
                    <a:pt x="392637" y="1476437"/>
                  </a:moveTo>
                  <a:lnTo>
                    <a:pt x="0" y="1476437"/>
                  </a:lnTo>
                  <a:lnTo>
                    <a:pt x="0" y="1082787"/>
                  </a:lnTo>
                  <a:lnTo>
                    <a:pt x="392637" y="1082787"/>
                  </a:lnTo>
                  <a:lnTo>
                    <a:pt x="392637" y="1476437"/>
                  </a:lnTo>
                </a:path>
                <a:path w="4941570" h="4462145">
                  <a:moveTo>
                    <a:pt x="942126" y="1476437"/>
                  </a:moveTo>
                  <a:lnTo>
                    <a:pt x="549489" y="1476437"/>
                  </a:lnTo>
                  <a:lnTo>
                    <a:pt x="549489" y="1082787"/>
                  </a:lnTo>
                  <a:lnTo>
                    <a:pt x="942126" y="1082787"/>
                  </a:lnTo>
                  <a:lnTo>
                    <a:pt x="942126" y="1476437"/>
                  </a:lnTo>
                </a:path>
                <a:path w="4941570" h="4462145">
                  <a:moveTo>
                    <a:pt x="1584715" y="1105050"/>
                  </a:moveTo>
                  <a:lnTo>
                    <a:pt x="1191066" y="1105050"/>
                  </a:lnTo>
                  <a:lnTo>
                    <a:pt x="1191066" y="711401"/>
                  </a:lnTo>
                  <a:lnTo>
                    <a:pt x="1584715" y="711401"/>
                  </a:lnTo>
                  <a:lnTo>
                    <a:pt x="1584715" y="1105050"/>
                  </a:lnTo>
                </a:path>
                <a:path w="4941570" h="4462145">
                  <a:moveTo>
                    <a:pt x="2126109" y="1105050"/>
                  </a:moveTo>
                  <a:lnTo>
                    <a:pt x="1732460" y="1105050"/>
                  </a:lnTo>
                  <a:lnTo>
                    <a:pt x="1732460" y="711401"/>
                  </a:lnTo>
                  <a:lnTo>
                    <a:pt x="2126109" y="711401"/>
                  </a:lnTo>
                  <a:lnTo>
                    <a:pt x="2126109" y="1105050"/>
                  </a:lnTo>
                </a:path>
                <a:path w="4941570" h="4462145">
                  <a:moveTo>
                    <a:pt x="2667503" y="1105050"/>
                  </a:moveTo>
                  <a:lnTo>
                    <a:pt x="2273854" y="1105050"/>
                  </a:lnTo>
                  <a:lnTo>
                    <a:pt x="2273854" y="711401"/>
                  </a:lnTo>
                  <a:lnTo>
                    <a:pt x="2667503" y="711401"/>
                  </a:lnTo>
                  <a:lnTo>
                    <a:pt x="2667503" y="1105050"/>
                  </a:lnTo>
                </a:path>
                <a:path w="4941570" h="4462145">
                  <a:moveTo>
                    <a:pt x="3208897" y="1105050"/>
                  </a:moveTo>
                  <a:lnTo>
                    <a:pt x="2816260" y="1105050"/>
                  </a:lnTo>
                  <a:lnTo>
                    <a:pt x="2816260" y="711401"/>
                  </a:lnTo>
                  <a:lnTo>
                    <a:pt x="3208897" y="711401"/>
                  </a:lnTo>
                  <a:lnTo>
                    <a:pt x="3208897" y="1105050"/>
                  </a:lnTo>
                </a:path>
                <a:path w="4941570" h="4462145">
                  <a:moveTo>
                    <a:pt x="3750291" y="1105050"/>
                  </a:moveTo>
                  <a:lnTo>
                    <a:pt x="3357654" y="1105050"/>
                  </a:lnTo>
                  <a:lnTo>
                    <a:pt x="3357654" y="711401"/>
                  </a:lnTo>
                  <a:lnTo>
                    <a:pt x="3750291" y="711401"/>
                  </a:lnTo>
                  <a:lnTo>
                    <a:pt x="3750291" y="1105050"/>
                  </a:lnTo>
                </a:path>
                <a:path w="4941570" h="4462145">
                  <a:moveTo>
                    <a:pt x="4941358" y="935043"/>
                  </a:moveTo>
                  <a:lnTo>
                    <a:pt x="4548721" y="935043"/>
                  </a:lnTo>
                  <a:lnTo>
                    <a:pt x="4548721" y="541393"/>
                  </a:lnTo>
                  <a:lnTo>
                    <a:pt x="4941358" y="541393"/>
                  </a:lnTo>
                  <a:lnTo>
                    <a:pt x="4941358" y="935043"/>
                  </a:lnTo>
                </a:path>
                <a:path w="4941570" h="4462145">
                  <a:moveTo>
                    <a:pt x="4941358" y="1476437"/>
                  </a:moveTo>
                  <a:lnTo>
                    <a:pt x="4548721" y="1476437"/>
                  </a:lnTo>
                  <a:lnTo>
                    <a:pt x="4548721" y="1082787"/>
                  </a:lnTo>
                  <a:lnTo>
                    <a:pt x="4941358" y="1082787"/>
                  </a:lnTo>
                  <a:lnTo>
                    <a:pt x="4941358" y="1476437"/>
                  </a:lnTo>
                </a:path>
                <a:path w="4941570" h="4462145">
                  <a:moveTo>
                    <a:pt x="4392880" y="1476437"/>
                  </a:moveTo>
                  <a:lnTo>
                    <a:pt x="3999231" y="1476437"/>
                  </a:lnTo>
                  <a:lnTo>
                    <a:pt x="3999231" y="1082787"/>
                  </a:lnTo>
                  <a:lnTo>
                    <a:pt x="4392880" y="1082787"/>
                  </a:lnTo>
                  <a:lnTo>
                    <a:pt x="4392880" y="1476437"/>
                  </a:lnTo>
                </a:path>
                <a:path w="4941570" h="4462145">
                  <a:moveTo>
                    <a:pt x="392637" y="4461693"/>
                  </a:moveTo>
                  <a:lnTo>
                    <a:pt x="0" y="4461693"/>
                  </a:lnTo>
                  <a:lnTo>
                    <a:pt x="0" y="4069056"/>
                  </a:lnTo>
                  <a:lnTo>
                    <a:pt x="392637" y="4069056"/>
                  </a:lnTo>
                  <a:lnTo>
                    <a:pt x="392637" y="4461693"/>
                  </a:lnTo>
                </a:path>
                <a:path w="4941570" h="4462145">
                  <a:moveTo>
                    <a:pt x="1042309" y="4368594"/>
                  </a:moveTo>
                  <a:lnTo>
                    <a:pt x="649672" y="4368594"/>
                  </a:lnTo>
                  <a:lnTo>
                    <a:pt x="649672" y="3975956"/>
                  </a:lnTo>
                  <a:lnTo>
                    <a:pt x="1042309" y="3975956"/>
                  </a:lnTo>
                  <a:lnTo>
                    <a:pt x="1042309" y="4368594"/>
                  </a:lnTo>
                </a:path>
                <a:path w="4941570" h="4462145">
                  <a:moveTo>
                    <a:pt x="1584715" y="4368594"/>
                  </a:moveTo>
                  <a:lnTo>
                    <a:pt x="1191066" y="4368594"/>
                  </a:lnTo>
                  <a:lnTo>
                    <a:pt x="1191066" y="3975956"/>
                  </a:lnTo>
                  <a:lnTo>
                    <a:pt x="1584715" y="3975956"/>
                  </a:lnTo>
                  <a:lnTo>
                    <a:pt x="1584715" y="4368594"/>
                  </a:lnTo>
                </a:path>
                <a:path w="4941570" h="4462145">
                  <a:moveTo>
                    <a:pt x="2126109" y="4368594"/>
                  </a:moveTo>
                  <a:lnTo>
                    <a:pt x="1732460" y="4368594"/>
                  </a:lnTo>
                  <a:lnTo>
                    <a:pt x="1732460" y="3975956"/>
                  </a:lnTo>
                  <a:lnTo>
                    <a:pt x="2126109" y="3975956"/>
                  </a:lnTo>
                  <a:lnTo>
                    <a:pt x="2126109" y="4368594"/>
                  </a:lnTo>
                </a:path>
                <a:path w="4941570" h="4462145">
                  <a:moveTo>
                    <a:pt x="2667503" y="4368594"/>
                  </a:moveTo>
                  <a:lnTo>
                    <a:pt x="2273854" y="4368594"/>
                  </a:lnTo>
                  <a:lnTo>
                    <a:pt x="2273854" y="3975956"/>
                  </a:lnTo>
                  <a:lnTo>
                    <a:pt x="2667503" y="3975956"/>
                  </a:lnTo>
                  <a:lnTo>
                    <a:pt x="2667503" y="4368594"/>
                  </a:lnTo>
                </a:path>
                <a:path w="4941570" h="4462145">
                  <a:moveTo>
                    <a:pt x="3208897" y="4368594"/>
                  </a:moveTo>
                  <a:lnTo>
                    <a:pt x="2816260" y="4368594"/>
                  </a:lnTo>
                  <a:lnTo>
                    <a:pt x="2816260" y="3975956"/>
                  </a:lnTo>
                  <a:lnTo>
                    <a:pt x="3208897" y="3975956"/>
                  </a:lnTo>
                  <a:lnTo>
                    <a:pt x="3208897" y="4368594"/>
                  </a:lnTo>
                </a:path>
                <a:path w="4941570" h="4462145">
                  <a:moveTo>
                    <a:pt x="3750291" y="4368594"/>
                  </a:moveTo>
                  <a:lnTo>
                    <a:pt x="3357654" y="4368594"/>
                  </a:lnTo>
                  <a:lnTo>
                    <a:pt x="3357654" y="3975956"/>
                  </a:lnTo>
                  <a:lnTo>
                    <a:pt x="3750291" y="3975956"/>
                  </a:lnTo>
                  <a:lnTo>
                    <a:pt x="3750291" y="4368594"/>
                  </a:lnTo>
                </a:path>
                <a:path w="4941570" h="4462145">
                  <a:moveTo>
                    <a:pt x="4291685" y="4368594"/>
                  </a:moveTo>
                  <a:lnTo>
                    <a:pt x="3899048" y="4368594"/>
                  </a:lnTo>
                  <a:lnTo>
                    <a:pt x="3899048" y="3975956"/>
                  </a:lnTo>
                  <a:lnTo>
                    <a:pt x="4291685" y="3975956"/>
                  </a:lnTo>
                  <a:lnTo>
                    <a:pt x="4291685" y="4368594"/>
                  </a:lnTo>
                </a:path>
                <a:path w="4941570" h="4462145">
                  <a:moveTo>
                    <a:pt x="4941358" y="4461693"/>
                  </a:moveTo>
                  <a:lnTo>
                    <a:pt x="4548721" y="4461693"/>
                  </a:lnTo>
                  <a:lnTo>
                    <a:pt x="4548721" y="4069056"/>
                  </a:lnTo>
                  <a:lnTo>
                    <a:pt x="4941358" y="4069056"/>
                  </a:lnTo>
                  <a:lnTo>
                    <a:pt x="4941358" y="4461693"/>
                  </a:lnTo>
                </a:path>
                <a:path w="4941570" h="4462145">
                  <a:moveTo>
                    <a:pt x="392637" y="3920299"/>
                  </a:moveTo>
                  <a:lnTo>
                    <a:pt x="0" y="3920299"/>
                  </a:lnTo>
                  <a:lnTo>
                    <a:pt x="0" y="3527662"/>
                  </a:lnTo>
                  <a:lnTo>
                    <a:pt x="392637" y="3527662"/>
                  </a:lnTo>
                  <a:lnTo>
                    <a:pt x="392637" y="3920299"/>
                  </a:lnTo>
                </a:path>
                <a:path w="4941570" h="4462145">
                  <a:moveTo>
                    <a:pt x="392637" y="3378905"/>
                  </a:moveTo>
                  <a:lnTo>
                    <a:pt x="0" y="3378905"/>
                  </a:lnTo>
                  <a:lnTo>
                    <a:pt x="0" y="2986268"/>
                  </a:lnTo>
                  <a:lnTo>
                    <a:pt x="392637" y="2986268"/>
                  </a:lnTo>
                  <a:lnTo>
                    <a:pt x="392637" y="3378905"/>
                  </a:lnTo>
                </a:path>
                <a:path w="4941570" h="4462145">
                  <a:moveTo>
                    <a:pt x="942126" y="3378905"/>
                  </a:moveTo>
                  <a:lnTo>
                    <a:pt x="549489" y="3378905"/>
                  </a:lnTo>
                  <a:lnTo>
                    <a:pt x="549489" y="2986268"/>
                  </a:lnTo>
                  <a:lnTo>
                    <a:pt x="942126" y="2986268"/>
                  </a:lnTo>
                  <a:lnTo>
                    <a:pt x="942126" y="3378905"/>
                  </a:lnTo>
                </a:path>
                <a:path w="4941570" h="4462145">
                  <a:moveTo>
                    <a:pt x="1584715" y="3750291"/>
                  </a:moveTo>
                  <a:lnTo>
                    <a:pt x="1191066" y="3750291"/>
                  </a:lnTo>
                  <a:lnTo>
                    <a:pt x="1191066" y="3357654"/>
                  </a:lnTo>
                  <a:lnTo>
                    <a:pt x="1584715" y="3357654"/>
                  </a:lnTo>
                  <a:lnTo>
                    <a:pt x="1584715" y="3750291"/>
                  </a:lnTo>
                </a:path>
                <a:path w="4941570" h="4462145">
                  <a:moveTo>
                    <a:pt x="2126109" y="3750291"/>
                  </a:moveTo>
                  <a:lnTo>
                    <a:pt x="1732460" y="3750291"/>
                  </a:lnTo>
                  <a:lnTo>
                    <a:pt x="1732460" y="3357654"/>
                  </a:lnTo>
                  <a:lnTo>
                    <a:pt x="2126109" y="3357654"/>
                  </a:lnTo>
                  <a:lnTo>
                    <a:pt x="2126109" y="3750291"/>
                  </a:lnTo>
                </a:path>
                <a:path w="4941570" h="4462145">
                  <a:moveTo>
                    <a:pt x="2667503" y="3750291"/>
                  </a:moveTo>
                  <a:lnTo>
                    <a:pt x="2273854" y="3750291"/>
                  </a:lnTo>
                  <a:lnTo>
                    <a:pt x="2273854" y="3357654"/>
                  </a:lnTo>
                  <a:lnTo>
                    <a:pt x="2667503" y="3357654"/>
                  </a:lnTo>
                  <a:lnTo>
                    <a:pt x="2667503" y="3750291"/>
                  </a:lnTo>
                </a:path>
                <a:path w="4941570" h="4462145">
                  <a:moveTo>
                    <a:pt x="3208897" y="3750291"/>
                  </a:moveTo>
                  <a:lnTo>
                    <a:pt x="2816260" y="3750291"/>
                  </a:lnTo>
                  <a:lnTo>
                    <a:pt x="2816260" y="3357654"/>
                  </a:lnTo>
                  <a:lnTo>
                    <a:pt x="3208897" y="3357654"/>
                  </a:lnTo>
                  <a:lnTo>
                    <a:pt x="3208897" y="3750291"/>
                  </a:lnTo>
                </a:path>
                <a:path w="4941570" h="4462145">
                  <a:moveTo>
                    <a:pt x="3750291" y="3750291"/>
                  </a:moveTo>
                  <a:lnTo>
                    <a:pt x="3357654" y="3750291"/>
                  </a:lnTo>
                  <a:lnTo>
                    <a:pt x="3357654" y="3357654"/>
                  </a:lnTo>
                  <a:lnTo>
                    <a:pt x="3750291" y="3357654"/>
                  </a:lnTo>
                  <a:lnTo>
                    <a:pt x="3750291" y="3750291"/>
                  </a:lnTo>
                </a:path>
                <a:path w="4941570" h="4462145">
                  <a:moveTo>
                    <a:pt x="4941358" y="3920299"/>
                  </a:moveTo>
                  <a:lnTo>
                    <a:pt x="4548721" y="3920299"/>
                  </a:lnTo>
                  <a:lnTo>
                    <a:pt x="4548721" y="3527662"/>
                  </a:lnTo>
                  <a:lnTo>
                    <a:pt x="4941358" y="3527662"/>
                  </a:lnTo>
                  <a:lnTo>
                    <a:pt x="4941358" y="3920299"/>
                  </a:lnTo>
                </a:path>
                <a:path w="4941570" h="4462145">
                  <a:moveTo>
                    <a:pt x="4941358" y="3378905"/>
                  </a:moveTo>
                  <a:lnTo>
                    <a:pt x="4548721" y="3378905"/>
                  </a:lnTo>
                  <a:lnTo>
                    <a:pt x="4548721" y="2986268"/>
                  </a:lnTo>
                  <a:lnTo>
                    <a:pt x="4941358" y="2986268"/>
                  </a:lnTo>
                  <a:lnTo>
                    <a:pt x="4941358" y="3378905"/>
                  </a:lnTo>
                </a:path>
                <a:path w="4941570" h="4462145">
                  <a:moveTo>
                    <a:pt x="4392880" y="3378905"/>
                  </a:moveTo>
                  <a:lnTo>
                    <a:pt x="3999231" y="3378905"/>
                  </a:lnTo>
                  <a:lnTo>
                    <a:pt x="3999231" y="2986268"/>
                  </a:lnTo>
                  <a:lnTo>
                    <a:pt x="4392880" y="2986268"/>
                  </a:lnTo>
                  <a:lnTo>
                    <a:pt x="4392880" y="337890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957" name="object 1957"/>
          <p:cNvSpPr txBox="1"/>
          <p:nvPr/>
        </p:nvSpPr>
        <p:spPr>
          <a:xfrm>
            <a:off x="1759901" y="613566"/>
            <a:ext cx="356870" cy="984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1958" name="object 1958"/>
          <p:cNvSpPr/>
          <p:nvPr/>
        </p:nvSpPr>
        <p:spPr>
          <a:xfrm>
            <a:off x="2143987" y="715111"/>
            <a:ext cx="77470" cy="442595"/>
          </a:xfrm>
          <a:custGeom>
            <a:avLst/>
            <a:gdLst/>
            <a:ahLst/>
            <a:cxnLst/>
            <a:rect l="l" t="t" r="r" b="b"/>
            <a:pathLst>
              <a:path w="77469" h="442594">
                <a:moveTo>
                  <a:pt x="69824" y="220605"/>
                </a:moveTo>
                <a:lnTo>
                  <a:pt x="76908" y="220605"/>
                </a:lnTo>
              </a:path>
              <a:path w="77469" h="442594">
                <a:moveTo>
                  <a:pt x="0" y="417935"/>
                </a:moveTo>
                <a:lnTo>
                  <a:pt x="76908" y="417935"/>
                </a:lnTo>
              </a:path>
              <a:path w="77469" h="442594">
                <a:moveTo>
                  <a:pt x="61729" y="196318"/>
                </a:moveTo>
                <a:lnTo>
                  <a:pt x="61729" y="442222"/>
                </a:lnTo>
              </a:path>
              <a:path w="77469" h="442594">
                <a:moveTo>
                  <a:pt x="76908" y="236796"/>
                </a:moveTo>
                <a:lnTo>
                  <a:pt x="46549" y="205426"/>
                </a:lnTo>
              </a:path>
              <a:path w="77469" h="442594">
                <a:moveTo>
                  <a:pt x="46549" y="401744"/>
                </a:moveTo>
                <a:lnTo>
                  <a:pt x="76908" y="433115"/>
                </a:lnTo>
              </a:path>
              <a:path w="77469" h="442594">
                <a:moveTo>
                  <a:pt x="69824" y="220605"/>
                </a:moveTo>
                <a:lnTo>
                  <a:pt x="76908" y="220605"/>
                </a:lnTo>
              </a:path>
              <a:path w="77469" h="442594">
                <a:moveTo>
                  <a:pt x="0" y="24286"/>
                </a:moveTo>
                <a:lnTo>
                  <a:pt x="76908" y="24286"/>
                </a:lnTo>
              </a:path>
              <a:path w="77469" h="442594">
                <a:moveTo>
                  <a:pt x="61729" y="245904"/>
                </a:moveTo>
                <a:lnTo>
                  <a:pt x="61729" y="0"/>
                </a:lnTo>
              </a:path>
              <a:path w="77469" h="442594">
                <a:moveTo>
                  <a:pt x="46549" y="205426"/>
                </a:moveTo>
                <a:lnTo>
                  <a:pt x="76908" y="236796"/>
                </a:lnTo>
              </a:path>
              <a:path w="77469" h="442594">
                <a:moveTo>
                  <a:pt x="76908" y="40478"/>
                </a:moveTo>
                <a:lnTo>
                  <a:pt x="46549" y="910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9" name="object 1959"/>
          <p:cNvSpPr txBox="1"/>
          <p:nvPr/>
        </p:nvSpPr>
        <p:spPr>
          <a:xfrm>
            <a:off x="2130141" y="760105"/>
            <a:ext cx="93345" cy="35687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1960" name="object 1960"/>
          <p:cNvSpPr/>
          <p:nvPr/>
        </p:nvSpPr>
        <p:spPr>
          <a:xfrm>
            <a:off x="2368640" y="771781"/>
            <a:ext cx="442595" cy="52705"/>
          </a:xfrm>
          <a:custGeom>
            <a:avLst/>
            <a:gdLst/>
            <a:ahLst/>
            <a:cxnLst/>
            <a:rect l="l" t="t" r="r" b="b"/>
            <a:pathLst>
              <a:path w="442594" h="52705">
                <a:moveTo>
                  <a:pt x="220605" y="52621"/>
                </a:moveTo>
                <a:lnTo>
                  <a:pt x="220605" y="0"/>
                </a:lnTo>
              </a:path>
              <a:path w="442594" h="52705">
                <a:moveTo>
                  <a:pt x="24286" y="52621"/>
                </a:moveTo>
                <a:lnTo>
                  <a:pt x="24286" y="0"/>
                </a:lnTo>
              </a:path>
              <a:path w="442594" h="52705">
                <a:moveTo>
                  <a:pt x="245904" y="16191"/>
                </a:moveTo>
                <a:lnTo>
                  <a:pt x="0" y="16191"/>
                </a:lnTo>
              </a:path>
              <a:path w="442594" h="52705">
                <a:moveTo>
                  <a:pt x="205426" y="31370"/>
                </a:moveTo>
                <a:lnTo>
                  <a:pt x="235784" y="0"/>
                </a:lnTo>
              </a:path>
              <a:path w="442594" h="52705">
                <a:moveTo>
                  <a:pt x="39466" y="0"/>
                </a:moveTo>
                <a:lnTo>
                  <a:pt x="9107" y="31370"/>
                </a:lnTo>
              </a:path>
              <a:path w="442594" h="52705">
                <a:moveTo>
                  <a:pt x="416923" y="52621"/>
                </a:moveTo>
                <a:lnTo>
                  <a:pt x="416923" y="0"/>
                </a:lnTo>
              </a:path>
              <a:path w="442594" h="52705">
                <a:moveTo>
                  <a:pt x="220605" y="52621"/>
                </a:moveTo>
                <a:lnTo>
                  <a:pt x="220605" y="0"/>
                </a:lnTo>
              </a:path>
              <a:path w="442594" h="52705">
                <a:moveTo>
                  <a:pt x="442222" y="16191"/>
                </a:moveTo>
                <a:lnTo>
                  <a:pt x="196318" y="16191"/>
                </a:lnTo>
              </a:path>
              <a:path w="442594" h="52705">
                <a:moveTo>
                  <a:pt x="401744" y="31370"/>
                </a:moveTo>
                <a:lnTo>
                  <a:pt x="433115" y="0"/>
                </a:lnTo>
              </a:path>
              <a:path w="442594" h="52705">
                <a:moveTo>
                  <a:pt x="235784" y="0"/>
                </a:moveTo>
                <a:lnTo>
                  <a:pt x="205426" y="3137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1" name="object 1961"/>
          <p:cNvSpPr txBox="1"/>
          <p:nvPr/>
        </p:nvSpPr>
        <p:spPr>
          <a:xfrm>
            <a:off x="2409574" y="705653"/>
            <a:ext cx="356870" cy="984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1962" name="object 1962"/>
          <p:cNvSpPr/>
          <p:nvPr/>
        </p:nvSpPr>
        <p:spPr>
          <a:xfrm>
            <a:off x="2793660" y="807199"/>
            <a:ext cx="78105" cy="443230"/>
          </a:xfrm>
          <a:custGeom>
            <a:avLst/>
            <a:gdLst/>
            <a:ahLst/>
            <a:cxnLst/>
            <a:rect l="l" t="t" r="r" b="b"/>
            <a:pathLst>
              <a:path w="78105" h="443230">
                <a:moveTo>
                  <a:pt x="69824" y="221617"/>
                </a:moveTo>
                <a:lnTo>
                  <a:pt x="77920" y="221617"/>
                </a:lnTo>
              </a:path>
              <a:path w="78105" h="443230">
                <a:moveTo>
                  <a:pt x="0" y="417935"/>
                </a:moveTo>
                <a:lnTo>
                  <a:pt x="77920" y="417935"/>
                </a:lnTo>
              </a:path>
              <a:path w="78105" h="443230">
                <a:moveTo>
                  <a:pt x="61729" y="197330"/>
                </a:moveTo>
                <a:lnTo>
                  <a:pt x="61729" y="443234"/>
                </a:lnTo>
              </a:path>
              <a:path w="78105" h="443230">
                <a:moveTo>
                  <a:pt x="77920" y="236796"/>
                </a:moveTo>
                <a:lnTo>
                  <a:pt x="46549" y="206438"/>
                </a:lnTo>
              </a:path>
              <a:path w="78105" h="443230">
                <a:moveTo>
                  <a:pt x="46549" y="402756"/>
                </a:moveTo>
                <a:lnTo>
                  <a:pt x="77920" y="434127"/>
                </a:lnTo>
              </a:path>
              <a:path w="78105" h="443230">
                <a:moveTo>
                  <a:pt x="69824" y="221617"/>
                </a:moveTo>
                <a:lnTo>
                  <a:pt x="77920" y="221617"/>
                </a:lnTo>
              </a:path>
              <a:path w="78105" h="443230">
                <a:moveTo>
                  <a:pt x="0" y="25298"/>
                </a:moveTo>
                <a:lnTo>
                  <a:pt x="77920" y="25298"/>
                </a:lnTo>
              </a:path>
              <a:path w="78105" h="443230">
                <a:moveTo>
                  <a:pt x="61729" y="246916"/>
                </a:moveTo>
                <a:lnTo>
                  <a:pt x="61729" y="0"/>
                </a:lnTo>
              </a:path>
              <a:path w="78105" h="443230">
                <a:moveTo>
                  <a:pt x="46549" y="206438"/>
                </a:moveTo>
                <a:lnTo>
                  <a:pt x="77920" y="236796"/>
                </a:lnTo>
              </a:path>
              <a:path w="78105" h="443230">
                <a:moveTo>
                  <a:pt x="77920" y="40478"/>
                </a:moveTo>
                <a:lnTo>
                  <a:pt x="46549" y="1011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3" name="object 1963"/>
          <p:cNvSpPr txBox="1"/>
          <p:nvPr/>
        </p:nvSpPr>
        <p:spPr>
          <a:xfrm>
            <a:off x="2779814" y="852192"/>
            <a:ext cx="93345" cy="35750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1964" name="object 1964"/>
          <p:cNvSpPr/>
          <p:nvPr/>
        </p:nvSpPr>
        <p:spPr>
          <a:xfrm>
            <a:off x="2910034" y="771781"/>
            <a:ext cx="442595" cy="52705"/>
          </a:xfrm>
          <a:custGeom>
            <a:avLst/>
            <a:gdLst/>
            <a:ahLst/>
            <a:cxnLst/>
            <a:rect l="l" t="t" r="r" b="b"/>
            <a:pathLst>
              <a:path w="442595" h="52705">
                <a:moveTo>
                  <a:pt x="220605" y="52621"/>
                </a:moveTo>
                <a:lnTo>
                  <a:pt x="220605" y="0"/>
                </a:lnTo>
              </a:path>
              <a:path w="442595" h="52705">
                <a:moveTo>
                  <a:pt x="24286" y="52621"/>
                </a:moveTo>
                <a:lnTo>
                  <a:pt x="24286" y="0"/>
                </a:lnTo>
              </a:path>
              <a:path w="442595" h="52705">
                <a:moveTo>
                  <a:pt x="245904" y="16191"/>
                </a:moveTo>
                <a:lnTo>
                  <a:pt x="0" y="16191"/>
                </a:lnTo>
              </a:path>
              <a:path w="442595" h="52705">
                <a:moveTo>
                  <a:pt x="205426" y="31370"/>
                </a:moveTo>
                <a:lnTo>
                  <a:pt x="236796" y="0"/>
                </a:lnTo>
              </a:path>
              <a:path w="442595" h="52705">
                <a:moveTo>
                  <a:pt x="39466" y="0"/>
                </a:moveTo>
                <a:lnTo>
                  <a:pt x="9107" y="31370"/>
                </a:lnTo>
              </a:path>
              <a:path w="442595" h="52705">
                <a:moveTo>
                  <a:pt x="417935" y="52621"/>
                </a:moveTo>
                <a:lnTo>
                  <a:pt x="417935" y="0"/>
                </a:lnTo>
              </a:path>
              <a:path w="442595" h="52705">
                <a:moveTo>
                  <a:pt x="220605" y="52621"/>
                </a:moveTo>
                <a:lnTo>
                  <a:pt x="220605" y="0"/>
                </a:lnTo>
              </a:path>
              <a:path w="442595" h="52705">
                <a:moveTo>
                  <a:pt x="442222" y="16191"/>
                </a:moveTo>
                <a:lnTo>
                  <a:pt x="196318" y="16191"/>
                </a:lnTo>
              </a:path>
              <a:path w="442595" h="52705">
                <a:moveTo>
                  <a:pt x="401744" y="31370"/>
                </a:moveTo>
                <a:lnTo>
                  <a:pt x="433115" y="0"/>
                </a:lnTo>
              </a:path>
              <a:path w="442595" h="52705">
                <a:moveTo>
                  <a:pt x="236796" y="0"/>
                </a:moveTo>
                <a:lnTo>
                  <a:pt x="205426" y="3137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5" name="object 1965"/>
          <p:cNvSpPr txBox="1"/>
          <p:nvPr/>
        </p:nvSpPr>
        <p:spPr>
          <a:xfrm>
            <a:off x="2950968" y="705653"/>
            <a:ext cx="356870" cy="984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1966" name="object 1966"/>
          <p:cNvSpPr/>
          <p:nvPr/>
        </p:nvSpPr>
        <p:spPr>
          <a:xfrm>
            <a:off x="3335054" y="807199"/>
            <a:ext cx="78105" cy="443230"/>
          </a:xfrm>
          <a:custGeom>
            <a:avLst/>
            <a:gdLst/>
            <a:ahLst/>
            <a:cxnLst/>
            <a:rect l="l" t="t" r="r" b="b"/>
            <a:pathLst>
              <a:path w="78104" h="443230">
                <a:moveTo>
                  <a:pt x="69824" y="221617"/>
                </a:moveTo>
                <a:lnTo>
                  <a:pt x="77920" y="221617"/>
                </a:lnTo>
              </a:path>
              <a:path w="78104" h="443230">
                <a:moveTo>
                  <a:pt x="0" y="417935"/>
                </a:moveTo>
                <a:lnTo>
                  <a:pt x="77920" y="417935"/>
                </a:lnTo>
              </a:path>
              <a:path w="78104" h="443230">
                <a:moveTo>
                  <a:pt x="61729" y="197330"/>
                </a:moveTo>
                <a:lnTo>
                  <a:pt x="61729" y="443234"/>
                </a:lnTo>
              </a:path>
              <a:path w="78104" h="443230">
                <a:moveTo>
                  <a:pt x="77920" y="236796"/>
                </a:moveTo>
                <a:lnTo>
                  <a:pt x="46549" y="206438"/>
                </a:lnTo>
              </a:path>
              <a:path w="78104" h="443230">
                <a:moveTo>
                  <a:pt x="46549" y="402756"/>
                </a:moveTo>
                <a:lnTo>
                  <a:pt x="77920" y="434127"/>
                </a:lnTo>
              </a:path>
              <a:path w="78104" h="443230">
                <a:moveTo>
                  <a:pt x="69824" y="221617"/>
                </a:moveTo>
                <a:lnTo>
                  <a:pt x="77920" y="221617"/>
                </a:lnTo>
              </a:path>
              <a:path w="78104" h="443230">
                <a:moveTo>
                  <a:pt x="0" y="25298"/>
                </a:moveTo>
                <a:lnTo>
                  <a:pt x="77920" y="25298"/>
                </a:lnTo>
              </a:path>
              <a:path w="78104" h="443230">
                <a:moveTo>
                  <a:pt x="61729" y="246916"/>
                </a:moveTo>
                <a:lnTo>
                  <a:pt x="61729" y="0"/>
                </a:lnTo>
              </a:path>
              <a:path w="78104" h="443230">
                <a:moveTo>
                  <a:pt x="46549" y="206438"/>
                </a:moveTo>
                <a:lnTo>
                  <a:pt x="77920" y="236796"/>
                </a:lnTo>
              </a:path>
              <a:path w="78104" h="443230">
                <a:moveTo>
                  <a:pt x="77920" y="40478"/>
                </a:moveTo>
                <a:lnTo>
                  <a:pt x="46549" y="1011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7" name="object 1967"/>
          <p:cNvSpPr txBox="1"/>
          <p:nvPr/>
        </p:nvSpPr>
        <p:spPr>
          <a:xfrm>
            <a:off x="3321208" y="852192"/>
            <a:ext cx="93345" cy="35750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1968" name="object 1968"/>
          <p:cNvSpPr/>
          <p:nvPr/>
        </p:nvSpPr>
        <p:spPr>
          <a:xfrm>
            <a:off x="3451428" y="771781"/>
            <a:ext cx="442595" cy="52705"/>
          </a:xfrm>
          <a:custGeom>
            <a:avLst/>
            <a:gdLst/>
            <a:ahLst/>
            <a:cxnLst/>
            <a:rect l="l" t="t" r="r" b="b"/>
            <a:pathLst>
              <a:path w="442595" h="52705">
                <a:moveTo>
                  <a:pt x="220605" y="52621"/>
                </a:moveTo>
                <a:lnTo>
                  <a:pt x="220605" y="0"/>
                </a:lnTo>
              </a:path>
              <a:path w="442595" h="52705">
                <a:moveTo>
                  <a:pt x="24286" y="52621"/>
                </a:moveTo>
                <a:lnTo>
                  <a:pt x="24286" y="0"/>
                </a:lnTo>
              </a:path>
              <a:path w="442595" h="52705">
                <a:moveTo>
                  <a:pt x="245904" y="16191"/>
                </a:moveTo>
                <a:lnTo>
                  <a:pt x="0" y="16191"/>
                </a:lnTo>
              </a:path>
              <a:path w="442595" h="52705">
                <a:moveTo>
                  <a:pt x="205426" y="31370"/>
                </a:moveTo>
                <a:lnTo>
                  <a:pt x="236796" y="0"/>
                </a:lnTo>
              </a:path>
              <a:path w="442595" h="52705">
                <a:moveTo>
                  <a:pt x="40478" y="0"/>
                </a:moveTo>
                <a:lnTo>
                  <a:pt x="9107" y="31370"/>
                </a:lnTo>
              </a:path>
              <a:path w="442595" h="52705">
                <a:moveTo>
                  <a:pt x="417935" y="52621"/>
                </a:moveTo>
                <a:lnTo>
                  <a:pt x="417935" y="0"/>
                </a:lnTo>
              </a:path>
              <a:path w="442595" h="52705">
                <a:moveTo>
                  <a:pt x="220605" y="52621"/>
                </a:moveTo>
                <a:lnTo>
                  <a:pt x="220605" y="0"/>
                </a:lnTo>
              </a:path>
              <a:path w="442595" h="52705">
                <a:moveTo>
                  <a:pt x="442222" y="16191"/>
                </a:moveTo>
                <a:lnTo>
                  <a:pt x="196318" y="16191"/>
                </a:lnTo>
              </a:path>
              <a:path w="442595" h="52705">
                <a:moveTo>
                  <a:pt x="401744" y="31370"/>
                </a:moveTo>
                <a:lnTo>
                  <a:pt x="433115" y="0"/>
                </a:lnTo>
              </a:path>
              <a:path w="442595" h="52705">
                <a:moveTo>
                  <a:pt x="236796" y="0"/>
                </a:moveTo>
                <a:lnTo>
                  <a:pt x="205426" y="3137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9" name="object 1969"/>
          <p:cNvSpPr txBox="1"/>
          <p:nvPr/>
        </p:nvSpPr>
        <p:spPr>
          <a:xfrm>
            <a:off x="3492362" y="705653"/>
            <a:ext cx="356870" cy="984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1970" name="object 1970"/>
          <p:cNvSpPr/>
          <p:nvPr/>
        </p:nvSpPr>
        <p:spPr>
          <a:xfrm>
            <a:off x="3876448" y="807199"/>
            <a:ext cx="78105" cy="443230"/>
          </a:xfrm>
          <a:custGeom>
            <a:avLst/>
            <a:gdLst/>
            <a:ahLst/>
            <a:cxnLst/>
            <a:rect l="l" t="t" r="r" b="b"/>
            <a:pathLst>
              <a:path w="78104" h="443230">
                <a:moveTo>
                  <a:pt x="69824" y="221617"/>
                </a:moveTo>
                <a:lnTo>
                  <a:pt x="77920" y="221617"/>
                </a:lnTo>
              </a:path>
              <a:path w="78104" h="443230">
                <a:moveTo>
                  <a:pt x="0" y="417935"/>
                </a:moveTo>
                <a:lnTo>
                  <a:pt x="77920" y="417935"/>
                </a:lnTo>
              </a:path>
              <a:path w="78104" h="443230">
                <a:moveTo>
                  <a:pt x="62740" y="197330"/>
                </a:moveTo>
                <a:lnTo>
                  <a:pt x="62740" y="443234"/>
                </a:lnTo>
              </a:path>
              <a:path w="78104" h="443230">
                <a:moveTo>
                  <a:pt x="77920" y="236796"/>
                </a:moveTo>
                <a:lnTo>
                  <a:pt x="46549" y="206438"/>
                </a:lnTo>
              </a:path>
              <a:path w="78104" h="443230">
                <a:moveTo>
                  <a:pt x="46549" y="402756"/>
                </a:moveTo>
                <a:lnTo>
                  <a:pt x="77920" y="434127"/>
                </a:lnTo>
              </a:path>
              <a:path w="78104" h="443230">
                <a:moveTo>
                  <a:pt x="69824" y="221617"/>
                </a:moveTo>
                <a:lnTo>
                  <a:pt x="77920" y="221617"/>
                </a:lnTo>
              </a:path>
              <a:path w="78104" h="443230">
                <a:moveTo>
                  <a:pt x="0" y="25298"/>
                </a:moveTo>
                <a:lnTo>
                  <a:pt x="77920" y="25298"/>
                </a:lnTo>
              </a:path>
              <a:path w="78104" h="443230">
                <a:moveTo>
                  <a:pt x="62740" y="246916"/>
                </a:moveTo>
                <a:lnTo>
                  <a:pt x="62740" y="0"/>
                </a:lnTo>
              </a:path>
              <a:path w="78104" h="443230">
                <a:moveTo>
                  <a:pt x="46549" y="206438"/>
                </a:moveTo>
                <a:lnTo>
                  <a:pt x="77920" y="236796"/>
                </a:lnTo>
              </a:path>
              <a:path w="78104" h="443230">
                <a:moveTo>
                  <a:pt x="77920" y="40478"/>
                </a:moveTo>
                <a:lnTo>
                  <a:pt x="46549" y="1011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1" name="object 1971"/>
          <p:cNvSpPr txBox="1"/>
          <p:nvPr/>
        </p:nvSpPr>
        <p:spPr>
          <a:xfrm>
            <a:off x="3862602" y="852192"/>
            <a:ext cx="93345" cy="35750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1972" name="object 1972"/>
          <p:cNvSpPr/>
          <p:nvPr/>
        </p:nvSpPr>
        <p:spPr>
          <a:xfrm>
            <a:off x="3992822" y="771781"/>
            <a:ext cx="442595" cy="52705"/>
          </a:xfrm>
          <a:custGeom>
            <a:avLst/>
            <a:gdLst/>
            <a:ahLst/>
            <a:cxnLst/>
            <a:rect l="l" t="t" r="r" b="b"/>
            <a:pathLst>
              <a:path w="442595" h="52705">
                <a:moveTo>
                  <a:pt x="221617" y="52621"/>
                </a:moveTo>
                <a:lnTo>
                  <a:pt x="221617" y="0"/>
                </a:lnTo>
              </a:path>
              <a:path w="442595" h="52705">
                <a:moveTo>
                  <a:pt x="24286" y="52621"/>
                </a:moveTo>
                <a:lnTo>
                  <a:pt x="24286" y="0"/>
                </a:lnTo>
              </a:path>
              <a:path w="442595" h="52705">
                <a:moveTo>
                  <a:pt x="245904" y="16191"/>
                </a:moveTo>
                <a:lnTo>
                  <a:pt x="0" y="16191"/>
                </a:lnTo>
              </a:path>
              <a:path w="442595" h="52705">
                <a:moveTo>
                  <a:pt x="205426" y="31370"/>
                </a:moveTo>
                <a:lnTo>
                  <a:pt x="236796" y="0"/>
                </a:lnTo>
              </a:path>
              <a:path w="442595" h="52705">
                <a:moveTo>
                  <a:pt x="40478" y="0"/>
                </a:moveTo>
                <a:lnTo>
                  <a:pt x="9107" y="31370"/>
                </a:lnTo>
              </a:path>
              <a:path w="442595" h="52705">
                <a:moveTo>
                  <a:pt x="417935" y="52621"/>
                </a:moveTo>
                <a:lnTo>
                  <a:pt x="417935" y="0"/>
                </a:lnTo>
              </a:path>
              <a:path w="442595" h="52705">
                <a:moveTo>
                  <a:pt x="221617" y="52621"/>
                </a:moveTo>
                <a:lnTo>
                  <a:pt x="221617" y="0"/>
                </a:lnTo>
              </a:path>
              <a:path w="442595" h="52705">
                <a:moveTo>
                  <a:pt x="442222" y="16191"/>
                </a:moveTo>
                <a:lnTo>
                  <a:pt x="196318" y="16191"/>
                </a:lnTo>
              </a:path>
              <a:path w="442595" h="52705">
                <a:moveTo>
                  <a:pt x="401744" y="31370"/>
                </a:moveTo>
                <a:lnTo>
                  <a:pt x="433115" y="0"/>
                </a:lnTo>
              </a:path>
              <a:path w="442595" h="52705">
                <a:moveTo>
                  <a:pt x="236796" y="0"/>
                </a:moveTo>
                <a:lnTo>
                  <a:pt x="205426" y="3137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3" name="object 1973"/>
          <p:cNvSpPr txBox="1"/>
          <p:nvPr/>
        </p:nvSpPr>
        <p:spPr>
          <a:xfrm>
            <a:off x="4033756" y="705653"/>
            <a:ext cx="356870" cy="984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1974" name="object 1974"/>
          <p:cNvSpPr/>
          <p:nvPr/>
        </p:nvSpPr>
        <p:spPr>
          <a:xfrm>
            <a:off x="4417842" y="807199"/>
            <a:ext cx="78105" cy="443230"/>
          </a:xfrm>
          <a:custGeom>
            <a:avLst/>
            <a:gdLst/>
            <a:ahLst/>
            <a:cxnLst/>
            <a:rect l="l" t="t" r="r" b="b"/>
            <a:pathLst>
              <a:path w="78104" h="443230">
                <a:moveTo>
                  <a:pt x="69824" y="221617"/>
                </a:moveTo>
                <a:lnTo>
                  <a:pt x="77920" y="221617"/>
                </a:lnTo>
              </a:path>
              <a:path w="78104" h="443230">
                <a:moveTo>
                  <a:pt x="0" y="417935"/>
                </a:moveTo>
                <a:lnTo>
                  <a:pt x="77920" y="417935"/>
                </a:lnTo>
              </a:path>
              <a:path w="78104" h="443230">
                <a:moveTo>
                  <a:pt x="62740" y="197330"/>
                </a:moveTo>
                <a:lnTo>
                  <a:pt x="62740" y="443234"/>
                </a:lnTo>
              </a:path>
              <a:path w="78104" h="443230">
                <a:moveTo>
                  <a:pt x="77920" y="236796"/>
                </a:moveTo>
                <a:lnTo>
                  <a:pt x="46549" y="206438"/>
                </a:lnTo>
              </a:path>
              <a:path w="78104" h="443230">
                <a:moveTo>
                  <a:pt x="46549" y="402756"/>
                </a:moveTo>
                <a:lnTo>
                  <a:pt x="77920" y="434127"/>
                </a:lnTo>
              </a:path>
              <a:path w="78104" h="443230">
                <a:moveTo>
                  <a:pt x="69824" y="221617"/>
                </a:moveTo>
                <a:lnTo>
                  <a:pt x="77920" y="221617"/>
                </a:lnTo>
              </a:path>
              <a:path w="78104" h="443230">
                <a:moveTo>
                  <a:pt x="0" y="25298"/>
                </a:moveTo>
                <a:lnTo>
                  <a:pt x="77920" y="25298"/>
                </a:lnTo>
              </a:path>
              <a:path w="78104" h="443230">
                <a:moveTo>
                  <a:pt x="62740" y="246916"/>
                </a:moveTo>
                <a:lnTo>
                  <a:pt x="62740" y="0"/>
                </a:lnTo>
              </a:path>
              <a:path w="78104" h="443230">
                <a:moveTo>
                  <a:pt x="46549" y="206438"/>
                </a:moveTo>
                <a:lnTo>
                  <a:pt x="77920" y="236796"/>
                </a:lnTo>
              </a:path>
              <a:path w="78104" h="443230">
                <a:moveTo>
                  <a:pt x="77920" y="40478"/>
                </a:moveTo>
                <a:lnTo>
                  <a:pt x="46549" y="1011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5" name="object 1975"/>
          <p:cNvSpPr txBox="1"/>
          <p:nvPr/>
        </p:nvSpPr>
        <p:spPr>
          <a:xfrm>
            <a:off x="4403995" y="852192"/>
            <a:ext cx="93345" cy="35750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1976" name="object 1976"/>
          <p:cNvSpPr/>
          <p:nvPr/>
        </p:nvSpPr>
        <p:spPr>
          <a:xfrm>
            <a:off x="4534216" y="771781"/>
            <a:ext cx="442595" cy="52705"/>
          </a:xfrm>
          <a:custGeom>
            <a:avLst/>
            <a:gdLst/>
            <a:ahLst/>
            <a:cxnLst/>
            <a:rect l="l" t="t" r="r" b="b"/>
            <a:pathLst>
              <a:path w="442595" h="52705">
                <a:moveTo>
                  <a:pt x="221617" y="52621"/>
                </a:moveTo>
                <a:lnTo>
                  <a:pt x="221617" y="0"/>
                </a:lnTo>
              </a:path>
              <a:path w="442595" h="52705">
                <a:moveTo>
                  <a:pt x="25298" y="52621"/>
                </a:moveTo>
                <a:lnTo>
                  <a:pt x="25298" y="0"/>
                </a:lnTo>
              </a:path>
              <a:path w="442595" h="52705">
                <a:moveTo>
                  <a:pt x="245904" y="16191"/>
                </a:moveTo>
                <a:lnTo>
                  <a:pt x="0" y="16191"/>
                </a:lnTo>
              </a:path>
              <a:path w="442595" h="52705">
                <a:moveTo>
                  <a:pt x="205426" y="31370"/>
                </a:moveTo>
                <a:lnTo>
                  <a:pt x="236796" y="0"/>
                </a:lnTo>
              </a:path>
              <a:path w="442595" h="52705">
                <a:moveTo>
                  <a:pt x="40478" y="0"/>
                </a:moveTo>
                <a:lnTo>
                  <a:pt x="9107" y="31370"/>
                </a:lnTo>
              </a:path>
              <a:path w="442595" h="52705">
                <a:moveTo>
                  <a:pt x="417935" y="52621"/>
                </a:moveTo>
                <a:lnTo>
                  <a:pt x="417935" y="0"/>
                </a:lnTo>
              </a:path>
              <a:path w="442595" h="52705">
                <a:moveTo>
                  <a:pt x="221617" y="52621"/>
                </a:moveTo>
                <a:lnTo>
                  <a:pt x="221617" y="0"/>
                </a:lnTo>
              </a:path>
              <a:path w="442595" h="52705">
                <a:moveTo>
                  <a:pt x="442222" y="16191"/>
                </a:moveTo>
                <a:lnTo>
                  <a:pt x="196318" y="16191"/>
                </a:lnTo>
              </a:path>
              <a:path w="442595" h="52705">
                <a:moveTo>
                  <a:pt x="402756" y="31370"/>
                </a:moveTo>
                <a:lnTo>
                  <a:pt x="433115" y="0"/>
                </a:lnTo>
              </a:path>
              <a:path w="442595" h="52705">
                <a:moveTo>
                  <a:pt x="236796" y="0"/>
                </a:moveTo>
                <a:lnTo>
                  <a:pt x="205426" y="3137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7" name="object 1977"/>
          <p:cNvSpPr txBox="1"/>
          <p:nvPr/>
        </p:nvSpPr>
        <p:spPr>
          <a:xfrm>
            <a:off x="4575150" y="705653"/>
            <a:ext cx="356870" cy="984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1978" name="object 1978"/>
          <p:cNvSpPr/>
          <p:nvPr/>
        </p:nvSpPr>
        <p:spPr>
          <a:xfrm>
            <a:off x="4960248" y="807199"/>
            <a:ext cx="77470" cy="443230"/>
          </a:xfrm>
          <a:custGeom>
            <a:avLst/>
            <a:gdLst/>
            <a:ahLst/>
            <a:cxnLst/>
            <a:rect l="l" t="t" r="r" b="b"/>
            <a:pathLst>
              <a:path w="77470" h="443230">
                <a:moveTo>
                  <a:pt x="68812" y="221617"/>
                </a:moveTo>
                <a:lnTo>
                  <a:pt x="76908" y="221617"/>
                </a:lnTo>
              </a:path>
              <a:path w="77470" h="443230">
                <a:moveTo>
                  <a:pt x="0" y="417935"/>
                </a:moveTo>
                <a:lnTo>
                  <a:pt x="76908" y="417935"/>
                </a:lnTo>
              </a:path>
              <a:path w="77470" h="443230">
                <a:moveTo>
                  <a:pt x="61729" y="197330"/>
                </a:moveTo>
                <a:lnTo>
                  <a:pt x="61729" y="443234"/>
                </a:lnTo>
              </a:path>
              <a:path w="77470" h="443230">
                <a:moveTo>
                  <a:pt x="76908" y="236796"/>
                </a:moveTo>
                <a:lnTo>
                  <a:pt x="46549" y="206438"/>
                </a:lnTo>
              </a:path>
              <a:path w="77470" h="443230">
                <a:moveTo>
                  <a:pt x="46549" y="402756"/>
                </a:moveTo>
                <a:lnTo>
                  <a:pt x="76908" y="434127"/>
                </a:lnTo>
              </a:path>
              <a:path w="77470" h="443230">
                <a:moveTo>
                  <a:pt x="68812" y="221617"/>
                </a:moveTo>
                <a:lnTo>
                  <a:pt x="76908" y="221617"/>
                </a:lnTo>
              </a:path>
              <a:path w="77470" h="443230">
                <a:moveTo>
                  <a:pt x="0" y="25298"/>
                </a:moveTo>
                <a:lnTo>
                  <a:pt x="76908" y="25298"/>
                </a:lnTo>
              </a:path>
              <a:path w="77470" h="443230">
                <a:moveTo>
                  <a:pt x="61729" y="246916"/>
                </a:moveTo>
                <a:lnTo>
                  <a:pt x="61729" y="0"/>
                </a:lnTo>
              </a:path>
              <a:path w="77470" h="443230">
                <a:moveTo>
                  <a:pt x="46549" y="206438"/>
                </a:moveTo>
                <a:lnTo>
                  <a:pt x="76908" y="236796"/>
                </a:lnTo>
              </a:path>
              <a:path w="77470" h="443230">
                <a:moveTo>
                  <a:pt x="76908" y="40478"/>
                </a:moveTo>
                <a:lnTo>
                  <a:pt x="46549" y="1011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9" name="object 1979"/>
          <p:cNvSpPr txBox="1"/>
          <p:nvPr/>
        </p:nvSpPr>
        <p:spPr>
          <a:xfrm>
            <a:off x="4945389" y="852192"/>
            <a:ext cx="93345" cy="35750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1980" name="object 1980"/>
          <p:cNvSpPr/>
          <p:nvPr/>
        </p:nvSpPr>
        <p:spPr>
          <a:xfrm>
            <a:off x="5075610" y="771781"/>
            <a:ext cx="443230" cy="52705"/>
          </a:xfrm>
          <a:custGeom>
            <a:avLst/>
            <a:gdLst/>
            <a:ahLst/>
            <a:cxnLst/>
            <a:rect l="l" t="t" r="r" b="b"/>
            <a:pathLst>
              <a:path w="443229" h="52705">
                <a:moveTo>
                  <a:pt x="221617" y="52621"/>
                </a:moveTo>
                <a:lnTo>
                  <a:pt x="221617" y="0"/>
                </a:lnTo>
              </a:path>
              <a:path w="443229" h="52705">
                <a:moveTo>
                  <a:pt x="25298" y="52621"/>
                </a:moveTo>
                <a:lnTo>
                  <a:pt x="25298" y="0"/>
                </a:lnTo>
              </a:path>
              <a:path w="443229" h="52705">
                <a:moveTo>
                  <a:pt x="245904" y="16191"/>
                </a:moveTo>
                <a:lnTo>
                  <a:pt x="0" y="16191"/>
                </a:lnTo>
              </a:path>
              <a:path w="443229" h="52705">
                <a:moveTo>
                  <a:pt x="206438" y="31370"/>
                </a:moveTo>
                <a:lnTo>
                  <a:pt x="236796" y="0"/>
                </a:lnTo>
              </a:path>
              <a:path w="443229" h="52705">
                <a:moveTo>
                  <a:pt x="40478" y="0"/>
                </a:moveTo>
                <a:lnTo>
                  <a:pt x="9107" y="31370"/>
                </a:lnTo>
              </a:path>
              <a:path w="443229" h="52705">
                <a:moveTo>
                  <a:pt x="417935" y="52621"/>
                </a:moveTo>
                <a:lnTo>
                  <a:pt x="417935" y="0"/>
                </a:lnTo>
              </a:path>
              <a:path w="443229" h="52705">
                <a:moveTo>
                  <a:pt x="221617" y="52621"/>
                </a:moveTo>
                <a:lnTo>
                  <a:pt x="221617" y="0"/>
                </a:lnTo>
              </a:path>
              <a:path w="443229" h="52705">
                <a:moveTo>
                  <a:pt x="443234" y="16191"/>
                </a:moveTo>
                <a:lnTo>
                  <a:pt x="196318" y="16191"/>
                </a:lnTo>
              </a:path>
              <a:path w="443229" h="52705">
                <a:moveTo>
                  <a:pt x="402756" y="31370"/>
                </a:moveTo>
                <a:lnTo>
                  <a:pt x="433115" y="0"/>
                </a:lnTo>
              </a:path>
              <a:path w="443229" h="52705">
                <a:moveTo>
                  <a:pt x="236796" y="0"/>
                </a:moveTo>
                <a:lnTo>
                  <a:pt x="206438" y="3137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1" name="object 1981"/>
          <p:cNvSpPr txBox="1"/>
          <p:nvPr/>
        </p:nvSpPr>
        <p:spPr>
          <a:xfrm>
            <a:off x="5116543" y="705653"/>
            <a:ext cx="357505" cy="984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1982" name="object 1982"/>
          <p:cNvSpPr/>
          <p:nvPr/>
        </p:nvSpPr>
        <p:spPr>
          <a:xfrm>
            <a:off x="5501642" y="807199"/>
            <a:ext cx="77470" cy="443230"/>
          </a:xfrm>
          <a:custGeom>
            <a:avLst/>
            <a:gdLst/>
            <a:ahLst/>
            <a:cxnLst/>
            <a:rect l="l" t="t" r="r" b="b"/>
            <a:pathLst>
              <a:path w="77470" h="443230">
                <a:moveTo>
                  <a:pt x="69824" y="221617"/>
                </a:moveTo>
                <a:lnTo>
                  <a:pt x="76908" y="221617"/>
                </a:lnTo>
              </a:path>
              <a:path w="77470" h="443230">
                <a:moveTo>
                  <a:pt x="0" y="417935"/>
                </a:moveTo>
                <a:lnTo>
                  <a:pt x="76908" y="417935"/>
                </a:lnTo>
              </a:path>
              <a:path w="77470" h="443230">
                <a:moveTo>
                  <a:pt x="61729" y="197330"/>
                </a:moveTo>
                <a:lnTo>
                  <a:pt x="61729" y="443234"/>
                </a:lnTo>
              </a:path>
              <a:path w="77470" h="443230">
                <a:moveTo>
                  <a:pt x="76908" y="236796"/>
                </a:moveTo>
                <a:lnTo>
                  <a:pt x="46549" y="206438"/>
                </a:lnTo>
              </a:path>
              <a:path w="77470" h="443230">
                <a:moveTo>
                  <a:pt x="46549" y="402756"/>
                </a:moveTo>
                <a:lnTo>
                  <a:pt x="76908" y="434127"/>
                </a:lnTo>
              </a:path>
              <a:path w="77470" h="443230">
                <a:moveTo>
                  <a:pt x="69824" y="221617"/>
                </a:moveTo>
                <a:lnTo>
                  <a:pt x="76908" y="221617"/>
                </a:lnTo>
              </a:path>
              <a:path w="77470" h="443230">
                <a:moveTo>
                  <a:pt x="0" y="25298"/>
                </a:moveTo>
                <a:lnTo>
                  <a:pt x="76908" y="25298"/>
                </a:lnTo>
              </a:path>
              <a:path w="77470" h="443230">
                <a:moveTo>
                  <a:pt x="61729" y="246916"/>
                </a:moveTo>
                <a:lnTo>
                  <a:pt x="61729" y="0"/>
                </a:lnTo>
              </a:path>
              <a:path w="77470" h="443230">
                <a:moveTo>
                  <a:pt x="46549" y="206438"/>
                </a:moveTo>
                <a:lnTo>
                  <a:pt x="76908" y="236796"/>
                </a:lnTo>
              </a:path>
              <a:path w="77470" h="443230">
                <a:moveTo>
                  <a:pt x="76908" y="40478"/>
                </a:moveTo>
                <a:lnTo>
                  <a:pt x="46549" y="1011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3" name="object 1983"/>
          <p:cNvSpPr txBox="1"/>
          <p:nvPr/>
        </p:nvSpPr>
        <p:spPr>
          <a:xfrm>
            <a:off x="5487796" y="852192"/>
            <a:ext cx="93345" cy="35750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1984" name="object 1984"/>
          <p:cNvSpPr/>
          <p:nvPr/>
        </p:nvSpPr>
        <p:spPr>
          <a:xfrm>
            <a:off x="5617004" y="771781"/>
            <a:ext cx="443230" cy="52705"/>
          </a:xfrm>
          <a:custGeom>
            <a:avLst/>
            <a:gdLst/>
            <a:ahLst/>
            <a:cxnLst/>
            <a:rect l="l" t="t" r="r" b="b"/>
            <a:pathLst>
              <a:path w="443229" h="52705">
                <a:moveTo>
                  <a:pt x="221617" y="52621"/>
                </a:moveTo>
                <a:lnTo>
                  <a:pt x="221617" y="0"/>
                </a:lnTo>
              </a:path>
              <a:path w="443229" h="52705">
                <a:moveTo>
                  <a:pt x="25298" y="52621"/>
                </a:moveTo>
                <a:lnTo>
                  <a:pt x="25298" y="0"/>
                </a:lnTo>
              </a:path>
              <a:path w="443229" h="52705">
                <a:moveTo>
                  <a:pt x="245904" y="16191"/>
                </a:moveTo>
                <a:lnTo>
                  <a:pt x="0" y="16191"/>
                </a:lnTo>
              </a:path>
              <a:path w="443229" h="52705">
                <a:moveTo>
                  <a:pt x="206438" y="31370"/>
                </a:moveTo>
                <a:lnTo>
                  <a:pt x="236796" y="0"/>
                </a:lnTo>
              </a:path>
              <a:path w="443229" h="52705">
                <a:moveTo>
                  <a:pt x="40478" y="0"/>
                </a:moveTo>
                <a:lnTo>
                  <a:pt x="10119" y="31370"/>
                </a:lnTo>
              </a:path>
              <a:path w="443229" h="52705">
                <a:moveTo>
                  <a:pt x="417935" y="52621"/>
                </a:moveTo>
                <a:lnTo>
                  <a:pt x="417935" y="0"/>
                </a:lnTo>
              </a:path>
              <a:path w="443229" h="52705">
                <a:moveTo>
                  <a:pt x="221617" y="52621"/>
                </a:moveTo>
                <a:lnTo>
                  <a:pt x="221617" y="0"/>
                </a:lnTo>
              </a:path>
              <a:path w="443229" h="52705">
                <a:moveTo>
                  <a:pt x="443234" y="16191"/>
                </a:moveTo>
                <a:lnTo>
                  <a:pt x="197330" y="16191"/>
                </a:lnTo>
              </a:path>
              <a:path w="443229" h="52705">
                <a:moveTo>
                  <a:pt x="402756" y="31370"/>
                </a:moveTo>
                <a:lnTo>
                  <a:pt x="433115" y="0"/>
                </a:lnTo>
              </a:path>
              <a:path w="443229" h="52705">
                <a:moveTo>
                  <a:pt x="236796" y="0"/>
                </a:moveTo>
                <a:lnTo>
                  <a:pt x="206438" y="3137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5" name="object 1985"/>
          <p:cNvSpPr txBox="1"/>
          <p:nvPr/>
        </p:nvSpPr>
        <p:spPr>
          <a:xfrm>
            <a:off x="5658949" y="705653"/>
            <a:ext cx="356870" cy="984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1986" name="object 1986"/>
          <p:cNvSpPr/>
          <p:nvPr/>
        </p:nvSpPr>
        <p:spPr>
          <a:xfrm>
            <a:off x="6043036" y="807199"/>
            <a:ext cx="77470" cy="443230"/>
          </a:xfrm>
          <a:custGeom>
            <a:avLst/>
            <a:gdLst/>
            <a:ahLst/>
            <a:cxnLst/>
            <a:rect l="l" t="t" r="r" b="b"/>
            <a:pathLst>
              <a:path w="77470" h="443230">
                <a:moveTo>
                  <a:pt x="69824" y="221617"/>
                </a:moveTo>
                <a:lnTo>
                  <a:pt x="76908" y="221617"/>
                </a:lnTo>
              </a:path>
              <a:path w="77470" h="443230">
                <a:moveTo>
                  <a:pt x="0" y="417935"/>
                </a:moveTo>
                <a:lnTo>
                  <a:pt x="76908" y="417935"/>
                </a:lnTo>
              </a:path>
              <a:path w="77470" h="443230">
                <a:moveTo>
                  <a:pt x="61729" y="197330"/>
                </a:moveTo>
                <a:lnTo>
                  <a:pt x="61729" y="443234"/>
                </a:lnTo>
              </a:path>
              <a:path w="77470" h="443230">
                <a:moveTo>
                  <a:pt x="76908" y="236796"/>
                </a:moveTo>
                <a:lnTo>
                  <a:pt x="46549" y="206438"/>
                </a:lnTo>
              </a:path>
              <a:path w="77470" h="443230">
                <a:moveTo>
                  <a:pt x="46549" y="402756"/>
                </a:moveTo>
                <a:lnTo>
                  <a:pt x="76908" y="434127"/>
                </a:lnTo>
              </a:path>
              <a:path w="77470" h="443230">
                <a:moveTo>
                  <a:pt x="69824" y="221617"/>
                </a:moveTo>
                <a:lnTo>
                  <a:pt x="76908" y="221617"/>
                </a:lnTo>
              </a:path>
              <a:path w="77470" h="443230">
                <a:moveTo>
                  <a:pt x="0" y="25298"/>
                </a:moveTo>
                <a:lnTo>
                  <a:pt x="76908" y="25298"/>
                </a:lnTo>
              </a:path>
              <a:path w="77470" h="443230">
                <a:moveTo>
                  <a:pt x="61729" y="246916"/>
                </a:moveTo>
                <a:lnTo>
                  <a:pt x="61729" y="0"/>
                </a:lnTo>
              </a:path>
              <a:path w="77470" h="443230">
                <a:moveTo>
                  <a:pt x="46549" y="206438"/>
                </a:moveTo>
                <a:lnTo>
                  <a:pt x="76908" y="236796"/>
                </a:lnTo>
              </a:path>
              <a:path w="77470" h="443230">
                <a:moveTo>
                  <a:pt x="76908" y="40478"/>
                </a:moveTo>
                <a:lnTo>
                  <a:pt x="46549" y="1011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7" name="object 1987"/>
          <p:cNvSpPr txBox="1"/>
          <p:nvPr/>
        </p:nvSpPr>
        <p:spPr>
          <a:xfrm>
            <a:off x="6029189" y="852192"/>
            <a:ext cx="93345" cy="35750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1988" name="object 1988"/>
          <p:cNvSpPr/>
          <p:nvPr/>
        </p:nvSpPr>
        <p:spPr>
          <a:xfrm>
            <a:off x="6267689" y="679693"/>
            <a:ext cx="442595" cy="52705"/>
          </a:xfrm>
          <a:custGeom>
            <a:avLst/>
            <a:gdLst/>
            <a:ahLst/>
            <a:cxnLst/>
            <a:rect l="l" t="t" r="r" b="b"/>
            <a:pathLst>
              <a:path w="442595" h="52704">
                <a:moveTo>
                  <a:pt x="220605" y="52621"/>
                </a:moveTo>
                <a:lnTo>
                  <a:pt x="220605" y="0"/>
                </a:lnTo>
              </a:path>
              <a:path w="442595" h="52704">
                <a:moveTo>
                  <a:pt x="24286" y="52621"/>
                </a:moveTo>
                <a:lnTo>
                  <a:pt x="24286" y="0"/>
                </a:lnTo>
              </a:path>
              <a:path w="442595" h="52704">
                <a:moveTo>
                  <a:pt x="245904" y="15179"/>
                </a:moveTo>
                <a:lnTo>
                  <a:pt x="0" y="15179"/>
                </a:lnTo>
              </a:path>
              <a:path w="442595" h="52704">
                <a:moveTo>
                  <a:pt x="205426" y="30358"/>
                </a:moveTo>
                <a:lnTo>
                  <a:pt x="235784" y="0"/>
                </a:lnTo>
              </a:path>
              <a:path w="442595" h="52704">
                <a:moveTo>
                  <a:pt x="39466" y="0"/>
                </a:moveTo>
                <a:lnTo>
                  <a:pt x="9107" y="30358"/>
                </a:lnTo>
              </a:path>
              <a:path w="442595" h="52704">
                <a:moveTo>
                  <a:pt x="416923" y="52621"/>
                </a:moveTo>
                <a:lnTo>
                  <a:pt x="416923" y="0"/>
                </a:lnTo>
              </a:path>
              <a:path w="442595" h="52704">
                <a:moveTo>
                  <a:pt x="220605" y="52621"/>
                </a:moveTo>
                <a:lnTo>
                  <a:pt x="220605" y="0"/>
                </a:lnTo>
              </a:path>
              <a:path w="442595" h="52704">
                <a:moveTo>
                  <a:pt x="442222" y="15179"/>
                </a:moveTo>
                <a:lnTo>
                  <a:pt x="196318" y="15179"/>
                </a:lnTo>
              </a:path>
              <a:path w="442595" h="52704">
                <a:moveTo>
                  <a:pt x="401744" y="30358"/>
                </a:moveTo>
                <a:lnTo>
                  <a:pt x="433115" y="0"/>
                </a:lnTo>
              </a:path>
              <a:path w="442595" h="52704">
                <a:moveTo>
                  <a:pt x="235784" y="0"/>
                </a:moveTo>
                <a:lnTo>
                  <a:pt x="205426" y="3035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9" name="object 1989"/>
          <p:cNvSpPr txBox="1"/>
          <p:nvPr/>
        </p:nvSpPr>
        <p:spPr>
          <a:xfrm>
            <a:off x="6308622" y="613566"/>
            <a:ext cx="356870" cy="984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1990" name="object 1990"/>
          <p:cNvSpPr/>
          <p:nvPr/>
        </p:nvSpPr>
        <p:spPr>
          <a:xfrm>
            <a:off x="6692709" y="715111"/>
            <a:ext cx="78105" cy="442595"/>
          </a:xfrm>
          <a:custGeom>
            <a:avLst/>
            <a:gdLst/>
            <a:ahLst/>
            <a:cxnLst/>
            <a:rect l="l" t="t" r="r" b="b"/>
            <a:pathLst>
              <a:path w="78104" h="442594">
                <a:moveTo>
                  <a:pt x="69824" y="220605"/>
                </a:moveTo>
                <a:lnTo>
                  <a:pt x="77920" y="220605"/>
                </a:lnTo>
              </a:path>
              <a:path w="78104" h="442594">
                <a:moveTo>
                  <a:pt x="0" y="417935"/>
                </a:moveTo>
                <a:lnTo>
                  <a:pt x="77920" y="417935"/>
                </a:lnTo>
              </a:path>
              <a:path w="78104" h="442594">
                <a:moveTo>
                  <a:pt x="61729" y="196318"/>
                </a:moveTo>
                <a:lnTo>
                  <a:pt x="61729" y="442222"/>
                </a:lnTo>
              </a:path>
              <a:path w="78104" h="442594">
                <a:moveTo>
                  <a:pt x="77920" y="236796"/>
                </a:moveTo>
                <a:lnTo>
                  <a:pt x="46549" y="205426"/>
                </a:lnTo>
              </a:path>
              <a:path w="78104" h="442594">
                <a:moveTo>
                  <a:pt x="46549" y="401744"/>
                </a:moveTo>
                <a:lnTo>
                  <a:pt x="77920" y="433115"/>
                </a:lnTo>
              </a:path>
              <a:path w="78104" h="442594">
                <a:moveTo>
                  <a:pt x="69824" y="220605"/>
                </a:moveTo>
                <a:lnTo>
                  <a:pt x="77920" y="220605"/>
                </a:lnTo>
              </a:path>
              <a:path w="78104" h="442594">
                <a:moveTo>
                  <a:pt x="0" y="24286"/>
                </a:moveTo>
                <a:lnTo>
                  <a:pt x="77920" y="24286"/>
                </a:lnTo>
              </a:path>
              <a:path w="78104" h="442594">
                <a:moveTo>
                  <a:pt x="61729" y="245904"/>
                </a:moveTo>
                <a:lnTo>
                  <a:pt x="61729" y="0"/>
                </a:lnTo>
              </a:path>
              <a:path w="78104" h="442594">
                <a:moveTo>
                  <a:pt x="46549" y="205426"/>
                </a:moveTo>
                <a:lnTo>
                  <a:pt x="77920" y="236796"/>
                </a:lnTo>
              </a:path>
              <a:path w="78104" h="442594">
                <a:moveTo>
                  <a:pt x="77920" y="40478"/>
                </a:moveTo>
                <a:lnTo>
                  <a:pt x="46549" y="910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1" name="object 1991"/>
          <p:cNvSpPr txBox="1"/>
          <p:nvPr/>
        </p:nvSpPr>
        <p:spPr>
          <a:xfrm>
            <a:off x="6678862" y="760105"/>
            <a:ext cx="153035" cy="35687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ts val="505"/>
              </a:lnSpc>
              <a:spcBef>
                <a:spcPts val="80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  <a:p>
            <a:pPr marL="92075">
              <a:lnSpc>
                <a:spcPts val="505"/>
              </a:lnSpc>
            </a:pPr>
            <a:r>
              <a:rPr dirty="0" sz="450" spc="10" b="1">
                <a:latin typeface="Arial Narrow"/>
                <a:cs typeface="Arial Narrow"/>
              </a:rPr>
              <a:t>600</a:t>
            </a:r>
            <a:endParaRPr sz="450">
              <a:latin typeface="Arial Narrow"/>
              <a:cs typeface="Arial Narrow"/>
            </a:endParaRPr>
          </a:p>
        </p:txBody>
      </p:sp>
      <p:sp>
        <p:nvSpPr>
          <p:cNvPr id="1992" name="object 1992"/>
          <p:cNvSpPr/>
          <p:nvPr/>
        </p:nvSpPr>
        <p:spPr>
          <a:xfrm>
            <a:off x="1717956" y="1221087"/>
            <a:ext cx="443230" cy="52705"/>
          </a:xfrm>
          <a:custGeom>
            <a:avLst/>
            <a:gdLst/>
            <a:ahLst/>
            <a:cxnLst/>
            <a:rect l="l" t="t" r="r" b="b"/>
            <a:pathLst>
              <a:path w="443230" h="52705">
                <a:moveTo>
                  <a:pt x="221617" y="52621"/>
                </a:moveTo>
                <a:lnTo>
                  <a:pt x="221617" y="0"/>
                </a:lnTo>
              </a:path>
              <a:path w="443230" h="52705">
                <a:moveTo>
                  <a:pt x="25298" y="52621"/>
                </a:moveTo>
                <a:lnTo>
                  <a:pt x="25298" y="0"/>
                </a:lnTo>
              </a:path>
              <a:path w="443230" h="52705">
                <a:moveTo>
                  <a:pt x="246916" y="15179"/>
                </a:moveTo>
                <a:lnTo>
                  <a:pt x="0" y="15179"/>
                </a:lnTo>
              </a:path>
              <a:path w="443230" h="52705">
                <a:moveTo>
                  <a:pt x="206438" y="30358"/>
                </a:moveTo>
                <a:lnTo>
                  <a:pt x="236796" y="0"/>
                </a:lnTo>
              </a:path>
              <a:path w="443230" h="52705">
                <a:moveTo>
                  <a:pt x="40478" y="0"/>
                </a:moveTo>
                <a:lnTo>
                  <a:pt x="10119" y="30358"/>
                </a:lnTo>
              </a:path>
              <a:path w="443230" h="52705">
                <a:moveTo>
                  <a:pt x="417935" y="52621"/>
                </a:moveTo>
                <a:lnTo>
                  <a:pt x="417935" y="0"/>
                </a:lnTo>
              </a:path>
              <a:path w="443230" h="52705">
                <a:moveTo>
                  <a:pt x="221617" y="52621"/>
                </a:moveTo>
                <a:lnTo>
                  <a:pt x="221617" y="0"/>
                </a:lnTo>
              </a:path>
              <a:path w="443230" h="52705">
                <a:moveTo>
                  <a:pt x="443234" y="15179"/>
                </a:moveTo>
                <a:lnTo>
                  <a:pt x="197330" y="15179"/>
                </a:lnTo>
              </a:path>
              <a:path w="443230" h="52705">
                <a:moveTo>
                  <a:pt x="402756" y="30358"/>
                </a:moveTo>
                <a:lnTo>
                  <a:pt x="434127" y="0"/>
                </a:lnTo>
              </a:path>
              <a:path w="443230" h="52705">
                <a:moveTo>
                  <a:pt x="236796" y="0"/>
                </a:moveTo>
                <a:lnTo>
                  <a:pt x="206438" y="3035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3" name="object 1993"/>
          <p:cNvSpPr txBox="1"/>
          <p:nvPr/>
        </p:nvSpPr>
        <p:spPr>
          <a:xfrm>
            <a:off x="1759901" y="1154960"/>
            <a:ext cx="356870" cy="984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1994" name="object 1994"/>
          <p:cNvSpPr/>
          <p:nvPr/>
        </p:nvSpPr>
        <p:spPr>
          <a:xfrm>
            <a:off x="2143987" y="1256505"/>
            <a:ext cx="77470" cy="442595"/>
          </a:xfrm>
          <a:custGeom>
            <a:avLst/>
            <a:gdLst/>
            <a:ahLst/>
            <a:cxnLst/>
            <a:rect l="l" t="t" r="r" b="b"/>
            <a:pathLst>
              <a:path w="77469" h="442594">
                <a:moveTo>
                  <a:pt x="69824" y="220605"/>
                </a:moveTo>
                <a:lnTo>
                  <a:pt x="76908" y="220605"/>
                </a:lnTo>
              </a:path>
              <a:path w="77469" h="442594">
                <a:moveTo>
                  <a:pt x="0" y="417935"/>
                </a:moveTo>
                <a:lnTo>
                  <a:pt x="76908" y="417935"/>
                </a:lnTo>
              </a:path>
              <a:path w="77469" h="442594">
                <a:moveTo>
                  <a:pt x="61729" y="196318"/>
                </a:moveTo>
                <a:lnTo>
                  <a:pt x="61729" y="442222"/>
                </a:lnTo>
              </a:path>
              <a:path w="77469" h="442594">
                <a:moveTo>
                  <a:pt x="76908" y="236796"/>
                </a:moveTo>
                <a:lnTo>
                  <a:pt x="46549" y="205426"/>
                </a:lnTo>
              </a:path>
              <a:path w="77469" h="442594">
                <a:moveTo>
                  <a:pt x="46549" y="401744"/>
                </a:moveTo>
                <a:lnTo>
                  <a:pt x="76908" y="433115"/>
                </a:lnTo>
              </a:path>
              <a:path w="77469" h="442594">
                <a:moveTo>
                  <a:pt x="69824" y="220605"/>
                </a:moveTo>
                <a:lnTo>
                  <a:pt x="76908" y="220605"/>
                </a:lnTo>
              </a:path>
              <a:path w="77469" h="442594">
                <a:moveTo>
                  <a:pt x="0" y="24286"/>
                </a:moveTo>
                <a:lnTo>
                  <a:pt x="76908" y="24286"/>
                </a:lnTo>
              </a:path>
              <a:path w="77469" h="442594">
                <a:moveTo>
                  <a:pt x="61729" y="245904"/>
                </a:moveTo>
                <a:lnTo>
                  <a:pt x="61729" y="0"/>
                </a:lnTo>
              </a:path>
              <a:path w="77469" h="442594">
                <a:moveTo>
                  <a:pt x="46549" y="205426"/>
                </a:moveTo>
                <a:lnTo>
                  <a:pt x="76908" y="236796"/>
                </a:lnTo>
              </a:path>
              <a:path w="77469" h="442594">
                <a:moveTo>
                  <a:pt x="76908" y="40478"/>
                </a:moveTo>
                <a:lnTo>
                  <a:pt x="46549" y="910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5" name="object 1995"/>
          <p:cNvSpPr txBox="1"/>
          <p:nvPr/>
        </p:nvSpPr>
        <p:spPr>
          <a:xfrm>
            <a:off x="2130141" y="1301499"/>
            <a:ext cx="93345" cy="35687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1996" name="object 1996"/>
          <p:cNvSpPr/>
          <p:nvPr/>
        </p:nvSpPr>
        <p:spPr>
          <a:xfrm>
            <a:off x="1717956" y="1762481"/>
            <a:ext cx="443230" cy="52705"/>
          </a:xfrm>
          <a:custGeom>
            <a:avLst/>
            <a:gdLst/>
            <a:ahLst/>
            <a:cxnLst/>
            <a:rect l="l" t="t" r="r" b="b"/>
            <a:pathLst>
              <a:path w="443230" h="52705">
                <a:moveTo>
                  <a:pt x="221617" y="52621"/>
                </a:moveTo>
                <a:lnTo>
                  <a:pt x="221617" y="0"/>
                </a:lnTo>
              </a:path>
              <a:path w="443230" h="52705">
                <a:moveTo>
                  <a:pt x="25298" y="52621"/>
                </a:moveTo>
                <a:lnTo>
                  <a:pt x="25298" y="0"/>
                </a:lnTo>
              </a:path>
              <a:path w="443230" h="52705">
                <a:moveTo>
                  <a:pt x="246916" y="15179"/>
                </a:moveTo>
                <a:lnTo>
                  <a:pt x="0" y="15179"/>
                </a:lnTo>
              </a:path>
              <a:path w="443230" h="52705">
                <a:moveTo>
                  <a:pt x="206438" y="30358"/>
                </a:moveTo>
                <a:lnTo>
                  <a:pt x="236796" y="0"/>
                </a:lnTo>
              </a:path>
              <a:path w="443230" h="52705">
                <a:moveTo>
                  <a:pt x="40478" y="0"/>
                </a:moveTo>
                <a:lnTo>
                  <a:pt x="10119" y="30358"/>
                </a:lnTo>
              </a:path>
              <a:path w="443230" h="52705">
                <a:moveTo>
                  <a:pt x="417935" y="52621"/>
                </a:moveTo>
                <a:lnTo>
                  <a:pt x="417935" y="0"/>
                </a:lnTo>
              </a:path>
              <a:path w="443230" h="52705">
                <a:moveTo>
                  <a:pt x="221617" y="52621"/>
                </a:moveTo>
                <a:lnTo>
                  <a:pt x="221617" y="0"/>
                </a:lnTo>
              </a:path>
              <a:path w="443230" h="52705">
                <a:moveTo>
                  <a:pt x="443234" y="15179"/>
                </a:moveTo>
                <a:lnTo>
                  <a:pt x="197330" y="15179"/>
                </a:lnTo>
              </a:path>
              <a:path w="443230" h="52705">
                <a:moveTo>
                  <a:pt x="402756" y="30358"/>
                </a:moveTo>
                <a:lnTo>
                  <a:pt x="434127" y="0"/>
                </a:lnTo>
              </a:path>
              <a:path w="443230" h="52705">
                <a:moveTo>
                  <a:pt x="236796" y="0"/>
                </a:moveTo>
                <a:lnTo>
                  <a:pt x="206438" y="3035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7" name="object 1997"/>
          <p:cNvSpPr txBox="1"/>
          <p:nvPr/>
        </p:nvSpPr>
        <p:spPr>
          <a:xfrm>
            <a:off x="1759901" y="1696354"/>
            <a:ext cx="356870" cy="984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1998" name="object 1998"/>
          <p:cNvSpPr/>
          <p:nvPr/>
        </p:nvSpPr>
        <p:spPr>
          <a:xfrm>
            <a:off x="2143987" y="1797899"/>
            <a:ext cx="77470" cy="442595"/>
          </a:xfrm>
          <a:custGeom>
            <a:avLst/>
            <a:gdLst/>
            <a:ahLst/>
            <a:cxnLst/>
            <a:rect l="l" t="t" r="r" b="b"/>
            <a:pathLst>
              <a:path w="77469" h="442594">
                <a:moveTo>
                  <a:pt x="69824" y="220605"/>
                </a:moveTo>
                <a:lnTo>
                  <a:pt x="76908" y="220605"/>
                </a:lnTo>
              </a:path>
              <a:path w="77469" h="442594">
                <a:moveTo>
                  <a:pt x="0" y="417935"/>
                </a:moveTo>
                <a:lnTo>
                  <a:pt x="76908" y="417935"/>
                </a:lnTo>
              </a:path>
              <a:path w="77469" h="442594">
                <a:moveTo>
                  <a:pt x="61729" y="196318"/>
                </a:moveTo>
                <a:lnTo>
                  <a:pt x="61729" y="442222"/>
                </a:lnTo>
              </a:path>
              <a:path w="77469" h="442594">
                <a:moveTo>
                  <a:pt x="76908" y="236796"/>
                </a:moveTo>
                <a:lnTo>
                  <a:pt x="46549" y="205426"/>
                </a:lnTo>
              </a:path>
              <a:path w="77469" h="442594">
                <a:moveTo>
                  <a:pt x="46549" y="401744"/>
                </a:moveTo>
                <a:lnTo>
                  <a:pt x="76908" y="433115"/>
                </a:lnTo>
              </a:path>
              <a:path w="77469" h="442594">
                <a:moveTo>
                  <a:pt x="69824" y="220605"/>
                </a:moveTo>
                <a:lnTo>
                  <a:pt x="76908" y="220605"/>
                </a:lnTo>
              </a:path>
              <a:path w="77469" h="442594">
                <a:moveTo>
                  <a:pt x="0" y="24286"/>
                </a:moveTo>
                <a:lnTo>
                  <a:pt x="76908" y="24286"/>
                </a:lnTo>
              </a:path>
              <a:path w="77469" h="442594">
                <a:moveTo>
                  <a:pt x="61729" y="245904"/>
                </a:moveTo>
                <a:lnTo>
                  <a:pt x="61729" y="0"/>
                </a:lnTo>
              </a:path>
              <a:path w="77469" h="442594">
                <a:moveTo>
                  <a:pt x="46549" y="205426"/>
                </a:moveTo>
                <a:lnTo>
                  <a:pt x="76908" y="236796"/>
                </a:lnTo>
              </a:path>
              <a:path w="77469" h="442594">
                <a:moveTo>
                  <a:pt x="76908" y="40478"/>
                </a:moveTo>
                <a:lnTo>
                  <a:pt x="46549" y="910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9" name="object 1999"/>
          <p:cNvSpPr txBox="1"/>
          <p:nvPr/>
        </p:nvSpPr>
        <p:spPr>
          <a:xfrm>
            <a:off x="2130141" y="1842893"/>
            <a:ext cx="93345" cy="35687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2000" name="object 2000"/>
          <p:cNvSpPr/>
          <p:nvPr/>
        </p:nvSpPr>
        <p:spPr>
          <a:xfrm>
            <a:off x="2267445" y="1762481"/>
            <a:ext cx="347345" cy="52705"/>
          </a:xfrm>
          <a:custGeom>
            <a:avLst/>
            <a:gdLst/>
            <a:ahLst/>
            <a:cxnLst/>
            <a:rect l="l" t="t" r="r" b="b"/>
            <a:pathLst>
              <a:path w="347344" h="52705">
                <a:moveTo>
                  <a:pt x="321800" y="52621"/>
                </a:moveTo>
                <a:lnTo>
                  <a:pt x="321800" y="0"/>
                </a:lnTo>
              </a:path>
              <a:path w="347344" h="52705">
                <a:moveTo>
                  <a:pt x="25298" y="52621"/>
                </a:moveTo>
                <a:lnTo>
                  <a:pt x="25298" y="0"/>
                </a:lnTo>
              </a:path>
              <a:path w="347344" h="52705">
                <a:moveTo>
                  <a:pt x="347099" y="15179"/>
                </a:moveTo>
                <a:lnTo>
                  <a:pt x="0" y="15179"/>
                </a:lnTo>
              </a:path>
              <a:path w="347344" h="52705">
                <a:moveTo>
                  <a:pt x="306621" y="30358"/>
                </a:moveTo>
                <a:lnTo>
                  <a:pt x="336979" y="0"/>
                </a:lnTo>
              </a:path>
              <a:path w="347344" h="52705">
                <a:moveTo>
                  <a:pt x="40478" y="0"/>
                </a:moveTo>
                <a:lnTo>
                  <a:pt x="9107" y="3035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1" name="object 2001"/>
          <p:cNvSpPr txBox="1"/>
          <p:nvPr/>
        </p:nvSpPr>
        <p:spPr>
          <a:xfrm>
            <a:off x="2358976" y="1696354"/>
            <a:ext cx="160020" cy="984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50" spc="5">
                <a:latin typeface="Arial"/>
                <a:cs typeface="Arial"/>
              </a:rPr>
              <a:t>1920</a:t>
            </a:r>
            <a:endParaRPr sz="450">
              <a:latin typeface="Arial"/>
              <a:cs typeface="Arial"/>
            </a:endParaRPr>
          </a:p>
        </p:txBody>
      </p:sp>
      <p:sp>
        <p:nvSpPr>
          <p:cNvPr id="2002" name="object 2002"/>
          <p:cNvSpPr/>
          <p:nvPr/>
        </p:nvSpPr>
        <p:spPr>
          <a:xfrm>
            <a:off x="2564959" y="1728075"/>
            <a:ext cx="198755" cy="87630"/>
          </a:xfrm>
          <a:custGeom>
            <a:avLst/>
            <a:gdLst/>
            <a:ahLst/>
            <a:cxnLst/>
            <a:rect l="l" t="t" r="r" b="b"/>
            <a:pathLst>
              <a:path w="198755" h="87630">
                <a:moveTo>
                  <a:pt x="120422" y="87027"/>
                </a:moveTo>
                <a:lnTo>
                  <a:pt x="120422" y="34406"/>
                </a:lnTo>
              </a:path>
              <a:path w="198755" h="87630">
                <a:moveTo>
                  <a:pt x="24286" y="87027"/>
                </a:moveTo>
                <a:lnTo>
                  <a:pt x="24286" y="34406"/>
                </a:lnTo>
              </a:path>
              <a:path w="198755" h="87630">
                <a:moveTo>
                  <a:pt x="144709" y="49585"/>
                </a:moveTo>
                <a:lnTo>
                  <a:pt x="0" y="49585"/>
                </a:lnTo>
              </a:path>
              <a:path w="198755" h="87630">
                <a:moveTo>
                  <a:pt x="72860" y="49585"/>
                </a:moveTo>
                <a:lnTo>
                  <a:pt x="87027" y="0"/>
                </a:lnTo>
                <a:lnTo>
                  <a:pt x="19834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3" name="object 2003"/>
          <p:cNvSpPr txBox="1"/>
          <p:nvPr/>
        </p:nvSpPr>
        <p:spPr>
          <a:xfrm>
            <a:off x="2645358" y="1646768"/>
            <a:ext cx="126364" cy="984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50" spc="5">
                <a:latin typeface="Arial"/>
                <a:cs typeface="Arial"/>
              </a:rPr>
              <a:t>620</a:t>
            </a:r>
            <a:endParaRPr sz="450">
              <a:latin typeface="Arial"/>
              <a:cs typeface="Arial"/>
            </a:endParaRPr>
          </a:p>
        </p:txBody>
      </p:sp>
      <p:sp>
        <p:nvSpPr>
          <p:cNvPr id="2004" name="object 2004"/>
          <p:cNvSpPr/>
          <p:nvPr/>
        </p:nvSpPr>
        <p:spPr>
          <a:xfrm>
            <a:off x="2574066" y="1762481"/>
            <a:ext cx="196850" cy="478155"/>
          </a:xfrm>
          <a:custGeom>
            <a:avLst/>
            <a:gdLst/>
            <a:ahLst/>
            <a:cxnLst/>
            <a:rect l="l" t="t" r="r" b="b"/>
            <a:pathLst>
              <a:path w="196850" h="478155">
                <a:moveTo>
                  <a:pt x="96135" y="30358"/>
                </a:moveTo>
                <a:lnTo>
                  <a:pt x="126493" y="0"/>
                </a:lnTo>
              </a:path>
              <a:path w="196850" h="478155">
                <a:moveTo>
                  <a:pt x="30358" y="0"/>
                </a:moveTo>
                <a:lnTo>
                  <a:pt x="0" y="30358"/>
                </a:lnTo>
              </a:path>
              <a:path w="196850" h="478155">
                <a:moveTo>
                  <a:pt x="189234" y="256023"/>
                </a:moveTo>
                <a:lnTo>
                  <a:pt x="196318" y="256023"/>
                </a:lnTo>
              </a:path>
              <a:path w="196850" h="478155">
                <a:moveTo>
                  <a:pt x="119410" y="453354"/>
                </a:moveTo>
                <a:lnTo>
                  <a:pt x="196318" y="453354"/>
                </a:lnTo>
              </a:path>
              <a:path w="196850" h="478155">
                <a:moveTo>
                  <a:pt x="181139" y="231736"/>
                </a:moveTo>
                <a:lnTo>
                  <a:pt x="181139" y="477641"/>
                </a:lnTo>
              </a:path>
              <a:path w="196850" h="478155">
                <a:moveTo>
                  <a:pt x="196318" y="272214"/>
                </a:moveTo>
                <a:lnTo>
                  <a:pt x="165960" y="240844"/>
                </a:lnTo>
              </a:path>
              <a:path w="196850" h="478155">
                <a:moveTo>
                  <a:pt x="165960" y="437162"/>
                </a:moveTo>
                <a:lnTo>
                  <a:pt x="196318" y="468533"/>
                </a:lnTo>
              </a:path>
              <a:path w="196850" h="478155">
                <a:moveTo>
                  <a:pt x="189234" y="256023"/>
                </a:moveTo>
                <a:lnTo>
                  <a:pt x="196318" y="256023"/>
                </a:lnTo>
              </a:path>
              <a:path w="196850" h="478155">
                <a:moveTo>
                  <a:pt x="119410" y="59705"/>
                </a:moveTo>
                <a:lnTo>
                  <a:pt x="196318" y="59705"/>
                </a:lnTo>
              </a:path>
              <a:path w="196850" h="478155">
                <a:moveTo>
                  <a:pt x="181139" y="281322"/>
                </a:moveTo>
                <a:lnTo>
                  <a:pt x="181139" y="35418"/>
                </a:lnTo>
              </a:path>
              <a:path w="196850" h="478155">
                <a:moveTo>
                  <a:pt x="165960" y="240844"/>
                </a:moveTo>
                <a:lnTo>
                  <a:pt x="196318" y="272214"/>
                </a:lnTo>
              </a:path>
              <a:path w="196850" h="478155">
                <a:moveTo>
                  <a:pt x="196318" y="75896"/>
                </a:moveTo>
                <a:lnTo>
                  <a:pt x="165960" y="4452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5" name="object 2005"/>
          <p:cNvSpPr txBox="1"/>
          <p:nvPr/>
        </p:nvSpPr>
        <p:spPr>
          <a:xfrm>
            <a:off x="2679631" y="1842893"/>
            <a:ext cx="93345" cy="35687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2006" name="object 2006"/>
          <p:cNvSpPr/>
          <p:nvPr/>
        </p:nvSpPr>
        <p:spPr>
          <a:xfrm>
            <a:off x="2910034" y="1391095"/>
            <a:ext cx="442595" cy="52705"/>
          </a:xfrm>
          <a:custGeom>
            <a:avLst/>
            <a:gdLst/>
            <a:ahLst/>
            <a:cxnLst/>
            <a:rect l="l" t="t" r="r" b="b"/>
            <a:pathLst>
              <a:path w="442595" h="52705">
                <a:moveTo>
                  <a:pt x="220605" y="52621"/>
                </a:moveTo>
                <a:lnTo>
                  <a:pt x="220605" y="0"/>
                </a:lnTo>
              </a:path>
              <a:path w="442595" h="52705">
                <a:moveTo>
                  <a:pt x="24286" y="52621"/>
                </a:moveTo>
                <a:lnTo>
                  <a:pt x="24286" y="0"/>
                </a:lnTo>
              </a:path>
              <a:path w="442595" h="52705">
                <a:moveTo>
                  <a:pt x="245904" y="15179"/>
                </a:moveTo>
                <a:lnTo>
                  <a:pt x="0" y="15179"/>
                </a:lnTo>
              </a:path>
              <a:path w="442595" h="52705">
                <a:moveTo>
                  <a:pt x="205426" y="30358"/>
                </a:moveTo>
                <a:lnTo>
                  <a:pt x="236796" y="0"/>
                </a:lnTo>
              </a:path>
              <a:path w="442595" h="52705">
                <a:moveTo>
                  <a:pt x="39466" y="0"/>
                </a:moveTo>
                <a:lnTo>
                  <a:pt x="9107" y="30358"/>
                </a:lnTo>
              </a:path>
              <a:path w="442595" h="52705">
                <a:moveTo>
                  <a:pt x="417935" y="52621"/>
                </a:moveTo>
                <a:lnTo>
                  <a:pt x="417935" y="0"/>
                </a:lnTo>
              </a:path>
              <a:path w="442595" h="52705">
                <a:moveTo>
                  <a:pt x="220605" y="52621"/>
                </a:moveTo>
                <a:lnTo>
                  <a:pt x="220605" y="0"/>
                </a:lnTo>
              </a:path>
              <a:path w="442595" h="52705">
                <a:moveTo>
                  <a:pt x="442222" y="15179"/>
                </a:moveTo>
                <a:lnTo>
                  <a:pt x="196318" y="15179"/>
                </a:lnTo>
              </a:path>
              <a:path w="442595" h="52705">
                <a:moveTo>
                  <a:pt x="401744" y="30358"/>
                </a:moveTo>
                <a:lnTo>
                  <a:pt x="433115" y="0"/>
                </a:lnTo>
              </a:path>
              <a:path w="442595" h="52705">
                <a:moveTo>
                  <a:pt x="236796" y="0"/>
                </a:moveTo>
                <a:lnTo>
                  <a:pt x="205426" y="3035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7" name="object 2007"/>
          <p:cNvSpPr txBox="1"/>
          <p:nvPr/>
        </p:nvSpPr>
        <p:spPr>
          <a:xfrm>
            <a:off x="2950968" y="1324967"/>
            <a:ext cx="356870" cy="984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2008" name="object 2008"/>
          <p:cNvSpPr/>
          <p:nvPr/>
        </p:nvSpPr>
        <p:spPr>
          <a:xfrm>
            <a:off x="3335054" y="1426513"/>
            <a:ext cx="78105" cy="442595"/>
          </a:xfrm>
          <a:custGeom>
            <a:avLst/>
            <a:gdLst/>
            <a:ahLst/>
            <a:cxnLst/>
            <a:rect l="l" t="t" r="r" b="b"/>
            <a:pathLst>
              <a:path w="78104" h="442594">
                <a:moveTo>
                  <a:pt x="69824" y="221617"/>
                </a:moveTo>
                <a:lnTo>
                  <a:pt x="77920" y="221617"/>
                </a:lnTo>
              </a:path>
              <a:path w="78104" h="442594">
                <a:moveTo>
                  <a:pt x="0" y="417935"/>
                </a:moveTo>
                <a:lnTo>
                  <a:pt x="77920" y="417935"/>
                </a:lnTo>
              </a:path>
              <a:path w="78104" h="442594">
                <a:moveTo>
                  <a:pt x="61729" y="196318"/>
                </a:moveTo>
                <a:lnTo>
                  <a:pt x="61729" y="442222"/>
                </a:lnTo>
              </a:path>
              <a:path w="78104" h="442594">
                <a:moveTo>
                  <a:pt x="77920" y="236796"/>
                </a:moveTo>
                <a:lnTo>
                  <a:pt x="46549" y="205426"/>
                </a:lnTo>
              </a:path>
              <a:path w="78104" h="442594">
                <a:moveTo>
                  <a:pt x="46549" y="401744"/>
                </a:moveTo>
                <a:lnTo>
                  <a:pt x="77920" y="433115"/>
                </a:lnTo>
              </a:path>
              <a:path w="78104" h="442594">
                <a:moveTo>
                  <a:pt x="69824" y="221617"/>
                </a:moveTo>
                <a:lnTo>
                  <a:pt x="77920" y="221617"/>
                </a:lnTo>
              </a:path>
              <a:path w="78104" h="442594">
                <a:moveTo>
                  <a:pt x="0" y="24286"/>
                </a:moveTo>
                <a:lnTo>
                  <a:pt x="77920" y="24286"/>
                </a:lnTo>
              </a:path>
              <a:path w="78104" h="442594">
                <a:moveTo>
                  <a:pt x="61729" y="245904"/>
                </a:moveTo>
                <a:lnTo>
                  <a:pt x="61729" y="0"/>
                </a:lnTo>
              </a:path>
              <a:path w="78104" h="442594">
                <a:moveTo>
                  <a:pt x="46549" y="205426"/>
                </a:moveTo>
                <a:lnTo>
                  <a:pt x="77920" y="236796"/>
                </a:lnTo>
              </a:path>
              <a:path w="78104" h="442594">
                <a:moveTo>
                  <a:pt x="77920" y="40478"/>
                </a:moveTo>
                <a:lnTo>
                  <a:pt x="46549" y="910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9" name="object 2009"/>
          <p:cNvSpPr txBox="1"/>
          <p:nvPr/>
        </p:nvSpPr>
        <p:spPr>
          <a:xfrm>
            <a:off x="3321208" y="1471506"/>
            <a:ext cx="93345" cy="35687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2010" name="object 2010"/>
          <p:cNvSpPr/>
          <p:nvPr/>
        </p:nvSpPr>
        <p:spPr>
          <a:xfrm>
            <a:off x="3451428" y="1391095"/>
            <a:ext cx="442595" cy="52705"/>
          </a:xfrm>
          <a:custGeom>
            <a:avLst/>
            <a:gdLst/>
            <a:ahLst/>
            <a:cxnLst/>
            <a:rect l="l" t="t" r="r" b="b"/>
            <a:pathLst>
              <a:path w="442595" h="52705">
                <a:moveTo>
                  <a:pt x="220605" y="52621"/>
                </a:moveTo>
                <a:lnTo>
                  <a:pt x="220605" y="0"/>
                </a:lnTo>
              </a:path>
              <a:path w="442595" h="52705">
                <a:moveTo>
                  <a:pt x="24286" y="52621"/>
                </a:moveTo>
                <a:lnTo>
                  <a:pt x="24286" y="0"/>
                </a:lnTo>
              </a:path>
              <a:path w="442595" h="52705">
                <a:moveTo>
                  <a:pt x="245904" y="15179"/>
                </a:moveTo>
                <a:lnTo>
                  <a:pt x="0" y="15179"/>
                </a:lnTo>
              </a:path>
              <a:path w="442595" h="52705">
                <a:moveTo>
                  <a:pt x="205426" y="30358"/>
                </a:moveTo>
                <a:lnTo>
                  <a:pt x="236796" y="0"/>
                </a:lnTo>
              </a:path>
              <a:path w="442595" h="52705">
                <a:moveTo>
                  <a:pt x="40478" y="0"/>
                </a:moveTo>
                <a:lnTo>
                  <a:pt x="9107" y="30358"/>
                </a:lnTo>
              </a:path>
              <a:path w="442595" h="52705">
                <a:moveTo>
                  <a:pt x="417935" y="52621"/>
                </a:moveTo>
                <a:lnTo>
                  <a:pt x="417935" y="0"/>
                </a:lnTo>
              </a:path>
              <a:path w="442595" h="52705">
                <a:moveTo>
                  <a:pt x="220605" y="52621"/>
                </a:moveTo>
                <a:lnTo>
                  <a:pt x="220605" y="0"/>
                </a:lnTo>
              </a:path>
              <a:path w="442595" h="52705">
                <a:moveTo>
                  <a:pt x="442222" y="15179"/>
                </a:moveTo>
                <a:lnTo>
                  <a:pt x="196318" y="15179"/>
                </a:lnTo>
              </a:path>
              <a:path w="442595" h="52705">
                <a:moveTo>
                  <a:pt x="401744" y="30358"/>
                </a:moveTo>
                <a:lnTo>
                  <a:pt x="433115" y="0"/>
                </a:lnTo>
              </a:path>
              <a:path w="442595" h="52705">
                <a:moveTo>
                  <a:pt x="236796" y="0"/>
                </a:moveTo>
                <a:lnTo>
                  <a:pt x="205426" y="3035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1" name="object 2011"/>
          <p:cNvSpPr txBox="1"/>
          <p:nvPr/>
        </p:nvSpPr>
        <p:spPr>
          <a:xfrm>
            <a:off x="3492362" y="1324967"/>
            <a:ext cx="356870" cy="984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2012" name="object 2012"/>
          <p:cNvSpPr/>
          <p:nvPr/>
        </p:nvSpPr>
        <p:spPr>
          <a:xfrm>
            <a:off x="3876448" y="1426513"/>
            <a:ext cx="78105" cy="442595"/>
          </a:xfrm>
          <a:custGeom>
            <a:avLst/>
            <a:gdLst/>
            <a:ahLst/>
            <a:cxnLst/>
            <a:rect l="l" t="t" r="r" b="b"/>
            <a:pathLst>
              <a:path w="78104" h="442594">
                <a:moveTo>
                  <a:pt x="69824" y="221617"/>
                </a:moveTo>
                <a:lnTo>
                  <a:pt x="77920" y="221617"/>
                </a:lnTo>
              </a:path>
              <a:path w="78104" h="442594">
                <a:moveTo>
                  <a:pt x="0" y="417935"/>
                </a:moveTo>
                <a:lnTo>
                  <a:pt x="77920" y="417935"/>
                </a:lnTo>
              </a:path>
              <a:path w="78104" h="442594">
                <a:moveTo>
                  <a:pt x="62740" y="196318"/>
                </a:moveTo>
                <a:lnTo>
                  <a:pt x="62740" y="442222"/>
                </a:lnTo>
              </a:path>
              <a:path w="78104" h="442594">
                <a:moveTo>
                  <a:pt x="77920" y="236796"/>
                </a:moveTo>
                <a:lnTo>
                  <a:pt x="46549" y="205426"/>
                </a:lnTo>
              </a:path>
              <a:path w="78104" h="442594">
                <a:moveTo>
                  <a:pt x="46549" y="401744"/>
                </a:moveTo>
                <a:lnTo>
                  <a:pt x="77920" y="433115"/>
                </a:lnTo>
              </a:path>
              <a:path w="78104" h="442594">
                <a:moveTo>
                  <a:pt x="69824" y="221617"/>
                </a:moveTo>
                <a:lnTo>
                  <a:pt x="77920" y="221617"/>
                </a:lnTo>
              </a:path>
              <a:path w="78104" h="442594">
                <a:moveTo>
                  <a:pt x="0" y="24286"/>
                </a:moveTo>
                <a:lnTo>
                  <a:pt x="77920" y="24286"/>
                </a:lnTo>
              </a:path>
              <a:path w="78104" h="442594">
                <a:moveTo>
                  <a:pt x="62740" y="245904"/>
                </a:moveTo>
                <a:lnTo>
                  <a:pt x="62740" y="0"/>
                </a:lnTo>
              </a:path>
              <a:path w="78104" h="442594">
                <a:moveTo>
                  <a:pt x="46549" y="205426"/>
                </a:moveTo>
                <a:lnTo>
                  <a:pt x="77920" y="236796"/>
                </a:lnTo>
              </a:path>
              <a:path w="78104" h="442594">
                <a:moveTo>
                  <a:pt x="77920" y="40478"/>
                </a:moveTo>
                <a:lnTo>
                  <a:pt x="46549" y="910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3" name="object 2013"/>
          <p:cNvSpPr txBox="1"/>
          <p:nvPr/>
        </p:nvSpPr>
        <p:spPr>
          <a:xfrm>
            <a:off x="3862602" y="1471506"/>
            <a:ext cx="93345" cy="35687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2014" name="object 2014"/>
          <p:cNvSpPr/>
          <p:nvPr/>
        </p:nvSpPr>
        <p:spPr>
          <a:xfrm>
            <a:off x="3992822" y="1391095"/>
            <a:ext cx="442595" cy="52705"/>
          </a:xfrm>
          <a:custGeom>
            <a:avLst/>
            <a:gdLst/>
            <a:ahLst/>
            <a:cxnLst/>
            <a:rect l="l" t="t" r="r" b="b"/>
            <a:pathLst>
              <a:path w="442595" h="52705">
                <a:moveTo>
                  <a:pt x="221617" y="52621"/>
                </a:moveTo>
                <a:lnTo>
                  <a:pt x="221617" y="0"/>
                </a:lnTo>
              </a:path>
              <a:path w="442595" h="52705">
                <a:moveTo>
                  <a:pt x="24286" y="52621"/>
                </a:moveTo>
                <a:lnTo>
                  <a:pt x="24286" y="0"/>
                </a:lnTo>
              </a:path>
              <a:path w="442595" h="52705">
                <a:moveTo>
                  <a:pt x="245904" y="15179"/>
                </a:moveTo>
                <a:lnTo>
                  <a:pt x="0" y="15179"/>
                </a:lnTo>
              </a:path>
              <a:path w="442595" h="52705">
                <a:moveTo>
                  <a:pt x="205426" y="30358"/>
                </a:moveTo>
                <a:lnTo>
                  <a:pt x="236796" y="0"/>
                </a:lnTo>
              </a:path>
              <a:path w="442595" h="52705">
                <a:moveTo>
                  <a:pt x="40478" y="0"/>
                </a:moveTo>
                <a:lnTo>
                  <a:pt x="9107" y="30358"/>
                </a:lnTo>
              </a:path>
              <a:path w="442595" h="52705">
                <a:moveTo>
                  <a:pt x="417935" y="52621"/>
                </a:moveTo>
                <a:lnTo>
                  <a:pt x="417935" y="0"/>
                </a:lnTo>
              </a:path>
              <a:path w="442595" h="52705">
                <a:moveTo>
                  <a:pt x="221617" y="52621"/>
                </a:moveTo>
                <a:lnTo>
                  <a:pt x="221617" y="0"/>
                </a:lnTo>
              </a:path>
              <a:path w="442595" h="52705">
                <a:moveTo>
                  <a:pt x="442222" y="15179"/>
                </a:moveTo>
                <a:lnTo>
                  <a:pt x="196318" y="15179"/>
                </a:lnTo>
              </a:path>
              <a:path w="442595" h="52705">
                <a:moveTo>
                  <a:pt x="401744" y="30358"/>
                </a:moveTo>
                <a:lnTo>
                  <a:pt x="433115" y="0"/>
                </a:lnTo>
              </a:path>
              <a:path w="442595" h="52705">
                <a:moveTo>
                  <a:pt x="236796" y="0"/>
                </a:moveTo>
                <a:lnTo>
                  <a:pt x="205426" y="3035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5" name="object 2015"/>
          <p:cNvSpPr txBox="1"/>
          <p:nvPr/>
        </p:nvSpPr>
        <p:spPr>
          <a:xfrm>
            <a:off x="4033756" y="1324967"/>
            <a:ext cx="356870" cy="984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2016" name="object 2016"/>
          <p:cNvSpPr/>
          <p:nvPr/>
        </p:nvSpPr>
        <p:spPr>
          <a:xfrm>
            <a:off x="4417842" y="1426513"/>
            <a:ext cx="78105" cy="442595"/>
          </a:xfrm>
          <a:custGeom>
            <a:avLst/>
            <a:gdLst/>
            <a:ahLst/>
            <a:cxnLst/>
            <a:rect l="l" t="t" r="r" b="b"/>
            <a:pathLst>
              <a:path w="78104" h="442594">
                <a:moveTo>
                  <a:pt x="69824" y="221617"/>
                </a:moveTo>
                <a:lnTo>
                  <a:pt x="77920" y="221617"/>
                </a:lnTo>
              </a:path>
              <a:path w="78104" h="442594">
                <a:moveTo>
                  <a:pt x="0" y="417935"/>
                </a:moveTo>
                <a:lnTo>
                  <a:pt x="77920" y="417935"/>
                </a:lnTo>
              </a:path>
              <a:path w="78104" h="442594">
                <a:moveTo>
                  <a:pt x="62740" y="196318"/>
                </a:moveTo>
                <a:lnTo>
                  <a:pt x="62740" y="442222"/>
                </a:lnTo>
              </a:path>
              <a:path w="78104" h="442594">
                <a:moveTo>
                  <a:pt x="77920" y="236796"/>
                </a:moveTo>
                <a:lnTo>
                  <a:pt x="46549" y="205426"/>
                </a:lnTo>
              </a:path>
              <a:path w="78104" h="442594">
                <a:moveTo>
                  <a:pt x="46549" y="401744"/>
                </a:moveTo>
                <a:lnTo>
                  <a:pt x="77920" y="433115"/>
                </a:lnTo>
              </a:path>
              <a:path w="78104" h="442594">
                <a:moveTo>
                  <a:pt x="69824" y="221617"/>
                </a:moveTo>
                <a:lnTo>
                  <a:pt x="77920" y="221617"/>
                </a:lnTo>
              </a:path>
              <a:path w="78104" h="442594">
                <a:moveTo>
                  <a:pt x="0" y="24286"/>
                </a:moveTo>
                <a:lnTo>
                  <a:pt x="77920" y="24286"/>
                </a:lnTo>
              </a:path>
              <a:path w="78104" h="442594">
                <a:moveTo>
                  <a:pt x="62740" y="245904"/>
                </a:moveTo>
                <a:lnTo>
                  <a:pt x="62740" y="0"/>
                </a:lnTo>
              </a:path>
              <a:path w="78104" h="442594">
                <a:moveTo>
                  <a:pt x="46549" y="205426"/>
                </a:moveTo>
                <a:lnTo>
                  <a:pt x="77920" y="236796"/>
                </a:lnTo>
              </a:path>
              <a:path w="78104" h="442594">
                <a:moveTo>
                  <a:pt x="77920" y="40478"/>
                </a:moveTo>
                <a:lnTo>
                  <a:pt x="46549" y="910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7" name="object 2017"/>
          <p:cNvSpPr txBox="1"/>
          <p:nvPr/>
        </p:nvSpPr>
        <p:spPr>
          <a:xfrm>
            <a:off x="4403995" y="1471506"/>
            <a:ext cx="93345" cy="35687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2018" name="object 2018"/>
          <p:cNvSpPr/>
          <p:nvPr/>
        </p:nvSpPr>
        <p:spPr>
          <a:xfrm>
            <a:off x="4534216" y="1391095"/>
            <a:ext cx="442595" cy="52705"/>
          </a:xfrm>
          <a:custGeom>
            <a:avLst/>
            <a:gdLst/>
            <a:ahLst/>
            <a:cxnLst/>
            <a:rect l="l" t="t" r="r" b="b"/>
            <a:pathLst>
              <a:path w="442595" h="52705">
                <a:moveTo>
                  <a:pt x="221617" y="52621"/>
                </a:moveTo>
                <a:lnTo>
                  <a:pt x="221617" y="0"/>
                </a:lnTo>
              </a:path>
              <a:path w="442595" h="52705">
                <a:moveTo>
                  <a:pt x="25298" y="52621"/>
                </a:moveTo>
                <a:lnTo>
                  <a:pt x="25298" y="0"/>
                </a:lnTo>
              </a:path>
              <a:path w="442595" h="52705">
                <a:moveTo>
                  <a:pt x="245904" y="15179"/>
                </a:moveTo>
                <a:lnTo>
                  <a:pt x="0" y="15179"/>
                </a:lnTo>
              </a:path>
              <a:path w="442595" h="52705">
                <a:moveTo>
                  <a:pt x="205426" y="30358"/>
                </a:moveTo>
                <a:lnTo>
                  <a:pt x="236796" y="0"/>
                </a:lnTo>
              </a:path>
              <a:path w="442595" h="52705">
                <a:moveTo>
                  <a:pt x="40478" y="0"/>
                </a:moveTo>
                <a:lnTo>
                  <a:pt x="9107" y="30358"/>
                </a:lnTo>
              </a:path>
              <a:path w="442595" h="52705">
                <a:moveTo>
                  <a:pt x="417935" y="52621"/>
                </a:moveTo>
                <a:lnTo>
                  <a:pt x="417935" y="0"/>
                </a:lnTo>
              </a:path>
              <a:path w="442595" h="52705">
                <a:moveTo>
                  <a:pt x="221617" y="52621"/>
                </a:moveTo>
                <a:lnTo>
                  <a:pt x="221617" y="0"/>
                </a:lnTo>
              </a:path>
              <a:path w="442595" h="52705">
                <a:moveTo>
                  <a:pt x="442222" y="15179"/>
                </a:moveTo>
                <a:lnTo>
                  <a:pt x="196318" y="15179"/>
                </a:lnTo>
              </a:path>
              <a:path w="442595" h="52705">
                <a:moveTo>
                  <a:pt x="402756" y="30358"/>
                </a:moveTo>
                <a:lnTo>
                  <a:pt x="433115" y="0"/>
                </a:lnTo>
              </a:path>
              <a:path w="442595" h="52705">
                <a:moveTo>
                  <a:pt x="236796" y="0"/>
                </a:moveTo>
                <a:lnTo>
                  <a:pt x="205426" y="3035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9" name="object 2019"/>
          <p:cNvSpPr txBox="1"/>
          <p:nvPr/>
        </p:nvSpPr>
        <p:spPr>
          <a:xfrm>
            <a:off x="4575150" y="1324967"/>
            <a:ext cx="356870" cy="984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2020" name="object 2020"/>
          <p:cNvSpPr/>
          <p:nvPr/>
        </p:nvSpPr>
        <p:spPr>
          <a:xfrm>
            <a:off x="4960248" y="1426513"/>
            <a:ext cx="77470" cy="442595"/>
          </a:xfrm>
          <a:custGeom>
            <a:avLst/>
            <a:gdLst/>
            <a:ahLst/>
            <a:cxnLst/>
            <a:rect l="l" t="t" r="r" b="b"/>
            <a:pathLst>
              <a:path w="77470" h="442594">
                <a:moveTo>
                  <a:pt x="68812" y="221617"/>
                </a:moveTo>
                <a:lnTo>
                  <a:pt x="76908" y="221617"/>
                </a:lnTo>
              </a:path>
              <a:path w="77470" h="442594">
                <a:moveTo>
                  <a:pt x="0" y="417935"/>
                </a:moveTo>
                <a:lnTo>
                  <a:pt x="76908" y="417935"/>
                </a:lnTo>
              </a:path>
              <a:path w="77470" h="442594">
                <a:moveTo>
                  <a:pt x="61729" y="196318"/>
                </a:moveTo>
                <a:lnTo>
                  <a:pt x="61729" y="442222"/>
                </a:lnTo>
              </a:path>
              <a:path w="77470" h="442594">
                <a:moveTo>
                  <a:pt x="76908" y="236796"/>
                </a:moveTo>
                <a:lnTo>
                  <a:pt x="46549" y="205426"/>
                </a:lnTo>
              </a:path>
              <a:path w="77470" h="442594">
                <a:moveTo>
                  <a:pt x="46549" y="401744"/>
                </a:moveTo>
                <a:lnTo>
                  <a:pt x="76908" y="433115"/>
                </a:lnTo>
              </a:path>
              <a:path w="77470" h="442594">
                <a:moveTo>
                  <a:pt x="68812" y="221617"/>
                </a:moveTo>
                <a:lnTo>
                  <a:pt x="76908" y="221617"/>
                </a:lnTo>
              </a:path>
              <a:path w="77470" h="442594">
                <a:moveTo>
                  <a:pt x="0" y="24286"/>
                </a:moveTo>
                <a:lnTo>
                  <a:pt x="76908" y="24286"/>
                </a:lnTo>
              </a:path>
              <a:path w="77470" h="442594">
                <a:moveTo>
                  <a:pt x="61729" y="245904"/>
                </a:moveTo>
                <a:lnTo>
                  <a:pt x="61729" y="0"/>
                </a:lnTo>
              </a:path>
              <a:path w="77470" h="442594">
                <a:moveTo>
                  <a:pt x="46549" y="205426"/>
                </a:moveTo>
                <a:lnTo>
                  <a:pt x="76908" y="236796"/>
                </a:lnTo>
              </a:path>
              <a:path w="77470" h="442594">
                <a:moveTo>
                  <a:pt x="76908" y="40478"/>
                </a:moveTo>
                <a:lnTo>
                  <a:pt x="46549" y="910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1" name="object 2021"/>
          <p:cNvSpPr txBox="1"/>
          <p:nvPr/>
        </p:nvSpPr>
        <p:spPr>
          <a:xfrm>
            <a:off x="4945389" y="1471506"/>
            <a:ext cx="93345" cy="35687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2022" name="object 2022"/>
          <p:cNvSpPr/>
          <p:nvPr/>
        </p:nvSpPr>
        <p:spPr>
          <a:xfrm>
            <a:off x="5075610" y="1391095"/>
            <a:ext cx="443230" cy="52705"/>
          </a:xfrm>
          <a:custGeom>
            <a:avLst/>
            <a:gdLst/>
            <a:ahLst/>
            <a:cxnLst/>
            <a:rect l="l" t="t" r="r" b="b"/>
            <a:pathLst>
              <a:path w="443229" h="52705">
                <a:moveTo>
                  <a:pt x="221617" y="52621"/>
                </a:moveTo>
                <a:lnTo>
                  <a:pt x="221617" y="0"/>
                </a:lnTo>
              </a:path>
              <a:path w="443229" h="52705">
                <a:moveTo>
                  <a:pt x="25298" y="52621"/>
                </a:moveTo>
                <a:lnTo>
                  <a:pt x="25298" y="0"/>
                </a:lnTo>
              </a:path>
              <a:path w="443229" h="52705">
                <a:moveTo>
                  <a:pt x="245904" y="15179"/>
                </a:moveTo>
                <a:lnTo>
                  <a:pt x="0" y="15179"/>
                </a:lnTo>
              </a:path>
              <a:path w="443229" h="52705">
                <a:moveTo>
                  <a:pt x="206438" y="30358"/>
                </a:moveTo>
                <a:lnTo>
                  <a:pt x="236796" y="0"/>
                </a:lnTo>
              </a:path>
              <a:path w="443229" h="52705">
                <a:moveTo>
                  <a:pt x="40478" y="0"/>
                </a:moveTo>
                <a:lnTo>
                  <a:pt x="9107" y="30358"/>
                </a:lnTo>
              </a:path>
              <a:path w="443229" h="52705">
                <a:moveTo>
                  <a:pt x="417935" y="52621"/>
                </a:moveTo>
                <a:lnTo>
                  <a:pt x="417935" y="0"/>
                </a:lnTo>
              </a:path>
              <a:path w="443229" h="52705">
                <a:moveTo>
                  <a:pt x="221617" y="52621"/>
                </a:moveTo>
                <a:lnTo>
                  <a:pt x="221617" y="0"/>
                </a:lnTo>
              </a:path>
              <a:path w="443229" h="52705">
                <a:moveTo>
                  <a:pt x="443234" y="15179"/>
                </a:moveTo>
                <a:lnTo>
                  <a:pt x="196318" y="15179"/>
                </a:lnTo>
              </a:path>
              <a:path w="443229" h="52705">
                <a:moveTo>
                  <a:pt x="402756" y="30358"/>
                </a:moveTo>
                <a:lnTo>
                  <a:pt x="433115" y="0"/>
                </a:lnTo>
              </a:path>
              <a:path w="443229" h="52705">
                <a:moveTo>
                  <a:pt x="236796" y="0"/>
                </a:moveTo>
                <a:lnTo>
                  <a:pt x="206438" y="3035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3" name="object 2023"/>
          <p:cNvSpPr txBox="1"/>
          <p:nvPr/>
        </p:nvSpPr>
        <p:spPr>
          <a:xfrm>
            <a:off x="5116543" y="1324967"/>
            <a:ext cx="357505" cy="984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2024" name="object 2024"/>
          <p:cNvSpPr/>
          <p:nvPr/>
        </p:nvSpPr>
        <p:spPr>
          <a:xfrm>
            <a:off x="5501642" y="1426513"/>
            <a:ext cx="77470" cy="442595"/>
          </a:xfrm>
          <a:custGeom>
            <a:avLst/>
            <a:gdLst/>
            <a:ahLst/>
            <a:cxnLst/>
            <a:rect l="l" t="t" r="r" b="b"/>
            <a:pathLst>
              <a:path w="77470" h="442594">
                <a:moveTo>
                  <a:pt x="69824" y="221617"/>
                </a:moveTo>
                <a:lnTo>
                  <a:pt x="76908" y="221617"/>
                </a:lnTo>
              </a:path>
              <a:path w="77470" h="442594">
                <a:moveTo>
                  <a:pt x="0" y="417935"/>
                </a:moveTo>
                <a:lnTo>
                  <a:pt x="76908" y="417935"/>
                </a:lnTo>
              </a:path>
              <a:path w="77470" h="442594">
                <a:moveTo>
                  <a:pt x="61729" y="196318"/>
                </a:moveTo>
                <a:lnTo>
                  <a:pt x="61729" y="442222"/>
                </a:lnTo>
              </a:path>
              <a:path w="77470" h="442594">
                <a:moveTo>
                  <a:pt x="76908" y="236796"/>
                </a:moveTo>
                <a:lnTo>
                  <a:pt x="46549" y="205426"/>
                </a:lnTo>
              </a:path>
              <a:path w="77470" h="442594">
                <a:moveTo>
                  <a:pt x="46549" y="401744"/>
                </a:moveTo>
                <a:lnTo>
                  <a:pt x="76908" y="433115"/>
                </a:lnTo>
              </a:path>
              <a:path w="77470" h="442594">
                <a:moveTo>
                  <a:pt x="69824" y="221617"/>
                </a:moveTo>
                <a:lnTo>
                  <a:pt x="76908" y="221617"/>
                </a:lnTo>
              </a:path>
              <a:path w="77470" h="442594">
                <a:moveTo>
                  <a:pt x="0" y="24286"/>
                </a:moveTo>
                <a:lnTo>
                  <a:pt x="76908" y="24286"/>
                </a:lnTo>
              </a:path>
              <a:path w="77470" h="442594">
                <a:moveTo>
                  <a:pt x="61729" y="245904"/>
                </a:moveTo>
                <a:lnTo>
                  <a:pt x="61729" y="0"/>
                </a:lnTo>
              </a:path>
              <a:path w="77470" h="442594">
                <a:moveTo>
                  <a:pt x="46549" y="205426"/>
                </a:moveTo>
                <a:lnTo>
                  <a:pt x="76908" y="236796"/>
                </a:lnTo>
              </a:path>
              <a:path w="77470" h="442594">
                <a:moveTo>
                  <a:pt x="76908" y="40478"/>
                </a:moveTo>
                <a:lnTo>
                  <a:pt x="46549" y="910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5" name="object 2025"/>
          <p:cNvSpPr txBox="1"/>
          <p:nvPr/>
        </p:nvSpPr>
        <p:spPr>
          <a:xfrm>
            <a:off x="5487796" y="1471506"/>
            <a:ext cx="93345" cy="35687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2026" name="object 2026"/>
          <p:cNvSpPr/>
          <p:nvPr/>
        </p:nvSpPr>
        <p:spPr>
          <a:xfrm>
            <a:off x="6267689" y="1221087"/>
            <a:ext cx="442595" cy="52705"/>
          </a:xfrm>
          <a:custGeom>
            <a:avLst/>
            <a:gdLst/>
            <a:ahLst/>
            <a:cxnLst/>
            <a:rect l="l" t="t" r="r" b="b"/>
            <a:pathLst>
              <a:path w="442595" h="52705">
                <a:moveTo>
                  <a:pt x="220605" y="52621"/>
                </a:moveTo>
                <a:lnTo>
                  <a:pt x="220605" y="0"/>
                </a:lnTo>
              </a:path>
              <a:path w="442595" h="52705">
                <a:moveTo>
                  <a:pt x="24286" y="52621"/>
                </a:moveTo>
                <a:lnTo>
                  <a:pt x="24286" y="0"/>
                </a:lnTo>
              </a:path>
              <a:path w="442595" h="52705">
                <a:moveTo>
                  <a:pt x="245904" y="15179"/>
                </a:moveTo>
                <a:lnTo>
                  <a:pt x="0" y="15179"/>
                </a:lnTo>
              </a:path>
              <a:path w="442595" h="52705">
                <a:moveTo>
                  <a:pt x="205426" y="30358"/>
                </a:moveTo>
                <a:lnTo>
                  <a:pt x="235784" y="0"/>
                </a:lnTo>
              </a:path>
              <a:path w="442595" h="52705">
                <a:moveTo>
                  <a:pt x="39466" y="0"/>
                </a:moveTo>
                <a:lnTo>
                  <a:pt x="9107" y="30358"/>
                </a:lnTo>
              </a:path>
              <a:path w="442595" h="52705">
                <a:moveTo>
                  <a:pt x="416923" y="52621"/>
                </a:moveTo>
                <a:lnTo>
                  <a:pt x="416923" y="0"/>
                </a:lnTo>
              </a:path>
              <a:path w="442595" h="52705">
                <a:moveTo>
                  <a:pt x="220605" y="52621"/>
                </a:moveTo>
                <a:lnTo>
                  <a:pt x="220605" y="0"/>
                </a:lnTo>
              </a:path>
              <a:path w="442595" h="52705">
                <a:moveTo>
                  <a:pt x="442222" y="15179"/>
                </a:moveTo>
                <a:lnTo>
                  <a:pt x="196318" y="15179"/>
                </a:lnTo>
              </a:path>
              <a:path w="442595" h="52705">
                <a:moveTo>
                  <a:pt x="401744" y="30358"/>
                </a:moveTo>
                <a:lnTo>
                  <a:pt x="433115" y="0"/>
                </a:lnTo>
              </a:path>
              <a:path w="442595" h="52705">
                <a:moveTo>
                  <a:pt x="235784" y="0"/>
                </a:moveTo>
                <a:lnTo>
                  <a:pt x="205426" y="3035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7" name="object 2027"/>
          <p:cNvSpPr txBox="1"/>
          <p:nvPr/>
        </p:nvSpPr>
        <p:spPr>
          <a:xfrm>
            <a:off x="6308622" y="1154960"/>
            <a:ext cx="356870" cy="984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2028" name="object 2028"/>
          <p:cNvSpPr/>
          <p:nvPr/>
        </p:nvSpPr>
        <p:spPr>
          <a:xfrm>
            <a:off x="6692709" y="1256505"/>
            <a:ext cx="78105" cy="442595"/>
          </a:xfrm>
          <a:custGeom>
            <a:avLst/>
            <a:gdLst/>
            <a:ahLst/>
            <a:cxnLst/>
            <a:rect l="l" t="t" r="r" b="b"/>
            <a:pathLst>
              <a:path w="78104" h="442594">
                <a:moveTo>
                  <a:pt x="69824" y="220605"/>
                </a:moveTo>
                <a:lnTo>
                  <a:pt x="77920" y="220605"/>
                </a:lnTo>
              </a:path>
              <a:path w="78104" h="442594">
                <a:moveTo>
                  <a:pt x="0" y="417935"/>
                </a:moveTo>
                <a:lnTo>
                  <a:pt x="77920" y="417935"/>
                </a:lnTo>
              </a:path>
              <a:path w="78104" h="442594">
                <a:moveTo>
                  <a:pt x="61729" y="196318"/>
                </a:moveTo>
                <a:lnTo>
                  <a:pt x="61729" y="442222"/>
                </a:lnTo>
              </a:path>
              <a:path w="78104" h="442594">
                <a:moveTo>
                  <a:pt x="77920" y="236796"/>
                </a:moveTo>
                <a:lnTo>
                  <a:pt x="46549" y="205426"/>
                </a:lnTo>
              </a:path>
              <a:path w="78104" h="442594">
                <a:moveTo>
                  <a:pt x="46549" y="401744"/>
                </a:moveTo>
                <a:lnTo>
                  <a:pt x="77920" y="433115"/>
                </a:lnTo>
              </a:path>
              <a:path w="78104" h="442594">
                <a:moveTo>
                  <a:pt x="69824" y="220605"/>
                </a:moveTo>
                <a:lnTo>
                  <a:pt x="77920" y="220605"/>
                </a:lnTo>
              </a:path>
              <a:path w="78104" h="442594">
                <a:moveTo>
                  <a:pt x="0" y="24286"/>
                </a:moveTo>
                <a:lnTo>
                  <a:pt x="77920" y="24286"/>
                </a:lnTo>
              </a:path>
              <a:path w="78104" h="442594">
                <a:moveTo>
                  <a:pt x="61729" y="245904"/>
                </a:moveTo>
                <a:lnTo>
                  <a:pt x="61729" y="0"/>
                </a:lnTo>
              </a:path>
              <a:path w="78104" h="442594">
                <a:moveTo>
                  <a:pt x="46549" y="205426"/>
                </a:moveTo>
                <a:lnTo>
                  <a:pt x="77920" y="236796"/>
                </a:lnTo>
              </a:path>
              <a:path w="78104" h="442594">
                <a:moveTo>
                  <a:pt x="77920" y="40478"/>
                </a:moveTo>
                <a:lnTo>
                  <a:pt x="46549" y="910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9" name="object 2029"/>
          <p:cNvSpPr txBox="1"/>
          <p:nvPr/>
        </p:nvSpPr>
        <p:spPr>
          <a:xfrm>
            <a:off x="6678862" y="1185042"/>
            <a:ext cx="153035" cy="47307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ts val="505"/>
              </a:lnSpc>
              <a:spcBef>
                <a:spcPts val="80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  <a:p>
            <a:pPr marL="38735">
              <a:lnSpc>
                <a:spcPts val="505"/>
              </a:lnSpc>
              <a:tabLst>
                <a:tab pos="349250" algn="l"/>
              </a:tabLst>
            </a:pPr>
            <a:r>
              <a:rPr dirty="0" sz="450" b="1">
                <a:latin typeface="Arial Narrow"/>
                <a:cs typeface="Arial Narrow"/>
              </a:rPr>
              <a:t>1100</a:t>
            </a:r>
            <a:r>
              <a:rPr dirty="0" sz="450" b="1">
                <a:latin typeface="Arial Narrow"/>
                <a:cs typeface="Arial Narrow"/>
              </a:rPr>
              <a:t>	</a:t>
            </a:r>
            <a:r>
              <a:rPr dirty="0" sz="450" b="1">
                <a:latin typeface="Arial Narrow"/>
                <a:cs typeface="Arial Narrow"/>
              </a:rPr>
              <a:t>2900</a:t>
            </a:r>
            <a:endParaRPr sz="450">
              <a:latin typeface="Arial Narrow"/>
              <a:cs typeface="Arial Narrow"/>
            </a:endParaRPr>
          </a:p>
        </p:txBody>
      </p:sp>
      <p:sp>
        <p:nvSpPr>
          <p:cNvPr id="2030" name="object 2030"/>
          <p:cNvSpPr/>
          <p:nvPr/>
        </p:nvSpPr>
        <p:spPr>
          <a:xfrm>
            <a:off x="6267689" y="1762481"/>
            <a:ext cx="442595" cy="52705"/>
          </a:xfrm>
          <a:custGeom>
            <a:avLst/>
            <a:gdLst/>
            <a:ahLst/>
            <a:cxnLst/>
            <a:rect l="l" t="t" r="r" b="b"/>
            <a:pathLst>
              <a:path w="442595" h="52705">
                <a:moveTo>
                  <a:pt x="220605" y="52621"/>
                </a:moveTo>
                <a:lnTo>
                  <a:pt x="220605" y="0"/>
                </a:lnTo>
              </a:path>
              <a:path w="442595" h="52705">
                <a:moveTo>
                  <a:pt x="24286" y="52621"/>
                </a:moveTo>
                <a:lnTo>
                  <a:pt x="24286" y="0"/>
                </a:lnTo>
              </a:path>
              <a:path w="442595" h="52705">
                <a:moveTo>
                  <a:pt x="245904" y="15179"/>
                </a:moveTo>
                <a:lnTo>
                  <a:pt x="0" y="15179"/>
                </a:lnTo>
              </a:path>
              <a:path w="442595" h="52705">
                <a:moveTo>
                  <a:pt x="205426" y="30358"/>
                </a:moveTo>
                <a:lnTo>
                  <a:pt x="235784" y="0"/>
                </a:lnTo>
              </a:path>
              <a:path w="442595" h="52705">
                <a:moveTo>
                  <a:pt x="39466" y="0"/>
                </a:moveTo>
                <a:lnTo>
                  <a:pt x="9107" y="30358"/>
                </a:lnTo>
              </a:path>
              <a:path w="442595" h="52705">
                <a:moveTo>
                  <a:pt x="416923" y="52621"/>
                </a:moveTo>
                <a:lnTo>
                  <a:pt x="416923" y="0"/>
                </a:lnTo>
              </a:path>
              <a:path w="442595" h="52705">
                <a:moveTo>
                  <a:pt x="220605" y="52621"/>
                </a:moveTo>
                <a:lnTo>
                  <a:pt x="220605" y="0"/>
                </a:lnTo>
              </a:path>
              <a:path w="442595" h="52705">
                <a:moveTo>
                  <a:pt x="442222" y="15179"/>
                </a:moveTo>
                <a:lnTo>
                  <a:pt x="196318" y="15179"/>
                </a:lnTo>
              </a:path>
              <a:path w="442595" h="52705">
                <a:moveTo>
                  <a:pt x="401744" y="30358"/>
                </a:moveTo>
                <a:lnTo>
                  <a:pt x="433115" y="0"/>
                </a:lnTo>
              </a:path>
              <a:path w="442595" h="52705">
                <a:moveTo>
                  <a:pt x="235784" y="0"/>
                </a:moveTo>
                <a:lnTo>
                  <a:pt x="205426" y="3035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1" name="object 2031"/>
          <p:cNvSpPr txBox="1"/>
          <p:nvPr/>
        </p:nvSpPr>
        <p:spPr>
          <a:xfrm>
            <a:off x="6308622" y="1696354"/>
            <a:ext cx="356870" cy="984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2032" name="object 2032"/>
          <p:cNvSpPr/>
          <p:nvPr/>
        </p:nvSpPr>
        <p:spPr>
          <a:xfrm>
            <a:off x="6692709" y="1797899"/>
            <a:ext cx="78105" cy="442595"/>
          </a:xfrm>
          <a:custGeom>
            <a:avLst/>
            <a:gdLst/>
            <a:ahLst/>
            <a:cxnLst/>
            <a:rect l="l" t="t" r="r" b="b"/>
            <a:pathLst>
              <a:path w="78104" h="442594">
                <a:moveTo>
                  <a:pt x="69824" y="220605"/>
                </a:moveTo>
                <a:lnTo>
                  <a:pt x="77920" y="220605"/>
                </a:lnTo>
              </a:path>
              <a:path w="78104" h="442594">
                <a:moveTo>
                  <a:pt x="0" y="417935"/>
                </a:moveTo>
                <a:lnTo>
                  <a:pt x="77920" y="417935"/>
                </a:lnTo>
              </a:path>
              <a:path w="78104" h="442594">
                <a:moveTo>
                  <a:pt x="61729" y="196318"/>
                </a:moveTo>
                <a:lnTo>
                  <a:pt x="61729" y="442222"/>
                </a:lnTo>
              </a:path>
              <a:path w="78104" h="442594">
                <a:moveTo>
                  <a:pt x="77920" y="236796"/>
                </a:moveTo>
                <a:lnTo>
                  <a:pt x="46549" y="205426"/>
                </a:lnTo>
              </a:path>
              <a:path w="78104" h="442594">
                <a:moveTo>
                  <a:pt x="46549" y="401744"/>
                </a:moveTo>
                <a:lnTo>
                  <a:pt x="77920" y="433115"/>
                </a:lnTo>
              </a:path>
              <a:path w="78104" h="442594">
                <a:moveTo>
                  <a:pt x="69824" y="220605"/>
                </a:moveTo>
                <a:lnTo>
                  <a:pt x="77920" y="220605"/>
                </a:lnTo>
              </a:path>
              <a:path w="78104" h="442594">
                <a:moveTo>
                  <a:pt x="0" y="24286"/>
                </a:moveTo>
                <a:lnTo>
                  <a:pt x="77920" y="24286"/>
                </a:lnTo>
              </a:path>
              <a:path w="78104" h="442594">
                <a:moveTo>
                  <a:pt x="61729" y="245904"/>
                </a:moveTo>
                <a:lnTo>
                  <a:pt x="61729" y="0"/>
                </a:lnTo>
              </a:path>
              <a:path w="78104" h="442594">
                <a:moveTo>
                  <a:pt x="46549" y="205426"/>
                </a:moveTo>
                <a:lnTo>
                  <a:pt x="77920" y="236796"/>
                </a:lnTo>
              </a:path>
              <a:path w="78104" h="442594">
                <a:moveTo>
                  <a:pt x="77920" y="40478"/>
                </a:moveTo>
                <a:lnTo>
                  <a:pt x="46549" y="910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3" name="object 2033"/>
          <p:cNvSpPr txBox="1"/>
          <p:nvPr/>
        </p:nvSpPr>
        <p:spPr>
          <a:xfrm>
            <a:off x="6678862" y="1764890"/>
            <a:ext cx="153035" cy="48450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62230">
              <a:lnSpc>
                <a:spcPts val="505"/>
              </a:lnSpc>
              <a:spcBef>
                <a:spcPts val="80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ts val="505"/>
              </a:lnSpc>
              <a:tabLst>
                <a:tab pos="360680" algn="l"/>
              </a:tabLst>
            </a:pPr>
            <a:r>
              <a:rPr dirty="0" sz="450" b="1">
                <a:latin typeface="Arial Narrow"/>
                <a:cs typeface="Arial Narrow"/>
              </a:rPr>
              <a:t>2100</a:t>
            </a:r>
            <a:r>
              <a:rPr dirty="0" sz="450" b="1">
                <a:latin typeface="Arial Narrow"/>
                <a:cs typeface="Arial Narrow"/>
              </a:rPr>
              <a:t>	</a:t>
            </a:r>
            <a:r>
              <a:rPr dirty="0" sz="450" b="1">
                <a:latin typeface="Arial Narrow"/>
                <a:cs typeface="Arial Narrow"/>
              </a:rPr>
              <a:t>2400</a:t>
            </a:r>
            <a:endParaRPr sz="450">
              <a:latin typeface="Arial Narrow"/>
              <a:cs typeface="Arial Narrow"/>
            </a:endParaRPr>
          </a:p>
        </p:txBody>
      </p:sp>
      <p:sp>
        <p:nvSpPr>
          <p:cNvPr id="2034" name="object 2034"/>
          <p:cNvSpPr/>
          <p:nvPr/>
        </p:nvSpPr>
        <p:spPr>
          <a:xfrm>
            <a:off x="5718199" y="1728075"/>
            <a:ext cx="198755" cy="87630"/>
          </a:xfrm>
          <a:custGeom>
            <a:avLst/>
            <a:gdLst/>
            <a:ahLst/>
            <a:cxnLst/>
            <a:rect l="l" t="t" r="r" b="b"/>
            <a:pathLst>
              <a:path w="198754" h="87630">
                <a:moveTo>
                  <a:pt x="120422" y="87027"/>
                </a:moveTo>
                <a:lnTo>
                  <a:pt x="120422" y="34406"/>
                </a:lnTo>
              </a:path>
              <a:path w="198754" h="87630">
                <a:moveTo>
                  <a:pt x="24286" y="87027"/>
                </a:moveTo>
                <a:lnTo>
                  <a:pt x="24286" y="34406"/>
                </a:lnTo>
              </a:path>
              <a:path w="198754" h="87630">
                <a:moveTo>
                  <a:pt x="144709" y="49585"/>
                </a:moveTo>
                <a:lnTo>
                  <a:pt x="0" y="49585"/>
                </a:lnTo>
              </a:path>
              <a:path w="198754" h="87630">
                <a:moveTo>
                  <a:pt x="72860" y="49585"/>
                </a:moveTo>
                <a:lnTo>
                  <a:pt x="87027" y="0"/>
                </a:lnTo>
                <a:lnTo>
                  <a:pt x="19834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5" name="object 2035"/>
          <p:cNvSpPr txBox="1"/>
          <p:nvPr/>
        </p:nvSpPr>
        <p:spPr>
          <a:xfrm>
            <a:off x="5798599" y="1646768"/>
            <a:ext cx="126364" cy="984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50" spc="5">
                <a:latin typeface="Arial"/>
                <a:cs typeface="Arial"/>
              </a:rPr>
              <a:t>620</a:t>
            </a:r>
            <a:endParaRPr sz="450">
              <a:latin typeface="Arial"/>
              <a:cs typeface="Arial"/>
            </a:endParaRPr>
          </a:p>
        </p:txBody>
      </p:sp>
      <p:sp>
        <p:nvSpPr>
          <p:cNvPr id="2036" name="object 2036"/>
          <p:cNvSpPr/>
          <p:nvPr/>
        </p:nvSpPr>
        <p:spPr>
          <a:xfrm>
            <a:off x="5727307" y="1762481"/>
            <a:ext cx="433705" cy="52705"/>
          </a:xfrm>
          <a:custGeom>
            <a:avLst/>
            <a:gdLst/>
            <a:ahLst/>
            <a:cxnLst/>
            <a:rect l="l" t="t" r="r" b="b"/>
            <a:pathLst>
              <a:path w="433704" h="52705">
                <a:moveTo>
                  <a:pt x="96135" y="30358"/>
                </a:moveTo>
                <a:lnTo>
                  <a:pt x="126493" y="0"/>
                </a:lnTo>
              </a:path>
              <a:path w="433704" h="52705">
                <a:moveTo>
                  <a:pt x="31370" y="0"/>
                </a:moveTo>
                <a:lnTo>
                  <a:pt x="0" y="30358"/>
                </a:lnTo>
              </a:path>
              <a:path w="433704" h="52705">
                <a:moveTo>
                  <a:pt x="408828" y="52621"/>
                </a:moveTo>
                <a:lnTo>
                  <a:pt x="408828" y="0"/>
                </a:lnTo>
              </a:path>
              <a:path w="433704" h="52705">
                <a:moveTo>
                  <a:pt x="111314" y="52621"/>
                </a:moveTo>
                <a:lnTo>
                  <a:pt x="111314" y="0"/>
                </a:lnTo>
              </a:path>
              <a:path w="433704" h="52705">
                <a:moveTo>
                  <a:pt x="433115" y="15179"/>
                </a:moveTo>
                <a:lnTo>
                  <a:pt x="87027" y="15179"/>
                </a:lnTo>
              </a:path>
              <a:path w="433704" h="52705">
                <a:moveTo>
                  <a:pt x="392637" y="30358"/>
                </a:moveTo>
                <a:lnTo>
                  <a:pt x="424007" y="0"/>
                </a:lnTo>
              </a:path>
              <a:path w="433704" h="52705">
                <a:moveTo>
                  <a:pt x="126493" y="0"/>
                </a:moveTo>
                <a:lnTo>
                  <a:pt x="96135" y="3035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7" name="object 2037"/>
          <p:cNvSpPr txBox="1"/>
          <p:nvPr/>
        </p:nvSpPr>
        <p:spPr>
          <a:xfrm>
            <a:off x="5904854" y="1696354"/>
            <a:ext cx="160020" cy="984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50" spc="5">
                <a:latin typeface="Arial"/>
                <a:cs typeface="Arial"/>
              </a:rPr>
              <a:t>1920</a:t>
            </a:r>
            <a:endParaRPr sz="450">
              <a:latin typeface="Arial"/>
              <a:cs typeface="Arial"/>
            </a:endParaRPr>
          </a:p>
        </p:txBody>
      </p:sp>
      <p:sp>
        <p:nvSpPr>
          <p:cNvPr id="2038" name="object 2038"/>
          <p:cNvSpPr/>
          <p:nvPr/>
        </p:nvSpPr>
        <p:spPr>
          <a:xfrm>
            <a:off x="6143219" y="1797899"/>
            <a:ext cx="78105" cy="442595"/>
          </a:xfrm>
          <a:custGeom>
            <a:avLst/>
            <a:gdLst/>
            <a:ahLst/>
            <a:cxnLst/>
            <a:rect l="l" t="t" r="r" b="b"/>
            <a:pathLst>
              <a:path w="78104" h="442594">
                <a:moveTo>
                  <a:pt x="69824" y="220605"/>
                </a:moveTo>
                <a:lnTo>
                  <a:pt x="77920" y="220605"/>
                </a:lnTo>
              </a:path>
              <a:path w="78104" h="442594">
                <a:moveTo>
                  <a:pt x="0" y="417935"/>
                </a:moveTo>
                <a:lnTo>
                  <a:pt x="77920" y="417935"/>
                </a:lnTo>
              </a:path>
              <a:path w="78104" h="442594">
                <a:moveTo>
                  <a:pt x="61729" y="196318"/>
                </a:moveTo>
                <a:lnTo>
                  <a:pt x="61729" y="442222"/>
                </a:lnTo>
              </a:path>
              <a:path w="78104" h="442594">
                <a:moveTo>
                  <a:pt x="77920" y="236796"/>
                </a:moveTo>
                <a:lnTo>
                  <a:pt x="46549" y="205426"/>
                </a:lnTo>
              </a:path>
              <a:path w="78104" h="442594">
                <a:moveTo>
                  <a:pt x="46549" y="401744"/>
                </a:moveTo>
                <a:lnTo>
                  <a:pt x="77920" y="433115"/>
                </a:lnTo>
              </a:path>
              <a:path w="78104" h="442594">
                <a:moveTo>
                  <a:pt x="69824" y="220605"/>
                </a:moveTo>
                <a:lnTo>
                  <a:pt x="77920" y="220605"/>
                </a:lnTo>
              </a:path>
              <a:path w="78104" h="442594">
                <a:moveTo>
                  <a:pt x="0" y="24286"/>
                </a:moveTo>
                <a:lnTo>
                  <a:pt x="77920" y="24286"/>
                </a:lnTo>
              </a:path>
              <a:path w="78104" h="442594">
                <a:moveTo>
                  <a:pt x="61729" y="245904"/>
                </a:moveTo>
                <a:lnTo>
                  <a:pt x="61729" y="0"/>
                </a:lnTo>
              </a:path>
              <a:path w="78104" h="442594">
                <a:moveTo>
                  <a:pt x="46549" y="205426"/>
                </a:moveTo>
                <a:lnTo>
                  <a:pt x="77920" y="236796"/>
                </a:lnTo>
              </a:path>
              <a:path w="78104" h="442594">
                <a:moveTo>
                  <a:pt x="77920" y="40478"/>
                </a:moveTo>
                <a:lnTo>
                  <a:pt x="46549" y="910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9" name="object 2039"/>
          <p:cNvSpPr txBox="1"/>
          <p:nvPr/>
        </p:nvSpPr>
        <p:spPr>
          <a:xfrm>
            <a:off x="6129373" y="1842893"/>
            <a:ext cx="93345" cy="35687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2040" name="object 2040"/>
          <p:cNvSpPr/>
          <p:nvPr/>
        </p:nvSpPr>
        <p:spPr>
          <a:xfrm>
            <a:off x="6267689" y="2260361"/>
            <a:ext cx="442595" cy="41910"/>
          </a:xfrm>
          <a:custGeom>
            <a:avLst/>
            <a:gdLst/>
            <a:ahLst/>
            <a:cxnLst/>
            <a:rect l="l" t="t" r="r" b="b"/>
            <a:pathLst>
              <a:path w="442595" h="41910">
                <a:moveTo>
                  <a:pt x="220605" y="41490"/>
                </a:moveTo>
                <a:lnTo>
                  <a:pt x="220605" y="0"/>
                </a:lnTo>
              </a:path>
              <a:path w="442595" h="41910">
                <a:moveTo>
                  <a:pt x="24286" y="41490"/>
                </a:moveTo>
                <a:lnTo>
                  <a:pt x="24286" y="0"/>
                </a:lnTo>
              </a:path>
              <a:path w="442595" h="41910">
                <a:moveTo>
                  <a:pt x="245904" y="15179"/>
                </a:moveTo>
                <a:lnTo>
                  <a:pt x="0" y="15179"/>
                </a:lnTo>
              </a:path>
              <a:path w="442595" h="41910">
                <a:moveTo>
                  <a:pt x="205426" y="31370"/>
                </a:moveTo>
                <a:lnTo>
                  <a:pt x="235784" y="0"/>
                </a:lnTo>
              </a:path>
              <a:path w="442595" h="41910">
                <a:moveTo>
                  <a:pt x="39466" y="0"/>
                </a:moveTo>
                <a:lnTo>
                  <a:pt x="9107" y="31370"/>
                </a:lnTo>
              </a:path>
              <a:path w="442595" h="41910">
                <a:moveTo>
                  <a:pt x="416923" y="41490"/>
                </a:moveTo>
                <a:lnTo>
                  <a:pt x="416923" y="0"/>
                </a:lnTo>
              </a:path>
              <a:path w="442595" h="41910">
                <a:moveTo>
                  <a:pt x="220605" y="41490"/>
                </a:moveTo>
                <a:lnTo>
                  <a:pt x="220605" y="0"/>
                </a:lnTo>
              </a:path>
              <a:path w="442595" h="41910">
                <a:moveTo>
                  <a:pt x="442222" y="15179"/>
                </a:moveTo>
                <a:lnTo>
                  <a:pt x="196318" y="15179"/>
                </a:lnTo>
              </a:path>
              <a:path w="442595" h="41910">
                <a:moveTo>
                  <a:pt x="401744" y="31370"/>
                </a:moveTo>
                <a:lnTo>
                  <a:pt x="433115" y="0"/>
                </a:lnTo>
              </a:path>
              <a:path w="442595" h="41910">
                <a:moveTo>
                  <a:pt x="235784" y="0"/>
                </a:moveTo>
                <a:lnTo>
                  <a:pt x="205426" y="3137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1" name="object 2041"/>
          <p:cNvSpPr txBox="1"/>
          <p:nvPr/>
        </p:nvSpPr>
        <p:spPr>
          <a:xfrm>
            <a:off x="6308622" y="2194233"/>
            <a:ext cx="356870" cy="984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2042" name="object 2042"/>
          <p:cNvSpPr/>
          <p:nvPr/>
        </p:nvSpPr>
        <p:spPr>
          <a:xfrm>
            <a:off x="6692709" y="2284648"/>
            <a:ext cx="78105" cy="443230"/>
          </a:xfrm>
          <a:custGeom>
            <a:avLst/>
            <a:gdLst/>
            <a:ahLst/>
            <a:cxnLst/>
            <a:rect l="l" t="t" r="r" b="b"/>
            <a:pathLst>
              <a:path w="78104" h="443230">
                <a:moveTo>
                  <a:pt x="69824" y="221617"/>
                </a:moveTo>
                <a:lnTo>
                  <a:pt x="77920" y="221617"/>
                </a:lnTo>
              </a:path>
              <a:path w="78104" h="443230">
                <a:moveTo>
                  <a:pt x="0" y="417935"/>
                </a:moveTo>
                <a:lnTo>
                  <a:pt x="77920" y="417935"/>
                </a:lnTo>
              </a:path>
              <a:path w="78104" h="443230">
                <a:moveTo>
                  <a:pt x="61729" y="197330"/>
                </a:moveTo>
                <a:lnTo>
                  <a:pt x="61729" y="443234"/>
                </a:lnTo>
              </a:path>
              <a:path w="78104" h="443230">
                <a:moveTo>
                  <a:pt x="77920" y="236796"/>
                </a:moveTo>
                <a:lnTo>
                  <a:pt x="46549" y="206438"/>
                </a:lnTo>
              </a:path>
              <a:path w="78104" h="443230">
                <a:moveTo>
                  <a:pt x="46549" y="402756"/>
                </a:moveTo>
                <a:lnTo>
                  <a:pt x="77920" y="433115"/>
                </a:lnTo>
              </a:path>
              <a:path w="78104" h="443230">
                <a:moveTo>
                  <a:pt x="69824" y="221617"/>
                </a:moveTo>
                <a:lnTo>
                  <a:pt x="77920" y="221617"/>
                </a:lnTo>
              </a:path>
              <a:path w="78104" h="443230">
                <a:moveTo>
                  <a:pt x="0" y="25298"/>
                </a:moveTo>
                <a:lnTo>
                  <a:pt x="77920" y="25298"/>
                </a:lnTo>
              </a:path>
              <a:path w="78104" h="443230">
                <a:moveTo>
                  <a:pt x="61729" y="245904"/>
                </a:moveTo>
                <a:lnTo>
                  <a:pt x="61729" y="0"/>
                </a:lnTo>
              </a:path>
              <a:path w="78104" h="443230">
                <a:moveTo>
                  <a:pt x="46549" y="206438"/>
                </a:moveTo>
                <a:lnTo>
                  <a:pt x="77920" y="236796"/>
                </a:lnTo>
              </a:path>
              <a:path w="78104" h="443230">
                <a:moveTo>
                  <a:pt x="77920" y="40478"/>
                </a:moveTo>
                <a:lnTo>
                  <a:pt x="46549" y="1011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3" name="object 2043"/>
          <p:cNvSpPr txBox="1"/>
          <p:nvPr/>
        </p:nvSpPr>
        <p:spPr>
          <a:xfrm>
            <a:off x="6678862" y="2329641"/>
            <a:ext cx="153035" cy="476884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32715">
              <a:lnSpc>
                <a:spcPts val="505"/>
              </a:lnSpc>
              <a:spcBef>
                <a:spcPts val="80"/>
              </a:spcBef>
            </a:pPr>
            <a:r>
              <a:rPr dirty="0" sz="450" spc="10">
                <a:latin typeface="Arial"/>
                <a:cs typeface="Arial"/>
              </a:rPr>
              <a:t>1270  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ts val="505"/>
              </a:lnSpc>
              <a:tabLst>
                <a:tab pos="325120" algn="l"/>
              </a:tabLst>
            </a:pPr>
            <a:r>
              <a:rPr dirty="0" sz="450" spc="10" b="1">
                <a:latin typeface="Arial Narrow"/>
                <a:cs typeface="Arial Narrow"/>
              </a:rPr>
              <a:t>3000	1050</a:t>
            </a:r>
            <a:endParaRPr sz="450">
              <a:latin typeface="Arial Narrow"/>
              <a:cs typeface="Arial Narrow"/>
            </a:endParaRPr>
          </a:p>
        </p:txBody>
      </p:sp>
      <p:sp>
        <p:nvSpPr>
          <p:cNvPr id="2044" name="object 2044"/>
          <p:cNvSpPr/>
          <p:nvPr/>
        </p:nvSpPr>
        <p:spPr>
          <a:xfrm>
            <a:off x="5593729" y="2260361"/>
            <a:ext cx="269240" cy="41910"/>
          </a:xfrm>
          <a:custGeom>
            <a:avLst/>
            <a:gdLst/>
            <a:ahLst/>
            <a:cxnLst/>
            <a:rect l="l" t="t" r="r" b="b"/>
            <a:pathLst>
              <a:path w="269239" h="41910">
                <a:moveTo>
                  <a:pt x="244892" y="41490"/>
                </a:moveTo>
                <a:lnTo>
                  <a:pt x="244892" y="0"/>
                </a:lnTo>
              </a:path>
              <a:path w="269239" h="41910">
                <a:moveTo>
                  <a:pt x="148756" y="41490"/>
                </a:moveTo>
                <a:lnTo>
                  <a:pt x="148756" y="0"/>
                </a:lnTo>
              </a:path>
              <a:path w="269239" h="41910">
                <a:moveTo>
                  <a:pt x="269179" y="15179"/>
                </a:moveTo>
                <a:lnTo>
                  <a:pt x="124470" y="15179"/>
                </a:lnTo>
              </a:path>
              <a:path w="269239" h="41910">
                <a:moveTo>
                  <a:pt x="0" y="15179"/>
                </a:moveTo>
                <a:lnTo>
                  <a:pt x="148756" y="1517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5" name="object 2045"/>
          <p:cNvSpPr txBox="1"/>
          <p:nvPr/>
        </p:nvSpPr>
        <p:spPr>
          <a:xfrm>
            <a:off x="5586089" y="2194233"/>
            <a:ext cx="126364" cy="984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50" spc="5">
                <a:latin typeface="Arial"/>
                <a:cs typeface="Arial"/>
              </a:rPr>
              <a:t>620</a:t>
            </a:r>
            <a:endParaRPr sz="450">
              <a:latin typeface="Arial"/>
              <a:cs typeface="Arial"/>
            </a:endParaRPr>
          </a:p>
        </p:txBody>
      </p:sp>
      <p:sp>
        <p:nvSpPr>
          <p:cNvPr id="2046" name="object 2046"/>
          <p:cNvSpPr/>
          <p:nvPr/>
        </p:nvSpPr>
        <p:spPr>
          <a:xfrm>
            <a:off x="5727307" y="2260361"/>
            <a:ext cx="433705" cy="41910"/>
          </a:xfrm>
          <a:custGeom>
            <a:avLst/>
            <a:gdLst/>
            <a:ahLst/>
            <a:cxnLst/>
            <a:rect l="l" t="t" r="r" b="b"/>
            <a:pathLst>
              <a:path w="433704" h="41910">
                <a:moveTo>
                  <a:pt x="96135" y="31370"/>
                </a:moveTo>
                <a:lnTo>
                  <a:pt x="126493" y="0"/>
                </a:lnTo>
              </a:path>
              <a:path w="433704" h="41910">
                <a:moveTo>
                  <a:pt x="31370" y="0"/>
                </a:moveTo>
                <a:lnTo>
                  <a:pt x="0" y="31370"/>
                </a:lnTo>
              </a:path>
              <a:path w="433704" h="41910">
                <a:moveTo>
                  <a:pt x="408828" y="41490"/>
                </a:moveTo>
                <a:lnTo>
                  <a:pt x="408828" y="0"/>
                </a:lnTo>
              </a:path>
              <a:path w="433704" h="41910">
                <a:moveTo>
                  <a:pt x="111314" y="41490"/>
                </a:moveTo>
                <a:lnTo>
                  <a:pt x="111314" y="0"/>
                </a:lnTo>
              </a:path>
              <a:path w="433704" h="41910">
                <a:moveTo>
                  <a:pt x="433115" y="15179"/>
                </a:moveTo>
                <a:lnTo>
                  <a:pt x="87027" y="15179"/>
                </a:lnTo>
              </a:path>
              <a:path w="433704" h="41910">
                <a:moveTo>
                  <a:pt x="392637" y="31370"/>
                </a:moveTo>
                <a:lnTo>
                  <a:pt x="424007" y="0"/>
                </a:lnTo>
              </a:path>
              <a:path w="433704" h="41910">
                <a:moveTo>
                  <a:pt x="126493" y="0"/>
                </a:moveTo>
                <a:lnTo>
                  <a:pt x="96135" y="3137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7" name="object 2047"/>
          <p:cNvSpPr txBox="1"/>
          <p:nvPr/>
        </p:nvSpPr>
        <p:spPr>
          <a:xfrm>
            <a:off x="5904854" y="2194233"/>
            <a:ext cx="160020" cy="984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50" spc="5">
                <a:latin typeface="Arial"/>
                <a:cs typeface="Arial"/>
              </a:rPr>
              <a:t>1920</a:t>
            </a:r>
            <a:endParaRPr sz="450">
              <a:latin typeface="Arial"/>
              <a:cs typeface="Arial"/>
            </a:endParaRPr>
          </a:p>
        </p:txBody>
      </p:sp>
      <p:sp>
        <p:nvSpPr>
          <p:cNvPr id="2048" name="object 2048"/>
          <p:cNvSpPr/>
          <p:nvPr/>
        </p:nvSpPr>
        <p:spPr>
          <a:xfrm>
            <a:off x="6143219" y="2284648"/>
            <a:ext cx="78105" cy="443230"/>
          </a:xfrm>
          <a:custGeom>
            <a:avLst/>
            <a:gdLst/>
            <a:ahLst/>
            <a:cxnLst/>
            <a:rect l="l" t="t" r="r" b="b"/>
            <a:pathLst>
              <a:path w="78104" h="443230">
                <a:moveTo>
                  <a:pt x="69824" y="221617"/>
                </a:moveTo>
                <a:lnTo>
                  <a:pt x="77920" y="221617"/>
                </a:lnTo>
              </a:path>
              <a:path w="78104" h="443230">
                <a:moveTo>
                  <a:pt x="0" y="417935"/>
                </a:moveTo>
                <a:lnTo>
                  <a:pt x="77920" y="417935"/>
                </a:lnTo>
              </a:path>
              <a:path w="78104" h="443230">
                <a:moveTo>
                  <a:pt x="61729" y="197330"/>
                </a:moveTo>
                <a:lnTo>
                  <a:pt x="61729" y="443234"/>
                </a:lnTo>
              </a:path>
              <a:path w="78104" h="443230">
                <a:moveTo>
                  <a:pt x="77920" y="236796"/>
                </a:moveTo>
                <a:lnTo>
                  <a:pt x="46549" y="206438"/>
                </a:lnTo>
              </a:path>
              <a:path w="78104" h="443230">
                <a:moveTo>
                  <a:pt x="46549" y="402756"/>
                </a:moveTo>
                <a:lnTo>
                  <a:pt x="77920" y="433115"/>
                </a:lnTo>
              </a:path>
              <a:path w="78104" h="443230">
                <a:moveTo>
                  <a:pt x="69824" y="221617"/>
                </a:moveTo>
                <a:lnTo>
                  <a:pt x="77920" y="221617"/>
                </a:lnTo>
              </a:path>
              <a:path w="78104" h="443230">
                <a:moveTo>
                  <a:pt x="0" y="25298"/>
                </a:moveTo>
                <a:lnTo>
                  <a:pt x="77920" y="25298"/>
                </a:lnTo>
              </a:path>
              <a:path w="78104" h="443230">
                <a:moveTo>
                  <a:pt x="61729" y="245904"/>
                </a:moveTo>
                <a:lnTo>
                  <a:pt x="61729" y="0"/>
                </a:lnTo>
              </a:path>
              <a:path w="78104" h="443230">
                <a:moveTo>
                  <a:pt x="46549" y="206438"/>
                </a:moveTo>
                <a:lnTo>
                  <a:pt x="77920" y="236796"/>
                </a:lnTo>
              </a:path>
              <a:path w="78104" h="443230">
                <a:moveTo>
                  <a:pt x="77920" y="40478"/>
                </a:moveTo>
                <a:lnTo>
                  <a:pt x="46549" y="1011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9" name="object 2049"/>
          <p:cNvSpPr txBox="1"/>
          <p:nvPr/>
        </p:nvSpPr>
        <p:spPr>
          <a:xfrm>
            <a:off x="6129373" y="2329641"/>
            <a:ext cx="93345" cy="35687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2050" name="object 2050"/>
          <p:cNvSpPr/>
          <p:nvPr/>
        </p:nvSpPr>
        <p:spPr>
          <a:xfrm>
            <a:off x="1717956" y="5209187"/>
            <a:ext cx="443230" cy="78105"/>
          </a:xfrm>
          <a:custGeom>
            <a:avLst/>
            <a:gdLst/>
            <a:ahLst/>
            <a:cxnLst/>
            <a:rect l="l" t="t" r="r" b="b"/>
            <a:pathLst>
              <a:path w="443230" h="78104">
                <a:moveTo>
                  <a:pt x="221617" y="0"/>
                </a:moveTo>
                <a:lnTo>
                  <a:pt x="221617" y="77920"/>
                </a:lnTo>
              </a:path>
              <a:path w="443230" h="78104">
                <a:moveTo>
                  <a:pt x="25298" y="0"/>
                </a:moveTo>
                <a:lnTo>
                  <a:pt x="25298" y="77920"/>
                </a:lnTo>
              </a:path>
              <a:path w="443230" h="78104">
                <a:moveTo>
                  <a:pt x="246916" y="61729"/>
                </a:moveTo>
                <a:lnTo>
                  <a:pt x="0" y="61729"/>
                </a:lnTo>
              </a:path>
              <a:path w="443230" h="78104">
                <a:moveTo>
                  <a:pt x="206438" y="77920"/>
                </a:moveTo>
                <a:lnTo>
                  <a:pt x="236796" y="46549"/>
                </a:lnTo>
              </a:path>
              <a:path w="443230" h="78104">
                <a:moveTo>
                  <a:pt x="40478" y="46549"/>
                </a:moveTo>
                <a:lnTo>
                  <a:pt x="10119" y="77920"/>
                </a:lnTo>
              </a:path>
              <a:path w="443230" h="78104">
                <a:moveTo>
                  <a:pt x="417935" y="0"/>
                </a:moveTo>
                <a:lnTo>
                  <a:pt x="417935" y="77920"/>
                </a:lnTo>
              </a:path>
              <a:path w="443230" h="78104">
                <a:moveTo>
                  <a:pt x="221617" y="0"/>
                </a:moveTo>
                <a:lnTo>
                  <a:pt x="221617" y="77920"/>
                </a:lnTo>
              </a:path>
              <a:path w="443230" h="78104">
                <a:moveTo>
                  <a:pt x="443234" y="61729"/>
                </a:moveTo>
                <a:lnTo>
                  <a:pt x="197330" y="61729"/>
                </a:lnTo>
              </a:path>
              <a:path w="443230" h="78104">
                <a:moveTo>
                  <a:pt x="402756" y="77920"/>
                </a:moveTo>
                <a:lnTo>
                  <a:pt x="434127" y="46549"/>
                </a:lnTo>
              </a:path>
              <a:path w="443230" h="78104">
                <a:moveTo>
                  <a:pt x="236796" y="46549"/>
                </a:moveTo>
                <a:lnTo>
                  <a:pt x="206438" y="7792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1" name="object 2051"/>
          <p:cNvSpPr txBox="1"/>
          <p:nvPr/>
        </p:nvSpPr>
        <p:spPr>
          <a:xfrm>
            <a:off x="1759901" y="5189609"/>
            <a:ext cx="356870" cy="984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2052" name="object 2052"/>
          <p:cNvSpPr/>
          <p:nvPr/>
        </p:nvSpPr>
        <p:spPr>
          <a:xfrm>
            <a:off x="2143987" y="4783156"/>
            <a:ext cx="77470" cy="442595"/>
          </a:xfrm>
          <a:custGeom>
            <a:avLst/>
            <a:gdLst/>
            <a:ahLst/>
            <a:cxnLst/>
            <a:rect l="l" t="t" r="r" b="b"/>
            <a:pathLst>
              <a:path w="77469" h="442595">
                <a:moveTo>
                  <a:pt x="69824" y="221617"/>
                </a:moveTo>
                <a:lnTo>
                  <a:pt x="76908" y="221617"/>
                </a:lnTo>
              </a:path>
              <a:path w="77469" h="442595">
                <a:moveTo>
                  <a:pt x="0" y="25298"/>
                </a:moveTo>
                <a:lnTo>
                  <a:pt x="76908" y="25298"/>
                </a:lnTo>
              </a:path>
              <a:path w="77469" h="442595">
                <a:moveTo>
                  <a:pt x="61729" y="245904"/>
                </a:moveTo>
                <a:lnTo>
                  <a:pt x="61729" y="0"/>
                </a:lnTo>
              </a:path>
              <a:path w="77469" h="442595">
                <a:moveTo>
                  <a:pt x="46549" y="206438"/>
                </a:moveTo>
                <a:lnTo>
                  <a:pt x="76908" y="236796"/>
                </a:lnTo>
              </a:path>
              <a:path w="77469" h="442595">
                <a:moveTo>
                  <a:pt x="76908" y="40478"/>
                </a:moveTo>
                <a:lnTo>
                  <a:pt x="46549" y="9107"/>
                </a:lnTo>
              </a:path>
              <a:path w="77469" h="442595">
                <a:moveTo>
                  <a:pt x="69824" y="221617"/>
                </a:moveTo>
                <a:lnTo>
                  <a:pt x="76908" y="221617"/>
                </a:lnTo>
              </a:path>
              <a:path w="77469" h="442595">
                <a:moveTo>
                  <a:pt x="0" y="417935"/>
                </a:moveTo>
                <a:lnTo>
                  <a:pt x="76908" y="417935"/>
                </a:lnTo>
              </a:path>
              <a:path w="77469" h="442595">
                <a:moveTo>
                  <a:pt x="61729" y="196318"/>
                </a:moveTo>
                <a:lnTo>
                  <a:pt x="61729" y="442222"/>
                </a:lnTo>
              </a:path>
              <a:path w="77469" h="442595">
                <a:moveTo>
                  <a:pt x="76908" y="236796"/>
                </a:moveTo>
                <a:lnTo>
                  <a:pt x="46549" y="206438"/>
                </a:lnTo>
              </a:path>
              <a:path w="77469" h="442595">
                <a:moveTo>
                  <a:pt x="46549" y="402756"/>
                </a:moveTo>
                <a:lnTo>
                  <a:pt x="76908" y="43311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3" name="object 2053"/>
          <p:cNvSpPr txBox="1"/>
          <p:nvPr/>
        </p:nvSpPr>
        <p:spPr>
          <a:xfrm>
            <a:off x="2130141" y="4828149"/>
            <a:ext cx="93345" cy="35687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2054" name="object 2054"/>
          <p:cNvSpPr/>
          <p:nvPr/>
        </p:nvSpPr>
        <p:spPr>
          <a:xfrm>
            <a:off x="2368640" y="5116088"/>
            <a:ext cx="442595" cy="85090"/>
          </a:xfrm>
          <a:custGeom>
            <a:avLst/>
            <a:gdLst/>
            <a:ahLst/>
            <a:cxnLst/>
            <a:rect l="l" t="t" r="r" b="b"/>
            <a:pathLst>
              <a:path w="442594" h="85089">
                <a:moveTo>
                  <a:pt x="220605" y="0"/>
                </a:moveTo>
                <a:lnTo>
                  <a:pt x="220605" y="85003"/>
                </a:lnTo>
              </a:path>
              <a:path w="442594" h="85089">
                <a:moveTo>
                  <a:pt x="24286" y="0"/>
                </a:moveTo>
                <a:lnTo>
                  <a:pt x="24286" y="85003"/>
                </a:lnTo>
              </a:path>
              <a:path w="442594" h="85089">
                <a:moveTo>
                  <a:pt x="245904" y="68812"/>
                </a:moveTo>
                <a:lnTo>
                  <a:pt x="0" y="68812"/>
                </a:lnTo>
              </a:path>
              <a:path w="442594" h="85089">
                <a:moveTo>
                  <a:pt x="205426" y="85003"/>
                </a:moveTo>
                <a:lnTo>
                  <a:pt x="235784" y="53633"/>
                </a:lnTo>
              </a:path>
              <a:path w="442594" h="85089">
                <a:moveTo>
                  <a:pt x="39466" y="53633"/>
                </a:moveTo>
                <a:lnTo>
                  <a:pt x="9107" y="85003"/>
                </a:lnTo>
              </a:path>
              <a:path w="442594" h="85089">
                <a:moveTo>
                  <a:pt x="416923" y="0"/>
                </a:moveTo>
                <a:lnTo>
                  <a:pt x="416923" y="85003"/>
                </a:lnTo>
              </a:path>
              <a:path w="442594" h="85089">
                <a:moveTo>
                  <a:pt x="220605" y="0"/>
                </a:moveTo>
                <a:lnTo>
                  <a:pt x="220605" y="85003"/>
                </a:lnTo>
              </a:path>
              <a:path w="442594" h="85089">
                <a:moveTo>
                  <a:pt x="442222" y="68812"/>
                </a:moveTo>
                <a:lnTo>
                  <a:pt x="196318" y="68812"/>
                </a:lnTo>
              </a:path>
              <a:path w="442594" h="85089">
                <a:moveTo>
                  <a:pt x="401744" y="85003"/>
                </a:moveTo>
                <a:lnTo>
                  <a:pt x="433115" y="53633"/>
                </a:lnTo>
              </a:path>
              <a:path w="442594" h="85089">
                <a:moveTo>
                  <a:pt x="235784" y="53633"/>
                </a:moveTo>
                <a:lnTo>
                  <a:pt x="205426" y="8500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5" name="object 2055"/>
          <p:cNvSpPr txBox="1"/>
          <p:nvPr/>
        </p:nvSpPr>
        <p:spPr>
          <a:xfrm>
            <a:off x="2409574" y="5103594"/>
            <a:ext cx="356870" cy="984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2056" name="object 2056"/>
          <p:cNvSpPr/>
          <p:nvPr/>
        </p:nvSpPr>
        <p:spPr>
          <a:xfrm>
            <a:off x="2793660" y="4691068"/>
            <a:ext cx="78105" cy="442595"/>
          </a:xfrm>
          <a:custGeom>
            <a:avLst/>
            <a:gdLst/>
            <a:ahLst/>
            <a:cxnLst/>
            <a:rect l="l" t="t" r="r" b="b"/>
            <a:pathLst>
              <a:path w="78105" h="442595">
                <a:moveTo>
                  <a:pt x="69824" y="220605"/>
                </a:moveTo>
                <a:lnTo>
                  <a:pt x="77920" y="220605"/>
                </a:lnTo>
              </a:path>
              <a:path w="78105" h="442595">
                <a:moveTo>
                  <a:pt x="0" y="24286"/>
                </a:moveTo>
                <a:lnTo>
                  <a:pt x="77920" y="24286"/>
                </a:lnTo>
              </a:path>
              <a:path w="78105" h="442595">
                <a:moveTo>
                  <a:pt x="61729" y="245904"/>
                </a:moveTo>
                <a:lnTo>
                  <a:pt x="61729" y="0"/>
                </a:lnTo>
              </a:path>
              <a:path w="78105" h="442595">
                <a:moveTo>
                  <a:pt x="46549" y="205426"/>
                </a:moveTo>
                <a:lnTo>
                  <a:pt x="77920" y="235784"/>
                </a:lnTo>
              </a:path>
              <a:path w="78105" h="442595">
                <a:moveTo>
                  <a:pt x="77920" y="39466"/>
                </a:moveTo>
                <a:lnTo>
                  <a:pt x="46549" y="9107"/>
                </a:lnTo>
              </a:path>
              <a:path w="78105" h="442595">
                <a:moveTo>
                  <a:pt x="69824" y="220605"/>
                </a:moveTo>
                <a:lnTo>
                  <a:pt x="77920" y="220605"/>
                </a:lnTo>
              </a:path>
              <a:path w="78105" h="442595">
                <a:moveTo>
                  <a:pt x="0" y="416923"/>
                </a:moveTo>
                <a:lnTo>
                  <a:pt x="77920" y="416923"/>
                </a:lnTo>
              </a:path>
              <a:path w="78105" h="442595">
                <a:moveTo>
                  <a:pt x="61729" y="196318"/>
                </a:moveTo>
                <a:lnTo>
                  <a:pt x="61729" y="442222"/>
                </a:lnTo>
              </a:path>
              <a:path w="78105" h="442595">
                <a:moveTo>
                  <a:pt x="77920" y="235784"/>
                </a:moveTo>
                <a:lnTo>
                  <a:pt x="46549" y="205426"/>
                </a:lnTo>
              </a:path>
              <a:path w="78105" h="442595">
                <a:moveTo>
                  <a:pt x="46549" y="401744"/>
                </a:moveTo>
                <a:lnTo>
                  <a:pt x="77920" y="43311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7" name="object 2057"/>
          <p:cNvSpPr txBox="1"/>
          <p:nvPr/>
        </p:nvSpPr>
        <p:spPr>
          <a:xfrm>
            <a:off x="2779814" y="4735050"/>
            <a:ext cx="93345" cy="35750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2058" name="object 2058"/>
          <p:cNvSpPr/>
          <p:nvPr/>
        </p:nvSpPr>
        <p:spPr>
          <a:xfrm>
            <a:off x="2910034" y="5116088"/>
            <a:ext cx="442595" cy="85090"/>
          </a:xfrm>
          <a:custGeom>
            <a:avLst/>
            <a:gdLst/>
            <a:ahLst/>
            <a:cxnLst/>
            <a:rect l="l" t="t" r="r" b="b"/>
            <a:pathLst>
              <a:path w="442595" h="85089">
                <a:moveTo>
                  <a:pt x="220605" y="0"/>
                </a:moveTo>
                <a:lnTo>
                  <a:pt x="220605" y="85003"/>
                </a:lnTo>
              </a:path>
              <a:path w="442595" h="85089">
                <a:moveTo>
                  <a:pt x="24286" y="0"/>
                </a:moveTo>
                <a:lnTo>
                  <a:pt x="24286" y="85003"/>
                </a:lnTo>
              </a:path>
              <a:path w="442595" h="85089">
                <a:moveTo>
                  <a:pt x="245904" y="69824"/>
                </a:moveTo>
                <a:lnTo>
                  <a:pt x="0" y="69824"/>
                </a:lnTo>
              </a:path>
              <a:path w="442595" h="85089">
                <a:moveTo>
                  <a:pt x="205426" y="85003"/>
                </a:moveTo>
                <a:lnTo>
                  <a:pt x="236796" y="53633"/>
                </a:lnTo>
              </a:path>
              <a:path w="442595" h="85089">
                <a:moveTo>
                  <a:pt x="39466" y="53633"/>
                </a:moveTo>
                <a:lnTo>
                  <a:pt x="9107" y="85003"/>
                </a:lnTo>
              </a:path>
              <a:path w="442595" h="85089">
                <a:moveTo>
                  <a:pt x="417935" y="0"/>
                </a:moveTo>
                <a:lnTo>
                  <a:pt x="417935" y="85003"/>
                </a:lnTo>
              </a:path>
              <a:path w="442595" h="85089">
                <a:moveTo>
                  <a:pt x="220605" y="0"/>
                </a:moveTo>
                <a:lnTo>
                  <a:pt x="220605" y="85003"/>
                </a:lnTo>
              </a:path>
              <a:path w="442595" h="85089">
                <a:moveTo>
                  <a:pt x="442222" y="69824"/>
                </a:moveTo>
                <a:lnTo>
                  <a:pt x="196318" y="69824"/>
                </a:lnTo>
              </a:path>
              <a:path w="442595" h="85089">
                <a:moveTo>
                  <a:pt x="401744" y="85003"/>
                </a:moveTo>
                <a:lnTo>
                  <a:pt x="433115" y="53633"/>
                </a:lnTo>
              </a:path>
              <a:path w="442595" h="85089">
                <a:moveTo>
                  <a:pt x="236796" y="53633"/>
                </a:moveTo>
                <a:lnTo>
                  <a:pt x="205426" y="8500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9" name="object 2059"/>
          <p:cNvSpPr txBox="1"/>
          <p:nvPr/>
        </p:nvSpPr>
        <p:spPr>
          <a:xfrm>
            <a:off x="2950968" y="5103594"/>
            <a:ext cx="356870" cy="984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2060" name="object 2060"/>
          <p:cNvSpPr/>
          <p:nvPr/>
        </p:nvSpPr>
        <p:spPr>
          <a:xfrm>
            <a:off x="3335054" y="4691068"/>
            <a:ext cx="78105" cy="442595"/>
          </a:xfrm>
          <a:custGeom>
            <a:avLst/>
            <a:gdLst/>
            <a:ahLst/>
            <a:cxnLst/>
            <a:rect l="l" t="t" r="r" b="b"/>
            <a:pathLst>
              <a:path w="78104" h="442595">
                <a:moveTo>
                  <a:pt x="69824" y="220605"/>
                </a:moveTo>
                <a:lnTo>
                  <a:pt x="77920" y="220605"/>
                </a:lnTo>
              </a:path>
              <a:path w="78104" h="442595">
                <a:moveTo>
                  <a:pt x="0" y="24286"/>
                </a:moveTo>
                <a:lnTo>
                  <a:pt x="77920" y="24286"/>
                </a:lnTo>
              </a:path>
              <a:path w="78104" h="442595">
                <a:moveTo>
                  <a:pt x="61729" y="245904"/>
                </a:moveTo>
                <a:lnTo>
                  <a:pt x="61729" y="0"/>
                </a:lnTo>
              </a:path>
              <a:path w="78104" h="442595">
                <a:moveTo>
                  <a:pt x="46549" y="205426"/>
                </a:moveTo>
                <a:lnTo>
                  <a:pt x="77920" y="235784"/>
                </a:lnTo>
              </a:path>
              <a:path w="78104" h="442595">
                <a:moveTo>
                  <a:pt x="77920" y="39466"/>
                </a:moveTo>
                <a:lnTo>
                  <a:pt x="46549" y="9107"/>
                </a:lnTo>
              </a:path>
              <a:path w="78104" h="442595">
                <a:moveTo>
                  <a:pt x="69824" y="220605"/>
                </a:moveTo>
                <a:lnTo>
                  <a:pt x="77920" y="220605"/>
                </a:lnTo>
              </a:path>
              <a:path w="78104" h="442595">
                <a:moveTo>
                  <a:pt x="0" y="416923"/>
                </a:moveTo>
                <a:lnTo>
                  <a:pt x="77920" y="416923"/>
                </a:lnTo>
              </a:path>
              <a:path w="78104" h="442595">
                <a:moveTo>
                  <a:pt x="61729" y="196318"/>
                </a:moveTo>
                <a:lnTo>
                  <a:pt x="61729" y="442222"/>
                </a:lnTo>
              </a:path>
              <a:path w="78104" h="442595">
                <a:moveTo>
                  <a:pt x="77920" y="235784"/>
                </a:moveTo>
                <a:lnTo>
                  <a:pt x="46549" y="205426"/>
                </a:lnTo>
              </a:path>
              <a:path w="78104" h="442595">
                <a:moveTo>
                  <a:pt x="46549" y="401744"/>
                </a:moveTo>
                <a:lnTo>
                  <a:pt x="77920" y="43311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1" name="object 2061"/>
          <p:cNvSpPr txBox="1"/>
          <p:nvPr/>
        </p:nvSpPr>
        <p:spPr>
          <a:xfrm>
            <a:off x="3321208" y="4735050"/>
            <a:ext cx="93345" cy="35750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2062" name="object 2062"/>
          <p:cNvSpPr/>
          <p:nvPr/>
        </p:nvSpPr>
        <p:spPr>
          <a:xfrm>
            <a:off x="3451428" y="5116088"/>
            <a:ext cx="442595" cy="85090"/>
          </a:xfrm>
          <a:custGeom>
            <a:avLst/>
            <a:gdLst/>
            <a:ahLst/>
            <a:cxnLst/>
            <a:rect l="l" t="t" r="r" b="b"/>
            <a:pathLst>
              <a:path w="442595" h="85089">
                <a:moveTo>
                  <a:pt x="220605" y="0"/>
                </a:moveTo>
                <a:lnTo>
                  <a:pt x="220605" y="85003"/>
                </a:lnTo>
              </a:path>
              <a:path w="442595" h="85089">
                <a:moveTo>
                  <a:pt x="24286" y="0"/>
                </a:moveTo>
                <a:lnTo>
                  <a:pt x="24286" y="85003"/>
                </a:lnTo>
              </a:path>
              <a:path w="442595" h="85089">
                <a:moveTo>
                  <a:pt x="245904" y="69824"/>
                </a:moveTo>
                <a:lnTo>
                  <a:pt x="0" y="69824"/>
                </a:lnTo>
              </a:path>
              <a:path w="442595" h="85089">
                <a:moveTo>
                  <a:pt x="205426" y="85003"/>
                </a:moveTo>
                <a:lnTo>
                  <a:pt x="236796" y="53633"/>
                </a:lnTo>
              </a:path>
              <a:path w="442595" h="85089">
                <a:moveTo>
                  <a:pt x="40478" y="53633"/>
                </a:moveTo>
                <a:lnTo>
                  <a:pt x="9107" y="85003"/>
                </a:lnTo>
              </a:path>
              <a:path w="442595" h="85089">
                <a:moveTo>
                  <a:pt x="417935" y="0"/>
                </a:moveTo>
                <a:lnTo>
                  <a:pt x="417935" y="85003"/>
                </a:lnTo>
              </a:path>
              <a:path w="442595" h="85089">
                <a:moveTo>
                  <a:pt x="220605" y="0"/>
                </a:moveTo>
                <a:lnTo>
                  <a:pt x="220605" y="85003"/>
                </a:lnTo>
              </a:path>
              <a:path w="442595" h="85089">
                <a:moveTo>
                  <a:pt x="442222" y="69824"/>
                </a:moveTo>
                <a:lnTo>
                  <a:pt x="196318" y="69824"/>
                </a:lnTo>
              </a:path>
              <a:path w="442595" h="85089">
                <a:moveTo>
                  <a:pt x="401744" y="85003"/>
                </a:moveTo>
                <a:lnTo>
                  <a:pt x="433115" y="53633"/>
                </a:lnTo>
              </a:path>
              <a:path w="442595" h="85089">
                <a:moveTo>
                  <a:pt x="236796" y="53633"/>
                </a:moveTo>
                <a:lnTo>
                  <a:pt x="205426" y="8500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3" name="object 2063"/>
          <p:cNvSpPr txBox="1"/>
          <p:nvPr/>
        </p:nvSpPr>
        <p:spPr>
          <a:xfrm>
            <a:off x="3492362" y="5103594"/>
            <a:ext cx="356870" cy="984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2064" name="object 2064"/>
          <p:cNvSpPr/>
          <p:nvPr/>
        </p:nvSpPr>
        <p:spPr>
          <a:xfrm>
            <a:off x="3876448" y="4691068"/>
            <a:ext cx="78105" cy="442595"/>
          </a:xfrm>
          <a:custGeom>
            <a:avLst/>
            <a:gdLst/>
            <a:ahLst/>
            <a:cxnLst/>
            <a:rect l="l" t="t" r="r" b="b"/>
            <a:pathLst>
              <a:path w="78104" h="442595">
                <a:moveTo>
                  <a:pt x="69824" y="220605"/>
                </a:moveTo>
                <a:lnTo>
                  <a:pt x="77920" y="220605"/>
                </a:lnTo>
              </a:path>
              <a:path w="78104" h="442595">
                <a:moveTo>
                  <a:pt x="0" y="24286"/>
                </a:moveTo>
                <a:lnTo>
                  <a:pt x="77920" y="24286"/>
                </a:lnTo>
              </a:path>
              <a:path w="78104" h="442595">
                <a:moveTo>
                  <a:pt x="62740" y="245904"/>
                </a:moveTo>
                <a:lnTo>
                  <a:pt x="62740" y="0"/>
                </a:lnTo>
              </a:path>
              <a:path w="78104" h="442595">
                <a:moveTo>
                  <a:pt x="46549" y="205426"/>
                </a:moveTo>
                <a:lnTo>
                  <a:pt x="77920" y="235784"/>
                </a:lnTo>
              </a:path>
              <a:path w="78104" h="442595">
                <a:moveTo>
                  <a:pt x="77920" y="39466"/>
                </a:moveTo>
                <a:lnTo>
                  <a:pt x="46549" y="9107"/>
                </a:lnTo>
              </a:path>
              <a:path w="78104" h="442595">
                <a:moveTo>
                  <a:pt x="69824" y="220605"/>
                </a:moveTo>
                <a:lnTo>
                  <a:pt x="77920" y="220605"/>
                </a:lnTo>
              </a:path>
              <a:path w="78104" h="442595">
                <a:moveTo>
                  <a:pt x="0" y="416923"/>
                </a:moveTo>
                <a:lnTo>
                  <a:pt x="77920" y="416923"/>
                </a:lnTo>
              </a:path>
              <a:path w="78104" h="442595">
                <a:moveTo>
                  <a:pt x="62740" y="196318"/>
                </a:moveTo>
                <a:lnTo>
                  <a:pt x="62740" y="442222"/>
                </a:lnTo>
              </a:path>
              <a:path w="78104" h="442595">
                <a:moveTo>
                  <a:pt x="77920" y="235784"/>
                </a:moveTo>
                <a:lnTo>
                  <a:pt x="46549" y="205426"/>
                </a:lnTo>
              </a:path>
              <a:path w="78104" h="442595">
                <a:moveTo>
                  <a:pt x="46549" y="401744"/>
                </a:moveTo>
                <a:lnTo>
                  <a:pt x="77920" y="43311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5" name="object 2065"/>
          <p:cNvSpPr txBox="1"/>
          <p:nvPr/>
        </p:nvSpPr>
        <p:spPr>
          <a:xfrm>
            <a:off x="3862602" y="4735050"/>
            <a:ext cx="93345" cy="35750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2066" name="object 2066"/>
          <p:cNvSpPr/>
          <p:nvPr/>
        </p:nvSpPr>
        <p:spPr>
          <a:xfrm>
            <a:off x="3992822" y="5116088"/>
            <a:ext cx="442595" cy="86360"/>
          </a:xfrm>
          <a:custGeom>
            <a:avLst/>
            <a:gdLst/>
            <a:ahLst/>
            <a:cxnLst/>
            <a:rect l="l" t="t" r="r" b="b"/>
            <a:pathLst>
              <a:path w="442595" h="86360">
                <a:moveTo>
                  <a:pt x="221617" y="0"/>
                </a:moveTo>
                <a:lnTo>
                  <a:pt x="221617" y="86015"/>
                </a:lnTo>
              </a:path>
              <a:path w="442595" h="86360">
                <a:moveTo>
                  <a:pt x="24286" y="0"/>
                </a:moveTo>
                <a:lnTo>
                  <a:pt x="24286" y="86015"/>
                </a:lnTo>
              </a:path>
              <a:path w="442595" h="86360">
                <a:moveTo>
                  <a:pt x="245904" y="70836"/>
                </a:moveTo>
                <a:lnTo>
                  <a:pt x="0" y="70836"/>
                </a:lnTo>
              </a:path>
              <a:path w="442595" h="86360">
                <a:moveTo>
                  <a:pt x="205426" y="86015"/>
                </a:moveTo>
                <a:lnTo>
                  <a:pt x="236796" y="54645"/>
                </a:lnTo>
              </a:path>
              <a:path w="442595" h="86360">
                <a:moveTo>
                  <a:pt x="40478" y="54645"/>
                </a:moveTo>
                <a:lnTo>
                  <a:pt x="9107" y="86015"/>
                </a:lnTo>
              </a:path>
              <a:path w="442595" h="86360">
                <a:moveTo>
                  <a:pt x="417935" y="0"/>
                </a:moveTo>
                <a:lnTo>
                  <a:pt x="417935" y="86015"/>
                </a:lnTo>
              </a:path>
              <a:path w="442595" h="86360">
                <a:moveTo>
                  <a:pt x="221617" y="0"/>
                </a:moveTo>
                <a:lnTo>
                  <a:pt x="221617" y="86015"/>
                </a:lnTo>
              </a:path>
              <a:path w="442595" h="86360">
                <a:moveTo>
                  <a:pt x="442222" y="70836"/>
                </a:moveTo>
                <a:lnTo>
                  <a:pt x="196318" y="70836"/>
                </a:lnTo>
              </a:path>
              <a:path w="442595" h="86360">
                <a:moveTo>
                  <a:pt x="401744" y="86015"/>
                </a:moveTo>
                <a:lnTo>
                  <a:pt x="433115" y="54645"/>
                </a:lnTo>
              </a:path>
              <a:path w="442595" h="86360">
                <a:moveTo>
                  <a:pt x="236796" y="54645"/>
                </a:moveTo>
                <a:lnTo>
                  <a:pt x="205426" y="8601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7" name="object 2067"/>
          <p:cNvSpPr txBox="1"/>
          <p:nvPr/>
        </p:nvSpPr>
        <p:spPr>
          <a:xfrm>
            <a:off x="4033756" y="5104605"/>
            <a:ext cx="356870" cy="984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2068" name="object 2068"/>
          <p:cNvSpPr/>
          <p:nvPr/>
        </p:nvSpPr>
        <p:spPr>
          <a:xfrm>
            <a:off x="4417842" y="4691068"/>
            <a:ext cx="78105" cy="442595"/>
          </a:xfrm>
          <a:custGeom>
            <a:avLst/>
            <a:gdLst/>
            <a:ahLst/>
            <a:cxnLst/>
            <a:rect l="l" t="t" r="r" b="b"/>
            <a:pathLst>
              <a:path w="78104" h="442595">
                <a:moveTo>
                  <a:pt x="69824" y="220605"/>
                </a:moveTo>
                <a:lnTo>
                  <a:pt x="77920" y="220605"/>
                </a:lnTo>
              </a:path>
              <a:path w="78104" h="442595">
                <a:moveTo>
                  <a:pt x="0" y="24286"/>
                </a:moveTo>
                <a:lnTo>
                  <a:pt x="77920" y="24286"/>
                </a:lnTo>
              </a:path>
              <a:path w="78104" h="442595">
                <a:moveTo>
                  <a:pt x="62740" y="245904"/>
                </a:moveTo>
                <a:lnTo>
                  <a:pt x="62740" y="0"/>
                </a:lnTo>
              </a:path>
              <a:path w="78104" h="442595">
                <a:moveTo>
                  <a:pt x="46549" y="205426"/>
                </a:moveTo>
                <a:lnTo>
                  <a:pt x="77920" y="235784"/>
                </a:lnTo>
              </a:path>
              <a:path w="78104" h="442595">
                <a:moveTo>
                  <a:pt x="77920" y="39466"/>
                </a:moveTo>
                <a:lnTo>
                  <a:pt x="46549" y="9107"/>
                </a:lnTo>
              </a:path>
              <a:path w="78104" h="442595">
                <a:moveTo>
                  <a:pt x="69824" y="220605"/>
                </a:moveTo>
                <a:lnTo>
                  <a:pt x="77920" y="220605"/>
                </a:lnTo>
              </a:path>
              <a:path w="78104" h="442595">
                <a:moveTo>
                  <a:pt x="0" y="416923"/>
                </a:moveTo>
                <a:lnTo>
                  <a:pt x="77920" y="416923"/>
                </a:lnTo>
              </a:path>
              <a:path w="78104" h="442595">
                <a:moveTo>
                  <a:pt x="62740" y="196318"/>
                </a:moveTo>
                <a:lnTo>
                  <a:pt x="62740" y="442222"/>
                </a:lnTo>
              </a:path>
              <a:path w="78104" h="442595">
                <a:moveTo>
                  <a:pt x="77920" y="235784"/>
                </a:moveTo>
                <a:lnTo>
                  <a:pt x="46549" y="205426"/>
                </a:lnTo>
              </a:path>
              <a:path w="78104" h="442595">
                <a:moveTo>
                  <a:pt x="46549" y="401744"/>
                </a:moveTo>
                <a:lnTo>
                  <a:pt x="77920" y="43311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9" name="object 2069"/>
          <p:cNvSpPr txBox="1"/>
          <p:nvPr/>
        </p:nvSpPr>
        <p:spPr>
          <a:xfrm>
            <a:off x="4403995" y="4735050"/>
            <a:ext cx="93345" cy="35750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2070" name="object 2070"/>
          <p:cNvSpPr/>
          <p:nvPr/>
        </p:nvSpPr>
        <p:spPr>
          <a:xfrm>
            <a:off x="4534216" y="5116088"/>
            <a:ext cx="442595" cy="84455"/>
          </a:xfrm>
          <a:custGeom>
            <a:avLst/>
            <a:gdLst/>
            <a:ahLst/>
            <a:cxnLst/>
            <a:rect l="l" t="t" r="r" b="b"/>
            <a:pathLst>
              <a:path w="442595" h="84454">
                <a:moveTo>
                  <a:pt x="221617" y="0"/>
                </a:moveTo>
                <a:lnTo>
                  <a:pt x="221617" y="83991"/>
                </a:lnTo>
              </a:path>
              <a:path w="442595" h="84454">
                <a:moveTo>
                  <a:pt x="25298" y="0"/>
                </a:moveTo>
                <a:lnTo>
                  <a:pt x="25298" y="83991"/>
                </a:lnTo>
              </a:path>
              <a:path w="442595" h="84454">
                <a:moveTo>
                  <a:pt x="245904" y="68812"/>
                </a:moveTo>
                <a:lnTo>
                  <a:pt x="0" y="68812"/>
                </a:lnTo>
              </a:path>
              <a:path w="442595" h="84454">
                <a:moveTo>
                  <a:pt x="205426" y="83991"/>
                </a:moveTo>
                <a:lnTo>
                  <a:pt x="236796" y="53633"/>
                </a:lnTo>
              </a:path>
              <a:path w="442595" h="84454">
                <a:moveTo>
                  <a:pt x="40478" y="53633"/>
                </a:moveTo>
                <a:lnTo>
                  <a:pt x="9107" y="83991"/>
                </a:lnTo>
              </a:path>
              <a:path w="442595" h="84454">
                <a:moveTo>
                  <a:pt x="417935" y="0"/>
                </a:moveTo>
                <a:lnTo>
                  <a:pt x="417935" y="83991"/>
                </a:lnTo>
              </a:path>
              <a:path w="442595" h="84454">
                <a:moveTo>
                  <a:pt x="221617" y="0"/>
                </a:moveTo>
                <a:lnTo>
                  <a:pt x="221617" y="83991"/>
                </a:lnTo>
              </a:path>
              <a:path w="442595" h="84454">
                <a:moveTo>
                  <a:pt x="442222" y="68812"/>
                </a:moveTo>
                <a:lnTo>
                  <a:pt x="196318" y="68812"/>
                </a:lnTo>
              </a:path>
              <a:path w="442595" h="84454">
                <a:moveTo>
                  <a:pt x="402756" y="83991"/>
                </a:moveTo>
                <a:lnTo>
                  <a:pt x="433115" y="53633"/>
                </a:lnTo>
              </a:path>
              <a:path w="442595" h="84454">
                <a:moveTo>
                  <a:pt x="236796" y="53633"/>
                </a:moveTo>
                <a:lnTo>
                  <a:pt x="205426" y="8399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1" name="object 2071"/>
          <p:cNvSpPr txBox="1"/>
          <p:nvPr/>
        </p:nvSpPr>
        <p:spPr>
          <a:xfrm>
            <a:off x="4575150" y="5103594"/>
            <a:ext cx="356870" cy="984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2072" name="object 2072"/>
          <p:cNvSpPr/>
          <p:nvPr/>
        </p:nvSpPr>
        <p:spPr>
          <a:xfrm>
            <a:off x="4960248" y="4691068"/>
            <a:ext cx="77470" cy="442595"/>
          </a:xfrm>
          <a:custGeom>
            <a:avLst/>
            <a:gdLst/>
            <a:ahLst/>
            <a:cxnLst/>
            <a:rect l="l" t="t" r="r" b="b"/>
            <a:pathLst>
              <a:path w="77470" h="442595">
                <a:moveTo>
                  <a:pt x="68812" y="220605"/>
                </a:moveTo>
                <a:lnTo>
                  <a:pt x="76908" y="220605"/>
                </a:lnTo>
              </a:path>
              <a:path w="77470" h="442595">
                <a:moveTo>
                  <a:pt x="0" y="24286"/>
                </a:moveTo>
                <a:lnTo>
                  <a:pt x="76908" y="24286"/>
                </a:lnTo>
              </a:path>
              <a:path w="77470" h="442595">
                <a:moveTo>
                  <a:pt x="61729" y="245904"/>
                </a:moveTo>
                <a:lnTo>
                  <a:pt x="61729" y="0"/>
                </a:lnTo>
              </a:path>
              <a:path w="77470" h="442595">
                <a:moveTo>
                  <a:pt x="46549" y="205426"/>
                </a:moveTo>
                <a:lnTo>
                  <a:pt x="76908" y="235784"/>
                </a:lnTo>
              </a:path>
              <a:path w="77470" h="442595">
                <a:moveTo>
                  <a:pt x="76908" y="39466"/>
                </a:moveTo>
                <a:lnTo>
                  <a:pt x="46549" y="9107"/>
                </a:lnTo>
              </a:path>
              <a:path w="77470" h="442595">
                <a:moveTo>
                  <a:pt x="68812" y="220605"/>
                </a:moveTo>
                <a:lnTo>
                  <a:pt x="76908" y="220605"/>
                </a:lnTo>
              </a:path>
              <a:path w="77470" h="442595">
                <a:moveTo>
                  <a:pt x="0" y="416923"/>
                </a:moveTo>
                <a:lnTo>
                  <a:pt x="76908" y="416923"/>
                </a:lnTo>
              </a:path>
              <a:path w="77470" h="442595">
                <a:moveTo>
                  <a:pt x="61729" y="196318"/>
                </a:moveTo>
                <a:lnTo>
                  <a:pt x="61729" y="442222"/>
                </a:lnTo>
              </a:path>
              <a:path w="77470" h="442595">
                <a:moveTo>
                  <a:pt x="76908" y="235784"/>
                </a:moveTo>
                <a:lnTo>
                  <a:pt x="46549" y="205426"/>
                </a:lnTo>
              </a:path>
              <a:path w="77470" h="442595">
                <a:moveTo>
                  <a:pt x="46549" y="401744"/>
                </a:moveTo>
                <a:lnTo>
                  <a:pt x="76908" y="43311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3" name="object 2073"/>
          <p:cNvSpPr txBox="1"/>
          <p:nvPr/>
        </p:nvSpPr>
        <p:spPr>
          <a:xfrm>
            <a:off x="4945389" y="4735050"/>
            <a:ext cx="93345" cy="35750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2074" name="object 2074"/>
          <p:cNvSpPr/>
          <p:nvPr/>
        </p:nvSpPr>
        <p:spPr>
          <a:xfrm>
            <a:off x="5075610" y="5116088"/>
            <a:ext cx="443230" cy="84455"/>
          </a:xfrm>
          <a:custGeom>
            <a:avLst/>
            <a:gdLst/>
            <a:ahLst/>
            <a:cxnLst/>
            <a:rect l="l" t="t" r="r" b="b"/>
            <a:pathLst>
              <a:path w="443229" h="84454">
                <a:moveTo>
                  <a:pt x="221617" y="0"/>
                </a:moveTo>
                <a:lnTo>
                  <a:pt x="221617" y="83991"/>
                </a:lnTo>
              </a:path>
              <a:path w="443229" h="84454">
                <a:moveTo>
                  <a:pt x="25298" y="0"/>
                </a:moveTo>
                <a:lnTo>
                  <a:pt x="25298" y="83991"/>
                </a:lnTo>
              </a:path>
              <a:path w="443229" h="84454">
                <a:moveTo>
                  <a:pt x="245904" y="68812"/>
                </a:moveTo>
                <a:lnTo>
                  <a:pt x="0" y="68812"/>
                </a:lnTo>
              </a:path>
              <a:path w="443229" h="84454">
                <a:moveTo>
                  <a:pt x="206438" y="83991"/>
                </a:moveTo>
                <a:lnTo>
                  <a:pt x="236796" y="52621"/>
                </a:lnTo>
              </a:path>
              <a:path w="443229" h="84454">
                <a:moveTo>
                  <a:pt x="40478" y="52621"/>
                </a:moveTo>
                <a:lnTo>
                  <a:pt x="9107" y="83991"/>
                </a:lnTo>
              </a:path>
              <a:path w="443229" h="84454">
                <a:moveTo>
                  <a:pt x="417935" y="0"/>
                </a:moveTo>
                <a:lnTo>
                  <a:pt x="417935" y="83991"/>
                </a:lnTo>
              </a:path>
              <a:path w="443229" h="84454">
                <a:moveTo>
                  <a:pt x="221617" y="0"/>
                </a:moveTo>
                <a:lnTo>
                  <a:pt x="221617" y="83991"/>
                </a:lnTo>
              </a:path>
              <a:path w="443229" h="84454">
                <a:moveTo>
                  <a:pt x="443234" y="68812"/>
                </a:moveTo>
                <a:lnTo>
                  <a:pt x="196318" y="68812"/>
                </a:lnTo>
              </a:path>
              <a:path w="443229" h="84454">
                <a:moveTo>
                  <a:pt x="402756" y="83991"/>
                </a:moveTo>
                <a:lnTo>
                  <a:pt x="433115" y="52621"/>
                </a:lnTo>
              </a:path>
              <a:path w="443229" h="84454">
                <a:moveTo>
                  <a:pt x="236796" y="52621"/>
                </a:moveTo>
                <a:lnTo>
                  <a:pt x="206438" y="8399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5" name="object 2075"/>
          <p:cNvSpPr txBox="1"/>
          <p:nvPr/>
        </p:nvSpPr>
        <p:spPr>
          <a:xfrm>
            <a:off x="5116543" y="5102581"/>
            <a:ext cx="357505" cy="984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2076" name="object 2076"/>
          <p:cNvSpPr/>
          <p:nvPr/>
        </p:nvSpPr>
        <p:spPr>
          <a:xfrm>
            <a:off x="5501642" y="4691068"/>
            <a:ext cx="77470" cy="442595"/>
          </a:xfrm>
          <a:custGeom>
            <a:avLst/>
            <a:gdLst/>
            <a:ahLst/>
            <a:cxnLst/>
            <a:rect l="l" t="t" r="r" b="b"/>
            <a:pathLst>
              <a:path w="77470" h="442595">
                <a:moveTo>
                  <a:pt x="69824" y="220605"/>
                </a:moveTo>
                <a:lnTo>
                  <a:pt x="76908" y="220605"/>
                </a:lnTo>
              </a:path>
              <a:path w="77470" h="442595">
                <a:moveTo>
                  <a:pt x="0" y="24286"/>
                </a:moveTo>
                <a:lnTo>
                  <a:pt x="76908" y="24286"/>
                </a:lnTo>
              </a:path>
              <a:path w="77470" h="442595">
                <a:moveTo>
                  <a:pt x="61729" y="245904"/>
                </a:moveTo>
                <a:lnTo>
                  <a:pt x="61729" y="0"/>
                </a:lnTo>
              </a:path>
              <a:path w="77470" h="442595">
                <a:moveTo>
                  <a:pt x="46549" y="205426"/>
                </a:moveTo>
                <a:lnTo>
                  <a:pt x="76908" y="235784"/>
                </a:lnTo>
              </a:path>
              <a:path w="77470" h="442595">
                <a:moveTo>
                  <a:pt x="76908" y="39466"/>
                </a:moveTo>
                <a:lnTo>
                  <a:pt x="46549" y="9107"/>
                </a:lnTo>
              </a:path>
              <a:path w="77470" h="442595">
                <a:moveTo>
                  <a:pt x="69824" y="220605"/>
                </a:moveTo>
                <a:lnTo>
                  <a:pt x="76908" y="220605"/>
                </a:lnTo>
              </a:path>
              <a:path w="77470" h="442595">
                <a:moveTo>
                  <a:pt x="0" y="416923"/>
                </a:moveTo>
                <a:lnTo>
                  <a:pt x="76908" y="416923"/>
                </a:lnTo>
              </a:path>
              <a:path w="77470" h="442595">
                <a:moveTo>
                  <a:pt x="61729" y="196318"/>
                </a:moveTo>
                <a:lnTo>
                  <a:pt x="61729" y="442222"/>
                </a:lnTo>
              </a:path>
              <a:path w="77470" h="442595">
                <a:moveTo>
                  <a:pt x="76908" y="235784"/>
                </a:moveTo>
                <a:lnTo>
                  <a:pt x="46549" y="205426"/>
                </a:lnTo>
              </a:path>
              <a:path w="77470" h="442595">
                <a:moveTo>
                  <a:pt x="46549" y="401744"/>
                </a:moveTo>
                <a:lnTo>
                  <a:pt x="76908" y="43311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7" name="object 2077"/>
          <p:cNvSpPr txBox="1"/>
          <p:nvPr/>
        </p:nvSpPr>
        <p:spPr>
          <a:xfrm>
            <a:off x="5487796" y="4735050"/>
            <a:ext cx="93345" cy="35750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2078" name="object 2078"/>
          <p:cNvSpPr/>
          <p:nvPr/>
        </p:nvSpPr>
        <p:spPr>
          <a:xfrm>
            <a:off x="5617004" y="5116088"/>
            <a:ext cx="443230" cy="71120"/>
          </a:xfrm>
          <a:custGeom>
            <a:avLst/>
            <a:gdLst/>
            <a:ahLst/>
            <a:cxnLst/>
            <a:rect l="l" t="t" r="r" b="b"/>
            <a:pathLst>
              <a:path w="443229" h="71120">
                <a:moveTo>
                  <a:pt x="221617" y="0"/>
                </a:moveTo>
                <a:lnTo>
                  <a:pt x="221617" y="70836"/>
                </a:lnTo>
              </a:path>
              <a:path w="443229" h="71120">
                <a:moveTo>
                  <a:pt x="25298" y="0"/>
                </a:moveTo>
                <a:lnTo>
                  <a:pt x="25298" y="70836"/>
                </a:lnTo>
              </a:path>
              <a:path w="443229" h="71120">
                <a:moveTo>
                  <a:pt x="245904" y="55657"/>
                </a:moveTo>
                <a:lnTo>
                  <a:pt x="0" y="55657"/>
                </a:lnTo>
              </a:path>
              <a:path w="443229" h="71120">
                <a:moveTo>
                  <a:pt x="206438" y="70836"/>
                </a:moveTo>
                <a:lnTo>
                  <a:pt x="236796" y="40478"/>
                </a:lnTo>
              </a:path>
              <a:path w="443229" h="71120">
                <a:moveTo>
                  <a:pt x="40478" y="40478"/>
                </a:moveTo>
                <a:lnTo>
                  <a:pt x="10119" y="70836"/>
                </a:lnTo>
              </a:path>
              <a:path w="443229" h="71120">
                <a:moveTo>
                  <a:pt x="417935" y="0"/>
                </a:moveTo>
                <a:lnTo>
                  <a:pt x="417935" y="70836"/>
                </a:lnTo>
              </a:path>
              <a:path w="443229" h="71120">
                <a:moveTo>
                  <a:pt x="221617" y="0"/>
                </a:moveTo>
                <a:lnTo>
                  <a:pt x="221617" y="70836"/>
                </a:lnTo>
              </a:path>
              <a:path w="443229" h="71120">
                <a:moveTo>
                  <a:pt x="443234" y="55657"/>
                </a:moveTo>
                <a:lnTo>
                  <a:pt x="197330" y="55657"/>
                </a:lnTo>
              </a:path>
              <a:path w="443229" h="71120">
                <a:moveTo>
                  <a:pt x="402756" y="70836"/>
                </a:moveTo>
                <a:lnTo>
                  <a:pt x="433115" y="40478"/>
                </a:lnTo>
              </a:path>
              <a:path w="443229" h="71120">
                <a:moveTo>
                  <a:pt x="236796" y="40478"/>
                </a:moveTo>
                <a:lnTo>
                  <a:pt x="206438" y="7083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9" name="object 2079"/>
          <p:cNvSpPr txBox="1"/>
          <p:nvPr/>
        </p:nvSpPr>
        <p:spPr>
          <a:xfrm>
            <a:off x="5658949" y="5089426"/>
            <a:ext cx="356870" cy="984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2080" name="object 2080"/>
          <p:cNvSpPr/>
          <p:nvPr/>
        </p:nvSpPr>
        <p:spPr>
          <a:xfrm>
            <a:off x="6043036" y="4691068"/>
            <a:ext cx="77470" cy="442595"/>
          </a:xfrm>
          <a:custGeom>
            <a:avLst/>
            <a:gdLst/>
            <a:ahLst/>
            <a:cxnLst/>
            <a:rect l="l" t="t" r="r" b="b"/>
            <a:pathLst>
              <a:path w="77470" h="442595">
                <a:moveTo>
                  <a:pt x="69824" y="220605"/>
                </a:moveTo>
                <a:lnTo>
                  <a:pt x="76908" y="220605"/>
                </a:lnTo>
              </a:path>
              <a:path w="77470" h="442595">
                <a:moveTo>
                  <a:pt x="0" y="24286"/>
                </a:moveTo>
                <a:lnTo>
                  <a:pt x="76908" y="24286"/>
                </a:lnTo>
              </a:path>
              <a:path w="77470" h="442595">
                <a:moveTo>
                  <a:pt x="61729" y="245904"/>
                </a:moveTo>
                <a:lnTo>
                  <a:pt x="61729" y="0"/>
                </a:lnTo>
              </a:path>
              <a:path w="77470" h="442595">
                <a:moveTo>
                  <a:pt x="46549" y="205426"/>
                </a:moveTo>
                <a:lnTo>
                  <a:pt x="76908" y="235784"/>
                </a:lnTo>
              </a:path>
              <a:path w="77470" h="442595">
                <a:moveTo>
                  <a:pt x="76908" y="39466"/>
                </a:moveTo>
                <a:lnTo>
                  <a:pt x="46549" y="9107"/>
                </a:lnTo>
              </a:path>
              <a:path w="77470" h="442595">
                <a:moveTo>
                  <a:pt x="69824" y="220605"/>
                </a:moveTo>
                <a:lnTo>
                  <a:pt x="76908" y="220605"/>
                </a:lnTo>
              </a:path>
              <a:path w="77470" h="442595">
                <a:moveTo>
                  <a:pt x="0" y="416923"/>
                </a:moveTo>
                <a:lnTo>
                  <a:pt x="76908" y="416923"/>
                </a:lnTo>
              </a:path>
              <a:path w="77470" h="442595">
                <a:moveTo>
                  <a:pt x="61729" y="196318"/>
                </a:moveTo>
                <a:lnTo>
                  <a:pt x="61729" y="442222"/>
                </a:lnTo>
              </a:path>
              <a:path w="77470" h="442595">
                <a:moveTo>
                  <a:pt x="76908" y="235784"/>
                </a:moveTo>
                <a:lnTo>
                  <a:pt x="46549" y="205426"/>
                </a:lnTo>
              </a:path>
              <a:path w="77470" h="442595">
                <a:moveTo>
                  <a:pt x="46549" y="401744"/>
                </a:moveTo>
                <a:lnTo>
                  <a:pt x="76908" y="43311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1" name="object 2081"/>
          <p:cNvSpPr txBox="1"/>
          <p:nvPr/>
        </p:nvSpPr>
        <p:spPr>
          <a:xfrm>
            <a:off x="6029189" y="4735050"/>
            <a:ext cx="93345" cy="35750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2082" name="object 2082"/>
          <p:cNvSpPr/>
          <p:nvPr/>
        </p:nvSpPr>
        <p:spPr>
          <a:xfrm>
            <a:off x="6267689" y="5209187"/>
            <a:ext cx="442595" cy="69215"/>
          </a:xfrm>
          <a:custGeom>
            <a:avLst/>
            <a:gdLst/>
            <a:ahLst/>
            <a:cxnLst/>
            <a:rect l="l" t="t" r="r" b="b"/>
            <a:pathLst>
              <a:path w="442595" h="69214">
                <a:moveTo>
                  <a:pt x="220605" y="0"/>
                </a:moveTo>
                <a:lnTo>
                  <a:pt x="220605" y="68812"/>
                </a:lnTo>
              </a:path>
              <a:path w="442595" h="69214">
                <a:moveTo>
                  <a:pt x="24286" y="0"/>
                </a:moveTo>
                <a:lnTo>
                  <a:pt x="24286" y="68812"/>
                </a:lnTo>
              </a:path>
              <a:path w="442595" h="69214">
                <a:moveTo>
                  <a:pt x="245904" y="53633"/>
                </a:moveTo>
                <a:lnTo>
                  <a:pt x="0" y="53633"/>
                </a:lnTo>
              </a:path>
              <a:path w="442595" h="69214">
                <a:moveTo>
                  <a:pt x="205426" y="68812"/>
                </a:moveTo>
                <a:lnTo>
                  <a:pt x="235784" y="37442"/>
                </a:lnTo>
              </a:path>
              <a:path w="442595" h="69214">
                <a:moveTo>
                  <a:pt x="39466" y="37442"/>
                </a:moveTo>
                <a:lnTo>
                  <a:pt x="9107" y="68812"/>
                </a:lnTo>
              </a:path>
              <a:path w="442595" h="69214">
                <a:moveTo>
                  <a:pt x="416923" y="0"/>
                </a:moveTo>
                <a:lnTo>
                  <a:pt x="416923" y="68812"/>
                </a:lnTo>
              </a:path>
              <a:path w="442595" h="69214">
                <a:moveTo>
                  <a:pt x="220605" y="0"/>
                </a:moveTo>
                <a:lnTo>
                  <a:pt x="220605" y="68812"/>
                </a:lnTo>
              </a:path>
              <a:path w="442595" h="69214">
                <a:moveTo>
                  <a:pt x="442222" y="53633"/>
                </a:moveTo>
                <a:lnTo>
                  <a:pt x="196318" y="53633"/>
                </a:lnTo>
              </a:path>
              <a:path w="442595" h="69214">
                <a:moveTo>
                  <a:pt x="401744" y="68812"/>
                </a:moveTo>
                <a:lnTo>
                  <a:pt x="433115" y="37442"/>
                </a:lnTo>
              </a:path>
              <a:path w="442595" h="69214">
                <a:moveTo>
                  <a:pt x="235784" y="37442"/>
                </a:moveTo>
                <a:lnTo>
                  <a:pt x="205426" y="6881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3" name="object 2083"/>
          <p:cNvSpPr txBox="1"/>
          <p:nvPr/>
        </p:nvSpPr>
        <p:spPr>
          <a:xfrm>
            <a:off x="6308622" y="5180502"/>
            <a:ext cx="356870" cy="984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2084" name="object 2084"/>
          <p:cNvSpPr/>
          <p:nvPr/>
        </p:nvSpPr>
        <p:spPr>
          <a:xfrm>
            <a:off x="6692709" y="4783156"/>
            <a:ext cx="78105" cy="442595"/>
          </a:xfrm>
          <a:custGeom>
            <a:avLst/>
            <a:gdLst/>
            <a:ahLst/>
            <a:cxnLst/>
            <a:rect l="l" t="t" r="r" b="b"/>
            <a:pathLst>
              <a:path w="78104" h="442595">
                <a:moveTo>
                  <a:pt x="69824" y="221617"/>
                </a:moveTo>
                <a:lnTo>
                  <a:pt x="77920" y="221617"/>
                </a:lnTo>
              </a:path>
              <a:path w="78104" h="442595">
                <a:moveTo>
                  <a:pt x="0" y="25298"/>
                </a:moveTo>
                <a:lnTo>
                  <a:pt x="77920" y="25298"/>
                </a:lnTo>
              </a:path>
              <a:path w="78104" h="442595">
                <a:moveTo>
                  <a:pt x="61729" y="245904"/>
                </a:moveTo>
                <a:lnTo>
                  <a:pt x="61729" y="0"/>
                </a:lnTo>
              </a:path>
              <a:path w="78104" h="442595">
                <a:moveTo>
                  <a:pt x="46549" y="206438"/>
                </a:moveTo>
                <a:lnTo>
                  <a:pt x="77920" y="236796"/>
                </a:lnTo>
              </a:path>
              <a:path w="78104" h="442595">
                <a:moveTo>
                  <a:pt x="77920" y="40478"/>
                </a:moveTo>
                <a:lnTo>
                  <a:pt x="46549" y="9107"/>
                </a:lnTo>
              </a:path>
              <a:path w="78104" h="442595">
                <a:moveTo>
                  <a:pt x="69824" y="221617"/>
                </a:moveTo>
                <a:lnTo>
                  <a:pt x="77920" y="221617"/>
                </a:lnTo>
              </a:path>
              <a:path w="78104" h="442595">
                <a:moveTo>
                  <a:pt x="0" y="417935"/>
                </a:moveTo>
                <a:lnTo>
                  <a:pt x="77920" y="417935"/>
                </a:lnTo>
              </a:path>
              <a:path w="78104" h="442595">
                <a:moveTo>
                  <a:pt x="61729" y="196318"/>
                </a:moveTo>
                <a:lnTo>
                  <a:pt x="61729" y="442222"/>
                </a:lnTo>
              </a:path>
              <a:path w="78104" h="442595">
                <a:moveTo>
                  <a:pt x="77920" y="236796"/>
                </a:moveTo>
                <a:lnTo>
                  <a:pt x="46549" y="206438"/>
                </a:lnTo>
              </a:path>
              <a:path w="78104" h="442595">
                <a:moveTo>
                  <a:pt x="46549" y="402756"/>
                </a:moveTo>
                <a:lnTo>
                  <a:pt x="77920" y="43311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5" name="object 2085"/>
          <p:cNvSpPr txBox="1"/>
          <p:nvPr/>
        </p:nvSpPr>
        <p:spPr>
          <a:xfrm>
            <a:off x="6678862" y="4828149"/>
            <a:ext cx="151765" cy="35687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ts val="500"/>
              </a:lnSpc>
              <a:spcBef>
                <a:spcPts val="80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  <a:p>
            <a:pPr marL="187325">
              <a:lnSpc>
                <a:spcPts val="500"/>
              </a:lnSpc>
            </a:pPr>
            <a:r>
              <a:rPr dirty="0" sz="450" spc="10" b="1">
                <a:latin typeface="Arial Narrow"/>
                <a:cs typeface="Arial Narrow"/>
              </a:rPr>
              <a:t>600</a:t>
            </a:r>
            <a:endParaRPr sz="450">
              <a:latin typeface="Arial Narrow"/>
              <a:cs typeface="Arial Narrow"/>
            </a:endParaRPr>
          </a:p>
        </p:txBody>
      </p:sp>
      <p:sp>
        <p:nvSpPr>
          <p:cNvPr id="2086" name="object 2086"/>
          <p:cNvSpPr/>
          <p:nvPr/>
        </p:nvSpPr>
        <p:spPr>
          <a:xfrm>
            <a:off x="1717956" y="4667794"/>
            <a:ext cx="443230" cy="77470"/>
          </a:xfrm>
          <a:custGeom>
            <a:avLst/>
            <a:gdLst/>
            <a:ahLst/>
            <a:cxnLst/>
            <a:rect l="l" t="t" r="r" b="b"/>
            <a:pathLst>
              <a:path w="443230" h="77470">
                <a:moveTo>
                  <a:pt x="221617" y="0"/>
                </a:moveTo>
                <a:lnTo>
                  <a:pt x="221617" y="76908"/>
                </a:lnTo>
              </a:path>
              <a:path w="443230" h="77470">
                <a:moveTo>
                  <a:pt x="25298" y="0"/>
                </a:moveTo>
                <a:lnTo>
                  <a:pt x="25298" y="76908"/>
                </a:lnTo>
              </a:path>
              <a:path w="443230" h="77470">
                <a:moveTo>
                  <a:pt x="246916" y="60717"/>
                </a:moveTo>
                <a:lnTo>
                  <a:pt x="0" y="60717"/>
                </a:lnTo>
              </a:path>
              <a:path w="443230" h="77470">
                <a:moveTo>
                  <a:pt x="206438" y="76908"/>
                </a:moveTo>
                <a:lnTo>
                  <a:pt x="236796" y="45537"/>
                </a:lnTo>
              </a:path>
              <a:path w="443230" h="77470">
                <a:moveTo>
                  <a:pt x="40478" y="45537"/>
                </a:moveTo>
                <a:lnTo>
                  <a:pt x="10119" y="76908"/>
                </a:lnTo>
              </a:path>
              <a:path w="443230" h="77470">
                <a:moveTo>
                  <a:pt x="417935" y="0"/>
                </a:moveTo>
                <a:lnTo>
                  <a:pt x="417935" y="76908"/>
                </a:lnTo>
              </a:path>
              <a:path w="443230" h="77470">
                <a:moveTo>
                  <a:pt x="221617" y="0"/>
                </a:moveTo>
                <a:lnTo>
                  <a:pt x="221617" y="76908"/>
                </a:lnTo>
              </a:path>
              <a:path w="443230" h="77470">
                <a:moveTo>
                  <a:pt x="443234" y="60717"/>
                </a:moveTo>
                <a:lnTo>
                  <a:pt x="197330" y="60717"/>
                </a:lnTo>
              </a:path>
              <a:path w="443230" h="77470">
                <a:moveTo>
                  <a:pt x="402756" y="76908"/>
                </a:moveTo>
                <a:lnTo>
                  <a:pt x="434127" y="45537"/>
                </a:lnTo>
              </a:path>
              <a:path w="443230" h="77470">
                <a:moveTo>
                  <a:pt x="236796" y="45537"/>
                </a:moveTo>
                <a:lnTo>
                  <a:pt x="206438" y="7690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7" name="object 2087"/>
          <p:cNvSpPr txBox="1"/>
          <p:nvPr/>
        </p:nvSpPr>
        <p:spPr>
          <a:xfrm>
            <a:off x="1759901" y="4647204"/>
            <a:ext cx="356870" cy="984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2088" name="object 2088"/>
          <p:cNvSpPr/>
          <p:nvPr/>
        </p:nvSpPr>
        <p:spPr>
          <a:xfrm>
            <a:off x="2143987" y="4241762"/>
            <a:ext cx="77470" cy="442595"/>
          </a:xfrm>
          <a:custGeom>
            <a:avLst/>
            <a:gdLst/>
            <a:ahLst/>
            <a:cxnLst/>
            <a:rect l="l" t="t" r="r" b="b"/>
            <a:pathLst>
              <a:path w="77469" h="442595">
                <a:moveTo>
                  <a:pt x="69824" y="221617"/>
                </a:moveTo>
                <a:lnTo>
                  <a:pt x="76908" y="221617"/>
                </a:lnTo>
              </a:path>
              <a:path w="77469" h="442595">
                <a:moveTo>
                  <a:pt x="0" y="25298"/>
                </a:moveTo>
                <a:lnTo>
                  <a:pt x="76908" y="25298"/>
                </a:lnTo>
              </a:path>
              <a:path w="77469" h="442595">
                <a:moveTo>
                  <a:pt x="61729" y="245904"/>
                </a:moveTo>
                <a:lnTo>
                  <a:pt x="61729" y="0"/>
                </a:lnTo>
              </a:path>
              <a:path w="77469" h="442595">
                <a:moveTo>
                  <a:pt x="46549" y="206438"/>
                </a:moveTo>
                <a:lnTo>
                  <a:pt x="76908" y="236796"/>
                </a:lnTo>
              </a:path>
              <a:path w="77469" h="442595">
                <a:moveTo>
                  <a:pt x="76908" y="40478"/>
                </a:moveTo>
                <a:lnTo>
                  <a:pt x="46549" y="9107"/>
                </a:lnTo>
              </a:path>
              <a:path w="77469" h="442595">
                <a:moveTo>
                  <a:pt x="69824" y="221617"/>
                </a:moveTo>
                <a:lnTo>
                  <a:pt x="76908" y="221617"/>
                </a:lnTo>
              </a:path>
              <a:path w="77469" h="442595">
                <a:moveTo>
                  <a:pt x="0" y="417935"/>
                </a:moveTo>
                <a:lnTo>
                  <a:pt x="76908" y="417935"/>
                </a:lnTo>
              </a:path>
              <a:path w="77469" h="442595">
                <a:moveTo>
                  <a:pt x="61729" y="196318"/>
                </a:moveTo>
                <a:lnTo>
                  <a:pt x="61729" y="442222"/>
                </a:lnTo>
              </a:path>
              <a:path w="77469" h="442595">
                <a:moveTo>
                  <a:pt x="76908" y="236796"/>
                </a:moveTo>
                <a:lnTo>
                  <a:pt x="46549" y="206438"/>
                </a:lnTo>
              </a:path>
              <a:path w="77469" h="442595">
                <a:moveTo>
                  <a:pt x="46549" y="402756"/>
                </a:moveTo>
                <a:lnTo>
                  <a:pt x="76908" y="43311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9" name="object 2089"/>
          <p:cNvSpPr txBox="1"/>
          <p:nvPr/>
        </p:nvSpPr>
        <p:spPr>
          <a:xfrm>
            <a:off x="2130141" y="4286755"/>
            <a:ext cx="93345" cy="35687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2090" name="object 2090"/>
          <p:cNvSpPr/>
          <p:nvPr/>
        </p:nvSpPr>
        <p:spPr>
          <a:xfrm>
            <a:off x="1717956" y="4126400"/>
            <a:ext cx="443230" cy="81280"/>
          </a:xfrm>
          <a:custGeom>
            <a:avLst/>
            <a:gdLst/>
            <a:ahLst/>
            <a:cxnLst/>
            <a:rect l="l" t="t" r="r" b="b"/>
            <a:pathLst>
              <a:path w="443230" h="81279">
                <a:moveTo>
                  <a:pt x="221617" y="0"/>
                </a:moveTo>
                <a:lnTo>
                  <a:pt x="221617" y="80956"/>
                </a:lnTo>
              </a:path>
              <a:path w="443230" h="81279">
                <a:moveTo>
                  <a:pt x="25298" y="0"/>
                </a:moveTo>
                <a:lnTo>
                  <a:pt x="25298" y="80956"/>
                </a:lnTo>
              </a:path>
              <a:path w="443230" h="81279">
                <a:moveTo>
                  <a:pt x="246916" y="65776"/>
                </a:moveTo>
                <a:lnTo>
                  <a:pt x="0" y="65776"/>
                </a:lnTo>
              </a:path>
              <a:path w="443230" h="81279">
                <a:moveTo>
                  <a:pt x="206438" y="80956"/>
                </a:moveTo>
                <a:lnTo>
                  <a:pt x="236796" y="50597"/>
                </a:lnTo>
              </a:path>
              <a:path w="443230" h="81279">
                <a:moveTo>
                  <a:pt x="40478" y="50597"/>
                </a:moveTo>
                <a:lnTo>
                  <a:pt x="10119" y="80956"/>
                </a:lnTo>
              </a:path>
              <a:path w="443230" h="81279">
                <a:moveTo>
                  <a:pt x="417935" y="0"/>
                </a:moveTo>
                <a:lnTo>
                  <a:pt x="417935" y="80956"/>
                </a:lnTo>
              </a:path>
              <a:path w="443230" h="81279">
                <a:moveTo>
                  <a:pt x="221617" y="0"/>
                </a:moveTo>
                <a:lnTo>
                  <a:pt x="221617" y="80956"/>
                </a:lnTo>
              </a:path>
              <a:path w="443230" h="81279">
                <a:moveTo>
                  <a:pt x="443234" y="65776"/>
                </a:moveTo>
                <a:lnTo>
                  <a:pt x="197330" y="65776"/>
                </a:lnTo>
              </a:path>
              <a:path w="443230" h="81279">
                <a:moveTo>
                  <a:pt x="402756" y="80956"/>
                </a:moveTo>
                <a:lnTo>
                  <a:pt x="434127" y="50597"/>
                </a:lnTo>
              </a:path>
              <a:path w="443230" h="81279">
                <a:moveTo>
                  <a:pt x="236796" y="50597"/>
                </a:moveTo>
                <a:lnTo>
                  <a:pt x="206438" y="8095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1" name="object 2091"/>
          <p:cNvSpPr txBox="1"/>
          <p:nvPr/>
        </p:nvSpPr>
        <p:spPr>
          <a:xfrm>
            <a:off x="1759901" y="4110869"/>
            <a:ext cx="356870" cy="984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2092" name="object 2092"/>
          <p:cNvSpPr/>
          <p:nvPr/>
        </p:nvSpPr>
        <p:spPr>
          <a:xfrm>
            <a:off x="2143987" y="3700368"/>
            <a:ext cx="77470" cy="442595"/>
          </a:xfrm>
          <a:custGeom>
            <a:avLst/>
            <a:gdLst/>
            <a:ahLst/>
            <a:cxnLst/>
            <a:rect l="l" t="t" r="r" b="b"/>
            <a:pathLst>
              <a:path w="77469" h="442595">
                <a:moveTo>
                  <a:pt x="69824" y="221617"/>
                </a:moveTo>
                <a:lnTo>
                  <a:pt x="76908" y="221617"/>
                </a:lnTo>
              </a:path>
              <a:path w="77469" h="442595">
                <a:moveTo>
                  <a:pt x="0" y="25298"/>
                </a:moveTo>
                <a:lnTo>
                  <a:pt x="76908" y="25298"/>
                </a:lnTo>
              </a:path>
              <a:path w="77469" h="442595">
                <a:moveTo>
                  <a:pt x="61729" y="245904"/>
                </a:moveTo>
                <a:lnTo>
                  <a:pt x="61729" y="0"/>
                </a:lnTo>
              </a:path>
              <a:path w="77469" h="442595">
                <a:moveTo>
                  <a:pt x="46549" y="206438"/>
                </a:moveTo>
                <a:lnTo>
                  <a:pt x="76908" y="236796"/>
                </a:lnTo>
              </a:path>
              <a:path w="77469" h="442595">
                <a:moveTo>
                  <a:pt x="76908" y="40478"/>
                </a:moveTo>
                <a:lnTo>
                  <a:pt x="46549" y="9107"/>
                </a:lnTo>
              </a:path>
              <a:path w="77469" h="442595">
                <a:moveTo>
                  <a:pt x="69824" y="221617"/>
                </a:moveTo>
                <a:lnTo>
                  <a:pt x="76908" y="221617"/>
                </a:lnTo>
              </a:path>
              <a:path w="77469" h="442595">
                <a:moveTo>
                  <a:pt x="0" y="417935"/>
                </a:moveTo>
                <a:lnTo>
                  <a:pt x="76908" y="417935"/>
                </a:lnTo>
              </a:path>
              <a:path w="77469" h="442595">
                <a:moveTo>
                  <a:pt x="61729" y="196318"/>
                </a:moveTo>
                <a:lnTo>
                  <a:pt x="61729" y="442222"/>
                </a:lnTo>
              </a:path>
              <a:path w="77469" h="442595">
                <a:moveTo>
                  <a:pt x="76908" y="236796"/>
                </a:moveTo>
                <a:lnTo>
                  <a:pt x="46549" y="206438"/>
                </a:lnTo>
              </a:path>
              <a:path w="77469" h="442595">
                <a:moveTo>
                  <a:pt x="46549" y="402756"/>
                </a:moveTo>
                <a:lnTo>
                  <a:pt x="76908" y="43311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3" name="object 2093"/>
          <p:cNvSpPr txBox="1"/>
          <p:nvPr/>
        </p:nvSpPr>
        <p:spPr>
          <a:xfrm>
            <a:off x="2130141" y="3745361"/>
            <a:ext cx="93345" cy="35687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2094" name="object 2094"/>
          <p:cNvSpPr/>
          <p:nvPr/>
        </p:nvSpPr>
        <p:spPr>
          <a:xfrm>
            <a:off x="2267445" y="4126400"/>
            <a:ext cx="347345" cy="74930"/>
          </a:xfrm>
          <a:custGeom>
            <a:avLst/>
            <a:gdLst/>
            <a:ahLst/>
            <a:cxnLst/>
            <a:rect l="l" t="t" r="r" b="b"/>
            <a:pathLst>
              <a:path w="347344" h="74929">
                <a:moveTo>
                  <a:pt x="321800" y="0"/>
                </a:moveTo>
                <a:lnTo>
                  <a:pt x="321800" y="74884"/>
                </a:lnTo>
              </a:path>
              <a:path w="347344" h="74929">
                <a:moveTo>
                  <a:pt x="25298" y="0"/>
                </a:moveTo>
                <a:lnTo>
                  <a:pt x="25298" y="74884"/>
                </a:lnTo>
              </a:path>
              <a:path w="347344" h="74929">
                <a:moveTo>
                  <a:pt x="347099" y="59705"/>
                </a:moveTo>
                <a:lnTo>
                  <a:pt x="0" y="59705"/>
                </a:lnTo>
              </a:path>
              <a:path w="347344" h="74929">
                <a:moveTo>
                  <a:pt x="306621" y="74884"/>
                </a:moveTo>
                <a:lnTo>
                  <a:pt x="336979" y="44525"/>
                </a:lnTo>
              </a:path>
              <a:path w="347344" h="74929">
                <a:moveTo>
                  <a:pt x="40478" y="44525"/>
                </a:moveTo>
                <a:lnTo>
                  <a:pt x="9107" y="7488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5" name="object 2095"/>
          <p:cNvSpPr txBox="1"/>
          <p:nvPr/>
        </p:nvSpPr>
        <p:spPr>
          <a:xfrm>
            <a:off x="2358976" y="4104797"/>
            <a:ext cx="160020" cy="984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50" spc="5">
                <a:latin typeface="Arial"/>
                <a:cs typeface="Arial"/>
              </a:rPr>
              <a:t>1920</a:t>
            </a:r>
            <a:endParaRPr sz="450">
              <a:latin typeface="Arial"/>
              <a:cs typeface="Arial"/>
            </a:endParaRPr>
          </a:p>
        </p:txBody>
      </p:sp>
      <p:sp>
        <p:nvSpPr>
          <p:cNvPr id="2096" name="object 2096"/>
          <p:cNvSpPr/>
          <p:nvPr/>
        </p:nvSpPr>
        <p:spPr>
          <a:xfrm>
            <a:off x="2564959" y="4126400"/>
            <a:ext cx="212090" cy="153035"/>
          </a:xfrm>
          <a:custGeom>
            <a:avLst/>
            <a:gdLst/>
            <a:ahLst/>
            <a:cxnLst/>
            <a:rect l="l" t="t" r="r" b="b"/>
            <a:pathLst>
              <a:path w="212089" h="153035">
                <a:moveTo>
                  <a:pt x="120422" y="0"/>
                </a:moveTo>
                <a:lnTo>
                  <a:pt x="120422" y="74884"/>
                </a:lnTo>
              </a:path>
              <a:path w="212089" h="153035">
                <a:moveTo>
                  <a:pt x="24286" y="0"/>
                </a:moveTo>
                <a:lnTo>
                  <a:pt x="24286" y="74884"/>
                </a:lnTo>
              </a:path>
              <a:path w="212089" h="153035">
                <a:moveTo>
                  <a:pt x="144709" y="59705"/>
                </a:moveTo>
                <a:lnTo>
                  <a:pt x="0" y="59705"/>
                </a:lnTo>
              </a:path>
              <a:path w="212089" h="153035">
                <a:moveTo>
                  <a:pt x="72860" y="59705"/>
                </a:moveTo>
                <a:lnTo>
                  <a:pt x="100183" y="152804"/>
                </a:lnTo>
                <a:lnTo>
                  <a:pt x="211497" y="15280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7" name="object 2097"/>
          <p:cNvSpPr txBox="1"/>
          <p:nvPr/>
        </p:nvSpPr>
        <p:spPr>
          <a:xfrm>
            <a:off x="2525948" y="4197897"/>
            <a:ext cx="259079" cy="984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u="sng" sz="450" spc="5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dirty="0" u="sng" sz="450" spc="5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   </a:t>
            </a:r>
            <a:r>
              <a:rPr dirty="0" u="sng" sz="450" spc="3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dirty="0" sz="450">
                <a:latin typeface="Arial"/>
                <a:cs typeface="Arial"/>
              </a:rPr>
              <a:t>  </a:t>
            </a:r>
            <a:r>
              <a:rPr dirty="0" sz="450" spc="5">
                <a:latin typeface="Arial"/>
                <a:cs typeface="Arial"/>
              </a:rPr>
              <a:t>6</a:t>
            </a:r>
            <a:r>
              <a:rPr dirty="0" u="sng" sz="450" spc="5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20</a:t>
            </a:r>
            <a:endParaRPr sz="450">
              <a:latin typeface="Arial"/>
              <a:cs typeface="Arial"/>
            </a:endParaRPr>
          </a:p>
        </p:txBody>
      </p:sp>
      <p:sp>
        <p:nvSpPr>
          <p:cNvPr id="2098" name="object 2098"/>
          <p:cNvSpPr/>
          <p:nvPr/>
        </p:nvSpPr>
        <p:spPr>
          <a:xfrm>
            <a:off x="2574066" y="3700368"/>
            <a:ext cx="196850" cy="501015"/>
          </a:xfrm>
          <a:custGeom>
            <a:avLst/>
            <a:gdLst/>
            <a:ahLst/>
            <a:cxnLst/>
            <a:rect l="l" t="t" r="r" b="b"/>
            <a:pathLst>
              <a:path w="196850" h="501014">
                <a:moveTo>
                  <a:pt x="96135" y="500915"/>
                </a:moveTo>
                <a:lnTo>
                  <a:pt x="126493" y="470557"/>
                </a:lnTo>
              </a:path>
              <a:path w="196850" h="501014">
                <a:moveTo>
                  <a:pt x="30358" y="470557"/>
                </a:moveTo>
                <a:lnTo>
                  <a:pt x="0" y="500915"/>
                </a:lnTo>
              </a:path>
              <a:path w="196850" h="501014">
                <a:moveTo>
                  <a:pt x="189234" y="221617"/>
                </a:moveTo>
                <a:lnTo>
                  <a:pt x="196318" y="221617"/>
                </a:lnTo>
              </a:path>
              <a:path w="196850" h="501014">
                <a:moveTo>
                  <a:pt x="119410" y="25298"/>
                </a:moveTo>
                <a:lnTo>
                  <a:pt x="196318" y="25298"/>
                </a:lnTo>
              </a:path>
              <a:path w="196850" h="501014">
                <a:moveTo>
                  <a:pt x="181139" y="245904"/>
                </a:moveTo>
                <a:lnTo>
                  <a:pt x="181139" y="0"/>
                </a:lnTo>
              </a:path>
              <a:path w="196850" h="501014">
                <a:moveTo>
                  <a:pt x="165960" y="206438"/>
                </a:moveTo>
                <a:lnTo>
                  <a:pt x="196318" y="236796"/>
                </a:lnTo>
              </a:path>
              <a:path w="196850" h="501014">
                <a:moveTo>
                  <a:pt x="196318" y="40478"/>
                </a:moveTo>
                <a:lnTo>
                  <a:pt x="165960" y="9107"/>
                </a:lnTo>
              </a:path>
              <a:path w="196850" h="501014">
                <a:moveTo>
                  <a:pt x="189234" y="221617"/>
                </a:moveTo>
                <a:lnTo>
                  <a:pt x="196318" y="221617"/>
                </a:lnTo>
              </a:path>
              <a:path w="196850" h="501014">
                <a:moveTo>
                  <a:pt x="119410" y="417935"/>
                </a:moveTo>
                <a:lnTo>
                  <a:pt x="196318" y="417935"/>
                </a:lnTo>
              </a:path>
              <a:path w="196850" h="501014">
                <a:moveTo>
                  <a:pt x="181139" y="196318"/>
                </a:moveTo>
                <a:lnTo>
                  <a:pt x="181139" y="442222"/>
                </a:lnTo>
              </a:path>
              <a:path w="196850" h="501014">
                <a:moveTo>
                  <a:pt x="196318" y="236796"/>
                </a:moveTo>
                <a:lnTo>
                  <a:pt x="165960" y="206438"/>
                </a:lnTo>
              </a:path>
              <a:path w="196850" h="501014">
                <a:moveTo>
                  <a:pt x="165960" y="402756"/>
                </a:moveTo>
                <a:lnTo>
                  <a:pt x="196318" y="43311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9" name="object 2099"/>
          <p:cNvSpPr txBox="1"/>
          <p:nvPr/>
        </p:nvSpPr>
        <p:spPr>
          <a:xfrm>
            <a:off x="2679631" y="3745361"/>
            <a:ext cx="93345" cy="35687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2100" name="object 2100"/>
          <p:cNvSpPr/>
          <p:nvPr/>
        </p:nvSpPr>
        <p:spPr>
          <a:xfrm>
            <a:off x="2910034" y="4496774"/>
            <a:ext cx="442595" cy="69215"/>
          </a:xfrm>
          <a:custGeom>
            <a:avLst/>
            <a:gdLst/>
            <a:ahLst/>
            <a:cxnLst/>
            <a:rect l="l" t="t" r="r" b="b"/>
            <a:pathLst>
              <a:path w="442595" h="69214">
                <a:moveTo>
                  <a:pt x="220605" y="0"/>
                </a:moveTo>
                <a:lnTo>
                  <a:pt x="220605" y="68812"/>
                </a:lnTo>
              </a:path>
              <a:path w="442595" h="69214">
                <a:moveTo>
                  <a:pt x="24286" y="0"/>
                </a:moveTo>
                <a:lnTo>
                  <a:pt x="24286" y="68812"/>
                </a:lnTo>
              </a:path>
              <a:path w="442595" h="69214">
                <a:moveTo>
                  <a:pt x="245904" y="52621"/>
                </a:moveTo>
                <a:lnTo>
                  <a:pt x="0" y="52621"/>
                </a:lnTo>
              </a:path>
              <a:path w="442595" h="69214">
                <a:moveTo>
                  <a:pt x="205426" y="68812"/>
                </a:moveTo>
                <a:lnTo>
                  <a:pt x="236796" y="37442"/>
                </a:lnTo>
              </a:path>
              <a:path w="442595" h="69214">
                <a:moveTo>
                  <a:pt x="39466" y="37442"/>
                </a:moveTo>
                <a:lnTo>
                  <a:pt x="9107" y="68812"/>
                </a:lnTo>
              </a:path>
              <a:path w="442595" h="69214">
                <a:moveTo>
                  <a:pt x="417935" y="0"/>
                </a:moveTo>
                <a:lnTo>
                  <a:pt x="417935" y="68812"/>
                </a:lnTo>
              </a:path>
              <a:path w="442595" h="69214">
                <a:moveTo>
                  <a:pt x="220605" y="0"/>
                </a:moveTo>
                <a:lnTo>
                  <a:pt x="220605" y="68812"/>
                </a:lnTo>
              </a:path>
              <a:path w="442595" h="69214">
                <a:moveTo>
                  <a:pt x="442222" y="52621"/>
                </a:moveTo>
                <a:lnTo>
                  <a:pt x="196318" y="52621"/>
                </a:lnTo>
              </a:path>
              <a:path w="442595" h="69214">
                <a:moveTo>
                  <a:pt x="401744" y="68812"/>
                </a:moveTo>
                <a:lnTo>
                  <a:pt x="433115" y="37442"/>
                </a:lnTo>
              </a:path>
              <a:path w="442595" h="69214">
                <a:moveTo>
                  <a:pt x="236796" y="37442"/>
                </a:moveTo>
                <a:lnTo>
                  <a:pt x="205426" y="6881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1" name="object 2101"/>
          <p:cNvSpPr txBox="1"/>
          <p:nvPr/>
        </p:nvSpPr>
        <p:spPr>
          <a:xfrm>
            <a:off x="2950968" y="4468088"/>
            <a:ext cx="356870" cy="984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2102" name="object 2102"/>
          <p:cNvSpPr/>
          <p:nvPr/>
        </p:nvSpPr>
        <p:spPr>
          <a:xfrm>
            <a:off x="3335054" y="4071754"/>
            <a:ext cx="78105" cy="442595"/>
          </a:xfrm>
          <a:custGeom>
            <a:avLst/>
            <a:gdLst/>
            <a:ahLst/>
            <a:cxnLst/>
            <a:rect l="l" t="t" r="r" b="b"/>
            <a:pathLst>
              <a:path w="78104" h="442595">
                <a:moveTo>
                  <a:pt x="69824" y="221617"/>
                </a:moveTo>
                <a:lnTo>
                  <a:pt x="77920" y="221617"/>
                </a:lnTo>
              </a:path>
              <a:path w="78104" h="442595">
                <a:moveTo>
                  <a:pt x="0" y="25298"/>
                </a:moveTo>
                <a:lnTo>
                  <a:pt x="77920" y="25298"/>
                </a:lnTo>
              </a:path>
              <a:path w="78104" h="442595">
                <a:moveTo>
                  <a:pt x="61729" y="245904"/>
                </a:moveTo>
                <a:lnTo>
                  <a:pt x="61729" y="0"/>
                </a:lnTo>
              </a:path>
              <a:path w="78104" h="442595">
                <a:moveTo>
                  <a:pt x="46549" y="205426"/>
                </a:moveTo>
                <a:lnTo>
                  <a:pt x="77920" y="236796"/>
                </a:lnTo>
              </a:path>
              <a:path w="78104" h="442595">
                <a:moveTo>
                  <a:pt x="77920" y="40478"/>
                </a:moveTo>
                <a:lnTo>
                  <a:pt x="46549" y="9107"/>
                </a:lnTo>
              </a:path>
              <a:path w="78104" h="442595">
                <a:moveTo>
                  <a:pt x="69824" y="221617"/>
                </a:moveTo>
                <a:lnTo>
                  <a:pt x="77920" y="221617"/>
                </a:lnTo>
              </a:path>
              <a:path w="78104" h="442595">
                <a:moveTo>
                  <a:pt x="0" y="417935"/>
                </a:moveTo>
                <a:lnTo>
                  <a:pt x="77920" y="417935"/>
                </a:lnTo>
              </a:path>
              <a:path w="78104" h="442595">
                <a:moveTo>
                  <a:pt x="61729" y="196318"/>
                </a:moveTo>
                <a:lnTo>
                  <a:pt x="61729" y="442222"/>
                </a:lnTo>
              </a:path>
              <a:path w="78104" h="442595">
                <a:moveTo>
                  <a:pt x="77920" y="236796"/>
                </a:moveTo>
                <a:lnTo>
                  <a:pt x="46549" y="205426"/>
                </a:lnTo>
              </a:path>
              <a:path w="78104" h="442595">
                <a:moveTo>
                  <a:pt x="46549" y="402756"/>
                </a:moveTo>
                <a:lnTo>
                  <a:pt x="77920" y="43311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3" name="object 2103"/>
          <p:cNvSpPr txBox="1"/>
          <p:nvPr/>
        </p:nvSpPr>
        <p:spPr>
          <a:xfrm>
            <a:off x="3321208" y="4116747"/>
            <a:ext cx="93345" cy="35687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2104" name="object 2104"/>
          <p:cNvSpPr/>
          <p:nvPr/>
        </p:nvSpPr>
        <p:spPr>
          <a:xfrm>
            <a:off x="3451428" y="4496774"/>
            <a:ext cx="442595" cy="69215"/>
          </a:xfrm>
          <a:custGeom>
            <a:avLst/>
            <a:gdLst/>
            <a:ahLst/>
            <a:cxnLst/>
            <a:rect l="l" t="t" r="r" b="b"/>
            <a:pathLst>
              <a:path w="442595" h="69214">
                <a:moveTo>
                  <a:pt x="220605" y="0"/>
                </a:moveTo>
                <a:lnTo>
                  <a:pt x="220605" y="68812"/>
                </a:lnTo>
              </a:path>
              <a:path w="442595" h="69214">
                <a:moveTo>
                  <a:pt x="24286" y="0"/>
                </a:moveTo>
                <a:lnTo>
                  <a:pt x="24286" y="68812"/>
                </a:lnTo>
              </a:path>
              <a:path w="442595" h="69214">
                <a:moveTo>
                  <a:pt x="245904" y="52621"/>
                </a:moveTo>
                <a:lnTo>
                  <a:pt x="0" y="52621"/>
                </a:lnTo>
              </a:path>
              <a:path w="442595" h="69214">
                <a:moveTo>
                  <a:pt x="205426" y="68812"/>
                </a:moveTo>
                <a:lnTo>
                  <a:pt x="236796" y="37442"/>
                </a:lnTo>
              </a:path>
              <a:path w="442595" h="69214">
                <a:moveTo>
                  <a:pt x="40478" y="37442"/>
                </a:moveTo>
                <a:lnTo>
                  <a:pt x="9107" y="68812"/>
                </a:lnTo>
              </a:path>
              <a:path w="442595" h="69214">
                <a:moveTo>
                  <a:pt x="417935" y="0"/>
                </a:moveTo>
                <a:lnTo>
                  <a:pt x="417935" y="68812"/>
                </a:lnTo>
              </a:path>
              <a:path w="442595" h="69214">
                <a:moveTo>
                  <a:pt x="220605" y="0"/>
                </a:moveTo>
                <a:lnTo>
                  <a:pt x="220605" y="68812"/>
                </a:lnTo>
              </a:path>
              <a:path w="442595" h="69214">
                <a:moveTo>
                  <a:pt x="442222" y="52621"/>
                </a:moveTo>
                <a:lnTo>
                  <a:pt x="196318" y="52621"/>
                </a:lnTo>
              </a:path>
              <a:path w="442595" h="69214">
                <a:moveTo>
                  <a:pt x="401744" y="68812"/>
                </a:moveTo>
                <a:lnTo>
                  <a:pt x="433115" y="37442"/>
                </a:lnTo>
              </a:path>
              <a:path w="442595" h="69214">
                <a:moveTo>
                  <a:pt x="236796" y="37442"/>
                </a:moveTo>
                <a:lnTo>
                  <a:pt x="205426" y="6881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5" name="object 2105"/>
          <p:cNvSpPr txBox="1"/>
          <p:nvPr/>
        </p:nvSpPr>
        <p:spPr>
          <a:xfrm>
            <a:off x="3492362" y="4468088"/>
            <a:ext cx="356870" cy="984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2106" name="object 2106"/>
          <p:cNvSpPr/>
          <p:nvPr/>
        </p:nvSpPr>
        <p:spPr>
          <a:xfrm>
            <a:off x="3876448" y="4071754"/>
            <a:ext cx="78105" cy="442595"/>
          </a:xfrm>
          <a:custGeom>
            <a:avLst/>
            <a:gdLst/>
            <a:ahLst/>
            <a:cxnLst/>
            <a:rect l="l" t="t" r="r" b="b"/>
            <a:pathLst>
              <a:path w="78104" h="442595">
                <a:moveTo>
                  <a:pt x="69824" y="221617"/>
                </a:moveTo>
                <a:lnTo>
                  <a:pt x="77920" y="221617"/>
                </a:lnTo>
              </a:path>
              <a:path w="78104" h="442595">
                <a:moveTo>
                  <a:pt x="0" y="25298"/>
                </a:moveTo>
                <a:lnTo>
                  <a:pt x="77920" y="25298"/>
                </a:lnTo>
              </a:path>
              <a:path w="78104" h="442595">
                <a:moveTo>
                  <a:pt x="62740" y="245904"/>
                </a:moveTo>
                <a:lnTo>
                  <a:pt x="62740" y="0"/>
                </a:lnTo>
              </a:path>
              <a:path w="78104" h="442595">
                <a:moveTo>
                  <a:pt x="46549" y="205426"/>
                </a:moveTo>
                <a:lnTo>
                  <a:pt x="77920" y="236796"/>
                </a:lnTo>
              </a:path>
              <a:path w="78104" h="442595">
                <a:moveTo>
                  <a:pt x="77920" y="40478"/>
                </a:moveTo>
                <a:lnTo>
                  <a:pt x="46549" y="9107"/>
                </a:lnTo>
              </a:path>
              <a:path w="78104" h="442595">
                <a:moveTo>
                  <a:pt x="69824" y="221617"/>
                </a:moveTo>
                <a:lnTo>
                  <a:pt x="77920" y="221617"/>
                </a:lnTo>
              </a:path>
              <a:path w="78104" h="442595">
                <a:moveTo>
                  <a:pt x="0" y="417935"/>
                </a:moveTo>
                <a:lnTo>
                  <a:pt x="77920" y="417935"/>
                </a:lnTo>
              </a:path>
              <a:path w="78104" h="442595">
                <a:moveTo>
                  <a:pt x="62740" y="196318"/>
                </a:moveTo>
                <a:lnTo>
                  <a:pt x="62740" y="442222"/>
                </a:lnTo>
              </a:path>
              <a:path w="78104" h="442595">
                <a:moveTo>
                  <a:pt x="77920" y="236796"/>
                </a:moveTo>
                <a:lnTo>
                  <a:pt x="46549" y="205426"/>
                </a:lnTo>
              </a:path>
              <a:path w="78104" h="442595">
                <a:moveTo>
                  <a:pt x="46549" y="402756"/>
                </a:moveTo>
                <a:lnTo>
                  <a:pt x="77920" y="43311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7" name="object 2107"/>
          <p:cNvSpPr txBox="1"/>
          <p:nvPr/>
        </p:nvSpPr>
        <p:spPr>
          <a:xfrm>
            <a:off x="3862602" y="4116747"/>
            <a:ext cx="93345" cy="35687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2108" name="object 2108"/>
          <p:cNvSpPr/>
          <p:nvPr/>
        </p:nvSpPr>
        <p:spPr>
          <a:xfrm>
            <a:off x="3992822" y="4496774"/>
            <a:ext cx="442595" cy="69215"/>
          </a:xfrm>
          <a:custGeom>
            <a:avLst/>
            <a:gdLst/>
            <a:ahLst/>
            <a:cxnLst/>
            <a:rect l="l" t="t" r="r" b="b"/>
            <a:pathLst>
              <a:path w="442595" h="69214">
                <a:moveTo>
                  <a:pt x="221617" y="0"/>
                </a:moveTo>
                <a:lnTo>
                  <a:pt x="221617" y="68812"/>
                </a:lnTo>
              </a:path>
              <a:path w="442595" h="69214">
                <a:moveTo>
                  <a:pt x="24286" y="0"/>
                </a:moveTo>
                <a:lnTo>
                  <a:pt x="24286" y="68812"/>
                </a:lnTo>
              </a:path>
              <a:path w="442595" h="69214">
                <a:moveTo>
                  <a:pt x="245904" y="52621"/>
                </a:moveTo>
                <a:lnTo>
                  <a:pt x="0" y="52621"/>
                </a:lnTo>
              </a:path>
              <a:path w="442595" h="69214">
                <a:moveTo>
                  <a:pt x="205426" y="68812"/>
                </a:moveTo>
                <a:lnTo>
                  <a:pt x="236796" y="37442"/>
                </a:lnTo>
              </a:path>
              <a:path w="442595" h="69214">
                <a:moveTo>
                  <a:pt x="40478" y="37442"/>
                </a:moveTo>
                <a:lnTo>
                  <a:pt x="9107" y="68812"/>
                </a:lnTo>
              </a:path>
              <a:path w="442595" h="69214">
                <a:moveTo>
                  <a:pt x="417935" y="0"/>
                </a:moveTo>
                <a:lnTo>
                  <a:pt x="417935" y="68812"/>
                </a:lnTo>
              </a:path>
              <a:path w="442595" h="69214">
                <a:moveTo>
                  <a:pt x="221617" y="0"/>
                </a:moveTo>
                <a:lnTo>
                  <a:pt x="221617" y="68812"/>
                </a:lnTo>
              </a:path>
              <a:path w="442595" h="69214">
                <a:moveTo>
                  <a:pt x="442222" y="52621"/>
                </a:moveTo>
                <a:lnTo>
                  <a:pt x="196318" y="52621"/>
                </a:lnTo>
              </a:path>
              <a:path w="442595" h="69214">
                <a:moveTo>
                  <a:pt x="401744" y="68812"/>
                </a:moveTo>
                <a:lnTo>
                  <a:pt x="433115" y="37442"/>
                </a:lnTo>
              </a:path>
              <a:path w="442595" h="69214">
                <a:moveTo>
                  <a:pt x="236796" y="37442"/>
                </a:moveTo>
                <a:lnTo>
                  <a:pt x="205426" y="6881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9" name="object 2109"/>
          <p:cNvSpPr txBox="1"/>
          <p:nvPr/>
        </p:nvSpPr>
        <p:spPr>
          <a:xfrm>
            <a:off x="4033756" y="4468088"/>
            <a:ext cx="356870" cy="984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2110" name="object 2110"/>
          <p:cNvSpPr/>
          <p:nvPr/>
        </p:nvSpPr>
        <p:spPr>
          <a:xfrm>
            <a:off x="4417842" y="4071754"/>
            <a:ext cx="78105" cy="442595"/>
          </a:xfrm>
          <a:custGeom>
            <a:avLst/>
            <a:gdLst/>
            <a:ahLst/>
            <a:cxnLst/>
            <a:rect l="l" t="t" r="r" b="b"/>
            <a:pathLst>
              <a:path w="78104" h="442595">
                <a:moveTo>
                  <a:pt x="69824" y="221617"/>
                </a:moveTo>
                <a:lnTo>
                  <a:pt x="77920" y="221617"/>
                </a:lnTo>
              </a:path>
              <a:path w="78104" h="442595">
                <a:moveTo>
                  <a:pt x="0" y="25298"/>
                </a:moveTo>
                <a:lnTo>
                  <a:pt x="77920" y="25298"/>
                </a:lnTo>
              </a:path>
              <a:path w="78104" h="442595">
                <a:moveTo>
                  <a:pt x="62740" y="245904"/>
                </a:moveTo>
                <a:lnTo>
                  <a:pt x="62740" y="0"/>
                </a:lnTo>
              </a:path>
              <a:path w="78104" h="442595">
                <a:moveTo>
                  <a:pt x="46549" y="205426"/>
                </a:moveTo>
                <a:lnTo>
                  <a:pt x="77920" y="236796"/>
                </a:lnTo>
              </a:path>
              <a:path w="78104" h="442595">
                <a:moveTo>
                  <a:pt x="77920" y="40478"/>
                </a:moveTo>
                <a:lnTo>
                  <a:pt x="46549" y="9107"/>
                </a:lnTo>
              </a:path>
              <a:path w="78104" h="442595">
                <a:moveTo>
                  <a:pt x="69824" y="221617"/>
                </a:moveTo>
                <a:lnTo>
                  <a:pt x="77920" y="221617"/>
                </a:lnTo>
              </a:path>
              <a:path w="78104" h="442595">
                <a:moveTo>
                  <a:pt x="0" y="417935"/>
                </a:moveTo>
                <a:lnTo>
                  <a:pt x="77920" y="417935"/>
                </a:lnTo>
              </a:path>
              <a:path w="78104" h="442595">
                <a:moveTo>
                  <a:pt x="62740" y="196318"/>
                </a:moveTo>
                <a:lnTo>
                  <a:pt x="62740" y="442222"/>
                </a:lnTo>
              </a:path>
              <a:path w="78104" h="442595">
                <a:moveTo>
                  <a:pt x="77920" y="236796"/>
                </a:moveTo>
                <a:lnTo>
                  <a:pt x="46549" y="205426"/>
                </a:lnTo>
              </a:path>
              <a:path w="78104" h="442595">
                <a:moveTo>
                  <a:pt x="46549" y="402756"/>
                </a:moveTo>
                <a:lnTo>
                  <a:pt x="77920" y="43311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1" name="object 2111"/>
          <p:cNvSpPr txBox="1"/>
          <p:nvPr/>
        </p:nvSpPr>
        <p:spPr>
          <a:xfrm>
            <a:off x="4403995" y="4116747"/>
            <a:ext cx="93345" cy="35687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2112" name="object 2112"/>
          <p:cNvSpPr/>
          <p:nvPr/>
        </p:nvSpPr>
        <p:spPr>
          <a:xfrm>
            <a:off x="4534216" y="4496774"/>
            <a:ext cx="442595" cy="69215"/>
          </a:xfrm>
          <a:custGeom>
            <a:avLst/>
            <a:gdLst/>
            <a:ahLst/>
            <a:cxnLst/>
            <a:rect l="l" t="t" r="r" b="b"/>
            <a:pathLst>
              <a:path w="442595" h="69214">
                <a:moveTo>
                  <a:pt x="221617" y="0"/>
                </a:moveTo>
                <a:lnTo>
                  <a:pt x="221617" y="68812"/>
                </a:lnTo>
              </a:path>
              <a:path w="442595" h="69214">
                <a:moveTo>
                  <a:pt x="25298" y="0"/>
                </a:moveTo>
                <a:lnTo>
                  <a:pt x="25298" y="68812"/>
                </a:lnTo>
              </a:path>
              <a:path w="442595" h="69214">
                <a:moveTo>
                  <a:pt x="245904" y="52621"/>
                </a:moveTo>
                <a:lnTo>
                  <a:pt x="0" y="52621"/>
                </a:lnTo>
              </a:path>
              <a:path w="442595" h="69214">
                <a:moveTo>
                  <a:pt x="205426" y="68812"/>
                </a:moveTo>
                <a:lnTo>
                  <a:pt x="236796" y="37442"/>
                </a:lnTo>
              </a:path>
              <a:path w="442595" h="69214">
                <a:moveTo>
                  <a:pt x="40478" y="37442"/>
                </a:moveTo>
                <a:lnTo>
                  <a:pt x="9107" y="68812"/>
                </a:lnTo>
              </a:path>
              <a:path w="442595" h="69214">
                <a:moveTo>
                  <a:pt x="417935" y="0"/>
                </a:moveTo>
                <a:lnTo>
                  <a:pt x="417935" y="68812"/>
                </a:lnTo>
              </a:path>
              <a:path w="442595" h="69214">
                <a:moveTo>
                  <a:pt x="221617" y="0"/>
                </a:moveTo>
                <a:lnTo>
                  <a:pt x="221617" y="68812"/>
                </a:lnTo>
              </a:path>
              <a:path w="442595" h="69214">
                <a:moveTo>
                  <a:pt x="442222" y="52621"/>
                </a:moveTo>
                <a:lnTo>
                  <a:pt x="196318" y="52621"/>
                </a:lnTo>
              </a:path>
              <a:path w="442595" h="69214">
                <a:moveTo>
                  <a:pt x="402756" y="68812"/>
                </a:moveTo>
                <a:lnTo>
                  <a:pt x="433115" y="37442"/>
                </a:lnTo>
              </a:path>
              <a:path w="442595" h="69214">
                <a:moveTo>
                  <a:pt x="236796" y="37442"/>
                </a:moveTo>
                <a:lnTo>
                  <a:pt x="205426" y="6881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3" name="object 2113"/>
          <p:cNvSpPr txBox="1"/>
          <p:nvPr/>
        </p:nvSpPr>
        <p:spPr>
          <a:xfrm>
            <a:off x="4575150" y="4468088"/>
            <a:ext cx="356870" cy="984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2114" name="object 2114"/>
          <p:cNvSpPr/>
          <p:nvPr/>
        </p:nvSpPr>
        <p:spPr>
          <a:xfrm>
            <a:off x="4960248" y="4071754"/>
            <a:ext cx="77470" cy="442595"/>
          </a:xfrm>
          <a:custGeom>
            <a:avLst/>
            <a:gdLst/>
            <a:ahLst/>
            <a:cxnLst/>
            <a:rect l="l" t="t" r="r" b="b"/>
            <a:pathLst>
              <a:path w="77470" h="442595">
                <a:moveTo>
                  <a:pt x="68812" y="221617"/>
                </a:moveTo>
                <a:lnTo>
                  <a:pt x="76908" y="221617"/>
                </a:lnTo>
              </a:path>
              <a:path w="77470" h="442595">
                <a:moveTo>
                  <a:pt x="0" y="25298"/>
                </a:moveTo>
                <a:lnTo>
                  <a:pt x="76908" y="25298"/>
                </a:lnTo>
              </a:path>
              <a:path w="77470" h="442595">
                <a:moveTo>
                  <a:pt x="61729" y="245904"/>
                </a:moveTo>
                <a:lnTo>
                  <a:pt x="61729" y="0"/>
                </a:lnTo>
              </a:path>
              <a:path w="77470" h="442595">
                <a:moveTo>
                  <a:pt x="46549" y="205426"/>
                </a:moveTo>
                <a:lnTo>
                  <a:pt x="76908" y="236796"/>
                </a:lnTo>
              </a:path>
              <a:path w="77470" h="442595">
                <a:moveTo>
                  <a:pt x="76908" y="40478"/>
                </a:moveTo>
                <a:lnTo>
                  <a:pt x="46549" y="9107"/>
                </a:lnTo>
              </a:path>
              <a:path w="77470" h="442595">
                <a:moveTo>
                  <a:pt x="68812" y="221617"/>
                </a:moveTo>
                <a:lnTo>
                  <a:pt x="76908" y="221617"/>
                </a:lnTo>
              </a:path>
              <a:path w="77470" h="442595">
                <a:moveTo>
                  <a:pt x="0" y="417935"/>
                </a:moveTo>
                <a:lnTo>
                  <a:pt x="76908" y="417935"/>
                </a:lnTo>
              </a:path>
              <a:path w="77470" h="442595">
                <a:moveTo>
                  <a:pt x="61729" y="196318"/>
                </a:moveTo>
                <a:lnTo>
                  <a:pt x="61729" y="442222"/>
                </a:lnTo>
              </a:path>
              <a:path w="77470" h="442595">
                <a:moveTo>
                  <a:pt x="76908" y="236796"/>
                </a:moveTo>
                <a:lnTo>
                  <a:pt x="46549" y="205426"/>
                </a:lnTo>
              </a:path>
              <a:path w="77470" h="442595">
                <a:moveTo>
                  <a:pt x="46549" y="402756"/>
                </a:moveTo>
                <a:lnTo>
                  <a:pt x="76908" y="43311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5" name="object 2115"/>
          <p:cNvSpPr txBox="1"/>
          <p:nvPr/>
        </p:nvSpPr>
        <p:spPr>
          <a:xfrm>
            <a:off x="4945389" y="4116747"/>
            <a:ext cx="93345" cy="35687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2116" name="object 2116"/>
          <p:cNvSpPr/>
          <p:nvPr/>
        </p:nvSpPr>
        <p:spPr>
          <a:xfrm>
            <a:off x="5075610" y="4496774"/>
            <a:ext cx="443230" cy="69215"/>
          </a:xfrm>
          <a:custGeom>
            <a:avLst/>
            <a:gdLst/>
            <a:ahLst/>
            <a:cxnLst/>
            <a:rect l="l" t="t" r="r" b="b"/>
            <a:pathLst>
              <a:path w="443229" h="69214">
                <a:moveTo>
                  <a:pt x="221617" y="0"/>
                </a:moveTo>
                <a:lnTo>
                  <a:pt x="221617" y="68812"/>
                </a:lnTo>
              </a:path>
              <a:path w="443229" h="69214">
                <a:moveTo>
                  <a:pt x="25298" y="0"/>
                </a:moveTo>
                <a:lnTo>
                  <a:pt x="25298" y="68812"/>
                </a:lnTo>
              </a:path>
              <a:path w="443229" h="69214">
                <a:moveTo>
                  <a:pt x="245904" y="52621"/>
                </a:moveTo>
                <a:lnTo>
                  <a:pt x="0" y="52621"/>
                </a:lnTo>
              </a:path>
              <a:path w="443229" h="69214">
                <a:moveTo>
                  <a:pt x="206438" y="68812"/>
                </a:moveTo>
                <a:lnTo>
                  <a:pt x="236796" y="37442"/>
                </a:lnTo>
              </a:path>
              <a:path w="443229" h="69214">
                <a:moveTo>
                  <a:pt x="40478" y="37442"/>
                </a:moveTo>
                <a:lnTo>
                  <a:pt x="9107" y="68812"/>
                </a:lnTo>
              </a:path>
              <a:path w="443229" h="69214">
                <a:moveTo>
                  <a:pt x="417935" y="0"/>
                </a:moveTo>
                <a:lnTo>
                  <a:pt x="417935" y="68812"/>
                </a:lnTo>
              </a:path>
              <a:path w="443229" h="69214">
                <a:moveTo>
                  <a:pt x="221617" y="0"/>
                </a:moveTo>
                <a:lnTo>
                  <a:pt x="221617" y="68812"/>
                </a:lnTo>
              </a:path>
              <a:path w="443229" h="69214">
                <a:moveTo>
                  <a:pt x="443234" y="52621"/>
                </a:moveTo>
                <a:lnTo>
                  <a:pt x="196318" y="52621"/>
                </a:lnTo>
              </a:path>
              <a:path w="443229" h="69214">
                <a:moveTo>
                  <a:pt x="402756" y="68812"/>
                </a:moveTo>
                <a:lnTo>
                  <a:pt x="433115" y="37442"/>
                </a:lnTo>
              </a:path>
              <a:path w="443229" h="69214">
                <a:moveTo>
                  <a:pt x="236796" y="37442"/>
                </a:moveTo>
                <a:lnTo>
                  <a:pt x="206438" y="6881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7" name="object 2117"/>
          <p:cNvSpPr txBox="1"/>
          <p:nvPr/>
        </p:nvSpPr>
        <p:spPr>
          <a:xfrm>
            <a:off x="5116543" y="4468088"/>
            <a:ext cx="357505" cy="984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2118" name="object 2118"/>
          <p:cNvSpPr/>
          <p:nvPr/>
        </p:nvSpPr>
        <p:spPr>
          <a:xfrm>
            <a:off x="5501642" y="4071754"/>
            <a:ext cx="77470" cy="442595"/>
          </a:xfrm>
          <a:custGeom>
            <a:avLst/>
            <a:gdLst/>
            <a:ahLst/>
            <a:cxnLst/>
            <a:rect l="l" t="t" r="r" b="b"/>
            <a:pathLst>
              <a:path w="77470" h="442595">
                <a:moveTo>
                  <a:pt x="69824" y="221617"/>
                </a:moveTo>
                <a:lnTo>
                  <a:pt x="76908" y="221617"/>
                </a:lnTo>
              </a:path>
              <a:path w="77470" h="442595">
                <a:moveTo>
                  <a:pt x="0" y="25298"/>
                </a:moveTo>
                <a:lnTo>
                  <a:pt x="76908" y="25298"/>
                </a:lnTo>
              </a:path>
              <a:path w="77470" h="442595">
                <a:moveTo>
                  <a:pt x="61729" y="245904"/>
                </a:moveTo>
                <a:lnTo>
                  <a:pt x="61729" y="0"/>
                </a:lnTo>
              </a:path>
              <a:path w="77470" h="442595">
                <a:moveTo>
                  <a:pt x="46549" y="205426"/>
                </a:moveTo>
                <a:lnTo>
                  <a:pt x="76908" y="236796"/>
                </a:lnTo>
              </a:path>
              <a:path w="77470" h="442595">
                <a:moveTo>
                  <a:pt x="76908" y="40478"/>
                </a:moveTo>
                <a:lnTo>
                  <a:pt x="46549" y="9107"/>
                </a:lnTo>
              </a:path>
              <a:path w="77470" h="442595">
                <a:moveTo>
                  <a:pt x="69824" y="221617"/>
                </a:moveTo>
                <a:lnTo>
                  <a:pt x="76908" y="221617"/>
                </a:lnTo>
              </a:path>
              <a:path w="77470" h="442595">
                <a:moveTo>
                  <a:pt x="0" y="417935"/>
                </a:moveTo>
                <a:lnTo>
                  <a:pt x="76908" y="417935"/>
                </a:lnTo>
              </a:path>
              <a:path w="77470" h="442595">
                <a:moveTo>
                  <a:pt x="61729" y="196318"/>
                </a:moveTo>
                <a:lnTo>
                  <a:pt x="61729" y="442222"/>
                </a:lnTo>
              </a:path>
              <a:path w="77470" h="442595">
                <a:moveTo>
                  <a:pt x="76908" y="236796"/>
                </a:moveTo>
                <a:lnTo>
                  <a:pt x="46549" y="205426"/>
                </a:lnTo>
              </a:path>
              <a:path w="77470" h="442595">
                <a:moveTo>
                  <a:pt x="46549" y="402756"/>
                </a:moveTo>
                <a:lnTo>
                  <a:pt x="76908" y="43311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9" name="object 2119"/>
          <p:cNvSpPr txBox="1"/>
          <p:nvPr/>
        </p:nvSpPr>
        <p:spPr>
          <a:xfrm>
            <a:off x="5487796" y="4116747"/>
            <a:ext cx="93345" cy="35687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2120" name="object 2120"/>
          <p:cNvSpPr/>
          <p:nvPr/>
        </p:nvSpPr>
        <p:spPr>
          <a:xfrm>
            <a:off x="6267689" y="4667794"/>
            <a:ext cx="442595" cy="81280"/>
          </a:xfrm>
          <a:custGeom>
            <a:avLst/>
            <a:gdLst/>
            <a:ahLst/>
            <a:cxnLst/>
            <a:rect l="l" t="t" r="r" b="b"/>
            <a:pathLst>
              <a:path w="442595" h="81279">
                <a:moveTo>
                  <a:pt x="220605" y="0"/>
                </a:moveTo>
                <a:lnTo>
                  <a:pt x="220605" y="80956"/>
                </a:lnTo>
              </a:path>
              <a:path w="442595" h="81279">
                <a:moveTo>
                  <a:pt x="24286" y="0"/>
                </a:moveTo>
                <a:lnTo>
                  <a:pt x="24286" y="80956"/>
                </a:lnTo>
              </a:path>
              <a:path w="442595" h="81279">
                <a:moveTo>
                  <a:pt x="245904" y="65776"/>
                </a:moveTo>
                <a:lnTo>
                  <a:pt x="0" y="65776"/>
                </a:lnTo>
              </a:path>
              <a:path w="442595" h="81279">
                <a:moveTo>
                  <a:pt x="205426" y="80956"/>
                </a:moveTo>
                <a:lnTo>
                  <a:pt x="235784" y="50597"/>
                </a:lnTo>
              </a:path>
              <a:path w="442595" h="81279">
                <a:moveTo>
                  <a:pt x="39466" y="50597"/>
                </a:moveTo>
                <a:lnTo>
                  <a:pt x="9107" y="80956"/>
                </a:lnTo>
              </a:path>
              <a:path w="442595" h="81279">
                <a:moveTo>
                  <a:pt x="416923" y="0"/>
                </a:moveTo>
                <a:lnTo>
                  <a:pt x="416923" y="80956"/>
                </a:lnTo>
              </a:path>
              <a:path w="442595" h="81279">
                <a:moveTo>
                  <a:pt x="220605" y="0"/>
                </a:moveTo>
                <a:lnTo>
                  <a:pt x="220605" y="80956"/>
                </a:lnTo>
              </a:path>
              <a:path w="442595" h="81279">
                <a:moveTo>
                  <a:pt x="442222" y="65776"/>
                </a:moveTo>
                <a:lnTo>
                  <a:pt x="196318" y="65776"/>
                </a:lnTo>
              </a:path>
              <a:path w="442595" h="81279">
                <a:moveTo>
                  <a:pt x="401744" y="80956"/>
                </a:moveTo>
                <a:lnTo>
                  <a:pt x="433115" y="50597"/>
                </a:lnTo>
              </a:path>
              <a:path w="442595" h="81279">
                <a:moveTo>
                  <a:pt x="235784" y="50597"/>
                </a:moveTo>
                <a:lnTo>
                  <a:pt x="205426" y="8095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1" name="object 2121"/>
          <p:cNvSpPr txBox="1"/>
          <p:nvPr/>
        </p:nvSpPr>
        <p:spPr>
          <a:xfrm>
            <a:off x="6308622" y="4652263"/>
            <a:ext cx="356870" cy="984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2122" name="object 2122"/>
          <p:cNvSpPr/>
          <p:nvPr/>
        </p:nvSpPr>
        <p:spPr>
          <a:xfrm>
            <a:off x="6692709" y="4241762"/>
            <a:ext cx="78105" cy="442595"/>
          </a:xfrm>
          <a:custGeom>
            <a:avLst/>
            <a:gdLst/>
            <a:ahLst/>
            <a:cxnLst/>
            <a:rect l="l" t="t" r="r" b="b"/>
            <a:pathLst>
              <a:path w="78104" h="442595">
                <a:moveTo>
                  <a:pt x="69824" y="221617"/>
                </a:moveTo>
                <a:lnTo>
                  <a:pt x="77920" y="221617"/>
                </a:lnTo>
              </a:path>
              <a:path w="78104" h="442595">
                <a:moveTo>
                  <a:pt x="0" y="25298"/>
                </a:moveTo>
                <a:lnTo>
                  <a:pt x="77920" y="25298"/>
                </a:lnTo>
              </a:path>
              <a:path w="78104" h="442595">
                <a:moveTo>
                  <a:pt x="61729" y="245904"/>
                </a:moveTo>
                <a:lnTo>
                  <a:pt x="61729" y="0"/>
                </a:lnTo>
              </a:path>
              <a:path w="78104" h="442595">
                <a:moveTo>
                  <a:pt x="46549" y="206438"/>
                </a:moveTo>
                <a:lnTo>
                  <a:pt x="77920" y="236796"/>
                </a:lnTo>
              </a:path>
              <a:path w="78104" h="442595">
                <a:moveTo>
                  <a:pt x="77920" y="40478"/>
                </a:moveTo>
                <a:lnTo>
                  <a:pt x="46549" y="9107"/>
                </a:lnTo>
              </a:path>
              <a:path w="78104" h="442595">
                <a:moveTo>
                  <a:pt x="69824" y="221617"/>
                </a:moveTo>
                <a:lnTo>
                  <a:pt x="77920" y="221617"/>
                </a:lnTo>
              </a:path>
              <a:path w="78104" h="442595">
                <a:moveTo>
                  <a:pt x="0" y="417935"/>
                </a:moveTo>
                <a:lnTo>
                  <a:pt x="77920" y="417935"/>
                </a:lnTo>
              </a:path>
              <a:path w="78104" h="442595">
                <a:moveTo>
                  <a:pt x="61729" y="196318"/>
                </a:moveTo>
                <a:lnTo>
                  <a:pt x="61729" y="442222"/>
                </a:lnTo>
              </a:path>
              <a:path w="78104" h="442595">
                <a:moveTo>
                  <a:pt x="77920" y="236796"/>
                </a:moveTo>
                <a:lnTo>
                  <a:pt x="46549" y="206438"/>
                </a:lnTo>
              </a:path>
              <a:path w="78104" h="442595">
                <a:moveTo>
                  <a:pt x="46549" y="402756"/>
                </a:moveTo>
                <a:lnTo>
                  <a:pt x="77920" y="43311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3" name="object 2123"/>
          <p:cNvSpPr txBox="1"/>
          <p:nvPr/>
        </p:nvSpPr>
        <p:spPr>
          <a:xfrm>
            <a:off x="6678862" y="4286755"/>
            <a:ext cx="153035" cy="46799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3825">
              <a:lnSpc>
                <a:spcPts val="505"/>
              </a:lnSpc>
              <a:spcBef>
                <a:spcPts val="80"/>
              </a:spcBef>
            </a:pPr>
            <a:r>
              <a:rPr dirty="0" sz="450" spc="10">
                <a:latin typeface="Arial"/>
                <a:cs typeface="Arial"/>
              </a:rPr>
              <a:t>1270  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ts val="505"/>
              </a:lnSpc>
              <a:tabLst>
                <a:tab pos="320040" algn="l"/>
              </a:tabLst>
            </a:pPr>
            <a:r>
              <a:rPr dirty="0" sz="450" spc="10" b="1">
                <a:latin typeface="Arial Narrow"/>
                <a:cs typeface="Arial Narrow"/>
              </a:rPr>
              <a:t>2900	1100</a:t>
            </a:r>
            <a:endParaRPr sz="450">
              <a:latin typeface="Arial Narrow"/>
              <a:cs typeface="Arial Narrow"/>
            </a:endParaRPr>
          </a:p>
        </p:txBody>
      </p:sp>
      <p:sp>
        <p:nvSpPr>
          <p:cNvPr id="2124" name="object 2124"/>
          <p:cNvSpPr/>
          <p:nvPr/>
        </p:nvSpPr>
        <p:spPr>
          <a:xfrm>
            <a:off x="6267689" y="4126400"/>
            <a:ext cx="442595" cy="82550"/>
          </a:xfrm>
          <a:custGeom>
            <a:avLst/>
            <a:gdLst/>
            <a:ahLst/>
            <a:cxnLst/>
            <a:rect l="l" t="t" r="r" b="b"/>
            <a:pathLst>
              <a:path w="442595" h="82550">
                <a:moveTo>
                  <a:pt x="220605" y="0"/>
                </a:moveTo>
                <a:lnTo>
                  <a:pt x="220605" y="81968"/>
                </a:lnTo>
              </a:path>
              <a:path w="442595" h="82550">
                <a:moveTo>
                  <a:pt x="24286" y="0"/>
                </a:moveTo>
                <a:lnTo>
                  <a:pt x="24286" y="81968"/>
                </a:lnTo>
              </a:path>
              <a:path w="442595" h="82550">
                <a:moveTo>
                  <a:pt x="245904" y="65776"/>
                </a:moveTo>
                <a:lnTo>
                  <a:pt x="0" y="65776"/>
                </a:lnTo>
              </a:path>
              <a:path w="442595" h="82550">
                <a:moveTo>
                  <a:pt x="205426" y="81968"/>
                </a:moveTo>
                <a:lnTo>
                  <a:pt x="235784" y="50597"/>
                </a:lnTo>
              </a:path>
              <a:path w="442595" h="82550">
                <a:moveTo>
                  <a:pt x="39466" y="50597"/>
                </a:moveTo>
                <a:lnTo>
                  <a:pt x="9107" y="81968"/>
                </a:lnTo>
              </a:path>
              <a:path w="442595" h="82550">
                <a:moveTo>
                  <a:pt x="416923" y="0"/>
                </a:moveTo>
                <a:lnTo>
                  <a:pt x="416923" y="81968"/>
                </a:lnTo>
              </a:path>
              <a:path w="442595" h="82550">
                <a:moveTo>
                  <a:pt x="220605" y="0"/>
                </a:moveTo>
                <a:lnTo>
                  <a:pt x="220605" y="81968"/>
                </a:lnTo>
              </a:path>
              <a:path w="442595" h="82550">
                <a:moveTo>
                  <a:pt x="442222" y="65776"/>
                </a:moveTo>
                <a:lnTo>
                  <a:pt x="196318" y="65776"/>
                </a:lnTo>
              </a:path>
              <a:path w="442595" h="82550">
                <a:moveTo>
                  <a:pt x="401744" y="81968"/>
                </a:moveTo>
                <a:lnTo>
                  <a:pt x="433115" y="50597"/>
                </a:lnTo>
              </a:path>
              <a:path w="442595" h="82550">
                <a:moveTo>
                  <a:pt x="235784" y="50597"/>
                </a:moveTo>
                <a:lnTo>
                  <a:pt x="205426" y="8196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5" name="object 2125"/>
          <p:cNvSpPr txBox="1"/>
          <p:nvPr/>
        </p:nvSpPr>
        <p:spPr>
          <a:xfrm>
            <a:off x="6308622" y="4110869"/>
            <a:ext cx="356870" cy="984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2126" name="object 2126"/>
          <p:cNvSpPr/>
          <p:nvPr/>
        </p:nvSpPr>
        <p:spPr>
          <a:xfrm>
            <a:off x="6692709" y="3700368"/>
            <a:ext cx="78105" cy="442595"/>
          </a:xfrm>
          <a:custGeom>
            <a:avLst/>
            <a:gdLst/>
            <a:ahLst/>
            <a:cxnLst/>
            <a:rect l="l" t="t" r="r" b="b"/>
            <a:pathLst>
              <a:path w="78104" h="442595">
                <a:moveTo>
                  <a:pt x="69824" y="221617"/>
                </a:moveTo>
                <a:lnTo>
                  <a:pt x="77920" y="221617"/>
                </a:lnTo>
              </a:path>
              <a:path w="78104" h="442595">
                <a:moveTo>
                  <a:pt x="0" y="25298"/>
                </a:moveTo>
                <a:lnTo>
                  <a:pt x="77920" y="25298"/>
                </a:lnTo>
              </a:path>
              <a:path w="78104" h="442595">
                <a:moveTo>
                  <a:pt x="61729" y="245904"/>
                </a:moveTo>
                <a:lnTo>
                  <a:pt x="61729" y="0"/>
                </a:lnTo>
              </a:path>
              <a:path w="78104" h="442595">
                <a:moveTo>
                  <a:pt x="46549" y="206438"/>
                </a:moveTo>
                <a:lnTo>
                  <a:pt x="77920" y="236796"/>
                </a:lnTo>
              </a:path>
              <a:path w="78104" h="442595">
                <a:moveTo>
                  <a:pt x="77920" y="40478"/>
                </a:moveTo>
                <a:lnTo>
                  <a:pt x="46549" y="9107"/>
                </a:lnTo>
              </a:path>
              <a:path w="78104" h="442595">
                <a:moveTo>
                  <a:pt x="69824" y="221617"/>
                </a:moveTo>
                <a:lnTo>
                  <a:pt x="77920" y="221617"/>
                </a:lnTo>
              </a:path>
              <a:path w="78104" h="442595">
                <a:moveTo>
                  <a:pt x="0" y="417935"/>
                </a:moveTo>
                <a:lnTo>
                  <a:pt x="77920" y="417935"/>
                </a:lnTo>
              </a:path>
              <a:path w="78104" h="442595">
                <a:moveTo>
                  <a:pt x="61729" y="196318"/>
                </a:moveTo>
                <a:lnTo>
                  <a:pt x="61729" y="442222"/>
                </a:lnTo>
              </a:path>
              <a:path w="78104" h="442595">
                <a:moveTo>
                  <a:pt x="77920" y="236796"/>
                </a:moveTo>
                <a:lnTo>
                  <a:pt x="46549" y="206438"/>
                </a:lnTo>
              </a:path>
              <a:path w="78104" h="442595">
                <a:moveTo>
                  <a:pt x="46549" y="402756"/>
                </a:moveTo>
                <a:lnTo>
                  <a:pt x="77920" y="43311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7" name="object 2127"/>
          <p:cNvSpPr txBox="1"/>
          <p:nvPr/>
        </p:nvSpPr>
        <p:spPr>
          <a:xfrm>
            <a:off x="6678862" y="3690634"/>
            <a:ext cx="153035" cy="48450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algn="ctr" marL="17780">
              <a:lnSpc>
                <a:spcPts val="505"/>
              </a:lnSpc>
              <a:spcBef>
                <a:spcPts val="80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  <a:p>
            <a:pPr algn="ctr">
              <a:lnSpc>
                <a:spcPts val="505"/>
              </a:lnSpc>
              <a:tabLst>
                <a:tab pos="347980" algn="l"/>
              </a:tabLst>
            </a:pPr>
            <a:r>
              <a:rPr dirty="0" sz="450" spc="10" b="1">
                <a:latin typeface="Arial Narrow"/>
                <a:cs typeface="Arial Narrow"/>
              </a:rPr>
              <a:t>2400	2100</a:t>
            </a:r>
            <a:endParaRPr sz="450">
              <a:latin typeface="Arial Narrow"/>
              <a:cs typeface="Arial Narrow"/>
            </a:endParaRPr>
          </a:p>
        </p:txBody>
      </p:sp>
      <p:sp>
        <p:nvSpPr>
          <p:cNvPr id="2128" name="object 2128"/>
          <p:cNvSpPr/>
          <p:nvPr/>
        </p:nvSpPr>
        <p:spPr>
          <a:xfrm>
            <a:off x="5718199" y="4126400"/>
            <a:ext cx="212090" cy="152400"/>
          </a:xfrm>
          <a:custGeom>
            <a:avLst/>
            <a:gdLst/>
            <a:ahLst/>
            <a:cxnLst/>
            <a:rect l="l" t="t" r="r" b="b"/>
            <a:pathLst>
              <a:path w="212089" h="152400">
                <a:moveTo>
                  <a:pt x="120422" y="0"/>
                </a:moveTo>
                <a:lnTo>
                  <a:pt x="120422" y="73872"/>
                </a:lnTo>
              </a:path>
              <a:path w="212089" h="152400">
                <a:moveTo>
                  <a:pt x="24286" y="0"/>
                </a:moveTo>
                <a:lnTo>
                  <a:pt x="24286" y="73872"/>
                </a:lnTo>
              </a:path>
              <a:path w="212089" h="152400">
                <a:moveTo>
                  <a:pt x="144709" y="58693"/>
                </a:moveTo>
                <a:lnTo>
                  <a:pt x="0" y="58693"/>
                </a:lnTo>
              </a:path>
              <a:path w="212089" h="152400">
                <a:moveTo>
                  <a:pt x="72860" y="58693"/>
                </a:moveTo>
                <a:lnTo>
                  <a:pt x="100183" y="151792"/>
                </a:lnTo>
                <a:lnTo>
                  <a:pt x="211497" y="15179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9" name="object 2129"/>
          <p:cNvSpPr txBox="1"/>
          <p:nvPr/>
        </p:nvSpPr>
        <p:spPr>
          <a:xfrm>
            <a:off x="5811754" y="4196885"/>
            <a:ext cx="126364" cy="984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50" spc="5">
                <a:latin typeface="Arial"/>
                <a:cs typeface="Arial"/>
              </a:rPr>
              <a:t>620</a:t>
            </a:r>
            <a:endParaRPr sz="450">
              <a:latin typeface="Arial"/>
              <a:cs typeface="Arial"/>
            </a:endParaRPr>
          </a:p>
        </p:txBody>
      </p:sp>
      <p:sp>
        <p:nvSpPr>
          <p:cNvPr id="2130" name="object 2130"/>
          <p:cNvSpPr/>
          <p:nvPr/>
        </p:nvSpPr>
        <p:spPr>
          <a:xfrm>
            <a:off x="5727307" y="4126400"/>
            <a:ext cx="433705" cy="74295"/>
          </a:xfrm>
          <a:custGeom>
            <a:avLst/>
            <a:gdLst/>
            <a:ahLst/>
            <a:cxnLst/>
            <a:rect l="l" t="t" r="r" b="b"/>
            <a:pathLst>
              <a:path w="433704" h="74295">
                <a:moveTo>
                  <a:pt x="96135" y="73872"/>
                </a:moveTo>
                <a:lnTo>
                  <a:pt x="126493" y="43513"/>
                </a:lnTo>
              </a:path>
              <a:path w="433704" h="74295">
                <a:moveTo>
                  <a:pt x="31370" y="43513"/>
                </a:moveTo>
                <a:lnTo>
                  <a:pt x="0" y="73872"/>
                </a:lnTo>
              </a:path>
              <a:path w="433704" h="74295">
                <a:moveTo>
                  <a:pt x="408828" y="0"/>
                </a:moveTo>
                <a:lnTo>
                  <a:pt x="408828" y="73872"/>
                </a:lnTo>
              </a:path>
              <a:path w="433704" h="74295">
                <a:moveTo>
                  <a:pt x="111314" y="0"/>
                </a:moveTo>
                <a:lnTo>
                  <a:pt x="111314" y="73872"/>
                </a:lnTo>
              </a:path>
              <a:path w="433704" h="74295">
                <a:moveTo>
                  <a:pt x="433115" y="58693"/>
                </a:moveTo>
                <a:lnTo>
                  <a:pt x="87027" y="58693"/>
                </a:lnTo>
              </a:path>
              <a:path w="433704" h="74295">
                <a:moveTo>
                  <a:pt x="392637" y="73872"/>
                </a:moveTo>
                <a:lnTo>
                  <a:pt x="424007" y="43513"/>
                </a:lnTo>
              </a:path>
              <a:path w="433704" h="74295">
                <a:moveTo>
                  <a:pt x="126493" y="43513"/>
                </a:moveTo>
                <a:lnTo>
                  <a:pt x="96135" y="7387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1" name="object 2131"/>
          <p:cNvSpPr txBox="1"/>
          <p:nvPr/>
        </p:nvSpPr>
        <p:spPr>
          <a:xfrm>
            <a:off x="6041467" y="4196885"/>
            <a:ext cx="126364" cy="984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u="sng" sz="450" spc="5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dirty="0" u="sng" sz="450" spc="3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endParaRPr sz="450">
              <a:latin typeface="Arial"/>
              <a:cs typeface="Arial"/>
            </a:endParaRPr>
          </a:p>
        </p:txBody>
      </p:sp>
      <p:sp>
        <p:nvSpPr>
          <p:cNvPr id="2132" name="object 2132"/>
          <p:cNvSpPr txBox="1"/>
          <p:nvPr/>
        </p:nvSpPr>
        <p:spPr>
          <a:xfrm>
            <a:off x="5904854" y="4103786"/>
            <a:ext cx="160020" cy="984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50" spc="5">
                <a:latin typeface="Arial"/>
                <a:cs typeface="Arial"/>
              </a:rPr>
              <a:t>1920</a:t>
            </a:r>
            <a:endParaRPr sz="450">
              <a:latin typeface="Arial"/>
              <a:cs typeface="Arial"/>
            </a:endParaRPr>
          </a:p>
        </p:txBody>
      </p:sp>
      <p:sp>
        <p:nvSpPr>
          <p:cNvPr id="2133" name="object 2133"/>
          <p:cNvSpPr/>
          <p:nvPr/>
        </p:nvSpPr>
        <p:spPr>
          <a:xfrm>
            <a:off x="6143219" y="3700368"/>
            <a:ext cx="78105" cy="442595"/>
          </a:xfrm>
          <a:custGeom>
            <a:avLst/>
            <a:gdLst/>
            <a:ahLst/>
            <a:cxnLst/>
            <a:rect l="l" t="t" r="r" b="b"/>
            <a:pathLst>
              <a:path w="78104" h="442595">
                <a:moveTo>
                  <a:pt x="69824" y="221617"/>
                </a:moveTo>
                <a:lnTo>
                  <a:pt x="77920" y="221617"/>
                </a:lnTo>
              </a:path>
              <a:path w="78104" h="442595">
                <a:moveTo>
                  <a:pt x="0" y="25298"/>
                </a:moveTo>
                <a:lnTo>
                  <a:pt x="77920" y="25298"/>
                </a:lnTo>
              </a:path>
              <a:path w="78104" h="442595">
                <a:moveTo>
                  <a:pt x="61729" y="245904"/>
                </a:moveTo>
                <a:lnTo>
                  <a:pt x="61729" y="0"/>
                </a:lnTo>
              </a:path>
              <a:path w="78104" h="442595">
                <a:moveTo>
                  <a:pt x="46549" y="206438"/>
                </a:moveTo>
                <a:lnTo>
                  <a:pt x="77920" y="236796"/>
                </a:lnTo>
              </a:path>
              <a:path w="78104" h="442595">
                <a:moveTo>
                  <a:pt x="77920" y="40478"/>
                </a:moveTo>
                <a:lnTo>
                  <a:pt x="46549" y="9107"/>
                </a:lnTo>
              </a:path>
              <a:path w="78104" h="442595">
                <a:moveTo>
                  <a:pt x="69824" y="221617"/>
                </a:moveTo>
                <a:lnTo>
                  <a:pt x="77920" y="221617"/>
                </a:lnTo>
              </a:path>
              <a:path w="78104" h="442595">
                <a:moveTo>
                  <a:pt x="0" y="417935"/>
                </a:moveTo>
                <a:lnTo>
                  <a:pt x="77920" y="417935"/>
                </a:lnTo>
              </a:path>
              <a:path w="78104" h="442595">
                <a:moveTo>
                  <a:pt x="61729" y="196318"/>
                </a:moveTo>
                <a:lnTo>
                  <a:pt x="61729" y="442222"/>
                </a:lnTo>
              </a:path>
              <a:path w="78104" h="442595">
                <a:moveTo>
                  <a:pt x="77920" y="236796"/>
                </a:moveTo>
                <a:lnTo>
                  <a:pt x="46549" y="206438"/>
                </a:lnTo>
              </a:path>
              <a:path w="78104" h="442595">
                <a:moveTo>
                  <a:pt x="46549" y="402756"/>
                </a:moveTo>
                <a:lnTo>
                  <a:pt x="77920" y="43311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4" name="object 2134"/>
          <p:cNvSpPr txBox="1"/>
          <p:nvPr/>
        </p:nvSpPr>
        <p:spPr>
          <a:xfrm>
            <a:off x="6129373" y="3745361"/>
            <a:ext cx="93345" cy="35687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2135" name="object 2135"/>
          <p:cNvSpPr/>
          <p:nvPr/>
        </p:nvSpPr>
        <p:spPr>
          <a:xfrm>
            <a:off x="6267689" y="3638639"/>
            <a:ext cx="442595" cy="67945"/>
          </a:xfrm>
          <a:custGeom>
            <a:avLst/>
            <a:gdLst/>
            <a:ahLst/>
            <a:cxnLst/>
            <a:rect l="l" t="t" r="r" b="b"/>
            <a:pathLst>
              <a:path w="442595" h="67945">
                <a:moveTo>
                  <a:pt x="220605" y="0"/>
                </a:moveTo>
                <a:lnTo>
                  <a:pt x="220605" y="67800"/>
                </a:lnTo>
              </a:path>
              <a:path w="442595" h="67945">
                <a:moveTo>
                  <a:pt x="24286" y="0"/>
                </a:moveTo>
                <a:lnTo>
                  <a:pt x="24286" y="67800"/>
                </a:lnTo>
              </a:path>
              <a:path w="442595" h="67945">
                <a:moveTo>
                  <a:pt x="245904" y="52621"/>
                </a:moveTo>
                <a:lnTo>
                  <a:pt x="0" y="52621"/>
                </a:lnTo>
              </a:path>
              <a:path w="442595" h="67945">
                <a:moveTo>
                  <a:pt x="205426" y="67800"/>
                </a:moveTo>
                <a:lnTo>
                  <a:pt x="235784" y="37442"/>
                </a:lnTo>
              </a:path>
              <a:path w="442595" h="67945">
                <a:moveTo>
                  <a:pt x="39466" y="37442"/>
                </a:moveTo>
                <a:lnTo>
                  <a:pt x="9107" y="67800"/>
                </a:lnTo>
              </a:path>
              <a:path w="442595" h="67945">
                <a:moveTo>
                  <a:pt x="416923" y="0"/>
                </a:moveTo>
                <a:lnTo>
                  <a:pt x="416923" y="67800"/>
                </a:lnTo>
              </a:path>
              <a:path w="442595" h="67945">
                <a:moveTo>
                  <a:pt x="220605" y="0"/>
                </a:moveTo>
                <a:lnTo>
                  <a:pt x="220605" y="67800"/>
                </a:lnTo>
              </a:path>
              <a:path w="442595" h="67945">
                <a:moveTo>
                  <a:pt x="442222" y="52621"/>
                </a:moveTo>
                <a:lnTo>
                  <a:pt x="196318" y="52621"/>
                </a:lnTo>
              </a:path>
              <a:path w="442595" h="67945">
                <a:moveTo>
                  <a:pt x="401744" y="67800"/>
                </a:moveTo>
                <a:lnTo>
                  <a:pt x="433115" y="37442"/>
                </a:lnTo>
              </a:path>
              <a:path w="442595" h="67945">
                <a:moveTo>
                  <a:pt x="235784" y="37442"/>
                </a:moveTo>
                <a:lnTo>
                  <a:pt x="205426" y="6780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6" name="object 2136"/>
          <p:cNvSpPr txBox="1"/>
          <p:nvPr/>
        </p:nvSpPr>
        <p:spPr>
          <a:xfrm>
            <a:off x="6308622" y="3609953"/>
            <a:ext cx="356870" cy="984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2137" name="object 2137"/>
          <p:cNvSpPr/>
          <p:nvPr/>
        </p:nvSpPr>
        <p:spPr>
          <a:xfrm>
            <a:off x="6692709" y="3213619"/>
            <a:ext cx="78105" cy="442595"/>
          </a:xfrm>
          <a:custGeom>
            <a:avLst/>
            <a:gdLst/>
            <a:ahLst/>
            <a:cxnLst/>
            <a:rect l="l" t="t" r="r" b="b"/>
            <a:pathLst>
              <a:path w="78104" h="442595">
                <a:moveTo>
                  <a:pt x="69824" y="220605"/>
                </a:moveTo>
                <a:lnTo>
                  <a:pt x="77920" y="220605"/>
                </a:lnTo>
              </a:path>
              <a:path w="78104" h="442595">
                <a:moveTo>
                  <a:pt x="0" y="24286"/>
                </a:moveTo>
                <a:lnTo>
                  <a:pt x="77920" y="24286"/>
                </a:lnTo>
              </a:path>
              <a:path w="78104" h="442595">
                <a:moveTo>
                  <a:pt x="61729" y="245904"/>
                </a:moveTo>
                <a:lnTo>
                  <a:pt x="61729" y="0"/>
                </a:lnTo>
              </a:path>
              <a:path w="78104" h="442595">
                <a:moveTo>
                  <a:pt x="46549" y="205426"/>
                </a:moveTo>
                <a:lnTo>
                  <a:pt x="77920" y="236796"/>
                </a:lnTo>
              </a:path>
              <a:path w="78104" h="442595">
                <a:moveTo>
                  <a:pt x="77920" y="39466"/>
                </a:moveTo>
                <a:lnTo>
                  <a:pt x="46549" y="9107"/>
                </a:lnTo>
              </a:path>
              <a:path w="78104" h="442595">
                <a:moveTo>
                  <a:pt x="69824" y="220605"/>
                </a:moveTo>
                <a:lnTo>
                  <a:pt x="77920" y="220605"/>
                </a:lnTo>
              </a:path>
              <a:path w="78104" h="442595">
                <a:moveTo>
                  <a:pt x="0" y="416923"/>
                </a:moveTo>
                <a:lnTo>
                  <a:pt x="77920" y="416923"/>
                </a:lnTo>
              </a:path>
              <a:path w="78104" h="442595">
                <a:moveTo>
                  <a:pt x="61729" y="196318"/>
                </a:moveTo>
                <a:lnTo>
                  <a:pt x="61729" y="442222"/>
                </a:lnTo>
              </a:path>
              <a:path w="78104" h="442595">
                <a:moveTo>
                  <a:pt x="77920" y="236796"/>
                </a:moveTo>
                <a:lnTo>
                  <a:pt x="46549" y="205426"/>
                </a:lnTo>
              </a:path>
              <a:path w="78104" h="442595">
                <a:moveTo>
                  <a:pt x="46549" y="401744"/>
                </a:moveTo>
                <a:lnTo>
                  <a:pt x="77920" y="43311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38" name="object 2138"/>
          <p:cNvSpPr txBox="1"/>
          <p:nvPr/>
        </p:nvSpPr>
        <p:spPr>
          <a:xfrm>
            <a:off x="6678862" y="3134060"/>
            <a:ext cx="153035" cy="48133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ts val="505"/>
              </a:lnSpc>
              <a:spcBef>
                <a:spcPts val="80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  <a:p>
            <a:pPr marL="42545">
              <a:lnSpc>
                <a:spcPts val="505"/>
              </a:lnSpc>
              <a:tabLst>
                <a:tab pos="357505" algn="l"/>
              </a:tabLst>
            </a:pPr>
            <a:r>
              <a:rPr dirty="0" sz="450" b="1">
                <a:latin typeface="Arial Narrow"/>
                <a:cs typeface="Arial Narrow"/>
              </a:rPr>
              <a:t>1050</a:t>
            </a:r>
            <a:r>
              <a:rPr dirty="0" sz="450" b="1">
                <a:latin typeface="Arial Narrow"/>
                <a:cs typeface="Arial Narrow"/>
              </a:rPr>
              <a:t>	</a:t>
            </a:r>
            <a:r>
              <a:rPr dirty="0" sz="450" b="1">
                <a:latin typeface="Arial Narrow"/>
                <a:cs typeface="Arial Narrow"/>
              </a:rPr>
              <a:t>3000</a:t>
            </a:r>
            <a:endParaRPr sz="450">
              <a:latin typeface="Arial Narrow"/>
              <a:cs typeface="Arial Narrow"/>
            </a:endParaRPr>
          </a:p>
        </p:txBody>
      </p:sp>
      <p:sp>
        <p:nvSpPr>
          <p:cNvPr id="2139" name="object 2139"/>
          <p:cNvSpPr/>
          <p:nvPr/>
        </p:nvSpPr>
        <p:spPr>
          <a:xfrm>
            <a:off x="5593729" y="3638639"/>
            <a:ext cx="269240" cy="73025"/>
          </a:xfrm>
          <a:custGeom>
            <a:avLst/>
            <a:gdLst/>
            <a:ahLst/>
            <a:cxnLst/>
            <a:rect l="l" t="t" r="r" b="b"/>
            <a:pathLst>
              <a:path w="269239" h="73025">
                <a:moveTo>
                  <a:pt x="244892" y="0"/>
                </a:moveTo>
                <a:lnTo>
                  <a:pt x="244892" y="72860"/>
                </a:lnTo>
              </a:path>
              <a:path w="269239" h="73025">
                <a:moveTo>
                  <a:pt x="148756" y="0"/>
                </a:moveTo>
                <a:lnTo>
                  <a:pt x="148756" y="72860"/>
                </a:lnTo>
              </a:path>
              <a:path w="269239" h="73025">
                <a:moveTo>
                  <a:pt x="269179" y="56669"/>
                </a:moveTo>
                <a:lnTo>
                  <a:pt x="124470" y="56669"/>
                </a:lnTo>
              </a:path>
              <a:path w="269239" h="73025">
                <a:moveTo>
                  <a:pt x="0" y="56669"/>
                </a:moveTo>
                <a:lnTo>
                  <a:pt x="148756" y="5666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0" name="object 2140"/>
          <p:cNvSpPr txBox="1"/>
          <p:nvPr/>
        </p:nvSpPr>
        <p:spPr>
          <a:xfrm>
            <a:off x="5586089" y="3614001"/>
            <a:ext cx="126364" cy="984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50" spc="5">
                <a:latin typeface="Arial"/>
                <a:cs typeface="Arial"/>
              </a:rPr>
              <a:t>620</a:t>
            </a:r>
            <a:endParaRPr sz="450">
              <a:latin typeface="Arial"/>
              <a:cs typeface="Arial"/>
            </a:endParaRPr>
          </a:p>
        </p:txBody>
      </p:sp>
      <p:sp>
        <p:nvSpPr>
          <p:cNvPr id="2141" name="object 2141"/>
          <p:cNvSpPr/>
          <p:nvPr/>
        </p:nvSpPr>
        <p:spPr>
          <a:xfrm>
            <a:off x="5727307" y="3638639"/>
            <a:ext cx="433705" cy="73025"/>
          </a:xfrm>
          <a:custGeom>
            <a:avLst/>
            <a:gdLst/>
            <a:ahLst/>
            <a:cxnLst/>
            <a:rect l="l" t="t" r="r" b="b"/>
            <a:pathLst>
              <a:path w="433704" h="73025">
                <a:moveTo>
                  <a:pt x="96135" y="72860"/>
                </a:moveTo>
                <a:lnTo>
                  <a:pt x="126493" y="41490"/>
                </a:lnTo>
              </a:path>
              <a:path w="433704" h="73025">
                <a:moveTo>
                  <a:pt x="31370" y="41490"/>
                </a:moveTo>
                <a:lnTo>
                  <a:pt x="0" y="72860"/>
                </a:lnTo>
              </a:path>
              <a:path w="433704" h="73025">
                <a:moveTo>
                  <a:pt x="408828" y="0"/>
                </a:moveTo>
                <a:lnTo>
                  <a:pt x="408828" y="72860"/>
                </a:lnTo>
              </a:path>
              <a:path w="433704" h="73025">
                <a:moveTo>
                  <a:pt x="111314" y="0"/>
                </a:moveTo>
                <a:lnTo>
                  <a:pt x="111314" y="72860"/>
                </a:lnTo>
              </a:path>
              <a:path w="433704" h="73025">
                <a:moveTo>
                  <a:pt x="433115" y="56669"/>
                </a:moveTo>
                <a:lnTo>
                  <a:pt x="87027" y="56669"/>
                </a:lnTo>
              </a:path>
              <a:path w="433704" h="73025">
                <a:moveTo>
                  <a:pt x="392637" y="72860"/>
                </a:moveTo>
                <a:lnTo>
                  <a:pt x="424007" y="41490"/>
                </a:lnTo>
              </a:path>
              <a:path w="433704" h="73025">
                <a:moveTo>
                  <a:pt x="126493" y="41490"/>
                </a:moveTo>
                <a:lnTo>
                  <a:pt x="96135" y="7286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2" name="object 2142"/>
          <p:cNvSpPr txBox="1"/>
          <p:nvPr/>
        </p:nvSpPr>
        <p:spPr>
          <a:xfrm>
            <a:off x="5904854" y="3614001"/>
            <a:ext cx="160020" cy="984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50" spc="5">
                <a:latin typeface="Arial"/>
                <a:cs typeface="Arial"/>
              </a:rPr>
              <a:t>1920</a:t>
            </a:r>
            <a:endParaRPr sz="450">
              <a:latin typeface="Arial"/>
              <a:cs typeface="Arial"/>
            </a:endParaRPr>
          </a:p>
        </p:txBody>
      </p:sp>
      <p:sp>
        <p:nvSpPr>
          <p:cNvPr id="2143" name="object 2143"/>
          <p:cNvSpPr/>
          <p:nvPr/>
        </p:nvSpPr>
        <p:spPr>
          <a:xfrm>
            <a:off x="6143219" y="3213619"/>
            <a:ext cx="78105" cy="442595"/>
          </a:xfrm>
          <a:custGeom>
            <a:avLst/>
            <a:gdLst/>
            <a:ahLst/>
            <a:cxnLst/>
            <a:rect l="l" t="t" r="r" b="b"/>
            <a:pathLst>
              <a:path w="78104" h="442595">
                <a:moveTo>
                  <a:pt x="69824" y="220605"/>
                </a:moveTo>
                <a:lnTo>
                  <a:pt x="77920" y="220605"/>
                </a:lnTo>
              </a:path>
              <a:path w="78104" h="442595">
                <a:moveTo>
                  <a:pt x="0" y="24286"/>
                </a:moveTo>
                <a:lnTo>
                  <a:pt x="77920" y="24286"/>
                </a:lnTo>
              </a:path>
              <a:path w="78104" h="442595">
                <a:moveTo>
                  <a:pt x="61729" y="245904"/>
                </a:moveTo>
                <a:lnTo>
                  <a:pt x="61729" y="0"/>
                </a:lnTo>
              </a:path>
              <a:path w="78104" h="442595">
                <a:moveTo>
                  <a:pt x="46549" y="205426"/>
                </a:moveTo>
                <a:lnTo>
                  <a:pt x="77920" y="236796"/>
                </a:lnTo>
              </a:path>
              <a:path w="78104" h="442595">
                <a:moveTo>
                  <a:pt x="77920" y="39466"/>
                </a:moveTo>
                <a:lnTo>
                  <a:pt x="46549" y="9107"/>
                </a:lnTo>
              </a:path>
              <a:path w="78104" h="442595">
                <a:moveTo>
                  <a:pt x="69824" y="220605"/>
                </a:moveTo>
                <a:lnTo>
                  <a:pt x="77920" y="220605"/>
                </a:lnTo>
              </a:path>
              <a:path w="78104" h="442595">
                <a:moveTo>
                  <a:pt x="0" y="416923"/>
                </a:moveTo>
                <a:lnTo>
                  <a:pt x="77920" y="416923"/>
                </a:lnTo>
              </a:path>
              <a:path w="78104" h="442595">
                <a:moveTo>
                  <a:pt x="61729" y="196318"/>
                </a:moveTo>
                <a:lnTo>
                  <a:pt x="61729" y="442222"/>
                </a:lnTo>
              </a:path>
              <a:path w="78104" h="442595">
                <a:moveTo>
                  <a:pt x="77920" y="236796"/>
                </a:moveTo>
                <a:lnTo>
                  <a:pt x="46549" y="205426"/>
                </a:lnTo>
              </a:path>
              <a:path w="78104" h="442595">
                <a:moveTo>
                  <a:pt x="46549" y="401744"/>
                </a:moveTo>
                <a:lnTo>
                  <a:pt x="77920" y="43311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4" name="object 2144"/>
          <p:cNvSpPr txBox="1"/>
          <p:nvPr/>
        </p:nvSpPr>
        <p:spPr>
          <a:xfrm>
            <a:off x="6129373" y="3258613"/>
            <a:ext cx="93345" cy="35687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50" spc="10">
                <a:latin typeface="Arial"/>
                <a:cs typeface="Arial"/>
              </a:rPr>
              <a:t>1270  </a:t>
            </a:r>
            <a:r>
              <a:rPr dirty="0" sz="450" spc="30">
                <a:latin typeface="Arial"/>
                <a:cs typeface="Arial"/>
              </a:rPr>
              <a:t> </a:t>
            </a:r>
            <a:r>
              <a:rPr dirty="0" sz="450" spc="5">
                <a:latin typeface="Arial"/>
                <a:cs typeface="Arial"/>
              </a:rPr>
              <a:t>1270</a:t>
            </a:r>
            <a:endParaRPr sz="450">
              <a:latin typeface="Arial"/>
              <a:cs typeface="Arial"/>
            </a:endParaRPr>
          </a:p>
        </p:txBody>
      </p:sp>
      <p:sp>
        <p:nvSpPr>
          <p:cNvPr id="2145" name="object 2145"/>
          <p:cNvSpPr/>
          <p:nvPr/>
        </p:nvSpPr>
        <p:spPr>
          <a:xfrm>
            <a:off x="3576910" y="3656854"/>
            <a:ext cx="200660" cy="158115"/>
          </a:xfrm>
          <a:custGeom>
            <a:avLst/>
            <a:gdLst/>
            <a:ahLst/>
            <a:cxnLst/>
            <a:rect l="l" t="t" r="r" b="b"/>
            <a:pathLst>
              <a:path w="200660" h="158114">
                <a:moveTo>
                  <a:pt x="24286" y="0"/>
                </a:moveTo>
                <a:lnTo>
                  <a:pt x="24286" y="79944"/>
                </a:lnTo>
              </a:path>
              <a:path w="200660" h="158114">
                <a:moveTo>
                  <a:pt x="95123" y="0"/>
                </a:moveTo>
                <a:lnTo>
                  <a:pt x="95123" y="79944"/>
                </a:lnTo>
              </a:path>
              <a:path w="200660" h="158114">
                <a:moveTo>
                  <a:pt x="0" y="63752"/>
                </a:moveTo>
                <a:lnTo>
                  <a:pt x="120422" y="63752"/>
                </a:lnTo>
              </a:path>
              <a:path w="200660" h="158114">
                <a:moveTo>
                  <a:pt x="59705" y="63752"/>
                </a:moveTo>
                <a:lnTo>
                  <a:pt x="88039" y="157864"/>
                </a:lnTo>
                <a:lnTo>
                  <a:pt x="200366" y="15786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6" name="object 2146"/>
          <p:cNvSpPr txBox="1"/>
          <p:nvPr/>
        </p:nvSpPr>
        <p:spPr>
          <a:xfrm>
            <a:off x="3659334" y="3732399"/>
            <a:ext cx="126364" cy="984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50" spc="5">
                <a:latin typeface="Arial"/>
                <a:cs typeface="Arial"/>
              </a:rPr>
              <a:t>460</a:t>
            </a:r>
            <a:endParaRPr sz="450">
              <a:latin typeface="Arial"/>
              <a:cs typeface="Arial"/>
            </a:endParaRPr>
          </a:p>
        </p:txBody>
      </p:sp>
      <p:sp>
        <p:nvSpPr>
          <p:cNvPr id="2147" name="object 2147"/>
          <p:cNvSpPr/>
          <p:nvPr/>
        </p:nvSpPr>
        <p:spPr>
          <a:xfrm>
            <a:off x="3586018" y="3656854"/>
            <a:ext cx="652780" cy="80010"/>
          </a:xfrm>
          <a:custGeom>
            <a:avLst/>
            <a:gdLst/>
            <a:ahLst/>
            <a:cxnLst/>
            <a:rect l="l" t="t" r="r" b="b"/>
            <a:pathLst>
              <a:path w="652779" h="80010">
                <a:moveTo>
                  <a:pt x="30358" y="48573"/>
                </a:moveTo>
                <a:lnTo>
                  <a:pt x="0" y="79944"/>
                </a:lnTo>
              </a:path>
              <a:path w="652779" h="80010">
                <a:moveTo>
                  <a:pt x="70836" y="79944"/>
                </a:moveTo>
                <a:lnTo>
                  <a:pt x="102207" y="48573"/>
                </a:lnTo>
              </a:path>
              <a:path w="652779" h="80010">
                <a:moveTo>
                  <a:pt x="86015" y="0"/>
                </a:moveTo>
                <a:lnTo>
                  <a:pt x="86015" y="79944"/>
                </a:lnTo>
              </a:path>
              <a:path w="652779" h="80010">
                <a:moveTo>
                  <a:pt x="628421" y="0"/>
                </a:moveTo>
                <a:lnTo>
                  <a:pt x="628421" y="79944"/>
                </a:lnTo>
              </a:path>
              <a:path w="652779" h="80010">
                <a:moveTo>
                  <a:pt x="61729" y="63752"/>
                </a:moveTo>
                <a:lnTo>
                  <a:pt x="652708" y="63752"/>
                </a:lnTo>
              </a:path>
              <a:path w="652779" h="80010">
                <a:moveTo>
                  <a:pt x="102207" y="48573"/>
                </a:moveTo>
                <a:lnTo>
                  <a:pt x="70836" y="79944"/>
                </a:lnTo>
              </a:path>
              <a:path w="652779" h="80010">
                <a:moveTo>
                  <a:pt x="612230" y="79944"/>
                </a:moveTo>
                <a:lnTo>
                  <a:pt x="643601" y="4857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8" name="object 2148"/>
          <p:cNvSpPr txBox="1"/>
          <p:nvPr/>
        </p:nvSpPr>
        <p:spPr>
          <a:xfrm>
            <a:off x="3863748" y="3639300"/>
            <a:ext cx="160020" cy="984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50" spc="5">
                <a:latin typeface="Arial"/>
                <a:cs typeface="Arial"/>
              </a:rPr>
              <a:t>3500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149" name="object 2149"/>
          <p:cNvSpPr/>
          <p:nvPr/>
        </p:nvSpPr>
        <p:spPr>
          <a:xfrm>
            <a:off x="4189141" y="3656854"/>
            <a:ext cx="591185" cy="80010"/>
          </a:xfrm>
          <a:custGeom>
            <a:avLst/>
            <a:gdLst/>
            <a:ahLst/>
            <a:cxnLst/>
            <a:rect l="l" t="t" r="r" b="b"/>
            <a:pathLst>
              <a:path w="591185" h="80010">
                <a:moveTo>
                  <a:pt x="25298" y="0"/>
                </a:moveTo>
                <a:lnTo>
                  <a:pt x="25298" y="79944"/>
                </a:lnTo>
              </a:path>
              <a:path w="591185" h="80010">
                <a:moveTo>
                  <a:pt x="566692" y="0"/>
                </a:moveTo>
                <a:lnTo>
                  <a:pt x="566692" y="79944"/>
                </a:lnTo>
              </a:path>
              <a:path w="591185" h="80010">
                <a:moveTo>
                  <a:pt x="0" y="63752"/>
                </a:moveTo>
                <a:lnTo>
                  <a:pt x="590979" y="63752"/>
                </a:lnTo>
              </a:path>
              <a:path w="591185" h="80010">
                <a:moveTo>
                  <a:pt x="40478" y="48573"/>
                </a:moveTo>
                <a:lnTo>
                  <a:pt x="9107" y="79944"/>
                </a:lnTo>
              </a:path>
              <a:path w="591185" h="80010">
                <a:moveTo>
                  <a:pt x="550501" y="79944"/>
                </a:moveTo>
                <a:lnTo>
                  <a:pt x="581872" y="4857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0" name="object 2150"/>
          <p:cNvSpPr txBox="1"/>
          <p:nvPr/>
        </p:nvSpPr>
        <p:spPr>
          <a:xfrm>
            <a:off x="4405142" y="3639300"/>
            <a:ext cx="160020" cy="984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50" spc="5">
                <a:latin typeface="Arial"/>
                <a:cs typeface="Arial"/>
              </a:rPr>
              <a:t>3500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151" name="object 2151"/>
          <p:cNvSpPr/>
          <p:nvPr/>
        </p:nvSpPr>
        <p:spPr>
          <a:xfrm>
            <a:off x="4730535" y="3656854"/>
            <a:ext cx="353695" cy="80010"/>
          </a:xfrm>
          <a:custGeom>
            <a:avLst/>
            <a:gdLst/>
            <a:ahLst/>
            <a:cxnLst/>
            <a:rect l="l" t="t" r="r" b="b"/>
            <a:pathLst>
              <a:path w="353695" h="80010">
                <a:moveTo>
                  <a:pt x="25298" y="0"/>
                </a:moveTo>
                <a:lnTo>
                  <a:pt x="25298" y="79944"/>
                </a:lnTo>
              </a:path>
              <a:path w="353695" h="80010">
                <a:moveTo>
                  <a:pt x="327872" y="0"/>
                </a:moveTo>
                <a:lnTo>
                  <a:pt x="327872" y="79944"/>
                </a:lnTo>
              </a:path>
              <a:path w="353695" h="80010">
                <a:moveTo>
                  <a:pt x="0" y="63752"/>
                </a:moveTo>
                <a:lnTo>
                  <a:pt x="353171" y="63752"/>
                </a:lnTo>
              </a:path>
              <a:path w="353695" h="80010">
                <a:moveTo>
                  <a:pt x="40478" y="48573"/>
                </a:moveTo>
                <a:lnTo>
                  <a:pt x="9107" y="79944"/>
                </a:lnTo>
              </a:path>
              <a:path w="353695" h="80010">
                <a:moveTo>
                  <a:pt x="312692" y="79944"/>
                </a:moveTo>
                <a:lnTo>
                  <a:pt x="344063" y="4857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2" name="object 2152"/>
          <p:cNvSpPr txBox="1"/>
          <p:nvPr/>
        </p:nvSpPr>
        <p:spPr>
          <a:xfrm>
            <a:off x="4825101" y="3639300"/>
            <a:ext cx="160020" cy="984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50" spc="5">
                <a:latin typeface="Arial"/>
                <a:cs typeface="Arial"/>
              </a:rPr>
              <a:t>1960</a:t>
            </a:r>
            <a:endParaRPr sz="450">
              <a:latin typeface="Arial"/>
              <a:cs typeface="Arial"/>
            </a:endParaRPr>
          </a:p>
        </p:txBody>
      </p:sp>
      <p:sp>
        <p:nvSpPr>
          <p:cNvPr id="2153" name="object 2153"/>
          <p:cNvSpPr/>
          <p:nvPr/>
        </p:nvSpPr>
        <p:spPr>
          <a:xfrm>
            <a:off x="3576910" y="2170297"/>
            <a:ext cx="187325" cy="114935"/>
          </a:xfrm>
          <a:custGeom>
            <a:avLst/>
            <a:gdLst/>
            <a:ahLst/>
            <a:cxnLst/>
            <a:rect l="l" t="t" r="r" b="b"/>
            <a:pathLst>
              <a:path w="187325" h="114935">
                <a:moveTo>
                  <a:pt x="24286" y="114350"/>
                </a:moveTo>
                <a:lnTo>
                  <a:pt x="24286" y="34406"/>
                </a:lnTo>
              </a:path>
              <a:path w="187325" h="114935">
                <a:moveTo>
                  <a:pt x="95123" y="114350"/>
                </a:moveTo>
                <a:lnTo>
                  <a:pt x="95123" y="34406"/>
                </a:lnTo>
              </a:path>
              <a:path w="187325" h="114935">
                <a:moveTo>
                  <a:pt x="0" y="49585"/>
                </a:moveTo>
                <a:lnTo>
                  <a:pt x="120422" y="49585"/>
                </a:lnTo>
              </a:path>
              <a:path w="187325" h="114935">
                <a:moveTo>
                  <a:pt x="59705" y="49585"/>
                </a:moveTo>
                <a:lnTo>
                  <a:pt x="74884" y="0"/>
                </a:lnTo>
                <a:lnTo>
                  <a:pt x="18721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4" name="object 2154"/>
          <p:cNvSpPr txBox="1"/>
          <p:nvPr/>
        </p:nvSpPr>
        <p:spPr>
          <a:xfrm>
            <a:off x="3646178" y="2088990"/>
            <a:ext cx="126364" cy="984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50" spc="5">
                <a:latin typeface="Arial"/>
                <a:cs typeface="Arial"/>
              </a:rPr>
              <a:t>460</a:t>
            </a:r>
            <a:endParaRPr sz="450">
              <a:latin typeface="Arial"/>
              <a:cs typeface="Arial"/>
            </a:endParaRPr>
          </a:p>
        </p:txBody>
      </p:sp>
      <p:sp>
        <p:nvSpPr>
          <p:cNvPr id="2155" name="object 2155"/>
          <p:cNvSpPr/>
          <p:nvPr/>
        </p:nvSpPr>
        <p:spPr>
          <a:xfrm>
            <a:off x="3586018" y="2204704"/>
            <a:ext cx="652780" cy="80010"/>
          </a:xfrm>
          <a:custGeom>
            <a:avLst/>
            <a:gdLst/>
            <a:ahLst/>
            <a:cxnLst/>
            <a:rect l="l" t="t" r="r" b="b"/>
            <a:pathLst>
              <a:path w="652779" h="80010">
                <a:moveTo>
                  <a:pt x="30358" y="0"/>
                </a:moveTo>
                <a:lnTo>
                  <a:pt x="0" y="30358"/>
                </a:lnTo>
              </a:path>
              <a:path w="652779" h="80010">
                <a:moveTo>
                  <a:pt x="70836" y="30358"/>
                </a:moveTo>
                <a:lnTo>
                  <a:pt x="102207" y="0"/>
                </a:lnTo>
              </a:path>
              <a:path w="652779" h="80010">
                <a:moveTo>
                  <a:pt x="86015" y="79944"/>
                </a:moveTo>
                <a:lnTo>
                  <a:pt x="86015" y="0"/>
                </a:lnTo>
              </a:path>
              <a:path w="652779" h="80010">
                <a:moveTo>
                  <a:pt x="628421" y="79944"/>
                </a:moveTo>
                <a:lnTo>
                  <a:pt x="628421" y="0"/>
                </a:lnTo>
              </a:path>
              <a:path w="652779" h="80010">
                <a:moveTo>
                  <a:pt x="61729" y="15179"/>
                </a:moveTo>
                <a:lnTo>
                  <a:pt x="652708" y="15179"/>
                </a:lnTo>
              </a:path>
              <a:path w="652779" h="80010">
                <a:moveTo>
                  <a:pt x="102207" y="0"/>
                </a:moveTo>
                <a:lnTo>
                  <a:pt x="70836" y="30358"/>
                </a:lnTo>
              </a:path>
              <a:path w="652779" h="80010">
                <a:moveTo>
                  <a:pt x="612230" y="30358"/>
                </a:moveTo>
                <a:lnTo>
                  <a:pt x="64360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6" name="object 2156"/>
          <p:cNvSpPr txBox="1"/>
          <p:nvPr/>
        </p:nvSpPr>
        <p:spPr>
          <a:xfrm>
            <a:off x="3863748" y="2138576"/>
            <a:ext cx="160020" cy="984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50" spc="5">
                <a:latin typeface="Arial"/>
                <a:cs typeface="Arial"/>
              </a:rPr>
              <a:t>3500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157" name="object 2157"/>
          <p:cNvSpPr/>
          <p:nvPr/>
        </p:nvSpPr>
        <p:spPr>
          <a:xfrm>
            <a:off x="4189141" y="2204704"/>
            <a:ext cx="591185" cy="80010"/>
          </a:xfrm>
          <a:custGeom>
            <a:avLst/>
            <a:gdLst/>
            <a:ahLst/>
            <a:cxnLst/>
            <a:rect l="l" t="t" r="r" b="b"/>
            <a:pathLst>
              <a:path w="591185" h="80010">
                <a:moveTo>
                  <a:pt x="25298" y="79944"/>
                </a:moveTo>
                <a:lnTo>
                  <a:pt x="25298" y="0"/>
                </a:lnTo>
              </a:path>
              <a:path w="591185" h="80010">
                <a:moveTo>
                  <a:pt x="566692" y="79944"/>
                </a:moveTo>
                <a:lnTo>
                  <a:pt x="566692" y="0"/>
                </a:lnTo>
              </a:path>
              <a:path w="591185" h="80010">
                <a:moveTo>
                  <a:pt x="0" y="15179"/>
                </a:moveTo>
                <a:lnTo>
                  <a:pt x="590979" y="15179"/>
                </a:lnTo>
              </a:path>
              <a:path w="591185" h="80010">
                <a:moveTo>
                  <a:pt x="40478" y="0"/>
                </a:moveTo>
                <a:lnTo>
                  <a:pt x="9107" y="30358"/>
                </a:lnTo>
              </a:path>
              <a:path w="591185" h="80010">
                <a:moveTo>
                  <a:pt x="550501" y="30358"/>
                </a:moveTo>
                <a:lnTo>
                  <a:pt x="58187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58" name="object 2158"/>
          <p:cNvSpPr txBox="1"/>
          <p:nvPr/>
        </p:nvSpPr>
        <p:spPr>
          <a:xfrm>
            <a:off x="4405142" y="2138576"/>
            <a:ext cx="160020" cy="984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50" spc="5">
                <a:latin typeface="Arial"/>
                <a:cs typeface="Arial"/>
              </a:rPr>
              <a:t>3500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159" name="object 2159"/>
          <p:cNvSpPr/>
          <p:nvPr/>
        </p:nvSpPr>
        <p:spPr>
          <a:xfrm>
            <a:off x="4730535" y="2204704"/>
            <a:ext cx="353695" cy="80010"/>
          </a:xfrm>
          <a:custGeom>
            <a:avLst/>
            <a:gdLst/>
            <a:ahLst/>
            <a:cxnLst/>
            <a:rect l="l" t="t" r="r" b="b"/>
            <a:pathLst>
              <a:path w="353695" h="80010">
                <a:moveTo>
                  <a:pt x="25298" y="79944"/>
                </a:moveTo>
                <a:lnTo>
                  <a:pt x="25298" y="0"/>
                </a:lnTo>
              </a:path>
              <a:path w="353695" h="80010">
                <a:moveTo>
                  <a:pt x="327872" y="79944"/>
                </a:moveTo>
                <a:lnTo>
                  <a:pt x="327872" y="0"/>
                </a:lnTo>
              </a:path>
              <a:path w="353695" h="80010">
                <a:moveTo>
                  <a:pt x="0" y="15179"/>
                </a:moveTo>
                <a:lnTo>
                  <a:pt x="353171" y="15179"/>
                </a:lnTo>
              </a:path>
              <a:path w="353695" h="80010">
                <a:moveTo>
                  <a:pt x="40478" y="0"/>
                </a:moveTo>
                <a:lnTo>
                  <a:pt x="9107" y="30358"/>
                </a:lnTo>
              </a:path>
              <a:path w="353695" h="80010">
                <a:moveTo>
                  <a:pt x="312692" y="30358"/>
                </a:moveTo>
                <a:lnTo>
                  <a:pt x="34406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0" name="object 2160"/>
          <p:cNvSpPr txBox="1"/>
          <p:nvPr/>
        </p:nvSpPr>
        <p:spPr>
          <a:xfrm>
            <a:off x="4825101" y="2138576"/>
            <a:ext cx="160020" cy="984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50" spc="5">
                <a:latin typeface="Arial"/>
                <a:cs typeface="Arial"/>
              </a:rPr>
              <a:t>1960</a:t>
            </a:r>
            <a:endParaRPr sz="450">
              <a:latin typeface="Arial"/>
              <a:cs typeface="Arial"/>
            </a:endParaRPr>
          </a:p>
        </p:txBody>
      </p:sp>
      <p:sp>
        <p:nvSpPr>
          <p:cNvPr id="2161" name="object 2161"/>
          <p:cNvSpPr/>
          <p:nvPr/>
        </p:nvSpPr>
        <p:spPr>
          <a:xfrm>
            <a:off x="3488871" y="2191548"/>
            <a:ext cx="104775" cy="177165"/>
          </a:xfrm>
          <a:custGeom>
            <a:avLst/>
            <a:gdLst/>
            <a:ahLst/>
            <a:cxnLst/>
            <a:rect l="l" t="t" r="r" b="b"/>
            <a:pathLst>
              <a:path w="104775" h="177164">
                <a:moveTo>
                  <a:pt x="104230" y="100183"/>
                </a:moveTo>
                <a:lnTo>
                  <a:pt x="33394" y="100183"/>
                </a:lnTo>
              </a:path>
              <a:path w="104775" h="177164">
                <a:moveTo>
                  <a:pt x="104230" y="152804"/>
                </a:moveTo>
                <a:lnTo>
                  <a:pt x="33394" y="152804"/>
                </a:lnTo>
              </a:path>
              <a:path w="104775" h="177164">
                <a:moveTo>
                  <a:pt x="49585" y="75896"/>
                </a:moveTo>
                <a:lnTo>
                  <a:pt x="49585" y="177091"/>
                </a:lnTo>
              </a:path>
              <a:path w="104775" h="177164">
                <a:moveTo>
                  <a:pt x="49585" y="126493"/>
                </a:moveTo>
                <a:lnTo>
                  <a:pt x="0" y="111314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2" name="object 2162"/>
          <p:cNvSpPr txBox="1"/>
          <p:nvPr/>
        </p:nvSpPr>
        <p:spPr>
          <a:xfrm>
            <a:off x="3413295" y="2184170"/>
            <a:ext cx="93345" cy="126364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50" spc="-5">
                <a:latin typeface="Arial"/>
                <a:cs typeface="Arial"/>
              </a:rPr>
              <a:t>335</a:t>
            </a:r>
            <a:endParaRPr sz="450">
              <a:latin typeface="Arial"/>
              <a:cs typeface="Arial"/>
            </a:endParaRPr>
          </a:p>
        </p:txBody>
      </p:sp>
      <p:sp>
        <p:nvSpPr>
          <p:cNvPr id="2163" name="object 2163"/>
          <p:cNvSpPr/>
          <p:nvPr/>
        </p:nvSpPr>
        <p:spPr>
          <a:xfrm>
            <a:off x="3458512" y="2276552"/>
            <a:ext cx="134620" cy="340360"/>
          </a:xfrm>
          <a:custGeom>
            <a:avLst/>
            <a:gdLst/>
            <a:ahLst/>
            <a:cxnLst/>
            <a:rect l="l" t="t" r="r" b="b"/>
            <a:pathLst>
              <a:path w="134620" h="340360">
                <a:moveTo>
                  <a:pt x="95123" y="31370"/>
                </a:moveTo>
                <a:lnTo>
                  <a:pt x="63752" y="0"/>
                </a:lnTo>
              </a:path>
              <a:path w="134620" h="340360">
                <a:moveTo>
                  <a:pt x="63752" y="51609"/>
                </a:moveTo>
                <a:lnTo>
                  <a:pt x="95123" y="82980"/>
                </a:lnTo>
              </a:path>
              <a:path w="134620" h="340360">
                <a:moveTo>
                  <a:pt x="134589" y="67800"/>
                </a:moveTo>
                <a:lnTo>
                  <a:pt x="63752" y="67800"/>
                </a:lnTo>
              </a:path>
              <a:path w="134620" h="340360">
                <a:moveTo>
                  <a:pt x="134589" y="229712"/>
                </a:moveTo>
                <a:lnTo>
                  <a:pt x="63752" y="229712"/>
                </a:lnTo>
              </a:path>
              <a:path w="134620" h="340360">
                <a:moveTo>
                  <a:pt x="79944" y="42501"/>
                </a:moveTo>
                <a:lnTo>
                  <a:pt x="79944" y="253999"/>
                </a:lnTo>
              </a:path>
              <a:path w="134620" h="340360">
                <a:moveTo>
                  <a:pt x="95123" y="82980"/>
                </a:moveTo>
                <a:lnTo>
                  <a:pt x="63752" y="51609"/>
                </a:lnTo>
              </a:path>
              <a:path w="134620" h="340360">
                <a:moveTo>
                  <a:pt x="63752" y="214533"/>
                </a:moveTo>
                <a:lnTo>
                  <a:pt x="95123" y="244892"/>
                </a:lnTo>
              </a:path>
              <a:path w="134620" h="340360">
                <a:moveTo>
                  <a:pt x="134589" y="229712"/>
                </a:moveTo>
                <a:lnTo>
                  <a:pt x="63752" y="229712"/>
                </a:lnTo>
              </a:path>
              <a:path w="134620" h="340360">
                <a:moveTo>
                  <a:pt x="134589" y="314716"/>
                </a:moveTo>
                <a:lnTo>
                  <a:pt x="63752" y="314716"/>
                </a:lnTo>
              </a:path>
              <a:path w="134620" h="340360">
                <a:moveTo>
                  <a:pt x="79944" y="205426"/>
                </a:moveTo>
                <a:lnTo>
                  <a:pt x="79944" y="340015"/>
                </a:lnTo>
              </a:path>
              <a:path w="134620" h="340360">
                <a:moveTo>
                  <a:pt x="79944" y="272214"/>
                </a:moveTo>
                <a:lnTo>
                  <a:pt x="0" y="257035"/>
                </a:lnTo>
                <a:lnTo>
                  <a:pt x="0" y="14673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4" name="object 2164"/>
          <p:cNvSpPr txBox="1"/>
          <p:nvPr/>
        </p:nvSpPr>
        <p:spPr>
          <a:xfrm>
            <a:off x="3382937" y="2346844"/>
            <a:ext cx="172085" cy="19494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50" spc="5">
                <a:latin typeface="Arial"/>
                <a:cs typeface="Arial"/>
              </a:rPr>
              <a:t>550</a:t>
            </a:r>
            <a:endParaRPr sz="450">
              <a:latin typeface="Arial"/>
              <a:cs typeface="Arial"/>
            </a:endParaRPr>
          </a:p>
          <a:p>
            <a:pPr marL="46990">
              <a:lnSpc>
                <a:spcPct val="100000"/>
              </a:lnSpc>
              <a:spcBef>
                <a:spcPts val="80"/>
              </a:spcBef>
            </a:pPr>
            <a:r>
              <a:rPr dirty="0" sz="450" spc="5">
                <a:latin typeface="Arial"/>
                <a:cs typeface="Arial"/>
              </a:rPr>
              <a:t>1050</a:t>
            </a:r>
            <a:endParaRPr sz="450">
              <a:latin typeface="Arial"/>
              <a:cs typeface="Arial"/>
            </a:endParaRPr>
          </a:p>
        </p:txBody>
      </p:sp>
      <p:sp>
        <p:nvSpPr>
          <p:cNvPr id="2165" name="object 2165"/>
          <p:cNvSpPr/>
          <p:nvPr/>
        </p:nvSpPr>
        <p:spPr>
          <a:xfrm>
            <a:off x="3522265" y="2491086"/>
            <a:ext cx="71120" cy="504190"/>
          </a:xfrm>
          <a:custGeom>
            <a:avLst/>
            <a:gdLst/>
            <a:ahLst/>
            <a:cxnLst/>
            <a:rect l="l" t="t" r="r" b="b"/>
            <a:pathLst>
              <a:path w="71120" h="504189">
                <a:moveTo>
                  <a:pt x="31370" y="30358"/>
                </a:moveTo>
                <a:lnTo>
                  <a:pt x="0" y="0"/>
                </a:lnTo>
              </a:path>
              <a:path w="71120" h="504189">
                <a:moveTo>
                  <a:pt x="0" y="85003"/>
                </a:moveTo>
                <a:lnTo>
                  <a:pt x="31370" y="115362"/>
                </a:lnTo>
              </a:path>
              <a:path w="71120" h="504189">
                <a:moveTo>
                  <a:pt x="70836" y="100183"/>
                </a:moveTo>
                <a:lnTo>
                  <a:pt x="0" y="100183"/>
                </a:lnTo>
              </a:path>
              <a:path w="71120" h="504189">
                <a:moveTo>
                  <a:pt x="70836" y="479664"/>
                </a:moveTo>
                <a:lnTo>
                  <a:pt x="0" y="479664"/>
                </a:lnTo>
              </a:path>
              <a:path w="71120" h="504189">
                <a:moveTo>
                  <a:pt x="16191" y="75896"/>
                </a:moveTo>
                <a:lnTo>
                  <a:pt x="16191" y="503951"/>
                </a:lnTo>
              </a:path>
              <a:path w="71120" h="504189">
                <a:moveTo>
                  <a:pt x="31370" y="115362"/>
                </a:moveTo>
                <a:lnTo>
                  <a:pt x="0" y="85003"/>
                </a:lnTo>
              </a:path>
              <a:path w="71120" h="504189">
                <a:moveTo>
                  <a:pt x="0" y="463473"/>
                </a:moveTo>
                <a:lnTo>
                  <a:pt x="31370" y="49484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6" name="object 2166"/>
          <p:cNvSpPr txBox="1"/>
          <p:nvPr/>
        </p:nvSpPr>
        <p:spPr>
          <a:xfrm>
            <a:off x="3461869" y="2700015"/>
            <a:ext cx="93345" cy="16002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50" spc="-5">
                <a:latin typeface="Arial"/>
                <a:cs typeface="Arial"/>
              </a:rPr>
              <a:t>2450</a:t>
            </a:r>
            <a:endParaRPr sz="450">
              <a:latin typeface="Arial"/>
              <a:cs typeface="Arial"/>
            </a:endParaRPr>
          </a:p>
        </p:txBody>
      </p:sp>
      <p:sp>
        <p:nvSpPr>
          <p:cNvPr id="2167" name="object 2167"/>
          <p:cNvSpPr/>
          <p:nvPr/>
        </p:nvSpPr>
        <p:spPr>
          <a:xfrm>
            <a:off x="3522265" y="2945452"/>
            <a:ext cx="71120" cy="429259"/>
          </a:xfrm>
          <a:custGeom>
            <a:avLst/>
            <a:gdLst/>
            <a:ahLst/>
            <a:cxnLst/>
            <a:rect l="l" t="t" r="r" b="b"/>
            <a:pathLst>
              <a:path w="71120" h="429260">
                <a:moveTo>
                  <a:pt x="70836" y="25298"/>
                </a:moveTo>
                <a:lnTo>
                  <a:pt x="0" y="25298"/>
                </a:lnTo>
              </a:path>
              <a:path w="71120" h="429260">
                <a:moveTo>
                  <a:pt x="70836" y="403768"/>
                </a:moveTo>
                <a:lnTo>
                  <a:pt x="0" y="403768"/>
                </a:lnTo>
              </a:path>
              <a:path w="71120" h="429260">
                <a:moveTo>
                  <a:pt x="16191" y="0"/>
                </a:moveTo>
                <a:lnTo>
                  <a:pt x="16191" y="429067"/>
                </a:lnTo>
              </a:path>
              <a:path w="71120" h="429260">
                <a:moveTo>
                  <a:pt x="31370" y="40478"/>
                </a:moveTo>
                <a:lnTo>
                  <a:pt x="0" y="9107"/>
                </a:lnTo>
              </a:path>
              <a:path w="71120" h="429260">
                <a:moveTo>
                  <a:pt x="0" y="388589"/>
                </a:moveTo>
                <a:lnTo>
                  <a:pt x="31370" y="41894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8" name="object 2168"/>
          <p:cNvSpPr txBox="1"/>
          <p:nvPr/>
        </p:nvSpPr>
        <p:spPr>
          <a:xfrm>
            <a:off x="3461869" y="3079497"/>
            <a:ext cx="93345" cy="16002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50" spc="-5">
                <a:latin typeface="Arial"/>
                <a:cs typeface="Arial"/>
              </a:rPr>
              <a:t>2450</a:t>
            </a:r>
            <a:endParaRPr sz="450">
              <a:latin typeface="Arial"/>
              <a:cs typeface="Arial"/>
            </a:endParaRPr>
          </a:p>
        </p:txBody>
      </p:sp>
      <p:sp>
        <p:nvSpPr>
          <p:cNvPr id="2169" name="object 2169"/>
          <p:cNvSpPr/>
          <p:nvPr/>
        </p:nvSpPr>
        <p:spPr>
          <a:xfrm>
            <a:off x="3458512" y="3571850"/>
            <a:ext cx="134620" cy="193675"/>
          </a:xfrm>
          <a:custGeom>
            <a:avLst/>
            <a:gdLst/>
            <a:ahLst/>
            <a:cxnLst/>
            <a:rect l="l" t="t" r="r" b="b"/>
            <a:pathLst>
              <a:path w="134620" h="193675">
                <a:moveTo>
                  <a:pt x="134589" y="76908"/>
                </a:moveTo>
                <a:lnTo>
                  <a:pt x="63752" y="76908"/>
                </a:lnTo>
              </a:path>
              <a:path w="134620" h="193675">
                <a:moveTo>
                  <a:pt x="134589" y="25298"/>
                </a:moveTo>
                <a:lnTo>
                  <a:pt x="63752" y="25298"/>
                </a:lnTo>
              </a:path>
              <a:path w="134620" h="193675">
                <a:moveTo>
                  <a:pt x="79944" y="101195"/>
                </a:moveTo>
                <a:lnTo>
                  <a:pt x="79944" y="0"/>
                </a:lnTo>
              </a:path>
              <a:path w="134620" h="193675">
                <a:moveTo>
                  <a:pt x="79944" y="50597"/>
                </a:moveTo>
                <a:lnTo>
                  <a:pt x="0" y="81968"/>
                </a:lnTo>
                <a:lnTo>
                  <a:pt x="0" y="19328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0" name="object 2170"/>
          <p:cNvSpPr txBox="1"/>
          <p:nvPr/>
        </p:nvSpPr>
        <p:spPr>
          <a:xfrm>
            <a:off x="3382937" y="3646440"/>
            <a:ext cx="93345" cy="126364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50" spc="-5">
                <a:latin typeface="Arial"/>
                <a:cs typeface="Arial"/>
              </a:rPr>
              <a:t>335</a:t>
            </a:r>
            <a:endParaRPr sz="450">
              <a:latin typeface="Arial"/>
              <a:cs typeface="Arial"/>
            </a:endParaRPr>
          </a:p>
        </p:txBody>
      </p:sp>
      <p:sp>
        <p:nvSpPr>
          <p:cNvPr id="2171" name="object 2171"/>
          <p:cNvSpPr/>
          <p:nvPr/>
        </p:nvSpPr>
        <p:spPr>
          <a:xfrm>
            <a:off x="3458512" y="3324934"/>
            <a:ext cx="134620" cy="339090"/>
          </a:xfrm>
          <a:custGeom>
            <a:avLst/>
            <a:gdLst/>
            <a:ahLst/>
            <a:cxnLst/>
            <a:rect l="l" t="t" r="r" b="b"/>
            <a:pathLst>
              <a:path w="134620" h="339089">
                <a:moveTo>
                  <a:pt x="63752" y="308645"/>
                </a:moveTo>
                <a:lnTo>
                  <a:pt x="95123" y="339003"/>
                </a:lnTo>
              </a:path>
              <a:path w="134620" h="339089">
                <a:moveTo>
                  <a:pt x="95123" y="287394"/>
                </a:moveTo>
                <a:lnTo>
                  <a:pt x="63752" y="256023"/>
                </a:lnTo>
              </a:path>
              <a:path w="134620" h="339089">
                <a:moveTo>
                  <a:pt x="134589" y="272214"/>
                </a:moveTo>
                <a:lnTo>
                  <a:pt x="63752" y="272214"/>
                </a:lnTo>
              </a:path>
              <a:path w="134620" h="339089">
                <a:moveTo>
                  <a:pt x="134589" y="109290"/>
                </a:moveTo>
                <a:lnTo>
                  <a:pt x="63752" y="109290"/>
                </a:lnTo>
              </a:path>
              <a:path w="134620" h="339089">
                <a:moveTo>
                  <a:pt x="79944" y="296501"/>
                </a:moveTo>
                <a:lnTo>
                  <a:pt x="79944" y="85003"/>
                </a:lnTo>
              </a:path>
              <a:path w="134620" h="339089">
                <a:moveTo>
                  <a:pt x="63752" y="256023"/>
                </a:moveTo>
                <a:lnTo>
                  <a:pt x="95123" y="287394"/>
                </a:lnTo>
              </a:path>
              <a:path w="134620" h="339089">
                <a:moveTo>
                  <a:pt x="95123" y="125481"/>
                </a:moveTo>
                <a:lnTo>
                  <a:pt x="63752" y="94111"/>
                </a:lnTo>
              </a:path>
              <a:path w="134620" h="339089">
                <a:moveTo>
                  <a:pt x="134589" y="109290"/>
                </a:moveTo>
                <a:lnTo>
                  <a:pt x="63752" y="109290"/>
                </a:lnTo>
              </a:path>
              <a:path w="134620" h="339089">
                <a:moveTo>
                  <a:pt x="134589" y="24286"/>
                </a:moveTo>
                <a:lnTo>
                  <a:pt x="63752" y="24286"/>
                </a:lnTo>
              </a:path>
              <a:path w="134620" h="339089">
                <a:moveTo>
                  <a:pt x="79944" y="134589"/>
                </a:moveTo>
                <a:lnTo>
                  <a:pt x="79944" y="0"/>
                </a:lnTo>
              </a:path>
              <a:path w="134620" h="339089">
                <a:moveTo>
                  <a:pt x="79944" y="66788"/>
                </a:moveTo>
                <a:lnTo>
                  <a:pt x="0" y="81968"/>
                </a:lnTo>
                <a:lnTo>
                  <a:pt x="0" y="19328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2" name="object 2172"/>
          <p:cNvSpPr txBox="1"/>
          <p:nvPr/>
        </p:nvSpPr>
        <p:spPr>
          <a:xfrm>
            <a:off x="3382937" y="3398512"/>
            <a:ext cx="172085" cy="19939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algn="r" marR="5080">
              <a:lnSpc>
                <a:spcPct val="100000"/>
              </a:lnSpc>
              <a:spcBef>
                <a:spcPts val="80"/>
              </a:spcBef>
            </a:pPr>
            <a:r>
              <a:rPr dirty="0" sz="450" spc="5">
                <a:latin typeface="Arial"/>
                <a:cs typeface="Arial"/>
              </a:rPr>
              <a:t>550</a:t>
            </a:r>
            <a:endParaRPr sz="450">
              <a:latin typeface="Arial"/>
              <a:cs typeface="Arial"/>
            </a:endParaRPr>
          </a:p>
          <a:p>
            <a:pPr algn="r" marR="43815">
              <a:lnSpc>
                <a:spcPct val="100000"/>
              </a:lnSpc>
              <a:spcBef>
                <a:spcPts val="80"/>
              </a:spcBef>
            </a:pPr>
            <a:r>
              <a:rPr dirty="0" sz="450" spc="5">
                <a:latin typeface="Arial"/>
                <a:cs typeface="Arial"/>
              </a:rPr>
              <a:t>1050</a:t>
            </a:r>
            <a:endParaRPr sz="450">
              <a:latin typeface="Arial"/>
              <a:cs typeface="Arial"/>
            </a:endParaRPr>
          </a:p>
        </p:txBody>
      </p:sp>
      <p:sp>
        <p:nvSpPr>
          <p:cNvPr id="2173" name="object 2173"/>
          <p:cNvSpPr/>
          <p:nvPr/>
        </p:nvSpPr>
        <p:spPr>
          <a:xfrm>
            <a:off x="3522265" y="2178393"/>
            <a:ext cx="1709420" cy="1272540"/>
          </a:xfrm>
          <a:custGeom>
            <a:avLst/>
            <a:gdLst/>
            <a:ahLst/>
            <a:cxnLst/>
            <a:rect l="l" t="t" r="r" b="b"/>
            <a:pathLst>
              <a:path w="1709420" h="1272539">
                <a:moveTo>
                  <a:pt x="0" y="1240652"/>
                </a:moveTo>
                <a:lnTo>
                  <a:pt x="31370" y="1272022"/>
                </a:lnTo>
              </a:path>
              <a:path w="1709420" h="1272539">
                <a:moveTo>
                  <a:pt x="31370" y="1186007"/>
                </a:moveTo>
                <a:lnTo>
                  <a:pt x="0" y="1155648"/>
                </a:lnTo>
              </a:path>
              <a:path w="1709420" h="1272539">
                <a:moveTo>
                  <a:pt x="1544237" y="113338"/>
                </a:moveTo>
                <a:lnTo>
                  <a:pt x="1631265" y="113338"/>
                </a:lnTo>
              </a:path>
              <a:path w="1709420" h="1272539">
                <a:moveTo>
                  <a:pt x="1544237" y="165960"/>
                </a:moveTo>
                <a:lnTo>
                  <a:pt x="1631265" y="165960"/>
                </a:lnTo>
              </a:path>
              <a:path w="1709420" h="1272539">
                <a:moveTo>
                  <a:pt x="1615074" y="89051"/>
                </a:moveTo>
                <a:lnTo>
                  <a:pt x="1615074" y="190246"/>
                </a:lnTo>
              </a:path>
              <a:path w="1709420" h="1272539">
                <a:moveTo>
                  <a:pt x="1615074" y="139649"/>
                </a:moveTo>
                <a:lnTo>
                  <a:pt x="1709185" y="111314"/>
                </a:lnTo>
                <a:lnTo>
                  <a:pt x="170918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4" name="object 2174"/>
          <p:cNvSpPr txBox="1"/>
          <p:nvPr/>
        </p:nvSpPr>
        <p:spPr>
          <a:xfrm>
            <a:off x="5154864" y="2171015"/>
            <a:ext cx="93345" cy="126364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50" spc="-5">
                <a:latin typeface="Arial"/>
                <a:cs typeface="Arial"/>
              </a:rPr>
              <a:t>335</a:t>
            </a:r>
            <a:endParaRPr sz="450">
              <a:latin typeface="Arial"/>
              <a:cs typeface="Arial"/>
            </a:endParaRPr>
          </a:p>
        </p:txBody>
      </p:sp>
      <p:sp>
        <p:nvSpPr>
          <p:cNvPr id="2175" name="object 2175"/>
          <p:cNvSpPr/>
          <p:nvPr/>
        </p:nvSpPr>
        <p:spPr>
          <a:xfrm>
            <a:off x="5066503" y="2276552"/>
            <a:ext cx="160020" cy="340360"/>
          </a:xfrm>
          <a:custGeom>
            <a:avLst/>
            <a:gdLst/>
            <a:ahLst/>
            <a:cxnLst/>
            <a:rect l="l" t="t" r="r" b="b"/>
            <a:pathLst>
              <a:path w="160020" h="340360">
                <a:moveTo>
                  <a:pt x="87027" y="31370"/>
                </a:moveTo>
                <a:lnTo>
                  <a:pt x="55657" y="0"/>
                </a:lnTo>
              </a:path>
              <a:path w="160020" h="340360">
                <a:moveTo>
                  <a:pt x="55657" y="51609"/>
                </a:moveTo>
                <a:lnTo>
                  <a:pt x="87027" y="82980"/>
                </a:lnTo>
              </a:path>
              <a:path w="160020" h="340360">
                <a:moveTo>
                  <a:pt x="0" y="67800"/>
                </a:moveTo>
                <a:lnTo>
                  <a:pt x="87027" y="67800"/>
                </a:lnTo>
              </a:path>
              <a:path w="160020" h="340360">
                <a:moveTo>
                  <a:pt x="0" y="229712"/>
                </a:moveTo>
                <a:lnTo>
                  <a:pt x="87027" y="229712"/>
                </a:lnTo>
              </a:path>
              <a:path w="160020" h="340360">
                <a:moveTo>
                  <a:pt x="70836" y="42501"/>
                </a:moveTo>
                <a:lnTo>
                  <a:pt x="70836" y="253999"/>
                </a:lnTo>
              </a:path>
              <a:path w="160020" h="340360">
                <a:moveTo>
                  <a:pt x="87027" y="82980"/>
                </a:moveTo>
                <a:lnTo>
                  <a:pt x="55657" y="51609"/>
                </a:lnTo>
              </a:path>
              <a:path w="160020" h="340360">
                <a:moveTo>
                  <a:pt x="55657" y="214533"/>
                </a:moveTo>
                <a:lnTo>
                  <a:pt x="87027" y="244892"/>
                </a:lnTo>
              </a:path>
              <a:path w="160020" h="340360">
                <a:moveTo>
                  <a:pt x="0" y="229712"/>
                </a:moveTo>
                <a:lnTo>
                  <a:pt x="87027" y="229712"/>
                </a:lnTo>
              </a:path>
              <a:path w="160020" h="340360">
                <a:moveTo>
                  <a:pt x="0" y="314716"/>
                </a:moveTo>
                <a:lnTo>
                  <a:pt x="87027" y="314716"/>
                </a:lnTo>
              </a:path>
              <a:path w="160020" h="340360">
                <a:moveTo>
                  <a:pt x="70836" y="205426"/>
                </a:moveTo>
                <a:lnTo>
                  <a:pt x="70836" y="340015"/>
                </a:lnTo>
              </a:path>
              <a:path w="160020" h="340360">
                <a:moveTo>
                  <a:pt x="70836" y="272214"/>
                </a:moveTo>
                <a:lnTo>
                  <a:pt x="159888" y="257035"/>
                </a:lnTo>
                <a:lnTo>
                  <a:pt x="159888" y="14673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6" name="object 2176"/>
          <p:cNvSpPr txBox="1"/>
          <p:nvPr/>
        </p:nvSpPr>
        <p:spPr>
          <a:xfrm>
            <a:off x="5061764" y="2346844"/>
            <a:ext cx="182245" cy="19494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46990">
              <a:lnSpc>
                <a:spcPct val="100000"/>
              </a:lnSpc>
              <a:spcBef>
                <a:spcPts val="80"/>
              </a:spcBef>
            </a:pPr>
            <a:r>
              <a:rPr dirty="0" sz="450" spc="5">
                <a:latin typeface="Arial"/>
                <a:cs typeface="Arial"/>
              </a:rPr>
              <a:t>1050</a:t>
            </a:r>
            <a:endParaRPr sz="4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60"/>
              </a:spcBef>
            </a:pPr>
            <a:r>
              <a:rPr dirty="0" sz="450" spc="5">
                <a:latin typeface="Arial"/>
                <a:cs typeface="Arial"/>
              </a:rPr>
              <a:t>550</a:t>
            </a:r>
            <a:endParaRPr sz="450">
              <a:latin typeface="Arial"/>
              <a:cs typeface="Arial"/>
            </a:endParaRPr>
          </a:p>
        </p:txBody>
      </p:sp>
      <p:sp>
        <p:nvSpPr>
          <p:cNvPr id="2177" name="object 2177"/>
          <p:cNvSpPr/>
          <p:nvPr/>
        </p:nvSpPr>
        <p:spPr>
          <a:xfrm>
            <a:off x="5066503" y="2491086"/>
            <a:ext cx="87630" cy="504190"/>
          </a:xfrm>
          <a:custGeom>
            <a:avLst/>
            <a:gdLst/>
            <a:ahLst/>
            <a:cxnLst/>
            <a:rect l="l" t="t" r="r" b="b"/>
            <a:pathLst>
              <a:path w="87629" h="504189">
                <a:moveTo>
                  <a:pt x="87027" y="30358"/>
                </a:moveTo>
                <a:lnTo>
                  <a:pt x="55657" y="0"/>
                </a:lnTo>
              </a:path>
              <a:path w="87629" h="504189">
                <a:moveTo>
                  <a:pt x="55657" y="85003"/>
                </a:moveTo>
                <a:lnTo>
                  <a:pt x="87027" y="115362"/>
                </a:lnTo>
              </a:path>
              <a:path w="87629" h="504189">
                <a:moveTo>
                  <a:pt x="0" y="100183"/>
                </a:moveTo>
                <a:lnTo>
                  <a:pt x="87027" y="100183"/>
                </a:lnTo>
              </a:path>
              <a:path w="87629" h="504189">
                <a:moveTo>
                  <a:pt x="0" y="479664"/>
                </a:moveTo>
                <a:lnTo>
                  <a:pt x="87027" y="479664"/>
                </a:lnTo>
              </a:path>
              <a:path w="87629" h="504189">
                <a:moveTo>
                  <a:pt x="70836" y="75896"/>
                </a:moveTo>
                <a:lnTo>
                  <a:pt x="70836" y="503951"/>
                </a:lnTo>
              </a:path>
              <a:path w="87629" h="504189">
                <a:moveTo>
                  <a:pt x="87027" y="115362"/>
                </a:moveTo>
                <a:lnTo>
                  <a:pt x="55657" y="85003"/>
                </a:lnTo>
              </a:path>
              <a:path w="87629" h="504189">
                <a:moveTo>
                  <a:pt x="55657" y="463473"/>
                </a:moveTo>
                <a:lnTo>
                  <a:pt x="87027" y="49484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78" name="object 2178"/>
          <p:cNvSpPr txBox="1"/>
          <p:nvPr/>
        </p:nvSpPr>
        <p:spPr>
          <a:xfrm>
            <a:off x="5061764" y="2700015"/>
            <a:ext cx="93345" cy="16002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50" spc="-5">
                <a:latin typeface="Arial"/>
                <a:cs typeface="Arial"/>
              </a:rPr>
              <a:t>2450</a:t>
            </a:r>
            <a:endParaRPr sz="450">
              <a:latin typeface="Arial"/>
              <a:cs typeface="Arial"/>
            </a:endParaRPr>
          </a:p>
        </p:txBody>
      </p:sp>
      <p:sp>
        <p:nvSpPr>
          <p:cNvPr id="2179" name="object 2179"/>
          <p:cNvSpPr/>
          <p:nvPr/>
        </p:nvSpPr>
        <p:spPr>
          <a:xfrm>
            <a:off x="5066503" y="2945452"/>
            <a:ext cx="87630" cy="429259"/>
          </a:xfrm>
          <a:custGeom>
            <a:avLst/>
            <a:gdLst/>
            <a:ahLst/>
            <a:cxnLst/>
            <a:rect l="l" t="t" r="r" b="b"/>
            <a:pathLst>
              <a:path w="87629" h="429260">
                <a:moveTo>
                  <a:pt x="0" y="25298"/>
                </a:moveTo>
                <a:lnTo>
                  <a:pt x="87027" y="25298"/>
                </a:lnTo>
              </a:path>
              <a:path w="87629" h="429260">
                <a:moveTo>
                  <a:pt x="0" y="403768"/>
                </a:moveTo>
                <a:lnTo>
                  <a:pt x="87027" y="403768"/>
                </a:lnTo>
              </a:path>
              <a:path w="87629" h="429260">
                <a:moveTo>
                  <a:pt x="70836" y="0"/>
                </a:moveTo>
                <a:lnTo>
                  <a:pt x="70836" y="429067"/>
                </a:lnTo>
              </a:path>
              <a:path w="87629" h="429260">
                <a:moveTo>
                  <a:pt x="87027" y="40478"/>
                </a:moveTo>
                <a:lnTo>
                  <a:pt x="55657" y="9107"/>
                </a:lnTo>
              </a:path>
              <a:path w="87629" h="429260">
                <a:moveTo>
                  <a:pt x="55657" y="388589"/>
                </a:moveTo>
                <a:lnTo>
                  <a:pt x="87027" y="41894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0" name="object 2180"/>
          <p:cNvSpPr txBox="1"/>
          <p:nvPr/>
        </p:nvSpPr>
        <p:spPr>
          <a:xfrm>
            <a:off x="5061764" y="3079497"/>
            <a:ext cx="93345" cy="16002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50" spc="-5">
                <a:latin typeface="Arial"/>
                <a:cs typeface="Arial"/>
              </a:rPr>
              <a:t>2450</a:t>
            </a:r>
            <a:endParaRPr sz="450">
              <a:latin typeface="Arial"/>
              <a:cs typeface="Arial"/>
            </a:endParaRPr>
          </a:p>
        </p:txBody>
      </p:sp>
      <p:sp>
        <p:nvSpPr>
          <p:cNvPr id="2181" name="object 2181"/>
          <p:cNvSpPr/>
          <p:nvPr/>
        </p:nvSpPr>
        <p:spPr>
          <a:xfrm>
            <a:off x="5066503" y="3571850"/>
            <a:ext cx="172085" cy="193675"/>
          </a:xfrm>
          <a:custGeom>
            <a:avLst/>
            <a:gdLst/>
            <a:ahLst/>
            <a:cxnLst/>
            <a:rect l="l" t="t" r="r" b="b"/>
            <a:pathLst>
              <a:path w="172085" h="193675">
                <a:moveTo>
                  <a:pt x="0" y="76908"/>
                </a:moveTo>
                <a:lnTo>
                  <a:pt x="87027" y="76908"/>
                </a:lnTo>
              </a:path>
              <a:path w="172085" h="193675">
                <a:moveTo>
                  <a:pt x="0" y="25298"/>
                </a:moveTo>
                <a:lnTo>
                  <a:pt x="87027" y="25298"/>
                </a:lnTo>
              </a:path>
              <a:path w="172085" h="193675">
                <a:moveTo>
                  <a:pt x="70836" y="101195"/>
                </a:moveTo>
                <a:lnTo>
                  <a:pt x="70836" y="0"/>
                </a:lnTo>
              </a:path>
              <a:path w="172085" h="193675">
                <a:moveTo>
                  <a:pt x="70836" y="50597"/>
                </a:moveTo>
                <a:lnTo>
                  <a:pt x="172031" y="81968"/>
                </a:lnTo>
                <a:lnTo>
                  <a:pt x="172031" y="19328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2" name="object 2182"/>
          <p:cNvSpPr txBox="1"/>
          <p:nvPr/>
        </p:nvSpPr>
        <p:spPr>
          <a:xfrm>
            <a:off x="5162959" y="3646440"/>
            <a:ext cx="93345" cy="126364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50" spc="-5">
                <a:latin typeface="Arial"/>
                <a:cs typeface="Arial"/>
              </a:rPr>
              <a:t>335</a:t>
            </a:r>
            <a:endParaRPr sz="450">
              <a:latin typeface="Arial"/>
              <a:cs typeface="Arial"/>
            </a:endParaRPr>
          </a:p>
        </p:txBody>
      </p:sp>
      <p:sp>
        <p:nvSpPr>
          <p:cNvPr id="2183" name="object 2183"/>
          <p:cNvSpPr/>
          <p:nvPr/>
        </p:nvSpPr>
        <p:spPr>
          <a:xfrm>
            <a:off x="5066503" y="3324934"/>
            <a:ext cx="172085" cy="339090"/>
          </a:xfrm>
          <a:custGeom>
            <a:avLst/>
            <a:gdLst/>
            <a:ahLst/>
            <a:cxnLst/>
            <a:rect l="l" t="t" r="r" b="b"/>
            <a:pathLst>
              <a:path w="172085" h="339089">
                <a:moveTo>
                  <a:pt x="55657" y="308645"/>
                </a:moveTo>
                <a:lnTo>
                  <a:pt x="87027" y="339003"/>
                </a:lnTo>
              </a:path>
              <a:path w="172085" h="339089">
                <a:moveTo>
                  <a:pt x="87027" y="287394"/>
                </a:moveTo>
                <a:lnTo>
                  <a:pt x="55657" y="256023"/>
                </a:lnTo>
              </a:path>
              <a:path w="172085" h="339089">
                <a:moveTo>
                  <a:pt x="0" y="272214"/>
                </a:moveTo>
                <a:lnTo>
                  <a:pt x="87027" y="272214"/>
                </a:lnTo>
              </a:path>
              <a:path w="172085" h="339089">
                <a:moveTo>
                  <a:pt x="0" y="109290"/>
                </a:moveTo>
                <a:lnTo>
                  <a:pt x="87027" y="109290"/>
                </a:lnTo>
              </a:path>
              <a:path w="172085" h="339089">
                <a:moveTo>
                  <a:pt x="70836" y="296501"/>
                </a:moveTo>
                <a:lnTo>
                  <a:pt x="70836" y="85003"/>
                </a:lnTo>
              </a:path>
              <a:path w="172085" h="339089">
                <a:moveTo>
                  <a:pt x="55657" y="256023"/>
                </a:moveTo>
                <a:lnTo>
                  <a:pt x="87027" y="287394"/>
                </a:lnTo>
              </a:path>
              <a:path w="172085" h="339089">
                <a:moveTo>
                  <a:pt x="87027" y="125481"/>
                </a:moveTo>
                <a:lnTo>
                  <a:pt x="55657" y="94111"/>
                </a:lnTo>
              </a:path>
              <a:path w="172085" h="339089">
                <a:moveTo>
                  <a:pt x="0" y="109290"/>
                </a:moveTo>
                <a:lnTo>
                  <a:pt x="87027" y="109290"/>
                </a:lnTo>
              </a:path>
              <a:path w="172085" h="339089">
                <a:moveTo>
                  <a:pt x="0" y="24286"/>
                </a:moveTo>
                <a:lnTo>
                  <a:pt x="87027" y="24286"/>
                </a:lnTo>
              </a:path>
              <a:path w="172085" h="339089">
                <a:moveTo>
                  <a:pt x="70836" y="134589"/>
                </a:moveTo>
                <a:lnTo>
                  <a:pt x="70836" y="0"/>
                </a:lnTo>
              </a:path>
              <a:path w="172085" h="339089">
                <a:moveTo>
                  <a:pt x="70836" y="66788"/>
                </a:moveTo>
                <a:lnTo>
                  <a:pt x="172031" y="81968"/>
                </a:lnTo>
                <a:lnTo>
                  <a:pt x="172031" y="19328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4" name="object 2184"/>
          <p:cNvSpPr txBox="1"/>
          <p:nvPr/>
        </p:nvSpPr>
        <p:spPr>
          <a:xfrm>
            <a:off x="5061764" y="3398512"/>
            <a:ext cx="194310" cy="19939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algn="r" marR="43815">
              <a:lnSpc>
                <a:spcPct val="100000"/>
              </a:lnSpc>
              <a:spcBef>
                <a:spcPts val="80"/>
              </a:spcBef>
            </a:pPr>
            <a:r>
              <a:rPr dirty="0" sz="450" spc="5">
                <a:latin typeface="Arial"/>
                <a:cs typeface="Arial"/>
              </a:rPr>
              <a:t>1050</a:t>
            </a:r>
            <a:endParaRPr sz="450">
              <a:latin typeface="Arial"/>
              <a:cs typeface="Arial"/>
            </a:endParaRPr>
          </a:p>
          <a:p>
            <a:pPr algn="r" marR="5080">
              <a:lnSpc>
                <a:spcPct val="100000"/>
              </a:lnSpc>
              <a:spcBef>
                <a:spcPts val="254"/>
              </a:spcBef>
            </a:pPr>
            <a:r>
              <a:rPr dirty="0" sz="450" spc="5">
                <a:latin typeface="Arial"/>
                <a:cs typeface="Arial"/>
              </a:rPr>
              <a:t>550</a:t>
            </a:r>
            <a:endParaRPr sz="450">
              <a:latin typeface="Arial"/>
              <a:cs typeface="Arial"/>
            </a:endParaRPr>
          </a:p>
        </p:txBody>
      </p:sp>
      <p:sp>
        <p:nvSpPr>
          <p:cNvPr id="2185" name="object 2185"/>
          <p:cNvSpPr/>
          <p:nvPr/>
        </p:nvSpPr>
        <p:spPr>
          <a:xfrm>
            <a:off x="1789804" y="2451620"/>
            <a:ext cx="3364229" cy="998855"/>
          </a:xfrm>
          <a:custGeom>
            <a:avLst/>
            <a:gdLst/>
            <a:ahLst/>
            <a:cxnLst/>
            <a:rect l="l" t="t" r="r" b="b"/>
            <a:pathLst>
              <a:path w="3364229" h="998854">
                <a:moveTo>
                  <a:pt x="3332355" y="967425"/>
                </a:moveTo>
                <a:lnTo>
                  <a:pt x="3363726" y="998796"/>
                </a:lnTo>
              </a:path>
              <a:path w="3364229" h="998854">
                <a:moveTo>
                  <a:pt x="3363726" y="912780"/>
                </a:moveTo>
                <a:lnTo>
                  <a:pt x="3332355" y="882421"/>
                </a:lnTo>
              </a:path>
              <a:path w="3364229" h="998854">
                <a:moveTo>
                  <a:pt x="24286" y="79944"/>
                </a:moveTo>
                <a:lnTo>
                  <a:pt x="24286" y="0"/>
                </a:lnTo>
              </a:path>
              <a:path w="3364229" h="998854">
                <a:moveTo>
                  <a:pt x="149768" y="79944"/>
                </a:moveTo>
                <a:lnTo>
                  <a:pt x="149768" y="0"/>
                </a:lnTo>
              </a:path>
              <a:path w="3364229" h="998854">
                <a:moveTo>
                  <a:pt x="0" y="16191"/>
                </a:moveTo>
                <a:lnTo>
                  <a:pt x="175067" y="16191"/>
                </a:lnTo>
              </a:path>
              <a:path w="3364229" h="998854">
                <a:moveTo>
                  <a:pt x="39466" y="0"/>
                </a:moveTo>
                <a:lnTo>
                  <a:pt x="9107" y="31370"/>
                </a:lnTo>
              </a:path>
              <a:path w="3364229" h="998854">
                <a:moveTo>
                  <a:pt x="134589" y="31370"/>
                </a:moveTo>
                <a:lnTo>
                  <a:pt x="16494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6" name="object 2186"/>
          <p:cNvSpPr txBox="1"/>
          <p:nvPr/>
        </p:nvSpPr>
        <p:spPr>
          <a:xfrm>
            <a:off x="1813534" y="2385492"/>
            <a:ext cx="126364" cy="984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50" spc="5">
                <a:latin typeface="Arial"/>
                <a:cs typeface="Arial"/>
              </a:rPr>
              <a:t>810</a:t>
            </a:r>
            <a:endParaRPr sz="450">
              <a:latin typeface="Arial"/>
              <a:cs typeface="Arial"/>
            </a:endParaRPr>
          </a:p>
        </p:txBody>
      </p:sp>
      <p:sp>
        <p:nvSpPr>
          <p:cNvPr id="2187" name="object 2187"/>
          <p:cNvSpPr/>
          <p:nvPr/>
        </p:nvSpPr>
        <p:spPr>
          <a:xfrm>
            <a:off x="1915286" y="2451620"/>
            <a:ext cx="699770" cy="80010"/>
          </a:xfrm>
          <a:custGeom>
            <a:avLst/>
            <a:gdLst/>
            <a:ahLst/>
            <a:cxnLst/>
            <a:rect l="l" t="t" r="r" b="b"/>
            <a:pathLst>
              <a:path w="699769" h="80010">
                <a:moveTo>
                  <a:pt x="24286" y="79944"/>
                </a:moveTo>
                <a:lnTo>
                  <a:pt x="24286" y="0"/>
                </a:lnTo>
              </a:path>
              <a:path w="699769" h="80010">
                <a:moveTo>
                  <a:pt x="673959" y="79944"/>
                </a:moveTo>
                <a:lnTo>
                  <a:pt x="673959" y="0"/>
                </a:lnTo>
              </a:path>
              <a:path w="699769" h="80010">
                <a:moveTo>
                  <a:pt x="0" y="16191"/>
                </a:moveTo>
                <a:lnTo>
                  <a:pt x="699258" y="16191"/>
                </a:lnTo>
              </a:path>
              <a:path w="699769" h="80010">
                <a:moveTo>
                  <a:pt x="39466" y="0"/>
                </a:moveTo>
                <a:lnTo>
                  <a:pt x="9107" y="31370"/>
                </a:lnTo>
              </a:path>
              <a:path w="699769" h="80010">
                <a:moveTo>
                  <a:pt x="658780" y="31370"/>
                </a:moveTo>
                <a:lnTo>
                  <a:pt x="68913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8" name="object 2188"/>
          <p:cNvSpPr txBox="1"/>
          <p:nvPr/>
        </p:nvSpPr>
        <p:spPr>
          <a:xfrm>
            <a:off x="2185933" y="2385492"/>
            <a:ext cx="160020" cy="984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50" spc="5">
                <a:latin typeface="Arial"/>
                <a:cs typeface="Arial"/>
              </a:rPr>
              <a:t>4200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189" name="object 2189"/>
          <p:cNvSpPr/>
          <p:nvPr/>
        </p:nvSpPr>
        <p:spPr>
          <a:xfrm>
            <a:off x="2564959" y="2451620"/>
            <a:ext cx="252095" cy="80010"/>
          </a:xfrm>
          <a:custGeom>
            <a:avLst/>
            <a:gdLst/>
            <a:ahLst/>
            <a:cxnLst/>
            <a:rect l="l" t="t" r="r" b="b"/>
            <a:pathLst>
              <a:path w="252094" h="80010">
                <a:moveTo>
                  <a:pt x="24286" y="79944"/>
                </a:moveTo>
                <a:lnTo>
                  <a:pt x="24286" y="0"/>
                </a:lnTo>
              </a:path>
              <a:path w="252094" h="80010">
                <a:moveTo>
                  <a:pt x="227689" y="79944"/>
                </a:moveTo>
                <a:lnTo>
                  <a:pt x="227689" y="0"/>
                </a:lnTo>
              </a:path>
              <a:path w="252094" h="80010">
                <a:moveTo>
                  <a:pt x="0" y="16191"/>
                </a:moveTo>
                <a:lnTo>
                  <a:pt x="251975" y="16191"/>
                </a:lnTo>
              </a:path>
              <a:path w="252094" h="80010">
                <a:moveTo>
                  <a:pt x="39466" y="0"/>
                </a:moveTo>
                <a:lnTo>
                  <a:pt x="9107" y="31370"/>
                </a:lnTo>
              </a:path>
              <a:path w="252094" h="80010">
                <a:moveTo>
                  <a:pt x="211497" y="31370"/>
                </a:moveTo>
                <a:lnTo>
                  <a:pt x="24286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0" name="object 2190"/>
          <p:cNvSpPr txBox="1"/>
          <p:nvPr/>
        </p:nvSpPr>
        <p:spPr>
          <a:xfrm>
            <a:off x="2608928" y="2385492"/>
            <a:ext cx="160020" cy="984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50" spc="5">
                <a:latin typeface="Arial"/>
                <a:cs typeface="Arial"/>
              </a:rPr>
              <a:t>1310</a:t>
            </a:r>
            <a:endParaRPr sz="450">
              <a:latin typeface="Arial"/>
              <a:cs typeface="Arial"/>
            </a:endParaRPr>
          </a:p>
        </p:txBody>
      </p:sp>
      <p:sp>
        <p:nvSpPr>
          <p:cNvPr id="2191" name="object 2191"/>
          <p:cNvSpPr/>
          <p:nvPr/>
        </p:nvSpPr>
        <p:spPr>
          <a:xfrm>
            <a:off x="1789804" y="3408926"/>
            <a:ext cx="175260" cy="80010"/>
          </a:xfrm>
          <a:custGeom>
            <a:avLst/>
            <a:gdLst/>
            <a:ahLst/>
            <a:cxnLst/>
            <a:rect l="l" t="t" r="r" b="b"/>
            <a:pathLst>
              <a:path w="175260" h="80010">
                <a:moveTo>
                  <a:pt x="24286" y="0"/>
                </a:moveTo>
                <a:lnTo>
                  <a:pt x="24286" y="79944"/>
                </a:lnTo>
              </a:path>
              <a:path w="175260" h="80010">
                <a:moveTo>
                  <a:pt x="149768" y="0"/>
                </a:moveTo>
                <a:lnTo>
                  <a:pt x="149768" y="79944"/>
                </a:lnTo>
              </a:path>
              <a:path w="175260" h="80010">
                <a:moveTo>
                  <a:pt x="0" y="64764"/>
                </a:moveTo>
                <a:lnTo>
                  <a:pt x="175067" y="64764"/>
                </a:lnTo>
              </a:path>
              <a:path w="175260" h="80010">
                <a:moveTo>
                  <a:pt x="39466" y="48573"/>
                </a:moveTo>
                <a:lnTo>
                  <a:pt x="9107" y="79944"/>
                </a:lnTo>
              </a:path>
              <a:path w="175260" h="80010">
                <a:moveTo>
                  <a:pt x="134589" y="79944"/>
                </a:moveTo>
                <a:lnTo>
                  <a:pt x="164948" y="4857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2" name="object 2192"/>
          <p:cNvSpPr txBox="1"/>
          <p:nvPr/>
        </p:nvSpPr>
        <p:spPr>
          <a:xfrm>
            <a:off x="1813534" y="3391372"/>
            <a:ext cx="126364" cy="984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50" spc="5">
                <a:latin typeface="Arial"/>
                <a:cs typeface="Arial"/>
              </a:rPr>
              <a:t>810</a:t>
            </a:r>
            <a:endParaRPr sz="450">
              <a:latin typeface="Arial"/>
              <a:cs typeface="Arial"/>
            </a:endParaRPr>
          </a:p>
        </p:txBody>
      </p:sp>
      <p:sp>
        <p:nvSpPr>
          <p:cNvPr id="2193" name="object 2193"/>
          <p:cNvSpPr/>
          <p:nvPr/>
        </p:nvSpPr>
        <p:spPr>
          <a:xfrm>
            <a:off x="1915286" y="3408926"/>
            <a:ext cx="699770" cy="80010"/>
          </a:xfrm>
          <a:custGeom>
            <a:avLst/>
            <a:gdLst/>
            <a:ahLst/>
            <a:cxnLst/>
            <a:rect l="l" t="t" r="r" b="b"/>
            <a:pathLst>
              <a:path w="699769" h="80010">
                <a:moveTo>
                  <a:pt x="24286" y="0"/>
                </a:moveTo>
                <a:lnTo>
                  <a:pt x="24286" y="79944"/>
                </a:lnTo>
              </a:path>
              <a:path w="699769" h="80010">
                <a:moveTo>
                  <a:pt x="673959" y="0"/>
                </a:moveTo>
                <a:lnTo>
                  <a:pt x="673959" y="79944"/>
                </a:lnTo>
              </a:path>
              <a:path w="699769" h="80010">
                <a:moveTo>
                  <a:pt x="0" y="64764"/>
                </a:moveTo>
                <a:lnTo>
                  <a:pt x="699258" y="64764"/>
                </a:lnTo>
              </a:path>
              <a:path w="699769" h="80010">
                <a:moveTo>
                  <a:pt x="39466" y="48573"/>
                </a:moveTo>
                <a:lnTo>
                  <a:pt x="9107" y="79944"/>
                </a:lnTo>
              </a:path>
              <a:path w="699769" h="80010">
                <a:moveTo>
                  <a:pt x="658780" y="79944"/>
                </a:moveTo>
                <a:lnTo>
                  <a:pt x="689138" y="4857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4" name="object 2194"/>
          <p:cNvSpPr txBox="1"/>
          <p:nvPr/>
        </p:nvSpPr>
        <p:spPr>
          <a:xfrm>
            <a:off x="2185933" y="3391372"/>
            <a:ext cx="160020" cy="984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50" spc="5">
                <a:latin typeface="Arial"/>
                <a:cs typeface="Arial"/>
              </a:rPr>
              <a:t>4200</a:t>
            </a:r>
            <a:endParaRPr sz="450">
              <a:latin typeface="Arial"/>
              <a:cs typeface="Arial"/>
            </a:endParaRPr>
          </a:p>
        </p:txBody>
      </p:sp>
      <p:sp>
        <p:nvSpPr>
          <p:cNvPr id="2195" name="object 2195"/>
          <p:cNvSpPr/>
          <p:nvPr/>
        </p:nvSpPr>
        <p:spPr>
          <a:xfrm>
            <a:off x="2564959" y="3408926"/>
            <a:ext cx="252095" cy="80010"/>
          </a:xfrm>
          <a:custGeom>
            <a:avLst/>
            <a:gdLst/>
            <a:ahLst/>
            <a:cxnLst/>
            <a:rect l="l" t="t" r="r" b="b"/>
            <a:pathLst>
              <a:path w="252094" h="80010">
                <a:moveTo>
                  <a:pt x="24286" y="0"/>
                </a:moveTo>
                <a:lnTo>
                  <a:pt x="24286" y="79944"/>
                </a:lnTo>
              </a:path>
              <a:path w="252094" h="80010">
                <a:moveTo>
                  <a:pt x="227689" y="0"/>
                </a:moveTo>
                <a:lnTo>
                  <a:pt x="227689" y="79944"/>
                </a:lnTo>
              </a:path>
              <a:path w="252094" h="80010">
                <a:moveTo>
                  <a:pt x="0" y="64764"/>
                </a:moveTo>
                <a:lnTo>
                  <a:pt x="251975" y="64764"/>
                </a:lnTo>
              </a:path>
              <a:path w="252094" h="80010">
                <a:moveTo>
                  <a:pt x="39466" y="48573"/>
                </a:moveTo>
                <a:lnTo>
                  <a:pt x="9107" y="79944"/>
                </a:lnTo>
              </a:path>
              <a:path w="252094" h="80010">
                <a:moveTo>
                  <a:pt x="211497" y="79944"/>
                </a:moveTo>
                <a:lnTo>
                  <a:pt x="242868" y="4857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6" name="object 2196"/>
          <p:cNvSpPr txBox="1"/>
          <p:nvPr/>
        </p:nvSpPr>
        <p:spPr>
          <a:xfrm>
            <a:off x="2608928" y="3391372"/>
            <a:ext cx="160020" cy="9842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50" spc="5">
                <a:latin typeface="Arial"/>
                <a:cs typeface="Arial"/>
              </a:rPr>
              <a:t>1310</a:t>
            </a:r>
            <a:endParaRPr sz="450">
              <a:latin typeface="Arial"/>
              <a:cs typeface="Arial"/>
            </a:endParaRPr>
          </a:p>
        </p:txBody>
      </p:sp>
      <p:sp>
        <p:nvSpPr>
          <p:cNvPr id="2197" name="object 2197"/>
          <p:cNvSpPr/>
          <p:nvPr/>
        </p:nvSpPr>
        <p:spPr>
          <a:xfrm>
            <a:off x="1701764" y="2439477"/>
            <a:ext cx="105410" cy="177165"/>
          </a:xfrm>
          <a:custGeom>
            <a:avLst/>
            <a:gdLst/>
            <a:ahLst/>
            <a:cxnLst/>
            <a:rect l="l" t="t" r="r" b="b"/>
            <a:pathLst>
              <a:path w="105410" h="177164">
                <a:moveTo>
                  <a:pt x="105242" y="100183"/>
                </a:moveTo>
                <a:lnTo>
                  <a:pt x="33394" y="100183"/>
                </a:lnTo>
              </a:path>
              <a:path w="105410" h="177164">
                <a:moveTo>
                  <a:pt x="105242" y="151792"/>
                </a:moveTo>
                <a:lnTo>
                  <a:pt x="33394" y="151792"/>
                </a:lnTo>
              </a:path>
              <a:path w="105410" h="177164">
                <a:moveTo>
                  <a:pt x="49585" y="74884"/>
                </a:moveTo>
                <a:lnTo>
                  <a:pt x="49585" y="177091"/>
                </a:lnTo>
              </a:path>
              <a:path w="105410" h="177164">
                <a:moveTo>
                  <a:pt x="49585" y="125481"/>
                </a:moveTo>
                <a:lnTo>
                  <a:pt x="0" y="111314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8" name="object 2198"/>
          <p:cNvSpPr txBox="1"/>
          <p:nvPr/>
        </p:nvSpPr>
        <p:spPr>
          <a:xfrm>
            <a:off x="1555545" y="2400396"/>
            <a:ext cx="163830" cy="158115"/>
          </a:xfrm>
          <a:prstGeom prst="rect">
            <a:avLst/>
          </a:prstGeom>
        </p:spPr>
        <p:txBody>
          <a:bodyPr wrap="square" lIns="0" tIns="12065" rIns="0" bIns="0" rtlCol="0" vert="vert270">
            <a:spAutoFit/>
          </a:bodyPr>
          <a:lstStyle/>
          <a:p>
            <a:pPr marL="34925">
              <a:lnSpc>
                <a:spcPct val="100000"/>
              </a:lnSpc>
              <a:spcBef>
                <a:spcPts val="95"/>
              </a:spcBef>
            </a:pPr>
            <a:r>
              <a:rPr dirty="0" sz="450" b="1">
                <a:latin typeface="Arial Narrow"/>
                <a:cs typeface="Arial Narrow"/>
              </a:rPr>
              <a:t>1600</a:t>
            </a:r>
            <a:endParaRPr sz="45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</a:pPr>
            <a:r>
              <a:rPr dirty="0" sz="450" spc="5">
                <a:latin typeface="Arial"/>
                <a:cs typeface="Arial"/>
              </a:rPr>
              <a:t>335</a:t>
            </a:r>
            <a:endParaRPr sz="450">
              <a:latin typeface="Arial"/>
              <a:cs typeface="Arial"/>
            </a:endParaRPr>
          </a:p>
        </p:txBody>
      </p:sp>
      <p:sp>
        <p:nvSpPr>
          <p:cNvPr id="2199" name="object 2199"/>
          <p:cNvSpPr/>
          <p:nvPr/>
        </p:nvSpPr>
        <p:spPr>
          <a:xfrm>
            <a:off x="1735159" y="2524480"/>
            <a:ext cx="72390" cy="471170"/>
          </a:xfrm>
          <a:custGeom>
            <a:avLst/>
            <a:gdLst/>
            <a:ahLst/>
            <a:cxnLst/>
            <a:rect l="l" t="t" r="r" b="b"/>
            <a:pathLst>
              <a:path w="72389" h="471169">
                <a:moveTo>
                  <a:pt x="31370" y="30358"/>
                </a:moveTo>
                <a:lnTo>
                  <a:pt x="0" y="0"/>
                </a:lnTo>
              </a:path>
              <a:path w="72389" h="471169">
                <a:moveTo>
                  <a:pt x="0" y="51609"/>
                </a:moveTo>
                <a:lnTo>
                  <a:pt x="31370" y="81968"/>
                </a:lnTo>
              </a:path>
              <a:path w="72389" h="471169">
                <a:moveTo>
                  <a:pt x="71848" y="66788"/>
                </a:moveTo>
                <a:lnTo>
                  <a:pt x="0" y="66788"/>
                </a:lnTo>
              </a:path>
              <a:path w="72389" h="471169">
                <a:moveTo>
                  <a:pt x="71848" y="446270"/>
                </a:moveTo>
                <a:lnTo>
                  <a:pt x="0" y="446270"/>
                </a:lnTo>
              </a:path>
              <a:path w="72389" h="471169">
                <a:moveTo>
                  <a:pt x="16191" y="42501"/>
                </a:moveTo>
                <a:lnTo>
                  <a:pt x="16191" y="470557"/>
                </a:lnTo>
              </a:path>
              <a:path w="72389" h="471169">
                <a:moveTo>
                  <a:pt x="31370" y="81968"/>
                </a:moveTo>
                <a:lnTo>
                  <a:pt x="0" y="51609"/>
                </a:lnTo>
              </a:path>
              <a:path w="72389" h="471169">
                <a:moveTo>
                  <a:pt x="0" y="430079"/>
                </a:moveTo>
                <a:lnTo>
                  <a:pt x="31370" y="46144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0" name="object 2200"/>
          <p:cNvSpPr txBox="1"/>
          <p:nvPr/>
        </p:nvSpPr>
        <p:spPr>
          <a:xfrm>
            <a:off x="1674763" y="2700015"/>
            <a:ext cx="93345" cy="16002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50" spc="-5">
                <a:latin typeface="Arial"/>
                <a:cs typeface="Arial"/>
              </a:rPr>
              <a:t>2450</a:t>
            </a:r>
            <a:endParaRPr sz="450">
              <a:latin typeface="Arial"/>
              <a:cs typeface="Arial"/>
            </a:endParaRPr>
          </a:p>
        </p:txBody>
      </p:sp>
      <p:sp>
        <p:nvSpPr>
          <p:cNvPr id="2201" name="object 2201"/>
          <p:cNvSpPr/>
          <p:nvPr/>
        </p:nvSpPr>
        <p:spPr>
          <a:xfrm>
            <a:off x="1701764" y="3249038"/>
            <a:ext cx="105410" cy="177165"/>
          </a:xfrm>
          <a:custGeom>
            <a:avLst/>
            <a:gdLst/>
            <a:ahLst/>
            <a:cxnLst/>
            <a:rect l="l" t="t" r="r" b="b"/>
            <a:pathLst>
              <a:path w="105410" h="177164">
                <a:moveTo>
                  <a:pt x="105242" y="151792"/>
                </a:moveTo>
                <a:lnTo>
                  <a:pt x="33394" y="151792"/>
                </a:lnTo>
              </a:path>
              <a:path w="105410" h="177164">
                <a:moveTo>
                  <a:pt x="105242" y="100183"/>
                </a:moveTo>
                <a:lnTo>
                  <a:pt x="33394" y="100183"/>
                </a:lnTo>
              </a:path>
              <a:path w="105410" h="177164">
                <a:moveTo>
                  <a:pt x="49585" y="177091"/>
                </a:moveTo>
                <a:lnTo>
                  <a:pt x="49585" y="75896"/>
                </a:lnTo>
              </a:path>
              <a:path w="105410" h="177164">
                <a:moveTo>
                  <a:pt x="49585" y="126493"/>
                </a:moveTo>
                <a:lnTo>
                  <a:pt x="0" y="111314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2" name="object 2202"/>
          <p:cNvSpPr txBox="1"/>
          <p:nvPr/>
        </p:nvSpPr>
        <p:spPr>
          <a:xfrm>
            <a:off x="1626189" y="3241659"/>
            <a:ext cx="93345" cy="126364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50" spc="-5">
                <a:latin typeface="Arial"/>
                <a:cs typeface="Arial"/>
              </a:rPr>
              <a:t>335</a:t>
            </a:r>
            <a:endParaRPr sz="450">
              <a:latin typeface="Arial"/>
              <a:cs typeface="Arial"/>
            </a:endParaRPr>
          </a:p>
        </p:txBody>
      </p:sp>
      <p:sp>
        <p:nvSpPr>
          <p:cNvPr id="2203" name="object 2203"/>
          <p:cNvSpPr/>
          <p:nvPr/>
        </p:nvSpPr>
        <p:spPr>
          <a:xfrm>
            <a:off x="1735159" y="2945452"/>
            <a:ext cx="72390" cy="471805"/>
          </a:xfrm>
          <a:custGeom>
            <a:avLst/>
            <a:gdLst/>
            <a:ahLst/>
            <a:cxnLst/>
            <a:rect l="l" t="t" r="r" b="b"/>
            <a:pathLst>
              <a:path w="72389" h="471804">
                <a:moveTo>
                  <a:pt x="0" y="440198"/>
                </a:moveTo>
                <a:lnTo>
                  <a:pt x="31370" y="471569"/>
                </a:lnTo>
              </a:path>
              <a:path w="72389" h="471804">
                <a:moveTo>
                  <a:pt x="31370" y="418947"/>
                </a:moveTo>
                <a:lnTo>
                  <a:pt x="0" y="388589"/>
                </a:lnTo>
              </a:path>
              <a:path w="72389" h="471804">
                <a:moveTo>
                  <a:pt x="71848" y="403768"/>
                </a:moveTo>
                <a:lnTo>
                  <a:pt x="0" y="403768"/>
                </a:lnTo>
              </a:path>
              <a:path w="72389" h="471804">
                <a:moveTo>
                  <a:pt x="71848" y="25298"/>
                </a:moveTo>
                <a:lnTo>
                  <a:pt x="0" y="25298"/>
                </a:lnTo>
              </a:path>
              <a:path w="72389" h="471804">
                <a:moveTo>
                  <a:pt x="16191" y="429067"/>
                </a:moveTo>
                <a:lnTo>
                  <a:pt x="16191" y="0"/>
                </a:lnTo>
              </a:path>
              <a:path w="72389" h="471804">
                <a:moveTo>
                  <a:pt x="0" y="388589"/>
                </a:moveTo>
                <a:lnTo>
                  <a:pt x="31370" y="418947"/>
                </a:lnTo>
              </a:path>
              <a:path w="72389" h="471804">
                <a:moveTo>
                  <a:pt x="31370" y="40478"/>
                </a:moveTo>
                <a:lnTo>
                  <a:pt x="0" y="910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4" name="object 2204"/>
          <p:cNvSpPr txBox="1"/>
          <p:nvPr/>
        </p:nvSpPr>
        <p:spPr>
          <a:xfrm>
            <a:off x="1674763" y="3079497"/>
            <a:ext cx="93345" cy="16002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50" spc="-5">
                <a:latin typeface="Arial"/>
                <a:cs typeface="Arial"/>
              </a:rPr>
              <a:t>2450</a:t>
            </a:r>
            <a:endParaRPr sz="450">
              <a:latin typeface="Arial"/>
              <a:cs typeface="Arial"/>
            </a:endParaRPr>
          </a:p>
        </p:txBody>
      </p:sp>
      <p:sp>
        <p:nvSpPr>
          <p:cNvPr id="2205" name="object 2205"/>
          <p:cNvSpPr/>
          <p:nvPr/>
        </p:nvSpPr>
        <p:spPr>
          <a:xfrm>
            <a:off x="2799732" y="2426321"/>
            <a:ext cx="165100" cy="190500"/>
          </a:xfrm>
          <a:custGeom>
            <a:avLst/>
            <a:gdLst/>
            <a:ahLst/>
            <a:cxnLst/>
            <a:rect l="l" t="t" r="r" b="b"/>
            <a:pathLst>
              <a:path w="165100" h="190500">
                <a:moveTo>
                  <a:pt x="0" y="113338"/>
                </a:moveTo>
                <a:lnTo>
                  <a:pt x="87027" y="113338"/>
                </a:lnTo>
              </a:path>
              <a:path w="165100" h="190500">
                <a:moveTo>
                  <a:pt x="0" y="164948"/>
                </a:moveTo>
                <a:lnTo>
                  <a:pt x="87027" y="164948"/>
                </a:lnTo>
              </a:path>
              <a:path w="165100" h="190500">
                <a:moveTo>
                  <a:pt x="70836" y="88039"/>
                </a:moveTo>
                <a:lnTo>
                  <a:pt x="70836" y="190246"/>
                </a:lnTo>
              </a:path>
              <a:path w="165100" h="190500">
                <a:moveTo>
                  <a:pt x="70836" y="138637"/>
                </a:moveTo>
                <a:lnTo>
                  <a:pt x="164948" y="111314"/>
                </a:lnTo>
                <a:lnTo>
                  <a:pt x="16494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6" name="object 2206"/>
          <p:cNvSpPr txBox="1"/>
          <p:nvPr/>
        </p:nvSpPr>
        <p:spPr>
          <a:xfrm>
            <a:off x="2888092" y="2418943"/>
            <a:ext cx="93345" cy="126364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50" spc="-5">
                <a:latin typeface="Arial"/>
                <a:cs typeface="Arial"/>
              </a:rPr>
              <a:t>335</a:t>
            </a:r>
            <a:endParaRPr sz="450">
              <a:latin typeface="Arial"/>
              <a:cs typeface="Arial"/>
            </a:endParaRPr>
          </a:p>
        </p:txBody>
      </p:sp>
      <p:sp>
        <p:nvSpPr>
          <p:cNvPr id="2207" name="object 2207"/>
          <p:cNvSpPr/>
          <p:nvPr/>
        </p:nvSpPr>
        <p:spPr>
          <a:xfrm>
            <a:off x="2799732" y="2524480"/>
            <a:ext cx="87630" cy="471170"/>
          </a:xfrm>
          <a:custGeom>
            <a:avLst/>
            <a:gdLst/>
            <a:ahLst/>
            <a:cxnLst/>
            <a:rect l="l" t="t" r="r" b="b"/>
            <a:pathLst>
              <a:path w="87630" h="471169">
                <a:moveTo>
                  <a:pt x="87027" y="30358"/>
                </a:moveTo>
                <a:lnTo>
                  <a:pt x="55657" y="0"/>
                </a:lnTo>
              </a:path>
              <a:path w="87630" h="471169">
                <a:moveTo>
                  <a:pt x="55657" y="51609"/>
                </a:moveTo>
                <a:lnTo>
                  <a:pt x="87027" y="81968"/>
                </a:lnTo>
              </a:path>
              <a:path w="87630" h="471169">
                <a:moveTo>
                  <a:pt x="0" y="66788"/>
                </a:moveTo>
                <a:lnTo>
                  <a:pt x="87027" y="66788"/>
                </a:lnTo>
              </a:path>
              <a:path w="87630" h="471169">
                <a:moveTo>
                  <a:pt x="0" y="446270"/>
                </a:moveTo>
                <a:lnTo>
                  <a:pt x="87027" y="446270"/>
                </a:lnTo>
              </a:path>
              <a:path w="87630" h="471169">
                <a:moveTo>
                  <a:pt x="70836" y="42501"/>
                </a:moveTo>
                <a:lnTo>
                  <a:pt x="70836" y="470557"/>
                </a:lnTo>
              </a:path>
              <a:path w="87630" h="471169">
                <a:moveTo>
                  <a:pt x="87027" y="81968"/>
                </a:moveTo>
                <a:lnTo>
                  <a:pt x="55657" y="51609"/>
                </a:lnTo>
              </a:path>
              <a:path w="87630" h="471169">
                <a:moveTo>
                  <a:pt x="55657" y="430079"/>
                </a:moveTo>
                <a:lnTo>
                  <a:pt x="87027" y="46144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8" name="object 2208"/>
          <p:cNvSpPr txBox="1"/>
          <p:nvPr/>
        </p:nvSpPr>
        <p:spPr>
          <a:xfrm>
            <a:off x="2794993" y="2700015"/>
            <a:ext cx="93345" cy="16002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50" spc="-5">
                <a:latin typeface="Arial"/>
                <a:cs typeface="Arial"/>
              </a:rPr>
              <a:t>2450</a:t>
            </a:r>
            <a:endParaRPr sz="450">
              <a:latin typeface="Arial"/>
              <a:cs typeface="Arial"/>
            </a:endParaRPr>
          </a:p>
        </p:txBody>
      </p:sp>
      <p:sp>
        <p:nvSpPr>
          <p:cNvPr id="2209" name="object 2209"/>
          <p:cNvSpPr/>
          <p:nvPr/>
        </p:nvSpPr>
        <p:spPr>
          <a:xfrm>
            <a:off x="2799732" y="3235882"/>
            <a:ext cx="165100" cy="190500"/>
          </a:xfrm>
          <a:custGeom>
            <a:avLst/>
            <a:gdLst/>
            <a:ahLst/>
            <a:cxnLst/>
            <a:rect l="l" t="t" r="r" b="b"/>
            <a:pathLst>
              <a:path w="165100" h="190500">
                <a:moveTo>
                  <a:pt x="0" y="164948"/>
                </a:moveTo>
                <a:lnTo>
                  <a:pt x="87027" y="164948"/>
                </a:lnTo>
              </a:path>
              <a:path w="165100" h="190500">
                <a:moveTo>
                  <a:pt x="0" y="113338"/>
                </a:moveTo>
                <a:lnTo>
                  <a:pt x="87027" y="113338"/>
                </a:lnTo>
              </a:path>
              <a:path w="165100" h="190500">
                <a:moveTo>
                  <a:pt x="70836" y="190246"/>
                </a:moveTo>
                <a:lnTo>
                  <a:pt x="70836" y="89051"/>
                </a:lnTo>
              </a:path>
              <a:path w="165100" h="190500">
                <a:moveTo>
                  <a:pt x="70836" y="139649"/>
                </a:moveTo>
                <a:lnTo>
                  <a:pt x="164948" y="111314"/>
                </a:lnTo>
                <a:lnTo>
                  <a:pt x="16494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0" name="object 2210"/>
          <p:cNvSpPr txBox="1"/>
          <p:nvPr/>
        </p:nvSpPr>
        <p:spPr>
          <a:xfrm>
            <a:off x="2888092" y="3228504"/>
            <a:ext cx="93345" cy="126364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50" spc="-5">
                <a:latin typeface="Arial"/>
                <a:cs typeface="Arial"/>
              </a:rPr>
              <a:t>335</a:t>
            </a:r>
            <a:endParaRPr sz="450">
              <a:latin typeface="Arial"/>
              <a:cs typeface="Arial"/>
            </a:endParaRPr>
          </a:p>
        </p:txBody>
      </p:sp>
      <p:sp>
        <p:nvSpPr>
          <p:cNvPr id="2211" name="object 2211"/>
          <p:cNvSpPr/>
          <p:nvPr/>
        </p:nvSpPr>
        <p:spPr>
          <a:xfrm>
            <a:off x="2799732" y="2945452"/>
            <a:ext cx="87630" cy="471805"/>
          </a:xfrm>
          <a:custGeom>
            <a:avLst/>
            <a:gdLst/>
            <a:ahLst/>
            <a:cxnLst/>
            <a:rect l="l" t="t" r="r" b="b"/>
            <a:pathLst>
              <a:path w="87630" h="471804">
                <a:moveTo>
                  <a:pt x="55657" y="440198"/>
                </a:moveTo>
                <a:lnTo>
                  <a:pt x="87027" y="471569"/>
                </a:lnTo>
              </a:path>
              <a:path w="87630" h="471804">
                <a:moveTo>
                  <a:pt x="87027" y="418947"/>
                </a:moveTo>
                <a:lnTo>
                  <a:pt x="55657" y="388589"/>
                </a:lnTo>
              </a:path>
              <a:path w="87630" h="471804">
                <a:moveTo>
                  <a:pt x="0" y="403768"/>
                </a:moveTo>
                <a:lnTo>
                  <a:pt x="87027" y="403768"/>
                </a:lnTo>
              </a:path>
              <a:path w="87630" h="471804">
                <a:moveTo>
                  <a:pt x="0" y="25298"/>
                </a:moveTo>
                <a:lnTo>
                  <a:pt x="87027" y="25298"/>
                </a:lnTo>
              </a:path>
              <a:path w="87630" h="471804">
                <a:moveTo>
                  <a:pt x="70836" y="429067"/>
                </a:moveTo>
                <a:lnTo>
                  <a:pt x="70836" y="0"/>
                </a:lnTo>
              </a:path>
              <a:path w="87630" h="471804">
                <a:moveTo>
                  <a:pt x="55657" y="388589"/>
                </a:moveTo>
                <a:lnTo>
                  <a:pt x="87027" y="418947"/>
                </a:lnTo>
              </a:path>
              <a:path w="87630" h="471804">
                <a:moveTo>
                  <a:pt x="87027" y="40478"/>
                </a:moveTo>
                <a:lnTo>
                  <a:pt x="55657" y="910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2" name="object 2212"/>
          <p:cNvSpPr txBox="1"/>
          <p:nvPr/>
        </p:nvSpPr>
        <p:spPr>
          <a:xfrm>
            <a:off x="2794993" y="3079497"/>
            <a:ext cx="93345" cy="16002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50" spc="-5">
                <a:latin typeface="Arial"/>
                <a:cs typeface="Arial"/>
              </a:rPr>
              <a:t>2450</a:t>
            </a:r>
            <a:endParaRPr sz="450">
              <a:latin typeface="Arial"/>
              <a:cs typeface="Arial"/>
            </a:endParaRPr>
          </a:p>
        </p:txBody>
      </p:sp>
      <p:sp>
        <p:nvSpPr>
          <p:cNvPr id="2213" name="object 2213"/>
          <p:cNvSpPr/>
          <p:nvPr/>
        </p:nvSpPr>
        <p:spPr>
          <a:xfrm>
            <a:off x="6172565" y="1063324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4" name="object 2214"/>
          <p:cNvSpPr/>
          <p:nvPr/>
        </p:nvSpPr>
        <p:spPr>
          <a:xfrm>
            <a:off x="6172565" y="1031347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5" name="object 2215"/>
          <p:cNvSpPr/>
          <p:nvPr/>
        </p:nvSpPr>
        <p:spPr>
          <a:xfrm>
            <a:off x="6172565" y="1015358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6" name="object 2216"/>
          <p:cNvSpPr/>
          <p:nvPr/>
        </p:nvSpPr>
        <p:spPr>
          <a:xfrm>
            <a:off x="6172565" y="999369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7" name="object 2217"/>
          <p:cNvSpPr/>
          <p:nvPr/>
        </p:nvSpPr>
        <p:spPr>
          <a:xfrm>
            <a:off x="6172565" y="887548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8" name="object 2218"/>
          <p:cNvSpPr/>
          <p:nvPr/>
        </p:nvSpPr>
        <p:spPr>
          <a:xfrm>
            <a:off x="6172565" y="823593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9" name="object 2219"/>
          <p:cNvSpPr/>
          <p:nvPr/>
        </p:nvSpPr>
        <p:spPr>
          <a:xfrm>
            <a:off x="6172565" y="775626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0" name="object 2220"/>
          <p:cNvSpPr/>
          <p:nvPr/>
        </p:nvSpPr>
        <p:spPr>
          <a:xfrm>
            <a:off x="6172565" y="695783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1" name="object 2221"/>
          <p:cNvSpPr/>
          <p:nvPr/>
        </p:nvSpPr>
        <p:spPr>
          <a:xfrm>
            <a:off x="6172565" y="679795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2" name="object 2222"/>
          <p:cNvSpPr/>
          <p:nvPr/>
        </p:nvSpPr>
        <p:spPr>
          <a:xfrm>
            <a:off x="6172565" y="647817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3" name="object 2223"/>
          <p:cNvSpPr/>
          <p:nvPr/>
        </p:nvSpPr>
        <p:spPr>
          <a:xfrm>
            <a:off x="5527952" y="1078200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4" name="object 2224"/>
          <p:cNvSpPr/>
          <p:nvPr/>
        </p:nvSpPr>
        <p:spPr>
          <a:xfrm>
            <a:off x="5527952" y="1014245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5" name="object 2225"/>
          <p:cNvSpPr/>
          <p:nvPr/>
        </p:nvSpPr>
        <p:spPr>
          <a:xfrm>
            <a:off x="5527952" y="9982562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6" name="object 2226"/>
          <p:cNvSpPr/>
          <p:nvPr/>
        </p:nvSpPr>
        <p:spPr>
          <a:xfrm>
            <a:off x="5527952" y="982368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7" name="object 2227"/>
          <p:cNvSpPr/>
          <p:nvPr/>
        </p:nvSpPr>
        <p:spPr>
          <a:xfrm>
            <a:off x="5527952" y="870446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8" name="object 2228"/>
          <p:cNvSpPr/>
          <p:nvPr/>
        </p:nvSpPr>
        <p:spPr>
          <a:xfrm>
            <a:off x="5527952" y="774614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9" name="object 2229"/>
          <p:cNvSpPr/>
          <p:nvPr/>
        </p:nvSpPr>
        <p:spPr>
          <a:xfrm>
            <a:off x="5527952" y="694670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0" name="object 2230"/>
          <p:cNvSpPr/>
          <p:nvPr/>
        </p:nvSpPr>
        <p:spPr>
          <a:xfrm>
            <a:off x="4990607" y="1078200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1" name="object 2231"/>
          <p:cNvSpPr/>
          <p:nvPr/>
        </p:nvSpPr>
        <p:spPr>
          <a:xfrm>
            <a:off x="4990607" y="1014245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2" name="object 2232"/>
          <p:cNvSpPr/>
          <p:nvPr/>
        </p:nvSpPr>
        <p:spPr>
          <a:xfrm>
            <a:off x="4990607" y="9982562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3" name="object 2233"/>
          <p:cNvSpPr/>
          <p:nvPr/>
        </p:nvSpPr>
        <p:spPr>
          <a:xfrm>
            <a:off x="4990607" y="982368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4" name="object 2234"/>
          <p:cNvSpPr/>
          <p:nvPr/>
        </p:nvSpPr>
        <p:spPr>
          <a:xfrm>
            <a:off x="4990607" y="934402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5" name="object 2235"/>
          <p:cNvSpPr/>
          <p:nvPr/>
        </p:nvSpPr>
        <p:spPr>
          <a:xfrm>
            <a:off x="4990607" y="886435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6" name="object 2236"/>
          <p:cNvSpPr/>
          <p:nvPr/>
        </p:nvSpPr>
        <p:spPr>
          <a:xfrm>
            <a:off x="4990607" y="870446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7" name="object 2237"/>
          <p:cNvSpPr/>
          <p:nvPr/>
        </p:nvSpPr>
        <p:spPr>
          <a:xfrm>
            <a:off x="4990607" y="838469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8" name="object 2238"/>
          <p:cNvSpPr/>
          <p:nvPr/>
        </p:nvSpPr>
        <p:spPr>
          <a:xfrm>
            <a:off x="4990607" y="774614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9" name="object 2239"/>
          <p:cNvSpPr/>
          <p:nvPr/>
        </p:nvSpPr>
        <p:spPr>
          <a:xfrm>
            <a:off x="4990607" y="694670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0" name="object 2240"/>
          <p:cNvSpPr/>
          <p:nvPr/>
        </p:nvSpPr>
        <p:spPr>
          <a:xfrm>
            <a:off x="4454272" y="1078200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1" name="object 2241"/>
          <p:cNvSpPr/>
          <p:nvPr/>
        </p:nvSpPr>
        <p:spPr>
          <a:xfrm>
            <a:off x="4454272" y="1062211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2" name="object 2242"/>
          <p:cNvSpPr/>
          <p:nvPr/>
        </p:nvSpPr>
        <p:spPr>
          <a:xfrm>
            <a:off x="4454272" y="1046222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3" name="object 2243"/>
          <p:cNvSpPr/>
          <p:nvPr/>
        </p:nvSpPr>
        <p:spPr>
          <a:xfrm>
            <a:off x="4454272" y="1014245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4" name="object 2244"/>
          <p:cNvSpPr/>
          <p:nvPr/>
        </p:nvSpPr>
        <p:spPr>
          <a:xfrm>
            <a:off x="4454272" y="9982562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5" name="object 2245"/>
          <p:cNvSpPr/>
          <p:nvPr/>
        </p:nvSpPr>
        <p:spPr>
          <a:xfrm>
            <a:off x="4454272" y="982368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6" name="object 2246"/>
          <p:cNvSpPr/>
          <p:nvPr/>
        </p:nvSpPr>
        <p:spPr>
          <a:xfrm>
            <a:off x="4454272" y="950390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7" name="object 2247"/>
          <p:cNvSpPr/>
          <p:nvPr/>
        </p:nvSpPr>
        <p:spPr>
          <a:xfrm>
            <a:off x="4454272" y="934402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8" name="object 2248"/>
          <p:cNvSpPr/>
          <p:nvPr/>
        </p:nvSpPr>
        <p:spPr>
          <a:xfrm>
            <a:off x="4454272" y="918413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9" name="object 2249"/>
          <p:cNvSpPr/>
          <p:nvPr/>
        </p:nvSpPr>
        <p:spPr>
          <a:xfrm>
            <a:off x="4454272" y="902424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0" name="object 2250"/>
          <p:cNvSpPr/>
          <p:nvPr/>
        </p:nvSpPr>
        <p:spPr>
          <a:xfrm>
            <a:off x="4454272" y="886435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1" name="object 2251"/>
          <p:cNvSpPr/>
          <p:nvPr/>
        </p:nvSpPr>
        <p:spPr>
          <a:xfrm>
            <a:off x="4454272" y="822480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2" name="object 2252"/>
          <p:cNvSpPr/>
          <p:nvPr/>
        </p:nvSpPr>
        <p:spPr>
          <a:xfrm>
            <a:off x="4454272" y="8064914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3" name="object 2253"/>
          <p:cNvSpPr/>
          <p:nvPr/>
        </p:nvSpPr>
        <p:spPr>
          <a:xfrm>
            <a:off x="4454272" y="774614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4" name="object 2254"/>
          <p:cNvSpPr/>
          <p:nvPr/>
        </p:nvSpPr>
        <p:spPr>
          <a:xfrm>
            <a:off x="4454272" y="758626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5" name="object 2255"/>
          <p:cNvSpPr/>
          <p:nvPr/>
        </p:nvSpPr>
        <p:spPr>
          <a:xfrm>
            <a:off x="4454272" y="726648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6" name="object 2256"/>
          <p:cNvSpPr/>
          <p:nvPr/>
        </p:nvSpPr>
        <p:spPr>
          <a:xfrm>
            <a:off x="4454272" y="710659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7" name="object 2257"/>
          <p:cNvSpPr/>
          <p:nvPr/>
        </p:nvSpPr>
        <p:spPr>
          <a:xfrm>
            <a:off x="4454272" y="694670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8" name="object 2258"/>
          <p:cNvSpPr/>
          <p:nvPr/>
        </p:nvSpPr>
        <p:spPr>
          <a:xfrm>
            <a:off x="4454272" y="662693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9" name="object 2259"/>
          <p:cNvSpPr/>
          <p:nvPr/>
        </p:nvSpPr>
        <p:spPr>
          <a:xfrm>
            <a:off x="3916926" y="1078200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0" name="object 2260"/>
          <p:cNvSpPr/>
          <p:nvPr/>
        </p:nvSpPr>
        <p:spPr>
          <a:xfrm>
            <a:off x="3916926" y="1014245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1" name="object 2261"/>
          <p:cNvSpPr/>
          <p:nvPr/>
        </p:nvSpPr>
        <p:spPr>
          <a:xfrm>
            <a:off x="3916926" y="9982562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2" name="object 2262"/>
          <p:cNvSpPr/>
          <p:nvPr/>
        </p:nvSpPr>
        <p:spPr>
          <a:xfrm>
            <a:off x="3916926" y="982368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3" name="object 2263"/>
          <p:cNvSpPr/>
          <p:nvPr/>
        </p:nvSpPr>
        <p:spPr>
          <a:xfrm>
            <a:off x="3916926" y="934402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4" name="object 2264"/>
          <p:cNvSpPr/>
          <p:nvPr/>
        </p:nvSpPr>
        <p:spPr>
          <a:xfrm>
            <a:off x="3916926" y="886435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5" name="object 2265"/>
          <p:cNvSpPr/>
          <p:nvPr/>
        </p:nvSpPr>
        <p:spPr>
          <a:xfrm>
            <a:off x="3916926" y="870446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6" name="object 2266"/>
          <p:cNvSpPr/>
          <p:nvPr/>
        </p:nvSpPr>
        <p:spPr>
          <a:xfrm>
            <a:off x="3916926" y="838469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7" name="object 2267"/>
          <p:cNvSpPr/>
          <p:nvPr/>
        </p:nvSpPr>
        <p:spPr>
          <a:xfrm>
            <a:off x="3916926" y="774614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8" name="object 2268"/>
          <p:cNvSpPr/>
          <p:nvPr/>
        </p:nvSpPr>
        <p:spPr>
          <a:xfrm>
            <a:off x="3916926" y="694670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9" name="object 2269"/>
          <p:cNvSpPr/>
          <p:nvPr/>
        </p:nvSpPr>
        <p:spPr>
          <a:xfrm>
            <a:off x="3379580" y="1078200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0" name="object 2270"/>
          <p:cNvSpPr/>
          <p:nvPr/>
        </p:nvSpPr>
        <p:spPr>
          <a:xfrm>
            <a:off x="3379580" y="1014245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1" name="object 2271"/>
          <p:cNvSpPr/>
          <p:nvPr/>
        </p:nvSpPr>
        <p:spPr>
          <a:xfrm>
            <a:off x="3379580" y="9982562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2" name="object 2272"/>
          <p:cNvSpPr/>
          <p:nvPr/>
        </p:nvSpPr>
        <p:spPr>
          <a:xfrm>
            <a:off x="3379580" y="982368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3" name="object 2273"/>
          <p:cNvSpPr/>
          <p:nvPr/>
        </p:nvSpPr>
        <p:spPr>
          <a:xfrm>
            <a:off x="3379580" y="934402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4" name="object 2274"/>
          <p:cNvSpPr/>
          <p:nvPr/>
        </p:nvSpPr>
        <p:spPr>
          <a:xfrm>
            <a:off x="3379580" y="886435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5" name="object 2275"/>
          <p:cNvSpPr/>
          <p:nvPr/>
        </p:nvSpPr>
        <p:spPr>
          <a:xfrm>
            <a:off x="3379580" y="870446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6" name="object 2276"/>
          <p:cNvSpPr/>
          <p:nvPr/>
        </p:nvSpPr>
        <p:spPr>
          <a:xfrm>
            <a:off x="3379580" y="838469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7" name="object 2277"/>
          <p:cNvSpPr/>
          <p:nvPr/>
        </p:nvSpPr>
        <p:spPr>
          <a:xfrm>
            <a:off x="3379580" y="774614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8" name="object 2278"/>
          <p:cNvSpPr/>
          <p:nvPr/>
        </p:nvSpPr>
        <p:spPr>
          <a:xfrm>
            <a:off x="3379580" y="694670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9" name="object 2279"/>
          <p:cNvSpPr/>
          <p:nvPr/>
        </p:nvSpPr>
        <p:spPr>
          <a:xfrm>
            <a:off x="1660274" y="1063324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0" name="object 2280"/>
          <p:cNvSpPr/>
          <p:nvPr/>
        </p:nvSpPr>
        <p:spPr>
          <a:xfrm>
            <a:off x="1660274" y="1031347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1" name="object 2281"/>
          <p:cNvSpPr/>
          <p:nvPr/>
        </p:nvSpPr>
        <p:spPr>
          <a:xfrm>
            <a:off x="1660274" y="1015358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2" name="object 2282"/>
          <p:cNvSpPr/>
          <p:nvPr/>
        </p:nvSpPr>
        <p:spPr>
          <a:xfrm>
            <a:off x="1660274" y="999369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3" name="object 2283"/>
          <p:cNvSpPr/>
          <p:nvPr/>
        </p:nvSpPr>
        <p:spPr>
          <a:xfrm>
            <a:off x="1660274" y="887548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4" name="object 2284"/>
          <p:cNvSpPr/>
          <p:nvPr/>
        </p:nvSpPr>
        <p:spPr>
          <a:xfrm>
            <a:off x="1660274" y="871559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5" name="object 2285"/>
          <p:cNvSpPr/>
          <p:nvPr/>
        </p:nvSpPr>
        <p:spPr>
          <a:xfrm>
            <a:off x="1660274" y="839582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6" name="object 2286"/>
          <p:cNvSpPr/>
          <p:nvPr/>
        </p:nvSpPr>
        <p:spPr>
          <a:xfrm>
            <a:off x="1660274" y="823593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7" name="object 2287"/>
          <p:cNvSpPr/>
          <p:nvPr/>
        </p:nvSpPr>
        <p:spPr>
          <a:xfrm>
            <a:off x="1660274" y="775626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8" name="object 2288"/>
          <p:cNvSpPr/>
          <p:nvPr/>
        </p:nvSpPr>
        <p:spPr>
          <a:xfrm>
            <a:off x="1660274" y="695783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9" name="object 2289"/>
          <p:cNvSpPr/>
          <p:nvPr/>
        </p:nvSpPr>
        <p:spPr>
          <a:xfrm>
            <a:off x="1660274" y="679795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0" name="object 2290"/>
          <p:cNvSpPr/>
          <p:nvPr/>
        </p:nvSpPr>
        <p:spPr>
          <a:xfrm>
            <a:off x="1660274" y="647817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1" name="object 2291"/>
          <p:cNvSpPr/>
          <p:nvPr/>
        </p:nvSpPr>
        <p:spPr>
          <a:xfrm>
            <a:off x="2304887" y="1078200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2" name="object 2292"/>
          <p:cNvSpPr/>
          <p:nvPr/>
        </p:nvSpPr>
        <p:spPr>
          <a:xfrm>
            <a:off x="2304887" y="1014245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3" name="object 2293"/>
          <p:cNvSpPr/>
          <p:nvPr/>
        </p:nvSpPr>
        <p:spPr>
          <a:xfrm>
            <a:off x="2304887" y="9982562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4" name="object 2294"/>
          <p:cNvSpPr/>
          <p:nvPr/>
        </p:nvSpPr>
        <p:spPr>
          <a:xfrm>
            <a:off x="2304887" y="982368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5" name="object 2295"/>
          <p:cNvSpPr/>
          <p:nvPr/>
        </p:nvSpPr>
        <p:spPr>
          <a:xfrm>
            <a:off x="2304887" y="886435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6" name="object 2296"/>
          <p:cNvSpPr/>
          <p:nvPr/>
        </p:nvSpPr>
        <p:spPr>
          <a:xfrm>
            <a:off x="2304887" y="870446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7" name="object 2297"/>
          <p:cNvSpPr/>
          <p:nvPr/>
        </p:nvSpPr>
        <p:spPr>
          <a:xfrm>
            <a:off x="2304887" y="838469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8" name="object 2298"/>
          <p:cNvSpPr/>
          <p:nvPr/>
        </p:nvSpPr>
        <p:spPr>
          <a:xfrm>
            <a:off x="2304887" y="774614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9" name="object 2299"/>
          <p:cNvSpPr/>
          <p:nvPr/>
        </p:nvSpPr>
        <p:spPr>
          <a:xfrm>
            <a:off x="2304887" y="694670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0" name="object 2300"/>
          <p:cNvSpPr/>
          <p:nvPr/>
        </p:nvSpPr>
        <p:spPr>
          <a:xfrm>
            <a:off x="2842234" y="1078200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1" name="object 2301"/>
          <p:cNvSpPr/>
          <p:nvPr/>
        </p:nvSpPr>
        <p:spPr>
          <a:xfrm>
            <a:off x="2842234" y="1062211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2" name="object 2302"/>
          <p:cNvSpPr/>
          <p:nvPr/>
        </p:nvSpPr>
        <p:spPr>
          <a:xfrm>
            <a:off x="2842234" y="1046222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3" name="object 2303"/>
          <p:cNvSpPr/>
          <p:nvPr/>
        </p:nvSpPr>
        <p:spPr>
          <a:xfrm>
            <a:off x="2842234" y="1014245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4" name="object 2304"/>
          <p:cNvSpPr/>
          <p:nvPr/>
        </p:nvSpPr>
        <p:spPr>
          <a:xfrm>
            <a:off x="2842234" y="9982562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5" name="object 2305"/>
          <p:cNvSpPr/>
          <p:nvPr/>
        </p:nvSpPr>
        <p:spPr>
          <a:xfrm>
            <a:off x="2842234" y="982368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6" name="object 2306"/>
          <p:cNvSpPr/>
          <p:nvPr/>
        </p:nvSpPr>
        <p:spPr>
          <a:xfrm>
            <a:off x="2842234" y="950390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7" name="object 2307"/>
          <p:cNvSpPr/>
          <p:nvPr/>
        </p:nvSpPr>
        <p:spPr>
          <a:xfrm>
            <a:off x="2842234" y="934402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8" name="object 2308"/>
          <p:cNvSpPr/>
          <p:nvPr/>
        </p:nvSpPr>
        <p:spPr>
          <a:xfrm>
            <a:off x="2842234" y="918413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9" name="object 2309"/>
          <p:cNvSpPr/>
          <p:nvPr/>
        </p:nvSpPr>
        <p:spPr>
          <a:xfrm>
            <a:off x="2842234" y="902424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0" name="object 2310"/>
          <p:cNvSpPr/>
          <p:nvPr/>
        </p:nvSpPr>
        <p:spPr>
          <a:xfrm>
            <a:off x="2842234" y="886435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1" name="object 2311"/>
          <p:cNvSpPr/>
          <p:nvPr/>
        </p:nvSpPr>
        <p:spPr>
          <a:xfrm>
            <a:off x="2842234" y="870446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2" name="object 2312"/>
          <p:cNvSpPr/>
          <p:nvPr/>
        </p:nvSpPr>
        <p:spPr>
          <a:xfrm>
            <a:off x="2842234" y="854457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3" name="object 2313"/>
          <p:cNvSpPr/>
          <p:nvPr/>
        </p:nvSpPr>
        <p:spPr>
          <a:xfrm>
            <a:off x="2842234" y="838469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4" name="object 2314"/>
          <p:cNvSpPr/>
          <p:nvPr/>
        </p:nvSpPr>
        <p:spPr>
          <a:xfrm>
            <a:off x="2842234" y="822480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5" name="object 2315"/>
          <p:cNvSpPr/>
          <p:nvPr/>
        </p:nvSpPr>
        <p:spPr>
          <a:xfrm>
            <a:off x="2842234" y="8064914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6" name="object 2316"/>
          <p:cNvSpPr/>
          <p:nvPr/>
        </p:nvSpPr>
        <p:spPr>
          <a:xfrm>
            <a:off x="2842234" y="7905026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7" name="object 2317"/>
          <p:cNvSpPr/>
          <p:nvPr/>
        </p:nvSpPr>
        <p:spPr>
          <a:xfrm>
            <a:off x="2842234" y="774614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8" name="object 2318"/>
          <p:cNvSpPr/>
          <p:nvPr/>
        </p:nvSpPr>
        <p:spPr>
          <a:xfrm>
            <a:off x="2842234" y="758626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9" name="object 2319"/>
          <p:cNvSpPr/>
          <p:nvPr/>
        </p:nvSpPr>
        <p:spPr>
          <a:xfrm>
            <a:off x="2842234" y="726648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0" name="object 2320"/>
          <p:cNvSpPr/>
          <p:nvPr/>
        </p:nvSpPr>
        <p:spPr>
          <a:xfrm>
            <a:off x="2842234" y="710659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1" name="object 2321"/>
          <p:cNvSpPr/>
          <p:nvPr/>
        </p:nvSpPr>
        <p:spPr>
          <a:xfrm>
            <a:off x="2842234" y="694670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2" name="object 2322"/>
          <p:cNvSpPr/>
          <p:nvPr/>
        </p:nvSpPr>
        <p:spPr>
          <a:xfrm>
            <a:off x="2842234" y="662693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2323" name="object 2323"/>
          <p:cNvGrpSpPr/>
          <p:nvPr/>
        </p:nvGrpSpPr>
        <p:grpSpPr>
          <a:xfrm>
            <a:off x="1019570" y="6307968"/>
            <a:ext cx="5678805" cy="4991735"/>
            <a:chOff x="1019570" y="6307968"/>
            <a:chExt cx="5678805" cy="4991735"/>
          </a:xfrm>
        </p:grpSpPr>
        <p:sp>
          <p:nvSpPr>
            <p:cNvPr id="2324" name="object 2324"/>
            <p:cNvSpPr/>
            <p:nvPr/>
          </p:nvSpPr>
          <p:spPr>
            <a:xfrm>
              <a:off x="6631991" y="6584429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 h="0">
                  <a:moveTo>
                    <a:pt x="63752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5" name="object 2325"/>
            <p:cNvSpPr/>
            <p:nvPr/>
          </p:nvSpPr>
          <p:spPr>
            <a:xfrm>
              <a:off x="6588477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26" name="object 2326"/>
            <p:cNvSpPr/>
            <p:nvPr/>
          </p:nvSpPr>
          <p:spPr>
            <a:xfrm>
              <a:off x="6472103" y="65844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7" name="object 2327"/>
            <p:cNvSpPr/>
            <p:nvPr/>
          </p:nvSpPr>
          <p:spPr>
            <a:xfrm>
              <a:off x="6428589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28" name="object 2328"/>
            <p:cNvSpPr/>
            <p:nvPr/>
          </p:nvSpPr>
          <p:spPr>
            <a:xfrm>
              <a:off x="6312215" y="65844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9" name="object 2329"/>
            <p:cNvSpPr/>
            <p:nvPr/>
          </p:nvSpPr>
          <p:spPr>
            <a:xfrm>
              <a:off x="6268701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30" name="object 2330"/>
            <p:cNvSpPr/>
            <p:nvPr/>
          </p:nvSpPr>
          <p:spPr>
            <a:xfrm>
              <a:off x="6079466" y="6584429"/>
              <a:ext cx="158115" cy="0"/>
            </a:xfrm>
            <a:custGeom>
              <a:avLst/>
              <a:gdLst/>
              <a:ahLst/>
              <a:cxnLst/>
              <a:rect l="l" t="t" r="r" b="b"/>
              <a:pathLst>
                <a:path w="158114" h="0">
                  <a:moveTo>
                    <a:pt x="157864" y="0"/>
                  </a:moveTo>
                  <a:lnTo>
                    <a:pt x="93099" y="0"/>
                  </a:lnTo>
                </a:path>
                <a:path w="158114" h="0">
                  <a:moveTo>
                    <a:pt x="9309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1" name="object 2331"/>
            <p:cNvSpPr/>
            <p:nvPr/>
          </p:nvSpPr>
          <p:spPr>
            <a:xfrm>
              <a:off x="6034940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32" name="object 2332"/>
            <p:cNvSpPr/>
            <p:nvPr/>
          </p:nvSpPr>
          <p:spPr>
            <a:xfrm>
              <a:off x="5919578" y="65844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3" name="object 2333"/>
            <p:cNvSpPr/>
            <p:nvPr/>
          </p:nvSpPr>
          <p:spPr>
            <a:xfrm>
              <a:off x="5875052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34" name="object 2334"/>
            <p:cNvSpPr/>
            <p:nvPr/>
          </p:nvSpPr>
          <p:spPr>
            <a:xfrm>
              <a:off x="5759689" y="65844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5" name="object 2335"/>
            <p:cNvSpPr/>
            <p:nvPr/>
          </p:nvSpPr>
          <p:spPr>
            <a:xfrm>
              <a:off x="5715163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36" name="object 2336"/>
            <p:cNvSpPr/>
            <p:nvPr/>
          </p:nvSpPr>
          <p:spPr>
            <a:xfrm>
              <a:off x="5599801" y="65844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7" name="object 2337"/>
            <p:cNvSpPr/>
            <p:nvPr/>
          </p:nvSpPr>
          <p:spPr>
            <a:xfrm>
              <a:off x="5555275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38" name="object 2338"/>
            <p:cNvSpPr/>
            <p:nvPr/>
          </p:nvSpPr>
          <p:spPr>
            <a:xfrm>
              <a:off x="5439913" y="65844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9" name="object 2339"/>
            <p:cNvSpPr/>
            <p:nvPr/>
          </p:nvSpPr>
          <p:spPr>
            <a:xfrm>
              <a:off x="5395387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40" name="object 2340"/>
            <p:cNvSpPr/>
            <p:nvPr/>
          </p:nvSpPr>
          <p:spPr>
            <a:xfrm>
              <a:off x="5280024" y="65844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1" name="object 2341"/>
            <p:cNvSpPr/>
            <p:nvPr/>
          </p:nvSpPr>
          <p:spPr>
            <a:xfrm>
              <a:off x="5235498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42" name="object 2342"/>
            <p:cNvSpPr/>
            <p:nvPr/>
          </p:nvSpPr>
          <p:spPr>
            <a:xfrm>
              <a:off x="5120136" y="65844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3" name="object 2343"/>
            <p:cNvSpPr/>
            <p:nvPr/>
          </p:nvSpPr>
          <p:spPr>
            <a:xfrm>
              <a:off x="5075610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44" name="object 2344"/>
            <p:cNvSpPr/>
            <p:nvPr/>
          </p:nvSpPr>
          <p:spPr>
            <a:xfrm>
              <a:off x="4960248" y="65844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5" name="object 2345"/>
            <p:cNvSpPr/>
            <p:nvPr/>
          </p:nvSpPr>
          <p:spPr>
            <a:xfrm>
              <a:off x="4915722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46" name="object 2346"/>
            <p:cNvSpPr/>
            <p:nvPr/>
          </p:nvSpPr>
          <p:spPr>
            <a:xfrm>
              <a:off x="4800359" y="65844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7" name="object 2347"/>
            <p:cNvSpPr/>
            <p:nvPr/>
          </p:nvSpPr>
          <p:spPr>
            <a:xfrm>
              <a:off x="4756845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48" name="object 2348"/>
            <p:cNvSpPr/>
            <p:nvPr/>
          </p:nvSpPr>
          <p:spPr>
            <a:xfrm>
              <a:off x="4640471" y="65844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9" name="object 2349"/>
            <p:cNvSpPr/>
            <p:nvPr/>
          </p:nvSpPr>
          <p:spPr>
            <a:xfrm>
              <a:off x="4596957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50" name="object 2350"/>
            <p:cNvSpPr/>
            <p:nvPr/>
          </p:nvSpPr>
          <p:spPr>
            <a:xfrm>
              <a:off x="4480583" y="65844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1" name="object 2351"/>
            <p:cNvSpPr/>
            <p:nvPr/>
          </p:nvSpPr>
          <p:spPr>
            <a:xfrm>
              <a:off x="4437069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52" name="object 2352"/>
            <p:cNvSpPr/>
            <p:nvPr/>
          </p:nvSpPr>
          <p:spPr>
            <a:xfrm>
              <a:off x="4320694" y="65844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3" name="object 2353"/>
            <p:cNvSpPr/>
            <p:nvPr/>
          </p:nvSpPr>
          <p:spPr>
            <a:xfrm>
              <a:off x="4277180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54" name="object 2354"/>
            <p:cNvSpPr/>
            <p:nvPr/>
          </p:nvSpPr>
          <p:spPr>
            <a:xfrm>
              <a:off x="4160806" y="65844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5" name="object 2355"/>
            <p:cNvSpPr/>
            <p:nvPr/>
          </p:nvSpPr>
          <p:spPr>
            <a:xfrm>
              <a:off x="4117292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56" name="object 2356"/>
            <p:cNvSpPr/>
            <p:nvPr/>
          </p:nvSpPr>
          <p:spPr>
            <a:xfrm>
              <a:off x="4000918" y="65844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7" name="object 2357"/>
            <p:cNvSpPr/>
            <p:nvPr/>
          </p:nvSpPr>
          <p:spPr>
            <a:xfrm>
              <a:off x="3957404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58" name="object 2358"/>
            <p:cNvSpPr/>
            <p:nvPr/>
          </p:nvSpPr>
          <p:spPr>
            <a:xfrm>
              <a:off x="3841030" y="658442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9" name="object 2359"/>
            <p:cNvSpPr/>
            <p:nvPr/>
          </p:nvSpPr>
          <p:spPr>
            <a:xfrm>
              <a:off x="3797516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60" name="object 2360"/>
            <p:cNvSpPr/>
            <p:nvPr/>
          </p:nvSpPr>
          <p:spPr>
            <a:xfrm>
              <a:off x="3681141" y="658442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1" name="object 2361"/>
            <p:cNvSpPr/>
            <p:nvPr/>
          </p:nvSpPr>
          <p:spPr>
            <a:xfrm>
              <a:off x="3637627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62" name="object 2362"/>
            <p:cNvSpPr/>
            <p:nvPr/>
          </p:nvSpPr>
          <p:spPr>
            <a:xfrm>
              <a:off x="3522265" y="65844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3" name="object 2363"/>
            <p:cNvSpPr/>
            <p:nvPr/>
          </p:nvSpPr>
          <p:spPr>
            <a:xfrm>
              <a:off x="3477739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64" name="object 2364"/>
            <p:cNvSpPr/>
            <p:nvPr/>
          </p:nvSpPr>
          <p:spPr>
            <a:xfrm>
              <a:off x="3362377" y="65844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5" name="object 2365"/>
            <p:cNvSpPr/>
            <p:nvPr/>
          </p:nvSpPr>
          <p:spPr>
            <a:xfrm>
              <a:off x="3317851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66" name="object 2366"/>
            <p:cNvSpPr/>
            <p:nvPr/>
          </p:nvSpPr>
          <p:spPr>
            <a:xfrm>
              <a:off x="3202488" y="65844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7" name="object 2367"/>
            <p:cNvSpPr/>
            <p:nvPr/>
          </p:nvSpPr>
          <p:spPr>
            <a:xfrm>
              <a:off x="3157962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68" name="object 2368"/>
            <p:cNvSpPr/>
            <p:nvPr/>
          </p:nvSpPr>
          <p:spPr>
            <a:xfrm>
              <a:off x="3042600" y="65844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9" name="object 2369"/>
            <p:cNvSpPr/>
            <p:nvPr/>
          </p:nvSpPr>
          <p:spPr>
            <a:xfrm>
              <a:off x="2998074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70" name="object 2370"/>
            <p:cNvSpPr/>
            <p:nvPr/>
          </p:nvSpPr>
          <p:spPr>
            <a:xfrm>
              <a:off x="2882712" y="65844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1" name="object 2371"/>
            <p:cNvSpPr/>
            <p:nvPr/>
          </p:nvSpPr>
          <p:spPr>
            <a:xfrm>
              <a:off x="2838186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72" name="object 2372"/>
            <p:cNvSpPr/>
            <p:nvPr/>
          </p:nvSpPr>
          <p:spPr>
            <a:xfrm>
              <a:off x="2722823" y="65844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3" name="object 2373"/>
            <p:cNvSpPr/>
            <p:nvPr/>
          </p:nvSpPr>
          <p:spPr>
            <a:xfrm>
              <a:off x="2678297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74" name="object 2374"/>
            <p:cNvSpPr/>
            <p:nvPr/>
          </p:nvSpPr>
          <p:spPr>
            <a:xfrm>
              <a:off x="2562935" y="65844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5" name="object 2375"/>
            <p:cNvSpPr/>
            <p:nvPr/>
          </p:nvSpPr>
          <p:spPr>
            <a:xfrm>
              <a:off x="2518409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76" name="object 2376"/>
            <p:cNvSpPr/>
            <p:nvPr/>
          </p:nvSpPr>
          <p:spPr>
            <a:xfrm>
              <a:off x="2403047" y="65844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7" name="object 2377"/>
            <p:cNvSpPr/>
            <p:nvPr/>
          </p:nvSpPr>
          <p:spPr>
            <a:xfrm>
              <a:off x="2358521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78" name="object 2378"/>
            <p:cNvSpPr/>
            <p:nvPr/>
          </p:nvSpPr>
          <p:spPr>
            <a:xfrm>
              <a:off x="2243158" y="65844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9" name="object 2379"/>
            <p:cNvSpPr/>
            <p:nvPr/>
          </p:nvSpPr>
          <p:spPr>
            <a:xfrm>
              <a:off x="2198632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80" name="object 2380"/>
            <p:cNvSpPr/>
            <p:nvPr/>
          </p:nvSpPr>
          <p:spPr>
            <a:xfrm>
              <a:off x="2083270" y="65844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1" name="object 2381"/>
            <p:cNvSpPr/>
            <p:nvPr/>
          </p:nvSpPr>
          <p:spPr>
            <a:xfrm>
              <a:off x="2038744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82" name="object 2382"/>
            <p:cNvSpPr/>
            <p:nvPr/>
          </p:nvSpPr>
          <p:spPr>
            <a:xfrm>
              <a:off x="1923382" y="65844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3" name="object 2383"/>
            <p:cNvSpPr/>
            <p:nvPr/>
          </p:nvSpPr>
          <p:spPr>
            <a:xfrm>
              <a:off x="1878856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84" name="object 2384"/>
            <p:cNvSpPr/>
            <p:nvPr/>
          </p:nvSpPr>
          <p:spPr>
            <a:xfrm>
              <a:off x="1763493" y="65844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5" name="object 2385"/>
            <p:cNvSpPr/>
            <p:nvPr/>
          </p:nvSpPr>
          <p:spPr>
            <a:xfrm>
              <a:off x="1719979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86" name="object 2386"/>
            <p:cNvSpPr/>
            <p:nvPr/>
          </p:nvSpPr>
          <p:spPr>
            <a:xfrm>
              <a:off x="1603605" y="65844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7" name="object 2387"/>
            <p:cNvSpPr/>
            <p:nvPr/>
          </p:nvSpPr>
          <p:spPr>
            <a:xfrm>
              <a:off x="1560091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88" name="object 2388"/>
            <p:cNvSpPr/>
            <p:nvPr/>
          </p:nvSpPr>
          <p:spPr>
            <a:xfrm>
              <a:off x="1443717" y="65844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9" name="object 2389"/>
            <p:cNvSpPr/>
            <p:nvPr/>
          </p:nvSpPr>
          <p:spPr>
            <a:xfrm>
              <a:off x="1400200" y="65824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38" y="2032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84" y="596"/>
                  </a:lnTo>
                  <a:lnTo>
                    <a:pt x="0" y="2032"/>
                  </a:lnTo>
                  <a:lnTo>
                    <a:pt x="584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38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90" name="object 2390"/>
            <p:cNvSpPr/>
            <p:nvPr/>
          </p:nvSpPr>
          <p:spPr>
            <a:xfrm>
              <a:off x="1283828" y="65844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1" name="object 2391"/>
            <p:cNvSpPr/>
            <p:nvPr/>
          </p:nvSpPr>
          <p:spPr>
            <a:xfrm>
              <a:off x="1240315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92" name="object 2392"/>
            <p:cNvSpPr/>
            <p:nvPr/>
          </p:nvSpPr>
          <p:spPr>
            <a:xfrm>
              <a:off x="1114833" y="6584429"/>
              <a:ext cx="5581015" cy="92710"/>
            </a:xfrm>
            <a:custGeom>
              <a:avLst/>
              <a:gdLst/>
              <a:ahLst/>
              <a:cxnLst/>
              <a:rect l="l" t="t" r="r" b="b"/>
              <a:pathLst>
                <a:path w="5581015" h="92709">
                  <a:moveTo>
                    <a:pt x="93099" y="0"/>
                  </a:moveTo>
                  <a:lnTo>
                    <a:pt x="0" y="0"/>
                  </a:lnTo>
                </a:path>
                <a:path w="5581015" h="92709">
                  <a:moveTo>
                    <a:pt x="5580911" y="92087"/>
                  </a:moveTo>
                  <a:lnTo>
                    <a:pt x="5517158" y="9208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3" name="object 2393"/>
            <p:cNvSpPr/>
            <p:nvPr/>
          </p:nvSpPr>
          <p:spPr>
            <a:xfrm>
              <a:off x="6588477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94" name="object 2394"/>
            <p:cNvSpPr/>
            <p:nvPr/>
          </p:nvSpPr>
          <p:spPr>
            <a:xfrm>
              <a:off x="6472103" y="66765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5" name="object 2395"/>
            <p:cNvSpPr/>
            <p:nvPr/>
          </p:nvSpPr>
          <p:spPr>
            <a:xfrm>
              <a:off x="6428589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96" name="object 2396"/>
            <p:cNvSpPr/>
            <p:nvPr/>
          </p:nvSpPr>
          <p:spPr>
            <a:xfrm>
              <a:off x="6312215" y="66765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7" name="object 2397"/>
            <p:cNvSpPr/>
            <p:nvPr/>
          </p:nvSpPr>
          <p:spPr>
            <a:xfrm>
              <a:off x="6268701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98" name="object 2398"/>
            <p:cNvSpPr/>
            <p:nvPr/>
          </p:nvSpPr>
          <p:spPr>
            <a:xfrm>
              <a:off x="6079466" y="6676517"/>
              <a:ext cx="158115" cy="0"/>
            </a:xfrm>
            <a:custGeom>
              <a:avLst/>
              <a:gdLst/>
              <a:ahLst/>
              <a:cxnLst/>
              <a:rect l="l" t="t" r="r" b="b"/>
              <a:pathLst>
                <a:path w="158114" h="0">
                  <a:moveTo>
                    <a:pt x="157864" y="0"/>
                  </a:moveTo>
                  <a:lnTo>
                    <a:pt x="93099" y="0"/>
                  </a:lnTo>
                </a:path>
                <a:path w="158114" h="0">
                  <a:moveTo>
                    <a:pt x="9309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9" name="object 2399"/>
            <p:cNvSpPr/>
            <p:nvPr/>
          </p:nvSpPr>
          <p:spPr>
            <a:xfrm>
              <a:off x="6034940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00" name="object 2400"/>
            <p:cNvSpPr/>
            <p:nvPr/>
          </p:nvSpPr>
          <p:spPr>
            <a:xfrm>
              <a:off x="5919578" y="66765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1" name="object 2401"/>
            <p:cNvSpPr/>
            <p:nvPr/>
          </p:nvSpPr>
          <p:spPr>
            <a:xfrm>
              <a:off x="5875052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02" name="object 2402"/>
            <p:cNvSpPr/>
            <p:nvPr/>
          </p:nvSpPr>
          <p:spPr>
            <a:xfrm>
              <a:off x="5759689" y="66765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3" name="object 2403"/>
            <p:cNvSpPr/>
            <p:nvPr/>
          </p:nvSpPr>
          <p:spPr>
            <a:xfrm>
              <a:off x="5715163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04" name="object 2404"/>
            <p:cNvSpPr/>
            <p:nvPr/>
          </p:nvSpPr>
          <p:spPr>
            <a:xfrm>
              <a:off x="5599801" y="66765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5" name="object 2405"/>
            <p:cNvSpPr/>
            <p:nvPr/>
          </p:nvSpPr>
          <p:spPr>
            <a:xfrm>
              <a:off x="5555275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06" name="object 2406"/>
            <p:cNvSpPr/>
            <p:nvPr/>
          </p:nvSpPr>
          <p:spPr>
            <a:xfrm>
              <a:off x="5439913" y="66765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7" name="object 2407"/>
            <p:cNvSpPr/>
            <p:nvPr/>
          </p:nvSpPr>
          <p:spPr>
            <a:xfrm>
              <a:off x="5395387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08" name="object 2408"/>
            <p:cNvSpPr/>
            <p:nvPr/>
          </p:nvSpPr>
          <p:spPr>
            <a:xfrm>
              <a:off x="5280024" y="66765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9" name="object 2409"/>
            <p:cNvSpPr/>
            <p:nvPr/>
          </p:nvSpPr>
          <p:spPr>
            <a:xfrm>
              <a:off x="5235498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10" name="object 2410"/>
            <p:cNvSpPr/>
            <p:nvPr/>
          </p:nvSpPr>
          <p:spPr>
            <a:xfrm>
              <a:off x="5120136" y="66765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1" name="object 2411"/>
            <p:cNvSpPr/>
            <p:nvPr/>
          </p:nvSpPr>
          <p:spPr>
            <a:xfrm>
              <a:off x="5075610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12" name="object 2412"/>
            <p:cNvSpPr/>
            <p:nvPr/>
          </p:nvSpPr>
          <p:spPr>
            <a:xfrm>
              <a:off x="4960248" y="66765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3" name="object 2413"/>
            <p:cNvSpPr/>
            <p:nvPr/>
          </p:nvSpPr>
          <p:spPr>
            <a:xfrm>
              <a:off x="4915722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14" name="object 2414"/>
            <p:cNvSpPr/>
            <p:nvPr/>
          </p:nvSpPr>
          <p:spPr>
            <a:xfrm>
              <a:off x="4800359" y="66765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5" name="object 2415"/>
            <p:cNvSpPr/>
            <p:nvPr/>
          </p:nvSpPr>
          <p:spPr>
            <a:xfrm>
              <a:off x="4756845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16" name="object 2416"/>
            <p:cNvSpPr/>
            <p:nvPr/>
          </p:nvSpPr>
          <p:spPr>
            <a:xfrm>
              <a:off x="4640471" y="66765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7" name="object 2417"/>
            <p:cNvSpPr/>
            <p:nvPr/>
          </p:nvSpPr>
          <p:spPr>
            <a:xfrm>
              <a:off x="4596957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18" name="object 2418"/>
            <p:cNvSpPr/>
            <p:nvPr/>
          </p:nvSpPr>
          <p:spPr>
            <a:xfrm>
              <a:off x="4480583" y="66765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9" name="object 2419"/>
            <p:cNvSpPr/>
            <p:nvPr/>
          </p:nvSpPr>
          <p:spPr>
            <a:xfrm>
              <a:off x="4437069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20" name="object 2420"/>
            <p:cNvSpPr/>
            <p:nvPr/>
          </p:nvSpPr>
          <p:spPr>
            <a:xfrm>
              <a:off x="4320694" y="66765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1" name="object 2421"/>
            <p:cNvSpPr/>
            <p:nvPr/>
          </p:nvSpPr>
          <p:spPr>
            <a:xfrm>
              <a:off x="4277180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22" name="object 2422"/>
            <p:cNvSpPr/>
            <p:nvPr/>
          </p:nvSpPr>
          <p:spPr>
            <a:xfrm>
              <a:off x="4160806" y="66765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3" name="object 2423"/>
            <p:cNvSpPr/>
            <p:nvPr/>
          </p:nvSpPr>
          <p:spPr>
            <a:xfrm>
              <a:off x="4117292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24" name="object 2424"/>
            <p:cNvSpPr/>
            <p:nvPr/>
          </p:nvSpPr>
          <p:spPr>
            <a:xfrm>
              <a:off x="4000918" y="66765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5" name="object 2425"/>
            <p:cNvSpPr/>
            <p:nvPr/>
          </p:nvSpPr>
          <p:spPr>
            <a:xfrm>
              <a:off x="3957404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26" name="object 2426"/>
            <p:cNvSpPr/>
            <p:nvPr/>
          </p:nvSpPr>
          <p:spPr>
            <a:xfrm>
              <a:off x="3841030" y="667651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7" name="object 2427"/>
            <p:cNvSpPr/>
            <p:nvPr/>
          </p:nvSpPr>
          <p:spPr>
            <a:xfrm>
              <a:off x="3797516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28" name="object 2428"/>
            <p:cNvSpPr/>
            <p:nvPr/>
          </p:nvSpPr>
          <p:spPr>
            <a:xfrm>
              <a:off x="3681141" y="667651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9" name="object 2429"/>
            <p:cNvSpPr/>
            <p:nvPr/>
          </p:nvSpPr>
          <p:spPr>
            <a:xfrm>
              <a:off x="3637627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30" name="object 2430"/>
            <p:cNvSpPr/>
            <p:nvPr/>
          </p:nvSpPr>
          <p:spPr>
            <a:xfrm>
              <a:off x="3522265" y="66765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1" name="object 2431"/>
            <p:cNvSpPr/>
            <p:nvPr/>
          </p:nvSpPr>
          <p:spPr>
            <a:xfrm>
              <a:off x="3477739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32" name="object 2432"/>
            <p:cNvSpPr/>
            <p:nvPr/>
          </p:nvSpPr>
          <p:spPr>
            <a:xfrm>
              <a:off x="3362377" y="66765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3" name="object 2433"/>
            <p:cNvSpPr/>
            <p:nvPr/>
          </p:nvSpPr>
          <p:spPr>
            <a:xfrm>
              <a:off x="3317851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34" name="object 2434"/>
            <p:cNvSpPr/>
            <p:nvPr/>
          </p:nvSpPr>
          <p:spPr>
            <a:xfrm>
              <a:off x="3202488" y="66765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5" name="object 2435"/>
            <p:cNvSpPr/>
            <p:nvPr/>
          </p:nvSpPr>
          <p:spPr>
            <a:xfrm>
              <a:off x="3157962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36" name="object 2436"/>
            <p:cNvSpPr/>
            <p:nvPr/>
          </p:nvSpPr>
          <p:spPr>
            <a:xfrm>
              <a:off x="3042600" y="66765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7" name="object 2437"/>
            <p:cNvSpPr/>
            <p:nvPr/>
          </p:nvSpPr>
          <p:spPr>
            <a:xfrm>
              <a:off x="2998074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38" name="object 2438"/>
            <p:cNvSpPr/>
            <p:nvPr/>
          </p:nvSpPr>
          <p:spPr>
            <a:xfrm>
              <a:off x="2882712" y="66765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9" name="object 2439"/>
            <p:cNvSpPr/>
            <p:nvPr/>
          </p:nvSpPr>
          <p:spPr>
            <a:xfrm>
              <a:off x="2838186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40" name="object 2440"/>
            <p:cNvSpPr/>
            <p:nvPr/>
          </p:nvSpPr>
          <p:spPr>
            <a:xfrm>
              <a:off x="2722823" y="66765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1" name="object 2441"/>
            <p:cNvSpPr/>
            <p:nvPr/>
          </p:nvSpPr>
          <p:spPr>
            <a:xfrm>
              <a:off x="2678297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42" name="object 2442"/>
            <p:cNvSpPr/>
            <p:nvPr/>
          </p:nvSpPr>
          <p:spPr>
            <a:xfrm>
              <a:off x="2562935" y="66765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3" name="object 2443"/>
            <p:cNvSpPr/>
            <p:nvPr/>
          </p:nvSpPr>
          <p:spPr>
            <a:xfrm>
              <a:off x="2518409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44" name="object 2444"/>
            <p:cNvSpPr/>
            <p:nvPr/>
          </p:nvSpPr>
          <p:spPr>
            <a:xfrm>
              <a:off x="2403047" y="66765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5" name="object 2445"/>
            <p:cNvSpPr/>
            <p:nvPr/>
          </p:nvSpPr>
          <p:spPr>
            <a:xfrm>
              <a:off x="2358521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46" name="object 2446"/>
            <p:cNvSpPr/>
            <p:nvPr/>
          </p:nvSpPr>
          <p:spPr>
            <a:xfrm>
              <a:off x="2243158" y="66765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7" name="object 2447"/>
            <p:cNvSpPr/>
            <p:nvPr/>
          </p:nvSpPr>
          <p:spPr>
            <a:xfrm>
              <a:off x="2198632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48" name="object 2448"/>
            <p:cNvSpPr/>
            <p:nvPr/>
          </p:nvSpPr>
          <p:spPr>
            <a:xfrm>
              <a:off x="2083270" y="66765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9" name="object 2449"/>
            <p:cNvSpPr/>
            <p:nvPr/>
          </p:nvSpPr>
          <p:spPr>
            <a:xfrm>
              <a:off x="2038744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50" name="object 2450"/>
            <p:cNvSpPr/>
            <p:nvPr/>
          </p:nvSpPr>
          <p:spPr>
            <a:xfrm>
              <a:off x="1923382" y="66765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1" name="object 2451"/>
            <p:cNvSpPr/>
            <p:nvPr/>
          </p:nvSpPr>
          <p:spPr>
            <a:xfrm>
              <a:off x="1878856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52" name="object 2452"/>
            <p:cNvSpPr/>
            <p:nvPr/>
          </p:nvSpPr>
          <p:spPr>
            <a:xfrm>
              <a:off x="1763493" y="66765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3" name="object 2453"/>
            <p:cNvSpPr/>
            <p:nvPr/>
          </p:nvSpPr>
          <p:spPr>
            <a:xfrm>
              <a:off x="1719979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54" name="object 2454"/>
            <p:cNvSpPr/>
            <p:nvPr/>
          </p:nvSpPr>
          <p:spPr>
            <a:xfrm>
              <a:off x="1603605" y="66765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5" name="object 2455"/>
            <p:cNvSpPr/>
            <p:nvPr/>
          </p:nvSpPr>
          <p:spPr>
            <a:xfrm>
              <a:off x="1560091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56" name="object 2456"/>
            <p:cNvSpPr/>
            <p:nvPr/>
          </p:nvSpPr>
          <p:spPr>
            <a:xfrm>
              <a:off x="1443717" y="66765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7" name="object 2457"/>
            <p:cNvSpPr/>
            <p:nvPr/>
          </p:nvSpPr>
          <p:spPr>
            <a:xfrm>
              <a:off x="1400200" y="667449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38" y="2032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84" y="596"/>
                  </a:lnTo>
                  <a:lnTo>
                    <a:pt x="0" y="2032"/>
                  </a:lnTo>
                  <a:lnTo>
                    <a:pt x="584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38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58" name="object 2458"/>
            <p:cNvSpPr/>
            <p:nvPr/>
          </p:nvSpPr>
          <p:spPr>
            <a:xfrm>
              <a:off x="1283828" y="66765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9" name="object 2459"/>
            <p:cNvSpPr/>
            <p:nvPr/>
          </p:nvSpPr>
          <p:spPr>
            <a:xfrm>
              <a:off x="1240315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60" name="object 2460"/>
            <p:cNvSpPr/>
            <p:nvPr/>
          </p:nvSpPr>
          <p:spPr>
            <a:xfrm>
              <a:off x="1114833" y="6676517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 h="0">
                  <a:moveTo>
                    <a:pt x="9309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1" name="object 2461"/>
            <p:cNvSpPr/>
            <p:nvPr/>
          </p:nvSpPr>
          <p:spPr>
            <a:xfrm>
              <a:off x="6170542" y="67534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62" name="object 2462"/>
            <p:cNvSpPr/>
            <p:nvPr/>
          </p:nvSpPr>
          <p:spPr>
            <a:xfrm>
              <a:off x="6172566" y="663806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3" name="object 2463"/>
            <p:cNvSpPr/>
            <p:nvPr/>
          </p:nvSpPr>
          <p:spPr>
            <a:xfrm>
              <a:off x="5525922" y="6593546"/>
              <a:ext cx="648970" cy="313055"/>
            </a:xfrm>
            <a:custGeom>
              <a:avLst/>
              <a:gdLst/>
              <a:ahLst/>
              <a:cxnLst/>
              <a:rect l="l" t="t" r="r" b="b"/>
              <a:pathLst>
                <a:path w="648970" h="313054">
                  <a:moveTo>
                    <a:pt x="4051" y="310667"/>
                  </a:moveTo>
                  <a:lnTo>
                    <a:pt x="3454" y="309232"/>
                  </a:lnTo>
                  <a:lnTo>
                    <a:pt x="2019" y="308648"/>
                  </a:lnTo>
                  <a:lnTo>
                    <a:pt x="596" y="309232"/>
                  </a:lnTo>
                  <a:lnTo>
                    <a:pt x="0" y="310667"/>
                  </a:lnTo>
                  <a:lnTo>
                    <a:pt x="596" y="312102"/>
                  </a:lnTo>
                  <a:lnTo>
                    <a:pt x="2019" y="312686"/>
                  </a:lnTo>
                  <a:lnTo>
                    <a:pt x="3454" y="312102"/>
                  </a:lnTo>
                  <a:lnTo>
                    <a:pt x="4051" y="310667"/>
                  </a:lnTo>
                  <a:close/>
                </a:path>
                <a:path w="648970" h="313054">
                  <a:moveTo>
                    <a:pt x="648665" y="2019"/>
                  </a:moveTo>
                  <a:lnTo>
                    <a:pt x="648068" y="584"/>
                  </a:lnTo>
                  <a:lnTo>
                    <a:pt x="646633" y="0"/>
                  </a:lnTo>
                  <a:lnTo>
                    <a:pt x="645210" y="584"/>
                  </a:lnTo>
                  <a:lnTo>
                    <a:pt x="644613" y="2019"/>
                  </a:lnTo>
                  <a:lnTo>
                    <a:pt x="645210" y="3454"/>
                  </a:lnTo>
                  <a:lnTo>
                    <a:pt x="646633" y="4038"/>
                  </a:lnTo>
                  <a:lnTo>
                    <a:pt x="648068" y="3454"/>
                  </a:lnTo>
                  <a:lnTo>
                    <a:pt x="648665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64" name="object 2464"/>
            <p:cNvSpPr/>
            <p:nvPr/>
          </p:nvSpPr>
          <p:spPr>
            <a:xfrm>
              <a:off x="5527953" y="678682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5" name="object 2465"/>
            <p:cNvSpPr/>
            <p:nvPr/>
          </p:nvSpPr>
          <p:spPr>
            <a:xfrm>
              <a:off x="5525928" y="674229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66" name="object 2466"/>
            <p:cNvSpPr/>
            <p:nvPr/>
          </p:nvSpPr>
          <p:spPr>
            <a:xfrm>
              <a:off x="5527953" y="662693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7" name="object 2467"/>
            <p:cNvSpPr/>
            <p:nvPr/>
          </p:nvSpPr>
          <p:spPr>
            <a:xfrm>
              <a:off x="5525928" y="658341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68" name="object 2468"/>
            <p:cNvSpPr/>
            <p:nvPr/>
          </p:nvSpPr>
          <p:spPr>
            <a:xfrm>
              <a:off x="5527953" y="6448828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w="0" h="102234">
                  <a:moveTo>
                    <a:pt x="0" y="1022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9" name="object 2469"/>
            <p:cNvSpPr/>
            <p:nvPr/>
          </p:nvSpPr>
          <p:spPr>
            <a:xfrm>
              <a:off x="4988582" y="69021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70" name="object 2470"/>
            <p:cNvSpPr/>
            <p:nvPr/>
          </p:nvSpPr>
          <p:spPr>
            <a:xfrm>
              <a:off x="4990606" y="678682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1" name="object 2471"/>
            <p:cNvSpPr/>
            <p:nvPr/>
          </p:nvSpPr>
          <p:spPr>
            <a:xfrm>
              <a:off x="4988582" y="674229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72" name="object 2472"/>
            <p:cNvSpPr/>
            <p:nvPr/>
          </p:nvSpPr>
          <p:spPr>
            <a:xfrm>
              <a:off x="4990606" y="662693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3" name="object 2473"/>
            <p:cNvSpPr/>
            <p:nvPr/>
          </p:nvSpPr>
          <p:spPr>
            <a:xfrm>
              <a:off x="4988582" y="658341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74" name="object 2474"/>
            <p:cNvSpPr/>
            <p:nvPr/>
          </p:nvSpPr>
          <p:spPr>
            <a:xfrm>
              <a:off x="4990606" y="6448828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w="0" h="102234">
                  <a:moveTo>
                    <a:pt x="0" y="1022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5" name="object 2475"/>
            <p:cNvSpPr/>
            <p:nvPr/>
          </p:nvSpPr>
          <p:spPr>
            <a:xfrm>
              <a:off x="4452248" y="69021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76" name="object 2476"/>
            <p:cNvSpPr/>
            <p:nvPr/>
          </p:nvSpPr>
          <p:spPr>
            <a:xfrm>
              <a:off x="4454272" y="678682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7" name="object 2477"/>
            <p:cNvSpPr/>
            <p:nvPr/>
          </p:nvSpPr>
          <p:spPr>
            <a:xfrm>
              <a:off x="4452239" y="6583424"/>
              <a:ext cx="4445" cy="163195"/>
            </a:xfrm>
            <a:custGeom>
              <a:avLst/>
              <a:gdLst/>
              <a:ahLst/>
              <a:cxnLst/>
              <a:rect l="l" t="t" r="r" b="b"/>
              <a:pathLst>
                <a:path w="4445" h="163195">
                  <a:moveTo>
                    <a:pt x="4051" y="160896"/>
                  </a:moveTo>
                  <a:lnTo>
                    <a:pt x="3454" y="159473"/>
                  </a:lnTo>
                  <a:lnTo>
                    <a:pt x="2032" y="158877"/>
                  </a:lnTo>
                  <a:lnTo>
                    <a:pt x="596" y="159473"/>
                  </a:lnTo>
                  <a:lnTo>
                    <a:pt x="0" y="160896"/>
                  </a:lnTo>
                  <a:lnTo>
                    <a:pt x="596" y="162331"/>
                  </a:lnTo>
                  <a:lnTo>
                    <a:pt x="2032" y="162928"/>
                  </a:lnTo>
                  <a:lnTo>
                    <a:pt x="3454" y="162331"/>
                  </a:lnTo>
                  <a:lnTo>
                    <a:pt x="4051" y="160896"/>
                  </a:lnTo>
                  <a:close/>
                </a:path>
                <a:path w="4445" h="163195">
                  <a:moveTo>
                    <a:pt x="4051" y="2019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78" name="object 2478"/>
            <p:cNvSpPr/>
            <p:nvPr/>
          </p:nvSpPr>
          <p:spPr>
            <a:xfrm>
              <a:off x="4454272" y="6448828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w="0" h="102234">
                  <a:moveTo>
                    <a:pt x="0" y="1022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9" name="object 2479"/>
            <p:cNvSpPr/>
            <p:nvPr/>
          </p:nvSpPr>
          <p:spPr>
            <a:xfrm>
              <a:off x="3914902" y="69021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80" name="object 2480"/>
            <p:cNvSpPr/>
            <p:nvPr/>
          </p:nvSpPr>
          <p:spPr>
            <a:xfrm>
              <a:off x="3916926" y="678682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1" name="object 2481"/>
            <p:cNvSpPr/>
            <p:nvPr/>
          </p:nvSpPr>
          <p:spPr>
            <a:xfrm>
              <a:off x="3914902" y="674229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82" name="object 2482"/>
            <p:cNvSpPr/>
            <p:nvPr/>
          </p:nvSpPr>
          <p:spPr>
            <a:xfrm>
              <a:off x="3916926" y="662693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3" name="object 2483"/>
            <p:cNvSpPr/>
            <p:nvPr/>
          </p:nvSpPr>
          <p:spPr>
            <a:xfrm>
              <a:off x="3914902" y="658341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84" name="object 2484"/>
            <p:cNvSpPr/>
            <p:nvPr/>
          </p:nvSpPr>
          <p:spPr>
            <a:xfrm>
              <a:off x="3916926" y="6448828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w="0" h="102234">
                  <a:moveTo>
                    <a:pt x="0" y="1022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5" name="object 2485"/>
            <p:cNvSpPr/>
            <p:nvPr/>
          </p:nvSpPr>
          <p:spPr>
            <a:xfrm>
              <a:off x="3377556" y="69021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86" name="object 2486"/>
            <p:cNvSpPr/>
            <p:nvPr/>
          </p:nvSpPr>
          <p:spPr>
            <a:xfrm>
              <a:off x="3379580" y="678682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7" name="object 2487"/>
            <p:cNvSpPr/>
            <p:nvPr/>
          </p:nvSpPr>
          <p:spPr>
            <a:xfrm>
              <a:off x="3377556" y="674229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88" name="object 2488"/>
            <p:cNvSpPr/>
            <p:nvPr/>
          </p:nvSpPr>
          <p:spPr>
            <a:xfrm>
              <a:off x="3379580" y="662693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9" name="object 2489"/>
            <p:cNvSpPr/>
            <p:nvPr/>
          </p:nvSpPr>
          <p:spPr>
            <a:xfrm>
              <a:off x="3377556" y="658341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90" name="object 2490"/>
            <p:cNvSpPr/>
            <p:nvPr/>
          </p:nvSpPr>
          <p:spPr>
            <a:xfrm>
              <a:off x="3379580" y="6448828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w="0" h="102234">
                  <a:moveTo>
                    <a:pt x="0" y="1022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1" name="object 2491"/>
            <p:cNvSpPr/>
            <p:nvPr/>
          </p:nvSpPr>
          <p:spPr>
            <a:xfrm>
              <a:off x="1658239" y="6753427"/>
              <a:ext cx="4445" cy="164465"/>
            </a:xfrm>
            <a:custGeom>
              <a:avLst/>
              <a:gdLst/>
              <a:ahLst/>
              <a:cxnLst/>
              <a:rect l="l" t="t" r="r" b="b"/>
              <a:pathLst>
                <a:path w="4444" h="164465">
                  <a:moveTo>
                    <a:pt x="4051" y="161912"/>
                  </a:moveTo>
                  <a:lnTo>
                    <a:pt x="3454" y="160489"/>
                  </a:lnTo>
                  <a:lnTo>
                    <a:pt x="2032" y="159893"/>
                  </a:lnTo>
                  <a:lnTo>
                    <a:pt x="596" y="160489"/>
                  </a:lnTo>
                  <a:lnTo>
                    <a:pt x="0" y="161912"/>
                  </a:lnTo>
                  <a:lnTo>
                    <a:pt x="596" y="163347"/>
                  </a:lnTo>
                  <a:lnTo>
                    <a:pt x="2032" y="163944"/>
                  </a:lnTo>
                  <a:lnTo>
                    <a:pt x="3454" y="163347"/>
                  </a:lnTo>
                  <a:lnTo>
                    <a:pt x="4051" y="161912"/>
                  </a:lnTo>
                  <a:close/>
                </a:path>
                <a:path w="4444" h="164465">
                  <a:moveTo>
                    <a:pt x="4051" y="2032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92" name="object 2492"/>
            <p:cNvSpPr/>
            <p:nvPr/>
          </p:nvSpPr>
          <p:spPr>
            <a:xfrm>
              <a:off x="1660274" y="663806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3" name="object 2493"/>
            <p:cNvSpPr/>
            <p:nvPr/>
          </p:nvSpPr>
          <p:spPr>
            <a:xfrm>
              <a:off x="1658239" y="6433653"/>
              <a:ext cx="4445" cy="164465"/>
            </a:xfrm>
            <a:custGeom>
              <a:avLst/>
              <a:gdLst/>
              <a:ahLst/>
              <a:cxnLst/>
              <a:rect l="l" t="t" r="r" b="b"/>
              <a:pathLst>
                <a:path w="4444" h="164465">
                  <a:moveTo>
                    <a:pt x="4051" y="161912"/>
                  </a:moveTo>
                  <a:lnTo>
                    <a:pt x="3454" y="160477"/>
                  </a:lnTo>
                  <a:lnTo>
                    <a:pt x="2032" y="159893"/>
                  </a:lnTo>
                  <a:lnTo>
                    <a:pt x="596" y="160477"/>
                  </a:lnTo>
                  <a:lnTo>
                    <a:pt x="0" y="161912"/>
                  </a:lnTo>
                  <a:lnTo>
                    <a:pt x="596" y="163347"/>
                  </a:lnTo>
                  <a:lnTo>
                    <a:pt x="2032" y="163931"/>
                  </a:lnTo>
                  <a:lnTo>
                    <a:pt x="3454" y="163347"/>
                  </a:lnTo>
                  <a:lnTo>
                    <a:pt x="4051" y="161912"/>
                  </a:lnTo>
                  <a:close/>
                </a:path>
                <a:path w="4444" h="164465">
                  <a:moveTo>
                    <a:pt x="4051" y="2019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94" name="object 2494"/>
            <p:cNvSpPr/>
            <p:nvPr/>
          </p:nvSpPr>
          <p:spPr>
            <a:xfrm>
              <a:off x="1660274" y="6310190"/>
              <a:ext cx="0" cy="92710"/>
            </a:xfrm>
            <a:custGeom>
              <a:avLst/>
              <a:gdLst/>
              <a:ahLst/>
              <a:cxnLst/>
              <a:rect l="l" t="t" r="r" b="b"/>
              <a:pathLst>
                <a:path w="0" h="92710">
                  <a:moveTo>
                    <a:pt x="0" y="9208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5" name="object 2495"/>
            <p:cNvSpPr/>
            <p:nvPr/>
          </p:nvSpPr>
          <p:spPr>
            <a:xfrm>
              <a:off x="2302863" y="69021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96" name="object 2496"/>
            <p:cNvSpPr/>
            <p:nvPr/>
          </p:nvSpPr>
          <p:spPr>
            <a:xfrm>
              <a:off x="2304887" y="678682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7" name="object 2497"/>
            <p:cNvSpPr/>
            <p:nvPr/>
          </p:nvSpPr>
          <p:spPr>
            <a:xfrm>
              <a:off x="2302863" y="674229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98" name="object 2498"/>
            <p:cNvSpPr/>
            <p:nvPr/>
          </p:nvSpPr>
          <p:spPr>
            <a:xfrm>
              <a:off x="2304887" y="662693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9" name="object 2499"/>
            <p:cNvSpPr/>
            <p:nvPr/>
          </p:nvSpPr>
          <p:spPr>
            <a:xfrm>
              <a:off x="2302863" y="658341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00" name="object 2500"/>
            <p:cNvSpPr/>
            <p:nvPr/>
          </p:nvSpPr>
          <p:spPr>
            <a:xfrm>
              <a:off x="2304887" y="6448828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w="0" h="102234">
                  <a:moveTo>
                    <a:pt x="0" y="1022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1" name="object 2501"/>
            <p:cNvSpPr/>
            <p:nvPr/>
          </p:nvSpPr>
          <p:spPr>
            <a:xfrm>
              <a:off x="2840210" y="69021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02" name="object 2502"/>
            <p:cNvSpPr/>
            <p:nvPr/>
          </p:nvSpPr>
          <p:spPr>
            <a:xfrm>
              <a:off x="2842234" y="678682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3" name="object 2503"/>
            <p:cNvSpPr/>
            <p:nvPr/>
          </p:nvSpPr>
          <p:spPr>
            <a:xfrm>
              <a:off x="2840202" y="6583424"/>
              <a:ext cx="4445" cy="163195"/>
            </a:xfrm>
            <a:custGeom>
              <a:avLst/>
              <a:gdLst/>
              <a:ahLst/>
              <a:cxnLst/>
              <a:rect l="l" t="t" r="r" b="b"/>
              <a:pathLst>
                <a:path w="4444" h="163195">
                  <a:moveTo>
                    <a:pt x="4051" y="160896"/>
                  </a:moveTo>
                  <a:lnTo>
                    <a:pt x="3454" y="159473"/>
                  </a:lnTo>
                  <a:lnTo>
                    <a:pt x="2019" y="158877"/>
                  </a:lnTo>
                  <a:lnTo>
                    <a:pt x="596" y="159473"/>
                  </a:lnTo>
                  <a:lnTo>
                    <a:pt x="0" y="160896"/>
                  </a:lnTo>
                  <a:lnTo>
                    <a:pt x="596" y="162331"/>
                  </a:lnTo>
                  <a:lnTo>
                    <a:pt x="2019" y="162928"/>
                  </a:lnTo>
                  <a:lnTo>
                    <a:pt x="3454" y="162331"/>
                  </a:lnTo>
                  <a:lnTo>
                    <a:pt x="4051" y="160896"/>
                  </a:lnTo>
                  <a:close/>
                </a:path>
                <a:path w="4444" h="163195">
                  <a:moveTo>
                    <a:pt x="4051" y="2019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96" y="596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04" name="object 2504"/>
            <p:cNvSpPr/>
            <p:nvPr/>
          </p:nvSpPr>
          <p:spPr>
            <a:xfrm>
              <a:off x="2842234" y="6448828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w="0" h="102234">
                  <a:moveTo>
                    <a:pt x="0" y="1022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5" name="object 2505"/>
            <p:cNvSpPr/>
            <p:nvPr/>
          </p:nvSpPr>
          <p:spPr>
            <a:xfrm>
              <a:off x="1022745" y="6537880"/>
              <a:ext cx="92710" cy="184785"/>
            </a:xfrm>
            <a:custGeom>
              <a:avLst/>
              <a:gdLst/>
              <a:ahLst/>
              <a:cxnLst/>
              <a:rect l="l" t="t" r="r" b="b"/>
              <a:pathLst>
                <a:path w="92709" h="184784">
                  <a:moveTo>
                    <a:pt x="92087" y="138131"/>
                  </a:moveTo>
                  <a:lnTo>
                    <a:pt x="88469" y="120209"/>
                  </a:lnTo>
                  <a:lnTo>
                    <a:pt x="78601" y="105573"/>
                  </a:lnTo>
                  <a:lnTo>
                    <a:pt x="63966" y="95705"/>
                  </a:lnTo>
                  <a:lnTo>
                    <a:pt x="46043" y="92087"/>
                  </a:lnTo>
                  <a:lnTo>
                    <a:pt x="28121" y="95705"/>
                  </a:lnTo>
                  <a:lnTo>
                    <a:pt x="13485" y="105573"/>
                  </a:lnTo>
                  <a:lnTo>
                    <a:pt x="3618" y="120209"/>
                  </a:lnTo>
                  <a:lnTo>
                    <a:pt x="0" y="138131"/>
                  </a:lnTo>
                  <a:lnTo>
                    <a:pt x="3618" y="156053"/>
                  </a:lnTo>
                  <a:lnTo>
                    <a:pt x="13485" y="170689"/>
                  </a:lnTo>
                  <a:lnTo>
                    <a:pt x="28121" y="180556"/>
                  </a:lnTo>
                  <a:lnTo>
                    <a:pt x="46043" y="184175"/>
                  </a:lnTo>
                  <a:lnTo>
                    <a:pt x="63966" y="180556"/>
                  </a:lnTo>
                  <a:lnTo>
                    <a:pt x="78601" y="170689"/>
                  </a:lnTo>
                  <a:lnTo>
                    <a:pt x="88469" y="156053"/>
                  </a:lnTo>
                  <a:lnTo>
                    <a:pt x="92087" y="138131"/>
                  </a:lnTo>
                </a:path>
                <a:path w="92709" h="184784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6" name="object 2506"/>
            <p:cNvSpPr/>
            <p:nvPr/>
          </p:nvSpPr>
          <p:spPr>
            <a:xfrm>
              <a:off x="6631991" y="7121775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 h="0">
                  <a:moveTo>
                    <a:pt x="63752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7" name="object 2507"/>
            <p:cNvSpPr/>
            <p:nvPr/>
          </p:nvSpPr>
          <p:spPr>
            <a:xfrm>
              <a:off x="6588477" y="71197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08" name="object 2508"/>
            <p:cNvSpPr/>
            <p:nvPr/>
          </p:nvSpPr>
          <p:spPr>
            <a:xfrm>
              <a:off x="6472103" y="712177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9" name="object 2509"/>
            <p:cNvSpPr/>
            <p:nvPr/>
          </p:nvSpPr>
          <p:spPr>
            <a:xfrm>
              <a:off x="6428589" y="71197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10" name="object 2510"/>
            <p:cNvSpPr/>
            <p:nvPr/>
          </p:nvSpPr>
          <p:spPr>
            <a:xfrm>
              <a:off x="6312215" y="712177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1" name="object 2511"/>
            <p:cNvSpPr/>
            <p:nvPr/>
          </p:nvSpPr>
          <p:spPr>
            <a:xfrm>
              <a:off x="6268701" y="71197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12" name="object 2512"/>
            <p:cNvSpPr/>
            <p:nvPr/>
          </p:nvSpPr>
          <p:spPr>
            <a:xfrm>
              <a:off x="6079466" y="7121775"/>
              <a:ext cx="158115" cy="0"/>
            </a:xfrm>
            <a:custGeom>
              <a:avLst/>
              <a:gdLst/>
              <a:ahLst/>
              <a:cxnLst/>
              <a:rect l="l" t="t" r="r" b="b"/>
              <a:pathLst>
                <a:path w="158114" h="0">
                  <a:moveTo>
                    <a:pt x="157864" y="0"/>
                  </a:moveTo>
                  <a:lnTo>
                    <a:pt x="93099" y="0"/>
                  </a:lnTo>
                </a:path>
                <a:path w="158114" h="0">
                  <a:moveTo>
                    <a:pt x="9309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3" name="object 2513"/>
            <p:cNvSpPr/>
            <p:nvPr/>
          </p:nvSpPr>
          <p:spPr>
            <a:xfrm>
              <a:off x="6034940" y="71197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14" name="object 2514"/>
            <p:cNvSpPr/>
            <p:nvPr/>
          </p:nvSpPr>
          <p:spPr>
            <a:xfrm>
              <a:off x="5919578" y="712177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5" name="object 2515"/>
            <p:cNvSpPr/>
            <p:nvPr/>
          </p:nvSpPr>
          <p:spPr>
            <a:xfrm>
              <a:off x="5875052" y="71197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16" name="object 2516"/>
            <p:cNvSpPr/>
            <p:nvPr/>
          </p:nvSpPr>
          <p:spPr>
            <a:xfrm>
              <a:off x="5759689" y="712177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7" name="object 2517"/>
            <p:cNvSpPr/>
            <p:nvPr/>
          </p:nvSpPr>
          <p:spPr>
            <a:xfrm>
              <a:off x="5715163" y="71197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18" name="object 2518"/>
            <p:cNvSpPr/>
            <p:nvPr/>
          </p:nvSpPr>
          <p:spPr>
            <a:xfrm>
              <a:off x="5599801" y="712177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9" name="object 2519"/>
            <p:cNvSpPr/>
            <p:nvPr/>
          </p:nvSpPr>
          <p:spPr>
            <a:xfrm>
              <a:off x="5555275" y="71197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20" name="object 2520"/>
            <p:cNvSpPr/>
            <p:nvPr/>
          </p:nvSpPr>
          <p:spPr>
            <a:xfrm>
              <a:off x="5439913" y="712177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1" name="object 2521"/>
            <p:cNvSpPr/>
            <p:nvPr/>
          </p:nvSpPr>
          <p:spPr>
            <a:xfrm>
              <a:off x="5395387" y="71197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22" name="object 2522"/>
            <p:cNvSpPr/>
            <p:nvPr/>
          </p:nvSpPr>
          <p:spPr>
            <a:xfrm>
              <a:off x="5280024" y="712177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3" name="object 2523"/>
            <p:cNvSpPr/>
            <p:nvPr/>
          </p:nvSpPr>
          <p:spPr>
            <a:xfrm>
              <a:off x="5235498" y="71197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24" name="object 2524"/>
            <p:cNvSpPr/>
            <p:nvPr/>
          </p:nvSpPr>
          <p:spPr>
            <a:xfrm>
              <a:off x="5120136" y="712177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5" name="object 2525"/>
            <p:cNvSpPr/>
            <p:nvPr/>
          </p:nvSpPr>
          <p:spPr>
            <a:xfrm>
              <a:off x="5075610" y="71197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26" name="object 2526"/>
            <p:cNvSpPr/>
            <p:nvPr/>
          </p:nvSpPr>
          <p:spPr>
            <a:xfrm>
              <a:off x="4960248" y="712177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7" name="object 2527"/>
            <p:cNvSpPr/>
            <p:nvPr/>
          </p:nvSpPr>
          <p:spPr>
            <a:xfrm>
              <a:off x="4915722" y="71197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28" name="object 2528"/>
            <p:cNvSpPr/>
            <p:nvPr/>
          </p:nvSpPr>
          <p:spPr>
            <a:xfrm>
              <a:off x="4800359" y="712177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9" name="object 2529"/>
            <p:cNvSpPr/>
            <p:nvPr/>
          </p:nvSpPr>
          <p:spPr>
            <a:xfrm>
              <a:off x="4756845" y="71197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30" name="object 2530"/>
            <p:cNvSpPr/>
            <p:nvPr/>
          </p:nvSpPr>
          <p:spPr>
            <a:xfrm>
              <a:off x="4640471" y="712177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1" name="object 2531"/>
            <p:cNvSpPr/>
            <p:nvPr/>
          </p:nvSpPr>
          <p:spPr>
            <a:xfrm>
              <a:off x="4596957" y="71197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32" name="object 2532"/>
            <p:cNvSpPr/>
            <p:nvPr/>
          </p:nvSpPr>
          <p:spPr>
            <a:xfrm>
              <a:off x="4480583" y="712177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3" name="object 2533"/>
            <p:cNvSpPr/>
            <p:nvPr/>
          </p:nvSpPr>
          <p:spPr>
            <a:xfrm>
              <a:off x="4437069" y="71197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34" name="object 2534"/>
            <p:cNvSpPr/>
            <p:nvPr/>
          </p:nvSpPr>
          <p:spPr>
            <a:xfrm>
              <a:off x="4320694" y="712177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5" name="object 2535"/>
            <p:cNvSpPr/>
            <p:nvPr/>
          </p:nvSpPr>
          <p:spPr>
            <a:xfrm>
              <a:off x="4277180" y="71197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36" name="object 2536"/>
            <p:cNvSpPr/>
            <p:nvPr/>
          </p:nvSpPr>
          <p:spPr>
            <a:xfrm>
              <a:off x="4160806" y="712177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7" name="object 2537"/>
            <p:cNvSpPr/>
            <p:nvPr/>
          </p:nvSpPr>
          <p:spPr>
            <a:xfrm>
              <a:off x="4117292" y="71197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38" name="object 2538"/>
            <p:cNvSpPr/>
            <p:nvPr/>
          </p:nvSpPr>
          <p:spPr>
            <a:xfrm>
              <a:off x="4000918" y="712177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9" name="object 2539"/>
            <p:cNvSpPr/>
            <p:nvPr/>
          </p:nvSpPr>
          <p:spPr>
            <a:xfrm>
              <a:off x="3957404" y="71197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40" name="object 2540"/>
            <p:cNvSpPr/>
            <p:nvPr/>
          </p:nvSpPr>
          <p:spPr>
            <a:xfrm>
              <a:off x="3841030" y="7121775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1" name="object 2541"/>
            <p:cNvSpPr/>
            <p:nvPr/>
          </p:nvSpPr>
          <p:spPr>
            <a:xfrm>
              <a:off x="3797516" y="71197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42" name="object 2542"/>
            <p:cNvSpPr/>
            <p:nvPr/>
          </p:nvSpPr>
          <p:spPr>
            <a:xfrm>
              <a:off x="3681141" y="7121775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3" name="object 2543"/>
            <p:cNvSpPr/>
            <p:nvPr/>
          </p:nvSpPr>
          <p:spPr>
            <a:xfrm>
              <a:off x="3637627" y="71197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44" name="object 2544"/>
            <p:cNvSpPr/>
            <p:nvPr/>
          </p:nvSpPr>
          <p:spPr>
            <a:xfrm>
              <a:off x="3522265" y="712177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5" name="object 2545"/>
            <p:cNvSpPr/>
            <p:nvPr/>
          </p:nvSpPr>
          <p:spPr>
            <a:xfrm>
              <a:off x="3477739" y="71197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46" name="object 2546"/>
            <p:cNvSpPr/>
            <p:nvPr/>
          </p:nvSpPr>
          <p:spPr>
            <a:xfrm>
              <a:off x="3362377" y="712177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7" name="object 2547"/>
            <p:cNvSpPr/>
            <p:nvPr/>
          </p:nvSpPr>
          <p:spPr>
            <a:xfrm>
              <a:off x="3317851" y="71197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48" name="object 2548"/>
            <p:cNvSpPr/>
            <p:nvPr/>
          </p:nvSpPr>
          <p:spPr>
            <a:xfrm>
              <a:off x="3202488" y="712177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9" name="object 2549"/>
            <p:cNvSpPr/>
            <p:nvPr/>
          </p:nvSpPr>
          <p:spPr>
            <a:xfrm>
              <a:off x="3157962" y="71197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50" name="object 2550"/>
            <p:cNvSpPr/>
            <p:nvPr/>
          </p:nvSpPr>
          <p:spPr>
            <a:xfrm>
              <a:off x="3042600" y="712177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1" name="object 2551"/>
            <p:cNvSpPr/>
            <p:nvPr/>
          </p:nvSpPr>
          <p:spPr>
            <a:xfrm>
              <a:off x="2998074" y="71197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52" name="object 2552"/>
            <p:cNvSpPr/>
            <p:nvPr/>
          </p:nvSpPr>
          <p:spPr>
            <a:xfrm>
              <a:off x="2882712" y="712177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3" name="object 2553"/>
            <p:cNvSpPr/>
            <p:nvPr/>
          </p:nvSpPr>
          <p:spPr>
            <a:xfrm>
              <a:off x="2838186" y="71197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54" name="object 2554"/>
            <p:cNvSpPr/>
            <p:nvPr/>
          </p:nvSpPr>
          <p:spPr>
            <a:xfrm>
              <a:off x="2722823" y="712177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5" name="object 2555"/>
            <p:cNvSpPr/>
            <p:nvPr/>
          </p:nvSpPr>
          <p:spPr>
            <a:xfrm>
              <a:off x="2678297" y="71197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56" name="object 2556"/>
            <p:cNvSpPr/>
            <p:nvPr/>
          </p:nvSpPr>
          <p:spPr>
            <a:xfrm>
              <a:off x="2562935" y="712177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7" name="object 2557"/>
            <p:cNvSpPr/>
            <p:nvPr/>
          </p:nvSpPr>
          <p:spPr>
            <a:xfrm>
              <a:off x="2518409" y="71197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58" name="object 2558"/>
            <p:cNvSpPr/>
            <p:nvPr/>
          </p:nvSpPr>
          <p:spPr>
            <a:xfrm>
              <a:off x="2403047" y="712177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9" name="object 2559"/>
            <p:cNvSpPr/>
            <p:nvPr/>
          </p:nvSpPr>
          <p:spPr>
            <a:xfrm>
              <a:off x="2358521" y="71197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60" name="object 2560"/>
            <p:cNvSpPr/>
            <p:nvPr/>
          </p:nvSpPr>
          <p:spPr>
            <a:xfrm>
              <a:off x="2243158" y="712177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1" name="object 2561"/>
            <p:cNvSpPr/>
            <p:nvPr/>
          </p:nvSpPr>
          <p:spPr>
            <a:xfrm>
              <a:off x="2198632" y="71197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62" name="object 2562"/>
            <p:cNvSpPr/>
            <p:nvPr/>
          </p:nvSpPr>
          <p:spPr>
            <a:xfrm>
              <a:off x="2083270" y="712177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3" name="object 2563"/>
            <p:cNvSpPr/>
            <p:nvPr/>
          </p:nvSpPr>
          <p:spPr>
            <a:xfrm>
              <a:off x="2038744" y="71197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64" name="object 2564"/>
            <p:cNvSpPr/>
            <p:nvPr/>
          </p:nvSpPr>
          <p:spPr>
            <a:xfrm>
              <a:off x="1923382" y="712177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5" name="object 2565"/>
            <p:cNvSpPr/>
            <p:nvPr/>
          </p:nvSpPr>
          <p:spPr>
            <a:xfrm>
              <a:off x="1878856" y="71197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66" name="object 2566"/>
            <p:cNvSpPr/>
            <p:nvPr/>
          </p:nvSpPr>
          <p:spPr>
            <a:xfrm>
              <a:off x="1763493" y="712177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7" name="object 2567"/>
            <p:cNvSpPr/>
            <p:nvPr/>
          </p:nvSpPr>
          <p:spPr>
            <a:xfrm>
              <a:off x="1719979" y="71197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68" name="object 2568"/>
            <p:cNvSpPr/>
            <p:nvPr/>
          </p:nvSpPr>
          <p:spPr>
            <a:xfrm>
              <a:off x="1603605" y="712177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9" name="object 2569"/>
            <p:cNvSpPr/>
            <p:nvPr/>
          </p:nvSpPr>
          <p:spPr>
            <a:xfrm>
              <a:off x="1560091" y="71197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70" name="object 2570"/>
            <p:cNvSpPr/>
            <p:nvPr/>
          </p:nvSpPr>
          <p:spPr>
            <a:xfrm>
              <a:off x="1443717" y="712177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1" name="object 2571"/>
            <p:cNvSpPr/>
            <p:nvPr/>
          </p:nvSpPr>
          <p:spPr>
            <a:xfrm>
              <a:off x="1400200" y="71197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38" y="2019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84" y="596"/>
                  </a:lnTo>
                  <a:lnTo>
                    <a:pt x="0" y="2019"/>
                  </a:lnTo>
                  <a:lnTo>
                    <a:pt x="584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38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72" name="object 2572"/>
            <p:cNvSpPr/>
            <p:nvPr/>
          </p:nvSpPr>
          <p:spPr>
            <a:xfrm>
              <a:off x="1283828" y="712177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3" name="object 2573"/>
            <p:cNvSpPr/>
            <p:nvPr/>
          </p:nvSpPr>
          <p:spPr>
            <a:xfrm>
              <a:off x="1240315" y="71197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74" name="object 2574"/>
            <p:cNvSpPr/>
            <p:nvPr/>
          </p:nvSpPr>
          <p:spPr>
            <a:xfrm>
              <a:off x="1114833" y="7121775"/>
              <a:ext cx="5581015" cy="169545"/>
            </a:xfrm>
            <a:custGeom>
              <a:avLst/>
              <a:gdLst/>
              <a:ahLst/>
              <a:cxnLst/>
              <a:rect l="l" t="t" r="r" b="b"/>
              <a:pathLst>
                <a:path w="5581015" h="169545">
                  <a:moveTo>
                    <a:pt x="93099" y="0"/>
                  </a:moveTo>
                  <a:lnTo>
                    <a:pt x="0" y="0"/>
                  </a:lnTo>
                </a:path>
                <a:path w="5581015" h="169545">
                  <a:moveTo>
                    <a:pt x="5580911" y="168995"/>
                  </a:moveTo>
                  <a:lnTo>
                    <a:pt x="5517158" y="168995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5" name="object 2575"/>
            <p:cNvSpPr/>
            <p:nvPr/>
          </p:nvSpPr>
          <p:spPr>
            <a:xfrm>
              <a:off x="6588477" y="72887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76" name="object 2576"/>
            <p:cNvSpPr/>
            <p:nvPr/>
          </p:nvSpPr>
          <p:spPr>
            <a:xfrm>
              <a:off x="6472103" y="729077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7" name="object 2577"/>
            <p:cNvSpPr/>
            <p:nvPr/>
          </p:nvSpPr>
          <p:spPr>
            <a:xfrm>
              <a:off x="6428589" y="72887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78" name="object 2578"/>
            <p:cNvSpPr/>
            <p:nvPr/>
          </p:nvSpPr>
          <p:spPr>
            <a:xfrm>
              <a:off x="6312215" y="729077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9" name="object 2579"/>
            <p:cNvSpPr/>
            <p:nvPr/>
          </p:nvSpPr>
          <p:spPr>
            <a:xfrm>
              <a:off x="6268701" y="72887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80" name="object 2580"/>
            <p:cNvSpPr/>
            <p:nvPr/>
          </p:nvSpPr>
          <p:spPr>
            <a:xfrm>
              <a:off x="6079466" y="7290771"/>
              <a:ext cx="158115" cy="0"/>
            </a:xfrm>
            <a:custGeom>
              <a:avLst/>
              <a:gdLst/>
              <a:ahLst/>
              <a:cxnLst/>
              <a:rect l="l" t="t" r="r" b="b"/>
              <a:pathLst>
                <a:path w="158114" h="0">
                  <a:moveTo>
                    <a:pt x="157864" y="0"/>
                  </a:moveTo>
                  <a:lnTo>
                    <a:pt x="93099" y="0"/>
                  </a:lnTo>
                </a:path>
                <a:path w="158114" h="0">
                  <a:moveTo>
                    <a:pt x="9309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1" name="object 2581"/>
            <p:cNvSpPr/>
            <p:nvPr/>
          </p:nvSpPr>
          <p:spPr>
            <a:xfrm>
              <a:off x="6034940" y="72887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82" name="object 2582"/>
            <p:cNvSpPr/>
            <p:nvPr/>
          </p:nvSpPr>
          <p:spPr>
            <a:xfrm>
              <a:off x="5919578" y="729077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3" name="object 2583"/>
            <p:cNvSpPr/>
            <p:nvPr/>
          </p:nvSpPr>
          <p:spPr>
            <a:xfrm>
              <a:off x="5875052" y="72887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84" name="object 2584"/>
            <p:cNvSpPr/>
            <p:nvPr/>
          </p:nvSpPr>
          <p:spPr>
            <a:xfrm>
              <a:off x="5759689" y="729077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5" name="object 2585"/>
            <p:cNvSpPr/>
            <p:nvPr/>
          </p:nvSpPr>
          <p:spPr>
            <a:xfrm>
              <a:off x="5715163" y="72887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86" name="object 2586"/>
            <p:cNvSpPr/>
            <p:nvPr/>
          </p:nvSpPr>
          <p:spPr>
            <a:xfrm>
              <a:off x="5599801" y="729077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7" name="object 2587"/>
            <p:cNvSpPr/>
            <p:nvPr/>
          </p:nvSpPr>
          <p:spPr>
            <a:xfrm>
              <a:off x="5555275" y="72887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88" name="object 2588"/>
            <p:cNvSpPr/>
            <p:nvPr/>
          </p:nvSpPr>
          <p:spPr>
            <a:xfrm>
              <a:off x="5439913" y="729077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9" name="object 2589"/>
            <p:cNvSpPr/>
            <p:nvPr/>
          </p:nvSpPr>
          <p:spPr>
            <a:xfrm>
              <a:off x="5395387" y="72887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90" name="object 2590"/>
            <p:cNvSpPr/>
            <p:nvPr/>
          </p:nvSpPr>
          <p:spPr>
            <a:xfrm>
              <a:off x="5280024" y="729077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1" name="object 2591"/>
            <p:cNvSpPr/>
            <p:nvPr/>
          </p:nvSpPr>
          <p:spPr>
            <a:xfrm>
              <a:off x="5235498" y="72887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92" name="object 2592"/>
            <p:cNvSpPr/>
            <p:nvPr/>
          </p:nvSpPr>
          <p:spPr>
            <a:xfrm>
              <a:off x="5120136" y="729077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3" name="object 2593"/>
            <p:cNvSpPr/>
            <p:nvPr/>
          </p:nvSpPr>
          <p:spPr>
            <a:xfrm>
              <a:off x="5075610" y="72887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94" name="object 2594"/>
            <p:cNvSpPr/>
            <p:nvPr/>
          </p:nvSpPr>
          <p:spPr>
            <a:xfrm>
              <a:off x="4960248" y="729077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5" name="object 2595"/>
            <p:cNvSpPr/>
            <p:nvPr/>
          </p:nvSpPr>
          <p:spPr>
            <a:xfrm>
              <a:off x="4915722" y="72887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96" name="object 2596"/>
            <p:cNvSpPr/>
            <p:nvPr/>
          </p:nvSpPr>
          <p:spPr>
            <a:xfrm>
              <a:off x="4800359" y="729077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7" name="object 2597"/>
            <p:cNvSpPr/>
            <p:nvPr/>
          </p:nvSpPr>
          <p:spPr>
            <a:xfrm>
              <a:off x="4756845" y="72887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98" name="object 2598"/>
            <p:cNvSpPr/>
            <p:nvPr/>
          </p:nvSpPr>
          <p:spPr>
            <a:xfrm>
              <a:off x="4640471" y="729077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9" name="object 2599"/>
            <p:cNvSpPr/>
            <p:nvPr/>
          </p:nvSpPr>
          <p:spPr>
            <a:xfrm>
              <a:off x="4596957" y="72887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00" name="object 2600"/>
            <p:cNvSpPr/>
            <p:nvPr/>
          </p:nvSpPr>
          <p:spPr>
            <a:xfrm>
              <a:off x="4480583" y="729077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1" name="object 2601"/>
            <p:cNvSpPr/>
            <p:nvPr/>
          </p:nvSpPr>
          <p:spPr>
            <a:xfrm>
              <a:off x="4437069" y="72887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02" name="object 2602"/>
            <p:cNvSpPr/>
            <p:nvPr/>
          </p:nvSpPr>
          <p:spPr>
            <a:xfrm>
              <a:off x="4320694" y="729077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3" name="object 2603"/>
            <p:cNvSpPr/>
            <p:nvPr/>
          </p:nvSpPr>
          <p:spPr>
            <a:xfrm>
              <a:off x="4277180" y="72887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04" name="object 2604"/>
            <p:cNvSpPr/>
            <p:nvPr/>
          </p:nvSpPr>
          <p:spPr>
            <a:xfrm>
              <a:off x="4160806" y="729077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5" name="object 2605"/>
            <p:cNvSpPr/>
            <p:nvPr/>
          </p:nvSpPr>
          <p:spPr>
            <a:xfrm>
              <a:off x="4117292" y="72887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06" name="object 2606"/>
            <p:cNvSpPr/>
            <p:nvPr/>
          </p:nvSpPr>
          <p:spPr>
            <a:xfrm>
              <a:off x="4000918" y="729077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7" name="object 2607"/>
            <p:cNvSpPr/>
            <p:nvPr/>
          </p:nvSpPr>
          <p:spPr>
            <a:xfrm>
              <a:off x="3957404" y="72887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08" name="object 2608"/>
            <p:cNvSpPr/>
            <p:nvPr/>
          </p:nvSpPr>
          <p:spPr>
            <a:xfrm>
              <a:off x="3841030" y="729077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9" name="object 2609"/>
            <p:cNvSpPr/>
            <p:nvPr/>
          </p:nvSpPr>
          <p:spPr>
            <a:xfrm>
              <a:off x="3797516" y="72887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10" name="object 2610"/>
            <p:cNvSpPr/>
            <p:nvPr/>
          </p:nvSpPr>
          <p:spPr>
            <a:xfrm>
              <a:off x="3681141" y="729077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1" name="object 2611"/>
            <p:cNvSpPr/>
            <p:nvPr/>
          </p:nvSpPr>
          <p:spPr>
            <a:xfrm>
              <a:off x="3637627" y="72887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12" name="object 2612"/>
            <p:cNvSpPr/>
            <p:nvPr/>
          </p:nvSpPr>
          <p:spPr>
            <a:xfrm>
              <a:off x="3522265" y="729077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3" name="object 2613"/>
            <p:cNvSpPr/>
            <p:nvPr/>
          </p:nvSpPr>
          <p:spPr>
            <a:xfrm>
              <a:off x="3477739" y="72887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14" name="object 2614"/>
            <p:cNvSpPr/>
            <p:nvPr/>
          </p:nvSpPr>
          <p:spPr>
            <a:xfrm>
              <a:off x="3362377" y="729077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5" name="object 2615"/>
            <p:cNvSpPr/>
            <p:nvPr/>
          </p:nvSpPr>
          <p:spPr>
            <a:xfrm>
              <a:off x="3317851" y="72887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16" name="object 2616"/>
            <p:cNvSpPr/>
            <p:nvPr/>
          </p:nvSpPr>
          <p:spPr>
            <a:xfrm>
              <a:off x="3202488" y="729077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7" name="object 2617"/>
            <p:cNvSpPr/>
            <p:nvPr/>
          </p:nvSpPr>
          <p:spPr>
            <a:xfrm>
              <a:off x="3157962" y="72887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18" name="object 2618"/>
            <p:cNvSpPr/>
            <p:nvPr/>
          </p:nvSpPr>
          <p:spPr>
            <a:xfrm>
              <a:off x="3042600" y="729077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9" name="object 2619"/>
            <p:cNvSpPr/>
            <p:nvPr/>
          </p:nvSpPr>
          <p:spPr>
            <a:xfrm>
              <a:off x="2998074" y="72887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20" name="object 2620"/>
            <p:cNvSpPr/>
            <p:nvPr/>
          </p:nvSpPr>
          <p:spPr>
            <a:xfrm>
              <a:off x="2882712" y="729077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1" name="object 2621"/>
            <p:cNvSpPr/>
            <p:nvPr/>
          </p:nvSpPr>
          <p:spPr>
            <a:xfrm>
              <a:off x="2838186" y="72887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22" name="object 2622"/>
            <p:cNvSpPr/>
            <p:nvPr/>
          </p:nvSpPr>
          <p:spPr>
            <a:xfrm>
              <a:off x="2722823" y="729077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3" name="object 2623"/>
            <p:cNvSpPr/>
            <p:nvPr/>
          </p:nvSpPr>
          <p:spPr>
            <a:xfrm>
              <a:off x="2678297" y="72887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24" name="object 2624"/>
            <p:cNvSpPr/>
            <p:nvPr/>
          </p:nvSpPr>
          <p:spPr>
            <a:xfrm>
              <a:off x="2562935" y="729077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5" name="object 2625"/>
            <p:cNvSpPr/>
            <p:nvPr/>
          </p:nvSpPr>
          <p:spPr>
            <a:xfrm>
              <a:off x="2518409" y="72887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26" name="object 2626"/>
            <p:cNvSpPr/>
            <p:nvPr/>
          </p:nvSpPr>
          <p:spPr>
            <a:xfrm>
              <a:off x="2403047" y="729077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7" name="object 2627"/>
            <p:cNvSpPr/>
            <p:nvPr/>
          </p:nvSpPr>
          <p:spPr>
            <a:xfrm>
              <a:off x="2358521" y="72887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28" name="object 2628"/>
            <p:cNvSpPr/>
            <p:nvPr/>
          </p:nvSpPr>
          <p:spPr>
            <a:xfrm>
              <a:off x="2243158" y="729077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9" name="object 2629"/>
            <p:cNvSpPr/>
            <p:nvPr/>
          </p:nvSpPr>
          <p:spPr>
            <a:xfrm>
              <a:off x="2198632" y="72887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30" name="object 2630"/>
            <p:cNvSpPr/>
            <p:nvPr/>
          </p:nvSpPr>
          <p:spPr>
            <a:xfrm>
              <a:off x="2083270" y="729077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1" name="object 2631"/>
            <p:cNvSpPr/>
            <p:nvPr/>
          </p:nvSpPr>
          <p:spPr>
            <a:xfrm>
              <a:off x="2038744" y="72887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32" name="object 2632"/>
            <p:cNvSpPr/>
            <p:nvPr/>
          </p:nvSpPr>
          <p:spPr>
            <a:xfrm>
              <a:off x="1923382" y="729077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3" name="object 2633"/>
            <p:cNvSpPr/>
            <p:nvPr/>
          </p:nvSpPr>
          <p:spPr>
            <a:xfrm>
              <a:off x="1878856" y="72887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34" name="object 2634"/>
            <p:cNvSpPr/>
            <p:nvPr/>
          </p:nvSpPr>
          <p:spPr>
            <a:xfrm>
              <a:off x="1763493" y="729077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5" name="object 2635"/>
            <p:cNvSpPr/>
            <p:nvPr/>
          </p:nvSpPr>
          <p:spPr>
            <a:xfrm>
              <a:off x="1719979" y="72887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36" name="object 2636"/>
            <p:cNvSpPr/>
            <p:nvPr/>
          </p:nvSpPr>
          <p:spPr>
            <a:xfrm>
              <a:off x="1603605" y="729077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7" name="object 2637"/>
            <p:cNvSpPr/>
            <p:nvPr/>
          </p:nvSpPr>
          <p:spPr>
            <a:xfrm>
              <a:off x="1560091" y="72887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38" name="object 2638"/>
            <p:cNvSpPr/>
            <p:nvPr/>
          </p:nvSpPr>
          <p:spPr>
            <a:xfrm>
              <a:off x="1443717" y="729077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9" name="object 2639"/>
            <p:cNvSpPr/>
            <p:nvPr/>
          </p:nvSpPr>
          <p:spPr>
            <a:xfrm>
              <a:off x="1400200" y="728875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38" y="2019"/>
                  </a:moveTo>
                  <a:lnTo>
                    <a:pt x="3454" y="584"/>
                  </a:lnTo>
                  <a:lnTo>
                    <a:pt x="2019" y="0"/>
                  </a:lnTo>
                  <a:lnTo>
                    <a:pt x="584" y="584"/>
                  </a:lnTo>
                  <a:lnTo>
                    <a:pt x="0" y="2019"/>
                  </a:lnTo>
                  <a:lnTo>
                    <a:pt x="584" y="3454"/>
                  </a:lnTo>
                  <a:lnTo>
                    <a:pt x="2019" y="4038"/>
                  </a:lnTo>
                  <a:lnTo>
                    <a:pt x="3454" y="3454"/>
                  </a:lnTo>
                  <a:lnTo>
                    <a:pt x="4038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40" name="object 2640"/>
            <p:cNvSpPr/>
            <p:nvPr/>
          </p:nvSpPr>
          <p:spPr>
            <a:xfrm>
              <a:off x="1283828" y="729077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1" name="object 2641"/>
            <p:cNvSpPr/>
            <p:nvPr/>
          </p:nvSpPr>
          <p:spPr>
            <a:xfrm>
              <a:off x="1240315" y="72887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42" name="object 2642"/>
            <p:cNvSpPr/>
            <p:nvPr/>
          </p:nvSpPr>
          <p:spPr>
            <a:xfrm>
              <a:off x="1114833" y="7290771"/>
              <a:ext cx="5581015" cy="368935"/>
            </a:xfrm>
            <a:custGeom>
              <a:avLst/>
              <a:gdLst/>
              <a:ahLst/>
              <a:cxnLst/>
              <a:rect l="l" t="t" r="r" b="b"/>
              <a:pathLst>
                <a:path w="5581015" h="368934">
                  <a:moveTo>
                    <a:pt x="93099" y="0"/>
                  </a:moveTo>
                  <a:lnTo>
                    <a:pt x="0" y="0"/>
                  </a:lnTo>
                </a:path>
                <a:path w="5581015" h="368934">
                  <a:moveTo>
                    <a:pt x="5580911" y="368350"/>
                  </a:moveTo>
                  <a:lnTo>
                    <a:pt x="5517158" y="36835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3" name="object 2643"/>
            <p:cNvSpPr/>
            <p:nvPr/>
          </p:nvSpPr>
          <p:spPr>
            <a:xfrm>
              <a:off x="6588477" y="76570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44" name="object 2644"/>
            <p:cNvSpPr/>
            <p:nvPr/>
          </p:nvSpPr>
          <p:spPr>
            <a:xfrm>
              <a:off x="6472103" y="76591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5" name="object 2645"/>
            <p:cNvSpPr/>
            <p:nvPr/>
          </p:nvSpPr>
          <p:spPr>
            <a:xfrm>
              <a:off x="6428589" y="76570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46" name="object 2646"/>
            <p:cNvSpPr/>
            <p:nvPr/>
          </p:nvSpPr>
          <p:spPr>
            <a:xfrm>
              <a:off x="6312215" y="76591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7" name="object 2647"/>
            <p:cNvSpPr/>
            <p:nvPr/>
          </p:nvSpPr>
          <p:spPr>
            <a:xfrm>
              <a:off x="6268701" y="76570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48" name="object 2648"/>
            <p:cNvSpPr/>
            <p:nvPr/>
          </p:nvSpPr>
          <p:spPr>
            <a:xfrm>
              <a:off x="6079466" y="7659122"/>
              <a:ext cx="158115" cy="0"/>
            </a:xfrm>
            <a:custGeom>
              <a:avLst/>
              <a:gdLst/>
              <a:ahLst/>
              <a:cxnLst/>
              <a:rect l="l" t="t" r="r" b="b"/>
              <a:pathLst>
                <a:path w="158114" h="0">
                  <a:moveTo>
                    <a:pt x="157864" y="0"/>
                  </a:moveTo>
                  <a:lnTo>
                    <a:pt x="93099" y="0"/>
                  </a:lnTo>
                </a:path>
                <a:path w="158114" h="0">
                  <a:moveTo>
                    <a:pt x="9309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9" name="object 2649"/>
            <p:cNvSpPr/>
            <p:nvPr/>
          </p:nvSpPr>
          <p:spPr>
            <a:xfrm>
              <a:off x="6034940" y="76570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50" name="object 2650"/>
            <p:cNvSpPr/>
            <p:nvPr/>
          </p:nvSpPr>
          <p:spPr>
            <a:xfrm>
              <a:off x="5919578" y="76591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1" name="object 2651"/>
            <p:cNvSpPr/>
            <p:nvPr/>
          </p:nvSpPr>
          <p:spPr>
            <a:xfrm>
              <a:off x="5875052" y="76570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52" name="object 2652"/>
            <p:cNvSpPr/>
            <p:nvPr/>
          </p:nvSpPr>
          <p:spPr>
            <a:xfrm>
              <a:off x="5759689" y="76591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3" name="object 2653"/>
            <p:cNvSpPr/>
            <p:nvPr/>
          </p:nvSpPr>
          <p:spPr>
            <a:xfrm>
              <a:off x="5715163" y="76570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54" name="object 2654"/>
            <p:cNvSpPr/>
            <p:nvPr/>
          </p:nvSpPr>
          <p:spPr>
            <a:xfrm>
              <a:off x="5599801" y="76591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5" name="object 2655"/>
            <p:cNvSpPr/>
            <p:nvPr/>
          </p:nvSpPr>
          <p:spPr>
            <a:xfrm>
              <a:off x="5555275" y="76570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56" name="object 2656"/>
            <p:cNvSpPr/>
            <p:nvPr/>
          </p:nvSpPr>
          <p:spPr>
            <a:xfrm>
              <a:off x="5439913" y="76591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7" name="object 2657"/>
            <p:cNvSpPr/>
            <p:nvPr/>
          </p:nvSpPr>
          <p:spPr>
            <a:xfrm>
              <a:off x="5395387" y="76570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58" name="object 2658"/>
            <p:cNvSpPr/>
            <p:nvPr/>
          </p:nvSpPr>
          <p:spPr>
            <a:xfrm>
              <a:off x="5280024" y="76591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9" name="object 2659"/>
            <p:cNvSpPr/>
            <p:nvPr/>
          </p:nvSpPr>
          <p:spPr>
            <a:xfrm>
              <a:off x="5235498" y="76570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60" name="object 2660"/>
            <p:cNvSpPr/>
            <p:nvPr/>
          </p:nvSpPr>
          <p:spPr>
            <a:xfrm>
              <a:off x="5120136" y="76591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1" name="object 2661"/>
            <p:cNvSpPr/>
            <p:nvPr/>
          </p:nvSpPr>
          <p:spPr>
            <a:xfrm>
              <a:off x="5075610" y="76570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62" name="object 2662"/>
            <p:cNvSpPr/>
            <p:nvPr/>
          </p:nvSpPr>
          <p:spPr>
            <a:xfrm>
              <a:off x="4960248" y="76591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3" name="object 2663"/>
            <p:cNvSpPr/>
            <p:nvPr/>
          </p:nvSpPr>
          <p:spPr>
            <a:xfrm>
              <a:off x="4915722" y="76570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64" name="object 2664"/>
            <p:cNvSpPr/>
            <p:nvPr/>
          </p:nvSpPr>
          <p:spPr>
            <a:xfrm>
              <a:off x="4800359" y="76591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5" name="object 2665"/>
            <p:cNvSpPr/>
            <p:nvPr/>
          </p:nvSpPr>
          <p:spPr>
            <a:xfrm>
              <a:off x="4756845" y="76570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66" name="object 2666"/>
            <p:cNvSpPr/>
            <p:nvPr/>
          </p:nvSpPr>
          <p:spPr>
            <a:xfrm>
              <a:off x="4640471" y="76591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7" name="object 2667"/>
            <p:cNvSpPr/>
            <p:nvPr/>
          </p:nvSpPr>
          <p:spPr>
            <a:xfrm>
              <a:off x="4596957" y="76570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68" name="object 2668"/>
            <p:cNvSpPr/>
            <p:nvPr/>
          </p:nvSpPr>
          <p:spPr>
            <a:xfrm>
              <a:off x="4480583" y="76591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9" name="object 2669"/>
            <p:cNvSpPr/>
            <p:nvPr/>
          </p:nvSpPr>
          <p:spPr>
            <a:xfrm>
              <a:off x="4437069" y="76570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70" name="object 2670"/>
            <p:cNvSpPr/>
            <p:nvPr/>
          </p:nvSpPr>
          <p:spPr>
            <a:xfrm>
              <a:off x="4320694" y="76591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1" name="object 2671"/>
            <p:cNvSpPr/>
            <p:nvPr/>
          </p:nvSpPr>
          <p:spPr>
            <a:xfrm>
              <a:off x="4277180" y="76570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72" name="object 2672"/>
            <p:cNvSpPr/>
            <p:nvPr/>
          </p:nvSpPr>
          <p:spPr>
            <a:xfrm>
              <a:off x="4160806" y="76591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3" name="object 2673"/>
            <p:cNvSpPr/>
            <p:nvPr/>
          </p:nvSpPr>
          <p:spPr>
            <a:xfrm>
              <a:off x="4117292" y="76570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74" name="object 2674"/>
            <p:cNvSpPr/>
            <p:nvPr/>
          </p:nvSpPr>
          <p:spPr>
            <a:xfrm>
              <a:off x="4000918" y="76591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5" name="object 2675"/>
            <p:cNvSpPr/>
            <p:nvPr/>
          </p:nvSpPr>
          <p:spPr>
            <a:xfrm>
              <a:off x="3957404" y="76570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76" name="object 2676"/>
            <p:cNvSpPr/>
            <p:nvPr/>
          </p:nvSpPr>
          <p:spPr>
            <a:xfrm>
              <a:off x="3841030" y="765912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7" name="object 2677"/>
            <p:cNvSpPr/>
            <p:nvPr/>
          </p:nvSpPr>
          <p:spPr>
            <a:xfrm>
              <a:off x="3797516" y="76570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78" name="object 2678"/>
            <p:cNvSpPr/>
            <p:nvPr/>
          </p:nvSpPr>
          <p:spPr>
            <a:xfrm>
              <a:off x="3681141" y="765912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9" name="object 2679"/>
            <p:cNvSpPr/>
            <p:nvPr/>
          </p:nvSpPr>
          <p:spPr>
            <a:xfrm>
              <a:off x="3637627" y="76570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80" name="object 2680"/>
            <p:cNvSpPr/>
            <p:nvPr/>
          </p:nvSpPr>
          <p:spPr>
            <a:xfrm>
              <a:off x="3522265" y="76591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1" name="object 2681"/>
            <p:cNvSpPr/>
            <p:nvPr/>
          </p:nvSpPr>
          <p:spPr>
            <a:xfrm>
              <a:off x="3477739" y="76570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82" name="object 2682"/>
            <p:cNvSpPr/>
            <p:nvPr/>
          </p:nvSpPr>
          <p:spPr>
            <a:xfrm>
              <a:off x="3362377" y="76591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3" name="object 2683"/>
            <p:cNvSpPr/>
            <p:nvPr/>
          </p:nvSpPr>
          <p:spPr>
            <a:xfrm>
              <a:off x="3317851" y="76570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84" name="object 2684"/>
            <p:cNvSpPr/>
            <p:nvPr/>
          </p:nvSpPr>
          <p:spPr>
            <a:xfrm>
              <a:off x="3202488" y="76591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5" name="object 2685"/>
            <p:cNvSpPr/>
            <p:nvPr/>
          </p:nvSpPr>
          <p:spPr>
            <a:xfrm>
              <a:off x="3157962" y="76570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86" name="object 2686"/>
            <p:cNvSpPr/>
            <p:nvPr/>
          </p:nvSpPr>
          <p:spPr>
            <a:xfrm>
              <a:off x="3042600" y="76591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7" name="object 2687"/>
            <p:cNvSpPr/>
            <p:nvPr/>
          </p:nvSpPr>
          <p:spPr>
            <a:xfrm>
              <a:off x="2998074" y="76570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88" name="object 2688"/>
            <p:cNvSpPr/>
            <p:nvPr/>
          </p:nvSpPr>
          <p:spPr>
            <a:xfrm>
              <a:off x="2882712" y="76591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9" name="object 2689"/>
            <p:cNvSpPr/>
            <p:nvPr/>
          </p:nvSpPr>
          <p:spPr>
            <a:xfrm>
              <a:off x="2838186" y="76570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90" name="object 2690"/>
            <p:cNvSpPr/>
            <p:nvPr/>
          </p:nvSpPr>
          <p:spPr>
            <a:xfrm>
              <a:off x="2722823" y="76591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1" name="object 2691"/>
            <p:cNvSpPr/>
            <p:nvPr/>
          </p:nvSpPr>
          <p:spPr>
            <a:xfrm>
              <a:off x="2678297" y="76570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92" name="object 2692"/>
            <p:cNvSpPr/>
            <p:nvPr/>
          </p:nvSpPr>
          <p:spPr>
            <a:xfrm>
              <a:off x="2562935" y="76591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3" name="object 2693"/>
            <p:cNvSpPr/>
            <p:nvPr/>
          </p:nvSpPr>
          <p:spPr>
            <a:xfrm>
              <a:off x="2518409" y="76570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94" name="object 2694"/>
            <p:cNvSpPr/>
            <p:nvPr/>
          </p:nvSpPr>
          <p:spPr>
            <a:xfrm>
              <a:off x="2403047" y="76591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5" name="object 2695"/>
            <p:cNvSpPr/>
            <p:nvPr/>
          </p:nvSpPr>
          <p:spPr>
            <a:xfrm>
              <a:off x="2358521" y="76570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96" name="object 2696"/>
            <p:cNvSpPr/>
            <p:nvPr/>
          </p:nvSpPr>
          <p:spPr>
            <a:xfrm>
              <a:off x="2243158" y="76591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7" name="object 2697"/>
            <p:cNvSpPr/>
            <p:nvPr/>
          </p:nvSpPr>
          <p:spPr>
            <a:xfrm>
              <a:off x="2198632" y="76570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98" name="object 2698"/>
            <p:cNvSpPr/>
            <p:nvPr/>
          </p:nvSpPr>
          <p:spPr>
            <a:xfrm>
              <a:off x="2083270" y="76591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9" name="object 2699"/>
            <p:cNvSpPr/>
            <p:nvPr/>
          </p:nvSpPr>
          <p:spPr>
            <a:xfrm>
              <a:off x="2038744" y="76570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00" name="object 2700"/>
            <p:cNvSpPr/>
            <p:nvPr/>
          </p:nvSpPr>
          <p:spPr>
            <a:xfrm>
              <a:off x="1923382" y="76591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1" name="object 2701"/>
            <p:cNvSpPr/>
            <p:nvPr/>
          </p:nvSpPr>
          <p:spPr>
            <a:xfrm>
              <a:off x="1878856" y="76570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02" name="object 2702"/>
            <p:cNvSpPr/>
            <p:nvPr/>
          </p:nvSpPr>
          <p:spPr>
            <a:xfrm>
              <a:off x="1763493" y="76591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3" name="object 2703"/>
            <p:cNvSpPr/>
            <p:nvPr/>
          </p:nvSpPr>
          <p:spPr>
            <a:xfrm>
              <a:off x="1719979" y="76570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04" name="object 2704"/>
            <p:cNvSpPr/>
            <p:nvPr/>
          </p:nvSpPr>
          <p:spPr>
            <a:xfrm>
              <a:off x="1603605" y="76591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5" name="object 2705"/>
            <p:cNvSpPr/>
            <p:nvPr/>
          </p:nvSpPr>
          <p:spPr>
            <a:xfrm>
              <a:off x="1560091" y="76570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06" name="object 2706"/>
            <p:cNvSpPr/>
            <p:nvPr/>
          </p:nvSpPr>
          <p:spPr>
            <a:xfrm>
              <a:off x="1443717" y="76591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7" name="object 2707"/>
            <p:cNvSpPr/>
            <p:nvPr/>
          </p:nvSpPr>
          <p:spPr>
            <a:xfrm>
              <a:off x="1400200" y="76571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38" y="2019"/>
                  </a:moveTo>
                  <a:lnTo>
                    <a:pt x="3454" y="584"/>
                  </a:lnTo>
                  <a:lnTo>
                    <a:pt x="2019" y="0"/>
                  </a:lnTo>
                  <a:lnTo>
                    <a:pt x="584" y="584"/>
                  </a:lnTo>
                  <a:lnTo>
                    <a:pt x="0" y="2019"/>
                  </a:lnTo>
                  <a:lnTo>
                    <a:pt x="584" y="3454"/>
                  </a:lnTo>
                  <a:lnTo>
                    <a:pt x="2019" y="4038"/>
                  </a:lnTo>
                  <a:lnTo>
                    <a:pt x="3454" y="3454"/>
                  </a:lnTo>
                  <a:lnTo>
                    <a:pt x="4038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08" name="object 2708"/>
            <p:cNvSpPr/>
            <p:nvPr/>
          </p:nvSpPr>
          <p:spPr>
            <a:xfrm>
              <a:off x="1283828" y="76591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9" name="object 2709"/>
            <p:cNvSpPr/>
            <p:nvPr/>
          </p:nvSpPr>
          <p:spPr>
            <a:xfrm>
              <a:off x="1240315" y="76570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10" name="object 2710"/>
            <p:cNvSpPr/>
            <p:nvPr/>
          </p:nvSpPr>
          <p:spPr>
            <a:xfrm>
              <a:off x="1114833" y="7659122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 h="0">
                  <a:moveTo>
                    <a:pt x="9309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1" name="object 2711"/>
            <p:cNvSpPr/>
            <p:nvPr/>
          </p:nvSpPr>
          <p:spPr>
            <a:xfrm>
              <a:off x="6170542" y="771275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12" name="object 2712"/>
            <p:cNvSpPr/>
            <p:nvPr/>
          </p:nvSpPr>
          <p:spPr>
            <a:xfrm>
              <a:off x="6172566" y="759638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3" name="object 2713"/>
            <p:cNvSpPr/>
            <p:nvPr/>
          </p:nvSpPr>
          <p:spPr>
            <a:xfrm>
              <a:off x="6170542" y="755286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14" name="object 2714"/>
            <p:cNvSpPr/>
            <p:nvPr/>
          </p:nvSpPr>
          <p:spPr>
            <a:xfrm>
              <a:off x="6172566" y="7436492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5" name="object 2715"/>
            <p:cNvSpPr/>
            <p:nvPr/>
          </p:nvSpPr>
          <p:spPr>
            <a:xfrm>
              <a:off x="6170542" y="73929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16" name="object 2716"/>
            <p:cNvSpPr/>
            <p:nvPr/>
          </p:nvSpPr>
          <p:spPr>
            <a:xfrm>
              <a:off x="6172566" y="7276604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7" name="object 2717"/>
            <p:cNvSpPr/>
            <p:nvPr/>
          </p:nvSpPr>
          <p:spPr>
            <a:xfrm>
              <a:off x="6170542" y="723309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18" name="object 2718"/>
            <p:cNvSpPr/>
            <p:nvPr/>
          </p:nvSpPr>
          <p:spPr>
            <a:xfrm>
              <a:off x="6172566" y="711772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9" name="object 2719"/>
            <p:cNvSpPr/>
            <p:nvPr/>
          </p:nvSpPr>
          <p:spPr>
            <a:xfrm>
              <a:off x="5525922" y="7073213"/>
              <a:ext cx="648970" cy="632460"/>
            </a:xfrm>
            <a:custGeom>
              <a:avLst/>
              <a:gdLst/>
              <a:ahLst/>
              <a:cxnLst/>
              <a:rect l="l" t="t" r="r" b="b"/>
              <a:pathLst>
                <a:path w="648970" h="632459">
                  <a:moveTo>
                    <a:pt x="4051" y="630440"/>
                  </a:moveTo>
                  <a:lnTo>
                    <a:pt x="3454" y="629005"/>
                  </a:lnTo>
                  <a:lnTo>
                    <a:pt x="2019" y="628421"/>
                  </a:lnTo>
                  <a:lnTo>
                    <a:pt x="596" y="629005"/>
                  </a:lnTo>
                  <a:lnTo>
                    <a:pt x="0" y="630440"/>
                  </a:lnTo>
                  <a:lnTo>
                    <a:pt x="596" y="631875"/>
                  </a:lnTo>
                  <a:lnTo>
                    <a:pt x="2019" y="632460"/>
                  </a:lnTo>
                  <a:lnTo>
                    <a:pt x="3454" y="631875"/>
                  </a:lnTo>
                  <a:lnTo>
                    <a:pt x="4051" y="630440"/>
                  </a:lnTo>
                  <a:close/>
                </a:path>
                <a:path w="648970" h="632459">
                  <a:moveTo>
                    <a:pt x="648665" y="2019"/>
                  </a:moveTo>
                  <a:lnTo>
                    <a:pt x="648068" y="584"/>
                  </a:lnTo>
                  <a:lnTo>
                    <a:pt x="646633" y="0"/>
                  </a:lnTo>
                  <a:lnTo>
                    <a:pt x="645210" y="584"/>
                  </a:lnTo>
                  <a:lnTo>
                    <a:pt x="644613" y="2019"/>
                  </a:lnTo>
                  <a:lnTo>
                    <a:pt x="645210" y="3454"/>
                  </a:lnTo>
                  <a:lnTo>
                    <a:pt x="646633" y="4038"/>
                  </a:lnTo>
                  <a:lnTo>
                    <a:pt x="648068" y="3454"/>
                  </a:lnTo>
                  <a:lnTo>
                    <a:pt x="648665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20" name="object 2720"/>
            <p:cNvSpPr/>
            <p:nvPr/>
          </p:nvSpPr>
          <p:spPr>
            <a:xfrm>
              <a:off x="5527953" y="758626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1" name="object 2721"/>
            <p:cNvSpPr/>
            <p:nvPr/>
          </p:nvSpPr>
          <p:spPr>
            <a:xfrm>
              <a:off x="5525928" y="754173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22" name="object 2722"/>
            <p:cNvSpPr/>
            <p:nvPr/>
          </p:nvSpPr>
          <p:spPr>
            <a:xfrm>
              <a:off x="5527953" y="742637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3" name="object 2723"/>
            <p:cNvSpPr/>
            <p:nvPr/>
          </p:nvSpPr>
          <p:spPr>
            <a:xfrm>
              <a:off x="5525928" y="738184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24" name="object 2724"/>
            <p:cNvSpPr/>
            <p:nvPr/>
          </p:nvSpPr>
          <p:spPr>
            <a:xfrm>
              <a:off x="5527953" y="726648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5" name="object 2725"/>
            <p:cNvSpPr/>
            <p:nvPr/>
          </p:nvSpPr>
          <p:spPr>
            <a:xfrm>
              <a:off x="5525928" y="722195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26" name="object 2726"/>
            <p:cNvSpPr/>
            <p:nvPr/>
          </p:nvSpPr>
          <p:spPr>
            <a:xfrm>
              <a:off x="5527953" y="710659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7" name="object 2727"/>
            <p:cNvSpPr/>
            <p:nvPr/>
          </p:nvSpPr>
          <p:spPr>
            <a:xfrm>
              <a:off x="4988572" y="7062075"/>
              <a:ext cx="541655" cy="643890"/>
            </a:xfrm>
            <a:custGeom>
              <a:avLst/>
              <a:gdLst/>
              <a:ahLst/>
              <a:cxnLst/>
              <a:rect l="l" t="t" r="r" b="b"/>
              <a:pathLst>
                <a:path w="541654" h="643890">
                  <a:moveTo>
                    <a:pt x="4051" y="641578"/>
                  </a:moveTo>
                  <a:lnTo>
                    <a:pt x="3454" y="640143"/>
                  </a:lnTo>
                  <a:lnTo>
                    <a:pt x="2032" y="639559"/>
                  </a:lnTo>
                  <a:lnTo>
                    <a:pt x="596" y="640143"/>
                  </a:lnTo>
                  <a:lnTo>
                    <a:pt x="0" y="641578"/>
                  </a:lnTo>
                  <a:lnTo>
                    <a:pt x="596" y="643013"/>
                  </a:lnTo>
                  <a:lnTo>
                    <a:pt x="2032" y="643597"/>
                  </a:lnTo>
                  <a:lnTo>
                    <a:pt x="3454" y="643013"/>
                  </a:lnTo>
                  <a:lnTo>
                    <a:pt x="4051" y="641578"/>
                  </a:lnTo>
                  <a:close/>
                </a:path>
                <a:path w="541654" h="643890">
                  <a:moveTo>
                    <a:pt x="541401" y="2032"/>
                  </a:moveTo>
                  <a:lnTo>
                    <a:pt x="540804" y="596"/>
                  </a:lnTo>
                  <a:lnTo>
                    <a:pt x="539369" y="0"/>
                  </a:lnTo>
                  <a:lnTo>
                    <a:pt x="537946" y="596"/>
                  </a:lnTo>
                  <a:lnTo>
                    <a:pt x="537349" y="2032"/>
                  </a:lnTo>
                  <a:lnTo>
                    <a:pt x="537946" y="3454"/>
                  </a:lnTo>
                  <a:lnTo>
                    <a:pt x="539369" y="4051"/>
                  </a:lnTo>
                  <a:lnTo>
                    <a:pt x="540804" y="3454"/>
                  </a:lnTo>
                  <a:lnTo>
                    <a:pt x="541401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28" name="object 2728"/>
            <p:cNvSpPr/>
            <p:nvPr/>
          </p:nvSpPr>
          <p:spPr>
            <a:xfrm>
              <a:off x="4990606" y="758626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9" name="object 2729"/>
            <p:cNvSpPr/>
            <p:nvPr/>
          </p:nvSpPr>
          <p:spPr>
            <a:xfrm>
              <a:off x="4988582" y="754173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30" name="object 2730"/>
            <p:cNvSpPr/>
            <p:nvPr/>
          </p:nvSpPr>
          <p:spPr>
            <a:xfrm>
              <a:off x="4990606" y="742637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1" name="object 2731"/>
            <p:cNvSpPr/>
            <p:nvPr/>
          </p:nvSpPr>
          <p:spPr>
            <a:xfrm>
              <a:off x="4988582" y="738184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32" name="object 2732"/>
            <p:cNvSpPr/>
            <p:nvPr/>
          </p:nvSpPr>
          <p:spPr>
            <a:xfrm>
              <a:off x="4990606" y="726648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3" name="object 2733"/>
            <p:cNvSpPr/>
            <p:nvPr/>
          </p:nvSpPr>
          <p:spPr>
            <a:xfrm>
              <a:off x="4988582" y="722195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34" name="object 2734"/>
            <p:cNvSpPr/>
            <p:nvPr/>
          </p:nvSpPr>
          <p:spPr>
            <a:xfrm>
              <a:off x="4990606" y="710659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5" name="object 2735"/>
            <p:cNvSpPr/>
            <p:nvPr/>
          </p:nvSpPr>
          <p:spPr>
            <a:xfrm>
              <a:off x="4452239" y="7062075"/>
              <a:ext cx="540385" cy="643890"/>
            </a:xfrm>
            <a:custGeom>
              <a:avLst/>
              <a:gdLst/>
              <a:ahLst/>
              <a:cxnLst/>
              <a:rect l="l" t="t" r="r" b="b"/>
              <a:pathLst>
                <a:path w="540385" h="643890">
                  <a:moveTo>
                    <a:pt x="4051" y="641578"/>
                  </a:moveTo>
                  <a:lnTo>
                    <a:pt x="3454" y="640143"/>
                  </a:lnTo>
                  <a:lnTo>
                    <a:pt x="2032" y="639559"/>
                  </a:lnTo>
                  <a:lnTo>
                    <a:pt x="596" y="640143"/>
                  </a:lnTo>
                  <a:lnTo>
                    <a:pt x="0" y="641578"/>
                  </a:lnTo>
                  <a:lnTo>
                    <a:pt x="596" y="643013"/>
                  </a:lnTo>
                  <a:lnTo>
                    <a:pt x="2032" y="643597"/>
                  </a:lnTo>
                  <a:lnTo>
                    <a:pt x="3454" y="643013"/>
                  </a:lnTo>
                  <a:lnTo>
                    <a:pt x="4051" y="641578"/>
                  </a:lnTo>
                  <a:close/>
                </a:path>
                <a:path w="540385" h="643890">
                  <a:moveTo>
                    <a:pt x="4051" y="481685"/>
                  </a:moveTo>
                  <a:lnTo>
                    <a:pt x="3454" y="480263"/>
                  </a:lnTo>
                  <a:lnTo>
                    <a:pt x="2032" y="479666"/>
                  </a:lnTo>
                  <a:lnTo>
                    <a:pt x="596" y="480263"/>
                  </a:lnTo>
                  <a:lnTo>
                    <a:pt x="0" y="481685"/>
                  </a:lnTo>
                  <a:lnTo>
                    <a:pt x="596" y="483120"/>
                  </a:lnTo>
                  <a:lnTo>
                    <a:pt x="2032" y="483717"/>
                  </a:lnTo>
                  <a:lnTo>
                    <a:pt x="3454" y="483120"/>
                  </a:lnTo>
                  <a:lnTo>
                    <a:pt x="4051" y="481685"/>
                  </a:lnTo>
                  <a:close/>
                </a:path>
                <a:path w="540385" h="643890">
                  <a:moveTo>
                    <a:pt x="540385" y="2032"/>
                  </a:moveTo>
                  <a:lnTo>
                    <a:pt x="539788" y="596"/>
                  </a:lnTo>
                  <a:lnTo>
                    <a:pt x="538365" y="0"/>
                  </a:lnTo>
                  <a:lnTo>
                    <a:pt x="536930" y="596"/>
                  </a:lnTo>
                  <a:lnTo>
                    <a:pt x="536333" y="2032"/>
                  </a:lnTo>
                  <a:lnTo>
                    <a:pt x="536930" y="3454"/>
                  </a:lnTo>
                  <a:lnTo>
                    <a:pt x="538365" y="4051"/>
                  </a:lnTo>
                  <a:lnTo>
                    <a:pt x="539788" y="3454"/>
                  </a:lnTo>
                  <a:lnTo>
                    <a:pt x="540385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36" name="object 2736"/>
            <p:cNvSpPr/>
            <p:nvPr/>
          </p:nvSpPr>
          <p:spPr>
            <a:xfrm>
              <a:off x="4454272" y="742637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7" name="object 2737"/>
            <p:cNvSpPr/>
            <p:nvPr/>
          </p:nvSpPr>
          <p:spPr>
            <a:xfrm>
              <a:off x="3914902" y="7062075"/>
              <a:ext cx="541655" cy="643890"/>
            </a:xfrm>
            <a:custGeom>
              <a:avLst/>
              <a:gdLst/>
              <a:ahLst/>
              <a:cxnLst/>
              <a:rect l="l" t="t" r="r" b="b"/>
              <a:pathLst>
                <a:path w="541654" h="643890">
                  <a:moveTo>
                    <a:pt x="4038" y="641578"/>
                  </a:moveTo>
                  <a:lnTo>
                    <a:pt x="3454" y="640143"/>
                  </a:lnTo>
                  <a:lnTo>
                    <a:pt x="2019" y="639559"/>
                  </a:lnTo>
                  <a:lnTo>
                    <a:pt x="584" y="640143"/>
                  </a:lnTo>
                  <a:lnTo>
                    <a:pt x="0" y="641578"/>
                  </a:lnTo>
                  <a:lnTo>
                    <a:pt x="584" y="643013"/>
                  </a:lnTo>
                  <a:lnTo>
                    <a:pt x="2019" y="643597"/>
                  </a:lnTo>
                  <a:lnTo>
                    <a:pt x="3454" y="643013"/>
                  </a:lnTo>
                  <a:lnTo>
                    <a:pt x="4038" y="641578"/>
                  </a:lnTo>
                  <a:close/>
                </a:path>
                <a:path w="541654" h="643890">
                  <a:moveTo>
                    <a:pt x="541388" y="321805"/>
                  </a:moveTo>
                  <a:lnTo>
                    <a:pt x="540791" y="320370"/>
                  </a:lnTo>
                  <a:lnTo>
                    <a:pt x="539369" y="319773"/>
                  </a:lnTo>
                  <a:lnTo>
                    <a:pt x="537933" y="320370"/>
                  </a:lnTo>
                  <a:lnTo>
                    <a:pt x="537337" y="321805"/>
                  </a:lnTo>
                  <a:lnTo>
                    <a:pt x="537933" y="323227"/>
                  </a:lnTo>
                  <a:lnTo>
                    <a:pt x="539369" y="323824"/>
                  </a:lnTo>
                  <a:lnTo>
                    <a:pt x="540791" y="323227"/>
                  </a:lnTo>
                  <a:lnTo>
                    <a:pt x="541388" y="321805"/>
                  </a:lnTo>
                  <a:close/>
                </a:path>
                <a:path w="541654" h="643890">
                  <a:moveTo>
                    <a:pt x="541388" y="161912"/>
                  </a:moveTo>
                  <a:lnTo>
                    <a:pt x="540791" y="160477"/>
                  </a:lnTo>
                  <a:lnTo>
                    <a:pt x="539369" y="159893"/>
                  </a:lnTo>
                  <a:lnTo>
                    <a:pt x="537933" y="160477"/>
                  </a:lnTo>
                  <a:lnTo>
                    <a:pt x="537337" y="161912"/>
                  </a:lnTo>
                  <a:lnTo>
                    <a:pt x="537933" y="163347"/>
                  </a:lnTo>
                  <a:lnTo>
                    <a:pt x="539369" y="163944"/>
                  </a:lnTo>
                  <a:lnTo>
                    <a:pt x="540791" y="163347"/>
                  </a:lnTo>
                  <a:lnTo>
                    <a:pt x="541388" y="161912"/>
                  </a:lnTo>
                  <a:close/>
                </a:path>
                <a:path w="541654" h="643890">
                  <a:moveTo>
                    <a:pt x="541388" y="2032"/>
                  </a:moveTo>
                  <a:lnTo>
                    <a:pt x="540791" y="596"/>
                  </a:lnTo>
                  <a:lnTo>
                    <a:pt x="539369" y="0"/>
                  </a:lnTo>
                  <a:lnTo>
                    <a:pt x="537933" y="596"/>
                  </a:lnTo>
                  <a:lnTo>
                    <a:pt x="537337" y="2032"/>
                  </a:lnTo>
                  <a:lnTo>
                    <a:pt x="537933" y="3454"/>
                  </a:lnTo>
                  <a:lnTo>
                    <a:pt x="539369" y="4051"/>
                  </a:lnTo>
                  <a:lnTo>
                    <a:pt x="540791" y="3454"/>
                  </a:lnTo>
                  <a:lnTo>
                    <a:pt x="541388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38" name="object 2738"/>
            <p:cNvSpPr/>
            <p:nvPr/>
          </p:nvSpPr>
          <p:spPr>
            <a:xfrm>
              <a:off x="3916926" y="758626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9" name="object 2739"/>
            <p:cNvSpPr/>
            <p:nvPr/>
          </p:nvSpPr>
          <p:spPr>
            <a:xfrm>
              <a:off x="3914902" y="754173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40" name="object 2740"/>
            <p:cNvSpPr/>
            <p:nvPr/>
          </p:nvSpPr>
          <p:spPr>
            <a:xfrm>
              <a:off x="3916926" y="742637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1" name="object 2741"/>
            <p:cNvSpPr/>
            <p:nvPr/>
          </p:nvSpPr>
          <p:spPr>
            <a:xfrm>
              <a:off x="3914902" y="738184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42" name="object 2742"/>
            <p:cNvSpPr/>
            <p:nvPr/>
          </p:nvSpPr>
          <p:spPr>
            <a:xfrm>
              <a:off x="3916926" y="726648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3" name="object 2743"/>
            <p:cNvSpPr/>
            <p:nvPr/>
          </p:nvSpPr>
          <p:spPr>
            <a:xfrm>
              <a:off x="3914902" y="722195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44" name="object 2744"/>
            <p:cNvSpPr/>
            <p:nvPr/>
          </p:nvSpPr>
          <p:spPr>
            <a:xfrm>
              <a:off x="3916926" y="710659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5" name="object 2745"/>
            <p:cNvSpPr/>
            <p:nvPr/>
          </p:nvSpPr>
          <p:spPr>
            <a:xfrm>
              <a:off x="3377552" y="7062075"/>
              <a:ext cx="541655" cy="643890"/>
            </a:xfrm>
            <a:custGeom>
              <a:avLst/>
              <a:gdLst/>
              <a:ahLst/>
              <a:cxnLst/>
              <a:rect l="l" t="t" r="r" b="b"/>
              <a:pathLst>
                <a:path w="541654" h="643890">
                  <a:moveTo>
                    <a:pt x="4051" y="641578"/>
                  </a:moveTo>
                  <a:lnTo>
                    <a:pt x="3454" y="640143"/>
                  </a:lnTo>
                  <a:lnTo>
                    <a:pt x="2019" y="639559"/>
                  </a:lnTo>
                  <a:lnTo>
                    <a:pt x="584" y="640143"/>
                  </a:lnTo>
                  <a:lnTo>
                    <a:pt x="0" y="641578"/>
                  </a:lnTo>
                  <a:lnTo>
                    <a:pt x="584" y="643013"/>
                  </a:lnTo>
                  <a:lnTo>
                    <a:pt x="2019" y="643597"/>
                  </a:lnTo>
                  <a:lnTo>
                    <a:pt x="3454" y="643013"/>
                  </a:lnTo>
                  <a:lnTo>
                    <a:pt x="4051" y="641578"/>
                  </a:lnTo>
                  <a:close/>
                </a:path>
                <a:path w="541654" h="643890">
                  <a:moveTo>
                    <a:pt x="541388" y="2032"/>
                  </a:moveTo>
                  <a:lnTo>
                    <a:pt x="540804" y="596"/>
                  </a:lnTo>
                  <a:lnTo>
                    <a:pt x="539369" y="0"/>
                  </a:lnTo>
                  <a:lnTo>
                    <a:pt x="537933" y="596"/>
                  </a:lnTo>
                  <a:lnTo>
                    <a:pt x="537349" y="2032"/>
                  </a:lnTo>
                  <a:lnTo>
                    <a:pt x="537933" y="3454"/>
                  </a:lnTo>
                  <a:lnTo>
                    <a:pt x="539369" y="4051"/>
                  </a:lnTo>
                  <a:lnTo>
                    <a:pt x="540804" y="3454"/>
                  </a:lnTo>
                  <a:lnTo>
                    <a:pt x="541388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46" name="object 2746"/>
            <p:cNvSpPr/>
            <p:nvPr/>
          </p:nvSpPr>
          <p:spPr>
            <a:xfrm>
              <a:off x="3379580" y="758626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7" name="object 2747"/>
            <p:cNvSpPr/>
            <p:nvPr/>
          </p:nvSpPr>
          <p:spPr>
            <a:xfrm>
              <a:off x="3377556" y="754173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48" name="object 2748"/>
            <p:cNvSpPr/>
            <p:nvPr/>
          </p:nvSpPr>
          <p:spPr>
            <a:xfrm>
              <a:off x="3379580" y="742637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9" name="object 2749"/>
            <p:cNvSpPr/>
            <p:nvPr/>
          </p:nvSpPr>
          <p:spPr>
            <a:xfrm>
              <a:off x="3377556" y="738184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50" name="object 2750"/>
            <p:cNvSpPr/>
            <p:nvPr/>
          </p:nvSpPr>
          <p:spPr>
            <a:xfrm>
              <a:off x="3379580" y="726648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1" name="object 2751"/>
            <p:cNvSpPr/>
            <p:nvPr/>
          </p:nvSpPr>
          <p:spPr>
            <a:xfrm>
              <a:off x="3377556" y="722195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52" name="object 2752"/>
            <p:cNvSpPr/>
            <p:nvPr/>
          </p:nvSpPr>
          <p:spPr>
            <a:xfrm>
              <a:off x="3379580" y="710659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3" name="object 2753"/>
            <p:cNvSpPr/>
            <p:nvPr/>
          </p:nvSpPr>
          <p:spPr>
            <a:xfrm>
              <a:off x="1658239" y="7062075"/>
              <a:ext cx="1723389" cy="655320"/>
            </a:xfrm>
            <a:custGeom>
              <a:avLst/>
              <a:gdLst/>
              <a:ahLst/>
              <a:cxnLst/>
              <a:rect l="l" t="t" r="r" b="b"/>
              <a:pathLst>
                <a:path w="1723389" h="655320">
                  <a:moveTo>
                    <a:pt x="4051" y="652716"/>
                  </a:moveTo>
                  <a:lnTo>
                    <a:pt x="3454" y="651281"/>
                  </a:lnTo>
                  <a:lnTo>
                    <a:pt x="2032" y="650684"/>
                  </a:lnTo>
                  <a:lnTo>
                    <a:pt x="596" y="651281"/>
                  </a:lnTo>
                  <a:lnTo>
                    <a:pt x="0" y="652716"/>
                  </a:lnTo>
                  <a:lnTo>
                    <a:pt x="596" y="654138"/>
                  </a:lnTo>
                  <a:lnTo>
                    <a:pt x="2032" y="654735"/>
                  </a:lnTo>
                  <a:lnTo>
                    <a:pt x="3454" y="654138"/>
                  </a:lnTo>
                  <a:lnTo>
                    <a:pt x="4051" y="652716"/>
                  </a:lnTo>
                  <a:close/>
                </a:path>
                <a:path w="1723389" h="655320">
                  <a:moveTo>
                    <a:pt x="1723364" y="2032"/>
                  </a:moveTo>
                  <a:lnTo>
                    <a:pt x="1722767" y="596"/>
                  </a:lnTo>
                  <a:lnTo>
                    <a:pt x="1721332" y="0"/>
                  </a:lnTo>
                  <a:lnTo>
                    <a:pt x="1719897" y="596"/>
                  </a:lnTo>
                  <a:lnTo>
                    <a:pt x="1719313" y="2032"/>
                  </a:lnTo>
                  <a:lnTo>
                    <a:pt x="1719897" y="3454"/>
                  </a:lnTo>
                  <a:lnTo>
                    <a:pt x="1721332" y="4051"/>
                  </a:lnTo>
                  <a:lnTo>
                    <a:pt x="1722767" y="3454"/>
                  </a:lnTo>
                  <a:lnTo>
                    <a:pt x="1723364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54" name="object 2754"/>
            <p:cNvSpPr/>
            <p:nvPr/>
          </p:nvSpPr>
          <p:spPr>
            <a:xfrm>
              <a:off x="1660274" y="759638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5" name="object 2755"/>
            <p:cNvSpPr/>
            <p:nvPr/>
          </p:nvSpPr>
          <p:spPr>
            <a:xfrm>
              <a:off x="1658250" y="755286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56" name="object 2756"/>
            <p:cNvSpPr/>
            <p:nvPr/>
          </p:nvSpPr>
          <p:spPr>
            <a:xfrm>
              <a:off x="1660274" y="7436492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7" name="object 2757"/>
            <p:cNvSpPr/>
            <p:nvPr/>
          </p:nvSpPr>
          <p:spPr>
            <a:xfrm>
              <a:off x="1658250" y="73929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58" name="object 2758"/>
            <p:cNvSpPr/>
            <p:nvPr/>
          </p:nvSpPr>
          <p:spPr>
            <a:xfrm>
              <a:off x="1660274" y="7276604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9" name="object 2759"/>
            <p:cNvSpPr/>
            <p:nvPr/>
          </p:nvSpPr>
          <p:spPr>
            <a:xfrm>
              <a:off x="1658250" y="723309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60" name="object 2760"/>
            <p:cNvSpPr/>
            <p:nvPr/>
          </p:nvSpPr>
          <p:spPr>
            <a:xfrm>
              <a:off x="1660274" y="711772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1" name="object 2761"/>
            <p:cNvSpPr/>
            <p:nvPr/>
          </p:nvSpPr>
          <p:spPr>
            <a:xfrm>
              <a:off x="1658239" y="7073213"/>
              <a:ext cx="648970" cy="632460"/>
            </a:xfrm>
            <a:custGeom>
              <a:avLst/>
              <a:gdLst/>
              <a:ahLst/>
              <a:cxnLst/>
              <a:rect l="l" t="t" r="r" b="b"/>
              <a:pathLst>
                <a:path w="648969" h="632459">
                  <a:moveTo>
                    <a:pt x="4051" y="2019"/>
                  </a:moveTo>
                  <a:lnTo>
                    <a:pt x="3454" y="584"/>
                  </a:lnTo>
                  <a:lnTo>
                    <a:pt x="2032" y="0"/>
                  </a:lnTo>
                  <a:lnTo>
                    <a:pt x="596" y="584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38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  <a:path w="648969" h="632459">
                  <a:moveTo>
                    <a:pt x="648665" y="630440"/>
                  </a:moveTo>
                  <a:lnTo>
                    <a:pt x="648068" y="629005"/>
                  </a:lnTo>
                  <a:lnTo>
                    <a:pt x="646645" y="628421"/>
                  </a:lnTo>
                  <a:lnTo>
                    <a:pt x="645210" y="629005"/>
                  </a:lnTo>
                  <a:lnTo>
                    <a:pt x="644613" y="630440"/>
                  </a:lnTo>
                  <a:lnTo>
                    <a:pt x="645210" y="631875"/>
                  </a:lnTo>
                  <a:lnTo>
                    <a:pt x="646645" y="632460"/>
                  </a:lnTo>
                  <a:lnTo>
                    <a:pt x="648068" y="631875"/>
                  </a:lnTo>
                  <a:lnTo>
                    <a:pt x="648665" y="63044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62" name="object 2762"/>
            <p:cNvSpPr/>
            <p:nvPr/>
          </p:nvSpPr>
          <p:spPr>
            <a:xfrm>
              <a:off x="2304887" y="758626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3" name="object 2763"/>
            <p:cNvSpPr/>
            <p:nvPr/>
          </p:nvSpPr>
          <p:spPr>
            <a:xfrm>
              <a:off x="2302863" y="754173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64" name="object 2764"/>
            <p:cNvSpPr/>
            <p:nvPr/>
          </p:nvSpPr>
          <p:spPr>
            <a:xfrm>
              <a:off x="2304887" y="742637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5" name="object 2765"/>
            <p:cNvSpPr/>
            <p:nvPr/>
          </p:nvSpPr>
          <p:spPr>
            <a:xfrm>
              <a:off x="2302863" y="738184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66" name="object 2766"/>
            <p:cNvSpPr/>
            <p:nvPr/>
          </p:nvSpPr>
          <p:spPr>
            <a:xfrm>
              <a:off x="2304887" y="726648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7" name="object 2767"/>
            <p:cNvSpPr/>
            <p:nvPr/>
          </p:nvSpPr>
          <p:spPr>
            <a:xfrm>
              <a:off x="2302863" y="722195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68" name="object 2768"/>
            <p:cNvSpPr/>
            <p:nvPr/>
          </p:nvSpPr>
          <p:spPr>
            <a:xfrm>
              <a:off x="2304887" y="710659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9" name="object 2769"/>
            <p:cNvSpPr/>
            <p:nvPr/>
          </p:nvSpPr>
          <p:spPr>
            <a:xfrm>
              <a:off x="2302853" y="7062075"/>
              <a:ext cx="541655" cy="643890"/>
            </a:xfrm>
            <a:custGeom>
              <a:avLst/>
              <a:gdLst/>
              <a:ahLst/>
              <a:cxnLst/>
              <a:rect l="l" t="t" r="r" b="b"/>
              <a:pathLst>
                <a:path w="541655" h="643890">
                  <a:moveTo>
                    <a:pt x="4051" y="2032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  <a:path w="541655" h="643890">
                  <a:moveTo>
                    <a:pt x="541401" y="641578"/>
                  </a:moveTo>
                  <a:lnTo>
                    <a:pt x="540804" y="640143"/>
                  </a:lnTo>
                  <a:lnTo>
                    <a:pt x="539369" y="639559"/>
                  </a:lnTo>
                  <a:lnTo>
                    <a:pt x="537946" y="640143"/>
                  </a:lnTo>
                  <a:lnTo>
                    <a:pt x="537349" y="641578"/>
                  </a:lnTo>
                  <a:lnTo>
                    <a:pt x="537946" y="643013"/>
                  </a:lnTo>
                  <a:lnTo>
                    <a:pt x="539369" y="643597"/>
                  </a:lnTo>
                  <a:lnTo>
                    <a:pt x="540804" y="643013"/>
                  </a:lnTo>
                  <a:lnTo>
                    <a:pt x="541401" y="641578"/>
                  </a:lnTo>
                  <a:close/>
                </a:path>
                <a:path w="541655" h="643890">
                  <a:moveTo>
                    <a:pt x="541401" y="481685"/>
                  </a:moveTo>
                  <a:lnTo>
                    <a:pt x="540804" y="480263"/>
                  </a:lnTo>
                  <a:lnTo>
                    <a:pt x="539369" y="479666"/>
                  </a:lnTo>
                  <a:lnTo>
                    <a:pt x="537946" y="480263"/>
                  </a:lnTo>
                  <a:lnTo>
                    <a:pt x="537349" y="481685"/>
                  </a:lnTo>
                  <a:lnTo>
                    <a:pt x="537946" y="483120"/>
                  </a:lnTo>
                  <a:lnTo>
                    <a:pt x="539369" y="483717"/>
                  </a:lnTo>
                  <a:lnTo>
                    <a:pt x="540804" y="483120"/>
                  </a:lnTo>
                  <a:lnTo>
                    <a:pt x="541401" y="48168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70" name="object 2770"/>
            <p:cNvSpPr/>
            <p:nvPr/>
          </p:nvSpPr>
          <p:spPr>
            <a:xfrm>
              <a:off x="2842234" y="742637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1" name="object 2771"/>
            <p:cNvSpPr/>
            <p:nvPr/>
          </p:nvSpPr>
          <p:spPr>
            <a:xfrm>
              <a:off x="2840202" y="7062075"/>
              <a:ext cx="4445" cy="323850"/>
            </a:xfrm>
            <a:custGeom>
              <a:avLst/>
              <a:gdLst/>
              <a:ahLst/>
              <a:cxnLst/>
              <a:rect l="l" t="t" r="r" b="b"/>
              <a:pathLst>
                <a:path w="4444" h="323850">
                  <a:moveTo>
                    <a:pt x="4051" y="321805"/>
                  </a:moveTo>
                  <a:lnTo>
                    <a:pt x="3454" y="320370"/>
                  </a:lnTo>
                  <a:lnTo>
                    <a:pt x="2019" y="319773"/>
                  </a:lnTo>
                  <a:lnTo>
                    <a:pt x="596" y="320370"/>
                  </a:lnTo>
                  <a:lnTo>
                    <a:pt x="0" y="321805"/>
                  </a:lnTo>
                  <a:lnTo>
                    <a:pt x="596" y="323227"/>
                  </a:lnTo>
                  <a:lnTo>
                    <a:pt x="2019" y="323824"/>
                  </a:lnTo>
                  <a:lnTo>
                    <a:pt x="3454" y="323227"/>
                  </a:lnTo>
                  <a:lnTo>
                    <a:pt x="4051" y="321805"/>
                  </a:lnTo>
                  <a:close/>
                </a:path>
                <a:path w="4444" h="323850">
                  <a:moveTo>
                    <a:pt x="4051" y="161912"/>
                  </a:moveTo>
                  <a:lnTo>
                    <a:pt x="3454" y="160477"/>
                  </a:lnTo>
                  <a:lnTo>
                    <a:pt x="2019" y="159893"/>
                  </a:lnTo>
                  <a:lnTo>
                    <a:pt x="596" y="160477"/>
                  </a:lnTo>
                  <a:lnTo>
                    <a:pt x="0" y="161912"/>
                  </a:lnTo>
                  <a:lnTo>
                    <a:pt x="596" y="163347"/>
                  </a:lnTo>
                  <a:lnTo>
                    <a:pt x="2019" y="163944"/>
                  </a:lnTo>
                  <a:lnTo>
                    <a:pt x="3454" y="163347"/>
                  </a:lnTo>
                  <a:lnTo>
                    <a:pt x="4051" y="161912"/>
                  </a:lnTo>
                  <a:close/>
                </a:path>
                <a:path w="4444" h="323850">
                  <a:moveTo>
                    <a:pt x="4051" y="2032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72" name="object 2772"/>
            <p:cNvSpPr/>
            <p:nvPr/>
          </p:nvSpPr>
          <p:spPr>
            <a:xfrm>
              <a:off x="1022745" y="7075226"/>
              <a:ext cx="92710" cy="629920"/>
            </a:xfrm>
            <a:custGeom>
              <a:avLst/>
              <a:gdLst/>
              <a:ahLst/>
              <a:cxnLst/>
              <a:rect l="l" t="t" r="r" b="b"/>
              <a:pathLst>
                <a:path w="92709" h="629920">
                  <a:moveTo>
                    <a:pt x="92087" y="583389"/>
                  </a:moveTo>
                  <a:lnTo>
                    <a:pt x="88469" y="565467"/>
                  </a:lnTo>
                  <a:lnTo>
                    <a:pt x="78601" y="550832"/>
                  </a:lnTo>
                  <a:lnTo>
                    <a:pt x="63966" y="540964"/>
                  </a:lnTo>
                  <a:lnTo>
                    <a:pt x="46043" y="537346"/>
                  </a:lnTo>
                  <a:lnTo>
                    <a:pt x="28121" y="540964"/>
                  </a:lnTo>
                  <a:lnTo>
                    <a:pt x="13485" y="550832"/>
                  </a:lnTo>
                  <a:lnTo>
                    <a:pt x="3618" y="565467"/>
                  </a:lnTo>
                  <a:lnTo>
                    <a:pt x="0" y="583389"/>
                  </a:lnTo>
                  <a:lnTo>
                    <a:pt x="3618" y="601312"/>
                  </a:lnTo>
                  <a:lnTo>
                    <a:pt x="13485" y="615947"/>
                  </a:lnTo>
                  <a:lnTo>
                    <a:pt x="28121" y="625815"/>
                  </a:lnTo>
                  <a:lnTo>
                    <a:pt x="46043" y="629433"/>
                  </a:lnTo>
                  <a:lnTo>
                    <a:pt x="63966" y="625815"/>
                  </a:lnTo>
                  <a:lnTo>
                    <a:pt x="78601" y="615947"/>
                  </a:lnTo>
                  <a:lnTo>
                    <a:pt x="88469" y="601312"/>
                  </a:lnTo>
                  <a:lnTo>
                    <a:pt x="92087" y="583389"/>
                  </a:lnTo>
                </a:path>
                <a:path w="92709" h="629920">
                  <a:moveTo>
                    <a:pt x="92087" y="215039"/>
                  </a:moveTo>
                  <a:lnTo>
                    <a:pt x="88469" y="197117"/>
                  </a:lnTo>
                  <a:lnTo>
                    <a:pt x="78601" y="182481"/>
                  </a:lnTo>
                  <a:lnTo>
                    <a:pt x="63966" y="172614"/>
                  </a:lnTo>
                  <a:lnTo>
                    <a:pt x="46043" y="168995"/>
                  </a:lnTo>
                  <a:lnTo>
                    <a:pt x="28121" y="172614"/>
                  </a:lnTo>
                  <a:lnTo>
                    <a:pt x="13485" y="182481"/>
                  </a:lnTo>
                  <a:lnTo>
                    <a:pt x="3618" y="197117"/>
                  </a:lnTo>
                  <a:lnTo>
                    <a:pt x="0" y="215039"/>
                  </a:lnTo>
                  <a:lnTo>
                    <a:pt x="3618" y="232961"/>
                  </a:lnTo>
                  <a:lnTo>
                    <a:pt x="13485" y="247597"/>
                  </a:lnTo>
                  <a:lnTo>
                    <a:pt x="28121" y="257465"/>
                  </a:lnTo>
                  <a:lnTo>
                    <a:pt x="46043" y="261083"/>
                  </a:lnTo>
                  <a:lnTo>
                    <a:pt x="63966" y="257465"/>
                  </a:lnTo>
                  <a:lnTo>
                    <a:pt x="78601" y="247597"/>
                  </a:lnTo>
                  <a:lnTo>
                    <a:pt x="88469" y="232961"/>
                  </a:lnTo>
                  <a:lnTo>
                    <a:pt x="92087" y="215039"/>
                  </a:lnTo>
                </a:path>
                <a:path w="92709" h="629920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3" name="object 2773"/>
            <p:cNvSpPr/>
            <p:nvPr/>
          </p:nvSpPr>
          <p:spPr>
            <a:xfrm>
              <a:off x="6580382" y="7980922"/>
              <a:ext cx="115570" cy="0"/>
            </a:xfrm>
            <a:custGeom>
              <a:avLst/>
              <a:gdLst/>
              <a:ahLst/>
              <a:cxnLst/>
              <a:rect l="l" t="t" r="r" b="b"/>
              <a:pathLst>
                <a:path w="115570" h="0">
                  <a:moveTo>
                    <a:pt x="115362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4" name="object 2774"/>
            <p:cNvSpPr/>
            <p:nvPr/>
          </p:nvSpPr>
          <p:spPr>
            <a:xfrm>
              <a:off x="6535856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75" name="object 2775"/>
            <p:cNvSpPr/>
            <p:nvPr/>
          </p:nvSpPr>
          <p:spPr>
            <a:xfrm>
              <a:off x="6420493" y="79809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6" name="object 2776"/>
            <p:cNvSpPr/>
            <p:nvPr/>
          </p:nvSpPr>
          <p:spPr>
            <a:xfrm>
              <a:off x="6375967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77" name="object 2777"/>
            <p:cNvSpPr/>
            <p:nvPr/>
          </p:nvSpPr>
          <p:spPr>
            <a:xfrm>
              <a:off x="6260605" y="79809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8" name="object 2778"/>
            <p:cNvSpPr/>
            <p:nvPr/>
          </p:nvSpPr>
          <p:spPr>
            <a:xfrm>
              <a:off x="6217091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79" name="object 2779"/>
            <p:cNvSpPr/>
            <p:nvPr/>
          </p:nvSpPr>
          <p:spPr>
            <a:xfrm>
              <a:off x="6100717" y="79809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0" name="object 2780"/>
            <p:cNvSpPr/>
            <p:nvPr/>
          </p:nvSpPr>
          <p:spPr>
            <a:xfrm>
              <a:off x="6057203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81" name="object 2781"/>
            <p:cNvSpPr/>
            <p:nvPr/>
          </p:nvSpPr>
          <p:spPr>
            <a:xfrm>
              <a:off x="5940829" y="79809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2" name="object 2782"/>
            <p:cNvSpPr/>
            <p:nvPr/>
          </p:nvSpPr>
          <p:spPr>
            <a:xfrm>
              <a:off x="5897315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83" name="object 2783"/>
            <p:cNvSpPr/>
            <p:nvPr/>
          </p:nvSpPr>
          <p:spPr>
            <a:xfrm>
              <a:off x="5780940" y="79809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4" name="object 2784"/>
            <p:cNvSpPr/>
            <p:nvPr/>
          </p:nvSpPr>
          <p:spPr>
            <a:xfrm>
              <a:off x="5737426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85" name="object 2785"/>
            <p:cNvSpPr/>
            <p:nvPr/>
          </p:nvSpPr>
          <p:spPr>
            <a:xfrm>
              <a:off x="5621052" y="79809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6" name="object 2786"/>
            <p:cNvSpPr/>
            <p:nvPr/>
          </p:nvSpPr>
          <p:spPr>
            <a:xfrm>
              <a:off x="5577538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87" name="object 2787"/>
            <p:cNvSpPr/>
            <p:nvPr/>
          </p:nvSpPr>
          <p:spPr>
            <a:xfrm>
              <a:off x="5461164" y="79809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8" name="object 2788"/>
            <p:cNvSpPr/>
            <p:nvPr/>
          </p:nvSpPr>
          <p:spPr>
            <a:xfrm>
              <a:off x="5417650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89" name="object 2789"/>
            <p:cNvSpPr/>
            <p:nvPr/>
          </p:nvSpPr>
          <p:spPr>
            <a:xfrm>
              <a:off x="5301275" y="798092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0" name="object 2790"/>
            <p:cNvSpPr/>
            <p:nvPr/>
          </p:nvSpPr>
          <p:spPr>
            <a:xfrm>
              <a:off x="5257761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91" name="object 2791"/>
            <p:cNvSpPr/>
            <p:nvPr/>
          </p:nvSpPr>
          <p:spPr>
            <a:xfrm>
              <a:off x="5141387" y="798092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2" name="object 2792"/>
            <p:cNvSpPr/>
            <p:nvPr/>
          </p:nvSpPr>
          <p:spPr>
            <a:xfrm>
              <a:off x="5097873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93" name="object 2793"/>
            <p:cNvSpPr/>
            <p:nvPr/>
          </p:nvSpPr>
          <p:spPr>
            <a:xfrm>
              <a:off x="4982511" y="79809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4" name="object 2794"/>
            <p:cNvSpPr/>
            <p:nvPr/>
          </p:nvSpPr>
          <p:spPr>
            <a:xfrm>
              <a:off x="4937985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95" name="object 2795"/>
            <p:cNvSpPr/>
            <p:nvPr/>
          </p:nvSpPr>
          <p:spPr>
            <a:xfrm>
              <a:off x="4822622" y="79809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6" name="object 2796"/>
            <p:cNvSpPr/>
            <p:nvPr/>
          </p:nvSpPr>
          <p:spPr>
            <a:xfrm>
              <a:off x="4778096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97" name="object 2797"/>
            <p:cNvSpPr/>
            <p:nvPr/>
          </p:nvSpPr>
          <p:spPr>
            <a:xfrm>
              <a:off x="4662734" y="79809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8" name="object 2798"/>
            <p:cNvSpPr/>
            <p:nvPr/>
          </p:nvSpPr>
          <p:spPr>
            <a:xfrm>
              <a:off x="4618208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99" name="object 2799"/>
            <p:cNvSpPr/>
            <p:nvPr/>
          </p:nvSpPr>
          <p:spPr>
            <a:xfrm>
              <a:off x="4502846" y="79809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0" name="object 2800"/>
            <p:cNvSpPr/>
            <p:nvPr/>
          </p:nvSpPr>
          <p:spPr>
            <a:xfrm>
              <a:off x="4458320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01" name="object 2801"/>
            <p:cNvSpPr/>
            <p:nvPr/>
          </p:nvSpPr>
          <p:spPr>
            <a:xfrm>
              <a:off x="4342957" y="79809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2" name="object 2802"/>
            <p:cNvSpPr/>
            <p:nvPr/>
          </p:nvSpPr>
          <p:spPr>
            <a:xfrm>
              <a:off x="4298432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03" name="object 2803"/>
            <p:cNvSpPr/>
            <p:nvPr/>
          </p:nvSpPr>
          <p:spPr>
            <a:xfrm>
              <a:off x="4183069" y="79809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4" name="object 2804"/>
            <p:cNvSpPr/>
            <p:nvPr/>
          </p:nvSpPr>
          <p:spPr>
            <a:xfrm>
              <a:off x="4138543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05" name="object 2805"/>
            <p:cNvSpPr/>
            <p:nvPr/>
          </p:nvSpPr>
          <p:spPr>
            <a:xfrm>
              <a:off x="4023181" y="79809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6" name="object 2806"/>
            <p:cNvSpPr/>
            <p:nvPr/>
          </p:nvSpPr>
          <p:spPr>
            <a:xfrm>
              <a:off x="3978655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07" name="object 2807"/>
            <p:cNvSpPr/>
            <p:nvPr/>
          </p:nvSpPr>
          <p:spPr>
            <a:xfrm>
              <a:off x="3863293" y="79809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8" name="object 2808"/>
            <p:cNvSpPr/>
            <p:nvPr/>
          </p:nvSpPr>
          <p:spPr>
            <a:xfrm>
              <a:off x="3818767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09" name="object 2809"/>
            <p:cNvSpPr/>
            <p:nvPr/>
          </p:nvSpPr>
          <p:spPr>
            <a:xfrm>
              <a:off x="3703404" y="79809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0" name="object 2810"/>
            <p:cNvSpPr/>
            <p:nvPr/>
          </p:nvSpPr>
          <p:spPr>
            <a:xfrm>
              <a:off x="3658878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11" name="object 2811"/>
            <p:cNvSpPr/>
            <p:nvPr/>
          </p:nvSpPr>
          <p:spPr>
            <a:xfrm>
              <a:off x="3543516" y="79809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2" name="object 2812"/>
            <p:cNvSpPr/>
            <p:nvPr/>
          </p:nvSpPr>
          <p:spPr>
            <a:xfrm>
              <a:off x="3498990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13" name="object 2813"/>
            <p:cNvSpPr/>
            <p:nvPr/>
          </p:nvSpPr>
          <p:spPr>
            <a:xfrm>
              <a:off x="3383628" y="79809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4" name="object 2814"/>
            <p:cNvSpPr/>
            <p:nvPr/>
          </p:nvSpPr>
          <p:spPr>
            <a:xfrm>
              <a:off x="3339102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15" name="object 2815"/>
            <p:cNvSpPr/>
            <p:nvPr/>
          </p:nvSpPr>
          <p:spPr>
            <a:xfrm>
              <a:off x="3223739" y="79809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6" name="object 2816"/>
            <p:cNvSpPr/>
            <p:nvPr/>
          </p:nvSpPr>
          <p:spPr>
            <a:xfrm>
              <a:off x="3180225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17" name="object 2817"/>
            <p:cNvSpPr/>
            <p:nvPr/>
          </p:nvSpPr>
          <p:spPr>
            <a:xfrm>
              <a:off x="3063851" y="79809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8" name="object 2818"/>
            <p:cNvSpPr/>
            <p:nvPr/>
          </p:nvSpPr>
          <p:spPr>
            <a:xfrm>
              <a:off x="3020337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19" name="object 2819"/>
            <p:cNvSpPr/>
            <p:nvPr/>
          </p:nvSpPr>
          <p:spPr>
            <a:xfrm>
              <a:off x="2903963" y="79809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0" name="object 2820"/>
            <p:cNvSpPr/>
            <p:nvPr/>
          </p:nvSpPr>
          <p:spPr>
            <a:xfrm>
              <a:off x="2860449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21" name="object 2821"/>
            <p:cNvSpPr/>
            <p:nvPr/>
          </p:nvSpPr>
          <p:spPr>
            <a:xfrm>
              <a:off x="2744074" y="79809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2" name="object 2822"/>
            <p:cNvSpPr/>
            <p:nvPr/>
          </p:nvSpPr>
          <p:spPr>
            <a:xfrm>
              <a:off x="2700560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23" name="object 2823"/>
            <p:cNvSpPr/>
            <p:nvPr/>
          </p:nvSpPr>
          <p:spPr>
            <a:xfrm>
              <a:off x="2584186" y="79809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4" name="object 2824"/>
            <p:cNvSpPr/>
            <p:nvPr/>
          </p:nvSpPr>
          <p:spPr>
            <a:xfrm>
              <a:off x="2540672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25" name="object 2825"/>
            <p:cNvSpPr/>
            <p:nvPr/>
          </p:nvSpPr>
          <p:spPr>
            <a:xfrm>
              <a:off x="2424298" y="79809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6" name="object 2826"/>
            <p:cNvSpPr/>
            <p:nvPr/>
          </p:nvSpPr>
          <p:spPr>
            <a:xfrm>
              <a:off x="2380784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27" name="object 2827"/>
            <p:cNvSpPr/>
            <p:nvPr/>
          </p:nvSpPr>
          <p:spPr>
            <a:xfrm>
              <a:off x="2264409" y="798092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8" name="object 2828"/>
            <p:cNvSpPr/>
            <p:nvPr/>
          </p:nvSpPr>
          <p:spPr>
            <a:xfrm>
              <a:off x="2220895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29" name="object 2829"/>
            <p:cNvSpPr/>
            <p:nvPr/>
          </p:nvSpPr>
          <p:spPr>
            <a:xfrm>
              <a:off x="2104521" y="798092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0" name="object 2830"/>
            <p:cNvSpPr/>
            <p:nvPr/>
          </p:nvSpPr>
          <p:spPr>
            <a:xfrm>
              <a:off x="2061007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31" name="object 2831"/>
            <p:cNvSpPr/>
            <p:nvPr/>
          </p:nvSpPr>
          <p:spPr>
            <a:xfrm>
              <a:off x="1945645" y="79809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2" name="object 2832"/>
            <p:cNvSpPr/>
            <p:nvPr/>
          </p:nvSpPr>
          <p:spPr>
            <a:xfrm>
              <a:off x="1901119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33" name="object 2833"/>
            <p:cNvSpPr/>
            <p:nvPr/>
          </p:nvSpPr>
          <p:spPr>
            <a:xfrm>
              <a:off x="1785756" y="79809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4" name="object 2834"/>
            <p:cNvSpPr/>
            <p:nvPr/>
          </p:nvSpPr>
          <p:spPr>
            <a:xfrm>
              <a:off x="1741230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35" name="object 2835"/>
            <p:cNvSpPr/>
            <p:nvPr/>
          </p:nvSpPr>
          <p:spPr>
            <a:xfrm>
              <a:off x="1625868" y="79809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6" name="object 2836"/>
            <p:cNvSpPr/>
            <p:nvPr/>
          </p:nvSpPr>
          <p:spPr>
            <a:xfrm>
              <a:off x="1581342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37" name="object 2837"/>
            <p:cNvSpPr/>
            <p:nvPr/>
          </p:nvSpPr>
          <p:spPr>
            <a:xfrm>
              <a:off x="1465980" y="79809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8" name="object 2838"/>
            <p:cNvSpPr/>
            <p:nvPr/>
          </p:nvSpPr>
          <p:spPr>
            <a:xfrm>
              <a:off x="1421454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39" name="object 2839"/>
            <p:cNvSpPr/>
            <p:nvPr/>
          </p:nvSpPr>
          <p:spPr>
            <a:xfrm>
              <a:off x="1306091" y="79809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0" name="object 2840"/>
            <p:cNvSpPr/>
            <p:nvPr/>
          </p:nvSpPr>
          <p:spPr>
            <a:xfrm>
              <a:off x="1261566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41" name="object 2841"/>
            <p:cNvSpPr/>
            <p:nvPr/>
          </p:nvSpPr>
          <p:spPr>
            <a:xfrm>
              <a:off x="1114833" y="7980922"/>
              <a:ext cx="115570" cy="0"/>
            </a:xfrm>
            <a:custGeom>
              <a:avLst/>
              <a:gdLst/>
              <a:ahLst/>
              <a:cxnLst/>
              <a:rect l="l" t="t" r="r" b="b"/>
              <a:pathLst>
                <a:path w="115569" h="0">
                  <a:moveTo>
                    <a:pt x="115362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2" name="object 2842"/>
            <p:cNvSpPr/>
            <p:nvPr/>
          </p:nvSpPr>
          <p:spPr>
            <a:xfrm>
              <a:off x="6170536" y="819141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51" y="2032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43" name="object 2843"/>
            <p:cNvSpPr/>
            <p:nvPr/>
          </p:nvSpPr>
          <p:spPr>
            <a:xfrm>
              <a:off x="6172566" y="807604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4" name="object 2844"/>
            <p:cNvSpPr/>
            <p:nvPr/>
          </p:nvSpPr>
          <p:spPr>
            <a:xfrm>
              <a:off x="6170542" y="803253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45" name="object 2845"/>
            <p:cNvSpPr/>
            <p:nvPr/>
          </p:nvSpPr>
          <p:spPr>
            <a:xfrm>
              <a:off x="6172566" y="791615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6" name="object 2846"/>
            <p:cNvSpPr/>
            <p:nvPr/>
          </p:nvSpPr>
          <p:spPr>
            <a:xfrm>
              <a:off x="5525922" y="7872652"/>
              <a:ext cx="648970" cy="792480"/>
            </a:xfrm>
            <a:custGeom>
              <a:avLst/>
              <a:gdLst/>
              <a:ahLst/>
              <a:cxnLst/>
              <a:rect l="l" t="t" r="r" b="b"/>
              <a:pathLst>
                <a:path w="648970" h="792479">
                  <a:moveTo>
                    <a:pt x="4051" y="790333"/>
                  </a:moveTo>
                  <a:lnTo>
                    <a:pt x="3454" y="788898"/>
                  </a:lnTo>
                  <a:lnTo>
                    <a:pt x="2019" y="788301"/>
                  </a:lnTo>
                  <a:lnTo>
                    <a:pt x="596" y="788898"/>
                  </a:lnTo>
                  <a:lnTo>
                    <a:pt x="0" y="790333"/>
                  </a:lnTo>
                  <a:lnTo>
                    <a:pt x="596" y="791768"/>
                  </a:lnTo>
                  <a:lnTo>
                    <a:pt x="2019" y="792353"/>
                  </a:lnTo>
                  <a:lnTo>
                    <a:pt x="3454" y="791768"/>
                  </a:lnTo>
                  <a:lnTo>
                    <a:pt x="4051" y="790333"/>
                  </a:lnTo>
                  <a:close/>
                </a:path>
                <a:path w="648970" h="792479">
                  <a:moveTo>
                    <a:pt x="648665" y="2019"/>
                  </a:moveTo>
                  <a:lnTo>
                    <a:pt x="648068" y="584"/>
                  </a:lnTo>
                  <a:lnTo>
                    <a:pt x="646633" y="0"/>
                  </a:lnTo>
                  <a:lnTo>
                    <a:pt x="645210" y="584"/>
                  </a:lnTo>
                  <a:lnTo>
                    <a:pt x="644613" y="2019"/>
                  </a:lnTo>
                  <a:lnTo>
                    <a:pt x="645210" y="3454"/>
                  </a:lnTo>
                  <a:lnTo>
                    <a:pt x="646633" y="4051"/>
                  </a:lnTo>
                  <a:lnTo>
                    <a:pt x="648068" y="3454"/>
                  </a:lnTo>
                  <a:lnTo>
                    <a:pt x="648665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47" name="object 2847"/>
            <p:cNvSpPr/>
            <p:nvPr/>
          </p:nvSpPr>
          <p:spPr>
            <a:xfrm>
              <a:off x="5527953" y="854457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8" name="object 2848"/>
            <p:cNvSpPr/>
            <p:nvPr/>
          </p:nvSpPr>
          <p:spPr>
            <a:xfrm>
              <a:off x="5525928" y="85010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49" name="object 2849"/>
            <p:cNvSpPr/>
            <p:nvPr/>
          </p:nvSpPr>
          <p:spPr>
            <a:xfrm>
              <a:off x="5527953" y="838469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0" name="object 2850"/>
            <p:cNvSpPr/>
            <p:nvPr/>
          </p:nvSpPr>
          <p:spPr>
            <a:xfrm>
              <a:off x="5525928" y="83411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51" name="object 2851"/>
            <p:cNvSpPr/>
            <p:nvPr/>
          </p:nvSpPr>
          <p:spPr>
            <a:xfrm>
              <a:off x="5527953" y="822480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2" name="object 2852"/>
            <p:cNvSpPr/>
            <p:nvPr/>
          </p:nvSpPr>
          <p:spPr>
            <a:xfrm>
              <a:off x="5525928" y="81812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53" name="object 2853"/>
            <p:cNvSpPr/>
            <p:nvPr/>
          </p:nvSpPr>
          <p:spPr>
            <a:xfrm>
              <a:off x="5527953" y="8064914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4" name="object 2854"/>
            <p:cNvSpPr/>
            <p:nvPr/>
          </p:nvSpPr>
          <p:spPr>
            <a:xfrm>
              <a:off x="5525928" y="802140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55" name="object 2855"/>
            <p:cNvSpPr/>
            <p:nvPr/>
          </p:nvSpPr>
          <p:spPr>
            <a:xfrm>
              <a:off x="5527953" y="7905026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6" name="object 2856"/>
            <p:cNvSpPr/>
            <p:nvPr/>
          </p:nvSpPr>
          <p:spPr>
            <a:xfrm>
              <a:off x="4988572" y="7861514"/>
              <a:ext cx="541655" cy="803910"/>
            </a:xfrm>
            <a:custGeom>
              <a:avLst/>
              <a:gdLst/>
              <a:ahLst/>
              <a:cxnLst/>
              <a:rect l="l" t="t" r="r" b="b"/>
              <a:pathLst>
                <a:path w="541654" h="803909">
                  <a:moveTo>
                    <a:pt x="4051" y="801471"/>
                  </a:moveTo>
                  <a:lnTo>
                    <a:pt x="3454" y="800036"/>
                  </a:lnTo>
                  <a:lnTo>
                    <a:pt x="2032" y="799439"/>
                  </a:lnTo>
                  <a:lnTo>
                    <a:pt x="596" y="800036"/>
                  </a:lnTo>
                  <a:lnTo>
                    <a:pt x="0" y="801471"/>
                  </a:lnTo>
                  <a:lnTo>
                    <a:pt x="596" y="802906"/>
                  </a:lnTo>
                  <a:lnTo>
                    <a:pt x="2032" y="803490"/>
                  </a:lnTo>
                  <a:lnTo>
                    <a:pt x="3454" y="802906"/>
                  </a:lnTo>
                  <a:lnTo>
                    <a:pt x="4051" y="801471"/>
                  </a:lnTo>
                  <a:close/>
                </a:path>
                <a:path w="541654" h="803909">
                  <a:moveTo>
                    <a:pt x="541401" y="2032"/>
                  </a:moveTo>
                  <a:lnTo>
                    <a:pt x="540804" y="596"/>
                  </a:lnTo>
                  <a:lnTo>
                    <a:pt x="539369" y="0"/>
                  </a:lnTo>
                  <a:lnTo>
                    <a:pt x="537946" y="596"/>
                  </a:lnTo>
                  <a:lnTo>
                    <a:pt x="537349" y="2032"/>
                  </a:lnTo>
                  <a:lnTo>
                    <a:pt x="537946" y="3454"/>
                  </a:lnTo>
                  <a:lnTo>
                    <a:pt x="539369" y="4051"/>
                  </a:lnTo>
                  <a:lnTo>
                    <a:pt x="540804" y="3454"/>
                  </a:lnTo>
                  <a:lnTo>
                    <a:pt x="541401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57" name="object 2857"/>
            <p:cNvSpPr/>
            <p:nvPr/>
          </p:nvSpPr>
          <p:spPr>
            <a:xfrm>
              <a:off x="4990606" y="854457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8" name="object 2858"/>
            <p:cNvSpPr/>
            <p:nvPr/>
          </p:nvSpPr>
          <p:spPr>
            <a:xfrm>
              <a:off x="4988572" y="8341181"/>
              <a:ext cx="4445" cy="164465"/>
            </a:xfrm>
            <a:custGeom>
              <a:avLst/>
              <a:gdLst/>
              <a:ahLst/>
              <a:cxnLst/>
              <a:rect l="l" t="t" r="r" b="b"/>
              <a:pathLst>
                <a:path w="4445" h="164465">
                  <a:moveTo>
                    <a:pt x="4051" y="161912"/>
                  </a:moveTo>
                  <a:lnTo>
                    <a:pt x="3454" y="160489"/>
                  </a:lnTo>
                  <a:lnTo>
                    <a:pt x="2032" y="159893"/>
                  </a:lnTo>
                  <a:lnTo>
                    <a:pt x="596" y="160489"/>
                  </a:lnTo>
                  <a:lnTo>
                    <a:pt x="0" y="161912"/>
                  </a:lnTo>
                  <a:lnTo>
                    <a:pt x="596" y="163347"/>
                  </a:lnTo>
                  <a:lnTo>
                    <a:pt x="2032" y="163944"/>
                  </a:lnTo>
                  <a:lnTo>
                    <a:pt x="3454" y="163347"/>
                  </a:lnTo>
                  <a:lnTo>
                    <a:pt x="4051" y="161912"/>
                  </a:lnTo>
                  <a:close/>
                </a:path>
                <a:path w="4445" h="164465">
                  <a:moveTo>
                    <a:pt x="4051" y="2032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59" name="object 2859"/>
            <p:cNvSpPr/>
            <p:nvPr/>
          </p:nvSpPr>
          <p:spPr>
            <a:xfrm>
              <a:off x="4990606" y="822480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0" name="object 2860"/>
            <p:cNvSpPr/>
            <p:nvPr/>
          </p:nvSpPr>
          <p:spPr>
            <a:xfrm>
              <a:off x="4988582" y="81812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61" name="object 2861"/>
            <p:cNvSpPr/>
            <p:nvPr/>
          </p:nvSpPr>
          <p:spPr>
            <a:xfrm>
              <a:off x="4990606" y="8064914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2" name="object 2862"/>
            <p:cNvSpPr/>
            <p:nvPr/>
          </p:nvSpPr>
          <p:spPr>
            <a:xfrm>
              <a:off x="4988582" y="802140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63" name="object 2863"/>
            <p:cNvSpPr/>
            <p:nvPr/>
          </p:nvSpPr>
          <p:spPr>
            <a:xfrm>
              <a:off x="4990606" y="7905026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4" name="object 2864"/>
            <p:cNvSpPr/>
            <p:nvPr/>
          </p:nvSpPr>
          <p:spPr>
            <a:xfrm>
              <a:off x="4988582" y="78615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65" name="object 2865"/>
            <p:cNvSpPr/>
            <p:nvPr/>
          </p:nvSpPr>
          <p:spPr>
            <a:xfrm>
              <a:off x="6631991" y="9224610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 h="0">
                  <a:moveTo>
                    <a:pt x="63752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6" name="object 2866"/>
            <p:cNvSpPr/>
            <p:nvPr/>
          </p:nvSpPr>
          <p:spPr>
            <a:xfrm>
              <a:off x="6588477" y="9222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67" name="object 2867"/>
            <p:cNvSpPr/>
            <p:nvPr/>
          </p:nvSpPr>
          <p:spPr>
            <a:xfrm>
              <a:off x="6472103" y="92246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8" name="object 2868"/>
            <p:cNvSpPr/>
            <p:nvPr/>
          </p:nvSpPr>
          <p:spPr>
            <a:xfrm>
              <a:off x="6428589" y="9222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69" name="object 2869"/>
            <p:cNvSpPr/>
            <p:nvPr/>
          </p:nvSpPr>
          <p:spPr>
            <a:xfrm>
              <a:off x="6312215" y="92246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0" name="object 2870"/>
            <p:cNvSpPr/>
            <p:nvPr/>
          </p:nvSpPr>
          <p:spPr>
            <a:xfrm>
              <a:off x="6268701" y="9222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71" name="object 2871"/>
            <p:cNvSpPr/>
            <p:nvPr/>
          </p:nvSpPr>
          <p:spPr>
            <a:xfrm>
              <a:off x="6079466" y="9224610"/>
              <a:ext cx="158115" cy="0"/>
            </a:xfrm>
            <a:custGeom>
              <a:avLst/>
              <a:gdLst/>
              <a:ahLst/>
              <a:cxnLst/>
              <a:rect l="l" t="t" r="r" b="b"/>
              <a:pathLst>
                <a:path w="158114" h="0">
                  <a:moveTo>
                    <a:pt x="157864" y="0"/>
                  </a:moveTo>
                  <a:lnTo>
                    <a:pt x="93099" y="0"/>
                  </a:lnTo>
                </a:path>
                <a:path w="158114" h="0">
                  <a:moveTo>
                    <a:pt x="9309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2" name="object 2872"/>
            <p:cNvSpPr/>
            <p:nvPr/>
          </p:nvSpPr>
          <p:spPr>
            <a:xfrm>
              <a:off x="6034940" y="9222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73" name="object 2873"/>
            <p:cNvSpPr/>
            <p:nvPr/>
          </p:nvSpPr>
          <p:spPr>
            <a:xfrm>
              <a:off x="5919578" y="92246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4" name="object 2874"/>
            <p:cNvSpPr/>
            <p:nvPr/>
          </p:nvSpPr>
          <p:spPr>
            <a:xfrm>
              <a:off x="5875052" y="9222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75" name="object 2875"/>
            <p:cNvSpPr/>
            <p:nvPr/>
          </p:nvSpPr>
          <p:spPr>
            <a:xfrm>
              <a:off x="5759689" y="92246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6" name="object 2876"/>
            <p:cNvSpPr/>
            <p:nvPr/>
          </p:nvSpPr>
          <p:spPr>
            <a:xfrm>
              <a:off x="5715163" y="9222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77" name="object 2877"/>
            <p:cNvSpPr/>
            <p:nvPr/>
          </p:nvSpPr>
          <p:spPr>
            <a:xfrm>
              <a:off x="5599801" y="92246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8" name="object 2878"/>
            <p:cNvSpPr/>
            <p:nvPr/>
          </p:nvSpPr>
          <p:spPr>
            <a:xfrm>
              <a:off x="5555275" y="9222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79" name="object 2879"/>
            <p:cNvSpPr/>
            <p:nvPr/>
          </p:nvSpPr>
          <p:spPr>
            <a:xfrm>
              <a:off x="5439913" y="92246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0" name="object 2880"/>
            <p:cNvSpPr/>
            <p:nvPr/>
          </p:nvSpPr>
          <p:spPr>
            <a:xfrm>
              <a:off x="5395387" y="9222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81" name="object 2881"/>
            <p:cNvSpPr/>
            <p:nvPr/>
          </p:nvSpPr>
          <p:spPr>
            <a:xfrm>
              <a:off x="5280024" y="92246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2" name="object 2882"/>
            <p:cNvSpPr/>
            <p:nvPr/>
          </p:nvSpPr>
          <p:spPr>
            <a:xfrm>
              <a:off x="5235498" y="9222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83" name="object 2883"/>
            <p:cNvSpPr/>
            <p:nvPr/>
          </p:nvSpPr>
          <p:spPr>
            <a:xfrm>
              <a:off x="5120136" y="92246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4" name="object 2884"/>
            <p:cNvSpPr/>
            <p:nvPr/>
          </p:nvSpPr>
          <p:spPr>
            <a:xfrm>
              <a:off x="5075610" y="9222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85" name="object 2885"/>
            <p:cNvSpPr/>
            <p:nvPr/>
          </p:nvSpPr>
          <p:spPr>
            <a:xfrm>
              <a:off x="4960248" y="92246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6" name="object 2886"/>
            <p:cNvSpPr/>
            <p:nvPr/>
          </p:nvSpPr>
          <p:spPr>
            <a:xfrm>
              <a:off x="4915722" y="9222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87" name="object 2887"/>
            <p:cNvSpPr/>
            <p:nvPr/>
          </p:nvSpPr>
          <p:spPr>
            <a:xfrm>
              <a:off x="4800359" y="92246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8" name="object 2888"/>
            <p:cNvSpPr/>
            <p:nvPr/>
          </p:nvSpPr>
          <p:spPr>
            <a:xfrm>
              <a:off x="4756845" y="9222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89" name="object 2889"/>
            <p:cNvSpPr/>
            <p:nvPr/>
          </p:nvSpPr>
          <p:spPr>
            <a:xfrm>
              <a:off x="4640471" y="92246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0" name="object 2890"/>
            <p:cNvSpPr/>
            <p:nvPr/>
          </p:nvSpPr>
          <p:spPr>
            <a:xfrm>
              <a:off x="4596957" y="9222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91" name="object 2891"/>
            <p:cNvSpPr/>
            <p:nvPr/>
          </p:nvSpPr>
          <p:spPr>
            <a:xfrm>
              <a:off x="4480583" y="92246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2" name="object 2892"/>
            <p:cNvSpPr/>
            <p:nvPr/>
          </p:nvSpPr>
          <p:spPr>
            <a:xfrm>
              <a:off x="4437069" y="9222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93" name="object 2893"/>
            <p:cNvSpPr/>
            <p:nvPr/>
          </p:nvSpPr>
          <p:spPr>
            <a:xfrm>
              <a:off x="4320694" y="92246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4" name="object 2894"/>
            <p:cNvSpPr/>
            <p:nvPr/>
          </p:nvSpPr>
          <p:spPr>
            <a:xfrm>
              <a:off x="4277180" y="9222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95" name="object 2895"/>
            <p:cNvSpPr/>
            <p:nvPr/>
          </p:nvSpPr>
          <p:spPr>
            <a:xfrm>
              <a:off x="4160806" y="92246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6" name="object 2896"/>
            <p:cNvSpPr/>
            <p:nvPr/>
          </p:nvSpPr>
          <p:spPr>
            <a:xfrm>
              <a:off x="4117292" y="9222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97" name="object 2897"/>
            <p:cNvSpPr/>
            <p:nvPr/>
          </p:nvSpPr>
          <p:spPr>
            <a:xfrm>
              <a:off x="4000918" y="92246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8" name="object 2898"/>
            <p:cNvSpPr/>
            <p:nvPr/>
          </p:nvSpPr>
          <p:spPr>
            <a:xfrm>
              <a:off x="3957404" y="9222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99" name="object 2899"/>
            <p:cNvSpPr/>
            <p:nvPr/>
          </p:nvSpPr>
          <p:spPr>
            <a:xfrm>
              <a:off x="3841030" y="9224610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0" name="object 2900"/>
            <p:cNvSpPr/>
            <p:nvPr/>
          </p:nvSpPr>
          <p:spPr>
            <a:xfrm>
              <a:off x="3797516" y="9222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01" name="object 2901"/>
            <p:cNvSpPr/>
            <p:nvPr/>
          </p:nvSpPr>
          <p:spPr>
            <a:xfrm>
              <a:off x="3681141" y="9224610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2" name="object 2902"/>
            <p:cNvSpPr/>
            <p:nvPr/>
          </p:nvSpPr>
          <p:spPr>
            <a:xfrm>
              <a:off x="3637627" y="9222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03" name="object 2903"/>
            <p:cNvSpPr/>
            <p:nvPr/>
          </p:nvSpPr>
          <p:spPr>
            <a:xfrm>
              <a:off x="3522265" y="92246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4" name="object 2904"/>
            <p:cNvSpPr/>
            <p:nvPr/>
          </p:nvSpPr>
          <p:spPr>
            <a:xfrm>
              <a:off x="3477739" y="9222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05" name="object 2905"/>
            <p:cNvSpPr/>
            <p:nvPr/>
          </p:nvSpPr>
          <p:spPr>
            <a:xfrm>
              <a:off x="3362377" y="92246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6" name="object 2906"/>
            <p:cNvSpPr/>
            <p:nvPr/>
          </p:nvSpPr>
          <p:spPr>
            <a:xfrm>
              <a:off x="3317851" y="9222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07" name="object 2907"/>
            <p:cNvSpPr/>
            <p:nvPr/>
          </p:nvSpPr>
          <p:spPr>
            <a:xfrm>
              <a:off x="3202488" y="92246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8" name="object 2908"/>
            <p:cNvSpPr/>
            <p:nvPr/>
          </p:nvSpPr>
          <p:spPr>
            <a:xfrm>
              <a:off x="3157962" y="9222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09" name="object 2909"/>
            <p:cNvSpPr/>
            <p:nvPr/>
          </p:nvSpPr>
          <p:spPr>
            <a:xfrm>
              <a:off x="3042600" y="92246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0" name="object 2910"/>
            <p:cNvSpPr/>
            <p:nvPr/>
          </p:nvSpPr>
          <p:spPr>
            <a:xfrm>
              <a:off x="2998074" y="9222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11" name="object 2911"/>
            <p:cNvSpPr/>
            <p:nvPr/>
          </p:nvSpPr>
          <p:spPr>
            <a:xfrm>
              <a:off x="2882712" y="92246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2" name="object 2912"/>
            <p:cNvSpPr/>
            <p:nvPr/>
          </p:nvSpPr>
          <p:spPr>
            <a:xfrm>
              <a:off x="2838186" y="9222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13" name="object 2913"/>
            <p:cNvSpPr/>
            <p:nvPr/>
          </p:nvSpPr>
          <p:spPr>
            <a:xfrm>
              <a:off x="2722823" y="92246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4" name="object 2914"/>
            <p:cNvSpPr/>
            <p:nvPr/>
          </p:nvSpPr>
          <p:spPr>
            <a:xfrm>
              <a:off x="2678297" y="9222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15" name="object 2915"/>
            <p:cNvSpPr/>
            <p:nvPr/>
          </p:nvSpPr>
          <p:spPr>
            <a:xfrm>
              <a:off x="2562935" y="92246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6" name="object 2916"/>
            <p:cNvSpPr/>
            <p:nvPr/>
          </p:nvSpPr>
          <p:spPr>
            <a:xfrm>
              <a:off x="2518409" y="9222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17" name="object 2917"/>
            <p:cNvSpPr/>
            <p:nvPr/>
          </p:nvSpPr>
          <p:spPr>
            <a:xfrm>
              <a:off x="2403047" y="92246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8" name="object 2918"/>
            <p:cNvSpPr/>
            <p:nvPr/>
          </p:nvSpPr>
          <p:spPr>
            <a:xfrm>
              <a:off x="2358521" y="9222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19" name="object 2919"/>
            <p:cNvSpPr/>
            <p:nvPr/>
          </p:nvSpPr>
          <p:spPr>
            <a:xfrm>
              <a:off x="2243158" y="92246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0" name="object 2920"/>
            <p:cNvSpPr/>
            <p:nvPr/>
          </p:nvSpPr>
          <p:spPr>
            <a:xfrm>
              <a:off x="2198632" y="9222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21" name="object 2921"/>
            <p:cNvSpPr/>
            <p:nvPr/>
          </p:nvSpPr>
          <p:spPr>
            <a:xfrm>
              <a:off x="2083270" y="92246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2" name="object 2922"/>
            <p:cNvSpPr/>
            <p:nvPr/>
          </p:nvSpPr>
          <p:spPr>
            <a:xfrm>
              <a:off x="2038744" y="9222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23" name="object 2923"/>
            <p:cNvSpPr/>
            <p:nvPr/>
          </p:nvSpPr>
          <p:spPr>
            <a:xfrm>
              <a:off x="1923382" y="92246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4" name="object 2924"/>
            <p:cNvSpPr/>
            <p:nvPr/>
          </p:nvSpPr>
          <p:spPr>
            <a:xfrm>
              <a:off x="1878856" y="9222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25" name="object 2925"/>
            <p:cNvSpPr/>
            <p:nvPr/>
          </p:nvSpPr>
          <p:spPr>
            <a:xfrm>
              <a:off x="1763493" y="92246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6" name="object 2926"/>
            <p:cNvSpPr/>
            <p:nvPr/>
          </p:nvSpPr>
          <p:spPr>
            <a:xfrm>
              <a:off x="1719979" y="9222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27" name="object 2927"/>
            <p:cNvSpPr/>
            <p:nvPr/>
          </p:nvSpPr>
          <p:spPr>
            <a:xfrm>
              <a:off x="1603605" y="92246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8" name="object 2928"/>
            <p:cNvSpPr/>
            <p:nvPr/>
          </p:nvSpPr>
          <p:spPr>
            <a:xfrm>
              <a:off x="1560091" y="9222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29" name="object 2929"/>
            <p:cNvSpPr/>
            <p:nvPr/>
          </p:nvSpPr>
          <p:spPr>
            <a:xfrm>
              <a:off x="1443717" y="92246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0" name="object 2930"/>
            <p:cNvSpPr/>
            <p:nvPr/>
          </p:nvSpPr>
          <p:spPr>
            <a:xfrm>
              <a:off x="1400200" y="92225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38" y="2019"/>
                  </a:moveTo>
                  <a:lnTo>
                    <a:pt x="3454" y="584"/>
                  </a:lnTo>
                  <a:lnTo>
                    <a:pt x="2019" y="0"/>
                  </a:lnTo>
                  <a:lnTo>
                    <a:pt x="584" y="584"/>
                  </a:lnTo>
                  <a:lnTo>
                    <a:pt x="0" y="2019"/>
                  </a:lnTo>
                  <a:lnTo>
                    <a:pt x="584" y="3454"/>
                  </a:lnTo>
                  <a:lnTo>
                    <a:pt x="2019" y="4038"/>
                  </a:lnTo>
                  <a:lnTo>
                    <a:pt x="3454" y="3454"/>
                  </a:lnTo>
                  <a:lnTo>
                    <a:pt x="4038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31" name="object 2931"/>
            <p:cNvSpPr/>
            <p:nvPr/>
          </p:nvSpPr>
          <p:spPr>
            <a:xfrm>
              <a:off x="1283828" y="92246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2" name="object 2932"/>
            <p:cNvSpPr/>
            <p:nvPr/>
          </p:nvSpPr>
          <p:spPr>
            <a:xfrm>
              <a:off x="1240315" y="9222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33" name="object 2933"/>
            <p:cNvSpPr/>
            <p:nvPr/>
          </p:nvSpPr>
          <p:spPr>
            <a:xfrm>
              <a:off x="1114833" y="9224610"/>
              <a:ext cx="5581015" cy="321945"/>
            </a:xfrm>
            <a:custGeom>
              <a:avLst/>
              <a:gdLst/>
              <a:ahLst/>
              <a:cxnLst/>
              <a:rect l="l" t="t" r="r" b="b"/>
              <a:pathLst>
                <a:path w="5581015" h="321945">
                  <a:moveTo>
                    <a:pt x="93099" y="0"/>
                  </a:moveTo>
                  <a:lnTo>
                    <a:pt x="0" y="0"/>
                  </a:lnTo>
                </a:path>
                <a:path w="5581015" h="321945">
                  <a:moveTo>
                    <a:pt x="5580911" y="321800"/>
                  </a:moveTo>
                  <a:lnTo>
                    <a:pt x="5517158" y="32180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4" name="object 2934"/>
            <p:cNvSpPr/>
            <p:nvPr/>
          </p:nvSpPr>
          <p:spPr>
            <a:xfrm>
              <a:off x="6588477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35" name="object 2935"/>
            <p:cNvSpPr/>
            <p:nvPr/>
          </p:nvSpPr>
          <p:spPr>
            <a:xfrm>
              <a:off x="6472103" y="95464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6" name="object 2936"/>
            <p:cNvSpPr/>
            <p:nvPr/>
          </p:nvSpPr>
          <p:spPr>
            <a:xfrm>
              <a:off x="6428589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37" name="object 2937"/>
            <p:cNvSpPr/>
            <p:nvPr/>
          </p:nvSpPr>
          <p:spPr>
            <a:xfrm>
              <a:off x="6312215" y="95464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8" name="object 2938"/>
            <p:cNvSpPr/>
            <p:nvPr/>
          </p:nvSpPr>
          <p:spPr>
            <a:xfrm>
              <a:off x="6268701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39" name="object 2939"/>
            <p:cNvSpPr/>
            <p:nvPr/>
          </p:nvSpPr>
          <p:spPr>
            <a:xfrm>
              <a:off x="6079466" y="9546411"/>
              <a:ext cx="158115" cy="0"/>
            </a:xfrm>
            <a:custGeom>
              <a:avLst/>
              <a:gdLst/>
              <a:ahLst/>
              <a:cxnLst/>
              <a:rect l="l" t="t" r="r" b="b"/>
              <a:pathLst>
                <a:path w="158114" h="0">
                  <a:moveTo>
                    <a:pt x="157864" y="0"/>
                  </a:moveTo>
                  <a:lnTo>
                    <a:pt x="93099" y="0"/>
                  </a:lnTo>
                </a:path>
                <a:path w="158114" h="0">
                  <a:moveTo>
                    <a:pt x="9309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0" name="object 2940"/>
            <p:cNvSpPr/>
            <p:nvPr/>
          </p:nvSpPr>
          <p:spPr>
            <a:xfrm>
              <a:off x="6034940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41" name="object 2941"/>
            <p:cNvSpPr/>
            <p:nvPr/>
          </p:nvSpPr>
          <p:spPr>
            <a:xfrm>
              <a:off x="5919578" y="95464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2" name="object 2942"/>
            <p:cNvSpPr/>
            <p:nvPr/>
          </p:nvSpPr>
          <p:spPr>
            <a:xfrm>
              <a:off x="5875052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43" name="object 2943"/>
            <p:cNvSpPr/>
            <p:nvPr/>
          </p:nvSpPr>
          <p:spPr>
            <a:xfrm>
              <a:off x="5759689" y="95464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4" name="object 2944"/>
            <p:cNvSpPr/>
            <p:nvPr/>
          </p:nvSpPr>
          <p:spPr>
            <a:xfrm>
              <a:off x="5715163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45" name="object 2945"/>
            <p:cNvSpPr/>
            <p:nvPr/>
          </p:nvSpPr>
          <p:spPr>
            <a:xfrm>
              <a:off x="5599801" y="95464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6" name="object 2946"/>
            <p:cNvSpPr/>
            <p:nvPr/>
          </p:nvSpPr>
          <p:spPr>
            <a:xfrm>
              <a:off x="5555275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47" name="object 2947"/>
            <p:cNvSpPr/>
            <p:nvPr/>
          </p:nvSpPr>
          <p:spPr>
            <a:xfrm>
              <a:off x="5439913" y="95464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8" name="object 2948"/>
            <p:cNvSpPr/>
            <p:nvPr/>
          </p:nvSpPr>
          <p:spPr>
            <a:xfrm>
              <a:off x="5395387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49" name="object 2949"/>
            <p:cNvSpPr/>
            <p:nvPr/>
          </p:nvSpPr>
          <p:spPr>
            <a:xfrm>
              <a:off x="5280024" y="95464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0" name="object 2950"/>
            <p:cNvSpPr/>
            <p:nvPr/>
          </p:nvSpPr>
          <p:spPr>
            <a:xfrm>
              <a:off x="5235498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51" name="object 2951"/>
            <p:cNvSpPr/>
            <p:nvPr/>
          </p:nvSpPr>
          <p:spPr>
            <a:xfrm>
              <a:off x="5120136" y="95464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2" name="object 2952"/>
            <p:cNvSpPr/>
            <p:nvPr/>
          </p:nvSpPr>
          <p:spPr>
            <a:xfrm>
              <a:off x="5075610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53" name="object 2953"/>
            <p:cNvSpPr/>
            <p:nvPr/>
          </p:nvSpPr>
          <p:spPr>
            <a:xfrm>
              <a:off x="4960248" y="95464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4" name="object 2954"/>
            <p:cNvSpPr/>
            <p:nvPr/>
          </p:nvSpPr>
          <p:spPr>
            <a:xfrm>
              <a:off x="4915722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55" name="object 2955"/>
            <p:cNvSpPr/>
            <p:nvPr/>
          </p:nvSpPr>
          <p:spPr>
            <a:xfrm>
              <a:off x="4800359" y="95464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6" name="object 2956"/>
            <p:cNvSpPr/>
            <p:nvPr/>
          </p:nvSpPr>
          <p:spPr>
            <a:xfrm>
              <a:off x="4756845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57" name="object 2957"/>
            <p:cNvSpPr/>
            <p:nvPr/>
          </p:nvSpPr>
          <p:spPr>
            <a:xfrm>
              <a:off x="4640471" y="95464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8" name="object 2958"/>
            <p:cNvSpPr/>
            <p:nvPr/>
          </p:nvSpPr>
          <p:spPr>
            <a:xfrm>
              <a:off x="4596957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59" name="object 2959"/>
            <p:cNvSpPr/>
            <p:nvPr/>
          </p:nvSpPr>
          <p:spPr>
            <a:xfrm>
              <a:off x="4480583" y="95464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0" name="object 2960"/>
            <p:cNvSpPr/>
            <p:nvPr/>
          </p:nvSpPr>
          <p:spPr>
            <a:xfrm>
              <a:off x="4437069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61" name="object 2961"/>
            <p:cNvSpPr/>
            <p:nvPr/>
          </p:nvSpPr>
          <p:spPr>
            <a:xfrm>
              <a:off x="4320694" y="95464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2" name="object 2962"/>
            <p:cNvSpPr/>
            <p:nvPr/>
          </p:nvSpPr>
          <p:spPr>
            <a:xfrm>
              <a:off x="4277180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63" name="object 2963"/>
            <p:cNvSpPr/>
            <p:nvPr/>
          </p:nvSpPr>
          <p:spPr>
            <a:xfrm>
              <a:off x="4160806" y="95464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4" name="object 2964"/>
            <p:cNvSpPr/>
            <p:nvPr/>
          </p:nvSpPr>
          <p:spPr>
            <a:xfrm>
              <a:off x="4117292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65" name="object 2965"/>
            <p:cNvSpPr/>
            <p:nvPr/>
          </p:nvSpPr>
          <p:spPr>
            <a:xfrm>
              <a:off x="4000918" y="95464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6" name="object 2966"/>
            <p:cNvSpPr/>
            <p:nvPr/>
          </p:nvSpPr>
          <p:spPr>
            <a:xfrm>
              <a:off x="3957404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67" name="object 2967"/>
            <p:cNvSpPr/>
            <p:nvPr/>
          </p:nvSpPr>
          <p:spPr>
            <a:xfrm>
              <a:off x="3841030" y="954641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8" name="object 2968"/>
            <p:cNvSpPr/>
            <p:nvPr/>
          </p:nvSpPr>
          <p:spPr>
            <a:xfrm>
              <a:off x="3797516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69" name="object 2969"/>
            <p:cNvSpPr/>
            <p:nvPr/>
          </p:nvSpPr>
          <p:spPr>
            <a:xfrm>
              <a:off x="3681141" y="954641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0" name="object 2970"/>
            <p:cNvSpPr/>
            <p:nvPr/>
          </p:nvSpPr>
          <p:spPr>
            <a:xfrm>
              <a:off x="3637627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71" name="object 2971"/>
            <p:cNvSpPr/>
            <p:nvPr/>
          </p:nvSpPr>
          <p:spPr>
            <a:xfrm>
              <a:off x="3522265" y="95464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2" name="object 2972"/>
            <p:cNvSpPr/>
            <p:nvPr/>
          </p:nvSpPr>
          <p:spPr>
            <a:xfrm>
              <a:off x="3477739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73" name="object 2973"/>
            <p:cNvSpPr/>
            <p:nvPr/>
          </p:nvSpPr>
          <p:spPr>
            <a:xfrm>
              <a:off x="3362377" y="95464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4" name="object 2974"/>
            <p:cNvSpPr/>
            <p:nvPr/>
          </p:nvSpPr>
          <p:spPr>
            <a:xfrm>
              <a:off x="3317851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75" name="object 2975"/>
            <p:cNvSpPr/>
            <p:nvPr/>
          </p:nvSpPr>
          <p:spPr>
            <a:xfrm>
              <a:off x="3202488" y="95464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6" name="object 2976"/>
            <p:cNvSpPr/>
            <p:nvPr/>
          </p:nvSpPr>
          <p:spPr>
            <a:xfrm>
              <a:off x="3157962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77" name="object 2977"/>
            <p:cNvSpPr/>
            <p:nvPr/>
          </p:nvSpPr>
          <p:spPr>
            <a:xfrm>
              <a:off x="3042600" y="95464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8" name="object 2978"/>
            <p:cNvSpPr/>
            <p:nvPr/>
          </p:nvSpPr>
          <p:spPr>
            <a:xfrm>
              <a:off x="2998074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79" name="object 2979"/>
            <p:cNvSpPr/>
            <p:nvPr/>
          </p:nvSpPr>
          <p:spPr>
            <a:xfrm>
              <a:off x="2882712" y="95464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0" name="object 2980"/>
            <p:cNvSpPr/>
            <p:nvPr/>
          </p:nvSpPr>
          <p:spPr>
            <a:xfrm>
              <a:off x="2838186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81" name="object 2981"/>
            <p:cNvSpPr/>
            <p:nvPr/>
          </p:nvSpPr>
          <p:spPr>
            <a:xfrm>
              <a:off x="2722823" y="95464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2" name="object 2982"/>
            <p:cNvSpPr/>
            <p:nvPr/>
          </p:nvSpPr>
          <p:spPr>
            <a:xfrm>
              <a:off x="2678297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83" name="object 2983"/>
            <p:cNvSpPr/>
            <p:nvPr/>
          </p:nvSpPr>
          <p:spPr>
            <a:xfrm>
              <a:off x="2562935" y="95464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4" name="object 2984"/>
            <p:cNvSpPr/>
            <p:nvPr/>
          </p:nvSpPr>
          <p:spPr>
            <a:xfrm>
              <a:off x="2518409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85" name="object 2985"/>
            <p:cNvSpPr/>
            <p:nvPr/>
          </p:nvSpPr>
          <p:spPr>
            <a:xfrm>
              <a:off x="2403047" y="95464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6" name="object 2986"/>
            <p:cNvSpPr/>
            <p:nvPr/>
          </p:nvSpPr>
          <p:spPr>
            <a:xfrm>
              <a:off x="2358521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87" name="object 2987"/>
            <p:cNvSpPr/>
            <p:nvPr/>
          </p:nvSpPr>
          <p:spPr>
            <a:xfrm>
              <a:off x="2243158" y="95464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8" name="object 2988"/>
            <p:cNvSpPr/>
            <p:nvPr/>
          </p:nvSpPr>
          <p:spPr>
            <a:xfrm>
              <a:off x="2198632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89" name="object 2989"/>
            <p:cNvSpPr/>
            <p:nvPr/>
          </p:nvSpPr>
          <p:spPr>
            <a:xfrm>
              <a:off x="2083270" y="95464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0" name="object 2990"/>
            <p:cNvSpPr/>
            <p:nvPr/>
          </p:nvSpPr>
          <p:spPr>
            <a:xfrm>
              <a:off x="2038744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91" name="object 2991"/>
            <p:cNvSpPr/>
            <p:nvPr/>
          </p:nvSpPr>
          <p:spPr>
            <a:xfrm>
              <a:off x="1923382" y="95464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2" name="object 2992"/>
            <p:cNvSpPr/>
            <p:nvPr/>
          </p:nvSpPr>
          <p:spPr>
            <a:xfrm>
              <a:off x="1878856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93" name="object 2993"/>
            <p:cNvSpPr/>
            <p:nvPr/>
          </p:nvSpPr>
          <p:spPr>
            <a:xfrm>
              <a:off x="1763493" y="95464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4" name="object 2994"/>
            <p:cNvSpPr/>
            <p:nvPr/>
          </p:nvSpPr>
          <p:spPr>
            <a:xfrm>
              <a:off x="1719979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95" name="object 2995"/>
            <p:cNvSpPr/>
            <p:nvPr/>
          </p:nvSpPr>
          <p:spPr>
            <a:xfrm>
              <a:off x="1603605" y="95464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6" name="object 2996"/>
            <p:cNvSpPr/>
            <p:nvPr/>
          </p:nvSpPr>
          <p:spPr>
            <a:xfrm>
              <a:off x="1560091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97" name="object 2997"/>
            <p:cNvSpPr/>
            <p:nvPr/>
          </p:nvSpPr>
          <p:spPr>
            <a:xfrm>
              <a:off x="1443717" y="95464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8" name="object 2998"/>
            <p:cNvSpPr/>
            <p:nvPr/>
          </p:nvSpPr>
          <p:spPr>
            <a:xfrm>
              <a:off x="1400200" y="954439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38" y="2032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84" y="596"/>
                  </a:lnTo>
                  <a:lnTo>
                    <a:pt x="0" y="2032"/>
                  </a:lnTo>
                  <a:lnTo>
                    <a:pt x="584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38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99" name="object 2999"/>
            <p:cNvSpPr/>
            <p:nvPr/>
          </p:nvSpPr>
          <p:spPr>
            <a:xfrm>
              <a:off x="1283828" y="95464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0" name="object 3000"/>
            <p:cNvSpPr/>
            <p:nvPr/>
          </p:nvSpPr>
          <p:spPr>
            <a:xfrm>
              <a:off x="1240315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01" name="object 3001"/>
            <p:cNvSpPr/>
            <p:nvPr/>
          </p:nvSpPr>
          <p:spPr>
            <a:xfrm>
              <a:off x="1114833" y="9546411"/>
              <a:ext cx="5581015" cy="368935"/>
            </a:xfrm>
            <a:custGeom>
              <a:avLst/>
              <a:gdLst/>
              <a:ahLst/>
              <a:cxnLst/>
              <a:rect l="l" t="t" r="r" b="b"/>
              <a:pathLst>
                <a:path w="5581015" h="368934">
                  <a:moveTo>
                    <a:pt x="93099" y="0"/>
                  </a:moveTo>
                  <a:lnTo>
                    <a:pt x="0" y="0"/>
                  </a:lnTo>
                </a:path>
                <a:path w="5581015" h="368934">
                  <a:moveTo>
                    <a:pt x="5580911" y="368350"/>
                  </a:moveTo>
                  <a:lnTo>
                    <a:pt x="5517158" y="36835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2" name="object 3002"/>
            <p:cNvSpPr/>
            <p:nvPr/>
          </p:nvSpPr>
          <p:spPr>
            <a:xfrm>
              <a:off x="6588477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03" name="object 3003"/>
            <p:cNvSpPr/>
            <p:nvPr/>
          </p:nvSpPr>
          <p:spPr>
            <a:xfrm>
              <a:off x="6472103" y="991476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4" name="object 3004"/>
            <p:cNvSpPr/>
            <p:nvPr/>
          </p:nvSpPr>
          <p:spPr>
            <a:xfrm>
              <a:off x="6428589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05" name="object 3005"/>
            <p:cNvSpPr/>
            <p:nvPr/>
          </p:nvSpPr>
          <p:spPr>
            <a:xfrm>
              <a:off x="6312215" y="991476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6" name="object 3006"/>
            <p:cNvSpPr/>
            <p:nvPr/>
          </p:nvSpPr>
          <p:spPr>
            <a:xfrm>
              <a:off x="6268701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07" name="object 3007"/>
            <p:cNvSpPr/>
            <p:nvPr/>
          </p:nvSpPr>
          <p:spPr>
            <a:xfrm>
              <a:off x="6079466" y="9914761"/>
              <a:ext cx="158115" cy="0"/>
            </a:xfrm>
            <a:custGeom>
              <a:avLst/>
              <a:gdLst/>
              <a:ahLst/>
              <a:cxnLst/>
              <a:rect l="l" t="t" r="r" b="b"/>
              <a:pathLst>
                <a:path w="158114" h="0">
                  <a:moveTo>
                    <a:pt x="157864" y="0"/>
                  </a:moveTo>
                  <a:lnTo>
                    <a:pt x="93099" y="0"/>
                  </a:lnTo>
                </a:path>
                <a:path w="158114" h="0">
                  <a:moveTo>
                    <a:pt x="9309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8" name="object 3008"/>
            <p:cNvSpPr/>
            <p:nvPr/>
          </p:nvSpPr>
          <p:spPr>
            <a:xfrm>
              <a:off x="6034940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09" name="object 3009"/>
            <p:cNvSpPr/>
            <p:nvPr/>
          </p:nvSpPr>
          <p:spPr>
            <a:xfrm>
              <a:off x="5919578" y="991476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0" name="object 3010"/>
            <p:cNvSpPr/>
            <p:nvPr/>
          </p:nvSpPr>
          <p:spPr>
            <a:xfrm>
              <a:off x="5875052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11" name="object 3011"/>
            <p:cNvSpPr/>
            <p:nvPr/>
          </p:nvSpPr>
          <p:spPr>
            <a:xfrm>
              <a:off x="5759689" y="991476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2" name="object 3012"/>
            <p:cNvSpPr/>
            <p:nvPr/>
          </p:nvSpPr>
          <p:spPr>
            <a:xfrm>
              <a:off x="5715163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13" name="object 3013"/>
            <p:cNvSpPr/>
            <p:nvPr/>
          </p:nvSpPr>
          <p:spPr>
            <a:xfrm>
              <a:off x="5599801" y="991476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4" name="object 3014"/>
            <p:cNvSpPr/>
            <p:nvPr/>
          </p:nvSpPr>
          <p:spPr>
            <a:xfrm>
              <a:off x="5555275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15" name="object 3015"/>
            <p:cNvSpPr/>
            <p:nvPr/>
          </p:nvSpPr>
          <p:spPr>
            <a:xfrm>
              <a:off x="5439913" y="991476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6" name="object 3016"/>
            <p:cNvSpPr/>
            <p:nvPr/>
          </p:nvSpPr>
          <p:spPr>
            <a:xfrm>
              <a:off x="5395387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17" name="object 3017"/>
            <p:cNvSpPr/>
            <p:nvPr/>
          </p:nvSpPr>
          <p:spPr>
            <a:xfrm>
              <a:off x="5280024" y="991476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8" name="object 3018"/>
            <p:cNvSpPr/>
            <p:nvPr/>
          </p:nvSpPr>
          <p:spPr>
            <a:xfrm>
              <a:off x="5235498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19" name="object 3019"/>
            <p:cNvSpPr/>
            <p:nvPr/>
          </p:nvSpPr>
          <p:spPr>
            <a:xfrm>
              <a:off x="5120136" y="991476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0" name="object 3020"/>
            <p:cNvSpPr/>
            <p:nvPr/>
          </p:nvSpPr>
          <p:spPr>
            <a:xfrm>
              <a:off x="5075610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21" name="object 3021"/>
            <p:cNvSpPr/>
            <p:nvPr/>
          </p:nvSpPr>
          <p:spPr>
            <a:xfrm>
              <a:off x="4960248" y="991476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2" name="object 3022"/>
            <p:cNvSpPr/>
            <p:nvPr/>
          </p:nvSpPr>
          <p:spPr>
            <a:xfrm>
              <a:off x="4915722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23" name="object 3023"/>
            <p:cNvSpPr/>
            <p:nvPr/>
          </p:nvSpPr>
          <p:spPr>
            <a:xfrm>
              <a:off x="4800359" y="991476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4" name="object 3024"/>
            <p:cNvSpPr/>
            <p:nvPr/>
          </p:nvSpPr>
          <p:spPr>
            <a:xfrm>
              <a:off x="4756845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25" name="object 3025"/>
            <p:cNvSpPr/>
            <p:nvPr/>
          </p:nvSpPr>
          <p:spPr>
            <a:xfrm>
              <a:off x="4640471" y="991476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6" name="object 3026"/>
            <p:cNvSpPr/>
            <p:nvPr/>
          </p:nvSpPr>
          <p:spPr>
            <a:xfrm>
              <a:off x="4596957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27" name="object 3027"/>
            <p:cNvSpPr/>
            <p:nvPr/>
          </p:nvSpPr>
          <p:spPr>
            <a:xfrm>
              <a:off x="4480583" y="991476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8" name="object 3028"/>
            <p:cNvSpPr/>
            <p:nvPr/>
          </p:nvSpPr>
          <p:spPr>
            <a:xfrm>
              <a:off x="4437069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29" name="object 3029"/>
            <p:cNvSpPr/>
            <p:nvPr/>
          </p:nvSpPr>
          <p:spPr>
            <a:xfrm>
              <a:off x="4320694" y="991476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0" name="object 3030"/>
            <p:cNvSpPr/>
            <p:nvPr/>
          </p:nvSpPr>
          <p:spPr>
            <a:xfrm>
              <a:off x="4277180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31" name="object 3031"/>
            <p:cNvSpPr/>
            <p:nvPr/>
          </p:nvSpPr>
          <p:spPr>
            <a:xfrm>
              <a:off x="4160806" y="991476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2" name="object 3032"/>
            <p:cNvSpPr/>
            <p:nvPr/>
          </p:nvSpPr>
          <p:spPr>
            <a:xfrm>
              <a:off x="4117292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33" name="object 3033"/>
            <p:cNvSpPr/>
            <p:nvPr/>
          </p:nvSpPr>
          <p:spPr>
            <a:xfrm>
              <a:off x="4000918" y="991476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4" name="object 3034"/>
            <p:cNvSpPr/>
            <p:nvPr/>
          </p:nvSpPr>
          <p:spPr>
            <a:xfrm>
              <a:off x="3957404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35" name="object 3035"/>
            <p:cNvSpPr/>
            <p:nvPr/>
          </p:nvSpPr>
          <p:spPr>
            <a:xfrm>
              <a:off x="3841030" y="991476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6" name="object 3036"/>
            <p:cNvSpPr/>
            <p:nvPr/>
          </p:nvSpPr>
          <p:spPr>
            <a:xfrm>
              <a:off x="3797516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37" name="object 3037"/>
            <p:cNvSpPr/>
            <p:nvPr/>
          </p:nvSpPr>
          <p:spPr>
            <a:xfrm>
              <a:off x="3681141" y="991476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8" name="object 3038"/>
            <p:cNvSpPr/>
            <p:nvPr/>
          </p:nvSpPr>
          <p:spPr>
            <a:xfrm>
              <a:off x="3637627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39" name="object 3039"/>
            <p:cNvSpPr/>
            <p:nvPr/>
          </p:nvSpPr>
          <p:spPr>
            <a:xfrm>
              <a:off x="3522265" y="991476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0" name="object 3040"/>
            <p:cNvSpPr/>
            <p:nvPr/>
          </p:nvSpPr>
          <p:spPr>
            <a:xfrm>
              <a:off x="3477739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41" name="object 3041"/>
            <p:cNvSpPr/>
            <p:nvPr/>
          </p:nvSpPr>
          <p:spPr>
            <a:xfrm>
              <a:off x="3362377" y="991476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2" name="object 3042"/>
            <p:cNvSpPr/>
            <p:nvPr/>
          </p:nvSpPr>
          <p:spPr>
            <a:xfrm>
              <a:off x="3317851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43" name="object 3043"/>
            <p:cNvSpPr/>
            <p:nvPr/>
          </p:nvSpPr>
          <p:spPr>
            <a:xfrm>
              <a:off x="3202488" y="991476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4" name="object 3044"/>
            <p:cNvSpPr/>
            <p:nvPr/>
          </p:nvSpPr>
          <p:spPr>
            <a:xfrm>
              <a:off x="3157962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45" name="object 3045"/>
            <p:cNvSpPr/>
            <p:nvPr/>
          </p:nvSpPr>
          <p:spPr>
            <a:xfrm>
              <a:off x="3042600" y="991476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6" name="object 3046"/>
            <p:cNvSpPr/>
            <p:nvPr/>
          </p:nvSpPr>
          <p:spPr>
            <a:xfrm>
              <a:off x="2998074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47" name="object 3047"/>
            <p:cNvSpPr/>
            <p:nvPr/>
          </p:nvSpPr>
          <p:spPr>
            <a:xfrm>
              <a:off x="2882712" y="991476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8" name="object 3048"/>
            <p:cNvSpPr/>
            <p:nvPr/>
          </p:nvSpPr>
          <p:spPr>
            <a:xfrm>
              <a:off x="2838186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49" name="object 3049"/>
            <p:cNvSpPr/>
            <p:nvPr/>
          </p:nvSpPr>
          <p:spPr>
            <a:xfrm>
              <a:off x="2722823" y="991476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0" name="object 3050"/>
            <p:cNvSpPr/>
            <p:nvPr/>
          </p:nvSpPr>
          <p:spPr>
            <a:xfrm>
              <a:off x="2678297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51" name="object 3051"/>
            <p:cNvSpPr/>
            <p:nvPr/>
          </p:nvSpPr>
          <p:spPr>
            <a:xfrm>
              <a:off x="2562935" y="991476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2" name="object 3052"/>
            <p:cNvSpPr/>
            <p:nvPr/>
          </p:nvSpPr>
          <p:spPr>
            <a:xfrm>
              <a:off x="2518409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53" name="object 3053"/>
            <p:cNvSpPr/>
            <p:nvPr/>
          </p:nvSpPr>
          <p:spPr>
            <a:xfrm>
              <a:off x="2403047" y="991476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4" name="object 3054"/>
            <p:cNvSpPr/>
            <p:nvPr/>
          </p:nvSpPr>
          <p:spPr>
            <a:xfrm>
              <a:off x="2358521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55" name="object 3055"/>
            <p:cNvSpPr/>
            <p:nvPr/>
          </p:nvSpPr>
          <p:spPr>
            <a:xfrm>
              <a:off x="2243158" y="991476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6" name="object 3056"/>
            <p:cNvSpPr/>
            <p:nvPr/>
          </p:nvSpPr>
          <p:spPr>
            <a:xfrm>
              <a:off x="2198632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57" name="object 3057"/>
            <p:cNvSpPr/>
            <p:nvPr/>
          </p:nvSpPr>
          <p:spPr>
            <a:xfrm>
              <a:off x="2083270" y="991476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8" name="object 3058"/>
            <p:cNvSpPr/>
            <p:nvPr/>
          </p:nvSpPr>
          <p:spPr>
            <a:xfrm>
              <a:off x="2038744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59" name="object 3059"/>
            <p:cNvSpPr/>
            <p:nvPr/>
          </p:nvSpPr>
          <p:spPr>
            <a:xfrm>
              <a:off x="1923382" y="991476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0" name="object 3060"/>
            <p:cNvSpPr/>
            <p:nvPr/>
          </p:nvSpPr>
          <p:spPr>
            <a:xfrm>
              <a:off x="1878856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61" name="object 3061"/>
            <p:cNvSpPr/>
            <p:nvPr/>
          </p:nvSpPr>
          <p:spPr>
            <a:xfrm>
              <a:off x="1763493" y="991476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2" name="object 3062"/>
            <p:cNvSpPr/>
            <p:nvPr/>
          </p:nvSpPr>
          <p:spPr>
            <a:xfrm>
              <a:off x="1719979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63" name="object 3063"/>
            <p:cNvSpPr/>
            <p:nvPr/>
          </p:nvSpPr>
          <p:spPr>
            <a:xfrm>
              <a:off x="1603605" y="991476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4" name="object 3064"/>
            <p:cNvSpPr/>
            <p:nvPr/>
          </p:nvSpPr>
          <p:spPr>
            <a:xfrm>
              <a:off x="1560091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65" name="object 3065"/>
            <p:cNvSpPr/>
            <p:nvPr/>
          </p:nvSpPr>
          <p:spPr>
            <a:xfrm>
              <a:off x="1443717" y="991476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6" name="object 3066"/>
            <p:cNvSpPr/>
            <p:nvPr/>
          </p:nvSpPr>
          <p:spPr>
            <a:xfrm>
              <a:off x="1400200" y="99127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38" y="2019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84" y="596"/>
                  </a:lnTo>
                  <a:lnTo>
                    <a:pt x="0" y="2019"/>
                  </a:lnTo>
                  <a:lnTo>
                    <a:pt x="584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38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67" name="object 3067"/>
            <p:cNvSpPr/>
            <p:nvPr/>
          </p:nvSpPr>
          <p:spPr>
            <a:xfrm>
              <a:off x="1283828" y="991476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8" name="object 3068"/>
            <p:cNvSpPr/>
            <p:nvPr/>
          </p:nvSpPr>
          <p:spPr>
            <a:xfrm>
              <a:off x="1240315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69" name="object 3069"/>
            <p:cNvSpPr/>
            <p:nvPr/>
          </p:nvSpPr>
          <p:spPr>
            <a:xfrm>
              <a:off x="1114833" y="9914761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 h="0">
                  <a:moveTo>
                    <a:pt x="9309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0" name="object 3070"/>
            <p:cNvSpPr/>
            <p:nvPr/>
          </p:nvSpPr>
          <p:spPr>
            <a:xfrm>
              <a:off x="6170542" y="99501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71" name="object 3071"/>
            <p:cNvSpPr/>
            <p:nvPr/>
          </p:nvSpPr>
          <p:spPr>
            <a:xfrm>
              <a:off x="6172566" y="983380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2" name="object 3072"/>
            <p:cNvSpPr/>
            <p:nvPr/>
          </p:nvSpPr>
          <p:spPr>
            <a:xfrm>
              <a:off x="6170542" y="979029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73" name="object 3073"/>
            <p:cNvSpPr/>
            <p:nvPr/>
          </p:nvSpPr>
          <p:spPr>
            <a:xfrm>
              <a:off x="6172566" y="967391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4" name="object 3074"/>
            <p:cNvSpPr/>
            <p:nvPr/>
          </p:nvSpPr>
          <p:spPr>
            <a:xfrm>
              <a:off x="6170542" y="96304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75" name="object 3075"/>
            <p:cNvSpPr/>
            <p:nvPr/>
          </p:nvSpPr>
          <p:spPr>
            <a:xfrm>
              <a:off x="6172566" y="9514028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6" name="object 3076"/>
            <p:cNvSpPr/>
            <p:nvPr/>
          </p:nvSpPr>
          <p:spPr>
            <a:xfrm>
              <a:off x="6170542" y="947051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77" name="object 3077"/>
            <p:cNvSpPr/>
            <p:nvPr/>
          </p:nvSpPr>
          <p:spPr>
            <a:xfrm>
              <a:off x="6172566" y="9354140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8" name="object 3078"/>
            <p:cNvSpPr/>
            <p:nvPr/>
          </p:nvSpPr>
          <p:spPr>
            <a:xfrm>
              <a:off x="6170542" y="931062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79" name="object 3079"/>
            <p:cNvSpPr/>
            <p:nvPr/>
          </p:nvSpPr>
          <p:spPr>
            <a:xfrm>
              <a:off x="6172566" y="919526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0" name="object 3080"/>
            <p:cNvSpPr/>
            <p:nvPr/>
          </p:nvSpPr>
          <p:spPr>
            <a:xfrm>
              <a:off x="6170542" y="915073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81" name="object 3081"/>
            <p:cNvSpPr/>
            <p:nvPr/>
          </p:nvSpPr>
          <p:spPr>
            <a:xfrm>
              <a:off x="6172566" y="903537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2" name="object 3082"/>
            <p:cNvSpPr/>
            <p:nvPr/>
          </p:nvSpPr>
          <p:spPr>
            <a:xfrm>
              <a:off x="5525922" y="8990862"/>
              <a:ext cx="648970" cy="952500"/>
            </a:xfrm>
            <a:custGeom>
              <a:avLst/>
              <a:gdLst/>
              <a:ahLst/>
              <a:cxnLst/>
              <a:rect l="l" t="t" r="r" b="b"/>
              <a:pathLst>
                <a:path w="648970" h="952500">
                  <a:moveTo>
                    <a:pt x="4051" y="950214"/>
                  </a:moveTo>
                  <a:lnTo>
                    <a:pt x="3454" y="948778"/>
                  </a:lnTo>
                  <a:lnTo>
                    <a:pt x="2019" y="948194"/>
                  </a:lnTo>
                  <a:lnTo>
                    <a:pt x="596" y="948778"/>
                  </a:lnTo>
                  <a:lnTo>
                    <a:pt x="0" y="950214"/>
                  </a:lnTo>
                  <a:lnTo>
                    <a:pt x="596" y="951649"/>
                  </a:lnTo>
                  <a:lnTo>
                    <a:pt x="2019" y="952246"/>
                  </a:lnTo>
                  <a:lnTo>
                    <a:pt x="3454" y="951649"/>
                  </a:lnTo>
                  <a:lnTo>
                    <a:pt x="4051" y="950214"/>
                  </a:lnTo>
                  <a:close/>
                </a:path>
                <a:path w="648970" h="952500">
                  <a:moveTo>
                    <a:pt x="4051" y="790333"/>
                  </a:moveTo>
                  <a:lnTo>
                    <a:pt x="3454" y="788898"/>
                  </a:lnTo>
                  <a:lnTo>
                    <a:pt x="2019" y="788301"/>
                  </a:lnTo>
                  <a:lnTo>
                    <a:pt x="596" y="788898"/>
                  </a:lnTo>
                  <a:lnTo>
                    <a:pt x="0" y="790333"/>
                  </a:lnTo>
                  <a:lnTo>
                    <a:pt x="596" y="791756"/>
                  </a:lnTo>
                  <a:lnTo>
                    <a:pt x="2019" y="792353"/>
                  </a:lnTo>
                  <a:lnTo>
                    <a:pt x="3454" y="791756"/>
                  </a:lnTo>
                  <a:lnTo>
                    <a:pt x="4051" y="790333"/>
                  </a:lnTo>
                  <a:close/>
                </a:path>
                <a:path w="648970" h="952500">
                  <a:moveTo>
                    <a:pt x="648665" y="2019"/>
                  </a:moveTo>
                  <a:lnTo>
                    <a:pt x="648068" y="584"/>
                  </a:lnTo>
                  <a:lnTo>
                    <a:pt x="646633" y="0"/>
                  </a:lnTo>
                  <a:lnTo>
                    <a:pt x="645210" y="584"/>
                  </a:lnTo>
                  <a:lnTo>
                    <a:pt x="644613" y="2019"/>
                  </a:lnTo>
                  <a:lnTo>
                    <a:pt x="645210" y="3454"/>
                  </a:lnTo>
                  <a:lnTo>
                    <a:pt x="646633" y="4038"/>
                  </a:lnTo>
                  <a:lnTo>
                    <a:pt x="648068" y="3454"/>
                  </a:lnTo>
                  <a:lnTo>
                    <a:pt x="648665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83" name="object 3083"/>
            <p:cNvSpPr/>
            <p:nvPr/>
          </p:nvSpPr>
          <p:spPr>
            <a:xfrm>
              <a:off x="5527953" y="966379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4" name="object 3084"/>
            <p:cNvSpPr/>
            <p:nvPr/>
          </p:nvSpPr>
          <p:spPr>
            <a:xfrm>
              <a:off x="5525928" y="961927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85" name="object 3085"/>
            <p:cNvSpPr/>
            <p:nvPr/>
          </p:nvSpPr>
          <p:spPr>
            <a:xfrm>
              <a:off x="5527953" y="950390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6" name="object 3086"/>
            <p:cNvSpPr/>
            <p:nvPr/>
          </p:nvSpPr>
          <p:spPr>
            <a:xfrm>
              <a:off x="5525928" y="94593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87" name="object 3087"/>
            <p:cNvSpPr/>
            <p:nvPr/>
          </p:nvSpPr>
          <p:spPr>
            <a:xfrm>
              <a:off x="5527953" y="934402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8" name="object 3088"/>
            <p:cNvSpPr/>
            <p:nvPr/>
          </p:nvSpPr>
          <p:spPr>
            <a:xfrm>
              <a:off x="5525928" y="92994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89" name="object 3089"/>
            <p:cNvSpPr/>
            <p:nvPr/>
          </p:nvSpPr>
          <p:spPr>
            <a:xfrm>
              <a:off x="5527953" y="918413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0" name="object 3090"/>
            <p:cNvSpPr/>
            <p:nvPr/>
          </p:nvSpPr>
          <p:spPr>
            <a:xfrm>
              <a:off x="5525928" y="91396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91" name="object 3091"/>
            <p:cNvSpPr/>
            <p:nvPr/>
          </p:nvSpPr>
          <p:spPr>
            <a:xfrm>
              <a:off x="5527953" y="902424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2" name="object 3092"/>
            <p:cNvSpPr/>
            <p:nvPr/>
          </p:nvSpPr>
          <p:spPr>
            <a:xfrm>
              <a:off x="5525928" y="897971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93" name="object 3093"/>
            <p:cNvSpPr/>
            <p:nvPr/>
          </p:nvSpPr>
          <p:spPr>
            <a:xfrm>
              <a:off x="5527953" y="886435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4" name="object 3094"/>
            <p:cNvSpPr/>
            <p:nvPr/>
          </p:nvSpPr>
          <p:spPr>
            <a:xfrm>
              <a:off x="4988572" y="8819831"/>
              <a:ext cx="541655" cy="1123315"/>
            </a:xfrm>
            <a:custGeom>
              <a:avLst/>
              <a:gdLst/>
              <a:ahLst/>
              <a:cxnLst/>
              <a:rect l="l" t="t" r="r" b="b"/>
              <a:pathLst>
                <a:path w="541654" h="1123315">
                  <a:moveTo>
                    <a:pt x="4051" y="1121244"/>
                  </a:moveTo>
                  <a:lnTo>
                    <a:pt x="3454" y="1119809"/>
                  </a:lnTo>
                  <a:lnTo>
                    <a:pt x="2032" y="1119225"/>
                  </a:lnTo>
                  <a:lnTo>
                    <a:pt x="596" y="1119809"/>
                  </a:lnTo>
                  <a:lnTo>
                    <a:pt x="0" y="1121244"/>
                  </a:lnTo>
                  <a:lnTo>
                    <a:pt x="596" y="1122680"/>
                  </a:lnTo>
                  <a:lnTo>
                    <a:pt x="2032" y="1123276"/>
                  </a:lnTo>
                  <a:lnTo>
                    <a:pt x="3454" y="1122680"/>
                  </a:lnTo>
                  <a:lnTo>
                    <a:pt x="4051" y="1121244"/>
                  </a:lnTo>
                  <a:close/>
                </a:path>
                <a:path w="541654" h="1123315">
                  <a:moveTo>
                    <a:pt x="4051" y="961364"/>
                  </a:moveTo>
                  <a:lnTo>
                    <a:pt x="3454" y="959929"/>
                  </a:lnTo>
                  <a:lnTo>
                    <a:pt x="2032" y="959332"/>
                  </a:lnTo>
                  <a:lnTo>
                    <a:pt x="596" y="959929"/>
                  </a:lnTo>
                  <a:lnTo>
                    <a:pt x="0" y="961364"/>
                  </a:lnTo>
                  <a:lnTo>
                    <a:pt x="596" y="962787"/>
                  </a:lnTo>
                  <a:lnTo>
                    <a:pt x="2032" y="963383"/>
                  </a:lnTo>
                  <a:lnTo>
                    <a:pt x="3454" y="962787"/>
                  </a:lnTo>
                  <a:lnTo>
                    <a:pt x="4051" y="961364"/>
                  </a:lnTo>
                  <a:close/>
                </a:path>
                <a:path w="541654" h="1123315">
                  <a:moveTo>
                    <a:pt x="541401" y="2032"/>
                  </a:moveTo>
                  <a:lnTo>
                    <a:pt x="540804" y="596"/>
                  </a:lnTo>
                  <a:lnTo>
                    <a:pt x="539369" y="0"/>
                  </a:lnTo>
                  <a:lnTo>
                    <a:pt x="537946" y="596"/>
                  </a:lnTo>
                  <a:lnTo>
                    <a:pt x="537349" y="2032"/>
                  </a:lnTo>
                  <a:lnTo>
                    <a:pt x="537946" y="3454"/>
                  </a:lnTo>
                  <a:lnTo>
                    <a:pt x="539369" y="4051"/>
                  </a:lnTo>
                  <a:lnTo>
                    <a:pt x="540804" y="3454"/>
                  </a:lnTo>
                  <a:lnTo>
                    <a:pt x="541401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95" name="object 3095"/>
            <p:cNvSpPr/>
            <p:nvPr/>
          </p:nvSpPr>
          <p:spPr>
            <a:xfrm>
              <a:off x="4990606" y="966379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6" name="object 3096"/>
            <p:cNvSpPr/>
            <p:nvPr/>
          </p:nvSpPr>
          <p:spPr>
            <a:xfrm>
              <a:off x="4988582" y="961927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97" name="object 3097"/>
            <p:cNvSpPr/>
            <p:nvPr/>
          </p:nvSpPr>
          <p:spPr>
            <a:xfrm>
              <a:off x="4990606" y="950390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8" name="object 3098"/>
            <p:cNvSpPr/>
            <p:nvPr/>
          </p:nvSpPr>
          <p:spPr>
            <a:xfrm>
              <a:off x="4988572" y="9299497"/>
              <a:ext cx="4445" cy="164465"/>
            </a:xfrm>
            <a:custGeom>
              <a:avLst/>
              <a:gdLst/>
              <a:ahLst/>
              <a:cxnLst/>
              <a:rect l="l" t="t" r="r" b="b"/>
              <a:pathLst>
                <a:path w="4445" h="164465">
                  <a:moveTo>
                    <a:pt x="4051" y="161912"/>
                  </a:moveTo>
                  <a:lnTo>
                    <a:pt x="3454" y="160489"/>
                  </a:lnTo>
                  <a:lnTo>
                    <a:pt x="2032" y="159893"/>
                  </a:lnTo>
                  <a:lnTo>
                    <a:pt x="596" y="160489"/>
                  </a:lnTo>
                  <a:lnTo>
                    <a:pt x="0" y="161912"/>
                  </a:lnTo>
                  <a:lnTo>
                    <a:pt x="596" y="163347"/>
                  </a:lnTo>
                  <a:lnTo>
                    <a:pt x="2032" y="163944"/>
                  </a:lnTo>
                  <a:lnTo>
                    <a:pt x="3454" y="163347"/>
                  </a:lnTo>
                  <a:lnTo>
                    <a:pt x="4051" y="161912"/>
                  </a:lnTo>
                  <a:close/>
                </a:path>
                <a:path w="4445" h="164465">
                  <a:moveTo>
                    <a:pt x="4051" y="2032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99" name="object 3099"/>
            <p:cNvSpPr/>
            <p:nvPr/>
          </p:nvSpPr>
          <p:spPr>
            <a:xfrm>
              <a:off x="4990606" y="918413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0" name="object 3100"/>
            <p:cNvSpPr/>
            <p:nvPr/>
          </p:nvSpPr>
          <p:spPr>
            <a:xfrm>
              <a:off x="4988582" y="91396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01" name="object 3101"/>
            <p:cNvSpPr/>
            <p:nvPr/>
          </p:nvSpPr>
          <p:spPr>
            <a:xfrm>
              <a:off x="4990606" y="902424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2" name="object 3102"/>
            <p:cNvSpPr/>
            <p:nvPr/>
          </p:nvSpPr>
          <p:spPr>
            <a:xfrm>
              <a:off x="4452239" y="8819831"/>
              <a:ext cx="540385" cy="1123315"/>
            </a:xfrm>
            <a:custGeom>
              <a:avLst/>
              <a:gdLst/>
              <a:ahLst/>
              <a:cxnLst/>
              <a:rect l="l" t="t" r="r" b="b"/>
              <a:pathLst>
                <a:path w="540385" h="1123315">
                  <a:moveTo>
                    <a:pt x="4051" y="1121244"/>
                  </a:moveTo>
                  <a:lnTo>
                    <a:pt x="3454" y="1119809"/>
                  </a:lnTo>
                  <a:lnTo>
                    <a:pt x="2032" y="1119225"/>
                  </a:lnTo>
                  <a:lnTo>
                    <a:pt x="596" y="1119809"/>
                  </a:lnTo>
                  <a:lnTo>
                    <a:pt x="0" y="1121244"/>
                  </a:lnTo>
                  <a:lnTo>
                    <a:pt x="596" y="1122680"/>
                  </a:lnTo>
                  <a:lnTo>
                    <a:pt x="2032" y="1123276"/>
                  </a:lnTo>
                  <a:lnTo>
                    <a:pt x="3454" y="1122680"/>
                  </a:lnTo>
                  <a:lnTo>
                    <a:pt x="4051" y="1121244"/>
                  </a:lnTo>
                  <a:close/>
                </a:path>
                <a:path w="540385" h="1123315">
                  <a:moveTo>
                    <a:pt x="4051" y="961364"/>
                  </a:moveTo>
                  <a:lnTo>
                    <a:pt x="3454" y="959929"/>
                  </a:lnTo>
                  <a:lnTo>
                    <a:pt x="2032" y="959332"/>
                  </a:lnTo>
                  <a:lnTo>
                    <a:pt x="596" y="959929"/>
                  </a:lnTo>
                  <a:lnTo>
                    <a:pt x="0" y="961364"/>
                  </a:lnTo>
                  <a:lnTo>
                    <a:pt x="596" y="962787"/>
                  </a:lnTo>
                  <a:lnTo>
                    <a:pt x="2032" y="963383"/>
                  </a:lnTo>
                  <a:lnTo>
                    <a:pt x="3454" y="962787"/>
                  </a:lnTo>
                  <a:lnTo>
                    <a:pt x="4051" y="961364"/>
                  </a:lnTo>
                  <a:close/>
                </a:path>
                <a:path w="540385" h="1123315">
                  <a:moveTo>
                    <a:pt x="540385" y="161912"/>
                  </a:moveTo>
                  <a:lnTo>
                    <a:pt x="539788" y="160489"/>
                  </a:lnTo>
                  <a:lnTo>
                    <a:pt x="538365" y="159893"/>
                  </a:lnTo>
                  <a:lnTo>
                    <a:pt x="536930" y="160489"/>
                  </a:lnTo>
                  <a:lnTo>
                    <a:pt x="536333" y="161912"/>
                  </a:lnTo>
                  <a:lnTo>
                    <a:pt x="536930" y="163347"/>
                  </a:lnTo>
                  <a:lnTo>
                    <a:pt x="538365" y="163944"/>
                  </a:lnTo>
                  <a:lnTo>
                    <a:pt x="539788" y="163347"/>
                  </a:lnTo>
                  <a:lnTo>
                    <a:pt x="540385" y="161912"/>
                  </a:lnTo>
                  <a:close/>
                </a:path>
                <a:path w="540385" h="1123315">
                  <a:moveTo>
                    <a:pt x="540385" y="2032"/>
                  </a:moveTo>
                  <a:lnTo>
                    <a:pt x="539788" y="596"/>
                  </a:lnTo>
                  <a:lnTo>
                    <a:pt x="538365" y="0"/>
                  </a:lnTo>
                  <a:lnTo>
                    <a:pt x="536930" y="596"/>
                  </a:lnTo>
                  <a:lnTo>
                    <a:pt x="536333" y="2032"/>
                  </a:lnTo>
                  <a:lnTo>
                    <a:pt x="536930" y="3454"/>
                  </a:lnTo>
                  <a:lnTo>
                    <a:pt x="538365" y="4051"/>
                  </a:lnTo>
                  <a:lnTo>
                    <a:pt x="539788" y="3454"/>
                  </a:lnTo>
                  <a:lnTo>
                    <a:pt x="540385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03" name="object 3103"/>
            <p:cNvSpPr/>
            <p:nvPr/>
          </p:nvSpPr>
          <p:spPr>
            <a:xfrm>
              <a:off x="4454272" y="966379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4" name="object 3104"/>
            <p:cNvSpPr/>
            <p:nvPr/>
          </p:nvSpPr>
          <p:spPr>
            <a:xfrm>
              <a:off x="4452239" y="8819831"/>
              <a:ext cx="4445" cy="803910"/>
            </a:xfrm>
            <a:custGeom>
              <a:avLst/>
              <a:gdLst/>
              <a:ahLst/>
              <a:cxnLst/>
              <a:rect l="l" t="t" r="r" b="b"/>
              <a:pathLst>
                <a:path w="4445" h="803909">
                  <a:moveTo>
                    <a:pt x="4051" y="801471"/>
                  </a:moveTo>
                  <a:lnTo>
                    <a:pt x="3454" y="800036"/>
                  </a:lnTo>
                  <a:lnTo>
                    <a:pt x="2032" y="799452"/>
                  </a:lnTo>
                  <a:lnTo>
                    <a:pt x="596" y="800036"/>
                  </a:lnTo>
                  <a:lnTo>
                    <a:pt x="0" y="801471"/>
                  </a:lnTo>
                  <a:lnTo>
                    <a:pt x="596" y="802906"/>
                  </a:lnTo>
                  <a:lnTo>
                    <a:pt x="2032" y="803490"/>
                  </a:lnTo>
                  <a:lnTo>
                    <a:pt x="3454" y="802906"/>
                  </a:lnTo>
                  <a:lnTo>
                    <a:pt x="4051" y="801471"/>
                  </a:lnTo>
                  <a:close/>
                </a:path>
                <a:path w="4445" h="803909">
                  <a:moveTo>
                    <a:pt x="4051" y="641578"/>
                  </a:moveTo>
                  <a:lnTo>
                    <a:pt x="3454" y="640156"/>
                  </a:lnTo>
                  <a:lnTo>
                    <a:pt x="2032" y="639559"/>
                  </a:lnTo>
                  <a:lnTo>
                    <a:pt x="596" y="640156"/>
                  </a:lnTo>
                  <a:lnTo>
                    <a:pt x="0" y="641578"/>
                  </a:lnTo>
                  <a:lnTo>
                    <a:pt x="596" y="643013"/>
                  </a:lnTo>
                  <a:lnTo>
                    <a:pt x="2032" y="643610"/>
                  </a:lnTo>
                  <a:lnTo>
                    <a:pt x="3454" y="643013"/>
                  </a:lnTo>
                  <a:lnTo>
                    <a:pt x="4051" y="641578"/>
                  </a:lnTo>
                  <a:close/>
                </a:path>
                <a:path w="4445" h="803909">
                  <a:moveTo>
                    <a:pt x="4051" y="481698"/>
                  </a:moveTo>
                  <a:lnTo>
                    <a:pt x="3454" y="480263"/>
                  </a:lnTo>
                  <a:lnTo>
                    <a:pt x="2032" y="479666"/>
                  </a:lnTo>
                  <a:lnTo>
                    <a:pt x="596" y="480263"/>
                  </a:lnTo>
                  <a:lnTo>
                    <a:pt x="0" y="481698"/>
                  </a:lnTo>
                  <a:lnTo>
                    <a:pt x="596" y="483120"/>
                  </a:lnTo>
                  <a:lnTo>
                    <a:pt x="2032" y="483717"/>
                  </a:lnTo>
                  <a:lnTo>
                    <a:pt x="3454" y="483120"/>
                  </a:lnTo>
                  <a:lnTo>
                    <a:pt x="4051" y="481698"/>
                  </a:lnTo>
                  <a:close/>
                </a:path>
                <a:path w="4445" h="803909">
                  <a:moveTo>
                    <a:pt x="4051" y="321805"/>
                  </a:moveTo>
                  <a:lnTo>
                    <a:pt x="3454" y="320370"/>
                  </a:lnTo>
                  <a:lnTo>
                    <a:pt x="2032" y="319786"/>
                  </a:lnTo>
                  <a:lnTo>
                    <a:pt x="596" y="320370"/>
                  </a:lnTo>
                  <a:lnTo>
                    <a:pt x="0" y="321805"/>
                  </a:lnTo>
                  <a:lnTo>
                    <a:pt x="596" y="323240"/>
                  </a:lnTo>
                  <a:lnTo>
                    <a:pt x="2032" y="323824"/>
                  </a:lnTo>
                  <a:lnTo>
                    <a:pt x="3454" y="323240"/>
                  </a:lnTo>
                  <a:lnTo>
                    <a:pt x="4051" y="321805"/>
                  </a:lnTo>
                  <a:close/>
                </a:path>
                <a:path w="4445" h="803909">
                  <a:moveTo>
                    <a:pt x="4051" y="161912"/>
                  </a:moveTo>
                  <a:lnTo>
                    <a:pt x="3454" y="160489"/>
                  </a:lnTo>
                  <a:lnTo>
                    <a:pt x="2032" y="159893"/>
                  </a:lnTo>
                  <a:lnTo>
                    <a:pt x="596" y="160489"/>
                  </a:lnTo>
                  <a:lnTo>
                    <a:pt x="0" y="161912"/>
                  </a:lnTo>
                  <a:lnTo>
                    <a:pt x="596" y="163347"/>
                  </a:lnTo>
                  <a:lnTo>
                    <a:pt x="2032" y="163944"/>
                  </a:lnTo>
                  <a:lnTo>
                    <a:pt x="3454" y="163347"/>
                  </a:lnTo>
                  <a:lnTo>
                    <a:pt x="4051" y="161912"/>
                  </a:lnTo>
                  <a:close/>
                </a:path>
                <a:path w="4445" h="803909">
                  <a:moveTo>
                    <a:pt x="4051" y="2032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05" name="object 3105"/>
            <p:cNvSpPr/>
            <p:nvPr/>
          </p:nvSpPr>
          <p:spPr>
            <a:xfrm>
              <a:off x="4454272" y="870446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6" name="object 3106"/>
            <p:cNvSpPr/>
            <p:nvPr/>
          </p:nvSpPr>
          <p:spPr>
            <a:xfrm>
              <a:off x="4452248" y="866095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07" name="object 3107"/>
            <p:cNvSpPr/>
            <p:nvPr/>
          </p:nvSpPr>
          <p:spPr>
            <a:xfrm>
              <a:off x="4454272" y="854457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8" name="object 3108"/>
            <p:cNvSpPr/>
            <p:nvPr/>
          </p:nvSpPr>
          <p:spPr>
            <a:xfrm>
              <a:off x="4452248" y="85010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09" name="object 3109"/>
            <p:cNvSpPr/>
            <p:nvPr/>
          </p:nvSpPr>
          <p:spPr>
            <a:xfrm>
              <a:off x="4454272" y="838469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0" name="object 3110"/>
            <p:cNvSpPr/>
            <p:nvPr/>
          </p:nvSpPr>
          <p:spPr>
            <a:xfrm>
              <a:off x="4452239" y="8021407"/>
              <a:ext cx="4445" cy="323850"/>
            </a:xfrm>
            <a:custGeom>
              <a:avLst/>
              <a:gdLst/>
              <a:ahLst/>
              <a:cxnLst/>
              <a:rect l="l" t="t" r="r" b="b"/>
              <a:pathLst>
                <a:path w="4445" h="323850">
                  <a:moveTo>
                    <a:pt x="4051" y="321805"/>
                  </a:moveTo>
                  <a:lnTo>
                    <a:pt x="3454" y="320370"/>
                  </a:lnTo>
                  <a:lnTo>
                    <a:pt x="2032" y="319773"/>
                  </a:lnTo>
                  <a:lnTo>
                    <a:pt x="596" y="320370"/>
                  </a:lnTo>
                  <a:lnTo>
                    <a:pt x="0" y="321805"/>
                  </a:lnTo>
                  <a:lnTo>
                    <a:pt x="596" y="323227"/>
                  </a:lnTo>
                  <a:lnTo>
                    <a:pt x="2032" y="323824"/>
                  </a:lnTo>
                  <a:lnTo>
                    <a:pt x="3454" y="323227"/>
                  </a:lnTo>
                  <a:lnTo>
                    <a:pt x="4051" y="321805"/>
                  </a:lnTo>
                  <a:close/>
                </a:path>
                <a:path w="4445" h="323850">
                  <a:moveTo>
                    <a:pt x="4051" y="161912"/>
                  </a:moveTo>
                  <a:lnTo>
                    <a:pt x="3454" y="160477"/>
                  </a:lnTo>
                  <a:lnTo>
                    <a:pt x="2032" y="159893"/>
                  </a:lnTo>
                  <a:lnTo>
                    <a:pt x="596" y="160477"/>
                  </a:lnTo>
                  <a:lnTo>
                    <a:pt x="0" y="161912"/>
                  </a:lnTo>
                  <a:lnTo>
                    <a:pt x="596" y="163347"/>
                  </a:lnTo>
                  <a:lnTo>
                    <a:pt x="2032" y="163931"/>
                  </a:lnTo>
                  <a:lnTo>
                    <a:pt x="3454" y="163347"/>
                  </a:lnTo>
                  <a:lnTo>
                    <a:pt x="4051" y="161912"/>
                  </a:lnTo>
                  <a:close/>
                </a:path>
                <a:path w="4445" h="323850">
                  <a:moveTo>
                    <a:pt x="4051" y="2019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11" name="object 3111"/>
            <p:cNvSpPr/>
            <p:nvPr/>
          </p:nvSpPr>
          <p:spPr>
            <a:xfrm>
              <a:off x="4454272" y="7905026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2" name="object 3112"/>
            <p:cNvSpPr/>
            <p:nvPr/>
          </p:nvSpPr>
          <p:spPr>
            <a:xfrm>
              <a:off x="3914902" y="7861514"/>
              <a:ext cx="541655" cy="2082164"/>
            </a:xfrm>
            <a:custGeom>
              <a:avLst/>
              <a:gdLst/>
              <a:ahLst/>
              <a:cxnLst/>
              <a:rect l="l" t="t" r="r" b="b"/>
              <a:pathLst>
                <a:path w="541654" h="2082165">
                  <a:moveTo>
                    <a:pt x="4038" y="2079561"/>
                  </a:moveTo>
                  <a:lnTo>
                    <a:pt x="3454" y="2078126"/>
                  </a:lnTo>
                  <a:lnTo>
                    <a:pt x="2019" y="2077542"/>
                  </a:lnTo>
                  <a:lnTo>
                    <a:pt x="584" y="2078126"/>
                  </a:lnTo>
                  <a:lnTo>
                    <a:pt x="0" y="2079561"/>
                  </a:lnTo>
                  <a:lnTo>
                    <a:pt x="584" y="2080996"/>
                  </a:lnTo>
                  <a:lnTo>
                    <a:pt x="2019" y="2081593"/>
                  </a:lnTo>
                  <a:lnTo>
                    <a:pt x="3454" y="2080996"/>
                  </a:lnTo>
                  <a:lnTo>
                    <a:pt x="4038" y="2079561"/>
                  </a:lnTo>
                  <a:close/>
                </a:path>
                <a:path w="541654" h="2082165">
                  <a:moveTo>
                    <a:pt x="4038" y="1919681"/>
                  </a:moveTo>
                  <a:lnTo>
                    <a:pt x="3454" y="1918246"/>
                  </a:lnTo>
                  <a:lnTo>
                    <a:pt x="2019" y="1917649"/>
                  </a:lnTo>
                  <a:lnTo>
                    <a:pt x="584" y="1918246"/>
                  </a:lnTo>
                  <a:lnTo>
                    <a:pt x="0" y="1919681"/>
                  </a:lnTo>
                  <a:lnTo>
                    <a:pt x="584" y="1921103"/>
                  </a:lnTo>
                  <a:lnTo>
                    <a:pt x="2019" y="1921700"/>
                  </a:lnTo>
                  <a:lnTo>
                    <a:pt x="3454" y="1921103"/>
                  </a:lnTo>
                  <a:lnTo>
                    <a:pt x="4038" y="1919681"/>
                  </a:lnTo>
                  <a:close/>
                </a:path>
                <a:path w="541654" h="2082165">
                  <a:moveTo>
                    <a:pt x="541388" y="2032"/>
                  </a:moveTo>
                  <a:lnTo>
                    <a:pt x="540791" y="596"/>
                  </a:lnTo>
                  <a:lnTo>
                    <a:pt x="539369" y="0"/>
                  </a:lnTo>
                  <a:lnTo>
                    <a:pt x="537933" y="596"/>
                  </a:lnTo>
                  <a:lnTo>
                    <a:pt x="537337" y="2032"/>
                  </a:lnTo>
                  <a:lnTo>
                    <a:pt x="537933" y="3454"/>
                  </a:lnTo>
                  <a:lnTo>
                    <a:pt x="539369" y="4051"/>
                  </a:lnTo>
                  <a:lnTo>
                    <a:pt x="540791" y="3454"/>
                  </a:lnTo>
                  <a:lnTo>
                    <a:pt x="541388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13" name="object 3113"/>
            <p:cNvSpPr/>
            <p:nvPr/>
          </p:nvSpPr>
          <p:spPr>
            <a:xfrm>
              <a:off x="3916926" y="966379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4" name="object 3114"/>
            <p:cNvSpPr/>
            <p:nvPr/>
          </p:nvSpPr>
          <p:spPr>
            <a:xfrm>
              <a:off x="3914902" y="961927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15" name="object 3115"/>
            <p:cNvSpPr/>
            <p:nvPr/>
          </p:nvSpPr>
          <p:spPr>
            <a:xfrm>
              <a:off x="3916926" y="950390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6" name="object 3116"/>
            <p:cNvSpPr/>
            <p:nvPr/>
          </p:nvSpPr>
          <p:spPr>
            <a:xfrm>
              <a:off x="3914902" y="9299497"/>
              <a:ext cx="4445" cy="164465"/>
            </a:xfrm>
            <a:custGeom>
              <a:avLst/>
              <a:gdLst/>
              <a:ahLst/>
              <a:cxnLst/>
              <a:rect l="l" t="t" r="r" b="b"/>
              <a:pathLst>
                <a:path w="4445" h="164465">
                  <a:moveTo>
                    <a:pt x="4038" y="161912"/>
                  </a:moveTo>
                  <a:lnTo>
                    <a:pt x="3454" y="160489"/>
                  </a:lnTo>
                  <a:lnTo>
                    <a:pt x="2019" y="159893"/>
                  </a:lnTo>
                  <a:lnTo>
                    <a:pt x="584" y="160489"/>
                  </a:lnTo>
                  <a:lnTo>
                    <a:pt x="0" y="161912"/>
                  </a:lnTo>
                  <a:lnTo>
                    <a:pt x="584" y="163347"/>
                  </a:lnTo>
                  <a:lnTo>
                    <a:pt x="2019" y="163944"/>
                  </a:lnTo>
                  <a:lnTo>
                    <a:pt x="3454" y="163347"/>
                  </a:lnTo>
                  <a:lnTo>
                    <a:pt x="4038" y="161912"/>
                  </a:lnTo>
                  <a:close/>
                </a:path>
                <a:path w="4445" h="164465">
                  <a:moveTo>
                    <a:pt x="4038" y="2032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84" y="596"/>
                  </a:lnTo>
                  <a:lnTo>
                    <a:pt x="0" y="2032"/>
                  </a:lnTo>
                  <a:lnTo>
                    <a:pt x="584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38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17" name="object 3117"/>
            <p:cNvSpPr/>
            <p:nvPr/>
          </p:nvSpPr>
          <p:spPr>
            <a:xfrm>
              <a:off x="3916926" y="918413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8" name="object 3118"/>
            <p:cNvSpPr/>
            <p:nvPr/>
          </p:nvSpPr>
          <p:spPr>
            <a:xfrm>
              <a:off x="3914902" y="91396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19" name="object 3119"/>
            <p:cNvSpPr/>
            <p:nvPr/>
          </p:nvSpPr>
          <p:spPr>
            <a:xfrm>
              <a:off x="3916926" y="902424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0" name="object 3120"/>
            <p:cNvSpPr/>
            <p:nvPr/>
          </p:nvSpPr>
          <p:spPr>
            <a:xfrm>
              <a:off x="3914902" y="8660954"/>
              <a:ext cx="4445" cy="323215"/>
            </a:xfrm>
            <a:custGeom>
              <a:avLst/>
              <a:gdLst/>
              <a:ahLst/>
              <a:cxnLst/>
              <a:rect l="l" t="t" r="r" b="b"/>
              <a:pathLst>
                <a:path w="4445" h="323215">
                  <a:moveTo>
                    <a:pt x="4038" y="320789"/>
                  </a:moveTo>
                  <a:lnTo>
                    <a:pt x="3454" y="319366"/>
                  </a:lnTo>
                  <a:lnTo>
                    <a:pt x="2019" y="318770"/>
                  </a:lnTo>
                  <a:lnTo>
                    <a:pt x="584" y="319366"/>
                  </a:lnTo>
                  <a:lnTo>
                    <a:pt x="0" y="320789"/>
                  </a:lnTo>
                  <a:lnTo>
                    <a:pt x="584" y="322224"/>
                  </a:lnTo>
                  <a:lnTo>
                    <a:pt x="2019" y="322821"/>
                  </a:lnTo>
                  <a:lnTo>
                    <a:pt x="3454" y="322224"/>
                  </a:lnTo>
                  <a:lnTo>
                    <a:pt x="4038" y="320789"/>
                  </a:lnTo>
                  <a:close/>
                </a:path>
                <a:path w="4445" h="323215">
                  <a:moveTo>
                    <a:pt x="4038" y="160909"/>
                  </a:moveTo>
                  <a:lnTo>
                    <a:pt x="3454" y="159473"/>
                  </a:lnTo>
                  <a:lnTo>
                    <a:pt x="2019" y="158877"/>
                  </a:lnTo>
                  <a:lnTo>
                    <a:pt x="584" y="159473"/>
                  </a:lnTo>
                  <a:lnTo>
                    <a:pt x="0" y="160909"/>
                  </a:lnTo>
                  <a:lnTo>
                    <a:pt x="584" y="162331"/>
                  </a:lnTo>
                  <a:lnTo>
                    <a:pt x="2019" y="162928"/>
                  </a:lnTo>
                  <a:lnTo>
                    <a:pt x="3454" y="162331"/>
                  </a:lnTo>
                  <a:lnTo>
                    <a:pt x="4038" y="160909"/>
                  </a:lnTo>
                  <a:close/>
                </a:path>
                <a:path w="4445" h="323215">
                  <a:moveTo>
                    <a:pt x="4038" y="2032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84" y="596"/>
                  </a:lnTo>
                  <a:lnTo>
                    <a:pt x="0" y="2032"/>
                  </a:lnTo>
                  <a:lnTo>
                    <a:pt x="584" y="3467"/>
                  </a:lnTo>
                  <a:lnTo>
                    <a:pt x="2019" y="4051"/>
                  </a:lnTo>
                  <a:lnTo>
                    <a:pt x="3454" y="3467"/>
                  </a:lnTo>
                  <a:lnTo>
                    <a:pt x="4038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21" name="object 3121"/>
            <p:cNvSpPr/>
            <p:nvPr/>
          </p:nvSpPr>
          <p:spPr>
            <a:xfrm>
              <a:off x="3916926" y="854457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2" name="object 3122"/>
            <p:cNvSpPr/>
            <p:nvPr/>
          </p:nvSpPr>
          <p:spPr>
            <a:xfrm>
              <a:off x="3914902" y="8341181"/>
              <a:ext cx="4445" cy="164465"/>
            </a:xfrm>
            <a:custGeom>
              <a:avLst/>
              <a:gdLst/>
              <a:ahLst/>
              <a:cxnLst/>
              <a:rect l="l" t="t" r="r" b="b"/>
              <a:pathLst>
                <a:path w="4445" h="164465">
                  <a:moveTo>
                    <a:pt x="4038" y="161912"/>
                  </a:moveTo>
                  <a:lnTo>
                    <a:pt x="3454" y="160489"/>
                  </a:lnTo>
                  <a:lnTo>
                    <a:pt x="2019" y="159893"/>
                  </a:lnTo>
                  <a:lnTo>
                    <a:pt x="584" y="160489"/>
                  </a:lnTo>
                  <a:lnTo>
                    <a:pt x="0" y="161912"/>
                  </a:lnTo>
                  <a:lnTo>
                    <a:pt x="584" y="163347"/>
                  </a:lnTo>
                  <a:lnTo>
                    <a:pt x="2019" y="163944"/>
                  </a:lnTo>
                  <a:lnTo>
                    <a:pt x="3454" y="163347"/>
                  </a:lnTo>
                  <a:lnTo>
                    <a:pt x="4038" y="161912"/>
                  </a:lnTo>
                  <a:close/>
                </a:path>
                <a:path w="4445" h="164465">
                  <a:moveTo>
                    <a:pt x="4038" y="2032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84" y="596"/>
                  </a:lnTo>
                  <a:lnTo>
                    <a:pt x="0" y="2032"/>
                  </a:lnTo>
                  <a:lnTo>
                    <a:pt x="584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38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23" name="object 3123"/>
            <p:cNvSpPr/>
            <p:nvPr/>
          </p:nvSpPr>
          <p:spPr>
            <a:xfrm>
              <a:off x="3916926" y="822480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4" name="object 3124"/>
            <p:cNvSpPr/>
            <p:nvPr/>
          </p:nvSpPr>
          <p:spPr>
            <a:xfrm>
              <a:off x="3914902" y="81812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25" name="object 3125"/>
            <p:cNvSpPr/>
            <p:nvPr/>
          </p:nvSpPr>
          <p:spPr>
            <a:xfrm>
              <a:off x="3916926" y="8064914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6" name="object 3126"/>
            <p:cNvSpPr/>
            <p:nvPr/>
          </p:nvSpPr>
          <p:spPr>
            <a:xfrm>
              <a:off x="3914902" y="802140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27" name="object 3127"/>
            <p:cNvSpPr/>
            <p:nvPr/>
          </p:nvSpPr>
          <p:spPr>
            <a:xfrm>
              <a:off x="3916926" y="7905026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8" name="object 3128"/>
            <p:cNvSpPr/>
            <p:nvPr/>
          </p:nvSpPr>
          <p:spPr>
            <a:xfrm>
              <a:off x="3377552" y="7861514"/>
              <a:ext cx="541655" cy="2082164"/>
            </a:xfrm>
            <a:custGeom>
              <a:avLst/>
              <a:gdLst/>
              <a:ahLst/>
              <a:cxnLst/>
              <a:rect l="l" t="t" r="r" b="b"/>
              <a:pathLst>
                <a:path w="541654" h="2082165">
                  <a:moveTo>
                    <a:pt x="4051" y="2079561"/>
                  </a:moveTo>
                  <a:lnTo>
                    <a:pt x="3454" y="2078126"/>
                  </a:lnTo>
                  <a:lnTo>
                    <a:pt x="2019" y="2077542"/>
                  </a:lnTo>
                  <a:lnTo>
                    <a:pt x="584" y="2078126"/>
                  </a:lnTo>
                  <a:lnTo>
                    <a:pt x="0" y="2079561"/>
                  </a:lnTo>
                  <a:lnTo>
                    <a:pt x="584" y="2080996"/>
                  </a:lnTo>
                  <a:lnTo>
                    <a:pt x="2019" y="2081593"/>
                  </a:lnTo>
                  <a:lnTo>
                    <a:pt x="3454" y="2080996"/>
                  </a:lnTo>
                  <a:lnTo>
                    <a:pt x="4051" y="2079561"/>
                  </a:lnTo>
                  <a:close/>
                </a:path>
                <a:path w="541654" h="2082165">
                  <a:moveTo>
                    <a:pt x="4051" y="1919681"/>
                  </a:moveTo>
                  <a:lnTo>
                    <a:pt x="3454" y="1918246"/>
                  </a:lnTo>
                  <a:lnTo>
                    <a:pt x="2019" y="1917649"/>
                  </a:lnTo>
                  <a:lnTo>
                    <a:pt x="584" y="1918246"/>
                  </a:lnTo>
                  <a:lnTo>
                    <a:pt x="0" y="1919681"/>
                  </a:lnTo>
                  <a:lnTo>
                    <a:pt x="584" y="1921103"/>
                  </a:lnTo>
                  <a:lnTo>
                    <a:pt x="2019" y="1921700"/>
                  </a:lnTo>
                  <a:lnTo>
                    <a:pt x="3454" y="1921103"/>
                  </a:lnTo>
                  <a:lnTo>
                    <a:pt x="4051" y="1919681"/>
                  </a:lnTo>
                  <a:close/>
                </a:path>
                <a:path w="541654" h="2082165">
                  <a:moveTo>
                    <a:pt x="541388" y="2032"/>
                  </a:moveTo>
                  <a:lnTo>
                    <a:pt x="540804" y="596"/>
                  </a:lnTo>
                  <a:lnTo>
                    <a:pt x="539369" y="0"/>
                  </a:lnTo>
                  <a:lnTo>
                    <a:pt x="537933" y="596"/>
                  </a:lnTo>
                  <a:lnTo>
                    <a:pt x="537349" y="2032"/>
                  </a:lnTo>
                  <a:lnTo>
                    <a:pt x="537933" y="3454"/>
                  </a:lnTo>
                  <a:lnTo>
                    <a:pt x="539369" y="4051"/>
                  </a:lnTo>
                  <a:lnTo>
                    <a:pt x="540804" y="3454"/>
                  </a:lnTo>
                  <a:lnTo>
                    <a:pt x="541388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29" name="object 3129"/>
            <p:cNvSpPr/>
            <p:nvPr/>
          </p:nvSpPr>
          <p:spPr>
            <a:xfrm>
              <a:off x="3379580" y="966379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0" name="object 3130"/>
            <p:cNvSpPr/>
            <p:nvPr/>
          </p:nvSpPr>
          <p:spPr>
            <a:xfrm>
              <a:off x="3377556" y="961927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31" name="object 3131"/>
            <p:cNvSpPr/>
            <p:nvPr/>
          </p:nvSpPr>
          <p:spPr>
            <a:xfrm>
              <a:off x="3379580" y="950390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2" name="object 3132"/>
            <p:cNvSpPr/>
            <p:nvPr/>
          </p:nvSpPr>
          <p:spPr>
            <a:xfrm>
              <a:off x="3377552" y="9299497"/>
              <a:ext cx="4445" cy="164465"/>
            </a:xfrm>
            <a:custGeom>
              <a:avLst/>
              <a:gdLst/>
              <a:ahLst/>
              <a:cxnLst/>
              <a:rect l="l" t="t" r="r" b="b"/>
              <a:pathLst>
                <a:path w="4445" h="164465">
                  <a:moveTo>
                    <a:pt x="4051" y="161912"/>
                  </a:moveTo>
                  <a:lnTo>
                    <a:pt x="3454" y="160489"/>
                  </a:lnTo>
                  <a:lnTo>
                    <a:pt x="2019" y="159893"/>
                  </a:lnTo>
                  <a:lnTo>
                    <a:pt x="584" y="160489"/>
                  </a:lnTo>
                  <a:lnTo>
                    <a:pt x="0" y="161912"/>
                  </a:lnTo>
                  <a:lnTo>
                    <a:pt x="584" y="163347"/>
                  </a:lnTo>
                  <a:lnTo>
                    <a:pt x="2019" y="163944"/>
                  </a:lnTo>
                  <a:lnTo>
                    <a:pt x="3454" y="163347"/>
                  </a:lnTo>
                  <a:lnTo>
                    <a:pt x="4051" y="161912"/>
                  </a:lnTo>
                  <a:close/>
                </a:path>
                <a:path w="4445" h="164465">
                  <a:moveTo>
                    <a:pt x="4051" y="2032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84" y="596"/>
                  </a:lnTo>
                  <a:lnTo>
                    <a:pt x="0" y="2032"/>
                  </a:lnTo>
                  <a:lnTo>
                    <a:pt x="584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33" name="object 3133"/>
            <p:cNvSpPr/>
            <p:nvPr/>
          </p:nvSpPr>
          <p:spPr>
            <a:xfrm>
              <a:off x="3379580" y="918413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4" name="object 3134"/>
            <p:cNvSpPr/>
            <p:nvPr/>
          </p:nvSpPr>
          <p:spPr>
            <a:xfrm>
              <a:off x="3377556" y="91396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35" name="object 3135"/>
            <p:cNvSpPr/>
            <p:nvPr/>
          </p:nvSpPr>
          <p:spPr>
            <a:xfrm>
              <a:off x="3379580" y="902424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6" name="object 3136"/>
            <p:cNvSpPr/>
            <p:nvPr/>
          </p:nvSpPr>
          <p:spPr>
            <a:xfrm>
              <a:off x="3377552" y="8660954"/>
              <a:ext cx="4445" cy="323215"/>
            </a:xfrm>
            <a:custGeom>
              <a:avLst/>
              <a:gdLst/>
              <a:ahLst/>
              <a:cxnLst/>
              <a:rect l="l" t="t" r="r" b="b"/>
              <a:pathLst>
                <a:path w="4445" h="323215">
                  <a:moveTo>
                    <a:pt x="4051" y="320789"/>
                  </a:moveTo>
                  <a:lnTo>
                    <a:pt x="3454" y="319366"/>
                  </a:lnTo>
                  <a:lnTo>
                    <a:pt x="2019" y="318770"/>
                  </a:lnTo>
                  <a:lnTo>
                    <a:pt x="584" y="319366"/>
                  </a:lnTo>
                  <a:lnTo>
                    <a:pt x="0" y="320789"/>
                  </a:lnTo>
                  <a:lnTo>
                    <a:pt x="584" y="322224"/>
                  </a:lnTo>
                  <a:lnTo>
                    <a:pt x="2019" y="322821"/>
                  </a:lnTo>
                  <a:lnTo>
                    <a:pt x="3454" y="322224"/>
                  </a:lnTo>
                  <a:lnTo>
                    <a:pt x="4051" y="320789"/>
                  </a:lnTo>
                  <a:close/>
                </a:path>
                <a:path w="4445" h="323215">
                  <a:moveTo>
                    <a:pt x="4051" y="160909"/>
                  </a:moveTo>
                  <a:lnTo>
                    <a:pt x="3454" y="159473"/>
                  </a:lnTo>
                  <a:lnTo>
                    <a:pt x="2019" y="158877"/>
                  </a:lnTo>
                  <a:lnTo>
                    <a:pt x="584" y="159473"/>
                  </a:lnTo>
                  <a:lnTo>
                    <a:pt x="0" y="160909"/>
                  </a:lnTo>
                  <a:lnTo>
                    <a:pt x="584" y="162331"/>
                  </a:lnTo>
                  <a:lnTo>
                    <a:pt x="2019" y="162928"/>
                  </a:lnTo>
                  <a:lnTo>
                    <a:pt x="3454" y="162331"/>
                  </a:lnTo>
                  <a:lnTo>
                    <a:pt x="4051" y="160909"/>
                  </a:lnTo>
                  <a:close/>
                </a:path>
                <a:path w="4445" h="323215">
                  <a:moveTo>
                    <a:pt x="4051" y="2032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84" y="596"/>
                  </a:lnTo>
                  <a:lnTo>
                    <a:pt x="0" y="2032"/>
                  </a:lnTo>
                  <a:lnTo>
                    <a:pt x="584" y="3467"/>
                  </a:lnTo>
                  <a:lnTo>
                    <a:pt x="2019" y="4051"/>
                  </a:lnTo>
                  <a:lnTo>
                    <a:pt x="3454" y="3467"/>
                  </a:lnTo>
                  <a:lnTo>
                    <a:pt x="4051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37" name="object 3137"/>
            <p:cNvSpPr/>
            <p:nvPr/>
          </p:nvSpPr>
          <p:spPr>
            <a:xfrm>
              <a:off x="3379580" y="854457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8" name="object 3138"/>
            <p:cNvSpPr/>
            <p:nvPr/>
          </p:nvSpPr>
          <p:spPr>
            <a:xfrm>
              <a:off x="3377552" y="8341181"/>
              <a:ext cx="4445" cy="164465"/>
            </a:xfrm>
            <a:custGeom>
              <a:avLst/>
              <a:gdLst/>
              <a:ahLst/>
              <a:cxnLst/>
              <a:rect l="l" t="t" r="r" b="b"/>
              <a:pathLst>
                <a:path w="4445" h="164465">
                  <a:moveTo>
                    <a:pt x="4051" y="161912"/>
                  </a:moveTo>
                  <a:lnTo>
                    <a:pt x="3454" y="160489"/>
                  </a:lnTo>
                  <a:lnTo>
                    <a:pt x="2019" y="159893"/>
                  </a:lnTo>
                  <a:lnTo>
                    <a:pt x="584" y="160489"/>
                  </a:lnTo>
                  <a:lnTo>
                    <a:pt x="0" y="161912"/>
                  </a:lnTo>
                  <a:lnTo>
                    <a:pt x="584" y="163347"/>
                  </a:lnTo>
                  <a:lnTo>
                    <a:pt x="2019" y="163944"/>
                  </a:lnTo>
                  <a:lnTo>
                    <a:pt x="3454" y="163347"/>
                  </a:lnTo>
                  <a:lnTo>
                    <a:pt x="4051" y="161912"/>
                  </a:lnTo>
                  <a:close/>
                </a:path>
                <a:path w="4445" h="164465">
                  <a:moveTo>
                    <a:pt x="4051" y="2032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84" y="596"/>
                  </a:lnTo>
                  <a:lnTo>
                    <a:pt x="0" y="2032"/>
                  </a:lnTo>
                  <a:lnTo>
                    <a:pt x="584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39" name="object 3139"/>
            <p:cNvSpPr/>
            <p:nvPr/>
          </p:nvSpPr>
          <p:spPr>
            <a:xfrm>
              <a:off x="3379580" y="822480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0" name="object 3140"/>
            <p:cNvSpPr/>
            <p:nvPr/>
          </p:nvSpPr>
          <p:spPr>
            <a:xfrm>
              <a:off x="3377556" y="81812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41" name="object 3141"/>
            <p:cNvSpPr/>
            <p:nvPr/>
          </p:nvSpPr>
          <p:spPr>
            <a:xfrm>
              <a:off x="3379580" y="8064914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2" name="object 3142"/>
            <p:cNvSpPr/>
            <p:nvPr/>
          </p:nvSpPr>
          <p:spPr>
            <a:xfrm>
              <a:off x="3377556" y="802140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43" name="object 3143"/>
            <p:cNvSpPr/>
            <p:nvPr/>
          </p:nvSpPr>
          <p:spPr>
            <a:xfrm>
              <a:off x="3379580" y="7905026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4" name="object 3144"/>
            <p:cNvSpPr/>
            <p:nvPr/>
          </p:nvSpPr>
          <p:spPr>
            <a:xfrm>
              <a:off x="1658239" y="7861514"/>
              <a:ext cx="1723389" cy="2092960"/>
            </a:xfrm>
            <a:custGeom>
              <a:avLst/>
              <a:gdLst/>
              <a:ahLst/>
              <a:cxnLst/>
              <a:rect l="l" t="t" r="r" b="b"/>
              <a:pathLst>
                <a:path w="1723389" h="2092959">
                  <a:moveTo>
                    <a:pt x="4051" y="2090699"/>
                  </a:moveTo>
                  <a:lnTo>
                    <a:pt x="3454" y="2089264"/>
                  </a:lnTo>
                  <a:lnTo>
                    <a:pt x="2032" y="2088667"/>
                  </a:lnTo>
                  <a:lnTo>
                    <a:pt x="596" y="2089264"/>
                  </a:lnTo>
                  <a:lnTo>
                    <a:pt x="0" y="2090699"/>
                  </a:lnTo>
                  <a:lnTo>
                    <a:pt x="596" y="2092121"/>
                  </a:lnTo>
                  <a:lnTo>
                    <a:pt x="2032" y="2092718"/>
                  </a:lnTo>
                  <a:lnTo>
                    <a:pt x="3454" y="2092121"/>
                  </a:lnTo>
                  <a:lnTo>
                    <a:pt x="4051" y="2090699"/>
                  </a:lnTo>
                  <a:close/>
                </a:path>
                <a:path w="1723389" h="2092959">
                  <a:moveTo>
                    <a:pt x="1723364" y="2032"/>
                  </a:moveTo>
                  <a:lnTo>
                    <a:pt x="1722767" y="596"/>
                  </a:lnTo>
                  <a:lnTo>
                    <a:pt x="1721332" y="0"/>
                  </a:lnTo>
                  <a:lnTo>
                    <a:pt x="1719897" y="596"/>
                  </a:lnTo>
                  <a:lnTo>
                    <a:pt x="1719313" y="2032"/>
                  </a:lnTo>
                  <a:lnTo>
                    <a:pt x="1719897" y="3454"/>
                  </a:lnTo>
                  <a:lnTo>
                    <a:pt x="1721332" y="4051"/>
                  </a:lnTo>
                  <a:lnTo>
                    <a:pt x="1722767" y="3454"/>
                  </a:lnTo>
                  <a:lnTo>
                    <a:pt x="1723364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45" name="object 3145"/>
            <p:cNvSpPr/>
            <p:nvPr/>
          </p:nvSpPr>
          <p:spPr>
            <a:xfrm>
              <a:off x="1660274" y="983380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6" name="object 3146"/>
            <p:cNvSpPr/>
            <p:nvPr/>
          </p:nvSpPr>
          <p:spPr>
            <a:xfrm>
              <a:off x="1658250" y="979029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47" name="object 3147"/>
            <p:cNvSpPr/>
            <p:nvPr/>
          </p:nvSpPr>
          <p:spPr>
            <a:xfrm>
              <a:off x="1660274" y="967391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8" name="object 3148"/>
            <p:cNvSpPr/>
            <p:nvPr/>
          </p:nvSpPr>
          <p:spPr>
            <a:xfrm>
              <a:off x="1658250" y="96304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49" name="object 3149"/>
            <p:cNvSpPr/>
            <p:nvPr/>
          </p:nvSpPr>
          <p:spPr>
            <a:xfrm>
              <a:off x="1660274" y="9514028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0" name="object 3150"/>
            <p:cNvSpPr/>
            <p:nvPr/>
          </p:nvSpPr>
          <p:spPr>
            <a:xfrm>
              <a:off x="1658250" y="947051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51" name="object 3151"/>
            <p:cNvSpPr/>
            <p:nvPr/>
          </p:nvSpPr>
          <p:spPr>
            <a:xfrm>
              <a:off x="1660274" y="9354140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2" name="object 3152"/>
            <p:cNvSpPr/>
            <p:nvPr/>
          </p:nvSpPr>
          <p:spPr>
            <a:xfrm>
              <a:off x="1658250" y="931062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53" name="object 3153"/>
            <p:cNvSpPr/>
            <p:nvPr/>
          </p:nvSpPr>
          <p:spPr>
            <a:xfrm>
              <a:off x="1660274" y="919526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4" name="object 3154"/>
            <p:cNvSpPr/>
            <p:nvPr/>
          </p:nvSpPr>
          <p:spPr>
            <a:xfrm>
              <a:off x="1658250" y="915073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55" name="object 3155"/>
            <p:cNvSpPr/>
            <p:nvPr/>
          </p:nvSpPr>
          <p:spPr>
            <a:xfrm>
              <a:off x="1660274" y="903537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6" name="object 3156"/>
            <p:cNvSpPr/>
            <p:nvPr/>
          </p:nvSpPr>
          <p:spPr>
            <a:xfrm>
              <a:off x="1658239" y="8671076"/>
              <a:ext cx="4445" cy="323850"/>
            </a:xfrm>
            <a:custGeom>
              <a:avLst/>
              <a:gdLst/>
              <a:ahLst/>
              <a:cxnLst/>
              <a:rect l="l" t="t" r="r" b="b"/>
              <a:pathLst>
                <a:path w="4444" h="323850">
                  <a:moveTo>
                    <a:pt x="4051" y="321805"/>
                  </a:moveTo>
                  <a:lnTo>
                    <a:pt x="3454" y="320370"/>
                  </a:lnTo>
                  <a:lnTo>
                    <a:pt x="2032" y="319786"/>
                  </a:lnTo>
                  <a:lnTo>
                    <a:pt x="596" y="320370"/>
                  </a:lnTo>
                  <a:lnTo>
                    <a:pt x="0" y="321805"/>
                  </a:lnTo>
                  <a:lnTo>
                    <a:pt x="596" y="323240"/>
                  </a:lnTo>
                  <a:lnTo>
                    <a:pt x="2032" y="323824"/>
                  </a:lnTo>
                  <a:lnTo>
                    <a:pt x="3454" y="323240"/>
                  </a:lnTo>
                  <a:lnTo>
                    <a:pt x="4051" y="321805"/>
                  </a:lnTo>
                  <a:close/>
                </a:path>
                <a:path w="4444" h="323850">
                  <a:moveTo>
                    <a:pt x="4051" y="161912"/>
                  </a:moveTo>
                  <a:lnTo>
                    <a:pt x="3454" y="160489"/>
                  </a:lnTo>
                  <a:lnTo>
                    <a:pt x="2032" y="159893"/>
                  </a:lnTo>
                  <a:lnTo>
                    <a:pt x="596" y="160489"/>
                  </a:lnTo>
                  <a:lnTo>
                    <a:pt x="0" y="161912"/>
                  </a:lnTo>
                  <a:lnTo>
                    <a:pt x="596" y="163347"/>
                  </a:lnTo>
                  <a:lnTo>
                    <a:pt x="2032" y="163944"/>
                  </a:lnTo>
                  <a:lnTo>
                    <a:pt x="3454" y="163347"/>
                  </a:lnTo>
                  <a:lnTo>
                    <a:pt x="4051" y="161912"/>
                  </a:lnTo>
                  <a:close/>
                </a:path>
                <a:path w="4444" h="323850">
                  <a:moveTo>
                    <a:pt x="4051" y="2032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57" name="object 3157"/>
            <p:cNvSpPr/>
            <p:nvPr/>
          </p:nvSpPr>
          <p:spPr>
            <a:xfrm>
              <a:off x="1660274" y="855571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8" name="object 3158"/>
            <p:cNvSpPr/>
            <p:nvPr/>
          </p:nvSpPr>
          <p:spPr>
            <a:xfrm>
              <a:off x="1658239" y="8191410"/>
              <a:ext cx="4445" cy="323850"/>
            </a:xfrm>
            <a:custGeom>
              <a:avLst/>
              <a:gdLst/>
              <a:ahLst/>
              <a:cxnLst/>
              <a:rect l="l" t="t" r="r" b="b"/>
              <a:pathLst>
                <a:path w="4444" h="323850">
                  <a:moveTo>
                    <a:pt x="4051" y="321805"/>
                  </a:moveTo>
                  <a:lnTo>
                    <a:pt x="3454" y="320370"/>
                  </a:lnTo>
                  <a:lnTo>
                    <a:pt x="2032" y="319786"/>
                  </a:lnTo>
                  <a:lnTo>
                    <a:pt x="596" y="320370"/>
                  </a:lnTo>
                  <a:lnTo>
                    <a:pt x="0" y="321805"/>
                  </a:lnTo>
                  <a:lnTo>
                    <a:pt x="596" y="323240"/>
                  </a:lnTo>
                  <a:lnTo>
                    <a:pt x="2032" y="323824"/>
                  </a:lnTo>
                  <a:lnTo>
                    <a:pt x="3454" y="323240"/>
                  </a:lnTo>
                  <a:lnTo>
                    <a:pt x="4051" y="321805"/>
                  </a:lnTo>
                  <a:close/>
                </a:path>
                <a:path w="4444" h="323850">
                  <a:moveTo>
                    <a:pt x="4051" y="161912"/>
                  </a:moveTo>
                  <a:lnTo>
                    <a:pt x="3454" y="160489"/>
                  </a:lnTo>
                  <a:lnTo>
                    <a:pt x="2032" y="159893"/>
                  </a:lnTo>
                  <a:lnTo>
                    <a:pt x="596" y="160489"/>
                  </a:lnTo>
                  <a:lnTo>
                    <a:pt x="0" y="161912"/>
                  </a:lnTo>
                  <a:lnTo>
                    <a:pt x="596" y="163347"/>
                  </a:lnTo>
                  <a:lnTo>
                    <a:pt x="2032" y="163944"/>
                  </a:lnTo>
                  <a:lnTo>
                    <a:pt x="3454" y="163347"/>
                  </a:lnTo>
                  <a:lnTo>
                    <a:pt x="4051" y="161912"/>
                  </a:lnTo>
                  <a:close/>
                </a:path>
                <a:path w="4444" h="323850">
                  <a:moveTo>
                    <a:pt x="4051" y="2032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59" name="object 3159"/>
            <p:cNvSpPr/>
            <p:nvPr/>
          </p:nvSpPr>
          <p:spPr>
            <a:xfrm>
              <a:off x="1660274" y="807604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0" name="object 3160"/>
            <p:cNvSpPr/>
            <p:nvPr/>
          </p:nvSpPr>
          <p:spPr>
            <a:xfrm>
              <a:off x="1658250" y="803253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61" name="object 3161"/>
            <p:cNvSpPr/>
            <p:nvPr/>
          </p:nvSpPr>
          <p:spPr>
            <a:xfrm>
              <a:off x="1660274" y="791615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2" name="object 3162"/>
            <p:cNvSpPr/>
            <p:nvPr/>
          </p:nvSpPr>
          <p:spPr>
            <a:xfrm>
              <a:off x="1658239" y="7872652"/>
              <a:ext cx="648970" cy="2070735"/>
            </a:xfrm>
            <a:custGeom>
              <a:avLst/>
              <a:gdLst/>
              <a:ahLst/>
              <a:cxnLst/>
              <a:rect l="l" t="t" r="r" b="b"/>
              <a:pathLst>
                <a:path w="648969" h="2070734">
                  <a:moveTo>
                    <a:pt x="4051" y="2019"/>
                  </a:moveTo>
                  <a:lnTo>
                    <a:pt x="3454" y="584"/>
                  </a:lnTo>
                  <a:lnTo>
                    <a:pt x="2032" y="0"/>
                  </a:lnTo>
                  <a:lnTo>
                    <a:pt x="596" y="584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  <a:path w="648969" h="2070734">
                  <a:moveTo>
                    <a:pt x="648665" y="2068423"/>
                  </a:moveTo>
                  <a:lnTo>
                    <a:pt x="648068" y="2066988"/>
                  </a:lnTo>
                  <a:lnTo>
                    <a:pt x="646645" y="2066404"/>
                  </a:lnTo>
                  <a:lnTo>
                    <a:pt x="645210" y="2066988"/>
                  </a:lnTo>
                  <a:lnTo>
                    <a:pt x="644613" y="2068423"/>
                  </a:lnTo>
                  <a:lnTo>
                    <a:pt x="645210" y="2069858"/>
                  </a:lnTo>
                  <a:lnTo>
                    <a:pt x="646645" y="2070455"/>
                  </a:lnTo>
                  <a:lnTo>
                    <a:pt x="648068" y="2069858"/>
                  </a:lnTo>
                  <a:lnTo>
                    <a:pt x="648665" y="2068423"/>
                  </a:lnTo>
                  <a:close/>
                </a:path>
                <a:path w="648969" h="2070734">
                  <a:moveTo>
                    <a:pt x="648665" y="1908543"/>
                  </a:moveTo>
                  <a:lnTo>
                    <a:pt x="648068" y="1907108"/>
                  </a:lnTo>
                  <a:lnTo>
                    <a:pt x="646645" y="1906511"/>
                  </a:lnTo>
                  <a:lnTo>
                    <a:pt x="645210" y="1907108"/>
                  </a:lnTo>
                  <a:lnTo>
                    <a:pt x="644613" y="1908543"/>
                  </a:lnTo>
                  <a:lnTo>
                    <a:pt x="645210" y="1909965"/>
                  </a:lnTo>
                  <a:lnTo>
                    <a:pt x="646645" y="1910562"/>
                  </a:lnTo>
                  <a:lnTo>
                    <a:pt x="648068" y="1909965"/>
                  </a:lnTo>
                  <a:lnTo>
                    <a:pt x="648665" y="19085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63" name="object 3163"/>
            <p:cNvSpPr/>
            <p:nvPr/>
          </p:nvSpPr>
          <p:spPr>
            <a:xfrm>
              <a:off x="2304887" y="966379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4" name="object 3164"/>
            <p:cNvSpPr/>
            <p:nvPr/>
          </p:nvSpPr>
          <p:spPr>
            <a:xfrm>
              <a:off x="2302863" y="961927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65" name="object 3165"/>
            <p:cNvSpPr/>
            <p:nvPr/>
          </p:nvSpPr>
          <p:spPr>
            <a:xfrm>
              <a:off x="2304887" y="950390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6" name="object 3166"/>
            <p:cNvSpPr/>
            <p:nvPr/>
          </p:nvSpPr>
          <p:spPr>
            <a:xfrm>
              <a:off x="2302863" y="94593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67" name="object 3167"/>
            <p:cNvSpPr/>
            <p:nvPr/>
          </p:nvSpPr>
          <p:spPr>
            <a:xfrm>
              <a:off x="2304887" y="934402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8" name="object 3168"/>
            <p:cNvSpPr/>
            <p:nvPr/>
          </p:nvSpPr>
          <p:spPr>
            <a:xfrm>
              <a:off x="2302863" y="92994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69" name="object 3169"/>
            <p:cNvSpPr/>
            <p:nvPr/>
          </p:nvSpPr>
          <p:spPr>
            <a:xfrm>
              <a:off x="2304887" y="918413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0" name="object 3170"/>
            <p:cNvSpPr/>
            <p:nvPr/>
          </p:nvSpPr>
          <p:spPr>
            <a:xfrm>
              <a:off x="2302863" y="91396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71" name="object 3171"/>
            <p:cNvSpPr/>
            <p:nvPr/>
          </p:nvSpPr>
          <p:spPr>
            <a:xfrm>
              <a:off x="2304887" y="902424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2" name="object 3172"/>
            <p:cNvSpPr/>
            <p:nvPr/>
          </p:nvSpPr>
          <p:spPr>
            <a:xfrm>
              <a:off x="2302853" y="8660954"/>
              <a:ext cx="4445" cy="323215"/>
            </a:xfrm>
            <a:custGeom>
              <a:avLst/>
              <a:gdLst/>
              <a:ahLst/>
              <a:cxnLst/>
              <a:rect l="l" t="t" r="r" b="b"/>
              <a:pathLst>
                <a:path w="4444" h="323215">
                  <a:moveTo>
                    <a:pt x="4051" y="320789"/>
                  </a:moveTo>
                  <a:lnTo>
                    <a:pt x="3454" y="319366"/>
                  </a:lnTo>
                  <a:lnTo>
                    <a:pt x="2032" y="318770"/>
                  </a:lnTo>
                  <a:lnTo>
                    <a:pt x="596" y="319366"/>
                  </a:lnTo>
                  <a:lnTo>
                    <a:pt x="0" y="320789"/>
                  </a:lnTo>
                  <a:lnTo>
                    <a:pt x="596" y="322224"/>
                  </a:lnTo>
                  <a:lnTo>
                    <a:pt x="2032" y="322821"/>
                  </a:lnTo>
                  <a:lnTo>
                    <a:pt x="3454" y="322224"/>
                  </a:lnTo>
                  <a:lnTo>
                    <a:pt x="4051" y="320789"/>
                  </a:lnTo>
                  <a:close/>
                </a:path>
                <a:path w="4444" h="323215">
                  <a:moveTo>
                    <a:pt x="4051" y="160909"/>
                  </a:moveTo>
                  <a:lnTo>
                    <a:pt x="3454" y="159473"/>
                  </a:lnTo>
                  <a:lnTo>
                    <a:pt x="2032" y="158877"/>
                  </a:lnTo>
                  <a:lnTo>
                    <a:pt x="596" y="159473"/>
                  </a:lnTo>
                  <a:lnTo>
                    <a:pt x="0" y="160909"/>
                  </a:lnTo>
                  <a:lnTo>
                    <a:pt x="596" y="162331"/>
                  </a:lnTo>
                  <a:lnTo>
                    <a:pt x="2032" y="162928"/>
                  </a:lnTo>
                  <a:lnTo>
                    <a:pt x="3454" y="162331"/>
                  </a:lnTo>
                  <a:lnTo>
                    <a:pt x="4051" y="160909"/>
                  </a:lnTo>
                  <a:close/>
                </a:path>
                <a:path w="4444" h="323215">
                  <a:moveTo>
                    <a:pt x="4051" y="2032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67"/>
                  </a:lnTo>
                  <a:lnTo>
                    <a:pt x="2032" y="4051"/>
                  </a:lnTo>
                  <a:lnTo>
                    <a:pt x="3454" y="3467"/>
                  </a:lnTo>
                  <a:lnTo>
                    <a:pt x="4051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73" name="object 3173"/>
            <p:cNvSpPr/>
            <p:nvPr/>
          </p:nvSpPr>
          <p:spPr>
            <a:xfrm>
              <a:off x="2304887" y="854457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4" name="object 3174"/>
            <p:cNvSpPr/>
            <p:nvPr/>
          </p:nvSpPr>
          <p:spPr>
            <a:xfrm>
              <a:off x="2302853" y="8341181"/>
              <a:ext cx="4445" cy="164465"/>
            </a:xfrm>
            <a:custGeom>
              <a:avLst/>
              <a:gdLst/>
              <a:ahLst/>
              <a:cxnLst/>
              <a:rect l="l" t="t" r="r" b="b"/>
              <a:pathLst>
                <a:path w="4444" h="164465">
                  <a:moveTo>
                    <a:pt x="4051" y="161912"/>
                  </a:moveTo>
                  <a:lnTo>
                    <a:pt x="3454" y="160489"/>
                  </a:lnTo>
                  <a:lnTo>
                    <a:pt x="2032" y="159893"/>
                  </a:lnTo>
                  <a:lnTo>
                    <a:pt x="596" y="160489"/>
                  </a:lnTo>
                  <a:lnTo>
                    <a:pt x="0" y="161912"/>
                  </a:lnTo>
                  <a:lnTo>
                    <a:pt x="596" y="163347"/>
                  </a:lnTo>
                  <a:lnTo>
                    <a:pt x="2032" y="163944"/>
                  </a:lnTo>
                  <a:lnTo>
                    <a:pt x="3454" y="163347"/>
                  </a:lnTo>
                  <a:lnTo>
                    <a:pt x="4051" y="161912"/>
                  </a:lnTo>
                  <a:close/>
                </a:path>
                <a:path w="4444" h="164465">
                  <a:moveTo>
                    <a:pt x="4051" y="2032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75" name="object 3175"/>
            <p:cNvSpPr/>
            <p:nvPr/>
          </p:nvSpPr>
          <p:spPr>
            <a:xfrm>
              <a:off x="2304887" y="822480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6" name="object 3176"/>
            <p:cNvSpPr/>
            <p:nvPr/>
          </p:nvSpPr>
          <p:spPr>
            <a:xfrm>
              <a:off x="2302863" y="81812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77" name="object 3177"/>
            <p:cNvSpPr/>
            <p:nvPr/>
          </p:nvSpPr>
          <p:spPr>
            <a:xfrm>
              <a:off x="2304887" y="8064914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8" name="object 3178"/>
            <p:cNvSpPr/>
            <p:nvPr/>
          </p:nvSpPr>
          <p:spPr>
            <a:xfrm>
              <a:off x="2302863" y="802140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79" name="object 3179"/>
            <p:cNvSpPr/>
            <p:nvPr/>
          </p:nvSpPr>
          <p:spPr>
            <a:xfrm>
              <a:off x="2304887" y="7905026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0" name="object 3180"/>
            <p:cNvSpPr/>
            <p:nvPr/>
          </p:nvSpPr>
          <p:spPr>
            <a:xfrm>
              <a:off x="2302853" y="7861514"/>
              <a:ext cx="541655" cy="2082164"/>
            </a:xfrm>
            <a:custGeom>
              <a:avLst/>
              <a:gdLst/>
              <a:ahLst/>
              <a:cxnLst/>
              <a:rect l="l" t="t" r="r" b="b"/>
              <a:pathLst>
                <a:path w="541655" h="2082165">
                  <a:moveTo>
                    <a:pt x="4051" y="2032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  <a:path w="541655" h="2082165">
                  <a:moveTo>
                    <a:pt x="541401" y="2079561"/>
                  </a:moveTo>
                  <a:lnTo>
                    <a:pt x="540804" y="2078126"/>
                  </a:lnTo>
                  <a:lnTo>
                    <a:pt x="539369" y="2077542"/>
                  </a:lnTo>
                  <a:lnTo>
                    <a:pt x="537946" y="2078126"/>
                  </a:lnTo>
                  <a:lnTo>
                    <a:pt x="537349" y="2079561"/>
                  </a:lnTo>
                  <a:lnTo>
                    <a:pt x="537946" y="2080996"/>
                  </a:lnTo>
                  <a:lnTo>
                    <a:pt x="539369" y="2081593"/>
                  </a:lnTo>
                  <a:lnTo>
                    <a:pt x="540804" y="2080996"/>
                  </a:lnTo>
                  <a:lnTo>
                    <a:pt x="541401" y="2079561"/>
                  </a:lnTo>
                  <a:close/>
                </a:path>
                <a:path w="541655" h="2082165">
                  <a:moveTo>
                    <a:pt x="541401" y="1919681"/>
                  </a:moveTo>
                  <a:lnTo>
                    <a:pt x="540804" y="1918246"/>
                  </a:lnTo>
                  <a:lnTo>
                    <a:pt x="539369" y="1917649"/>
                  </a:lnTo>
                  <a:lnTo>
                    <a:pt x="537946" y="1918246"/>
                  </a:lnTo>
                  <a:lnTo>
                    <a:pt x="537349" y="1919681"/>
                  </a:lnTo>
                  <a:lnTo>
                    <a:pt x="537946" y="1921103"/>
                  </a:lnTo>
                  <a:lnTo>
                    <a:pt x="539369" y="1921700"/>
                  </a:lnTo>
                  <a:lnTo>
                    <a:pt x="540804" y="1921103"/>
                  </a:lnTo>
                  <a:lnTo>
                    <a:pt x="541401" y="191968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81" name="object 3181"/>
            <p:cNvSpPr/>
            <p:nvPr/>
          </p:nvSpPr>
          <p:spPr>
            <a:xfrm>
              <a:off x="2842234" y="966379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2" name="object 3182"/>
            <p:cNvSpPr/>
            <p:nvPr/>
          </p:nvSpPr>
          <p:spPr>
            <a:xfrm>
              <a:off x="2840202" y="7861514"/>
              <a:ext cx="4445" cy="1762125"/>
            </a:xfrm>
            <a:custGeom>
              <a:avLst/>
              <a:gdLst/>
              <a:ahLst/>
              <a:cxnLst/>
              <a:rect l="l" t="t" r="r" b="b"/>
              <a:pathLst>
                <a:path w="4444" h="1762125">
                  <a:moveTo>
                    <a:pt x="4051" y="1759788"/>
                  </a:moveTo>
                  <a:lnTo>
                    <a:pt x="3454" y="1758353"/>
                  </a:lnTo>
                  <a:lnTo>
                    <a:pt x="2019" y="1757768"/>
                  </a:lnTo>
                  <a:lnTo>
                    <a:pt x="596" y="1758353"/>
                  </a:lnTo>
                  <a:lnTo>
                    <a:pt x="0" y="1759788"/>
                  </a:lnTo>
                  <a:lnTo>
                    <a:pt x="596" y="1761223"/>
                  </a:lnTo>
                  <a:lnTo>
                    <a:pt x="2019" y="1761807"/>
                  </a:lnTo>
                  <a:lnTo>
                    <a:pt x="3454" y="1761223"/>
                  </a:lnTo>
                  <a:lnTo>
                    <a:pt x="4051" y="1759788"/>
                  </a:lnTo>
                  <a:close/>
                </a:path>
                <a:path w="4444" h="1762125">
                  <a:moveTo>
                    <a:pt x="4051" y="1599895"/>
                  </a:moveTo>
                  <a:lnTo>
                    <a:pt x="3454" y="1598472"/>
                  </a:lnTo>
                  <a:lnTo>
                    <a:pt x="2019" y="1597875"/>
                  </a:lnTo>
                  <a:lnTo>
                    <a:pt x="596" y="1598472"/>
                  </a:lnTo>
                  <a:lnTo>
                    <a:pt x="0" y="1599895"/>
                  </a:lnTo>
                  <a:lnTo>
                    <a:pt x="596" y="1601330"/>
                  </a:lnTo>
                  <a:lnTo>
                    <a:pt x="2019" y="1601927"/>
                  </a:lnTo>
                  <a:lnTo>
                    <a:pt x="3454" y="1601330"/>
                  </a:lnTo>
                  <a:lnTo>
                    <a:pt x="4051" y="1599895"/>
                  </a:lnTo>
                  <a:close/>
                </a:path>
                <a:path w="4444" h="1762125">
                  <a:moveTo>
                    <a:pt x="4051" y="1440014"/>
                  </a:moveTo>
                  <a:lnTo>
                    <a:pt x="3454" y="1438579"/>
                  </a:lnTo>
                  <a:lnTo>
                    <a:pt x="2019" y="1437982"/>
                  </a:lnTo>
                  <a:lnTo>
                    <a:pt x="596" y="1438579"/>
                  </a:lnTo>
                  <a:lnTo>
                    <a:pt x="0" y="1440014"/>
                  </a:lnTo>
                  <a:lnTo>
                    <a:pt x="596" y="1441437"/>
                  </a:lnTo>
                  <a:lnTo>
                    <a:pt x="2019" y="1442034"/>
                  </a:lnTo>
                  <a:lnTo>
                    <a:pt x="3454" y="1441437"/>
                  </a:lnTo>
                  <a:lnTo>
                    <a:pt x="4051" y="1440014"/>
                  </a:lnTo>
                  <a:close/>
                </a:path>
                <a:path w="4444" h="1762125">
                  <a:moveTo>
                    <a:pt x="4051" y="1280121"/>
                  </a:moveTo>
                  <a:lnTo>
                    <a:pt x="3454" y="1278686"/>
                  </a:lnTo>
                  <a:lnTo>
                    <a:pt x="2019" y="1278102"/>
                  </a:lnTo>
                  <a:lnTo>
                    <a:pt x="596" y="1278686"/>
                  </a:lnTo>
                  <a:lnTo>
                    <a:pt x="0" y="1280121"/>
                  </a:lnTo>
                  <a:lnTo>
                    <a:pt x="596" y="1281557"/>
                  </a:lnTo>
                  <a:lnTo>
                    <a:pt x="2019" y="1282141"/>
                  </a:lnTo>
                  <a:lnTo>
                    <a:pt x="3454" y="1281557"/>
                  </a:lnTo>
                  <a:lnTo>
                    <a:pt x="4051" y="1280121"/>
                  </a:lnTo>
                  <a:close/>
                </a:path>
                <a:path w="4444" h="1762125">
                  <a:moveTo>
                    <a:pt x="4051" y="1120228"/>
                  </a:moveTo>
                  <a:lnTo>
                    <a:pt x="3454" y="1118806"/>
                  </a:lnTo>
                  <a:lnTo>
                    <a:pt x="2019" y="1118209"/>
                  </a:lnTo>
                  <a:lnTo>
                    <a:pt x="596" y="1118806"/>
                  </a:lnTo>
                  <a:lnTo>
                    <a:pt x="0" y="1120228"/>
                  </a:lnTo>
                  <a:lnTo>
                    <a:pt x="596" y="1121664"/>
                  </a:lnTo>
                  <a:lnTo>
                    <a:pt x="2019" y="1122260"/>
                  </a:lnTo>
                  <a:lnTo>
                    <a:pt x="3454" y="1121664"/>
                  </a:lnTo>
                  <a:lnTo>
                    <a:pt x="4051" y="1120228"/>
                  </a:lnTo>
                  <a:close/>
                </a:path>
                <a:path w="4444" h="1762125">
                  <a:moveTo>
                    <a:pt x="4051" y="960348"/>
                  </a:moveTo>
                  <a:lnTo>
                    <a:pt x="3454" y="958913"/>
                  </a:lnTo>
                  <a:lnTo>
                    <a:pt x="2019" y="958316"/>
                  </a:lnTo>
                  <a:lnTo>
                    <a:pt x="596" y="958913"/>
                  </a:lnTo>
                  <a:lnTo>
                    <a:pt x="0" y="960348"/>
                  </a:lnTo>
                  <a:lnTo>
                    <a:pt x="596" y="961771"/>
                  </a:lnTo>
                  <a:lnTo>
                    <a:pt x="2019" y="962367"/>
                  </a:lnTo>
                  <a:lnTo>
                    <a:pt x="3454" y="961771"/>
                  </a:lnTo>
                  <a:lnTo>
                    <a:pt x="4051" y="960348"/>
                  </a:lnTo>
                  <a:close/>
                </a:path>
                <a:path w="4444" h="1762125">
                  <a:moveTo>
                    <a:pt x="4051" y="801471"/>
                  </a:moveTo>
                  <a:lnTo>
                    <a:pt x="3454" y="800036"/>
                  </a:lnTo>
                  <a:lnTo>
                    <a:pt x="2019" y="799439"/>
                  </a:lnTo>
                  <a:lnTo>
                    <a:pt x="596" y="800036"/>
                  </a:lnTo>
                  <a:lnTo>
                    <a:pt x="0" y="801471"/>
                  </a:lnTo>
                  <a:lnTo>
                    <a:pt x="596" y="802906"/>
                  </a:lnTo>
                  <a:lnTo>
                    <a:pt x="2019" y="803490"/>
                  </a:lnTo>
                  <a:lnTo>
                    <a:pt x="3454" y="802906"/>
                  </a:lnTo>
                  <a:lnTo>
                    <a:pt x="4051" y="801471"/>
                  </a:lnTo>
                  <a:close/>
                </a:path>
                <a:path w="4444" h="1762125">
                  <a:moveTo>
                    <a:pt x="4051" y="641578"/>
                  </a:moveTo>
                  <a:lnTo>
                    <a:pt x="3454" y="640156"/>
                  </a:lnTo>
                  <a:lnTo>
                    <a:pt x="2019" y="639559"/>
                  </a:lnTo>
                  <a:lnTo>
                    <a:pt x="596" y="640156"/>
                  </a:lnTo>
                  <a:lnTo>
                    <a:pt x="0" y="641578"/>
                  </a:lnTo>
                  <a:lnTo>
                    <a:pt x="596" y="643013"/>
                  </a:lnTo>
                  <a:lnTo>
                    <a:pt x="2019" y="643610"/>
                  </a:lnTo>
                  <a:lnTo>
                    <a:pt x="3454" y="643013"/>
                  </a:lnTo>
                  <a:lnTo>
                    <a:pt x="4051" y="641578"/>
                  </a:lnTo>
                  <a:close/>
                </a:path>
                <a:path w="4444" h="1762125">
                  <a:moveTo>
                    <a:pt x="4051" y="481698"/>
                  </a:moveTo>
                  <a:lnTo>
                    <a:pt x="3454" y="480263"/>
                  </a:lnTo>
                  <a:lnTo>
                    <a:pt x="2019" y="479666"/>
                  </a:lnTo>
                  <a:lnTo>
                    <a:pt x="596" y="480263"/>
                  </a:lnTo>
                  <a:lnTo>
                    <a:pt x="0" y="481698"/>
                  </a:lnTo>
                  <a:lnTo>
                    <a:pt x="596" y="483120"/>
                  </a:lnTo>
                  <a:lnTo>
                    <a:pt x="2019" y="483717"/>
                  </a:lnTo>
                  <a:lnTo>
                    <a:pt x="3454" y="483120"/>
                  </a:lnTo>
                  <a:lnTo>
                    <a:pt x="4051" y="481698"/>
                  </a:lnTo>
                  <a:close/>
                </a:path>
                <a:path w="4444" h="1762125">
                  <a:moveTo>
                    <a:pt x="4051" y="321805"/>
                  </a:moveTo>
                  <a:lnTo>
                    <a:pt x="3454" y="320370"/>
                  </a:lnTo>
                  <a:lnTo>
                    <a:pt x="2019" y="319786"/>
                  </a:lnTo>
                  <a:lnTo>
                    <a:pt x="596" y="320370"/>
                  </a:lnTo>
                  <a:lnTo>
                    <a:pt x="0" y="321805"/>
                  </a:lnTo>
                  <a:lnTo>
                    <a:pt x="596" y="323240"/>
                  </a:lnTo>
                  <a:lnTo>
                    <a:pt x="2019" y="323824"/>
                  </a:lnTo>
                  <a:lnTo>
                    <a:pt x="3454" y="323240"/>
                  </a:lnTo>
                  <a:lnTo>
                    <a:pt x="4051" y="321805"/>
                  </a:lnTo>
                  <a:close/>
                </a:path>
                <a:path w="4444" h="1762125">
                  <a:moveTo>
                    <a:pt x="4051" y="161912"/>
                  </a:moveTo>
                  <a:lnTo>
                    <a:pt x="3454" y="160489"/>
                  </a:lnTo>
                  <a:lnTo>
                    <a:pt x="2019" y="159893"/>
                  </a:lnTo>
                  <a:lnTo>
                    <a:pt x="596" y="160489"/>
                  </a:lnTo>
                  <a:lnTo>
                    <a:pt x="0" y="161912"/>
                  </a:lnTo>
                  <a:lnTo>
                    <a:pt x="596" y="163347"/>
                  </a:lnTo>
                  <a:lnTo>
                    <a:pt x="2019" y="163944"/>
                  </a:lnTo>
                  <a:lnTo>
                    <a:pt x="3454" y="163347"/>
                  </a:lnTo>
                  <a:lnTo>
                    <a:pt x="4051" y="161912"/>
                  </a:lnTo>
                  <a:close/>
                </a:path>
                <a:path w="4444" h="1762125">
                  <a:moveTo>
                    <a:pt x="4051" y="2032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83" name="object 3183"/>
            <p:cNvSpPr/>
            <p:nvPr/>
          </p:nvSpPr>
          <p:spPr>
            <a:xfrm>
              <a:off x="1022745" y="9178061"/>
              <a:ext cx="92710" cy="782320"/>
            </a:xfrm>
            <a:custGeom>
              <a:avLst/>
              <a:gdLst/>
              <a:ahLst/>
              <a:cxnLst/>
              <a:rect l="l" t="t" r="r" b="b"/>
              <a:pathLst>
                <a:path w="92709" h="782320">
                  <a:moveTo>
                    <a:pt x="92087" y="736194"/>
                  </a:moveTo>
                  <a:lnTo>
                    <a:pt x="88469" y="718272"/>
                  </a:lnTo>
                  <a:lnTo>
                    <a:pt x="78601" y="703636"/>
                  </a:lnTo>
                  <a:lnTo>
                    <a:pt x="63966" y="693769"/>
                  </a:lnTo>
                  <a:lnTo>
                    <a:pt x="46043" y="690150"/>
                  </a:lnTo>
                  <a:lnTo>
                    <a:pt x="28121" y="693769"/>
                  </a:lnTo>
                  <a:lnTo>
                    <a:pt x="13485" y="703636"/>
                  </a:lnTo>
                  <a:lnTo>
                    <a:pt x="3618" y="718272"/>
                  </a:lnTo>
                  <a:lnTo>
                    <a:pt x="0" y="736194"/>
                  </a:lnTo>
                  <a:lnTo>
                    <a:pt x="3618" y="754116"/>
                  </a:lnTo>
                  <a:lnTo>
                    <a:pt x="13485" y="768752"/>
                  </a:lnTo>
                  <a:lnTo>
                    <a:pt x="28121" y="778620"/>
                  </a:lnTo>
                  <a:lnTo>
                    <a:pt x="46043" y="782238"/>
                  </a:lnTo>
                  <a:lnTo>
                    <a:pt x="63966" y="778620"/>
                  </a:lnTo>
                  <a:lnTo>
                    <a:pt x="78601" y="768752"/>
                  </a:lnTo>
                  <a:lnTo>
                    <a:pt x="88469" y="754116"/>
                  </a:lnTo>
                  <a:lnTo>
                    <a:pt x="92087" y="736194"/>
                  </a:lnTo>
                </a:path>
                <a:path w="92709" h="782320">
                  <a:moveTo>
                    <a:pt x="92087" y="367844"/>
                  </a:moveTo>
                  <a:lnTo>
                    <a:pt x="88469" y="349922"/>
                  </a:lnTo>
                  <a:lnTo>
                    <a:pt x="78601" y="335286"/>
                  </a:lnTo>
                  <a:lnTo>
                    <a:pt x="63966" y="325418"/>
                  </a:lnTo>
                  <a:lnTo>
                    <a:pt x="46043" y="321800"/>
                  </a:lnTo>
                  <a:lnTo>
                    <a:pt x="28121" y="325418"/>
                  </a:lnTo>
                  <a:lnTo>
                    <a:pt x="13485" y="335286"/>
                  </a:lnTo>
                  <a:lnTo>
                    <a:pt x="3618" y="349922"/>
                  </a:lnTo>
                  <a:lnTo>
                    <a:pt x="0" y="367844"/>
                  </a:lnTo>
                  <a:lnTo>
                    <a:pt x="3618" y="385766"/>
                  </a:lnTo>
                  <a:lnTo>
                    <a:pt x="13485" y="400402"/>
                  </a:lnTo>
                  <a:lnTo>
                    <a:pt x="28121" y="410269"/>
                  </a:lnTo>
                  <a:lnTo>
                    <a:pt x="46043" y="413888"/>
                  </a:lnTo>
                  <a:lnTo>
                    <a:pt x="63966" y="410269"/>
                  </a:lnTo>
                  <a:lnTo>
                    <a:pt x="78601" y="400402"/>
                  </a:lnTo>
                  <a:lnTo>
                    <a:pt x="88469" y="385766"/>
                  </a:lnTo>
                  <a:lnTo>
                    <a:pt x="92087" y="367844"/>
                  </a:lnTo>
                </a:path>
                <a:path w="92709" h="782320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184" name="object 31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19709" y="8929121"/>
              <a:ext cx="98159" cy="98159"/>
            </a:xfrm>
            <a:prstGeom prst="rect">
              <a:avLst/>
            </a:prstGeom>
          </p:spPr>
        </p:pic>
        <p:pic>
          <p:nvPicPr>
            <p:cNvPr id="3185" name="object 318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19709" y="8177241"/>
              <a:ext cx="98159" cy="98159"/>
            </a:xfrm>
            <a:prstGeom prst="rect">
              <a:avLst/>
            </a:prstGeom>
          </p:spPr>
        </p:pic>
        <p:sp>
          <p:nvSpPr>
            <p:cNvPr id="3186" name="object 3186"/>
            <p:cNvSpPr/>
            <p:nvPr/>
          </p:nvSpPr>
          <p:spPr>
            <a:xfrm>
              <a:off x="1022745" y="7934372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0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7" name="object 3187"/>
            <p:cNvSpPr/>
            <p:nvPr/>
          </p:nvSpPr>
          <p:spPr>
            <a:xfrm>
              <a:off x="6631991" y="10083757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 h="0">
                  <a:moveTo>
                    <a:pt x="63752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8" name="object 3188"/>
            <p:cNvSpPr/>
            <p:nvPr/>
          </p:nvSpPr>
          <p:spPr>
            <a:xfrm>
              <a:off x="6588477" y="10081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89" name="object 3189"/>
            <p:cNvSpPr/>
            <p:nvPr/>
          </p:nvSpPr>
          <p:spPr>
            <a:xfrm>
              <a:off x="6472103" y="100837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0" name="object 3190"/>
            <p:cNvSpPr/>
            <p:nvPr/>
          </p:nvSpPr>
          <p:spPr>
            <a:xfrm>
              <a:off x="6428589" y="10081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91" name="object 3191"/>
            <p:cNvSpPr/>
            <p:nvPr/>
          </p:nvSpPr>
          <p:spPr>
            <a:xfrm>
              <a:off x="6312215" y="100837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2" name="object 3192"/>
            <p:cNvSpPr/>
            <p:nvPr/>
          </p:nvSpPr>
          <p:spPr>
            <a:xfrm>
              <a:off x="6268701" y="10081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93" name="object 3193"/>
            <p:cNvSpPr/>
            <p:nvPr/>
          </p:nvSpPr>
          <p:spPr>
            <a:xfrm>
              <a:off x="6079466" y="10083757"/>
              <a:ext cx="158115" cy="0"/>
            </a:xfrm>
            <a:custGeom>
              <a:avLst/>
              <a:gdLst/>
              <a:ahLst/>
              <a:cxnLst/>
              <a:rect l="l" t="t" r="r" b="b"/>
              <a:pathLst>
                <a:path w="158114" h="0">
                  <a:moveTo>
                    <a:pt x="157864" y="0"/>
                  </a:moveTo>
                  <a:lnTo>
                    <a:pt x="93099" y="0"/>
                  </a:lnTo>
                </a:path>
                <a:path w="158114" h="0">
                  <a:moveTo>
                    <a:pt x="9309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4" name="object 3194"/>
            <p:cNvSpPr/>
            <p:nvPr/>
          </p:nvSpPr>
          <p:spPr>
            <a:xfrm>
              <a:off x="6034940" y="10081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95" name="object 3195"/>
            <p:cNvSpPr/>
            <p:nvPr/>
          </p:nvSpPr>
          <p:spPr>
            <a:xfrm>
              <a:off x="5919578" y="100837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6" name="object 3196"/>
            <p:cNvSpPr/>
            <p:nvPr/>
          </p:nvSpPr>
          <p:spPr>
            <a:xfrm>
              <a:off x="5875052" y="10081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97" name="object 3197"/>
            <p:cNvSpPr/>
            <p:nvPr/>
          </p:nvSpPr>
          <p:spPr>
            <a:xfrm>
              <a:off x="5759689" y="100837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8" name="object 3198"/>
            <p:cNvSpPr/>
            <p:nvPr/>
          </p:nvSpPr>
          <p:spPr>
            <a:xfrm>
              <a:off x="5715163" y="10081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99" name="object 3199"/>
            <p:cNvSpPr/>
            <p:nvPr/>
          </p:nvSpPr>
          <p:spPr>
            <a:xfrm>
              <a:off x="5599801" y="100837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0" name="object 3200"/>
            <p:cNvSpPr/>
            <p:nvPr/>
          </p:nvSpPr>
          <p:spPr>
            <a:xfrm>
              <a:off x="5555275" y="10081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01" name="object 3201"/>
            <p:cNvSpPr/>
            <p:nvPr/>
          </p:nvSpPr>
          <p:spPr>
            <a:xfrm>
              <a:off x="5439913" y="100837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2" name="object 3202"/>
            <p:cNvSpPr/>
            <p:nvPr/>
          </p:nvSpPr>
          <p:spPr>
            <a:xfrm>
              <a:off x="5395387" y="10081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03" name="object 3203"/>
            <p:cNvSpPr/>
            <p:nvPr/>
          </p:nvSpPr>
          <p:spPr>
            <a:xfrm>
              <a:off x="5280024" y="100837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4" name="object 3204"/>
            <p:cNvSpPr/>
            <p:nvPr/>
          </p:nvSpPr>
          <p:spPr>
            <a:xfrm>
              <a:off x="5235498" y="10081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05" name="object 3205"/>
            <p:cNvSpPr/>
            <p:nvPr/>
          </p:nvSpPr>
          <p:spPr>
            <a:xfrm>
              <a:off x="5120136" y="100837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6" name="object 3206"/>
            <p:cNvSpPr/>
            <p:nvPr/>
          </p:nvSpPr>
          <p:spPr>
            <a:xfrm>
              <a:off x="5075610" y="10081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07" name="object 3207"/>
            <p:cNvSpPr/>
            <p:nvPr/>
          </p:nvSpPr>
          <p:spPr>
            <a:xfrm>
              <a:off x="4960248" y="100837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8" name="object 3208"/>
            <p:cNvSpPr/>
            <p:nvPr/>
          </p:nvSpPr>
          <p:spPr>
            <a:xfrm>
              <a:off x="4915722" y="10081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09" name="object 3209"/>
            <p:cNvSpPr/>
            <p:nvPr/>
          </p:nvSpPr>
          <p:spPr>
            <a:xfrm>
              <a:off x="4800359" y="100837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0" name="object 3210"/>
            <p:cNvSpPr/>
            <p:nvPr/>
          </p:nvSpPr>
          <p:spPr>
            <a:xfrm>
              <a:off x="4756845" y="10081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11" name="object 3211"/>
            <p:cNvSpPr/>
            <p:nvPr/>
          </p:nvSpPr>
          <p:spPr>
            <a:xfrm>
              <a:off x="4640471" y="100837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2" name="object 3212"/>
            <p:cNvSpPr/>
            <p:nvPr/>
          </p:nvSpPr>
          <p:spPr>
            <a:xfrm>
              <a:off x="4596957" y="10081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13" name="object 3213"/>
            <p:cNvSpPr/>
            <p:nvPr/>
          </p:nvSpPr>
          <p:spPr>
            <a:xfrm>
              <a:off x="4480583" y="100837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4" name="object 3214"/>
            <p:cNvSpPr/>
            <p:nvPr/>
          </p:nvSpPr>
          <p:spPr>
            <a:xfrm>
              <a:off x="4437069" y="10081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15" name="object 3215"/>
            <p:cNvSpPr/>
            <p:nvPr/>
          </p:nvSpPr>
          <p:spPr>
            <a:xfrm>
              <a:off x="4320694" y="100837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6" name="object 3216"/>
            <p:cNvSpPr/>
            <p:nvPr/>
          </p:nvSpPr>
          <p:spPr>
            <a:xfrm>
              <a:off x="4277180" y="10081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17" name="object 3217"/>
            <p:cNvSpPr/>
            <p:nvPr/>
          </p:nvSpPr>
          <p:spPr>
            <a:xfrm>
              <a:off x="4160806" y="100837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8" name="object 3218"/>
            <p:cNvSpPr/>
            <p:nvPr/>
          </p:nvSpPr>
          <p:spPr>
            <a:xfrm>
              <a:off x="4117292" y="10081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19" name="object 3219"/>
            <p:cNvSpPr/>
            <p:nvPr/>
          </p:nvSpPr>
          <p:spPr>
            <a:xfrm>
              <a:off x="4000918" y="100837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0" name="object 3220"/>
            <p:cNvSpPr/>
            <p:nvPr/>
          </p:nvSpPr>
          <p:spPr>
            <a:xfrm>
              <a:off x="3957404" y="10081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21" name="object 3221"/>
            <p:cNvSpPr/>
            <p:nvPr/>
          </p:nvSpPr>
          <p:spPr>
            <a:xfrm>
              <a:off x="3841030" y="1008375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2" name="object 3222"/>
            <p:cNvSpPr/>
            <p:nvPr/>
          </p:nvSpPr>
          <p:spPr>
            <a:xfrm>
              <a:off x="3797516" y="10081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23" name="object 3223"/>
            <p:cNvSpPr/>
            <p:nvPr/>
          </p:nvSpPr>
          <p:spPr>
            <a:xfrm>
              <a:off x="3681141" y="1008375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4" name="object 3224"/>
            <p:cNvSpPr/>
            <p:nvPr/>
          </p:nvSpPr>
          <p:spPr>
            <a:xfrm>
              <a:off x="3637627" y="10081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25" name="object 3225"/>
            <p:cNvSpPr/>
            <p:nvPr/>
          </p:nvSpPr>
          <p:spPr>
            <a:xfrm>
              <a:off x="3522265" y="100837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6" name="object 3226"/>
            <p:cNvSpPr/>
            <p:nvPr/>
          </p:nvSpPr>
          <p:spPr>
            <a:xfrm>
              <a:off x="3477739" y="10081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27" name="object 3227"/>
            <p:cNvSpPr/>
            <p:nvPr/>
          </p:nvSpPr>
          <p:spPr>
            <a:xfrm>
              <a:off x="3362377" y="100837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8" name="object 3228"/>
            <p:cNvSpPr/>
            <p:nvPr/>
          </p:nvSpPr>
          <p:spPr>
            <a:xfrm>
              <a:off x="3317851" y="10081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29" name="object 3229"/>
            <p:cNvSpPr/>
            <p:nvPr/>
          </p:nvSpPr>
          <p:spPr>
            <a:xfrm>
              <a:off x="3202488" y="100837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0" name="object 3230"/>
            <p:cNvSpPr/>
            <p:nvPr/>
          </p:nvSpPr>
          <p:spPr>
            <a:xfrm>
              <a:off x="3157962" y="10081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31" name="object 3231"/>
            <p:cNvSpPr/>
            <p:nvPr/>
          </p:nvSpPr>
          <p:spPr>
            <a:xfrm>
              <a:off x="3042600" y="100837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2" name="object 3232"/>
            <p:cNvSpPr/>
            <p:nvPr/>
          </p:nvSpPr>
          <p:spPr>
            <a:xfrm>
              <a:off x="2998074" y="10081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33" name="object 3233"/>
            <p:cNvSpPr/>
            <p:nvPr/>
          </p:nvSpPr>
          <p:spPr>
            <a:xfrm>
              <a:off x="2882712" y="100837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4" name="object 3234"/>
            <p:cNvSpPr/>
            <p:nvPr/>
          </p:nvSpPr>
          <p:spPr>
            <a:xfrm>
              <a:off x="2838186" y="10081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35" name="object 3235"/>
            <p:cNvSpPr/>
            <p:nvPr/>
          </p:nvSpPr>
          <p:spPr>
            <a:xfrm>
              <a:off x="2722823" y="100837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6" name="object 3236"/>
            <p:cNvSpPr/>
            <p:nvPr/>
          </p:nvSpPr>
          <p:spPr>
            <a:xfrm>
              <a:off x="2678297" y="10081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37" name="object 3237"/>
            <p:cNvSpPr/>
            <p:nvPr/>
          </p:nvSpPr>
          <p:spPr>
            <a:xfrm>
              <a:off x="2562935" y="100837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8" name="object 3238"/>
            <p:cNvSpPr/>
            <p:nvPr/>
          </p:nvSpPr>
          <p:spPr>
            <a:xfrm>
              <a:off x="2518409" y="10081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39" name="object 3239"/>
            <p:cNvSpPr/>
            <p:nvPr/>
          </p:nvSpPr>
          <p:spPr>
            <a:xfrm>
              <a:off x="2403047" y="100837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0" name="object 3240"/>
            <p:cNvSpPr/>
            <p:nvPr/>
          </p:nvSpPr>
          <p:spPr>
            <a:xfrm>
              <a:off x="2358521" y="10081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41" name="object 3241"/>
            <p:cNvSpPr/>
            <p:nvPr/>
          </p:nvSpPr>
          <p:spPr>
            <a:xfrm>
              <a:off x="2243158" y="100837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2" name="object 3242"/>
            <p:cNvSpPr/>
            <p:nvPr/>
          </p:nvSpPr>
          <p:spPr>
            <a:xfrm>
              <a:off x="2198632" y="10081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43" name="object 3243"/>
            <p:cNvSpPr/>
            <p:nvPr/>
          </p:nvSpPr>
          <p:spPr>
            <a:xfrm>
              <a:off x="2083270" y="100837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4" name="object 3244"/>
            <p:cNvSpPr/>
            <p:nvPr/>
          </p:nvSpPr>
          <p:spPr>
            <a:xfrm>
              <a:off x="2038744" y="10081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45" name="object 3245"/>
            <p:cNvSpPr/>
            <p:nvPr/>
          </p:nvSpPr>
          <p:spPr>
            <a:xfrm>
              <a:off x="1923382" y="100837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6" name="object 3246"/>
            <p:cNvSpPr/>
            <p:nvPr/>
          </p:nvSpPr>
          <p:spPr>
            <a:xfrm>
              <a:off x="1878856" y="10081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47" name="object 3247"/>
            <p:cNvSpPr/>
            <p:nvPr/>
          </p:nvSpPr>
          <p:spPr>
            <a:xfrm>
              <a:off x="1763493" y="100837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8" name="object 3248"/>
            <p:cNvSpPr/>
            <p:nvPr/>
          </p:nvSpPr>
          <p:spPr>
            <a:xfrm>
              <a:off x="1719979" y="10081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49" name="object 3249"/>
            <p:cNvSpPr/>
            <p:nvPr/>
          </p:nvSpPr>
          <p:spPr>
            <a:xfrm>
              <a:off x="1603605" y="100837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0" name="object 3250"/>
            <p:cNvSpPr/>
            <p:nvPr/>
          </p:nvSpPr>
          <p:spPr>
            <a:xfrm>
              <a:off x="1560091" y="10081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51" name="object 3251"/>
            <p:cNvSpPr/>
            <p:nvPr/>
          </p:nvSpPr>
          <p:spPr>
            <a:xfrm>
              <a:off x="1443717" y="100837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2" name="object 3252"/>
            <p:cNvSpPr/>
            <p:nvPr/>
          </p:nvSpPr>
          <p:spPr>
            <a:xfrm>
              <a:off x="1400200" y="1008174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38" y="2019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84" y="596"/>
                  </a:lnTo>
                  <a:lnTo>
                    <a:pt x="0" y="2019"/>
                  </a:lnTo>
                  <a:lnTo>
                    <a:pt x="584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38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53" name="object 3253"/>
            <p:cNvSpPr/>
            <p:nvPr/>
          </p:nvSpPr>
          <p:spPr>
            <a:xfrm>
              <a:off x="1283828" y="100837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4" name="object 3254"/>
            <p:cNvSpPr/>
            <p:nvPr/>
          </p:nvSpPr>
          <p:spPr>
            <a:xfrm>
              <a:off x="1240315" y="10081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55" name="object 3255"/>
            <p:cNvSpPr/>
            <p:nvPr/>
          </p:nvSpPr>
          <p:spPr>
            <a:xfrm>
              <a:off x="1114833" y="10083757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 h="0">
                  <a:moveTo>
                    <a:pt x="9309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6" name="object 3256"/>
            <p:cNvSpPr/>
            <p:nvPr/>
          </p:nvSpPr>
          <p:spPr>
            <a:xfrm>
              <a:off x="1658239" y="10098937"/>
              <a:ext cx="4516755" cy="15240"/>
            </a:xfrm>
            <a:custGeom>
              <a:avLst/>
              <a:gdLst/>
              <a:ahLst/>
              <a:cxnLst/>
              <a:rect l="l" t="t" r="r" b="b"/>
              <a:pathLst>
                <a:path w="4516755" h="15240">
                  <a:moveTo>
                    <a:pt x="4051" y="13157"/>
                  </a:moveTo>
                  <a:lnTo>
                    <a:pt x="3454" y="11734"/>
                  </a:lnTo>
                  <a:lnTo>
                    <a:pt x="2032" y="11137"/>
                  </a:lnTo>
                  <a:lnTo>
                    <a:pt x="596" y="11734"/>
                  </a:lnTo>
                  <a:lnTo>
                    <a:pt x="0" y="13157"/>
                  </a:lnTo>
                  <a:lnTo>
                    <a:pt x="596" y="14592"/>
                  </a:lnTo>
                  <a:lnTo>
                    <a:pt x="2032" y="15189"/>
                  </a:lnTo>
                  <a:lnTo>
                    <a:pt x="3454" y="14592"/>
                  </a:lnTo>
                  <a:lnTo>
                    <a:pt x="4051" y="13157"/>
                  </a:lnTo>
                  <a:close/>
                </a:path>
                <a:path w="4516755" h="15240">
                  <a:moveTo>
                    <a:pt x="648665" y="2032"/>
                  </a:moveTo>
                  <a:lnTo>
                    <a:pt x="648068" y="596"/>
                  </a:lnTo>
                  <a:lnTo>
                    <a:pt x="646645" y="0"/>
                  </a:lnTo>
                  <a:lnTo>
                    <a:pt x="645210" y="596"/>
                  </a:lnTo>
                  <a:lnTo>
                    <a:pt x="644613" y="2032"/>
                  </a:lnTo>
                  <a:lnTo>
                    <a:pt x="645210" y="3467"/>
                  </a:lnTo>
                  <a:lnTo>
                    <a:pt x="646645" y="4051"/>
                  </a:lnTo>
                  <a:lnTo>
                    <a:pt x="648068" y="3467"/>
                  </a:lnTo>
                  <a:lnTo>
                    <a:pt x="648665" y="2032"/>
                  </a:lnTo>
                  <a:close/>
                </a:path>
                <a:path w="4516755" h="15240">
                  <a:moveTo>
                    <a:pt x="1186014" y="2032"/>
                  </a:moveTo>
                  <a:lnTo>
                    <a:pt x="1185418" y="596"/>
                  </a:lnTo>
                  <a:lnTo>
                    <a:pt x="1183982" y="0"/>
                  </a:lnTo>
                  <a:lnTo>
                    <a:pt x="1182560" y="596"/>
                  </a:lnTo>
                  <a:lnTo>
                    <a:pt x="1181963" y="2032"/>
                  </a:lnTo>
                  <a:lnTo>
                    <a:pt x="1182560" y="3467"/>
                  </a:lnTo>
                  <a:lnTo>
                    <a:pt x="1183982" y="4051"/>
                  </a:lnTo>
                  <a:lnTo>
                    <a:pt x="1185418" y="3467"/>
                  </a:lnTo>
                  <a:lnTo>
                    <a:pt x="1186014" y="2032"/>
                  </a:lnTo>
                  <a:close/>
                </a:path>
                <a:path w="4516755" h="15240">
                  <a:moveTo>
                    <a:pt x="1723364" y="2032"/>
                  </a:moveTo>
                  <a:lnTo>
                    <a:pt x="1722767" y="596"/>
                  </a:lnTo>
                  <a:lnTo>
                    <a:pt x="1721332" y="0"/>
                  </a:lnTo>
                  <a:lnTo>
                    <a:pt x="1719897" y="596"/>
                  </a:lnTo>
                  <a:lnTo>
                    <a:pt x="1719313" y="2032"/>
                  </a:lnTo>
                  <a:lnTo>
                    <a:pt x="1719897" y="3467"/>
                  </a:lnTo>
                  <a:lnTo>
                    <a:pt x="1721332" y="4051"/>
                  </a:lnTo>
                  <a:lnTo>
                    <a:pt x="1722767" y="3467"/>
                  </a:lnTo>
                  <a:lnTo>
                    <a:pt x="1723364" y="2032"/>
                  </a:lnTo>
                  <a:close/>
                </a:path>
                <a:path w="4516755" h="15240">
                  <a:moveTo>
                    <a:pt x="2260701" y="2032"/>
                  </a:moveTo>
                  <a:lnTo>
                    <a:pt x="2260117" y="596"/>
                  </a:lnTo>
                  <a:lnTo>
                    <a:pt x="2258682" y="0"/>
                  </a:lnTo>
                  <a:lnTo>
                    <a:pt x="2257247" y="596"/>
                  </a:lnTo>
                  <a:lnTo>
                    <a:pt x="2256663" y="2032"/>
                  </a:lnTo>
                  <a:lnTo>
                    <a:pt x="2257247" y="3467"/>
                  </a:lnTo>
                  <a:lnTo>
                    <a:pt x="2258682" y="4051"/>
                  </a:lnTo>
                  <a:lnTo>
                    <a:pt x="2260117" y="3467"/>
                  </a:lnTo>
                  <a:lnTo>
                    <a:pt x="2260701" y="2032"/>
                  </a:lnTo>
                  <a:close/>
                </a:path>
                <a:path w="4516755" h="15240">
                  <a:moveTo>
                    <a:pt x="2798051" y="2032"/>
                  </a:moveTo>
                  <a:lnTo>
                    <a:pt x="2797454" y="596"/>
                  </a:lnTo>
                  <a:lnTo>
                    <a:pt x="2796032" y="0"/>
                  </a:lnTo>
                  <a:lnTo>
                    <a:pt x="2794597" y="596"/>
                  </a:lnTo>
                  <a:lnTo>
                    <a:pt x="2794000" y="2032"/>
                  </a:lnTo>
                  <a:lnTo>
                    <a:pt x="2794597" y="3467"/>
                  </a:lnTo>
                  <a:lnTo>
                    <a:pt x="2796032" y="4051"/>
                  </a:lnTo>
                  <a:lnTo>
                    <a:pt x="2797454" y="3467"/>
                  </a:lnTo>
                  <a:lnTo>
                    <a:pt x="2798051" y="2032"/>
                  </a:lnTo>
                  <a:close/>
                </a:path>
                <a:path w="4516755" h="15240">
                  <a:moveTo>
                    <a:pt x="3334385" y="2032"/>
                  </a:moveTo>
                  <a:lnTo>
                    <a:pt x="3333788" y="596"/>
                  </a:lnTo>
                  <a:lnTo>
                    <a:pt x="3332365" y="0"/>
                  </a:lnTo>
                  <a:lnTo>
                    <a:pt x="3330930" y="596"/>
                  </a:lnTo>
                  <a:lnTo>
                    <a:pt x="3330333" y="2032"/>
                  </a:lnTo>
                  <a:lnTo>
                    <a:pt x="3330930" y="3467"/>
                  </a:lnTo>
                  <a:lnTo>
                    <a:pt x="3332365" y="4051"/>
                  </a:lnTo>
                  <a:lnTo>
                    <a:pt x="3333788" y="3467"/>
                  </a:lnTo>
                  <a:lnTo>
                    <a:pt x="3334385" y="2032"/>
                  </a:lnTo>
                  <a:close/>
                </a:path>
                <a:path w="4516755" h="15240">
                  <a:moveTo>
                    <a:pt x="3871734" y="2032"/>
                  </a:moveTo>
                  <a:lnTo>
                    <a:pt x="3871137" y="596"/>
                  </a:lnTo>
                  <a:lnTo>
                    <a:pt x="3869702" y="0"/>
                  </a:lnTo>
                  <a:lnTo>
                    <a:pt x="3868280" y="596"/>
                  </a:lnTo>
                  <a:lnTo>
                    <a:pt x="3867683" y="2032"/>
                  </a:lnTo>
                  <a:lnTo>
                    <a:pt x="3868280" y="3467"/>
                  </a:lnTo>
                  <a:lnTo>
                    <a:pt x="3869702" y="4051"/>
                  </a:lnTo>
                  <a:lnTo>
                    <a:pt x="3871137" y="3467"/>
                  </a:lnTo>
                  <a:lnTo>
                    <a:pt x="3871734" y="2032"/>
                  </a:lnTo>
                  <a:close/>
                </a:path>
                <a:path w="4516755" h="15240">
                  <a:moveTo>
                    <a:pt x="4516348" y="13157"/>
                  </a:moveTo>
                  <a:lnTo>
                    <a:pt x="4515751" y="11734"/>
                  </a:lnTo>
                  <a:lnTo>
                    <a:pt x="4514316" y="11137"/>
                  </a:lnTo>
                  <a:lnTo>
                    <a:pt x="4512894" y="11734"/>
                  </a:lnTo>
                  <a:lnTo>
                    <a:pt x="4512297" y="13157"/>
                  </a:lnTo>
                  <a:lnTo>
                    <a:pt x="4512894" y="14592"/>
                  </a:lnTo>
                  <a:lnTo>
                    <a:pt x="4514316" y="15189"/>
                  </a:lnTo>
                  <a:lnTo>
                    <a:pt x="4515751" y="14592"/>
                  </a:lnTo>
                  <a:lnTo>
                    <a:pt x="4516348" y="1315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57" name="object 3257"/>
            <p:cNvSpPr/>
            <p:nvPr/>
          </p:nvSpPr>
          <p:spPr>
            <a:xfrm>
              <a:off x="1022745" y="10037207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0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8" name="object 3258"/>
            <p:cNvSpPr/>
            <p:nvPr/>
          </p:nvSpPr>
          <p:spPr>
            <a:xfrm>
              <a:off x="6170542" y="1058872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59" name="object 3259"/>
            <p:cNvSpPr/>
            <p:nvPr/>
          </p:nvSpPr>
          <p:spPr>
            <a:xfrm>
              <a:off x="6172566" y="1047335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0" name="object 3260"/>
            <p:cNvSpPr/>
            <p:nvPr/>
          </p:nvSpPr>
          <p:spPr>
            <a:xfrm>
              <a:off x="6170542" y="104288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61" name="object 3261"/>
            <p:cNvSpPr/>
            <p:nvPr/>
          </p:nvSpPr>
          <p:spPr>
            <a:xfrm>
              <a:off x="6631991" y="10621103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 h="0">
                  <a:moveTo>
                    <a:pt x="63752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2" name="object 3262"/>
            <p:cNvSpPr/>
            <p:nvPr/>
          </p:nvSpPr>
          <p:spPr>
            <a:xfrm>
              <a:off x="6588477" y="106190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63" name="object 3263"/>
            <p:cNvSpPr/>
            <p:nvPr/>
          </p:nvSpPr>
          <p:spPr>
            <a:xfrm>
              <a:off x="6472103" y="1062110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4" name="object 3264"/>
            <p:cNvSpPr/>
            <p:nvPr/>
          </p:nvSpPr>
          <p:spPr>
            <a:xfrm>
              <a:off x="6428589" y="106190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65" name="object 3265"/>
            <p:cNvSpPr/>
            <p:nvPr/>
          </p:nvSpPr>
          <p:spPr>
            <a:xfrm>
              <a:off x="6312215" y="1062110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6" name="object 3266"/>
            <p:cNvSpPr/>
            <p:nvPr/>
          </p:nvSpPr>
          <p:spPr>
            <a:xfrm>
              <a:off x="6268701" y="106190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67" name="object 3267"/>
            <p:cNvSpPr/>
            <p:nvPr/>
          </p:nvSpPr>
          <p:spPr>
            <a:xfrm>
              <a:off x="6079466" y="10621103"/>
              <a:ext cx="158115" cy="0"/>
            </a:xfrm>
            <a:custGeom>
              <a:avLst/>
              <a:gdLst/>
              <a:ahLst/>
              <a:cxnLst/>
              <a:rect l="l" t="t" r="r" b="b"/>
              <a:pathLst>
                <a:path w="158114" h="0">
                  <a:moveTo>
                    <a:pt x="157864" y="0"/>
                  </a:moveTo>
                  <a:lnTo>
                    <a:pt x="93099" y="0"/>
                  </a:lnTo>
                </a:path>
                <a:path w="158114" h="0">
                  <a:moveTo>
                    <a:pt x="9309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8" name="object 3268"/>
            <p:cNvSpPr/>
            <p:nvPr/>
          </p:nvSpPr>
          <p:spPr>
            <a:xfrm>
              <a:off x="6034940" y="106190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69" name="object 3269"/>
            <p:cNvSpPr/>
            <p:nvPr/>
          </p:nvSpPr>
          <p:spPr>
            <a:xfrm>
              <a:off x="5919578" y="1062110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0" name="object 3270"/>
            <p:cNvSpPr/>
            <p:nvPr/>
          </p:nvSpPr>
          <p:spPr>
            <a:xfrm>
              <a:off x="5875052" y="106190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71" name="object 3271"/>
            <p:cNvSpPr/>
            <p:nvPr/>
          </p:nvSpPr>
          <p:spPr>
            <a:xfrm>
              <a:off x="5759689" y="1062110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2" name="object 3272"/>
            <p:cNvSpPr/>
            <p:nvPr/>
          </p:nvSpPr>
          <p:spPr>
            <a:xfrm>
              <a:off x="5715163" y="106190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73" name="object 3273"/>
            <p:cNvSpPr/>
            <p:nvPr/>
          </p:nvSpPr>
          <p:spPr>
            <a:xfrm>
              <a:off x="5599801" y="1062110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4" name="object 3274"/>
            <p:cNvSpPr/>
            <p:nvPr/>
          </p:nvSpPr>
          <p:spPr>
            <a:xfrm>
              <a:off x="5525928" y="1073849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75" name="object 3275"/>
            <p:cNvSpPr/>
            <p:nvPr/>
          </p:nvSpPr>
          <p:spPr>
            <a:xfrm>
              <a:off x="5527953" y="1062211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6" name="object 3276"/>
            <p:cNvSpPr/>
            <p:nvPr/>
          </p:nvSpPr>
          <p:spPr>
            <a:xfrm>
              <a:off x="5525928" y="105786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77" name="object 3277"/>
            <p:cNvSpPr/>
            <p:nvPr/>
          </p:nvSpPr>
          <p:spPr>
            <a:xfrm>
              <a:off x="5527953" y="1046222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8" name="object 3278"/>
            <p:cNvSpPr/>
            <p:nvPr/>
          </p:nvSpPr>
          <p:spPr>
            <a:xfrm>
              <a:off x="5525928" y="104187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79" name="object 3279"/>
            <p:cNvSpPr/>
            <p:nvPr/>
          </p:nvSpPr>
          <p:spPr>
            <a:xfrm>
              <a:off x="5527953" y="1030233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0" name="object 3280"/>
            <p:cNvSpPr/>
            <p:nvPr/>
          </p:nvSpPr>
          <p:spPr>
            <a:xfrm>
              <a:off x="5525922" y="10258830"/>
              <a:ext cx="33655" cy="364490"/>
            </a:xfrm>
            <a:custGeom>
              <a:avLst/>
              <a:gdLst/>
              <a:ahLst/>
              <a:cxnLst/>
              <a:rect l="l" t="t" r="r" b="b"/>
              <a:pathLst>
                <a:path w="33654" h="364490">
                  <a:moveTo>
                    <a:pt x="4051" y="2019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96" y="596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  <a:path w="33654" h="364490">
                  <a:moveTo>
                    <a:pt x="33388" y="362280"/>
                  </a:moveTo>
                  <a:lnTo>
                    <a:pt x="32804" y="360845"/>
                  </a:lnTo>
                  <a:lnTo>
                    <a:pt x="31369" y="360260"/>
                  </a:lnTo>
                  <a:lnTo>
                    <a:pt x="29933" y="360845"/>
                  </a:lnTo>
                  <a:lnTo>
                    <a:pt x="29349" y="362280"/>
                  </a:lnTo>
                  <a:lnTo>
                    <a:pt x="29933" y="363715"/>
                  </a:lnTo>
                  <a:lnTo>
                    <a:pt x="31369" y="364299"/>
                  </a:lnTo>
                  <a:lnTo>
                    <a:pt x="32804" y="363715"/>
                  </a:lnTo>
                  <a:lnTo>
                    <a:pt x="33388" y="36228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81" name="object 3281"/>
            <p:cNvSpPr/>
            <p:nvPr/>
          </p:nvSpPr>
          <p:spPr>
            <a:xfrm>
              <a:off x="5439913" y="1062110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2" name="object 3282"/>
            <p:cNvSpPr/>
            <p:nvPr/>
          </p:nvSpPr>
          <p:spPr>
            <a:xfrm>
              <a:off x="5395387" y="106190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83" name="object 3283"/>
            <p:cNvSpPr/>
            <p:nvPr/>
          </p:nvSpPr>
          <p:spPr>
            <a:xfrm>
              <a:off x="5280024" y="1062110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4" name="object 3284"/>
            <p:cNvSpPr/>
            <p:nvPr/>
          </p:nvSpPr>
          <p:spPr>
            <a:xfrm>
              <a:off x="5235498" y="106190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85" name="object 3285"/>
            <p:cNvSpPr/>
            <p:nvPr/>
          </p:nvSpPr>
          <p:spPr>
            <a:xfrm>
              <a:off x="5120136" y="1062110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6" name="object 3286"/>
            <p:cNvSpPr/>
            <p:nvPr/>
          </p:nvSpPr>
          <p:spPr>
            <a:xfrm>
              <a:off x="4988572" y="10619091"/>
              <a:ext cx="91440" cy="123825"/>
            </a:xfrm>
            <a:custGeom>
              <a:avLst/>
              <a:gdLst/>
              <a:ahLst/>
              <a:cxnLst/>
              <a:rect l="l" t="t" r="r" b="b"/>
              <a:pathLst>
                <a:path w="91439" h="123825">
                  <a:moveTo>
                    <a:pt x="4051" y="121424"/>
                  </a:moveTo>
                  <a:lnTo>
                    <a:pt x="3454" y="120002"/>
                  </a:lnTo>
                  <a:lnTo>
                    <a:pt x="2032" y="119405"/>
                  </a:lnTo>
                  <a:lnTo>
                    <a:pt x="596" y="120002"/>
                  </a:lnTo>
                  <a:lnTo>
                    <a:pt x="0" y="121424"/>
                  </a:lnTo>
                  <a:lnTo>
                    <a:pt x="596" y="122859"/>
                  </a:lnTo>
                  <a:lnTo>
                    <a:pt x="2032" y="123456"/>
                  </a:lnTo>
                  <a:lnTo>
                    <a:pt x="3454" y="122859"/>
                  </a:lnTo>
                  <a:lnTo>
                    <a:pt x="4051" y="121424"/>
                  </a:lnTo>
                  <a:close/>
                </a:path>
                <a:path w="91439" h="123825">
                  <a:moveTo>
                    <a:pt x="91084" y="2019"/>
                  </a:moveTo>
                  <a:lnTo>
                    <a:pt x="90487" y="584"/>
                  </a:lnTo>
                  <a:lnTo>
                    <a:pt x="89052" y="0"/>
                  </a:lnTo>
                  <a:lnTo>
                    <a:pt x="87630" y="584"/>
                  </a:lnTo>
                  <a:lnTo>
                    <a:pt x="87033" y="2019"/>
                  </a:lnTo>
                  <a:lnTo>
                    <a:pt x="87630" y="3454"/>
                  </a:lnTo>
                  <a:lnTo>
                    <a:pt x="89052" y="4038"/>
                  </a:lnTo>
                  <a:lnTo>
                    <a:pt x="90487" y="3454"/>
                  </a:lnTo>
                  <a:lnTo>
                    <a:pt x="91084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87" name="object 3287"/>
            <p:cNvSpPr/>
            <p:nvPr/>
          </p:nvSpPr>
          <p:spPr>
            <a:xfrm>
              <a:off x="4990606" y="1062211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8" name="object 3288"/>
            <p:cNvSpPr/>
            <p:nvPr/>
          </p:nvSpPr>
          <p:spPr>
            <a:xfrm>
              <a:off x="4988582" y="105786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89" name="object 3289"/>
            <p:cNvSpPr/>
            <p:nvPr/>
          </p:nvSpPr>
          <p:spPr>
            <a:xfrm>
              <a:off x="4990606" y="1046222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0" name="object 3290"/>
            <p:cNvSpPr/>
            <p:nvPr/>
          </p:nvSpPr>
          <p:spPr>
            <a:xfrm>
              <a:off x="4988582" y="104187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91" name="object 3291"/>
            <p:cNvSpPr/>
            <p:nvPr/>
          </p:nvSpPr>
          <p:spPr>
            <a:xfrm>
              <a:off x="4990606" y="1030233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2" name="object 3292"/>
            <p:cNvSpPr/>
            <p:nvPr/>
          </p:nvSpPr>
          <p:spPr>
            <a:xfrm>
              <a:off x="4988582" y="102588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93" name="object 3293"/>
            <p:cNvSpPr/>
            <p:nvPr/>
          </p:nvSpPr>
          <p:spPr>
            <a:xfrm>
              <a:off x="4960248" y="1062110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4" name="object 3294"/>
            <p:cNvSpPr/>
            <p:nvPr/>
          </p:nvSpPr>
          <p:spPr>
            <a:xfrm>
              <a:off x="4915722" y="106190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95" name="object 3295"/>
            <p:cNvSpPr/>
            <p:nvPr/>
          </p:nvSpPr>
          <p:spPr>
            <a:xfrm>
              <a:off x="4800359" y="1062110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6" name="object 3296"/>
            <p:cNvSpPr/>
            <p:nvPr/>
          </p:nvSpPr>
          <p:spPr>
            <a:xfrm>
              <a:off x="4756845" y="106190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97" name="object 3297"/>
            <p:cNvSpPr/>
            <p:nvPr/>
          </p:nvSpPr>
          <p:spPr>
            <a:xfrm>
              <a:off x="4640471" y="1062110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8" name="object 3298"/>
            <p:cNvSpPr/>
            <p:nvPr/>
          </p:nvSpPr>
          <p:spPr>
            <a:xfrm>
              <a:off x="4452239" y="10578603"/>
              <a:ext cx="149225" cy="45085"/>
            </a:xfrm>
            <a:custGeom>
              <a:avLst/>
              <a:gdLst/>
              <a:ahLst/>
              <a:cxnLst/>
              <a:rect l="l" t="t" r="r" b="b"/>
              <a:pathLst>
                <a:path w="149225" h="45084">
                  <a:moveTo>
                    <a:pt x="4051" y="2032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  <a:path w="149225" h="45084">
                  <a:moveTo>
                    <a:pt x="148755" y="42506"/>
                  </a:moveTo>
                  <a:lnTo>
                    <a:pt x="148170" y="41071"/>
                  </a:lnTo>
                  <a:lnTo>
                    <a:pt x="146735" y="40487"/>
                  </a:lnTo>
                  <a:lnTo>
                    <a:pt x="145300" y="41071"/>
                  </a:lnTo>
                  <a:lnTo>
                    <a:pt x="144716" y="42506"/>
                  </a:lnTo>
                  <a:lnTo>
                    <a:pt x="145300" y="43942"/>
                  </a:lnTo>
                  <a:lnTo>
                    <a:pt x="146735" y="44526"/>
                  </a:lnTo>
                  <a:lnTo>
                    <a:pt x="148170" y="43942"/>
                  </a:lnTo>
                  <a:lnTo>
                    <a:pt x="148755" y="4250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99" name="object 3299"/>
            <p:cNvSpPr/>
            <p:nvPr/>
          </p:nvSpPr>
          <p:spPr>
            <a:xfrm>
              <a:off x="4480583" y="1062110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0" name="object 3300"/>
            <p:cNvSpPr/>
            <p:nvPr/>
          </p:nvSpPr>
          <p:spPr>
            <a:xfrm>
              <a:off x="4437069" y="106190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01" name="object 3301"/>
            <p:cNvSpPr/>
            <p:nvPr/>
          </p:nvSpPr>
          <p:spPr>
            <a:xfrm>
              <a:off x="4320694" y="1062110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2" name="object 3302"/>
            <p:cNvSpPr/>
            <p:nvPr/>
          </p:nvSpPr>
          <p:spPr>
            <a:xfrm>
              <a:off x="4277180" y="106190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03" name="object 3303"/>
            <p:cNvSpPr/>
            <p:nvPr/>
          </p:nvSpPr>
          <p:spPr>
            <a:xfrm>
              <a:off x="4160806" y="1062110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4" name="object 3304"/>
            <p:cNvSpPr/>
            <p:nvPr/>
          </p:nvSpPr>
          <p:spPr>
            <a:xfrm>
              <a:off x="4117292" y="106190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05" name="object 3305"/>
            <p:cNvSpPr/>
            <p:nvPr/>
          </p:nvSpPr>
          <p:spPr>
            <a:xfrm>
              <a:off x="4000918" y="1062110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6" name="object 3306"/>
            <p:cNvSpPr/>
            <p:nvPr/>
          </p:nvSpPr>
          <p:spPr>
            <a:xfrm>
              <a:off x="3914902" y="1073849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07" name="object 3307"/>
            <p:cNvSpPr/>
            <p:nvPr/>
          </p:nvSpPr>
          <p:spPr>
            <a:xfrm>
              <a:off x="3916926" y="1062211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8" name="object 3308"/>
            <p:cNvSpPr/>
            <p:nvPr/>
          </p:nvSpPr>
          <p:spPr>
            <a:xfrm>
              <a:off x="3914902" y="105786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09" name="object 3309"/>
            <p:cNvSpPr/>
            <p:nvPr/>
          </p:nvSpPr>
          <p:spPr>
            <a:xfrm>
              <a:off x="3916926" y="1046222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0" name="object 3310"/>
            <p:cNvSpPr/>
            <p:nvPr/>
          </p:nvSpPr>
          <p:spPr>
            <a:xfrm>
              <a:off x="3914902" y="104187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11" name="object 3311"/>
            <p:cNvSpPr/>
            <p:nvPr/>
          </p:nvSpPr>
          <p:spPr>
            <a:xfrm>
              <a:off x="3916926" y="1030233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2" name="object 3312"/>
            <p:cNvSpPr/>
            <p:nvPr/>
          </p:nvSpPr>
          <p:spPr>
            <a:xfrm>
              <a:off x="3914902" y="10258830"/>
              <a:ext cx="46990" cy="364490"/>
            </a:xfrm>
            <a:custGeom>
              <a:avLst/>
              <a:gdLst/>
              <a:ahLst/>
              <a:cxnLst/>
              <a:rect l="l" t="t" r="r" b="b"/>
              <a:pathLst>
                <a:path w="46989" h="364490">
                  <a:moveTo>
                    <a:pt x="4038" y="2019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84" y="596"/>
                  </a:lnTo>
                  <a:lnTo>
                    <a:pt x="0" y="2019"/>
                  </a:lnTo>
                  <a:lnTo>
                    <a:pt x="584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38" y="2019"/>
                  </a:lnTo>
                  <a:close/>
                </a:path>
                <a:path w="46989" h="364490">
                  <a:moveTo>
                    <a:pt x="46545" y="362280"/>
                  </a:moveTo>
                  <a:lnTo>
                    <a:pt x="45948" y="360845"/>
                  </a:lnTo>
                  <a:lnTo>
                    <a:pt x="44513" y="360260"/>
                  </a:lnTo>
                  <a:lnTo>
                    <a:pt x="43091" y="360845"/>
                  </a:lnTo>
                  <a:lnTo>
                    <a:pt x="42494" y="362280"/>
                  </a:lnTo>
                  <a:lnTo>
                    <a:pt x="43091" y="363715"/>
                  </a:lnTo>
                  <a:lnTo>
                    <a:pt x="44513" y="364299"/>
                  </a:lnTo>
                  <a:lnTo>
                    <a:pt x="45948" y="363715"/>
                  </a:lnTo>
                  <a:lnTo>
                    <a:pt x="46545" y="36228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13" name="object 3313"/>
            <p:cNvSpPr/>
            <p:nvPr/>
          </p:nvSpPr>
          <p:spPr>
            <a:xfrm>
              <a:off x="3841030" y="1062110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4" name="object 3314"/>
            <p:cNvSpPr/>
            <p:nvPr/>
          </p:nvSpPr>
          <p:spPr>
            <a:xfrm>
              <a:off x="3797516" y="106190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15" name="object 3315"/>
            <p:cNvSpPr/>
            <p:nvPr/>
          </p:nvSpPr>
          <p:spPr>
            <a:xfrm>
              <a:off x="3681141" y="1062110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6" name="object 3316"/>
            <p:cNvSpPr/>
            <p:nvPr/>
          </p:nvSpPr>
          <p:spPr>
            <a:xfrm>
              <a:off x="3637627" y="106190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17" name="object 3317"/>
            <p:cNvSpPr/>
            <p:nvPr/>
          </p:nvSpPr>
          <p:spPr>
            <a:xfrm>
              <a:off x="3522265" y="1062110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8" name="object 3318"/>
            <p:cNvSpPr/>
            <p:nvPr/>
          </p:nvSpPr>
          <p:spPr>
            <a:xfrm>
              <a:off x="3377552" y="10619091"/>
              <a:ext cx="104775" cy="123825"/>
            </a:xfrm>
            <a:custGeom>
              <a:avLst/>
              <a:gdLst/>
              <a:ahLst/>
              <a:cxnLst/>
              <a:rect l="l" t="t" r="r" b="b"/>
              <a:pathLst>
                <a:path w="104775" h="123825">
                  <a:moveTo>
                    <a:pt x="4051" y="121424"/>
                  </a:moveTo>
                  <a:lnTo>
                    <a:pt x="3454" y="120002"/>
                  </a:lnTo>
                  <a:lnTo>
                    <a:pt x="2019" y="119405"/>
                  </a:lnTo>
                  <a:lnTo>
                    <a:pt x="584" y="120002"/>
                  </a:lnTo>
                  <a:lnTo>
                    <a:pt x="0" y="121424"/>
                  </a:lnTo>
                  <a:lnTo>
                    <a:pt x="584" y="122859"/>
                  </a:lnTo>
                  <a:lnTo>
                    <a:pt x="2019" y="123456"/>
                  </a:lnTo>
                  <a:lnTo>
                    <a:pt x="3454" y="122859"/>
                  </a:lnTo>
                  <a:lnTo>
                    <a:pt x="4051" y="121424"/>
                  </a:lnTo>
                  <a:close/>
                </a:path>
                <a:path w="104775" h="123825">
                  <a:moveTo>
                    <a:pt x="104228" y="2019"/>
                  </a:moveTo>
                  <a:lnTo>
                    <a:pt x="103632" y="584"/>
                  </a:lnTo>
                  <a:lnTo>
                    <a:pt x="102209" y="0"/>
                  </a:lnTo>
                  <a:lnTo>
                    <a:pt x="100774" y="584"/>
                  </a:lnTo>
                  <a:lnTo>
                    <a:pt x="100177" y="2019"/>
                  </a:lnTo>
                  <a:lnTo>
                    <a:pt x="100774" y="3454"/>
                  </a:lnTo>
                  <a:lnTo>
                    <a:pt x="102209" y="4038"/>
                  </a:lnTo>
                  <a:lnTo>
                    <a:pt x="103632" y="3454"/>
                  </a:lnTo>
                  <a:lnTo>
                    <a:pt x="104228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19" name="object 3319"/>
            <p:cNvSpPr/>
            <p:nvPr/>
          </p:nvSpPr>
          <p:spPr>
            <a:xfrm>
              <a:off x="3379580" y="1062211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0" name="object 3320"/>
            <p:cNvSpPr/>
            <p:nvPr/>
          </p:nvSpPr>
          <p:spPr>
            <a:xfrm>
              <a:off x="3377556" y="105786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21" name="object 3321"/>
            <p:cNvSpPr/>
            <p:nvPr/>
          </p:nvSpPr>
          <p:spPr>
            <a:xfrm>
              <a:off x="3379580" y="1046222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2" name="object 3322"/>
            <p:cNvSpPr/>
            <p:nvPr/>
          </p:nvSpPr>
          <p:spPr>
            <a:xfrm>
              <a:off x="3377556" y="104187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23" name="object 3323"/>
            <p:cNvSpPr/>
            <p:nvPr/>
          </p:nvSpPr>
          <p:spPr>
            <a:xfrm>
              <a:off x="3379580" y="1030233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4" name="object 3324"/>
            <p:cNvSpPr/>
            <p:nvPr/>
          </p:nvSpPr>
          <p:spPr>
            <a:xfrm>
              <a:off x="3377556" y="102588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25" name="object 3325"/>
            <p:cNvSpPr/>
            <p:nvPr/>
          </p:nvSpPr>
          <p:spPr>
            <a:xfrm>
              <a:off x="3362377" y="1062110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6" name="object 3326"/>
            <p:cNvSpPr/>
            <p:nvPr/>
          </p:nvSpPr>
          <p:spPr>
            <a:xfrm>
              <a:off x="3317851" y="106190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27" name="object 3327"/>
            <p:cNvSpPr/>
            <p:nvPr/>
          </p:nvSpPr>
          <p:spPr>
            <a:xfrm>
              <a:off x="3202488" y="1062110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8" name="object 3328"/>
            <p:cNvSpPr/>
            <p:nvPr/>
          </p:nvSpPr>
          <p:spPr>
            <a:xfrm>
              <a:off x="3157962" y="106190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29" name="object 3329"/>
            <p:cNvSpPr/>
            <p:nvPr/>
          </p:nvSpPr>
          <p:spPr>
            <a:xfrm>
              <a:off x="3042600" y="1062110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0" name="object 3330"/>
            <p:cNvSpPr/>
            <p:nvPr/>
          </p:nvSpPr>
          <p:spPr>
            <a:xfrm>
              <a:off x="2998074" y="106190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31" name="object 3331"/>
            <p:cNvSpPr/>
            <p:nvPr/>
          </p:nvSpPr>
          <p:spPr>
            <a:xfrm>
              <a:off x="2882712" y="1062110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2" name="object 3332"/>
            <p:cNvSpPr/>
            <p:nvPr/>
          </p:nvSpPr>
          <p:spPr>
            <a:xfrm>
              <a:off x="2838186" y="106190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33" name="object 3333"/>
            <p:cNvSpPr/>
            <p:nvPr/>
          </p:nvSpPr>
          <p:spPr>
            <a:xfrm>
              <a:off x="2722823" y="1062110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4" name="object 3334"/>
            <p:cNvSpPr/>
            <p:nvPr/>
          </p:nvSpPr>
          <p:spPr>
            <a:xfrm>
              <a:off x="2678297" y="106190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35" name="object 3335"/>
            <p:cNvSpPr/>
            <p:nvPr/>
          </p:nvSpPr>
          <p:spPr>
            <a:xfrm>
              <a:off x="2562935" y="1062110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6" name="object 3336"/>
            <p:cNvSpPr/>
            <p:nvPr/>
          </p:nvSpPr>
          <p:spPr>
            <a:xfrm>
              <a:off x="2518409" y="106190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37" name="object 3337"/>
            <p:cNvSpPr/>
            <p:nvPr/>
          </p:nvSpPr>
          <p:spPr>
            <a:xfrm>
              <a:off x="2403047" y="1062110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8" name="object 3338"/>
            <p:cNvSpPr/>
            <p:nvPr/>
          </p:nvSpPr>
          <p:spPr>
            <a:xfrm>
              <a:off x="2358521" y="106190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39" name="object 3339"/>
            <p:cNvSpPr/>
            <p:nvPr/>
          </p:nvSpPr>
          <p:spPr>
            <a:xfrm>
              <a:off x="2243158" y="1062110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0" name="object 3340"/>
            <p:cNvSpPr/>
            <p:nvPr/>
          </p:nvSpPr>
          <p:spPr>
            <a:xfrm>
              <a:off x="2198632" y="106190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41" name="object 3341"/>
            <p:cNvSpPr/>
            <p:nvPr/>
          </p:nvSpPr>
          <p:spPr>
            <a:xfrm>
              <a:off x="2083270" y="1062110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2" name="object 3342"/>
            <p:cNvSpPr/>
            <p:nvPr/>
          </p:nvSpPr>
          <p:spPr>
            <a:xfrm>
              <a:off x="2038744" y="106190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43" name="object 3343"/>
            <p:cNvSpPr/>
            <p:nvPr/>
          </p:nvSpPr>
          <p:spPr>
            <a:xfrm>
              <a:off x="1923382" y="1062110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4" name="object 3344"/>
            <p:cNvSpPr/>
            <p:nvPr/>
          </p:nvSpPr>
          <p:spPr>
            <a:xfrm>
              <a:off x="1878856" y="106190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45" name="object 3345"/>
            <p:cNvSpPr/>
            <p:nvPr/>
          </p:nvSpPr>
          <p:spPr>
            <a:xfrm>
              <a:off x="1763493" y="1062110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6" name="object 3346"/>
            <p:cNvSpPr/>
            <p:nvPr/>
          </p:nvSpPr>
          <p:spPr>
            <a:xfrm>
              <a:off x="1658239" y="10588725"/>
              <a:ext cx="66040" cy="34925"/>
            </a:xfrm>
            <a:custGeom>
              <a:avLst/>
              <a:gdLst/>
              <a:ahLst/>
              <a:cxnLst/>
              <a:rect l="l" t="t" r="r" b="b"/>
              <a:pathLst>
                <a:path w="66039" h="34925">
                  <a:moveTo>
                    <a:pt x="4051" y="2032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  <a:path w="66039" h="34925">
                  <a:moveTo>
                    <a:pt x="65786" y="32385"/>
                  </a:moveTo>
                  <a:lnTo>
                    <a:pt x="65189" y="30949"/>
                  </a:lnTo>
                  <a:lnTo>
                    <a:pt x="63754" y="30365"/>
                  </a:lnTo>
                  <a:lnTo>
                    <a:pt x="62331" y="30949"/>
                  </a:lnTo>
                  <a:lnTo>
                    <a:pt x="61734" y="32385"/>
                  </a:lnTo>
                  <a:lnTo>
                    <a:pt x="62331" y="33820"/>
                  </a:lnTo>
                  <a:lnTo>
                    <a:pt x="63754" y="34404"/>
                  </a:lnTo>
                  <a:lnTo>
                    <a:pt x="65189" y="33820"/>
                  </a:lnTo>
                  <a:lnTo>
                    <a:pt x="65786" y="3238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47" name="object 3347"/>
            <p:cNvSpPr/>
            <p:nvPr/>
          </p:nvSpPr>
          <p:spPr>
            <a:xfrm>
              <a:off x="1660274" y="1047335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8" name="object 3348"/>
            <p:cNvSpPr/>
            <p:nvPr/>
          </p:nvSpPr>
          <p:spPr>
            <a:xfrm>
              <a:off x="1658250" y="104288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49" name="object 3349"/>
            <p:cNvSpPr/>
            <p:nvPr/>
          </p:nvSpPr>
          <p:spPr>
            <a:xfrm>
              <a:off x="1603605" y="1062110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0" name="object 3350"/>
            <p:cNvSpPr/>
            <p:nvPr/>
          </p:nvSpPr>
          <p:spPr>
            <a:xfrm>
              <a:off x="1560091" y="106190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51" name="object 3351"/>
            <p:cNvSpPr/>
            <p:nvPr/>
          </p:nvSpPr>
          <p:spPr>
            <a:xfrm>
              <a:off x="1443717" y="1062110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2" name="object 3352"/>
            <p:cNvSpPr/>
            <p:nvPr/>
          </p:nvSpPr>
          <p:spPr>
            <a:xfrm>
              <a:off x="1400200" y="1061909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38" y="2019"/>
                  </a:moveTo>
                  <a:lnTo>
                    <a:pt x="3454" y="584"/>
                  </a:lnTo>
                  <a:lnTo>
                    <a:pt x="2019" y="0"/>
                  </a:lnTo>
                  <a:lnTo>
                    <a:pt x="584" y="584"/>
                  </a:lnTo>
                  <a:lnTo>
                    <a:pt x="0" y="2019"/>
                  </a:lnTo>
                  <a:lnTo>
                    <a:pt x="584" y="3454"/>
                  </a:lnTo>
                  <a:lnTo>
                    <a:pt x="2019" y="4038"/>
                  </a:lnTo>
                  <a:lnTo>
                    <a:pt x="3454" y="3454"/>
                  </a:lnTo>
                  <a:lnTo>
                    <a:pt x="4038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53" name="object 3353"/>
            <p:cNvSpPr/>
            <p:nvPr/>
          </p:nvSpPr>
          <p:spPr>
            <a:xfrm>
              <a:off x="1283828" y="1062110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4" name="object 3354"/>
            <p:cNvSpPr/>
            <p:nvPr/>
          </p:nvSpPr>
          <p:spPr>
            <a:xfrm>
              <a:off x="1240315" y="106190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55" name="object 3355"/>
            <p:cNvSpPr/>
            <p:nvPr/>
          </p:nvSpPr>
          <p:spPr>
            <a:xfrm>
              <a:off x="1114833" y="10621103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 h="0">
                  <a:moveTo>
                    <a:pt x="9309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6" name="object 3356"/>
            <p:cNvSpPr/>
            <p:nvPr/>
          </p:nvSpPr>
          <p:spPr>
            <a:xfrm>
              <a:off x="2302863" y="1073849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57" name="object 3357"/>
            <p:cNvSpPr/>
            <p:nvPr/>
          </p:nvSpPr>
          <p:spPr>
            <a:xfrm>
              <a:off x="2304887" y="1062211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8" name="object 3358"/>
            <p:cNvSpPr/>
            <p:nvPr/>
          </p:nvSpPr>
          <p:spPr>
            <a:xfrm>
              <a:off x="2302863" y="105786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59" name="object 3359"/>
            <p:cNvSpPr/>
            <p:nvPr/>
          </p:nvSpPr>
          <p:spPr>
            <a:xfrm>
              <a:off x="2304887" y="1046222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0" name="object 3360"/>
            <p:cNvSpPr/>
            <p:nvPr/>
          </p:nvSpPr>
          <p:spPr>
            <a:xfrm>
              <a:off x="2302863" y="104187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61" name="object 3361"/>
            <p:cNvSpPr/>
            <p:nvPr/>
          </p:nvSpPr>
          <p:spPr>
            <a:xfrm>
              <a:off x="2304887" y="1030233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2" name="object 3362"/>
            <p:cNvSpPr/>
            <p:nvPr/>
          </p:nvSpPr>
          <p:spPr>
            <a:xfrm>
              <a:off x="2302853" y="10258830"/>
              <a:ext cx="541655" cy="483870"/>
            </a:xfrm>
            <a:custGeom>
              <a:avLst/>
              <a:gdLst/>
              <a:ahLst/>
              <a:cxnLst/>
              <a:rect l="l" t="t" r="r" b="b"/>
              <a:pathLst>
                <a:path w="541655" h="483870">
                  <a:moveTo>
                    <a:pt x="4051" y="2019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  <a:path w="541655" h="483870">
                  <a:moveTo>
                    <a:pt x="541401" y="481685"/>
                  </a:moveTo>
                  <a:lnTo>
                    <a:pt x="540804" y="480263"/>
                  </a:lnTo>
                  <a:lnTo>
                    <a:pt x="539369" y="479666"/>
                  </a:lnTo>
                  <a:lnTo>
                    <a:pt x="537946" y="480263"/>
                  </a:lnTo>
                  <a:lnTo>
                    <a:pt x="537349" y="481685"/>
                  </a:lnTo>
                  <a:lnTo>
                    <a:pt x="537946" y="483120"/>
                  </a:lnTo>
                  <a:lnTo>
                    <a:pt x="539369" y="483717"/>
                  </a:lnTo>
                  <a:lnTo>
                    <a:pt x="540804" y="483120"/>
                  </a:lnTo>
                  <a:lnTo>
                    <a:pt x="541401" y="481685"/>
                  </a:lnTo>
                  <a:close/>
                </a:path>
                <a:path w="541655" h="483870">
                  <a:moveTo>
                    <a:pt x="541401" y="321805"/>
                  </a:moveTo>
                  <a:lnTo>
                    <a:pt x="540804" y="320370"/>
                  </a:lnTo>
                  <a:lnTo>
                    <a:pt x="539369" y="319773"/>
                  </a:lnTo>
                  <a:lnTo>
                    <a:pt x="537946" y="320370"/>
                  </a:lnTo>
                  <a:lnTo>
                    <a:pt x="537349" y="321805"/>
                  </a:lnTo>
                  <a:lnTo>
                    <a:pt x="537946" y="323227"/>
                  </a:lnTo>
                  <a:lnTo>
                    <a:pt x="539369" y="323824"/>
                  </a:lnTo>
                  <a:lnTo>
                    <a:pt x="540804" y="323227"/>
                  </a:lnTo>
                  <a:lnTo>
                    <a:pt x="541401" y="321805"/>
                  </a:lnTo>
                  <a:close/>
                </a:path>
                <a:path w="541655" h="483870">
                  <a:moveTo>
                    <a:pt x="541401" y="161912"/>
                  </a:moveTo>
                  <a:lnTo>
                    <a:pt x="540804" y="160477"/>
                  </a:lnTo>
                  <a:lnTo>
                    <a:pt x="539369" y="159893"/>
                  </a:lnTo>
                  <a:lnTo>
                    <a:pt x="537946" y="160477"/>
                  </a:lnTo>
                  <a:lnTo>
                    <a:pt x="537349" y="161912"/>
                  </a:lnTo>
                  <a:lnTo>
                    <a:pt x="537946" y="163347"/>
                  </a:lnTo>
                  <a:lnTo>
                    <a:pt x="539369" y="163931"/>
                  </a:lnTo>
                  <a:lnTo>
                    <a:pt x="540804" y="163347"/>
                  </a:lnTo>
                  <a:lnTo>
                    <a:pt x="541401" y="16191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63" name="object 3363"/>
            <p:cNvSpPr/>
            <p:nvPr/>
          </p:nvSpPr>
          <p:spPr>
            <a:xfrm>
              <a:off x="2842234" y="1030233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4" name="object 3364"/>
            <p:cNvSpPr/>
            <p:nvPr/>
          </p:nvSpPr>
          <p:spPr>
            <a:xfrm>
              <a:off x="2840210" y="102588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65" name="object 3365"/>
            <p:cNvSpPr/>
            <p:nvPr/>
          </p:nvSpPr>
          <p:spPr>
            <a:xfrm>
              <a:off x="6631991" y="10529016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 h="0">
                  <a:moveTo>
                    <a:pt x="63752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6" name="object 3366"/>
            <p:cNvSpPr/>
            <p:nvPr/>
          </p:nvSpPr>
          <p:spPr>
            <a:xfrm>
              <a:off x="6588477" y="1052699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67" name="object 3367"/>
            <p:cNvSpPr/>
            <p:nvPr/>
          </p:nvSpPr>
          <p:spPr>
            <a:xfrm>
              <a:off x="6472103" y="105290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8" name="object 3368"/>
            <p:cNvSpPr/>
            <p:nvPr/>
          </p:nvSpPr>
          <p:spPr>
            <a:xfrm>
              <a:off x="6428589" y="1052699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69" name="object 3369"/>
            <p:cNvSpPr/>
            <p:nvPr/>
          </p:nvSpPr>
          <p:spPr>
            <a:xfrm>
              <a:off x="6312215" y="105290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0" name="object 3370"/>
            <p:cNvSpPr/>
            <p:nvPr/>
          </p:nvSpPr>
          <p:spPr>
            <a:xfrm>
              <a:off x="6268701" y="1052699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71" name="object 3371"/>
            <p:cNvSpPr/>
            <p:nvPr/>
          </p:nvSpPr>
          <p:spPr>
            <a:xfrm>
              <a:off x="6172566" y="10529016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70" h="0">
                  <a:moveTo>
                    <a:pt x="64764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2" name="object 3372"/>
            <p:cNvSpPr/>
            <p:nvPr/>
          </p:nvSpPr>
          <p:spPr>
            <a:xfrm>
              <a:off x="1348593" y="1052901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73" name="object 3373"/>
            <p:cNvSpPr/>
            <p:nvPr/>
          </p:nvSpPr>
          <p:spPr>
            <a:xfrm>
              <a:off x="6079466" y="10529016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5" h="0">
                  <a:moveTo>
                    <a:pt x="9309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4" name="object 3374"/>
            <p:cNvSpPr/>
            <p:nvPr/>
          </p:nvSpPr>
          <p:spPr>
            <a:xfrm>
              <a:off x="6034940" y="1052699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75" name="object 3375"/>
            <p:cNvSpPr/>
            <p:nvPr/>
          </p:nvSpPr>
          <p:spPr>
            <a:xfrm>
              <a:off x="5919578" y="105290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6" name="object 3376"/>
            <p:cNvSpPr/>
            <p:nvPr/>
          </p:nvSpPr>
          <p:spPr>
            <a:xfrm>
              <a:off x="5875052" y="1052699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77" name="object 3377"/>
            <p:cNvSpPr/>
            <p:nvPr/>
          </p:nvSpPr>
          <p:spPr>
            <a:xfrm>
              <a:off x="5759689" y="105290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8" name="object 3378"/>
            <p:cNvSpPr/>
            <p:nvPr/>
          </p:nvSpPr>
          <p:spPr>
            <a:xfrm>
              <a:off x="5715163" y="1052699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79" name="object 3379"/>
            <p:cNvSpPr/>
            <p:nvPr/>
          </p:nvSpPr>
          <p:spPr>
            <a:xfrm>
              <a:off x="5599801" y="105290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0" name="object 3380"/>
            <p:cNvSpPr/>
            <p:nvPr/>
          </p:nvSpPr>
          <p:spPr>
            <a:xfrm>
              <a:off x="5555275" y="1052699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81" name="object 3381"/>
            <p:cNvSpPr/>
            <p:nvPr/>
          </p:nvSpPr>
          <p:spPr>
            <a:xfrm>
              <a:off x="5439913" y="105290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2" name="object 3382"/>
            <p:cNvSpPr/>
            <p:nvPr/>
          </p:nvSpPr>
          <p:spPr>
            <a:xfrm>
              <a:off x="5395387" y="1052699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83" name="object 3383"/>
            <p:cNvSpPr/>
            <p:nvPr/>
          </p:nvSpPr>
          <p:spPr>
            <a:xfrm>
              <a:off x="5280024" y="105290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4" name="object 3384"/>
            <p:cNvSpPr/>
            <p:nvPr/>
          </p:nvSpPr>
          <p:spPr>
            <a:xfrm>
              <a:off x="5235498" y="1052699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85" name="object 3385"/>
            <p:cNvSpPr/>
            <p:nvPr/>
          </p:nvSpPr>
          <p:spPr>
            <a:xfrm>
              <a:off x="5120136" y="105290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6" name="object 3386"/>
            <p:cNvSpPr/>
            <p:nvPr/>
          </p:nvSpPr>
          <p:spPr>
            <a:xfrm>
              <a:off x="5075610" y="1052699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87" name="object 3387"/>
            <p:cNvSpPr/>
            <p:nvPr/>
          </p:nvSpPr>
          <p:spPr>
            <a:xfrm>
              <a:off x="4960248" y="105290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8" name="object 3388"/>
            <p:cNvSpPr/>
            <p:nvPr/>
          </p:nvSpPr>
          <p:spPr>
            <a:xfrm>
              <a:off x="4915722" y="1052699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89" name="object 3389"/>
            <p:cNvSpPr/>
            <p:nvPr/>
          </p:nvSpPr>
          <p:spPr>
            <a:xfrm>
              <a:off x="4800359" y="105290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0" name="object 3390"/>
            <p:cNvSpPr/>
            <p:nvPr/>
          </p:nvSpPr>
          <p:spPr>
            <a:xfrm>
              <a:off x="4756845" y="1052699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91" name="object 3391"/>
            <p:cNvSpPr/>
            <p:nvPr/>
          </p:nvSpPr>
          <p:spPr>
            <a:xfrm>
              <a:off x="4640471" y="105290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2" name="object 3392"/>
            <p:cNvSpPr/>
            <p:nvPr/>
          </p:nvSpPr>
          <p:spPr>
            <a:xfrm>
              <a:off x="4596957" y="1052699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93" name="object 3393"/>
            <p:cNvSpPr/>
            <p:nvPr/>
          </p:nvSpPr>
          <p:spPr>
            <a:xfrm>
              <a:off x="4480583" y="105290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4" name="object 3394"/>
            <p:cNvSpPr/>
            <p:nvPr/>
          </p:nvSpPr>
          <p:spPr>
            <a:xfrm>
              <a:off x="4437069" y="1052699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95" name="object 3395"/>
            <p:cNvSpPr/>
            <p:nvPr/>
          </p:nvSpPr>
          <p:spPr>
            <a:xfrm>
              <a:off x="4320694" y="105290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6" name="object 3396"/>
            <p:cNvSpPr/>
            <p:nvPr/>
          </p:nvSpPr>
          <p:spPr>
            <a:xfrm>
              <a:off x="4277180" y="1052699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97" name="object 3397"/>
            <p:cNvSpPr/>
            <p:nvPr/>
          </p:nvSpPr>
          <p:spPr>
            <a:xfrm>
              <a:off x="4160806" y="105290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8" name="object 3398"/>
            <p:cNvSpPr/>
            <p:nvPr/>
          </p:nvSpPr>
          <p:spPr>
            <a:xfrm>
              <a:off x="4117292" y="1052699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99" name="object 3399"/>
            <p:cNvSpPr/>
            <p:nvPr/>
          </p:nvSpPr>
          <p:spPr>
            <a:xfrm>
              <a:off x="4000918" y="105290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0" name="object 3400"/>
            <p:cNvSpPr/>
            <p:nvPr/>
          </p:nvSpPr>
          <p:spPr>
            <a:xfrm>
              <a:off x="3957404" y="1052699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01" name="object 3401"/>
            <p:cNvSpPr/>
            <p:nvPr/>
          </p:nvSpPr>
          <p:spPr>
            <a:xfrm>
              <a:off x="3841030" y="1052901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2" name="object 3402"/>
            <p:cNvSpPr/>
            <p:nvPr/>
          </p:nvSpPr>
          <p:spPr>
            <a:xfrm>
              <a:off x="3797516" y="1052699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03" name="object 3403"/>
            <p:cNvSpPr/>
            <p:nvPr/>
          </p:nvSpPr>
          <p:spPr>
            <a:xfrm>
              <a:off x="3681141" y="1052901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4" name="object 3404"/>
            <p:cNvSpPr/>
            <p:nvPr/>
          </p:nvSpPr>
          <p:spPr>
            <a:xfrm>
              <a:off x="3637627" y="1052699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05" name="object 3405"/>
            <p:cNvSpPr/>
            <p:nvPr/>
          </p:nvSpPr>
          <p:spPr>
            <a:xfrm>
              <a:off x="3522265" y="105290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6" name="object 3406"/>
            <p:cNvSpPr/>
            <p:nvPr/>
          </p:nvSpPr>
          <p:spPr>
            <a:xfrm>
              <a:off x="3477739" y="1052699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07" name="object 3407"/>
            <p:cNvSpPr/>
            <p:nvPr/>
          </p:nvSpPr>
          <p:spPr>
            <a:xfrm>
              <a:off x="3362377" y="105290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8" name="object 3408"/>
            <p:cNvSpPr/>
            <p:nvPr/>
          </p:nvSpPr>
          <p:spPr>
            <a:xfrm>
              <a:off x="3317851" y="1052699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09" name="object 3409"/>
            <p:cNvSpPr/>
            <p:nvPr/>
          </p:nvSpPr>
          <p:spPr>
            <a:xfrm>
              <a:off x="3202488" y="105290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0" name="object 3410"/>
            <p:cNvSpPr/>
            <p:nvPr/>
          </p:nvSpPr>
          <p:spPr>
            <a:xfrm>
              <a:off x="3157962" y="1052699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11" name="object 3411"/>
            <p:cNvSpPr/>
            <p:nvPr/>
          </p:nvSpPr>
          <p:spPr>
            <a:xfrm>
              <a:off x="3042600" y="105290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2" name="object 3412"/>
            <p:cNvSpPr/>
            <p:nvPr/>
          </p:nvSpPr>
          <p:spPr>
            <a:xfrm>
              <a:off x="2998074" y="1052699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13" name="object 3413"/>
            <p:cNvSpPr/>
            <p:nvPr/>
          </p:nvSpPr>
          <p:spPr>
            <a:xfrm>
              <a:off x="2882712" y="105290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4" name="object 3414"/>
            <p:cNvSpPr/>
            <p:nvPr/>
          </p:nvSpPr>
          <p:spPr>
            <a:xfrm>
              <a:off x="2838186" y="1052699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15" name="object 3415"/>
            <p:cNvSpPr/>
            <p:nvPr/>
          </p:nvSpPr>
          <p:spPr>
            <a:xfrm>
              <a:off x="2722823" y="105290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6" name="object 3416"/>
            <p:cNvSpPr/>
            <p:nvPr/>
          </p:nvSpPr>
          <p:spPr>
            <a:xfrm>
              <a:off x="2678297" y="1052699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17" name="object 3417"/>
            <p:cNvSpPr/>
            <p:nvPr/>
          </p:nvSpPr>
          <p:spPr>
            <a:xfrm>
              <a:off x="2562935" y="105290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8" name="object 3418"/>
            <p:cNvSpPr/>
            <p:nvPr/>
          </p:nvSpPr>
          <p:spPr>
            <a:xfrm>
              <a:off x="2518409" y="1052699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19" name="object 3419"/>
            <p:cNvSpPr/>
            <p:nvPr/>
          </p:nvSpPr>
          <p:spPr>
            <a:xfrm>
              <a:off x="2403047" y="105290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0" name="object 3420"/>
            <p:cNvSpPr/>
            <p:nvPr/>
          </p:nvSpPr>
          <p:spPr>
            <a:xfrm>
              <a:off x="2358521" y="1052699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21" name="object 3421"/>
            <p:cNvSpPr/>
            <p:nvPr/>
          </p:nvSpPr>
          <p:spPr>
            <a:xfrm>
              <a:off x="2243158" y="105290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2" name="object 3422"/>
            <p:cNvSpPr/>
            <p:nvPr/>
          </p:nvSpPr>
          <p:spPr>
            <a:xfrm>
              <a:off x="2198632" y="1052699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23" name="object 3423"/>
            <p:cNvSpPr/>
            <p:nvPr/>
          </p:nvSpPr>
          <p:spPr>
            <a:xfrm>
              <a:off x="2083270" y="105290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4" name="object 3424"/>
            <p:cNvSpPr/>
            <p:nvPr/>
          </p:nvSpPr>
          <p:spPr>
            <a:xfrm>
              <a:off x="2038744" y="1052699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25" name="object 3425"/>
            <p:cNvSpPr/>
            <p:nvPr/>
          </p:nvSpPr>
          <p:spPr>
            <a:xfrm>
              <a:off x="1923382" y="105290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6" name="object 3426"/>
            <p:cNvSpPr/>
            <p:nvPr/>
          </p:nvSpPr>
          <p:spPr>
            <a:xfrm>
              <a:off x="1878856" y="1052699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27" name="object 3427"/>
            <p:cNvSpPr/>
            <p:nvPr/>
          </p:nvSpPr>
          <p:spPr>
            <a:xfrm>
              <a:off x="1763493" y="105290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8" name="object 3428"/>
            <p:cNvSpPr/>
            <p:nvPr/>
          </p:nvSpPr>
          <p:spPr>
            <a:xfrm>
              <a:off x="1719979" y="1052699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29" name="object 3429"/>
            <p:cNvSpPr/>
            <p:nvPr/>
          </p:nvSpPr>
          <p:spPr>
            <a:xfrm>
              <a:off x="1603605" y="105290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0" name="object 3430"/>
            <p:cNvSpPr/>
            <p:nvPr/>
          </p:nvSpPr>
          <p:spPr>
            <a:xfrm>
              <a:off x="1560091" y="1052699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31" name="object 3431"/>
            <p:cNvSpPr/>
            <p:nvPr/>
          </p:nvSpPr>
          <p:spPr>
            <a:xfrm>
              <a:off x="1443717" y="105290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2" name="object 3432"/>
            <p:cNvSpPr/>
            <p:nvPr/>
          </p:nvSpPr>
          <p:spPr>
            <a:xfrm>
              <a:off x="1400203" y="1052699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33" name="object 3433"/>
            <p:cNvSpPr/>
            <p:nvPr/>
          </p:nvSpPr>
          <p:spPr>
            <a:xfrm>
              <a:off x="1283828" y="1052901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4" name="object 3434"/>
            <p:cNvSpPr/>
            <p:nvPr/>
          </p:nvSpPr>
          <p:spPr>
            <a:xfrm>
              <a:off x="1240315" y="1052699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35" name="object 3435"/>
            <p:cNvSpPr/>
            <p:nvPr/>
          </p:nvSpPr>
          <p:spPr>
            <a:xfrm>
              <a:off x="1114833" y="10529016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 h="0">
                  <a:moveTo>
                    <a:pt x="93099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6" name="object 3436"/>
            <p:cNvSpPr/>
            <p:nvPr/>
          </p:nvSpPr>
          <p:spPr>
            <a:xfrm>
              <a:off x="1022745" y="10482466"/>
              <a:ext cx="92710" cy="184785"/>
            </a:xfrm>
            <a:custGeom>
              <a:avLst/>
              <a:gdLst/>
              <a:ahLst/>
              <a:cxnLst/>
              <a:rect l="l" t="t" r="r" b="b"/>
              <a:pathLst>
                <a:path w="92709" h="184784">
                  <a:moveTo>
                    <a:pt x="92087" y="138131"/>
                  </a:moveTo>
                  <a:lnTo>
                    <a:pt x="88469" y="120209"/>
                  </a:lnTo>
                  <a:lnTo>
                    <a:pt x="78601" y="105573"/>
                  </a:lnTo>
                  <a:lnTo>
                    <a:pt x="63966" y="95705"/>
                  </a:lnTo>
                  <a:lnTo>
                    <a:pt x="46043" y="92087"/>
                  </a:lnTo>
                  <a:lnTo>
                    <a:pt x="28121" y="95705"/>
                  </a:lnTo>
                  <a:lnTo>
                    <a:pt x="13485" y="105573"/>
                  </a:lnTo>
                  <a:lnTo>
                    <a:pt x="3618" y="120209"/>
                  </a:lnTo>
                  <a:lnTo>
                    <a:pt x="0" y="138131"/>
                  </a:lnTo>
                  <a:lnTo>
                    <a:pt x="3618" y="156053"/>
                  </a:lnTo>
                  <a:lnTo>
                    <a:pt x="13485" y="170689"/>
                  </a:lnTo>
                  <a:lnTo>
                    <a:pt x="28121" y="180556"/>
                  </a:lnTo>
                  <a:lnTo>
                    <a:pt x="46043" y="184175"/>
                  </a:lnTo>
                  <a:lnTo>
                    <a:pt x="63966" y="180556"/>
                  </a:lnTo>
                  <a:lnTo>
                    <a:pt x="78601" y="170689"/>
                  </a:lnTo>
                  <a:lnTo>
                    <a:pt x="88469" y="156053"/>
                  </a:lnTo>
                  <a:lnTo>
                    <a:pt x="92087" y="138131"/>
                  </a:lnTo>
                </a:path>
                <a:path w="92709" h="184784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7" name="object 3437"/>
            <p:cNvSpPr/>
            <p:nvPr/>
          </p:nvSpPr>
          <p:spPr>
            <a:xfrm>
              <a:off x="1658239" y="102689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51" y="2019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38" name="object 3438"/>
            <p:cNvSpPr/>
            <p:nvPr/>
          </p:nvSpPr>
          <p:spPr>
            <a:xfrm>
              <a:off x="6172566" y="11112911"/>
              <a:ext cx="0" cy="91440"/>
            </a:xfrm>
            <a:custGeom>
              <a:avLst/>
              <a:gdLst/>
              <a:ahLst/>
              <a:cxnLst/>
              <a:rect l="l" t="t" r="r" b="b"/>
              <a:pathLst>
                <a:path w="0" h="91440">
                  <a:moveTo>
                    <a:pt x="0" y="9107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9" name="object 3439"/>
            <p:cNvSpPr/>
            <p:nvPr/>
          </p:nvSpPr>
          <p:spPr>
            <a:xfrm>
              <a:off x="6170542" y="1106838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40" name="object 3440"/>
            <p:cNvSpPr/>
            <p:nvPr/>
          </p:nvSpPr>
          <p:spPr>
            <a:xfrm>
              <a:off x="6172566" y="1095302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1" name="object 3441"/>
            <p:cNvSpPr/>
            <p:nvPr/>
          </p:nvSpPr>
          <p:spPr>
            <a:xfrm>
              <a:off x="6170542" y="109084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42" name="object 3442"/>
            <p:cNvSpPr/>
            <p:nvPr/>
          </p:nvSpPr>
          <p:spPr>
            <a:xfrm>
              <a:off x="6172566" y="1079313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3" name="object 3443"/>
            <p:cNvSpPr/>
            <p:nvPr/>
          </p:nvSpPr>
          <p:spPr>
            <a:xfrm>
              <a:off x="6170536" y="1074861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51" y="2019"/>
                  </a:moveTo>
                  <a:lnTo>
                    <a:pt x="3454" y="584"/>
                  </a:lnTo>
                  <a:lnTo>
                    <a:pt x="2019" y="0"/>
                  </a:lnTo>
                  <a:lnTo>
                    <a:pt x="596" y="584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44" name="object 3444"/>
            <p:cNvSpPr/>
            <p:nvPr/>
          </p:nvSpPr>
          <p:spPr>
            <a:xfrm>
              <a:off x="6172566" y="11051183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w="0" h="153034">
                  <a:moveTo>
                    <a:pt x="0" y="0"/>
                  </a:moveTo>
                  <a:lnTo>
                    <a:pt x="0" y="15280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5" name="object 3445"/>
            <p:cNvSpPr/>
            <p:nvPr/>
          </p:nvSpPr>
          <p:spPr>
            <a:xfrm>
              <a:off x="6127028" y="11203987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10" h="9270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6" name="object 3446"/>
            <p:cNvSpPr/>
            <p:nvPr/>
          </p:nvSpPr>
          <p:spPr>
            <a:xfrm>
              <a:off x="5527953" y="11101780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w="0" h="102234">
                  <a:moveTo>
                    <a:pt x="0" y="1022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7" name="object 3447"/>
            <p:cNvSpPr/>
            <p:nvPr/>
          </p:nvSpPr>
          <p:spPr>
            <a:xfrm>
              <a:off x="5525928" y="1105725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48" name="object 3448"/>
            <p:cNvSpPr/>
            <p:nvPr/>
          </p:nvSpPr>
          <p:spPr>
            <a:xfrm>
              <a:off x="5527953" y="1094189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9" name="object 3449"/>
            <p:cNvSpPr/>
            <p:nvPr/>
          </p:nvSpPr>
          <p:spPr>
            <a:xfrm>
              <a:off x="5525922" y="1089737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51" y="2019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96" y="596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50" name="object 3450"/>
            <p:cNvSpPr/>
            <p:nvPr/>
          </p:nvSpPr>
          <p:spPr>
            <a:xfrm>
              <a:off x="5527953" y="11051183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w="0" h="153034">
                  <a:moveTo>
                    <a:pt x="0" y="0"/>
                  </a:moveTo>
                  <a:lnTo>
                    <a:pt x="0" y="15280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1" name="object 3451"/>
            <p:cNvSpPr/>
            <p:nvPr/>
          </p:nvSpPr>
          <p:spPr>
            <a:xfrm>
              <a:off x="5482415" y="11203987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10" h="9270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2" name="object 3452"/>
            <p:cNvSpPr/>
            <p:nvPr/>
          </p:nvSpPr>
          <p:spPr>
            <a:xfrm>
              <a:off x="4990606" y="11101780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w="0" h="102234">
                  <a:moveTo>
                    <a:pt x="0" y="1022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3" name="object 3453"/>
            <p:cNvSpPr/>
            <p:nvPr/>
          </p:nvSpPr>
          <p:spPr>
            <a:xfrm>
              <a:off x="4988582" y="1105725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54" name="object 3454"/>
            <p:cNvSpPr/>
            <p:nvPr/>
          </p:nvSpPr>
          <p:spPr>
            <a:xfrm>
              <a:off x="4990606" y="1094189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5" name="object 3455"/>
            <p:cNvSpPr/>
            <p:nvPr/>
          </p:nvSpPr>
          <p:spPr>
            <a:xfrm>
              <a:off x="4988572" y="1089737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51" y="2019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56" name="object 3456"/>
            <p:cNvSpPr/>
            <p:nvPr/>
          </p:nvSpPr>
          <p:spPr>
            <a:xfrm>
              <a:off x="4990606" y="11051183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w="0" h="153034">
                  <a:moveTo>
                    <a:pt x="0" y="0"/>
                  </a:moveTo>
                  <a:lnTo>
                    <a:pt x="0" y="15280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7" name="object 3457"/>
            <p:cNvSpPr/>
            <p:nvPr/>
          </p:nvSpPr>
          <p:spPr>
            <a:xfrm>
              <a:off x="4945068" y="11203987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10" h="9270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8" name="object 3458"/>
            <p:cNvSpPr/>
            <p:nvPr/>
          </p:nvSpPr>
          <p:spPr>
            <a:xfrm>
              <a:off x="4454272" y="11101780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w="0" h="102234">
                  <a:moveTo>
                    <a:pt x="0" y="1022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9" name="object 3459"/>
            <p:cNvSpPr/>
            <p:nvPr/>
          </p:nvSpPr>
          <p:spPr>
            <a:xfrm>
              <a:off x="4452248" y="1105725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60" name="object 3460"/>
            <p:cNvSpPr/>
            <p:nvPr/>
          </p:nvSpPr>
          <p:spPr>
            <a:xfrm>
              <a:off x="4454272" y="1094189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1" name="object 3461"/>
            <p:cNvSpPr/>
            <p:nvPr/>
          </p:nvSpPr>
          <p:spPr>
            <a:xfrm>
              <a:off x="4452239" y="1089737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51" y="2019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62" name="object 3462"/>
            <p:cNvSpPr/>
            <p:nvPr/>
          </p:nvSpPr>
          <p:spPr>
            <a:xfrm>
              <a:off x="4454272" y="11051183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w="0" h="153034">
                  <a:moveTo>
                    <a:pt x="0" y="0"/>
                  </a:moveTo>
                  <a:lnTo>
                    <a:pt x="0" y="15280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3" name="object 3463"/>
            <p:cNvSpPr/>
            <p:nvPr/>
          </p:nvSpPr>
          <p:spPr>
            <a:xfrm>
              <a:off x="4408734" y="11203987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10" h="9270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4" name="object 3464"/>
            <p:cNvSpPr/>
            <p:nvPr/>
          </p:nvSpPr>
          <p:spPr>
            <a:xfrm>
              <a:off x="3916926" y="11101780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w="0" h="102234">
                  <a:moveTo>
                    <a:pt x="0" y="1022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5" name="object 3465"/>
            <p:cNvSpPr/>
            <p:nvPr/>
          </p:nvSpPr>
          <p:spPr>
            <a:xfrm>
              <a:off x="3914902" y="1105725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66" name="object 3466"/>
            <p:cNvSpPr/>
            <p:nvPr/>
          </p:nvSpPr>
          <p:spPr>
            <a:xfrm>
              <a:off x="3916926" y="1094189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7" name="object 3467"/>
            <p:cNvSpPr/>
            <p:nvPr/>
          </p:nvSpPr>
          <p:spPr>
            <a:xfrm>
              <a:off x="3914902" y="1089737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38" y="2019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84" y="596"/>
                  </a:lnTo>
                  <a:lnTo>
                    <a:pt x="0" y="2019"/>
                  </a:lnTo>
                  <a:lnTo>
                    <a:pt x="584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38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68" name="object 3468"/>
            <p:cNvSpPr/>
            <p:nvPr/>
          </p:nvSpPr>
          <p:spPr>
            <a:xfrm>
              <a:off x="3916926" y="11051183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w="0" h="153034">
                  <a:moveTo>
                    <a:pt x="0" y="0"/>
                  </a:moveTo>
                  <a:lnTo>
                    <a:pt x="0" y="15280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9" name="object 3469"/>
            <p:cNvSpPr/>
            <p:nvPr/>
          </p:nvSpPr>
          <p:spPr>
            <a:xfrm>
              <a:off x="3871388" y="11203987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10" h="9270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0" name="object 3470"/>
            <p:cNvSpPr/>
            <p:nvPr/>
          </p:nvSpPr>
          <p:spPr>
            <a:xfrm>
              <a:off x="3379580" y="11101780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w="0" h="102234">
                  <a:moveTo>
                    <a:pt x="0" y="1022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1" name="object 3471"/>
            <p:cNvSpPr/>
            <p:nvPr/>
          </p:nvSpPr>
          <p:spPr>
            <a:xfrm>
              <a:off x="3377556" y="1105725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72" name="object 3472"/>
            <p:cNvSpPr/>
            <p:nvPr/>
          </p:nvSpPr>
          <p:spPr>
            <a:xfrm>
              <a:off x="3379580" y="1094189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3" name="object 3473"/>
            <p:cNvSpPr/>
            <p:nvPr/>
          </p:nvSpPr>
          <p:spPr>
            <a:xfrm>
              <a:off x="3377552" y="1089737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51" y="2019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84" y="596"/>
                  </a:lnTo>
                  <a:lnTo>
                    <a:pt x="0" y="2019"/>
                  </a:lnTo>
                  <a:lnTo>
                    <a:pt x="584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74" name="object 3474"/>
            <p:cNvSpPr/>
            <p:nvPr/>
          </p:nvSpPr>
          <p:spPr>
            <a:xfrm>
              <a:off x="3379580" y="11051183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w="0" h="153034">
                  <a:moveTo>
                    <a:pt x="0" y="0"/>
                  </a:moveTo>
                  <a:lnTo>
                    <a:pt x="0" y="15280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5" name="object 3475"/>
            <p:cNvSpPr/>
            <p:nvPr/>
          </p:nvSpPr>
          <p:spPr>
            <a:xfrm>
              <a:off x="3334042" y="11203987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10" h="9270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6" name="object 3476"/>
            <p:cNvSpPr/>
            <p:nvPr/>
          </p:nvSpPr>
          <p:spPr>
            <a:xfrm>
              <a:off x="1660274" y="11112911"/>
              <a:ext cx="0" cy="91440"/>
            </a:xfrm>
            <a:custGeom>
              <a:avLst/>
              <a:gdLst/>
              <a:ahLst/>
              <a:cxnLst/>
              <a:rect l="l" t="t" r="r" b="b"/>
              <a:pathLst>
                <a:path w="0" h="91440">
                  <a:moveTo>
                    <a:pt x="0" y="9107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7" name="object 3477"/>
            <p:cNvSpPr/>
            <p:nvPr/>
          </p:nvSpPr>
          <p:spPr>
            <a:xfrm>
              <a:off x="1658250" y="1106838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78" name="object 3478"/>
            <p:cNvSpPr/>
            <p:nvPr/>
          </p:nvSpPr>
          <p:spPr>
            <a:xfrm>
              <a:off x="1660274" y="1095302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9" name="object 3479"/>
            <p:cNvSpPr/>
            <p:nvPr/>
          </p:nvSpPr>
          <p:spPr>
            <a:xfrm>
              <a:off x="1658250" y="109084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80" name="object 3480"/>
            <p:cNvSpPr/>
            <p:nvPr/>
          </p:nvSpPr>
          <p:spPr>
            <a:xfrm>
              <a:off x="1660274" y="1079313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1" name="object 3481"/>
            <p:cNvSpPr/>
            <p:nvPr/>
          </p:nvSpPr>
          <p:spPr>
            <a:xfrm>
              <a:off x="1658239" y="1074861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51" y="2019"/>
                  </a:moveTo>
                  <a:lnTo>
                    <a:pt x="3454" y="584"/>
                  </a:lnTo>
                  <a:lnTo>
                    <a:pt x="2032" y="0"/>
                  </a:lnTo>
                  <a:lnTo>
                    <a:pt x="596" y="584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82" name="object 3482"/>
            <p:cNvSpPr/>
            <p:nvPr/>
          </p:nvSpPr>
          <p:spPr>
            <a:xfrm>
              <a:off x="1660274" y="11051183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w="0" h="153034">
                  <a:moveTo>
                    <a:pt x="0" y="0"/>
                  </a:moveTo>
                  <a:lnTo>
                    <a:pt x="0" y="15280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3" name="object 3483"/>
            <p:cNvSpPr/>
            <p:nvPr/>
          </p:nvSpPr>
          <p:spPr>
            <a:xfrm>
              <a:off x="1614737" y="11203987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10" h="9270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4" name="object 3484"/>
            <p:cNvSpPr/>
            <p:nvPr/>
          </p:nvSpPr>
          <p:spPr>
            <a:xfrm>
              <a:off x="2304887" y="11101780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w="0" h="102234">
                  <a:moveTo>
                    <a:pt x="0" y="1022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5" name="object 3485"/>
            <p:cNvSpPr/>
            <p:nvPr/>
          </p:nvSpPr>
          <p:spPr>
            <a:xfrm>
              <a:off x="2302863" y="1105725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86" name="object 3486"/>
            <p:cNvSpPr/>
            <p:nvPr/>
          </p:nvSpPr>
          <p:spPr>
            <a:xfrm>
              <a:off x="2304887" y="1094189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7" name="object 3487"/>
            <p:cNvSpPr/>
            <p:nvPr/>
          </p:nvSpPr>
          <p:spPr>
            <a:xfrm>
              <a:off x="2302853" y="1089737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51" y="2019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88" name="object 3488"/>
            <p:cNvSpPr/>
            <p:nvPr/>
          </p:nvSpPr>
          <p:spPr>
            <a:xfrm>
              <a:off x="2304887" y="11051183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w="0" h="153034">
                  <a:moveTo>
                    <a:pt x="0" y="0"/>
                  </a:moveTo>
                  <a:lnTo>
                    <a:pt x="0" y="15280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9" name="object 3489"/>
            <p:cNvSpPr/>
            <p:nvPr/>
          </p:nvSpPr>
          <p:spPr>
            <a:xfrm>
              <a:off x="2259350" y="11203987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10" h="9270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0" name="object 3490"/>
            <p:cNvSpPr/>
            <p:nvPr/>
          </p:nvSpPr>
          <p:spPr>
            <a:xfrm>
              <a:off x="2842234" y="11101780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w="0" h="102234">
                  <a:moveTo>
                    <a:pt x="0" y="1022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1" name="object 3491"/>
            <p:cNvSpPr/>
            <p:nvPr/>
          </p:nvSpPr>
          <p:spPr>
            <a:xfrm>
              <a:off x="2840210" y="1105725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92" name="object 3492"/>
            <p:cNvSpPr/>
            <p:nvPr/>
          </p:nvSpPr>
          <p:spPr>
            <a:xfrm>
              <a:off x="2842234" y="1094189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3" name="object 3493"/>
            <p:cNvSpPr/>
            <p:nvPr/>
          </p:nvSpPr>
          <p:spPr>
            <a:xfrm>
              <a:off x="2840202" y="1089737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51" y="2019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96" y="596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94" name="object 3494"/>
            <p:cNvSpPr/>
            <p:nvPr/>
          </p:nvSpPr>
          <p:spPr>
            <a:xfrm>
              <a:off x="2842234" y="11051183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w="0" h="153034">
                  <a:moveTo>
                    <a:pt x="0" y="0"/>
                  </a:moveTo>
                  <a:lnTo>
                    <a:pt x="0" y="15280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5" name="object 3495"/>
            <p:cNvSpPr/>
            <p:nvPr/>
          </p:nvSpPr>
          <p:spPr>
            <a:xfrm>
              <a:off x="2796696" y="11203987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10" h="9270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6" name="object 3496"/>
            <p:cNvSpPr/>
            <p:nvPr/>
          </p:nvSpPr>
          <p:spPr>
            <a:xfrm>
              <a:off x="4452239" y="10418723"/>
              <a:ext cx="4445" cy="323850"/>
            </a:xfrm>
            <a:custGeom>
              <a:avLst/>
              <a:gdLst/>
              <a:ahLst/>
              <a:cxnLst/>
              <a:rect l="l" t="t" r="r" b="b"/>
              <a:pathLst>
                <a:path w="4445" h="323850">
                  <a:moveTo>
                    <a:pt x="4051" y="321792"/>
                  </a:moveTo>
                  <a:lnTo>
                    <a:pt x="3454" y="320370"/>
                  </a:lnTo>
                  <a:lnTo>
                    <a:pt x="2032" y="319773"/>
                  </a:lnTo>
                  <a:lnTo>
                    <a:pt x="596" y="320370"/>
                  </a:lnTo>
                  <a:lnTo>
                    <a:pt x="0" y="321792"/>
                  </a:lnTo>
                  <a:lnTo>
                    <a:pt x="596" y="323227"/>
                  </a:lnTo>
                  <a:lnTo>
                    <a:pt x="2032" y="323824"/>
                  </a:lnTo>
                  <a:lnTo>
                    <a:pt x="3454" y="323227"/>
                  </a:lnTo>
                  <a:lnTo>
                    <a:pt x="4051" y="321792"/>
                  </a:lnTo>
                  <a:close/>
                </a:path>
                <a:path w="4445" h="323850">
                  <a:moveTo>
                    <a:pt x="4051" y="2019"/>
                  </a:moveTo>
                  <a:lnTo>
                    <a:pt x="3454" y="584"/>
                  </a:lnTo>
                  <a:lnTo>
                    <a:pt x="2032" y="0"/>
                  </a:lnTo>
                  <a:lnTo>
                    <a:pt x="596" y="584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38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97" name="object 3497"/>
            <p:cNvSpPr/>
            <p:nvPr/>
          </p:nvSpPr>
          <p:spPr>
            <a:xfrm>
              <a:off x="4454272" y="1030233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8" name="object 3498"/>
            <p:cNvSpPr/>
            <p:nvPr/>
          </p:nvSpPr>
          <p:spPr>
            <a:xfrm>
              <a:off x="4452239" y="8830969"/>
              <a:ext cx="1722755" cy="1442085"/>
            </a:xfrm>
            <a:custGeom>
              <a:avLst/>
              <a:gdLst/>
              <a:ahLst/>
              <a:cxnLst/>
              <a:rect l="l" t="t" r="r" b="b"/>
              <a:pathLst>
                <a:path w="1722754" h="1442084">
                  <a:moveTo>
                    <a:pt x="4051" y="1429880"/>
                  </a:moveTo>
                  <a:lnTo>
                    <a:pt x="3454" y="1428457"/>
                  </a:lnTo>
                  <a:lnTo>
                    <a:pt x="2032" y="1427861"/>
                  </a:lnTo>
                  <a:lnTo>
                    <a:pt x="596" y="1428457"/>
                  </a:lnTo>
                  <a:lnTo>
                    <a:pt x="0" y="1429880"/>
                  </a:lnTo>
                  <a:lnTo>
                    <a:pt x="596" y="1431315"/>
                  </a:lnTo>
                  <a:lnTo>
                    <a:pt x="2032" y="1431912"/>
                  </a:lnTo>
                  <a:lnTo>
                    <a:pt x="3454" y="1431315"/>
                  </a:lnTo>
                  <a:lnTo>
                    <a:pt x="4051" y="1429880"/>
                  </a:lnTo>
                  <a:close/>
                </a:path>
                <a:path w="1722754" h="1442084">
                  <a:moveTo>
                    <a:pt x="1722348" y="1440002"/>
                  </a:moveTo>
                  <a:lnTo>
                    <a:pt x="1721751" y="1438579"/>
                  </a:lnTo>
                  <a:lnTo>
                    <a:pt x="1720316" y="1437982"/>
                  </a:lnTo>
                  <a:lnTo>
                    <a:pt x="1718894" y="1438579"/>
                  </a:lnTo>
                  <a:lnTo>
                    <a:pt x="1718297" y="1440002"/>
                  </a:lnTo>
                  <a:lnTo>
                    <a:pt x="1718894" y="1441437"/>
                  </a:lnTo>
                  <a:lnTo>
                    <a:pt x="1720316" y="1442034"/>
                  </a:lnTo>
                  <a:lnTo>
                    <a:pt x="1721751" y="1441437"/>
                  </a:lnTo>
                  <a:lnTo>
                    <a:pt x="1722348" y="1440002"/>
                  </a:lnTo>
                  <a:close/>
                </a:path>
                <a:path w="1722754" h="1442084">
                  <a:moveTo>
                    <a:pt x="1722348" y="2019"/>
                  </a:moveTo>
                  <a:lnTo>
                    <a:pt x="1721751" y="596"/>
                  </a:lnTo>
                  <a:lnTo>
                    <a:pt x="1720316" y="0"/>
                  </a:lnTo>
                  <a:lnTo>
                    <a:pt x="1718894" y="596"/>
                  </a:lnTo>
                  <a:lnTo>
                    <a:pt x="1718297" y="2019"/>
                  </a:lnTo>
                  <a:lnTo>
                    <a:pt x="1718894" y="3454"/>
                  </a:lnTo>
                  <a:lnTo>
                    <a:pt x="1720316" y="4051"/>
                  </a:lnTo>
                  <a:lnTo>
                    <a:pt x="1721751" y="3454"/>
                  </a:lnTo>
                  <a:lnTo>
                    <a:pt x="1722348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99" name="object 3499"/>
            <p:cNvSpPr/>
            <p:nvPr/>
          </p:nvSpPr>
          <p:spPr>
            <a:xfrm>
              <a:off x="6172566" y="871559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0" name="object 3500"/>
            <p:cNvSpPr/>
            <p:nvPr/>
          </p:nvSpPr>
          <p:spPr>
            <a:xfrm>
              <a:off x="6170542" y="867107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01" name="object 3501"/>
            <p:cNvSpPr/>
            <p:nvPr/>
          </p:nvSpPr>
          <p:spPr>
            <a:xfrm>
              <a:off x="6172566" y="855571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2" name="object 3502"/>
            <p:cNvSpPr/>
            <p:nvPr/>
          </p:nvSpPr>
          <p:spPr>
            <a:xfrm>
              <a:off x="6170542" y="85111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03" name="object 3503"/>
            <p:cNvSpPr/>
            <p:nvPr/>
          </p:nvSpPr>
          <p:spPr>
            <a:xfrm>
              <a:off x="6172566" y="839582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4" name="object 3504"/>
            <p:cNvSpPr/>
            <p:nvPr/>
          </p:nvSpPr>
          <p:spPr>
            <a:xfrm>
              <a:off x="6170536" y="6433653"/>
              <a:ext cx="4445" cy="1922145"/>
            </a:xfrm>
            <a:custGeom>
              <a:avLst/>
              <a:gdLst/>
              <a:ahLst/>
              <a:cxnLst/>
              <a:rect l="l" t="t" r="r" b="b"/>
              <a:pathLst>
                <a:path w="4445" h="1922145">
                  <a:moveTo>
                    <a:pt x="4051" y="1919668"/>
                  </a:moveTo>
                  <a:lnTo>
                    <a:pt x="3454" y="1918246"/>
                  </a:lnTo>
                  <a:lnTo>
                    <a:pt x="2019" y="1917649"/>
                  </a:lnTo>
                  <a:lnTo>
                    <a:pt x="596" y="1918246"/>
                  </a:lnTo>
                  <a:lnTo>
                    <a:pt x="0" y="1919668"/>
                  </a:lnTo>
                  <a:lnTo>
                    <a:pt x="596" y="1921103"/>
                  </a:lnTo>
                  <a:lnTo>
                    <a:pt x="2019" y="1921700"/>
                  </a:lnTo>
                  <a:lnTo>
                    <a:pt x="3454" y="1921103"/>
                  </a:lnTo>
                  <a:lnTo>
                    <a:pt x="4051" y="1919668"/>
                  </a:lnTo>
                  <a:close/>
                </a:path>
                <a:path w="4445" h="1922145">
                  <a:moveTo>
                    <a:pt x="4051" y="481685"/>
                  </a:moveTo>
                  <a:lnTo>
                    <a:pt x="3454" y="480263"/>
                  </a:lnTo>
                  <a:lnTo>
                    <a:pt x="2019" y="479666"/>
                  </a:lnTo>
                  <a:lnTo>
                    <a:pt x="596" y="480263"/>
                  </a:lnTo>
                  <a:lnTo>
                    <a:pt x="0" y="481685"/>
                  </a:lnTo>
                  <a:lnTo>
                    <a:pt x="596" y="483120"/>
                  </a:lnTo>
                  <a:lnTo>
                    <a:pt x="2019" y="483717"/>
                  </a:lnTo>
                  <a:lnTo>
                    <a:pt x="3454" y="483120"/>
                  </a:lnTo>
                  <a:lnTo>
                    <a:pt x="4051" y="481685"/>
                  </a:lnTo>
                  <a:close/>
                </a:path>
                <a:path w="4445" h="1922145">
                  <a:moveTo>
                    <a:pt x="4051" y="2019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96" y="596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05" name="object 3505"/>
            <p:cNvSpPr/>
            <p:nvPr/>
          </p:nvSpPr>
          <p:spPr>
            <a:xfrm>
              <a:off x="6172566" y="6310190"/>
              <a:ext cx="0" cy="92710"/>
            </a:xfrm>
            <a:custGeom>
              <a:avLst/>
              <a:gdLst/>
              <a:ahLst/>
              <a:cxnLst/>
              <a:rect l="l" t="t" r="r" b="b"/>
              <a:pathLst>
                <a:path w="0" h="92710">
                  <a:moveTo>
                    <a:pt x="0" y="9208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506" name="object 3506"/>
          <p:cNvSpPr txBox="1"/>
          <p:nvPr/>
        </p:nvSpPr>
        <p:spPr>
          <a:xfrm>
            <a:off x="1629359" y="11194767"/>
            <a:ext cx="61594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1</a:t>
            </a:r>
            <a:endParaRPr sz="500">
              <a:latin typeface="Arial"/>
              <a:cs typeface="Arial"/>
            </a:endParaRPr>
          </a:p>
        </p:txBody>
      </p:sp>
      <p:sp>
        <p:nvSpPr>
          <p:cNvPr id="3507" name="object 3507"/>
          <p:cNvSpPr txBox="1"/>
          <p:nvPr/>
        </p:nvSpPr>
        <p:spPr>
          <a:xfrm>
            <a:off x="2275996" y="11193756"/>
            <a:ext cx="61594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2</a:t>
            </a:r>
            <a:endParaRPr sz="500">
              <a:latin typeface="Arial"/>
              <a:cs typeface="Arial"/>
            </a:endParaRPr>
          </a:p>
        </p:txBody>
      </p:sp>
      <p:sp>
        <p:nvSpPr>
          <p:cNvPr id="3508" name="object 3508"/>
          <p:cNvSpPr txBox="1"/>
          <p:nvPr/>
        </p:nvSpPr>
        <p:spPr>
          <a:xfrm>
            <a:off x="2812330" y="11193756"/>
            <a:ext cx="61594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3</a:t>
            </a:r>
            <a:endParaRPr sz="500">
              <a:latin typeface="Arial"/>
              <a:cs typeface="Arial"/>
            </a:endParaRPr>
          </a:p>
        </p:txBody>
      </p:sp>
      <p:sp>
        <p:nvSpPr>
          <p:cNvPr id="3509" name="object 3509"/>
          <p:cNvSpPr txBox="1"/>
          <p:nvPr/>
        </p:nvSpPr>
        <p:spPr>
          <a:xfrm>
            <a:off x="3351700" y="11193756"/>
            <a:ext cx="61594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4</a:t>
            </a:r>
            <a:endParaRPr sz="500">
              <a:latin typeface="Arial"/>
              <a:cs typeface="Arial"/>
            </a:endParaRPr>
          </a:p>
        </p:txBody>
      </p:sp>
      <p:sp>
        <p:nvSpPr>
          <p:cNvPr id="3510" name="object 3510"/>
          <p:cNvSpPr txBox="1"/>
          <p:nvPr/>
        </p:nvSpPr>
        <p:spPr>
          <a:xfrm>
            <a:off x="3887023" y="11193756"/>
            <a:ext cx="61594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5</a:t>
            </a:r>
            <a:endParaRPr sz="500">
              <a:latin typeface="Arial"/>
              <a:cs typeface="Arial"/>
            </a:endParaRPr>
          </a:p>
        </p:txBody>
      </p:sp>
      <p:sp>
        <p:nvSpPr>
          <p:cNvPr id="3511" name="object 3511"/>
          <p:cNvSpPr txBox="1"/>
          <p:nvPr/>
        </p:nvSpPr>
        <p:spPr>
          <a:xfrm>
            <a:off x="4424369" y="11193756"/>
            <a:ext cx="61594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6</a:t>
            </a:r>
            <a:endParaRPr sz="500">
              <a:latin typeface="Arial"/>
              <a:cs typeface="Arial"/>
            </a:endParaRPr>
          </a:p>
        </p:txBody>
      </p:sp>
      <p:sp>
        <p:nvSpPr>
          <p:cNvPr id="3512" name="object 3512"/>
          <p:cNvSpPr txBox="1"/>
          <p:nvPr/>
        </p:nvSpPr>
        <p:spPr>
          <a:xfrm>
            <a:off x="4960703" y="11193756"/>
            <a:ext cx="61594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7</a:t>
            </a:r>
            <a:endParaRPr sz="500">
              <a:latin typeface="Arial"/>
              <a:cs typeface="Arial"/>
            </a:endParaRPr>
          </a:p>
        </p:txBody>
      </p:sp>
      <p:sp>
        <p:nvSpPr>
          <p:cNvPr id="3513" name="object 3513"/>
          <p:cNvSpPr txBox="1"/>
          <p:nvPr/>
        </p:nvSpPr>
        <p:spPr>
          <a:xfrm>
            <a:off x="5498049" y="11193756"/>
            <a:ext cx="61594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8</a:t>
            </a:r>
            <a:endParaRPr sz="500">
              <a:latin typeface="Arial"/>
              <a:cs typeface="Arial"/>
            </a:endParaRPr>
          </a:p>
        </p:txBody>
      </p:sp>
      <p:sp>
        <p:nvSpPr>
          <p:cNvPr id="3514" name="object 3514"/>
          <p:cNvSpPr txBox="1"/>
          <p:nvPr/>
        </p:nvSpPr>
        <p:spPr>
          <a:xfrm>
            <a:off x="6142662" y="11193756"/>
            <a:ext cx="61594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9</a:t>
            </a:r>
            <a:endParaRPr sz="500">
              <a:latin typeface="Arial"/>
              <a:cs typeface="Arial"/>
            </a:endParaRPr>
          </a:p>
        </p:txBody>
      </p:sp>
      <p:sp>
        <p:nvSpPr>
          <p:cNvPr id="3515" name="object 3515"/>
          <p:cNvSpPr txBox="1"/>
          <p:nvPr/>
        </p:nvSpPr>
        <p:spPr>
          <a:xfrm>
            <a:off x="1034332" y="10458344"/>
            <a:ext cx="68580" cy="2101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20800"/>
              </a:lnSpc>
              <a:spcBef>
                <a:spcPts val="100"/>
              </a:spcBef>
            </a:pPr>
            <a:r>
              <a:rPr dirty="0" sz="500">
                <a:latin typeface="Arial"/>
                <a:cs typeface="Arial"/>
              </a:rPr>
              <a:t>Б  А</a:t>
            </a:r>
            <a:endParaRPr sz="500">
              <a:latin typeface="Arial"/>
              <a:cs typeface="Arial"/>
            </a:endParaRPr>
          </a:p>
        </p:txBody>
      </p:sp>
      <p:sp>
        <p:nvSpPr>
          <p:cNvPr id="3516" name="object 3516"/>
          <p:cNvSpPr txBox="1"/>
          <p:nvPr/>
        </p:nvSpPr>
        <p:spPr>
          <a:xfrm>
            <a:off x="1034332" y="10027987"/>
            <a:ext cx="68580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В</a:t>
            </a:r>
            <a:endParaRPr sz="500">
              <a:latin typeface="Arial"/>
              <a:cs typeface="Arial"/>
            </a:endParaRPr>
          </a:p>
        </p:txBody>
      </p:sp>
      <p:sp>
        <p:nvSpPr>
          <p:cNvPr id="3517" name="object 3517"/>
          <p:cNvSpPr txBox="1"/>
          <p:nvPr/>
        </p:nvSpPr>
        <p:spPr>
          <a:xfrm>
            <a:off x="1037368" y="9858992"/>
            <a:ext cx="60325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Г</a:t>
            </a:r>
            <a:endParaRPr sz="500">
              <a:latin typeface="Arial"/>
              <a:cs typeface="Arial"/>
            </a:endParaRPr>
          </a:p>
        </p:txBody>
      </p:sp>
      <p:sp>
        <p:nvSpPr>
          <p:cNvPr id="3518" name="object 3518"/>
          <p:cNvSpPr txBox="1"/>
          <p:nvPr/>
        </p:nvSpPr>
        <p:spPr>
          <a:xfrm>
            <a:off x="1033320" y="9485582"/>
            <a:ext cx="69215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Д</a:t>
            </a:r>
            <a:endParaRPr sz="500">
              <a:latin typeface="Arial"/>
              <a:cs typeface="Arial"/>
            </a:endParaRPr>
          </a:p>
        </p:txBody>
      </p:sp>
      <p:sp>
        <p:nvSpPr>
          <p:cNvPr id="3519" name="object 3519"/>
          <p:cNvSpPr txBox="1"/>
          <p:nvPr/>
        </p:nvSpPr>
        <p:spPr>
          <a:xfrm>
            <a:off x="1034332" y="9168841"/>
            <a:ext cx="68580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Е</a:t>
            </a:r>
            <a:endParaRPr sz="500">
              <a:latin typeface="Arial"/>
              <a:cs typeface="Arial"/>
            </a:endParaRPr>
          </a:p>
        </p:txBody>
      </p:sp>
      <p:sp>
        <p:nvSpPr>
          <p:cNvPr id="3520" name="object 3520"/>
          <p:cNvSpPr txBox="1"/>
          <p:nvPr/>
        </p:nvSpPr>
        <p:spPr>
          <a:xfrm>
            <a:off x="1026236" y="8922937"/>
            <a:ext cx="85090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 spc="5">
                <a:latin typeface="Arial"/>
                <a:cs typeface="Arial"/>
              </a:rPr>
              <a:t>Ж</a:t>
            </a:r>
            <a:endParaRPr sz="500">
              <a:latin typeface="Arial"/>
              <a:cs typeface="Arial"/>
            </a:endParaRPr>
          </a:p>
        </p:txBody>
      </p:sp>
      <p:sp>
        <p:nvSpPr>
          <p:cNvPr id="3521" name="object 3521"/>
          <p:cNvSpPr txBox="1"/>
          <p:nvPr/>
        </p:nvSpPr>
        <p:spPr>
          <a:xfrm>
            <a:off x="1034332" y="8171057"/>
            <a:ext cx="62865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К</a:t>
            </a:r>
            <a:endParaRPr sz="500">
              <a:latin typeface="Arial"/>
              <a:cs typeface="Arial"/>
            </a:endParaRPr>
          </a:p>
        </p:txBody>
      </p:sp>
      <p:sp>
        <p:nvSpPr>
          <p:cNvPr id="3522" name="object 3522"/>
          <p:cNvSpPr txBox="1"/>
          <p:nvPr/>
        </p:nvSpPr>
        <p:spPr>
          <a:xfrm>
            <a:off x="1031296" y="7925153"/>
            <a:ext cx="67945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Л</a:t>
            </a:r>
            <a:endParaRPr sz="500">
              <a:latin typeface="Arial"/>
              <a:cs typeface="Arial"/>
            </a:endParaRPr>
          </a:p>
        </p:txBody>
      </p:sp>
      <p:sp>
        <p:nvSpPr>
          <p:cNvPr id="3523" name="object 3523"/>
          <p:cNvSpPr txBox="1"/>
          <p:nvPr/>
        </p:nvSpPr>
        <p:spPr>
          <a:xfrm>
            <a:off x="1034332" y="7603352"/>
            <a:ext cx="79375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 spc="5">
                <a:latin typeface="Arial"/>
                <a:cs typeface="Arial"/>
              </a:rPr>
              <a:t>М</a:t>
            </a:r>
            <a:endParaRPr sz="500">
              <a:latin typeface="Arial"/>
              <a:cs typeface="Arial"/>
            </a:endParaRPr>
          </a:p>
        </p:txBody>
      </p:sp>
      <p:sp>
        <p:nvSpPr>
          <p:cNvPr id="3524" name="object 3524"/>
          <p:cNvSpPr txBox="1"/>
          <p:nvPr/>
        </p:nvSpPr>
        <p:spPr>
          <a:xfrm>
            <a:off x="1034332" y="7235002"/>
            <a:ext cx="72390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Н</a:t>
            </a:r>
            <a:endParaRPr sz="500">
              <a:latin typeface="Arial"/>
              <a:cs typeface="Arial"/>
            </a:endParaRPr>
          </a:p>
        </p:txBody>
      </p:sp>
      <p:sp>
        <p:nvSpPr>
          <p:cNvPr id="3525" name="object 3525"/>
          <p:cNvSpPr txBox="1"/>
          <p:nvPr/>
        </p:nvSpPr>
        <p:spPr>
          <a:xfrm>
            <a:off x="1030284" y="7067019"/>
            <a:ext cx="75565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 spc="5">
                <a:latin typeface="Arial"/>
                <a:cs typeface="Arial"/>
              </a:rPr>
              <a:t>О</a:t>
            </a:r>
            <a:endParaRPr sz="500">
              <a:latin typeface="Arial"/>
              <a:cs typeface="Arial"/>
            </a:endParaRPr>
          </a:p>
        </p:txBody>
      </p:sp>
      <p:sp>
        <p:nvSpPr>
          <p:cNvPr id="3526" name="object 3526"/>
          <p:cNvSpPr txBox="1"/>
          <p:nvPr/>
        </p:nvSpPr>
        <p:spPr>
          <a:xfrm>
            <a:off x="1034332" y="6513756"/>
            <a:ext cx="71755" cy="21018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 marR="5080">
              <a:lnSpc>
                <a:spcPct val="120900"/>
              </a:lnSpc>
              <a:spcBef>
                <a:spcPts val="95"/>
              </a:spcBef>
            </a:pPr>
            <a:r>
              <a:rPr dirty="0" sz="500">
                <a:latin typeface="Arial"/>
                <a:cs typeface="Arial"/>
              </a:rPr>
              <a:t>Р  П</a:t>
            </a:r>
            <a:endParaRPr sz="500">
              <a:latin typeface="Arial"/>
              <a:cs typeface="Arial"/>
            </a:endParaRPr>
          </a:p>
        </p:txBody>
      </p:sp>
      <p:grpSp>
        <p:nvGrpSpPr>
          <p:cNvPr id="3527" name="object 3527"/>
          <p:cNvGrpSpPr/>
          <p:nvPr/>
        </p:nvGrpSpPr>
        <p:grpSpPr>
          <a:xfrm>
            <a:off x="6693582" y="6534705"/>
            <a:ext cx="99060" cy="4135120"/>
            <a:chOff x="6693582" y="6534705"/>
            <a:chExt cx="99060" cy="4135120"/>
          </a:xfrm>
        </p:grpSpPr>
        <p:sp>
          <p:nvSpPr>
            <p:cNvPr id="3528" name="object 3528"/>
            <p:cNvSpPr/>
            <p:nvPr/>
          </p:nvSpPr>
          <p:spPr>
            <a:xfrm>
              <a:off x="6696757" y="6537880"/>
              <a:ext cx="92710" cy="3422650"/>
            </a:xfrm>
            <a:custGeom>
              <a:avLst/>
              <a:gdLst/>
              <a:ahLst/>
              <a:cxnLst/>
              <a:rect l="l" t="t" r="r" b="b"/>
              <a:pathLst>
                <a:path w="92709" h="3422650">
                  <a:moveTo>
                    <a:pt x="92087" y="138131"/>
                  </a:moveTo>
                  <a:lnTo>
                    <a:pt x="88469" y="120209"/>
                  </a:lnTo>
                  <a:lnTo>
                    <a:pt x="78601" y="105573"/>
                  </a:lnTo>
                  <a:lnTo>
                    <a:pt x="63966" y="95705"/>
                  </a:lnTo>
                  <a:lnTo>
                    <a:pt x="46043" y="92087"/>
                  </a:lnTo>
                  <a:lnTo>
                    <a:pt x="28121" y="95705"/>
                  </a:lnTo>
                  <a:lnTo>
                    <a:pt x="13485" y="105573"/>
                  </a:lnTo>
                  <a:lnTo>
                    <a:pt x="3618" y="120209"/>
                  </a:lnTo>
                  <a:lnTo>
                    <a:pt x="0" y="138131"/>
                  </a:lnTo>
                  <a:lnTo>
                    <a:pt x="3618" y="156053"/>
                  </a:lnTo>
                  <a:lnTo>
                    <a:pt x="13485" y="170689"/>
                  </a:lnTo>
                  <a:lnTo>
                    <a:pt x="28121" y="180556"/>
                  </a:lnTo>
                  <a:lnTo>
                    <a:pt x="46043" y="184175"/>
                  </a:lnTo>
                  <a:lnTo>
                    <a:pt x="63966" y="180556"/>
                  </a:lnTo>
                  <a:lnTo>
                    <a:pt x="78601" y="170689"/>
                  </a:lnTo>
                  <a:lnTo>
                    <a:pt x="88469" y="156053"/>
                  </a:lnTo>
                  <a:lnTo>
                    <a:pt x="92087" y="138131"/>
                  </a:lnTo>
                </a:path>
                <a:path w="92709" h="3422650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  <a:path w="92709" h="3422650">
                  <a:moveTo>
                    <a:pt x="92087" y="1120736"/>
                  </a:moveTo>
                  <a:lnTo>
                    <a:pt x="88469" y="1102813"/>
                  </a:lnTo>
                  <a:lnTo>
                    <a:pt x="78601" y="1088178"/>
                  </a:lnTo>
                  <a:lnTo>
                    <a:pt x="63966" y="1078310"/>
                  </a:lnTo>
                  <a:lnTo>
                    <a:pt x="46043" y="1074692"/>
                  </a:lnTo>
                  <a:lnTo>
                    <a:pt x="28121" y="1078310"/>
                  </a:lnTo>
                  <a:lnTo>
                    <a:pt x="13485" y="1088178"/>
                  </a:lnTo>
                  <a:lnTo>
                    <a:pt x="3618" y="1102813"/>
                  </a:lnTo>
                  <a:lnTo>
                    <a:pt x="0" y="1120736"/>
                  </a:lnTo>
                  <a:lnTo>
                    <a:pt x="3618" y="1138658"/>
                  </a:lnTo>
                  <a:lnTo>
                    <a:pt x="13485" y="1153293"/>
                  </a:lnTo>
                  <a:lnTo>
                    <a:pt x="28121" y="1163161"/>
                  </a:lnTo>
                  <a:lnTo>
                    <a:pt x="46043" y="1166779"/>
                  </a:lnTo>
                  <a:lnTo>
                    <a:pt x="63966" y="1163161"/>
                  </a:lnTo>
                  <a:lnTo>
                    <a:pt x="78601" y="1153293"/>
                  </a:lnTo>
                  <a:lnTo>
                    <a:pt x="88469" y="1138658"/>
                  </a:lnTo>
                  <a:lnTo>
                    <a:pt x="92087" y="1120736"/>
                  </a:lnTo>
                </a:path>
                <a:path w="92709" h="3422650">
                  <a:moveTo>
                    <a:pt x="92087" y="752385"/>
                  </a:moveTo>
                  <a:lnTo>
                    <a:pt x="88469" y="734463"/>
                  </a:lnTo>
                  <a:lnTo>
                    <a:pt x="78601" y="719827"/>
                  </a:lnTo>
                  <a:lnTo>
                    <a:pt x="63966" y="709960"/>
                  </a:lnTo>
                  <a:lnTo>
                    <a:pt x="46043" y="706342"/>
                  </a:lnTo>
                  <a:lnTo>
                    <a:pt x="28121" y="709960"/>
                  </a:lnTo>
                  <a:lnTo>
                    <a:pt x="13485" y="719827"/>
                  </a:lnTo>
                  <a:lnTo>
                    <a:pt x="3618" y="734463"/>
                  </a:lnTo>
                  <a:lnTo>
                    <a:pt x="0" y="752385"/>
                  </a:lnTo>
                  <a:lnTo>
                    <a:pt x="3618" y="770308"/>
                  </a:lnTo>
                  <a:lnTo>
                    <a:pt x="13485" y="784943"/>
                  </a:lnTo>
                  <a:lnTo>
                    <a:pt x="28121" y="794811"/>
                  </a:lnTo>
                  <a:lnTo>
                    <a:pt x="46043" y="798429"/>
                  </a:lnTo>
                  <a:lnTo>
                    <a:pt x="63966" y="794811"/>
                  </a:lnTo>
                  <a:lnTo>
                    <a:pt x="78601" y="784943"/>
                  </a:lnTo>
                  <a:lnTo>
                    <a:pt x="88469" y="770308"/>
                  </a:lnTo>
                  <a:lnTo>
                    <a:pt x="92087" y="752385"/>
                  </a:lnTo>
                </a:path>
                <a:path w="92709" h="3422650">
                  <a:moveTo>
                    <a:pt x="92087" y="583389"/>
                  </a:moveTo>
                  <a:lnTo>
                    <a:pt x="88469" y="565467"/>
                  </a:lnTo>
                  <a:lnTo>
                    <a:pt x="78601" y="550832"/>
                  </a:lnTo>
                  <a:lnTo>
                    <a:pt x="63966" y="540964"/>
                  </a:lnTo>
                  <a:lnTo>
                    <a:pt x="46043" y="537346"/>
                  </a:lnTo>
                  <a:lnTo>
                    <a:pt x="28121" y="540964"/>
                  </a:lnTo>
                  <a:lnTo>
                    <a:pt x="13485" y="550832"/>
                  </a:lnTo>
                  <a:lnTo>
                    <a:pt x="3618" y="565467"/>
                  </a:lnTo>
                  <a:lnTo>
                    <a:pt x="0" y="583389"/>
                  </a:lnTo>
                  <a:lnTo>
                    <a:pt x="3618" y="601312"/>
                  </a:lnTo>
                  <a:lnTo>
                    <a:pt x="13485" y="615947"/>
                  </a:lnTo>
                  <a:lnTo>
                    <a:pt x="28121" y="625815"/>
                  </a:lnTo>
                  <a:lnTo>
                    <a:pt x="46043" y="629433"/>
                  </a:lnTo>
                  <a:lnTo>
                    <a:pt x="63966" y="625815"/>
                  </a:lnTo>
                  <a:lnTo>
                    <a:pt x="78601" y="615947"/>
                  </a:lnTo>
                  <a:lnTo>
                    <a:pt x="88469" y="601312"/>
                  </a:lnTo>
                  <a:lnTo>
                    <a:pt x="92087" y="583389"/>
                  </a:lnTo>
                </a:path>
                <a:path w="92709" h="3422650">
                  <a:moveTo>
                    <a:pt x="92087" y="3376375"/>
                  </a:moveTo>
                  <a:lnTo>
                    <a:pt x="88469" y="3358453"/>
                  </a:lnTo>
                  <a:lnTo>
                    <a:pt x="78601" y="3343817"/>
                  </a:lnTo>
                  <a:lnTo>
                    <a:pt x="63966" y="3333950"/>
                  </a:lnTo>
                  <a:lnTo>
                    <a:pt x="46043" y="3330331"/>
                  </a:lnTo>
                  <a:lnTo>
                    <a:pt x="28121" y="3333950"/>
                  </a:lnTo>
                  <a:lnTo>
                    <a:pt x="13485" y="3343817"/>
                  </a:lnTo>
                  <a:lnTo>
                    <a:pt x="3618" y="3358453"/>
                  </a:lnTo>
                  <a:lnTo>
                    <a:pt x="0" y="3376375"/>
                  </a:lnTo>
                  <a:lnTo>
                    <a:pt x="3618" y="3394298"/>
                  </a:lnTo>
                  <a:lnTo>
                    <a:pt x="13485" y="3408933"/>
                  </a:lnTo>
                  <a:lnTo>
                    <a:pt x="28121" y="3418801"/>
                  </a:lnTo>
                  <a:lnTo>
                    <a:pt x="46043" y="3422419"/>
                  </a:lnTo>
                  <a:lnTo>
                    <a:pt x="63966" y="3418801"/>
                  </a:lnTo>
                  <a:lnTo>
                    <a:pt x="78601" y="3408933"/>
                  </a:lnTo>
                  <a:lnTo>
                    <a:pt x="88469" y="3394298"/>
                  </a:lnTo>
                  <a:lnTo>
                    <a:pt x="92087" y="3376375"/>
                  </a:lnTo>
                </a:path>
                <a:path w="92709" h="3422650">
                  <a:moveTo>
                    <a:pt x="92087" y="3008025"/>
                  </a:moveTo>
                  <a:lnTo>
                    <a:pt x="88469" y="2990103"/>
                  </a:lnTo>
                  <a:lnTo>
                    <a:pt x="78601" y="2975467"/>
                  </a:lnTo>
                  <a:lnTo>
                    <a:pt x="63966" y="2965600"/>
                  </a:lnTo>
                  <a:lnTo>
                    <a:pt x="46043" y="2961981"/>
                  </a:lnTo>
                  <a:lnTo>
                    <a:pt x="28121" y="2965600"/>
                  </a:lnTo>
                  <a:lnTo>
                    <a:pt x="13485" y="2975467"/>
                  </a:lnTo>
                  <a:lnTo>
                    <a:pt x="3618" y="2990103"/>
                  </a:lnTo>
                  <a:lnTo>
                    <a:pt x="0" y="3008025"/>
                  </a:lnTo>
                  <a:lnTo>
                    <a:pt x="3618" y="3025947"/>
                  </a:lnTo>
                  <a:lnTo>
                    <a:pt x="13485" y="3040583"/>
                  </a:lnTo>
                  <a:lnTo>
                    <a:pt x="28121" y="3050450"/>
                  </a:lnTo>
                  <a:lnTo>
                    <a:pt x="46043" y="3054069"/>
                  </a:lnTo>
                  <a:lnTo>
                    <a:pt x="63966" y="3050450"/>
                  </a:lnTo>
                  <a:lnTo>
                    <a:pt x="78601" y="3040583"/>
                  </a:lnTo>
                  <a:lnTo>
                    <a:pt x="88469" y="3025947"/>
                  </a:lnTo>
                  <a:lnTo>
                    <a:pt x="92087" y="3008025"/>
                  </a:lnTo>
                </a:path>
                <a:path w="92709" h="3422650">
                  <a:moveTo>
                    <a:pt x="92087" y="2686224"/>
                  </a:moveTo>
                  <a:lnTo>
                    <a:pt x="88469" y="2668302"/>
                  </a:lnTo>
                  <a:lnTo>
                    <a:pt x="78601" y="2653667"/>
                  </a:lnTo>
                  <a:lnTo>
                    <a:pt x="63966" y="2643799"/>
                  </a:lnTo>
                  <a:lnTo>
                    <a:pt x="46043" y="2640181"/>
                  </a:lnTo>
                  <a:lnTo>
                    <a:pt x="28121" y="2643799"/>
                  </a:lnTo>
                  <a:lnTo>
                    <a:pt x="13485" y="2653667"/>
                  </a:lnTo>
                  <a:lnTo>
                    <a:pt x="3618" y="2668302"/>
                  </a:lnTo>
                  <a:lnTo>
                    <a:pt x="0" y="2686224"/>
                  </a:lnTo>
                  <a:lnTo>
                    <a:pt x="3618" y="2704147"/>
                  </a:lnTo>
                  <a:lnTo>
                    <a:pt x="13485" y="2718782"/>
                  </a:lnTo>
                  <a:lnTo>
                    <a:pt x="28121" y="2728650"/>
                  </a:lnTo>
                  <a:lnTo>
                    <a:pt x="46043" y="2732268"/>
                  </a:lnTo>
                  <a:lnTo>
                    <a:pt x="63966" y="2728650"/>
                  </a:lnTo>
                  <a:lnTo>
                    <a:pt x="78601" y="2718782"/>
                  </a:lnTo>
                  <a:lnTo>
                    <a:pt x="88469" y="2704147"/>
                  </a:lnTo>
                  <a:lnTo>
                    <a:pt x="92087" y="268622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529" name="object 352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693721" y="9013113"/>
              <a:ext cx="98159" cy="98159"/>
            </a:xfrm>
            <a:prstGeom prst="rect">
              <a:avLst/>
            </a:prstGeom>
          </p:spPr>
        </p:pic>
        <p:pic>
          <p:nvPicPr>
            <p:cNvPr id="3530" name="object 353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693721" y="8092237"/>
              <a:ext cx="98159" cy="98159"/>
            </a:xfrm>
            <a:prstGeom prst="rect">
              <a:avLst/>
            </a:prstGeom>
          </p:spPr>
        </p:pic>
        <p:sp>
          <p:nvSpPr>
            <p:cNvPr id="3531" name="object 3531"/>
            <p:cNvSpPr/>
            <p:nvPr/>
          </p:nvSpPr>
          <p:spPr>
            <a:xfrm>
              <a:off x="6696757" y="7934372"/>
              <a:ext cx="92710" cy="2732405"/>
            </a:xfrm>
            <a:custGeom>
              <a:avLst/>
              <a:gdLst/>
              <a:ahLst/>
              <a:cxnLst/>
              <a:rect l="l" t="t" r="r" b="b"/>
              <a:pathLst>
                <a:path w="92709" h="2732404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  <a:path w="92709" h="2732404">
                  <a:moveTo>
                    <a:pt x="92087" y="2148878"/>
                  </a:moveTo>
                  <a:lnTo>
                    <a:pt x="88469" y="2130956"/>
                  </a:lnTo>
                  <a:lnTo>
                    <a:pt x="78601" y="2116320"/>
                  </a:lnTo>
                  <a:lnTo>
                    <a:pt x="63966" y="2106453"/>
                  </a:lnTo>
                  <a:lnTo>
                    <a:pt x="46043" y="2102834"/>
                  </a:lnTo>
                  <a:lnTo>
                    <a:pt x="28121" y="2106453"/>
                  </a:lnTo>
                  <a:lnTo>
                    <a:pt x="13485" y="2116320"/>
                  </a:lnTo>
                  <a:lnTo>
                    <a:pt x="3618" y="2130956"/>
                  </a:lnTo>
                  <a:lnTo>
                    <a:pt x="0" y="2148878"/>
                  </a:lnTo>
                  <a:lnTo>
                    <a:pt x="3618" y="2166801"/>
                  </a:lnTo>
                  <a:lnTo>
                    <a:pt x="13485" y="2181436"/>
                  </a:lnTo>
                  <a:lnTo>
                    <a:pt x="28121" y="2191304"/>
                  </a:lnTo>
                  <a:lnTo>
                    <a:pt x="46043" y="2194922"/>
                  </a:lnTo>
                  <a:lnTo>
                    <a:pt x="63966" y="2191304"/>
                  </a:lnTo>
                  <a:lnTo>
                    <a:pt x="78601" y="2181436"/>
                  </a:lnTo>
                  <a:lnTo>
                    <a:pt x="88469" y="2166801"/>
                  </a:lnTo>
                  <a:lnTo>
                    <a:pt x="92087" y="2148878"/>
                  </a:lnTo>
                </a:path>
                <a:path w="92709" h="2732404">
                  <a:moveTo>
                    <a:pt x="92087" y="2686224"/>
                  </a:moveTo>
                  <a:lnTo>
                    <a:pt x="88469" y="2668302"/>
                  </a:lnTo>
                  <a:lnTo>
                    <a:pt x="78601" y="2653667"/>
                  </a:lnTo>
                  <a:lnTo>
                    <a:pt x="63966" y="2643799"/>
                  </a:lnTo>
                  <a:lnTo>
                    <a:pt x="46043" y="2640181"/>
                  </a:lnTo>
                  <a:lnTo>
                    <a:pt x="28121" y="2643799"/>
                  </a:lnTo>
                  <a:lnTo>
                    <a:pt x="13485" y="2653667"/>
                  </a:lnTo>
                  <a:lnTo>
                    <a:pt x="3618" y="2668302"/>
                  </a:lnTo>
                  <a:lnTo>
                    <a:pt x="0" y="2686224"/>
                  </a:lnTo>
                  <a:lnTo>
                    <a:pt x="3618" y="2704147"/>
                  </a:lnTo>
                  <a:lnTo>
                    <a:pt x="13485" y="2718782"/>
                  </a:lnTo>
                  <a:lnTo>
                    <a:pt x="28121" y="2728650"/>
                  </a:lnTo>
                  <a:lnTo>
                    <a:pt x="46043" y="2732268"/>
                  </a:lnTo>
                  <a:lnTo>
                    <a:pt x="63966" y="2728650"/>
                  </a:lnTo>
                  <a:lnTo>
                    <a:pt x="78601" y="2718782"/>
                  </a:lnTo>
                  <a:lnTo>
                    <a:pt x="88469" y="2704147"/>
                  </a:lnTo>
                  <a:lnTo>
                    <a:pt x="92087" y="2686224"/>
                  </a:lnTo>
                </a:path>
                <a:path w="92709" h="2732404">
                  <a:moveTo>
                    <a:pt x="92087" y="2594137"/>
                  </a:moveTo>
                  <a:lnTo>
                    <a:pt x="88469" y="2576215"/>
                  </a:lnTo>
                  <a:lnTo>
                    <a:pt x="78601" y="2561579"/>
                  </a:lnTo>
                  <a:lnTo>
                    <a:pt x="63966" y="2551711"/>
                  </a:lnTo>
                  <a:lnTo>
                    <a:pt x="46043" y="2548093"/>
                  </a:lnTo>
                  <a:lnTo>
                    <a:pt x="28121" y="2551711"/>
                  </a:lnTo>
                  <a:lnTo>
                    <a:pt x="13485" y="2561579"/>
                  </a:lnTo>
                  <a:lnTo>
                    <a:pt x="3618" y="2576215"/>
                  </a:lnTo>
                  <a:lnTo>
                    <a:pt x="0" y="2594137"/>
                  </a:lnTo>
                  <a:lnTo>
                    <a:pt x="3618" y="2612059"/>
                  </a:lnTo>
                  <a:lnTo>
                    <a:pt x="13485" y="2626695"/>
                  </a:lnTo>
                  <a:lnTo>
                    <a:pt x="28121" y="2636562"/>
                  </a:lnTo>
                  <a:lnTo>
                    <a:pt x="46043" y="2640181"/>
                  </a:lnTo>
                  <a:lnTo>
                    <a:pt x="63966" y="2636562"/>
                  </a:lnTo>
                  <a:lnTo>
                    <a:pt x="78601" y="2626695"/>
                  </a:lnTo>
                  <a:lnTo>
                    <a:pt x="88469" y="2612059"/>
                  </a:lnTo>
                  <a:lnTo>
                    <a:pt x="92087" y="25941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532" name="object 3532"/>
          <p:cNvSpPr txBox="1"/>
          <p:nvPr/>
        </p:nvSpPr>
        <p:spPr>
          <a:xfrm>
            <a:off x="6707331" y="10458344"/>
            <a:ext cx="69850" cy="2101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3335" marR="5080" indent="-1270">
              <a:lnSpc>
                <a:spcPct val="120800"/>
              </a:lnSpc>
              <a:spcBef>
                <a:spcPts val="100"/>
              </a:spcBef>
            </a:pPr>
            <a:r>
              <a:rPr dirty="0" sz="500">
                <a:latin typeface="Arial"/>
                <a:cs typeface="Arial"/>
              </a:rPr>
              <a:t>Б  А</a:t>
            </a:r>
            <a:endParaRPr sz="500">
              <a:latin typeface="Arial"/>
              <a:cs typeface="Arial"/>
            </a:endParaRPr>
          </a:p>
        </p:txBody>
      </p:sp>
      <p:sp>
        <p:nvSpPr>
          <p:cNvPr id="3533" name="object 3533"/>
          <p:cNvSpPr txBox="1"/>
          <p:nvPr/>
        </p:nvSpPr>
        <p:spPr>
          <a:xfrm>
            <a:off x="6708343" y="10027987"/>
            <a:ext cx="68580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В</a:t>
            </a:r>
            <a:endParaRPr sz="500">
              <a:latin typeface="Arial"/>
              <a:cs typeface="Arial"/>
            </a:endParaRPr>
          </a:p>
        </p:txBody>
      </p:sp>
      <p:sp>
        <p:nvSpPr>
          <p:cNvPr id="3534" name="object 3534"/>
          <p:cNvSpPr txBox="1"/>
          <p:nvPr/>
        </p:nvSpPr>
        <p:spPr>
          <a:xfrm>
            <a:off x="6711379" y="9858992"/>
            <a:ext cx="60325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Г</a:t>
            </a:r>
            <a:endParaRPr sz="500">
              <a:latin typeface="Arial"/>
              <a:cs typeface="Arial"/>
            </a:endParaRPr>
          </a:p>
        </p:txBody>
      </p:sp>
      <p:sp>
        <p:nvSpPr>
          <p:cNvPr id="3535" name="object 3535"/>
          <p:cNvSpPr txBox="1"/>
          <p:nvPr/>
        </p:nvSpPr>
        <p:spPr>
          <a:xfrm>
            <a:off x="6706319" y="9485582"/>
            <a:ext cx="69215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Д</a:t>
            </a:r>
            <a:endParaRPr sz="500">
              <a:latin typeface="Arial"/>
              <a:cs typeface="Arial"/>
            </a:endParaRPr>
          </a:p>
        </p:txBody>
      </p:sp>
      <p:sp>
        <p:nvSpPr>
          <p:cNvPr id="3536" name="object 3536"/>
          <p:cNvSpPr txBox="1"/>
          <p:nvPr/>
        </p:nvSpPr>
        <p:spPr>
          <a:xfrm>
            <a:off x="6708343" y="9168841"/>
            <a:ext cx="68580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Е</a:t>
            </a:r>
            <a:endParaRPr sz="500">
              <a:latin typeface="Arial"/>
              <a:cs typeface="Arial"/>
            </a:endParaRPr>
          </a:p>
        </p:txBody>
      </p:sp>
      <p:sp>
        <p:nvSpPr>
          <p:cNvPr id="3537" name="object 3537"/>
          <p:cNvSpPr txBox="1"/>
          <p:nvPr/>
        </p:nvSpPr>
        <p:spPr>
          <a:xfrm>
            <a:off x="6677984" y="9006929"/>
            <a:ext cx="138430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 spc="-5">
                <a:latin typeface="Arial"/>
                <a:cs typeface="Arial"/>
              </a:rPr>
              <a:t>Ж/1</a:t>
            </a:r>
            <a:endParaRPr sz="500">
              <a:latin typeface="Arial"/>
              <a:cs typeface="Arial"/>
            </a:endParaRPr>
          </a:p>
        </p:txBody>
      </p:sp>
      <p:sp>
        <p:nvSpPr>
          <p:cNvPr id="3538" name="object 3538"/>
          <p:cNvSpPr txBox="1"/>
          <p:nvPr/>
        </p:nvSpPr>
        <p:spPr>
          <a:xfrm>
            <a:off x="6687092" y="8086053"/>
            <a:ext cx="116839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К/1</a:t>
            </a:r>
            <a:endParaRPr sz="500">
              <a:latin typeface="Arial"/>
              <a:cs typeface="Arial"/>
            </a:endParaRPr>
          </a:p>
        </p:txBody>
      </p:sp>
      <p:sp>
        <p:nvSpPr>
          <p:cNvPr id="3539" name="object 3539"/>
          <p:cNvSpPr txBox="1"/>
          <p:nvPr/>
        </p:nvSpPr>
        <p:spPr>
          <a:xfrm>
            <a:off x="6705307" y="7925153"/>
            <a:ext cx="67945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Л</a:t>
            </a:r>
            <a:endParaRPr sz="500">
              <a:latin typeface="Arial"/>
              <a:cs typeface="Arial"/>
            </a:endParaRPr>
          </a:p>
        </p:txBody>
      </p:sp>
      <p:sp>
        <p:nvSpPr>
          <p:cNvPr id="3540" name="object 3540"/>
          <p:cNvSpPr txBox="1"/>
          <p:nvPr/>
        </p:nvSpPr>
        <p:spPr>
          <a:xfrm>
            <a:off x="6708343" y="7603352"/>
            <a:ext cx="79375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 spc="5">
                <a:latin typeface="Arial"/>
                <a:cs typeface="Arial"/>
              </a:rPr>
              <a:t>М</a:t>
            </a:r>
            <a:endParaRPr sz="500">
              <a:latin typeface="Arial"/>
              <a:cs typeface="Arial"/>
            </a:endParaRPr>
          </a:p>
        </p:txBody>
      </p:sp>
      <p:sp>
        <p:nvSpPr>
          <p:cNvPr id="3541" name="object 3541"/>
          <p:cNvSpPr txBox="1"/>
          <p:nvPr/>
        </p:nvSpPr>
        <p:spPr>
          <a:xfrm>
            <a:off x="6707331" y="7235002"/>
            <a:ext cx="72390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Н</a:t>
            </a:r>
            <a:endParaRPr sz="500">
              <a:latin typeface="Arial"/>
              <a:cs typeface="Arial"/>
            </a:endParaRPr>
          </a:p>
        </p:txBody>
      </p:sp>
      <p:sp>
        <p:nvSpPr>
          <p:cNvPr id="3542" name="object 3542"/>
          <p:cNvSpPr txBox="1"/>
          <p:nvPr/>
        </p:nvSpPr>
        <p:spPr>
          <a:xfrm>
            <a:off x="6704295" y="7067019"/>
            <a:ext cx="75565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 spc="5">
                <a:latin typeface="Arial"/>
                <a:cs typeface="Arial"/>
              </a:rPr>
              <a:t>О</a:t>
            </a:r>
            <a:endParaRPr sz="500">
              <a:latin typeface="Arial"/>
              <a:cs typeface="Arial"/>
            </a:endParaRPr>
          </a:p>
        </p:txBody>
      </p:sp>
      <p:sp>
        <p:nvSpPr>
          <p:cNvPr id="3543" name="object 3543"/>
          <p:cNvSpPr txBox="1"/>
          <p:nvPr/>
        </p:nvSpPr>
        <p:spPr>
          <a:xfrm>
            <a:off x="6708343" y="6513756"/>
            <a:ext cx="71755" cy="21018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 marR="5080">
              <a:lnSpc>
                <a:spcPct val="120900"/>
              </a:lnSpc>
              <a:spcBef>
                <a:spcPts val="95"/>
              </a:spcBef>
            </a:pPr>
            <a:r>
              <a:rPr dirty="0" sz="500">
                <a:latin typeface="Arial"/>
                <a:cs typeface="Arial"/>
              </a:rPr>
              <a:t>Р  П</a:t>
            </a:r>
            <a:endParaRPr sz="500">
              <a:latin typeface="Arial"/>
              <a:cs typeface="Arial"/>
            </a:endParaRPr>
          </a:p>
        </p:txBody>
      </p:sp>
      <p:pic>
        <p:nvPicPr>
          <p:cNvPr id="3544" name="object 354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693720" y="8552675"/>
            <a:ext cx="98159" cy="98159"/>
          </a:xfrm>
          <a:prstGeom prst="rect">
            <a:avLst/>
          </a:prstGeom>
        </p:spPr>
      </p:pic>
      <p:sp>
        <p:nvSpPr>
          <p:cNvPr id="3545" name="object 3545"/>
          <p:cNvSpPr txBox="1"/>
          <p:nvPr/>
        </p:nvSpPr>
        <p:spPr>
          <a:xfrm>
            <a:off x="6710367" y="8546491"/>
            <a:ext cx="64769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З</a:t>
            </a:r>
            <a:endParaRPr sz="500">
              <a:latin typeface="Arial"/>
              <a:cs typeface="Arial"/>
            </a:endParaRPr>
          </a:p>
        </p:txBody>
      </p:sp>
      <p:grpSp>
        <p:nvGrpSpPr>
          <p:cNvPr id="3546" name="object 3546"/>
          <p:cNvGrpSpPr/>
          <p:nvPr/>
        </p:nvGrpSpPr>
        <p:grpSpPr>
          <a:xfrm>
            <a:off x="1649143" y="11102792"/>
            <a:ext cx="4535170" cy="103505"/>
            <a:chOff x="1649143" y="11102792"/>
            <a:chExt cx="4535170" cy="103505"/>
          </a:xfrm>
        </p:grpSpPr>
        <p:sp>
          <p:nvSpPr>
            <p:cNvPr id="3547" name="object 3547"/>
            <p:cNvSpPr/>
            <p:nvPr/>
          </p:nvSpPr>
          <p:spPr>
            <a:xfrm>
              <a:off x="1660274" y="11113924"/>
              <a:ext cx="4512310" cy="90170"/>
            </a:xfrm>
            <a:custGeom>
              <a:avLst/>
              <a:gdLst/>
              <a:ahLst/>
              <a:cxnLst/>
              <a:rect l="l" t="t" r="r" b="b"/>
              <a:pathLst>
                <a:path w="4512310" h="90170">
                  <a:moveTo>
                    <a:pt x="4512291" y="90063"/>
                  </a:moveTo>
                  <a:lnTo>
                    <a:pt x="4512291" y="0"/>
                  </a:lnTo>
                </a:path>
                <a:path w="4512310" h="90170">
                  <a:moveTo>
                    <a:pt x="0" y="90063"/>
                  </a:moveTo>
                  <a:lnTo>
                    <a:pt x="0" y="0"/>
                  </a:lnTo>
                </a:path>
                <a:path w="4512310" h="90170">
                  <a:moveTo>
                    <a:pt x="22262" y="0"/>
                  </a:moveTo>
                  <a:lnTo>
                    <a:pt x="449104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8" name="object 3548"/>
            <p:cNvSpPr/>
            <p:nvPr/>
          </p:nvSpPr>
          <p:spPr>
            <a:xfrm>
              <a:off x="1649143" y="11102792"/>
              <a:ext cx="4535170" cy="22860"/>
            </a:xfrm>
            <a:custGeom>
              <a:avLst/>
              <a:gdLst/>
              <a:ahLst/>
              <a:cxnLst/>
              <a:rect l="l" t="t" r="r" b="b"/>
              <a:pathLst>
                <a:path w="4535170" h="22859">
                  <a:moveTo>
                    <a:pt x="22262" y="0"/>
                  </a:moveTo>
                  <a:lnTo>
                    <a:pt x="0" y="22262"/>
                  </a:lnTo>
                </a:path>
                <a:path w="4535170" h="22859">
                  <a:moveTo>
                    <a:pt x="11131" y="11131"/>
                  </a:moveTo>
                  <a:lnTo>
                    <a:pt x="33394" y="11131"/>
                  </a:lnTo>
                </a:path>
                <a:path w="4535170" h="22859">
                  <a:moveTo>
                    <a:pt x="4513303" y="22262"/>
                  </a:moveTo>
                  <a:lnTo>
                    <a:pt x="4534554" y="0"/>
                  </a:lnTo>
                </a:path>
                <a:path w="4535170" h="22859">
                  <a:moveTo>
                    <a:pt x="4523422" y="11131"/>
                  </a:moveTo>
                  <a:lnTo>
                    <a:pt x="4502171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549" name="object 3549"/>
          <p:cNvSpPr txBox="1"/>
          <p:nvPr/>
        </p:nvSpPr>
        <p:spPr>
          <a:xfrm>
            <a:off x="3819222" y="11025171"/>
            <a:ext cx="196850" cy="115570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00" spc="-5" b="1">
                <a:latin typeface="Arial Narrow"/>
                <a:cs typeface="Arial Narrow"/>
              </a:rPr>
              <a:t>29400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3550" name="object 3550"/>
          <p:cNvGrpSpPr/>
          <p:nvPr/>
        </p:nvGrpSpPr>
        <p:grpSpPr>
          <a:xfrm>
            <a:off x="1649143" y="11012729"/>
            <a:ext cx="667385" cy="103505"/>
            <a:chOff x="1649143" y="11012729"/>
            <a:chExt cx="667385" cy="103505"/>
          </a:xfrm>
        </p:grpSpPr>
        <p:sp>
          <p:nvSpPr>
            <p:cNvPr id="3551" name="object 3551"/>
            <p:cNvSpPr/>
            <p:nvPr/>
          </p:nvSpPr>
          <p:spPr>
            <a:xfrm>
              <a:off x="1660274" y="11023860"/>
              <a:ext cx="645160" cy="90170"/>
            </a:xfrm>
            <a:custGeom>
              <a:avLst/>
              <a:gdLst/>
              <a:ahLst/>
              <a:cxnLst/>
              <a:rect l="l" t="t" r="r" b="b"/>
              <a:pathLst>
                <a:path w="645160" h="90170">
                  <a:moveTo>
                    <a:pt x="0" y="90063"/>
                  </a:moveTo>
                  <a:lnTo>
                    <a:pt x="0" y="0"/>
                  </a:lnTo>
                </a:path>
                <a:path w="645160" h="90170">
                  <a:moveTo>
                    <a:pt x="644613" y="90063"/>
                  </a:moveTo>
                  <a:lnTo>
                    <a:pt x="644613" y="0"/>
                  </a:lnTo>
                </a:path>
                <a:path w="645160" h="90170">
                  <a:moveTo>
                    <a:pt x="22262" y="0"/>
                  </a:moveTo>
                  <a:lnTo>
                    <a:pt x="62235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2" name="object 3552"/>
            <p:cNvSpPr/>
            <p:nvPr/>
          </p:nvSpPr>
          <p:spPr>
            <a:xfrm>
              <a:off x="1649143" y="11012729"/>
              <a:ext cx="667385" cy="22860"/>
            </a:xfrm>
            <a:custGeom>
              <a:avLst/>
              <a:gdLst/>
              <a:ahLst/>
              <a:cxnLst/>
              <a:rect l="l" t="t" r="r" b="b"/>
              <a:pathLst>
                <a:path w="667385" h="22859">
                  <a:moveTo>
                    <a:pt x="22262" y="0"/>
                  </a:moveTo>
                  <a:lnTo>
                    <a:pt x="0" y="22262"/>
                  </a:lnTo>
                </a:path>
                <a:path w="667385" h="22859">
                  <a:moveTo>
                    <a:pt x="11131" y="11131"/>
                  </a:moveTo>
                  <a:lnTo>
                    <a:pt x="33394" y="11131"/>
                  </a:lnTo>
                </a:path>
                <a:path w="667385" h="22859">
                  <a:moveTo>
                    <a:pt x="644613" y="22262"/>
                  </a:moveTo>
                  <a:lnTo>
                    <a:pt x="666875" y="0"/>
                  </a:lnTo>
                </a:path>
                <a:path w="667385" h="22859">
                  <a:moveTo>
                    <a:pt x="655744" y="11131"/>
                  </a:moveTo>
                  <a:lnTo>
                    <a:pt x="633481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553" name="object 3553"/>
          <p:cNvSpPr txBox="1"/>
          <p:nvPr/>
        </p:nvSpPr>
        <p:spPr>
          <a:xfrm>
            <a:off x="1902586" y="10935106"/>
            <a:ext cx="162560" cy="115570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00" spc="-5" b="1">
                <a:latin typeface="Arial Narrow"/>
                <a:cs typeface="Arial Narrow"/>
              </a:rPr>
              <a:t>4200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3554" name="object 3554"/>
          <p:cNvGrpSpPr/>
          <p:nvPr/>
        </p:nvGrpSpPr>
        <p:grpSpPr>
          <a:xfrm>
            <a:off x="5517833" y="11012729"/>
            <a:ext cx="666115" cy="103505"/>
            <a:chOff x="5517833" y="11012729"/>
            <a:chExt cx="666115" cy="103505"/>
          </a:xfrm>
        </p:grpSpPr>
        <p:sp>
          <p:nvSpPr>
            <p:cNvPr id="3555" name="object 3555"/>
            <p:cNvSpPr/>
            <p:nvPr/>
          </p:nvSpPr>
          <p:spPr>
            <a:xfrm>
              <a:off x="5527952" y="11023860"/>
              <a:ext cx="645160" cy="90170"/>
            </a:xfrm>
            <a:custGeom>
              <a:avLst/>
              <a:gdLst/>
              <a:ahLst/>
              <a:cxnLst/>
              <a:rect l="l" t="t" r="r" b="b"/>
              <a:pathLst>
                <a:path w="645160" h="90170">
                  <a:moveTo>
                    <a:pt x="0" y="90063"/>
                  </a:moveTo>
                  <a:lnTo>
                    <a:pt x="0" y="0"/>
                  </a:lnTo>
                </a:path>
                <a:path w="645160" h="90170">
                  <a:moveTo>
                    <a:pt x="644613" y="90063"/>
                  </a:moveTo>
                  <a:lnTo>
                    <a:pt x="644613" y="0"/>
                  </a:lnTo>
                </a:path>
                <a:path w="645160" h="90170">
                  <a:moveTo>
                    <a:pt x="22262" y="0"/>
                  </a:moveTo>
                  <a:lnTo>
                    <a:pt x="62336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6" name="object 3556"/>
            <p:cNvSpPr/>
            <p:nvPr/>
          </p:nvSpPr>
          <p:spPr>
            <a:xfrm>
              <a:off x="5517833" y="11012729"/>
              <a:ext cx="666115" cy="22860"/>
            </a:xfrm>
            <a:custGeom>
              <a:avLst/>
              <a:gdLst/>
              <a:ahLst/>
              <a:cxnLst/>
              <a:rect l="l" t="t" r="r" b="b"/>
              <a:pathLst>
                <a:path w="666114" h="22859">
                  <a:moveTo>
                    <a:pt x="21250" y="0"/>
                  </a:moveTo>
                  <a:lnTo>
                    <a:pt x="0" y="22262"/>
                  </a:lnTo>
                </a:path>
                <a:path w="666114" h="22859">
                  <a:moveTo>
                    <a:pt x="10119" y="11131"/>
                  </a:moveTo>
                  <a:lnTo>
                    <a:pt x="32382" y="11131"/>
                  </a:lnTo>
                </a:path>
                <a:path w="666114" h="22859">
                  <a:moveTo>
                    <a:pt x="644613" y="22262"/>
                  </a:moveTo>
                  <a:lnTo>
                    <a:pt x="665864" y="0"/>
                  </a:lnTo>
                </a:path>
                <a:path w="666114" h="22859">
                  <a:moveTo>
                    <a:pt x="654732" y="11131"/>
                  </a:moveTo>
                  <a:lnTo>
                    <a:pt x="633481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557" name="object 3557"/>
          <p:cNvSpPr txBox="1"/>
          <p:nvPr/>
        </p:nvSpPr>
        <p:spPr>
          <a:xfrm>
            <a:off x="5770264" y="10935106"/>
            <a:ext cx="162560" cy="115570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00" spc="-5" b="1">
                <a:latin typeface="Arial Narrow"/>
                <a:cs typeface="Arial Narrow"/>
              </a:rPr>
              <a:t>4200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3558" name="object 3558"/>
          <p:cNvGrpSpPr/>
          <p:nvPr/>
        </p:nvGrpSpPr>
        <p:grpSpPr>
          <a:xfrm>
            <a:off x="4980487" y="11012729"/>
            <a:ext cx="558800" cy="103505"/>
            <a:chOff x="4980487" y="11012729"/>
            <a:chExt cx="558800" cy="103505"/>
          </a:xfrm>
        </p:grpSpPr>
        <p:sp>
          <p:nvSpPr>
            <p:cNvPr id="3559" name="object 3559"/>
            <p:cNvSpPr/>
            <p:nvPr/>
          </p:nvSpPr>
          <p:spPr>
            <a:xfrm>
              <a:off x="4990606" y="11023860"/>
              <a:ext cx="537845" cy="90170"/>
            </a:xfrm>
            <a:custGeom>
              <a:avLst/>
              <a:gdLst/>
              <a:ahLst/>
              <a:cxnLst/>
              <a:rect l="l" t="t" r="r" b="b"/>
              <a:pathLst>
                <a:path w="537845" h="90170">
                  <a:moveTo>
                    <a:pt x="0" y="90063"/>
                  </a:moveTo>
                  <a:lnTo>
                    <a:pt x="0" y="0"/>
                  </a:lnTo>
                </a:path>
                <a:path w="537845" h="90170">
                  <a:moveTo>
                    <a:pt x="537346" y="90063"/>
                  </a:moveTo>
                  <a:lnTo>
                    <a:pt x="537346" y="0"/>
                  </a:lnTo>
                </a:path>
                <a:path w="537845" h="90170">
                  <a:moveTo>
                    <a:pt x="22262" y="0"/>
                  </a:moveTo>
                  <a:lnTo>
                    <a:pt x="51609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0" name="object 3560"/>
            <p:cNvSpPr/>
            <p:nvPr/>
          </p:nvSpPr>
          <p:spPr>
            <a:xfrm>
              <a:off x="4980487" y="11012729"/>
              <a:ext cx="558800" cy="22860"/>
            </a:xfrm>
            <a:custGeom>
              <a:avLst/>
              <a:gdLst/>
              <a:ahLst/>
              <a:cxnLst/>
              <a:rect l="l" t="t" r="r" b="b"/>
              <a:pathLst>
                <a:path w="558800" h="22859">
                  <a:moveTo>
                    <a:pt x="21250" y="0"/>
                  </a:moveTo>
                  <a:lnTo>
                    <a:pt x="0" y="22262"/>
                  </a:lnTo>
                </a:path>
                <a:path w="558800" h="22859">
                  <a:moveTo>
                    <a:pt x="10119" y="11131"/>
                  </a:moveTo>
                  <a:lnTo>
                    <a:pt x="32382" y="11131"/>
                  </a:lnTo>
                </a:path>
                <a:path w="558800" h="22859">
                  <a:moveTo>
                    <a:pt x="537346" y="22262"/>
                  </a:moveTo>
                  <a:lnTo>
                    <a:pt x="558597" y="0"/>
                  </a:lnTo>
                </a:path>
                <a:path w="558800" h="22859">
                  <a:moveTo>
                    <a:pt x="547465" y="11131"/>
                  </a:moveTo>
                  <a:lnTo>
                    <a:pt x="526214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561" name="object 3561"/>
          <p:cNvSpPr txBox="1"/>
          <p:nvPr/>
        </p:nvSpPr>
        <p:spPr>
          <a:xfrm>
            <a:off x="5179285" y="10935106"/>
            <a:ext cx="162560" cy="115570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00" spc="-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3562" name="object 3562"/>
          <p:cNvGrpSpPr/>
          <p:nvPr/>
        </p:nvGrpSpPr>
        <p:grpSpPr>
          <a:xfrm>
            <a:off x="4443141" y="11012729"/>
            <a:ext cx="558800" cy="103505"/>
            <a:chOff x="4443141" y="11012729"/>
            <a:chExt cx="558800" cy="103505"/>
          </a:xfrm>
        </p:grpSpPr>
        <p:sp>
          <p:nvSpPr>
            <p:cNvPr id="3563" name="object 3563"/>
            <p:cNvSpPr/>
            <p:nvPr/>
          </p:nvSpPr>
          <p:spPr>
            <a:xfrm>
              <a:off x="4454272" y="11023860"/>
              <a:ext cx="536575" cy="90170"/>
            </a:xfrm>
            <a:custGeom>
              <a:avLst/>
              <a:gdLst/>
              <a:ahLst/>
              <a:cxnLst/>
              <a:rect l="l" t="t" r="r" b="b"/>
              <a:pathLst>
                <a:path w="536575" h="90170">
                  <a:moveTo>
                    <a:pt x="0" y="90063"/>
                  </a:moveTo>
                  <a:lnTo>
                    <a:pt x="0" y="0"/>
                  </a:lnTo>
                </a:path>
                <a:path w="536575" h="90170">
                  <a:moveTo>
                    <a:pt x="536334" y="90063"/>
                  </a:moveTo>
                  <a:lnTo>
                    <a:pt x="536334" y="0"/>
                  </a:lnTo>
                </a:path>
                <a:path w="536575" h="90170">
                  <a:moveTo>
                    <a:pt x="21250" y="0"/>
                  </a:moveTo>
                  <a:lnTo>
                    <a:pt x="51508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4" name="object 3564"/>
            <p:cNvSpPr/>
            <p:nvPr/>
          </p:nvSpPr>
          <p:spPr>
            <a:xfrm>
              <a:off x="4443141" y="11012729"/>
              <a:ext cx="558800" cy="22860"/>
            </a:xfrm>
            <a:custGeom>
              <a:avLst/>
              <a:gdLst/>
              <a:ahLst/>
              <a:cxnLst/>
              <a:rect l="l" t="t" r="r" b="b"/>
              <a:pathLst>
                <a:path w="558800" h="22859">
                  <a:moveTo>
                    <a:pt x="21250" y="0"/>
                  </a:moveTo>
                  <a:lnTo>
                    <a:pt x="0" y="22262"/>
                  </a:lnTo>
                </a:path>
                <a:path w="558800" h="22859">
                  <a:moveTo>
                    <a:pt x="11131" y="11131"/>
                  </a:moveTo>
                  <a:lnTo>
                    <a:pt x="32382" y="11131"/>
                  </a:lnTo>
                </a:path>
                <a:path w="558800" h="22859">
                  <a:moveTo>
                    <a:pt x="537346" y="22262"/>
                  </a:moveTo>
                  <a:lnTo>
                    <a:pt x="558597" y="0"/>
                  </a:lnTo>
                </a:path>
                <a:path w="558800" h="22859">
                  <a:moveTo>
                    <a:pt x="547465" y="11131"/>
                  </a:moveTo>
                  <a:lnTo>
                    <a:pt x="526214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565" name="object 3565"/>
          <p:cNvSpPr txBox="1"/>
          <p:nvPr/>
        </p:nvSpPr>
        <p:spPr>
          <a:xfrm>
            <a:off x="4641938" y="10935106"/>
            <a:ext cx="162560" cy="115570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00" spc="-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3566" name="object 3566"/>
          <p:cNvGrpSpPr/>
          <p:nvPr/>
        </p:nvGrpSpPr>
        <p:grpSpPr>
          <a:xfrm>
            <a:off x="3905794" y="11012729"/>
            <a:ext cx="558800" cy="103505"/>
            <a:chOff x="3905794" y="11012729"/>
            <a:chExt cx="558800" cy="103505"/>
          </a:xfrm>
        </p:grpSpPr>
        <p:sp>
          <p:nvSpPr>
            <p:cNvPr id="3567" name="object 3567"/>
            <p:cNvSpPr/>
            <p:nvPr/>
          </p:nvSpPr>
          <p:spPr>
            <a:xfrm>
              <a:off x="3916926" y="11023860"/>
              <a:ext cx="537845" cy="90170"/>
            </a:xfrm>
            <a:custGeom>
              <a:avLst/>
              <a:gdLst/>
              <a:ahLst/>
              <a:cxnLst/>
              <a:rect l="l" t="t" r="r" b="b"/>
              <a:pathLst>
                <a:path w="537845" h="90170">
                  <a:moveTo>
                    <a:pt x="0" y="90063"/>
                  </a:moveTo>
                  <a:lnTo>
                    <a:pt x="0" y="0"/>
                  </a:lnTo>
                </a:path>
                <a:path w="537845" h="90170">
                  <a:moveTo>
                    <a:pt x="537346" y="90063"/>
                  </a:moveTo>
                  <a:lnTo>
                    <a:pt x="537346" y="0"/>
                  </a:lnTo>
                </a:path>
                <a:path w="537845" h="90170">
                  <a:moveTo>
                    <a:pt x="21250" y="0"/>
                  </a:moveTo>
                  <a:lnTo>
                    <a:pt x="51508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8" name="object 3568"/>
            <p:cNvSpPr/>
            <p:nvPr/>
          </p:nvSpPr>
          <p:spPr>
            <a:xfrm>
              <a:off x="3905794" y="11012729"/>
              <a:ext cx="558800" cy="22860"/>
            </a:xfrm>
            <a:custGeom>
              <a:avLst/>
              <a:gdLst/>
              <a:ahLst/>
              <a:cxnLst/>
              <a:rect l="l" t="t" r="r" b="b"/>
              <a:pathLst>
                <a:path w="558800" h="22859">
                  <a:moveTo>
                    <a:pt x="21250" y="0"/>
                  </a:moveTo>
                  <a:lnTo>
                    <a:pt x="0" y="22262"/>
                  </a:lnTo>
                </a:path>
                <a:path w="558800" h="22859">
                  <a:moveTo>
                    <a:pt x="11131" y="11131"/>
                  </a:moveTo>
                  <a:lnTo>
                    <a:pt x="32382" y="11131"/>
                  </a:lnTo>
                </a:path>
                <a:path w="558800" h="22859">
                  <a:moveTo>
                    <a:pt x="537346" y="22262"/>
                  </a:moveTo>
                  <a:lnTo>
                    <a:pt x="558597" y="0"/>
                  </a:lnTo>
                </a:path>
                <a:path w="558800" h="22859">
                  <a:moveTo>
                    <a:pt x="548477" y="11131"/>
                  </a:moveTo>
                  <a:lnTo>
                    <a:pt x="526214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569" name="object 3569"/>
          <p:cNvSpPr txBox="1"/>
          <p:nvPr/>
        </p:nvSpPr>
        <p:spPr>
          <a:xfrm>
            <a:off x="4104592" y="10935106"/>
            <a:ext cx="162560" cy="115570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00" spc="-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3570" name="object 3570"/>
          <p:cNvGrpSpPr/>
          <p:nvPr/>
        </p:nvGrpSpPr>
        <p:grpSpPr>
          <a:xfrm>
            <a:off x="3368448" y="11012729"/>
            <a:ext cx="558800" cy="103505"/>
            <a:chOff x="3368448" y="11012729"/>
            <a:chExt cx="558800" cy="103505"/>
          </a:xfrm>
        </p:grpSpPr>
        <p:sp>
          <p:nvSpPr>
            <p:cNvPr id="3571" name="object 3571"/>
            <p:cNvSpPr/>
            <p:nvPr/>
          </p:nvSpPr>
          <p:spPr>
            <a:xfrm>
              <a:off x="3379580" y="11023860"/>
              <a:ext cx="537845" cy="90170"/>
            </a:xfrm>
            <a:custGeom>
              <a:avLst/>
              <a:gdLst/>
              <a:ahLst/>
              <a:cxnLst/>
              <a:rect l="l" t="t" r="r" b="b"/>
              <a:pathLst>
                <a:path w="537845" h="90170">
                  <a:moveTo>
                    <a:pt x="0" y="90063"/>
                  </a:moveTo>
                  <a:lnTo>
                    <a:pt x="0" y="0"/>
                  </a:lnTo>
                </a:path>
                <a:path w="537845" h="90170">
                  <a:moveTo>
                    <a:pt x="537346" y="90063"/>
                  </a:moveTo>
                  <a:lnTo>
                    <a:pt x="537346" y="0"/>
                  </a:lnTo>
                </a:path>
                <a:path w="537845" h="90170">
                  <a:moveTo>
                    <a:pt x="21250" y="0"/>
                  </a:moveTo>
                  <a:lnTo>
                    <a:pt x="51508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2" name="object 3572"/>
            <p:cNvSpPr/>
            <p:nvPr/>
          </p:nvSpPr>
          <p:spPr>
            <a:xfrm>
              <a:off x="3368448" y="11012729"/>
              <a:ext cx="558800" cy="22860"/>
            </a:xfrm>
            <a:custGeom>
              <a:avLst/>
              <a:gdLst/>
              <a:ahLst/>
              <a:cxnLst/>
              <a:rect l="l" t="t" r="r" b="b"/>
              <a:pathLst>
                <a:path w="558800" h="22859">
                  <a:moveTo>
                    <a:pt x="22262" y="0"/>
                  </a:moveTo>
                  <a:lnTo>
                    <a:pt x="0" y="22262"/>
                  </a:lnTo>
                </a:path>
                <a:path w="558800" h="22859">
                  <a:moveTo>
                    <a:pt x="11131" y="11131"/>
                  </a:moveTo>
                  <a:lnTo>
                    <a:pt x="32382" y="11131"/>
                  </a:lnTo>
                </a:path>
                <a:path w="558800" h="22859">
                  <a:moveTo>
                    <a:pt x="537346" y="22262"/>
                  </a:moveTo>
                  <a:lnTo>
                    <a:pt x="558597" y="0"/>
                  </a:lnTo>
                </a:path>
                <a:path w="558800" h="22859">
                  <a:moveTo>
                    <a:pt x="548477" y="11131"/>
                  </a:moveTo>
                  <a:lnTo>
                    <a:pt x="526214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573" name="object 3573"/>
          <p:cNvSpPr txBox="1"/>
          <p:nvPr/>
        </p:nvSpPr>
        <p:spPr>
          <a:xfrm>
            <a:off x="3567246" y="10935106"/>
            <a:ext cx="162560" cy="115570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00" spc="-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3574" name="object 3574"/>
          <p:cNvGrpSpPr/>
          <p:nvPr/>
        </p:nvGrpSpPr>
        <p:grpSpPr>
          <a:xfrm>
            <a:off x="2831102" y="11012729"/>
            <a:ext cx="560070" cy="103505"/>
            <a:chOff x="2831102" y="11012729"/>
            <a:chExt cx="560070" cy="103505"/>
          </a:xfrm>
        </p:grpSpPr>
        <p:sp>
          <p:nvSpPr>
            <p:cNvPr id="3575" name="object 3575"/>
            <p:cNvSpPr/>
            <p:nvPr/>
          </p:nvSpPr>
          <p:spPr>
            <a:xfrm>
              <a:off x="2842234" y="11023860"/>
              <a:ext cx="537845" cy="90170"/>
            </a:xfrm>
            <a:custGeom>
              <a:avLst/>
              <a:gdLst/>
              <a:ahLst/>
              <a:cxnLst/>
              <a:rect l="l" t="t" r="r" b="b"/>
              <a:pathLst>
                <a:path w="537845" h="90170">
                  <a:moveTo>
                    <a:pt x="0" y="90063"/>
                  </a:moveTo>
                  <a:lnTo>
                    <a:pt x="0" y="0"/>
                  </a:lnTo>
                </a:path>
                <a:path w="537845" h="90170">
                  <a:moveTo>
                    <a:pt x="537346" y="90063"/>
                  </a:moveTo>
                  <a:lnTo>
                    <a:pt x="537346" y="0"/>
                  </a:lnTo>
                </a:path>
                <a:path w="537845" h="90170">
                  <a:moveTo>
                    <a:pt x="21250" y="0"/>
                  </a:moveTo>
                  <a:lnTo>
                    <a:pt x="51508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6" name="object 3576"/>
            <p:cNvSpPr/>
            <p:nvPr/>
          </p:nvSpPr>
          <p:spPr>
            <a:xfrm>
              <a:off x="2831102" y="11012729"/>
              <a:ext cx="560070" cy="22860"/>
            </a:xfrm>
            <a:custGeom>
              <a:avLst/>
              <a:gdLst/>
              <a:ahLst/>
              <a:cxnLst/>
              <a:rect l="l" t="t" r="r" b="b"/>
              <a:pathLst>
                <a:path w="560070" h="22859">
                  <a:moveTo>
                    <a:pt x="22262" y="0"/>
                  </a:moveTo>
                  <a:lnTo>
                    <a:pt x="0" y="22262"/>
                  </a:lnTo>
                </a:path>
                <a:path w="560070" h="22859">
                  <a:moveTo>
                    <a:pt x="11131" y="11131"/>
                  </a:moveTo>
                  <a:lnTo>
                    <a:pt x="32382" y="11131"/>
                  </a:lnTo>
                </a:path>
                <a:path w="560070" h="22859">
                  <a:moveTo>
                    <a:pt x="537346" y="22262"/>
                  </a:moveTo>
                  <a:lnTo>
                    <a:pt x="559609" y="0"/>
                  </a:lnTo>
                </a:path>
                <a:path w="560070" h="22859">
                  <a:moveTo>
                    <a:pt x="548477" y="11131"/>
                  </a:moveTo>
                  <a:lnTo>
                    <a:pt x="526214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577" name="object 3577"/>
          <p:cNvSpPr txBox="1"/>
          <p:nvPr/>
        </p:nvSpPr>
        <p:spPr>
          <a:xfrm>
            <a:off x="3029900" y="10935106"/>
            <a:ext cx="162560" cy="115570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00" spc="-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3578" name="object 3578"/>
          <p:cNvGrpSpPr/>
          <p:nvPr/>
        </p:nvGrpSpPr>
        <p:grpSpPr>
          <a:xfrm>
            <a:off x="2293756" y="11012729"/>
            <a:ext cx="560070" cy="103505"/>
            <a:chOff x="2293756" y="11012729"/>
            <a:chExt cx="560070" cy="103505"/>
          </a:xfrm>
        </p:grpSpPr>
        <p:sp>
          <p:nvSpPr>
            <p:cNvPr id="3579" name="object 3579"/>
            <p:cNvSpPr/>
            <p:nvPr/>
          </p:nvSpPr>
          <p:spPr>
            <a:xfrm>
              <a:off x="2304887" y="11023860"/>
              <a:ext cx="537845" cy="90170"/>
            </a:xfrm>
            <a:custGeom>
              <a:avLst/>
              <a:gdLst/>
              <a:ahLst/>
              <a:cxnLst/>
              <a:rect l="l" t="t" r="r" b="b"/>
              <a:pathLst>
                <a:path w="537844" h="90170">
                  <a:moveTo>
                    <a:pt x="0" y="90063"/>
                  </a:moveTo>
                  <a:lnTo>
                    <a:pt x="0" y="0"/>
                  </a:lnTo>
                </a:path>
                <a:path w="537844" h="90170">
                  <a:moveTo>
                    <a:pt x="537346" y="90063"/>
                  </a:moveTo>
                  <a:lnTo>
                    <a:pt x="537346" y="0"/>
                  </a:lnTo>
                </a:path>
                <a:path w="537844" h="90170">
                  <a:moveTo>
                    <a:pt x="22262" y="0"/>
                  </a:moveTo>
                  <a:lnTo>
                    <a:pt x="51508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0" name="object 3580"/>
            <p:cNvSpPr/>
            <p:nvPr/>
          </p:nvSpPr>
          <p:spPr>
            <a:xfrm>
              <a:off x="2293756" y="11012729"/>
              <a:ext cx="560070" cy="22860"/>
            </a:xfrm>
            <a:custGeom>
              <a:avLst/>
              <a:gdLst/>
              <a:ahLst/>
              <a:cxnLst/>
              <a:rect l="l" t="t" r="r" b="b"/>
              <a:pathLst>
                <a:path w="560069" h="22859">
                  <a:moveTo>
                    <a:pt x="22262" y="0"/>
                  </a:moveTo>
                  <a:lnTo>
                    <a:pt x="0" y="22262"/>
                  </a:lnTo>
                </a:path>
                <a:path w="560069" h="22859">
                  <a:moveTo>
                    <a:pt x="11131" y="11131"/>
                  </a:moveTo>
                  <a:lnTo>
                    <a:pt x="33394" y="11131"/>
                  </a:lnTo>
                </a:path>
                <a:path w="560069" h="22859">
                  <a:moveTo>
                    <a:pt x="537346" y="22262"/>
                  </a:moveTo>
                  <a:lnTo>
                    <a:pt x="559609" y="0"/>
                  </a:lnTo>
                </a:path>
                <a:path w="560069" h="22859">
                  <a:moveTo>
                    <a:pt x="548477" y="11131"/>
                  </a:moveTo>
                  <a:lnTo>
                    <a:pt x="526214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581" name="object 3581"/>
          <p:cNvSpPr txBox="1"/>
          <p:nvPr/>
        </p:nvSpPr>
        <p:spPr>
          <a:xfrm>
            <a:off x="2492554" y="10935106"/>
            <a:ext cx="162560" cy="115570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00" spc="-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3582" name="object 3582"/>
          <p:cNvGrpSpPr/>
          <p:nvPr/>
        </p:nvGrpSpPr>
        <p:grpSpPr>
          <a:xfrm>
            <a:off x="1192614" y="6575322"/>
            <a:ext cx="160655" cy="4054475"/>
            <a:chOff x="1192614" y="6575322"/>
            <a:chExt cx="160655" cy="4054475"/>
          </a:xfrm>
        </p:grpSpPr>
        <p:sp>
          <p:nvSpPr>
            <p:cNvPr id="3583" name="object 3583"/>
            <p:cNvSpPr/>
            <p:nvPr/>
          </p:nvSpPr>
          <p:spPr>
            <a:xfrm>
              <a:off x="1195789" y="6584430"/>
              <a:ext cx="67945" cy="4036695"/>
            </a:xfrm>
            <a:custGeom>
              <a:avLst/>
              <a:gdLst/>
              <a:ahLst/>
              <a:cxnLst/>
              <a:rect l="l" t="t" r="r" b="b"/>
              <a:pathLst>
                <a:path w="67944" h="4036695">
                  <a:moveTo>
                    <a:pt x="0" y="0"/>
                  </a:moveTo>
                  <a:lnTo>
                    <a:pt x="67800" y="0"/>
                  </a:lnTo>
                </a:path>
                <a:path w="67944" h="4036695">
                  <a:moveTo>
                    <a:pt x="0" y="4036674"/>
                  </a:moveTo>
                  <a:lnTo>
                    <a:pt x="67800" y="4036674"/>
                  </a:lnTo>
                </a:path>
                <a:path w="67944" h="4036695">
                  <a:moveTo>
                    <a:pt x="67800" y="4018458"/>
                  </a:moveTo>
                  <a:lnTo>
                    <a:pt x="67800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4" name="object 3584"/>
            <p:cNvSpPr/>
            <p:nvPr/>
          </p:nvSpPr>
          <p:spPr>
            <a:xfrm>
              <a:off x="1254482" y="6575322"/>
              <a:ext cx="18415" cy="4054475"/>
            </a:xfrm>
            <a:custGeom>
              <a:avLst/>
              <a:gdLst/>
              <a:ahLst/>
              <a:cxnLst/>
              <a:rect l="l" t="t" r="r" b="b"/>
              <a:pathLst>
                <a:path w="18415" h="4054475">
                  <a:moveTo>
                    <a:pt x="0" y="4036674"/>
                  </a:moveTo>
                  <a:lnTo>
                    <a:pt x="18215" y="4053877"/>
                  </a:lnTo>
                </a:path>
                <a:path w="18415" h="4054475">
                  <a:moveTo>
                    <a:pt x="9107" y="4045781"/>
                  </a:moveTo>
                  <a:lnTo>
                    <a:pt x="9107" y="4027566"/>
                  </a:lnTo>
                </a:path>
                <a:path w="18415" h="4054475">
                  <a:moveTo>
                    <a:pt x="18215" y="18215"/>
                  </a:moveTo>
                  <a:lnTo>
                    <a:pt x="0" y="0"/>
                  </a:lnTo>
                </a:path>
                <a:path w="18415" h="4054475">
                  <a:moveTo>
                    <a:pt x="9107" y="9107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5" name="object 3585"/>
            <p:cNvSpPr/>
            <p:nvPr/>
          </p:nvSpPr>
          <p:spPr>
            <a:xfrm>
              <a:off x="1263589" y="10529016"/>
              <a:ext cx="86360" cy="92710"/>
            </a:xfrm>
            <a:custGeom>
              <a:avLst/>
              <a:gdLst/>
              <a:ahLst/>
              <a:cxnLst/>
              <a:rect l="l" t="t" r="r" b="b"/>
              <a:pathLst>
                <a:path w="86359" h="92709">
                  <a:moveTo>
                    <a:pt x="0" y="92087"/>
                  </a:moveTo>
                  <a:lnTo>
                    <a:pt x="86015" y="92087"/>
                  </a:lnTo>
                </a:path>
                <a:path w="86359" h="92709">
                  <a:moveTo>
                    <a:pt x="0" y="0"/>
                  </a:moveTo>
                  <a:lnTo>
                    <a:pt x="86015" y="0"/>
                  </a:lnTo>
                </a:path>
                <a:path w="86359" h="92709">
                  <a:moveTo>
                    <a:pt x="86015" y="73872"/>
                  </a:moveTo>
                  <a:lnTo>
                    <a:pt x="86015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586" name="object 3586"/>
          <p:cNvSpPr txBox="1"/>
          <p:nvPr/>
        </p:nvSpPr>
        <p:spPr>
          <a:xfrm>
            <a:off x="1279730" y="10518183"/>
            <a:ext cx="94615" cy="107950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600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3587" name="object 3587"/>
          <p:cNvGrpSpPr/>
          <p:nvPr/>
        </p:nvGrpSpPr>
        <p:grpSpPr>
          <a:xfrm>
            <a:off x="1260414" y="10080582"/>
            <a:ext cx="98425" cy="548640"/>
            <a:chOff x="1260414" y="10080582"/>
            <a:chExt cx="98425" cy="548640"/>
          </a:xfrm>
        </p:grpSpPr>
        <p:sp>
          <p:nvSpPr>
            <p:cNvPr id="3588" name="object 3588"/>
            <p:cNvSpPr/>
            <p:nvPr/>
          </p:nvSpPr>
          <p:spPr>
            <a:xfrm>
              <a:off x="1340498" y="10519908"/>
              <a:ext cx="18415" cy="109855"/>
            </a:xfrm>
            <a:custGeom>
              <a:avLst/>
              <a:gdLst/>
              <a:ahLst/>
              <a:cxnLst/>
              <a:rect l="l" t="t" r="r" b="b"/>
              <a:pathLst>
                <a:path w="18415" h="109854">
                  <a:moveTo>
                    <a:pt x="0" y="92087"/>
                  </a:moveTo>
                  <a:lnTo>
                    <a:pt x="18215" y="109290"/>
                  </a:lnTo>
                </a:path>
                <a:path w="18415" h="109854">
                  <a:moveTo>
                    <a:pt x="9107" y="101195"/>
                  </a:moveTo>
                  <a:lnTo>
                    <a:pt x="9107" y="82980"/>
                  </a:lnTo>
                </a:path>
                <a:path w="18415" h="109854">
                  <a:moveTo>
                    <a:pt x="18215" y="17203"/>
                  </a:moveTo>
                  <a:lnTo>
                    <a:pt x="0" y="0"/>
                  </a:lnTo>
                </a:path>
                <a:path w="18415" h="109854">
                  <a:moveTo>
                    <a:pt x="9107" y="9107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9" name="object 3589"/>
            <p:cNvSpPr/>
            <p:nvPr/>
          </p:nvSpPr>
          <p:spPr>
            <a:xfrm>
              <a:off x="1263589" y="10083757"/>
              <a:ext cx="86360" cy="445770"/>
            </a:xfrm>
            <a:custGeom>
              <a:avLst/>
              <a:gdLst/>
              <a:ahLst/>
              <a:cxnLst/>
              <a:rect l="l" t="t" r="r" b="b"/>
              <a:pathLst>
                <a:path w="86359" h="445770">
                  <a:moveTo>
                    <a:pt x="0" y="445258"/>
                  </a:moveTo>
                  <a:lnTo>
                    <a:pt x="86015" y="445258"/>
                  </a:lnTo>
                </a:path>
                <a:path w="86359" h="445770">
                  <a:moveTo>
                    <a:pt x="0" y="0"/>
                  </a:moveTo>
                  <a:lnTo>
                    <a:pt x="86015" y="0"/>
                  </a:lnTo>
                </a:path>
                <a:path w="86359" h="445770">
                  <a:moveTo>
                    <a:pt x="86015" y="427043"/>
                  </a:moveTo>
                  <a:lnTo>
                    <a:pt x="86015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590" name="object 3590"/>
          <p:cNvSpPr txBox="1"/>
          <p:nvPr/>
        </p:nvSpPr>
        <p:spPr>
          <a:xfrm>
            <a:off x="1279730" y="10237820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2900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3591" name="object 3591"/>
          <p:cNvGrpSpPr/>
          <p:nvPr/>
        </p:nvGrpSpPr>
        <p:grpSpPr>
          <a:xfrm>
            <a:off x="1260414" y="9911586"/>
            <a:ext cx="98425" cy="626110"/>
            <a:chOff x="1260414" y="9911586"/>
            <a:chExt cx="98425" cy="626110"/>
          </a:xfrm>
        </p:grpSpPr>
        <p:sp>
          <p:nvSpPr>
            <p:cNvPr id="3592" name="object 3592"/>
            <p:cNvSpPr/>
            <p:nvPr/>
          </p:nvSpPr>
          <p:spPr>
            <a:xfrm>
              <a:off x="1340498" y="10074649"/>
              <a:ext cx="18415" cy="462915"/>
            </a:xfrm>
            <a:custGeom>
              <a:avLst/>
              <a:gdLst/>
              <a:ahLst/>
              <a:cxnLst/>
              <a:rect l="l" t="t" r="r" b="b"/>
              <a:pathLst>
                <a:path w="18415" h="462915">
                  <a:moveTo>
                    <a:pt x="0" y="445258"/>
                  </a:moveTo>
                  <a:lnTo>
                    <a:pt x="18215" y="462461"/>
                  </a:lnTo>
                </a:path>
                <a:path w="18415" h="462915">
                  <a:moveTo>
                    <a:pt x="9107" y="454366"/>
                  </a:moveTo>
                  <a:lnTo>
                    <a:pt x="9107" y="436151"/>
                  </a:lnTo>
                </a:path>
                <a:path w="18415" h="462915">
                  <a:moveTo>
                    <a:pt x="18215" y="18215"/>
                  </a:moveTo>
                  <a:lnTo>
                    <a:pt x="0" y="0"/>
                  </a:lnTo>
                </a:path>
                <a:path w="18415" h="462915">
                  <a:moveTo>
                    <a:pt x="9107" y="9107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3" name="object 3593"/>
            <p:cNvSpPr/>
            <p:nvPr/>
          </p:nvSpPr>
          <p:spPr>
            <a:xfrm>
              <a:off x="1263589" y="9914761"/>
              <a:ext cx="85090" cy="169545"/>
            </a:xfrm>
            <a:custGeom>
              <a:avLst/>
              <a:gdLst/>
              <a:ahLst/>
              <a:cxnLst/>
              <a:rect l="l" t="t" r="r" b="b"/>
              <a:pathLst>
                <a:path w="85090" h="169545">
                  <a:moveTo>
                    <a:pt x="0" y="168995"/>
                  </a:moveTo>
                  <a:lnTo>
                    <a:pt x="85003" y="168995"/>
                  </a:lnTo>
                </a:path>
                <a:path w="85090" h="169545">
                  <a:moveTo>
                    <a:pt x="0" y="0"/>
                  </a:moveTo>
                  <a:lnTo>
                    <a:pt x="85003" y="0"/>
                  </a:lnTo>
                </a:path>
                <a:path w="85090" h="169545">
                  <a:moveTo>
                    <a:pt x="85003" y="151792"/>
                  </a:moveTo>
                  <a:lnTo>
                    <a:pt x="85003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594" name="object 3594"/>
          <p:cNvSpPr txBox="1"/>
          <p:nvPr/>
        </p:nvSpPr>
        <p:spPr>
          <a:xfrm>
            <a:off x="1278718" y="9932210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1100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3595" name="object 3595"/>
          <p:cNvGrpSpPr/>
          <p:nvPr/>
        </p:nvGrpSpPr>
        <p:grpSpPr>
          <a:xfrm>
            <a:off x="1260414" y="9543236"/>
            <a:ext cx="97790" cy="549910"/>
            <a:chOff x="1260414" y="9543236"/>
            <a:chExt cx="97790" cy="549910"/>
          </a:xfrm>
        </p:grpSpPr>
        <p:sp>
          <p:nvSpPr>
            <p:cNvPr id="3596" name="object 3596"/>
            <p:cNvSpPr/>
            <p:nvPr/>
          </p:nvSpPr>
          <p:spPr>
            <a:xfrm>
              <a:off x="1340498" y="9905654"/>
              <a:ext cx="17780" cy="187325"/>
            </a:xfrm>
            <a:custGeom>
              <a:avLst/>
              <a:gdLst/>
              <a:ahLst/>
              <a:cxnLst/>
              <a:rect l="l" t="t" r="r" b="b"/>
              <a:pathLst>
                <a:path w="17780" h="187325">
                  <a:moveTo>
                    <a:pt x="0" y="168995"/>
                  </a:moveTo>
                  <a:lnTo>
                    <a:pt x="17203" y="187211"/>
                  </a:lnTo>
                </a:path>
                <a:path w="17780" h="187325">
                  <a:moveTo>
                    <a:pt x="8095" y="178103"/>
                  </a:moveTo>
                  <a:lnTo>
                    <a:pt x="8095" y="160900"/>
                  </a:lnTo>
                </a:path>
                <a:path w="17780" h="187325">
                  <a:moveTo>
                    <a:pt x="17203" y="18215"/>
                  </a:moveTo>
                  <a:lnTo>
                    <a:pt x="0" y="0"/>
                  </a:lnTo>
                </a:path>
                <a:path w="17780" h="187325">
                  <a:moveTo>
                    <a:pt x="8095" y="9107"/>
                  </a:moveTo>
                  <a:lnTo>
                    <a:pt x="8095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7" name="object 3597"/>
            <p:cNvSpPr/>
            <p:nvPr/>
          </p:nvSpPr>
          <p:spPr>
            <a:xfrm>
              <a:off x="1263589" y="9546411"/>
              <a:ext cx="85090" cy="368935"/>
            </a:xfrm>
            <a:custGeom>
              <a:avLst/>
              <a:gdLst/>
              <a:ahLst/>
              <a:cxnLst/>
              <a:rect l="l" t="t" r="r" b="b"/>
              <a:pathLst>
                <a:path w="85090" h="368934">
                  <a:moveTo>
                    <a:pt x="0" y="368350"/>
                  </a:moveTo>
                  <a:lnTo>
                    <a:pt x="85003" y="368350"/>
                  </a:lnTo>
                </a:path>
                <a:path w="85090" h="368934">
                  <a:moveTo>
                    <a:pt x="0" y="0"/>
                  </a:moveTo>
                  <a:lnTo>
                    <a:pt x="85003" y="0"/>
                  </a:lnTo>
                </a:path>
                <a:path w="85090" h="368934">
                  <a:moveTo>
                    <a:pt x="85003" y="351147"/>
                  </a:moveTo>
                  <a:lnTo>
                    <a:pt x="85003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598" name="object 3598"/>
          <p:cNvSpPr txBox="1"/>
          <p:nvPr/>
        </p:nvSpPr>
        <p:spPr>
          <a:xfrm>
            <a:off x="1278718" y="9663031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2400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3599" name="object 3599"/>
          <p:cNvGrpSpPr/>
          <p:nvPr/>
        </p:nvGrpSpPr>
        <p:grpSpPr>
          <a:xfrm>
            <a:off x="1260414" y="9221436"/>
            <a:ext cx="97790" cy="702945"/>
            <a:chOff x="1260414" y="9221436"/>
            <a:chExt cx="97790" cy="702945"/>
          </a:xfrm>
        </p:grpSpPr>
        <p:sp>
          <p:nvSpPr>
            <p:cNvPr id="3600" name="object 3600"/>
            <p:cNvSpPr/>
            <p:nvPr/>
          </p:nvSpPr>
          <p:spPr>
            <a:xfrm>
              <a:off x="1340498" y="9537304"/>
              <a:ext cx="17780" cy="386715"/>
            </a:xfrm>
            <a:custGeom>
              <a:avLst/>
              <a:gdLst/>
              <a:ahLst/>
              <a:cxnLst/>
              <a:rect l="l" t="t" r="r" b="b"/>
              <a:pathLst>
                <a:path w="17780" h="386715">
                  <a:moveTo>
                    <a:pt x="0" y="368350"/>
                  </a:moveTo>
                  <a:lnTo>
                    <a:pt x="17203" y="386565"/>
                  </a:lnTo>
                </a:path>
                <a:path w="17780" h="386715">
                  <a:moveTo>
                    <a:pt x="8095" y="377457"/>
                  </a:moveTo>
                  <a:lnTo>
                    <a:pt x="8095" y="360254"/>
                  </a:lnTo>
                </a:path>
                <a:path w="17780" h="386715">
                  <a:moveTo>
                    <a:pt x="17203" y="18215"/>
                  </a:moveTo>
                  <a:lnTo>
                    <a:pt x="0" y="0"/>
                  </a:lnTo>
                </a:path>
                <a:path w="17780" h="386715">
                  <a:moveTo>
                    <a:pt x="8095" y="9107"/>
                  </a:moveTo>
                  <a:lnTo>
                    <a:pt x="8095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1" name="object 3601"/>
            <p:cNvSpPr/>
            <p:nvPr/>
          </p:nvSpPr>
          <p:spPr>
            <a:xfrm>
              <a:off x="1263589" y="9224611"/>
              <a:ext cx="85090" cy="321945"/>
            </a:xfrm>
            <a:custGeom>
              <a:avLst/>
              <a:gdLst/>
              <a:ahLst/>
              <a:cxnLst/>
              <a:rect l="l" t="t" r="r" b="b"/>
              <a:pathLst>
                <a:path w="85090" h="321945">
                  <a:moveTo>
                    <a:pt x="0" y="321800"/>
                  </a:moveTo>
                  <a:lnTo>
                    <a:pt x="85003" y="321800"/>
                  </a:lnTo>
                </a:path>
                <a:path w="85090" h="321945">
                  <a:moveTo>
                    <a:pt x="0" y="0"/>
                  </a:moveTo>
                  <a:lnTo>
                    <a:pt x="85003" y="0"/>
                  </a:lnTo>
                </a:path>
                <a:path w="85090" h="321945">
                  <a:moveTo>
                    <a:pt x="85003" y="304597"/>
                  </a:moveTo>
                  <a:lnTo>
                    <a:pt x="85003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602" name="object 3602"/>
          <p:cNvSpPr txBox="1"/>
          <p:nvPr/>
        </p:nvSpPr>
        <p:spPr>
          <a:xfrm>
            <a:off x="1278718" y="9316944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2100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3603" name="object 3603"/>
          <p:cNvGrpSpPr/>
          <p:nvPr/>
        </p:nvGrpSpPr>
        <p:grpSpPr>
          <a:xfrm>
            <a:off x="1260414" y="8975531"/>
            <a:ext cx="97790" cy="580390"/>
            <a:chOff x="1260414" y="8975531"/>
            <a:chExt cx="97790" cy="580390"/>
          </a:xfrm>
        </p:grpSpPr>
        <p:sp>
          <p:nvSpPr>
            <p:cNvPr id="3604" name="object 3604"/>
            <p:cNvSpPr/>
            <p:nvPr/>
          </p:nvSpPr>
          <p:spPr>
            <a:xfrm>
              <a:off x="1340498" y="9215503"/>
              <a:ext cx="17780" cy="340360"/>
            </a:xfrm>
            <a:custGeom>
              <a:avLst/>
              <a:gdLst/>
              <a:ahLst/>
              <a:cxnLst/>
              <a:rect l="l" t="t" r="r" b="b"/>
              <a:pathLst>
                <a:path w="17780" h="340359">
                  <a:moveTo>
                    <a:pt x="0" y="321800"/>
                  </a:moveTo>
                  <a:lnTo>
                    <a:pt x="17203" y="340015"/>
                  </a:lnTo>
                </a:path>
                <a:path w="17780" h="340359">
                  <a:moveTo>
                    <a:pt x="8095" y="330908"/>
                  </a:moveTo>
                  <a:lnTo>
                    <a:pt x="8095" y="313704"/>
                  </a:lnTo>
                </a:path>
                <a:path w="17780" h="340359">
                  <a:moveTo>
                    <a:pt x="17203" y="17203"/>
                  </a:moveTo>
                  <a:lnTo>
                    <a:pt x="0" y="0"/>
                  </a:lnTo>
                </a:path>
                <a:path w="17780" h="340359">
                  <a:moveTo>
                    <a:pt x="8095" y="9107"/>
                  </a:moveTo>
                  <a:lnTo>
                    <a:pt x="8095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5" name="object 3605"/>
            <p:cNvSpPr/>
            <p:nvPr/>
          </p:nvSpPr>
          <p:spPr>
            <a:xfrm>
              <a:off x="1263589" y="8978706"/>
              <a:ext cx="85090" cy="246379"/>
            </a:xfrm>
            <a:custGeom>
              <a:avLst/>
              <a:gdLst/>
              <a:ahLst/>
              <a:cxnLst/>
              <a:rect l="l" t="t" r="r" b="b"/>
              <a:pathLst>
                <a:path w="85090" h="246379">
                  <a:moveTo>
                    <a:pt x="0" y="245904"/>
                  </a:moveTo>
                  <a:lnTo>
                    <a:pt x="85003" y="245904"/>
                  </a:lnTo>
                </a:path>
                <a:path w="85090" h="246379">
                  <a:moveTo>
                    <a:pt x="0" y="0"/>
                  </a:moveTo>
                  <a:lnTo>
                    <a:pt x="85003" y="0"/>
                  </a:lnTo>
                </a:path>
                <a:path w="85090" h="246379">
                  <a:moveTo>
                    <a:pt x="85003" y="227689"/>
                  </a:moveTo>
                  <a:lnTo>
                    <a:pt x="85003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606" name="object 3606"/>
          <p:cNvSpPr txBox="1"/>
          <p:nvPr/>
        </p:nvSpPr>
        <p:spPr>
          <a:xfrm>
            <a:off x="1278718" y="9034610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1600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3607" name="object 3607"/>
          <p:cNvGrpSpPr/>
          <p:nvPr/>
        </p:nvGrpSpPr>
        <p:grpSpPr>
          <a:xfrm>
            <a:off x="1260414" y="8223652"/>
            <a:ext cx="97790" cy="1009650"/>
            <a:chOff x="1260414" y="8223652"/>
            <a:chExt cx="97790" cy="1009650"/>
          </a:xfrm>
        </p:grpSpPr>
        <p:sp>
          <p:nvSpPr>
            <p:cNvPr id="3608" name="object 3608"/>
            <p:cNvSpPr/>
            <p:nvPr/>
          </p:nvSpPr>
          <p:spPr>
            <a:xfrm>
              <a:off x="1340498" y="8969599"/>
              <a:ext cx="17780" cy="263525"/>
            </a:xfrm>
            <a:custGeom>
              <a:avLst/>
              <a:gdLst/>
              <a:ahLst/>
              <a:cxnLst/>
              <a:rect l="l" t="t" r="r" b="b"/>
              <a:pathLst>
                <a:path w="17780" h="263525">
                  <a:moveTo>
                    <a:pt x="0" y="245904"/>
                  </a:moveTo>
                  <a:lnTo>
                    <a:pt x="17203" y="263107"/>
                  </a:lnTo>
                </a:path>
                <a:path w="17780" h="263525">
                  <a:moveTo>
                    <a:pt x="8095" y="255011"/>
                  </a:moveTo>
                  <a:lnTo>
                    <a:pt x="8095" y="236796"/>
                  </a:lnTo>
                </a:path>
                <a:path w="17780" h="263525">
                  <a:moveTo>
                    <a:pt x="17203" y="18215"/>
                  </a:moveTo>
                  <a:lnTo>
                    <a:pt x="0" y="0"/>
                  </a:lnTo>
                </a:path>
                <a:path w="17780" h="263525">
                  <a:moveTo>
                    <a:pt x="8095" y="9107"/>
                  </a:moveTo>
                  <a:lnTo>
                    <a:pt x="8095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9" name="object 3609"/>
            <p:cNvSpPr/>
            <p:nvPr/>
          </p:nvSpPr>
          <p:spPr>
            <a:xfrm>
              <a:off x="1263589" y="8226827"/>
              <a:ext cx="85090" cy="752475"/>
            </a:xfrm>
            <a:custGeom>
              <a:avLst/>
              <a:gdLst/>
              <a:ahLst/>
              <a:cxnLst/>
              <a:rect l="l" t="t" r="r" b="b"/>
              <a:pathLst>
                <a:path w="85090" h="752475">
                  <a:moveTo>
                    <a:pt x="0" y="751879"/>
                  </a:moveTo>
                  <a:lnTo>
                    <a:pt x="85003" y="751879"/>
                  </a:lnTo>
                </a:path>
                <a:path w="85090" h="752475">
                  <a:moveTo>
                    <a:pt x="0" y="0"/>
                  </a:moveTo>
                  <a:lnTo>
                    <a:pt x="85003" y="0"/>
                  </a:lnTo>
                </a:path>
                <a:path w="85090" h="752475">
                  <a:moveTo>
                    <a:pt x="85003" y="734676"/>
                  </a:moveTo>
                  <a:lnTo>
                    <a:pt x="85003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610" name="object 3610"/>
          <p:cNvSpPr txBox="1"/>
          <p:nvPr/>
        </p:nvSpPr>
        <p:spPr>
          <a:xfrm>
            <a:off x="1193714" y="8520486"/>
            <a:ext cx="179705" cy="162560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26300</a:t>
            </a:r>
            <a:endParaRPr sz="450">
              <a:latin typeface="Arial Narrow"/>
              <a:cs typeface="Arial Narrow"/>
            </a:endParaRPr>
          </a:p>
          <a:p>
            <a:pPr marL="25400">
              <a:lnSpc>
                <a:spcPct val="100000"/>
              </a:lnSpc>
              <a:spcBef>
                <a:spcPts val="130"/>
              </a:spcBef>
            </a:pPr>
            <a:r>
              <a:rPr dirty="0" sz="450" spc="10" b="1">
                <a:latin typeface="Arial Narrow"/>
                <a:cs typeface="Arial Narrow"/>
              </a:rPr>
              <a:t>4900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3611" name="object 3611"/>
          <p:cNvGrpSpPr/>
          <p:nvPr/>
        </p:nvGrpSpPr>
        <p:grpSpPr>
          <a:xfrm>
            <a:off x="1260414" y="7977747"/>
            <a:ext cx="97790" cy="1010285"/>
            <a:chOff x="1260414" y="7977747"/>
            <a:chExt cx="97790" cy="1010285"/>
          </a:xfrm>
        </p:grpSpPr>
        <p:sp>
          <p:nvSpPr>
            <p:cNvPr id="3612" name="object 3612"/>
            <p:cNvSpPr/>
            <p:nvPr/>
          </p:nvSpPr>
          <p:spPr>
            <a:xfrm>
              <a:off x="1340498" y="8217719"/>
              <a:ext cx="17780" cy="770255"/>
            </a:xfrm>
            <a:custGeom>
              <a:avLst/>
              <a:gdLst/>
              <a:ahLst/>
              <a:cxnLst/>
              <a:rect l="l" t="t" r="r" b="b"/>
              <a:pathLst>
                <a:path w="17780" h="770254">
                  <a:moveTo>
                    <a:pt x="0" y="751879"/>
                  </a:moveTo>
                  <a:lnTo>
                    <a:pt x="17203" y="770094"/>
                  </a:lnTo>
                </a:path>
                <a:path w="17780" h="770254">
                  <a:moveTo>
                    <a:pt x="8095" y="760987"/>
                  </a:moveTo>
                  <a:lnTo>
                    <a:pt x="8095" y="743784"/>
                  </a:lnTo>
                </a:path>
                <a:path w="17780" h="770254">
                  <a:moveTo>
                    <a:pt x="17203" y="17203"/>
                  </a:moveTo>
                  <a:lnTo>
                    <a:pt x="0" y="0"/>
                  </a:lnTo>
                </a:path>
                <a:path w="17780" h="770254">
                  <a:moveTo>
                    <a:pt x="8095" y="9107"/>
                  </a:moveTo>
                  <a:lnTo>
                    <a:pt x="8095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3" name="object 3613"/>
            <p:cNvSpPr/>
            <p:nvPr/>
          </p:nvSpPr>
          <p:spPr>
            <a:xfrm>
              <a:off x="1263589" y="7980922"/>
              <a:ext cx="85090" cy="246379"/>
            </a:xfrm>
            <a:custGeom>
              <a:avLst/>
              <a:gdLst/>
              <a:ahLst/>
              <a:cxnLst/>
              <a:rect l="l" t="t" r="r" b="b"/>
              <a:pathLst>
                <a:path w="85090" h="246379">
                  <a:moveTo>
                    <a:pt x="0" y="245904"/>
                  </a:moveTo>
                  <a:lnTo>
                    <a:pt x="85003" y="245904"/>
                  </a:lnTo>
                </a:path>
                <a:path w="85090" h="246379">
                  <a:moveTo>
                    <a:pt x="0" y="0"/>
                  </a:moveTo>
                  <a:lnTo>
                    <a:pt x="85003" y="0"/>
                  </a:lnTo>
                </a:path>
                <a:path w="85090" h="246379">
                  <a:moveTo>
                    <a:pt x="85003" y="228701"/>
                  </a:moveTo>
                  <a:lnTo>
                    <a:pt x="85003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614" name="object 3614"/>
          <p:cNvSpPr txBox="1"/>
          <p:nvPr/>
        </p:nvSpPr>
        <p:spPr>
          <a:xfrm>
            <a:off x="1278718" y="8036826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1600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3615" name="object 3615"/>
          <p:cNvGrpSpPr/>
          <p:nvPr/>
        </p:nvGrpSpPr>
        <p:grpSpPr>
          <a:xfrm>
            <a:off x="1260414" y="7655947"/>
            <a:ext cx="97790" cy="579120"/>
            <a:chOff x="1260414" y="7655947"/>
            <a:chExt cx="97790" cy="579120"/>
          </a:xfrm>
        </p:grpSpPr>
        <p:sp>
          <p:nvSpPr>
            <p:cNvPr id="3616" name="object 3616"/>
            <p:cNvSpPr/>
            <p:nvPr/>
          </p:nvSpPr>
          <p:spPr>
            <a:xfrm>
              <a:off x="1340498" y="7972827"/>
              <a:ext cx="17780" cy="262255"/>
            </a:xfrm>
            <a:custGeom>
              <a:avLst/>
              <a:gdLst/>
              <a:ahLst/>
              <a:cxnLst/>
              <a:rect l="l" t="t" r="r" b="b"/>
              <a:pathLst>
                <a:path w="17780" h="262254">
                  <a:moveTo>
                    <a:pt x="0" y="244892"/>
                  </a:moveTo>
                  <a:lnTo>
                    <a:pt x="17203" y="262095"/>
                  </a:lnTo>
                </a:path>
                <a:path w="17780" h="262254">
                  <a:moveTo>
                    <a:pt x="8095" y="253999"/>
                  </a:moveTo>
                  <a:lnTo>
                    <a:pt x="8095" y="236796"/>
                  </a:lnTo>
                </a:path>
                <a:path w="17780" h="262254">
                  <a:moveTo>
                    <a:pt x="17203" y="17203"/>
                  </a:moveTo>
                  <a:lnTo>
                    <a:pt x="0" y="0"/>
                  </a:lnTo>
                </a:path>
                <a:path w="17780" h="262254">
                  <a:moveTo>
                    <a:pt x="8095" y="8095"/>
                  </a:moveTo>
                  <a:lnTo>
                    <a:pt x="8095" y="2529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7" name="object 3617"/>
            <p:cNvSpPr/>
            <p:nvPr/>
          </p:nvSpPr>
          <p:spPr>
            <a:xfrm>
              <a:off x="1263589" y="7659122"/>
              <a:ext cx="85090" cy="321945"/>
            </a:xfrm>
            <a:custGeom>
              <a:avLst/>
              <a:gdLst/>
              <a:ahLst/>
              <a:cxnLst/>
              <a:rect l="l" t="t" r="r" b="b"/>
              <a:pathLst>
                <a:path w="85090" h="321945">
                  <a:moveTo>
                    <a:pt x="0" y="321800"/>
                  </a:moveTo>
                  <a:lnTo>
                    <a:pt x="85003" y="321800"/>
                  </a:lnTo>
                </a:path>
                <a:path w="85090" h="321945">
                  <a:moveTo>
                    <a:pt x="0" y="0"/>
                  </a:moveTo>
                  <a:lnTo>
                    <a:pt x="85003" y="0"/>
                  </a:lnTo>
                </a:path>
                <a:path w="85090" h="321945">
                  <a:moveTo>
                    <a:pt x="85003" y="304597"/>
                  </a:moveTo>
                  <a:lnTo>
                    <a:pt x="85003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618" name="object 3618"/>
          <p:cNvSpPr txBox="1"/>
          <p:nvPr/>
        </p:nvSpPr>
        <p:spPr>
          <a:xfrm>
            <a:off x="1278718" y="7751455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2100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3619" name="object 3619"/>
          <p:cNvGrpSpPr/>
          <p:nvPr/>
        </p:nvGrpSpPr>
        <p:grpSpPr>
          <a:xfrm>
            <a:off x="1260414" y="7287597"/>
            <a:ext cx="97790" cy="702945"/>
            <a:chOff x="1260414" y="7287597"/>
            <a:chExt cx="97790" cy="702945"/>
          </a:xfrm>
        </p:grpSpPr>
        <p:sp>
          <p:nvSpPr>
            <p:cNvPr id="3620" name="object 3620"/>
            <p:cNvSpPr/>
            <p:nvPr/>
          </p:nvSpPr>
          <p:spPr>
            <a:xfrm>
              <a:off x="1340498" y="7650014"/>
              <a:ext cx="17780" cy="340360"/>
            </a:xfrm>
            <a:custGeom>
              <a:avLst/>
              <a:gdLst/>
              <a:ahLst/>
              <a:cxnLst/>
              <a:rect l="l" t="t" r="r" b="b"/>
              <a:pathLst>
                <a:path w="17780" h="340359">
                  <a:moveTo>
                    <a:pt x="0" y="322812"/>
                  </a:moveTo>
                  <a:lnTo>
                    <a:pt x="17203" y="340015"/>
                  </a:lnTo>
                </a:path>
                <a:path w="17780" h="340359">
                  <a:moveTo>
                    <a:pt x="8095" y="330908"/>
                  </a:moveTo>
                  <a:lnTo>
                    <a:pt x="8095" y="313704"/>
                  </a:lnTo>
                </a:path>
                <a:path w="17780" h="340359">
                  <a:moveTo>
                    <a:pt x="17203" y="17203"/>
                  </a:moveTo>
                  <a:lnTo>
                    <a:pt x="0" y="0"/>
                  </a:lnTo>
                </a:path>
                <a:path w="17780" h="340359">
                  <a:moveTo>
                    <a:pt x="8095" y="9107"/>
                  </a:moveTo>
                  <a:lnTo>
                    <a:pt x="8095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1" name="object 3621"/>
            <p:cNvSpPr/>
            <p:nvPr/>
          </p:nvSpPr>
          <p:spPr>
            <a:xfrm>
              <a:off x="1263589" y="7290772"/>
              <a:ext cx="85090" cy="368935"/>
            </a:xfrm>
            <a:custGeom>
              <a:avLst/>
              <a:gdLst/>
              <a:ahLst/>
              <a:cxnLst/>
              <a:rect l="l" t="t" r="r" b="b"/>
              <a:pathLst>
                <a:path w="85090" h="368934">
                  <a:moveTo>
                    <a:pt x="0" y="368350"/>
                  </a:moveTo>
                  <a:lnTo>
                    <a:pt x="85003" y="368350"/>
                  </a:lnTo>
                </a:path>
                <a:path w="85090" h="368934">
                  <a:moveTo>
                    <a:pt x="0" y="0"/>
                  </a:moveTo>
                  <a:lnTo>
                    <a:pt x="85003" y="0"/>
                  </a:lnTo>
                </a:path>
                <a:path w="85090" h="368934">
                  <a:moveTo>
                    <a:pt x="85003" y="350135"/>
                  </a:moveTo>
                  <a:lnTo>
                    <a:pt x="85003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622" name="object 3622"/>
          <p:cNvSpPr txBox="1"/>
          <p:nvPr/>
        </p:nvSpPr>
        <p:spPr>
          <a:xfrm>
            <a:off x="1278718" y="7406380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2400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3623" name="object 3623"/>
          <p:cNvGrpSpPr/>
          <p:nvPr/>
        </p:nvGrpSpPr>
        <p:grpSpPr>
          <a:xfrm>
            <a:off x="1260414" y="7118601"/>
            <a:ext cx="97790" cy="548640"/>
            <a:chOff x="1260414" y="7118601"/>
            <a:chExt cx="97790" cy="548640"/>
          </a:xfrm>
        </p:grpSpPr>
        <p:sp>
          <p:nvSpPr>
            <p:cNvPr id="3624" name="object 3624"/>
            <p:cNvSpPr/>
            <p:nvPr/>
          </p:nvSpPr>
          <p:spPr>
            <a:xfrm>
              <a:off x="1340498" y="7281664"/>
              <a:ext cx="17780" cy="386080"/>
            </a:xfrm>
            <a:custGeom>
              <a:avLst/>
              <a:gdLst/>
              <a:ahLst/>
              <a:cxnLst/>
              <a:rect l="l" t="t" r="r" b="b"/>
              <a:pathLst>
                <a:path w="17780" h="386079">
                  <a:moveTo>
                    <a:pt x="0" y="368350"/>
                  </a:moveTo>
                  <a:lnTo>
                    <a:pt x="17203" y="385553"/>
                  </a:lnTo>
                </a:path>
                <a:path w="17780" h="386079">
                  <a:moveTo>
                    <a:pt x="8095" y="377457"/>
                  </a:moveTo>
                  <a:lnTo>
                    <a:pt x="8095" y="359242"/>
                  </a:lnTo>
                </a:path>
                <a:path w="17780" h="386079">
                  <a:moveTo>
                    <a:pt x="17203" y="17203"/>
                  </a:moveTo>
                  <a:lnTo>
                    <a:pt x="0" y="0"/>
                  </a:lnTo>
                </a:path>
                <a:path w="17780" h="386079">
                  <a:moveTo>
                    <a:pt x="8095" y="9107"/>
                  </a:moveTo>
                  <a:lnTo>
                    <a:pt x="8095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5" name="object 3625"/>
            <p:cNvSpPr/>
            <p:nvPr/>
          </p:nvSpPr>
          <p:spPr>
            <a:xfrm>
              <a:off x="1263589" y="7121776"/>
              <a:ext cx="85090" cy="169545"/>
            </a:xfrm>
            <a:custGeom>
              <a:avLst/>
              <a:gdLst/>
              <a:ahLst/>
              <a:cxnLst/>
              <a:rect l="l" t="t" r="r" b="b"/>
              <a:pathLst>
                <a:path w="85090" h="169545">
                  <a:moveTo>
                    <a:pt x="0" y="168995"/>
                  </a:moveTo>
                  <a:lnTo>
                    <a:pt x="85003" y="168995"/>
                  </a:lnTo>
                </a:path>
                <a:path w="85090" h="169545">
                  <a:moveTo>
                    <a:pt x="0" y="0"/>
                  </a:moveTo>
                  <a:lnTo>
                    <a:pt x="85003" y="0"/>
                  </a:lnTo>
                </a:path>
                <a:path w="85090" h="169545">
                  <a:moveTo>
                    <a:pt x="85003" y="150780"/>
                  </a:moveTo>
                  <a:lnTo>
                    <a:pt x="85003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626" name="object 3626"/>
          <p:cNvSpPr txBox="1"/>
          <p:nvPr/>
        </p:nvSpPr>
        <p:spPr>
          <a:xfrm>
            <a:off x="1278718" y="7139225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1100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3627" name="object 3627"/>
          <p:cNvGrpSpPr/>
          <p:nvPr/>
        </p:nvGrpSpPr>
        <p:grpSpPr>
          <a:xfrm>
            <a:off x="1260414" y="6673342"/>
            <a:ext cx="97790" cy="626110"/>
            <a:chOff x="1260414" y="6673342"/>
            <a:chExt cx="97790" cy="626110"/>
          </a:xfrm>
        </p:grpSpPr>
        <p:sp>
          <p:nvSpPr>
            <p:cNvPr id="3628" name="object 3628"/>
            <p:cNvSpPr/>
            <p:nvPr/>
          </p:nvSpPr>
          <p:spPr>
            <a:xfrm>
              <a:off x="1340498" y="7112668"/>
              <a:ext cx="17780" cy="186690"/>
            </a:xfrm>
            <a:custGeom>
              <a:avLst/>
              <a:gdLst/>
              <a:ahLst/>
              <a:cxnLst/>
              <a:rect l="l" t="t" r="r" b="b"/>
              <a:pathLst>
                <a:path w="17780" h="186690">
                  <a:moveTo>
                    <a:pt x="0" y="168995"/>
                  </a:moveTo>
                  <a:lnTo>
                    <a:pt x="17203" y="186199"/>
                  </a:lnTo>
                </a:path>
                <a:path w="17780" h="186690">
                  <a:moveTo>
                    <a:pt x="8095" y="178103"/>
                  </a:moveTo>
                  <a:lnTo>
                    <a:pt x="8095" y="159888"/>
                  </a:lnTo>
                </a:path>
                <a:path w="17780" h="186690">
                  <a:moveTo>
                    <a:pt x="17203" y="18215"/>
                  </a:moveTo>
                  <a:lnTo>
                    <a:pt x="0" y="0"/>
                  </a:lnTo>
                </a:path>
                <a:path w="17780" h="186690">
                  <a:moveTo>
                    <a:pt x="8095" y="9107"/>
                  </a:moveTo>
                  <a:lnTo>
                    <a:pt x="8095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9" name="object 3629"/>
            <p:cNvSpPr/>
            <p:nvPr/>
          </p:nvSpPr>
          <p:spPr>
            <a:xfrm>
              <a:off x="1263589" y="6676517"/>
              <a:ext cx="85090" cy="445770"/>
            </a:xfrm>
            <a:custGeom>
              <a:avLst/>
              <a:gdLst/>
              <a:ahLst/>
              <a:cxnLst/>
              <a:rect l="l" t="t" r="r" b="b"/>
              <a:pathLst>
                <a:path w="85090" h="445770">
                  <a:moveTo>
                    <a:pt x="0" y="445258"/>
                  </a:moveTo>
                  <a:lnTo>
                    <a:pt x="85003" y="445258"/>
                  </a:lnTo>
                </a:path>
                <a:path w="85090" h="445770">
                  <a:moveTo>
                    <a:pt x="0" y="0"/>
                  </a:moveTo>
                  <a:lnTo>
                    <a:pt x="85003" y="0"/>
                  </a:lnTo>
                </a:path>
                <a:path w="85090" h="445770">
                  <a:moveTo>
                    <a:pt x="85003" y="428055"/>
                  </a:moveTo>
                  <a:lnTo>
                    <a:pt x="85003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630" name="object 3630"/>
          <p:cNvSpPr txBox="1"/>
          <p:nvPr/>
        </p:nvSpPr>
        <p:spPr>
          <a:xfrm>
            <a:off x="1278718" y="6830579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2900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3631" name="object 3631"/>
          <p:cNvGrpSpPr/>
          <p:nvPr/>
        </p:nvGrpSpPr>
        <p:grpSpPr>
          <a:xfrm>
            <a:off x="1260414" y="6581254"/>
            <a:ext cx="97790" cy="549910"/>
            <a:chOff x="1260414" y="6581254"/>
            <a:chExt cx="97790" cy="549910"/>
          </a:xfrm>
        </p:grpSpPr>
        <p:sp>
          <p:nvSpPr>
            <p:cNvPr id="3632" name="object 3632"/>
            <p:cNvSpPr/>
            <p:nvPr/>
          </p:nvSpPr>
          <p:spPr>
            <a:xfrm>
              <a:off x="1340498" y="6667409"/>
              <a:ext cx="17780" cy="463550"/>
            </a:xfrm>
            <a:custGeom>
              <a:avLst/>
              <a:gdLst/>
              <a:ahLst/>
              <a:cxnLst/>
              <a:rect l="l" t="t" r="r" b="b"/>
              <a:pathLst>
                <a:path w="17780" h="463550">
                  <a:moveTo>
                    <a:pt x="0" y="445258"/>
                  </a:moveTo>
                  <a:lnTo>
                    <a:pt x="17203" y="463473"/>
                  </a:lnTo>
                </a:path>
                <a:path w="17780" h="463550">
                  <a:moveTo>
                    <a:pt x="8095" y="454366"/>
                  </a:moveTo>
                  <a:lnTo>
                    <a:pt x="8095" y="437162"/>
                  </a:lnTo>
                </a:path>
                <a:path w="17780" h="463550">
                  <a:moveTo>
                    <a:pt x="17203" y="18215"/>
                  </a:moveTo>
                  <a:lnTo>
                    <a:pt x="0" y="0"/>
                  </a:lnTo>
                </a:path>
                <a:path w="17780" h="463550">
                  <a:moveTo>
                    <a:pt x="8095" y="9107"/>
                  </a:moveTo>
                  <a:lnTo>
                    <a:pt x="8095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3" name="object 3633"/>
            <p:cNvSpPr/>
            <p:nvPr/>
          </p:nvSpPr>
          <p:spPr>
            <a:xfrm>
              <a:off x="1263589" y="6584429"/>
              <a:ext cx="85090" cy="92710"/>
            </a:xfrm>
            <a:custGeom>
              <a:avLst/>
              <a:gdLst/>
              <a:ahLst/>
              <a:cxnLst/>
              <a:rect l="l" t="t" r="r" b="b"/>
              <a:pathLst>
                <a:path w="85090" h="92709">
                  <a:moveTo>
                    <a:pt x="0" y="92087"/>
                  </a:moveTo>
                  <a:lnTo>
                    <a:pt x="85003" y="92087"/>
                  </a:lnTo>
                </a:path>
                <a:path w="85090" h="92709">
                  <a:moveTo>
                    <a:pt x="0" y="0"/>
                  </a:moveTo>
                  <a:lnTo>
                    <a:pt x="85003" y="0"/>
                  </a:lnTo>
                </a:path>
                <a:path w="85090" h="92709">
                  <a:moveTo>
                    <a:pt x="85003" y="74884"/>
                  </a:moveTo>
                  <a:lnTo>
                    <a:pt x="85003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634" name="object 3634"/>
          <p:cNvSpPr txBox="1"/>
          <p:nvPr/>
        </p:nvSpPr>
        <p:spPr>
          <a:xfrm>
            <a:off x="1278718" y="6576632"/>
            <a:ext cx="94615" cy="107950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600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3635" name="object 3635"/>
          <p:cNvGrpSpPr/>
          <p:nvPr/>
        </p:nvGrpSpPr>
        <p:grpSpPr>
          <a:xfrm>
            <a:off x="1340498" y="6575322"/>
            <a:ext cx="5304790" cy="4049395"/>
            <a:chOff x="1340498" y="6575322"/>
            <a:chExt cx="5304790" cy="4049395"/>
          </a:xfrm>
        </p:grpSpPr>
        <p:sp>
          <p:nvSpPr>
            <p:cNvPr id="3636" name="object 3636"/>
            <p:cNvSpPr/>
            <p:nvPr/>
          </p:nvSpPr>
          <p:spPr>
            <a:xfrm>
              <a:off x="1340498" y="6575322"/>
              <a:ext cx="17780" cy="110489"/>
            </a:xfrm>
            <a:custGeom>
              <a:avLst/>
              <a:gdLst/>
              <a:ahLst/>
              <a:cxnLst/>
              <a:rect l="l" t="t" r="r" b="b"/>
              <a:pathLst>
                <a:path w="17780" h="110490">
                  <a:moveTo>
                    <a:pt x="0" y="92087"/>
                  </a:moveTo>
                  <a:lnTo>
                    <a:pt x="17203" y="110302"/>
                  </a:lnTo>
                </a:path>
                <a:path w="17780" h="110490">
                  <a:moveTo>
                    <a:pt x="8095" y="101195"/>
                  </a:moveTo>
                  <a:lnTo>
                    <a:pt x="8095" y="83991"/>
                  </a:lnTo>
                </a:path>
                <a:path w="17780" h="110490">
                  <a:moveTo>
                    <a:pt x="17203" y="18215"/>
                  </a:moveTo>
                  <a:lnTo>
                    <a:pt x="0" y="0"/>
                  </a:lnTo>
                </a:path>
                <a:path w="17780" h="110490">
                  <a:moveTo>
                    <a:pt x="8095" y="9107"/>
                  </a:moveTo>
                  <a:lnTo>
                    <a:pt x="8095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7" name="object 3637"/>
            <p:cNvSpPr/>
            <p:nvPr/>
          </p:nvSpPr>
          <p:spPr>
            <a:xfrm>
              <a:off x="6574310" y="6584430"/>
              <a:ext cx="67945" cy="4036695"/>
            </a:xfrm>
            <a:custGeom>
              <a:avLst/>
              <a:gdLst/>
              <a:ahLst/>
              <a:cxnLst/>
              <a:rect l="l" t="t" r="r" b="b"/>
              <a:pathLst>
                <a:path w="67945" h="4036695">
                  <a:moveTo>
                    <a:pt x="67800" y="4036674"/>
                  </a:moveTo>
                  <a:lnTo>
                    <a:pt x="0" y="4036674"/>
                  </a:lnTo>
                </a:path>
                <a:path w="67945" h="4036695">
                  <a:moveTo>
                    <a:pt x="67800" y="0"/>
                  </a:moveTo>
                  <a:lnTo>
                    <a:pt x="0" y="0"/>
                  </a:lnTo>
                </a:path>
                <a:path w="67945" h="4036695">
                  <a:moveTo>
                    <a:pt x="0" y="4018458"/>
                  </a:moveTo>
                  <a:lnTo>
                    <a:pt x="0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638" name="object 3638"/>
          <p:cNvSpPr txBox="1"/>
          <p:nvPr/>
        </p:nvSpPr>
        <p:spPr>
          <a:xfrm>
            <a:off x="6504434" y="8520486"/>
            <a:ext cx="94615" cy="162560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26300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3639" name="object 3639"/>
          <p:cNvGrpSpPr/>
          <p:nvPr/>
        </p:nvGrpSpPr>
        <p:grpSpPr>
          <a:xfrm>
            <a:off x="6485120" y="6575322"/>
            <a:ext cx="97790" cy="4054475"/>
            <a:chOff x="6485120" y="6575322"/>
            <a:chExt cx="97790" cy="4054475"/>
          </a:xfrm>
        </p:grpSpPr>
        <p:sp>
          <p:nvSpPr>
            <p:cNvPr id="3640" name="object 3640"/>
            <p:cNvSpPr/>
            <p:nvPr/>
          </p:nvSpPr>
          <p:spPr>
            <a:xfrm>
              <a:off x="6565203" y="6575322"/>
              <a:ext cx="17780" cy="4054475"/>
            </a:xfrm>
            <a:custGeom>
              <a:avLst/>
              <a:gdLst/>
              <a:ahLst/>
              <a:cxnLst/>
              <a:rect l="l" t="t" r="r" b="b"/>
              <a:pathLst>
                <a:path w="17779" h="4054475">
                  <a:moveTo>
                    <a:pt x="0" y="4036674"/>
                  </a:moveTo>
                  <a:lnTo>
                    <a:pt x="17203" y="4053877"/>
                  </a:lnTo>
                </a:path>
                <a:path w="17779" h="4054475">
                  <a:moveTo>
                    <a:pt x="9107" y="4045781"/>
                  </a:moveTo>
                  <a:lnTo>
                    <a:pt x="9107" y="4027566"/>
                  </a:lnTo>
                </a:path>
                <a:path w="17779" h="4054475">
                  <a:moveTo>
                    <a:pt x="17203" y="18215"/>
                  </a:moveTo>
                  <a:lnTo>
                    <a:pt x="0" y="0"/>
                  </a:lnTo>
                </a:path>
                <a:path w="17779" h="4054475">
                  <a:moveTo>
                    <a:pt x="9107" y="9107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1" name="object 3641"/>
            <p:cNvSpPr/>
            <p:nvPr/>
          </p:nvSpPr>
          <p:spPr>
            <a:xfrm>
              <a:off x="6488295" y="10529016"/>
              <a:ext cx="86360" cy="92710"/>
            </a:xfrm>
            <a:custGeom>
              <a:avLst/>
              <a:gdLst/>
              <a:ahLst/>
              <a:cxnLst/>
              <a:rect l="l" t="t" r="r" b="b"/>
              <a:pathLst>
                <a:path w="86359" h="92709">
                  <a:moveTo>
                    <a:pt x="86015" y="92087"/>
                  </a:moveTo>
                  <a:lnTo>
                    <a:pt x="0" y="92087"/>
                  </a:lnTo>
                </a:path>
                <a:path w="86359" h="92709">
                  <a:moveTo>
                    <a:pt x="86015" y="0"/>
                  </a:moveTo>
                  <a:lnTo>
                    <a:pt x="0" y="0"/>
                  </a:lnTo>
                </a:path>
                <a:path w="86359" h="92709">
                  <a:moveTo>
                    <a:pt x="0" y="73872"/>
                  </a:moveTo>
                  <a:lnTo>
                    <a:pt x="0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642" name="object 3642"/>
          <p:cNvSpPr txBox="1"/>
          <p:nvPr/>
        </p:nvSpPr>
        <p:spPr>
          <a:xfrm>
            <a:off x="6418419" y="10518183"/>
            <a:ext cx="94615" cy="107950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600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3643" name="object 3643"/>
          <p:cNvGrpSpPr/>
          <p:nvPr/>
        </p:nvGrpSpPr>
        <p:grpSpPr>
          <a:xfrm>
            <a:off x="6479187" y="10080582"/>
            <a:ext cx="98425" cy="548640"/>
            <a:chOff x="6479187" y="10080582"/>
            <a:chExt cx="98425" cy="548640"/>
          </a:xfrm>
        </p:grpSpPr>
        <p:sp>
          <p:nvSpPr>
            <p:cNvPr id="3644" name="object 3644"/>
            <p:cNvSpPr/>
            <p:nvPr/>
          </p:nvSpPr>
          <p:spPr>
            <a:xfrm>
              <a:off x="6479187" y="10519908"/>
              <a:ext cx="17780" cy="109855"/>
            </a:xfrm>
            <a:custGeom>
              <a:avLst/>
              <a:gdLst/>
              <a:ahLst/>
              <a:cxnLst/>
              <a:rect l="l" t="t" r="r" b="b"/>
              <a:pathLst>
                <a:path w="17779" h="109854">
                  <a:moveTo>
                    <a:pt x="0" y="92087"/>
                  </a:moveTo>
                  <a:lnTo>
                    <a:pt x="17203" y="109290"/>
                  </a:lnTo>
                </a:path>
                <a:path w="17779" h="109854">
                  <a:moveTo>
                    <a:pt x="9107" y="101195"/>
                  </a:moveTo>
                  <a:lnTo>
                    <a:pt x="9107" y="82980"/>
                  </a:lnTo>
                </a:path>
                <a:path w="17779" h="109854">
                  <a:moveTo>
                    <a:pt x="17203" y="17203"/>
                  </a:moveTo>
                  <a:lnTo>
                    <a:pt x="0" y="0"/>
                  </a:lnTo>
                </a:path>
                <a:path w="17779" h="109854">
                  <a:moveTo>
                    <a:pt x="9107" y="9107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5" name="object 3645"/>
            <p:cNvSpPr/>
            <p:nvPr/>
          </p:nvSpPr>
          <p:spPr>
            <a:xfrm>
              <a:off x="6488295" y="10083757"/>
              <a:ext cx="86360" cy="445770"/>
            </a:xfrm>
            <a:custGeom>
              <a:avLst/>
              <a:gdLst/>
              <a:ahLst/>
              <a:cxnLst/>
              <a:rect l="l" t="t" r="r" b="b"/>
              <a:pathLst>
                <a:path w="86359" h="445770">
                  <a:moveTo>
                    <a:pt x="86015" y="445258"/>
                  </a:moveTo>
                  <a:lnTo>
                    <a:pt x="0" y="445258"/>
                  </a:lnTo>
                </a:path>
                <a:path w="86359" h="445770">
                  <a:moveTo>
                    <a:pt x="86015" y="0"/>
                  </a:moveTo>
                  <a:lnTo>
                    <a:pt x="0" y="0"/>
                  </a:lnTo>
                </a:path>
                <a:path w="86359" h="445770">
                  <a:moveTo>
                    <a:pt x="0" y="427043"/>
                  </a:moveTo>
                  <a:lnTo>
                    <a:pt x="0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646" name="object 3646"/>
          <p:cNvSpPr txBox="1"/>
          <p:nvPr/>
        </p:nvSpPr>
        <p:spPr>
          <a:xfrm>
            <a:off x="6418419" y="10237820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2900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3647" name="object 3647"/>
          <p:cNvGrpSpPr/>
          <p:nvPr/>
        </p:nvGrpSpPr>
        <p:grpSpPr>
          <a:xfrm>
            <a:off x="6479187" y="9911586"/>
            <a:ext cx="98425" cy="626110"/>
            <a:chOff x="6479187" y="9911586"/>
            <a:chExt cx="98425" cy="626110"/>
          </a:xfrm>
        </p:grpSpPr>
        <p:sp>
          <p:nvSpPr>
            <p:cNvPr id="3648" name="object 3648"/>
            <p:cNvSpPr/>
            <p:nvPr/>
          </p:nvSpPr>
          <p:spPr>
            <a:xfrm>
              <a:off x="6479187" y="10074649"/>
              <a:ext cx="17780" cy="462915"/>
            </a:xfrm>
            <a:custGeom>
              <a:avLst/>
              <a:gdLst/>
              <a:ahLst/>
              <a:cxnLst/>
              <a:rect l="l" t="t" r="r" b="b"/>
              <a:pathLst>
                <a:path w="17779" h="462915">
                  <a:moveTo>
                    <a:pt x="0" y="445258"/>
                  </a:moveTo>
                  <a:lnTo>
                    <a:pt x="17203" y="462461"/>
                  </a:lnTo>
                </a:path>
                <a:path w="17779" h="462915">
                  <a:moveTo>
                    <a:pt x="9107" y="454366"/>
                  </a:moveTo>
                  <a:lnTo>
                    <a:pt x="9107" y="436151"/>
                  </a:lnTo>
                </a:path>
                <a:path w="17779" h="462915">
                  <a:moveTo>
                    <a:pt x="17203" y="18215"/>
                  </a:moveTo>
                  <a:lnTo>
                    <a:pt x="0" y="0"/>
                  </a:lnTo>
                </a:path>
                <a:path w="17779" h="462915">
                  <a:moveTo>
                    <a:pt x="9107" y="9107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9" name="object 3649"/>
            <p:cNvSpPr/>
            <p:nvPr/>
          </p:nvSpPr>
          <p:spPr>
            <a:xfrm>
              <a:off x="6489306" y="9914761"/>
              <a:ext cx="85090" cy="169545"/>
            </a:xfrm>
            <a:custGeom>
              <a:avLst/>
              <a:gdLst/>
              <a:ahLst/>
              <a:cxnLst/>
              <a:rect l="l" t="t" r="r" b="b"/>
              <a:pathLst>
                <a:path w="85090" h="169545">
                  <a:moveTo>
                    <a:pt x="85003" y="168995"/>
                  </a:moveTo>
                  <a:lnTo>
                    <a:pt x="0" y="168995"/>
                  </a:lnTo>
                </a:path>
                <a:path w="85090" h="169545">
                  <a:moveTo>
                    <a:pt x="85003" y="0"/>
                  </a:moveTo>
                  <a:lnTo>
                    <a:pt x="0" y="0"/>
                  </a:lnTo>
                </a:path>
                <a:path w="85090" h="169545">
                  <a:moveTo>
                    <a:pt x="0" y="151792"/>
                  </a:moveTo>
                  <a:lnTo>
                    <a:pt x="0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650" name="object 3650"/>
          <p:cNvSpPr txBox="1"/>
          <p:nvPr/>
        </p:nvSpPr>
        <p:spPr>
          <a:xfrm>
            <a:off x="6419431" y="9932210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1100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3651" name="object 3651"/>
          <p:cNvGrpSpPr/>
          <p:nvPr/>
        </p:nvGrpSpPr>
        <p:grpSpPr>
          <a:xfrm>
            <a:off x="6480199" y="9543236"/>
            <a:ext cx="97790" cy="549910"/>
            <a:chOff x="6480199" y="9543236"/>
            <a:chExt cx="97790" cy="549910"/>
          </a:xfrm>
        </p:grpSpPr>
        <p:sp>
          <p:nvSpPr>
            <p:cNvPr id="3652" name="object 3652"/>
            <p:cNvSpPr/>
            <p:nvPr/>
          </p:nvSpPr>
          <p:spPr>
            <a:xfrm>
              <a:off x="6480199" y="9905654"/>
              <a:ext cx="17780" cy="187325"/>
            </a:xfrm>
            <a:custGeom>
              <a:avLst/>
              <a:gdLst/>
              <a:ahLst/>
              <a:cxnLst/>
              <a:rect l="l" t="t" r="r" b="b"/>
              <a:pathLst>
                <a:path w="17779" h="187325">
                  <a:moveTo>
                    <a:pt x="0" y="168995"/>
                  </a:moveTo>
                  <a:lnTo>
                    <a:pt x="17203" y="187211"/>
                  </a:lnTo>
                </a:path>
                <a:path w="17779" h="187325">
                  <a:moveTo>
                    <a:pt x="9107" y="178103"/>
                  </a:moveTo>
                  <a:lnTo>
                    <a:pt x="9107" y="160900"/>
                  </a:lnTo>
                </a:path>
                <a:path w="17779" h="187325">
                  <a:moveTo>
                    <a:pt x="17203" y="18215"/>
                  </a:moveTo>
                  <a:lnTo>
                    <a:pt x="0" y="0"/>
                  </a:lnTo>
                </a:path>
                <a:path w="17779" h="187325">
                  <a:moveTo>
                    <a:pt x="9107" y="9107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3" name="object 3653"/>
            <p:cNvSpPr/>
            <p:nvPr/>
          </p:nvSpPr>
          <p:spPr>
            <a:xfrm>
              <a:off x="6489306" y="9546411"/>
              <a:ext cx="85090" cy="368935"/>
            </a:xfrm>
            <a:custGeom>
              <a:avLst/>
              <a:gdLst/>
              <a:ahLst/>
              <a:cxnLst/>
              <a:rect l="l" t="t" r="r" b="b"/>
              <a:pathLst>
                <a:path w="85090" h="368934">
                  <a:moveTo>
                    <a:pt x="85003" y="368350"/>
                  </a:moveTo>
                  <a:lnTo>
                    <a:pt x="0" y="368350"/>
                  </a:lnTo>
                </a:path>
                <a:path w="85090" h="368934">
                  <a:moveTo>
                    <a:pt x="85003" y="0"/>
                  </a:moveTo>
                  <a:lnTo>
                    <a:pt x="0" y="0"/>
                  </a:lnTo>
                </a:path>
                <a:path w="85090" h="368934">
                  <a:moveTo>
                    <a:pt x="0" y="351147"/>
                  </a:moveTo>
                  <a:lnTo>
                    <a:pt x="0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654" name="object 3654"/>
          <p:cNvSpPr txBox="1"/>
          <p:nvPr/>
        </p:nvSpPr>
        <p:spPr>
          <a:xfrm>
            <a:off x="6419431" y="9663031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2400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3655" name="object 3655"/>
          <p:cNvGrpSpPr/>
          <p:nvPr/>
        </p:nvGrpSpPr>
        <p:grpSpPr>
          <a:xfrm>
            <a:off x="6480199" y="9221436"/>
            <a:ext cx="97790" cy="702945"/>
            <a:chOff x="6480199" y="9221436"/>
            <a:chExt cx="97790" cy="702945"/>
          </a:xfrm>
        </p:grpSpPr>
        <p:sp>
          <p:nvSpPr>
            <p:cNvPr id="3656" name="object 3656"/>
            <p:cNvSpPr/>
            <p:nvPr/>
          </p:nvSpPr>
          <p:spPr>
            <a:xfrm>
              <a:off x="6480199" y="9537304"/>
              <a:ext cx="17780" cy="386715"/>
            </a:xfrm>
            <a:custGeom>
              <a:avLst/>
              <a:gdLst/>
              <a:ahLst/>
              <a:cxnLst/>
              <a:rect l="l" t="t" r="r" b="b"/>
              <a:pathLst>
                <a:path w="17779" h="386715">
                  <a:moveTo>
                    <a:pt x="0" y="368350"/>
                  </a:moveTo>
                  <a:lnTo>
                    <a:pt x="17203" y="386565"/>
                  </a:lnTo>
                </a:path>
                <a:path w="17779" h="386715">
                  <a:moveTo>
                    <a:pt x="9107" y="377457"/>
                  </a:moveTo>
                  <a:lnTo>
                    <a:pt x="9107" y="360254"/>
                  </a:lnTo>
                </a:path>
                <a:path w="17779" h="386715">
                  <a:moveTo>
                    <a:pt x="17203" y="18215"/>
                  </a:moveTo>
                  <a:lnTo>
                    <a:pt x="0" y="0"/>
                  </a:lnTo>
                </a:path>
                <a:path w="17779" h="386715">
                  <a:moveTo>
                    <a:pt x="9107" y="9107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7" name="object 3657"/>
            <p:cNvSpPr/>
            <p:nvPr/>
          </p:nvSpPr>
          <p:spPr>
            <a:xfrm>
              <a:off x="6489306" y="9224611"/>
              <a:ext cx="85090" cy="321945"/>
            </a:xfrm>
            <a:custGeom>
              <a:avLst/>
              <a:gdLst/>
              <a:ahLst/>
              <a:cxnLst/>
              <a:rect l="l" t="t" r="r" b="b"/>
              <a:pathLst>
                <a:path w="85090" h="321945">
                  <a:moveTo>
                    <a:pt x="85003" y="321800"/>
                  </a:moveTo>
                  <a:lnTo>
                    <a:pt x="0" y="321800"/>
                  </a:lnTo>
                </a:path>
                <a:path w="85090" h="321945">
                  <a:moveTo>
                    <a:pt x="85003" y="0"/>
                  </a:moveTo>
                  <a:lnTo>
                    <a:pt x="0" y="0"/>
                  </a:lnTo>
                </a:path>
                <a:path w="85090" h="321945">
                  <a:moveTo>
                    <a:pt x="0" y="304597"/>
                  </a:moveTo>
                  <a:lnTo>
                    <a:pt x="0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658" name="object 3658"/>
          <p:cNvSpPr txBox="1"/>
          <p:nvPr/>
        </p:nvSpPr>
        <p:spPr>
          <a:xfrm>
            <a:off x="6419431" y="9316944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2100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3659" name="object 3659"/>
          <p:cNvGrpSpPr/>
          <p:nvPr/>
        </p:nvGrpSpPr>
        <p:grpSpPr>
          <a:xfrm>
            <a:off x="6480199" y="9059523"/>
            <a:ext cx="97790" cy="496570"/>
            <a:chOff x="6480199" y="9059523"/>
            <a:chExt cx="97790" cy="496570"/>
          </a:xfrm>
        </p:grpSpPr>
        <p:sp>
          <p:nvSpPr>
            <p:cNvPr id="3660" name="object 3660"/>
            <p:cNvSpPr/>
            <p:nvPr/>
          </p:nvSpPr>
          <p:spPr>
            <a:xfrm>
              <a:off x="6480199" y="9215503"/>
              <a:ext cx="17780" cy="340360"/>
            </a:xfrm>
            <a:custGeom>
              <a:avLst/>
              <a:gdLst/>
              <a:ahLst/>
              <a:cxnLst/>
              <a:rect l="l" t="t" r="r" b="b"/>
              <a:pathLst>
                <a:path w="17779" h="340359">
                  <a:moveTo>
                    <a:pt x="0" y="321800"/>
                  </a:moveTo>
                  <a:lnTo>
                    <a:pt x="17203" y="340015"/>
                  </a:lnTo>
                </a:path>
                <a:path w="17779" h="340359">
                  <a:moveTo>
                    <a:pt x="9107" y="330908"/>
                  </a:moveTo>
                  <a:lnTo>
                    <a:pt x="9107" y="313704"/>
                  </a:lnTo>
                </a:path>
                <a:path w="17779" h="340359">
                  <a:moveTo>
                    <a:pt x="17203" y="17203"/>
                  </a:moveTo>
                  <a:lnTo>
                    <a:pt x="0" y="0"/>
                  </a:lnTo>
                </a:path>
                <a:path w="17779" h="340359">
                  <a:moveTo>
                    <a:pt x="9107" y="9107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1" name="object 3661"/>
            <p:cNvSpPr/>
            <p:nvPr/>
          </p:nvSpPr>
          <p:spPr>
            <a:xfrm>
              <a:off x="6489306" y="9062698"/>
              <a:ext cx="85090" cy="161925"/>
            </a:xfrm>
            <a:custGeom>
              <a:avLst/>
              <a:gdLst/>
              <a:ahLst/>
              <a:cxnLst/>
              <a:rect l="l" t="t" r="r" b="b"/>
              <a:pathLst>
                <a:path w="85090" h="161925">
                  <a:moveTo>
                    <a:pt x="85003" y="161912"/>
                  </a:moveTo>
                  <a:lnTo>
                    <a:pt x="0" y="161912"/>
                  </a:lnTo>
                </a:path>
                <a:path w="85090" h="161925">
                  <a:moveTo>
                    <a:pt x="85003" y="0"/>
                  </a:moveTo>
                  <a:lnTo>
                    <a:pt x="0" y="0"/>
                  </a:lnTo>
                </a:path>
                <a:path w="85090" h="161925">
                  <a:moveTo>
                    <a:pt x="0" y="143697"/>
                  </a:moveTo>
                  <a:lnTo>
                    <a:pt x="0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662" name="object 3662"/>
          <p:cNvSpPr txBox="1"/>
          <p:nvPr/>
        </p:nvSpPr>
        <p:spPr>
          <a:xfrm>
            <a:off x="6419431" y="9077111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1050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3663" name="object 3663"/>
          <p:cNvGrpSpPr/>
          <p:nvPr/>
        </p:nvGrpSpPr>
        <p:grpSpPr>
          <a:xfrm>
            <a:off x="6480199" y="8138648"/>
            <a:ext cx="97790" cy="1094105"/>
            <a:chOff x="6480199" y="8138648"/>
            <a:chExt cx="97790" cy="1094105"/>
          </a:xfrm>
        </p:grpSpPr>
        <p:sp>
          <p:nvSpPr>
            <p:cNvPr id="3664" name="object 3664"/>
            <p:cNvSpPr/>
            <p:nvPr/>
          </p:nvSpPr>
          <p:spPr>
            <a:xfrm>
              <a:off x="6480199" y="9054603"/>
              <a:ext cx="17780" cy="178435"/>
            </a:xfrm>
            <a:custGeom>
              <a:avLst/>
              <a:gdLst/>
              <a:ahLst/>
              <a:cxnLst/>
              <a:rect l="l" t="t" r="r" b="b"/>
              <a:pathLst>
                <a:path w="17779" h="178434">
                  <a:moveTo>
                    <a:pt x="0" y="160900"/>
                  </a:moveTo>
                  <a:lnTo>
                    <a:pt x="17203" y="178103"/>
                  </a:lnTo>
                </a:path>
                <a:path w="17779" h="178434">
                  <a:moveTo>
                    <a:pt x="9107" y="170007"/>
                  </a:moveTo>
                  <a:lnTo>
                    <a:pt x="9107" y="151792"/>
                  </a:lnTo>
                </a:path>
                <a:path w="17779" h="178434">
                  <a:moveTo>
                    <a:pt x="17203" y="17203"/>
                  </a:moveTo>
                  <a:lnTo>
                    <a:pt x="0" y="0"/>
                  </a:lnTo>
                </a:path>
                <a:path w="17779" h="178434">
                  <a:moveTo>
                    <a:pt x="9107" y="8095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5" name="object 3665"/>
            <p:cNvSpPr/>
            <p:nvPr/>
          </p:nvSpPr>
          <p:spPr>
            <a:xfrm>
              <a:off x="6489306" y="8141823"/>
              <a:ext cx="85090" cy="461009"/>
            </a:xfrm>
            <a:custGeom>
              <a:avLst/>
              <a:gdLst/>
              <a:ahLst/>
              <a:cxnLst/>
              <a:rect l="l" t="t" r="r" b="b"/>
              <a:pathLst>
                <a:path w="85090" h="461009">
                  <a:moveTo>
                    <a:pt x="85003" y="460437"/>
                  </a:moveTo>
                  <a:lnTo>
                    <a:pt x="0" y="460437"/>
                  </a:lnTo>
                </a:path>
                <a:path w="85090" h="461009">
                  <a:moveTo>
                    <a:pt x="85003" y="0"/>
                  </a:moveTo>
                  <a:lnTo>
                    <a:pt x="0" y="0"/>
                  </a:lnTo>
                </a:path>
                <a:path w="85090" h="461009">
                  <a:moveTo>
                    <a:pt x="0" y="443234"/>
                  </a:moveTo>
                  <a:lnTo>
                    <a:pt x="0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666" name="object 3666"/>
          <p:cNvSpPr txBox="1"/>
          <p:nvPr/>
        </p:nvSpPr>
        <p:spPr>
          <a:xfrm>
            <a:off x="6419431" y="8304993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3000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3667" name="object 3667"/>
          <p:cNvGrpSpPr/>
          <p:nvPr/>
        </p:nvGrpSpPr>
        <p:grpSpPr>
          <a:xfrm>
            <a:off x="6480199" y="7977747"/>
            <a:ext cx="97790" cy="633730"/>
            <a:chOff x="6480199" y="7977747"/>
            <a:chExt cx="97790" cy="633730"/>
          </a:xfrm>
        </p:grpSpPr>
        <p:sp>
          <p:nvSpPr>
            <p:cNvPr id="3668" name="object 3668"/>
            <p:cNvSpPr/>
            <p:nvPr/>
          </p:nvSpPr>
          <p:spPr>
            <a:xfrm>
              <a:off x="6480199" y="8133727"/>
              <a:ext cx="17780" cy="478155"/>
            </a:xfrm>
            <a:custGeom>
              <a:avLst/>
              <a:gdLst/>
              <a:ahLst/>
              <a:cxnLst/>
              <a:rect l="l" t="t" r="r" b="b"/>
              <a:pathLst>
                <a:path w="17779" h="478154">
                  <a:moveTo>
                    <a:pt x="0" y="460437"/>
                  </a:moveTo>
                  <a:lnTo>
                    <a:pt x="17203" y="477641"/>
                  </a:lnTo>
                </a:path>
                <a:path w="17779" h="478154">
                  <a:moveTo>
                    <a:pt x="9107" y="468533"/>
                  </a:moveTo>
                  <a:lnTo>
                    <a:pt x="9107" y="451330"/>
                  </a:lnTo>
                </a:path>
                <a:path w="17779" h="478154">
                  <a:moveTo>
                    <a:pt x="17203" y="17203"/>
                  </a:moveTo>
                  <a:lnTo>
                    <a:pt x="0" y="0"/>
                  </a:lnTo>
                </a:path>
                <a:path w="17779" h="478154">
                  <a:moveTo>
                    <a:pt x="9107" y="8095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9" name="object 3669"/>
            <p:cNvSpPr/>
            <p:nvPr/>
          </p:nvSpPr>
          <p:spPr>
            <a:xfrm>
              <a:off x="6489306" y="7980922"/>
              <a:ext cx="85090" cy="161290"/>
            </a:xfrm>
            <a:custGeom>
              <a:avLst/>
              <a:gdLst/>
              <a:ahLst/>
              <a:cxnLst/>
              <a:rect l="l" t="t" r="r" b="b"/>
              <a:pathLst>
                <a:path w="85090" h="161290">
                  <a:moveTo>
                    <a:pt x="85003" y="160900"/>
                  </a:moveTo>
                  <a:lnTo>
                    <a:pt x="0" y="160900"/>
                  </a:lnTo>
                </a:path>
                <a:path w="85090" h="161290">
                  <a:moveTo>
                    <a:pt x="85003" y="0"/>
                  </a:moveTo>
                  <a:lnTo>
                    <a:pt x="0" y="0"/>
                  </a:lnTo>
                </a:path>
                <a:path w="85090" h="161290">
                  <a:moveTo>
                    <a:pt x="0" y="143697"/>
                  </a:moveTo>
                  <a:lnTo>
                    <a:pt x="0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670" name="object 3670"/>
          <p:cNvSpPr txBox="1"/>
          <p:nvPr/>
        </p:nvSpPr>
        <p:spPr>
          <a:xfrm>
            <a:off x="6419431" y="7995336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1050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3671" name="object 3671"/>
          <p:cNvGrpSpPr/>
          <p:nvPr/>
        </p:nvGrpSpPr>
        <p:grpSpPr>
          <a:xfrm>
            <a:off x="6480199" y="7655947"/>
            <a:ext cx="97790" cy="495300"/>
            <a:chOff x="6480199" y="7655947"/>
            <a:chExt cx="97790" cy="495300"/>
          </a:xfrm>
        </p:grpSpPr>
        <p:sp>
          <p:nvSpPr>
            <p:cNvPr id="3672" name="object 3672"/>
            <p:cNvSpPr/>
            <p:nvPr/>
          </p:nvSpPr>
          <p:spPr>
            <a:xfrm>
              <a:off x="6480199" y="7972827"/>
              <a:ext cx="17780" cy="178435"/>
            </a:xfrm>
            <a:custGeom>
              <a:avLst/>
              <a:gdLst/>
              <a:ahLst/>
              <a:cxnLst/>
              <a:rect l="l" t="t" r="r" b="b"/>
              <a:pathLst>
                <a:path w="17779" h="178434">
                  <a:moveTo>
                    <a:pt x="0" y="160900"/>
                  </a:moveTo>
                  <a:lnTo>
                    <a:pt x="17203" y="178103"/>
                  </a:lnTo>
                </a:path>
                <a:path w="17779" h="178434">
                  <a:moveTo>
                    <a:pt x="9107" y="168995"/>
                  </a:moveTo>
                  <a:lnTo>
                    <a:pt x="9107" y="151792"/>
                  </a:lnTo>
                </a:path>
                <a:path w="17779" h="178434">
                  <a:moveTo>
                    <a:pt x="17203" y="17203"/>
                  </a:moveTo>
                  <a:lnTo>
                    <a:pt x="0" y="0"/>
                  </a:lnTo>
                </a:path>
                <a:path w="17779" h="178434">
                  <a:moveTo>
                    <a:pt x="9107" y="8095"/>
                  </a:moveTo>
                  <a:lnTo>
                    <a:pt x="9107" y="2529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3" name="object 3673"/>
            <p:cNvSpPr/>
            <p:nvPr/>
          </p:nvSpPr>
          <p:spPr>
            <a:xfrm>
              <a:off x="6489306" y="7659122"/>
              <a:ext cx="85090" cy="321945"/>
            </a:xfrm>
            <a:custGeom>
              <a:avLst/>
              <a:gdLst/>
              <a:ahLst/>
              <a:cxnLst/>
              <a:rect l="l" t="t" r="r" b="b"/>
              <a:pathLst>
                <a:path w="85090" h="321945">
                  <a:moveTo>
                    <a:pt x="85003" y="321800"/>
                  </a:moveTo>
                  <a:lnTo>
                    <a:pt x="0" y="321800"/>
                  </a:lnTo>
                </a:path>
                <a:path w="85090" h="321945">
                  <a:moveTo>
                    <a:pt x="85003" y="0"/>
                  </a:moveTo>
                  <a:lnTo>
                    <a:pt x="0" y="0"/>
                  </a:lnTo>
                </a:path>
                <a:path w="85090" h="321945">
                  <a:moveTo>
                    <a:pt x="0" y="304597"/>
                  </a:moveTo>
                  <a:lnTo>
                    <a:pt x="0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674" name="object 3674"/>
          <p:cNvSpPr txBox="1"/>
          <p:nvPr/>
        </p:nvSpPr>
        <p:spPr>
          <a:xfrm>
            <a:off x="6419431" y="7751455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2100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3675" name="object 3675"/>
          <p:cNvGrpSpPr/>
          <p:nvPr/>
        </p:nvGrpSpPr>
        <p:grpSpPr>
          <a:xfrm>
            <a:off x="6480199" y="7287597"/>
            <a:ext cx="97790" cy="702945"/>
            <a:chOff x="6480199" y="7287597"/>
            <a:chExt cx="97790" cy="702945"/>
          </a:xfrm>
        </p:grpSpPr>
        <p:sp>
          <p:nvSpPr>
            <p:cNvPr id="3676" name="object 3676"/>
            <p:cNvSpPr/>
            <p:nvPr/>
          </p:nvSpPr>
          <p:spPr>
            <a:xfrm>
              <a:off x="6480199" y="7650014"/>
              <a:ext cx="17780" cy="340360"/>
            </a:xfrm>
            <a:custGeom>
              <a:avLst/>
              <a:gdLst/>
              <a:ahLst/>
              <a:cxnLst/>
              <a:rect l="l" t="t" r="r" b="b"/>
              <a:pathLst>
                <a:path w="17779" h="340359">
                  <a:moveTo>
                    <a:pt x="0" y="322812"/>
                  </a:moveTo>
                  <a:lnTo>
                    <a:pt x="17203" y="340015"/>
                  </a:lnTo>
                </a:path>
                <a:path w="17779" h="340359">
                  <a:moveTo>
                    <a:pt x="9107" y="330908"/>
                  </a:moveTo>
                  <a:lnTo>
                    <a:pt x="9107" y="313704"/>
                  </a:lnTo>
                </a:path>
                <a:path w="17779" h="340359">
                  <a:moveTo>
                    <a:pt x="17203" y="17203"/>
                  </a:moveTo>
                  <a:lnTo>
                    <a:pt x="0" y="0"/>
                  </a:lnTo>
                </a:path>
                <a:path w="17779" h="340359">
                  <a:moveTo>
                    <a:pt x="9107" y="9107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7" name="object 3677"/>
            <p:cNvSpPr/>
            <p:nvPr/>
          </p:nvSpPr>
          <p:spPr>
            <a:xfrm>
              <a:off x="6489306" y="7290772"/>
              <a:ext cx="85090" cy="368935"/>
            </a:xfrm>
            <a:custGeom>
              <a:avLst/>
              <a:gdLst/>
              <a:ahLst/>
              <a:cxnLst/>
              <a:rect l="l" t="t" r="r" b="b"/>
              <a:pathLst>
                <a:path w="85090" h="368934">
                  <a:moveTo>
                    <a:pt x="85003" y="368350"/>
                  </a:moveTo>
                  <a:lnTo>
                    <a:pt x="0" y="368350"/>
                  </a:lnTo>
                </a:path>
                <a:path w="85090" h="368934">
                  <a:moveTo>
                    <a:pt x="85003" y="0"/>
                  </a:moveTo>
                  <a:lnTo>
                    <a:pt x="0" y="0"/>
                  </a:lnTo>
                </a:path>
                <a:path w="85090" h="368934">
                  <a:moveTo>
                    <a:pt x="0" y="350135"/>
                  </a:moveTo>
                  <a:lnTo>
                    <a:pt x="0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678" name="object 3678"/>
          <p:cNvSpPr txBox="1"/>
          <p:nvPr/>
        </p:nvSpPr>
        <p:spPr>
          <a:xfrm>
            <a:off x="6419431" y="7406380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2400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3679" name="object 3679"/>
          <p:cNvGrpSpPr/>
          <p:nvPr/>
        </p:nvGrpSpPr>
        <p:grpSpPr>
          <a:xfrm>
            <a:off x="6480199" y="7118601"/>
            <a:ext cx="97790" cy="548640"/>
            <a:chOff x="6480199" y="7118601"/>
            <a:chExt cx="97790" cy="548640"/>
          </a:xfrm>
        </p:grpSpPr>
        <p:sp>
          <p:nvSpPr>
            <p:cNvPr id="3680" name="object 3680"/>
            <p:cNvSpPr/>
            <p:nvPr/>
          </p:nvSpPr>
          <p:spPr>
            <a:xfrm>
              <a:off x="6480199" y="7281664"/>
              <a:ext cx="17780" cy="386080"/>
            </a:xfrm>
            <a:custGeom>
              <a:avLst/>
              <a:gdLst/>
              <a:ahLst/>
              <a:cxnLst/>
              <a:rect l="l" t="t" r="r" b="b"/>
              <a:pathLst>
                <a:path w="17779" h="386079">
                  <a:moveTo>
                    <a:pt x="0" y="368350"/>
                  </a:moveTo>
                  <a:lnTo>
                    <a:pt x="17203" y="385553"/>
                  </a:lnTo>
                </a:path>
                <a:path w="17779" h="386079">
                  <a:moveTo>
                    <a:pt x="9107" y="377457"/>
                  </a:moveTo>
                  <a:lnTo>
                    <a:pt x="9107" y="359242"/>
                  </a:lnTo>
                </a:path>
                <a:path w="17779" h="386079">
                  <a:moveTo>
                    <a:pt x="17203" y="17203"/>
                  </a:moveTo>
                  <a:lnTo>
                    <a:pt x="0" y="0"/>
                  </a:lnTo>
                </a:path>
                <a:path w="17779" h="386079">
                  <a:moveTo>
                    <a:pt x="9107" y="9107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1" name="object 3681"/>
            <p:cNvSpPr/>
            <p:nvPr/>
          </p:nvSpPr>
          <p:spPr>
            <a:xfrm>
              <a:off x="6489306" y="7121776"/>
              <a:ext cx="85090" cy="169545"/>
            </a:xfrm>
            <a:custGeom>
              <a:avLst/>
              <a:gdLst/>
              <a:ahLst/>
              <a:cxnLst/>
              <a:rect l="l" t="t" r="r" b="b"/>
              <a:pathLst>
                <a:path w="85090" h="169545">
                  <a:moveTo>
                    <a:pt x="85003" y="168995"/>
                  </a:moveTo>
                  <a:lnTo>
                    <a:pt x="0" y="168995"/>
                  </a:lnTo>
                </a:path>
                <a:path w="85090" h="169545">
                  <a:moveTo>
                    <a:pt x="85003" y="0"/>
                  </a:moveTo>
                  <a:lnTo>
                    <a:pt x="0" y="0"/>
                  </a:lnTo>
                </a:path>
                <a:path w="85090" h="169545">
                  <a:moveTo>
                    <a:pt x="0" y="150780"/>
                  </a:moveTo>
                  <a:lnTo>
                    <a:pt x="0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682" name="object 3682"/>
          <p:cNvSpPr txBox="1"/>
          <p:nvPr/>
        </p:nvSpPr>
        <p:spPr>
          <a:xfrm>
            <a:off x="6419431" y="7139225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1100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3683" name="object 3683"/>
          <p:cNvGrpSpPr/>
          <p:nvPr/>
        </p:nvGrpSpPr>
        <p:grpSpPr>
          <a:xfrm>
            <a:off x="6480199" y="6673342"/>
            <a:ext cx="97790" cy="626110"/>
            <a:chOff x="6480199" y="6673342"/>
            <a:chExt cx="97790" cy="626110"/>
          </a:xfrm>
        </p:grpSpPr>
        <p:sp>
          <p:nvSpPr>
            <p:cNvPr id="3684" name="object 3684"/>
            <p:cNvSpPr/>
            <p:nvPr/>
          </p:nvSpPr>
          <p:spPr>
            <a:xfrm>
              <a:off x="6480199" y="7112668"/>
              <a:ext cx="17780" cy="186690"/>
            </a:xfrm>
            <a:custGeom>
              <a:avLst/>
              <a:gdLst/>
              <a:ahLst/>
              <a:cxnLst/>
              <a:rect l="l" t="t" r="r" b="b"/>
              <a:pathLst>
                <a:path w="17779" h="186690">
                  <a:moveTo>
                    <a:pt x="0" y="168995"/>
                  </a:moveTo>
                  <a:lnTo>
                    <a:pt x="17203" y="186199"/>
                  </a:lnTo>
                </a:path>
                <a:path w="17779" h="186690">
                  <a:moveTo>
                    <a:pt x="9107" y="178103"/>
                  </a:moveTo>
                  <a:lnTo>
                    <a:pt x="9107" y="159888"/>
                  </a:lnTo>
                </a:path>
                <a:path w="17779" h="186690">
                  <a:moveTo>
                    <a:pt x="17203" y="18215"/>
                  </a:moveTo>
                  <a:lnTo>
                    <a:pt x="0" y="0"/>
                  </a:lnTo>
                </a:path>
                <a:path w="17779" h="186690">
                  <a:moveTo>
                    <a:pt x="9107" y="9107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5" name="object 3685"/>
            <p:cNvSpPr/>
            <p:nvPr/>
          </p:nvSpPr>
          <p:spPr>
            <a:xfrm>
              <a:off x="6489306" y="6676517"/>
              <a:ext cx="85090" cy="445770"/>
            </a:xfrm>
            <a:custGeom>
              <a:avLst/>
              <a:gdLst/>
              <a:ahLst/>
              <a:cxnLst/>
              <a:rect l="l" t="t" r="r" b="b"/>
              <a:pathLst>
                <a:path w="85090" h="445770">
                  <a:moveTo>
                    <a:pt x="85003" y="445258"/>
                  </a:moveTo>
                  <a:lnTo>
                    <a:pt x="0" y="445258"/>
                  </a:lnTo>
                </a:path>
                <a:path w="85090" h="445770">
                  <a:moveTo>
                    <a:pt x="85003" y="0"/>
                  </a:moveTo>
                  <a:lnTo>
                    <a:pt x="0" y="0"/>
                  </a:lnTo>
                </a:path>
                <a:path w="85090" h="445770">
                  <a:moveTo>
                    <a:pt x="0" y="428055"/>
                  </a:moveTo>
                  <a:lnTo>
                    <a:pt x="0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686" name="object 3686"/>
          <p:cNvSpPr txBox="1"/>
          <p:nvPr/>
        </p:nvSpPr>
        <p:spPr>
          <a:xfrm>
            <a:off x="6419431" y="6830579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2900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3687" name="object 3687"/>
          <p:cNvGrpSpPr/>
          <p:nvPr/>
        </p:nvGrpSpPr>
        <p:grpSpPr>
          <a:xfrm>
            <a:off x="6480199" y="6581254"/>
            <a:ext cx="97790" cy="549910"/>
            <a:chOff x="6480199" y="6581254"/>
            <a:chExt cx="97790" cy="549910"/>
          </a:xfrm>
        </p:grpSpPr>
        <p:sp>
          <p:nvSpPr>
            <p:cNvPr id="3688" name="object 3688"/>
            <p:cNvSpPr/>
            <p:nvPr/>
          </p:nvSpPr>
          <p:spPr>
            <a:xfrm>
              <a:off x="6480199" y="6667409"/>
              <a:ext cx="17780" cy="463550"/>
            </a:xfrm>
            <a:custGeom>
              <a:avLst/>
              <a:gdLst/>
              <a:ahLst/>
              <a:cxnLst/>
              <a:rect l="l" t="t" r="r" b="b"/>
              <a:pathLst>
                <a:path w="17779" h="463550">
                  <a:moveTo>
                    <a:pt x="0" y="445258"/>
                  </a:moveTo>
                  <a:lnTo>
                    <a:pt x="17203" y="463473"/>
                  </a:lnTo>
                </a:path>
                <a:path w="17779" h="463550">
                  <a:moveTo>
                    <a:pt x="9107" y="454366"/>
                  </a:moveTo>
                  <a:lnTo>
                    <a:pt x="9107" y="437162"/>
                  </a:lnTo>
                </a:path>
                <a:path w="17779" h="463550">
                  <a:moveTo>
                    <a:pt x="17203" y="18215"/>
                  </a:moveTo>
                  <a:lnTo>
                    <a:pt x="0" y="0"/>
                  </a:lnTo>
                </a:path>
                <a:path w="17779" h="463550">
                  <a:moveTo>
                    <a:pt x="9107" y="9107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9" name="object 3689"/>
            <p:cNvSpPr/>
            <p:nvPr/>
          </p:nvSpPr>
          <p:spPr>
            <a:xfrm>
              <a:off x="6489306" y="6584429"/>
              <a:ext cx="85090" cy="92710"/>
            </a:xfrm>
            <a:custGeom>
              <a:avLst/>
              <a:gdLst/>
              <a:ahLst/>
              <a:cxnLst/>
              <a:rect l="l" t="t" r="r" b="b"/>
              <a:pathLst>
                <a:path w="85090" h="92709">
                  <a:moveTo>
                    <a:pt x="85003" y="92087"/>
                  </a:moveTo>
                  <a:lnTo>
                    <a:pt x="0" y="92087"/>
                  </a:lnTo>
                </a:path>
                <a:path w="85090" h="92709">
                  <a:moveTo>
                    <a:pt x="85003" y="0"/>
                  </a:moveTo>
                  <a:lnTo>
                    <a:pt x="0" y="0"/>
                  </a:lnTo>
                </a:path>
                <a:path w="85090" h="92709">
                  <a:moveTo>
                    <a:pt x="0" y="74884"/>
                  </a:moveTo>
                  <a:lnTo>
                    <a:pt x="0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690" name="object 3690"/>
          <p:cNvSpPr txBox="1"/>
          <p:nvPr/>
        </p:nvSpPr>
        <p:spPr>
          <a:xfrm>
            <a:off x="6419431" y="6576632"/>
            <a:ext cx="94615" cy="107950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600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3691" name="object 3691"/>
          <p:cNvGrpSpPr/>
          <p:nvPr/>
        </p:nvGrpSpPr>
        <p:grpSpPr>
          <a:xfrm>
            <a:off x="6480199" y="6575322"/>
            <a:ext cx="97790" cy="2491105"/>
            <a:chOff x="6480199" y="6575322"/>
            <a:chExt cx="97790" cy="2491105"/>
          </a:xfrm>
        </p:grpSpPr>
        <p:sp>
          <p:nvSpPr>
            <p:cNvPr id="3692" name="object 3692"/>
            <p:cNvSpPr/>
            <p:nvPr/>
          </p:nvSpPr>
          <p:spPr>
            <a:xfrm>
              <a:off x="6480199" y="6575322"/>
              <a:ext cx="17780" cy="110489"/>
            </a:xfrm>
            <a:custGeom>
              <a:avLst/>
              <a:gdLst/>
              <a:ahLst/>
              <a:cxnLst/>
              <a:rect l="l" t="t" r="r" b="b"/>
              <a:pathLst>
                <a:path w="17779" h="110490">
                  <a:moveTo>
                    <a:pt x="0" y="92087"/>
                  </a:moveTo>
                  <a:lnTo>
                    <a:pt x="17203" y="110302"/>
                  </a:lnTo>
                </a:path>
                <a:path w="17779" h="110490">
                  <a:moveTo>
                    <a:pt x="9107" y="101195"/>
                  </a:moveTo>
                  <a:lnTo>
                    <a:pt x="9107" y="83991"/>
                  </a:lnTo>
                </a:path>
                <a:path w="17779" h="110490">
                  <a:moveTo>
                    <a:pt x="17203" y="18215"/>
                  </a:moveTo>
                  <a:lnTo>
                    <a:pt x="0" y="0"/>
                  </a:lnTo>
                </a:path>
                <a:path w="17779" h="110490">
                  <a:moveTo>
                    <a:pt x="9107" y="9107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3" name="object 3693"/>
            <p:cNvSpPr/>
            <p:nvPr/>
          </p:nvSpPr>
          <p:spPr>
            <a:xfrm>
              <a:off x="6489306" y="8602261"/>
              <a:ext cx="85090" cy="461009"/>
            </a:xfrm>
            <a:custGeom>
              <a:avLst/>
              <a:gdLst/>
              <a:ahLst/>
              <a:cxnLst/>
              <a:rect l="l" t="t" r="r" b="b"/>
              <a:pathLst>
                <a:path w="85090" h="461009">
                  <a:moveTo>
                    <a:pt x="85003" y="460437"/>
                  </a:moveTo>
                  <a:lnTo>
                    <a:pt x="0" y="460437"/>
                  </a:lnTo>
                </a:path>
                <a:path w="85090" h="461009">
                  <a:moveTo>
                    <a:pt x="85003" y="0"/>
                  </a:moveTo>
                  <a:lnTo>
                    <a:pt x="0" y="0"/>
                  </a:lnTo>
                </a:path>
                <a:path w="85090" h="461009">
                  <a:moveTo>
                    <a:pt x="0" y="443234"/>
                  </a:moveTo>
                  <a:lnTo>
                    <a:pt x="0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694" name="object 3694"/>
          <p:cNvSpPr txBox="1"/>
          <p:nvPr/>
        </p:nvSpPr>
        <p:spPr>
          <a:xfrm>
            <a:off x="6419431" y="8765430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3000</a:t>
            </a:r>
            <a:endParaRPr sz="450">
              <a:latin typeface="Arial Narrow"/>
              <a:cs typeface="Arial Narrow"/>
            </a:endParaRPr>
          </a:p>
        </p:txBody>
      </p:sp>
      <p:sp>
        <p:nvSpPr>
          <p:cNvPr id="3695" name="object 3695"/>
          <p:cNvSpPr/>
          <p:nvPr/>
        </p:nvSpPr>
        <p:spPr>
          <a:xfrm>
            <a:off x="1750338" y="8249089"/>
            <a:ext cx="0" cy="34925"/>
          </a:xfrm>
          <a:custGeom>
            <a:avLst/>
            <a:gdLst/>
            <a:ahLst/>
            <a:cxnLst/>
            <a:rect l="l" t="t" r="r" b="b"/>
            <a:pathLst>
              <a:path w="0" h="34925">
                <a:moveTo>
                  <a:pt x="0" y="0"/>
                </a:moveTo>
                <a:lnTo>
                  <a:pt x="0" y="3440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6" name="object 3696"/>
          <p:cNvSpPr/>
          <p:nvPr/>
        </p:nvSpPr>
        <p:spPr>
          <a:xfrm>
            <a:off x="1750338" y="8383679"/>
            <a:ext cx="0" cy="34925"/>
          </a:xfrm>
          <a:custGeom>
            <a:avLst/>
            <a:gdLst/>
            <a:ahLst/>
            <a:cxnLst/>
            <a:rect l="l" t="t" r="r" b="b"/>
            <a:pathLst>
              <a:path w="0" h="34925">
                <a:moveTo>
                  <a:pt x="0" y="0"/>
                </a:moveTo>
                <a:lnTo>
                  <a:pt x="0" y="3440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7" name="object 3697"/>
          <p:cNvSpPr/>
          <p:nvPr/>
        </p:nvSpPr>
        <p:spPr>
          <a:xfrm>
            <a:off x="1750338" y="8518269"/>
            <a:ext cx="0" cy="34925"/>
          </a:xfrm>
          <a:custGeom>
            <a:avLst/>
            <a:gdLst/>
            <a:ahLst/>
            <a:cxnLst/>
            <a:rect l="l" t="t" r="r" b="b"/>
            <a:pathLst>
              <a:path w="0" h="34925">
                <a:moveTo>
                  <a:pt x="0" y="0"/>
                </a:moveTo>
                <a:lnTo>
                  <a:pt x="0" y="3440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8" name="object 3698"/>
          <p:cNvSpPr/>
          <p:nvPr/>
        </p:nvSpPr>
        <p:spPr>
          <a:xfrm>
            <a:off x="1750338" y="8652858"/>
            <a:ext cx="0" cy="34925"/>
          </a:xfrm>
          <a:custGeom>
            <a:avLst/>
            <a:gdLst/>
            <a:ahLst/>
            <a:cxnLst/>
            <a:rect l="l" t="t" r="r" b="b"/>
            <a:pathLst>
              <a:path w="0" h="34925">
                <a:moveTo>
                  <a:pt x="0" y="0"/>
                </a:moveTo>
                <a:lnTo>
                  <a:pt x="0" y="3440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9" name="object 3699"/>
          <p:cNvSpPr/>
          <p:nvPr/>
        </p:nvSpPr>
        <p:spPr>
          <a:xfrm>
            <a:off x="1750338" y="8787448"/>
            <a:ext cx="0" cy="34925"/>
          </a:xfrm>
          <a:custGeom>
            <a:avLst/>
            <a:gdLst/>
            <a:ahLst/>
            <a:cxnLst/>
            <a:rect l="l" t="t" r="r" b="b"/>
            <a:pathLst>
              <a:path w="0" h="34925">
                <a:moveTo>
                  <a:pt x="0" y="0"/>
                </a:moveTo>
                <a:lnTo>
                  <a:pt x="0" y="3440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0" name="object 3700"/>
          <p:cNvSpPr/>
          <p:nvPr/>
        </p:nvSpPr>
        <p:spPr>
          <a:xfrm>
            <a:off x="1750338" y="8922037"/>
            <a:ext cx="0" cy="34925"/>
          </a:xfrm>
          <a:custGeom>
            <a:avLst/>
            <a:gdLst/>
            <a:ahLst/>
            <a:cxnLst/>
            <a:rect l="l" t="t" r="r" b="b"/>
            <a:pathLst>
              <a:path w="0" h="34925">
                <a:moveTo>
                  <a:pt x="0" y="0"/>
                </a:moveTo>
                <a:lnTo>
                  <a:pt x="0" y="3440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3701" name="object 3701"/>
          <p:cNvGrpSpPr/>
          <p:nvPr/>
        </p:nvGrpSpPr>
        <p:grpSpPr>
          <a:xfrm>
            <a:off x="1112610" y="6385313"/>
            <a:ext cx="5585460" cy="4434205"/>
            <a:chOff x="1112610" y="6385313"/>
            <a:chExt cx="5585460" cy="4434205"/>
          </a:xfrm>
        </p:grpSpPr>
        <p:sp>
          <p:nvSpPr>
            <p:cNvPr id="3702" name="object 3702"/>
            <p:cNvSpPr/>
            <p:nvPr/>
          </p:nvSpPr>
          <p:spPr>
            <a:xfrm>
              <a:off x="6480199" y="8594165"/>
              <a:ext cx="17780" cy="478155"/>
            </a:xfrm>
            <a:custGeom>
              <a:avLst/>
              <a:gdLst/>
              <a:ahLst/>
              <a:cxnLst/>
              <a:rect l="l" t="t" r="r" b="b"/>
              <a:pathLst>
                <a:path w="17779" h="478154">
                  <a:moveTo>
                    <a:pt x="0" y="460437"/>
                  </a:moveTo>
                  <a:lnTo>
                    <a:pt x="17203" y="477641"/>
                  </a:lnTo>
                </a:path>
                <a:path w="17779" h="478154">
                  <a:moveTo>
                    <a:pt x="9107" y="468533"/>
                  </a:moveTo>
                  <a:lnTo>
                    <a:pt x="9107" y="451330"/>
                  </a:lnTo>
                </a:path>
                <a:path w="17779" h="478154">
                  <a:moveTo>
                    <a:pt x="17203" y="17203"/>
                  </a:moveTo>
                  <a:lnTo>
                    <a:pt x="0" y="0"/>
                  </a:lnTo>
                </a:path>
                <a:path w="17779" h="478154">
                  <a:moveTo>
                    <a:pt x="9107" y="8095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3" name="object 3703"/>
            <p:cNvSpPr/>
            <p:nvPr/>
          </p:nvSpPr>
          <p:spPr>
            <a:xfrm>
              <a:off x="1464968" y="6389123"/>
              <a:ext cx="4903470" cy="4426585"/>
            </a:xfrm>
            <a:custGeom>
              <a:avLst/>
              <a:gdLst/>
              <a:ahLst/>
              <a:cxnLst/>
              <a:rect l="l" t="t" r="r" b="b"/>
              <a:pathLst>
                <a:path w="4903470" h="4426584">
                  <a:moveTo>
                    <a:pt x="1035226" y="482700"/>
                  </a:moveTo>
                  <a:lnTo>
                    <a:pt x="644613" y="482700"/>
                  </a:lnTo>
                  <a:lnTo>
                    <a:pt x="644613" y="92087"/>
                  </a:lnTo>
                  <a:lnTo>
                    <a:pt x="1035226" y="92087"/>
                  </a:lnTo>
                  <a:lnTo>
                    <a:pt x="1035226" y="482700"/>
                  </a:lnTo>
                </a:path>
                <a:path w="4903470" h="4426584">
                  <a:moveTo>
                    <a:pt x="1572572" y="482700"/>
                  </a:moveTo>
                  <a:lnTo>
                    <a:pt x="1181959" y="482700"/>
                  </a:lnTo>
                  <a:lnTo>
                    <a:pt x="1181959" y="92087"/>
                  </a:lnTo>
                  <a:lnTo>
                    <a:pt x="1572572" y="92087"/>
                  </a:lnTo>
                  <a:lnTo>
                    <a:pt x="1572572" y="482700"/>
                  </a:lnTo>
                </a:path>
                <a:path w="4903470" h="4426584">
                  <a:moveTo>
                    <a:pt x="2108906" y="482700"/>
                  </a:moveTo>
                  <a:lnTo>
                    <a:pt x="1719305" y="482700"/>
                  </a:lnTo>
                  <a:lnTo>
                    <a:pt x="1719305" y="92087"/>
                  </a:lnTo>
                  <a:lnTo>
                    <a:pt x="2108906" y="92087"/>
                  </a:lnTo>
                  <a:lnTo>
                    <a:pt x="2108906" y="482700"/>
                  </a:lnTo>
                </a:path>
                <a:path w="4903470" h="4426584">
                  <a:moveTo>
                    <a:pt x="2646252" y="482700"/>
                  </a:moveTo>
                  <a:lnTo>
                    <a:pt x="2256651" y="482700"/>
                  </a:lnTo>
                  <a:lnTo>
                    <a:pt x="2256651" y="92087"/>
                  </a:lnTo>
                  <a:lnTo>
                    <a:pt x="2646252" y="92087"/>
                  </a:lnTo>
                  <a:lnTo>
                    <a:pt x="2646252" y="482700"/>
                  </a:lnTo>
                </a:path>
                <a:path w="4903470" h="4426584">
                  <a:moveTo>
                    <a:pt x="3183599" y="482700"/>
                  </a:moveTo>
                  <a:lnTo>
                    <a:pt x="2793997" y="482700"/>
                  </a:lnTo>
                  <a:lnTo>
                    <a:pt x="2793997" y="92087"/>
                  </a:lnTo>
                  <a:lnTo>
                    <a:pt x="3183599" y="92087"/>
                  </a:lnTo>
                  <a:lnTo>
                    <a:pt x="3183599" y="482700"/>
                  </a:lnTo>
                </a:path>
                <a:path w="4903470" h="4426584">
                  <a:moveTo>
                    <a:pt x="3720945" y="482700"/>
                  </a:moveTo>
                  <a:lnTo>
                    <a:pt x="3331343" y="482700"/>
                  </a:lnTo>
                  <a:lnTo>
                    <a:pt x="3331343" y="92087"/>
                  </a:lnTo>
                  <a:lnTo>
                    <a:pt x="3720945" y="92087"/>
                  </a:lnTo>
                  <a:lnTo>
                    <a:pt x="3720945" y="482700"/>
                  </a:lnTo>
                </a:path>
                <a:path w="4903470" h="4426584">
                  <a:moveTo>
                    <a:pt x="4258291" y="482700"/>
                  </a:moveTo>
                  <a:lnTo>
                    <a:pt x="3868690" y="482700"/>
                  </a:lnTo>
                  <a:lnTo>
                    <a:pt x="3868690" y="92087"/>
                  </a:lnTo>
                  <a:lnTo>
                    <a:pt x="4258291" y="92087"/>
                  </a:lnTo>
                  <a:lnTo>
                    <a:pt x="4258291" y="482700"/>
                  </a:lnTo>
                </a:path>
                <a:path w="4903470" h="4426584">
                  <a:moveTo>
                    <a:pt x="390613" y="390613"/>
                  </a:moveTo>
                  <a:lnTo>
                    <a:pt x="0" y="390613"/>
                  </a:lnTo>
                  <a:lnTo>
                    <a:pt x="0" y="0"/>
                  </a:lnTo>
                  <a:lnTo>
                    <a:pt x="390613" y="0"/>
                  </a:lnTo>
                  <a:lnTo>
                    <a:pt x="390613" y="390613"/>
                  </a:lnTo>
                </a:path>
                <a:path w="4903470" h="4426584">
                  <a:moveTo>
                    <a:pt x="390613" y="926947"/>
                  </a:moveTo>
                  <a:lnTo>
                    <a:pt x="0" y="926947"/>
                  </a:lnTo>
                  <a:lnTo>
                    <a:pt x="0" y="537346"/>
                  </a:lnTo>
                  <a:lnTo>
                    <a:pt x="390613" y="537346"/>
                  </a:lnTo>
                  <a:lnTo>
                    <a:pt x="390613" y="926947"/>
                  </a:lnTo>
                </a:path>
                <a:path w="4903470" h="4426584">
                  <a:moveTo>
                    <a:pt x="390613" y="1464293"/>
                  </a:moveTo>
                  <a:lnTo>
                    <a:pt x="0" y="1464293"/>
                  </a:lnTo>
                  <a:lnTo>
                    <a:pt x="0" y="1074692"/>
                  </a:lnTo>
                  <a:lnTo>
                    <a:pt x="390613" y="1074692"/>
                  </a:lnTo>
                  <a:lnTo>
                    <a:pt x="390613" y="1464293"/>
                  </a:lnTo>
                </a:path>
                <a:path w="4903470" h="4426584">
                  <a:moveTo>
                    <a:pt x="390613" y="3352594"/>
                  </a:moveTo>
                  <a:lnTo>
                    <a:pt x="0" y="3352594"/>
                  </a:lnTo>
                  <a:lnTo>
                    <a:pt x="0" y="2962993"/>
                  </a:lnTo>
                  <a:lnTo>
                    <a:pt x="390613" y="2962993"/>
                  </a:lnTo>
                  <a:lnTo>
                    <a:pt x="390613" y="3352594"/>
                  </a:lnTo>
                </a:path>
                <a:path w="4903470" h="4426584">
                  <a:moveTo>
                    <a:pt x="390613" y="3889941"/>
                  </a:moveTo>
                  <a:lnTo>
                    <a:pt x="0" y="3889941"/>
                  </a:lnTo>
                  <a:lnTo>
                    <a:pt x="0" y="3499327"/>
                  </a:lnTo>
                  <a:lnTo>
                    <a:pt x="390613" y="3499327"/>
                  </a:lnTo>
                  <a:lnTo>
                    <a:pt x="390613" y="3889941"/>
                  </a:lnTo>
                </a:path>
                <a:path w="4903470" h="4426584">
                  <a:moveTo>
                    <a:pt x="390613" y="4426275"/>
                  </a:moveTo>
                  <a:lnTo>
                    <a:pt x="0" y="4426275"/>
                  </a:lnTo>
                  <a:lnTo>
                    <a:pt x="0" y="4036674"/>
                  </a:lnTo>
                  <a:lnTo>
                    <a:pt x="390613" y="4036674"/>
                  </a:lnTo>
                  <a:lnTo>
                    <a:pt x="390613" y="4426275"/>
                  </a:lnTo>
                </a:path>
                <a:path w="4903470" h="4426584">
                  <a:moveTo>
                    <a:pt x="1035226" y="4334187"/>
                  </a:moveTo>
                  <a:lnTo>
                    <a:pt x="644613" y="4334187"/>
                  </a:lnTo>
                  <a:lnTo>
                    <a:pt x="644613" y="3944586"/>
                  </a:lnTo>
                  <a:lnTo>
                    <a:pt x="1035226" y="3944586"/>
                  </a:lnTo>
                  <a:lnTo>
                    <a:pt x="1035226" y="4334187"/>
                  </a:lnTo>
                </a:path>
                <a:path w="4903470" h="4426584">
                  <a:moveTo>
                    <a:pt x="1572572" y="4334187"/>
                  </a:moveTo>
                  <a:lnTo>
                    <a:pt x="1181959" y="4334187"/>
                  </a:lnTo>
                  <a:lnTo>
                    <a:pt x="1181959" y="3944586"/>
                  </a:lnTo>
                  <a:lnTo>
                    <a:pt x="1572572" y="3944586"/>
                  </a:lnTo>
                  <a:lnTo>
                    <a:pt x="1572572" y="4334187"/>
                  </a:lnTo>
                </a:path>
                <a:path w="4903470" h="4426584">
                  <a:moveTo>
                    <a:pt x="2108906" y="4334187"/>
                  </a:moveTo>
                  <a:lnTo>
                    <a:pt x="1719305" y="4334187"/>
                  </a:lnTo>
                  <a:lnTo>
                    <a:pt x="1719305" y="3944586"/>
                  </a:lnTo>
                  <a:lnTo>
                    <a:pt x="2108906" y="3944586"/>
                  </a:lnTo>
                  <a:lnTo>
                    <a:pt x="2108906" y="4334187"/>
                  </a:lnTo>
                </a:path>
                <a:path w="4903470" h="4426584">
                  <a:moveTo>
                    <a:pt x="2646252" y="4334187"/>
                  </a:moveTo>
                  <a:lnTo>
                    <a:pt x="2256651" y="4334187"/>
                  </a:lnTo>
                  <a:lnTo>
                    <a:pt x="2256651" y="3944586"/>
                  </a:lnTo>
                  <a:lnTo>
                    <a:pt x="2646252" y="3944586"/>
                  </a:lnTo>
                  <a:lnTo>
                    <a:pt x="2646252" y="4334187"/>
                  </a:lnTo>
                </a:path>
                <a:path w="4903470" h="4426584">
                  <a:moveTo>
                    <a:pt x="3183599" y="4334187"/>
                  </a:moveTo>
                  <a:lnTo>
                    <a:pt x="2793997" y="4334187"/>
                  </a:lnTo>
                  <a:lnTo>
                    <a:pt x="2793997" y="3944586"/>
                  </a:lnTo>
                  <a:lnTo>
                    <a:pt x="3183599" y="3944586"/>
                  </a:lnTo>
                  <a:lnTo>
                    <a:pt x="3183599" y="4334187"/>
                  </a:lnTo>
                </a:path>
                <a:path w="4903470" h="4426584">
                  <a:moveTo>
                    <a:pt x="3720945" y="4334187"/>
                  </a:moveTo>
                  <a:lnTo>
                    <a:pt x="3331343" y="4334187"/>
                  </a:lnTo>
                  <a:lnTo>
                    <a:pt x="3331343" y="3944586"/>
                  </a:lnTo>
                  <a:lnTo>
                    <a:pt x="3720945" y="3944586"/>
                  </a:lnTo>
                  <a:lnTo>
                    <a:pt x="3720945" y="4334187"/>
                  </a:lnTo>
                </a:path>
                <a:path w="4903470" h="4426584">
                  <a:moveTo>
                    <a:pt x="4258291" y="4334187"/>
                  </a:moveTo>
                  <a:lnTo>
                    <a:pt x="3868690" y="4334187"/>
                  </a:lnTo>
                  <a:lnTo>
                    <a:pt x="3868690" y="3944586"/>
                  </a:lnTo>
                  <a:lnTo>
                    <a:pt x="4258291" y="3944586"/>
                  </a:lnTo>
                  <a:lnTo>
                    <a:pt x="4258291" y="4334187"/>
                  </a:lnTo>
                </a:path>
                <a:path w="4903470" h="4426584">
                  <a:moveTo>
                    <a:pt x="4902904" y="4426275"/>
                  </a:moveTo>
                  <a:lnTo>
                    <a:pt x="4513303" y="4426275"/>
                  </a:lnTo>
                  <a:lnTo>
                    <a:pt x="4513303" y="4036674"/>
                  </a:lnTo>
                  <a:lnTo>
                    <a:pt x="4902904" y="4036674"/>
                  </a:lnTo>
                  <a:lnTo>
                    <a:pt x="4902904" y="4426275"/>
                  </a:lnTo>
                </a:path>
                <a:path w="4903470" h="4426584">
                  <a:moveTo>
                    <a:pt x="4902904" y="3889941"/>
                  </a:moveTo>
                  <a:lnTo>
                    <a:pt x="4513303" y="3889941"/>
                  </a:lnTo>
                  <a:lnTo>
                    <a:pt x="4513303" y="3499327"/>
                  </a:lnTo>
                  <a:lnTo>
                    <a:pt x="4902904" y="3499327"/>
                  </a:lnTo>
                  <a:lnTo>
                    <a:pt x="4902904" y="3889941"/>
                  </a:lnTo>
                </a:path>
                <a:path w="4903470" h="4426584">
                  <a:moveTo>
                    <a:pt x="4902904" y="3352594"/>
                  </a:moveTo>
                  <a:lnTo>
                    <a:pt x="4513303" y="3352594"/>
                  </a:lnTo>
                  <a:lnTo>
                    <a:pt x="4513303" y="2962993"/>
                  </a:lnTo>
                  <a:lnTo>
                    <a:pt x="4902904" y="2962993"/>
                  </a:lnTo>
                  <a:lnTo>
                    <a:pt x="4902904" y="3352594"/>
                  </a:lnTo>
                </a:path>
                <a:path w="4903470" h="4426584">
                  <a:moveTo>
                    <a:pt x="4902904" y="2868882"/>
                  </a:moveTo>
                  <a:lnTo>
                    <a:pt x="4513303" y="2868882"/>
                  </a:lnTo>
                  <a:lnTo>
                    <a:pt x="4513303" y="2479280"/>
                  </a:lnTo>
                  <a:lnTo>
                    <a:pt x="4902904" y="2479280"/>
                  </a:lnTo>
                  <a:lnTo>
                    <a:pt x="4902904" y="2868882"/>
                  </a:lnTo>
                </a:path>
                <a:path w="4903470" h="4426584">
                  <a:moveTo>
                    <a:pt x="4902904" y="2408444"/>
                  </a:moveTo>
                  <a:lnTo>
                    <a:pt x="4513303" y="2408444"/>
                  </a:lnTo>
                  <a:lnTo>
                    <a:pt x="4513303" y="2018842"/>
                  </a:lnTo>
                  <a:lnTo>
                    <a:pt x="4902904" y="2018842"/>
                  </a:lnTo>
                  <a:lnTo>
                    <a:pt x="4902904" y="2408444"/>
                  </a:lnTo>
                </a:path>
                <a:path w="4903470" h="4426584">
                  <a:moveTo>
                    <a:pt x="4902904" y="1948006"/>
                  </a:moveTo>
                  <a:lnTo>
                    <a:pt x="4513303" y="1948006"/>
                  </a:lnTo>
                  <a:lnTo>
                    <a:pt x="4513303" y="1558405"/>
                  </a:lnTo>
                  <a:lnTo>
                    <a:pt x="4902904" y="1558405"/>
                  </a:lnTo>
                  <a:lnTo>
                    <a:pt x="4902904" y="1948006"/>
                  </a:lnTo>
                </a:path>
                <a:path w="4903470" h="4426584">
                  <a:moveTo>
                    <a:pt x="4902904" y="1464293"/>
                  </a:moveTo>
                  <a:lnTo>
                    <a:pt x="4513303" y="1464293"/>
                  </a:lnTo>
                  <a:lnTo>
                    <a:pt x="4513303" y="1074692"/>
                  </a:lnTo>
                  <a:lnTo>
                    <a:pt x="4902904" y="1074692"/>
                  </a:lnTo>
                  <a:lnTo>
                    <a:pt x="4902904" y="1464293"/>
                  </a:lnTo>
                </a:path>
                <a:path w="4903470" h="4426584">
                  <a:moveTo>
                    <a:pt x="4902904" y="926947"/>
                  </a:moveTo>
                  <a:lnTo>
                    <a:pt x="4513303" y="926947"/>
                  </a:lnTo>
                  <a:lnTo>
                    <a:pt x="4513303" y="537346"/>
                  </a:lnTo>
                  <a:lnTo>
                    <a:pt x="4902904" y="537346"/>
                  </a:lnTo>
                  <a:lnTo>
                    <a:pt x="4902904" y="926947"/>
                  </a:lnTo>
                </a:path>
                <a:path w="4903470" h="4426584">
                  <a:moveTo>
                    <a:pt x="4902904" y="390613"/>
                  </a:moveTo>
                  <a:lnTo>
                    <a:pt x="4513303" y="390613"/>
                  </a:lnTo>
                  <a:lnTo>
                    <a:pt x="4513303" y="0"/>
                  </a:lnTo>
                  <a:lnTo>
                    <a:pt x="4902904" y="0"/>
                  </a:lnTo>
                  <a:lnTo>
                    <a:pt x="4902904" y="390613"/>
                  </a:lnTo>
                </a:path>
                <a:path w="4903470" h="4426584">
                  <a:moveTo>
                    <a:pt x="1041297" y="2641193"/>
                  </a:moveTo>
                  <a:lnTo>
                    <a:pt x="70836" y="2641193"/>
                  </a:lnTo>
                  <a:lnTo>
                    <a:pt x="70836" y="1786094"/>
                  </a:lnTo>
                  <a:lnTo>
                    <a:pt x="1041297" y="1786094"/>
                  </a:lnTo>
                  <a:lnTo>
                    <a:pt x="1041297" y="2641193"/>
                  </a:lnTo>
                </a:path>
                <a:path w="4903470" h="4426584">
                  <a:moveTo>
                    <a:pt x="3289853" y="2886085"/>
                  </a:moveTo>
                  <a:lnTo>
                    <a:pt x="1843775" y="2886085"/>
                  </a:lnTo>
                  <a:lnTo>
                    <a:pt x="1843775" y="1540189"/>
                  </a:lnTo>
                  <a:lnTo>
                    <a:pt x="3289853" y="1540189"/>
                  </a:lnTo>
                  <a:lnTo>
                    <a:pt x="3289853" y="2886085"/>
                  </a:lnTo>
                </a:path>
                <a:path w="4903470" h="4426584">
                  <a:moveTo>
                    <a:pt x="935043" y="1464293"/>
                  </a:moveTo>
                  <a:lnTo>
                    <a:pt x="545441" y="1464293"/>
                  </a:lnTo>
                  <a:lnTo>
                    <a:pt x="545441" y="1074692"/>
                  </a:lnTo>
                  <a:lnTo>
                    <a:pt x="935043" y="1074692"/>
                  </a:lnTo>
                  <a:lnTo>
                    <a:pt x="935043" y="1464293"/>
                  </a:lnTo>
                </a:path>
                <a:path w="4903470" h="4426584">
                  <a:moveTo>
                    <a:pt x="4358474" y="1464293"/>
                  </a:moveTo>
                  <a:lnTo>
                    <a:pt x="3967861" y="1464293"/>
                  </a:lnTo>
                  <a:lnTo>
                    <a:pt x="3967861" y="1074692"/>
                  </a:lnTo>
                  <a:lnTo>
                    <a:pt x="4358474" y="1074692"/>
                  </a:lnTo>
                  <a:lnTo>
                    <a:pt x="4358474" y="1464293"/>
                  </a:lnTo>
                </a:path>
                <a:path w="4903470" h="4426584">
                  <a:moveTo>
                    <a:pt x="4358474" y="1948006"/>
                  </a:moveTo>
                  <a:lnTo>
                    <a:pt x="3967861" y="1948006"/>
                  </a:lnTo>
                  <a:lnTo>
                    <a:pt x="3967861" y="1558405"/>
                  </a:lnTo>
                  <a:lnTo>
                    <a:pt x="4358474" y="1558405"/>
                  </a:lnTo>
                  <a:lnTo>
                    <a:pt x="4358474" y="1948006"/>
                  </a:lnTo>
                </a:path>
                <a:path w="4903470" h="4426584">
                  <a:moveTo>
                    <a:pt x="4358474" y="2408444"/>
                  </a:moveTo>
                  <a:lnTo>
                    <a:pt x="3967861" y="2408444"/>
                  </a:lnTo>
                  <a:lnTo>
                    <a:pt x="3967861" y="2018842"/>
                  </a:lnTo>
                  <a:lnTo>
                    <a:pt x="4358474" y="2018842"/>
                  </a:lnTo>
                  <a:lnTo>
                    <a:pt x="4358474" y="2408444"/>
                  </a:lnTo>
                </a:path>
                <a:path w="4903470" h="4426584">
                  <a:moveTo>
                    <a:pt x="4358474" y="2868882"/>
                  </a:moveTo>
                  <a:lnTo>
                    <a:pt x="3967861" y="2868882"/>
                  </a:lnTo>
                  <a:lnTo>
                    <a:pt x="3967861" y="2479280"/>
                  </a:lnTo>
                  <a:lnTo>
                    <a:pt x="4358474" y="2479280"/>
                  </a:lnTo>
                  <a:lnTo>
                    <a:pt x="4358474" y="2868882"/>
                  </a:lnTo>
                </a:path>
                <a:path w="4903470" h="4426584">
                  <a:moveTo>
                    <a:pt x="4358474" y="3352594"/>
                  </a:moveTo>
                  <a:lnTo>
                    <a:pt x="3967861" y="3352594"/>
                  </a:lnTo>
                  <a:lnTo>
                    <a:pt x="3967861" y="2962993"/>
                  </a:lnTo>
                  <a:lnTo>
                    <a:pt x="4358474" y="2962993"/>
                  </a:lnTo>
                  <a:lnTo>
                    <a:pt x="4358474" y="3352594"/>
                  </a:lnTo>
                </a:path>
                <a:path w="4903470" h="4426584">
                  <a:moveTo>
                    <a:pt x="935043" y="3352594"/>
                  </a:moveTo>
                  <a:lnTo>
                    <a:pt x="545441" y="3352594"/>
                  </a:lnTo>
                  <a:lnTo>
                    <a:pt x="545441" y="2962993"/>
                  </a:lnTo>
                  <a:lnTo>
                    <a:pt x="935043" y="2962993"/>
                  </a:lnTo>
                  <a:lnTo>
                    <a:pt x="935043" y="3352594"/>
                  </a:lnTo>
                </a:path>
                <a:path w="4903470" h="4426584">
                  <a:moveTo>
                    <a:pt x="1572572" y="1095943"/>
                  </a:moveTo>
                  <a:lnTo>
                    <a:pt x="1181959" y="1095943"/>
                  </a:lnTo>
                  <a:lnTo>
                    <a:pt x="1181959" y="706342"/>
                  </a:lnTo>
                  <a:lnTo>
                    <a:pt x="1572572" y="706342"/>
                  </a:lnTo>
                  <a:lnTo>
                    <a:pt x="1572572" y="1095943"/>
                  </a:lnTo>
                </a:path>
                <a:path w="4903470" h="4426584">
                  <a:moveTo>
                    <a:pt x="2108906" y="1095943"/>
                  </a:moveTo>
                  <a:lnTo>
                    <a:pt x="1719305" y="1095943"/>
                  </a:lnTo>
                  <a:lnTo>
                    <a:pt x="1719305" y="706342"/>
                  </a:lnTo>
                  <a:lnTo>
                    <a:pt x="2108906" y="706342"/>
                  </a:lnTo>
                  <a:lnTo>
                    <a:pt x="2108906" y="1095943"/>
                  </a:lnTo>
                </a:path>
                <a:path w="4903470" h="4426584">
                  <a:moveTo>
                    <a:pt x="2646252" y="1095943"/>
                  </a:moveTo>
                  <a:lnTo>
                    <a:pt x="2256651" y="1095943"/>
                  </a:lnTo>
                  <a:lnTo>
                    <a:pt x="2256651" y="706342"/>
                  </a:lnTo>
                  <a:lnTo>
                    <a:pt x="2646252" y="706342"/>
                  </a:lnTo>
                  <a:lnTo>
                    <a:pt x="2646252" y="1095943"/>
                  </a:lnTo>
                </a:path>
                <a:path w="4903470" h="4426584">
                  <a:moveTo>
                    <a:pt x="3183599" y="1095943"/>
                  </a:moveTo>
                  <a:lnTo>
                    <a:pt x="2793997" y="1095943"/>
                  </a:lnTo>
                  <a:lnTo>
                    <a:pt x="2793997" y="706342"/>
                  </a:lnTo>
                  <a:lnTo>
                    <a:pt x="3183599" y="706342"/>
                  </a:lnTo>
                  <a:lnTo>
                    <a:pt x="3183599" y="1095943"/>
                  </a:lnTo>
                </a:path>
                <a:path w="4903470" h="4426584">
                  <a:moveTo>
                    <a:pt x="3720945" y="1095943"/>
                  </a:moveTo>
                  <a:lnTo>
                    <a:pt x="3331343" y="1095943"/>
                  </a:lnTo>
                  <a:lnTo>
                    <a:pt x="3331343" y="706342"/>
                  </a:lnTo>
                  <a:lnTo>
                    <a:pt x="3720945" y="706342"/>
                  </a:lnTo>
                  <a:lnTo>
                    <a:pt x="3720945" y="1095943"/>
                  </a:lnTo>
                </a:path>
                <a:path w="4903470" h="4426584">
                  <a:moveTo>
                    <a:pt x="1572572" y="3720945"/>
                  </a:moveTo>
                  <a:lnTo>
                    <a:pt x="1181959" y="3720945"/>
                  </a:lnTo>
                  <a:lnTo>
                    <a:pt x="1181959" y="3331343"/>
                  </a:lnTo>
                  <a:lnTo>
                    <a:pt x="1572572" y="3331343"/>
                  </a:lnTo>
                  <a:lnTo>
                    <a:pt x="1572572" y="3720945"/>
                  </a:lnTo>
                </a:path>
                <a:path w="4903470" h="4426584">
                  <a:moveTo>
                    <a:pt x="2108906" y="3720945"/>
                  </a:moveTo>
                  <a:lnTo>
                    <a:pt x="1719305" y="3720945"/>
                  </a:lnTo>
                  <a:lnTo>
                    <a:pt x="1719305" y="3331343"/>
                  </a:lnTo>
                  <a:lnTo>
                    <a:pt x="2108906" y="3331343"/>
                  </a:lnTo>
                  <a:lnTo>
                    <a:pt x="2108906" y="3720945"/>
                  </a:lnTo>
                </a:path>
                <a:path w="4903470" h="4426584">
                  <a:moveTo>
                    <a:pt x="2646252" y="3720945"/>
                  </a:moveTo>
                  <a:lnTo>
                    <a:pt x="2256651" y="3720945"/>
                  </a:lnTo>
                  <a:lnTo>
                    <a:pt x="2256651" y="3331343"/>
                  </a:lnTo>
                  <a:lnTo>
                    <a:pt x="2646252" y="3331343"/>
                  </a:lnTo>
                  <a:lnTo>
                    <a:pt x="2646252" y="3720945"/>
                  </a:lnTo>
                </a:path>
                <a:path w="4903470" h="4426584">
                  <a:moveTo>
                    <a:pt x="3183599" y="3720945"/>
                  </a:moveTo>
                  <a:lnTo>
                    <a:pt x="2793997" y="3720945"/>
                  </a:lnTo>
                  <a:lnTo>
                    <a:pt x="2793997" y="3331343"/>
                  </a:lnTo>
                  <a:lnTo>
                    <a:pt x="3183599" y="3331343"/>
                  </a:lnTo>
                  <a:lnTo>
                    <a:pt x="3183599" y="3720945"/>
                  </a:lnTo>
                </a:path>
                <a:path w="4903470" h="4426584">
                  <a:moveTo>
                    <a:pt x="3720945" y="3720945"/>
                  </a:moveTo>
                  <a:lnTo>
                    <a:pt x="3331343" y="3720945"/>
                  </a:lnTo>
                  <a:lnTo>
                    <a:pt x="3331343" y="3331343"/>
                  </a:lnTo>
                  <a:lnTo>
                    <a:pt x="3720945" y="3331343"/>
                  </a:lnTo>
                  <a:lnTo>
                    <a:pt x="3720945" y="372094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4" name="object 3704"/>
            <p:cNvSpPr/>
            <p:nvPr/>
          </p:nvSpPr>
          <p:spPr>
            <a:xfrm>
              <a:off x="6580382" y="8226827"/>
              <a:ext cx="115570" cy="0"/>
            </a:xfrm>
            <a:custGeom>
              <a:avLst/>
              <a:gdLst/>
              <a:ahLst/>
              <a:cxnLst/>
              <a:rect l="l" t="t" r="r" b="b"/>
              <a:pathLst>
                <a:path w="115570" h="0">
                  <a:moveTo>
                    <a:pt x="115362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5" name="object 3705"/>
            <p:cNvSpPr/>
            <p:nvPr/>
          </p:nvSpPr>
          <p:spPr>
            <a:xfrm>
              <a:off x="6535856" y="82248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06" name="object 3706"/>
            <p:cNvSpPr/>
            <p:nvPr/>
          </p:nvSpPr>
          <p:spPr>
            <a:xfrm>
              <a:off x="6420493" y="822682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7" name="object 3707"/>
            <p:cNvSpPr/>
            <p:nvPr/>
          </p:nvSpPr>
          <p:spPr>
            <a:xfrm>
              <a:off x="6375967" y="82248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08" name="object 3708"/>
            <p:cNvSpPr/>
            <p:nvPr/>
          </p:nvSpPr>
          <p:spPr>
            <a:xfrm>
              <a:off x="6260605" y="822682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9" name="object 3709"/>
            <p:cNvSpPr/>
            <p:nvPr/>
          </p:nvSpPr>
          <p:spPr>
            <a:xfrm>
              <a:off x="6217091" y="82248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10" name="object 3710"/>
            <p:cNvSpPr/>
            <p:nvPr/>
          </p:nvSpPr>
          <p:spPr>
            <a:xfrm>
              <a:off x="6100717" y="822682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1" name="object 3711"/>
            <p:cNvSpPr/>
            <p:nvPr/>
          </p:nvSpPr>
          <p:spPr>
            <a:xfrm>
              <a:off x="6057203" y="82248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12" name="object 3712"/>
            <p:cNvSpPr/>
            <p:nvPr/>
          </p:nvSpPr>
          <p:spPr>
            <a:xfrm>
              <a:off x="5940829" y="822682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3" name="object 3713"/>
            <p:cNvSpPr/>
            <p:nvPr/>
          </p:nvSpPr>
          <p:spPr>
            <a:xfrm>
              <a:off x="5897315" y="82248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14" name="object 3714"/>
            <p:cNvSpPr/>
            <p:nvPr/>
          </p:nvSpPr>
          <p:spPr>
            <a:xfrm>
              <a:off x="5780940" y="822682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5" name="object 3715"/>
            <p:cNvSpPr/>
            <p:nvPr/>
          </p:nvSpPr>
          <p:spPr>
            <a:xfrm>
              <a:off x="5737426" y="82248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16" name="object 3716"/>
            <p:cNvSpPr/>
            <p:nvPr/>
          </p:nvSpPr>
          <p:spPr>
            <a:xfrm>
              <a:off x="5621052" y="822682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7" name="object 3717"/>
            <p:cNvSpPr/>
            <p:nvPr/>
          </p:nvSpPr>
          <p:spPr>
            <a:xfrm>
              <a:off x="5577538" y="82248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18" name="object 3718"/>
            <p:cNvSpPr/>
            <p:nvPr/>
          </p:nvSpPr>
          <p:spPr>
            <a:xfrm>
              <a:off x="5461164" y="822682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9" name="object 3719"/>
            <p:cNvSpPr/>
            <p:nvPr/>
          </p:nvSpPr>
          <p:spPr>
            <a:xfrm>
              <a:off x="5417650" y="82248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20" name="object 3720"/>
            <p:cNvSpPr/>
            <p:nvPr/>
          </p:nvSpPr>
          <p:spPr>
            <a:xfrm>
              <a:off x="5301275" y="822682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1" name="object 3721"/>
            <p:cNvSpPr/>
            <p:nvPr/>
          </p:nvSpPr>
          <p:spPr>
            <a:xfrm>
              <a:off x="5257761" y="82248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22" name="object 3722"/>
            <p:cNvSpPr/>
            <p:nvPr/>
          </p:nvSpPr>
          <p:spPr>
            <a:xfrm>
              <a:off x="5141387" y="822682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3" name="object 3723"/>
            <p:cNvSpPr/>
            <p:nvPr/>
          </p:nvSpPr>
          <p:spPr>
            <a:xfrm>
              <a:off x="5097873" y="82248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24" name="object 3724"/>
            <p:cNvSpPr/>
            <p:nvPr/>
          </p:nvSpPr>
          <p:spPr>
            <a:xfrm>
              <a:off x="4982511" y="822682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5" name="object 3725"/>
            <p:cNvSpPr/>
            <p:nvPr/>
          </p:nvSpPr>
          <p:spPr>
            <a:xfrm>
              <a:off x="4937985" y="82248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26" name="object 3726"/>
            <p:cNvSpPr/>
            <p:nvPr/>
          </p:nvSpPr>
          <p:spPr>
            <a:xfrm>
              <a:off x="4822622" y="822682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7" name="object 3727"/>
            <p:cNvSpPr/>
            <p:nvPr/>
          </p:nvSpPr>
          <p:spPr>
            <a:xfrm>
              <a:off x="4778096" y="82248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28" name="object 3728"/>
            <p:cNvSpPr/>
            <p:nvPr/>
          </p:nvSpPr>
          <p:spPr>
            <a:xfrm>
              <a:off x="4662734" y="822682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9" name="object 3729"/>
            <p:cNvSpPr/>
            <p:nvPr/>
          </p:nvSpPr>
          <p:spPr>
            <a:xfrm>
              <a:off x="4618208" y="82248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30" name="object 3730"/>
            <p:cNvSpPr/>
            <p:nvPr/>
          </p:nvSpPr>
          <p:spPr>
            <a:xfrm>
              <a:off x="4502846" y="822682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1" name="object 3731"/>
            <p:cNvSpPr/>
            <p:nvPr/>
          </p:nvSpPr>
          <p:spPr>
            <a:xfrm>
              <a:off x="4458320" y="82248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32" name="object 3732"/>
            <p:cNvSpPr/>
            <p:nvPr/>
          </p:nvSpPr>
          <p:spPr>
            <a:xfrm>
              <a:off x="4342957" y="822682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3" name="object 3733"/>
            <p:cNvSpPr/>
            <p:nvPr/>
          </p:nvSpPr>
          <p:spPr>
            <a:xfrm>
              <a:off x="4298432" y="82248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34" name="object 3734"/>
            <p:cNvSpPr/>
            <p:nvPr/>
          </p:nvSpPr>
          <p:spPr>
            <a:xfrm>
              <a:off x="4183069" y="822682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5" name="object 3735"/>
            <p:cNvSpPr/>
            <p:nvPr/>
          </p:nvSpPr>
          <p:spPr>
            <a:xfrm>
              <a:off x="4138543" y="82248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36" name="object 3736"/>
            <p:cNvSpPr/>
            <p:nvPr/>
          </p:nvSpPr>
          <p:spPr>
            <a:xfrm>
              <a:off x="4023181" y="822682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7" name="object 3737"/>
            <p:cNvSpPr/>
            <p:nvPr/>
          </p:nvSpPr>
          <p:spPr>
            <a:xfrm>
              <a:off x="3978655" y="82248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38" name="object 3738"/>
            <p:cNvSpPr/>
            <p:nvPr/>
          </p:nvSpPr>
          <p:spPr>
            <a:xfrm>
              <a:off x="3863293" y="822682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9" name="object 3739"/>
            <p:cNvSpPr/>
            <p:nvPr/>
          </p:nvSpPr>
          <p:spPr>
            <a:xfrm>
              <a:off x="3818767" y="82248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40" name="object 3740"/>
            <p:cNvSpPr/>
            <p:nvPr/>
          </p:nvSpPr>
          <p:spPr>
            <a:xfrm>
              <a:off x="3703404" y="822682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1" name="object 3741"/>
            <p:cNvSpPr/>
            <p:nvPr/>
          </p:nvSpPr>
          <p:spPr>
            <a:xfrm>
              <a:off x="3658878" y="82248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42" name="object 3742"/>
            <p:cNvSpPr/>
            <p:nvPr/>
          </p:nvSpPr>
          <p:spPr>
            <a:xfrm>
              <a:off x="3543516" y="822682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3" name="object 3743"/>
            <p:cNvSpPr/>
            <p:nvPr/>
          </p:nvSpPr>
          <p:spPr>
            <a:xfrm>
              <a:off x="3498990" y="82248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44" name="object 3744"/>
            <p:cNvSpPr/>
            <p:nvPr/>
          </p:nvSpPr>
          <p:spPr>
            <a:xfrm>
              <a:off x="3383627" y="822682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5" name="object 3745"/>
            <p:cNvSpPr/>
            <p:nvPr/>
          </p:nvSpPr>
          <p:spPr>
            <a:xfrm>
              <a:off x="3339102" y="82248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46" name="object 3746"/>
            <p:cNvSpPr/>
            <p:nvPr/>
          </p:nvSpPr>
          <p:spPr>
            <a:xfrm>
              <a:off x="3223739" y="822682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7" name="object 3747"/>
            <p:cNvSpPr/>
            <p:nvPr/>
          </p:nvSpPr>
          <p:spPr>
            <a:xfrm>
              <a:off x="3180225" y="82248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48" name="object 3748"/>
            <p:cNvSpPr/>
            <p:nvPr/>
          </p:nvSpPr>
          <p:spPr>
            <a:xfrm>
              <a:off x="3063851" y="822682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9" name="object 3749"/>
            <p:cNvSpPr/>
            <p:nvPr/>
          </p:nvSpPr>
          <p:spPr>
            <a:xfrm>
              <a:off x="3020337" y="82248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50" name="object 3750"/>
            <p:cNvSpPr/>
            <p:nvPr/>
          </p:nvSpPr>
          <p:spPr>
            <a:xfrm>
              <a:off x="2903963" y="822682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1" name="object 3751"/>
            <p:cNvSpPr/>
            <p:nvPr/>
          </p:nvSpPr>
          <p:spPr>
            <a:xfrm>
              <a:off x="2860449" y="82248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52" name="object 3752"/>
            <p:cNvSpPr/>
            <p:nvPr/>
          </p:nvSpPr>
          <p:spPr>
            <a:xfrm>
              <a:off x="2744074" y="822682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3" name="object 3753"/>
            <p:cNvSpPr/>
            <p:nvPr/>
          </p:nvSpPr>
          <p:spPr>
            <a:xfrm>
              <a:off x="2700560" y="82248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54" name="object 3754"/>
            <p:cNvSpPr/>
            <p:nvPr/>
          </p:nvSpPr>
          <p:spPr>
            <a:xfrm>
              <a:off x="2584186" y="822682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5" name="object 3755"/>
            <p:cNvSpPr/>
            <p:nvPr/>
          </p:nvSpPr>
          <p:spPr>
            <a:xfrm>
              <a:off x="2540672" y="82248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56" name="object 3756"/>
            <p:cNvSpPr/>
            <p:nvPr/>
          </p:nvSpPr>
          <p:spPr>
            <a:xfrm>
              <a:off x="2424298" y="822682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7" name="object 3757"/>
            <p:cNvSpPr/>
            <p:nvPr/>
          </p:nvSpPr>
          <p:spPr>
            <a:xfrm>
              <a:off x="2380784" y="82248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58" name="object 3758"/>
            <p:cNvSpPr/>
            <p:nvPr/>
          </p:nvSpPr>
          <p:spPr>
            <a:xfrm>
              <a:off x="2264409" y="822682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9" name="object 3759"/>
            <p:cNvSpPr/>
            <p:nvPr/>
          </p:nvSpPr>
          <p:spPr>
            <a:xfrm>
              <a:off x="2220895" y="82248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60" name="object 3760"/>
            <p:cNvSpPr/>
            <p:nvPr/>
          </p:nvSpPr>
          <p:spPr>
            <a:xfrm>
              <a:off x="2104521" y="822682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1" name="object 3761"/>
            <p:cNvSpPr/>
            <p:nvPr/>
          </p:nvSpPr>
          <p:spPr>
            <a:xfrm>
              <a:off x="2061007" y="82248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62" name="object 3762"/>
            <p:cNvSpPr/>
            <p:nvPr/>
          </p:nvSpPr>
          <p:spPr>
            <a:xfrm>
              <a:off x="1945645" y="822682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3" name="object 3763"/>
            <p:cNvSpPr/>
            <p:nvPr/>
          </p:nvSpPr>
          <p:spPr>
            <a:xfrm>
              <a:off x="1901119" y="82248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64" name="object 3764"/>
            <p:cNvSpPr/>
            <p:nvPr/>
          </p:nvSpPr>
          <p:spPr>
            <a:xfrm>
              <a:off x="1785756" y="822682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5" name="object 3765"/>
            <p:cNvSpPr/>
            <p:nvPr/>
          </p:nvSpPr>
          <p:spPr>
            <a:xfrm>
              <a:off x="1741230" y="82248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66" name="object 3766"/>
            <p:cNvSpPr/>
            <p:nvPr/>
          </p:nvSpPr>
          <p:spPr>
            <a:xfrm>
              <a:off x="1625868" y="822682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7" name="object 3767"/>
            <p:cNvSpPr/>
            <p:nvPr/>
          </p:nvSpPr>
          <p:spPr>
            <a:xfrm>
              <a:off x="1581342" y="82248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68" name="object 3768"/>
            <p:cNvSpPr/>
            <p:nvPr/>
          </p:nvSpPr>
          <p:spPr>
            <a:xfrm>
              <a:off x="1465980" y="822682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9" name="object 3769"/>
            <p:cNvSpPr/>
            <p:nvPr/>
          </p:nvSpPr>
          <p:spPr>
            <a:xfrm>
              <a:off x="1421454" y="82248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70" name="object 3770"/>
            <p:cNvSpPr/>
            <p:nvPr/>
          </p:nvSpPr>
          <p:spPr>
            <a:xfrm>
              <a:off x="1306091" y="822682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1" name="object 3771"/>
            <p:cNvSpPr/>
            <p:nvPr/>
          </p:nvSpPr>
          <p:spPr>
            <a:xfrm>
              <a:off x="1261565" y="82248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72" name="object 3772"/>
            <p:cNvSpPr/>
            <p:nvPr/>
          </p:nvSpPr>
          <p:spPr>
            <a:xfrm>
              <a:off x="1114833" y="8226827"/>
              <a:ext cx="5581015" cy="752475"/>
            </a:xfrm>
            <a:custGeom>
              <a:avLst/>
              <a:gdLst/>
              <a:ahLst/>
              <a:cxnLst/>
              <a:rect l="l" t="t" r="r" b="b"/>
              <a:pathLst>
                <a:path w="5581015" h="752475">
                  <a:moveTo>
                    <a:pt x="115362" y="0"/>
                  </a:moveTo>
                  <a:lnTo>
                    <a:pt x="0" y="0"/>
                  </a:lnTo>
                </a:path>
                <a:path w="5581015" h="752475">
                  <a:moveTo>
                    <a:pt x="5580911" y="751879"/>
                  </a:moveTo>
                  <a:lnTo>
                    <a:pt x="5465549" y="75187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3" name="object 3773"/>
            <p:cNvSpPr/>
            <p:nvPr/>
          </p:nvSpPr>
          <p:spPr>
            <a:xfrm>
              <a:off x="6535856" y="89766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74" name="object 3774"/>
            <p:cNvSpPr/>
            <p:nvPr/>
          </p:nvSpPr>
          <p:spPr>
            <a:xfrm>
              <a:off x="6420493" y="897870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5" name="object 3775"/>
            <p:cNvSpPr/>
            <p:nvPr/>
          </p:nvSpPr>
          <p:spPr>
            <a:xfrm>
              <a:off x="6375967" y="89766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76" name="object 3776"/>
            <p:cNvSpPr/>
            <p:nvPr/>
          </p:nvSpPr>
          <p:spPr>
            <a:xfrm>
              <a:off x="6260605" y="897870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7" name="object 3777"/>
            <p:cNvSpPr/>
            <p:nvPr/>
          </p:nvSpPr>
          <p:spPr>
            <a:xfrm>
              <a:off x="6217091" y="89766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78" name="object 3778"/>
            <p:cNvSpPr/>
            <p:nvPr/>
          </p:nvSpPr>
          <p:spPr>
            <a:xfrm>
              <a:off x="6100717" y="897870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9" name="object 3779"/>
            <p:cNvSpPr/>
            <p:nvPr/>
          </p:nvSpPr>
          <p:spPr>
            <a:xfrm>
              <a:off x="6057203" y="89766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80" name="object 3780"/>
            <p:cNvSpPr/>
            <p:nvPr/>
          </p:nvSpPr>
          <p:spPr>
            <a:xfrm>
              <a:off x="5940829" y="897870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1" name="object 3781"/>
            <p:cNvSpPr/>
            <p:nvPr/>
          </p:nvSpPr>
          <p:spPr>
            <a:xfrm>
              <a:off x="5897315" y="89766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82" name="object 3782"/>
            <p:cNvSpPr/>
            <p:nvPr/>
          </p:nvSpPr>
          <p:spPr>
            <a:xfrm>
              <a:off x="5780940" y="897870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3" name="object 3783"/>
            <p:cNvSpPr/>
            <p:nvPr/>
          </p:nvSpPr>
          <p:spPr>
            <a:xfrm>
              <a:off x="5737426" y="89766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84" name="object 3784"/>
            <p:cNvSpPr/>
            <p:nvPr/>
          </p:nvSpPr>
          <p:spPr>
            <a:xfrm>
              <a:off x="5621052" y="897870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5" name="object 3785"/>
            <p:cNvSpPr/>
            <p:nvPr/>
          </p:nvSpPr>
          <p:spPr>
            <a:xfrm>
              <a:off x="5577538" y="89766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86" name="object 3786"/>
            <p:cNvSpPr/>
            <p:nvPr/>
          </p:nvSpPr>
          <p:spPr>
            <a:xfrm>
              <a:off x="5461164" y="897870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7" name="object 3787"/>
            <p:cNvSpPr/>
            <p:nvPr/>
          </p:nvSpPr>
          <p:spPr>
            <a:xfrm>
              <a:off x="5417650" y="89766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88" name="object 3788"/>
            <p:cNvSpPr/>
            <p:nvPr/>
          </p:nvSpPr>
          <p:spPr>
            <a:xfrm>
              <a:off x="5301275" y="897870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9" name="object 3789"/>
            <p:cNvSpPr/>
            <p:nvPr/>
          </p:nvSpPr>
          <p:spPr>
            <a:xfrm>
              <a:off x="5257761" y="89766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90" name="object 3790"/>
            <p:cNvSpPr/>
            <p:nvPr/>
          </p:nvSpPr>
          <p:spPr>
            <a:xfrm>
              <a:off x="5141387" y="897870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1" name="object 3791"/>
            <p:cNvSpPr/>
            <p:nvPr/>
          </p:nvSpPr>
          <p:spPr>
            <a:xfrm>
              <a:off x="5097873" y="89766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92" name="object 3792"/>
            <p:cNvSpPr/>
            <p:nvPr/>
          </p:nvSpPr>
          <p:spPr>
            <a:xfrm>
              <a:off x="4982511" y="897870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3" name="object 3793"/>
            <p:cNvSpPr/>
            <p:nvPr/>
          </p:nvSpPr>
          <p:spPr>
            <a:xfrm>
              <a:off x="4937985" y="89766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94" name="object 3794"/>
            <p:cNvSpPr/>
            <p:nvPr/>
          </p:nvSpPr>
          <p:spPr>
            <a:xfrm>
              <a:off x="4822622" y="897870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5" name="object 3795"/>
            <p:cNvSpPr/>
            <p:nvPr/>
          </p:nvSpPr>
          <p:spPr>
            <a:xfrm>
              <a:off x="4778096" y="89766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96" name="object 3796"/>
            <p:cNvSpPr/>
            <p:nvPr/>
          </p:nvSpPr>
          <p:spPr>
            <a:xfrm>
              <a:off x="4662734" y="897870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7" name="object 3797"/>
            <p:cNvSpPr/>
            <p:nvPr/>
          </p:nvSpPr>
          <p:spPr>
            <a:xfrm>
              <a:off x="4618208" y="89766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98" name="object 3798"/>
            <p:cNvSpPr/>
            <p:nvPr/>
          </p:nvSpPr>
          <p:spPr>
            <a:xfrm>
              <a:off x="4502846" y="897870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9" name="object 3799"/>
            <p:cNvSpPr/>
            <p:nvPr/>
          </p:nvSpPr>
          <p:spPr>
            <a:xfrm>
              <a:off x="4458320" y="89766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00" name="object 3800"/>
            <p:cNvSpPr/>
            <p:nvPr/>
          </p:nvSpPr>
          <p:spPr>
            <a:xfrm>
              <a:off x="4342957" y="897870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1" name="object 3801"/>
            <p:cNvSpPr/>
            <p:nvPr/>
          </p:nvSpPr>
          <p:spPr>
            <a:xfrm>
              <a:off x="4298432" y="89766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02" name="object 3802"/>
            <p:cNvSpPr/>
            <p:nvPr/>
          </p:nvSpPr>
          <p:spPr>
            <a:xfrm>
              <a:off x="4183069" y="897870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3" name="object 3803"/>
            <p:cNvSpPr/>
            <p:nvPr/>
          </p:nvSpPr>
          <p:spPr>
            <a:xfrm>
              <a:off x="4138543" y="89766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04" name="object 3804"/>
            <p:cNvSpPr/>
            <p:nvPr/>
          </p:nvSpPr>
          <p:spPr>
            <a:xfrm>
              <a:off x="4023181" y="897870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5" name="object 3805"/>
            <p:cNvSpPr/>
            <p:nvPr/>
          </p:nvSpPr>
          <p:spPr>
            <a:xfrm>
              <a:off x="3978655" y="89766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06" name="object 3806"/>
            <p:cNvSpPr/>
            <p:nvPr/>
          </p:nvSpPr>
          <p:spPr>
            <a:xfrm>
              <a:off x="3863293" y="897870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7" name="object 3807"/>
            <p:cNvSpPr/>
            <p:nvPr/>
          </p:nvSpPr>
          <p:spPr>
            <a:xfrm>
              <a:off x="3818767" y="89766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08" name="object 3808"/>
            <p:cNvSpPr/>
            <p:nvPr/>
          </p:nvSpPr>
          <p:spPr>
            <a:xfrm>
              <a:off x="3703404" y="897870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9" name="object 3809"/>
            <p:cNvSpPr/>
            <p:nvPr/>
          </p:nvSpPr>
          <p:spPr>
            <a:xfrm>
              <a:off x="3658878" y="89766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10" name="object 3810"/>
            <p:cNvSpPr/>
            <p:nvPr/>
          </p:nvSpPr>
          <p:spPr>
            <a:xfrm>
              <a:off x="3543516" y="897870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1" name="object 3811"/>
            <p:cNvSpPr/>
            <p:nvPr/>
          </p:nvSpPr>
          <p:spPr>
            <a:xfrm>
              <a:off x="3498990" y="89766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12" name="object 3812"/>
            <p:cNvSpPr/>
            <p:nvPr/>
          </p:nvSpPr>
          <p:spPr>
            <a:xfrm>
              <a:off x="3383627" y="897870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3" name="object 3813"/>
            <p:cNvSpPr/>
            <p:nvPr/>
          </p:nvSpPr>
          <p:spPr>
            <a:xfrm>
              <a:off x="3339102" y="89766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14" name="object 3814"/>
            <p:cNvSpPr/>
            <p:nvPr/>
          </p:nvSpPr>
          <p:spPr>
            <a:xfrm>
              <a:off x="3223739" y="897870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5" name="object 3815"/>
            <p:cNvSpPr/>
            <p:nvPr/>
          </p:nvSpPr>
          <p:spPr>
            <a:xfrm>
              <a:off x="3180225" y="89766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16" name="object 3816"/>
            <p:cNvSpPr/>
            <p:nvPr/>
          </p:nvSpPr>
          <p:spPr>
            <a:xfrm>
              <a:off x="3063851" y="897870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7" name="object 3817"/>
            <p:cNvSpPr/>
            <p:nvPr/>
          </p:nvSpPr>
          <p:spPr>
            <a:xfrm>
              <a:off x="3020337" y="89766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18" name="object 3818"/>
            <p:cNvSpPr/>
            <p:nvPr/>
          </p:nvSpPr>
          <p:spPr>
            <a:xfrm>
              <a:off x="2903963" y="897870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9" name="object 3819"/>
            <p:cNvSpPr/>
            <p:nvPr/>
          </p:nvSpPr>
          <p:spPr>
            <a:xfrm>
              <a:off x="2860449" y="89766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20" name="object 3820"/>
            <p:cNvSpPr/>
            <p:nvPr/>
          </p:nvSpPr>
          <p:spPr>
            <a:xfrm>
              <a:off x="2744074" y="897870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1" name="object 3821"/>
            <p:cNvSpPr/>
            <p:nvPr/>
          </p:nvSpPr>
          <p:spPr>
            <a:xfrm>
              <a:off x="2700560" y="89766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22" name="object 3822"/>
            <p:cNvSpPr/>
            <p:nvPr/>
          </p:nvSpPr>
          <p:spPr>
            <a:xfrm>
              <a:off x="2584186" y="897870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3" name="object 3823"/>
            <p:cNvSpPr/>
            <p:nvPr/>
          </p:nvSpPr>
          <p:spPr>
            <a:xfrm>
              <a:off x="2540672" y="89766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24" name="object 3824"/>
            <p:cNvSpPr/>
            <p:nvPr/>
          </p:nvSpPr>
          <p:spPr>
            <a:xfrm>
              <a:off x="2424298" y="897870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5" name="object 3825"/>
            <p:cNvSpPr/>
            <p:nvPr/>
          </p:nvSpPr>
          <p:spPr>
            <a:xfrm>
              <a:off x="2380784" y="89766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26" name="object 3826"/>
            <p:cNvSpPr/>
            <p:nvPr/>
          </p:nvSpPr>
          <p:spPr>
            <a:xfrm>
              <a:off x="2264409" y="897870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7" name="object 3827"/>
            <p:cNvSpPr/>
            <p:nvPr/>
          </p:nvSpPr>
          <p:spPr>
            <a:xfrm>
              <a:off x="2220895" y="89766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28" name="object 3828"/>
            <p:cNvSpPr/>
            <p:nvPr/>
          </p:nvSpPr>
          <p:spPr>
            <a:xfrm>
              <a:off x="2104521" y="897870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9" name="object 3829"/>
            <p:cNvSpPr/>
            <p:nvPr/>
          </p:nvSpPr>
          <p:spPr>
            <a:xfrm>
              <a:off x="2061007" y="89766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30" name="object 3830"/>
            <p:cNvSpPr/>
            <p:nvPr/>
          </p:nvSpPr>
          <p:spPr>
            <a:xfrm>
              <a:off x="1945645" y="897870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1" name="object 3831"/>
            <p:cNvSpPr/>
            <p:nvPr/>
          </p:nvSpPr>
          <p:spPr>
            <a:xfrm>
              <a:off x="1901119" y="89766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32" name="object 3832"/>
            <p:cNvSpPr/>
            <p:nvPr/>
          </p:nvSpPr>
          <p:spPr>
            <a:xfrm>
              <a:off x="1785756" y="897870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3" name="object 3833"/>
            <p:cNvSpPr/>
            <p:nvPr/>
          </p:nvSpPr>
          <p:spPr>
            <a:xfrm>
              <a:off x="1741230" y="89766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34" name="object 3834"/>
            <p:cNvSpPr/>
            <p:nvPr/>
          </p:nvSpPr>
          <p:spPr>
            <a:xfrm>
              <a:off x="1625868" y="897870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5" name="object 3835"/>
            <p:cNvSpPr/>
            <p:nvPr/>
          </p:nvSpPr>
          <p:spPr>
            <a:xfrm>
              <a:off x="1581342" y="89766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36" name="object 3836"/>
            <p:cNvSpPr/>
            <p:nvPr/>
          </p:nvSpPr>
          <p:spPr>
            <a:xfrm>
              <a:off x="1465980" y="897870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7" name="object 3837"/>
            <p:cNvSpPr/>
            <p:nvPr/>
          </p:nvSpPr>
          <p:spPr>
            <a:xfrm>
              <a:off x="1421454" y="89766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38" name="object 3838"/>
            <p:cNvSpPr/>
            <p:nvPr/>
          </p:nvSpPr>
          <p:spPr>
            <a:xfrm>
              <a:off x="1306091" y="897870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9" name="object 3839"/>
            <p:cNvSpPr/>
            <p:nvPr/>
          </p:nvSpPr>
          <p:spPr>
            <a:xfrm>
              <a:off x="1261565" y="89766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40" name="object 3840"/>
            <p:cNvSpPr/>
            <p:nvPr/>
          </p:nvSpPr>
          <p:spPr>
            <a:xfrm>
              <a:off x="1114833" y="8141823"/>
              <a:ext cx="5581015" cy="836930"/>
            </a:xfrm>
            <a:custGeom>
              <a:avLst/>
              <a:gdLst/>
              <a:ahLst/>
              <a:cxnLst/>
              <a:rect l="l" t="t" r="r" b="b"/>
              <a:pathLst>
                <a:path w="5581015" h="836929">
                  <a:moveTo>
                    <a:pt x="115362" y="836883"/>
                  </a:moveTo>
                  <a:lnTo>
                    <a:pt x="0" y="836883"/>
                  </a:lnTo>
                </a:path>
                <a:path w="5581015" h="836929">
                  <a:moveTo>
                    <a:pt x="5580911" y="0"/>
                  </a:moveTo>
                  <a:lnTo>
                    <a:pt x="546554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1" name="object 3841"/>
            <p:cNvSpPr/>
            <p:nvPr/>
          </p:nvSpPr>
          <p:spPr>
            <a:xfrm>
              <a:off x="6535856" y="81397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42" name="object 3842"/>
            <p:cNvSpPr/>
            <p:nvPr/>
          </p:nvSpPr>
          <p:spPr>
            <a:xfrm>
              <a:off x="6420493" y="814182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3" name="object 3843"/>
            <p:cNvSpPr/>
            <p:nvPr/>
          </p:nvSpPr>
          <p:spPr>
            <a:xfrm>
              <a:off x="6375967" y="81397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44" name="object 3844"/>
            <p:cNvSpPr/>
            <p:nvPr/>
          </p:nvSpPr>
          <p:spPr>
            <a:xfrm>
              <a:off x="6260605" y="814182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5" name="object 3845"/>
            <p:cNvSpPr/>
            <p:nvPr/>
          </p:nvSpPr>
          <p:spPr>
            <a:xfrm>
              <a:off x="6217091" y="81397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46" name="object 3846"/>
            <p:cNvSpPr/>
            <p:nvPr/>
          </p:nvSpPr>
          <p:spPr>
            <a:xfrm>
              <a:off x="6100717" y="814182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7" name="object 3847"/>
            <p:cNvSpPr/>
            <p:nvPr/>
          </p:nvSpPr>
          <p:spPr>
            <a:xfrm>
              <a:off x="6057203" y="81397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48" name="object 3848"/>
            <p:cNvSpPr/>
            <p:nvPr/>
          </p:nvSpPr>
          <p:spPr>
            <a:xfrm>
              <a:off x="5940829" y="814182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9" name="object 3849"/>
            <p:cNvSpPr/>
            <p:nvPr/>
          </p:nvSpPr>
          <p:spPr>
            <a:xfrm>
              <a:off x="5897315" y="81397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50" name="object 3850"/>
            <p:cNvSpPr/>
            <p:nvPr/>
          </p:nvSpPr>
          <p:spPr>
            <a:xfrm>
              <a:off x="5780940" y="814182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1" name="object 3851"/>
            <p:cNvSpPr/>
            <p:nvPr/>
          </p:nvSpPr>
          <p:spPr>
            <a:xfrm>
              <a:off x="5737426" y="81397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52" name="object 3852"/>
            <p:cNvSpPr/>
            <p:nvPr/>
          </p:nvSpPr>
          <p:spPr>
            <a:xfrm>
              <a:off x="5621052" y="814182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3" name="object 3853"/>
            <p:cNvSpPr/>
            <p:nvPr/>
          </p:nvSpPr>
          <p:spPr>
            <a:xfrm>
              <a:off x="5577538" y="81397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54" name="object 3854"/>
            <p:cNvSpPr/>
            <p:nvPr/>
          </p:nvSpPr>
          <p:spPr>
            <a:xfrm>
              <a:off x="5461164" y="814182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5" name="object 3855"/>
            <p:cNvSpPr/>
            <p:nvPr/>
          </p:nvSpPr>
          <p:spPr>
            <a:xfrm>
              <a:off x="5417650" y="81397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56" name="object 3856"/>
            <p:cNvSpPr/>
            <p:nvPr/>
          </p:nvSpPr>
          <p:spPr>
            <a:xfrm>
              <a:off x="5301275" y="814182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7" name="object 3857"/>
            <p:cNvSpPr/>
            <p:nvPr/>
          </p:nvSpPr>
          <p:spPr>
            <a:xfrm>
              <a:off x="5257761" y="81397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58" name="object 3858"/>
            <p:cNvSpPr/>
            <p:nvPr/>
          </p:nvSpPr>
          <p:spPr>
            <a:xfrm>
              <a:off x="5141387" y="814182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9" name="object 3859"/>
            <p:cNvSpPr/>
            <p:nvPr/>
          </p:nvSpPr>
          <p:spPr>
            <a:xfrm>
              <a:off x="5097873" y="81397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60" name="object 3860"/>
            <p:cNvSpPr/>
            <p:nvPr/>
          </p:nvSpPr>
          <p:spPr>
            <a:xfrm>
              <a:off x="4982511" y="814182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1" name="object 3861"/>
            <p:cNvSpPr/>
            <p:nvPr/>
          </p:nvSpPr>
          <p:spPr>
            <a:xfrm>
              <a:off x="4937985" y="81397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62" name="object 3862"/>
            <p:cNvSpPr/>
            <p:nvPr/>
          </p:nvSpPr>
          <p:spPr>
            <a:xfrm>
              <a:off x="4822622" y="814182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3" name="object 3863"/>
            <p:cNvSpPr/>
            <p:nvPr/>
          </p:nvSpPr>
          <p:spPr>
            <a:xfrm>
              <a:off x="4778096" y="81397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64" name="object 3864"/>
            <p:cNvSpPr/>
            <p:nvPr/>
          </p:nvSpPr>
          <p:spPr>
            <a:xfrm>
              <a:off x="4662734" y="814182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5" name="object 3865"/>
            <p:cNvSpPr/>
            <p:nvPr/>
          </p:nvSpPr>
          <p:spPr>
            <a:xfrm>
              <a:off x="4618208" y="81397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66" name="object 3866"/>
            <p:cNvSpPr/>
            <p:nvPr/>
          </p:nvSpPr>
          <p:spPr>
            <a:xfrm>
              <a:off x="4502846" y="814182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7" name="object 3867"/>
            <p:cNvSpPr/>
            <p:nvPr/>
          </p:nvSpPr>
          <p:spPr>
            <a:xfrm>
              <a:off x="4458320" y="81397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68" name="object 3868"/>
            <p:cNvSpPr/>
            <p:nvPr/>
          </p:nvSpPr>
          <p:spPr>
            <a:xfrm>
              <a:off x="4342957" y="814182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9" name="object 3869"/>
            <p:cNvSpPr/>
            <p:nvPr/>
          </p:nvSpPr>
          <p:spPr>
            <a:xfrm>
              <a:off x="4298432" y="81397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70" name="object 3870"/>
            <p:cNvSpPr/>
            <p:nvPr/>
          </p:nvSpPr>
          <p:spPr>
            <a:xfrm>
              <a:off x="4183069" y="814182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71" name="object 3871"/>
            <p:cNvSpPr/>
            <p:nvPr/>
          </p:nvSpPr>
          <p:spPr>
            <a:xfrm>
              <a:off x="4138543" y="81397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72" name="object 3872"/>
            <p:cNvSpPr/>
            <p:nvPr/>
          </p:nvSpPr>
          <p:spPr>
            <a:xfrm>
              <a:off x="4023181" y="814182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73" name="object 3873"/>
            <p:cNvSpPr/>
            <p:nvPr/>
          </p:nvSpPr>
          <p:spPr>
            <a:xfrm>
              <a:off x="3978655" y="81397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74" name="object 3874"/>
            <p:cNvSpPr/>
            <p:nvPr/>
          </p:nvSpPr>
          <p:spPr>
            <a:xfrm>
              <a:off x="3863293" y="814182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75" name="object 3875"/>
            <p:cNvSpPr/>
            <p:nvPr/>
          </p:nvSpPr>
          <p:spPr>
            <a:xfrm>
              <a:off x="3818767" y="81397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76" name="object 3876"/>
            <p:cNvSpPr/>
            <p:nvPr/>
          </p:nvSpPr>
          <p:spPr>
            <a:xfrm>
              <a:off x="3703404" y="814182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77" name="object 3877"/>
            <p:cNvSpPr/>
            <p:nvPr/>
          </p:nvSpPr>
          <p:spPr>
            <a:xfrm>
              <a:off x="3658878" y="81397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78" name="object 3878"/>
            <p:cNvSpPr/>
            <p:nvPr/>
          </p:nvSpPr>
          <p:spPr>
            <a:xfrm>
              <a:off x="3543516" y="814182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79" name="object 3879"/>
            <p:cNvSpPr/>
            <p:nvPr/>
          </p:nvSpPr>
          <p:spPr>
            <a:xfrm>
              <a:off x="3498990" y="81397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80" name="object 3880"/>
            <p:cNvSpPr/>
            <p:nvPr/>
          </p:nvSpPr>
          <p:spPr>
            <a:xfrm>
              <a:off x="3383627" y="814182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1" name="object 3881"/>
            <p:cNvSpPr/>
            <p:nvPr/>
          </p:nvSpPr>
          <p:spPr>
            <a:xfrm>
              <a:off x="3339102" y="81397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82" name="object 3882"/>
            <p:cNvSpPr/>
            <p:nvPr/>
          </p:nvSpPr>
          <p:spPr>
            <a:xfrm>
              <a:off x="3223739" y="814182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3" name="object 3883"/>
            <p:cNvSpPr/>
            <p:nvPr/>
          </p:nvSpPr>
          <p:spPr>
            <a:xfrm>
              <a:off x="3180225" y="81397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84" name="object 3884"/>
            <p:cNvSpPr/>
            <p:nvPr/>
          </p:nvSpPr>
          <p:spPr>
            <a:xfrm>
              <a:off x="3063851" y="814182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5" name="object 3885"/>
            <p:cNvSpPr/>
            <p:nvPr/>
          </p:nvSpPr>
          <p:spPr>
            <a:xfrm>
              <a:off x="3020337" y="81397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86" name="object 3886"/>
            <p:cNvSpPr/>
            <p:nvPr/>
          </p:nvSpPr>
          <p:spPr>
            <a:xfrm>
              <a:off x="2903963" y="814182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7" name="object 3887"/>
            <p:cNvSpPr/>
            <p:nvPr/>
          </p:nvSpPr>
          <p:spPr>
            <a:xfrm>
              <a:off x="2860449" y="81397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88" name="object 3888"/>
            <p:cNvSpPr/>
            <p:nvPr/>
          </p:nvSpPr>
          <p:spPr>
            <a:xfrm>
              <a:off x="2744074" y="814182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9" name="object 3889"/>
            <p:cNvSpPr/>
            <p:nvPr/>
          </p:nvSpPr>
          <p:spPr>
            <a:xfrm>
              <a:off x="2700560" y="81397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90" name="object 3890"/>
            <p:cNvSpPr/>
            <p:nvPr/>
          </p:nvSpPr>
          <p:spPr>
            <a:xfrm>
              <a:off x="2584186" y="814182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1" name="object 3891"/>
            <p:cNvSpPr/>
            <p:nvPr/>
          </p:nvSpPr>
          <p:spPr>
            <a:xfrm>
              <a:off x="2540672" y="81397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92" name="object 3892"/>
            <p:cNvSpPr/>
            <p:nvPr/>
          </p:nvSpPr>
          <p:spPr>
            <a:xfrm>
              <a:off x="2424298" y="814182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3" name="object 3893"/>
            <p:cNvSpPr/>
            <p:nvPr/>
          </p:nvSpPr>
          <p:spPr>
            <a:xfrm>
              <a:off x="2380784" y="81397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94" name="object 3894"/>
            <p:cNvSpPr/>
            <p:nvPr/>
          </p:nvSpPr>
          <p:spPr>
            <a:xfrm>
              <a:off x="2264409" y="814182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5" name="object 3895"/>
            <p:cNvSpPr/>
            <p:nvPr/>
          </p:nvSpPr>
          <p:spPr>
            <a:xfrm>
              <a:off x="2220895" y="81397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96" name="object 3896"/>
            <p:cNvSpPr/>
            <p:nvPr/>
          </p:nvSpPr>
          <p:spPr>
            <a:xfrm>
              <a:off x="2104521" y="814182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7" name="object 3897"/>
            <p:cNvSpPr/>
            <p:nvPr/>
          </p:nvSpPr>
          <p:spPr>
            <a:xfrm>
              <a:off x="2061007" y="81397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98" name="object 3898"/>
            <p:cNvSpPr/>
            <p:nvPr/>
          </p:nvSpPr>
          <p:spPr>
            <a:xfrm>
              <a:off x="1945645" y="814182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9" name="object 3899"/>
            <p:cNvSpPr/>
            <p:nvPr/>
          </p:nvSpPr>
          <p:spPr>
            <a:xfrm>
              <a:off x="1901119" y="81397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00" name="object 3900"/>
            <p:cNvSpPr/>
            <p:nvPr/>
          </p:nvSpPr>
          <p:spPr>
            <a:xfrm>
              <a:off x="1785756" y="814182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1" name="object 3901"/>
            <p:cNvSpPr/>
            <p:nvPr/>
          </p:nvSpPr>
          <p:spPr>
            <a:xfrm>
              <a:off x="1741230" y="81397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02" name="object 3902"/>
            <p:cNvSpPr/>
            <p:nvPr/>
          </p:nvSpPr>
          <p:spPr>
            <a:xfrm>
              <a:off x="1625868" y="814182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3" name="object 3903"/>
            <p:cNvSpPr/>
            <p:nvPr/>
          </p:nvSpPr>
          <p:spPr>
            <a:xfrm>
              <a:off x="1581342" y="81397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04" name="object 3904"/>
            <p:cNvSpPr/>
            <p:nvPr/>
          </p:nvSpPr>
          <p:spPr>
            <a:xfrm>
              <a:off x="1465980" y="814182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5" name="object 3905"/>
            <p:cNvSpPr/>
            <p:nvPr/>
          </p:nvSpPr>
          <p:spPr>
            <a:xfrm>
              <a:off x="1421454" y="81397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06" name="object 3906"/>
            <p:cNvSpPr/>
            <p:nvPr/>
          </p:nvSpPr>
          <p:spPr>
            <a:xfrm>
              <a:off x="1306091" y="814182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7" name="object 3907"/>
            <p:cNvSpPr/>
            <p:nvPr/>
          </p:nvSpPr>
          <p:spPr>
            <a:xfrm>
              <a:off x="1261565" y="81397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08" name="object 3908"/>
            <p:cNvSpPr/>
            <p:nvPr/>
          </p:nvSpPr>
          <p:spPr>
            <a:xfrm>
              <a:off x="1114833" y="8141823"/>
              <a:ext cx="5581015" cy="461009"/>
            </a:xfrm>
            <a:custGeom>
              <a:avLst/>
              <a:gdLst/>
              <a:ahLst/>
              <a:cxnLst/>
              <a:rect l="l" t="t" r="r" b="b"/>
              <a:pathLst>
                <a:path w="5581015" h="461009">
                  <a:moveTo>
                    <a:pt x="115362" y="0"/>
                  </a:moveTo>
                  <a:lnTo>
                    <a:pt x="0" y="0"/>
                  </a:lnTo>
                </a:path>
                <a:path w="5581015" h="461009">
                  <a:moveTo>
                    <a:pt x="5580911" y="460437"/>
                  </a:moveTo>
                  <a:lnTo>
                    <a:pt x="5465549" y="46043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9" name="object 3909"/>
            <p:cNvSpPr/>
            <p:nvPr/>
          </p:nvSpPr>
          <p:spPr>
            <a:xfrm>
              <a:off x="6535856" y="8600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10" name="object 3910"/>
            <p:cNvSpPr/>
            <p:nvPr/>
          </p:nvSpPr>
          <p:spPr>
            <a:xfrm>
              <a:off x="6420493" y="8602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1" name="object 3911"/>
            <p:cNvSpPr/>
            <p:nvPr/>
          </p:nvSpPr>
          <p:spPr>
            <a:xfrm>
              <a:off x="6375967" y="8600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12" name="object 3912"/>
            <p:cNvSpPr/>
            <p:nvPr/>
          </p:nvSpPr>
          <p:spPr>
            <a:xfrm>
              <a:off x="6260605" y="8602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3" name="object 3913"/>
            <p:cNvSpPr/>
            <p:nvPr/>
          </p:nvSpPr>
          <p:spPr>
            <a:xfrm>
              <a:off x="6217091" y="8600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14" name="object 3914"/>
            <p:cNvSpPr/>
            <p:nvPr/>
          </p:nvSpPr>
          <p:spPr>
            <a:xfrm>
              <a:off x="6100717" y="8602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5" name="object 3915"/>
            <p:cNvSpPr/>
            <p:nvPr/>
          </p:nvSpPr>
          <p:spPr>
            <a:xfrm>
              <a:off x="6057203" y="8600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16" name="object 3916"/>
            <p:cNvSpPr/>
            <p:nvPr/>
          </p:nvSpPr>
          <p:spPr>
            <a:xfrm>
              <a:off x="5940829" y="8602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7" name="object 3917"/>
            <p:cNvSpPr/>
            <p:nvPr/>
          </p:nvSpPr>
          <p:spPr>
            <a:xfrm>
              <a:off x="5897315" y="8600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18" name="object 3918"/>
            <p:cNvSpPr/>
            <p:nvPr/>
          </p:nvSpPr>
          <p:spPr>
            <a:xfrm>
              <a:off x="5780940" y="8602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9" name="object 3919"/>
            <p:cNvSpPr/>
            <p:nvPr/>
          </p:nvSpPr>
          <p:spPr>
            <a:xfrm>
              <a:off x="5737426" y="8600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20" name="object 3920"/>
            <p:cNvSpPr/>
            <p:nvPr/>
          </p:nvSpPr>
          <p:spPr>
            <a:xfrm>
              <a:off x="5621052" y="8602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1" name="object 3921"/>
            <p:cNvSpPr/>
            <p:nvPr/>
          </p:nvSpPr>
          <p:spPr>
            <a:xfrm>
              <a:off x="5577538" y="8600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22" name="object 3922"/>
            <p:cNvSpPr/>
            <p:nvPr/>
          </p:nvSpPr>
          <p:spPr>
            <a:xfrm>
              <a:off x="5461164" y="8602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3" name="object 3923"/>
            <p:cNvSpPr/>
            <p:nvPr/>
          </p:nvSpPr>
          <p:spPr>
            <a:xfrm>
              <a:off x="5417650" y="8600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24" name="object 3924"/>
            <p:cNvSpPr/>
            <p:nvPr/>
          </p:nvSpPr>
          <p:spPr>
            <a:xfrm>
              <a:off x="5301275" y="8602260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5" name="object 3925"/>
            <p:cNvSpPr/>
            <p:nvPr/>
          </p:nvSpPr>
          <p:spPr>
            <a:xfrm>
              <a:off x="5257761" y="8600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26" name="object 3926"/>
            <p:cNvSpPr/>
            <p:nvPr/>
          </p:nvSpPr>
          <p:spPr>
            <a:xfrm>
              <a:off x="5141387" y="8602260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7" name="object 3927"/>
            <p:cNvSpPr/>
            <p:nvPr/>
          </p:nvSpPr>
          <p:spPr>
            <a:xfrm>
              <a:off x="5097873" y="8600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28" name="object 3928"/>
            <p:cNvSpPr/>
            <p:nvPr/>
          </p:nvSpPr>
          <p:spPr>
            <a:xfrm>
              <a:off x="4982511" y="8602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9" name="object 3929"/>
            <p:cNvSpPr/>
            <p:nvPr/>
          </p:nvSpPr>
          <p:spPr>
            <a:xfrm>
              <a:off x="4937985" y="8600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30" name="object 3930"/>
            <p:cNvSpPr/>
            <p:nvPr/>
          </p:nvSpPr>
          <p:spPr>
            <a:xfrm>
              <a:off x="4822622" y="8602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1" name="object 3931"/>
            <p:cNvSpPr/>
            <p:nvPr/>
          </p:nvSpPr>
          <p:spPr>
            <a:xfrm>
              <a:off x="4778096" y="8600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32" name="object 3932"/>
            <p:cNvSpPr/>
            <p:nvPr/>
          </p:nvSpPr>
          <p:spPr>
            <a:xfrm>
              <a:off x="4662734" y="8602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3" name="object 3933"/>
            <p:cNvSpPr/>
            <p:nvPr/>
          </p:nvSpPr>
          <p:spPr>
            <a:xfrm>
              <a:off x="4618208" y="8600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34" name="object 3934"/>
            <p:cNvSpPr/>
            <p:nvPr/>
          </p:nvSpPr>
          <p:spPr>
            <a:xfrm>
              <a:off x="4502846" y="8602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5" name="object 3935"/>
            <p:cNvSpPr/>
            <p:nvPr/>
          </p:nvSpPr>
          <p:spPr>
            <a:xfrm>
              <a:off x="4458320" y="8600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36" name="object 3936"/>
            <p:cNvSpPr/>
            <p:nvPr/>
          </p:nvSpPr>
          <p:spPr>
            <a:xfrm>
              <a:off x="4342957" y="8602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7" name="object 3937"/>
            <p:cNvSpPr/>
            <p:nvPr/>
          </p:nvSpPr>
          <p:spPr>
            <a:xfrm>
              <a:off x="4298432" y="8600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38" name="object 3938"/>
            <p:cNvSpPr/>
            <p:nvPr/>
          </p:nvSpPr>
          <p:spPr>
            <a:xfrm>
              <a:off x="4183069" y="8602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9" name="object 3939"/>
            <p:cNvSpPr/>
            <p:nvPr/>
          </p:nvSpPr>
          <p:spPr>
            <a:xfrm>
              <a:off x="4138543" y="8600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40" name="object 3940"/>
            <p:cNvSpPr/>
            <p:nvPr/>
          </p:nvSpPr>
          <p:spPr>
            <a:xfrm>
              <a:off x="4023181" y="8602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1" name="object 3941"/>
            <p:cNvSpPr/>
            <p:nvPr/>
          </p:nvSpPr>
          <p:spPr>
            <a:xfrm>
              <a:off x="3978655" y="8600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42" name="object 3942"/>
            <p:cNvSpPr/>
            <p:nvPr/>
          </p:nvSpPr>
          <p:spPr>
            <a:xfrm>
              <a:off x="3863293" y="8602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3" name="object 3943"/>
            <p:cNvSpPr/>
            <p:nvPr/>
          </p:nvSpPr>
          <p:spPr>
            <a:xfrm>
              <a:off x="3818767" y="8600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44" name="object 3944"/>
            <p:cNvSpPr/>
            <p:nvPr/>
          </p:nvSpPr>
          <p:spPr>
            <a:xfrm>
              <a:off x="3703404" y="8602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5" name="object 3945"/>
            <p:cNvSpPr/>
            <p:nvPr/>
          </p:nvSpPr>
          <p:spPr>
            <a:xfrm>
              <a:off x="3658878" y="8600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46" name="object 3946"/>
            <p:cNvSpPr/>
            <p:nvPr/>
          </p:nvSpPr>
          <p:spPr>
            <a:xfrm>
              <a:off x="3543516" y="8602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7" name="object 3947"/>
            <p:cNvSpPr/>
            <p:nvPr/>
          </p:nvSpPr>
          <p:spPr>
            <a:xfrm>
              <a:off x="3498990" y="8600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48" name="object 3948"/>
            <p:cNvSpPr/>
            <p:nvPr/>
          </p:nvSpPr>
          <p:spPr>
            <a:xfrm>
              <a:off x="3383627" y="8602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9" name="object 3949"/>
            <p:cNvSpPr/>
            <p:nvPr/>
          </p:nvSpPr>
          <p:spPr>
            <a:xfrm>
              <a:off x="3339102" y="8600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50" name="object 3950"/>
            <p:cNvSpPr/>
            <p:nvPr/>
          </p:nvSpPr>
          <p:spPr>
            <a:xfrm>
              <a:off x="3223739" y="8602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1" name="object 3951"/>
            <p:cNvSpPr/>
            <p:nvPr/>
          </p:nvSpPr>
          <p:spPr>
            <a:xfrm>
              <a:off x="3180225" y="8600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52" name="object 3952"/>
            <p:cNvSpPr/>
            <p:nvPr/>
          </p:nvSpPr>
          <p:spPr>
            <a:xfrm>
              <a:off x="3063851" y="8602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3" name="object 3953"/>
            <p:cNvSpPr/>
            <p:nvPr/>
          </p:nvSpPr>
          <p:spPr>
            <a:xfrm>
              <a:off x="3020337" y="8600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54" name="object 3954"/>
            <p:cNvSpPr/>
            <p:nvPr/>
          </p:nvSpPr>
          <p:spPr>
            <a:xfrm>
              <a:off x="2903963" y="8602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5" name="object 3955"/>
            <p:cNvSpPr/>
            <p:nvPr/>
          </p:nvSpPr>
          <p:spPr>
            <a:xfrm>
              <a:off x="2860449" y="8600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56" name="object 3956"/>
            <p:cNvSpPr/>
            <p:nvPr/>
          </p:nvSpPr>
          <p:spPr>
            <a:xfrm>
              <a:off x="2744074" y="8602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7" name="object 3957"/>
            <p:cNvSpPr/>
            <p:nvPr/>
          </p:nvSpPr>
          <p:spPr>
            <a:xfrm>
              <a:off x="2700560" y="8600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58" name="object 3958"/>
            <p:cNvSpPr/>
            <p:nvPr/>
          </p:nvSpPr>
          <p:spPr>
            <a:xfrm>
              <a:off x="2584186" y="8602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9" name="object 3959"/>
            <p:cNvSpPr/>
            <p:nvPr/>
          </p:nvSpPr>
          <p:spPr>
            <a:xfrm>
              <a:off x="2540672" y="8600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60" name="object 3960"/>
            <p:cNvSpPr/>
            <p:nvPr/>
          </p:nvSpPr>
          <p:spPr>
            <a:xfrm>
              <a:off x="2424298" y="8602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1" name="object 3961"/>
            <p:cNvSpPr/>
            <p:nvPr/>
          </p:nvSpPr>
          <p:spPr>
            <a:xfrm>
              <a:off x="2380784" y="8600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62" name="object 3962"/>
            <p:cNvSpPr/>
            <p:nvPr/>
          </p:nvSpPr>
          <p:spPr>
            <a:xfrm>
              <a:off x="2264409" y="8602260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3" name="object 3963"/>
            <p:cNvSpPr/>
            <p:nvPr/>
          </p:nvSpPr>
          <p:spPr>
            <a:xfrm>
              <a:off x="2220895" y="8600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64" name="object 3964"/>
            <p:cNvSpPr/>
            <p:nvPr/>
          </p:nvSpPr>
          <p:spPr>
            <a:xfrm>
              <a:off x="2104521" y="8602260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5" name="object 3965"/>
            <p:cNvSpPr/>
            <p:nvPr/>
          </p:nvSpPr>
          <p:spPr>
            <a:xfrm>
              <a:off x="2061007" y="8600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66" name="object 3966"/>
            <p:cNvSpPr/>
            <p:nvPr/>
          </p:nvSpPr>
          <p:spPr>
            <a:xfrm>
              <a:off x="1945645" y="8602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7" name="object 3967"/>
            <p:cNvSpPr/>
            <p:nvPr/>
          </p:nvSpPr>
          <p:spPr>
            <a:xfrm>
              <a:off x="1901119" y="8600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68" name="object 3968"/>
            <p:cNvSpPr/>
            <p:nvPr/>
          </p:nvSpPr>
          <p:spPr>
            <a:xfrm>
              <a:off x="1785756" y="8602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9" name="object 3969"/>
            <p:cNvSpPr/>
            <p:nvPr/>
          </p:nvSpPr>
          <p:spPr>
            <a:xfrm>
              <a:off x="1741230" y="8600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70" name="object 3970"/>
            <p:cNvSpPr/>
            <p:nvPr/>
          </p:nvSpPr>
          <p:spPr>
            <a:xfrm>
              <a:off x="1625868" y="8602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1" name="object 3971"/>
            <p:cNvSpPr/>
            <p:nvPr/>
          </p:nvSpPr>
          <p:spPr>
            <a:xfrm>
              <a:off x="1581342" y="8600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72" name="object 3972"/>
            <p:cNvSpPr/>
            <p:nvPr/>
          </p:nvSpPr>
          <p:spPr>
            <a:xfrm>
              <a:off x="1465980" y="8602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3" name="object 3973"/>
            <p:cNvSpPr/>
            <p:nvPr/>
          </p:nvSpPr>
          <p:spPr>
            <a:xfrm>
              <a:off x="1421454" y="8600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74" name="object 3974"/>
            <p:cNvSpPr/>
            <p:nvPr/>
          </p:nvSpPr>
          <p:spPr>
            <a:xfrm>
              <a:off x="1306091" y="860226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5" name="object 3975"/>
            <p:cNvSpPr/>
            <p:nvPr/>
          </p:nvSpPr>
          <p:spPr>
            <a:xfrm>
              <a:off x="1261565" y="8600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76" name="object 3976"/>
            <p:cNvSpPr/>
            <p:nvPr/>
          </p:nvSpPr>
          <p:spPr>
            <a:xfrm>
              <a:off x="1114833" y="8602260"/>
              <a:ext cx="5581015" cy="461009"/>
            </a:xfrm>
            <a:custGeom>
              <a:avLst/>
              <a:gdLst/>
              <a:ahLst/>
              <a:cxnLst/>
              <a:rect l="l" t="t" r="r" b="b"/>
              <a:pathLst>
                <a:path w="5581015" h="461009">
                  <a:moveTo>
                    <a:pt x="115362" y="0"/>
                  </a:moveTo>
                  <a:lnTo>
                    <a:pt x="0" y="0"/>
                  </a:lnTo>
                </a:path>
                <a:path w="5581015" h="461009">
                  <a:moveTo>
                    <a:pt x="5580911" y="460437"/>
                  </a:moveTo>
                  <a:lnTo>
                    <a:pt x="5465549" y="46043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7" name="object 3977"/>
            <p:cNvSpPr/>
            <p:nvPr/>
          </p:nvSpPr>
          <p:spPr>
            <a:xfrm>
              <a:off x="6535856" y="90606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78" name="object 3978"/>
            <p:cNvSpPr/>
            <p:nvPr/>
          </p:nvSpPr>
          <p:spPr>
            <a:xfrm>
              <a:off x="6420493" y="90626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9" name="object 3979"/>
            <p:cNvSpPr/>
            <p:nvPr/>
          </p:nvSpPr>
          <p:spPr>
            <a:xfrm>
              <a:off x="6375967" y="90606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80" name="object 3980"/>
            <p:cNvSpPr/>
            <p:nvPr/>
          </p:nvSpPr>
          <p:spPr>
            <a:xfrm>
              <a:off x="6260605" y="90626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1" name="object 3981"/>
            <p:cNvSpPr/>
            <p:nvPr/>
          </p:nvSpPr>
          <p:spPr>
            <a:xfrm>
              <a:off x="6217091" y="90606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82" name="object 3982"/>
            <p:cNvSpPr/>
            <p:nvPr/>
          </p:nvSpPr>
          <p:spPr>
            <a:xfrm>
              <a:off x="6100717" y="90626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3" name="object 3983"/>
            <p:cNvSpPr/>
            <p:nvPr/>
          </p:nvSpPr>
          <p:spPr>
            <a:xfrm>
              <a:off x="6057203" y="90606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84" name="object 3984"/>
            <p:cNvSpPr/>
            <p:nvPr/>
          </p:nvSpPr>
          <p:spPr>
            <a:xfrm>
              <a:off x="5940829" y="90626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5" name="object 3985"/>
            <p:cNvSpPr/>
            <p:nvPr/>
          </p:nvSpPr>
          <p:spPr>
            <a:xfrm>
              <a:off x="5897315" y="90606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86" name="object 3986"/>
            <p:cNvSpPr/>
            <p:nvPr/>
          </p:nvSpPr>
          <p:spPr>
            <a:xfrm>
              <a:off x="5780940" y="90626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7" name="object 3987"/>
            <p:cNvSpPr/>
            <p:nvPr/>
          </p:nvSpPr>
          <p:spPr>
            <a:xfrm>
              <a:off x="5737426" y="90606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88" name="object 3988"/>
            <p:cNvSpPr/>
            <p:nvPr/>
          </p:nvSpPr>
          <p:spPr>
            <a:xfrm>
              <a:off x="5621052" y="90626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9" name="object 3989"/>
            <p:cNvSpPr/>
            <p:nvPr/>
          </p:nvSpPr>
          <p:spPr>
            <a:xfrm>
              <a:off x="5577538" y="90606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90" name="object 3990"/>
            <p:cNvSpPr/>
            <p:nvPr/>
          </p:nvSpPr>
          <p:spPr>
            <a:xfrm>
              <a:off x="5461164" y="90626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1" name="object 3991"/>
            <p:cNvSpPr/>
            <p:nvPr/>
          </p:nvSpPr>
          <p:spPr>
            <a:xfrm>
              <a:off x="5417650" y="90606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92" name="object 3992"/>
            <p:cNvSpPr/>
            <p:nvPr/>
          </p:nvSpPr>
          <p:spPr>
            <a:xfrm>
              <a:off x="5301275" y="9062698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3" name="object 3993"/>
            <p:cNvSpPr/>
            <p:nvPr/>
          </p:nvSpPr>
          <p:spPr>
            <a:xfrm>
              <a:off x="5257761" y="90606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94" name="object 3994"/>
            <p:cNvSpPr/>
            <p:nvPr/>
          </p:nvSpPr>
          <p:spPr>
            <a:xfrm>
              <a:off x="5141387" y="9062698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5" name="object 3995"/>
            <p:cNvSpPr/>
            <p:nvPr/>
          </p:nvSpPr>
          <p:spPr>
            <a:xfrm>
              <a:off x="5097873" y="90606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96" name="object 3996"/>
            <p:cNvSpPr/>
            <p:nvPr/>
          </p:nvSpPr>
          <p:spPr>
            <a:xfrm>
              <a:off x="4982511" y="90626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7" name="object 3997"/>
            <p:cNvSpPr/>
            <p:nvPr/>
          </p:nvSpPr>
          <p:spPr>
            <a:xfrm>
              <a:off x="4937985" y="90606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98" name="object 3998"/>
            <p:cNvSpPr/>
            <p:nvPr/>
          </p:nvSpPr>
          <p:spPr>
            <a:xfrm>
              <a:off x="4822622" y="90626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9" name="object 3999"/>
            <p:cNvSpPr/>
            <p:nvPr/>
          </p:nvSpPr>
          <p:spPr>
            <a:xfrm>
              <a:off x="4778096" y="90606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00" name="object 4000"/>
            <p:cNvSpPr/>
            <p:nvPr/>
          </p:nvSpPr>
          <p:spPr>
            <a:xfrm>
              <a:off x="4662734" y="90626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1" name="object 4001"/>
            <p:cNvSpPr/>
            <p:nvPr/>
          </p:nvSpPr>
          <p:spPr>
            <a:xfrm>
              <a:off x="4618208" y="90606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02" name="object 4002"/>
            <p:cNvSpPr/>
            <p:nvPr/>
          </p:nvSpPr>
          <p:spPr>
            <a:xfrm>
              <a:off x="4502846" y="90626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3" name="object 4003"/>
            <p:cNvSpPr/>
            <p:nvPr/>
          </p:nvSpPr>
          <p:spPr>
            <a:xfrm>
              <a:off x="4458320" y="90606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04" name="object 4004"/>
            <p:cNvSpPr/>
            <p:nvPr/>
          </p:nvSpPr>
          <p:spPr>
            <a:xfrm>
              <a:off x="4342957" y="90626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5" name="object 4005"/>
            <p:cNvSpPr/>
            <p:nvPr/>
          </p:nvSpPr>
          <p:spPr>
            <a:xfrm>
              <a:off x="4298432" y="90606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06" name="object 4006"/>
            <p:cNvSpPr/>
            <p:nvPr/>
          </p:nvSpPr>
          <p:spPr>
            <a:xfrm>
              <a:off x="4183069" y="90626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7" name="object 4007"/>
            <p:cNvSpPr/>
            <p:nvPr/>
          </p:nvSpPr>
          <p:spPr>
            <a:xfrm>
              <a:off x="4138543" y="90606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08" name="object 4008"/>
            <p:cNvSpPr/>
            <p:nvPr/>
          </p:nvSpPr>
          <p:spPr>
            <a:xfrm>
              <a:off x="4023181" y="90626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9" name="object 4009"/>
            <p:cNvSpPr/>
            <p:nvPr/>
          </p:nvSpPr>
          <p:spPr>
            <a:xfrm>
              <a:off x="3978655" y="90606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10" name="object 4010"/>
            <p:cNvSpPr/>
            <p:nvPr/>
          </p:nvSpPr>
          <p:spPr>
            <a:xfrm>
              <a:off x="3863293" y="90626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1" name="object 4011"/>
            <p:cNvSpPr/>
            <p:nvPr/>
          </p:nvSpPr>
          <p:spPr>
            <a:xfrm>
              <a:off x="3818767" y="90606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12" name="object 4012"/>
            <p:cNvSpPr/>
            <p:nvPr/>
          </p:nvSpPr>
          <p:spPr>
            <a:xfrm>
              <a:off x="3703404" y="90626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3" name="object 4013"/>
            <p:cNvSpPr/>
            <p:nvPr/>
          </p:nvSpPr>
          <p:spPr>
            <a:xfrm>
              <a:off x="3658878" y="90606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14" name="object 4014"/>
            <p:cNvSpPr/>
            <p:nvPr/>
          </p:nvSpPr>
          <p:spPr>
            <a:xfrm>
              <a:off x="3543516" y="90626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5" name="object 4015"/>
            <p:cNvSpPr/>
            <p:nvPr/>
          </p:nvSpPr>
          <p:spPr>
            <a:xfrm>
              <a:off x="3498990" y="90606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16" name="object 4016"/>
            <p:cNvSpPr/>
            <p:nvPr/>
          </p:nvSpPr>
          <p:spPr>
            <a:xfrm>
              <a:off x="3383627" y="90626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7" name="object 4017"/>
            <p:cNvSpPr/>
            <p:nvPr/>
          </p:nvSpPr>
          <p:spPr>
            <a:xfrm>
              <a:off x="3339102" y="90606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18" name="object 4018"/>
            <p:cNvSpPr/>
            <p:nvPr/>
          </p:nvSpPr>
          <p:spPr>
            <a:xfrm>
              <a:off x="3223739" y="90626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9" name="object 4019"/>
            <p:cNvSpPr/>
            <p:nvPr/>
          </p:nvSpPr>
          <p:spPr>
            <a:xfrm>
              <a:off x="3180225" y="90606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20" name="object 4020"/>
            <p:cNvSpPr/>
            <p:nvPr/>
          </p:nvSpPr>
          <p:spPr>
            <a:xfrm>
              <a:off x="3063851" y="90626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21" name="object 4021"/>
            <p:cNvSpPr/>
            <p:nvPr/>
          </p:nvSpPr>
          <p:spPr>
            <a:xfrm>
              <a:off x="3020337" y="90606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22" name="object 4022"/>
            <p:cNvSpPr/>
            <p:nvPr/>
          </p:nvSpPr>
          <p:spPr>
            <a:xfrm>
              <a:off x="2903963" y="90626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23" name="object 4023"/>
            <p:cNvSpPr/>
            <p:nvPr/>
          </p:nvSpPr>
          <p:spPr>
            <a:xfrm>
              <a:off x="2860449" y="90606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24" name="object 4024"/>
            <p:cNvSpPr/>
            <p:nvPr/>
          </p:nvSpPr>
          <p:spPr>
            <a:xfrm>
              <a:off x="2744074" y="90626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25" name="object 4025"/>
            <p:cNvSpPr/>
            <p:nvPr/>
          </p:nvSpPr>
          <p:spPr>
            <a:xfrm>
              <a:off x="2700560" y="90606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26" name="object 4026"/>
            <p:cNvSpPr/>
            <p:nvPr/>
          </p:nvSpPr>
          <p:spPr>
            <a:xfrm>
              <a:off x="2584186" y="90626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27" name="object 4027"/>
            <p:cNvSpPr/>
            <p:nvPr/>
          </p:nvSpPr>
          <p:spPr>
            <a:xfrm>
              <a:off x="2540672" y="90606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28" name="object 4028"/>
            <p:cNvSpPr/>
            <p:nvPr/>
          </p:nvSpPr>
          <p:spPr>
            <a:xfrm>
              <a:off x="2424298" y="90626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29" name="object 4029"/>
            <p:cNvSpPr/>
            <p:nvPr/>
          </p:nvSpPr>
          <p:spPr>
            <a:xfrm>
              <a:off x="2380784" y="90606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30" name="object 4030"/>
            <p:cNvSpPr/>
            <p:nvPr/>
          </p:nvSpPr>
          <p:spPr>
            <a:xfrm>
              <a:off x="2264409" y="9062698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1" name="object 4031"/>
            <p:cNvSpPr/>
            <p:nvPr/>
          </p:nvSpPr>
          <p:spPr>
            <a:xfrm>
              <a:off x="2220895" y="90606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32" name="object 4032"/>
            <p:cNvSpPr/>
            <p:nvPr/>
          </p:nvSpPr>
          <p:spPr>
            <a:xfrm>
              <a:off x="2104521" y="9062698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3" name="object 4033"/>
            <p:cNvSpPr/>
            <p:nvPr/>
          </p:nvSpPr>
          <p:spPr>
            <a:xfrm>
              <a:off x="2061007" y="90606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34" name="object 4034"/>
            <p:cNvSpPr/>
            <p:nvPr/>
          </p:nvSpPr>
          <p:spPr>
            <a:xfrm>
              <a:off x="1945645" y="90626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5" name="object 4035"/>
            <p:cNvSpPr/>
            <p:nvPr/>
          </p:nvSpPr>
          <p:spPr>
            <a:xfrm>
              <a:off x="1901119" y="90606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36" name="object 4036"/>
            <p:cNvSpPr/>
            <p:nvPr/>
          </p:nvSpPr>
          <p:spPr>
            <a:xfrm>
              <a:off x="1785756" y="90626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7" name="object 4037"/>
            <p:cNvSpPr/>
            <p:nvPr/>
          </p:nvSpPr>
          <p:spPr>
            <a:xfrm>
              <a:off x="1741230" y="90606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38" name="object 4038"/>
            <p:cNvSpPr/>
            <p:nvPr/>
          </p:nvSpPr>
          <p:spPr>
            <a:xfrm>
              <a:off x="1625868" y="90626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9" name="object 4039"/>
            <p:cNvSpPr/>
            <p:nvPr/>
          </p:nvSpPr>
          <p:spPr>
            <a:xfrm>
              <a:off x="1581342" y="90606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40" name="object 4040"/>
            <p:cNvSpPr/>
            <p:nvPr/>
          </p:nvSpPr>
          <p:spPr>
            <a:xfrm>
              <a:off x="1465980" y="90626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1" name="object 4041"/>
            <p:cNvSpPr/>
            <p:nvPr/>
          </p:nvSpPr>
          <p:spPr>
            <a:xfrm>
              <a:off x="1421454" y="90606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42" name="object 4042"/>
            <p:cNvSpPr/>
            <p:nvPr/>
          </p:nvSpPr>
          <p:spPr>
            <a:xfrm>
              <a:off x="1306091" y="906269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3" name="object 4043"/>
            <p:cNvSpPr/>
            <p:nvPr/>
          </p:nvSpPr>
          <p:spPr>
            <a:xfrm>
              <a:off x="1261565" y="90606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2" y="592"/>
                  </a:lnTo>
                  <a:lnTo>
                    <a:pt x="2023" y="0"/>
                  </a:lnTo>
                  <a:lnTo>
                    <a:pt x="3455" y="592"/>
                  </a:lnTo>
                  <a:lnTo>
                    <a:pt x="4047" y="2023"/>
                  </a:lnTo>
                  <a:lnTo>
                    <a:pt x="3455" y="3454"/>
                  </a:lnTo>
                  <a:lnTo>
                    <a:pt x="2023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44" name="object 4044"/>
            <p:cNvSpPr/>
            <p:nvPr/>
          </p:nvSpPr>
          <p:spPr>
            <a:xfrm>
              <a:off x="1114833" y="9062698"/>
              <a:ext cx="115570" cy="0"/>
            </a:xfrm>
            <a:custGeom>
              <a:avLst/>
              <a:gdLst/>
              <a:ahLst/>
              <a:cxnLst/>
              <a:rect l="l" t="t" r="r" b="b"/>
              <a:pathLst>
                <a:path w="115569" h="0">
                  <a:moveTo>
                    <a:pt x="115362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5" name="object 4045"/>
            <p:cNvSpPr/>
            <p:nvPr/>
          </p:nvSpPr>
          <p:spPr>
            <a:xfrm>
              <a:off x="1535804" y="8175217"/>
              <a:ext cx="214629" cy="855344"/>
            </a:xfrm>
            <a:custGeom>
              <a:avLst/>
              <a:gdLst/>
              <a:ahLst/>
              <a:cxnLst/>
              <a:rect l="l" t="t" r="r" b="b"/>
              <a:pathLst>
                <a:path w="214630" h="855345">
                  <a:moveTo>
                    <a:pt x="0" y="0"/>
                  </a:moveTo>
                  <a:lnTo>
                    <a:pt x="23274" y="0"/>
                  </a:lnTo>
                </a:path>
                <a:path w="214630" h="855345">
                  <a:moveTo>
                    <a:pt x="56669" y="0"/>
                  </a:moveTo>
                  <a:lnTo>
                    <a:pt x="91075" y="0"/>
                  </a:lnTo>
                </a:path>
                <a:path w="214630" h="855345">
                  <a:moveTo>
                    <a:pt x="124470" y="0"/>
                  </a:moveTo>
                  <a:lnTo>
                    <a:pt x="157864" y="0"/>
                  </a:lnTo>
                </a:path>
                <a:path w="214630" h="855345">
                  <a:moveTo>
                    <a:pt x="191258" y="0"/>
                  </a:moveTo>
                  <a:lnTo>
                    <a:pt x="214533" y="0"/>
                  </a:lnTo>
                  <a:lnTo>
                    <a:pt x="214533" y="40478"/>
                  </a:lnTo>
                </a:path>
                <a:path w="214630" h="855345">
                  <a:moveTo>
                    <a:pt x="214533" y="141673"/>
                  </a:moveTo>
                  <a:lnTo>
                    <a:pt x="214533" y="175067"/>
                  </a:lnTo>
                </a:path>
                <a:path w="214630" h="855345">
                  <a:moveTo>
                    <a:pt x="214533" y="276262"/>
                  </a:moveTo>
                  <a:lnTo>
                    <a:pt x="214533" y="309657"/>
                  </a:lnTo>
                </a:path>
                <a:path w="214630" h="855345">
                  <a:moveTo>
                    <a:pt x="214533" y="410852"/>
                  </a:moveTo>
                  <a:lnTo>
                    <a:pt x="214533" y="444246"/>
                  </a:lnTo>
                </a:path>
                <a:path w="214630" h="855345">
                  <a:moveTo>
                    <a:pt x="214533" y="545441"/>
                  </a:moveTo>
                  <a:lnTo>
                    <a:pt x="214533" y="578836"/>
                  </a:lnTo>
                </a:path>
                <a:path w="214630" h="855345">
                  <a:moveTo>
                    <a:pt x="214533" y="680031"/>
                  </a:moveTo>
                  <a:lnTo>
                    <a:pt x="214533" y="713425"/>
                  </a:lnTo>
                </a:path>
                <a:path w="214630" h="855345">
                  <a:moveTo>
                    <a:pt x="214533" y="814620"/>
                  </a:moveTo>
                  <a:lnTo>
                    <a:pt x="214533" y="855098"/>
                  </a:lnTo>
                  <a:lnTo>
                    <a:pt x="191258" y="855098"/>
                  </a:lnTo>
                </a:path>
                <a:path w="214630" h="855345">
                  <a:moveTo>
                    <a:pt x="157864" y="855098"/>
                  </a:moveTo>
                  <a:lnTo>
                    <a:pt x="124470" y="855098"/>
                  </a:lnTo>
                </a:path>
                <a:path w="214630" h="855345">
                  <a:moveTo>
                    <a:pt x="91075" y="855098"/>
                  </a:moveTo>
                  <a:lnTo>
                    <a:pt x="56669" y="855098"/>
                  </a:lnTo>
                </a:path>
                <a:path w="214630" h="855345">
                  <a:moveTo>
                    <a:pt x="23274" y="855098"/>
                  </a:moveTo>
                  <a:lnTo>
                    <a:pt x="0" y="855098"/>
                  </a:lnTo>
                  <a:lnTo>
                    <a:pt x="0" y="814620"/>
                  </a:lnTo>
                </a:path>
                <a:path w="214630" h="855345">
                  <a:moveTo>
                    <a:pt x="0" y="781226"/>
                  </a:moveTo>
                  <a:lnTo>
                    <a:pt x="0" y="746820"/>
                  </a:lnTo>
                </a:path>
                <a:path w="214630" h="855345">
                  <a:moveTo>
                    <a:pt x="0" y="713425"/>
                  </a:moveTo>
                  <a:lnTo>
                    <a:pt x="0" y="680031"/>
                  </a:lnTo>
                </a:path>
                <a:path w="214630" h="855345">
                  <a:moveTo>
                    <a:pt x="0" y="646636"/>
                  </a:moveTo>
                  <a:lnTo>
                    <a:pt x="0" y="612230"/>
                  </a:lnTo>
                </a:path>
                <a:path w="214630" h="855345">
                  <a:moveTo>
                    <a:pt x="0" y="578836"/>
                  </a:moveTo>
                  <a:lnTo>
                    <a:pt x="0" y="545441"/>
                  </a:lnTo>
                </a:path>
                <a:path w="214630" h="855345">
                  <a:moveTo>
                    <a:pt x="0" y="512047"/>
                  </a:moveTo>
                  <a:lnTo>
                    <a:pt x="0" y="477641"/>
                  </a:lnTo>
                </a:path>
                <a:path w="214630" h="855345">
                  <a:moveTo>
                    <a:pt x="0" y="444246"/>
                  </a:moveTo>
                  <a:lnTo>
                    <a:pt x="0" y="410852"/>
                  </a:lnTo>
                </a:path>
                <a:path w="214630" h="855345">
                  <a:moveTo>
                    <a:pt x="0" y="377457"/>
                  </a:moveTo>
                  <a:lnTo>
                    <a:pt x="0" y="343051"/>
                  </a:lnTo>
                </a:path>
                <a:path w="214630" h="855345">
                  <a:moveTo>
                    <a:pt x="0" y="309657"/>
                  </a:moveTo>
                  <a:lnTo>
                    <a:pt x="0" y="276262"/>
                  </a:lnTo>
                </a:path>
                <a:path w="214630" h="855345">
                  <a:moveTo>
                    <a:pt x="0" y="242868"/>
                  </a:moveTo>
                  <a:lnTo>
                    <a:pt x="0" y="208461"/>
                  </a:lnTo>
                </a:path>
                <a:path w="214630" h="855345">
                  <a:moveTo>
                    <a:pt x="0" y="175067"/>
                  </a:moveTo>
                  <a:lnTo>
                    <a:pt x="0" y="141673"/>
                  </a:lnTo>
                </a:path>
                <a:path w="214630" h="855345">
                  <a:moveTo>
                    <a:pt x="0" y="108278"/>
                  </a:moveTo>
                  <a:lnTo>
                    <a:pt x="0" y="73872"/>
                  </a:lnTo>
                </a:path>
                <a:path w="214630" h="855345">
                  <a:moveTo>
                    <a:pt x="0" y="40478"/>
                  </a:moveTo>
                  <a:lnTo>
                    <a:pt x="0" y="0"/>
                  </a:lnTo>
                  <a:lnTo>
                    <a:pt x="23274" y="0"/>
                  </a:lnTo>
                </a:path>
                <a:path w="214630" h="855345">
                  <a:moveTo>
                    <a:pt x="56669" y="0"/>
                  </a:moveTo>
                  <a:lnTo>
                    <a:pt x="91075" y="0"/>
                  </a:lnTo>
                </a:path>
                <a:path w="214630" h="855345">
                  <a:moveTo>
                    <a:pt x="124470" y="0"/>
                  </a:moveTo>
                  <a:lnTo>
                    <a:pt x="157864" y="0"/>
                  </a:lnTo>
                </a:path>
                <a:path w="214630" h="855345">
                  <a:moveTo>
                    <a:pt x="191258" y="0"/>
                  </a:moveTo>
                  <a:lnTo>
                    <a:pt x="21453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6" name="object 4046"/>
            <p:cNvSpPr/>
            <p:nvPr/>
          </p:nvSpPr>
          <p:spPr>
            <a:xfrm>
              <a:off x="1641047" y="859517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3035" y="0"/>
                  </a:moveTo>
                  <a:lnTo>
                    <a:pt x="2023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  <a:path w="4444" h="0">
                  <a:moveTo>
                    <a:pt x="2023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47" name="object 4047"/>
            <p:cNvSpPr/>
            <p:nvPr/>
          </p:nvSpPr>
          <p:spPr>
            <a:xfrm>
              <a:off x="1641047" y="859517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3035" y="0"/>
                  </a:moveTo>
                  <a:lnTo>
                    <a:pt x="2023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  <a:path w="4444" h="0">
                  <a:moveTo>
                    <a:pt x="2023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8" name="object 4048"/>
            <p:cNvSpPr/>
            <p:nvPr/>
          </p:nvSpPr>
          <p:spPr>
            <a:xfrm>
              <a:off x="1640035" y="8595177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70">
                  <a:moveTo>
                    <a:pt x="1011" y="0"/>
                  </a:moveTo>
                  <a:lnTo>
                    <a:pt x="0" y="1011"/>
                  </a:lnTo>
                  <a:lnTo>
                    <a:pt x="7083" y="1011"/>
                  </a:lnTo>
                  <a:lnTo>
                    <a:pt x="1011" y="0"/>
                  </a:lnTo>
                  <a:close/>
                </a:path>
                <a:path w="7619" h="1270">
                  <a:moveTo>
                    <a:pt x="5059" y="0"/>
                  </a:moveTo>
                  <a:lnTo>
                    <a:pt x="1011" y="0"/>
                  </a:lnTo>
                  <a:lnTo>
                    <a:pt x="7083" y="101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49" name="object 4049"/>
            <p:cNvSpPr/>
            <p:nvPr/>
          </p:nvSpPr>
          <p:spPr>
            <a:xfrm>
              <a:off x="1640035" y="8595177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70">
                  <a:moveTo>
                    <a:pt x="5059" y="0"/>
                  </a:moveTo>
                  <a:lnTo>
                    <a:pt x="1011" y="0"/>
                  </a:lnTo>
                  <a:lnTo>
                    <a:pt x="7083" y="1011"/>
                  </a:lnTo>
                  <a:lnTo>
                    <a:pt x="5059" y="0"/>
                  </a:lnTo>
                  <a:close/>
                </a:path>
                <a:path w="7619" h="1270">
                  <a:moveTo>
                    <a:pt x="1011" y="0"/>
                  </a:moveTo>
                  <a:lnTo>
                    <a:pt x="708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50" name="object 4050"/>
            <p:cNvSpPr/>
            <p:nvPr/>
          </p:nvSpPr>
          <p:spPr>
            <a:xfrm>
              <a:off x="1639023" y="859618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095" y="0"/>
                  </a:moveTo>
                  <a:lnTo>
                    <a:pt x="1011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  <a:path w="9525" h="0">
                  <a:moveTo>
                    <a:pt x="1011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51" name="object 4051"/>
            <p:cNvSpPr/>
            <p:nvPr/>
          </p:nvSpPr>
          <p:spPr>
            <a:xfrm>
              <a:off x="1639023" y="8596189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095" y="0"/>
                  </a:moveTo>
                  <a:lnTo>
                    <a:pt x="1011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  <a:path w="9525" h="0">
                  <a:moveTo>
                    <a:pt x="1011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52" name="object 4052"/>
            <p:cNvSpPr/>
            <p:nvPr/>
          </p:nvSpPr>
          <p:spPr>
            <a:xfrm>
              <a:off x="1638011" y="8596189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70">
                  <a:moveTo>
                    <a:pt x="1011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1011" y="0"/>
                  </a:lnTo>
                  <a:close/>
                </a:path>
                <a:path w="11430" h="1270">
                  <a:moveTo>
                    <a:pt x="10119" y="0"/>
                  </a:moveTo>
                  <a:lnTo>
                    <a:pt x="1011" y="0"/>
                  </a:lnTo>
                  <a:lnTo>
                    <a:pt x="11131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53" name="object 4053"/>
            <p:cNvSpPr/>
            <p:nvPr/>
          </p:nvSpPr>
          <p:spPr>
            <a:xfrm>
              <a:off x="1638011" y="8596189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70">
                  <a:moveTo>
                    <a:pt x="10119" y="0"/>
                  </a:moveTo>
                  <a:lnTo>
                    <a:pt x="1011" y="0"/>
                  </a:lnTo>
                  <a:lnTo>
                    <a:pt x="11131" y="1011"/>
                  </a:lnTo>
                  <a:lnTo>
                    <a:pt x="10119" y="0"/>
                  </a:lnTo>
                  <a:close/>
                </a:path>
                <a:path w="11430" h="1270">
                  <a:moveTo>
                    <a:pt x="1011" y="0"/>
                  </a:moveTo>
                  <a:lnTo>
                    <a:pt x="11131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54" name="object 4054"/>
            <p:cNvSpPr/>
            <p:nvPr/>
          </p:nvSpPr>
          <p:spPr>
            <a:xfrm>
              <a:off x="1636999" y="8597201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5" h="1270">
                  <a:moveTo>
                    <a:pt x="1011" y="0"/>
                  </a:moveTo>
                  <a:lnTo>
                    <a:pt x="0" y="1011"/>
                  </a:lnTo>
                  <a:lnTo>
                    <a:pt x="13155" y="1011"/>
                  </a:lnTo>
                  <a:lnTo>
                    <a:pt x="1011" y="0"/>
                  </a:lnTo>
                  <a:close/>
                </a:path>
                <a:path w="13335" h="1270">
                  <a:moveTo>
                    <a:pt x="12143" y="0"/>
                  </a:moveTo>
                  <a:lnTo>
                    <a:pt x="1011" y="0"/>
                  </a:lnTo>
                  <a:lnTo>
                    <a:pt x="13155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55" name="object 4055"/>
            <p:cNvSpPr/>
            <p:nvPr/>
          </p:nvSpPr>
          <p:spPr>
            <a:xfrm>
              <a:off x="1636999" y="8597201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5" h="1270">
                  <a:moveTo>
                    <a:pt x="12143" y="0"/>
                  </a:moveTo>
                  <a:lnTo>
                    <a:pt x="1011" y="0"/>
                  </a:lnTo>
                  <a:lnTo>
                    <a:pt x="13155" y="1011"/>
                  </a:lnTo>
                  <a:lnTo>
                    <a:pt x="12143" y="0"/>
                  </a:lnTo>
                  <a:close/>
                </a:path>
                <a:path w="13335" h="1270">
                  <a:moveTo>
                    <a:pt x="1011" y="0"/>
                  </a:moveTo>
                  <a:lnTo>
                    <a:pt x="13155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56" name="object 4056"/>
            <p:cNvSpPr/>
            <p:nvPr/>
          </p:nvSpPr>
          <p:spPr>
            <a:xfrm>
              <a:off x="1635987" y="8598213"/>
              <a:ext cx="14604" cy="2540"/>
            </a:xfrm>
            <a:custGeom>
              <a:avLst/>
              <a:gdLst/>
              <a:ahLst/>
              <a:cxnLst/>
              <a:rect l="l" t="t" r="r" b="b"/>
              <a:pathLst>
                <a:path w="14605" h="2540">
                  <a:moveTo>
                    <a:pt x="1011" y="0"/>
                  </a:moveTo>
                  <a:lnTo>
                    <a:pt x="0" y="2023"/>
                  </a:lnTo>
                  <a:lnTo>
                    <a:pt x="14167" y="2023"/>
                  </a:lnTo>
                  <a:lnTo>
                    <a:pt x="1011" y="0"/>
                  </a:lnTo>
                  <a:close/>
                </a:path>
                <a:path w="14605" h="2540">
                  <a:moveTo>
                    <a:pt x="14167" y="0"/>
                  </a:moveTo>
                  <a:lnTo>
                    <a:pt x="1011" y="0"/>
                  </a:lnTo>
                  <a:lnTo>
                    <a:pt x="14167" y="2023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57" name="object 4057"/>
            <p:cNvSpPr/>
            <p:nvPr/>
          </p:nvSpPr>
          <p:spPr>
            <a:xfrm>
              <a:off x="1635988" y="8598213"/>
              <a:ext cx="14604" cy="2540"/>
            </a:xfrm>
            <a:custGeom>
              <a:avLst/>
              <a:gdLst/>
              <a:ahLst/>
              <a:cxnLst/>
              <a:rect l="l" t="t" r="r" b="b"/>
              <a:pathLst>
                <a:path w="14605" h="2540">
                  <a:moveTo>
                    <a:pt x="14167" y="0"/>
                  </a:moveTo>
                  <a:lnTo>
                    <a:pt x="1011" y="0"/>
                  </a:lnTo>
                  <a:lnTo>
                    <a:pt x="14167" y="2023"/>
                  </a:lnTo>
                  <a:lnTo>
                    <a:pt x="14167" y="0"/>
                  </a:lnTo>
                  <a:close/>
                </a:path>
                <a:path w="14605" h="2540">
                  <a:moveTo>
                    <a:pt x="1011" y="0"/>
                  </a:moveTo>
                  <a:lnTo>
                    <a:pt x="14167" y="2023"/>
                  </a:lnTo>
                  <a:lnTo>
                    <a:pt x="0" y="2023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58" name="object 4058"/>
            <p:cNvSpPr/>
            <p:nvPr/>
          </p:nvSpPr>
          <p:spPr>
            <a:xfrm>
              <a:off x="1635987" y="8600237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70">
                  <a:moveTo>
                    <a:pt x="0" y="0"/>
                  </a:moveTo>
                  <a:lnTo>
                    <a:pt x="0" y="1011"/>
                  </a:lnTo>
                  <a:lnTo>
                    <a:pt x="15179" y="1011"/>
                  </a:lnTo>
                  <a:lnTo>
                    <a:pt x="0" y="0"/>
                  </a:lnTo>
                  <a:close/>
                </a:path>
                <a:path w="15239" h="1270">
                  <a:moveTo>
                    <a:pt x="14167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59" name="object 4059"/>
            <p:cNvSpPr/>
            <p:nvPr/>
          </p:nvSpPr>
          <p:spPr>
            <a:xfrm>
              <a:off x="1635988" y="8600237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70">
                  <a:moveTo>
                    <a:pt x="14167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4167" y="0"/>
                  </a:lnTo>
                  <a:close/>
                </a:path>
                <a:path w="15239" h="1270">
                  <a:moveTo>
                    <a:pt x="0" y="0"/>
                  </a:moveTo>
                  <a:lnTo>
                    <a:pt x="1517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60" name="object 4060"/>
            <p:cNvSpPr/>
            <p:nvPr/>
          </p:nvSpPr>
          <p:spPr>
            <a:xfrm>
              <a:off x="1635987" y="8601249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70">
                  <a:moveTo>
                    <a:pt x="0" y="0"/>
                  </a:moveTo>
                  <a:lnTo>
                    <a:pt x="0" y="1011"/>
                  </a:lnTo>
                  <a:lnTo>
                    <a:pt x="15179" y="1011"/>
                  </a:lnTo>
                  <a:lnTo>
                    <a:pt x="0" y="0"/>
                  </a:lnTo>
                  <a:close/>
                </a:path>
                <a:path w="15239" h="1270">
                  <a:moveTo>
                    <a:pt x="15179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61" name="object 4061"/>
            <p:cNvSpPr/>
            <p:nvPr/>
          </p:nvSpPr>
          <p:spPr>
            <a:xfrm>
              <a:off x="1635988" y="8601249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70">
                  <a:moveTo>
                    <a:pt x="15179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5179" y="0"/>
                  </a:lnTo>
                  <a:close/>
                </a:path>
                <a:path w="15239" h="1270">
                  <a:moveTo>
                    <a:pt x="0" y="0"/>
                  </a:moveTo>
                  <a:lnTo>
                    <a:pt x="1517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62" name="object 4062"/>
            <p:cNvSpPr/>
            <p:nvPr/>
          </p:nvSpPr>
          <p:spPr>
            <a:xfrm>
              <a:off x="1635987" y="8602261"/>
              <a:ext cx="15240" cy="2540"/>
            </a:xfrm>
            <a:custGeom>
              <a:avLst/>
              <a:gdLst/>
              <a:ahLst/>
              <a:cxnLst/>
              <a:rect l="l" t="t" r="r" b="b"/>
              <a:pathLst>
                <a:path w="15239" h="2540">
                  <a:moveTo>
                    <a:pt x="0" y="0"/>
                  </a:moveTo>
                  <a:lnTo>
                    <a:pt x="0" y="2023"/>
                  </a:lnTo>
                  <a:lnTo>
                    <a:pt x="15179" y="2023"/>
                  </a:lnTo>
                  <a:lnTo>
                    <a:pt x="0" y="0"/>
                  </a:lnTo>
                  <a:close/>
                </a:path>
                <a:path w="15239" h="2540">
                  <a:moveTo>
                    <a:pt x="15179" y="0"/>
                  </a:moveTo>
                  <a:lnTo>
                    <a:pt x="0" y="0"/>
                  </a:lnTo>
                  <a:lnTo>
                    <a:pt x="15179" y="2023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63" name="object 4063"/>
            <p:cNvSpPr/>
            <p:nvPr/>
          </p:nvSpPr>
          <p:spPr>
            <a:xfrm>
              <a:off x="1635988" y="8602260"/>
              <a:ext cx="15240" cy="2540"/>
            </a:xfrm>
            <a:custGeom>
              <a:avLst/>
              <a:gdLst/>
              <a:ahLst/>
              <a:cxnLst/>
              <a:rect l="l" t="t" r="r" b="b"/>
              <a:pathLst>
                <a:path w="15239" h="2540">
                  <a:moveTo>
                    <a:pt x="15179" y="0"/>
                  </a:moveTo>
                  <a:lnTo>
                    <a:pt x="0" y="0"/>
                  </a:lnTo>
                  <a:lnTo>
                    <a:pt x="15179" y="2023"/>
                  </a:lnTo>
                  <a:lnTo>
                    <a:pt x="15179" y="0"/>
                  </a:lnTo>
                  <a:close/>
                </a:path>
                <a:path w="15239" h="2540">
                  <a:moveTo>
                    <a:pt x="0" y="0"/>
                  </a:moveTo>
                  <a:lnTo>
                    <a:pt x="15179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64" name="object 4064"/>
            <p:cNvSpPr/>
            <p:nvPr/>
          </p:nvSpPr>
          <p:spPr>
            <a:xfrm>
              <a:off x="1635987" y="8604285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70">
                  <a:moveTo>
                    <a:pt x="0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0" y="0"/>
                  </a:lnTo>
                  <a:close/>
                </a:path>
                <a:path w="15239" h="1270">
                  <a:moveTo>
                    <a:pt x="15179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65" name="object 4065"/>
            <p:cNvSpPr/>
            <p:nvPr/>
          </p:nvSpPr>
          <p:spPr>
            <a:xfrm>
              <a:off x="1635988" y="8604284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70">
                  <a:moveTo>
                    <a:pt x="15179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5179" y="0"/>
                  </a:lnTo>
                  <a:close/>
                </a:path>
                <a:path w="15239" h="1270">
                  <a:moveTo>
                    <a:pt x="0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66" name="object 4066"/>
            <p:cNvSpPr/>
            <p:nvPr/>
          </p:nvSpPr>
          <p:spPr>
            <a:xfrm>
              <a:off x="1635987" y="8605297"/>
              <a:ext cx="14604" cy="2540"/>
            </a:xfrm>
            <a:custGeom>
              <a:avLst/>
              <a:gdLst/>
              <a:ahLst/>
              <a:cxnLst/>
              <a:rect l="l" t="t" r="r" b="b"/>
              <a:pathLst>
                <a:path w="14605" h="2540">
                  <a:moveTo>
                    <a:pt x="0" y="0"/>
                  </a:moveTo>
                  <a:lnTo>
                    <a:pt x="1011" y="2023"/>
                  </a:lnTo>
                  <a:lnTo>
                    <a:pt x="14167" y="2023"/>
                  </a:lnTo>
                  <a:lnTo>
                    <a:pt x="0" y="0"/>
                  </a:lnTo>
                  <a:close/>
                </a:path>
                <a:path w="14605" h="2540">
                  <a:moveTo>
                    <a:pt x="14167" y="0"/>
                  </a:moveTo>
                  <a:lnTo>
                    <a:pt x="0" y="0"/>
                  </a:lnTo>
                  <a:lnTo>
                    <a:pt x="14167" y="2023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67" name="object 4067"/>
            <p:cNvSpPr/>
            <p:nvPr/>
          </p:nvSpPr>
          <p:spPr>
            <a:xfrm>
              <a:off x="1635988" y="8605296"/>
              <a:ext cx="14604" cy="2540"/>
            </a:xfrm>
            <a:custGeom>
              <a:avLst/>
              <a:gdLst/>
              <a:ahLst/>
              <a:cxnLst/>
              <a:rect l="l" t="t" r="r" b="b"/>
              <a:pathLst>
                <a:path w="14605" h="2540">
                  <a:moveTo>
                    <a:pt x="14167" y="0"/>
                  </a:moveTo>
                  <a:lnTo>
                    <a:pt x="0" y="0"/>
                  </a:lnTo>
                  <a:lnTo>
                    <a:pt x="14167" y="2023"/>
                  </a:lnTo>
                  <a:lnTo>
                    <a:pt x="14167" y="0"/>
                  </a:lnTo>
                  <a:close/>
                </a:path>
                <a:path w="14605" h="2540">
                  <a:moveTo>
                    <a:pt x="0" y="0"/>
                  </a:moveTo>
                  <a:lnTo>
                    <a:pt x="14167" y="2023"/>
                  </a:lnTo>
                  <a:lnTo>
                    <a:pt x="1011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68" name="object 4068"/>
            <p:cNvSpPr/>
            <p:nvPr/>
          </p:nvSpPr>
          <p:spPr>
            <a:xfrm>
              <a:off x="1636999" y="8607320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5" h="1270">
                  <a:moveTo>
                    <a:pt x="0" y="0"/>
                  </a:moveTo>
                  <a:lnTo>
                    <a:pt x="1011" y="1011"/>
                  </a:lnTo>
                  <a:lnTo>
                    <a:pt x="12143" y="1011"/>
                  </a:lnTo>
                  <a:lnTo>
                    <a:pt x="0" y="0"/>
                  </a:lnTo>
                  <a:close/>
                </a:path>
                <a:path w="13335" h="1270">
                  <a:moveTo>
                    <a:pt x="13155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69" name="object 4069"/>
            <p:cNvSpPr/>
            <p:nvPr/>
          </p:nvSpPr>
          <p:spPr>
            <a:xfrm>
              <a:off x="1636999" y="8607320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5" h="1270">
                  <a:moveTo>
                    <a:pt x="13155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3155" y="0"/>
                  </a:lnTo>
                  <a:close/>
                </a:path>
                <a:path w="13335" h="1270">
                  <a:moveTo>
                    <a:pt x="0" y="0"/>
                  </a:moveTo>
                  <a:lnTo>
                    <a:pt x="1214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0" name="object 4070"/>
            <p:cNvSpPr/>
            <p:nvPr/>
          </p:nvSpPr>
          <p:spPr>
            <a:xfrm>
              <a:off x="1638011" y="8608332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70">
                  <a:moveTo>
                    <a:pt x="0" y="0"/>
                  </a:moveTo>
                  <a:lnTo>
                    <a:pt x="1011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11430" h="1270">
                  <a:moveTo>
                    <a:pt x="11131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71" name="object 4071"/>
            <p:cNvSpPr/>
            <p:nvPr/>
          </p:nvSpPr>
          <p:spPr>
            <a:xfrm>
              <a:off x="1638011" y="8608332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70">
                  <a:moveTo>
                    <a:pt x="11131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1131" y="0"/>
                  </a:lnTo>
                  <a:close/>
                </a:path>
                <a:path w="11430" h="1270">
                  <a:moveTo>
                    <a:pt x="0" y="0"/>
                  </a:moveTo>
                  <a:lnTo>
                    <a:pt x="9107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2" name="object 4072"/>
            <p:cNvSpPr/>
            <p:nvPr/>
          </p:nvSpPr>
          <p:spPr>
            <a:xfrm>
              <a:off x="1639023" y="8609344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8095" y="0"/>
                  </a:moveTo>
                  <a:lnTo>
                    <a:pt x="0" y="0"/>
                  </a:lnTo>
                  <a:lnTo>
                    <a:pt x="7083" y="0"/>
                  </a:lnTo>
                  <a:lnTo>
                    <a:pt x="8095" y="0"/>
                  </a:lnTo>
                  <a:close/>
                </a:path>
                <a:path w="8255" h="0">
                  <a:moveTo>
                    <a:pt x="0" y="0"/>
                  </a:moveTo>
                  <a:lnTo>
                    <a:pt x="708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73" name="object 4073"/>
            <p:cNvSpPr/>
            <p:nvPr/>
          </p:nvSpPr>
          <p:spPr>
            <a:xfrm>
              <a:off x="1639023" y="8609344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8095" y="0"/>
                  </a:moveTo>
                  <a:lnTo>
                    <a:pt x="0" y="0"/>
                  </a:lnTo>
                  <a:lnTo>
                    <a:pt x="7083" y="0"/>
                  </a:lnTo>
                  <a:lnTo>
                    <a:pt x="8095" y="0"/>
                  </a:lnTo>
                  <a:close/>
                </a:path>
                <a:path w="8255" h="0">
                  <a:moveTo>
                    <a:pt x="0" y="0"/>
                  </a:moveTo>
                  <a:lnTo>
                    <a:pt x="708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4" name="object 4074"/>
            <p:cNvSpPr/>
            <p:nvPr/>
          </p:nvSpPr>
          <p:spPr>
            <a:xfrm>
              <a:off x="1640035" y="8609344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70">
                  <a:moveTo>
                    <a:pt x="0" y="0"/>
                  </a:moveTo>
                  <a:lnTo>
                    <a:pt x="2023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75" name="object 4075"/>
            <p:cNvSpPr/>
            <p:nvPr/>
          </p:nvSpPr>
          <p:spPr>
            <a:xfrm>
              <a:off x="1640035" y="8609344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70">
                  <a:moveTo>
                    <a:pt x="0" y="0"/>
                  </a:moveTo>
                  <a:lnTo>
                    <a:pt x="2023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  <a:path w="5080" h="1270">
                  <a:moveTo>
                    <a:pt x="2023" y="1011"/>
                  </a:moveTo>
                  <a:lnTo>
                    <a:pt x="5059" y="1011"/>
                  </a:lnTo>
                  <a:lnTo>
                    <a:pt x="3035" y="1011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6" name="object 4076"/>
            <p:cNvSpPr/>
            <p:nvPr/>
          </p:nvSpPr>
          <p:spPr>
            <a:xfrm>
              <a:off x="1640035" y="8609344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6071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77" name="object 4077"/>
            <p:cNvSpPr/>
            <p:nvPr/>
          </p:nvSpPr>
          <p:spPr>
            <a:xfrm>
              <a:off x="1640035" y="8609344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0" y="0"/>
                  </a:moveTo>
                  <a:lnTo>
                    <a:pt x="6071" y="0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8" name="object 4078"/>
            <p:cNvSpPr/>
            <p:nvPr/>
          </p:nvSpPr>
          <p:spPr>
            <a:xfrm>
              <a:off x="1535804" y="8594165"/>
              <a:ext cx="214629" cy="15240"/>
            </a:xfrm>
            <a:custGeom>
              <a:avLst/>
              <a:gdLst/>
              <a:ahLst/>
              <a:cxnLst/>
              <a:rect l="l" t="t" r="r" b="b"/>
              <a:pathLst>
                <a:path w="214630" h="15240">
                  <a:moveTo>
                    <a:pt x="214533" y="8095"/>
                  </a:moveTo>
                  <a:lnTo>
                    <a:pt x="0" y="8095"/>
                  </a:lnTo>
                </a:path>
                <a:path w="214630" h="15240">
                  <a:moveTo>
                    <a:pt x="115362" y="7589"/>
                  </a:moveTo>
                  <a:lnTo>
                    <a:pt x="115362" y="3398"/>
                  </a:lnTo>
                  <a:lnTo>
                    <a:pt x="111964" y="0"/>
                  </a:lnTo>
                  <a:lnTo>
                    <a:pt x="107772" y="0"/>
                  </a:lnTo>
                  <a:lnTo>
                    <a:pt x="103581" y="0"/>
                  </a:lnTo>
                  <a:lnTo>
                    <a:pt x="100183" y="3398"/>
                  </a:lnTo>
                  <a:lnTo>
                    <a:pt x="100183" y="7589"/>
                  </a:lnTo>
                  <a:lnTo>
                    <a:pt x="100183" y="11781"/>
                  </a:lnTo>
                  <a:lnTo>
                    <a:pt x="103581" y="15179"/>
                  </a:lnTo>
                  <a:lnTo>
                    <a:pt x="107772" y="15179"/>
                  </a:lnTo>
                  <a:lnTo>
                    <a:pt x="111964" y="15179"/>
                  </a:lnTo>
                  <a:lnTo>
                    <a:pt x="115362" y="11781"/>
                  </a:lnTo>
                  <a:lnTo>
                    <a:pt x="115362" y="758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9" name="object 4079"/>
            <p:cNvSpPr/>
            <p:nvPr/>
          </p:nvSpPr>
          <p:spPr>
            <a:xfrm>
              <a:off x="1511518" y="8088189"/>
              <a:ext cx="264160" cy="942340"/>
            </a:xfrm>
            <a:custGeom>
              <a:avLst/>
              <a:gdLst/>
              <a:ahLst/>
              <a:cxnLst/>
              <a:rect l="l" t="t" r="r" b="b"/>
              <a:pathLst>
                <a:path w="264160" h="942340">
                  <a:moveTo>
                    <a:pt x="131553" y="514071"/>
                  </a:moveTo>
                  <a:lnTo>
                    <a:pt x="131553" y="87027"/>
                  </a:lnTo>
                  <a:lnTo>
                    <a:pt x="116374" y="113338"/>
                  </a:lnTo>
                </a:path>
                <a:path w="264160" h="942340">
                  <a:moveTo>
                    <a:pt x="131553" y="87027"/>
                  </a:moveTo>
                  <a:lnTo>
                    <a:pt x="146732" y="113338"/>
                  </a:lnTo>
                </a:path>
                <a:path w="264160" h="942340">
                  <a:moveTo>
                    <a:pt x="131553" y="514071"/>
                  </a:moveTo>
                  <a:lnTo>
                    <a:pt x="131553" y="942126"/>
                  </a:lnTo>
                  <a:lnTo>
                    <a:pt x="116374" y="915815"/>
                  </a:lnTo>
                </a:path>
                <a:path w="264160" h="942340">
                  <a:moveTo>
                    <a:pt x="131553" y="942126"/>
                  </a:moveTo>
                  <a:lnTo>
                    <a:pt x="146732" y="915815"/>
                  </a:lnTo>
                </a:path>
                <a:path w="264160" h="942340">
                  <a:moveTo>
                    <a:pt x="24286" y="78932"/>
                  </a:moveTo>
                  <a:lnTo>
                    <a:pt x="24286" y="0"/>
                  </a:lnTo>
                </a:path>
                <a:path w="264160" h="942340">
                  <a:moveTo>
                    <a:pt x="238820" y="78932"/>
                  </a:moveTo>
                  <a:lnTo>
                    <a:pt x="238820" y="0"/>
                  </a:lnTo>
                </a:path>
                <a:path w="264160" h="942340">
                  <a:moveTo>
                    <a:pt x="0" y="15179"/>
                  </a:moveTo>
                  <a:lnTo>
                    <a:pt x="264119" y="15179"/>
                  </a:lnTo>
                </a:path>
                <a:path w="264160" h="942340">
                  <a:moveTo>
                    <a:pt x="39466" y="0"/>
                  </a:moveTo>
                  <a:lnTo>
                    <a:pt x="9107" y="30358"/>
                  </a:lnTo>
                </a:path>
                <a:path w="264160" h="942340">
                  <a:moveTo>
                    <a:pt x="223641" y="30358"/>
                  </a:moveTo>
                  <a:lnTo>
                    <a:pt x="25501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080" name="object 4080"/>
          <p:cNvSpPr txBox="1"/>
          <p:nvPr/>
        </p:nvSpPr>
        <p:spPr>
          <a:xfrm>
            <a:off x="1581798" y="8039692"/>
            <a:ext cx="121285" cy="774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300" spc="15">
                <a:latin typeface="Arial"/>
                <a:cs typeface="Arial"/>
              </a:rPr>
              <a:t>1400</a:t>
            </a:r>
            <a:endParaRPr sz="300">
              <a:latin typeface="Arial"/>
              <a:cs typeface="Arial"/>
            </a:endParaRPr>
          </a:p>
        </p:txBody>
      </p:sp>
      <p:sp>
        <p:nvSpPr>
          <p:cNvPr id="4081" name="object 4081"/>
          <p:cNvSpPr/>
          <p:nvPr/>
        </p:nvSpPr>
        <p:spPr>
          <a:xfrm>
            <a:off x="1758434" y="8150930"/>
            <a:ext cx="85090" cy="904240"/>
          </a:xfrm>
          <a:custGeom>
            <a:avLst/>
            <a:gdLst/>
            <a:ahLst/>
            <a:cxnLst/>
            <a:rect l="l" t="t" r="r" b="b"/>
            <a:pathLst>
              <a:path w="85089" h="904240">
                <a:moveTo>
                  <a:pt x="0" y="24286"/>
                </a:moveTo>
                <a:lnTo>
                  <a:pt x="85003" y="24286"/>
                </a:lnTo>
              </a:path>
              <a:path w="85089" h="904240">
                <a:moveTo>
                  <a:pt x="0" y="879385"/>
                </a:moveTo>
                <a:lnTo>
                  <a:pt x="85003" y="879385"/>
                </a:lnTo>
              </a:path>
              <a:path w="85089" h="904240">
                <a:moveTo>
                  <a:pt x="68812" y="0"/>
                </a:moveTo>
                <a:lnTo>
                  <a:pt x="68812" y="903672"/>
                </a:lnTo>
              </a:path>
              <a:path w="85089" h="904240">
                <a:moveTo>
                  <a:pt x="85003" y="39466"/>
                </a:moveTo>
                <a:lnTo>
                  <a:pt x="53633" y="9107"/>
                </a:lnTo>
              </a:path>
              <a:path w="85089" h="904240">
                <a:moveTo>
                  <a:pt x="53633" y="864206"/>
                </a:moveTo>
                <a:lnTo>
                  <a:pt x="85003" y="89456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2" name="object 4082"/>
          <p:cNvSpPr txBox="1"/>
          <p:nvPr/>
        </p:nvSpPr>
        <p:spPr>
          <a:xfrm>
            <a:off x="1767632" y="8541756"/>
            <a:ext cx="73660" cy="121285"/>
          </a:xfrm>
          <a:prstGeom prst="rect">
            <a:avLst/>
          </a:prstGeom>
        </p:spPr>
        <p:txBody>
          <a:bodyPr wrap="square" lIns="0" tIns="1333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300" spc="-5">
                <a:latin typeface="Arial"/>
                <a:cs typeface="Arial"/>
              </a:rPr>
              <a:t>5570</a:t>
            </a:r>
            <a:endParaRPr sz="300">
              <a:latin typeface="Arial"/>
              <a:cs typeface="Arial"/>
            </a:endParaRPr>
          </a:p>
        </p:txBody>
      </p:sp>
      <p:grpSp>
        <p:nvGrpSpPr>
          <p:cNvPr id="4083" name="object 4083"/>
          <p:cNvGrpSpPr/>
          <p:nvPr/>
        </p:nvGrpSpPr>
        <p:grpSpPr>
          <a:xfrm>
            <a:off x="3490895" y="8385703"/>
            <a:ext cx="1183005" cy="432434"/>
            <a:chOff x="3490895" y="8385703"/>
            <a:chExt cx="1183005" cy="432434"/>
          </a:xfrm>
        </p:grpSpPr>
        <p:sp>
          <p:nvSpPr>
            <p:cNvPr id="4084" name="object 4084"/>
            <p:cNvSpPr/>
            <p:nvPr/>
          </p:nvSpPr>
          <p:spPr>
            <a:xfrm>
              <a:off x="3490895" y="8385703"/>
              <a:ext cx="1180465" cy="432434"/>
            </a:xfrm>
            <a:custGeom>
              <a:avLst/>
              <a:gdLst/>
              <a:ahLst/>
              <a:cxnLst/>
              <a:rect l="l" t="t" r="r" b="b"/>
              <a:pathLst>
                <a:path w="1180464" h="432434">
                  <a:moveTo>
                    <a:pt x="1179935" y="216051"/>
                  </a:moveTo>
                  <a:lnTo>
                    <a:pt x="1174229" y="166513"/>
                  </a:lnTo>
                  <a:lnTo>
                    <a:pt x="1157975" y="121037"/>
                  </a:lnTo>
                  <a:lnTo>
                    <a:pt x="1132471" y="80922"/>
                  </a:lnTo>
                  <a:lnTo>
                    <a:pt x="1099012" y="47464"/>
                  </a:lnTo>
                  <a:lnTo>
                    <a:pt x="1058897" y="21959"/>
                  </a:lnTo>
                  <a:lnTo>
                    <a:pt x="1013422" y="5706"/>
                  </a:lnTo>
                  <a:lnTo>
                    <a:pt x="963883" y="0"/>
                  </a:lnTo>
                  <a:lnTo>
                    <a:pt x="914345" y="5706"/>
                  </a:lnTo>
                  <a:lnTo>
                    <a:pt x="868869" y="21959"/>
                  </a:lnTo>
                  <a:lnTo>
                    <a:pt x="828754" y="47464"/>
                  </a:lnTo>
                  <a:lnTo>
                    <a:pt x="795296" y="80922"/>
                  </a:lnTo>
                  <a:lnTo>
                    <a:pt x="769791" y="121037"/>
                  </a:lnTo>
                  <a:lnTo>
                    <a:pt x="753538" y="166513"/>
                  </a:lnTo>
                  <a:lnTo>
                    <a:pt x="747832" y="216051"/>
                  </a:lnTo>
                  <a:lnTo>
                    <a:pt x="753538" y="265590"/>
                  </a:lnTo>
                  <a:lnTo>
                    <a:pt x="769791" y="311065"/>
                  </a:lnTo>
                  <a:lnTo>
                    <a:pt x="795296" y="351180"/>
                  </a:lnTo>
                  <a:lnTo>
                    <a:pt x="828754" y="384639"/>
                  </a:lnTo>
                  <a:lnTo>
                    <a:pt x="868869" y="410143"/>
                  </a:lnTo>
                  <a:lnTo>
                    <a:pt x="914345" y="426397"/>
                  </a:lnTo>
                  <a:lnTo>
                    <a:pt x="963883" y="432103"/>
                  </a:lnTo>
                  <a:lnTo>
                    <a:pt x="1013422" y="426397"/>
                  </a:lnTo>
                  <a:lnTo>
                    <a:pt x="1058897" y="410143"/>
                  </a:lnTo>
                  <a:lnTo>
                    <a:pt x="1099012" y="384639"/>
                  </a:lnTo>
                  <a:lnTo>
                    <a:pt x="1132471" y="351180"/>
                  </a:lnTo>
                  <a:lnTo>
                    <a:pt x="1157975" y="311065"/>
                  </a:lnTo>
                  <a:lnTo>
                    <a:pt x="1174229" y="265590"/>
                  </a:lnTo>
                  <a:lnTo>
                    <a:pt x="1179935" y="216051"/>
                  </a:lnTo>
                </a:path>
                <a:path w="1180464" h="432434">
                  <a:moveTo>
                    <a:pt x="621338" y="93099"/>
                  </a:moveTo>
                  <a:lnTo>
                    <a:pt x="0" y="9309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85" name="object 4085"/>
            <p:cNvSpPr/>
            <p:nvPr/>
          </p:nvSpPr>
          <p:spPr>
            <a:xfrm>
              <a:off x="4238727" y="8418086"/>
              <a:ext cx="431165" cy="368935"/>
            </a:xfrm>
            <a:custGeom>
              <a:avLst/>
              <a:gdLst/>
              <a:ahLst/>
              <a:cxnLst/>
              <a:rect l="l" t="t" r="r" b="b"/>
              <a:pathLst>
                <a:path w="431164" h="368934">
                  <a:moveTo>
                    <a:pt x="0" y="184175"/>
                  </a:moveTo>
                  <a:lnTo>
                    <a:pt x="431091" y="184175"/>
                  </a:lnTo>
                </a:path>
                <a:path w="431164" h="368934">
                  <a:moveTo>
                    <a:pt x="2023" y="153816"/>
                  </a:moveTo>
                  <a:lnTo>
                    <a:pt x="428055" y="153816"/>
                  </a:lnTo>
                </a:path>
                <a:path w="431164" h="368934">
                  <a:moveTo>
                    <a:pt x="8095" y="123458"/>
                  </a:moveTo>
                  <a:lnTo>
                    <a:pt x="421983" y="123458"/>
                  </a:lnTo>
                </a:path>
                <a:path w="431164" h="368934">
                  <a:moveTo>
                    <a:pt x="20239" y="92087"/>
                  </a:moveTo>
                  <a:lnTo>
                    <a:pt x="409840" y="92087"/>
                  </a:lnTo>
                </a:path>
                <a:path w="431164" h="368934">
                  <a:moveTo>
                    <a:pt x="63752" y="31370"/>
                  </a:moveTo>
                  <a:lnTo>
                    <a:pt x="366326" y="31370"/>
                  </a:lnTo>
                </a:path>
                <a:path w="431164" h="368934">
                  <a:moveTo>
                    <a:pt x="103219" y="0"/>
                  </a:moveTo>
                  <a:lnTo>
                    <a:pt x="326860" y="0"/>
                  </a:lnTo>
                </a:path>
                <a:path w="431164" h="368934">
                  <a:moveTo>
                    <a:pt x="37442" y="307633"/>
                  </a:moveTo>
                  <a:lnTo>
                    <a:pt x="392637" y="307633"/>
                  </a:lnTo>
                </a:path>
                <a:path w="431164" h="368934">
                  <a:moveTo>
                    <a:pt x="20239" y="276262"/>
                  </a:moveTo>
                  <a:lnTo>
                    <a:pt x="409840" y="276262"/>
                  </a:lnTo>
                </a:path>
                <a:path w="431164" h="368934">
                  <a:moveTo>
                    <a:pt x="8095" y="245904"/>
                  </a:moveTo>
                  <a:lnTo>
                    <a:pt x="421983" y="245904"/>
                  </a:lnTo>
                </a:path>
                <a:path w="431164" h="368934">
                  <a:moveTo>
                    <a:pt x="2023" y="215545"/>
                  </a:moveTo>
                  <a:lnTo>
                    <a:pt x="428055" y="215545"/>
                  </a:lnTo>
                </a:path>
                <a:path w="431164" h="368934">
                  <a:moveTo>
                    <a:pt x="103219" y="368350"/>
                  </a:moveTo>
                  <a:lnTo>
                    <a:pt x="326860" y="368350"/>
                  </a:lnTo>
                </a:path>
                <a:path w="431164" h="368934">
                  <a:moveTo>
                    <a:pt x="63752" y="337991"/>
                  </a:moveTo>
                  <a:lnTo>
                    <a:pt x="366326" y="33799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086" name="object 4086"/>
          <p:cNvSpPr txBox="1"/>
          <p:nvPr/>
        </p:nvSpPr>
        <p:spPr>
          <a:xfrm>
            <a:off x="3778744" y="8395298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1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4087" name="object 4087"/>
          <p:cNvSpPr txBox="1"/>
          <p:nvPr/>
        </p:nvSpPr>
        <p:spPr>
          <a:xfrm>
            <a:off x="4263469" y="8395298"/>
            <a:ext cx="3930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379730" algn="l"/>
              </a:tabLst>
            </a:pPr>
            <a:r>
              <a:rPr dirty="0" u="sng" sz="400" spc="5" b="1">
                <a:uFill>
                  <a:solidFill>
                    <a:srgbClr val="000000"/>
                  </a:solidFill>
                </a:uFill>
                <a:latin typeface="Arial Narrow"/>
                <a:cs typeface="Arial Narrow"/>
              </a:rPr>
              <a:t> </a:t>
            </a:r>
            <a:r>
              <a:rPr dirty="0" u="sng" sz="400" spc="5" b="1">
                <a:uFill>
                  <a:solidFill>
                    <a:srgbClr val="000000"/>
                  </a:solidFill>
                </a:uFill>
                <a:latin typeface="Arial Narrow"/>
                <a:cs typeface="Arial Narrow"/>
              </a:rPr>
              <a:t>	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4088" name="object 4088"/>
          <p:cNvSpPr txBox="1"/>
          <p:nvPr/>
        </p:nvSpPr>
        <p:spPr>
          <a:xfrm>
            <a:off x="3476170" y="8460063"/>
            <a:ext cx="65214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 b="1">
                <a:latin typeface="Arial Narrow"/>
                <a:cs typeface="Arial Narrow"/>
              </a:rPr>
              <a:t>крок</a:t>
            </a:r>
            <a:r>
              <a:rPr dirty="0" sz="400" spc="-15" b="1">
                <a:latin typeface="Arial Narrow"/>
                <a:cs typeface="Arial Narrow"/>
              </a:rPr>
              <a:t> </a:t>
            </a:r>
            <a:r>
              <a:rPr dirty="0" sz="400" spc="10" b="1">
                <a:latin typeface="Arial Narrow"/>
                <a:cs typeface="Arial Narrow"/>
              </a:rPr>
              <a:t>200</a:t>
            </a:r>
            <a:r>
              <a:rPr dirty="0" sz="400" spc="-5" b="1">
                <a:latin typeface="Arial Narrow"/>
                <a:cs typeface="Arial Narrow"/>
              </a:rPr>
              <a:t> </a:t>
            </a:r>
            <a:r>
              <a:rPr dirty="0" sz="400" spc="5" b="1">
                <a:latin typeface="Arial Narrow"/>
                <a:cs typeface="Arial Narrow"/>
              </a:rPr>
              <a:t>по</a:t>
            </a:r>
            <a:r>
              <a:rPr dirty="0" sz="400" spc="-10" b="1">
                <a:latin typeface="Arial Narrow"/>
                <a:cs typeface="Arial Narrow"/>
              </a:rPr>
              <a:t> </a:t>
            </a:r>
            <a:r>
              <a:rPr dirty="0" sz="400" spc="5" b="1">
                <a:latin typeface="Arial Narrow"/>
                <a:cs typeface="Arial Narrow"/>
              </a:rPr>
              <a:t>всім</a:t>
            </a:r>
            <a:r>
              <a:rPr dirty="0" sz="400" spc="-10" b="1">
                <a:latin typeface="Arial Narrow"/>
                <a:cs typeface="Arial Narrow"/>
              </a:rPr>
              <a:t> </a:t>
            </a:r>
            <a:r>
              <a:rPr dirty="0" sz="400" spc="10" b="1">
                <a:latin typeface="Arial Narrow"/>
                <a:cs typeface="Arial Narrow"/>
              </a:rPr>
              <a:t>ростверкам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4089" name="object 4089"/>
          <p:cNvSpPr/>
          <p:nvPr/>
        </p:nvSpPr>
        <p:spPr>
          <a:xfrm>
            <a:off x="1643071" y="8430228"/>
            <a:ext cx="2604135" cy="172085"/>
          </a:xfrm>
          <a:custGeom>
            <a:avLst/>
            <a:gdLst/>
            <a:ahLst/>
            <a:cxnLst/>
            <a:rect l="l" t="t" r="r" b="b"/>
            <a:pathLst>
              <a:path w="2604135" h="172084">
                <a:moveTo>
                  <a:pt x="2469161" y="48573"/>
                </a:moveTo>
                <a:lnTo>
                  <a:pt x="2603750" y="111314"/>
                </a:lnTo>
              </a:path>
              <a:path w="2604135" h="172084">
                <a:moveTo>
                  <a:pt x="0" y="172031"/>
                </a:moveTo>
                <a:lnTo>
                  <a:pt x="232748" y="0"/>
                </a:lnTo>
                <a:lnTo>
                  <a:pt x="310669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0" name="object 4090"/>
          <p:cNvSpPr txBox="1"/>
          <p:nvPr/>
        </p:nvSpPr>
        <p:spPr>
          <a:xfrm>
            <a:off x="1886395" y="8354821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3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4091" name="object 4091"/>
          <p:cNvSpPr/>
          <p:nvPr/>
        </p:nvSpPr>
        <p:spPr>
          <a:xfrm>
            <a:off x="12410233" y="10632235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2" name="object 4092"/>
          <p:cNvSpPr/>
          <p:nvPr/>
        </p:nvSpPr>
        <p:spPr>
          <a:xfrm>
            <a:off x="12410233" y="1031347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3" name="object 4093"/>
          <p:cNvSpPr/>
          <p:nvPr/>
        </p:nvSpPr>
        <p:spPr>
          <a:xfrm>
            <a:off x="12410233" y="1015358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4" name="object 4094"/>
          <p:cNvSpPr/>
          <p:nvPr/>
        </p:nvSpPr>
        <p:spPr>
          <a:xfrm>
            <a:off x="12410233" y="999369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5" name="object 4095"/>
          <p:cNvSpPr/>
          <p:nvPr/>
        </p:nvSpPr>
        <p:spPr>
          <a:xfrm>
            <a:off x="12410233" y="903436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6" name="object 4096"/>
          <p:cNvSpPr/>
          <p:nvPr/>
        </p:nvSpPr>
        <p:spPr>
          <a:xfrm>
            <a:off x="12410233" y="887447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7" name="object 4097"/>
          <p:cNvSpPr/>
          <p:nvPr/>
        </p:nvSpPr>
        <p:spPr>
          <a:xfrm>
            <a:off x="12410233" y="871458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8" name="object 4098"/>
          <p:cNvSpPr/>
          <p:nvPr/>
        </p:nvSpPr>
        <p:spPr>
          <a:xfrm>
            <a:off x="12410233" y="8554699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9" name="object 4099"/>
          <p:cNvSpPr/>
          <p:nvPr/>
        </p:nvSpPr>
        <p:spPr>
          <a:xfrm>
            <a:off x="12410233" y="839582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0" name="object 4100"/>
          <p:cNvSpPr/>
          <p:nvPr/>
        </p:nvSpPr>
        <p:spPr>
          <a:xfrm>
            <a:off x="12410233" y="823593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1" name="object 4101"/>
          <p:cNvSpPr/>
          <p:nvPr/>
        </p:nvSpPr>
        <p:spPr>
          <a:xfrm>
            <a:off x="12410233" y="807604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2" name="object 4102"/>
          <p:cNvSpPr/>
          <p:nvPr/>
        </p:nvSpPr>
        <p:spPr>
          <a:xfrm>
            <a:off x="12410233" y="775626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3" name="object 4103"/>
          <p:cNvSpPr/>
          <p:nvPr/>
        </p:nvSpPr>
        <p:spPr>
          <a:xfrm>
            <a:off x="12410233" y="695682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4" name="object 4104"/>
          <p:cNvSpPr/>
          <p:nvPr/>
        </p:nvSpPr>
        <p:spPr>
          <a:xfrm>
            <a:off x="12410233" y="679693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5" name="object 4105"/>
          <p:cNvSpPr/>
          <p:nvPr/>
        </p:nvSpPr>
        <p:spPr>
          <a:xfrm>
            <a:off x="12410233" y="6477163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6" name="object 4106"/>
          <p:cNvSpPr/>
          <p:nvPr/>
        </p:nvSpPr>
        <p:spPr>
          <a:xfrm>
            <a:off x="11765621" y="1078200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7" name="object 4107"/>
          <p:cNvSpPr/>
          <p:nvPr/>
        </p:nvSpPr>
        <p:spPr>
          <a:xfrm>
            <a:off x="11765621" y="1014245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8" name="object 4108"/>
          <p:cNvSpPr/>
          <p:nvPr/>
        </p:nvSpPr>
        <p:spPr>
          <a:xfrm>
            <a:off x="11765621" y="998256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9" name="object 4109"/>
          <p:cNvSpPr/>
          <p:nvPr/>
        </p:nvSpPr>
        <p:spPr>
          <a:xfrm>
            <a:off x="11765621" y="982267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0" name="object 4110"/>
          <p:cNvSpPr/>
          <p:nvPr/>
        </p:nvSpPr>
        <p:spPr>
          <a:xfrm>
            <a:off x="11765621" y="902424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1" name="object 4111"/>
          <p:cNvSpPr/>
          <p:nvPr/>
        </p:nvSpPr>
        <p:spPr>
          <a:xfrm>
            <a:off x="11765621" y="886435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2" name="object 4112"/>
          <p:cNvSpPr/>
          <p:nvPr/>
        </p:nvSpPr>
        <p:spPr>
          <a:xfrm>
            <a:off x="11765621" y="870446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3" name="object 4113"/>
          <p:cNvSpPr/>
          <p:nvPr/>
        </p:nvSpPr>
        <p:spPr>
          <a:xfrm>
            <a:off x="11765621" y="854457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4" name="object 4114"/>
          <p:cNvSpPr/>
          <p:nvPr/>
        </p:nvSpPr>
        <p:spPr>
          <a:xfrm>
            <a:off x="11765621" y="838469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5" name="object 4115"/>
          <p:cNvSpPr/>
          <p:nvPr/>
        </p:nvSpPr>
        <p:spPr>
          <a:xfrm>
            <a:off x="11765621" y="822480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6" name="object 4116"/>
          <p:cNvSpPr/>
          <p:nvPr/>
        </p:nvSpPr>
        <p:spPr>
          <a:xfrm>
            <a:off x="11765621" y="806491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7" name="object 4117"/>
          <p:cNvSpPr/>
          <p:nvPr/>
        </p:nvSpPr>
        <p:spPr>
          <a:xfrm>
            <a:off x="11765621" y="774513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8" name="object 4118"/>
          <p:cNvSpPr/>
          <p:nvPr/>
        </p:nvSpPr>
        <p:spPr>
          <a:xfrm>
            <a:off x="11765621" y="694670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9" name="object 4119"/>
          <p:cNvSpPr/>
          <p:nvPr/>
        </p:nvSpPr>
        <p:spPr>
          <a:xfrm>
            <a:off x="11228275" y="1078200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0" name="object 4120"/>
          <p:cNvSpPr/>
          <p:nvPr/>
        </p:nvSpPr>
        <p:spPr>
          <a:xfrm>
            <a:off x="11228275" y="1014245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1" name="object 4121"/>
          <p:cNvSpPr/>
          <p:nvPr/>
        </p:nvSpPr>
        <p:spPr>
          <a:xfrm>
            <a:off x="11228275" y="998256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2" name="object 4122"/>
          <p:cNvSpPr/>
          <p:nvPr/>
        </p:nvSpPr>
        <p:spPr>
          <a:xfrm>
            <a:off x="11228275" y="982267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3" name="object 4123"/>
          <p:cNvSpPr/>
          <p:nvPr/>
        </p:nvSpPr>
        <p:spPr>
          <a:xfrm>
            <a:off x="11228275" y="966278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4" name="object 4124"/>
          <p:cNvSpPr/>
          <p:nvPr/>
        </p:nvSpPr>
        <p:spPr>
          <a:xfrm>
            <a:off x="11228275" y="934300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5" name="object 4125"/>
          <p:cNvSpPr/>
          <p:nvPr/>
        </p:nvSpPr>
        <p:spPr>
          <a:xfrm>
            <a:off x="11228275" y="902424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6" name="object 4126"/>
          <p:cNvSpPr/>
          <p:nvPr/>
        </p:nvSpPr>
        <p:spPr>
          <a:xfrm>
            <a:off x="11228275" y="886435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7" name="object 4127"/>
          <p:cNvSpPr/>
          <p:nvPr/>
        </p:nvSpPr>
        <p:spPr>
          <a:xfrm>
            <a:off x="11228275" y="870446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8" name="object 4128"/>
          <p:cNvSpPr/>
          <p:nvPr/>
        </p:nvSpPr>
        <p:spPr>
          <a:xfrm>
            <a:off x="11228275" y="854457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9" name="object 4129"/>
          <p:cNvSpPr/>
          <p:nvPr/>
        </p:nvSpPr>
        <p:spPr>
          <a:xfrm>
            <a:off x="11228275" y="838469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0" name="object 4130"/>
          <p:cNvSpPr/>
          <p:nvPr/>
        </p:nvSpPr>
        <p:spPr>
          <a:xfrm>
            <a:off x="11228275" y="806491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1" name="object 4131"/>
          <p:cNvSpPr/>
          <p:nvPr/>
        </p:nvSpPr>
        <p:spPr>
          <a:xfrm>
            <a:off x="11228275" y="790502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2" name="object 4132"/>
          <p:cNvSpPr/>
          <p:nvPr/>
        </p:nvSpPr>
        <p:spPr>
          <a:xfrm>
            <a:off x="11228275" y="774513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3" name="object 4133"/>
          <p:cNvSpPr/>
          <p:nvPr/>
        </p:nvSpPr>
        <p:spPr>
          <a:xfrm>
            <a:off x="11228275" y="742536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4" name="object 4134"/>
          <p:cNvSpPr/>
          <p:nvPr/>
        </p:nvSpPr>
        <p:spPr>
          <a:xfrm>
            <a:off x="11228275" y="694670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5" name="object 4135"/>
          <p:cNvSpPr/>
          <p:nvPr/>
        </p:nvSpPr>
        <p:spPr>
          <a:xfrm>
            <a:off x="10691941" y="1078200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6" name="object 4136"/>
          <p:cNvSpPr/>
          <p:nvPr/>
        </p:nvSpPr>
        <p:spPr>
          <a:xfrm>
            <a:off x="10691941" y="1062211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7" name="object 4137"/>
          <p:cNvSpPr/>
          <p:nvPr/>
        </p:nvSpPr>
        <p:spPr>
          <a:xfrm>
            <a:off x="10691941" y="1046222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8" name="object 4138"/>
          <p:cNvSpPr/>
          <p:nvPr/>
        </p:nvSpPr>
        <p:spPr>
          <a:xfrm>
            <a:off x="10691941" y="1014245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9" name="object 4139"/>
          <p:cNvSpPr/>
          <p:nvPr/>
        </p:nvSpPr>
        <p:spPr>
          <a:xfrm>
            <a:off x="10691941" y="998256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0" name="object 4140"/>
          <p:cNvSpPr/>
          <p:nvPr/>
        </p:nvSpPr>
        <p:spPr>
          <a:xfrm>
            <a:off x="10691941" y="982267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1" name="object 4141"/>
          <p:cNvSpPr/>
          <p:nvPr/>
        </p:nvSpPr>
        <p:spPr>
          <a:xfrm>
            <a:off x="10691941" y="966278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2" name="object 4142"/>
          <p:cNvSpPr/>
          <p:nvPr/>
        </p:nvSpPr>
        <p:spPr>
          <a:xfrm>
            <a:off x="10691941" y="950289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3" name="object 4143"/>
          <p:cNvSpPr/>
          <p:nvPr/>
        </p:nvSpPr>
        <p:spPr>
          <a:xfrm>
            <a:off x="10691941" y="934300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4" name="object 4144"/>
          <p:cNvSpPr/>
          <p:nvPr/>
        </p:nvSpPr>
        <p:spPr>
          <a:xfrm>
            <a:off x="10691941" y="9183120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5" name="object 4145"/>
          <p:cNvSpPr/>
          <p:nvPr/>
        </p:nvSpPr>
        <p:spPr>
          <a:xfrm>
            <a:off x="10691941" y="902424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6" name="object 4146"/>
          <p:cNvSpPr/>
          <p:nvPr/>
        </p:nvSpPr>
        <p:spPr>
          <a:xfrm>
            <a:off x="10691941" y="886435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7" name="object 4147"/>
          <p:cNvSpPr/>
          <p:nvPr/>
        </p:nvSpPr>
        <p:spPr>
          <a:xfrm>
            <a:off x="10691941" y="870446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8" name="object 4148"/>
          <p:cNvSpPr/>
          <p:nvPr/>
        </p:nvSpPr>
        <p:spPr>
          <a:xfrm>
            <a:off x="10691941" y="854457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9" name="object 4149"/>
          <p:cNvSpPr/>
          <p:nvPr/>
        </p:nvSpPr>
        <p:spPr>
          <a:xfrm>
            <a:off x="10691941" y="838469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0" name="object 4150"/>
          <p:cNvSpPr/>
          <p:nvPr/>
        </p:nvSpPr>
        <p:spPr>
          <a:xfrm>
            <a:off x="10691941" y="822480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1" name="object 4151"/>
          <p:cNvSpPr/>
          <p:nvPr/>
        </p:nvSpPr>
        <p:spPr>
          <a:xfrm>
            <a:off x="10691941" y="806491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2" name="object 4152"/>
          <p:cNvSpPr/>
          <p:nvPr/>
        </p:nvSpPr>
        <p:spPr>
          <a:xfrm>
            <a:off x="10691941" y="774513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3" name="object 4153"/>
          <p:cNvSpPr/>
          <p:nvPr/>
        </p:nvSpPr>
        <p:spPr>
          <a:xfrm>
            <a:off x="10691941" y="758524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4" name="object 4154"/>
          <p:cNvSpPr/>
          <p:nvPr/>
        </p:nvSpPr>
        <p:spPr>
          <a:xfrm>
            <a:off x="10691941" y="742536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5" name="object 4155"/>
          <p:cNvSpPr/>
          <p:nvPr/>
        </p:nvSpPr>
        <p:spPr>
          <a:xfrm>
            <a:off x="10691941" y="726547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6" name="object 4156"/>
          <p:cNvSpPr/>
          <p:nvPr/>
        </p:nvSpPr>
        <p:spPr>
          <a:xfrm>
            <a:off x="10691941" y="7105584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7" name="object 4157"/>
          <p:cNvSpPr/>
          <p:nvPr/>
        </p:nvSpPr>
        <p:spPr>
          <a:xfrm>
            <a:off x="10691941" y="694670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8" name="object 4158"/>
          <p:cNvSpPr/>
          <p:nvPr/>
        </p:nvSpPr>
        <p:spPr>
          <a:xfrm>
            <a:off x="10691941" y="662693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9" name="object 4159"/>
          <p:cNvSpPr/>
          <p:nvPr/>
        </p:nvSpPr>
        <p:spPr>
          <a:xfrm>
            <a:off x="10154594" y="1078200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0" name="object 4160"/>
          <p:cNvSpPr/>
          <p:nvPr/>
        </p:nvSpPr>
        <p:spPr>
          <a:xfrm>
            <a:off x="10154594" y="1014245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1" name="object 4161"/>
          <p:cNvSpPr/>
          <p:nvPr/>
        </p:nvSpPr>
        <p:spPr>
          <a:xfrm>
            <a:off x="10154594" y="998256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2" name="object 4162"/>
          <p:cNvSpPr/>
          <p:nvPr/>
        </p:nvSpPr>
        <p:spPr>
          <a:xfrm>
            <a:off x="10154594" y="982267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3" name="object 4163"/>
          <p:cNvSpPr/>
          <p:nvPr/>
        </p:nvSpPr>
        <p:spPr>
          <a:xfrm>
            <a:off x="10154594" y="966278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4" name="object 4164"/>
          <p:cNvSpPr/>
          <p:nvPr/>
        </p:nvSpPr>
        <p:spPr>
          <a:xfrm>
            <a:off x="10154594" y="934300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5" name="object 4165"/>
          <p:cNvSpPr/>
          <p:nvPr/>
        </p:nvSpPr>
        <p:spPr>
          <a:xfrm>
            <a:off x="10154594" y="902424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6" name="object 4166"/>
          <p:cNvSpPr/>
          <p:nvPr/>
        </p:nvSpPr>
        <p:spPr>
          <a:xfrm>
            <a:off x="10154594" y="886435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7" name="object 4167"/>
          <p:cNvSpPr/>
          <p:nvPr/>
        </p:nvSpPr>
        <p:spPr>
          <a:xfrm>
            <a:off x="10154594" y="870446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8" name="object 4168"/>
          <p:cNvSpPr/>
          <p:nvPr/>
        </p:nvSpPr>
        <p:spPr>
          <a:xfrm>
            <a:off x="10154594" y="854457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9" name="object 4169"/>
          <p:cNvSpPr/>
          <p:nvPr/>
        </p:nvSpPr>
        <p:spPr>
          <a:xfrm>
            <a:off x="10154594" y="838469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0" name="object 4170"/>
          <p:cNvSpPr/>
          <p:nvPr/>
        </p:nvSpPr>
        <p:spPr>
          <a:xfrm>
            <a:off x="10154594" y="822480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1" name="object 4171"/>
          <p:cNvSpPr/>
          <p:nvPr/>
        </p:nvSpPr>
        <p:spPr>
          <a:xfrm>
            <a:off x="10154594" y="806491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2" name="object 4172"/>
          <p:cNvSpPr/>
          <p:nvPr/>
        </p:nvSpPr>
        <p:spPr>
          <a:xfrm>
            <a:off x="10154594" y="774513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3" name="object 4173"/>
          <p:cNvSpPr/>
          <p:nvPr/>
        </p:nvSpPr>
        <p:spPr>
          <a:xfrm>
            <a:off x="10154594" y="742536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4" name="object 4174"/>
          <p:cNvSpPr/>
          <p:nvPr/>
        </p:nvSpPr>
        <p:spPr>
          <a:xfrm>
            <a:off x="10154594" y="694670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5" name="object 4175"/>
          <p:cNvSpPr/>
          <p:nvPr/>
        </p:nvSpPr>
        <p:spPr>
          <a:xfrm>
            <a:off x="9617248" y="1078200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6" name="object 4176"/>
          <p:cNvSpPr/>
          <p:nvPr/>
        </p:nvSpPr>
        <p:spPr>
          <a:xfrm>
            <a:off x="9617248" y="1014245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7" name="object 4177"/>
          <p:cNvSpPr/>
          <p:nvPr/>
        </p:nvSpPr>
        <p:spPr>
          <a:xfrm>
            <a:off x="9617248" y="998256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8" name="object 4178"/>
          <p:cNvSpPr/>
          <p:nvPr/>
        </p:nvSpPr>
        <p:spPr>
          <a:xfrm>
            <a:off x="9617248" y="982267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9" name="object 4179"/>
          <p:cNvSpPr/>
          <p:nvPr/>
        </p:nvSpPr>
        <p:spPr>
          <a:xfrm>
            <a:off x="9617248" y="966278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0" name="object 4180"/>
          <p:cNvSpPr/>
          <p:nvPr/>
        </p:nvSpPr>
        <p:spPr>
          <a:xfrm>
            <a:off x="9617248" y="934300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1" name="object 4181"/>
          <p:cNvSpPr/>
          <p:nvPr/>
        </p:nvSpPr>
        <p:spPr>
          <a:xfrm>
            <a:off x="9617248" y="902424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2" name="object 4182"/>
          <p:cNvSpPr/>
          <p:nvPr/>
        </p:nvSpPr>
        <p:spPr>
          <a:xfrm>
            <a:off x="9617248" y="886435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3" name="object 4183"/>
          <p:cNvSpPr/>
          <p:nvPr/>
        </p:nvSpPr>
        <p:spPr>
          <a:xfrm>
            <a:off x="9617248" y="870446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4" name="object 4184"/>
          <p:cNvSpPr/>
          <p:nvPr/>
        </p:nvSpPr>
        <p:spPr>
          <a:xfrm>
            <a:off x="9617248" y="854457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5" name="object 4185"/>
          <p:cNvSpPr/>
          <p:nvPr/>
        </p:nvSpPr>
        <p:spPr>
          <a:xfrm>
            <a:off x="9617248" y="838469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6" name="object 4186"/>
          <p:cNvSpPr/>
          <p:nvPr/>
        </p:nvSpPr>
        <p:spPr>
          <a:xfrm>
            <a:off x="9617248" y="822480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7" name="object 4187"/>
          <p:cNvSpPr/>
          <p:nvPr/>
        </p:nvSpPr>
        <p:spPr>
          <a:xfrm>
            <a:off x="9617248" y="806491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8" name="object 4188"/>
          <p:cNvSpPr/>
          <p:nvPr/>
        </p:nvSpPr>
        <p:spPr>
          <a:xfrm>
            <a:off x="9617248" y="790502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9" name="object 4189"/>
          <p:cNvSpPr/>
          <p:nvPr/>
        </p:nvSpPr>
        <p:spPr>
          <a:xfrm>
            <a:off x="9617248" y="774513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0" name="object 4190"/>
          <p:cNvSpPr/>
          <p:nvPr/>
        </p:nvSpPr>
        <p:spPr>
          <a:xfrm>
            <a:off x="9617248" y="742536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1" name="object 4191"/>
          <p:cNvSpPr/>
          <p:nvPr/>
        </p:nvSpPr>
        <p:spPr>
          <a:xfrm>
            <a:off x="9617248" y="694670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2" name="object 4192"/>
          <p:cNvSpPr/>
          <p:nvPr/>
        </p:nvSpPr>
        <p:spPr>
          <a:xfrm>
            <a:off x="7897943" y="10632235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3" name="object 4193"/>
          <p:cNvSpPr/>
          <p:nvPr/>
        </p:nvSpPr>
        <p:spPr>
          <a:xfrm>
            <a:off x="7897943" y="1031347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4" name="object 4194"/>
          <p:cNvSpPr/>
          <p:nvPr/>
        </p:nvSpPr>
        <p:spPr>
          <a:xfrm>
            <a:off x="7897943" y="1015358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5" name="object 4195"/>
          <p:cNvSpPr/>
          <p:nvPr/>
        </p:nvSpPr>
        <p:spPr>
          <a:xfrm>
            <a:off x="7897943" y="999369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6" name="object 4196"/>
          <p:cNvSpPr/>
          <p:nvPr/>
        </p:nvSpPr>
        <p:spPr>
          <a:xfrm>
            <a:off x="7897943" y="967391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7" name="object 4197"/>
          <p:cNvSpPr/>
          <p:nvPr/>
        </p:nvSpPr>
        <p:spPr>
          <a:xfrm>
            <a:off x="7897943" y="935414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8" name="object 4198"/>
          <p:cNvSpPr/>
          <p:nvPr/>
        </p:nvSpPr>
        <p:spPr>
          <a:xfrm>
            <a:off x="7897943" y="903436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9" name="object 4199"/>
          <p:cNvSpPr/>
          <p:nvPr/>
        </p:nvSpPr>
        <p:spPr>
          <a:xfrm>
            <a:off x="7897943" y="887447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0" name="object 4200"/>
          <p:cNvSpPr/>
          <p:nvPr/>
        </p:nvSpPr>
        <p:spPr>
          <a:xfrm>
            <a:off x="7897943" y="871458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1" name="object 4201"/>
          <p:cNvSpPr/>
          <p:nvPr/>
        </p:nvSpPr>
        <p:spPr>
          <a:xfrm>
            <a:off x="7897943" y="8554699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2" name="object 4202"/>
          <p:cNvSpPr/>
          <p:nvPr/>
        </p:nvSpPr>
        <p:spPr>
          <a:xfrm>
            <a:off x="7897943" y="839582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3" name="object 4203"/>
          <p:cNvSpPr/>
          <p:nvPr/>
        </p:nvSpPr>
        <p:spPr>
          <a:xfrm>
            <a:off x="7897943" y="823593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4" name="object 4204"/>
          <p:cNvSpPr/>
          <p:nvPr/>
        </p:nvSpPr>
        <p:spPr>
          <a:xfrm>
            <a:off x="7897943" y="807604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5" name="object 4205"/>
          <p:cNvSpPr/>
          <p:nvPr/>
        </p:nvSpPr>
        <p:spPr>
          <a:xfrm>
            <a:off x="7897943" y="775626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6" name="object 4206"/>
          <p:cNvSpPr/>
          <p:nvPr/>
        </p:nvSpPr>
        <p:spPr>
          <a:xfrm>
            <a:off x="7897943" y="743649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7" name="object 4207"/>
          <p:cNvSpPr/>
          <p:nvPr/>
        </p:nvSpPr>
        <p:spPr>
          <a:xfrm>
            <a:off x="7897943" y="695682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8" name="object 4208"/>
          <p:cNvSpPr/>
          <p:nvPr/>
        </p:nvSpPr>
        <p:spPr>
          <a:xfrm>
            <a:off x="7897943" y="679693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9" name="object 4209"/>
          <p:cNvSpPr/>
          <p:nvPr/>
        </p:nvSpPr>
        <p:spPr>
          <a:xfrm>
            <a:off x="7897943" y="6477163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0" name="object 4210"/>
          <p:cNvSpPr/>
          <p:nvPr/>
        </p:nvSpPr>
        <p:spPr>
          <a:xfrm>
            <a:off x="8542556" y="1078200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1" name="object 4211"/>
          <p:cNvSpPr/>
          <p:nvPr/>
        </p:nvSpPr>
        <p:spPr>
          <a:xfrm>
            <a:off x="8542556" y="1014245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2" name="object 4212"/>
          <p:cNvSpPr/>
          <p:nvPr/>
        </p:nvSpPr>
        <p:spPr>
          <a:xfrm>
            <a:off x="8542556" y="998256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3" name="object 4213"/>
          <p:cNvSpPr/>
          <p:nvPr/>
        </p:nvSpPr>
        <p:spPr>
          <a:xfrm>
            <a:off x="8542556" y="982267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4" name="object 4214"/>
          <p:cNvSpPr/>
          <p:nvPr/>
        </p:nvSpPr>
        <p:spPr>
          <a:xfrm>
            <a:off x="8542556" y="966278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5" name="object 4215"/>
          <p:cNvSpPr/>
          <p:nvPr/>
        </p:nvSpPr>
        <p:spPr>
          <a:xfrm>
            <a:off x="8542556" y="934300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6" name="object 4216"/>
          <p:cNvSpPr/>
          <p:nvPr/>
        </p:nvSpPr>
        <p:spPr>
          <a:xfrm>
            <a:off x="8542556" y="902424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7" name="object 4217"/>
          <p:cNvSpPr/>
          <p:nvPr/>
        </p:nvSpPr>
        <p:spPr>
          <a:xfrm>
            <a:off x="8542556" y="886435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8" name="object 4218"/>
          <p:cNvSpPr/>
          <p:nvPr/>
        </p:nvSpPr>
        <p:spPr>
          <a:xfrm>
            <a:off x="8542556" y="870446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9" name="object 4219"/>
          <p:cNvSpPr/>
          <p:nvPr/>
        </p:nvSpPr>
        <p:spPr>
          <a:xfrm>
            <a:off x="8542556" y="854457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0" name="object 4220"/>
          <p:cNvSpPr/>
          <p:nvPr/>
        </p:nvSpPr>
        <p:spPr>
          <a:xfrm>
            <a:off x="8542556" y="838469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1" name="object 4221"/>
          <p:cNvSpPr/>
          <p:nvPr/>
        </p:nvSpPr>
        <p:spPr>
          <a:xfrm>
            <a:off x="8542556" y="822480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2" name="object 4222"/>
          <p:cNvSpPr/>
          <p:nvPr/>
        </p:nvSpPr>
        <p:spPr>
          <a:xfrm>
            <a:off x="8542556" y="806491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3" name="object 4223"/>
          <p:cNvSpPr/>
          <p:nvPr/>
        </p:nvSpPr>
        <p:spPr>
          <a:xfrm>
            <a:off x="8542556" y="774513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4" name="object 4224"/>
          <p:cNvSpPr/>
          <p:nvPr/>
        </p:nvSpPr>
        <p:spPr>
          <a:xfrm>
            <a:off x="8542556" y="742536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5" name="object 4225"/>
          <p:cNvSpPr/>
          <p:nvPr/>
        </p:nvSpPr>
        <p:spPr>
          <a:xfrm>
            <a:off x="8542556" y="694670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6" name="object 4226"/>
          <p:cNvSpPr/>
          <p:nvPr/>
        </p:nvSpPr>
        <p:spPr>
          <a:xfrm>
            <a:off x="9079902" y="1078200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7" name="object 4227"/>
          <p:cNvSpPr/>
          <p:nvPr/>
        </p:nvSpPr>
        <p:spPr>
          <a:xfrm>
            <a:off x="9079902" y="1062211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8" name="object 4228"/>
          <p:cNvSpPr/>
          <p:nvPr/>
        </p:nvSpPr>
        <p:spPr>
          <a:xfrm>
            <a:off x="9079902" y="1046222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9" name="object 4229"/>
          <p:cNvSpPr/>
          <p:nvPr/>
        </p:nvSpPr>
        <p:spPr>
          <a:xfrm>
            <a:off x="9079902" y="1014245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0" name="object 4230"/>
          <p:cNvSpPr/>
          <p:nvPr/>
        </p:nvSpPr>
        <p:spPr>
          <a:xfrm>
            <a:off x="9079902" y="998256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1" name="object 4231"/>
          <p:cNvSpPr/>
          <p:nvPr/>
        </p:nvSpPr>
        <p:spPr>
          <a:xfrm>
            <a:off x="9079902" y="982267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2" name="object 4232"/>
          <p:cNvSpPr/>
          <p:nvPr/>
        </p:nvSpPr>
        <p:spPr>
          <a:xfrm>
            <a:off x="9079902" y="966278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3" name="object 4233"/>
          <p:cNvSpPr/>
          <p:nvPr/>
        </p:nvSpPr>
        <p:spPr>
          <a:xfrm>
            <a:off x="9079902" y="950289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4" name="object 4234"/>
          <p:cNvSpPr/>
          <p:nvPr/>
        </p:nvSpPr>
        <p:spPr>
          <a:xfrm>
            <a:off x="9079902" y="934300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5" name="object 4235"/>
          <p:cNvSpPr/>
          <p:nvPr/>
        </p:nvSpPr>
        <p:spPr>
          <a:xfrm>
            <a:off x="9079902" y="9183120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6" name="object 4236"/>
          <p:cNvSpPr/>
          <p:nvPr/>
        </p:nvSpPr>
        <p:spPr>
          <a:xfrm>
            <a:off x="9079902" y="902424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7" name="object 4237"/>
          <p:cNvSpPr/>
          <p:nvPr/>
        </p:nvSpPr>
        <p:spPr>
          <a:xfrm>
            <a:off x="9079902" y="886435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8" name="object 4238"/>
          <p:cNvSpPr/>
          <p:nvPr/>
        </p:nvSpPr>
        <p:spPr>
          <a:xfrm>
            <a:off x="9079902" y="870446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9" name="object 4239"/>
          <p:cNvSpPr/>
          <p:nvPr/>
        </p:nvSpPr>
        <p:spPr>
          <a:xfrm>
            <a:off x="9079902" y="854457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0" name="object 4240"/>
          <p:cNvSpPr/>
          <p:nvPr/>
        </p:nvSpPr>
        <p:spPr>
          <a:xfrm>
            <a:off x="9079902" y="838469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1" name="object 4241"/>
          <p:cNvSpPr/>
          <p:nvPr/>
        </p:nvSpPr>
        <p:spPr>
          <a:xfrm>
            <a:off x="9079902" y="822480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2" name="object 4242"/>
          <p:cNvSpPr/>
          <p:nvPr/>
        </p:nvSpPr>
        <p:spPr>
          <a:xfrm>
            <a:off x="9079902" y="806491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3" name="object 4243"/>
          <p:cNvSpPr/>
          <p:nvPr/>
        </p:nvSpPr>
        <p:spPr>
          <a:xfrm>
            <a:off x="9079902" y="774513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4" name="object 4244"/>
          <p:cNvSpPr/>
          <p:nvPr/>
        </p:nvSpPr>
        <p:spPr>
          <a:xfrm>
            <a:off x="9079902" y="758524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5" name="object 4245"/>
          <p:cNvSpPr/>
          <p:nvPr/>
        </p:nvSpPr>
        <p:spPr>
          <a:xfrm>
            <a:off x="9079902" y="742536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6" name="object 4246"/>
          <p:cNvSpPr/>
          <p:nvPr/>
        </p:nvSpPr>
        <p:spPr>
          <a:xfrm>
            <a:off x="9079902" y="726547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7" name="object 4247"/>
          <p:cNvSpPr/>
          <p:nvPr/>
        </p:nvSpPr>
        <p:spPr>
          <a:xfrm>
            <a:off x="9079902" y="7105584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8" name="object 4248"/>
          <p:cNvSpPr/>
          <p:nvPr/>
        </p:nvSpPr>
        <p:spPr>
          <a:xfrm>
            <a:off x="9079902" y="694670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9" name="object 4249"/>
          <p:cNvSpPr/>
          <p:nvPr/>
        </p:nvSpPr>
        <p:spPr>
          <a:xfrm>
            <a:off x="9079902" y="662693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4250" name="object 4250"/>
          <p:cNvGrpSpPr/>
          <p:nvPr/>
        </p:nvGrpSpPr>
        <p:grpSpPr>
          <a:xfrm>
            <a:off x="7257238" y="6307968"/>
            <a:ext cx="5678805" cy="4990465"/>
            <a:chOff x="7257238" y="6307968"/>
            <a:chExt cx="5678805" cy="4990465"/>
          </a:xfrm>
        </p:grpSpPr>
        <p:sp>
          <p:nvSpPr>
            <p:cNvPr id="4251" name="object 4251"/>
            <p:cNvSpPr/>
            <p:nvPr/>
          </p:nvSpPr>
          <p:spPr>
            <a:xfrm>
              <a:off x="12869659" y="6584429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 h="0">
                  <a:moveTo>
                    <a:pt x="63752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2" name="object 4252"/>
            <p:cNvSpPr/>
            <p:nvPr/>
          </p:nvSpPr>
          <p:spPr>
            <a:xfrm>
              <a:off x="12825133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53" name="object 4253"/>
            <p:cNvSpPr/>
            <p:nvPr/>
          </p:nvSpPr>
          <p:spPr>
            <a:xfrm>
              <a:off x="12709771" y="65844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4" name="object 4254"/>
            <p:cNvSpPr/>
            <p:nvPr/>
          </p:nvSpPr>
          <p:spPr>
            <a:xfrm>
              <a:off x="12665245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55" name="object 4255"/>
            <p:cNvSpPr/>
            <p:nvPr/>
          </p:nvSpPr>
          <p:spPr>
            <a:xfrm>
              <a:off x="12549883" y="65844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6" name="object 4256"/>
            <p:cNvSpPr/>
            <p:nvPr/>
          </p:nvSpPr>
          <p:spPr>
            <a:xfrm>
              <a:off x="12506368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57" name="object 4257"/>
            <p:cNvSpPr/>
            <p:nvPr/>
          </p:nvSpPr>
          <p:spPr>
            <a:xfrm>
              <a:off x="12316122" y="6584429"/>
              <a:ext cx="158115" cy="0"/>
            </a:xfrm>
            <a:custGeom>
              <a:avLst/>
              <a:gdLst/>
              <a:ahLst/>
              <a:cxnLst/>
              <a:rect l="l" t="t" r="r" b="b"/>
              <a:pathLst>
                <a:path w="158115" h="0">
                  <a:moveTo>
                    <a:pt x="157864" y="0"/>
                  </a:moveTo>
                  <a:lnTo>
                    <a:pt x="94111" y="0"/>
                  </a:lnTo>
                </a:path>
                <a:path w="158115" h="0">
                  <a:moveTo>
                    <a:pt x="9411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8" name="object 4258"/>
            <p:cNvSpPr/>
            <p:nvPr/>
          </p:nvSpPr>
          <p:spPr>
            <a:xfrm>
              <a:off x="12272608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59" name="object 4259"/>
            <p:cNvSpPr/>
            <p:nvPr/>
          </p:nvSpPr>
          <p:spPr>
            <a:xfrm>
              <a:off x="12157245" y="65844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0" name="object 4260"/>
            <p:cNvSpPr/>
            <p:nvPr/>
          </p:nvSpPr>
          <p:spPr>
            <a:xfrm>
              <a:off x="12112719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61" name="object 4261"/>
            <p:cNvSpPr/>
            <p:nvPr/>
          </p:nvSpPr>
          <p:spPr>
            <a:xfrm>
              <a:off x="11997357" y="65844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2" name="object 4262"/>
            <p:cNvSpPr/>
            <p:nvPr/>
          </p:nvSpPr>
          <p:spPr>
            <a:xfrm>
              <a:off x="11952831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63" name="object 4263"/>
            <p:cNvSpPr/>
            <p:nvPr/>
          </p:nvSpPr>
          <p:spPr>
            <a:xfrm>
              <a:off x="11837469" y="65844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4" name="object 4264"/>
            <p:cNvSpPr/>
            <p:nvPr/>
          </p:nvSpPr>
          <p:spPr>
            <a:xfrm>
              <a:off x="11792943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65" name="object 4265"/>
            <p:cNvSpPr/>
            <p:nvPr/>
          </p:nvSpPr>
          <p:spPr>
            <a:xfrm>
              <a:off x="11677581" y="65844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6" name="object 4266"/>
            <p:cNvSpPr/>
            <p:nvPr/>
          </p:nvSpPr>
          <p:spPr>
            <a:xfrm>
              <a:off x="11633055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67" name="object 4267"/>
            <p:cNvSpPr/>
            <p:nvPr/>
          </p:nvSpPr>
          <p:spPr>
            <a:xfrm>
              <a:off x="11517692" y="65844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8" name="object 4268"/>
            <p:cNvSpPr/>
            <p:nvPr/>
          </p:nvSpPr>
          <p:spPr>
            <a:xfrm>
              <a:off x="11473166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69" name="object 4269"/>
            <p:cNvSpPr/>
            <p:nvPr/>
          </p:nvSpPr>
          <p:spPr>
            <a:xfrm>
              <a:off x="11357804" y="65844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70" name="object 4270"/>
            <p:cNvSpPr/>
            <p:nvPr/>
          </p:nvSpPr>
          <p:spPr>
            <a:xfrm>
              <a:off x="11313278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71" name="object 4271"/>
            <p:cNvSpPr/>
            <p:nvPr/>
          </p:nvSpPr>
          <p:spPr>
            <a:xfrm>
              <a:off x="11197916" y="65844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72" name="object 4272"/>
            <p:cNvSpPr/>
            <p:nvPr/>
          </p:nvSpPr>
          <p:spPr>
            <a:xfrm>
              <a:off x="11153390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73" name="object 4273"/>
            <p:cNvSpPr/>
            <p:nvPr/>
          </p:nvSpPr>
          <p:spPr>
            <a:xfrm>
              <a:off x="11038027" y="65844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74" name="object 4274"/>
            <p:cNvSpPr/>
            <p:nvPr/>
          </p:nvSpPr>
          <p:spPr>
            <a:xfrm>
              <a:off x="10993501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75" name="object 4275"/>
            <p:cNvSpPr/>
            <p:nvPr/>
          </p:nvSpPr>
          <p:spPr>
            <a:xfrm>
              <a:off x="10878139" y="65844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76" name="object 4276"/>
            <p:cNvSpPr/>
            <p:nvPr/>
          </p:nvSpPr>
          <p:spPr>
            <a:xfrm>
              <a:off x="10833613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77" name="object 4277"/>
            <p:cNvSpPr/>
            <p:nvPr/>
          </p:nvSpPr>
          <p:spPr>
            <a:xfrm>
              <a:off x="10718251" y="65844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78" name="object 4278"/>
            <p:cNvSpPr/>
            <p:nvPr/>
          </p:nvSpPr>
          <p:spPr>
            <a:xfrm>
              <a:off x="10674737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79" name="object 4279"/>
            <p:cNvSpPr/>
            <p:nvPr/>
          </p:nvSpPr>
          <p:spPr>
            <a:xfrm>
              <a:off x="10558362" y="65844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80" name="object 4280"/>
            <p:cNvSpPr/>
            <p:nvPr/>
          </p:nvSpPr>
          <p:spPr>
            <a:xfrm>
              <a:off x="10514848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81" name="object 4281"/>
            <p:cNvSpPr/>
            <p:nvPr/>
          </p:nvSpPr>
          <p:spPr>
            <a:xfrm>
              <a:off x="10398474" y="65844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82" name="object 4282"/>
            <p:cNvSpPr/>
            <p:nvPr/>
          </p:nvSpPr>
          <p:spPr>
            <a:xfrm>
              <a:off x="10354960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83" name="object 4283"/>
            <p:cNvSpPr/>
            <p:nvPr/>
          </p:nvSpPr>
          <p:spPr>
            <a:xfrm>
              <a:off x="10238586" y="65844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84" name="object 4284"/>
            <p:cNvSpPr/>
            <p:nvPr/>
          </p:nvSpPr>
          <p:spPr>
            <a:xfrm>
              <a:off x="10195072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85" name="object 4285"/>
            <p:cNvSpPr/>
            <p:nvPr/>
          </p:nvSpPr>
          <p:spPr>
            <a:xfrm>
              <a:off x="10078697" y="658442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86" name="object 4286"/>
            <p:cNvSpPr/>
            <p:nvPr/>
          </p:nvSpPr>
          <p:spPr>
            <a:xfrm>
              <a:off x="10035183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87" name="object 4287"/>
            <p:cNvSpPr/>
            <p:nvPr/>
          </p:nvSpPr>
          <p:spPr>
            <a:xfrm>
              <a:off x="9918809" y="658442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88" name="object 4288"/>
            <p:cNvSpPr/>
            <p:nvPr/>
          </p:nvSpPr>
          <p:spPr>
            <a:xfrm>
              <a:off x="9875295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89" name="object 4289"/>
            <p:cNvSpPr/>
            <p:nvPr/>
          </p:nvSpPr>
          <p:spPr>
            <a:xfrm>
              <a:off x="9759933" y="65844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90" name="object 4290"/>
            <p:cNvSpPr/>
            <p:nvPr/>
          </p:nvSpPr>
          <p:spPr>
            <a:xfrm>
              <a:off x="9715407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91" name="object 4291"/>
            <p:cNvSpPr/>
            <p:nvPr/>
          </p:nvSpPr>
          <p:spPr>
            <a:xfrm>
              <a:off x="9600045" y="65844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92" name="object 4292"/>
            <p:cNvSpPr/>
            <p:nvPr/>
          </p:nvSpPr>
          <p:spPr>
            <a:xfrm>
              <a:off x="9555518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93" name="object 4293"/>
            <p:cNvSpPr/>
            <p:nvPr/>
          </p:nvSpPr>
          <p:spPr>
            <a:xfrm>
              <a:off x="9440156" y="65844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94" name="object 4294"/>
            <p:cNvSpPr/>
            <p:nvPr/>
          </p:nvSpPr>
          <p:spPr>
            <a:xfrm>
              <a:off x="9395630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95" name="object 4295"/>
            <p:cNvSpPr/>
            <p:nvPr/>
          </p:nvSpPr>
          <p:spPr>
            <a:xfrm>
              <a:off x="9280268" y="65844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96" name="object 4296"/>
            <p:cNvSpPr/>
            <p:nvPr/>
          </p:nvSpPr>
          <p:spPr>
            <a:xfrm>
              <a:off x="9235742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97" name="object 4297"/>
            <p:cNvSpPr/>
            <p:nvPr/>
          </p:nvSpPr>
          <p:spPr>
            <a:xfrm>
              <a:off x="9120380" y="65844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98" name="object 4298"/>
            <p:cNvSpPr/>
            <p:nvPr/>
          </p:nvSpPr>
          <p:spPr>
            <a:xfrm>
              <a:off x="9075853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99" name="object 4299"/>
            <p:cNvSpPr/>
            <p:nvPr/>
          </p:nvSpPr>
          <p:spPr>
            <a:xfrm>
              <a:off x="8960491" y="65844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00" name="object 4300"/>
            <p:cNvSpPr/>
            <p:nvPr/>
          </p:nvSpPr>
          <p:spPr>
            <a:xfrm>
              <a:off x="8915965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01" name="object 4301"/>
            <p:cNvSpPr/>
            <p:nvPr/>
          </p:nvSpPr>
          <p:spPr>
            <a:xfrm>
              <a:off x="8800603" y="65844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02" name="object 4302"/>
            <p:cNvSpPr/>
            <p:nvPr/>
          </p:nvSpPr>
          <p:spPr>
            <a:xfrm>
              <a:off x="8756077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03" name="object 4303"/>
            <p:cNvSpPr/>
            <p:nvPr/>
          </p:nvSpPr>
          <p:spPr>
            <a:xfrm>
              <a:off x="8640715" y="65844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04" name="object 4304"/>
            <p:cNvSpPr/>
            <p:nvPr/>
          </p:nvSpPr>
          <p:spPr>
            <a:xfrm>
              <a:off x="8596188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05" name="object 4305"/>
            <p:cNvSpPr/>
            <p:nvPr/>
          </p:nvSpPr>
          <p:spPr>
            <a:xfrm>
              <a:off x="8480826" y="65844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06" name="object 4306"/>
            <p:cNvSpPr/>
            <p:nvPr/>
          </p:nvSpPr>
          <p:spPr>
            <a:xfrm>
              <a:off x="8437312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07" name="object 4307"/>
            <p:cNvSpPr/>
            <p:nvPr/>
          </p:nvSpPr>
          <p:spPr>
            <a:xfrm>
              <a:off x="8320938" y="65844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08" name="object 4308"/>
            <p:cNvSpPr/>
            <p:nvPr/>
          </p:nvSpPr>
          <p:spPr>
            <a:xfrm>
              <a:off x="8277424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09" name="object 4309"/>
            <p:cNvSpPr/>
            <p:nvPr/>
          </p:nvSpPr>
          <p:spPr>
            <a:xfrm>
              <a:off x="8161050" y="65844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0" name="object 4310"/>
            <p:cNvSpPr/>
            <p:nvPr/>
          </p:nvSpPr>
          <p:spPr>
            <a:xfrm>
              <a:off x="8117536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11" name="object 4311"/>
            <p:cNvSpPr/>
            <p:nvPr/>
          </p:nvSpPr>
          <p:spPr>
            <a:xfrm>
              <a:off x="8001161" y="65844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2" name="object 4312"/>
            <p:cNvSpPr/>
            <p:nvPr/>
          </p:nvSpPr>
          <p:spPr>
            <a:xfrm>
              <a:off x="7957647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13" name="object 4313"/>
            <p:cNvSpPr/>
            <p:nvPr/>
          </p:nvSpPr>
          <p:spPr>
            <a:xfrm>
              <a:off x="7841273" y="658442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4" name="object 4314"/>
            <p:cNvSpPr/>
            <p:nvPr/>
          </p:nvSpPr>
          <p:spPr>
            <a:xfrm>
              <a:off x="7797759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15" name="object 4315"/>
            <p:cNvSpPr/>
            <p:nvPr/>
          </p:nvSpPr>
          <p:spPr>
            <a:xfrm>
              <a:off x="7681385" y="658442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6" name="object 4316"/>
            <p:cNvSpPr/>
            <p:nvPr/>
          </p:nvSpPr>
          <p:spPr>
            <a:xfrm>
              <a:off x="7637868" y="65824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38" y="2032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84" y="596"/>
                  </a:lnTo>
                  <a:lnTo>
                    <a:pt x="0" y="2032"/>
                  </a:lnTo>
                  <a:lnTo>
                    <a:pt x="584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38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17" name="object 4317"/>
            <p:cNvSpPr/>
            <p:nvPr/>
          </p:nvSpPr>
          <p:spPr>
            <a:xfrm>
              <a:off x="7521496" y="658442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8" name="object 4318"/>
            <p:cNvSpPr/>
            <p:nvPr/>
          </p:nvSpPr>
          <p:spPr>
            <a:xfrm>
              <a:off x="7477982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19" name="object 4319"/>
            <p:cNvSpPr/>
            <p:nvPr/>
          </p:nvSpPr>
          <p:spPr>
            <a:xfrm>
              <a:off x="7352500" y="6584429"/>
              <a:ext cx="5581015" cy="92710"/>
            </a:xfrm>
            <a:custGeom>
              <a:avLst/>
              <a:gdLst/>
              <a:ahLst/>
              <a:cxnLst/>
              <a:rect l="l" t="t" r="r" b="b"/>
              <a:pathLst>
                <a:path w="5581015" h="92709">
                  <a:moveTo>
                    <a:pt x="94111" y="0"/>
                  </a:moveTo>
                  <a:lnTo>
                    <a:pt x="0" y="0"/>
                  </a:lnTo>
                </a:path>
                <a:path w="5581015" h="92709">
                  <a:moveTo>
                    <a:pt x="5580911" y="92087"/>
                  </a:moveTo>
                  <a:lnTo>
                    <a:pt x="5517158" y="9208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0" name="object 4320"/>
            <p:cNvSpPr/>
            <p:nvPr/>
          </p:nvSpPr>
          <p:spPr>
            <a:xfrm>
              <a:off x="12825133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21" name="object 4321"/>
            <p:cNvSpPr/>
            <p:nvPr/>
          </p:nvSpPr>
          <p:spPr>
            <a:xfrm>
              <a:off x="12709771" y="66765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2" name="object 4322"/>
            <p:cNvSpPr/>
            <p:nvPr/>
          </p:nvSpPr>
          <p:spPr>
            <a:xfrm>
              <a:off x="12665245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23" name="object 4323"/>
            <p:cNvSpPr/>
            <p:nvPr/>
          </p:nvSpPr>
          <p:spPr>
            <a:xfrm>
              <a:off x="12549883" y="66765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4" name="object 4324"/>
            <p:cNvSpPr/>
            <p:nvPr/>
          </p:nvSpPr>
          <p:spPr>
            <a:xfrm>
              <a:off x="12506368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25" name="object 4325"/>
            <p:cNvSpPr/>
            <p:nvPr/>
          </p:nvSpPr>
          <p:spPr>
            <a:xfrm>
              <a:off x="12316122" y="6676517"/>
              <a:ext cx="158115" cy="0"/>
            </a:xfrm>
            <a:custGeom>
              <a:avLst/>
              <a:gdLst/>
              <a:ahLst/>
              <a:cxnLst/>
              <a:rect l="l" t="t" r="r" b="b"/>
              <a:pathLst>
                <a:path w="158115" h="0">
                  <a:moveTo>
                    <a:pt x="157864" y="0"/>
                  </a:moveTo>
                  <a:lnTo>
                    <a:pt x="94111" y="0"/>
                  </a:lnTo>
                </a:path>
                <a:path w="158115" h="0">
                  <a:moveTo>
                    <a:pt x="9411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6" name="object 4326"/>
            <p:cNvSpPr/>
            <p:nvPr/>
          </p:nvSpPr>
          <p:spPr>
            <a:xfrm>
              <a:off x="12272608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27" name="object 4327"/>
            <p:cNvSpPr/>
            <p:nvPr/>
          </p:nvSpPr>
          <p:spPr>
            <a:xfrm>
              <a:off x="12157245" y="66765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8" name="object 4328"/>
            <p:cNvSpPr/>
            <p:nvPr/>
          </p:nvSpPr>
          <p:spPr>
            <a:xfrm>
              <a:off x="12112719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29" name="object 4329"/>
            <p:cNvSpPr/>
            <p:nvPr/>
          </p:nvSpPr>
          <p:spPr>
            <a:xfrm>
              <a:off x="11997357" y="66765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30" name="object 4330"/>
            <p:cNvSpPr/>
            <p:nvPr/>
          </p:nvSpPr>
          <p:spPr>
            <a:xfrm>
              <a:off x="11952831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31" name="object 4331"/>
            <p:cNvSpPr/>
            <p:nvPr/>
          </p:nvSpPr>
          <p:spPr>
            <a:xfrm>
              <a:off x="11837469" y="66765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32" name="object 4332"/>
            <p:cNvSpPr/>
            <p:nvPr/>
          </p:nvSpPr>
          <p:spPr>
            <a:xfrm>
              <a:off x="11792943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33" name="object 4333"/>
            <p:cNvSpPr/>
            <p:nvPr/>
          </p:nvSpPr>
          <p:spPr>
            <a:xfrm>
              <a:off x="11677581" y="66765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34" name="object 4334"/>
            <p:cNvSpPr/>
            <p:nvPr/>
          </p:nvSpPr>
          <p:spPr>
            <a:xfrm>
              <a:off x="11633055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35" name="object 4335"/>
            <p:cNvSpPr/>
            <p:nvPr/>
          </p:nvSpPr>
          <p:spPr>
            <a:xfrm>
              <a:off x="11517692" y="66765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36" name="object 4336"/>
            <p:cNvSpPr/>
            <p:nvPr/>
          </p:nvSpPr>
          <p:spPr>
            <a:xfrm>
              <a:off x="11473166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37" name="object 4337"/>
            <p:cNvSpPr/>
            <p:nvPr/>
          </p:nvSpPr>
          <p:spPr>
            <a:xfrm>
              <a:off x="11357804" y="66765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38" name="object 4338"/>
            <p:cNvSpPr/>
            <p:nvPr/>
          </p:nvSpPr>
          <p:spPr>
            <a:xfrm>
              <a:off x="11313278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39" name="object 4339"/>
            <p:cNvSpPr/>
            <p:nvPr/>
          </p:nvSpPr>
          <p:spPr>
            <a:xfrm>
              <a:off x="11197916" y="66765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40" name="object 4340"/>
            <p:cNvSpPr/>
            <p:nvPr/>
          </p:nvSpPr>
          <p:spPr>
            <a:xfrm>
              <a:off x="11153390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41" name="object 4341"/>
            <p:cNvSpPr/>
            <p:nvPr/>
          </p:nvSpPr>
          <p:spPr>
            <a:xfrm>
              <a:off x="11038027" y="66765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42" name="object 4342"/>
            <p:cNvSpPr/>
            <p:nvPr/>
          </p:nvSpPr>
          <p:spPr>
            <a:xfrm>
              <a:off x="10993501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43" name="object 4343"/>
            <p:cNvSpPr/>
            <p:nvPr/>
          </p:nvSpPr>
          <p:spPr>
            <a:xfrm>
              <a:off x="10878139" y="66765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44" name="object 4344"/>
            <p:cNvSpPr/>
            <p:nvPr/>
          </p:nvSpPr>
          <p:spPr>
            <a:xfrm>
              <a:off x="10833613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45" name="object 4345"/>
            <p:cNvSpPr/>
            <p:nvPr/>
          </p:nvSpPr>
          <p:spPr>
            <a:xfrm>
              <a:off x="10718251" y="66765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46" name="object 4346"/>
            <p:cNvSpPr/>
            <p:nvPr/>
          </p:nvSpPr>
          <p:spPr>
            <a:xfrm>
              <a:off x="10674737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47" name="object 4347"/>
            <p:cNvSpPr/>
            <p:nvPr/>
          </p:nvSpPr>
          <p:spPr>
            <a:xfrm>
              <a:off x="10558362" y="66765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48" name="object 4348"/>
            <p:cNvSpPr/>
            <p:nvPr/>
          </p:nvSpPr>
          <p:spPr>
            <a:xfrm>
              <a:off x="10514848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49" name="object 4349"/>
            <p:cNvSpPr/>
            <p:nvPr/>
          </p:nvSpPr>
          <p:spPr>
            <a:xfrm>
              <a:off x="10398474" y="66765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50" name="object 4350"/>
            <p:cNvSpPr/>
            <p:nvPr/>
          </p:nvSpPr>
          <p:spPr>
            <a:xfrm>
              <a:off x="10354960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51" name="object 4351"/>
            <p:cNvSpPr/>
            <p:nvPr/>
          </p:nvSpPr>
          <p:spPr>
            <a:xfrm>
              <a:off x="10238586" y="66765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52" name="object 4352"/>
            <p:cNvSpPr/>
            <p:nvPr/>
          </p:nvSpPr>
          <p:spPr>
            <a:xfrm>
              <a:off x="10195072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53" name="object 4353"/>
            <p:cNvSpPr/>
            <p:nvPr/>
          </p:nvSpPr>
          <p:spPr>
            <a:xfrm>
              <a:off x="10078697" y="667651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54" name="object 4354"/>
            <p:cNvSpPr/>
            <p:nvPr/>
          </p:nvSpPr>
          <p:spPr>
            <a:xfrm>
              <a:off x="10035183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55" name="object 4355"/>
            <p:cNvSpPr/>
            <p:nvPr/>
          </p:nvSpPr>
          <p:spPr>
            <a:xfrm>
              <a:off x="9918809" y="667651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56" name="object 4356"/>
            <p:cNvSpPr/>
            <p:nvPr/>
          </p:nvSpPr>
          <p:spPr>
            <a:xfrm>
              <a:off x="9875295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57" name="object 4357"/>
            <p:cNvSpPr/>
            <p:nvPr/>
          </p:nvSpPr>
          <p:spPr>
            <a:xfrm>
              <a:off x="9759933" y="66765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58" name="object 4358"/>
            <p:cNvSpPr/>
            <p:nvPr/>
          </p:nvSpPr>
          <p:spPr>
            <a:xfrm>
              <a:off x="9715407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59" name="object 4359"/>
            <p:cNvSpPr/>
            <p:nvPr/>
          </p:nvSpPr>
          <p:spPr>
            <a:xfrm>
              <a:off x="9600045" y="66765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0" name="object 4360"/>
            <p:cNvSpPr/>
            <p:nvPr/>
          </p:nvSpPr>
          <p:spPr>
            <a:xfrm>
              <a:off x="9555518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61" name="object 4361"/>
            <p:cNvSpPr/>
            <p:nvPr/>
          </p:nvSpPr>
          <p:spPr>
            <a:xfrm>
              <a:off x="9440156" y="66765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2" name="object 4362"/>
            <p:cNvSpPr/>
            <p:nvPr/>
          </p:nvSpPr>
          <p:spPr>
            <a:xfrm>
              <a:off x="9395630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63" name="object 4363"/>
            <p:cNvSpPr/>
            <p:nvPr/>
          </p:nvSpPr>
          <p:spPr>
            <a:xfrm>
              <a:off x="9280268" y="66765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4" name="object 4364"/>
            <p:cNvSpPr/>
            <p:nvPr/>
          </p:nvSpPr>
          <p:spPr>
            <a:xfrm>
              <a:off x="9235742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65" name="object 4365"/>
            <p:cNvSpPr/>
            <p:nvPr/>
          </p:nvSpPr>
          <p:spPr>
            <a:xfrm>
              <a:off x="9120380" y="66765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6" name="object 4366"/>
            <p:cNvSpPr/>
            <p:nvPr/>
          </p:nvSpPr>
          <p:spPr>
            <a:xfrm>
              <a:off x="9075853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67" name="object 4367"/>
            <p:cNvSpPr/>
            <p:nvPr/>
          </p:nvSpPr>
          <p:spPr>
            <a:xfrm>
              <a:off x="8960491" y="66765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8" name="object 4368"/>
            <p:cNvSpPr/>
            <p:nvPr/>
          </p:nvSpPr>
          <p:spPr>
            <a:xfrm>
              <a:off x="8915965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69" name="object 4369"/>
            <p:cNvSpPr/>
            <p:nvPr/>
          </p:nvSpPr>
          <p:spPr>
            <a:xfrm>
              <a:off x="8800603" y="66765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0" name="object 4370"/>
            <p:cNvSpPr/>
            <p:nvPr/>
          </p:nvSpPr>
          <p:spPr>
            <a:xfrm>
              <a:off x="8756077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71" name="object 4371"/>
            <p:cNvSpPr/>
            <p:nvPr/>
          </p:nvSpPr>
          <p:spPr>
            <a:xfrm>
              <a:off x="8640715" y="66765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2" name="object 4372"/>
            <p:cNvSpPr/>
            <p:nvPr/>
          </p:nvSpPr>
          <p:spPr>
            <a:xfrm>
              <a:off x="8596188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73" name="object 4373"/>
            <p:cNvSpPr/>
            <p:nvPr/>
          </p:nvSpPr>
          <p:spPr>
            <a:xfrm>
              <a:off x="8480826" y="66765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4" name="object 4374"/>
            <p:cNvSpPr/>
            <p:nvPr/>
          </p:nvSpPr>
          <p:spPr>
            <a:xfrm>
              <a:off x="8437312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75" name="object 4375"/>
            <p:cNvSpPr/>
            <p:nvPr/>
          </p:nvSpPr>
          <p:spPr>
            <a:xfrm>
              <a:off x="8320938" y="66765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6" name="object 4376"/>
            <p:cNvSpPr/>
            <p:nvPr/>
          </p:nvSpPr>
          <p:spPr>
            <a:xfrm>
              <a:off x="8277424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77" name="object 4377"/>
            <p:cNvSpPr/>
            <p:nvPr/>
          </p:nvSpPr>
          <p:spPr>
            <a:xfrm>
              <a:off x="8161050" y="66765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8" name="object 4378"/>
            <p:cNvSpPr/>
            <p:nvPr/>
          </p:nvSpPr>
          <p:spPr>
            <a:xfrm>
              <a:off x="8117536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79" name="object 4379"/>
            <p:cNvSpPr/>
            <p:nvPr/>
          </p:nvSpPr>
          <p:spPr>
            <a:xfrm>
              <a:off x="8001161" y="66765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0" name="object 4380"/>
            <p:cNvSpPr/>
            <p:nvPr/>
          </p:nvSpPr>
          <p:spPr>
            <a:xfrm>
              <a:off x="7957647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81" name="object 4381"/>
            <p:cNvSpPr/>
            <p:nvPr/>
          </p:nvSpPr>
          <p:spPr>
            <a:xfrm>
              <a:off x="7841273" y="66765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2" name="object 4382"/>
            <p:cNvSpPr/>
            <p:nvPr/>
          </p:nvSpPr>
          <p:spPr>
            <a:xfrm>
              <a:off x="7797759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83" name="object 4383"/>
            <p:cNvSpPr/>
            <p:nvPr/>
          </p:nvSpPr>
          <p:spPr>
            <a:xfrm>
              <a:off x="7681385" y="667651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4" name="object 4384"/>
            <p:cNvSpPr/>
            <p:nvPr/>
          </p:nvSpPr>
          <p:spPr>
            <a:xfrm>
              <a:off x="7637868" y="667449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38" y="2032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84" y="596"/>
                  </a:lnTo>
                  <a:lnTo>
                    <a:pt x="0" y="2032"/>
                  </a:lnTo>
                  <a:lnTo>
                    <a:pt x="584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38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85" name="object 4385"/>
            <p:cNvSpPr/>
            <p:nvPr/>
          </p:nvSpPr>
          <p:spPr>
            <a:xfrm>
              <a:off x="7521496" y="667651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6" name="object 4386"/>
            <p:cNvSpPr/>
            <p:nvPr/>
          </p:nvSpPr>
          <p:spPr>
            <a:xfrm>
              <a:off x="7477982" y="66744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87" name="object 4387"/>
            <p:cNvSpPr/>
            <p:nvPr/>
          </p:nvSpPr>
          <p:spPr>
            <a:xfrm>
              <a:off x="7352500" y="6676517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 h="0">
                  <a:moveTo>
                    <a:pt x="9411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8" name="object 4388"/>
            <p:cNvSpPr/>
            <p:nvPr/>
          </p:nvSpPr>
          <p:spPr>
            <a:xfrm>
              <a:off x="12408209" y="67534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89" name="object 4389"/>
            <p:cNvSpPr/>
            <p:nvPr/>
          </p:nvSpPr>
          <p:spPr>
            <a:xfrm>
              <a:off x="12410233" y="6637051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90" name="object 4390"/>
            <p:cNvSpPr/>
            <p:nvPr/>
          </p:nvSpPr>
          <p:spPr>
            <a:xfrm>
              <a:off x="11763591" y="6593546"/>
              <a:ext cx="648970" cy="313055"/>
            </a:xfrm>
            <a:custGeom>
              <a:avLst/>
              <a:gdLst/>
              <a:ahLst/>
              <a:cxnLst/>
              <a:rect l="l" t="t" r="r" b="b"/>
              <a:pathLst>
                <a:path w="648970" h="313054">
                  <a:moveTo>
                    <a:pt x="4051" y="310667"/>
                  </a:moveTo>
                  <a:lnTo>
                    <a:pt x="3454" y="309232"/>
                  </a:lnTo>
                  <a:lnTo>
                    <a:pt x="2019" y="308648"/>
                  </a:lnTo>
                  <a:lnTo>
                    <a:pt x="596" y="309232"/>
                  </a:lnTo>
                  <a:lnTo>
                    <a:pt x="0" y="310667"/>
                  </a:lnTo>
                  <a:lnTo>
                    <a:pt x="596" y="312102"/>
                  </a:lnTo>
                  <a:lnTo>
                    <a:pt x="2019" y="312686"/>
                  </a:lnTo>
                  <a:lnTo>
                    <a:pt x="3454" y="312102"/>
                  </a:lnTo>
                  <a:lnTo>
                    <a:pt x="4051" y="310667"/>
                  </a:lnTo>
                  <a:close/>
                </a:path>
                <a:path w="648970" h="313054">
                  <a:moveTo>
                    <a:pt x="648665" y="2019"/>
                  </a:moveTo>
                  <a:lnTo>
                    <a:pt x="648068" y="584"/>
                  </a:lnTo>
                  <a:lnTo>
                    <a:pt x="646633" y="0"/>
                  </a:lnTo>
                  <a:lnTo>
                    <a:pt x="645210" y="584"/>
                  </a:lnTo>
                  <a:lnTo>
                    <a:pt x="644613" y="2019"/>
                  </a:lnTo>
                  <a:lnTo>
                    <a:pt x="645210" y="3454"/>
                  </a:lnTo>
                  <a:lnTo>
                    <a:pt x="646633" y="4038"/>
                  </a:lnTo>
                  <a:lnTo>
                    <a:pt x="648068" y="3454"/>
                  </a:lnTo>
                  <a:lnTo>
                    <a:pt x="648665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91" name="object 4391"/>
            <p:cNvSpPr/>
            <p:nvPr/>
          </p:nvSpPr>
          <p:spPr>
            <a:xfrm>
              <a:off x="11765620" y="678682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92" name="object 4392"/>
            <p:cNvSpPr/>
            <p:nvPr/>
          </p:nvSpPr>
          <p:spPr>
            <a:xfrm>
              <a:off x="11763596" y="674229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93" name="object 4393"/>
            <p:cNvSpPr/>
            <p:nvPr/>
          </p:nvSpPr>
          <p:spPr>
            <a:xfrm>
              <a:off x="11765620" y="662693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94" name="object 4394"/>
            <p:cNvSpPr/>
            <p:nvPr/>
          </p:nvSpPr>
          <p:spPr>
            <a:xfrm>
              <a:off x="11763596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95" name="object 4395"/>
            <p:cNvSpPr/>
            <p:nvPr/>
          </p:nvSpPr>
          <p:spPr>
            <a:xfrm>
              <a:off x="11765620" y="6448828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w="0" h="102234">
                  <a:moveTo>
                    <a:pt x="0" y="1022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96" name="object 4396"/>
            <p:cNvSpPr/>
            <p:nvPr/>
          </p:nvSpPr>
          <p:spPr>
            <a:xfrm>
              <a:off x="11226250" y="69021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97" name="object 4397"/>
            <p:cNvSpPr/>
            <p:nvPr/>
          </p:nvSpPr>
          <p:spPr>
            <a:xfrm>
              <a:off x="11228274" y="678682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98" name="object 4398"/>
            <p:cNvSpPr/>
            <p:nvPr/>
          </p:nvSpPr>
          <p:spPr>
            <a:xfrm>
              <a:off x="11226250" y="674229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99" name="object 4399"/>
            <p:cNvSpPr/>
            <p:nvPr/>
          </p:nvSpPr>
          <p:spPr>
            <a:xfrm>
              <a:off x="11228274" y="662693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00" name="object 4400"/>
            <p:cNvSpPr/>
            <p:nvPr/>
          </p:nvSpPr>
          <p:spPr>
            <a:xfrm>
              <a:off x="11226250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01" name="object 4401"/>
            <p:cNvSpPr/>
            <p:nvPr/>
          </p:nvSpPr>
          <p:spPr>
            <a:xfrm>
              <a:off x="11228274" y="6448828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w="0" h="102234">
                  <a:moveTo>
                    <a:pt x="0" y="1022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02" name="object 4402"/>
            <p:cNvSpPr/>
            <p:nvPr/>
          </p:nvSpPr>
          <p:spPr>
            <a:xfrm>
              <a:off x="10689916" y="69021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03" name="object 4403"/>
            <p:cNvSpPr/>
            <p:nvPr/>
          </p:nvSpPr>
          <p:spPr>
            <a:xfrm>
              <a:off x="10691940" y="678682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04" name="object 4404"/>
            <p:cNvSpPr/>
            <p:nvPr/>
          </p:nvSpPr>
          <p:spPr>
            <a:xfrm>
              <a:off x="10689907" y="6582408"/>
              <a:ext cx="4445" cy="164465"/>
            </a:xfrm>
            <a:custGeom>
              <a:avLst/>
              <a:gdLst/>
              <a:ahLst/>
              <a:cxnLst/>
              <a:rect l="l" t="t" r="r" b="b"/>
              <a:pathLst>
                <a:path w="4445" h="164465">
                  <a:moveTo>
                    <a:pt x="4051" y="161912"/>
                  </a:moveTo>
                  <a:lnTo>
                    <a:pt x="3454" y="160489"/>
                  </a:lnTo>
                  <a:lnTo>
                    <a:pt x="2032" y="159893"/>
                  </a:lnTo>
                  <a:lnTo>
                    <a:pt x="596" y="160489"/>
                  </a:lnTo>
                  <a:lnTo>
                    <a:pt x="0" y="161912"/>
                  </a:lnTo>
                  <a:lnTo>
                    <a:pt x="596" y="163347"/>
                  </a:lnTo>
                  <a:lnTo>
                    <a:pt x="2032" y="163944"/>
                  </a:lnTo>
                  <a:lnTo>
                    <a:pt x="3454" y="163347"/>
                  </a:lnTo>
                  <a:lnTo>
                    <a:pt x="4051" y="161912"/>
                  </a:lnTo>
                  <a:close/>
                </a:path>
                <a:path w="4445" h="164465">
                  <a:moveTo>
                    <a:pt x="4051" y="2032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05" name="object 4405"/>
            <p:cNvSpPr/>
            <p:nvPr/>
          </p:nvSpPr>
          <p:spPr>
            <a:xfrm>
              <a:off x="10691940" y="6448828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w="0" h="102234">
                  <a:moveTo>
                    <a:pt x="0" y="1022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06" name="object 4406"/>
            <p:cNvSpPr/>
            <p:nvPr/>
          </p:nvSpPr>
          <p:spPr>
            <a:xfrm>
              <a:off x="10152570" y="69021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07" name="object 4407"/>
            <p:cNvSpPr/>
            <p:nvPr/>
          </p:nvSpPr>
          <p:spPr>
            <a:xfrm>
              <a:off x="10154594" y="678682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08" name="object 4408"/>
            <p:cNvSpPr/>
            <p:nvPr/>
          </p:nvSpPr>
          <p:spPr>
            <a:xfrm>
              <a:off x="10152570" y="674229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09" name="object 4409"/>
            <p:cNvSpPr/>
            <p:nvPr/>
          </p:nvSpPr>
          <p:spPr>
            <a:xfrm>
              <a:off x="10154594" y="662693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10" name="object 4410"/>
            <p:cNvSpPr/>
            <p:nvPr/>
          </p:nvSpPr>
          <p:spPr>
            <a:xfrm>
              <a:off x="10152570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11" name="object 4411"/>
            <p:cNvSpPr/>
            <p:nvPr/>
          </p:nvSpPr>
          <p:spPr>
            <a:xfrm>
              <a:off x="10154594" y="6448828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w="0" h="102234">
                  <a:moveTo>
                    <a:pt x="0" y="1022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12" name="object 4412"/>
            <p:cNvSpPr/>
            <p:nvPr/>
          </p:nvSpPr>
          <p:spPr>
            <a:xfrm>
              <a:off x="9615223" y="69021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13" name="object 4413"/>
            <p:cNvSpPr/>
            <p:nvPr/>
          </p:nvSpPr>
          <p:spPr>
            <a:xfrm>
              <a:off x="9617248" y="678682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14" name="object 4414"/>
            <p:cNvSpPr/>
            <p:nvPr/>
          </p:nvSpPr>
          <p:spPr>
            <a:xfrm>
              <a:off x="9615223" y="674229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15" name="object 4415"/>
            <p:cNvSpPr/>
            <p:nvPr/>
          </p:nvSpPr>
          <p:spPr>
            <a:xfrm>
              <a:off x="9617248" y="662693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16" name="object 4416"/>
            <p:cNvSpPr/>
            <p:nvPr/>
          </p:nvSpPr>
          <p:spPr>
            <a:xfrm>
              <a:off x="9615223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17" name="object 4417"/>
            <p:cNvSpPr/>
            <p:nvPr/>
          </p:nvSpPr>
          <p:spPr>
            <a:xfrm>
              <a:off x="9617248" y="6448828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w="0" h="102234">
                  <a:moveTo>
                    <a:pt x="0" y="1022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18" name="object 4418"/>
            <p:cNvSpPr/>
            <p:nvPr/>
          </p:nvSpPr>
          <p:spPr>
            <a:xfrm>
              <a:off x="7895907" y="6753427"/>
              <a:ext cx="4445" cy="164465"/>
            </a:xfrm>
            <a:custGeom>
              <a:avLst/>
              <a:gdLst/>
              <a:ahLst/>
              <a:cxnLst/>
              <a:rect l="l" t="t" r="r" b="b"/>
              <a:pathLst>
                <a:path w="4445" h="164465">
                  <a:moveTo>
                    <a:pt x="4051" y="161912"/>
                  </a:moveTo>
                  <a:lnTo>
                    <a:pt x="3454" y="160489"/>
                  </a:lnTo>
                  <a:lnTo>
                    <a:pt x="2032" y="159893"/>
                  </a:lnTo>
                  <a:lnTo>
                    <a:pt x="596" y="160489"/>
                  </a:lnTo>
                  <a:lnTo>
                    <a:pt x="0" y="161912"/>
                  </a:lnTo>
                  <a:lnTo>
                    <a:pt x="596" y="163347"/>
                  </a:lnTo>
                  <a:lnTo>
                    <a:pt x="2032" y="163944"/>
                  </a:lnTo>
                  <a:lnTo>
                    <a:pt x="3454" y="163347"/>
                  </a:lnTo>
                  <a:lnTo>
                    <a:pt x="4051" y="161912"/>
                  </a:lnTo>
                  <a:close/>
                </a:path>
                <a:path w="4445" h="164465">
                  <a:moveTo>
                    <a:pt x="4051" y="2032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19" name="object 4419"/>
            <p:cNvSpPr/>
            <p:nvPr/>
          </p:nvSpPr>
          <p:spPr>
            <a:xfrm>
              <a:off x="7897942" y="6637051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20" name="object 4420"/>
            <p:cNvSpPr/>
            <p:nvPr/>
          </p:nvSpPr>
          <p:spPr>
            <a:xfrm>
              <a:off x="7895907" y="6433653"/>
              <a:ext cx="4445" cy="164465"/>
            </a:xfrm>
            <a:custGeom>
              <a:avLst/>
              <a:gdLst/>
              <a:ahLst/>
              <a:cxnLst/>
              <a:rect l="l" t="t" r="r" b="b"/>
              <a:pathLst>
                <a:path w="4445" h="164465">
                  <a:moveTo>
                    <a:pt x="4051" y="161912"/>
                  </a:moveTo>
                  <a:lnTo>
                    <a:pt x="3454" y="160477"/>
                  </a:lnTo>
                  <a:lnTo>
                    <a:pt x="2032" y="159893"/>
                  </a:lnTo>
                  <a:lnTo>
                    <a:pt x="596" y="160477"/>
                  </a:lnTo>
                  <a:lnTo>
                    <a:pt x="0" y="161912"/>
                  </a:lnTo>
                  <a:lnTo>
                    <a:pt x="596" y="163347"/>
                  </a:lnTo>
                  <a:lnTo>
                    <a:pt x="2032" y="163931"/>
                  </a:lnTo>
                  <a:lnTo>
                    <a:pt x="3454" y="163347"/>
                  </a:lnTo>
                  <a:lnTo>
                    <a:pt x="4051" y="161912"/>
                  </a:lnTo>
                  <a:close/>
                </a:path>
                <a:path w="4445" h="164465">
                  <a:moveTo>
                    <a:pt x="4051" y="2019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21" name="object 4421"/>
            <p:cNvSpPr/>
            <p:nvPr/>
          </p:nvSpPr>
          <p:spPr>
            <a:xfrm>
              <a:off x="7897942" y="6310190"/>
              <a:ext cx="0" cy="92710"/>
            </a:xfrm>
            <a:custGeom>
              <a:avLst/>
              <a:gdLst/>
              <a:ahLst/>
              <a:cxnLst/>
              <a:rect l="l" t="t" r="r" b="b"/>
              <a:pathLst>
                <a:path w="0" h="92710">
                  <a:moveTo>
                    <a:pt x="0" y="9208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22" name="object 4422"/>
            <p:cNvSpPr/>
            <p:nvPr/>
          </p:nvSpPr>
          <p:spPr>
            <a:xfrm>
              <a:off x="8540531" y="69021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23" name="object 4423"/>
            <p:cNvSpPr/>
            <p:nvPr/>
          </p:nvSpPr>
          <p:spPr>
            <a:xfrm>
              <a:off x="8542555" y="678682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24" name="object 4424"/>
            <p:cNvSpPr/>
            <p:nvPr/>
          </p:nvSpPr>
          <p:spPr>
            <a:xfrm>
              <a:off x="8540531" y="674229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25" name="object 4425"/>
            <p:cNvSpPr/>
            <p:nvPr/>
          </p:nvSpPr>
          <p:spPr>
            <a:xfrm>
              <a:off x="8542555" y="662693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26" name="object 4426"/>
            <p:cNvSpPr/>
            <p:nvPr/>
          </p:nvSpPr>
          <p:spPr>
            <a:xfrm>
              <a:off x="8540531" y="65824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27" name="object 4427"/>
            <p:cNvSpPr/>
            <p:nvPr/>
          </p:nvSpPr>
          <p:spPr>
            <a:xfrm>
              <a:off x="8542555" y="6448828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w="0" h="102234">
                  <a:moveTo>
                    <a:pt x="0" y="1022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28" name="object 4428"/>
            <p:cNvSpPr/>
            <p:nvPr/>
          </p:nvSpPr>
          <p:spPr>
            <a:xfrm>
              <a:off x="9077877" y="69021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29" name="object 4429"/>
            <p:cNvSpPr/>
            <p:nvPr/>
          </p:nvSpPr>
          <p:spPr>
            <a:xfrm>
              <a:off x="9079901" y="678682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30" name="object 4430"/>
            <p:cNvSpPr/>
            <p:nvPr/>
          </p:nvSpPr>
          <p:spPr>
            <a:xfrm>
              <a:off x="9077871" y="6582408"/>
              <a:ext cx="4445" cy="164465"/>
            </a:xfrm>
            <a:custGeom>
              <a:avLst/>
              <a:gdLst/>
              <a:ahLst/>
              <a:cxnLst/>
              <a:rect l="l" t="t" r="r" b="b"/>
              <a:pathLst>
                <a:path w="4445" h="164465">
                  <a:moveTo>
                    <a:pt x="4051" y="161912"/>
                  </a:moveTo>
                  <a:lnTo>
                    <a:pt x="3454" y="160489"/>
                  </a:lnTo>
                  <a:lnTo>
                    <a:pt x="2019" y="159893"/>
                  </a:lnTo>
                  <a:lnTo>
                    <a:pt x="596" y="160489"/>
                  </a:lnTo>
                  <a:lnTo>
                    <a:pt x="0" y="161912"/>
                  </a:lnTo>
                  <a:lnTo>
                    <a:pt x="596" y="163347"/>
                  </a:lnTo>
                  <a:lnTo>
                    <a:pt x="2019" y="163944"/>
                  </a:lnTo>
                  <a:lnTo>
                    <a:pt x="3454" y="163347"/>
                  </a:lnTo>
                  <a:lnTo>
                    <a:pt x="4051" y="161912"/>
                  </a:lnTo>
                  <a:close/>
                </a:path>
                <a:path w="4445" h="164465">
                  <a:moveTo>
                    <a:pt x="4051" y="2032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31" name="object 4431"/>
            <p:cNvSpPr/>
            <p:nvPr/>
          </p:nvSpPr>
          <p:spPr>
            <a:xfrm>
              <a:off x="9079901" y="6448828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w="0" h="102234">
                  <a:moveTo>
                    <a:pt x="0" y="1022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32" name="object 4432"/>
            <p:cNvSpPr/>
            <p:nvPr/>
          </p:nvSpPr>
          <p:spPr>
            <a:xfrm>
              <a:off x="7260413" y="6537880"/>
              <a:ext cx="92710" cy="184785"/>
            </a:xfrm>
            <a:custGeom>
              <a:avLst/>
              <a:gdLst/>
              <a:ahLst/>
              <a:cxnLst/>
              <a:rect l="l" t="t" r="r" b="b"/>
              <a:pathLst>
                <a:path w="92709" h="184784">
                  <a:moveTo>
                    <a:pt x="92087" y="138131"/>
                  </a:moveTo>
                  <a:lnTo>
                    <a:pt x="88469" y="120209"/>
                  </a:lnTo>
                  <a:lnTo>
                    <a:pt x="78601" y="105573"/>
                  </a:lnTo>
                  <a:lnTo>
                    <a:pt x="63966" y="95705"/>
                  </a:lnTo>
                  <a:lnTo>
                    <a:pt x="46043" y="92087"/>
                  </a:lnTo>
                  <a:lnTo>
                    <a:pt x="28121" y="95705"/>
                  </a:lnTo>
                  <a:lnTo>
                    <a:pt x="13485" y="105573"/>
                  </a:lnTo>
                  <a:lnTo>
                    <a:pt x="3618" y="120209"/>
                  </a:lnTo>
                  <a:lnTo>
                    <a:pt x="0" y="138131"/>
                  </a:lnTo>
                  <a:lnTo>
                    <a:pt x="3618" y="156053"/>
                  </a:lnTo>
                  <a:lnTo>
                    <a:pt x="13485" y="170689"/>
                  </a:lnTo>
                  <a:lnTo>
                    <a:pt x="28121" y="180556"/>
                  </a:lnTo>
                  <a:lnTo>
                    <a:pt x="46043" y="184175"/>
                  </a:lnTo>
                  <a:lnTo>
                    <a:pt x="63966" y="180556"/>
                  </a:lnTo>
                  <a:lnTo>
                    <a:pt x="78601" y="170689"/>
                  </a:lnTo>
                  <a:lnTo>
                    <a:pt x="88469" y="156053"/>
                  </a:lnTo>
                  <a:lnTo>
                    <a:pt x="92087" y="138131"/>
                  </a:lnTo>
                </a:path>
                <a:path w="92709" h="184784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33" name="object 4433"/>
            <p:cNvSpPr/>
            <p:nvPr/>
          </p:nvSpPr>
          <p:spPr>
            <a:xfrm>
              <a:off x="12869659" y="7120763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 h="0">
                  <a:moveTo>
                    <a:pt x="63752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34" name="object 4434"/>
            <p:cNvSpPr/>
            <p:nvPr/>
          </p:nvSpPr>
          <p:spPr>
            <a:xfrm>
              <a:off x="12825133" y="71187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35" name="object 4435"/>
            <p:cNvSpPr/>
            <p:nvPr/>
          </p:nvSpPr>
          <p:spPr>
            <a:xfrm>
              <a:off x="12709771" y="712076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36" name="object 4436"/>
            <p:cNvSpPr/>
            <p:nvPr/>
          </p:nvSpPr>
          <p:spPr>
            <a:xfrm>
              <a:off x="12665245" y="71187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37" name="object 4437"/>
            <p:cNvSpPr/>
            <p:nvPr/>
          </p:nvSpPr>
          <p:spPr>
            <a:xfrm>
              <a:off x="12549883" y="712076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38" name="object 4438"/>
            <p:cNvSpPr/>
            <p:nvPr/>
          </p:nvSpPr>
          <p:spPr>
            <a:xfrm>
              <a:off x="12506368" y="71187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39" name="object 4439"/>
            <p:cNvSpPr/>
            <p:nvPr/>
          </p:nvSpPr>
          <p:spPr>
            <a:xfrm>
              <a:off x="12316122" y="7120763"/>
              <a:ext cx="158115" cy="0"/>
            </a:xfrm>
            <a:custGeom>
              <a:avLst/>
              <a:gdLst/>
              <a:ahLst/>
              <a:cxnLst/>
              <a:rect l="l" t="t" r="r" b="b"/>
              <a:pathLst>
                <a:path w="158115" h="0">
                  <a:moveTo>
                    <a:pt x="157864" y="0"/>
                  </a:moveTo>
                  <a:lnTo>
                    <a:pt x="94111" y="0"/>
                  </a:lnTo>
                </a:path>
                <a:path w="158115" h="0">
                  <a:moveTo>
                    <a:pt x="9411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40" name="object 4440"/>
            <p:cNvSpPr/>
            <p:nvPr/>
          </p:nvSpPr>
          <p:spPr>
            <a:xfrm>
              <a:off x="12272608" y="71187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41" name="object 4441"/>
            <p:cNvSpPr/>
            <p:nvPr/>
          </p:nvSpPr>
          <p:spPr>
            <a:xfrm>
              <a:off x="12157245" y="712076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42" name="object 4442"/>
            <p:cNvSpPr/>
            <p:nvPr/>
          </p:nvSpPr>
          <p:spPr>
            <a:xfrm>
              <a:off x="12112719" y="71187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43" name="object 4443"/>
            <p:cNvSpPr/>
            <p:nvPr/>
          </p:nvSpPr>
          <p:spPr>
            <a:xfrm>
              <a:off x="11997357" y="712076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44" name="object 4444"/>
            <p:cNvSpPr/>
            <p:nvPr/>
          </p:nvSpPr>
          <p:spPr>
            <a:xfrm>
              <a:off x="11952831" y="71187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45" name="object 4445"/>
            <p:cNvSpPr/>
            <p:nvPr/>
          </p:nvSpPr>
          <p:spPr>
            <a:xfrm>
              <a:off x="11837469" y="712076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46" name="object 4446"/>
            <p:cNvSpPr/>
            <p:nvPr/>
          </p:nvSpPr>
          <p:spPr>
            <a:xfrm>
              <a:off x="11792943" y="71187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47" name="object 4447"/>
            <p:cNvSpPr/>
            <p:nvPr/>
          </p:nvSpPr>
          <p:spPr>
            <a:xfrm>
              <a:off x="11677581" y="712076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48" name="object 4448"/>
            <p:cNvSpPr/>
            <p:nvPr/>
          </p:nvSpPr>
          <p:spPr>
            <a:xfrm>
              <a:off x="11633055" y="71187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49" name="object 4449"/>
            <p:cNvSpPr/>
            <p:nvPr/>
          </p:nvSpPr>
          <p:spPr>
            <a:xfrm>
              <a:off x="11517692" y="712076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0" name="object 4450"/>
            <p:cNvSpPr/>
            <p:nvPr/>
          </p:nvSpPr>
          <p:spPr>
            <a:xfrm>
              <a:off x="11473166" y="71187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51" name="object 4451"/>
            <p:cNvSpPr/>
            <p:nvPr/>
          </p:nvSpPr>
          <p:spPr>
            <a:xfrm>
              <a:off x="11357804" y="712076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2" name="object 4452"/>
            <p:cNvSpPr/>
            <p:nvPr/>
          </p:nvSpPr>
          <p:spPr>
            <a:xfrm>
              <a:off x="11313278" y="71187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53" name="object 4453"/>
            <p:cNvSpPr/>
            <p:nvPr/>
          </p:nvSpPr>
          <p:spPr>
            <a:xfrm>
              <a:off x="11197916" y="712076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4" name="object 4454"/>
            <p:cNvSpPr/>
            <p:nvPr/>
          </p:nvSpPr>
          <p:spPr>
            <a:xfrm>
              <a:off x="11153390" y="71187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55" name="object 4455"/>
            <p:cNvSpPr/>
            <p:nvPr/>
          </p:nvSpPr>
          <p:spPr>
            <a:xfrm>
              <a:off x="11038027" y="712076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6" name="object 4456"/>
            <p:cNvSpPr/>
            <p:nvPr/>
          </p:nvSpPr>
          <p:spPr>
            <a:xfrm>
              <a:off x="10993501" y="71187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57" name="object 4457"/>
            <p:cNvSpPr/>
            <p:nvPr/>
          </p:nvSpPr>
          <p:spPr>
            <a:xfrm>
              <a:off x="10878139" y="712076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8" name="object 4458"/>
            <p:cNvSpPr/>
            <p:nvPr/>
          </p:nvSpPr>
          <p:spPr>
            <a:xfrm>
              <a:off x="10833613" y="71187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59" name="object 4459"/>
            <p:cNvSpPr/>
            <p:nvPr/>
          </p:nvSpPr>
          <p:spPr>
            <a:xfrm>
              <a:off x="10718251" y="712076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0" name="object 4460"/>
            <p:cNvSpPr/>
            <p:nvPr/>
          </p:nvSpPr>
          <p:spPr>
            <a:xfrm>
              <a:off x="10674737" y="71187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61" name="object 4461"/>
            <p:cNvSpPr/>
            <p:nvPr/>
          </p:nvSpPr>
          <p:spPr>
            <a:xfrm>
              <a:off x="10558362" y="712076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2" name="object 4462"/>
            <p:cNvSpPr/>
            <p:nvPr/>
          </p:nvSpPr>
          <p:spPr>
            <a:xfrm>
              <a:off x="10514848" y="71187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63" name="object 4463"/>
            <p:cNvSpPr/>
            <p:nvPr/>
          </p:nvSpPr>
          <p:spPr>
            <a:xfrm>
              <a:off x="10398474" y="712076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4" name="object 4464"/>
            <p:cNvSpPr/>
            <p:nvPr/>
          </p:nvSpPr>
          <p:spPr>
            <a:xfrm>
              <a:off x="10354960" y="71187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65" name="object 4465"/>
            <p:cNvSpPr/>
            <p:nvPr/>
          </p:nvSpPr>
          <p:spPr>
            <a:xfrm>
              <a:off x="10238586" y="712076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6" name="object 4466"/>
            <p:cNvSpPr/>
            <p:nvPr/>
          </p:nvSpPr>
          <p:spPr>
            <a:xfrm>
              <a:off x="10195072" y="71187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67" name="object 4467"/>
            <p:cNvSpPr/>
            <p:nvPr/>
          </p:nvSpPr>
          <p:spPr>
            <a:xfrm>
              <a:off x="10078697" y="712076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8" name="object 4468"/>
            <p:cNvSpPr/>
            <p:nvPr/>
          </p:nvSpPr>
          <p:spPr>
            <a:xfrm>
              <a:off x="10035183" y="71187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69" name="object 4469"/>
            <p:cNvSpPr/>
            <p:nvPr/>
          </p:nvSpPr>
          <p:spPr>
            <a:xfrm>
              <a:off x="9918809" y="712076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70" name="object 4470"/>
            <p:cNvSpPr/>
            <p:nvPr/>
          </p:nvSpPr>
          <p:spPr>
            <a:xfrm>
              <a:off x="9875295" y="71187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71" name="object 4471"/>
            <p:cNvSpPr/>
            <p:nvPr/>
          </p:nvSpPr>
          <p:spPr>
            <a:xfrm>
              <a:off x="9759933" y="712076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72" name="object 4472"/>
            <p:cNvSpPr/>
            <p:nvPr/>
          </p:nvSpPr>
          <p:spPr>
            <a:xfrm>
              <a:off x="9715407" y="71187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73" name="object 4473"/>
            <p:cNvSpPr/>
            <p:nvPr/>
          </p:nvSpPr>
          <p:spPr>
            <a:xfrm>
              <a:off x="9600045" y="712076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74" name="object 4474"/>
            <p:cNvSpPr/>
            <p:nvPr/>
          </p:nvSpPr>
          <p:spPr>
            <a:xfrm>
              <a:off x="9555518" y="71187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75" name="object 4475"/>
            <p:cNvSpPr/>
            <p:nvPr/>
          </p:nvSpPr>
          <p:spPr>
            <a:xfrm>
              <a:off x="9440156" y="712076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76" name="object 4476"/>
            <p:cNvSpPr/>
            <p:nvPr/>
          </p:nvSpPr>
          <p:spPr>
            <a:xfrm>
              <a:off x="9395630" y="71187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77" name="object 4477"/>
            <p:cNvSpPr/>
            <p:nvPr/>
          </p:nvSpPr>
          <p:spPr>
            <a:xfrm>
              <a:off x="9280268" y="712076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78" name="object 4478"/>
            <p:cNvSpPr/>
            <p:nvPr/>
          </p:nvSpPr>
          <p:spPr>
            <a:xfrm>
              <a:off x="9235742" y="71187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79" name="object 4479"/>
            <p:cNvSpPr/>
            <p:nvPr/>
          </p:nvSpPr>
          <p:spPr>
            <a:xfrm>
              <a:off x="9120380" y="712076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0" name="object 4480"/>
            <p:cNvSpPr/>
            <p:nvPr/>
          </p:nvSpPr>
          <p:spPr>
            <a:xfrm>
              <a:off x="9075853" y="71187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81" name="object 4481"/>
            <p:cNvSpPr/>
            <p:nvPr/>
          </p:nvSpPr>
          <p:spPr>
            <a:xfrm>
              <a:off x="8960491" y="712076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2" name="object 4482"/>
            <p:cNvSpPr/>
            <p:nvPr/>
          </p:nvSpPr>
          <p:spPr>
            <a:xfrm>
              <a:off x="8915965" y="71187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83" name="object 4483"/>
            <p:cNvSpPr/>
            <p:nvPr/>
          </p:nvSpPr>
          <p:spPr>
            <a:xfrm>
              <a:off x="8800603" y="712076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4" name="object 4484"/>
            <p:cNvSpPr/>
            <p:nvPr/>
          </p:nvSpPr>
          <p:spPr>
            <a:xfrm>
              <a:off x="8756077" y="71187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85" name="object 4485"/>
            <p:cNvSpPr/>
            <p:nvPr/>
          </p:nvSpPr>
          <p:spPr>
            <a:xfrm>
              <a:off x="8640715" y="712076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6" name="object 4486"/>
            <p:cNvSpPr/>
            <p:nvPr/>
          </p:nvSpPr>
          <p:spPr>
            <a:xfrm>
              <a:off x="8596188" y="71187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87" name="object 4487"/>
            <p:cNvSpPr/>
            <p:nvPr/>
          </p:nvSpPr>
          <p:spPr>
            <a:xfrm>
              <a:off x="8480826" y="712076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8" name="object 4488"/>
            <p:cNvSpPr/>
            <p:nvPr/>
          </p:nvSpPr>
          <p:spPr>
            <a:xfrm>
              <a:off x="8437312" y="71187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89" name="object 4489"/>
            <p:cNvSpPr/>
            <p:nvPr/>
          </p:nvSpPr>
          <p:spPr>
            <a:xfrm>
              <a:off x="12869659" y="7289759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 h="0">
                  <a:moveTo>
                    <a:pt x="63752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90" name="object 4490"/>
            <p:cNvSpPr/>
            <p:nvPr/>
          </p:nvSpPr>
          <p:spPr>
            <a:xfrm>
              <a:off x="12825133" y="728773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91" name="object 4491"/>
            <p:cNvSpPr/>
            <p:nvPr/>
          </p:nvSpPr>
          <p:spPr>
            <a:xfrm>
              <a:off x="12709771" y="728975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92" name="object 4492"/>
            <p:cNvSpPr/>
            <p:nvPr/>
          </p:nvSpPr>
          <p:spPr>
            <a:xfrm>
              <a:off x="12665245" y="728773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93" name="object 4493"/>
            <p:cNvSpPr/>
            <p:nvPr/>
          </p:nvSpPr>
          <p:spPr>
            <a:xfrm>
              <a:off x="12549883" y="728975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94" name="object 4494"/>
            <p:cNvSpPr/>
            <p:nvPr/>
          </p:nvSpPr>
          <p:spPr>
            <a:xfrm>
              <a:off x="12506368" y="728773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95" name="object 4495"/>
            <p:cNvSpPr/>
            <p:nvPr/>
          </p:nvSpPr>
          <p:spPr>
            <a:xfrm>
              <a:off x="12316122" y="7289759"/>
              <a:ext cx="158115" cy="0"/>
            </a:xfrm>
            <a:custGeom>
              <a:avLst/>
              <a:gdLst/>
              <a:ahLst/>
              <a:cxnLst/>
              <a:rect l="l" t="t" r="r" b="b"/>
              <a:pathLst>
                <a:path w="158115" h="0">
                  <a:moveTo>
                    <a:pt x="157864" y="0"/>
                  </a:moveTo>
                  <a:lnTo>
                    <a:pt x="94111" y="0"/>
                  </a:lnTo>
                </a:path>
                <a:path w="158115" h="0">
                  <a:moveTo>
                    <a:pt x="9411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96" name="object 4496"/>
            <p:cNvSpPr/>
            <p:nvPr/>
          </p:nvSpPr>
          <p:spPr>
            <a:xfrm>
              <a:off x="12272608" y="728773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97" name="object 4497"/>
            <p:cNvSpPr/>
            <p:nvPr/>
          </p:nvSpPr>
          <p:spPr>
            <a:xfrm>
              <a:off x="12157245" y="728975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98" name="object 4498"/>
            <p:cNvSpPr/>
            <p:nvPr/>
          </p:nvSpPr>
          <p:spPr>
            <a:xfrm>
              <a:off x="12112719" y="728773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99" name="object 4499"/>
            <p:cNvSpPr/>
            <p:nvPr/>
          </p:nvSpPr>
          <p:spPr>
            <a:xfrm>
              <a:off x="11997357" y="728975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0" name="object 4500"/>
            <p:cNvSpPr/>
            <p:nvPr/>
          </p:nvSpPr>
          <p:spPr>
            <a:xfrm>
              <a:off x="11952831" y="728773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01" name="object 4501"/>
            <p:cNvSpPr/>
            <p:nvPr/>
          </p:nvSpPr>
          <p:spPr>
            <a:xfrm>
              <a:off x="11837469" y="728975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2" name="object 4502"/>
            <p:cNvSpPr/>
            <p:nvPr/>
          </p:nvSpPr>
          <p:spPr>
            <a:xfrm>
              <a:off x="11792943" y="728773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03" name="object 4503"/>
            <p:cNvSpPr/>
            <p:nvPr/>
          </p:nvSpPr>
          <p:spPr>
            <a:xfrm>
              <a:off x="11677581" y="728975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4" name="object 4504"/>
            <p:cNvSpPr/>
            <p:nvPr/>
          </p:nvSpPr>
          <p:spPr>
            <a:xfrm>
              <a:off x="11633055" y="728773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05" name="object 4505"/>
            <p:cNvSpPr/>
            <p:nvPr/>
          </p:nvSpPr>
          <p:spPr>
            <a:xfrm>
              <a:off x="11517692" y="728975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6" name="object 4506"/>
            <p:cNvSpPr/>
            <p:nvPr/>
          </p:nvSpPr>
          <p:spPr>
            <a:xfrm>
              <a:off x="11473166" y="728773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07" name="object 4507"/>
            <p:cNvSpPr/>
            <p:nvPr/>
          </p:nvSpPr>
          <p:spPr>
            <a:xfrm>
              <a:off x="11357804" y="728975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8" name="object 4508"/>
            <p:cNvSpPr/>
            <p:nvPr/>
          </p:nvSpPr>
          <p:spPr>
            <a:xfrm>
              <a:off x="11313278" y="728773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09" name="object 4509"/>
            <p:cNvSpPr/>
            <p:nvPr/>
          </p:nvSpPr>
          <p:spPr>
            <a:xfrm>
              <a:off x="11197916" y="728975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0" name="object 4510"/>
            <p:cNvSpPr/>
            <p:nvPr/>
          </p:nvSpPr>
          <p:spPr>
            <a:xfrm>
              <a:off x="11153390" y="728773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11" name="object 4511"/>
            <p:cNvSpPr/>
            <p:nvPr/>
          </p:nvSpPr>
          <p:spPr>
            <a:xfrm>
              <a:off x="11038027" y="728975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2" name="object 4512"/>
            <p:cNvSpPr/>
            <p:nvPr/>
          </p:nvSpPr>
          <p:spPr>
            <a:xfrm>
              <a:off x="10993501" y="728773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13" name="object 4513"/>
            <p:cNvSpPr/>
            <p:nvPr/>
          </p:nvSpPr>
          <p:spPr>
            <a:xfrm>
              <a:off x="10878139" y="728975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4" name="object 4514"/>
            <p:cNvSpPr/>
            <p:nvPr/>
          </p:nvSpPr>
          <p:spPr>
            <a:xfrm>
              <a:off x="10833613" y="728773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15" name="object 4515"/>
            <p:cNvSpPr/>
            <p:nvPr/>
          </p:nvSpPr>
          <p:spPr>
            <a:xfrm>
              <a:off x="10718251" y="728975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6" name="object 4516"/>
            <p:cNvSpPr/>
            <p:nvPr/>
          </p:nvSpPr>
          <p:spPr>
            <a:xfrm>
              <a:off x="10674737" y="728773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17" name="object 4517"/>
            <p:cNvSpPr/>
            <p:nvPr/>
          </p:nvSpPr>
          <p:spPr>
            <a:xfrm>
              <a:off x="10558362" y="728975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8" name="object 4518"/>
            <p:cNvSpPr/>
            <p:nvPr/>
          </p:nvSpPr>
          <p:spPr>
            <a:xfrm>
              <a:off x="10514848" y="728773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19" name="object 4519"/>
            <p:cNvSpPr/>
            <p:nvPr/>
          </p:nvSpPr>
          <p:spPr>
            <a:xfrm>
              <a:off x="10398474" y="728975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0" name="object 4520"/>
            <p:cNvSpPr/>
            <p:nvPr/>
          </p:nvSpPr>
          <p:spPr>
            <a:xfrm>
              <a:off x="10354960" y="728773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21" name="object 4521"/>
            <p:cNvSpPr/>
            <p:nvPr/>
          </p:nvSpPr>
          <p:spPr>
            <a:xfrm>
              <a:off x="10238586" y="728975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2" name="object 4522"/>
            <p:cNvSpPr/>
            <p:nvPr/>
          </p:nvSpPr>
          <p:spPr>
            <a:xfrm>
              <a:off x="10195072" y="728773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23" name="object 4523"/>
            <p:cNvSpPr/>
            <p:nvPr/>
          </p:nvSpPr>
          <p:spPr>
            <a:xfrm>
              <a:off x="10078697" y="728975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4" name="object 4524"/>
            <p:cNvSpPr/>
            <p:nvPr/>
          </p:nvSpPr>
          <p:spPr>
            <a:xfrm>
              <a:off x="10035183" y="728773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25" name="object 4525"/>
            <p:cNvSpPr/>
            <p:nvPr/>
          </p:nvSpPr>
          <p:spPr>
            <a:xfrm>
              <a:off x="9918809" y="728975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6" name="object 4526"/>
            <p:cNvSpPr/>
            <p:nvPr/>
          </p:nvSpPr>
          <p:spPr>
            <a:xfrm>
              <a:off x="9875295" y="728773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27" name="object 4527"/>
            <p:cNvSpPr/>
            <p:nvPr/>
          </p:nvSpPr>
          <p:spPr>
            <a:xfrm>
              <a:off x="9759933" y="728975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8" name="object 4528"/>
            <p:cNvSpPr/>
            <p:nvPr/>
          </p:nvSpPr>
          <p:spPr>
            <a:xfrm>
              <a:off x="9715407" y="728773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29" name="object 4529"/>
            <p:cNvSpPr/>
            <p:nvPr/>
          </p:nvSpPr>
          <p:spPr>
            <a:xfrm>
              <a:off x="9600045" y="728975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30" name="object 4530"/>
            <p:cNvSpPr/>
            <p:nvPr/>
          </p:nvSpPr>
          <p:spPr>
            <a:xfrm>
              <a:off x="9555518" y="728773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31" name="object 4531"/>
            <p:cNvSpPr/>
            <p:nvPr/>
          </p:nvSpPr>
          <p:spPr>
            <a:xfrm>
              <a:off x="9440156" y="728975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32" name="object 4532"/>
            <p:cNvSpPr/>
            <p:nvPr/>
          </p:nvSpPr>
          <p:spPr>
            <a:xfrm>
              <a:off x="9395630" y="728773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33" name="object 4533"/>
            <p:cNvSpPr/>
            <p:nvPr/>
          </p:nvSpPr>
          <p:spPr>
            <a:xfrm>
              <a:off x="9280268" y="728975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34" name="object 4534"/>
            <p:cNvSpPr/>
            <p:nvPr/>
          </p:nvSpPr>
          <p:spPr>
            <a:xfrm>
              <a:off x="9235742" y="728773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35" name="object 4535"/>
            <p:cNvSpPr/>
            <p:nvPr/>
          </p:nvSpPr>
          <p:spPr>
            <a:xfrm>
              <a:off x="9120380" y="728975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36" name="object 4536"/>
            <p:cNvSpPr/>
            <p:nvPr/>
          </p:nvSpPr>
          <p:spPr>
            <a:xfrm>
              <a:off x="9075853" y="728773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37" name="object 4537"/>
            <p:cNvSpPr/>
            <p:nvPr/>
          </p:nvSpPr>
          <p:spPr>
            <a:xfrm>
              <a:off x="8960491" y="728975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38" name="object 4538"/>
            <p:cNvSpPr/>
            <p:nvPr/>
          </p:nvSpPr>
          <p:spPr>
            <a:xfrm>
              <a:off x="8915965" y="728773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39" name="object 4539"/>
            <p:cNvSpPr/>
            <p:nvPr/>
          </p:nvSpPr>
          <p:spPr>
            <a:xfrm>
              <a:off x="8800603" y="728975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40" name="object 4540"/>
            <p:cNvSpPr/>
            <p:nvPr/>
          </p:nvSpPr>
          <p:spPr>
            <a:xfrm>
              <a:off x="8756077" y="728773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41" name="object 4541"/>
            <p:cNvSpPr/>
            <p:nvPr/>
          </p:nvSpPr>
          <p:spPr>
            <a:xfrm>
              <a:off x="8640715" y="728975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42" name="object 4542"/>
            <p:cNvSpPr/>
            <p:nvPr/>
          </p:nvSpPr>
          <p:spPr>
            <a:xfrm>
              <a:off x="8596188" y="728773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43" name="object 4543"/>
            <p:cNvSpPr/>
            <p:nvPr/>
          </p:nvSpPr>
          <p:spPr>
            <a:xfrm>
              <a:off x="8480826" y="728975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44" name="object 4544"/>
            <p:cNvSpPr/>
            <p:nvPr/>
          </p:nvSpPr>
          <p:spPr>
            <a:xfrm>
              <a:off x="8437312" y="728773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45" name="object 4545"/>
            <p:cNvSpPr/>
            <p:nvPr/>
          </p:nvSpPr>
          <p:spPr>
            <a:xfrm>
              <a:off x="8320938" y="728975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46" name="object 4546"/>
            <p:cNvSpPr/>
            <p:nvPr/>
          </p:nvSpPr>
          <p:spPr>
            <a:xfrm>
              <a:off x="8277424" y="728773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47" name="object 4547"/>
            <p:cNvSpPr/>
            <p:nvPr/>
          </p:nvSpPr>
          <p:spPr>
            <a:xfrm>
              <a:off x="8161050" y="728975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48" name="object 4548"/>
            <p:cNvSpPr/>
            <p:nvPr/>
          </p:nvSpPr>
          <p:spPr>
            <a:xfrm>
              <a:off x="8117536" y="728773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49" name="object 4549"/>
            <p:cNvSpPr/>
            <p:nvPr/>
          </p:nvSpPr>
          <p:spPr>
            <a:xfrm>
              <a:off x="8001161" y="728975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0" name="object 4550"/>
            <p:cNvSpPr/>
            <p:nvPr/>
          </p:nvSpPr>
          <p:spPr>
            <a:xfrm>
              <a:off x="7957647" y="728773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51" name="object 4551"/>
            <p:cNvSpPr/>
            <p:nvPr/>
          </p:nvSpPr>
          <p:spPr>
            <a:xfrm>
              <a:off x="7841273" y="728975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2" name="object 4552"/>
            <p:cNvSpPr/>
            <p:nvPr/>
          </p:nvSpPr>
          <p:spPr>
            <a:xfrm>
              <a:off x="7797759" y="728773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53" name="object 4553"/>
            <p:cNvSpPr/>
            <p:nvPr/>
          </p:nvSpPr>
          <p:spPr>
            <a:xfrm>
              <a:off x="7681385" y="728975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4" name="object 4554"/>
            <p:cNvSpPr/>
            <p:nvPr/>
          </p:nvSpPr>
          <p:spPr>
            <a:xfrm>
              <a:off x="7637868" y="728774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38" y="2019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84" y="596"/>
                  </a:lnTo>
                  <a:lnTo>
                    <a:pt x="0" y="2019"/>
                  </a:lnTo>
                  <a:lnTo>
                    <a:pt x="584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38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55" name="object 4555"/>
            <p:cNvSpPr/>
            <p:nvPr/>
          </p:nvSpPr>
          <p:spPr>
            <a:xfrm>
              <a:off x="7521496" y="728975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6" name="object 4556"/>
            <p:cNvSpPr/>
            <p:nvPr/>
          </p:nvSpPr>
          <p:spPr>
            <a:xfrm>
              <a:off x="7477982" y="728773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57" name="object 4557"/>
            <p:cNvSpPr/>
            <p:nvPr/>
          </p:nvSpPr>
          <p:spPr>
            <a:xfrm>
              <a:off x="7352500" y="7289759"/>
              <a:ext cx="5581015" cy="368935"/>
            </a:xfrm>
            <a:custGeom>
              <a:avLst/>
              <a:gdLst/>
              <a:ahLst/>
              <a:cxnLst/>
              <a:rect l="l" t="t" r="r" b="b"/>
              <a:pathLst>
                <a:path w="5581015" h="368934">
                  <a:moveTo>
                    <a:pt x="94111" y="0"/>
                  </a:moveTo>
                  <a:lnTo>
                    <a:pt x="0" y="0"/>
                  </a:lnTo>
                </a:path>
                <a:path w="5581015" h="368934">
                  <a:moveTo>
                    <a:pt x="5580911" y="368350"/>
                  </a:moveTo>
                  <a:lnTo>
                    <a:pt x="5517158" y="36835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8" name="object 4558"/>
            <p:cNvSpPr/>
            <p:nvPr/>
          </p:nvSpPr>
          <p:spPr>
            <a:xfrm>
              <a:off x="12825133" y="765608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59" name="object 4559"/>
            <p:cNvSpPr/>
            <p:nvPr/>
          </p:nvSpPr>
          <p:spPr>
            <a:xfrm>
              <a:off x="12709771" y="76581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60" name="object 4560"/>
            <p:cNvSpPr/>
            <p:nvPr/>
          </p:nvSpPr>
          <p:spPr>
            <a:xfrm>
              <a:off x="12665245" y="765608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61" name="object 4561"/>
            <p:cNvSpPr/>
            <p:nvPr/>
          </p:nvSpPr>
          <p:spPr>
            <a:xfrm>
              <a:off x="12549883" y="76581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62" name="object 4562"/>
            <p:cNvSpPr/>
            <p:nvPr/>
          </p:nvSpPr>
          <p:spPr>
            <a:xfrm>
              <a:off x="12506368" y="765608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63" name="object 4563"/>
            <p:cNvSpPr/>
            <p:nvPr/>
          </p:nvSpPr>
          <p:spPr>
            <a:xfrm>
              <a:off x="12316122" y="7658110"/>
              <a:ext cx="158115" cy="0"/>
            </a:xfrm>
            <a:custGeom>
              <a:avLst/>
              <a:gdLst/>
              <a:ahLst/>
              <a:cxnLst/>
              <a:rect l="l" t="t" r="r" b="b"/>
              <a:pathLst>
                <a:path w="158115" h="0">
                  <a:moveTo>
                    <a:pt x="157864" y="0"/>
                  </a:moveTo>
                  <a:lnTo>
                    <a:pt x="94111" y="0"/>
                  </a:lnTo>
                </a:path>
                <a:path w="158115" h="0">
                  <a:moveTo>
                    <a:pt x="9411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64" name="object 4564"/>
            <p:cNvSpPr/>
            <p:nvPr/>
          </p:nvSpPr>
          <p:spPr>
            <a:xfrm>
              <a:off x="12272608" y="765608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65" name="object 4565"/>
            <p:cNvSpPr/>
            <p:nvPr/>
          </p:nvSpPr>
          <p:spPr>
            <a:xfrm>
              <a:off x="12157245" y="76581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66" name="object 4566"/>
            <p:cNvSpPr/>
            <p:nvPr/>
          </p:nvSpPr>
          <p:spPr>
            <a:xfrm>
              <a:off x="12112719" y="765608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67" name="object 4567"/>
            <p:cNvSpPr/>
            <p:nvPr/>
          </p:nvSpPr>
          <p:spPr>
            <a:xfrm>
              <a:off x="11997357" y="76581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68" name="object 4568"/>
            <p:cNvSpPr/>
            <p:nvPr/>
          </p:nvSpPr>
          <p:spPr>
            <a:xfrm>
              <a:off x="11952831" y="765608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69" name="object 4569"/>
            <p:cNvSpPr/>
            <p:nvPr/>
          </p:nvSpPr>
          <p:spPr>
            <a:xfrm>
              <a:off x="11837469" y="76581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0" name="object 4570"/>
            <p:cNvSpPr/>
            <p:nvPr/>
          </p:nvSpPr>
          <p:spPr>
            <a:xfrm>
              <a:off x="11792943" y="765608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71" name="object 4571"/>
            <p:cNvSpPr/>
            <p:nvPr/>
          </p:nvSpPr>
          <p:spPr>
            <a:xfrm>
              <a:off x="11677581" y="76581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2" name="object 4572"/>
            <p:cNvSpPr/>
            <p:nvPr/>
          </p:nvSpPr>
          <p:spPr>
            <a:xfrm>
              <a:off x="11633055" y="765608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73" name="object 4573"/>
            <p:cNvSpPr/>
            <p:nvPr/>
          </p:nvSpPr>
          <p:spPr>
            <a:xfrm>
              <a:off x="11517692" y="76581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4" name="object 4574"/>
            <p:cNvSpPr/>
            <p:nvPr/>
          </p:nvSpPr>
          <p:spPr>
            <a:xfrm>
              <a:off x="11473166" y="765608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75" name="object 4575"/>
            <p:cNvSpPr/>
            <p:nvPr/>
          </p:nvSpPr>
          <p:spPr>
            <a:xfrm>
              <a:off x="11357804" y="76581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6" name="object 4576"/>
            <p:cNvSpPr/>
            <p:nvPr/>
          </p:nvSpPr>
          <p:spPr>
            <a:xfrm>
              <a:off x="11313278" y="765608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77" name="object 4577"/>
            <p:cNvSpPr/>
            <p:nvPr/>
          </p:nvSpPr>
          <p:spPr>
            <a:xfrm>
              <a:off x="11197916" y="76581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8" name="object 4578"/>
            <p:cNvSpPr/>
            <p:nvPr/>
          </p:nvSpPr>
          <p:spPr>
            <a:xfrm>
              <a:off x="11153390" y="765608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79" name="object 4579"/>
            <p:cNvSpPr/>
            <p:nvPr/>
          </p:nvSpPr>
          <p:spPr>
            <a:xfrm>
              <a:off x="11038027" y="76581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80" name="object 4580"/>
            <p:cNvSpPr/>
            <p:nvPr/>
          </p:nvSpPr>
          <p:spPr>
            <a:xfrm>
              <a:off x="10993501" y="765608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81" name="object 4581"/>
            <p:cNvSpPr/>
            <p:nvPr/>
          </p:nvSpPr>
          <p:spPr>
            <a:xfrm>
              <a:off x="10878139" y="76581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82" name="object 4582"/>
            <p:cNvSpPr/>
            <p:nvPr/>
          </p:nvSpPr>
          <p:spPr>
            <a:xfrm>
              <a:off x="10833613" y="765608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83" name="object 4583"/>
            <p:cNvSpPr/>
            <p:nvPr/>
          </p:nvSpPr>
          <p:spPr>
            <a:xfrm>
              <a:off x="10718251" y="76581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84" name="object 4584"/>
            <p:cNvSpPr/>
            <p:nvPr/>
          </p:nvSpPr>
          <p:spPr>
            <a:xfrm>
              <a:off x="10674737" y="765608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85" name="object 4585"/>
            <p:cNvSpPr/>
            <p:nvPr/>
          </p:nvSpPr>
          <p:spPr>
            <a:xfrm>
              <a:off x="10558362" y="76581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86" name="object 4586"/>
            <p:cNvSpPr/>
            <p:nvPr/>
          </p:nvSpPr>
          <p:spPr>
            <a:xfrm>
              <a:off x="10514848" y="765608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87" name="object 4587"/>
            <p:cNvSpPr/>
            <p:nvPr/>
          </p:nvSpPr>
          <p:spPr>
            <a:xfrm>
              <a:off x="10398474" y="76581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88" name="object 4588"/>
            <p:cNvSpPr/>
            <p:nvPr/>
          </p:nvSpPr>
          <p:spPr>
            <a:xfrm>
              <a:off x="10354960" y="765608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89" name="object 4589"/>
            <p:cNvSpPr/>
            <p:nvPr/>
          </p:nvSpPr>
          <p:spPr>
            <a:xfrm>
              <a:off x="10238586" y="76581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90" name="object 4590"/>
            <p:cNvSpPr/>
            <p:nvPr/>
          </p:nvSpPr>
          <p:spPr>
            <a:xfrm>
              <a:off x="10195072" y="765608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91" name="object 4591"/>
            <p:cNvSpPr/>
            <p:nvPr/>
          </p:nvSpPr>
          <p:spPr>
            <a:xfrm>
              <a:off x="10078697" y="7658110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92" name="object 4592"/>
            <p:cNvSpPr/>
            <p:nvPr/>
          </p:nvSpPr>
          <p:spPr>
            <a:xfrm>
              <a:off x="10035183" y="765608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93" name="object 4593"/>
            <p:cNvSpPr/>
            <p:nvPr/>
          </p:nvSpPr>
          <p:spPr>
            <a:xfrm>
              <a:off x="9918809" y="7658110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94" name="object 4594"/>
            <p:cNvSpPr/>
            <p:nvPr/>
          </p:nvSpPr>
          <p:spPr>
            <a:xfrm>
              <a:off x="9875295" y="765608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95" name="object 4595"/>
            <p:cNvSpPr/>
            <p:nvPr/>
          </p:nvSpPr>
          <p:spPr>
            <a:xfrm>
              <a:off x="9759933" y="76581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96" name="object 4596"/>
            <p:cNvSpPr/>
            <p:nvPr/>
          </p:nvSpPr>
          <p:spPr>
            <a:xfrm>
              <a:off x="9715407" y="765608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97" name="object 4597"/>
            <p:cNvSpPr/>
            <p:nvPr/>
          </p:nvSpPr>
          <p:spPr>
            <a:xfrm>
              <a:off x="9600045" y="76581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98" name="object 4598"/>
            <p:cNvSpPr/>
            <p:nvPr/>
          </p:nvSpPr>
          <p:spPr>
            <a:xfrm>
              <a:off x="9555518" y="765608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99" name="object 4599"/>
            <p:cNvSpPr/>
            <p:nvPr/>
          </p:nvSpPr>
          <p:spPr>
            <a:xfrm>
              <a:off x="9440156" y="76581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00" name="object 4600"/>
            <p:cNvSpPr/>
            <p:nvPr/>
          </p:nvSpPr>
          <p:spPr>
            <a:xfrm>
              <a:off x="9395630" y="765608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01" name="object 4601"/>
            <p:cNvSpPr/>
            <p:nvPr/>
          </p:nvSpPr>
          <p:spPr>
            <a:xfrm>
              <a:off x="9280268" y="76581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02" name="object 4602"/>
            <p:cNvSpPr/>
            <p:nvPr/>
          </p:nvSpPr>
          <p:spPr>
            <a:xfrm>
              <a:off x="9235742" y="765608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03" name="object 4603"/>
            <p:cNvSpPr/>
            <p:nvPr/>
          </p:nvSpPr>
          <p:spPr>
            <a:xfrm>
              <a:off x="9120380" y="76581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04" name="object 4604"/>
            <p:cNvSpPr/>
            <p:nvPr/>
          </p:nvSpPr>
          <p:spPr>
            <a:xfrm>
              <a:off x="9075853" y="765608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05" name="object 4605"/>
            <p:cNvSpPr/>
            <p:nvPr/>
          </p:nvSpPr>
          <p:spPr>
            <a:xfrm>
              <a:off x="8960491" y="76581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06" name="object 4606"/>
            <p:cNvSpPr/>
            <p:nvPr/>
          </p:nvSpPr>
          <p:spPr>
            <a:xfrm>
              <a:off x="8915965" y="765608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07" name="object 4607"/>
            <p:cNvSpPr/>
            <p:nvPr/>
          </p:nvSpPr>
          <p:spPr>
            <a:xfrm>
              <a:off x="8800603" y="76581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08" name="object 4608"/>
            <p:cNvSpPr/>
            <p:nvPr/>
          </p:nvSpPr>
          <p:spPr>
            <a:xfrm>
              <a:off x="8756077" y="765608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09" name="object 4609"/>
            <p:cNvSpPr/>
            <p:nvPr/>
          </p:nvSpPr>
          <p:spPr>
            <a:xfrm>
              <a:off x="8640715" y="76581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10" name="object 4610"/>
            <p:cNvSpPr/>
            <p:nvPr/>
          </p:nvSpPr>
          <p:spPr>
            <a:xfrm>
              <a:off x="8596188" y="765608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11" name="object 4611"/>
            <p:cNvSpPr/>
            <p:nvPr/>
          </p:nvSpPr>
          <p:spPr>
            <a:xfrm>
              <a:off x="8480826" y="76581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12" name="object 4612"/>
            <p:cNvSpPr/>
            <p:nvPr/>
          </p:nvSpPr>
          <p:spPr>
            <a:xfrm>
              <a:off x="8437312" y="765608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13" name="object 4613"/>
            <p:cNvSpPr/>
            <p:nvPr/>
          </p:nvSpPr>
          <p:spPr>
            <a:xfrm>
              <a:off x="8320938" y="76581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14" name="object 4614"/>
            <p:cNvSpPr/>
            <p:nvPr/>
          </p:nvSpPr>
          <p:spPr>
            <a:xfrm>
              <a:off x="8277424" y="765608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15" name="object 4615"/>
            <p:cNvSpPr/>
            <p:nvPr/>
          </p:nvSpPr>
          <p:spPr>
            <a:xfrm>
              <a:off x="8161050" y="76581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16" name="object 4616"/>
            <p:cNvSpPr/>
            <p:nvPr/>
          </p:nvSpPr>
          <p:spPr>
            <a:xfrm>
              <a:off x="8117536" y="765608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17" name="object 4617"/>
            <p:cNvSpPr/>
            <p:nvPr/>
          </p:nvSpPr>
          <p:spPr>
            <a:xfrm>
              <a:off x="8001161" y="76581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18" name="object 4618"/>
            <p:cNvSpPr/>
            <p:nvPr/>
          </p:nvSpPr>
          <p:spPr>
            <a:xfrm>
              <a:off x="7957647" y="765608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19" name="object 4619"/>
            <p:cNvSpPr/>
            <p:nvPr/>
          </p:nvSpPr>
          <p:spPr>
            <a:xfrm>
              <a:off x="7841273" y="765811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20" name="object 4620"/>
            <p:cNvSpPr/>
            <p:nvPr/>
          </p:nvSpPr>
          <p:spPr>
            <a:xfrm>
              <a:off x="7797759" y="765608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21" name="object 4621"/>
            <p:cNvSpPr/>
            <p:nvPr/>
          </p:nvSpPr>
          <p:spPr>
            <a:xfrm>
              <a:off x="7681385" y="7658110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22" name="object 4622"/>
            <p:cNvSpPr/>
            <p:nvPr/>
          </p:nvSpPr>
          <p:spPr>
            <a:xfrm>
              <a:off x="7637868" y="765609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38" y="2019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84" y="596"/>
                  </a:lnTo>
                  <a:lnTo>
                    <a:pt x="0" y="2019"/>
                  </a:lnTo>
                  <a:lnTo>
                    <a:pt x="584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38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23" name="object 4623"/>
            <p:cNvSpPr/>
            <p:nvPr/>
          </p:nvSpPr>
          <p:spPr>
            <a:xfrm>
              <a:off x="7521496" y="7658110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24" name="object 4624"/>
            <p:cNvSpPr/>
            <p:nvPr/>
          </p:nvSpPr>
          <p:spPr>
            <a:xfrm>
              <a:off x="7477982" y="765608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25" name="object 4625"/>
            <p:cNvSpPr/>
            <p:nvPr/>
          </p:nvSpPr>
          <p:spPr>
            <a:xfrm>
              <a:off x="7352500" y="7658110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 h="0">
                  <a:moveTo>
                    <a:pt x="9411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26" name="object 4626"/>
            <p:cNvSpPr/>
            <p:nvPr/>
          </p:nvSpPr>
          <p:spPr>
            <a:xfrm>
              <a:off x="12408209" y="77117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27" name="object 4627"/>
            <p:cNvSpPr/>
            <p:nvPr/>
          </p:nvSpPr>
          <p:spPr>
            <a:xfrm>
              <a:off x="12410233" y="759638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28" name="object 4628"/>
            <p:cNvSpPr/>
            <p:nvPr/>
          </p:nvSpPr>
          <p:spPr>
            <a:xfrm>
              <a:off x="12408209" y="755185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29" name="object 4629"/>
            <p:cNvSpPr/>
            <p:nvPr/>
          </p:nvSpPr>
          <p:spPr>
            <a:xfrm>
              <a:off x="12410233" y="743649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0" name="object 4630"/>
            <p:cNvSpPr/>
            <p:nvPr/>
          </p:nvSpPr>
          <p:spPr>
            <a:xfrm>
              <a:off x="12408209" y="739196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31" name="object 4631"/>
            <p:cNvSpPr/>
            <p:nvPr/>
          </p:nvSpPr>
          <p:spPr>
            <a:xfrm>
              <a:off x="12410233" y="727660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2" name="object 4632"/>
            <p:cNvSpPr/>
            <p:nvPr/>
          </p:nvSpPr>
          <p:spPr>
            <a:xfrm>
              <a:off x="12408209" y="723309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33" name="object 4633"/>
            <p:cNvSpPr/>
            <p:nvPr/>
          </p:nvSpPr>
          <p:spPr>
            <a:xfrm>
              <a:off x="12410233" y="711671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4" name="object 4634"/>
            <p:cNvSpPr/>
            <p:nvPr/>
          </p:nvSpPr>
          <p:spPr>
            <a:xfrm>
              <a:off x="11763591" y="7073213"/>
              <a:ext cx="648970" cy="632460"/>
            </a:xfrm>
            <a:custGeom>
              <a:avLst/>
              <a:gdLst/>
              <a:ahLst/>
              <a:cxnLst/>
              <a:rect l="l" t="t" r="r" b="b"/>
              <a:pathLst>
                <a:path w="648970" h="632459">
                  <a:moveTo>
                    <a:pt x="4051" y="630440"/>
                  </a:moveTo>
                  <a:lnTo>
                    <a:pt x="3454" y="629005"/>
                  </a:lnTo>
                  <a:lnTo>
                    <a:pt x="2019" y="628421"/>
                  </a:lnTo>
                  <a:lnTo>
                    <a:pt x="596" y="629005"/>
                  </a:lnTo>
                  <a:lnTo>
                    <a:pt x="0" y="630440"/>
                  </a:lnTo>
                  <a:lnTo>
                    <a:pt x="596" y="631875"/>
                  </a:lnTo>
                  <a:lnTo>
                    <a:pt x="2019" y="632460"/>
                  </a:lnTo>
                  <a:lnTo>
                    <a:pt x="3454" y="631875"/>
                  </a:lnTo>
                  <a:lnTo>
                    <a:pt x="4051" y="630440"/>
                  </a:lnTo>
                  <a:close/>
                </a:path>
                <a:path w="648970" h="632459">
                  <a:moveTo>
                    <a:pt x="648665" y="2019"/>
                  </a:moveTo>
                  <a:lnTo>
                    <a:pt x="648068" y="584"/>
                  </a:lnTo>
                  <a:lnTo>
                    <a:pt x="646633" y="0"/>
                  </a:lnTo>
                  <a:lnTo>
                    <a:pt x="645210" y="584"/>
                  </a:lnTo>
                  <a:lnTo>
                    <a:pt x="644613" y="2019"/>
                  </a:lnTo>
                  <a:lnTo>
                    <a:pt x="645210" y="3454"/>
                  </a:lnTo>
                  <a:lnTo>
                    <a:pt x="646633" y="4038"/>
                  </a:lnTo>
                  <a:lnTo>
                    <a:pt x="648068" y="3454"/>
                  </a:lnTo>
                  <a:lnTo>
                    <a:pt x="648665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35" name="object 4635"/>
            <p:cNvSpPr/>
            <p:nvPr/>
          </p:nvSpPr>
          <p:spPr>
            <a:xfrm>
              <a:off x="11765620" y="758524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6" name="object 4636"/>
            <p:cNvSpPr/>
            <p:nvPr/>
          </p:nvSpPr>
          <p:spPr>
            <a:xfrm>
              <a:off x="11763596" y="754173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37" name="object 4637"/>
            <p:cNvSpPr/>
            <p:nvPr/>
          </p:nvSpPr>
          <p:spPr>
            <a:xfrm>
              <a:off x="11765620" y="742536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8" name="object 4638"/>
            <p:cNvSpPr/>
            <p:nvPr/>
          </p:nvSpPr>
          <p:spPr>
            <a:xfrm>
              <a:off x="11763596" y="738184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39" name="object 4639"/>
            <p:cNvSpPr/>
            <p:nvPr/>
          </p:nvSpPr>
          <p:spPr>
            <a:xfrm>
              <a:off x="11765620" y="726547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0" name="object 4640"/>
            <p:cNvSpPr/>
            <p:nvPr/>
          </p:nvSpPr>
          <p:spPr>
            <a:xfrm>
              <a:off x="11763596" y="722195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41" name="object 4641"/>
            <p:cNvSpPr/>
            <p:nvPr/>
          </p:nvSpPr>
          <p:spPr>
            <a:xfrm>
              <a:off x="11765620" y="7105584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2" name="object 4642"/>
            <p:cNvSpPr/>
            <p:nvPr/>
          </p:nvSpPr>
          <p:spPr>
            <a:xfrm>
              <a:off x="11226241" y="7062075"/>
              <a:ext cx="541655" cy="643890"/>
            </a:xfrm>
            <a:custGeom>
              <a:avLst/>
              <a:gdLst/>
              <a:ahLst/>
              <a:cxnLst/>
              <a:rect l="l" t="t" r="r" b="b"/>
              <a:pathLst>
                <a:path w="541654" h="643890">
                  <a:moveTo>
                    <a:pt x="4051" y="641578"/>
                  </a:moveTo>
                  <a:lnTo>
                    <a:pt x="3454" y="640143"/>
                  </a:lnTo>
                  <a:lnTo>
                    <a:pt x="2032" y="639559"/>
                  </a:lnTo>
                  <a:lnTo>
                    <a:pt x="596" y="640143"/>
                  </a:lnTo>
                  <a:lnTo>
                    <a:pt x="0" y="641578"/>
                  </a:lnTo>
                  <a:lnTo>
                    <a:pt x="596" y="643013"/>
                  </a:lnTo>
                  <a:lnTo>
                    <a:pt x="2032" y="643597"/>
                  </a:lnTo>
                  <a:lnTo>
                    <a:pt x="3454" y="643013"/>
                  </a:lnTo>
                  <a:lnTo>
                    <a:pt x="4051" y="641578"/>
                  </a:lnTo>
                  <a:close/>
                </a:path>
                <a:path w="541654" h="643890">
                  <a:moveTo>
                    <a:pt x="541401" y="2032"/>
                  </a:moveTo>
                  <a:lnTo>
                    <a:pt x="540804" y="596"/>
                  </a:lnTo>
                  <a:lnTo>
                    <a:pt x="539369" y="0"/>
                  </a:lnTo>
                  <a:lnTo>
                    <a:pt x="537946" y="596"/>
                  </a:lnTo>
                  <a:lnTo>
                    <a:pt x="537349" y="2032"/>
                  </a:lnTo>
                  <a:lnTo>
                    <a:pt x="537946" y="3454"/>
                  </a:lnTo>
                  <a:lnTo>
                    <a:pt x="539369" y="4051"/>
                  </a:lnTo>
                  <a:lnTo>
                    <a:pt x="540804" y="3454"/>
                  </a:lnTo>
                  <a:lnTo>
                    <a:pt x="541401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43" name="object 4643"/>
            <p:cNvSpPr/>
            <p:nvPr/>
          </p:nvSpPr>
          <p:spPr>
            <a:xfrm>
              <a:off x="11228274" y="758524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4" name="object 4644"/>
            <p:cNvSpPr/>
            <p:nvPr/>
          </p:nvSpPr>
          <p:spPr>
            <a:xfrm>
              <a:off x="11226241" y="7381848"/>
              <a:ext cx="4445" cy="164465"/>
            </a:xfrm>
            <a:custGeom>
              <a:avLst/>
              <a:gdLst/>
              <a:ahLst/>
              <a:cxnLst/>
              <a:rect l="l" t="t" r="r" b="b"/>
              <a:pathLst>
                <a:path w="4445" h="164465">
                  <a:moveTo>
                    <a:pt x="4051" y="161912"/>
                  </a:moveTo>
                  <a:lnTo>
                    <a:pt x="3454" y="160489"/>
                  </a:lnTo>
                  <a:lnTo>
                    <a:pt x="2032" y="159893"/>
                  </a:lnTo>
                  <a:lnTo>
                    <a:pt x="596" y="160489"/>
                  </a:lnTo>
                  <a:lnTo>
                    <a:pt x="0" y="161912"/>
                  </a:lnTo>
                  <a:lnTo>
                    <a:pt x="596" y="163347"/>
                  </a:lnTo>
                  <a:lnTo>
                    <a:pt x="2032" y="163944"/>
                  </a:lnTo>
                  <a:lnTo>
                    <a:pt x="3454" y="163347"/>
                  </a:lnTo>
                  <a:lnTo>
                    <a:pt x="4051" y="161912"/>
                  </a:lnTo>
                  <a:close/>
                </a:path>
                <a:path w="4445" h="164465">
                  <a:moveTo>
                    <a:pt x="4051" y="2032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45" name="object 4645"/>
            <p:cNvSpPr/>
            <p:nvPr/>
          </p:nvSpPr>
          <p:spPr>
            <a:xfrm>
              <a:off x="11228274" y="726547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6" name="object 4646"/>
            <p:cNvSpPr/>
            <p:nvPr/>
          </p:nvSpPr>
          <p:spPr>
            <a:xfrm>
              <a:off x="11226250" y="722195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47" name="object 4647"/>
            <p:cNvSpPr/>
            <p:nvPr/>
          </p:nvSpPr>
          <p:spPr>
            <a:xfrm>
              <a:off x="11228274" y="7105584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8" name="object 4648"/>
            <p:cNvSpPr/>
            <p:nvPr/>
          </p:nvSpPr>
          <p:spPr>
            <a:xfrm>
              <a:off x="10152558" y="7062075"/>
              <a:ext cx="1078230" cy="643890"/>
            </a:xfrm>
            <a:custGeom>
              <a:avLst/>
              <a:gdLst/>
              <a:ahLst/>
              <a:cxnLst/>
              <a:rect l="l" t="t" r="r" b="b"/>
              <a:pathLst>
                <a:path w="1078229" h="643890">
                  <a:moveTo>
                    <a:pt x="4051" y="641578"/>
                  </a:moveTo>
                  <a:lnTo>
                    <a:pt x="3467" y="640143"/>
                  </a:lnTo>
                  <a:lnTo>
                    <a:pt x="2032" y="639559"/>
                  </a:lnTo>
                  <a:lnTo>
                    <a:pt x="596" y="640143"/>
                  </a:lnTo>
                  <a:lnTo>
                    <a:pt x="0" y="641578"/>
                  </a:lnTo>
                  <a:lnTo>
                    <a:pt x="596" y="643013"/>
                  </a:lnTo>
                  <a:lnTo>
                    <a:pt x="2032" y="643597"/>
                  </a:lnTo>
                  <a:lnTo>
                    <a:pt x="3467" y="643013"/>
                  </a:lnTo>
                  <a:lnTo>
                    <a:pt x="4051" y="641578"/>
                  </a:lnTo>
                  <a:close/>
                </a:path>
                <a:path w="1078229" h="643890">
                  <a:moveTo>
                    <a:pt x="541401" y="641578"/>
                  </a:moveTo>
                  <a:lnTo>
                    <a:pt x="540804" y="640143"/>
                  </a:lnTo>
                  <a:lnTo>
                    <a:pt x="539381" y="639559"/>
                  </a:lnTo>
                  <a:lnTo>
                    <a:pt x="537946" y="640143"/>
                  </a:lnTo>
                  <a:lnTo>
                    <a:pt x="537349" y="641578"/>
                  </a:lnTo>
                  <a:lnTo>
                    <a:pt x="537946" y="643013"/>
                  </a:lnTo>
                  <a:lnTo>
                    <a:pt x="539381" y="643597"/>
                  </a:lnTo>
                  <a:lnTo>
                    <a:pt x="540804" y="643013"/>
                  </a:lnTo>
                  <a:lnTo>
                    <a:pt x="541401" y="641578"/>
                  </a:lnTo>
                  <a:close/>
                </a:path>
                <a:path w="1078229" h="643890">
                  <a:moveTo>
                    <a:pt x="541401" y="481685"/>
                  </a:moveTo>
                  <a:lnTo>
                    <a:pt x="540804" y="480263"/>
                  </a:lnTo>
                  <a:lnTo>
                    <a:pt x="539381" y="479666"/>
                  </a:lnTo>
                  <a:lnTo>
                    <a:pt x="537946" y="480263"/>
                  </a:lnTo>
                  <a:lnTo>
                    <a:pt x="537349" y="481685"/>
                  </a:lnTo>
                  <a:lnTo>
                    <a:pt x="537946" y="483120"/>
                  </a:lnTo>
                  <a:lnTo>
                    <a:pt x="539381" y="483717"/>
                  </a:lnTo>
                  <a:lnTo>
                    <a:pt x="540804" y="483120"/>
                  </a:lnTo>
                  <a:lnTo>
                    <a:pt x="541401" y="481685"/>
                  </a:lnTo>
                  <a:close/>
                </a:path>
                <a:path w="1078229" h="643890">
                  <a:moveTo>
                    <a:pt x="541401" y="321805"/>
                  </a:moveTo>
                  <a:lnTo>
                    <a:pt x="540804" y="320370"/>
                  </a:lnTo>
                  <a:lnTo>
                    <a:pt x="539381" y="319773"/>
                  </a:lnTo>
                  <a:lnTo>
                    <a:pt x="537946" y="320370"/>
                  </a:lnTo>
                  <a:lnTo>
                    <a:pt x="537349" y="321805"/>
                  </a:lnTo>
                  <a:lnTo>
                    <a:pt x="537946" y="323227"/>
                  </a:lnTo>
                  <a:lnTo>
                    <a:pt x="539381" y="323824"/>
                  </a:lnTo>
                  <a:lnTo>
                    <a:pt x="540804" y="323227"/>
                  </a:lnTo>
                  <a:lnTo>
                    <a:pt x="541401" y="321805"/>
                  </a:lnTo>
                  <a:close/>
                </a:path>
                <a:path w="1078229" h="643890">
                  <a:moveTo>
                    <a:pt x="541401" y="161912"/>
                  </a:moveTo>
                  <a:lnTo>
                    <a:pt x="540804" y="160477"/>
                  </a:lnTo>
                  <a:lnTo>
                    <a:pt x="539381" y="159893"/>
                  </a:lnTo>
                  <a:lnTo>
                    <a:pt x="537946" y="160477"/>
                  </a:lnTo>
                  <a:lnTo>
                    <a:pt x="537349" y="161912"/>
                  </a:lnTo>
                  <a:lnTo>
                    <a:pt x="537946" y="163347"/>
                  </a:lnTo>
                  <a:lnTo>
                    <a:pt x="539381" y="163944"/>
                  </a:lnTo>
                  <a:lnTo>
                    <a:pt x="540804" y="163347"/>
                  </a:lnTo>
                  <a:lnTo>
                    <a:pt x="541401" y="161912"/>
                  </a:lnTo>
                  <a:close/>
                </a:path>
                <a:path w="1078229" h="643890">
                  <a:moveTo>
                    <a:pt x="541401" y="2032"/>
                  </a:moveTo>
                  <a:lnTo>
                    <a:pt x="540804" y="596"/>
                  </a:lnTo>
                  <a:lnTo>
                    <a:pt x="539381" y="0"/>
                  </a:lnTo>
                  <a:lnTo>
                    <a:pt x="537946" y="596"/>
                  </a:lnTo>
                  <a:lnTo>
                    <a:pt x="537349" y="2032"/>
                  </a:lnTo>
                  <a:lnTo>
                    <a:pt x="537946" y="3454"/>
                  </a:lnTo>
                  <a:lnTo>
                    <a:pt x="539381" y="4051"/>
                  </a:lnTo>
                  <a:lnTo>
                    <a:pt x="540804" y="3454"/>
                  </a:lnTo>
                  <a:lnTo>
                    <a:pt x="541401" y="2032"/>
                  </a:lnTo>
                  <a:close/>
                </a:path>
                <a:path w="1078229" h="643890">
                  <a:moveTo>
                    <a:pt x="1077734" y="2032"/>
                  </a:moveTo>
                  <a:lnTo>
                    <a:pt x="1077137" y="596"/>
                  </a:lnTo>
                  <a:lnTo>
                    <a:pt x="1075715" y="0"/>
                  </a:lnTo>
                  <a:lnTo>
                    <a:pt x="1074280" y="596"/>
                  </a:lnTo>
                  <a:lnTo>
                    <a:pt x="1073683" y="2032"/>
                  </a:lnTo>
                  <a:lnTo>
                    <a:pt x="1074280" y="3454"/>
                  </a:lnTo>
                  <a:lnTo>
                    <a:pt x="1075715" y="4051"/>
                  </a:lnTo>
                  <a:lnTo>
                    <a:pt x="1077137" y="3454"/>
                  </a:lnTo>
                  <a:lnTo>
                    <a:pt x="1077734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49" name="object 4649"/>
            <p:cNvSpPr/>
            <p:nvPr/>
          </p:nvSpPr>
          <p:spPr>
            <a:xfrm>
              <a:off x="10154594" y="758524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0" name="object 4650"/>
            <p:cNvSpPr/>
            <p:nvPr/>
          </p:nvSpPr>
          <p:spPr>
            <a:xfrm>
              <a:off x="10152558" y="7381848"/>
              <a:ext cx="4445" cy="164465"/>
            </a:xfrm>
            <a:custGeom>
              <a:avLst/>
              <a:gdLst/>
              <a:ahLst/>
              <a:cxnLst/>
              <a:rect l="l" t="t" r="r" b="b"/>
              <a:pathLst>
                <a:path w="4445" h="164465">
                  <a:moveTo>
                    <a:pt x="4051" y="161912"/>
                  </a:moveTo>
                  <a:lnTo>
                    <a:pt x="3467" y="160489"/>
                  </a:lnTo>
                  <a:lnTo>
                    <a:pt x="2032" y="159893"/>
                  </a:lnTo>
                  <a:lnTo>
                    <a:pt x="596" y="160489"/>
                  </a:lnTo>
                  <a:lnTo>
                    <a:pt x="0" y="161912"/>
                  </a:lnTo>
                  <a:lnTo>
                    <a:pt x="596" y="163347"/>
                  </a:lnTo>
                  <a:lnTo>
                    <a:pt x="2032" y="163944"/>
                  </a:lnTo>
                  <a:lnTo>
                    <a:pt x="3467" y="163347"/>
                  </a:lnTo>
                  <a:lnTo>
                    <a:pt x="4051" y="161912"/>
                  </a:lnTo>
                  <a:close/>
                </a:path>
                <a:path w="4445" h="164465">
                  <a:moveTo>
                    <a:pt x="4051" y="2032"/>
                  </a:moveTo>
                  <a:lnTo>
                    <a:pt x="3467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67" y="3454"/>
                  </a:lnTo>
                  <a:lnTo>
                    <a:pt x="4051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51" name="object 4651"/>
            <p:cNvSpPr/>
            <p:nvPr/>
          </p:nvSpPr>
          <p:spPr>
            <a:xfrm>
              <a:off x="10154594" y="726547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2" name="object 4652"/>
            <p:cNvSpPr/>
            <p:nvPr/>
          </p:nvSpPr>
          <p:spPr>
            <a:xfrm>
              <a:off x="10152570" y="722195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53" name="object 4653"/>
            <p:cNvSpPr/>
            <p:nvPr/>
          </p:nvSpPr>
          <p:spPr>
            <a:xfrm>
              <a:off x="10154594" y="7105584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4" name="object 4654"/>
            <p:cNvSpPr/>
            <p:nvPr/>
          </p:nvSpPr>
          <p:spPr>
            <a:xfrm>
              <a:off x="9615220" y="7062075"/>
              <a:ext cx="541655" cy="643890"/>
            </a:xfrm>
            <a:custGeom>
              <a:avLst/>
              <a:gdLst/>
              <a:ahLst/>
              <a:cxnLst/>
              <a:rect l="l" t="t" r="r" b="b"/>
              <a:pathLst>
                <a:path w="541654" h="643890">
                  <a:moveTo>
                    <a:pt x="4038" y="641578"/>
                  </a:moveTo>
                  <a:lnTo>
                    <a:pt x="3454" y="640143"/>
                  </a:lnTo>
                  <a:lnTo>
                    <a:pt x="2019" y="639559"/>
                  </a:lnTo>
                  <a:lnTo>
                    <a:pt x="584" y="640143"/>
                  </a:lnTo>
                  <a:lnTo>
                    <a:pt x="0" y="641578"/>
                  </a:lnTo>
                  <a:lnTo>
                    <a:pt x="584" y="643013"/>
                  </a:lnTo>
                  <a:lnTo>
                    <a:pt x="2019" y="643597"/>
                  </a:lnTo>
                  <a:lnTo>
                    <a:pt x="3454" y="643013"/>
                  </a:lnTo>
                  <a:lnTo>
                    <a:pt x="4038" y="641578"/>
                  </a:lnTo>
                  <a:close/>
                </a:path>
                <a:path w="541654" h="643890">
                  <a:moveTo>
                    <a:pt x="541388" y="2032"/>
                  </a:moveTo>
                  <a:lnTo>
                    <a:pt x="540804" y="596"/>
                  </a:lnTo>
                  <a:lnTo>
                    <a:pt x="539369" y="0"/>
                  </a:lnTo>
                  <a:lnTo>
                    <a:pt x="537933" y="596"/>
                  </a:lnTo>
                  <a:lnTo>
                    <a:pt x="537337" y="2032"/>
                  </a:lnTo>
                  <a:lnTo>
                    <a:pt x="537933" y="3454"/>
                  </a:lnTo>
                  <a:lnTo>
                    <a:pt x="539369" y="4051"/>
                  </a:lnTo>
                  <a:lnTo>
                    <a:pt x="540804" y="3454"/>
                  </a:lnTo>
                  <a:lnTo>
                    <a:pt x="541388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55" name="object 4655"/>
            <p:cNvSpPr/>
            <p:nvPr/>
          </p:nvSpPr>
          <p:spPr>
            <a:xfrm>
              <a:off x="9617248" y="758524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6" name="object 4656"/>
            <p:cNvSpPr/>
            <p:nvPr/>
          </p:nvSpPr>
          <p:spPr>
            <a:xfrm>
              <a:off x="9615220" y="7381848"/>
              <a:ext cx="4445" cy="164465"/>
            </a:xfrm>
            <a:custGeom>
              <a:avLst/>
              <a:gdLst/>
              <a:ahLst/>
              <a:cxnLst/>
              <a:rect l="l" t="t" r="r" b="b"/>
              <a:pathLst>
                <a:path w="4445" h="164465">
                  <a:moveTo>
                    <a:pt x="4038" y="161912"/>
                  </a:moveTo>
                  <a:lnTo>
                    <a:pt x="3454" y="160489"/>
                  </a:lnTo>
                  <a:lnTo>
                    <a:pt x="2019" y="159893"/>
                  </a:lnTo>
                  <a:lnTo>
                    <a:pt x="584" y="160489"/>
                  </a:lnTo>
                  <a:lnTo>
                    <a:pt x="0" y="161912"/>
                  </a:lnTo>
                  <a:lnTo>
                    <a:pt x="584" y="163347"/>
                  </a:lnTo>
                  <a:lnTo>
                    <a:pt x="2019" y="163944"/>
                  </a:lnTo>
                  <a:lnTo>
                    <a:pt x="3454" y="163347"/>
                  </a:lnTo>
                  <a:lnTo>
                    <a:pt x="4038" y="161912"/>
                  </a:lnTo>
                  <a:close/>
                </a:path>
                <a:path w="4445" h="164465">
                  <a:moveTo>
                    <a:pt x="4038" y="2032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84" y="596"/>
                  </a:lnTo>
                  <a:lnTo>
                    <a:pt x="0" y="2032"/>
                  </a:lnTo>
                  <a:lnTo>
                    <a:pt x="584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38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57" name="object 4657"/>
            <p:cNvSpPr/>
            <p:nvPr/>
          </p:nvSpPr>
          <p:spPr>
            <a:xfrm>
              <a:off x="9617248" y="726547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8" name="object 4658"/>
            <p:cNvSpPr/>
            <p:nvPr/>
          </p:nvSpPr>
          <p:spPr>
            <a:xfrm>
              <a:off x="9615223" y="722195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59" name="object 4659"/>
            <p:cNvSpPr/>
            <p:nvPr/>
          </p:nvSpPr>
          <p:spPr>
            <a:xfrm>
              <a:off x="9617248" y="7105584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60" name="object 4660"/>
            <p:cNvSpPr/>
            <p:nvPr/>
          </p:nvSpPr>
          <p:spPr>
            <a:xfrm>
              <a:off x="7895907" y="7062075"/>
              <a:ext cx="1723389" cy="654050"/>
            </a:xfrm>
            <a:custGeom>
              <a:avLst/>
              <a:gdLst/>
              <a:ahLst/>
              <a:cxnLst/>
              <a:rect l="l" t="t" r="r" b="b"/>
              <a:pathLst>
                <a:path w="1723390" h="654050">
                  <a:moveTo>
                    <a:pt x="4051" y="651700"/>
                  </a:moveTo>
                  <a:lnTo>
                    <a:pt x="3454" y="650265"/>
                  </a:lnTo>
                  <a:lnTo>
                    <a:pt x="2032" y="649668"/>
                  </a:lnTo>
                  <a:lnTo>
                    <a:pt x="596" y="650265"/>
                  </a:lnTo>
                  <a:lnTo>
                    <a:pt x="0" y="651700"/>
                  </a:lnTo>
                  <a:lnTo>
                    <a:pt x="596" y="653135"/>
                  </a:lnTo>
                  <a:lnTo>
                    <a:pt x="2032" y="653719"/>
                  </a:lnTo>
                  <a:lnTo>
                    <a:pt x="3454" y="653135"/>
                  </a:lnTo>
                  <a:lnTo>
                    <a:pt x="4051" y="651700"/>
                  </a:lnTo>
                  <a:close/>
                </a:path>
                <a:path w="1723390" h="654050">
                  <a:moveTo>
                    <a:pt x="1723351" y="2032"/>
                  </a:moveTo>
                  <a:lnTo>
                    <a:pt x="1722767" y="596"/>
                  </a:lnTo>
                  <a:lnTo>
                    <a:pt x="1721332" y="0"/>
                  </a:lnTo>
                  <a:lnTo>
                    <a:pt x="1719897" y="596"/>
                  </a:lnTo>
                  <a:lnTo>
                    <a:pt x="1719313" y="2032"/>
                  </a:lnTo>
                  <a:lnTo>
                    <a:pt x="1719897" y="3454"/>
                  </a:lnTo>
                  <a:lnTo>
                    <a:pt x="1721332" y="4051"/>
                  </a:lnTo>
                  <a:lnTo>
                    <a:pt x="1722767" y="3454"/>
                  </a:lnTo>
                  <a:lnTo>
                    <a:pt x="1723351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61" name="object 4661"/>
            <p:cNvSpPr/>
            <p:nvPr/>
          </p:nvSpPr>
          <p:spPr>
            <a:xfrm>
              <a:off x="7897942" y="759638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62" name="object 4662"/>
            <p:cNvSpPr/>
            <p:nvPr/>
          </p:nvSpPr>
          <p:spPr>
            <a:xfrm>
              <a:off x="7895907" y="7391970"/>
              <a:ext cx="4445" cy="164465"/>
            </a:xfrm>
            <a:custGeom>
              <a:avLst/>
              <a:gdLst/>
              <a:ahLst/>
              <a:cxnLst/>
              <a:rect l="l" t="t" r="r" b="b"/>
              <a:pathLst>
                <a:path w="4445" h="164465">
                  <a:moveTo>
                    <a:pt x="4051" y="161912"/>
                  </a:moveTo>
                  <a:lnTo>
                    <a:pt x="3454" y="160489"/>
                  </a:lnTo>
                  <a:lnTo>
                    <a:pt x="2032" y="159893"/>
                  </a:lnTo>
                  <a:lnTo>
                    <a:pt x="596" y="160489"/>
                  </a:lnTo>
                  <a:lnTo>
                    <a:pt x="0" y="161912"/>
                  </a:lnTo>
                  <a:lnTo>
                    <a:pt x="596" y="163347"/>
                  </a:lnTo>
                  <a:lnTo>
                    <a:pt x="2032" y="163944"/>
                  </a:lnTo>
                  <a:lnTo>
                    <a:pt x="3454" y="163347"/>
                  </a:lnTo>
                  <a:lnTo>
                    <a:pt x="4051" y="161912"/>
                  </a:lnTo>
                  <a:close/>
                </a:path>
                <a:path w="4445" h="164465">
                  <a:moveTo>
                    <a:pt x="4051" y="2032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63" name="object 4663"/>
            <p:cNvSpPr/>
            <p:nvPr/>
          </p:nvSpPr>
          <p:spPr>
            <a:xfrm>
              <a:off x="7897942" y="727660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64" name="object 4664"/>
            <p:cNvSpPr/>
            <p:nvPr/>
          </p:nvSpPr>
          <p:spPr>
            <a:xfrm>
              <a:off x="7895907" y="7118742"/>
              <a:ext cx="386080" cy="118745"/>
            </a:xfrm>
            <a:custGeom>
              <a:avLst/>
              <a:gdLst/>
              <a:ahLst/>
              <a:cxnLst/>
              <a:rect l="l" t="t" r="r" b="b"/>
              <a:pathLst>
                <a:path w="386079" h="118745">
                  <a:moveTo>
                    <a:pt x="4051" y="116382"/>
                  </a:moveTo>
                  <a:lnTo>
                    <a:pt x="3454" y="114947"/>
                  </a:lnTo>
                  <a:lnTo>
                    <a:pt x="2032" y="114350"/>
                  </a:lnTo>
                  <a:lnTo>
                    <a:pt x="596" y="114947"/>
                  </a:lnTo>
                  <a:lnTo>
                    <a:pt x="0" y="116382"/>
                  </a:lnTo>
                  <a:lnTo>
                    <a:pt x="596" y="117805"/>
                  </a:lnTo>
                  <a:lnTo>
                    <a:pt x="2032" y="118402"/>
                  </a:lnTo>
                  <a:lnTo>
                    <a:pt x="3454" y="117805"/>
                  </a:lnTo>
                  <a:lnTo>
                    <a:pt x="4051" y="116382"/>
                  </a:lnTo>
                  <a:close/>
                </a:path>
                <a:path w="386079" h="118745">
                  <a:moveTo>
                    <a:pt x="385559" y="2032"/>
                  </a:moveTo>
                  <a:lnTo>
                    <a:pt x="384962" y="596"/>
                  </a:lnTo>
                  <a:lnTo>
                    <a:pt x="383540" y="0"/>
                  </a:lnTo>
                  <a:lnTo>
                    <a:pt x="382104" y="596"/>
                  </a:lnTo>
                  <a:lnTo>
                    <a:pt x="381508" y="2032"/>
                  </a:lnTo>
                  <a:lnTo>
                    <a:pt x="382104" y="3454"/>
                  </a:lnTo>
                  <a:lnTo>
                    <a:pt x="383540" y="4051"/>
                  </a:lnTo>
                  <a:lnTo>
                    <a:pt x="384962" y="3454"/>
                  </a:lnTo>
                  <a:lnTo>
                    <a:pt x="385559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65" name="object 4665"/>
            <p:cNvSpPr/>
            <p:nvPr/>
          </p:nvSpPr>
          <p:spPr>
            <a:xfrm>
              <a:off x="8161050" y="712076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66" name="object 4666"/>
            <p:cNvSpPr/>
            <p:nvPr/>
          </p:nvSpPr>
          <p:spPr>
            <a:xfrm>
              <a:off x="8117536" y="71187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67" name="object 4667"/>
            <p:cNvSpPr/>
            <p:nvPr/>
          </p:nvSpPr>
          <p:spPr>
            <a:xfrm>
              <a:off x="8001161" y="712076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68" name="object 4668"/>
            <p:cNvSpPr/>
            <p:nvPr/>
          </p:nvSpPr>
          <p:spPr>
            <a:xfrm>
              <a:off x="7957647" y="71187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69" name="object 4669"/>
            <p:cNvSpPr/>
            <p:nvPr/>
          </p:nvSpPr>
          <p:spPr>
            <a:xfrm>
              <a:off x="7841273" y="712076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0" name="object 4670"/>
            <p:cNvSpPr/>
            <p:nvPr/>
          </p:nvSpPr>
          <p:spPr>
            <a:xfrm>
              <a:off x="7797759" y="71187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71" name="object 4671"/>
            <p:cNvSpPr/>
            <p:nvPr/>
          </p:nvSpPr>
          <p:spPr>
            <a:xfrm>
              <a:off x="7681385" y="712076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2" name="object 4672"/>
            <p:cNvSpPr/>
            <p:nvPr/>
          </p:nvSpPr>
          <p:spPr>
            <a:xfrm>
              <a:off x="7637871" y="71187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73" name="object 4673"/>
            <p:cNvSpPr/>
            <p:nvPr/>
          </p:nvSpPr>
          <p:spPr>
            <a:xfrm>
              <a:off x="7521496" y="712076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4" name="object 4674"/>
            <p:cNvSpPr/>
            <p:nvPr/>
          </p:nvSpPr>
          <p:spPr>
            <a:xfrm>
              <a:off x="7477982" y="71187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75" name="object 4675"/>
            <p:cNvSpPr/>
            <p:nvPr/>
          </p:nvSpPr>
          <p:spPr>
            <a:xfrm>
              <a:off x="7352500" y="7116716"/>
              <a:ext cx="545465" cy="84455"/>
            </a:xfrm>
            <a:custGeom>
              <a:avLst/>
              <a:gdLst/>
              <a:ahLst/>
              <a:cxnLst/>
              <a:rect l="l" t="t" r="r" b="b"/>
              <a:pathLst>
                <a:path w="545465" h="84454">
                  <a:moveTo>
                    <a:pt x="94111" y="4047"/>
                  </a:moveTo>
                  <a:lnTo>
                    <a:pt x="0" y="4047"/>
                  </a:lnTo>
                </a:path>
                <a:path w="545465" h="84454">
                  <a:moveTo>
                    <a:pt x="545441" y="83991"/>
                  </a:moveTo>
                  <a:lnTo>
                    <a:pt x="54544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6" name="object 4676"/>
            <p:cNvSpPr/>
            <p:nvPr/>
          </p:nvSpPr>
          <p:spPr>
            <a:xfrm>
              <a:off x="7895907" y="7073213"/>
              <a:ext cx="648970" cy="632460"/>
            </a:xfrm>
            <a:custGeom>
              <a:avLst/>
              <a:gdLst/>
              <a:ahLst/>
              <a:cxnLst/>
              <a:rect l="l" t="t" r="r" b="b"/>
              <a:pathLst>
                <a:path w="648970" h="632459">
                  <a:moveTo>
                    <a:pt x="4051" y="2019"/>
                  </a:moveTo>
                  <a:lnTo>
                    <a:pt x="3454" y="584"/>
                  </a:lnTo>
                  <a:lnTo>
                    <a:pt x="2032" y="0"/>
                  </a:lnTo>
                  <a:lnTo>
                    <a:pt x="596" y="584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38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  <a:path w="648970" h="632459">
                  <a:moveTo>
                    <a:pt x="648665" y="630440"/>
                  </a:moveTo>
                  <a:lnTo>
                    <a:pt x="648068" y="629005"/>
                  </a:lnTo>
                  <a:lnTo>
                    <a:pt x="646645" y="628421"/>
                  </a:lnTo>
                  <a:lnTo>
                    <a:pt x="645210" y="629005"/>
                  </a:lnTo>
                  <a:lnTo>
                    <a:pt x="644613" y="630440"/>
                  </a:lnTo>
                  <a:lnTo>
                    <a:pt x="645210" y="631875"/>
                  </a:lnTo>
                  <a:lnTo>
                    <a:pt x="646645" y="632460"/>
                  </a:lnTo>
                  <a:lnTo>
                    <a:pt x="648068" y="631875"/>
                  </a:lnTo>
                  <a:lnTo>
                    <a:pt x="648665" y="63044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77" name="object 4677"/>
            <p:cNvSpPr/>
            <p:nvPr/>
          </p:nvSpPr>
          <p:spPr>
            <a:xfrm>
              <a:off x="8542555" y="758524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8" name="object 4678"/>
            <p:cNvSpPr/>
            <p:nvPr/>
          </p:nvSpPr>
          <p:spPr>
            <a:xfrm>
              <a:off x="8540521" y="7381848"/>
              <a:ext cx="4445" cy="164465"/>
            </a:xfrm>
            <a:custGeom>
              <a:avLst/>
              <a:gdLst/>
              <a:ahLst/>
              <a:cxnLst/>
              <a:rect l="l" t="t" r="r" b="b"/>
              <a:pathLst>
                <a:path w="4445" h="164465">
                  <a:moveTo>
                    <a:pt x="4051" y="161912"/>
                  </a:moveTo>
                  <a:lnTo>
                    <a:pt x="3454" y="160489"/>
                  </a:lnTo>
                  <a:lnTo>
                    <a:pt x="2032" y="159893"/>
                  </a:lnTo>
                  <a:lnTo>
                    <a:pt x="596" y="160489"/>
                  </a:lnTo>
                  <a:lnTo>
                    <a:pt x="0" y="161912"/>
                  </a:lnTo>
                  <a:lnTo>
                    <a:pt x="596" y="163347"/>
                  </a:lnTo>
                  <a:lnTo>
                    <a:pt x="2032" y="163944"/>
                  </a:lnTo>
                  <a:lnTo>
                    <a:pt x="3454" y="163347"/>
                  </a:lnTo>
                  <a:lnTo>
                    <a:pt x="4051" y="161912"/>
                  </a:lnTo>
                  <a:close/>
                </a:path>
                <a:path w="4445" h="164465">
                  <a:moveTo>
                    <a:pt x="4051" y="2032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79" name="object 4679"/>
            <p:cNvSpPr/>
            <p:nvPr/>
          </p:nvSpPr>
          <p:spPr>
            <a:xfrm>
              <a:off x="8542555" y="726547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0" name="object 4680"/>
            <p:cNvSpPr/>
            <p:nvPr/>
          </p:nvSpPr>
          <p:spPr>
            <a:xfrm>
              <a:off x="8540531" y="722195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81" name="object 4681"/>
            <p:cNvSpPr/>
            <p:nvPr/>
          </p:nvSpPr>
          <p:spPr>
            <a:xfrm>
              <a:off x="8542555" y="7105584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2" name="object 4682"/>
            <p:cNvSpPr/>
            <p:nvPr/>
          </p:nvSpPr>
          <p:spPr>
            <a:xfrm>
              <a:off x="8540521" y="7062075"/>
              <a:ext cx="541655" cy="643890"/>
            </a:xfrm>
            <a:custGeom>
              <a:avLst/>
              <a:gdLst/>
              <a:ahLst/>
              <a:cxnLst/>
              <a:rect l="l" t="t" r="r" b="b"/>
              <a:pathLst>
                <a:path w="541654" h="643890">
                  <a:moveTo>
                    <a:pt x="4051" y="2032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  <a:path w="541654" h="643890">
                  <a:moveTo>
                    <a:pt x="541401" y="641578"/>
                  </a:moveTo>
                  <a:lnTo>
                    <a:pt x="540804" y="640143"/>
                  </a:lnTo>
                  <a:lnTo>
                    <a:pt x="539369" y="639559"/>
                  </a:lnTo>
                  <a:lnTo>
                    <a:pt x="537946" y="640143"/>
                  </a:lnTo>
                  <a:lnTo>
                    <a:pt x="537349" y="641578"/>
                  </a:lnTo>
                  <a:lnTo>
                    <a:pt x="537946" y="643013"/>
                  </a:lnTo>
                  <a:lnTo>
                    <a:pt x="539369" y="643597"/>
                  </a:lnTo>
                  <a:lnTo>
                    <a:pt x="540804" y="643013"/>
                  </a:lnTo>
                  <a:lnTo>
                    <a:pt x="541401" y="641578"/>
                  </a:lnTo>
                  <a:close/>
                </a:path>
                <a:path w="541654" h="643890">
                  <a:moveTo>
                    <a:pt x="541401" y="481685"/>
                  </a:moveTo>
                  <a:lnTo>
                    <a:pt x="540804" y="480263"/>
                  </a:lnTo>
                  <a:lnTo>
                    <a:pt x="539369" y="479666"/>
                  </a:lnTo>
                  <a:lnTo>
                    <a:pt x="537946" y="480263"/>
                  </a:lnTo>
                  <a:lnTo>
                    <a:pt x="537349" y="481685"/>
                  </a:lnTo>
                  <a:lnTo>
                    <a:pt x="537946" y="483120"/>
                  </a:lnTo>
                  <a:lnTo>
                    <a:pt x="539369" y="483717"/>
                  </a:lnTo>
                  <a:lnTo>
                    <a:pt x="540804" y="483120"/>
                  </a:lnTo>
                  <a:lnTo>
                    <a:pt x="541401" y="481685"/>
                  </a:lnTo>
                  <a:close/>
                </a:path>
                <a:path w="541654" h="643890">
                  <a:moveTo>
                    <a:pt x="541401" y="321805"/>
                  </a:moveTo>
                  <a:lnTo>
                    <a:pt x="540804" y="320370"/>
                  </a:lnTo>
                  <a:lnTo>
                    <a:pt x="539369" y="319773"/>
                  </a:lnTo>
                  <a:lnTo>
                    <a:pt x="537946" y="320370"/>
                  </a:lnTo>
                  <a:lnTo>
                    <a:pt x="537349" y="321805"/>
                  </a:lnTo>
                  <a:lnTo>
                    <a:pt x="537946" y="323227"/>
                  </a:lnTo>
                  <a:lnTo>
                    <a:pt x="539369" y="323824"/>
                  </a:lnTo>
                  <a:lnTo>
                    <a:pt x="540804" y="323227"/>
                  </a:lnTo>
                  <a:lnTo>
                    <a:pt x="541401" y="321805"/>
                  </a:lnTo>
                  <a:close/>
                </a:path>
                <a:path w="541654" h="643890">
                  <a:moveTo>
                    <a:pt x="541401" y="161912"/>
                  </a:moveTo>
                  <a:lnTo>
                    <a:pt x="540804" y="160477"/>
                  </a:lnTo>
                  <a:lnTo>
                    <a:pt x="539369" y="159893"/>
                  </a:lnTo>
                  <a:lnTo>
                    <a:pt x="537946" y="160477"/>
                  </a:lnTo>
                  <a:lnTo>
                    <a:pt x="537349" y="161912"/>
                  </a:lnTo>
                  <a:lnTo>
                    <a:pt x="537946" y="163347"/>
                  </a:lnTo>
                  <a:lnTo>
                    <a:pt x="539369" y="163944"/>
                  </a:lnTo>
                  <a:lnTo>
                    <a:pt x="540804" y="163347"/>
                  </a:lnTo>
                  <a:lnTo>
                    <a:pt x="541401" y="161912"/>
                  </a:lnTo>
                  <a:close/>
                </a:path>
                <a:path w="541654" h="643890">
                  <a:moveTo>
                    <a:pt x="541401" y="2032"/>
                  </a:moveTo>
                  <a:lnTo>
                    <a:pt x="540804" y="596"/>
                  </a:lnTo>
                  <a:lnTo>
                    <a:pt x="539369" y="0"/>
                  </a:lnTo>
                  <a:lnTo>
                    <a:pt x="537946" y="596"/>
                  </a:lnTo>
                  <a:lnTo>
                    <a:pt x="537349" y="2032"/>
                  </a:lnTo>
                  <a:lnTo>
                    <a:pt x="537946" y="3454"/>
                  </a:lnTo>
                  <a:lnTo>
                    <a:pt x="539369" y="4051"/>
                  </a:lnTo>
                  <a:lnTo>
                    <a:pt x="540804" y="3454"/>
                  </a:lnTo>
                  <a:lnTo>
                    <a:pt x="541401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83" name="object 4683"/>
            <p:cNvSpPr/>
            <p:nvPr/>
          </p:nvSpPr>
          <p:spPr>
            <a:xfrm>
              <a:off x="7260413" y="7074214"/>
              <a:ext cx="92710" cy="629920"/>
            </a:xfrm>
            <a:custGeom>
              <a:avLst/>
              <a:gdLst/>
              <a:ahLst/>
              <a:cxnLst/>
              <a:rect l="l" t="t" r="r" b="b"/>
              <a:pathLst>
                <a:path w="92709" h="629920">
                  <a:moveTo>
                    <a:pt x="92087" y="583389"/>
                  </a:moveTo>
                  <a:lnTo>
                    <a:pt x="88469" y="565467"/>
                  </a:lnTo>
                  <a:lnTo>
                    <a:pt x="78601" y="550832"/>
                  </a:lnTo>
                  <a:lnTo>
                    <a:pt x="63966" y="540964"/>
                  </a:lnTo>
                  <a:lnTo>
                    <a:pt x="46043" y="537346"/>
                  </a:lnTo>
                  <a:lnTo>
                    <a:pt x="28121" y="540964"/>
                  </a:lnTo>
                  <a:lnTo>
                    <a:pt x="13485" y="550832"/>
                  </a:lnTo>
                  <a:lnTo>
                    <a:pt x="3618" y="565467"/>
                  </a:lnTo>
                  <a:lnTo>
                    <a:pt x="0" y="583389"/>
                  </a:lnTo>
                  <a:lnTo>
                    <a:pt x="3618" y="601312"/>
                  </a:lnTo>
                  <a:lnTo>
                    <a:pt x="13485" y="615947"/>
                  </a:lnTo>
                  <a:lnTo>
                    <a:pt x="28121" y="625815"/>
                  </a:lnTo>
                  <a:lnTo>
                    <a:pt x="46043" y="629433"/>
                  </a:lnTo>
                  <a:lnTo>
                    <a:pt x="63966" y="625815"/>
                  </a:lnTo>
                  <a:lnTo>
                    <a:pt x="78601" y="615947"/>
                  </a:lnTo>
                  <a:lnTo>
                    <a:pt x="88469" y="601312"/>
                  </a:lnTo>
                  <a:lnTo>
                    <a:pt x="92087" y="583389"/>
                  </a:lnTo>
                </a:path>
                <a:path w="92709" h="629920">
                  <a:moveTo>
                    <a:pt x="92087" y="215039"/>
                  </a:moveTo>
                  <a:lnTo>
                    <a:pt x="88469" y="197117"/>
                  </a:lnTo>
                  <a:lnTo>
                    <a:pt x="78601" y="182481"/>
                  </a:lnTo>
                  <a:lnTo>
                    <a:pt x="63966" y="172614"/>
                  </a:lnTo>
                  <a:lnTo>
                    <a:pt x="46043" y="168995"/>
                  </a:lnTo>
                  <a:lnTo>
                    <a:pt x="28121" y="172614"/>
                  </a:lnTo>
                  <a:lnTo>
                    <a:pt x="13485" y="182481"/>
                  </a:lnTo>
                  <a:lnTo>
                    <a:pt x="3618" y="197117"/>
                  </a:lnTo>
                  <a:lnTo>
                    <a:pt x="0" y="215039"/>
                  </a:lnTo>
                  <a:lnTo>
                    <a:pt x="3618" y="232961"/>
                  </a:lnTo>
                  <a:lnTo>
                    <a:pt x="13485" y="247597"/>
                  </a:lnTo>
                  <a:lnTo>
                    <a:pt x="28121" y="257465"/>
                  </a:lnTo>
                  <a:lnTo>
                    <a:pt x="46043" y="261083"/>
                  </a:lnTo>
                  <a:lnTo>
                    <a:pt x="63966" y="257465"/>
                  </a:lnTo>
                  <a:lnTo>
                    <a:pt x="78601" y="247597"/>
                  </a:lnTo>
                  <a:lnTo>
                    <a:pt x="88469" y="232961"/>
                  </a:lnTo>
                  <a:lnTo>
                    <a:pt x="92087" y="215039"/>
                  </a:lnTo>
                </a:path>
                <a:path w="92709" h="629920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4" name="object 4684"/>
            <p:cNvSpPr/>
            <p:nvPr/>
          </p:nvSpPr>
          <p:spPr>
            <a:xfrm>
              <a:off x="12869659" y="9223599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 h="0">
                  <a:moveTo>
                    <a:pt x="63752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5" name="object 4685"/>
            <p:cNvSpPr/>
            <p:nvPr/>
          </p:nvSpPr>
          <p:spPr>
            <a:xfrm>
              <a:off x="12825133" y="92215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86" name="object 4686"/>
            <p:cNvSpPr/>
            <p:nvPr/>
          </p:nvSpPr>
          <p:spPr>
            <a:xfrm>
              <a:off x="12709771" y="922359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7" name="object 4687"/>
            <p:cNvSpPr/>
            <p:nvPr/>
          </p:nvSpPr>
          <p:spPr>
            <a:xfrm>
              <a:off x="12665245" y="92215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88" name="object 4688"/>
            <p:cNvSpPr/>
            <p:nvPr/>
          </p:nvSpPr>
          <p:spPr>
            <a:xfrm>
              <a:off x="12549883" y="922359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9" name="object 4689"/>
            <p:cNvSpPr/>
            <p:nvPr/>
          </p:nvSpPr>
          <p:spPr>
            <a:xfrm>
              <a:off x="12506368" y="92215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90" name="object 4690"/>
            <p:cNvSpPr/>
            <p:nvPr/>
          </p:nvSpPr>
          <p:spPr>
            <a:xfrm>
              <a:off x="12316122" y="9223599"/>
              <a:ext cx="158115" cy="0"/>
            </a:xfrm>
            <a:custGeom>
              <a:avLst/>
              <a:gdLst/>
              <a:ahLst/>
              <a:cxnLst/>
              <a:rect l="l" t="t" r="r" b="b"/>
              <a:pathLst>
                <a:path w="158115" h="0">
                  <a:moveTo>
                    <a:pt x="157864" y="0"/>
                  </a:moveTo>
                  <a:lnTo>
                    <a:pt x="94111" y="0"/>
                  </a:lnTo>
                </a:path>
                <a:path w="158115" h="0">
                  <a:moveTo>
                    <a:pt x="9411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91" name="object 4691"/>
            <p:cNvSpPr/>
            <p:nvPr/>
          </p:nvSpPr>
          <p:spPr>
            <a:xfrm>
              <a:off x="12272608" y="92215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92" name="object 4692"/>
            <p:cNvSpPr/>
            <p:nvPr/>
          </p:nvSpPr>
          <p:spPr>
            <a:xfrm>
              <a:off x="12157245" y="922359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93" name="object 4693"/>
            <p:cNvSpPr/>
            <p:nvPr/>
          </p:nvSpPr>
          <p:spPr>
            <a:xfrm>
              <a:off x="12112719" y="92215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94" name="object 4694"/>
            <p:cNvSpPr/>
            <p:nvPr/>
          </p:nvSpPr>
          <p:spPr>
            <a:xfrm>
              <a:off x="11997357" y="922359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95" name="object 4695"/>
            <p:cNvSpPr/>
            <p:nvPr/>
          </p:nvSpPr>
          <p:spPr>
            <a:xfrm>
              <a:off x="11952831" y="92215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96" name="object 4696"/>
            <p:cNvSpPr/>
            <p:nvPr/>
          </p:nvSpPr>
          <p:spPr>
            <a:xfrm>
              <a:off x="11837469" y="922359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97" name="object 4697"/>
            <p:cNvSpPr/>
            <p:nvPr/>
          </p:nvSpPr>
          <p:spPr>
            <a:xfrm>
              <a:off x="11792943" y="92215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98" name="object 4698"/>
            <p:cNvSpPr/>
            <p:nvPr/>
          </p:nvSpPr>
          <p:spPr>
            <a:xfrm>
              <a:off x="11677581" y="922359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99" name="object 4699"/>
            <p:cNvSpPr/>
            <p:nvPr/>
          </p:nvSpPr>
          <p:spPr>
            <a:xfrm>
              <a:off x="11633055" y="92215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00" name="object 4700"/>
            <p:cNvSpPr/>
            <p:nvPr/>
          </p:nvSpPr>
          <p:spPr>
            <a:xfrm>
              <a:off x="11517692" y="922359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1" name="object 4701"/>
            <p:cNvSpPr/>
            <p:nvPr/>
          </p:nvSpPr>
          <p:spPr>
            <a:xfrm>
              <a:off x="11473166" y="92215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02" name="object 4702"/>
            <p:cNvSpPr/>
            <p:nvPr/>
          </p:nvSpPr>
          <p:spPr>
            <a:xfrm>
              <a:off x="11357804" y="922359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3" name="object 4703"/>
            <p:cNvSpPr/>
            <p:nvPr/>
          </p:nvSpPr>
          <p:spPr>
            <a:xfrm>
              <a:off x="11313278" y="92215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04" name="object 4704"/>
            <p:cNvSpPr/>
            <p:nvPr/>
          </p:nvSpPr>
          <p:spPr>
            <a:xfrm>
              <a:off x="11197916" y="922359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5" name="object 4705"/>
            <p:cNvSpPr/>
            <p:nvPr/>
          </p:nvSpPr>
          <p:spPr>
            <a:xfrm>
              <a:off x="11153390" y="92215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06" name="object 4706"/>
            <p:cNvSpPr/>
            <p:nvPr/>
          </p:nvSpPr>
          <p:spPr>
            <a:xfrm>
              <a:off x="11038027" y="922359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7" name="object 4707"/>
            <p:cNvSpPr/>
            <p:nvPr/>
          </p:nvSpPr>
          <p:spPr>
            <a:xfrm>
              <a:off x="10993501" y="92215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08" name="object 4708"/>
            <p:cNvSpPr/>
            <p:nvPr/>
          </p:nvSpPr>
          <p:spPr>
            <a:xfrm>
              <a:off x="10878139" y="922359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9" name="object 4709"/>
            <p:cNvSpPr/>
            <p:nvPr/>
          </p:nvSpPr>
          <p:spPr>
            <a:xfrm>
              <a:off x="10833613" y="92215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10" name="object 4710"/>
            <p:cNvSpPr/>
            <p:nvPr/>
          </p:nvSpPr>
          <p:spPr>
            <a:xfrm>
              <a:off x="10718251" y="922359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1" name="object 4711"/>
            <p:cNvSpPr/>
            <p:nvPr/>
          </p:nvSpPr>
          <p:spPr>
            <a:xfrm>
              <a:off x="10674737" y="92215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12" name="object 4712"/>
            <p:cNvSpPr/>
            <p:nvPr/>
          </p:nvSpPr>
          <p:spPr>
            <a:xfrm>
              <a:off x="10558362" y="922359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3" name="object 4713"/>
            <p:cNvSpPr/>
            <p:nvPr/>
          </p:nvSpPr>
          <p:spPr>
            <a:xfrm>
              <a:off x="10514848" y="92215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14" name="object 4714"/>
            <p:cNvSpPr/>
            <p:nvPr/>
          </p:nvSpPr>
          <p:spPr>
            <a:xfrm>
              <a:off x="10398474" y="922359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5" name="object 4715"/>
            <p:cNvSpPr/>
            <p:nvPr/>
          </p:nvSpPr>
          <p:spPr>
            <a:xfrm>
              <a:off x="10354960" y="92215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16" name="object 4716"/>
            <p:cNvSpPr/>
            <p:nvPr/>
          </p:nvSpPr>
          <p:spPr>
            <a:xfrm>
              <a:off x="10238586" y="922359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7" name="object 4717"/>
            <p:cNvSpPr/>
            <p:nvPr/>
          </p:nvSpPr>
          <p:spPr>
            <a:xfrm>
              <a:off x="10195072" y="92215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18" name="object 4718"/>
            <p:cNvSpPr/>
            <p:nvPr/>
          </p:nvSpPr>
          <p:spPr>
            <a:xfrm>
              <a:off x="10078697" y="922359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9" name="object 4719"/>
            <p:cNvSpPr/>
            <p:nvPr/>
          </p:nvSpPr>
          <p:spPr>
            <a:xfrm>
              <a:off x="10035183" y="92215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20" name="object 4720"/>
            <p:cNvSpPr/>
            <p:nvPr/>
          </p:nvSpPr>
          <p:spPr>
            <a:xfrm>
              <a:off x="9918809" y="922359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1" name="object 4721"/>
            <p:cNvSpPr/>
            <p:nvPr/>
          </p:nvSpPr>
          <p:spPr>
            <a:xfrm>
              <a:off x="9875295" y="92215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22" name="object 4722"/>
            <p:cNvSpPr/>
            <p:nvPr/>
          </p:nvSpPr>
          <p:spPr>
            <a:xfrm>
              <a:off x="9759933" y="922359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3" name="object 4723"/>
            <p:cNvSpPr/>
            <p:nvPr/>
          </p:nvSpPr>
          <p:spPr>
            <a:xfrm>
              <a:off x="9715407" y="92215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24" name="object 4724"/>
            <p:cNvSpPr/>
            <p:nvPr/>
          </p:nvSpPr>
          <p:spPr>
            <a:xfrm>
              <a:off x="9600045" y="922359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5" name="object 4725"/>
            <p:cNvSpPr/>
            <p:nvPr/>
          </p:nvSpPr>
          <p:spPr>
            <a:xfrm>
              <a:off x="9555518" y="92215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26" name="object 4726"/>
            <p:cNvSpPr/>
            <p:nvPr/>
          </p:nvSpPr>
          <p:spPr>
            <a:xfrm>
              <a:off x="9440156" y="922359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7" name="object 4727"/>
            <p:cNvSpPr/>
            <p:nvPr/>
          </p:nvSpPr>
          <p:spPr>
            <a:xfrm>
              <a:off x="9395630" y="92215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28" name="object 4728"/>
            <p:cNvSpPr/>
            <p:nvPr/>
          </p:nvSpPr>
          <p:spPr>
            <a:xfrm>
              <a:off x="9280268" y="922359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9" name="object 4729"/>
            <p:cNvSpPr/>
            <p:nvPr/>
          </p:nvSpPr>
          <p:spPr>
            <a:xfrm>
              <a:off x="9235742" y="92215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30" name="object 4730"/>
            <p:cNvSpPr/>
            <p:nvPr/>
          </p:nvSpPr>
          <p:spPr>
            <a:xfrm>
              <a:off x="9120380" y="922359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1" name="object 4731"/>
            <p:cNvSpPr/>
            <p:nvPr/>
          </p:nvSpPr>
          <p:spPr>
            <a:xfrm>
              <a:off x="9075853" y="92215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32" name="object 4732"/>
            <p:cNvSpPr/>
            <p:nvPr/>
          </p:nvSpPr>
          <p:spPr>
            <a:xfrm>
              <a:off x="8960491" y="922359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3" name="object 4733"/>
            <p:cNvSpPr/>
            <p:nvPr/>
          </p:nvSpPr>
          <p:spPr>
            <a:xfrm>
              <a:off x="8915965" y="92215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34" name="object 4734"/>
            <p:cNvSpPr/>
            <p:nvPr/>
          </p:nvSpPr>
          <p:spPr>
            <a:xfrm>
              <a:off x="8800603" y="922359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5" name="object 4735"/>
            <p:cNvSpPr/>
            <p:nvPr/>
          </p:nvSpPr>
          <p:spPr>
            <a:xfrm>
              <a:off x="8756077" y="92215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36" name="object 4736"/>
            <p:cNvSpPr/>
            <p:nvPr/>
          </p:nvSpPr>
          <p:spPr>
            <a:xfrm>
              <a:off x="8640715" y="922359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7" name="object 4737"/>
            <p:cNvSpPr/>
            <p:nvPr/>
          </p:nvSpPr>
          <p:spPr>
            <a:xfrm>
              <a:off x="8596188" y="92215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38" name="object 4738"/>
            <p:cNvSpPr/>
            <p:nvPr/>
          </p:nvSpPr>
          <p:spPr>
            <a:xfrm>
              <a:off x="8480826" y="922359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9" name="object 4739"/>
            <p:cNvSpPr/>
            <p:nvPr/>
          </p:nvSpPr>
          <p:spPr>
            <a:xfrm>
              <a:off x="8437312" y="92215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40" name="object 4740"/>
            <p:cNvSpPr/>
            <p:nvPr/>
          </p:nvSpPr>
          <p:spPr>
            <a:xfrm>
              <a:off x="8320938" y="922359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1" name="object 4741"/>
            <p:cNvSpPr/>
            <p:nvPr/>
          </p:nvSpPr>
          <p:spPr>
            <a:xfrm>
              <a:off x="8277424" y="92215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42" name="object 4742"/>
            <p:cNvSpPr/>
            <p:nvPr/>
          </p:nvSpPr>
          <p:spPr>
            <a:xfrm>
              <a:off x="8161050" y="922359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3" name="object 4743"/>
            <p:cNvSpPr/>
            <p:nvPr/>
          </p:nvSpPr>
          <p:spPr>
            <a:xfrm>
              <a:off x="8117536" y="92215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44" name="object 4744"/>
            <p:cNvSpPr/>
            <p:nvPr/>
          </p:nvSpPr>
          <p:spPr>
            <a:xfrm>
              <a:off x="8001161" y="922359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5" name="object 4745"/>
            <p:cNvSpPr/>
            <p:nvPr/>
          </p:nvSpPr>
          <p:spPr>
            <a:xfrm>
              <a:off x="7957647" y="92215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46" name="object 4746"/>
            <p:cNvSpPr/>
            <p:nvPr/>
          </p:nvSpPr>
          <p:spPr>
            <a:xfrm>
              <a:off x="7841273" y="922359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7" name="object 4747"/>
            <p:cNvSpPr/>
            <p:nvPr/>
          </p:nvSpPr>
          <p:spPr>
            <a:xfrm>
              <a:off x="7797759" y="92215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48" name="object 4748"/>
            <p:cNvSpPr/>
            <p:nvPr/>
          </p:nvSpPr>
          <p:spPr>
            <a:xfrm>
              <a:off x="7681385" y="922359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9" name="object 4749"/>
            <p:cNvSpPr/>
            <p:nvPr/>
          </p:nvSpPr>
          <p:spPr>
            <a:xfrm>
              <a:off x="7637868" y="92215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38" y="2019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84" y="596"/>
                  </a:lnTo>
                  <a:lnTo>
                    <a:pt x="0" y="2019"/>
                  </a:lnTo>
                  <a:lnTo>
                    <a:pt x="584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38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50" name="object 4750"/>
            <p:cNvSpPr/>
            <p:nvPr/>
          </p:nvSpPr>
          <p:spPr>
            <a:xfrm>
              <a:off x="7521496" y="922359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1" name="object 4751"/>
            <p:cNvSpPr/>
            <p:nvPr/>
          </p:nvSpPr>
          <p:spPr>
            <a:xfrm>
              <a:off x="7477982" y="92215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52" name="object 4752"/>
            <p:cNvSpPr/>
            <p:nvPr/>
          </p:nvSpPr>
          <p:spPr>
            <a:xfrm>
              <a:off x="7352500" y="9223599"/>
              <a:ext cx="5581015" cy="323215"/>
            </a:xfrm>
            <a:custGeom>
              <a:avLst/>
              <a:gdLst/>
              <a:ahLst/>
              <a:cxnLst/>
              <a:rect l="l" t="t" r="r" b="b"/>
              <a:pathLst>
                <a:path w="5581015" h="323215">
                  <a:moveTo>
                    <a:pt x="94111" y="0"/>
                  </a:moveTo>
                  <a:lnTo>
                    <a:pt x="0" y="0"/>
                  </a:lnTo>
                </a:path>
                <a:path w="5581015" h="323215">
                  <a:moveTo>
                    <a:pt x="5580911" y="322812"/>
                  </a:moveTo>
                  <a:lnTo>
                    <a:pt x="5517158" y="32281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3" name="object 4753"/>
            <p:cNvSpPr/>
            <p:nvPr/>
          </p:nvSpPr>
          <p:spPr>
            <a:xfrm>
              <a:off x="12825133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54" name="object 4754"/>
            <p:cNvSpPr/>
            <p:nvPr/>
          </p:nvSpPr>
          <p:spPr>
            <a:xfrm>
              <a:off x="12709771" y="95464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5" name="object 4755"/>
            <p:cNvSpPr/>
            <p:nvPr/>
          </p:nvSpPr>
          <p:spPr>
            <a:xfrm>
              <a:off x="12665245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56" name="object 4756"/>
            <p:cNvSpPr/>
            <p:nvPr/>
          </p:nvSpPr>
          <p:spPr>
            <a:xfrm>
              <a:off x="12549883" y="95464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7" name="object 4757"/>
            <p:cNvSpPr/>
            <p:nvPr/>
          </p:nvSpPr>
          <p:spPr>
            <a:xfrm>
              <a:off x="12506368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58" name="object 4758"/>
            <p:cNvSpPr/>
            <p:nvPr/>
          </p:nvSpPr>
          <p:spPr>
            <a:xfrm>
              <a:off x="12316122" y="9546411"/>
              <a:ext cx="158115" cy="0"/>
            </a:xfrm>
            <a:custGeom>
              <a:avLst/>
              <a:gdLst/>
              <a:ahLst/>
              <a:cxnLst/>
              <a:rect l="l" t="t" r="r" b="b"/>
              <a:pathLst>
                <a:path w="158115" h="0">
                  <a:moveTo>
                    <a:pt x="157864" y="0"/>
                  </a:moveTo>
                  <a:lnTo>
                    <a:pt x="94111" y="0"/>
                  </a:lnTo>
                </a:path>
                <a:path w="158115" h="0">
                  <a:moveTo>
                    <a:pt x="9411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9" name="object 4759"/>
            <p:cNvSpPr/>
            <p:nvPr/>
          </p:nvSpPr>
          <p:spPr>
            <a:xfrm>
              <a:off x="12272608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60" name="object 4760"/>
            <p:cNvSpPr/>
            <p:nvPr/>
          </p:nvSpPr>
          <p:spPr>
            <a:xfrm>
              <a:off x="12157245" y="95464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1" name="object 4761"/>
            <p:cNvSpPr/>
            <p:nvPr/>
          </p:nvSpPr>
          <p:spPr>
            <a:xfrm>
              <a:off x="12112719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62" name="object 4762"/>
            <p:cNvSpPr/>
            <p:nvPr/>
          </p:nvSpPr>
          <p:spPr>
            <a:xfrm>
              <a:off x="11997357" y="95464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3" name="object 4763"/>
            <p:cNvSpPr/>
            <p:nvPr/>
          </p:nvSpPr>
          <p:spPr>
            <a:xfrm>
              <a:off x="11952831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64" name="object 4764"/>
            <p:cNvSpPr/>
            <p:nvPr/>
          </p:nvSpPr>
          <p:spPr>
            <a:xfrm>
              <a:off x="11837469" y="95464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5" name="object 4765"/>
            <p:cNvSpPr/>
            <p:nvPr/>
          </p:nvSpPr>
          <p:spPr>
            <a:xfrm>
              <a:off x="11792943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66" name="object 4766"/>
            <p:cNvSpPr/>
            <p:nvPr/>
          </p:nvSpPr>
          <p:spPr>
            <a:xfrm>
              <a:off x="11677581" y="95464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7" name="object 4767"/>
            <p:cNvSpPr/>
            <p:nvPr/>
          </p:nvSpPr>
          <p:spPr>
            <a:xfrm>
              <a:off x="11633055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68" name="object 4768"/>
            <p:cNvSpPr/>
            <p:nvPr/>
          </p:nvSpPr>
          <p:spPr>
            <a:xfrm>
              <a:off x="11517692" y="95464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9" name="object 4769"/>
            <p:cNvSpPr/>
            <p:nvPr/>
          </p:nvSpPr>
          <p:spPr>
            <a:xfrm>
              <a:off x="11473166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70" name="object 4770"/>
            <p:cNvSpPr/>
            <p:nvPr/>
          </p:nvSpPr>
          <p:spPr>
            <a:xfrm>
              <a:off x="11357804" y="95464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1" name="object 4771"/>
            <p:cNvSpPr/>
            <p:nvPr/>
          </p:nvSpPr>
          <p:spPr>
            <a:xfrm>
              <a:off x="11313278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72" name="object 4772"/>
            <p:cNvSpPr/>
            <p:nvPr/>
          </p:nvSpPr>
          <p:spPr>
            <a:xfrm>
              <a:off x="11197916" y="95464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3" name="object 4773"/>
            <p:cNvSpPr/>
            <p:nvPr/>
          </p:nvSpPr>
          <p:spPr>
            <a:xfrm>
              <a:off x="11153390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74" name="object 4774"/>
            <p:cNvSpPr/>
            <p:nvPr/>
          </p:nvSpPr>
          <p:spPr>
            <a:xfrm>
              <a:off x="11038027" y="95464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5" name="object 4775"/>
            <p:cNvSpPr/>
            <p:nvPr/>
          </p:nvSpPr>
          <p:spPr>
            <a:xfrm>
              <a:off x="10993501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76" name="object 4776"/>
            <p:cNvSpPr/>
            <p:nvPr/>
          </p:nvSpPr>
          <p:spPr>
            <a:xfrm>
              <a:off x="10878139" y="95464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7" name="object 4777"/>
            <p:cNvSpPr/>
            <p:nvPr/>
          </p:nvSpPr>
          <p:spPr>
            <a:xfrm>
              <a:off x="10833613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78" name="object 4778"/>
            <p:cNvSpPr/>
            <p:nvPr/>
          </p:nvSpPr>
          <p:spPr>
            <a:xfrm>
              <a:off x="10718251" y="95464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9" name="object 4779"/>
            <p:cNvSpPr/>
            <p:nvPr/>
          </p:nvSpPr>
          <p:spPr>
            <a:xfrm>
              <a:off x="10674737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80" name="object 4780"/>
            <p:cNvSpPr/>
            <p:nvPr/>
          </p:nvSpPr>
          <p:spPr>
            <a:xfrm>
              <a:off x="10558362" y="95464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81" name="object 4781"/>
            <p:cNvSpPr/>
            <p:nvPr/>
          </p:nvSpPr>
          <p:spPr>
            <a:xfrm>
              <a:off x="10514848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82" name="object 4782"/>
            <p:cNvSpPr/>
            <p:nvPr/>
          </p:nvSpPr>
          <p:spPr>
            <a:xfrm>
              <a:off x="10398474" y="95464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83" name="object 4783"/>
            <p:cNvSpPr/>
            <p:nvPr/>
          </p:nvSpPr>
          <p:spPr>
            <a:xfrm>
              <a:off x="10354960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84" name="object 4784"/>
            <p:cNvSpPr/>
            <p:nvPr/>
          </p:nvSpPr>
          <p:spPr>
            <a:xfrm>
              <a:off x="10238586" y="95464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85" name="object 4785"/>
            <p:cNvSpPr/>
            <p:nvPr/>
          </p:nvSpPr>
          <p:spPr>
            <a:xfrm>
              <a:off x="10195072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86" name="object 4786"/>
            <p:cNvSpPr/>
            <p:nvPr/>
          </p:nvSpPr>
          <p:spPr>
            <a:xfrm>
              <a:off x="10078697" y="954641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87" name="object 4787"/>
            <p:cNvSpPr/>
            <p:nvPr/>
          </p:nvSpPr>
          <p:spPr>
            <a:xfrm>
              <a:off x="10035183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88" name="object 4788"/>
            <p:cNvSpPr/>
            <p:nvPr/>
          </p:nvSpPr>
          <p:spPr>
            <a:xfrm>
              <a:off x="9918809" y="954641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89" name="object 4789"/>
            <p:cNvSpPr/>
            <p:nvPr/>
          </p:nvSpPr>
          <p:spPr>
            <a:xfrm>
              <a:off x="9875295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90" name="object 4790"/>
            <p:cNvSpPr/>
            <p:nvPr/>
          </p:nvSpPr>
          <p:spPr>
            <a:xfrm>
              <a:off x="9759933" y="95464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1" name="object 4791"/>
            <p:cNvSpPr/>
            <p:nvPr/>
          </p:nvSpPr>
          <p:spPr>
            <a:xfrm>
              <a:off x="9715407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92" name="object 4792"/>
            <p:cNvSpPr/>
            <p:nvPr/>
          </p:nvSpPr>
          <p:spPr>
            <a:xfrm>
              <a:off x="9600045" y="95464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3" name="object 4793"/>
            <p:cNvSpPr/>
            <p:nvPr/>
          </p:nvSpPr>
          <p:spPr>
            <a:xfrm>
              <a:off x="9555518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94" name="object 4794"/>
            <p:cNvSpPr/>
            <p:nvPr/>
          </p:nvSpPr>
          <p:spPr>
            <a:xfrm>
              <a:off x="9440156" y="95464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5" name="object 4795"/>
            <p:cNvSpPr/>
            <p:nvPr/>
          </p:nvSpPr>
          <p:spPr>
            <a:xfrm>
              <a:off x="9395630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96" name="object 4796"/>
            <p:cNvSpPr/>
            <p:nvPr/>
          </p:nvSpPr>
          <p:spPr>
            <a:xfrm>
              <a:off x="9280268" y="95464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7" name="object 4797"/>
            <p:cNvSpPr/>
            <p:nvPr/>
          </p:nvSpPr>
          <p:spPr>
            <a:xfrm>
              <a:off x="9235742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98" name="object 4798"/>
            <p:cNvSpPr/>
            <p:nvPr/>
          </p:nvSpPr>
          <p:spPr>
            <a:xfrm>
              <a:off x="9120380" y="95464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9" name="object 4799"/>
            <p:cNvSpPr/>
            <p:nvPr/>
          </p:nvSpPr>
          <p:spPr>
            <a:xfrm>
              <a:off x="9075853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00" name="object 4800"/>
            <p:cNvSpPr/>
            <p:nvPr/>
          </p:nvSpPr>
          <p:spPr>
            <a:xfrm>
              <a:off x="8960491" y="95464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01" name="object 4801"/>
            <p:cNvSpPr/>
            <p:nvPr/>
          </p:nvSpPr>
          <p:spPr>
            <a:xfrm>
              <a:off x="8915965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02" name="object 4802"/>
            <p:cNvSpPr/>
            <p:nvPr/>
          </p:nvSpPr>
          <p:spPr>
            <a:xfrm>
              <a:off x="8800603" y="95464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03" name="object 4803"/>
            <p:cNvSpPr/>
            <p:nvPr/>
          </p:nvSpPr>
          <p:spPr>
            <a:xfrm>
              <a:off x="8756077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04" name="object 4804"/>
            <p:cNvSpPr/>
            <p:nvPr/>
          </p:nvSpPr>
          <p:spPr>
            <a:xfrm>
              <a:off x="8640715" y="95464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05" name="object 4805"/>
            <p:cNvSpPr/>
            <p:nvPr/>
          </p:nvSpPr>
          <p:spPr>
            <a:xfrm>
              <a:off x="8596188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06" name="object 4806"/>
            <p:cNvSpPr/>
            <p:nvPr/>
          </p:nvSpPr>
          <p:spPr>
            <a:xfrm>
              <a:off x="8480826" y="95464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07" name="object 4807"/>
            <p:cNvSpPr/>
            <p:nvPr/>
          </p:nvSpPr>
          <p:spPr>
            <a:xfrm>
              <a:off x="8437312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08" name="object 4808"/>
            <p:cNvSpPr/>
            <p:nvPr/>
          </p:nvSpPr>
          <p:spPr>
            <a:xfrm>
              <a:off x="8320938" y="95464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09" name="object 4809"/>
            <p:cNvSpPr/>
            <p:nvPr/>
          </p:nvSpPr>
          <p:spPr>
            <a:xfrm>
              <a:off x="8277424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10" name="object 4810"/>
            <p:cNvSpPr/>
            <p:nvPr/>
          </p:nvSpPr>
          <p:spPr>
            <a:xfrm>
              <a:off x="8161050" y="95464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1" name="object 4811"/>
            <p:cNvSpPr/>
            <p:nvPr/>
          </p:nvSpPr>
          <p:spPr>
            <a:xfrm>
              <a:off x="8117536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12" name="object 4812"/>
            <p:cNvSpPr/>
            <p:nvPr/>
          </p:nvSpPr>
          <p:spPr>
            <a:xfrm>
              <a:off x="8001161" y="95464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3" name="object 4813"/>
            <p:cNvSpPr/>
            <p:nvPr/>
          </p:nvSpPr>
          <p:spPr>
            <a:xfrm>
              <a:off x="7957647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14" name="object 4814"/>
            <p:cNvSpPr/>
            <p:nvPr/>
          </p:nvSpPr>
          <p:spPr>
            <a:xfrm>
              <a:off x="7841273" y="95464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5" name="object 4815"/>
            <p:cNvSpPr/>
            <p:nvPr/>
          </p:nvSpPr>
          <p:spPr>
            <a:xfrm>
              <a:off x="7797759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16" name="object 4816"/>
            <p:cNvSpPr/>
            <p:nvPr/>
          </p:nvSpPr>
          <p:spPr>
            <a:xfrm>
              <a:off x="7681385" y="954641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7" name="object 4817"/>
            <p:cNvSpPr/>
            <p:nvPr/>
          </p:nvSpPr>
          <p:spPr>
            <a:xfrm>
              <a:off x="7637868" y="954439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38" y="2032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84" y="596"/>
                  </a:lnTo>
                  <a:lnTo>
                    <a:pt x="0" y="2032"/>
                  </a:lnTo>
                  <a:lnTo>
                    <a:pt x="584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38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18" name="object 4818"/>
            <p:cNvSpPr/>
            <p:nvPr/>
          </p:nvSpPr>
          <p:spPr>
            <a:xfrm>
              <a:off x="7521496" y="954641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9" name="object 4819"/>
            <p:cNvSpPr/>
            <p:nvPr/>
          </p:nvSpPr>
          <p:spPr>
            <a:xfrm>
              <a:off x="7477982" y="954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20" name="object 4820"/>
            <p:cNvSpPr/>
            <p:nvPr/>
          </p:nvSpPr>
          <p:spPr>
            <a:xfrm>
              <a:off x="7352500" y="9546411"/>
              <a:ext cx="5581015" cy="368935"/>
            </a:xfrm>
            <a:custGeom>
              <a:avLst/>
              <a:gdLst/>
              <a:ahLst/>
              <a:cxnLst/>
              <a:rect l="l" t="t" r="r" b="b"/>
              <a:pathLst>
                <a:path w="5581015" h="368934">
                  <a:moveTo>
                    <a:pt x="94111" y="0"/>
                  </a:moveTo>
                  <a:lnTo>
                    <a:pt x="0" y="0"/>
                  </a:lnTo>
                </a:path>
                <a:path w="5581015" h="368934">
                  <a:moveTo>
                    <a:pt x="5580911" y="368350"/>
                  </a:moveTo>
                  <a:lnTo>
                    <a:pt x="5517158" y="36835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1" name="object 4821"/>
            <p:cNvSpPr/>
            <p:nvPr/>
          </p:nvSpPr>
          <p:spPr>
            <a:xfrm>
              <a:off x="12825133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22" name="object 4822"/>
            <p:cNvSpPr/>
            <p:nvPr/>
          </p:nvSpPr>
          <p:spPr>
            <a:xfrm>
              <a:off x="12709771" y="991476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3" name="object 4823"/>
            <p:cNvSpPr/>
            <p:nvPr/>
          </p:nvSpPr>
          <p:spPr>
            <a:xfrm>
              <a:off x="12665245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24" name="object 4824"/>
            <p:cNvSpPr/>
            <p:nvPr/>
          </p:nvSpPr>
          <p:spPr>
            <a:xfrm>
              <a:off x="12549883" y="991476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5" name="object 4825"/>
            <p:cNvSpPr/>
            <p:nvPr/>
          </p:nvSpPr>
          <p:spPr>
            <a:xfrm>
              <a:off x="12506368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26" name="object 4826"/>
            <p:cNvSpPr/>
            <p:nvPr/>
          </p:nvSpPr>
          <p:spPr>
            <a:xfrm>
              <a:off x="12316122" y="9914761"/>
              <a:ext cx="158115" cy="0"/>
            </a:xfrm>
            <a:custGeom>
              <a:avLst/>
              <a:gdLst/>
              <a:ahLst/>
              <a:cxnLst/>
              <a:rect l="l" t="t" r="r" b="b"/>
              <a:pathLst>
                <a:path w="158115" h="0">
                  <a:moveTo>
                    <a:pt x="157864" y="0"/>
                  </a:moveTo>
                  <a:lnTo>
                    <a:pt x="94111" y="0"/>
                  </a:lnTo>
                </a:path>
                <a:path w="158115" h="0">
                  <a:moveTo>
                    <a:pt x="9411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7" name="object 4827"/>
            <p:cNvSpPr/>
            <p:nvPr/>
          </p:nvSpPr>
          <p:spPr>
            <a:xfrm>
              <a:off x="12272608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28" name="object 4828"/>
            <p:cNvSpPr/>
            <p:nvPr/>
          </p:nvSpPr>
          <p:spPr>
            <a:xfrm>
              <a:off x="12157245" y="991476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9" name="object 4829"/>
            <p:cNvSpPr/>
            <p:nvPr/>
          </p:nvSpPr>
          <p:spPr>
            <a:xfrm>
              <a:off x="12112719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30" name="object 4830"/>
            <p:cNvSpPr/>
            <p:nvPr/>
          </p:nvSpPr>
          <p:spPr>
            <a:xfrm>
              <a:off x="11997357" y="991476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1" name="object 4831"/>
            <p:cNvSpPr/>
            <p:nvPr/>
          </p:nvSpPr>
          <p:spPr>
            <a:xfrm>
              <a:off x="11952831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32" name="object 4832"/>
            <p:cNvSpPr/>
            <p:nvPr/>
          </p:nvSpPr>
          <p:spPr>
            <a:xfrm>
              <a:off x="11837469" y="991476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3" name="object 4833"/>
            <p:cNvSpPr/>
            <p:nvPr/>
          </p:nvSpPr>
          <p:spPr>
            <a:xfrm>
              <a:off x="11792943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34" name="object 4834"/>
            <p:cNvSpPr/>
            <p:nvPr/>
          </p:nvSpPr>
          <p:spPr>
            <a:xfrm>
              <a:off x="11677581" y="991476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5" name="object 4835"/>
            <p:cNvSpPr/>
            <p:nvPr/>
          </p:nvSpPr>
          <p:spPr>
            <a:xfrm>
              <a:off x="11633055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36" name="object 4836"/>
            <p:cNvSpPr/>
            <p:nvPr/>
          </p:nvSpPr>
          <p:spPr>
            <a:xfrm>
              <a:off x="11517692" y="991476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7" name="object 4837"/>
            <p:cNvSpPr/>
            <p:nvPr/>
          </p:nvSpPr>
          <p:spPr>
            <a:xfrm>
              <a:off x="11473166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38" name="object 4838"/>
            <p:cNvSpPr/>
            <p:nvPr/>
          </p:nvSpPr>
          <p:spPr>
            <a:xfrm>
              <a:off x="11357804" y="991476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9" name="object 4839"/>
            <p:cNvSpPr/>
            <p:nvPr/>
          </p:nvSpPr>
          <p:spPr>
            <a:xfrm>
              <a:off x="11313278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40" name="object 4840"/>
            <p:cNvSpPr/>
            <p:nvPr/>
          </p:nvSpPr>
          <p:spPr>
            <a:xfrm>
              <a:off x="11197916" y="991476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41" name="object 4841"/>
            <p:cNvSpPr/>
            <p:nvPr/>
          </p:nvSpPr>
          <p:spPr>
            <a:xfrm>
              <a:off x="11153390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42" name="object 4842"/>
            <p:cNvSpPr/>
            <p:nvPr/>
          </p:nvSpPr>
          <p:spPr>
            <a:xfrm>
              <a:off x="11038027" y="991476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43" name="object 4843"/>
            <p:cNvSpPr/>
            <p:nvPr/>
          </p:nvSpPr>
          <p:spPr>
            <a:xfrm>
              <a:off x="10993501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44" name="object 4844"/>
            <p:cNvSpPr/>
            <p:nvPr/>
          </p:nvSpPr>
          <p:spPr>
            <a:xfrm>
              <a:off x="10878139" y="991476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45" name="object 4845"/>
            <p:cNvSpPr/>
            <p:nvPr/>
          </p:nvSpPr>
          <p:spPr>
            <a:xfrm>
              <a:off x="10833613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46" name="object 4846"/>
            <p:cNvSpPr/>
            <p:nvPr/>
          </p:nvSpPr>
          <p:spPr>
            <a:xfrm>
              <a:off x="10718251" y="991476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47" name="object 4847"/>
            <p:cNvSpPr/>
            <p:nvPr/>
          </p:nvSpPr>
          <p:spPr>
            <a:xfrm>
              <a:off x="10674737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48" name="object 4848"/>
            <p:cNvSpPr/>
            <p:nvPr/>
          </p:nvSpPr>
          <p:spPr>
            <a:xfrm>
              <a:off x="10558362" y="991476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49" name="object 4849"/>
            <p:cNvSpPr/>
            <p:nvPr/>
          </p:nvSpPr>
          <p:spPr>
            <a:xfrm>
              <a:off x="10514848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50" name="object 4850"/>
            <p:cNvSpPr/>
            <p:nvPr/>
          </p:nvSpPr>
          <p:spPr>
            <a:xfrm>
              <a:off x="10398474" y="991476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1" name="object 4851"/>
            <p:cNvSpPr/>
            <p:nvPr/>
          </p:nvSpPr>
          <p:spPr>
            <a:xfrm>
              <a:off x="10354960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52" name="object 4852"/>
            <p:cNvSpPr/>
            <p:nvPr/>
          </p:nvSpPr>
          <p:spPr>
            <a:xfrm>
              <a:off x="10238586" y="991476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3" name="object 4853"/>
            <p:cNvSpPr/>
            <p:nvPr/>
          </p:nvSpPr>
          <p:spPr>
            <a:xfrm>
              <a:off x="10195072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54" name="object 4854"/>
            <p:cNvSpPr/>
            <p:nvPr/>
          </p:nvSpPr>
          <p:spPr>
            <a:xfrm>
              <a:off x="10078697" y="991476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5" name="object 4855"/>
            <p:cNvSpPr/>
            <p:nvPr/>
          </p:nvSpPr>
          <p:spPr>
            <a:xfrm>
              <a:off x="10035183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56" name="object 4856"/>
            <p:cNvSpPr/>
            <p:nvPr/>
          </p:nvSpPr>
          <p:spPr>
            <a:xfrm>
              <a:off x="9918809" y="991476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7" name="object 4857"/>
            <p:cNvSpPr/>
            <p:nvPr/>
          </p:nvSpPr>
          <p:spPr>
            <a:xfrm>
              <a:off x="9875295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58" name="object 4858"/>
            <p:cNvSpPr/>
            <p:nvPr/>
          </p:nvSpPr>
          <p:spPr>
            <a:xfrm>
              <a:off x="9759933" y="991476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9" name="object 4859"/>
            <p:cNvSpPr/>
            <p:nvPr/>
          </p:nvSpPr>
          <p:spPr>
            <a:xfrm>
              <a:off x="9715407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60" name="object 4860"/>
            <p:cNvSpPr/>
            <p:nvPr/>
          </p:nvSpPr>
          <p:spPr>
            <a:xfrm>
              <a:off x="9600045" y="991476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61" name="object 4861"/>
            <p:cNvSpPr/>
            <p:nvPr/>
          </p:nvSpPr>
          <p:spPr>
            <a:xfrm>
              <a:off x="9555518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62" name="object 4862"/>
            <p:cNvSpPr/>
            <p:nvPr/>
          </p:nvSpPr>
          <p:spPr>
            <a:xfrm>
              <a:off x="9440156" y="991476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63" name="object 4863"/>
            <p:cNvSpPr/>
            <p:nvPr/>
          </p:nvSpPr>
          <p:spPr>
            <a:xfrm>
              <a:off x="9395630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64" name="object 4864"/>
            <p:cNvSpPr/>
            <p:nvPr/>
          </p:nvSpPr>
          <p:spPr>
            <a:xfrm>
              <a:off x="9280268" y="991476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65" name="object 4865"/>
            <p:cNvSpPr/>
            <p:nvPr/>
          </p:nvSpPr>
          <p:spPr>
            <a:xfrm>
              <a:off x="9235742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66" name="object 4866"/>
            <p:cNvSpPr/>
            <p:nvPr/>
          </p:nvSpPr>
          <p:spPr>
            <a:xfrm>
              <a:off x="9120380" y="991476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67" name="object 4867"/>
            <p:cNvSpPr/>
            <p:nvPr/>
          </p:nvSpPr>
          <p:spPr>
            <a:xfrm>
              <a:off x="9075853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68" name="object 4868"/>
            <p:cNvSpPr/>
            <p:nvPr/>
          </p:nvSpPr>
          <p:spPr>
            <a:xfrm>
              <a:off x="8960491" y="991476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69" name="object 4869"/>
            <p:cNvSpPr/>
            <p:nvPr/>
          </p:nvSpPr>
          <p:spPr>
            <a:xfrm>
              <a:off x="8915965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70" name="object 4870"/>
            <p:cNvSpPr/>
            <p:nvPr/>
          </p:nvSpPr>
          <p:spPr>
            <a:xfrm>
              <a:off x="8800603" y="991476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1" name="object 4871"/>
            <p:cNvSpPr/>
            <p:nvPr/>
          </p:nvSpPr>
          <p:spPr>
            <a:xfrm>
              <a:off x="8756077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72" name="object 4872"/>
            <p:cNvSpPr/>
            <p:nvPr/>
          </p:nvSpPr>
          <p:spPr>
            <a:xfrm>
              <a:off x="8640715" y="991476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3" name="object 4873"/>
            <p:cNvSpPr/>
            <p:nvPr/>
          </p:nvSpPr>
          <p:spPr>
            <a:xfrm>
              <a:off x="8596188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74" name="object 4874"/>
            <p:cNvSpPr/>
            <p:nvPr/>
          </p:nvSpPr>
          <p:spPr>
            <a:xfrm>
              <a:off x="8480826" y="991476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5" name="object 4875"/>
            <p:cNvSpPr/>
            <p:nvPr/>
          </p:nvSpPr>
          <p:spPr>
            <a:xfrm>
              <a:off x="8437312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76" name="object 4876"/>
            <p:cNvSpPr/>
            <p:nvPr/>
          </p:nvSpPr>
          <p:spPr>
            <a:xfrm>
              <a:off x="8320938" y="991476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7" name="object 4877"/>
            <p:cNvSpPr/>
            <p:nvPr/>
          </p:nvSpPr>
          <p:spPr>
            <a:xfrm>
              <a:off x="8277424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78" name="object 4878"/>
            <p:cNvSpPr/>
            <p:nvPr/>
          </p:nvSpPr>
          <p:spPr>
            <a:xfrm>
              <a:off x="8161050" y="991476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9" name="object 4879"/>
            <p:cNvSpPr/>
            <p:nvPr/>
          </p:nvSpPr>
          <p:spPr>
            <a:xfrm>
              <a:off x="8117536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80" name="object 4880"/>
            <p:cNvSpPr/>
            <p:nvPr/>
          </p:nvSpPr>
          <p:spPr>
            <a:xfrm>
              <a:off x="8001161" y="991476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81" name="object 4881"/>
            <p:cNvSpPr/>
            <p:nvPr/>
          </p:nvSpPr>
          <p:spPr>
            <a:xfrm>
              <a:off x="7957647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82" name="object 4882"/>
            <p:cNvSpPr/>
            <p:nvPr/>
          </p:nvSpPr>
          <p:spPr>
            <a:xfrm>
              <a:off x="7841273" y="991476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83" name="object 4883"/>
            <p:cNvSpPr/>
            <p:nvPr/>
          </p:nvSpPr>
          <p:spPr>
            <a:xfrm>
              <a:off x="7797759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84" name="object 4884"/>
            <p:cNvSpPr/>
            <p:nvPr/>
          </p:nvSpPr>
          <p:spPr>
            <a:xfrm>
              <a:off x="7681385" y="991476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85" name="object 4885"/>
            <p:cNvSpPr/>
            <p:nvPr/>
          </p:nvSpPr>
          <p:spPr>
            <a:xfrm>
              <a:off x="7637868" y="99127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38" y="2019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84" y="596"/>
                  </a:lnTo>
                  <a:lnTo>
                    <a:pt x="0" y="2019"/>
                  </a:lnTo>
                  <a:lnTo>
                    <a:pt x="584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38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86" name="object 4886"/>
            <p:cNvSpPr/>
            <p:nvPr/>
          </p:nvSpPr>
          <p:spPr>
            <a:xfrm>
              <a:off x="7521496" y="991476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87" name="object 4887"/>
            <p:cNvSpPr/>
            <p:nvPr/>
          </p:nvSpPr>
          <p:spPr>
            <a:xfrm>
              <a:off x="7477982" y="99127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88" name="object 4888"/>
            <p:cNvSpPr/>
            <p:nvPr/>
          </p:nvSpPr>
          <p:spPr>
            <a:xfrm>
              <a:off x="7352500" y="9914761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 h="0">
                  <a:moveTo>
                    <a:pt x="9411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89" name="object 4889"/>
            <p:cNvSpPr/>
            <p:nvPr/>
          </p:nvSpPr>
          <p:spPr>
            <a:xfrm>
              <a:off x="12408209" y="99491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90" name="object 4890"/>
            <p:cNvSpPr/>
            <p:nvPr/>
          </p:nvSpPr>
          <p:spPr>
            <a:xfrm>
              <a:off x="12410233" y="983380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91" name="object 4891"/>
            <p:cNvSpPr/>
            <p:nvPr/>
          </p:nvSpPr>
          <p:spPr>
            <a:xfrm>
              <a:off x="12408209" y="97892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92" name="object 4892"/>
            <p:cNvSpPr/>
            <p:nvPr/>
          </p:nvSpPr>
          <p:spPr>
            <a:xfrm>
              <a:off x="12410233" y="967391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93" name="object 4893"/>
            <p:cNvSpPr/>
            <p:nvPr/>
          </p:nvSpPr>
          <p:spPr>
            <a:xfrm>
              <a:off x="12408209" y="962939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94" name="object 4894"/>
            <p:cNvSpPr/>
            <p:nvPr/>
          </p:nvSpPr>
          <p:spPr>
            <a:xfrm>
              <a:off x="12410233" y="951402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95" name="object 4895"/>
            <p:cNvSpPr/>
            <p:nvPr/>
          </p:nvSpPr>
          <p:spPr>
            <a:xfrm>
              <a:off x="12408209" y="94695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96" name="object 4896"/>
            <p:cNvSpPr/>
            <p:nvPr/>
          </p:nvSpPr>
          <p:spPr>
            <a:xfrm>
              <a:off x="12410233" y="935414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97" name="object 4897"/>
            <p:cNvSpPr/>
            <p:nvPr/>
          </p:nvSpPr>
          <p:spPr>
            <a:xfrm>
              <a:off x="12408209" y="931062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98" name="object 4898"/>
            <p:cNvSpPr/>
            <p:nvPr/>
          </p:nvSpPr>
          <p:spPr>
            <a:xfrm>
              <a:off x="12410233" y="919425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99" name="object 4899"/>
            <p:cNvSpPr/>
            <p:nvPr/>
          </p:nvSpPr>
          <p:spPr>
            <a:xfrm>
              <a:off x="11763591" y="9150742"/>
              <a:ext cx="648970" cy="791845"/>
            </a:xfrm>
            <a:custGeom>
              <a:avLst/>
              <a:gdLst/>
              <a:ahLst/>
              <a:cxnLst/>
              <a:rect l="l" t="t" r="r" b="b"/>
              <a:pathLst>
                <a:path w="648970" h="791845">
                  <a:moveTo>
                    <a:pt x="4051" y="789330"/>
                  </a:moveTo>
                  <a:lnTo>
                    <a:pt x="3454" y="787895"/>
                  </a:lnTo>
                  <a:lnTo>
                    <a:pt x="2019" y="787298"/>
                  </a:lnTo>
                  <a:lnTo>
                    <a:pt x="596" y="787895"/>
                  </a:lnTo>
                  <a:lnTo>
                    <a:pt x="0" y="789330"/>
                  </a:lnTo>
                  <a:lnTo>
                    <a:pt x="596" y="790752"/>
                  </a:lnTo>
                  <a:lnTo>
                    <a:pt x="2019" y="791349"/>
                  </a:lnTo>
                  <a:lnTo>
                    <a:pt x="3454" y="790752"/>
                  </a:lnTo>
                  <a:lnTo>
                    <a:pt x="4051" y="789330"/>
                  </a:lnTo>
                  <a:close/>
                </a:path>
                <a:path w="648970" h="791845">
                  <a:moveTo>
                    <a:pt x="4051" y="630453"/>
                  </a:moveTo>
                  <a:lnTo>
                    <a:pt x="3454" y="629018"/>
                  </a:lnTo>
                  <a:lnTo>
                    <a:pt x="2019" y="628421"/>
                  </a:lnTo>
                  <a:lnTo>
                    <a:pt x="596" y="629018"/>
                  </a:lnTo>
                  <a:lnTo>
                    <a:pt x="0" y="630453"/>
                  </a:lnTo>
                  <a:lnTo>
                    <a:pt x="596" y="631875"/>
                  </a:lnTo>
                  <a:lnTo>
                    <a:pt x="2019" y="632472"/>
                  </a:lnTo>
                  <a:lnTo>
                    <a:pt x="3454" y="631875"/>
                  </a:lnTo>
                  <a:lnTo>
                    <a:pt x="4051" y="630453"/>
                  </a:lnTo>
                  <a:close/>
                </a:path>
                <a:path w="648970" h="791845">
                  <a:moveTo>
                    <a:pt x="648665" y="2032"/>
                  </a:moveTo>
                  <a:lnTo>
                    <a:pt x="648068" y="596"/>
                  </a:lnTo>
                  <a:lnTo>
                    <a:pt x="646633" y="0"/>
                  </a:lnTo>
                  <a:lnTo>
                    <a:pt x="645210" y="596"/>
                  </a:lnTo>
                  <a:lnTo>
                    <a:pt x="644613" y="2032"/>
                  </a:lnTo>
                  <a:lnTo>
                    <a:pt x="645210" y="3454"/>
                  </a:lnTo>
                  <a:lnTo>
                    <a:pt x="646633" y="4051"/>
                  </a:lnTo>
                  <a:lnTo>
                    <a:pt x="648068" y="3454"/>
                  </a:lnTo>
                  <a:lnTo>
                    <a:pt x="648665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00" name="object 4900"/>
            <p:cNvSpPr/>
            <p:nvPr/>
          </p:nvSpPr>
          <p:spPr>
            <a:xfrm>
              <a:off x="11765620" y="966278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01" name="object 4901"/>
            <p:cNvSpPr/>
            <p:nvPr/>
          </p:nvSpPr>
          <p:spPr>
            <a:xfrm>
              <a:off x="11763596" y="961927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02" name="object 4902"/>
            <p:cNvSpPr/>
            <p:nvPr/>
          </p:nvSpPr>
          <p:spPr>
            <a:xfrm>
              <a:off x="11765620" y="950289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03" name="object 4903"/>
            <p:cNvSpPr/>
            <p:nvPr/>
          </p:nvSpPr>
          <p:spPr>
            <a:xfrm>
              <a:off x="11763596" y="94593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04" name="object 4904"/>
            <p:cNvSpPr/>
            <p:nvPr/>
          </p:nvSpPr>
          <p:spPr>
            <a:xfrm>
              <a:off x="11765620" y="934300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05" name="object 4905"/>
            <p:cNvSpPr/>
            <p:nvPr/>
          </p:nvSpPr>
          <p:spPr>
            <a:xfrm>
              <a:off x="11763596" y="92994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06" name="object 4906"/>
            <p:cNvSpPr/>
            <p:nvPr/>
          </p:nvSpPr>
          <p:spPr>
            <a:xfrm>
              <a:off x="11765620" y="9183120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07" name="object 4907"/>
            <p:cNvSpPr/>
            <p:nvPr/>
          </p:nvSpPr>
          <p:spPr>
            <a:xfrm>
              <a:off x="11226241" y="9139617"/>
              <a:ext cx="541655" cy="802640"/>
            </a:xfrm>
            <a:custGeom>
              <a:avLst/>
              <a:gdLst/>
              <a:ahLst/>
              <a:cxnLst/>
              <a:rect l="l" t="t" r="r" b="b"/>
              <a:pathLst>
                <a:path w="541654" h="802640">
                  <a:moveTo>
                    <a:pt x="4051" y="800455"/>
                  </a:moveTo>
                  <a:lnTo>
                    <a:pt x="3454" y="799020"/>
                  </a:lnTo>
                  <a:lnTo>
                    <a:pt x="2032" y="798423"/>
                  </a:lnTo>
                  <a:lnTo>
                    <a:pt x="596" y="799020"/>
                  </a:lnTo>
                  <a:lnTo>
                    <a:pt x="0" y="800455"/>
                  </a:lnTo>
                  <a:lnTo>
                    <a:pt x="596" y="801878"/>
                  </a:lnTo>
                  <a:lnTo>
                    <a:pt x="2032" y="802474"/>
                  </a:lnTo>
                  <a:lnTo>
                    <a:pt x="3454" y="801878"/>
                  </a:lnTo>
                  <a:lnTo>
                    <a:pt x="4051" y="800455"/>
                  </a:lnTo>
                  <a:close/>
                </a:path>
                <a:path w="541654" h="802640">
                  <a:moveTo>
                    <a:pt x="4051" y="641578"/>
                  </a:moveTo>
                  <a:lnTo>
                    <a:pt x="3454" y="640143"/>
                  </a:lnTo>
                  <a:lnTo>
                    <a:pt x="2032" y="639546"/>
                  </a:lnTo>
                  <a:lnTo>
                    <a:pt x="596" y="640143"/>
                  </a:lnTo>
                  <a:lnTo>
                    <a:pt x="0" y="641578"/>
                  </a:lnTo>
                  <a:lnTo>
                    <a:pt x="596" y="643001"/>
                  </a:lnTo>
                  <a:lnTo>
                    <a:pt x="2032" y="643597"/>
                  </a:lnTo>
                  <a:lnTo>
                    <a:pt x="3454" y="643001"/>
                  </a:lnTo>
                  <a:lnTo>
                    <a:pt x="4051" y="641578"/>
                  </a:lnTo>
                  <a:close/>
                </a:path>
                <a:path w="541654" h="802640">
                  <a:moveTo>
                    <a:pt x="4051" y="481685"/>
                  </a:moveTo>
                  <a:lnTo>
                    <a:pt x="3454" y="480250"/>
                  </a:lnTo>
                  <a:lnTo>
                    <a:pt x="2032" y="479666"/>
                  </a:lnTo>
                  <a:lnTo>
                    <a:pt x="596" y="480250"/>
                  </a:lnTo>
                  <a:lnTo>
                    <a:pt x="0" y="481685"/>
                  </a:lnTo>
                  <a:lnTo>
                    <a:pt x="596" y="483120"/>
                  </a:lnTo>
                  <a:lnTo>
                    <a:pt x="2032" y="483704"/>
                  </a:lnTo>
                  <a:lnTo>
                    <a:pt x="3454" y="483120"/>
                  </a:lnTo>
                  <a:lnTo>
                    <a:pt x="4051" y="481685"/>
                  </a:lnTo>
                  <a:close/>
                </a:path>
                <a:path w="541654" h="802640">
                  <a:moveTo>
                    <a:pt x="541401" y="2019"/>
                  </a:moveTo>
                  <a:lnTo>
                    <a:pt x="540804" y="584"/>
                  </a:lnTo>
                  <a:lnTo>
                    <a:pt x="539369" y="0"/>
                  </a:lnTo>
                  <a:lnTo>
                    <a:pt x="537946" y="584"/>
                  </a:lnTo>
                  <a:lnTo>
                    <a:pt x="537349" y="2019"/>
                  </a:lnTo>
                  <a:lnTo>
                    <a:pt x="537946" y="3454"/>
                  </a:lnTo>
                  <a:lnTo>
                    <a:pt x="539369" y="4038"/>
                  </a:lnTo>
                  <a:lnTo>
                    <a:pt x="540804" y="3454"/>
                  </a:lnTo>
                  <a:lnTo>
                    <a:pt x="54140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08" name="object 4908"/>
            <p:cNvSpPr/>
            <p:nvPr/>
          </p:nvSpPr>
          <p:spPr>
            <a:xfrm>
              <a:off x="11228274" y="950289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09" name="object 4909"/>
            <p:cNvSpPr/>
            <p:nvPr/>
          </p:nvSpPr>
          <p:spPr>
            <a:xfrm>
              <a:off x="11226241" y="9299497"/>
              <a:ext cx="4445" cy="164465"/>
            </a:xfrm>
            <a:custGeom>
              <a:avLst/>
              <a:gdLst/>
              <a:ahLst/>
              <a:cxnLst/>
              <a:rect l="l" t="t" r="r" b="b"/>
              <a:pathLst>
                <a:path w="4445" h="164465">
                  <a:moveTo>
                    <a:pt x="4051" y="161912"/>
                  </a:moveTo>
                  <a:lnTo>
                    <a:pt x="3454" y="160489"/>
                  </a:lnTo>
                  <a:lnTo>
                    <a:pt x="2032" y="159893"/>
                  </a:lnTo>
                  <a:lnTo>
                    <a:pt x="596" y="160489"/>
                  </a:lnTo>
                  <a:lnTo>
                    <a:pt x="0" y="161912"/>
                  </a:lnTo>
                  <a:lnTo>
                    <a:pt x="596" y="163347"/>
                  </a:lnTo>
                  <a:lnTo>
                    <a:pt x="2032" y="163944"/>
                  </a:lnTo>
                  <a:lnTo>
                    <a:pt x="3454" y="163347"/>
                  </a:lnTo>
                  <a:lnTo>
                    <a:pt x="4051" y="161912"/>
                  </a:lnTo>
                  <a:close/>
                </a:path>
                <a:path w="4445" h="164465">
                  <a:moveTo>
                    <a:pt x="4051" y="2032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10" name="object 4910"/>
            <p:cNvSpPr/>
            <p:nvPr/>
          </p:nvSpPr>
          <p:spPr>
            <a:xfrm>
              <a:off x="11228274" y="9183120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1" name="object 4911"/>
            <p:cNvSpPr/>
            <p:nvPr/>
          </p:nvSpPr>
          <p:spPr>
            <a:xfrm>
              <a:off x="10152558" y="9139617"/>
              <a:ext cx="1078230" cy="802640"/>
            </a:xfrm>
            <a:custGeom>
              <a:avLst/>
              <a:gdLst/>
              <a:ahLst/>
              <a:cxnLst/>
              <a:rect l="l" t="t" r="r" b="b"/>
              <a:pathLst>
                <a:path w="1078229" h="802640">
                  <a:moveTo>
                    <a:pt x="4051" y="800455"/>
                  </a:moveTo>
                  <a:lnTo>
                    <a:pt x="3467" y="799020"/>
                  </a:lnTo>
                  <a:lnTo>
                    <a:pt x="2032" y="798423"/>
                  </a:lnTo>
                  <a:lnTo>
                    <a:pt x="596" y="799020"/>
                  </a:lnTo>
                  <a:lnTo>
                    <a:pt x="0" y="800455"/>
                  </a:lnTo>
                  <a:lnTo>
                    <a:pt x="596" y="801878"/>
                  </a:lnTo>
                  <a:lnTo>
                    <a:pt x="2032" y="802474"/>
                  </a:lnTo>
                  <a:lnTo>
                    <a:pt x="3467" y="801878"/>
                  </a:lnTo>
                  <a:lnTo>
                    <a:pt x="4051" y="800455"/>
                  </a:lnTo>
                  <a:close/>
                </a:path>
                <a:path w="1078229" h="802640">
                  <a:moveTo>
                    <a:pt x="4051" y="641578"/>
                  </a:moveTo>
                  <a:lnTo>
                    <a:pt x="3467" y="640143"/>
                  </a:lnTo>
                  <a:lnTo>
                    <a:pt x="2032" y="639546"/>
                  </a:lnTo>
                  <a:lnTo>
                    <a:pt x="596" y="640143"/>
                  </a:lnTo>
                  <a:lnTo>
                    <a:pt x="0" y="641578"/>
                  </a:lnTo>
                  <a:lnTo>
                    <a:pt x="596" y="643001"/>
                  </a:lnTo>
                  <a:lnTo>
                    <a:pt x="2032" y="643597"/>
                  </a:lnTo>
                  <a:lnTo>
                    <a:pt x="3467" y="643001"/>
                  </a:lnTo>
                  <a:lnTo>
                    <a:pt x="4051" y="641578"/>
                  </a:lnTo>
                  <a:close/>
                </a:path>
                <a:path w="1078229" h="802640">
                  <a:moveTo>
                    <a:pt x="4051" y="481685"/>
                  </a:moveTo>
                  <a:lnTo>
                    <a:pt x="3467" y="480250"/>
                  </a:lnTo>
                  <a:lnTo>
                    <a:pt x="2032" y="479666"/>
                  </a:lnTo>
                  <a:lnTo>
                    <a:pt x="596" y="480250"/>
                  </a:lnTo>
                  <a:lnTo>
                    <a:pt x="0" y="481685"/>
                  </a:lnTo>
                  <a:lnTo>
                    <a:pt x="596" y="483120"/>
                  </a:lnTo>
                  <a:lnTo>
                    <a:pt x="2032" y="483704"/>
                  </a:lnTo>
                  <a:lnTo>
                    <a:pt x="3467" y="483120"/>
                  </a:lnTo>
                  <a:lnTo>
                    <a:pt x="4051" y="481685"/>
                  </a:lnTo>
                  <a:close/>
                </a:path>
                <a:path w="1078229" h="802640">
                  <a:moveTo>
                    <a:pt x="541401" y="800455"/>
                  </a:moveTo>
                  <a:lnTo>
                    <a:pt x="540804" y="799020"/>
                  </a:lnTo>
                  <a:lnTo>
                    <a:pt x="539381" y="798423"/>
                  </a:lnTo>
                  <a:lnTo>
                    <a:pt x="537946" y="799020"/>
                  </a:lnTo>
                  <a:lnTo>
                    <a:pt x="537349" y="800455"/>
                  </a:lnTo>
                  <a:lnTo>
                    <a:pt x="537946" y="801878"/>
                  </a:lnTo>
                  <a:lnTo>
                    <a:pt x="539381" y="802474"/>
                  </a:lnTo>
                  <a:lnTo>
                    <a:pt x="540804" y="801878"/>
                  </a:lnTo>
                  <a:lnTo>
                    <a:pt x="541401" y="800455"/>
                  </a:lnTo>
                  <a:close/>
                </a:path>
                <a:path w="1078229" h="802640">
                  <a:moveTo>
                    <a:pt x="541401" y="641578"/>
                  </a:moveTo>
                  <a:lnTo>
                    <a:pt x="540804" y="640143"/>
                  </a:lnTo>
                  <a:lnTo>
                    <a:pt x="539381" y="639546"/>
                  </a:lnTo>
                  <a:lnTo>
                    <a:pt x="537946" y="640143"/>
                  </a:lnTo>
                  <a:lnTo>
                    <a:pt x="537349" y="641578"/>
                  </a:lnTo>
                  <a:lnTo>
                    <a:pt x="537946" y="643001"/>
                  </a:lnTo>
                  <a:lnTo>
                    <a:pt x="539381" y="643597"/>
                  </a:lnTo>
                  <a:lnTo>
                    <a:pt x="540804" y="643001"/>
                  </a:lnTo>
                  <a:lnTo>
                    <a:pt x="541401" y="641578"/>
                  </a:lnTo>
                  <a:close/>
                </a:path>
                <a:path w="1078229" h="802640">
                  <a:moveTo>
                    <a:pt x="541401" y="481685"/>
                  </a:moveTo>
                  <a:lnTo>
                    <a:pt x="540804" y="480250"/>
                  </a:lnTo>
                  <a:lnTo>
                    <a:pt x="539381" y="479666"/>
                  </a:lnTo>
                  <a:lnTo>
                    <a:pt x="537946" y="480250"/>
                  </a:lnTo>
                  <a:lnTo>
                    <a:pt x="537349" y="481685"/>
                  </a:lnTo>
                  <a:lnTo>
                    <a:pt x="537946" y="483120"/>
                  </a:lnTo>
                  <a:lnTo>
                    <a:pt x="539381" y="483704"/>
                  </a:lnTo>
                  <a:lnTo>
                    <a:pt x="540804" y="483120"/>
                  </a:lnTo>
                  <a:lnTo>
                    <a:pt x="541401" y="481685"/>
                  </a:lnTo>
                  <a:close/>
                </a:path>
                <a:path w="1078229" h="802640">
                  <a:moveTo>
                    <a:pt x="541401" y="321792"/>
                  </a:moveTo>
                  <a:lnTo>
                    <a:pt x="540804" y="320370"/>
                  </a:lnTo>
                  <a:lnTo>
                    <a:pt x="539381" y="319773"/>
                  </a:lnTo>
                  <a:lnTo>
                    <a:pt x="537946" y="320370"/>
                  </a:lnTo>
                  <a:lnTo>
                    <a:pt x="537349" y="321792"/>
                  </a:lnTo>
                  <a:lnTo>
                    <a:pt x="537946" y="323227"/>
                  </a:lnTo>
                  <a:lnTo>
                    <a:pt x="539381" y="323824"/>
                  </a:lnTo>
                  <a:lnTo>
                    <a:pt x="540804" y="323227"/>
                  </a:lnTo>
                  <a:lnTo>
                    <a:pt x="541401" y="321792"/>
                  </a:lnTo>
                  <a:close/>
                </a:path>
                <a:path w="1078229" h="802640">
                  <a:moveTo>
                    <a:pt x="541401" y="161912"/>
                  </a:moveTo>
                  <a:lnTo>
                    <a:pt x="540804" y="160477"/>
                  </a:lnTo>
                  <a:lnTo>
                    <a:pt x="539381" y="159880"/>
                  </a:lnTo>
                  <a:lnTo>
                    <a:pt x="537946" y="160477"/>
                  </a:lnTo>
                  <a:lnTo>
                    <a:pt x="537349" y="161912"/>
                  </a:lnTo>
                  <a:lnTo>
                    <a:pt x="537946" y="163334"/>
                  </a:lnTo>
                  <a:lnTo>
                    <a:pt x="539381" y="163931"/>
                  </a:lnTo>
                  <a:lnTo>
                    <a:pt x="540804" y="163334"/>
                  </a:lnTo>
                  <a:lnTo>
                    <a:pt x="541401" y="161912"/>
                  </a:lnTo>
                  <a:close/>
                </a:path>
                <a:path w="1078229" h="802640">
                  <a:moveTo>
                    <a:pt x="541401" y="2019"/>
                  </a:moveTo>
                  <a:lnTo>
                    <a:pt x="540804" y="584"/>
                  </a:lnTo>
                  <a:lnTo>
                    <a:pt x="539381" y="0"/>
                  </a:lnTo>
                  <a:lnTo>
                    <a:pt x="537946" y="584"/>
                  </a:lnTo>
                  <a:lnTo>
                    <a:pt x="537349" y="2019"/>
                  </a:lnTo>
                  <a:lnTo>
                    <a:pt x="537946" y="3454"/>
                  </a:lnTo>
                  <a:lnTo>
                    <a:pt x="539381" y="4038"/>
                  </a:lnTo>
                  <a:lnTo>
                    <a:pt x="540804" y="3454"/>
                  </a:lnTo>
                  <a:lnTo>
                    <a:pt x="541401" y="2019"/>
                  </a:lnTo>
                  <a:close/>
                </a:path>
                <a:path w="1078229" h="802640">
                  <a:moveTo>
                    <a:pt x="1077734" y="2019"/>
                  </a:moveTo>
                  <a:lnTo>
                    <a:pt x="1077137" y="584"/>
                  </a:lnTo>
                  <a:lnTo>
                    <a:pt x="1075715" y="0"/>
                  </a:lnTo>
                  <a:lnTo>
                    <a:pt x="1074280" y="584"/>
                  </a:lnTo>
                  <a:lnTo>
                    <a:pt x="1073683" y="2019"/>
                  </a:lnTo>
                  <a:lnTo>
                    <a:pt x="1074280" y="3454"/>
                  </a:lnTo>
                  <a:lnTo>
                    <a:pt x="1075715" y="4038"/>
                  </a:lnTo>
                  <a:lnTo>
                    <a:pt x="1077137" y="3454"/>
                  </a:lnTo>
                  <a:lnTo>
                    <a:pt x="1077734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12" name="object 4912"/>
            <p:cNvSpPr/>
            <p:nvPr/>
          </p:nvSpPr>
          <p:spPr>
            <a:xfrm>
              <a:off x="10154594" y="950289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3" name="object 4913"/>
            <p:cNvSpPr/>
            <p:nvPr/>
          </p:nvSpPr>
          <p:spPr>
            <a:xfrm>
              <a:off x="10152558" y="9299497"/>
              <a:ext cx="4445" cy="164465"/>
            </a:xfrm>
            <a:custGeom>
              <a:avLst/>
              <a:gdLst/>
              <a:ahLst/>
              <a:cxnLst/>
              <a:rect l="l" t="t" r="r" b="b"/>
              <a:pathLst>
                <a:path w="4445" h="164465">
                  <a:moveTo>
                    <a:pt x="4051" y="161912"/>
                  </a:moveTo>
                  <a:lnTo>
                    <a:pt x="3467" y="160489"/>
                  </a:lnTo>
                  <a:lnTo>
                    <a:pt x="2032" y="159893"/>
                  </a:lnTo>
                  <a:lnTo>
                    <a:pt x="596" y="160489"/>
                  </a:lnTo>
                  <a:lnTo>
                    <a:pt x="0" y="161912"/>
                  </a:lnTo>
                  <a:lnTo>
                    <a:pt x="596" y="163347"/>
                  </a:lnTo>
                  <a:lnTo>
                    <a:pt x="2032" y="163944"/>
                  </a:lnTo>
                  <a:lnTo>
                    <a:pt x="3467" y="163347"/>
                  </a:lnTo>
                  <a:lnTo>
                    <a:pt x="4051" y="161912"/>
                  </a:lnTo>
                  <a:close/>
                </a:path>
                <a:path w="4445" h="164465">
                  <a:moveTo>
                    <a:pt x="4051" y="2032"/>
                  </a:moveTo>
                  <a:lnTo>
                    <a:pt x="3467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67" y="3454"/>
                  </a:lnTo>
                  <a:lnTo>
                    <a:pt x="4051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14" name="object 4914"/>
            <p:cNvSpPr/>
            <p:nvPr/>
          </p:nvSpPr>
          <p:spPr>
            <a:xfrm>
              <a:off x="10154594" y="9183120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5" name="object 4915"/>
            <p:cNvSpPr/>
            <p:nvPr/>
          </p:nvSpPr>
          <p:spPr>
            <a:xfrm>
              <a:off x="9615220" y="9139617"/>
              <a:ext cx="541655" cy="802640"/>
            </a:xfrm>
            <a:custGeom>
              <a:avLst/>
              <a:gdLst/>
              <a:ahLst/>
              <a:cxnLst/>
              <a:rect l="l" t="t" r="r" b="b"/>
              <a:pathLst>
                <a:path w="541654" h="802640">
                  <a:moveTo>
                    <a:pt x="4038" y="800455"/>
                  </a:moveTo>
                  <a:lnTo>
                    <a:pt x="3454" y="799020"/>
                  </a:lnTo>
                  <a:lnTo>
                    <a:pt x="2019" y="798423"/>
                  </a:lnTo>
                  <a:lnTo>
                    <a:pt x="584" y="799020"/>
                  </a:lnTo>
                  <a:lnTo>
                    <a:pt x="0" y="800455"/>
                  </a:lnTo>
                  <a:lnTo>
                    <a:pt x="584" y="801878"/>
                  </a:lnTo>
                  <a:lnTo>
                    <a:pt x="2019" y="802474"/>
                  </a:lnTo>
                  <a:lnTo>
                    <a:pt x="3454" y="801878"/>
                  </a:lnTo>
                  <a:lnTo>
                    <a:pt x="4038" y="800455"/>
                  </a:lnTo>
                  <a:close/>
                </a:path>
                <a:path w="541654" h="802640">
                  <a:moveTo>
                    <a:pt x="4038" y="641578"/>
                  </a:moveTo>
                  <a:lnTo>
                    <a:pt x="3454" y="640143"/>
                  </a:lnTo>
                  <a:lnTo>
                    <a:pt x="2019" y="639546"/>
                  </a:lnTo>
                  <a:lnTo>
                    <a:pt x="584" y="640143"/>
                  </a:lnTo>
                  <a:lnTo>
                    <a:pt x="0" y="641578"/>
                  </a:lnTo>
                  <a:lnTo>
                    <a:pt x="584" y="643001"/>
                  </a:lnTo>
                  <a:lnTo>
                    <a:pt x="2019" y="643597"/>
                  </a:lnTo>
                  <a:lnTo>
                    <a:pt x="3454" y="643001"/>
                  </a:lnTo>
                  <a:lnTo>
                    <a:pt x="4038" y="641578"/>
                  </a:lnTo>
                  <a:close/>
                </a:path>
                <a:path w="541654" h="802640">
                  <a:moveTo>
                    <a:pt x="4038" y="481685"/>
                  </a:moveTo>
                  <a:lnTo>
                    <a:pt x="3454" y="480250"/>
                  </a:lnTo>
                  <a:lnTo>
                    <a:pt x="2019" y="479666"/>
                  </a:lnTo>
                  <a:lnTo>
                    <a:pt x="584" y="480250"/>
                  </a:lnTo>
                  <a:lnTo>
                    <a:pt x="0" y="481685"/>
                  </a:lnTo>
                  <a:lnTo>
                    <a:pt x="584" y="483120"/>
                  </a:lnTo>
                  <a:lnTo>
                    <a:pt x="2019" y="483704"/>
                  </a:lnTo>
                  <a:lnTo>
                    <a:pt x="3454" y="483120"/>
                  </a:lnTo>
                  <a:lnTo>
                    <a:pt x="4038" y="481685"/>
                  </a:lnTo>
                  <a:close/>
                </a:path>
                <a:path w="541654" h="802640">
                  <a:moveTo>
                    <a:pt x="541388" y="2019"/>
                  </a:moveTo>
                  <a:lnTo>
                    <a:pt x="540804" y="584"/>
                  </a:lnTo>
                  <a:lnTo>
                    <a:pt x="539369" y="0"/>
                  </a:lnTo>
                  <a:lnTo>
                    <a:pt x="537933" y="584"/>
                  </a:lnTo>
                  <a:lnTo>
                    <a:pt x="537337" y="2019"/>
                  </a:lnTo>
                  <a:lnTo>
                    <a:pt x="537933" y="3454"/>
                  </a:lnTo>
                  <a:lnTo>
                    <a:pt x="539369" y="4038"/>
                  </a:lnTo>
                  <a:lnTo>
                    <a:pt x="540804" y="3454"/>
                  </a:lnTo>
                  <a:lnTo>
                    <a:pt x="541388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16" name="object 4916"/>
            <p:cNvSpPr/>
            <p:nvPr/>
          </p:nvSpPr>
          <p:spPr>
            <a:xfrm>
              <a:off x="9617248" y="950289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7" name="object 4917"/>
            <p:cNvSpPr/>
            <p:nvPr/>
          </p:nvSpPr>
          <p:spPr>
            <a:xfrm>
              <a:off x="9615220" y="9299497"/>
              <a:ext cx="4445" cy="164465"/>
            </a:xfrm>
            <a:custGeom>
              <a:avLst/>
              <a:gdLst/>
              <a:ahLst/>
              <a:cxnLst/>
              <a:rect l="l" t="t" r="r" b="b"/>
              <a:pathLst>
                <a:path w="4445" h="164465">
                  <a:moveTo>
                    <a:pt x="4038" y="161912"/>
                  </a:moveTo>
                  <a:lnTo>
                    <a:pt x="3454" y="160489"/>
                  </a:lnTo>
                  <a:lnTo>
                    <a:pt x="2019" y="159893"/>
                  </a:lnTo>
                  <a:lnTo>
                    <a:pt x="584" y="160489"/>
                  </a:lnTo>
                  <a:lnTo>
                    <a:pt x="0" y="161912"/>
                  </a:lnTo>
                  <a:lnTo>
                    <a:pt x="584" y="163347"/>
                  </a:lnTo>
                  <a:lnTo>
                    <a:pt x="2019" y="163944"/>
                  </a:lnTo>
                  <a:lnTo>
                    <a:pt x="3454" y="163347"/>
                  </a:lnTo>
                  <a:lnTo>
                    <a:pt x="4038" y="161912"/>
                  </a:lnTo>
                  <a:close/>
                </a:path>
                <a:path w="4445" h="164465">
                  <a:moveTo>
                    <a:pt x="4038" y="2032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84" y="596"/>
                  </a:lnTo>
                  <a:lnTo>
                    <a:pt x="0" y="2032"/>
                  </a:lnTo>
                  <a:lnTo>
                    <a:pt x="584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38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18" name="object 4918"/>
            <p:cNvSpPr/>
            <p:nvPr/>
          </p:nvSpPr>
          <p:spPr>
            <a:xfrm>
              <a:off x="9617248" y="9183120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9" name="object 4919"/>
            <p:cNvSpPr/>
            <p:nvPr/>
          </p:nvSpPr>
          <p:spPr>
            <a:xfrm>
              <a:off x="7895907" y="9139617"/>
              <a:ext cx="1723389" cy="814069"/>
            </a:xfrm>
            <a:custGeom>
              <a:avLst/>
              <a:gdLst/>
              <a:ahLst/>
              <a:cxnLst/>
              <a:rect l="l" t="t" r="r" b="b"/>
              <a:pathLst>
                <a:path w="1723390" h="814070">
                  <a:moveTo>
                    <a:pt x="4051" y="811580"/>
                  </a:moveTo>
                  <a:lnTo>
                    <a:pt x="3454" y="810145"/>
                  </a:lnTo>
                  <a:lnTo>
                    <a:pt x="2032" y="809561"/>
                  </a:lnTo>
                  <a:lnTo>
                    <a:pt x="596" y="810145"/>
                  </a:lnTo>
                  <a:lnTo>
                    <a:pt x="0" y="811580"/>
                  </a:lnTo>
                  <a:lnTo>
                    <a:pt x="596" y="813015"/>
                  </a:lnTo>
                  <a:lnTo>
                    <a:pt x="2032" y="813600"/>
                  </a:lnTo>
                  <a:lnTo>
                    <a:pt x="3454" y="813015"/>
                  </a:lnTo>
                  <a:lnTo>
                    <a:pt x="4051" y="811580"/>
                  </a:lnTo>
                  <a:close/>
                </a:path>
                <a:path w="1723390" h="814070">
                  <a:moveTo>
                    <a:pt x="1723351" y="2019"/>
                  </a:moveTo>
                  <a:lnTo>
                    <a:pt x="1722767" y="584"/>
                  </a:lnTo>
                  <a:lnTo>
                    <a:pt x="1721332" y="0"/>
                  </a:lnTo>
                  <a:lnTo>
                    <a:pt x="1719897" y="584"/>
                  </a:lnTo>
                  <a:lnTo>
                    <a:pt x="1719313" y="2019"/>
                  </a:lnTo>
                  <a:lnTo>
                    <a:pt x="1719897" y="3454"/>
                  </a:lnTo>
                  <a:lnTo>
                    <a:pt x="1721332" y="4038"/>
                  </a:lnTo>
                  <a:lnTo>
                    <a:pt x="1722767" y="3454"/>
                  </a:lnTo>
                  <a:lnTo>
                    <a:pt x="17233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20" name="object 4920"/>
            <p:cNvSpPr/>
            <p:nvPr/>
          </p:nvSpPr>
          <p:spPr>
            <a:xfrm>
              <a:off x="7897942" y="983380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21" name="object 4921"/>
            <p:cNvSpPr/>
            <p:nvPr/>
          </p:nvSpPr>
          <p:spPr>
            <a:xfrm>
              <a:off x="7895907" y="9629393"/>
              <a:ext cx="4445" cy="164465"/>
            </a:xfrm>
            <a:custGeom>
              <a:avLst/>
              <a:gdLst/>
              <a:ahLst/>
              <a:cxnLst/>
              <a:rect l="l" t="t" r="r" b="b"/>
              <a:pathLst>
                <a:path w="4445" h="164465">
                  <a:moveTo>
                    <a:pt x="4051" y="161912"/>
                  </a:moveTo>
                  <a:lnTo>
                    <a:pt x="3454" y="160489"/>
                  </a:lnTo>
                  <a:lnTo>
                    <a:pt x="2032" y="159893"/>
                  </a:lnTo>
                  <a:lnTo>
                    <a:pt x="596" y="160489"/>
                  </a:lnTo>
                  <a:lnTo>
                    <a:pt x="0" y="161912"/>
                  </a:lnTo>
                  <a:lnTo>
                    <a:pt x="596" y="163347"/>
                  </a:lnTo>
                  <a:lnTo>
                    <a:pt x="2032" y="163944"/>
                  </a:lnTo>
                  <a:lnTo>
                    <a:pt x="3454" y="163347"/>
                  </a:lnTo>
                  <a:lnTo>
                    <a:pt x="4051" y="161912"/>
                  </a:lnTo>
                  <a:close/>
                </a:path>
                <a:path w="4445" h="164465">
                  <a:moveTo>
                    <a:pt x="4051" y="2032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22" name="object 4922"/>
            <p:cNvSpPr/>
            <p:nvPr/>
          </p:nvSpPr>
          <p:spPr>
            <a:xfrm>
              <a:off x="7897942" y="951402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23" name="object 4923"/>
            <p:cNvSpPr/>
            <p:nvPr/>
          </p:nvSpPr>
          <p:spPr>
            <a:xfrm>
              <a:off x="7895907" y="9310635"/>
              <a:ext cx="4445" cy="163195"/>
            </a:xfrm>
            <a:custGeom>
              <a:avLst/>
              <a:gdLst/>
              <a:ahLst/>
              <a:cxnLst/>
              <a:rect l="l" t="t" r="r" b="b"/>
              <a:pathLst>
                <a:path w="4445" h="163195">
                  <a:moveTo>
                    <a:pt x="4051" y="160896"/>
                  </a:moveTo>
                  <a:lnTo>
                    <a:pt x="3454" y="159461"/>
                  </a:lnTo>
                  <a:lnTo>
                    <a:pt x="2032" y="158877"/>
                  </a:lnTo>
                  <a:lnTo>
                    <a:pt x="596" y="159461"/>
                  </a:lnTo>
                  <a:lnTo>
                    <a:pt x="0" y="160896"/>
                  </a:lnTo>
                  <a:lnTo>
                    <a:pt x="596" y="162331"/>
                  </a:lnTo>
                  <a:lnTo>
                    <a:pt x="2032" y="162915"/>
                  </a:lnTo>
                  <a:lnTo>
                    <a:pt x="3454" y="162331"/>
                  </a:lnTo>
                  <a:lnTo>
                    <a:pt x="4051" y="160896"/>
                  </a:lnTo>
                  <a:close/>
                </a:path>
                <a:path w="4445" h="163195">
                  <a:moveTo>
                    <a:pt x="4051" y="2019"/>
                  </a:moveTo>
                  <a:lnTo>
                    <a:pt x="3454" y="584"/>
                  </a:lnTo>
                  <a:lnTo>
                    <a:pt x="2032" y="0"/>
                  </a:lnTo>
                  <a:lnTo>
                    <a:pt x="596" y="584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24" name="object 4924"/>
            <p:cNvSpPr/>
            <p:nvPr/>
          </p:nvSpPr>
          <p:spPr>
            <a:xfrm>
              <a:off x="7897942" y="919425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25" name="object 4925"/>
            <p:cNvSpPr/>
            <p:nvPr/>
          </p:nvSpPr>
          <p:spPr>
            <a:xfrm>
              <a:off x="7895907" y="9150742"/>
              <a:ext cx="648970" cy="791845"/>
            </a:xfrm>
            <a:custGeom>
              <a:avLst/>
              <a:gdLst/>
              <a:ahLst/>
              <a:cxnLst/>
              <a:rect l="l" t="t" r="r" b="b"/>
              <a:pathLst>
                <a:path w="648970" h="791845">
                  <a:moveTo>
                    <a:pt x="4051" y="2032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  <a:path w="648970" h="791845">
                  <a:moveTo>
                    <a:pt x="648665" y="789330"/>
                  </a:moveTo>
                  <a:lnTo>
                    <a:pt x="648068" y="787895"/>
                  </a:lnTo>
                  <a:lnTo>
                    <a:pt x="646645" y="787298"/>
                  </a:lnTo>
                  <a:lnTo>
                    <a:pt x="645210" y="787895"/>
                  </a:lnTo>
                  <a:lnTo>
                    <a:pt x="644613" y="789330"/>
                  </a:lnTo>
                  <a:lnTo>
                    <a:pt x="645210" y="790752"/>
                  </a:lnTo>
                  <a:lnTo>
                    <a:pt x="646645" y="791349"/>
                  </a:lnTo>
                  <a:lnTo>
                    <a:pt x="648068" y="790752"/>
                  </a:lnTo>
                  <a:lnTo>
                    <a:pt x="648665" y="789330"/>
                  </a:lnTo>
                  <a:close/>
                </a:path>
                <a:path w="648970" h="791845">
                  <a:moveTo>
                    <a:pt x="648665" y="630453"/>
                  </a:moveTo>
                  <a:lnTo>
                    <a:pt x="648068" y="629018"/>
                  </a:lnTo>
                  <a:lnTo>
                    <a:pt x="646645" y="628421"/>
                  </a:lnTo>
                  <a:lnTo>
                    <a:pt x="645210" y="629018"/>
                  </a:lnTo>
                  <a:lnTo>
                    <a:pt x="644613" y="630453"/>
                  </a:lnTo>
                  <a:lnTo>
                    <a:pt x="645210" y="631875"/>
                  </a:lnTo>
                  <a:lnTo>
                    <a:pt x="646645" y="632472"/>
                  </a:lnTo>
                  <a:lnTo>
                    <a:pt x="648068" y="631875"/>
                  </a:lnTo>
                  <a:lnTo>
                    <a:pt x="648665" y="630453"/>
                  </a:lnTo>
                  <a:close/>
                </a:path>
                <a:path w="648970" h="791845">
                  <a:moveTo>
                    <a:pt x="648665" y="470560"/>
                  </a:moveTo>
                  <a:lnTo>
                    <a:pt x="648068" y="469125"/>
                  </a:lnTo>
                  <a:lnTo>
                    <a:pt x="646645" y="468541"/>
                  </a:lnTo>
                  <a:lnTo>
                    <a:pt x="645210" y="469125"/>
                  </a:lnTo>
                  <a:lnTo>
                    <a:pt x="644613" y="470560"/>
                  </a:lnTo>
                  <a:lnTo>
                    <a:pt x="645210" y="471995"/>
                  </a:lnTo>
                  <a:lnTo>
                    <a:pt x="646645" y="472579"/>
                  </a:lnTo>
                  <a:lnTo>
                    <a:pt x="648068" y="471995"/>
                  </a:lnTo>
                  <a:lnTo>
                    <a:pt x="648665" y="4705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26" name="object 4926"/>
            <p:cNvSpPr/>
            <p:nvPr/>
          </p:nvSpPr>
          <p:spPr>
            <a:xfrm>
              <a:off x="8542555" y="950289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27" name="object 4927"/>
            <p:cNvSpPr/>
            <p:nvPr/>
          </p:nvSpPr>
          <p:spPr>
            <a:xfrm>
              <a:off x="8540521" y="9299497"/>
              <a:ext cx="4445" cy="164465"/>
            </a:xfrm>
            <a:custGeom>
              <a:avLst/>
              <a:gdLst/>
              <a:ahLst/>
              <a:cxnLst/>
              <a:rect l="l" t="t" r="r" b="b"/>
              <a:pathLst>
                <a:path w="4445" h="164465">
                  <a:moveTo>
                    <a:pt x="4051" y="161912"/>
                  </a:moveTo>
                  <a:lnTo>
                    <a:pt x="3454" y="160489"/>
                  </a:lnTo>
                  <a:lnTo>
                    <a:pt x="2032" y="159893"/>
                  </a:lnTo>
                  <a:lnTo>
                    <a:pt x="596" y="160489"/>
                  </a:lnTo>
                  <a:lnTo>
                    <a:pt x="0" y="161912"/>
                  </a:lnTo>
                  <a:lnTo>
                    <a:pt x="596" y="163347"/>
                  </a:lnTo>
                  <a:lnTo>
                    <a:pt x="2032" y="163944"/>
                  </a:lnTo>
                  <a:lnTo>
                    <a:pt x="3454" y="163347"/>
                  </a:lnTo>
                  <a:lnTo>
                    <a:pt x="4051" y="161912"/>
                  </a:lnTo>
                  <a:close/>
                </a:path>
                <a:path w="4445" h="164465">
                  <a:moveTo>
                    <a:pt x="4051" y="2032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28" name="object 4928"/>
            <p:cNvSpPr/>
            <p:nvPr/>
          </p:nvSpPr>
          <p:spPr>
            <a:xfrm>
              <a:off x="8542555" y="9183120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29" name="object 4929"/>
            <p:cNvSpPr/>
            <p:nvPr/>
          </p:nvSpPr>
          <p:spPr>
            <a:xfrm>
              <a:off x="8540521" y="9139617"/>
              <a:ext cx="541655" cy="802640"/>
            </a:xfrm>
            <a:custGeom>
              <a:avLst/>
              <a:gdLst/>
              <a:ahLst/>
              <a:cxnLst/>
              <a:rect l="l" t="t" r="r" b="b"/>
              <a:pathLst>
                <a:path w="541654" h="802640">
                  <a:moveTo>
                    <a:pt x="4051" y="2019"/>
                  </a:moveTo>
                  <a:lnTo>
                    <a:pt x="3454" y="584"/>
                  </a:lnTo>
                  <a:lnTo>
                    <a:pt x="2032" y="0"/>
                  </a:lnTo>
                  <a:lnTo>
                    <a:pt x="596" y="584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38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  <a:path w="541654" h="802640">
                  <a:moveTo>
                    <a:pt x="541401" y="800455"/>
                  </a:moveTo>
                  <a:lnTo>
                    <a:pt x="540804" y="799020"/>
                  </a:lnTo>
                  <a:lnTo>
                    <a:pt x="539369" y="798423"/>
                  </a:lnTo>
                  <a:lnTo>
                    <a:pt x="537946" y="799020"/>
                  </a:lnTo>
                  <a:lnTo>
                    <a:pt x="537349" y="800455"/>
                  </a:lnTo>
                  <a:lnTo>
                    <a:pt x="537946" y="801878"/>
                  </a:lnTo>
                  <a:lnTo>
                    <a:pt x="539369" y="802474"/>
                  </a:lnTo>
                  <a:lnTo>
                    <a:pt x="540804" y="801878"/>
                  </a:lnTo>
                  <a:lnTo>
                    <a:pt x="541401" y="800455"/>
                  </a:lnTo>
                  <a:close/>
                </a:path>
                <a:path w="541654" h="802640">
                  <a:moveTo>
                    <a:pt x="541401" y="641578"/>
                  </a:moveTo>
                  <a:lnTo>
                    <a:pt x="540804" y="640143"/>
                  </a:lnTo>
                  <a:lnTo>
                    <a:pt x="539369" y="639546"/>
                  </a:lnTo>
                  <a:lnTo>
                    <a:pt x="537946" y="640143"/>
                  </a:lnTo>
                  <a:lnTo>
                    <a:pt x="537349" y="641578"/>
                  </a:lnTo>
                  <a:lnTo>
                    <a:pt x="537946" y="643001"/>
                  </a:lnTo>
                  <a:lnTo>
                    <a:pt x="539369" y="643597"/>
                  </a:lnTo>
                  <a:lnTo>
                    <a:pt x="540804" y="643001"/>
                  </a:lnTo>
                  <a:lnTo>
                    <a:pt x="541401" y="641578"/>
                  </a:lnTo>
                  <a:close/>
                </a:path>
                <a:path w="541654" h="802640">
                  <a:moveTo>
                    <a:pt x="541401" y="481685"/>
                  </a:moveTo>
                  <a:lnTo>
                    <a:pt x="540804" y="480250"/>
                  </a:lnTo>
                  <a:lnTo>
                    <a:pt x="539369" y="479666"/>
                  </a:lnTo>
                  <a:lnTo>
                    <a:pt x="537946" y="480250"/>
                  </a:lnTo>
                  <a:lnTo>
                    <a:pt x="537349" y="481685"/>
                  </a:lnTo>
                  <a:lnTo>
                    <a:pt x="537946" y="483120"/>
                  </a:lnTo>
                  <a:lnTo>
                    <a:pt x="539369" y="483704"/>
                  </a:lnTo>
                  <a:lnTo>
                    <a:pt x="540804" y="483120"/>
                  </a:lnTo>
                  <a:lnTo>
                    <a:pt x="541401" y="481685"/>
                  </a:lnTo>
                  <a:close/>
                </a:path>
                <a:path w="541654" h="802640">
                  <a:moveTo>
                    <a:pt x="541401" y="321792"/>
                  </a:moveTo>
                  <a:lnTo>
                    <a:pt x="540804" y="320370"/>
                  </a:lnTo>
                  <a:lnTo>
                    <a:pt x="539369" y="319773"/>
                  </a:lnTo>
                  <a:lnTo>
                    <a:pt x="537946" y="320370"/>
                  </a:lnTo>
                  <a:lnTo>
                    <a:pt x="537349" y="321792"/>
                  </a:lnTo>
                  <a:lnTo>
                    <a:pt x="537946" y="323227"/>
                  </a:lnTo>
                  <a:lnTo>
                    <a:pt x="539369" y="323824"/>
                  </a:lnTo>
                  <a:lnTo>
                    <a:pt x="540804" y="323227"/>
                  </a:lnTo>
                  <a:lnTo>
                    <a:pt x="541401" y="321792"/>
                  </a:lnTo>
                  <a:close/>
                </a:path>
                <a:path w="541654" h="802640">
                  <a:moveTo>
                    <a:pt x="541401" y="161912"/>
                  </a:moveTo>
                  <a:lnTo>
                    <a:pt x="540804" y="160477"/>
                  </a:lnTo>
                  <a:lnTo>
                    <a:pt x="539369" y="159880"/>
                  </a:lnTo>
                  <a:lnTo>
                    <a:pt x="537946" y="160477"/>
                  </a:lnTo>
                  <a:lnTo>
                    <a:pt x="537349" y="161912"/>
                  </a:lnTo>
                  <a:lnTo>
                    <a:pt x="537946" y="163334"/>
                  </a:lnTo>
                  <a:lnTo>
                    <a:pt x="539369" y="163931"/>
                  </a:lnTo>
                  <a:lnTo>
                    <a:pt x="540804" y="163334"/>
                  </a:lnTo>
                  <a:lnTo>
                    <a:pt x="541401" y="161912"/>
                  </a:lnTo>
                  <a:close/>
                </a:path>
                <a:path w="541654" h="802640">
                  <a:moveTo>
                    <a:pt x="541401" y="2019"/>
                  </a:moveTo>
                  <a:lnTo>
                    <a:pt x="540804" y="584"/>
                  </a:lnTo>
                  <a:lnTo>
                    <a:pt x="539369" y="0"/>
                  </a:lnTo>
                  <a:lnTo>
                    <a:pt x="537946" y="584"/>
                  </a:lnTo>
                  <a:lnTo>
                    <a:pt x="537349" y="2019"/>
                  </a:lnTo>
                  <a:lnTo>
                    <a:pt x="537946" y="3454"/>
                  </a:lnTo>
                  <a:lnTo>
                    <a:pt x="539369" y="4038"/>
                  </a:lnTo>
                  <a:lnTo>
                    <a:pt x="540804" y="3454"/>
                  </a:lnTo>
                  <a:lnTo>
                    <a:pt x="54140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30" name="object 4930"/>
            <p:cNvSpPr/>
            <p:nvPr/>
          </p:nvSpPr>
          <p:spPr>
            <a:xfrm>
              <a:off x="7260413" y="9177049"/>
              <a:ext cx="92710" cy="783590"/>
            </a:xfrm>
            <a:custGeom>
              <a:avLst/>
              <a:gdLst/>
              <a:ahLst/>
              <a:cxnLst/>
              <a:rect l="l" t="t" r="r" b="b"/>
              <a:pathLst>
                <a:path w="92709" h="783590">
                  <a:moveTo>
                    <a:pt x="92087" y="737206"/>
                  </a:moveTo>
                  <a:lnTo>
                    <a:pt x="88469" y="719284"/>
                  </a:lnTo>
                  <a:lnTo>
                    <a:pt x="78601" y="704648"/>
                  </a:lnTo>
                  <a:lnTo>
                    <a:pt x="63966" y="694781"/>
                  </a:lnTo>
                  <a:lnTo>
                    <a:pt x="46043" y="691162"/>
                  </a:lnTo>
                  <a:lnTo>
                    <a:pt x="28121" y="694781"/>
                  </a:lnTo>
                  <a:lnTo>
                    <a:pt x="13485" y="704648"/>
                  </a:lnTo>
                  <a:lnTo>
                    <a:pt x="3618" y="719284"/>
                  </a:lnTo>
                  <a:lnTo>
                    <a:pt x="0" y="737206"/>
                  </a:lnTo>
                  <a:lnTo>
                    <a:pt x="3618" y="755128"/>
                  </a:lnTo>
                  <a:lnTo>
                    <a:pt x="13485" y="769764"/>
                  </a:lnTo>
                  <a:lnTo>
                    <a:pt x="28121" y="779632"/>
                  </a:lnTo>
                  <a:lnTo>
                    <a:pt x="46043" y="783250"/>
                  </a:lnTo>
                  <a:lnTo>
                    <a:pt x="63966" y="779632"/>
                  </a:lnTo>
                  <a:lnTo>
                    <a:pt x="78601" y="769764"/>
                  </a:lnTo>
                  <a:lnTo>
                    <a:pt x="88469" y="755128"/>
                  </a:lnTo>
                  <a:lnTo>
                    <a:pt x="92087" y="737206"/>
                  </a:lnTo>
                </a:path>
                <a:path w="92709" h="783590">
                  <a:moveTo>
                    <a:pt x="92087" y="368856"/>
                  </a:moveTo>
                  <a:lnTo>
                    <a:pt x="88469" y="350933"/>
                  </a:lnTo>
                  <a:lnTo>
                    <a:pt x="78601" y="336298"/>
                  </a:lnTo>
                  <a:lnTo>
                    <a:pt x="63966" y="326430"/>
                  </a:lnTo>
                  <a:lnTo>
                    <a:pt x="46043" y="322812"/>
                  </a:lnTo>
                  <a:lnTo>
                    <a:pt x="28121" y="326430"/>
                  </a:lnTo>
                  <a:lnTo>
                    <a:pt x="13485" y="336298"/>
                  </a:lnTo>
                  <a:lnTo>
                    <a:pt x="3618" y="350933"/>
                  </a:lnTo>
                  <a:lnTo>
                    <a:pt x="0" y="368856"/>
                  </a:lnTo>
                  <a:lnTo>
                    <a:pt x="3618" y="386778"/>
                  </a:lnTo>
                  <a:lnTo>
                    <a:pt x="13485" y="401414"/>
                  </a:lnTo>
                  <a:lnTo>
                    <a:pt x="28121" y="411281"/>
                  </a:lnTo>
                  <a:lnTo>
                    <a:pt x="46043" y="414900"/>
                  </a:lnTo>
                  <a:lnTo>
                    <a:pt x="63966" y="411281"/>
                  </a:lnTo>
                  <a:lnTo>
                    <a:pt x="78601" y="401414"/>
                  </a:lnTo>
                  <a:lnTo>
                    <a:pt x="88469" y="386778"/>
                  </a:lnTo>
                  <a:lnTo>
                    <a:pt x="92087" y="368856"/>
                  </a:lnTo>
                </a:path>
                <a:path w="92709" h="783590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1" name="object 4931"/>
            <p:cNvSpPr/>
            <p:nvPr/>
          </p:nvSpPr>
          <p:spPr>
            <a:xfrm>
              <a:off x="8437308" y="1008174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51" y="2019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96" y="596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32" name="object 4932"/>
            <p:cNvSpPr/>
            <p:nvPr/>
          </p:nvSpPr>
          <p:spPr>
            <a:xfrm>
              <a:off x="8320938" y="100837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3" name="object 4933"/>
            <p:cNvSpPr/>
            <p:nvPr/>
          </p:nvSpPr>
          <p:spPr>
            <a:xfrm>
              <a:off x="8277424" y="10081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34" name="object 4934"/>
            <p:cNvSpPr/>
            <p:nvPr/>
          </p:nvSpPr>
          <p:spPr>
            <a:xfrm>
              <a:off x="8161050" y="100837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5" name="object 4935"/>
            <p:cNvSpPr/>
            <p:nvPr/>
          </p:nvSpPr>
          <p:spPr>
            <a:xfrm>
              <a:off x="8117536" y="10081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36" name="object 4936"/>
            <p:cNvSpPr/>
            <p:nvPr/>
          </p:nvSpPr>
          <p:spPr>
            <a:xfrm>
              <a:off x="8001161" y="100837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7" name="object 4937"/>
            <p:cNvSpPr/>
            <p:nvPr/>
          </p:nvSpPr>
          <p:spPr>
            <a:xfrm>
              <a:off x="7957647" y="10081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38" name="object 4938"/>
            <p:cNvSpPr/>
            <p:nvPr/>
          </p:nvSpPr>
          <p:spPr>
            <a:xfrm>
              <a:off x="7841273" y="100837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9" name="object 4939"/>
            <p:cNvSpPr/>
            <p:nvPr/>
          </p:nvSpPr>
          <p:spPr>
            <a:xfrm>
              <a:off x="7797759" y="10081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40" name="object 4940"/>
            <p:cNvSpPr/>
            <p:nvPr/>
          </p:nvSpPr>
          <p:spPr>
            <a:xfrm>
              <a:off x="7681385" y="1008375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41" name="object 4941"/>
            <p:cNvSpPr/>
            <p:nvPr/>
          </p:nvSpPr>
          <p:spPr>
            <a:xfrm>
              <a:off x="7637871" y="10081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42" name="object 4942"/>
            <p:cNvSpPr/>
            <p:nvPr/>
          </p:nvSpPr>
          <p:spPr>
            <a:xfrm>
              <a:off x="7521496" y="1008375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43" name="object 4943"/>
            <p:cNvSpPr/>
            <p:nvPr/>
          </p:nvSpPr>
          <p:spPr>
            <a:xfrm>
              <a:off x="7477982" y="10081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44" name="object 4944"/>
            <p:cNvSpPr/>
            <p:nvPr/>
          </p:nvSpPr>
          <p:spPr>
            <a:xfrm>
              <a:off x="7352500" y="10083757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 h="0">
                  <a:moveTo>
                    <a:pt x="9411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45" name="object 4945"/>
            <p:cNvSpPr/>
            <p:nvPr/>
          </p:nvSpPr>
          <p:spPr>
            <a:xfrm>
              <a:off x="7895918" y="101090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46" name="object 4946"/>
            <p:cNvSpPr/>
            <p:nvPr/>
          </p:nvSpPr>
          <p:spPr>
            <a:xfrm>
              <a:off x="7260413" y="10037207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0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47" name="object 4947"/>
            <p:cNvSpPr/>
            <p:nvPr/>
          </p:nvSpPr>
          <p:spPr>
            <a:xfrm>
              <a:off x="12408209" y="1058872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48" name="object 4948"/>
            <p:cNvSpPr/>
            <p:nvPr/>
          </p:nvSpPr>
          <p:spPr>
            <a:xfrm>
              <a:off x="12410233" y="1047335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49" name="object 4949"/>
            <p:cNvSpPr/>
            <p:nvPr/>
          </p:nvSpPr>
          <p:spPr>
            <a:xfrm>
              <a:off x="12408209" y="104288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50" name="object 4950"/>
            <p:cNvSpPr/>
            <p:nvPr/>
          </p:nvSpPr>
          <p:spPr>
            <a:xfrm>
              <a:off x="12869659" y="10620091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 h="0">
                  <a:moveTo>
                    <a:pt x="63752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51" name="object 4951"/>
            <p:cNvSpPr/>
            <p:nvPr/>
          </p:nvSpPr>
          <p:spPr>
            <a:xfrm>
              <a:off x="12825133" y="106180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52" name="object 4952"/>
            <p:cNvSpPr/>
            <p:nvPr/>
          </p:nvSpPr>
          <p:spPr>
            <a:xfrm>
              <a:off x="12709771" y="1062009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53" name="object 4953"/>
            <p:cNvSpPr/>
            <p:nvPr/>
          </p:nvSpPr>
          <p:spPr>
            <a:xfrm>
              <a:off x="12665245" y="106180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54" name="object 4954"/>
            <p:cNvSpPr/>
            <p:nvPr/>
          </p:nvSpPr>
          <p:spPr>
            <a:xfrm>
              <a:off x="12549883" y="1062009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55" name="object 4955"/>
            <p:cNvSpPr/>
            <p:nvPr/>
          </p:nvSpPr>
          <p:spPr>
            <a:xfrm>
              <a:off x="12506368" y="106180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56" name="object 4956"/>
            <p:cNvSpPr/>
            <p:nvPr/>
          </p:nvSpPr>
          <p:spPr>
            <a:xfrm>
              <a:off x="12316122" y="10620091"/>
              <a:ext cx="158115" cy="0"/>
            </a:xfrm>
            <a:custGeom>
              <a:avLst/>
              <a:gdLst/>
              <a:ahLst/>
              <a:cxnLst/>
              <a:rect l="l" t="t" r="r" b="b"/>
              <a:pathLst>
                <a:path w="158115" h="0">
                  <a:moveTo>
                    <a:pt x="157864" y="0"/>
                  </a:moveTo>
                  <a:lnTo>
                    <a:pt x="94111" y="0"/>
                  </a:lnTo>
                </a:path>
                <a:path w="158115" h="0">
                  <a:moveTo>
                    <a:pt x="9411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57" name="object 4957"/>
            <p:cNvSpPr/>
            <p:nvPr/>
          </p:nvSpPr>
          <p:spPr>
            <a:xfrm>
              <a:off x="12272608" y="106180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58" name="object 4958"/>
            <p:cNvSpPr/>
            <p:nvPr/>
          </p:nvSpPr>
          <p:spPr>
            <a:xfrm>
              <a:off x="12157245" y="1062009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59" name="object 4959"/>
            <p:cNvSpPr/>
            <p:nvPr/>
          </p:nvSpPr>
          <p:spPr>
            <a:xfrm>
              <a:off x="12112719" y="106180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60" name="object 4960"/>
            <p:cNvSpPr/>
            <p:nvPr/>
          </p:nvSpPr>
          <p:spPr>
            <a:xfrm>
              <a:off x="11997357" y="1062009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61" name="object 4961"/>
            <p:cNvSpPr/>
            <p:nvPr/>
          </p:nvSpPr>
          <p:spPr>
            <a:xfrm>
              <a:off x="11952831" y="106180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62" name="object 4962"/>
            <p:cNvSpPr/>
            <p:nvPr/>
          </p:nvSpPr>
          <p:spPr>
            <a:xfrm>
              <a:off x="11837469" y="1062009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63" name="object 4963"/>
            <p:cNvSpPr/>
            <p:nvPr/>
          </p:nvSpPr>
          <p:spPr>
            <a:xfrm>
              <a:off x="11763596" y="107374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64" name="object 4964"/>
            <p:cNvSpPr/>
            <p:nvPr/>
          </p:nvSpPr>
          <p:spPr>
            <a:xfrm>
              <a:off x="11765620" y="1062211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65" name="object 4965"/>
            <p:cNvSpPr/>
            <p:nvPr/>
          </p:nvSpPr>
          <p:spPr>
            <a:xfrm>
              <a:off x="11763596" y="1057759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66" name="object 4966"/>
            <p:cNvSpPr/>
            <p:nvPr/>
          </p:nvSpPr>
          <p:spPr>
            <a:xfrm>
              <a:off x="11765620" y="1046222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67" name="object 4967"/>
            <p:cNvSpPr/>
            <p:nvPr/>
          </p:nvSpPr>
          <p:spPr>
            <a:xfrm>
              <a:off x="11763596" y="104177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68" name="object 4968"/>
            <p:cNvSpPr/>
            <p:nvPr/>
          </p:nvSpPr>
          <p:spPr>
            <a:xfrm>
              <a:off x="11765620" y="1030233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69" name="object 4969"/>
            <p:cNvSpPr/>
            <p:nvPr/>
          </p:nvSpPr>
          <p:spPr>
            <a:xfrm>
              <a:off x="11763591" y="10257814"/>
              <a:ext cx="33655" cy="364490"/>
            </a:xfrm>
            <a:custGeom>
              <a:avLst/>
              <a:gdLst/>
              <a:ahLst/>
              <a:cxnLst/>
              <a:rect l="l" t="t" r="r" b="b"/>
              <a:pathLst>
                <a:path w="33654" h="364490">
                  <a:moveTo>
                    <a:pt x="4051" y="2032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  <a:path w="33654" h="364490">
                  <a:moveTo>
                    <a:pt x="33388" y="362280"/>
                  </a:moveTo>
                  <a:lnTo>
                    <a:pt x="32804" y="360857"/>
                  </a:lnTo>
                  <a:lnTo>
                    <a:pt x="31369" y="360260"/>
                  </a:lnTo>
                  <a:lnTo>
                    <a:pt x="29933" y="360857"/>
                  </a:lnTo>
                  <a:lnTo>
                    <a:pt x="29349" y="362280"/>
                  </a:lnTo>
                  <a:lnTo>
                    <a:pt x="29933" y="363715"/>
                  </a:lnTo>
                  <a:lnTo>
                    <a:pt x="31369" y="364312"/>
                  </a:lnTo>
                  <a:lnTo>
                    <a:pt x="32804" y="363715"/>
                  </a:lnTo>
                  <a:lnTo>
                    <a:pt x="33388" y="36228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70" name="object 4970"/>
            <p:cNvSpPr/>
            <p:nvPr/>
          </p:nvSpPr>
          <p:spPr>
            <a:xfrm>
              <a:off x="11677581" y="1062009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71" name="object 4971"/>
            <p:cNvSpPr/>
            <p:nvPr/>
          </p:nvSpPr>
          <p:spPr>
            <a:xfrm>
              <a:off x="11633055" y="106180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72" name="object 4972"/>
            <p:cNvSpPr/>
            <p:nvPr/>
          </p:nvSpPr>
          <p:spPr>
            <a:xfrm>
              <a:off x="11517692" y="1062009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73" name="object 4973"/>
            <p:cNvSpPr/>
            <p:nvPr/>
          </p:nvSpPr>
          <p:spPr>
            <a:xfrm>
              <a:off x="11473166" y="106180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74" name="object 4974"/>
            <p:cNvSpPr/>
            <p:nvPr/>
          </p:nvSpPr>
          <p:spPr>
            <a:xfrm>
              <a:off x="11357804" y="1062009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75" name="object 4975"/>
            <p:cNvSpPr/>
            <p:nvPr/>
          </p:nvSpPr>
          <p:spPr>
            <a:xfrm>
              <a:off x="11226241" y="10618075"/>
              <a:ext cx="91440" cy="123825"/>
            </a:xfrm>
            <a:custGeom>
              <a:avLst/>
              <a:gdLst/>
              <a:ahLst/>
              <a:cxnLst/>
              <a:rect l="l" t="t" r="r" b="b"/>
              <a:pathLst>
                <a:path w="91440" h="123825">
                  <a:moveTo>
                    <a:pt x="4051" y="121437"/>
                  </a:moveTo>
                  <a:lnTo>
                    <a:pt x="3454" y="120002"/>
                  </a:lnTo>
                  <a:lnTo>
                    <a:pt x="2032" y="119405"/>
                  </a:lnTo>
                  <a:lnTo>
                    <a:pt x="596" y="120002"/>
                  </a:lnTo>
                  <a:lnTo>
                    <a:pt x="0" y="121437"/>
                  </a:lnTo>
                  <a:lnTo>
                    <a:pt x="596" y="122859"/>
                  </a:lnTo>
                  <a:lnTo>
                    <a:pt x="2032" y="123456"/>
                  </a:lnTo>
                  <a:lnTo>
                    <a:pt x="3454" y="122859"/>
                  </a:lnTo>
                  <a:lnTo>
                    <a:pt x="4051" y="121437"/>
                  </a:lnTo>
                  <a:close/>
                </a:path>
                <a:path w="91440" h="123825">
                  <a:moveTo>
                    <a:pt x="91084" y="2019"/>
                  </a:moveTo>
                  <a:lnTo>
                    <a:pt x="90487" y="596"/>
                  </a:lnTo>
                  <a:lnTo>
                    <a:pt x="89052" y="0"/>
                  </a:lnTo>
                  <a:lnTo>
                    <a:pt x="87617" y="596"/>
                  </a:lnTo>
                  <a:lnTo>
                    <a:pt x="87033" y="2019"/>
                  </a:lnTo>
                  <a:lnTo>
                    <a:pt x="87617" y="3454"/>
                  </a:lnTo>
                  <a:lnTo>
                    <a:pt x="89052" y="4051"/>
                  </a:lnTo>
                  <a:lnTo>
                    <a:pt x="90487" y="3454"/>
                  </a:lnTo>
                  <a:lnTo>
                    <a:pt x="91084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76" name="object 4976"/>
            <p:cNvSpPr/>
            <p:nvPr/>
          </p:nvSpPr>
          <p:spPr>
            <a:xfrm>
              <a:off x="11228274" y="1062211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77" name="object 4977"/>
            <p:cNvSpPr/>
            <p:nvPr/>
          </p:nvSpPr>
          <p:spPr>
            <a:xfrm>
              <a:off x="11226250" y="1057759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78" name="object 4978"/>
            <p:cNvSpPr/>
            <p:nvPr/>
          </p:nvSpPr>
          <p:spPr>
            <a:xfrm>
              <a:off x="11228274" y="1046222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79" name="object 4979"/>
            <p:cNvSpPr/>
            <p:nvPr/>
          </p:nvSpPr>
          <p:spPr>
            <a:xfrm>
              <a:off x="11226250" y="104177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80" name="object 4980"/>
            <p:cNvSpPr/>
            <p:nvPr/>
          </p:nvSpPr>
          <p:spPr>
            <a:xfrm>
              <a:off x="11228274" y="1030233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81" name="object 4981"/>
            <p:cNvSpPr/>
            <p:nvPr/>
          </p:nvSpPr>
          <p:spPr>
            <a:xfrm>
              <a:off x="11226250" y="102578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82" name="object 4982"/>
            <p:cNvSpPr/>
            <p:nvPr/>
          </p:nvSpPr>
          <p:spPr>
            <a:xfrm>
              <a:off x="11197916" y="1062009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83" name="object 4983"/>
            <p:cNvSpPr/>
            <p:nvPr/>
          </p:nvSpPr>
          <p:spPr>
            <a:xfrm>
              <a:off x="11153390" y="106180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84" name="object 4984"/>
            <p:cNvSpPr/>
            <p:nvPr/>
          </p:nvSpPr>
          <p:spPr>
            <a:xfrm>
              <a:off x="11038027" y="1062009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85" name="object 4985"/>
            <p:cNvSpPr/>
            <p:nvPr/>
          </p:nvSpPr>
          <p:spPr>
            <a:xfrm>
              <a:off x="10993501" y="106180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86" name="object 4986"/>
            <p:cNvSpPr/>
            <p:nvPr/>
          </p:nvSpPr>
          <p:spPr>
            <a:xfrm>
              <a:off x="10878139" y="1062009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87" name="object 4987"/>
            <p:cNvSpPr/>
            <p:nvPr/>
          </p:nvSpPr>
          <p:spPr>
            <a:xfrm>
              <a:off x="10689907" y="10577600"/>
              <a:ext cx="147955" cy="45085"/>
            </a:xfrm>
            <a:custGeom>
              <a:avLst/>
              <a:gdLst/>
              <a:ahLst/>
              <a:cxnLst/>
              <a:rect l="l" t="t" r="r" b="b"/>
              <a:pathLst>
                <a:path w="147954" h="45084">
                  <a:moveTo>
                    <a:pt x="4051" y="2019"/>
                  </a:moveTo>
                  <a:lnTo>
                    <a:pt x="3454" y="584"/>
                  </a:lnTo>
                  <a:lnTo>
                    <a:pt x="2032" y="0"/>
                  </a:lnTo>
                  <a:lnTo>
                    <a:pt x="596" y="584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38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  <a:path w="147954" h="45084">
                  <a:moveTo>
                    <a:pt x="147751" y="42494"/>
                  </a:moveTo>
                  <a:lnTo>
                    <a:pt x="147154" y="41071"/>
                  </a:lnTo>
                  <a:lnTo>
                    <a:pt x="145719" y="40474"/>
                  </a:lnTo>
                  <a:lnTo>
                    <a:pt x="144297" y="41071"/>
                  </a:lnTo>
                  <a:lnTo>
                    <a:pt x="143700" y="42494"/>
                  </a:lnTo>
                  <a:lnTo>
                    <a:pt x="144297" y="43929"/>
                  </a:lnTo>
                  <a:lnTo>
                    <a:pt x="145719" y="44526"/>
                  </a:lnTo>
                  <a:lnTo>
                    <a:pt x="147154" y="43929"/>
                  </a:lnTo>
                  <a:lnTo>
                    <a:pt x="147751" y="424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88" name="object 4988"/>
            <p:cNvSpPr/>
            <p:nvPr/>
          </p:nvSpPr>
          <p:spPr>
            <a:xfrm>
              <a:off x="10718251" y="1062009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89" name="object 4989"/>
            <p:cNvSpPr/>
            <p:nvPr/>
          </p:nvSpPr>
          <p:spPr>
            <a:xfrm>
              <a:off x="10674737" y="106180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90" name="object 4990"/>
            <p:cNvSpPr/>
            <p:nvPr/>
          </p:nvSpPr>
          <p:spPr>
            <a:xfrm>
              <a:off x="10558362" y="1062009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91" name="object 4991"/>
            <p:cNvSpPr/>
            <p:nvPr/>
          </p:nvSpPr>
          <p:spPr>
            <a:xfrm>
              <a:off x="10514848" y="106180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92" name="object 4992"/>
            <p:cNvSpPr/>
            <p:nvPr/>
          </p:nvSpPr>
          <p:spPr>
            <a:xfrm>
              <a:off x="10398474" y="1062009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93" name="object 4993"/>
            <p:cNvSpPr/>
            <p:nvPr/>
          </p:nvSpPr>
          <p:spPr>
            <a:xfrm>
              <a:off x="10354960" y="106180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94" name="object 4994"/>
            <p:cNvSpPr/>
            <p:nvPr/>
          </p:nvSpPr>
          <p:spPr>
            <a:xfrm>
              <a:off x="10238586" y="1062009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95" name="object 4995"/>
            <p:cNvSpPr/>
            <p:nvPr/>
          </p:nvSpPr>
          <p:spPr>
            <a:xfrm>
              <a:off x="10152570" y="107374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96" name="object 4996"/>
            <p:cNvSpPr/>
            <p:nvPr/>
          </p:nvSpPr>
          <p:spPr>
            <a:xfrm>
              <a:off x="10154594" y="1062211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97" name="object 4997"/>
            <p:cNvSpPr/>
            <p:nvPr/>
          </p:nvSpPr>
          <p:spPr>
            <a:xfrm>
              <a:off x="10152570" y="1057759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98" name="object 4998"/>
            <p:cNvSpPr/>
            <p:nvPr/>
          </p:nvSpPr>
          <p:spPr>
            <a:xfrm>
              <a:off x="10154594" y="1046222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99" name="object 4999"/>
            <p:cNvSpPr/>
            <p:nvPr/>
          </p:nvSpPr>
          <p:spPr>
            <a:xfrm>
              <a:off x="10152570" y="104177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00" name="object 5000"/>
            <p:cNvSpPr/>
            <p:nvPr/>
          </p:nvSpPr>
          <p:spPr>
            <a:xfrm>
              <a:off x="10154594" y="1030233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01" name="object 5001"/>
            <p:cNvSpPr/>
            <p:nvPr/>
          </p:nvSpPr>
          <p:spPr>
            <a:xfrm>
              <a:off x="10152558" y="10257814"/>
              <a:ext cx="46990" cy="364490"/>
            </a:xfrm>
            <a:custGeom>
              <a:avLst/>
              <a:gdLst/>
              <a:ahLst/>
              <a:cxnLst/>
              <a:rect l="l" t="t" r="r" b="b"/>
              <a:pathLst>
                <a:path w="46990" h="364490">
                  <a:moveTo>
                    <a:pt x="4051" y="2032"/>
                  </a:moveTo>
                  <a:lnTo>
                    <a:pt x="3467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67" y="3454"/>
                  </a:lnTo>
                  <a:lnTo>
                    <a:pt x="4051" y="2032"/>
                  </a:lnTo>
                  <a:close/>
                </a:path>
                <a:path w="46990" h="364490">
                  <a:moveTo>
                    <a:pt x="46558" y="362280"/>
                  </a:moveTo>
                  <a:lnTo>
                    <a:pt x="45961" y="360857"/>
                  </a:lnTo>
                  <a:lnTo>
                    <a:pt x="44526" y="360260"/>
                  </a:lnTo>
                  <a:lnTo>
                    <a:pt x="43103" y="360857"/>
                  </a:lnTo>
                  <a:lnTo>
                    <a:pt x="42506" y="362280"/>
                  </a:lnTo>
                  <a:lnTo>
                    <a:pt x="43103" y="363715"/>
                  </a:lnTo>
                  <a:lnTo>
                    <a:pt x="44526" y="364312"/>
                  </a:lnTo>
                  <a:lnTo>
                    <a:pt x="45961" y="363715"/>
                  </a:lnTo>
                  <a:lnTo>
                    <a:pt x="46558" y="36228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02" name="object 5002"/>
            <p:cNvSpPr/>
            <p:nvPr/>
          </p:nvSpPr>
          <p:spPr>
            <a:xfrm>
              <a:off x="10078697" y="1062009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03" name="object 5003"/>
            <p:cNvSpPr/>
            <p:nvPr/>
          </p:nvSpPr>
          <p:spPr>
            <a:xfrm>
              <a:off x="10035183" y="106180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04" name="object 5004"/>
            <p:cNvSpPr/>
            <p:nvPr/>
          </p:nvSpPr>
          <p:spPr>
            <a:xfrm>
              <a:off x="9918809" y="1062009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05" name="object 5005"/>
            <p:cNvSpPr/>
            <p:nvPr/>
          </p:nvSpPr>
          <p:spPr>
            <a:xfrm>
              <a:off x="9875295" y="106180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06" name="object 5006"/>
            <p:cNvSpPr/>
            <p:nvPr/>
          </p:nvSpPr>
          <p:spPr>
            <a:xfrm>
              <a:off x="9759933" y="1062009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07" name="object 5007"/>
            <p:cNvSpPr/>
            <p:nvPr/>
          </p:nvSpPr>
          <p:spPr>
            <a:xfrm>
              <a:off x="9615220" y="10618075"/>
              <a:ext cx="104775" cy="123825"/>
            </a:xfrm>
            <a:custGeom>
              <a:avLst/>
              <a:gdLst/>
              <a:ahLst/>
              <a:cxnLst/>
              <a:rect l="l" t="t" r="r" b="b"/>
              <a:pathLst>
                <a:path w="104775" h="123825">
                  <a:moveTo>
                    <a:pt x="4038" y="121437"/>
                  </a:moveTo>
                  <a:lnTo>
                    <a:pt x="3454" y="120002"/>
                  </a:lnTo>
                  <a:lnTo>
                    <a:pt x="2019" y="119405"/>
                  </a:lnTo>
                  <a:lnTo>
                    <a:pt x="584" y="120002"/>
                  </a:lnTo>
                  <a:lnTo>
                    <a:pt x="0" y="121437"/>
                  </a:lnTo>
                  <a:lnTo>
                    <a:pt x="584" y="122859"/>
                  </a:lnTo>
                  <a:lnTo>
                    <a:pt x="2019" y="123456"/>
                  </a:lnTo>
                  <a:lnTo>
                    <a:pt x="3454" y="122859"/>
                  </a:lnTo>
                  <a:lnTo>
                    <a:pt x="4038" y="121437"/>
                  </a:lnTo>
                  <a:close/>
                </a:path>
                <a:path w="104775" h="123825">
                  <a:moveTo>
                    <a:pt x="104228" y="2019"/>
                  </a:moveTo>
                  <a:lnTo>
                    <a:pt x="103632" y="596"/>
                  </a:lnTo>
                  <a:lnTo>
                    <a:pt x="102209" y="0"/>
                  </a:lnTo>
                  <a:lnTo>
                    <a:pt x="100774" y="596"/>
                  </a:lnTo>
                  <a:lnTo>
                    <a:pt x="100177" y="2019"/>
                  </a:lnTo>
                  <a:lnTo>
                    <a:pt x="100774" y="3454"/>
                  </a:lnTo>
                  <a:lnTo>
                    <a:pt x="102209" y="4051"/>
                  </a:lnTo>
                  <a:lnTo>
                    <a:pt x="103632" y="3454"/>
                  </a:lnTo>
                  <a:lnTo>
                    <a:pt x="104228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08" name="object 5008"/>
            <p:cNvSpPr/>
            <p:nvPr/>
          </p:nvSpPr>
          <p:spPr>
            <a:xfrm>
              <a:off x="9617248" y="1062211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09" name="object 5009"/>
            <p:cNvSpPr/>
            <p:nvPr/>
          </p:nvSpPr>
          <p:spPr>
            <a:xfrm>
              <a:off x="9615223" y="1057759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10" name="object 5010"/>
            <p:cNvSpPr/>
            <p:nvPr/>
          </p:nvSpPr>
          <p:spPr>
            <a:xfrm>
              <a:off x="9617248" y="1046222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11" name="object 5011"/>
            <p:cNvSpPr/>
            <p:nvPr/>
          </p:nvSpPr>
          <p:spPr>
            <a:xfrm>
              <a:off x="9615223" y="104177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12" name="object 5012"/>
            <p:cNvSpPr/>
            <p:nvPr/>
          </p:nvSpPr>
          <p:spPr>
            <a:xfrm>
              <a:off x="9617248" y="1030233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13" name="object 5013"/>
            <p:cNvSpPr/>
            <p:nvPr/>
          </p:nvSpPr>
          <p:spPr>
            <a:xfrm>
              <a:off x="9615223" y="102578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14" name="object 5014"/>
            <p:cNvSpPr/>
            <p:nvPr/>
          </p:nvSpPr>
          <p:spPr>
            <a:xfrm>
              <a:off x="9600045" y="1062009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15" name="object 5015"/>
            <p:cNvSpPr/>
            <p:nvPr/>
          </p:nvSpPr>
          <p:spPr>
            <a:xfrm>
              <a:off x="9555518" y="106180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16" name="object 5016"/>
            <p:cNvSpPr/>
            <p:nvPr/>
          </p:nvSpPr>
          <p:spPr>
            <a:xfrm>
              <a:off x="9440156" y="1062009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17" name="object 5017"/>
            <p:cNvSpPr/>
            <p:nvPr/>
          </p:nvSpPr>
          <p:spPr>
            <a:xfrm>
              <a:off x="9395630" y="106180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18" name="object 5018"/>
            <p:cNvSpPr/>
            <p:nvPr/>
          </p:nvSpPr>
          <p:spPr>
            <a:xfrm>
              <a:off x="9280268" y="1062009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19" name="object 5019"/>
            <p:cNvSpPr/>
            <p:nvPr/>
          </p:nvSpPr>
          <p:spPr>
            <a:xfrm>
              <a:off x="9235742" y="106180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20" name="object 5020"/>
            <p:cNvSpPr/>
            <p:nvPr/>
          </p:nvSpPr>
          <p:spPr>
            <a:xfrm>
              <a:off x="9120380" y="1062009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21" name="object 5021"/>
            <p:cNvSpPr/>
            <p:nvPr/>
          </p:nvSpPr>
          <p:spPr>
            <a:xfrm>
              <a:off x="9075853" y="106180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22" name="object 5022"/>
            <p:cNvSpPr/>
            <p:nvPr/>
          </p:nvSpPr>
          <p:spPr>
            <a:xfrm>
              <a:off x="8960491" y="1062009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23" name="object 5023"/>
            <p:cNvSpPr/>
            <p:nvPr/>
          </p:nvSpPr>
          <p:spPr>
            <a:xfrm>
              <a:off x="8915965" y="106180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24" name="object 5024"/>
            <p:cNvSpPr/>
            <p:nvPr/>
          </p:nvSpPr>
          <p:spPr>
            <a:xfrm>
              <a:off x="8800603" y="1062009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25" name="object 5025"/>
            <p:cNvSpPr/>
            <p:nvPr/>
          </p:nvSpPr>
          <p:spPr>
            <a:xfrm>
              <a:off x="8756077" y="106180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26" name="object 5026"/>
            <p:cNvSpPr/>
            <p:nvPr/>
          </p:nvSpPr>
          <p:spPr>
            <a:xfrm>
              <a:off x="8640715" y="1062009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27" name="object 5027"/>
            <p:cNvSpPr/>
            <p:nvPr/>
          </p:nvSpPr>
          <p:spPr>
            <a:xfrm>
              <a:off x="8596188" y="106180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28" name="object 5028"/>
            <p:cNvSpPr/>
            <p:nvPr/>
          </p:nvSpPr>
          <p:spPr>
            <a:xfrm>
              <a:off x="8480826" y="1062009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29" name="object 5029"/>
            <p:cNvSpPr/>
            <p:nvPr/>
          </p:nvSpPr>
          <p:spPr>
            <a:xfrm>
              <a:off x="8437312" y="106180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30" name="object 5030"/>
            <p:cNvSpPr/>
            <p:nvPr/>
          </p:nvSpPr>
          <p:spPr>
            <a:xfrm>
              <a:off x="8320938" y="1062009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31" name="object 5031"/>
            <p:cNvSpPr/>
            <p:nvPr/>
          </p:nvSpPr>
          <p:spPr>
            <a:xfrm>
              <a:off x="8277424" y="106180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32" name="object 5032"/>
            <p:cNvSpPr/>
            <p:nvPr/>
          </p:nvSpPr>
          <p:spPr>
            <a:xfrm>
              <a:off x="8161050" y="1062009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33" name="object 5033"/>
            <p:cNvSpPr/>
            <p:nvPr/>
          </p:nvSpPr>
          <p:spPr>
            <a:xfrm>
              <a:off x="8117536" y="106180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34" name="object 5034"/>
            <p:cNvSpPr/>
            <p:nvPr/>
          </p:nvSpPr>
          <p:spPr>
            <a:xfrm>
              <a:off x="8001161" y="1062009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35" name="object 5035"/>
            <p:cNvSpPr/>
            <p:nvPr/>
          </p:nvSpPr>
          <p:spPr>
            <a:xfrm>
              <a:off x="7895907" y="10588725"/>
              <a:ext cx="66040" cy="33655"/>
            </a:xfrm>
            <a:custGeom>
              <a:avLst/>
              <a:gdLst/>
              <a:ahLst/>
              <a:cxnLst/>
              <a:rect l="l" t="t" r="r" b="b"/>
              <a:pathLst>
                <a:path w="66040" h="33654">
                  <a:moveTo>
                    <a:pt x="4051" y="2032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  <a:path w="66040" h="33654">
                  <a:moveTo>
                    <a:pt x="65786" y="31369"/>
                  </a:moveTo>
                  <a:lnTo>
                    <a:pt x="65189" y="29946"/>
                  </a:lnTo>
                  <a:lnTo>
                    <a:pt x="63754" y="29349"/>
                  </a:lnTo>
                  <a:lnTo>
                    <a:pt x="62331" y="29946"/>
                  </a:lnTo>
                  <a:lnTo>
                    <a:pt x="61734" y="31369"/>
                  </a:lnTo>
                  <a:lnTo>
                    <a:pt x="62331" y="32804"/>
                  </a:lnTo>
                  <a:lnTo>
                    <a:pt x="63754" y="33401"/>
                  </a:lnTo>
                  <a:lnTo>
                    <a:pt x="65189" y="32804"/>
                  </a:lnTo>
                  <a:lnTo>
                    <a:pt x="65786" y="313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36" name="object 5036"/>
            <p:cNvSpPr/>
            <p:nvPr/>
          </p:nvSpPr>
          <p:spPr>
            <a:xfrm>
              <a:off x="7897942" y="1047335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37" name="object 5037"/>
            <p:cNvSpPr/>
            <p:nvPr/>
          </p:nvSpPr>
          <p:spPr>
            <a:xfrm>
              <a:off x="7895918" y="104288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38" name="object 5038"/>
            <p:cNvSpPr/>
            <p:nvPr/>
          </p:nvSpPr>
          <p:spPr>
            <a:xfrm>
              <a:off x="7841273" y="1062009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39" name="object 5039"/>
            <p:cNvSpPr/>
            <p:nvPr/>
          </p:nvSpPr>
          <p:spPr>
            <a:xfrm>
              <a:off x="7797759" y="106180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40" name="object 5040"/>
            <p:cNvSpPr/>
            <p:nvPr/>
          </p:nvSpPr>
          <p:spPr>
            <a:xfrm>
              <a:off x="7681385" y="1062009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41" name="object 5041"/>
            <p:cNvSpPr/>
            <p:nvPr/>
          </p:nvSpPr>
          <p:spPr>
            <a:xfrm>
              <a:off x="7637868" y="106180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38" y="2019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84" y="596"/>
                  </a:lnTo>
                  <a:lnTo>
                    <a:pt x="0" y="2019"/>
                  </a:lnTo>
                  <a:lnTo>
                    <a:pt x="584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38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42" name="object 5042"/>
            <p:cNvSpPr/>
            <p:nvPr/>
          </p:nvSpPr>
          <p:spPr>
            <a:xfrm>
              <a:off x="7521496" y="1062009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43" name="object 5043"/>
            <p:cNvSpPr/>
            <p:nvPr/>
          </p:nvSpPr>
          <p:spPr>
            <a:xfrm>
              <a:off x="7477982" y="106180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44" name="object 5044"/>
            <p:cNvSpPr/>
            <p:nvPr/>
          </p:nvSpPr>
          <p:spPr>
            <a:xfrm>
              <a:off x="7352500" y="10620091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 h="0">
                  <a:moveTo>
                    <a:pt x="9411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45" name="object 5045"/>
            <p:cNvSpPr/>
            <p:nvPr/>
          </p:nvSpPr>
          <p:spPr>
            <a:xfrm>
              <a:off x="8540531" y="107374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46" name="object 5046"/>
            <p:cNvSpPr/>
            <p:nvPr/>
          </p:nvSpPr>
          <p:spPr>
            <a:xfrm>
              <a:off x="8542555" y="1062211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47" name="object 5047"/>
            <p:cNvSpPr/>
            <p:nvPr/>
          </p:nvSpPr>
          <p:spPr>
            <a:xfrm>
              <a:off x="8540531" y="1057759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48" name="object 5048"/>
            <p:cNvSpPr/>
            <p:nvPr/>
          </p:nvSpPr>
          <p:spPr>
            <a:xfrm>
              <a:off x="8542555" y="1046222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49" name="object 5049"/>
            <p:cNvSpPr/>
            <p:nvPr/>
          </p:nvSpPr>
          <p:spPr>
            <a:xfrm>
              <a:off x="8540531" y="104177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50" name="object 5050"/>
            <p:cNvSpPr/>
            <p:nvPr/>
          </p:nvSpPr>
          <p:spPr>
            <a:xfrm>
              <a:off x="8542555" y="1030233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51" name="object 5051"/>
            <p:cNvSpPr/>
            <p:nvPr/>
          </p:nvSpPr>
          <p:spPr>
            <a:xfrm>
              <a:off x="8540521" y="10257814"/>
              <a:ext cx="541655" cy="483870"/>
            </a:xfrm>
            <a:custGeom>
              <a:avLst/>
              <a:gdLst/>
              <a:ahLst/>
              <a:cxnLst/>
              <a:rect l="l" t="t" r="r" b="b"/>
              <a:pathLst>
                <a:path w="541654" h="483870">
                  <a:moveTo>
                    <a:pt x="4051" y="2032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  <a:path w="541654" h="483870">
                  <a:moveTo>
                    <a:pt x="541401" y="481698"/>
                  </a:moveTo>
                  <a:lnTo>
                    <a:pt x="540804" y="480263"/>
                  </a:lnTo>
                  <a:lnTo>
                    <a:pt x="539369" y="479666"/>
                  </a:lnTo>
                  <a:lnTo>
                    <a:pt x="537946" y="480263"/>
                  </a:lnTo>
                  <a:lnTo>
                    <a:pt x="537349" y="481698"/>
                  </a:lnTo>
                  <a:lnTo>
                    <a:pt x="537946" y="483120"/>
                  </a:lnTo>
                  <a:lnTo>
                    <a:pt x="539369" y="483717"/>
                  </a:lnTo>
                  <a:lnTo>
                    <a:pt x="540804" y="483120"/>
                  </a:lnTo>
                  <a:lnTo>
                    <a:pt x="541401" y="481698"/>
                  </a:lnTo>
                  <a:close/>
                </a:path>
                <a:path w="541654" h="483870">
                  <a:moveTo>
                    <a:pt x="541401" y="321805"/>
                  </a:moveTo>
                  <a:lnTo>
                    <a:pt x="540804" y="320370"/>
                  </a:lnTo>
                  <a:lnTo>
                    <a:pt x="539369" y="319786"/>
                  </a:lnTo>
                  <a:lnTo>
                    <a:pt x="537946" y="320370"/>
                  </a:lnTo>
                  <a:lnTo>
                    <a:pt x="537349" y="321805"/>
                  </a:lnTo>
                  <a:lnTo>
                    <a:pt x="537946" y="323240"/>
                  </a:lnTo>
                  <a:lnTo>
                    <a:pt x="539369" y="323824"/>
                  </a:lnTo>
                  <a:lnTo>
                    <a:pt x="540804" y="323240"/>
                  </a:lnTo>
                  <a:lnTo>
                    <a:pt x="541401" y="321805"/>
                  </a:lnTo>
                  <a:close/>
                </a:path>
                <a:path w="541654" h="483870">
                  <a:moveTo>
                    <a:pt x="541401" y="161912"/>
                  </a:moveTo>
                  <a:lnTo>
                    <a:pt x="540804" y="160489"/>
                  </a:lnTo>
                  <a:lnTo>
                    <a:pt x="539369" y="159893"/>
                  </a:lnTo>
                  <a:lnTo>
                    <a:pt x="537946" y="160489"/>
                  </a:lnTo>
                  <a:lnTo>
                    <a:pt x="537349" y="161912"/>
                  </a:lnTo>
                  <a:lnTo>
                    <a:pt x="537946" y="163347"/>
                  </a:lnTo>
                  <a:lnTo>
                    <a:pt x="539369" y="163944"/>
                  </a:lnTo>
                  <a:lnTo>
                    <a:pt x="540804" y="163347"/>
                  </a:lnTo>
                  <a:lnTo>
                    <a:pt x="541401" y="16191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52" name="object 5052"/>
            <p:cNvSpPr/>
            <p:nvPr/>
          </p:nvSpPr>
          <p:spPr>
            <a:xfrm>
              <a:off x="9079901" y="1030233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53" name="object 5053"/>
            <p:cNvSpPr/>
            <p:nvPr/>
          </p:nvSpPr>
          <p:spPr>
            <a:xfrm>
              <a:off x="9077877" y="102578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54" name="object 5054"/>
            <p:cNvSpPr/>
            <p:nvPr/>
          </p:nvSpPr>
          <p:spPr>
            <a:xfrm>
              <a:off x="12869659" y="10528004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 h="0">
                  <a:moveTo>
                    <a:pt x="63752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55" name="object 5055"/>
            <p:cNvSpPr/>
            <p:nvPr/>
          </p:nvSpPr>
          <p:spPr>
            <a:xfrm>
              <a:off x="12825133" y="105259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56" name="object 5056"/>
            <p:cNvSpPr/>
            <p:nvPr/>
          </p:nvSpPr>
          <p:spPr>
            <a:xfrm>
              <a:off x="12709771" y="1052800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57" name="object 5057"/>
            <p:cNvSpPr/>
            <p:nvPr/>
          </p:nvSpPr>
          <p:spPr>
            <a:xfrm>
              <a:off x="12665245" y="105259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58" name="object 5058"/>
            <p:cNvSpPr/>
            <p:nvPr/>
          </p:nvSpPr>
          <p:spPr>
            <a:xfrm>
              <a:off x="12549883" y="1052800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59" name="object 5059"/>
            <p:cNvSpPr/>
            <p:nvPr/>
          </p:nvSpPr>
          <p:spPr>
            <a:xfrm>
              <a:off x="12506368" y="105259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60" name="object 5060"/>
            <p:cNvSpPr/>
            <p:nvPr/>
          </p:nvSpPr>
          <p:spPr>
            <a:xfrm>
              <a:off x="12410233" y="10528004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 h="0">
                  <a:moveTo>
                    <a:pt x="63752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61" name="object 5061"/>
            <p:cNvSpPr/>
            <p:nvPr/>
          </p:nvSpPr>
          <p:spPr>
            <a:xfrm>
              <a:off x="7586261" y="1052800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62" name="object 5062"/>
            <p:cNvSpPr/>
            <p:nvPr/>
          </p:nvSpPr>
          <p:spPr>
            <a:xfrm>
              <a:off x="12316122" y="10528004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 h="0">
                  <a:moveTo>
                    <a:pt x="9411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63" name="object 5063"/>
            <p:cNvSpPr/>
            <p:nvPr/>
          </p:nvSpPr>
          <p:spPr>
            <a:xfrm>
              <a:off x="12272608" y="105259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64" name="object 5064"/>
            <p:cNvSpPr/>
            <p:nvPr/>
          </p:nvSpPr>
          <p:spPr>
            <a:xfrm>
              <a:off x="12157245" y="1052800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65" name="object 5065"/>
            <p:cNvSpPr/>
            <p:nvPr/>
          </p:nvSpPr>
          <p:spPr>
            <a:xfrm>
              <a:off x="12112719" y="105259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66" name="object 5066"/>
            <p:cNvSpPr/>
            <p:nvPr/>
          </p:nvSpPr>
          <p:spPr>
            <a:xfrm>
              <a:off x="11997357" y="1052800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67" name="object 5067"/>
            <p:cNvSpPr/>
            <p:nvPr/>
          </p:nvSpPr>
          <p:spPr>
            <a:xfrm>
              <a:off x="11952831" y="105259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68" name="object 5068"/>
            <p:cNvSpPr/>
            <p:nvPr/>
          </p:nvSpPr>
          <p:spPr>
            <a:xfrm>
              <a:off x="11837469" y="1052800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69" name="object 5069"/>
            <p:cNvSpPr/>
            <p:nvPr/>
          </p:nvSpPr>
          <p:spPr>
            <a:xfrm>
              <a:off x="11792943" y="105259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70" name="object 5070"/>
            <p:cNvSpPr/>
            <p:nvPr/>
          </p:nvSpPr>
          <p:spPr>
            <a:xfrm>
              <a:off x="11677581" y="1052800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71" name="object 5071"/>
            <p:cNvSpPr/>
            <p:nvPr/>
          </p:nvSpPr>
          <p:spPr>
            <a:xfrm>
              <a:off x="11633055" y="105259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72" name="object 5072"/>
            <p:cNvSpPr/>
            <p:nvPr/>
          </p:nvSpPr>
          <p:spPr>
            <a:xfrm>
              <a:off x="11517692" y="1052800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73" name="object 5073"/>
            <p:cNvSpPr/>
            <p:nvPr/>
          </p:nvSpPr>
          <p:spPr>
            <a:xfrm>
              <a:off x="11473166" y="105259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74" name="object 5074"/>
            <p:cNvSpPr/>
            <p:nvPr/>
          </p:nvSpPr>
          <p:spPr>
            <a:xfrm>
              <a:off x="11357804" y="1052800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75" name="object 5075"/>
            <p:cNvSpPr/>
            <p:nvPr/>
          </p:nvSpPr>
          <p:spPr>
            <a:xfrm>
              <a:off x="11313278" y="105259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76" name="object 5076"/>
            <p:cNvSpPr/>
            <p:nvPr/>
          </p:nvSpPr>
          <p:spPr>
            <a:xfrm>
              <a:off x="11197916" y="1052800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77" name="object 5077"/>
            <p:cNvSpPr/>
            <p:nvPr/>
          </p:nvSpPr>
          <p:spPr>
            <a:xfrm>
              <a:off x="11153390" y="105259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78" name="object 5078"/>
            <p:cNvSpPr/>
            <p:nvPr/>
          </p:nvSpPr>
          <p:spPr>
            <a:xfrm>
              <a:off x="11038027" y="1052800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79" name="object 5079"/>
            <p:cNvSpPr/>
            <p:nvPr/>
          </p:nvSpPr>
          <p:spPr>
            <a:xfrm>
              <a:off x="10993501" y="105259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80" name="object 5080"/>
            <p:cNvSpPr/>
            <p:nvPr/>
          </p:nvSpPr>
          <p:spPr>
            <a:xfrm>
              <a:off x="10878139" y="1052800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81" name="object 5081"/>
            <p:cNvSpPr/>
            <p:nvPr/>
          </p:nvSpPr>
          <p:spPr>
            <a:xfrm>
              <a:off x="10833613" y="105259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82" name="object 5082"/>
            <p:cNvSpPr/>
            <p:nvPr/>
          </p:nvSpPr>
          <p:spPr>
            <a:xfrm>
              <a:off x="10718251" y="1052800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83" name="object 5083"/>
            <p:cNvSpPr/>
            <p:nvPr/>
          </p:nvSpPr>
          <p:spPr>
            <a:xfrm>
              <a:off x="10674737" y="105259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84" name="object 5084"/>
            <p:cNvSpPr/>
            <p:nvPr/>
          </p:nvSpPr>
          <p:spPr>
            <a:xfrm>
              <a:off x="10558362" y="1052800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85" name="object 5085"/>
            <p:cNvSpPr/>
            <p:nvPr/>
          </p:nvSpPr>
          <p:spPr>
            <a:xfrm>
              <a:off x="10514848" y="105259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86" name="object 5086"/>
            <p:cNvSpPr/>
            <p:nvPr/>
          </p:nvSpPr>
          <p:spPr>
            <a:xfrm>
              <a:off x="10398474" y="1052800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87" name="object 5087"/>
            <p:cNvSpPr/>
            <p:nvPr/>
          </p:nvSpPr>
          <p:spPr>
            <a:xfrm>
              <a:off x="10354960" y="105259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88" name="object 5088"/>
            <p:cNvSpPr/>
            <p:nvPr/>
          </p:nvSpPr>
          <p:spPr>
            <a:xfrm>
              <a:off x="10238586" y="1052800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89" name="object 5089"/>
            <p:cNvSpPr/>
            <p:nvPr/>
          </p:nvSpPr>
          <p:spPr>
            <a:xfrm>
              <a:off x="10195072" y="105259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90" name="object 5090"/>
            <p:cNvSpPr/>
            <p:nvPr/>
          </p:nvSpPr>
          <p:spPr>
            <a:xfrm>
              <a:off x="10078697" y="10528004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91" name="object 5091"/>
            <p:cNvSpPr/>
            <p:nvPr/>
          </p:nvSpPr>
          <p:spPr>
            <a:xfrm>
              <a:off x="10035183" y="105259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92" name="object 5092"/>
            <p:cNvSpPr/>
            <p:nvPr/>
          </p:nvSpPr>
          <p:spPr>
            <a:xfrm>
              <a:off x="9918809" y="10528004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93" name="object 5093"/>
            <p:cNvSpPr/>
            <p:nvPr/>
          </p:nvSpPr>
          <p:spPr>
            <a:xfrm>
              <a:off x="9875295" y="105259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94" name="object 5094"/>
            <p:cNvSpPr/>
            <p:nvPr/>
          </p:nvSpPr>
          <p:spPr>
            <a:xfrm>
              <a:off x="9759933" y="1052800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95" name="object 5095"/>
            <p:cNvSpPr/>
            <p:nvPr/>
          </p:nvSpPr>
          <p:spPr>
            <a:xfrm>
              <a:off x="9715407" y="105259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96" name="object 5096"/>
            <p:cNvSpPr/>
            <p:nvPr/>
          </p:nvSpPr>
          <p:spPr>
            <a:xfrm>
              <a:off x="9600045" y="1052800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97" name="object 5097"/>
            <p:cNvSpPr/>
            <p:nvPr/>
          </p:nvSpPr>
          <p:spPr>
            <a:xfrm>
              <a:off x="9555518" y="105259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98" name="object 5098"/>
            <p:cNvSpPr/>
            <p:nvPr/>
          </p:nvSpPr>
          <p:spPr>
            <a:xfrm>
              <a:off x="9440156" y="1052800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99" name="object 5099"/>
            <p:cNvSpPr/>
            <p:nvPr/>
          </p:nvSpPr>
          <p:spPr>
            <a:xfrm>
              <a:off x="9395630" y="105259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00" name="object 5100"/>
            <p:cNvSpPr/>
            <p:nvPr/>
          </p:nvSpPr>
          <p:spPr>
            <a:xfrm>
              <a:off x="9280268" y="1052800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01" name="object 5101"/>
            <p:cNvSpPr/>
            <p:nvPr/>
          </p:nvSpPr>
          <p:spPr>
            <a:xfrm>
              <a:off x="9235742" y="105259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02" name="object 5102"/>
            <p:cNvSpPr/>
            <p:nvPr/>
          </p:nvSpPr>
          <p:spPr>
            <a:xfrm>
              <a:off x="9120380" y="1052800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03" name="object 5103"/>
            <p:cNvSpPr/>
            <p:nvPr/>
          </p:nvSpPr>
          <p:spPr>
            <a:xfrm>
              <a:off x="9075853" y="105259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04" name="object 5104"/>
            <p:cNvSpPr/>
            <p:nvPr/>
          </p:nvSpPr>
          <p:spPr>
            <a:xfrm>
              <a:off x="8960491" y="1052800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05" name="object 5105"/>
            <p:cNvSpPr/>
            <p:nvPr/>
          </p:nvSpPr>
          <p:spPr>
            <a:xfrm>
              <a:off x="8915965" y="105259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06" name="object 5106"/>
            <p:cNvSpPr/>
            <p:nvPr/>
          </p:nvSpPr>
          <p:spPr>
            <a:xfrm>
              <a:off x="8800603" y="1052800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07" name="object 5107"/>
            <p:cNvSpPr/>
            <p:nvPr/>
          </p:nvSpPr>
          <p:spPr>
            <a:xfrm>
              <a:off x="8756077" y="105259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08" name="object 5108"/>
            <p:cNvSpPr/>
            <p:nvPr/>
          </p:nvSpPr>
          <p:spPr>
            <a:xfrm>
              <a:off x="8640715" y="1052800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09" name="object 5109"/>
            <p:cNvSpPr/>
            <p:nvPr/>
          </p:nvSpPr>
          <p:spPr>
            <a:xfrm>
              <a:off x="8596188" y="105259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10" name="object 5110"/>
            <p:cNvSpPr/>
            <p:nvPr/>
          </p:nvSpPr>
          <p:spPr>
            <a:xfrm>
              <a:off x="8480826" y="1052800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11" name="object 5111"/>
            <p:cNvSpPr/>
            <p:nvPr/>
          </p:nvSpPr>
          <p:spPr>
            <a:xfrm>
              <a:off x="8437312" y="105259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12" name="object 5112"/>
            <p:cNvSpPr/>
            <p:nvPr/>
          </p:nvSpPr>
          <p:spPr>
            <a:xfrm>
              <a:off x="8320938" y="1052800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13" name="object 5113"/>
            <p:cNvSpPr/>
            <p:nvPr/>
          </p:nvSpPr>
          <p:spPr>
            <a:xfrm>
              <a:off x="8277424" y="105259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14" name="object 5114"/>
            <p:cNvSpPr/>
            <p:nvPr/>
          </p:nvSpPr>
          <p:spPr>
            <a:xfrm>
              <a:off x="8161050" y="1052800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15" name="object 5115"/>
            <p:cNvSpPr/>
            <p:nvPr/>
          </p:nvSpPr>
          <p:spPr>
            <a:xfrm>
              <a:off x="8117536" y="105259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16" name="object 5116"/>
            <p:cNvSpPr/>
            <p:nvPr/>
          </p:nvSpPr>
          <p:spPr>
            <a:xfrm>
              <a:off x="8001161" y="1052800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17" name="object 5117"/>
            <p:cNvSpPr/>
            <p:nvPr/>
          </p:nvSpPr>
          <p:spPr>
            <a:xfrm>
              <a:off x="7957647" y="105259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18" name="object 5118"/>
            <p:cNvSpPr/>
            <p:nvPr/>
          </p:nvSpPr>
          <p:spPr>
            <a:xfrm>
              <a:off x="7841273" y="1052800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19" name="object 5119"/>
            <p:cNvSpPr/>
            <p:nvPr/>
          </p:nvSpPr>
          <p:spPr>
            <a:xfrm>
              <a:off x="7797759" y="105259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20" name="object 5120"/>
            <p:cNvSpPr/>
            <p:nvPr/>
          </p:nvSpPr>
          <p:spPr>
            <a:xfrm>
              <a:off x="7681385" y="10528004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21" name="object 5121"/>
            <p:cNvSpPr/>
            <p:nvPr/>
          </p:nvSpPr>
          <p:spPr>
            <a:xfrm>
              <a:off x="7637871" y="105259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22" name="object 5122"/>
            <p:cNvSpPr/>
            <p:nvPr/>
          </p:nvSpPr>
          <p:spPr>
            <a:xfrm>
              <a:off x="7521496" y="10528004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23" name="object 5123"/>
            <p:cNvSpPr/>
            <p:nvPr/>
          </p:nvSpPr>
          <p:spPr>
            <a:xfrm>
              <a:off x="7477982" y="105259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24" name="object 5124"/>
            <p:cNvSpPr/>
            <p:nvPr/>
          </p:nvSpPr>
          <p:spPr>
            <a:xfrm>
              <a:off x="7352500" y="10528004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 h="0">
                  <a:moveTo>
                    <a:pt x="9411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25" name="object 5125"/>
            <p:cNvSpPr/>
            <p:nvPr/>
          </p:nvSpPr>
          <p:spPr>
            <a:xfrm>
              <a:off x="7260413" y="10481454"/>
              <a:ext cx="92710" cy="184785"/>
            </a:xfrm>
            <a:custGeom>
              <a:avLst/>
              <a:gdLst/>
              <a:ahLst/>
              <a:cxnLst/>
              <a:rect l="l" t="t" r="r" b="b"/>
              <a:pathLst>
                <a:path w="92709" h="184784">
                  <a:moveTo>
                    <a:pt x="92087" y="138131"/>
                  </a:moveTo>
                  <a:lnTo>
                    <a:pt x="88469" y="120209"/>
                  </a:lnTo>
                  <a:lnTo>
                    <a:pt x="78601" y="105573"/>
                  </a:lnTo>
                  <a:lnTo>
                    <a:pt x="63966" y="95705"/>
                  </a:lnTo>
                  <a:lnTo>
                    <a:pt x="46043" y="92087"/>
                  </a:lnTo>
                  <a:lnTo>
                    <a:pt x="28121" y="95705"/>
                  </a:lnTo>
                  <a:lnTo>
                    <a:pt x="13485" y="105573"/>
                  </a:lnTo>
                  <a:lnTo>
                    <a:pt x="3618" y="120209"/>
                  </a:lnTo>
                  <a:lnTo>
                    <a:pt x="0" y="138131"/>
                  </a:lnTo>
                  <a:lnTo>
                    <a:pt x="3618" y="156053"/>
                  </a:lnTo>
                  <a:lnTo>
                    <a:pt x="13485" y="170689"/>
                  </a:lnTo>
                  <a:lnTo>
                    <a:pt x="28121" y="180556"/>
                  </a:lnTo>
                  <a:lnTo>
                    <a:pt x="46043" y="184175"/>
                  </a:lnTo>
                  <a:lnTo>
                    <a:pt x="63966" y="180556"/>
                  </a:lnTo>
                  <a:lnTo>
                    <a:pt x="78601" y="170689"/>
                  </a:lnTo>
                  <a:lnTo>
                    <a:pt x="88469" y="156053"/>
                  </a:lnTo>
                  <a:lnTo>
                    <a:pt x="92087" y="138131"/>
                  </a:lnTo>
                </a:path>
                <a:path w="92709" h="184784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26" name="object 5126"/>
            <p:cNvSpPr/>
            <p:nvPr/>
          </p:nvSpPr>
          <p:spPr>
            <a:xfrm>
              <a:off x="12855492" y="7980922"/>
              <a:ext cx="78105" cy="0"/>
            </a:xfrm>
            <a:custGeom>
              <a:avLst/>
              <a:gdLst/>
              <a:ahLst/>
              <a:cxnLst/>
              <a:rect l="l" t="t" r="r" b="b"/>
              <a:pathLst>
                <a:path w="78104" h="0">
                  <a:moveTo>
                    <a:pt x="77920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27" name="object 5127"/>
            <p:cNvSpPr/>
            <p:nvPr/>
          </p:nvSpPr>
          <p:spPr>
            <a:xfrm>
              <a:off x="12810966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28" name="object 5128"/>
            <p:cNvSpPr/>
            <p:nvPr/>
          </p:nvSpPr>
          <p:spPr>
            <a:xfrm>
              <a:off x="12695604" y="79809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29" name="object 5129"/>
            <p:cNvSpPr/>
            <p:nvPr/>
          </p:nvSpPr>
          <p:spPr>
            <a:xfrm>
              <a:off x="12651078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30" name="object 5130"/>
            <p:cNvSpPr/>
            <p:nvPr/>
          </p:nvSpPr>
          <p:spPr>
            <a:xfrm>
              <a:off x="12535715" y="79809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31" name="object 5131"/>
            <p:cNvSpPr/>
            <p:nvPr/>
          </p:nvSpPr>
          <p:spPr>
            <a:xfrm>
              <a:off x="12491189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32" name="object 5132"/>
            <p:cNvSpPr/>
            <p:nvPr/>
          </p:nvSpPr>
          <p:spPr>
            <a:xfrm>
              <a:off x="12375827" y="79809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33" name="object 5133"/>
            <p:cNvSpPr/>
            <p:nvPr/>
          </p:nvSpPr>
          <p:spPr>
            <a:xfrm>
              <a:off x="12331301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34" name="object 5134"/>
            <p:cNvSpPr/>
            <p:nvPr/>
          </p:nvSpPr>
          <p:spPr>
            <a:xfrm>
              <a:off x="12215939" y="79809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35" name="object 5135"/>
            <p:cNvSpPr/>
            <p:nvPr/>
          </p:nvSpPr>
          <p:spPr>
            <a:xfrm>
              <a:off x="12171413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36" name="object 5136"/>
            <p:cNvSpPr/>
            <p:nvPr/>
          </p:nvSpPr>
          <p:spPr>
            <a:xfrm>
              <a:off x="12056050" y="79809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37" name="object 5137"/>
            <p:cNvSpPr/>
            <p:nvPr/>
          </p:nvSpPr>
          <p:spPr>
            <a:xfrm>
              <a:off x="12011524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38" name="object 5138"/>
            <p:cNvSpPr/>
            <p:nvPr/>
          </p:nvSpPr>
          <p:spPr>
            <a:xfrm>
              <a:off x="11896162" y="79809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39" name="object 5139"/>
            <p:cNvSpPr/>
            <p:nvPr/>
          </p:nvSpPr>
          <p:spPr>
            <a:xfrm>
              <a:off x="11851636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40" name="object 5140"/>
            <p:cNvSpPr/>
            <p:nvPr/>
          </p:nvSpPr>
          <p:spPr>
            <a:xfrm>
              <a:off x="11736274" y="79809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41" name="object 5141"/>
            <p:cNvSpPr/>
            <p:nvPr/>
          </p:nvSpPr>
          <p:spPr>
            <a:xfrm>
              <a:off x="11691747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42" name="object 5142"/>
            <p:cNvSpPr/>
            <p:nvPr/>
          </p:nvSpPr>
          <p:spPr>
            <a:xfrm>
              <a:off x="11576386" y="79809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43" name="object 5143"/>
            <p:cNvSpPr/>
            <p:nvPr/>
          </p:nvSpPr>
          <p:spPr>
            <a:xfrm>
              <a:off x="11532871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44" name="object 5144"/>
            <p:cNvSpPr/>
            <p:nvPr/>
          </p:nvSpPr>
          <p:spPr>
            <a:xfrm>
              <a:off x="11416497" y="79809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45" name="object 5145"/>
            <p:cNvSpPr/>
            <p:nvPr/>
          </p:nvSpPr>
          <p:spPr>
            <a:xfrm>
              <a:off x="11372983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46" name="object 5146"/>
            <p:cNvSpPr/>
            <p:nvPr/>
          </p:nvSpPr>
          <p:spPr>
            <a:xfrm>
              <a:off x="11256609" y="79809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47" name="object 5147"/>
            <p:cNvSpPr/>
            <p:nvPr/>
          </p:nvSpPr>
          <p:spPr>
            <a:xfrm>
              <a:off x="11213095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48" name="object 5148"/>
            <p:cNvSpPr/>
            <p:nvPr/>
          </p:nvSpPr>
          <p:spPr>
            <a:xfrm>
              <a:off x="11096721" y="79809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49" name="object 5149"/>
            <p:cNvSpPr/>
            <p:nvPr/>
          </p:nvSpPr>
          <p:spPr>
            <a:xfrm>
              <a:off x="11053206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50" name="object 5150"/>
            <p:cNvSpPr/>
            <p:nvPr/>
          </p:nvSpPr>
          <p:spPr>
            <a:xfrm>
              <a:off x="10936832" y="79809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51" name="object 5151"/>
            <p:cNvSpPr/>
            <p:nvPr/>
          </p:nvSpPr>
          <p:spPr>
            <a:xfrm>
              <a:off x="10893318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52" name="object 5152"/>
            <p:cNvSpPr/>
            <p:nvPr/>
          </p:nvSpPr>
          <p:spPr>
            <a:xfrm>
              <a:off x="10776944" y="798092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53" name="object 5153"/>
            <p:cNvSpPr/>
            <p:nvPr/>
          </p:nvSpPr>
          <p:spPr>
            <a:xfrm>
              <a:off x="10733430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54" name="object 5154"/>
            <p:cNvSpPr/>
            <p:nvPr/>
          </p:nvSpPr>
          <p:spPr>
            <a:xfrm>
              <a:off x="10617056" y="798092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55" name="object 5155"/>
            <p:cNvSpPr/>
            <p:nvPr/>
          </p:nvSpPr>
          <p:spPr>
            <a:xfrm>
              <a:off x="10573541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56" name="object 5156"/>
            <p:cNvSpPr/>
            <p:nvPr/>
          </p:nvSpPr>
          <p:spPr>
            <a:xfrm>
              <a:off x="10458179" y="79809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57" name="object 5157"/>
            <p:cNvSpPr/>
            <p:nvPr/>
          </p:nvSpPr>
          <p:spPr>
            <a:xfrm>
              <a:off x="10413653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58" name="object 5158"/>
            <p:cNvSpPr/>
            <p:nvPr/>
          </p:nvSpPr>
          <p:spPr>
            <a:xfrm>
              <a:off x="10298291" y="79809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59" name="object 5159"/>
            <p:cNvSpPr/>
            <p:nvPr/>
          </p:nvSpPr>
          <p:spPr>
            <a:xfrm>
              <a:off x="10253765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60" name="object 5160"/>
            <p:cNvSpPr/>
            <p:nvPr/>
          </p:nvSpPr>
          <p:spPr>
            <a:xfrm>
              <a:off x="10138403" y="79809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61" name="object 5161"/>
            <p:cNvSpPr/>
            <p:nvPr/>
          </p:nvSpPr>
          <p:spPr>
            <a:xfrm>
              <a:off x="10093876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62" name="object 5162"/>
            <p:cNvSpPr/>
            <p:nvPr/>
          </p:nvSpPr>
          <p:spPr>
            <a:xfrm>
              <a:off x="9978514" y="79809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63" name="object 5163"/>
            <p:cNvSpPr/>
            <p:nvPr/>
          </p:nvSpPr>
          <p:spPr>
            <a:xfrm>
              <a:off x="9933988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64" name="object 5164"/>
            <p:cNvSpPr/>
            <p:nvPr/>
          </p:nvSpPr>
          <p:spPr>
            <a:xfrm>
              <a:off x="9818626" y="79809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65" name="object 5165"/>
            <p:cNvSpPr/>
            <p:nvPr/>
          </p:nvSpPr>
          <p:spPr>
            <a:xfrm>
              <a:off x="9774100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66" name="object 5166"/>
            <p:cNvSpPr/>
            <p:nvPr/>
          </p:nvSpPr>
          <p:spPr>
            <a:xfrm>
              <a:off x="9658738" y="79809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67" name="object 5167"/>
            <p:cNvSpPr/>
            <p:nvPr/>
          </p:nvSpPr>
          <p:spPr>
            <a:xfrm>
              <a:off x="9614211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68" name="object 5168"/>
            <p:cNvSpPr/>
            <p:nvPr/>
          </p:nvSpPr>
          <p:spPr>
            <a:xfrm>
              <a:off x="9498849" y="79809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69" name="object 5169"/>
            <p:cNvSpPr/>
            <p:nvPr/>
          </p:nvSpPr>
          <p:spPr>
            <a:xfrm>
              <a:off x="9454323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70" name="object 5170"/>
            <p:cNvSpPr/>
            <p:nvPr/>
          </p:nvSpPr>
          <p:spPr>
            <a:xfrm>
              <a:off x="9338961" y="79809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71" name="object 5171"/>
            <p:cNvSpPr/>
            <p:nvPr/>
          </p:nvSpPr>
          <p:spPr>
            <a:xfrm>
              <a:off x="9294435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72" name="object 5172"/>
            <p:cNvSpPr/>
            <p:nvPr/>
          </p:nvSpPr>
          <p:spPr>
            <a:xfrm>
              <a:off x="9179073" y="79809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73" name="object 5173"/>
            <p:cNvSpPr/>
            <p:nvPr/>
          </p:nvSpPr>
          <p:spPr>
            <a:xfrm>
              <a:off x="9135559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74" name="object 5174"/>
            <p:cNvSpPr/>
            <p:nvPr/>
          </p:nvSpPr>
          <p:spPr>
            <a:xfrm>
              <a:off x="9019184" y="79809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75" name="object 5175"/>
            <p:cNvSpPr/>
            <p:nvPr/>
          </p:nvSpPr>
          <p:spPr>
            <a:xfrm>
              <a:off x="8975670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76" name="object 5176"/>
            <p:cNvSpPr/>
            <p:nvPr/>
          </p:nvSpPr>
          <p:spPr>
            <a:xfrm>
              <a:off x="8859296" y="79809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77" name="object 5177"/>
            <p:cNvSpPr/>
            <p:nvPr/>
          </p:nvSpPr>
          <p:spPr>
            <a:xfrm>
              <a:off x="8815782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78" name="object 5178"/>
            <p:cNvSpPr/>
            <p:nvPr/>
          </p:nvSpPr>
          <p:spPr>
            <a:xfrm>
              <a:off x="8699408" y="79809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79" name="object 5179"/>
            <p:cNvSpPr/>
            <p:nvPr/>
          </p:nvSpPr>
          <p:spPr>
            <a:xfrm>
              <a:off x="8655894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80" name="object 5180"/>
            <p:cNvSpPr/>
            <p:nvPr/>
          </p:nvSpPr>
          <p:spPr>
            <a:xfrm>
              <a:off x="8539519" y="79809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1" name="object 5181"/>
            <p:cNvSpPr/>
            <p:nvPr/>
          </p:nvSpPr>
          <p:spPr>
            <a:xfrm>
              <a:off x="8496005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82" name="object 5182"/>
            <p:cNvSpPr/>
            <p:nvPr/>
          </p:nvSpPr>
          <p:spPr>
            <a:xfrm>
              <a:off x="8379631" y="798092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3" name="object 5183"/>
            <p:cNvSpPr/>
            <p:nvPr/>
          </p:nvSpPr>
          <p:spPr>
            <a:xfrm>
              <a:off x="8336117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84" name="object 5184"/>
            <p:cNvSpPr/>
            <p:nvPr/>
          </p:nvSpPr>
          <p:spPr>
            <a:xfrm>
              <a:off x="8219743" y="798092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5" name="object 5185"/>
            <p:cNvSpPr/>
            <p:nvPr/>
          </p:nvSpPr>
          <p:spPr>
            <a:xfrm>
              <a:off x="8176229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86" name="object 5186"/>
            <p:cNvSpPr/>
            <p:nvPr/>
          </p:nvSpPr>
          <p:spPr>
            <a:xfrm>
              <a:off x="8060866" y="79809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7" name="object 5187"/>
            <p:cNvSpPr/>
            <p:nvPr/>
          </p:nvSpPr>
          <p:spPr>
            <a:xfrm>
              <a:off x="8016340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88" name="object 5188"/>
            <p:cNvSpPr/>
            <p:nvPr/>
          </p:nvSpPr>
          <p:spPr>
            <a:xfrm>
              <a:off x="7900978" y="79809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9" name="object 5189"/>
            <p:cNvSpPr/>
            <p:nvPr/>
          </p:nvSpPr>
          <p:spPr>
            <a:xfrm>
              <a:off x="7856452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90" name="object 5190"/>
            <p:cNvSpPr/>
            <p:nvPr/>
          </p:nvSpPr>
          <p:spPr>
            <a:xfrm>
              <a:off x="7741090" y="798092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1" name="object 5191"/>
            <p:cNvSpPr/>
            <p:nvPr/>
          </p:nvSpPr>
          <p:spPr>
            <a:xfrm>
              <a:off x="7696564" y="79788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92" name="object 5192"/>
            <p:cNvSpPr/>
            <p:nvPr/>
          </p:nvSpPr>
          <p:spPr>
            <a:xfrm>
              <a:off x="7586261" y="7980922"/>
              <a:ext cx="79375" cy="0"/>
            </a:xfrm>
            <a:custGeom>
              <a:avLst/>
              <a:gdLst/>
              <a:ahLst/>
              <a:cxnLst/>
              <a:rect l="l" t="t" r="r" b="b"/>
              <a:pathLst>
                <a:path w="79375" h="0">
                  <a:moveTo>
                    <a:pt x="78932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3" name="object 5193"/>
            <p:cNvSpPr/>
            <p:nvPr/>
          </p:nvSpPr>
          <p:spPr>
            <a:xfrm>
              <a:off x="12408205" y="803152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51" y="2019"/>
                  </a:moveTo>
                  <a:lnTo>
                    <a:pt x="3454" y="584"/>
                  </a:lnTo>
                  <a:lnTo>
                    <a:pt x="2019" y="0"/>
                  </a:lnTo>
                  <a:lnTo>
                    <a:pt x="596" y="584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19" y="4038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94" name="object 5194"/>
            <p:cNvSpPr/>
            <p:nvPr/>
          </p:nvSpPr>
          <p:spPr>
            <a:xfrm>
              <a:off x="12410233" y="791615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5" name="object 5195"/>
            <p:cNvSpPr/>
            <p:nvPr/>
          </p:nvSpPr>
          <p:spPr>
            <a:xfrm>
              <a:off x="11763591" y="7871636"/>
              <a:ext cx="648970" cy="153035"/>
            </a:xfrm>
            <a:custGeom>
              <a:avLst/>
              <a:gdLst/>
              <a:ahLst/>
              <a:cxnLst/>
              <a:rect l="l" t="t" r="r" b="b"/>
              <a:pathLst>
                <a:path w="648970" h="153034">
                  <a:moveTo>
                    <a:pt x="4051" y="150787"/>
                  </a:moveTo>
                  <a:lnTo>
                    <a:pt x="3454" y="149352"/>
                  </a:lnTo>
                  <a:lnTo>
                    <a:pt x="2019" y="148755"/>
                  </a:lnTo>
                  <a:lnTo>
                    <a:pt x="596" y="149352"/>
                  </a:lnTo>
                  <a:lnTo>
                    <a:pt x="0" y="150787"/>
                  </a:lnTo>
                  <a:lnTo>
                    <a:pt x="596" y="152209"/>
                  </a:lnTo>
                  <a:lnTo>
                    <a:pt x="2019" y="152806"/>
                  </a:lnTo>
                  <a:lnTo>
                    <a:pt x="3454" y="152209"/>
                  </a:lnTo>
                  <a:lnTo>
                    <a:pt x="4051" y="150787"/>
                  </a:lnTo>
                  <a:close/>
                </a:path>
                <a:path w="648970" h="153034">
                  <a:moveTo>
                    <a:pt x="648665" y="2019"/>
                  </a:moveTo>
                  <a:lnTo>
                    <a:pt x="648068" y="596"/>
                  </a:lnTo>
                  <a:lnTo>
                    <a:pt x="646633" y="0"/>
                  </a:lnTo>
                  <a:lnTo>
                    <a:pt x="645210" y="596"/>
                  </a:lnTo>
                  <a:lnTo>
                    <a:pt x="644613" y="2019"/>
                  </a:lnTo>
                  <a:lnTo>
                    <a:pt x="645210" y="3454"/>
                  </a:lnTo>
                  <a:lnTo>
                    <a:pt x="646633" y="4051"/>
                  </a:lnTo>
                  <a:lnTo>
                    <a:pt x="648068" y="3454"/>
                  </a:lnTo>
                  <a:lnTo>
                    <a:pt x="648665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96" name="object 5196"/>
            <p:cNvSpPr/>
            <p:nvPr/>
          </p:nvSpPr>
          <p:spPr>
            <a:xfrm>
              <a:off x="11765620" y="790502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7" name="object 5197"/>
            <p:cNvSpPr/>
            <p:nvPr/>
          </p:nvSpPr>
          <p:spPr>
            <a:xfrm>
              <a:off x="10689907" y="7860511"/>
              <a:ext cx="1078230" cy="164465"/>
            </a:xfrm>
            <a:custGeom>
              <a:avLst/>
              <a:gdLst/>
              <a:ahLst/>
              <a:cxnLst/>
              <a:rect l="l" t="t" r="r" b="b"/>
              <a:pathLst>
                <a:path w="1078229" h="164465">
                  <a:moveTo>
                    <a:pt x="4051" y="161912"/>
                  </a:moveTo>
                  <a:lnTo>
                    <a:pt x="3454" y="160477"/>
                  </a:lnTo>
                  <a:lnTo>
                    <a:pt x="2032" y="159880"/>
                  </a:lnTo>
                  <a:lnTo>
                    <a:pt x="596" y="160477"/>
                  </a:lnTo>
                  <a:lnTo>
                    <a:pt x="0" y="161912"/>
                  </a:lnTo>
                  <a:lnTo>
                    <a:pt x="596" y="163334"/>
                  </a:lnTo>
                  <a:lnTo>
                    <a:pt x="2032" y="163931"/>
                  </a:lnTo>
                  <a:lnTo>
                    <a:pt x="3454" y="163334"/>
                  </a:lnTo>
                  <a:lnTo>
                    <a:pt x="4051" y="161912"/>
                  </a:lnTo>
                  <a:close/>
                </a:path>
                <a:path w="1078229" h="164465">
                  <a:moveTo>
                    <a:pt x="540385" y="161912"/>
                  </a:moveTo>
                  <a:lnTo>
                    <a:pt x="539788" y="160477"/>
                  </a:lnTo>
                  <a:lnTo>
                    <a:pt x="538365" y="159880"/>
                  </a:lnTo>
                  <a:lnTo>
                    <a:pt x="536930" y="160477"/>
                  </a:lnTo>
                  <a:lnTo>
                    <a:pt x="536333" y="161912"/>
                  </a:lnTo>
                  <a:lnTo>
                    <a:pt x="536930" y="163334"/>
                  </a:lnTo>
                  <a:lnTo>
                    <a:pt x="538365" y="163931"/>
                  </a:lnTo>
                  <a:lnTo>
                    <a:pt x="539788" y="163334"/>
                  </a:lnTo>
                  <a:lnTo>
                    <a:pt x="540385" y="161912"/>
                  </a:lnTo>
                  <a:close/>
                </a:path>
                <a:path w="1078229" h="164465">
                  <a:moveTo>
                    <a:pt x="540385" y="2019"/>
                  </a:moveTo>
                  <a:lnTo>
                    <a:pt x="539788" y="584"/>
                  </a:lnTo>
                  <a:lnTo>
                    <a:pt x="538365" y="0"/>
                  </a:lnTo>
                  <a:lnTo>
                    <a:pt x="536930" y="584"/>
                  </a:lnTo>
                  <a:lnTo>
                    <a:pt x="536333" y="2019"/>
                  </a:lnTo>
                  <a:lnTo>
                    <a:pt x="536930" y="3454"/>
                  </a:lnTo>
                  <a:lnTo>
                    <a:pt x="538365" y="4038"/>
                  </a:lnTo>
                  <a:lnTo>
                    <a:pt x="539788" y="3454"/>
                  </a:lnTo>
                  <a:lnTo>
                    <a:pt x="540385" y="2019"/>
                  </a:lnTo>
                  <a:close/>
                </a:path>
                <a:path w="1078229" h="164465">
                  <a:moveTo>
                    <a:pt x="1077734" y="2019"/>
                  </a:moveTo>
                  <a:lnTo>
                    <a:pt x="1077137" y="584"/>
                  </a:lnTo>
                  <a:lnTo>
                    <a:pt x="1075702" y="0"/>
                  </a:lnTo>
                  <a:lnTo>
                    <a:pt x="1074280" y="584"/>
                  </a:lnTo>
                  <a:lnTo>
                    <a:pt x="1073683" y="2019"/>
                  </a:lnTo>
                  <a:lnTo>
                    <a:pt x="1074280" y="3454"/>
                  </a:lnTo>
                  <a:lnTo>
                    <a:pt x="1075702" y="4038"/>
                  </a:lnTo>
                  <a:lnTo>
                    <a:pt x="1077137" y="3454"/>
                  </a:lnTo>
                  <a:lnTo>
                    <a:pt x="1077734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98" name="object 5198"/>
            <p:cNvSpPr/>
            <p:nvPr/>
          </p:nvSpPr>
          <p:spPr>
            <a:xfrm>
              <a:off x="10691940" y="790502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9" name="object 5199"/>
            <p:cNvSpPr/>
            <p:nvPr/>
          </p:nvSpPr>
          <p:spPr>
            <a:xfrm>
              <a:off x="10152558" y="7860511"/>
              <a:ext cx="541655" cy="164465"/>
            </a:xfrm>
            <a:custGeom>
              <a:avLst/>
              <a:gdLst/>
              <a:ahLst/>
              <a:cxnLst/>
              <a:rect l="l" t="t" r="r" b="b"/>
              <a:pathLst>
                <a:path w="541654" h="164465">
                  <a:moveTo>
                    <a:pt x="4051" y="161912"/>
                  </a:moveTo>
                  <a:lnTo>
                    <a:pt x="3467" y="160477"/>
                  </a:lnTo>
                  <a:lnTo>
                    <a:pt x="2032" y="159880"/>
                  </a:lnTo>
                  <a:lnTo>
                    <a:pt x="596" y="160477"/>
                  </a:lnTo>
                  <a:lnTo>
                    <a:pt x="0" y="161912"/>
                  </a:lnTo>
                  <a:lnTo>
                    <a:pt x="596" y="163334"/>
                  </a:lnTo>
                  <a:lnTo>
                    <a:pt x="2032" y="163931"/>
                  </a:lnTo>
                  <a:lnTo>
                    <a:pt x="3467" y="163334"/>
                  </a:lnTo>
                  <a:lnTo>
                    <a:pt x="4051" y="161912"/>
                  </a:lnTo>
                  <a:close/>
                </a:path>
                <a:path w="541654" h="164465">
                  <a:moveTo>
                    <a:pt x="541401" y="2019"/>
                  </a:moveTo>
                  <a:lnTo>
                    <a:pt x="540804" y="584"/>
                  </a:lnTo>
                  <a:lnTo>
                    <a:pt x="539381" y="0"/>
                  </a:lnTo>
                  <a:lnTo>
                    <a:pt x="537946" y="584"/>
                  </a:lnTo>
                  <a:lnTo>
                    <a:pt x="537349" y="2019"/>
                  </a:lnTo>
                  <a:lnTo>
                    <a:pt x="537946" y="3454"/>
                  </a:lnTo>
                  <a:lnTo>
                    <a:pt x="539381" y="4038"/>
                  </a:lnTo>
                  <a:lnTo>
                    <a:pt x="540804" y="3454"/>
                  </a:lnTo>
                  <a:lnTo>
                    <a:pt x="54140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00" name="object 5200"/>
            <p:cNvSpPr/>
            <p:nvPr/>
          </p:nvSpPr>
          <p:spPr>
            <a:xfrm>
              <a:off x="10154594" y="790502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1" name="object 5201"/>
            <p:cNvSpPr/>
            <p:nvPr/>
          </p:nvSpPr>
          <p:spPr>
            <a:xfrm>
              <a:off x="7895907" y="7860511"/>
              <a:ext cx="2261235" cy="175260"/>
            </a:xfrm>
            <a:custGeom>
              <a:avLst/>
              <a:gdLst/>
              <a:ahLst/>
              <a:cxnLst/>
              <a:rect l="l" t="t" r="r" b="b"/>
              <a:pathLst>
                <a:path w="2261234" h="175259">
                  <a:moveTo>
                    <a:pt x="4051" y="173037"/>
                  </a:moveTo>
                  <a:lnTo>
                    <a:pt x="3454" y="171602"/>
                  </a:lnTo>
                  <a:lnTo>
                    <a:pt x="2032" y="171018"/>
                  </a:lnTo>
                  <a:lnTo>
                    <a:pt x="596" y="171602"/>
                  </a:lnTo>
                  <a:lnTo>
                    <a:pt x="0" y="173037"/>
                  </a:lnTo>
                  <a:lnTo>
                    <a:pt x="596" y="174472"/>
                  </a:lnTo>
                  <a:lnTo>
                    <a:pt x="2032" y="175056"/>
                  </a:lnTo>
                  <a:lnTo>
                    <a:pt x="3454" y="174472"/>
                  </a:lnTo>
                  <a:lnTo>
                    <a:pt x="4051" y="173037"/>
                  </a:lnTo>
                  <a:close/>
                </a:path>
                <a:path w="2261234" h="175259">
                  <a:moveTo>
                    <a:pt x="1723351" y="161912"/>
                  </a:moveTo>
                  <a:lnTo>
                    <a:pt x="1722767" y="160477"/>
                  </a:lnTo>
                  <a:lnTo>
                    <a:pt x="1721332" y="159880"/>
                  </a:lnTo>
                  <a:lnTo>
                    <a:pt x="1719897" y="160477"/>
                  </a:lnTo>
                  <a:lnTo>
                    <a:pt x="1719313" y="161912"/>
                  </a:lnTo>
                  <a:lnTo>
                    <a:pt x="1719897" y="163334"/>
                  </a:lnTo>
                  <a:lnTo>
                    <a:pt x="1721332" y="163931"/>
                  </a:lnTo>
                  <a:lnTo>
                    <a:pt x="1722767" y="163334"/>
                  </a:lnTo>
                  <a:lnTo>
                    <a:pt x="1723351" y="161912"/>
                  </a:lnTo>
                  <a:close/>
                </a:path>
                <a:path w="2261234" h="175259">
                  <a:moveTo>
                    <a:pt x="1723351" y="2019"/>
                  </a:moveTo>
                  <a:lnTo>
                    <a:pt x="1722767" y="584"/>
                  </a:lnTo>
                  <a:lnTo>
                    <a:pt x="1721332" y="0"/>
                  </a:lnTo>
                  <a:lnTo>
                    <a:pt x="1719897" y="584"/>
                  </a:lnTo>
                  <a:lnTo>
                    <a:pt x="1719313" y="2019"/>
                  </a:lnTo>
                  <a:lnTo>
                    <a:pt x="1719897" y="3454"/>
                  </a:lnTo>
                  <a:lnTo>
                    <a:pt x="1721332" y="4038"/>
                  </a:lnTo>
                  <a:lnTo>
                    <a:pt x="1722767" y="3454"/>
                  </a:lnTo>
                  <a:lnTo>
                    <a:pt x="1723351" y="2019"/>
                  </a:lnTo>
                  <a:close/>
                </a:path>
                <a:path w="2261234" h="175259">
                  <a:moveTo>
                    <a:pt x="2260701" y="2019"/>
                  </a:moveTo>
                  <a:lnTo>
                    <a:pt x="2260117" y="584"/>
                  </a:lnTo>
                  <a:lnTo>
                    <a:pt x="2258682" y="0"/>
                  </a:lnTo>
                  <a:lnTo>
                    <a:pt x="2257247" y="584"/>
                  </a:lnTo>
                  <a:lnTo>
                    <a:pt x="2256650" y="2019"/>
                  </a:lnTo>
                  <a:lnTo>
                    <a:pt x="2257247" y="3454"/>
                  </a:lnTo>
                  <a:lnTo>
                    <a:pt x="2258682" y="4038"/>
                  </a:lnTo>
                  <a:lnTo>
                    <a:pt x="2260117" y="3454"/>
                  </a:lnTo>
                  <a:lnTo>
                    <a:pt x="226070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02" name="object 5202"/>
            <p:cNvSpPr/>
            <p:nvPr/>
          </p:nvSpPr>
          <p:spPr>
            <a:xfrm>
              <a:off x="7897942" y="791615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3" name="object 5203"/>
            <p:cNvSpPr/>
            <p:nvPr/>
          </p:nvSpPr>
          <p:spPr>
            <a:xfrm>
              <a:off x="7895907" y="7871636"/>
              <a:ext cx="648970" cy="153035"/>
            </a:xfrm>
            <a:custGeom>
              <a:avLst/>
              <a:gdLst/>
              <a:ahLst/>
              <a:cxnLst/>
              <a:rect l="l" t="t" r="r" b="b"/>
              <a:pathLst>
                <a:path w="648970" h="153034">
                  <a:moveTo>
                    <a:pt x="4051" y="2019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  <a:path w="648970" h="153034">
                  <a:moveTo>
                    <a:pt x="648665" y="150787"/>
                  </a:moveTo>
                  <a:lnTo>
                    <a:pt x="648068" y="149352"/>
                  </a:lnTo>
                  <a:lnTo>
                    <a:pt x="646645" y="148755"/>
                  </a:lnTo>
                  <a:lnTo>
                    <a:pt x="645210" y="149352"/>
                  </a:lnTo>
                  <a:lnTo>
                    <a:pt x="644613" y="150787"/>
                  </a:lnTo>
                  <a:lnTo>
                    <a:pt x="645210" y="152209"/>
                  </a:lnTo>
                  <a:lnTo>
                    <a:pt x="646645" y="152806"/>
                  </a:lnTo>
                  <a:lnTo>
                    <a:pt x="648068" y="152209"/>
                  </a:lnTo>
                  <a:lnTo>
                    <a:pt x="648665" y="1507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04" name="object 5204"/>
            <p:cNvSpPr/>
            <p:nvPr/>
          </p:nvSpPr>
          <p:spPr>
            <a:xfrm>
              <a:off x="8542555" y="790502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5" name="object 5205"/>
            <p:cNvSpPr/>
            <p:nvPr/>
          </p:nvSpPr>
          <p:spPr>
            <a:xfrm>
              <a:off x="8540521" y="7860511"/>
              <a:ext cx="541655" cy="164465"/>
            </a:xfrm>
            <a:custGeom>
              <a:avLst/>
              <a:gdLst/>
              <a:ahLst/>
              <a:cxnLst/>
              <a:rect l="l" t="t" r="r" b="b"/>
              <a:pathLst>
                <a:path w="541654" h="164465">
                  <a:moveTo>
                    <a:pt x="4051" y="2019"/>
                  </a:moveTo>
                  <a:lnTo>
                    <a:pt x="3454" y="584"/>
                  </a:lnTo>
                  <a:lnTo>
                    <a:pt x="2032" y="0"/>
                  </a:lnTo>
                  <a:lnTo>
                    <a:pt x="596" y="584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38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  <a:path w="541654" h="164465">
                  <a:moveTo>
                    <a:pt x="541401" y="161912"/>
                  </a:moveTo>
                  <a:lnTo>
                    <a:pt x="540804" y="160477"/>
                  </a:lnTo>
                  <a:lnTo>
                    <a:pt x="539369" y="159880"/>
                  </a:lnTo>
                  <a:lnTo>
                    <a:pt x="537946" y="160477"/>
                  </a:lnTo>
                  <a:lnTo>
                    <a:pt x="537349" y="161912"/>
                  </a:lnTo>
                  <a:lnTo>
                    <a:pt x="537946" y="163334"/>
                  </a:lnTo>
                  <a:lnTo>
                    <a:pt x="539369" y="163931"/>
                  </a:lnTo>
                  <a:lnTo>
                    <a:pt x="540804" y="163334"/>
                  </a:lnTo>
                  <a:lnTo>
                    <a:pt x="541401" y="16191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06" name="object 5206"/>
            <p:cNvSpPr/>
            <p:nvPr/>
          </p:nvSpPr>
          <p:spPr>
            <a:xfrm>
              <a:off x="9079901" y="790502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7" name="object 5207"/>
            <p:cNvSpPr/>
            <p:nvPr/>
          </p:nvSpPr>
          <p:spPr>
            <a:xfrm>
              <a:off x="9077877" y="786050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08" name="object 5208"/>
            <p:cNvSpPr/>
            <p:nvPr/>
          </p:nvSpPr>
          <p:spPr>
            <a:xfrm>
              <a:off x="12869659" y="10083757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 h="0">
                  <a:moveTo>
                    <a:pt x="63752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9" name="object 5209"/>
            <p:cNvSpPr/>
            <p:nvPr/>
          </p:nvSpPr>
          <p:spPr>
            <a:xfrm>
              <a:off x="12825133" y="10081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10" name="object 5210"/>
            <p:cNvSpPr/>
            <p:nvPr/>
          </p:nvSpPr>
          <p:spPr>
            <a:xfrm>
              <a:off x="12709771" y="100837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11" name="object 5211"/>
            <p:cNvSpPr/>
            <p:nvPr/>
          </p:nvSpPr>
          <p:spPr>
            <a:xfrm>
              <a:off x="12665245" y="10081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12" name="object 5212"/>
            <p:cNvSpPr/>
            <p:nvPr/>
          </p:nvSpPr>
          <p:spPr>
            <a:xfrm>
              <a:off x="12549883" y="100837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13" name="object 5213"/>
            <p:cNvSpPr/>
            <p:nvPr/>
          </p:nvSpPr>
          <p:spPr>
            <a:xfrm>
              <a:off x="12506368" y="10081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14" name="object 5214"/>
            <p:cNvSpPr/>
            <p:nvPr/>
          </p:nvSpPr>
          <p:spPr>
            <a:xfrm>
              <a:off x="12316122" y="10083757"/>
              <a:ext cx="158115" cy="0"/>
            </a:xfrm>
            <a:custGeom>
              <a:avLst/>
              <a:gdLst/>
              <a:ahLst/>
              <a:cxnLst/>
              <a:rect l="l" t="t" r="r" b="b"/>
              <a:pathLst>
                <a:path w="158115" h="0">
                  <a:moveTo>
                    <a:pt x="157864" y="0"/>
                  </a:moveTo>
                  <a:lnTo>
                    <a:pt x="94111" y="0"/>
                  </a:lnTo>
                </a:path>
                <a:path w="158115" h="0">
                  <a:moveTo>
                    <a:pt x="9411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15" name="object 5215"/>
            <p:cNvSpPr/>
            <p:nvPr/>
          </p:nvSpPr>
          <p:spPr>
            <a:xfrm>
              <a:off x="12272608" y="10081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16" name="object 5216"/>
            <p:cNvSpPr/>
            <p:nvPr/>
          </p:nvSpPr>
          <p:spPr>
            <a:xfrm>
              <a:off x="12157245" y="100837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17" name="object 5217"/>
            <p:cNvSpPr/>
            <p:nvPr/>
          </p:nvSpPr>
          <p:spPr>
            <a:xfrm>
              <a:off x="12112719" y="10081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18" name="object 5218"/>
            <p:cNvSpPr/>
            <p:nvPr/>
          </p:nvSpPr>
          <p:spPr>
            <a:xfrm>
              <a:off x="11997357" y="100837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19" name="object 5219"/>
            <p:cNvSpPr/>
            <p:nvPr/>
          </p:nvSpPr>
          <p:spPr>
            <a:xfrm>
              <a:off x="11952831" y="10081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20" name="object 5220"/>
            <p:cNvSpPr/>
            <p:nvPr/>
          </p:nvSpPr>
          <p:spPr>
            <a:xfrm>
              <a:off x="11837469" y="100837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21" name="object 5221"/>
            <p:cNvSpPr/>
            <p:nvPr/>
          </p:nvSpPr>
          <p:spPr>
            <a:xfrm>
              <a:off x="11792943" y="10081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22" name="object 5222"/>
            <p:cNvSpPr/>
            <p:nvPr/>
          </p:nvSpPr>
          <p:spPr>
            <a:xfrm>
              <a:off x="11677581" y="100837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23" name="object 5223"/>
            <p:cNvSpPr/>
            <p:nvPr/>
          </p:nvSpPr>
          <p:spPr>
            <a:xfrm>
              <a:off x="11633055" y="10081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24" name="object 5224"/>
            <p:cNvSpPr/>
            <p:nvPr/>
          </p:nvSpPr>
          <p:spPr>
            <a:xfrm>
              <a:off x="11517692" y="100837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25" name="object 5225"/>
            <p:cNvSpPr/>
            <p:nvPr/>
          </p:nvSpPr>
          <p:spPr>
            <a:xfrm>
              <a:off x="11473166" y="10081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26" name="object 5226"/>
            <p:cNvSpPr/>
            <p:nvPr/>
          </p:nvSpPr>
          <p:spPr>
            <a:xfrm>
              <a:off x="11357804" y="100837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27" name="object 5227"/>
            <p:cNvSpPr/>
            <p:nvPr/>
          </p:nvSpPr>
          <p:spPr>
            <a:xfrm>
              <a:off x="11313278" y="10081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28" name="object 5228"/>
            <p:cNvSpPr/>
            <p:nvPr/>
          </p:nvSpPr>
          <p:spPr>
            <a:xfrm>
              <a:off x="11197916" y="100837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29" name="object 5229"/>
            <p:cNvSpPr/>
            <p:nvPr/>
          </p:nvSpPr>
          <p:spPr>
            <a:xfrm>
              <a:off x="11153390" y="10081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30" name="object 5230"/>
            <p:cNvSpPr/>
            <p:nvPr/>
          </p:nvSpPr>
          <p:spPr>
            <a:xfrm>
              <a:off x="11038027" y="100837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31" name="object 5231"/>
            <p:cNvSpPr/>
            <p:nvPr/>
          </p:nvSpPr>
          <p:spPr>
            <a:xfrm>
              <a:off x="10993501" y="10081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32" name="object 5232"/>
            <p:cNvSpPr/>
            <p:nvPr/>
          </p:nvSpPr>
          <p:spPr>
            <a:xfrm>
              <a:off x="10878139" y="100837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33" name="object 5233"/>
            <p:cNvSpPr/>
            <p:nvPr/>
          </p:nvSpPr>
          <p:spPr>
            <a:xfrm>
              <a:off x="10833613" y="10081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34" name="object 5234"/>
            <p:cNvSpPr/>
            <p:nvPr/>
          </p:nvSpPr>
          <p:spPr>
            <a:xfrm>
              <a:off x="10718251" y="100837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35" name="object 5235"/>
            <p:cNvSpPr/>
            <p:nvPr/>
          </p:nvSpPr>
          <p:spPr>
            <a:xfrm>
              <a:off x="10674737" y="10081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36" name="object 5236"/>
            <p:cNvSpPr/>
            <p:nvPr/>
          </p:nvSpPr>
          <p:spPr>
            <a:xfrm>
              <a:off x="10558362" y="100837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37" name="object 5237"/>
            <p:cNvSpPr/>
            <p:nvPr/>
          </p:nvSpPr>
          <p:spPr>
            <a:xfrm>
              <a:off x="10514848" y="10081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38" name="object 5238"/>
            <p:cNvSpPr/>
            <p:nvPr/>
          </p:nvSpPr>
          <p:spPr>
            <a:xfrm>
              <a:off x="10398474" y="100837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39" name="object 5239"/>
            <p:cNvSpPr/>
            <p:nvPr/>
          </p:nvSpPr>
          <p:spPr>
            <a:xfrm>
              <a:off x="10354960" y="10081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40" name="object 5240"/>
            <p:cNvSpPr/>
            <p:nvPr/>
          </p:nvSpPr>
          <p:spPr>
            <a:xfrm>
              <a:off x="10238586" y="100837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41" name="object 5241"/>
            <p:cNvSpPr/>
            <p:nvPr/>
          </p:nvSpPr>
          <p:spPr>
            <a:xfrm>
              <a:off x="10195072" y="10081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42" name="object 5242"/>
            <p:cNvSpPr/>
            <p:nvPr/>
          </p:nvSpPr>
          <p:spPr>
            <a:xfrm>
              <a:off x="10078697" y="1008375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43" name="object 5243"/>
            <p:cNvSpPr/>
            <p:nvPr/>
          </p:nvSpPr>
          <p:spPr>
            <a:xfrm>
              <a:off x="10035183" y="10081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44" name="object 5244"/>
            <p:cNvSpPr/>
            <p:nvPr/>
          </p:nvSpPr>
          <p:spPr>
            <a:xfrm>
              <a:off x="9918809" y="1008375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45" name="object 5245"/>
            <p:cNvSpPr/>
            <p:nvPr/>
          </p:nvSpPr>
          <p:spPr>
            <a:xfrm>
              <a:off x="9875295" y="10081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46" name="object 5246"/>
            <p:cNvSpPr/>
            <p:nvPr/>
          </p:nvSpPr>
          <p:spPr>
            <a:xfrm>
              <a:off x="9759933" y="100837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47" name="object 5247"/>
            <p:cNvSpPr/>
            <p:nvPr/>
          </p:nvSpPr>
          <p:spPr>
            <a:xfrm>
              <a:off x="9715407" y="10081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48" name="object 5248"/>
            <p:cNvSpPr/>
            <p:nvPr/>
          </p:nvSpPr>
          <p:spPr>
            <a:xfrm>
              <a:off x="9600045" y="100837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49" name="object 5249"/>
            <p:cNvSpPr/>
            <p:nvPr/>
          </p:nvSpPr>
          <p:spPr>
            <a:xfrm>
              <a:off x="9555518" y="10081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50" name="object 5250"/>
            <p:cNvSpPr/>
            <p:nvPr/>
          </p:nvSpPr>
          <p:spPr>
            <a:xfrm>
              <a:off x="9440156" y="100837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51" name="object 5251"/>
            <p:cNvSpPr/>
            <p:nvPr/>
          </p:nvSpPr>
          <p:spPr>
            <a:xfrm>
              <a:off x="9395630" y="10081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52" name="object 5252"/>
            <p:cNvSpPr/>
            <p:nvPr/>
          </p:nvSpPr>
          <p:spPr>
            <a:xfrm>
              <a:off x="9280268" y="100837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53" name="object 5253"/>
            <p:cNvSpPr/>
            <p:nvPr/>
          </p:nvSpPr>
          <p:spPr>
            <a:xfrm>
              <a:off x="9235742" y="10081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54" name="object 5254"/>
            <p:cNvSpPr/>
            <p:nvPr/>
          </p:nvSpPr>
          <p:spPr>
            <a:xfrm>
              <a:off x="9120380" y="100837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55" name="object 5255"/>
            <p:cNvSpPr/>
            <p:nvPr/>
          </p:nvSpPr>
          <p:spPr>
            <a:xfrm>
              <a:off x="9075853" y="10081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56" name="object 5256"/>
            <p:cNvSpPr/>
            <p:nvPr/>
          </p:nvSpPr>
          <p:spPr>
            <a:xfrm>
              <a:off x="8960491" y="100837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57" name="object 5257"/>
            <p:cNvSpPr/>
            <p:nvPr/>
          </p:nvSpPr>
          <p:spPr>
            <a:xfrm>
              <a:off x="8915965" y="10081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58" name="object 5258"/>
            <p:cNvSpPr/>
            <p:nvPr/>
          </p:nvSpPr>
          <p:spPr>
            <a:xfrm>
              <a:off x="8800603" y="100837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59" name="object 5259"/>
            <p:cNvSpPr/>
            <p:nvPr/>
          </p:nvSpPr>
          <p:spPr>
            <a:xfrm>
              <a:off x="8756077" y="100817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60" name="object 5260"/>
            <p:cNvSpPr/>
            <p:nvPr/>
          </p:nvSpPr>
          <p:spPr>
            <a:xfrm>
              <a:off x="8640715" y="1008375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1" name="object 5261"/>
            <p:cNvSpPr/>
            <p:nvPr/>
          </p:nvSpPr>
          <p:spPr>
            <a:xfrm>
              <a:off x="8596185" y="6913320"/>
              <a:ext cx="3816350" cy="3359785"/>
            </a:xfrm>
            <a:custGeom>
              <a:avLst/>
              <a:gdLst/>
              <a:ahLst/>
              <a:cxnLst/>
              <a:rect l="l" t="t" r="r" b="b"/>
              <a:pathLst>
                <a:path w="3816350" h="3359784">
                  <a:moveTo>
                    <a:pt x="4051" y="3170440"/>
                  </a:moveTo>
                  <a:lnTo>
                    <a:pt x="3454" y="3169018"/>
                  </a:lnTo>
                  <a:lnTo>
                    <a:pt x="2019" y="3168421"/>
                  </a:lnTo>
                  <a:lnTo>
                    <a:pt x="584" y="3169018"/>
                  </a:lnTo>
                  <a:lnTo>
                    <a:pt x="0" y="3170440"/>
                  </a:lnTo>
                  <a:lnTo>
                    <a:pt x="584" y="3171875"/>
                  </a:lnTo>
                  <a:lnTo>
                    <a:pt x="2019" y="3172472"/>
                  </a:lnTo>
                  <a:lnTo>
                    <a:pt x="3454" y="3171875"/>
                  </a:lnTo>
                  <a:lnTo>
                    <a:pt x="4051" y="3170440"/>
                  </a:lnTo>
                  <a:close/>
                </a:path>
                <a:path w="3816350" h="3359784">
                  <a:moveTo>
                    <a:pt x="485736" y="3186633"/>
                  </a:moveTo>
                  <a:lnTo>
                    <a:pt x="485140" y="3185198"/>
                  </a:lnTo>
                  <a:lnTo>
                    <a:pt x="483704" y="3184614"/>
                  </a:lnTo>
                  <a:lnTo>
                    <a:pt x="482282" y="3185198"/>
                  </a:lnTo>
                  <a:lnTo>
                    <a:pt x="481685" y="3186633"/>
                  </a:lnTo>
                  <a:lnTo>
                    <a:pt x="482282" y="3188068"/>
                  </a:lnTo>
                  <a:lnTo>
                    <a:pt x="483704" y="3188652"/>
                  </a:lnTo>
                  <a:lnTo>
                    <a:pt x="485140" y="3188068"/>
                  </a:lnTo>
                  <a:lnTo>
                    <a:pt x="485736" y="3186633"/>
                  </a:lnTo>
                  <a:close/>
                </a:path>
                <a:path w="3816350" h="3359784">
                  <a:moveTo>
                    <a:pt x="1023073" y="3186633"/>
                  </a:moveTo>
                  <a:lnTo>
                    <a:pt x="1022489" y="3185198"/>
                  </a:lnTo>
                  <a:lnTo>
                    <a:pt x="1021054" y="3184614"/>
                  </a:lnTo>
                  <a:lnTo>
                    <a:pt x="1019619" y="3185198"/>
                  </a:lnTo>
                  <a:lnTo>
                    <a:pt x="1019035" y="3186633"/>
                  </a:lnTo>
                  <a:lnTo>
                    <a:pt x="1019619" y="3188068"/>
                  </a:lnTo>
                  <a:lnTo>
                    <a:pt x="1021054" y="3188652"/>
                  </a:lnTo>
                  <a:lnTo>
                    <a:pt x="1022489" y="3188068"/>
                  </a:lnTo>
                  <a:lnTo>
                    <a:pt x="1023073" y="3186633"/>
                  </a:lnTo>
                  <a:close/>
                </a:path>
                <a:path w="3816350" h="3359784">
                  <a:moveTo>
                    <a:pt x="1560423" y="3186633"/>
                  </a:moveTo>
                  <a:lnTo>
                    <a:pt x="1559839" y="3185198"/>
                  </a:lnTo>
                  <a:lnTo>
                    <a:pt x="1558404" y="3184614"/>
                  </a:lnTo>
                  <a:lnTo>
                    <a:pt x="1556969" y="3185198"/>
                  </a:lnTo>
                  <a:lnTo>
                    <a:pt x="1556372" y="3186633"/>
                  </a:lnTo>
                  <a:lnTo>
                    <a:pt x="1556969" y="3188068"/>
                  </a:lnTo>
                  <a:lnTo>
                    <a:pt x="1558404" y="3188652"/>
                  </a:lnTo>
                  <a:lnTo>
                    <a:pt x="1559839" y="3188068"/>
                  </a:lnTo>
                  <a:lnTo>
                    <a:pt x="1560423" y="3186633"/>
                  </a:lnTo>
                  <a:close/>
                </a:path>
                <a:path w="3816350" h="3359784">
                  <a:moveTo>
                    <a:pt x="2097773" y="3186633"/>
                  </a:moveTo>
                  <a:lnTo>
                    <a:pt x="2097176" y="3185198"/>
                  </a:lnTo>
                  <a:lnTo>
                    <a:pt x="2095754" y="3184614"/>
                  </a:lnTo>
                  <a:lnTo>
                    <a:pt x="2094318" y="3185198"/>
                  </a:lnTo>
                  <a:lnTo>
                    <a:pt x="2093722" y="3186633"/>
                  </a:lnTo>
                  <a:lnTo>
                    <a:pt x="2094318" y="3188068"/>
                  </a:lnTo>
                  <a:lnTo>
                    <a:pt x="2095754" y="3188652"/>
                  </a:lnTo>
                  <a:lnTo>
                    <a:pt x="2097176" y="3188068"/>
                  </a:lnTo>
                  <a:lnTo>
                    <a:pt x="2097773" y="3186633"/>
                  </a:lnTo>
                  <a:close/>
                </a:path>
                <a:path w="3816350" h="3359784">
                  <a:moveTo>
                    <a:pt x="2634107" y="3186633"/>
                  </a:moveTo>
                  <a:lnTo>
                    <a:pt x="2633510" y="3185198"/>
                  </a:lnTo>
                  <a:lnTo>
                    <a:pt x="2632087" y="3184614"/>
                  </a:lnTo>
                  <a:lnTo>
                    <a:pt x="2630652" y="3185198"/>
                  </a:lnTo>
                  <a:lnTo>
                    <a:pt x="2630055" y="3186633"/>
                  </a:lnTo>
                  <a:lnTo>
                    <a:pt x="2630652" y="3188068"/>
                  </a:lnTo>
                  <a:lnTo>
                    <a:pt x="2632087" y="3188652"/>
                  </a:lnTo>
                  <a:lnTo>
                    <a:pt x="2633510" y="3188068"/>
                  </a:lnTo>
                  <a:lnTo>
                    <a:pt x="2634107" y="3186633"/>
                  </a:lnTo>
                  <a:close/>
                </a:path>
                <a:path w="3816350" h="3359784">
                  <a:moveTo>
                    <a:pt x="2634107" y="2068423"/>
                  </a:moveTo>
                  <a:lnTo>
                    <a:pt x="2633510" y="2067001"/>
                  </a:lnTo>
                  <a:lnTo>
                    <a:pt x="2632087" y="2066404"/>
                  </a:lnTo>
                  <a:lnTo>
                    <a:pt x="2630652" y="2067001"/>
                  </a:lnTo>
                  <a:lnTo>
                    <a:pt x="2630055" y="2068423"/>
                  </a:lnTo>
                  <a:lnTo>
                    <a:pt x="2630652" y="2069858"/>
                  </a:lnTo>
                  <a:lnTo>
                    <a:pt x="2632087" y="2070455"/>
                  </a:lnTo>
                  <a:lnTo>
                    <a:pt x="2633510" y="2069858"/>
                  </a:lnTo>
                  <a:lnTo>
                    <a:pt x="2634107" y="2068423"/>
                  </a:lnTo>
                  <a:close/>
                </a:path>
                <a:path w="3816350" h="3359784">
                  <a:moveTo>
                    <a:pt x="2634107" y="1908543"/>
                  </a:moveTo>
                  <a:lnTo>
                    <a:pt x="2633510" y="1907108"/>
                  </a:lnTo>
                  <a:lnTo>
                    <a:pt x="2632087" y="1906511"/>
                  </a:lnTo>
                  <a:lnTo>
                    <a:pt x="2630652" y="1907108"/>
                  </a:lnTo>
                  <a:lnTo>
                    <a:pt x="2630055" y="1908543"/>
                  </a:lnTo>
                  <a:lnTo>
                    <a:pt x="2630652" y="1909965"/>
                  </a:lnTo>
                  <a:lnTo>
                    <a:pt x="2632087" y="1910562"/>
                  </a:lnTo>
                  <a:lnTo>
                    <a:pt x="2633510" y="1909965"/>
                  </a:lnTo>
                  <a:lnTo>
                    <a:pt x="2634107" y="1908543"/>
                  </a:lnTo>
                  <a:close/>
                </a:path>
                <a:path w="3816350" h="3359784">
                  <a:moveTo>
                    <a:pt x="2634107" y="1748650"/>
                  </a:moveTo>
                  <a:lnTo>
                    <a:pt x="2633510" y="1747215"/>
                  </a:lnTo>
                  <a:lnTo>
                    <a:pt x="2632087" y="1746631"/>
                  </a:lnTo>
                  <a:lnTo>
                    <a:pt x="2630652" y="1747215"/>
                  </a:lnTo>
                  <a:lnTo>
                    <a:pt x="2630055" y="1748650"/>
                  </a:lnTo>
                  <a:lnTo>
                    <a:pt x="2630652" y="1750085"/>
                  </a:lnTo>
                  <a:lnTo>
                    <a:pt x="2632087" y="1750682"/>
                  </a:lnTo>
                  <a:lnTo>
                    <a:pt x="2633510" y="1750085"/>
                  </a:lnTo>
                  <a:lnTo>
                    <a:pt x="2634107" y="1748650"/>
                  </a:lnTo>
                  <a:close/>
                </a:path>
                <a:path w="3816350" h="3359784">
                  <a:moveTo>
                    <a:pt x="2634107" y="1588770"/>
                  </a:moveTo>
                  <a:lnTo>
                    <a:pt x="2633510" y="1587334"/>
                  </a:lnTo>
                  <a:lnTo>
                    <a:pt x="2632087" y="1586738"/>
                  </a:lnTo>
                  <a:lnTo>
                    <a:pt x="2630652" y="1587334"/>
                  </a:lnTo>
                  <a:lnTo>
                    <a:pt x="2630055" y="1588770"/>
                  </a:lnTo>
                  <a:lnTo>
                    <a:pt x="2630652" y="1590192"/>
                  </a:lnTo>
                  <a:lnTo>
                    <a:pt x="2632087" y="1590789"/>
                  </a:lnTo>
                  <a:lnTo>
                    <a:pt x="2633510" y="1590192"/>
                  </a:lnTo>
                  <a:lnTo>
                    <a:pt x="2634107" y="1588770"/>
                  </a:lnTo>
                  <a:close/>
                </a:path>
                <a:path w="3816350" h="3359784">
                  <a:moveTo>
                    <a:pt x="2634107" y="1428877"/>
                  </a:moveTo>
                  <a:lnTo>
                    <a:pt x="2633510" y="1427441"/>
                  </a:lnTo>
                  <a:lnTo>
                    <a:pt x="2632087" y="1426857"/>
                  </a:lnTo>
                  <a:lnTo>
                    <a:pt x="2630652" y="1427441"/>
                  </a:lnTo>
                  <a:lnTo>
                    <a:pt x="2630055" y="1428877"/>
                  </a:lnTo>
                  <a:lnTo>
                    <a:pt x="2630652" y="1430312"/>
                  </a:lnTo>
                  <a:lnTo>
                    <a:pt x="2632087" y="1430896"/>
                  </a:lnTo>
                  <a:lnTo>
                    <a:pt x="2633510" y="1430312"/>
                  </a:lnTo>
                  <a:lnTo>
                    <a:pt x="2634107" y="1428877"/>
                  </a:lnTo>
                  <a:close/>
                </a:path>
                <a:path w="3816350" h="3359784">
                  <a:moveTo>
                    <a:pt x="3171456" y="3186633"/>
                  </a:moveTo>
                  <a:lnTo>
                    <a:pt x="3170859" y="3185198"/>
                  </a:lnTo>
                  <a:lnTo>
                    <a:pt x="3169424" y="3184614"/>
                  </a:lnTo>
                  <a:lnTo>
                    <a:pt x="3168002" y="3185198"/>
                  </a:lnTo>
                  <a:lnTo>
                    <a:pt x="3167405" y="3186633"/>
                  </a:lnTo>
                  <a:lnTo>
                    <a:pt x="3168002" y="3188068"/>
                  </a:lnTo>
                  <a:lnTo>
                    <a:pt x="3169424" y="3188652"/>
                  </a:lnTo>
                  <a:lnTo>
                    <a:pt x="3170859" y="3188068"/>
                  </a:lnTo>
                  <a:lnTo>
                    <a:pt x="3171456" y="3186633"/>
                  </a:lnTo>
                  <a:close/>
                </a:path>
                <a:path w="3816350" h="3359784">
                  <a:moveTo>
                    <a:pt x="3171456" y="2068423"/>
                  </a:moveTo>
                  <a:lnTo>
                    <a:pt x="3170859" y="2067001"/>
                  </a:lnTo>
                  <a:lnTo>
                    <a:pt x="3169424" y="2066404"/>
                  </a:lnTo>
                  <a:lnTo>
                    <a:pt x="3168002" y="2067001"/>
                  </a:lnTo>
                  <a:lnTo>
                    <a:pt x="3167405" y="2068423"/>
                  </a:lnTo>
                  <a:lnTo>
                    <a:pt x="3168002" y="2069858"/>
                  </a:lnTo>
                  <a:lnTo>
                    <a:pt x="3169424" y="2070455"/>
                  </a:lnTo>
                  <a:lnTo>
                    <a:pt x="3170859" y="2069858"/>
                  </a:lnTo>
                  <a:lnTo>
                    <a:pt x="3171456" y="2068423"/>
                  </a:lnTo>
                  <a:close/>
                </a:path>
                <a:path w="3816350" h="3359784">
                  <a:moveTo>
                    <a:pt x="3171456" y="1908543"/>
                  </a:moveTo>
                  <a:lnTo>
                    <a:pt x="3170859" y="1907108"/>
                  </a:lnTo>
                  <a:lnTo>
                    <a:pt x="3169424" y="1906511"/>
                  </a:lnTo>
                  <a:lnTo>
                    <a:pt x="3168002" y="1907108"/>
                  </a:lnTo>
                  <a:lnTo>
                    <a:pt x="3167405" y="1908543"/>
                  </a:lnTo>
                  <a:lnTo>
                    <a:pt x="3168002" y="1909965"/>
                  </a:lnTo>
                  <a:lnTo>
                    <a:pt x="3169424" y="1910562"/>
                  </a:lnTo>
                  <a:lnTo>
                    <a:pt x="3170859" y="1909965"/>
                  </a:lnTo>
                  <a:lnTo>
                    <a:pt x="3171456" y="1908543"/>
                  </a:lnTo>
                  <a:close/>
                </a:path>
                <a:path w="3816350" h="3359784">
                  <a:moveTo>
                    <a:pt x="3171456" y="1748650"/>
                  </a:moveTo>
                  <a:lnTo>
                    <a:pt x="3170859" y="1747215"/>
                  </a:lnTo>
                  <a:lnTo>
                    <a:pt x="3169424" y="1746631"/>
                  </a:lnTo>
                  <a:lnTo>
                    <a:pt x="3168002" y="1747215"/>
                  </a:lnTo>
                  <a:lnTo>
                    <a:pt x="3167405" y="1748650"/>
                  </a:lnTo>
                  <a:lnTo>
                    <a:pt x="3168002" y="1750085"/>
                  </a:lnTo>
                  <a:lnTo>
                    <a:pt x="3169424" y="1750682"/>
                  </a:lnTo>
                  <a:lnTo>
                    <a:pt x="3170859" y="1750085"/>
                  </a:lnTo>
                  <a:lnTo>
                    <a:pt x="3171456" y="1748650"/>
                  </a:lnTo>
                  <a:close/>
                </a:path>
                <a:path w="3816350" h="3359784">
                  <a:moveTo>
                    <a:pt x="3171456" y="1588770"/>
                  </a:moveTo>
                  <a:lnTo>
                    <a:pt x="3170859" y="1587334"/>
                  </a:lnTo>
                  <a:lnTo>
                    <a:pt x="3169424" y="1586738"/>
                  </a:lnTo>
                  <a:lnTo>
                    <a:pt x="3168002" y="1587334"/>
                  </a:lnTo>
                  <a:lnTo>
                    <a:pt x="3167405" y="1588770"/>
                  </a:lnTo>
                  <a:lnTo>
                    <a:pt x="3168002" y="1590192"/>
                  </a:lnTo>
                  <a:lnTo>
                    <a:pt x="3169424" y="1590789"/>
                  </a:lnTo>
                  <a:lnTo>
                    <a:pt x="3170859" y="1590192"/>
                  </a:lnTo>
                  <a:lnTo>
                    <a:pt x="3171456" y="1588770"/>
                  </a:lnTo>
                  <a:close/>
                </a:path>
                <a:path w="3816350" h="3359784">
                  <a:moveTo>
                    <a:pt x="3171456" y="1428877"/>
                  </a:moveTo>
                  <a:lnTo>
                    <a:pt x="3170859" y="1427441"/>
                  </a:lnTo>
                  <a:lnTo>
                    <a:pt x="3169424" y="1426857"/>
                  </a:lnTo>
                  <a:lnTo>
                    <a:pt x="3168002" y="1427441"/>
                  </a:lnTo>
                  <a:lnTo>
                    <a:pt x="3167405" y="1428877"/>
                  </a:lnTo>
                  <a:lnTo>
                    <a:pt x="3168002" y="1430312"/>
                  </a:lnTo>
                  <a:lnTo>
                    <a:pt x="3169424" y="1430896"/>
                  </a:lnTo>
                  <a:lnTo>
                    <a:pt x="3170859" y="1430312"/>
                  </a:lnTo>
                  <a:lnTo>
                    <a:pt x="3171456" y="1428877"/>
                  </a:lnTo>
                  <a:close/>
                </a:path>
                <a:path w="3816350" h="3359784">
                  <a:moveTo>
                    <a:pt x="3171456" y="1268984"/>
                  </a:moveTo>
                  <a:lnTo>
                    <a:pt x="3170859" y="1267561"/>
                  </a:lnTo>
                  <a:lnTo>
                    <a:pt x="3169424" y="1266964"/>
                  </a:lnTo>
                  <a:lnTo>
                    <a:pt x="3168002" y="1267561"/>
                  </a:lnTo>
                  <a:lnTo>
                    <a:pt x="3167405" y="1268984"/>
                  </a:lnTo>
                  <a:lnTo>
                    <a:pt x="3168002" y="1270419"/>
                  </a:lnTo>
                  <a:lnTo>
                    <a:pt x="3169424" y="1271016"/>
                  </a:lnTo>
                  <a:lnTo>
                    <a:pt x="3170859" y="1270419"/>
                  </a:lnTo>
                  <a:lnTo>
                    <a:pt x="3171456" y="1268984"/>
                  </a:lnTo>
                  <a:close/>
                </a:path>
                <a:path w="3816350" h="3359784">
                  <a:moveTo>
                    <a:pt x="3816070" y="3357651"/>
                  </a:moveTo>
                  <a:lnTo>
                    <a:pt x="3815473" y="3356229"/>
                  </a:lnTo>
                  <a:lnTo>
                    <a:pt x="3814038" y="3355632"/>
                  </a:lnTo>
                  <a:lnTo>
                    <a:pt x="3812616" y="3356229"/>
                  </a:lnTo>
                  <a:lnTo>
                    <a:pt x="3812019" y="3357651"/>
                  </a:lnTo>
                  <a:lnTo>
                    <a:pt x="3812616" y="3359086"/>
                  </a:lnTo>
                  <a:lnTo>
                    <a:pt x="3814038" y="3359683"/>
                  </a:lnTo>
                  <a:lnTo>
                    <a:pt x="3815473" y="3359086"/>
                  </a:lnTo>
                  <a:lnTo>
                    <a:pt x="3816070" y="3357651"/>
                  </a:lnTo>
                  <a:close/>
                </a:path>
                <a:path w="3816350" h="3359784">
                  <a:moveTo>
                    <a:pt x="3816070" y="3197771"/>
                  </a:moveTo>
                  <a:lnTo>
                    <a:pt x="3815473" y="3196336"/>
                  </a:lnTo>
                  <a:lnTo>
                    <a:pt x="3814038" y="3195739"/>
                  </a:lnTo>
                  <a:lnTo>
                    <a:pt x="3812616" y="3196336"/>
                  </a:lnTo>
                  <a:lnTo>
                    <a:pt x="3812019" y="3197771"/>
                  </a:lnTo>
                  <a:lnTo>
                    <a:pt x="3812616" y="3199193"/>
                  </a:lnTo>
                  <a:lnTo>
                    <a:pt x="3814038" y="3199790"/>
                  </a:lnTo>
                  <a:lnTo>
                    <a:pt x="3815473" y="3199193"/>
                  </a:lnTo>
                  <a:lnTo>
                    <a:pt x="3816070" y="3197771"/>
                  </a:lnTo>
                  <a:close/>
                </a:path>
                <a:path w="3816350" h="3359784">
                  <a:moveTo>
                    <a:pt x="3816070" y="2079561"/>
                  </a:moveTo>
                  <a:lnTo>
                    <a:pt x="3815473" y="2078126"/>
                  </a:lnTo>
                  <a:lnTo>
                    <a:pt x="3814038" y="2077542"/>
                  </a:lnTo>
                  <a:lnTo>
                    <a:pt x="3812616" y="2078126"/>
                  </a:lnTo>
                  <a:lnTo>
                    <a:pt x="3812019" y="2079561"/>
                  </a:lnTo>
                  <a:lnTo>
                    <a:pt x="3812616" y="2080996"/>
                  </a:lnTo>
                  <a:lnTo>
                    <a:pt x="3814038" y="2081580"/>
                  </a:lnTo>
                  <a:lnTo>
                    <a:pt x="3815473" y="2080996"/>
                  </a:lnTo>
                  <a:lnTo>
                    <a:pt x="3816070" y="2079561"/>
                  </a:lnTo>
                  <a:close/>
                </a:path>
                <a:path w="3816350" h="3359784">
                  <a:moveTo>
                    <a:pt x="3816070" y="1919668"/>
                  </a:moveTo>
                  <a:lnTo>
                    <a:pt x="3815473" y="1918246"/>
                  </a:lnTo>
                  <a:lnTo>
                    <a:pt x="3814038" y="1917649"/>
                  </a:lnTo>
                  <a:lnTo>
                    <a:pt x="3812616" y="1918246"/>
                  </a:lnTo>
                  <a:lnTo>
                    <a:pt x="3812019" y="1919668"/>
                  </a:lnTo>
                  <a:lnTo>
                    <a:pt x="3812616" y="1921103"/>
                  </a:lnTo>
                  <a:lnTo>
                    <a:pt x="3814038" y="1921700"/>
                  </a:lnTo>
                  <a:lnTo>
                    <a:pt x="3815473" y="1921103"/>
                  </a:lnTo>
                  <a:lnTo>
                    <a:pt x="3816070" y="1919668"/>
                  </a:lnTo>
                  <a:close/>
                </a:path>
                <a:path w="3816350" h="3359784">
                  <a:moveTo>
                    <a:pt x="3816070" y="1759788"/>
                  </a:moveTo>
                  <a:lnTo>
                    <a:pt x="3815473" y="1758353"/>
                  </a:lnTo>
                  <a:lnTo>
                    <a:pt x="3814038" y="1757756"/>
                  </a:lnTo>
                  <a:lnTo>
                    <a:pt x="3812616" y="1758353"/>
                  </a:lnTo>
                  <a:lnTo>
                    <a:pt x="3812019" y="1759788"/>
                  </a:lnTo>
                  <a:lnTo>
                    <a:pt x="3812616" y="1761210"/>
                  </a:lnTo>
                  <a:lnTo>
                    <a:pt x="3814038" y="1761807"/>
                  </a:lnTo>
                  <a:lnTo>
                    <a:pt x="3815473" y="1761210"/>
                  </a:lnTo>
                  <a:lnTo>
                    <a:pt x="3816070" y="1759788"/>
                  </a:lnTo>
                  <a:close/>
                </a:path>
                <a:path w="3816350" h="3359784">
                  <a:moveTo>
                    <a:pt x="3816070" y="1599895"/>
                  </a:moveTo>
                  <a:lnTo>
                    <a:pt x="3815473" y="1598460"/>
                  </a:lnTo>
                  <a:lnTo>
                    <a:pt x="3814038" y="1597875"/>
                  </a:lnTo>
                  <a:lnTo>
                    <a:pt x="3812616" y="1598460"/>
                  </a:lnTo>
                  <a:lnTo>
                    <a:pt x="3812019" y="1599895"/>
                  </a:lnTo>
                  <a:lnTo>
                    <a:pt x="3812616" y="1601330"/>
                  </a:lnTo>
                  <a:lnTo>
                    <a:pt x="3814038" y="1601914"/>
                  </a:lnTo>
                  <a:lnTo>
                    <a:pt x="3815473" y="1601330"/>
                  </a:lnTo>
                  <a:lnTo>
                    <a:pt x="3816070" y="1599895"/>
                  </a:lnTo>
                  <a:close/>
                </a:path>
                <a:path w="3816350" h="3359784">
                  <a:moveTo>
                    <a:pt x="3816070" y="1440002"/>
                  </a:moveTo>
                  <a:lnTo>
                    <a:pt x="3815473" y="1438579"/>
                  </a:lnTo>
                  <a:lnTo>
                    <a:pt x="3814038" y="1437982"/>
                  </a:lnTo>
                  <a:lnTo>
                    <a:pt x="3812616" y="1438579"/>
                  </a:lnTo>
                  <a:lnTo>
                    <a:pt x="3812019" y="1440002"/>
                  </a:lnTo>
                  <a:lnTo>
                    <a:pt x="3812616" y="1441437"/>
                  </a:lnTo>
                  <a:lnTo>
                    <a:pt x="3814038" y="1442034"/>
                  </a:lnTo>
                  <a:lnTo>
                    <a:pt x="3815473" y="1441437"/>
                  </a:lnTo>
                  <a:lnTo>
                    <a:pt x="3816070" y="1440002"/>
                  </a:lnTo>
                  <a:close/>
                </a:path>
                <a:path w="3816350" h="3359784">
                  <a:moveTo>
                    <a:pt x="3816070" y="1280121"/>
                  </a:moveTo>
                  <a:lnTo>
                    <a:pt x="3815473" y="1278686"/>
                  </a:lnTo>
                  <a:lnTo>
                    <a:pt x="3814038" y="1278089"/>
                  </a:lnTo>
                  <a:lnTo>
                    <a:pt x="3812616" y="1278686"/>
                  </a:lnTo>
                  <a:lnTo>
                    <a:pt x="3812019" y="1280121"/>
                  </a:lnTo>
                  <a:lnTo>
                    <a:pt x="3812616" y="1281544"/>
                  </a:lnTo>
                  <a:lnTo>
                    <a:pt x="3814038" y="1282141"/>
                  </a:lnTo>
                  <a:lnTo>
                    <a:pt x="3815473" y="1281544"/>
                  </a:lnTo>
                  <a:lnTo>
                    <a:pt x="3816070" y="1280121"/>
                  </a:lnTo>
                  <a:close/>
                </a:path>
                <a:path w="3816350" h="3359784">
                  <a:moveTo>
                    <a:pt x="3816070" y="2019"/>
                  </a:moveTo>
                  <a:lnTo>
                    <a:pt x="3815473" y="596"/>
                  </a:lnTo>
                  <a:lnTo>
                    <a:pt x="3814038" y="0"/>
                  </a:lnTo>
                  <a:lnTo>
                    <a:pt x="3812616" y="596"/>
                  </a:lnTo>
                  <a:lnTo>
                    <a:pt x="3812019" y="2019"/>
                  </a:lnTo>
                  <a:lnTo>
                    <a:pt x="3812616" y="3454"/>
                  </a:lnTo>
                  <a:lnTo>
                    <a:pt x="3814038" y="4051"/>
                  </a:lnTo>
                  <a:lnTo>
                    <a:pt x="3815473" y="3454"/>
                  </a:lnTo>
                  <a:lnTo>
                    <a:pt x="3816070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62" name="object 5262"/>
            <p:cNvSpPr/>
            <p:nvPr/>
          </p:nvSpPr>
          <p:spPr>
            <a:xfrm>
              <a:off x="11228274" y="822480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3" name="object 5263"/>
            <p:cNvSpPr/>
            <p:nvPr/>
          </p:nvSpPr>
          <p:spPr>
            <a:xfrm>
              <a:off x="10689907" y="8180284"/>
              <a:ext cx="540385" cy="2241550"/>
            </a:xfrm>
            <a:custGeom>
              <a:avLst/>
              <a:gdLst/>
              <a:ahLst/>
              <a:cxnLst/>
              <a:rect l="l" t="t" r="r" b="b"/>
              <a:pathLst>
                <a:path w="540384" h="2241550">
                  <a:moveTo>
                    <a:pt x="4051" y="2239441"/>
                  </a:moveTo>
                  <a:lnTo>
                    <a:pt x="3454" y="2238019"/>
                  </a:lnTo>
                  <a:lnTo>
                    <a:pt x="2032" y="2237422"/>
                  </a:lnTo>
                  <a:lnTo>
                    <a:pt x="596" y="2238019"/>
                  </a:lnTo>
                  <a:lnTo>
                    <a:pt x="0" y="2239441"/>
                  </a:lnTo>
                  <a:lnTo>
                    <a:pt x="596" y="2240877"/>
                  </a:lnTo>
                  <a:lnTo>
                    <a:pt x="2032" y="2241473"/>
                  </a:lnTo>
                  <a:lnTo>
                    <a:pt x="3454" y="2240877"/>
                  </a:lnTo>
                  <a:lnTo>
                    <a:pt x="4051" y="2239441"/>
                  </a:lnTo>
                  <a:close/>
                </a:path>
                <a:path w="540384" h="2241550">
                  <a:moveTo>
                    <a:pt x="540385" y="2019"/>
                  </a:moveTo>
                  <a:lnTo>
                    <a:pt x="539788" y="596"/>
                  </a:lnTo>
                  <a:lnTo>
                    <a:pt x="538365" y="0"/>
                  </a:lnTo>
                  <a:lnTo>
                    <a:pt x="536930" y="596"/>
                  </a:lnTo>
                  <a:lnTo>
                    <a:pt x="536333" y="2019"/>
                  </a:lnTo>
                  <a:lnTo>
                    <a:pt x="536930" y="3454"/>
                  </a:lnTo>
                  <a:lnTo>
                    <a:pt x="538365" y="4051"/>
                  </a:lnTo>
                  <a:lnTo>
                    <a:pt x="539788" y="3454"/>
                  </a:lnTo>
                  <a:lnTo>
                    <a:pt x="540385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64" name="object 5264"/>
            <p:cNvSpPr/>
            <p:nvPr/>
          </p:nvSpPr>
          <p:spPr>
            <a:xfrm>
              <a:off x="10691940" y="1030233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5" name="object 5265"/>
            <p:cNvSpPr/>
            <p:nvPr/>
          </p:nvSpPr>
          <p:spPr>
            <a:xfrm>
              <a:off x="7895907" y="8180284"/>
              <a:ext cx="2798445" cy="2092960"/>
            </a:xfrm>
            <a:custGeom>
              <a:avLst/>
              <a:gdLst/>
              <a:ahLst/>
              <a:cxnLst/>
              <a:rect l="l" t="t" r="r" b="b"/>
              <a:pathLst>
                <a:path w="2798445" h="2092959">
                  <a:moveTo>
                    <a:pt x="4051" y="2090686"/>
                  </a:moveTo>
                  <a:lnTo>
                    <a:pt x="3454" y="2089264"/>
                  </a:lnTo>
                  <a:lnTo>
                    <a:pt x="2032" y="2088667"/>
                  </a:lnTo>
                  <a:lnTo>
                    <a:pt x="596" y="2089264"/>
                  </a:lnTo>
                  <a:lnTo>
                    <a:pt x="0" y="2090686"/>
                  </a:lnTo>
                  <a:lnTo>
                    <a:pt x="596" y="2092121"/>
                  </a:lnTo>
                  <a:lnTo>
                    <a:pt x="2032" y="2092718"/>
                  </a:lnTo>
                  <a:lnTo>
                    <a:pt x="3454" y="2092121"/>
                  </a:lnTo>
                  <a:lnTo>
                    <a:pt x="4051" y="2090686"/>
                  </a:lnTo>
                  <a:close/>
                </a:path>
                <a:path w="2798445" h="2092959">
                  <a:moveTo>
                    <a:pt x="4051" y="812596"/>
                  </a:moveTo>
                  <a:lnTo>
                    <a:pt x="3454" y="811161"/>
                  </a:lnTo>
                  <a:lnTo>
                    <a:pt x="2032" y="810577"/>
                  </a:lnTo>
                  <a:lnTo>
                    <a:pt x="596" y="811161"/>
                  </a:lnTo>
                  <a:lnTo>
                    <a:pt x="0" y="812596"/>
                  </a:lnTo>
                  <a:lnTo>
                    <a:pt x="596" y="814031"/>
                  </a:lnTo>
                  <a:lnTo>
                    <a:pt x="2032" y="814616"/>
                  </a:lnTo>
                  <a:lnTo>
                    <a:pt x="3454" y="814031"/>
                  </a:lnTo>
                  <a:lnTo>
                    <a:pt x="4051" y="812596"/>
                  </a:lnTo>
                  <a:close/>
                </a:path>
                <a:path w="2798445" h="2092959">
                  <a:moveTo>
                    <a:pt x="4051" y="652703"/>
                  </a:moveTo>
                  <a:lnTo>
                    <a:pt x="3454" y="651281"/>
                  </a:lnTo>
                  <a:lnTo>
                    <a:pt x="2032" y="650684"/>
                  </a:lnTo>
                  <a:lnTo>
                    <a:pt x="596" y="651281"/>
                  </a:lnTo>
                  <a:lnTo>
                    <a:pt x="0" y="652703"/>
                  </a:lnTo>
                  <a:lnTo>
                    <a:pt x="596" y="654138"/>
                  </a:lnTo>
                  <a:lnTo>
                    <a:pt x="2032" y="654735"/>
                  </a:lnTo>
                  <a:lnTo>
                    <a:pt x="3454" y="654138"/>
                  </a:lnTo>
                  <a:lnTo>
                    <a:pt x="4051" y="652703"/>
                  </a:lnTo>
                  <a:close/>
                </a:path>
                <a:path w="2798445" h="2092959">
                  <a:moveTo>
                    <a:pt x="4051" y="492823"/>
                  </a:moveTo>
                  <a:lnTo>
                    <a:pt x="3454" y="491388"/>
                  </a:lnTo>
                  <a:lnTo>
                    <a:pt x="2032" y="490791"/>
                  </a:lnTo>
                  <a:lnTo>
                    <a:pt x="596" y="491388"/>
                  </a:lnTo>
                  <a:lnTo>
                    <a:pt x="0" y="492823"/>
                  </a:lnTo>
                  <a:lnTo>
                    <a:pt x="596" y="494245"/>
                  </a:lnTo>
                  <a:lnTo>
                    <a:pt x="2032" y="494842"/>
                  </a:lnTo>
                  <a:lnTo>
                    <a:pt x="3454" y="494245"/>
                  </a:lnTo>
                  <a:lnTo>
                    <a:pt x="4051" y="492823"/>
                  </a:lnTo>
                  <a:close/>
                </a:path>
                <a:path w="2798445" h="2092959">
                  <a:moveTo>
                    <a:pt x="4051" y="332930"/>
                  </a:moveTo>
                  <a:lnTo>
                    <a:pt x="3454" y="331495"/>
                  </a:lnTo>
                  <a:lnTo>
                    <a:pt x="2032" y="330911"/>
                  </a:lnTo>
                  <a:lnTo>
                    <a:pt x="596" y="331495"/>
                  </a:lnTo>
                  <a:lnTo>
                    <a:pt x="0" y="332930"/>
                  </a:lnTo>
                  <a:lnTo>
                    <a:pt x="596" y="334365"/>
                  </a:lnTo>
                  <a:lnTo>
                    <a:pt x="2032" y="334949"/>
                  </a:lnTo>
                  <a:lnTo>
                    <a:pt x="3454" y="334365"/>
                  </a:lnTo>
                  <a:lnTo>
                    <a:pt x="4051" y="332930"/>
                  </a:lnTo>
                  <a:close/>
                </a:path>
                <a:path w="2798445" h="2092959">
                  <a:moveTo>
                    <a:pt x="4051" y="173037"/>
                  </a:moveTo>
                  <a:lnTo>
                    <a:pt x="3454" y="171615"/>
                  </a:lnTo>
                  <a:lnTo>
                    <a:pt x="2032" y="171018"/>
                  </a:lnTo>
                  <a:lnTo>
                    <a:pt x="596" y="171615"/>
                  </a:lnTo>
                  <a:lnTo>
                    <a:pt x="0" y="173037"/>
                  </a:lnTo>
                  <a:lnTo>
                    <a:pt x="596" y="174472"/>
                  </a:lnTo>
                  <a:lnTo>
                    <a:pt x="2032" y="175069"/>
                  </a:lnTo>
                  <a:lnTo>
                    <a:pt x="3454" y="174472"/>
                  </a:lnTo>
                  <a:lnTo>
                    <a:pt x="4051" y="173037"/>
                  </a:lnTo>
                  <a:close/>
                </a:path>
                <a:path w="2798445" h="2092959">
                  <a:moveTo>
                    <a:pt x="4051" y="13157"/>
                  </a:moveTo>
                  <a:lnTo>
                    <a:pt x="3454" y="11722"/>
                  </a:lnTo>
                  <a:lnTo>
                    <a:pt x="2032" y="11125"/>
                  </a:lnTo>
                  <a:lnTo>
                    <a:pt x="596" y="11722"/>
                  </a:lnTo>
                  <a:lnTo>
                    <a:pt x="0" y="13157"/>
                  </a:lnTo>
                  <a:lnTo>
                    <a:pt x="596" y="14579"/>
                  </a:lnTo>
                  <a:lnTo>
                    <a:pt x="2032" y="15176"/>
                  </a:lnTo>
                  <a:lnTo>
                    <a:pt x="3454" y="14579"/>
                  </a:lnTo>
                  <a:lnTo>
                    <a:pt x="4051" y="13157"/>
                  </a:lnTo>
                  <a:close/>
                </a:path>
                <a:path w="2798445" h="2092959">
                  <a:moveTo>
                    <a:pt x="648665" y="1919668"/>
                  </a:moveTo>
                  <a:lnTo>
                    <a:pt x="648068" y="1918233"/>
                  </a:lnTo>
                  <a:lnTo>
                    <a:pt x="646645" y="1917649"/>
                  </a:lnTo>
                  <a:lnTo>
                    <a:pt x="645210" y="1918233"/>
                  </a:lnTo>
                  <a:lnTo>
                    <a:pt x="644613" y="1919668"/>
                  </a:lnTo>
                  <a:lnTo>
                    <a:pt x="645210" y="1921103"/>
                  </a:lnTo>
                  <a:lnTo>
                    <a:pt x="646645" y="1921687"/>
                  </a:lnTo>
                  <a:lnTo>
                    <a:pt x="648068" y="1921103"/>
                  </a:lnTo>
                  <a:lnTo>
                    <a:pt x="648665" y="1919668"/>
                  </a:lnTo>
                  <a:close/>
                </a:path>
                <a:path w="2798445" h="2092959">
                  <a:moveTo>
                    <a:pt x="648665" y="801458"/>
                  </a:moveTo>
                  <a:lnTo>
                    <a:pt x="648068" y="800036"/>
                  </a:lnTo>
                  <a:lnTo>
                    <a:pt x="646645" y="799439"/>
                  </a:lnTo>
                  <a:lnTo>
                    <a:pt x="645210" y="800036"/>
                  </a:lnTo>
                  <a:lnTo>
                    <a:pt x="644613" y="801458"/>
                  </a:lnTo>
                  <a:lnTo>
                    <a:pt x="645210" y="802894"/>
                  </a:lnTo>
                  <a:lnTo>
                    <a:pt x="646645" y="803490"/>
                  </a:lnTo>
                  <a:lnTo>
                    <a:pt x="648068" y="802894"/>
                  </a:lnTo>
                  <a:lnTo>
                    <a:pt x="648665" y="801458"/>
                  </a:lnTo>
                  <a:close/>
                </a:path>
                <a:path w="2798445" h="2092959">
                  <a:moveTo>
                    <a:pt x="648665" y="641578"/>
                  </a:moveTo>
                  <a:lnTo>
                    <a:pt x="648068" y="640143"/>
                  </a:lnTo>
                  <a:lnTo>
                    <a:pt x="646645" y="639546"/>
                  </a:lnTo>
                  <a:lnTo>
                    <a:pt x="645210" y="640143"/>
                  </a:lnTo>
                  <a:lnTo>
                    <a:pt x="644613" y="641578"/>
                  </a:lnTo>
                  <a:lnTo>
                    <a:pt x="645210" y="643001"/>
                  </a:lnTo>
                  <a:lnTo>
                    <a:pt x="646645" y="643597"/>
                  </a:lnTo>
                  <a:lnTo>
                    <a:pt x="648068" y="643001"/>
                  </a:lnTo>
                  <a:lnTo>
                    <a:pt x="648665" y="641578"/>
                  </a:lnTo>
                  <a:close/>
                </a:path>
                <a:path w="2798445" h="2092959">
                  <a:moveTo>
                    <a:pt x="648665" y="481685"/>
                  </a:moveTo>
                  <a:lnTo>
                    <a:pt x="648068" y="480250"/>
                  </a:lnTo>
                  <a:lnTo>
                    <a:pt x="646645" y="479666"/>
                  </a:lnTo>
                  <a:lnTo>
                    <a:pt x="645210" y="480250"/>
                  </a:lnTo>
                  <a:lnTo>
                    <a:pt x="644613" y="481685"/>
                  </a:lnTo>
                  <a:lnTo>
                    <a:pt x="645210" y="483120"/>
                  </a:lnTo>
                  <a:lnTo>
                    <a:pt x="646645" y="483717"/>
                  </a:lnTo>
                  <a:lnTo>
                    <a:pt x="648068" y="483120"/>
                  </a:lnTo>
                  <a:lnTo>
                    <a:pt x="648665" y="481685"/>
                  </a:lnTo>
                  <a:close/>
                </a:path>
                <a:path w="2798445" h="2092959">
                  <a:moveTo>
                    <a:pt x="648665" y="321805"/>
                  </a:moveTo>
                  <a:lnTo>
                    <a:pt x="648068" y="320370"/>
                  </a:lnTo>
                  <a:lnTo>
                    <a:pt x="646645" y="319773"/>
                  </a:lnTo>
                  <a:lnTo>
                    <a:pt x="645210" y="320370"/>
                  </a:lnTo>
                  <a:lnTo>
                    <a:pt x="644613" y="321805"/>
                  </a:lnTo>
                  <a:lnTo>
                    <a:pt x="645210" y="323227"/>
                  </a:lnTo>
                  <a:lnTo>
                    <a:pt x="646645" y="323824"/>
                  </a:lnTo>
                  <a:lnTo>
                    <a:pt x="648068" y="323227"/>
                  </a:lnTo>
                  <a:lnTo>
                    <a:pt x="648665" y="321805"/>
                  </a:lnTo>
                  <a:close/>
                </a:path>
                <a:path w="2798445" h="2092959">
                  <a:moveTo>
                    <a:pt x="648665" y="161912"/>
                  </a:moveTo>
                  <a:lnTo>
                    <a:pt x="648068" y="160477"/>
                  </a:lnTo>
                  <a:lnTo>
                    <a:pt x="646645" y="159893"/>
                  </a:lnTo>
                  <a:lnTo>
                    <a:pt x="645210" y="160477"/>
                  </a:lnTo>
                  <a:lnTo>
                    <a:pt x="644613" y="161912"/>
                  </a:lnTo>
                  <a:lnTo>
                    <a:pt x="645210" y="163347"/>
                  </a:lnTo>
                  <a:lnTo>
                    <a:pt x="646645" y="163931"/>
                  </a:lnTo>
                  <a:lnTo>
                    <a:pt x="648068" y="163347"/>
                  </a:lnTo>
                  <a:lnTo>
                    <a:pt x="648665" y="161912"/>
                  </a:lnTo>
                  <a:close/>
                </a:path>
                <a:path w="2798445" h="2092959">
                  <a:moveTo>
                    <a:pt x="648665" y="2019"/>
                  </a:moveTo>
                  <a:lnTo>
                    <a:pt x="648068" y="596"/>
                  </a:lnTo>
                  <a:lnTo>
                    <a:pt x="646645" y="0"/>
                  </a:lnTo>
                  <a:lnTo>
                    <a:pt x="645210" y="596"/>
                  </a:lnTo>
                  <a:lnTo>
                    <a:pt x="644613" y="2019"/>
                  </a:lnTo>
                  <a:lnTo>
                    <a:pt x="645210" y="3454"/>
                  </a:lnTo>
                  <a:lnTo>
                    <a:pt x="646645" y="4051"/>
                  </a:lnTo>
                  <a:lnTo>
                    <a:pt x="648068" y="3454"/>
                  </a:lnTo>
                  <a:lnTo>
                    <a:pt x="648665" y="2019"/>
                  </a:lnTo>
                  <a:close/>
                </a:path>
                <a:path w="2798445" h="2092959">
                  <a:moveTo>
                    <a:pt x="1186014" y="801458"/>
                  </a:moveTo>
                  <a:lnTo>
                    <a:pt x="1185418" y="800036"/>
                  </a:lnTo>
                  <a:lnTo>
                    <a:pt x="1183982" y="799439"/>
                  </a:lnTo>
                  <a:lnTo>
                    <a:pt x="1182560" y="800036"/>
                  </a:lnTo>
                  <a:lnTo>
                    <a:pt x="1181963" y="801458"/>
                  </a:lnTo>
                  <a:lnTo>
                    <a:pt x="1182560" y="802894"/>
                  </a:lnTo>
                  <a:lnTo>
                    <a:pt x="1183982" y="803490"/>
                  </a:lnTo>
                  <a:lnTo>
                    <a:pt x="1185418" y="802894"/>
                  </a:lnTo>
                  <a:lnTo>
                    <a:pt x="1186014" y="801458"/>
                  </a:lnTo>
                  <a:close/>
                </a:path>
                <a:path w="2798445" h="2092959">
                  <a:moveTo>
                    <a:pt x="1186014" y="641578"/>
                  </a:moveTo>
                  <a:lnTo>
                    <a:pt x="1185418" y="640143"/>
                  </a:lnTo>
                  <a:lnTo>
                    <a:pt x="1183982" y="639546"/>
                  </a:lnTo>
                  <a:lnTo>
                    <a:pt x="1182560" y="640143"/>
                  </a:lnTo>
                  <a:lnTo>
                    <a:pt x="1181963" y="641578"/>
                  </a:lnTo>
                  <a:lnTo>
                    <a:pt x="1182560" y="643001"/>
                  </a:lnTo>
                  <a:lnTo>
                    <a:pt x="1183982" y="643597"/>
                  </a:lnTo>
                  <a:lnTo>
                    <a:pt x="1185418" y="643001"/>
                  </a:lnTo>
                  <a:lnTo>
                    <a:pt x="1186014" y="641578"/>
                  </a:lnTo>
                  <a:close/>
                </a:path>
                <a:path w="2798445" h="2092959">
                  <a:moveTo>
                    <a:pt x="1186014" y="481685"/>
                  </a:moveTo>
                  <a:lnTo>
                    <a:pt x="1185418" y="480250"/>
                  </a:lnTo>
                  <a:lnTo>
                    <a:pt x="1183982" y="479666"/>
                  </a:lnTo>
                  <a:lnTo>
                    <a:pt x="1182560" y="480250"/>
                  </a:lnTo>
                  <a:lnTo>
                    <a:pt x="1181963" y="481685"/>
                  </a:lnTo>
                  <a:lnTo>
                    <a:pt x="1182560" y="483120"/>
                  </a:lnTo>
                  <a:lnTo>
                    <a:pt x="1183982" y="483717"/>
                  </a:lnTo>
                  <a:lnTo>
                    <a:pt x="1185418" y="483120"/>
                  </a:lnTo>
                  <a:lnTo>
                    <a:pt x="1186014" y="481685"/>
                  </a:lnTo>
                  <a:close/>
                </a:path>
                <a:path w="2798445" h="2092959">
                  <a:moveTo>
                    <a:pt x="1186014" y="321805"/>
                  </a:moveTo>
                  <a:lnTo>
                    <a:pt x="1185418" y="320370"/>
                  </a:lnTo>
                  <a:lnTo>
                    <a:pt x="1183982" y="319773"/>
                  </a:lnTo>
                  <a:lnTo>
                    <a:pt x="1182560" y="320370"/>
                  </a:lnTo>
                  <a:lnTo>
                    <a:pt x="1181963" y="321805"/>
                  </a:lnTo>
                  <a:lnTo>
                    <a:pt x="1182560" y="323227"/>
                  </a:lnTo>
                  <a:lnTo>
                    <a:pt x="1183982" y="323824"/>
                  </a:lnTo>
                  <a:lnTo>
                    <a:pt x="1185418" y="323227"/>
                  </a:lnTo>
                  <a:lnTo>
                    <a:pt x="1186014" y="321805"/>
                  </a:lnTo>
                  <a:close/>
                </a:path>
                <a:path w="2798445" h="2092959">
                  <a:moveTo>
                    <a:pt x="1186014" y="161912"/>
                  </a:moveTo>
                  <a:lnTo>
                    <a:pt x="1185418" y="160477"/>
                  </a:lnTo>
                  <a:lnTo>
                    <a:pt x="1183982" y="159893"/>
                  </a:lnTo>
                  <a:lnTo>
                    <a:pt x="1182560" y="160477"/>
                  </a:lnTo>
                  <a:lnTo>
                    <a:pt x="1181963" y="161912"/>
                  </a:lnTo>
                  <a:lnTo>
                    <a:pt x="1182560" y="163347"/>
                  </a:lnTo>
                  <a:lnTo>
                    <a:pt x="1183982" y="163931"/>
                  </a:lnTo>
                  <a:lnTo>
                    <a:pt x="1185418" y="163347"/>
                  </a:lnTo>
                  <a:lnTo>
                    <a:pt x="1186014" y="161912"/>
                  </a:lnTo>
                  <a:close/>
                </a:path>
                <a:path w="2798445" h="2092959">
                  <a:moveTo>
                    <a:pt x="1186014" y="2019"/>
                  </a:moveTo>
                  <a:lnTo>
                    <a:pt x="1185418" y="596"/>
                  </a:lnTo>
                  <a:lnTo>
                    <a:pt x="1183982" y="0"/>
                  </a:lnTo>
                  <a:lnTo>
                    <a:pt x="1182560" y="596"/>
                  </a:lnTo>
                  <a:lnTo>
                    <a:pt x="1181963" y="2019"/>
                  </a:lnTo>
                  <a:lnTo>
                    <a:pt x="1182560" y="3454"/>
                  </a:lnTo>
                  <a:lnTo>
                    <a:pt x="1183982" y="4051"/>
                  </a:lnTo>
                  <a:lnTo>
                    <a:pt x="1185418" y="3454"/>
                  </a:lnTo>
                  <a:lnTo>
                    <a:pt x="1186014" y="2019"/>
                  </a:lnTo>
                  <a:close/>
                </a:path>
                <a:path w="2798445" h="2092959">
                  <a:moveTo>
                    <a:pt x="1723351" y="801458"/>
                  </a:moveTo>
                  <a:lnTo>
                    <a:pt x="1722767" y="800036"/>
                  </a:lnTo>
                  <a:lnTo>
                    <a:pt x="1721332" y="799439"/>
                  </a:lnTo>
                  <a:lnTo>
                    <a:pt x="1719897" y="800036"/>
                  </a:lnTo>
                  <a:lnTo>
                    <a:pt x="1719313" y="801458"/>
                  </a:lnTo>
                  <a:lnTo>
                    <a:pt x="1719897" y="802894"/>
                  </a:lnTo>
                  <a:lnTo>
                    <a:pt x="1721332" y="803490"/>
                  </a:lnTo>
                  <a:lnTo>
                    <a:pt x="1722767" y="802894"/>
                  </a:lnTo>
                  <a:lnTo>
                    <a:pt x="1723351" y="801458"/>
                  </a:lnTo>
                  <a:close/>
                </a:path>
                <a:path w="2798445" h="2092959">
                  <a:moveTo>
                    <a:pt x="1723351" y="641578"/>
                  </a:moveTo>
                  <a:lnTo>
                    <a:pt x="1722767" y="640143"/>
                  </a:lnTo>
                  <a:lnTo>
                    <a:pt x="1721332" y="639546"/>
                  </a:lnTo>
                  <a:lnTo>
                    <a:pt x="1719897" y="640143"/>
                  </a:lnTo>
                  <a:lnTo>
                    <a:pt x="1719313" y="641578"/>
                  </a:lnTo>
                  <a:lnTo>
                    <a:pt x="1719897" y="643001"/>
                  </a:lnTo>
                  <a:lnTo>
                    <a:pt x="1721332" y="643597"/>
                  </a:lnTo>
                  <a:lnTo>
                    <a:pt x="1722767" y="643001"/>
                  </a:lnTo>
                  <a:lnTo>
                    <a:pt x="1723351" y="641578"/>
                  </a:lnTo>
                  <a:close/>
                </a:path>
                <a:path w="2798445" h="2092959">
                  <a:moveTo>
                    <a:pt x="1723351" y="481685"/>
                  </a:moveTo>
                  <a:lnTo>
                    <a:pt x="1722767" y="480250"/>
                  </a:lnTo>
                  <a:lnTo>
                    <a:pt x="1721332" y="479666"/>
                  </a:lnTo>
                  <a:lnTo>
                    <a:pt x="1719897" y="480250"/>
                  </a:lnTo>
                  <a:lnTo>
                    <a:pt x="1719313" y="481685"/>
                  </a:lnTo>
                  <a:lnTo>
                    <a:pt x="1719897" y="483120"/>
                  </a:lnTo>
                  <a:lnTo>
                    <a:pt x="1721332" y="483717"/>
                  </a:lnTo>
                  <a:lnTo>
                    <a:pt x="1722767" y="483120"/>
                  </a:lnTo>
                  <a:lnTo>
                    <a:pt x="1723351" y="481685"/>
                  </a:lnTo>
                  <a:close/>
                </a:path>
                <a:path w="2798445" h="2092959">
                  <a:moveTo>
                    <a:pt x="1723351" y="321805"/>
                  </a:moveTo>
                  <a:lnTo>
                    <a:pt x="1722767" y="320370"/>
                  </a:lnTo>
                  <a:lnTo>
                    <a:pt x="1721332" y="319773"/>
                  </a:lnTo>
                  <a:lnTo>
                    <a:pt x="1719897" y="320370"/>
                  </a:lnTo>
                  <a:lnTo>
                    <a:pt x="1719313" y="321805"/>
                  </a:lnTo>
                  <a:lnTo>
                    <a:pt x="1719897" y="323227"/>
                  </a:lnTo>
                  <a:lnTo>
                    <a:pt x="1721332" y="323824"/>
                  </a:lnTo>
                  <a:lnTo>
                    <a:pt x="1722767" y="323227"/>
                  </a:lnTo>
                  <a:lnTo>
                    <a:pt x="1723351" y="321805"/>
                  </a:lnTo>
                  <a:close/>
                </a:path>
                <a:path w="2798445" h="2092959">
                  <a:moveTo>
                    <a:pt x="1723351" y="161912"/>
                  </a:moveTo>
                  <a:lnTo>
                    <a:pt x="1722767" y="160477"/>
                  </a:lnTo>
                  <a:lnTo>
                    <a:pt x="1721332" y="159893"/>
                  </a:lnTo>
                  <a:lnTo>
                    <a:pt x="1719897" y="160477"/>
                  </a:lnTo>
                  <a:lnTo>
                    <a:pt x="1719313" y="161912"/>
                  </a:lnTo>
                  <a:lnTo>
                    <a:pt x="1719897" y="163347"/>
                  </a:lnTo>
                  <a:lnTo>
                    <a:pt x="1721332" y="163931"/>
                  </a:lnTo>
                  <a:lnTo>
                    <a:pt x="1722767" y="163347"/>
                  </a:lnTo>
                  <a:lnTo>
                    <a:pt x="1723351" y="161912"/>
                  </a:lnTo>
                  <a:close/>
                </a:path>
                <a:path w="2798445" h="2092959">
                  <a:moveTo>
                    <a:pt x="1723351" y="2019"/>
                  </a:moveTo>
                  <a:lnTo>
                    <a:pt x="1722767" y="596"/>
                  </a:lnTo>
                  <a:lnTo>
                    <a:pt x="1721332" y="0"/>
                  </a:lnTo>
                  <a:lnTo>
                    <a:pt x="1719897" y="596"/>
                  </a:lnTo>
                  <a:lnTo>
                    <a:pt x="1719313" y="2019"/>
                  </a:lnTo>
                  <a:lnTo>
                    <a:pt x="1719897" y="3454"/>
                  </a:lnTo>
                  <a:lnTo>
                    <a:pt x="1721332" y="4051"/>
                  </a:lnTo>
                  <a:lnTo>
                    <a:pt x="1722767" y="3454"/>
                  </a:lnTo>
                  <a:lnTo>
                    <a:pt x="1723351" y="2019"/>
                  </a:lnTo>
                  <a:close/>
                </a:path>
                <a:path w="2798445" h="2092959">
                  <a:moveTo>
                    <a:pt x="2260701" y="801458"/>
                  </a:moveTo>
                  <a:lnTo>
                    <a:pt x="2260117" y="800036"/>
                  </a:lnTo>
                  <a:lnTo>
                    <a:pt x="2258682" y="799439"/>
                  </a:lnTo>
                  <a:lnTo>
                    <a:pt x="2257247" y="800036"/>
                  </a:lnTo>
                  <a:lnTo>
                    <a:pt x="2256650" y="801458"/>
                  </a:lnTo>
                  <a:lnTo>
                    <a:pt x="2257247" y="802894"/>
                  </a:lnTo>
                  <a:lnTo>
                    <a:pt x="2258682" y="803490"/>
                  </a:lnTo>
                  <a:lnTo>
                    <a:pt x="2260117" y="802894"/>
                  </a:lnTo>
                  <a:lnTo>
                    <a:pt x="2260701" y="801458"/>
                  </a:lnTo>
                  <a:close/>
                </a:path>
                <a:path w="2798445" h="2092959">
                  <a:moveTo>
                    <a:pt x="2260701" y="641578"/>
                  </a:moveTo>
                  <a:lnTo>
                    <a:pt x="2260117" y="640143"/>
                  </a:lnTo>
                  <a:lnTo>
                    <a:pt x="2258682" y="639546"/>
                  </a:lnTo>
                  <a:lnTo>
                    <a:pt x="2257247" y="640143"/>
                  </a:lnTo>
                  <a:lnTo>
                    <a:pt x="2256650" y="641578"/>
                  </a:lnTo>
                  <a:lnTo>
                    <a:pt x="2257247" y="643001"/>
                  </a:lnTo>
                  <a:lnTo>
                    <a:pt x="2258682" y="643597"/>
                  </a:lnTo>
                  <a:lnTo>
                    <a:pt x="2260117" y="643001"/>
                  </a:lnTo>
                  <a:lnTo>
                    <a:pt x="2260701" y="641578"/>
                  </a:lnTo>
                  <a:close/>
                </a:path>
                <a:path w="2798445" h="2092959">
                  <a:moveTo>
                    <a:pt x="2260701" y="481685"/>
                  </a:moveTo>
                  <a:lnTo>
                    <a:pt x="2260117" y="480250"/>
                  </a:lnTo>
                  <a:lnTo>
                    <a:pt x="2258682" y="479666"/>
                  </a:lnTo>
                  <a:lnTo>
                    <a:pt x="2257247" y="480250"/>
                  </a:lnTo>
                  <a:lnTo>
                    <a:pt x="2256650" y="481685"/>
                  </a:lnTo>
                  <a:lnTo>
                    <a:pt x="2257247" y="483120"/>
                  </a:lnTo>
                  <a:lnTo>
                    <a:pt x="2258682" y="483717"/>
                  </a:lnTo>
                  <a:lnTo>
                    <a:pt x="2260117" y="483120"/>
                  </a:lnTo>
                  <a:lnTo>
                    <a:pt x="2260701" y="481685"/>
                  </a:lnTo>
                  <a:close/>
                </a:path>
                <a:path w="2798445" h="2092959">
                  <a:moveTo>
                    <a:pt x="2260701" y="321805"/>
                  </a:moveTo>
                  <a:lnTo>
                    <a:pt x="2260117" y="320370"/>
                  </a:lnTo>
                  <a:lnTo>
                    <a:pt x="2258682" y="319773"/>
                  </a:lnTo>
                  <a:lnTo>
                    <a:pt x="2257247" y="320370"/>
                  </a:lnTo>
                  <a:lnTo>
                    <a:pt x="2256650" y="321805"/>
                  </a:lnTo>
                  <a:lnTo>
                    <a:pt x="2257247" y="323227"/>
                  </a:lnTo>
                  <a:lnTo>
                    <a:pt x="2258682" y="323824"/>
                  </a:lnTo>
                  <a:lnTo>
                    <a:pt x="2260117" y="323227"/>
                  </a:lnTo>
                  <a:lnTo>
                    <a:pt x="2260701" y="321805"/>
                  </a:lnTo>
                  <a:close/>
                </a:path>
                <a:path w="2798445" h="2092959">
                  <a:moveTo>
                    <a:pt x="2260701" y="161912"/>
                  </a:moveTo>
                  <a:lnTo>
                    <a:pt x="2260117" y="160477"/>
                  </a:lnTo>
                  <a:lnTo>
                    <a:pt x="2258682" y="159893"/>
                  </a:lnTo>
                  <a:lnTo>
                    <a:pt x="2257247" y="160477"/>
                  </a:lnTo>
                  <a:lnTo>
                    <a:pt x="2256650" y="161912"/>
                  </a:lnTo>
                  <a:lnTo>
                    <a:pt x="2257247" y="163347"/>
                  </a:lnTo>
                  <a:lnTo>
                    <a:pt x="2258682" y="163931"/>
                  </a:lnTo>
                  <a:lnTo>
                    <a:pt x="2260117" y="163347"/>
                  </a:lnTo>
                  <a:lnTo>
                    <a:pt x="2260701" y="161912"/>
                  </a:lnTo>
                  <a:close/>
                </a:path>
                <a:path w="2798445" h="2092959">
                  <a:moveTo>
                    <a:pt x="2260701" y="2019"/>
                  </a:moveTo>
                  <a:lnTo>
                    <a:pt x="2260117" y="596"/>
                  </a:lnTo>
                  <a:lnTo>
                    <a:pt x="2258682" y="0"/>
                  </a:lnTo>
                  <a:lnTo>
                    <a:pt x="2257247" y="596"/>
                  </a:lnTo>
                  <a:lnTo>
                    <a:pt x="2256650" y="2019"/>
                  </a:lnTo>
                  <a:lnTo>
                    <a:pt x="2257247" y="3454"/>
                  </a:lnTo>
                  <a:lnTo>
                    <a:pt x="2258682" y="4051"/>
                  </a:lnTo>
                  <a:lnTo>
                    <a:pt x="2260117" y="3454"/>
                  </a:lnTo>
                  <a:lnTo>
                    <a:pt x="2260701" y="2019"/>
                  </a:lnTo>
                  <a:close/>
                </a:path>
                <a:path w="2798445" h="2092959">
                  <a:moveTo>
                    <a:pt x="2798051" y="2079561"/>
                  </a:moveTo>
                  <a:lnTo>
                    <a:pt x="2797454" y="2078126"/>
                  </a:lnTo>
                  <a:lnTo>
                    <a:pt x="2796032" y="2077529"/>
                  </a:lnTo>
                  <a:lnTo>
                    <a:pt x="2794597" y="2078126"/>
                  </a:lnTo>
                  <a:lnTo>
                    <a:pt x="2794000" y="2079561"/>
                  </a:lnTo>
                  <a:lnTo>
                    <a:pt x="2794597" y="2080983"/>
                  </a:lnTo>
                  <a:lnTo>
                    <a:pt x="2796032" y="2081580"/>
                  </a:lnTo>
                  <a:lnTo>
                    <a:pt x="2797454" y="2080983"/>
                  </a:lnTo>
                  <a:lnTo>
                    <a:pt x="2798051" y="2079561"/>
                  </a:lnTo>
                  <a:close/>
                </a:path>
                <a:path w="2798445" h="2092959">
                  <a:moveTo>
                    <a:pt x="2798051" y="801458"/>
                  </a:moveTo>
                  <a:lnTo>
                    <a:pt x="2797454" y="800036"/>
                  </a:lnTo>
                  <a:lnTo>
                    <a:pt x="2796032" y="799439"/>
                  </a:lnTo>
                  <a:lnTo>
                    <a:pt x="2794597" y="800036"/>
                  </a:lnTo>
                  <a:lnTo>
                    <a:pt x="2794000" y="801458"/>
                  </a:lnTo>
                  <a:lnTo>
                    <a:pt x="2794597" y="802894"/>
                  </a:lnTo>
                  <a:lnTo>
                    <a:pt x="2796032" y="803490"/>
                  </a:lnTo>
                  <a:lnTo>
                    <a:pt x="2797454" y="802894"/>
                  </a:lnTo>
                  <a:lnTo>
                    <a:pt x="2798051" y="801458"/>
                  </a:lnTo>
                  <a:close/>
                </a:path>
                <a:path w="2798445" h="2092959">
                  <a:moveTo>
                    <a:pt x="2798051" y="641578"/>
                  </a:moveTo>
                  <a:lnTo>
                    <a:pt x="2797454" y="640143"/>
                  </a:lnTo>
                  <a:lnTo>
                    <a:pt x="2796032" y="639546"/>
                  </a:lnTo>
                  <a:lnTo>
                    <a:pt x="2794597" y="640143"/>
                  </a:lnTo>
                  <a:lnTo>
                    <a:pt x="2794000" y="641578"/>
                  </a:lnTo>
                  <a:lnTo>
                    <a:pt x="2794597" y="643001"/>
                  </a:lnTo>
                  <a:lnTo>
                    <a:pt x="2796032" y="643597"/>
                  </a:lnTo>
                  <a:lnTo>
                    <a:pt x="2797454" y="643001"/>
                  </a:lnTo>
                  <a:lnTo>
                    <a:pt x="2798051" y="641578"/>
                  </a:lnTo>
                  <a:close/>
                </a:path>
                <a:path w="2798445" h="2092959">
                  <a:moveTo>
                    <a:pt x="2798051" y="481685"/>
                  </a:moveTo>
                  <a:lnTo>
                    <a:pt x="2797454" y="480250"/>
                  </a:lnTo>
                  <a:lnTo>
                    <a:pt x="2796032" y="479666"/>
                  </a:lnTo>
                  <a:lnTo>
                    <a:pt x="2794597" y="480250"/>
                  </a:lnTo>
                  <a:lnTo>
                    <a:pt x="2794000" y="481685"/>
                  </a:lnTo>
                  <a:lnTo>
                    <a:pt x="2794597" y="483120"/>
                  </a:lnTo>
                  <a:lnTo>
                    <a:pt x="2796032" y="483717"/>
                  </a:lnTo>
                  <a:lnTo>
                    <a:pt x="2797454" y="483120"/>
                  </a:lnTo>
                  <a:lnTo>
                    <a:pt x="2798051" y="481685"/>
                  </a:lnTo>
                  <a:close/>
                </a:path>
                <a:path w="2798445" h="2092959">
                  <a:moveTo>
                    <a:pt x="2798051" y="321805"/>
                  </a:moveTo>
                  <a:lnTo>
                    <a:pt x="2797454" y="320370"/>
                  </a:lnTo>
                  <a:lnTo>
                    <a:pt x="2796032" y="319773"/>
                  </a:lnTo>
                  <a:lnTo>
                    <a:pt x="2794597" y="320370"/>
                  </a:lnTo>
                  <a:lnTo>
                    <a:pt x="2794000" y="321805"/>
                  </a:lnTo>
                  <a:lnTo>
                    <a:pt x="2794597" y="323227"/>
                  </a:lnTo>
                  <a:lnTo>
                    <a:pt x="2796032" y="323824"/>
                  </a:lnTo>
                  <a:lnTo>
                    <a:pt x="2797454" y="323227"/>
                  </a:lnTo>
                  <a:lnTo>
                    <a:pt x="2798051" y="321805"/>
                  </a:lnTo>
                  <a:close/>
                </a:path>
                <a:path w="2798445" h="2092959">
                  <a:moveTo>
                    <a:pt x="2798051" y="161912"/>
                  </a:moveTo>
                  <a:lnTo>
                    <a:pt x="2797454" y="160477"/>
                  </a:lnTo>
                  <a:lnTo>
                    <a:pt x="2796032" y="159893"/>
                  </a:lnTo>
                  <a:lnTo>
                    <a:pt x="2794597" y="160477"/>
                  </a:lnTo>
                  <a:lnTo>
                    <a:pt x="2794000" y="161912"/>
                  </a:lnTo>
                  <a:lnTo>
                    <a:pt x="2794597" y="163347"/>
                  </a:lnTo>
                  <a:lnTo>
                    <a:pt x="2796032" y="163931"/>
                  </a:lnTo>
                  <a:lnTo>
                    <a:pt x="2797454" y="163347"/>
                  </a:lnTo>
                  <a:lnTo>
                    <a:pt x="2798051" y="161912"/>
                  </a:lnTo>
                  <a:close/>
                </a:path>
                <a:path w="2798445" h="2092959">
                  <a:moveTo>
                    <a:pt x="2798051" y="2019"/>
                  </a:moveTo>
                  <a:lnTo>
                    <a:pt x="2797454" y="596"/>
                  </a:lnTo>
                  <a:lnTo>
                    <a:pt x="2796032" y="0"/>
                  </a:lnTo>
                  <a:lnTo>
                    <a:pt x="2794597" y="596"/>
                  </a:lnTo>
                  <a:lnTo>
                    <a:pt x="2794000" y="2019"/>
                  </a:lnTo>
                  <a:lnTo>
                    <a:pt x="2794597" y="3454"/>
                  </a:lnTo>
                  <a:lnTo>
                    <a:pt x="2796032" y="4051"/>
                  </a:lnTo>
                  <a:lnTo>
                    <a:pt x="2797454" y="3454"/>
                  </a:lnTo>
                  <a:lnTo>
                    <a:pt x="2798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66" name="object 5266"/>
            <p:cNvSpPr/>
            <p:nvPr/>
          </p:nvSpPr>
          <p:spPr>
            <a:xfrm>
              <a:off x="12410233" y="11111900"/>
              <a:ext cx="0" cy="92710"/>
            </a:xfrm>
            <a:custGeom>
              <a:avLst/>
              <a:gdLst/>
              <a:ahLst/>
              <a:cxnLst/>
              <a:rect l="l" t="t" r="r" b="b"/>
              <a:pathLst>
                <a:path w="0" h="92709">
                  <a:moveTo>
                    <a:pt x="0" y="9208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7" name="object 5267"/>
            <p:cNvSpPr/>
            <p:nvPr/>
          </p:nvSpPr>
          <p:spPr>
            <a:xfrm>
              <a:off x="12408209" y="1106838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68" name="object 5268"/>
            <p:cNvSpPr/>
            <p:nvPr/>
          </p:nvSpPr>
          <p:spPr>
            <a:xfrm>
              <a:off x="12410233" y="1095201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9" name="object 5269"/>
            <p:cNvSpPr/>
            <p:nvPr/>
          </p:nvSpPr>
          <p:spPr>
            <a:xfrm>
              <a:off x="12408209" y="109084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70" name="object 5270"/>
            <p:cNvSpPr/>
            <p:nvPr/>
          </p:nvSpPr>
          <p:spPr>
            <a:xfrm>
              <a:off x="12410233" y="1079212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1" name="object 5271"/>
            <p:cNvSpPr/>
            <p:nvPr/>
          </p:nvSpPr>
          <p:spPr>
            <a:xfrm>
              <a:off x="12408205" y="1074861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51" y="2019"/>
                  </a:moveTo>
                  <a:lnTo>
                    <a:pt x="3454" y="584"/>
                  </a:lnTo>
                  <a:lnTo>
                    <a:pt x="2019" y="0"/>
                  </a:lnTo>
                  <a:lnTo>
                    <a:pt x="596" y="584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72" name="object 5272"/>
            <p:cNvSpPr/>
            <p:nvPr/>
          </p:nvSpPr>
          <p:spPr>
            <a:xfrm>
              <a:off x="12410233" y="11050171"/>
              <a:ext cx="0" cy="154305"/>
            </a:xfrm>
            <a:custGeom>
              <a:avLst/>
              <a:gdLst/>
              <a:ahLst/>
              <a:cxnLst/>
              <a:rect l="l" t="t" r="r" b="b"/>
              <a:pathLst>
                <a:path w="0" h="154304">
                  <a:moveTo>
                    <a:pt x="0" y="0"/>
                  </a:moveTo>
                  <a:lnTo>
                    <a:pt x="0" y="15381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3" name="object 5273"/>
            <p:cNvSpPr/>
            <p:nvPr/>
          </p:nvSpPr>
          <p:spPr>
            <a:xfrm>
              <a:off x="12364696" y="11202975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0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4" name="object 5274"/>
            <p:cNvSpPr/>
            <p:nvPr/>
          </p:nvSpPr>
          <p:spPr>
            <a:xfrm>
              <a:off x="11765620" y="11101780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w="0" h="102234">
                  <a:moveTo>
                    <a:pt x="0" y="1022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5" name="object 5275"/>
            <p:cNvSpPr/>
            <p:nvPr/>
          </p:nvSpPr>
          <p:spPr>
            <a:xfrm>
              <a:off x="11763596" y="1105725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76" name="object 5276"/>
            <p:cNvSpPr/>
            <p:nvPr/>
          </p:nvSpPr>
          <p:spPr>
            <a:xfrm>
              <a:off x="11765620" y="1094189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7" name="object 5277"/>
            <p:cNvSpPr/>
            <p:nvPr/>
          </p:nvSpPr>
          <p:spPr>
            <a:xfrm>
              <a:off x="11763591" y="1089737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51" y="2019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96" y="596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78" name="object 5278"/>
            <p:cNvSpPr/>
            <p:nvPr/>
          </p:nvSpPr>
          <p:spPr>
            <a:xfrm>
              <a:off x="11765620" y="11050171"/>
              <a:ext cx="0" cy="154305"/>
            </a:xfrm>
            <a:custGeom>
              <a:avLst/>
              <a:gdLst/>
              <a:ahLst/>
              <a:cxnLst/>
              <a:rect l="l" t="t" r="r" b="b"/>
              <a:pathLst>
                <a:path w="0" h="154304">
                  <a:moveTo>
                    <a:pt x="0" y="0"/>
                  </a:moveTo>
                  <a:lnTo>
                    <a:pt x="0" y="15381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9" name="object 5279"/>
            <p:cNvSpPr/>
            <p:nvPr/>
          </p:nvSpPr>
          <p:spPr>
            <a:xfrm>
              <a:off x="11720083" y="11202975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0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0" name="object 5280"/>
            <p:cNvSpPr/>
            <p:nvPr/>
          </p:nvSpPr>
          <p:spPr>
            <a:xfrm>
              <a:off x="11228274" y="11101780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w="0" h="102234">
                  <a:moveTo>
                    <a:pt x="0" y="1022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1" name="object 5281"/>
            <p:cNvSpPr/>
            <p:nvPr/>
          </p:nvSpPr>
          <p:spPr>
            <a:xfrm>
              <a:off x="11226250" y="1105725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82" name="object 5282"/>
            <p:cNvSpPr/>
            <p:nvPr/>
          </p:nvSpPr>
          <p:spPr>
            <a:xfrm>
              <a:off x="11228274" y="1094189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3" name="object 5283"/>
            <p:cNvSpPr/>
            <p:nvPr/>
          </p:nvSpPr>
          <p:spPr>
            <a:xfrm>
              <a:off x="11226241" y="1089737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51" y="2019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84" name="object 5284"/>
            <p:cNvSpPr/>
            <p:nvPr/>
          </p:nvSpPr>
          <p:spPr>
            <a:xfrm>
              <a:off x="11228274" y="11050171"/>
              <a:ext cx="0" cy="154305"/>
            </a:xfrm>
            <a:custGeom>
              <a:avLst/>
              <a:gdLst/>
              <a:ahLst/>
              <a:cxnLst/>
              <a:rect l="l" t="t" r="r" b="b"/>
              <a:pathLst>
                <a:path w="0" h="154304">
                  <a:moveTo>
                    <a:pt x="0" y="0"/>
                  </a:moveTo>
                  <a:lnTo>
                    <a:pt x="0" y="15381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5" name="object 5285"/>
            <p:cNvSpPr/>
            <p:nvPr/>
          </p:nvSpPr>
          <p:spPr>
            <a:xfrm>
              <a:off x="11182736" y="11202975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0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6" name="object 5286"/>
            <p:cNvSpPr/>
            <p:nvPr/>
          </p:nvSpPr>
          <p:spPr>
            <a:xfrm>
              <a:off x="10691940" y="11101780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w="0" h="102234">
                  <a:moveTo>
                    <a:pt x="0" y="1022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7" name="object 5287"/>
            <p:cNvSpPr/>
            <p:nvPr/>
          </p:nvSpPr>
          <p:spPr>
            <a:xfrm>
              <a:off x="10689916" y="1105725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88" name="object 5288"/>
            <p:cNvSpPr/>
            <p:nvPr/>
          </p:nvSpPr>
          <p:spPr>
            <a:xfrm>
              <a:off x="10691940" y="1094189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9" name="object 5289"/>
            <p:cNvSpPr/>
            <p:nvPr/>
          </p:nvSpPr>
          <p:spPr>
            <a:xfrm>
              <a:off x="10689907" y="1089737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51" y="2019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90" name="object 5290"/>
            <p:cNvSpPr/>
            <p:nvPr/>
          </p:nvSpPr>
          <p:spPr>
            <a:xfrm>
              <a:off x="10691940" y="11050171"/>
              <a:ext cx="0" cy="154305"/>
            </a:xfrm>
            <a:custGeom>
              <a:avLst/>
              <a:gdLst/>
              <a:ahLst/>
              <a:cxnLst/>
              <a:rect l="l" t="t" r="r" b="b"/>
              <a:pathLst>
                <a:path w="0" h="154304">
                  <a:moveTo>
                    <a:pt x="0" y="0"/>
                  </a:moveTo>
                  <a:lnTo>
                    <a:pt x="0" y="15381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1" name="object 5291"/>
            <p:cNvSpPr/>
            <p:nvPr/>
          </p:nvSpPr>
          <p:spPr>
            <a:xfrm>
              <a:off x="10646402" y="11202975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0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2" name="object 5292"/>
            <p:cNvSpPr/>
            <p:nvPr/>
          </p:nvSpPr>
          <p:spPr>
            <a:xfrm>
              <a:off x="10154594" y="11101780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w="0" h="102234">
                  <a:moveTo>
                    <a:pt x="0" y="1022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3" name="object 5293"/>
            <p:cNvSpPr/>
            <p:nvPr/>
          </p:nvSpPr>
          <p:spPr>
            <a:xfrm>
              <a:off x="10152570" y="1105725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94" name="object 5294"/>
            <p:cNvSpPr/>
            <p:nvPr/>
          </p:nvSpPr>
          <p:spPr>
            <a:xfrm>
              <a:off x="10154594" y="1094189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5" name="object 5295"/>
            <p:cNvSpPr/>
            <p:nvPr/>
          </p:nvSpPr>
          <p:spPr>
            <a:xfrm>
              <a:off x="10152558" y="1089737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51" y="2019"/>
                  </a:moveTo>
                  <a:lnTo>
                    <a:pt x="3467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67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96" name="object 5296"/>
            <p:cNvSpPr/>
            <p:nvPr/>
          </p:nvSpPr>
          <p:spPr>
            <a:xfrm>
              <a:off x="10154594" y="11050171"/>
              <a:ext cx="0" cy="154305"/>
            </a:xfrm>
            <a:custGeom>
              <a:avLst/>
              <a:gdLst/>
              <a:ahLst/>
              <a:cxnLst/>
              <a:rect l="l" t="t" r="r" b="b"/>
              <a:pathLst>
                <a:path w="0" h="154304">
                  <a:moveTo>
                    <a:pt x="0" y="0"/>
                  </a:moveTo>
                  <a:lnTo>
                    <a:pt x="0" y="15381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7" name="object 5297"/>
            <p:cNvSpPr/>
            <p:nvPr/>
          </p:nvSpPr>
          <p:spPr>
            <a:xfrm>
              <a:off x="10109056" y="11202975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0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8" name="object 5298"/>
            <p:cNvSpPr/>
            <p:nvPr/>
          </p:nvSpPr>
          <p:spPr>
            <a:xfrm>
              <a:off x="9617248" y="11101780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w="0" h="102234">
                  <a:moveTo>
                    <a:pt x="0" y="1022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9" name="object 5299"/>
            <p:cNvSpPr/>
            <p:nvPr/>
          </p:nvSpPr>
          <p:spPr>
            <a:xfrm>
              <a:off x="9615223" y="1105725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00" name="object 5300"/>
            <p:cNvSpPr/>
            <p:nvPr/>
          </p:nvSpPr>
          <p:spPr>
            <a:xfrm>
              <a:off x="9617248" y="1094189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1" name="object 5301"/>
            <p:cNvSpPr/>
            <p:nvPr/>
          </p:nvSpPr>
          <p:spPr>
            <a:xfrm>
              <a:off x="9615220" y="1089737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38" y="2019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84" y="596"/>
                  </a:lnTo>
                  <a:lnTo>
                    <a:pt x="0" y="2019"/>
                  </a:lnTo>
                  <a:lnTo>
                    <a:pt x="584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38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02" name="object 5302"/>
            <p:cNvSpPr/>
            <p:nvPr/>
          </p:nvSpPr>
          <p:spPr>
            <a:xfrm>
              <a:off x="9617248" y="11050171"/>
              <a:ext cx="0" cy="154305"/>
            </a:xfrm>
            <a:custGeom>
              <a:avLst/>
              <a:gdLst/>
              <a:ahLst/>
              <a:cxnLst/>
              <a:rect l="l" t="t" r="r" b="b"/>
              <a:pathLst>
                <a:path w="0" h="154304">
                  <a:moveTo>
                    <a:pt x="0" y="0"/>
                  </a:moveTo>
                  <a:lnTo>
                    <a:pt x="0" y="15381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3" name="object 5303"/>
            <p:cNvSpPr/>
            <p:nvPr/>
          </p:nvSpPr>
          <p:spPr>
            <a:xfrm>
              <a:off x="9571710" y="11202975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0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4" name="object 5304"/>
            <p:cNvSpPr/>
            <p:nvPr/>
          </p:nvSpPr>
          <p:spPr>
            <a:xfrm>
              <a:off x="7897942" y="11111900"/>
              <a:ext cx="0" cy="92710"/>
            </a:xfrm>
            <a:custGeom>
              <a:avLst/>
              <a:gdLst/>
              <a:ahLst/>
              <a:cxnLst/>
              <a:rect l="l" t="t" r="r" b="b"/>
              <a:pathLst>
                <a:path w="0" h="92709">
                  <a:moveTo>
                    <a:pt x="0" y="9208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5" name="object 5305"/>
            <p:cNvSpPr/>
            <p:nvPr/>
          </p:nvSpPr>
          <p:spPr>
            <a:xfrm>
              <a:off x="7895918" y="1106838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06" name="object 5306"/>
            <p:cNvSpPr/>
            <p:nvPr/>
          </p:nvSpPr>
          <p:spPr>
            <a:xfrm>
              <a:off x="7897942" y="1095201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7" name="object 5307"/>
            <p:cNvSpPr/>
            <p:nvPr/>
          </p:nvSpPr>
          <p:spPr>
            <a:xfrm>
              <a:off x="7895918" y="109084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08" name="object 5308"/>
            <p:cNvSpPr/>
            <p:nvPr/>
          </p:nvSpPr>
          <p:spPr>
            <a:xfrm>
              <a:off x="7897942" y="1079212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9" name="object 5309"/>
            <p:cNvSpPr/>
            <p:nvPr/>
          </p:nvSpPr>
          <p:spPr>
            <a:xfrm>
              <a:off x="7895907" y="1074861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51" y="2019"/>
                  </a:moveTo>
                  <a:lnTo>
                    <a:pt x="3454" y="584"/>
                  </a:lnTo>
                  <a:lnTo>
                    <a:pt x="2032" y="0"/>
                  </a:lnTo>
                  <a:lnTo>
                    <a:pt x="596" y="584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10" name="object 5310"/>
            <p:cNvSpPr/>
            <p:nvPr/>
          </p:nvSpPr>
          <p:spPr>
            <a:xfrm>
              <a:off x="7897942" y="11050171"/>
              <a:ext cx="0" cy="154305"/>
            </a:xfrm>
            <a:custGeom>
              <a:avLst/>
              <a:gdLst/>
              <a:ahLst/>
              <a:cxnLst/>
              <a:rect l="l" t="t" r="r" b="b"/>
              <a:pathLst>
                <a:path w="0" h="154304">
                  <a:moveTo>
                    <a:pt x="0" y="0"/>
                  </a:moveTo>
                  <a:lnTo>
                    <a:pt x="0" y="15381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1" name="object 5311"/>
            <p:cNvSpPr/>
            <p:nvPr/>
          </p:nvSpPr>
          <p:spPr>
            <a:xfrm>
              <a:off x="7852404" y="11202975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0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2" name="object 5312"/>
            <p:cNvSpPr/>
            <p:nvPr/>
          </p:nvSpPr>
          <p:spPr>
            <a:xfrm>
              <a:off x="8542555" y="11101780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w="0" h="102234">
                  <a:moveTo>
                    <a:pt x="0" y="1022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3" name="object 5313"/>
            <p:cNvSpPr/>
            <p:nvPr/>
          </p:nvSpPr>
          <p:spPr>
            <a:xfrm>
              <a:off x="8540531" y="1105725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14" name="object 5314"/>
            <p:cNvSpPr/>
            <p:nvPr/>
          </p:nvSpPr>
          <p:spPr>
            <a:xfrm>
              <a:off x="8542555" y="1094189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5" name="object 5315"/>
            <p:cNvSpPr/>
            <p:nvPr/>
          </p:nvSpPr>
          <p:spPr>
            <a:xfrm>
              <a:off x="8540521" y="1089737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51" y="2019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16" name="object 5316"/>
            <p:cNvSpPr/>
            <p:nvPr/>
          </p:nvSpPr>
          <p:spPr>
            <a:xfrm>
              <a:off x="8542555" y="11050171"/>
              <a:ext cx="0" cy="154305"/>
            </a:xfrm>
            <a:custGeom>
              <a:avLst/>
              <a:gdLst/>
              <a:ahLst/>
              <a:cxnLst/>
              <a:rect l="l" t="t" r="r" b="b"/>
              <a:pathLst>
                <a:path w="0" h="154304">
                  <a:moveTo>
                    <a:pt x="0" y="0"/>
                  </a:moveTo>
                  <a:lnTo>
                    <a:pt x="0" y="15381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7" name="object 5317"/>
            <p:cNvSpPr/>
            <p:nvPr/>
          </p:nvSpPr>
          <p:spPr>
            <a:xfrm>
              <a:off x="8497017" y="11202975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0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8" name="object 5318"/>
            <p:cNvSpPr/>
            <p:nvPr/>
          </p:nvSpPr>
          <p:spPr>
            <a:xfrm>
              <a:off x="9079901" y="11101780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w="0" h="102234">
                  <a:moveTo>
                    <a:pt x="0" y="1022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9" name="object 5319"/>
            <p:cNvSpPr/>
            <p:nvPr/>
          </p:nvSpPr>
          <p:spPr>
            <a:xfrm>
              <a:off x="9077877" y="1105725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20" name="object 5320"/>
            <p:cNvSpPr/>
            <p:nvPr/>
          </p:nvSpPr>
          <p:spPr>
            <a:xfrm>
              <a:off x="9079901" y="1094189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21" name="object 5321"/>
            <p:cNvSpPr/>
            <p:nvPr/>
          </p:nvSpPr>
          <p:spPr>
            <a:xfrm>
              <a:off x="9077871" y="1089737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51" y="2019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96" y="596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22" name="object 5322"/>
            <p:cNvSpPr/>
            <p:nvPr/>
          </p:nvSpPr>
          <p:spPr>
            <a:xfrm>
              <a:off x="9079901" y="11050171"/>
              <a:ext cx="0" cy="154305"/>
            </a:xfrm>
            <a:custGeom>
              <a:avLst/>
              <a:gdLst/>
              <a:ahLst/>
              <a:cxnLst/>
              <a:rect l="l" t="t" r="r" b="b"/>
              <a:pathLst>
                <a:path w="0" h="154304">
                  <a:moveTo>
                    <a:pt x="0" y="0"/>
                  </a:moveTo>
                  <a:lnTo>
                    <a:pt x="0" y="15381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23" name="object 5323"/>
            <p:cNvSpPr/>
            <p:nvPr/>
          </p:nvSpPr>
          <p:spPr>
            <a:xfrm>
              <a:off x="9034364" y="11202975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0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24" name="object 5324"/>
            <p:cNvSpPr/>
            <p:nvPr/>
          </p:nvSpPr>
          <p:spPr>
            <a:xfrm>
              <a:off x="10689907" y="6433653"/>
              <a:ext cx="1722755" cy="4308475"/>
            </a:xfrm>
            <a:custGeom>
              <a:avLst/>
              <a:gdLst/>
              <a:ahLst/>
              <a:cxnLst/>
              <a:rect l="l" t="t" r="r" b="b"/>
              <a:pathLst>
                <a:path w="1722754" h="4308475">
                  <a:moveTo>
                    <a:pt x="4051" y="4305859"/>
                  </a:moveTo>
                  <a:lnTo>
                    <a:pt x="3454" y="4304423"/>
                  </a:lnTo>
                  <a:lnTo>
                    <a:pt x="2032" y="4303827"/>
                  </a:lnTo>
                  <a:lnTo>
                    <a:pt x="596" y="4304423"/>
                  </a:lnTo>
                  <a:lnTo>
                    <a:pt x="0" y="4305859"/>
                  </a:lnTo>
                  <a:lnTo>
                    <a:pt x="596" y="4307281"/>
                  </a:lnTo>
                  <a:lnTo>
                    <a:pt x="2032" y="4307878"/>
                  </a:lnTo>
                  <a:lnTo>
                    <a:pt x="3454" y="4307281"/>
                  </a:lnTo>
                  <a:lnTo>
                    <a:pt x="4051" y="4305859"/>
                  </a:lnTo>
                  <a:close/>
                </a:path>
                <a:path w="1722754" h="4308475">
                  <a:moveTo>
                    <a:pt x="1722348" y="2019"/>
                  </a:moveTo>
                  <a:lnTo>
                    <a:pt x="1721751" y="596"/>
                  </a:lnTo>
                  <a:lnTo>
                    <a:pt x="1720316" y="0"/>
                  </a:lnTo>
                  <a:lnTo>
                    <a:pt x="1718894" y="596"/>
                  </a:lnTo>
                  <a:lnTo>
                    <a:pt x="1718297" y="2019"/>
                  </a:lnTo>
                  <a:lnTo>
                    <a:pt x="1718894" y="3454"/>
                  </a:lnTo>
                  <a:lnTo>
                    <a:pt x="1720316" y="4051"/>
                  </a:lnTo>
                  <a:lnTo>
                    <a:pt x="1721751" y="3454"/>
                  </a:lnTo>
                  <a:lnTo>
                    <a:pt x="1722348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25" name="object 5325"/>
            <p:cNvSpPr/>
            <p:nvPr/>
          </p:nvSpPr>
          <p:spPr>
            <a:xfrm>
              <a:off x="12410233" y="6310190"/>
              <a:ext cx="0" cy="92710"/>
            </a:xfrm>
            <a:custGeom>
              <a:avLst/>
              <a:gdLst/>
              <a:ahLst/>
              <a:cxnLst/>
              <a:rect l="l" t="t" r="r" b="b"/>
              <a:pathLst>
                <a:path w="0" h="92710">
                  <a:moveTo>
                    <a:pt x="0" y="9208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326" name="object 532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257377" y="8176229"/>
              <a:ext cx="98159" cy="98159"/>
            </a:xfrm>
            <a:prstGeom prst="rect">
              <a:avLst/>
            </a:prstGeom>
          </p:spPr>
        </p:pic>
        <p:pic>
          <p:nvPicPr>
            <p:cNvPr id="5327" name="object 532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257377" y="8929121"/>
              <a:ext cx="98159" cy="98159"/>
            </a:xfrm>
            <a:prstGeom prst="rect">
              <a:avLst/>
            </a:prstGeom>
          </p:spPr>
        </p:pic>
        <p:pic>
          <p:nvPicPr>
            <p:cNvPr id="5328" name="object 532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257377" y="7931337"/>
              <a:ext cx="98159" cy="98159"/>
            </a:xfrm>
            <a:prstGeom prst="rect">
              <a:avLst/>
            </a:prstGeom>
          </p:spPr>
        </p:pic>
      </p:grpSp>
      <p:sp>
        <p:nvSpPr>
          <p:cNvPr id="5329" name="object 5329"/>
          <p:cNvSpPr txBox="1"/>
          <p:nvPr/>
        </p:nvSpPr>
        <p:spPr>
          <a:xfrm>
            <a:off x="7867027" y="11193756"/>
            <a:ext cx="61594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1</a:t>
            </a:r>
            <a:endParaRPr sz="500">
              <a:latin typeface="Arial"/>
              <a:cs typeface="Arial"/>
            </a:endParaRPr>
          </a:p>
        </p:txBody>
      </p:sp>
      <p:sp>
        <p:nvSpPr>
          <p:cNvPr id="5330" name="object 5330"/>
          <p:cNvSpPr txBox="1"/>
          <p:nvPr/>
        </p:nvSpPr>
        <p:spPr>
          <a:xfrm>
            <a:off x="8513664" y="11193756"/>
            <a:ext cx="61594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2</a:t>
            </a:r>
            <a:endParaRPr sz="500">
              <a:latin typeface="Arial"/>
              <a:cs typeface="Arial"/>
            </a:endParaRPr>
          </a:p>
        </p:txBody>
      </p:sp>
      <p:sp>
        <p:nvSpPr>
          <p:cNvPr id="5331" name="object 5331"/>
          <p:cNvSpPr txBox="1"/>
          <p:nvPr/>
        </p:nvSpPr>
        <p:spPr>
          <a:xfrm>
            <a:off x="9049998" y="11192743"/>
            <a:ext cx="61594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3</a:t>
            </a:r>
            <a:endParaRPr sz="500">
              <a:latin typeface="Arial"/>
              <a:cs typeface="Arial"/>
            </a:endParaRPr>
          </a:p>
        </p:txBody>
      </p:sp>
      <p:sp>
        <p:nvSpPr>
          <p:cNvPr id="5332" name="object 5332"/>
          <p:cNvSpPr txBox="1"/>
          <p:nvPr/>
        </p:nvSpPr>
        <p:spPr>
          <a:xfrm>
            <a:off x="9589368" y="11193756"/>
            <a:ext cx="1670685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547370" algn="l"/>
                <a:tab pos="1085215" algn="l"/>
                <a:tab pos="1621155" algn="l"/>
              </a:tabLst>
            </a:pPr>
            <a:r>
              <a:rPr dirty="0" sz="500">
                <a:latin typeface="Arial"/>
                <a:cs typeface="Arial"/>
              </a:rPr>
              <a:t>4</a:t>
            </a:r>
            <a:r>
              <a:rPr dirty="0" sz="500">
                <a:latin typeface="Arial"/>
                <a:cs typeface="Arial"/>
              </a:rPr>
              <a:t>	</a:t>
            </a:r>
            <a:r>
              <a:rPr dirty="0" sz="500">
                <a:latin typeface="Arial"/>
                <a:cs typeface="Arial"/>
              </a:rPr>
              <a:t>5</a:t>
            </a:r>
            <a:r>
              <a:rPr dirty="0" sz="500">
                <a:latin typeface="Arial"/>
                <a:cs typeface="Arial"/>
              </a:rPr>
              <a:t>	</a:t>
            </a:r>
            <a:r>
              <a:rPr dirty="0" sz="500">
                <a:latin typeface="Arial"/>
                <a:cs typeface="Arial"/>
              </a:rPr>
              <a:t>6</a:t>
            </a:r>
            <a:r>
              <a:rPr dirty="0" sz="500">
                <a:latin typeface="Arial"/>
                <a:cs typeface="Arial"/>
              </a:rPr>
              <a:t>	</a:t>
            </a:r>
            <a:r>
              <a:rPr dirty="0" sz="500">
                <a:latin typeface="Arial"/>
                <a:cs typeface="Arial"/>
              </a:rPr>
              <a:t>7</a:t>
            </a:r>
            <a:endParaRPr sz="500">
              <a:latin typeface="Arial"/>
              <a:cs typeface="Arial"/>
            </a:endParaRPr>
          </a:p>
        </p:txBody>
      </p:sp>
      <p:sp>
        <p:nvSpPr>
          <p:cNvPr id="5333" name="object 5333"/>
          <p:cNvSpPr txBox="1"/>
          <p:nvPr/>
        </p:nvSpPr>
        <p:spPr>
          <a:xfrm>
            <a:off x="11735717" y="11192743"/>
            <a:ext cx="61594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8</a:t>
            </a:r>
            <a:endParaRPr sz="500">
              <a:latin typeface="Arial"/>
              <a:cs typeface="Arial"/>
            </a:endParaRPr>
          </a:p>
        </p:txBody>
      </p:sp>
      <p:sp>
        <p:nvSpPr>
          <p:cNvPr id="5334" name="object 5334"/>
          <p:cNvSpPr txBox="1"/>
          <p:nvPr/>
        </p:nvSpPr>
        <p:spPr>
          <a:xfrm>
            <a:off x="12380331" y="11192743"/>
            <a:ext cx="61594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9</a:t>
            </a:r>
            <a:endParaRPr sz="500">
              <a:latin typeface="Arial"/>
              <a:cs typeface="Arial"/>
            </a:endParaRPr>
          </a:p>
        </p:txBody>
      </p:sp>
      <p:sp>
        <p:nvSpPr>
          <p:cNvPr id="5335" name="object 5335"/>
          <p:cNvSpPr txBox="1"/>
          <p:nvPr/>
        </p:nvSpPr>
        <p:spPr>
          <a:xfrm>
            <a:off x="7272000" y="10457332"/>
            <a:ext cx="68580" cy="2101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20800"/>
              </a:lnSpc>
              <a:spcBef>
                <a:spcPts val="100"/>
              </a:spcBef>
            </a:pPr>
            <a:r>
              <a:rPr dirty="0" sz="500">
                <a:latin typeface="Arial"/>
                <a:cs typeface="Arial"/>
              </a:rPr>
              <a:t>Б  А</a:t>
            </a:r>
            <a:endParaRPr sz="500">
              <a:latin typeface="Arial"/>
              <a:cs typeface="Arial"/>
            </a:endParaRPr>
          </a:p>
        </p:txBody>
      </p:sp>
      <p:sp>
        <p:nvSpPr>
          <p:cNvPr id="5336" name="object 5336"/>
          <p:cNvSpPr txBox="1"/>
          <p:nvPr/>
        </p:nvSpPr>
        <p:spPr>
          <a:xfrm>
            <a:off x="7272000" y="10026976"/>
            <a:ext cx="68580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В</a:t>
            </a:r>
            <a:endParaRPr sz="500">
              <a:latin typeface="Arial"/>
              <a:cs typeface="Arial"/>
            </a:endParaRPr>
          </a:p>
        </p:txBody>
      </p:sp>
      <p:sp>
        <p:nvSpPr>
          <p:cNvPr id="5337" name="object 5337"/>
          <p:cNvSpPr txBox="1"/>
          <p:nvPr/>
        </p:nvSpPr>
        <p:spPr>
          <a:xfrm>
            <a:off x="7275036" y="9858992"/>
            <a:ext cx="60325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Г</a:t>
            </a:r>
            <a:endParaRPr sz="500">
              <a:latin typeface="Arial"/>
              <a:cs typeface="Arial"/>
            </a:endParaRPr>
          </a:p>
        </p:txBody>
      </p:sp>
      <p:sp>
        <p:nvSpPr>
          <p:cNvPr id="5338" name="object 5338"/>
          <p:cNvSpPr txBox="1"/>
          <p:nvPr/>
        </p:nvSpPr>
        <p:spPr>
          <a:xfrm>
            <a:off x="7270988" y="9484570"/>
            <a:ext cx="69215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Д</a:t>
            </a:r>
            <a:endParaRPr sz="500">
              <a:latin typeface="Arial"/>
              <a:cs typeface="Arial"/>
            </a:endParaRPr>
          </a:p>
        </p:txBody>
      </p:sp>
      <p:sp>
        <p:nvSpPr>
          <p:cNvPr id="5339" name="object 5339"/>
          <p:cNvSpPr txBox="1"/>
          <p:nvPr/>
        </p:nvSpPr>
        <p:spPr>
          <a:xfrm>
            <a:off x="7272000" y="9167829"/>
            <a:ext cx="68580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Е</a:t>
            </a:r>
            <a:endParaRPr sz="500">
              <a:latin typeface="Arial"/>
              <a:cs typeface="Arial"/>
            </a:endParaRPr>
          </a:p>
        </p:txBody>
      </p:sp>
      <p:sp>
        <p:nvSpPr>
          <p:cNvPr id="5340" name="object 5340"/>
          <p:cNvSpPr txBox="1"/>
          <p:nvPr/>
        </p:nvSpPr>
        <p:spPr>
          <a:xfrm>
            <a:off x="7264917" y="8921925"/>
            <a:ext cx="85090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 spc="5">
                <a:latin typeface="Arial"/>
                <a:cs typeface="Arial"/>
              </a:rPr>
              <a:t>Ж</a:t>
            </a:r>
            <a:endParaRPr sz="500">
              <a:latin typeface="Arial"/>
              <a:cs typeface="Arial"/>
            </a:endParaRPr>
          </a:p>
        </p:txBody>
      </p:sp>
      <p:sp>
        <p:nvSpPr>
          <p:cNvPr id="5341" name="object 5341"/>
          <p:cNvSpPr txBox="1"/>
          <p:nvPr/>
        </p:nvSpPr>
        <p:spPr>
          <a:xfrm>
            <a:off x="7272000" y="8170045"/>
            <a:ext cx="62865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К</a:t>
            </a:r>
            <a:endParaRPr sz="500">
              <a:latin typeface="Arial"/>
              <a:cs typeface="Arial"/>
            </a:endParaRPr>
          </a:p>
        </p:txBody>
      </p:sp>
      <p:sp>
        <p:nvSpPr>
          <p:cNvPr id="5342" name="object 5342"/>
          <p:cNvSpPr txBox="1"/>
          <p:nvPr/>
        </p:nvSpPr>
        <p:spPr>
          <a:xfrm>
            <a:off x="7269976" y="7924141"/>
            <a:ext cx="67945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Л</a:t>
            </a:r>
            <a:endParaRPr sz="500">
              <a:latin typeface="Arial"/>
              <a:cs typeface="Arial"/>
            </a:endParaRPr>
          </a:p>
        </p:txBody>
      </p:sp>
      <p:sp>
        <p:nvSpPr>
          <p:cNvPr id="5343" name="object 5343"/>
          <p:cNvSpPr txBox="1"/>
          <p:nvPr/>
        </p:nvSpPr>
        <p:spPr>
          <a:xfrm>
            <a:off x="7272000" y="7602341"/>
            <a:ext cx="79375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 spc="5">
                <a:latin typeface="Arial"/>
                <a:cs typeface="Arial"/>
              </a:rPr>
              <a:t>М</a:t>
            </a:r>
            <a:endParaRPr sz="500">
              <a:latin typeface="Arial"/>
              <a:cs typeface="Arial"/>
            </a:endParaRPr>
          </a:p>
        </p:txBody>
      </p:sp>
      <p:sp>
        <p:nvSpPr>
          <p:cNvPr id="5344" name="object 5344"/>
          <p:cNvSpPr txBox="1"/>
          <p:nvPr/>
        </p:nvSpPr>
        <p:spPr>
          <a:xfrm>
            <a:off x="7272000" y="7233991"/>
            <a:ext cx="72390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Н</a:t>
            </a:r>
            <a:endParaRPr sz="500">
              <a:latin typeface="Arial"/>
              <a:cs typeface="Arial"/>
            </a:endParaRPr>
          </a:p>
        </p:txBody>
      </p:sp>
      <p:sp>
        <p:nvSpPr>
          <p:cNvPr id="5345" name="object 5345"/>
          <p:cNvSpPr txBox="1"/>
          <p:nvPr/>
        </p:nvSpPr>
        <p:spPr>
          <a:xfrm>
            <a:off x="7268964" y="7067019"/>
            <a:ext cx="75565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 spc="5">
                <a:latin typeface="Arial"/>
                <a:cs typeface="Arial"/>
              </a:rPr>
              <a:t>О</a:t>
            </a:r>
            <a:endParaRPr sz="500">
              <a:latin typeface="Arial"/>
              <a:cs typeface="Arial"/>
            </a:endParaRPr>
          </a:p>
        </p:txBody>
      </p:sp>
      <p:sp>
        <p:nvSpPr>
          <p:cNvPr id="5346" name="object 5346"/>
          <p:cNvSpPr txBox="1"/>
          <p:nvPr/>
        </p:nvSpPr>
        <p:spPr>
          <a:xfrm>
            <a:off x="7272000" y="6513756"/>
            <a:ext cx="71755" cy="21018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 marR="5080">
              <a:lnSpc>
                <a:spcPct val="120900"/>
              </a:lnSpc>
              <a:spcBef>
                <a:spcPts val="95"/>
              </a:spcBef>
            </a:pPr>
            <a:r>
              <a:rPr dirty="0" sz="500">
                <a:latin typeface="Arial"/>
                <a:cs typeface="Arial"/>
              </a:rPr>
              <a:t>Р  П</a:t>
            </a:r>
            <a:endParaRPr sz="500">
              <a:latin typeface="Arial"/>
              <a:cs typeface="Arial"/>
            </a:endParaRPr>
          </a:p>
        </p:txBody>
      </p:sp>
      <p:grpSp>
        <p:nvGrpSpPr>
          <p:cNvPr id="5347" name="object 5347"/>
          <p:cNvGrpSpPr/>
          <p:nvPr/>
        </p:nvGrpSpPr>
        <p:grpSpPr>
          <a:xfrm>
            <a:off x="12930237" y="6534705"/>
            <a:ext cx="99060" cy="4134485"/>
            <a:chOff x="12930237" y="6534705"/>
            <a:chExt cx="99060" cy="4134485"/>
          </a:xfrm>
        </p:grpSpPr>
        <p:sp>
          <p:nvSpPr>
            <p:cNvPr id="5348" name="object 5348"/>
            <p:cNvSpPr/>
            <p:nvPr/>
          </p:nvSpPr>
          <p:spPr>
            <a:xfrm>
              <a:off x="12933412" y="6537880"/>
              <a:ext cx="92710" cy="3422650"/>
            </a:xfrm>
            <a:custGeom>
              <a:avLst/>
              <a:gdLst/>
              <a:ahLst/>
              <a:cxnLst/>
              <a:rect l="l" t="t" r="r" b="b"/>
              <a:pathLst>
                <a:path w="92709" h="3422650">
                  <a:moveTo>
                    <a:pt x="92087" y="138131"/>
                  </a:moveTo>
                  <a:lnTo>
                    <a:pt x="88469" y="120209"/>
                  </a:lnTo>
                  <a:lnTo>
                    <a:pt x="78601" y="105573"/>
                  </a:lnTo>
                  <a:lnTo>
                    <a:pt x="63966" y="95705"/>
                  </a:lnTo>
                  <a:lnTo>
                    <a:pt x="46043" y="92087"/>
                  </a:lnTo>
                  <a:lnTo>
                    <a:pt x="28121" y="95705"/>
                  </a:lnTo>
                  <a:lnTo>
                    <a:pt x="13485" y="105573"/>
                  </a:lnTo>
                  <a:lnTo>
                    <a:pt x="3618" y="120209"/>
                  </a:lnTo>
                  <a:lnTo>
                    <a:pt x="0" y="138131"/>
                  </a:lnTo>
                  <a:lnTo>
                    <a:pt x="3618" y="156053"/>
                  </a:lnTo>
                  <a:lnTo>
                    <a:pt x="13485" y="170689"/>
                  </a:lnTo>
                  <a:lnTo>
                    <a:pt x="28121" y="180556"/>
                  </a:lnTo>
                  <a:lnTo>
                    <a:pt x="46043" y="184175"/>
                  </a:lnTo>
                  <a:lnTo>
                    <a:pt x="63966" y="180556"/>
                  </a:lnTo>
                  <a:lnTo>
                    <a:pt x="78601" y="170689"/>
                  </a:lnTo>
                  <a:lnTo>
                    <a:pt x="88469" y="156053"/>
                  </a:lnTo>
                  <a:lnTo>
                    <a:pt x="92087" y="138131"/>
                  </a:lnTo>
                </a:path>
                <a:path w="92709" h="3422650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  <a:path w="92709" h="3422650">
                  <a:moveTo>
                    <a:pt x="92087" y="1119724"/>
                  </a:moveTo>
                  <a:lnTo>
                    <a:pt x="88469" y="1101801"/>
                  </a:lnTo>
                  <a:lnTo>
                    <a:pt x="78601" y="1087166"/>
                  </a:lnTo>
                  <a:lnTo>
                    <a:pt x="63966" y="1077298"/>
                  </a:lnTo>
                  <a:lnTo>
                    <a:pt x="46043" y="1073680"/>
                  </a:lnTo>
                  <a:lnTo>
                    <a:pt x="28121" y="1077298"/>
                  </a:lnTo>
                  <a:lnTo>
                    <a:pt x="13485" y="1087166"/>
                  </a:lnTo>
                  <a:lnTo>
                    <a:pt x="3618" y="1101801"/>
                  </a:lnTo>
                  <a:lnTo>
                    <a:pt x="0" y="1119724"/>
                  </a:lnTo>
                  <a:lnTo>
                    <a:pt x="3618" y="1137646"/>
                  </a:lnTo>
                  <a:lnTo>
                    <a:pt x="13485" y="1152282"/>
                  </a:lnTo>
                  <a:lnTo>
                    <a:pt x="28121" y="1162149"/>
                  </a:lnTo>
                  <a:lnTo>
                    <a:pt x="46043" y="1165767"/>
                  </a:lnTo>
                  <a:lnTo>
                    <a:pt x="63966" y="1162149"/>
                  </a:lnTo>
                  <a:lnTo>
                    <a:pt x="78601" y="1152282"/>
                  </a:lnTo>
                  <a:lnTo>
                    <a:pt x="88469" y="1137646"/>
                  </a:lnTo>
                  <a:lnTo>
                    <a:pt x="92087" y="1119724"/>
                  </a:lnTo>
                </a:path>
                <a:path w="92709" h="3422650">
                  <a:moveTo>
                    <a:pt x="92087" y="751373"/>
                  </a:moveTo>
                  <a:lnTo>
                    <a:pt x="88469" y="733451"/>
                  </a:lnTo>
                  <a:lnTo>
                    <a:pt x="78601" y="718816"/>
                  </a:lnTo>
                  <a:lnTo>
                    <a:pt x="63966" y="708948"/>
                  </a:lnTo>
                  <a:lnTo>
                    <a:pt x="46043" y="705330"/>
                  </a:lnTo>
                  <a:lnTo>
                    <a:pt x="28121" y="708948"/>
                  </a:lnTo>
                  <a:lnTo>
                    <a:pt x="13485" y="718816"/>
                  </a:lnTo>
                  <a:lnTo>
                    <a:pt x="3618" y="733451"/>
                  </a:lnTo>
                  <a:lnTo>
                    <a:pt x="0" y="751373"/>
                  </a:lnTo>
                  <a:lnTo>
                    <a:pt x="3618" y="769296"/>
                  </a:lnTo>
                  <a:lnTo>
                    <a:pt x="13485" y="783931"/>
                  </a:lnTo>
                  <a:lnTo>
                    <a:pt x="28121" y="793799"/>
                  </a:lnTo>
                  <a:lnTo>
                    <a:pt x="46043" y="797417"/>
                  </a:lnTo>
                  <a:lnTo>
                    <a:pt x="63966" y="793799"/>
                  </a:lnTo>
                  <a:lnTo>
                    <a:pt x="78601" y="783931"/>
                  </a:lnTo>
                  <a:lnTo>
                    <a:pt x="88469" y="769296"/>
                  </a:lnTo>
                  <a:lnTo>
                    <a:pt x="92087" y="751373"/>
                  </a:lnTo>
                </a:path>
                <a:path w="92709" h="3422650">
                  <a:moveTo>
                    <a:pt x="92087" y="582378"/>
                  </a:moveTo>
                  <a:lnTo>
                    <a:pt x="88469" y="564455"/>
                  </a:lnTo>
                  <a:lnTo>
                    <a:pt x="78601" y="549820"/>
                  </a:lnTo>
                  <a:lnTo>
                    <a:pt x="63966" y="539952"/>
                  </a:lnTo>
                  <a:lnTo>
                    <a:pt x="46043" y="536334"/>
                  </a:lnTo>
                  <a:lnTo>
                    <a:pt x="28121" y="539952"/>
                  </a:lnTo>
                  <a:lnTo>
                    <a:pt x="13485" y="549820"/>
                  </a:lnTo>
                  <a:lnTo>
                    <a:pt x="3618" y="564455"/>
                  </a:lnTo>
                  <a:lnTo>
                    <a:pt x="0" y="582378"/>
                  </a:lnTo>
                  <a:lnTo>
                    <a:pt x="3618" y="600300"/>
                  </a:lnTo>
                  <a:lnTo>
                    <a:pt x="13485" y="614935"/>
                  </a:lnTo>
                  <a:lnTo>
                    <a:pt x="28121" y="624803"/>
                  </a:lnTo>
                  <a:lnTo>
                    <a:pt x="46043" y="628421"/>
                  </a:lnTo>
                  <a:lnTo>
                    <a:pt x="63966" y="624803"/>
                  </a:lnTo>
                  <a:lnTo>
                    <a:pt x="78601" y="614935"/>
                  </a:lnTo>
                  <a:lnTo>
                    <a:pt x="88469" y="600300"/>
                  </a:lnTo>
                  <a:lnTo>
                    <a:pt x="92087" y="582378"/>
                  </a:lnTo>
                </a:path>
                <a:path w="92709" h="3422650">
                  <a:moveTo>
                    <a:pt x="92087" y="3376375"/>
                  </a:moveTo>
                  <a:lnTo>
                    <a:pt x="88469" y="3358453"/>
                  </a:lnTo>
                  <a:lnTo>
                    <a:pt x="78601" y="3343817"/>
                  </a:lnTo>
                  <a:lnTo>
                    <a:pt x="63966" y="3333950"/>
                  </a:lnTo>
                  <a:lnTo>
                    <a:pt x="46043" y="3330331"/>
                  </a:lnTo>
                  <a:lnTo>
                    <a:pt x="28121" y="3333950"/>
                  </a:lnTo>
                  <a:lnTo>
                    <a:pt x="13485" y="3343817"/>
                  </a:lnTo>
                  <a:lnTo>
                    <a:pt x="3618" y="3358453"/>
                  </a:lnTo>
                  <a:lnTo>
                    <a:pt x="0" y="3376375"/>
                  </a:lnTo>
                  <a:lnTo>
                    <a:pt x="3618" y="3394298"/>
                  </a:lnTo>
                  <a:lnTo>
                    <a:pt x="13485" y="3408933"/>
                  </a:lnTo>
                  <a:lnTo>
                    <a:pt x="28121" y="3418801"/>
                  </a:lnTo>
                  <a:lnTo>
                    <a:pt x="46043" y="3422419"/>
                  </a:lnTo>
                  <a:lnTo>
                    <a:pt x="63966" y="3418801"/>
                  </a:lnTo>
                  <a:lnTo>
                    <a:pt x="78601" y="3408933"/>
                  </a:lnTo>
                  <a:lnTo>
                    <a:pt x="88469" y="3394298"/>
                  </a:lnTo>
                  <a:lnTo>
                    <a:pt x="92087" y="3376375"/>
                  </a:lnTo>
                </a:path>
                <a:path w="92709" h="3422650">
                  <a:moveTo>
                    <a:pt x="92087" y="3008025"/>
                  </a:moveTo>
                  <a:lnTo>
                    <a:pt x="88469" y="2990103"/>
                  </a:lnTo>
                  <a:lnTo>
                    <a:pt x="78601" y="2975467"/>
                  </a:lnTo>
                  <a:lnTo>
                    <a:pt x="63966" y="2965600"/>
                  </a:lnTo>
                  <a:lnTo>
                    <a:pt x="46043" y="2961981"/>
                  </a:lnTo>
                  <a:lnTo>
                    <a:pt x="28121" y="2965600"/>
                  </a:lnTo>
                  <a:lnTo>
                    <a:pt x="13485" y="2975467"/>
                  </a:lnTo>
                  <a:lnTo>
                    <a:pt x="3618" y="2990103"/>
                  </a:lnTo>
                  <a:lnTo>
                    <a:pt x="0" y="3008025"/>
                  </a:lnTo>
                  <a:lnTo>
                    <a:pt x="3618" y="3025947"/>
                  </a:lnTo>
                  <a:lnTo>
                    <a:pt x="13485" y="3040583"/>
                  </a:lnTo>
                  <a:lnTo>
                    <a:pt x="28121" y="3050450"/>
                  </a:lnTo>
                  <a:lnTo>
                    <a:pt x="46043" y="3054069"/>
                  </a:lnTo>
                  <a:lnTo>
                    <a:pt x="63966" y="3050450"/>
                  </a:lnTo>
                  <a:lnTo>
                    <a:pt x="78601" y="3040583"/>
                  </a:lnTo>
                  <a:lnTo>
                    <a:pt x="88469" y="3025947"/>
                  </a:lnTo>
                  <a:lnTo>
                    <a:pt x="92087" y="3008025"/>
                  </a:lnTo>
                </a:path>
                <a:path w="92709" h="3422650">
                  <a:moveTo>
                    <a:pt x="92087" y="2685212"/>
                  </a:moveTo>
                  <a:lnTo>
                    <a:pt x="88469" y="2667290"/>
                  </a:lnTo>
                  <a:lnTo>
                    <a:pt x="78601" y="2652655"/>
                  </a:lnTo>
                  <a:lnTo>
                    <a:pt x="63966" y="2642787"/>
                  </a:lnTo>
                  <a:lnTo>
                    <a:pt x="46043" y="2639169"/>
                  </a:lnTo>
                  <a:lnTo>
                    <a:pt x="28121" y="2642787"/>
                  </a:lnTo>
                  <a:lnTo>
                    <a:pt x="13485" y="2652655"/>
                  </a:lnTo>
                  <a:lnTo>
                    <a:pt x="3618" y="2667290"/>
                  </a:lnTo>
                  <a:lnTo>
                    <a:pt x="0" y="2685212"/>
                  </a:lnTo>
                  <a:lnTo>
                    <a:pt x="3618" y="2703135"/>
                  </a:lnTo>
                  <a:lnTo>
                    <a:pt x="13485" y="2717770"/>
                  </a:lnTo>
                  <a:lnTo>
                    <a:pt x="28121" y="2727638"/>
                  </a:lnTo>
                  <a:lnTo>
                    <a:pt x="46043" y="2731256"/>
                  </a:lnTo>
                  <a:lnTo>
                    <a:pt x="63966" y="2727638"/>
                  </a:lnTo>
                  <a:lnTo>
                    <a:pt x="78601" y="2717770"/>
                  </a:lnTo>
                  <a:lnTo>
                    <a:pt x="88469" y="2703135"/>
                  </a:lnTo>
                  <a:lnTo>
                    <a:pt x="92087" y="268521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349" name="object 534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2930377" y="9013113"/>
              <a:ext cx="98159" cy="98159"/>
            </a:xfrm>
            <a:prstGeom prst="rect">
              <a:avLst/>
            </a:prstGeom>
          </p:spPr>
        </p:pic>
        <p:sp>
          <p:nvSpPr>
            <p:cNvPr id="5350" name="object 5350"/>
            <p:cNvSpPr/>
            <p:nvPr/>
          </p:nvSpPr>
          <p:spPr>
            <a:xfrm>
              <a:off x="12933412" y="7934372"/>
              <a:ext cx="92710" cy="2731770"/>
            </a:xfrm>
            <a:custGeom>
              <a:avLst/>
              <a:gdLst/>
              <a:ahLst/>
              <a:cxnLst/>
              <a:rect l="l" t="t" r="r" b="b"/>
              <a:pathLst>
                <a:path w="92709" h="2731770">
                  <a:moveTo>
                    <a:pt x="92087" y="2685212"/>
                  </a:moveTo>
                  <a:lnTo>
                    <a:pt x="88469" y="2667290"/>
                  </a:lnTo>
                  <a:lnTo>
                    <a:pt x="78601" y="2652655"/>
                  </a:lnTo>
                  <a:lnTo>
                    <a:pt x="63966" y="2642787"/>
                  </a:lnTo>
                  <a:lnTo>
                    <a:pt x="46043" y="2639169"/>
                  </a:lnTo>
                  <a:lnTo>
                    <a:pt x="28121" y="2642787"/>
                  </a:lnTo>
                  <a:lnTo>
                    <a:pt x="13485" y="2652655"/>
                  </a:lnTo>
                  <a:lnTo>
                    <a:pt x="3618" y="2667290"/>
                  </a:lnTo>
                  <a:lnTo>
                    <a:pt x="0" y="2685212"/>
                  </a:lnTo>
                  <a:lnTo>
                    <a:pt x="3618" y="2703135"/>
                  </a:lnTo>
                  <a:lnTo>
                    <a:pt x="13485" y="2717770"/>
                  </a:lnTo>
                  <a:lnTo>
                    <a:pt x="28121" y="2727638"/>
                  </a:lnTo>
                  <a:lnTo>
                    <a:pt x="46043" y="2731256"/>
                  </a:lnTo>
                  <a:lnTo>
                    <a:pt x="63966" y="2727638"/>
                  </a:lnTo>
                  <a:lnTo>
                    <a:pt x="78601" y="2717770"/>
                  </a:lnTo>
                  <a:lnTo>
                    <a:pt x="88469" y="2703135"/>
                  </a:lnTo>
                  <a:lnTo>
                    <a:pt x="92087" y="2685212"/>
                  </a:lnTo>
                </a:path>
                <a:path w="92709" h="2731770">
                  <a:moveTo>
                    <a:pt x="92087" y="2593125"/>
                  </a:moveTo>
                  <a:lnTo>
                    <a:pt x="88469" y="2575203"/>
                  </a:lnTo>
                  <a:lnTo>
                    <a:pt x="78601" y="2560567"/>
                  </a:lnTo>
                  <a:lnTo>
                    <a:pt x="63966" y="2550699"/>
                  </a:lnTo>
                  <a:lnTo>
                    <a:pt x="46043" y="2547081"/>
                  </a:lnTo>
                  <a:lnTo>
                    <a:pt x="28121" y="2550699"/>
                  </a:lnTo>
                  <a:lnTo>
                    <a:pt x="13485" y="2560567"/>
                  </a:lnTo>
                  <a:lnTo>
                    <a:pt x="3618" y="2575203"/>
                  </a:lnTo>
                  <a:lnTo>
                    <a:pt x="0" y="2593125"/>
                  </a:lnTo>
                  <a:lnTo>
                    <a:pt x="3618" y="2611047"/>
                  </a:lnTo>
                  <a:lnTo>
                    <a:pt x="13485" y="2625683"/>
                  </a:lnTo>
                  <a:lnTo>
                    <a:pt x="28121" y="2635550"/>
                  </a:lnTo>
                  <a:lnTo>
                    <a:pt x="46043" y="2639169"/>
                  </a:lnTo>
                  <a:lnTo>
                    <a:pt x="63966" y="2635550"/>
                  </a:lnTo>
                  <a:lnTo>
                    <a:pt x="78601" y="2625683"/>
                  </a:lnTo>
                  <a:lnTo>
                    <a:pt x="88469" y="2611047"/>
                  </a:lnTo>
                  <a:lnTo>
                    <a:pt x="92087" y="2593125"/>
                  </a:lnTo>
                </a:path>
                <a:path w="92709" h="2731770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  <a:path w="92709" h="2731770">
                  <a:moveTo>
                    <a:pt x="92087" y="2148878"/>
                  </a:moveTo>
                  <a:lnTo>
                    <a:pt x="88469" y="2130956"/>
                  </a:lnTo>
                  <a:lnTo>
                    <a:pt x="78601" y="2116320"/>
                  </a:lnTo>
                  <a:lnTo>
                    <a:pt x="63966" y="2106453"/>
                  </a:lnTo>
                  <a:lnTo>
                    <a:pt x="46043" y="2102834"/>
                  </a:lnTo>
                  <a:lnTo>
                    <a:pt x="28121" y="2106453"/>
                  </a:lnTo>
                  <a:lnTo>
                    <a:pt x="13485" y="2116320"/>
                  </a:lnTo>
                  <a:lnTo>
                    <a:pt x="3618" y="2130956"/>
                  </a:lnTo>
                  <a:lnTo>
                    <a:pt x="0" y="2148878"/>
                  </a:lnTo>
                  <a:lnTo>
                    <a:pt x="3618" y="2166801"/>
                  </a:lnTo>
                  <a:lnTo>
                    <a:pt x="13485" y="2181436"/>
                  </a:lnTo>
                  <a:lnTo>
                    <a:pt x="28121" y="2191304"/>
                  </a:lnTo>
                  <a:lnTo>
                    <a:pt x="46043" y="2194922"/>
                  </a:lnTo>
                  <a:lnTo>
                    <a:pt x="63966" y="2191304"/>
                  </a:lnTo>
                  <a:lnTo>
                    <a:pt x="78601" y="2181436"/>
                  </a:lnTo>
                  <a:lnTo>
                    <a:pt x="88469" y="2166801"/>
                  </a:lnTo>
                  <a:lnTo>
                    <a:pt x="92087" y="21488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351" name="object 535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2930377" y="8092237"/>
              <a:ext cx="98159" cy="98159"/>
            </a:xfrm>
            <a:prstGeom prst="rect">
              <a:avLst/>
            </a:prstGeom>
          </p:spPr>
        </p:pic>
      </p:grpSp>
      <p:sp>
        <p:nvSpPr>
          <p:cNvPr id="5352" name="object 5352"/>
          <p:cNvSpPr txBox="1"/>
          <p:nvPr/>
        </p:nvSpPr>
        <p:spPr>
          <a:xfrm>
            <a:off x="12944999" y="10457332"/>
            <a:ext cx="68580" cy="2101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20800"/>
              </a:lnSpc>
              <a:spcBef>
                <a:spcPts val="100"/>
              </a:spcBef>
            </a:pPr>
            <a:r>
              <a:rPr dirty="0" sz="500">
                <a:latin typeface="Arial"/>
                <a:cs typeface="Arial"/>
              </a:rPr>
              <a:t>Б  А</a:t>
            </a:r>
            <a:endParaRPr sz="500">
              <a:latin typeface="Arial"/>
              <a:cs typeface="Arial"/>
            </a:endParaRPr>
          </a:p>
        </p:txBody>
      </p:sp>
      <p:sp>
        <p:nvSpPr>
          <p:cNvPr id="5353" name="object 5353"/>
          <p:cNvSpPr txBox="1"/>
          <p:nvPr/>
        </p:nvSpPr>
        <p:spPr>
          <a:xfrm>
            <a:off x="12946011" y="10026976"/>
            <a:ext cx="68580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В</a:t>
            </a:r>
            <a:endParaRPr sz="500">
              <a:latin typeface="Arial"/>
              <a:cs typeface="Arial"/>
            </a:endParaRPr>
          </a:p>
        </p:txBody>
      </p:sp>
      <p:sp>
        <p:nvSpPr>
          <p:cNvPr id="5354" name="object 5354"/>
          <p:cNvSpPr txBox="1"/>
          <p:nvPr/>
        </p:nvSpPr>
        <p:spPr>
          <a:xfrm>
            <a:off x="12948035" y="9858992"/>
            <a:ext cx="60325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Г</a:t>
            </a:r>
            <a:endParaRPr sz="500">
              <a:latin typeface="Arial"/>
              <a:cs typeface="Arial"/>
            </a:endParaRPr>
          </a:p>
        </p:txBody>
      </p:sp>
      <p:sp>
        <p:nvSpPr>
          <p:cNvPr id="5355" name="object 5355"/>
          <p:cNvSpPr txBox="1"/>
          <p:nvPr/>
        </p:nvSpPr>
        <p:spPr>
          <a:xfrm>
            <a:off x="12943987" y="9484570"/>
            <a:ext cx="69215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Д</a:t>
            </a:r>
            <a:endParaRPr sz="500">
              <a:latin typeface="Arial"/>
              <a:cs typeface="Arial"/>
            </a:endParaRPr>
          </a:p>
        </p:txBody>
      </p:sp>
      <p:sp>
        <p:nvSpPr>
          <p:cNvPr id="5356" name="object 5356"/>
          <p:cNvSpPr txBox="1"/>
          <p:nvPr/>
        </p:nvSpPr>
        <p:spPr>
          <a:xfrm>
            <a:off x="12944999" y="9167829"/>
            <a:ext cx="68580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Е</a:t>
            </a:r>
            <a:endParaRPr sz="500">
              <a:latin typeface="Arial"/>
              <a:cs typeface="Arial"/>
            </a:endParaRPr>
          </a:p>
        </p:txBody>
      </p:sp>
      <p:sp>
        <p:nvSpPr>
          <p:cNvPr id="5357" name="object 5357"/>
          <p:cNvSpPr txBox="1"/>
          <p:nvPr/>
        </p:nvSpPr>
        <p:spPr>
          <a:xfrm>
            <a:off x="12914641" y="9005917"/>
            <a:ext cx="138430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 spc="-5">
                <a:latin typeface="Arial"/>
                <a:cs typeface="Arial"/>
              </a:rPr>
              <a:t>Ж/1</a:t>
            </a:r>
            <a:endParaRPr sz="500">
              <a:latin typeface="Arial"/>
              <a:cs typeface="Arial"/>
            </a:endParaRPr>
          </a:p>
        </p:txBody>
      </p:sp>
      <p:sp>
        <p:nvSpPr>
          <p:cNvPr id="5358" name="object 5358"/>
          <p:cNvSpPr txBox="1"/>
          <p:nvPr/>
        </p:nvSpPr>
        <p:spPr>
          <a:xfrm>
            <a:off x="12923748" y="8085041"/>
            <a:ext cx="116839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К/1</a:t>
            </a:r>
            <a:endParaRPr sz="500">
              <a:latin typeface="Arial"/>
              <a:cs typeface="Arial"/>
            </a:endParaRPr>
          </a:p>
        </p:txBody>
      </p:sp>
      <p:sp>
        <p:nvSpPr>
          <p:cNvPr id="5359" name="object 5359"/>
          <p:cNvSpPr txBox="1"/>
          <p:nvPr/>
        </p:nvSpPr>
        <p:spPr>
          <a:xfrm>
            <a:off x="12942975" y="7924141"/>
            <a:ext cx="67945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Л</a:t>
            </a:r>
            <a:endParaRPr sz="500">
              <a:latin typeface="Arial"/>
              <a:cs typeface="Arial"/>
            </a:endParaRPr>
          </a:p>
        </p:txBody>
      </p:sp>
      <p:sp>
        <p:nvSpPr>
          <p:cNvPr id="5360" name="object 5360"/>
          <p:cNvSpPr txBox="1"/>
          <p:nvPr/>
        </p:nvSpPr>
        <p:spPr>
          <a:xfrm>
            <a:off x="12946011" y="7602341"/>
            <a:ext cx="79375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 spc="5">
                <a:latin typeface="Arial"/>
                <a:cs typeface="Arial"/>
              </a:rPr>
              <a:t>М</a:t>
            </a:r>
            <a:endParaRPr sz="500">
              <a:latin typeface="Arial"/>
              <a:cs typeface="Arial"/>
            </a:endParaRPr>
          </a:p>
        </p:txBody>
      </p:sp>
      <p:sp>
        <p:nvSpPr>
          <p:cNvPr id="5361" name="object 5361"/>
          <p:cNvSpPr txBox="1"/>
          <p:nvPr/>
        </p:nvSpPr>
        <p:spPr>
          <a:xfrm>
            <a:off x="12944999" y="7233991"/>
            <a:ext cx="72390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Н</a:t>
            </a:r>
            <a:endParaRPr sz="500">
              <a:latin typeface="Arial"/>
              <a:cs typeface="Arial"/>
            </a:endParaRPr>
          </a:p>
        </p:txBody>
      </p:sp>
      <p:sp>
        <p:nvSpPr>
          <p:cNvPr id="5362" name="object 5362"/>
          <p:cNvSpPr txBox="1"/>
          <p:nvPr/>
        </p:nvSpPr>
        <p:spPr>
          <a:xfrm>
            <a:off x="12941963" y="7067019"/>
            <a:ext cx="75565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 spc="5">
                <a:latin typeface="Arial"/>
                <a:cs typeface="Arial"/>
              </a:rPr>
              <a:t>О</a:t>
            </a:r>
            <a:endParaRPr sz="500">
              <a:latin typeface="Arial"/>
              <a:cs typeface="Arial"/>
            </a:endParaRPr>
          </a:p>
        </p:txBody>
      </p:sp>
      <p:sp>
        <p:nvSpPr>
          <p:cNvPr id="5363" name="object 5363"/>
          <p:cNvSpPr txBox="1"/>
          <p:nvPr/>
        </p:nvSpPr>
        <p:spPr>
          <a:xfrm>
            <a:off x="12944999" y="6513756"/>
            <a:ext cx="71755" cy="21018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 marR="5080">
              <a:lnSpc>
                <a:spcPct val="120900"/>
              </a:lnSpc>
              <a:spcBef>
                <a:spcPts val="95"/>
              </a:spcBef>
            </a:pPr>
            <a:r>
              <a:rPr dirty="0" sz="500">
                <a:latin typeface="Arial"/>
                <a:cs typeface="Arial"/>
              </a:rPr>
              <a:t>Р  П</a:t>
            </a:r>
            <a:endParaRPr sz="500">
              <a:latin typeface="Arial"/>
              <a:cs typeface="Arial"/>
            </a:endParaRPr>
          </a:p>
        </p:txBody>
      </p:sp>
      <p:pic>
        <p:nvPicPr>
          <p:cNvPr id="5364" name="object 536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930377" y="8552675"/>
            <a:ext cx="98159" cy="98159"/>
          </a:xfrm>
          <a:prstGeom prst="rect">
            <a:avLst/>
          </a:prstGeom>
        </p:spPr>
      </p:pic>
      <p:sp>
        <p:nvSpPr>
          <p:cNvPr id="5365" name="object 5365"/>
          <p:cNvSpPr txBox="1"/>
          <p:nvPr/>
        </p:nvSpPr>
        <p:spPr>
          <a:xfrm>
            <a:off x="12948035" y="8545479"/>
            <a:ext cx="64769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З</a:t>
            </a:r>
            <a:endParaRPr sz="500">
              <a:latin typeface="Arial"/>
              <a:cs typeface="Arial"/>
            </a:endParaRPr>
          </a:p>
        </p:txBody>
      </p:sp>
      <p:grpSp>
        <p:nvGrpSpPr>
          <p:cNvPr id="5366" name="object 5366"/>
          <p:cNvGrpSpPr/>
          <p:nvPr/>
        </p:nvGrpSpPr>
        <p:grpSpPr>
          <a:xfrm>
            <a:off x="7886811" y="11102792"/>
            <a:ext cx="4535170" cy="103505"/>
            <a:chOff x="7886811" y="11102792"/>
            <a:chExt cx="4535170" cy="103505"/>
          </a:xfrm>
        </p:grpSpPr>
        <p:sp>
          <p:nvSpPr>
            <p:cNvPr id="5367" name="object 5367"/>
            <p:cNvSpPr/>
            <p:nvPr/>
          </p:nvSpPr>
          <p:spPr>
            <a:xfrm>
              <a:off x="7897943" y="11113924"/>
              <a:ext cx="4512310" cy="90170"/>
            </a:xfrm>
            <a:custGeom>
              <a:avLst/>
              <a:gdLst/>
              <a:ahLst/>
              <a:cxnLst/>
              <a:rect l="l" t="t" r="r" b="b"/>
              <a:pathLst>
                <a:path w="4512309" h="90170">
                  <a:moveTo>
                    <a:pt x="4512291" y="90063"/>
                  </a:moveTo>
                  <a:lnTo>
                    <a:pt x="4512291" y="0"/>
                  </a:lnTo>
                </a:path>
                <a:path w="4512309" h="90170">
                  <a:moveTo>
                    <a:pt x="0" y="90063"/>
                  </a:moveTo>
                  <a:lnTo>
                    <a:pt x="0" y="0"/>
                  </a:lnTo>
                </a:path>
                <a:path w="4512309" h="90170">
                  <a:moveTo>
                    <a:pt x="22262" y="0"/>
                  </a:moveTo>
                  <a:lnTo>
                    <a:pt x="449104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68" name="object 5368"/>
            <p:cNvSpPr/>
            <p:nvPr/>
          </p:nvSpPr>
          <p:spPr>
            <a:xfrm>
              <a:off x="7886811" y="11102792"/>
              <a:ext cx="4535170" cy="21590"/>
            </a:xfrm>
            <a:custGeom>
              <a:avLst/>
              <a:gdLst/>
              <a:ahLst/>
              <a:cxnLst/>
              <a:rect l="l" t="t" r="r" b="b"/>
              <a:pathLst>
                <a:path w="4535170" h="21590">
                  <a:moveTo>
                    <a:pt x="22262" y="0"/>
                  </a:moveTo>
                  <a:lnTo>
                    <a:pt x="0" y="21250"/>
                  </a:lnTo>
                </a:path>
                <a:path w="4535170" h="21590">
                  <a:moveTo>
                    <a:pt x="11131" y="11131"/>
                  </a:moveTo>
                  <a:lnTo>
                    <a:pt x="33394" y="11131"/>
                  </a:lnTo>
                </a:path>
                <a:path w="4535170" h="21590">
                  <a:moveTo>
                    <a:pt x="4512291" y="21250"/>
                  </a:moveTo>
                  <a:lnTo>
                    <a:pt x="4534554" y="0"/>
                  </a:lnTo>
                </a:path>
                <a:path w="4535170" h="21590">
                  <a:moveTo>
                    <a:pt x="4523422" y="11131"/>
                  </a:moveTo>
                  <a:lnTo>
                    <a:pt x="4502171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369" name="object 5369"/>
          <p:cNvSpPr txBox="1"/>
          <p:nvPr/>
        </p:nvSpPr>
        <p:spPr>
          <a:xfrm>
            <a:off x="10056890" y="11025171"/>
            <a:ext cx="196850" cy="115570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00" spc="-5" b="1">
                <a:latin typeface="Arial Narrow"/>
                <a:cs typeface="Arial Narrow"/>
              </a:rPr>
              <a:t>29400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5370" name="object 5370"/>
          <p:cNvGrpSpPr/>
          <p:nvPr/>
        </p:nvGrpSpPr>
        <p:grpSpPr>
          <a:xfrm>
            <a:off x="7886811" y="11012729"/>
            <a:ext cx="667385" cy="103505"/>
            <a:chOff x="7886811" y="11012729"/>
            <a:chExt cx="667385" cy="103505"/>
          </a:xfrm>
        </p:grpSpPr>
        <p:sp>
          <p:nvSpPr>
            <p:cNvPr id="5371" name="object 5371"/>
            <p:cNvSpPr/>
            <p:nvPr/>
          </p:nvSpPr>
          <p:spPr>
            <a:xfrm>
              <a:off x="7897943" y="11022848"/>
              <a:ext cx="645160" cy="91440"/>
            </a:xfrm>
            <a:custGeom>
              <a:avLst/>
              <a:gdLst/>
              <a:ahLst/>
              <a:cxnLst/>
              <a:rect l="l" t="t" r="r" b="b"/>
              <a:pathLst>
                <a:path w="645159" h="91440">
                  <a:moveTo>
                    <a:pt x="0" y="91075"/>
                  </a:moveTo>
                  <a:lnTo>
                    <a:pt x="0" y="0"/>
                  </a:lnTo>
                </a:path>
                <a:path w="645159" h="91440">
                  <a:moveTo>
                    <a:pt x="644613" y="91075"/>
                  </a:moveTo>
                  <a:lnTo>
                    <a:pt x="644613" y="0"/>
                  </a:lnTo>
                </a:path>
                <a:path w="645159" h="91440">
                  <a:moveTo>
                    <a:pt x="22262" y="0"/>
                  </a:moveTo>
                  <a:lnTo>
                    <a:pt x="62336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72" name="object 5372"/>
            <p:cNvSpPr/>
            <p:nvPr/>
          </p:nvSpPr>
          <p:spPr>
            <a:xfrm>
              <a:off x="7886811" y="11012729"/>
              <a:ext cx="667385" cy="21590"/>
            </a:xfrm>
            <a:custGeom>
              <a:avLst/>
              <a:gdLst/>
              <a:ahLst/>
              <a:cxnLst/>
              <a:rect l="l" t="t" r="r" b="b"/>
              <a:pathLst>
                <a:path w="667384" h="21590">
                  <a:moveTo>
                    <a:pt x="22262" y="0"/>
                  </a:moveTo>
                  <a:lnTo>
                    <a:pt x="0" y="21250"/>
                  </a:lnTo>
                </a:path>
                <a:path w="667384" h="21590">
                  <a:moveTo>
                    <a:pt x="11131" y="10119"/>
                  </a:moveTo>
                  <a:lnTo>
                    <a:pt x="33394" y="10119"/>
                  </a:lnTo>
                </a:path>
                <a:path w="667384" h="21590">
                  <a:moveTo>
                    <a:pt x="644613" y="21250"/>
                  </a:moveTo>
                  <a:lnTo>
                    <a:pt x="666875" y="0"/>
                  </a:lnTo>
                </a:path>
                <a:path w="667384" h="21590">
                  <a:moveTo>
                    <a:pt x="655744" y="10119"/>
                  </a:moveTo>
                  <a:lnTo>
                    <a:pt x="634493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373" name="object 5373"/>
          <p:cNvSpPr txBox="1"/>
          <p:nvPr/>
        </p:nvSpPr>
        <p:spPr>
          <a:xfrm>
            <a:off x="8140254" y="10934095"/>
            <a:ext cx="162560" cy="115570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00" spc="-5" b="1">
                <a:latin typeface="Arial Narrow"/>
                <a:cs typeface="Arial Narrow"/>
              </a:rPr>
              <a:t>4200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5374" name="object 5374"/>
          <p:cNvGrpSpPr/>
          <p:nvPr/>
        </p:nvGrpSpPr>
        <p:grpSpPr>
          <a:xfrm>
            <a:off x="11754489" y="11012729"/>
            <a:ext cx="667385" cy="103505"/>
            <a:chOff x="11754489" y="11012729"/>
            <a:chExt cx="667385" cy="103505"/>
          </a:xfrm>
        </p:grpSpPr>
        <p:sp>
          <p:nvSpPr>
            <p:cNvPr id="5375" name="object 5375"/>
            <p:cNvSpPr/>
            <p:nvPr/>
          </p:nvSpPr>
          <p:spPr>
            <a:xfrm>
              <a:off x="11765620" y="11022848"/>
              <a:ext cx="645160" cy="91440"/>
            </a:xfrm>
            <a:custGeom>
              <a:avLst/>
              <a:gdLst/>
              <a:ahLst/>
              <a:cxnLst/>
              <a:rect l="l" t="t" r="r" b="b"/>
              <a:pathLst>
                <a:path w="645159" h="91440">
                  <a:moveTo>
                    <a:pt x="0" y="91075"/>
                  </a:moveTo>
                  <a:lnTo>
                    <a:pt x="0" y="0"/>
                  </a:lnTo>
                </a:path>
                <a:path w="645159" h="91440">
                  <a:moveTo>
                    <a:pt x="644613" y="91075"/>
                  </a:moveTo>
                  <a:lnTo>
                    <a:pt x="644613" y="0"/>
                  </a:lnTo>
                </a:path>
                <a:path w="645159" h="91440">
                  <a:moveTo>
                    <a:pt x="22262" y="0"/>
                  </a:moveTo>
                  <a:lnTo>
                    <a:pt x="62336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76" name="object 5376"/>
            <p:cNvSpPr/>
            <p:nvPr/>
          </p:nvSpPr>
          <p:spPr>
            <a:xfrm>
              <a:off x="11754489" y="11012729"/>
              <a:ext cx="667385" cy="21590"/>
            </a:xfrm>
            <a:custGeom>
              <a:avLst/>
              <a:gdLst/>
              <a:ahLst/>
              <a:cxnLst/>
              <a:rect l="l" t="t" r="r" b="b"/>
              <a:pathLst>
                <a:path w="667384" h="21590">
                  <a:moveTo>
                    <a:pt x="22262" y="0"/>
                  </a:moveTo>
                  <a:lnTo>
                    <a:pt x="0" y="21250"/>
                  </a:lnTo>
                </a:path>
                <a:path w="667384" h="21590">
                  <a:moveTo>
                    <a:pt x="11131" y="10119"/>
                  </a:moveTo>
                  <a:lnTo>
                    <a:pt x="33394" y="10119"/>
                  </a:lnTo>
                </a:path>
                <a:path w="667384" h="21590">
                  <a:moveTo>
                    <a:pt x="644613" y="21250"/>
                  </a:moveTo>
                  <a:lnTo>
                    <a:pt x="666875" y="0"/>
                  </a:lnTo>
                </a:path>
                <a:path w="667384" h="21590">
                  <a:moveTo>
                    <a:pt x="655744" y="10119"/>
                  </a:moveTo>
                  <a:lnTo>
                    <a:pt x="634493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377" name="object 5377"/>
          <p:cNvSpPr txBox="1"/>
          <p:nvPr/>
        </p:nvSpPr>
        <p:spPr>
          <a:xfrm>
            <a:off x="12007932" y="10934095"/>
            <a:ext cx="162560" cy="115570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00" spc="-5" b="1">
                <a:latin typeface="Arial Narrow"/>
                <a:cs typeface="Arial Narrow"/>
              </a:rPr>
              <a:t>4200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5378" name="object 5378"/>
          <p:cNvGrpSpPr/>
          <p:nvPr/>
        </p:nvGrpSpPr>
        <p:grpSpPr>
          <a:xfrm>
            <a:off x="11218155" y="11012729"/>
            <a:ext cx="558800" cy="103505"/>
            <a:chOff x="11218155" y="11012729"/>
            <a:chExt cx="558800" cy="103505"/>
          </a:xfrm>
        </p:grpSpPr>
        <p:sp>
          <p:nvSpPr>
            <p:cNvPr id="5379" name="object 5379"/>
            <p:cNvSpPr/>
            <p:nvPr/>
          </p:nvSpPr>
          <p:spPr>
            <a:xfrm>
              <a:off x="11228275" y="11022848"/>
              <a:ext cx="537845" cy="91440"/>
            </a:xfrm>
            <a:custGeom>
              <a:avLst/>
              <a:gdLst/>
              <a:ahLst/>
              <a:cxnLst/>
              <a:rect l="l" t="t" r="r" b="b"/>
              <a:pathLst>
                <a:path w="537845" h="91440">
                  <a:moveTo>
                    <a:pt x="0" y="91075"/>
                  </a:moveTo>
                  <a:lnTo>
                    <a:pt x="0" y="0"/>
                  </a:lnTo>
                </a:path>
                <a:path w="537845" h="91440">
                  <a:moveTo>
                    <a:pt x="537346" y="91075"/>
                  </a:moveTo>
                  <a:lnTo>
                    <a:pt x="537346" y="0"/>
                  </a:lnTo>
                </a:path>
                <a:path w="537845" h="91440">
                  <a:moveTo>
                    <a:pt x="22262" y="0"/>
                  </a:moveTo>
                  <a:lnTo>
                    <a:pt x="51609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80" name="object 5380"/>
            <p:cNvSpPr/>
            <p:nvPr/>
          </p:nvSpPr>
          <p:spPr>
            <a:xfrm>
              <a:off x="11218155" y="11012729"/>
              <a:ext cx="558800" cy="21590"/>
            </a:xfrm>
            <a:custGeom>
              <a:avLst/>
              <a:gdLst/>
              <a:ahLst/>
              <a:cxnLst/>
              <a:rect l="l" t="t" r="r" b="b"/>
              <a:pathLst>
                <a:path w="558800" h="21590">
                  <a:moveTo>
                    <a:pt x="21250" y="0"/>
                  </a:moveTo>
                  <a:lnTo>
                    <a:pt x="0" y="21250"/>
                  </a:lnTo>
                </a:path>
                <a:path w="558800" h="21590">
                  <a:moveTo>
                    <a:pt x="10119" y="10119"/>
                  </a:moveTo>
                  <a:lnTo>
                    <a:pt x="32382" y="10119"/>
                  </a:lnTo>
                </a:path>
                <a:path w="558800" h="21590">
                  <a:moveTo>
                    <a:pt x="536334" y="21250"/>
                  </a:moveTo>
                  <a:lnTo>
                    <a:pt x="558597" y="0"/>
                  </a:lnTo>
                </a:path>
                <a:path w="558800" h="21590">
                  <a:moveTo>
                    <a:pt x="547465" y="10119"/>
                  </a:moveTo>
                  <a:lnTo>
                    <a:pt x="526214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381" name="object 5381"/>
          <p:cNvSpPr txBox="1"/>
          <p:nvPr/>
        </p:nvSpPr>
        <p:spPr>
          <a:xfrm>
            <a:off x="11416952" y="10934095"/>
            <a:ext cx="162560" cy="115570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00" spc="-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5382" name="object 5382"/>
          <p:cNvGrpSpPr/>
          <p:nvPr/>
        </p:nvGrpSpPr>
        <p:grpSpPr>
          <a:xfrm>
            <a:off x="10680809" y="11012729"/>
            <a:ext cx="558800" cy="103505"/>
            <a:chOff x="10680809" y="11012729"/>
            <a:chExt cx="558800" cy="103505"/>
          </a:xfrm>
        </p:grpSpPr>
        <p:sp>
          <p:nvSpPr>
            <p:cNvPr id="5383" name="object 5383"/>
            <p:cNvSpPr/>
            <p:nvPr/>
          </p:nvSpPr>
          <p:spPr>
            <a:xfrm>
              <a:off x="10691940" y="11022848"/>
              <a:ext cx="536575" cy="91440"/>
            </a:xfrm>
            <a:custGeom>
              <a:avLst/>
              <a:gdLst/>
              <a:ahLst/>
              <a:cxnLst/>
              <a:rect l="l" t="t" r="r" b="b"/>
              <a:pathLst>
                <a:path w="536575" h="91440">
                  <a:moveTo>
                    <a:pt x="0" y="91075"/>
                  </a:moveTo>
                  <a:lnTo>
                    <a:pt x="0" y="0"/>
                  </a:lnTo>
                </a:path>
                <a:path w="536575" h="91440">
                  <a:moveTo>
                    <a:pt x="536334" y="91075"/>
                  </a:moveTo>
                  <a:lnTo>
                    <a:pt x="536334" y="0"/>
                  </a:lnTo>
                </a:path>
                <a:path w="536575" h="91440">
                  <a:moveTo>
                    <a:pt x="21250" y="0"/>
                  </a:moveTo>
                  <a:lnTo>
                    <a:pt x="51508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84" name="object 5384"/>
            <p:cNvSpPr/>
            <p:nvPr/>
          </p:nvSpPr>
          <p:spPr>
            <a:xfrm>
              <a:off x="10680809" y="11012729"/>
              <a:ext cx="558800" cy="21590"/>
            </a:xfrm>
            <a:custGeom>
              <a:avLst/>
              <a:gdLst/>
              <a:ahLst/>
              <a:cxnLst/>
              <a:rect l="l" t="t" r="r" b="b"/>
              <a:pathLst>
                <a:path w="558800" h="21590">
                  <a:moveTo>
                    <a:pt x="21250" y="0"/>
                  </a:moveTo>
                  <a:lnTo>
                    <a:pt x="0" y="21250"/>
                  </a:lnTo>
                </a:path>
                <a:path w="558800" h="21590">
                  <a:moveTo>
                    <a:pt x="11131" y="10119"/>
                  </a:moveTo>
                  <a:lnTo>
                    <a:pt x="32382" y="10119"/>
                  </a:lnTo>
                </a:path>
                <a:path w="558800" h="21590">
                  <a:moveTo>
                    <a:pt x="537346" y="21250"/>
                  </a:moveTo>
                  <a:lnTo>
                    <a:pt x="558597" y="0"/>
                  </a:lnTo>
                </a:path>
                <a:path w="558800" h="21590">
                  <a:moveTo>
                    <a:pt x="547465" y="10119"/>
                  </a:moveTo>
                  <a:lnTo>
                    <a:pt x="526214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385" name="object 5385"/>
          <p:cNvSpPr txBox="1"/>
          <p:nvPr/>
        </p:nvSpPr>
        <p:spPr>
          <a:xfrm>
            <a:off x="10879607" y="10934095"/>
            <a:ext cx="162560" cy="115570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00" spc="-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5386" name="object 5386"/>
          <p:cNvGrpSpPr/>
          <p:nvPr/>
        </p:nvGrpSpPr>
        <p:grpSpPr>
          <a:xfrm>
            <a:off x="10143463" y="11012729"/>
            <a:ext cx="558800" cy="103505"/>
            <a:chOff x="10143463" y="11012729"/>
            <a:chExt cx="558800" cy="103505"/>
          </a:xfrm>
        </p:grpSpPr>
        <p:sp>
          <p:nvSpPr>
            <p:cNvPr id="5387" name="object 5387"/>
            <p:cNvSpPr/>
            <p:nvPr/>
          </p:nvSpPr>
          <p:spPr>
            <a:xfrm>
              <a:off x="10154594" y="11022848"/>
              <a:ext cx="537845" cy="91440"/>
            </a:xfrm>
            <a:custGeom>
              <a:avLst/>
              <a:gdLst/>
              <a:ahLst/>
              <a:cxnLst/>
              <a:rect l="l" t="t" r="r" b="b"/>
              <a:pathLst>
                <a:path w="537845" h="91440">
                  <a:moveTo>
                    <a:pt x="0" y="91075"/>
                  </a:moveTo>
                  <a:lnTo>
                    <a:pt x="0" y="0"/>
                  </a:lnTo>
                </a:path>
                <a:path w="537845" h="91440">
                  <a:moveTo>
                    <a:pt x="537346" y="91075"/>
                  </a:moveTo>
                  <a:lnTo>
                    <a:pt x="537346" y="0"/>
                  </a:lnTo>
                </a:path>
                <a:path w="537845" h="91440">
                  <a:moveTo>
                    <a:pt x="21250" y="0"/>
                  </a:moveTo>
                  <a:lnTo>
                    <a:pt x="51508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88" name="object 5388"/>
            <p:cNvSpPr/>
            <p:nvPr/>
          </p:nvSpPr>
          <p:spPr>
            <a:xfrm>
              <a:off x="10143463" y="11012729"/>
              <a:ext cx="558800" cy="21590"/>
            </a:xfrm>
            <a:custGeom>
              <a:avLst/>
              <a:gdLst/>
              <a:ahLst/>
              <a:cxnLst/>
              <a:rect l="l" t="t" r="r" b="b"/>
              <a:pathLst>
                <a:path w="558800" h="21590">
                  <a:moveTo>
                    <a:pt x="21250" y="0"/>
                  </a:moveTo>
                  <a:lnTo>
                    <a:pt x="0" y="21250"/>
                  </a:lnTo>
                </a:path>
                <a:path w="558800" h="21590">
                  <a:moveTo>
                    <a:pt x="11131" y="10119"/>
                  </a:moveTo>
                  <a:lnTo>
                    <a:pt x="32382" y="10119"/>
                  </a:lnTo>
                </a:path>
                <a:path w="558800" h="21590">
                  <a:moveTo>
                    <a:pt x="537346" y="21250"/>
                  </a:moveTo>
                  <a:lnTo>
                    <a:pt x="558597" y="0"/>
                  </a:lnTo>
                </a:path>
                <a:path w="558800" h="21590">
                  <a:moveTo>
                    <a:pt x="548477" y="10119"/>
                  </a:moveTo>
                  <a:lnTo>
                    <a:pt x="526214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389" name="object 5389"/>
          <p:cNvSpPr txBox="1"/>
          <p:nvPr/>
        </p:nvSpPr>
        <p:spPr>
          <a:xfrm>
            <a:off x="10342260" y="10934095"/>
            <a:ext cx="162560" cy="115570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00" spc="-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5390" name="object 5390"/>
          <p:cNvGrpSpPr/>
          <p:nvPr/>
        </p:nvGrpSpPr>
        <p:grpSpPr>
          <a:xfrm>
            <a:off x="9606116" y="11012729"/>
            <a:ext cx="558800" cy="103505"/>
            <a:chOff x="9606116" y="11012729"/>
            <a:chExt cx="558800" cy="103505"/>
          </a:xfrm>
        </p:grpSpPr>
        <p:sp>
          <p:nvSpPr>
            <p:cNvPr id="5391" name="object 5391"/>
            <p:cNvSpPr/>
            <p:nvPr/>
          </p:nvSpPr>
          <p:spPr>
            <a:xfrm>
              <a:off x="9617248" y="11022848"/>
              <a:ext cx="537845" cy="91440"/>
            </a:xfrm>
            <a:custGeom>
              <a:avLst/>
              <a:gdLst/>
              <a:ahLst/>
              <a:cxnLst/>
              <a:rect l="l" t="t" r="r" b="b"/>
              <a:pathLst>
                <a:path w="537845" h="91440">
                  <a:moveTo>
                    <a:pt x="0" y="91075"/>
                  </a:moveTo>
                  <a:lnTo>
                    <a:pt x="0" y="0"/>
                  </a:lnTo>
                </a:path>
                <a:path w="537845" h="91440">
                  <a:moveTo>
                    <a:pt x="537346" y="91075"/>
                  </a:moveTo>
                  <a:lnTo>
                    <a:pt x="537346" y="0"/>
                  </a:lnTo>
                </a:path>
                <a:path w="537845" h="91440">
                  <a:moveTo>
                    <a:pt x="21250" y="0"/>
                  </a:moveTo>
                  <a:lnTo>
                    <a:pt x="51508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92" name="object 5392"/>
            <p:cNvSpPr/>
            <p:nvPr/>
          </p:nvSpPr>
          <p:spPr>
            <a:xfrm>
              <a:off x="9606116" y="11012729"/>
              <a:ext cx="558800" cy="21590"/>
            </a:xfrm>
            <a:custGeom>
              <a:avLst/>
              <a:gdLst/>
              <a:ahLst/>
              <a:cxnLst/>
              <a:rect l="l" t="t" r="r" b="b"/>
              <a:pathLst>
                <a:path w="558800" h="21590">
                  <a:moveTo>
                    <a:pt x="22262" y="0"/>
                  </a:moveTo>
                  <a:lnTo>
                    <a:pt x="0" y="21250"/>
                  </a:lnTo>
                </a:path>
                <a:path w="558800" h="21590">
                  <a:moveTo>
                    <a:pt x="11131" y="10119"/>
                  </a:moveTo>
                  <a:lnTo>
                    <a:pt x="32382" y="10119"/>
                  </a:lnTo>
                </a:path>
                <a:path w="558800" h="21590">
                  <a:moveTo>
                    <a:pt x="537346" y="21250"/>
                  </a:moveTo>
                  <a:lnTo>
                    <a:pt x="558597" y="0"/>
                  </a:lnTo>
                </a:path>
                <a:path w="558800" h="21590">
                  <a:moveTo>
                    <a:pt x="548477" y="10119"/>
                  </a:moveTo>
                  <a:lnTo>
                    <a:pt x="526214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393" name="object 5393"/>
          <p:cNvSpPr txBox="1"/>
          <p:nvPr/>
        </p:nvSpPr>
        <p:spPr>
          <a:xfrm>
            <a:off x="9804914" y="10934095"/>
            <a:ext cx="162560" cy="115570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00" spc="-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5394" name="object 5394"/>
          <p:cNvGrpSpPr/>
          <p:nvPr/>
        </p:nvGrpSpPr>
        <p:grpSpPr>
          <a:xfrm>
            <a:off x="9068770" y="11012729"/>
            <a:ext cx="560070" cy="103505"/>
            <a:chOff x="9068770" y="11012729"/>
            <a:chExt cx="560070" cy="103505"/>
          </a:xfrm>
        </p:grpSpPr>
        <p:sp>
          <p:nvSpPr>
            <p:cNvPr id="5395" name="object 5395"/>
            <p:cNvSpPr/>
            <p:nvPr/>
          </p:nvSpPr>
          <p:spPr>
            <a:xfrm>
              <a:off x="9079901" y="11022848"/>
              <a:ext cx="537845" cy="91440"/>
            </a:xfrm>
            <a:custGeom>
              <a:avLst/>
              <a:gdLst/>
              <a:ahLst/>
              <a:cxnLst/>
              <a:rect l="l" t="t" r="r" b="b"/>
              <a:pathLst>
                <a:path w="537845" h="91440">
                  <a:moveTo>
                    <a:pt x="0" y="91075"/>
                  </a:moveTo>
                  <a:lnTo>
                    <a:pt x="0" y="0"/>
                  </a:lnTo>
                </a:path>
                <a:path w="537845" h="91440">
                  <a:moveTo>
                    <a:pt x="537346" y="91075"/>
                  </a:moveTo>
                  <a:lnTo>
                    <a:pt x="537346" y="0"/>
                  </a:lnTo>
                </a:path>
                <a:path w="537845" h="91440">
                  <a:moveTo>
                    <a:pt x="22262" y="0"/>
                  </a:moveTo>
                  <a:lnTo>
                    <a:pt x="51508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96" name="object 5396"/>
            <p:cNvSpPr/>
            <p:nvPr/>
          </p:nvSpPr>
          <p:spPr>
            <a:xfrm>
              <a:off x="9068770" y="11012729"/>
              <a:ext cx="560070" cy="21590"/>
            </a:xfrm>
            <a:custGeom>
              <a:avLst/>
              <a:gdLst/>
              <a:ahLst/>
              <a:cxnLst/>
              <a:rect l="l" t="t" r="r" b="b"/>
              <a:pathLst>
                <a:path w="560070" h="21590">
                  <a:moveTo>
                    <a:pt x="22262" y="0"/>
                  </a:moveTo>
                  <a:lnTo>
                    <a:pt x="0" y="21250"/>
                  </a:lnTo>
                </a:path>
                <a:path w="560070" h="21590">
                  <a:moveTo>
                    <a:pt x="11131" y="10119"/>
                  </a:moveTo>
                  <a:lnTo>
                    <a:pt x="33394" y="10119"/>
                  </a:lnTo>
                </a:path>
                <a:path w="560070" h="21590">
                  <a:moveTo>
                    <a:pt x="537346" y="21250"/>
                  </a:moveTo>
                  <a:lnTo>
                    <a:pt x="559609" y="0"/>
                  </a:lnTo>
                </a:path>
                <a:path w="560070" h="21590">
                  <a:moveTo>
                    <a:pt x="548477" y="10119"/>
                  </a:moveTo>
                  <a:lnTo>
                    <a:pt x="526214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397" name="object 5397"/>
          <p:cNvSpPr txBox="1"/>
          <p:nvPr/>
        </p:nvSpPr>
        <p:spPr>
          <a:xfrm>
            <a:off x="9267568" y="10934095"/>
            <a:ext cx="162560" cy="115570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00" spc="-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5398" name="object 5398"/>
          <p:cNvGrpSpPr/>
          <p:nvPr/>
        </p:nvGrpSpPr>
        <p:grpSpPr>
          <a:xfrm>
            <a:off x="8531424" y="11012729"/>
            <a:ext cx="560070" cy="103505"/>
            <a:chOff x="8531424" y="11012729"/>
            <a:chExt cx="560070" cy="103505"/>
          </a:xfrm>
        </p:grpSpPr>
        <p:sp>
          <p:nvSpPr>
            <p:cNvPr id="5399" name="object 5399"/>
            <p:cNvSpPr/>
            <p:nvPr/>
          </p:nvSpPr>
          <p:spPr>
            <a:xfrm>
              <a:off x="8542556" y="11022848"/>
              <a:ext cx="537845" cy="91440"/>
            </a:xfrm>
            <a:custGeom>
              <a:avLst/>
              <a:gdLst/>
              <a:ahLst/>
              <a:cxnLst/>
              <a:rect l="l" t="t" r="r" b="b"/>
              <a:pathLst>
                <a:path w="537845" h="91440">
                  <a:moveTo>
                    <a:pt x="0" y="91075"/>
                  </a:moveTo>
                  <a:lnTo>
                    <a:pt x="0" y="0"/>
                  </a:lnTo>
                </a:path>
                <a:path w="537845" h="91440">
                  <a:moveTo>
                    <a:pt x="537346" y="91075"/>
                  </a:moveTo>
                  <a:lnTo>
                    <a:pt x="537346" y="0"/>
                  </a:lnTo>
                </a:path>
                <a:path w="537845" h="91440">
                  <a:moveTo>
                    <a:pt x="22262" y="0"/>
                  </a:moveTo>
                  <a:lnTo>
                    <a:pt x="51508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00" name="object 5400"/>
            <p:cNvSpPr/>
            <p:nvPr/>
          </p:nvSpPr>
          <p:spPr>
            <a:xfrm>
              <a:off x="8531424" y="11012729"/>
              <a:ext cx="560070" cy="21590"/>
            </a:xfrm>
            <a:custGeom>
              <a:avLst/>
              <a:gdLst/>
              <a:ahLst/>
              <a:cxnLst/>
              <a:rect l="l" t="t" r="r" b="b"/>
              <a:pathLst>
                <a:path w="560070" h="21590">
                  <a:moveTo>
                    <a:pt x="22262" y="0"/>
                  </a:moveTo>
                  <a:lnTo>
                    <a:pt x="0" y="21250"/>
                  </a:lnTo>
                </a:path>
                <a:path w="560070" h="21590">
                  <a:moveTo>
                    <a:pt x="11131" y="10119"/>
                  </a:moveTo>
                  <a:lnTo>
                    <a:pt x="33394" y="10119"/>
                  </a:lnTo>
                </a:path>
                <a:path w="560070" h="21590">
                  <a:moveTo>
                    <a:pt x="537346" y="21250"/>
                  </a:moveTo>
                  <a:lnTo>
                    <a:pt x="559609" y="0"/>
                  </a:lnTo>
                </a:path>
                <a:path w="560070" h="21590">
                  <a:moveTo>
                    <a:pt x="548477" y="10119"/>
                  </a:moveTo>
                  <a:lnTo>
                    <a:pt x="526214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401" name="object 5401"/>
          <p:cNvSpPr txBox="1"/>
          <p:nvPr/>
        </p:nvSpPr>
        <p:spPr>
          <a:xfrm>
            <a:off x="8730222" y="10934095"/>
            <a:ext cx="162560" cy="115570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00" spc="-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5402" name="object 5402"/>
          <p:cNvGrpSpPr/>
          <p:nvPr/>
        </p:nvGrpSpPr>
        <p:grpSpPr>
          <a:xfrm>
            <a:off x="7430282" y="6575322"/>
            <a:ext cx="160655" cy="4054475"/>
            <a:chOff x="7430282" y="6575322"/>
            <a:chExt cx="160655" cy="4054475"/>
          </a:xfrm>
        </p:grpSpPr>
        <p:sp>
          <p:nvSpPr>
            <p:cNvPr id="5403" name="object 5403"/>
            <p:cNvSpPr/>
            <p:nvPr/>
          </p:nvSpPr>
          <p:spPr>
            <a:xfrm>
              <a:off x="7433457" y="6584430"/>
              <a:ext cx="67945" cy="4036060"/>
            </a:xfrm>
            <a:custGeom>
              <a:avLst/>
              <a:gdLst/>
              <a:ahLst/>
              <a:cxnLst/>
              <a:rect l="l" t="t" r="r" b="b"/>
              <a:pathLst>
                <a:path w="67945" h="4036059">
                  <a:moveTo>
                    <a:pt x="0" y="0"/>
                  </a:moveTo>
                  <a:lnTo>
                    <a:pt x="67800" y="0"/>
                  </a:lnTo>
                </a:path>
                <a:path w="67945" h="4036059">
                  <a:moveTo>
                    <a:pt x="0" y="4035662"/>
                  </a:moveTo>
                  <a:lnTo>
                    <a:pt x="67800" y="4035662"/>
                  </a:lnTo>
                </a:path>
                <a:path w="67945" h="4036059">
                  <a:moveTo>
                    <a:pt x="67800" y="4018458"/>
                  </a:moveTo>
                  <a:lnTo>
                    <a:pt x="67800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04" name="object 5404"/>
            <p:cNvSpPr/>
            <p:nvPr/>
          </p:nvSpPr>
          <p:spPr>
            <a:xfrm>
              <a:off x="7493162" y="6575322"/>
              <a:ext cx="17780" cy="4054475"/>
            </a:xfrm>
            <a:custGeom>
              <a:avLst/>
              <a:gdLst/>
              <a:ahLst/>
              <a:cxnLst/>
              <a:rect l="l" t="t" r="r" b="b"/>
              <a:pathLst>
                <a:path w="17779" h="4054475">
                  <a:moveTo>
                    <a:pt x="0" y="4036674"/>
                  </a:moveTo>
                  <a:lnTo>
                    <a:pt x="17203" y="4053877"/>
                  </a:lnTo>
                </a:path>
                <a:path w="17779" h="4054475">
                  <a:moveTo>
                    <a:pt x="8095" y="4044769"/>
                  </a:moveTo>
                  <a:lnTo>
                    <a:pt x="8095" y="4027566"/>
                  </a:lnTo>
                </a:path>
                <a:path w="17779" h="4054475">
                  <a:moveTo>
                    <a:pt x="17203" y="17203"/>
                  </a:moveTo>
                  <a:lnTo>
                    <a:pt x="0" y="0"/>
                  </a:lnTo>
                </a:path>
                <a:path w="17779" h="4054475">
                  <a:moveTo>
                    <a:pt x="8095" y="9107"/>
                  </a:moveTo>
                  <a:lnTo>
                    <a:pt x="8095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05" name="object 5405"/>
            <p:cNvSpPr/>
            <p:nvPr/>
          </p:nvSpPr>
          <p:spPr>
            <a:xfrm>
              <a:off x="7501257" y="10528004"/>
              <a:ext cx="86360" cy="92710"/>
            </a:xfrm>
            <a:custGeom>
              <a:avLst/>
              <a:gdLst/>
              <a:ahLst/>
              <a:cxnLst/>
              <a:rect l="l" t="t" r="r" b="b"/>
              <a:pathLst>
                <a:path w="86359" h="92709">
                  <a:moveTo>
                    <a:pt x="0" y="92087"/>
                  </a:moveTo>
                  <a:lnTo>
                    <a:pt x="86015" y="92087"/>
                  </a:lnTo>
                </a:path>
                <a:path w="86359" h="92709">
                  <a:moveTo>
                    <a:pt x="0" y="0"/>
                  </a:moveTo>
                  <a:lnTo>
                    <a:pt x="86015" y="0"/>
                  </a:lnTo>
                </a:path>
                <a:path w="86359" h="92709">
                  <a:moveTo>
                    <a:pt x="86015" y="74884"/>
                  </a:moveTo>
                  <a:lnTo>
                    <a:pt x="86015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406" name="object 5406"/>
          <p:cNvSpPr txBox="1"/>
          <p:nvPr/>
        </p:nvSpPr>
        <p:spPr>
          <a:xfrm>
            <a:off x="7517398" y="10517171"/>
            <a:ext cx="94615" cy="107950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600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5407" name="object 5407"/>
          <p:cNvGrpSpPr/>
          <p:nvPr/>
        </p:nvGrpSpPr>
        <p:grpSpPr>
          <a:xfrm>
            <a:off x="7498083" y="10080582"/>
            <a:ext cx="98425" cy="548640"/>
            <a:chOff x="7498083" y="10080582"/>
            <a:chExt cx="98425" cy="548640"/>
          </a:xfrm>
        </p:grpSpPr>
        <p:sp>
          <p:nvSpPr>
            <p:cNvPr id="5408" name="object 5408"/>
            <p:cNvSpPr/>
            <p:nvPr/>
          </p:nvSpPr>
          <p:spPr>
            <a:xfrm>
              <a:off x="7579178" y="10519908"/>
              <a:ext cx="17780" cy="109855"/>
            </a:xfrm>
            <a:custGeom>
              <a:avLst/>
              <a:gdLst/>
              <a:ahLst/>
              <a:cxnLst/>
              <a:rect l="l" t="t" r="r" b="b"/>
              <a:pathLst>
                <a:path w="17779" h="109854">
                  <a:moveTo>
                    <a:pt x="0" y="92087"/>
                  </a:moveTo>
                  <a:lnTo>
                    <a:pt x="17203" y="109290"/>
                  </a:lnTo>
                </a:path>
                <a:path w="17779" h="109854">
                  <a:moveTo>
                    <a:pt x="8095" y="100183"/>
                  </a:moveTo>
                  <a:lnTo>
                    <a:pt x="8095" y="82980"/>
                  </a:lnTo>
                </a:path>
                <a:path w="17779" h="109854">
                  <a:moveTo>
                    <a:pt x="17203" y="17203"/>
                  </a:moveTo>
                  <a:lnTo>
                    <a:pt x="0" y="0"/>
                  </a:lnTo>
                </a:path>
                <a:path w="17779" h="109854">
                  <a:moveTo>
                    <a:pt x="8095" y="8095"/>
                  </a:moveTo>
                  <a:lnTo>
                    <a:pt x="8095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09" name="object 5409"/>
            <p:cNvSpPr/>
            <p:nvPr/>
          </p:nvSpPr>
          <p:spPr>
            <a:xfrm>
              <a:off x="7501258" y="10083757"/>
              <a:ext cx="86360" cy="444500"/>
            </a:xfrm>
            <a:custGeom>
              <a:avLst/>
              <a:gdLst/>
              <a:ahLst/>
              <a:cxnLst/>
              <a:rect l="l" t="t" r="r" b="b"/>
              <a:pathLst>
                <a:path w="86359" h="444500">
                  <a:moveTo>
                    <a:pt x="0" y="444246"/>
                  </a:moveTo>
                  <a:lnTo>
                    <a:pt x="86015" y="444246"/>
                  </a:lnTo>
                </a:path>
                <a:path w="86359" h="444500">
                  <a:moveTo>
                    <a:pt x="0" y="0"/>
                  </a:moveTo>
                  <a:lnTo>
                    <a:pt x="86015" y="0"/>
                  </a:lnTo>
                </a:path>
                <a:path w="86359" h="444500">
                  <a:moveTo>
                    <a:pt x="86015" y="427043"/>
                  </a:moveTo>
                  <a:lnTo>
                    <a:pt x="86015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410" name="object 5410"/>
          <p:cNvSpPr txBox="1"/>
          <p:nvPr/>
        </p:nvSpPr>
        <p:spPr>
          <a:xfrm>
            <a:off x="7517398" y="10237820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2900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5411" name="object 5411"/>
          <p:cNvGrpSpPr/>
          <p:nvPr/>
        </p:nvGrpSpPr>
        <p:grpSpPr>
          <a:xfrm>
            <a:off x="7498083" y="9911586"/>
            <a:ext cx="98425" cy="626110"/>
            <a:chOff x="7498083" y="9911586"/>
            <a:chExt cx="98425" cy="626110"/>
          </a:xfrm>
        </p:grpSpPr>
        <p:sp>
          <p:nvSpPr>
            <p:cNvPr id="5412" name="object 5412"/>
            <p:cNvSpPr/>
            <p:nvPr/>
          </p:nvSpPr>
          <p:spPr>
            <a:xfrm>
              <a:off x="7579178" y="10074649"/>
              <a:ext cx="17780" cy="462915"/>
            </a:xfrm>
            <a:custGeom>
              <a:avLst/>
              <a:gdLst/>
              <a:ahLst/>
              <a:cxnLst/>
              <a:rect l="l" t="t" r="r" b="b"/>
              <a:pathLst>
                <a:path w="17779" h="462915">
                  <a:moveTo>
                    <a:pt x="0" y="445258"/>
                  </a:moveTo>
                  <a:lnTo>
                    <a:pt x="17203" y="462461"/>
                  </a:lnTo>
                </a:path>
                <a:path w="17779" h="462915">
                  <a:moveTo>
                    <a:pt x="8095" y="453354"/>
                  </a:moveTo>
                  <a:lnTo>
                    <a:pt x="8095" y="436151"/>
                  </a:lnTo>
                </a:path>
                <a:path w="17779" h="462915">
                  <a:moveTo>
                    <a:pt x="17203" y="17203"/>
                  </a:moveTo>
                  <a:lnTo>
                    <a:pt x="0" y="0"/>
                  </a:lnTo>
                </a:path>
                <a:path w="17779" h="462915">
                  <a:moveTo>
                    <a:pt x="8095" y="9107"/>
                  </a:moveTo>
                  <a:lnTo>
                    <a:pt x="8095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13" name="object 5413"/>
            <p:cNvSpPr/>
            <p:nvPr/>
          </p:nvSpPr>
          <p:spPr>
            <a:xfrm>
              <a:off x="7501258" y="9914761"/>
              <a:ext cx="85090" cy="169545"/>
            </a:xfrm>
            <a:custGeom>
              <a:avLst/>
              <a:gdLst/>
              <a:ahLst/>
              <a:cxnLst/>
              <a:rect l="l" t="t" r="r" b="b"/>
              <a:pathLst>
                <a:path w="85090" h="169545">
                  <a:moveTo>
                    <a:pt x="0" y="168995"/>
                  </a:moveTo>
                  <a:lnTo>
                    <a:pt x="85003" y="168995"/>
                  </a:lnTo>
                </a:path>
                <a:path w="85090" h="169545">
                  <a:moveTo>
                    <a:pt x="0" y="0"/>
                  </a:moveTo>
                  <a:lnTo>
                    <a:pt x="85003" y="0"/>
                  </a:lnTo>
                </a:path>
                <a:path w="85090" h="169545">
                  <a:moveTo>
                    <a:pt x="85003" y="150780"/>
                  </a:moveTo>
                  <a:lnTo>
                    <a:pt x="85003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414" name="object 5414"/>
          <p:cNvSpPr txBox="1"/>
          <p:nvPr/>
        </p:nvSpPr>
        <p:spPr>
          <a:xfrm>
            <a:off x="7517398" y="9932210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1100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5415" name="object 5415"/>
          <p:cNvGrpSpPr/>
          <p:nvPr/>
        </p:nvGrpSpPr>
        <p:grpSpPr>
          <a:xfrm>
            <a:off x="7498083" y="9543236"/>
            <a:ext cx="97790" cy="548640"/>
            <a:chOff x="7498083" y="9543236"/>
            <a:chExt cx="97790" cy="548640"/>
          </a:xfrm>
        </p:grpSpPr>
        <p:sp>
          <p:nvSpPr>
            <p:cNvPr id="5416" name="object 5416"/>
            <p:cNvSpPr/>
            <p:nvPr/>
          </p:nvSpPr>
          <p:spPr>
            <a:xfrm>
              <a:off x="7578166" y="9905654"/>
              <a:ext cx="17780" cy="186690"/>
            </a:xfrm>
            <a:custGeom>
              <a:avLst/>
              <a:gdLst/>
              <a:ahLst/>
              <a:cxnLst/>
              <a:rect l="l" t="t" r="r" b="b"/>
              <a:pathLst>
                <a:path w="17779" h="186690">
                  <a:moveTo>
                    <a:pt x="0" y="168995"/>
                  </a:moveTo>
                  <a:lnTo>
                    <a:pt x="17203" y="186199"/>
                  </a:lnTo>
                </a:path>
                <a:path w="17779" h="186690">
                  <a:moveTo>
                    <a:pt x="8095" y="178103"/>
                  </a:moveTo>
                  <a:lnTo>
                    <a:pt x="8095" y="159888"/>
                  </a:lnTo>
                </a:path>
                <a:path w="17779" h="186690">
                  <a:moveTo>
                    <a:pt x="17203" y="17203"/>
                  </a:moveTo>
                  <a:lnTo>
                    <a:pt x="0" y="0"/>
                  </a:lnTo>
                </a:path>
                <a:path w="17779" h="186690">
                  <a:moveTo>
                    <a:pt x="8095" y="9107"/>
                  </a:moveTo>
                  <a:lnTo>
                    <a:pt x="8095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17" name="object 5417"/>
            <p:cNvSpPr/>
            <p:nvPr/>
          </p:nvSpPr>
          <p:spPr>
            <a:xfrm>
              <a:off x="7501258" y="9546411"/>
              <a:ext cx="85090" cy="368935"/>
            </a:xfrm>
            <a:custGeom>
              <a:avLst/>
              <a:gdLst/>
              <a:ahLst/>
              <a:cxnLst/>
              <a:rect l="l" t="t" r="r" b="b"/>
              <a:pathLst>
                <a:path w="85090" h="368934">
                  <a:moveTo>
                    <a:pt x="0" y="368350"/>
                  </a:moveTo>
                  <a:lnTo>
                    <a:pt x="85003" y="368350"/>
                  </a:lnTo>
                </a:path>
                <a:path w="85090" h="368934">
                  <a:moveTo>
                    <a:pt x="0" y="0"/>
                  </a:moveTo>
                  <a:lnTo>
                    <a:pt x="85003" y="0"/>
                  </a:lnTo>
                </a:path>
                <a:path w="85090" h="368934">
                  <a:moveTo>
                    <a:pt x="85003" y="350135"/>
                  </a:moveTo>
                  <a:lnTo>
                    <a:pt x="85003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418" name="object 5418"/>
          <p:cNvSpPr txBox="1"/>
          <p:nvPr/>
        </p:nvSpPr>
        <p:spPr>
          <a:xfrm>
            <a:off x="7517398" y="9662020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2400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5419" name="object 5419"/>
          <p:cNvGrpSpPr/>
          <p:nvPr/>
        </p:nvGrpSpPr>
        <p:grpSpPr>
          <a:xfrm>
            <a:off x="7498083" y="9220424"/>
            <a:ext cx="97790" cy="702945"/>
            <a:chOff x="7498083" y="9220424"/>
            <a:chExt cx="97790" cy="702945"/>
          </a:xfrm>
        </p:grpSpPr>
        <p:sp>
          <p:nvSpPr>
            <p:cNvPr id="5420" name="object 5420"/>
            <p:cNvSpPr/>
            <p:nvPr/>
          </p:nvSpPr>
          <p:spPr>
            <a:xfrm>
              <a:off x="7578166" y="9537303"/>
              <a:ext cx="17780" cy="386080"/>
            </a:xfrm>
            <a:custGeom>
              <a:avLst/>
              <a:gdLst/>
              <a:ahLst/>
              <a:cxnLst/>
              <a:rect l="l" t="t" r="r" b="b"/>
              <a:pathLst>
                <a:path w="17779" h="386079">
                  <a:moveTo>
                    <a:pt x="0" y="368350"/>
                  </a:moveTo>
                  <a:lnTo>
                    <a:pt x="17203" y="385553"/>
                  </a:lnTo>
                </a:path>
                <a:path w="17779" h="386079">
                  <a:moveTo>
                    <a:pt x="8095" y="377457"/>
                  </a:moveTo>
                  <a:lnTo>
                    <a:pt x="8095" y="359242"/>
                  </a:lnTo>
                </a:path>
                <a:path w="17779" h="386079">
                  <a:moveTo>
                    <a:pt x="17203" y="17203"/>
                  </a:moveTo>
                  <a:lnTo>
                    <a:pt x="0" y="0"/>
                  </a:lnTo>
                </a:path>
                <a:path w="17779" h="386079">
                  <a:moveTo>
                    <a:pt x="8095" y="9107"/>
                  </a:moveTo>
                  <a:lnTo>
                    <a:pt x="8095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21" name="object 5421"/>
            <p:cNvSpPr/>
            <p:nvPr/>
          </p:nvSpPr>
          <p:spPr>
            <a:xfrm>
              <a:off x="7501258" y="9223599"/>
              <a:ext cx="85090" cy="323215"/>
            </a:xfrm>
            <a:custGeom>
              <a:avLst/>
              <a:gdLst/>
              <a:ahLst/>
              <a:cxnLst/>
              <a:rect l="l" t="t" r="r" b="b"/>
              <a:pathLst>
                <a:path w="85090" h="323215">
                  <a:moveTo>
                    <a:pt x="0" y="322812"/>
                  </a:moveTo>
                  <a:lnTo>
                    <a:pt x="85003" y="322812"/>
                  </a:lnTo>
                </a:path>
                <a:path w="85090" h="323215">
                  <a:moveTo>
                    <a:pt x="0" y="0"/>
                  </a:moveTo>
                  <a:lnTo>
                    <a:pt x="85003" y="0"/>
                  </a:lnTo>
                </a:path>
                <a:path w="85090" h="323215">
                  <a:moveTo>
                    <a:pt x="85003" y="304597"/>
                  </a:moveTo>
                  <a:lnTo>
                    <a:pt x="85003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422" name="object 5422"/>
          <p:cNvSpPr txBox="1"/>
          <p:nvPr/>
        </p:nvSpPr>
        <p:spPr>
          <a:xfrm>
            <a:off x="7517398" y="9316944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2100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5423" name="object 5423"/>
          <p:cNvGrpSpPr/>
          <p:nvPr/>
        </p:nvGrpSpPr>
        <p:grpSpPr>
          <a:xfrm>
            <a:off x="7498083" y="8975531"/>
            <a:ext cx="97790" cy="579120"/>
            <a:chOff x="7498083" y="8975531"/>
            <a:chExt cx="97790" cy="579120"/>
          </a:xfrm>
        </p:grpSpPr>
        <p:sp>
          <p:nvSpPr>
            <p:cNvPr id="5424" name="object 5424"/>
            <p:cNvSpPr/>
            <p:nvPr/>
          </p:nvSpPr>
          <p:spPr>
            <a:xfrm>
              <a:off x="7578166" y="9215503"/>
              <a:ext cx="17780" cy="339090"/>
            </a:xfrm>
            <a:custGeom>
              <a:avLst/>
              <a:gdLst/>
              <a:ahLst/>
              <a:cxnLst/>
              <a:rect l="l" t="t" r="r" b="b"/>
              <a:pathLst>
                <a:path w="17779" h="339090">
                  <a:moveTo>
                    <a:pt x="0" y="321800"/>
                  </a:moveTo>
                  <a:lnTo>
                    <a:pt x="17203" y="339003"/>
                  </a:lnTo>
                </a:path>
                <a:path w="17779" h="339090">
                  <a:moveTo>
                    <a:pt x="8095" y="330908"/>
                  </a:moveTo>
                  <a:lnTo>
                    <a:pt x="8095" y="312692"/>
                  </a:lnTo>
                </a:path>
                <a:path w="17779" h="339090">
                  <a:moveTo>
                    <a:pt x="17203" y="17203"/>
                  </a:moveTo>
                  <a:lnTo>
                    <a:pt x="0" y="0"/>
                  </a:lnTo>
                </a:path>
                <a:path w="17779" h="339090">
                  <a:moveTo>
                    <a:pt x="8095" y="8095"/>
                  </a:moveTo>
                  <a:lnTo>
                    <a:pt x="8095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25" name="object 5425"/>
            <p:cNvSpPr/>
            <p:nvPr/>
          </p:nvSpPr>
          <p:spPr>
            <a:xfrm>
              <a:off x="7501258" y="8978706"/>
              <a:ext cx="85090" cy="245110"/>
            </a:xfrm>
            <a:custGeom>
              <a:avLst/>
              <a:gdLst/>
              <a:ahLst/>
              <a:cxnLst/>
              <a:rect l="l" t="t" r="r" b="b"/>
              <a:pathLst>
                <a:path w="85090" h="245109">
                  <a:moveTo>
                    <a:pt x="0" y="244892"/>
                  </a:moveTo>
                  <a:lnTo>
                    <a:pt x="85003" y="244892"/>
                  </a:lnTo>
                </a:path>
                <a:path w="85090" h="245109">
                  <a:moveTo>
                    <a:pt x="0" y="0"/>
                  </a:moveTo>
                  <a:lnTo>
                    <a:pt x="85003" y="0"/>
                  </a:lnTo>
                </a:path>
                <a:path w="85090" h="245109">
                  <a:moveTo>
                    <a:pt x="85003" y="227689"/>
                  </a:moveTo>
                  <a:lnTo>
                    <a:pt x="85003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426" name="object 5426"/>
          <p:cNvSpPr txBox="1"/>
          <p:nvPr/>
        </p:nvSpPr>
        <p:spPr>
          <a:xfrm>
            <a:off x="7517398" y="9034610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1600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5427" name="object 5427"/>
          <p:cNvGrpSpPr/>
          <p:nvPr/>
        </p:nvGrpSpPr>
        <p:grpSpPr>
          <a:xfrm>
            <a:off x="7498083" y="8222639"/>
            <a:ext cx="97790" cy="1010285"/>
            <a:chOff x="7498083" y="8222639"/>
            <a:chExt cx="97790" cy="1010285"/>
          </a:xfrm>
        </p:grpSpPr>
        <p:sp>
          <p:nvSpPr>
            <p:cNvPr id="5428" name="object 5428"/>
            <p:cNvSpPr/>
            <p:nvPr/>
          </p:nvSpPr>
          <p:spPr>
            <a:xfrm>
              <a:off x="7578166" y="8969599"/>
              <a:ext cx="17780" cy="263525"/>
            </a:xfrm>
            <a:custGeom>
              <a:avLst/>
              <a:gdLst/>
              <a:ahLst/>
              <a:cxnLst/>
              <a:rect l="l" t="t" r="r" b="b"/>
              <a:pathLst>
                <a:path w="17779" h="263525">
                  <a:moveTo>
                    <a:pt x="0" y="245904"/>
                  </a:moveTo>
                  <a:lnTo>
                    <a:pt x="17203" y="263107"/>
                  </a:lnTo>
                </a:path>
                <a:path w="17779" h="263525">
                  <a:moveTo>
                    <a:pt x="8095" y="253999"/>
                  </a:moveTo>
                  <a:lnTo>
                    <a:pt x="8095" y="236796"/>
                  </a:lnTo>
                </a:path>
                <a:path w="17779" h="263525">
                  <a:moveTo>
                    <a:pt x="17203" y="17203"/>
                  </a:moveTo>
                  <a:lnTo>
                    <a:pt x="0" y="0"/>
                  </a:lnTo>
                </a:path>
                <a:path w="17779" h="263525">
                  <a:moveTo>
                    <a:pt x="8095" y="9107"/>
                  </a:moveTo>
                  <a:lnTo>
                    <a:pt x="8095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29" name="object 5429"/>
            <p:cNvSpPr/>
            <p:nvPr/>
          </p:nvSpPr>
          <p:spPr>
            <a:xfrm>
              <a:off x="7501258" y="8225814"/>
              <a:ext cx="85090" cy="753110"/>
            </a:xfrm>
            <a:custGeom>
              <a:avLst/>
              <a:gdLst/>
              <a:ahLst/>
              <a:cxnLst/>
              <a:rect l="l" t="t" r="r" b="b"/>
              <a:pathLst>
                <a:path w="85090" h="753109">
                  <a:moveTo>
                    <a:pt x="0" y="752891"/>
                  </a:moveTo>
                  <a:lnTo>
                    <a:pt x="85003" y="752891"/>
                  </a:lnTo>
                </a:path>
                <a:path w="85090" h="753109">
                  <a:moveTo>
                    <a:pt x="0" y="0"/>
                  </a:moveTo>
                  <a:lnTo>
                    <a:pt x="85003" y="0"/>
                  </a:lnTo>
                </a:path>
                <a:path w="85090" h="753109">
                  <a:moveTo>
                    <a:pt x="85003" y="734676"/>
                  </a:moveTo>
                  <a:lnTo>
                    <a:pt x="85003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430" name="object 5430"/>
          <p:cNvSpPr txBox="1"/>
          <p:nvPr/>
        </p:nvSpPr>
        <p:spPr>
          <a:xfrm>
            <a:off x="7432394" y="8520486"/>
            <a:ext cx="179705" cy="162560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26300</a:t>
            </a:r>
            <a:endParaRPr sz="450">
              <a:latin typeface="Arial Narrow"/>
              <a:cs typeface="Arial Narrow"/>
            </a:endParaRPr>
          </a:p>
          <a:p>
            <a:pPr marL="26670">
              <a:lnSpc>
                <a:spcPct val="100000"/>
              </a:lnSpc>
              <a:spcBef>
                <a:spcPts val="130"/>
              </a:spcBef>
            </a:pPr>
            <a:r>
              <a:rPr dirty="0" sz="450" spc="10" b="1">
                <a:latin typeface="Arial Narrow"/>
                <a:cs typeface="Arial Narrow"/>
              </a:rPr>
              <a:t>4900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5431" name="object 5431"/>
          <p:cNvGrpSpPr/>
          <p:nvPr/>
        </p:nvGrpSpPr>
        <p:grpSpPr>
          <a:xfrm>
            <a:off x="7498083" y="7977747"/>
            <a:ext cx="97790" cy="1009650"/>
            <a:chOff x="7498083" y="7977747"/>
            <a:chExt cx="97790" cy="1009650"/>
          </a:xfrm>
        </p:grpSpPr>
        <p:sp>
          <p:nvSpPr>
            <p:cNvPr id="5432" name="object 5432"/>
            <p:cNvSpPr/>
            <p:nvPr/>
          </p:nvSpPr>
          <p:spPr>
            <a:xfrm>
              <a:off x="7578166" y="8217719"/>
              <a:ext cx="17780" cy="769620"/>
            </a:xfrm>
            <a:custGeom>
              <a:avLst/>
              <a:gdLst/>
              <a:ahLst/>
              <a:cxnLst/>
              <a:rect l="l" t="t" r="r" b="b"/>
              <a:pathLst>
                <a:path w="17779" h="769620">
                  <a:moveTo>
                    <a:pt x="0" y="751879"/>
                  </a:moveTo>
                  <a:lnTo>
                    <a:pt x="17203" y="769083"/>
                  </a:lnTo>
                </a:path>
                <a:path w="17779" h="769620">
                  <a:moveTo>
                    <a:pt x="8095" y="760987"/>
                  </a:moveTo>
                  <a:lnTo>
                    <a:pt x="8095" y="742772"/>
                  </a:lnTo>
                </a:path>
                <a:path w="17779" h="769620">
                  <a:moveTo>
                    <a:pt x="17203" y="17203"/>
                  </a:moveTo>
                  <a:lnTo>
                    <a:pt x="0" y="0"/>
                  </a:lnTo>
                </a:path>
                <a:path w="17779" h="769620">
                  <a:moveTo>
                    <a:pt x="8095" y="8095"/>
                  </a:moveTo>
                  <a:lnTo>
                    <a:pt x="8095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33" name="object 5433"/>
            <p:cNvSpPr/>
            <p:nvPr/>
          </p:nvSpPr>
          <p:spPr>
            <a:xfrm>
              <a:off x="7501258" y="7980922"/>
              <a:ext cx="85090" cy="245110"/>
            </a:xfrm>
            <a:custGeom>
              <a:avLst/>
              <a:gdLst/>
              <a:ahLst/>
              <a:cxnLst/>
              <a:rect l="l" t="t" r="r" b="b"/>
              <a:pathLst>
                <a:path w="85090" h="245109">
                  <a:moveTo>
                    <a:pt x="0" y="244892"/>
                  </a:moveTo>
                  <a:lnTo>
                    <a:pt x="85003" y="244892"/>
                  </a:lnTo>
                </a:path>
                <a:path w="85090" h="245109">
                  <a:moveTo>
                    <a:pt x="0" y="0"/>
                  </a:moveTo>
                  <a:lnTo>
                    <a:pt x="85003" y="0"/>
                  </a:lnTo>
                </a:path>
                <a:path w="85090" h="245109">
                  <a:moveTo>
                    <a:pt x="85003" y="227689"/>
                  </a:moveTo>
                  <a:lnTo>
                    <a:pt x="85003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434" name="object 5434"/>
          <p:cNvSpPr txBox="1"/>
          <p:nvPr/>
        </p:nvSpPr>
        <p:spPr>
          <a:xfrm>
            <a:off x="7517398" y="8036826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1600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5435" name="object 5435"/>
          <p:cNvGrpSpPr/>
          <p:nvPr/>
        </p:nvGrpSpPr>
        <p:grpSpPr>
          <a:xfrm>
            <a:off x="7498083" y="7654935"/>
            <a:ext cx="97790" cy="580390"/>
            <a:chOff x="7498083" y="7654935"/>
            <a:chExt cx="97790" cy="580390"/>
          </a:xfrm>
        </p:grpSpPr>
        <p:sp>
          <p:nvSpPr>
            <p:cNvPr id="5436" name="object 5436"/>
            <p:cNvSpPr/>
            <p:nvPr/>
          </p:nvSpPr>
          <p:spPr>
            <a:xfrm>
              <a:off x="7578166" y="7971815"/>
              <a:ext cx="17780" cy="263525"/>
            </a:xfrm>
            <a:custGeom>
              <a:avLst/>
              <a:gdLst/>
              <a:ahLst/>
              <a:cxnLst/>
              <a:rect l="l" t="t" r="r" b="b"/>
              <a:pathLst>
                <a:path w="17779" h="263525">
                  <a:moveTo>
                    <a:pt x="0" y="245904"/>
                  </a:moveTo>
                  <a:lnTo>
                    <a:pt x="17203" y="263107"/>
                  </a:lnTo>
                </a:path>
                <a:path w="17779" h="263525">
                  <a:moveTo>
                    <a:pt x="8095" y="253999"/>
                  </a:moveTo>
                  <a:lnTo>
                    <a:pt x="8095" y="236796"/>
                  </a:lnTo>
                </a:path>
                <a:path w="17779" h="263525">
                  <a:moveTo>
                    <a:pt x="17203" y="17203"/>
                  </a:moveTo>
                  <a:lnTo>
                    <a:pt x="0" y="0"/>
                  </a:lnTo>
                </a:path>
                <a:path w="17779" h="263525">
                  <a:moveTo>
                    <a:pt x="8095" y="9107"/>
                  </a:moveTo>
                  <a:lnTo>
                    <a:pt x="8095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37" name="object 5437"/>
            <p:cNvSpPr/>
            <p:nvPr/>
          </p:nvSpPr>
          <p:spPr>
            <a:xfrm>
              <a:off x="7501258" y="7658110"/>
              <a:ext cx="85090" cy="323215"/>
            </a:xfrm>
            <a:custGeom>
              <a:avLst/>
              <a:gdLst/>
              <a:ahLst/>
              <a:cxnLst/>
              <a:rect l="l" t="t" r="r" b="b"/>
              <a:pathLst>
                <a:path w="85090" h="323215">
                  <a:moveTo>
                    <a:pt x="0" y="322812"/>
                  </a:moveTo>
                  <a:lnTo>
                    <a:pt x="85003" y="322812"/>
                  </a:lnTo>
                </a:path>
                <a:path w="85090" h="323215">
                  <a:moveTo>
                    <a:pt x="0" y="0"/>
                  </a:moveTo>
                  <a:lnTo>
                    <a:pt x="85003" y="0"/>
                  </a:lnTo>
                </a:path>
                <a:path w="85090" h="323215">
                  <a:moveTo>
                    <a:pt x="85003" y="304597"/>
                  </a:moveTo>
                  <a:lnTo>
                    <a:pt x="85003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438" name="object 5438"/>
          <p:cNvSpPr txBox="1"/>
          <p:nvPr/>
        </p:nvSpPr>
        <p:spPr>
          <a:xfrm>
            <a:off x="7517398" y="7751455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2100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5439" name="object 5439"/>
          <p:cNvGrpSpPr/>
          <p:nvPr/>
        </p:nvGrpSpPr>
        <p:grpSpPr>
          <a:xfrm>
            <a:off x="7498083" y="7286584"/>
            <a:ext cx="97790" cy="702945"/>
            <a:chOff x="7498083" y="7286584"/>
            <a:chExt cx="97790" cy="702945"/>
          </a:xfrm>
        </p:grpSpPr>
        <p:sp>
          <p:nvSpPr>
            <p:cNvPr id="5440" name="object 5440"/>
            <p:cNvSpPr/>
            <p:nvPr/>
          </p:nvSpPr>
          <p:spPr>
            <a:xfrm>
              <a:off x="7578166" y="7650014"/>
              <a:ext cx="17780" cy="339090"/>
            </a:xfrm>
            <a:custGeom>
              <a:avLst/>
              <a:gdLst/>
              <a:ahLst/>
              <a:cxnLst/>
              <a:rect l="l" t="t" r="r" b="b"/>
              <a:pathLst>
                <a:path w="17779" h="339090">
                  <a:moveTo>
                    <a:pt x="0" y="321800"/>
                  </a:moveTo>
                  <a:lnTo>
                    <a:pt x="17203" y="339003"/>
                  </a:lnTo>
                </a:path>
                <a:path w="17779" h="339090">
                  <a:moveTo>
                    <a:pt x="8095" y="330908"/>
                  </a:moveTo>
                  <a:lnTo>
                    <a:pt x="8095" y="312692"/>
                  </a:lnTo>
                </a:path>
                <a:path w="17779" h="339090">
                  <a:moveTo>
                    <a:pt x="17203" y="17203"/>
                  </a:moveTo>
                  <a:lnTo>
                    <a:pt x="0" y="0"/>
                  </a:lnTo>
                </a:path>
                <a:path w="17779" h="339090">
                  <a:moveTo>
                    <a:pt x="8095" y="8095"/>
                  </a:moveTo>
                  <a:lnTo>
                    <a:pt x="8095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41" name="object 5441"/>
            <p:cNvSpPr/>
            <p:nvPr/>
          </p:nvSpPr>
          <p:spPr>
            <a:xfrm>
              <a:off x="7501258" y="7289759"/>
              <a:ext cx="85090" cy="368935"/>
            </a:xfrm>
            <a:custGeom>
              <a:avLst/>
              <a:gdLst/>
              <a:ahLst/>
              <a:cxnLst/>
              <a:rect l="l" t="t" r="r" b="b"/>
              <a:pathLst>
                <a:path w="85090" h="368934">
                  <a:moveTo>
                    <a:pt x="0" y="368350"/>
                  </a:moveTo>
                  <a:lnTo>
                    <a:pt x="85003" y="368350"/>
                  </a:lnTo>
                </a:path>
                <a:path w="85090" h="368934">
                  <a:moveTo>
                    <a:pt x="0" y="0"/>
                  </a:moveTo>
                  <a:lnTo>
                    <a:pt x="85003" y="0"/>
                  </a:lnTo>
                </a:path>
                <a:path w="85090" h="368934">
                  <a:moveTo>
                    <a:pt x="85003" y="351147"/>
                  </a:moveTo>
                  <a:lnTo>
                    <a:pt x="85003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442" name="object 5442"/>
          <p:cNvSpPr txBox="1"/>
          <p:nvPr/>
        </p:nvSpPr>
        <p:spPr>
          <a:xfrm>
            <a:off x="7517398" y="7406380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2400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5443" name="object 5443"/>
          <p:cNvGrpSpPr/>
          <p:nvPr/>
        </p:nvGrpSpPr>
        <p:grpSpPr>
          <a:xfrm>
            <a:off x="7498083" y="7117588"/>
            <a:ext cx="97790" cy="549910"/>
            <a:chOff x="7498083" y="7117588"/>
            <a:chExt cx="97790" cy="549910"/>
          </a:xfrm>
        </p:grpSpPr>
        <p:sp>
          <p:nvSpPr>
            <p:cNvPr id="5444" name="object 5444"/>
            <p:cNvSpPr/>
            <p:nvPr/>
          </p:nvSpPr>
          <p:spPr>
            <a:xfrm>
              <a:off x="7578166" y="7281664"/>
              <a:ext cx="17780" cy="386080"/>
            </a:xfrm>
            <a:custGeom>
              <a:avLst/>
              <a:gdLst/>
              <a:ahLst/>
              <a:cxnLst/>
              <a:rect l="l" t="t" r="r" b="b"/>
              <a:pathLst>
                <a:path w="17779" h="386079">
                  <a:moveTo>
                    <a:pt x="0" y="368350"/>
                  </a:moveTo>
                  <a:lnTo>
                    <a:pt x="17203" y="385553"/>
                  </a:lnTo>
                </a:path>
                <a:path w="17779" h="386079">
                  <a:moveTo>
                    <a:pt x="8095" y="376445"/>
                  </a:moveTo>
                  <a:lnTo>
                    <a:pt x="8095" y="359242"/>
                  </a:lnTo>
                </a:path>
                <a:path w="17779" h="386079">
                  <a:moveTo>
                    <a:pt x="17203" y="17203"/>
                  </a:moveTo>
                  <a:lnTo>
                    <a:pt x="0" y="0"/>
                  </a:lnTo>
                </a:path>
                <a:path w="17779" h="386079">
                  <a:moveTo>
                    <a:pt x="8095" y="8095"/>
                  </a:moveTo>
                  <a:lnTo>
                    <a:pt x="8095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45" name="object 5445"/>
            <p:cNvSpPr/>
            <p:nvPr/>
          </p:nvSpPr>
          <p:spPr>
            <a:xfrm>
              <a:off x="7501258" y="7120763"/>
              <a:ext cx="85090" cy="169545"/>
            </a:xfrm>
            <a:custGeom>
              <a:avLst/>
              <a:gdLst/>
              <a:ahLst/>
              <a:cxnLst/>
              <a:rect l="l" t="t" r="r" b="b"/>
              <a:pathLst>
                <a:path w="85090" h="169545">
                  <a:moveTo>
                    <a:pt x="0" y="168995"/>
                  </a:moveTo>
                  <a:lnTo>
                    <a:pt x="85003" y="168995"/>
                  </a:lnTo>
                </a:path>
                <a:path w="85090" h="169545">
                  <a:moveTo>
                    <a:pt x="0" y="0"/>
                  </a:moveTo>
                  <a:lnTo>
                    <a:pt x="85003" y="0"/>
                  </a:lnTo>
                </a:path>
                <a:path w="85090" h="169545">
                  <a:moveTo>
                    <a:pt x="85003" y="151792"/>
                  </a:moveTo>
                  <a:lnTo>
                    <a:pt x="85003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446" name="object 5446"/>
          <p:cNvSpPr txBox="1"/>
          <p:nvPr/>
        </p:nvSpPr>
        <p:spPr>
          <a:xfrm>
            <a:off x="7517398" y="7139225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1100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5447" name="object 5447"/>
          <p:cNvGrpSpPr/>
          <p:nvPr/>
        </p:nvGrpSpPr>
        <p:grpSpPr>
          <a:xfrm>
            <a:off x="7498083" y="6673342"/>
            <a:ext cx="97790" cy="626110"/>
            <a:chOff x="7498083" y="6673342"/>
            <a:chExt cx="97790" cy="626110"/>
          </a:xfrm>
        </p:grpSpPr>
        <p:sp>
          <p:nvSpPr>
            <p:cNvPr id="5448" name="object 5448"/>
            <p:cNvSpPr/>
            <p:nvPr/>
          </p:nvSpPr>
          <p:spPr>
            <a:xfrm>
              <a:off x="7578166" y="7112668"/>
              <a:ext cx="17780" cy="186690"/>
            </a:xfrm>
            <a:custGeom>
              <a:avLst/>
              <a:gdLst/>
              <a:ahLst/>
              <a:cxnLst/>
              <a:rect l="l" t="t" r="r" b="b"/>
              <a:pathLst>
                <a:path w="17779" h="186690">
                  <a:moveTo>
                    <a:pt x="0" y="168995"/>
                  </a:moveTo>
                  <a:lnTo>
                    <a:pt x="17203" y="186199"/>
                  </a:lnTo>
                </a:path>
                <a:path w="17779" h="186690">
                  <a:moveTo>
                    <a:pt x="8095" y="177091"/>
                  </a:moveTo>
                  <a:lnTo>
                    <a:pt x="8095" y="159888"/>
                  </a:lnTo>
                </a:path>
                <a:path w="17779" h="186690">
                  <a:moveTo>
                    <a:pt x="17203" y="17203"/>
                  </a:moveTo>
                  <a:lnTo>
                    <a:pt x="0" y="0"/>
                  </a:lnTo>
                </a:path>
                <a:path w="17779" h="186690">
                  <a:moveTo>
                    <a:pt x="8095" y="8095"/>
                  </a:moveTo>
                  <a:lnTo>
                    <a:pt x="8095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49" name="object 5449"/>
            <p:cNvSpPr/>
            <p:nvPr/>
          </p:nvSpPr>
          <p:spPr>
            <a:xfrm>
              <a:off x="7501258" y="6676517"/>
              <a:ext cx="85090" cy="444500"/>
            </a:xfrm>
            <a:custGeom>
              <a:avLst/>
              <a:gdLst/>
              <a:ahLst/>
              <a:cxnLst/>
              <a:rect l="l" t="t" r="r" b="b"/>
              <a:pathLst>
                <a:path w="85090" h="444500">
                  <a:moveTo>
                    <a:pt x="0" y="444246"/>
                  </a:moveTo>
                  <a:lnTo>
                    <a:pt x="85003" y="444246"/>
                  </a:lnTo>
                </a:path>
                <a:path w="85090" h="444500">
                  <a:moveTo>
                    <a:pt x="0" y="0"/>
                  </a:moveTo>
                  <a:lnTo>
                    <a:pt x="85003" y="0"/>
                  </a:lnTo>
                </a:path>
                <a:path w="85090" h="444500">
                  <a:moveTo>
                    <a:pt x="85003" y="427043"/>
                  </a:moveTo>
                  <a:lnTo>
                    <a:pt x="85003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450" name="object 5450"/>
          <p:cNvSpPr txBox="1"/>
          <p:nvPr/>
        </p:nvSpPr>
        <p:spPr>
          <a:xfrm>
            <a:off x="7517398" y="6830579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2900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5451" name="object 5451"/>
          <p:cNvGrpSpPr/>
          <p:nvPr/>
        </p:nvGrpSpPr>
        <p:grpSpPr>
          <a:xfrm>
            <a:off x="7498083" y="6581254"/>
            <a:ext cx="97790" cy="548640"/>
            <a:chOff x="7498083" y="6581254"/>
            <a:chExt cx="97790" cy="548640"/>
          </a:xfrm>
        </p:grpSpPr>
        <p:sp>
          <p:nvSpPr>
            <p:cNvPr id="5452" name="object 5452"/>
            <p:cNvSpPr/>
            <p:nvPr/>
          </p:nvSpPr>
          <p:spPr>
            <a:xfrm>
              <a:off x="7578166" y="6667409"/>
              <a:ext cx="17780" cy="462915"/>
            </a:xfrm>
            <a:custGeom>
              <a:avLst/>
              <a:gdLst/>
              <a:ahLst/>
              <a:cxnLst/>
              <a:rect l="l" t="t" r="r" b="b"/>
              <a:pathLst>
                <a:path w="17779" h="462915">
                  <a:moveTo>
                    <a:pt x="0" y="445258"/>
                  </a:moveTo>
                  <a:lnTo>
                    <a:pt x="17203" y="462461"/>
                  </a:lnTo>
                </a:path>
                <a:path w="17779" h="462915">
                  <a:moveTo>
                    <a:pt x="8095" y="453354"/>
                  </a:moveTo>
                  <a:lnTo>
                    <a:pt x="8095" y="436151"/>
                  </a:lnTo>
                </a:path>
                <a:path w="17779" h="462915">
                  <a:moveTo>
                    <a:pt x="17203" y="17203"/>
                  </a:moveTo>
                  <a:lnTo>
                    <a:pt x="0" y="0"/>
                  </a:lnTo>
                </a:path>
                <a:path w="17779" h="462915">
                  <a:moveTo>
                    <a:pt x="8095" y="9107"/>
                  </a:moveTo>
                  <a:lnTo>
                    <a:pt x="8095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53" name="object 5453"/>
            <p:cNvSpPr/>
            <p:nvPr/>
          </p:nvSpPr>
          <p:spPr>
            <a:xfrm>
              <a:off x="7501258" y="6584429"/>
              <a:ext cx="85090" cy="92710"/>
            </a:xfrm>
            <a:custGeom>
              <a:avLst/>
              <a:gdLst/>
              <a:ahLst/>
              <a:cxnLst/>
              <a:rect l="l" t="t" r="r" b="b"/>
              <a:pathLst>
                <a:path w="85090" h="92709">
                  <a:moveTo>
                    <a:pt x="0" y="92087"/>
                  </a:moveTo>
                  <a:lnTo>
                    <a:pt x="85003" y="92087"/>
                  </a:lnTo>
                </a:path>
                <a:path w="85090" h="92709">
                  <a:moveTo>
                    <a:pt x="0" y="0"/>
                  </a:moveTo>
                  <a:lnTo>
                    <a:pt x="85003" y="0"/>
                  </a:lnTo>
                </a:path>
                <a:path w="85090" h="92709">
                  <a:moveTo>
                    <a:pt x="85003" y="73872"/>
                  </a:moveTo>
                  <a:lnTo>
                    <a:pt x="85003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454" name="object 5454"/>
          <p:cNvSpPr txBox="1"/>
          <p:nvPr/>
        </p:nvSpPr>
        <p:spPr>
          <a:xfrm>
            <a:off x="7517398" y="6576632"/>
            <a:ext cx="94615" cy="107950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600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5455" name="object 5455"/>
          <p:cNvGrpSpPr/>
          <p:nvPr/>
        </p:nvGrpSpPr>
        <p:grpSpPr>
          <a:xfrm>
            <a:off x="7578166" y="6575322"/>
            <a:ext cx="5304790" cy="4048125"/>
            <a:chOff x="7578166" y="6575322"/>
            <a:chExt cx="5304790" cy="4048125"/>
          </a:xfrm>
        </p:grpSpPr>
        <p:sp>
          <p:nvSpPr>
            <p:cNvPr id="5456" name="object 5456"/>
            <p:cNvSpPr/>
            <p:nvPr/>
          </p:nvSpPr>
          <p:spPr>
            <a:xfrm>
              <a:off x="7578166" y="6575322"/>
              <a:ext cx="17780" cy="109855"/>
            </a:xfrm>
            <a:custGeom>
              <a:avLst/>
              <a:gdLst/>
              <a:ahLst/>
              <a:cxnLst/>
              <a:rect l="l" t="t" r="r" b="b"/>
              <a:pathLst>
                <a:path w="17779" h="109854">
                  <a:moveTo>
                    <a:pt x="0" y="92087"/>
                  </a:moveTo>
                  <a:lnTo>
                    <a:pt x="17203" y="109290"/>
                  </a:lnTo>
                </a:path>
                <a:path w="17779" h="109854">
                  <a:moveTo>
                    <a:pt x="8095" y="101195"/>
                  </a:moveTo>
                  <a:lnTo>
                    <a:pt x="8095" y="82980"/>
                  </a:lnTo>
                </a:path>
                <a:path w="17779" h="109854">
                  <a:moveTo>
                    <a:pt x="17203" y="17203"/>
                  </a:moveTo>
                  <a:lnTo>
                    <a:pt x="0" y="0"/>
                  </a:lnTo>
                </a:path>
                <a:path w="17779" h="109854">
                  <a:moveTo>
                    <a:pt x="8095" y="9107"/>
                  </a:moveTo>
                  <a:lnTo>
                    <a:pt x="8095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57" name="object 5457"/>
            <p:cNvSpPr/>
            <p:nvPr/>
          </p:nvSpPr>
          <p:spPr>
            <a:xfrm>
              <a:off x="12810966" y="6584430"/>
              <a:ext cx="69215" cy="4036060"/>
            </a:xfrm>
            <a:custGeom>
              <a:avLst/>
              <a:gdLst/>
              <a:ahLst/>
              <a:cxnLst/>
              <a:rect l="l" t="t" r="r" b="b"/>
              <a:pathLst>
                <a:path w="69215" h="4036059">
                  <a:moveTo>
                    <a:pt x="68812" y="4035662"/>
                  </a:moveTo>
                  <a:lnTo>
                    <a:pt x="0" y="4035662"/>
                  </a:lnTo>
                </a:path>
                <a:path w="69215" h="4036059">
                  <a:moveTo>
                    <a:pt x="68812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458" name="object 5458"/>
          <p:cNvSpPr txBox="1"/>
          <p:nvPr/>
        </p:nvSpPr>
        <p:spPr>
          <a:xfrm>
            <a:off x="12742102" y="8520486"/>
            <a:ext cx="94615" cy="162560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26300</a:t>
            </a:r>
            <a:endParaRPr sz="450">
              <a:latin typeface="Arial Narrow"/>
              <a:cs typeface="Arial Narrow"/>
            </a:endParaRPr>
          </a:p>
        </p:txBody>
      </p:sp>
      <p:pic>
        <p:nvPicPr>
          <p:cNvPr id="5459" name="object 5459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7659122" y="6575322"/>
            <a:ext cx="5274290" cy="4053877"/>
          </a:xfrm>
          <a:prstGeom prst="rect">
            <a:avLst/>
          </a:prstGeom>
        </p:spPr>
      </p:pic>
      <p:sp>
        <p:nvSpPr>
          <p:cNvPr id="5460" name="object 5460"/>
          <p:cNvSpPr txBox="1"/>
          <p:nvPr/>
        </p:nvSpPr>
        <p:spPr>
          <a:xfrm>
            <a:off x="12656087" y="10517171"/>
            <a:ext cx="94615" cy="107950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600</a:t>
            </a:r>
            <a:endParaRPr sz="450">
              <a:latin typeface="Arial Narrow"/>
              <a:cs typeface="Arial Narrow"/>
            </a:endParaRPr>
          </a:p>
        </p:txBody>
      </p:sp>
      <p:sp>
        <p:nvSpPr>
          <p:cNvPr id="5461" name="object 5461"/>
          <p:cNvSpPr txBox="1"/>
          <p:nvPr/>
        </p:nvSpPr>
        <p:spPr>
          <a:xfrm>
            <a:off x="12656087" y="10237820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2900</a:t>
            </a:r>
            <a:endParaRPr sz="450">
              <a:latin typeface="Arial Narrow"/>
              <a:cs typeface="Arial Narrow"/>
            </a:endParaRPr>
          </a:p>
        </p:txBody>
      </p:sp>
      <p:sp>
        <p:nvSpPr>
          <p:cNvPr id="5462" name="object 5462"/>
          <p:cNvSpPr txBox="1"/>
          <p:nvPr/>
        </p:nvSpPr>
        <p:spPr>
          <a:xfrm>
            <a:off x="12657098" y="9932210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1100</a:t>
            </a:r>
            <a:endParaRPr sz="450">
              <a:latin typeface="Arial Narrow"/>
              <a:cs typeface="Arial Narrow"/>
            </a:endParaRPr>
          </a:p>
        </p:txBody>
      </p:sp>
      <p:sp>
        <p:nvSpPr>
          <p:cNvPr id="5463" name="object 5463"/>
          <p:cNvSpPr txBox="1"/>
          <p:nvPr/>
        </p:nvSpPr>
        <p:spPr>
          <a:xfrm>
            <a:off x="12657098" y="9662020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2400</a:t>
            </a:r>
            <a:endParaRPr sz="450">
              <a:latin typeface="Arial Narrow"/>
              <a:cs typeface="Arial Narrow"/>
            </a:endParaRPr>
          </a:p>
        </p:txBody>
      </p:sp>
      <p:sp>
        <p:nvSpPr>
          <p:cNvPr id="5464" name="object 5464"/>
          <p:cNvSpPr txBox="1"/>
          <p:nvPr/>
        </p:nvSpPr>
        <p:spPr>
          <a:xfrm>
            <a:off x="12657098" y="9316944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2100</a:t>
            </a:r>
            <a:endParaRPr sz="450">
              <a:latin typeface="Arial Narrow"/>
              <a:cs typeface="Arial Narrow"/>
            </a:endParaRPr>
          </a:p>
        </p:txBody>
      </p:sp>
      <p:sp>
        <p:nvSpPr>
          <p:cNvPr id="5465" name="object 5465"/>
          <p:cNvSpPr txBox="1"/>
          <p:nvPr/>
        </p:nvSpPr>
        <p:spPr>
          <a:xfrm>
            <a:off x="12657098" y="9076100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1050</a:t>
            </a:r>
            <a:endParaRPr sz="450">
              <a:latin typeface="Arial Narrow"/>
              <a:cs typeface="Arial Narrow"/>
            </a:endParaRPr>
          </a:p>
        </p:txBody>
      </p:sp>
      <p:sp>
        <p:nvSpPr>
          <p:cNvPr id="5466" name="object 5466"/>
          <p:cNvSpPr txBox="1"/>
          <p:nvPr/>
        </p:nvSpPr>
        <p:spPr>
          <a:xfrm>
            <a:off x="12657098" y="8303981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3000</a:t>
            </a:r>
            <a:endParaRPr sz="450">
              <a:latin typeface="Arial Narrow"/>
              <a:cs typeface="Arial Narrow"/>
            </a:endParaRPr>
          </a:p>
        </p:txBody>
      </p:sp>
      <p:sp>
        <p:nvSpPr>
          <p:cNvPr id="5467" name="object 5467"/>
          <p:cNvSpPr txBox="1"/>
          <p:nvPr/>
        </p:nvSpPr>
        <p:spPr>
          <a:xfrm>
            <a:off x="12657098" y="7994324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1050</a:t>
            </a:r>
            <a:endParaRPr sz="450">
              <a:latin typeface="Arial Narrow"/>
              <a:cs typeface="Arial Narrow"/>
            </a:endParaRPr>
          </a:p>
        </p:txBody>
      </p:sp>
      <p:sp>
        <p:nvSpPr>
          <p:cNvPr id="5468" name="object 5468"/>
          <p:cNvSpPr txBox="1"/>
          <p:nvPr/>
        </p:nvSpPr>
        <p:spPr>
          <a:xfrm>
            <a:off x="12657098" y="7751455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2100</a:t>
            </a:r>
            <a:endParaRPr sz="450">
              <a:latin typeface="Arial Narrow"/>
              <a:cs typeface="Arial Narrow"/>
            </a:endParaRPr>
          </a:p>
        </p:txBody>
      </p:sp>
      <p:sp>
        <p:nvSpPr>
          <p:cNvPr id="5469" name="object 5469"/>
          <p:cNvSpPr txBox="1"/>
          <p:nvPr/>
        </p:nvSpPr>
        <p:spPr>
          <a:xfrm>
            <a:off x="12657098" y="7406380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2400</a:t>
            </a:r>
            <a:endParaRPr sz="450">
              <a:latin typeface="Arial Narrow"/>
              <a:cs typeface="Arial Narrow"/>
            </a:endParaRPr>
          </a:p>
        </p:txBody>
      </p:sp>
      <p:sp>
        <p:nvSpPr>
          <p:cNvPr id="5470" name="object 5470"/>
          <p:cNvSpPr txBox="1"/>
          <p:nvPr/>
        </p:nvSpPr>
        <p:spPr>
          <a:xfrm>
            <a:off x="12657098" y="7139225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1100</a:t>
            </a:r>
            <a:endParaRPr sz="450">
              <a:latin typeface="Arial Narrow"/>
              <a:cs typeface="Arial Narrow"/>
            </a:endParaRPr>
          </a:p>
        </p:txBody>
      </p:sp>
      <p:sp>
        <p:nvSpPr>
          <p:cNvPr id="5471" name="object 5471"/>
          <p:cNvSpPr txBox="1"/>
          <p:nvPr/>
        </p:nvSpPr>
        <p:spPr>
          <a:xfrm>
            <a:off x="12657098" y="6830579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2900</a:t>
            </a:r>
            <a:endParaRPr sz="450">
              <a:latin typeface="Arial Narrow"/>
              <a:cs typeface="Arial Narrow"/>
            </a:endParaRPr>
          </a:p>
        </p:txBody>
      </p:sp>
      <p:sp>
        <p:nvSpPr>
          <p:cNvPr id="5472" name="object 5472"/>
          <p:cNvSpPr txBox="1"/>
          <p:nvPr/>
        </p:nvSpPr>
        <p:spPr>
          <a:xfrm>
            <a:off x="12657098" y="6576632"/>
            <a:ext cx="94615" cy="107950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600</a:t>
            </a:r>
            <a:endParaRPr sz="450">
              <a:latin typeface="Arial Narrow"/>
              <a:cs typeface="Arial Narrow"/>
            </a:endParaRPr>
          </a:p>
        </p:txBody>
      </p:sp>
      <p:sp>
        <p:nvSpPr>
          <p:cNvPr id="5473" name="object 5473"/>
          <p:cNvSpPr txBox="1"/>
          <p:nvPr/>
        </p:nvSpPr>
        <p:spPr>
          <a:xfrm>
            <a:off x="12657098" y="8764419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3000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5474" name="object 5474"/>
          <p:cNvGrpSpPr/>
          <p:nvPr/>
        </p:nvGrpSpPr>
        <p:grpSpPr>
          <a:xfrm>
            <a:off x="7350278" y="6385313"/>
            <a:ext cx="5259070" cy="4434205"/>
            <a:chOff x="7350278" y="6385313"/>
            <a:chExt cx="5259070" cy="4434205"/>
          </a:xfrm>
        </p:grpSpPr>
        <p:sp>
          <p:nvSpPr>
            <p:cNvPr id="5475" name="object 5475"/>
            <p:cNvSpPr/>
            <p:nvPr/>
          </p:nvSpPr>
          <p:spPr>
            <a:xfrm>
              <a:off x="7702636" y="6389123"/>
              <a:ext cx="4903470" cy="4426585"/>
            </a:xfrm>
            <a:custGeom>
              <a:avLst/>
              <a:gdLst/>
              <a:ahLst/>
              <a:cxnLst/>
              <a:rect l="l" t="t" r="r" b="b"/>
              <a:pathLst>
                <a:path w="4903470" h="4426584">
                  <a:moveTo>
                    <a:pt x="1035226" y="481688"/>
                  </a:moveTo>
                  <a:lnTo>
                    <a:pt x="644613" y="481688"/>
                  </a:lnTo>
                  <a:lnTo>
                    <a:pt x="644613" y="92087"/>
                  </a:lnTo>
                  <a:lnTo>
                    <a:pt x="1035226" y="92087"/>
                  </a:lnTo>
                  <a:lnTo>
                    <a:pt x="1035226" y="481688"/>
                  </a:lnTo>
                </a:path>
                <a:path w="4903470" h="4426584">
                  <a:moveTo>
                    <a:pt x="1572572" y="481688"/>
                  </a:moveTo>
                  <a:lnTo>
                    <a:pt x="1181959" y="481688"/>
                  </a:lnTo>
                  <a:lnTo>
                    <a:pt x="1181959" y="92087"/>
                  </a:lnTo>
                  <a:lnTo>
                    <a:pt x="1572572" y="92087"/>
                  </a:lnTo>
                  <a:lnTo>
                    <a:pt x="1572572" y="481688"/>
                  </a:lnTo>
                </a:path>
                <a:path w="4903470" h="4426584">
                  <a:moveTo>
                    <a:pt x="2108906" y="481688"/>
                  </a:moveTo>
                  <a:lnTo>
                    <a:pt x="1719305" y="481688"/>
                  </a:lnTo>
                  <a:lnTo>
                    <a:pt x="1719305" y="92087"/>
                  </a:lnTo>
                  <a:lnTo>
                    <a:pt x="2108906" y="92087"/>
                  </a:lnTo>
                  <a:lnTo>
                    <a:pt x="2108906" y="481688"/>
                  </a:lnTo>
                </a:path>
                <a:path w="4903470" h="4426584">
                  <a:moveTo>
                    <a:pt x="2646252" y="481688"/>
                  </a:moveTo>
                  <a:lnTo>
                    <a:pt x="2256651" y="481688"/>
                  </a:lnTo>
                  <a:lnTo>
                    <a:pt x="2256651" y="92087"/>
                  </a:lnTo>
                  <a:lnTo>
                    <a:pt x="2646252" y="92087"/>
                  </a:lnTo>
                  <a:lnTo>
                    <a:pt x="2646252" y="481688"/>
                  </a:lnTo>
                </a:path>
                <a:path w="4903470" h="4426584">
                  <a:moveTo>
                    <a:pt x="3183599" y="481688"/>
                  </a:moveTo>
                  <a:lnTo>
                    <a:pt x="2793997" y="481688"/>
                  </a:lnTo>
                  <a:lnTo>
                    <a:pt x="2793997" y="92087"/>
                  </a:lnTo>
                  <a:lnTo>
                    <a:pt x="3183599" y="92087"/>
                  </a:lnTo>
                  <a:lnTo>
                    <a:pt x="3183599" y="481688"/>
                  </a:lnTo>
                </a:path>
                <a:path w="4903470" h="4426584">
                  <a:moveTo>
                    <a:pt x="3720945" y="481688"/>
                  </a:moveTo>
                  <a:lnTo>
                    <a:pt x="3331343" y="481688"/>
                  </a:lnTo>
                  <a:lnTo>
                    <a:pt x="3331343" y="92087"/>
                  </a:lnTo>
                  <a:lnTo>
                    <a:pt x="3720945" y="92087"/>
                  </a:lnTo>
                  <a:lnTo>
                    <a:pt x="3720945" y="481688"/>
                  </a:lnTo>
                </a:path>
                <a:path w="4903470" h="4426584">
                  <a:moveTo>
                    <a:pt x="4258291" y="481688"/>
                  </a:moveTo>
                  <a:lnTo>
                    <a:pt x="3868690" y="481688"/>
                  </a:lnTo>
                  <a:lnTo>
                    <a:pt x="3868690" y="92087"/>
                  </a:lnTo>
                  <a:lnTo>
                    <a:pt x="4258291" y="92087"/>
                  </a:lnTo>
                  <a:lnTo>
                    <a:pt x="4258291" y="481688"/>
                  </a:lnTo>
                </a:path>
                <a:path w="4903470" h="4426584">
                  <a:moveTo>
                    <a:pt x="390613" y="389601"/>
                  </a:moveTo>
                  <a:lnTo>
                    <a:pt x="0" y="389601"/>
                  </a:lnTo>
                  <a:lnTo>
                    <a:pt x="0" y="0"/>
                  </a:lnTo>
                  <a:lnTo>
                    <a:pt x="390613" y="0"/>
                  </a:lnTo>
                  <a:lnTo>
                    <a:pt x="390613" y="389601"/>
                  </a:lnTo>
                </a:path>
                <a:path w="4903470" h="4426584">
                  <a:moveTo>
                    <a:pt x="390613" y="4426275"/>
                  </a:moveTo>
                  <a:lnTo>
                    <a:pt x="0" y="4426275"/>
                  </a:lnTo>
                  <a:lnTo>
                    <a:pt x="0" y="4036674"/>
                  </a:lnTo>
                  <a:lnTo>
                    <a:pt x="390613" y="4036674"/>
                  </a:lnTo>
                  <a:lnTo>
                    <a:pt x="390613" y="4426275"/>
                  </a:lnTo>
                </a:path>
                <a:path w="4903470" h="4426584">
                  <a:moveTo>
                    <a:pt x="1035226" y="4334187"/>
                  </a:moveTo>
                  <a:lnTo>
                    <a:pt x="644613" y="4334187"/>
                  </a:lnTo>
                  <a:lnTo>
                    <a:pt x="644613" y="3944586"/>
                  </a:lnTo>
                  <a:lnTo>
                    <a:pt x="1035226" y="3944586"/>
                  </a:lnTo>
                  <a:lnTo>
                    <a:pt x="1035226" y="4334187"/>
                  </a:lnTo>
                </a:path>
                <a:path w="4903470" h="4426584">
                  <a:moveTo>
                    <a:pt x="1572572" y="4334187"/>
                  </a:moveTo>
                  <a:lnTo>
                    <a:pt x="1181959" y="4334187"/>
                  </a:lnTo>
                  <a:lnTo>
                    <a:pt x="1181959" y="3944586"/>
                  </a:lnTo>
                  <a:lnTo>
                    <a:pt x="1572572" y="3944586"/>
                  </a:lnTo>
                  <a:lnTo>
                    <a:pt x="1572572" y="4334187"/>
                  </a:lnTo>
                </a:path>
                <a:path w="4903470" h="4426584">
                  <a:moveTo>
                    <a:pt x="2108906" y="4334187"/>
                  </a:moveTo>
                  <a:lnTo>
                    <a:pt x="1719305" y="4334187"/>
                  </a:lnTo>
                  <a:lnTo>
                    <a:pt x="1719305" y="3944586"/>
                  </a:lnTo>
                  <a:lnTo>
                    <a:pt x="2108906" y="3944586"/>
                  </a:lnTo>
                  <a:lnTo>
                    <a:pt x="2108906" y="4334187"/>
                  </a:lnTo>
                </a:path>
                <a:path w="4903470" h="4426584">
                  <a:moveTo>
                    <a:pt x="2646252" y="4334187"/>
                  </a:moveTo>
                  <a:lnTo>
                    <a:pt x="2256651" y="4334187"/>
                  </a:lnTo>
                  <a:lnTo>
                    <a:pt x="2256651" y="3944586"/>
                  </a:lnTo>
                  <a:lnTo>
                    <a:pt x="2646252" y="3944586"/>
                  </a:lnTo>
                  <a:lnTo>
                    <a:pt x="2646252" y="4334187"/>
                  </a:lnTo>
                </a:path>
                <a:path w="4903470" h="4426584">
                  <a:moveTo>
                    <a:pt x="3183599" y="4334187"/>
                  </a:moveTo>
                  <a:lnTo>
                    <a:pt x="2793997" y="4334187"/>
                  </a:lnTo>
                  <a:lnTo>
                    <a:pt x="2793997" y="3944586"/>
                  </a:lnTo>
                  <a:lnTo>
                    <a:pt x="3183599" y="3944586"/>
                  </a:lnTo>
                  <a:lnTo>
                    <a:pt x="3183599" y="4334187"/>
                  </a:lnTo>
                </a:path>
                <a:path w="4903470" h="4426584">
                  <a:moveTo>
                    <a:pt x="3720945" y="4334187"/>
                  </a:moveTo>
                  <a:lnTo>
                    <a:pt x="3331343" y="4334187"/>
                  </a:lnTo>
                  <a:lnTo>
                    <a:pt x="3331343" y="3944586"/>
                  </a:lnTo>
                  <a:lnTo>
                    <a:pt x="3720945" y="3944586"/>
                  </a:lnTo>
                  <a:lnTo>
                    <a:pt x="3720945" y="4334187"/>
                  </a:lnTo>
                </a:path>
                <a:path w="4903470" h="4426584">
                  <a:moveTo>
                    <a:pt x="4258291" y="4334187"/>
                  </a:moveTo>
                  <a:lnTo>
                    <a:pt x="3868690" y="4334187"/>
                  </a:lnTo>
                  <a:lnTo>
                    <a:pt x="3868690" y="3944586"/>
                  </a:lnTo>
                  <a:lnTo>
                    <a:pt x="4258291" y="3944586"/>
                  </a:lnTo>
                  <a:lnTo>
                    <a:pt x="4258291" y="4334187"/>
                  </a:lnTo>
                </a:path>
                <a:path w="4903470" h="4426584">
                  <a:moveTo>
                    <a:pt x="4902904" y="4426275"/>
                  </a:moveTo>
                  <a:lnTo>
                    <a:pt x="4513303" y="4426275"/>
                  </a:lnTo>
                  <a:lnTo>
                    <a:pt x="4513303" y="4036674"/>
                  </a:lnTo>
                  <a:lnTo>
                    <a:pt x="4902904" y="4036674"/>
                  </a:lnTo>
                  <a:lnTo>
                    <a:pt x="4902904" y="4426275"/>
                  </a:lnTo>
                </a:path>
                <a:path w="4903470" h="4426584">
                  <a:moveTo>
                    <a:pt x="4902904" y="3888929"/>
                  </a:moveTo>
                  <a:lnTo>
                    <a:pt x="4513303" y="3888929"/>
                  </a:lnTo>
                  <a:lnTo>
                    <a:pt x="4513303" y="3499327"/>
                  </a:lnTo>
                  <a:lnTo>
                    <a:pt x="4902904" y="3499327"/>
                  </a:lnTo>
                  <a:lnTo>
                    <a:pt x="4902904" y="3888929"/>
                  </a:lnTo>
                </a:path>
                <a:path w="4903470" h="4426584">
                  <a:moveTo>
                    <a:pt x="4902904" y="3351582"/>
                  </a:moveTo>
                  <a:lnTo>
                    <a:pt x="4513303" y="3351582"/>
                  </a:lnTo>
                  <a:lnTo>
                    <a:pt x="4513303" y="2961981"/>
                  </a:lnTo>
                  <a:lnTo>
                    <a:pt x="4902904" y="2961981"/>
                  </a:lnTo>
                  <a:lnTo>
                    <a:pt x="4902904" y="3351582"/>
                  </a:lnTo>
                </a:path>
                <a:path w="4903470" h="4426584">
                  <a:moveTo>
                    <a:pt x="4902904" y="1464293"/>
                  </a:moveTo>
                  <a:lnTo>
                    <a:pt x="4513303" y="1464293"/>
                  </a:lnTo>
                  <a:lnTo>
                    <a:pt x="4513303" y="1074692"/>
                  </a:lnTo>
                  <a:lnTo>
                    <a:pt x="4902904" y="1074692"/>
                  </a:lnTo>
                  <a:lnTo>
                    <a:pt x="4902904" y="1464293"/>
                  </a:lnTo>
                </a:path>
                <a:path w="4903470" h="4426584">
                  <a:moveTo>
                    <a:pt x="4902904" y="926947"/>
                  </a:moveTo>
                  <a:lnTo>
                    <a:pt x="4513303" y="926947"/>
                  </a:lnTo>
                  <a:lnTo>
                    <a:pt x="4513303" y="537346"/>
                  </a:lnTo>
                  <a:lnTo>
                    <a:pt x="4902904" y="537346"/>
                  </a:lnTo>
                  <a:lnTo>
                    <a:pt x="4902904" y="926947"/>
                  </a:lnTo>
                </a:path>
                <a:path w="4903470" h="4426584">
                  <a:moveTo>
                    <a:pt x="4902904" y="389601"/>
                  </a:moveTo>
                  <a:lnTo>
                    <a:pt x="4513303" y="389601"/>
                  </a:lnTo>
                  <a:lnTo>
                    <a:pt x="4513303" y="0"/>
                  </a:lnTo>
                  <a:lnTo>
                    <a:pt x="4902904" y="0"/>
                  </a:lnTo>
                  <a:lnTo>
                    <a:pt x="4902904" y="389601"/>
                  </a:lnTo>
                </a:path>
                <a:path w="4903470" h="4426584">
                  <a:moveTo>
                    <a:pt x="4357462" y="1464293"/>
                  </a:moveTo>
                  <a:lnTo>
                    <a:pt x="3967861" y="1464293"/>
                  </a:lnTo>
                  <a:lnTo>
                    <a:pt x="3967861" y="1074692"/>
                  </a:lnTo>
                  <a:lnTo>
                    <a:pt x="4357462" y="1074692"/>
                  </a:lnTo>
                  <a:lnTo>
                    <a:pt x="4357462" y="1464293"/>
                  </a:lnTo>
                </a:path>
                <a:path w="4903470" h="4426584">
                  <a:moveTo>
                    <a:pt x="4357462" y="3351582"/>
                  </a:moveTo>
                  <a:lnTo>
                    <a:pt x="3967861" y="3351582"/>
                  </a:lnTo>
                  <a:lnTo>
                    <a:pt x="3967861" y="2961981"/>
                  </a:lnTo>
                  <a:lnTo>
                    <a:pt x="4357462" y="2961981"/>
                  </a:lnTo>
                  <a:lnTo>
                    <a:pt x="4357462" y="3351582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76" name="object 5476"/>
            <p:cNvSpPr/>
            <p:nvPr/>
          </p:nvSpPr>
          <p:spPr>
            <a:xfrm>
              <a:off x="11538943" y="822581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77" name="object 5477"/>
            <p:cNvSpPr/>
            <p:nvPr/>
          </p:nvSpPr>
          <p:spPr>
            <a:xfrm>
              <a:off x="11495429" y="822379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78" name="object 5478"/>
            <p:cNvSpPr/>
            <p:nvPr/>
          </p:nvSpPr>
          <p:spPr>
            <a:xfrm>
              <a:off x="11379055" y="822581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79" name="object 5479"/>
            <p:cNvSpPr/>
            <p:nvPr/>
          </p:nvSpPr>
          <p:spPr>
            <a:xfrm>
              <a:off x="11335541" y="822379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80" name="object 5480"/>
            <p:cNvSpPr/>
            <p:nvPr/>
          </p:nvSpPr>
          <p:spPr>
            <a:xfrm>
              <a:off x="11219167" y="8225815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81" name="object 5481"/>
            <p:cNvSpPr/>
            <p:nvPr/>
          </p:nvSpPr>
          <p:spPr>
            <a:xfrm>
              <a:off x="11175653" y="822379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82" name="object 5482"/>
            <p:cNvSpPr/>
            <p:nvPr/>
          </p:nvSpPr>
          <p:spPr>
            <a:xfrm>
              <a:off x="9301519" y="822581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83" name="object 5483"/>
            <p:cNvSpPr/>
            <p:nvPr/>
          </p:nvSpPr>
          <p:spPr>
            <a:xfrm>
              <a:off x="9258005" y="822379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84" name="object 5484"/>
            <p:cNvSpPr/>
            <p:nvPr/>
          </p:nvSpPr>
          <p:spPr>
            <a:xfrm>
              <a:off x="9141630" y="822581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85" name="object 5485"/>
            <p:cNvSpPr/>
            <p:nvPr/>
          </p:nvSpPr>
          <p:spPr>
            <a:xfrm>
              <a:off x="9098116" y="822379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86" name="object 5486"/>
            <p:cNvSpPr/>
            <p:nvPr/>
          </p:nvSpPr>
          <p:spPr>
            <a:xfrm>
              <a:off x="8981742" y="822581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87" name="object 5487"/>
            <p:cNvSpPr/>
            <p:nvPr/>
          </p:nvSpPr>
          <p:spPr>
            <a:xfrm>
              <a:off x="8938228" y="822379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88" name="object 5488"/>
            <p:cNvSpPr/>
            <p:nvPr/>
          </p:nvSpPr>
          <p:spPr>
            <a:xfrm>
              <a:off x="7543759" y="8225815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89" name="object 5489"/>
            <p:cNvSpPr/>
            <p:nvPr/>
          </p:nvSpPr>
          <p:spPr>
            <a:xfrm>
              <a:off x="7499233" y="822379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90" name="object 5490"/>
            <p:cNvSpPr/>
            <p:nvPr/>
          </p:nvSpPr>
          <p:spPr>
            <a:xfrm>
              <a:off x="7352500" y="8225815"/>
              <a:ext cx="4271010" cy="753110"/>
            </a:xfrm>
            <a:custGeom>
              <a:avLst/>
              <a:gdLst/>
              <a:ahLst/>
              <a:cxnLst/>
              <a:rect l="l" t="t" r="r" b="b"/>
              <a:pathLst>
                <a:path w="4271009" h="753109">
                  <a:moveTo>
                    <a:pt x="115362" y="0"/>
                  </a:moveTo>
                  <a:lnTo>
                    <a:pt x="0" y="0"/>
                  </a:lnTo>
                </a:path>
                <a:path w="4271009" h="753109">
                  <a:moveTo>
                    <a:pt x="4270434" y="752891"/>
                  </a:moveTo>
                  <a:lnTo>
                    <a:pt x="4186442" y="75289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91" name="object 5491"/>
            <p:cNvSpPr/>
            <p:nvPr/>
          </p:nvSpPr>
          <p:spPr>
            <a:xfrm>
              <a:off x="11495429" y="89766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92" name="object 5492"/>
            <p:cNvSpPr/>
            <p:nvPr/>
          </p:nvSpPr>
          <p:spPr>
            <a:xfrm>
              <a:off x="11379055" y="897870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93" name="object 5493"/>
            <p:cNvSpPr/>
            <p:nvPr/>
          </p:nvSpPr>
          <p:spPr>
            <a:xfrm>
              <a:off x="11335541" y="89766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94" name="object 5494"/>
            <p:cNvSpPr/>
            <p:nvPr/>
          </p:nvSpPr>
          <p:spPr>
            <a:xfrm>
              <a:off x="9301519" y="897870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95" name="object 5495"/>
            <p:cNvSpPr/>
            <p:nvPr/>
          </p:nvSpPr>
          <p:spPr>
            <a:xfrm>
              <a:off x="9258005" y="89766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96" name="object 5496"/>
            <p:cNvSpPr/>
            <p:nvPr/>
          </p:nvSpPr>
          <p:spPr>
            <a:xfrm>
              <a:off x="9141630" y="897870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97" name="object 5497"/>
            <p:cNvSpPr/>
            <p:nvPr/>
          </p:nvSpPr>
          <p:spPr>
            <a:xfrm>
              <a:off x="9098116" y="89766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98" name="object 5498"/>
            <p:cNvSpPr/>
            <p:nvPr/>
          </p:nvSpPr>
          <p:spPr>
            <a:xfrm>
              <a:off x="7543759" y="897870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99" name="object 5499"/>
            <p:cNvSpPr/>
            <p:nvPr/>
          </p:nvSpPr>
          <p:spPr>
            <a:xfrm>
              <a:off x="7499233" y="89766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00" name="object 5500"/>
            <p:cNvSpPr/>
            <p:nvPr/>
          </p:nvSpPr>
          <p:spPr>
            <a:xfrm>
              <a:off x="7352500" y="8141823"/>
              <a:ext cx="4271010" cy="836930"/>
            </a:xfrm>
            <a:custGeom>
              <a:avLst/>
              <a:gdLst/>
              <a:ahLst/>
              <a:cxnLst/>
              <a:rect l="l" t="t" r="r" b="b"/>
              <a:pathLst>
                <a:path w="4271009" h="836929">
                  <a:moveTo>
                    <a:pt x="115362" y="836883"/>
                  </a:moveTo>
                  <a:lnTo>
                    <a:pt x="0" y="836883"/>
                  </a:lnTo>
                </a:path>
                <a:path w="4271009" h="836929">
                  <a:moveTo>
                    <a:pt x="4270434" y="0"/>
                  </a:moveTo>
                  <a:lnTo>
                    <a:pt x="418644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01" name="object 5501"/>
            <p:cNvSpPr/>
            <p:nvPr/>
          </p:nvSpPr>
          <p:spPr>
            <a:xfrm>
              <a:off x="11495429" y="81397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02" name="object 5502"/>
            <p:cNvSpPr/>
            <p:nvPr/>
          </p:nvSpPr>
          <p:spPr>
            <a:xfrm>
              <a:off x="9301519" y="814182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03" name="object 5503"/>
            <p:cNvSpPr/>
            <p:nvPr/>
          </p:nvSpPr>
          <p:spPr>
            <a:xfrm>
              <a:off x="9258005" y="81397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04" name="object 5504"/>
            <p:cNvSpPr/>
            <p:nvPr/>
          </p:nvSpPr>
          <p:spPr>
            <a:xfrm>
              <a:off x="7543759" y="814182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05" name="object 5505"/>
            <p:cNvSpPr/>
            <p:nvPr/>
          </p:nvSpPr>
          <p:spPr>
            <a:xfrm>
              <a:off x="7499233" y="813979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06" name="object 5506"/>
            <p:cNvSpPr/>
            <p:nvPr/>
          </p:nvSpPr>
          <p:spPr>
            <a:xfrm>
              <a:off x="7352500" y="8141823"/>
              <a:ext cx="275590" cy="461009"/>
            </a:xfrm>
            <a:custGeom>
              <a:avLst/>
              <a:gdLst/>
              <a:ahLst/>
              <a:cxnLst/>
              <a:rect l="l" t="t" r="r" b="b"/>
              <a:pathLst>
                <a:path w="275590" h="461009">
                  <a:moveTo>
                    <a:pt x="115362" y="0"/>
                  </a:moveTo>
                  <a:lnTo>
                    <a:pt x="0" y="0"/>
                  </a:lnTo>
                </a:path>
                <a:path w="275590" h="461009">
                  <a:moveTo>
                    <a:pt x="275250" y="460437"/>
                  </a:moveTo>
                  <a:lnTo>
                    <a:pt x="191258" y="46043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07" name="object 5507"/>
            <p:cNvSpPr/>
            <p:nvPr/>
          </p:nvSpPr>
          <p:spPr>
            <a:xfrm>
              <a:off x="7499233" y="86002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08" name="object 5508"/>
            <p:cNvSpPr/>
            <p:nvPr/>
          </p:nvSpPr>
          <p:spPr>
            <a:xfrm>
              <a:off x="7352500" y="8602260"/>
              <a:ext cx="275590" cy="461009"/>
            </a:xfrm>
            <a:custGeom>
              <a:avLst/>
              <a:gdLst/>
              <a:ahLst/>
              <a:cxnLst/>
              <a:rect l="l" t="t" r="r" b="b"/>
              <a:pathLst>
                <a:path w="275590" h="461009">
                  <a:moveTo>
                    <a:pt x="115362" y="0"/>
                  </a:moveTo>
                  <a:lnTo>
                    <a:pt x="0" y="0"/>
                  </a:lnTo>
                </a:path>
                <a:path w="275590" h="461009">
                  <a:moveTo>
                    <a:pt x="275250" y="460437"/>
                  </a:moveTo>
                  <a:lnTo>
                    <a:pt x="191258" y="46043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09" name="object 5509"/>
            <p:cNvSpPr/>
            <p:nvPr/>
          </p:nvSpPr>
          <p:spPr>
            <a:xfrm>
              <a:off x="7499233" y="90606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2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2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10" name="object 5510"/>
            <p:cNvSpPr/>
            <p:nvPr/>
          </p:nvSpPr>
          <p:spPr>
            <a:xfrm>
              <a:off x="7352500" y="9062698"/>
              <a:ext cx="115570" cy="0"/>
            </a:xfrm>
            <a:custGeom>
              <a:avLst/>
              <a:gdLst/>
              <a:ahLst/>
              <a:cxnLst/>
              <a:rect l="l" t="t" r="r" b="b"/>
              <a:pathLst>
                <a:path w="115570" h="0">
                  <a:moveTo>
                    <a:pt x="115362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511" name="object 5511"/>
          <p:cNvSpPr txBox="1"/>
          <p:nvPr/>
        </p:nvSpPr>
        <p:spPr>
          <a:xfrm>
            <a:off x="7819466" y="8039692"/>
            <a:ext cx="121285" cy="774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300" spc="15">
                <a:latin typeface="Arial"/>
                <a:cs typeface="Arial"/>
              </a:rPr>
              <a:t>1400</a:t>
            </a:r>
            <a:endParaRPr sz="300">
              <a:latin typeface="Arial"/>
              <a:cs typeface="Arial"/>
            </a:endParaRPr>
          </a:p>
        </p:txBody>
      </p:sp>
      <p:sp>
        <p:nvSpPr>
          <p:cNvPr id="5512" name="object 5512"/>
          <p:cNvSpPr txBox="1"/>
          <p:nvPr/>
        </p:nvSpPr>
        <p:spPr>
          <a:xfrm>
            <a:off x="8005300" y="8541756"/>
            <a:ext cx="73660" cy="121285"/>
          </a:xfrm>
          <a:prstGeom prst="rect">
            <a:avLst/>
          </a:prstGeom>
        </p:spPr>
        <p:txBody>
          <a:bodyPr wrap="square" lIns="0" tIns="1333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300" spc="-5">
                <a:latin typeface="Arial"/>
                <a:cs typeface="Arial"/>
              </a:rPr>
              <a:t>5570</a:t>
            </a:r>
            <a:endParaRPr sz="300">
              <a:latin typeface="Arial"/>
              <a:cs typeface="Arial"/>
            </a:endParaRPr>
          </a:p>
        </p:txBody>
      </p:sp>
      <p:sp>
        <p:nvSpPr>
          <p:cNvPr id="5513" name="object 5513"/>
          <p:cNvSpPr txBox="1"/>
          <p:nvPr/>
        </p:nvSpPr>
        <p:spPr>
          <a:xfrm>
            <a:off x="7803274" y="7057087"/>
            <a:ext cx="189230" cy="774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300" spc="15">
                <a:latin typeface="Arial"/>
                <a:cs typeface="Arial"/>
              </a:rPr>
              <a:t>600</a:t>
            </a:r>
            <a:r>
              <a:rPr dirty="0" sz="300" spc="20">
                <a:latin typeface="Arial"/>
                <a:cs typeface="Arial"/>
              </a:rPr>
              <a:t> </a:t>
            </a:r>
            <a:r>
              <a:rPr dirty="0" sz="300" spc="15">
                <a:latin typeface="Arial"/>
                <a:cs typeface="Arial"/>
              </a:rPr>
              <a:t>600</a:t>
            </a:r>
            <a:endParaRPr sz="300">
              <a:latin typeface="Arial"/>
              <a:cs typeface="Arial"/>
            </a:endParaRPr>
          </a:p>
        </p:txBody>
      </p:sp>
      <p:sp>
        <p:nvSpPr>
          <p:cNvPr id="5514" name="object 5514"/>
          <p:cNvSpPr txBox="1"/>
          <p:nvPr/>
        </p:nvSpPr>
        <p:spPr>
          <a:xfrm>
            <a:off x="8308238" y="7057087"/>
            <a:ext cx="121285" cy="774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u="sng" sz="300" spc="1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dirty="0" u="sng" sz="300" spc="-1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endParaRPr sz="300">
              <a:latin typeface="Arial"/>
              <a:cs typeface="Arial"/>
            </a:endParaRPr>
          </a:p>
        </p:txBody>
      </p:sp>
      <p:sp>
        <p:nvSpPr>
          <p:cNvPr id="5515" name="object 5515"/>
          <p:cNvSpPr txBox="1"/>
          <p:nvPr/>
        </p:nvSpPr>
        <p:spPr>
          <a:xfrm>
            <a:off x="7712847" y="7185296"/>
            <a:ext cx="73660" cy="97155"/>
          </a:xfrm>
          <a:prstGeom prst="rect">
            <a:avLst/>
          </a:prstGeom>
        </p:spPr>
        <p:txBody>
          <a:bodyPr wrap="square" lIns="0" tIns="1333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300" spc="-5">
                <a:latin typeface="Arial"/>
                <a:cs typeface="Arial"/>
              </a:rPr>
              <a:t>730</a:t>
            </a:r>
            <a:endParaRPr sz="300">
              <a:latin typeface="Arial"/>
              <a:cs typeface="Arial"/>
            </a:endParaRPr>
          </a:p>
        </p:txBody>
      </p:sp>
      <p:sp>
        <p:nvSpPr>
          <p:cNvPr id="5516" name="object 5516"/>
          <p:cNvSpPr txBox="1"/>
          <p:nvPr/>
        </p:nvSpPr>
        <p:spPr>
          <a:xfrm>
            <a:off x="7712847" y="7346196"/>
            <a:ext cx="73660" cy="97155"/>
          </a:xfrm>
          <a:prstGeom prst="rect">
            <a:avLst/>
          </a:prstGeom>
        </p:spPr>
        <p:txBody>
          <a:bodyPr wrap="square" lIns="0" tIns="1333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300" spc="-5">
                <a:latin typeface="Arial"/>
                <a:cs typeface="Arial"/>
              </a:rPr>
              <a:t>170</a:t>
            </a:r>
            <a:endParaRPr sz="300">
              <a:latin typeface="Arial"/>
              <a:cs typeface="Arial"/>
            </a:endParaRPr>
          </a:p>
        </p:txBody>
      </p:sp>
      <p:sp>
        <p:nvSpPr>
          <p:cNvPr id="5517" name="object 5517"/>
          <p:cNvSpPr txBox="1"/>
          <p:nvPr/>
        </p:nvSpPr>
        <p:spPr>
          <a:xfrm>
            <a:off x="7988097" y="7483822"/>
            <a:ext cx="73660" cy="97155"/>
          </a:xfrm>
          <a:prstGeom prst="rect">
            <a:avLst/>
          </a:prstGeom>
        </p:spPr>
        <p:txBody>
          <a:bodyPr wrap="square" lIns="0" tIns="1333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300" spc="-5">
                <a:latin typeface="Arial"/>
                <a:cs typeface="Arial"/>
              </a:rPr>
              <a:t>900</a:t>
            </a:r>
            <a:endParaRPr sz="300">
              <a:latin typeface="Arial"/>
              <a:cs typeface="Arial"/>
            </a:endParaRPr>
          </a:p>
        </p:txBody>
      </p:sp>
      <p:sp>
        <p:nvSpPr>
          <p:cNvPr id="5518" name="object 5518"/>
          <p:cNvSpPr txBox="1"/>
          <p:nvPr/>
        </p:nvSpPr>
        <p:spPr>
          <a:xfrm>
            <a:off x="8084232" y="7518228"/>
            <a:ext cx="73660" cy="97155"/>
          </a:xfrm>
          <a:prstGeom prst="rect">
            <a:avLst/>
          </a:prstGeom>
        </p:spPr>
        <p:txBody>
          <a:bodyPr wrap="square" lIns="0" tIns="1333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300" spc="-5">
                <a:latin typeface="Arial"/>
                <a:cs typeface="Arial"/>
              </a:rPr>
              <a:t>370</a:t>
            </a:r>
            <a:endParaRPr sz="300">
              <a:latin typeface="Arial"/>
              <a:cs typeface="Arial"/>
            </a:endParaRPr>
          </a:p>
        </p:txBody>
      </p:sp>
      <p:sp>
        <p:nvSpPr>
          <p:cNvPr id="5519" name="object 5519"/>
          <p:cNvSpPr txBox="1"/>
          <p:nvPr/>
        </p:nvSpPr>
        <p:spPr>
          <a:xfrm>
            <a:off x="8985233" y="6974108"/>
            <a:ext cx="189230" cy="774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300" spc="15">
                <a:latin typeface="Arial"/>
                <a:cs typeface="Arial"/>
              </a:rPr>
              <a:t>600</a:t>
            </a:r>
            <a:r>
              <a:rPr dirty="0" sz="300" spc="20">
                <a:latin typeface="Arial"/>
                <a:cs typeface="Arial"/>
              </a:rPr>
              <a:t> </a:t>
            </a:r>
            <a:r>
              <a:rPr dirty="0" sz="300" spc="15">
                <a:latin typeface="Arial"/>
                <a:cs typeface="Arial"/>
              </a:rPr>
              <a:t>600</a:t>
            </a:r>
            <a:endParaRPr sz="300">
              <a:latin typeface="Arial"/>
              <a:cs typeface="Arial"/>
            </a:endParaRPr>
          </a:p>
        </p:txBody>
      </p:sp>
      <p:sp>
        <p:nvSpPr>
          <p:cNvPr id="5520" name="object 5520"/>
          <p:cNvSpPr txBox="1"/>
          <p:nvPr/>
        </p:nvSpPr>
        <p:spPr>
          <a:xfrm>
            <a:off x="9522579" y="6974108"/>
            <a:ext cx="189230" cy="774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300" spc="15">
                <a:latin typeface="Arial"/>
                <a:cs typeface="Arial"/>
              </a:rPr>
              <a:t>600</a:t>
            </a:r>
            <a:r>
              <a:rPr dirty="0" sz="300" spc="20">
                <a:latin typeface="Arial"/>
                <a:cs typeface="Arial"/>
              </a:rPr>
              <a:t> </a:t>
            </a:r>
            <a:r>
              <a:rPr dirty="0" sz="300" spc="15">
                <a:latin typeface="Arial"/>
                <a:cs typeface="Arial"/>
              </a:rPr>
              <a:t>600</a:t>
            </a:r>
            <a:endParaRPr sz="300">
              <a:latin typeface="Arial"/>
              <a:cs typeface="Arial"/>
            </a:endParaRPr>
          </a:p>
        </p:txBody>
      </p:sp>
      <p:sp>
        <p:nvSpPr>
          <p:cNvPr id="5521" name="object 5521"/>
          <p:cNvSpPr txBox="1"/>
          <p:nvPr/>
        </p:nvSpPr>
        <p:spPr>
          <a:xfrm>
            <a:off x="10059926" y="6974108"/>
            <a:ext cx="189230" cy="774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300" spc="15">
                <a:latin typeface="Arial"/>
                <a:cs typeface="Arial"/>
              </a:rPr>
              <a:t>600</a:t>
            </a:r>
            <a:r>
              <a:rPr dirty="0" sz="300" spc="20">
                <a:latin typeface="Arial"/>
                <a:cs typeface="Arial"/>
              </a:rPr>
              <a:t> </a:t>
            </a:r>
            <a:r>
              <a:rPr dirty="0" sz="300" spc="15">
                <a:latin typeface="Arial"/>
                <a:cs typeface="Arial"/>
              </a:rPr>
              <a:t>600</a:t>
            </a:r>
            <a:endParaRPr sz="300">
              <a:latin typeface="Arial"/>
              <a:cs typeface="Arial"/>
            </a:endParaRPr>
          </a:p>
        </p:txBody>
      </p:sp>
      <p:sp>
        <p:nvSpPr>
          <p:cNvPr id="5522" name="object 5522"/>
          <p:cNvSpPr txBox="1"/>
          <p:nvPr/>
        </p:nvSpPr>
        <p:spPr>
          <a:xfrm>
            <a:off x="10597272" y="6974108"/>
            <a:ext cx="189230" cy="774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300" spc="15">
                <a:latin typeface="Arial"/>
                <a:cs typeface="Arial"/>
              </a:rPr>
              <a:t>600</a:t>
            </a:r>
            <a:r>
              <a:rPr dirty="0" sz="300" spc="20">
                <a:latin typeface="Arial"/>
                <a:cs typeface="Arial"/>
              </a:rPr>
              <a:t> </a:t>
            </a:r>
            <a:r>
              <a:rPr dirty="0" sz="300" spc="15">
                <a:latin typeface="Arial"/>
                <a:cs typeface="Arial"/>
              </a:rPr>
              <a:t>600</a:t>
            </a:r>
            <a:endParaRPr sz="300">
              <a:latin typeface="Arial"/>
              <a:cs typeface="Arial"/>
            </a:endParaRPr>
          </a:p>
        </p:txBody>
      </p:sp>
      <p:sp>
        <p:nvSpPr>
          <p:cNvPr id="5523" name="object 5523"/>
          <p:cNvSpPr txBox="1"/>
          <p:nvPr/>
        </p:nvSpPr>
        <p:spPr>
          <a:xfrm>
            <a:off x="11134618" y="6974108"/>
            <a:ext cx="189230" cy="774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300" spc="15">
                <a:latin typeface="Arial"/>
                <a:cs typeface="Arial"/>
              </a:rPr>
              <a:t>600</a:t>
            </a:r>
            <a:r>
              <a:rPr dirty="0" sz="300" spc="20">
                <a:latin typeface="Arial"/>
                <a:cs typeface="Arial"/>
              </a:rPr>
              <a:t> </a:t>
            </a:r>
            <a:r>
              <a:rPr dirty="0" sz="300" spc="15">
                <a:latin typeface="Arial"/>
                <a:cs typeface="Arial"/>
              </a:rPr>
              <a:t>600</a:t>
            </a:r>
            <a:endParaRPr sz="300">
              <a:latin typeface="Arial"/>
              <a:cs typeface="Arial"/>
            </a:endParaRPr>
          </a:p>
        </p:txBody>
      </p:sp>
      <p:sp>
        <p:nvSpPr>
          <p:cNvPr id="5524" name="object 5524"/>
          <p:cNvSpPr txBox="1"/>
          <p:nvPr/>
        </p:nvSpPr>
        <p:spPr>
          <a:xfrm>
            <a:off x="8897842" y="7115471"/>
            <a:ext cx="73660" cy="97155"/>
          </a:xfrm>
          <a:prstGeom prst="rect">
            <a:avLst/>
          </a:prstGeom>
        </p:spPr>
        <p:txBody>
          <a:bodyPr wrap="square" lIns="0" tIns="1333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300" spc="-5">
                <a:latin typeface="Arial"/>
                <a:cs typeface="Arial"/>
              </a:rPr>
              <a:t>900</a:t>
            </a:r>
            <a:endParaRPr sz="300">
              <a:latin typeface="Arial"/>
              <a:cs typeface="Arial"/>
            </a:endParaRPr>
          </a:p>
        </p:txBody>
      </p:sp>
      <p:sp>
        <p:nvSpPr>
          <p:cNvPr id="5525" name="object 5525"/>
          <p:cNvSpPr txBox="1"/>
          <p:nvPr/>
        </p:nvSpPr>
        <p:spPr>
          <a:xfrm>
            <a:off x="8897842" y="7317861"/>
            <a:ext cx="73660" cy="97155"/>
          </a:xfrm>
          <a:prstGeom prst="rect">
            <a:avLst/>
          </a:prstGeom>
        </p:spPr>
        <p:txBody>
          <a:bodyPr wrap="square" lIns="0" tIns="1333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300" spc="-5">
                <a:latin typeface="Arial"/>
                <a:cs typeface="Arial"/>
              </a:rPr>
              <a:t>370</a:t>
            </a:r>
            <a:endParaRPr sz="300">
              <a:latin typeface="Arial"/>
              <a:cs typeface="Arial"/>
            </a:endParaRPr>
          </a:p>
        </p:txBody>
      </p:sp>
      <p:sp>
        <p:nvSpPr>
          <p:cNvPr id="5526" name="object 5526"/>
          <p:cNvSpPr txBox="1"/>
          <p:nvPr/>
        </p:nvSpPr>
        <p:spPr>
          <a:xfrm>
            <a:off x="9435187" y="7115471"/>
            <a:ext cx="73660" cy="97155"/>
          </a:xfrm>
          <a:prstGeom prst="rect">
            <a:avLst/>
          </a:prstGeom>
        </p:spPr>
        <p:txBody>
          <a:bodyPr wrap="square" lIns="0" tIns="1333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300" spc="-5">
                <a:latin typeface="Arial"/>
                <a:cs typeface="Arial"/>
              </a:rPr>
              <a:t>900</a:t>
            </a:r>
            <a:endParaRPr sz="300">
              <a:latin typeface="Arial"/>
              <a:cs typeface="Arial"/>
            </a:endParaRPr>
          </a:p>
        </p:txBody>
      </p:sp>
      <p:sp>
        <p:nvSpPr>
          <p:cNvPr id="5527" name="object 5527"/>
          <p:cNvSpPr txBox="1"/>
          <p:nvPr/>
        </p:nvSpPr>
        <p:spPr>
          <a:xfrm>
            <a:off x="9435187" y="7317861"/>
            <a:ext cx="73660" cy="97155"/>
          </a:xfrm>
          <a:prstGeom prst="rect">
            <a:avLst/>
          </a:prstGeom>
        </p:spPr>
        <p:txBody>
          <a:bodyPr wrap="square" lIns="0" tIns="1333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300" spc="-5">
                <a:latin typeface="Arial"/>
                <a:cs typeface="Arial"/>
              </a:rPr>
              <a:t>370</a:t>
            </a:r>
            <a:endParaRPr sz="300">
              <a:latin typeface="Arial"/>
              <a:cs typeface="Arial"/>
            </a:endParaRPr>
          </a:p>
        </p:txBody>
      </p:sp>
      <p:sp>
        <p:nvSpPr>
          <p:cNvPr id="5528" name="object 5528"/>
          <p:cNvSpPr txBox="1"/>
          <p:nvPr/>
        </p:nvSpPr>
        <p:spPr>
          <a:xfrm>
            <a:off x="9972533" y="7115471"/>
            <a:ext cx="73660" cy="97155"/>
          </a:xfrm>
          <a:prstGeom prst="rect">
            <a:avLst/>
          </a:prstGeom>
        </p:spPr>
        <p:txBody>
          <a:bodyPr wrap="square" lIns="0" tIns="1333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300" spc="-5">
                <a:latin typeface="Arial"/>
                <a:cs typeface="Arial"/>
              </a:rPr>
              <a:t>900</a:t>
            </a:r>
            <a:endParaRPr sz="300">
              <a:latin typeface="Arial"/>
              <a:cs typeface="Arial"/>
            </a:endParaRPr>
          </a:p>
        </p:txBody>
      </p:sp>
      <p:sp>
        <p:nvSpPr>
          <p:cNvPr id="5529" name="object 5529"/>
          <p:cNvSpPr txBox="1"/>
          <p:nvPr/>
        </p:nvSpPr>
        <p:spPr>
          <a:xfrm>
            <a:off x="9972533" y="7317861"/>
            <a:ext cx="73660" cy="97155"/>
          </a:xfrm>
          <a:prstGeom prst="rect">
            <a:avLst/>
          </a:prstGeom>
        </p:spPr>
        <p:txBody>
          <a:bodyPr wrap="square" lIns="0" tIns="1333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300" spc="-5">
                <a:latin typeface="Arial"/>
                <a:cs typeface="Arial"/>
              </a:rPr>
              <a:t>370</a:t>
            </a:r>
            <a:endParaRPr sz="300">
              <a:latin typeface="Arial"/>
              <a:cs typeface="Arial"/>
            </a:endParaRPr>
          </a:p>
        </p:txBody>
      </p:sp>
      <p:sp>
        <p:nvSpPr>
          <p:cNvPr id="5530" name="object 5530"/>
          <p:cNvSpPr txBox="1"/>
          <p:nvPr/>
        </p:nvSpPr>
        <p:spPr>
          <a:xfrm>
            <a:off x="10509880" y="7115471"/>
            <a:ext cx="73660" cy="97155"/>
          </a:xfrm>
          <a:prstGeom prst="rect">
            <a:avLst/>
          </a:prstGeom>
        </p:spPr>
        <p:txBody>
          <a:bodyPr wrap="square" lIns="0" tIns="1333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300" spc="-5">
                <a:latin typeface="Arial"/>
                <a:cs typeface="Arial"/>
              </a:rPr>
              <a:t>900</a:t>
            </a:r>
            <a:endParaRPr sz="300">
              <a:latin typeface="Arial"/>
              <a:cs typeface="Arial"/>
            </a:endParaRPr>
          </a:p>
        </p:txBody>
      </p:sp>
      <p:sp>
        <p:nvSpPr>
          <p:cNvPr id="5531" name="object 5531"/>
          <p:cNvSpPr txBox="1"/>
          <p:nvPr/>
        </p:nvSpPr>
        <p:spPr>
          <a:xfrm>
            <a:off x="10509880" y="7317861"/>
            <a:ext cx="73660" cy="97155"/>
          </a:xfrm>
          <a:prstGeom prst="rect">
            <a:avLst/>
          </a:prstGeom>
        </p:spPr>
        <p:txBody>
          <a:bodyPr wrap="square" lIns="0" tIns="1333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300" spc="-5">
                <a:latin typeface="Arial"/>
                <a:cs typeface="Arial"/>
              </a:rPr>
              <a:t>370</a:t>
            </a:r>
            <a:endParaRPr sz="300">
              <a:latin typeface="Arial"/>
              <a:cs typeface="Arial"/>
            </a:endParaRPr>
          </a:p>
        </p:txBody>
      </p:sp>
      <p:sp>
        <p:nvSpPr>
          <p:cNvPr id="5532" name="object 5532"/>
          <p:cNvSpPr txBox="1"/>
          <p:nvPr/>
        </p:nvSpPr>
        <p:spPr>
          <a:xfrm>
            <a:off x="11046214" y="7115471"/>
            <a:ext cx="73660" cy="97155"/>
          </a:xfrm>
          <a:prstGeom prst="rect">
            <a:avLst/>
          </a:prstGeom>
        </p:spPr>
        <p:txBody>
          <a:bodyPr wrap="square" lIns="0" tIns="1333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300" spc="-5">
                <a:latin typeface="Arial"/>
                <a:cs typeface="Arial"/>
              </a:rPr>
              <a:t>900</a:t>
            </a:r>
            <a:endParaRPr sz="300">
              <a:latin typeface="Arial"/>
              <a:cs typeface="Arial"/>
            </a:endParaRPr>
          </a:p>
        </p:txBody>
      </p:sp>
      <p:sp>
        <p:nvSpPr>
          <p:cNvPr id="5533" name="object 5533"/>
          <p:cNvSpPr txBox="1"/>
          <p:nvPr/>
        </p:nvSpPr>
        <p:spPr>
          <a:xfrm>
            <a:off x="11046214" y="7317861"/>
            <a:ext cx="73660" cy="97155"/>
          </a:xfrm>
          <a:prstGeom prst="rect">
            <a:avLst/>
          </a:prstGeom>
        </p:spPr>
        <p:txBody>
          <a:bodyPr wrap="square" lIns="0" tIns="1333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300" spc="-5">
                <a:latin typeface="Arial"/>
                <a:cs typeface="Arial"/>
              </a:rPr>
              <a:t>370</a:t>
            </a:r>
            <a:endParaRPr sz="300">
              <a:latin typeface="Arial"/>
              <a:cs typeface="Arial"/>
            </a:endParaRPr>
          </a:p>
        </p:txBody>
      </p:sp>
      <p:sp>
        <p:nvSpPr>
          <p:cNvPr id="5534" name="object 5534"/>
          <p:cNvSpPr txBox="1"/>
          <p:nvPr/>
        </p:nvSpPr>
        <p:spPr>
          <a:xfrm>
            <a:off x="7803274" y="10019069"/>
            <a:ext cx="189230" cy="774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300" spc="15">
                <a:latin typeface="Arial"/>
                <a:cs typeface="Arial"/>
              </a:rPr>
              <a:t>600</a:t>
            </a:r>
            <a:r>
              <a:rPr dirty="0" sz="300" spc="20">
                <a:latin typeface="Arial"/>
                <a:cs typeface="Arial"/>
              </a:rPr>
              <a:t> </a:t>
            </a:r>
            <a:r>
              <a:rPr dirty="0" sz="300" spc="15">
                <a:latin typeface="Arial"/>
                <a:cs typeface="Arial"/>
              </a:rPr>
              <a:t>600</a:t>
            </a:r>
            <a:endParaRPr sz="300">
              <a:latin typeface="Arial"/>
              <a:cs typeface="Arial"/>
            </a:endParaRPr>
          </a:p>
        </p:txBody>
      </p:sp>
      <p:sp>
        <p:nvSpPr>
          <p:cNvPr id="5535" name="object 5535"/>
          <p:cNvSpPr txBox="1"/>
          <p:nvPr/>
        </p:nvSpPr>
        <p:spPr>
          <a:xfrm>
            <a:off x="8468127" y="10019069"/>
            <a:ext cx="121285" cy="774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u="sng" sz="300" spc="1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dirty="0" u="sng" sz="300" spc="-1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endParaRPr sz="300">
              <a:latin typeface="Arial"/>
              <a:cs typeface="Arial"/>
            </a:endParaRPr>
          </a:p>
        </p:txBody>
      </p:sp>
      <p:sp>
        <p:nvSpPr>
          <p:cNvPr id="5536" name="object 5536"/>
          <p:cNvSpPr txBox="1"/>
          <p:nvPr/>
        </p:nvSpPr>
        <p:spPr>
          <a:xfrm>
            <a:off x="7712847" y="9921613"/>
            <a:ext cx="73660" cy="97155"/>
          </a:xfrm>
          <a:prstGeom prst="rect">
            <a:avLst/>
          </a:prstGeom>
        </p:spPr>
        <p:txBody>
          <a:bodyPr wrap="square" lIns="0" tIns="1333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300" spc="-5">
                <a:latin typeface="Arial"/>
                <a:cs typeface="Arial"/>
              </a:rPr>
              <a:t>730</a:t>
            </a:r>
            <a:endParaRPr sz="300">
              <a:latin typeface="Arial"/>
              <a:cs typeface="Arial"/>
            </a:endParaRPr>
          </a:p>
        </p:txBody>
      </p:sp>
      <p:sp>
        <p:nvSpPr>
          <p:cNvPr id="5537" name="object 5537"/>
          <p:cNvSpPr txBox="1"/>
          <p:nvPr/>
        </p:nvSpPr>
        <p:spPr>
          <a:xfrm>
            <a:off x="7712847" y="9763748"/>
            <a:ext cx="73660" cy="97155"/>
          </a:xfrm>
          <a:prstGeom prst="rect">
            <a:avLst/>
          </a:prstGeom>
        </p:spPr>
        <p:txBody>
          <a:bodyPr wrap="square" lIns="0" tIns="1333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300" spc="-5">
                <a:latin typeface="Arial"/>
                <a:cs typeface="Arial"/>
              </a:rPr>
              <a:t>170</a:t>
            </a:r>
            <a:endParaRPr sz="300">
              <a:latin typeface="Arial"/>
              <a:cs typeface="Arial"/>
            </a:endParaRPr>
          </a:p>
        </p:txBody>
      </p:sp>
      <p:sp>
        <p:nvSpPr>
          <p:cNvPr id="5538" name="object 5538"/>
          <p:cNvSpPr txBox="1"/>
          <p:nvPr/>
        </p:nvSpPr>
        <p:spPr>
          <a:xfrm>
            <a:off x="7988097" y="9623087"/>
            <a:ext cx="73660" cy="97155"/>
          </a:xfrm>
          <a:prstGeom prst="rect">
            <a:avLst/>
          </a:prstGeom>
        </p:spPr>
        <p:txBody>
          <a:bodyPr wrap="square" lIns="0" tIns="1333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300" spc="-5">
                <a:latin typeface="Arial"/>
                <a:cs typeface="Arial"/>
              </a:rPr>
              <a:t>900</a:t>
            </a:r>
            <a:endParaRPr sz="300">
              <a:latin typeface="Arial"/>
              <a:cs typeface="Arial"/>
            </a:endParaRPr>
          </a:p>
        </p:txBody>
      </p:sp>
      <p:sp>
        <p:nvSpPr>
          <p:cNvPr id="5539" name="object 5539"/>
          <p:cNvSpPr txBox="1"/>
          <p:nvPr/>
        </p:nvSpPr>
        <p:spPr>
          <a:xfrm>
            <a:off x="8084232" y="9589692"/>
            <a:ext cx="73660" cy="97155"/>
          </a:xfrm>
          <a:prstGeom prst="rect">
            <a:avLst/>
          </a:prstGeom>
        </p:spPr>
        <p:txBody>
          <a:bodyPr wrap="square" lIns="0" tIns="1333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300" spc="-5">
                <a:latin typeface="Arial"/>
                <a:cs typeface="Arial"/>
              </a:rPr>
              <a:t>370</a:t>
            </a:r>
            <a:endParaRPr sz="300">
              <a:latin typeface="Arial"/>
              <a:cs typeface="Arial"/>
            </a:endParaRPr>
          </a:p>
        </p:txBody>
      </p:sp>
      <p:sp>
        <p:nvSpPr>
          <p:cNvPr id="5540" name="object 5540"/>
          <p:cNvSpPr txBox="1"/>
          <p:nvPr/>
        </p:nvSpPr>
        <p:spPr>
          <a:xfrm>
            <a:off x="8985233" y="10102050"/>
            <a:ext cx="189230" cy="774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300" spc="15">
                <a:latin typeface="Arial"/>
                <a:cs typeface="Arial"/>
              </a:rPr>
              <a:t>600</a:t>
            </a:r>
            <a:r>
              <a:rPr dirty="0" sz="300" spc="20">
                <a:latin typeface="Arial"/>
                <a:cs typeface="Arial"/>
              </a:rPr>
              <a:t> </a:t>
            </a:r>
            <a:r>
              <a:rPr dirty="0" sz="300" spc="15">
                <a:latin typeface="Arial"/>
                <a:cs typeface="Arial"/>
              </a:rPr>
              <a:t>600</a:t>
            </a:r>
            <a:endParaRPr sz="300">
              <a:latin typeface="Arial"/>
              <a:cs typeface="Arial"/>
            </a:endParaRPr>
          </a:p>
        </p:txBody>
      </p:sp>
      <p:sp>
        <p:nvSpPr>
          <p:cNvPr id="5541" name="object 5541"/>
          <p:cNvSpPr txBox="1"/>
          <p:nvPr/>
        </p:nvSpPr>
        <p:spPr>
          <a:xfrm>
            <a:off x="9522579" y="10102050"/>
            <a:ext cx="189230" cy="774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300" spc="15">
                <a:latin typeface="Arial"/>
                <a:cs typeface="Arial"/>
              </a:rPr>
              <a:t>600</a:t>
            </a:r>
            <a:r>
              <a:rPr dirty="0" sz="300" spc="20">
                <a:latin typeface="Arial"/>
                <a:cs typeface="Arial"/>
              </a:rPr>
              <a:t> </a:t>
            </a:r>
            <a:r>
              <a:rPr dirty="0" sz="300" spc="15">
                <a:latin typeface="Arial"/>
                <a:cs typeface="Arial"/>
              </a:rPr>
              <a:t>600</a:t>
            </a:r>
            <a:endParaRPr sz="300">
              <a:latin typeface="Arial"/>
              <a:cs typeface="Arial"/>
            </a:endParaRPr>
          </a:p>
        </p:txBody>
      </p:sp>
      <p:sp>
        <p:nvSpPr>
          <p:cNvPr id="5542" name="object 5542"/>
          <p:cNvSpPr txBox="1"/>
          <p:nvPr/>
        </p:nvSpPr>
        <p:spPr>
          <a:xfrm>
            <a:off x="10059926" y="10102050"/>
            <a:ext cx="189230" cy="774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300" spc="15">
                <a:latin typeface="Arial"/>
                <a:cs typeface="Arial"/>
              </a:rPr>
              <a:t>600</a:t>
            </a:r>
            <a:r>
              <a:rPr dirty="0" sz="300" spc="20">
                <a:latin typeface="Arial"/>
                <a:cs typeface="Arial"/>
              </a:rPr>
              <a:t> </a:t>
            </a:r>
            <a:r>
              <a:rPr dirty="0" sz="300" spc="15">
                <a:latin typeface="Arial"/>
                <a:cs typeface="Arial"/>
              </a:rPr>
              <a:t>600</a:t>
            </a:r>
            <a:endParaRPr sz="300">
              <a:latin typeface="Arial"/>
              <a:cs typeface="Arial"/>
            </a:endParaRPr>
          </a:p>
        </p:txBody>
      </p:sp>
      <p:sp>
        <p:nvSpPr>
          <p:cNvPr id="5543" name="object 5543"/>
          <p:cNvSpPr txBox="1"/>
          <p:nvPr/>
        </p:nvSpPr>
        <p:spPr>
          <a:xfrm>
            <a:off x="10597272" y="10102050"/>
            <a:ext cx="189230" cy="774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300" spc="15">
                <a:latin typeface="Arial"/>
                <a:cs typeface="Arial"/>
              </a:rPr>
              <a:t>600</a:t>
            </a:r>
            <a:r>
              <a:rPr dirty="0" sz="300" spc="20">
                <a:latin typeface="Arial"/>
                <a:cs typeface="Arial"/>
              </a:rPr>
              <a:t> </a:t>
            </a:r>
            <a:r>
              <a:rPr dirty="0" sz="300" spc="15">
                <a:latin typeface="Arial"/>
                <a:cs typeface="Arial"/>
              </a:rPr>
              <a:t>600</a:t>
            </a:r>
            <a:endParaRPr sz="300">
              <a:latin typeface="Arial"/>
              <a:cs typeface="Arial"/>
            </a:endParaRPr>
          </a:p>
        </p:txBody>
      </p:sp>
      <p:sp>
        <p:nvSpPr>
          <p:cNvPr id="5544" name="object 5544"/>
          <p:cNvSpPr txBox="1"/>
          <p:nvPr/>
        </p:nvSpPr>
        <p:spPr>
          <a:xfrm>
            <a:off x="11134618" y="10102050"/>
            <a:ext cx="189230" cy="774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300" spc="15">
                <a:latin typeface="Arial"/>
                <a:cs typeface="Arial"/>
              </a:rPr>
              <a:t>600</a:t>
            </a:r>
            <a:r>
              <a:rPr dirty="0" sz="300" spc="20">
                <a:latin typeface="Arial"/>
                <a:cs typeface="Arial"/>
              </a:rPr>
              <a:t> </a:t>
            </a:r>
            <a:r>
              <a:rPr dirty="0" sz="300" spc="15">
                <a:latin typeface="Arial"/>
                <a:cs typeface="Arial"/>
              </a:rPr>
              <a:t>600</a:t>
            </a:r>
            <a:endParaRPr sz="300">
              <a:latin typeface="Arial"/>
              <a:cs typeface="Arial"/>
            </a:endParaRPr>
          </a:p>
        </p:txBody>
      </p:sp>
      <p:sp>
        <p:nvSpPr>
          <p:cNvPr id="5545" name="object 5545"/>
          <p:cNvSpPr txBox="1"/>
          <p:nvPr/>
        </p:nvSpPr>
        <p:spPr>
          <a:xfrm>
            <a:off x="8897842" y="9991437"/>
            <a:ext cx="73660" cy="97155"/>
          </a:xfrm>
          <a:prstGeom prst="rect">
            <a:avLst/>
          </a:prstGeom>
        </p:spPr>
        <p:txBody>
          <a:bodyPr wrap="square" lIns="0" tIns="1333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300" spc="-5">
                <a:latin typeface="Arial"/>
                <a:cs typeface="Arial"/>
              </a:rPr>
              <a:t>900</a:t>
            </a:r>
            <a:endParaRPr sz="300">
              <a:latin typeface="Arial"/>
              <a:cs typeface="Arial"/>
            </a:endParaRPr>
          </a:p>
        </p:txBody>
      </p:sp>
      <p:sp>
        <p:nvSpPr>
          <p:cNvPr id="5546" name="object 5546"/>
          <p:cNvSpPr txBox="1"/>
          <p:nvPr/>
        </p:nvSpPr>
        <p:spPr>
          <a:xfrm>
            <a:off x="8897842" y="9790059"/>
            <a:ext cx="73660" cy="97155"/>
          </a:xfrm>
          <a:prstGeom prst="rect">
            <a:avLst/>
          </a:prstGeom>
        </p:spPr>
        <p:txBody>
          <a:bodyPr wrap="square" lIns="0" tIns="1333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300" spc="-5">
                <a:latin typeface="Arial"/>
                <a:cs typeface="Arial"/>
              </a:rPr>
              <a:t>370</a:t>
            </a:r>
            <a:endParaRPr sz="300">
              <a:latin typeface="Arial"/>
              <a:cs typeface="Arial"/>
            </a:endParaRPr>
          </a:p>
        </p:txBody>
      </p:sp>
      <p:sp>
        <p:nvSpPr>
          <p:cNvPr id="5547" name="object 5547"/>
          <p:cNvSpPr txBox="1"/>
          <p:nvPr/>
        </p:nvSpPr>
        <p:spPr>
          <a:xfrm>
            <a:off x="9435187" y="9991437"/>
            <a:ext cx="73660" cy="97155"/>
          </a:xfrm>
          <a:prstGeom prst="rect">
            <a:avLst/>
          </a:prstGeom>
        </p:spPr>
        <p:txBody>
          <a:bodyPr wrap="square" lIns="0" tIns="1333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300" spc="-5">
                <a:latin typeface="Arial"/>
                <a:cs typeface="Arial"/>
              </a:rPr>
              <a:t>900</a:t>
            </a:r>
            <a:endParaRPr sz="300">
              <a:latin typeface="Arial"/>
              <a:cs typeface="Arial"/>
            </a:endParaRPr>
          </a:p>
        </p:txBody>
      </p:sp>
      <p:sp>
        <p:nvSpPr>
          <p:cNvPr id="5548" name="object 5548"/>
          <p:cNvSpPr txBox="1"/>
          <p:nvPr/>
        </p:nvSpPr>
        <p:spPr>
          <a:xfrm>
            <a:off x="9435187" y="9790059"/>
            <a:ext cx="73660" cy="97155"/>
          </a:xfrm>
          <a:prstGeom prst="rect">
            <a:avLst/>
          </a:prstGeom>
        </p:spPr>
        <p:txBody>
          <a:bodyPr wrap="square" lIns="0" tIns="1333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300" spc="-5">
                <a:latin typeface="Arial"/>
                <a:cs typeface="Arial"/>
              </a:rPr>
              <a:t>370</a:t>
            </a:r>
            <a:endParaRPr sz="300">
              <a:latin typeface="Arial"/>
              <a:cs typeface="Arial"/>
            </a:endParaRPr>
          </a:p>
        </p:txBody>
      </p:sp>
      <p:sp>
        <p:nvSpPr>
          <p:cNvPr id="5549" name="object 5549"/>
          <p:cNvSpPr txBox="1"/>
          <p:nvPr/>
        </p:nvSpPr>
        <p:spPr>
          <a:xfrm>
            <a:off x="9972533" y="9991437"/>
            <a:ext cx="73660" cy="97155"/>
          </a:xfrm>
          <a:prstGeom prst="rect">
            <a:avLst/>
          </a:prstGeom>
        </p:spPr>
        <p:txBody>
          <a:bodyPr wrap="square" lIns="0" tIns="1333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300" spc="-5">
                <a:latin typeface="Arial"/>
                <a:cs typeface="Arial"/>
              </a:rPr>
              <a:t>900</a:t>
            </a:r>
            <a:endParaRPr sz="300">
              <a:latin typeface="Arial"/>
              <a:cs typeface="Arial"/>
            </a:endParaRPr>
          </a:p>
        </p:txBody>
      </p:sp>
      <p:sp>
        <p:nvSpPr>
          <p:cNvPr id="5550" name="object 5550"/>
          <p:cNvSpPr txBox="1"/>
          <p:nvPr/>
        </p:nvSpPr>
        <p:spPr>
          <a:xfrm>
            <a:off x="9972533" y="9790059"/>
            <a:ext cx="73660" cy="97155"/>
          </a:xfrm>
          <a:prstGeom prst="rect">
            <a:avLst/>
          </a:prstGeom>
        </p:spPr>
        <p:txBody>
          <a:bodyPr wrap="square" lIns="0" tIns="1333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300" spc="-5">
                <a:latin typeface="Arial"/>
                <a:cs typeface="Arial"/>
              </a:rPr>
              <a:t>370</a:t>
            </a:r>
            <a:endParaRPr sz="300">
              <a:latin typeface="Arial"/>
              <a:cs typeface="Arial"/>
            </a:endParaRPr>
          </a:p>
        </p:txBody>
      </p:sp>
      <p:sp>
        <p:nvSpPr>
          <p:cNvPr id="5551" name="object 5551"/>
          <p:cNvSpPr txBox="1"/>
          <p:nvPr/>
        </p:nvSpPr>
        <p:spPr>
          <a:xfrm>
            <a:off x="10509880" y="9991437"/>
            <a:ext cx="73660" cy="97155"/>
          </a:xfrm>
          <a:prstGeom prst="rect">
            <a:avLst/>
          </a:prstGeom>
        </p:spPr>
        <p:txBody>
          <a:bodyPr wrap="square" lIns="0" tIns="1333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300" spc="-5">
                <a:latin typeface="Arial"/>
                <a:cs typeface="Arial"/>
              </a:rPr>
              <a:t>900</a:t>
            </a:r>
            <a:endParaRPr sz="300">
              <a:latin typeface="Arial"/>
              <a:cs typeface="Arial"/>
            </a:endParaRPr>
          </a:p>
        </p:txBody>
      </p:sp>
      <p:sp>
        <p:nvSpPr>
          <p:cNvPr id="5552" name="object 5552"/>
          <p:cNvSpPr txBox="1"/>
          <p:nvPr/>
        </p:nvSpPr>
        <p:spPr>
          <a:xfrm>
            <a:off x="10509880" y="9790059"/>
            <a:ext cx="73660" cy="97155"/>
          </a:xfrm>
          <a:prstGeom prst="rect">
            <a:avLst/>
          </a:prstGeom>
        </p:spPr>
        <p:txBody>
          <a:bodyPr wrap="square" lIns="0" tIns="1333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300" spc="-5">
                <a:latin typeface="Arial"/>
                <a:cs typeface="Arial"/>
              </a:rPr>
              <a:t>370</a:t>
            </a:r>
            <a:endParaRPr sz="300">
              <a:latin typeface="Arial"/>
              <a:cs typeface="Arial"/>
            </a:endParaRPr>
          </a:p>
        </p:txBody>
      </p:sp>
      <p:sp>
        <p:nvSpPr>
          <p:cNvPr id="5553" name="object 5553"/>
          <p:cNvSpPr txBox="1"/>
          <p:nvPr/>
        </p:nvSpPr>
        <p:spPr>
          <a:xfrm>
            <a:off x="11046214" y="9991437"/>
            <a:ext cx="73660" cy="97155"/>
          </a:xfrm>
          <a:prstGeom prst="rect">
            <a:avLst/>
          </a:prstGeom>
        </p:spPr>
        <p:txBody>
          <a:bodyPr wrap="square" lIns="0" tIns="1333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300" spc="-5">
                <a:latin typeface="Arial"/>
                <a:cs typeface="Arial"/>
              </a:rPr>
              <a:t>900</a:t>
            </a:r>
            <a:endParaRPr sz="300">
              <a:latin typeface="Arial"/>
              <a:cs typeface="Arial"/>
            </a:endParaRPr>
          </a:p>
        </p:txBody>
      </p:sp>
      <p:sp>
        <p:nvSpPr>
          <p:cNvPr id="5554" name="object 5554"/>
          <p:cNvSpPr txBox="1"/>
          <p:nvPr/>
        </p:nvSpPr>
        <p:spPr>
          <a:xfrm>
            <a:off x="11046214" y="9790059"/>
            <a:ext cx="73660" cy="97155"/>
          </a:xfrm>
          <a:prstGeom prst="rect">
            <a:avLst/>
          </a:prstGeom>
        </p:spPr>
        <p:txBody>
          <a:bodyPr wrap="square" lIns="0" tIns="1333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300" spc="-5">
                <a:latin typeface="Arial"/>
                <a:cs typeface="Arial"/>
              </a:rPr>
              <a:t>370</a:t>
            </a:r>
            <a:endParaRPr sz="300">
              <a:latin typeface="Arial"/>
              <a:cs typeface="Arial"/>
            </a:endParaRPr>
          </a:p>
        </p:txBody>
      </p:sp>
      <p:sp>
        <p:nvSpPr>
          <p:cNvPr id="5555" name="object 5555"/>
          <p:cNvSpPr txBox="1"/>
          <p:nvPr/>
        </p:nvSpPr>
        <p:spPr>
          <a:xfrm>
            <a:off x="9713838" y="8395298"/>
            <a:ext cx="652145" cy="1536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algn="ctr" marL="3175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1</a:t>
            </a:r>
            <a:endParaRPr sz="400">
              <a:latin typeface="Arial Narrow"/>
              <a:cs typeface="Arial Narrow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dirty="0" sz="400" spc="5" b="1">
                <a:latin typeface="Arial Narrow"/>
                <a:cs typeface="Arial Narrow"/>
              </a:rPr>
              <a:t>крок</a:t>
            </a:r>
            <a:r>
              <a:rPr dirty="0" sz="400" spc="-15" b="1">
                <a:latin typeface="Arial Narrow"/>
                <a:cs typeface="Arial Narrow"/>
              </a:rPr>
              <a:t> </a:t>
            </a:r>
            <a:r>
              <a:rPr dirty="0" sz="400" spc="10" b="1">
                <a:latin typeface="Arial Narrow"/>
                <a:cs typeface="Arial Narrow"/>
              </a:rPr>
              <a:t>200</a:t>
            </a:r>
            <a:r>
              <a:rPr dirty="0" sz="400" spc="-5" b="1">
                <a:latin typeface="Arial Narrow"/>
                <a:cs typeface="Arial Narrow"/>
              </a:rPr>
              <a:t> </a:t>
            </a:r>
            <a:r>
              <a:rPr dirty="0" sz="400" spc="5" b="1">
                <a:latin typeface="Arial Narrow"/>
                <a:cs typeface="Arial Narrow"/>
              </a:rPr>
              <a:t>по</a:t>
            </a:r>
            <a:r>
              <a:rPr dirty="0" sz="400" spc="-10" b="1">
                <a:latin typeface="Arial Narrow"/>
                <a:cs typeface="Arial Narrow"/>
              </a:rPr>
              <a:t> </a:t>
            </a:r>
            <a:r>
              <a:rPr dirty="0" sz="400" spc="5" b="1">
                <a:latin typeface="Arial Narrow"/>
                <a:cs typeface="Arial Narrow"/>
              </a:rPr>
              <a:t>всім</a:t>
            </a:r>
            <a:r>
              <a:rPr dirty="0" sz="400" spc="-10" b="1">
                <a:latin typeface="Arial Narrow"/>
                <a:cs typeface="Arial Narrow"/>
              </a:rPr>
              <a:t> </a:t>
            </a:r>
            <a:r>
              <a:rPr dirty="0" sz="400" spc="10" b="1">
                <a:latin typeface="Arial Narrow"/>
                <a:cs typeface="Arial Narrow"/>
              </a:rPr>
              <a:t>ростверкам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5556" name="object 5556"/>
          <p:cNvSpPr txBox="1"/>
          <p:nvPr/>
        </p:nvSpPr>
        <p:spPr>
          <a:xfrm>
            <a:off x="8124063" y="8354821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3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5557" name="object 5557"/>
          <p:cNvSpPr txBox="1"/>
          <p:nvPr/>
        </p:nvSpPr>
        <p:spPr>
          <a:xfrm>
            <a:off x="8141266" y="9424453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2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5558" name="object 5558"/>
          <p:cNvSpPr txBox="1"/>
          <p:nvPr/>
        </p:nvSpPr>
        <p:spPr>
          <a:xfrm>
            <a:off x="8141266" y="9709823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2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5559" name="object 5559"/>
          <p:cNvSpPr txBox="1"/>
          <p:nvPr/>
        </p:nvSpPr>
        <p:spPr>
          <a:xfrm>
            <a:off x="9323225" y="9792803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2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5560" name="object 5560"/>
          <p:cNvSpPr txBox="1"/>
          <p:nvPr/>
        </p:nvSpPr>
        <p:spPr>
          <a:xfrm>
            <a:off x="9860571" y="9792803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2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5561" name="object 5561"/>
          <p:cNvSpPr txBox="1"/>
          <p:nvPr/>
        </p:nvSpPr>
        <p:spPr>
          <a:xfrm>
            <a:off x="10397918" y="9792803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2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5562" name="object 5562"/>
          <p:cNvSpPr txBox="1"/>
          <p:nvPr/>
        </p:nvSpPr>
        <p:spPr>
          <a:xfrm>
            <a:off x="10935264" y="9792803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2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5563" name="object 5563"/>
          <p:cNvSpPr txBox="1"/>
          <p:nvPr/>
        </p:nvSpPr>
        <p:spPr>
          <a:xfrm>
            <a:off x="11471598" y="9792803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2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5564" name="object 5564"/>
          <p:cNvSpPr txBox="1"/>
          <p:nvPr/>
        </p:nvSpPr>
        <p:spPr>
          <a:xfrm>
            <a:off x="11471598" y="6916838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2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5565" name="object 5565"/>
          <p:cNvSpPr txBox="1"/>
          <p:nvPr/>
        </p:nvSpPr>
        <p:spPr>
          <a:xfrm>
            <a:off x="10935264" y="6916838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2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5566" name="object 5566"/>
          <p:cNvSpPr txBox="1"/>
          <p:nvPr/>
        </p:nvSpPr>
        <p:spPr>
          <a:xfrm>
            <a:off x="10397918" y="6916838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2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5567" name="object 5567"/>
          <p:cNvSpPr txBox="1"/>
          <p:nvPr/>
        </p:nvSpPr>
        <p:spPr>
          <a:xfrm>
            <a:off x="9860571" y="6916838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2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5568" name="object 5568"/>
          <p:cNvSpPr txBox="1"/>
          <p:nvPr/>
        </p:nvSpPr>
        <p:spPr>
          <a:xfrm>
            <a:off x="9323225" y="6916838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2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5569" name="object 5569"/>
          <p:cNvSpPr txBox="1"/>
          <p:nvPr/>
        </p:nvSpPr>
        <p:spPr>
          <a:xfrm>
            <a:off x="8141266" y="7285188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2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5570" name="object 5570"/>
          <p:cNvSpPr txBox="1"/>
          <p:nvPr/>
        </p:nvSpPr>
        <p:spPr>
          <a:xfrm>
            <a:off x="8141266" y="6999817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2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5571" name="object 5571"/>
          <p:cNvSpPr/>
          <p:nvPr/>
        </p:nvSpPr>
        <p:spPr>
          <a:xfrm>
            <a:off x="18848268" y="1063830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2" name="object 5572"/>
          <p:cNvSpPr/>
          <p:nvPr/>
        </p:nvSpPr>
        <p:spPr>
          <a:xfrm>
            <a:off x="18848268" y="1031853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3" name="object 5573"/>
          <p:cNvSpPr/>
          <p:nvPr/>
        </p:nvSpPr>
        <p:spPr>
          <a:xfrm>
            <a:off x="18848268" y="10158641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4" name="object 5574"/>
          <p:cNvSpPr/>
          <p:nvPr/>
        </p:nvSpPr>
        <p:spPr>
          <a:xfrm>
            <a:off x="18848268" y="999976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5" name="object 5575"/>
          <p:cNvSpPr/>
          <p:nvPr/>
        </p:nvSpPr>
        <p:spPr>
          <a:xfrm>
            <a:off x="18848268" y="904043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6" name="object 5576"/>
          <p:cNvSpPr/>
          <p:nvPr/>
        </p:nvSpPr>
        <p:spPr>
          <a:xfrm>
            <a:off x="18848268" y="888054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7" name="object 5577"/>
          <p:cNvSpPr/>
          <p:nvPr/>
        </p:nvSpPr>
        <p:spPr>
          <a:xfrm>
            <a:off x="18848268" y="872065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8" name="object 5578"/>
          <p:cNvSpPr/>
          <p:nvPr/>
        </p:nvSpPr>
        <p:spPr>
          <a:xfrm>
            <a:off x="18848268" y="856077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79" name="object 5579"/>
          <p:cNvSpPr/>
          <p:nvPr/>
        </p:nvSpPr>
        <p:spPr>
          <a:xfrm>
            <a:off x="18848268" y="8400882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0" name="object 5580"/>
          <p:cNvSpPr/>
          <p:nvPr/>
        </p:nvSpPr>
        <p:spPr>
          <a:xfrm>
            <a:off x="18848268" y="824200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1" name="object 5581"/>
          <p:cNvSpPr/>
          <p:nvPr/>
        </p:nvSpPr>
        <p:spPr>
          <a:xfrm>
            <a:off x="18848268" y="808211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2" name="object 5582"/>
          <p:cNvSpPr/>
          <p:nvPr/>
        </p:nvSpPr>
        <p:spPr>
          <a:xfrm>
            <a:off x="18848268" y="776234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3" name="object 5583"/>
          <p:cNvSpPr/>
          <p:nvPr/>
        </p:nvSpPr>
        <p:spPr>
          <a:xfrm>
            <a:off x="18848268" y="696289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4" name="object 5584"/>
          <p:cNvSpPr/>
          <p:nvPr/>
        </p:nvSpPr>
        <p:spPr>
          <a:xfrm>
            <a:off x="18848268" y="680301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5" name="object 5585"/>
          <p:cNvSpPr/>
          <p:nvPr/>
        </p:nvSpPr>
        <p:spPr>
          <a:xfrm>
            <a:off x="18848268" y="648424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6" name="object 5586"/>
          <p:cNvSpPr/>
          <p:nvPr/>
        </p:nvSpPr>
        <p:spPr>
          <a:xfrm>
            <a:off x="18203656" y="1078706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7" name="object 5587"/>
          <p:cNvSpPr/>
          <p:nvPr/>
        </p:nvSpPr>
        <p:spPr>
          <a:xfrm>
            <a:off x="18203656" y="1014852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8" name="object 5588"/>
          <p:cNvSpPr/>
          <p:nvPr/>
        </p:nvSpPr>
        <p:spPr>
          <a:xfrm>
            <a:off x="18203656" y="998863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9" name="object 5589"/>
          <p:cNvSpPr/>
          <p:nvPr/>
        </p:nvSpPr>
        <p:spPr>
          <a:xfrm>
            <a:off x="18203656" y="982874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0" name="object 5590"/>
          <p:cNvSpPr/>
          <p:nvPr/>
        </p:nvSpPr>
        <p:spPr>
          <a:xfrm>
            <a:off x="18203656" y="902930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1" name="object 5591"/>
          <p:cNvSpPr/>
          <p:nvPr/>
        </p:nvSpPr>
        <p:spPr>
          <a:xfrm>
            <a:off x="18203656" y="8869415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2" name="object 5592"/>
          <p:cNvSpPr/>
          <p:nvPr/>
        </p:nvSpPr>
        <p:spPr>
          <a:xfrm>
            <a:off x="18203656" y="871053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3" name="object 5593"/>
          <p:cNvSpPr/>
          <p:nvPr/>
        </p:nvSpPr>
        <p:spPr>
          <a:xfrm>
            <a:off x="18203656" y="855065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4" name="object 5594"/>
          <p:cNvSpPr/>
          <p:nvPr/>
        </p:nvSpPr>
        <p:spPr>
          <a:xfrm>
            <a:off x="18203656" y="839076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5" name="object 5595"/>
          <p:cNvSpPr/>
          <p:nvPr/>
        </p:nvSpPr>
        <p:spPr>
          <a:xfrm>
            <a:off x="18203656" y="823087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6" name="object 5596"/>
          <p:cNvSpPr/>
          <p:nvPr/>
        </p:nvSpPr>
        <p:spPr>
          <a:xfrm>
            <a:off x="18203656" y="807098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7" name="object 5597"/>
          <p:cNvSpPr/>
          <p:nvPr/>
        </p:nvSpPr>
        <p:spPr>
          <a:xfrm>
            <a:off x="18203656" y="775120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8" name="object 5598"/>
          <p:cNvSpPr/>
          <p:nvPr/>
        </p:nvSpPr>
        <p:spPr>
          <a:xfrm>
            <a:off x="18203656" y="695278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9" name="object 5599"/>
          <p:cNvSpPr/>
          <p:nvPr/>
        </p:nvSpPr>
        <p:spPr>
          <a:xfrm>
            <a:off x="17666309" y="1078706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0" name="object 5600"/>
          <p:cNvSpPr/>
          <p:nvPr/>
        </p:nvSpPr>
        <p:spPr>
          <a:xfrm>
            <a:off x="17666309" y="1014852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1" name="object 5601"/>
          <p:cNvSpPr/>
          <p:nvPr/>
        </p:nvSpPr>
        <p:spPr>
          <a:xfrm>
            <a:off x="17666309" y="998863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2" name="object 5602"/>
          <p:cNvSpPr/>
          <p:nvPr/>
        </p:nvSpPr>
        <p:spPr>
          <a:xfrm>
            <a:off x="17666309" y="982874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3" name="object 5603"/>
          <p:cNvSpPr/>
          <p:nvPr/>
        </p:nvSpPr>
        <p:spPr>
          <a:xfrm>
            <a:off x="17666309" y="934908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4" name="object 5604"/>
          <p:cNvSpPr/>
          <p:nvPr/>
        </p:nvSpPr>
        <p:spPr>
          <a:xfrm>
            <a:off x="17666309" y="902930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5" name="object 5605"/>
          <p:cNvSpPr/>
          <p:nvPr/>
        </p:nvSpPr>
        <p:spPr>
          <a:xfrm>
            <a:off x="17666309" y="8869415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6" name="object 5606"/>
          <p:cNvSpPr/>
          <p:nvPr/>
        </p:nvSpPr>
        <p:spPr>
          <a:xfrm>
            <a:off x="17666309" y="871053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7" name="object 5607"/>
          <p:cNvSpPr/>
          <p:nvPr/>
        </p:nvSpPr>
        <p:spPr>
          <a:xfrm>
            <a:off x="17666309" y="855065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8" name="object 5608"/>
          <p:cNvSpPr/>
          <p:nvPr/>
        </p:nvSpPr>
        <p:spPr>
          <a:xfrm>
            <a:off x="17666309" y="839076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9" name="object 5609"/>
          <p:cNvSpPr/>
          <p:nvPr/>
        </p:nvSpPr>
        <p:spPr>
          <a:xfrm>
            <a:off x="17666309" y="807098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0" name="object 5610"/>
          <p:cNvSpPr/>
          <p:nvPr/>
        </p:nvSpPr>
        <p:spPr>
          <a:xfrm>
            <a:off x="17666309" y="775120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1" name="object 5611"/>
          <p:cNvSpPr/>
          <p:nvPr/>
        </p:nvSpPr>
        <p:spPr>
          <a:xfrm>
            <a:off x="17666309" y="695278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2" name="object 5612"/>
          <p:cNvSpPr/>
          <p:nvPr/>
        </p:nvSpPr>
        <p:spPr>
          <a:xfrm>
            <a:off x="17128963" y="1078706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3" name="object 5613"/>
          <p:cNvSpPr/>
          <p:nvPr/>
        </p:nvSpPr>
        <p:spPr>
          <a:xfrm>
            <a:off x="17128963" y="10627175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4" name="object 5614"/>
          <p:cNvSpPr/>
          <p:nvPr/>
        </p:nvSpPr>
        <p:spPr>
          <a:xfrm>
            <a:off x="17128963" y="1046829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5" name="object 5615"/>
          <p:cNvSpPr/>
          <p:nvPr/>
        </p:nvSpPr>
        <p:spPr>
          <a:xfrm>
            <a:off x="17128963" y="1014852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6" name="object 5616"/>
          <p:cNvSpPr/>
          <p:nvPr/>
        </p:nvSpPr>
        <p:spPr>
          <a:xfrm>
            <a:off x="17128963" y="998863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7" name="object 5617"/>
          <p:cNvSpPr/>
          <p:nvPr/>
        </p:nvSpPr>
        <p:spPr>
          <a:xfrm>
            <a:off x="17128963" y="982874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8" name="object 5618"/>
          <p:cNvSpPr/>
          <p:nvPr/>
        </p:nvSpPr>
        <p:spPr>
          <a:xfrm>
            <a:off x="17128963" y="950896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9" name="object 5619"/>
          <p:cNvSpPr/>
          <p:nvPr/>
        </p:nvSpPr>
        <p:spPr>
          <a:xfrm>
            <a:off x="17128963" y="934908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0" name="object 5620"/>
          <p:cNvSpPr/>
          <p:nvPr/>
        </p:nvSpPr>
        <p:spPr>
          <a:xfrm>
            <a:off x="17128963" y="918919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1" name="object 5621"/>
          <p:cNvSpPr/>
          <p:nvPr/>
        </p:nvSpPr>
        <p:spPr>
          <a:xfrm>
            <a:off x="17128963" y="902930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2" name="object 5622"/>
          <p:cNvSpPr/>
          <p:nvPr/>
        </p:nvSpPr>
        <p:spPr>
          <a:xfrm>
            <a:off x="17128963" y="8869415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3" name="object 5623"/>
          <p:cNvSpPr/>
          <p:nvPr/>
        </p:nvSpPr>
        <p:spPr>
          <a:xfrm>
            <a:off x="17128963" y="871053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4" name="object 5624"/>
          <p:cNvSpPr/>
          <p:nvPr/>
        </p:nvSpPr>
        <p:spPr>
          <a:xfrm>
            <a:off x="17128963" y="855065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5" name="object 5625"/>
          <p:cNvSpPr/>
          <p:nvPr/>
        </p:nvSpPr>
        <p:spPr>
          <a:xfrm>
            <a:off x="17128963" y="839076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6" name="object 5626"/>
          <p:cNvSpPr/>
          <p:nvPr/>
        </p:nvSpPr>
        <p:spPr>
          <a:xfrm>
            <a:off x="17128963" y="823087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7" name="object 5627"/>
          <p:cNvSpPr/>
          <p:nvPr/>
        </p:nvSpPr>
        <p:spPr>
          <a:xfrm>
            <a:off x="17128963" y="807098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8" name="object 5628"/>
          <p:cNvSpPr/>
          <p:nvPr/>
        </p:nvSpPr>
        <p:spPr>
          <a:xfrm>
            <a:off x="17128963" y="791109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9" name="object 5629"/>
          <p:cNvSpPr/>
          <p:nvPr/>
        </p:nvSpPr>
        <p:spPr>
          <a:xfrm>
            <a:off x="17128963" y="775120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0" name="object 5630"/>
          <p:cNvSpPr/>
          <p:nvPr/>
        </p:nvSpPr>
        <p:spPr>
          <a:xfrm>
            <a:off x="17128963" y="759132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1" name="object 5631"/>
          <p:cNvSpPr/>
          <p:nvPr/>
        </p:nvSpPr>
        <p:spPr>
          <a:xfrm>
            <a:off x="17128963" y="7271544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2" name="object 5632"/>
          <p:cNvSpPr/>
          <p:nvPr/>
        </p:nvSpPr>
        <p:spPr>
          <a:xfrm>
            <a:off x="17128963" y="7111656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3" name="object 5633"/>
          <p:cNvSpPr/>
          <p:nvPr/>
        </p:nvSpPr>
        <p:spPr>
          <a:xfrm>
            <a:off x="17128963" y="695278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4" name="object 5634"/>
          <p:cNvSpPr/>
          <p:nvPr/>
        </p:nvSpPr>
        <p:spPr>
          <a:xfrm>
            <a:off x="17128963" y="663300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5" name="object 5635"/>
          <p:cNvSpPr/>
          <p:nvPr/>
        </p:nvSpPr>
        <p:spPr>
          <a:xfrm>
            <a:off x="16591616" y="1078706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6" name="object 5636"/>
          <p:cNvSpPr/>
          <p:nvPr/>
        </p:nvSpPr>
        <p:spPr>
          <a:xfrm>
            <a:off x="16591616" y="1014852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7" name="object 5637"/>
          <p:cNvSpPr/>
          <p:nvPr/>
        </p:nvSpPr>
        <p:spPr>
          <a:xfrm>
            <a:off x="16591616" y="998863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8" name="object 5638"/>
          <p:cNvSpPr/>
          <p:nvPr/>
        </p:nvSpPr>
        <p:spPr>
          <a:xfrm>
            <a:off x="16591616" y="982874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9" name="object 5639"/>
          <p:cNvSpPr/>
          <p:nvPr/>
        </p:nvSpPr>
        <p:spPr>
          <a:xfrm>
            <a:off x="16591616" y="934908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0" name="object 5640"/>
          <p:cNvSpPr/>
          <p:nvPr/>
        </p:nvSpPr>
        <p:spPr>
          <a:xfrm>
            <a:off x="16591616" y="902930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1" name="object 5641"/>
          <p:cNvSpPr/>
          <p:nvPr/>
        </p:nvSpPr>
        <p:spPr>
          <a:xfrm>
            <a:off x="16591616" y="8869415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2" name="object 5642"/>
          <p:cNvSpPr/>
          <p:nvPr/>
        </p:nvSpPr>
        <p:spPr>
          <a:xfrm>
            <a:off x="16591616" y="871053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3" name="object 5643"/>
          <p:cNvSpPr/>
          <p:nvPr/>
        </p:nvSpPr>
        <p:spPr>
          <a:xfrm>
            <a:off x="16591616" y="855065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4" name="object 5644"/>
          <p:cNvSpPr/>
          <p:nvPr/>
        </p:nvSpPr>
        <p:spPr>
          <a:xfrm>
            <a:off x="16591616" y="839076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5" name="object 5645"/>
          <p:cNvSpPr/>
          <p:nvPr/>
        </p:nvSpPr>
        <p:spPr>
          <a:xfrm>
            <a:off x="16591616" y="823087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6" name="object 5646"/>
          <p:cNvSpPr/>
          <p:nvPr/>
        </p:nvSpPr>
        <p:spPr>
          <a:xfrm>
            <a:off x="16591616" y="807098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7" name="object 5647"/>
          <p:cNvSpPr/>
          <p:nvPr/>
        </p:nvSpPr>
        <p:spPr>
          <a:xfrm>
            <a:off x="16591616" y="775120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8" name="object 5648"/>
          <p:cNvSpPr/>
          <p:nvPr/>
        </p:nvSpPr>
        <p:spPr>
          <a:xfrm>
            <a:off x="16591616" y="695278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9" name="object 5649"/>
          <p:cNvSpPr/>
          <p:nvPr/>
        </p:nvSpPr>
        <p:spPr>
          <a:xfrm>
            <a:off x="16054271" y="1078706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0" name="object 5650"/>
          <p:cNvSpPr/>
          <p:nvPr/>
        </p:nvSpPr>
        <p:spPr>
          <a:xfrm>
            <a:off x="16054271" y="1014852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1" name="object 5651"/>
          <p:cNvSpPr/>
          <p:nvPr/>
        </p:nvSpPr>
        <p:spPr>
          <a:xfrm>
            <a:off x="16054271" y="998863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2" name="object 5652"/>
          <p:cNvSpPr/>
          <p:nvPr/>
        </p:nvSpPr>
        <p:spPr>
          <a:xfrm>
            <a:off x="16054271" y="982874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3" name="object 5653"/>
          <p:cNvSpPr/>
          <p:nvPr/>
        </p:nvSpPr>
        <p:spPr>
          <a:xfrm>
            <a:off x="16054271" y="966885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4" name="object 5654"/>
          <p:cNvSpPr/>
          <p:nvPr/>
        </p:nvSpPr>
        <p:spPr>
          <a:xfrm>
            <a:off x="16054271" y="934908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5" name="object 5655"/>
          <p:cNvSpPr/>
          <p:nvPr/>
        </p:nvSpPr>
        <p:spPr>
          <a:xfrm>
            <a:off x="16054271" y="902930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6" name="object 5656"/>
          <p:cNvSpPr/>
          <p:nvPr/>
        </p:nvSpPr>
        <p:spPr>
          <a:xfrm>
            <a:off x="16054271" y="8869415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7" name="object 5657"/>
          <p:cNvSpPr/>
          <p:nvPr/>
        </p:nvSpPr>
        <p:spPr>
          <a:xfrm>
            <a:off x="16054271" y="871053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8" name="object 5658"/>
          <p:cNvSpPr/>
          <p:nvPr/>
        </p:nvSpPr>
        <p:spPr>
          <a:xfrm>
            <a:off x="16054271" y="855065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9" name="object 5659"/>
          <p:cNvSpPr/>
          <p:nvPr/>
        </p:nvSpPr>
        <p:spPr>
          <a:xfrm>
            <a:off x="16054271" y="839076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0" name="object 5660"/>
          <p:cNvSpPr/>
          <p:nvPr/>
        </p:nvSpPr>
        <p:spPr>
          <a:xfrm>
            <a:off x="16054271" y="823087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1" name="object 5661"/>
          <p:cNvSpPr/>
          <p:nvPr/>
        </p:nvSpPr>
        <p:spPr>
          <a:xfrm>
            <a:off x="16054271" y="807098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2" name="object 5662"/>
          <p:cNvSpPr/>
          <p:nvPr/>
        </p:nvSpPr>
        <p:spPr>
          <a:xfrm>
            <a:off x="16054271" y="791109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3" name="object 5663"/>
          <p:cNvSpPr/>
          <p:nvPr/>
        </p:nvSpPr>
        <p:spPr>
          <a:xfrm>
            <a:off x="16054271" y="775120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4" name="object 5664"/>
          <p:cNvSpPr/>
          <p:nvPr/>
        </p:nvSpPr>
        <p:spPr>
          <a:xfrm>
            <a:off x="16054271" y="743143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5" name="object 5665"/>
          <p:cNvSpPr/>
          <p:nvPr/>
        </p:nvSpPr>
        <p:spPr>
          <a:xfrm>
            <a:off x="16054271" y="695278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6" name="object 5666"/>
          <p:cNvSpPr/>
          <p:nvPr/>
        </p:nvSpPr>
        <p:spPr>
          <a:xfrm>
            <a:off x="14334965" y="1079819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7" name="object 5667"/>
          <p:cNvSpPr/>
          <p:nvPr/>
        </p:nvSpPr>
        <p:spPr>
          <a:xfrm>
            <a:off x="14334965" y="1063830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8" name="object 5668"/>
          <p:cNvSpPr/>
          <p:nvPr/>
        </p:nvSpPr>
        <p:spPr>
          <a:xfrm>
            <a:off x="14334965" y="1031853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9" name="object 5669"/>
          <p:cNvSpPr/>
          <p:nvPr/>
        </p:nvSpPr>
        <p:spPr>
          <a:xfrm>
            <a:off x="14334965" y="10158641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0" name="object 5670"/>
          <p:cNvSpPr/>
          <p:nvPr/>
        </p:nvSpPr>
        <p:spPr>
          <a:xfrm>
            <a:off x="14334965" y="999976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1" name="object 5671"/>
          <p:cNvSpPr/>
          <p:nvPr/>
        </p:nvSpPr>
        <p:spPr>
          <a:xfrm>
            <a:off x="14334965" y="904043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2" name="object 5672"/>
          <p:cNvSpPr/>
          <p:nvPr/>
        </p:nvSpPr>
        <p:spPr>
          <a:xfrm>
            <a:off x="14334965" y="888054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3" name="object 5673"/>
          <p:cNvSpPr/>
          <p:nvPr/>
        </p:nvSpPr>
        <p:spPr>
          <a:xfrm>
            <a:off x="14334965" y="872065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4" name="object 5674"/>
          <p:cNvSpPr/>
          <p:nvPr/>
        </p:nvSpPr>
        <p:spPr>
          <a:xfrm>
            <a:off x="14334965" y="856077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5" name="object 5675"/>
          <p:cNvSpPr/>
          <p:nvPr/>
        </p:nvSpPr>
        <p:spPr>
          <a:xfrm>
            <a:off x="14334965" y="8400882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6" name="object 5676"/>
          <p:cNvSpPr/>
          <p:nvPr/>
        </p:nvSpPr>
        <p:spPr>
          <a:xfrm>
            <a:off x="14334965" y="824200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7" name="object 5677"/>
          <p:cNvSpPr/>
          <p:nvPr/>
        </p:nvSpPr>
        <p:spPr>
          <a:xfrm>
            <a:off x="14334965" y="808211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8" name="object 5678"/>
          <p:cNvSpPr/>
          <p:nvPr/>
        </p:nvSpPr>
        <p:spPr>
          <a:xfrm>
            <a:off x="14334965" y="776234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9" name="object 5679"/>
          <p:cNvSpPr/>
          <p:nvPr/>
        </p:nvSpPr>
        <p:spPr>
          <a:xfrm>
            <a:off x="14334965" y="696289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0" name="object 5680"/>
          <p:cNvSpPr/>
          <p:nvPr/>
        </p:nvSpPr>
        <p:spPr>
          <a:xfrm>
            <a:off x="14334965" y="680301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1" name="object 5681"/>
          <p:cNvSpPr/>
          <p:nvPr/>
        </p:nvSpPr>
        <p:spPr>
          <a:xfrm>
            <a:off x="14334965" y="648424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2" name="object 5682"/>
          <p:cNvSpPr/>
          <p:nvPr/>
        </p:nvSpPr>
        <p:spPr>
          <a:xfrm>
            <a:off x="14334965" y="6316262"/>
            <a:ext cx="0" cy="92710"/>
          </a:xfrm>
          <a:custGeom>
            <a:avLst/>
            <a:gdLst/>
            <a:ahLst/>
            <a:cxnLst/>
            <a:rect l="l" t="t" r="r" b="b"/>
            <a:pathLst>
              <a:path w="0" h="92710">
                <a:moveTo>
                  <a:pt x="0" y="9208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3" name="object 5683"/>
          <p:cNvSpPr/>
          <p:nvPr/>
        </p:nvSpPr>
        <p:spPr>
          <a:xfrm>
            <a:off x="14979578" y="1078706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4" name="object 5684"/>
          <p:cNvSpPr/>
          <p:nvPr/>
        </p:nvSpPr>
        <p:spPr>
          <a:xfrm>
            <a:off x="14979578" y="1014852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5" name="object 5685"/>
          <p:cNvSpPr/>
          <p:nvPr/>
        </p:nvSpPr>
        <p:spPr>
          <a:xfrm>
            <a:off x="14979578" y="998863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6" name="object 5686"/>
          <p:cNvSpPr/>
          <p:nvPr/>
        </p:nvSpPr>
        <p:spPr>
          <a:xfrm>
            <a:off x="14979578" y="982874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7" name="object 5687"/>
          <p:cNvSpPr/>
          <p:nvPr/>
        </p:nvSpPr>
        <p:spPr>
          <a:xfrm>
            <a:off x="14979578" y="902930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8" name="object 5688"/>
          <p:cNvSpPr/>
          <p:nvPr/>
        </p:nvSpPr>
        <p:spPr>
          <a:xfrm>
            <a:off x="14979578" y="8869415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9" name="object 5689"/>
          <p:cNvSpPr/>
          <p:nvPr/>
        </p:nvSpPr>
        <p:spPr>
          <a:xfrm>
            <a:off x="14979578" y="871053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0" name="object 5690"/>
          <p:cNvSpPr/>
          <p:nvPr/>
        </p:nvSpPr>
        <p:spPr>
          <a:xfrm>
            <a:off x="14979578" y="855065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1" name="object 5691"/>
          <p:cNvSpPr/>
          <p:nvPr/>
        </p:nvSpPr>
        <p:spPr>
          <a:xfrm>
            <a:off x="14979578" y="839076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2" name="object 5692"/>
          <p:cNvSpPr/>
          <p:nvPr/>
        </p:nvSpPr>
        <p:spPr>
          <a:xfrm>
            <a:off x="14979578" y="823087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3" name="object 5693"/>
          <p:cNvSpPr/>
          <p:nvPr/>
        </p:nvSpPr>
        <p:spPr>
          <a:xfrm>
            <a:off x="14979578" y="807098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4" name="object 5694"/>
          <p:cNvSpPr/>
          <p:nvPr/>
        </p:nvSpPr>
        <p:spPr>
          <a:xfrm>
            <a:off x="14979578" y="775120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5" name="object 5695"/>
          <p:cNvSpPr/>
          <p:nvPr/>
        </p:nvSpPr>
        <p:spPr>
          <a:xfrm>
            <a:off x="14979578" y="695278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6" name="object 5696"/>
          <p:cNvSpPr/>
          <p:nvPr/>
        </p:nvSpPr>
        <p:spPr>
          <a:xfrm>
            <a:off x="15516925" y="1078706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7" name="object 5697"/>
          <p:cNvSpPr/>
          <p:nvPr/>
        </p:nvSpPr>
        <p:spPr>
          <a:xfrm>
            <a:off x="15516925" y="10627175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8" name="object 5698"/>
          <p:cNvSpPr/>
          <p:nvPr/>
        </p:nvSpPr>
        <p:spPr>
          <a:xfrm>
            <a:off x="15516925" y="1046829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9" name="object 5699"/>
          <p:cNvSpPr/>
          <p:nvPr/>
        </p:nvSpPr>
        <p:spPr>
          <a:xfrm>
            <a:off x="15516925" y="1014852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0" name="object 5700"/>
          <p:cNvSpPr/>
          <p:nvPr/>
        </p:nvSpPr>
        <p:spPr>
          <a:xfrm>
            <a:off x="15516925" y="998863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1" name="object 5701"/>
          <p:cNvSpPr/>
          <p:nvPr/>
        </p:nvSpPr>
        <p:spPr>
          <a:xfrm>
            <a:off x="15516925" y="982874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2" name="object 5702"/>
          <p:cNvSpPr/>
          <p:nvPr/>
        </p:nvSpPr>
        <p:spPr>
          <a:xfrm>
            <a:off x="15516925" y="966885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3" name="object 5703"/>
          <p:cNvSpPr/>
          <p:nvPr/>
        </p:nvSpPr>
        <p:spPr>
          <a:xfrm>
            <a:off x="15516925" y="950896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4" name="object 5704"/>
          <p:cNvSpPr/>
          <p:nvPr/>
        </p:nvSpPr>
        <p:spPr>
          <a:xfrm>
            <a:off x="15516925" y="934908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5" name="object 5705"/>
          <p:cNvSpPr/>
          <p:nvPr/>
        </p:nvSpPr>
        <p:spPr>
          <a:xfrm>
            <a:off x="15516925" y="9189192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6" name="object 5706"/>
          <p:cNvSpPr/>
          <p:nvPr/>
        </p:nvSpPr>
        <p:spPr>
          <a:xfrm>
            <a:off x="15516925" y="902930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7" name="object 5707"/>
          <p:cNvSpPr/>
          <p:nvPr/>
        </p:nvSpPr>
        <p:spPr>
          <a:xfrm>
            <a:off x="15516925" y="8869415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8" name="object 5708"/>
          <p:cNvSpPr/>
          <p:nvPr/>
        </p:nvSpPr>
        <p:spPr>
          <a:xfrm>
            <a:off x="15516925" y="871053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9" name="object 5709"/>
          <p:cNvSpPr/>
          <p:nvPr/>
        </p:nvSpPr>
        <p:spPr>
          <a:xfrm>
            <a:off x="15516925" y="855065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0" name="object 5710"/>
          <p:cNvSpPr/>
          <p:nvPr/>
        </p:nvSpPr>
        <p:spPr>
          <a:xfrm>
            <a:off x="15516925" y="839076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1" name="object 5711"/>
          <p:cNvSpPr/>
          <p:nvPr/>
        </p:nvSpPr>
        <p:spPr>
          <a:xfrm>
            <a:off x="15516925" y="823087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2" name="object 5712"/>
          <p:cNvSpPr/>
          <p:nvPr/>
        </p:nvSpPr>
        <p:spPr>
          <a:xfrm>
            <a:off x="15516925" y="807098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3" name="object 5713"/>
          <p:cNvSpPr/>
          <p:nvPr/>
        </p:nvSpPr>
        <p:spPr>
          <a:xfrm>
            <a:off x="15516925" y="791109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4" name="object 5714"/>
          <p:cNvSpPr/>
          <p:nvPr/>
        </p:nvSpPr>
        <p:spPr>
          <a:xfrm>
            <a:off x="15516925" y="775120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5" name="object 5715"/>
          <p:cNvSpPr/>
          <p:nvPr/>
        </p:nvSpPr>
        <p:spPr>
          <a:xfrm>
            <a:off x="15516925" y="759132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6" name="object 5716"/>
          <p:cNvSpPr/>
          <p:nvPr/>
        </p:nvSpPr>
        <p:spPr>
          <a:xfrm>
            <a:off x="15516925" y="743143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7" name="object 5717"/>
          <p:cNvSpPr/>
          <p:nvPr/>
        </p:nvSpPr>
        <p:spPr>
          <a:xfrm>
            <a:off x="15516925" y="7271544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8" name="object 5718"/>
          <p:cNvSpPr/>
          <p:nvPr/>
        </p:nvSpPr>
        <p:spPr>
          <a:xfrm>
            <a:off x="15516925" y="7111656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9" name="object 5719"/>
          <p:cNvSpPr/>
          <p:nvPr/>
        </p:nvSpPr>
        <p:spPr>
          <a:xfrm>
            <a:off x="15516925" y="695278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0" name="object 5720"/>
          <p:cNvSpPr/>
          <p:nvPr/>
        </p:nvSpPr>
        <p:spPr>
          <a:xfrm>
            <a:off x="15516925" y="663300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5721" name="object 5721"/>
          <p:cNvGrpSpPr/>
          <p:nvPr/>
        </p:nvGrpSpPr>
        <p:grpSpPr>
          <a:xfrm>
            <a:off x="13694261" y="6314040"/>
            <a:ext cx="5679440" cy="4990465"/>
            <a:chOff x="13694261" y="6314040"/>
            <a:chExt cx="5679440" cy="4990465"/>
          </a:xfrm>
        </p:grpSpPr>
        <p:sp>
          <p:nvSpPr>
            <p:cNvPr id="5722" name="object 5722"/>
            <p:cNvSpPr/>
            <p:nvPr/>
          </p:nvSpPr>
          <p:spPr>
            <a:xfrm>
              <a:off x="19307695" y="6590501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 h="0">
                  <a:moveTo>
                    <a:pt x="63752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23" name="object 5723"/>
            <p:cNvSpPr/>
            <p:nvPr/>
          </p:nvSpPr>
          <p:spPr>
            <a:xfrm>
              <a:off x="19263168" y="658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24" name="object 5724"/>
            <p:cNvSpPr/>
            <p:nvPr/>
          </p:nvSpPr>
          <p:spPr>
            <a:xfrm>
              <a:off x="19147806" y="659050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25" name="object 5725"/>
            <p:cNvSpPr/>
            <p:nvPr/>
          </p:nvSpPr>
          <p:spPr>
            <a:xfrm>
              <a:off x="19103280" y="658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26" name="object 5726"/>
            <p:cNvSpPr/>
            <p:nvPr/>
          </p:nvSpPr>
          <p:spPr>
            <a:xfrm>
              <a:off x="18987918" y="659050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27" name="object 5727"/>
            <p:cNvSpPr/>
            <p:nvPr/>
          </p:nvSpPr>
          <p:spPr>
            <a:xfrm>
              <a:off x="18943392" y="658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28" name="object 5728"/>
            <p:cNvSpPr/>
            <p:nvPr/>
          </p:nvSpPr>
          <p:spPr>
            <a:xfrm>
              <a:off x="18754157" y="6590501"/>
              <a:ext cx="158115" cy="0"/>
            </a:xfrm>
            <a:custGeom>
              <a:avLst/>
              <a:gdLst/>
              <a:ahLst/>
              <a:cxnLst/>
              <a:rect l="l" t="t" r="r" b="b"/>
              <a:pathLst>
                <a:path w="158115" h="0">
                  <a:moveTo>
                    <a:pt x="157864" y="0"/>
                  </a:moveTo>
                  <a:lnTo>
                    <a:pt x="94111" y="0"/>
                  </a:lnTo>
                </a:path>
                <a:path w="158115" h="0">
                  <a:moveTo>
                    <a:pt x="9411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29" name="object 5729"/>
            <p:cNvSpPr/>
            <p:nvPr/>
          </p:nvSpPr>
          <p:spPr>
            <a:xfrm>
              <a:off x="18710643" y="658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30" name="object 5730"/>
            <p:cNvSpPr/>
            <p:nvPr/>
          </p:nvSpPr>
          <p:spPr>
            <a:xfrm>
              <a:off x="18594269" y="659050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31" name="object 5731"/>
            <p:cNvSpPr/>
            <p:nvPr/>
          </p:nvSpPr>
          <p:spPr>
            <a:xfrm>
              <a:off x="18550754" y="658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32" name="object 5732"/>
            <p:cNvSpPr/>
            <p:nvPr/>
          </p:nvSpPr>
          <p:spPr>
            <a:xfrm>
              <a:off x="18434380" y="659050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33" name="object 5733"/>
            <p:cNvSpPr/>
            <p:nvPr/>
          </p:nvSpPr>
          <p:spPr>
            <a:xfrm>
              <a:off x="18390866" y="658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34" name="object 5734"/>
            <p:cNvSpPr/>
            <p:nvPr/>
          </p:nvSpPr>
          <p:spPr>
            <a:xfrm>
              <a:off x="18274492" y="659050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35" name="object 5735"/>
            <p:cNvSpPr/>
            <p:nvPr/>
          </p:nvSpPr>
          <p:spPr>
            <a:xfrm>
              <a:off x="18230978" y="658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36" name="object 5736"/>
            <p:cNvSpPr/>
            <p:nvPr/>
          </p:nvSpPr>
          <p:spPr>
            <a:xfrm>
              <a:off x="18114604" y="659050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37" name="object 5737"/>
            <p:cNvSpPr/>
            <p:nvPr/>
          </p:nvSpPr>
          <p:spPr>
            <a:xfrm>
              <a:off x="18071089" y="658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38" name="object 5738"/>
            <p:cNvSpPr/>
            <p:nvPr/>
          </p:nvSpPr>
          <p:spPr>
            <a:xfrm>
              <a:off x="17955728" y="659050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39" name="object 5739"/>
            <p:cNvSpPr/>
            <p:nvPr/>
          </p:nvSpPr>
          <p:spPr>
            <a:xfrm>
              <a:off x="17911201" y="658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40" name="object 5740"/>
            <p:cNvSpPr/>
            <p:nvPr/>
          </p:nvSpPr>
          <p:spPr>
            <a:xfrm>
              <a:off x="17795839" y="659050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41" name="object 5741"/>
            <p:cNvSpPr/>
            <p:nvPr/>
          </p:nvSpPr>
          <p:spPr>
            <a:xfrm>
              <a:off x="17751313" y="658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42" name="object 5742"/>
            <p:cNvSpPr/>
            <p:nvPr/>
          </p:nvSpPr>
          <p:spPr>
            <a:xfrm>
              <a:off x="17635951" y="659050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43" name="object 5743"/>
            <p:cNvSpPr/>
            <p:nvPr/>
          </p:nvSpPr>
          <p:spPr>
            <a:xfrm>
              <a:off x="17591425" y="658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44" name="object 5744"/>
            <p:cNvSpPr/>
            <p:nvPr/>
          </p:nvSpPr>
          <p:spPr>
            <a:xfrm>
              <a:off x="17476063" y="659050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45" name="object 5745"/>
            <p:cNvSpPr/>
            <p:nvPr/>
          </p:nvSpPr>
          <p:spPr>
            <a:xfrm>
              <a:off x="17431536" y="658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46" name="object 5746"/>
            <p:cNvSpPr/>
            <p:nvPr/>
          </p:nvSpPr>
          <p:spPr>
            <a:xfrm>
              <a:off x="17316174" y="659050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47" name="object 5747"/>
            <p:cNvSpPr/>
            <p:nvPr/>
          </p:nvSpPr>
          <p:spPr>
            <a:xfrm>
              <a:off x="17271648" y="658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48" name="object 5748"/>
            <p:cNvSpPr/>
            <p:nvPr/>
          </p:nvSpPr>
          <p:spPr>
            <a:xfrm>
              <a:off x="17156286" y="659050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49" name="object 5749"/>
            <p:cNvSpPr/>
            <p:nvPr/>
          </p:nvSpPr>
          <p:spPr>
            <a:xfrm>
              <a:off x="17111760" y="658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50" name="object 5750"/>
            <p:cNvSpPr/>
            <p:nvPr/>
          </p:nvSpPr>
          <p:spPr>
            <a:xfrm>
              <a:off x="16996398" y="659050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51" name="object 5751"/>
            <p:cNvSpPr/>
            <p:nvPr/>
          </p:nvSpPr>
          <p:spPr>
            <a:xfrm>
              <a:off x="16951871" y="658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52" name="object 5752"/>
            <p:cNvSpPr/>
            <p:nvPr/>
          </p:nvSpPr>
          <p:spPr>
            <a:xfrm>
              <a:off x="16836509" y="659050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53" name="object 5753"/>
            <p:cNvSpPr/>
            <p:nvPr/>
          </p:nvSpPr>
          <p:spPr>
            <a:xfrm>
              <a:off x="16791983" y="658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54" name="object 5754"/>
            <p:cNvSpPr/>
            <p:nvPr/>
          </p:nvSpPr>
          <p:spPr>
            <a:xfrm>
              <a:off x="16676621" y="659050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55" name="object 5755"/>
            <p:cNvSpPr/>
            <p:nvPr/>
          </p:nvSpPr>
          <p:spPr>
            <a:xfrm>
              <a:off x="16632095" y="658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56" name="object 5756"/>
            <p:cNvSpPr/>
            <p:nvPr/>
          </p:nvSpPr>
          <p:spPr>
            <a:xfrm>
              <a:off x="16516733" y="659050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57" name="object 5757"/>
            <p:cNvSpPr/>
            <p:nvPr/>
          </p:nvSpPr>
          <p:spPr>
            <a:xfrm>
              <a:off x="16472206" y="658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58" name="object 5758"/>
            <p:cNvSpPr/>
            <p:nvPr/>
          </p:nvSpPr>
          <p:spPr>
            <a:xfrm>
              <a:off x="16356845" y="659050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59" name="object 5759"/>
            <p:cNvSpPr/>
            <p:nvPr/>
          </p:nvSpPr>
          <p:spPr>
            <a:xfrm>
              <a:off x="16312318" y="658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60" name="object 5760"/>
            <p:cNvSpPr/>
            <p:nvPr/>
          </p:nvSpPr>
          <p:spPr>
            <a:xfrm>
              <a:off x="16196956" y="659050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61" name="object 5761"/>
            <p:cNvSpPr/>
            <p:nvPr/>
          </p:nvSpPr>
          <p:spPr>
            <a:xfrm>
              <a:off x="16152430" y="658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62" name="object 5762"/>
            <p:cNvSpPr/>
            <p:nvPr/>
          </p:nvSpPr>
          <p:spPr>
            <a:xfrm>
              <a:off x="16037068" y="659050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63" name="object 5763"/>
            <p:cNvSpPr/>
            <p:nvPr/>
          </p:nvSpPr>
          <p:spPr>
            <a:xfrm>
              <a:off x="15992542" y="658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64" name="object 5764"/>
            <p:cNvSpPr/>
            <p:nvPr/>
          </p:nvSpPr>
          <p:spPr>
            <a:xfrm>
              <a:off x="15877180" y="659050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65" name="object 5765"/>
            <p:cNvSpPr/>
            <p:nvPr/>
          </p:nvSpPr>
          <p:spPr>
            <a:xfrm>
              <a:off x="15833665" y="658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66" name="object 5766"/>
            <p:cNvSpPr/>
            <p:nvPr/>
          </p:nvSpPr>
          <p:spPr>
            <a:xfrm>
              <a:off x="15717291" y="659050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67" name="object 5767"/>
            <p:cNvSpPr/>
            <p:nvPr/>
          </p:nvSpPr>
          <p:spPr>
            <a:xfrm>
              <a:off x="15673777" y="658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68" name="object 5768"/>
            <p:cNvSpPr/>
            <p:nvPr/>
          </p:nvSpPr>
          <p:spPr>
            <a:xfrm>
              <a:off x="15557403" y="659050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69" name="object 5769"/>
            <p:cNvSpPr/>
            <p:nvPr/>
          </p:nvSpPr>
          <p:spPr>
            <a:xfrm>
              <a:off x="15513889" y="658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70" name="object 5770"/>
            <p:cNvSpPr/>
            <p:nvPr/>
          </p:nvSpPr>
          <p:spPr>
            <a:xfrm>
              <a:off x="15397514" y="659050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71" name="object 5771"/>
            <p:cNvSpPr/>
            <p:nvPr/>
          </p:nvSpPr>
          <p:spPr>
            <a:xfrm>
              <a:off x="15354000" y="658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72" name="object 5772"/>
            <p:cNvSpPr/>
            <p:nvPr/>
          </p:nvSpPr>
          <p:spPr>
            <a:xfrm>
              <a:off x="15237626" y="659050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73" name="object 5773"/>
            <p:cNvSpPr/>
            <p:nvPr/>
          </p:nvSpPr>
          <p:spPr>
            <a:xfrm>
              <a:off x="15194112" y="658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74" name="object 5774"/>
            <p:cNvSpPr/>
            <p:nvPr/>
          </p:nvSpPr>
          <p:spPr>
            <a:xfrm>
              <a:off x="15077738" y="659050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75" name="object 5775"/>
            <p:cNvSpPr/>
            <p:nvPr/>
          </p:nvSpPr>
          <p:spPr>
            <a:xfrm>
              <a:off x="15034224" y="658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76" name="object 5776"/>
            <p:cNvSpPr/>
            <p:nvPr/>
          </p:nvSpPr>
          <p:spPr>
            <a:xfrm>
              <a:off x="14917850" y="659050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77" name="object 5777"/>
            <p:cNvSpPr/>
            <p:nvPr/>
          </p:nvSpPr>
          <p:spPr>
            <a:xfrm>
              <a:off x="14874335" y="658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78" name="object 5778"/>
            <p:cNvSpPr/>
            <p:nvPr/>
          </p:nvSpPr>
          <p:spPr>
            <a:xfrm>
              <a:off x="14757961" y="659050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79" name="object 5779"/>
            <p:cNvSpPr/>
            <p:nvPr/>
          </p:nvSpPr>
          <p:spPr>
            <a:xfrm>
              <a:off x="14714447" y="658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80" name="object 5780"/>
            <p:cNvSpPr/>
            <p:nvPr/>
          </p:nvSpPr>
          <p:spPr>
            <a:xfrm>
              <a:off x="14598073" y="659050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81" name="object 5781"/>
            <p:cNvSpPr/>
            <p:nvPr/>
          </p:nvSpPr>
          <p:spPr>
            <a:xfrm>
              <a:off x="14554559" y="658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82" name="object 5782"/>
            <p:cNvSpPr/>
            <p:nvPr/>
          </p:nvSpPr>
          <p:spPr>
            <a:xfrm>
              <a:off x="14438185" y="659050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83" name="object 5783"/>
            <p:cNvSpPr/>
            <p:nvPr/>
          </p:nvSpPr>
          <p:spPr>
            <a:xfrm>
              <a:off x="14394670" y="658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84" name="object 5784"/>
            <p:cNvSpPr/>
            <p:nvPr/>
          </p:nvSpPr>
          <p:spPr>
            <a:xfrm>
              <a:off x="14279308" y="659050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85" name="object 5785"/>
            <p:cNvSpPr/>
            <p:nvPr/>
          </p:nvSpPr>
          <p:spPr>
            <a:xfrm>
              <a:off x="14234782" y="658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86" name="object 5786"/>
            <p:cNvSpPr/>
            <p:nvPr/>
          </p:nvSpPr>
          <p:spPr>
            <a:xfrm>
              <a:off x="14119420" y="659050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87" name="object 5787"/>
            <p:cNvSpPr/>
            <p:nvPr/>
          </p:nvSpPr>
          <p:spPr>
            <a:xfrm>
              <a:off x="14074890" y="65884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51" y="2032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88" name="object 5788"/>
            <p:cNvSpPr/>
            <p:nvPr/>
          </p:nvSpPr>
          <p:spPr>
            <a:xfrm>
              <a:off x="13959532" y="659050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89" name="object 5789"/>
            <p:cNvSpPr/>
            <p:nvPr/>
          </p:nvSpPr>
          <p:spPr>
            <a:xfrm>
              <a:off x="13915005" y="658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90" name="object 5790"/>
            <p:cNvSpPr/>
            <p:nvPr/>
          </p:nvSpPr>
          <p:spPr>
            <a:xfrm>
              <a:off x="13789524" y="6590501"/>
              <a:ext cx="5582285" cy="92710"/>
            </a:xfrm>
            <a:custGeom>
              <a:avLst/>
              <a:gdLst/>
              <a:ahLst/>
              <a:cxnLst/>
              <a:rect l="l" t="t" r="r" b="b"/>
              <a:pathLst>
                <a:path w="5582284" h="92709">
                  <a:moveTo>
                    <a:pt x="94111" y="0"/>
                  </a:moveTo>
                  <a:lnTo>
                    <a:pt x="0" y="0"/>
                  </a:lnTo>
                </a:path>
                <a:path w="5582284" h="92709">
                  <a:moveTo>
                    <a:pt x="5581923" y="92087"/>
                  </a:moveTo>
                  <a:lnTo>
                    <a:pt x="5518170" y="9208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91" name="object 5791"/>
            <p:cNvSpPr/>
            <p:nvPr/>
          </p:nvSpPr>
          <p:spPr>
            <a:xfrm>
              <a:off x="19263168" y="66805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92" name="object 5792"/>
            <p:cNvSpPr/>
            <p:nvPr/>
          </p:nvSpPr>
          <p:spPr>
            <a:xfrm>
              <a:off x="19147806" y="66825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93" name="object 5793"/>
            <p:cNvSpPr/>
            <p:nvPr/>
          </p:nvSpPr>
          <p:spPr>
            <a:xfrm>
              <a:off x="19103280" y="66805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94" name="object 5794"/>
            <p:cNvSpPr/>
            <p:nvPr/>
          </p:nvSpPr>
          <p:spPr>
            <a:xfrm>
              <a:off x="18987918" y="66825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95" name="object 5795"/>
            <p:cNvSpPr/>
            <p:nvPr/>
          </p:nvSpPr>
          <p:spPr>
            <a:xfrm>
              <a:off x="18943392" y="66805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96" name="object 5796"/>
            <p:cNvSpPr/>
            <p:nvPr/>
          </p:nvSpPr>
          <p:spPr>
            <a:xfrm>
              <a:off x="18754157" y="6682589"/>
              <a:ext cx="158115" cy="0"/>
            </a:xfrm>
            <a:custGeom>
              <a:avLst/>
              <a:gdLst/>
              <a:ahLst/>
              <a:cxnLst/>
              <a:rect l="l" t="t" r="r" b="b"/>
              <a:pathLst>
                <a:path w="158115" h="0">
                  <a:moveTo>
                    <a:pt x="157864" y="0"/>
                  </a:moveTo>
                  <a:lnTo>
                    <a:pt x="94111" y="0"/>
                  </a:lnTo>
                </a:path>
                <a:path w="158115" h="0">
                  <a:moveTo>
                    <a:pt x="9411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97" name="object 5797"/>
            <p:cNvSpPr/>
            <p:nvPr/>
          </p:nvSpPr>
          <p:spPr>
            <a:xfrm>
              <a:off x="18710643" y="66805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98" name="object 5798"/>
            <p:cNvSpPr/>
            <p:nvPr/>
          </p:nvSpPr>
          <p:spPr>
            <a:xfrm>
              <a:off x="18594269" y="66825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99" name="object 5799"/>
            <p:cNvSpPr/>
            <p:nvPr/>
          </p:nvSpPr>
          <p:spPr>
            <a:xfrm>
              <a:off x="18550754" y="66805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00" name="object 5800"/>
            <p:cNvSpPr/>
            <p:nvPr/>
          </p:nvSpPr>
          <p:spPr>
            <a:xfrm>
              <a:off x="18434380" y="668258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01" name="object 5801"/>
            <p:cNvSpPr/>
            <p:nvPr/>
          </p:nvSpPr>
          <p:spPr>
            <a:xfrm>
              <a:off x="18390866" y="66805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02" name="object 5802"/>
            <p:cNvSpPr/>
            <p:nvPr/>
          </p:nvSpPr>
          <p:spPr>
            <a:xfrm>
              <a:off x="18274492" y="668258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03" name="object 5803"/>
            <p:cNvSpPr/>
            <p:nvPr/>
          </p:nvSpPr>
          <p:spPr>
            <a:xfrm>
              <a:off x="18230978" y="66805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04" name="object 5804"/>
            <p:cNvSpPr/>
            <p:nvPr/>
          </p:nvSpPr>
          <p:spPr>
            <a:xfrm>
              <a:off x="18114604" y="668258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05" name="object 5805"/>
            <p:cNvSpPr/>
            <p:nvPr/>
          </p:nvSpPr>
          <p:spPr>
            <a:xfrm>
              <a:off x="18071089" y="66805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06" name="object 5806"/>
            <p:cNvSpPr/>
            <p:nvPr/>
          </p:nvSpPr>
          <p:spPr>
            <a:xfrm>
              <a:off x="17955728" y="66825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07" name="object 5807"/>
            <p:cNvSpPr/>
            <p:nvPr/>
          </p:nvSpPr>
          <p:spPr>
            <a:xfrm>
              <a:off x="17911201" y="66805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08" name="object 5808"/>
            <p:cNvSpPr/>
            <p:nvPr/>
          </p:nvSpPr>
          <p:spPr>
            <a:xfrm>
              <a:off x="17795839" y="66825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09" name="object 5809"/>
            <p:cNvSpPr/>
            <p:nvPr/>
          </p:nvSpPr>
          <p:spPr>
            <a:xfrm>
              <a:off x="17751313" y="66805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10" name="object 5810"/>
            <p:cNvSpPr/>
            <p:nvPr/>
          </p:nvSpPr>
          <p:spPr>
            <a:xfrm>
              <a:off x="17635951" y="66825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11" name="object 5811"/>
            <p:cNvSpPr/>
            <p:nvPr/>
          </p:nvSpPr>
          <p:spPr>
            <a:xfrm>
              <a:off x="17591425" y="66805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12" name="object 5812"/>
            <p:cNvSpPr/>
            <p:nvPr/>
          </p:nvSpPr>
          <p:spPr>
            <a:xfrm>
              <a:off x="17476063" y="66825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13" name="object 5813"/>
            <p:cNvSpPr/>
            <p:nvPr/>
          </p:nvSpPr>
          <p:spPr>
            <a:xfrm>
              <a:off x="17431536" y="66805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14" name="object 5814"/>
            <p:cNvSpPr/>
            <p:nvPr/>
          </p:nvSpPr>
          <p:spPr>
            <a:xfrm>
              <a:off x="17316174" y="66825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15" name="object 5815"/>
            <p:cNvSpPr/>
            <p:nvPr/>
          </p:nvSpPr>
          <p:spPr>
            <a:xfrm>
              <a:off x="17271648" y="66805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16" name="object 5816"/>
            <p:cNvSpPr/>
            <p:nvPr/>
          </p:nvSpPr>
          <p:spPr>
            <a:xfrm>
              <a:off x="17156286" y="66825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17" name="object 5817"/>
            <p:cNvSpPr/>
            <p:nvPr/>
          </p:nvSpPr>
          <p:spPr>
            <a:xfrm>
              <a:off x="17111760" y="66805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18" name="object 5818"/>
            <p:cNvSpPr/>
            <p:nvPr/>
          </p:nvSpPr>
          <p:spPr>
            <a:xfrm>
              <a:off x="16996398" y="66825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19" name="object 5819"/>
            <p:cNvSpPr/>
            <p:nvPr/>
          </p:nvSpPr>
          <p:spPr>
            <a:xfrm>
              <a:off x="16951871" y="66805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20" name="object 5820"/>
            <p:cNvSpPr/>
            <p:nvPr/>
          </p:nvSpPr>
          <p:spPr>
            <a:xfrm>
              <a:off x="16836509" y="66825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21" name="object 5821"/>
            <p:cNvSpPr/>
            <p:nvPr/>
          </p:nvSpPr>
          <p:spPr>
            <a:xfrm>
              <a:off x="16791983" y="66805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22" name="object 5822"/>
            <p:cNvSpPr/>
            <p:nvPr/>
          </p:nvSpPr>
          <p:spPr>
            <a:xfrm>
              <a:off x="16676621" y="66825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23" name="object 5823"/>
            <p:cNvSpPr/>
            <p:nvPr/>
          </p:nvSpPr>
          <p:spPr>
            <a:xfrm>
              <a:off x="16632095" y="66805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24" name="object 5824"/>
            <p:cNvSpPr/>
            <p:nvPr/>
          </p:nvSpPr>
          <p:spPr>
            <a:xfrm>
              <a:off x="16516733" y="66825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25" name="object 5825"/>
            <p:cNvSpPr/>
            <p:nvPr/>
          </p:nvSpPr>
          <p:spPr>
            <a:xfrm>
              <a:off x="16472206" y="66805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26" name="object 5826"/>
            <p:cNvSpPr/>
            <p:nvPr/>
          </p:nvSpPr>
          <p:spPr>
            <a:xfrm>
              <a:off x="16356845" y="66825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27" name="object 5827"/>
            <p:cNvSpPr/>
            <p:nvPr/>
          </p:nvSpPr>
          <p:spPr>
            <a:xfrm>
              <a:off x="16312318" y="66805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28" name="object 5828"/>
            <p:cNvSpPr/>
            <p:nvPr/>
          </p:nvSpPr>
          <p:spPr>
            <a:xfrm>
              <a:off x="16196956" y="66825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29" name="object 5829"/>
            <p:cNvSpPr/>
            <p:nvPr/>
          </p:nvSpPr>
          <p:spPr>
            <a:xfrm>
              <a:off x="16152430" y="66805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30" name="object 5830"/>
            <p:cNvSpPr/>
            <p:nvPr/>
          </p:nvSpPr>
          <p:spPr>
            <a:xfrm>
              <a:off x="16037068" y="66825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31" name="object 5831"/>
            <p:cNvSpPr/>
            <p:nvPr/>
          </p:nvSpPr>
          <p:spPr>
            <a:xfrm>
              <a:off x="15992542" y="66805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32" name="object 5832"/>
            <p:cNvSpPr/>
            <p:nvPr/>
          </p:nvSpPr>
          <p:spPr>
            <a:xfrm>
              <a:off x="15877180" y="66825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33" name="object 5833"/>
            <p:cNvSpPr/>
            <p:nvPr/>
          </p:nvSpPr>
          <p:spPr>
            <a:xfrm>
              <a:off x="15833665" y="66805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34" name="object 5834"/>
            <p:cNvSpPr/>
            <p:nvPr/>
          </p:nvSpPr>
          <p:spPr>
            <a:xfrm>
              <a:off x="15717291" y="66825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35" name="object 5835"/>
            <p:cNvSpPr/>
            <p:nvPr/>
          </p:nvSpPr>
          <p:spPr>
            <a:xfrm>
              <a:off x="15673777" y="66805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36" name="object 5836"/>
            <p:cNvSpPr/>
            <p:nvPr/>
          </p:nvSpPr>
          <p:spPr>
            <a:xfrm>
              <a:off x="15557403" y="66825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37" name="object 5837"/>
            <p:cNvSpPr/>
            <p:nvPr/>
          </p:nvSpPr>
          <p:spPr>
            <a:xfrm>
              <a:off x="15513889" y="66805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38" name="object 5838"/>
            <p:cNvSpPr/>
            <p:nvPr/>
          </p:nvSpPr>
          <p:spPr>
            <a:xfrm>
              <a:off x="15397514" y="66825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39" name="object 5839"/>
            <p:cNvSpPr/>
            <p:nvPr/>
          </p:nvSpPr>
          <p:spPr>
            <a:xfrm>
              <a:off x="15354000" y="66805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40" name="object 5840"/>
            <p:cNvSpPr/>
            <p:nvPr/>
          </p:nvSpPr>
          <p:spPr>
            <a:xfrm>
              <a:off x="15237626" y="66825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41" name="object 5841"/>
            <p:cNvSpPr/>
            <p:nvPr/>
          </p:nvSpPr>
          <p:spPr>
            <a:xfrm>
              <a:off x="15194112" y="66805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42" name="object 5842"/>
            <p:cNvSpPr/>
            <p:nvPr/>
          </p:nvSpPr>
          <p:spPr>
            <a:xfrm>
              <a:off x="15077738" y="66825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43" name="object 5843"/>
            <p:cNvSpPr/>
            <p:nvPr/>
          </p:nvSpPr>
          <p:spPr>
            <a:xfrm>
              <a:off x="15034224" y="66805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44" name="object 5844"/>
            <p:cNvSpPr/>
            <p:nvPr/>
          </p:nvSpPr>
          <p:spPr>
            <a:xfrm>
              <a:off x="14917850" y="66825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45" name="object 5845"/>
            <p:cNvSpPr/>
            <p:nvPr/>
          </p:nvSpPr>
          <p:spPr>
            <a:xfrm>
              <a:off x="14874335" y="66805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46" name="object 5846"/>
            <p:cNvSpPr/>
            <p:nvPr/>
          </p:nvSpPr>
          <p:spPr>
            <a:xfrm>
              <a:off x="14757961" y="668258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47" name="object 5847"/>
            <p:cNvSpPr/>
            <p:nvPr/>
          </p:nvSpPr>
          <p:spPr>
            <a:xfrm>
              <a:off x="14714447" y="66805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48" name="object 5848"/>
            <p:cNvSpPr/>
            <p:nvPr/>
          </p:nvSpPr>
          <p:spPr>
            <a:xfrm>
              <a:off x="14598073" y="668258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49" name="object 5849"/>
            <p:cNvSpPr/>
            <p:nvPr/>
          </p:nvSpPr>
          <p:spPr>
            <a:xfrm>
              <a:off x="14554559" y="66805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50" name="object 5850"/>
            <p:cNvSpPr/>
            <p:nvPr/>
          </p:nvSpPr>
          <p:spPr>
            <a:xfrm>
              <a:off x="14438185" y="6682589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51" name="object 5851"/>
            <p:cNvSpPr/>
            <p:nvPr/>
          </p:nvSpPr>
          <p:spPr>
            <a:xfrm>
              <a:off x="14394670" y="66805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52" name="object 5852"/>
            <p:cNvSpPr/>
            <p:nvPr/>
          </p:nvSpPr>
          <p:spPr>
            <a:xfrm>
              <a:off x="14279308" y="66825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53" name="object 5853"/>
            <p:cNvSpPr/>
            <p:nvPr/>
          </p:nvSpPr>
          <p:spPr>
            <a:xfrm>
              <a:off x="14234782" y="66805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54" name="object 5854"/>
            <p:cNvSpPr/>
            <p:nvPr/>
          </p:nvSpPr>
          <p:spPr>
            <a:xfrm>
              <a:off x="14119420" y="66825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55" name="object 5855"/>
            <p:cNvSpPr/>
            <p:nvPr/>
          </p:nvSpPr>
          <p:spPr>
            <a:xfrm>
              <a:off x="14074890" y="668056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51" y="2032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56" name="object 5856"/>
            <p:cNvSpPr/>
            <p:nvPr/>
          </p:nvSpPr>
          <p:spPr>
            <a:xfrm>
              <a:off x="13959532" y="6682589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57" name="object 5857"/>
            <p:cNvSpPr/>
            <p:nvPr/>
          </p:nvSpPr>
          <p:spPr>
            <a:xfrm>
              <a:off x="13915005" y="66805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58" name="object 5858"/>
            <p:cNvSpPr/>
            <p:nvPr/>
          </p:nvSpPr>
          <p:spPr>
            <a:xfrm>
              <a:off x="13789524" y="6682589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 h="0">
                  <a:moveTo>
                    <a:pt x="9411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59" name="object 5859"/>
            <p:cNvSpPr/>
            <p:nvPr/>
          </p:nvSpPr>
          <p:spPr>
            <a:xfrm>
              <a:off x="18846244" y="67594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60" name="object 5860"/>
            <p:cNvSpPr/>
            <p:nvPr/>
          </p:nvSpPr>
          <p:spPr>
            <a:xfrm>
              <a:off x="18848269" y="6643122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61" name="object 5861"/>
            <p:cNvSpPr/>
            <p:nvPr/>
          </p:nvSpPr>
          <p:spPr>
            <a:xfrm>
              <a:off x="18201628" y="6599617"/>
              <a:ext cx="648970" cy="313055"/>
            </a:xfrm>
            <a:custGeom>
              <a:avLst/>
              <a:gdLst/>
              <a:ahLst/>
              <a:cxnLst/>
              <a:rect l="l" t="t" r="r" b="b"/>
              <a:pathLst>
                <a:path w="648969" h="313054">
                  <a:moveTo>
                    <a:pt x="4051" y="310667"/>
                  </a:moveTo>
                  <a:lnTo>
                    <a:pt x="3454" y="309232"/>
                  </a:lnTo>
                  <a:lnTo>
                    <a:pt x="2019" y="308648"/>
                  </a:lnTo>
                  <a:lnTo>
                    <a:pt x="584" y="309232"/>
                  </a:lnTo>
                  <a:lnTo>
                    <a:pt x="0" y="310667"/>
                  </a:lnTo>
                  <a:lnTo>
                    <a:pt x="584" y="312102"/>
                  </a:lnTo>
                  <a:lnTo>
                    <a:pt x="2019" y="312686"/>
                  </a:lnTo>
                  <a:lnTo>
                    <a:pt x="3454" y="312102"/>
                  </a:lnTo>
                  <a:lnTo>
                    <a:pt x="4051" y="310667"/>
                  </a:lnTo>
                  <a:close/>
                </a:path>
                <a:path w="648969" h="313054">
                  <a:moveTo>
                    <a:pt x="648652" y="2019"/>
                  </a:moveTo>
                  <a:lnTo>
                    <a:pt x="648068" y="596"/>
                  </a:lnTo>
                  <a:lnTo>
                    <a:pt x="646633" y="0"/>
                  </a:lnTo>
                  <a:lnTo>
                    <a:pt x="645198" y="596"/>
                  </a:lnTo>
                  <a:lnTo>
                    <a:pt x="644613" y="2019"/>
                  </a:lnTo>
                  <a:lnTo>
                    <a:pt x="645198" y="3454"/>
                  </a:lnTo>
                  <a:lnTo>
                    <a:pt x="646633" y="4051"/>
                  </a:lnTo>
                  <a:lnTo>
                    <a:pt x="648068" y="3454"/>
                  </a:lnTo>
                  <a:lnTo>
                    <a:pt x="648652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62" name="object 5862"/>
            <p:cNvSpPr/>
            <p:nvPr/>
          </p:nvSpPr>
          <p:spPr>
            <a:xfrm>
              <a:off x="18203656" y="679289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63" name="object 5863"/>
            <p:cNvSpPr/>
            <p:nvPr/>
          </p:nvSpPr>
          <p:spPr>
            <a:xfrm>
              <a:off x="18201632" y="674836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64" name="object 5864"/>
            <p:cNvSpPr/>
            <p:nvPr/>
          </p:nvSpPr>
          <p:spPr>
            <a:xfrm>
              <a:off x="18203656" y="663300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65" name="object 5865"/>
            <p:cNvSpPr/>
            <p:nvPr/>
          </p:nvSpPr>
          <p:spPr>
            <a:xfrm>
              <a:off x="18201632" y="658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66" name="object 5866"/>
            <p:cNvSpPr/>
            <p:nvPr/>
          </p:nvSpPr>
          <p:spPr>
            <a:xfrm>
              <a:off x="18203656" y="6454900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w="0" h="102234">
                  <a:moveTo>
                    <a:pt x="0" y="1022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67" name="object 5867"/>
            <p:cNvSpPr/>
            <p:nvPr/>
          </p:nvSpPr>
          <p:spPr>
            <a:xfrm>
              <a:off x="17664285" y="690825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68" name="object 5868"/>
            <p:cNvSpPr/>
            <p:nvPr/>
          </p:nvSpPr>
          <p:spPr>
            <a:xfrm>
              <a:off x="17666310" y="679289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69" name="object 5869"/>
            <p:cNvSpPr/>
            <p:nvPr/>
          </p:nvSpPr>
          <p:spPr>
            <a:xfrm>
              <a:off x="17664285" y="674836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70" name="object 5870"/>
            <p:cNvSpPr/>
            <p:nvPr/>
          </p:nvSpPr>
          <p:spPr>
            <a:xfrm>
              <a:off x="17666310" y="663300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71" name="object 5871"/>
            <p:cNvSpPr/>
            <p:nvPr/>
          </p:nvSpPr>
          <p:spPr>
            <a:xfrm>
              <a:off x="17664285" y="658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72" name="object 5872"/>
            <p:cNvSpPr/>
            <p:nvPr/>
          </p:nvSpPr>
          <p:spPr>
            <a:xfrm>
              <a:off x="17666310" y="6454900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w="0" h="102234">
                  <a:moveTo>
                    <a:pt x="0" y="1022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73" name="object 5873"/>
            <p:cNvSpPr/>
            <p:nvPr/>
          </p:nvSpPr>
          <p:spPr>
            <a:xfrm>
              <a:off x="17126939" y="690825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74" name="object 5874"/>
            <p:cNvSpPr/>
            <p:nvPr/>
          </p:nvSpPr>
          <p:spPr>
            <a:xfrm>
              <a:off x="17128963" y="679289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75" name="object 5875"/>
            <p:cNvSpPr/>
            <p:nvPr/>
          </p:nvSpPr>
          <p:spPr>
            <a:xfrm>
              <a:off x="17126929" y="6588479"/>
              <a:ext cx="4445" cy="164465"/>
            </a:xfrm>
            <a:custGeom>
              <a:avLst/>
              <a:gdLst/>
              <a:ahLst/>
              <a:cxnLst/>
              <a:rect l="l" t="t" r="r" b="b"/>
              <a:pathLst>
                <a:path w="4444" h="164465">
                  <a:moveTo>
                    <a:pt x="4051" y="161912"/>
                  </a:moveTo>
                  <a:lnTo>
                    <a:pt x="3454" y="160489"/>
                  </a:lnTo>
                  <a:lnTo>
                    <a:pt x="2032" y="159893"/>
                  </a:lnTo>
                  <a:lnTo>
                    <a:pt x="596" y="160489"/>
                  </a:lnTo>
                  <a:lnTo>
                    <a:pt x="0" y="161912"/>
                  </a:lnTo>
                  <a:lnTo>
                    <a:pt x="596" y="163347"/>
                  </a:lnTo>
                  <a:lnTo>
                    <a:pt x="2032" y="163944"/>
                  </a:lnTo>
                  <a:lnTo>
                    <a:pt x="3454" y="163347"/>
                  </a:lnTo>
                  <a:lnTo>
                    <a:pt x="4051" y="161912"/>
                  </a:lnTo>
                  <a:close/>
                </a:path>
                <a:path w="4444" h="164465">
                  <a:moveTo>
                    <a:pt x="4051" y="2032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76" name="object 5876"/>
            <p:cNvSpPr/>
            <p:nvPr/>
          </p:nvSpPr>
          <p:spPr>
            <a:xfrm>
              <a:off x="17128963" y="6454900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w="0" h="102234">
                  <a:moveTo>
                    <a:pt x="0" y="1022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77" name="object 5877"/>
            <p:cNvSpPr/>
            <p:nvPr/>
          </p:nvSpPr>
          <p:spPr>
            <a:xfrm>
              <a:off x="16589593" y="690825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78" name="object 5878"/>
            <p:cNvSpPr/>
            <p:nvPr/>
          </p:nvSpPr>
          <p:spPr>
            <a:xfrm>
              <a:off x="16591617" y="679289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79" name="object 5879"/>
            <p:cNvSpPr/>
            <p:nvPr/>
          </p:nvSpPr>
          <p:spPr>
            <a:xfrm>
              <a:off x="16589593" y="674836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80" name="object 5880"/>
            <p:cNvSpPr/>
            <p:nvPr/>
          </p:nvSpPr>
          <p:spPr>
            <a:xfrm>
              <a:off x="16591617" y="663300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81" name="object 5881"/>
            <p:cNvSpPr/>
            <p:nvPr/>
          </p:nvSpPr>
          <p:spPr>
            <a:xfrm>
              <a:off x="16589593" y="658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82" name="object 5882"/>
            <p:cNvSpPr/>
            <p:nvPr/>
          </p:nvSpPr>
          <p:spPr>
            <a:xfrm>
              <a:off x="16591617" y="6454900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w="0" h="102234">
                  <a:moveTo>
                    <a:pt x="0" y="1022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83" name="object 5883"/>
            <p:cNvSpPr/>
            <p:nvPr/>
          </p:nvSpPr>
          <p:spPr>
            <a:xfrm>
              <a:off x="16052247" y="690825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84" name="object 5884"/>
            <p:cNvSpPr/>
            <p:nvPr/>
          </p:nvSpPr>
          <p:spPr>
            <a:xfrm>
              <a:off x="16054271" y="679289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85" name="object 5885"/>
            <p:cNvSpPr/>
            <p:nvPr/>
          </p:nvSpPr>
          <p:spPr>
            <a:xfrm>
              <a:off x="16052247" y="674836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86" name="object 5886"/>
            <p:cNvSpPr/>
            <p:nvPr/>
          </p:nvSpPr>
          <p:spPr>
            <a:xfrm>
              <a:off x="16054271" y="663300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87" name="object 5887"/>
            <p:cNvSpPr/>
            <p:nvPr/>
          </p:nvSpPr>
          <p:spPr>
            <a:xfrm>
              <a:off x="16052247" y="658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88" name="object 5888"/>
            <p:cNvSpPr/>
            <p:nvPr/>
          </p:nvSpPr>
          <p:spPr>
            <a:xfrm>
              <a:off x="16054271" y="6454900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w="0" h="102234">
                  <a:moveTo>
                    <a:pt x="0" y="1022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89" name="object 5889"/>
            <p:cNvSpPr/>
            <p:nvPr/>
          </p:nvSpPr>
          <p:spPr>
            <a:xfrm>
              <a:off x="14332941" y="6759497"/>
              <a:ext cx="4445" cy="164465"/>
            </a:xfrm>
            <a:custGeom>
              <a:avLst/>
              <a:gdLst/>
              <a:ahLst/>
              <a:cxnLst/>
              <a:rect l="l" t="t" r="r" b="b"/>
              <a:pathLst>
                <a:path w="4444" h="164465">
                  <a:moveTo>
                    <a:pt x="4038" y="161912"/>
                  </a:moveTo>
                  <a:lnTo>
                    <a:pt x="3454" y="160489"/>
                  </a:lnTo>
                  <a:lnTo>
                    <a:pt x="2019" y="159893"/>
                  </a:lnTo>
                  <a:lnTo>
                    <a:pt x="584" y="160489"/>
                  </a:lnTo>
                  <a:lnTo>
                    <a:pt x="0" y="161912"/>
                  </a:lnTo>
                  <a:lnTo>
                    <a:pt x="584" y="163347"/>
                  </a:lnTo>
                  <a:lnTo>
                    <a:pt x="2019" y="163944"/>
                  </a:lnTo>
                  <a:lnTo>
                    <a:pt x="3454" y="163347"/>
                  </a:lnTo>
                  <a:lnTo>
                    <a:pt x="4038" y="161912"/>
                  </a:lnTo>
                  <a:close/>
                </a:path>
                <a:path w="4444" h="164465">
                  <a:moveTo>
                    <a:pt x="4038" y="2032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84" y="596"/>
                  </a:lnTo>
                  <a:lnTo>
                    <a:pt x="0" y="2032"/>
                  </a:lnTo>
                  <a:lnTo>
                    <a:pt x="584" y="3467"/>
                  </a:lnTo>
                  <a:lnTo>
                    <a:pt x="2019" y="4051"/>
                  </a:lnTo>
                  <a:lnTo>
                    <a:pt x="3454" y="3467"/>
                  </a:lnTo>
                  <a:lnTo>
                    <a:pt x="4038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90" name="object 5890"/>
            <p:cNvSpPr/>
            <p:nvPr/>
          </p:nvSpPr>
          <p:spPr>
            <a:xfrm>
              <a:off x="14334966" y="6643122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91" name="object 5891"/>
            <p:cNvSpPr/>
            <p:nvPr/>
          </p:nvSpPr>
          <p:spPr>
            <a:xfrm>
              <a:off x="14332941" y="6439724"/>
              <a:ext cx="648970" cy="473075"/>
            </a:xfrm>
            <a:custGeom>
              <a:avLst/>
              <a:gdLst/>
              <a:ahLst/>
              <a:cxnLst/>
              <a:rect l="l" t="t" r="r" b="b"/>
              <a:pathLst>
                <a:path w="648969" h="473075">
                  <a:moveTo>
                    <a:pt x="4038" y="161912"/>
                  </a:moveTo>
                  <a:lnTo>
                    <a:pt x="3454" y="160489"/>
                  </a:lnTo>
                  <a:lnTo>
                    <a:pt x="2019" y="159893"/>
                  </a:lnTo>
                  <a:lnTo>
                    <a:pt x="584" y="160489"/>
                  </a:lnTo>
                  <a:lnTo>
                    <a:pt x="0" y="161912"/>
                  </a:lnTo>
                  <a:lnTo>
                    <a:pt x="584" y="163347"/>
                  </a:lnTo>
                  <a:lnTo>
                    <a:pt x="2019" y="163944"/>
                  </a:lnTo>
                  <a:lnTo>
                    <a:pt x="3454" y="163347"/>
                  </a:lnTo>
                  <a:lnTo>
                    <a:pt x="4038" y="161912"/>
                  </a:lnTo>
                  <a:close/>
                </a:path>
                <a:path w="648969" h="473075">
                  <a:moveTo>
                    <a:pt x="4038" y="2032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84" y="596"/>
                  </a:lnTo>
                  <a:lnTo>
                    <a:pt x="0" y="2032"/>
                  </a:lnTo>
                  <a:lnTo>
                    <a:pt x="584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38" y="2032"/>
                  </a:lnTo>
                  <a:close/>
                </a:path>
                <a:path w="648969" h="473075">
                  <a:moveTo>
                    <a:pt x="648652" y="470560"/>
                  </a:moveTo>
                  <a:lnTo>
                    <a:pt x="648068" y="469125"/>
                  </a:lnTo>
                  <a:lnTo>
                    <a:pt x="646633" y="468541"/>
                  </a:lnTo>
                  <a:lnTo>
                    <a:pt x="645198" y="469125"/>
                  </a:lnTo>
                  <a:lnTo>
                    <a:pt x="644601" y="470560"/>
                  </a:lnTo>
                  <a:lnTo>
                    <a:pt x="645198" y="471995"/>
                  </a:lnTo>
                  <a:lnTo>
                    <a:pt x="646633" y="472579"/>
                  </a:lnTo>
                  <a:lnTo>
                    <a:pt x="648068" y="471995"/>
                  </a:lnTo>
                  <a:lnTo>
                    <a:pt x="648652" y="4705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92" name="object 5892"/>
            <p:cNvSpPr/>
            <p:nvPr/>
          </p:nvSpPr>
          <p:spPr>
            <a:xfrm>
              <a:off x="14979579" y="679289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93" name="object 5893"/>
            <p:cNvSpPr/>
            <p:nvPr/>
          </p:nvSpPr>
          <p:spPr>
            <a:xfrm>
              <a:off x="14977554" y="674836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94" name="object 5894"/>
            <p:cNvSpPr/>
            <p:nvPr/>
          </p:nvSpPr>
          <p:spPr>
            <a:xfrm>
              <a:off x="14979579" y="663300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95" name="object 5895"/>
            <p:cNvSpPr/>
            <p:nvPr/>
          </p:nvSpPr>
          <p:spPr>
            <a:xfrm>
              <a:off x="14977554" y="65884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96" name="object 5896"/>
            <p:cNvSpPr/>
            <p:nvPr/>
          </p:nvSpPr>
          <p:spPr>
            <a:xfrm>
              <a:off x="14979579" y="6454900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w="0" h="102234">
                  <a:moveTo>
                    <a:pt x="0" y="1022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97" name="object 5897"/>
            <p:cNvSpPr/>
            <p:nvPr/>
          </p:nvSpPr>
          <p:spPr>
            <a:xfrm>
              <a:off x="15514901" y="690825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98" name="object 5898"/>
            <p:cNvSpPr/>
            <p:nvPr/>
          </p:nvSpPr>
          <p:spPr>
            <a:xfrm>
              <a:off x="15516925" y="679289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99" name="object 5899"/>
            <p:cNvSpPr/>
            <p:nvPr/>
          </p:nvSpPr>
          <p:spPr>
            <a:xfrm>
              <a:off x="15514892" y="6588479"/>
              <a:ext cx="4445" cy="164465"/>
            </a:xfrm>
            <a:custGeom>
              <a:avLst/>
              <a:gdLst/>
              <a:ahLst/>
              <a:cxnLst/>
              <a:rect l="l" t="t" r="r" b="b"/>
              <a:pathLst>
                <a:path w="4444" h="164465">
                  <a:moveTo>
                    <a:pt x="4051" y="161912"/>
                  </a:moveTo>
                  <a:lnTo>
                    <a:pt x="3454" y="160489"/>
                  </a:lnTo>
                  <a:lnTo>
                    <a:pt x="2032" y="159893"/>
                  </a:lnTo>
                  <a:lnTo>
                    <a:pt x="596" y="160489"/>
                  </a:lnTo>
                  <a:lnTo>
                    <a:pt x="0" y="161912"/>
                  </a:lnTo>
                  <a:lnTo>
                    <a:pt x="596" y="163347"/>
                  </a:lnTo>
                  <a:lnTo>
                    <a:pt x="2032" y="163944"/>
                  </a:lnTo>
                  <a:lnTo>
                    <a:pt x="3454" y="163347"/>
                  </a:lnTo>
                  <a:lnTo>
                    <a:pt x="4051" y="161912"/>
                  </a:lnTo>
                  <a:close/>
                </a:path>
                <a:path w="4444" h="164465">
                  <a:moveTo>
                    <a:pt x="4051" y="2032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00" name="object 5900"/>
            <p:cNvSpPr/>
            <p:nvPr/>
          </p:nvSpPr>
          <p:spPr>
            <a:xfrm>
              <a:off x="15516925" y="6454900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w="0" h="102234">
                  <a:moveTo>
                    <a:pt x="0" y="1022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01" name="object 5901"/>
            <p:cNvSpPr/>
            <p:nvPr/>
          </p:nvSpPr>
          <p:spPr>
            <a:xfrm>
              <a:off x="13697436" y="6543951"/>
              <a:ext cx="92710" cy="184785"/>
            </a:xfrm>
            <a:custGeom>
              <a:avLst/>
              <a:gdLst/>
              <a:ahLst/>
              <a:cxnLst/>
              <a:rect l="l" t="t" r="r" b="b"/>
              <a:pathLst>
                <a:path w="92709" h="184784">
                  <a:moveTo>
                    <a:pt x="92087" y="138131"/>
                  </a:moveTo>
                  <a:lnTo>
                    <a:pt x="88469" y="120209"/>
                  </a:lnTo>
                  <a:lnTo>
                    <a:pt x="78601" y="105573"/>
                  </a:lnTo>
                  <a:lnTo>
                    <a:pt x="63966" y="95705"/>
                  </a:lnTo>
                  <a:lnTo>
                    <a:pt x="46043" y="92087"/>
                  </a:lnTo>
                  <a:lnTo>
                    <a:pt x="28121" y="95705"/>
                  </a:lnTo>
                  <a:lnTo>
                    <a:pt x="13485" y="105573"/>
                  </a:lnTo>
                  <a:lnTo>
                    <a:pt x="3618" y="120209"/>
                  </a:lnTo>
                  <a:lnTo>
                    <a:pt x="0" y="138131"/>
                  </a:lnTo>
                  <a:lnTo>
                    <a:pt x="3618" y="156053"/>
                  </a:lnTo>
                  <a:lnTo>
                    <a:pt x="13485" y="170689"/>
                  </a:lnTo>
                  <a:lnTo>
                    <a:pt x="28121" y="180556"/>
                  </a:lnTo>
                  <a:lnTo>
                    <a:pt x="46043" y="184175"/>
                  </a:lnTo>
                  <a:lnTo>
                    <a:pt x="63966" y="180556"/>
                  </a:lnTo>
                  <a:lnTo>
                    <a:pt x="78601" y="170689"/>
                  </a:lnTo>
                  <a:lnTo>
                    <a:pt x="88469" y="156053"/>
                  </a:lnTo>
                  <a:lnTo>
                    <a:pt x="92087" y="138131"/>
                  </a:lnTo>
                </a:path>
                <a:path w="92709" h="184784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02" name="object 5902"/>
            <p:cNvSpPr/>
            <p:nvPr/>
          </p:nvSpPr>
          <p:spPr>
            <a:xfrm>
              <a:off x="19307695" y="7127847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 h="0">
                  <a:moveTo>
                    <a:pt x="63752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03" name="object 5903"/>
            <p:cNvSpPr/>
            <p:nvPr/>
          </p:nvSpPr>
          <p:spPr>
            <a:xfrm>
              <a:off x="19263168" y="712582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04" name="object 5904"/>
            <p:cNvSpPr/>
            <p:nvPr/>
          </p:nvSpPr>
          <p:spPr>
            <a:xfrm>
              <a:off x="19147806" y="712784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05" name="object 5905"/>
            <p:cNvSpPr/>
            <p:nvPr/>
          </p:nvSpPr>
          <p:spPr>
            <a:xfrm>
              <a:off x="19103280" y="712582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06" name="object 5906"/>
            <p:cNvSpPr/>
            <p:nvPr/>
          </p:nvSpPr>
          <p:spPr>
            <a:xfrm>
              <a:off x="18987918" y="712784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07" name="object 5907"/>
            <p:cNvSpPr/>
            <p:nvPr/>
          </p:nvSpPr>
          <p:spPr>
            <a:xfrm>
              <a:off x="18943392" y="712582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08" name="object 5908"/>
            <p:cNvSpPr/>
            <p:nvPr/>
          </p:nvSpPr>
          <p:spPr>
            <a:xfrm>
              <a:off x="18754157" y="7127847"/>
              <a:ext cx="158115" cy="0"/>
            </a:xfrm>
            <a:custGeom>
              <a:avLst/>
              <a:gdLst/>
              <a:ahLst/>
              <a:cxnLst/>
              <a:rect l="l" t="t" r="r" b="b"/>
              <a:pathLst>
                <a:path w="158115" h="0">
                  <a:moveTo>
                    <a:pt x="157864" y="0"/>
                  </a:moveTo>
                  <a:lnTo>
                    <a:pt x="94111" y="0"/>
                  </a:lnTo>
                </a:path>
                <a:path w="158115" h="0">
                  <a:moveTo>
                    <a:pt x="9411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09" name="object 5909"/>
            <p:cNvSpPr/>
            <p:nvPr/>
          </p:nvSpPr>
          <p:spPr>
            <a:xfrm>
              <a:off x="18710643" y="712582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10" name="object 5910"/>
            <p:cNvSpPr/>
            <p:nvPr/>
          </p:nvSpPr>
          <p:spPr>
            <a:xfrm>
              <a:off x="18594269" y="712784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11" name="object 5911"/>
            <p:cNvSpPr/>
            <p:nvPr/>
          </p:nvSpPr>
          <p:spPr>
            <a:xfrm>
              <a:off x="18550754" y="712582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12" name="object 5912"/>
            <p:cNvSpPr/>
            <p:nvPr/>
          </p:nvSpPr>
          <p:spPr>
            <a:xfrm>
              <a:off x="18434380" y="712784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13" name="object 5913"/>
            <p:cNvSpPr/>
            <p:nvPr/>
          </p:nvSpPr>
          <p:spPr>
            <a:xfrm>
              <a:off x="18390866" y="712582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14" name="object 5914"/>
            <p:cNvSpPr/>
            <p:nvPr/>
          </p:nvSpPr>
          <p:spPr>
            <a:xfrm>
              <a:off x="18274492" y="712784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15" name="object 5915"/>
            <p:cNvSpPr/>
            <p:nvPr/>
          </p:nvSpPr>
          <p:spPr>
            <a:xfrm>
              <a:off x="18230978" y="712582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16" name="object 5916"/>
            <p:cNvSpPr/>
            <p:nvPr/>
          </p:nvSpPr>
          <p:spPr>
            <a:xfrm>
              <a:off x="18114604" y="712784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17" name="object 5917"/>
            <p:cNvSpPr/>
            <p:nvPr/>
          </p:nvSpPr>
          <p:spPr>
            <a:xfrm>
              <a:off x="18071089" y="712582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18" name="object 5918"/>
            <p:cNvSpPr/>
            <p:nvPr/>
          </p:nvSpPr>
          <p:spPr>
            <a:xfrm>
              <a:off x="17955728" y="712784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19" name="object 5919"/>
            <p:cNvSpPr/>
            <p:nvPr/>
          </p:nvSpPr>
          <p:spPr>
            <a:xfrm>
              <a:off x="17911201" y="712582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20" name="object 5920"/>
            <p:cNvSpPr/>
            <p:nvPr/>
          </p:nvSpPr>
          <p:spPr>
            <a:xfrm>
              <a:off x="17795839" y="712784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21" name="object 5921"/>
            <p:cNvSpPr/>
            <p:nvPr/>
          </p:nvSpPr>
          <p:spPr>
            <a:xfrm>
              <a:off x="17751313" y="712582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22" name="object 5922"/>
            <p:cNvSpPr/>
            <p:nvPr/>
          </p:nvSpPr>
          <p:spPr>
            <a:xfrm>
              <a:off x="17635951" y="712784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23" name="object 5923"/>
            <p:cNvSpPr/>
            <p:nvPr/>
          </p:nvSpPr>
          <p:spPr>
            <a:xfrm>
              <a:off x="17591425" y="712582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24" name="object 5924"/>
            <p:cNvSpPr/>
            <p:nvPr/>
          </p:nvSpPr>
          <p:spPr>
            <a:xfrm>
              <a:off x="17476063" y="712784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25" name="object 5925"/>
            <p:cNvSpPr/>
            <p:nvPr/>
          </p:nvSpPr>
          <p:spPr>
            <a:xfrm>
              <a:off x="17431536" y="712582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26" name="object 5926"/>
            <p:cNvSpPr/>
            <p:nvPr/>
          </p:nvSpPr>
          <p:spPr>
            <a:xfrm>
              <a:off x="17316174" y="712784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27" name="object 5927"/>
            <p:cNvSpPr/>
            <p:nvPr/>
          </p:nvSpPr>
          <p:spPr>
            <a:xfrm>
              <a:off x="17271648" y="712582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28" name="object 5928"/>
            <p:cNvSpPr/>
            <p:nvPr/>
          </p:nvSpPr>
          <p:spPr>
            <a:xfrm>
              <a:off x="17156286" y="712784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29" name="object 5929"/>
            <p:cNvSpPr/>
            <p:nvPr/>
          </p:nvSpPr>
          <p:spPr>
            <a:xfrm>
              <a:off x="17111760" y="712582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30" name="object 5930"/>
            <p:cNvSpPr/>
            <p:nvPr/>
          </p:nvSpPr>
          <p:spPr>
            <a:xfrm>
              <a:off x="16996398" y="712784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31" name="object 5931"/>
            <p:cNvSpPr/>
            <p:nvPr/>
          </p:nvSpPr>
          <p:spPr>
            <a:xfrm>
              <a:off x="16951871" y="712582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32" name="object 5932"/>
            <p:cNvSpPr/>
            <p:nvPr/>
          </p:nvSpPr>
          <p:spPr>
            <a:xfrm>
              <a:off x="16836509" y="712784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33" name="object 5933"/>
            <p:cNvSpPr/>
            <p:nvPr/>
          </p:nvSpPr>
          <p:spPr>
            <a:xfrm>
              <a:off x="16791983" y="712582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34" name="object 5934"/>
            <p:cNvSpPr/>
            <p:nvPr/>
          </p:nvSpPr>
          <p:spPr>
            <a:xfrm>
              <a:off x="16676621" y="712784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35" name="object 5935"/>
            <p:cNvSpPr/>
            <p:nvPr/>
          </p:nvSpPr>
          <p:spPr>
            <a:xfrm>
              <a:off x="16632095" y="712582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36" name="object 5936"/>
            <p:cNvSpPr/>
            <p:nvPr/>
          </p:nvSpPr>
          <p:spPr>
            <a:xfrm>
              <a:off x="16516733" y="712784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37" name="object 5937"/>
            <p:cNvSpPr/>
            <p:nvPr/>
          </p:nvSpPr>
          <p:spPr>
            <a:xfrm>
              <a:off x="16472206" y="712582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38" name="object 5938"/>
            <p:cNvSpPr/>
            <p:nvPr/>
          </p:nvSpPr>
          <p:spPr>
            <a:xfrm>
              <a:off x="16356845" y="712784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39" name="object 5939"/>
            <p:cNvSpPr/>
            <p:nvPr/>
          </p:nvSpPr>
          <p:spPr>
            <a:xfrm>
              <a:off x="16312318" y="712582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40" name="object 5940"/>
            <p:cNvSpPr/>
            <p:nvPr/>
          </p:nvSpPr>
          <p:spPr>
            <a:xfrm>
              <a:off x="16196956" y="712784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41" name="object 5941"/>
            <p:cNvSpPr/>
            <p:nvPr/>
          </p:nvSpPr>
          <p:spPr>
            <a:xfrm>
              <a:off x="16152430" y="712582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42" name="object 5942"/>
            <p:cNvSpPr/>
            <p:nvPr/>
          </p:nvSpPr>
          <p:spPr>
            <a:xfrm>
              <a:off x="16037068" y="712784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43" name="object 5943"/>
            <p:cNvSpPr/>
            <p:nvPr/>
          </p:nvSpPr>
          <p:spPr>
            <a:xfrm>
              <a:off x="15992542" y="712582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44" name="object 5944"/>
            <p:cNvSpPr/>
            <p:nvPr/>
          </p:nvSpPr>
          <p:spPr>
            <a:xfrm>
              <a:off x="19307695" y="7295831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 h="0">
                  <a:moveTo>
                    <a:pt x="63752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45" name="object 5945"/>
            <p:cNvSpPr/>
            <p:nvPr/>
          </p:nvSpPr>
          <p:spPr>
            <a:xfrm>
              <a:off x="19263168" y="72938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46" name="object 5946"/>
            <p:cNvSpPr/>
            <p:nvPr/>
          </p:nvSpPr>
          <p:spPr>
            <a:xfrm>
              <a:off x="19147806" y="729583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47" name="object 5947"/>
            <p:cNvSpPr/>
            <p:nvPr/>
          </p:nvSpPr>
          <p:spPr>
            <a:xfrm>
              <a:off x="19103280" y="72938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48" name="object 5948"/>
            <p:cNvSpPr/>
            <p:nvPr/>
          </p:nvSpPr>
          <p:spPr>
            <a:xfrm>
              <a:off x="18987918" y="729583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49" name="object 5949"/>
            <p:cNvSpPr/>
            <p:nvPr/>
          </p:nvSpPr>
          <p:spPr>
            <a:xfrm>
              <a:off x="18943392" y="72938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50" name="object 5950"/>
            <p:cNvSpPr/>
            <p:nvPr/>
          </p:nvSpPr>
          <p:spPr>
            <a:xfrm>
              <a:off x="18754157" y="7295831"/>
              <a:ext cx="158115" cy="0"/>
            </a:xfrm>
            <a:custGeom>
              <a:avLst/>
              <a:gdLst/>
              <a:ahLst/>
              <a:cxnLst/>
              <a:rect l="l" t="t" r="r" b="b"/>
              <a:pathLst>
                <a:path w="158115" h="0">
                  <a:moveTo>
                    <a:pt x="157864" y="0"/>
                  </a:moveTo>
                  <a:lnTo>
                    <a:pt x="94111" y="0"/>
                  </a:lnTo>
                </a:path>
                <a:path w="158115" h="0">
                  <a:moveTo>
                    <a:pt x="9411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51" name="object 5951"/>
            <p:cNvSpPr/>
            <p:nvPr/>
          </p:nvSpPr>
          <p:spPr>
            <a:xfrm>
              <a:off x="18710643" y="72938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52" name="object 5952"/>
            <p:cNvSpPr/>
            <p:nvPr/>
          </p:nvSpPr>
          <p:spPr>
            <a:xfrm>
              <a:off x="18594269" y="729583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53" name="object 5953"/>
            <p:cNvSpPr/>
            <p:nvPr/>
          </p:nvSpPr>
          <p:spPr>
            <a:xfrm>
              <a:off x="18550754" y="72938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54" name="object 5954"/>
            <p:cNvSpPr/>
            <p:nvPr/>
          </p:nvSpPr>
          <p:spPr>
            <a:xfrm>
              <a:off x="18434380" y="729583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55" name="object 5955"/>
            <p:cNvSpPr/>
            <p:nvPr/>
          </p:nvSpPr>
          <p:spPr>
            <a:xfrm>
              <a:off x="18390866" y="72938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56" name="object 5956"/>
            <p:cNvSpPr/>
            <p:nvPr/>
          </p:nvSpPr>
          <p:spPr>
            <a:xfrm>
              <a:off x="18274492" y="729583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57" name="object 5957"/>
            <p:cNvSpPr/>
            <p:nvPr/>
          </p:nvSpPr>
          <p:spPr>
            <a:xfrm>
              <a:off x="18230978" y="72938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58" name="object 5958"/>
            <p:cNvSpPr/>
            <p:nvPr/>
          </p:nvSpPr>
          <p:spPr>
            <a:xfrm>
              <a:off x="18114604" y="729583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59" name="object 5959"/>
            <p:cNvSpPr/>
            <p:nvPr/>
          </p:nvSpPr>
          <p:spPr>
            <a:xfrm>
              <a:off x="18071089" y="72938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60" name="object 5960"/>
            <p:cNvSpPr/>
            <p:nvPr/>
          </p:nvSpPr>
          <p:spPr>
            <a:xfrm>
              <a:off x="17955728" y="729583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61" name="object 5961"/>
            <p:cNvSpPr/>
            <p:nvPr/>
          </p:nvSpPr>
          <p:spPr>
            <a:xfrm>
              <a:off x="17911201" y="72938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62" name="object 5962"/>
            <p:cNvSpPr/>
            <p:nvPr/>
          </p:nvSpPr>
          <p:spPr>
            <a:xfrm>
              <a:off x="17795839" y="729583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63" name="object 5963"/>
            <p:cNvSpPr/>
            <p:nvPr/>
          </p:nvSpPr>
          <p:spPr>
            <a:xfrm>
              <a:off x="17751313" y="72938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64" name="object 5964"/>
            <p:cNvSpPr/>
            <p:nvPr/>
          </p:nvSpPr>
          <p:spPr>
            <a:xfrm>
              <a:off x="17635951" y="729583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65" name="object 5965"/>
            <p:cNvSpPr/>
            <p:nvPr/>
          </p:nvSpPr>
          <p:spPr>
            <a:xfrm>
              <a:off x="17591425" y="72938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66" name="object 5966"/>
            <p:cNvSpPr/>
            <p:nvPr/>
          </p:nvSpPr>
          <p:spPr>
            <a:xfrm>
              <a:off x="17476063" y="729583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67" name="object 5967"/>
            <p:cNvSpPr/>
            <p:nvPr/>
          </p:nvSpPr>
          <p:spPr>
            <a:xfrm>
              <a:off x="17431536" y="72938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68" name="object 5968"/>
            <p:cNvSpPr/>
            <p:nvPr/>
          </p:nvSpPr>
          <p:spPr>
            <a:xfrm>
              <a:off x="17316174" y="729583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69" name="object 5969"/>
            <p:cNvSpPr/>
            <p:nvPr/>
          </p:nvSpPr>
          <p:spPr>
            <a:xfrm>
              <a:off x="17271648" y="72938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70" name="object 5970"/>
            <p:cNvSpPr/>
            <p:nvPr/>
          </p:nvSpPr>
          <p:spPr>
            <a:xfrm>
              <a:off x="17156286" y="729583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71" name="object 5971"/>
            <p:cNvSpPr/>
            <p:nvPr/>
          </p:nvSpPr>
          <p:spPr>
            <a:xfrm>
              <a:off x="17111760" y="72938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72" name="object 5972"/>
            <p:cNvSpPr/>
            <p:nvPr/>
          </p:nvSpPr>
          <p:spPr>
            <a:xfrm>
              <a:off x="16996398" y="729583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73" name="object 5973"/>
            <p:cNvSpPr/>
            <p:nvPr/>
          </p:nvSpPr>
          <p:spPr>
            <a:xfrm>
              <a:off x="16951871" y="72938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74" name="object 5974"/>
            <p:cNvSpPr/>
            <p:nvPr/>
          </p:nvSpPr>
          <p:spPr>
            <a:xfrm>
              <a:off x="16836509" y="729583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75" name="object 5975"/>
            <p:cNvSpPr/>
            <p:nvPr/>
          </p:nvSpPr>
          <p:spPr>
            <a:xfrm>
              <a:off x="16791983" y="72938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76" name="object 5976"/>
            <p:cNvSpPr/>
            <p:nvPr/>
          </p:nvSpPr>
          <p:spPr>
            <a:xfrm>
              <a:off x="16676621" y="729583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77" name="object 5977"/>
            <p:cNvSpPr/>
            <p:nvPr/>
          </p:nvSpPr>
          <p:spPr>
            <a:xfrm>
              <a:off x="16632095" y="72938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78" name="object 5978"/>
            <p:cNvSpPr/>
            <p:nvPr/>
          </p:nvSpPr>
          <p:spPr>
            <a:xfrm>
              <a:off x="16516733" y="729583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79" name="object 5979"/>
            <p:cNvSpPr/>
            <p:nvPr/>
          </p:nvSpPr>
          <p:spPr>
            <a:xfrm>
              <a:off x="16472206" y="72938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80" name="object 5980"/>
            <p:cNvSpPr/>
            <p:nvPr/>
          </p:nvSpPr>
          <p:spPr>
            <a:xfrm>
              <a:off x="16356845" y="729583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81" name="object 5981"/>
            <p:cNvSpPr/>
            <p:nvPr/>
          </p:nvSpPr>
          <p:spPr>
            <a:xfrm>
              <a:off x="16312318" y="72938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82" name="object 5982"/>
            <p:cNvSpPr/>
            <p:nvPr/>
          </p:nvSpPr>
          <p:spPr>
            <a:xfrm>
              <a:off x="16196956" y="729583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83" name="object 5983"/>
            <p:cNvSpPr/>
            <p:nvPr/>
          </p:nvSpPr>
          <p:spPr>
            <a:xfrm>
              <a:off x="16152430" y="72938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84" name="object 5984"/>
            <p:cNvSpPr/>
            <p:nvPr/>
          </p:nvSpPr>
          <p:spPr>
            <a:xfrm>
              <a:off x="16037068" y="729583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85" name="object 5985"/>
            <p:cNvSpPr/>
            <p:nvPr/>
          </p:nvSpPr>
          <p:spPr>
            <a:xfrm>
              <a:off x="15992542" y="72938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86" name="object 5986"/>
            <p:cNvSpPr/>
            <p:nvPr/>
          </p:nvSpPr>
          <p:spPr>
            <a:xfrm>
              <a:off x="15877180" y="729583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87" name="object 5987"/>
            <p:cNvSpPr/>
            <p:nvPr/>
          </p:nvSpPr>
          <p:spPr>
            <a:xfrm>
              <a:off x="15833665" y="72938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88" name="object 5988"/>
            <p:cNvSpPr/>
            <p:nvPr/>
          </p:nvSpPr>
          <p:spPr>
            <a:xfrm>
              <a:off x="15717291" y="729583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89" name="object 5989"/>
            <p:cNvSpPr/>
            <p:nvPr/>
          </p:nvSpPr>
          <p:spPr>
            <a:xfrm>
              <a:off x="15673777" y="72938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90" name="object 5990"/>
            <p:cNvSpPr/>
            <p:nvPr/>
          </p:nvSpPr>
          <p:spPr>
            <a:xfrm>
              <a:off x="15557403" y="729583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91" name="object 5991"/>
            <p:cNvSpPr/>
            <p:nvPr/>
          </p:nvSpPr>
          <p:spPr>
            <a:xfrm>
              <a:off x="15513889" y="72938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92" name="object 5992"/>
            <p:cNvSpPr/>
            <p:nvPr/>
          </p:nvSpPr>
          <p:spPr>
            <a:xfrm>
              <a:off x="15397514" y="729583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93" name="object 5993"/>
            <p:cNvSpPr/>
            <p:nvPr/>
          </p:nvSpPr>
          <p:spPr>
            <a:xfrm>
              <a:off x="15354000" y="72938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94" name="object 5994"/>
            <p:cNvSpPr/>
            <p:nvPr/>
          </p:nvSpPr>
          <p:spPr>
            <a:xfrm>
              <a:off x="15237626" y="729583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95" name="object 5995"/>
            <p:cNvSpPr/>
            <p:nvPr/>
          </p:nvSpPr>
          <p:spPr>
            <a:xfrm>
              <a:off x="15194112" y="72938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96" name="object 5996"/>
            <p:cNvSpPr/>
            <p:nvPr/>
          </p:nvSpPr>
          <p:spPr>
            <a:xfrm>
              <a:off x="15077738" y="729583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97" name="object 5997"/>
            <p:cNvSpPr/>
            <p:nvPr/>
          </p:nvSpPr>
          <p:spPr>
            <a:xfrm>
              <a:off x="15034224" y="72938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98" name="object 5998"/>
            <p:cNvSpPr/>
            <p:nvPr/>
          </p:nvSpPr>
          <p:spPr>
            <a:xfrm>
              <a:off x="14917850" y="729583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99" name="object 5999"/>
            <p:cNvSpPr/>
            <p:nvPr/>
          </p:nvSpPr>
          <p:spPr>
            <a:xfrm>
              <a:off x="14874335" y="72938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00" name="object 6000"/>
            <p:cNvSpPr/>
            <p:nvPr/>
          </p:nvSpPr>
          <p:spPr>
            <a:xfrm>
              <a:off x="14757961" y="729583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01" name="object 6001"/>
            <p:cNvSpPr/>
            <p:nvPr/>
          </p:nvSpPr>
          <p:spPr>
            <a:xfrm>
              <a:off x="14714447" y="72938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02" name="object 6002"/>
            <p:cNvSpPr/>
            <p:nvPr/>
          </p:nvSpPr>
          <p:spPr>
            <a:xfrm>
              <a:off x="14598073" y="729583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03" name="object 6003"/>
            <p:cNvSpPr/>
            <p:nvPr/>
          </p:nvSpPr>
          <p:spPr>
            <a:xfrm>
              <a:off x="14554559" y="72938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04" name="object 6004"/>
            <p:cNvSpPr/>
            <p:nvPr/>
          </p:nvSpPr>
          <p:spPr>
            <a:xfrm>
              <a:off x="14438185" y="729583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05" name="object 6005"/>
            <p:cNvSpPr/>
            <p:nvPr/>
          </p:nvSpPr>
          <p:spPr>
            <a:xfrm>
              <a:off x="14394670" y="72938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06" name="object 6006"/>
            <p:cNvSpPr/>
            <p:nvPr/>
          </p:nvSpPr>
          <p:spPr>
            <a:xfrm>
              <a:off x="14279308" y="729583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07" name="object 6007"/>
            <p:cNvSpPr/>
            <p:nvPr/>
          </p:nvSpPr>
          <p:spPr>
            <a:xfrm>
              <a:off x="14234782" y="72938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08" name="object 6008"/>
            <p:cNvSpPr/>
            <p:nvPr/>
          </p:nvSpPr>
          <p:spPr>
            <a:xfrm>
              <a:off x="14119420" y="729583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09" name="object 6009"/>
            <p:cNvSpPr/>
            <p:nvPr/>
          </p:nvSpPr>
          <p:spPr>
            <a:xfrm>
              <a:off x="14074890" y="72938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51" y="2032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10" name="object 6010"/>
            <p:cNvSpPr/>
            <p:nvPr/>
          </p:nvSpPr>
          <p:spPr>
            <a:xfrm>
              <a:off x="13959532" y="729583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11" name="object 6011"/>
            <p:cNvSpPr/>
            <p:nvPr/>
          </p:nvSpPr>
          <p:spPr>
            <a:xfrm>
              <a:off x="13915005" y="72938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12" name="object 6012"/>
            <p:cNvSpPr/>
            <p:nvPr/>
          </p:nvSpPr>
          <p:spPr>
            <a:xfrm>
              <a:off x="13789524" y="7295831"/>
              <a:ext cx="5582285" cy="368935"/>
            </a:xfrm>
            <a:custGeom>
              <a:avLst/>
              <a:gdLst/>
              <a:ahLst/>
              <a:cxnLst/>
              <a:rect l="l" t="t" r="r" b="b"/>
              <a:pathLst>
                <a:path w="5582284" h="368934">
                  <a:moveTo>
                    <a:pt x="94111" y="0"/>
                  </a:moveTo>
                  <a:lnTo>
                    <a:pt x="0" y="0"/>
                  </a:lnTo>
                </a:path>
                <a:path w="5582284" h="368934">
                  <a:moveTo>
                    <a:pt x="5581923" y="368350"/>
                  </a:moveTo>
                  <a:lnTo>
                    <a:pt x="5518170" y="36835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13" name="object 6013"/>
            <p:cNvSpPr/>
            <p:nvPr/>
          </p:nvSpPr>
          <p:spPr>
            <a:xfrm>
              <a:off x="19263168" y="76621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14" name="object 6014"/>
            <p:cNvSpPr/>
            <p:nvPr/>
          </p:nvSpPr>
          <p:spPr>
            <a:xfrm>
              <a:off x="19147806" y="766418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15" name="object 6015"/>
            <p:cNvSpPr/>
            <p:nvPr/>
          </p:nvSpPr>
          <p:spPr>
            <a:xfrm>
              <a:off x="19103280" y="76621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16" name="object 6016"/>
            <p:cNvSpPr/>
            <p:nvPr/>
          </p:nvSpPr>
          <p:spPr>
            <a:xfrm>
              <a:off x="18987918" y="766418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17" name="object 6017"/>
            <p:cNvSpPr/>
            <p:nvPr/>
          </p:nvSpPr>
          <p:spPr>
            <a:xfrm>
              <a:off x="18943392" y="76621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18" name="object 6018"/>
            <p:cNvSpPr/>
            <p:nvPr/>
          </p:nvSpPr>
          <p:spPr>
            <a:xfrm>
              <a:off x="18754157" y="7664181"/>
              <a:ext cx="158115" cy="0"/>
            </a:xfrm>
            <a:custGeom>
              <a:avLst/>
              <a:gdLst/>
              <a:ahLst/>
              <a:cxnLst/>
              <a:rect l="l" t="t" r="r" b="b"/>
              <a:pathLst>
                <a:path w="158115" h="0">
                  <a:moveTo>
                    <a:pt x="157864" y="0"/>
                  </a:moveTo>
                  <a:lnTo>
                    <a:pt x="94111" y="0"/>
                  </a:lnTo>
                </a:path>
                <a:path w="158115" h="0">
                  <a:moveTo>
                    <a:pt x="9411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19" name="object 6019"/>
            <p:cNvSpPr/>
            <p:nvPr/>
          </p:nvSpPr>
          <p:spPr>
            <a:xfrm>
              <a:off x="18710643" y="76621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20" name="object 6020"/>
            <p:cNvSpPr/>
            <p:nvPr/>
          </p:nvSpPr>
          <p:spPr>
            <a:xfrm>
              <a:off x="18594269" y="766418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21" name="object 6021"/>
            <p:cNvSpPr/>
            <p:nvPr/>
          </p:nvSpPr>
          <p:spPr>
            <a:xfrm>
              <a:off x="18550754" y="76621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22" name="object 6022"/>
            <p:cNvSpPr/>
            <p:nvPr/>
          </p:nvSpPr>
          <p:spPr>
            <a:xfrm>
              <a:off x="18434380" y="766418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23" name="object 6023"/>
            <p:cNvSpPr/>
            <p:nvPr/>
          </p:nvSpPr>
          <p:spPr>
            <a:xfrm>
              <a:off x="18390866" y="76621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24" name="object 6024"/>
            <p:cNvSpPr/>
            <p:nvPr/>
          </p:nvSpPr>
          <p:spPr>
            <a:xfrm>
              <a:off x="18274492" y="766418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25" name="object 6025"/>
            <p:cNvSpPr/>
            <p:nvPr/>
          </p:nvSpPr>
          <p:spPr>
            <a:xfrm>
              <a:off x="18230978" y="76621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26" name="object 6026"/>
            <p:cNvSpPr/>
            <p:nvPr/>
          </p:nvSpPr>
          <p:spPr>
            <a:xfrm>
              <a:off x="18114604" y="766418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27" name="object 6027"/>
            <p:cNvSpPr/>
            <p:nvPr/>
          </p:nvSpPr>
          <p:spPr>
            <a:xfrm>
              <a:off x="18071089" y="76621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28" name="object 6028"/>
            <p:cNvSpPr/>
            <p:nvPr/>
          </p:nvSpPr>
          <p:spPr>
            <a:xfrm>
              <a:off x="17955728" y="766418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29" name="object 6029"/>
            <p:cNvSpPr/>
            <p:nvPr/>
          </p:nvSpPr>
          <p:spPr>
            <a:xfrm>
              <a:off x="17911201" y="76621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30" name="object 6030"/>
            <p:cNvSpPr/>
            <p:nvPr/>
          </p:nvSpPr>
          <p:spPr>
            <a:xfrm>
              <a:off x="17795839" y="766418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31" name="object 6031"/>
            <p:cNvSpPr/>
            <p:nvPr/>
          </p:nvSpPr>
          <p:spPr>
            <a:xfrm>
              <a:off x="17751313" y="76621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32" name="object 6032"/>
            <p:cNvSpPr/>
            <p:nvPr/>
          </p:nvSpPr>
          <p:spPr>
            <a:xfrm>
              <a:off x="17635951" y="766418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33" name="object 6033"/>
            <p:cNvSpPr/>
            <p:nvPr/>
          </p:nvSpPr>
          <p:spPr>
            <a:xfrm>
              <a:off x="17591425" y="76621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34" name="object 6034"/>
            <p:cNvSpPr/>
            <p:nvPr/>
          </p:nvSpPr>
          <p:spPr>
            <a:xfrm>
              <a:off x="17476063" y="766418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35" name="object 6035"/>
            <p:cNvSpPr/>
            <p:nvPr/>
          </p:nvSpPr>
          <p:spPr>
            <a:xfrm>
              <a:off x="17431536" y="76621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36" name="object 6036"/>
            <p:cNvSpPr/>
            <p:nvPr/>
          </p:nvSpPr>
          <p:spPr>
            <a:xfrm>
              <a:off x="17316174" y="766418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37" name="object 6037"/>
            <p:cNvSpPr/>
            <p:nvPr/>
          </p:nvSpPr>
          <p:spPr>
            <a:xfrm>
              <a:off x="17271648" y="76621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38" name="object 6038"/>
            <p:cNvSpPr/>
            <p:nvPr/>
          </p:nvSpPr>
          <p:spPr>
            <a:xfrm>
              <a:off x="17156286" y="766418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39" name="object 6039"/>
            <p:cNvSpPr/>
            <p:nvPr/>
          </p:nvSpPr>
          <p:spPr>
            <a:xfrm>
              <a:off x="17111760" y="76621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40" name="object 6040"/>
            <p:cNvSpPr/>
            <p:nvPr/>
          </p:nvSpPr>
          <p:spPr>
            <a:xfrm>
              <a:off x="16996398" y="766418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41" name="object 6041"/>
            <p:cNvSpPr/>
            <p:nvPr/>
          </p:nvSpPr>
          <p:spPr>
            <a:xfrm>
              <a:off x="16951871" y="76621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42" name="object 6042"/>
            <p:cNvSpPr/>
            <p:nvPr/>
          </p:nvSpPr>
          <p:spPr>
            <a:xfrm>
              <a:off x="16836509" y="766418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43" name="object 6043"/>
            <p:cNvSpPr/>
            <p:nvPr/>
          </p:nvSpPr>
          <p:spPr>
            <a:xfrm>
              <a:off x="16791983" y="76621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44" name="object 6044"/>
            <p:cNvSpPr/>
            <p:nvPr/>
          </p:nvSpPr>
          <p:spPr>
            <a:xfrm>
              <a:off x="16676621" y="766418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45" name="object 6045"/>
            <p:cNvSpPr/>
            <p:nvPr/>
          </p:nvSpPr>
          <p:spPr>
            <a:xfrm>
              <a:off x="16632095" y="76621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46" name="object 6046"/>
            <p:cNvSpPr/>
            <p:nvPr/>
          </p:nvSpPr>
          <p:spPr>
            <a:xfrm>
              <a:off x="16516733" y="766418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47" name="object 6047"/>
            <p:cNvSpPr/>
            <p:nvPr/>
          </p:nvSpPr>
          <p:spPr>
            <a:xfrm>
              <a:off x="16472206" y="76621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48" name="object 6048"/>
            <p:cNvSpPr/>
            <p:nvPr/>
          </p:nvSpPr>
          <p:spPr>
            <a:xfrm>
              <a:off x="16356845" y="766418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49" name="object 6049"/>
            <p:cNvSpPr/>
            <p:nvPr/>
          </p:nvSpPr>
          <p:spPr>
            <a:xfrm>
              <a:off x="16312318" y="76621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50" name="object 6050"/>
            <p:cNvSpPr/>
            <p:nvPr/>
          </p:nvSpPr>
          <p:spPr>
            <a:xfrm>
              <a:off x="16196956" y="766418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51" name="object 6051"/>
            <p:cNvSpPr/>
            <p:nvPr/>
          </p:nvSpPr>
          <p:spPr>
            <a:xfrm>
              <a:off x="16152430" y="76621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52" name="object 6052"/>
            <p:cNvSpPr/>
            <p:nvPr/>
          </p:nvSpPr>
          <p:spPr>
            <a:xfrm>
              <a:off x="16037068" y="766418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53" name="object 6053"/>
            <p:cNvSpPr/>
            <p:nvPr/>
          </p:nvSpPr>
          <p:spPr>
            <a:xfrm>
              <a:off x="15992542" y="76621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54" name="object 6054"/>
            <p:cNvSpPr/>
            <p:nvPr/>
          </p:nvSpPr>
          <p:spPr>
            <a:xfrm>
              <a:off x="15877180" y="766418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55" name="object 6055"/>
            <p:cNvSpPr/>
            <p:nvPr/>
          </p:nvSpPr>
          <p:spPr>
            <a:xfrm>
              <a:off x="15833665" y="76621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56" name="object 6056"/>
            <p:cNvSpPr/>
            <p:nvPr/>
          </p:nvSpPr>
          <p:spPr>
            <a:xfrm>
              <a:off x="15717291" y="766418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57" name="object 6057"/>
            <p:cNvSpPr/>
            <p:nvPr/>
          </p:nvSpPr>
          <p:spPr>
            <a:xfrm>
              <a:off x="15673777" y="76621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58" name="object 6058"/>
            <p:cNvSpPr/>
            <p:nvPr/>
          </p:nvSpPr>
          <p:spPr>
            <a:xfrm>
              <a:off x="15557403" y="766418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59" name="object 6059"/>
            <p:cNvSpPr/>
            <p:nvPr/>
          </p:nvSpPr>
          <p:spPr>
            <a:xfrm>
              <a:off x="15513889" y="76621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60" name="object 6060"/>
            <p:cNvSpPr/>
            <p:nvPr/>
          </p:nvSpPr>
          <p:spPr>
            <a:xfrm>
              <a:off x="15397514" y="766418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61" name="object 6061"/>
            <p:cNvSpPr/>
            <p:nvPr/>
          </p:nvSpPr>
          <p:spPr>
            <a:xfrm>
              <a:off x="15354000" y="76621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62" name="object 6062"/>
            <p:cNvSpPr/>
            <p:nvPr/>
          </p:nvSpPr>
          <p:spPr>
            <a:xfrm>
              <a:off x="15237626" y="766418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63" name="object 6063"/>
            <p:cNvSpPr/>
            <p:nvPr/>
          </p:nvSpPr>
          <p:spPr>
            <a:xfrm>
              <a:off x="15194112" y="76621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64" name="object 6064"/>
            <p:cNvSpPr/>
            <p:nvPr/>
          </p:nvSpPr>
          <p:spPr>
            <a:xfrm>
              <a:off x="15077738" y="766418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65" name="object 6065"/>
            <p:cNvSpPr/>
            <p:nvPr/>
          </p:nvSpPr>
          <p:spPr>
            <a:xfrm>
              <a:off x="15034224" y="76621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66" name="object 6066"/>
            <p:cNvSpPr/>
            <p:nvPr/>
          </p:nvSpPr>
          <p:spPr>
            <a:xfrm>
              <a:off x="14917850" y="766418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67" name="object 6067"/>
            <p:cNvSpPr/>
            <p:nvPr/>
          </p:nvSpPr>
          <p:spPr>
            <a:xfrm>
              <a:off x="14874335" y="76621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68" name="object 6068"/>
            <p:cNvSpPr/>
            <p:nvPr/>
          </p:nvSpPr>
          <p:spPr>
            <a:xfrm>
              <a:off x="14757961" y="766418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69" name="object 6069"/>
            <p:cNvSpPr/>
            <p:nvPr/>
          </p:nvSpPr>
          <p:spPr>
            <a:xfrm>
              <a:off x="14714447" y="76621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70" name="object 6070"/>
            <p:cNvSpPr/>
            <p:nvPr/>
          </p:nvSpPr>
          <p:spPr>
            <a:xfrm>
              <a:off x="14598073" y="766418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71" name="object 6071"/>
            <p:cNvSpPr/>
            <p:nvPr/>
          </p:nvSpPr>
          <p:spPr>
            <a:xfrm>
              <a:off x="14554559" y="76621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72" name="object 6072"/>
            <p:cNvSpPr/>
            <p:nvPr/>
          </p:nvSpPr>
          <p:spPr>
            <a:xfrm>
              <a:off x="14438185" y="766418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73" name="object 6073"/>
            <p:cNvSpPr/>
            <p:nvPr/>
          </p:nvSpPr>
          <p:spPr>
            <a:xfrm>
              <a:off x="14394670" y="76621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74" name="object 6074"/>
            <p:cNvSpPr/>
            <p:nvPr/>
          </p:nvSpPr>
          <p:spPr>
            <a:xfrm>
              <a:off x="14279308" y="766418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75" name="object 6075"/>
            <p:cNvSpPr/>
            <p:nvPr/>
          </p:nvSpPr>
          <p:spPr>
            <a:xfrm>
              <a:off x="14234782" y="76621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76" name="object 6076"/>
            <p:cNvSpPr/>
            <p:nvPr/>
          </p:nvSpPr>
          <p:spPr>
            <a:xfrm>
              <a:off x="14119420" y="766418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77" name="object 6077"/>
            <p:cNvSpPr/>
            <p:nvPr/>
          </p:nvSpPr>
          <p:spPr>
            <a:xfrm>
              <a:off x="14074890" y="76621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51" y="2019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96" y="596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78" name="object 6078"/>
            <p:cNvSpPr/>
            <p:nvPr/>
          </p:nvSpPr>
          <p:spPr>
            <a:xfrm>
              <a:off x="13959532" y="766418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79" name="object 6079"/>
            <p:cNvSpPr/>
            <p:nvPr/>
          </p:nvSpPr>
          <p:spPr>
            <a:xfrm>
              <a:off x="13915005" y="76621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80" name="object 6080"/>
            <p:cNvSpPr/>
            <p:nvPr/>
          </p:nvSpPr>
          <p:spPr>
            <a:xfrm>
              <a:off x="13789524" y="7664181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 h="0">
                  <a:moveTo>
                    <a:pt x="9411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81" name="object 6081"/>
            <p:cNvSpPr/>
            <p:nvPr/>
          </p:nvSpPr>
          <p:spPr>
            <a:xfrm>
              <a:off x="18846244" y="771781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82" name="object 6082"/>
            <p:cNvSpPr/>
            <p:nvPr/>
          </p:nvSpPr>
          <p:spPr>
            <a:xfrm>
              <a:off x="18848269" y="760245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83" name="object 6083"/>
            <p:cNvSpPr/>
            <p:nvPr/>
          </p:nvSpPr>
          <p:spPr>
            <a:xfrm>
              <a:off x="18846244" y="755792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84" name="object 6084"/>
            <p:cNvSpPr/>
            <p:nvPr/>
          </p:nvSpPr>
          <p:spPr>
            <a:xfrm>
              <a:off x="18848269" y="744256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85" name="object 6085"/>
            <p:cNvSpPr/>
            <p:nvPr/>
          </p:nvSpPr>
          <p:spPr>
            <a:xfrm>
              <a:off x="18846244" y="739803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86" name="object 6086"/>
            <p:cNvSpPr/>
            <p:nvPr/>
          </p:nvSpPr>
          <p:spPr>
            <a:xfrm>
              <a:off x="18848269" y="728267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87" name="object 6087"/>
            <p:cNvSpPr/>
            <p:nvPr/>
          </p:nvSpPr>
          <p:spPr>
            <a:xfrm>
              <a:off x="18846244" y="72391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88" name="object 6088"/>
            <p:cNvSpPr/>
            <p:nvPr/>
          </p:nvSpPr>
          <p:spPr>
            <a:xfrm>
              <a:off x="18848269" y="712278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89" name="object 6089"/>
            <p:cNvSpPr/>
            <p:nvPr/>
          </p:nvSpPr>
          <p:spPr>
            <a:xfrm>
              <a:off x="18201628" y="7079283"/>
              <a:ext cx="648970" cy="632460"/>
            </a:xfrm>
            <a:custGeom>
              <a:avLst/>
              <a:gdLst/>
              <a:ahLst/>
              <a:cxnLst/>
              <a:rect l="l" t="t" r="r" b="b"/>
              <a:pathLst>
                <a:path w="648969" h="632459">
                  <a:moveTo>
                    <a:pt x="4051" y="630440"/>
                  </a:moveTo>
                  <a:lnTo>
                    <a:pt x="3454" y="629005"/>
                  </a:lnTo>
                  <a:lnTo>
                    <a:pt x="2019" y="628421"/>
                  </a:lnTo>
                  <a:lnTo>
                    <a:pt x="584" y="629005"/>
                  </a:lnTo>
                  <a:lnTo>
                    <a:pt x="0" y="630440"/>
                  </a:lnTo>
                  <a:lnTo>
                    <a:pt x="584" y="631875"/>
                  </a:lnTo>
                  <a:lnTo>
                    <a:pt x="2019" y="632460"/>
                  </a:lnTo>
                  <a:lnTo>
                    <a:pt x="3454" y="631875"/>
                  </a:lnTo>
                  <a:lnTo>
                    <a:pt x="4051" y="630440"/>
                  </a:lnTo>
                  <a:close/>
                </a:path>
                <a:path w="648969" h="632459">
                  <a:moveTo>
                    <a:pt x="648652" y="2019"/>
                  </a:moveTo>
                  <a:lnTo>
                    <a:pt x="648068" y="584"/>
                  </a:lnTo>
                  <a:lnTo>
                    <a:pt x="646633" y="0"/>
                  </a:lnTo>
                  <a:lnTo>
                    <a:pt x="645198" y="584"/>
                  </a:lnTo>
                  <a:lnTo>
                    <a:pt x="644613" y="2019"/>
                  </a:lnTo>
                  <a:lnTo>
                    <a:pt x="645198" y="3454"/>
                  </a:lnTo>
                  <a:lnTo>
                    <a:pt x="646633" y="4038"/>
                  </a:lnTo>
                  <a:lnTo>
                    <a:pt x="648068" y="3454"/>
                  </a:lnTo>
                  <a:lnTo>
                    <a:pt x="648652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90" name="object 6090"/>
            <p:cNvSpPr/>
            <p:nvPr/>
          </p:nvSpPr>
          <p:spPr>
            <a:xfrm>
              <a:off x="18203656" y="759132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91" name="object 6091"/>
            <p:cNvSpPr/>
            <p:nvPr/>
          </p:nvSpPr>
          <p:spPr>
            <a:xfrm>
              <a:off x="18201632" y="75478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92" name="object 6092"/>
            <p:cNvSpPr/>
            <p:nvPr/>
          </p:nvSpPr>
          <p:spPr>
            <a:xfrm>
              <a:off x="18203656" y="743143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93" name="object 6093"/>
            <p:cNvSpPr/>
            <p:nvPr/>
          </p:nvSpPr>
          <p:spPr>
            <a:xfrm>
              <a:off x="18201632" y="73879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94" name="object 6094"/>
            <p:cNvSpPr/>
            <p:nvPr/>
          </p:nvSpPr>
          <p:spPr>
            <a:xfrm>
              <a:off x="18203656" y="7271544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95" name="object 6095"/>
            <p:cNvSpPr/>
            <p:nvPr/>
          </p:nvSpPr>
          <p:spPr>
            <a:xfrm>
              <a:off x="18201632" y="72280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96" name="object 6096"/>
            <p:cNvSpPr/>
            <p:nvPr/>
          </p:nvSpPr>
          <p:spPr>
            <a:xfrm>
              <a:off x="18203656" y="7111656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97" name="object 6097"/>
            <p:cNvSpPr/>
            <p:nvPr/>
          </p:nvSpPr>
          <p:spPr>
            <a:xfrm>
              <a:off x="17664278" y="7068145"/>
              <a:ext cx="541655" cy="643890"/>
            </a:xfrm>
            <a:custGeom>
              <a:avLst/>
              <a:gdLst/>
              <a:ahLst/>
              <a:cxnLst/>
              <a:rect l="l" t="t" r="r" b="b"/>
              <a:pathLst>
                <a:path w="541655" h="643890">
                  <a:moveTo>
                    <a:pt x="4051" y="641578"/>
                  </a:moveTo>
                  <a:lnTo>
                    <a:pt x="3454" y="640143"/>
                  </a:lnTo>
                  <a:lnTo>
                    <a:pt x="2019" y="639559"/>
                  </a:lnTo>
                  <a:lnTo>
                    <a:pt x="596" y="640143"/>
                  </a:lnTo>
                  <a:lnTo>
                    <a:pt x="0" y="641578"/>
                  </a:lnTo>
                  <a:lnTo>
                    <a:pt x="596" y="643013"/>
                  </a:lnTo>
                  <a:lnTo>
                    <a:pt x="2019" y="643597"/>
                  </a:lnTo>
                  <a:lnTo>
                    <a:pt x="3454" y="643013"/>
                  </a:lnTo>
                  <a:lnTo>
                    <a:pt x="4051" y="641578"/>
                  </a:lnTo>
                  <a:close/>
                </a:path>
                <a:path w="541655" h="643890">
                  <a:moveTo>
                    <a:pt x="541401" y="2032"/>
                  </a:moveTo>
                  <a:lnTo>
                    <a:pt x="540804" y="596"/>
                  </a:lnTo>
                  <a:lnTo>
                    <a:pt x="539369" y="0"/>
                  </a:lnTo>
                  <a:lnTo>
                    <a:pt x="537933" y="596"/>
                  </a:lnTo>
                  <a:lnTo>
                    <a:pt x="537349" y="2032"/>
                  </a:lnTo>
                  <a:lnTo>
                    <a:pt x="537933" y="3454"/>
                  </a:lnTo>
                  <a:lnTo>
                    <a:pt x="539369" y="4051"/>
                  </a:lnTo>
                  <a:lnTo>
                    <a:pt x="540804" y="3454"/>
                  </a:lnTo>
                  <a:lnTo>
                    <a:pt x="541401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98" name="object 6098"/>
            <p:cNvSpPr/>
            <p:nvPr/>
          </p:nvSpPr>
          <p:spPr>
            <a:xfrm>
              <a:off x="17666310" y="759132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99" name="object 6099"/>
            <p:cNvSpPr/>
            <p:nvPr/>
          </p:nvSpPr>
          <p:spPr>
            <a:xfrm>
              <a:off x="17664285" y="75478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00" name="object 6100"/>
            <p:cNvSpPr/>
            <p:nvPr/>
          </p:nvSpPr>
          <p:spPr>
            <a:xfrm>
              <a:off x="17666310" y="743143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01" name="object 6101"/>
            <p:cNvSpPr/>
            <p:nvPr/>
          </p:nvSpPr>
          <p:spPr>
            <a:xfrm>
              <a:off x="17664285" y="73879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02" name="object 6102"/>
            <p:cNvSpPr/>
            <p:nvPr/>
          </p:nvSpPr>
          <p:spPr>
            <a:xfrm>
              <a:off x="17666310" y="7271544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03" name="object 6103"/>
            <p:cNvSpPr/>
            <p:nvPr/>
          </p:nvSpPr>
          <p:spPr>
            <a:xfrm>
              <a:off x="17664285" y="72280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04" name="object 6104"/>
            <p:cNvSpPr/>
            <p:nvPr/>
          </p:nvSpPr>
          <p:spPr>
            <a:xfrm>
              <a:off x="17666310" y="7111656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05" name="object 6105"/>
            <p:cNvSpPr/>
            <p:nvPr/>
          </p:nvSpPr>
          <p:spPr>
            <a:xfrm>
              <a:off x="17126929" y="7068145"/>
              <a:ext cx="541655" cy="643890"/>
            </a:xfrm>
            <a:custGeom>
              <a:avLst/>
              <a:gdLst/>
              <a:ahLst/>
              <a:cxnLst/>
              <a:rect l="l" t="t" r="r" b="b"/>
              <a:pathLst>
                <a:path w="541655" h="643890">
                  <a:moveTo>
                    <a:pt x="4051" y="641578"/>
                  </a:moveTo>
                  <a:lnTo>
                    <a:pt x="3454" y="640143"/>
                  </a:lnTo>
                  <a:lnTo>
                    <a:pt x="2032" y="639559"/>
                  </a:lnTo>
                  <a:lnTo>
                    <a:pt x="596" y="640143"/>
                  </a:lnTo>
                  <a:lnTo>
                    <a:pt x="0" y="641578"/>
                  </a:lnTo>
                  <a:lnTo>
                    <a:pt x="596" y="643013"/>
                  </a:lnTo>
                  <a:lnTo>
                    <a:pt x="2032" y="643597"/>
                  </a:lnTo>
                  <a:lnTo>
                    <a:pt x="3454" y="643013"/>
                  </a:lnTo>
                  <a:lnTo>
                    <a:pt x="4051" y="641578"/>
                  </a:lnTo>
                  <a:close/>
                </a:path>
                <a:path w="541655" h="643890">
                  <a:moveTo>
                    <a:pt x="4051" y="481685"/>
                  </a:moveTo>
                  <a:lnTo>
                    <a:pt x="3454" y="480263"/>
                  </a:lnTo>
                  <a:lnTo>
                    <a:pt x="2032" y="479666"/>
                  </a:lnTo>
                  <a:lnTo>
                    <a:pt x="596" y="480263"/>
                  </a:lnTo>
                  <a:lnTo>
                    <a:pt x="0" y="481685"/>
                  </a:lnTo>
                  <a:lnTo>
                    <a:pt x="596" y="483120"/>
                  </a:lnTo>
                  <a:lnTo>
                    <a:pt x="2032" y="483717"/>
                  </a:lnTo>
                  <a:lnTo>
                    <a:pt x="3454" y="483120"/>
                  </a:lnTo>
                  <a:lnTo>
                    <a:pt x="4051" y="481685"/>
                  </a:lnTo>
                  <a:close/>
                </a:path>
                <a:path w="541655" h="643890">
                  <a:moveTo>
                    <a:pt x="541401" y="2032"/>
                  </a:moveTo>
                  <a:lnTo>
                    <a:pt x="540804" y="596"/>
                  </a:lnTo>
                  <a:lnTo>
                    <a:pt x="539369" y="0"/>
                  </a:lnTo>
                  <a:lnTo>
                    <a:pt x="537946" y="596"/>
                  </a:lnTo>
                  <a:lnTo>
                    <a:pt x="537349" y="2032"/>
                  </a:lnTo>
                  <a:lnTo>
                    <a:pt x="537946" y="3454"/>
                  </a:lnTo>
                  <a:lnTo>
                    <a:pt x="539369" y="4051"/>
                  </a:lnTo>
                  <a:lnTo>
                    <a:pt x="540804" y="3454"/>
                  </a:lnTo>
                  <a:lnTo>
                    <a:pt x="541401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06" name="object 6106"/>
            <p:cNvSpPr/>
            <p:nvPr/>
          </p:nvSpPr>
          <p:spPr>
            <a:xfrm>
              <a:off x="17128963" y="743143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07" name="object 6107"/>
            <p:cNvSpPr/>
            <p:nvPr/>
          </p:nvSpPr>
          <p:spPr>
            <a:xfrm>
              <a:off x="16589592" y="7068145"/>
              <a:ext cx="541655" cy="643890"/>
            </a:xfrm>
            <a:custGeom>
              <a:avLst/>
              <a:gdLst/>
              <a:ahLst/>
              <a:cxnLst/>
              <a:rect l="l" t="t" r="r" b="b"/>
              <a:pathLst>
                <a:path w="541655" h="643890">
                  <a:moveTo>
                    <a:pt x="4038" y="641578"/>
                  </a:moveTo>
                  <a:lnTo>
                    <a:pt x="3454" y="640143"/>
                  </a:lnTo>
                  <a:lnTo>
                    <a:pt x="2019" y="639559"/>
                  </a:lnTo>
                  <a:lnTo>
                    <a:pt x="584" y="640143"/>
                  </a:lnTo>
                  <a:lnTo>
                    <a:pt x="0" y="641578"/>
                  </a:lnTo>
                  <a:lnTo>
                    <a:pt x="584" y="643013"/>
                  </a:lnTo>
                  <a:lnTo>
                    <a:pt x="2019" y="643597"/>
                  </a:lnTo>
                  <a:lnTo>
                    <a:pt x="3454" y="643013"/>
                  </a:lnTo>
                  <a:lnTo>
                    <a:pt x="4038" y="641578"/>
                  </a:lnTo>
                  <a:close/>
                </a:path>
                <a:path w="541655" h="643890">
                  <a:moveTo>
                    <a:pt x="541388" y="321805"/>
                  </a:moveTo>
                  <a:lnTo>
                    <a:pt x="540791" y="320370"/>
                  </a:lnTo>
                  <a:lnTo>
                    <a:pt x="539369" y="319786"/>
                  </a:lnTo>
                  <a:lnTo>
                    <a:pt x="537933" y="320370"/>
                  </a:lnTo>
                  <a:lnTo>
                    <a:pt x="537337" y="321805"/>
                  </a:lnTo>
                  <a:lnTo>
                    <a:pt x="537933" y="323240"/>
                  </a:lnTo>
                  <a:lnTo>
                    <a:pt x="539369" y="323824"/>
                  </a:lnTo>
                  <a:lnTo>
                    <a:pt x="540791" y="323240"/>
                  </a:lnTo>
                  <a:lnTo>
                    <a:pt x="541388" y="321805"/>
                  </a:lnTo>
                  <a:close/>
                </a:path>
                <a:path w="541655" h="643890">
                  <a:moveTo>
                    <a:pt x="541388" y="161912"/>
                  </a:moveTo>
                  <a:lnTo>
                    <a:pt x="540791" y="160489"/>
                  </a:lnTo>
                  <a:lnTo>
                    <a:pt x="539369" y="159893"/>
                  </a:lnTo>
                  <a:lnTo>
                    <a:pt x="537933" y="160489"/>
                  </a:lnTo>
                  <a:lnTo>
                    <a:pt x="537337" y="161912"/>
                  </a:lnTo>
                  <a:lnTo>
                    <a:pt x="537933" y="163347"/>
                  </a:lnTo>
                  <a:lnTo>
                    <a:pt x="539369" y="163944"/>
                  </a:lnTo>
                  <a:lnTo>
                    <a:pt x="540791" y="163347"/>
                  </a:lnTo>
                  <a:lnTo>
                    <a:pt x="541388" y="161912"/>
                  </a:lnTo>
                  <a:close/>
                </a:path>
                <a:path w="541655" h="643890">
                  <a:moveTo>
                    <a:pt x="541388" y="2032"/>
                  </a:moveTo>
                  <a:lnTo>
                    <a:pt x="540791" y="596"/>
                  </a:lnTo>
                  <a:lnTo>
                    <a:pt x="539369" y="0"/>
                  </a:lnTo>
                  <a:lnTo>
                    <a:pt x="537933" y="596"/>
                  </a:lnTo>
                  <a:lnTo>
                    <a:pt x="537337" y="2032"/>
                  </a:lnTo>
                  <a:lnTo>
                    <a:pt x="537933" y="3454"/>
                  </a:lnTo>
                  <a:lnTo>
                    <a:pt x="539369" y="4051"/>
                  </a:lnTo>
                  <a:lnTo>
                    <a:pt x="540791" y="3454"/>
                  </a:lnTo>
                  <a:lnTo>
                    <a:pt x="541388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08" name="object 6108"/>
            <p:cNvSpPr/>
            <p:nvPr/>
          </p:nvSpPr>
          <p:spPr>
            <a:xfrm>
              <a:off x="16591617" y="759132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09" name="object 6109"/>
            <p:cNvSpPr/>
            <p:nvPr/>
          </p:nvSpPr>
          <p:spPr>
            <a:xfrm>
              <a:off x="16589593" y="75478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10" name="object 6110"/>
            <p:cNvSpPr/>
            <p:nvPr/>
          </p:nvSpPr>
          <p:spPr>
            <a:xfrm>
              <a:off x="16591617" y="743143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11" name="object 6111"/>
            <p:cNvSpPr/>
            <p:nvPr/>
          </p:nvSpPr>
          <p:spPr>
            <a:xfrm>
              <a:off x="16589593" y="73879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12" name="object 6112"/>
            <p:cNvSpPr/>
            <p:nvPr/>
          </p:nvSpPr>
          <p:spPr>
            <a:xfrm>
              <a:off x="16591617" y="7271544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13" name="object 6113"/>
            <p:cNvSpPr/>
            <p:nvPr/>
          </p:nvSpPr>
          <p:spPr>
            <a:xfrm>
              <a:off x="16589593" y="72280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14" name="object 6114"/>
            <p:cNvSpPr/>
            <p:nvPr/>
          </p:nvSpPr>
          <p:spPr>
            <a:xfrm>
              <a:off x="16591617" y="7111656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15" name="object 6115"/>
            <p:cNvSpPr/>
            <p:nvPr/>
          </p:nvSpPr>
          <p:spPr>
            <a:xfrm>
              <a:off x="16052242" y="7068145"/>
              <a:ext cx="541655" cy="643890"/>
            </a:xfrm>
            <a:custGeom>
              <a:avLst/>
              <a:gdLst/>
              <a:ahLst/>
              <a:cxnLst/>
              <a:rect l="l" t="t" r="r" b="b"/>
              <a:pathLst>
                <a:path w="541655" h="643890">
                  <a:moveTo>
                    <a:pt x="4051" y="641578"/>
                  </a:moveTo>
                  <a:lnTo>
                    <a:pt x="3454" y="640143"/>
                  </a:lnTo>
                  <a:lnTo>
                    <a:pt x="2019" y="639559"/>
                  </a:lnTo>
                  <a:lnTo>
                    <a:pt x="596" y="640143"/>
                  </a:lnTo>
                  <a:lnTo>
                    <a:pt x="0" y="641578"/>
                  </a:lnTo>
                  <a:lnTo>
                    <a:pt x="596" y="643013"/>
                  </a:lnTo>
                  <a:lnTo>
                    <a:pt x="2019" y="643597"/>
                  </a:lnTo>
                  <a:lnTo>
                    <a:pt x="3454" y="643013"/>
                  </a:lnTo>
                  <a:lnTo>
                    <a:pt x="4051" y="641578"/>
                  </a:lnTo>
                  <a:close/>
                </a:path>
                <a:path w="541655" h="643890">
                  <a:moveTo>
                    <a:pt x="541388" y="2032"/>
                  </a:moveTo>
                  <a:lnTo>
                    <a:pt x="540804" y="596"/>
                  </a:lnTo>
                  <a:lnTo>
                    <a:pt x="539369" y="0"/>
                  </a:lnTo>
                  <a:lnTo>
                    <a:pt x="537933" y="596"/>
                  </a:lnTo>
                  <a:lnTo>
                    <a:pt x="537349" y="2032"/>
                  </a:lnTo>
                  <a:lnTo>
                    <a:pt x="537933" y="3454"/>
                  </a:lnTo>
                  <a:lnTo>
                    <a:pt x="539369" y="4051"/>
                  </a:lnTo>
                  <a:lnTo>
                    <a:pt x="540804" y="3454"/>
                  </a:lnTo>
                  <a:lnTo>
                    <a:pt x="541388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16" name="object 6116"/>
            <p:cNvSpPr/>
            <p:nvPr/>
          </p:nvSpPr>
          <p:spPr>
            <a:xfrm>
              <a:off x="16054271" y="759132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17" name="object 6117"/>
            <p:cNvSpPr/>
            <p:nvPr/>
          </p:nvSpPr>
          <p:spPr>
            <a:xfrm>
              <a:off x="16052242" y="7387931"/>
              <a:ext cx="4445" cy="164465"/>
            </a:xfrm>
            <a:custGeom>
              <a:avLst/>
              <a:gdLst/>
              <a:ahLst/>
              <a:cxnLst/>
              <a:rect l="l" t="t" r="r" b="b"/>
              <a:pathLst>
                <a:path w="4444" h="164465">
                  <a:moveTo>
                    <a:pt x="4051" y="161899"/>
                  </a:moveTo>
                  <a:lnTo>
                    <a:pt x="3454" y="160477"/>
                  </a:lnTo>
                  <a:lnTo>
                    <a:pt x="2019" y="159880"/>
                  </a:lnTo>
                  <a:lnTo>
                    <a:pt x="596" y="160477"/>
                  </a:lnTo>
                  <a:lnTo>
                    <a:pt x="0" y="161899"/>
                  </a:lnTo>
                  <a:lnTo>
                    <a:pt x="596" y="163334"/>
                  </a:lnTo>
                  <a:lnTo>
                    <a:pt x="2019" y="163931"/>
                  </a:lnTo>
                  <a:lnTo>
                    <a:pt x="3454" y="163334"/>
                  </a:lnTo>
                  <a:lnTo>
                    <a:pt x="4051" y="161899"/>
                  </a:lnTo>
                  <a:close/>
                </a:path>
                <a:path w="4444" h="164465">
                  <a:moveTo>
                    <a:pt x="4051" y="2019"/>
                  </a:moveTo>
                  <a:lnTo>
                    <a:pt x="3454" y="584"/>
                  </a:lnTo>
                  <a:lnTo>
                    <a:pt x="2019" y="0"/>
                  </a:lnTo>
                  <a:lnTo>
                    <a:pt x="596" y="584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19" y="4038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18" name="object 6118"/>
            <p:cNvSpPr/>
            <p:nvPr/>
          </p:nvSpPr>
          <p:spPr>
            <a:xfrm>
              <a:off x="16054271" y="7271544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19" name="object 6119"/>
            <p:cNvSpPr/>
            <p:nvPr/>
          </p:nvSpPr>
          <p:spPr>
            <a:xfrm>
              <a:off x="16052247" y="72280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20" name="object 6120"/>
            <p:cNvSpPr/>
            <p:nvPr/>
          </p:nvSpPr>
          <p:spPr>
            <a:xfrm>
              <a:off x="16054271" y="7111656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21" name="object 6121"/>
            <p:cNvSpPr/>
            <p:nvPr/>
          </p:nvSpPr>
          <p:spPr>
            <a:xfrm>
              <a:off x="14332941" y="7068145"/>
              <a:ext cx="1723389" cy="654050"/>
            </a:xfrm>
            <a:custGeom>
              <a:avLst/>
              <a:gdLst/>
              <a:ahLst/>
              <a:cxnLst/>
              <a:rect l="l" t="t" r="r" b="b"/>
              <a:pathLst>
                <a:path w="1723390" h="654050">
                  <a:moveTo>
                    <a:pt x="4038" y="651700"/>
                  </a:moveTo>
                  <a:lnTo>
                    <a:pt x="3454" y="650265"/>
                  </a:lnTo>
                  <a:lnTo>
                    <a:pt x="2019" y="649681"/>
                  </a:lnTo>
                  <a:lnTo>
                    <a:pt x="584" y="650265"/>
                  </a:lnTo>
                  <a:lnTo>
                    <a:pt x="0" y="651700"/>
                  </a:lnTo>
                  <a:lnTo>
                    <a:pt x="584" y="653135"/>
                  </a:lnTo>
                  <a:lnTo>
                    <a:pt x="2019" y="653719"/>
                  </a:lnTo>
                  <a:lnTo>
                    <a:pt x="3454" y="653135"/>
                  </a:lnTo>
                  <a:lnTo>
                    <a:pt x="4038" y="651700"/>
                  </a:lnTo>
                  <a:close/>
                </a:path>
                <a:path w="1723390" h="654050">
                  <a:moveTo>
                    <a:pt x="1723351" y="2032"/>
                  </a:moveTo>
                  <a:lnTo>
                    <a:pt x="1722755" y="596"/>
                  </a:lnTo>
                  <a:lnTo>
                    <a:pt x="1721319" y="0"/>
                  </a:lnTo>
                  <a:lnTo>
                    <a:pt x="1719897" y="596"/>
                  </a:lnTo>
                  <a:lnTo>
                    <a:pt x="1719300" y="2032"/>
                  </a:lnTo>
                  <a:lnTo>
                    <a:pt x="1719897" y="3454"/>
                  </a:lnTo>
                  <a:lnTo>
                    <a:pt x="1721319" y="4051"/>
                  </a:lnTo>
                  <a:lnTo>
                    <a:pt x="1722755" y="3454"/>
                  </a:lnTo>
                  <a:lnTo>
                    <a:pt x="1723351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22" name="object 6122"/>
            <p:cNvSpPr/>
            <p:nvPr/>
          </p:nvSpPr>
          <p:spPr>
            <a:xfrm>
              <a:off x="14334966" y="760245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23" name="object 6123"/>
            <p:cNvSpPr/>
            <p:nvPr/>
          </p:nvSpPr>
          <p:spPr>
            <a:xfrm>
              <a:off x="14332941" y="755792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24" name="object 6124"/>
            <p:cNvSpPr/>
            <p:nvPr/>
          </p:nvSpPr>
          <p:spPr>
            <a:xfrm>
              <a:off x="14334966" y="744256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25" name="object 6125"/>
            <p:cNvSpPr/>
            <p:nvPr/>
          </p:nvSpPr>
          <p:spPr>
            <a:xfrm>
              <a:off x="14332941" y="739803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26" name="object 6126"/>
            <p:cNvSpPr/>
            <p:nvPr/>
          </p:nvSpPr>
          <p:spPr>
            <a:xfrm>
              <a:off x="14334966" y="728267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27" name="object 6127"/>
            <p:cNvSpPr/>
            <p:nvPr/>
          </p:nvSpPr>
          <p:spPr>
            <a:xfrm>
              <a:off x="14332941" y="7125829"/>
              <a:ext cx="1185545" cy="117475"/>
            </a:xfrm>
            <a:custGeom>
              <a:avLst/>
              <a:gdLst/>
              <a:ahLst/>
              <a:cxnLst/>
              <a:rect l="l" t="t" r="r" b="b"/>
              <a:pathLst>
                <a:path w="1185544" h="117475">
                  <a:moveTo>
                    <a:pt x="4038" y="115366"/>
                  </a:moveTo>
                  <a:lnTo>
                    <a:pt x="3454" y="113931"/>
                  </a:lnTo>
                  <a:lnTo>
                    <a:pt x="2019" y="113334"/>
                  </a:lnTo>
                  <a:lnTo>
                    <a:pt x="584" y="113931"/>
                  </a:lnTo>
                  <a:lnTo>
                    <a:pt x="0" y="115366"/>
                  </a:lnTo>
                  <a:lnTo>
                    <a:pt x="584" y="116789"/>
                  </a:lnTo>
                  <a:lnTo>
                    <a:pt x="2019" y="117386"/>
                  </a:lnTo>
                  <a:lnTo>
                    <a:pt x="3454" y="116789"/>
                  </a:lnTo>
                  <a:lnTo>
                    <a:pt x="4038" y="115366"/>
                  </a:lnTo>
                  <a:close/>
                </a:path>
                <a:path w="1185544" h="117475">
                  <a:moveTo>
                    <a:pt x="1184986" y="2019"/>
                  </a:moveTo>
                  <a:lnTo>
                    <a:pt x="1184402" y="596"/>
                  </a:lnTo>
                  <a:lnTo>
                    <a:pt x="1182966" y="0"/>
                  </a:lnTo>
                  <a:lnTo>
                    <a:pt x="1181531" y="596"/>
                  </a:lnTo>
                  <a:lnTo>
                    <a:pt x="1180947" y="2019"/>
                  </a:lnTo>
                  <a:lnTo>
                    <a:pt x="1181531" y="3454"/>
                  </a:lnTo>
                  <a:lnTo>
                    <a:pt x="1182966" y="4051"/>
                  </a:lnTo>
                  <a:lnTo>
                    <a:pt x="1184402" y="3454"/>
                  </a:lnTo>
                  <a:lnTo>
                    <a:pt x="1184986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28" name="object 6128"/>
            <p:cNvSpPr/>
            <p:nvPr/>
          </p:nvSpPr>
          <p:spPr>
            <a:xfrm>
              <a:off x="15397514" y="712784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29" name="object 6129"/>
            <p:cNvSpPr/>
            <p:nvPr/>
          </p:nvSpPr>
          <p:spPr>
            <a:xfrm>
              <a:off x="15354000" y="712582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30" name="object 6130"/>
            <p:cNvSpPr/>
            <p:nvPr/>
          </p:nvSpPr>
          <p:spPr>
            <a:xfrm>
              <a:off x="15237626" y="712784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31" name="object 6131"/>
            <p:cNvSpPr/>
            <p:nvPr/>
          </p:nvSpPr>
          <p:spPr>
            <a:xfrm>
              <a:off x="15194112" y="712582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32" name="object 6132"/>
            <p:cNvSpPr/>
            <p:nvPr/>
          </p:nvSpPr>
          <p:spPr>
            <a:xfrm>
              <a:off x="15077738" y="712784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33" name="object 6133"/>
            <p:cNvSpPr/>
            <p:nvPr/>
          </p:nvSpPr>
          <p:spPr>
            <a:xfrm>
              <a:off x="15034224" y="712582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34" name="object 6134"/>
            <p:cNvSpPr/>
            <p:nvPr/>
          </p:nvSpPr>
          <p:spPr>
            <a:xfrm>
              <a:off x="14917850" y="712784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35" name="object 6135"/>
            <p:cNvSpPr/>
            <p:nvPr/>
          </p:nvSpPr>
          <p:spPr>
            <a:xfrm>
              <a:off x="14874335" y="712582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36" name="object 6136"/>
            <p:cNvSpPr/>
            <p:nvPr/>
          </p:nvSpPr>
          <p:spPr>
            <a:xfrm>
              <a:off x="14757961" y="712784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37" name="object 6137"/>
            <p:cNvSpPr/>
            <p:nvPr/>
          </p:nvSpPr>
          <p:spPr>
            <a:xfrm>
              <a:off x="14714447" y="712582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38" name="object 6138"/>
            <p:cNvSpPr/>
            <p:nvPr/>
          </p:nvSpPr>
          <p:spPr>
            <a:xfrm>
              <a:off x="14598073" y="712784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39" name="object 6139"/>
            <p:cNvSpPr/>
            <p:nvPr/>
          </p:nvSpPr>
          <p:spPr>
            <a:xfrm>
              <a:off x="14554559" y="712582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40" name="object 6140"/>
            <p:cNvSpPr/>
            <p:nvPr/>
          </p:nvSpPr>
          <p:spPr>
            <a:xfrm>
              <a:off x="14438185" y="712784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41" name="object 6141"/>
            <p:cNvSpPr/>
            <p:nvPr/>
          </p:nvSpPr>
          <p:spPr>
            <a:xfrm>
              <a:off x="14394670" y="712582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42" name="object 6142"/>
            <p:cNvSpPr/>
            <p:nvPr/>
          </p:nvSpPr>
          <p:spPr>
            <a:xfrm>
              <a:off x="14279308" y="712784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43" name="object 6143"/>
            <p:cNvSpPr/>
            <p:nvPr/>
          </p:nvSpPr>
          <p:spPr>
            <a:xfrm>
              <a:off x="14234782" y="712582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44" name="object 6144"/>
            <p:cNvSpPr/>
            <p:nvPr/>
          </p:nvSpPr>
          <p:spPr>
            <a:xfrm>
              <a:off x="14119420" y="712784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45" name="object 6145"/>
            <p:cNvSpPr/>
            <p:nvPr/>
          </p:nvSpPr>
          <p:spPr>
            <a:xfrm>
              <a:off x="14074894" y="712582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46" name="object 6146"/>
            <p:cNvSpPr/>
            <p:nvPr/>
          </p:nvSpPr>
          <p:spPr>
            <a:xfrm>
              <a:off x="13959532" y="712784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47" name="object 6147"/>
            <p:cNvSpPr/>
            <p:nvPr/>
          </p:nvSpPr>
          <p:spPr>
            <a:xfrm>
              <a:off x="13915005" y="712582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48" name="object 6148"/>
            <p:cNvSpPr/>
            <p:nvPr/>
          </p:nvSpPr>
          <p:spPr>
            <a:xfrm>
              <a:off x="13789524" y="7122787"/>
              <a:ext cx="545465" cy="84455"/>
            </a:xfrm>
            <a:custGeom>
              <a:avLst/>
              <a:gdLst/>
              <a:ahLst/>
              <a:cxnLst/>
              <a:rect l="l" t="t" r="r" b="b"/>
              <a:pathLst>
                <a:path w="545465" h="84454">
                  <a:moveTo>
                    <a:pt x="94111" y="5059"/>
                  </a:moveTo>
                  <a:lnTo>
                    <a:pt x="0" y="5059"/>
                  </a:lnTo>
                </a:path>
                <a:path w="545465" h="84454">
                  <a:moveTo>
                    <a:pt x="545441" y="83991"/>
                  </a:moveTo>
                  <a:lnTo>
                    <a:pt x="54544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49" name="object 6149"/>
            <p:cNvSpPr/>
            <p:nvPr/>
          </p:nvSpPr>
          <p:spPr>
            <a:xfrm>
              <a:off x="14332941" y="7079283"/>
              <a:ext cx="648970" cy="632460"/>
            </a:xfrm>
            <a:custGeom>
              <a:avLst/>
              <a:gdLst/>
              <a:ahLst/>
              <a:cxnLst/>
              <a:rect l="l" t="t" r="r" b="b"/>
              <a:pathLst>
                <a:path w="648969" h="632459">
                  <a:moveTo>
                    <a:pt x="4038" y="2019"/>
                  </a:moveTo>
                  <a:lnTo>
                    <a:pt x="3454" y="584"/>
                  </a:lnTo>
                  <a:lnTo>
                    <a:pt x="2019" y="0"/>
                  </a:lnTo>
                  <a:lnTo>
                    <a:pt x="584" y="584"/>
                  </a:lnTo>
                  <a:lnTo>
                    <a:pt x="0" y="2019"/>
                  </a:lnTo>
                  <a:lnTo>
                    <a:pt x="584" y="3454"/>
                  </a:lnTo>
                  <a:lnTo>
                    <a:pt x="2019" y="4038"/>
                  </a:lnTo>
                  <a:lnTo>
                    <a:pt x="3454" y="3454"/>
                  </a:lnTo>
                  <a:lnTo>
                    <a:pt x="4038" y="2019"/>
                  </a:lnTo>
                  <a:close/>
                </a:path>
                <a:path w="648969" h="632459">
                  <a:moveTo>
                    <a:pt x="648652" y="630440"/>
                  </a:moveTo>
                  <a:lnTo>
                    <a:pt x="648068" y="629005"/>
                  </a:lnTo>
                  <a:lnTo>
                    <a:pt x="646633" y="628421"/>
                  </a:lnTo>
                  <a:lnTo>
                    <a:pt x="645198" y="629005"/>
                  </a:lnTo>
                  <a:lnTo>
                    <a:pt x="644601" y="630440"/>
                  </a:lnTo>
                  <a:lnTo>
                    <a:pt x="645198" y="631875"/>
                  </a:lnTo>
                  <a:lnTo>
                    <a:pt x="646633" y="632460"/>
                  </a:lnTo>
                  <a:lnTo>
                    <a:pt x="648068" y="631875"/>
                  </a:lnTo>
                  <a:lnTo>
                    <a:pt x="648652" y="63044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50" name="object 6150"/>
            <p:cNvSpPr/>
            <p:nvPr/>
          </p:nvSpPr>
          <p:spPr>
            <a:xfrm>
              <a:off x="14979579" y="759132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51" name="object 6151"/>
            <p:cNvSpPr/>
            <p:nvPr/>
          </p:nvSpPr>
          <p:spPr>
            <a:xfrm>
              <a:off x="14977554" y="75478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52" name="object 6152"/>
            <p:cNvSpPr/>
            <p:nvPr/>
          </p:nvSpPr>
          <p:spPr>
            <a:xfrm>
              <a:off x="14979579" y="743143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53" name="object 6153"/>
            <p:cNvSpPr/>
            <p:nvPr/>
          </p:nvSpPr>
          <p:spPr>
            <a:xfrm>
              <a:off x="14977554" y="73879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54" name="object 6154"/>
            <p:cNvSpPr/>
            <p:nvPr/>
          </p:nvSpPr>
          <p:spPr>
            <a:xfrm>
              <a:off x="14979579" y="7271544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55" name="object 6155"/>
            <p:cNvSpPr/>
            <p:nvPr/>
          </p:nvSpPr>
          <p:spPr>
            <a:xfrm>
              <a:off x="14977554" y="72280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56" name="object 6156"/>
            <p:cNvSpPr/>
            <p:nvPr/>
          </p:nvSpPr>
          <p:spPr>
            <a:xfrm>
              <a:off x="14979579" y="7111656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57" name="object 6157"/>
            <p:cNvSpPr/>
            <p:nvPr/>
          </p:nvSpPr>
          <p:spPr>
            <a:xfrm>
              <a:off x="14977542" y="7068145"/>
              <a:ext cx="541655" cy="643890"/>
            </a:xfrm>
            <a:custGeom>
              <a:avLst/>
              <a:gdLst/>
              <a:ahLst/>
              <a:cxnLst/>
              <a:rect l="l" t="t" r="r" b="b"/>
              <a:pathLst>
                <a:path w="541655" h="643890">
                  <a:moveTo>
                    <a:pt x="4051" y="2032"/>
                  </a:moveTo>
                  <a:lnTo>
                    <a:pt x="3467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67" y="3454"/>
                  </a:lnTo>
                  <a:lnTo>
                    <a:pt x="4051" y="2032"/>
                  </a:lnTo>
                  <a:close/>
                </a:path>
                <a:path w="541655" h="643890">
                  <a:moveTo>
                    <a:pt x="541401" y="641578"/>
                  </a:moveTo>
                  <a:lnTo>
                    <a:pt x="540804" y="640143"/>
                  </a:lnTo>
                  <a:lnTo>
                    <a:pt x="539381" y="639559"/>
                  </a:lnTo>
                  <a:lnTo>
                    <a:pt x="537946" y="640143"/>
                  </a:lnTo>
                  <a:lnTo>
                    <a:pt x="537349" y="641578"/>
                  </a:lnTo>
                  <a:lnTo>
                    <a:pt x="537946" y="643013"/>
                  </a:lnTo>
                  <a:lnTo>
                    <a:pt x="539381" y="643597"/>
                  </a:lnTo>
                  <a:lnTo>
                    <a:pt x="540804" y="643013"/>
                  </a:lnTo>
                  <a:lnTo>
                    <a:pt x="541401" y="641578"/>
                  </a:lnTo>
                  <a:close/>
                </a:path>
                <a:path w="541655" h="643890">
                  <a:moveTo>
                    <a:pt x="541401" y="481685"/>
                  </a:moveTo>
                  <a:lnTo>
                    <a:pt x="540804" y="480263"/>
                  </a:lnTo>
                  <a:lnTo>
                    <a:pt x="539381" y="479666"/>
                  </a:lnTo>
                  <a:lnTo>
                    <a:pt x="537946" y="480263"/>
                  </a:lnTo>
                  <a:lnTo>
                    <a:pt x="537349" y="481685"/>
                  </a:lnTo>
                  <a:lnTo>
                    <a:pt x="537946" y="483120"/>
                  </a:lnTo>
                  <a:lnTo>
                    <a:pt x="539381" y="483717"/>
                  </a:lnTo>
                  <a:lnTo>
                    <a:pt x="540804" y="483120"/>
                  </a:lnTo>
                  <a:lnTo>
                    <a:pt x="541401" y="481685"/>
                  </a:lnTo>
                  <a:close/>
                </a:path>
                <a:path w="541655" h="643890">
                  <a:moveTo>
                    <a:pt x="541401" y="321805"/>
                  </a:moveTo>
                  <a:lnTo>
                    <a:pt x="540804" y="320370"/>
                  </a:lnTo>
                  <a:lnTo>
                    <a:pt x="539381" y="319786"/>
                  </a:lnTo>
                  <a:lnTo>
                    <a:pt x="537946" y="320370"/>
                  </a:lnTo>
                  <a:lnTo>
                    <a:pt x="537349" y="321805"/>
                  </a:lnTo>
                  <a:lnTo>
                    <a:pt x="537946" y="323240"/>
                  </a:lnTo>
                  <a:lnTo>
                    <a:pt x="539381" y="323824"/>
                  </a:lnTo>
                  <a:lnTo>
                    <a:pt x="540804" y="323240"/>
                  </a:lnTo>
                  <a:lnTo>
                    <a:pt x="541401" y="321805"/>
                  </a:lnTo>
                  <a:close/>
                </a:path>
                <a:path w="541655" h="643890">
                  <a:moveTo>
                    <a:pt x="541401" y="161912"/>
                  </a:moveTo>
                  <a:lnTo>
                    <a:pt x="540804" y="160489"/>
                  </a:lnTo>
                  <a:lnTo>
                    <a:pt x="539381" y="159893"/>
                  </a:lnTo>
                  <a:lnTo>
                    <a:pt x="537946" y="160489"/>
                  </a:lnTo>
                  <a:lnTo>
                    <a:pt x="537349" y="161912"/>
                  </a:lnTo>
                  <a:lnTo>
                    <a:pt x="537946" y="163347"/>
                  </a:lnTo>
                  <a:lnTo>
                    <a:pt x="539381" y="163944"/>
                  </a:lnTo>
                  <a:lnTo>
                    <a:pt x="540804" y="163347"/>
                  </a:lnTo>
                  <a:lnTo>
                    <a:pt x="541401" y="161912"/>
                  </a:lnTo>
                  <a:close/>
                </a:path>
                <a:path w="541655" h="643890">
                  <a:moveTo>
                    <a:pt x="541401" y="2032"/>
                  </a:moveTo>
                  <a:lnTo>
                    <a:pt x="540804" y="596"/>
                  </a:lnTo>
                  <a:lnTo>
                    <a:pt x="539381" y="0"/>
                  </a:lnTo>
                  <a:lnTo>
                    <a:pt x="537946" y="596"/>
                  </a:lnTo>
                  <a:lnTo>
                    <a:pt x="537349" y="2032"/>
                  </a:lnTo>
                  <a:lnTo>
                    <a:pt x="537946" y="3454"/>
                  </a:lnTo>
                  <a:lnTo>
                    <a:pt x="539381" y="4051"/>
                  </a:lnTo>
                  <a:lnTo>
                    <a:pt x="540804" y="3454"/>
                  </a:lnTo>
                  <a:lnTo>
                    <a:pt x="541401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58" name="object 6158"/>
            <p:cNvSpPr/>
            <p:nvPr/>
          </p:nvSpPr>
          <p:spPr>
            <a:xfrm>
              <a:off x="13697436" y="7081297"/>
              <a:ext cx="92710" cy="628650"/>
            </a:xfrm>
            <a:custGeom>
              <a:avLst/>
              <a:gdLst/>
              <a:ahLst/>
              <a:cxnLst/>
              <a:rect l="l" t="t" r="r" b="b"/>
              <a:pathLst>
                <a:path w="92709" h="628650">
                  <a:moveTo>
                    <a:pt x="92087" y="582378"/>
                  </a:moveTo>
                  <a:lnTo>
                    <a:pt x="88469" y="564455"/>
                  </a:lnTo>
                  <a:lnTo>
                    <a:pt x="78601" y="549820"/>
                  </a:lnTo>
                  <a:lnTo>
                    <a:pt x="63966" y="539952"/>
                  </a:lnTo>
                  <a:lnTo>
                    <a:pt x="46043" y="536334"/>
                  </a:lnTo>
                  <a:lnTo>
                    <a:pt x="28121" y="539952"/>
                  </a:lnTo>
                  <a:lnTo>
                    <a:pt x="13485" y="549820"/>
                  </a:lnTo>
                  <a:lnTo>
                    <a:pt x="3618" y="564455"/>
                  </a:lnTo>
                  <a:lnTo>
                    <a:pt x="0" y="582378"/>
                  </a:lnTo>
                  <a:lnTo>
                    <a:pt x="3618" y="600300"/>
                  </a:lnTo>
                  <a:lnTo>
                    <a:pt x="13485" y="614935"/>
                  </a:lnTo>
                  <a:lnTo>
                    <a:pt x="28121" y="624803"/>
                  </a:lnTo>
                  <a:lnTo>
                    <a:pt x="46043" y="628421"/>
                  </a:lnTo>
                  <a:lnTo>
                    <a:pt x="63966" y="624803"/>
                  </a:lnTo>
                  <a:lnTo>
                    <a:pt x="78601" y="614935"/>
                  </a:lnTo>
                  <a:lnTo>
                    <a:pt x="88469" y="600300"/>
                  </a:lnTo>
                  <a:lnTo>
                    <a:pt x="92087" y="582378"/>
                  </a:lnTo>
                </a:path>
                <a:path w="92709" h="628650">
                  <a:moveTo>
                    <a:pt x="92087" y="214027"/>
                  </a:moveTo>
                  <a:lnTo>
                    <a:pt x="88469" y="196105"/>
                  </a:lnTo>
                  <a:lnTo>
                    <a:pt x="78601" y="181469"/>
                  </a:lnTo>
                  <a:lnTo>
                    <a:pt x="63966" y="171602"/>
                  </a:lnTo>
                  <a:lnTo>
                    <a:pt x="46043" y="167983"/>
                  </a:lnTo>
                  <a:lnTo>
                    <a:pt x="28121" y="171602"/>
                  </a:lnTo>
                  <a:lnTo>
                    <a:pt x="13485" y="181469"/>
                  </a:lnTo>
                  <a:lnTo>
                    <a:pt x="3618" y="196105"/>
                  </a:lnTo>
                  <a:lnTo>
                    <a:pt x="0" y="214027"/>
                  </a:lnTo>
                  <a:lnTo>
                    <a:pt x="3618" y="231950"/>
                  </a:lnTo>
                  <a:lnTo>
                    <a:pt x="13485" y="246585"/>
                  </a:lnTo>
                  <a:lnTo>
                    <a:pt x="28121" y="256453"/>
                  </a:lnTo>
                  <a:lnTo>
                    <a:pt x="46043" y="260071"/>
                  </a:lnTo>
                  <a:lnTo>
                    <a:pt x="63966" y="256453"/>
                  </a:lnTo>
                  <a:lnTo>
                    <a:pt x="78601" y="246585"/>
                  </a:lnTo>
                  <a:lnTo>
                    <a:pt x="88469" y="231950"/>
                  </a:lnTo>
                  <a:lnTo>
                    <a:pt x="92087" y="214027"/>
                  </a:lnTo>
                </a:path>
                <a:path w="92709" h="628650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59" name="object 6159"/>
            <p:cNvSpPr/>
            <p:nvPr/>
          </p:nvSpPr>
          <p:spPr>
            <a:xfrm>
              <a:off x="19256085" y="7986994"/>
              <a:ext cx="115570" cy="0"/>
            </a:xfrm>
            <a:custGeom>
              <a:avLst/>
              <a:gdLst/>
              <a:ahLst/>
              <a:cxnLst/>
              <a:rect l="l" t="t" r="r" b="b"/>
              <a:pathLst>
                <a:path w="115569" h="0">
                  <a:moveTo>
                    <a:pt x="115362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60" name="object 6160"/>
            <p:cNvSpPr/>
            <p:nvPr/>
          </p:nvSpPr>
          <p:spPr>
            <a:xfrm>
              <a:off x="19211559" y="79849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61" name="object 6161"/>
            <p:cNvSpPr/>
            <p:nvPr/>
          </p:nvSpPr>
          <p:spPr>
            <a:xfrm>
              <a:off x="19096197" y="798699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62" name="object 6162"/>
            <p:cNvSpPr/>
            <p:nvPr/>
          </p:nvSpPr>
          <p:spPr>
            <a:xfrm>
              <a:off x="19051670" y="79849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63" name="object 6163"/>
            <p:cNvSpPr/>
            <p:nvPr/>
          </p:nvSpPr>
          <p:spPr>
            <a:xfrm>
              <a:off x="18936308" y="798699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64" name="object 6164"/>
            <p:cNvSpPr/>
            <p:nvPr/>
          </p:nvSpPr>
          <p:spPr>
            <a:xfrm>
              <a:off x="18891782" y="79849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65" name="object 6165"/>
            <p:cNvSpPr/>
            <p:nvPr/>
          </p:nvSpPr>
          <p:spPr>
            <a:xfrm>
              <a:off x="18776420" y="798699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66" name="object 6166"/>
            <p:cNvSpPr/>
            <p:nvPr/>
          </p:nvSpPr>
          <p:spPr>
            <a:xfrm>
              <a:off x="18731894" y="79849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67" name="object 6167"/>
            <p:cNvSpPr/>
            <p:nvPr/>
          </p:nvSpPr>
          <p:spPr>
            <a:xfrm>
              <a:off x="18616532" y="798699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68" name="object 6168"/>
            <p:cNvSpPr/>
            <p:nvPr/>
          </p:nvSpPr>
          <p:spPr>
            <a:xfrm>
              <a:off x="18572005" y="79849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69" name="object 6169"/>
            <p:cNvSpPr/>
            <p:nvPr/>
          </p:nvSpPr>
          <p:spPr>
            <a:xfrm>
              <a:off x="18456643" y="798699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70" name="object 6170"/>
            <p:cNvSpPr/>
            <p:nvPr/>
          </p:nvSpPr>
          <p:spPr>
            <a:xfrm>
              <a:off x="18412117" y="79849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71" name="object 6171"/>
            <p:cNvSpPr/>
            <p:nvPr/>
          </p:nvSpPr>
          <p:spPr>
            <a:xfrm>
              <a:off x="18296755" y="798699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72" name="object 6172"/>
            <p:cNvSpPr/>
            <p:nvPr/>
          </p:nvSpPr>
          <p:spPr>
            <a:xfrm>
              <a:off x="18252229" y="79849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73" name="object 6173"/>
            <p:cNvSpPr/>
            <p:nvPr/>
          </p:nvSpPr>
          <p:spPr>
            <a:xfrm>
              <a:off x="18136867" y="798699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74" name="object 6174"/>
            <p:cNvSpPr/>
            <p:nvPr/>
          </p:nvSpPr>
          <p:spPr>
            <a:xfrm>
              <a:off x="18092341" y="79849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75" name="object 6175"/>
            <p:cNvSpPr/>
            <p:nvPr/>
          </p:nvSpPr>
          <p:spPr>
            <a:xfrm>
              <a:off x="17976979" y="798699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76" name="object 6176"/>
            <p:cNvSpPr/>
            <p:nvPr/>
          </p:nvSpPr>
          <p:spPr>
            <a:xfrm>
              <a:off x="17932452" y="79849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77" name="object 6177"/>
            <p:cNvSpPr/>
            <p:nvPr/>
          </p:nvSpPr>
          <p:spPr>
            <a:xfrm>
              <a:off x="17817090" y="798699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78" name="object 6178"/>
            <p:cNvSpPr/>
            <p:nvPr/>
          </p:nvSpPr>
          <p:spPr>
            <a:xfrm>
              <a:off x="17772564" y="79849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79" name="object 6179"/>
            <p:cNvSpPr/>
            <p:nvPr/>
          </p:nvSpPr>
          <p:spPr>
            <a:xfrm>
              <a:off x="17657202" y="798699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80" name="object 6180"/>
            <p:cNvSpPr/>
            <p:nvPr/>
          </p:nvSpPr>
          <p:spPr>
            <a:xfrm>
              <a:off x="17613688" y="79849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81" name="object 6181"/>
            <p:cNvSpPr/>
            <p:nvPr/>
          </p:nvSpPr>
          <p:spPr>
            <a:xfrm>
              <a:off x="17497314" y="798699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82" name="object 6182"/>
            <p:cNvSpPr/>
            <p:nvPr/>
          </p:nvSpPr>
          <p:spPr>
            <a:xfrm>
              <a:off x="17453799" y="79849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83" name="object 6183"/>
            <p:cNvSpPr/>
            <p:nvPr/>
          </p:nvSpPr>
          <p:spPr>
            <a:xfrm>
              <a:off x="17337425" y="798699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84" name="object 6184"/>
            <p:cNvSpPr/>
            <p:nvPr/>
          </p:nvSpPr>
          <p:spPr>
            <a:xfrm>
              <a:off x="17293911" y="79849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85" name="object 6185"/>
            <p:cNvSpPr/>
            <p:nvPr/>
          </p:nvSpPr>
          <p:spPr>
            <a:xfrm>
              <a:off x="17177537" y="798699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86" name="object 6186"/>
            <p:cNvSpPr/>
            <p:nvPr/>
          </p:nvSpPr>
          <p:spPr>
            <a:xfrm>
              <a:off x="17134023" y="79849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87" name="object 6187"/>
            <p:cNvSpPr/>
            <p:nvPr/>
          </p:nvSpPr>
          <p:spPr>
            <a:xfrm>
              <a:off x="17017649" y="798699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88" name="object 6188"/>
            <p:cNvSpPr/>
            <p:nvPr/>
          </p:nvSpPr>
          <p:spPr>
            <a:xfrm>
              <a:off x="16974134" y="79849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89" name="object 6189"/>
            <p:cNvSpPr/>
            <p:nvPr/>
          </p:nvSpPr>
          <p:spPr>
            <a:xfrm>
              <a:off x="16857760" y="798699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90" name="object 6190"/>
            <p:cNvSpPr/>
            <p:nvPr/>
          </p:nvSpPr>
          <p:spPr>
            <a:xfrm>
              <a:off x="16814246" y="79849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91" name="object 6191"/>
            <p:cNvSpPr/>
            <p:nvPr/>
          </p:nvSpPr>
          <p:spPr>
            <a:xfrm>
              <a:off x="16697872" y="798699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92" name="object 6192"/>
            <p:cNvSpPr/>
            <p:nvPr/>
          </p:nvSpPr>
          <p:spPr>
            <a:xfrm>
              <a:off x="16654358" y="79849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93" name="object 6193"/>
            <p:cNvSpPr/>
            <p:nvPr/>
          </p:nvSpPr>
          <p:spPr>
            <a:xfrm>
              <a:off x="16537984" y="7986994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94" name="object 6194"/>
            <p:cNvSpPr/>
            <p:nvPr/>
          </p:nvSpPr>
          <p:spPr>
            <a:xfrm>
              <a:off x="16494469" y="79849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95" name="object 6195"/>
            <p:cNvSpPr/>
            <p:nvPr/>
          </p:nvSpPr>
          <p:spPr>
            <a:xfrm>
              <a:off x="16378096" y="7986994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96" name="object 6196"/>
            <p:cNvSpPr/>
            <p:nvPr/>
          </p:nvSpPr>
          <p:spPr>
            <a:xfrm>
              <a:off x="16334581" y="79849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97" name="object 6197"/>
            <p:cNvSpPr/>
            <p:nvPr/>
          </p:nvSpPr>
          <p:spPr>
            <a:xfrm>
              <a:off x="16218207" y="7986994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98" name="object 6198"/>
            <p:cNvSpPr/>
            <p:nvPr/>
          </p:nvSpPr>
          <p:spPr>
            <a:xfrm>
              <a:off x="16174693" y="79849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99" name="object 6199"/>
            <p:cNvSpPr/>
            <p:nvPr/>
          </p:nvSpPr>
          <p:spPr>
            <a:xfrm>
              <a:off x="16059331" y="798699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00" name="object 6200"/>
            <p:cNvSpPr/>
            <p:nvPr/>
          </p:nvSpPr>
          <p:spPr>
            <a:xfrm>
              <a:off x="16014805" y="79849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01" name="object 6201"/>
            <p:cNvSpPr/>
            <p:nvPr/>
          </p:nvSpPr>
          <p:spPr>
            <a:xfrm>
              <a:off x="15899442" y="798699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02" name="object 6202"/>
            <p:cNvSpPr/>
            <p:nvPr/>
          </p:nvSpPr>
          <p:spPr>
            <a:xfrm>
              <a:off x="15854916" y="79849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03" name="object 6203"/>
            <p:cNvSpPr/>
            <p:nvPr/>
          </p:nvSpPr>
          <p:spPr>
            <a:xfrm>
              <a:off x="15739554" y="798699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04" name="object 6204"/>
            <p:cNvSpPr/>
            <p:nvPr/>
          </p:nvSpPr>
          <p:spPr>
            <a:xfrm>
              <a:off x="15695028" y="79849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05" name="object 6205"/>
            <p:cNvSpPr/>
            <p:nvPr/>
          </p:nvSpPr>
          <p:spPr>
            <a:xfrm>
              <a:off x="15579666" y="798699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06" name="object 6206"/>
            <p:cNvSpPr/>
            <p:nvPr/>
          </p:nvSpPr>
          <p:spPr>
            <a:xfrm>
              <a:off x="15535140" y="79849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07" name="object 6207"/>
            <p:cNvSpPr/>
            <p:nvPr/>
          </p:nvSpPr>
          <p:spPr>
            <a:xfrm>
              <a:off x="15419777" y="798699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08" name="object 6208"/>
            <p:cNvSpPr/>
            <p:nvPr/>
          </p:nvSpPr>
          <p:spPr>
            <a:xfrm>
              <a:off x="15375251" y="79849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09" name="object 6209"/>
            <p:cNvSpPr/>
            <p:nvPr/>
          </p:nvSpPr>
          <p:spPr>
            <a:xfrm>
              <a:off x="15259889" y="798699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10" name="object 6210"/>
            <p:cNvSpPr/>
            <p:nvPr/>
          </p:nvSpPr>
          <p:spPr>
            <a:xfrm>
              <a:off x="15215363" y="79849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11" name="object 6211"/>
            <p:cNvSpPr/>
            <p:nvPr/>
          </p:nvSpPr>
          <p:spPr>
            <a:xfrm>
              <a:off x="15100001" y="798699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12" name="object 6212"/>
            <p:cNvSpPr/>
            <p:nvPr/>
          </p:nvSpPr>
          <p:spPr>
            <a:xfrm>
              <a:off x="15055475" y="79849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13" name="object 6213"/>
            <p:cNvSpPr/>
            <p:nvPr/>
          </p:nvSpPr>
          <p:spPr>
            <a:xfrm>
              <a:off x="14940113" y="798699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14" name="object 6214"/>
            <p:cNvSpPr/>
            <p:nvPr/>
          </p:nvSpPr>
          <p:spPr>
            <a:xfrm>
              <a:off x="14895586" y="79849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15" name="object 6215"/>
            <p:cNvSpPr/>
            <p:nvPr/>
          </p:nvSpPr>
          <p:spPr>
            <a:xfrm>
              <a:off x="14780224" y="798699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16" name="object 6216"/>
            <p:cNvSpPr/>
            <p:nvPr/>
          </p:nvSpPr>
          <p:spPr>
            <a:xfrm>
              <a:off x="14735698" y="79849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17" name="object 6217"/>
            <p:cNvSpPr/>
            <p:nvPr/>
          </p:nvSpPr>
          <p:spPr>
            <a:xfrm>
              <a:off x="14620336" y="798699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18" name="object 6218"/>
            <p:cNvSpPr/>
            <p:nvPr/>
          </p:nvSpPr>
          <p:spPr>
            <a:xfrm>
              <a:off x="14575810" y="79849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19" name="object 6219"/>
            <p:cNvSpPr/>
            <p:nvPr/>
          </p:nvSpPr>
          <p:spPr>
            <a:xfrm>
              <a:off x="14460448" y="798699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20" name="object 6220"/>
            <p:cNvSpPr/>
            <p:nvPr/>
          </p:nvSpPr>
          <p:spPr>
            <a:xfrm>
              <a:off x="14415921" y="79849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21" name="object 6221"/>
            <p:cNvSpPr/>
            <p:nvPr/>
          </p:nvSpPr>
          <p:spPr>
            <a:xfrm>
              <a:off x="14300559" y="798699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22" name="object 6222"/>
            <p:cNvSpPr/>
            <p:nvPr/>
          </p:nvSpPr>
          <p:spPr>
            <a:xfrm>
              <a:off x="14256033" y="79849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23" name="object 6223"/>
            <p:cNvSpPr/>
            <p:nvPr/>
          </p:nvSpPr>
          <p:spPr>
            <a:xfrm>
              <a:off x="14140671" y="798699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24" name="object 6224"/>
            <p:cNvSpPr/>
            <p:nvPr/>
          </p:nvSpPr>
          <p:spPr>
            <a:xfrm>
              <a:off x="14096145" y="79849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25" name="object 6225"/>
            <p:cNvSpPr/>
            <p:nvPr/>
          </p:nvSpPr>
          <p:spPr>
            <a:xfrm>
              <a:off x="13980783" y="798699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26" name="object 6226"/>
            <p:cNvSpPr/>
            <p:nvPr/>
          </p:nvSpPr>
          <p:spPr>
            <a:xfrm>
              <a:off x="13936256" y="79849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27" name="object 6227"/>
            <p:cNvSpPr/>
            <p:nvPr/>
          </p:nvSpPr>
          <p:spPr>
            <a:xfrm>
              <a:off x="13789524" y="7986994"/>
              <a:ext cx="115570" cy="0"/>
            </a:xfrm>
            <a:custGeom>
              <a:avLst/>
              <a:gdLst/>
              <a:ahLst/>
              <a:cxnLst/>
              <a:rect l="l" t="t" r="r" b="b"/>
              <a:pathLst>
                <a:path w="115569" h="0">
                  <a:moveTo>
                    <a:pt x="115362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28" name="object 6228"/>
            <p:cNvSpPr/>
            <p:nvPr/>
          </p:nvSpPr>
          <p:spPr>
            <a:xfrm>
              <a:off x="18846242" y="803760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38" y="2019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84" y="596"/>
                  </a:lnTo>
                  <a:lnTo>
                    <a:pt x="0" y="2019"/>
                  </a:lnTo>
                  <a:lnTo>
                    <a:pt x="584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38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29" name="object 6229"/>
            <p:cNvSpPr/>
            <p:nvPr/>
          </p:nvSpPr>
          <p:spPr>
            <a:xfrm>
              <a:off x="18848269" y="792222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30" name="object 6230"/>
            <p:cNvSpPr/>
            <p:nvPr/>
          </p:nvSpPr>
          <p:spPr>
            <a:xfrm>
              <a:off x="18201628" y="7877707"/>
              <a:ext cx="648970" cy="153035"/>
            </a:xfrm>
            <a:custGeom>
              <a:avLst/>
              <a:gdLst/>
              <a:ahLst/>
              <a:cxnLst/>
              <a:rect l="l" t="t" r="r" b="b"/>
              <a:pathLst>
                <a:path w="648969" h="153034">
                  <a:moveTo>
                    <a:pt x="4051" y="150787"/>
                  </a:moveTo>
                  <a:lnTo>
                    <a:pt x="3454" y="149352"/>
                  </a:lnTo>
                  <a:lnTo>
                    <a:pt x="2019" y="148755"/>
                  </a:lnTo>
                  <a:lnTo>
                    <a:pt x="584" y="149352"/>
                  </a:lnTo>
                  <a:lnTo>
                    <a:pt x="0" y="150787"/>
                  </a:lnTo>
                  <a:lnTo>
                    <a:pt x="584" y="152209"/>
                  </a:lnTo>
                  <a:lnTo>
                    <a:pt x="2019" y="152806"/>
                  </a:lnTo>
                  <a:lnTo>
                    <a:pt x="3454" y="152209"/>
                  </a:lnTo>
                  <a:lnTo>
                    <a:pt x="4051" y="150787"/>
                  </a:lnTo>
                  <a:close/>
                </a:path>
                <a:path w="648969" h="153034">
                  <a:moveTo>
                    <a:pt x="648652" y="2032"/>
                  </a:moveTo>
                  <a:lnTo>
                    <a:pt x="648068" y="596"/>
                  </a:lnTo>
                  <a:lnTo>
                    <a:pt x="646633" y="0"/>
                  </a:lnTo>
                  <a:lnTo>
                    <a:pt x="645198" y="596"/>
                  </a:lnTo>
                  <a:lnTo>
                    <a:pt x="644613" y="2032"/>
                  </a:lnTo>
                  <a:lnTo>
                    <a:pt x="645198" y="3454"/>
                  </a:lnTo>
                  <a:lnTo>
                    <a:pt x="646633" y="4051"/>
                  </a:lnTo>
                  <a:lnTo>
                    <a:pt x="648068" y="3454"/>
                  </a:lnTo>
                  <a:lnTo>
                    <a:pt x="648652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31" name="object 6231"/>
            <p:cNvSpPr/>
            <p:nvPr/>
          </p:nvSpPr>
          <p:spPr>
            <a:xfrm>
              <a:off x="18203656" y="791109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32" name="object 6232"/>
            <p:cNvSpPr/>
            <p:nvPr/>
          </p:nvSpPr>
          <p:spPr>
            <a:xfrm>
              <a:off x="17664278" y="7866582"/>
              <a:ext cx="541655" cy="164465"/>
            </a:xfrm>
            <a:custGeom>
              <a:avLst/>
              <a:gdLst/>
              <a:ahLst/>
              <a:cxnLst/>
              <a:rect l="l" t="t" r="r" b="b"/>
              <a:pathLst>
                <a:path w="541655" h="164465">
                  <a:moveTo>
                    <a:pt x="4051" y="161912"/>
                  </a:moveTo>
                  <a:lnTo>
                    <a:pt x="3454" y="160477"/>
                  </a:lnTo>
                  <a:lnTo>
                    <a:pt x="2019" y="159880"/>
                  </a:lnTo>
                  <a:lnTo>
                    <a:pt x="596" y="160477"/>
                  </a:lnTo>
                  <a:lnTo>
                    <a:pt x="0" y="161912"/>
                  </a:lnTo>
                  <a:lnTo>
                    <a:pt x="596" y="163334"/>
                  </a:lnTo>
                  <a:lnTo>
                    <a:pt x="2019" y="163931"/>
                  </a:lnTo>
                  <a:lnTo>
                    <a:pt x="3454" y="163334"/>
                  </a:lnTo>
                  <a:lnTo>
                    <a:pt x="4051" y="161912"/>
                  </a:lnTo>
                  <a:close/>
                </a:path>
                <a:path w="541655" h="164465">
                  <a:moveTo>
                    <a:pt x="541401" y="2019"/>
                  </a:moveTo>
                  <a:lnTo>
                    <a:pt x="540804" y="584"/>
                  </a:lnTo>
                  <a:lnTo>
                    <a:pt x="539369" y="0"/>
                  </a:lnTo>
                  <a:lnTo>
                    <a:pt x="537933" y="584"/>
                  </a:lnTo>
                  <a:lnTo>
                    <a:pt x="537349" y="2019"/>
                  </a:lnTo>
                  <a:lnTo>
                    <a:pt x="537933" y="3454"/>
                  </a:lnTo>
                  <a:lnTo>
                    <a:pt x="539369" y="4038"/>
                  </a:lnTo>
                  <a:lnTo>
                    <a:pt x="540804" y="3454"/>
                  </a:lnTo>
                  <a:lnTo>
                    <a:pt x="54140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33" name="object 6233"/>
            <p:cNvSpPr/>
            <p:nvPr/>
          </p:nvSpPr>
          <p:spPr>
            <a:xfrm>
              <a:off x="17666310" y="791109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34" name="object 6234"/>
            <p:cNvSpPr/>
            <p:nvPr/>
          </p:nvSpPr>
          <p:spPr>
            <a:xfrm>
              <a:off x="16589592" y="7866582"/>
              <a:ext cx="1078865" cy="164465"/>
            </a:xfrm>
            <a:custGeom>
              <a:avLst/>
              <a:gdLst/>
              <a:ahLst/>
              <a:cxnLst/>
              <a:rect l="l" t="t" r="r" b="b"/>
              <a:pathLst>
                <a:path w="1078865" h="164465">
                  <a:moveTo>
                    <a:pt x="4038" y="161912"/>
                  </a:moveTo>
                  <a:lnTo>
                    <a:pt x="3454" y="160477"/>
                  </a:lnTo>
                  <a:lnTo>
                    <a:pt x="2019" y="159880"/>
                  </a:lnTo>
                  <a:lnTo>
                    <a:pt x="584" y="160477"/>
                  </a:lnTo>
                  <a:lnTo>
                    <a:pt x="0" y="161912"/>
                  </a:lnTo>
                  <a:lnTo>
                    <a:pt x="584" y="163334"/>
                  </a:lnTo>
                  <a:lnTo>
                    <a:pt x="2019" y="163931"/>
                  </a:lnTo>
                  <a:lnTo>
                    <a:pt x="3454" y="163334"/>
                  </a:lnTo>
                  <a:lnTo>
                    <a:pt x="4038" y="161912"/>
                  </a:lnTo>
                  <a:close/>
                </a:path>
                <a:path w="1078865" h="164465">
                  <a:moveTo>
                    <a:pt x="541388" y="161912"/>
                  </a:moveTo>
                  <a:lnTo>
                    <a:pt x="540791" y="160477"/>
                  </a:lnTo>
                  <a:lnTo>
                    <a:pt x="539369" y="159880"/>
                  </a:lnTo>
                  <a:lnTo>
                    <a:pt x="537933" y="160477"/>
                  </a:lnTo>
                  <a:lnTo>
                    <a:pt x="537337" y="161912"/>
                  </a:lnTo>
                  <a:lnTo>
                    <a:pt x="537933" y="163334"/>
                  </a:lnTo>
                  <a:lnTo>
                    <a:pt x="539369" y="163931"/>
                  </a:lnTo>
                  <a:lnTo>
                    <a:pt x="540791" y="163334"/>
                  </a:lnTo>
                  <a:lnTo>
                    <a:pt x="541388" y="161912"/>
                  </a:lnTo>
                  <a:close/>
                </a:path>
                <a:path w="1078865" h="164465">
                  <a:moveTo>
                    <a:pt x="541388" y="2019"/>
                  </a:moveTo>
                  <a:lnTo>
                    <a:pt x="540791" y="584"/>
                  </a:lnTo>
                  <a:lnTo>
                    <a:pt x="539369" y="0"/>
                  </a:lnTo>
                  <a:lnTo>
                    <a:pt x="537933" y="584"/>
                  </a:lnTo>
                  <a:lnTo>
                    <a:pt x="537337" y="2019"/>
                  </a:lnTo>
                  <a:lnTo>
                    <a:pt x="537933" y="3454"/>
                  </a:lnTo>
                  <a:lnTo>
                    <a:pt x="539369" y="4038"/>
                  </a:lnTo>
                  <a:lnTo>
                    <a:pt x="540791" y="3454"/>
                  </a:lnTo>
                  <a:lnTo>
                    <a:pt x="541388" y="2019"/>
                  </a:lnTo>
                  <a:close/>
                </a:path>
                <a:path w="1078865" h="164465">
                  <a:moveTo>
                    <a:pt x="1078738" y="2019"/>
                  </a:moveTo>
                  <a:lnTo>
                    <a:pt x="1078141" y="584"/>
                  </a:lnTo>
                  <a:lnTo>
                    <a:pt x="1076706" y="0"/>
                  </a:lnTo>
                  <a:lnTo>
                    <a:pt x="1075283" y="584"/>
                  </a:lnTo>
                  <a:lnTo>
                    <a:pt x="1074686" y="2019"/>
                  </a:lnTo>
                  <a:lnTo>
                    <a:pt x="1075283" y="3454"/>
                  </a:lnTo>
                  <a:lnTo>
                    <a:pt x="1076706" y="4038"/>
                  </a:lnTo>
                  <a:lnTo>
                    <a:pt x="1078141" y="3454"/>
                  </a:lnTo>
                  <a:lnTo>
                    <a:pt x="1078738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35" name="object 6235"/>
            <p:cNvSpPr/>
            <p:nvPr/>
          </p:nvSpPr>
          <p:spPr>
            <a:xfrm>
              <a:off x="16591617" y="791109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36" name="object 6236"/>
            <p:cNvSpPr/>
            <p:nvPr/>
          </p:nvSpPr>
          <p:spPr>
            <a:xfrm>
              <a:off x="14332941" y="7866582"/>
              <a:ext cx="2261235" cy="175260"/>
            </a:xfrm>
            <a:custGeom>
              <a:avLst/>
              <a:gdLst/>
              <a:ahLst/>
              <a:cxnLst/>
              <a:rect l="l" t="t" r="r" b="b"/>
              <a:pathLst>
                <a:path w="2261234" h="175259">
                  <a:moveTo>
                    <a:pt x="4038" y="173037"/>
                  </a:moveTo>
                  <a:lnTo>
                    <a:pt x="3454" y="171615"/>
                  </a:lnTo>
                  <a:lnTo>
                    <a:pt x="2019" y="171018"/>
                  </a:lnTo>
                  <a:lnTo>
                    <a:pt x="584" y="171615"/>
                  </a:lnTo>
                  <a:lnTo>
                    <a:pt x="0" y="173037"/>
                  </a:lnTo>
                  <a:lnTo>
                    <a:pt x="584" y="174472"/>
                  </a:lnTo>
                  <a:lnTo>
                    <a:pt x="2019" y="175069"/>
                  </a:lnTo>
                  <a:lnTo>
                    <a:pt x="3454" y="174472"/>
                  </a:lnTo>
                  <a:lnTo>
                    <a:pt x="4038" y="173037"/>
                  </a:lnTo>
                  <a:close/>
                </a:path>
                <a:path w="2261234" h="175259">
                  <a:moveTo>
                    <a:pt x="1723351" y="161912"/>
                  </a:moveTo>
                  <a:lnTo>
                    <a:pt x="1722755" y="160477"/>
                  </a:lnTo>
                  <a:lnTo>
                    <a:pt x="1721319" y="159880"/>
                  </a:lnTo>
                  <a:lnTo>
                    <a:pt x="1719897" y="160477"/>
                  </a:lnTo>
                  <a:lnTo>
                    <a:pt x="1719300" y="161912"/>
                  </a:lnTo>
                  <a:lnTo>
                    <a:pt x="1719897" y="163334"/>
                  </a:lnTo>
                  <a:lnTo>
                    <a:pt x="1721319" y="163931"/>
                  </a:lnTo>
                  <a:lnTo>
                    <a:pt x="1722755" y="163334"/>
                  </a:lnTo>
                  <a:lnTo>
                    <a:pt x="1723351" y="161912"/>
                  </a:lnTo>
                  <a:close/>
                </a:path>
                <a:path w="2261234" h="175259">
                  <a:moveTo>
                    <a:pt x="1723351" y="2019"/>
                  </a:moveTo>
                  <a:lnTo>
                    <a:pt x="1722755" y="584"/>
                  </a:lnTo>
                  <a:lnTo>
                    <a:pt x="1721319" y="0"/>
                  </a:lnTo>
                  <a:lnTo>
                    <a:pt x="1719897" y="584"/>
                  </a:lnTo>
                  <a:lnTo>
                    <a:pt x="1719300" y="2019"/>
                  </a:lnTo>
                  <a:lnTo>
                    <a:pt x="1719897" y="3454"/>
                  </a:lnTo>
                  <a:lnTo>
                    <a:pt x="1721319" y="4038"/>
                  </a:lnTo>
                  <a:lnTo>
                    <a:pt x="1722755" y="3454"/>
                  </a:lnTo>
                  <a:lnTo>
                    <a:pt x="1723351" y="2019"/>
                  </a:lnTo>
                  <a:close/>
                </a:path>
                <a:path w="2261234" h="175259">
                  <a:moveTo>
                    <a:pt x="2260689" y="2019"/>
                  </a:moveTo>
                  <a:lnTo>
                    <a:pt x="2260104" y="584"/>
                  </a:lnTo>
                  <a:lnTo>
                    <a:pt x="2258669" y="0"/>
                  </a:lnTo>
                  <a:lnTo>
                    <a:pt x="2257234" y="584"/>
                  </a:lnTo>
                  <a:lnTo>
                    <a:pt x="2256650" y="2019"/>
                  </a:lnTo>
                  <a:lnTo>
                    <a:pt x="2257234" y="3454"/>
                  </a:lnTo>
                  <a:lnTo>
                    <a:pt x="2258669" y="4038"/>
                  </a:lnTo>
                  <a:lnTo>
                    <a:pt x="2260104" y="3454"/>
                  </a:lnTo>
                  <a:lnTo>
                    <a:pt x="2260689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37" name="object 6237"/>
            <p:cNvSpPr/>
            <p:nvPr/>
          </p:nvSpPr>
          <p:spPr>
            <a:xfrm>
              <a:off x="14334966" y="792222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38" name="object 6238"/>
            <p:cNvSpPr/>
            <p:nvPr/>
          </p:nvSpPr>
          <p:spPr>
            <a:xfrm>
              <a:off x="14332941" y="7877707"/>
              <a:ext cx="648970" cy="153035"/>
            </a:xfrm>
            <a:custGeom>
              <a:avLst/>
              <a:gdLst/>
              <a:ahLst/>
              <a:cxnLst/>
              <a:rect l="l" t="t" r="r" b="b"/>
              <a:pathLst>
                <a:path w="648969" h="153034">
                  <a:moveTo>
                    <a:pt x="4038" y="2032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84" y="596"/>
                  </a:lnTo>
                  <a:lnTo>
                    <a:pt x="0" y="2032"/>
                  </a:lnTo>
                  <a:lnTo>
                    <a:pt x="584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38" y="2032"/>
                  </a:lnTo>
                  <a:close/>
                </a:path>
                <a:path w="648969" h="153034">
                  <a:moveTo>
                    <a:pt x="648652" y="150787"/>
                  </a:moveTo>
                  <a:lnTo>
                    <a:pt x="648068" y="149352"/>
                  </a:lnTo>
                  <a:lnTo>
                    <a:pt x="646633" y="148755"/>
                  </a:lnTo>
                  <a:lnTo>
                    <a:pt x="645198" y="149352"/>
                  </a:lnTo>
                  <a:lnTo>
                    <a:pt x="644601" y="150787"/>
                  </a:lnTo>
                  <a:lnTo>
                    <a:pt x="645198" y="152209"/>
                  </a:lnTo>
                  <a:lnTo>
                    <a:pt x="646633" y="152806"/>
                  </a:lnTo>
                  <a:lnTo>
                    <a:pt x="648068" y="152209"/>
                  </a:lnTo>
                  <a:lnTo>
                    <a:pt x="648652" y="15078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39" name="object 6239"/>
            <p:cNvSpPr/>
            <p:nvPr/>
          </p:nvSpPr>
          <p:spPr>
            <a:xfrm>
              <a:off x="14979579" y="791109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40" name="object 6240"/>
            <p:cNvSpPr/>
            <p:nvPr/>
          </p:nvSpPr>
          <p:spPr>
            <a:xfrm>
              <a:off x="14977542" y="7866582"/>
              <a:ext cx="541655" cy="164465"/>
            </a:xfrm>
            <a:custGeom>
              <a:avLst/>
              <a:gdLst/>
              <a:ahLst/>
              <a:cxnLst/>
              <a:rect l="l" t="t" r="r" b="b"/>
              <a:pathLst>
                <a:path w="541655" h="164465">
                  <a:moveTo>
                    <a:pt x="4051" y="2019"/>
                  </a:moveTo>
                  <a:lnTo>
                    <a:pt x="3467" y="584"/>
                  </a:lnTo>
                  <a:lnTo>
                    <a:pt x="2032" y="0"/>
                  </a:lnTo>
                  <a:lnTo>
                    <a:pt x="596" y="584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38"/>
                  </a:lnTo>
                  <a:lnTo>
                    <a:pt x="3467" y="3454"/>
                  </a:lnTo>
                  <a:lnTo>
                    <a:pt x="4051" y="2019"/>
                  </a:lnTo>
                  <a:close/>
                </a:path>
                <a:path w="541655" h="164465">
                  <a:moveTo>
                    <a:pt x="541401" y="161912"/>
                  </a:moveTo>
                  <a:lnTo>
                    <a:pt x="540804" y="160477"/>
                  </a:lnTo>
                  <a:lnTo>
                    <a:pt x="539381" y="159880"/>
                  </a:lnTo>
                  <a:lnTo>
                    <a:pt x="537946" y="160477"/>
                  </a:lnTo>
                  <a:lnTo>
                    <a:pt x="537349" y="161912"/>
                  </a:lnTo>
                  <a:lnTo>
                    <a:pt x="537946" y="163334"/>
                  </a:lnTo>
                  <a:lnTo>
                    <a:pt x="539381" y="163931"/>
                  </a:lnTo>
                  <a:lnTo>
                    <a:pt x="540804" y="163334"/>
                  </a:lnTo>
                  <a:lnTo>
                    <a:pt x="541401" y="161912"/>
                  </a:lnTo>
                  <a:close/>
                </a:path>
                <a:path w="541655" h="164465">
                  <a:moveTo>
                    <a:pt x="541401" y="2019"/>
                  </a:moveTo>
                  <a:lnTo>
                    <a:pt x="540804" y="584"/>
                  </a:lnTo>
                  <a:lnTo>
                    <a:pt x="539381" y="0"/>
                  </a:lnTo>
                  <a:lnTo>
                    <a:pt x="537946" y="584"/>
                  </a:lnTo>
                  <a:lnTo>
                    <a:pt x="537349" y="2019"/>
                  </a:lnTo>
                  <a:lnTo>
                    <a:pt x="537946" y="3454"/>
                  </a:lnTo>
                  <a:lnTo>
                    <a:pt x="539381" y="4038"/>
                  </a:lnTo>
                  <a:lnTo>
                    <a:pt x="540804" y="3454"/>
                  </a:lnTo>
                  <a:lnTo>
                    <a:pt x="54140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41" name="object 6241"/>
            <p:cNvSpPr/>
            <p:nvPr/>
          </p:nvSpPr>
          <p:spPr>
            <a:xfrm>
              <a:off x="13697436" y="7940444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0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42" name="object 6242"/>
            <p:cNvSpPr/>
            <p:nvPr/>
          </p:nvSpPr>
          <p:spPr>
            <a:xfrm>
              <a:off x="19307695" y="9229670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 h="0">
                  <a:moveTo>
                    <a:pt x="63752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43" name="object 6243"/>
            <p:cNvSpPr/>
            <p:nvPr/>
          </p:nvSpPr>
          <p:spPr>
            <a:xfrm>
              <a:off x="19263168" y="92276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44" name="object 6244"/>
            <p:cNvSpPr/>
            <p:nvPr/>
          </p:nvSpPr>
          <p:spPr>
            <a:xfrm>
              <a:off x="19147806" y="922967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45" name="object 6245"/>
            <p:cNvSpPr/>
            <p:nvPr/>
          </p:nvSpPr>
          <p:spPr>
            <a:xfrm>
              <a:off x="19103280" y="92276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46" name="object 6246"/>
            <p:cNvSpPr/>
            <p:nvPr/>
          </p:nvSpPr>
          <p:spPr>
            <a:xfrm>
              <a:off x="18987918" y="922967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47" name="object 6247"/>
            <p:cNvSpPr/>
            <p:nvPr/>
          </p:nvSpPr>
          <p:spPr>
            <a:xfrm>
              <a:off x="18943392" y="92276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48" name="object 6248"/>
            <p:cNvSpPr/>
            <p:nvPr/>
          </p:nvSpPr>
          <p:spPr>
            <a:xfrm>
              <a:off x="18754157" y="9229670"/>
              <a:ext cx="158115" cy="0"/>
            </a:xfrm>
            <a:custGeom>
              <a:avLst/>
              <a:gdLst/>
              <a:ahLst/>
              <a:cxnLst/>
              <a:rect l="l" t="t" r="r" b="b"/>
              <a:pathLst>
                <a:path w="158115" h="0">
                  <a:moveTo>
                    <a:pt x="157864" y="0"/>
                  </a:moveTo>
                  <a:lnTo>
                    <a:pt x="94111" y="0"/>
                  </a:lnTo>
                </a:path>
                <a:path w="158115" h="0">
                  <a:moveTo>
                    <a:pt x="9411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49" name="object 6249"/>
            <p:cNvSpPr/>
            <p:nvPr/>
          </p:nvSpPr>
          <p:spPr>
            <a:xfrm>
              <a:off x="18710643" y="92276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50" name="object 6250"/>
            <p:cNvSpPr/>
            <p:nvPr/>
          </p:nvSpPr>
          <p:spPr>
            <a:xfrm>
              <a:off x="18594269" y="922967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51" name="object 6251"/>
            <p:cNvSpPr/>
            <p:nvPr/>
          </p:nvSpPr>
          <p:spPr>
            <a:xfrm>
              <a:off x="18550754" y="92276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52" name="object 6252"/>
            <p:cNvSpPr/>
            <p:nvPr/>
          </p:nvSpPr>
          <p:spPr>
            <a:xfrm>
              <a:off x="18434380" y="9229670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53" name="object 6253"/>
            <p:cNvSpPr/>
            <p:nvPr/>
          </p:nvSpPr>
          <p:spPr>
            <a:xfrm>
              <a:off x="18390866" y="92276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54" name="object 6254"/>
            <p:cNvSpPr/>
            <p:nvPr/>
          </p:nvSpPr>
          <p:spPr>
            <a:xfrm>
              <a:off x="18274492" y="9229670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55" name="object 6255"/>
            <p:cNvSpPr/>
            <p:nvPr/>
          </p:nvSpPr>
          <p:spPr>
            <a:xfrm>
              <a:off x="18230978" y="92276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56" name="object 6256"/>
            <p:cNvSpPr/>
            <p:nvPr/>
          </p:nvSpPr>
          <p:spPr>
            <a:xfrm>
              <a:off x="18114604" y="9229670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57" name="object 6257"/>
            <p:cNvSpPr/>
            <p:nvPr/>
          </p:nvSpPr>
          <p:spPr>
            <a:xfrm>
              <a:off x="18071089" y="92276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58" name="object 6258"/>
            <p:cNvSpPr/>
            <p:nvPr/>
          </p:nvSpPr>
          <p:spPr>
            <a:xfrm>
              <a:off x="17955728" y="922967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59" name="object 6259"/>
            <p:cNvSpPr/>
            <p:nvPr/>
          </p:nvSpPr>
          <p:spPr>
            <a:xfrm>
              <a:off x="17911201" y="92276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60" name="object 6260"/>
            <p:cNvSpPr/>
            <p:nvPr/>
          </p:nvSpPr>
          <p:spPr>
            <a:xfrm>
              <a:off x="17795839" y="922967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61" name="object 6261"/>
            <p:cNvSpPr/>
            <p:nvPr/>
          </p:nvSpPr>
          <p:spPr>
            <a:xfrm>
              <a:off x="17751313" y="92276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62" name="object 6262"/>
            <p:cNvSpPr/>
            <p:nvPr/>
          </p:nvSpPr>
          <p:spPr>
            <a:xfrm>
              <a:off x="17635951" y="922967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63" name="object 6263"/>
            <p:cNvSpPr/>
            <p:nvPr/>
          </p:nvSpPr>
          <p:spPr>
            <a:xfrm>
              <a:off x="17591425" y="92276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64" name="object 6264"/>
            <p:cNvSpPr/>
            <p:nvPr/>
          </p:nvSpPr>
          <p:spPr>
            <a:xfrm>
              <a:off x="17476063" y="922967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65" name="object 6265"/>
            <p:cNvSpPr/>
            <p:nvPr/>
          </p:nvSpPr>
          <p:spPr>
            <a:xfrm>
              <a:off x="17431536" y="92276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66" name="object 6266"/>
            <p:cNvSpPr/>
            <p:nvPr/>
          </p:nvSpPr>
          <p:spPr>
            <a:xfrm>
              <a:off x="17316174" y="922967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67" name="object 6267"/>
            <p:cNvSpPr/>
            <p:nvPr/>
          </p:nvSpPr>
          <p:spPr>
            <a:xfrm>
              <a:off x="17271648" y="92276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68" name="object 6268"/>
            <p:cNvSpPr/>
            <p:nvPr/>
          </p:nvSpPr>
          <p:spPr>
            <a:xfrm>
              <a:off x="17156286" y="922967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69" name="object 6269"/>
            <p:cNvSpPr/>
            <p:nvPr/>
          </p:nvSpPr>
          <p:spPr>
            <a:xfrm>
              <a:off x="17111760" y="92276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70" name="object 6270"/>
            <p:cNvSpPr/>
            <p:nvPr/>
          </p:nvSpPr>
          <p:spPr>
            <a:xfrm>
              <a:off x="16996398" y="922967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71" name="object 6271"/>
            <p:cNvSpPr/>
            <p:nvPr/>
          </p:nvSpPr>
          <p:spPr>
            <a:xfrm>
              <a:off x="16951871" y="92276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72" name="object 6272"/>
            <p:cNvSpPr/>
            <p:nvPr/>
          </p:nvSpPr>
          <p:spPr>
            <a:xfrm>
              <a:off x="16836509" y="922967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73" name="object 6273"/>
            <p:cNvSpPr/>
            <p:nvPr/>
          </p:nvSpPr>
          <p:spPr>
            <a:xfrm>
              <a:off x="16791983" y="92276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74" name="object 6274"/>
            <p:cNvSpPr/>
            <p:nvPr/>
          </p:nvSpPr>
          <p:spPr>
            <a:xfrm>
              <a:off x="16676621" y="922967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75" name="object 6275"/>
            <p:cNvSpPr/>
            <p:nvPr/>
          </p:nvSpPr>
          <p:spPr>
            <a:xfrm>
              <a:off x="16632095" y="92276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76" name="object 6276"/>
            <p:cNvSpPr/>
            <p:nvPr/>
          </p:nvSpPr>
          <p:spPr>
            <a:xfrm>
              <a:off x="16516733" y="922967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77" name="object 6277"/>
            <p:cNvSpPr/>
            <p:nvPr/>
          </p:nvSpPr>
          <p:spPr>
            <a:xfrm>
              <a:off x="16472206" y="92276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78" name="object 6278"/>
            <p:cNvSpPr/>
            <p:nvPr/>
          </p:nvSpPr>
          <p:spPr>
            <a:xfrm>
              <a:off x="16356845" y="922967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79" name="object 6279"/>
            <p:cNvSpPr/>
            <p:nvPr/>
          </p:nvSpPr>
          <p:spPr>
            <a:xfrm>
              <a:off x="16312318" y="92276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80" name="object 6280"/>
            <p:cNvSpPr/>
            <p:nvPr/>
          </p:nvSpPr>
          <p:spPr>
            <a:xfrm>
              <a:off x="16196956" y="922967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81" name="object 6281"/>
            <p:cNvSpPr/>
            <p:nvPr/>
          </p:nvSpPr>
          <p:spPr>
            <a:xfrm>
              <a:off x="16152430" y="92276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82" name="object 6282"/>
            <p:cNvSpPr/>
            <p:nvPr/>
          </p:nvSpPr>
          <p:spPr>
            <a:xfrm>
              <a:off x="16037068" y="922967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83" name="object 6283"/>
            <p:cNvSpPr/>
            <p:nvPr/>
          </p:nvSpPr>
          <p:spPr>
            <a:xfrm>
              <a:off x="15992542" y="92276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84" name="object 6284"/>
            <p:cNvSpPr/>
            <p:nvPr/>
          </p:nvSpPr>
          <p:spPr>
            <a:xfrm>
              <a:off x="15877180" y="922967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85" name="object 6285"/>
            <p:cNvSpPr/>
            <p:nvPr/>
          </p:nvSpPr>
          <p:spPr>
            <a:xfrm>
              <a:off x="15833665" y="92276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86" name="object 6286"/>
            <p:cNvSpPr/>
            <p:nvPr/>
          </p:nvSpPr>
          <p:spPr>
            <a:xfrm>
              <a:off x="15717291" y="922967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87" name="object 6287"/>
            <p:cNvSpPr/>
            <p:nvPr/>
          </p:nvSpPr>
          <p:spPr>
            <a:xfrm>
              <a:off x="15673777" y="92276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88" name="object 6288"/>
            <p:cNvSpPr/>
            <p:nvPr/>
          </p:nvSpPr>
          <p:spPr>
            <a:xfrm>
              <a:off x="15557403" y="922967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89" name="object 6289"/>
            <p:cNvSpPr/>
            <p:nvPr/>
          </p:nvSpPr>
          <p:spPr>
            <a:xfrm>
              <a:off x="15513889" y="92276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90" name="object 6290"/>
            <p:cNvSpPr/>
            <p:nvPr/>
          </p:nvSpPr>
          <p:spPr>
            <a:xfrm>
              <a:off x="15397514" y="922967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91" name="object 6291"/>
            <p:cNvSpPr/>
            <p:nvPr/>
          </p:nvSpPr>
          <p:spPr>
            <a:xfrm>
              <a:off x="15354000" y="92276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92" name="object 6292"/>
            <p:cNvSpPr/>
            <p:nvPr/>
          </p:nvSpPr>
          <p:spPr>
            <a:xfrm>
              <a:off x="15237626" y="922967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93" name="object 6293"/>
            <p:cNvSpPr/>
            <p:nvPr/>
          </p:nvSpPr>
          <p:spPr>
            <a:xfrm>
              <a:off x="15194112" y="92276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94" name="object 6294"/>
            <p:cNvSpPr/>
            <p:nvPr/>
          </p:nvSpPr>
          <p:spPr>
            <a:xfrm>
              <a:off x="15077738" y="922967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95" name="object 6295"/>
            <p:cNvSpPr/>
            <p:nvPr/>
          </p:nvSpPr>
          <p:spPr>
            <a:xfrm>
              <a:off x="15034224" y="92276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96" name="object 6296"/>
            <p:cNvSpPr/>
            <p:nvPr/>
          </p:nvSpPr>
          <p:spPr>
            <a:xfrm>
              <a:off x="14917850" y="922967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97" name="object 6297"/>
            <p:cNvSpPr/>
            <p:nvPr/>
          </p:nvSpPr>
          <p:spPr>
            <a:xfrm>
              <a:off x="14874335" y="92276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98" name="object 6298"/>
            <p:cNvSpPr/>
            <p:nvPr/>
          </p:nvSpPr>
          <p:spPr>
            <a:xfrm>
              <a:off x="14757961" y="9229670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99" name="object 6299"/>
            <p:cNvSpPr/>
            <p:nvPr/>
          </p:nvSpPr>
          <p:spPr>
            <a:xfrm>
              <a:off x="14714447" y="92276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00" name="object 6300"/>
            <p:cNvSpPr/>
            <p:nvPr/>
          </p:nvSpPr>
          <p:spPr>
            <a:xfrm>
              <a:off x="14598073" y="9229670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01" name="object 6301"/>
            <p:cNvSpPr/>
            <p:nvPr/>
          </p:nvSpPr>
          <p:spPr>
            <a:xfrm>
              <a:off x="14554559" y="92276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02" name="object 6302"/>
            <p:cNvSpPr/>
            <p:nvPr/>
          </p:nvSpPr>
          <p:spPr>
            <a:xfrm>
              <a:off x="14438185" y="9229670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03" name="object 6303"/>
            <p:cNvSpPr/>
            <p:nvPr/>
          </p:nvSpPr>
          <p:spPr>
            <a:xfrm>
              <a:off x="14394670" y="92276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04" name="object 6304"/>
            <p:cNvSpPr/>
            <p:nvPr/>
          </p:nvSpPr>
          <p:spPr>
            <a:xfrm>
              <a:off x="14279308" y="922967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05" name="object 6305"/>
            <p:cNvSpPr/>
            <p:nvPr/>
          </p:nvSpPr>
          <p:spPr>
            <a:xfrm>
              <a:off x="14234782" y="92276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06" name="object 6306"/>
            <p:cNvSpPr/>
            <p:nvPr/>
          </p:nvSpPr>
          <p:spPr>
            <a:xfrm>
              <a:off x="14119420" y="922967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07" name="object 6307"/>
            <p:cNvSpPr/>
            <p:nvPr/>
          </p:nvSpPr>
          <p:spPr>
            <a:xfrm>
              <a:off x="14074890" y="922765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51" y="2019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96" y="596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08" name="object 6308"/>
            <p:cNvSpPr/>
            <p:nvPr/>
          </p:nvSpPr>
          <p:spPr>
            <a:xfrm>
              <a:off x="13959532" y="922967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09" name="object 6309"/>
            <p:cNvSpPr/>
            <p:nvPr/>
          </p:nvSpPr>
          <p:spPr>
            <a:xfrm>
              <a:off x="13915005" y="92276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10" name="object 6310"/>
            <p:cNvSpPr/>
            <p:nvPr/>
          </p:nvSpPr>
          <p:spPr>
            <a:xfrm>
              <a:off x="13789524" y="9229670"/>
              <a:ext cx="5582285" cy="323215"/>
            </a:xfrm>
            <a:custGeom>
              <a:avLst/>
              <a:gdLst/>
              <a:ahLst/>
              <a:cxnLst/>
              <a:rect l="l" t="t" r="r" b="b"/>
              <a:pathLst>
                <a:path w="5582284" h="323215">
                  <a:moveTo>
                    <a:pt x="94111" y="0"/>
                  </a:moveTo>
                  <a:lnTo>
                    <a:pt x="0" y="0"/>
                  </a:lnTo>
                </a:path>
                <a:path w="5582284" h="323215">
                  <a:moveTo>
                    <a:pt x="5581923" y="322812"/>
                  </a:moveTo>
                  <a:lnTo>
                    <a:pt x="5518170" y="322812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11" name="object 6311"/>
            <p:cNvSpPr/>
            <p:nvPr/>
          </p:nvSpPr>
          <p:spPr>
            <a:xfrm>
              <a:off x="19263168" y="955045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12" name="object 6312"/>
            <p:cNvSpPr/>
            <p:nvPr/>
          </p:nvSpPr>
          <p:spPr>
            <a:xfrm>
              <a:off x="19147806" y="955248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13" name="object 6313"/>
            <p:cNvSpPr/>
            <p:nvPr/>
          </p:nvSpPr>
          <p:spPr>
            <a:xfrm>
              <a:off x="19103280" y="955045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14" name="object 6314"/>
            <p:cNvSpPr/>
            <p:nvPr/>
          </p:nvSpPr>
          <p:spPr>
            <a:xfrm>
              <a:off x="18987918" y="955248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15" name="object 6315"/>
            <p:cNvSpPr/>
            <p:nvPr/>
          </p:nvSpPr>
          <p:spPr>
            <a:xfrm>
              <a:off x="18943392" y="955045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16" name="object 6316"/>
            <p:cNvSpPr/>
            <p:nvPr/>
          </p:nvSpPr>
          <p:spPr>
            <a:xfrm>
              <a:off x="18754157" y="9552483"/>
              <a:ext cx="158115" cy="0"/>
            </a:xfrm>
            <a:custGeom>
              <a:avLst/>
              <a:gdLst/>
              <a:ahLst/>
              <a:cxnLst/>
              <a:rect l="l" t="t" r="r" b="b"/>
              <a:pathLst>
                <a:path w="158115" h="0">
                  <a:moveTo>
                    <a:pt x="157864" y="0"/>
                  </a:moveTo>
                  <a:lnTo>
                    <a:pt x="94111" y="0"/>
                  </a:lnTo>
                </a:path>
                <a:path w="158115" h="0">
                  <a:moveTo>
                    <a:pt x="9411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17" name="object 6317"/>
            <p:cNvSpPr/>
            <p:nvPr/>
          </p:nvSpPr>
          <p:spPr>
            <a:xfrm>
              <a:off x="18710643" y="955045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18" name="object 6318"/>
            <p:cNvSpPr/>
            <p:nvPr/>
          </p:nvSpPr>
          <p:spPr>
            <a:xfrm>
              <a:off x="18594269" y="955248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19" name="object 6319"/>
            <p:cNvSpPr/>
            <p:nvPr/>
          </p:nvSpPr>
          <p:spPr>
            <a:xfrm>
              <a:off x="18550754" y="955045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20" name="object 6320"/>
            <p:cNvSpPr/>
            <p:nvPr/>
          </p:nvSpPr>
          <p:spPr>
            <a:xfrm>
              <a:off x="18434380" y="955248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21" name="object 6321"/>
            <p:cNvSpPr/>
            <p:nvPr/>
          </p:nvSpPr>
          <p:spPr>
            <a:xfrm>
              <a:off x="18390866" y="955045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22" name="object 6322"/>
            <p:cNvSpPr/>
            <p:nvPr/>
          </p:nvSpPr>
          <p:spPr>
            <a:xfrm>
              <a:off x="18274492" y="955248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23" name="object 6323"/>
            <p:cNvSpPr/>
            <p:nvPr/>
          </p:nvSpPr>
          <p:spPr>
            <a:xfrm>
              <a:off x="18230978" y="955045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24" name="object 6324"/>
            <p:cNvSpPr/>
            <p:nvPr/>
          </p:nvSpPr>
          <p:spPr>
            <a:xfrm>
              <a:off x="18114604" y="955248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25" name="object 6325"/>
            <p:cNvSpPr/>
            <p:nvPr/>
          </p:nvSpPr>
          <p:spPr>
            <a:xfrm>
              <a:off x="18071089" y="955045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26" name="object 6326"/>
            <p:cNvSpPr/>
            <p:nvPr/>
          </p:nvSpPr>
          <p:spPr>
            <a:xfrm>
              <a:off x="17955728" y="955248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27" name="object 6327"/>
            <p:cNvSpPr/>
            <p:nvPr/>
          </p:nvSpPr>
          <p:spPr>
            <a:xfrm>
              <a:off x="17911201" y="955045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28" name="object 6328"/>
            <p:cNvSpPr/>
            <p:nvPr/>
          </p:nvSpPr>
          <p:spPr>
            <a:xfrm>
              <a:off x="17795839" y="955248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29" name="object 6329"/>
            <p:cNvSpPr/>
            <p:nvPr/>
          </p:nvSpPr>
          <p:spPr>
            <a:xfrm>
              <a:off x="17751313" y="955045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30" name="object 6330"/>
            <p:cNvSpPr/>
            <p:nvPr/>
          </p:nvSpPr>
          <p:spPr>
            <a:xfrm>
              <a:off x="17635951" y="955248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31" name="object 6331"/>
            <p:cNvSpPr/>
            <p:nvPr/>
          </p:nvSpPr>
          <p:spPr>
            <a:xfrm>
              <a:off x="17591425" y="955045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32" name="object 6332"/>
            <p:cNvSpPr/>
            <p:nvPr/>
          </p:nvSpPr>
          <p:spPr>
            <a:xfrm>
              <a:off x="17476063" y="955248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33" name="object 6333"/>
            <p:cNvSpPr/>
            <p:nvPr/>
          </p:nvSpPr>
          <p:spPr>
            <a:xfrm>
              <a:off x="17431536" y="955045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34" name="object 6334"/>
            <p:cNvSpPr/>
            <p:nvPr/>
          </p:nvSpPr>
          <p:spPr>
            <a:xfrm>
              <a:off x="17316174" y="955248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35" name="object 6335"/>
            <p:cNvSpPr/>
            <p:nvPr/>
          </p:nvSpPr>
          <p:spPr>
            <a:xfrm>
              <a:off x="17271648" y="955045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36" name="object 6336"/>
            <p:cNvSpPr/>
            <p:nvPr/>
          </p:nvSpPr>
          <p:spPr>
            <a:xfrm>
              <a:off x="17156286" y="955248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37" name="object 6337"/>
            <p:cNvSpPr/>
            <p:nvPr/>
          </p:nvSpPr>
          <p:spPr>
            <a:xfrm>
              <a:off x="17111760" y="955045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38" name="object 6338"/>
            <p:cNvSpPr/>
            <p:nvPr/>
          </p:nvSpPr>
          <p:spPr>
            <a:xfrm>
              <a:off x="16996398" y="955248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39" name="object 6339"/>
            <p:cNvSpPr/>
            <p:nvPr/>
          </p:nvSpPr>
          <p:spPr>
            <a:xfrm>
              <a:off x="16951871" y="955045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40" name="object 6340"/>
            <p:cNvSpPr/>
            <p:nvPr/>
          </p:nvSpPr>
          <p:spPr>
            <a:xfrm>
              <a:off x="16836509" y="955248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41" name="object 6341"/>
            <p:cNvSpPr/>
            <p:nvPr/>
          </p:nvSpPr>
          <p:spPr>
            <a:xfrm>
              <a:off x="16791983" y="955045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42" name="object 6342"/>
            <p:cNvSpPr/>
            <p:nvPr/>
          </p:nvSpPr>
          <p:spPr>
            <a:xfrm>
              <a:off x="16676621" y="955248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43" name="object 6343"/>
            <p:cNvSpPr/>
            <p:nvPr/>
          </p:nvSpPr>
          <p:spPr>
            <a:xfrm>
              <a:off x="16632095" y="955045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44" name="object 6344"/>
            <p:cNvSpPr/>
            <p:nvPr/>
          </p:nvSpPr>
          <p:spPr>
            <a:xfrm>
              <a:off x="16516733" y="955248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45" name="object 6345"/>
            <p:cNvSpPr/>
            <p:nvPr/>
          </p:nvSpPr>
          <p:spPr>
            <a:xfrm>
              <a:off x="16472206" y="955045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46" name="object 6346"/>
            <p:cNvSpPr/>
            <p:nvPr/>
          </p:nvSpPr>
          <p:spPr>
            <a:xfrm>
              <a:off x="16356845" y="955248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47" name="object 6347"/>
            <p:cNvSpPr/>
            <p:nvPr/>
          </p:nvSpPr>
          <p:spPr>
            <a:xfrm>
              <a:off x="16312318" y="955045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48" name="object 6348"/>
            <p:cNvSpPr/>
            <p:nvPr/>
          </p:nvSpPr>
          <p:spPr>
            <a:xfrm>
              <a:off x="16196956" y="955248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49" name="object 6349"/>
            <p:cNvSpPr/>
            <p:nvPr/>
          </p:nvSpPr>
          <p:spPr>
            <a:xfrm>
              <a:off x="16152430" y="955045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50" name="object 6350"/>
            <p:cNvSpPr/>
            <p:nvPr/>
          </p:nvSpPr>
          <p:spPr>
            <a:xfrm>
              <a:off x="16037068" y="955248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51" name="object 6351"/>
            <p:cNvSpPr/>
            <p:nvPr/>
          </p:nvSpPr>
          <p:spPr>
            <a:xfrm>
              <a:off x="15992542" y="955045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52" name="object 6352"/>
            <p:cNvSpPr/>
            <p:nvPr/>
          </p:nvSpPr>
          <p:spPr>
            <a:xfrm>
              <a:off x="15877180" y="955248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53" name="object 6353"/>
            <p:cNvSpPr/>
            <p:nvPr/>
          </p:nvSpPr>
          <p:spPr>
            <a:xfrm>
              <a:off x="15833665" y="955045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54" name="object 6354"/>
            <p:cNvSpPr/>
            <p:nvPr/>
          </p:nvSpPr>
          <p:spPr>
            <a:xfrm>
              <a:off x="15717291" y="955248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55" name="object 6355"/>
            <p:cNvSpPr/>
            <p:nvPr/>
          </p:nvSpPr>
          <p:spPr>
            <a:xfrm>
              <a:off x="15673777" y="955045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56" name="object 6356"/>
            <p:cNvSpPr/>
            <p:nvPr/>
          </p:nvSpPr>
          <p:spPr>
            <a:xfrm>
              <a:off x="15557403" y="955248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57" name="object 6357"/>
            <p:cNvSpPr/>
            <p:nvPr/>
          </p:nvSpPr>
          <p:spPr>
            <a:xfrm>
              <a:off x="15513889" y="955045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58" name="object 6358"/>
            <p:cNvSpPr/>
            <p:nvPr/>
          </p:nvSpPr>
          <p:spPr>
            <a:xfrm>
              <a:off x="15397514" y="955248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59" name="object 6359"/>
            <p:cNvSpPr/>
            <p:nvPr/>
          </p:nvSpPr>
          <p:spPr>
            <a:xfrm>
              <a:off x="15354000" y="955045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60" name="object 6360"/>
            <p:cNvSpPr/>
            <p:nvPr/>
          </p:nvSpPr>
          <p:spPr>
            <a:xfrm>
              <a:off x="15237626" y="955248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61" name="object 6361"/>
            <p:cNvSpPr/>
            <p:nvPr/>
          </p:nvSpPr>
          <p:spPr>
            <a:xfrm>
              <a:off x="15194112" y="955045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62" name="object 6362"/>
            <p:cNvSpPr/>
            <p:nvPr/>
          </p:nvSpPr>
          <p:spPr>
            <a:xfrm>
              <a:off x="15077738" y="955248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63" name="object 6363"/>
            <p:cNvSpPr/>
            <p:nvPr/>
          </p:nvSpPr>
          <p:spPr>
            <a:xfrm>
              <a:off x="15034224" y="955045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64" name="object 6364"/>
            <p:cNvSpPr/>
            <p:nvPr/>
          </p:nvSpPr>
          <p:spPr>
            <a:xfrm>
              <a:off x="14917850" y="955248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65" name="object 6365"/>
            <p:cNvSpPr/>
            <p:nvPr/>
          </p:nvSpPr>
          <p:spPr>
            <a:xfrm>
              <a:off x="14874335" y="955045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66" name="object 6366"/>
            <p:cNvSpPr/>
            <p:nvPr/>
          </p:nvSpPr>
          <p:spPr>
            <a:xfrm>
              <a:off x="14757961" y="955248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67" name="object 6367"/>
            <p:cNvSpPr/>
            <p:nvPr/>
          </p:nvSpPr>
          <p:spPr>
            <a:xfrm>
              <a:off x="14714447" y="955045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68" name="object 6368"/>
            <p:cNvSpPr/>
            <p:nvPr/>
          </p:nvSpPr>
          <p:spPr>
            <a:xfrm>
              <a:off x="14598073" y="955248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69" name="object 6369"/>
            <p:cNvSpPr/>
            <p:nvPr/>
          </p:nvSpPr>
          <p:spPr>
            <a:xfrm>
              <a:off x="14554559" y="955045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70" name="object 6370"/>
            <p:cNvSpPr/>
            <p:nvPr/>
          </p:nvSpPr>
          <p:spPr>
            <a:xfrm>
              <a:off x="14438185" y="955248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71" name="object 6371"/>
            <p:cNvSpPr/>
            <p:nvPr/>
          </p:nvSpPr>
          <p:spPr>
            <a:xfrm>
              <a:off x="14394670" y="955045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72" name="object 6372"/>
            <p:cNvSpPr/>
            <p:nvPr/>
          </p:nvSpPr>
          <p:spPr>
            <a:xfrm>
              <a:off x="14279308" y="955248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73" name="object 6373"/>
            <p:cNvSpPr/>
            <p:nvPr/>
          </p:nvSpPr>
          <p:spPr>
            <a:xfrm>
              <a:off x="14234782" y="955045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74" name="object 6374"/>
            <p:cNvSpPr/>
            <p:nvPr/>
          </p:nvSpPr>
          <p:spPr>
            <a:xfrm>
              <a:off x="14119420" y="955248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75" name="object 6375"/>
            <p:cNvSpPr/>
            <p:nvPr/>
          </p:nvSpPr>
          <p:spPr>
            <a:xfrm>
              <a:off x="14074890" y="95504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51" y="2032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76" name="object 6376"/>
            <p:cNvSpPr/>
            <p:nvPr/>
          </p:nvSpPr>
          <p:spPr>
            <a:xfrm>
              <a:off x="13959532" y="955248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77" name="object 6377"/>
            <p:cNvSpPr/>
            <p:nvPr/>
          </p:nvSpPr>
          <p:spPr>
            <a:xfrm>
              <a:off x="13915005" y="955045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78" name="object 6378"/>
            <p:cNvSpPr/>
            <p:nvPr/>
          </p:nvSpPr>
          <p:spPr>
            <a:xfrm>
              <a:off x="13789524" y="9552483"/>
              <a:ext cx="5582285" cy="368935"/>
            </a:xfrm>
            <a:custGeom>
              <a:avLst/>
              <a:gdLst/>
              <a:ahLst/>
              <a:cxnLst/>
              <a:rect l="l" t="t" r="r" b="b"/>
              <a:pathLst>
                <a:path w="5582284" h="368934">
                  <a:moveTo>
                    <a:pt x="94111" y="0"/>
                  </a:moveTo>
                  <a:lnTo>
                    <a:pt x="0" y="0"/>
                  </a:lnTo>
                </a:path>
                <a:path w="5582284" h="368934">
                  <a:moveTo>
                    <a:pt x="5581923" y="368350"/>
                  </a:moveTo>
                  <a:lnTo>
                    <a:pt x="5518170" y="36835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79" name="object 6379"/>
            <p:cNvSpPr/>
            <p:nvPr/>
          </p:nvSpPr>
          <p:spPr>
            <a:xfrm>
              <a:off x="19263168" y="99188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80" name="object 6380"/>
            <p:cNvSpPr/>
            <p:nvPr/>
          </p:nvSpPr>
          <p:spPr>
            <a:xfrm>
              <a:off x="19147806" y="99208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81" name="object 6381"/>
            <p:cNvSpPr/>
            <p:nvPr/>
          </p:nvSpPr>
          <p:spPr>
            <a:xfrm>
              <a:off x="19103280" y="99188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82" name="object 6382"/>
            <p:cNvSpPr/>
            <p:nvPr/>
          </p:nvSpPr>
          <p:spPr>
            <a:xfrm>
              <a:off x="18987918" y="99208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83" name="object 6383"/>
            <p:cNvSpPr/>
            <p:nvPr/>
          </p:nvSpPr>
          <p:spPr>
            <a:xfrm>
              <a:off x="18943392" y="99188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84" name="object 6384"/>
            <p:cNvSpPr/>
            <p:nvPr/>
          </p:nvSpPr>
          <p:spPr>
            <a:xfrm>
              <a:off x="18754157" y="9920833"/>
              <a:ext cx="158115" cy="0"/>
            </a:xfrm>
            <a:custGeom>
              <a:avLst/>
              <a:gdLst/>
              <a:ahLst/>
              <a:cxnLst/>
              <a:rect l="l" t="t" r="r" b="b"/>
              <a:pathLst>
                <a:path w="158115" h="0">
                  <a:moveTo>
                    <a:pt x="157864" y="0"/>
                  </a:moveTo>
                  <a:lnTo>
                    <a:pt x="94111" y="0"/>
                  </a:lnTo>
                </a:path>
                <a:path w="158115" h="0">
                  <a:moveTo>
                    <a:pt x="9411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85" name="object 6385"/>
            <p:cNvSpPr/>
            <p:nvPr/>
          </p:nvSpPr>
          <p:spPr>
            <a:xfrm>
              <a:off x="18710643" y="99188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86" name="object 6386"/>
            <p:cNvSpPr/>
            <p:nvPr/>
          </p:nvSpPr>
          <p:spPr>
            <a:xfrm>
              <a:off x="18594269" y="99208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87" name="object 6387"/>
            <p:cNvSpPr/>
            <p:nvPr/>
          </p:nvSpPr>
          <p:spPr>
            <a:xfrm>
              <a:off x="18550754" y="99188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88" name="object 6388"/>
            <p:cNvSpPr/>
            <p:nvPr/>
          </p:nvSpPr>
          <p:spPr>
            <a:xfrm>
              <a:off x="18434380" y="992083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89" name="object 6389"/>
            <p:cNvSpPr/>
            <p:nvPr/>
          </p:nvSpPr>
          <p:spPr>
            <a:xfrm>
              <a:off x="18390866" y="99188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90" name="object 6390"/>
            <p:cNvSpPr/>
            <p:nvPr/>
          </p:nvSpPr>
          <p:spPr>
            <a:xfrm>
              <a:off x="18274492" y="992083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91" name="object 6391"/>
            <p:cNvSpPr/>
            <p:nvPr/>
          </p:nvSpPr>
          <p:spPr>
            <a:xfrm>
              <a:off x="18230978" y="99188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92" name="object 6392"/>
            <p:cNvSpPr/>
            <p:nvPr/>
          </p:nvSpPr>
          <p:spPr>
            <a:xfrm>
              <a:off x="18114604" y="992083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93" name="object 6393"/>
            <p:cNvSpPr/>
            <p:nvPr/>
          </p:nvSpPr>
          <p:spPr>
            <a:xfrm>
              <a:off x="18071089" y="99188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94" name="object 6394"/>
            <p:cNvSpPr/>
            <p:nvPr/>
          </p:nvSpPr>
          <p:spPr>
            <a:xfrm>
              <a:off x="17955728" y="99208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95" name="object 6395"/>
            <p:cNvSpPr/>
            <p:nvPr/>
          </p:nvSpPr>
          <p:spPr>
            <a:xfrm>
              <a:off x="17911201" y="99188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96" name="object 6396"/>
            <p:cNvSpPr/>
            <p:nvPr/>
          </p:nvSpPr>
          <p:spPr>
            <a:xfrm>
              <a:off x="17795839" y="99208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97" name="object 6397"/>
            <p:cNvSpPr/>
            <p:nvPr/>
          </p:nvSpPr>
          <p:spPr>
            <a:xfrm>
              <a:off x="17751313" y="99188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98" name="object 6398"/>
            <p:cNvSpPr/>
            <p:nvPr/>
          </p:nvSpPr>
          <p:spPr>
            <a:xfrm>
              <a:off x="17635951" y="99208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99" name="object 6399"/>
            <p:cNvSpPr/>
            <p:nvPr/>
          </p:nvSpPr>
          <p:spPr>
            <a:xfrm>
              <a:off x="17591425" y="99188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00" name="object 6400"/>
            <p:cNvSpPr/>
            <p:nvPr/>
          </p:nvSpPr>
          <p:spPr>
            <a:xfrm>
              <a:off x="17476063" y="99208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01" name="object 6401"/>
            <p:cNvSpPr/>
            <p:nvPr/>
          </p:nvSpPr>
          <p:spPr>
            <a:xfrm>
              <a:off x="17431536" y="99188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02" name="object 6402"/>
            <p:cNvSpPr/>
            <p:nvPr/>
          </p:nvSpPr>
          <p:spPr>
            <a:xfrm>
              <a:off x="17316174" y="99208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03" name="object 6403"/>
            <p:cNvSpPr/>
            <p:nvPr/>
          </p:nvSpPr>
          <p:spPr>
            <a:xfrm>
              <a:off x="17271648" y="99188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04" name="object 6404"/>
            <p:cNvSpPr/>
            <p:nvPr/>
          </p:nvSpPr>
          <p:spPr>
            <a:xfrm>
              <a:off x="17156286" y="99208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05" name="object 6405"/>
            <p:cNvSpPr/>
            <p:nvPr/>
          </p:nvSpPr>
          <p:spPr>
            <a:xfrm>
              <a:off x="17111760" y="99188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06" name="object 6406"/>
            <p:cNvSpPr/>
            <p:nvPr/>
          </p:nvSpPr>
          <p:spPr>
            <a:xfrm>
              <a:off x="16996398" y="99208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07" name="object 6407"/>
            <p:cNvSpPr/>
            <p:nvPr/>
          </p:nvSpPr>
          <p:spPr>
            <a:xfrm>
              <a:off x="16951871" y="99188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08" name="object 6408"/>
            <p:cNvSpPr/>
            <p:nvPr/>
          </p:nvSpPr>
          <p:spPr>
            <a:xfrm>
              <a:off x="16836509" y="99208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09" name="object 6409"/>
            <p:cNvSpPr/>
            <p:nvPr/>
          </p:nvSpPr>
          <p:spPr>
            <a:xfrm>
              <a:off x="16791983" y="99188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10" name="object 6410"/>
            <p:cNvSpPr/>
            <p:nvPr/>
          </p:nvSpPr>
          <p:spPr>
            <a:xfrm>
              <a:off x="16676621" y="99208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11" name="object 6411"/>
            <p:cNvSpPr/>
            <p:nvPr/>
          </p:nvSpPr>
          <p:spPr>
            <a:xfrm>
              <a:off x="16632095" y="99188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12" name="object 6412"/>
            <p:cNvSpPr/>
            <p:nvPr/>
          </p:nvSpPr>
          <p:spPr>
            <a:xfrm>
              <a:off x="16516733" y="99208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13" name="object 6413"/>
            <p:cNvSpPr/>
            <p:nvPr/>
          </p:nvSpPr>
          <p:spPr>
            <a:xfrm>
              <a:off x="16472206" y="99188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14" name="object 6414"/>
            <p:cNvSpPr/>
            <p:nvPr/>
          </p:nvSpPr>
          <p:spPr>
            <a:xfrm>
              <a:off x="16356845" y="99208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15" name="object 6415"/>
            <p:cNvSpPr/>
            <p:nvPr/>
          </p:nvSpPr>
          <p:spPr>
            <a:xfrm>
              <a:off x="16312318" y="99188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16" name="object 6416"/>
            <p:cNvSpPr/>
            <p:nvPr/>
          </p:nvSpPr>
          <p:spPr>
            <a:xfrm>
              <a:off x="16196956" y="99208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17" name="object 6417"/>
            <p:cNvSpPr/>
            <p:nvPr/>
          </p:nvSpPr>
          <p:spPr>
            <a:xfrm>
              <a:off x="16152430" y="99188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18" name="object 6418"/>
            <p:cNvSpPr/>
            <p:nvPr/>
          </p:nvSpPr>
          <p:spPr>
            <a:xfrm>
              <a:off x="16037068" y="99208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19" name="object 6419"/>
            <p:cNvSpPr/>
            <p:nvPr/>
          </p:nvSpPr>
          <p:spPr>
            <a:xfrm>
              <a:off x="15992542" y="99188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20" name="object 6420"/>
            <p:cNvSpPr/>
            <p:nvPr/>
          </p:nvSpPr>
          <p:spPr>
            <a:xfrm>
              <a:off x="15877180" y="99208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21" name="object 6421"/>
            <p:cNvSpPr/>
            <p:nvPr/>
          </p:nvSpPr>
          <p:spPr>
            <a:xfrm>
              <a:off x="15833665" y="99188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22" name="object 6422"/>
            <p:cNvSpPr/>
            <p:nvPr/>
          </p:nvSpPr>
          <p:spPr>
            <a:xfrm>
              <a:off x="15717291" y="99208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23" name="object 6423"/>
            <p:cNvSpPr/>
            <p:nvPr/>
          </p:nvSpPr>
          <p:spPr>
            <a:xfrm>
              <a:off x="15673777" y="99188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24" name="object 6424"/>
            <p:cNvSpPr/>
            <p:nvPr/>
          </p:nvSpPr>
          <p:spPr>
            <a:xfrm>
              <a:off x="15557403" y="99208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25" name="object 6425"/>
            <p:cNvSpPr/>
            <p:nvPr/>
          </p:nvSpPr>
          <p:spPr>
            <a:xfrm>
              <a:off x="15513889" y="99188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26" name="object 6426"/>
            <p:cNvSpPr/>
            <p:nvPr/>
          </p:nvSpPr>
          <p:spPr>
            <a:xfrm>
              <a:off x="15397514" y="99208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27" name="object 6427"/>
            <p:cNvSpPr/>
            <p:nvPr/>
          </p:nvSpPr>
          <p:spPr>
            <a:xfrm>
              <a:off x="15354000" y="99188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28" name="object 6428"/>
            <p:cNvSpPr/>
            <p:nvPr/>
          </p:nvSpPr>
          <p:spPr>
            <a:xfrm>
              <a:off x="15237626" y="99208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29" name="object 6429"/>
            <p:cNvSpPr/>
            <p:nvPr/>
          </p:nvSpPr>
          <p:spPr>
            <a:xfrm>
              <a:off x="15194112" y="99188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30" name="object 6430"/>
            <p:cNvSpPr/>
            <p:nvPr/>
          </p:nvSpPr>
          <p:spPr>
            <a:xfrm>
              <a:off x="15077738" y="99208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31" name="object 6431"/>
            <p:cNvSpPr/>
            <p:nvPr/>
          </p:nvSpPr>
          <p:spPr>
            <a:xfrm>
              <a:off x="15034224" y="99188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32" name="object 6432"/>
            <p:cNvSpPr/>
            <p:nvPr/>
          </p:nvSpPr>
          <p:spPr>
            <a:xfrm>
              <a:off x="14917850" y="99208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33" name="object 6433"/>
            <p:cNvSpPr/>
            <p:nvPr/>
          </p:nvSpPr>
          <p:spPr>
            <a:xfrm>
              <a:off x="14874335" y="99188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34" name="object 6434"/>
            <p:cNvSpPr/>
            <p:nvPr/>
          </p:nvSpPr>
          <p:spPr>
            <a:xfrm>
              <a:off x="14757961" y="992083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35" name="object 6435"/>
            <p:cNvSpPr/>
            <p:nvPr/>
          </p:nvSpPr>
          <p:spPr>
            <a:xfrm>
              <a:off x="14714447" y="99188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36" name="object 6436"/>
            <p:cNvSpPr/>
            <p:nvPr/>
          </p:nvSpPr>
          <p:spPr>
            <a:xfrm>
              <a:off x="14598073" y="992083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37" name="object 6437"/>
            <p:cNvSpPr/>
            <p:nvPr/>
          </p:nvSpPr>
          <p:spPr>
            <a:xfrm>
              <a:off x="14554559" y="99188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38" name="object 6438"/>
            <p:cNvSpPr/>
            <p:nvPr/>
          </p:nvSpPr>
          <p:spPr>
            <a:xfrm>
              <a:off x="14438185" y="992083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39" name="object 6439"/>
            <p:cNvSpPr/>
            <p:nvPr/>
          </p:nvSpPr>
          <p:spPr>
            <a:xfrm>
              <a:off x="14394670" y="99188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40" name="object 6440"/>
            <p:cNvSpPr/>
            <p:nvPr/>
          </p:nvSpPr>
          <p:spPr>
            <a:xfrm>
              <a:off x="14279308" y="99208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41" name="object 6441"/>
            <p:cNvSpPr/>
            <p:nvPr/>
          </p:nvSpPr>
          <p:spPr>
            <a:xfrm>
              <a:off x="14234782" y="99188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42" name="object 6442"/>
            <p:cNvSpPr/>
            <p:nvPr/>
          </p:nvSpPr>
          <p:spPr>
            <a:xfrm>
              <a:off x="14119420" y="99208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43" name="object 6443"/>
            <p:cNvSpPr/>
            <p:nvPr/>
          </p:nvSpPr>
          <p:spPr>
            <a:xfrm>
              <a:off x="14074890" y="99188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51" y="2032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44" name="object 6444"/>
            <p:cNvSpPr/>
            <p:nvPr/>
          </p:nvSpPr>
          <p:spPr>
            <a:xfrm>
              <a:off x="13959532" y="992083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45" name="object 6445"/>
            <p:cNvSpPr/>
            <p:nvPr/>
          </p:nvSpPr>
          <p:spPr>
            <a:xfrm>
              <a:off x="13915005" y="99188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46" name="object 6446"/>
            <p:cNvSpPr/>
            <p:nvPr/>
          </p:nvSpPr>
          <p:spPr>
            <a:xfrm>
              <a:off x="13789524" y="9920833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 h="0">
                  <a:moveTo>
                    <a:pt x="9411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47" name="object 6447"/>
            <p:cNvSpPr/>
            <p:nvPr/>
          </p:nvSpPr>
          <p:spPr>
            <a:xfrm>
              <a:off x="18846244" y="99552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48" name="object 6448"/>
            <p:cNvSpPr/>
            <p:nvPr/>
          </p:nvSpPr>
          <p:spPr>
            <a:xfrm>
              <a:off x="18848269" y="983987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49" name="object 6449"/>
            <p:cNvSpPr/>
            <p:nvPr/>
          </p:nvSpPr>
          <p:spPr>
            <a:xfrm>
              <a:off x="18846244" y="97953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50" name="object 6450"/>
            <p:cNvSpPr/>
            <p:nvPr/>
          </p:nvSpPr>
          <p:spPr>
            <a:xfrm>
              <a:off x="18848269" y="967998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51" name="object 6451"/>
            <p:cNvSpPr/>
            <p:nvPr/>
          </p:nvSpPr>
          <p:spPr>
            <a:xfrm>
              <a:off x="18846244" y="96354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52" name="object 6452"/>
            <p:cNvSpPr/>
            <p:nvPr/>
          </p:nvSpPr>
          <p:spPr>
            <a:xfrm>
              <a:off x="18848269" y="952010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53" name="object 6453"/>
            <p:cNvSpPr/>
            <p:nvPr/>
          </p:nvSpPr>
          <p:spPr>
            <a:xfrm>
              <a:off x="18846244" y="947557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54" name="object 6454"/>
            <p:cNvSpPr/>
            <p:nvPr/>
          </p:nvSpPr>
          <p:spPr>
            <a:xfrm>
              <a:off x="18848269" y="936021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55" name="object 6455"/>
            <p:cNvSpPr/>
            <p:nvPr/>
          </p:nvSpPr>
          <p:spPr>
            <a:xfrm>
              <a:off x="18846244" y="931568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56" name="object 6456"/>
            <p:cNvSpPr/>
            <p:nvPr/>
          </p:nvSpPr>
          <p:spPr>
            <a:xfrm>
              <a:off x="18848269" y="920032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57" name="object 6457"/>
            <p:cNvSpPr/>
            <p:nvPr/>
          </p:nvSpPr>
          <p:spPr>
            <a:xfrm>
              <a:off x="18201628" y="9155810"/>
              <a:ext cx="648970" cy="792480"/>
            </a:xfrm>
            <a:custGeom>
              <a:avLst/>
              <a:gdLst/>
              <a:ahLst/>
              <a:cxnLst/>
              <a:rect l="l" t="t" r="r" b="b"/>
              <a:pathLst>
                <a:path w="648969" h="792479">
                  <a:moveTo>
                    <a:pt x="4051" y="790333"/>
                  </a:moveTo>
                  <a:lnTo>
                    <a:pt x="3454" y="788898"/>
                  </a:lnTo>
                  <a:lnTo>
                    <a:pt x="2019" y="788301"/>
                  </a:lnTo>
                  <a:lnTo>
                    <a:pt x="584" y="788898"/>
                  </a:lnTo>
                  <a:lnTo>
                    <a:pt x="0" y="790333"/>
                  </a:lnTo>
                  <a:lnTo>
                    <a:pt x="584" y="791756"/>
                  </a:lnTo>
                  <a:lnTo>
                    <a:pt x="2019" y="792353"/>
                  </a:lnTo>
                  <a:lnTo>
                    <a:pt x="3454" y="791756"/>
                  </a:lnTo>
                  <a:lnTo>
                    <a:pt x="4051" y="790333"/>
                  </a:lnTo>
                  <a:close/>
                </a:path>
                <a:path w="648969" h="792479">
                  <a:moveTo>
                    <a:pt x="4051" y="630440"/>
                  </a:moveTo>
                  <a:lnTo>
                    <a:pt x="3454" y="629005"/>
                  </a:lnTo>
                  <a:lnTo>
                    <a:pt x="2019" y="628421"/>
                  </a:lnTo>
                  <a:lnTo>
                    <a:pt x="584" y="629005"/>
                  </a:lnTo>
                  <a:lnTo>
                    <a:pt x="0" y="630440"/>
                  </a:lnTo>
                  <a:lnTo>
                    <a:pt x="584" y="631875"/>
                  </a:lnTo>
                  <a:lnTo>
                    <a:pt x="2019" y="632460"/>
                  </a:lnTo>
                  <a:lnTo>
                    <a:pt x="3454" y="631875"/>
                  </a:lnTo>
                  <a:lnTo>
                    <a:pt x="4051" y="630440"/>
                  </a:lnTo>
                  <a:close/>
                </a:path>
                <a:path w="648969" h="792479">
                  <a:moveTo>
                    <a:pt x="648652" y="2019"/>
                  </a:moveTo>
                  <a:lnTo>
                    <a:pt x="648068" y="584"/>
                  </a:lnTo>
                  <a:lnTo>
                    <a:pt x="646633" y="0"/>
                  </a:lnTo>
                  <a:lnTo>
                    <a:pt x="645198" y="584"/>
                  </a:lnTo>
                  <a:lnTo>
                    <a:pt x="644613" y="2019"/>
                  </a:lnTo>
                  <a:lnTo>
                    <a:pt x="645198" y="3454"/>
                  </a:lnTo>
                  <a:lnTo>
                    <a:pt x="646633" y="4038"/>
                  </a:lnTo>
                  <a:lnTo>
                    <a:pt x="648068" y="3454"/>
                  </a:lnTo>
                  <a:lnTo>
                    <a:pt x="648652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58" name="object 6458"/>
            <p:cNvSpPr/>
            <p:nvPr/>
          </p:nvSpPr>
          <p:spPr>
            <a:xfrm>
              <a:off x="18203656" y="966885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59" name="object 6459"/>
            <p:cNvSpPr/>
            <p:nvPr/>
          </p:nvSpPr>
          <p:spPr>
            <a:xfrm>
              <a:off x="18201632" y="96243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60" name="object 6460"/>
            <p:cNvSpPr/>
            <p:nvPr/>
          </p:nvSpPr>
          <p:spPr>
            <a:xfrm>
              <a:off x="18203656" y="950896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61" name="object 6461"/>
            <p:cNvSpPr/>
            <p:nvPr/>
          </p:nvSpPr>
          <p:spPr>
            <a:xfrm>
              <a:off x="18201632" y="946545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62" name="object 6462"/>
            <p:cNvSpPr/>
            <p:nvPr/>
          </p:nvSpPr>
          <p:spPr>
            <a:xfrm>
              <a:off x="18203656" y="934908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63" name="object 6463"/>
            <p:cNvSpPr/>
            <p:nvPr/>
          </p:nvSpPr>
          <p:spPr>
            <a:xfrm>
              <a:off x="18201632" y="930556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64" name="object 6464"/>
            <p:cNvSpPr/>
            <p:nvPr/>
          </p:nvSpPr>
          <p:spPr>
            <a:xfrm>
              <a:off x="18203656" y="918919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65" name="object 6465"/>
            <p:cNvSpPr/>
            <p:nvPr/>
          </p:nvSpPr>
          <p:spPr>
            <a:xfrm>
              <a:off x="17664278" y="9145688"/>
              <a:ext cx="541655" cy="802640"/>
            </a:xfrm>
            <a:custGeom>
              <a:avLst/>
              <a:gdLst/>
              <a:ahLst/>
              <a:cxnLst/>
              <a:rect l="l" t="t" r="r" b="b"/>
              <a:pathLst>
                <a:path w="541655" h="802640">
                  <a:moveTo>
                    <a:pt x="4051" y="800455"/>
                  </a:moveTo>
                  <a:lnTo>
                    <a:pt x="3454" y="799020"/>
                  </a:lnTo>
                  <a:lnTo>
                    <a:pt x="2019" y="798423"/>
                  </a:lnTo>
                  <a:lnTo>
                    <a:pt x="596" y="799020"/>
                  </a:lnTo>
                  <a:lnTo>
                    <a:pt x="0" y="800455"/>
                  </a:lnTo>
                  <a:lnTo>
                    <a:pt x="596" y="801878"/>
                  </a:lnTo>
                  <a:lnTo>
                    <a:pt x="2019" y="802474"/>
                  </a:lnTo>
                  <a:lnTo>
                    <a:pt x="3454" y="801878"/>
                  </a:lnTo>
                  <a:lnTo>
                    <a:pt x="4051" y="800455"/>
                  </a:lnTo>
                  <a:close/>
                </a:path>
                <a:path w="541655" h="802640">
                  <a:moveTo>
                    <a:pt x="4051" y="640562"/>
                  </a:moveTo>
                  <a:lnTo>
                    <a:pt x="3454" y="639127"/>
                  </a:lnTo>
                  <a:lnTo>
                    <a:pt x="2019" y="638543"/>
                  </a:lnTo>
                  <a:lnTo>
                    <a:pt x="596" y="639127"/>
                  </a:lnTo>
                  <a:lnTo>
                    <a:pt x="0" y="640562"/>
                  </a:lnTo>
                  <a:lnTo>
                    <a:pt x="596" y="641997"/>
                  </a:lnTo>
                  <a:lnTo>
                    <a:pt x="2019" y="642581"/>
                  </a:lnTo>
                  <a:lnTo>
                    <a:pt x="3454" y="641997"/>
                  </a:lnTo>
                  <a:lnTo>
                    <a:pt x="4051" y="640562"/>
                  </a:lnTo>
                  <a:close/>
                </a:path>
                <a:path w="541655" h="802640">
                  <a:moveTo>
                    <a:pt x="541401" y="2019"/>
                  </a:moveTo>
                  <a:lnTo>
                    <a:pt x="540804" y="584"/>
                  </a:lnTo>
                  <a:lnTo>
                    <a:pt x="539369" y="0"/>
                  </a:lnTo>
                  <a:lnTo>
                    <a:pt x="537933" y="584"/>
                  </a:lnTo>
                  <a:lnTo>
                    <a:pt x="537349" y="2019"/>
                  </a:lnTo>
                  <a:lnTo>
                    <a:pt x="537933" y="3454"/>
                  </a:lnTo>
                  <a:lnTo>
                    <a:pt x="539369" y="4038"/>
                  </a:lnTo>
                  <a:lnTo>
                    <a:pt x="540804" y="3454"/>
                  </a:lnTo>
                  <a:lnTo>
                    <a:pt x="54140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66" name="object 6466"/>
            <p:cNvSpPr/>
            <p:nvPr/>
          </p:nvSpPr>
          <p:spPr>
            <a:xfrm>
              <a:off x="17666310" y="966885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67" name="object 6467"/>
            <p:cNvSpPr/>
            <p:nvPr/>
          </p:nvSpPr>
          <p:spPr>
            <a:xfrm>
              <a:off x="17664285" y="96243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68" name="object 6468"/>
            <p:cNvSpPr/>
            <p:nvPr/>
          </p:nvSpPr>
          <p:spPr>
            <a:xfrm>
              <a:off x="17666310" y="950896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69" name="object 6469"/>
            <p:cNvSpPr/>
            <p:nvPr/>
          </p:nvSpPr>
          <p:spPr>
            <a:xfrm>
              <a:off x="17664278" y="9305568"/>
              <a:ext cx="4445" cy="164465"/>
            </a:xfrm>
            <a:custGeom>
              <a:avLst/>
              <a:gdLst/>
              <a:ahLst/>
              <a:cxnLst/>
              <a:rect l="l" t="t" r="r" b="b"/>
              <a:pathLst>
                <a:path w="4444" h="164465">
                  <a:moveTo>
                    <a:pt x="4051" y="161912"/>
                  </a:moveTo>
                  <a:lnTo>
                    <a:pt x="3454" y="160489"/>
                  </a:lnTo>
                  <a:lnTo>
                    <a:pt x="2019" y="159893"/>
                  </a:lnTo>
                  <a:lnTo>
                    <a:pt x="596" y="160489"/>
                  </a:lnTo>
                  <a:lnTo>
                    <a:pt x="0" y="161912"/>
                  </a:lnTo>
                  <a:lnTo>
                    <a:pt x="596" y="163347"/>
                  </a:lnTo>
                  <a:lnTo>
                    <a:pt x="2019" y="163944"/>
                  </a:lnTo>
                  <a:lnTo>
                    <a:pt x="3454" y="163347"/>
                  </a:lnTo>
                  <a:lnTo>
                    <a:pt x="4051" y="161912"/>
                  </a:lnTo>
                  <a:close/>
                </a:path>
                <a:path w="4444" h="164465">
                  <a:moveTo>
                    <a:pt x="4051" y="2032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70" name="object 6470"/>
            <p:cNvSpPr/>
            <p:nvPr/>
          </p:nvSpPr>
          <p:spPr>
            <a:xfrm>
              <a:off x="17666310" y="918919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71" name="object 6471"/>
            <p:cNvSpPr/>
            <p:nvPr/>
          </p:nvSpPr>
          <p:spPr>
            <a:xfrm>
              <a:off x="17126929" y="9145688"/>
              <a:ext cx="541655" cy="802640"/>
            </a:xfrm>
            <a:custGeom>
              <a:avLst/>
              <a:gdLst/>
              <a:ahLst/>
              <a:cxnLst/>
              <a:rect l="l" t="t" r="r" b="b"/>
              <a:pathLst>
                <a:path w="541655" h="802640">
                  <a:moveTo>
                    <a:pt x="4051" y="800455"/>
                  </a:moveTo>
                  <a:lnTo>
                    <a:pt x="3454" y="799020"/>
                  </a:lnTo>
                  <a:lnTo>
                    <a:pt x="2032" y="798423"/>
                  </a:lnTo>
                  <a:lnTo>
                    <a:pt x="596" y="799020"/>
                  </a:lnTo>
                  <a:lnTo>
                    <a:pt x="0" y="800455"/>
                  </a:lnTo>
                  <a:lnTo>
                    <a:pt x="596" y="801878"/>
                  </a:lnTo>
                  <a:lnTo>
                    <a:pt x="2032" y="802474"/>
                  </a:lnTo>
                  <a:lnTo>
                    <a:pt x="3454" y="801878"/>
                  </a:lnTo>
                  <a:lnTo>
                    <a:pt x="4051" y="800455"/>
                  </a:lnTo>
                  <a:close/>
                </a:path>
                <a:path w="541655" h="802640">
                  <a:moveTo>
                    <a:pt x="4051" y="640562"/>
                  </a:moveTo>
                  <a:lnTo>
                    <a:pt x="3454" y="639127"/>
                  </a:lnTo>
                  <a:lnTo>
                    <a:pt x="2032" y="638543"/>
                  </a:lnTo>
                  <a:lnTo>
                    <a:pt x="596" y="639127"/>
                  </a:lnTo>
                  <a:lnTo>
                    <a:pt x="0" y="640562"/>
                  </a:lnTo>
                  <a:lnTo>
                    <a:pt x="596" y="641997"/>
                  </a:lnTo>
                  <a:lnTo>
                    <a:pt x="2032" y="642581"/>
                  </a:lnTo>
                  <a:lnTo>
                    <a:pt x="3454" y="641997"/>
                  </a:lnTo>
                  <a:lnTo>
                    <a:pt x="4051" y="640562"/>
                  </a:lnTo>
                  <a:close/>
                </a:path>
                <a:path w="541655" h="802640">
                  <a:moveTo>
                    <a:pt x="541401" y="2019"/>
                  </a:moveTo>
                  <a:lnTo>
                    <a:pt x="540804" y="584"/>
                  </a:lnTo>
                  <a:lnTo>
                    <a:pt x="539369" y="0"/>
                  </a:lnTo>
                  <a:lnTo>
                    <a:pt x="537946" y="584"/>
                  </a:lnTo>
                  <a:lnTo>
                    <a:pt x="537349" y="2019"/>
                  </a:lnTo>
                  <a:lnTo>
                    <a:pt x="537946" y="3454"/>
                  </a:lnTo>
                  <a:lnTo>
                    <a:pt x="539369" y="4038"/>
                  </a:lnTo>
                  <a:lnTo>
                    <a:pt x="540804" y="3454"/>
                  </a:lnTo>
                  <a:lnTo>
                    <a:pt x="54140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72" name="object 6472"/>
            <p:cNvSpPr/>
            <p:nvPr/>
          </p:nvSpPr>
          <p:spPr>
            <a:xfrm>
              <a:off x="17128963" y="966885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73" name="object 6473"/>
            <p:cNvSpPr/>
            <p:nvPr/>
          </p:nvSpPr>
          <p:spPr>
            <a:xfrm>
              <a:off x="16589592" y="9145688"/>
              <a:ext cx="541655" cy="802640"/>
            </a:xfrm>
            <a:custGeom>
              <a:avLst/>
              <a:gdLst/>
              <a:ahLst/>
              <a:cxnLst/>
              <a:rect l="l" t="t" r="r" b="b"/>
              <a:pathLst>
                <a:path w="541655" h="802640">
                  <a:moveTo>
                    <a:pt x="4038" y="800455"/>
                  </a:moveTo>
                  <a:lnTo>
                    <a:pt x="3454" y="799020"/>
                  </a:lnTo>
                  <a:lnTo>
                    <a:pt x="2019" y="798423"/>
                  </a:lnTo>
                  <a:lnTo>
                    <a:pt x="584" y="799020"/>
                  </a:lnTo>
                  <a:lnTo>
                    <a:pt x="0" y="800455"/>
                  </a:lnTo>
                  <a:lnTo>
                    <a:pt x="584" y="801878"/>
                  </a:lnTo>
                  <a:lnTo>
                    <a:pt x="2019" y="802474"/>
                  </a:lnTo>
                  <a:lnTo>
                    <a:pt x="3454" y="801878"/>
                  </a:lnTo>
                  <a:lnTo>
                    <a:pt x="4038" y="800455"/>
                  </a:lnTo>
                  <a:close/>
                </a:path>
                <a:path w="541655" h="802640">
                  <a:moveTo>
                    <a:pt x="4038" y="640562"/>
                  </a:moveTo>
                  <a:lnTo>
                    <a:pt x="3454" y="639127"/>
                  </a:lnTo>
                  <a:lnTo>
                    <a:pt x="2019" y="638543"/>
                  </a:lnTo>
                  <a:lnTo>
                    <a:pt x="584" y="639127"/>
                  </a:lnTo>
                  <a:lnTo>
                    <a:pt x="0" y="640562"/>
                  </a:lnTo>
                  <a:lnTo>
                    <a:pt x="584" y="641997"/>
                  </a:lnTo>
                  <a:lnTo>
                    <a:pt x="2019" y="642581"/>
                  </a:lnTo>
                  <a:lnTo>
                    <a:pt x="3454" y="641997"/>
                  </a:lnTo>
                  <a:lnTo>
                    <a:pt x="4038" y="640562"/>
                  </a:lnTo>
                  <a:close/>
                </a:path>
                <a:path w="541655" h="802640">
                  <a:moveTo>
                    <a:pt x="541388" y="480669"/>
                  </a:moveTo>
                  <a:lnTo>
                    <a:pt x="540791" y="479247"/>
                  </a:lnTo>
                  <a:lnTo>
                    <a:pt x="539369" y="478650"/>
                  </a:lnTo>
                  <a:lnTo>
                    <a:pt x="537933" y="479247"/>
                  </a:lnTo>
                  <a:lnTo>
                    <a:pt x="537337" y="480669"/>
                  </a:lnTo>
                  <a:lnTo>
                    <a:pt x="537933" y="482104"/>
                  </a:lnTo>
                  <a:lnTo>
                    <a:pt x="539369" y="482701"/>
                  </a:lnTo>
                  <a:lnTo>
                    <a:pt x="540791" y="482104"/>
                  </a:lnTo>
                  <a:lnTo>
                    <a:pt x="541388" y="480669"/>
                  </a:lnTo>
                  <a:close/>
                </a:path>
                <a:path w="541655" h="802640">
                  <a:moveTo>
                    <a:pt x="541388" y="321792"/>
                  </a:moveTo>
                  <a:lnTo>
                    <a:pt x="540791" y="320370"/>
                  </a:lnTo>
                  <a:lnTo>
                    <a:pt x="539369" y="319773"/>
                  </a:lnTo>
                  <a:lnTo>
                    <a:pt x="537933" y="320370"/>
                  </a:lnTo>
                  <a:lnTo>
                    <a:pt x="537337" y="321792"/>
                  </a:lnTo>
                  <a:lnTo>
                    <a:pt x="537933" y="323227"/>
                  </a:lnTo>
                  <a:lnTo>
                    <a:pt x="539369" y="323824"/>
                  </a:lnTo>
                  <a:lnTo>
                    <a:pt x="540791" y="323227"/>
                  </a:lnTo>
                  <a:lnTo>
                    <a:pt x="541388" y="321792"/>
                  </a:lnTo>
                  <a:close/>
                </a:path>
                <a:path w="541655" h="802640">
                  <a:moveTo>
                    <a:pt x="541388" y="161912"/>
                  </a:moveTo>
                  <a:lnTo>
                    <a:pt x="540791" y="160477"/>
                  </a:lnTo>
                  <a:lnTo>
                    <a:pt x="539369" y="159880"/>
                  </a:lnTo>
                  <a:lnTo>
                    <a:pt x="537933" y="160477"/>
                  </a:lnTo>
                  <a:lnTo>
                    <a:pt x="537337" y="161912"/>
                  </a:lnTo>
                  <a:lnTo>
                    <a:pt x="537933" y="163334"/>
                  </a:lnTo>
                  <a:lnTo>
                    <a:pt x="539369" y="163931"/>
                  </a:lnTo>
                  <a:lnTo>
                    <a:pt x="540791" y="163334"/>
                  </a:lnTo>
                  <a:lnTo>
                    <a:pt x="541388" y="161912"/>
                  </a:lnTo>
                  <a:close/>
                </a:path>
                <a:path w="541655" h="802640">
                  <a:moveTo>
                    <a:pt x="541388" y="2019"/>
                  </a:moveTo>
                  <a:lnTo>
                    <a:pt x="540791" y="584"/>
                  </a:lnTo>
                  <a:lnTo>
                    <a:pt x="539369" y="0"/>
                  </a:lnTo>
                  <a:lnTo>
                    <a:pt x="537933" y="584"/>
                  </a:lnTo>
                  <a:lnTo>
                    <a:pt x="537337" y="2019"/>
                  </a:lnTo>
                  <a:lnTo>
                    <a:pt x="537933" y="3454"/>
                  </a:lnTo>
                  <a:lnTo>
                    <a:pt x="539369" y="4038"/>
                  </a:lnTo>
                  <a:lnTo>
                    <a:pt x="540791" y="3454"/>
                  </a:lnTo>
                  <a:lnTo>
                    <a:pt x="541388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74" name="object 6474"/>
            <p:cNvSpPr/>
            <p:nvPr/>
          </p:nvSpPr>
          <p:spPr>
            <a:xfrm>
              <a:off x="16591617" y="966885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75" name="object 6475"/>
            <p:cNvSpPr/>
            <p:nvPr/>
          </p:nvSpPr>
          <p:spPr>
            <a:xfrm>
              <a:off x="16589593" y="96243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76" name="object 6476"/>
            <p:cNvSpPr/>
            <p:nvPr/>
          </p:nvSpPr>
          <p:spPr>
            <a:xfrm>
              <a:off x="16591617" y="950896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77" name="object 6477"/>
            <p:cNvSpPr/>
            <p:nvPr/>
          </p:nvSpPr>
          <p:spPr>
            <a:xfrm>
              <a:off x="16589592" y="9305568"/>
              <a:ext cx="4445" cy="164465"/>
            </a:xfrm>
            <a:custGeom>
              <a:avLst/>
              <a:gdLst/>
              <a:ahLst/>
              <a:cxnLst/>
              <a:rect l="l" t="t" r="r" b="b"/>
              <a:pathLst>
                <a:path w="4444" h="164465">
                  <a:moveTo>
                    <a:pt x="4038" y="161912"/>
                  </a:moveTo>
                  <a:lnTo>
                    <a:pt x="3454" y="160489"/>
                  </a:lnTo>
                  <a:lnTo>
                    <a:pt x="2019" y="159893"/>
                  </a:lnTo>
                  <a:lnTo>
                    <a:pt x="584" y="160489"/>
                  </a:lnTo>
                  <a:lnTo>
                    <a:pt x="0" y="161912"/>
                  </a:lnTo>
                  <a:lnTo>
                    <a:pt x="584" y="163347"/>
                  </a:lnTo>
                  <a:lnTo>
                    <a:pt x="2019" y="163944"/>
                  </a:lnTo>
                  <a:lnTo>
                    <a:pt x="3454" y="163347"/>
                  </a:lnTo>
                  <a:lnTo>
                    <a:pt x="4038" y="161912"/>
                  </a:lnTo>
                  <a:close/>
                </a:path>
                <a:path w="4444" h="164465">
                  <a:moveTo>
                    <a:pt x="4038" y="2032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84" y="596"/>
                  </a:lnTo>
                  <a:lnTo>
                    <a:pt x="0" y="2032"/>
                  </a:lnTo>
                  <a:lnTo>
                    <a:pt x="584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38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78" name="object 6478"/>
            <p:cNvSpPr/>
            <p:nvPr/>
          </p:nvSpPr>
          <p:spPr>
            <a:xfrm>
              <a:off x="16591617" y="918919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79" name="object 6479"/>
            <p:cNvSpPr/>
            <p:nvPr/>
          </p:nvSpPr>
          <p:spPr>
            <a:xfrm>
              <a:off x="16052242" y="9145688"/>
              <a:ext cx="541655" cy="802640"/>
            </a:xfrm>
            <a:custGeom>
              <a:avLst/>
              <a:gdLst/>
              <a:ahLst/>
              <a:cxnLst/>
              <a:rect l="l" t="t" r="r" b="b"/>
              <a:pathLst>
                <a:path w="541655" h="802640">
                  <a:moveTo>
                    <a:pt x="4051" y="800455"/>
                  </a:moveTo>
                  <a:lnTo>
                    <a:pt x="3454" y="799020"/>
                  </a:lnTo>
                  <a:lnTo>
                    <a:pt x="2019" y="798423"/>
                  </a:lnTo>
                  <a:lnTo>
                    <a:pt x="596" y="799020"/>
                  </a:lnTo>
                  <a:lnTo>
                    <a:pt x="0" y="800455"/>
                  </a:lnTo>
                  <a:lnTo>
                    <a:pt x="596" y="801878"/>
                  </a:lnTo>
                  <a:lnTo>
                    <a:pt x="2019" y="802474"/>
                  </a:lnTo>
                  <a:lnTo>
                    <a:pt x="3454" y="801878"/>
                  </a:lnTo>
                  <a:lnTo>
                    <a:pt x="4051" y="800455"/>
                  </a:lnTo>
                  <a:close/>
                </a:path>
                <a:path w="541655" h="802640">
                  <a:moveTo>
                    <a:pt x="4051" y="640562"/>
                  </a:moveTo>
                  <a:lnTo>
                    <a:pt x="3454" y="639127"/>
                  </a:lnTo>
                  <a:lnTo>
                    <a:pt x="2019" y="638543"/>
                  </a:lnTo>
                  <a:lnTo>
                    <a:pt x="596" y="639127"/>
                  </a:lnTo>
                  <a:lnTo>
                    <a:pt x="0" y="640562"/>
                  </a:lnTo>
                  <a:lnTo>
                    <a:pt x="596" y="641997"/>
                  </a:lnTo>
                  <a:lnTo>
                    <a:pt x="2019" y="642581"/>
                  </a:lnTo>
                  <a:lnTo>
                    <a:pt x="3454" y="641997"/>
                  </a:lnTo>
                  <a:lnTo>
                    <a:pt x="4051" y="640562"/>
                  </a:lnTo>
                  <a:close/>
                </a:path>
                <a:path w="541655" h="802640">
                  <a:moveTo>
                    <a:pt x="4051" y="480669"/>
                  </a:moveTo>
                  <a:lnTo>
                    <a:pt x="3454" y="479247"/>
                  </a:lnTo>
                  <a:lnTo>
                    <a:pt x="2019" y="478650"/>
                  </a:lnTo>
                  <a:lnTo>
                    <a:pt x="596" y="479247"/>
                  </a:lnTo>
                  <a:lnTo>
                    <a:pt x="0" y="480669"/>
                  </a:lnTo>
                  <a:lnTo>
                    <a:pt x="596" y="482104"/>
                  </a:lnTo>
                  <a:lnTo>
                    <a:pt x="2019" y="482701"/>
                  </a:lnTo>
                  <a:lnTo>
                    <a:pt x="3454" y="482104"/>
                  </a:lnTo>
                  <a:lnTo>
                    <a:pt x="4051" y="480669"/>
                  </a:lnTo>
                  <a:close/>
                </a:path>
                <a:path w="541655" h="802640">
                  <a:moveTo>
                    <a:pt x="541388" y="2019"/>
                  </a:moveTo>
                  <a:lnTo>
                    <a:pt x="540804" y="584"/>
                  </a:lnTo>
                  <a:lnTo>
                    <a:pt x="539369" y="0"/>
                  </a:lnTo>
                  <a:lnTo>
                    <a:pt x="537933" y="584"/>
                  </a:lnTo>
                  <a:lnTo>
                    <a:pt x="537349" y="2019"/>
                  </a:lnTo>
                  <a:lnTo>
                    <a:pt x="537933" y="3454"/>
                  </a:lnTo>
                  <a:lnTo>
                    <a:pt x="539369" y="4038"/>
                  </a:lnTo>
                  <a:lnTo>
                    <a:pt x="540804" y="3454"/>
                  </a:lnTo>
                  <a:lnTo>
                    <a:pt x="541388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80" name="object 6480"/>
            <p:cNvSpPr/>
            <p:nvPr/>
          </p:nvSpPr>
          <p:spPr>
            <a:xfrm>
              <a:off x="16054271" y="950896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81" name="object 6481"/>
            <p:cNvSpPr/>
            <p:nvPr/>
          </p:nvSpPr>
          <p:spPr>
            <a:xfrm>
              <a:off x="16052242" y="9305568"/>
              <a:ext cx="4445" cy="164465"/>
            </a:xfrm>
            <a:custGeom>
              <a:avLst/>
              <a:gdLst/>
              <a:ahLst/>
              <a:cxnLst/>
              <a:rect l="l" t="t" r="r" b="b"/>
              <a:pathLst>
                <a:path w="4444" h="164465">
                  <a:moveTo>
                    <a:pt x="4051" y="161912"/>
                  </a:moveTo>
                  <a:lnTo>
                    <a:pt x="3454" y="160489"/>
                  </a:lnTo>
                  <a:lnTo>
                    <a:pt x="2019" y="159893"/>
                  </a:lnTo>
                  <a:lnTo>
                    <a:pt x="596" y="160489"/>
                  </a:lnTo>
                  <a:lnTo>
                    <a:pt x="0" y="161912"/>
                  </a:lnTo>
                  <a:lnTo>
                    <a:pt x="596" y="163347"/>
                  </a:lnTo>
                  <a:lnTo>
                    <a:pt x="2019" y="163944"/>
                  </a:lnTo>
                  <a:lnTo>
                    <a:pt x="3454" y="163347"/>
                  </a:lnTo>
                  <a:lnTo>
                    <a:pt x="4051" y="161912"/>
                  </a:lnTo>
                  <a:close/>
                </a:path>
                <a:path w="4444" h="164465">
                  <a:moveTo>
                    <a:pt x="4051" y="2032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82" name="object 6482"/>
            <p:cNvSpPr/>
            <p:nvPr/>
          </p:nvSpPr>
          <p:spPr>
            <a:xfrm>
              <a:off x="16054271" y="918919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83" name="object 6483"/>
            <p:cNvSpPr/>
            <p:nvPr/>
          </p:nvSpPr>
          <p:spPr>
            <a:xfrm>
              <a:off x="14332941" y="9145688"/>
              <a:ext cx="1723389" cy="814069"/>
            </a:xfrm>
            <a:custGeom>
              <a:avLst/>
              <a:gdLst/>
              <a:ahLst/>
              <a:cxnLst/>
              <a:rect l="l" t="t" r="r" b="b"/>
              <a:pathLst>
                <a:path w="1723390" h="814070">
                  <a:moveTo>
                    <a:pt x="4038" y="811580"/>
                  </a:moveTo>
                  <a:lnTo>
                    <a:pt x="3454" y="810145"/>
                  </a:lnTo>
                  <a:lnTo>
                    <a:pt x="2019" y="809561"/>
                  </a:lnTo>
                  <a:lnTo>
                    <a:pt x="584" y="810145"/>
                  </a:lnTo>
                  <a:lnTo>
                    <a:pt x="0" y="811580"/>
                  </a:lnTo>
                  <a:lnTo>
                    <a:pt x="584" y="813015"/>
                  </a:lnTo>
                  <a:lnTo>
                    <a:pt x="2019" y="813600"/>
                  </a:lnTo>
                  <a:lnTo>
                    <a:pt x="3454" y="813015"/>
                  </a:lnTo>
                  <a:lnTo>
                    <a:pt x="4038" y="811580"/>
                  </a:lnTo>
                  <a:close/>
                </a:path>
                <a:path w="1723390" h="814070">
                  <a:moveTo>
                    <a:pt x="1723351" y="2019"/>
                  </a:moveTo>
                  <a:lnTo>
                    <a:pt x="1722755" y="584"/>
                  </a:lnTo>
                  <a:lnTo>
                    <a:pt x="1721319" y="0"/>
                  </a:lnTo>
                  <a:lnTo>
                    <a:pt x="1719897" y="584"/>
                  </a:lnTo>
                  <a:lnTo>
                    <a:pt x="1719300" y="2019"/>
                  </a:lnTo>
                  <a:lnTo>
                    <a:pt x="1719897" y="3454"/>
                  </a:lnTo>
                  <a:lnTo>
                    <a:pt x="1721319" y="4038"/>
                  </a:lnTo>
                  <a:lnTo>
                    <a:pt x="1722755" y="3454"/>
                  </a:lnTo>
                  <a:lnTo>
                    <a:pt x="17233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84" name="object 6484"/>
            <p:cNvSpPr/>
            <p:nvPr/>
          </p:nvSpPr>
          <p:spPr>
            <a:xfrm>
              <a:off x="14334966" y="983987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85" name="object 6485"/>
            <p:cNvSpPr/>
            <p:nvPr/>
          </p:nvSpPr>
          <p:spPr>
            <a:xfrm>
              <a:off x="14332941" y="97953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86" name="object 6486"/>
            <p:cNvSpPr/>
            <p:nvPr/>
          </p:nvSpPr>
          <p:spPr>
            <a:xfrm>
              <a:off x="14334966" y="967998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87" name="object 6487"/>
            <p:cNvSpPr/>
            <p:nvPr/>
          </p:nvSpPr>
          <p:spPr>
            <a:xfrm>
              <a:off x="14332941" y="96354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88" name="object 6488"/>
            <p:cNvSpPr/>
            <p:nvPr/>
          </p:nvSpPr>
          <p:spPr>
            <a:xfrm>
              <a:off x="14334966" y="952010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89" name="object 6489"/>
            <p:cNvSpPr/>
            <p:nvPr/>
          </p:nvSpPr>
          <p:spPr>
            <a:xfrm>
              <a:off x="14332941" y="947557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90" name="object 6490"/>
            <p:cNvSpPr/>
            <p:nvPr/>
          </p:nvSpPr>
          <p:spPr>
            <a:xfrm>
              <a:off x="14334966" y="936021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91" name="object 6491"/>
            <p:cNvSpPr/>
            <p:nvPr/>
          </p:nvSpPr>
          <p:spPr>
            <a:xfrm>
              <a:off x="14332941" y="931568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92" name="object 6492"/>
            <p:cNvSpPr/>
            <p:nvPr/>
          </p:nvSpPr>
          <p:spPr>
            <a:xfrm>
              <a:off x="14334966" y="920032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93" name="object 6493"/>
            <p:cNvSpPr/>
            <p:nvPr/>
          </p:nvSpPr>
          <p:spPr>
            <a:xfrm>
              <a:off x="14332941" y="9155810"/>
              <a:ext cx="648970" cy="792480"/>
            </a:xfrm>
            <a:custGeom>
              <a:avLst/>
              <a:gdLst/>
              <a:ahLst/>
              <a:cxnLst/>
              <a:rect l="l" t="t" r="r" b="b"/>
              <a:pathLst>
                <a:path w="648969" h="792479">
                  <a:moveTo>
                    <a:pt x="4038" y="2019"/>
                  </a:moveTo>
                  <a:lnTo>
                    <a:pt x="3454" y="584"/>
                  </a:lnTo>
                  <a:lnTo>
                    <a:pt x="2019" y="0"/>
                  </a:lnTo>
                  <a:lnTo>
                    <a:pt x="584" y="584"/>
                  </a:lnTo>
                  <a:lnTo>
                    <a:pt x="0" y="2019"/>
                  </a:lnTo>
                  <a:lnTo>
                    <a:pt x="584" y="3454"/>
                  </a:lnTo>
                  <a:lnTo>
                    <a:pt x="2019" y="4038"/>
                  </a:lnTo>
                  <a:lnTo>
                    <a:pt x="3454" y="3454"/>
                  </a:lnTo>
                  <a:lnTo>
                    <a:pt x="4038" y="2019"/>
                  </a:lnTo>
                  <a:close/>
                </a:path>
                <a:path w="648969" h="792479">
                  <a:moveTo>
                    <a:pt x="648652" y="790333"/>
                  </a:moveTo>
                  <a:lnTo>
                    <a:pt x="648068" y="788898"/>
                  </a:lnTo>
                  <a:lnTo>
                    <a:pt x="646633" y="788301"/>
                  </a:lnTo>
                  <a:lnTo>
                    <a:pt x="645198" y="788898"/>
                  </a:lnTo>
                  <a:lnTo>
                    <a:pt x="644601" y="790333"/>
                  </a:lnTo>
                  <a:lnTo>
                    <a:pt x="645198" y="791756"/>
                  </a:lnTo>
                  <a:lnTo>
                    <a:pt x="646633" y="792353"/>
                  </a:lnTo>
                  <a:lnTo>
                    <a:pt x="648068" y="791756"/>
                  </a:lnTo>
                  <a:lnTo>
                    <a:pt x="648652" y="790333"/>
                  </a:lnTo>
                  <a:close/>
                </a:path>
                <a:path w="648969" h="792479">
                  <a:moveTo>
                    <a:pt x="648652" y="630440"/>
                  </a:moveTo>
                  <a:lnTo>
                    <a:pt x="648068" y="629005"/>
                  </a:lnTo>
                  <a:lnTo>
                    <a:pt x="646633" y="628421"/>
                  </a:lnTo>
                  <a:lnTo>
                    <a:pt x="645198" y="629005"/>
                  </a:lnTo>
                  <a:lnTo>
                    <a:pt x="644601" y="630440"/>
                  </a:lnTo>
                  <a:lnTo>
                    <a:pt x="645198" y="631875"/>
                  </a:lnTo>
                  <a:lnTo>
                    <a:pt x="646633" y="632460"/>
                  </a:lnTo>
                  <a:lnTo>
                    <a:pt x="648068" y="631875"/>
                  </a:lnTo>
                  <a:lnTo>
                    <a:pt x="648652" y="63044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94" name="object 6494"/>
            <p:cNvSpPr/>
            <p:nvPr/>
          </p:nvSpPr>
          <p:spPr>
            <a:xfrm>
              <a:off x="14979579" y="966885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95" name="object 6495"/>
            <p:cNvSpPr/>
            <p:nvPr/>
          </p:nvSpPr>
          <p:spPr>
            <a:xfrm>
              <a:off x="14977554" y="96243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96" name="object 6496"/>
            <p:cNvSpPr/>
            <p:nvPr/>
          </p:nvSpPr>
          <p:spPr>
            <a:xfrm>
              <a:off x="14979579" y="950896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97" name="object 6497"/>
            <p:cNvSpPr/>
            <p:nvPr/>
          </p:nvSpPr>
          <p:spPr>
            <a:xfrm>
              <a:off x="14977554" y="946545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98" name="object 6498"/>
            <p:cNvSpPr/>
            <p:nvPr/>
          </p:nvSpPr>
          <p:spPr>
            <a:xfrm>
              <a:off x="14979579" y="934908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99" name="object 6499"/>
            <p:cNvSpPr/>
            <p:nvPr/>
          </p:nvSpPr>
          <p:spPr>
            <a:xfrm>
              <a:off x="14977554" y="930556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00" name="object 6500"/>
            <p:cNvSpPr/>
            <p:nvPr/>
          </p:nvSpPr>
          <p:spPr>
            <a:xfrm>
              <a:off x="14979579" y="918919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01" name="object 6501"/>
            <p:cNvSpPr/>
            <p:nvPr/>
          </p:nvSpPr>
          <p:spPr>
            <a:xfrm>
              <a:off x="14977542" y="9145688"/>
              <a:ext cx="541655" cy="802640"/>
            </a:xfrm>
            <a:custGeom>
              <a:avLst/>
              <a:gdLst/>
              <a:ahLst/>
              <a:cxnLst/>
              <a:rect l="l" t="t" r="r" b="b"/>
              <a:pathLst>
                <a:path w="541655" h="802640">
                  <a:moveTo>
                    <a:pt x="4051" y="2019"/>
                  </a:moveTo>
                  <a:lnTo>
                    <a:pt x="3467" y="584"/>
                  </a:lnTo>
                  <a:lnTo>
                    <a:pt x="2032" y="0"/>
                  </a:lnTo>
                  <a:lnTo>
                    <a:pt x="596" y="584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38"/>
                  </a:lnTo>
                  <a:lnTo>
                    <a:pt x="3467" y="3454"/>
                  </a:lnTo>
                  <a:lnTo>
                    <a:pt x="4051" y="2019"/>
                  </a:lnTo>
                  <a:close/>
                </a:path>
                <a:path w="541655" h="802640">
                  <a:moveTo>
                    <a:pt x="541401" y="800455"/>
                  </a:moveTo>
                  <a:lnTo>
                    <a:pt x="540804" y="799020"/>
                  </a:lnTo>
                  <a:lnTo>
                    <a:pt x="539381" y="798423"/>
                  </a:lnTo>
                  <a:lnTo>
                    <a:pt x="537946" y="799020"/>
                  </a:lnTo>
                  <a:lnTo>
                    <a:pt x="537349" y="800455"/>
                  </a:lnTo>
                  <a:lnTo>
                    <a:pt x="537946" y="801878"/>
                  </a:lnTo>
                  <a:lnTo>
                    <a:pt x="539381" y="802474"/>
                  </a:lnTo>
                  <a:lnTo>
                    <a:pt x="540804" y="801878"/>
                  </a:lnTo>
                  <a:lnTo>
                    <a:pt x="541401" y="800455"/>
                  </a:lnTo>
                  <a:close/>
                </a:path>
                <a:path w="541655" h="802640">
                  <a:moveTo>
                    <a:pt x="541401" y="640562"/>
                  </a:moveTo>
                  <a:lnTo>
                    <a:pt x="540804" y="639127"/>
                  </a:lnTo>
                  <a:lnTo>
                    <a:pt x="539381" y="638543"/>
                  </a:lnTo>
                  <a:lnTo>
                    <a:pt x="537946" y="639127"/>
                  </a:lnTo>
                  <a:lnTo>
                    <a:pt x="537349" y="640562"/>
                  </a:lnTo>
                  <a:lnTo>
                    <a:pt x="537946" y="641997"/>
                  </a:lnTo>
                  <a:lnTo>
                    <a:pt x="539381" y="642581"/>
                  </a:lnTo>
                  <a:lnTo>
                    <a:pt x="540804" y="641997"/>
                  </a:lnTo>
                  <a:lnTo>
                    <a:pt x="541401" y="640562"/>
                  </a:lnTo>
                  <a:close/>
                </a:path>
                <a:path w="541655" h="802640">
                  <a:moveTo>
                    <a:pt x="541401" y="480669"/>
                  </a:moveTo>
                  <a:lnTo>
                    <a:pt x="540804" y="479247"/>
                  </a:lnTo>
                  <a:lnTo>
                    <a:pt x="539381" y="478650"/>
                  </a:lnTo>
                  <a:lnTo>
                    <a:pt x="537946" y="479247"/>
                  </a:lnTo>
                  <a:lnTo>
                    <a:pt x="537349" y="480669"/>
                  </a:lnTo>
                  <a:lnTo>
                    <a:pt x="537946" y="482104"/>
                  </a:lnTo>
                  <a:lnTo>
                    <a:pt x="539381" y="482701"/>
                  </a:lnTo>
                  <a:lnTo>
                    <a:pt x="540804" y="482104"/>
                  </a:lnTo>
                  <a:lnTo>
                    <a:pt x="541401" y="480669"/>
                  </a:lnTo>
                  <a:close/>
                </a:path>
                <a:path w="541655" h="802640">
                  <a:moveTo>
                    <a:pt x="541401" y="321792"/>
                  </a:moveTo>
                  <a:lnTo>
                    <a:pt x="540804" y="320370"/>
                  </a:lnTo>
                  <a:lnTo>
                    <a:pt x="539381" y="319773"/>
                  </a:lnTo>
                  <a:lnTo>
                    <a:pt x="537946" y="320370"/>
                  </a:lnTo>
                  <a:lnTo>
                    <a:pt x="537349" y="321792"/>
                  </a:lnTo>
                  <a:lnTo>
                    <a:pt x="537946" y="323227"/>
                  </a:lnTo>
                  <a:lnTo>
                    <a:pt x="539381" y="323824"/>
                  </a:lnTo>
                  <a:lnTo>
                    <a:pt x="540804" y="323227"/>
                  </a:lnTo>
                  <a:lnTo>
                    <a:pt x="541401" y="321792"/>
                  </a:lnTo>
                  <a:close/>
                </a:path>
                <a:path w="541655" h="802640">
                  <a:moveTo>
                    <a:pt x="541401" y="161912"/>
                  </a:moveTo>
                  <a:lnTo>
                    <a:pt x="540804" y="160477"/>
                  </a:lnTo>
                  <a:lnTo>
                    <a:pt x="539381" y="159880"/>
                  </a:lnTo>
                  <a:lnTo>
                    <a:pt x="537946" y="160477"/>
                  </a:lnTo>
                  <a:lnTo>
                    <a:pt x="537349" y="161912"/>
                  </a:lnTo>
                  <a:lnTo>
                    <a:pt x="537946" y="163334"/>
                  </a:lnTo>
                  <a:lnTo>
                    <a:pt x="539381" y="163931"/>
                  </a:lnTo>
                  <a:lnTo>
                    <a:pt x="540804" y="163334"/>
                  </a:lnTo>
                  <a:lnTo>
                    <a:pt x="541401" y="161912"/>
                  </a:lnTo>
                  <a:close/>
                </a:path>
                <a:path w="541655" h="802640">
                  <a:moveTo>
                    <a:pt x="541401" y="2019"/>
                  </a:moveTo>
                  <a:lnTo>
                    <a:pt x="540804" y="584"/>
                  </a:lnTo>
                  <a:lnTo>
                    <a:pt x="539381" y="0"/>
                  </a:lnTo>
                  <a:lnTo>
                    <a:pt x="537946" y="584"/>
                  </a:lnTo>
                  <a:lnTo>
                    <a:pt x="537349" y="2019"/>
                  </a:lnTo>
                  <a:lnTo>
                    <a:pt x="537946" y="3454"/>
                  </a:lnTo>
                  <a:lnTo>
                    <a:pt x="539381" y="4038"/>
                  </a:lnTo>
                  <a:lnTo>
                    <a:pt x="540804" y="3454"/>
                  </a:lnTo>
                  <a:lnTo>
                    <a:pt x="54140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02" name="object 6502"/>
            <p:cNvSpPr/>
            <p:nvPr/>
          </p:nvSpPr>
          <p:spPr>
            <a:xfrm>
              <a:off x="13697436" y="9183120"/>
              <a:ext cx="92710" cy="783590"/>
            </a:xfrm>
            <a:custGeom>
              <a:avLst/>
              <a:gdLst/>
              <a:ahLst/>
              <a:cxnLst/>
              <a:rect l="l" t="t" r="r" b="b"/>
              <a:pathLst>
                <a:path w="92709" h="783590">
                  <a:moveTo>
                    <a:pt x="92087" y="737206"/>
                  </a:moveTo>
                  <a:lnTo>
                    <a:pt x="88469" y="719284"/>
                  </a:lnTo>
                  <a:lnTo>
                    <a:pt x="78601" y="704648"/>
                  </a:lnTo>
                  <a:lnTo>
                    <a:pt x="63966" y="694781"/>
                  </a:lnTo>
                  <a:lnTo>
                    <a:pt x="46043" y="691162"/>
                  </a:lnTo>
                  <a:lnTo>
                    <a:pt x="28121" y="694781"/>
                  </a:lnTo>
                  <a:lnTo>
                    <a:pt x="13485" y="704648"/>
                  </a:lnTo>
                  <a:lnTo>
                    <a:pt x="3618" y="719284"/>
                  </a:lnTo>
                  <a:lnTo>
                    <a:pt x="0" y="737206"/>
                  </a:lnTo>
                  <a:lnTo>
                    <a:pt x="3618" y="755128"/>
                  </a:lnTo>
                  <a:lnTo>
                    <a:pt x="13485" y="769764"/>
                  </a:lnTo>
                  <a:lnTo>
                    <a:pt x="28121" y="779632"/>
                  </a:lnTo>
                  <a:lnTo>
                    <a:pt x="46043" y="783250"/>
                  </a:lnTo>
                  <a:lnTo>
                    <a:pt x="63966" y="779632"/>
                  </a:lnTo>
                  <a:lnTo>
                    <a:pt x="78601" y="769764"/>
                  </a:lnTo>
                  <a:lnTo>
                    <a:pt x="88469" y="755128"/>
                  </a:lnTo>
                  <a:lnTo>
                    <a:pt x="92087" y="737206"/>
                  </a:lnTo>
                </a:path>
                <a:path w="92709" h="783590">
                  <a:moveTo>
                    <a:pt x="92087" y="368856"/>
                  </a:moveTo>
                  <a:lnTo>
                    <a:pt x="88469" y="350933"/>
                  </a:lnTo>
                  <a:lnTo>
                    <a:pt x="78601" y="336298"/>
                  </a:lnTo>
                  <a:lnTo>
                    <a:pt x="63966" y="326430"/>
                  </a:lnTo>
                  <a:lnTo>
                    <a:pt x="46043" y="322812"/>
                  </a:lnTo>
                  <a:lnTo>
                    <a:pt x="28121" y="326430"/>
                  </a:lnTo>
                  <a:lnTo>
                    <a:pt x="13485" y="336298"/>
                  </a:lnTo>
                  <a:lnTo>
                    <a:pt x="3618" y="350933"/>
                  </a:lnTo>
                  <a:lnTo>
                    <a:pt x="0" y="368856"/>
                  </a:lnTo>
                  <a:lnTo>
                    <a:pt x="3618" y="386778"/>
                  </a:lnTo>
                  <a:lnTo>
                    <a:pt x="13485" y="401414"/>
                  </a:lnTo>
                  <a:lnTo>
                    <a:pt x="28121" y="411281"/>
                  </a:lnTo>
                  <a:lnTo>
                    <a:pt x="46043" y="414900"/>
                  </a:lnTo>
                  <a:lnTo>
                    <a:pt x="63966" y="411281"/>
                  </a:lnTo>
                  <a:lnTo>
                    <a:pt x="78601" y="401414"/>
                  </a:lnTo>
                  <a:lnTo>
                    <a:pt x="88469" y="386778"/>
                  </a:lnTo>
                  <a:lnTo>
                    <a:pt x="92087" y="368856"/>
                  </a:lnTo>
                </a:path>
                <a:path w="92709" h="783590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03" name="object 6503"/>
            <p:cNvSpPr/>
            <p:nvPr/>
          </p:nvSpPr>
          <p:spPr>
            <a:xfrm>
              <a:off x="15992539" y="1008679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38" y="2032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84" y="596"/>
                  </a:lnTo>
                  <a:lnTo>
                    <a:pt x="0" y="2032"/>
                  </a:lnTo>
                  <a:lnTo>
                    <a:pt x="584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38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04" name="object 6504"/>
            <p:cNvSpPr/>
            <p:nvPr/>
          </p:nvSpPr>
          <p:spPr>
            <a:xfrm>
              <a:off x="15877180" y="100888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05" name="object 6505"/>
            <p:cNvSpPr/>
            <p:nvPr/>
          </p:nvSpPr>
          <p:spPr>
            <a:xfrm>
              <a:off x="15833665" y="1008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06" name="object 6506"/>
            <p:cNvSpPr/>
            <p:nvPr/>
          </p:nvSpPr>
          <p:spPr>
            <a:xfrm>
              <a:off x="15717291" y="100888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07" name="object 6507"/>
            <p:cNvSpPr/>
            <p:nvPr/>
          </p:nvSpPr>
          <p:spPr>
            <a:xfrm>
              <a:off x="15673777" y="1008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08" name="object 6508"/>
            <p:cNvSpPr/>
            <p:nvPr/>
          </p:nvSpPr>
          <p:spPr>
            <a:xfrm>
              <a:off x="15557403" y="100888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09" name="object 6509"/>
            <p:cNvSpPr/>
            <p:nvPr/>
          </p:nvSpPr>
          <p:spPr>
            <a:xfrm>
              <a:off x="15513889" y="1008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10" name="object 6510"/>
            <p:cNvSpPr/>
            <p:nvPr/>
          </p:nvSpPr>
          <p:spPr>
            <a:xfrm>
              <a:off x="15397514" y="100888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11" name="object 6511"/>
            <p:cNvSpPr/>
            <p:nvPr/>
          </p:nvSpPr>
          <p:spPr>
            <a:xfrm>
              <a:off x="15354000" y="1008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12" name="object 6512"/>
            <p:cNvSpPr/>
            <p:nvPr/>
          </p:nvSpPr>
          <p:spPr>
            <a:xfrm>
              <a:off x="15237626" y="100888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13" name="object 6513"/>
            <p:cNvSpPr/>
            <p:nvPr/>
          </p:nvSpPr>
          <p:spPr>
            <a:xfrm>
              <a:off x="15194112" y="1008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14" name="object 6514"/>
            <p:cNvSpPr/>
            <p:nvPr/>
          </p:nvSpPr>
          <p:spPr>
            <a:xfrm>
              <a:off x="15077738" y="100888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15" name="object 6515"/>
            <p:cNvSpPr/>
            <p:nvPr/>
          </p:nvSpPr>
          <p:spPr>
            <a:xfrm>
              <a:off x="15034224" y="1008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16" name="object 6516"/>
            <p:cNvSpPr/>
            <p:nvPr/>
          </p:nvSpPr>
          <p:spPr>
            <a:xfrm>
              <a:off x="14917850" y="100888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17" name="object 6517"/>
            <p:cNvSpPr/>
            <p:nvPr/>
          </p:nvSpPr>
          <p:spPr>
            <a:xfrm>
              <a:off x="14874335" y="1008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18" name="object 6518"/>
            <p:cNvSpPr/>
            <p:nvPr/>
          </p:nvSpPr>
          <p:spPr>
            <a:xfrm>
              <a:off x="14757961" y="1008881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19" name="object 6519"/>
            <p:cNvSpPr/>
            <p:nvPr/>
          </p:nvSpPr>
          <p:spPr>
            <a:xfrm>
              <a:off x="14714447" y="1008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20" name="object 6520"/>
            <p:cNvSpPr/>
            <p:nvPr/>
          </p:nvSpPr>
          <p:spPr>
            <a:xfrm>
              <a:off x="14598073" y="1008881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21" name="object 6521"/>
            <p:cNvSpPr/>
            <p:nvPr/>
          </p:nvSpPr>
          <p:spPr>
            <a:xfrm>
              <a:off x="14554559" y="1008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22" name="object 6522"/>
            <p:cNvSpPr/>
            <p:nvPr/>
          </p:nvSpPr>
          <p:spPr>
            <a:xfrm>
              <a:off x="14438185" y="1008881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23" name="object 6523"/>
            <p:cNvSpPr/>
            <p:nvPr/>
          </p:nvSpPr>
          <p:spPr>
            <a:xfrm>
              <a:off x="14394670" y="1008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24" name="object 6524"/>
            <p:cNvSpPr/>
            <p:nvPr/>
          </p:nvSpPr>
          <p:spPr>
            <a:xfrm>
              <a:off x="14279308" y="100888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25" name="object 6525"/>
            <p:cNvSpPr/>
            <p:nvPr/>
          </p:nvSpPr>
          <p:spPr>
            <a:xfrm>
              <a:off x="14234782" y="1008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26" name="object 6526"/>
            <p:cNvSpPr/>
            <p:nvPr/>
          </p:nvSpPr>
          <p:spPr>
            <a:xfrm>
              <a:off x="14119420" y="100888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27" name="object 6527"/>
            <p:cNvSpPr/>
            <p:nvPr/>
          </p:nvSpPr>
          <p:spPr>
            <a:xfrm>
              <a:off x="14074894" y="1008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28" name="object 6528"/>
            <p:cNvSpPr/>
            <p:nvPr/>
          </p:nvSpPr>
          <p:spPr>
            <a:xfrm>
              <a:off x="13959532" y="100888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29" name="object 6529"/>
            <p:cNvSpPr/>
            <p:nvPr/>
          </p:nvSpPr>
          <p:spPr>
            <a:xfrm>
              <a:off x="13915005" y="1008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30" name="object 6530"/>
            <p:cNvSpPr/>
            <p:nvPr/>
          </p:nvSpPr>
          <p:spPr>
            <a:xfrm>
              <a:off x="13789524" y="10088817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 h="0">
                  <a:moveTo>
                    <a:pt x="9411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31" name="object 6531"/>
            <p:cNvSpPr/>
            <p:nvPr/>
          </p:nvSpPr>
          <p:spPr>
            <a:xfrm>
              <a:off x="14332941" y="10104004"/>
              <a:ext cx="1186180" cy="15240"/>
            </a:xfrm>
            <a:custGeom>
              <a:avLst/>
              <a:gdLst/>
              <a:ahLst/>
              <a:cxnLst/>
              <a:rect l="l" t="t" r="r" b="b"/>
              <a:pathLst>
                <a:path w="1186180" h="15240">
                  <a:moveTo>
                    <a:pt x="4038" y="13157"/>
                  </a:moveTo>
                  <a:lnTo>
                    <a:pt x="3454" y="11722"/>
                  </a:lnTo>
                  <a:lnTo>
                    <a:pt x="2019" y="11125"/>
                  </a:lnTo>
                  <a:lnTo>
                    <a:pt x="584" y="11722"/>
                  </a:lnTo>
                  <a:lnTo>
                    <a:pt x="0" y="13157"/>
                  </a:lnTo>
                  <a:lnTo>
                    <a:pt x="584" y="14579"/>
                  </a:lnTo>
                  <a:lnTo>
                    <a:pt x="2019" y="15176"/>
                  </a:lnTo>
                  <a:lnTo>
                    <a:pt x="3454" y="14579"/>
                  </a:lnTo>
                  <a:lnTo>
                    <a:pt x="4038" y="13157"/>
                  </a:lnTo>
                  <a:close/>
                </a:path>
                <a:path w="1186180" h="15240">
                  <a:moveTo>
                    <a:pt x="648652" y="2019"/>
                  </a:moveTo>
                  <a:lnTo>
                    <a:pt x="648068" y="596"/>
                  </a:lnTo>
                  <a:lnTo>
                    <a:pt x="646633" y="0"/>
                  </a:lnTo>
                  <a:lnTo>
                    <a:pt x="645198" y="596"/>
                  </a:lnTo>
                  <a:lnTo>
                    <a:pt x="644601" y="2019"/>
                  </a:lnTo>
                  <a:lnTo>
                    <a:pt x="645198" y="3454"/>
                  </a:lnTo>
                  <a:lnTo>
                    <a:pt x="646633" y="4051"/>
                  </a:lnTo>
                  <a:lnTo>
                    <a:pt x="648068" y="3454"/>
                  </a:lnTo>
                  <a:lnTo>
                    <a:pt x="648652" y="2019"/>
                  </a:lnTo>
                  <a:close/>
                </a:path>
                <a:path w="1186180" h="15240">
                  <a:moveTo>
                    <a:pt x="1186002" y="2019"/>
                  </a:moveTo>
                  <a:lnTo>
                    <a:pt x="1185405" y="596"/>
                  </a:lnTo>
                  <a:lnTo>
                    <a:pt x="1183982" y="0"/>
                  </a:lnTo>
                  <a:lnTo>
                    <a:pt x="1182547" y="596"/>
                  </a:lnTo>
                  <a:lnTo>
                    <a:pt x="1181950" y="2019"/>
                  </a:lnTo>
                  <a:lnTo>
                    <a:pt x="1182547" y="3454"/>
                  </a:lnTo>
                  <a:lnTo>
                    <a:pt x="1183982" y="4051"/>
                  </a:lnTo>
                  <a:lnTo>
                    <a:pt x="1185405" y="3454"/>
                  </a:lnTo>
                  <a:lnTo>
                    <a:pt x="1186002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32" name="object 6532"/>
            <p:cNvSpPr/>
            <p:nvPr/>
          </p:nvSpPr>
          <p:spPr>
            <a:xfrm>
              <a:off x="13697436" y="10042267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0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33" name="object 6533"/>
            <p:cNvSpPr/>
            <p:nvPr/>
          </p:nvSpPr>
          <p:spPr>
            <a:xfrm>
              <a:off x="18846244" y="10594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34" name="object 6534"/>
            <p:cNvSpPr/>
            <p:nvPr/>
          </p:nvSpPr>
          <p:spPr>
            <a:xfrm>
              <a:off x="18848269" y="1047841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35" name="object 6535"/>
            <p:cNvSpPr/>
            <p:nvPr/>
          </p:nvSpPr>
          <p:spPr>
            <a:xfrm>
              <a:off x="18846244" y="1043490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36" name="object 6536"/>
            <p:cNvSpPr/>
            <p:nvPr/>
          </p:nvSpPr>
          <p:spPr>
            <a:xfrm>
              <a:off x="19307695" y="10626163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 h="0">
                  <a:moveTo>
                    <a:pt x="63752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37" name="object 6537"/>
            <p:cNvSpPr/>
            <p:nvPr/>
          </p:nvSpPr>
          <p:spPr>
            <a:xfrm>
              <a:off x="19263168" y="1062413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38" name="object 6538"/>
            <p:cNvSpPr/>
            <p:nvPr/>
          </p:nvSpPr>
          <p:spPr>
            <a:xfrm>
              <a:off x="19147806" y="1062616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39" name="object 6539"/>
            <p:cNvSpPr/>
            <p:nvPr/>
          </p:nvSpPr>
          <p:spPr>
            <a:xfrm>
              <a:off x="19103280" y="1062413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40" name="object 6540"/>
            <p:cNvSpPr/>
            <p:nvPr/>
          </p:nvSpPr>
          <p:spPr>
            <a:xfrm>
              <a:off x="18987918" y="1062616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41" name="object 6541"/>
            <p:cNvSpPr/>
            <p:nvPr/>
          </p:nvSpPr>
          <p:spPr>
            <a:xfrm>
              <a:off x="18943392" y="1062413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42" name="object 6542"/>
            <p:cNvSpPr/>
            <p:nvPr/>
          </p:nvSpPr>
          <p:spPr>
            <a:xfrm>
              <a:off x="18754157" y="10626163"/>
              <a:ext cx="158115" cy="0"/>
            </a:xfrm>
            <a:custGeom>
              <a:avLst/>
              <a:gdLst/>
              <a:ahLst/>
              <a:cxnLst/>
              <a:rect l="l" t="t" r="r" b="b"/>
              <a:pathLst>
                <a:path w="158115" h="0">
                  <a:moveTo>
                    <a:pt x="157864" y="0"/>
                  </a:moveTo>
                  <a:lnTo>
                    <a:pt x="94111" y="0"/>
                  </a:lnTo>
                </a:path>
                <a:path w="158115" h="0">
                  <a:moveTo>
                    <a:pt x="9411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43" name="object 6543"/>
            <p:cNvSpPr/>
            <p:nvPr/>
          </p:nvSpPr>
          <p:spPr>
            <a:xfrm>
              <a:off x="18710643" y="1062413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44" name="object 6544"/>
            <p:cNvSpPr/>
            <p:nvPr/>
          </p:nvSpPr>
          <p:spPr>
            <a:xfrm>
              <a:off x="18594269" y="1062616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45" name="object 6545"/>
            <p:cNvSpPr/>
            <p:nvPr/>
          </p:nvSpPr>
          <p:spPr>
            <a:xfrm>
              <a:off x="18550754" y="1062413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46" name="object 6546"/>
            <p:cNvSpPr/>
            <p:nvPr/>
          </p:nvSpPr>
          <p:spPr>
            <a:xfrm>
              <a:off x="18434380" y="1062616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47" name="object 6547"/>
            <p:cNvSpPr/>
            <p:nvPr/>
          </p:nvSpPr>
          <p:spPr>
            <a:xfrm>
              <a:off x="18390866" y="1062413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48" name="object 6548"/>
            <p:cNvSpPr/>
            <p:nvPr/>
          </p:nvSpPr>
          <p:spPr>
            <a:xfrm>
              <a:off x="18274492" y="1062616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49" name="object 6549"/>
            <p:cNvSpPr/>
            <p:nvPr/>
          </p:nvSpPr>
          <p:spPr>
            <a:xfrm>
              <a:off x="18201632" y="1074355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50" name="object 6550"/>
            <p:cNvSpPr/>
            <p:nvPr/>
          </p:nvSpPr>
          <p:spPr>
            <a:xfrm>
              <a:off x="18203656" y="10627175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51" name="object 6551"/>
            <p:cNvSpPr/>
            <p:nvPr/>
          </p:nvSpPr>
          <p:spPr>
            <a:xfrm>
              <a:off x="18201632" y="1058366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52" name="object 6552"/>
            <p:cNvSpPr/>
            <p:nvPr/>
          </p:nvSpPr>
          <p:spPr>
            <a:xfrm>
              <a:off x="18203656" y="1046829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53" name="object 6553"/>
            <p:cNvSpPr/>
            <p:nvPr/>
          </p:nvSpPr>
          <p:spPr>
            <a:xfrm>
              <a:off x="18201632" y="1042377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54" name="object 6554"/>
            <p:cNvSpPr/>
            <p:nvPr/>
          </p:nvSpPr>
          <p:spPr>
            <a:xfrm>
              <a:off x="18203656" y="1030841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55" name="object 6555"/>
            <p:cNvSpPr/>
            <p:nvPr/>
          </p:nvSpPr>
          <p:spPr>
            <a:xfrm>
              <a:off x="18201628" y="10263885"/>
              <a:ext cx="33655" cy="364490"/>
            </a:xfrm>
            <a:custGeom>
              <a:avLst/>
              <a:gdLst/>
              <a:ahLst/>
              <a:cxnLst/>
              <a:rect l="l" t="t" r="r" b="b"/>
              <a:pathLst>
                <a:path w="33655" h="364490">
                  <a:moveTo>
                    <a:pt x="4051" y="2032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84" y="596"/>
                  </a:lnTo>
                  <a:lnTo>
                    <a:pt x="0" y="2032"/>
                  </a:lnTo>
                  <a:lnTo>
                    <a:pt x="584" y="3467"/>
                  </a:lnTo>
                  <a:lnTo>
                    <a:pt x="2019" y="4051"/>
                  </a:lnTo>
                  <a:lnTo>
                    <a:pt x="3454" y="3467"/>
                  </a:lnTo>
                  <a:lnTo>
                    <a:pt x="4051" y="2032"/>
                  </a:lnTo>
                  <a:close/>
                </a:path>
                <a:path w="33655" h="364490">
                  <a:moveTo>
                    <a:pt x="33388" y="362280"/>
                  </a:moveTo>
                  <a:lnTo>
                    <a:pt x="32804" y="360857"/>
                  </a:lnTo>
                  <a:lnTo>
                    <a:pt x="31369" y="360260"/>
                  </a:lnTo>
                  <a:lnTo>
                    <a:pt x="29933" y="360857"/>
                  </a:lnTo>
                  <a:lnTo>
                    <a:pt x="29349" y="362280"/>
                  </a:lnTo>
                  <a:lnTo>
                    <a:pt x="29933" y="363715"/>
                  </a:lnTo>
                  <a:lnTo>
                    <a:pt x="31369" y="364312"/>
                  </a:lnTo>
                  <a:lnTo>
                    <a:pt x="32804" y="363715"/>
                  </a:lnTo>
                  <a:lnTo>
                    <a:pt x="33388" y="36228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56" name="object 6556"/>
            <p:cNvSpPr/>
            <p:nvPr/>
          </p:nvSpPr>
          <p:spPr>
            <a:xfrm>
              <a:off x="18114604" y="1062616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57" name="object 6557"/>
            <p:cNvSpPr/>
            <p:nvPr/>
          </p:nvSpPr>
          <p:spPr>
            <a:xfrm>
              <a:off x="18071089" y="1062413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58" name="object 6558"/>
            <p:cNvSpPr/>
            <p:nvPr/>
          </p:nvSpPr>
          <p:spPr>
            <a:xfrm>
              <a:off x="17955728" y="1062616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59" name="object 6559"/>
            <p:cNvSpPr/>
            <p:nvPr/>
          </p:nvSpPr>
          <p:spPr>
            <a:xfrm>
              <a:off x="17911201" y="1062413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60" name="object 6560"/>
            <p:cNvSpPr/>
            <p:nvPr/>
          </p:nvSpPr>
          <p:spPr>
            <a:xfrm>
              <a:off x="17795839" y="1062616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61" name="object 6561"/>
            <p:cNvSpPr/>
            <p:nvPr/>
          </p:nvSpPr>
          <p:spPr>
            <a:xfrm>
              <a:off x="17664278" y="10624146"/>
              <a:ext cx="91440" cy="123825"/>
            </a:xfrm>
            <a:custGeom>
              <a:avLst/>
              <a:gdLst/>
              <a:ahLst/>
              <a:cxnLst/>
              <a:rect l="l" t="t" r="r" b="b"/>
              <a:pathLst>
                <a:path w="91440" h="123825">
                  <a:moveTo>
                    <a:pt x="4051" y="121437"/>
                  </a:moveTo>
                  <a:lnTo>
                    <a:pt x="3454" y="120002"/>
                  </a:lnTo>
                  <a:lnTo>
                    <a:pt x="2019" y="119405"/>
                  </a:lnTo>
                  <a:lnTo>
                    <a:pt x="596" y="120002"/>
                  </a:lnTo>
                  <a:lnTo>
                    <a:pt x="0" y="121437"/>
                  </a:lnTo>
                  <a:lnTo>
                    <a:pt x="596" y="122859"/>
                  </a:lnTo>
                  <a:lnTo>
                    <a:pt x="2019" y="123456"/>
                  </a:lnTo>
                  <a:lnTo>
                    <a:pt x="3454" y="122859"/>
                  </a:lnTo>
                  <a:lnTo>
                    <a:pt x="4051" y="121437"/>
                  </a:lnTo>
                  <a:close/>
                </a:path>
                <a:path w="91440" h="123825">
                  <a:moveTo>
                    <a:pt x="91071" y="2019"/>
                  </a:moveTo>
                  <a:lnTo>
                    <a:pt x="90487" y="596"/>
                  </a:lnTo>
                  <a:lnTo>
                    <a:pt x="89052" y="0"/>
                  </a:lnTo>
                  <a:lnTo>
                    <a:pt x="87617" y="596"/>
                  </a:lnTo>
                  <a:lnTo>
                    <a:pt x="87033" y="2019"/>
                  </a:lnTo>
                  <a:lnTo>
                    <a:pt x="87617" y="3454"/>
                  </a:lnTo>
                  <a:lnTo>
                    <a:pt x="89052" y="4051"/>
                  </a:lnTo>
                  <a:lnTo>
                    <a:pt x="90487" y="3454"/>
                  </a:lnTo>
                  <a:lnTo>
                    <a:pt x="9107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62" name="object 6562"/>
            <p:cNvSpPr/>
            <p:nvPr/>
          </p:nvSpPr>
          <p:spPr>
            <a:xfrm>
              <a:off x="17666310" y="10627175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63" name="object 6563"/>
            <p:cNvSpPr/>
            <p:nvPr/>
          </p:nvSpPr>
          <p:spPr>
            <a:xfrm>
              <a:off x="17664285" y="1058366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64" name="object 6564"/>
            <p:cNvSpPr/>
            <p:nvPr/>
          </p:nvSpPr>
          <p:spPr>
            <a:xfrm>
              <a:off x="17666310" y="1046829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65" name="object 6565"/>
            <p:cNvSpPr/>
            <p:nvPr/>
          </p:nvSpPr>
          <p:spPr>
            <a:xfrm>
              <a:off x="17664285" y="1042377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66" name="object 6566"/>
            <p:cNvSpPr/>
            <p:nvPr/>
          </p:nvSpPr>
          <p:spPr>
            <a:xfrm>
              <a:off x="17666310" y="1030841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67" name="object 6567"/>
            <p:cNvSpPr/>
            <p:nvPr/>
          </p:nvSpPr>
          <p:spPr>
            <a:xfrm>
              <a:off x="17664285" y="102638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68" name="object 6568"/>
            <p:cNvSpPr/>
            <p:nvPr/>
          </p:nvSpPr>
          <p:spPr>
            <a:xfrm>
              <a:off x="17635951" y="1062616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69" name="object 6569"/>
            <p:cNvSpPr/>
            <p:nvPr/>
          </p:nvSpPr>
          <p:spPr>
            <a:xfrm>
              <a:off x="17591425" y="1062413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70" name="object 6570"/>
            <p:cNvSpPr/>
            <p:nvPr/>
          </p:nvSpPr>
          <p:spPr>
            <a:xfrm>
              <a:off x="17476063" y="1062616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71" name="object 6571"/>
            <p:cNvSpPr/>
            <p:nvPr/>
          </p:nvSpPr>
          <p:spPr>
            <a:xfrm>
              <a:off x="17431536" y="1062413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72" name="object 6572"/>
            <p:cNvSpPr/>
            <p:nvPr/>
          </p:nvSpPr>
          <p:spPr>
            <a:xfrm>
              <a:off x="17316174" y="1062616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73" name="object 6573"/>
            <p:cNvSpPr/>
            <p:nvPr/>
          </p:nvSpPr>
          <p:spPr>
            <a:xfrm>
              <a:off x="17126929" y="10583671"/>
              <a:ext cx="149225" cy="45085"/>
            </a:xfrm>
            <a:custGeom>
              <a:avLst/>
              <a:gdLst/>
              <a:ahLst/>
              <a:cxnLst/>
              <a:rect l="l" t="t" r="r" b="b"/>
              <a:pathLst>
                <a:path w="149225" h="45084">
                  <a:moveTo>
                    <a:pt x="4051" y="2019"/>
                  </a:moveTo>
                  <a:lnTo>
                    <a:pt x="3454" y="584"/>
                  </a:lnTo>
                  <a:lnTo>
                    <a:pt x="2032" y="0"/>
                  </a:lnTo>
                  <a:lnTo>
                    <a:pt x="596" y="584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38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  <a:path w="149225" h="45084">
                  <a:moveTo>
                    <a:pt x="148755" y="42494"/>
                  </a:moveTo>
                  <a:lnTo>
                    <a:pt x="148170" y="41071"/>
                  </a:lnTo>
                  <a:lnTo>
                    <a:pt x="146735" y="40474"/>
                  </a:lnTo>
                  <a:lnTo>
                    <a:pt x="145300" y="41071"/>
                  </a:lnTo>
                  <a:lnTo>
                    <a:pt x="144716" y="42494"/>
                  </a:lnTo>
                  <a:lnTo>
                    <a:pt x="145300" y="43929"/>
                  </a:lnTo>
                  <a:lnTo>
                    <a:pt x="146735" y="44526"/>
                  </a:lnTo>
                  <a:lnTo>
                    <a:pt x="148170" y="43929"/>
                  </a:lnTo>
                  <a:lnTo>
                    <a:pt x="148755" y="4249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74" name="object 6574"/>
            <p:cNvSpPr/>
            <p:nvPr/>
          </p:nvSpPr>
          <p:spPr>
            <a:xfrm>
              <a:off x="17156286" y="1062616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75" name="object 6575"/>
            <p:cNvSpPr/>
            <p:nvPr/>
          </p:nvSpPr>
          <p:spPr>
            <a:xfrm>
              <a:off x="17111760" y="1062413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76" name="object 6576"/>
            <p:cNvSpPr/>
            <p:nvPr/>
          </p:nvSpPr>
          <p:spPr>
            <a:xfrm>
              <a:off x="16996398" y="1062616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77" name="object 6577"/>
            <p:cNvSpPr/>
            <p:nvPr/>
          </p:nvSpPr>
          <p:spPr>
            <a:xfrm>
              <a:off x="16951871" y="1062413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78" name="object 6578"/>
            <p:cNvSpPr/>
            <p:nvPr/>
          </p:nvSpPr>
          <p:spPr>
            <a:xfrm>
              <a:off x="16836509" y="1062616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79" name="object 6579"/>
            <p:cNvSpPr/>
            <p:nvPr/>
          </p:nvSpPr>
          <p:spPr>
            <a:xfrm>
              <a:off x="16791983" y="1062413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80" name="object 6580"/>
            <p:cNvSpPr/>
            <p:nvPr/>
          </p:nvSpPr>
          <p:spPr>
            <a:xfrm>
              <a:off x="16676621" y="1062616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81" name="object 6581"/>
            <p:cNvSpPr/>
            <p:nvPr/>
          </p:nvSpPr>
          <p:spPr>
            <a:xfrm>
              <a:off x="16589593" y="1074355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82" name="object 6582"/>
            <p:cNvSpPr/>
            <p:nvPr/>
          </p:nvSpPr>
          <p:spPr>
            <a:xfrm>
              <a:off x="16591617" y="10627175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83" name="object 6583"/>
            <p:cNvSpPr/>
            <p:nvPr/>
          </p:nvSpPr>
          <p:spPr>
            <a:xfrm>
              <a:off x="16589593" y="1058366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84" name="object 6584"/>
            <p:cNvSpPr/>
            <p:nvPr/>
          </p:nvSpPr>
          <p:spPr>
            <a:xfrm>
              <a:off x="16591617" y="1046829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85" name="object 6585"/>
            <p:cNvSpPr/>
            <p:nvPr/>
          </p:nvSpPr>
          <p:spPr>
            <a:xfrm>
              <a:off x="16589593" y="1042377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86" name="object 6586"/>
            <p:cNvSpPr/>
            <p:nvPr/>
          </p:nvSpPr>
          <p:spPr>
            <a:xfrm>
              <a:off x="16591617" y="1030841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87" name="object 6587"/>
            <p:cNvSpPr/>
            <p:nvPr/>
          </p:nvSpPr>
          <p:spPr>
            <a:xfrm>
              <a:off x="16589592" y="10263885"/>
              <a:ext cx="46990" cy="364490"/>
            </a:xfrm>
            <a:custGeom>
              <a:avLst/>
              <a:gdLst/>
              <a:ahLst/>
              <a:cxnLst/>
              <a:rect l="l" t="t" r="r" b="b"/>
              <a:pathLst>
                <a:path w="46990" h="364490">
                  <a:moveTo>
                    <a:pt x="4038" y="2032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84" y="596"/>
                  </a:lnTo>
                  <a:lnTo>
                    <a:pt x="0" y="2032"/>
                  </a:lnTo>
                  <a:lnTo>
                    <a:pt x="584" y="3467"/>
                  </a:lnTo>
                  <a:lnTo>
                    <a:pt x="2019" y="4051"/>
                  </a:lnTo>
                  <a:lnTo>
                    <a:pt x="3454" y="3467"/>
                  </a:lnTo>
                  <a:lnTo>
                    <a:pt x="4038" y="2032"/>
                  </a:lnTo>
                  <a:close/>
                </a:path>
                <a:path w="46990" h="364490">
                  <a:moveTo>
                    <a:pt x="46545" y="362280"/>
                  </a:moveTo>
                  <a:lnTo>
                    <a:pt x="45948" y="360857"/>
                  </a:lnTo>
                  <a:lnTo>
                    <a:pt x="44526" y="360260"/>
                  </a:lnTo>
                  <a:lnTo>
                    <a:pt x="43091" y="360857"/>
                  </a:lnTo>
                  <a:lnTo>
                    <a:pt x="42494" y="362280"/>
                  </a:lnTo>
                  <a:lnTo>
                    <a:pt x="43091" y="363715"/>
                  </a:lnTo>
                  <a:lnTo>
                    <a:pt x="44526" y="364312"/>
                  </a:lnTo>
                  <a:lnTo>
                    <a:pt x="45948" y="363715"/>
                  </a:lnTo>
                  <a:lnTo>
                    <a:pt x="46545" y="36228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88" name="object 6588"/>
            <p:cNvSpPr/>
            <p:nvPr/>
          </p:nvSpPr>
          <p:spPr>
            <a:xfrm>
              <a:off x="16516733" y="1062616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89" name="object 6589"/>
            <p:cNvSpPr/>
            <p:nvPr/>
          </p:nvSpPr>
          <p:spPr>
            <a:xfrm>
              <a:off x="16472206" y="1062413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90" name="object 6590"/>
            <p:cNvSpPr/>
            <p:nvPr/>
          </p:nvSpPr>
          <p:spPr>
            <a:xfrm>
              <a:off x="16356845" y="1062616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91" name="object 6591"/>
            <p:cNvSpPr/>
            <p:nvPr/>
          </p:nvSpPr>
          <p:spPr>
            <a:xfrm>
              <a:off x="16312318" y="1062413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92" name="object 6592"/>
            <p:cNvSpPr/>
            <p:nvPr/>
          </p:nvSpPr>
          <p:spPr>
            <a:xfrm>
              <a:off x="16196956" y="1062616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93" name="object 6593"/>
            <p:cNvSpPr/>
            <p:nvPr/>
          </p:nvSpPr>
          <p:spPr>
            <a:xfrm>
              <a:off x="16052242" y="10624146"/>
              <a:ext cx="104775" cy="123825"/>
            </a:xfrm>
            <a:custGeom>
              <a:avLst/>
              <a:gdLst/>
              <a:ahLst/>
              <a:cxnLst/>
              <a:rect l="l" t="t" r="r" b="b"/>
              <a:pathLst>
                <a:path w="104775" h="123825">
                  <a:moveTo>
                    <a:pt x="4051" y="121437"/>
                  </a:moveTo>
                  <a:lnTo>
                    <a:pt x="3454" y="120002"/>
                  </a:lnTo>
                  <a:lnTo>
                    <a:pt x="2019" y="119405"/>
                  </a:lnTo>
                  <a:lnTo>
                    <a:pt x="596" y="120002"/>
                  </a:lnTo>
                  <a:lnTo>
                    <a:pt x="0" y="121437"/>
                  </a:lnTo>
                  <a:lnTo>
                    <a:pt x="596" y="122859"/>
                  </a:lnTo>
                  <a:lnTo>
                    <a:pt x="2019" y="123456"/>
                  </a:lnTo>
                  <a:lnTo>
                    <a:pt x="3454" y="122859"/>
                  </a:lnTo>
                  <a:lnTo>
                    <a:pt x="4051" y="121437"/>
                  </a:lnTo>
                  <a:close/>
                </a:path>
                <a:path w="104775" h="123825">
                  <a:moveTo>
                    <a:pt x="104228" y="2019"/>
                  </a:moveTo>
                  <a:lnTo>
                    <a:pt x="103632" y="596"/>
                  </a:lnTo>
                  <a:lnTo>
                    <a:pt x="102209" y="0"/>
                  </a:lnTo>
                  <a:lnTo>
                    <a:pt x="100774" y="596"/>
                  </a:lnTo>
                  <a:lnTo>
                    <a:pt x="100177" y="2019"/>
                  </a:lnTo>
                  <a:lnTo>
                    <a:pt x="100774" y="3454"/>
                  </a:lnTo>
                  <a:lnTo>
                    <a:pt x="102209" y="4051"/>
                  </a:lnTo>
                  <a:lnTo>
                    <a:pt x="103632" y="3454"/>
                  </a:lnTo>
                  <a:lnTo>
                    <a:pt x="104228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94" name="object 6594"/>
            <p:cNvSpPr/>
            <p:nvPr/>
          </p:nvSpPr>
          <p:spPr>
            <a:xfrm>
              <a:off x="16054271" y="10627175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95" name="object 6595"/>
            <p:cNvSpPr/>
            <p:nvPr/>
          </p:nvSpPr>
          <p:spPr>
            <a:xfrm>
              <a:off x="16052247" y="1058366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96" name="object 6596"/>
            <p:cNvSpPr/>
            <p:nvPr/>
          </p:nvSpPr>
          <p:spPr>
            <a:xfrm>
              <a:off x="16054271" y="1046829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97" name="object 6597"/>
            <p:cNvSpPr/>
            <p:nvPr/>
          </p:nvSpPr>
          <p:spPr>
            <a:xfrm>
              <a:off x="16052247" y="1042377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98" name="object 6598"/>
            <p:cNvSpPr/>
            <p:nvPr/>
          </p:nvSpPr>
          <p:spPr>
            <a:xfrm>
              <a:off x="16054271" y="1030841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99" name="object 6599"/>
            <p:cNvSpPr/>
            <p:nvPr/>
          </p:nvSpPr>
          <p:spPr>
            <a:xfrm>
              <a:off x="16052247" y="102638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00" name="object 6600"/>
            <p:cNvSpPr/>
            <p:nvPr/>
          </p:nvSpPr>
          <p:spPr>
            <a:xfrm>
              <a:off x="16037068" y="1062616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01" name="object 6601"/>
            <p:cNvSpPr/>
            <p:nvPr/>
          </p:nvSpPr>
          <p:spPr>
            <a:xfrm>
              <a:off x="15992542" y="1062413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02" name="object 6602"/>
            <p:cNvSpPr/>
            <p:nvPr/>
          </p:nvSpPr>
          <p:spPr>
            <a:xfrm>
              <a:off x="15877180" y="1062616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03" name="object 6603"/>
            <p:cNvSpPr/>
            <p:nvPr/>
          </p:nvSpPr>
          <p:spPr>
            <a:xfrm>
              <a:off x="15833665" y="1062413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04" name="object 6604"/>
            <p:cNvSpPr/>
            <p:nvPr/>
          </p:nvSpPr>
          <p:spPr>
            <a:xfrm>
              <a:off x="15717291" y="1062616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05" name="object 6605"/>
            <p:cNvSpPr/>
            <p:nvPr/>
          </p:nvSpPr>
          <p:spPr>
            <a:xfrm>
              <a:off x="15673777" y="1062413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06" name="object 6606"/>
            <p:cNvSpPr/>
            <p:nvPr/>
          </p:nvSpPr>
          <p:spPr>
            <a:xfrm>
              <a:off x="15557403" y="1062616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07" name="object 6607"/>
            <p:cNvSpPr/>
            <p:nvPr/>
          </p:nvSpPr>
          <p:spPr>
            <a:xfrm>
              <a:off x="15513889" y="1062413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08" name="object 6608"/>
            <p:cNvSpPr/>
            <p:nvPr/>
          </p:nvSpPr>
          <p:spPr>
            <a:xfrm>
              <a:off x="15397514" y="1062616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09" name="object 6609"/>
            <p:cNvSpPr/>
            <p:nvPr/>
          </p:nvSpPr>
          <p:spPr>
            <a:xfrm>
              <a:off x="15354000" y="1062413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10" name="object 6610"/>
            <p:cNvSpPr/>
            <p:nvPr/>
          </p:nvSpPr>
          <p:spPr>
            <a:xfrm>
              <a:off x="15237626" y="1062616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11" name="object 6611"/>
            <p:cNvSpPr/>
            <p:nvPr/>
          </p:nvSpPr>
          <p:spPr>
            <a:xfrm>
              <a:off x="15194112" y="1062413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12" name="object 6612"/>
            <p:cNvSpPr/>
            <p:nvPr/>
          </p:nvSpPr>
          <p:spPr>
            <a:xfrm>
              <a:off x="15077738" y="1062616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13" name="object 6613"/>
            <p:cNvSpPr/>
            <p:nvPr/>
          </p:nvSpPr>
          <p:spPr>
            <a:xfrm>
              <a:off x="15034224" y="1062413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14" name="object 6614"/>
            <p:cNvSpPr/>
            <p:nvPr/>
          </p:nvSpPr>
          <p:spPr>
            <a:xfrm>
              <a:off x="14917850" y="1062616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15" name="object 6615"/>
            <p:cNvSpPr/>
            <p:nvPr/>
          </p:nvSpPr>
          <p:spPr>
            <a:xfrm>
              <a:off x="14874335" y="1062413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16" name="object 6616"/>
            <p:cNvSpPr/>
            <p:nvPr/>
          </p:nvSpPr>
          <p:spPr>
            <a:xfrm>
              <a:off x="14757961" y="1062616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17" name="object 6617"/>
            <p:cNvSpPr/>
            <p:nvPr/>
          </p:nvSpPr>
          <p:spPr>
            <a:xfrm>
              <a:off x="14714447" y="1062413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18" name="object 6618"/>
            <p:cNvSpPr/>
            <p:nvPr/>
          </p:nvSpPr>
          <p:spPr>
            <a:xfrm>
              <a:off x="14598073" y="1062616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19" name="object 6619"/>
            <p:cNvSpPr/>
            <p:nvPr/>
          </p:nvSpPr>
          <p:spPr>
            <a:xfrm>
              <a:off x="14554559" y="1062413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20" name="object 6620"/>
            <p:cNvSpPr/>
            <p:nvPr/>
          </p:nvSpPr>
          <p:spPr>
            <a:xfrm>
              <a:off x="14438185" y="1062616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21" name="object 6621"/>
            <p:cNvSpPr/>
            <p:nvPr/>
          </p:nvSpPr>
          <p:spPr>
            <a:xfrm>
              <a:off x="14332941" y="10594796"/>
              <a:ext cx="66040" cy="33655"/>
            </a:xfrm>
            <a:custGeom>
              <a:avLst/>
              <a:gdLst/>
              <a:ahLst/>
              <a:cxnLst/>
              <a:rect l="l" t="t" r="r" b="b"/>
              <a:pathLst>
                <a:path w="66040" h="33654">
                  <a:moveTo>
                    <a:pt x="4038" y="2032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84" y="596"/>
                  </a:lnTo>
                  <a:lnTo>
                    <a:pt x="0" y="2032"/>
                  </a:lnTo>
                  <a:lnTo>
                    <a:pt x="584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38" y="2032"/>
                  </a:lnTo>
                  <a:close/>
                </a:path>
                <a:path w="66040" h="33654">
                  <a:moveTo>
                    <a:pt x="65773" y="31369"/>
                  </a:moveTo>
                  <a:lnTo>
                    <a:pt x="65176" y="29946"/>
                  </a:lnTo>
                  <a:lnTo>
                    <a:pt x="63741" y="29349"/>
                  </a:lnTo>
                  <a:lnTo>
                    <a:pt x="62318" y="29946"/>
                  </a:lnTo>
                  <a:lnTo>
                    <a:pt x="61722" y="31369"/>
                  </a:lnTo>
                  <a:lnTo>
                    <a:pt x="62318" y="32804"/>
                  </a:lnTo>
                  <a:lnTo>
                    <a:pt x="63741" y="33401"/>
                  </a:lnTo>
                  <a:lnTo>
                    <a:pt x="65176" y="32804"/>
                  </a:lnTo>
                  <a:lnTo>
                    <a:pt x="65773" y="3136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22" name="object 6622"/>
            <p:cNvSpPr/>
            <p:nvPr/>
          </p:nvSpPr>
          <p:spPr>
            <a:xfrm>
              <a:off x="14334966" y="1047841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23" name="object 6623"/>
            <p:cNvSpPr/>
            <p:nvPr/>
          </p:nvSpPr>
          <p:spPr>
            <a:xfrm>
              <a:off x="14332941" y="1043490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24" name="object 6624"/>
            <p:cNvSpPr/>
            <p:nvPr/>
          </p:nvSpPr>
          <p:spPr>
            <a:xfrm>
              <a:off x="14279308" y="1062616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25" name="object 6625"/>
            <p:cNvSpPr/>
            <p:nvPr/>
          </p:nvSpPr>
          <p:spPr>
            <a:xfrm>
              <a:off x="14234782" y="1062413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26" name="object 6626"/>
            <p:cNvSpPr/>
            <p:nvPr/>
          </p:nvSpPr>
          <p:spPr>
            <a:xfrm>
              <a:off x="14119420" y="1062616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27" name="object 6627"/>
            <p:cNvSpPr/>
            <p:nvPr/>
          </p:nvSpPr>
          <p:spPr>
            <a:xfrm>
              <a:off x="14074890" y="106241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51" y="2019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96" y="596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28" name="object 6628"/>
            <p:cNvSpPr/>
            <p:nvPr/>
          </p:nvSpPr>
          <p:spPr>
            <a:xfrm>
              <a:off x="13959532" y="1062616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29" name="object 6629"/>
            <p:cNvSpPr/>
            <p:nvPr/>
          </p:nvSpPr>
          <p:spPr>
            <a:xfrm>
              <a:off x="13915005" y="1062413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30" name="object 6630"/>
            <p:cNvSpPr/>
            <p:nvPr/>
          </p:nvSpPr>
          <p:spPr>
            <a:xfrm>
              <a:off x="13789524" y="10626163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 h="0">
                  <a:moveTo>
                    <a:pt x="9411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31" name="object 6631"/>
            <p:cNvSpPr/>
            <p:nvPr/>
          </p:nvSpPr>
          <p:spPr>
            <a:xfrm>
              <a:off x="14977554" y="1074355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32" name="object 6632"/>
            <p:cNvSpPr/>
            <p:nvPr/>
          </p:nvSpPr>
          <p:spPr>
            <a:xfrm>
              <a:off x="14979579" y="10627175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33" name="object 6633"/>
            <p:cNvSpPr/>
            <p:nvPr/>
          </p:nvSpPr>
          <p:spPr>
            <a:xfrm>
              <a:off x="14977554" y="1058366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34" name="object 6634"/>
            <p:cNvSpPr/>
            <p:nvPr/>
          </p:nvSpPr>
          <p:spPr>
            <a:xfrm>
              <a:off x="14979579" y="1046829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35" name="object 6635"/>
            <p:cNvSpPr/>
            <p:nvPr/>
          </p:nvSpPr>
          <p:spPr>
            <a:xfrm>
              <a:off x="14977554" y="1042377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36" name="object 6636"/>
            <p:cNvSpPr/>
            <p:nvPr/>
          </p:nvSpPr>
          <p:spPr>
            <a:xfrm>
              <a:off x="14979579" y="1030841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37" name="object 6637"/>
            <p:cNvSpPr/>
            <p:nvPr/>
          </p:nvSpPr>
          <p:spPr>
            <a:xfrm>
              <a:off x="14977542" y="10263885"/>
              <a:ext cx="541655" cy="483870"/>
            </a:xfrm>
            <a:custGeom>
              <a:avLst/>
              <a:gdLst/>
              <a:ahLst/>
              <a:cxnLst/>
              <a:rect l="l" t="t" r="r" b="b"/>
              <a:pathLst>
                <a:path w="541655" h="483870">
                  <a:moveTo>
                    <a:pt x="4051" y="2032"/>
                  </a:moveTo>
                  <a:lnTo>
                    <a:pt x="3467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67"/>
                  </a:lnTo>
                  <a:lnTo>
                    <a:pt x="2032" y="4051"/>
                  </a:lnTo>
                  <a:lnTo>
                    <a:pt x="3467" y="3467"/>
                  </a:lnTo>
                  <a:lnTo>
                    <a:pt x="4051" y="2032"/>
                  </a:lnTo>
                  <a:close/>
                </a:path>
                <a:path w="541655" h="483870">
                  <a:moveTo>
                    <a:pt x="541401" y="481698"/>
                  </a:moveTo>
                  <a:lnTo>
                    <a:pt x="540804" y="480263"/>
                  </a:lnTo>
                  <a:lnTo>
                    <a:pt x="539381" y="479666"/>
                  </a:lnTo>
                  <a:lnTo>
                    <a:pt x="537946" y="480263"/>
                  </a:lnTo>
                  <a:lnTo>
                    <a:pt x="537349" y="481698"/>
                  </a:lnTo>
                  <a:lnTo>
                    <a:pt x="537946" y="483120"/>
                  </a:lnTo>
                  <a:lnTo>
                    <a:pt x="539381" y="483717"/>
                  </a:lnTo>
                  <a:lnTo>
                    <a:pt x="540804" y="483120"/>
                  </a:lnTo>
                  <a:lnTo>
                    <a:pt x="541401" y="481698"/>
                  </a:lnTo>
                  <a:close/>
                </a:path>
                <a:path w="541655" h="483870">
                  <a:moveTo>
                    <a:pt x="541401" y="321805"/>
                  </a:moveTo>
                  <a:lnTo>
                    <a:pt x="540804" y="320370"/>
                  </a:lnTo>
                  <a:lnTo>
                    <a:pt x="539381" y="319786"/>
                  </a:lnTo>
                  <a:lnTo>
                    <a:pt x="537946" y="320370"/>
                  </a:lnTo>
                  <a:lnTo>
                    <a:pt x="537349" y="321805"/>
                  </a:lnTo>
                  <a:lnTo>
                    <a:pt x="537946" y="323240"/>
                  </a:lnTo>
                  <a:lnTo>
                    <a:pt x="539381" y="323824"/>
                  </a:lnTo>
                  <a:lnTo>
                    <a:pt x="540804" y="323240"/>
                  </a:lnTo>
                  <a:lnTo>
                    <a:pt x="541401" y="321805"/>
                  </a:lnTo>
                  <a:close/>
                </a:path>
                <a:path w="541655" h="483870">
                  <a:moveTo>
                    <a:pt x="541401" y="161912"/>
                  </a:moveTo>
                  <a:lnTo>
                    <a:pt x="540804" y="160489"/>
                  </a:lnTo>
                  <a:lnTo>
                    <a:pt x="539381" y="159893"/>
                  </a:lnTo>
                  <a:lnTo>
                    <a:pt x="537946" y="160489"/>
                  </a:lnTo>
                  <a:lnTo>
                    <a:pt x="537349" y="161912"/>
                  </a:lnTo>
                  <a:lnTo>
                    <a:pt x="537946" y="163347"/>
                  </a:lnTo>
                  <a:lnTo>
                    <a:pt x="539381" y="163944"/>
                  </a:lnTo>
                  <a:lnTo>
                    <a:pt x="540804" y="163347"/>
                  </a:lnTo>
                  <a:lnTo>
                    <a:pt x="541401" y="16191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38" name="object 6638"/>
            <p:cNvSpPr/>
            <p:nvPr/>
          </p:nvSpPr>
          <p:spPr>
            <a:xfrm>
              <a:off x="15516925" y="1030841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39" name="object 6639"/>
            <p:cNvSpPr/>
            <p:nvPr/>
          </p:nvSpPr>
          <p:spPr>
            <a:xfrm>
              <a:off x="15514901" y="102638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40" name="object 6640"/>
            <p:cNvSpPr/>
            <p:nvPr/>
          </p:nvSpPr>
          <p:spPr>
            <a:xfrm>
              <a:off x="19307695" y="10534076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 h="0">
                  <a:moveTo>
                    <a:pt x="63752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41" name="object 6641"/>
            <p:cNvSpPr/>
            <p:nvPr/>
          </p:nvSpPr>
          <p:spPr>
            <a:xfrm>
              <a:off x="19263168" y="105320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42" name="object 6642"/>
            <p:cNvSpPr/>
            <p:nvPr/>
          </p:nvSpPr>
          <p:spPr>
            <a:xfrm>
              <a:off x="19147806" y="1053407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43" name="object 6643"/>
            <p:cNvSpPr/>
            <p:nvPr/>
          </p:nvSpPr>
          <p:spPr>
            <a:xfrm>
              <a:off x="19103280" y="105320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44" name="object 6644"/>
            <p:cNvSpPr/>
            <p:nvPr/>
          </p:nvSpPr>
          <p:spPr>
            <a:xfrm>
              <a:off x="18987918" y="1053407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45" name="object 6645"/>
            <p:cNvSpPr/>
            <p:nvPr/>
          </p:nvSpPr>
          <p:spPr>
            <a:xfrm>
              <a:off x="18943392" y="105320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46" name="object 6646"/>
            <p:cNvSpPr/>
            <p:nvPr/>
          </p:nvSpPr>
          <p:spPr>
            <a:xfrm>
              <a:off x="18848269" y="10534076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 h="0">
                  <a:moveTo>
                    <a:pt x="63752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47" name="object 6647"/>
            <p:cNvSpPr/>
            <p:nvPr/>
          </p:nvSpPr>
          <p:spPr>
            <a:xfrm>
              <a:off x="14024296" y="10534076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48" name="object 6648"/>
            <p:cNvSpPr/>
            <p:nvPr/>
          </p:nvSpPr>
          <p:spPr>
            <a:xfrm>
              <a:off x="18754157" y="10534076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 h="0">
                  <a:moveTo>
                    <a:pt x="9411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49" name="object 6649"/>
            <p:cNvSpPr/>
            <p:nvPr/>
          </p:nvSpPr>
          <p:spPr>
            <a:xfrm>
              <a:off x="18710643" y="105320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50" name="object 6650"/>
            <p:cNvSpPr/>
            <p:nvPr/>
          </p:nvSpPr>
          <p:spPr>
            <a:xfrm>
              <a:off x="18594269" y="1053407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51" name="object 6651"/>
            <p:cNvSpPr/>
            <p:nvPr/>
          </p:nvSpPr>
          <p:spPr>
            <a:xfrm>
              <a:off x="18550754" y="105320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52" name="object 6652"/>
            <p:cNvSpPr/>
            <p:nvPr/>
          </p:nvSpPr>
          <p:spPr>
            <a:xfrm>
              <a:off x="18434380" y="1053407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53" name="object 6653"/>
            <p:cNvSpPr/>
            <p:nvPr/>
          </p:nvSpPr>
          <p:spPr>
            <a:xfrm>
              <a:off x="18390866" y="105320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54" name="object 6654"/>
            <p:cNvSpPr/>
            <p:nvPr/>
          </p:nvSpPr>
          <p:spPr>
            <a:xfrm>
              <a:off x="18274492" y="1053407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55" name="object 6655"/>
            <p:cNvSpPr/>
            <p:nvPr/>
          </p:nvSpPr>
          <p:spPr>
            <a:xfrm>
              <a:off x="18230978" y="105320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56" name="object 6656"/>
            <p:cNvSpPr/>
            <p:nvPr/>
          </p:nvSpPr>
          <p:spPr>
            <a:xfrm>
              <a:off x="18114604" y="1053407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57" name="object 6657"/>
            <p:cNvSpPr/>
            <p:nvPr/>
          </p:nvSpPr>
          <p:spPr>
            <a:xfrm>
              <a:off x="18071089" y="105320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58" name="object 6658"/>
            <p:cNvSpPr/>
            <p:nvPr/>
          </p:nvSpPr>
          <p:spPr>
            <a:xfrm>
              <a:off x="17955728" y="1053407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59" name="object 6659"/>
            <p:cNvSpPr/>
            <p:nvPr/>
          </p:nvSpPr>
          <p:spPr>
            <a:xfrm>
              <a:off x="17911201" y="105320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60" name="object 6660"/>
            <p:cNvSpPr/>
            <p:nvPr/>
          </p:nvSpPr>
          <p:spPr>
            <a:xfrm>
              <a:off x="17795839" y="1053407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61" name="object 6661"/>
            <p:cNvSpPr/>
            <p:nvPr/>
          </p:nvSpPr>
          <p:spPr>
            <a:xfrm>
              <a:off x="17751313" y="105320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62" name="object 6662"/>
            <p:cNvSpPr/>
            <p:nvPr/>
          </p:nvSpPr>
          <p:spPr>
            <a:xfrm>
              <a:off x="17635951" y="1053407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63" name="object 6663"/>
            <p:cNvSpPr/>
            <p:nvPr/>
          </p:nvSpPr>
          <p:spPr>
            <a:xfrm>
              <a:off x="17591425" y="105320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64" name="object 6664"/>
            <p:cNvSpPr/>
            <p:nvPr/>
          </p:nvSpPr>
          <p:spPr>
            <a:xfrm>
              <a:off x="17476063" y="1053407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65" name="object 6665"/>
            <p:cNvSpPr/>
            <p:nvPr/>
          </p:nvSpPr>
          <p:spPr>
            <a:xfrm>
              <a:off x="17431536" y="105320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66" name="object 6666"/>
            <p:cNvSpPr/>
            <p:nvPr/>
          </p:nvSpPr>
          <p:spPr>
            <a:xfrm>
              <a:off x="17316174" y="1053407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67" name="object 6667"/>
            <p:cNvSpPr/>
            <p:nvPr/>
          </p:nvSpPr>
          <p:spPr>
            <a:xfrm>
              <a:off x="17271648" y="105320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68" name="object 6668"/>
            <p:cNvSpPr/>
            <p:nvPr/>
          </p:nvSpPr>
          <p:spPr>
            <a:xfrm>
              <a:off x="17156286" y="1053407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69" name="object 6669"/>
            <p:cNvSpPr/>
            <p:nvPr/>
          </p:nvSpPr>
          <p:spPr>
            <a:xfrm>
              <a:off x="17111760" y="105320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70" name="object 6670"/>
            <p:cNvSpPr/>
            <p:nvPr/>
          </p:nvSpPr>
          <p:spPr>
            <a:xfrm>
              <a:off x="16996398" y="1053407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71" name="object 6671"/>
            <p:cNvSpPr/>
            <p:nvPr/>
          </p:nvSpPr>
          <p:spPr>
            <a:xfrm>
              <a:off x="16951871" y="105320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72" name="object 6672"/>
            <p:cNvSpPr/>
            <p:nvPr/>
          </p:nvSpPr>
          <p:spPr>
            <a:xfrm>
              <a:off x="16836509" y="1053407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73" name="object 6673"/>
            <p:cNvSpPr/>
            <p:nvPr/>
          </p:nvSpPr>
          <p:spPr>
            <a:xfrm>
              <a:off x="16791983" y="105320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74" name="object 6674"/>
            <p:cNvSpPr/>
            <p:nvPr/>
          </p:nvSpPr>
          <p:spPr>
            <a:xfrm>
              <a:off x="16676621" y="1053407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75" name="object 6675"/>
            <p:cNvSpPr/>
            <p:nvPr/>
          </p:nvSpPr>
          <p:spPr>
            <a:xfrm>
              <a:off x="16632095" y="105320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76" name="object 6676"/>
            <p:cNvSpPr/>
            <p:nvPr/>
          </p:nvSpPr>
          <p:spPr>
            <a:xfrm>
              <a:off x="16516733" y="1053407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77" name="object 6677"/>
            <p:cNvSpPr/>
            <p:nvPr/>
          </p:nvSpPr>
          <p:spPr>
            <a:xfrm>
              <a:off x="16472206" y="105320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78" name="object 6678"/>
            <p:cNvSpPr/>
            <p:nvPr/>
          </p:nvSpPr>
          <p:spPr>
            <a:xfrm>
              <a:off x="16356845" y="1053407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79" name="object 6679"/>
            <p:cNvSpPr/>
            <p:nvPr/>
          </p:nvSpPr>
          <p:spPr>
            <a:xfrm>
              <a:off x="16312318" y="105320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80" name="object 6680"/>
            <p:cNvSpPr/>
            <p:nvPr/>
          </p:nvSpPr>
          <p:spPr>
            <a:xfrm>
              <a:off x="16196956" y="1053407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81" name="object 6681"/>
            <p:cNvSpPr/>
            <p:nvPr/>
          </p:nvSpPr>
          <p:spPr>
            <a:xfrm>
              <a:off x="16152430" y="105320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82" name="object 6682"/>
            <p:cNvSpPr/>
            <p:nvPr/>
          </p:nvSpPr>
          <p:spPr>
            <a:xfrm>
              <a:off x="16037068" y="1053407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83" name="object 6683"/>
            <p:cNvSpPr/>
            <p:nvPr/>
          </p:nvSpPr>
          <p:spPr>
            <a:xfrm>
              <a:off x="15992542" y="105320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84" name="object 6684"/>
            <p:cNvSpPr/>
            <p:nvPr/>
          </p:nvSpPr>
          <p:spPr>
            <a:xfrm>
              <a:off x="15877180" y="1053407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85" name="object 6685"/>
            <p:cNvSpPr/>
            <p:nvPr/>
          </p:nvSpPr>
          <p:spPr>
            <a:xfrm>
              <a:off x="15833665" y="105320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86" name="object 6686"/>
            <p:cNvSpPr/>
            <p:nvPr/>
          </p:nvSpPr>
          <p:spPr>
            <a:xfrm>
              <a:off x="15717291" y="1053407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87" name="object 6687"/>
            <p:cNvSpPr/>
            <p:nvPr/>
          </p:nvSpPr>
          <p:spPr>
            <a:xfrm>
              <a:off x="15673777" y="105320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88" name="object 6688"/>
            <p:cNvSpPr/>
            <p:nvPr/>
          </p:nvSpPr>
          <p:spPr>
            <a:xfrm>
              <a:off x="15557403" y="1053407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89" name="object 6689"/>
            <p:cNvSpPr/>
            <p:nvPr/>
          </p:nvSpPr>
          <p:spPr>
            <a:xfrm>
              <a:off x="15513889" y="105320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90" name="object 6690"/>
            <p:cNvSpPr/>
            <p:nvPr/>
          </p:nvSpPr>
          <p:spPr>
            <a:xfrm>
              <a:off x="15397514" y="1053407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91" name="object 6691"/>
            <p:cNvSpPr/>
            <p:nvPr/>
          </p:nvSpPr>
          <p:spPr>
            <a:xfrm>
              <a:off x="15354000" y="105320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92" name="object 6692"/>
            <p:cNvSpPr/>
            <p:nvPr/>
          </p:nvSpPr>
          <p:spPr>
            <a:xfrm>
              <a:off x="15237626" y="1053407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93" name="object 6693"/>
            <p:cNvSpPr/>
            <p:nvPr/>
          </p:nvSpPr>
          <p:spPr>
            <a:xfrm>
              <a:off x="15194112" y="105320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94" name="object 6694"/>
            <p:cNvSpPr/>
            <p:nvPr/>
          </p:nvSpPr>
          <p:spPr>
            <a:xfrm>
              <a:off x="15077738" y="1053407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95" name="object 6695"/>
            <p:cNvSpPr/>
            <p:nvPr/>
          </p:nvSpPr>
          <p:spPr>
            <a:xfrm>
              <a:off x="15034224" y="105320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96" name="object 6696"/>
            <p:cNvSpPr/>
            <p:nvPr/>
          </p:nvSpPr>
          <p:spPr>
            <a:xfrm>
              <a:off x="14917850" y="1053407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97" name="object 6697"/>
            <p:cNvSpPr/>
            <p:nvPr/>
          </p:nvSpPr>
          <p:spPr>
            <a:xfrm>
              <a:off x="14874335" y="105320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98" name="object 6698"/>
            <p:cNvSpPr/>
            <p:nvPr/>
          </p:nvSpPr>
          <p:spPr>
            <a:xfrm>
              <a:off x="14757961" y="1053407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99" name="object 6699"/>
            <p:cNvSpPr/>
            <p:nvPr/>
          </p:nvSpPr>
          <p:spPr>
            <a:xfrm>
              <a:off x="14714447" y="105320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00" name="object 6700"/>
            <p:cNvSpPr/>
            <p:nvPr/>
          </p:nvSpPr>
          <p:spPr>
            <a:xfrm>
              <a:off x="14598073" y="1053407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01" name="object 6701"/>
            <p:cNvSpPr/>
            <p:nvPr/>
          </p:nvSpPr>
          <p:spPr>
            <a:xfrm>
              <a:off x="14554559" y="105320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02" name="object 6702"/>
            <p:cNvSpPr/>
            <p:nvPr/>
          </p:nvSpPr>
          <p:spPr>
            <a:xfrm>
              <a:off x="14438185" y="1053407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03" name="object 6703"/>
            <p:cNvSpPr/>
            <p:nvPr/>
          </p:nvSpPr>
          <p:spPr>
            <a:xfrm>
              <a:off x="14394670" y="105320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04" name="object 6704"/>
            <p:cNvSpPr/>
            <p:nvPr/>
          </p:nvSpPr>
          <p:spPr>
            <a:xfrm>
              <a:off x="14279308" y="1053407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05" name="object 6705"/>
            <p:cNvSpPr/>
            <p:nvPr/>
          </p:nvSpPr>
          <p:spPr>
            <a:xfrm>
              <a:off x="14234782" y="105320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06" name="object 6706"/>
            <p:cNvSpPr/>
            <p:nvPr/>
          </p:nvSpPr>
          <p:spPr>
            <a:xfrm>
              <a:off x="14119420" y="1053407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07" name="object 6707"/>
            <p:cNvSpPr/>
            <p:nvPr/>
          </p:nvSpPr>
          <p:spPr>
            <a:xfrm>
              <a:off x="14074894" y="105320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08" name="object 6708"/>
            <p:cNvSpPr/>
            <p:nvPr/>
          </p:nvSpPr>
          <p:spPr>
            <a:xfrm>
              <a:off x="13959532" y="1053407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09" name="object 6709"/>
            <p:cNvSpPr/>
            <p:nvPr/>
          </p:nvSpPr>
          <p:spPr>
            <a:xfrm>
              <a:off x="13915005" y="105320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10" name="object 6710"/>
            <p:cNvSpPr/>
            <p:nvPr/>
          </p:nvSpPr>
          <p:spPr>
            <a:xfrm>
              <a:off x="13789524" y="10534076"/>
              <a:ext cx="94615" cy="0"/>
            </a:xfrm>
            <a:custGeom>
              <a:avLst/>
              <a:gdLst/>
              <a:ahLst/>
              <a:cxnLst/>
              <a:rect l="l" t="t" r="r" b="b"/>
              <a:pathLst>
                <a:path w="94615" h="0">
                  <a:moveTo>
                    <a:pt x="9411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11" name="object 6711"/>
            <p:cNvSpPr/>
            <p:nvPr/>
          </p:nvSpPr>
          <p:spPr>
            <a:xfrm>
              <a:off x="13697436" y="10487526"/>
              <a:ext cx="92710" cy="184785"/>
            </a:xfrm>
            <a:custGeom>
              <a:avLst/>
              <a:gdLst/>
              <a:ahLst/>
              <a:cxnLst/>
              <a:rect l="l" t="t" r="r" b="b"/>
              <a:pathLst>
                <a:path w="92709" h="184784">
                  <a:moveTo>
                    <a:pt x="92087" y="138131"/>
                  </a:moveTo>
                  <a:lnTo>
                    <a:pt x="88469" y="120209"/>
                  </a:lnTo>
                  <a:lnTo>
                    <a:pt x="78601" y="105573"/>
                  </a:lnTo>
                  <a:lnTo>
                    <a:pt x="63966" y="95705"/>
                  </a:lnTo>
                  <a:lnTo>
                    <a:pt x="46043" y="92087"/>
                  </a:lnTo>
                  <a:lnTo>
                    <a:pt x="28121" y="95705"/>
                  </a:lnTo>
                  <a:lnTo>
                    <a:pt x="13485" y="105573"/>
                  </a:lnTo>
                  <a:lnTo>
                    <a:pt x="3618" y="120209"/>
                  </a:lnTo>
                  <a:lnTo>
                    <a:pt x="0" y="138131"/>
                  </a:lnTo>
                  <a:lnTo>
                    <a:pt x="3618" y="156053"/>
                  </a:lnTo>
                  <a:lnTo>
                    <a:pt x="13485" y="170689"/>
                  </a:lnTo>
                  <a:lnTo>
                    <a:pt x="28121" y="180556"/>
                  </a:lnTo>
                  <a:lnTo>
                    <a:pt x="46043" y="184175"/>
                  </a:lnTo>
                  <a:lnTo>
                    <a:pt x="63966" y="180556"/>
                  </a:lnTo>
                  <a:lnTo>
                    <a:pt x="78601" y="170689"/>
                  </a:lnTo>
                  <a:lnTo>
                    <a:pt x="88469" y="156053"/>
                  </a:lnTo>
                  <a:lnTo>
                    <a:pt x="92087" y="138131"/>
                  </a:lnTo>
                </a:path>
                <a:path w="92709" h="184784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12" name="object 6712"/>
            <p:cNvSpPr/>
            <p:nvPr/>
          </p:nvSpPr>
          <p:spPr>
            <a:xfrm>
              <a:off x="19307695" y="10088817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 h="0">
                  <a:moveTo>
                    <a:pt x="63752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13" name="object 6713"/>
            <p:cNvSpPr/>
            <p:nvPr/>
          </p:nvSpPr>
          <p:spPr>
            <a:xfrm>
              <a:off x="19263168" y="1008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14" name="object 6714"/>
            <p:cNvSpPr/>
            <p:nvPr/>
          </p:nvSpPr>
          <p:spPr>
            <a:xfrm>
              <a:off x="19147806" y="100888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15" name="object 6715"/>
            <p:cNvSpPr/>
            <p:nvPr/>
          </p:nvSpPr>
          <p:spPr>
            <a:xfrm>
              <a:off x="19103280" y="1008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16" name="object 6716"/>
            <p:cNvSpPr/>
            <p:nvPr/>
          </p:nvSpPr>
          <p:spPr>
            <a:xfrm>
              <a:off x="18987918" y="100888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17" name="object 6717"/>
            <p:cNvSpPr/>
            <p:nvPr/>
          </p:nvSpPr>
          <p:spPr>
            <a:xfrm>
              <a:off x="18943392" y="1008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18" name="object 6718"/>
            <p:cNvSpPr/>
            <p:nvPr/>
          </p:nvSpPr>
          <p:spPr>
            <a:xfrm>
              <a:off x="18754157" y="10088817"/>
              <a:ext cx="158115" cy="0"/>
            </a:xfrm>
            <a:custGeom>
              <a:avLst/>
              <a:gdLst/>
              <a:ahLst/>
              <a:cxnLst/>
              <a:rect l="l" t="t" r="r" b="b"/>
              <a:pathLst>
                <a:path w="158115" h="0">
                  <a:moveTo>
                    <a:pt x="157864" y="0"/>
                  </a:moveTo>
                  <a:lnTo>
                    <a:pt x="94111" y="0"/>
                  </a:lnTo>
                </a:path>
                <a:path w="158115" h="0">
                  <a:moveTo>
                    <a:pt x="9411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19" name="object 6719"/>
            <p:cNvSpPr/>
            <p:nvPr/>
          </p:nvSpPr>
          <p:spPr>
            <a:xfrm>
              <a:off x="18710643" y="1008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20" name="object 6720"/>
            <p:cNvSpPr/>
            <p:nvPr/>
          </p:nvSpPr>
          <p:spPr>
            <a:xfrm>
              <a:off x="18594269" y="100888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21" name="object 6721"/>
            <p:cNvSpPr/>
            <p:nvPr/>
          </p:nvSpPr>
          <p:spPr>
            <a:xfrm>
              <a:off x="18550754" y="1008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22" name="object 6722"/>
            <p:cNvSpPr/>
            <p:nvPr/>
          </p:nvSpPr>
          <p:spPr>
            <a:xfrm>
              <a:off x="18434380" y="1008881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23" name="object 6723"/>
            <p:cNvSpPr/>
            <p:nvPr/>
          </p:nvSpPr>
          <p:spPr>
            <a:xfrm>
              <a:off x="18390866" y="1008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24" name="object 6724"/>
            <p:cNvSpPr/>
            <p:nvPr/>
          </p:nvSpPr>
          <p:spPr>
            <a:xfrm>
              <a:off x="18274492" y="1008881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25" name="object 6725"/>
            <p:cNvSpPr/>
            <p:nvPr/>
          </p:nvSpPr>
          <p:spPr>
            <a:xfrm>
              <a:off x="18230978" y="1008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26" name="object 6726"/>
            <p:cNvSpPr/>
            <p:nvPr/>
          </p:nvSpPr>
          <p:spPr>
            <a:xfrm>
              <a:off x="18114604" y="10088817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27" name="object 6727"/>
            <p:cNvSpPr/>
            <p:nvPr/>
          </p:nvSpPr>
          <p:spPr>
            <a:xfrm>
              <a:off x="18071089" y="1008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28" name="object 6728"/>
            <p:cNvSpPr/>
            <p:nvPr/>
          </p:nvSpPr>
          <p:spPr>
            <a:xfrm>
              <a:off x="17955728" y="100888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29" name="object 6729"/>
            <p:cNvSpPr/>
            <p:nvPr/>
          </p:nvSpPr>
          <p:spPr>
            <a:xfrm>
              <a:off x="17911201" y="1008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30" name="object 6730"/>
            <p:cNvSpPr/>
            <p:nvPr/>
          </p:nvSpPr>
          <p:spPr>
            <a:xfrm>
              <a:off x="17795839" y="100888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31" name="object 6731"/>
            <p:cNvSpPr/>
            <p:nvPr/>
          </p:nvSpPr>
          <p:spPr>
            <a:xfrm>
              <a:off x="17751313" y="1008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32" name="object 6732"/>
            <p:cNvSpPr/>
            <p:nvPr/>
          </p:nvSpPr>
          <p:spPr>
            <a:xfrm>
              <a:off x="17635951" y="100888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33" name="object 6733"/>
            <p:cNvSpPr/>
            <p:nvPr/>
          </p:nvSpPr>
          <p:spPr>
            <a:xfrm>
              <a:off x="17591425" y="1008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34" name="object 6734"/>
            <p:cNvSpPr/>
            <p:nvPr/>
          </p:nvSpPr>
          <p:spPr>
            <a:xfrm>
              <a:off x="17476063" y="100888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35" name="object 6735"/>
            <p:cNvSpPr/>
            <p:nvPr/>
          </p:nvSpPr>
          <p:spPr>
            <a:xfrm>
              <a:off x="17431536" y="1008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36" name="object 6736"/>
            <p:cNvSpPr/>
            <p:nvPr/>
          </p:nvSpPr>
          <p:spPr>
            <a:xfrm>
              <a:off x="17316174" y="100888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37" name="object 6737"/>
            <p:cNvSpPr/>
            <p:nvPr/>
          </p:nvSpPr>
          <p:spPr>
            <a:xfrm>
              <a:off x="17271648" y="1008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38" name="object 6738"/>
            <p:cNvSpPr/>
            <p:nvPr/>
          </p:nvSpPr>
          <p:spPr>
            <a:xfrm>
              <a:off x="17156286" y="100888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39" name="object 6739"/>
            <p:cNvSpPr/>
            <p:nvPr/>
          </p:nvSpPr>
          <p:spPr>
            <a:xfrm>
              <a:off x="17111760" y="1008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40" name="object 6740"/>
            <p:cNvSpPr/>
            <p:nvPr/>
          </p:nvSpPr>
          <p:spPr>
            <a:xfrm>
              <a:off x="16996398" y="100888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41" name="object 6741"/>
            <p:cNvSpPr/>
            <p:nvPr/>
          </p:nvSpPr>
          <p:spPr>
            <a:xfrm>
              <a:off x="16951871" y="1008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42" name="object 6742"/>
            <p:cNvSpPr/>
            <p:nvPr/>
          </p:nvSpPr>
          <p:spPr>
            <a:xfrm>
              <a:off x="16836509" y="100888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43" name="object 6743"/>
            <p:cNvSpPr/>
            <p:nvPr/>
          </p:nvSpPr>
          <p:spPr>
            <a:xfrm>
              <a:off x="16791983" y="1008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44" name="object 6744"/>
            <p:cNvSpPr/>
            <p:nvPr/>
          </p:nvSpPr>
          <p:spPr>
            <a:xfrm>
              <a:off x="16676621" y="100888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45" name="object 6745"/>
            <p:cNvSpPr/>
            <p:nvPr/>
          </p:nvSpPr>
          <p:spPr>
            <a:xfrm>
              <a:off x="16632095" y="1008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46" name="object 6746"/>
            <p:cNvSpPr/>
            <p:nvPr/>
          </p:nvSpPr>
          <p:spPr>
            <a:xfrm>
              <a:off x="16516733" y="100888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47" name="object 6747"/>
            <p:cNvSpPr/>
            <p:nvPr/>
          </p:nvSpPr>
          <p:spPr>
            <a:xfrm>
              <a:off x="16472206" y="1008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48" name="object 6748"/>
            <p:cNvSpPr/>
            <p:nvPr/>
          </p:nvSpPr>
          <p:spPr>
            <a:xfrm>
              <a:off x="16356845" y="100888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49" name="object 6749"/>
            <p:cNvSpPr/>
            <p:nvPr/>
          </p:nvSpPr>
          <p:spPr>
            <a:xfrm>
              <a:off x="16312318" y="1008679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50" name="object 6750"/>
            <p:cNvSpPr/>
            <p:nvPr/>
          </p:nvSpPr>
          <p:spPr>
            <a:xfrm>
              <a:off x="16196956" y="1008881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51" name="object 6751"/>
            <p:cNvSpPr/>
            <p:nvPr/>
          </p:nvSpPr>
          <p:spPr>
            <a:xfrm>
              <a:off x="15833662" y="7125829"/>
              <a:ext cx="3016885" cy="2993390"/>
            </a:xfrm>
            <a:custGeom>
              <a:avLst/>
              <a:gdLst/>
              <a:ahLst/>
              <a:cxnLst/>
              <a:rect l="l" t="t" r="r" b="b"/>
              <a:pathLst>
                <a:path w="3016884" h="2993390">
                  <a:moveTo>
                    <a:pt x="4038" y="2019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84" y="596"/>
                  </a:lnTo>
                  <a:lnTo>
                    <a:pt x="0" y="2019"/>
                  </a:lnTo>
                  <a:lnTo>
                    <a:pt x="584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38" y="2019"/>
                  </a:lnTo>
                  <a:close/>
                </a:path>
                <a:path w="3016884" h="2993390">
                  <a:moveTo>
                    <a:pt x="322808" y="2962999"/>
                  </a:moveTo>
                  <a:lnTo>
                    <a:pt x="322211" y="2961563"/>
                  </a:lnTo>
                  <a:lnTo>
                    <a:pt x="320789" y="2960967"/>
                  </a:lnTo>
                  <a:lnTo>
                    <a:pt x="319354" y="2961563"/>
                  </a:lnTo>
                  <a:lnTo>
                    <a:pt x="318757" y="2962999"/>
                  </a:lnTo>
                  <a:lnTo>
                    <a:pt x="319354" y="2964421"/>
                  </a:lnTo>
                  <a:lnTo>
                    <a:pt x="320789" y="2965018"/>
                  </a:lnTo>
                  <a:lnTo>
                    <a:pt x="322211" y="2964421"/>
                  </a:lnTo>
                  <a:lnTo>
                    <a:pt x="322808" y="2962999"/>
                  </a:lnTo>
                  <a:close/>
                </a:path>
                <a:path w="3016884" h="2993390">
                  <a:moveTo>
                    <a:pt x="759968" y="2980194"/>
                  </a:moveTo>
                  <a:lnTo>
                    <a:pt x="759383" y="2978772"/>
                  </a:lnTo>
                  <a:lnTo>
                    <a:pt x="757948" y="2978175"/>
                  </a:lnTo>
                  <a:lnTo>
                    <a:pt x="756513" y="2978772"/>
                  </a:lnTo>
                  <a:lnTo>
                    <a:pt x="755929" y="2980194"/>
                  </a:lnTo>
                  <a:lnTo>
                    <a:pt x="756513" y="2981629"/>
                  </a:lnTo>
                  <a:lnTo>
                    <a:pt x="757948" y="2982226"/>
                  </a:lnTo>
                  <a:lnTo>
                    <a:pt x="759383" y="2981629"/>
                  </a:lnTo>
                  <a:lnTo>
                    <a:pt x="759968" y="2980194"/>
                  </a:lnTo>
                  <a:close/>
                </a:path>
                <a:path w="3016884" h="2993390">
                  <a:moveTo>
                    <a:pt x="1297317" y="2980194"/>
                  </a:moveTo>
                  <a:lnTo>
                    <a:pt x="1296720" y="2978772"/>
                  </a:lnTo>
                  <a:lnTo>
                    <a:pt x="1295298" y="2978175"/>
                  </a:lnTo>
                  <a:lnTo>
                    <a:pt x="1293863" y="2978772"/>
                  </a:lnTo>
                  <a:lnTo>
                    <a:pt x="1293266" y="2980194"/>
                  </a:lnTo>
                  <a:lnTo>
                    <a:pt x="1293863" y="2981629"/>
                  </a:lnTo>
                  <a:lnTo>
                    <a:pt x="1295298" y="2982226"/>
                  </a:lnTo>
                  <a:lnTo>
                    <a:pt x="1296720" y="2981629"/>
                  </a:lnTo>
                  <a:lnTo>
                    <a:pt x="1297317" y="2980194"/>
                  </a:lnTo>
                  <a:close/>
                </a:path>
                <a:path w="3016884" h="2993390">
                  <a:moveTo>
                    <a:pt x="1834667" y="2980194"/>
                  </a:moveTo>
                  <a:lnTo>
                    <a:pt x="1834070" y="2978772"/>
                  </a:lnTo>
                  <a:lnTo>
                    <a:pt x="1832635" y="2978175"/>
                  </a:lnTo>
                  <a:lnTo>
                    <a:pt x="1831213" y="2978772"/>
                  </a:lnTo>
                  <a:lnTo>
                    <a:pt x="1830616" y="2980194"/>
                  </a:lnTo>
                  <a:lnTo>
                    <a:pt x="1831213" y="2981629"/>
                  </a:lnTo>
                  <a:lnTo>
                    <a:pt x="1832635" y="2982226"/>
                  </a:lnTo>
                  <a:lnTo>
                    <a:pt x="1834070" y="2981629"/>
                  </a:lnTo>
                  <a:lnTo>
                    <a:pt x="1834667" y="2980194"/>
                  </a:lnTo>
                  <a:close/>
                </a:path>
                <a:path w="3016884" h="2993390">
                  <a:moveTo>
                    <a:pt x="2372017" y="2980194"/>
                  </a:moveTo>
                  <a:lnTo>
                    <a:pt x="2371420" y="2978772"/>
                  </a:lnTo>
                  <a:lnTo>
                    <a:pt x="2369985" y="2978175"/>
                  </a:lnTo>
                  <a:lnTo>
                    <a:pt x="2368550" y="2978772"/>
                  </a:lnTo>
                  <a:lnTo>
                    <a:pt x="2367965" y="2980194"/>
                  </a:lnTo>
                  <a:lnTo>
                    <a:pt x="2368550" y="2981629"/>
                  </a:lnTo>
                  <a:lnTo>
                    <a:pt x="2369985" y="2982226"/>
                  </a:lnTo>
                  <a:lnTo>
                    <a:pt x="2371420" y="2981629"/>
                  </a:lnTo>
                  <a:lnTo>
                    <a:pt x="2372017" y="2980194"/>
                  </a:lnTo>
                  <a:close/>
                </a:path>
                <a:path w="3016884" h="2993390">
                  <a:moveTo>
                    <a:pt x="3016618" y="2991332"/>
                  </a:moveTo>
                  <a:lnTo>
                    <a:pt x="3016034" y="2989897"/>
                  </a:lnTo>
                  <a:lnTo>
                    <a:pt x="3014599" y="2989300"/>
                  </a:lnTo>
                  <a:lnTo>
                    <a:pt x="3013164" y="2989897"/>
                  </a:lnTo>
                  <a:lnTo>
                    <a:pt x="3012579" y="2991332"/>
                  </a:lnTo>
                  <a:lnTo>
                    <a:pt x="3013164" y="2992755"/>
                  </a:lnTo>
                  <a:lnTo>
                    <a:pt x="3014599" y="2993352"/>
                  </a:lnTo>
                  <a:lnTo>
                    <a:pt x="3016034" y="2992755"/>
                  </a:lnTo>
                  <a:lnTo>
                    <a:pt x="3016618" y="29913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52" name="object 6752"/>
            <p:cNvSpPr/>
            <p:nvPr/>
          </p:nvSpPr>
          <p:spPr>
            <a:xfrm>
              <a:off x="15717291" y="7127847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53" name="object 6753"/>
            <p:cNvSpPr/>
            <p:nvPr/>
          </p:nvSpPr>
          <p:spPr>
            <a:xfrm>
              <a:off x="15673777" y="712582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54" name="object 6754"/>
            <p:cNvSpPr/>
            <p:nvPr/>
          </p:nvSpPr>
          <p:spPr>
            <a:xfrm>
              <a:off x="18848269" y="11117971"/>
              <a:ext cx="0" cy="91440"/>
            </a:xfrm>
            <a:custGeom>
              <a:avLst/>
              <a:gdLst/>
              <a:ahLst/>
              <a:cxnLst/>
              <a:rect l="l" t="t" r="r" b="b"/>
              <a:pathLst>
                <a:path w="0" h="91440">
                  <a:moveTo>
                    <a:pt x="0" y="9107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55" name="object 6755"/>
            <p:cNvSpPr/>
            <p:nvPr/>
          </p:nvSpPr>
          <p:spPr>
            <a:xfrm>
              <a:off x="18846244" y="110734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56" name="object 6756"/>
            <p:cNvSpPr/>
            <p:nvPr/>
          </p:nvSpPr>
          <p:spPr>
            <a:xfrm>
              <a:off x="18848269" y="1095808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57" name="object 6757"/>
            <p:cNvSpPr/>
            <p:nvPr/>
          </p:nvSpPr>
          <p:spPr>
            <a:xfrm>
              <a:off x="18846244" y="1091355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58" name="object 6758"/>
            <p:cNvSpPr/>
            <p:nvPr/>
          </p:nvSpPr>
          <p:spPr>
            <a:xfrm>
              <a:off x="18848269" y="1079819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59" name="object 6759"/>
            <p:cNvSpPr/>
            <p:nvPr/>
          </p:nvSpPr>
          <p:spPr>
            <a:xfrm>
              <a:off x="18846242" y="107546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38" y="2019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84" y="596"/>
                  </a:lnTo>
                  <a:lnTo>
                    <a:pt x="0" y="2019"/>
                  </a:lnTo>
                  <a:lnTo>
                    <a:pt x="584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38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60" name="object 6760"/>
            <p:cNvSpPr/>
            <p:nvPr/>
          </p:nvSpPr>
          <p:spPr>
            <a:xfrm>
              <a:off x="18848269" y="11056242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w="0" h="153034">
                  <a:moveTo>
                    <a:pt x="0" y="0"/>
                  </a:moveTo>
                  <a:lnTo>
                    <a:pt x="0" y="15280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61" name="object 6761"/>
            <p:cNvSpPr/>
            <p:nvPr/>
          </p:nvSpPr>
          <p:spPr>
            <a:xfrm>
              <a:off x="18802731" y="11209047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0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62" name="object 6762"/>
            <p:cNvSpPr/>
            <p:nvPr/>
          </p:nvSpPr>
          <p:spPr>
            <a:xfrm>
              <a:off x="18203656" y="11106840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w="0" h="102234">
                  <a:moveTo>
                    <a:pt x="0" y="1022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63" name="object 6763"/>
            <p:cNvSpPr/>
            <p:nvPr/>
          </p:nvSpPr>
          <p:spPr>
            <a:xfrm>
              <a:off x="18201632" y="1106332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64" name="object 6764"/>
            <p:cNvSpPr/>
            <p:nvPr/>
          </p:nvSpPr>
          <p:spPr>
            <a:xfrm>
              <a:off x="18203656" y="1094695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65" name="object 6765"/>
            <p:cNvSpPr/>
            <p:nvPr/>
          </p:nvSpPr>
          <p:spPr>
            <a:xfrm>
              <a:off x="18201628" y="1090344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51" y="2019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84" y="596"/>
                  </a:lnTo>
                  <a:lnTo>
                    <a:pt x="0" y="2019"/>
                  </a:lnTo>
                  <a:lnTo>
                    <a:pt x="584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66" name="object 6766"/>
            <p:cNvSpPr/>
            <p:nvPr/>
          </p:nvSpPr>
          <p:spPr>
            <a:xfrm>
              <a:off x="18203656" y="11056242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w="0" h="153034">
                  <a:moveTo>
                    <a:pt x="0" y="0"/>
                  </a:moveTo>
                  <a:lnTo>
                    <a:pt x="0" y="15280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67" name="object 6767"/>
            <p:cNvSpPr/>
            <p:nvPr/>
          </p:nvSpPr>
          <p:spPr>
            <a:xfrm>
              <a:off x="18158118" y="11209047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0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68" name="object 6768"/>
            <p:cNvSpPr/>
            <p:nvPr/>
          </p:nvSpPr>
          <p:spPr>
            <a:xfrm>
              <a:off x="17666310" y="11106840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w="0" h="102234">
                  <a:moveTo>
                    <a:pt x="0" y="1022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69" name="object 6769"/>
            <p:cNvSpPr/>
            <p:nvPr/>
          </p:nvSpPr>
          <p:spPr>
            <a:xfrm>
              <a:off x="17664285" y="1106332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70" name="object 6770"/>
            <p:cNvSpPr/>
            <p:nvPr/>
          </p:nvSpPr>
          <p:spPr>
            <a:xfrm>
              <a:off x="17666310" y="1094695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71" name="object 6771"/>
            <p:cNvSpPr/>
            <p:nvPr/>
          </p:nvSpPr>
          <p:spPr>
            <a:xfrm>
              <a:off x="17664278" y="1090344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51" y="2019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96" y="596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72" name="object 6772"/>
            <p:cNvSpPr/>
            <p:nvPr/>
          </p:nvSpPr>
          <p:spPr>
            <a:xfrm>
              <a:off x="17666310" y="11056242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w="0" h="153034">
                  <a:moveTo>
                    <a:pt x="0" y="0"/>
                  </a:moveTo>
                  <a:lnTo>
                    <a:pt x="0" y="15280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73" name="object 6773"/>
            <p:cNvSpPr/>
            <p:nvPr/>
          </p:nvSpPr>
          <p:spPr>
            <a:xfrm>
              <a:off x="17620772" y="11209047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0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74" name="object 6774"/>
            <p:cNvSpPr/>
            <p:nvPr/>
          </p:nvSpPr>
          <p:spPr>
            <a:xfrm>
              <a:off x="17128963" y="11106840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w="0" h="102234">
                  <a:moveTo>
                    <a:pt x="0" y="1022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75" name="object 6775"/>
            <p:cNvSpPr/>
            <p:nvPr/>
          </p:nvSpPr>
          <p:spPr>
            <a:xfrm>
              <a:off x="17126939" y="1106332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76" name="object 6776"/>
            <p:cNvSpPr/>
            <p:nvPr/>
          </p:nvSpPr>
          <p:spPr>
            <a:xfrm>
              <a:off x="17128963" y="1094695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77" name="object 6777"/>
            <p:cNvSpPr/>
            <p:nvPr/>
          </p:nvSpPr>
          <p:spPr>
            <a:xfrm>
              <a:off x="17126929" y="1090344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51" y="2019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78" name="object 6778"/>
            <p:cNvSpPr/>
            <p:nvPr/>
          </p:nvSpPr>
          <p:spPr>
            <a:xfrm>
              <a:off x="17128963" y="11056242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w="0" h="153034">
                  <a:moveTo>
                    <a:pt x="0" y="0"/>
                  </a:moveTo>
                  <a:lnTo>
                    <a:pt x="0" y="15280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79" name="object 6779"/>
            <p:cNvSpPr/>
            <p:nvPr/>
          </p:nvSpPr>
          <p:spPr>
            <a:xfrm>
              <a:off x="17083426" y="11209047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0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80" name="object 6780"/>
            <p:cNvSpPr/>
            <p:nvPr/>
          </p:nvSpPr>
          <p:spPr>
            <a:xfrm>
              <a:off x="16591617" y="11106840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w="0" h="102234">
                  <a:moveTo>
                    <a:pt x="0" y="1022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81" name="object 6781"/>
            <p:cNvSpPr/>
            <p:nvPr/>
          </p:nvSpPr>
          <p:spPr>
            <a:xfrm>
              <a:off x="16589593" y="1106332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82" name="object 6782"/>
            <p:cNvSpPr/>
            <p:nvPr/>
          </p:nvSpPr>
          <p:spPr>
            <a:xfrm>
              <a:off x="16591617" y="1094695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83" name="object 6783"/>
            <p:cNvSpPr/>
            <p:nvPr/>
          </p:nvSpPr>
          <p:spPr>
            <a:xfrm>
              <a:off x="16589592" y="1090344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38" y="2019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84" y="596"/>
                  </a:lnTo>
                  <a:lnTo>
                    <a:pt x="0" y="2019"/>
                  </a:lnTo>
                  <a:lnTo>
                    <a:pt x="584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38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84" name="object 6784"/>
            <p:cNvSpPr/>
            <p:nvPr/>
          </p:nvSpPr>
          <p:spPr>
            <a:xfrm>
              <a:off x="16591617" y="11056242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w="0" h="153034">
                  <a:moveTo>
                    <a:pt x="0" y="0"/>
                  </a:moveTo>
                  <a:lnTo>
                    <a:pt x="0" y="15280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85" name="object 6785"/>
            <p:cNvSpPr/>
            <p:nvPr/>
          </p:nvSpPr>
          <p:spPr>
            <a:xfrm>
              <a:off x="16546079" y="11209047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0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86" name="object 6786"/>
            <p:cNvSpPr/>
            <p:nvPr/>
          </p:nvSpPr>
          <p:spPr>
            <a:xfrm>
              <a:off x="16054271" y="11106840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w="0" h="102234">
                  <a:moveTo>
                    <a:pt x="0" y="1022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87" name="object 6787"/>
            <p:cNvSpPr/>
            <p:nvPr/>
          </p:nvSpPr>
          <p:spPr>
            <a:xfrm>
              <a:off x="16052247" y="1106332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88" name="object 6788"/>
            <p:cNvSpPr/>
            <p:nvPr/>
          </p:nvSpPr>
          <p:spPr>
            <a:xfrm>
              <a:off x="16054271" y="1094695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89" name="object 6789"/>
            <p:cNvSpPr/>
            <p:nvPr/>
          </p:nvSpPr>
          <p:spPr>
            <a:xfrm>
              <a:off x="16052242" y="1090344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51" y="2019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96" y="596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90" name="object 6790"/>
            <p:cNvSpPr/>
            <p:nvPr/>
          </p:nvSpPr>
          <p:spPr>
            <a:xfrm>
              <a:off x="16054271" y="11056242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w="0" h="153034">
                  <a:moveTo>
                    <a:pt x="0" y="0"/>
                  </a:moveTo>
                  <a:lnTo>
                    <a:pt x="0" y="15280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91" name="object 6791"/>
            <p:cNvSpPr/>
            <p:nvPr/>
          </p:nvSpPr>
          <p:spPr>
            <a:xfrm>
              <a:off x="16008733" y="11209047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0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92" name="object 6792"/>
            <p:cNvSpPr/>
            <p:nvPr/>
          </p:nvSpPr>
          <p:spPr>
            <a:xfrm>
              <a:off x="14334966" y="11117971"/>
              <a:ext cx="0" cy="91440"/>
            </a:xfrm>
            <a:custGeom>
              <a:avLst/>
              <a:gdLst/>
              <a:ahLst/>
              <a:cxnLst/>
              <a:rect l="l" t="t" r="r" b="b"/>
              <a:pathLst>
                <a:path w="0" h="91440">
                  <a:moveTo>
                    <a:pt x="0" y="91075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93" name="object 6793"/>
            <p:cNvSpPr/>
            <p:nvPr/>
          </p:nvSpPr>
          <p:spPr>
            <a:xfrm>
              <a:off x="14332941" y="110734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94" name="object 6794"/>
            <p:cNvSpPr/>
            <p:nvPr/>
          </p:nvSpPr>
          <p:spPr>
            <a:xfrm>
              <a:off x="14334966" y="1095808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95" name="object 6795"/>
            <p:cNvSpPr/>
            <p:nvPr/>
          </p:nvSpPr>
          <p:spPr>
            <a:xfrm>
              <a:off x="14332941" y="1091356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38" y="2019"/>
                  </a:moveTo>
                  <a:lnTo>
                    <a:pt x="3454" y="584"/>
                  </a:lnTo>
                  <a:lnTo>
                    <a:pt x="2019" y="0"/>
                  </a:lnTo>
                  <a:lnTo>
                    <a:pt x="584" y="584"/>
                  </a:lnTo>
                  <a:lnTo>
                    <a:pt x="0" y="2019"/>
                  </a:lnTo>
                  <a:lnTo>
                    <a:pt x="584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38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96" name="object 6796"/>
            <p:cNvSpPr/>
            <p:nvPr/>
          </p:nvSpPr>
          <p:spPr>
            <a:xfrm>
              <a:off x="14334966" y="11056242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w="0" h="153034">
                  <a:moveTo>
                    <a:pt x="0" y="0"/>
                  </a:moveTo>
                  <a:lnTo>
                    <a:pt x="0" y="15280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97" name="object 6797"/>
            <p:cNvSpPr/>
            <p:nvPr/>
          </p:nvSpPr>
          <p:spPr>
            <a:xfrm>
              <a:off x="14289428" y="11209047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0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98" name="object 6798"/>
            <p:cNvSpPr/>
            <p:nvPr/>
          </p:nvSpPr>
          <p:spPr>
            <a:xfrm>
              <a:off x="14979579" y="11106840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w="0" h="102234">
                  <a:moveTo>
                    <a:pt x="0" y="1022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99" name="object 6799"/>
            <p:cNvSpPr/>
            <p:nvPr/>
          </p:nvSpPr>
          <p:spPr>
            <a:xfrm>
              <a:off x="14977554" y="1106332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00" name="object 6800"/>
            <p:cNvSpPr/>
            <p:nvPr/>
          </p:nvSpPr>
          <p:spPr>
            <a:xfrm>
              <a:off x="14979579" y="1094695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01" name="object 6801"/>
            <p:cNvSpPr/>
            <p:nvPr/>
          </p:nvSpPr>
          <p:spPr>
            <a:xfrm>
              <a:off x="14977542" y="1090344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51" y="2019"/>
                  </a:moveTo>
                  <a:lnTo>
                    <a:pt x="3467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67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02" name="object 6802"/>
            <p:cNvSpPr/>
            <p:nvPr/>
          </p:nvSpPr>
          <p:spPr>
            <a:xfrm>
              <a:off x="14979579" y="11056242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w="0" h="153034">
                  <a:moveTo>
                    <a:pt x="0" y="0"/>
                  </a:moveTo>
                  <a:lnTo>
                    <a:pt x="0" y="15280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03" name="object 6803"/>
            <p:cNvSpPr/>
            <p:nvPr/>
          </p:nvSpPr>
          <p:spPr>
            <a:xfrm>
              <a:off x="14934041" y="11209047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0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04" name="object 6804"/>
            <p:cNvSpPr/>
            <p:nvPr/>
          </p:nvSpPr>
          <p:spPr>
            <a:xfrm>
              <a:off x="15516925" y="11106840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w="0" h="102234">
                  <a:moveTo>
                    <a:pt x="0" y="10220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05" name="object 6805"/>
            <p:cNvSpPr/>
            <p:nvPr/>
          </p:nvSpPr>
          <p:spPr>
            <a:xfrm>
              <a:off x="15514901" y="1106332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06" name="object 6806"/>
            <p:cNvSpPr/>
            <p:nvPr/>
          </p:nvSpPr>
          <p:spPr>
            <a:xfrm>
              <a:off x="15516925" y="1094695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07" name="object 6807"/>
            <p:cNvSpPr/>
            <p:nvPr/>
          </p:nvSpPr>
          <p:spPr>
            <a:xfrm>
              <a:off x="15514892" y="1090344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51" y="2019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08" name="object 6808"/>
            <p:cNvSpPr/>
            <p:nvPr/>
          </p:nvSpPr>
          <p:spPr>
            <a:xfrm>
              <a:off x="15516925" y="11056242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w="0" h="153034">
                  <a:moveTo>
                    <a:pt x="0" y="0"/>
                  </a:moveTo>
                  <a:lnTo>
                    <a:pt x="0" y="15280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09" name="object 6809"/>
            <p:cNvSpPr/>
            <p:nvPr/>
          </p:nvSpPr>
          <p:spPr>
            <a:xfrm>
              <a:off x="15471387" y="11209047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0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10" name="object 6810"/>
            <p:cNvSpPr/>
            <p:nvPr/>
          </p:nvSpPr>
          <p:spPr>
            <a:xfrm>
              <a:off x="18846242" y="6439724"/>
              <a:ext cx="4445" cy="3839845"/>
            </a:xfrm>
            <a:custGeom>
              <a:avLst/>
              <a:gdLst/>
              <a:ahLst/>
              <a:cxnLst/>
              <a:rect l="l" t="t" r="r" b="b"/>
              <a:pathLst>
                <a:path w="4444" h="3839845">
                  <a:moveTo>
                    <a:pt x="4038" y="3837317"/>
                  </a:moveTo>
                  <a:lnTo>
                    <a:pt x="3454" y="3835895"/>
                  </a:lnTo>
                  <a:lnTo>
                    <a:pt x="2019" y="3835298"/>
                  </a:lnTo>
                  <a:lnTo>
                    <a:pt x="584" y="3835895"/>
                  </a:lnTo>
                  <a:lnTo>
                    <a:pt x="0" y="3837317"/>
                  </a:lnTo>
                  <a:lnTo>
                    <a:pt x="584" y="3838752"/>
                  </a:lnTo>
                  <a:lnTo>
                    <a:pt x="2019" y="3839349"/>
                  </a:lnTo>
                  <a:lnTo>
                    <a:pt x="3454" y="3838752"/>
                  </a:lnTo>
                  <a:lnTo>
                    <a:pt x="4038" y="3837317"/>
                  </a:lnTo>
                  <a:close/>
                </a:path>
                <a:path w="4444" h="3839845">
                  <a:moveTo>
                    <a:pt x="4038" y="2559227"/>
                  </a:moveTo>
                  <a:lnTo>
                    <a:pt x="3454" y="2557792"/>
                  </a:lnTo>
                  <a:lnTo>
                    <a:pt x="2019" y="2557208"/>
                  </a:lnTo>
                  <a:lnTo>
                    <a:pt x="584" y="2557792"/>
                  </a:lnTo>
                  <a:lnTo>
                    <a:pt x="0" y="2559227"/>
                  </a:lnTo>
                  <a:lnTo>
                    <a:pt x="584" y="2560663"/>
                  </a:lnTo>
                  <a:lnTo>
                    <a:pt x="2019" y="2561247"/>
                  </a:lnTo>
                  <a:lnTo>
                    <a:pt x="3454" y="2560663"/>
                  </a:lnTo>
                  <a:lnTo>
                    <a:pt x="4038" y="2559227"/>
                  </a:lnTo>
                  <a:close/>
                </a:path>
                <a:path w="4444" h="3839845">
                  <a:moveTo>
                    <a:pt x="4038" y="2399334"/>
                  </a:moveTo>
                  <a:lnTo>
                    <a:pt x="3454" y="2397912"/>
                  </a:lnTo>
                  <a:lnTo>
                    <a:pt x="2019" y="2397315"/>
                  </a:lnTo>
                  <a:lnTo>
                    <a:pt x="584" y="2397912"/>
                  </a:lnTo>
                  <a:lnTo>
                    <a:pt x="0" y="2399334"/>
                  </a:lnTo>
                  <a:lnTo>
                    <a:pt x="584" y="2400770"/>
                  </a:lnTo>
                  <a:lnTo>
                    <a:pt x="2019" y="2401366"/>
                  </a:lnTo>
                  <a:lnTo>
                    <a:pt x="3454" y="2400770"/>
                  </a:lnTo>
                  <a:lnTo>
                    <a:pt x="4038" y="2399334"/>
                  </a:lnTo>
                  <a:close/>
                </a:path>
                <a:path w="4444" h="3839845">
                  <a:moveTo>
                    <a:pt x="4038" y="2239454"/>
                  </a:moveTo>
                  <a:lnTo>
                    <a:pt x="3454" y="2238019"/>
                  </a:lnTo>
                  <a:lnTo>
                    <a:pt x="2019" y="2237422"/>
                  </a:lnTo>
                  <a:lnTo>
                    <a:pt x="584" y="2238019"/>
                  </a:lnTo>
                  <a:lnTo>
                    <a:pt x="0" y="2239454"/>
                  </a:lnTo>
                  <a:lnTo>
                    <a:pt x="584" y="2240877"/>
                  </a:lnTo>
                  <a:lnTo>
                    <a:pt x="2019" y="2241473"/>
                  </a:lnTo>
                  <a:lnTo>
                    <a:pt x="3454" y="2240877"/>
                  </a:lnTo>
                  <a:lnTo>
                    <a:pt x="4038" y="2239454"/>
                  </a:lnTo>
                  <a:close/>
                </a:path>
                <a:path w="4444" h="3839845">
                  <a:moveTo>
                    <a:pt x="4038" y="2079561"/>
                  </a:moveTo>
                  <a:lnTo>
                    <a:pt x="3454" y="2078126"/>
                  </a:lnTo>
                  <a:lnTo>
                    <a:pt x="2019" y="2077542"/>
                  </a:lnTo>
                  <a:lnTo>
                    <a:pt x="584" y="2078126"/>
                  </a:lnTo>
                  <a:lnTo>
                    <a:pt x="0" y="2079561"/>
                  </a:lnTo>
                  <a:lnTo>
                    <a:pt x="584" y="2080996"/>
                  </a:lnTo>
                  <a:lnTo>
                    <a:pt x="2019" y="2081580"/>
                  </a:lnTo>
                  <a:lnTo>
                    <a:pt x="3454" y="2080996"/>
                  </a:lnTo>
                  <a:lnTo>
                    <a:pt x="4038" y="2079561"/>
                  </a:lnTo>
                  <a:close/>
                </a:path>
                <a:path w="4444" h="3839845">
                  <a:moveTo>
                    <a:pt x="4038" y="1919668"/>
                  </a:moveTo>
                  <a:lnTo>
                    <a:pt x="3454" y="1918246"/>
                  </a:lnTo>
                  <a:lnTo>
                    <a:pt x="2019" y="1917649"/>
                  </a:lnTo>
                  <a:lnTo>
                    <a:pt x="584" y="1918246"/>
                  </a:lnTo>
                  <a:lnTo>
                    <a:pt x="0" y="1919668"/>
                  </a:lnTo>
                  <a:lnTo>
                    <a:pt x="584" y="1921103"/>
                  </a:lnTo>
                  <a:lnTo>
                    <a:pt x="2019" y="1921700"/>
                  </a:lnTo>
                  <a:lnTo>
                    <a:pt x="3454" y="1921103"/>
                  </a:lnTo>
                  <a:lnTo>
                    <a:pt x="4038" y="1919668"/>
                  </a:lnTo>
                  <a:close/>
                </a:path>
                <a:path w="4444" h="3839845">
                  <a:moveTo>
                    <a:pt x="4038" y="1759788"/>
                  </a:moveTo>
                  <a:lnTo>
                    <a:pt x="3454" y="1758353"/>
                  </a:lnTo>
                  <a:lnTo>
                    <a:pt x="2019" y="1757756"/>
                  </a:lnTo>
                  <a:lnTo>
                    <a:pt x="584" y="1758353"/>
                  </a:lnTo>
                  <a:lnTo>
                    <a:pt x="0" y="1759788"/>
                  </a:lnTo>
                  <a:lnTo>
                    <a:pt x="584" y="1761223"/>
                  </a:lnTo>
                  <a:lnTo>
                    <a:pt x="2019" y="1761807"/>
                  </a:lnTo>
                  <a:lnTo>
                    <a:pt x="3454" y="1761223"/>
                  </a:lnTo>
                  <a:lnTo>
                    <a:pt x="4038" y="1759788"/>
                  </a:lnTo>
                  <a:close/>
                </a:path>
                <a:path w="4444" h="3839845">
                  <a:moveTo>
                    <a:pt x="4038" y="481685"/>
                  </a:moveTo>
                  <a:lnTo>
                    <a:pt x="3454" y="480263"/>
                  </a:lnTo>
                  <a:lnTo>
                    <a:pt x="2019" y="479666"/>
                  </a:lnTo>
                  <a:lnTo>
                    <a:pt x="584" y="480263"/>
                  </a:lnTo>
                  <a:lnTo>
                    <a:pt x="0" y="481685"/>
                  </a:lnTo>
                  <a:lnTo>
                    <a:pt x="584" y="483120"/>
                  </a:lnTo>
                  <a:lnTo>
                    <a:pt x="2019" y="483717"/>
                  </a:lnTo>
                  <a:lnTo>
                    <a:pt x="3454" y="483120"/>
                  </a:lnTo>
                  <a:lnTo>
                    <a:pt x="4038" y="481685"/>
                  </a:lnTo>
                  <a:close/>
                </a:path>
                <a:path w="4444" h="3839845">
                  <a:moveTo>
                    <a:pt x="4038" y="2032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84" y="596"/>
                  </a:lnTo>
                  <a:lnTo>
                    <a:pt x="0" y="2032"/>
                  </a:lnTo>
                  <a:lnTo>
                    <a:pt x="584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38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11" name="object 6811"/>
            <p:cNvSpPr/>
            <p:nvPr/>
          </p:nvSpPr>
          <p:spPr>
            <a:xfrm>
              <a:off x="18848269" y="6316262"/>
              <a:ext cx="0" cy="92710"/>
            </a:xfrm>
            <a:custGeom>
              <a:avLst/>
              <a:gdLst/>
              <a:ahLst/>
              <a:cxnLst/>
              <a:rect l="l" t="t" r="r" b="b"/>
              <a:pathLst>
                <a:path w="0" h="92710">
                  <a:moveTo>
                    <a:pt x="0" y="92087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12" name="object 6812"/>
            <p:cNvSpPr/>
            <p:nvPr/>
          </p:nvSpPr>
          <p:spPr>
            <a:xfrm>
              <a:off x="17664278" y="8186355"/>
              <a:ext cx="541655" cy="803910"/>
            </a:xfrm>
            <a:custGeom>
              <a:avLst/>
              <a:gdLst/>
              <a:ahLst/>
              <a:cxnLst/>
              <a:rect l="l" t="t" r="r" b="b"/>
              <a:pathLst>
                <a:path w="541655" h="803909">
                  <a:moveTo>
                    <a:pt x="4051" y="801458"/>
                  </a:moveTo>
                  <a:lnTo>
                    <a:pt x="3454" y="800036"/>
                  </a:lnTo>
                  <a:lnTo>
                    <a:pt x="2019" y="799439"/>
                  </a:lnTo>
                  <a:lnTo>
                    <a:pt x="596" y="800036"/>
                  </a:lnTo>
                  <a:lnTo>
                    <a:pt x="0" y="801458"/>
                  </a:lnTo>
                  <a:lnTo>
                    <a:pt x="596" y="802894"/>
                  </a:lnTo>
                  <a:lnTo>
                    <a:pt x="2019" y="803490"/>
                  </a:lnTo>
                  <a:lnTo>
                    <a:pt x="3454" y="802894"/>
                  </a:lnTo>
                  <a:lnTo>
                    <a:pt x="4051" y="801458"/>
                  </a:lnTo>
                  <a:close/>
                </a:path>
                <a:path w="541655" h="803909">
                  <a:moveTo>
                    <a:pt x="4051" y="641578"/>
                  </a:moveTo>
                  <a:lnTo>
                    <a:pt x="3454" y="640143"/>
                  </a:lnTo>
                  <a:lnTo>
                    <a:pt x="2019" y="639546"/>
                  </a:lnTo>
                  <a:lnTo>
                    <a:pt x="596" y="640143"/>
                  </a:lnTo>
                  <a:lnTo>
                    <a:pt x="0" y="641578"/>
                  </a:lnTo>
                  <a:lnTo>
                    <a:pt x="596" y="643013"/>
                  </a:lnTo>
                  <a:lnTo>
                    <a:pt x="2019" y="643597"/>
                  </a:lnTo>
                  <a:lnTo>
                    <a:pt x="3454" y="643013"/>
                  </a:lnTo>
                  <a:lnTo>
                    <a:pt x="4051" y="641578"/>
                  </a:lnTo>
                  <a:close/>
                </a:path>
                <a:path w="541655" h="803909">
                  <a:moveTo>
                    <a:pt x="4051" y="481685"/>
                  </a:moveTo>
                  <a:lnTo>
                    <a:pt x="3454" y="480263"/>
                  </a:lnTo>
                  <a:lnTo>
                    <a:pt x="2019" y="479666"/>
                  </a:lnTo>
                  <a:lnTo>
                    <a:pt x="596" y="480263"/>
                  </a:lnTo>
                  <a:lnTo>
                    <a:pt x="0" y="481685"/>
                  </a:lnTo>
                  <a:lnTo>
                    <a:pt x="596" y="483120"/>
                  </a:lnTo>
                  <a:lnTo>
                    <a:pt x="2019" y="483717"/>
                  </a:lnTo>
                  <a:lnTo>
                    <a:pt x="3454" y="483120"/>
                  </a:lnTo>
                  <a:lnTo>
                    <a:pt x="4051" y="481685"/>
                  </a:lnTo>
                  <a:close/>
                </a:path>
                <a:path w="541655" h="803909">
                  <a:moveTo>
                    <a:pt x="4051" y="321805"/>
                  </a:moveTo>
                  <a:lnTo>
                    <a:pt x="3454" y="320370"/>
                  </a:lnTo>
                  <a:lnTo>
                    <a:pt x="2019" y="319773"/>
                  </a:lnTo>
                  <a:lnTo>
                    <a:pt x="596" y="320370"/>
                  </a:lnTo>
                  <a:lnTo>
                    <a:pt x="0" y="321805"/>
                  </a:lnTo>
                  <a:lnTo>
                    <a:pt x="596" y="323227"/>
                  </a:lnTo>
                  <a:lnTo>
                    <a:pt x="2019" y="323824"/>
                  </a:lnTo>
                  <a:lnTo>
                    <a:pt x="3454" y="323227"/>
                  </a:lnTo>
                  <a:lnTo>
                    <a:pt x="4051" y="321805"/>
                  </a:lnTo>
                  <a:close/>
                </a:path>
                <a:path w="541655" h="803909">
                  <a:moveTo>
                    <a:pt x="4051" y="161912"/>
                  </a:moveTo>
                  <a:lnTo>
                    <a:pt x="3454" y="160477"/>
                  </a:lnTo>
                  <a:lnTo>
                    <a:pt x="2019" y="159893"/>
                  </a:lnTo>
                  <a:lnTo>
                    <a:pt x="596" y="160477"/>
                  </a:lnTo>
                  <a:lnTo>
                    <a:pt x="0" y="161912"/>
                  </a:lnTo>
                  <a:lnTo>
                    <a:pt x="596" y="163347"/>
                  </a:lnTo>
                  <a:lnTo>
                    <a:pt x="2019" y="163931"/>
                  </a:lnTo>
                  <a:lnTo>
                    <a:pt x="3454" y="163347"/>
                  </a:lnTo>
                  <a:lnTo>
                    <a:pt x="4051" y="161912"/>
                  </a:lnTo>
                  <a:close/>
                </a:path>
                <a:path w="541655" h="803909">
                  <a:moveTo>
                    <a:pt x="541401" y="801458"/>
                  </a:moveTo>
                  <a:lnTo>
                    <a:pt x="540804" y="800036"/>
                  </a:lnTo>
                  <a:lnTo>
                    <a:pt x="539369" y="799439"/>
                  </a:lnTo>
                  <a:lnTo>
                    <a:pt x="537933" y="800036"/>
                  </a:lnTo>
                  <a:lnTo>
                    <a:pt x="537349" y="801458"/>
                  </a:lnTo>
                  <a:lnTo>
                    <a:pt x="537933" y="802894"/>
                  </a:lnTo>
                  <a:lnTo>
                    <a:pt x="539369" y="803490"/>
                  </a:lnTo>
                  <a:lnTo>
                    <a:pt x="540804" y="802894"/>
                  </a:lnTo>
                  <a:lnTo>
                    <a:pt x="541401" y="801458"/>
                  </a:lnTo>
                  <a:close/>
                </a:path>
                <a:path w="541655" h="803909">
                  <a:moveTo>
                    <a:pt x="541401" y="641578"/>
                  </a:moveTo>
                  <a:lnTo>
                    <a:pt x="540804" y="640143"/>
                  </a:lnTo>
                  <a:lnTo>
                    <a:pt x="539369" y="639546"/>
                  </a:lnTo>
                  <a:lnTo>
                    <a:pt x="537933" y="640143"/>
                  </a:lnTo>
                  <a:lnTo>
                    <a:pt x="537349" y="641578"/>
                  </a:lnTo>
                  <a:lnTo>
                    <a:pt x="537933" y="643013"/>
                  </a:lnTo>
                  <a:lnTo>
                    <a:pt x="539369" y="643597"/>
                  </a:lnTo>
                  <a:lnTo>
                    <a:pt x="540804" y="643013"/>
                  </a:lnTo>
                  <a:lnTo>
                    <a:pt x="541401" y="641578"/>
                  </a:lnTo>
                  <a:close/>
                </a:path>
                <a:path w="541655" h="803909">
                  <a:moveTo>
                    <a:pt x="541401" y="481685"/>
                  </a:moveTo>
                  <a:lnTo>
                    <a:pt x="540804" y="480263"/>
                  </a:lnTo>
                  <a:lnTo>
                    <a:pt x="539369" y="479666"/>
                  </a:lnTo>
                  <a:lnTo>
                    <a:pt x="537933" y="480263"/>
                  </a:lnTo>
                  <a:lnTo>
                    <a:pt x="537349" y="481685"/>
                  </a:lnTo>
                  <a:lnTo>
                    <a:pt x="537933" y="483120"/>
                  </a:lnTo>
                  <a:lnTo>
                    <a:pt x="539369" y="483717"/>
                  </a:lnTo>
                  <a:lnTo>
                    <a:pt x="540804" y="483120"/>
                  </a:lnTo>
                  <a:lnTo>
                    <a:pt x="541401" y="481685"/>
                  </a:lnTo>
                  <a:close/>
                </a:path>
                <a:path w="541655" h="803909">
                  <a:moveTo>
                    <a:pt x="541401" y="321805"/>
                  </a:moveTo>
                  <a:lnTo>
                    <a:pt x="540804" y="320370"/>
                  </a:lnTo>
                  <a:lnTo>
                    <a:pt x="539369" y="319773"/>
                  </a:lnTo>
                  <a:lnTo>
                    <a:pt x="537933" y="320370"/>
                  </a:lnTo>
                  <a:lnTo>
                    <a:pt x="537349" y="321805"/>
                  </a:lnTo>
                  <a:lnTo>
                    <a:pt x="537933" y="323227"/>
                  </a:lnTo>
                  <a:lnTo>
                    <a:pt x="539369" y="323824"/>
                  </a:lnTo>
                  <a:lnTo>
                    <a:pt x="540804" y="323227"/>
                  </a:lnTo>
                  <a:lnTo>
                    <a:pt x="541401" y="321805"/>
                  </a:lnTo>
                  <a:close/>
                </a:path>
                <a:path w="541655" h="803909">
                  <a:moveTo>
                    <a:pt x="541401" y="161912"/>
                  </a:moveTo>
                  <a:lnTo>
                    <a:pt x="540804" y="160477"/>
                  </a:lnTo>
                  <a:lnTo>
                    <a:pt x="539369" y="159893"/>
                  </a:lnTo>
                  <a:lnTo>
                    <a:pt x="537933" y="160477"/>
                  </a:lnTo>
                  <a:lnTo>
                    <a:pt x="537349" y="161912"/>
                  </a:lnTo>
                  <a:lnTo>
                    <a:pt x="537933" y="163347"/>
                  </a:lnTo>
                  <a:lnTo>
                    <a:pt x="539369" y="163931"/>
                  </a:lnTo>
                  <a:lnTo>
                    <a:pt x="540804" y="163347"/>
                  </a:lnTo>
                  <a:lnTo>
                    <a:pt x="541401" y="161912"/>
                  </a:lnTo>
                  <a:close/>
                </a:path>
                <a:path w="541655" h="803909">
                  <a:moveTo>
                    <a:pt x="541401" y="2019"/>
                  </a:moveTo>
                  <a:lnTo>
                    <a:pt x="540804" y="596"/>
                  </a:lnTo>
                  <a:lnTo>
                    <a:pt x="539369" y="0"/>
                  </a:lnTo>
                  <a:lnTo>
                    <a:pt x="537933" y="596"/>
                  </a:lnTo>
                  <a:lnTo>
                    <a:pt x="537349" y="2019"/>
                  </a:lnTo>
                  <a:lnTo>
                    <a:pt x="537933" y="3454"/>
                  </a:lnTo>
                  <a:lnTo>
                    <a:pt x="539369" y="4051"/>
                  </a:lnTo>
                  <a:lnTo>
                    <a:pt x="540804" y="3454"/>
                  </a:lnTo>
                  <a:lnTo>
                    <a:pt x="54140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13" name="object 6813"/>
            <p:cNvSpPr/>
            <p:nvPr/>
          </p:nvSpPr>
          <p:spPr>
            <a:xfrm>
              <a:off x="17666310" y="823087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14" name="object 6814"/>
            <p:cNvSpPr/>
            <p:nvPr/>
          </p:nvSpPr>
          <p:spPr>
            <a:xfrm>
              <a:off x="17126929" y="8186355"/>
              <a:ext cx="541655" cy="2561590"/>
            </a:xfrm>
            <a:custGeom>
              <a:avLst/>
              <a:gdLst/>
              <a:ahLst/>
              <a:cxnLst/>
              <a:rect l="l" t="t" r="r" b="b"/>
              <a:pathLst>
                <a:path w="541655" h="2561590">
                  <a:moveTo>
                    <a:pt x="4051" y="2559227"/>
                  </a:moveTo>
                  <a:lnTo>
                    <a:pt x="3454" y="2557792"/>
                  </a:lnTo>
                  <a:lnTo>
                    <a:pt x="2032" y="2557195"/>
                  </a:lnTo>
                  <a:lnTo>
                    <a:pt x="596" y="2557792"/>
                  </a:lnTo>
                  <a:lnTo>
                    <a:pt x="0" y="2559227"/>
                  </a:lnTo>
                  <a:lnTo>
                    <a:pt x="596" y="2560650"/>
                  </a:lnTo>
                  <a:lnTo>
                    <a:pt x="2032" y="2561247"/>
                  </a:lnTo>
                  <a:lnTo>
                    <a:pt x="3454" y="2560650"/>
                  </a:lnTo>
                  <a:lnTo>
                    <a:pt x="4051" y="2559227"/>
                  </a:lnTo>
                  <a:close/>
                </a:path>
                <a:path w="541655" h="2561590">
                  <a:moveTo>
                    <a:pt x="4051" y="2239441"/>
                  </a:moveTo>
                  <a:lnTo>
                    <a:pt x="3454" y="2238019"/>
                  </a:lnTo>
                  <a:lnTo>
                    <a:pt x="2032" y="2237422"/>
                  </a:lnTo>
                  <a:lnTo>
                    <a:pt x="596" y="2238019"/>
                  </a:lnTo>
                  <a:lnTo>
                    <a:pt x="0" y="2239441"/>
                  </a:lnTo>
                  <a:lnTo>
                    <a:pt x="596" y="2240877"/>
                  </a:lnTo>
                  <a:lnTo>
                    <a:pt x="2032" y="2241473"/>
                  </a:lnTo>
                  <a:lnTo>
                    <a:pt x="3454" y="2240877"/>
                  </a:lnTo>
                  <a:lnTo>
                    <a:pt x="4051" y="2239441"/>
                  </a:lnTo>
                  <a:close/>
                </a:path>
                <a:path w="541655" h="2561590">
                  <a:moveTo>
                    <a:pt x="541401" y="2019"/>
                  </a:moveTo>
                  <a:lnTo>
                    <a:pt x="540804" y="596"/>
                  </a:lnTo>
                  <a:lnTo>
                    <a:pt x="539369" y="0"/>
                  </a:lnTo>
                  <a:lnTo>
                    <a:pt x="537946" y="596"/>
                  </a:lnTo>
                  <a:lnTo>
                    <a:pt x="537349" y="2019"/>
                  </a:lnTo>
                  <a:lnTo>
                    <a:pt x="537946" y="3454"/>
                  </a:lnTo>
                  <a:lnTo>
                    <a:pt x="539369" y="4051"/>
                  </a:lnTo>
                  <a:lnTo>
                    <a:pt x="540804" y="3454"/>
                  </a:lnTo>
                  <a:lnTo>
                    <a:pt x="54140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15" name="object 6815"/>
            <p:cNvSpPr/>
            <p:nvPr/>
          </p:nvSpPr>
          <p:spPr>
            <a:xfrm>
              <a:off x="17128963" y="1030841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16" name="object 6816"/>
            <p:cNvSpPr/>
            <p:nvPr/>
          </p:nvSpPr>
          <p:spPr>
            <a:xfrm>
              <a:off x="14332941" y="8186355"/>
              <a:ext cx="2798445" cy="2572385"/>
            </a:xfrm>
            <a:custGeom>
              <a:avLst/>
              <a:gdLst/>
              <a:ahLst/>
              <a:cxnLst/>
              <a:rect l="l" t="t" r="r" b="b"/>
              <a:pathLst>
                <a:path w="2798444" h="2572384">
                  <a:moveTo>
                    <a:pt x="4038" y="2570353"/>
                  </a:moveTo>
                  <a:lnTo>
                    <a:pt x="3454" y="2568930"/>
                  </a:lnTo>
                  <a:lnTo>
                    <a:pt x="2019" y="2568333"/>
                  </a:lnTo>
                  <a:lnTo>
                    <a:pt x="584" y="2568930"/>
                  </a:lnTo>
                  <a:lnTo>
                    <a:pt x="0" y="2570353"/>
                  </a:lnTo>
                  <a:lnTo>
                    <a:pt x="584" y="2571788"/>
                  </a:lnTo>
                  <a:lnTo>
                    <a:pt x="2019" y="2572385"/>
                  </a:lnTo>
                  <a:lnTo>
                    <a:pt x="3454" y="2571788"/>
                  </a:lnTo>
                  <a:lnTo>
                    <a:pt x="4038" y="2570353"/>
                  </a:lnTo>
                  <a:close/>
                </a:path>
                <a:path w="2798444" h="2572384">
                  <a:moveTo>
                    <a:pt x="4038" y="2090686"/>
                  </a:moveTo>
                  <a:lnTo>
                    <a:pt x="3454" y="2089264"/>
                  </a:lnTo>
                  <a:lnTo>
                    <a:pt x="2019" y="2088667"/>
                  </a:lnTo>
                  <a:lnTo>
                    <a:pt x="584" y="2089264"/>
                  </a:lnTo>
                  <a:lnTo>
                    <a:pt x="0" y="2090686"/>
                  </a:lnTo>
                  <a:lnTo>
                    <a:pt x="584" y="2092121"/>
                  </a:lnTo>
                  <a:lnTo>
                    <a:pt x="2019" y="2092718"/>
                  </a:lnTo>
                  <a:lnTo>
                    <a:pt x="3454" y="2092121"/>
                  </a:lnTo>
                  <a:lnTo>
                    <a:pt x="4038" y="2090686"/>
                  </a:lnTo>
                  <a:close/>
                </a:path>
                <a:path w="2798444" h="2572384">
                  <a:moveTo>
                    <a:pt x="4038" y="812596"/>
                  </a:moveTo>
                  <a:lnTo>
                    <a:pt x="3454" y="811161"/>
                  </a:lnTo>
                  <a:lnTo>
                    <a:pt x="2019" y="810577"/>
                  </a:lnTo>
                  <a:lnTo>
                    <a:pt x="584" y="811161"/>
                  </a:lnTo>
                  <a:lnTo>
                    <a:pt x="0" y="812596"/>
                  </a:lnTo>
                  <a:lnTo>
                    <a:pt x="584" y="814031"/>
                  </a:lnTo>
                  <a:lnTo>
                    <a:pt x="2019" y="814616"/>
                  </a:lnTo>
                  <a:lnTo>
                    <a:pt x="3454" y="814031"/>
                  </a:lnTo>
                  <a:lnTo>
                    <a:pt x="4038" y="812596"/>
                  </a:lnTo>
                  <a:close/>
                </a:path>
                <a:path w="2798444" h="2572384">
                  <a:moveTo>
                    <a:pt x="4038" y="652703"/>
                  </a:moveTo>
                  <a:lnTo>
                    <a:pt x="3454" y="651281"/>
                  </a:lnTo>
                  <a:lnTo>
                    <a:pt x="2019" y="650684"/>
                  </a:lnTo>
                  <a:lnTo>
                    <a:pt x="584" y="651281"/>
                  </a:lnTo>
                  <a:lnTo>
                    <a:pt x="0" y="652703"/>
                  </a:lnTo>
                  <a:lnTo>
                    <a:pt x="584" y="654138"/>
                  </a:lnTo>
                  <a:lnTo>
                    <a:pt x="2019" y="654735"/>
                  </a:lnTo>
                  <a:lnTo>
                    <a:pt x="3454" y="654138"/>
                  </a:lnTo>
                  <a:lnTo>
                    <a:pt x="4038" y="652703"/>
                  </a:lnTo>
                  <a:close/>
                </a:path>
                <a:path w="2798444" h="2572384">
                  <a:moveTo>
                    <a:pt x="4038" y="492823"/>
                  </a:moveTo>
                  <a:lnTo>
                    <a:pt x="3454" y="491388"/>
                  </a:lnTo>
                  <a:lnTo>
                    <a:pt x="2019" y="490791"/>
                  </a:lnTo>
                  <a:lnTo>
                    <a:pt x="584" y="491388"/>
                  </a:lnTo>
                  <a:lnTo>
                    <a:pt x="0" y="492823"/>
                  </a:lnTo>
                  <a:lnTo>
                    <a:pt x="584" y="494245"/>
                  </a:lnTo>
                  <a:lnTo>
                    <a:pt x="2019" y="494842"/>
                  </a:lnTo>
                  <a:lnTo>
                    <a:pt x="3454" y="494245"/>
                  </a:lnTo>
                  <a:lnTo>
                    <a:pt x="4038" y="492823"/>
                  </a:lnTo>
                  <a:close/>
                </a:path>
                <a:path w="2798444" h="2572384">
                  <a:moveTo>
                    <a:pt x="4038" y="332930"/>
                  </a:moveTo>
                  <a:lnTo>
                    <a:pt x="3454" y="331495"/>
                  </a:lnTo>
                  <a:lnTo>
                    <a:pt x="2019" y="330911"/>
                  </a:lnTo>
                  <a:lnTo>
                    <a:pt x="584" y="331495"/>
                  </a:lnTo>
                  <a:lnTo>
                    <a:pt x="0" y="332930"/>
                  </a:lnTo>
                  <a:lnTo>
                    <a:pt x="584" y="334365"/>
                  </a:lnTo>
                  <a:lnTo>
                    <a:pt x="2019" y="334949"/>
                  </a:lnTo>
                  <a:lnTo>
                    <a:pt x="3454" y="334365"/>
                  </a:lnTo>
                  <a:lnTo>
                    <a:pt x="4038" y="332930"/>
                  </a:lnTo>
                  <a:close/>
                </a:path>
                <a:path w="2798444" h="2572384">
                  <a:moveTo>
                    <a:pt x="4038" y="173037"/>
                  </a:moveTo>
                  <a:lnTo>
                    <a:pt x="3454" y="171615"/>
                  </a:lnTo>
                  <a:lnTo>
                    <a:pt x="2019" y="171018"/>
                  </a:lnTo>
                  <a:lnTo>
                    <a:pt x="584" y="171615"/>
                  </a:lnTo>
                  <a:lnTo>
                    <a:pt x="0" y="173037"/>
                  </a:lnTo>
                  <a:lnTo>
                    <a:pt x="584" y="174472"/>
                  </a:lnTo>
                  <a:lnTo>
                    <a:pt x="2019" y="175069"/>
                  </a:lnTo>
                  <a:lnTo>
                    <a:pt x="3454" y="174472"/>
                  </a:lnTo>
                  <a:lnTo>
                    <a:pt x="4038" y="173037"/>
                  </a:lnTo>
                  <a:close/>
                </a:path>
                <a:path w="2798444" h="2572384">
                  <a:moveTo>
                    <a:pt x="4038" y="13157"/>
                  </a:moveTo>
                  <a:lnTo>
                    <a:pt x="3454" y="11722"/>
                  </a:lnTo>
                  <a:lnTo>
                    <a:pt x="2019" y="11125"/>
                  </a:lnTo>
                  <a:lnTo>
                    <a:pt x="584" y="11722"/>
                  </a:lnTo>
                  <a:lnTo>
                    <a:pt x="0" y="13157"/>
                  </a:lnTo>
                  <a:lnTo>
                    <a:pt x="584" y="14592"/>
                  </a:lnTo>
                  <a:lnTo>
                    <a:pt x="2019" y="15176"/>
                  </a:lnTo>
                  <a:lnTo>
                    <a:pt x="3454" y="14592"/>
                  </a:lnTo>
                  <a:lnTo>
                    <a:pt x="4038" y="13157"/>
                  </a:lnTo>
                  <a:close/>
                </a:path>
                <a:path w="2798444" h="2572384">
                  <a:moveTo>
                    <a:pt x="648652" y="801458"/>
                  </a:moveTo>
                  <a:lnTo>
                    <a:pt x="648068" y="800036"/>
                  </a:lnTo>
                  <a:lnTo>
                    <a:pt x="646633" y="799439"/>
                  </a:lnTo>
                  <a:lnTo>
                    <a:pt x="645198" y="800036"/>
                  </a:lnTo>
                  <a:lnTo>
                    <a:pt x="644601" y="801458"/>
                  </a:lnTo>
                  <a:lnTo>
                    <a:pt x="645198" y="802894"/>
                  </a:lnTo>
                  <a:lnTo>
                    <a:pt x="646633" y="803490"/>
                  </a:lnTo>
                  <a:lnTo>
                    <a:pt x="648068" y="802894"/>
                  </a:lnTo>
                  <a:lnTo>
                    <a:pt x="648652" y="801458"/>
                  </a:lnTo>
                  <a:close/>
                </a:path>
                <a:path w="2798444" h="2572384">
                  <a:moveTo>
                    <a:pt x="648652" y="641578"/>
                  </a:moveTo>
                  <a:lnTo>
                    <a:pt x="648068" y="640143"/>
                  </a:lnTo>
                  <a:lnTo>
                    <a:pt x="646633" y="639546"/>
                  </a:lnTo>
                  <a:lnTo>
                    <a:pt x="645198" y="640143"/>
                  </a:lnTo>
                  <a:lnTo>
                    <a:pt x="644601" y="641578"/>
                  </a:lnTo>
                  <a:lnTo>
                    <a:pt x="645198" y="643013"/>
                  </a:lnTo>
                  <a:lnTo>
                    <a:pt x="646633" y="643597"/>
                  </a:lnTo>
                  <a:lnTo>
                    <a:pt x="648068" y="643013"/>
                  </a:lnTo>
                  <a:lnTo>
                    <a:pt x="648652" y="641578"/>
                  </a:lnTo>
                  <a:close/>
                </a:path>
                <a:path w="2798444" h="2572384">
                  <a:moveTo>
                    <a:pt x="648652" y="481685"/>
                  </a:moveTo>
                  <a:lnTo>
                    <a:pt x="648068" y="480263"/>
                  </a:lnTo>
                  <a:lnTo>
                    <a:pt x="646633" y="479666"/>
                  </a:lnTo>
                  <a:lnTo>
                    <a:pt x="645198" y="480263"/>
                  </a:lnTo>
                  <a:lnTo>
                    <a:pt x="644601" y="481685"/>
                  </a:lnTo>
                  <a:lnTo>
                    <a:pt x="645198" y="483120"/>
                  </a:lnTo>
                  <a:lnTo>
                    <a:pt x="646633" y="483717"/>
                  </a:lnTo>
                  <a:lnTo>
                    <a:pt x="648068" y="483120"/>
                  </a:lnTo>
                  <a:lnTo>
                    <a:pt x="648652" y="481685"/>
                  </a:lnTo>
                  <a:close/>
                </a:path>
                <a:path w="2798444" h="2572384">
                  <a:moveTo>
                    <a:pt x="648652" y="321805"/>
                  </a:moveTo>
                  <a:lnTo>
                    <a:pt x="648068" y="320370"/>
                  </a:lnTo>
                  <a:lnTo>
                    <a:pt x="646633" y="319773"/>
                  </a:lnTo>
                  <a:lnTo>
                    <a:pt x="645198" y="320370"/>
                  </a:lnTo>
                  <a:lnTo>
                    <a:pt x="644601" y="321805"/>
                  </a:lnTo>
                  <a:lnTo>
                    <a:pt x="645198" y="323227"/>
                  </a:lnTo>
                  <a:lnTo>
                    <a:pt x="646633" y="323824"/>
                  </a:lnTo>
                  <a:lnTo>
                    <a:pt x="648068" y="323227"/>
                  </a:lnTo>
                  <a:lnTo>
                    <a:pt x="648652" y="321805"/>
                  </a:lnTo>
                  <a:close/>
                </a:path>
                <a:path w="2798444" h="2572384">
                  <a:moveTo>
                    <a:pt x="648652" y="161912"/>
                  </a:moveTo>
                  <a:lnTo>
                    <a:pt x="648068" y="160477"/>
                  </a:lnTo>
                  <a:lnTo>
                    <a:pt x="646633" y="159893"/>
                  </a:lnTo>
                  <a:lnTo>
                    <a:pt x="645198" y="160477"/>
                  </a:lnTo>
                  <a:lnTo>
                    <a:pt x="644601" y="161912"/>
                  </a:lnTo>
                  <a:lnTo>
                    <a:pt x="645198" y="163347"/>
                  </a:lnTo>
                  <a:lnTo>
                    <a:pt x="646633" y="163931"/>
                  </a:lnTo>
                  <a:lnTo>
                    <a:pt x="648068" y="163347"/>
                  </a:lnTo>
                  <a:lnTo>
                    <a:pt x="648652" y="161912"/>
                  </a:lnTo>
                  <a:close/>
                </a:path>
                <a:path w="2798444" h="2572384">
                  <a:moveTo>
                    <a:pt x="648652" y="2019"/>
                  </a:moveTo>
                  <a:lnTo>
                    <a:pt x="648068" y="596"/>
                  </a:lnTo>
                  <a:lnTo>
                    <a:pt x="646633" y="0"/>
                  </a:lnTo>
                  <a:lnTo>
                    <a:pt x="645198" y="596"/>
                  </a:lnTo>
                  <a:lnTo>
                    <a:pt x="644601" y="2019"/>
                  </a:lnTo>
                  <a:lnTo>
                    <a:pt x="645198" y="3454"/>
                  </a:lnTo>
                  <a:lnTo>
                    <a:pt x="646633" y="4051"/>
                  </a:lnTo>
                  <a:lnTo>
                    <a:pt x="648068" y="3454"/>
                  </a:lnTo>
                  <a:lnTo>
                    <a:pt x="648652" y="2019"/>
                  </a:lnTo>
                  <a:close/>
                </a:path>
                <a:path w="2798444" h="2572384">
                  <a:moveTo>
                    <a:pt x="1186002" y="801458"/>
                  </a:moveTo>
                  <a:lnTo>
                    <a:pt x="1185405" y="800036"/>
                  </a:lnTo>
                  <a:lnTo>
                    <a:pt x="1183982" y="799439"/>
                  </a:lnTo>
                  <a:lnTo>
                    <a:pt x="1182547" y="800036"/>
                  </a:lnTo>
                  <a:lnTo>
                    <a:pt x="1181950" y="801458"/>
                  </a:lnTo>
                  <a:lnTo>
                    <a:pt x="1182547" y="802894"/>
                  </a:lnTo>
                  <a:lnTo>
                    <a:pt x="1183982" y="803490"/>
                  </a:lnTo>
                  <a:lnTo>
                    <a:pt x="1185405" y="802894"/>
                  </a:lnTo>
                  <a:lnTo>
                    <a:pt x="1186002" y="801458"/>
                  </a:lnTo>
                  <a:close/>
                </a:path>
                <a:path w="2798444" h="2572384">
                  <a:moveTo>
                    <a:pt x="1186002" y="641578"/>
                  </a:moveTo>
                  <a:lnTo>
                    <a:pt x="1185405" y="640143"/>
                  </a:lnTo>
                  <a:lnTo>
                    <a:pt x="1183982" y="639546"/>
                  </a:lnTo>
                  <a:lnTo>
                    <a:pt x="1182547" y="640143"/>
                  </a:lnTo>
                  <a:lnTo>
                    <a:pt x="1181950" y="641578"/>
                  </a:lnTo>
                  <a:lnTo>
                    <a:pt x="1182547" y="643013"/>
                  </a:lnTo>
                  <a:lnTo>
                    <a:pt x="1183982" y="643597"/>
                  </a:lnTo>
                  <a:lnTo>
                    <a:pt x="1185405" y="643013"/>
                  </a:lnTo>
                  <a:lnTo>
                    <a:pt x="1186002" y="641578"/>
                  </a:lnTo>
                  <a:close/>
                </a:path>
                <a:path w="2798444" h="2572384">
                  <a:moveTo>
                    <a:pt x="1186002" y="481685"/>
                  </a:moveTo>
                  <a:lnTo>
                    <a:pt x="1185405" y="480263"/>
                  </a:lnTo>
                  <a:lnTo>
                    <a:pt x="1183982" y="479666"/>
                  </a:lnTo>
                  <a:lnTo>
                    <a:pt x="1182547" y="480263"/>
                  </a:lnTo>
                  <a:lnTo>
                    <a:pt x="1181950" y="481685"/>
                  </a:lnTo>
                  <a:lnTo>
                    <a:pt x="1182547" y="483120"/>
                  </a:lnTo>
                  <a:lnTo>
                    <a:pt x="1183982" y="483717"/>
                  </a:lnTo>
                  <a:lnTo>
                    <a:pt x="1185405" y="483120"/>
                  </a:lnTo>
                  <a:lnTo>
                    <a:pt x="1186002" y="481685"/>
                  </a:lnTo>
                  <a:close/>
                </a:path>
                <a:path w="2798444" h="2572384">
                  <a:moveTo>
                    <a:pt x="1186002" y="321805"/>
                  </a:moveTo>
                  <a:lnTo>
                    <a:pt x="1185405" y="320370"/>
                  </a:lnTo>
                  <a:lnTo>
                    <a:pt x="1183982" y="319773"/>
                  </a:lnTo>
                  <a:lnTo>
                    <a:pt x="1182547" y="320370"/>
                  </a:lnTo>
                  <a:lnTo>
                    <a:pt x="1181950" y="321805"/>
                  </a:lnTo>
                  <a:lnTo>
                    <a:pt x="1182547" y="323227"/>
                  </a:lnTo>
                  <a:lnTo>
                    <a:pt x="1183982" y="323824"/>
                  </a:lnTo>
                  <a:lnTo>
                    <a:pt x="1185405" y="323227"/>
                  </a:lnTo>
                  <a:lnTo>
                    <a:pt x="1186002" y="321805"/>
                  </a:lnTo>
                  <a:close/>
                </a:path>
                <a:path w="2798444" h="2572384">
                  <a:moveTo>
                    <a:pt x="1186002" y="161912"/>
                  </a:moveTo>
                  <a:lnTo>
                    <a:pt x="1185405" y="160477"/>
                  </a:lnTo>
                  <a:lnTo>
                    <a:pt x="1183982" y="159893"/>
                  </a:lnTo>
                  <a:lnTo>
                    <a:pt x="1182547" y="160477"/>
                  </a:lnTo>
                  <a:lnTo>
                    <a:pt x="1181950" y="161912"/>
                  </a:lnTo>
                  <a:lnTo>
                    <a:pt x="1182547" y="163347"/>
                  </a:lnTo>
                  <a:lnTo>
                    <a:pt x="1183982" y="163931"/>
                  </a:lnTo>
                  <a:lnTo>
                    <a:pt x="1185405" y="163347"/>
                  </a:lnTo>
                  <a:lnTo>
                    <a:pt x="1186002" y="161912"/>
                  </a:lnTo>
                  <a:close/>
                </a:path>
                <a:path w="2798444" h="2572384">
                  <a:moveTo>
                    <a:pt x="1186002" y="2019"/>
                  </a:moveTo>
                  <a:lnTo>
                    <a:pt x="1185405" y="596"/>
                  </a:lnTo>
                  <a:lnTo>
                    <a:pt x="1183982" y="0"/>
                  </a:lnTo>
                  <a:lnTo>
                    <a:pt x="1182547" y="596"/>
                  </a:lnTo>
                  <a:lnTo>
                    <a:pt x="1181950" y="2019"/>
                  </a:lnTo>
                  <a:lnTo>
                    <a:pt x="1182547" y="3454"/>
                  </a:lnTo>
                  <a:lnTo>
                    <a:pt x="1183982" y="4051"/>
                  </a:lnTo>
                  <a:lnTo>
                    <a:pt x="1185405" y="3454"/>
                  </a:lnTo>
                  <a:lnTo>
                    <a:pt x="1186002" y="2019"/>
                  </a:lnTo>
                  <a:close/>
                </a:path>
                <a:path w="2798444" h="2572384">
                  <a:moveTo>
                    <a:pt x="1723351" y="1919668"/>
                  </a:moveTo>
                  <a:lnTo>
                    <a:pt x="1722755" y="1918246"/>
                  </a:lnTo>
                  <a:lnTo>
                    <a:pt x="1721319" y="1917649"/>
                  </a:lnTo>
                  <a:lnTo>
                    <a:pt x="1719897" y="1918246"/>
                  </a:lnTo>
                  <a:lnTo>
                    <a:pt x="1719300" y="1919668"/>
                  </a:lnTo>
                  <a:lnTo>
                    <a:pt x="1719897" y="1921103"/>
                  </a:lnTo>
                  <a:lnTo>
                    <a:pt x="1721319" y="1921700"/>
                  </a:lnTo>
                  <a:lnTo>
                    <a:pt x="1722755" y="1921103"/>
                  </a:lnTo>
                  <a:lnTo>
                    <a:pt x="1723351" y="1919668"/>
                  </a:lnTo>
                  <a:close/>
                </a:path>
                <a:path w="2798444" h="2572384">
                  <a:moveTo>
                    <a:pt x="1723351" y="801458"/>
                  </a:moveTo>
                  <a:lnTo>
                    <a:pt x="1722755" y="800036"/>
                  </a:lnTo>
                  <a:lnTo>
                    <a:pt x="1721319" y="799439"/>
                  </a:lnTo>
                  <a:lnTo>
                    <a:pt x="1719897" y="800036"/>
                  </a:lnTo>
                  <a:lnTo>
                    <a:pt x="1719300" y="801458"/>
                  </a:lnTo>
                  <a:lnTo>
                    <a:pt x="1719897" y="802894"/>
                  </a:lnTo>
                  <a:lnTo>
                    <a:pt x="1721319" y="803490"/>
                  </a:lnTo>
                  <a:lnTo>
                    <a:pt x="1722755" y="802894"/>
                  </a:lnTo>
                  <a:lnTo>
                    <a:pt x="1723351" y="801458"/>
                  </a:lnTo>
                  <a:close/>
                </a:path>
                <a:path w="2798444" h="2572384">
                  <a:moveTo>
                    <a:pt x="1723351" y="641578"/>
                  </a:moveTo>
                  <a:lnTo>
                    <a:pt x="1722755" y="640143"/>
                  </a:lnTo>
                  <a:lnTo>
                    <a:pt x="1721319" y="639546"/>
                  </a:lnTo>
                  <a:lnTo>
                    <a:pt x="1719897" y="640143"/>
                  </a:lnTo>
                  <a:lnTo>
                    <a:pt x="1719300" y="641578"/>
                  </a:lnTo>
                  <a:lnTo>
                    <a:pt x="1719897" y="643013"/>
                  </a:lnTo>
                  <a:lnTo>
                    <a:pt x="1721319" y="643597"/>
                  </a:lnTo>
                  <a:lnTo>
                    <a:pt x="1722755" y="643013"/>
                  </a:lnTo>
                  <a:lnTo>
                    <a:pt x="1723351" y="641578"/>
                  </a:lnTo>
                  <a:close/>
                </a:path>
                <a:path w="2798444" h="2572384">
                  <a:moveTo>
                    <a:pt x="1723351" y="481685"/>
                  </a:moveTo>
                  <a:lnTo>
                    <a:pt x="1722755" y="480263"/>
                  </a:lnTo>
                  <a:lnTo>
                    <a:pt x="1721319" y="479666"/>
                  </a:lnTo>
                  <a:lnTo>
                    <a:pt x="1719897" y="480263"/>
                  </a:lnTo>
                  <a:lnTo>
                    <a:pt x="1719300" y="481685"/>
                  </a:lnTo>
                  <a:lnTo>
                    <a:pt x="1719897" y="483120"/>
                  </a:lnTo>
                  <a:lnTo>
                    <a:pt x="1721319" y="483717"/>
                  </a:lnTo>
                  <a:lnTo>
                    <a:pt x="1722755" y="483120"/>
                  </a:lnTo>
                  <a:lnTo>
                    <a:pt x="1723351" y="481685"/>
                  </a:lnTo>
                  <a:close/>
                </a:path>
                <a:path w="2798444" h="2572384">
                  <a:moveTo>
                    <a:pt x="1723351" y="321805"/>
                  </a:moveTo>
                  <a:lnTo>
                    <a:pt x="1722755" y="320370"/>
                  </a:lnTo>
                  <a:lnTo>
                    <a:pt x="1721319" y="319773"/>
                  </a:lnTo>
                  <a:lnTo>
                    <a:pt x="1719897" y="320370"/>
                  </a:lnTo>
                  <a:lnTo>
                    <a:pt x="1719300" y="321805"/>
                  </a:lnTo>
                  <a:lnTo>
                    <a:pt x="1719897" y="323227"/>
                  </a:lnTo>
                  <a:lnTo>
                    <a:pt x="1721319" y="323824"/>
                  </a:lnTo>
                  <a:lnTo>
                    <a:pt x="1722755" y="323227"/>
                  </a:lnTo>
                  <a:lnTo>
                    <a:pt x="1723351" y="321805"/>
                  </a:lnTo>
                  <a:close/>
                </a:path>
                <a:path w="2798444" h="2572384">
                  <a:moveTo>
                    <a:pt x="1723351" y="161912"/>
                  </a:moveTo>
                  <a:lnTo>
                    <a:pt x="1722755" y="160477"/>
                  </a:lnTo>
                  <a:lnTo>
                    <a:pt x="1721319" y="159893"/>
                  </a:lnTo>
                  <a:lnTo>
                    <a:pt x="1719897" y="160477"/>
                  </a:lnTo>
                  <a:lnTo>
                    <a:pt x="1719300" y="161912"/>
                  </a:lnTo>
                  <a:lnTo>
                    <a:pt x="1719897" y="163347"/>
                  </a:lnTo>
                  <a:lnTo>
                    <a:pt x="1721319" y="163931"/>
                  </a:lnTo>
                  <a:lnTo>
                    <a:pt x="1722755" y="163347"/>
                  </a:lnTo>
                  <a:lnTo>
                    <a:pt x="1723351" y="161912"/>
                  </a:lnTo>
                  <a:close/>
                </a:path>
                <a:path w="2798444" h="2572384">
                  <a:moveTo>
                    <a:pt x="1723351" y="2019"/>
                  </a:moveTo>
                  <a:lnTo>
                    <a:pt x="1722755" y="596"/>
                  </a:lnTo>
                  <a:lnTo>
                    <a:pt x="1721319" y="0"/>
                  </a:lnTo>
                  <a:lnTo>
                    <a:pt x="1719897" y="596"/>
                  </a:lnTo>
                  <a:lnTo>
                    <a:pt x="1719300" y="2019"/>
                  </a:lnTo>
                  <a:lnTo>
                    <a:pt x="1719897" y="3454"/>
                  </a:lnTo>
                  <a:lnTo>
                    <a:pt x="1721319" y="4051"/>
                  </a:lnTo>
                  <a:lnTo>
                    <a:pt x="1722755" y="3454"/>
                  </a:lnTo>
                  <a:lnTo>
                    <a:pt x="1723351" y="2019"/>
                  </a:lnTo>
                  <a:close/>
                </a:path>
                <a:path w="2798444" h="2572384">
                  <a:moveTo>
                    <a:pt x="2260689" y="801458"/>
                  </a:moveTo>
                  <a:lnTo>
                    <a:pt x="2260104" y="800036"/>
                  </a:lnTo>
                  <a:lnTo>
                    <a:pt x="2258669" y="799439"/>
                  </a:lnTo>
                  <a:lnTo>
                    <a:pt x="2257234" y="800036"/>
                  </a:lnTo>
                  <a:lnTo>
                    <a:pt x="2256650" y="801458"/>
                  </a:lnTo>
                  <a:lnTo>
                    <a:pt x="2257234" y="802894"/>
                  </a:lnTo>
                  <a:lnTo>
                    <a:pt x="2258669" y="803490"/>
                  </a:lnTo>
                  <a:lnTo>
                    <a:pt x="2260104" y="802894"/>
                  </a:lnTo>
                  <a:lnTo>
                    <a:pt x="2260689" y="801458"/>
                  </a:lnTo>
                  <a:close/>
                </a:path>
                <a:path w="2798444" h="2572384">
                  <a:moveTo>
                    <a:pt x="2260689" y="641578"/>
                  </a:moveTo>
                  <a:lnTo>
                    <a:pt x="2260104" y="640143"/>
                  </a:lnTo>
                  <a:lnTo>
                    <a:pt x="2258669" y="639546"/>
                  </a:lnTo>
                  <a:lnTo>
                    <a:pt x="2257234" y="640143"/>
                  </a:lnTo>
                  <a:lnTo>
                    <a:pt x="2256650" y="641578"/>
                  </a:lnTo>
                  <a:lnTo>
                    <a:pt x="2257234" y="643013"/>
                  </a:lnTo>
                  <a:lnTo>
                    <a:pt x="2258669" y="643597"/>
                  </a:lnTo>
                  <a:lnTo>
                    <a:pt x="2260104" y="643013"/>
                  </a:lnTo>
                  <a:lnTo>
                    <a:pt x="2260689" y="641578"/>
                  </a:lnTo>
                  <a:close/>
                </a:path>
                <a:path w="2798444" h="2572384">
                  <a:moveTo>
                    <a:pt x="2260689" y="481685"/>
                  </a:moveTo>
                  <a:lnTo>
                    <a:pt x="2260104" y="480263"/>
                  </a:lnTo>
                  <a:lnTo>
                    <a:pt x="2258669" y="479666"/>
                  </a:lnTo>
                  <a:lnTo>
                    <a:pt x="2257234" y="480263"/>
                  </a:lnTo>
                  <a:lnTo>
                    <a:pt x="2256650" y="481685"/>
                  </a:lnTo>
                  <a:lnTo>
                    <a:pt x="2257234" y="483120"/>
                  </a:lnTo>
                  <a:lnTo>
                    <a:pt x="2258669" y="483717"/>
                  </a:lnTo>
                  <a:lnTo>
                    <a:pt x="2260104" y="483120"/>
                  </a:lnTo>
                  <a:lnTo>
                    <a:pt x="2260689" y="481685"/>
                  </a:lnTo>
                  <a:close/>
                </a:path>
                <a:path w="2798444" h="2572384">
                  <a:moveTo>
                    <a:pt x="2260689" y="321805"/>
                  </a:moveTo>
                  <a:lnTo>
                    <a:pt x="2260104" y="320370"/>
                  </a:lnTo>
                  <a:lnTo>
                    <a:pt x="2258669" y="319773"/>
                  </a:lnTo>
                  <a:lnTo>
                    <a:pt x="2257234" y="320370"/>
                  </a:lnTo>
                  <a:lnTo>
                    <a:pt x="2256650" y="321805"/>
                  </a:lnTo>
                  <a:lnTo>
                    <a:pt x="2257234" y="323227"/>
                  </a:lnTo>
                  <a:lnTo>
                    <a:pt x="2258669" y="323824"/>
                  </a:lnTo>
                  <a:lnTo>
                    <a:pt x="2260104" y="323227"/>
                  </a:lnTo>
                  <a:lnTo>
                    <a:pt x="2260689" y="321805"/>
                  </a:lnTo>
                  <a:close/>
                </a:path>
                <a:path w="2798444" h="2572384">
                  <a:moveTo>
                    <a:pt x="2260689" y="161912"/>
                  </a:moveTo>
                  <a:lnTo>
                    <a:pt x="2260104" y="160477"/>
                  </a:lnTo>
                  <a:lnTo>
                    <a:pt x="2258669" y="159893"/>
                  </a:lnTo>
                  <a:lnTo>
                    <a:pt x="2257234" y="160477"/>
                  </a:lnTo>
                  <a:lnTo>
                    <a:pt x="2256650" y="161912"/>
                  </a:lnTo>
                  <a:lnTo>
                    <a:pt x="2257234" y="163347"/>
                  </a:lnTo>
                  <a:lnTo>
                    <a:pt x="2258669" y="163931"/>
                  </a:lnTo>
                  <a:lnTo>
                    <a:pt x="2260104" y="163347"/>
                  </a:lnTo>
                  <a:lnTo>
                    <a:pt x="2260689" y="161912"/>
                  </a:lnTo>
                  <a:close/>
                </a:path>
                <a:path w="2798444" h="2572384">
                  <a:moveTo>
                    <a:pt x="2260689" y="2019"/>
                  </a:moveTo>
                  <a:lnTo>
                    <a:pt x="2260104" y="596"/>
                  </a:lnTo>
                  <a:lnTo>
                    <a:pt x="2258669" y="0"/>
                  </a:lnTo>
                  <a:lnTo>
                    <a:pt x="2257234" y="596"/>
                  </a:lnTo>
                  <a:lnTo>
                    <a:pt x="2256650" y="2019"/>
                  </a:lnTo>
                  <a:lnTo>
                    <a:pt x="2257234" y="3454"/>
                  </a:lnTo>
                  <a:lnTo>
                    <a:pt x="2258669" y="4051"/>
                  </a:lnTo>
                  <a:lnTo>
                    <a:pt x="2260104" y="3454"/>
                  </a:lnTo>
                  <a:lnTo>
                    <a:pt x="2260689" y="2019"/>
                  </a:lnTo>
                  <a:close/>
                </a:path>
                <a:path w="2798444" h="2572384">
                  <a:moveTo>
                    <a:pt x="2798038" y="2079561"/>
                  </a:moveTo>
                  <a:lnTo>
                    <a:pt x="2797441" y="2078126"/>
                  </a:lnTo>
                  <a:lnTo>
                    <a:pt x="2796019" y="2077529"/>
                  </a:lnTo>
                  <a:lnTo>
                    <a:pt x="2794584" y="2078126"/>
                  </a:lnTo>
                  <a:lnTo>
                    <a:pt x="2793987" y="2079561"/>
                  </a:lnTo>
                  <a:lnTo>
                    <a:pt x="2794584" y="2080996"/>
                  </a:lnTo>
                  <a:lnTo>
                    <a:pt x="2796019" y="2081580"/>
                  </a:lnTo>
                  <a:lnTo>
                    <a:pt x="2797441" y="2080996"/>
                  </a:lnTo>
                  <a:lnTo>
                    <a:pt x="2798038" y="2079561"/>
                  </a:lnTo>
                  <a:close/>
                </a:path>
                <a:path w="2798444" h="2572384">
                  <a:moveTo>
                    <a:pt x="2798038" y="801458"/>
                  </a:moveTo>
                  <a:lnTo>
                    <a:pt x="2797441" y="800036"/>
                  </a:lnTo>
                  <a:lnTo>
                    <a:pt x="2796019" y="799439"/>
                  </a:lnTo>
                  <a:lnTo>
                    <a:pt x="2794584" y="800036"/>
                  </a:lnTo>
                  <a:lnTo>
                    <a:pt x="2793987" y="801458"/>
                  </a:lnTo>
                  <a:lnTo>
                    <a:pt x="2794584" y="802894"/>
                  </a:lnTo>
                  <a:lnTo>
                    <a:pt x="2796019" y="803490"/>
                  </a:lnTo>
                  <a:lnTo>
                    <a:pt x="2797441" y="802894"/>
                  </a:lnTo>
                  <a:lnTo>
                    <a:pt x="2798038" y="801458"/>
                  </a:lnTo>
                  <a:close/>
                </a:path>
                <a:path w="2798444" h="2572384">
                  <a:moveTo>
                    <a:pt x="2798038" y="641578"/>
                  </a:moveTo>
                  <a:lnTo>
                    <a:pt x="2797441" y="640143"/>
                  </a:lnTo>
                  <a:lnTo>
                    <a:pt x="2796019" y="639546"/>
                  </a:lnTo>
                  <a:lnTo>
                    <a:pt x="2794584" y="640143"/>
                  </a:lnTo>
                  <a:lnTo>
                    <a:pt x="2793987" y="641578"/>
                  </a:lnTo>
                  <a:lnTo>
                    <a:pt x="2794584" y="643013"/>
                  </a:lnTo>
                  <a:lnTo>
                    <a:pt x="2796019" y="643597"/>
                  </a:lnTo>
                  <a:lnTo>
                    <a:pt x="2797441" y="643013"/>
                  </a:lnTo>
                  <a:lnTo>
                    <a:pt x="2798038" y="641578"/>
                  </a:lnTo>
                  <a:close/>
                </a:path>
                <a:path w="2798444" h="2572384">
                  <a:moveTo>
                    <a:pt x="2798038" y="481685"/>
                  </a:moveTo>
                  <a:lnTo>
                    <a:pt x="2797441" y="480263"/>
                  </a:lnTo>
                  <a:lnTo>
                    <a:pt x="2796019" y="479666"/>
                  </a:lnTo>
                  <a:lnTo>
                    <a:pt x="2794584" y="480263"/>
                  </a:lnTo>
                  <a:lnTo>
                    <a:pt x="2793987" y="481685"/>
                  </a:lnTo>
                  <a:lnTo>
                    <a:pt x="2794584" y="483120"/>
                  </a:lnTo>
                  <a:lnTo>
                    <a:pt x="2796019" y="483717"/>
                  </a:lnTo>
                  <a:lnTo>
                    <a:pt x="2797441" y="483120"/>
                  </a:lnTo>
                  <a:lnTo>
                    <a:pt x="2798038" y="481685"/>
                  </a:lnTo>
                  <a:close/>
                </a:path>
                <a:path w="2798444" h="2572384">
                  <a:moveTo>
                    <a:pt x="2798038" y="321805"/>
                  </a:moveTo>
                  <a:lnTo>
                    <a:pt x="2797441" y="320370"/>
                  </a:lnTo>
                  <a:lnTo>
                    <a:pt x="2796019" y="319773"/>
                  </a:lnTo>
                  <a:lnTo>
                    <a:pt x="2794584" y="320370"/>
                  </a:lnTo>
                  <a:lnTo>
                    <a:pt x="2793987" y="321805"/>
                  </a:lnTo>
                  <a:lnTo>
                    <a:pt x="2794584" y="323227"/>
                  </a:lnTo>
                  <a:lnTo>
                    <a:pt x="2796019" y="323824"/>
                  </a:lnTo>
                  <a:lnTo>
                    <a:pt x="2797441" y="323227"/>
                  </a:lnTo>
                  <a:lnTo>
                    <a:pt x="2798038" y="321805"/>
                  </a:lnTo>
                  <a:close/>
                </a:path>
                <a:path w="2798444" h="2572384">
                  <a:moveTo>
                    <a:pt x="2798038" y="161912"/>
                  </a:moveTo>
                  <a:lnTo>
                    <a:pt x="2797441" y="160477"/>
                  </a:lnTo>
                  <a:lnTo>
                    <a:pt x="2796019" y="159893"/>
                  </a:lnTo>
                  <a:lnTo>
                    <a:pt x="2794584" y="160477"/>
                  </a:lnTo>
                  <a:lnTo>
                    <a:pt x="2793987" y="161912"/>
                  </a:lnTo>
                  <a:lnTo>
                    <a:pt x="2794584" y="163347"/>
                  </a:lnTo>
                  <a:lnTo>
                    <a:pt x="2796019" y="163931"/>
                  </a:lnTo>
                  <a:lnTo>
                    <a:pt x="2797441" y="163347"/>
                  </a:lnTo>
                  <a:lnTo>
                    <a:pt x="2798038" y="161912"/>
                  </a:lnTo>
                  <a:close/>
                </a:path>
                <a:path w="2798444" h="2572384">
                  <a:moveTo>
                    <a:pt x="2798038" y="2019"/>
                  </a:moveTo>
                  <a:lnTo>
                    <a:pt x="2797441" y="596"/>
                  </a:lnTo>
                  <a:lnTo>
                    <a:pt x="2796019" y="0"/>
                  </a:lnTo>
                  <a:lnTo>
                    <a:pt x="2794584" y="596"/>
                  </a:lnTo>
                  <a:lnTo>
                    <a:pt x="2793987" y="2019"/>
                  </a:lnTo>
                  <a:lnTo>
                    <a:pt x="2794584" y="3454"/>
                  </a:lnTo>
                  <a:lnTo>
                    <a:pt x="2796019" y="4051"/>
                  </a:lnTo>
                  <a:lnTo>
                    <a:pt x="2797441" y="3454"/>
                  </a:lnTo>
                  <a:lnTo>
                    <a:pt x="2798038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817" name="object 681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3694400" y="8182300"/>
              <a:ext cx="98159" cy="98159"/>
            </a:xfrm>
            <a:prstGeom prst="rect">
              <a:avLst/>
            </a:prstGeom>
          </p:spPr>
        </p:pic>
        <p:pic>
          <p:nvPicPr>
            <p:cNvPr id="6818" name="object 681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3694400" y="8934180"/>
              <a:ext cx="98159" cy="98159"/>
            </a:xfrm>
            <a:prstGeom prst="rect">
              <a:avLst/>
            </a:prstGeom>
          </p:spPr>
        </p:pic>
      </p:grpSp>
      <p:sp>
        <p:nvSpPr>
          <p:cNvPr id="6819" name="object 6819"/>
          <p:cNvSpPr txBox="1"/>
          <p:nvPr/>
        </p:nvSpPr>
        <p:spPr>
          <a:xfrm>
            <a:off x="14304050" y="11199833"/>
            <a:ext cx="61594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1</a:t>
            </a:r>
            <a:endParaRPr sz="500">
              <a:latin typeface="Arial"/>
              <a:cs typeface="Arial"/>
            </a:endParaRPr>
          </a:p>
        </p:txBody>
      </p:sp>
      <p:sp>
        <p:nvSpPr>
          <p:cNvPr id="6820" name="object 6820"/>
          <p:cNvSpPr txBox="1"/>
          <p:nvPr/>
        </p:nvSpPr>
        <p:spPr>
          <a:xfrm>
            <a:off x="14950687" y="11198821"/>
            <a:ext cx="61594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2</a:t>
            </a:r>
            <a:endParaRPr sz="500">
              <a:latin typeface="Arial"/>
              <a:cs typeface="Arial"/>
            </a:endParaRPr>
          </a:p>
        </p:txBody>
      </p:sp>
      <p:sp>
        <p:nvSpPr>
          <p:cNvPr id="6821" name="object 6821"/>
          <p:cNvSpPr txBox="1"/>
          <p:nvPr/>
        </p:nvSpPr>
        <p:spPr>
          <a:xfrm>
            <a:off x="13709022" y="10463403"/>
            <a:ext cx="68580" cy="2101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20800"/>
              </a:lnSpc>
              <a:spcBef>
                <a:spcPts val="100"/>
              </a:spcBef>
            </a:pPr>
            <a:r>
              <a:rPr dirty="0" sz="500">
                <a:latin typeface="Arial"/>
                <a:cs typeface="Arial"/>
              </a:rPr>
              <a:t>Б  А</a:t>
            </a:r>
            <a:endParaRPr sz="500">
              <a:latin typeface="Arial"/>
              <a:cs typeface="Arial"/>
            </a:endParaRPr>
          </a:p>
        </p:txBody>
      </p:sp>
      <p:sp>
        <p:nvSpPr>
          <p:cNvPr id="6822" name="object 6822"/>
          <p:cNvSpPr txBox="1"/>
          <p:nvPr/>
        </p:nvSpPr>
        <p:spPr>
          <a:xfrm>
            <a:off x="13710034" y="10033053"/>
            <a:ext cx="68580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В</a:t>
            </a:r>
            <a:endParaRPr sz="500">
              <a:latin typeface="Arial"/>
              <a:cs typeface="Arial"/>
            </a:endParaRPr>
          </a:p>
        </p:txBody>
      </p:sp>
      <p:sp>
        <p:nvSpPr>
          <p:cNvPr id="6823" name="object 6823"/>
          <p:cNvSpPr txBox="1"/>
          <p:nvPr/>
        </p:nvSpPr>
        <p:spPr>
          <a:xfrm>
            <a:off x="13712059" y="9864057"/>
            <a:ext cx="60325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Г</a:t>
            </a:r>
            <a:endParaRPr sz="500">
              <a:latin typeface="Arial"/>
              <a:cs typeface="Arial"/>
            </a:endParaRPr>
          </a:p>
        </p:txBody>
      </p:sp>
      <p:sp>
        <p:nvSpPr>
          <p:cNvPr id="6824" name="object 6824"/>
          <p:cNvSpPr txBox="1"/>
          <p:nvPr/>
        </p:nvSpPr>
        <p:spPr>
          <a:xfrm>
            <a:off x="13708011" y="9490647"/>
            <a:ext cx="69215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Д</a:t>
            </a:r>
            <a:endParaRPr sz="500">
              <a:latin typeface="Arial"/>
              <a:cs typeface="Arial"/>
            </a:endParaRPr>
          </a:p>
        </p:txBody>
      </p:sp>
      <p:sp>
        <p:nvSpPr>
          <p:cNvPr id="6825" name="object 6825"/>
          <p:cNvSpPr txBox="1"/>
          <p:nvPr/>
        </p:nvSpPr>
        <p:spPr>
          <a:xfrm>
            <a:off x="13709022" y="9173907"/>
            <a:ext cx="68580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Е</a:t>
            </a:r>
            <a:endParaRPr sz="500">
              <a:latin typeface="Arial"/>
              <a:cs typeface="Arial"/>
            </a:endParaRPr>
          </a:p>
        </p:txBody>
      </p:sp>
      <p:sp>
        <p:nvSpPr>
          <p:cNvPr id="6826" name="object 6826"/>
          <p:cNvSpPr txBox="1"/>
          <p:nvPr/>
        </p:nvSpPr>
        <p:spPr>
          <a:xfrm>
            <a:off x="13701938" y="8928003"/>
            <a:ext cx="85090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 spc="5">
                <a:latin typeface="Arial"/>
                <a:cs typeface="Arial"/>
              </a:rPr>
              <a:t>Ж</a:t>
            </a:r>
            <a:endParaRPr sz="500">
              <a:latin typeface="Arial"/>
              <a:cs typeface="Arial"/>
            </a:endParaRPr>
          </a:p>
        </p:txBody>
      </p:sp>
      <p:sp>
        <p:nvSpPr>
          <p:cNvPr id="6827" name="object 6827"/>
          <p:cNvSpPr txBox="1"/>
          <p:nvPr/>
        </p:nvSpPr>
        <p:spPr>
          <a:xfrm>
            <a:off x="13709022" y="8176123"/>
            <a:ext cx="62865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К</a:t>
            </a:r>
            <a:endParaRPr sz="500">
              <a:latin typeface="Arial"/>
              <a:cs typeface="Arial"/>
            </a:endParaRPr>
          </a:p>
        </p:txBody>
      </p:sp>
      <p:sp>
        <p:nvSpPr>
          <p:cNvPr id="6828" name="object 6828"/>
          <p:cNvSpPr txBox="1"/>
          <p:nvPr/>
        </p:nvSpPr>
        <p:spPr>
          <a:xfrm>
            <a:off x="13706998" y="7930219"/>
            <a:ext cx="67945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Л</a:t>
            </a:r>
            <a:endParaRPr sz="500">
              <a:latin typeface="Arial"/>
              <a:cs typeface="Arial"/>
            </a:endParaRPr>
          </a:p>
        </p:txBody>
      </p:sp>
      <p:sp>
        <p:nvSpPr>
          <p:cNvPr id="6829" name="object 6829"/>
          <p:cNvSpPr txBox="1"/>
          <p:nvPr/>
        </p:nvSpPr>
        <p:spPr>
          <a:xfrm>
            <a:off x="13709022" y="7608418"/>
            <a:ext cx="79375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 spc="5">
                <a:latin typeface="Arial"/>
                <a:cs typeface="Arial"/>
              </a:rPr>
              <a:t>М</a:t>
            </a:r>
            <a:endParaRPr sz="500">
              <a:latin typeface="Arial"/>
              <a:cs typeface="Arial"/>
            </a:endParaRPr>
          </a:p>
        </p:txBody>
      </p:sp>
      <p:sp>
        <p:nvSpPr>
          <p:cNvPr id="6830" name="object 6830"/>
          <p:cNvSpPr txBox="1"/>
          <p:nvPr/>
        </p:nvSpPr>
        <p:spPr>
          <a:xfrm>
            <a:off x="13709022" y="7240068"/>
            <a:ext cx="72390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Н</a:t>
            </a:r>
            <a:endParaRPr sz="500">
              <a:latin typeface="Arial"/>
              <a:cs typeface="Arial"/>
            </a:endParaRPr>
          </a:p>
        </p:txBody>
      </p:sp>
      <p:sp>
        <p:nvSpPr>
          <p:cNvPr id="6831" name="object 6831"/>
          <p:cNvSpPr txBox="1"/>
          <p:nvPr/>
        </p:nvSpPr>
        <p:spPr>
          <a:xfrm>
            <a:off x="13705986" y="7073096"/>
            <a:ext cx="75565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 spc="5">
                <a:latin typeface="Arial"/>
                <a:cs typeface="Arial"/>
              </a:rPr>
              <a:t>О</a:t>
            </a:r>
            <a:endParaRPr sz="500">
              <a:latin typeface="Arial"/>
              <a:cs typeface="Arial"/>
            </a:endParaRPr>
          </a:p>
        </p:txBody>
      </p:sp>
      <p:sp>
        <p:nvSpPr>
          <p:cNvPr id="6832" name="object 6832"/>
          <p:cNvSpPr txBox="1"/>
          <p:nvPr/>
        </p:nvSpPr>
        <p:spPr>
          <a:xfrm>
            <a:off x="13709022" y="6519827"/>
            <a:ext cx="71755" cy="21018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 marR="5080">
              <a:lnSpc>
                <a:spcPct val="120900"/>
              </a:lnSpc>
              <a:spcBef>
                <a:spcPts val="95"/>
              </a:spcBef>
            </a:pPr>
            <a:r>
              <a:rPr dirty="0" sz="500">
                <a:latin typeface="Arial"/>
                <a:cs typeface="Arial"/>
              </a:rPr>
              <a:t>Р  П</a:t>
            </a:r>
            <a:endParaRPr sz="500">
              <a:latin typeface="Arial"/>
              <a:cs typeface="Arial"/>
            </a:endParaRPr>
          </a:p>
        </p:txBody>
      </p:sp>
      <p:grpSp>
        <p:nvGrpSpPr>
          <p:cNvPr id="6833" name="object 6833"/>
          <p:cNvGrpSpPr/>
          <p:nvPr/>
        </p:nvGrpSpPr>
        <p:grpSpPr>
          <a:xfrm>
            <a:off x="19368272" y="6540776"/>
            <a:ext cx="99060" cy="4134485"/>
            <a:chOff x="19368272" y="6540776"/>
            <a:chExt cx="99060" cy="4134485"/>
          </a:xfrm>
        </p:grpSpPr>
        <p:sp>
          <p:nvSpPr>
            <p:cNvPr id="6834" name="object 6834"/>
            <p:cNvSpPr/>
            <p:nvPr/>
          </p:nvSpPr>
          <p:spPr>
            <a:xfrm>
              <a:off x="19371447" y="6543951"/>
              <a:ext cx="92710" cy="3422650"/>
            </a:xfrm>
            <a:custGeom>
              <a:avLst/>
              <a:gdLst/>
              <a:ahLst/>
              <a:cxnLst/>
              <a:rect l="l" t="t" r="r" b="b"/>
              <a:pathLst>
                <a:path w="92709" h="3422650">
                  <a:moveTo>
                    <a:pt x="92087" y="138131"/>
                  </a:moveTo>
                  <a:lnTo>
                    <a:pt x="88469" y="120209"/>
                  </a:lnTo>
                  <a:lnTo>
                    <a:pt x="78601" y="105573"/>
                  </a:lnTo>
                  <a:lnTo>
                    <a:pt x="63966" y="95705"/>
                  </a:lnTo>
                  <a:lnTo>
                    <a:pt x="46043" y="92087"/>
                  </a:lnTo>
                  <a:lnTo>
                    <a:pt x="28121" y="95705"/>
                  </a:lnTo>
                  <a:lnTo>
                    <a:pt x="13485" y="105573"/>
                  </a:lnTo>
                  <a:lnTo>
                    <a:pt x="3618" y="120209"/>
                  </a:lnTo>
                  <a:lnTo>
                    <a:pt x="0" y="138131"/>
                  </a:lnTo>
                  <a:lnTo>
                    <a:pt x="3618" y="156053"/>
                  </a:lnTo>
                  <a:lnTo>
                    <a:pt x="13485" y="170689"/>
                  </a:lnTo>
                  <a:lnTo>
                    <a:pt x="28121" y="180556"/>
                  </a:lnTo>
                  <a:lnTo>
                    <a:pt x="46043" y="184175"/>
                  </a:lnTo>
                  <a:lnTo>
                    <a:pt x="63966" y="180556"/>
                  </a:lnTo>
                  <a:lnTo>
                    <a:pt x="78601" y="170689"/>
                  </a:lnTo>
                  <a:lnTo>
                    <a:pt x="88469" y="156053"/>
                  </a:lnTo>
                  <a:lnTo>
                    <a:pt x="92087" y="138131"/>
                  </a:lnTo>
                </a:path>
                <a:path w="92709" h="3422650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  <a:path w="92709" h="3422650">
                  <a:moveTo>
                    <a:pt x="92087" y="1119724"/>
                  </a:moveTo>
                  <a:lnTo>
                    <a:pt x="88469" y="1101801"/>
                  </a:lnTo>
                  <a:lnTo>
                    <a:pt x="78601" y="1087166"/>
                  </a:lnTo>
                  <a:lnTo>
                    <a:pt x="63966" y="1077298"/>
                  </a:lnTo>
                  <a:lnTo>
                    <a:pt x="46043" y="1073680"/>
                  </a:lnTo>
                  <a:lnTo>
                    <a:pt x="28121" y="1077298"/>
                  </a:lnTo>
                  <a:lnTo>
                    <a:pt x="13485" y="1087166"/>
                  </a:lnTo>
                  <a:lnTo>
                    <a:pt x="3618" y="1101801"/>
                  </a:lnTo>
                  <a:lnTo>
                    <a:pt x="0" y="1119724"/>
                  </a:lnTo>
                  <a:lnTo>
                    <a:pt x="3618" y="1137646"/>
                  </a:lnTo>
                  <a:lnTo>
                    <a:pt x="13485" y="1152282"/>
                  </a:lnTo>
                  <a:lnTo>
                    <a:pt x="28121" y="1162149"/>
                  </a:lnTo>
                  <a:lnTo>
                    <a:pt x="46043" y="1165767"/>
                  </a:lnTo>
                  <a:lnTo>
                    <a:pt x="63966" y="1162149"/>
                  </a:lnTo>
                  <a:lnTo>
                    <a:pt x="78601" y="1152282"/>
                  </a:lnTo>
                  <a:lnTo>
                    <a:pt x="88469" y="1137646"/>
                  </a:lnTo>
                  <a:lnTo>
                    <a:pt x="92087" y="1119724"/>
                  </a:lnTo>
                </a:path>
                <a:path w="92709" h="3422650">
                  <a:moveTo>
                    <a:pt x="92087" y="751373"/>
                  </a:moveTo>
                  <a:lnTo>
                    <a:pt x="88469" y="733451"/>
                  </a:lnTo>
                  <a:lnTo>
                    <a:pt x="78601" y="718816"/>
                  </a:lnTo>
                  <a:lnTo>
                    <a:pt x="63966" y="708948"/>
                  </a:lnTo>
                  <a:lnTo>
                    <a:pt x="46043" y="705330"/>
                  </a:lnTo>
                  <a:lnTo>
                    <a:pt x="28121" y="708948"/>
                  </a:lnTo>
                  <a:lnTo>
                    <a:pt x="13485" y="718816"/>
                  </a:lnTo>
                  <a:lnTo>
                    <a:pt x="3618" y="733451"/>
                  </a:lnTo>
                  <a:lnTo>
                    <a:pt x="0" y="751373"/>
                  </a:lnTo>
                  <a:lnTo>
                    <a:pt x="3618" y="769296"/>
                  </a:lnTo>
                  <a:lnTo>
                    <a:pt x="13485" y="783931"/>
                  </a:lnTo>
                  <a:lnTo>
                    <a:pt x="28121" y="793799"/>
                  </a:lnTo>
                  <a:lnTo>
                    <a:pt x="46043" y="797417"/>
                  </a:lnTo>
                  <a:lnTo>
                    <a:pt x="63966" y="793799"/>
                  </a:lnTo>
                  <a:lnTo>
                    <a:pt x="78601" y="783931"/>
                  </a:lnTo>
                  <a:lnTo>
                    <a:pt x="88469" y="769296"/>
                  </a:lnTo>
                  <a:lnTo>
                    <a:pt x="92087" y="751373"/>
                  </a:lnTo>
                </a:path>
                <a:path w="92709" h="3422650">
                  <a:moveTo>
                    <a:pt x="92087" y="583389"/>
                  </a:moveTo>
                  <a:lnTo>
                    <a:pt x="88469" y="565467"/>
                  </a:lnTo>
                  <a:lnTo>
                    <a:pt x="78601" y="550832"/>
                  </a:lnTo>
                  <a:lnTo>
                    <a:pt x="63966" y="540964"/>
                  </a:lnTo>
                  <a:lnTo>
                    <a:pt x="46043" y="537346"/>
                  </a:lnTo>
                  <a:lnTo>
                    <a:pt x="28121" y="540964"/>
                  </a:lnTo>
                  <a:lnTo>
                    <a:pt x="13485" y="550832"/>
                  </a:lnTo>
                  <a:lnTo>
                    <a:pt x="3618" y="565467"/>
                  </a:lnTo>
                  <a:lnTo>
                    <a:pt x="0" y="583389"/>
                  </a:lnTo>
                  <a:lnTo>
                    <a:pt x="3618" y="601312"/>
                  </a:lnTo>
                  <a:lnTo>
                    <a:pt x="13485" y="615947"/>
                  </a:lnTo>
                  <a:lnTo>
                    <a:pt x="28121" y="625815"/>
                  </a:lnTo>
                  <a:lnTo>
                    <a:pt x="46043" y="629433"/>
                  </a:lnTo>
                  <a:lnTo>
                    <a:pt x="63966" y="625815"/>
                  </a:lnTo>
                  <a:lnTo>
                    <a:pt x="78601" y="615947"/>
                  </a:lnTo>
                  <a:lnTo>
                    <a:pt x="88469" y="601312"/>
                  </a:lnTo>
                  <a:lnTo>
                    <a:pt x="92087" y="583389"/>
                  </a:lnTo>
                </a:path>
                <a:path w="92709" h="3422650">
                  <a:moveTo>
                    <a:pt x="92087" y="1442536"/>
                  </a:moveTo>
                  <a:lnTo>
                    <a:pt x="88469" y="1424614"/>
                  </a:lnTo>
                  <a:lnTo>
                    <a:pt x="78601" y="1409978"/>
                  </a:lnTo>
                  <a:lnTo>
                    <a:pt x="63966" y="1400111"/>
                  </a:lnTo>
                  <a:lnTo>
                    <a:pt x="46043" y="1396492"/>
                  </a:lnTo>
                  <a:lnTo>
                    <a:pt x="28121" y="1400111"/>
                  </a:lnTo>
                  <a:lnTo>
                    <a:pt x="13485" y="1409978"/>
                  </a:lnTo>
                  <a:lnTo>
                    <a:pt x="3618" y="1424614"/>
                  </a:lnTo>
                  <a:lnTo>
                    <a:pt x="0" y="1442536"/>
                  </a:lnTo>
                  <a:lnTo>
                    <a:pt x="3618" y="1460458"/>
                  </a:lnTo>
                  <a:lnTo>
                    <a:pt x="13485" y="1475094"/>
                  </a:lnTo>
                  <a:lnTo>
                    <a:pt x="28121" y="1484962"/>
                  </a:lnTo>
                  <a:lnTo>
                    <a:pt x="46043" y="1488580"/>
                  </a:lnTo>
                  <a:lnTo>
                    <a:pt x="63966" y="1484962"/>
                  </a:lnTo>
                  <a:lnTo>
                    <a:pt x="78601" y="1475094"/>
                  </a:lnTo>
                  <a:lnTo>
                    <a:pt x="88469" y="1460458"/>
                  </a:lnTo>
                  <a:lnTo>
                    <a:pt x="92087" y="1442536"/>
                  </a:lnTo>
                </a:path>
                <a:path w="92709" h="3422650">
                  <a:moveTo>
                    <a:pt x="92087" y="3376375"/>
                  </a:moveTo>
                  <a:lnTo>
                    <a:pt x="88469" y="3358453"/>
                  </a:lnTo>
                  <a:lnTo>
                    <a:pt x="78601" y="3343817"/>
                  </a:lnTo>
                  <a:lnTo>
                    <a:pt x="63966" y="3333950"/>
                  </a:lnTo>
                  <a:lnTo>
                    <a:pt x="46043" y="3330331"/>
                  </a:lnTo>
                  <a:lnTo>
                    <a:pt x="28121" y="3333950"/>
                  </a:lnTo>
                  <a:lnTo>
                    <a:pt x="13485" y="3343817"/>
                  </a:lnTo>
                  <a:lnTo>
                    <a:pt x="3618" y="3358453"/>
                  </a:lnTo>
                  <a:lnTo>
                    <a:pt x="0" y="3376375"/>
                  </a:lnTo>
                  <a:lnTo>
                    <a:pt x="3618" y="3394298"/>
                  </a:lnTo>
                  <a:lnTo>
                    <a:pt x="13485" y="3408933"/>
                  </a:lnTo>
                  <a:lnTo>
                    <a:pt x="28121" y="3418801"/>
                  </a:lnTo>
                  <a:lnTo>
                    <a:pt x="46043" y="3422419"/>
                  </a:lnTo>
                  <a:lnTo>
                    <a:pt x="63966" y="3418801"/>
                  </a:lnTo>
                  <a:lnTo>
                    <a:pt x="78601" y="3408933"/>
                  </a:lnTo>
                  <a:lnTo>
                    <a:pt x="88469" y="3394298"/>
                  </a:lnTo>
                  <a:lnTo>
                    <a:pt x="92087" y="3376375"/>
                  </a:lnTo>
                </a:path>
                <a:path w="92709" h="3422650">
                  <a:moveTo>
                    <a:pt x="92087" y="3008025"/>
                  </a:moveTo>
                  <a:lnTo>
                    <a:pt x="88469" y="2990103"/>
                  </a:lnTo>
                  <a:lnTo>
                    <a:pt x="78601" y="2975467"/>
                  </a:lnTo>
                  <a:lnTo>
                    <a:pt x="63966" y="2965600"/>
                  </a:lnTo>
                  <a:lnTo>
                    <a:pt x="46043" y="2961981"/>
                  </a:lnTo>
                  <a:lnTo>
                    <a:pt x="28121" y="2965600"/>
                  </a:lnTo>
                  <a:lnTo>
                    <a:pt x="13485" y="2975467"/>
                  </a:lnTo>
                  <a:lnTo>
                    <a:pt x="3618" y="2990103"/>
                  </a:lnTo>
                  <a:lnTo>
                    <a:pt x="0" y="3008025"/>
                  </a:lnTo>
                  <a:lnTo>
                    <a:pt x="3618" y="3025947"/>
                  </a:lnTo>
                  <a:lnTo>
                    <a:pt x="13485" y="3040583"/>
                  </a:lnTo>
                  <a:lnTo>
                    <a:pt x="28121" y="3050450"/>
                  </a:lnTo>
                  <a:lnTo>
                    <a:pt x="46043" y="3054069"/>
                  </a:lnTo>
                  <a:lnTo>
                    <a:pt x="63966" y="3050450"/>
                  </a:lnTo>
                  <a:lnTo>
                    <a:pt x="78601" y="3040583"/>
                  </a:lnTo>
                  <a:lnTo>
                    <a:pt x="88469" y="3025947"/>
                  </a:lnTo>
                  <a:lnTo>
                    <a:pt x="92087" y="3008025"/>
                  </a:lnTo>
                </a:path>
                <a:path w="92709" h="3422650">
                  <a:moveTo>
                    <a:pt x="92087" y="2685212"/>
                  </a:moveTo>
                  <a:lnTo>
                    <a:pt x="88469" y="2667290"/>
                  </a:lnTo>
                  <a:lnTo>
                    <a:pt x="78601" y="2652655"/>
                  </a:lnTo>
                  <a:lnTo>
                    <a:pt x="63966" y="2642787"/>
                  </a:lnTo>
                  <a:lnTo>
                    <a:pt x="46043" y="2639169"/>
                  </a:lnTo>
                  <a:lnTo>
                    <a:pt x="28121" y="2642787"/>
                  </a:lnTo>
                  <a:lnTo>
                    <a:pt x="13485" y="2652655"/>
                  </a:lnTo>
                  <a:lnTo>
                    <a:pt x="3618" y="2667290"/>
                  </a:lnTo>
                  <a:lnTo>
                    <a:pt x="0" y="2685212"/>
                  </a:lnTo>
                  <a:lnTo>
                    <a:pt x="3618" y="2703135"/>
                  </a:lnTo>
                  <a:lnTo>
                    <a:pt x="13485" y="2717770"/>
                  </a:lnTo>
                  <a:lnTo>
                    <a:pt x="28121" y="2727638"/>
                  </a:lnTo>
                  <a:lnTo>
                    <a:pt x="46043" y="2731256"/>
                  </a:lnTo>
                  <a:lnTo>
                    <a:pt x="63966" y="2727638"/>
                  </a:lnTo>
                  <a:lnTo>
                    <a:pt x="78601" y="2717770"/>
                  </a:lnTo>
                  <a:lnTo>
                    <a:pt x="88469" y="2703135"/>
                  </a:lnTo>
                  <a:lnTo>
                    <a:pt x="92087" y="268521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6835" name="object 683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9368411" y="9019184"/>
              <a:ext cx="98159" cy="98159"/>
            </a:xfrm>
            <a:prstGeom prst="rect">
              <a:avLst/>
            </a:prstGeom>
          </p:spPr>
        </p:pic>
        <p:sp>
          <p:nvSpPr>
            <p:cNvPr id="6836" name="object 6836"/>
            <p:cNvSpPr/>
            <p:nvPr/>
          </p:nvSpPr>
          <p:spPr>
            <a:xfrm>
              <a:off x="19371447" y="10042267"/>
              <a:ext cx="92710" cy="629920"/>
            </a:xfrm>
            <a:custGeom>
              <a:avLst/>
              <a:gdLst/>
              <a:ahLst/>
              <a:cxnLst/>
              <a:rect l="l" t="t" r="r" b="b"/>
              <a:pathLst>
                <a:path w="92709" h="629920">
                  <a:moveTo>
                    <a:pt x="92087" y="583389"/>
                  </a:moveTo>
                  <a:lnTo>
                    <a:pt x="88469" y="565467"/>
                  </a:lnTo>
                  <a:lnTo>
                    <a:pt x="78601" y="550832"/>
                  </a:lnTo>
                  <a:lnTo>
                    <a:pt x="63966" y="540964"/>
                  </a:lnTo>
                  <a:lnTo>
                    <a:pt x="46043" y="537346"/>
                  </a:lnTo>
                  <a:lnTo>
                    <a:pt x="28121" y="540964"/>
                  </a:lnTo>
                  <a:lnTo>
                    <a:pt x="13485" y="550832"/>
                  </a:lnTo>
                  <a:lnTo>
                    <a:pt x="3618" y="565467"/>
                  </a:lnTo>
                  <a:lnTo>
                    <a:pt x="0" y="583389"/>
                  </a:lnTo>
                  <a:lnTo>
                    <a:pt x="3618" y="601312"/>
                  </a:lnTo>
                  <a:lnTo>
                    <a:pt x="13485" y="615947"/>
                  </a:lnTo>
                  <a:lnTo>
                    <a:pt x="28121" y="625815"/>
                  </a:lnTo>
                  <a:lnTo>
                    <a:pt x="46043" y="629433"/>
                  </a:lnTo>
                  <a:lnTo>
                    <a:pt x="63966" y="625815"/>
                  </a:lnTo>
                  <a:lnTo>
                    <a:pt x="78601" y="615947"/>
                  </a:lnTo>
                  <a:lnTo>
                    <a:pt x="88469" y="601312"/>
                  </a:lnTo>
                  <a:lnTo>
                    <a:pt x="92087" y="583389"/>
                  </a:lnTo>
                </a:path>
                <a:path w="92709" h="629920">
                  <a:moveTo>
                    <a:pt x="92087" y="491302"/>
                  </a:moveTo>
                  <a:lnTo>
                    <a:pt x="88469" y="473380"/>
                  </a:lnTo>
                  <a:lnTo>
                    <a:pt x="78601" y="458744"/>
                  </a:lnTo>
                  <a:lnTo>
                    <a:pt x="63966" y="448876"/>
                  </a:lnTo>
                  <a:lnTo>
                    <a:pt x="46043" y="445258"/>
                  </a:lnTo>
                  <a:lnTo>
                    <a:pt x="28121" y="448876"/>
                  </a:lnTo>
                  <a:lnTo>
                    <a:pt x="13485" y="458744"/>
                  </a:lnTo>
                  <a:lnTo>
                    <a:pt x="3618" y="473380"/>
                  </a:lnTo>
                  <a:lnTo>
                    <a:pt x="0" y="491302"/>
                  </a:lnTo>
                  <a:lnTo>
                    <a:pt x="3618" y="509224"/>
                  </a:lnTo>
                  <a:lnTo>
                    <a:pt x="13485" y="523860"/>
                  </a:lnTo>
                  <a:lnTo>
                    <a:pt x="28121" y="533727"/>
                  </a:lnTo>
                  <a:lnTo>
                    <a:pt x="46043" y="537346"/>
                  </a:lnTo>
                  <a:lnTo>
                    <a:pt x="63966" y="533727"/>
                  </a:lnTo>
                  <a:lnTo>
                    <a:pt x="78601" y="523860"/>
                  </a:lnTo>
                  <a:lnTo>
                    <a:pt x="88469" y="509224"/>
                  </a:lnTo>
                  <a:lnTo>
                    <a:pt x="92087" y="491302"/>
                  </a:lnTo>
                </a:path>
                <a:path w="92709" h="629920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6837" name="object 683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9368411" y="8098308"/>
              <a:ext cx="98159" cy="98159"/>
            </a:xfrm>
            <a:prstGeom prst="rect">
              <a:avLst/>
            </a:prstGeom>
          </p:spPr>
        </p:pic>
      </p:grpSp>
      <p:sp>
        <p:nvSpPr>
          <p:cNvPr id="6838" name="object 6838"/>
          <p:cNvSpPr txBox="1"/>
          <p:nvPr/>
        </p:nvSpPr>
        <p:spPr>
          <a:xfrm>
            <a:off x="19383033" y="10463403"/>
            <a:ext cx="68580" cy="2101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20800"/>
              </a:lnSpc>
              <a:spcBef>
                <a:spcPts val="100"/>
              </a:spcBef>
            </a:pPr>
            <a:r>
              <a:rPr dirty="0" sz="500">
                <a:latin typeface="Arial"/>
                <a:cs typeface="Arial"/>
              </a:rPr>
              <a:t>Б  А</a:t>
            </a:r>
            <a:endParaRPr sz="500">
              <a:latin typeface="Arial"/>
              <a:cs typeface="Arial"/>
            </a:endParaRPr>
          </a:p>
        </p:txBody>
      </p:sp>
      <p:sp>
        <p:nvSpPr>
          <p:cNvPr id="6839" name="object 6839"/>
          <p:cNvSpPr txBox="1"/>
          <p:nvPr/>
        </p:nvSpPr>
        <p:spPr>
          <a:xfrm>
            <a:off x="19384046" y="10033053"/>
            <a:ext cx="68580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В</a:t>
            </a:r>
            <a:endParaRPr sz="500">
              <a:latin typeface="Arial"/>
              <a:cs typeface="Arial"/>
            </a:endParaRPr>
          </a:p>
        </p:txBody>
      </p:sp>
      <p:sp>
        <p:nvSpPr>
          <p:cNvPr id="6840" name="object 6840"/>
          <p:cNvSpPr txBox="1"/>
          <p:nvPr/>
        </p:nvSpPr>
        <p:spPr>
          <a:xfrm>
            <a:off x="19386069" y="9864057"/>
            <a:ext cx="60325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Г</a:t>
            </a:r>
            <a:endParaRPr sz="500">
              <a:latin typeface="Arial"/>
              <a:cs typeface="Arial"/>
            </a:endParaRPr>
          </a:p>
        </p:txBody>
      </p:sp>
      <p:sp>
        <p:nvSpPr>
          <p:cNvPr id="6841" name="object 6841"/>
          <p:cNvSpPr txBox="1"/>
          <p:nvPr/>
        </p:nvSpPr>
        <p:spPr>
          <a:xfrm>
            <a:off x="19382021" y="9490647"/>
            <a:ext cx="69215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Д</a:t>
            </a:r>
            <a:endParaRPr sz="500">
              <a:latin typeface="Arial"/>
              <a:cs typeface="Arial"/>
            </a:endParaRPr>
          </a:p>
        </p:txBody>
      </p:sp>
      <p:sp>
        <p:nvSpPr>
          <p:cNvPr id="6842" name="object 6842"/>
          <p:cNvSpPr txBox="1"/>
          <p:nvPr/>
        </p:nvSpPr>
        <p:spPr>
          <a:xfrm>
            <a:off x="19383033" y="9173907"/>
            <a:ext cx="68580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Е</a:t>
            </a:r>
            <a:endParaRPr sz="500">
              <a:latin typeface="Arial"/>
              <a:cs typeface="Arial"/>
            </a:endParaRPr>
          </a:p>
        </p:txBody>
      </p:sp>
      <p:sp>
        <p:nvSpPr>
          <p:cNvPr id="6843" name="object 6843"/>
          <p:cNvSpPr txBox="1"/>
          <p:nvPr/>
        </p:nvSpPr>
        <p:spPr>
          <a:xfrm>
            <a:off x="19352676" y="9011994"/>
            <a:ext cx="138430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 spc="-5">
                <a:latin typeface="Arial"/>
                <a:cs typeface="Arial"/>
              </a:rPr>
              <a:t>Ж/1</a:t>
            </a:r>
            <a:endParaRPr sz="500">
              <a:latin typeface="Arial"/>
              <a:cs typeface="Arial"/>
            </a:endParaRPr>
          </a:p>
        </p:txBody>
      </p:sp>
      <p:sp>
        <p:nvSpPr>
          <p:cNvPr id="6844" name="object 6844"/>
          <p:cNvSpPr txBox="1"/>
          <p:nvPr/>
        </p:nvSpPr>
        <p:spPr>
          <a:xfrm>
            <a:off x="19361782" y="8091119"/>
            <a:ext cx="116839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К/1</a:t>
            </a:r>
            <a:endParaRPr sz="500">
              <a:latin typeface="Arial"/>
              <a:cs typeface="Arial"/>
            </a:endParaRPr>
          </a:p>
        </p:txBody>
      </p:sp>
      <p:sp>
        <p:nvSpPr>
          <p:cNvPr id="6845" name="object 6845"/>
          <p:cNvSpPr txBox="1"/>
          <p:nvPr/>
        </p:nvSpPr>
        <p:spPr>
          <a:xfrm>
            <a:off x="19381010" y="7930219"/>
            <a:ext cx="67945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Л</a:t>
            </a:r>
            <a:endParaRPr sz="500">
              <a:latin typeface="Arial"/>
              <a:cs typeface="Arial"/>
            </a:endParaRPr>
          </a:p>
        </p:txBody>
      </p:sp>
      <p:sp>
        <p:nvSpPr>
          <p:cNvPr id="6846" name="object 6846"/>
          <p:cNvSpPr txBox="1"/>
          <p:nvPr/>
        </p:nvSpPr>
        <p:spPr>
          <a:xfrm>
            <a:off x="19384046" y="7608418"/>
            <a:ext cx="79375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 spc="5">
                <a:latin typeface="Arial"/>
                <a:cs typeface="Arial"/>
              </a:rPr>
              <a:t>М</a:t>
            </a:r>
            <a:endParaRPr sz="500">
              <a:latin typeface="Arial"/>
              <a:cs typeface="Arial"/>
            </a:endParaRPr>
          </a:p>
        </p:txBody>
      </p:sp>
      <p:sp>
        <p:nvSpPr>
          <p:cNvPr id="6847" name="object 6847"/>
          <p:cNvSpPr txBox="1"/>
          <p:nvPr/>
        </p:nvSpPr>
        <p:spPr>
          <a:xfrm>
            <a:off x="19383033" y="7240068"/>
            <a:ext cx="72390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Н</a:t>
            </a:r>
            <a:endParaRPr sz="500">
              <a:latin typeface="Arial"/>
              <a:cs typeface="Arial"/>
            </a:endParaRPr>
          </a:p>
        </p:txBody>
      </p:sp>
      <p:sp>
        <p:nvSpPr>
          <p:cNvPr id="6848" name="object 6848"/>
          <p:cNvSpPr txBox="1"/>
          <p:nvPr/>
        </p:nvSpPr>
        <p:spPr>
          <a:xfrm>
            <a:off x="19379998" y="7073096"/>
            <a:ext cx="75565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 spc="5">
                <a:latin typeface="Arial"/>
                <a:cs typeface="Arial"/>
              </a:rPr>
              <a:t>О</a:t>
            </a:r>
            <a:endParaRPr sz="500">
              <a:latin typeface="Arial"/>
              <a:cs typeface="Arial"/>
            </a:endParaRPr>
          </a:p>
        </p:txBody>
      </p:sp>
      <p:sp>
        <p:nvSpPr>
          <p:cNvPr id="6849" name="object 6849"/>
          <p:cNvSpPr txBox="1"/>
          <p:nvPr/>
        </p:nvSpPr>
        <p:spPr>
          <a:xfrm>
            <a:off x="19383033" y="6519827"/>
            <a:ext cx="71755" cy="21018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 marR="5080">
              <a:lnSpc>
                <a:spcPct val="120900"/>
              </a:lnSpc>
              <a:spcBef>
                <a:spcPts val="95"/>
              </a:spcBef>
            </a:pPr>
            <a:r>
              <a:rPr dirty="0" sz="500">
                <a:latin typeface="Arial"/>
                <a:cs typeface="Arial"/>
              </a:rPr>
              <a:t>Р  П</a:t>
            </a:r>
            <a:endParaRPr sz="500">
              <a:latin typeface="Arial"/>
              <a:cs typeface="Arial"/>
            </a:endParaRPr>
          </a:p>
        </p:txBody>
      </p:sp>
      <p:pic>
        <p:nvPicPr>
          <p:cNvPr id="6850" name="object 6850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9368411" y="8558747"/>
            <a:ext cx="98159" cy="98159"/>
          </a:xfrm>
          <a:prstGeom prst="rect">
            <a:avLst/>
          </a:prstGeom>
        </p:spPr>
      </p:pic>
      <p:sp>
        <p:nvSpPr>
          <p:cNvPr id="6851" name="object 6851"/>
          <p:cNvSpPr txBox="1"/>
          <p:nvPr/>
        </p:nvSpPr>
        <p:spPr>
          <a:xfrm>
            <a:off x="19386069" y="8551557"/>
            <a:ext cx="64769" cy="1028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00">
                <a:latin typeface="Arial"/>
                <a:cs typeface="Arial"/>
              </a:rPr>
              <a:t>З</a:t>
            </a:r>
            <a:endParaRPr sz="500">
              <a:latin typeface="Arial"/>
              <a:cs typeface="Arial"/>
            </a:endParaRPr>
          </a:p>
        </p:txBody>
      </p:sp>
      <p:grpSp>
        <p:nvGrpSpPr>
          <p:cNvPr id="6852" name="object 6852"/>
          <p:cNvGrpSpPr/>
          <p:nvPr/>
        </p:nvGrpSpPr>
        <p:grpSpPr>
          <a:xfrm>
            <a:off x="14323834" y="11017788"/>
            <a:ext cx="4535805" cy="193675"/>
            <a:chOff x="14323834" y="11017788"/>
            <a:chExt cx="4535805" cy="193675"/>
          </a:xfrm>
        </p:grpSpPr>
        <p:sp>
          <p:nvSpPr>
            <p:cNvPr id="6853" name="object 6853"/>
            <p:cNvSpPr/>
            <p:nvPr/>
          </p:nvSpPr>
          <p:spPr>
            <a:xfrm>
              <a:off x="14334965" y="11118983"/>
              <a:ext cx="4513580" cy="90170"/>
            </a:xfrm>
            <a:custGeom>
              <a:avLst/>
              <a:gdLst/>
              <a:ahLst/>
              <a:cxnLst/>
              <a:rect l="l" t="t" r="r" b="b"/>
              <a:pathLst>
                <a:path w="4513580" h="90170">
                  <a:moveTo>
                    <a:pt x="4513303" y="90063"/>
                  </a:moveTo>
                  <a:lnTo>
                    <a:pt x="4513303" y="0"/>
                  </a:lnTo>
                </a:path>
                <a:path w="4513580" h="90170">
                  <a:moveTo>
                    <a:pt x="0" y="90063"/>
                  </a:moveTo>
                  <a:lnTo>
                    <a:pt x="0" y="0"/>
                  </a:lnTo>
                </a:path>
                <a:path w="4513580" h="90170">
                  <a:moveTo>
                    <a:pt x="22262" y="0"/>
                  </a:moveTo>
                  <a:lnTo>
                    <a:pt x="449205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54" name="object 6854"/>
            <p:cNvSpPr/>
            <p:nvPr/>
          </p:nvSpPr>
          <p:spPr>
            <a:xfrm>
              <a:off x="14323834" y="11108864"/>
              <a:ext cx="4535805" cy="21590"/>
            </a:xfrm>
            <a:custGeom>
              <a:avLst/>
              <a:gdLst/>
              <a:ahLst/>
              <a:cxnLst/>
              <a:rect l="l" t="t" r="r" b="b"/>
              <a:pathLst>
                <a:path w="4535805" h="21590">
                  <a:moveTo>
                    <a:pt x="22262" y="0"/>
                  </a:moveTo>
                  <a:lnTo>
                    <a:pt x="0" y="21250"/>
                  </a:lnTo>
                </a:path>
                <a:path w="4535805" h="21590">
                  <a:moveTo>
                    <a:pt x="11131" y="10119"/>
                  </a:moveTo>
                  <a:lnTo>
                    <a:pt x="33394" y="10119"/>
                  </a:lnTo>
                </a:path>
                <a:path w="4535805" h="21590">
                  <a:moveTo>
                    <a:pt x="4513303" y="21250"/>
                  </a:moveTo>
                  <a:lnTo>
                    <a:pt x="4535566" y="0"/>
                  </a:lnTo>
                </a:path>
                <a:path w="4535805" h="21590">
                  <a:moveTo>
                    <a:pt x="4524434" y="10119"/>
                  </a:moveTo>
                  <a:lnTo>
                    <a:pt x="4503183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55" name="object 6855"/>
            <p:cNvSpPr/>
            <p:nvPr/>
          </p:nvSpPr>
          <p:spPr>
            <a:xfrm>
              <a:off x="14334965" y="11028920"/>
              <a:ext cx="645160" cy="90170"/>
            </a:xfrm>
            <a:custGeom>
              <a:avLst/>
              <a:gdLst/>
              <a:ahLst/>
              <a:cxnLst/>
              <a:rect l="l" t="t" r="r" b="b"/>
              <a:pathLst>
                <a:path w="645159" h="90170">
                  <a:moveTo>
                    <a:pt x="0" y="90063"/>
                  </a:moveTo>
                  <a:lnTo>
                    <a:pt x="0" y="0"/>
                  </a:lnTo>
                </a:path>
                <a:path w="645159" h="90170">
                  <a:moveTo>
                    <a:pt x="644613" y="90063"/>
                  </a:moveTo>
                  <a:lnTo>
                    <a:pt x="644613" y="0"/>
                  </a:lnTo>
                </a:path>
                <a:path w="645159" h="90170">
                  <a:moveTo>
                    <a:pt x="22262" y="0"/>
                  </a:moveTo>
                  <a:lnTo>
                    <a:pt x="62336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56" name="object 6856"/>
            <p:cNvSpPr/>
            <p:nvPr/>
          </p:nvSpPr>
          <p:spPr>
            <a:xfrm>
              <a:off x="14323834" y="11017788"/>
              <a:ext cx="667385" cy="22860"/>
            </a:xfrm>
            <a:custGeom>
              <a:avLst/>
              <a:gdLst/>
              <a:ahLst/>
              <a:cxnLst/>
              <a:rect l="l" t="t" r="r" b="b"/>
              <a:pathLst>
                <a:path w="667384" h="22859">
                  <a:moveTo>
                    <a:pt x="22262" y="0"/>
                  </a:moveTo>
                  <a:lnTo>
                    <a:pt x="0" y="22262"/>
                  </a:lnTo>
                </a:path>
                <a:path w="667384" h="22859">
                  <a:moveTo>
                    <a:pt x="11131" y="11131"/>
                  </a:moveTo>
                  <a:lnTo>
                    <a:pt x="33394" y="11131"/>
                  </a:lnTo>
                </a:path>
                <a:path w="667384" h="22859">
                  <a:moveTo>
                    <a:pt x="645624" y="22262"/>
                  </a:moveTo>
                  <a:lnTo>
                    <a:pt x="666875" y="0"/>
                  </a:lnTo>
                </a:path>
                <a:path w="667384" h="22859">
                  <a:moveTo>
                    <a:pt x="655744" y="11131"/>
                  </a:moveTo>
                  <a:lnTo>
                    <a:pt x="634493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857" name="object 6857"/>
          <p:cNvSpPr txBox="1"/>
          <p:nvPr/>
        </p:nvSpPr>
        <p:spPr>
          <a:xfrm>
            <a:off x="14577277" y="10940174"/>
            <a:ext cx="162560" cy="115570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00" spc="-5" b="1">
                <a:latin typeface="Arial Narrow"/>
                <a:cs typeface="Arial Narrow"/>
              </a:rPr>
              <a:t>4200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6858" name="object 6858"/>
          <p:cNvGrpSpPr/>
          <p:nvPr/>
        </p:nvGrpSpPr>
        <p:grpSpPr>
          <a:xfrm>
            <a:off x="18192523" y="11017788"/>
            <a:ext cx="667385" cy="103505"/>
            <a:chOff x="18192523" y="11017788"/>
            <a:chExt cx="667385" cy="103505"/>
          </a:xfrm>
        </p:grpSpPr>
        <p:sp>
          <p:nvSpPr>
            <p:cNvPr id="6859" name="object 6859"/>
            <p:cNvSpPr/>
            <p:nvPr/>
          </p:nvSpPr>
          <p:spPr>
            <a:xfrm>
              <a:off x="18203655" y="11028920"/>
              <a:ext cx="645160" cy="90170"/>
            </a:xfrm>
            <a:custGeom>
              <a:avLst/>
              <a:gdLst/>
              <a:ahLst/>
              <a:cxnLst/>
              <a:rect l="l" t="t" r="r" b="b"/>
              <a:pathLst>
                <a:path w="645159" h="90170">
                  <a:moveTo>
                    <a:pt x="0" y="90063"/>
                  </a:moveTo>
                  <a:lnTo>
                    <a:pt x="0" y="0"/>
                  </a:lnTo>
                </a:path>
                <a:path w="645159" h="90170">
                  <a:moveTo>
                    <a:pt x="644613" y="90063"/>
                  </a:moveTo>
                  <a:lnTo>
                    <a:pt x="644613" y="0"/>
                  </a:lnTo>
                </a:path>
                <a:path w="645159" h="90170">
                  <a:moveTo>
                    <a:pt x="22262" y="0"/>
                  </a:moveTo>
                  <a:lnTo>
                    <a:pt x="62336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60" name="object 6860"/>
            <p:cNvSpPr/>
            <p:nvPr/>
          </p:nvSpPr>
          <p:spPr>
            <a:xfrm>
              <a:off x="18192523" y="11017788"/>
              <a:ext cx="667385" cy="22860"/>
            </a:xfrm>
            <a:custGeom>
              <a:avLst/>
              <a:gdLst/>
              <a:ahLst/>
              <a:cxnLst/>
              <a:rect l="l" t="t" r="r" b="b"/>
              <a:pathLst>
                <a:path w="667384" h="22859">
                  <a:moveTo>
                    <a:pt x="22262" y="0"/>
                  </a:moveTo>
                  <a:lnTo>
                    <a:pt x="0" y="22262"/>
                  </a:lnTo>
                </a:path>
                <a:path w="667384" h="22859">
                  <a:moveTo>
                    <a:pt x="11131" y="11131"/>
                  </a:moveTo>
                  <a:lnTo>
                    <a:pt x="33394" y="11131"/>
                  </a:lnTo>
                </a:path>
                <a:path w="667384" h="22859">
                  <a:moveTo>
                    <a:pt x="644613" y="22262"/>
                  </a:moveTo>
                  <a:lnTo>
                    <a:pt x="666875" y="0"/>
                  </a:lnTo>
                </a:path>
                <a:path w="667384" h="22859">
                  <a:moveTo>
                    <a:pt x="655744" y="11131"/>
                  </a:moveTo>
                  <a:lnTo>
                    <a:pt x="634493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861" name="object 6861"/>
          <p:cNvSpPr txBox="1"/>
          <p:nvPr/>
        </p:nvSpPr>
        <p:spPr>
          <a:xfrm>
            <a:off x="18445967" y="10940174"/>
            <a:ext cx="162560" cy="115570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00" spc="-5" b="1">
                <a:latin typeface="Arial Narrow"/>
                <a:cs typeface="Arial Narrow"/>
              </a:rPr>
              <a:t>4200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6862" name="object 6862"/>
          <p:cNvGrpSpPr/>
          <p:nvPr/>
        </p:nvGrpSpPr>
        <p:grpSpPr>
          <a:xfrm>
            <a:off x="17655178" y="11017788"/>
            <a:ext cx="560070" cy="103505"/>
            <a:chOff x="17655178" y="11017788"/>
            <a:chExt cx="560070" cy="103505"/>
          </a:xfrm>
        </p:grpSpPr>
        <p:sp>
          <p:nvSpPr>
            <p:cNvPr id="6863" name="object 6863"/>
            <p:cNvSpPr/>
            <p:nvPr/>
          </p:nvSpPr>
          <p:spPr>
            <a:xfrm>
              <a:off x="17666309" y="11028920"/>
              <a:ext cx="537845" cy="90170"/>
            </a:xfrm>
            <a:custGeom>
              <a:avLst/>
              <a:gdLst/>
              <a:ahLst/>
              <a:cxnLst/>
              <a:rect l="l" t="t" r="r" b="b"/>
              <a:pathLst>
                <a:path w="537844" h="90170">
                  <a:moveTo>
                    <a:pt x="0" y="90063"/>
                  </a:moveTo>
                  <a:lnTo>
                    <a:pt x="0" y="0"/>
                  </a:lnTo>
                </a:path>
                <a:path w="537844" h="90170">
                  <a:moveTo>
                    <a:pt x="537346" y="90063"/>
                  </a:moveTo>
                  <a:lnTo>
                    <a:pt x="537346" y="0"/>
                  </a:lnTo>
                </a:path>
                <a:path w="537844" h="90170">
                  <a:moveTo>
                    <a:pt x="22262" y="0"/>
                  </a:moveTo>
                  <a:lnTo>
                    <a:pt x="51508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64" name="object 6864"/>
            <p:cNvSpPr/>
            <p:nvPr/>
          </p:nvSpPr>
          <p:spPr>
            <a:xfrm>
              <a:off x="17655178" y="11017788"/>
              <a:ext cx="560070" cy="22860"/>
            </a:xfrm>
            <a:custGeom>
              <a:avLst/>
              <a:gdLst/>
              <a:ahLst/>
              <a:cxnLst/>
              <a:rect l="l" t="t" r="r" b="b"/>
              <a:pathLst>
                <a:path w="560069" h="22859">
                  <a:moveTo>
                    <a:pt x="22262" y="0"/>
                  </a:moveTo>
                  <a:lnTo>
                    <a:pt x="0" y="22262"/>
                  </a:lnTo>
                </a:path>
                <a:path w="560069" h="22859">
                  <a:moveTo>
                    <a:pt x="11131" y="11131"/>
                  </a:moveTo>
                  <a:lnTo>
                    <a:pt x="33394" y="11131"/>
                  </a:lnTo>
                </a:path>
                <a:path w="560069" h="22859">
                  <a:moveTo>
                    <a:pt x="537346" y="22262"/>
                  </a:moveTo>
                  <a:lnTo>
                    <a:pt x="559609" y="0"/>
                  </a:lnTo>
                </a:path>
                <a:path w="560069" h="22859">
                  <a:moveTo>
                    <a:pt x="548477" y="11131"/>
                  </a:moveTo>
                  <a:lnTo>
                    <a:pt x="526214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865" name="object 6865"/>
          <p:cNvSpPr txBox="1"/>
          <p:nvPr/>
        </p:nvSpPr>
        <p:spPr>
          <a:xfrm>
            <a:off x="17853975" y="10940174"/>
            <a:ext cx="162560" cy="115570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00" spc="-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6866" name="object 6866"/>
          <p:cNvGrpSpPr/>
          <p:nvPr/>
        </p:nvGrpSpPr>
        <p:grpSpPr>
          <a:xfrm>
            <a:off x="17117832" y="11017788"/>
            <a:ext cx="560070" cy="103505"/>
            <a:chOff x="17117832" y="11017788"/>
            <a:chExt cx="560070" cy="103505"/>
          </a:xfrm>
        </p:grpSpPr>
        <p:sp>
          <p:nvSpPr>
            <p:cNvPr id="6867" name="object 6867"/>
            <p:cNvSpPr/>
            <p:nvPr/>
          </p:nvSpPr>
          <p:spPr>
            <a:xfrm>
              <a:off x="17128964" y="11028920"/>
              <a:ext cx="537845" cy="90170"/>
            </a:xfrm>
            <a:custGeom>
              <a:avLst/>
              <a:gdLst/>
              <a:ahLst/>
              <a:cxnLst/>
              <a:rect l="l" t="t" r="r" b="b"/>
              <a:pathLst>
                <a:path w="537844" h="90170">
                  <a:moveTo>
                    <a:pt x="0" y="90063"/>
                  </a:moveTo>
                  <a:lnTo>
                    <a:pt x="0" y="0"/>
                  </a:lnTo>
                </a:path>
                <a:path w="537844" h="90170">
                  <a:moveTo>
                    <a:pt x="537346" y="90063"/>
                  </a:moveTo>
                  <a:lnTo>
                    <a:pt x="537346" y="0"/>
                  </a:lnTo>
                </a:path>
                <a:path w="537844" h="90170">
                  <a:moveTo>
                    <a:pt x="22262" y="0"/>
                  </a:moveTo>
                  <a:lnTo>
                    <a:pt x="51508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68" name="object 6868"/>
            <p:cNvSpPr/>
            <p:nvPr/>
          </p:nvSpPr>
          <p:spPr>
            <a:xfrm>
              <a:off x="17117832" y="11017788"/>
              <a:ext cx="560070" cy="22860"/>
            </a:xfrm>
            <a:custGeom>
              <a:avLst/>
              <a:gdLst/>
              <a:ahLst/>
              <a:cxnLst/>
              <a:rect l="l" t="t" r="r" b="b"/>
              <a:pathLst>
                <a:path w="560069" h="22859">
                  <a:moveTo>
                    <a:pt x="22262" y="0"/>
                  </a:moveTo>
                  <a:lnTo>
                    <a:pt x="0" y="22262"/>
                  </a:lnTo>
                </a:path>
                <a:path w="560069" h="22859">
                  <a:moveTo>
                    <a:pt x="11131" y="11131"/>
                  </a:moveTo>
                  <a:lnTo>
                    <a:pt x="33394" y="11131"/>
                  </a:lnTo>
                </a:path>
                <a:path w="560069" h="22859">
                  <a:moveTo>
                    <a:pt x="537346" y="22262"/>
                  </a:moveTo>
                  <a:lnTo>
                    <a:pt x="559609" y="0"/>
                  </a:lnTo>
                </a:path>
                <a:path w="560069" h="22859">
                  <a:moveTo>
                    <a:pt x="548477" y="11131"/>
                  </a:moveTo>
                  <a:lnTo>
                    <a:pt x="526214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869" name="object 6869"/>
          <p:cNvSpPr txBox="1"/>
          <p:nvPr/>
        </p:nvSpPr>
        <p:spPr>
          <a:xfrm>
            <a:off x="17316629" y="10940174"/>
            <a:ext cx="162560" cy="115570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00" spc="-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6870" name="object 6870"/>
          <p:cNvGrpSpPr/>
          <p:nvPr/>
        </p:nvGrpSpPr>
        <p:grpSpPr>
          <a:xfrm>
            <a:off x="16580485" y="11017788"/>
            <a:ext cx="560070" cy="103505"/>
            <a:chOff x="16580485" y="11017788"/>
            <a:chExt cx="560070" cy="103505"/>
          </a:xfrm>
        </p:grpSpPr>
        <p:sp>
          <p:nvSpPr>
            <p:cNvPr id="6871" name="object 6871"/>
            <p:cNvSpPr/>
            <p:nvPr/>
          </p:nvSpPr>
          <p:spPr>
            <a:xfrm>
              <a:off x="16591617" y="11028920"/>
              <a:ext cx="537845" cy="90170"/>
            </a:xfrm>
            <a:custGeom>
              <a:avLst/>
              <a:gdLst/>
              <a:ahLst/>
              <a:cxnLst/>
              <a:rect l="l" t="t" r="r" b="b"/>
              <a:pathLst>
                <a:path w="537844" h="90170">
                  <a:moveTo>
                    <a:pt x="0" y="90063"/>
                  </a:moveTo>
                  <a:lnTo>
                    <a:pt x="0" y="0"/>
                  </a:lnTo>
                </a:path>
                <a:path w="537844" h="90170">
                  <a:moveTo>
                    <a:pt x="537346" y="90063"/>
                  </a:moveTo>
                  <a:lnTo>
                    <a:pt x="537346" y="0"/>
                  </a:lnTo>
                </a:path>
                <a:path w="537844" h="90170">
                  <a:moveTo>
                    <a:pt x="22262" y="0"/>
                  </a:moveTo>
                  <a:lnTo>
                    <a:pt x="51609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72" name="object 6872"/>
            <p:cNvSpPr/>
            <p:nvPr/>
          </p:nvSpPr>
          <p:spPr>
            <a:xfrm>
              <a:off x="16580485" y="11017788"/>
              <a:ext cx="560070" cy="22860"/>
            </a:xfrm>
            <a:custGeom>
              <a:avLst/>
              <a:gdLst/>
              <a:ahLst/>
              <a:cxnLst/>
              <a:rect l="l" t="t" r="r" b="b"/>
              <a:pathLst>
                <a:path w="560069" h="22859">
                  <a:moveTo>
                    <a:pt x="22262" y="0"/>
                  </a:moveTo>
                  <a:lnTo>
                    <a:pt x="0" y="22262"/>
                  </a:lnTo>
                </a:path>
                <a:path w="560069" h="22859">
                  <a:moveTo>
                    <a:pt x="11131" y="11131"/>
                  </a:moveTo>
                  <a:lnTo>
                    <a:pt x="33394" y="11131"/>
                  </a:lnTo>
                </a:path>
                <a:path w="560069" h="22859">
                  <a:moveTo>
                    <a:pt x="537346" y="22262"/>
                  </a:moveTo>
                  <a:lnTo>
                    <a:pt x="559609" y="0"/>
                  </a:lnTo>
                </a:path>
                <a:path w="560069" h="22859">
                  <a:moveTo>
                    <a:pt x="548477" y="11131"/>
                  </a:moveTo>
                  <a:lnTo>
                    <a:pt x="527226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873" name="object 6873"/>
          <p:cNvSpPr txBox="1"/>
          <p:nvPr/>
        </p:nvSpPr>
        <p:spPr>
          <a:xfrm>
            <a:off x="16779282" y="10940174"/>
            <a:ext cx="162560" cy="115570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00" spc="-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6874" name="object 6874"/>
          <p:cNvGrpSpPr/>
          <p:nvPr/>
        </p:nvGrpSpPr>
        <p:grpSpPr>
          <a:xfrm>
            <a:off x="16043140" y="11017788"/>
            <a:ext cx="560070" cy="103505"/>
            <a:chOff x="16043140" y="11017788"/>
            <a:chExt cx="560070" cy="103505"/>
          </a:xfrm>
        </p:grpSpPr>
        <p:sp>
          <p:nvSpPr>
            <p:cNvPr id="6875" name="object 6875"/>
            <p:cNvSpPr/>
            <p:nvPr/>
          </p:nvSpPr>
          <p:spPr>
            <a:xfrm>
              <a:off x="16054271" y="11028920"/>
              <a:ext cx="537845" cy="90170"/>
            </a:xfrm>
            <a:custGeom>
              <a:avLst/>
              <a:gdLst/>
              <a:ahLst/>
              <a:cxnLst/>
              <a:rect l="l" t="t" r="r" b="b"/>
              <a:pathLst>
                <a:path w="537844" h="90170">
                  <a:moveTo>
                    <a:pt x="0" y="90063"/>
                  </a:moveTo>
                  <a:lnTo>
                    <a:pt x="0" y="0"/>
                  </a:lnTo>
                </a:path>
                <a:path w="537844" h="90170">
                  <a:moveTo>
                    <a:pt x="537346" y="90063"/>
                  </a:moveTo>
                  <a:lnTo>
                    <a:pt x="537346" y="0"/>
                  </a:lnTo>
                </a:path>
                <a:path w="537844" h="90170">
                  <a:moveTo>
                    <a:pt x="22262" y="0"/>
                  </a:moveTo>
                  <a:lnTo>
                    <a:pt x="51609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76" name="object 6876"/>
            <p:cNvSpPr/>
            <p:nvPr/>
          </p:nvSpPr>
          <p:spPr>
            <a:xfrm>
              <a:off x="16043140" y="11017788"/>
              <a:ext cx="560070" cy="22860"/>
            </a:xfrm>
            <a:custGeom>
              <a:avLst/>
              <a:gdLst/>
              <a:ahLst/>
              <a:cxnLst/>
              <a:rect l="l" t="t" r="r" b="b"/>
              <a:pathLst>
                <a:path w="560069" h="22859">
                  <a:moveTo>
                    <a:pt x="22262" y="0"/>
                  </a:moveTo>
                  <a:lnTo>
                    <a:pt x="0" y="22262"/>
                  </a:lnTo>
                </a:path>
                <a:path w="560069" h="22859">
                  <a:moveTo>
                    <a:pt x="11131" y="11131"/>
                  </a:moveTo>
                  <a:lnTo>
                    <a:pt x="33394" y="11131"/>
                  </a:lnTo>
                </a:path>
                <a:path w="560069" h="22859">
                  <a:moveTo>
                    <a:pt x="537346" y="22262"/>
                  </a:moveTo>
                  <a:lnTo>
                    <a:pt x="559609" y="0"/>
                  </a:lnTo>
                </a:path>
                <a:path w="560069" h="22859">
                  <a:moveTo>
                    <a:pt x="548477" y="11131"/>
                  </a:moveTo>
                  <a:lnTo>
                    <a:pt x="527226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877" name="object 6877"/>
          <p:cNvSpPr txBox="1"/>
          <p:nvPr/>
        </p:nvSpPr>
        <p:spPr>
          <a:xfrm>
            <a:off x="16241937" y="10940174"/>
            <a:ext cx="162560" cy="115570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00" spc="-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6878" name="object 6878"/>
          <p:cNvGrpSpPr/>
          <p:nvPr/>
        </p:nvGrpSpPr>
        <p:grpSpPr>
          <a:xfrm>
            <a:off x="15506805" y="11017788"/>
            <a:ext cx="558800" cy="103505"/>
            <a:chOff x="15506805" y="11017788"/>
            <a:chExt cx="558800" cy="103505"/>
          </a:xfrm>
        </p:grpSpPr>
        <p:sp>
          <p:nvSpPr>
            <p:cNvPr id="6879" name="object 6879"/>
            <p:cNvSpPr/>
            <p:nvPr/>
          </p:nvSpPr>
          <p:spPr>
            <a:xfrm>
              <a:off x="15516924" y="11028920"/>
              <a:ext cx="537845" cy="90170"/>
            </a:xfrm>
            <a:custGeom>
              <a:avLst/>
              <a:gdLst/>
              <a:ahLst/>
              <a:cxnLst/>
              <a:rect l="l" t="t" r="r" b="b"/>
              <a:pathLst>
                <a:path w="537844" h="90170">
                  <a:moveTo>
                    <a:pt x="0" y="90063"/>
                  </a:moveTo>
                  <a:lnTo>
                    <a:pt x="0" y="0"/>
                  </a:lnTo>
                </a:path>
                <a:path w="537844" h="90170">
                  <a:moveTo>
                    <a:pt x="537346" y="90063"/>
                  </a:moveTo>
                  <a:lnTo>
                    <a:pt x="537346" y="0"/>
                  </a:lnTo>
                </a:path>
                <a:path w="537844" h="90170">
                  <a:moveTo>
                    <a:pt x="22262" y="0"/>
                  </a:moveTo>
                  <a:lnTo>
                    <a:pt x="51609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80" name="object 6880"/>
            <p:cNvSpPr/>
            <p:nvPr/>
          </p:nvSpPr>
          <p:spPr>
            <a:xfrm>
              <a:off x="15506805" y="11017788"/>
              <a:ext cx="558800" cy="22860"/>
            </a:xfrm>
            <a:custGeom>
              <a:avLst/>
              <a:gdLst/>
              <a:ahLst/>
              <a:cxnLst/>
              <a:rect l="l" t="t" r="r" b="b"/>
              <a:pathLst>
                <a:path w="558800" h="22859">
                  <a:moveTo>
                    <a:pt x="21250" y="0"/>
                  </a:moveTo>
                  <a:lnTo>
                    <a:pt x="0" y="22262"/>
                  </a:lnTo>
                </a:path>
                <a:path w="558800" h="22859">
                  <a:moveTo>
                    <a:pt x="10119" y="11131"/>
                  </a:moveTo>
                  <a:lnTo>
                    <a:pt x="32382" y="11131"/>
                  </a:lnTo>
                </a:path>
                <a:path w="558800" h="22859">
                  <a:moveTo>
                    <a:pt x="536334" y="22262"/>
                  </a:moveTo>
                  <a:lnTo>
                    <a:pt x="558597" y="0"/>
                  </a:lnTo>
                </a:path>
                <a:path w="558800" h="22859">
                  <a:moveTo>
                    <a:pt x="547465" y="11131"/>
                  </a:moveTo>
                  <a:lnTo>
                    <a:pt x="526214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881" name="object 6881"/>
          <p:cNvSpPr txBox="1"/>
          <p:nvPr/>
        </p:nvSpPr>
        <p:spPr>
          <a:xfrm>
            <a:off x="15704590" y="10940174"/>
            <a:ext cx="162560" cy="115570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00" spc="-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6882" name="object 6882"/>
          <p:cNvGrpSpPr/>
          <p:nvPr/>
        </p:nvGrpSpPr>
        <p:grpSpPr>
          <a:xfrm>
            <a:off x="14969459" y="11017788"/>
            <a:ext cx="558800" cy="103505"/>
            <a:chOff x="14969459" y="11017788"/>
            <a:chExt cx="558800" cy="103505"/>
          </a:xfrm>
        </p:grpSpPr>
        <p:sp>
          <p:nvSpPr>
            <p:cNvPr id="6883" name="object 6883"/>
            <p:cNvSpPr/>
            <p:nvPr/>
          </p:nvSpPr>
          <p:spPr>
            <a:xfrm>
              <a:off x="14979579" y="11028920"/>
              <a:ext cx="537845" cy="90170"/>
            </a:xfrm>
            <a:custGeom>
              <a:avLst/>
              <a:gdLst/>
              <a:ahLst/>
              <a:cxnLst/>
              <a:rect l="l" t="t" r="r" b="b"/>
              <a:pathLst>
                <a:path w="537844" h="90170">
                  <a:moveTo>
                    <a:pt x="0" y="90063"/>
                  </a:moveTo>
                  <a:lnTo>
                    <a:pt x="0" y="0"/>
                  </a:lnTo>
                </a:path>
                <a:path w="537844" h="90170">
                  <a:moveTo>
                    <a:pt x="537346" y="90063"/>
                  </a:moveTo>
                  <a:lnTo>
                    <a:pt x="537346" y="0"/>
                  </a:lnTo>
                </a:path>
                <a:path w="537844" h="90170">
                  <a:moveTo>
                    <a:pt x="22262" y="0"/>
                  </a:moveTo>
                  <a:lnTo>
                    <a:pt x="51609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84" name="object 6884"/>
            <p:cNvSpPr/>
            <p:nvPr/>
          </p:nvSpPr>
          <p:spPr>
            <a:xfrm>
              <a:off x="14969459" y="11017788"/>
              <a:ext cx="558800" cy="22860"/>
            </a:xfrm>
            <a:custGeom>
              <a:avLst/>
              <a:gdLst/>
              <a:ahLst/>
              <a:cxnLst/>
              <a:rect l="l" t="t" r="r" b="b"/>
              <a:pathLst>
                <a:path w="558800" h="22859">
                  <a:moveTo>
                    <a:pt x="21250" y="0"/>
                  </a:moveTo>
                  <a:lnTo>
                    <a:pt x="0" y="22262"/>
                  </a:lnTo>
                </a:path>
                <a:path w="558800" h="22859">
                  <a:moveTo>
                    <a:pt x="10119" y="11131"/>
                  </a:moveTo>
                  <a:lnTo>
                    <a:pt x="32382" y="11131"/>
                  </a:lnTo>
                </a:path>
                <a:path w="558800" h="22859">
                  <a:moveTo>
                    <a:pt x="537346" y="22262"/>
                  </a:moveTo>
                  <a:lnTo>
                    <a:pt x="558597" y="0"/>
                  </a:lnTo>
                </a:path>
                <a:path w="558800" h="22859">
                  <a:moveTo>
                    <a:pt x="547465" y="11131"/>
                  </a:moveTo>
                  <a:lnTo>
                    <a:pt x="526214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885" name="object 6885"/>
          <p:cNvSpPr txBox="1"/>
          <p:nvPr/>
        </p:nvSpPr>
        <p:spPr>
          <a:xfrm>
            <a:off x="15168257" y="10940174"/>
            <a:ext cx="162560" cy="115570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600" spc="-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6886" name="object 6886"/>
          <p:cNvGrpSpPr/>
          <p:nvPr/>
        </p:nvGrpSpPr>
        <p:grpSpPr>
          <a:xfrm>
            <a:off x="13867305" y="6581393"/>
            <a:ext cx="160655" cy="4054475"/>
            <a:chOff x="13867305" y="6581393"/>
            <a:chExt cx="160655" cy="4054475"/>
          </a:xfrm>
        </p:grpSpPr>
        <p:sp>
          <p:nvSpPr>
            <p:cNvPr id="6887" name="object 6887"/>
            <p:cNvSpPr/>
            <p:nvPr/>
          </p:nvSpPr>
          <p:spPr>
            <a:xfrm>
              <a:off x="13870480" y="6590501"/>
              <a:ext cx="67945" cy="4036060"/>
            </a:xfrm>
            <a:custGeom>
              <a:avLst/>
              <a:gdLst/>
              <a:ahLst/>
              <a:cxnLst/>
              <a:rect l="l" t="t" r="r" b="b"/>
              <a:pathLst>
                <a:path w="67944" h="4036059">
                  <a:moveTo>
                    <a:pt x="0" y="0"/>
                  </a:moveTo>
                  <a:lnTo>
                    <a:pt x="67800" y="0"/>
                  </a:lnTo>
                </a:path>
                <a:path w="67944" h="4036059">
                  <a:moveTo>
                    <a:pt x="0" y="4035662"/>
                  </a:moveTo>
                  <a:lnTo>
                    <a:pt x="67800" y="4035662"/>
                  </a:lnTo>
                </a:path>
                <a:path w="67944" h="4036059">
                  <a:moveTo>
                    <a:pt x="67800" y="4018458"/>
                  </a:moveTo>
                  <a:lnTo>
                    <a:pt x="67800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88" name="object 6888"/>
            <p:cNvSpPr/>
            <p:nvPr/>
          </p:nvSpPr>
          <p:spPr>
            <a:xfrm>
              <a:off x="13930185" y="6581393"/>
              <a:ext cx="17780" cy="4054475"/>
            </a:xfrm>
            <a:custGeom>
              <a:avLst/>
              <a:gdLst/>
              <a:ahLst/>
              <a:cxnLst/>
              <a:rect l="l" t="t" r="r" b="b"/>
              <a:pathLst>
                <a:path w="17780" h="4054475">
                  <a:moveTo>
                    <a:pt x="0" y="4035662"/>
                  </a:moveTo>
                  <a:lnTo>
                    <a:pt x="17203" y="4053877"/>
                  </a:lnTo>
                </a:path>
                <a:path w="17780" h="4054475">
                  <a:moveTo>
                    <a:pt x="8095" y="4044769"/>
                  </a:moveTo>
                  <a:lnTo>
                    <a:pt x="8095" y="4027566"/>
                  </a:lnTo>
                </a:path>
                <a:path w="17780" h="4054475">
                  <a:moveTo>
                    <a:pt x="17203" y="17203"/>
                  </a:moveTo>
                  <a:lnTo>
                    <a:pt x="0" y="0"/>
                  </a:lnTo>
                </a:path>
                <a:path w="17780" h="4054475">
                  <a:moveTo>
                    <a:pt x="8095" y="9107"/>
                  </a:moveTo>
                  <a:lnTo>
                    <a:pt x="8095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89" name="object 6889"/>
            <p:cNvSpPr/>
            <p:nvPr/>
          </p:nvSpPr>
          <p:spPr>
            <a:xfrm>
              <a:off x="13938281" y="10534075"/>
              <a:ext cx="86360" cy="92710"/>
            </a:xfrm>
            <a:custGeom>
              <a:avLst/>
              <a:gdLst/>
              <a:ahLst/>
              <a:cxnLst/>
              <a:rect l="l" t="t" r="r" b="b"/>
              <a:pathLst>
                <a:path w="86359" h="92709">
                  <a:moveTo>
                    <a:pt x="0" y="92087"/>
                  </a:moveTo>
                  <a:lnTo>
                    <a:pt x="86015" y="92087"/>
                  </a:lnTo>
                </a:path>
                <a:path w="86359" h="92709">
                  <a:moveTo>
                    <a:pt x="0" y="0"/>
                  </a:moveTo>
                  <a:lnTo>
                    <a:pt x="86015" y="0"/>
                  </a:lnTo>
                </a:path>
                <a:path w="86359" h="92709">
                  <a:moveTo>
                    <a:pt x="86015" y="74884"/>
                  </a:moveTo>
                  <a:lnTo>
                    <a:pt x="86015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890" name="object 6890"/>
          <p:cNvSpPr txBox="1"/>
          <p:nvPr/>
        </p:nvSpPr>
        <p:spPr>
          <a:xfrm>
            <a:off x="13955438" y="10523251"/>
            <a:ext cx="94615" cy="107950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600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6891" name="object 6891"/>
          <p:cNvGrpSpPr/>
          <p:nvPr/>
        </p:nvGrpSpPr>
        <p:grpSpPr>
          <a:xfrm>
            <a:off x="13935106" y="10085642"/>
            <a:ext cx="98425" cy="549910"/>
            <a:chOff x="13935106" y="10085642"/>
            <a:chExt cx="98425" cy="549910"/>
          </a:xfrm>
        </p:grpSpPr>
        <p:sp>
          <p:nvSpPr>
            <p:cNvPr id="6892" name="object 6892"/>
            <p:cNvSpPr/>
            <p:nvPr/>
          </p:nvSpPr>
          <p:spPr>
            <a:xfrm>
              <a:off x="14016201" y="10524968"/>
              <a:ext cx="17780" cy="110489"/>
            </a:xfrm>
            <a:custGeom>
              <a:avLst/>
              <a:gdLst/>
              <a:ahLst/>
              <a:cxnLst/>
              <a:rect l="l" t="t" r="r" b="b"/>
              <a:pathLst>
                <a:path w="17780" h="110490">
                  <a:moveTo>
                    <a:pt x="0" y="92087"/>
                  </a:moveTo>
                  <a:lnTo>
                    <a:pt x="17203" y="110302"/>
                  </a:lnTo>
                </a:path>
                <a:path w="17780" h="110490">
                  <a:moveTo>
                    <a:pt x="8095" y="101195"/>
                  </a:moveTo>
                  <a:lnTo>
                    <a:pt x="8095" y="83991"/>
                  </a:lnTo>
                </a:path>
                <a:path w="17780" h="110490">
                  <a:moveTo>
                    <a:pt x="17203" y="18215"/>
                  </a:moveTo>
                  <a:lnTo>
                    <a:pt x="0" y="0"/>
                  </a:lnTo>
                </a:path>
                <a:path w="17780" h="110490">
                  <a:moveTo>
                    <a:pt x="8095" y="9107"/>
                  </a:moveTo>
                  <a:lnTo>
                    <a:pt x="8095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93" name="object 6893"/>
            <p:cNvSpPr/>
            <p:nvPr/>
          </p:nvSpPr>
          <p:spPr>
            <a:xfrm>
              <a:off x="13938281" y="10088817"/>
              <a:ext cx="86360" cy="445770"/>
            </a:xfrm>
            <a:custGeom>
              <a:avLst/>
              <a:gdLst/>
              <a:ahLst/>
              <a:cxnLst/>
              <a:rect l="l" t="t" r="r" b="b"/>
              <a:pathLst>
                <a:path w="86359" h="445770">
                  <a:moveTo>
                    <a:pt x="0" y="445258"/>
                  </a:moveTo>
                  <a:lnTo>
                    <a:pt x="86015" y="445258"/>
                  </a:lnTo>
                </a:path>
                <a:path w="86359" h="445770">
                  <a:moveTo>
                    <a:pt x="0" y="0"/>
                  </a:moveTo>
                  <a:lnTo>
                    <a:pt x="86015" y="0"/>
                  </a:lnTo>
                </a:path>
                <a:path w="86359" h="445770">
                  <a:moveTo>
                    <a:pt x="86015" y="428055"/>
                  </a:moveTo>
                  <a:lnTo>
                    <a:pt x="86015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894" name="object 6894"/>
          <p:cNvSpPr txBox="1"/>
          <p:nvPr/>
        </p:nvSpPr>
        <p:spPr>
          <a:xfrm>
            <a:off x="13955438" y="10243903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2900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6895" name="object 6895"/>
          <p:cNvGrpSpPr/>
          <p:nvPr/>
        </p:nvGrpSpPr>
        <p:grpSpPr>
          <a:xfrm>
            <a:off x="13935106" y="9917658"/>
            <a:ext cx="98425" cy="626110"/>
            <a:chOff x="13935106" y="9917658"/>
            <a:chExt cx="98425" cy="626110"/>
          </a:xfrm>
        </p:grpSpPr>
        <p:sp>
          <p:nvSpPr>
            <p:cNvPr id="6896" name="object 6896"/>
            <p:cNvSpPr/>
            <p:nvPr/>
          </p:nvSpPr>
          <p:spPr>
            <a:xfrm>
              <a:off x="14016201" y="10080721"/>
              <a:ext cx="17780" cy="462915"/>
            </a:xfrm>
            <a:custGeom>
              <a:avLst/>
              <a:gdLst/>
              <a:ahLst/>
              <a:cxnLst/>
              <a:rect l="l" t="t" r="r" b="b"/>
              <a:pathLst>
                <a:path w="17780" h="462915">
                  <a:moveTo>
                    <a:pt x="0" y="444246"/>
                  </a:moveTo>
                  <a:lnTo>
                    <a:pt x="17203" y="462461"/>
                  </a:lnTo>
                </a:path>
                <a:path w="17780" h="462915">
                  <a:moveTo>
                    <a:pt x="8095" y="453354"/>
                  </a:moveTo>
                  <a:lnTo>
                    <a:pt x="8095" y="436151"/>
                  </a:lnTo>
                </a:path>
                <a:path w="17780" h="462915">
                  <a:moveTo>
                    <a:pt x="17203" y="17203"/>
                  </a:moveTo>
                  <a:lnTo>
                    <a:pt x="0" y="0"/>
                  </a:lnTo>
                </a:path>
                <a:path w="17780" h="462915">
                  <a:moveTo>
                    <a:pt x="8095" y="8095"/>
                  </a:moveTo>
                  <a:lnTo>
                    <a:pt x="8095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97" name="object 6897"/>
            <p:cNvSpPr/>
            <p:nvPr/>
          </p:nvSpPr>
          <p:spPr>
            <a:xfrm>
              <a:off x="13938281" y="9920833"/>
              <a:ext cx="86360" cy="168275"/>
            </a:xfrm>
            <a:custGeom>
              <a:avLst/>
              <a:gdLst/>
              <a:ahLst/>
              <a:cxnLst/>
              <a:rect l="l" t="t" r="r" b="b"/>
              <a:pathLst>
                <a:path w="86359" h="168275">
                  <a:moveTo>
                    <a:pt x="0" y="167983"/>
                  </a:moveTo>
                  <a:lnTo>
                    <a:pt x="86015" y="167983"/>
                  </a:lnTo>
                </a:path>
                <a:path w="86359" h="168275">
                  <a:moveTo>
                    <a:pt x="0" y="0"/>
                  </a:moveTo>
                  <a:lnTo>
                    <a:pt x="86015" y="0"/>
                  </a:lnTo>
                </a:path>
                <a:path w="86359" h="168275">
                  <a:moveTo>
                    <a:pt x="86015" y="150780"/>
                  </a:moveTo>
                  <a:lnTo>
                    <a:pt x="86015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898" name="object 6898"/>
          <p:cNvSpPr txBox="1"/>
          <p:nvPr/>
        </p:nvSpPr>
        <p:spPr>
          <a:xfrm>
            <a:off x="13954425" y="9938294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1100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6899" name="object 6899"/>
          <p:cNvGrpSpPr/>
          <p:nvPr/>
        </p:nvGrpSpPr>
        <p:grpSpPr>
          <a:xfrm>
            <a:off x="13935106" y="9549308"/>
            <a:ext cx="97790" cy="548640"/>
            <a:chOff x="13935106" y="9549308"/>
            <a:chExt cx="97790" cy="548640"/>
          </a:xfrm>
        </p:grpSpPr>
        <p:sp>
          <p:nvSpPr>
            <p:cNvPr id="6900" name="object 6900"/>
            <p:cNvSpPr/>
            <p:nvPr/>
          </p:nvSpPr>
          <p:spPr>
            <a:xfrm>
              <a:off x="14015189" y="9911726"/>
              <a:ext cx="17780" cy="186690"/>
            </a:xfrm>
            <a:custGeom>
              <a:avLst/>
              <a:gdLst/>
              <a:ahLst/>
              <a:cxnLst/>
              <a:rect l="l" t="t" r="r" b="b"/>
              <a:pathLst>
                <a:path w="17780" h="186690">
                  <a:moveTo>
                    <a:pt x="0" y="168995"/>
                  </a:moveTo>
                  <a:lnTo>
                    <a:pt x="17203" y="186199"/>
                  </a:lnTo>
                </a:path>
                <a:path w="17780" h="186690">
                  <a:moveTo>
                    <a:pt x="9107" y="177091"/>
                  </a:moveTo>
                  <a:lnTo>
                    <a:pt x="9107" y="159888"/>
                  </a:lnTo>
                </a:path>
                <a:path w="17780" h="186690">
                  <a:moveTo>
                    <a:pt x="17203" y="17203"/>
                  </a:moveTo>
                  <a:lnTo>
                    <a:pt x="0" y="0"/>
                  </a:lnTo>
                </a:path>
                <a:path w="17780" h="186690">
                  <a:moveTo>
                    <a:pt x="9107" y="9107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01" name="object 6901"/>
            <p:cNvSpPr/>
            <p:nvPr/>
          </p:nvSpPr>
          <p:spPr>
            <a:xfrm>
              <a:off x="13938281" y="9552483"/>
              <a:ext cx="86360" cy="368935"/>
            </a:xfrm>
            <a:custGeom>
              <a:avLst/>
              <a:gdLst/>
              <a:ahLst/>
              <a:cxnLst/>
              <a:rect l="l" t="t" r="r" b="b"/>
              <a:pathLst>
                <a:path w="86359" h="368934">
                  <a:moveTo>
                    <a:pt x="0" y="368350"/>
                  </a:moveTo>
                  <a:lnTo>
                    <a:pt x="86015" y="368350"/>
                  </a:lnTo>
                </a:path>
                <a:path w="86359" h="368934">
                  <a:moveTo>
                    <a:pt x="0" y="0"/>
                  </a:moveTo>
                  <a:lnTo>
                    <a:pt x="86015" y="0"/>
                  </a:lnTo>
                </a:path>
                <a:path w="86359" h="368934">
                  <a:moveTo>
                    <a:pt x="86015" y="350135"/>
                  </a:moveTo>
                  <a:lnTo>
                    <a:pt x="86015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902" name="object 6902"/>
          <p:cNvSpPr txBox="1"/>
          <p:nvPr/>
        </p:nvSpPr>
        <p:spPr>
          <a:xfrm>
            <a:off x="13954425" y="9668102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2400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6903" name="object 6903"/>
          <p:cNvGrpSpPr/>
          <p:nvPr/>
        </p:nvGrpSpPr>
        <p:grpSpPr>
          <a:xfrm>
            <a:off x="13935106" y="9226495"/>
            <a:ext cx="97790" cy="702945"/>
            <a:chOff x="13935106" y="9226495"/>
            <a:chExt cx="97790" cy="702945"/>
          </a:xfrm>
        </p:grpSpPr>
        <p:sp>
          <p:nvSpPr>
            <p:cNvPr id="6904" name="object 6904"/>
            <p:cNvSpPr/>
            <p:nvPr/>
          </p:nvSpPr>
          <p:spPr>
            <a:xfrm>
              <a:off x="14015189" y="9543375"/>
              <a:ext cx="17780" cy="386080"/>
            </a:xfrm>
            <a:custGeom>
              <a:avLst/>
              <a:gdLst/>
              <a:ahLst/>
              <a:cxnLst/>
              <a:rect l="l" t="t" r="r" b="b"/>
              <a:pathLst>
                <a:path w="17780" h="386079">
                  <a:moveTo>
                    <a:pt x="0" y="368350"/>
                  </a:moveTo>
                  <a:lnTo>
                    <a:pt x="17203" y="385553"/>
                  </a:lnTo>
                </a:path>
                <a:path w="17780" h="386079">
                  <a:moveTo>
                    <a:pt x="9107" y="377457"/>
                  </a:moveTo>
                  <a:lnTo>
                    <a:pt x="9107" y="359242"/>
                  </a:lnTo>
                </a:path>
                <a:path w="17780" h="386079">
                  <a:moveTo>
                    <a:pt x="17203" y="17203"/>
                  </a:moveTo>
                  <a:lnTo>
                    <a:pt x="0" y="0"/>
                  </a:lnTo>
                </a:path>
                <a:path w="17780" h="386079">
                  <a:moveTo>
                    <a:pt x="9107" y="9107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05" name="object 6905"/>
            <p:cNvSpPr/>
            <p:nvPr/>
          </p:nvSpPr>
          <p:spPr>
            <a:xfrm>
              <a:off x="13938281" y="9229670"/>
              <a:ext cx="86360" cy="323215"/>
            </a:xfrm>
            <a:custGeom>
              <a:avLst/>
              <a:gdLst/>
              <a:ahLst/>
              <a:cxnLst/>
              <a:rect l="l" t="t" r="r" b="b"/>
              <a:pathLst>
                <a:path w="86359" h="323215">
                  <a:moveTo>
                    <a:pt x="0" y="322812"/>
                  </a:moveTo>
                  <a:lnTo>
                    <a:pt x="86015" y="322812"/>
                  </a:lnTo>
                </a:path>
                <a:path w="86359" h="323215">
                  <a:moveTo>
                    <a:pt x="0" y="0"/>
                  </a:moveTo>
                  <a:lnTo>
                    <a:pt x="86015" y="0"/>
                  </a:lnTo>
                </a:path>
                <a:path w="86359" h="323215">
                  <a:moveTo>
                    <a:pt x="86015" y="304597"/>
                  </a:moveTo>
                  <a:lnTo>
                    <a:pt x="86015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906" name="object 6906"/>
          <p:cNvSpPr txBox="1"/>
          <p:nvPr/>
        </p:nvSpPr>
        <p:spPr>
          <a:xfrm>
            <a:off x="13954425" y="9323027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2100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6907" name="object 6907"/>
          <p:cNvGrpSpPr/>
          <p:nvPr/>
        </p:nvGrpSpPr>
        <p:grpSpPr>
          <a:xfrm>
            <a:off x="13935106" y="8980591"/>
            <a:ext cx="97790" cy="580390"/>
            <a:chOff x="13935106" y="8980591"/>
            <a:chExt cx="97790" cy="580390"/>
          </a:xfrm>
        </p:grpSpPr>
        <p:sp>
          <p:nvSpPr>
            <p:cNvPr id="6908" name="object 6908"/>
            <p:cNvSpPr/>
            <p:nvPr/>
          </p:nvSpPr>
          <p:spPr>
            <a:xfrm>
              <a:off x="14015189" y="9220562"/>
              <a:ext cx="17780" cy="340360"/>
            </a:xfrm>
            <a:custGeom>
              <a:avLst/>
              <a:gdLst/>
              <a:ahLst/>
              <a:cxnLst/>
              <a:rect l="l" t="t" r="r" b="b"/>
              <a:pathLst>
                <a:path w="17780" h="340359">
                  <a:moveTo>
                    <a:pt x="0" y="322812"/>
                  </a:moveTo>
                  <a:lnTo>
                    <a:pt x="17203" y="340015"/>
                  </a:lnTo>
                </a:path>
                <a:path w="17780" h="340359">
                  <a:moveTo>
                    <a:pt x="9107" y="331920"/>
                  </a:moveTo>
                  <a:lnTo>
                    <a:pt x="9107" y="313704"/>
                  </a:lnTo>
                </a:path>
                <a:path w="17780" h="340359">
                  <a:moveTo>
                    <a:pt x="17203" y="18215"/>
                  </a:moveTo>
                  <a:lnTo>
                    <a:pt x="0" y="0"/>
                  </a:lnTo>
                </a:path>
                <a:path w="17780" h="340359">
                  <a:moveTo>
                    <a:pt x="9107" y="9107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09" name="object 6909"/>
            <p:cNvSpPr/>
            <p:nvPr/>
          </p:nvSpPr>
          <p:spPr>
            <a:xfrm>
              <a:off x="13938281" y="8983766"/>
              <a:ext cx="86360" cy="246379"/>
            </a:xfrm>
            <a:custGeom>
              <a:avLst/>
              <a:gdLst/>
              <a:ahLst/>
              <a:cxnLst/>
              <a:rect l="l" t="t" r="r" b="b"/>
              <a:pathLst>
                <a:path w="86359" h="246379">
                  <a:moveTo>
                    <a:pt x="0" y="245904"/>
                  </a:moveTo>
                  <a:lnTo>
                    <a:pt x="86015" y="245904"/>
                  </a:lnTo>
                </a:path>
                <a:path w="86359" h="246379">
                  <a:moveTo>
                    <a:pt x="0" y="0"/>
                  </a:moveTo>
                  <a:lnTo>
                    <a:pt x="86015" y="0"/>
                  </a:lnTo>
                </a:path>
                <a:path w="86359" h="246379">
                  <a:moveTo>
                    <a:pt x="86015" y="228701"/>
                  </a:moveTo>
                  <a:lnTo>
                    <a:pt x="86015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910" name="object 6910"/>
          <p:cNvSpPr txBox="1"/>
          <p:nvPr/>
        </p:nvSpPr>
        <p:spPr>
          <a:xfrm>
            <a:off x="13954425" y="9040693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1600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6911" name="object 6911"/>
          <p:cNvGrpSpPr/>
          <p:nvPr/>
        </p:nvGrpSpPr>
        <p:grpSpPr>
          <a:xfrm>
            <a:off x="13935106" y="8228711"/>
            <a:ext cx="97790" cy="1010285"/>
            <a:chOff x="13935106" y="8228711"/>
            <a:chExt cx="97790" cy="1010285"/>
          </a:xfrm>
        </p:grpSpPr>
        <p:sp>
          <p:nvSpPr>
            <p:cNvPr id="6912" name="object 6912"/>
            <p:cNvSpPr/>
            <p:nvPr/>
          </p:nvSpPr>
          <p:spPr>
            <a:xfrm>
              <a:off x="14015189" y="8975670"/>
              <a:ext cx="17780" cy="263525"/>
            </a:xfrm>
            <a:custGeom>
              <a:avLst/>
              <a:gdLst/>
              <a:ahLst/>
              <a:cxnLst/>
              <a:rect l="l" t="t" r="r" b="b"/>
              <a:pathLst>
                <a:path w="17780" h="263525">
                  <a:moveTo>
                    <a:pt x="0" y="244892"/>
                  </a:moveTo>
                  <a:lnTo>
                    <a:pt x="17203" y="263107"/>
                  </a:lnTo>
                </a:path>
                <a:path w="17780" h="263525">
                  <a:moveTo>
                    <a:pt x="9107" y="253999"/>
                  </a:moveTo>
                  <a:lnTo>
                    <a:pt x="9107" y="236796"/>
                  </a:lnTo>
                </a:path>
                <a:path w="17780" h="263525">
                  <a:moveTo>
                    <a:pt x="17203" y="17203"/>
                  </a:moveTo>
                  <a:lnTo>
                    <a:pt x="0" y="0"/>
                  </a:lnTo>
                </a:path>
                <a:path w="17780" h="263525">
                  <a:moveTo>
                    <a:pt x="9107" y="8095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13" name="object 6913"/>
            <p:cNvSpPr/>
            <p:nvPr/>
          </p:nvSpPr>
          <p:spPr>
            <a:xfrm>
              <a:off x="13938281" y="8231886"/>
              <a:ext cx="86360" cy="752475"/>
            </a:xfrm>
            <a:custGeom>
              <a:avLst/>
              <a:gdLst/>
              <a:ahLst/>
              <a:cxnLst/>
              <a:rect l="l" t="t" r="r" b="b"/>
              <a:pathLst>
                <a:path w="86359" h="752475">
                  <a:moveTo>
                    <a:pt x="0" y="751879"/>
                  </a:moveTo>
                  <a:lnTo>
                    <a:pt x="86015" y="751879"/>
                  </a:lnTo>
                </a:path>
                <a:path w="86359" h="752475">
                  <a:moveTo>
                    <a:pt x="0" y="0"/>
                  </a:moveTo>
                  <a:lnTo>
                    <a:pt x="86015" y="0"/>
                  </a:lnTo>
                </a:path>
                <a:path w="86359" h="752475">
                  <a:moveTo>
                    <a:pt x="86015" y="734676"/>
                  </a:moveTo>
                  <a:lnTo>
                    <a:pt x="86015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914" name="object 6914"/>
          <p:cNvSpPr txBox="1"/>
          <p:nvPr/>
        </p:nvSpPr>
        <p:spPr>
          <a:xfrm>
            <a:off x="13869423" y="8526571"/>
            <a:ext cx="179705" cy="162560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26300</a:t>
            </a:r>
            <a:endParaRPr sz="450">
              <a:latin typeface="Arial Narrow"/>
              <a:cs typeface="Arial Narrow"/>
            </a:endParaRPr>
          </a:p>
          <a:p>
            <a:pPr marL="26670">
              <a:lnSpc>
                <a:spcPct val="100000"/>
              </a:lnSpc>
              <a:spcBef>
                <a:spcPts val="130"/>
              </a:spcBef>
            </a:pPr>
            <a:r>
              <a:rPr dirty="0" sz="450" spc="10" b="1">
                <a:latin typeface="Arial Narrow"/>
                <a:cs typeface="Arial Narrow"/>
              </a:rPr>
              <a:t>4900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6915" name="object 6915"/>
          <p:cNvGrpSpPr/>
          <p:nvPr/>
        </p:nvGrpSpPr>
        <p:grpSpPr>
          <a:xfrm>
            <a:off x="13935106" y="7983819"/>
            <a:ext cx="97790" cy="1009650"/>
            <a:chOff x="13935106" y="7983819"/>
            <a:chExt cx="97790" cy="1009650"/>
          </a:xfrm>
        </p:grpSpPr>
        <p:sp>
          <p:nvSpPr>
            <p:cNvPr id="6916" name="object 6916"/>
            <p:cNvSpPr/>
            <p:nvPr/>
          </p:nvSpPr>
          <p:spPr>
            <a:xfrm>
              <a:off x="14015189" y="8223791"/>
              <a:ext cx="17780" cy="769620"/>
            </a:xfrm>
            <a:custGeom>
              <a:avLst/>
              <a:gdLst/>
              <a:ahLst/>
              <a:cxnLst/>
              <a:rect l="l" t="t" r="r" b="b"/>
              <a:pathLst>
                <a:path w="17780" h="769620">
                  <a:moveTo>
                    <a:pt x="0" y="751879"/>
                  </a:moveTo>
                  <a:lnTo>
                    <a:pt x="17203" y="769083"/>
                  </a:lnTo>
                </a:path>
                <a:path w="17780" h="769620">
                  <a:moveTo>
                    <a:pt x="9107" y="759975"/>
                  </a:moveTo>
                  <a:lnTo>
                    <a:pt x="9107" y="742772"/>
                  </a:lnTo>
                </a:path>
                <a:path w="17780" h="769620">
                  <a:moveTo>
                    <a:pt x="17203" y="17203"/>
                  </a:moveTo>
                  <a:lnTo>
                    <a:pt x="0" y="0"/>
                  </a:lnTo>
                </a:path>
                <a:path w="17780" h="769620">
                  <a:moveTo>
                    <a:pt x="9107" y="8095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17" name="object 6917"/>
            <p:cNvSpPr/>
            <p:nvPr/>
          </p:nvSpPr>
          <p:spPr>
            <a:xfrm>
              <a:off x="13938281" y="7986994"/>
              <a:ext cx="86360" cy="245110"/>
            </a:xfrm>
            <a:custGeom>
              <a:avLst/>
              <a:gdLst/>
              <a:ahLst/>
              <a:cxnLst/>
              <a:rect l="l" t="t" r="r" b="b"/>
              <a:pathLst>
                <a:path w="86359" h="245109">
                  <a:moveTo>
                    <a:pt x="0" y="244892"/>
                  </a:moveTo>
                  <a:lnTo>
                    <a:pt x="86015" y="244892"/>
                  </a:lnTo>
                </a:path>
                <a:path w="86359" h="245109">
                  <a:moveTo>
                    <a:pt x="0" y="0"/>
                  </a:moveTo>
                  <a:lnTo>
                    <a:pt x="86015" y="0"/>
                  </a:lnTo>
                </a:path>
                <a:path w="86359" h="245109">
                  <a:moveTo>
                    <a:pt x="86015" y="227689"/>
                  </a:moveTo>
                  <a:lnTo>
                    <a:pt x="86015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918" name="object 6918"/>
          <p:cNvSpPr txBox="1"/>
          <p:nvPr/>
        </p:nvSpPr>
        <p:spPr>
          <a:xfrm>
            <a:off x="13954425" y="8042909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1600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6919" name="object 6919"/>
          <p:cNvGrpSpPr/>
          <p:nvPr/>
        </p:nvGrpSpPr>
        <p:grpSpPr>
          <a:xfrm>
            <a:off x="13935106" y="7661006"/>
            <a:ext cx="97790" cy="580390"/>
            <a:chOff x="13935106" y="7661006"/>
            <a:chExt cx="97790" cy="580390"/>
          </a:xfrm>
        </p:grpSpPr>
        <p:sp>
          <p:nvSpPr>
            <p:cNvPr id="6920" name="object 6920"/>
            <p:cNvSpPr/>
            <p:nvPr/>
          </p:nvSpPr>
          <p:spPr>
            <a:xfrm>
              <a:off x="14015189" y="7977886"/>
              <a:ext cx="17780" cy="263525"/>
            </a:xfrm>
            <a:custGeom>
              <a:avLst/>
              <a:gdLst/>
              <a:ahLst/>
              <a:cxnLst/>
              <a:rect l="l" t="t" r="r" b="b"/>
              <a:pathLst>
                <a:path w="17780" h="263525">
                  <a:moveTo>
                    <a:pt x="0" y="245904"/>
                  </a:moveTo>
                  <a:lnTo>
                    <a:pt x="17203" y="263107"/>
                  </a:lnTo>
                </a:path>
                <a:path w="17780" h="263525">
                  <a:moveTo>
                    <a:pt x="9107" y="253999"/>
                  </a:moveTo>
                  <a:lnTo>
                    <a:pt x="9107" y="236796"/>
                  </a:lnTo>
                </a:path>
                <a:path w="17780" h="263525">
                  <a:moveTo>
                    <a:pt x="17203" y="17203"/>
                  </a:moveTo>
                  <a:lnTo>
                    <a:pt x="0" y="0"/>
                  </a:lnTo>
                </a:path>
                <a:path w="17780" h="263525">
                  <a:moveTo>
                    <a:pt x="9107" y="9107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21" name="object 6921"/>
            <p:cNvSpPr/>
            <p:nvPr/>
          </p:nvSpPr>
          <p:spPr>
            <a:xfrm>
              <a:off x="13938281" y="7664181"/>
              <a:ext cx="86360" cy="323215"/>
            </a:xfrm>
            <a:custGeom>
              <a:avLst/>
              <a:gdLst/>
              <a:ahLst/>
              <a:cxnLst/>
              <a:rect l="l" t="t" r="r" b="b"/>
              <a:pathLst>
                <a:path w="86359" h="323215">
                  <a:moveTo>
                    <a:pt x="0" y="322812"/>
                  </a:moveTo>
                  <a:lnTo>
                    <a:pt x="86015" y="322812"/>
                  </a:lnTo>
                </a:path>
                <a:path w="86359" h="323215">
                  <a:moveTo>
                    <a:pt x="0" y="0"/>
                  </a:moveTo>
                  <a:lnTo>
                    <a:pt x="86015" y="0"/>
                  </a:lnTo>
                </a:path>
                <a:path w="86359" h="323215">
                  <a:moveTo>
                    <a:pt x="86015" y="304597"/>
                  </a:moveTo>
                  <a:lnTo>
                    <a:pt x="86015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922" name="object 6922"/>
          <p:cNvSpPr txBox="1"/>
          <p:nvPr/>
        </p:nvSpPr>
        <p:spPr>
          <a:xfrm>
            <a:off x="13954425" y="7757538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2100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6923" name="object 6923"/>
          <p:cNvGrpSpPr/>
          <p:nvPr/>
        </p:nvGrpSpPr>
        <p:grpSpPr>
          <a:xfrm>
            <a:off x="13935106" y="7292656"/>
            <a:ext cx="97790" cy="702945"/>
            <a:chOff x="13935106" y="7292656"/>
            <a:chExt cx="97790" cy="702945"/>
          </a:xfrm>
        </p:grpSpPr>
        <p:sp>
          <p:nvSpPr>
            <p:cNvPr id="6924" name="object 6924"/>
            <p:cNvSpPr/>
            <p:nvPr/>
          </p:nvSpPr>
          <p:spPr>
            <a:xfrm>
              <a:off x="14015189" y="7656086"/>
              <a:ext cx="17780" cy="339090"/>
            </a:xfrm>
            <a:custGeom>
              <a:avLst/>
              <a:gdLst/>
              <a:ahLst/>
              <a:cxnLst/>
              <a:rect l="l" t="t" r="r" b="b"/>
              <a:pathLst>
                <a:path w="17780" h="339090">
                  <a:moveTo>
                    <a:pt x="0" y="321800"/>
                  </a:moveTo>
                  <a:lnTo>
                    <a:pt x="17203" y="339003"/>
                  </a:lnTo>
                </a:path>
                <a:path w="17780" h="339090">
                  <a:moveTo>
                    <a:pt x="9107" y="330908"/>
                  </a:moveTo>
                  <a:lnTo>
                    <a:pt x="9107" y="312692"/>
                  </a:lnTo>
                </a:path>
                <a:path w="17780" h="339090">
                  <a:moveTo>
                    <a:pt x="17203" y="17203"/>
                  </a:moveTo>
                  <a:lnTo>
                    <a:pt x="0" y="0"/>
                  </a:lnTo>
                </a:path>
                <a:path w="17780" h="339090">
                  <a:moveTo>
                    <a:pt x="9107" y="8095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25" name="object 6925"/>
            <p:cNvSpPr/>
            <p:nvPr/>
          </p:nvSpPr>
          <p:spPr>
            <a:xfrm>
              <a:off x="13938281" y="7295831"/>
              <a:ext cx="86360" cy="368935"/>
            </a:xfrm>
            <a:custGeom>
              <a:avLst/>
              <a:gdLst/>
              <a:ahLst/>
              <a:cxnLst/>
              <a:rect l="l" t="t" r="r" b="b"/>
              <a:pathLst>
                <a:path w="86359" h="368934">
                  <a:moveTo>
                    <a:pt x="0" y="368350"/>
                  </a:moveTo>
                  <a:lnTo>
                    <a:pt x="86015" y="368350"/>
                  </a:lnTo>
                </a:path>
                <a:path w="86359" h="368934">
                  <a:moveTo>
                    <a:pt x="0" y="0"/>
                  </a:moveTo>
                  <a:lnTo>
                    <a:pt x="86015" y="0"/>
                  </a:lnTo>
                </a:path>
                <a:path w="86359" h="368934">
                  <a:moveTo>
                    <a:pt x="86015" y="351147"/>
                  </a:moveTo>
                  <a:lnTo>
                    <a:pt x="86015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926" name="object 6926"/>
          <p:cNvSpPr txBox="1"/>
          <p:nvPr/>
        </p:nvSpPr>
        <p:spPr>
          <a:xfrm>
            <a:off x="13954425" y="7412463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2400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6927" name="object 6927"/>
          <p:cNvGrpSpPr/>
          <p:nvPr/>
        </p:nvGrpSpPr>
        <p:grpSpPr>
          <a:xfrm>
            <a:off x="13935106" y="7124672"/>
            <a:ext cx="97790" cy="548640"/>
            <a:chOff x="13935106" y="7124672"/>
            <a:chExt cx="97790" cy="548640"/>
          </a:xfrm>
        </p:grpSpPr>
        <p:sp>
          <p:nvSpPr>
            <p:cNvPr id="6928" name="object 6928"/>
            <p:cNvSpPr/>
            <p:nvPr/>
          </p:nvSpPr>
          <p:spPr>
            <a:xfrm>
              <a:off x="14015189" y="7287736"/>
              <a:ext cx="17780" cy="386080"/>
            </a:xfrm>
            <a:custGeom>
              <a:avLst/>
              <a:gdLst/>
              <a:ahLst/>
              <a:cxnLst/>
              <a:rect l="l" t="t" r="r" b="b"/>
              <a:pathLst>
                <a:path w="17780" h="386079">
                  <a:moveTo>
                    <a:pt x="0" y="368350"/>
                  </a:moveTo>
                  <a:lnTo>
                    <a:pt x="17203" y="385553"/>
                  </a:lnTo>
                </a:path>
                <a:path w="17780" h="386079">
                  <a:moveTo>
                    <a:pt x="9107" y="376445"/>
                  </a:moveTo>
                  <a:lnTo>
                    <a:pt x="9107" y="359242"/>
                  </a:lnTo>
                </a:path>
                <a:path w="17780" h="386079">
                  <a:moveTo>
                    <a:pt x="17203" y="17203"/>
                  </a:moveTo>
                  <a:lnTo>
                    <a:pt x="0" y="0"/>
                  </a:lnTo>
                </a:path>
                <a:path w="17780" h="386079">
                  <a:moveTo>
                    <a:pt x="9107" y="8095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29" name="object 6929"/>
            <p:cNvSpPr/>
            <p:nvPr/>
          </p:nvSpPr>
          <p:spPr>
            <a:xfrm>
              <a:off x="13938281" y="7127847"/>
              <a:ext cx="86360" cy="168275"/>
            </a:xfrm>
            <a:custGeom>
              <a:avLst/>
              <a:gdLst/>
              <a:ahLst/>
              <a:cxnLst/>
              <a:rect l="l" t="t" r="r" b="b"/>
              <a:pathLst>
                <a:path w="86359" h="168275">
                  <a:moveTo>
                    <a:pt x="0" y="167983"/>
                  </a:moveTo>
                  <a:lnTo>
                    <a:pt x="86015" y="167983"/>
                  </a:lnTo>
                </a:path>
                <a:path w="86359" h="168275">
                  <a:moveTo>
                    <a:pt x="0" y="0"/>
                  </a:moveTo>
                  <a:lnTo>
                    <a:pt x="86015" y="0"/>
                  </a:lnTo>
                </a:path>
                <a:path w="86359" h="168275">
                  <a:moveTo>
                    <a:pt x="86015" y="150780"/>
                  </a:moveTo>
                  <a:lnTo>
                    <a:pt x="86015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930" name="object 6930"/>
          <p:cNvSpPr txBox="1"/>
          <p:nvPr/>
        </p:nvSpPr>
        <p:spPr>
          <a:xfrm>
            <a:off x="13954425" y="7145308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1100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6931" name="object 6931"/>
          <p:cNvGrpSpPr/>
          <p:nvPr/>
        </p:nvGrpSpPr>
        <p:grpSpPr>
          <a:xfrm>
            <a:off x="13935106" y="6679414"/>
            <a:ext cx="97790" cy="626110"/>
            <a:chOff x="13935106" y="6679414"/>
            <a:chExt cx="97790" cy="626110"/>
          </a:xfrm>
        </p:grpSpPr>
        <p:sp>
          <p:nvSpPr>
            <p:cNvPr id="6932" name="object 6932"/>
            <p:cNvSpPr/>
            <p:nvPr/>
          </p:nvSpPr>
          <p:spPr>
            <a:xfrm>
              <a:off x="14015189" y="7118740"/>
              <a:ext cx="17780" cy="186690"/>
            </a:xfrm>
            <a:custGeom>
              <a:avLst/>
              <a:gdLst/>
              <a:ahLst/>
              <a:cxnLst/>
              <a:rect l="l" t="t" r="r" b="b"/>
              <a:pathLst>
                <a:path w="17780" h="186690">
                  <a:moveTo>
                    <a:pt x="0" y="168995"/>
                  </a:moveTo>
                  <a:lnTo>
                    <a:pt x="17203" y="186199"/>
                  </a:lnTo>
                </a:path>
                <a:path w="17780" h="186690">
                  <a:moveTo>
                    <a:pt x="9107" y="177091"/>
                  </a:moveTo>
                  <a:lnTo>
                    <a:pt x="9107" y="159888"/>
                  </a:lnTo>
                </a:path>
                <a:path w="17780" h="186690">
                  <a:moveTo>
                    <a:pt x="17203" y="17203"/>
                  </a:moveTo>
                  <a:lnTo>
                    <a:pt x="0" y="0"/>
                  </a:lnTo>
                </a:path>
                <a:path w="17780" h="186690">
                  <a:moveTo>
                    <a:pt x="9107" y="9107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33" name="object 6933"/>
            <p:cNvSpPr/>
            <p:nvPr/>
          </p:nvSpPr>
          <p:spPr>
            <a:xfrm>
              <a:off x="13938281" y="6682589"/>
              <a:ext cx="86360" cy="445770"/>
            </a:xfrm>
            <a:custGeom>
              <a:avLst/>
              <a:gdLst/>
              <a:ahLst/>
              <a:cxnLst/>
              <a:rect l="l" t="t" r="r" b="b"/>
              <a:pathLst>
                <a:path w="86359" h="445770">
                  <a:moveTo>
                    <a:pt x="0" y="445258"/>
                  </a:moveTo>
                  <a:lnTo>
                    <a:pt x="86015" y="445258"/>
                  </a:lnTo>
                </a:path>
                <a:path w="86359" h="445770">
                  <a:moveTo>
                    <a:pt x="0" y="0"/>
                  </a:moveTo>
                  <a:lnTo>
                    <a:pt x="86015" y="0"/>
                  </a:lnTo>
                </a:path>
                <a:path w="86359" h="445770">
                  <a:moveTo>
                    <a:pt x="86015" y="427043"/>
                  </a:moveTo>
                  <a:lnTo>
                    <a:pt x="86015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934" name="object 6934"/>
          <p:cNvSpPr txBox="1"/>
          <p:nvPr/>
        </p:nvSpPr>
        <p:spPr>
          <a:xfrm>
            <a:off x="13954425" y="6836663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2900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6935" name="object 6935"/>
          <p:cNvGrpSpPr/>
          <p:nvPr/>
        </p:nvGrpSpPr>
        <p:grpSpPr>
          <a:xfrm>
            <a:off x="13935106" y="6587326"/>
            <a:ext cx="97790" cy="548640"/>
            <a:chOff x="13935106" y="6587326"/>
            <a:chExt cx="97790" cy="548640"/>
          </a:xfrm>
        </p:grpSpPr>
        <p:sp>
          <p:nvSpPr>
            <p:cNvPr id="6936" name="object 6936"/>
            <p:cNvSpPr/>
            <p:nvPr/>
          </p:nvSpPr>
          <p:spPr>
            <a:xfrm>
              <a:off x="14015189" y="6673481"/>
              <a:ext cx="17780" cy="462915"/>
            </a:xfrm>
            <a:custGeom>
              <a:avLst/>
              <a:gdLst/>
              <a:ahLst/>
              <a:cxnLst/>
              <a:rect l="l" t="t" r="r" b="b"/>
              <a:pathLst>
                <a:path w="17780" h="462915">
                  <a:moveTo>
                    <a:pt x="0" y="445258"/>
                  </a:moveTo>
                  <a:lnTo>
                    <a:pt x="17203" y="462461"/>
                  </a:lnTo>
                </a:path>
                <a:path w="17780" h="462915">
                  <a:moveTo>
                    <a:pt x="9107" y="454366"/>
                  </a:moveTo>
                  <a:lnTo>
                    <a:pt x="9107" y="436151"/>
                  </a:lnTo>
                </a:path>
                <a:path w="17780" h="462915">
                  <a:moveTo>
                    <a:pt x="17203" y="17203"/>
                  </a:moveTo>
                  <a:lnTo>
                    <a:pt x="0" y="0"/>
                  </a:lnTo>
                </a:path>
                <a:path w="17780" h="462915">
                  <a:moveTo>
                    <a:pt x="9107" y="9107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37" name="object 6937"/>
            <p:cNvSpPr/>
            <p:nvPr/>
          </p:nvSpPr>
          <p:spPr>
            <a:xfrm>
              <a:off x="13938281" y="6590501"/>
              <a:ext cx="86360" cy="92710"/>
            </a:xfrm>
            <a:custGeom>
              <a:avLst/>
              <a:gdLst/>
              <a:ahLst/>
              <a:cxnLst/>
              <a:rect l="l" t="t" r="r" b="b"/>
              <a:pathLst>
                <a:path w="86359" h="92709">
                  <a:moveTo>
                    <a:pt x="0" y="92087"/>
                  </a:moveTo>
                  <a:lnTo>
                    <a:pt x="86015" y="92087"/>
                  </a:lnTo>
                </a:path>
                <a:path w="86359" h="92709">
                  <a:moveTo>
                    <a:pt x="0" y="0"/>
                  </a:moveTo>
                  <a:lnTo>
                    <a:pt x="86015" y="0"/>
                  </a:lnTo>
                </a:path>
                <a:path w="86359" h="92709">
                  <a:moveTo>
                    <a:pt x="86015" y="73872"/>
                  </a:moveTo>
                  <a:lnTo>
                    <a:pt x="86015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938" name="object 6938"/>
          <p:cNvSpPr txBox="1"/>
          <p:nvPr/>
        </p:nvSpPr>
        <p:spPr>
          <a:xfrm>
            <a:off x="13954425" y="6582712"/>
            <a:ext cx="94615" cy="107950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600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6939" name="object 6939"/>
          <p:cNvGrpSpPr/>
          <p:nvPr/>
        </p:nvGrpSpPr>
        <p:grpSpPr>
          <a:xfrm>
            <a:off x="14015189" y="6581393"/>
            <a:ext cx="5306060" cy="4048125"/>
            <a:chOff x="14015189" y="6581393"/>
            <a:chExt cx="5306060" cy="4048125"/>
          </a:xfrm>
        </p:grpSpPr>
        <p:sp>
          <p:nvSpPr>
            <p:cNvPr id="6940" name="object 6940"/>
            <p:cNvSpPr/>
            <p:nvPr/>
          </p:nvSpPr>
          <p:spPr>
            <a:xfrm>
              <a:off x="14015189" y="6581393"/>
              <a:ext cx="17780" cy="109855"/>
            </a:xfrm>
            <a:custGeom>
              <a:avLst/>
              <a:gdLst/>
              <a:ahLst/>
              <a:cxnLst/>
              <a:rect l="l" t="t" r="r" b="b"/>
              <a:pathLst>
                <a:path w="17780" h="109854">
                  <a:moveTo>
                    <a:pt x="0" y="92087"/>
                  </a:moveTo>
                  <a:lnTo>
                    <a:pt x="17203" y="109290"/>
                  </a:lnTo>
                </a:path>
                <a:path w="17780" h="109854">
                  <a:moveTo>
                    <a:pt x="9107" y="101195"/>
                  </a:moveTo>
                  <a:lnTo>
                    <a:pt x="9107" y="82980"/>
                  </a:lnTo>
                </a:path>
                <a:path w="17780" h="109854">
                  <a:moveTo>
                    <a:pt x="17203" y="17203"/>
                  </a:moveTo>
                  <a:lnTo>
                    <a:pt x="0" y="0"/>
                  </a:lnTo>
                </a:path>
                <a:path w="17780" h="109854">
                  <a:moveTo>
                    <a:pt x="9107" y="9107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41" name="object 6941"/>
            <p:cNvSpPr/>
            <p:nvPr/>
          </p:nvSpPr>
          <p:spPr>
            <a:xfrm>
              <a:off x="19249001" y="6590501"/>
              <a:ext cx="69215" cy="4036060"/>
            </a:xfrm>
            <a:custGeom>
              <a:avLst/>
              <a:gdLst/>
              <a:ahLst/>
              <a:cxnLst/>
              <a:rect l="l" t="t" r="r" b="b"/>
              <a:pathLst>
                <a:path w="69215" h="4036059">
                  <a:moveTo>
                    <a:pt x="68812" y="4035662"/>
                  </a:moveTo>
                  <a:lnTo>
                    <a:pt x="0" y="4035662"/>
                  </a:lnTo>
                </a:path>
                <a:path w="69215" h="4036059">
                  <a:moveTo>
                    <a:pt x="68812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942" name="object 6942"/>
          <p:cNvSpPr/>
          <p:nvPr/>
        </p:nvSpPr>
        <p:spPr>
          <a:xfrm>
            <a:off x="19249001" y="6607704"/>
            <a:ext cx="0" cy="4001770"/>
          </a:xfrm>
          <a:custGeom>
            <a:avLst/>
            <a:gdLst/>
            <a:ahLst/>
            <a:cxnLst/>
            <a:rect l="l" t="t" r="r" b="b"/>
            <a:pathLst>
              <a:path w="0" h="4001770">
                <a:moveTo>
                  <a:pt x="0" y="4001255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3" name="object 6943"/>
          <p:cNvSpPr txBox="1"/>
          <p:nvPr/>
        </p:nvSpPr>
        <p:spPr>
          <a:xfrm>
            <a:off x="19180142" y="8526571"/>
            <a:ext cx="94615" cy="162560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26300</a:t>
            </a:r>
            <a:endParaRPr sz="450">
              <a:latin typeface="Arial Narrow"/>
              <a:cs typeface="Arial Narrow"/>
            </a:endParaRPr>
          </a:p>
        </p:txBody>
      </p:sp>
      <p:pic>
        <p:nvPicPr>
          <p:cNvPr id="6944" name="object 6944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4096144" y="6391653"/>
            <a:ext cx="5275302" cy="4433358"/>
          </a:xfrm>
          <a:prstGeom prst="rect">
            <a:avLst/>
          </a:prstGeom>
        </p:spPr>
      </p:pic>
      <p:sp>
        <p:nvSpPr>
          <p:cNvPr id="6945" name="object 6945"/>
          <p:cNvSpPr txBox="1"/>
          <p:nvPr/>
        </p:nvSpPr>
        <p:spPr>
          <a:xfrm>
            <a:off x="19094127" y="10523251"/>
            <a:ext cx="94615" cy="107950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600</a:t>
            </a:r>
            <a:endParaRPr sz="450">
              <a:latin typeface="Arial Narrow"/>
              <a:cs typeface="Arial Narrow"/>
            </a:endParaRPr>
          </a:p>
        </p:txBody>
      </p:sp>
      <p:sp>
        <p:nvSpPr>
          <p:cNvPr id="6946" name="object 6946"/>
          <p:cNvSpPr txBox="1"/>
          <p:nvPr/>
        </p:nvSpPr>
        <p:spPr>
          <a:xfrm>
            <a:off x="19094127" y="10243903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2900</a:t>
            </a:r>
            <a:endParaRPr sz="450">
              <a:latin typeface="Arial Narrow"/>
              <a:cs typeface="Arial Narrow"/>
            </a:endParaRPr>
          </a:p>
        </p:txBody>
      </p:sp>
      <p:sp>
        <p:nvSpPr>
          <p:cNvPr id="6947" name="object 6947"/>
          <p:cNvSpPr txBox="1"/>
          <p:nvPr/>
        </p:nvSpPr>
        <p:spPr>
          <a:xfrm>
            <a:off x="19095139" y="9938294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1100</a:t>
            </a:r>
            <a:endParaRPr sz="450">
              <a:latin typeface="Arial Narrow"/>
              <a:cs typeface="Arial Narrow"/>
            </a:endParaRPr>
          </a:p>
        </p:txBody>
      </p:sp>
      <p:sp>
        <p:nvSpPr>
          <p:cNvPr id="6948" name="object 6948"/>
          <p:cNvSpPr txBox="1"/>
          <p:nvPr/>
        </p:nvSpPr>
        <p:spPr>
          <a:xfrm>
            <a:off x="19095139" y="9668102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2400</a:t>
            </a:r>
            <a:endParaRPr sz="450">
              <a:latin typeface="Arial Narrow"/>
              <a:cs typeface="Arial Narrow"/>
            </a:endParaRPr>
          </a:p>
        </p:txBody>
      </p:sp>
      <p:sp>
        <p:nvSpPr>
          <p:cNvPr id="6949" name="object 6949"/>
          <p:cNvSpPr txBox="1"/>
          <p:nvPr/>
        </p:nvSpPr>
        <p:spPr>
          <a:xfrm>
            <a:off x="19095139" y="9323027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2100</a:t>
            </a:r>
            <a:endParaRPr sz="450">
              <a:latin typeface="Arial Narrow"/>
              <a:cs typeface="Arial Narrow"/>
            </a:endParaRPr>
          </a:p>
        </p:txBody>
      </p:sp>
      <p:sp>
        <p:nvSpPr>
          <p:cNvPr id="6950" name="object 6950"/>
          <p:cNvSpPr txBox="1"/>
          <p:nvPr/>
        </p:nvSpPr>
        <p:spPr>
          <a:xfrm>
            <a:off x="19095139" y="9082182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1050</a:t>
            </a:r>
            <a:endParaRPr sz="450">
              <a:latin typeface="Arial Narrow"/>
              <a:cs typeface="Arial Narrow"/>
            </a:endParaRPr>
          </a:p>
        </p:txBody>
      </p:sp>
      <p:sp>
        <p:nvSpPr>
          <p:cNvPr id="6951" name="object 6951"/>
          <p:cNvSpPr txBox="1"/>
          <p:nvPr/>
        </p:nvSpPr>
        <p:spPr>
          <a:xfrm>
            <a:off x="19095139" y="8310064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3000</a:t>
            </a:r>
            <a:endParaRPr sz="450">
              <a:latin typeface="Arial Narrow"/>
              <a:cs typeface="Arial Narrow"/>
            </a:endParaRPr>
          </a:p>
        </p:txBody>
      </p:sp>
      <p:sp>
        <p:nvSpPr>
          <p:cNvPr id="6952" name="object 6952"/>
          <p:cNvSpPr txBox="1"/>
          <p:nvPr/>
        </p:nvSpPr>
        <p:spPr>
          <a:xfrm>
            <a:off x="19095139" y="8000407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1050</a:t>
            </a:r>
            <a:endParaRPr sz="450">
              <a:latin typeface="Arial Narrow"/>
              <a:cs typeface="Arial Narrow"/>
            </a:endParaRPr>
          </a:p>
        </p:txBody>
      </p:sp>
      <p:sp>
        <p:nvSpPr>
          <p:cNvPr id="6953" name="object 6953"/>
          <p:cNvSpPr txBox="1"/>
          <p:nvPr/>
        </p:nvSpPr>
        <p:spPr>
          <a:xfrm>
            <a:off x="19095139" y="7757538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2100</a:t>
            </a:r>
            <a:endParaRPr sz="450">
              <a:latin typeface="Arial Narrow"/>
              <a:cs typeface="Arial Narrow"/>
            </a:endParaRPr>
          </a:p>
        </p:txBody>
      </p:sp>
      <p:sp>
        <p:nvSpPr>
          <p:cNvPr id="6954" name="object 6954"/>
          <p:cNvSpPr txBox="1"/>
          <p:nvPr/>
        </p:nvSpPr>
        <p:spPr>
          <a:xfrm>
            <a:off x="19095139" y="7412463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2400</a:t>
            </a:r>
            <a:endParaRPr sz="450">
              <a:latin typeface="Arial Narrow"/>
              <a:cs typeface="Arial Narrow"/>
            </a:endParaRPr>
          </a:p>
        </p:txBody>
      </p:sp>
      <p:sp>
        <p:nvSpPr>
          <p:cNvPr id="6955" name="object 6955"/>
          <p:cNvSpPr txBox="1"/>
          <p:nvPr/>
        </p:nvSpPr>
        <p:spPr>
          <a:xfrm>
            <a:off x="19095139" y="7145308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1100</a:t>
            </a:r>
            <a:endParaRPr sz="450">
              <a:latin typeface="Arial Narrow"/>
              <a:cs typeface="Arial Narrow"/>
            </a:endParaRPr>
          </a:p>
        </p:txBody>
      </p:sp>
      <p:sp>
        <p:nvSpPr>
          <p:cNvPr id="6956" name="object 6956"/>
          <p:cNvSpPr txBox="1"/>
          <p:nvPr/>
        </p:nvSpPr>
        <p:spPr>
          <a:xfrm>
            <a:off x="19095139" y="6836663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2900</a:t>
            </a:r>
            <a:endParaRPr sz="450">
              <a:latin typeface="Arial Narrow"/>
              <a:cs typeface="Arial Narrow"/>
            </a:endParaRPr>
          </a:p>
        </p:txBody>
      </p:sp>
      <p:sp>
        <p:nvSpPr>
          <p:cNvPr id="6957" name="object 6957"/>
          <p:cNvSpPr txBox="1"/>
          <p:nvPr/>
        </p:nvSpPr>
        <p:spPr>
          <a:xfrm>
            <a:off x="19095139" y="6582712"/>
            <a:ext cx="94615" cy="107950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600</a:t>
            </a:r>
            <a:endParaRPr sz="450">
              <a:latin typeface="Arial Narrow"/>
              <a:cs typeface="Arial Narrow"/>
            </a:endParaRPr>
          </a:p>
        </p:txBody>
      </p:sp>
      <p:sp>
        <p:nvSpPr>
          <p:cNvPr id="6958" name="object 6958"/>
          <p:cNvSpPr txBox="1"/>
          <p:nvPr/>
        </p:nvSpPr>
        <p:spPr>
          <a:xfrm>
            <a:off x="19095139" y="8770501"/>
            <a:ext cx="94615" cy="135255"/>
          </a:xfrm>
          <a:prstGeom prst="rect">
            <a:avLst/>
          </a:prstGeom>
        </p:spPr>
        <p:txBody>
          <a:bodyPr wrap="square" lIns="0" tIns="1143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450" b="1">
                <a:latin typeface="Arial Narrow"/>
                <a:cs typeface="Arial Narrow"/>
              </a:rPr>
              <a:t>3000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6959" name="object 6959"/>
          <p:cNvGrpSpPr/>
          <p:nvPr/>
        </p:nvGrpSpPr>
        <p:grpSpPr>
          <a:xfrm>
            <a:off x="13787301" y="6391385"/>
            <a:ext cx="5260340" cy="4434205"/>
            <a:chOff x="13787301" y="6391385"/>
            <a:chExt cx="5260340" cy="4434205"/>
          </a:xfrm>
        </p:grpSpPr>
        <p:sp>
          <p:nvSpPr>
            <p:cNvPr id="6960" name="object 6960"/>
            <p:cNvSpPr/>
            <p:nvPr/>
          </p:nvSpPr>
          <p:spPr>
            <a:xfrm>
              <a:off x="14140670" y="6395195"/>
              <a:ext cx="4903470" cy="4426585"/>
            </a:xfrm>
            <a:custGeom>
              <a:avLst/>
              <a:gdLst/>
              <a:ahLst/>
              <a:cxnLst/>
              <a:rect l="l" t="t" r="r" b="b"/>
              <a:pathLst>
                <a:path w="4903469" h="4426584">
                  <a:moveTo>
                    <a:pt x="1034214" y="481688"/>
                  </a:moveTo>
                  <a:lnTo>
                    <a:pt x="644613" y="481688"/>
                  </a:lnTo>
                  <a:lnTo>
                    <a:pt x="644613" y="92087"/>
                  </a:lnTo>
                  <a:lnTo>
                    <a:pt x="1034214" y="92087"/>
                  </a:lnTo>
                  <a:lnTo>
                    <a:pt x="1034214" y="481688"/>
                  </a:lnTo>
                </a:path>
                <a:path w="4903469" h="4426584">
                  <a:moveTo>
                    <a:pt x="1571560" y="481688"/>
                  </a:moveTo>
                  <a:lnTo>
                    <a:pt x="1181959" y="481688"/>
                  </a:lnTo>
                  <a:lnTo>
                    <a:pt x="1181959" y="92087"/>
                  </a:lnTo>
                  <a:lnTo>
                    <a:pt x="1571560" y="92087"/>
                  </a:lnTo>
                  <a:lnTo>
                    <a:pt x="1571560" y="481688"/>
                  </a:lnTo>
                </a:path>
                <a:path w="4903469" h="4426584">
                  <a:moveTo>
                    <a:pt x="2108906" y="481688"/>
                  </a:moveTo>
                  <a:lnTo>
                    <a:pt x="1719305" y="481688"/>
                  </a:lnTo>
                  <a:lnTo>
                    <a:pt x="1719305" y="92087"/>
                  </a:lnTo>
                  <a:lnTo>
                    <a:pt x="2108906" y="92087"/>
                  </a:lnTo>
                  <a:lnTo>
                    <a:pt x="2108906" y="481688"/>
                  </a:lnTo>
                </a:path>
                <a:path w="4903469" h="4426584">
                  <a:moveTo>
                    <a:pt x="2646252" y="481688"/>
                  </a:moveTo>
                  <a:lnTo>
                    <a:pt x="2256651" y="481688"/>
                  </a:lnTo>
                  <a:lnTo>
                    <a:pt x="2256651" y="92087"/>
                  </a:lnTo>
                  <a:lnTo>
                    <a:pt x="2646252" y="92087"/>
                  </a:lnTo>
                  <a:lnTo>
                    <a:pt x="2646252" y="481688"/>
                  </a:lnTo>
                </a:path>
                <a:path w="4903469" h="4426584">
                  <a:moveTo>
                    <a:pt x="3183599" y="481688"/>
                  </a:moveTo>
                  <a:lnTo>
                    <a:pt x="2792985" y="481688"/>
                  </a:lnTo>
                  <a:lnTo>
                    <a:pt x="2792985" y="92087"/>
                  </a:lnTo>
                  <a:lnTo>
                    <a:pt x="3183599" y="92087"/>
                  </a:lnTo>
                  <a:lnTo>
                    <a:pt x="3183599" y="481688"/>
                  </a:lnTo>
                </a:path>
                <a:path w="4903469" h="4426584">
                  <a:moveTo>
                    <a:pt x="3720945" y="481688"/>
                  </a:moveTo>
                  <a:lnTo>
                    <a:pt x="3330331" y="481688"/>
                  </a:lnTo>
                  <a:lnTo>
                    <a:pt x="3330331" y="92087"/>
                  </a:lnTo>
                  <a:lnTo>
                    <a:pt x="3720945" y="92087"/>
                  </a:lnTo>
                  <a:lnTo>
                    <a:pt x="3720945" y="481688"/>
                  </a:lnTo>
                </a:path>
                <a:path w="4903469" h="4426584">
                  <a:moveTo>
                    <a:pt x="4258291" y="481688"/>
                  </a:moveTo>
                  <a:lnTo>
                    <a:pt x="3867678" y="481688"/>
                  </a:lnTo>
                  <a:lnTo>
                    <a:pt x="3867678" y="92087"/>
                  </a:lnTo>
                  <a:lnTo>
                    <a:pt x="4258291" y="92087"/>
                  </a:lnTo>
                  <a:lnTo>
                    <a:pt x="4258291" y="481688"/>
                  </a:lnTo>
                </a:path>
                <a:path w="4903469" h="4426584">
                  <a:moveTo>
                    <a:pt x="389601" y="926947"/>
                  </a:moveTo>
                  <a:lnTo>
                    <a:pt x="0" y="926947"/>
                  </a:lnTo>
                  <a:lnTo>
                    <a:pt x="0" y="537346"/>
                  </a:lnTo>
                  <a:lnTo>
                    <a:pt x="389601" y="537346"/>
                  </a:lnTo>
                  <a:lnTo>
                    <a:pt x="389601" y="926947"/>
                  </a:lnTo>
                </a:path>
                <a:path w="4903469" h="4426584">
                  <a:moveTo>
                    <a:pt x="389601" y="1464293"/>
                  </a:moveTo>
                  <a:lnTo>
                    <a:pt x="0" y="1464293"/>
                  </a:lnTo>
                  <a:lnTo>
                    <a:pt x="0" y="1074692"/>
                  </a:lnTo>
                  <a:lnTo>
                    <a:pt x="389601" y="1074692"/>
                  </a:lnTo>
                  <a:lnTo>
                    <a:pt x="389601" y="1464293"/>
                  </a:lnTo>
                </a:path>
                <a:path w="4903469" h="4426584">
                  <a:moveTo>
                    <a:pt x="389601" y="3351582"/>
                  </a:moveTo>
                  <a:lnTo>
                    <a:pt x="0" y="3351582"/>
                  </a:lnTo>
                  <a:lnTo>
                    <a:pt x="0" y="2961981"/>
                  </a:lnTo>
                  <a:lnTo>
                    <a:pt x="389601" y="2961981"/>
                  </a:lnTo>
                  <a:lnTo>
                    <a:pt x="389601" y="3351582"/>
                  </a:lnTo>
                </a:path>
                <a:path w="4903469" h="4426584">
                  <a:moveTo>
                    <a:pt x="389601" y="3888929"/>
                  </a:moveTo>
                  <a:lnTo>
                    <a:pt x="0" y="3888929"/>
                  </a:lnTo>
                  <a:lnTo>
                    <a:pt x="0" y="3499327"/>
                  </a:lnTo>
                  <a:lnTo>
                    <a:pt x="389601" y="3499327"/>
                  </a:lnTo>
                  <a:lnTo>
                    <a:pt x="389601" y="3888929"/>
                  </a:lnTo>
                </a:path>
                <a:path w="4903469" h="4426584">
                  <a:moveTo>
                    <a:pt x="1034214" y="4334187"/>
                  </a:moveTo>
                  <a:lnTo>
                    <a:pt x="644613" y="4334187"/>
                  </a:lnTo>
                  <a:lnTo>
                    <a:pt x="644613" y="3944586"/>
                  </a:lnTo>
                  <a:lnTo>
                    <a:pt x="1034214" y="3944586"/>
                  </a:lnTo>
                  <a:lnTo>
                    <a:pt x="1034214" y="4334187"/>
                  </a:lnTo>
                </a:path>
                <a:path w="4903469" h="4426584">
                  <a:moveTo>
                    <a:pt x="1571560" y="4334187"/>
                  </a:moveTo>
                  <a:lnTo>
                    <a:pt x="1181959" y="4334187"/>
                  </a:lnTo>
                  <a:lnTo>
                    <a:pt x="1181959" y="3944586"/>
                  </a:lnTo>
                  <a:lnTo>
                    <a:pt x="1571560" y="3944586"/>
                  </a:lnTo>
                  <a:lnTo>
                    <a:pt x="1571560" y="4334187"/>
                  </a:lnTo>
                </a:path>
                <a:path w="4903469" h="4426584">
                  <a:moveTo>
                    <a:pt x="2108906" y="4334187"/>
                  </a:moveTo>
                  <a:lnTo>
                    <a:pt x="1719305" y="4334187"/>
                  </a:lnTo>
                  <a:lnTo>
                    <a:pt x="1719305" y="3944586"/>
                  </a:lnTo>
                  <a:lnTo>
                    <a:pt x="2108906" y="3944586"/>
                  </a:lnTo>
                  <a:lnTo>
                    <a:pt x="2108906" y="4334187"/>
                  </a:lnTo>
                </a:path>
                <a:path w="4903469" h="4426584">
                  <a:moveTo>
                    <a:pt x="2646252" y="4334187"/>
                  </a:moveTo>
                  <a:lnTo>
                    <a:pt x="2256651" y="4334187"/>
                  </a:lnTo>
                  <a:lnTo>
                    <a:pt x="2256651" y="3944586"/>
                  </a:lnTo>
                  <a:lnTo>
                    <a:pt x="2646252" y="3944586"/>
                  </a:lnTo>
                  <a:lnTo>
                    <a:pt x="2646252" y="4334187"/>
                  </a:lnTo>
                </a:path>
                <a:path w="4903469" h="4426584">
                  <a:moveTo>
                    <a:pt x="3183599" y="4334187"/>
                  </a:moveTo>
                  <a:lnTo>
                    <a:pt x="2792985" y="4334187"/>
                  </a:lnTo>
                  <a:lnTo>
                    <a:pt x="2792985" y="3944586"/>
                  </a:lnTo>
                  <a:lnTo>
                    <a:pt x="3183599" y="3944586"/>
                  </a:lnTo>
                  <a:lnTo>
                    <a:pt x="3183599" y="4334187"/>
                  </a:lnTo>
                </a:path>
                <a:path w="4903469" h="4426584">
                  <a:moveTo>
                    <a:pt x="3720945" y="4334187"/>
                  </a:moveTo>
                  <a:lnTo>
                    <a:pt x="3330331" y="4334187"/>
                  </a:lnTo>
                  <a:lnTo>
                    <a:pt x="3330331" y="3944586"/>
                  </a:lnTo>
                  <a:lnTo>
                    <a:pt x="3720945" y="3944586"/>
                  </a:lnTo>
                  <a:lnTo>
                    <a:pt x="3720945" y="4334187"/>
                  </a:lnTo>
                </a:path>
                <a:path w="4903469" h="4426584">
                  <a:moveTo>
                    <a:pt x="4258291" y="4334187"/>
                  </a:moveTo>
                  <a:lnTo>
                    <a:pt x="3867678" y="4334187"/>
                  </a:lnTo>
                  <a:lnTo>
                    <a:pt x="3867678" y="3944586"/>
                  </a:lnTo>
                  <a:lnTo>
                    <a:pt x="4258291" y="3944586"/>
                  </a:lnTo>
                  <a:lnTo>
                    <a:pt x="4258291" y="4334187"/>
                  </a:lnTo>
                </a:path>
                <a:path w="4903469" h="4426584">
                  <a:moveTo>
                    <a:pt x="4902904" y="4426275"/>
                  </a:moveTo>
                  <a:lnTo>
                    <a:pt x="4512291" y="4426275"/>
                  </a:lnTo>
                  <a:lnTo>
                    <a:pt x="4512291" y="4035662"/>
                  </a:lnTo>
                  <a:lnTo>
                    <a:pt x="4902904" y="4035662"/>
                  </a:lnTo>
                  <a:lnTo>
                    <a:pt x="4902904" y="4426275"/>
                  </a:lnTo>
                </a:path>
                <a:path w="4903469" h="4426584">
                  <a:moveTo>
                    <a:pt x="4902904" y="3888929"/>
                  </a:moveTo>
                  <a:lnTo>
                    <a:pt x="4512291" y="3888929"/>
                  </a:lnTo>
                  <a:lnTo>
                    <a:pt x="4512291" y="3499327"/>
                  </a:lnTo>
                  <a:lnTo>
                    <a:pt x="4902904" y="3499327"/>
                  </a:lnTo>
                  <a:lnTo>
                    <a:pt x="4902904" y="3888929"/>
                  </a:lnTo>
                </a:path>
                <a:path w="4903469" h="4426584">
                  <a:moveTo>
                    <a:pt x="4902904" y="3351582"/>
                  </a:moveTo>
                  <a:lnTo>
                    <a:pt x="4512291" y="3351582"/>
                  </a:lnTo>
                  <a:lnTo>
                    <a:pt x="4512291" y="2961981"/>
                  </a:lnTo>
                  <a:lnTo>
                    <a:pt x="4902904" y="2961981"/>
                  </a:lnTo>
                  <a:lnTo>
                    <a:pt x="4902904" y="3351582"/>
                  </a:lnTo>
                </a:path>
                <a:path w="4903469" h="4426584">
                  <a:moveTo>
                    <a:pt x="4902904" y="1464293"/>
                  </a:moveTo>
                  <a:lnTo>
                    <a:pt x="4512291" y="1464293"/>
                  </a:lnTo>
                  <a:lnTo>
                    <a:pt x="4512291" y="1074692"/>
                  </a:lnTo>
                  <a:lnTo>
                    <a:pt x="4902904" y="1074692"/>
                  </a:lnTo>
                  <a:lnTo>
                    <a:pt x="4902904" y="1464293"/>
                  </a:lnTo>
                </a:path>
                <a:path w="4903469" h="4426584">
                  <a:moveTo>
                    <a:pt x="4902904" y="926947"/>
                  </a:moveTo>
                  <a:lnTo>
                    <a:pt x="4512291" y="926947"/>
                  </a:lnTo>
                  <a:lnTo>
                    <a:pt x="4512291" y="537346"/>
                  </a:lnTo>
                  <a:lnTo>
                    <a:pt x="4902904" y="537346"/>
                  </a:lnTo>
                  <a:lnTo>
                    <a:pt x="4902904" y="926947"/>
                  </a:lnTo>
                </a:path>
                <a:path w="4903469" h="4426584">
                  <a:moveTo>
                    <a:pt x="4902904" y="389601"/>
                  </a:moveTo>
                  <a:lnTo>
                    <a:pt x="4512291" y="389601"/>
                  </a:lnTo>
                  <a:lnTo>
                    <a:pt x="4512291" y="0"/>
                  </a:lnTo>
                  <a:lnTo>
                    <a:pt x="4902904" y="0"/>
                  </a:lnTo>
                  <a:lnTo>
                    <a:pt x="4902904" y="389601"/>
                  </a:lnTo>
                </a:path>
                <a:path w="4903469" h="4426584">
                  <a:moveTo>
                    <a:pt x="934031" y="1464293"/>
                  </a:moveTo>
                  <a:lnTo>
                    <a:pt x="544429" y="1464293"/>
                  </a:lnTo>
                  <a:lnTo>
                    <a:pt x="544429" y="1074692"/>
                  </a:lnTo>
                  <a:lnTo>
                    <a:pt x="934031" y="1074692"/>
                  </a:lnTo>
                  <a:lnTo>
                    <a:pt x="934031" y="1464293"/>
                  </a:lnTo>
                </a:path>
                <a:path w="4903469" h="4426584">
                  <a:moveTo>
                    <a:pt x="4357462" y="1464293"/>
                  </a:moveTo>
                  <a:lnTo>
                    <a:pt x="3967861" y="1464293"/>
                  </a:lnTo>
                  <a:lnTo>
                    <a:pt x="3967861" y="1074692"/>
                  </a:lnTo>
                  <a:lnTo>
                    <a:pt x="4357462" y="1074692"/>
                  </a:lnTo>
                  <a:lnTo>
                    <a:pt x="4357462" y="1464293"/>
                  </a:lnTo>
                </a:path>
                <a:path w="4903469" h="4426584">
                  <a:moveTo>
                    <a:pt x="4357462" y="3351582"/>
                  </a:moveTo>
                  <a:lnTo>
                    <a:pt x="3967861" y="3351582"/>
                  </a:lnTo>
                  <a:lnTo>
                    <a:pt x="3967861" y="2961981"/>
                  </a:lnTo>
                  <a:lnTo>
                    <a:pt x="4357462" y="2961981"/>
                  </a:lnTo>
                  <a:lnTo>
                    <a:pt x="4357462" y="3351582"/>
                  </a:lnTo>
                </a:path>
                <a:path w="4903469" h="4426584">
                  <a:moveTo>
                    <a:pt x="934031" y="3351582"/>
                  </a:moveTo>
                  <a:lnTo>
                    <a:pt x="544429" y="3351582"/>
                  </a:lnTo>
                  <a:lnTo>
                    <a:pt x="544429" y="2961981"/>
                  </a:lnTo>
                  <a:lnTo>
                    <a:pt x="934031" y="2961981"/>
                  </a:lnTo>
                  <a:lnTo>
                    <a:pt x="934031" y="3351582"/>
                  </a:lnTo>
                </a:path>
                <a:path w="4903469" h="4426584">
                  <a:moveTo>
                    <a:pt x="2646252" y="1095943"/>
                  </a:moveTo>
                  <a:lnTo>
                    <a:pt x="2256651" y="1095943"/>
                  </a:lnTo>
                  <a:lnTo>
                    <a:pt x="2256651" y="706342"/>
                  </a:lnTo>
                  <a:lnTo>
                    <a:pt x="2646252" y="706342"/>
                  </a:lnTo>
                  <a:lnTo>
                    <a:pt x="2646252" y="1095943"/>
                  </a:lnTo>
                </a:path>
                <a:path w="4903469" h="4426584">
                  <a:moveTo>
                    <a:pt x="3183599" y="1095943"/>
                  </a:moveTo>
                  <a:lnTo>
                    <a:pt x="2792985" y="1095943"/>
                  </a:lnTo>
                  <a:lnTo>
                    <a:pt x="2792985" y="706342"/>
                  </a:lnTo>
                  <a:lnTo>
                    <a:pt x="3183599" y="706342"/>
                  </a:lnTo>
                  <a:lnTo>
                    <a:pt x="3183599" y="1095943"/>
                  </a:lnTo>
                </a:path>
                <a:path w="4903469" h="4426584">
                  <a:moveTo>
                    <a:pt x="3720945" y="1095943"/>
                  </a:moveTo>
                  <a:lnTo>
                    <a:pt x="3330331" y="1095943"/>
                  </a:lnTo>
                  <a:lnTo>
                    <a:pt x="3330331" y="706342"/>
                  </a:lnTo>
                  <a:lnTo>
                    <a:pt x="3720945" y="706342"/>
                  </a:lnTo>
                  <a:lnTo>
                    <a:pt x="3720945" y="1095943"/>
                  </a:lnTo>
                </a:path>
                <a:path w="4903469" h="4426584">
                  <a:moveTo>
                    <a:pt x="2646252" y="3719933"/>
                  </a:moveTo>
                  <a:lnTo>
                    <a:pt x="2256651" y="3719933"/>
                  </a:lnTo>
                  <a:lnTo>
                    <a:pt x="2256651" y="3330331"/>
                  </a:lnTo>
                  <a:lnTo>
                    <a:pt x="2646252" y="3330331"/>
                  </a:lnTo>
                  <a:lnTo>
                    <a:pt x="2646252" y="3719933"/>
                  </a:lnTo>
                </a:path>
                <a:path w="4903469" h="4426584">
                  <a:moveTo>
                    <a:pt x="3183599" y="3719933"/>
                  </a:moveTo>
                  <a:lnTo>
                    <a:pt x="2792985" y="3719933"/>
                  </a:lnTo>
                  <a:lnTo>
                    <a:pt x="2792985" y="3330331"/>
                  </a:lnTo>
                  <a:lnTo>
                    <a:pt x="3183599" y="3330331"/>
                  </a:lnTo>
                  <a:lnTo>
                    <a:pt x="3183599" y="3719933"/>
                  </a:lnTo>
                </a:path>
                <a:path w="4903469" h="4426584">
                  <a:moveTo>
                    <a:pt x="3720945" y="3719933"/>
                  </a:moveTo>
                  <a:lnTo>
                    <a:pt x="3330331" y="3719933"/>
                  </a:lnTo>
                  <a:lnTo>
                    <a:pt x="3330331" y="3330331"/>
                  </a:lnTo>
                  <a:lnTo>
                    <a:pt x="3720945" y="3330331"/>
                  </a:lnTo>
                  <a:lnTo>
                    <a:pt x="3720945" y="371993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61" name="object 6961"/>
            <p:cNvSpPr/>
            <p:nvPr/>
          </p:nvSpPr>
          <p:spPr>
            <a:xfrm>
              <a:off x="17976978" y="823188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62" name="object 6962"/>
            <p:cNvSpPr/>
            <p:nvPr/>
          </p:nvSpPr>
          <p:spPr>
            <a:xfrm>
              <a:off x="17932451" y="82298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63" name="object 6963"/>
            <p:cNvSpPr/>
            <p:nvPr/>
          </p:nvSpPr>
          <p:spPr>
            <a:xfrm>
              <a:off x="17817089" y="823188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64" name="object 6964"/>
            <p:cNvSpPr/>
            <p:nvPr/>
          </p:nvSpPr>
          <p:spPr>
            <a:xfrm>
              <a:off x="17772563" y="82298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65" name="object 6965"/>
            <p:cNvSpPr/>
            <p:nvPr/>
          </p:nvSpPr>
          <p:spPr>
            <a:xfrm>
              <a:off x="17657201" y="823188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66" name="object 6966"/>
            <p:cNvSpPr/>
            <p:nvPr/>
          </p:nvSpPr>
          <p:spPr>
            <a:xfrm>
              <a:off x="17613687" y="82298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67" name="object 6967"/>
            <p:cNvSpPr/>
            <p:nvPr/>
          </p:nvSpPr>
          <p:spPr>
            <a:xfrm>
              <a:off x="15739553" y="823188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68" name="object 6968"/>
            <p:cNvSpPr/>
            <p:nvPr/>
          </p:nvSpPr>
          <p:spPr>
            <a:xfrm>
              <a:off x="15695027" y="82298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69" name="object 6969"/>
            <p:cNvSpPr/>
            <p:nvPr/>
          </p:nvSpPr>
          <p:spPr>
            <a:xfrm>
              <a:off x="15579665" y="823188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70" name="object 6970"/>
            <p:cNvSpPr/>
            <p:nvPr/>
          </p:nvSpPr>
          <p:spPr>
            <a:xfrm>
              <a:off x="15535139" y="82298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71" name="object 6971"/>
            <p:cNvSpPr/>
            <p:nvPr/>
          </p:nvSpPr>
          <p:spPr>
            <a:xfrm>
              <a:off x="15419777" y="823188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72" name="object 6972"/>
            <p:cNvSpPr/>
            <p:nvPr/>
          </p:nvSpPr>
          <p:spPr>
            <a:xfrm>
              <a:off x="15375250" y="82298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73" name="object 6973"/>
            <p:cNvSpPr/>
            <p:nvPr/>
          </p:nvSpPr>
          <p:spPr>
            <a:xfrm>
              <a:off x="13980782" y="823188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74" name="object 6974"/>
            <p:cNvSpPr/>
            <p:nvPr/>
          </p:nvSpPr>
          <p:spPr>
            <a:xfrm>
              <a:off x="13936256" y="82298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75" name="object 6975"/>
            <p:cNvSpPr/>
            <p:nvPr/>
          </p:nvSpPr>
          <p:spPr>
            <a:xfrm>
              <a:off x="13789523" y="8231886"/>
              <a:ext cx="4271645" cy="752475"/>
            </a:xfrm>
            <a:custGeom>
              <a:avLst/>
              <a:gdLst/>
              <a:ahLst/>
              <a:cxnLst/>
              <a:rect l="l" t="t" r="r" b="b"/>
              <a:pathLst>
                <a:path w="4271644" h="752475">
                  <a:moveTo>
                    <a:pt x="115362" y="0"/>
                  </a:moveTo>
                  <a:lnTo>
                    <a:pt x="0" y="0"/>
                  </a:lnTo>
                </a:path>
                <a:path w="4271644" h="752475">
                  <a:moveTo>
                    <a:pt x="4271446" y="751879"/>
                  </a:moveTo>
                  <a:lnTo>
                    <a:pt x="4187454" y="75187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76" name="object 6976"/>
            <p:cNvSpPr/>
            <p:nvPr/>
          </p:nvSpPr>
          <p:spPr>
            <a:xfrm>
              <a:off x="17932451" y="89817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77" name="object 6977"/>
            <p:cNvSpPr/>
            <p:nvPr/>
          </p:nvSpPr>
          <p:spPr>
            <a:xfrm>
              <a:off x="17817089" y="89837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78" name="object 6978"/>
            <p:cNvSpPr/>
            <p:nvPr/>
          </p:nvSpPr>
          <p:spPr>
            <a:xfrm>
              <a:off x="17772563" y="89817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79" name="object 6979"/>
            <p:cNvSpPr/>
            <p:nvPr/>
          </p:nvSpPr>
          <p:spPr>
            <a:xfrm>
              <a:off x="15739553" y="89837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80" name="object 6980"/>
            <p:cNvSpPr/>
            <p:nvPr/>
          </p:nvSpPr>
          <p:spPr>
            <a:xfrm>
              <a:off x="15695027" y="89817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81" name="object 6981"/>
            <p:cNvSpPr/>
            <p:nvPr/>
          </p:nvSpPr>
          <p:spPr>
            <a:xfrm>
              <a:off x="15579665" y="89837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82" name="object 6982"/>
            <p:cNvSpPr/>
            <p:nvPr/>
          </p:nvSpPr>
          <p:spPr>
            <a:xfrm>
              <a:off x="15535139" y="89817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83" name="object 6983"/>
            <p:cNvSpPr/>
            <p:nvPr/>
          </p:nvSpPr>
          <p:spPr>
            <a:xfrm>
              <a:off x="13980782" y="898376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84" name="object 6984"/>
            <p:cNvSpPr/>
            <p:nvPr/>
          </p:nvSpPr>
          <p:spPr>
            <a:xfrm>
              <a:off x="13936256" y="89817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85" name="object 6985"/>
            <p:cNvSpPr/>
            <p:nvPr/>
          </p:nvSpPr>
          <p:spPr>
            <a:xfrm>
              <a:off x="13789523" y="8147894"/>
              <a:ext cx="4271645" cy="836294"/>
            </a:xfrm>
            <a:custGeom>
              <a:avLst/>
              <a:gdLst/>
              <a:ahLst/>
              <a:cxnLst/>
              <a:rect l="l" t="t" r="r" b="b"/>
              <a:pathLst>
                <a:path w="4271644" h="836295">
                  <a:moveTo>
                    <a:pt x="115362" y="835871"/>
                  </a:moveTo>
                  <a:lnTo>
                    <a:pt x="0" y="835871"/>
                  </a:lnTo>
                </a:path>
                <a:path w="4271644" h="836295">
                  <a:moveTo>
                    <a:pt x="4271446" y="0"/>
                  </a:moveTo>
                  <a:lnTo>
                    <a:pt x="418745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86" name="object 6986"/>
            <p:cNvSpPr/>
            <p:nvPr/>
          </p:nvSpPr>
          <p:spPr>
            <a:xfrm>
              <a:off x="17932451" y="814587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87" name="object 6987"/>
            <p:cNvSpPr/>
            <p:nvPr/>
          </p:nvSpPr>
          <p:spPr>
            <a:xfrm>
              <a:off x="15739553" y="814789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88" name="object 6988"/>
            <p:cNvSpPr/>
            <p:nvPr/>
          </p:nvSpPr>
          <p:spPr>
            <a:xfrm>
              <a:off x="15695027" y="814587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89" name="object 6989"/>
            <p:cNvSpPr/>
            <p:nvPr/>
          </p:nvSpPr>
          <p:spPr>
            <a:xfrm>
              <a:off x="13980782" y="814789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90" name="object 6990"/>
            <p:cNvSpPr/>
            <p:nvPr/>
          </p:nvSpPr>
          <p:spPr>
            <a:xfrm>
              <a:off x="13936256" y="814587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91" name="object 6991"/>
            <p:cNvSpPr/>
            <p:nvPr/>
          </p:nvSpPr>
          <p:spPr>
            <a:xfrm>
              <a:off x="13789523" y="8147894"/>
              <a:ext cx="275590" cy="461009"/>
            </a:xfrm>
            <a:custGeom>
              <a:avLst/>
              <a:gdLst/>
              <a:ahLst/>
              <a:cxnLst/>
              <a:rect l="l" t="t" r="r" b="b"/>
              <a:pathLst>
                <a:path w="275590" h="461009">
                  <a:moveTo>
                    <a:pt x="115362" y="0"/>
                  </a:moveTo>
                  <a:lnTo>
                    <a:pt x="0" y="0"/>
                  </a:lnTo>
                </a:path>
                <a:path w="275590" h="461009">
                  <a:moveTo>
                    <a:pt x="275250" y="460437"/>
                  </a:moveTo>
                  <a:lnTo>
                    <a:pt x="191258" y="46043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92" name="object 6992"/>
            <p:cNvSpPr/>
            <p:nvPr/>
          </p:nvSpPr>
          <p:spPr>
            <a:xfrm>
              <a:off x="13936256" y="86063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93" name="object 6993"/>
            <p:cNvSpPr/>
            <p:nvPr/>
          </p:nvSpPr>
          <p:spPr>
            <a:xfrm>
              <a:off x="13789523" y="8608332"/>
              <a:ext cx="275590" cy="461009"/>
            </a:xfrm>
            <a:custGeom>
              <a:avLst/>
              <a:gdLst/>
              <a:ahLst/>
              <a:cxnLst/>
              <a:rect l="l" t="t" r="r" b="b"/>
              <a:pathLst>
                <a:path w="275590" h="461009">
                  <a:moveTo>
                    <a:pt x="115362" y="0"/>
                  </a:moveTo>
                  <a:lnTo>
                    <a:pt x="0" y="0"/>
                  </a:lnTo>
                </a:path>
                <a:path w="275590" h="461009">
                  <a:moveTo>
                    <a:pt x="275250" y="460437"/>
                  </a:moveTo>
                  <a:lnTo>
                    <a:pt x="191258" y="46043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94" name="object 6994"/>
            <p:cNvSpPr/>
            <p:nvPr/>
          </p:nvSpPr>
          <p:spPr>
            <a:xfrm>
              <a:off x="13936256" y="90667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95" name="object 6995"/>
            <p:cNvSpPr/>
            <p:nvPr/>
          </p:nvSpPr>
          <p:spPr>
            <a:xfrm>
              <a:off x="13789523" y="9068770"/>
              <a:ext cx="115570" cy="0"/>
            </a:xfrm>
            <a:custGeom>
              <a:avLst/>
              <a:gdLst/>
              <a:ahLst/>
              <a:cxnLst/>
              <a:rect l="l" t="t" r="r" b="b"/>
              <a:pathLst>
                <a:path w="115569" h="0">
                  <a:moveTo>
                    <a:pt x="115362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996" name="object 6996"/>
          <p:cNvSpPr txBox="1"/>
          <p:nvPr/>
        </p:nvSpPr>
        <p:spPr>
          <a:xfrm>
            <a:off x="14547569" y="10523730"/>
            <a:ext cx="74930" cy="205740"/>
          </a:xfrm>
          <a:prstGeom prst="rect">
            <a:avLst/>
          </a:prstGeom>
        </p:spPr>
        <p:txBody>
          <a:bodyPr wrap="square" lIns="0" tIns="1397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300" spc="15">
                <a:latin typeface="Arial"/>
                <a:cs typeface="Arial"/>
              </a:rPr>
              <a:t>700 </a:t>
            </a:r>
            <a:r>
              <a:rPr dirty="0" sz="300" spc="35">
                <a:latin typeface="Arial"/>
                <a:cs typeface="Arial"/>
              </a:rPr>
              <a:t> </a:t>
            </a:r>
            <a:r>
              <a:rPr dirty="0" sz="300" spc="15">
                <a:latin typeface="Arial"/>
                <a:cs typeface="Arial"/>
              </a:rPr>
              <a:t>700</a:t>
            </a:r>
            <a:endParaRPr sz="300">
              <a:latin typeface="Arial"/>
              <a:cs typeface="Arial"/>
            </a:endParaRPr>
          </a:p>
        </p:txBody>
      </p:sp>
      <p:sp>
        <p:nvSpPr>
          <p:cNvPr id="6997" name="object 6997"/>
          <p:cNvSpPr txBox="1"/>
          <p:nvPr/>
        </p:nvSpPr>
        <p:spPr>
          <a:xfrm>
            <a:off x="14175533" y="10730475"/>
            <a:ext cx="121285" cy="774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300" spc="15">
                <a:latin typeface="Arial"/>
                <a:cs typeface="Arial"/>
              </a:rPr>
              <a:t>1270</a:t>
            </a:r>
            <a:endParaRPr sz="300">
              <a:latin typeface="Arial"/>
              <a:cs typeface="Arial"/>
            </a:endParaRPr>
          </a:p>
        </p:txBody>
      </p:sp>
      <p:sp>
        <p:nvSpPr>
          <p:cNvPr id="6998" name="object 6998"/>
          <p:cNvSpPr txBox="1"/>
          <p:nvPr/>
        </p:nvSpPr>
        <p:spPr>
          <a:xfrm>
            <a:off x="14370839" y="10730475"/>
            <a:ext cx="121285" cy="774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300" spc="15">
                <a:latin typeface="Arial"/>
                <a:cs typeface="Arial"/>
              </a:rPr>
              <a:t>1270</a:t>
            </a:r>
            <a:endParaRPr sz="300">
              <a:latin typeface="Arial"/>
              <a:cs typeface="Arial"/>
            </a:endParaRPr>
          </a:p>
        </p:txBody>
      </p:sp>
      <p:sp>
        <p:nvSpPr>
          <p:cNvPr id="6999" name="object 6999"/>
          <p:cNvSpPr txBox="1"/>
          <p:nvPr/>
        </p:nvSpPr>
        <p:spPr>
          <a:xfrm>
            <a:off x="14547569" y="6488068"/>
            <a:ext cx="74930" cy="204470"/>
          </a:xfrm>
          <a:prstGeom prst="rect">
            <a:avLst/>
          </a:prstGeom>
        </p:spPr>
        <p:txBody>
          <a:bodyPr wrap="square" lIns="0" tIns="1397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300" spc="15">
                <a:latin typeface="Arial"/>
                <a:cs typeface="Arial"/>
              </a:rPr>
              <a:t>700 </a:t>
            </a:r>
            <a:r>
              <a:rPr dirty="0" sz="300" spc="30">
                <a:latin typeface="Arial"/>
                <a:cs typeface="Arial"/>
              </a:rPr>
              <a:t> </a:t>
            </a:r>
            <a:r>
              <a:rPr dirty="0" sz="300" spc="15">
                <a:latin typeface="Arial"/>
                <a:cs typeface="Arial"/>
              </a:rPr>
              <a:t>700</a:t>
            </a:r>
            <a:endParaRPr sz="300">
              <a:latin typeface="Arial"/>
              <a:cs typeface="Arial"/>
            </a:endParaRPr>
          </a:p>
        </p:txBody>
      </p:sp>
      <p:sp>
        <p:nvSpPr>
          <p:cNvPr id="7000" name="object 7000"/>
          <p:cNvSpPr txBox="1"/>
          <p:nvPr/>
        </p:nvSpPr>
        <p:spPr>
          <a:xfrm>
            <a:off x="14175533" y="6694813"/>
            <a:ext cx="316230" cy="774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300" spc="15">
                <a:latin typeface="Arial"/>
                <a:cs typeface="Arial"/>
              </a:rPr>
              <a:t>127</a:t>
            </a:r>
            <a:r>
              <a:rPr dirty="0" sz="300" spc="20">
                <a:latin typeface="Arial"/>
                <a:cs typeface="Arial"/>
              </a:rPr>
              <a:t>0</a:t>
            </a:r>
            <a:r>
              <a:rPr dirty="0" sz="300">
                <a:latin typeface="Arial"/>
                <a:cs typeface="Arial"/>
              </a:rPr>
              <a:t>        </a:t>
            </a:r>
            <a:r>
              <a:rPr dirty="0" sz="300" spc="35">
                <a:latin typeface="Arial"/>
                <a:cs typeface="Arial"/>
              </a:rPr>
              <a:t> </a:t>
            </a:r>
            <a:r>
              <a:rPr dirty="0" sz="300" spc="15">
                <a:latin typeface="Arial"/>
                <a:cs typeface="Arial"/>
              </a:rPr>
              <a:t>1270</a:t>
            </a:r>
            <a:endParaRPr sz="300">
              <a:latin typeface="Arial"/>
              <a:cs typeface="Arial"/>
            </a:endParaRPr>
          </a:p>
        </p:txBody>
      </p:sp>
      <p:sp>
        <p:nvSpPr>
          <p:cNvPr id="7001" name="object 7001"/>
          <p:cNvSpPr txBox="1"/>
          <p:nvPr/>
        </p:nvSpPr>
        <p:spPr>
          <a:xfrm>
            <a:off x="18516443" y="8505900"/>
            <a:ext cx="73660" cy="204470"/>
          </a:xfrm>
          <a:prstGeom prst="rect">
            <a:avLst/>
          </a:prstGeom>
        </p:spPr>
        <p:txBody>
          <a:bodyPr wrap="square" lIns="0" tIns="1333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300" spc="15">
                <a:latin typeface="Arial"/>
                <a:cs typeface="Arial"/>
              </a:rPr>
              <a:t>700 </a:t>
            </a:r>
            <a:r>
              <a:rPr dirty="0" sz="300" spc="30">
                <a:latin typeface="Arial"/>
                <a:cs typeface="Arial"/>
              </a:rPr>
              <a:t> </a:t>
            </a:r>
            <a:r>
              <a:rPr dirty="0" sz="300" spc="15">
                <a:latin typeface="Arial"/>
                <a:cs typeface="Arial"/>
              </a:rPr>
              <a:t>700</a:t>
            </a:r>
            <a:endParaRPr sz="300">
              <a:latin typeface="Arial"/>
              <a:cs typeface="Arial"/>
            </a:endParaRPr>
          </a:p>
        </p:txBody>
      </p:sp>
      <p:sp>
        <p:nvSpPr>
          <p:cNvPr id="7002" name="object 7002"/>
          <p:cNvSpPr txBox="1"/>
          <p:nvPr/>
        </p:nvSpPr>
        <p:spPr>
          <a:xfrm>
            <a:off x="18144405" y="8712644"/>
            <a:ext cx="121285" cy="774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300" spc="15">
                <a:latin typeface="Arial"/>
                <a:cs typeface="Arial"/>
              </a:rPr>
              <a:t>1270</a:t>
            </a:r>
            <a:endParaRPr sz="300">
              <a:latin typeface="Arial"/>
              <a:cs typeface="Arial"/>
            </a:endParaRPr>
          </a:p>
        </p:txBody>
      </p:sp>
      <p:sp>
        <p:nvSpPr>
          <p:cNvPr id="7003" name="object 7003"/>
          <p:cNvSpPr txBox="1"/>
          <p:nvPr/>
        </p:nvSpPr>
        <p:spPr>
          <a:xfrm>
            <a:off x="18339711" y="8712644"/>
            <a:ext cx="121285" cy="774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300" spc="15">
                <a:latin typeface="Arial"/>
                <a:cs typeface="Arial"/>
              </a:rPr>
              <a:t>1270</a:t>
            </a:r>
            <a:endParaRPr sz="300">
              <a:latin typeface="Arial"/>
              <a:cs typeface="Arial"/>
            </a:endParaRPr>
          </a:p>
        </p:txBody>
      </p:sp>
      <p:sp>
        <p:nvSpPr>
          <p:cNvPr id="7004" name="object 7004"/>
          <p:cNvSpPr txBox="1"/>
          <p:nvPr/>
        </p:nvSpPr>
        <p:spPr>
          <a:xfrm>
            <a:off x="15730540" y="7194411"/>
            <a:ext cx="73660" cy="204470"/>
          </a:xfrm>
          <a:prstGeom prst="rect">
            <a:avLst/>
          </a:prstGeom>
        </p:spPr>
        <p:txBody>
          <a:bodyPr wrap="square" lIns="0" tIns="1333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300" spc="15">
                <a:latin typeface="Arial"/>
                <a:cs typeface="Arial"/>
              </a:rPr>
              <a:t>700 </a:t>
            </a:r>
            <a:r>
              <a:rPr dirty="0" sz="300" spc="30">
                <a:latin typeface="Arial"/>
                <a:cs typeface="Arial"/>
              </a:rPr>
              <a:t> </a:t>
            </a:r>
            <a:r>
              <a:rPr dirty="0" sz="300" spc="15">
                <a:latin typeface="Arial"/>
                <a:cs typeface="Arial"/>
              </a:rPr>
              <a:t>700</a:t>
            </a:r>
            <a:endParaRPr sz="300">
              <a:latin typeface="Arial"/>
              <a:cs typeface="Arial"/>
            </a:endParaRPr>
          </a:p>
        </p:txBody>
      </p:sp>
      <p:sp>
        <p:nvSpPr>
          <p:cNvPr id="7005" name="object 7005"/>
          <p:cNvSpPr txBox="1"/>
          <p:nvPr/>
        </p:nvSpPr>
        <p:spPr>
          <a:xfrm>
            <a:off x="15358502" y="7400143"/>
            <a:ext cx="121285" cy="774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300" spc="15">
                <a:latin typeface="Arial"/>
                <a:cs typeface="Arial"/>
              </a:rPr>
              <a:t>1270</a:t>
            </a:r>
            <a:endParaRPr sz="300">
              <a:latin typeface="Arial"/>
              <a:cs typeface="Arial"/>
            </a:endParaRPr>
          </a:p>
        </p:txBody>
      </p:sp>
      <p:sp>
        <p:nvSpPr>
          <p:cNvPr id="7006" name="object 7006"/>
          <p:cNvSpPr txBox="1"/>
          <p:nvPr/>
        </p:nvSpPr>
        <p:spPr>
          <a:xfrm>
            <a:off x="15552797" y="7400143"/>
            <a:ext cx="121285" cy="774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300" spc="15">
                <a:latin typeface="Arial"/>
                <a:cs typeface="Arial"/>
              </a:rPr>
              <a:t>1270</a:t>
            </a:r>
            <a:endParaRPr sz="300">
              <a:latin typeface="Arial"/>
              <a:cs typeface="Arial"/>
            </a:endParaRPr>
          </a:p>
        </p:txBody>
      </p:sp>
      <p:sp>
        <p:nvSpPr>
          <p:cNvPr id="7007" name="object 7007"/>
          <p:cNvSpPr txBox="1"/>
          <p:nvPr/>
        </p:nvSpPr>
        <p:spPr>
          <a:xfrm>
            <a:off x="15730540" y="9818400"/>
            <a:ext cx="73660" cy="204470"/>
          </a:xfrm>
          <a:prstGeom prst="rect">
            <a:avLst/>
          </a:prstGeom>
        </p:spPr>
        <p:txBody>
          <a:bodyPr wrap="square" lIns="0" tIns="1333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300" spc="15">
                <a:latin typeface="Arial"/>
                <a:cs typeface="Arial"/>
              </a:rPr>
              <a:t>700 </a:t>
            </a:r>
            <a:r>
              <a:rPr dirty="0" sz="300" spc="30">
                <a:latin typeface="Arial"/>
                <a:cs typeface="Arial"/>
              </a:rPr>
              <a:t> </a:t>
            </a:r>
            <a:r>
              <a:rPr dirty="0" sz="300" spc="15">
                <a:latin typeface="Arial"/>
                <a:cs typeface="Arial"/>
              </a:rPr>
              <a:t>700</a:t>
            </a:r>
            <a:endParaRPr sz="300">
              <a:latin typeface="Arial"/>
              <a:cs typeface="Arial"/>
            </a:endParaRPr>
          </a:p>
        </p:txBody>
      </p:sp>
      <p:sp>
        <p:nvSpPr>
          <p:cNvPr id="7008" name="object 7008"/>
          <p:cNvSpPr txBox="1"/>
          <p:nvPr/>
        </p:nvSpPr>
        <p:spPr>
          <a:xfrm>
            <a:off x="15358502" y="10025145"/>
            <a:ext cx="121285" cy="774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300" spc="15">
                <a:latin typeface="Arial"/>
                <a:cs typeface="Arial"/>
              </a:rPr>
              <a:t>1270</a:t>
            </a:r>
            <a:endParaRPr sz="300">
              <a:latin typeface="Arial"/>
              <a:cs typeface="Arial"/>
            </a:endParaRPr>
          </a:p>
        </p:txBody>
      </p:sp>
      <p:sp>
        <p:nvSpPr>
          <p:cNvPr id="7009" name="object 7009"/>
          <p:cNvSpPr txBox="1"/>
          <p:nvPr/>
        </p:nvSpPr>
        <p:spPr>
          <a:xfrm>
            <a:off x="15552797" y="10025145"/>
            <a:ext cx="121285" cy="774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300" spc="15">
                <a:latin typeface="Arial"/>
                <a:cs typeface="Arial"/>
              </a:rPr>
              <a:t>1270</a:t>
            </a:r>
            <a:endParaRPr sz="300">
              <a:latin typeface="Arial"/>
              <a:cs typeface="Arial"/>
            </a:endParaRPr>
          </a:p>
        </p:txBody>
      </p:sp>
      <p:sp>
        <p:nvSpPr>
          <p:cNvPr id="7010" name="object 7010"/>
          <p:cNvSpPr txBox="1"/>
          <p:nvPr/>
        </p:nvSpPr>
        <p:spPr>
          <a:xfrm>
            <a:off x="16024367" y="10025145"/>
            <a:ext cx="121285" cy="774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u="sng" sz="300" spc="1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dirty="0" u="sng" sz="300" spc="-1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endParaRPr sz="300">
              <a:latin typeface="Arial"/>
              <a:cs typeface="Arial"/>
            </a:endParaRPr>
          </a:p>
        </p:txBody>
      </p:sp>
      <p:sp>
        <p:nvSpPr>
          <p:cNvPr id="7011" name="object 7011"/>
          <p:cNvSpPr txBox="1"/>
          <p:nvPr/>
        </p:nvSpPr>
        <p:spPr>
          <a:xfrm>
            <a:off x="14225117" y="8056899"/>
            <a:ext cx="260985" cy="774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300" spc="15">
                <a:latin typeface="Arial"/>
                <a:cs typeface="Arial"/>
              </a:rPr>
              <a:t>81</a:t>
            </a:r>
            <a:r>
              <a:rPr dirty="0" sz="300" spc="20">
                <a:latin typeface="Arial"/>
                <a:cs typeface="Arial"/>
              </a:rPr>
              <a:t>0</a:t>
            </a:r>
            <a:r>
              <a:rPr dirty="0" sz="300">
                <a:latin typeface="Arial"/>
                <a:cs typeface="Arial"/>
              </a:rPr>
              <a:t>     </a:t>
            </a:r>
            <a:r>
              <a:rPr dirty="0" sz="300" spc="35">
                <a:latin typeface="Arial"/>
                <a:cs typeface="Arial"/>
              </a:rPr>
              <a:t> </a:t>
            </a:r>
            <a:r>
              <a:rPr dirty="0" sz="300" spc="15">
                <a:latin typeface="Arial"/>
                <a:cs typeface="Arial"/>
              </a:rPr>
              <a:t>1190</a:t>
            </a:r>
            <a:endParaRPr sz="300">
              <a:latin typeface="Arial"/>
              <a:cs typeface="Arial"/>
            </a:endParaRPr>
          </a:p>
        </p:txBody>
      </p:sp>
      <p:sp>
        <p:nvSpPr>
          <p:cNvPr id="7012" name="object 7012"/>
          <p:cNvSpPr txBox="1"/>
          <p:nvPr/>
        </p:nvSpPr>
        <p:spPr>
          <a:xfrm>
            <a:off x="14101298" y="8547837"/>
            <a:ext cx="73660" cy="121285"/>
          </a:xfrm>
          <a:prstGeom prst="rect">
            <a:avLst/>
          </a:prstGeom>
        </p:spPr>
        <p:txBody>
          <a:bodyPr wrap="square" lIns="0" tIns="1333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300" spc="-5">
                <a:latin typeface="Arial"/>
                <a:cs typeface="Arial"/>
              </a:rPr>
              <a:t>5570</a:t>
            </a:r>
            <a:endParaRPr sz="300">
              <a:latin typeface="Arial"/>
              <a:cs typeface="Arial"/>
            </a:endParaRPr>
          </a:p>
        </p:txBody>
      </p:sp>
      <p:sp>
        <p:nvSpPr>
          <p:cNvPr id="7013" name="object 7013"/>
          <p:cNvSpPr txBox="1"/>
          <p:nvPr/>
        </p:nvSpPr>
        <p:spPr>
          <a:xfrm>
            <a:off x="16150862" y="8401375"/>
            <a:ext cx="652145" cy="1536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algn="ctr" marL="508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1</a:t>
            </a:r>
            <a:endParaRPr sz="400">
              <a:latin typeface="Arial Narrow"/>
              <a:cs typeface="Arial Narrow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dirty="0" sz="400" spc="5" b="1">
                <a:latin typeface="Arial Narrow"/>
                <a:cs typeface="Arial Narrow"/>
              </a:rPr>
              <a:t>крок</a:t>
            </a:r>
            <a:r>
              <a:rPr dirty="0" sz="400" spc="-15" b="1">
                <a:latin typeface="Arial Narrow"/>
                <a:cs typeface="Arial Narrow"/>
              </a:rPr>
              <a:t> </a:t>
            </a:r>
            <a:r>
              <a:rPr dirty="0" sz="400" spc="10" b="1">
                <a:latin typeface="Arial Narrow"/>
                <a:cs typeface="Arial Narrow"/>
              </a:rPr>
              <a:t>200</a:t>
            </a:r>
            <a:r>
              <a:rPr dirty="0" sz="400" spc="-5" b="1">
                <a:latin typeface="Arial Narrow"/>
                <a:cs typeface="Arial Narrow"/>
              </a:rPr>
              <a:t> </a:t>
            </a:r>
            <a:r>
              <a:rPr dirty="0" sz="400" spc="5" b="1">
                <a:latin typeface="Arial Narrow"/>
                <a:cs typeface="Arial Narrow"/>
              </a:rPr>
              <a:t>по</a:t>
            </a:r>
            <a:r>
              <a:rPr dirty="0" sz="400" spc="-10" b="1">
                <a:latin typeface="Arial Narrow"/>
                <a:cs typeface="Arial Narrow"/>
              </a:rPr>
              <a:t> </a:t>
            </a:r>
            <a:r>
              <a:rPr dirty="0" sz="400" spc="5" b="1">
                <a:latin typeface="Arial Narrow"/>
                <a:cs typeface="Arial Narrow"/>
              </a:rPr>
              <a:t>всім</a:t>
            </a:r>
            <a:r>
              <a:rPr dirty="0" sz="400" spc="-10" b="1">
                <a:latin typeface="Arial Narrow"/>
                <a:cs typeface="Arial Narrow"/>
              </a:rPr>
              <a:t> </a:t>
            </a:r>
            <a:r>
              <a:rPr dirty="0" sz="400" spc="10" b="1">
                <a:latin typeface="Arial Narrow"/>
                <a:cs typeface="Arial Narrow"/>
              </a:rPr>
              <a:t>ростверкам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7014" name="object 7014"/>
          <p:cNvSpPr txBox="1"/>
          <p:nvPr/>
        </p:nvSpPr>
        <p:spPr>
          <a:xfrm>
            <a:off x="14578288" y="6343066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3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7015" name="object 7015"/>
          <p:cNvSpPr txBox="1"/>
          <p:nvPr/>
        </p:nvSpPr>
        <p:spPr>
          <a:xfrm>
            <a:off x="15544702" y="7048396"/>
            <a:ext cx="12192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u="sng" sz="400" spc="5" b="1">
                <a:uFill>
                  <a:solidFill>
                    <a:srgbClr val="000000"/>
                  </a:solidFill>
                </a:uFill>
                <a:latin typeface="Arial Narrow"/>
                <a:cs typeface="Arial Narrow"/>
              </a:rPr>
              <a:t> </a:t>
            </a:r>
            <a:r>
              <a:rPr dirty="0" u="sng" sz="400" spc="20" b="1">
                <a:uFill>
                  <a:solidFill>
                    <a:srgbClr val="000000"/>
                  </a:solidFill>
                </a:uFill>
                <a:latin typeface="Arial Narrow"/>
                <a:cs typeface="Arial Narrow"/>
              </a:rPr>
              <a:t> 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7016" name="object 7016"/>
          <p:cNvSpPr txBox="1"/>
          <p:nvPr/>
        </p:nvSpPr>
        <p:spPr>
          <a:xfrm>
            <a:off x="15760248" y="7048396"/>
            <a:ext cx="22606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3      </a:t>
            </a:r>
            <a:r>
              <a:rPr dirty="0" sz="400" spc="-15" b="1">
                <a:latin typeface="Arial Narrow"/>
                <a:cs typeface="Arial Narrow"/>
              </a:rPr>
              <a:t> </a:t>
            </a:r>
            <a:r>
              <a:rPr dirty="0" u="sng" sz="400" spc="5" b="1">
                <a:uFill>
                  <a:solidFill>
                    <a:srgbClr val="000000"/>
                  </a:solidFill>
                </a:uFill>
                <a:latin typeface="Arial Narrow"/>
                <a:cs typeface="Arial Narrow"/>
              </a:rPr>
              <a:t> </a:t>
            </a:r>
            <a:r>
              <a:rPr dirty="0" u="sng" sz="400" spc="20" b="1">
                <a:uFill>
                  <a:solidFill>
                    <a:srgbClr val="000000"/>
                  </a:solidFill>
                </a:uFill>
                <a:latin typeface="Arial Narrow"/>
                <a:cs typeface="Arial Narrow"/>
              </a:rPr>
              <a:t> 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7017" name="object 7017"/>
          <p:cNvSpPr txBox="1"/>
          <p:nvPr/>
        </p:nvSpPr>
        <p:spPr>
          <a:xfrm>
            <a:off x="18546150" y="8360897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3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7018" name="object 7018"/>
          <p:cNvSpPr txBox="1"/>
          <p:nvPr/>
        </p:nvSpPr>
        <p:spPr>
          <a:xfrm>
            <a:off x="15760248" y="9672386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3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7019" name="object 7019"/>
          <p:cNvSpPr txBox="1"/>
          <p:nvPr/>
        </p:nvSpPr>
        <p:spPr>
          <a:xfrm>
            <a:off x="14578288" y="10378728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3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7020" name="object 7020"/>
          <p:cNvSpPr txBox="1"/>
          <p:nvPr/>
        </p:nvSpPr>
        <p:spPr>
          <a:xfrm>
            <a:off x="14607635" y="8360897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4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7021" name="object 7021"/>
          <p:cNvSpPr/>
          <p:nvPr/>
        </p:nvSpPr>
        <p:spPr>
          <a:xfrm>
            <a:off x="13770297" y="470422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2" name="object 7022"/>
          <p:cNvSpPr/>
          <p:nvPr/>
        </p:nvSpPr>
        <p:spPr>
          <a:xfrm>
            <a:off x="13770297" y="454433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3" name="object 7023"/>
          <p:cNvSpPr/>
          <p:nvPr/>
        </p:nvSpPr>
        <p:spPr>
          <a:xfrm>
            <a:off x="13770297" y="438444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4" name="object 7024"/>
          <p:cNvSpPr/>
          <p:nvPr/>
        </p:nvSpPr>
        <p:spPr>
          <a:xfrm>
            <a:off x="13770297" y="262668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5" name="object 7025"/>
          <p:cNvSpPr/>
          <p:nvPr/>
        </p:nvSpPr>
        <p:spPr>
          <a:xfrm>
            <a:off x="13770297" y="214702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6" name="object 7026"/>
          <p:cNvSpPr/>
          <p:nvPr/>
        </p:nvSpPr>
        <p:spPr>
          <a:xfrm>
            <a:off x="13770297" y="150848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7" name="object 7027"/>
          <p:cNvSpPr/>
          <p:nvPr/>
        </p:nvSpPr>
        <p:spPr>
          <a:xfrm>
            <a:off x="13770297" y="134859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8" name="object 7028"/>
          <p:cNvSpPr/>
          <p:nvPr/>
        </p:nvSpPr>
        <p:spPr>
          <a:xfrm>
            <a:off x="13770297" y="118870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9" name="object 7029"/>
          <p:cNvSpPr/>
          <p:nvPr/>
        </p:nvSpPr>
        <p:spPr>
          <a:xfrm>
            <a:off x="13770297" y="86892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0" name="object 7030"/>
          <p:cNvSpPr/>
          <p:nvPr/>
        </p:nvSpPr>
        <p:spPr>
          <a:xfrm>
            <a:off x="13120623" y="517275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1" name="object 7031"/>
          <p:cNvSpPr/>
          <p:nvPr/>
        </p:nvSpPr>
        <p:spPr>
          <a:xfrm>
            <a:off x="13120623" y="501286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2" name="object 7032"/>
          <p:cNvSpPr/>
          <p:nvPr/>
        </p:nvSpPr>
        <p:spPr>
          <a:xfrm>
            <a:off x="13120623" y="485298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3" name="object 7033"/>
          <p:cNvSpPr/>
          <p:nvPr/>
        </p:nvSpPr>
        <p:spPr>
          <a:xfrm>
            <a:off x="13120623" y="453421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4" name="object 7034"/>
          <p:cNvSpPr/>
          <p:nvPr/>
        </p:nvSpPr>
        <p:spPr>
          <a:xfrm>
            <a:off x="13120623" y="437432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5" name="object 7035"/>
          <p:cNvSpPr/>
          <p:nvPr/>
        </p:nvSpPr>
        <p:spPr>
          <a:xfrm>
            <a:off x="13120623" y="421443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6" name="object 7036"/>
          <p:cNvSpPr/>
          <p:nvPr/>
        </p:nvSpPr>
        <p:spPr>
          <a:xfrm>
            <a:off x="13120623" y="389466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7" name="object 7037"/>
          <p:cNvSpPr/>
          <p:nvPr/>
        </p:nvSpPr>
        <p:spPr>
          <a:xfrm>
            <a:off x="13120623" y="309522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8" name="object 7038"/>
          <p:cNvSpPr/>
          <p:nvPr/>
        </p:nvSpPr>
        <p:spPr>
          <a:xfrm>
            <a:off x="13120623" y="213690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9" name="object 7039"/>
          <p:cNvSpPr/>
          <p:nvPr/>
        </p:nvSpPr>
        <p:spPr>
          <a:xfrm>
            <a:off x="13120623" y="197701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0" name="object 7040"/>
          <p:cNvSpPr/>
          <p:nvPr/>
        </p:nvSpPr>
        <p:spPr>
          <a:xfrm>
            <a:off x="13120623" y="165723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1" name="object 7041"/>
          <p:cNvSpPr/>
          <p:nvPr/>
        </p:nvSpPr>
        <p:spPr>
          <a:xfrm>
            <a:off x="13120623" y="149735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2" name="object 7042"/>
          <p:cNvSpPr/>
          <p:nvPr/>
        </p:nvSpPr>
        <p:spPr>
          <a:xfrm>
            <a:off x="13120623" y="1337461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3" name="object 7043"/>
          <p:cNvSpPr/>
          <p:nvPr/>
        </p:nvSpPr>
        <p:spPr>
          <a:xfrm>
            <a:off x="13120623" y="101869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4" name="object 7044"/>
          <p:cNvSpPr/>
          <p:nvPr/>
        </p:nvSpPr>
        <p:spPr>
          <a:xfrm>
            <a:off x="12579229" y="517275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5" name="object 7045"/>
          <p:cNvSpPr/>
          <p:nvPr/>
        </p:nvSpPr>
        <p:spPr>
          <a:xfrm>
            <a:off x="12579229" y="453421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6" name="object 7046"/>
          <p:cNvSpPr/>
          <p:nvPr/>
        </p:nvSpPr>
        <p:spPr>
          <a:xfrm>
            <a:off x="12579229" y="437432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7" name="object 7047"/>
          <p:cNvSpPr/>
          <p:nvPr/>
        </p:nvSpPr>
        <p:spPr>
          <a:xfrm>
            <a:off x="12579229" y="421443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8" name="object 7048"/>
          <p:cNvSpPr/>
          <p:nvPr/>
        </p:nvSpPr>
        <p:spPr>
          <a:xfrm>
            <a:off x="12579229" y="373477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9" name="object 7049"/>
          <p:cNvSpPr/>
          <p:nvPr/>
        </p:nvSpPr>
        <p:spPr>
          <a:xfrm>
            <a:off x="12579229" y="341499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0" name="object 7050"/>
          <p:cNvSpPr/>
          <p:nvPr/>
        </p:nvSpPr>
        <p:spPr>
          <a:xfrm>
            <a:off x="12579229" y="325510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1" name="object 7051"/>
          <p:cNvSpPr/>
          <p:nvPr/>
        </p:nvSpPr>
        <p:spPr>
          <a:xfrm>
            <a:off x="12579229" y="309522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2" name="object 7052"/>
          <p:cNvSpPr/>
          <p:nvPr/>
        </p:nvSpPr>
        <p:spPr>
          <a:xfrm>
            <a:off x="12579229" y="2935333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3" name="object 7053"/>
          <p:cNvSpPr/>
          <p:nvPr/>
        </p:nvSpPr>
        <p:spPr>
          <a:xfrm>
            <a:off x="12579229" y="277645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4" name="object 7054"/>
          <p:cNvSpPr/>
          <p:nvPr/>
        </p:nvSpPr>
        <p:spPr>
          <a:xfrm>
            <a:off x="12579229" y="261656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5" name="object 7055"/>
          <p:cNvSpPr/>
          <p:nvPr/>
        </p:nvSpPr>
        <p:spPr>
          <a:xfrm>
            <a:off x="12579229" y="245668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6" name="object 7056"/>
          <p:cNvSpPr/>
          <p:nvPr/>
        </p:nvSpPr>
        <p:spPr>
          <a:xfrm>
            <a:off x="12579229" y="229679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7" name="object 7057"/>
          <p:cNvSpPr/>
          <p:nvPr/>
        </p:nvSpPr>
        <p:spPr>
          <a:xfrm>
            <a:off x="12579229" y="213690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8" name="object 7058"/>
          <p:cNvSpPr/>
          <p:nvPr/>
        </p:nvSpPr>
        <p:spPr>
          <a:xfrm>
            <a:off x="12579229" y="1337461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9" name="object 7059"/>
          <p:cNvSpPr/>
          <p:nvPr/>
        </p:nvSpPr>
        <p:spPr>
          <a:xfrm>
            <a:off x="12038848" y="517275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0" name="object 7060"/>
          <p:cNvSpPr/>
          <p:nvPr/>
        </p:nvSpPr>
        <p:spPr>
          <a:xfrm>
            <a:off x="12038848" y="501286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1" name="object 7061"/>
          <p:cNvSpPr/>
          <p:nvPr/>
        </p:nvSpPr>
        <p:spPr>
          <a:xfrm>
            <a:off x="12038848" y="485298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2" name="object 7062"/>
          <p:cNvSpPr/>
          <p:nvPr/>
        </p:nvSpPr>
        <p:spPr>
          <a:xfrm>
            <a:off x="12038848" y="453421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3" name="object 7063"/>
          <p:cNvSpPr/>
          <p:nvPr/>
        </p:nvSpPr>
        <p:spPr>
          <a:xfrm>
            <a:off x="12038848" y="437432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4" name="object 7064"/>
          <p:cNvSpPr/>
          <p:nvPr/>
        </p:nvSpPr>
        <p:spPr>
          <a:xfrm>
            <a:off x="12038848" y="421443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5" name="object 7065"/>
          <p:cNvSpPr/>
          <p:nvPr/>
        </p:nvSpPr>
        <p:spPr>
          <a:xfrm>
            <a:off x="12038848" y="389466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6" name="object 7066"/>
          <p:cNvSpPr/>
          <p:nvPr/>
        </p:nvSpPr>
        <p:spPr>
          <a:xfrm>
            <a:off x="12038848" y="373477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7" name="object 7067"/>
          <p:cNvSpPr/>
          <p:nvPr/>
        </p:nvSpPr>
        <p:spPr>
          <a:xfrm>
            <a:off x="12038848" y="357488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8" name="object 7068"/>
          <p:cNvSpPr/>
          <p:nvPr/>
        </p:nvSpPr>
        <p:spPr>
          <a:xfrm>
            <a:off x="12038848" y="325510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9" name="object 7069"/>
          <p:cNvSpPr/>
          <p:nvPr/>
        </p:nvSpPr>
        <p:spPr>
          <a:xfrm>
            <a:off x="12038848" y="213690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0" name="object 7070"/>
          <p:cNvSpPr/>
          <p:nvPr/>
        </p:nvSpPr>
        <p:spPr>
          <a:xfrm>
            <a:off x="12038848" y="197701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1" name="object 7071"/>
          <p:cNvSpPr/>
          <p:nvPr/>
        </p:nvSpPr>
        <p:spPr>
          <a:xfrm>
            <a:off x="12038848" y="165723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2" name="object 7072"/>
          <p:cNvSpPr/>
          <p:nvPr/>
        </p:nvSpPr>
        <p:spPr>
          <a:xfrm>
            <a:off x="12038848" y="149735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3" name="object 7073"/>
          <p:cNvSpPr/>
          <p:nvPr/>
        </p:nvSpPr>
        <p:spPr>
          <a:xfrm>
            <a:off x="12038848" y="1337461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4" name="object 7074"/>
          <p:cNvSpPr/>
          <p:nvPr/>
        </p:nvSpPr>
        <p:spPr>
          <a:xfrm>
            <a:off x="12038848" y="101869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5" name="object 7075"/>
          <p:cNvSpPr/>
          <p:nvPr/>
        </p:nvSpPr>
        <p:spPr>
          <a:xfrm>
            <a:off x="11497454" y="517275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6" name="object 7076"/>
          <p:cNvSpPr/>
          <p:nvPr/>
        </p:nvSpPr>
        <p:spPr>
          <a:xfrm>
            <a:off x="11497454" y="453421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7" name="object 7077"/>
          <p:cNvSpPr/>
          <p:nvPr/>
        </p:nvSpPr>
        <p:spPr>
          <a:xfrm>
            <a:off x="11497454" y="437432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8" name="object 7078"/>
          <p:cNvSpPr/>
          <p:nvPr/>
        </p:nvSpPr>
        <p:spPr>
          <a:xfrm>
            <a:off x="11497454" y="421443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9" name="object 7079"/>
          <p:cNvSpPr/>
          <p:nvPr/>
        </p:nvSpPr>
        <p:spPr>
          <a:xfrm>
            <a:off x="11497454" y="373477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0" name="object 7080"/>
          <p:cNvSpPr/>
          <p:nvPr/>
        </p:nvSpPr>
        <p:spPr>
          <a:xfrm>
            <a:off x="11497454" y="341499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1" name="object 7081"/>
          <p:cNvSpPr/>
          <p:nvPr/>
        </p:nvSpPr>
        <p:spPr>
          <a:xfrm>
            <a:off x="11497454" y="325510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2" name="object 7082"/>
          <p:cNvSpPr/>
          <p:nvPr/>
        </p:nvSpPr>
        <p:spPr>
          <a:xfrm>
            <a:off x="11497454" y="309522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3" name="object 7083"/>
          <p:cNvSpPr/>
          <p:nvPr/>
        </p:nvSpPr>
        <p:spPr>
          <a:xfrm>
            <a:off x="11497454" y="2935333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4" name="object 7084"/>
          <p:cNvSpPr/>
          <p:nvPr/>
        </p:nvSpPr>
        <p:spPr>
          <a:xfrm>
            <a:off x="11497454" y="277645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5" name="object 7085"/>
          <p:cNvSpPr/>
          <p:nvPr/>
        </p:nvSpPr>
        <p:spPr>
          <a:xfrm>
            <a:off x="11497454" y="261656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6" name="object 7086"/>
          <p:cNvSpPr/>
          <p:nvPr/>
        </p:nvSpPr>
        <p:spPr>
          <a:xfrm>
            <a:off x="11497454" y="245668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7" name="object 7087"/>
          <p:cNvSpPr/>
          <p:nvPr/>
        </p:nvSpPr>
        <p:spPr>
          <a:xfrm>
            <a:off x="11497454" y="213690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8" name="object 7088"/>
          <p:cNvSpPr/>
          <p:nvPr/>
        </p:nvSpPr>
        <p:spPr>
          <a:xfrm>
            <a:off x="11497454" y="1337461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9" name="object 7089"/>
          <p:cNvSpPr/>
          <p:nvPr/>
        </p:nvSpPr>
        <p:spPr>
          <a:xfrm>
            <a:off x="10956059" y="517275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0" name="object 7090"/>
          <p:cNvSpPr/>
          <p:nvPr/>
        </p:nvSpPr>
        <p:spPr>
          <a:xfrm>
            <a:off x="10956059" y="453421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1" name="object 7091"/>
          <p:cNvSpPr/>
          <p:nvPr/>
        </p:nvSpPr>
        <p:spPr>
          <a:xfrm>
            <a:off x="10956059" y="437432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2" name="object 7092"/>
          <p:cNvSpPr/>
          <p:nvPr/>
        </p:nvSpPr>
        <p:spPr>
          <a:xfrm>
            <a:off x="10956059" y="421443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3" name="object 7093"/>
          <p:cNvSpPr/>
          <p:nvPr/>
        </p:nvSpPr>
        <p:spPr>
          <a:xfrm>
            <a:off x="10956059" y="373477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4" name="object 7094"/>
          <p:cNvSpPr/>
          <p:nvPr/>
        </p:nvSpPr>
        <p:spPr>
          <a:xfrm>
            <a:off x="10956059" y="325510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5" name="object 7095"/>
          <p:cNvSpPr/>
          <p:nvPr/>
        </p:nvSpPr>
        <p:spPr>
          <a:xfrm>
            <a:off x="10956059" y="309522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6" name="object 7096"/>
          <p:cNvSpPr/>
          <p:nvPr/>
        </p:nvSpPr>
        <p:spPr>
          <a:xfrm>
            <a:off x="10956059" y="277645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7" name="object 7097"/>
          <p:cNvSpPr/>
          <p:nvPr/>
        </p:nvSpPr>
        <p:spPr>
          <a:xfrm>
            <a:off x="10956059" y="213690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8" name="object 7098"/>
          <p:cNvSpPr/>
          <p:nvPr/>
        </p:nvSpPr>
        <p:spPr>
          <a:xfrm>
            <a:off x="10956059" y="1337461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9" name="object 7099"/>
          <p:cNvSpPr/>
          <p:nvPr/>
        </p:nvSpPr>
        <p:spPr>
          <a:xfrm>
            <a:off x="9224611" y="470422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0" name="object 7100"/>
          <p:cNvSpPr/>
          <p:nvPr/>
        </p:nvSpPr>
        <p:spPr>
          <a:xfrm>
            <a:off x="9224611" y="454433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1" name="object 7101"/>
          <p:cNvSpPr/>
          <p:nvPr/>
        </p:nvSpPr>
        <p:spPr>
          <a:xfrm>
            <a:off x="9224611" y="438444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2" name="object 7102"/>
          <p:cNvSpPr/>
          <p:nvPr/>
        </p:nvSpPr>
        <p:spPr>
          <a:xfrm>
            <a:off x="9224611" y="3425117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3" name="object 7103"/>
          <p:cNvSpPr/>
          <p:nvPr/>
        </p:nvSpPr>
        <p:spPr>
          <a:xfrm>
            <a:off x="9224611" y="3265229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4" name="object 7104"/>
          <p:cNvSpPr/>
          <p:nvPr/>
        </p:nvSpPr>
        <p:spPr>
          <a:xfrm>
            <a:off x="9224611" y="310635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5" name="object 7105"/>
          <p:cNvSpPr/>
          <p:nvPr/>
        </p:nvSpPr>
        <p:spPr>
          <a:xfrm>
            <a:off x="9224611" y="294646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6" name="object 7106"/>
          <p:cNvSpPr/>
          <p:nvPr/>
        </p:nvSpPr>
        <p:spPr>
          <a:xfrm>
            <a:off x="9224611" y="278657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7" name="object 7107"/>
          <p:cNvSpPr/>
          <p:nvPr/>
        </p:nvSpPr>
        <p:spPr>
          <a:xfrm>
            <a:off x="9224611" y="262668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8" name="object 7108"/>
          <p:cNvSpPr/>
          <p:nvPr/>
        </p:nvSpPr>
        <p:spPr>
          <a:xfrm>
            <a:off x="9224611" y="246679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9" name="object 7109"/>
          <p:cNvSpPr/>
          <p:nvPr/>
        </p:nvSpPr>
        <p:spPr>
          <a:xfrm>
            <a:off x="9224611" y="230691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0" name="object 7110"/>
          <p:cNvSpPr/>
          <p:nvPr/>
        </p:nvSpPr>
        <p:spPr>
          <a:xfrm>
            <a:off x="9224611" y="150848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1" name="object 7111"/>
          <p:cNvSpPr/>
          <p:nvPr/>
        </p:nvSpPr>
        <p:spPr>
          <a:xfrm>
            <a:off x="9224611" y="134859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2" name="object 7112"/>
          <p:cNvSpPr/>
          <p:nvPr/>
        </p:nvSpPr>
        <p:spPr>
          <a:xfrm>
            <a:off x="9224611" y="118870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3" name="object 7113"/>
          <p:cNvSpPr/>
          <p:nvPr/>
        </p:nvSpPr>
        <p:spPr>
          <a:xfrm>
            <a:off x="9224611" y="86892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4" name="object 7114"/>
          <p:cNvSpPr/>
          <p:nvPr/>
        </p:nvSpPr>
        <p:spPr>
          <a:xfrm>
            <a:off x="9874284" y="517275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5" name="object 7115"/>
          <p:cNvSpPr/>
          <p:nvPr/>
        </p:nvSpPr>
        <p:spPr>
          <a:xfrm>
            <a:off x="9874284" y="453421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6" name="object 7116"/>
          <p:cNvSpPr/>
          <p:nvPr/>
        </p:nvSpPr>
        <p:spPr>
          <a:xfrm>
            <a:off x="9874284" y="437432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7" name="object 7117"/>
          <p:cNvSpPr/>
          <p:nvPr/>
        </p:nvSpPr>
        <p:spPr>
          <a:xfrm>
            <a:off x="9874284" y="421443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8" name="object 7118"/>
          <p:cNvSpPr/>
          <p:nvPr/>
        </p:nvSpPr>
        <p:spPr>
          <a:xfrm>
            <a:off x="9874284" y="341499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9" name="object 7119"/>
          <p:cNvSpPr/>
          <p:nvPr/>
        </p:nvSpPr>
        <p:spPr>
          <a:xfrm>
            <a:off x="9874284" y="325510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0" name="object 7120"/>
          <p:cNvSpPr/>
          <p:nvPr/>
        </p:nvSpPr>
        <p:spPr>
          <a:xfrm>
            <a:off x="9874284" y="309522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1" name="object 7121"/>
          <p:cNvSpPr/>
          <p:nvPr/>
        </p:nvSpPr>
        <p:spPr>
          <a:xfrm>
            <a:off x="9874284" y="2935333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2" name="object 7122"/>
          <p:cNvSpPr/>
          <p:nvPr/>
        </p:nvSpPr>
        <p:spPr>
          <a:xfrm>
            <a:off x="9874284" y="277645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3" name="object 7123"/>
          <p:cNvSpPr/>
          <p:nvPr/>
        </p:nvSpPr>
        <p:spPr>
          <a:xfrm>
            <a:off x="9874284" y="261656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4" name="object 7124"/>
          <p:cNvSpPr/>
          <p:nvPr/>
        </p:nvSpPr>
        <p:spPr>
          <a:xfrm>
            <a:off x="9874284" y="245668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5" name="object 7125"/>
          <p:cNvSpPr/>
          <p:nvPr/>
        </p:nvSpPr>
        <p:spPr>
          <a:xfrm>
            <a:off x="9874284" y="229679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6" name="object 7126"/>
          <p:cNvSpPr/>
          <p:nvPr/>
        </p:nvSpPr>
        <p:spPr>
          <a:xfrm>
            <a:off x="9874284" y="213690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7" name="object 7127"/>
          <p:cNvSpPr/>
          <p:nvPr/>
        </p:nvSpPr>
        <p:spPr>
          <a:xfrm>
            <a:off x="9874284" y="1337461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8" name="object 7128"/>
          <p:cNvSpPr/>
          <p:nvPr/>
        </p:nvSpPr>
        <p:spPr>
          <a:xfrm>
            <a:off x="10414665" y="517275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9" name="object 7129"/>
          <p:cNvSpPr/>
          <p:nvPr/>
        </p:nvSpPr>
        <p:spPr>
          <a:xfrm>
            <a:off x="10414665" y="501286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0" name="object 7130"/>
          <p:cNvSpPr/>
          <p:nvPr/>
        </p:nvSpPr>
        <p:spPr>
          <a:xfrm>
            <a:off x="10414665" y="485298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1" name="object 7131"/>
          <p:cNvSpPr/>
          <p:nvPr/>
        </p:nvSpPr>
        <p:spPr>
          <a:xfrm>
            <a:off x="10414665" y="453421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2" name="object 7132"/>
          <p:cNvSpPr/>
          <p:nvPr/>
        </p:nvSpPr>
        <p:spPr>
          <a:xfrm>
            <a:off x="10414665" y="437432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3" name="object 7133"/>
          <p:cNvSpPr/>
          <p:nvPr/>
        </p:nvSpPr>
        <p:spPr>
          <a:xfrm>
            <a:off x="10414665" y="421443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4" name="object 7134"/>
          <p:cNvSpPr/>
          <p:nvPr/>
        </p:nvSpPr>
        <p:spPr>
          <a:xfrm>
            <a:off x="10414665" y="389466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5" name="object 7135"/>
          <p:cNvSpPr/>
          <p:nvPr/>
        </p:nvSpPr>
        <p:spPr>
          <a:xfrm>
            <a:off x="10414665" y="3734774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6" name="object 7136"/>
          <p:cNvSpPr/>
          <p:nvPr/>
        </p:nvSpPr>
        <p:spPr>
          <a:xfrm>
            <a:off x="10414665" y="357488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7" name="object 7137"/>
          <p:cNvSpPr/>
          <p:nvPr/>
        </p:nvSpPr>
        <p:spPr>
          <a:xfrm>
            <a:off x="10414665" y="341499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8" name="object 7138"/>
          <p:cNvSpPr/>
          <p:nvPr/>
        </p:nvSpPr>
        <p:spPr>
          <a:xfrm>
            <a:off x="10414665" y="3255109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4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39" name="object 7139"/>
          <p:cNvSpPr/>
          <p:nvPr/>
        </p:nvSpPr>
        <p:spPr>
          <a:xfrm>
            <a:off x="10414665" y="3095221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0" name="object 7140"/>
          <p:cNvSpPr/>
          <p:nvPr/>
        </p:nvSpPr>
        <p:spPr>
          <a:xfrm>
            <a:off x="10414665" y="2935333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89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1" name="object 7141"/>
          <p:cNvSpPr/>
          <p:nvPr/>
        </p:nvSpPr>
        <p:spPr>
          <a:xfrm>
            <a:off x="10414665" y="2776456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2" name="object 7142"/>
          <p:cNvSpPr/>
          <p:nvPr/>
        </p:nvSpPr>
        <p:spPr>
          <a:xfrm>
            <a:off x="10414665" y="245668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3" name="object 7143"/>
          <p:cNvSpPr/>
          <p:nvPr/>
        </p:nvSpPr>
        <p:spPr>
          <a:xfrm>
            <a:off x="10414665" y="2136903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4" name="object 7144"/>
          <p:cNvSpPr/>
          <p:nvPr/>
        </p:nvSpPr>
        <p:spPr>
          <a:xfrm>
            <a:off x="10414665" y="1977015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5" name="object 7145"/>
          <p:cNvSpPr/>
          <p:nvPr/>
        </p:nvSpPr>
        <p:spPr>
          <a:xfrm>
            <a:off x="10414665" y="1657238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6" name="object 7146"/>
          <p:cNvSpPr/>
          <p:nvPr/>
        </p:nvSpPr>
        <p:spPr>
          <a:xfrm>
            <a:off x="10414665" y="1497350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7" name="object 7147"/>
          <p:cNvSpPr/>
          <p:nvPr/>
        </p:nvSpPr>
        <p:spPr>
          <a:xfrm>
            <a:off x="10414665" y="1337461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48" name="object 7148"/>
          <p:cNvSpPr/>
          <p:nvPr/>
        </p:nvSpPr>
        <p:spPr>
          <a:xfrm>
            <a:off x="10414665" y="1018697"/>
            <a:ext cx="0" cy="84455"/>
          </a:xfrm>
          <a:custGeom>
            <a:avLst/>
            <a:gdLst/>
            <a:ahLst/>
            <a:cxnLst/>
            <a:rect l="l" t="t" r="r" b="b"/>
            <a:pathLst>
              <a:path w="0" h="84455">
                <a:moveTo>
                  <a:pt x="0" y="8399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7149" name="object 7149"/>
          <p:cNvGrpSpPr/>
          <p:nvPr/>
        </p:nvGrpSpPr>
        <p:grpSpPr>
          <a:xfrm>
            <a:off x="8579859" y="681518"/>
            <a:ext cx="5719445" cy="5026025"/>
            <a:chOff x="8579859" y="681518"/>
            <a:chExt cx="5719445" cy="5026025"/>
          </a:xfrm>
        </p:grpSpPr>
        <p:sp>
          <p:nvSpPr>
            <p:cNvPr id="7150" name="object 7150"/>
            <p:cNvSpPr/>
            <p:nvPr/>
          </p:nvSpPr>
          <p:spPr>
            <a:xfrm>
              <a:off x="14231746" y="958992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69" h="0">
                  <a:moveTo>
                    <a:pt x="64764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51" name="object 7151"/>
            <p:cNvSpPr/>
            <p:nvPr/>
          </p:nvSpPr>
          <p:spPr>
            <a:xfrm>
              <a:off x="14187220" y="9569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52" name="object 7152"/>
            <p:cNvSpPr/>
            <p:nvPr/>
          </p:nvSpPr>
          <p:spPr>
            <a:xfrm>
              <a:off x="14071858" y="95899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53" name="object 7153"/>
            <p:cNvSpPr/>
            <p:nvPr/>
          </p:nvSpPr>
          <p:spPr>
            <a:xfrm>
              <a:off x="14027332" y="9569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54" name="object 7154"/>
            <p:cNvSpPr/>
            <p:nvPr/>
          </p:nvSpPr>
          <p:spPr>
            <a:xfrm>
              <a:off x="13911970" y="95899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55" name="object 7155"/>
            <p:cNvSpPr/>
            <p:nvPr/>
          </p:nvSpPr>
          <p:spPr>
            <a:xfrm>
              <a:off x="13867443" y="9569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56" name="object 7156"/>
            <p:cNvSpPr/>
            <p:nvPr/>
          </p:nvSpPr>
          <p:spPr>
            <a:xfrm>
              <a:off x="13657970" y="958992"/>
              <a:ext cx="178435" cy="0"/>
            </a:xfrm>
            <a:custGeom>
              <a:avLst/>
              <a:gdLst/>
              <a:ahLst/>
              <a:cxnLst/>
              <a:rect l="l" t="t" r="r" b="b"/>
              <a:pathLst>
                <a:path w="178434" h="0">
                  <a:moveTo>
                    <a:pt x="178103" y="0"/>
                  </a:moveTo>
                  <a:lnTo>
                    <a:pt x="112326" y="0"/>
                  </a:lnTo>
                </a:path>
                <a:path w="178434" h="0">
                  <a:moveTo>
                    <a:pt x="11232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57" name="object 7157"/>
            <p:cNvSpPr/>
            <p:nvPr/>
          </p:nvSpPr>
          <p:spPr>
            <a:xfrm>
              <a:off x="13613444" y="9569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58" name="object 7158"/>
            <p:cNvSpPr/>
            <p:nvPr/>
          </p:nvSpPr>
          <p:spPr>
            <a:xfrm>
              <a:off x="13498081" y="95899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59" name="object 7159"/>
            <p:cNvSpPr/>
            <p:nvPr/>
          </p:nvSpPr>
          <p:spPr>
            <a:xfrm>
              <a:off x="13453555" y="9569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60" name="object 7160"/>
            <p:cNvSpPr/>
            <p:nvPr/>
          </p:nvSpPr>
          <p:spPr>
            <a:xfrm>
              <a:off x="13338193" y="95899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61" name="object 7161"/>
            <p:cNvSpPr/>
            <p:nvPr/>
          </p:nvSpPr>
          <p:spPr>
            <a:xfrm>
              <a:off x="13293667" y="9569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62" name="object 7162"/>
            <p:cNvSpPr/>
            <p:nvPr/>
          </p:nvSpPr>
          <p:spPr>
            <a:xfrm>
              <a:off x="13178305" y="95899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63" name="object 7163"/>
            <p:cNvSpPr/>
            <p:nvPr/>
          </p:nvSpPr>
          <p:spPr>
            <a:xfrm>
              <a:off x="13133779" y="9569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64" name="object 7164"/>
            <p:cNvSpPr/>
            <p:nvPr/>
          </p:nvSpPr>
          <p:spPr>
            <a:xfrm>
              <a:off x="13018416" y="95899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65" name="object 7165"/>
            <p:cNvSpPr/>
            <p:nvPr/>
          </p:nvSpPr>
          <p:spPr>
            <a:xfrm>
              <a:off x="12973891" y="9569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66" name="object 7166"/>
            <p:cNvSpPr/>
            <p:nvPr/>
          </p:nvSpPr>
          <p:spPr>
            <a:xfrm>
              <a:off x="12858528" y="95899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67" name="object 7167"/>
            <p:cNvSpPr/>
            <p:nvPr/>
          </p:nvSpPr>
          <p:spPr>
            <a:xfrm>
              <a:off x="12815014" y="9569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68" name="object 7168"/>
            <p:cNvSpPr/>
            <p:nvPr/>
          </p:nvSpPr>
          <p:spPr>
            <a:xfrm>
              <a:off x="12698640" y="95899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69" name="object 7169"/>
            <p:cNvSpPr/>
            <p:nvPr/>
          </p:nvSpPr>
          <p:spPr>
            <a:xfrm>
              <a:off x="12655126" y="9569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70" name="object 7170"/>
            <p:cNvSpPr/>
            <p:nvPr/>
          </p:nvSpPr>
          <p:spPr>
            <a:xfrm>
              <a:off x="12538752" y="95899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71" name="object 7171"/>
            <p:cNvSpPr/>
            <p:nvPr/>
          </p:nvSpPr>
          <p:spPr>
            <a:xfrm>
              <a:off x="12495238" y="9569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72" name="object 7172"/>
            <p:cNvSpPr/>
            <p:nvPr/>
          </p:nvSpPr>
          <p:spPr>
            <a:xfrm>
              <a:off x="12378863" y="95899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73" name="object 7173"/>
            <p:cNvSpPr/>
            <p:nvPr/>
          </p:nvSpPr>
          <p:spPr>
            <a:xfrm>
              <a:off x="12335349" y="9569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74" name="object 7174"/>
            <p:cNvSpPr/>
            <p:nvPr/>
          </p:nvSpPr>
          <p:spPr>
            <a:xfrm>
              <a:off x="12218975" y="95899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75" name="object 7175"/>
            <p:cNvSpPr/>
            <p:nvPr/>
          </p:nvSpPr>
          <p:spPr>
            <a:xfrm>
              <a:off x="12175461" y="9569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76" name="object 7176"/>
            <p:cNvSpPr/>
            <p:nvPr/>
          </p:nvSpPr>
          <p:spPr>
            <a:xfrm>
              <a:off x="12059087" y="95899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77" name="object 7177"/>
            <p:cNvSpPr/>
            <p:nvPr/>
          </p:nvSpPr>
          <p:spPr>
            <a:xfrm>
              <a:off x="12015572" y="9569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78" name="object 7178"/>
            <p:cNvSpPr/>
            <p:nvPr/>
          </p:nvSpPr>
          <p:spPr>
            <a:xfrm>
              <a:off x="11899198" y="95899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79" name="object 7179"/>
            <p:cNvSpPr/>
            <p:nvPr/>
          </p:nvSpPr>
          <p:spPr>
            <a:xfrm>
              <a:off x="11855684" y="9569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80" name="object 7180"/>
            <p:cNvSpPr/>
            <p:nvPr/>
          </p:nvSpPr>
          <p:spPr>
            <a:xfrm>
              <a:off x="11740322" y="95899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81" name="object 7181"/>
            <p:cNvSpPr/>
            <p:nvPr/>
          </p:nvSpPr>
          <p:spPr>
            <a:xfrm>
              <a:off x="11695796" y="9569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82" name="object 7182"/>
            <p:cNvSpPr/>
            <p:nvPr/>
          </p:nvSpPr>
          <p:spPr>
            <a:xfrm>
              <a:off x="11580434" y="95899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83" name="object 7183"/>
            <p:cNvSpPr/>
            <p:nvPr/>
          </p:nvSpPr>
          <p:spPr>
            <a:xfrm>
              <a:off x="11535908" y="9569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84" name="object 7184"/>
            <p:cNvSpPr/>
            <p:nvPr/>
          </p:nvSpPr>
          <p:spPr>
            <a:xfrm>
              <a:off x="11420545" y="95899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85" name="object 7185"/>
            <p:cNvSpPr/>
            <p:nvPr/>
          </p:nvSpPr>
          <p:spPr>
            <a:xfrm>
              <a:off x="11376019" y="9569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86" name="object 7186"/>
            <p:cNvSpPr/>
            <p:nvPr/>
          </p:nvSpPr>
          <p:spPr>
            <a:xfrm>
              <a:off x="11260657" y="95899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87" name="object 7187"/>
            <p:cNvSpPr/>
            <p:nvPr/>
          </p:nvSpPr>
          <p:spPr>
            <a:xfrm>
              <a:off x="11216131" y="9569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88" name="object 7188"/>
            <p:cNvSpPr/>
            <p:nvPr/>
          </p:nvSpPr>
          <p:spPr>
            <a:xfrm>
              <a:off x="11100769" y="95899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89" name="object 7189"/>
            <p:cNvSpPr/>
            <p:nvPr/>
          </p:nvSpPr>
          <p:spPr>
            <a:xfrm>
              <a:off x="11056243" y="9569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90" name="object 7190"/>
            <p:cNvSpPr/>
            <p:nvPr/>
          </p:nvSpPr>
          <p:spPr>
            <a:xfrm>
              <a:off x="10940881" y="95899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91" name="object 7191"/>
            <p:cNvSpPr/>
            <p:nvPr/>
          </p:nvSpPr>
          <p:spPr>
            <a:xfrm>
              <a:off x="10896354" y="9569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92" name="object 7192"/>
            <p:cNvSpPr/>
            <p:nvPr/>
          </p:nvSpPr>
          <p:spPr>
            <a:xfrm>
              <a:off x="10780992" y="95899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93" name="object 7193"/>
            <p:cNvSpPr/>
            <p:nvPr/>
          </p:nvSpPr>
          <p:spPr>
            <a:xfrm>
              <a:off x="10736466" y="9569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94" name="object 7194"/>
            <p:cNvSpPr/>
            <p:nvPr/>
          </p:nvSpPr>
          <p:spPr>
            <a:xfrm>
              <a:off x="10621104" y="95899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95" name="object 7195"/>
            <p:cNvSpPr/>
            <p:nvPr/>
          </p:nvSpPr>
          <p:spPr>
            <a:xfrm>
              <a:off x="10576578" y="9569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96" name="object 7196"/>
            <p:cNvSpPr/>
            <p:nvPr/>
          </p:nvSpPr>
          <p:spPr>
            <a:xfrm>
              <a:off x="10461215" y="95899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97" name="object 7197"/>
            <p:cNvSpPr/>
            <p:nvPr/>
          </p:nvSpPr>
          <p:spPr>
            <a:xfrm>
              <a:off x="10417701" y="9569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98" name="object 7198"/>
            <p:cNvSpPr/>
            <p:nvPr/>
          </p:nvSpPr>
          <p:spPr>
            <a:xfrm>
              <a:off x="10301327" y="95899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99" name="object 7199"/>
            <p:cNvSpPr/>
            <p:nvPr/>
          </p:nvSpPr>
          <p:spPr>
            <a:xfrm>
              <a:off x="10257813" y="9569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00" name="object 7200"/>
            <p:cNvSpPr/>
            <p:nvPr/>
          </p:nvSpPr>
          <p:spPr>
            <a:xfrm>
              <a:off x="10141439" y="95899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01" name="object 7201"/>
            <p:cNvSpPr/>
            <p:nvPr/>
          </p:nvSpPr>
          <p:spPr>
            <a:xfrm>
              <a:off x="10097925" y="9569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02" name="object 7202"/>
            <p:cNvSpPr/>
            <p:nvPr/>
          </p:nvSpPr>
          <p:spPr>
            <a:xfrm>
              <a:off x="9981551" y="95899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03" name="object 7203"/>
            <p:cNvSpPr/>
            <p:nvPr/>
          </p:nvSpPr>
          <p:spPr>
            <a:xfrm>
              <a:off x="9938036" y="9569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04" name="object 7204"/>
            <p:cNvSpPr/>
            <p:nvPr/>
          </p:nvSpPr>
          <p:spPr>
            <a:xfrm>
              <a:off x="9821662" y="95899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05" name="object 7205"/>
            <p:cNvSpPr/>
            <p:nvPr/>
          </p:nvSpPr>
          <p:spPr>
            <a:xfrm>
              <a:off x="9778148" y="9569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06" name="object 7206"/>
            <p:cNvSpPr/>
            <p:nvPr/>
          </p:nvSpPr>
          <p:spPr>
            <a:xfrm>
              <a:off x="9661774" y="95899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07" name="object 7207"/>
            <p:cNvSpPr/>
            <p:nvPr/>
          </p:nvSpPr>
          <p:spPr>
            <a:xfrm>
              <a:off x="9618260" y="9569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08" name="object 7208"/>
            <p:cNvSpPr/>
            <p:nvPr/>
          </p:nvSpPr>
          <p:spPr>
            <a:xfrm>
              <a:off x="9502898" y="95899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09" name="object 7209"/>
            <p:cNvSpPr/>
            <p:nvPr/>
          </p:nvSpPr>
          <p:spPr>
            <a:xfrm>
              <a:off x="9458371" y="9569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10" name="object 7210"/>
            <p:cNvSpPr/>
            <p:nvPr/>
          </p:nvSpPr>
          <p:spPr>
            <a:xfrm>
              <a:off x="9343009" y="95899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11" name="object 7211"/>
            <p:cNvSpPr/>
            <p:nvPr/>
          </p:nvSpPr>
          <p:spPr>
            <a:xfrm>
              <a:off x="9298483" y="9569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12" name="object 7212"/>
            <p:cNvSpPr/>
            <p:nvPr/>
          </p:nvSpPr>
          <p:spPr>
            <a:xfrm>
              <a:off x="9183121" y="95899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13" name="object 7213"/>
            <p:cNvSpPr/>
            <p:nvPr/>
          </p:nvSpPr>
          <p:spPr>
            <a:xfrm>
              <a:off x="9138595" y="9569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14" name="object 7214"/>
            <p:cNvSpPr/>
            <p:nvPr/>
          </p:nvSpPr>
          <p:spPr>
            <a:xfrm>
              <a:off x="9023233" y="95899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15" name="object 7215"/>
            <p:cNvSpPr/>
            <p:nvPr/>
          </p:nvSpPr>
          <p:spPr>
            <a:xfrm>
              <a:off x="8978697" y="95696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051" y="2032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16" name="object 7216"/>
            <p:cNvSpPr/>
            <p:nvPr/>
          </p:nvSpPr>
          <p:spPr>
            <a:xfrm>
              <a:off x="8863344" y="95899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17" name="object 7217"/>
            <p:cNvSpPr/>
            <p:nvPr/>
          </p:nvSpPr>
          <p:spPr>
            <a:xfrm>
              <a:off x="8818818" y="9569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18" name="object 7218"/>
            <p:cNvSpPr/>
            <p:nvPr/>
          </p:nvSpPr>
          <p:spPr>
            <a:xfrm>
              <a:off x="8675121" y="958992"/>
              <a:ext cx="5621655" cy="93345"/>
            </a:xfrm>
            <a:custGeom>
              <a:avLst/>
              <a:gdLst/>
              <a:ahLst/>
              <a:cxnLst/>
              <a:rect l="l" t="t" r="r" b="b"/>
              <a:pathLst>
                <a:path w="5621655" h="93344">
                  <a:moveTo>
                    <a:pt x="112326" y="0"/>
                  </a:moveTo>
                  <a:lnTo>
                    <a:pt x="0" y="0"/>
                  </a:lnTo>
                </a:path>
                <a:path w="5621655" h="93344">
                  <a:moveTo>
                    <a:pt x="5621389" y="93099"/>
                  </a:moveTo>
                  <a:lnTo>
                    <a:pt x="5556624" y="9309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19" name="object 7219"/>
            <p:cNvSpPr/>
            <p:nvPr/>
          </p:nvSpPr>
          <p:spPr>
            <a:xfrm>
              <a:off x="14187220" y="10500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20" name="object 7220"/>
            <p:cNvSpPr/>
            <p:nvPr/>
          </p:nvSpPr>
          <p:spPr>
            <a:xfrm>
              <a:off x="14071858" y="105209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21" name="object 7221"/>
            <p:cNvSpPr/>
            <p:nvPr/>
          </p:nvSpPr>
          <p:spPr>
            <a:xfrm>
              <a:off x="14027332" y="10500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22" name="object 7222"/>
            <p:cNvSpPr/>
            <p:nvPr/>
          </p:nvSpPr>
          <p:spPr>
            <a:xfrm>
              <a:off x="13911970" y="105209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23" name="object 7223"/>
            <p:cNvSpPr/>
            <p:nvPr/>
          </p:nvSpPr>
          <p:spPr>
            <a:xfrm>
              <a:off x="13867443" y="10500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24" name="object 7224"/>
            <p:cNvSpPr/>
            <p:nvPr/>
          </p:nvSpPr>
          <p:spPr>
            <a:xfrm>
              <a:off x="13657970" y="1052091"/>
              <a:ext cx="178435" cy="0"/>
            </a:xfrm>
            <a:custGeom>
              <a:avLst/>
              <a:gdLst/>
              <a:ahLst/>
              <a:cxnLst/>
              <a:rect l="l" t="t" r="r" b="b"/>
              <a:pathLst>
                <a:path w="178434" h="0">
                  <a:moveTo>
                    <a:pt x="178103" y="0"/>
                  </a:moveTo>
                  <a:lnTo>
                    <a:pt x="112326" y="0"/>
                  </a:lnTo>
                </a:path>
                <a:path w="178434" h="0">
                  <a:moveTo>
                    <a:pt x="11232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25" name="object 7225"/>
            <p:cNvSpPr/>
            <p:nvPr/>
          </p:nvSpPr>
          <p:spPr>
            <a:xfrm>
              <a:off x="13613444" y="10500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26" name="object 7226"/>
            <p:cNvSpPr/>
            <p:nvPr/>
          </p:nvSpPr>
          <p:spPr>
            <a:xfrm>
              <a:off x="13498081" y="105209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27" name="object 7227"/>
            <p:cNvSpPr/>
            <p:nvPr/>
          </p:nvSpPr>
          <p:spPr>
            <a:xfrm>
              <a:off x="13453555" y="10500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28" name="object 7228"/>
            <p:cNvSpPr/>
            <p:nvPr/>
          </p:nvSpPr>
          <p:spPr>
            <a:xfrm>
              <a:off x="13338193" y="105209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29" name="object 7229"/>
            <p:cNvSpPr/>
            <p:nvPr/>
          </p:nvSpPr>
          <p:spPr>
            <a:xfrm>
              <a:off x="13293667" y="10500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30" name="object 7230"/>
            <p:cNvSpPr/>
            <p:nvPr/>
          </p:nvSpPr>
          <p:spPr>
            <a:xfrm>
              <a:off x="13178305" y="105209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31" name="object 7231"/>
            <p:cNvSpPr/>
            <p:nvPr/>
          </p:nvSpPr>
          <p:spPr>
            <a:xfrm>
              <a:off x="13133779" y="10500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32" name="object 7232"/>
            <p:cNvSpPr/>
            <p:nvPr/>
          </p:nvSpPr>
          <p:spPr>
            <a:xfrm>
              <a:off x="13018416" y="105209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33" name="object 7233"/>
            <p:cNvSpPr/>
            <p:nvPr/>
          </p:nvSpPr>
          <p:spPr>
            <a:xfrm>
              <a:off x="12973891" y="10500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34" name="object 7234"/>
            <p:cNvSpPr/>
            <p:nvPr/>
          </p:nvSpPr>
          <p:spPr>
            <a:xfrm>
              <a:off x="12858528" y="105209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35" name="object 7235"/>
            <p:cNvSpPr/>
            <p:nvPr/>
          </p:nvSpPr>
          <p:spPr>
            <a:xfrm>
              <a:off x="12815014" y="10500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36" name="object 7236"/>
            <p:cNvSpPr/>
            <p:nvPr/>
          </p:nvSpPr>
          <p:spPr>
            <a:xfrm>
              <a:off x="12698640" y="105209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37" name="object 7237"/>
            <p:cNvSpPr/>
            <p:nvPr/>
          </p:nvSpPr>
          <p:spPr>
            <a:xfrm>
              <a:off x="12655126" y="10500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38" name="object 7238"/>
            <p:cNvSpPr/>
            <p:nvPr/>
          </p:nvSpPr>
          <p:spPr>
            <a:xfrm>
              <a:off x="12538752" y="105209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39" name="object 7239"/>
            <p:cNvSpPr/>
            <p:nvPr/>
          </p:nvSpPr>
          <p:spPr>
            <a:xfrm>
              <a:off x="12495238" y="10500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40" name="object 7240"/>
            <p:cNvSpPr/>
            <p:nvPr/>
          </p:nvSpPr>
          <p:spPr>
            <a:xfrm>
              <a:off x="12378863" y="105209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41" name="object 7241"/>
            <p:cNvSpPr/>
            <p:nvPr/>
          </p:nvSpPr>
          <p:spPr>
            <a:xfrm>
              <a:off x="12335349" y="10500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42" name="object 7242"/>
            <p:cNvSpPr/>
            <p:nvPr/>
          </p:nvSpPr>
          <p:spPr>
            <a:xfrm>
              <a:off x="12218975" y="105209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43" name="object 7243"/>
            <p:cNvSpPr/>
            <p:nvPr/>
          </p:nvSpPr>
          <p:spPr>
            <a:xfrm>
              <a:off x="12175461" y="10500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44" name="object 7244"/>
            <p:cNvSpPr/>
            <p:nvPr/>
          </p:nvSpPr>
          <p:spPr>
            <a:xfrm>
              <a:off x="12059087" y="105209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45" name="object 7245"/>
            <p:cNvSpPr/>
            <p:nvPr/>
          </p:nvSpPr>
          <p:spPr>
            <a:xfrm>
              <a:off x="12015572" y="10500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46" name="object 7246"/>
            <p:cNvSpPr/>
            <p:nvPr/>
          </p:nvSpPr>
          <p:spPr>
            <a:xfrm>
              <a:off x="11899198" y="105209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47" name="object 7247"/>
            <p:cNvSpPr/>
            <p:nvPr/>
          </p:nvSpPr>
          <p:spPr>
            <a:xfrm>
              <a:off x="11855684" y="10500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48" name="object 7248"/>
            <p:cNvSpPr/>
            <p:nvPr/>
          </p:nvSpPr>
          <p:spPr>
            <a:xfrm>
              <a:off x="11740322" y="105209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49" name="object 7249"/>
            <p:cNvSpPr/>
            <p:nvPr/>
          </p:nvSpPr>
          <p:spPr>
            <a:xfrm>
              <a:off x="11695796" y="10500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50" name="object 7250"/>
            <p:cNvSpPr/>
            <p:nvPr/>
          </p:nvSpPr>
          <p:spPr>
            <a:xfrm>
              <a:off x="11580434" y="105209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51" name="object 7251"/>
            <p:cNvSpPr/>
            <p:nvPr/>
          </p:nvSpPr>
          <p:spPr>
            <a:xfrm>
              <a:off x="11535908" y="10500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52" name="object 7252"/>
            <p:cNvSpPr/>
            <p:nvPr/>
          </p:nvSpPr>
          <p:spPr>
            <a:xfrm>
              <a:off x="11420545" y="105209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53" name="object 7253"/>
            <p:cNvSpPr/>
            <p:nvPr/>
          </p:nvSpPr>
          <p:spPr>
            <a:xfrm>
              <a:off x="11376019" y="10500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54" name="object 7254"/>
            <p:cNvSpPr/>
            <p:nvPr/>
          </p:nvSpPr>
          <p:spPr>
            <a:xfrm>
              <a:off x="11260657" y="105209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55" name="object 7255"/>
            <p:cNvSpPr/>
            <p:nvPr/>
          </p:nvSpPr>
          <p:spPr>
            <a:xfrm>
              <a:off x="11216131" y="10500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56" name="object 7256"/>
            <p:cNvSpPr/>
            <p:nvPr/>
          </p:nvSpPr>
          <p:spPr>
            <a:xfrm>
              <a:off x="11100769" y="105209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57" name="object 7257"/>
            <p:cNvSpPr/>
            <p:nvPr/>
          </p:nvSpPr>
          <p:spPr>
            <a:xfrm>
              <a:off x="11056243" y="10500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58" name="object 7258"/>
            <p:cNvSpPr/>
            <p:nvPr/>
          </p:nvSpPr>
          <p:spPr>
            <a:xfrm>
              <a:off x="10940881" y="105209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59" name="object 7259"/>
            <p:cNvSpPr/>
            <p:nvPr/>
          </p:nvSpPr>
          <p:spPr>
            <a:xfrm>
              <a:off x="10896354" y="10500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60" name="object 7260"/>
            <p:cNvSpPr/>
            <p:nvPr/>
          </p:nvSpPr>
          <p:spPr>
            <a:xfrm>
              <a:off x="10780992" y="105209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61" name="object 7261"/>
            <p:cNvSpPr/>
            <p:nvPr/>
          </p:nvSpPr>
          <p:spPr>
            <a:xfrm>
              <a:off x="10736466" y="10500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62" name="object 7262"/>
            <p:cNvSpPr/>
            <p:nvPr/>
          </p:nvSpPr>
          <p:spPr>
            <a:xfrm>
              <a:off x="10621104" y="105209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63" name="object 7263"/>
            <p:cNvSpPr/>
            <p:nvPr/>
          </p:nvSpPr>
          <p:spPr>
            <a:xfrm>
              <a:off x="10576578" y="10500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64" name="object 7264"/>
            <p:cNvSpPr/>
            <p:nvPr/>
          </p:nvSpPr>
          <p:spPr>
            <a:xfrm>
              <a:off x="10461215" y="105209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65" name="object 7265"/>
            <p:cNvSpPr/>
            <p:nvPr/>
          </p:nvSpPr>
          <p:spPr>
            <a:xfrm>
              <a:off x="10417701" y="10500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66" name="object 7266"/>
            <p:cNvSpPr/>
            <p:nvPr/>
          </p:nvSpPr>
          <p:spPr>
            <a:xfrm>
              <a:off x="10301327" y="105209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67" name="object 7267"/>
            <p:cNvSpPr/>
            <p:nvPr/>
          </p:nvSpPr>
          <p:spPr>
            <a:xfrm>
              <a:off x="10257813" y="10500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68" name="object 7268"/>
            <p:cNvSpPr/>
            <p:nvPr/>
          </p:nvSpPr>
          <p:spPr>
            <a:xfrm>
              <a:off x="10141439" y="105209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69" name="object 7269"/>
            <p:cNvSpPr/>
            <p:nvPr/>
          </p:nvSpPr>
          <p:spPr>
            <a:xfrm>
              <a:off x="10097925" y="10500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70" name="object 7270"/>
            <p:cNvSpPr/>
            <p:nvPr/>
          </p:nvSpPr>
          <p:spPr>
            <a:xfrm>
              <a:off x="9981551" y="105209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71" name="object 7271"/>
            <p:cNvSpPr/>
            <p:nvPr/>
          </p:nvSpPr>
          <p:spPr>
            <a:xfrm>
              <a:off x="9938036" y="10500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72" name="object 7272"/>
            <p:cNvSpPr/>
            <p:nvPr/>
          </p:nvSpPr>
          <p:spPr>
            <a:xfrm>
              <a:off x="9821662" y="105209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73" name="object 7273"/>
            <p:cNvSpPr/>
            <p:nvPr/>
          </p:nvSpPr>
          <p:spPr>
            <a:xfrm>
              <a:off x="9778148" y="10500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74" name="object 7274"/>
            <p:cNvSpPr/>
            <p:nvPr/>
          </p:nvSpPr>
          <p:spPr>
            <a:xfrm>
              <a:off x="9661774" y="105209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75" name="object 7275"/>
            <p:cNvSpPr/>
            <p:nvPr/>
          </p:nvSpPr>
          <p:spPr>
            <a:xfrm>
              <a:off x="9618260" y="10500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76" name="object 7276"/>
            <p:cNvSpPr/>
            <p:nvPr/>
          </p:nvSpPr>
          <p:spPr>
            <a:xfrm>
              <a:off x="9502898" y="105209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77" name="object 7277"/>
            <p:cNvSpPr/>
            <p:nvPr/>
          </p:nvSpPr>
          <p:spPr>
            <a:xfrm>
              <a:off x="9458371" y="10500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78" name="object 7278"/>
            <p:cNvSpPr/>
            <p:nvPr/>
          </p:nvSpPr>
          <p:spPr>
            <a:xfrm>
              <a:off x="9343009" y="105209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79" name="object 7279"/>
            <p:cNvSpPr/>
            <p:nvPr/>
          </p:nvSpPr>
          <p:spPr>
            <a:xfrm>
              <a:off x="9298483" y="10500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80" name="object 7280"/>
            <p:cNvSpPr/>
            <p:nvPr/>
          </p:nvSpPr>
          <p:spPr>
            <a:xfrm>
              <a:off x="9183121" y="105209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81" name="object 7281"/>
            <p:cNvSpPr/>
            <p:nvPr/>
          </p:nvSpPr>
          <p:spPr>
            <a:xfrm>
              <a:off x="9138595" y="10500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82" name="object 7282"/>
            <p:cNvSpPr/>
            <p:nvPr/>
          </p:nvSpPr>
          <p:spPr>
            <a:xfrm>
              <a:off x="9023233" y="105209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83" name="object 7283"/>
            <p:cNvSpPr/>
            <p:nvPr/>
          </p:nvSpPr>
          <p:spPr>
            <a:xfrm>
              <a:off x="8978697" y="105007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051" y="2019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84" name="object 7284"/>
            <p:cNvSpPr/>
            <p:nvPr/>
          </p:nvSpPr>
          <p:spPr>
            <a:xfrm>
              <a:off x="8863344" y="105209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85" name="object 7285"/>
            <p:cNvSpPr/>
            <p:nvPr/>
          </p:nvSpPr>
          <p:spPr>
            <a:xfrm>
              <a:off x="8818818" y="10500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86" name="object 7286"/>
            <p:cNvSpPr/>
            <p:nvPr/>
          </p:nvSpPr>
          <p:spPr>
            <a:xfrm>
              <a:off x="8675121" y="1052091"/>
              <a:ext cx="112395" cy="0"/>
            </a:xfrm>
            <a:custGeom>
              <a:avLst/>
              <a:gdLst/>
              <a:ahLst/>
              <a:cxnLst/>
              <a:rect l="l" t="t" r="r" b="b"/>
              <a:pathLst>
                <a:path w="112395" h="0">
                  <a:moveTo>
                    <a:pt x="11232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87" name="object 7287"/>
            <p:cNvSpPr/>
            <p:nvPr/>
          </p:nvSpPr>
          <p:spPr>
            <a:xfrm>
              <a:off x="13768272" y="11441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88" name="object 7288"/>
            <p:cNvSpPr/>
            <p:nvPr/>
          </p:nvSpPr>
          <p:spPr>
            <a:xfrm>
              <a:off x="13770297" y="102881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89" name="object 7289"/>
            <p:cNvSpPr/>
            <p:nvPr/>
          </p:nvSpPr>
          <p:spPr>
            <a:xfrm>
              <a:off x="13118592" y="984299"/>
              <a:ext cx="654050" cy="314325"/>
            </a:xfrm>
            <a:custGeom>
              <a:avLst/>
              <a:gdLst/>
              <a:ahLst/>
              <a:cxnLst/>
              <a:rect l="l" t="t" r="r" b="b"/>
              <a:pathLst>
                <a:path w="654050" h="314325">
                  <a:moveTo>
                    <a:pt x="4051" y="311683"/>
                  </a:moveTo>
                  <a:lnTo>
                    <a:pt x="3454" y="310248"/>
                  </a:lnTo>
                  <a:lnTo>
                    <a:pt x="2019" y="309651"/>
                  </a:lnTo>
                  <a:lnTo>
                    <a:pt x="596" y="310248"/>
                  </a:lnTo>
                  <a:lnTo>
                    <a:pt x="0" y="311683"/>
                  </a:lnTo>
                  <a:lnTo>
                    <a:pt x="596" y="313105"/>
                  </a:lnTo>
                  <a:lnTo>
                    <a:pt x="2019" y="313702"/>
                  </a:lnTo>
                  <a:lnTo>
                    <a:pt x="3454" y="313105"/>
                  </a:lnTo>
                  <a:lnTo>
                    <a:pt x="4051" y="311683"/>
                  </a:lnTo>
                  <a:close/>
                </a:path>
                <a:path w="654050" h="314325">
                  <a:moveTo>
                    <a:pt x="653719" y="2019"/>
                  </a:moveTo>
                  <a:lnTo>
                    <a:pt x="653122" y="596"/>
                  </a:lnTo>
                  <a:lnTo>
                    <a:pt x="651700" y="0"/>
                  </a:lnTo>
                  <a:lnTo>
                    <a:pt x="650265" y="596"/>
                  </a:lnTo>
                  <a:lnTo>
                    <a:pt x="649668" y="2019"/>
                  </a:lnTo>
                  <a:lnTo>
                    <a:pt x="650265" y="3454"/>
                  </a:lnTo>
                  <a:lnTo>
                    <a:pt x="651700" y="4051"/>
                  </a:lnTo>
                  <a:lnTo>
                    <a:pt x="653122" y="3454"/>
                  </a:lnTo>
                  <a:lnTo>
                    <a:pt x="653719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90" name="object 7290"/>
            <p:cNvSpPr/>
            <p:nvPr/>
          </p:nvSpPr>
          <p:spPr>
            <a:xfrm>
              <a:off x="13120624" y="1177573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91" name="object 7291"/>
            <p:cNvSpPr/>
            <p:nvPr/>
          </p:nvSpPr>
          <p:spPr>
            <a:xfrm>
              <a:off x="13118592" y="974177"/>
              <a:ext cx="4445" cy="164465"/>
            </a:xfrm>
            <a:custGeom>
              <a:avLst/>
              <a:gdLst/>
              <a:ahLst/>
              <a:cxnLst/>
              <a:rect l="l" t="t" r="r" b="b"/>
              <a:pathLst>
                <a:path w="4444" h="164465">
                  <a:moveTo>
                    <a:pt x="4051" y="161912"/>
                  </a:moveTo>
                  <a:lnTo>
                    <a:pt x="3454" y="160477"/>
                  </a:lnTo>
                  <a:lnTo>
                    <a:pt x="2019" y="159893"/>
                  </a:lnTo>
                  <a:lnTo>
                    <a:pt x="596" y="160477"/>
                  </a:lnTo>
                  <a:lnTo>
                    <a:pt x="0" y="161912"/>
                  </a:lnTo>
                  <a:lnTo>
                    <a:pt x="596" y="163347"/>
                  </a:lnTo>
                  <a:lnTo>
                    <a:pt x="2019" y="163931"/>
                  </a:lnTo>
                  <a:lnTo>
                    <a:pt x="3454" y="163347"/>
                  </a:lnTo>
                  <a:lnTo>
                    <a:pt x="4051" y="161912"/>
                  </a:lnTo>
                  <a:close/>
                </a:path>
                <a:path w="4444" h="164465">
                  <a:moveTo>
                    <a:pt x="4051" y="2019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96" y="596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92" name="object 7292"/>
            <p:cNvSpPr/>
            <p:nvPr/>
          </p:nvSpPr>
          <p:spPr>
            <a:xfrm>
              <a:off x="13120624" y="822378"/>
              <a:ext cx="0" cy="120650"/>
            </a:xfrm>
            <a:custGeom>
              <a:avLst/>
              <a:gdLst/>
              <a:ahLst/>
              <a:cxnLst/>
              <a:rect l="l" t="t" r="r" b="b"/>
              <a:pathLst>
                <a:path w="0" h="120650">
                  <a:moveTo>
                    <a:pt x="0" y="120422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93" name="object 7293"/>
            <p:cNvSpPr/>
            <p:nvPr/>
          </p:nvSpPr>
          <p:spPr>
            <a:xfrm>
              <a:off x="12577205" y="12939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94" name="object 7294"/>
            <p:cNvSpPr/>
            <p:nvPr/>
          </p:nvSpPr>
          <p:spPr>
            <a:xfrm>
              <a:off x="12579230" y="1177573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95" name="object 7295"/>
            <p:cNvSpPr/>
            <p:nvPr/>
          </p:nvSpPr>
          <p:spPr>
            <a:xfrm>
              <a:off x="12577205" y="113406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96" name="object 7296"/>
            <p:cNvSpPr/>
            <p:nvPr/>
          </p:nvSpPr>
          <p:spPr>
            <a:xfrm>
              <a:off x="12579230" y="101869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97" name="object 7297"/>
            <p:cNvSpPr/>
            <p:nvPr/>
          </p:nvSpPr>
          <p:spPr>
            <a:xfrm>
              <a:off x="12577205" y="97417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98" name="object 7298"/>
            <p:cNvSpPr/>
            <p:nvPr/>
          </p:nvSpPr>
          <p:spPr>
            <a:xfrm>
              <a:off x="12579230" y="822378"/>
              <a:ext cx="0" cy="120650"/>
            </a:xfrm>
            <a:custGeom>
              <a:avLst/>
              <a:gdLst/>
              <a:ahLst/>
              <a:cxnLst/>
              <a:rect l="l" t="t" r="r" b="b"/>
              <a:pathLst>
                <a:path w="0" h="120650">
                  <a:moveTo>
                    <a:pt x="0" y="120422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99" name="object 7299"/>
            <p:cNvSpPr/>
            <p:nvPr/>
          </p:nvSpPr>
          <p:spPr>
            <a:xfrm>
              <a:off x="12036823" y="12939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00" name="object 7300"/>
            <p:cNvSpPr/>
            <p:nvPr/>
          </p:nvSpPr>
          <p:spPr>
            <a:xfrm>
              <a:off x="12038848" y="1177573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01" name="object 7301"/>
            <p:cNvSpPr/>
            <p:nvPr/>
          </p:nvSpPr>
          <p:spPr>
            <a:xfrm>
              <a:off x="12036819" y="974177"/>
              <a:ext cx="4445" cy="164465"/>
            </a:xfrm>
            <a:custGeom>
              <a:avLst/>
              <a:gdLst/>
              <a:ahLst/>
              <a:cxnLst/>
              <a:rect l="l" t="t" r="r" b="b"/>
              <a:pathLst>
                <a:path w="4445" h="164465">
                  <a:moveTo>
                    <a:pt x="4051" y="161912"/>
                  </a:moveTo>
                  <a:lnTo>
                    <a:pt x="3454" y="160477"/>
                  </a:lnTo>
                  <a:lnTo>
                    <a:pt x="2019" y="159893"/>
                  </a:lnTo>
                  <a:lnTo>
                    <a:pt x="596" y="160477"/>
                  </a:lnTo>
                  <a:lnTo>
                    <a:pt x="0" y="161912"/>
                  </a:lnTo>
                  <a:lnTo>
                    <a:pt x="596" y="163347"/>
                  </a:lnTo>
                  <a:lnTo>
                    <a:pt x="2019" y="163931"/>
                  </a:lnTo>
                  <a:lnTo>
                    <a:pt x="3454" y="163347"/>
                  </a:lnTo>
                  <a:lnTo>
                    <a:pt x="4051" y="161912"/>
                  </a:lnTo>
                  <a:close/>
                </a:path>
                <a:path w="4445" h="164465">
                  <a:moveTo>
                    <a:pt x="4051" y="2019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96" y="596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02" name="object 7302"/>
            <p:cNvSpPr/>
            <p:nvPr/>
          </p:nvSpPr>
          <p:spPr>
            <a:xfrm>
              <a:off x="12038848" y="822378"/>
              <a:ext cx="0" cy="120650"/>
            </a:xfrm>
            <a:custGeom>
              <a:avLst/>
              <a:gdLst/>
              <a:ahLst/>
              <a:cxnLst/>
              <a:rect l="l" t="t" r="r" b="b"/>
              <a:pathLst>
                <a:path w="0" h="120650">
                  <a:moveTo>
                    <a:pt x="0" y="120422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03" name="object 7303"/>
            <p:cNvSpPr/>
            <p:nvPr/>
          </p:nvSpPr>
          <p:spPr>
            <a:xfrm>
              <a:off x="11495429" y="12939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04" name="object 7304"/>
            <p:cNvSpPr/>
            <p:nvPr/>
          </p:nvSpPr>
          <p:spPr>
            <a:xfrm>
              <a:off x="11497454" y="1177573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05" name="object 7305"/>
            <p:cNvSpPr/>
            <p:nvPr/>
          </p:nvSpPr>
          <p:spPr>
            <a:xfrm>
              <a:off x="11495429" y="113406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06" name="object 7306"/>
            <p:cNvSpPr/>
            <p:nvPr/>
          </p:nvSpPr>
          <p:spPr>
            <a:xfrm>
              <a:off x="11497454" y="101869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07" name="object 7307"/>
            <p:cNvSpPr/>
            <p:nvPr/>
          </p:nvSpPr>
          <p:spPr>
            <a:xfrm>
              <a:off x="11495429" y="97417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08" name="object 7308"/>
            <p:cNvSpPr/>
            <p:nvPr/>
          </p:nvSpPr>
          <p:spPr>
            <a:xfrm>
              <a:off x="11497454" y="822378"/>
              <a:ext cx="0" cy="120650"/>
            </a:xfrm>
            <a:custGeom>
              <a:avLst/>
              <a:gdLst/>
              <a:ahLst/>
              <a:cxnLst/>
              <a:rect l="l" t="t" r="r" b="b"/>
              <a:pathLst>
                <a:path w="0" h="120650">
                  <a:moveTo>
                    <a:pt x="0" y="120422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09" name="object 7309"/>
            <p:cNvSpPr/>
            <p:nvPr/>
          </p:nvSpPr>
          <p:spPr>
            <a:xfrm>
              <a:off x="10954036" y="12939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10" name="object 7310"/>
            <p:cNvSpPr/>
            <p:nvPr/>
          </p:nvSpPr>
          <p:spPr>
            <a:xfrm>
              <a:off x="10956060" y="1177573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11" name="object 7311"/>
            <p:cNvSpPr/>
            <p:nvPr/>
          </p:nvSpPr>
          <p:spPr>
            <a:xfrm>
              <a:off x="10954036" y="113406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12" name="object 7312"/>
            <p:cNvSpPr/>
            <p:nvPr/>
          </p:nvSpPr>
          <p:spPr>
            <a:xfrm>
              <a:off x="10956060" y="101869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13" name="object 7313"/>
            <p:cNvSpPr/>
            <p:nvPr/>
          </p:nvSpPr>
          <p:spPr>
            <a:xfrm>
              <a:off x="10954036" y="97417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14" name="object 7314"/>
            <p:cNvSpPr/>
            <p:nvPr/>
          </p:nvSpPr>
          <p:spPr>
            <a:xfrm>
              <a:off x="10956060" y="822378"/>
              <a:ext cx="0" cy="120650"/>
            </a:xfrm>
            <a:custGeom>
              <a:avLst/>
              <a:gdLst/>
              <a:ahLst/>
              <a:cxnLst/>
              <a:rect l="l" t="t" r="r" b="b"/>
              <a:pathLst>
                <a:path w="0" h="120650">
                  <a:moveTo>
                    <a:pt x="0" y="120422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15" name="object 7315"/>
            <p:cNvSpPr/>
            <p:nvPr/>
          </p:nvSpPr>
          <p:spPr>
            <a:xfrm>
              <a:off x="9222575" y="1144179"/>
              <a:ext cx="4445" cy="164465"/>
            </a:xfrm>
            <a:custGeom>
              <a:avLst/>
              <a:gdLst/>
              <a:ahLst/>
              <a:cxnLst/>
              <a:rect l="l" t="t" r="r" b="b"/>
              <a:pathLst>
                <a:path w="4445" h="164465">
                  <a:moveTo>
                    <a:pt x="4051" y="161912"/>
                  </a:moveTo>
                  <a:lnTo>
                    <a:pt x="3454" y="160489"/>
                  </a:lnTo>
                  <a:lnTo>
                    <a:pt x="2032" y="159893"/>
                  </a:lnTo>
                  <a:lnTo>
                    <a:pt x="596" y="160489"/>
                  </a:lnTo>
                  <a:lnTo>
                    <a:pt x="0" y="161912"/>
                  </a:lnTo>
                  <a:lnTo>
                    <a:pt x="596" y="163347"/>
                  </a:lnTo>
                  <a:lnTo>
                    <a:pt x="2032" y="163944"/>
                  </a:lnTo>
                  <a:lnTo>
                    <a:pt x="3454" y="163347"/>
                  </a:lnTo>
                  <a:lnTo>
                    <a:pt x="4051" y="161912"/>
                  </a:lnTo>
                  <a:close/>
                </a:path>
                <a:path w="4445" h="164465">
                  <a:moveTo>
                    <a:pt x="4051" y="2032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67"/>
                  </a:lnTo>
                  <a:lnTo>
                    <a:pt x="2032" y="4051"/>
                  </a:lnTo>
                  <a:lnTo>
                    <a:pt x="3454" y="3467"/>
                  </a:lnTo>
                  <a:lnTo>
                    <a:pt x="4051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16" name="object 7316"/>
            <p:cNvSpPr/>
            <p:nvPr/>
          </p:nvSpPr>
          <p:spPr>
            <a:xfrm>
              <a:off x="9224611" y="102881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17" name="object 7317"/>
            <p:cNvSpPr/>
            <p:nvPr/>
          </p:nvSpPr>
          <p:spPr>
            <a:xfrm>
              <a:off x="9222575" y="824406"/>
              <a:ext cx="4445" cy="164465"/>
            </a:xfrm>
            <a:custGeom>
              <a:avLst/>
              <a:gdLst/>
              <a:ahLst/>
              <a:cxnLst/>
              <a:rect l="l" t="t" r="r" b="b"/>
              <a:pathLst>
                <a:path w="4445" h="164465">
                  <a:moveTo>
                    <a:pt x="4051" y="161912"/>
                  </a:moveTo>
                  <a:lnTo>
                    <a:pt x="3454" y="160489"/>
                  </a:lnTo>
                  <a:lnTo>
                    <a:pt x="2032" y="159893"/>
                  </a:lnTo>
                  <a:lnTo>
                    <a:pt x="596" y="160489"/>
                  </a:lnTo>
                  <a:lnTo>
                    <a:pt x="0" y="161912"/>
                  </a:lnTo>
                  <a:lnTo>
                    <a:pt x="596" y="163347"/>
                  </a:lnTo>
                  <a:lnTo>
                    <a:pt x="2032" y="163944"/>
                  </a:lnTo>
                  <a:lnTo>
                    <a:pt x="3454" y="163347"/>
                  </a:lnTo>
                  <a:lnTo>
                    <a:pt x="4051" y="161912"/>
                  </a:lnTo>
                  <a:close/>
                </a:path>
                <a:path w="4445" h="164465">
                  <a:moveTo>
                    <a:pt x="4051" y="2032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18" name="object 7318"/>
            <p:cNvSpPr/>
            <p:nvPr/>
          </p:nvSpPr>
          <p:spPr>
            <a:xfrm>
              <a:off x="9224611" y="683741"/>
              <a:ext cx="0" cy="109855"/>
            </a:xfrm>
            <a:custGeom>
              <a:avLst/>
              <a:gdLst/>
              <a:ahLst/>
              <a:cxnLst/>
              <a:rect l="l" t="t" r="r" b="b"/>
              <a:pathLst>
                <a:path w="0" h="109854">
                  <a:moveTo>
                    <a:pt x="0" y="10929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19" name="object 7319"/>
            <p:cNvSpPr/>
            <p:nvPr/>
          </p:nvSpPr>
          <p:spPr>
            <a:xfrm>
              <a:off x="9872260" y="12939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20" name="object 7320"/>
            <p:cNvSpPr/>
            <p:nvPr/>
          </p:nvSpPr>
          <p:spPr>
            <a:xfrm>
              <a:off x="9874284" y="1177573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21" name="object 7321"/>
            <p:cNvSpPr/>
            <p:nvPr/>
          </p:nvSpPr>
          <p:spPr>
            <a:xfrm>
              <a:off x="9872260" y="113406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22" name="object 7322"/>
            <p:cNvSpPr/>
            <p:nvPr/>
          </p:nvSpPr>
          <p:spPr>
            <a:xfrm>
              <a:off x="9874284" y="101869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23" name="object 7323"/>
            <p:cNvSpPr/>
            <p:nvPr/>
          </p:nvSpPr>
          <p:spPr>
            <a:xfrm>
              <a:off x="9872260" y="97417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24" name="object 7324"/>
            <p:cNvSpPr/>
            <p:nvPr/>
          </p:nvSpPr>
          <p:spPr>
            <a:xfrm>
              <a:off x="9874284" y="822378"/>
              <a:ext cx="0" cy="120650"/>
            </a:xfrm>
            <a:custGeom>
              <a:avLst/>
              <a:gdLst/>
              <a:ahLst/>
              <a:cxnLst/>
              <a:rect l="l" t="t" r="r" b="b"/>
              <a:pathLst>
                <a:path w="0" h="120650">
                  <a:moveTo>
                    <a:pt x="0" y="120422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25" name="object 7325"/>
            <p:cNvSpPr/>
            <p:nvPr/>
          </p:nvSpPr>
          <p:spPr>
            <a:xfrm>
              <a:off x="10412641" y="12939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26" name="object 7326"/>
            <p:cNvSpPr/>
            <p:nvPr/>
          </p:nvSpPr>
          <p:spPr>
            <a:xfrm>
              <a:off x="10414666" y="1177573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90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27" name="object 7327"/>
            <p:cNvSpPr/>
            <p:nvPr/>
          </p:nvSpPr>
          <p:spPr>
            <a:xfrm>
              <a:off x="10412641" y="974177"/>
              <a:ext cx="4445" cy="164465"/>
            </a:xfrm>
            <a:custGeom>
              <a:avLst/>
              <a:gdLst/>
              <a:ahLst/>
              <a:cxnLst/>
              <a:rect l="l" t="t" r="r" b="b"/>
              <a:pathLst>
                <a:path w="4445" h="164465">
                  <a:moveTo>
                    <a:pt x="4038" y="161912"/>
                  </a:moveTo>
                  <a:lnTo>
                    <a:pt x="3454" y="160477"/>
                  </a:lnTo>
                  <a:lnTo>
                    <a:pt x="2019" y="159893"/>
                  </a:lnTo>
                  <a:lnTo>
                    <a:pt x="584" y="160477"/>
                  </a:lnTo>
                  <a:lnTo>
                    <a:pt x="0" y="161912"/>
                  </a:lnTo>
                  <a:lnTo>
                    <a:pt x="584" y="163347"/>
                  </a:lnTo>
                  <a:lnTo>
                    <a:pt x="2019" y="163931"/>
                  </a:lnTo>
                  <a:lnTo>
                    <a:pt x="3454" y="163347"/>
                  </a:lnTo>
                  <a:lnTo>
                    <a:pt x="4038" y="161912"/>
                  </a:lnTo>
                  <a:close/>
                </a:path>
                <a:path w="4445" h="164465">
                  <a:moveTo>
                    <a:pt x="4038" y="2019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84" y="596"/>
                  </a:lnTo>
                  <a:lnTo>
                    <a:pt x="0" y="2019"/>
                  </a:lnTo>
                  <a:lnTo>
                    <a:pt x="584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38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28" name="object 7328"/>
            <p:cNvSpPr/>
            <p:nvPr/>
          </p:nvSpPr>
          <p:spPr>
            <a:xfrm>
              <a:off x="10414666" y="822378"/>
              <a:ext cx="0" cy="120650"/>
            </a:xfrm>
            <a:custGeom>
              <a:avLst/>
              <a:gdLst/>
              <a:ahLst/>
              <a:cxnLst/>
              <a:rect l="l" t="t" r="r" b="b"/>
              <a:pathLst>
                <a:path w="0" h="120650">
                  <a:moveTo>
                    <a:pt x="0" y="120422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29" name="object 7329"/>
            <p:cNvSpPr/>
            <p:nvPr/>
          </p:nvSpPr>
          <p:spPr>
            <a:xfrm>
              <a:off x="8583034" y="912442"/>
              <a:ext cx="92710" cy="185420"/>
            </a:xfrm>
            <a:custGeom>
              <a:avLst/>
              <a:gdLst/>
              <a:ahLst/>
              <a:cxnLst/>
              <a:rect l="l" t="t" r="r" b="b"/>
              <a:pathLst>
                <a:path w="92709" h="185419">
                  <a:moveTo>
                    <a:pt x="92087" y="139143"/>
                  </a:moveTo>
                  <a:lnTo>
                    <a:pt x="88469" y="121221"/>
                  </a:lnTo>
                  <a:lnTo>
                    <a:pt x="78601" y="106585"/>
                  </a:lnTo>
                  <a:lnTo>
                    <a:pt x="63966" y="96717"/>
                  </a:lnTo>
                  <a:lnTo>
                    <a:pt x="46043" y="93099"/>
                  </a:lnTo>
                  <a:lnTo>
                    <a:pt x="28121" y="96717"/>
                  </a:lnTo>
                  <a:lnTo>
                    <a:pt x="13485" y="106585"/>
                  </a:lnTo>
                  <a:lnTo>
                    <a:pt x="3618" y="121221"/>
                  </a:lnTo>
                  <a:lnTo>
                    <a:pt x="0" y="139143"/>
                  </a:lnTo>
                  <a:lnTo>
                    <a:pt x="3618" y="157065"/>
                  </a:lnTo>
                  <a:lnTo>
                    <a:pt x="13485" y="171701"/>
                  </a:lnTo>
                  <a:lnTo>
                    <a:pt x="28121" y="181568"/>
                  </a:lnTo>
                  <a:lnTo>
                    <a:pt x="46043" y="185187"/>
                  </a:lnTo>
                  <a:lnTo>
                    <a:pt x="63966" y="181568"/>
                  </a:lnTo>
                  <a:lnTo>
                    <a:pt x="78601" y="171701"/>
                  </a:lnTo>
                  <a:lnTo>
                    <a:pt x="88469" y="157065"/>
                  </a:lnTo>
                  <a:lnTo>
                    <a:pt x="92087" y="139143"/>
                  </a:lnTo>
                </a:path>
                <a:path w="92709" h="18541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30" name="object 7330"/>
            <p:cNvSpPr/>
            <p:nvPr/>
          </p:nvSpPr>
          <p:spPr>
            <a:xfrm>
              <a:off x="14231746" y="1500386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69" h="0">
                  <a:moveTo>
                    <a:pt x="64764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31" name="object 7331"/>
            <p:cNvSpPr/>
            <p:nvPr/>
          </p:nvSpPr>
          <p:spPr>
            <a:xfrm>
              <a:off x="14187220" y="14983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32" name="object 7332"/>
            <p:cNvSpPr/>
            <p:nvPr/>
          </p:nvSpPr>
          <p:spPr>
            <a:xfrm>
              <a:off x="14071858" y="150038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33" name="object 7333"/>
            <p:cNvSpPr/>
            <p:nvPr/>
          </p:nvSpPr>
          <p:spPr>
            <a:xfrm>
              <a:off x="14027332" y="14983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34" name="object 7334"/>
            <p:cNvSpPr/>
            <p:nvPr/>
          </p:nvSpPr>
          <p:spPr>
            <a:xfrm>
              <a:off x="13911970" y="150038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35" name="object 7335"/>
            <p:cNvSpPr/>
            <p:nvPr/>
          </p:nvSpPr>
          <p:spPr>
            <a:xfrm>
              <a:off x="13867443" y="14983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36" name="object 7336"/>
            <p:cNvSpPr/>
            <p:nvPr/>
          </p:nvSpPr>
          <p:spPr>
            <a:xfrm>
              <a:off x="13657970" y="1500386"/>
              <a:ext cx="178435" cy="0"/>
            </a:xfrm>
            <a:custGeom>
              <a:avLst/>
              <a:gdLst/>
              <a:ahLst/>
              <a:cxnLst/>
              <a:rect l="l" t="t" r="r" b="b"/>
              <a:pathLst>
                <a:path w="178434" h="0">
                  <a:moveTo>
                    <a:pt x="178103" y="0"/>
                  </a:moveTo>
                  <a:lnTo>
                    <a:pt x="112326" y="0"/>
                  </a:lnTo>
                </a:path>
                <a:path w="178434" h="0">
                  <a:moveTo>
                    <a:pt x="11232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37" name="object 7337"/>
            <p:cNvSpPr/>
            <p:nvPr/>
          </p:nvSpPr>
          <p:spPr>
            <a:xfrm>
              <a:off x="13613444" y="14983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38" name="object 7338"/>
            <p:cNvSpPr/>
            <p:nvPr/>
          </p:nvSpPr>
          <p:spPr>
            <a:xfrm>
              <a:off x="13498081" y="150038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39" name="object 7339"/>
            <p:cNvSpPr/>
            <p:nvPr/>
          </p:nvSpPr>
          <p:spPr>
            <a:xfrm>
              <a:off x="13453555" y="14983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40" name="object 7340"/>
            <p:cNvSpPr/>
            <p:nvPr/>
          </p:nvSpPr>
          <p:spPr>
            <a:xfrm>
              <a:off x="13338193" y="150038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41" name="object 7341"/>
            <p:cNvSpPr/>
            <p:nvPr/>
          </p:nvSpPr>
          <p:spPr>
            <a:xfrm>
              <a:off x="13293667" y="14983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42" name="object 7342"/>
            <p:cNvSpPr/>
            <p:nvPr/>
          </p:nvSpPr>
          <p:spPr>
            <a:xfrm>
              <a:off x="13178305" y="150038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43" name="object 7343"/>
            <p:cNvSpPr/>
            <p:nvPr/>
          </p:nvSpPr>
          <p:spPr>
            <a:xfrm>
              <a:off x="13133779" y="14983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44" name="object 7344"/>
            <p:cNvSpPr/>
            <p:nvPr/>
          </p:nvSpPr>
          <p:spPr>
            <a:xfrm>
              <a:off x="13018416" y="150038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45" name="object 7345"/>
            <p:cNvSpPr/>
            <p:nvPr/>
          </p:nvSpPr>
          <p:spPr>
            <a:xfrm>
              <a:off x="12973891" y="14983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46" name="object 7346"/>
            <p:cNvSpPr/>
            <p:nvPr/>
          </p:nvSpPr>
          <p:spPr>
            <a:xfrm>
              <a:off x="12858528" y="150038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47" name="object 7347"/>
            <p:cNvSpPr/>
            <p:nvPr/>
          </p:nvSpPr>
          <p:spPr>
            <a:xfrm>
              <a:off x="12815014" y="14983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48" name="object 7348"/>
            <p:cNvSpPr/>
            <p:nvPr/>
          </p:nvSpPr>
          <p:spPr>
            <a:xfrm>
              <a:off x="12698640" y="150038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49" name="object 7349"/>
            <p:cNvSpPr/>
            <p:nvPr/>
          </p:nvSpPr>
          <p:spPr>
            <a:xfrm>
              <a:off x="12655126" y="14983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50" name="object 7350"/>
            <p:cNvSpPr/>
            <p:nvPr/>
          </p:nvSpPr>
          <p:spPr>
            <a:xfrm>
              <a:off x="12538752" y="150038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51" name="object 7351"/>
            <p:cNvSpPr/>
            <p:nvPr/>
          </p:nvSpPr>
          <p:spPr>
            <a:xfrm>
              <a:off x="12495238" y="14983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52" name="object 7352"/>
            <p:cNvSpPr/>
            <p:nvPr/>
          </p:nvSpPr>
          <p:spPr>
            <a:xfrm>
              <a:off x="12378863" y="150038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53" name="object 7353"/>
            <p:cNvSpPr/>
            <p:nvPr/>
          </p:nvSpPr>
          <p:spPr>
            <a:xfrm>
              <a:off x="12335349" y="14983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54" name="object 7354"/>
            <p:cNvSpPr/>
            <p:nvPr/>
          </p:nvSpPr>
          <p:spPr>
            <a:xfrm>
              <a:off x="12218975" y="150038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55" name="object 7355"/>
            <p:cNvSpPr/>
            <p:nvPr/>
          </p:nvSpPr>
          <p:spPr>
            <a:xfrm>
              <a:off x="12175461" y="14983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56" name="object 7356"/>
            <p:cNvSpPr/>
            <p:nvPr/>
          </p:nvSpPr>
          <p:spPr>
            <a:xfrm>
              <a:off x="12059087" y="150038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57" name="object 7357"/>
            <p:cNvSpPr/>
            <p:nvPr/>
          </p:nvSpPr>
          <p:spPr>
            <a:xfrm>
              <a:off x="12015572" y="14983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58" name="object 7358"/>
            <p:cNvSpPr/>
            <p:nvPr/>
          </p:nvSpPr>
          <p:spPr>
            <a:xfrm>
              <a:off x="11899198" y="150038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59" name="object 7359"/>
            <p:cNvSpPr/>
            <p:nvPr/>
          </p:nvSpPr>
          <p:spPr>
            <a:xfrm>
              <a:off x="11855684" y="14983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60" name="object 7360"/>
            <p:cNvSpPr/>
            <p:nvPr/>
          </p:nvSpPr>
          <p:spPr>
            <a:xfrm>
              <a:off x="11740322" y="150038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61" name="object 7361"/>
            <p:cNvSpPr/>
            <p:nvPr/>
          </p:nvSpPr>
          <p:spPr>
            <a:xfrm>
              <a:off x="11695796" y="14983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62" name="object 7362"/>
            <p:cNvSpPr/>
            <p:nvPr/>
          </p:nvSpPr>
          <p:spPr>
            <a:xfrm>
              <a:off x="11580434" y="150038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63" name="object 7363"/>
            <p:cNvSpPr/>
            <p:nvPr/>
          </p:nvSpPr>
          <p:spPr>
            <a:xfrm>
              <a:off x="11535908" y="14983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64" name="object 7364"/>
            <p:cNvSpPr/>
            <p:nvPr/>
          </p:nvSpPr>
          <p:spPr>
            <a:xfrm>
              <a:off x="11420545" y="150038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65" name="object 7365"/>
            <p:cNvSpPr/>
            <p:nvPr/>
          </p:nvSpPr>
          <p:spPr>
            <a:xfrm>
              <a:off x="11376019" y="14983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66" name="object 7366"/>
            <p:cNvSpPr/>
            <p:nvPr/>
          </p:nvSpPr>
          <p:spPr>
            <a:xfrm>
              <a:off x="11260657" y="150038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67" name="object 7367"/>
            <p:cNvSpPr/>
            <p:nvPr/>
          </p:nvSpPr>
          <p:spPr>
            <a:xfrm>
              <a:off x="11216131" y="14983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68" name="object 7368"/>
            <p:cNvSpPr/>
            <p:nvPr/>
          </p:nvSpPr>
          <p:spPr>
            <a:xfrm>
              <a:off x="11100769" y="150038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69" name="object 7369"/>
            <p:cNvSpPr/>
            <p:nvPr/>
          </p:nvSpPr>
          <p:spPr>
            <a:xfrm>
              <a:off x="11056243" y="14983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70" name="object 7370"/>
            <p:cNvSpPr/>
            <p:nvPr/>
          </p:nvSpPr>
          <p:spPr>
            <a:xfrm>
              <a:off x="10940881" y="150038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71" name="object 7371"/>
            <p:cNvSpPr/>
            <p:nvPr/>
          </p:nvSpPr>
          <p:spPr>
            <a:xfrm>
              <a:off x="10896354" y="14983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72" name="object 7372"/>
            <p:cNvSpPr/>
            <p:nvPr/>
          </p:nvSpPr>
          <p:spPr>
            <a:xfrm>
              <a:off x="10780992" y="150038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73" name="object 7373"/>
            <p:cNvSpPr/>
            <p:nvPr/>
          </p:nvSpPr>
          <p:spPr>
            <a:xfrm>
              <a:off x="10736466" y="14983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74" name="object 7374"/>
            <p:cNvSpPr/>
            <p:nvPr/>
          </p:nvSpPr>
          <p:spPr>
            <a:xfrm>
              <a:off x="10621104" y="150038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75" name="object 7375"/>
            <p:cNvSpPr/>
            <p:nvPr/>
          </p:nvSpPr>
          <p:spPr>
            <a:xfrm>
              <a:off x="10576578" y="14983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76" name="object 7376"/>
            <p:cNvSpPr/>
            <p:nvPr/>
          </p:nvSpPr>
          <p:spPr>
            <a:xfrm>
              <a:off x="10461215" y="150038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77" name="object 7377"/>
            <p:cNvSpPr/>
            <p:nvPr/>
          </p:nvSpPr>
          <p:spPr>
            <a:xfrm>
              <a:off x="10417701" y="14983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78" name="object 7378"/>
            <p:cNvSpPr/>
            <p:nvPr/>
          </p:nvSpPr>
          <p:spPr>
            <a:xfrm>
              <a:off x="10301327" y="150038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79" name="object 7379"/>
            <p:cNvSpPr/>
            <p:nvPr/>
          </p:nvSpPr>
          <p:spPr>
            <a:xfrm>
              <a:off x="10257813" y="14983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80" name="object 7380"/>
            <p:cNvSpPr/>
            <p:nvPr/>
          </p:nvSpPr>
          <p:spPr>
            <a:xfrm>
              <a:off x="10141439" y="150038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81" name="object 7381"/>
            <p:cNvSpPr/>
            <p:nvPr/>
          </p:nvSpPr>
          <p:spPr>
            <a:xfrm>
              <a:off x="10097925" y="14983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82" name="object 7382"/>
            <p:cNvSpPr/>
            <p:nvPr/>
          </p:nvSpPr>
          <p:spPr>
            <a:xfrm>
              <a:off x="9981551" y="150038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83" name="object 7383"/>
            <p:cNvSpPr/>
            <p:nvPr/>
          </p:nvSpPr>
          <p:spPr>
            <a:xfrm>
              <a:off x="9938036" y="14983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84" name="object 7384"/>
            <p:cNvSpPr/>
            <p:nvPr/>
          </p:nvSpPr>
          <p:spPr>
            <a:xfrm>
              <a:off x="9821662" y="150038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85" name="object 7385"/>
            <p:cNvSpPr/>
            <p:nvPr/>
          </p:nvSpPr>
          <p:spPr>
            <a:xfrm>
              <a:off x="9778148" y="14983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86" name="object 7386"/>
            <p:cNvSpPr/>
            <p:nvPr/>
          </p:nvSpPr>
          <p:spPr>
            <a:xfrm>
              <a:off x="9661774" y="150038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87" name="object 7387"/>
            <p:cNvSpPr/>
            <p:nvPr/>
          </p:nvSpPr>
          <p:spPr>
            <a:xfrm>
              <a:off x="9618260" y="14983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88" name="object 7388"/>
            <p:cNvSpPr/>
            <p:nvPr/>
          </p:nvSpPr>
          <p:spPr>
            <a:xfrm>
              <a:off x="9502898" y="150038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89" name="object 7389"/>
            <p:cNvSpPr/>
            <p:nvPr/>
          </p:nvSpPr>
          <p:spPr>
            <a:xfrm>
              <a:off x="9458371" y="14983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90" name="object 7390"/>
            <p:cNvSpPr/>
            <p:nvPr/>
          </p:nvSpPr>
          <p:spPr>
            <a:xfrm>
              <a:off x="9343009" y="150038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91" name="object 7391"/>
            <p:cNvSpPr/>
            <p:nvPr/>
          </p:nvSpPr>
          <p:spPr>
            <a:xfrm>
              <a:off x="9298483" y="14983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92" name="object 7392"/>
            <p:cNvSpPr/>
            <p:nvPr/>
          </p:nvSpPr>
          <p:spPr>
            <a:xfrm>
              <a:off x="9183121" y="150038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93" name="object 7393"/>
            <p:cNvSpPr/>
            <p:nvPr/>
          </p:nvSpPr>
          <p:spPr>
            <a:xfrm>
              <a:off x="9138595" y="14983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94" name="object 7394"/>
            <p:cNvSpPr/>
            <p:nvPr/>
          </p:nvSpPr>
          <p:spPr>
            <a:xfrm>
              <a:off x="9023233" y="150038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95" name="object 7395"/>
            <p:cNvSpPr/>
            <p:nvPr/>
          </p:nvSpPr>
          <p:spPr>
            <a:xfrm>
              <a:off x="8978697" y="14983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051" y="2019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96" name="object 7396"/>
            <p:cNvSpPr/>
            <p:nvPr/>
          </p:nvSpPr>
          <p:spPr>
            <a:xfrm>
              <a:off x="8863344" y="150038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97" name="object 7397"/>
            <p:cNvSpPr/>
            <p:nvPr/>
          </p:nvSpPr>
          <p:spPr>
            <a:xfrm>
              <a:off x="8818818" y="14983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98" name="object 7398"/>
            <p:cNvSpPr/>
            <p:nvPr/>
          </p:nvSpPr>
          <p:spPr>
            <a:xfrm>
              <a:off x="8675121" y="1500386"/>
              <a:ext cx="112395" cy="0"/>
            </a:xfrm>
            <a:custGeom>
              <a:avLst/>
              <a:gdLst/>
              <a:ahLst/>
              <a:cxnLst/>
              <a:rect l="l" t="t" r="r" b="b"/>
              <a:pathLst>
                <a:path w="112395" h="0">
                  <a:moveTo>
                    <a:pt x="11232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99" name="object 7399"/>
            <p:cNvSpPr/>
            <p:nvPr/>
          </p:nvSpPr>
          <p:spPr>
            <a:xfrm>
              <a:off x="13118592" y="1453844"/>
              <a:ext cx="654050" cy="14604"/>
            </a:xfrm>
            <a:custGeom>
              <a:avLst/>
              <a:gdLst/>
              <a:ahLst/>
              <a:cxnLst/>
              <a:rect l="l" t="t" r="r" b="b"/>
              <a:pathLst>
                <a:path w="654050" h="14605">
                  <a:moveTo>
                    <a:pt x="4051" y="2019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96" y="596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  <a:path w="654050" h="14605">
                  <a:moveTo>
                    <a:pt x="653719" y="12141"/>
                  </a:moveTo>
                  <a:lnTo>
                    <a:pt x="653122" y="10706"/>
                  </a:lnTo>
                  <a:lnTo>
                    <a:pt x="651700" y="10121"/>
                  </a:lnTo>
                  <a:lnTo>
                    <a:pt x="650265" y="10706"/>
                  </a:lnTo>
                  <a:lnTo>
                    <a:pt x="649668" y="12141"/>
                  </a:lnTo>
                  <a:lnTo>
                    <a:pt x="650265" y="13576"/>
                  </a:lnTo>
                  <a:lnTo>
                    <a:pt x="651700" y="14160"/>
                  </a:lnTo>
                  <a:lnTo>
                    <a:pt x="653122" y="13576"/>
                  </a:lnTo>
                  <a:lnTo>
                    <a:pt x="653719" y="1214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00" name="object 7400"/>
            <p:cNvSpPr/>
            <p:nvPr/>
          </p:nvSpPr>
          <p:spPr>
            <a:xfrm>
              <a:off x="14231746" y="1670394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69" h="0">
                  <a:moveTo>
                    <a:pt x="64764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01" name="object 7401"/>
            <p:cNvSpPr/>
            <p:nvPr/>
          </p:nvSpPr>
          <p:spPr>
            <a:xfrm>
              <a:off x="14187220" y="16683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02" name="object 7402"/>
            <p:cNvSpPr/>
            <p:nvPr/>
          </p:nvSpPr>
          <p:spPr>
            <a:xfrm>
              <a:off x="14071858" y="167039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03" name="object 7403"/>
            <p:cNvSpPr/>
            <p:nvPr/>
          </p:nvSpPr>
          <p:spPr>
            <a:xfrm>
              <a:off x="14027332" y="16683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04" name="object 7404"/>
            <p:cNvSpPr/>
            <p:nvPr/>
          </p:nvSpPr>
          <p:spPr>
            <a:xfrm>
              <a:off x="13911970" y="167039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05" name="object 7405"/>
            <p:cNvSpPr/>
            <p:nvPr/>
          </p:nvSpPr>
          <p:spPr>
            <a:xfrm>
              <a:off x="13867443" y="16683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06" name="object 7406"/>
            <p:cNvSpPr/>
            <p:nvPr/>
          </p:nvSpPr>
          <p:spPr>
            <a:xfrm>
              <a:off x="13657970" y="1670394"/>
              <a:ext cx="178435" cy="0"/>
            </a:xfrm>
            <a:custGeom>
              <a:avLst/>
              <a:gdLst/>
              <a:ahLst/>
              <a:cxnLst/>
              <a:rect l="l" t="t" r="r" b="b"/>
              <a:pathLst>
                <a:path w="178434" h="0">
                  <a:moveTo>
                    <a:pt x="178103" y="0"/>
                  </a:moveTo>
                  <a:lnTo>
                    <a:pt x="112326" y="0"/>
                  </a:lnTo>
                </a:path>
                <a:path w="178434" h="0">
                  <a:moveTo>
                    <a:pt x="11232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07" name="object 7407"/>
            <p:cNvSpPr/>
            <p:nvPr/>
          </p:nvSpPr>
          <p:spPr>
            <a:xfrm>
              <a:off x="13613444" y="16683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08" name="object 7408"/>
            <p:cNvSpPr/>
            <p:nvPr/>
          </p:nvSpPr>
          <p:spPr>
            <a:xfrm>
              <a:off x="13498081" y="167039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09" name="object 7409"/>
            <p:cNvSpPr/>
            <p:nvPr/>
          </p:nvSpPr>
          <p:spPr>
            <a:xfrm>
              <a:off x="13453555" y="16683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10" name="object 7410"/>
            <p:cNvSpPr/>
            <p:nvPr/>
          </p:nvSpPr>
          <p:spPr>
            <a:xfrm>
              <a:off x="13338193" y="167039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11" name="object 7411"/>
            <p:cNvSpPr/>
            <p:nvPr/>
          </p:nvSpPr>
          <p:spPr>
            <a:xfrm>
              <a:off x="13293667" y="16683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12" name="object 7412"/>
            <p:cNvSpPr/>
            <p:nvPr/>
          </p:nvSpPr>
          <p:spPr>
            <a:xfrm>
              <a:off x="13178305" y="167039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13" name="object 7413"/>
            <p:cNvSpPr/>
            <p:nvPr/>
          </p:nvSpPr>
          <p:spPr>
            <a:xfrm>
              <a:off x="13133779" y="16683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14" name="object 7414"/>
            <p:cNvSpPr/>
            <p:nvPr/>
          </p:nvSpPr>
          <p:spPr>
            <a:xfrm>
              <a:off x="13018416" y="167039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15" name="object 7415"/>
            <p:cNvSpPr/>
            <p:nvPr/>
          </p:nvSpPr>
          <p:spPr>
            <a:xfrm>
              <a:off x="12973891" y="16683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16" name="object 7416"/>
            <p:cNvSpPr/>
            <p:nvPr/>
          </p:nvSpPr>
          <p:spPr>
            <a:xfrm>
              <a:off x="12858528" y="167039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17" name="object 7417"/>
            <p:cNvSpPr/>
            <p:nvPr/>
          </p:nvSpPr>
          <p:spPr>
            <a:xfrm>
              <a:off x="12815014" y="16683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18" name="object 7418"/>
            <p:cNvSpPr/>
            <p:nvPr/>
          </p:nvSpPr>
          <p:spPr>
            <a:xfrm>
              <a:off x="12698640" y="167039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19" name="object 7419"/>
            <p:cNvSpPr/>
            <p:nvPr/>
          </p:nvSpPr>
          <p:spPr>
            <a:xfrm>
              <a:off x="12655126" y="16683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20" name="object 7420"/>
            <p:cNvSpPr/>
            <p:nvPr/>
          </p:nvSpPr>
          <p:spPr>
            <a:xfrm>
              <a:off x="12538752" y="167039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21" name="object 7421"/>
            <p:cNvSpPr/>
            <p:nvPr/>
          </p:nvSpPr>
          <p:spPr>
            <a:xfrm>
              <a:off x="12495238" y="16683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22" name="object 7422"/>
            <p:cNvSpPr/>
            <p:nvPr/>
          </p:nvSpPr>
          <p:spPr>
            <a:xfrm>
              <a:off x="12378863" y="167039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23" name="object 7423"/>
            <p:cNvSpPr/>
            <p:nvPr/>
          </p:nvSpPr>
          <p:spPr>
            <a:xfrm>
              <a:off x="12335349" y="16683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24" name="object 7424"/>
            <p:cNvSpPr/>
            <p:nvPr/>
          </p:nvSpPr>
          <p:spPr>
            <a:xfrm>
              <a:off x="12218975" y="167039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25" name="object 7425"/>
            <p:cNvSpPr/>
            <p:nvPr/>
          </p:nvSpPr>
          <p:spPr>
            <a:xfrm>
              <a:off x="12175461" y="16683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26" name="object 7426"/>
            <p:cNvSpPr/>
            <p:nvPr/>
          </p:nvSpPr>
          <p:spPr>
            <a:xfrm>
              <a:off x="12059087" y="1670394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27" name="object 7427"/>
            <p:cNvSpPr/>
            <p:nvPr/>
          </p:nvSpPr>
          <p:spPr>
            <a:xfrm>
              <a:off x="12015572" y="16683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28" name="object 7428"/>
            <p:cNvSpPr/>
            <p:nvPr/>
          </p:nvSpPr>
          <p:spPr>
            <a:xfrm>
              <a:off x="11899198" y="1670394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29" name="object 7429"/>
            <p:cNvSpPr/>
            <p:nvPr/>
          </p:nvSpPr>
          <p:spPr>
            <a:xfrm>
              <a:off x="11855684" y="16683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30" name="object 7430"/>
            <p:cNvSpPr/>
            <p:nvPr/>
          </p:nvSpPr>
          <p:spPr>
            <a:xfrm>
              <a:off x="11740322" y="167039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31" name="object 7431"/>
            <p:cNvSpPr/>
            <p:nvPr/>
          </p:nvSpPr>
          <p:spPr>
            <a:xfrm>
              <a:off x="11695796" y="16683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32" name="object 7432"/>
            <p:cNvSpPr/>
            <p:nvPr/>
          </p:nvSpPr>
          <p:spPr>
            <a:xfrm>
              <a:off x="11580434" y="167039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33" name="object 7433"/>
            <p:cNvSpPr/>
            <p:nvPr/>
          </p:nvSpPr>
          <p:spPr>
            <a:xfrm>
              <a:off x="11535908" y="16683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34" name="object 7434"/>
            <p:cNvSpPr/>
            <p:nvPr/>
          </p:nvSpPr>
          <p:spPr>
            <a:xfrm>
              <a:off x="11420545" y="167039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35" name="object 7435"/>
            <p:cNvSpPr/>
            <p:nvPr/>
          </p:nvSpPr>
          <p:spPr>
            <a:xfrm>
              <a:off x="11376019" y="16683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36" name="object 7436"/>
            <p:cNvSpPr/>
            <p:nvPr/>
          </p:nvSpPr>
          <p:spPr>
            <a:xfrm>
              <a:off x="11260657" y="167039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37" name="object 7437"/>
            <p:cNvSpPr/>
            <p:nvPr/>
          </p:nvSpPr>
          <p:spPr>
            <a:xfrm>
              <a:off x="11216131" y="16683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38" name="object 7438"/>
            <p:cNvSpPr/>
            <p:nvPr/>
          </p:nvSpPr>
          <p:spPr>
            <a:xfrm>
              <a:off x="11100769" y="167039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39" name="object 7439"/>
            <p:cNvSpPr/>
            <p:nvPr/>
          </p:nvSpPr>
          <p:spPr>
            <a:xfrm>
              <a:off x="11056243" y="16683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40" name="object 7440"/>
            <p:cNvSpPr/>
            <p:nvPr/>
          </p:nvSpPr>
          <p:spPr>
            <a:xfrm>
              <a:off x="10940881" y="167039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41" name="object 7441"/>
            <p:cNvSpPr/>
            <p:nvPr/>
          </p:nvSpPr>
          <p:spPr>
            <a:xfrm>
              <a:off x="10896354" y="16683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42" name="object 7442"/>
            <p:cNvSpPr/>
            <p:nvPr/>
          </p:nvSpPr>
          <p:spPr>
            <a:xfrm>
              <a:off x="10780992" y="167039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43" name="object 7443"/>
            <p:cNvSpPr/>
            <p:nvPr/>
          </p:nvSpPr>
          <p:spPr>
            <a:xfrm>
              <a:off x="10736466" y="16683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44" name="object 7444"/>
            <p:cNvSpPr/>
            <p:nvPr/>
          </p:nvSpPr>
          <p:spPr>
            <a:xfrm>
              <a:off x="10621104" y="167039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45" name="object 7445"/>
            <p:cNvSpPr/>
            <p:nvPr/>
          </p:nvSpPr>
          <p:spPr>
            <a:xfrm>
              <a:off x="10576578" y="16683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46" name="object 7446"/>
            <p:cNvSpPr/>
            <p:nvPr/>
          </p:nvSpPr>
          <p:spPr>
            <a:xfrm>
              <a:off x="10461215" y="167039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47" name="object 7447"/>
            <p:cNvSpPr/>
            <p:nvPr/>
          </p:nvSpPr>
          <p:spPr>
            <a:xfrm>
              <a:off x="10417701" y="16683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48" name="object 7448"/>
            <p:cNvSpPr/>
            <p:nvPr/>
          </p:nvSpPr>
          <p:spPr>
            <a:xfrm>
              <a:off x="10301327" y="167039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49" name="object 7449"/>
            <p:cNvSpPr/>
            <p:nvPr/>
          </p:nvSpPr>
          <p:spPr>
            <a:xfrm>
              <a:off x="10257813" y="16683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50" name="object 7450"/>
            <p:cNvSpPr/>
            <p:nvPr/>
          </p:nvSpPr>
          <p:spPr>
            <a:xfrm>
              <a:off x="10141439" y="167039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51" name="object 7451"/>
            <p:cNvSpPr/>
            <p:nvPr/>
          </p:nvSpPr>
          <p:spPr>
            <a:xfrm>
              <a:off x="10097925" y="16683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52" name="object 7452"/>
            <p:cNvSpPr/>
            <p:nvPr/>
          </p:nvSpPr>
          <p:spPr>
            <a:xfrm>
              <a:off x="9981551" y="167039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53" name="object 7453"/>
            <p:cNvSpPr/>
            <p:nvPr/>
          </p:nvSpPr>
          <p:spPr>
            <a:xfrm>
              <a:off x="9938036" y="16683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54" name="object 7454"/>
            <p:cNvSpPr/>
            <p:nvPr/>
          </p:nvSpPr>
          <p:spPr>
            <a:xfrm>
              <a:off x="9821662" y="167039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55" name="object 7455"/>
            <p:cNvSpPr/>
            <p:nvPr/>
          </p:nvSpPr>
          <p:spPr>
            <a:xfrm>
              <a:off x="9778148" y="16683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56" name="object 7456"/>
            <p:cNvSpPr/>
            <p:nvPr/>
          </p:nvSpPr>
          <p:spPr>
            <a:xfrm>
              <a:off x="9661774" y="1670394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57" name="object 7457"/>
            <p:cNvSpPr/>
            <p:nvPr/>
          </p:nvSpPr>
          <p:spPr>
            <a:xfrm>
              <a:off x="9618260" y="16683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58" name="object 7458"/>
            <p:cNvSpPr/>
            <p:nvPr/>
          </p:nvSpPr>
          <p:spPr>
            <a:xfrm>
              <a:off x="9502898" y="167039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59" name="object 7459"/>
            <p:cNvSpPr/>
            <p:nvPr/>
          </p:nvSpPr>
          <p:spPr>
            <a:xfrm>
              <a:off x="9458371" y="16683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60" name="object 7460"/>
            <p:cNvSpPr/>
            <p:nvPr/>
          </p:nvSpPr>
          <p:spPr>
            <a:xfrm>
              <a:off x="9343009" y="167039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61" name="object 7461"/>
            <p:cNvSpPr/>
            <p:nvPr/>
          </p:nvSpPr>
          <p:spPr>
            <a:xfrm>
              <a:off x="9298483" y="16683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62" name="object 7462"/>
            <p:cNvSpPr/>
            <p:nvPr/>
          </p:nvSpPr>
          <p:spPr>
            <a:xfrm>
              <a:off x="9183121" y="167039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63" name="object 7463"/>
            <p:cNvSpPr/>
            <p:nvPr/>
          </p:nvSpPr>
          <p:spPr>
            <a:xfrm>
              <a:off x="9138595" y="16683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64" name="object 7464"/>
            <p:cNvSpPr/>
            <p:nvPr/>
          </p:nvSpPr>
          <p:spPr>
            <a:xfrm>
              <a:off x="9023233" y="167039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65" name="object 7465"/>
            <p:cNvSpPr/>
            <p:nvPr/>
          </p:nvSpPr>
          <p:spPr>
            <a:xfrm>
              <a:off x="8978697" y="166837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051" y="2032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66" name="object 7466"/>
            <p:cNvSpPr/>
            <p:nvPr/>
          </p:nvSpPr>
          <p:spPr>
            <a:xfrm>
              <a:off x="8863344" y="167039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67" name="object 7467"/>
            <p:cNvSpPr/>
            <p:nvPr/>
          </p:nvSpPr>
          <p:spPr>
            <a:xfrm>
              <a:off x="8818818" y="16683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68" name="object 7468"/>
            <p:cNvSpPr/>
            <p:nvPr/>
          </p:nvSpPr>
          <p:spPr>
            <a:xfrm>
              <a:off x="8675121" y="1670394"/>
              <a:ext cx="5621655" cy="371475"/>
            </a:xfrm>
            <a:custGeom>
              <a:avLst/>
              <a:gdLst/>
              <a:ahLst/>
              <a:cxnLst/>
              <a:rect l="l" t="t" r="r" b="b"/>
              <a:pathLst>
                <a:path w="5621655" h="371475">
                  <a:moveTo>
                    <a:pt x="112326" y="0"/>
                  </a:moveTo>
                  <a:lnTo>
                    <a:pt x="0" y="0"/>
                  </a:lnTo>
                </a:path>
                <a:path w="5621655" h="371475">
                  <a:moveTo>
                    <a:pt x="5621389" y="371386"/>
                  </a:moveTo>
                  <a:lnTo>
                    <a:pt x="5556624" y="37138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69" name="object 7469"/>
            <p:cNvSpPr/>
            <p:nvPr/>
          </p:nvSpPr>
          <p:spPr>
            <a:xfrm>
              <a:off x="14187220" y="20397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70" name="object 7470"/>
            <p:cNvSpPr/>
            <p:nvPr/>
          </p:nvSpPr>
          <p:spPr>
            <a:xfrm>
              <a:off x="14071858" y="20417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71" name="object 7471"/>
            <p:cNvSpPr/>
            <p:nvPr/>
          </p:nvSpPr>
          <p:spPr>
            <a:xfrm>
              <a:off x="14027332" y="20397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72" name="object 7472"/>
            <p:cNvSpPr/>
            <p:nvPr/>
          </p:nvSpPr>
          <p:spPr>
            <a:xfrm>
              <a:off x="13911970" y="20417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73" name="object 7473"/>
            <p:cNvSpPr/>
            <p:nvPr/>
          </p:nvSpPr>
          <p:spPr>
            <a:xfrm>
              <a:off x="13867443" y="20397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74" name="object 7474"/>
            <p:cNvSpPr/>
            <p:nvPr/>
          </p:nvSpPr>
          <p:spPr>
            <a:xfrm>
              <a:off x="13657970" y="2041780"/>
              <a:ext cx="178435" cy="0"/>
            </a:xfrm>
            <a:custGeom>
              <a:avLst/>
              <a:gdLst/>
              <a:ahLst/>
              <a:cxnLst/>
              <a:rect l="l" t="t" r="r" b="b"/>
              <a:pathLst>
                <a:path w="178434" h="0">
                  <a:moveTo>
                    <a:pt x="178103" y="0"/>
                  </a:moveTo>
                  <a:lnTo>
                    <a:pt x="112326" y="0"/>
                  </a:lnTo>
                </a:path>
                <a:path w="178434" h="0">
                  <a:moveTo>
                    <a:pt x="11232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75" name="object 7475"/>
            <p:cNvSpPr/>
            <p:nvPr/>
          </p:nvSpPr>
          <p:spPr>
            <a:xfrm>
              <a:off x="13613444" y="20397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76" name="object 7476"/>
            <p:cNvSpPr/>
            <p:nvPr/>
          </p:nvSpPr>
          <p:spPr>
            <a:xfrm>
              <a:off x="13498081" y="20417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77" name="object 7477"/>
            <p:cNvSpPr/>
            <p:nvPr/>
          </p:nvSpPr>
          <p:spPr>
            <a:xfrm>
              <a:off x="13453555" y="20397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78" name="object 7478"/>
            <p:cNvSpPr/>
            <p:nvPr/>
          </p:nvSpPr>
          <p:spPr>
            <a:xfrm>
              <a:off x="13338193" y="20417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79" name="object 7479"/>
            <p:cNvSpPr/>
            <p:nvPr/>
          </p:nvSpPr>
          <p:spPr>
            <a:xfrm>
              <a:off x="13293667" y="20397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80" name="object 7480"/>
            <p:cNvSpPr/>
            <p:nvPr/>
          </p:nvSpPr>
          <p:spPr>
            <a:xfrm>
              <a:off x="13178305" y="20417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81" name="object 7481"/>
            <p:cNvSpPr/>
            <p:nvPr/>
          </p:nvSpPr>
          <p:spPr>
            <a:xfrm>
              <a:off x="13133779" y="20397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82" name="object 7482"/>
            <p:cNvSpPr/>
            <p:nvPr/>
          </p:nvSpPr>
          <p:spPr>
            <a:xfrm>
              <a:off x="13018416" y="20417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83" name="object 7483"/>
            <p:cNvSpPr/>
            <p:nvPr/>
          </p:nvSpPr>
          <p:spPr>
            <a:xfrm>
              <a:off x="12973891" y="20397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84" name="object 7484"/>
            <p:cNvSpPr/>
            <p:nvPr/>
          </p:nvSpPr>
          <p:spPr>
            <a:xfrm>
              <a:off x="12858528" y="20417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85" name="object 7485"/>
            <p:cNvSpPr/>
            <p:nvPr/>
          </p:nvSpPr>
          <p:spPr>
            <a:xfrm>
              <a:off x="12815014" y="20397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86" name="object 7486"/>
            <p:cNvSpPr/>
            <p:nvPr/>
          </p:nvSpPr>
          <p:spPr>
            <a:xfrm>
              <a:off x="12698640" y="20417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87" name="object 7487"/>
            <p:cNvSpPr/>
            <p:nvPr/>
          </p:nvSpPr>
          <p:spPr>
            <a:xfrm>
              <a:off x="12655126" y="20397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88" name="object 7488"/>
            <p:cNvSpPr/>
            <p:nvPr/>
          </p:nvSpPr>
          <p:spPr>
            <a:xfrm>
              <a:off x="12538752" y="20417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89" name="object 7489"/>
            <p:cNvSpPr/>
            <p:nvPr/>
          </p:nvSpPr>
          <p:spPr>
            <a:xfrm>
              <a:off x="12495238" y="20397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90" name="object 7490"/>
            <p:cNvSpPr/>
            <p:nvPr/>
          </p:nvSpPr>
          <p:spPr>
            <a:xfrm>
              <a:off x="12378863" y="20417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91" name="object 7491"/>
            <p:cNvSpPr/>
            <p:nvPr/>
          </p:nvSpPr>
          <p:spPr>
            <a:xfrm>
              <a:off x="12335349" y="20397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92" name="object 7492"/>
            <p:cNvSpPr/>
            <p:nvPr/>
          </p:nvSpPr>
          <p:spPr>
            <a:xfrm>
              <a:off x="12218975" y="20417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93" name="object 7493"/>
            <p:cNvSpPr/>
            <p:nvPr/>
          </p:nvSpPr>
          <p:spPr>
            <a:xfrm>
              <a:off x="12175461" y="20397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94" name="object 7494"/>
            <p:cNvSpPr/>
            <p:nvPr/>
          </p:nvSpPr>
          <p:spPr>
            <a:xfrm>
              <a:off x="12059087" y="2041780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95" name="object 7495"/>
            <p:cNvSpPr/>
            <p:nvPr/>
          </p:nvSpPr>
          <p:spPr>
            <a:xfrm>
              <a:off x="12015572" y="20397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96" name="object 7496"/>
            <p:cNvSpPr/>
            <p:nvPr/>
          </p:nvSpPr>
          <p:spPr>
            <a:xfrm>
              <a:off x="11899198" y="2041780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97" name="object 7497"/>
            <p:cNvSpPr/>
            <p:nvPr/>
          </p:nvSpPr>
          <p:spPr>
            <a:xfrm>
              <a:off x="11855684" y="20397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98" name="object 7498"/>
            <p:cNvSpPr/>
            <p:nvPr/>
          </p:nvSpPr>
          <p:spPr>
            <a:xfrm>
              <a:off x="11740322" y="20417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99" name="object 7499"/>
            <p:cNvSpPr/>
            <p:nvPr/>
          </p:nvSpPr>
          <p:spPr>
            <a:xfrm>
              <a:off x="11695796" y="20397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00" name="object 7500"/>
            <p:cNvSpPr/>
            <p:nvPr/>
          </p:nvSpPr>
          <p:spPr>
            <a:xfrm>
              <a:off x="11580434" y="20417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01" name="object 7501"/>
            <p:cNvSpPr/>
            <p:nvPr/>
          </p:nvSpPr>
          <p:spPr>
            <a:xfrm>
              <a:off x="11535908" y="20397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02" name="object 7502"/>
            <p:cNvSpPr/>
            <p:nvPr/>
          </p:nvSpPr>
          <p:spPr>
            <a:xfrm>
              <a:off x="11420545" y="20417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03" name="object 7503"/>
            <p:cNvSpPr/>
            <p:nvPr/>
          </p:nvSpPr>
          <p:spPr>
            <a:xfrm>
              <a:off x="11376019" y="20397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04" name="object 7504"/>
            <p:cNvSpPr/>
            <p:nvPr/>
          </p:nvSpPr>
          <p:spPr>
            <a:xfrm>
              <a:off x="11260657" y="20417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05" name="object 7505"/>
            <p:cNvSpPr/>
            <p:nvPr/>
          </p:nvSpPr>
          <p:spPr>
            <a:xfrm>
              <a:off x="11216131" y="20397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06" name="object 7506"/>
            <p:cNvSpPr/>
            <p:nvPr/>
          </p:nvSpPr>
          <p:spPr>
            <a:xfrm>
              <a:off x="11100769" y="20417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07" name="object 7507"/>
            <p:cNvSpPr/>
            <p:nvPr/>
          </p:nvSpPr>
          <p:spPr>
            <a:xfrm>
              <a:off x="11056243" y="20397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08" name="object 7508"/>
            <p:cNvSpPr/>
            <p:nvPr/>
          </p:nvSpPr>
          <p:spPr>
            <a:xfrm>
              <a:off x="10940881" y="20417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09" name="object 7509"/>
            <p:cNvSpPr/>
            <p:nvPr/>
          </p:nvSpPr>
          <p:spPr>
            <a:xfrm>
              <a:off x="10896354" y="20397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10" name="object 7510"/>
            <p:cNvSpPr/>
            <p:nvPr/>
          </p:nvSpPr>
          <p:spPr>
            <a:xfrm>
              <a:off x="10780992" y="20417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11" name="object 7511"/>
            <p:cNvSpPr/>
            <p:nvPr/>
          </p:nvSpPr>
          <p:spPr>
            <a:xfrm>
              <a:off x="10736466" y="20397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12" name="object 7512"/>
            <p:cNvSpPr/>
            <p:nvPr/>
          </p:nvSpPr>
          <p:spPr>
            <a:xfrm>
              <a:off x="10621104" y="20417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13" name="object 7513"/>
            <p:cNvSpPr/>
            <p:nvPr/>
          </p:nvSpPr>
          <p:spPr>
            <a:xfrm>
              <a:off x="10576578" y="20397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14" name="object 7514"/>
            <p:cNvSpPr/>
            <p:nvPr/>
          </p:nvSpPr>
          <p:spPr>
            <a:xfrm>
              <a:off x="10461215" y="20417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15" name="object 7515"/>
            <p:cNvSpPr/>
            <p:nvPr/>
          </p:nvSpPr>
          <p:spPr>
            <a:xfrm>
              <a:off x="10417701" y="20397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16" name="object 7516"/>
            <p:cNvSpPr/>
            <p:nvPr/>
          </p:nvSpPr>
          <p:spPr>
            <a:xfrm>
              <a:off x="10301327" y="20417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17" name="object 7517"/>
            <p:cNvSpPr/>
            <p:nvPr/>
          </p:nvSpPr>
          <p:spPr>
            <a:xfrm>
              <a:off x="10257813" y="20397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18" name="object 7518"/>
            <p:cNvSpPr/>
            <p:nvPr/>
          </p:nvSpPr>
          <p:spPr>
            <a:xfrm>
              <a:off x="10141439" y="20417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19" name="object 7519"/>
            <p:cNvSpPr/>
            <p:nvPr/>
          </p:nvSpPr>
          <p:spPr>
            <a:xfrm>
              <a:off x="10097925" y="20397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20" name="object 7520"/>
            <p:cNvSpPr/>
            <p:nvPr/>
          </p:nvSpPr>
          <p:spPr>
            <a:xfrm>
              <a:off x="9981551" y="20417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21" name="object 7521"/>
            <p:cNvSpPr/>
            <p:nvPr/>
          </p:nvSpPr>
          <p:spPr>
            <a:xfrm>
              <a:off x="9938036" y="20397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22" name="object 7522"/>
            <p:cNvSpPr/>
            <p:nvPr/>
          </p:nvSpPr>
          <p:spPr>
            <a:xfrm>
              <a:off x="9821662" y="20417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23" name="object 7523"/>
            <p:cNvSpPr/>
            <p:nvPr/>
          </p:nvSpPr>
          <p:spPr>
            <a:xfrm>
              <a:off x="9778148" y="20397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24" name="object 7524"/>
            <p:cNvSpPr/>
            <p:nvPr/>
          </p:nvSpPr>
          <p:spPr>
            <a:xfrm>
              <a:off x="9661774" y="2041780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25" name="object 7525"/>
            <p:cNvSpPr/>
            <p:nvPr/>
          </p:nvSpPr>
          <p:spPr>
            <a:xfrm>
              <a:off x="9618260" y="20397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26" name="object 7526"/>
            <p:cNvSpPr/>
            <p:nvPr/>
          </p:nvSpPr>
          <p:spPr>
            <a:xfrm>
              <a:off x="9502898" y="20417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27" name="object 7527"/>
            <p:cNvSpPr/>
            <p:nvPr/>
          </p:nvSpPr>
          <p:spPr>
            <a:xfrm>
              <a:off x="9458371" y="20397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28" name="object 7528"/>
            <p:cNvSpPr/>
            <p:nvPr/>
          </p:nvSpPr>
          <p:spPr>
            <a:xfrm>
              <a:off x="9343009" y="20417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29" name="object 7529"/>
            <p:cNvSpPr/>
            <p:nvPr/>
          </p:nvSpPr>
          <p:spPr>
            <a:xfrm>
              <a:off x="9298483" y="20397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30" name="object 7530"/>
            <p:cNvSpPr/>
            <p:nvPr/>
          </p:nvSpPr>
          <p:spPr>
            <a:xfrm>
              <a:off x="9183121" y="20417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31" name="object 7531"/>
            <p:cNvSpPr/>
            <p:nvPr/>
          </p:nvSpPr>
          <p:spPr>
            <a:xfrm>
              <a:off x="9138595" y="20397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32" name="object 7532"/>
            <p:cNvSpPr/>
            <p:nvPr/>
          </p:nvSpPr>
          <p:spPr>
            <a:xfrm>
              <a:off x="9023233" y="20417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33" name="object 7533"/>
            <p:cNvSpPr/>
            <p:nvPr/>
          </p:nvSpPr>
          <p:spPr>
            <a:xfrm>
              <a:off x="8978697" y="20397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051" y="2032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34" name="object 7534"/>
            <p:cNvSpPr/>
            <p:nvPr/>
          </p:nvSpPr>
          <p:spPr>
            <a:xfrm>
              <a:off x="8863344" y="204178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35" name="object 7535"/>
            <p:cNvSpPr/>
            <p:nvPr/>
          </p:nvSpPr>
          <p:spPr>
            <a:xfrm>
              <a:off x="8818818" y="20397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36" name="object 7536"/>
            <p:cNvSpPr/>
            <p:nvPr/>
          </p:nvSpPr>
          <p:spPr>
            <a:xfrm>
              <a:off x="8675121" y="2041780"/>
              <a:ext cx="112395" cy="0"/>
            </a:xfrm>
            <a:custGeom>
              <a:avLst/>
              <a:gdLst/>
              <a:ahLst/>
              <a:cxnLst/>
              <a:rect l="l" t="t" r="r" b="b"/>
              <a:pathLst>
                <a:path w="112395" h="0">
                  <a:moveTo>
                    <a:pt x="11232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37" name="object 7537"/>
            <p:cNvSpPr/>
            <p:nvPr/>
          </p:nvSpPr>
          <p:spPr>
            <a:xfrm>
              <a:off x="13768272" y="21035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38" name="object 7538"/>
            <p:cNvSpPr/>
            <p:nvPr/>
          </p:nvSpPr>
          <p:spPr>
            <a:xfrm>
              <a:off x="13770297" y="198713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39" name="object 7539"/>
            <p:cNvSpPr/>
            <p:nvPr/>
          </p:nvSpPr>
          <p:spPr>
            <a:xfrm>
              <a:off x="13768272" y="194362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40" name="object 7540"/>
            <p:cNvSpPr/>
            <p:nvPr/>
          </p:nvSpPr>
          <p:spPr>
            <a:xfrm>
              <a:off x="13770297" y="182724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41" name="object 7541"/>
            <p:cNvSpPr/>
            <p:nvPr/>
          </p:nvSpPr>
          <p:spPr>
            <a:xfrm>
              <a:off x="13768272" y="178373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42" name="object 7542"/>
            <p:cNvSpPr/>
            <p:nvPr/>
          </p:nvSpPr>
          <p:spPr>
            <a:xfrm>
              <a:off x="13770297" y="1667358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89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43" name="object 7543"/>
            <p:cNvSpPr/>
            <p:nvPr/>
          </p:nvSpPr>
          <p:spPr>
            <a:xfrm>
              <a:off x="13118592" y="1623846"/>
              <a:ext cx="654050" cy="473075"/>
            </a:xfrm>
            <a:custGeom>
              <a:avLst/>
              <a:gdLst/>
              <a:ahLst/>
              <a:cxnLst/>
              <a:rect l="l" t="t" r="r" b="b"/>
              <a:pathLst>
                <a:path w="654050" h="473075">
                  <a:moveTo>
                    <a:pt x="4051" y="470560"/>
                  </a:moveTo>
                  <a:lnTo>
                    <a:pt x="3454" y="469125"/>
                  </a:lnTo>
                  <a:lnTo>
                    <a:pt x="2019" y="468541"/>
                  </a:lnTo>
                  <a:lnTo>
                    <a:pt x="596" y="469125"/>
                  </a:lnTo>
                  <a:lnTo>
                    <a:pt x="0" y="470560"/>
                  </a:lnTo>
                  <a:lnTo>
                    <a:pt x="596" y="471995"/>
                  </a:lnTo>
                  <a:lnTo>
                    <a:pt x="2019" y="472579"/>
                  </a:lnTo>
                  <a:lnTo>
                    <a:pt x="3454" y="471995"/>
                  </a:lnTo>
                  <a:lnTo>
                    <a:pt x="4051" y="470560"/>
                  </a:lnTo>
                  <a:close/>
                </a:path>
                <a:path w="654050" h="473075">
                  <a:moveTo>
                    <a:pt x="4051" y="310667"/>
                  </a:moveTo>
                  <a:lnTo>
                    <a:pt x="3454" y="309245"/>
                  </a:lnTo>
                  <a:lnTo>
                    <a:pt x="2019" y="308648"/>
                  </a:lnTo>
                  <a:lnTo>
                    <a:pt x="596" y="309245"/>
                  </a:lnTo>
                  <a:lnTo>
                    <a:pt x="0" y="310667"/>
                  </a:lnTo>
                  <a:lnTo>
                    <a:pt x="596" y="312102"/>
                  </a:lnTo>
                  <a:lnTo>
                    <a:pt x="2019" y="312699"/>
                  </a:lnTo>
                  <a:lnTo>
                    <a:pt x="3454" y="312102"/>
                  </a:lnTo>
                  <a:lnTo>
                    <a:pt x="4051" y="310667"/>
                  </a:lnTo>
                  <a:close/>
                </a:path>
                <a:path w="654050" h="473075">
                  <a:moveTo>
                    <a:pt x="653719" y="2032"/>
                  </a:moveTo>
                  <a:lnTo>
                    <a:pt x="653122" y="596"/>
                  </a:lnTo>
                  <a:lnTo>
                    <a:pt x="651700" y="0"/>
                  </a:lnTo>
                  <a:lnTo>
                    <a:pt x="650265" y="596"/>
                  </a:lnTo>
                  <a:lnTo>
                    <a:pt x="649668" y="2032"/>
                  </a:lnTo>
                  <a:lnTo>
                    <a:pt x="650265" y="3454"/>
                  </a:lnTo>
                  <a:lnTo>
                    <a:pt x="651700" y="4051"/>
                  </a:lnTo>
                  <a:lnTo>
                    <a:pt x="653122" y="3454"/>
                  </a:lnTo>
                  <a:lnTo>
                    <a:pt x="653719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44" name="object 7544"/>
            <p:cNvSpPr/>
            <p:nvPr/>
          </p:nvSpPr>
          <p:spPr>
            <a:xfrm>
              <a:off x="13120624" y="181712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45" name="object 7545"/>
            <p:cNvSpPr/>
            <p:nvPr/>
          </p:nvSpPr>
          <p:spPr>
            <a:xfrm>
              <a:off x="12577204" y="1613737"/>
              <a:ext cx="545465" cy="483234"/>
            </a:xfrm>
            <a:custGeom>
              <a:avLst/>
              <a:gdLst/>
              <a:ahLst/>
              <a:cxnLst/>
              <a:rect l="l" t="t" r="r" b="b"/>
              <a:pathLst>
                <a:path w="545465" h="483235">
                  <a:moveTo>
                    <a:pt x="4038" y="480669"/>
                  </a:moveTo>
                  <a:lnTo>
                    <a:pt x="3454" y="479234"/>
                  </a:lnTo>
                  <a:lnTo>
                    <a:pt x="2019" y="478650"/>
                  </a:lnTo>
                  <a:lnTo>
                    <a:pt x="584" y="479234"/>
                  </a:lnTo>
                  <a:lnTo>
                    <a:pt x="0" y="480669"/>
                  </a:lnTo>
                  <a:lnTo>
                    <a:pt x="584" y="482104"/>
                  </a:lnTo>
                  <a:lnTo>
                    <a:pt x="2019" y="482688"/>
                  </a:lnTo>
                  <a:lnTo>
                    <a:pt x="3454" y="482104"/>
                  </a:lnTo>
                  <a:lnTo>
                    <a:pt x="4038" y="480669"/>
                  </a:lnTo>
                  <a:close/>
                </a:path>
                <a:path w="545465" h="483235">
                  <a:moveTo>
                    <a:pt x="545439" y="161912"/>
                  </a:moveTo>
                  <a:lnTo>
                    <a:pt x="544842" y="160477"/>
                  </a:lnTo>
                  <a:lnTo>
                    <a:pt x="543407" y="159880"/>
                  </a:lnTo>
                  <a:lnTo>
                    <a:pt x="541985" y="160477"/>
                  </a:lnTo>
                  <a:lnTo>
                    <a:pt x="541388" y="161912"/>
                  </a:lnTo>
                  <a:lnTo>
                    <a:pt x="541985" y="163334"/>
                  </a:lnTo>
                  <a:lnTo>
                    <a:pt x="543407" y="163931"/>
                  </a:lnTo>
                  <a:lnTo>
                    <a:pt x="544842" y="163334"/>
                  </a:lnTo>
                  <a:lnTo>
                    <a:pt x="545439" y="161912"/>
                  </a:lnTo>
                  <a:close/>
                </a:path>
                <a:path w="545465" h="483235">
                  <a:moveTo>
                    <a:pt x="545439" y="2019"/>
                  </a:moveTo>
                  <a:lnTo>
                    <a:pt x="544842" y="584"/>
                  </a:lnTo>
                  <a:lnTo>
                    <a:pt x="543407" y="0"/>
                  </a:lnTo>
                  <a:lnTo>
                    <a:pt x="541985" y="584"/>
                  </a:lnTo>
                  <a:lnTo>
                    <a:pt x="541388" y="2019"/>
                  </a:lnTo>
                  <a:lnTo>
                    <a:pt x="541985" y="3454"/>
                  </a:lnTo>
                  <a:lnTo>
                    <a:pt x="543407" y="4038"/>
                  </a:lnTo>
                  <a:lnTo>
                    <a:pt x="544842" y="3454"/>
                  </a:lnTo>
                  <a:lnTo>
                    <a:pt x="545439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46" name="object 7546"/>
            <p:cNvSpPr/>
            <p:nvPr/>
          </p:nvSpPr>
          <p:spPr>
            <a:xfrm>
              <a:off x="12579230" y="197701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47" name="object 7547"/>
            <p:cNvSpPr/>
            <p:nvPr/>
          </p:nvSpPr>
          <p:spPr>
            <a:xfrm>
              <a:off x="12577205" y="19324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48" name="object 7548"/>
            <p:cNvSpPr/>
            <p:nvPr/>
          </p:nvSpPr>
          <p:spPr>
            <a:xfrm>
              <a:off x="12579230" y="181712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49" name="object 7549"/>
            <p:cNvSpPr/>
            <p:nvPr/>
          </p:nvSpPr>
          <p:spPr>
            <a:xfrm>
              <a:off x="12577205" y="17736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50" name="object 7550"/>
            <p:cNvSpPr/>
            <p:nvPr/>
          </p:nvSpPr>
          <p:spPr>
            <a:xfrm>
              <a:off x="12579230" y="165723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51" name="object 7551"/>
            <p:cNvSpPr/>
            <p:nvPr/>
          </p:nvSpPr>
          <p:spPr>
            <a:xfrm>
              <a:off x="12577205" y="16137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52" name="object 7552"/>
            <p:cNvSpPr/>
            <p:nvPr/>
          </p:nvSpPr>
          <p:spPr>
            <a:xfrm>
              <a:off x="12579230" y="149735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53" name="object 7553"/>
            <p:cNvSpPr/>
            <p:nvPr/>
          </p:nvSpPr>
          <p:spPr>
            <a:xfrm>
              <a:off x="12036819" y="1453844"/>
              <a:ext cx="544830" cy="642620"/>
            </a:xfrm>
            <a:custGeom>
              <a:avLst/>
              <a:gdLst/>
              <a:ahLst/>
              <a:cxnLst/>
              <a:rect l="l" t="t" r="r" b="b"/>
              <a:pathLst>
                <a:path w="544829" h="642619">
                  <a:moveTo>
                    <a:pt x="4051" y="640562"/>
                  </a:moveTo>
                  <a:lnTo>
                    <a:pt x="3454" y="639127"/>
                  </a:lnTo>
                  <a:lnTo>
                    <a:pt x="2019" y="638543"/>
                  </a:lnTo>
                  <a:lnTo>
                    <a:pt x="596" y="639127"/>
                  </a:lnTo>
                  <a:lnTo>
                    <a:pt x="0" y="640562"/>
                  </a:lnTo>
                  <a:lnTo>
                    <a:pt x="596" y="641997"/>
                  </a:lnTo>
                  <a:lnTo>
                    <a:pt x="2019" y="642581"/>
                  </a:lnTo>
                  <a:lnTo>
                    <a:pt x="3454" y="641997"/>
                  </a:lnTo>
                  <a:lnTo>
                    <a:pt x="4051" y="640562"/>
                  </a:lnTo>
                  <a:close/>
                </a:path>
                <a:path w="544829" h="642619">
                  <a:moveTo>
                    <a:pt x="4051" y="480669"/>
                  </a:moveTo>
                  <a:lnTo>
                    <a:pt x="3454" y="479247"/>
                  </a:lnTo>
                  <a:lnTo>
                    <a:pt x="2019" y="478650"/>
                  </a:lnTo>
                  <a:lnTo>
                    <a:pt x="596" y="479247"/>
                  </a:lnTo>
                  <a:lnTo>
                    <a:pt x="0" y="480669"/>
                  </a:lnTo>
                  <a:lnTo>
                    <a:pt x="596" y="482104"/>
                  </a:lnTo>
                  <a:lnTo>
                    <a:pt x="2019" y="482701"/>
                  </a:lnTo>
                  <a:lnTo>
                    <a:pt x="3454" y="482104"/>
                  </a:lnTo>
                  <a:lnTo>
                    <a:pt x="4051" y="480669"/>
                  </a:lnTo>
                  <a:close/>
                </a:path>
                <a:path w="544829" h="642619">
                  <a:moveTo>
                    <a:pt x="544423" y="2019"/>
                  </a:moveTo>
                  <a:lnTo>
                    <a:pt x="543839" y="596"/>
                  </a:lnTo>
                  <a:lnTo>
                    <a:pt x="542404" y="0"/>
                  </a:lnTo>
                  <a:lnTo>
                    <a:pt x="540969" y="596"/>
                  </a:lnTo>
                  <a:lnTo>
                    <a:pt x="540385" y="2019"/>
                  </a:lnTo>
                  <a:lnTo>
                    <a:pt x="540969" y="3454"/>
                  </a:lnTo>
                  <a:lnTo>
                    <a:pt x="542404" y="4051"/>
                  </a:lnTo>
                  <a:lnTo>
                    <a:pt x="543839" y="3454"/>
                  </a:lnTo>
                  <a:lnTo>
                    <a:pt x="544423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54" name="object 7554"/>
            <p:cNvSpPr/>
            <p:nvPr/>
          </p:nvSpPr>
          <p:spPr>
            <a:xfrm>
              <a:off x="12038848" y="181712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55" name="object 7555"/>
            <p:cNvSpPr/>
            <p:nvPr/>
          </p:nvSpPr>
          <p:spPr>
            <a:xfrm>
              <a:off x="11495418" y="1453844"/>
              <a:ext cx="545465" cy="642620"/>
            </a:xfrm>
            <a:custGeom>
              <a:avLst/>
              <a:gdLst/>
              <a:ahLst/>
              <a:cxnLst/>
              <a:rect l="l" t="t" r="r" b="b"/>
              <a:pathLst>
                <a:path w="545465" h="642619">
                  <a:moveTo>
                    <a:pt x="4051" y="640562"/>
                  </a:moveTo>
                  <a:lnTo>
                    <a:pt x="3454" y="639127"/>
                  </a:lnTo>
                  <a:lnTo>
                    <a:pt x="2032" y="638543"/>
                  </a:lnTo>
                  <a:lnTo>
                    <a:pt x="596" y="639127"/>
                  </a:lnTo>
                  <a:lnTo>
                    <a:pt x="0" y="640562"/>
                  </a:lnTo>
                  <a:lnTo>
                    <a:pt x="596" y="641997"/>
                  </a:lnTo>
                  <a:lnTo>
                    <a:pt x="2032" y="642581"/>
                  </a:lnTo>
                  <a:lnTo>
                    <a:pt x="3454" y="641997"/>
                  </a:lnTo>
                  <a:lnTo>
                    <a:pt x="4051" y="640562"/>
                  </a:lnTo>
                  <a:close/>
                </a:path>
                <a:path w="545465" h="642619">
                  <a:moveTo>
                    <a:pt x="545452" y="321805"/>
                  </a:moveTo>
                  <a:lnTo>
                    <a:pt x="544855" y="320370"/>
                  </a:lnTo>
                  <a:lnTo>
                    <a:pt x="543420" y="319773"/>
                  </a:lnTo>
                  <a:lnTo>
                    <a:pt x="541997" y="320370"/>
                  </a:lnTo>
                  <a:lnTo>
                    <a:pt x="541401" y="321805"/>
                  </a:lnTo>
                  <a:lnTo>
                    <a:pt x="541997" y="323227"/>
                  </a:lnTo>
                  <a:lnTo>
                    <a:pt x="543420" y="323824"/>
                  </a:lnTo>
                  <a:lnTo>
                    <a:pt x="544855" y="323227"/>
                  </a:lnTo>
                  <a:lnTo>
                    <a:pt x="545452" y="321805"/>
                  </a:lnTo>
                  <a:close/>
                </a:path>
                <a:path w="545465" h="642619">
                  <a:moveTo>
                    <a:pt x="545452" y="161912"/>
                  </a:moveTo>
                  <a:lnTo>
                    <a:pt x="544855" y="160477"/>
                  </a:lnTo>
                  <a:lnTo>
                    <a:pt x="543420" y="159893"/>
                  </a:lnTo>
                  <a:lnTo>
                    <a:pt x="541997" y="160477"/>
                  </a:lnTo>
                  <a:lnTo>
                    <a:pt x="541401" y="161912"/>
                  </a:lnTo>
                  <a:lnTo>
                    <a:pt x="541997" y="163347"/>
                  </a:lnTo>
                  <a:lnTo>
                    <a:pt x="543420" y="163931"/>
                  </a:lnTo>
                  <a:lnTo>
                    <a:pt x="544855" y="163347"/>
                  </a:lnTo>
                  <a:lnTo>
                    <a:pt x="545452" y="161912"/>
                  </a:lnTo>
                  <a:close/>
                </a:path>
                <a:path w="545465" h="642619">
                  <a:moveTo>
                    <a:pt x="545452" y="2019"/>
                  </a:moveTo>
                  <a:lnTo>
                    <a:pt x="544855" y="596"/>
                  </a:lnTo>
                  <a:lnTo>
                    <a:pt x="543420" y="0"/>
                  </a:lnTo>
                  <a:lnTo>
                    <a:pt x="541997" y="596"/>
                  </a:lnTo>
                  <a:lnTo>
                    <a:pt x="541401" y="2019"/>
                  </a:lnTo>
                  <a:lnTo>
                    <a:pt x="541997" y="3454"/>
                  </a:lnTo>
                  <a:lnTo>
                    <a:pt x="543420" y="4051"/>
                  </a:lnTo>
                  <a:lnTo>
                    <a:pt x="544855" y="3454"/>
                  </a:lnTo>
                  <a:lnTo>
                    <a:pt x="545452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56" name="object 7556"/>
            <p:cNvSpPr/>
            <p:nvPr/>
          </p:nvSpPr>
          <p:spPr>
            <a:xfrm>
              <a:off x="11497454" y="197701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57" name="object 7557"/>
            <p:cNvSpPr/>
            <p:nvPr/>
          </p:nvSpPr>
          <p:spPr>
            <a:xfrm>
              <a:off x="11495429" y="19324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58" name="object 7558"/>
            <p:cNvSpPr/>
            <p:nvPr/>
          </p:nvSpPr>
          <p:spPr>
            <a:xfrm>
              <a:off x="11497454" y="181712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59" name="object 7559"/>
            <p:cNvSpPr/>
            <p:nvPr/>
          </p:nvSpPr>
          <p:spPr>
            <a:xfrm>
              <a:off x="11495429" y="17736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60" name="object 7560"/>
            <p:cNvSpPr/>
            <p:nvPr/>
          </p:nvSpPr>
          <p:spPr>
            <a:xfrm>
              <a:off x="11497454" y="165723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61" name="object 7561"/>
            <p:cNvSpPr/>
            <p:nvPr/>
          </p:nvSpPr>
          <p:spPr>
            <a:xfrm>
              <a:off x="11495429" y="16137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62" name="object 7562"/>
            <p:cNvSpPr/>
            <p:nvPr/>
          </p:nvSpPr>
          <p:spPr>
            <a:xfrm>
              <a:off x="11497454" y="149735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63" name="object 7563"/>
            <p:cNvSpPr/>
            <p:nvPr/>
          </p:nvSpPr>
          <p:spPr>
            <a:xfrm>
              <a:off x="10954030" y="1453844"/>
              <a:ext cx="545465" cy="642620"/>
            </a:xfrm>
            <a:custGeom>
              <a:avLst/>
              <a:gdLst/>
              <a:ahLst/>
              <a:cxnLst/>
              <a:rect l="l" t="t" r="r" b="b"/>
              <a:pathLst>
                <a:path w="545465" h="642619">
                  <a:moveTo>
                    <a:pt x="4051" y="640562"/>
                  </a:moveTo>
                  <a:lnTo>
                    <a:pt x="3454" y="639127"/>
                  </a:lnTo>
                  <a:lnTo>
                    <a:pt x="2019" y="638543"/>
                  </a:lnTo>
                  <a:lnTo>
                    <a:pt x="596" y="639127"/>
                  </a:lnTo>
                  <a:lnTo>
                    <a:pt x="0" y="640562"/>
                  </a:lnTo>
                  <a:lnTo>
                    <a:pt x="596" y="641997"/>
                  </a:lnTo>
                  <a:lnTo>
                    <a:pt x="2019" y="642581"/>
                  </a:lnTo>
                  <a:lnTo>
                    <a:pt x="3454" y="641997"/>
                  </a:lnTo>
                  <a:lnTo>
                    <a:pt x="4051" y="640562"/>
                  </a:lnTo>
                  <a:close/>
                </a:path>
                <a:path w="545465" h="642619">
                  <a:moveTo>
                    <a:pt x="545439" y="2019"/>
                  </a:moveTo>
                  <a:lnTo>
                    <a:pt x="544842" y="596"/>
                  </a:lnTo>
                  <a:lnTo>
                    <a:pt x="543420" y="0"/>
                  </a:lnTo>
                  <a:lnTo>
                    <a:pt x="541985" y="596"/>
                  </a:lnTo>
                  <a:lnTo>
                    <a:pt x="541388" y="2019"/>
                  </a:lnTo>
                  <a:lnTo>
                    <a:pt x="541985" y="3454"/>
                  </a:lnTo>
                  <a:lnTo>
                    <a:pt x="543420" y="4051"/>
                  </a:lnTo>
                  <a:lnTo>
                    <a:pt x="544842" y="3454"/>
                  </a:lnTo>
                  <a:lnTo>
                    <a:pt x="545439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64" name="object 7564"/>
            <p:cNvSpPr/>
            <p:nvPr/>
          </p:nvSpPr>
          <p:spPr>
            <a:xfrm>
              <a:off x="10956060" y="197701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65" name="object 7565"/>
            <p:cNvSpPr/>
            <p:nvPr/>
          </p:nvSpPr>
          <p:spPr>
            <a:xfrm>
              <a:off x="10954036" y="19324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66" name="object 7566"/>
            <p:cNvSpPr/>
            <p:nvPr/>
          </p:nvSpPr>
          <p:spPr>
            <a:xfrm>
              <a:off x="10956060" y="181712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67" name="object 7567"/>
            <p:cNvSpPr/>
            <p:nvPr/>
          </p:nvSpPr>
          <p:spPr>
            <a:xfrm>
              <a:off x="10954036" y="17736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68" name="object 7568"/>
            <p:cNvSpPr/>
            <p:nvPr/>
          </p:nvSpPr>
          <p:spPr>
            <a:xfrm>
              <a:off x="10956060" y="165723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69" name="object 7569"/>
            <p:cNvSpPr/>
            <p:nvPr/>
          </p:nvSpPr>
          <p:spPr>
            <a:xfrm>
              <a:off x="10954036" y="16137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70" name="object 7570"/>
            <p:cNvSpPr/>
            <p:nvPr/>
          </p:nvSpPr>
          <p:spPr>
            <a:xfrm>
              <a:off x="10956060" y="149735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71" name="object 7571"/>
            <p:cNvSpPr/>
            <p:nvPr/>
          </p:nvSpPr>
          <p:spPr>
            <a:xfrm>
              <a:off x="10954036" y="145383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72" name="object 7572"/>
            <p:cNvSpPr/>
            <p:nvPr/>
          </p:nvSpPr>
          <p:spPr>
            <a:xfrm>
              <a:off x="14240854" y="2365604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80" h="0">
                  <a:moveTo>
                    <a:pt x="55657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73" name="object 7573"/>
            <p:cNvSpPr/>
            <p:nvPr/>
          </p:nvSpPr>
          <p:spPr>
            <a:xfrm>
              <a:off x="14196328" y="23635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74" name="object 7574"/>
            <p:cNvSpPr/>
            <p:nvPr/>
          </p:nvSpPr>
          <p:spPr>
            <a:xfrm>
              <a:off x="14080966" y="236560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75" name="object 7575"/>
            <p:cNvSpPr/>
            <p:nvPr/>
          </p:nvSpPr>
          <p:spPr>
            <a:xfrm>
              <a:off x="14036439" y="23635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76" name="object 7576"/>
            <p:cNvSpPr/>
            <p:nvPr/>
          </p:nvSpPr>
          <p:spPr>
            <a:xfrm>
              <a:off x="13921077" y="236560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77" name="object 7577"/>
            <p:cNvSpPr/>
            <p:nvPr/>
          </p:nvSpPr>
          <p:spPr>
            <a:xfrm>
              <a:off x="13876551" y="23635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78" name="object 7578"/>
            <p:cNvSpPr/>
            <p:nvPr/>
          </p:nvSpPr>
          <p:spPr>
            <a:xfrm>
              <a:off x="13761189" y="236560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79" name="object 7579"/>
            <p:cNvSpPr/>
            <p:nvPr/>
          </p:nvSpPr>
          <p:spPr>
            <a:xfrm>
              <a:off x="13717675" y="23635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80" name="object 7580"/>
            <p:cNvSpPr/>
            <p:nvPr/>
          </p:nvSpPr>
          <p:spPr>
            <a:xfrm>
              <a:off x="13601301" y="236560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81" name="object 7581"/>
            <p:cNvSpPr/>
            <p:nvPr/>
          </p:nvSpPr>
          <p:spPr>
            <a:xfrm>
              <a:off x="13557786" y="23635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82" name="object 7582"/>
            <p:cNvSpPr/>
            <p:nvPr/>
          </p:nvSpPr>
          <p:spPr>
            <a:xfrm>
              <a:off x="13441412" y="236560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83" name="object 7583"/>
            <p:cNvSpPr/>
            <p:nvPr/>
          </p:nvSpPr>
          <p:spPr>
            <a:xfrm>
              <a:off x="13397898" y="23635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84" name="object 7584"/>
            <p:cNvSpPr/>
            <p:nvPr/>
          </p:nvSpPr>
          <p:spPr>
            <a:xfrm>
              <a:off x="13281524" y="236560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85" name="object 7585"/>
            <p:cNvSpPr/>
            <p:nvPr/>
          </p:nvSpPr>
          <p:spPr>
            <a:xfrm>
              <a:off x="13238010" y="23635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86" name="object 7586"/>
            <p:cNvSpPr/>
            <p:nvPr/>
          </p:nvSpPr>
          <p:spPr>
            <a:xfrm>
              <a:off x="13121636" y="236560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87" name="object 7587"/>
            <p:cNvSpPr/>
            <p:nvPr/>
          </p:nvSpPr>
          <p:spPr>
            <a:xfrm>
              <a:off x="13078121" y="23635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88" name="object 7588"/>
            <p:cNvSpPr/>
            <p:nvPr/>
          </p:nvSpPr>
          <p:spPr>
            <a:xfrm>
              <a:off x="12961747" y="2365604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89" name="object 7589"/>
            <p:cNvSpPr/>
            <p:nvPr/>
          </p:nvSpPr>
          <p:spPr>
            <a:xfrm>
              <a:off x="12918233" y="23635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90" name="object 7590"/>
            <p:cNvSpPr/>
            <p:nvPr/>
          </p:nvSpPr>
          <p:spPr>
            <a:xfrm>
              <a:off x="12801859" y="2365604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91" name="object 7591"/>
            <p:cNvSpPr/>
            <p:nvPr/>
          </p:nvSpPr>
          <p:spPr>
            <a:xfrm>
              <a:off x="12758345" y="23635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92" name="object 7592"/>
            <p:cNvSpPr/>
            <p:nvPr/>
          </p:nvSpPr>
          <p:spPr>
            <a:xfrm>
              <a:off x="12642983" y="236560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93" name="object 7593"/>
            <p:cNvSpPr/>
            <p:nvPr/>
          </p:nvSpPr>
          <p:spPr>
            <a:xfrm>
              <a:off x="12598456" y="23635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94" name="object 7594"/>
            <p:cNvSpPr/>
            <p:nvPr/>
          </p:nvSpPr>
          <p:spPr>
            <a:xfrm>
              <a:off x="12483094" y="236560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95" name="object 7595"/>
            <p:cNvSpPr/>
            <p:nvPr/>
          </p:nvSpPr>
          <p:spPr>
            <a:xfrm>
              <a:off x="12438568" y="23635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96" name="object 7596"/>
            <p:cNvSpPr/>
            <p:nvPr/>
          </p:nvSpPr>
          <p:spPr>
            <a:xfrm>
              <a:off x="12323206" y="236560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97" name="object 7597"/>
            <p:cNvSpPr/>
            <p:nvPr/>
          </p:nvSpPr>
          <p:spPr>
            <a:xfrm>
              <a:off x="12278680" y="23635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98" name="object 7598"/>
            <p:cNvSpPr/>
            <p:nvPr/>
          </p:nvSpPr>
          <p:spPr>
            <a:xfrm>
              <a:off x="12163318" y="236560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99" name="object 7599"/>
            <p:cNvSpPr/>
            <p:nvPr/>
          </p:nvSpPr>
          <p:spPr>
            <a:xfrm>
              <a:off x="12118792" y="23635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00" name="object 7600"/>
            <p:cNvSpPr/>
            <p:nvPr/>
          </p:nvSpPr>
          <p:spPr>
            <a:xfrm>
              <a:off x="12003429" y="236560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01" name="object 7601"/>
            <p:cNvSpPr/>
            <p:nvPr/>
          </p:nvSpPr>
          <p:spPr>
            <a:xfrm>
              <a:off x="11958903" y="23635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02" name="object 7602"/>
            <p:cNvSpPr/>
            <p:nvPr/>
          </p:nvSpPr>
          <p:spPr>
            <a:xfrm>
              <a:off x="11843541" y="236560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03" name="object 7603"/>
            <p:cNvSpPr/>
            <p:nvPr/>
          </p:nvSpPr>
          <p:spPr>
            <a:xfrm>
              <a:off x="11799015" y="23635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04" name="object 7604"/>
            <p:cNvSpPr/>
            <p:nvPr/>
          </p:nvSpPr>
          <p:spPr>
            <a:xfrm>
              <a:off x="11683653" y="236560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05" name="object 7605"/>
            <p:cNvSpPr/>
            <p:nvPr/>
          </p:nvSpPr>
          <p:spPr>
            <a:xfrm>
              <a:off x="11639127" y="23635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06" name="object 7606"/>
            <p:cNvSpPr/>
            <p:nvPr/>
          </p:nvSpPr>
          <p:spPr>
            <a:xfrm>
              <a:off x="11523765" y="236560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07" name="object 7607"/>
            <p:cNvSpPr/>
            <p:nvPr/>
          </p:nvSpPr>
          <p:spPr>
            <a:xfrm>
              <a:off x="11479238" y="23635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08" name="object 7608"/>
            <p:cNvSpPr/>
            <p:nvPr/>
          </p:nvSpPr>
          <p:spPr>
            <a:xfrm>
              <a:off x="11363876" y="236560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09" name="object 7609"/>
            <p:cNvSpPr/>
            <p:nvPr/>
          </p:nvSpPr>
          <p:spPr>
            <a:xfrm>
              <a:off x="11320362" y="23635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10" name="object 7610"/>
            <p:cNvSpPr/>
            <p:nvPr/>
          </p:nvSpPr>
          <p:spPr>
            <a:xfrm>
              <a:off x="11203988" y="236560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11" name="object 7611"/>
            <p:cNvSpPr/>
            <p:nvPr/>
          </p:nvSpPr>
          <p:spPr>
            <a:xfrm>
              <a:off x="11160474" y="23635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12" name="object 7612"/>
            <p:cNvSpPr/>
            <p:nvPr/>
          </p:nvSpPr>
          <p:spPr>
            <a:xfrm>
              <a:off x="11044099" y="236560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13" name="object 7613"/>
            <p:cNvSpPr/>
            <p:nvPr/>
          </p:nvSpPr>
          <p:spPr>
            <a:xfrm>
              <a:off x="11000585" y="23635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14" name="object 7614"/>
            <p:cNvSpPr/>
            <p:nvPr/>
          </p:nvSpPr>
          <p:spPr>
            <a:xfrm>
              <a:off x="10884211" y="236560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15" name="object 7615"/>
            <p:cNvSpPr/>
            <p:nvPr/>
          </p:nvSpPr>
          <p:spPr>
            <a:xfrm>
              <a:off x="10840697" y="23635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16" name="object 7616"/>
            <p:cNvSpPr/>
            <p:nvPr/>
          </p:nvSpPr>
          <p:spPr>
            <a:xfrm>
              <a:off x="10724323" y="236560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17" name="object 7617"/>
            <p:cNvSpPr/>
            <p:nvPr/>
          </p:nvSpPr>
          <p:spPr>
            <a:xfrm>
              <a:off x="10680809" y="23635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18" name="object 7618"/>
            <p:cNvSpPr/>
            <p:nvPr/>
          </p:nvSpPr>
          <p:spPr>
            <a:xfrm>
              <a:off x="10564435" y="2365604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19" name="object 7619"/>
            <p:cNvSpPr/>
            <p:nvPr/>
          </p:nvSpPr>
          <p:spPr>
            <a:xfrm>
              <a:off x="10520920" y="23635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20" name="object 7620"/>
            <p:cNvSpPr/>
            <p:nvPr/>
          </p:nvSpPr>
          <p:spPr>
            <a:xfrm>
              <a:off x="10404546" y="2365604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21" name="object 7621"/>
            <p:cNvSpPr/>
            <p:nvPr/>
          </p:nvSpPr>
          <p:spPr>
            <a:xfrm>
              <a:off x="10361032" y="23635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22" name="object 7622"/>
            <p:cNvSpPr/>
            <p:nvPr/>
          </p:nvSpPr>
          <p:spPr>
            <a:xfrm>
              <a:off x="10245670" y="236560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23" name="object 7623"/>
            <p:cNvSpPr/>
            <p:nvPr/>
          </p:nvSpPr>
          <p:spPr>
            <a:xfrm>
              <a:off x="10201144" y="23635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24" name="object 7624"/>
            <p:cNvSpPr/>
            <p:nvPr/>
          </p:nvSpPr>
          <p:spPr>
            <a:xfrm>
              <a:off x="10085782" y="236560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25" name="object 7625"/>
            <p:cNvSpPr/>
            <p:nvPr/>
          </p:nvSpPr>
          <p:spPr>
            <a:xfrm>
              <a:off x="10041255" y="23635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26" name="object 7626"/>
            <p:cNvSpPr/>
            <p:nvPr/>
          </p:nvSpPr>
          <p:spPr>
            <a:xfrm>
              <a:off x="9925893" y="236560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27" name="object 7627"/>
            <p:cNvSpPr/>
            <p:nvPr/>
          </p:nvSpPr>
          <p:spPr>
            <a:xfrm>
              <a:off x="9881367" y="23635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28" name="object 7628"/>
            <p:cNvSpPr/>
            <p:nvPr/>
          </p:nvSpPr>
          <p:spPr>
            <a:xfrm>
              <a:off x="9766005" y="236560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29" name="object 7629"/>
            <p:cNvSpPr/>
            <p:nvPr/>
          </p:nvSpPr>
          <p:spPr>
            <a:xfrm>
              <a:off x="9721479" y="23635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30" name="object 7630"/>
            <p:cNvSpPr/>
            <p:nvPr/>
          </p:nvSpPr>
          <p:spPr>
            <a:xfrm>
              <a:off x="9606117" y="236560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31" name="object 7631"/>
            <p:cNvSpPr/>
            <p:nvPr/>
          </p:nvSpPr>
          <p:spPr>
            <a:xfrm>
              <a:off x="9561590" y="23635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32" name="object 7632"/>
            <p:cNvSpPr/>
            <p:nvPr/>
          </p:nvSpPr>
          <p:spPr>
            <a:xfrm>
              <a:off x="9446228" y="236560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33" name="object 7633"/>
            <p:cNvSpPr/>
            <p:nvPr/>
          </p:nvSpPr>
          <p:spPr>
            <a:xfrm>
              <a:off x="9401702" y="23635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34" name="object 7634"/>
            <p:cNvSpPr/>
            <p:nvPr/>
          </p:nvSpPr>
          <p:spPr>
            <a:xfrm>
              <a:off x="9286340" y="236560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35" name="object 7635"/>
            <p:cNvSpPr/>
            <p:nvPr/>
          </p:nvSpPr>
          <p:spPr>
            <a:xfrm>
              <a:off x="9241814" y="23635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36" name="object 7636"/>
            <p:cNvSpPr/>
            <p:nvPr/>
          </p:nvSpPr>
          <p:spPr>
            <a:xfrm>
              <a:off x="9126452" y="236560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37" name="object 7637"/>
            <p:cNvSpPr/>
            <p:nvPr/>
          </p:nvSpPr>
          <p:spPr>
            <a:xfrm>
              <a:off x="9081926" y="23635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38" name="object 7638"/>
            <p:cNvSpPr/>
            <p:nvPr/>
          </p:nvSpPr>
          <p:spPr>
            <a:xfrm>
              <a:off x="8966563" y="236560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39" name="object 7639"/>
            <p:cNvSpPr/>
            <p:nvPr/>
          </p:nvSpPr>
          <p:spPr>
            <a:xfrm>
              <a:off x="8923049" y="23635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40" name="object 7640"/>
            <p:cNvSpPr/>
            <p:nvPr/>
          </p:nvSpPr>
          <p:spPr>
            <a:xfrm>
              <a:off x="8806675" y="2365604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41" name="object 7641"/>
            <p:cNvSpPr/>
            <p:nvPr/>
          </p:nvSpPr>
          <p:spPr>
            <a:xfrm>
              <a:off x="8763161" y="23635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42" name="object 7642"/>
            <p:cNvSpPr/>
            <p:nvPr/>
          </p:nvSpPr>
          <p:spPr>
            <a:xfrm>
              <a:off x="8675121" y="2365604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 h="0">
                  <a:moveTo>
                    <a:pt x="55657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43" name="object 7643"/>
            <p:cNvSpPr/>
            <p:nvPr/>
          </p:nvSpPr>
          <p:spPr>
            <a:xfrm>
              <a:off x="13768261" y="25821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51" y="2032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67"/>
                  </a:lnTo>
                  <a:lnTo>
                    <a:pt x="2032" y="4051"/>
                  </a:lnTo>
                  <a:lnTo>
                    <a:pt x="3454" y="3467"/>
                  </a:lnTo>
                  <a:lnTo>
                    <a:pt x="4051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44" name="object 7644"/>
            <p:cNvSpPr/>
            <p:nvPr/>
          </p:nvSpPr>
          <p:spPr>
            <a:xfrm>
              <a:off x="13770297" y="246679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45" name="object 7645"/>
            <p:cNvSpPr/>
            <p:nvPr/>
          </p:nvSpPr>
          <p:spPr>
            <a:xfrm>
              <a:off x="13768272" y="242227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46" name="object 7646"/>
            <p:cNvSpPr/>
            <p:nvPr/>
          </p:nvSpPr>
          <p:spPr>
            <a:xfrm>
              <a:off x="13770297" y="230691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47" name="object 7647"/>
            <p:cNvSpPr/>
            <p:nvPr/>
          </p:nvSpPr>
          <p:spPr>
            <a:xfrm>
              <a:off x="13768272" y="226238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48" name="object 7648"/>
            <p:cNvSpPr/>
            <p:nvPr/>
          </p:nvSpPr>
          <p:spPr>
            <a:xfrm>
              <a:off x="14231746" y="3618400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69" h="0">
                  <a:moveTo>
                    <a:pt x="64764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49" name="object 7649"/>
            <p:cNvSpPr/>
            <p:nvPr/>
          </p:nvSpPr>
          <p:spPr>
            <a:xfrm>
              <a:off x="14187220" y="36163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50" name="object 7650"/>
            <p:cNvSpPr/>
            <p:nvPr/>
          </p:nvSpPr>
          <p:spPr>
            <a:xfrm>
              <a:off x="14071858" y="36184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51" name="object 7651"/>
            <p:cNvSpPr/>
            <p:nvPr/>
          </p:nvSpPr>
          <p:spPr>
            <a:xfrm>
              <a:off x="14027332" y="36163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52" name="object 7652"/>
            <p:cNvSpPr/>
            <p:nvPr/>
          </p:nvSpPr>
          <p:spPr>
            <a:xfrm>
              <a:off x="13911970" y="36184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53" name="object 7653"/>
            <p:cNvSpPr/>
            <p:nvPr/>
          </p:nvSpPr>
          <p:spPr>
            <a:xfrm>
              <a:off x="13867443" y="36163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54" name="object 7654"/>
            <p:cNvSpPr/>
            <p:nvPr/>
          </p:nvSpPr>
          <p:spPr>
            <a:xfrm>
              <a:off x="13657970" y="3618400"/>
              <a:ext cx="178435" cy="0"/>
            </a:xfrm>
            <a:custGeom>
              <a:avLst/>
              <a:gdLst/>
              <a:ahLst/>
              <a:cxnLst/>
              <a:rect l="l" t="t" r="r" b="b"/>
              <a:pathLst>
                <a:path w="178434" h="0">
                  <a:moveTo>
                    <a:pt x="178103" y="0"/>
                  </a:moveTo>
                  <a:lnTo>
                    <a:pt x="112326" y="0"/>
                  </a:lnTo>
                </a:path>
                <a:path w="178434" h="0">
                  <a:moveTo>
                    <a:pt x="11232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55" name="object 7655"/>
            <p:cNvSpPr/>
            <p:nvPr/>
          </p:nvSpPr>
          <p:spPr>
            <a:xfrm>
              <a:off x="13613444" y="36163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56" name="object 7656"/>
            <p:cNvSpPr/>
            <p:nvPr/>
          </p:nvSpPr>
          <p:spPr>
            <a:xfrm>
              <a:off x="13498081" y="36184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57" name="object 7657"/>
            <p:cNvSpPr/>
            <p:nvPr/>
          </p:nvSpPr>
          <p:spPr>
            <a:xfrm>
              <a:off x="13453555" y="36163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58" name="object 7658"/>
            <p:cNvSpPr/>
            <p:nvPr/>
          </p:nvSpPr>
          <p:spPr>
            <a:xfrm>
              <a:off x="13338193" y="36184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59" name="object 7659"/>
            <p:cNvSpPr/>
            <p:nvPr/>
          </p:nvSpPr>
          <p:spPr>
            <a:xfrm>
              <a:off x="13293667" y="36163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60" name="object 7660"/>
            <p:cNvSpPr/>
            <p:nvPr/>
          </p:nvSpPr>
          <p:spPr>
            <a:xfrm>
              <a:off x="13178305" y="36184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61" name="object 7661"/>
            <p:cNvSpPr/>
            <p:nvPr/>
          </p:nvSpPr>
          <p:spPr>
            <a:xfrm>
              <a:off x="13133779" y="36163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62" name="object 7662"/>
            <p:cNvSpPr/>
            <p:nvPr/>
          </p:nvSpPr>
          <p:spPr>
            <a:xfrm>
              <a:off x="13018416" y="36184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63" name="object 7663"/>
            <p:cNvSpPr/>
            <p:nvPr/>
          </p:nvSpPr>
          <p:spPr>
            <a:xfrm>
              <a:off x="12973891" y="36163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64" name="object 7664"/>
            <p:cNvSpPr/>
            <p:nvPr/>
          </p:nvSpPr>
          <p:spPr>
            <a:xfrm>
              <a:off x="12858528" y="36184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65" name="object 7665"/>
            <p:cNvSpPr/>
            <p:nvPr/>
          </p:nvSpPr>
          <p:spPr>
            <a:xfrm>
              <a:off x="12815014" y="36163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66" name="object 7666"/>
            <p:cNvSpPr/>
            <p:nvPr/>
          </p:nvSpPr>
          <p:spPr>
            <a:xfrm>
              <a:off x="12698640" y="36184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67" name="object 7667"/>
            <p:cNvSpPr/>
            <p:nvPr/>
          </p:nvSpPr>
          <p:spPr>
            <a:xfrm>
              <a:off x="12655126" y="36163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68" name="object 7668"/>
            <p:cNvSpPr/>
            <p:nvPr/>
          </p:nvSpPr>
          <p:spPr>
            <a:xfrm>
              <a:off x="12538752" y="36184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69" name="object 7669"/>
            <p:cNvSpPr/>
            <p:nvPr/>
          </p:nvSpPr>
          <p:spPr>
            <a:xfrm>
              <a:off x="12495238" y="36163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70" name="object 7670"/>
            <p:cNvSpPr/>
            <p:nvPr/>
          </p:nvSpPr>
          <p:spPr>
            <a:xfrm>
              <a:off x="12378863" y="36184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71" name="object 7671"/>
            <p:cNvSpPr/>
            <p:nvPr/>
          </p:nvSpPr>
          <p:spPr>
            <a:xfrm>
              <a:off x="12335349" y="36163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72" name="object 7672"/>
            <p:cNvSpPr/>
            <p:nvPr/>
          </p:nvSpPr>
          <p:spPr>
            <a:xfrm>
              <a:off x="12218975" y="36184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73" name="object 7673"/>
            <p:cNvSpPr/>
            <p:nvPr/>
          </p:nvSpPr>
          <p:spPr>
            <a:xfrm>
              <a:off x="12175461" y="36163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74" name="object 7674"/>
            <p:cNvSpPr/>
            <p:nvPr/>
          </p:nvSpPr>
          <p:spPr>
            <a:xfrm>
              <a:off x="12059087" y="3618400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75" name="object 7675"/>
            <p:cNvSpPr/>
            <p:nvPr/>
          </p:nvSpPr>
          <p:spPr>
            <a:xfrm>
              <a:off x="12015572" y="36163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76" name="object 7676"/>
            <p:cNvSpPr/>
            <p:nvPr/>
          </p:nvSpPr>
          <p:spPr>
            <a:xfrm>
              <a:off x="11899198" y="3618400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77" name="object 7677"/>
            <p:cNvSpPr/>
            <p:nvPr/>
          </p:nvSpPr>
          <p:spPr>
            <a:xfrm>
              <a:off x="11855684" y="36163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78" name="object 7678"/>
            <p:cNvSpPr/>
            <p:nvPr/>
          </p:nvSpPr>
          <p:spPr>
            <a:xfrm>
              <a:off x="11740322" y="36184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79" name="object 7679"/>
            <p:cNvSpPr/>
            <p:nvPr/>
          </p:nvSpPr>
          <p:spPr>
            <a:xfrm>
              <a:off x="11695796" y="36163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80" name="object 7680"/>
            <p:cNvSpPr/>
            <p:nvPr/>
          </p:nvSpPr>
          <p:spPr>
            <a:xfrm>
              <a:off x="11580434" y="36184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81" name="object 7681"/>
            <p:cNvSpPr/>
            <p:nvPr/>
          </p:nvSpPr>
          <p:spPr>
            <a:xfrm>
              <a:off x="11535908" y="36163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82" name="object 7682"/>
            <p:cNvSpPr/>
            <p:nvPr/>
          </p:nvSpPr>
          <p:spPr>
            <a:xfrm>
              <a:off x="11420545" y="36184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83" name="object 7683"/>
            <p:cNvSpPr/>
            <p:nvPr/>
          </p:nvSpPr>
          <p:spPr>
            <a:xfrm>
              <a:off x="11376019" y="36163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84" name="object 7684"/>
            <p:cNvSpPr/>
            <p:nvPr/>
          </p:nvSpPr>
          <p:spPr>
            <a:xfrm>
              <a:off x="11260657" y="36184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85" name="object 7685"/>
            <p:cNvSpPr/>
            <p:nvPr/>
          </p:nvSpPr>
          <p:spPr>
            <a:xfrm>
              <a:off x="11216131" y="36163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86" name="object 7686"/>
            <p:cNvSpPr/>
            <p:nvPr/>
          </p:nvSpPr>
          <p:spPr>
            <a:xfrm>
              <a:off x="11100769" y="36184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87" name="object 7687"/>
            <p:cNvSpPr/>
            <p:nvPr/>
          </p:nvSpPr>
          <p:spPr>
            <a:xfrm>
              <a:off x="11056243" y="36163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88" name="object 7688"/>
            <p:cNvSpPr/>
            <p:nvPr/>
          </p:nvSpPr>
          <p:spPr>
            <a:xfrm>
              <a:off x="10940881" y="36184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89" name="object 7689"/>
            <p:cNvSpPr/>
            <p:nvPr/>
          </p:nvSpPr>
          <p:spPr>
            <a:xfrm>
              <a:off x="10896354" y="36163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90" name="object 7690"/>
            <p:cNvSpPr/>
            <p:nvPr/>
          </p:nvSpPr>
          <p:spPr>
            <a:xfrm>
              <a:off x="10780992" y="36184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91" name="object 7691"/>
            <p:cNvSpPr/>
            <p:nvPr/>
          </p:nvSpPr>
          <p:spPr>
            <a:xfrm>
              <a:off x="10736466" y="36163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92" name="object 7692"/>
            <p:cNvSpPr/>
            <p:nvPr/>
          </p:nvSpPr>
          <p:spPr>
            <a:xfrm>
              <a:off x="10621104" y="36184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93" name="object 7693"/>
            <p:cNvSpPr/>
            <p:nvPr/>
          </p:nvSpPr>
          <p:spPr>
            <a:xfrm>
              <a:off x="10576578" y="36163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94" name="object 7694"/>
            <p:cNvSpPr/>
            <p:nvPr/>
          </p:nvSpPr>
          <p:spPr>
            <a:xfrm>
              <a:off x="10461215" y="36184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95" name="object 7695"/>
            <p:cNvSpPr/>
            <p:nvPr/>
          </p:nvSpPr>
          <p:spPr>
            <a:xfrm>
              <a:off x="10417701" y="36163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96" name="object 7696"/>
            <p:cNvSpPr/>
            <p:nvPr/>
          </p:nvSpPr>
          <p:spPr>
            <a:xfrm>
              <a:off x="10301327" y="36184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97" name="object 7697"/>
            <p:cNvSpPr/>
            <p:nvPr/>
          </p:nvSpPr>
          <p:spPr>
            <a:xfrm>
              <a:off x="10257813" y="36163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98" name="object 7698"/>
            <p:cNvSpPr/>
            <p:nvPr/>
          </p:nvSpPr>
          <p:spPr>
            <a:xfrm>
              <a:off x="10141439" y="36184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99" name="object 7699"/>
            <p:cNvSpPr/>
            <p:nvPr/>
          </p:nvSpPr>
          <p:spPr>
            <a:xfrm>
              <a:off x="10097925" y="36163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00" name="object 7700"/>
            <p:cNvSpPr/>
            <p:nvPr/>
          </p:nvSpPr>
          <p:spPr>
            <a:xfrm>
              <a:off x="9981551" y="36184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01" name="object 7701"/>
            <p:cNvSpPr/>
            <p:nvPr/>
          </p:nvSpPr>
          <p:spPr>
            <a:xfrm>
              <a:off x="9938036" y="36163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02" name="object 7702"/>
            <p:cNvSpPr/>
            <p:nvPr/>
          </p:nvSpPr>
          <p:spPr>
            <a:xfrm>
              <a:off x="9821662" y="36184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03" name="object 7703"/>
            <p:cNvSpPr/>
            <p:nvPr/>
          </p:nvSpPr>
          <p:spPr>
            <a:xfrm>
              <a:off x="9778148" y="36163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04" name="object 7704"/>
            <p:cNvSpPr/>
            <p:nvPr/>
          </p:nvSpPr>
          <p:spPr>
            <a:xfrm>
              <a:off x="9661774" y="3618400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05" name="object 7705"/>
            <p:cNvSpPr/>
            <p:nvPr/>
          </p:nvSpPr>
          <p:spPr>
            <a:xfrm>
              <a:off x="9618260" y="36163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06" name="object 7706"/>
            <p:cNvSpPr/>
            <p:nvPr/>
          </p:nvSpPr>
          <p:spPr>
            <a:xfrm>
              <a:off x="9502898" y="36184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07" name="object 7707"/>
            <p:cNvSpPr/>
            <p:nvPr/>
          </p:nvSpPr>
          <p:spPr>
            <a:xfrm>
              <a:off x="9458371" y="36163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08" name="object 7708"/>
            <p:cNvSpPr/>
            <p:nvPr/>
          </p:nvSpPr>
          <p:spPr>
            <a:xfrm>
              <a:off x="9343009" y="36184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09" name="object 7709"/>
            <p:cNvSpPr/>
            <p:nvPr/>
          </p:nvSpPr>
          <p:spPr>
            <a:xfrm>
              <a:off x="9298483" y="36163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10" name="object 7710"/>
            <p:cNvSpPr/>
            <p:nvPr/>
          </p:nvSpPr>
          <p:spPr>
            <a:xfrm>
              <a:off x="9183121" y="36184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11" name="object 7711"/>
            <p:cNvSpPr/>
            <p:nvPr/>
          </p:nvSpPr>
          <p:spPr>
            <a:xfrm>
              <a:off x="9138595" y="36163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12" name="object 7712"/>
            <p:cNvSpPr/>
            <p:nvPr/>
          </p:nvSpPr>
          <p:spPr>
            <a:xfrm>
              <a:off x="9023233" y="36184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13" name="object 7713"/>
            <p:cNvSpPr/>
            <p:nvPr/>
          </p:nvSpPr>
          <p:spPr>
            <a:xfrm>
              <a:off x="8978697" y="3616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51" y="2019"/>
                  </a:moveTo>
                  <a:lnTo>
                    <a:pt x="3454" y="584"/>
                  </a:lnTo>
                  <a:lnTo>
                    <a:pt x="2032" y="0"/>
                  </a:lnTo>
                  <a:lnTo>
                    <a:pt x="596" y="584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38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14" name="object 7714"/>
            <p:cNvSpPr/>
            <p:nvPr/>
          </p:nvSpPr>
          <p:spPr>
            <a:xfrm>
              <a:off x="8863344" y="3618400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15" name="object 7715"/>
            <p:cNvSpPr/>
            <p:nvPr/>
          </p:nvSpPr>
          <p:spPr>
            <a:xfrm>
              <a:off x="8818818" y="36163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16" name="object 7716"/>
            <p:cNvSpPr/>
            <p:nvPr/>
          </p:nvSpPr>
          <p:spPr>
            <a:xfrm>
              <a:off x="8675121" y="3618400"/>
              <a:ext cx="5621655" cy="325120"/>
            </a:xfrm>
            <a:custGeom>
              <a:avLst/>
              <a:gdLst/>
              <a:ahLst/>
              <a:cxnLst/>
              <a:rect l="l" t="t" r="r" b="b"/>
              <a:pathLst>
                <a:path w="5621655" h="325120">
                  <a:moveTo>
                    <a:pt x="112326" y="0"/>
                  </a:moveTo>
                  <a:lnTo>
                    <a:pt x="0" y="0"/>
                  </a:lnTo>
                </a:path>
                <a:path w="5621655" h="325120">
                  <a:moveTo>
                    <a:pt x="5621389" y="324836"/>
                  </a:moveTo>
                  <a:lnTo>
                    <a:pt x="5556624" y="32483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17" name="object 7717"/>
            <p:cNvSpPr/>
            <p:nvPr/>
          </p:nvSpPr>
          <p:spPr>
            <a:xfrm>
              <a:off x="14187220" y="39412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18" name="object 7718"/>
            <p:cNvSpPr/>
            <p:nvPr/>
          </p:nvSpPr>
          <p:spPr>
            <a:xfrm>
              <a:off x="14071858" y="394323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19" name="object 7719"/>
            <p:cNvSpPr/>
            <p:nvPr/>
          </p:nvSpPr>
          <p:spPr>
            <a:xfrm>
              <a:off x="14027332" y="39412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20" name="object 7720"/>
            <p:cNvSpPr/>
            <p:nvPr/>
          </p:nvSpPr>
          <p:spPr>
            <a:xfrm>
              <a:off x="13911970" y="394323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21" name="object 7721"/>
            <p:cNvSpPr/>
            <p:nvPr/>
          </p:nvSpPr>
          <p:spPr>
            <a:xfrm>
              <a:off x="13867443" y="39412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22" name="object 7722"/>
            <p:cNvSpPr/>
            <p:nvPr/>
          </p:nvSpPr>
          <p:spPr>
            <a:xfrm>
              <a:off x="13657970" y="3943236"/>
              <a:ext cx="178435" cy="0"/>
            </a:xfrm>
            <a:custGeom>
              <a:avLst/>
              <a:gdLst/>
              <a:ahLst/>
              <a:cxnLst/>
              <a:rect l="l" t="t" r="r" b="b"/>
              <a:pathLst>
                <a:path w="178434" h="0">
                  <a:moveTo>
                    <a:pt x="178103" y="0"/>
                  </a:moveTo>
                  <a:lnTo>
                    <a:pt x="112326" y="0"/>
                  </a:lnTo>
                </a:path>
                <a:path w="178434" h="0">
                  <a:moveTo>
                    <a:pt x="11232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23" name="object 7723"/>
            <p:cNvSpPr/>
            <p:nvPr/>
          </p:nvSpPr>
          <p:spPr>
            <a:xfrm>
              <a:off x="13613444" y="39412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24" name="object 7724"/>
            <p:cNvSpPr/>
            <p:nvPr/>
          </p:nvSpPr>
          <p:spPr>
            <a:xfrm>
              <a:off x="13498081" y="394323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25" name="object 7725"/>
            <p:cNvSpPr/>
            <p:nvPr/>
          </p:nvSpPr>
          <p:spPr>
            <a:xfrm>
              <a:off x="13453555" y="39412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26" name="object 7726"/>
            <p:cNvSpPr/>
            <p:nvPr/>
          </p:nvSpPr>
          <p:spPr>
            <a:xfrm>
              <a:off x="13338193" y="394323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27" name="object 7727"/>
            <p:cNvSpPr/>
            <p:nvPr/>
          </p:nvSpPr>
          <p:spPr>
            <a:xfrm>
              <a:off x="13293667" y="39412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28" name="object 7728"/>
            <p:cNvSpPr/>
            <p:nvPr/>
          </p:nvSpPr>
          <p:spPr>
            <a:xfrm>
              <a:off x="13178305" y="394323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29" name="object 7729"/>
            <p:cNvSpPr/>
            <p:nvPr/>
          </p:nvSpPr>
          <p:spPr>
            <a:xfrm>
              <a:off x="13133779" y="39412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30" name="object 7730"/>
            <p:cNvSpPr/>
            <p:nvPr/>
          </p:nvSpPr>
          <p:spPr>
            <a:xfrm>
              <a:off x="13018416" y="394323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31" name="object 7731"/>
            <p:cNvSpPr/>
            <p:nvPr/>
          </p:nvSpPr>
          <p:spPr>
            <a:xfrm>
              <a:off x="12973891" y="39412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32" name="object 7732"/>
            <p:cNvSpPr/>
            <p:nvPr/>
          </p:nvSpPr>
          <p:spPr>
            <a:xfrm>
              <a:off x="12858528" y="394323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33" name="object 7733"/>
            <p:cNvSpPr/>
            <p:nvPr/>
          </p:nvSpPr>
          <p:spPr>
            <a:xfrm>
              <a:off x="12815014" y="39412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34" name="object 7734"/>
            <p:cNvSpPr/>
            <p:nvPr/>
          </p:nvSpPr>
          <p:spPr>
            <a:xfrm>
              <a:off x="12698640" y="394323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35" name="object 7735"/>
            <p:cNvSpPr/>
            <p:nvPr/>
          </p:nvSpPr>
          <p:spPr>
            <a:xfrm>
              <a:off x="12655126" y="39412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36" name="object 7736"/>
            <p:cNvSpPr/>
            <p:nvPr/>
          </p:nvSpPr>
          <p:spPr>
            <a:xfrm>
              <a:off x="12538752" y="394323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37" name="object 7737"/>
            <p:cNvSpPr/>
            <p:nvPr/>
          </p:nvSpPr>
          <p:spPr>
            <a:xfrm>
              <a:off x="12495238" y="39412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38" name="object 7738"/>
            <p:cNvSpPr/>
            <p:nvPr/>
          </p:nvSpPr>
          <p:spPr>
            <a:xfrm>
              <a:off x="12378863" y="394323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39" name="object 7739"/>
            <p:cNvSpPr/>
            <p:nvPr/>
          </p:nvSpPr>
          <p:spPr>
            <a:xfrm>
              <a:off x="12335349" y="39412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40" name="object 7740"/>
            <p:cNvSpPr/>
            <p:nvPr/>
          </p:nvSpPr>
          <p:spPr>
            <a:xfrm>
              <a:off x="12218975" y="394323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41" name="object 7741"/>
            <p:cNvSpPr/>
            <p:nvPr/>
          </p:nvSpPr>
          <p:spPr>
            <a:xfrm>
              <a:off x="12175461" y="39412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42" name="object 7742"/>
            <p:cNvSpPr/>
            <p:nvPr/>
          </p:nvSpPr>
          <p:spPr>
            <a:xfrm>
              <a:off x="12059087" y="394323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43" name="object 7743"/>
            <p:cNvSpPr/>
            <p:nvPr/>
          </p:nvSpPr>
          <p:spPr>
            <a:xfrm>
              <a:off x="12015572" y="39412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44" name="object 7744"/>
            <p:cNvSpPr/>
            <p:nvPr/>
          </p:nvSpPr>
          <p:spPr>
            <a:xfrm>
              <a:off x="11899198" y="394323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45" name="object 7745"/>
            <p:cNvSpPr/>
            <p:nvPr/>
          </p:nvSpPr>
          <p:spPr>
            <a:xfrm>
              <a:off x="11855684" y="39412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46" name="object 7746"/>
            <p:cNvSpPr/>
            <p:nvPr/>
          </p:nvSpPr>
          <p:spPr>
            <a:xfrm>
              <a:off x="11740322" y="394323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47" name="object 7747"/>
            <p:cNvSpPr/>
            <p:nvPr/>
          </p:nvSpPr>
          <p:spPr>
            <a:xfrm>
              <a:off x="11695796" y="39412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48" name="object 7748"/>
            <p:cNvSpPr/>
            <p:nvPr/>
          </p:nvSpPr>
          <p:spPr>
            <a:xfrm>
              <a:off x="11580434" y="394323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49" name="object 7749"/>
            <p:cNvSpPr/>
            <p:nvPr/>
          </p:nvSpPr>
          <p:spPr>
            <a:xfrm>
              <a:off x="11535908" y="39412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50" name="object 7750"/>
            <p:cNvSpPr/>
            <p:nvPr/>
          </p:nvSpPr>
          <p:spPr>
            <a:xfrm>
              <a:off x="11420545" y="394323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51" name="object 7751"/>
            <p:cNvSpPr/>
            <p:nvPr/>
          </p:nvSpPr>
          <p:spPr>
            <a:xfrm>
              <a:off x="11376019" y="39412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52" name="object 7752"/>
            <p:cNvSpPr/>
            <p:nvPr/>
          </p:nvSpPr>
          <p:spPr>
            <a:xfrm>
              <a:off x="11260657" y="394323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53" name="object 7753"/>
            <p:cNvSpPr/>
            <p:nvPr/>
          </p:nvSpPr>
          <p:spPr>
            <a:xfrm>
              <a:off x="11216131" y="39412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54" name="object 7754"/>
            <p:cNvSpPr/>
            <p:nvPr/>
          </p:nvSpPr>
          <p:spPr>
            <a:xfrm>
              <a:off x="11100769" y="394323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55" name="object 7755"/>
            <p:cNvSpPr/>
            <p:nvPr/>
          </p:nvSpPr>
          <p:spPr>
            <a:xfrm>
              <a:off x="11056243" y="39412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56" name="object 7756"/>
            <p:cNvSpPr/>
            <p:nvPr/>
          </p:nvSpPr>
          <p:spPr>
            <a:xfrm>
              <a:off x="10940881" y="394323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57" name="object 7757"/>
            <p:cNvSpPr/>
            <p:nvPr/>
          </p:nvSpPr>
          <p:spPr>
            <a:xfrm>
              <a:off x="10896354" y="39412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58" name="object 7758"/>
            <p:cNvSpPr/>
            <p:nvPr/>
          </p:nvSpPr>
          <p:spPr>
            <a:xfrm>
              <a:off x="10780992" y="394323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59" name="object 7759"/>
            <p:cNvSpPr/>
            <p:nvPr/>
          </p:nvSpPr>
          <p:spPr>
            <a:xfrm>
              <a:off x="10736466" y="39412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60" name="object 7760"/>
            <p:cNvSpPr/>
            <p:nvPr/>
          </p:nvSpPr>
          <p:spPr>
            <a:xfrm>
              <a:off x="10621104" y="394323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61" name="object 7761"/>
            <p:cNvSpPr/>
            <p:nvPr/>
          </p:nvSpPr>
          <p:spPr>
            <a:xfrm>
              <a:off x="10576578" y="39412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62" name="object 7762"/>
            <p:cNvSpPr/>
            <p:nvPr/>
          </p:nvSpPr>
          <p:spPr>
            <a:xfrm>
              <a:off x="10461215" y="394323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63" name="object 7763"/>
            <p:cNvSpPr/>
            <p:nvPr/>
          </p:nvSpPr>
          <p:spPr>
            <a:xfrm>
              <a:off x="10417701" y="39412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64" name="object 7764"/>
            <p:cNvSpPr/>
            <p:nvPr/>
          </p:nvSpPr>
          <p:spPr>
            <a:xfrm>
              <a:off x="10301327" y="394323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65" name="object 7765"/>
            <p:cNvSpPr/>
            <p:nvPr/>
          </p:nvSpPr>
          <p:spPr>
            <a:xfrm>
              <a:off x="10257813" y="39412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66" name="object 7766"/>
            <p:cNvSpPr/>
            <p:nvPr/>
          </p:nvSpPr>
          <p:spPr>
            <a:xfrm>
              <a:off x="10141439" y="394323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67" name="object 7767"/>
            <p:cNvSpPr/>
            <p:nvPr/>
          </p:nvSpPr>
          <p:spPr>
            <a:xfrm>
              <a:off x="10097925" y="39412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68" name="object 7768"/>
            <p:cNvSpPr/>
            <p:nvPr/>
          </p:nvSpPr>
          <p:spPr>
            <a:xfrm>
              <a:off x="9981551" y="394323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69" name="object 7769"/>
            <p:cNvSpPr/>
            <p:nvPr/>
          </p:nvSpPr>
          <p:spPr>
            <a:xfrm>
              <a:off x="9938036" y="39412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70" name="object 7770"/>
            <p:cNvSpPr/>
            <p:nvPr/>
          </p:nvSpPr>
          <p:spPr>
            <a:xfrm>
              <a:off x="9821662" y="394323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71" name="object 7771"/>
            <p:cNvSpPr/>
            <p:nvPr/>
          </p:nvSpPr>
          <p:spPr>
            <a:xfrm>
              <a:off x="9778148" y="39412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72" name="object 7772"/>
            <p:cNvSpPr/>
            <p:nvPr/>
          </p:nvSpPr>
          <p:spPr>
            <a:xfrm>
              <a:off x="9661774" y="394323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73" name="object 7773"/>
            <p:cNvSpPr/>
            <p:nvPr/>
          </p:nvSpPr>
          <p:spPr>
            <a:xfrm>
              <a:off x="9618260" y="39412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74" name="object 7774"/>
            <p:cNvSpPr/>
            <p:nvPr/>
          </p:nvSpPr>
          <p:spPr>
            <a:xfrm>
              <a:off x="9502898" y="394323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75" name="object 7775"/>
            <p:cNvSpPr/>
            <p:nvPr/>
          </p:nvSpPr>
          <p:spPr>
            <a:xfrm>
              <a:off x="9458371" y="39412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76" name="object 7776"/>
            <p:cNvSpPr/>
            <p:nvPr/>
          </p:nvSpPr>
          <p:spPr>
            <a:xfrm>
              <a:off x="9343009" y="394323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77" name="object 7777"/>
            <p:cNvSpPr/>
            <p:nvPr/>
          </p:nvSpPr>
          <p:spPr>
            <a:xfrm>
              <a:off x="9298483" y="39412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78" name="object 7778"/>
            <p:cNvSpPr/>
            <p:nvPr/>
          </p:nvSpPr>
          <p:spPr>
            <a:xfrm>
              <a:off x="9183121" y="394323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79" name="object 7779"/>
            <p:cNvSpPr/>
            <p:nvPr/>
          </p:nvSpPr>
          <p:spPr>
            <a:xfrm>
              <a:off x="9138595" y="39412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80" name="object 7780"/>
            <p:cNvSpPr/>
            <p:nvPr/>
          </p:nvSpPr>
          <p:spPr>
            <a:xfrm>
              <a:off x="9023233" y="394323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81" name="object 7781"/>
            <p:cNvSpPr/>
            <p:nvPr/>
          </p:nvSpPr>
          <p:spPr>
            <a:xfrm>
              <a:off x="8978697" y="394121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51" y="2032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82" name="object 7782"/>
            <p:cNvSpPr/>
            <p:nvPr/>
          </p:nvSpPr>
          <p:spPr>
            <a:xfrm>
              <a:off x="8863344" y="394323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83" name="object 7783"/>
            <p:cNvSpPr/>
            <p:nvPr/>
          </p:nvSpPr>
          <p:spPr>
            <a:xfrm>
              <a:off x="8818818" y="394121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84" name="object 7784"/>
            <p:cNvSpPr/>
            <p:nvPr/>
          </p:nvSpPr>
          <p:spPr>
            <a:xfrm>
              <a:off x="8675121" y="3943236"/>
              <a:ext cx="5621655" cy="370840"/>
            </a:xfrm>
            <a:custGeom>
              <a:avLst/>
              <a:gdLst/>
              <a:ahLst/>
              <a:cxnLst/>
              <a:rect l="l" t="t" r="r" b="b"/>
              <a:pathLst>
                <a:path w="5621655" h="370839">
                  <a:moveTo>
                    <a:pt x="112326" y="0"/>
                  </a:moveTo>
                  <a:lnTo>
                    <a:pt x="0" y="0"/>
                  </a:lnTo>
                </a:path>
                <a:path w="5621655" h="370839">
                  <a:moveTo>
                    <a:pt x="5621389" y="370374"/>
                  </a:moveTo>
                  <a:lnTo>
                    <a:pt x="5556624" y="37037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85" name="object 7785"/>
            <p:cNvSpPr/>
            <p:nvPr/>
          </p:nvSpPr>
          <p:spPr>
            <a:xfrm>
              <a:off x="14187220" y="4311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86" name="object 7786"/>
            <p:cNvSpPr/>
            <p:nvPr/>
          </p:nvSpPr>
          <p:spPr>
            <a:xfrm>
              <a:off x="14071858" y="43136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87" name="object 7787"/>
            <p:cNvSpPr/>
            <p:nvPr/>
          </p:nvSpPr>
          <p:spPr>
            <a:xfrm>
              <a:off x="14027332" y="4311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88" name="object 7788"/>
            <p:cNvSpPr/>
            <p:nvPr/>
          </p:nvSpPr>
          <p:spPr>
            <a:xfrm>
              <a:off x="13911970" y="43136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89" name="object 7789"/>
            <p:cNvSpPr/>
            <p:nvPr/>
          </p:nvSpPr>
          <p:spPr>
            <a:xfrm>
              <a:off x="13867443" y="4311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90" name="object 7790"/>
            <p:cNvSpPr/>
            <p:nvPr/>
          </p:nvSpPr>
          <p:spPr>
            <a:xfrm>
              <a:off x="13657970" y="4313611"/>
              <a:ext cx="178435" cy="0"/>
            </a:xfrm>
            <a:custGeom>
              <a:avLst/>
              <a:gdLst/>
              <a:ahLst/>
              <a:cxnLst/>
              <a:rect l="l" t="t" r="r" b="b"/>
              <a:pathLst>
                <a:path w="178434" h="0">
                  <a:moveTo>
                    <a:pt x="178103" y="0"/>
                  </a:moveTo>
                  <a:lnTo>
                    <a:pt x="112326" y="0"/>
                  </a:lnTo>
                </a:path>
                <a:path w="178434" h="0">
                  <a:moveTo>
                    <a:pt x="11232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91" name="object 7791"/>
            <p:cNvSpPr/>
            <p:nvPr/>
          </p:nvSpPr>
          <p:spPr>
            <a:xfrm>
              <a:off x="13613444" y="4311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92" name="object 7792"/>
            <p:cNvSpPr/>
            <p:nvPr/>
          </p:nvSpPr>
          <p:spPr>
            <a:xfrm>
              <a:off x="13498081" y="43136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93" name="object 7793"/>
            <p:cNvSpPr/>
            <p:nvPr/>
          </p:nvSpPr>
          <p:spPr>
            <a:xfrm>
              <a:off x="13453555" y="4311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94" name="object 7794"/>
            <p:cNvSpPr/>
            <p:nvPr/>
          </p:nvSpPr>
          <p:spPr>
            <a:xfrm>
              <a:off x="13338193" y="43136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95" name="object 7795"/>
            <p:cNvSpPr/>
            <p:nvPr/>
          </p:nvSpPr>
          <p:spPr>
            <a:xfrm>
              <a:off x="13293667" y="4311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96" name="object 7796"/>
            <p:cNvSpPr/>
            <p:nvPr/>
          </p:nvSpPr>
          <p:spPr>
            <a:xfrm>
              <a:off x="13178305" y="43136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97" name="object 7797"/>
            <p:cNvSpPr/>
            <p:nvPr/>
          </p:nvSpPr>
          <p:spPr>
            <a:xfrm>
              <a:off x="13133779" y="4311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98" name="object 7798"/>
            <p:cNvSpPr/>
            <p:nvPr/>
          </p:nvSpPr>
          <p:spPr>
            <a:xfrm>
              <a:off x="13018416" y="43136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99" name="object 7799"/>
            <p:cNvSpPr/>
            <p:nvPr/>
          </p:nvSpPr>
          <p:spPr>
            <a:xfrm>
              <a:off x="12973891" y="4311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00" name="object 7800"/>
            <p:cNvSpPr/>
            <p:nvPr/>
          </p:nvSpPr>
          <p:spPr>
            <a:xfrm>
              <a:off x="12858528" y="43136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01" name="object 7801"/>
            <p:cNvSpPr/>
            <p:nvPr/>
          </p:nvSpPr>
          <p:spPr>
            <a:xfrm>
              <a:off x="12815014" y="4311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02" name="object 7802"/>
            <p:cNvSpPr/>
            <p:nvPr/>
          </p:nvSpPr>
          <p:spPr>
            <a:xfrm>
              <a:off x="12698640" y="43136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03" name="object 7803"/>
            <p:cNvSpPr/>
            <p:nvPr/>
          </p:nvSpPr>
          <p:spPr>
            <a:xfrm>
              <a:off x="12655126" y="4311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04" name="object 7804"/>
            <p:cNvSpPr/>
            <p:nvPr/>
          </p:nvSpPr>
          <p:spPr>
            <a:xfrm>
              <a:off x="12538752" y="43136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05" name="object 7805"/>
            <p:cNvSpPr/>
            <p:nvPr/>
          </p:nvSpPr>
          <p:spPr>
            <a:xfrm>
              <a:off x="12495238" y="4311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06" name="object 7806"/>
            <p:cNvSpPr/>
            <p:nvPr/>
          </p:nvSpPr>
          <p:spPr>
            <a:xfrm>
              <a:off x="12378863" y="43136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07" name="object 7807"/>
            <p:cNvSpPr/>
            <p:nvPr/>
          </p:nvSpPr>
          <p:spPr>
            <a:xfrm>
              <a:off x="12335349" y="4311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08" name="object 7808"/>
            <p:cNvSpPr/>
            <p:nvPr/>
          </p:nvSpPr>
          <p:spPr>
            <a:xfrm>
              <a:off x="12218975" y="43136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09" name="object 7809"/>
            <p:cNvSpPr/>
            <p:nvPr/>
          </p:nvSpPr>
          <p:spPr>
            <a:xfrm>
              <a:off x="12175461" y="4311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10" name="object 7810"/>
            <p:cNvSpPr/>
            <p:nvPr/>
          </p:nvSpPr>
          <p:spPr>
            <a:xfrm>
              <a:off x="12059087" y="431361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11" name="object 7811"/>
            <p:cNvSpPr/>
            <p:nvPr/>
          </p:nvSpPr>
          <p:spPr>
            <a:xfrm>
              <a:off x="12015572" y="4311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12" name="object 7812"/>
            <p:cNvSpPr/>
            <p:nvPr/>
          </p:nvSpPr>
          <p:spPr>
            <a:xfrm>
              <a:off x="11899198" y="431361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13" name="object 7813"/>
            <p:cNvSpPr/>
            <p:nvPr/>
          </p:nvSpPr>
          <p:spPr>
            <a:xfrm>
              <a:off x="11855684" y="4311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14" name="object 7814"/>
            <p:cNvSpPr/>
            <p:nvPr/>
          </p:nvSpPr>
          <p:spPr>
            <a:xfrm>
              <a:off x="11740322" y="43136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15" name="object 7815"/>
            <p:cNvSpPr/>
            <p:nvPr/>
          </p:nvSpPr>
          <p:spPr>
            <a:xfrm>
              <a:off x="11695796" y="4311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16" name="object 7816"/>
            <p:cNvSpPr/>
            <p:nvPr/>
          </p:nvSpPr>
          <p:spPr>
            <a:xfrm>
              <a:off x="11580434" y="43136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17" name="object 7817"/>
            <p:cNvSpPr/>
            <p:nvPr/>
          </p:nvSpPr>
          <p:spPr>
            <a:xfrm>
              <a:off x="11535908" y="4311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18" name="object 7818"/>
            <p:cNvSpPr/>
            <p:nvPr/>
          </p:nvSpPr>
          <p:spPr>
            <a:xfrm>
              <a:off x="11420545" y="43136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19" name="object 7819"/>
            <p:cNvSpPr/>
            <p:nvPr/>
          </p:nvSpPr>
          <p:spPr>
            <a:xfrm>
              <a:off x="11376019" y="4311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20" name="object 7820"/>
            <p:cNvSpPr/>
            <p:nvPr/>
          </p:nvSpPr>
          <p:spPr>
            <a:xfrm>
              <a:off x="11260657" y="43136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21" name="object 7821"/>
            <p:cNvSpPr/>
            <p:nvPr/>
          </p:nvSpPr>
          <p:spPr>
            <a:xfrm>
              <a:off x="11216131" y="4311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22" name="object 7822"/>
            <p:cNvSpPr/>
            <p:nvPr/>
          </p:nvSpPr>
          <p:spPr>
            <a:xfrm>
              <a:off x="11100769" y="43136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23" name="object 7823"/>
            <p:cNvSpPr/>
            <p:nvPr/>
          </p:nvSpPr>
          <p:spPr>
            <a:xfrm>
              <a:off x="11056243" y="4311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24" name="object 7824"/>
            <p:cNvSpPr/>
            <p:nvPr/>
          </p:nvSpPr>
          <p:spPr>
            <a:xfrm>
              <a:off x="10940881" y="43136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25" name="object 7825"/>
            <p:cNvSpPr/>
            <p:nvPr/>
          </p:nvSpPr>
          <p:spPr>
            <a:xfrm>
              <a:off x="10896354" y="4311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26" name="object 7826"/>
            <p:cNvSpPr/>
            <p:nvPr/>
          </p:nvSpPr>
          <p:spPr>
            <a:xfrm>
              <a:off x="10780992" y="43136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27" name="object 7827"/>
            <p:cNvSpPr/>
            <p:nvPr/>
          </p:nvSpPr>
          <p:spPr>
            <a:xfrm>
              <a:off x="10736466" y="4311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28" name="object 7828"/>
            <p:cNvSpPr/>
            <p:nvPr/>
          </p:nvSpPr>
          <p:spPr>
            <a:xfrm>
              <a:off x="10621104" y="43136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29" name="object 7829"/>
            <p:cNvSpPr/>
            <p:nvPr/>
          </p:nvSpPr>
          <p:spPr>
            <a:xfrm>
              <a:off x="10576578" y="4311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30" name="object 7830"/>
            <p:cNvSpPr/>
            <p:nvPr/>
          </p:nvSpPr>
          <p:spPr>
            <a:xfrm>
              <a:off x="10461215" y="43136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31" name="object 7831"/>
            <p:cNvSpPr/>
            <p:nvPr/>
          </p:nvSpPr>
          <p:spPr>
            <a:xfrm>
              <a:off x="10417701" y="4311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32" name="object 7832"/>
            <p:cNvSpPr/>
            <p:nvPr/>
          </p:nvSpPr>
          <p:spPr>
            <a:xfrm>
              <a:off x="10301327" y="43136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33" name="object 7833"/>
            <p:cNvSpPr/>
            <p:nvPr/>
          </p:nvSpPr>
          <p:spPr>
            <a:xfrm>
              <a:off x="10257813" y="4311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34" name="object 7834"/>
            <p:cNvSpPr/>
            <p:nvPr/>
          </p:nvSpPr>
          <p:spPr>
            <a:xfrm>
              <a:off x="10141439" y="43136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35" name="object 7835"/>
            <p:cNvSpPr/>
            <p:nvPr/>
          </p:nvSpPr>
          <p:spPr>
            <a:xfrm>
              <a:off x="10097925" y="4311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36" name="object 7836"/>
            <p:cNvSpPr/>
            <p:nvPr/>
          </p:nvSpPr>
          <p:spPr>
            <a:xfrm>
              <a:off x="9981551" y="43136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37" name="object 7837"/>
            <p:cNvSpPr/>
            <p:nvPr/>
          </p:nvSpPr>
          <p:spPr>
            <a:xfrm>
              <a:off x="9938036" y="4311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38" name="object 7838"/>
            <p:cNvSpPr/>
            <p:nvPr/>
          </p:nvSpPr>
          <p:spPr>
            <a:xfrm>
              <a:off x="9821662" y="43136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39" name="object 7839"/>
            <p:cNvSpPr/>
            <p:nvPr/>
          </p:nvSpPr>
          <p:spPr>
            <a:xfrm>
              <a:off x="9778148" y="4311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40" name="object 7840"/>
            <p:cNvSpPr/>
            <p:nvPr/>
          </p:nvSpPr>
          <p:spPr>
            <a:xfrm>
              <a:off x="9661774" y="4313611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41" name="object 7841"/>
            <p:cNvSpPr/>
            <p:nvPr/>
          </p:nvSpPr>
          <p:spPr>
            <a:xfrm>
              <a:off x="9618260" y="4311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42" name="object 7842"/>
            <p:cNvSpPr/>
            <p:nvPr/>
          </p:nvSpPr>
          <p:spPr>
            <a:xfrm>
              <a:off x="9502898" y="43136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43" name="object 7843"/>
            <p:cNvSpPr/>
            <p:nvPr/>
          </p:nvSpPr>
          <p:spPr>
            <a:xfrm>
              <a:off x="9458371" y="4311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44" name="object 7844"/>
            <p:cNvSpPr/>
            <p:nvPr/>
          </p:nvSpPr>
          <p:spPr>
            <a:xfrm>
              <a:off x="9343009" y="43136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45" name="object 7845"/>
            <p:cNvSpPr/>
            <p:nvPr/>
          </p:nvSpPr>
          <p:spPr>
            <a:xfrm>
              <a:off x="9298483" y="4311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46" name="object 7846"/>
            <p:cNvSpPr/>
            <p:nvPr/>
          </p:nvSpPr>
          <p:spPr>
            <a:xfrm>
              <a:off x="9183121" y="43136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47" name="object 7847"/>
            <p:cNvSpPr/>
            <p:nvPr/>
          </p:nvSpPr>
          <p:spPr>
            <a:xfrm>
              <a:off x="9138595" y="4311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48" name="object 7848"/>
            <p:cNvSpPr/>
            <p:nvPr/>
          </p:nvSpPr>
          <p:spPr>
            <a:xfrm>
              <a:off x="9023233" y="43136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49" name="object 7849"/>
            <p:cNvSpPr/>
            <p:nvPr/>
          </p:nvSpPr>
          <p:spPr>
            <a:xfrm>
              <a:off x="8978697" y="43115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51" y="2019"/>
                  </a:moveTo>
                  <a:lnTo>
                    <a:pt x="3454" y="584"/>
                  </a:lnTo>
                  <a:lnTo>
                    <a:pt x="2032" y="0"/>
                  </a:lnTo>
                  <a:lnTo>
                    <a:pt x="596" y="584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38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50" name="object 7850"/>
            <p:cNvSpPr/>
            <p:nvPr/>
          </p:nvSpPr>
          <p:spPr>
            <a:xfrm>
              <a:off x="8863344" y="4313611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51" name="object 7851"/>
            <p:cNvSpPr/>
            <p:nvPr/>
          </p:nvSpPr>
          <p:spPr>
            <a:xfrm>
              <a:off x="8818818" y="4311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52" name="object 7852"/>
            <p:cNvSpPr/>
            <p:nvPr/>
          </p:nvSpPr>
          <p:spPr>
            <a:xfrm>
              <a:off x="8675121" y="4313611"/>
              <a:ext cx="112395" cy="0"/>
            </a:xfrm>
            <a:custGeom>
              <a:avLst/>
              <a:gdLst/>
              <a:ahLst/>
              <a:cxnLst/>
              <a:rect l="l" t="t" r="r" b="b"/>
              <a:pathLst>
                <a:path w="112395" h="0">
                  <a:moveTo>
                    <a:pt x="11232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53" name="object 7853"/>
            <p:cNvSpPr/>
            <p:nvPr/>
          </p:nvSpPr>
          <p:spPr>
            <a:xfrm>
              <a:off x="13768272" y="433992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54" name="object 7854"/>
            <p:cNvSpPr/>
            <p:nvPr/>
          </p:nvSpPr>
          <p:spPr>
            <a:xfrm>
              <a:off x="13770297" y="422455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55" name="object 7855"/>
            <p:cNvSpPr/>
            <p:nvPr/>
          </p:nvSpPr>
          <p:spPr>
            <a:xfrm>
              <a:off x="13768272" y="41800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56" name="object 7856"/>
            <p:cNvSpPr/>
            <p:nvPr/>
          </p:nvSpPr>
          <p:spPr>
            <a:xfrm>
              <a:off x="13770297" y="406467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57" name="object 7857"/>
            <p:cNvSpPr/>
            <p:nvPr/>
          </p:nvSpPr>
          <p:spPr>
            <a:xfrm>
              <a:off x="13768272" y="402014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58" name="object 7858"/>
            <p:cNvSpPr/>
            <p:nvPr/>
          </p:nvSpPr>
          <p:spPr>
            <a:xfrm>
              <a:off x="13770297" y="390478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59" name="object 7859"/>
            <p:cNvSpPr/>
            <p:nvPr/>
          </p:nvSpPr>
          <p:spPr>
            <a:xfrm>
              <a:off x="13768272" y="386126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60" name="object 7860"/>
            <p:cNvSpPr/>
            <p:nvPr/>
          </p:nvSpPr>
          <p:spPr>
            <a:xfrm>
              <a:off x="13770297" y="374489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61" name="object 7861"/>
            <p:cNvSpPr/>
            <p:nvPr/>
          </p:nvSpPr>
          <p:spPr>
            <a:xfrm>
              <a:off x="13768272" y="37013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62" name="object 7862"/>
            <p:cNvSpPr/>
            <p:nvPr/>
          </p:nvSpPr>
          <p:spPr>
            <a:xfrm>
              <a:off x="13770297" y="358500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63" name="object 7863"/>
            <p:cNvSpPr/>
            <p:nvPr/>
          </p:nvSpPr>
          <p:spPr>
            <a:xfrm>
              <a:off x="13768272" y="354149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64" name="object 7864"/>
            <p:cNvSpPr/>
            <p:nvPr/>
          </p:nvSpPr>
          <p:spPr>
            <a:xfrm>
              <a:off x="13770297" y="3425117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89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65" name="object 7865"/>
            <p:cNvSpPr/>
            <p:nvPr/>
          </p:nvSpPr>
          <p:spPr>
            <a:xfrm>
              <a:off x="13768272" y="338160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66" name="object 7866"/>
            <p:cNvSpPr/>
            <p:nvPr/>
          </p:nvSpPr>
          <p:spPr>
            <a:xfrm>
              <a:off x="13770297" y="3265229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89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67" name="object 7867"/>
            <p:cNvSpPr/>
            <p:nvPr/>
          </p:nvSpPr>
          <p:spPr>
            <a:xfrm>
              <a:off x="13768272" y="322171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68" name="object 7868"/>
            <p:cNvSpPr/>
            <p:nvPr/>
          </p:nvSpPr>
          <p:spPr>
            <a:xfrm>
              <a:off x="13770297" y="310635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69" name="object 7869"/>
            <p:cNvSpPr/>
            <p:nvPr/>
          </p:nvSpPr>
          <p:spPr>
            <a:xfrm>
              <a:off x="13768272" y="306182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70" name="object 7870"/>
            <p:cNvSpPr/>
            <p:nvPr/>
          </p:nvSpPr>
          <p:spPr>
            <a:xfrm>
              <a:off x="13770297" y="294646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71" name="object 7871"/>
            <p:cNvSpPr/>
            <p:nvPr/>
          </p:nvSpPr>
          <p:spPr>
            <a:xfrm>
              <a:off x="13768272" y="290193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72" name="object 7872"/>
            <p:cNvSpPr/>
            <p:nvPr/>
          </p:nvSpPr>
          <p:spPr>
            <a:xfrm>
              <a:off x="13770297" y="278657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73" name="object 7873"/>
            <p:cNvSpPr/>
            <p:nvPr/>
          </p:nvSpPr>
          <p:spPr>
            <a:xfrm>
              <a:off x="13118592" y="2742055"/>
              <a:ext cx="654050" cy="1591945"/>
            </a:xfrm>
            <a:custGeom>
              <a:avLst/>
              <a:gdLst/>
              <a:ahLst/>
              <a:cxnLst/>
              <a:rect l="l" t="t" r="r" b="b"/>
              <a:pathLst>
                <a:path w="654050" h="1591945">
                  <a:moveTo>
                    <a:pt x="4051" y="1589773"/>
                  </a:moveTo>
                  <a:lnTo>
                    <a:pt x="3454" y="1588350"/>
                  </a:lnTo>
                  <a:lnTo>
                    <a:pt x="2019" y="1587754"/>
                  </a:lnTo>
                  <a:lnTo>
                    <a:pt x="596" y="1588350"/>
                  </a:lnTo>
                  <a:lnTo>
                    <a:pt x="0" y="1589773"/>
                  </a:lnTo>
                  <a:lnTo>
                    <a:pt x="596" y="1591208"/>
                  </a:lnTo>
                  <a:lnTo>
                    <a:pt x="2019" y="1591805"/>
                  </a:lnTo>
                  <a:lnTo>
                    <a:pt x="3454" y="1591208"/>
                  </a:lnTo>
                  <a:lnTo>
                    <a:pt x="4051" y="1589773"/>
                  </a:lnTo>
                  <a:close/>
                </a:path>
                <a:path w="654050" h="1591945">
                  <a:moveTo>
                    <a:pt x="4051" y="1429893"/>
                  </a:moveTo>
                  <a:lnTo>
                    <a:pt x="3454" y="1428457"/>
                  </a:lnTo>
                  <a:lnTo>
                    <a:pt x="2019" y="1427861"/>
                  </a:lnTo>
                  <a:lnTo>
                    <a:pt x="596" y="1428457"/>
                  </a:lnTo>
                  <a:lnTo>
                    <a:pt x="0" y="1429893"/>
                  </a:lnTo>
                  <a:lnTo>
                    <a:pt x="596" y="1431315"/>
                  </a:lnTo>
                  <a:lnTo>
                    <a:pt x="2019" y="1431912"/>
                  </a:lnTo>
                  <a:lnTo>
                    <a:pt x="3454" y="1431315"/>
                  </a:lnTo>
                  <a:lnTo>
                    <a:pt x="4051" y="1429893"/>
                  </a:lnTo>
                  <a:close/>
                </a:path>
                <a:path w="654050" h="1591945">
                  <a:moveTo>
                    <a:pt x="653719" y="2019"/>
                  </a:moveTo>
                  <a:lnTo>
                    <a:pt x="653122" y="596"/>
                  </a:lnTo>
                  <a:lnTo>
                    <a:pt x="651700" y="0"/>
                  </a:lnTo>
                  <a:lnTo>
                    <a:pt x="650265" y="596"/>
                  </a:lnTo>
                  <a:lnTo>
                    <a:pt x="649668" y="2019"/>
                  </a:lnTo>
                  <a:lnTo>
                    <a:pt x="650265" y="3454"/>
                  </a:lnTo>
                  <a:lnTo>
                    <a:pt x="651700" y="4051"/>
                  </a:lnTo>
                  <a:lnTo>
                    <a:pt x="653122" y="3454"/>
                  </a:lnTo>
                  <a:lnTo>
                    <a:pt x="653719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74" name="object 7874"/>
            <p:cNvSpPr/>
            <p:nvPr/>
          </p:nvSpPr>
          <p:spPr>
            <a:xfrm>
              <a:off x="13120624" y="405455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75" name="object 7875"/>
            <p:cNvSpPr/>
            <p:nvPr/>
          </p:nvSpPr>
          <p:spPr>
            <a:xfrm>
              <a:off x="13118592" y="3850143"/>
              <a:ext cx="4445" cy="164465"/>
            </a:xfrm>
            <a:custGeom>
              <a:avLst/>
              <a:gdLst/>
              <a:ahLst/>
              <a:cxnLst/>
              <a:rect l="l" t="t" r="r" b="b"/>
              <a:pathLst>
                <a:path w="4444" h="164464">
                  <a:moveTo>
                    <a:pt x="4051" y="161912"/>
                  </a:moveTo>
                  <a:lnTo>
                    <a:pt x="3454" y="160477"/>
                  </a:lnTo>
                  <a:lnTo>
                    <a:pt x="2019" y="159893"/>
                  </a:lnTo>
                  <a:lnTo>
                    <a:pt x="596" y="160477"/>
                  </a:lnTo>
                  <a:lnTo>
                    <a:pt x="0" y="161912"/>
                  </a:lnTo>
                  <a:lnTo>
                    <a:pt x="596" y="163347"/>
                  </a:lnTo>
                  <a:lnTo>
                    <a:pt x="2019" y="163931"/>
                  </a:lnTo>
                  <a:lnTo>
                    <a:pt x="3454" y="163347"/>
                  </a:lnTo>
                  <a:lnTo>
                    <a:pt x="4051" y="161912"/>
                  </a:lnTo>
                  <a:close/>
                </a:path>
                <a:path w="4444" h="164464">
                  <a:moveTo>
                    <a:pt x="4051" y="2019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96" y="596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76" name="object 7876"/>
            <p:cNvSpPr/>
            <p:nvPr/>
          </p:nvSpPr>
          <p:spPr>
            <a:xfrm>
              <a:off x="13120624" y="373477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77" name="object 7877"/>
            <p:cNvSpPr/>
            <p:nvPr/>
          </p:nvSpPr>
          <p:spPr>
            <a:xfrm>
              <a:off x="13118600" y="36902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78" name="object 7878"/>
            <p:cNvSpPr/>
            <p:nvPr/>
          </p:nvSpPr>
          <p:spPr>
            <a:xfrm>
              <a:off x="13120624" y="357488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79" name="object 7879"/>
            <p:cNvSpPr/>
            <p:nvPr/>
          </p:nvSpPr>
          <p:spPr>
            <a:xfrm>
              <a:off x="13118600" y="353137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80" name="object 7880"/>
            <p:cNvSpPr/>
            <p:nvPr/>
          </p:nvSpPr>
          <p:spPr>
            <a:xfrm>
              <a:off x="13120624" y="341499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81" name="object 7881"/>
            <p:cNvSpPr/>
            <p:nvPr/>
          </p:nvSpPr>
          <p:spPr>
            <a:xfrm>
              <a:off x="13118600" y="337148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82" name="object 7882"/>
            <p:cNvSpPr/>
            <p:nvPr/>
          </p:nvSpPr>
          <p:spPr>
            <a:xfrm>
              <a:off x="13120624" y="325510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83" name="object 7883"/>
            <p:cNvSpPr/>
            <p:nvPr/>
          </p:nvSpPr>
          <p:spPr>
            <a:xfrm>
              <a:off x="13118592" y="3051719"/>
              <a:ext cx="4445" cy="164465"/>
            </a:xfrm>
            <a:custGeom>
              <a:avLst/>
              <a:gdLst/>
              <a:ahLst/>
              <a:cxnLst/>
              <a:rect l="l" t="t" r="r" b="b"/>
              <a:pathLst>
                <a:path w="4444" h="164464">
                  <a:moveTo>
                    <a:pt x="4051" y="161912"/>
                  </a:moveTo>
                  <a:lnTo>
                    <a:pt x="3454" y="160477"/>
                  </a:lnTo>
                  <a:lnTo>
                    <a:pt x="2019" y="159880"/>
                  </a:lnTo>
                  <a:lnTo>
                    <a:pt x="596" y="160477"/>
                  </a:lnTo>
                  <a:lnTo>
                    <a:pt x="0" y="161912"/>
                  </a:lnTo>
                  <a:lnTo>
                    <a:pt x="596" y="163334"/>
                  </a:lnTo>
                  <a:lnTo>
                    <a:pt x="2019" y="163931"/>
                  </a:lnTo>
                  <a:lnTo>
                    <a:pt x="3454" y="163334"/>
                  </a:lnTo>
                  <a:lnTo>
                    <a:pt x="4051" y="161912"/>
                  </a:lnTo>
                  <a:close/>
                </a:path>
                <a:path w="4444" h="164464">
                  <a:moveTo>
                    <a:pt x="4051" y="2019"/>
                  </a:moveTo>
                  <a:lnTo>
                    <a:pt x="3454" y="584"/>
                  </a:lnTo>
                  <a:lnTo>
                    <a:pt x="2019" y="0"/>
                  </a:lnTo>
                  <a:lnTo>
                    <a:pt x="596" y="584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19" y="4038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84" name="object 7884"/>
            <p:cNvSpPr/>
            <p:nvPr/>
          </p:nvSpPr>
          <p:spPr>
            <a:xfrm>
              <a:off x="13120624" y="2935333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89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85" name="object 7885"/>
            <p:cNvSpPr/>
            <p:nvPr/>
          </p:nvSpPr>
          <p:spPr>
            <a:xfrm>
              <a:off x="13118600" y="28918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86" name="object 7886"/>
            <p:cNvSpPr/>
            <p:nvPr/>
          </p:nvSpPr>
          <p:spPr>
            <a:xfrm>
              <a:off x="13120624" y="277645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87" name="object 7887"/>
            <p:cNvSpPr/>
            <p:nvPr/>
          </p:nvSpPr>
          <p:spPr>
            <a:xfrm>
              <a:off x="13118600" y="27319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88" name="object 7888"/>
            <p:cNvSpPr/>
            <p:nvPr/>
          </p:nvSpPr>
          <p:spPr>
            <a:xfrm>
              <a:off x="13120624" y="261656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89" name="object 7889"/>
            <p:cNvSpPr/>
            <p:nvPr/>
          </p:nvSpPr>
          <p:spPr>
            <a:xfrm>
              <a:off x="13118600" y="25720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90" name="object 7890"/>
            <p:cNvSpPr/>
            <p:nvPr/>
          </p:nvSpPr>
          <p:spPr>
            <a:xfrm>
              <a:off x="13120624" y="245668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91" name="object 7891"/>
            <p:cNvSpPr/>
            <p:nvPr/>
          </p:nvSpPr>
          <p:spPr>
            <a:xfrm>
              <a:off x="13118600" y="241215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92" name="object 7892"/>
            <p:cNvSpPr/>
            <p:nvPr/>
          </p:nvSpPr>
          <p:spPr>
            <a:xfrm>
              <a:off x="13120624" y="229679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93" name="object 7893"/>
            <p:cNvSpPr/>
            <p:nvPr/>
          </p:nvSpPr>
          <p:spPr>
            <a:xfrm>
              <a:off x="12577204" y="2252267"/>
              <a:ext cx="545465" cy="2082164"/>
            </a:xfrm>
            <a:custGeom>
              <a:avLst/>
              <a:gdLst/>
              <a:ahLst/>
              <a:cxnLst/>
              <a:rect l="l" t="t" r="r" b="b"/>
              <a:pathLst>
                <a:path w="545465" h="2082164">
                  <a:moveTo>
                    <a:pt x="4038" y="2079561"/>
                  </a:moveTo>
                  <a:lnTo>
                    <a:pt x="3454" y="2078139"/>
                  </a:lnTo>
                  <a:lnTo>
                    <a:pt x="2019" y="2077542"/>
                  </a:lnTo>
                  <a:lnTo>
                    <a:pt x="584" y="2078139"/>
                  </a:lnTo>
                  <a:lnTo>
                    <a:pt x="0" y="2079561"/>
                  </a:lnTo>
                  <a:lnTo>
                    <a:pt x="584" y="2080996"/>
                  </a:lnTo>
                  <a:lnTo>
                    <a:pt x="2019" y="2081593"/>
                  </a:lnTo>
                  <a:lnTo>
                    <a:pt x="3454" y="2080996"/>
                  </a:lnTo>
                  <a:lnTo>
                    <a:pt x="4038" y="2079561"/>
                  </a:lnTo>
                  <a:close/>
                </a:path>
                <a:path w="545465" h="2082164">
                  <a:moveTo>
                    <a:pt x="4038" y="1919681"/>
                  </a:moveTo>
                  <a:lnTo>
                    <a:pt x="3454" y="1918246"/>
                  </a:lnTo>
                  <a:lnTo>
                    <a:pt x="2019" y="1917649"/>
                  </a:lnTo>
                  <a:lnTo>
                    <a:pt x="584" y="1918246"/>
                  </a:lnTo>
                  <a:lnTo>
                    <a:pt x="0" y="1919681"/>
                  </a:lnTo>
                  <a:lnTo>
                    <a:pt x="584" y="1921103"/>
                  </a:lnTo>
                  <a:lnTo>
                    <a:pt x="2019" y="1921700"/>
                  </a:lnTo>
                  <a:lnTo>
                    <a:pt x="3454" y="1921103"/>
                  </a:lnTo>
                  <a:lnTo>
                    <a:pt x="4038" y="1919681"/>
                  </a:lnTo>
                  <a:close/>
                </a:path>
                <a:path w="545465" h="2082164">
                  <a:moveTo>
                    <a:pt x="545439" y="2032"/>
                  </a:moveTo>
                  <a:lnTo>
                    <a:pt x="544842" y="596"/>
                  </a:lnTo>
                  <a:lnTo>
                    <a:pt x="543407" y="0"/>
                  </a:lnTo>
                  <a:lnTo>
                    <a:pt x="541985" y="596"/>
                  </a:lnTo>
                  <a:lnTo>
                    <a:pt x="541388" y="2032"/>
                  </a:lnTo>
                  <a:lnTo>
                    <a:pt x="541985" y="3454"/>
                  </a:lnTo>
                  <a:lnTo>
                    <a:pt x="543407" y="4051"/>
                  </a:lnTo>
                  <a:lnTo>
                    <a:pt x="544842" y="3454"/>
                  </a:lnTo>
                  <a:lnTo>
                    <a:pt x="545439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94" name="object 7894"/>
            <p:cNvSpPr/>
            <p:nvPr/>
          </p:nvSpPr>
          <p:spPr>
            <a:xfrm>
              <a:off x="12579230" y="405455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95" name="object 7895"/>
            <p:cNvSpPr/>
            <p:nvPr/>
          </p:nvSpPr>
          <p:spPr>
            <a:xfrm>
              <a:off x="12577205" y="40100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96" name="object 7896"/>
            <p:cNvSpPr/>
            <p:nvPr/>
          </p:nvSpPr>
          <p:spPr>
            <a:xfrm>
              <a:off x="12579230" y="389466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97" name="object 7897"/>
            <p:cNvSpPr/>
            <p:nvPr/>
          </p:nvSpPr>
          <p:spPr>
            <a:xfrm>
              <a:off x="12577204" y="3690250"/>
              <a:ext cx="4445" cy="164465"/>
            </a:xfrm>
            <a:custGeom>
              <a:avLst/>
              <a:gdLst/>
              <a:ahLst/>
              <a:cxnLst/>
              <a:rect l="l" t="t" r="r" b="b"/>
              <a:pathLst>
                <a:path w="4445" h="164464">
                  <a:moveTo>
                    <a:pt x="4038" y="161912"/>
                  </a:moveTo>
                  <a:lnTo>
                    <a:pt x="3454" y="160489"/>
                  </a:lnTo>
                  <a:lnTo>
                    <a:pt x="2019" y="159893"/>
                  </a:lnTo>
                  <a:lnTo>
                    <a:pt x="584" y="160489"/>
                  </a:lnTo>
                  <a:lnTo>
                    <a:pt x="0" y="161912"/>
                  </a:lnTo>
                  <a:lnTo>
                    <a:pt x="584" y="163347"/>
                  </a:lnTo>
                  <a:lnTo>
                    <a:pt x="2019" y="163944"/>
                  </a:lnTo>
                  <a:lnTo>
                    <a:pt x="3454" y="163347"/>
                  </a:lnTo>
                  <a:lnTo>
                    <a:pt x="4038" y="161912"/>
                  </a:lnTo>
                  <a:close/>
                </a:path>
                <a:path w="4445" h="164464">
                  <a:moveTo>
                    <a:pt x="4038" y="2032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84" y="596"/>
                  </a:lnTo>
                  <a:lnTo>
                    <a:pt x="0" y="2032"/>
                  </a:lnTo>
                  <a:lnTo>
                    <a:pt x="584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38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98" name="object 7898"/>
            <p:cNvSpPr/>
            <p:nvPr/>
          </p:nvSpPr>
          <p:spPr>
            <a:xfrm>
              <a:off x="12579230" y="357488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99" name="object 7899"/>
            <p:cNvSpPr/>
            <p:nvPr/>
          </p:nvSpPr>
          <p:spPr>
            <a:xfrm>
              <a:off x="12036819" y="2252267"/>
              <a:ext cx="544830" cy="2082164"/>
            </a:xfrm>
            <a:custGeom>
              <a:avLst/>
              <a:gdLst/>
              <a:ahLst/>
              <a:cxnLst/>
              <a:rect l="l" t="t" r="r" b="b"/>
              <a:pathLst>
                <a:path w="544829" h="2082164">
                  <a:moveTo>
                    <a:pt x="4051" y="2079561"/>
                  </a:moveTo>
                  <a:lnTo>
                    <a:pt x="3454" y="2078139"/>
                  </a:lnTo>
                  <a:lnTo>
                    <a:pt x="2019" y="2077542"/>
                  </a:lnTo>
                  <a:lnTo>
                    <a:pt x="596" y="2078139"/>
                  </a:lnTo>
                  <a:lnTo>
                    <a:pt x="0" y="2079561"/>
                  </a:lnTo>
                  <a:lnTo>
                    <a:pt x="596" y="2080996"/>
                  </a:lnTo>
                  <a:lnTo>
                    <a:pt x="2019" y="2081593"/>
                  </a:lnTo>
                  <a:lnTo>
                    <a:pt x="3454" y="2080996"/>
                  </a:lnTo>
                  <a:lnTo>
                    <a:pt x="4051" y="2079561"/>
                  </a:lnTo>
                  <a:close/>
                </a:path>
                <a:path w="544829" h="2082164">
                  <a:moveTo>
                    <a:pt x="4051" y="1919681"/>
                  </a:moveTo>
                  <a:lnTo>
                    <a:pt x="3454" y="1918246"/>
                  </a:lnTo>
                  <a:lnTo>
                    <a:pt x="2019" y="1917649"/>
                  </a:lnTo>
                  <a:lnTo>
                    <a:pt x="596" y="1918246"/>
                  </a:lnTo>
                  <a:lnTo>
                    <a:pt x="0" y="1919681"/>
                  </a:lnTo>
                  <a:lnTo>
                    <a:pt x="596" y="1921103"/>
                  </a:lnTo>
                  <a:lnTo>
                    <a:pt x="2019" y="1921700"/>
                  </a:lnTo>
                  <a:lnTo>
                    <a:pt x="3454" y="1921103"/>
                  </a:lnTo>
                  <a:lnTo>
                    <a:pt x="4051" y="1919681"/>
                  </a:lnTo>
                  <a:close/>
                </a:path>
                <a:path w="544829" h="2082164">
                  <a:moveTo>
                    <a:pt x="544423" y="1281137"/>
                  </a:moveTo>
                  <a:lnTo>
                    <a:pt x="543839" y="1279702"/>
                  </a:lnTo>
                  <a:lnTo>
                    <a:pt x="542404" y="1279105"/>
                  </a:lnTo>
                  <a:lnTo>
                    <a:pt x="540969" y="1279702"/>
                  </a:lnTo>
                  <a:lnTo>
                    <a:pt x="540385" y="1281137"/>
                  </a:lnTo>
                  <a:lnTo>
                    <a:pt x="540969" y="1282560"/>
                  </a:lnTo>
                  <a:lnTo>
                    <a:pt x="542404" y="1283157"/>
                  </a:lnTo>
                  <a:lnTo>
                    <a:pt x="543839" y="1282560"/>
                  </a:lnTo>
                  <a:lnTo>
                    <a:pt x="544423" y="1281137"/>
                  </a:lnTo>
                  <a:close/>
                </a:path>
                <a:path w="544829" h="2082164">
                  <a:moveTo>
                    <a:pt x="544423" y="1121244"/>
                  </a:moveTo>
                  <a:lnTo>
                    <a:pt x="543839" y="1119809"/>
                  </a:lnTo>
                  <a:lnTo>
                    <a:pt x="542404" y="1119225"/>
                  </a:lnTo>
                  <a:lnTo>
                    <a:pt x="540969" y="1119809"/>
                  </a:lnTo>
                  <a:lnTo>
                    <a:pt x="540385" y="1121244"/>
                  </a:lnTo>
                  <a:lnTo>
                    <a:pt x="540969" y="1122680"/>
                  </a:lnTo>
                  <a:lnTo>
                    <a:pt x="542404" y="1123276"/>
                  </a:lnTo>
                  <a:lnTo>
                    <a:pt x="543839" y="1122680"/>
                  </a:lnTo>
                  <a:lnTo>
                    <a:pt x="544423" y="1121244"/>
                  </a:lnTo>
                  <a:close/>
                </a:path>
                <a:path w="544829" h="2082164">
                  <a:moveTo>
                    <a:pt x="544423" y="961364"/>
                  </a:moveTo>
                  <a:lnTo>
                    <a:pt x="543839" y="959929"/>
                  </a:lnTo>
                  <a:lnTo>
                    <a:pt x="542404" y="959332"/>
                  </a:lnTo>
                  <a:lnTo>
                    <a:pt x="540969" y="959929"/>
                  </a:lnTo>
                  <a:lnTo>
                    <a:pt x="540385" y="961364"/>
                  </a:lnTo>
                  <a:lnTo>
                    <a:pt x="540969" y="962787"/>
                  </a:lnTo>
                  <a:lnTo>
                    <a:pt x="542404" y="963383"/>
                  </a:lnTo>
                  <a:lnTo>
                    <a:pt x="543839" y="962787"/>
                  </a:lnTo>
                  <a:lnTo>
                    <a:pt x="544423" y="961364"/>
                  </a:lnTo>
                  <a:close/>
                </a:path>
                <a:path w="544829" h="2082164">
                  <a:moveTo>
                    <a:pt x="544423" y="801471"/>
                  </a:moveTo>
                  <a:lnTo>
                    <a:pt x="543839" y="800036"/>
                  </a:lnTo>
                  <a:lnTo>
                    <a:pt x="542404" y="799452"/>
                  </a:lnTo>
                  <a:lnTo>
                    <a:pt x="540969" y="800036"/>
                  </a:lnTo>
                  <a:lnTo>
                    <a:pt x="540385" y="801471"/>
                  </a:lnTo>
                  <a:lnTo>
                    <a:pt x="540969" y="802906"/>
                  </a:lnTo>
                  <a:lnTo>
                    <a:pt x="542404" y="803490"/>
                  </a:lnTo>
                  <a:lnTo>
                    <a:pt x="543839" y="802906"/>
                  </a:lnTo>
                  <a:lnTo>
                    <a:pt x="544423" y="801471"/>
                  </a:lnTo>
                  <a:close/>
                </a:path>
                <a:path w="544829" h="2082164">
                  <a:moveTo>
                    <a:pt x="544423" y="641578"/>
                  </a:moveTo>
                  <a:lnTo>
                    <a:pt x="543839" y="640156"/>
                  </a:lnTo>
                  <a:lnTo>
                    <a:pt x="542404" y="639559"/>
                  </a:lnTo>
                  <a:lnTo>
                    <a:pt x="540969" y="640156"/>
                  </a:lnTo>
                  <a:lnTo>
                    <a:pt x="540385" y="641578"/>
                  </a:lnTo>
                  <a:lnTo>
                    <a:pt x="540969" y="643013"/>
                  </a:lnTo>
                  <a:lnTo>
                    <a:pt x="542404" y="643610"/>
                  </a:lnTo>
                  <a:lnTo>
                    <a:pt x="543839" y="643013"/>
                  </a:lnTo>
                  <a:lnTo>
                    <a:pt x="544423" y="641578"/>
                  </a:lnTo>
                  <a:close/>
                </a:path>
                <a:path w="544829" h="2082164">
                  <a:moveTo>
                    <a:pt x="544423" y="481698"/>
                  </a:moveTo>
                  <a:lnTo>
                    <a:pt x="543839" y="480263"/>
                  </a:lnTo>
                  <a:lnTo>
                    <a:pt x="542404" y="479666"/>
                  </a:lnTo>
                  <a:lnTo>
                    <a:pt x="540969" y="480263"/>
                  </a:lnTo>
                  <a:lnTo>
                    <a:pt x="540385" y="481698"/>
                  </a:lnTo>
                  <a:lnTo>
                    <a:pt x="540969" y="483120"/>
                  </a:lnTo>
                  <a:lnTo>
                    <a:pt x="542404" y="483717"/>
                  </a:lnTo>
                  <a:lnTo>
                    <a:pt x="543839" y="483120"/>
                  </a:lnTo>
                  <a:lnTo>
                    <a:pt x="544423" y="481698"/>
                  </a:lnTo>
                  <a:close/>
                </a:path>
                <a:path w="544829" h="2082164">
                  <a:moveTo>
                    <a:pt x="544423" y="321805"/>
                  </a:moveTo>
                  <a:lnTo>
                    <a:pt x="543839" y="320370"/>
                  </a:lnTo>
                  <a:lnTo>
                    <a:pt x="542404" y="319786"/>
                  </a:lnTo>
                  <a:lnTo>
                    <a:pt x="540969" y="320370"/>
                  </a:lnTo>
                  <a:lnTo>
                    <a:pt x="540385" y="321805"/>
                  </a:lnTo>
                  <a:lnTo>
                    <a:pt x="540969" y="323240"/>
                  </a:lnTo>
                  <a:lnTo>
                    <a:pt x="542404" y="323824"/>
                  </a:lnTo>
                  <a:lnTo>
                    <a:pt x="543839" y="323240"/>
                  </a:lnTo>
                  <a:lnTo>
                    <a:pt x="544423" y="321805"/>
                  </a:lnTo>
                  <a:close/>
                </a:path>
                <a:path w="544829" h="2082164">
                  <a:moveTo>
                    <a:pt x="544423" y="161912"/>
                  </a:moveTo>
                  <a:lnTo>
                    <a:pt x="543839" y="160489"/>
                  </a:lnTo>
                  <a:lnTo>
                    <a:pt x="542404" y="159893"/>
                  </a:lnTo>
                  <a:lnTo>
                    <a:pt x="540969" y="160489"/>
                  </a:lnTo>
                  <a:lnTo>
                    <a:pt x="540385" y="161912"/>
                  </a:lnTo>
                  <a:lnTo>
                    <a:pt x="540969" y="163347"/>
                  </a:lnTo>
                  <a:lnTo>
                    <a:pt x="542404" y="163944"/>
                  </a:lnTo>
                  <a:lnTo>
                    <a:pt x="543839" y="163347"/>
                  </a:lnTo>
                  <a:lnTo>
                    <a:pt x="544423" y="161912"/>
                  </a:lnTo>
                  <a:close/>
                </a:path>
                <a:path w="544829" h="2082164">
                  <a:moveTo>
                    <a:pt x="544423" y="2032"/>
                  </a:moveTo>
                  <a:lnTo>
                    <a:pt x="543839" y="596"/>
                  </a:lnTo>
                  <a:lnTo>
                    <a:pt x="542404" y="0"/>
                  </a:lnTo>
                  <a:lnTo>
                    <a:pt x="540969" y="596"/>
                  </a:lnTo>
                  <a:lnTo>
                    <a:pt x="540385" y="2032"/>
                  </a:lnTo>
                  <a:lnTo>
                    <a:pt x="540969" y="3454"/>
                  </a:lnTo>
                  <a:lnTo>
                    <a:pt x="542404" y="4051"/>
                  </a:lnTo>
                  <a:lnTo>
                    <a:pt x="543839" y="3454"/>
                  </a:lnTo>
                  <a:lnTo>
                    <a:pt x="544423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00" name="object 7900"/>
            <p:cNvSpPr/>
            <p:nvPr/>
          </p:nvSpPr>
          <p:spPr>
            <a:xfrm>
              <a:off x="12038848" y="405455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01" name="object 7901"/>
            <p:cNvSpPr/>
            <p:nvPr/>
          </p:nvSpPr>
          <p:spPr>
            <a:xfrm>
              <a:off x="12036819" y="3531373"/>
              <a:ext cx="4445" cy="483234"/>
            </a:xfrm>
            <a:custGeom>
              <a:avLst/>
              <a:gdLst/>
              <a:ahLst/>
              <a:cxnLst/>
              <a:rect l="l" t="t" r="r" b="b"/>
              <a:pathLst>
                <a:path w="4445" h="483235">
                  <a:moveTo>
                    <a:pt x="4051" y="480682"/>
                  </a:moveTo>
                  <a:lnTo>
                    <a:pt x="3454" y="479247"/>
                  </a:lnTo>
                  <a:lnTo>
                    <a:pt x="2019" y="478663"/>
                  </a:lnTo>
                  <a:lnTo>
                    <a:pt x="596" y="479247"/>
                  </a:lnTo>
                  <a:lnTo>
                    <a:pt x="0" y="480682"/>
                  </a:lnTo>
                  <a:lnTo>
                    <a:pt x="596" y="482117"/>
                  </a:lnTo>
                  <a:lnTo>
                    <a:pt x="2019" y="482701"/>
                  </a:lnTo>
                  <a:lnTo>
                    <a:pt x="3454" y="482117"/>
                  </a:lnTo>
                  <a:lnTo>
                    <a:pt x="4051" y="480682"/>
                  </a:lnTo>
                  <a:close/>
                </a:path>
                <a:path w="4445" h="483235">
                  <a:moveTo>
                    <a:pt x="4051" y="320789"/>
                  </a:moveTo>
                  <a:lnTo>
                    <a:pt x="3454" y="319366"/>
                  </a:lnTo>
                  <a:lnTo>
                    <a:pt x="2019" y="318770"/>
                  </a:lnTo>
                  <a:lnTo>
                    <a:pt x="596" y="319366"/>
                  </a:lnTo>
                  <a:lnTo>
                    <a:pt x="0" y="320789"/>
                  </a:lnTo>
                  <a:lnTo>
                    <a:pt x="596" y="322224"/>
                  </a:lnTo>
                  <a:lnTo>
                    <a:pt x="2019" y="322821"/>
                  </a:lnTo>
                  <a:lnTo>
                    <a:pt x="3454" y="322224"/>
                  </a:lnTo>
                  <a:lnTo>
                    <a:pt x="4051" y="320789"/>
                  </a:lnTo>
                  <a:close/>
                </a:path>
                <a:path w="4445" h="483235">
                  <a:moveTo>
                    <a:pt x="4051" y="160909"/>
                  </a:moveTo>
                  <a:lnTo>
                    <a:pt x="3454" y="159473"/>
                  </a:lnTo>
                  <a:lnTo>
                    <a:pt x="2019" y="158877"/>
                  </a:lnTo>
                  <a:lnTo>
                    <a:pt x="596" y="159473"/>
                  </a:lnTo>
                  <a:lnTo>
                    <a:pt x="0" y="160909"/>
                  </a:lnTo>
                  <a:lnTo>
                    <a:pt x="596" y="162331"/>
                  </a:lnTo>
                  <a:lnTo>
                    <a:pt x="2019" y="162928"/>
                  </a:lnTo>
                  <a:lnTo>
                    <a:pt x="3454" y="162331"/>
                  </a:lnTo>
                  <a:lnTo>
                    <a:pt x="4051" y="160909"/>
                  </a:lnTo>
                  <a:close/>
                </a:path>
                <a:path w="4445" h="483235">
                  <a:moveTo>
                    <a:pt x="4051" y="2032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02" name="object 7902"/>
            <p:cNvSpPr/>
            <p:nvPr/>
          </p:nvSpPr>
          <p:spPr>
            <a:xfrm>
              <a:off x="12038848" y="341499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03" name="object 7903"/>
            <p:cNvSpPr/>
            <p:nvPr/>
          </p:nvSpPr>
          <p:spPr>
            <a:xfrm>
              <a:off x="12036819" y="3211600"/>
              <a:ext cx="4445" cy="164465"/>
            </a:xfrm>
            <a:custGeom>
              <a:avLst/>
              <a:gdLst/>
              <a:ahLst/>
              <a:cxnLst/>
              <a:rect l="l" t="t" r="r" b="b"/>
              <a:pathLst>
                <a:path w="4445" h="164464">
                  <a:moveTo>
                    <a:pt x="4051" y="161912"/>
                  </a:moveTo>
                  <a:lnTo>
                    <a:pt x="3454" y="160477"/>
                  </a:lnTo>
                  <a:lnTo>
                    <a:pt x="2019" y="159893"/>
                  </a:lnTo>
                  <a:lnTo>
                    <a:pt x="596" y="160477"/>
                  </a:lnTo>
                  <a:lnTo>
                    <a:pt x="0" y="161912"/>
                  </a:lnTo>
                  <a:lnTo>
                    <a:pt x="596" y="163347"/>
                  </a:lnTo>
                  <a:lnTo>
                    <a:pt x="2019" y="163944"/>
                  </a:lnTo>
                  <a:lnTo>
                    <a:pt x="3454" y="163347"/>
                  </a:lnTo>
                  <a:lnTo>
                    <a:pt x="4051" y="161912"/>
                  </a:lnTo>
                  <a:close/>
                </a:path>
                <a:path w="4445" h="164464">
                  <a:moveTo>
                    <a:pt x="4051" y="2032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04" name="object 7904"/>
            <p:cNvSpPr/>
            <p:nvPr/>
          </p:nvSpPr>
          <p:spPr>
            <a:xfrm>
              <a:off x="12038848" y="309522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05" name="object 7905"/>
            <p:cNvSpPr/>
            <p:nvPr/>
          </p:nvSpPr>
          <p:spPr>
            <a:xfrm>
              <a:off x="12036823" y="30517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06" name="object 7906"/>
            <p:cNvSpPr/>
            <p:nvPr/>
          </p:nvSpPr>
          <p:spPr>
            <a:xfrm>
              <a:off x="12038848" y="2935333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89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07" name="object 7907"/>
            <p:cNvSpPr/>
            <p:nvPr/>
          </p:nvSpPr>
          <p:spPr>
            <a:xfrm>
              <a:off x="12036823" y="289181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08" name="object 7908"/>
            <p:cNvSpPr/>
            <p:nvPr/>
          </p:nvSpPr>
          <p:spPr>
            <a:xfrm>
              <a:off x="12038848" y="277645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09" name="object 7909"/>
            <p:cNvSpPr/>
            <p:nvPr/>
          </p:nvSpPr>
          <p:spPr>
            <a:xfrm>
              <a:off x="12036823" y="27319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10" name="object 7910"/>
            <p:cNvSpPr/>
            <p:nvPr/>
          </p:nvSpPr>
          <p:spPr>
            <a:xfrm>
              <a:off x="12038848" y="261656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11" name="object 7911"/>
            <p:cNvSpPr/>
            <p:nvPr/>
          </p:nvSpPr>
          <p:spPr>
            <a:xfrm>
              <a:off x="12036823" y="25720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12" name="object 7912"/>
            <p:cNvSpPr/>
            <p:nvPr/>
          </p:nvSpPr>
          <p:spPr>
            <a:xfrm>
              <a:off x="12038848" y="245668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13" name="object 7913"/>
            <p:cNvSpPr/>
            <p:nvPr/>
          </p:nvSpPr>
          <p:spPr>
            <a:xfrm>
              <a:off x="12036823" y="241215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14" name="object 7914"/>
            <p:cNvSpPr/>
            <p:nvPr/>
          </p:nvSpPr>
          <p:spPr>
            <a:xfrm>
              <a:off x="12038848" y="229679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15" name="object 7915"/>
            <p:cNvSpPr/>
            <p:nvPr/>
          </p:nvSpPr>
          <p:spPr>
            <a:xfrm>
              <a:off x="11495418" y="2252267"/>
              <a:ext cx="545465" cy="2082164"/>
            </a:xfrm>
            <a:custGeom>
              <a:avLst/>
              <a:gdLst/>
              <a:ahLst/>
              <a:cxnLst/>
              <a:rect l="l" t="t" r="r" b="b"/>
              <a:pathLst>
                <a:path w="545465" h="2082164">
                  <a:moveTo>
                    <a:pt x="4051" y="2079561"/>
                  </a:moveTo>
                  <a:lnTo>
                    <a:pt x="3454" y="2078139"/>
                  </a:lnTo>
                  <a:lnTo>
                    <a:pt x="2032" y="2077542"/>
                  </a:lnTo>
                  <a:lnTo>
                    <a:pt x="596" y="2078139"/>
                  </a:lnTo>
                  <a:lnTo>
                    <a:pt x="0" y="2079561"/>
                  </a:lnTo>
                  <a:lnTo>
                    <a:pt x="596" y="2080996"/>
                  </a:lnTo>
                  <a:lnTo>
                    <a:pt x="2032" y="2081593"/>
                  </a:lnTo>
                  <a:lnTo>
                    <a:pt x="3454" y="2080996"/>
                  </a:lnTo>
                  <a:lnTo>
                    <a:pt x="4051" y="2079561"/>
                  </a:lnTo>
                  <a:close/>
                </a:path>
                <a:path w="545465" h="2082164">
                  <a:moveTo>
                    <a:pt x="4051" y="1919681"/>
                  </a:moveTo>
                  <a:lnTo>
                    <a:pt x="3454" y="1918246"/>
                  </a:lnTo>
                  <a:lnTo>
                    <a:pt x="2032" y="1917649"/>
                  </a:lnTo>
                  <a:lnTo>
                    <a:pt x="596" y="1918246"/>
                  </a:lnTo>
                  <a:lnTo>
                    <a:pt x="0" y="1919681"/>
                  </a:lnTo>
                  <a:lnTo>
                    <a:pt x="596" y="1921103"/>
                  </a:lnTo>
                  <a:lnTo>
                    <a:pt x="2032" y="1921700"/>
                  </a:lnTo>
                  <a:lnTo>
                    <a:pt x="3454" y="1921103"/>
                  </a:lnTo>
                  <a:lnTo>
                    <a:pt x="4051" y="1919681"/>
                  </a:lnTo>
                  <a:close/>
                </a:path>
                <a:path w="545465" h="2082164">
                  <a:moveTo>
                    <a:pt x="545452" y="2032"/>
                  </a:moveTo>
                  <a:lnTo>
                    <a:pt x="544855" y="596"/>
                  </a:lnTo>
                  <a:lnTo>
                    <a:pt x="543420" y="0"/>
                  </a:lnTo>
                  <a:lnTo>
                    <a:pt x="541997" y="596"/>
                  </a:lnTo>
                  <a:lnTo>
                    <a:pt x="541401" y="2032"/>
                  </a:lnTo>
                  <a:lnTo>
                    <a:pt x="541997" y="3454"/>
                  </a:lnTo>
                  <a:lnTo>
                    <a:pt x="543420" y="4051"/>
                  </a:lnTo>
                  <a:lnTo>
                    <a:pt x="544855" y="3454"/>
                  </a:lnTo>
                  <a:lnTo>
                    <a:pt x="545452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16" name="object 7916"/>
            <p:cNvSpPr/>
            <p:nvPr/>
          </p:nvSpPr>
          <p:spPr>
            <a:xfrm>
              <a:off x="11497454" y="405455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17" name="object 7917"/>
            <p:cNvSpPr/>
            <p:nvPr/>
          </p:nvSpPr>
          <p:spPr>
            <a:xfrm>
              <a:off x="11495429" y="40100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18" name="object 7918"/>
            <p:cNvSpPr/>
            <p:nvPr/>
          </p:nvSpPr>
          <p:spPr>
            <a:xfrm>
              <a:off x="11497454" y="389466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19" name="object 7919"/>
            <p:cNvSpPr/>
            <p:nvPr/>
          </p:nvSpPr>
          <p:spPr>
            <a:xfrm>
              <a:off x="11495418" y="3690250"/>
              <a:ext cx="4445" cy="164465"/>
            </a:xfrm>
            <a:custGeom>
              <a:avLst/>
              <a:gdLst/>
              <a:ahLst/>
              <a:cxnLst/>
              <a:rect l="l" t="t" r="r" b="b"/>
              <a:pathLst>
                <a:path w="4445" h="164464">
                  <a:moveTo>
                    <a:pt x="4051" y="161912"/>
                  </a:moveTo>
                  <a:lnTo>
                    <a:pt x="3454" y="160489"/>
                  </a:lnTo>
                  <a:lnTo>
                    <a:pt x="2032" y="159893"/>
                  </a:lnTo>
                  <a:lnTo>
                    <a:pt x="596" y="160489"/>
                  </a:lnTo>
                  <a:lnTo>
                    <a:pt x="0" y="161912"/>
                  </a:lnTo>
                  <a:lnTo>
                    <a:pt x="596" y="163347"/>
                  </a:lnTo>
                  <a:lnTo>
                    <a:pt x="2032" y="163944"/>
                  </a:lnTo>
                  <a:lnTo>
                    <a:pt x="3454" y="163347"/>
                  </a:lnTo>
                  <a:lnTo>
                    <a:pt x="4051" y="161912"/>
                  </a:lnTo>
                  <a:close/>
                </a:path>
                <a:path w="4445" h="164464">
                  <a:moveTo>
                    <a:pt x="4051" y="2032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20" name="object 7920"/>
            <p:cNvSpPr/>
            <p:nvPr/>
          </p:nvSpPr>
          <p:spPr>
            <a:xfrm>
              <a:off x="11497454" y="357488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21" name="object 7921"/>
            <p:cNvSpPr/>
            <p:nvPr/>
          </p:nvSpPr>
          <p:spPr>
            <a:xfrm>
              <a:off x="11495418" y="2412160"/>
              <a:ext cx="4445" cy="1123315"/>
            </a:xfrm>
            <a:custGeom>
              <a:avLst/>
              <a:gdLst/>
              <a:ahLst/>
              <a:cxnLst/>
              <a:rect l="l" t="t" r="r" b="b"/>
              <a:pathLst>
                <a:path w="4445" h="1123314">
                  <a:moveTo>
                    <a:pt x="4051" y="1121244"/>
                  </a:moveTo>
                  <a:lnTo>
                    <a:pt x="3454" y="1119809"/>
                  </a:lnTo>
                  <a:lnTo>
                    <a:pt x="2032" y="1119212"/>
                  </a:lnTo>
                  <a:lnTo>
                    <a:pt x="596" y="1119809"/>
                  </a:lnTo>
                  <a:lnTo>
                    <a:pt x="0" y="1121244"/>
                  </a:lnTo>
                  <a:lnTo>
                    <a:pt x="596" y="1122667"/>
                  </a:lnTo>
                  <a:lnTo>
                    <a:pt x="2032" y="1123264"/>
                  </a:lnTo>
                  <a:lnTo>
                    <a:pt x="3454" y="1122667"/>
                  </a:lnTo>
                  <a:lnTo>
                    <a:pt x="4051" y="1121244"/>
                  </a:lnTo>
                  <a:close/>
                </a:path>
                <a:path w="4445" h="1123314">
                  <a:moveTo>
                    <a:pt x="4051" y="961351"/>
                  </a:moveTo>
                  <a:lnTo>
                    <a:pt x="3454" y="959916"/>
                  </a:lnTo>
                  <a:lnTo>
                    <a:pt x="2032" y="959332"/>
                  </a:lnTo>
                  <a:lnTo>
                    <a:pt x="596" y="959916"/>
                  </a:lnTo>
                  <a:lnTo>
                    <a:pt x="0" y="961351"/>
                  </a:lnTo>
                  <a:lnTo>
                    <a:pt x="596" y="962787"/>
                  </a:lnTo>
                  <a:lnTo>
                    <a:pt x="2032" y="963383"/>
                  </a:lnTo>
                  <a:lnTo>
                    <a:pt x="3454" y="962787"/>
                  </a:lnTo>
                  <a:lnTo>
                    <a:pt x="4051" y="961351"/>
                  </a:lnTo>
                  <a:close/>
                </a:path>
                <a:path w="4445" h="1123314">
                  <a:moveTo>
                    <a:pt x="4051" y="801471"/>
                  </a:moveTo>
                  <a:lnTo>
                    <a:pt x="3454" y="800036"/>
                  </a:lnTo>
                  <a:lnTo>
                    <a:pt x="2032" y="799439"/>
                  </a:lnTo>
                  <a:lnTo>
                    <a:pt x="596" y="800036"/>
                  </a:lnTo>
                  <a:lnTo>
                    <a:pt x="0" y="801471"/>
                  </a:lnTo>
                  <a:lnTo>
                    <a:pt x="596" y="802894"/>
                  </a:lnTo>
                  <a:lnTo>
                    <a:pt x="2032" y="803490"/>
                  </a:lnTo>
                  <a:lnTo>
                    <a:pt x="3454" y="802894"/>
                  </a:lnTo>
                  <a:lnTo>
                    <a:pt x="4051" y="801471"/>
                  </a:lnTo>
                  <a:close/>
                </a:path>
                <a:path w="4445" h="1123314">
                  <a:moveTo>
                    <a:pt x="4051" y="641578"/>
                  </a:moveTo>
                  <a:lnTo>
                    <a:pt x="3454" y="640143"/>
                  </a:lnTo>
                  <a:lnTo>
                    <a:pt x="2032" y="639559"/>
                  </a:lnTo>
                  <a:lnTo>
                    <a:pt x="596" y="640143"/>
                  </a:lnTo>
                  <a:lnTo>
                    <a:pt x="0" y="641578"/>
                  </a:lnTo>
                  <a:lnTo>
                    <a:pt x="596" y="643013"/>
                  </a:lnTo>
                  <a:lnTo>
                    <a:pt x="2032" y="643597"/>
                  </a:lnTo>
                  <a:lnTo>
                    <a:pt x="3454" y="643013"/>
                  </a:lnTo>
                  <a:lnTo>
                    <a:pt x="4051" y="641578"/>
                  </a:lnTo>
                  <a:close/>
                </a:path>
                <a:path w="4445" h="1123314">
                  <a:moveTo>
                    <a:pt x="4051" y="481685"/>
                  </a:moveTo>
                  <a:lnTo>
                    <a:pt x="3454" y="480263"/>
                  </a:lnTo>
                  <a:lnTo>
                    <a:pt x="2032" y="479666"/>
                  </a:lnTo>
                  <a:lnTo>
                    <a:pt x="596" y="480263"/>
                  </a:lnTo>
                  <a:lnTo>
                    <a:pt x="0" y="481685"/>
                  </a:lnTo>
                  <a:lnTo>
                    <a:pt x="596" y="483120"/>
                  </a:lnTo>
                  <a:lnTo>
                    <a:pt x="2032" y="483717"/>
                  </a:lnTo>
                  <a:lnTo>
                    <a:pt x="3454" y="483120"/>
                  </a:lnTo>
                  <a:lnTo>
                    <a:pt x="4051" y="481685"/>
                  </a:lnTo>
                  <a:close/>
                </a:path>
                <a:path w="4445" h="1123314">
                  <a:moveTo>
                    <a:pt x="4051" y="321805"/>
                  </a:moveTo>
                  <a:lnTo>
                    <a:pt x="3454" y="320370"/>
                  </a:lnTo>
                  <a:lnTo>
                    <a:pt x="2032" y="319773"/>
                  </a:lnTo>
                  <a:lnTo>
                    <a:pt x="596" y="320370"/>
                  </a:lnTo>
                  <a:lnTo>
                    <a:pt x="0" y="321805"/>
                  </a:lnTo>
                  <a:lnTo>
                    <a:pt x="596" y="323227"/>
                  </a:lnTo>
                  <a:lnTo>
                    <a:pt x="2032" y="323824"/>
                  </a:lnTo>
                  <a:lnTo>
                    <a:pt x="3454" y="323227"/>
                  </a:lnTo>
                  <a:lnTo>
                    <a:pt x="4051" y="321805"/>
                  </a:lnTo>
                  <a:close/>
                </a:path>
                <a:path w="4445" h="1123314">
                  <a:moveTo>
                    <a:pt x="4051" y="161912"/>
                  </a:moveTo>
                  <a:lnTo>
                    <a:pt x="3454" y="160477"/>
                  </a:lnTo>
                  <a:lnTo>
                    <a:pt x="2032" y="159893"/>
                  </a:lnTo>
                  <a:lnTo>
                    <a:pt x="596" y="160477"/>
                  </a:lnTo>
                  <a:lnTo>
                    <a:pt x="0" y="161912"/>
                  </a:lnTo>
                  <a:lnTo>
                    <a:pt x="596" y="163347"/>
                  </a:lnTo>
                  <a:lnTo>
                    <a:pt x="2032" y="163931"/>
                  </a:lnTo>
                  <a:lnTo>
                    <a:pt x="3454" y="163347"/>
                  </a:lnTo>
                  <a:lnTo>
                    <a:pt x="4051" y="161912"/>
                  </a:lnTo>
                  <a:close/>
                </a:path>
                <a:path w="4445" h="1123314">
                  <a:moveTo>
                    <a:pt x="4051" y="2019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22" name="object 7922"/>
            <p:cNvSpPr/>
            <p:nvPr/>
          </p:nvSpPr>
          <p:spPr>
            <a:xfrm>
              <a:off x="11497454" y="229679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23" name="object 7923"/>
            <p:cNvSpPr/>
            <p:nvPr/>
          </p:nvSpPr>
          <p:spPr>
            <a:xfrm>
              <a:off x="10954030" y="2252267"/>
              <a:ext cx="545465" cy="2082164"/>
            </a:xfrm>
            <a:custGeom>
              <a:avLst/>
              <a:gdLst/>
              <a:ahLst/>
              <a:cxnLst/>
              <a:rect l="l" t="t" r="r" b="b"/>
              <a:pathLst>
                <a:path w="545465" h="2082164">
                  <a:moveTo>
                    <a:pt x="4051" y="2079561"/>
                  </a:moveTo>
                  <a:lnTo>
                    <a:pt x="3454" y="2078139"/>
                  </a:lnTo>
                  <a:lnTo>
                    <a:pt x="2019" y="2077542"/>
                  </a:lnTo>
                  <a:lnTo>
                    <a:pt x="596" y="2078139"/>
                  </a:lnTo>
                  <a:lnTo>
                    <a:pt x="0" y="2079561"/>
                  </a:lnTo>
                  <a:lnTo>
                    <a:pt x="596" y="2080996"/>
                  </a:lnTo>
                  <a:lnTo>
                    <a:pt x="2019" y="2081593"/>
                  </a:lnTo>
                  <a:lnTo>
                    <a:pt x="3454" y="2080996"/>
                  </a:lnTo>
                  <a:lnTo>
                    <a:pt x="4051" y="2079561"/>
                  </a:lnTo>
                  <a:close/>
                </a:path>
                <a:path w="545465" h="2082164">
                  <a:moveTo>
                    <a:pt x="4051" y="1919681"/>
                  </a:moveTo>
                  <a:lnTo>
                    <a:pt x="3454" y="1918246"/>
                  </a:lnTo>
                  <a:lnTo>
                    <a:pt x="2019" y="1917649"/>
                  </a:lnTo>
                  <a:lnTo>
                    <a:pt x="596" y="1918246"/>
                  </a:lnTo>
                  <a:lnTo>
                    <a:pt x="0" y="1919681"/>
                  </a:lnTo>
                  <a:lnTo>
                    <a:pt x="596" y="1921103"/>
                  </a:lnTo>
                  <a:lnTo>
                    <a:pt x="2019" y="1921700"/>
                  </a:lnTo>
                  <a:lnTo>
                    <a:pt x="3454" y="1921103"/>
                  </a:lnTo>
                  <a:lnTo>
                    <a:pt x="4051" y="1919681"/>
                  </a:lnTo>
                  <a:close/>
                </a:path>
                <a:path w="545465" h="2082164">
                  <a:moveTo>
                    <a:pt x="545439" y="2032"/>
                  </a:moveTo>
                  <a:lnTo>
                    <a:pt x="544842" y="596"/>
                  </a:lnTo>
                  <a:lnTo>
                    <a:pt x="543420" y="0"/>
                  </a:lnTo>
                  <a:lnTo>
                    <a:pt x="541985" y="596"/>
                  </a:lnTo>
                  <a:lnTo>
                    <a:pt x="541388" y="2032"/>
                  </a:lnTo>
                  <a:lnTo>
                    <a:pt x="541985" y="3454"/>
                  </a:lnTo>
                  <a:lnTo>
                    <a:pt x="543420" y="4051"/>
                  </a:lnTo>
                  <a:lnTo>
                    <a:pt x="544842" y="3454"/>
                  </a:lnTo>
                  <a:lnTo>
                    <a:pt x="545439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24" name="object 7924"/>
            <p:cNvSpPr/>
            <p:nvPr/>
          </p:nvSpPr>
          <p:spPr>
            <a:xfrm>
              <a:off x="10956060" y="405455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25" name="object 7925"/>
            <p:cNvSpPr/>
            <p:nvPr/>
          </p:nvSpPr>
          <p:spPr>
            <a:xfrm>
              <a:off x="10954036" y="40100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26" name="object 7926"/>
            <p:cNvSpPr/>
            <p:nvPr/>
          </p:nvSpPr>
          <p:spPr>
            <a:xfrm>
              <a:off x="10956060" y="389466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27" name="object 7927"/>
            <p:cNvSpPr/>
            <p:nvPr/>
          </p:nvSpPr>
          <p:spPr>
            <a:xfrm>
              <a:off x="10954030" y="3690250"/>
              <a:ext cx="4445" cy="164465"/>
            </a:xfrm>
            <a:custGeom>
              <a:avLst/>
              <a:gdLst/>
              <a:ahLst/>
              <a:cxnLst/>
              <a:rect l="l" t="t" r="r" b="b"/>
              <a:pathLst>
                <a:path w="4445" h="164464">
                  <a:moveTo>
                    <a:pt x="4051" y="161912"/>
                  </a:moveTo>
                  <a:lnTo>
                    <a:pt x="3454" y="160489"/>
                  </a:lnTo>
                  <a:lnTo>
                    <a:pt x="2019" y="159893"/>
                  </a:lnTo>
                  <a:lnTo>
                    <a:pt x="596" y="160489"/>
                  </a:lnTo>
                  <a:lnTo>
                    <a:pt x="0" y="161912"/>
                  </a:lnTo>
                  <a:lnTo>
                    <a:pt x="596" y="163347"/>
                  </a:lnTo>
                  <a:lnTo>
                    <a:pt x="2019" y="163944"/>
                  </a:lnTo>
                  <a:lnTo>
                    <a:pt x="3454" y="163347"/>
                  </a:lnTo>
                  <a:lnTo>
                    <a:pt x="4051" y="161912"/>
                  </a:lnTo>
                  <a:close/>
                </a:path>
                <a:path w="4445" h="164464">
                  <a:moveTo>
                    <a:pt x="4051" y="2032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28" name="object 7928"/>
            <p:cNvSpPr/>
            <p:nvPr/>
          </p:nvSpPr>
          <p:spPr>
            <a:xfrm>
              <a:off x="10956060" y="357488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29" name="object 7929"/>
            <p:cNvSpPr/>
            <p:nvPr/>
          </p:nvSpPr>
          <p:spPr>
            <a:xfrm>
              <a:off x="10954036" y="353137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30" name="object 7930"/>
            <p:cNvSpPr/>
            <p:nvPr/>
          </p:nvSpPr>
          <p:spPr>
            <a:xfrm>
              <a:off x="10956060" y="341499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31" name="object 7931"/>
            <p:cNvSpPr/>
            <p:nvPr/>
          </p:nvSpPr>
          <p:spPr>
            <a:xfrm>
              <a:off x="10954030" y="3051719"/>
              <a:ext cx="4445" cy="323850"/>
            </a:xfrm>
            <a:custGeom>
              <a:avLst/>
              <a:gdLst/>
              <a:ahLst/>
              <a:cxnLst/>
              <a:rect l="l" t="t" r="r" b="b"/>
              <a:pathLst>
                <a:path w="4445" h="323850">
                  <a:moveTo>
                    <a:pt x="4051" y="321792"/>
                  </a:moveTo>
                  <a:lnTo>
                    <a:pt x="3454" y="320357"/>
                  </a:lnTo>
                  <a:lnTo>
                    <a:pt x="2019" y="319773"/>
                  </a:lnTo>
                  <a:lnTo>
                    <a:pt x="596" y="320357"/>
                  </a:lnTo>
                  <a:lnTo>
                    <a:pt x="0" y="321792"/>
                  </a:lnTo>
                  <a:lnTo>
                    <a:pt x="596" y="323227"/>
                  </a:lnTo>
                  <a:lnTo>
                    <a:pt x="2019" y="323824"/>
                  </a:lnTo>
                  <a:lnTo>
                    <a:pt x="3454" y="323227"/>
                  </a:lnTo>
                  <a:lnTo>
                    <a:pt x="4051" y="321792"/>
                  </a:lnTo>
                  <a:close/>
                </a:path>
                <a:path w="4445" h="323850">
                  <a:moveTo>
                    <a:pt x="4051" y="161912"/>
                  </a:moveTo>
                  <a:lnTo>
                    <a:pt x="3454" y="160477"/>
                  </a:lnTo>
                  <a:lnTo>
                    <a:pt x="2019" y="159880"/>
                  </a:lnTo>
                  <a:lnTo>
                    <a:pt x="596" y="160477"/>
                  </a:lnTo>
                  <a:lnTo>
                    <a:pt x="0" y="161912"/>
                  </a:lnTo>
                  <a:lnTo>
                    <a:pt x="596" y="163334"/>
                  </a:lnTo>
                  <a:lnTo>
                    <a:pt x="2019" y="163931"/>
                  </a:lnTo>
                  <a:lnTo>
                    <a:pt x="3454" y="163334"/>
                  </a:lnTo>
                  <a:lnTo>
                    <a:pt x="4051" y="161912"/>
                  </a:lnTo>
                  <a:close/>
                </a:path>
                <a:path w="4445" h="323850">
                  <a:moveTo>
                    <a:pt x="4051" y="2019"/>
                  </a:moveTo>
                  <a:lnTo>
                    <a:pt x="3454" y="584"/>
                  </a:lnTo>
                  <a:lnTo>
                    <a:pt x="2019" y="0"/>
                  </a:lnTo>
                  <a:lnTo>
                    <a:pt x="596" y="584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19" y="4038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32" name="object 7932"/>
            <p:cNvSpPr/>
            <p:nvPr/>
          </p:nvSpPr>
          <p:spPr>
            <a:xfrm>
              <a:off x="10956060" y="2935333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89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33" name="object 7933"/>
            <p:cNvSpPr/>
            <p:nvPr/>
          </p:nvSpPr>
          <p:spPr>
            <a:xfrm>
              <a:off x="10954030" y="2731933"/>
              <a:ext cx="4445" cy="164465"/>
            </a:xfrm>
            <a:custGeom>
              <a:avLst/>
              <a:gdLst/>
              <a:ahLst/>
              <a:cxnLst/>
              <a:rect l="l" t="t" r="r" b="b"/>
              <a:pathLst>
                <a:path w="4445" h="164464">
                  <a:moveTo>
                    <a:pt x="4051" y="161912"/>
                  </a:moveTo>
                  <a:lnTo>
                    <a:pt x="3454" y="160489"/>
                  </a:lnTo>
                  <a:lnTo>
                    <a:pt x="2019" y="159893"/>
                  </a:lnTo>
                  <a:lnTo>
                    <a:pt x="596" y="160489"/>
                  </a:lnTo>
                  <a:lnTo>
                    <a:pt x="0" y="161912"/>
                  </a:lnTo>
                  <a:lnTo>
                    <a:pt x="596" y="163347"/>
                  </a:lnTo>
                  <a:lnTo>
                    <a:pt x="2019" y="163944"/>
                  </a:lnTo>
                  <a:lnTo>
                    <a:pt x="3454" y="163347"/>
                  </a:lnTo>
                  <a:lnTo>
                    <a:pt x="4051" y="161912"/>
                  </a:lnTo>
                  <a:close/>
                </a:path>
                <a:path w="4445" h="164464">
                  <a:moveTo>
                    <a:pt x="4051" y="2032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34" name="object 7934"/>
            <p:cNvSpPr/>
            <p:nvPr/>
          </p:nvSpPr>
          <p:spPr>
            <a:xfrm>
              <a:off x="10956060" y="261656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35" name="object 7935"/>
            <p:cNvSpPr/>
            <p:nvPr/>
          </p:nvSpPr>
          <p:spPr>
            <a:xfrm>
              <a:off x="10954036" y="25720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36" name="object 7936"/>
            <p:cNvSpPr/>
            <p:nvPr/>
          </p:nvSpPr>
          <p:spPr>
            <a:xfrm>
              <a:off x="10956060" y="245668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37" name="object 7937"/>
            <p:cNvSpPr/>
            <p:nvPr/>
          </p:nvSpPr>
          <p:spPr>
            <a:xfrm>
              <a:off x="10954036" y="241215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38" name="object 7938"/>
            <p:cNvSpPr/>
            <p:nvPr/>
          </p:nvSpPr>
          <p:spPr>
            <a:xfrm>
              <a:off x="10956060" y="229679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39" name="object 7939"/>
            <p:cNvSpPr/>
            <p:nvPr/>
          </p:nvSpPr>
          <p:spPr>
            <a:xfrm>
              <a:off x="9222575" y="2252267"/>
              <a:ext cx="1736089" cy="2092325"/>
            </a:xfrm>
            <a:custGeom>
              <a:avLst/>
              <a:gdLst/>
              <a:ahLst/>
              <a:cxnLst/>
              <a:rect l="l" t="t" r="r" b="b"/>
              <a:pathLst>
                <a:path w="1736090" h="2092325">
                  <a:moveTo>
                    <a:pt x="4051" y="2089683"/>
                  </a:moveTo>
                  <a:lnTo>
                    <a:pt x="3454" y="2088248"/>
                  </a:lnTo>
                  <a:lnTo>
                    <a:pt x="2032" y="2087664"/>
                  </a:lnTo>
                  <a:lnTo>
                    <a:pt x="596" y="2088248"/>
                  </a:lnTo>
                  <a:lnTo>
                    <a:pt x="0" y="2089683"/>
                  </a:lnTo>
                  <a:lnTo>
                    <a:pt x="596" y="2091118"/>
                  </a:lnTo>
                  <a:lnTo>
                    <a:pt x="2032" y="2091702"/>
                  </a:lnTo>
                  <a:lnTo>
                    <a:pt x="3454" y="2091118"/>
                  </a:lnTo>
                  <a:lnTo>
                    <a:pt x="4051" y="2089683"/>
                  </a:lnTo>
                  <a:close/>
                </a:path>
                <a:path w="1736090" h="2092325">
                  <a:moveTo>
                    <a:pt x="1735505" y="2032"/>
                  </a:moveTo>
                  <a:lnTo>
                    <a:pt x="1734908" y="596"/>
                  </a:lnTo>
                  <a:lnTo>
                    <a:pt x="1733473" y="0"/>
                  </a:lnTo>
                  <a:lnTo>
                    <a:pt x="1732051" y="596"/>
                  </a:lnTo>
                  <a:lnTo>
                    <a:pt x="1731454" y="2032"/>
                  </a:lnTo>
                  <a:lnTo>
                    <a:pt x="1732051" y="3454"/>
                  </a:lnTo>
                  <a:lnTo>
                    <a:pt x="1733473" y="4051"/>
                  </a:lnTo>
                  <a:lnTo>
                    <a:pt x="1734908" y="3454"/>
                  </a:lnTo>
                  <a:lnTo>
                    <a:pt x="1735505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40" name="object 7940"/>
            <p:cNvSpPr/>
            <p:nvPr/>
          </p:nvSpPr>
          <p:spPr>
            <a:xfrm>
              <a:off x="9224611" y="422455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41" name="object 7941"/>
            <p:cNvSpPr/>
            <p:nvPr/>
          </p:nvSpPr>
          <p:spPr>
            <a:xfrm>
              <a:off x="9222587" y="41800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42" name="object 7942"/>
            <p:cNvSpPr/>
            <p:nvPr/>
          </p:nvSpPr>
          <p:spPr>
            <a:xfrm>
              <a:off x="9224611" y="406467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43" name="object 7943"/>
            <p:cNvSpPr/>
            <p:nvPr/>
          </p:nvSpPr>
          <p:spPr>
            <a:xfrm>
              <a:off x="9222587" y="402014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44" name="object 7944"/>
            <p:cNvSpPr/>
            <p:nvPr/>
          </p:nvSpPr>
          <p:spPr>
            <a:xfrm>
              <a:off x="9224611" y="390478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45" name="object 7945"/>
            <p:cNvSpPr/>
            <p:nvPr/>
          </p:nvSpPr>
          <p:spPr>
            <a:xfrm>
              <a:off x="9222587" y="386126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46" name="object 7946"/>
            <p:cNvSpPr/>
            <p:nvPr/>
          </p:nvSpPr>
          <p:spPr>
            <a:xfrm>
              <a:off x="9224611" y="374489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47" name="object 7947"/>
            <p:cNvSpPr/>
            <p:nvPr/>
          </p:nvSpPr>
          <p:spPr>
            <a:xfrm>
              <a:off x="9222587" y="370138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48" name="object 7948"/>
            <p:cNvSpPr/>
            <p:nvPr/>
          </p:nvSpPr>
          <p:spPr>
            <a:xfrm>
              <a:off x="9224611" y="358500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49" name="object 7949"/>
            <p:cNvSpPr/>
            <p:nvPr/>
          </p:nvSpPr>
          <p:spPr>
            <a:xfrm>
              <a:off x="9222575" y="2262389"/>
              <a:ext cx="4445" cy="1283335"/>
            </a:xfrm>
            <a:custGeom>
              <a:avLst/>
              <a:gdLst/>
              <a:ahLst/>
              <a:cxnLst/>
              <a:rect l="l" t="t" r="r" b="b"/>
              <a:pathLst>
                <a:path w="4445" h="1283335">
                  <a:moveTo>
                    <a:pt x="4051" y="1281137"/>
                  </a:moveTo>
                  <a:lnTo>
                    <a:pt x="3454" y="1279702"/>
                  </a:lnTo>
                  <a:lnTo>
                    <a:pt x="2032" y="1279105"/>
                  </a:lnTo>
                  <a:lnTo>
                    <a:pt x="596" y="1279702"/>
                  </a:lnTo>
                  <a:lnTo>
                    <a:pt x="0" y="1281137"/>
                  </a:lnTo>
                  <a:lnTo>
                    <a:pt x="596" y="1282560"/>
                  </a:lnTo>
                  <a:lnTo>
                    <a:pt x="2032" y="1283157"/>
                  </a:lnTo>
                  <a:lnTo>
                    <a:pt x="3454" y="1282560"/>
                  </a:lnTo>
                  <a:lnTo>
                    <a:pt x="4051" y="1281137"/>
                  </a:lnTo>
                  <a:close/>
                </a:path>
                <a:path w="4445" h="1283335">
                  <a:moveTo>
                    <a:pt x="4051" y="1121244"/>
                  </a:moveTo>
                  <a:lnTo>
                    <a:pt x="3454" y="1119809"/>
                  </a:lnTo>
                  <a:lnTo>
                    <a:pt x="2032" y="1119225"/>
                  </a:lnTo>
                  <a:lnTo>
                    <a:pt x="596" y="1119809"/>
                  </a:lnTo>
                  <a:lnTo>
                    <a:pt x="0" y="1121244"/>
                  </a:lnTo>
                  <a:lnTo>
                    <a:pt x="596" y="1122680"/>
                  </a:lnTo>
                  <a:lnTo>
                    <a:pt x="2032" y="1123264"/>
                  </a:lnTo>
                  <a:lnTo>
                    <a:pt x="3454" y="1122680"/>
                  </a:lnTo>
                  <a:lnTo>
                    <a:pt x="4051" y="1121244"/>
                  </a:lnTo>
                  <a:close/>
                </a:path>
                <a:path w="4445" h="1283335">
                  <a:moveTo>
                    <a:pt x="4051" y="961351"/>
                  </a:moveTo>
                  <a:lnTo>
                    <a:pt x="3454" y="959929"/>
                  </a:lnTo>
                  <a:lnTo>
                    <a:pt x="2032" y="959332"/>
                  </a:lnTo>
                  <a:lnTo>
                    <a:pt x="596" y="959929"/>
                  </a:lnTo>
                  <a:lnTo>
                    <a:pt x="0" y="961351"/>
                  </a:lnTo>
                  <a:lnTo>
                    <a:pt x="596" y="962787"/>
                  </a:lnTo>
                  <a:lnTo>
                    <a:pt x="2032" y="963383"/>
                  </a:lnTo>
                  <a:lnTo>
                    <a:pt x="3454" y="962787"/>
                  </a:lnTo>
                  <a:lnTo>
                    <a:pt x="4051" y="961351"/>
                  </a:lnTo>
                  <a:close/>
                </a:path>
                <a:path w="4445" h="1283335">
                  <a:moveTo>
                    <a:pt x="4051" y="801471"/>
                  </a:moveTo>
                  <a:lnTo>
                    <a:pt x="3454" y="800036"/>
                  </a:lnTo>
                  <a:lnTo>
                    <a:pt x="2032" y="799439"/>
                  </a:lnTo>
                  <a:lnTo>
                    <a:pt x="596" y="800036"/>
                  </a:lnTo>
                  <a:lnTo>
                    <a:pt x="0" y="801471"/>
                  </a:lnTo>
                  <a:lnTo>
                    <a:pt x="596" y="802894"/>
                  </a:lnTo>
                  <a:lnTo>
                    <a:pt x="2032" y="803490"/>
                  </a:lnTo>
                  <a:lnTo>
                    <a:pt x="3454" y="802894"/>
                  </a:lnTo>
                  <a:lnTo>
                    <a:pt x="4051" y="801471"/>
                  </a:lnTo>
                  <a:close/>
                </a:path>
                <a:path w="4445" h="1283335">
                  <a:moveTo>
                    <a:pt x="4051" y="641578"/>
                  </a:moveTo>
                  <a:lnTo>
                    <a:pt x="3454" y="640143"/>
                  </a:lnTo>
                  <a:lnTo>
                    <a:pt x="2032" y="639559"/>
                  </a:lnTo>
                  <a:lnTo>
                    <a:pt x="596" y="640143"/>
                  </a:lnTo>
                  <a:lnTo>
                    <a:pt x="0" y="641578"/>
                  </a:lnTo>
                  <a:lnTo>
                    <a:pt x="596" y="643013"/>
                  </a:lnTo>
                  <a:lnTo>
                    <a:pt x="2032" y="643597"/>
                  </a:lnTo>
                  <a:lnTo>
                    <a:pt x="3454" y="643013"/>
                  </a:lnTo>
                  <a:lnTo>
                    <a:pt x="4051" y="641578"/>
                  </a:lnTo>
                  <a:close/>
                </a:path>
                <a:path w="4445" h="1283335">
                  <a:moveTo>
                    <a:pt x="4051" y="481685"/>
                  </a:moveTo>
                  <a:lnTo>
                    <a:pt x="3454" y="480263"/>
                  </a:lnTo>
                  <a:lnTo>
                    <a:pt x="2032" y="479666"/>
                  </a:lnTo>
                  <a:lnTo>
                    <a:pt x="596" y="480263"/>
                  </a:lnTo>
                  <a:lnTo>
                    <a:pt x="0" y="481685"/>
                  </a:lnTo>
                  <a:lnTo>
                    <a:pt x="596" y="483120"/>
                  </a:lnTo>
                  <a:lnTo>
                    <a:pt x="2032" y="483717"/>
                  </a:lnTo>
                  <a:lnTo>
                    <a:pt x="3454" y="483120"/>
                  </a:lnTo>
                  <a:lnTo>
                    <a:pt x="4051" y="481685"/>
                  </a:lnTo>
                  <a:close/>
                </a:path>
                <a:path w="4445" h="1283335">
                  <a:moveTo>
                    <a:pt x="4051" y="321805"/>
                  </a:moveTo>
                  <a:lnTo>
                    <a:pt x="3454" y="320370"/>
                  </a:lnTo>
                  <a:lnTo>
                    <a:pt x="2032" y="319773"/>
                  </a:lnTo>
                  <a:lnTo>
                    <a:pt x="596" y="320370"/>
                  </a:lnTo>
                  <a:lnTo>
                    <a:pt x="0" y="321805"/>
                  </a:lnTo>
                  <a:lnTo>
                    <a:pt x="596" y="323240"/>
                  </a:lnTo>
                  <a:lnTo>
                    <a:pt x="2032" y="323824"/>
                  </a:lnTo>
                  <a:lnTo>
                    <a:pt x="3454" y="323240"/>
                  </a:lnTo>
                  <a:lnTo>
                    <a:pt x="4051" y="321805"/>
                  </a:lnTo>
                  <a:close/>
                </a:path>
                <a:path w="4445" h="1283335">
                  <a:moveTo>
                    <a:pt x="4051" y="161912"/>
                  </a:moveTo>
                  <a:lnTo>
                    <a:pt x="3454" y="160489"/>
                  </a:lnTo>
                  <a:lnTo>
                    <a:pt x="2032" y="159893"/>
                  </a:lnTo>
                  <a:lnTo>
                    <a:pt x="596" y="160489"/>
                  </a:lnTo>
                  <a:lnTo>
                    <a:pt x="0" y="161912"/>
                  </a:lnTo>
                  <a:lnTo>
                    <a:pt x="596" y="163347"/>
                  </a:lnTo>
                  <a:lnTo>
                    <a:pt x="2032" y="163944"/>
                  </a:lnTo>
                  <a:lnTo>
                    <a:pt x="3454" y="163347"/>
                  </a:lnTo>
                  <a:lnTo>
                    <a:pt x="4051" y="161912"/>
                  </a:lnTo>
                  <a:close/>
                </a:path>
                <a:path w="4445" h="1283335">
                  <a:moveTo>
                    <a:pt x="4051" y="2032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50" name="object 7950"/>
            <p:cNvSpPr/>
            <p:nvPr/>
          </p:nvSpPr>
          <p:spPr>
            <a:xfrm>
              <a:off x="9224611" y="214702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51" name="object 7951"/>
            <p:cNvSpPr/>
            <p:nvPr/>
          </p:nvSpPr>
          <p:spPr>
            <a:xfrm>
              <a:off x="9222587" y="21035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52" name="object 7952"/>
            <p:cNvSpPr/>
            <p:nvPr/>
          </p:nvSpPr>
          <p:spPr>
            <a:xfrm>
              <a:off x="9224611" y="198713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53" name="object 7953"/>
            <p:cNvSpPr/>
            <p:nvPr/>
          </p:nvSpPr>
          <p:spPr>
            <a:xfrm>
              <a:off x="9222587" y="194362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54" name="object 7954"/>
            <p:cNvSpPr/>
            <p:nvPr/>
          </p:nvSpPr>
          <p:spPr>
            <a:xfrm>
              <a:off x="9224611" y="182724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55" name="object 7955"/>
            <p:cNvSpPr/>
            <p:nvPr/>
          </p:nvSpPr>
          <p:spPr>
            <a:xfrm>
              <a:off x="9222587" y="178373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56" name="object 7956"/>
            <p:cNvSpPr/>
            <p:nvPr/>
          </p:nvSpPr>
          <p:spPr>
            <a:xfrm>
              <a:off x="9224611" y="1667358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89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57" name="object 7957"/>
            <p:cNvSpPr/>
            <p:nvPr/>
          </p:nvSpPr>
          <p:spPr>
            <a:xfrm>
              <a:off x="9222575" y="1463965"/>
              <a:ext cx="654050" cy="2870200"/>
            </a:xfrm>
            <a:custGeom>
              <a:avLst/>
              <a:gdLst/>
              <a:ahLst/>
              <a:cxnLst/>
              <a:rect l="l" t="t" r="r" b="b"/>
              <a:pathLst>
                <a:path w="654050" h="2870200">
                  <a:moveTo>
                    <a:pt x="4051" y="161912"/>
                  </a:moveTo>
                  <a:lnTo>
                    <a:pt x="3454" y="160477"/>
                  </a:lnTo>
                  <a:lnTo>
                    <a:pt x="2032" y="159880"/>
                  </a:lnTo>
                  <a:lnTo>
                    <a:pt x="596" y="160477"/>
                  </a:lnTo>
                  <a:lnTo>
                    <a:pt x="0" y="161912"/>
                  </a:lnTo>
                  <a:lnTo>
                    <a:pt x="596" y="163334"/>
                  </a:lnTo>
                  <a:lnTo>
                    <a:pt x="2032" y="163931"/>
                  </a:lnTo>
                  <a:lnTo>
                    <a:pt x="3454" y="163334"/>
                  </a:lnTo>
                  <a:lnTo>
                    <a:pt x="4051" y="161912"/>
                  </a:lnTo>
                  <a:close/>
                </a:path>
                <a:path w="654050" h="2870200">
                  <a:moveTo>
                    <a:pt x="4051" y="2019"/>
                  </a:moveTo>
                  <a:lnTo>
                    <a:pt x="3454" y="584"/>
                  </a:lnTo>
                  <a:lnTo>
                    <a:pt x="2032" y="0"/>
                  </a:lnTo>
                  <a:lnTo>
                    <a:pt x="596" y="584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38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  <a:path w="654050" h="2870200">
                  <a:moveTo>
                    <a:pt x="653732" y="2867863"/>
                  </a:moveTo>
                  <a:lnTo>
                    <a:pt x="653135" y="2866440"/>
                  </a:lnTo>
                  <a:lnTo>
                    <a:pt x="651700" y="2865844"/>
                  </a:lnTo>
                  <a:lnTo>
                    <a:pt x="650265" y="2866440"/>
                  </a:lnTo>
                  <a:lnTo>
                    <a:pt x="649681" y="2867863"/>
                  </a:lnTo>
                  <a:lnTo>
                    <a:pt x="650265" y="2869298"/>
                  </a:lnTo>
                  <a:lnTo>
                    <a:pt x="651700" y="2869895"/>
                  </a:lnTo>
                  <a:lnTo>
                    <a:pt x="653135" y="2869298"/>
                  </a:lnTo>
                  <a:lnTo>
                    <a:pt x="653732" y="2867863"/>
                  </a:lnTo>
                  <a:close/>
                </a:path>
                <a:path w="654050" h="2870200">
                  <a:moveTo>
                    <a:pt x="653732" y="2707983"/>
                  </a:moveTo>
                  <a:lnTo>
                    <a:pt x="653135" y="2706547"/>
                  </a:lnTo>
                  <a:lnTo>
                    <a:pt x="651700" y="2705951"/>
                  </a:lnTo>
                  <a:lnTo>
                    <a:pt x="650265" y="2706547"/>
                  </a:lnTo>
                  <a:lnTo>
                    <a:pt x="649681" y="2707983"/>
                  </a:lnTo>
                  <a:lnTo>
                    <a:pt x="650265" y="2709405"/>
                  </a:lnTo>
                  <a:lnTo>
                    <a:pt x="651700" y="2710002"/>
                  </a:lnTo>
                  <a:lnTo>
                    <a:pt x="653135" y="2709405"/>
                  </a:lnTo>
                  <a:lnTo>
                    <a:pt x="653732" y="27079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58" name="object 7958"/>
            <p:cNvSpPr/>
            <p:nvPr/>
          </p:nvSpPr>
          <p:spPr>
            <a:xfrm>
              <a:off x="9874284" y="405455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59" name="object 7959"/>
            <p:cNvSpPr/>
            <p:nvPr/>
          </p:nvSpPr>
          <p:spPr>
            <a:xfrm>
              <a:off x="9872260" y="40100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60" name="object 7960"/>
            <p:cNvSpPr/>
            <p:nvPr/>
          </p:nvSpPr>
          <p:spPr>
            <a:xfrm>
              <a:off x="9874284" y="3894663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61" name="object 7961"/>
            <p:cNvSpPr/>
            <p:nvPr/>
          </p:nvSpPr>
          <p:spPr>
            <a:xfrm>
              <a:off x="9872260" y="385013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62" name="object 7962"/>
            <p:cNvSpPr/>
            <p:nvPr/>
          </p:nvSpPr>
          <p:spPr>
            <a:xfrm>
              <a:off x="9874284" y="373477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63" name="object 7963"/>
            <p:cNvSpPr/>
            <p:nvPr/>
          </p:nvSpPr>
          <p:spPr>
            <a:xfrm>
              <a:off x="9872260" y="369024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64" name="object 7964"/>
            <p:cNvSpPr/>
            <p:nvPr/>
          </p:nvSpPr>
          <p:spPr>
            <a:xfrm>
              <a:off x="9874284" y="357488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65" name="object 7965"/>
            <p:cNvSpPr/>
            <p:nvPr/>
          </p:nvSpPr>
          <p:spPr>
            <a:xfrm>
              <a:off x="9872256" y="2092387"/>
              <a:ext cx="4445" cy="1443355"/>
            </a:xfrm>
            <a:custGeom>
              <a:avLst/>
              <a:gdLst/>
              <a:ahLst/>
              <a:cxnLst/>
              <a:rect l="l" t="t" r="r" b="b"/>
              <a:pathLst>
                <a:path w="4445" h="1443354">
                  <a:moveTo>
                    <a:pt x="4051" y="1441018"/>
                  </a:moveTo>
                  <a:lnTo>
                    <a:pt x="3454" y="1439583"/>
                  </a:lnTo>
                  <a:lnTo>
                    <a:pt x="2019" y="1438986"/>
                  </a:lnTo>
                  <a:lnTo>
                    <a:pt x="584" y="1439583"/>
                  </a:lnTo>
                  <a:lnTo>
                    <a:pt x="0" y="1441018"/>
                  </a:lnTo>
                  <a:lnTo>
                    <a:pt x="584" y="1442440"/>
                  </a:lnTo>
                  <a:lnTo>
                    <a:pt x="2019" y="1443037"/>
                  </a:lnTo>
                  <a:lnTo>
                    <a:pt x="3454" y="1442440"/>
                  </a:lnTo>
                  <a:lnTo>
                    <a:pt x="4051" y="1441018"/>
                  </a:lnTo>
                  <a:close/>
                </a:path>
                <a:path w="4445" h="1443354">
                  <a:moveTo>
                    <a:pt x="4051" y="1281125"/>
                  </a:moveTo>
                  <a:lnTo>
                    <a:pt x="3454" y="1279690"/>
                  </a:lnTo>
                  <a:lnTo>
                    <a:pt x="2019" y="1279105"/>
                  </a:lnTo>
                  <a:lnTo>
                    <a:pt x="584" y="1279690"/>
                  </a:lnTo>
                  <a:lnTo>
                    <a:pt x="0" y="1281125"/>
                  </a:lnTo>
                  <a:lnTo>
                    <a:pt x="584" y="1282560"/>
                  </a:lnTo>
                  <a:lnTo>
                    <a:pt x="2019" y="1283157"/>
                  </a:lnTo>
                  <a:lnTo>
                    <a:pt x="3454" y="1282560"/>
                  </a:lnTo>
                  <a:lnTo>
                    <a:pt x="4051" y="1281125"/>
                  </a:lnTo>
                  <a:close/>
                </a:path>
                <a:path w="4445" h="1443354">
                  <a:moveTo>
                    <a:pt x="4051" y="1121244"/>
                  </a:moveTo>
                  <a:lnTo>
                    <a:pt x="3454" y="1119809"/>
                  </a:lnTo>
                  <a:lnTo>
                    <a:pt x="2019" y="1119212"/>
                  </a:lnTo>
                  <a:lnTo>
                    <a:pt x="584" y="1119809"/>
                  </a:lnTo>
                  <a:lnTo>
                    <a:pt x="0" y="1121244"/>
                  </a:lnTo>
                  <a:lnTo>
                    <a:pt x="584" y="1122667"/>
                  </a:lnTo>
                  <a:lnTo>
                    <a:pt x="2019" y="1123264"/>
                  </a:lnTo>
                  <a:lnTo>
                    <a:pt x="3454" y="1122667"/>
                  </a:lnTo>
                  <a:lnTo>
                    <a:pt x="4051" y="1121244"/>
                  </a:lnTo>
                  <a:close/>
                </a:path>
                <a:path w="4445" h="1443354">
                  <a:moveTo>
                    <a:pt x="4051" y="961351"/>
                  </a:moveTo>
                  <a:lnTo>
                    <a:pt x="3454" y="959916"/>
                  </a:lnTo>
                  <a:lnTo>
                    <a:pt x="2019" y="959332"/>
                  </a:lnTo>
                  <a:lnTo>
                    <a:pt x="584" y="959916"/>
                  </a:lnTo>
                  <a:lnTo>
                    <a:pt x="0" y="961351"/>
                  </a:lnTo>
                  <a:lnTo>
                    <a:pt x="584" y="962787"/>
                  </a:lnTo>
                  <a:lnTo>
                    <a:pt x="2019" y="963371"/>
                  </a:lnTo>
                  <a:lnTo>
                    <a:pt x="3454" y="962787"/>
                  </a:lnTo>
                  <a:lnTo>
                    <a:pt x="4051" y="961351"/>
                  </a:lnTo>
                  <a:close/>
                </a:path>
                <a:path w="4445" h="1443354">
                  <a:moveTo>
                    <a:pt x="4051" y="801458"/>
                  </a:moveTo>
                  <a:lnTo>
                    <a:pt x="3454" y="800036"/>
                  </a:lnTo>
                  <a:lnTo>
                    <a:pt x="2019" y="799439"/>
                  </a:lnTo>
                  <a:lnTo>
                    <a:pt x="584" y="800036"/>
                  </a:lnTo>
                  <a:lnTo>
                    <a:pt x="0" y="801458"/>
                  </a:lnTo>
                  <a:lnTo>
                    <a:pt x="584" y="802894"/>
                  </a:lnTo>
                  <a:lnTo>
                    <a:pt x="2019" y="803490"/>
                  </a:lnTo>
                  <a:lnTo>
                    <a:pt x="3454" y="802894"/>
                  </a:lnTo>
                  <a:lnTo>
                    <a:pt x="4051" y="801458"/>
                  </a:lnTo>
                  <a:close/>
                </a:path>
                <a:path w="4445" h="1443354">
                  <a:moveTo>
                    <a:pt x="4051" y="641578"/>
                  </a:moveTo>
                  <a:lnTo>
                    <a:pt x="3454" y="640143"/>
                  </a:lnTo>
                  <a:lnTo>
                    <a:pt x="2019" y="639546"/>
                  </a:lnTo>
                  <a:lnTo>
                    <a:pt x="584" y="640143"/>
                  </a:lnTo>
                  <a:lnTo>
                    <a:pt x="0" y="641578"/>
                  </a:lnTo>
                  <a:lnTo>
                    <a:pt x="584" y="643001"/>
                  </a:lnTo>
                  <a:lnTo>
                    <a:pt x="2019" y="643597"/>
                  </a:lnTo>
                  <a:lnTo>
                    <a:pt x="3454" y="643001"/>
                  </a:lnTo>
                  <a:lnTo>
                    <a:pt x="4051" y="641578"/>
                  </a:lnTo>
                  <a:close/>
                </a:path>
                <a:path w="4445" h="1443354">
                  <a:moveTo>
                    <a:pt x="4051" y="481685"/>
                  </a:moveTo>
                  <a:lnTo>
                    <a:pt x="3454" y="480250"/>
                  </a:lnTo>
                  <a:lnTo>
                    <a:pt x="2019" y="479666"/>
                  </a:lnTo>
                  <a:lnTo>
                    <a:pt x="584" y="480250"/>
                  </a:lnTo>
                  <a:lnTo>
                    <a:pt x="0" y="481685"/>
                  </a:lnTo>
                  <a:lnTo>
                    <a:pt x="584" y="483120"/>
                  </a:lnTo>
                  <a:lnTo>
                    <a:pt x="2019" y="483704"/>
                  </a:lnTo>
                  <a:lnTo>
                    <a:pt x="3454" y="483120"/>
                  </a:lnTo>
                  <a:lnTo>
                    <a:pt x="4051" y="481685"/>
                  </a:lnTo>
                  <a:close/>
                </a:path>
                <a:path w="4445" h="1443354">
                  <a:moveTo>
                    <a:pt x="4051" y="321792"/>
                  </a:moveTo>
                  <a:lnTo>
                    <a:pt x="3454" y="320370"/>
                  </a:lnTo>
                  <a:lnTo>
                    <a:pt x="2019" y="319773"/>
                  </a:lnTo>
                  <a:lnTo>
                    <a:pt x="584" y="320370"/>
                  </a:lnTo>
                  <a:lnTo>
                    <a:pt x="0" y="321792"/>
                  </a:lnTo>
                  <a:lnTo>
                    <a:pt x="584" y="323227"/>
                  </a:lnTo>
                  <a:lnTo>
                    <a:pt x="2019" y="323824"/>
                  </a:lnTo>
                  <a:lnTo>
                    <a:pt x="3454" y="323227"/>
                  </a:lnTo>
                  <a:lnTo>
                    <a:pt x="4051" y="321792"/>
                  </a:lnTo>
                  <a:close/>
                </a:path>
                <a:path w="4445" h="1443354">
                  <a:moveTo>
                    <a:pt x="4051" y="161912"/>
                  </a:moveTo>
                  <a:lnTo>
                    <a:pt x="3454" y="160477"/>
                  </a:lnTo>
                  <a:lnTo>
                    <a:pt x="2019" y="159880"/>
                  </a:lnTo>
                  <a:lnTo>
                    <a:pt x="584" y="160477"/>
                  </a:lnTo>
                  <a:lnTo>
                    <a:pt x="0" y="161912"/>
                  </a:lnTo>
                  <a:lnTo>
                    <a:pt x="584" y="163334"/>
                  </a:lnTo>
                  <a:lnTo>
                    <a:pt x="2019" y="163931"/>
                  </a:lnTo>
                  <a:lnTo>
                    <a:pt x="3454" y="163334"/>
                  </a:lnTo>
                  <a:lnTo>
                    <a:pt x="4051" y="161912"/>
                  </a:lnTo>
                  <a:close/>
                </a:path>
                <a:path w="4445" h="1443354">
                  <a:moveTo>
                    <a:pt x="4051" y="2019"/>
                  </a:moveTo>
                  <a:lnTo>
                    <a:pt x="3454" y="584"/>
                  </a:lnTo>
                  <a:lnTo>
                    <a:pt x="2019" y="0"/>
                  </a:lnTo>
                  <a:lnTo>
                    <a:pt x="584" y="584"/>
                  </a:lnTo>
                  <a:lnTo>
                    <a:pt x="0" y="2019"/>
                  </a:lnTo>
                  <a:lnTo>
                    <a:pt x="584" y="3454"/>
                  </a:lnTo>
                  <a:lnTo>
                    <a:pt x="2019" y="4038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66" name="object 7966"/>
            <p:cNvSpPr/>
            <p:nvPr/>
          </p:nvSpPr>
          <p:spPr>
            <a:xfrm>
              <a:off x="9874284" y="197701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67" name="object 7967"/>
            <p:cNvSpPr/>
            <p:nvPr/>
          </p:nvSpPr>
          <p:spPr>
            <a:xfrm>
              <a:off x="9872260" y="19324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68" name="object 7968"/>
            <p:cNvSpPr/>
            <p:nvPr/>
          </p:nvSpPr>
          <p:spPr>
            <a:xfrm>
              <a:off x="9874284" y="181712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69" name="object 7969"/>
            <p:cNvSpPr/>
            <p:nvPr/>
          </p:nvSpPr>
          <p:spPr>
            <a:xfrm>
              <a:off x="9872260" y="17736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70" name="object 7970"/>
            <p:cNvSpPr/>
            <p:nvPr/>
          </p:nvSpPr>
          <p:spPr>
            <a:xfrm>
              <a:off x="9874284" y="165723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71" name="object 7971"/>
            <p:cNvSpPr/>
            <p:nvPr/>
          </p:nvSpPr>
          <p:spPr>
            <a:xfrm>
              <a:off x="9872260" y="16137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72" name="object 7972"/>
            <p:cNvSpPr/>
            <p:nvPr/>
          </p:nvSpPr>
          <p:spPr>
            <a:xfrm>
              <a:off x="9874284" y="149735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73" name="object 7973"/>
            <p:cNvSpPr/>
            <p:nvPr/>
          </p:nvSpPr>
          <p:spPr>
            <a:xfrm>
              <a:off x="9872256" y="1453844"/>
              <a:ext cx="544830" cy="2880360"/>
            </a:xfrm>
            <a:custGeom>
              <a:avLst/>
              <a:gdLst/>
              <a:ahLst/>
              <a:cxnLst/>
              <a:rect l="l" t="t" r="r" b="b"/>
              <a:pathLst>
                <a:path w="544829" h="2880360">
                  <a:moveTo>
                    <a:pt x="4051" y="2019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84" y="596"/>
                  </a:lnTo>
                  <a:lnTo>
                    <a:pt x="0" y="2019"/>
                  </a:lnTo>
                  <a:lnTo>
                    <a:pt x="584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  <a:path w="544829" h="2880360">
                  <a:moveTo>
                    <a:pt x="544423" y="2877985"/>
                  </a:moveTo>
                  <a:lnTo>
                    <a:pt x="543839" y="2876562"/>
                  </a:lnTo>
                  <a:lnTo>
                    <a:pt x="542404" y="2875965"/>
                  </a:lnTo>
                  <a:lnTo>
                    <a:pt x="540969" y="2876562"/>
                  </a:lnTo>
                  <a:lnTo>
                    <a:pt x="540385" y="2877985"/>
                  </a:lnTo>
                  <a:lnTo>
                    <a:pt x="540969" y="2879420"/>
                  </a:lnTo>
                  <a:lnTo>
                    <a:pt x="542404" y="2880017"/>
                  </a:lnTo>
                  <a:lnTo>
                    <a:pt x="543839" y="2879420"/>
                  </a:lnTo>
                  <a:lnTo>
                    <a:pt x="544423" y="2877985"/>
                  </a:lnTo>
                  <a:close/>
                </a:path>
                <a:path w="544829" h="2880360">
                  <a:moveTo>
                    <a:pt x="544423" y="2718104"/>
                  </a:moveTo>
                  <a:lnTo>
                    <a:pt x="543839" y="2716669"/>
                  </a:lnTo>
                  <a:lnTo>
                    <a:pt x="542404" y="2716072"/>
                  </a:lnTo>
                  <a:lnTo>
                    <a:pt x="540969" y="2716669"/>
                  </a:lnTo>
                  <a:lnTo>
                    <a:pt x="540385" y="2718104"/>
                  </a:lnTo>
                  <a:lnTo>
                    <a:pt x="540969" y="2719527"/>
                  </a:lnTo>
                  <a:lnTo>
                    <a:pt x="542404" y="2720124"/>
                  </a:lnTo>
                  <a:lnTo>
                    <a:pt x="543839" y="2719527"/>
                  </a:lnTo>
                  <a:lnTo>
                    <a:pt x="544423" y="27181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74" name="object 7974"/>
            <p:cNvSpPr/>
            <p:nvPr/>
          </p:nvSpPr>
          <p:spPr>
            <a:xfrm>
              <a:off x="10414666" y="405455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75" name="object 7975"/>
            <p:cNvSpPr/>
            <p:nvPr/>
          </p:nvSpPr>
          <p:spPr>
            <a:xfrm>
              <a:off x="10412641" y="2731933"/>
              <a:ext cx="4445" cy="1282700"/>
            </a:xfrm>
            <a:custGeom>
              <a:avLst/>
              <a:gdLst/>
              <a:ahLst/>
              <a:cxnLst/>
              <a:rect l="l" t="t" r="r" b="b"/>
              <a:pathLst>
                <a:path w="4445" h="1282700">
                  <a:moveTo>
                    <a:pt x="4038" y="1280121"/>
                  </a:moveTo>
                  <a:lnTo>
                    <a:pt x="3454" y="1278686"/>
                  </a:lnTo>
                  <a:lnTo>
                    <a:pt x="2019" y="1278102"/>
                  </a:lnTo>
                  <a:lnTo>
                    <a:pt x="584" y="1278686"/>
                  </a:lnTo>
                  <a:lnTo>
                    <a:pt x="0" y="1280121"/>
                  </a:lnTo>
                  <a:lnTo>
                    <a:pt x="584" y="1281557"/>
                  </a:lnTo>
                  <a:lnTo>
                    <a:pt x="2019" y="1282141"/>
                  </a:lnTo>
                  <a:lnTo>
                    <a:pt x="3454" y="1281557"/>
                  </a:lnTo>
                  <a:lnTo>
                    <a:pt x="4038" y="1280121"/>
                  </a:lnTo>
                  <a:close/>
                </a:path>
                <a:path w="4445" h="1282700">
                  <a:moveTo>
                    <a:pt x="4038" y="1120228"/>
                  </a:moveTo>
                  <a:lnTo>
                    <a:pt x="3454" y="1118806"/>
                  </a:lnTo>
                  <a:lnTo>
                    <a:pt x="2019" y="1118209"/>
                  </a:lnTo>
                  <a:lnTo>
                    <a:pt x="584" y="1118806"/>
                  </a:lnTo>
                  <a:lnTo>
                    <a:pt x="0" y="1120228"/>
                  </a:lnTo>
                  <a:lnTo>
                    <a:pt x="584" y="1121664"/>
                  </a:lnTo>
                  <a:lnTo>
                    <a:pt x="2019" y="1122260"/>
                  </a:lnTo>
                  <a:lnTo>
                    <a:pt x="3454" y="1121664"/>
                  </a:lnTo>
                  <a:lnTo>
                    <a:pt x="4038" y="1120228"/>
                  </a:lnTo>
                  <a:close/>
                </a:path>
                <a:path w="4445" h="1282700">
                  <a:moveTo>
                    <a:pt x="4038" y="960348"/>
                  </a:moveTo>
                  <a:lnTo>
                    <a:pt x="3454" y="958913"/>
                  </a:lnTo>
                  <a:lnTo>
                    <a:pt x="2019" y="958316"/>
                  </a:lnTo>
                  <a:lnTo>
                    <a:pt x="584" y="958913"/>
                  </a:lnTo>
                  <a:lnTo>
                    <a:pt x="0" y="960348"/>
                  </a:lnTo>
                  <a:lnTo>
                    <a:pt x="584" y="961771"/>
                  </a:lnTo>
                  <a:lnTo>
                    <a:pt x="2019" y="962367"/>
                  </a:lnTo>
                  <a:lnTo>
                    <a:pt x="3454" y="961771"/>
                  </a:lnTo>
                  <a:lnTo>
                    <a:pt x="4038" y="960348"/>
                  </a:lnTo>
                  <a:close/>
                </a:path>
                <a:path w="4445" h="1282700">
                  <a:moveTo>
                    <a:pt x="4038" y="801471"/>
                  </a:moveTo>
                  <a:lnTo>
                    <a:pt x="3454" y="800036"/>
                  </a:lnTo>
                  <a:lnTo>
                    <a:pt x="2019" y="799439"/>
                  </a:lnTo>
                  <a:lnTo>
                    <a:pt x="584" y="800036"/>
                  </a:lnTo>
                  <a:lnTo>
                    <a:pt x="0" y="801471"/>
                  </a:lnTo>
                  <a:lnTo>
                    <a:pt x="584" y="802894"/>
                  </a:lnTo>
                  <a:lnTo>
                    <a:pt x="2019" y="803490"/>
                  </a:lnTo>
                  <a:lnTo>
                    <a:pt x="3454" y="802894"/>
                  </a:lnTo>
                  <a:lnTo>
                    <a:pt x="4038" y="801471"/>
                  </a:lnTo>
                  <a:close/>
                </a:path>
                <a:path w="4445" h="1282700">
                  <a:moveTo>
                    <a:pt x="4038" y="641578"/>
                  </a:moveTo>
                  <a:lnTo>
                    <a:pt x="3454" y="640143"/>
                  </a:lnTo>
                  <a:lnTo>
                    <a:pt x="2019" y="639559"/>
                  </a:lnTo>
                  <a:lnTo>
                    <a:pt x="584" y="640143"/>
                  </a:lnTo>
                  <a:lnTo>
                    <a:pt x="0" y="641578"/>
                  </a:lnTo>
                  <a:lnTo>
                    <a:pt x="584" y="643013"/>
                  </a:lnTo>
                  <a:lnTo>
                    <a:pt x="2019" y="643610"/>
                  </a:lnTo>
                  <a:lnTo>
                    <a:pt x="3454" y="643013"/>
                  </a:lnTo>
                  <a:lnTo>
                    <a:pt x="4038" y="641578"/>
                  </a:lnTo>
                  <a:close/>
                </a:path>
                <a:path w="4445" h="1282700">
                  <a:moveTo>
                    <a:pt x="4038" y="481698"/>
                  </a:moveTo>
                  <a:lnTo>
                    <a:pt x="3454" y="480263"/>
                  </a:lnTo>
                  <a:lnTo>
                    <a:pt x="2019" y="479666"/>
                  </a:lnTo>
                  <a:lnTo>
                    <a:pt x="584" y="480263"/>
                  </a:lnTo>
                  <a:lnTo>
                    <a:pt x="0" y="481698"/>
                  </a:lnTo>
                  <a:lnTo>
                    <a:pt x="584" y="483120"/>
                  </a:lnTo>
                  <a:lnTo>
                    <a:pt x="2019" y="483717"/>
                  </a:lnTo>
                  <a:lnTo>
                    <a:pt x="3454" y="483120"/>
                  </a:lnTo>
                  <a:lnTo>
                    <a:pt x="4038" y="481698"/>
                  </a:lnTo>
                  <a:close/>
                </a:path>
                <a:path w="4445" h="1282700">
                  <a:moveTo>
                    <a:pt x="4038" y="321805"/>
                  </a:moveTo>
                  <a:lnTo>
                    <a:pt x="3454" y="320370"/>
                  </a:lnTo>
                  <a:lnTo>
                    <a:pt x="2019" y="319786"/>
                  </a:lnTo>
                  <a:lnTo>
                    <a:pt x="584" y="320370"/>
                  </a:lnTo>
                  <a:lnTo>
                    <a:pt x="0" y="321805"/>
                  </a:lnTo>
                  <a:lnTo>
                    <a:pt x="584" y="323240"/>
                  </a:lnTo>
                  <a:lnTo>
                    <a:pt x="2019" y="323824"/>
                  </a:lnTo>
                  <a:lnTo>
                    <a:pt x="3454" y="323240"/>
                  </a:lnTo>
                  <a:lnTo>
                    <a:pt x="4038" y="321805"/>
                  </a:lnTo>
                  <a:close/>
                </a:path>
                <a:path w="4445" h="1282700">
                  <a:moveTo>
                    <a:pt x="4038" y="161912"/>
                  </a:moveTo>
                  <a:lnTo>
                    <a:pt x="3454" y="160489"/>
                  </a:lnTo>
                  <a:lnTo>
                    <a:pt x="2019" y="159893"/>
                  </a:lnTo>
                  <a:lnTo>
                    <a:pt x="584" y="160489"/>
                  </a:lnTo>
                  <a:lnTo>
                    <a:pt x="0" y="161912"/>
                  </a:lnTo>
                  <a:lnTo>
                    <a:pt x="584" y="163347"/>
                  </a:lnTo>
                  <a:lnTo>
                    <a:pt x="2019" y="163944"/>
                  </a:lnTo>
                  <a:lnTo>
                    <a:pt x="3454" y="163347"/>
                  </a:lnTo>
                  <a:lnTo>
                    <a:pt x="4038" y="161912"/>
                  </a:lnTo>
                  <a:close/>
                </a:path>
                <a:path w="4445" h="1282700">
                  <a:moveTo>
                    <a:pt x="4038" y="2032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84" y="596"/>
                  </a:lnTo>
                  <a:lnTo>
                    <a:pt x="0" y="2032"/>
                  </a:lnTo>
                  <a:lnTo>
                    <a:pt x="584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38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76" name="object 7976"/>
            <p:cNvSpPr/>
            <p:nvPr/>
          </p:nvSpPr>
          <p:spPr>
            <a:xfrm>
              <a:off x="10414666" y="2616568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77" name="object 7977"/>
            <p:cNvSpPr/>
            <p:nvPr/>
          </p:nvSpPr>
          <p:spPr>
            <a:xfrm>
              <a:off x="10412641" y="2412160"/>
              <a:ext cx="4445" cy="164465"/>
            </a:xfrm>
            <a:custGeom>
              <a:avLst/>
              <a:gdLst/>
              <a:ahLst/>
              <a:cxnLst/>
              <a:rect l="l" t="t" r="r" b="b"/>
              <a:pathLst>
                <a:path w="4445" h="164464">
                  <a:moveTo>
                    <a:pt x="4038" y="161912"/>
                  </a:moveTo>
                  <a:lnTo>
                    <a:pt x="3454" y="160477"/>
                  </a:lnTo>
                  <a:lnTo>
                    <a:pt x="2019" y="159893"/>
                  </a:lnTo>
                  <a:lnTo>
                    <a:pt x="584" y="160477"/>
                  </a:lnTo>
                  <a:lnTo>
                    <a:pt x="0" y="161912"/>
                  </a:lnTo>
                  <a:lnTo>
                    <a:pt x="584" y="163347"/>
                  </a:lnTo>
                  <a:lnTo>
                    <a:pt x="2019" y="163931"/>
                  </a:lnTo>
                  <a:lnTo>
                    <a:pt x="3454" y="163347"/>
                  </a:lnTo>
                  <a:lnTo>
                    <a:pt x="4038" y="161912"/>
                  </a:lnTo>
                  <a:close/>
                </a:path>
                <a:path w="4445" h="164464">
                  <a:moveTo>
                    <a:pt x="4038" y="2019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84" y="596"/>
                  </a:lnTo>
                  <a:lnTo>
                    <a:pt x="0" y="2019"/>
                  </a:lnTo>
                  <a:lnTo>
                    <a:pt x="584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38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78" name="object 7978"/>
            <p:cNvSpPr/>
            <p:nvPr/>
          </p:nvSpPr>
          <p:spPr>
            <a:xfrm>
              <a:off x="10414666" y="2296791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79" name="object 7979"/>
            <p:cNvSpPr/>
            <p:nvPr/>
          </p:nvSpPr>
          <p:spPr>
            <a:xfrm>
              <a:off x="10412641" y="1932494"/>
              <a:ext cx="4445" cy="323850"/>
            </a:xfrm>
            <a:custGeom>
              <a:avLst/>
              <a:gdLst/>
              <a:ahLst/>
              <a:cxnLst/>
              <a:rect l="l" t="t" r="r" b="b"/>
              <a:pathLst>
                <a:path w="4445" h="323850">
                  <a:moveTo>
                    <a:pt x="4038" y="321805"/>
                  </a:moveTo>
                  <a:lnTo>
                    <a:pt x="3454" y="320370"/>
                  </a:lnTo>
                  <a:lnTo>
                    <a:pt x="2019" y="319773"/>
                  </a:lnTo>
                  <a:lnTo>
                    <a:pt x="584" y="320370"/>
                  </a:lnTo>
                  <a:lnTo>
                    <a:pt x="0" y="321805"/>
                  </a:lnTo>
                  <a:lnTo>
                    <a:pt x="584" y="323227"/>
                  </a:lnTo>
                  <a:lnTo>
                    <a:pt x="2019" y="323824"/>
                  </a:lnTo>
                  <a:lnTo>
                    <a:pt x="3454" y="323227"/>
                  </a:lnTo>
                  <a:lnTo>
                    <a:pt x="4038" y="321805"/>
                  </a:lnTo>
                  <a:close/>
                </a:path>
                <a:path w="4445" h="323850">
                  <a:moveTo>
                    <a:pt x="4038" y="161912"/>
                  </a:moveTo>
                  <a:lnTo>
                    <a:pt x="3454" y="160477"/>
                  </a:lnTo>
                  <a:lnTo>
                    <a:pt x="2019" y="159893"/>
                  </a:lnTo>
                  <a:lnTo>
                    <a:pt x="584" y="160477"/>
                  </a:lnTo>
                  <a:lnTo>
                    <a:pt x="0" y="161912"/>
                  </a:lnTo>
                  <a:lnTo>
                    <a:pt x="584" y="163347"/>
                  </a:lnTo>
                  <a:lnTo>
                    <a:pt x="2019" y="163931"/>
                  </a:lnTo>
                  <a:lnTo>
                    <a:pt x="3454" y="163347"/>
                  </a:lnTo>
                  <a:lnTo>
                    <a:pt x="4038" y="161912"/>
                  </a:lnTo>
                  <a:close/>
                </a:path>
                <a:path w="4445" h="323850">
                  <a:moveTo>
                    <a:pt x="4038" y="2019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84" y="596"/>
                  </a:lnTo>
                  <a:lnTo>
                    <a:pt x="0" y="2019"/>
                  </a:lnTo>
                  <a:lnTo>
                    <a:pt x="584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38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80" name="object 7980"/>
            <p:cNvSpPr/>
            <p:nvPr/>
          </p:nvSpPr>
          <p:spPr>
            <a:xfrm>
              <a:off x="10414666" y="1817126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5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81" name="object 7981"/>
            <p:cNvSpPr/>
            <p:nvPr/>
          </p:nvSpPr>
          <p:spPr>
            <a:xfrm>
              <a:off x="10412641" y="1453844"/>
              <a:ext cx="4445" cy="323850"/>
            </a:xfrm>
            <a:custGeom>
              <a:avLst/>
              <a:gdLst/>
              <a:ahLst/>
              <a:cxnLst/>
              <a:rect l="l" t="t" r="r" b="b"/>
              <a:pathLst>
                <a:path w="4445" h="323850">
                  <a:moveTo>
                    <a:pt x="4038" y="321805"/>
                  </a:moveTo>
                  <a:lnTo>
                    <a:pt x="3454" y="320370"/>
                  </a:lnTo>
                  <a:lnTo>
                    <a:pt x="2019" y="319773"/>
                  </a:lnTo>
                  <a:lnTo>
                    <a:pt x="584" y="320370"/>
                  </a:lnTo>
                  <a:lnTo>
                    <a:pt x="0" y="321805"/>
                  </a:lnTo>
                  <a:lnTo>
                    <a:pt x="584" y="323227"/>
                  </a:lnTo>
                  <a:lnTo>
                    <a:pt x="2019" y="323824"/>
                  </a:lnTo>
                  <a:lnTo>
                    <a:pt x="3454" y="323227"/>
                  </a:lnTo>
                  <a:lnTo>
                    <a:pt x="4038" y="321805"/>
                  </a:lnTo>
                  <a:close/>
                </a:path>
                <a:path w="4445" h="323850">
                  <a:moveTo>
                    <a:pt x="4038" y="161912"/>
                  </a:moveTo>
                  <a:lnTo>
                    <a:pt x="3454" y="160477"/>
                  </a:lnTo>
                  <a:lnTo>
                    <a:pt x="2019" y="159893"/>
                  </a:lnTo>
                  <a:lnTo>
                    <a:pt x="584" y="160477"/>
                  </a:lnTo>
                  <a:lnTo>
                    <a:pt x="0" y="161912"/>
                  </a:lnTo>
                  <a:lnTo>
                    <a:pt x="584" y="163347"/>
                  </a:lnTo>
                  <a:lnTo>
                    <a:pt x="2019" y="163931"/>
                  </a:lnTo>
                  <a:lnTo>
                    <a:pt x="3454" y="163347"/>
                  </a:lnTo>
                  <a:lnTo>
                    <a:pt x="4038" y="161912"/>
                  </a:lnTo>
                  <a:close/>
                </a:path>
                <a:path w="4445" h="323850">
                  <a:moveTo>
                    <a:pt x="4038" y="2019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84" y="596"/>
                  </a:lnTo>
                  <a:lnTo>
                    <a:pt x="0" y="2019"/>
                  </a:lnTo>
                  <a:lnTo>
                    <a:pt x="584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38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82" name="object 7982"/>
            <p:cNvSpPr/>
            <p:nvPr/>
          </p:nvSpPr>
          <p:spPr>
            <a:xfrm>
              <a:off x="8583034" y="3571850"/>
              <a:ext cx="92710" cy="787400"/>
            </a:xfrm>
            <a:custGeom>
              <a:avLst/>
              <a:gdLst/>
              <a:ahLst/>
              <a:cxnLst/>
              <a:rect l="l" t="t" r="r" b="b"/>
              <a:pathLst>
                <a:path w="92709" h="787400">
                  <a:moveTo>
                    <a:pt x="92087" y="741254"/>
                  </a:moveTo>
                  <a:lnTo>
                    <a:pt x="88469" y="723332"/>
                  </a:lnTo>
                  <a:lnTo>
                    <a:pt x="78601" y="708696"/>
                  </a:lnTo>
                  <a:lnTo>
                    <a:pt x="63966" y="698828"/>
                  </a:lnTo>
                  <a:lnTo>
                    <a:pt x="46043" y="695210"/>
                  </a:lnTo>
                  <a:lnTo>
                    <a:pt x="28121" y="698828"/>
                  </a:lnTo>
                  <a:lnTo>
                    <a:pt x="13485" y="708696"/>
                  </a:lnTo>
                  <a:lnTo>
                    <a:pt x="3618" y="723332"/>
                  </a:lnTo>
                  <a:lnTo>
                    <a:pt x="0" y="741254"/>
                  </a:lnTo>
                  <a:lnTo>
                    <a:pt x="3618" y="759176"/>
                  </a:lnTo>
                  <a:lnTo>
                    <a:pt x="13485" y="773812"/>
                  </a:lnTo>
                  <a:lnTo>
                    <a:pt x="28121" y="783679"/>
                  </a:lnTo>
                  <a:lnTo>
                    <a:pt x="46043" y="787298"/>
                  </a:lnTo>
                  <a:lnTo>
                    <a:pt x="63966" y="783679"/>
                  </a:lnTo>
                  <a:lnTo>
                    <a:pt x="78601" y="773812"/>
                  </a:lnTo>
                  <a:lnTo>
                    <a:pt x="88469" y="759176"/>
                  </a:lnTo>
                  <a:lnTo>
                    <a:pt x="92087" y="741254"/>
                  </a:lnTo>
                </a:path>
                <a:path w="92709" h="787400">
                  <a:moveTo>
                    <a:pt x="92087" y="370880"/>
                  </a:moveTo>
                  <a:lnTo>
                    <a:pt x="88469" y="352957"/>
                  </a:lnTo>
                  <a:lnTo>
                    <a:pt x="78601" y="338322"/>
                  </a:lnTo>
                  <a:lnTo>
                    <a:pt x="63966" y="328454"/>
                  </a:lnTo>
                  <a:lnTo>
                    <a:pt x="46043" y="324836"/>
                  </a:lnTo>
                  <a:lnTo>
                    <a:pt x="28121" y="328454"/>
                  </a:lnTo>
                  <a:lnTo>
                    <a:pt x="13485" y="338322"/>
                  </a:lnTo>
                  <a:lnTo>
                    <a:pt x="3618" y="352957"/>
                  </a:lnTo>
                  <a:lnTo>
                    <a:pt x="0" y="370880"/>
                  </a:lnTo>
                  <a:lnTo>
                    <a:pt x="3618" y="388802"/>
                  </a:lnTo>
                  <a:lnTo>
                    <a:pt x="13485" y="403438"/>
                  </a:lnTo>
                  <a:lnTo>
                    <a:pt x="28121" y="413305"/>
                  </a:lnTo>
                  <a:lnTo>
                    <a:pt x="46043" y="416923"/>
                  </a:lnTo>
                  <a:lnTo>
                    <a:pt x="63966" y="413305"/>
                  </a:lnTo>
                  <a:lnTo>
                    <a:pt x="78601" y="403438"/>
                  </a:lnTo>
                  <a:lnTo>
                    <a:pt x="88469" y="388802"/>
                  </a:lnTo>
                  <a:lnTo>
                    <a:pt x="92087" y="370880"/>
                  </a:lnTo>
                </a:path>
                <a:path w="92709" h="787400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7983" name="object 798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579998" y="3320886"/>
              <a:ext cx="98159" cy="98159"/>
            </a:xfrm>
            <a:prstGeom prst="rect">
              <a:avLst/>
            </a:prstGeom>
          </p:spPr>
        </p:pic>
        <p:pic>
          <p:nvPicPr>
            <p:cNvPr id="7984" name="object 798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579998" y="2563947"/>
              <a:ext cx="98159" cy="98159"/>
            </a:xfrm>
            <a:prstGeom prst="rect">
              <a:avLst/>
            </a:prstGeom>
          </p:spPr>
        </p:pic>
        <p:sp>
          <p:nvSpPr>
            <p:cNvPr id="7985" name="object 7985"/>
            <p:cNvSpPr/>
            <p:nvPr/>
          </p:nvSpPr>
          <p:spPr>
            <a:xfrm>
              <a:off x="8583034" y="1453836"/>
              <a:ext cx="92710" cy="957580"/>
            </a:xfrm>
            <a:custGeom>
              <a:avLst/>
              <a:gdLst/>
              <a:ahLst/>
              <a:cxnLst/>
              <a:rect l="l" t="t" r="r" b="b"/>
              <a:pathLst>
                <a:path w="92709" h="957580">
                  <a:moveTo>
                    <a:pt x="92087" y="911262"/>
                  </a:moveTo>
                  <a:lnTo>
                    <a:pt x="88469" y="893339"/>
                  </a:lnTo>
                  <a:lnTo>
                    <a:pt x="78601" y="878704"/>
                  </a:lnTo>
                  <a:lnTo>
                    <a:pt x="63966" y="868836"/>
                  </a:lnTo>
                  <a:lnTo>
                    <a:pt x="46043" y="865218"/>
                  </a:lnTo>
                  <a:lnTo>
                    <a:pt x="28121" y="868836"/>
                  </a:lnTo>
                  <a:lnTo>
                    <a:pt x="13485" y="878704"/>
                  </a:lnTo>
                  <a:lnTo>
                    <a:pt x="3618" y="893339"/>
                  </a:lnTo>
                  <a:lnTo>
                    <a:pt x="0" y="911262"/>
                  </a:lnTo>
                  <a:lnTo>
                    <a:pt x="3618" y="929184"/>
                  </a:lnTo>
                  <a:lnTo>
                    <a:pt x="13485" y="943820"/>
                  </a:lnTo>
                  <a:lnTo>
                    <a:pt x="28121" y="953687"/>
                  </a:lnTo>
                  <a:lnTo>
                    <a:pt x="46043" y="957305"/>
                  </a:lnTo>
                  <a:lnTo>
                    <a:pt x="63966" y="953687"/>
                  </a:lnTo>
                  <a:lnTo>
                    <a:pt x="78601" y="943820"/>
                  </a:lnTo>
                  <a:lnTo>
                    <a:pt x="88469" y="929184"/>
                  </a:lnTo>
                  <a:lnTo>
                    <a:pt x="92087" y="911262"/>
                  </a:lnTo>
                </a:path>
                <a:path w="92709" h="957580">
                  <a:moveTo>
                    <a:pt x="92087" y="587437"/>
                  </a:moveTo>
                  <a:lnTo>
                    <a:pt x="88469" y="569515"/>
                  </a:lnTo>
                  <a:lnTo>
                    <a:pt x="78601" y="554879"/>
                  </a:lnTo>
                  <a:lnTo>
                    <a:pt x="63966" y="545012"/>
                  </a:lnTo>
                  <a:lnTo>
                    <a:pt x="46043" y="541393"/>
                  </a:lnTo>
                  <a:lnTo>
                    <a:pt x="28121" y="545012"/>
                  </a:lnTo>
                  <a:lnTo>
                    <a:pt x="13485" y="554879"/>
                  </a:lnTo>
                  <a:lnTo>
                    <a:pt x="3618" y="569515"/>
                  </a:lnTo>
                  <a:lnTo>
                    <a:pt x="0" y="587437"/>
                  </a:lnTo>
                  <a:lnTo>
                    <a:pt x="3618" y="605360"/>
                  </a:lnTo>
                  <a:lnTo>
                    <a:pt x="13485" y="619995"/>
                  </a:lnTo>
                  <a:lnTo>
                    <a:pt x="28121" y="629863"/>
                  </a:lnTo>
                  <a:lnTo>
                    <a:pt x="46043" y="633481"/>
                  </a:lnTo>
                  <a:lnTo>
                    <a:pt x="63966" y="629863"/>
                  </a:lnTo>
                  <a:lnTo>
                    <a:pt x="78601" y="619995"/>
                  </a:lnTo>
                  <a:lnTo>
                    <a:pt x="88469" y="605360"/>
                  </a:lnTo>
                  <a:lnTo>
                    <a:pt x="92087" y="587437"/>
                  </a:lnTo>
                </a:path>
                <a:path w="92709" h="957580">
                  <a:moveTo>
                    <a:pt x="92087" y="216051"/>
                  </a:moveTo>
                  <a:lnTo>
                    <a:pt x="88469" y="198129"/>
                  </a:lnTo>
                  <a:lnTo>
                    <a:pt x="78601" y="183493"/>
                  </a:lnTo>
                  <a:lnTo>
                    <a:pt x="63966" y="173626"/>
                  </a:lnTo>
                  <a:lnTo>
                    <a:pt x="46043" y="170007"/>
                  </a:lnTo>
                  <a:lnTo>
                    <a:pt x="28121" y="173626"/>
                  </a:lnTo>
                  <a:lnTo>
                    <a:pt x="13485" y="183493"/>
                  </a:lnTo>
                  <a:lnTo>
                    <a:pt x="3618" y="198129"/>
                  </a:lnTo>
                  <a:lnTo>
                    <a:pt x="0" y="216051"/>
                  </a:lnTo>
                  <a:lnTo>
                    <a:pt x="3618" y="233973"/>
                  </a:lnTo>
                  <a:lnTo>
                    <a:pt x="13485" y="248609"/>
                  </a:lnTo>
                  <a:lnTo>
                    <a:pt x="28121" y="258477"/>
                  </a:lnTo>
                  <a:lnTo>
                    <a:pt x="46043" y="262095"/>
                  </a:lnTo>
                  <a:lnTo>
                    <a:pt x="63966" y="258477"/>
                  </a:lnTo>
                  <a:lnTo>
                    <a:pt x="78601" y="248609"/>
                  </a:lnTo>
                  <a:lnTo>
                    <a:pt x="88469" y="233973"/>
                  </a:lnTo>
                  <a:lnTo>
                    <a:pt x="92087" y="216051"/>
                  </a:lnTo>
                </a:path>
                <a:path w="92709" h="957580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86" name="object 7986"/>
            <p:cNvSpPr/>
            <p:nvPr/>
          </p:nvSpPr>
          <p:spPr>
            <a:xfrm>
              <a:off x="14231746" y="4483618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69" h="0">
                  <a:moveTo>
                    <a:pt x="64764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87" name="object 7987"/>
            <p:cNvSpPr/>
            <p:nvPr/>
          </p:nvSpPr>
          <p:spPr>
            <a:xfrm>
              <a:off x="14187220" y="44815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88" name="object 7988"/>
            <p:cNvSpPr/>
            <p:nvPr/>
          </p:nvSpPr>
          <p:spPr>
            <a:xfrm>
              <a:off x="14071858" y="448361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89" name="object 7989"/>
            <p:cNvSpPr/>
            <p:nvPr/>
          </p:nvSpPr>
          <p:spPr>
            <a:xfrm>
              <a:off x="14027332" y="44815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90" name="object 7990"/>
            <p:cNvSpPr/>
            <p:nvPr/>
          </p:nvSpPr>
          <p:spPr>
            <a:xfrm>
              <a:off x="13911970" y="448361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91" name="object 7991"/>
            <p:cNvSpPr/>
            <p:nvPr/>
          </p:nvSpPr>
          <p:spPr>
            <a:xfrm>
              <a:off x="13867443" y="44815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92" name="object 7992"/>
            <p:cNvSpPr/>
            <p:nvPr/>
          </p:nvSpPr>
          <p:spPr>
            <a:xfrm>
              <a:off x="13657970" y="4483618"/>
              <a:ext cx="178435" cy="0"/>
            </a:xfrm>
            <a:custGeom>
              <a:avLst/>
              <a:gdLst/>
              <a:ahLst/>
              <a:cxnLst/>
              <a:rect l="l" t="t" r="r" b="b"/>
              <a:pathLst>
                <a:path w="178434" h="0">
                  <a:moveTo>
                    <a:pt x="178103" y="0"/>
                  </a:moveTo>
                  <a:lnTo>
                    <a:pt x="112326" y="0"/>
                  </a:lnTo>
                </a:path>
                <a:path w="178434" h="0">
                  <a:moveTo>
                    <a:pt x="11232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93" name="object 7993"/>
            <p:cNvSpPr/>
            <p:nvPr/>
          </p:nvSpPr>
          <p:spPr>
            <a:xfrm>
              <a:off x="13613444" y="44815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94" name="object 7994"/>
            <p:cNvSpPr/>
            <p:nvPr/>
          </p:nvSpPr>
          <p:spPr>
            <a:xfrm>
              <a:off x="13498081" y="448361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95" name="object 7995"/>
            <p:cNvSpPr/>
            <p:nvPr/>
          </p:nvSpPr>
          <p:spPr>
            <a:xfrm>
              <a:off x="13453555" y="44815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96" name="object 7996"/>
            <p:cNvSpPr/>
            <p:nvPr/>
          </p:nvSpPr>
          <p:spPr>
            <a:xfrm>
              <a:off x="13338193" y="448361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97" name="object 7997"/>
            <p:cNvSpPr/>
            <p:nvPr/>
          </p:nvSpPr>
          <p:spPr>
            <a:xfrm>
              <a:off x="13293667" y="44815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98" name="object 7998"/>
            <p:cNvSpPr/>
            <p:nvPr/>
          </p:nvSpPr>
          <p:spPr>
            <a:xfrm>
              <a:off x="13178305" y="448361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99" name="object 7999"/>
            <p:cNvSpPr/>
            <p:nvPr/>
          </p:nvSpPr>
          <p:spPr>
            <a:xfrm>
              <a:off x="13133779" y="44815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00" name="object 8000"/>
            <p:cNvSpPr/>
            <p:nvPr/>
          </p:nvSpPr>
          <p:spPr>
            <a:xfrm>
              <a:off x="13018416" y="448361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01" name="object 8001"/>
            <p:cNvSpPr/>
            <p:nvPr/>
          </p:nvSpPr>
          <p:spPr>
            <a:xfrm>
              <a:off x="12973891" y="44815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02" name="object 8002"/>
            <p:cNvSpPr/>
            <p:nvPr/>
          </p:nvSpPr>
          <p:spPr>
            <a:xfrm>
              <a:off x="12858528" y="448361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03" name="object 8003"/>
            <p:cNvSpPr/>
            <p:nvPr/>
          </p:nvSpPr>
          <p:spPr>
            <a:xfrm>
              <a:off x="12815014" y="44815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04" name="object 8004"/>
            <p:cNvSpPr/>
            <p:nvPr/>
          </p:nvSpPr>
          <p:spPr>
            <a:xfrm>
              <a:off x="12698640" y="448361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05" name="object 8005"/>
            <p:cNvSpPr/>
            <p:nvPr/>
          </p:nvSpPr>
          <p:spPr>
            <a:xfrm>
              <a:off x="12655126" y="44815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06" name="object 8006"/>
            <p:cNvSpPr/>
            <p:nvPr/>
          </p:nvSpPr>
          <p:spPr>
            <a:xfrm>
              <a:off x="12538752" y="448361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07" name="object 8007"/>
            <p:cNvSpPr/>
            <p:nvPr/>
          </p:nvSpPr>
          <p:spPr>
            <a:xfrm>
              <a:off x="12495238" y="44815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08" name="object 8008"/>
            <p:cNvSpPr/>
            <p:nvPr/>
          </p:nvSpPr>
          <p:spPr>
            <a:xfrm>
              <a:off x="12378863" y="448361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09" name="object 8009"/>
            <p:cNvSpPr/>
            <p:nvPr/>
          </p:nvSpPr>
          <p:spPr>
            <a:xfrm>
              <a:off x="12335349" y="44815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10" name="object 8010"/>
            <p:cNvSpPr/>
            <p:nvPr/>
          </p:nvSpPr>
          <p:spPr>
            <a:xfrm>
              <a:off x="12218975" y="448361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11" name="object 8011"/>
            <p:cNvSpPr/>
            <p:nvPr/>
          </p:nvSpPr>
          <p:spPr>
            <a:xfrm>
              <a:off x="12175461" y="44815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12" name="object 8012"/>
            <p:cNvSpPr/>
            <p:nvPr/>
          </p:nvSpPr>
          <p:spPr>
            <a:xfrm>
              <a:off x="12059087" y="4483618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13" name="object 8013"/>
            <p:cNvSpPr/>
            <p:nvPr/>
          </p:nvSpPr>
          <p:spPr>
            <a:xfrm>
              <a:off x="12015572" y="44815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14" name="object 8014"/>
            <p:cNvSpPr/>
            <p:nvPr/>
          </p:nvSpPr>
          <p:spPr>
            <a:xfrm>
              <a:off x="11899198" y="4483618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15" name="object 8015"/>
            <p:cNvSpPr/>
            <p:nvPr/>
          </p:nvSpPr>
          <p:spPr>
            <a:xfrm>
              <a:off x="11855684" y="44815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16" name="object 8016"/>
            <p:cNvSpPr/>
            <p:nvPr/>
          </p:nvSpPr>
          <p:spPr>
            <a:xfrm>
              <a:off x="11740322" y="448361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17" name="object 8017"/>
            <p:cNvSpPr/>
            <p:nvPr/>
          </p:nvSpPr>
          <p:spPr>
            <a:xfrm>
              <a:off x="11695796" y="44815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18" name="object 8018"/>
            <p:cNvSpPr/>
            <p:nvPr/>
          </p:nvSpPr>
          <p:spPr>
            <a:xfrm>
              <a:off x="11580434" y="448361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19" name="object 8019"/>
            <p:cNvSpPr/>
            <p:nvPr/>
          </p:nvSpPr>
          <p:spPr>
            <a:xfrm>
              <a:off x="11535908" y="44815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20" name="object 8020"/>
            <p:cNvSpPr/>
            <p:nvPr/>
          </p:nvSpPr>
          <p:spPr>
            <a:xfrm>
              <a:off x="11420545" y="448361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21" name="object 8021"/>
            <p:cNvSpPr/>
            <p:nvPr/>
          </p:nvSpPr>
          <p:spPr>
            <a:xfrm>
              <a:off x="11376019" y="44815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22" name="object 8022"/>
            <p:cNvSpPr/>
            <p:nvPr/>
          </p:nvSpPr>
          <p:spPr>
            <a:xfrm>
              <a:off x="11260657" y="448361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23" name="object 8023"/>
            <p:cNvSpPr/>
            <p:nvPr/>
          </p:nvSpPr>
          <p:spPr>
            <a:xfrm>
              <a:off x="11216131" y="44815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24" name="object 8024"/>
            <p:cNvSpPr/>
            <p:nvPr/>
          </p:nvSpPr>
          <p:spPr>
            <a:xfrm>
              <a:off x="11100769" y="448361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25" name="object 8025"/>
            <p:cNvSpPr/>
            <p:nvPr/>
          </p:nvSpPr>
          <p:spPr>
            <a:xfrm>
              <a:off x="11056243" y="44815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26" name="object 8026"/>
            <p:cNvSpPr/>
            <p:nvPr/>
          </p:nvSpPr>
          <p:spPr>
            <a:xfrm>
              <a:off x="10940881" y="448361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27" name="object 8027"/>
            <p:cNvSpPr/>
            <p:nvPr/>
          </p:nvSpPr>
          <p:spPr>
            <a:xfrm>
              <a:off x="10896354" y="44815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28" name="object 8028"/>
            <p:cNvSpPr/>
            <p:nvPr/>
          </p:nvSpPr>
          <p:spPr>
            <a:xfrm>
              <a:off x="10780992" y="448361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29" name="object 8029"/>
            <p:cNvSpPr/>
            <p:nvPr/>
          </p:nvSpPr>
          <p:spPr>
            <a:xfrm>
              <a:off x="10736466" y="44815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30" name="object 8030"/>
            <p:cNvSpPr/>
            <p:nvPr/>
          </p:nvSpPr>
          <p:spPr>
            <a:xfrm>
              <a:off x="10621104" y="448361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31" name="object 8031"/>
            <p:cNvSpPr/>
            <p:nvPr/>
          </p:nvSpPr>
          <p:spPr>
            <a:xfrm>
              <a:off x="10576578" y="44815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32" name="object 8032"/>
            <p:cNvSpPr/>
            <p:nvPr/>
          </p:nvSpPr>
          <p:spPr>
            <a:xfrm>
              <a:off x="10461215" y="448361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33" name="object 8033"/>
            <p:cNvSpPr/>
            <p:nvPr/>
          </p:nvSpPr>
          <p:spPr>
            <a:xfrm>
              <a:off x="10417701" y="44815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34" name="object 8034"/>
            <p:cNvSpPr/>
            <p:nvPr/>
          </p:nvSpPr>
          <p:spPr>
            <a:xfrm>
              <a:off x="10301327" y="448361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35" name="object 8035"/>
            <p:cNvSpPr/>
            <p:nvPr/>
          </p:nvSpPr>
          <p:spPr>
            <a:xfrm>
              <a:off x="10257813" y="44815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36" name="object 8036"/>
            <p:cNvSpPr/>
            <p:nvPr/>
          </p:nvSpPr>
          <p:spPr>
            <a:xfrm>
              <a:off x="10141439" y="448361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37" name="object 8037"/>
            <p:cNvSpPr/>
            <p:nvPr/>
          </p:nvSpPr>
          <p:spPr>
            <a:xfrm>
              <a:off x="10097925" y="44815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38" name="object 8038"/>
            <p:cNvSpPr/>
            <p:nvPr/>
          </p:nvSpPr>
          <p:spPr>
            <a:xfrm>
              <a:off x="9981551" y="448361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39" name="object 8039"/>
            <p:cNvSpPr/>
            <p:nvPr/>
          </p:nvSpPr>
          <p:spPr>
            <a:xfrm>
              <a:off x="9938036" y="44815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40" name="object 8040"/>
            <p:cNvSpPr/>
            <p:nvPr/>
          </p:nvSpPr>
          <p:spPr>
            <a:xfrm>
              <a:off x="9821662" y="448361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41" name="object 8041"/>
            <p:cNvSpPr/>
            <p:nvPr/>
          </p:nvSpPr>
          <p:spPr>
            <a:xfrm>
              <a:off x="9778148" y="44815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42" name="object 8042"/>
            <p:cNvSpPr/>
            <p:nvPr/>
          </p:nvSpPr>
          <p:spPr>
            <a:xfrm>
              <a:off x="9661774" y="4483618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43" name="object 8043"/>
            <p:cNvSpPr/>
            <p:nvPr/>
          </p:nvSpPr>
          <p:spPr>
            <a:xfrm>
              <a:off x="9618260" y="44815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44" name="object 8044"/>
            <p:cNvSpPr/>
            <p:nvPr/>
          </p:nvSpPr>
          <p:spPr>
            <a:xfrm>
              <a:off x="9502898" y="448361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45" name="object 8045"/>
            <p:cNvSpPr/>
            <p:nvPr/>
          </p:nvSpPr>
          <p:spPr>
            <a:xfrm>
              <a:off x="9458371" y="44815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46" name="object 8046"/>
            <p:cNvSpPr/>
            <p:nvPr/>
          </p:nvSpPr>
          <p:spPr>
            <a:xfrm>
              <a:off x="9343009" y="448361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47" name="object 8047"/>
            <p:cNvSpPr/>
            <p:nvPr/>
          </p:nvSpPr>
          <p:spPr>
            <a:xfrm>
              <a:off x="9298483" y="44815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48" name="object 8048"/>
            <p:cNvSpPr/>
            <p:nvPr/>
          </p:nvSpPr>
          <p:spPr>
            <a:xfrm>
              <a:off x="9183121" y="448361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49" name="object 8049"/>
            <p:cNvSpPr/>
            <p:nvPr/>
          </p:nvSpPr>
          <p:spPr>
            <a:xfrm>
              <a:off x="9138595" y="44815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50" name="object 8050"/>
            <p:cNvSpPr/>
            <p:nvPr/>
          </p:nvSpPr>
          <p:spPr>
            <a:xfrm>
              <a:off x="9023233" y="448361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51" name="object 8051"/>
            <p:cNvSpPr/>
            <p:nvPr/>
          </p:nvSpPr>
          <p:spPr>
            <a:xfrm>
              <a:off x="8978697" y="448160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51" y="2019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52" name="object 8052"/>
            <p:cNvSpPr/>
            <p:nvPr/>
          </p:nvSpPr>
          <p:spPr>
            <a:xfrm>
              <a:off x="8863344" y="448361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53" name="object 8053"/>
            <p:cNvSpPr/>
            <p:nvPr/>
          </p:nvSpPr>
          <p:spPr>
            <a:xfrm>
              <a:off x="8818818" y="44815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54" name="object 8054"/>
            <p:cNvSpPr/>
            <p:nvPr/>
          </p:nvSpPr>
          <p:spPr>
            <a:xfrm>
              <a:off x="8675121" y="4483618"/>
              <a:ext cx="112395" cy="0"/>
            </a:xfrm>
            <a:custGeom>
              <a:avLst/>
              <a:gdLst/>
              <a:ahLst/>
              <a:cxnLst/>
              <a:rect l="l" t="t" r="r" b="b"/>
              <a:pathLst>
                <a:path w="112395" h="0">
                  <a:moveTo>
                    <a:pt x="11232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55" name="object 8055"/>
            <p:cNvSpPr/>
            <p:nvPr/>
          </p:nvSpPr>
          <p:spPr>
            <a:xfrm>
              <a:off x="9222575" y="4489702"/>
              <a:ext cx="4549775" cy="14604"/>
            </a:xfrm>
            <a:custGeom>
              <a:avLst/>
              <a:gdLst/>
              <a:ahLst/>
              <a:cxnLst/>
              <a:rect l="l" t="t" r="r" b="b"/>
              <a:pathLst>
                <a:path w="4549775" h="14604">
                  <a:moveTo>
                    <a:pt x="4051" y="12141"/>
                  </a:moveTo>
                  <a:lnTo>
                    <a:pt x="3454" y="10706"/>
                  </a:lnTo>
                  <a:lnTo>
                    <a:pt x="2032" y="10109"/>
                  </a:lnTo>
                  <a:lnTo>
                    <a:pt x="596" y="10706"/>
                  </a:lnTo>
                  <a:lnTo>
                    <a:pt x="0" y="12141"/>
                  </a:lnTo>
                  <a:lnTo>
                    <a:pt x="596" y="13563"/>
                  </a:lnTo>
                  <a:lnTo>
                    <a:pt x="2032" y="14160"/>
                  </a:lnTo>
                  <a:lnTo>
                    <a:pt x="3454" y="13563"/>
                  </a:lnTo>
                  <a:lnTo>
                    <a:pt x="4051" y="12141"/>
                  </a:lnTo>
                  <a:close/>
                </a:path>
                <a:path w="4549775" h="14604">
                  <a:moveTo>
                    <a:pt x="653732" y="2019"/>
                  </a:moveTo>
                  <a:lnTo>
                    <a:pt x="653135" y="584"/>
                  </a:lnTo>
                  <a:lnTo>
                    <a:pt x="651700" y="0"/>
                  </a:lnTo>
                  <a:lnTo>
                    <a:pt x="650265" y="584"/>
                  </a:lnTo>
                  <a:lnTo>
                    <a:pt x="649681" y="2019"/>
                  </a:lnTo>
                  <a:lnTo>
                    <a:pt x="650265" y="3454"/>
                  </a:lnTo>
                  <a:lnTo>
                    <a:pt x="651700" y="4038"/>
                  </a:lnTo>
                  <a:lnTo>
                    <a:pt x="653135" y="3454"/>
                  </a:lnTo>
                  <a:lnTo>
                    <a:pt x="653732" y="2019"/>
                  </a:lnTo>
                  <a:close/>
                </a:path>
                <a:path w="4549775" h="14604">
                  <a:moveTo>
                    <a:pt x="1194104" y="2019"/>
                  </a:moveTo>
                  <a:lnTo>
                    <a:pt x="1193520" y="584"/>
                  </a:lnTo>
                  <a:lnTo>
                    <a:pt x="1192085" y="0"/>
                  </a:lnTo>
                  <a:lnTo>
                    <a:pt x="1190650" y="584"/>
                  </a:lnTo>
                  <a:lnTo>
                    <a:pt x="1190066" y="2019"/>
                  </a:lnTo>
                  <a:lnTo>
                    <a:pt x="1190650" y="3454"/>
                  </a:lnTo>
                  <a:lnTo>
                    <a:pt x="1192085" y="4038"/>
                  </a:lnTo>
                  <a:lnTo>
                    <a:pt x="1193520" y="3454"/>
                  </a:lnTo>
                  <a:lnTo>
                    <a:pt x="1194104" y="2019"/>
                  </a:lnTo>
                  <a:close/>
                </a:path>
                <a:path w="4549775" h="14604">
                  <a:moveTo>
                    <a:pt x="1735505" y="2019"/>
                  </a:moveTo>
                  <a:lnTo>
                    <a:pt x="1734908" y="584"/>
                  </a:lnTo>
                  <a:lnTo>
                    <a:pt x="1733473" y="0"/>
                  </a:lnTo>
                  <a:lnTo>
                    <a:pt x="1732051" y="584"/>
                  </a:lnTo>
                  <a:lnTo>
                    <a:pt x="1731454" y="2019"/>
                  </a:lnTo>
                  <a:lnTo>
                    <a:pt x="1732051" y="3454"/>
                  </a:lnTo>
                  <a:lnTo>
                    <a:pt x="1733473" y="4038"/>
                  </a:lnTo>
                  <a:lnTo>
                    <a:pt x="1734908" y="3454"/>
                  </a:lnTo>
                  <a:lnTo>
                    <a:pt x="1735505" y="2019"/>
                  </a:lnTo>
                  <a:close/>
                </a:path>
                <a:path w="4549775" h="14604">
                  <a:moveTo>
                    <a:pt x="2276894" y="2019"/>
                  </a:moveTo>
                  <a:lnTo>
                    <a:pt x="2276297" y="584"/>
                  </a:lnTo>
                  <a:lnTo>
                    <a:pt x="2274874" y="0"/>
                  </a:lnTo>
                  <a:lnTo>
                    <a:pt x="2273439" y="584"/>
                  </a:lnTo>
                  <a:lnTo>
                    <a:pt x="2272842" y="2019"/>
                  </a:lnTo>
                  <a:lnTo>
                    <a:pt x="2273439" y="3454"/>
                  </a:lnTo>
                  <a:lnTo>
                    <a:pt x="2274874" y="4038"/>
                  </a:lnTo>
                  <a:lnTo>
                    <a:pt x="2276297" y="3454"/>
                  </a:lnTo>
                  <a:lnTo>
                    <a:pt x="2276894" y="2019"/>
                  </a:lnTo>
                  <a:close/>
                </a:path>
                <a:path w="4549775" h="14604">
                  <a:moveTo>
                    <a:pt x="2818295" y="2019"/>
                  </a:moveTo>
                  <a:lnTo>
                    <a:pt x="2817698" y="584"/>
                  </a:lnTo>
                  <a:lnTo>
                    <a:pt x="2816263" y="0"/>
                  </a:lnTo>
                  <a:lnTo>
                    <a:pt x="2814840" y="584"/>
                  </a:lnTo>
                  <a:lnTo>
                    <a:pt x="2814243" y="2019"/>
                  </a:lnTo>
                  <a:lnTo>
                    <a:pt x="2814840" y="3454"/>
                  </a:lnTo>
                  <a:lnTo>
                    <a:pt x="2816263" y="4038"/>
                  </a:lnTo>
                  <a:lnTo>
                    <a:pt x="2817698" y="3454"/>
                  </a:lnTo>
                  <a:lnTo>
                    <a:pt x="2818295" y="2019"/>
                  </a:lnTo>
                  <a:close/>
                </a:path>
                <a:path w="4549775" h="14604">
                  <a:moveTo>
                    <a:pt x="3358667" y="2019"/>
                  </a:moveTo>
                  <a:lnTo>
                    <a:pt x="3358083" y="584"/>
                  </a:lnTo>
                  <a:lnTo>
                    <a:pt x="3356648" y="0"/>
                  </a:lnTo>
                  <a:lnTo>
                    <a:pt x="3355213" y="584"/>
                  </a:lnTo>
                  <a:lnTo>
                    <a:pt x="3354628" y="2019"/>
                  </a:lnTo>
                  <a:lnTo>
                    <a:pt x="3355213" y="3454"/>
                  </a:lnTo>
                  <a:lnTo>
                    <a:pt x="3356648" y="4038"/>
                  </a:lnTo>
                  <a:lnTo>
                    <a:pt x="3358083" y="3454"/>
                  </a:lnTo>
                  <a:lnTo>
                    <a:pt x="3358667" y="2019"/>
                  </a:lnTo>
                  <a:close/>
                </a:path>
                <a:path w="4549775" h="14604">
                  <a:moveTo>
                    <a:pt x="3900068" y="2019"/>
                  </a:moveTo>
                  <a:lnTo>
                    <a:pt x="3899471" y="584"/>
                  </a:lnTo>
                  <a:lnTo>
                    <a:pt x="3898036" y="0"/>
                  </a:lnTo>
                  <a:lnTo>
                    <a:pt x="3896614" y="584"/>
                  </a:lnTo>
                  <a:lnTo>
                    <a:pt x="3896017" y="2019"/>
                  </a:lnTo>
                  <a:lnTo>
                    <a:pt x="3896614" y="3454"/>
                  </a:lnTo>
                  <a:lnTo>
                    <a:pt x="3898036" y="4038"/>
                  </a:lnTo>
                  <a:lnTo>
                    <a:pt x="3899471" y="3454"/>
                  </a:lnTo>
                  <a:lnTo>
                    <a:pt x="3900068" y="2019"/>
                  </a:lnTo>
                  <a:close/>
                </a:path>
                <a:path w="4549775" h="14604">
                  <a:moveTo>
                    <a:pt x="4549737" y="12141"/>
                  </a:moveTo>
                  <a:lnTo>
                    <a:pt x="4549140" y="10706"/>
                  </a:lnTo>
                  <a:lnTo>
                    <a:pt x="4547717" y="10109"/>
                  </a:lnTo>
                  <a:lnTo>
                    <a:pt x="4546282" y="10706"/>
                  </a:lnTo>
                  <a:lnTo>
                    <a:pt x="4545685" y="12141"/>
                  </a:lnTo>
                  <a:lnTo>
                    <a:pt x="4546282" y="13563"/>
                  </a:lnTo>
                  <a:lnTo>
                    <a:pt x="4547717" y="14160"/>
                  </a:lnTo>
                  <a:lnTo>
                    <a:pt x="4549140" y="13563"/>
                  </a:lnTo>
                  <a:lnTo>
                    <a:pt x="4549737" y="1214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56" name="object 8056"/>
            <p:cNvSpPr/>
            <p:nvPr/>
          </p:nvSpPr>
          <p:spPr>
            <a:xfrm>
              <a:off x="8583034" y="4437069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10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57" name="object 8057"/>
            <p:cNvSpPr/>
            <p:nvPr/>
          </p:nvSpPr>
          <p:spPr>
            <a:xfrm>
              <a:off x="13770297" y="5502653"/>
              <a:ext cx="0" cy="110489"/>
            </a:xfrm>
            <a:custGeom>
              <a:avLst/>
              <a:gdLst/>
              <a:ahLst/>
              <a:cxnLst/>
              <a:rect l="l" t="t" r="r" b="b"/>
              <a:pathLst>
                <a:path w="0" h="110489">
                  <a:moveTo>
                    <a:pt x="0" y="110302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58" name="object 8058"/>
            <p:cNvSpPr/>
            <p:nvPr/>
          </p:nvSpPr>
          <p:spPr>
            <a:xfrm>
              <a:off x="13768272" y="5459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59" name="object 8059"/>
            <p:cNvSpPr/>
            <p:nvPr/>
          </p:nvSpPr>
          <p:spPr>
            <a:xfrm>
              <a:off x="13770297" y="534276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60" name="object 8060"/>
            <p:cNvSpPr/>
            <p:nvPr/>
          </p:nvSpPr>
          <p:spPr>
            <a:xfrm>
              <a:off x="13768272" y="52992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61" name="object 8061"/>
            <p:cNvSpPr/>
            <p:nvPr/>
          </p:nvSpPr>
          <p:spPr>
            <a:xfrm>
              <a:off x="13770297" y="518287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62" name="object 8062"/>
            <p:cNvSpPr/>
            <p:nvPr/>
          </p:nvSpPr>
          <p:spPr>
            <a:xfrm>
              <a:off x="13768272" y="51393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63" name="object 8063"/>
            <p:cNvSpPr/>
            <p:nvPr/>
          </p:nvSpPr>
          <p:spPr>
            <a:xfrm>
              <a:off x="13770297" y="5022988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89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64" name="object 8064"/>
            <p:cNvSpPr/>
            <p:nvPr/>
          </p:nvSpPr>
          <p:spPr>
            <a:xfrm>
              <a:off x="13768272" y="49794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65" name="object 8065"/>
            <p:cNvSpPr/>
            <p:nvPr/>
          </p:nvSpPr>
          <p:spPr>
            <a:xfrm>
              <a:off x="13770297" y="486411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66" name="object 8066"/>
            <p:cNvSpPr/>
            <p:nvPr/>
          </p:nvSpPr>
          <p:spPr>
            <a:xfrm>
              <a:off x="13768261" y="48195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51" y="2019"/>
                  </a:moveTo>
                  <a:lnTo>
                    <a:pt x="3454" y="584"/>
                  </a:lnTo>
                  <a:lnTo>
                    <a:pt x="2032" y="0"/>
                  </a:lnTo>
                  <a:lnTo>
                    <a:pt x="596" y="584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38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67" name="object 8067"/>
            <p:cNvSpPr/>
            <p:nvPr/>
          </p:nvSpPr>
          <p:spPr>
            <a:xfrm>
              <a:off x="13770297" y="5025012"/>
              <a:ext cx="526415" cy="588010"/>
            </a:xfrm>
            <a:custGeom>
              <a:avLst/>
              <a:gdLst/>
              <a:ahLst/>
              <a:cxnLst/>
              <a:rect l="l" t="t" r="r" b="b"/>
              <a:pathLst>
                <a:path w="526415" h="588010">
                  <a:moveTo>
                    <a:pt x="0" y="433115"/>
                  </a:moveTo>
                  <a:lnTo>
                    <a:pt x="0" y="587943"/>
                  </a:lnTo>
                </a:path>
                <a:path w="526415" h="588010">
                  <a:moveTo>
                    <a:pt x="526214" y="0"/>
                  </a:moveTo>
                  <a:lnTo>
                    <a:pt x="46144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68" name="object 8068"/>
            <p:cNvSpPr/>
            <p:nvPr/>
          </p:nvSpPr>
          <p:spPr>
            <a:xfrm>
              <a:off x="14187220" y="50229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69" name="object 8069"/>
            <p:cNvSpPr/>
            <p:nvPr/>
          </p:nvSpPr>
          <p:spPr>
            <a:xfrm>
              <a:off x="14071858" y="50250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70" name="object 8070"/>
            <p:cNvSpPr/>
            <p:nvPr/>
          </p:nvSpPr>
          <p:spPr>
            <a:xfrm>
              <a:off x="14027332" y="50229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71" name="object 8071"/>
            <p:cNvSpPr/>
            <p:nvPr/>
          </p:nvSpPr>
          <p:spPr>
            <a:xfrm>
              <a:off x="13911970" y="50250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72" name="object 8072"/>
            <p:cNvSpPr/>
            <p:nvPr/>
          </p:nvSpPr>
          <p:spPr>
            <a:xfrm>
              <a:off x="13867443" y="50229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73" name="object 8073"/>
            <p:cNvSpPr/>
            <p:nvPr/>
          </p:nvSpPr>
          <p:spPr>
            <a:xfrm>
              <a:off x="13657970" y="5025012"/>
              <a:ext cx="178435" cy="0"/>
            </a:xfrm>
            <a:custGeom>
              <a:avLst/>
              <a:gdLst/>
              <a:ahLst/>
              <a:cxnLst/>
              <a:rect l="l" t="t" r="r" b="b"/>
              <a:pathLst>
                <a:path w="178434" h="0">
                  <a:moveTo>
                    <a:pt x="178103" y="0"/>
                  </a:moveTo>
                  <a:lnTo>
                    <a:pt x="112326" y="0"/>
                  </a:lnTo>
                </a:path>
                <a:path w="178434" h="0">
                  <a:moveTo>
                    <a:pt x="11232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74" name="object 8074"/>
            <p:cNvSpPr/>
            <p:nvPr/>
          </p:nvSpPr>
          <p:spPr>
            <a:xfrm>
              <a:off x="13613444" y="50229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75" name="object 8075"/>
            <p:cNvSpPr/>
            <p:nvPr/>
          </p:nvSpPr>
          <p:spPr>
            <a:xfrm>
              <a:off x="13498081" y="50250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76" name="object 8076"/>
            <p:cNvSpPr/>
            <p:nvPr/>
          </p:nvSpPr>
          <p:spPr>
            <a:xfrm>
              <a:off x="13453555" y="50229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77" name="object 8077"/>
            <p:cNvSpPr/>
            <p:nvPr/>
          </p:nvSpPr>
          <p:spPr>
            <a:xfrm>
              <a:off x="13338193" y="50250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78" name="object 8078"/>
            <p:cNvSpPr/>
            <p:nvPr/>
          </p:nvSpPr>
          <p:spPr>
            <a:xfrm>
              <a:off x="13293667" y="50229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79" name="object 8079"/>
            <p:cNvSpPr/>
            <p:nvPr/>
          </p:nvSpPr>
          <p:spPr>
            <a:xfrm>
              <a:off x="13178305" y="50250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80" name="object 8080"/>
            <p:cNvSpPr/>
            <p:nvPr/>
          </p:nvSpPr>
          <p:spPr>
            <a:xfrm>
              <a:off x="13133779" y="50229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81" name="object 8081"/>
            <p:cNvSpPr/>
            <p:nvPr/>
          </p:nvSpPr>
          <p:spPr>
            <a:xfrm>
              <a:off x="13018416" y="50250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82" name="object 8082"/>
            <p:cNvSpPr/>
            <p:nvPr/>
          </p:nvSpPr>
          <p:spPr>
            <a:xfrm>
              <a:off x="12973891" y="50229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83" name="object 8083"/>
            <p:cNvSpPr/>
            <p:nvPr/>
          </p:nvSpPr>
          <p:spPr>
            <a:xfrm>
              <a:off x="12858528" y="50250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84" name="object 8084"/>
            <p:cNvSpPr/>
            <p:nvPr/>
          </p:nvSpPr>
          <p:spPr>
            <a:xfrm>
              <a:off x="12815014" y="50229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85" name="object 8085"/>
            <p:cNvSpPr/>
            <p:nvPr/>
          </p:nvSpPr>
          <p:spPr>
            <a:xfrm>
              <a:off x="12698640" y="50250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86" name="object 8086"/>
            <p:cNvSpPr/>
            <p:nvPr/>
          </p:nvSpPr>
          <p:spPr>
            <a:xfrm>
              <a:off x="12577204" y="5023001"/>
              <a:ext cx="82550" cy="110489"/>
            </a:xfrm>
            <a:custGeom>
              <a:avLst/>
              <a:gdLst/>
              <a:ahLst/>
              <a:cxnLst/>
              <a:rect l="l" t="t" r="r" b="b"/>
              <a:pathLst>
                <a:path w="82550" h="110489">
                  <a:moveTo>
                    <a:pt x="4038" y="108267"/>
                  </a:moveTo>
                  <a:lnTo>
                    <a:pt x="3454" y="106845"/>
                  </a:lnTo>
                  <a:lnTo>
                    <a:pt x="2019" y="106248"/>
                  </a:lnTo>
                  <a:lnTo>
                    <a:pt x="584" y="106845"/>
                  </a:lnTo>
                  <a:lnTo>
                    <a:pt x="0" y="108267"/>
                  </a:lnTo>
                  <a:lnTo>
                    <a:pt x="584" y="109702"/>
                  </a:lnTo>
                  <a:lnTo>
                    <a:pt x="2019" y="110299"/>
                  </a:lnTo>
                  <a:lnTo>
                    <a:pt x="3454" y="109702"/>
                  </a:lnTo>
                  <a:lnTo>
                    <a:pt x="4038" y="108267"/>
                  </a:lnTo>
                  <a:close/>
                </a:path>
                <a:path w="82550" h="110489">
                  <a:moveTo>
                    <a:pt x="81965" y="2019"/>
                  </a:moveTo>
                  <a:lnTo>
                    <a:pt x="81368" y="584"/>
                  </a:lnTo>
                  <a:lnTo>
                    <a:pt x="79933" y="0"/>
                  </a:lnTo>
                  <a:lnTo>
                    <a:pt x="78511" y="584"/>
                  </a:lnTo>
                  <a:lnTo>
                    <a:pt x="77914" y="2019"/>
                  </a:lnTo>
                  <a:lnTo>
                    <a:pt x="78511" y="3454"/>
                  </a:lnTo>
                  <a:lnTo>
                    <a:pt x="79933" y="4038"/>
                  </a:lnTo>
                  <a:lnTo>
                    <a:pt x="81368" y="3454"/>
                  </a:lnTo>
                  <a:lnTo>
                    <a:pt x="81965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87" name="object 8087"/>
            <p:cNvSpPr/>
            <p:nvPr/>
          </p:nvSpPr>
          <p:spPr>
            <a:xfrm>
              <a:off x="12579230" y="501286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88" name="object 8088"/>
            <p:cNvSpPr/>
            <p:nvPr/>
          </p:nvSpPr>
          <p:spPr>
            <a:xfrm>
              <a:off x="12577205" y="496935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89" name="object 8089"/>
            <p:cNvSpPr/>
            <p:nvPr/>
          </p:nvSpPr>
          <p:spPr>
            <a:xfrm>
              <a:off x="12579230" y="485298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90" name="object 8090"/>
            <p:cNvSpPr/>
            <p:nvPr/>
          </p:nvSpPr>
          <p:spPr>
            <a:xfrm>
              <a:off x="12577205" y="480946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91" name="object 8091"/>
            <p:cNvSpPr/>
            <p:nvPr/>
          </p:nvSpPr>
          <p:spPr>
            <a:xfrm>
              <a:off x="12579230" y="4693092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89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92" name="object 8092"/>
            <p:cNvSpPr/>
            <p:nvPr/>
          </p:nvSpPr>
          <p:spPr>
            <a:xfrm>
              <a:off x="12577205" y="46495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93" name="object 8093"/>
            <p:cNvSpPr/>
            <p:nvPr/>
          </p:nvSpPr>
          <p:spPr>
            <a:xfrm>
              <a:off x="12538752" y="50250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94" name="object 8094"/>
            <p:cNvSpPr/>
            <p:nvPr/>
          </p:nvSpPr>
          <p:spPr>
            <a:xfrm>
              <a:off x="12495238" y="50229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95" name="object 8095"/>
            <p:cNvSpPr/>
            <p:nvPr/>
          </p:nvSpPr>
          <p:spPr>
            <a:xfrm>
              <a:off x="12378863" y="50250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96" name="object 8096"/>
            <p:cNvSpPr/>
            <p:nvPr/>
          </p:nvSpPr>
          <p:spPr>
            <a:xfrm>
              <a:off x="12335349" y="50229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97" name="object 8097"/>
            <p:cNvSpPr/>
            <p:nvPr/>
          </p:nvSpPr>
          <p:spPr>
            <a:xfrm>
              <a:off x="12218975" y="50250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98" name="object 8098"/>
            <p:cNvSpPr/>
            <p:nvPr/>
          </p:nvSpPr>
          <p:spPr>
            <a:xfrm>
              <a:off x="12175461" y="50229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99" name="object 8099"/>
            <p:cNvSpPr/>
            <p:nvPr/>
          </p:nvSpPr>
          <p:spPr>
            <a:xfrm>
              <a:off x="12059087" y="502501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00" name="object 8100"/>
            <p:cNvSpPr/>
            <p:nvPr/>
          </p:nvSpPr>
          <p:spPr>
            <a:xfrm>
              <a:off x="12015572" y="50229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01" name="object 8101"/>
            <p:cNvSpPr/>
            <p:nvPr/>
          </p:nvSpPr>
          <p:spPr>
            <a:xfrm>
              <a:off x="11899198" y="502501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02" name="object 8102"/>
            <p:cNvSpPr/>
            <p:nvPr/>
          </p:nvSpPr>
          <p:spPr>
            <a:xfrm>
              <a:off x="11855684" y="50229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03" name="object 8103"/>
            <p:cNvSpPr/>
            <p:nvPr/>
          </p:nvSpPr>
          <p:spPr>
            <a:xfrm>
              <a:off x="11740322" y="50250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04" name="object 8104"/>
            <p:cNvSpPr/>
            <p:nvPr/>
          </p:nvSpPr>
          <p:spPr>
            <a:xfrm>
              <a:off x="11695796" y="50229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05" name="object 8105"/>
            <p:cNvSpPr/>
            <p:nvPr/>
          </p:nvSpPr>
          <p:spPr>
            <a:xfrm>
              <a:off x="11580434" y="50250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06" name="object 8106"/>
            <p:cNvSpPr/>
            <p:nvPr/>
          </p:nvSpPr>
          <p:spPr>
            <a:xfrm>
              <a:off x="11495429" y="51292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07" name="object 8107"/>
            <p:cNvSpPr/>
            <p:nvPr/>
          </p:nvSpPr>
          <p:spPr>
            <a:xfrm>
              <a:off x="11497454" y="501286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08" name="object 8108"/>
            <p:cNvSpPr/>
            <p:nvPr/>
          </p:nvSpPr>
          <p:spPr>
            <a:xfrm>
              <a:off x="11495429" y="496935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09" name="object 8109"/>
            <p:cNvSpPr/>
            <p:nvPr/>
          </p:nvSpPr>
          <p:spPr>
            <a:xfrm>
              <a:off x="11497454" y="485298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10" name="object 8110"/>
            <p:cNvSpPr/>
            <p:nvPr/>
          </p:nvSpPr>
          <p:spPr>
            <a:xfrm>
              <a:off x="11495429" y="480946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11" name="object 8111"/>
            <p:cNvSpPr/>
            <p:nvPr/>
          </p:nvSpPr>
          <p:spPr>
            <a:xfrm>
              <a:off x="11497454" y="4693092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89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12" name="object 8112"/>
            <p:cNvSpPr/>
            <p:nvPr/>
          </p:nvSpPr>
          <p:spPr>
            <a:xfrm>
              <a:off x="11495418" y="4649583"/>
              <a:ext cx="45085" cy="377825"/>
            </a:xfrm>
            <a:custGeom>
              <a:avLst/>
              <a:gdLst/>
              <a:ahLst/>
              <a:cxnLst/>
              <a:rect l="l" t="t" r="r" b="b"/>
              <a:pathLst>
                <a:path w="45084" h="377825">
                  <a:moveTo>
                    <a:pt x="4051" y="2032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  <a:path w="45084" h="377825">
                  <a:moveTo>
                    <a:pt x="44526" y="375437"/>
                  </a:moveTo>
                  <a:lnTo>
                    <a:pt x="43942" y="374002"/>
                  </a:lnTo>
                  <a:lnTo>
                    <a:pt x="42506" y="373418"/>
                  </a:lnTo>
                  <a:lnTo>
                    <a:pt x="41071" y="374002"/>
                  </a:lnTo>
                  <a:lnTo>
                    <a:pt x="40487" y="375437"/>
                  </a:lnTo>
                  <a:lnTo>
                    <a:pt x="41071" y="376872"/>
                  </a:lnTo>
                  <a:lnTo>
                    <a:pt x="42506" y="377456"/>
                  </a:lnTo>
                  <a:lnTo>
                    <a:pt x="43942" y="376872"/>
                  </a:lnTo>
                  <a:lnTo>
                    <a:pt x="44526" y="37543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13" name="object 8113"/>
            <p:cNvSpPr/>
            <p:nvPr/>
          </p:nvSpPr>
          <p:spPr>
            <a:xfrm>
              <a:off x="11420545" y="50250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14" name="object 8114"/>
            <p:cNvSpPr/>
            <p:nvPr/>
          </p:nvSpPr>
          <p:spPr>
            <a:xfrm>
              <a:off x="11376019" y="50229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15" name="object 8115"/>
            <p:cNvSpPr/>
            <p:nvPr/>
          </p:nvSpPr>
          <p:spPr>
            <a:xfrm>
              <a:off x="11260657" y="50250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16" name="object 8116"/>
            <p:cNvSpPr/>
            <p:nvPr/>
          </p:nvSpPr>
          <p:spPr>
            <a:xfrm>
              <a:off x="11216131" y="50229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17" name="object 8117"/>
            <p:cNvSpPr/>
            <p:nvPr/>
          </p:nvSpPr>
          <p:spPr>
            <a:xfrm>
              <a:off x="11100769" y="50250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18" name="object 8118"/>
            <p:cNvSpPr/>
            <p:nvPr/>
          </p:nvSpPr>
          <p:spPr>
            <a:xfrm>
              <a:off x="10954030" y="5023001"/>
              <a:ext cx="106680" cy="110489"/>
            </a:xfrm>
            <a:custGeom>
              <a:avLst/>
              <a:gdLst/>
              <a:ahLst/>
              <a:cxnLst/>
              <a:rect l="l" t="t" r="r" b="b"/>
              <a:pathLst>
                <a:path w="106679" h="110489">
                  <a:moveTo>
                    <a:pt x="4051" y="108267"/>
                  </a:moveTo>
                  <a:lnTo>
                    <a:pt x="3454" y="106845"/>
                  </a:lnTo>
                  <a:lnTo>
                    <a:pt x="2019" y="106248"/>
                  </a:lnTo>
                  <a:lnTo>
                    <a:pt x="596" y="106845"/>
                  </a:lnTo>
                  <a:lnTo>
                    <a:pt x="0" y="108267"/>
                  </a:lnTo>
                  <a:lnTo>
                    <a:pt x="596" y="109702"/>
                  </a:lnTo>
                  <a:lnTo>
                    <a:pt x="2019" y="110299"/>
                  </a:lnTo>
                  <a:lnTo>
                    <a:pt x="3454" y="109702"/>
                  </a:lnTo>
                  <a:lnTo>
                    <a:pt x="4051" y="108267"/>
                  </a:lnTo>
                  <a:close/>
                </a:path>
                <a:path w="106679" h="110489">
                  <a:moveTo>
                    <a:pt x="106260" y="2019"/>
                  </a:moveTo>
                  <a:lnTo>
                    <a:pt x="105664" y="584"/>
                  </a:lnTo>
                  <a:lnTo>
                    <a:pt x="104228" y="0"/>
                  </a:lnTo>
                  <a:lnTo>
                    <a:pt x="102793" y="584"/>
                  </a:lnTo>
                  <a:lnTo>
                    <a:pt x="102209" y="2019"/>
                  </a:lnTo>
                  <a:lnTo>
                    <a:pt x="102793" y="3454"/>
                  </a:lnTo>
                  <a:lnTo>
                    <a:pt x="104228" y="4038"/>
                  </a:lnTo>
                  <a:lnTo>
                    <a:pt x="105664" y="3454"/>
                  </a:lnTo>
                  <a:lnTo>
                    <a:pt x="106260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19" name="object 8119"/>
            <p:cNvSpPr/>
            <p:nvPr/>
          </p:nvSpPr>
          <p:spPr>
            <a:xfrm>
              <a:off x="10956060" y="501286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20" name="object 8120"/>
            <p:cNvSpPr/>
            <p:nvPr/>
          </p:nvSpPr>
          <p:spPr>
            <a:xfrm>
              <a:off x="10954036" y="496935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21" name="object 8121"/>
            <p:cNvSpPr/>
            <p:nvPr/>
          </p:nvSpPr>
          <p:spPr>
            <a:xfrm>
              <a:off x="10956060" y="485298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22" name="object 8122"/>
            <p:cNvSpPr/>
            <p:nvPr/>
          </p:nvSpPr>
          <p:spPr>
            <a:xfrm>
              <a:off x="10954036" y="480946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23" name="object 8123"/>
            <p:cNvSpPr/>
            <p:nvPr/>
          </p:nvSpPr>
          <p:spPr>
            <a:xfrm>
              <a:off x="10956060" y="4693092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89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24" name="object 8124"/>
            <p:cNvSpPr/>
            <p:nvPr/>
          </p:nvSpPr>
          <p:spPr>
            <a:xfrm>
              <a:off x="10954036" y="46495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25" name="object 8125"/>
            <p:cNvSpPr/>
            <p:nvPr/>
          </p:nvSpPr>
          <p:spPr>
            <a:xfrm>
              <a:off x="10940881" y="50250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26" name="object 8126"/>
            <p:cNvSpPr/>
            <p:nvPr/>
          </p:nvSpPr>
          <p:spPr>
            <a:xfrm>
              <a:off x="10896354" y="50229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27" name="object 8127"/>
            <p:cNvSpPr/>
            <p:nvPr/>
          </p:nvSpPr>
          <p:spPr>
            <a:xfrm>
              <a:off x="10780992" y="50250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28" name="object 8128"/>
            <p:cNvSpPr/>
            <p:nvPr/>
          </p:nvSpPr>
          <p:spPr>
            <a:xfrm>
              <a:off x="10736466" y="50229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29" name="object 8129"/>
            <p:cNvSpPr/>
            <p:nvPr/>
          </p:nvSpPr>
          <p:spPr>
            <a:xfrm>
              <a:off x="10621104" y="50250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30" name="object 8130"/>
            <p:cNvSpPr/>
            <p:nvPr/>
          </p:nvSpPr>
          <p:spPr>
            <a:xfrm>
              <a:off x="10576578" y="50229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31" name="object 8131"/>
            <p:cNvSpPr/>
            <p:nvPr/>
          </p:nvSpPr>
          <p:spPr>
            <a:xfrm>
              <a:off x="10461215" y="50250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32" name="object 8132"/>
            <p:cNvSpPr/>
            <p:nvPr/>
          </p:nvSpPr>
          <p:spPr>
            <a:xfrm>
              <a:off x="10417701" y="50229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33" name="object 8133"/>
            <p:cNvSpPr/>
            <p:nvPr/>
          </p:nvSpPr>
          <p:spPr>
            <a:xfrm>
              <a:off x="10301327" y="50250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34" name="object 8134"/>
            <p:cNvSpPr/>
            <p:nvPr/>
          </p:nvSpPr>
          <p:spPr>
            <a:xfrm>
              <a:off x="10257813" y="50229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35" name="object 8135"/>
            <p:cNvSpPr/>
            <p:nvPr/>
          </p:nvSpPr>
          <p:spPr>
            <a:xfrm>
              <a:off x="10141439" y="50250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36" name="object 8136"/>
            <p:cNvSpPr/>
            <p:nvPr/>
          </p:nvSpPr>
          <p:spPr>
            <a:xfrm>
              <a:off x="10097925" y="50229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37" name="object 8137"/>
            <p:cNvSpPr/>
            <p:nvPr/>
          </p:nvSpPr>
          <p:spPr>
            <a:xfrm>
              <a:off x="9981551" y="50250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38" name="object 8138"/>
            <p:cNvSpPr/>
            <p:nvPr/>
          </p:nvSpPr>
          <p:spPr>
            <a:xfrm>
              <a:off x="9938036" y="50229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39" name="object 8139"/>
            <p:cNvSpPr/>
            <p:nvPr/>
          </p:nvSpPr>
          <p:spPr>
            <a:xfrm>
              <a:off x="9821662" y="50250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40" name="object 8140"/>
            <p:cNvSpPr/>
            <p:nvPr/>
          </p:nvSpPr>
          <p:spPr>
            <a:xfrm>
              <a:off x="9778148" y="50229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41" name="object 8141"/>
            <p:cNvSpPr/>
            <p:nvPr/>
          </p:nvSpPr>
          <p:spPr>
            <a:xfrm>
              <a:off x="9661774" y="502501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42" name="object 8142"/>
            <p:cNvSpPr/>
            <p:nvPr/>
          </p:nvSpPr>
          <p:spPr>
            <a:xfrm>
              <a:off x="9618260" y="50229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43" name="object 8143"/>
            <p:cNvSpPr/>
            <p:nvPr/>
          </p:nvSpPr>
          <p:spPr>
            <a:xfrm>
              <a:off x="9502898" y="50250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44" name="object 8144"/>
            <p:cNvSpPr/>
            <p:nvPr/>
          </p:nvSpPr>
          <p:spPr>
            <a:xfrm>
              <a:off x="9458371" y="50229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45" name="object 8145"/>
            <p:cNvSpPr/>
            <p:nvPr/>
          </p:nvSpPr>
          <p:spPr>
            <a:xfrm>
              <a:off x="9343009" y="50250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46" name="object 8146"/>
            <p:cNvSpPr/>
            <p:nvPr/>
          </p:nvSpPr>
          <p:spPr>
            <a:xfrm>
              <a:off x="9298483" y="50229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47" name="object 8147"/>
            <p:cNvSpPr/>
            <p:nvPr/>
          </p:nvSpPr>
          <p:spPr>
            <a:xfrm>
              <a:off x="9224611" y="5502653"/>
              <a:ext cx="0" cy="110489"/>
            </a:xfrm>
            <a:custGeom>
              <a:avLst/>
              <a:gdLst/>
              <a:ahLst/>
              <a:cxnLst/>
              <a:rect l="l" t="t" r="r" b="b"/>
              <a:pathLst>
                <a:path w="0" h="110489">
                  <a:moveTo>
                    <a:pt x="0" y="110302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48" name="object 8148"/>
            <p:cNvSpPr/>
            <p:nvPr/>
          </p:nvSpPr>
          <p:spPr>
            <a:xfrm>
              <a:off x="9222587" y="54591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49" name="object 8149"/>
            <p:cNvSpPr/>
            <p:nvPr/>
          </p:nvSpPr>
          <p:spPr>
            <a:xfrm>
              <a:off x="9224611" y="534276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50" name="object 8150"/>
            <p:cNvSpPr/>
            <p:nvPr/>
          </p:nvSpPr>
          <p:spPr>
            <a:xfrm>
              <a:off x="9222587" y="529925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51" name="object 8151"/>
            <p:cNvSpPr/>
            <p:nvPr/>
          </p:nvSpPr>
          <p:spPr>
            <a:xfrm>
              <a:off x="9224611" y="5182877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52" name="object 8152"/>
            <p:cNvSpPr/>
            <p:nvPr/>
          </p:nvSpPr>
          <p:spPr>
            <a:xfrm>
              <a:off x="9222587" y="51393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53" name="object 8153"/>
            <p:cNvSpPr/>
            <p:nvPr/>
          </p:nvSpPr>
          <p:spPr>
            <a:xfrm>
              <a:off x="9224611" y="5022988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89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54" name="object 8154"/>
            <p:cNvSpPr/>
            <p:nvPr/>
          </p:nvSpPr>
          <p:spPr>
            <a:xfrm>
              <a:off x="9222587" y="49794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55" name="object 8155"/>
            <p:cNvSpPr/>
            <p:nvPr/>
          </p:nvSpPr>
          <p:spPr>
            <a:xfrm>
              <a:off x="9224611" y="4864112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56" name="object 8156"/>
            <p:cNvSpPr/>
            <p:nvPr/>
          </p:nvSpPr>
          <p:spPr>
            <a:xfrm>
              <a:off x="9222575" y="48195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51" y="2019"/>
                  </a:moveTo>
                  <a:lnTo>
                    <a:pt x="3454" y="584"/>
                  </a:lnTo>
                  <a:lnTo>
                    <a:pt x="2032" y="0"/>
                  </a:lnTo>
                  <a:lnTo>
                    <a:pt x="596" y="584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38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57" name="object 8157"/>
            <p:cNvSpPr/>
            <p:nvPr/>
          </p:nvSpPr>
          <p:spPr>
            <a:xfrm>
              <a:off x="9183121" y="5025012"/>
              <a:ext cx="84455" cy="588010"/>
            </a:xfrm>
            <a:custGeom>
              <a:avLst/>
              <a:gdLst/>
              <a:ahLst/>
              <a:cxnLst/>
              <a:rect l="l" t="t" r="r" b="b"/>
              <a:pathLst>
                <a:path w="84454" h="588010">
                  <a:moveTo>
                    <a:pt x="41490" y="433115"/>
                  </a:moveTo>
                  <a:lnTo>
                    <a:pt x="41490" y="587943"/>
                  </a:lnTo>
                </a:path>
                <a:path w="84454" h="58801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58" name="object 8158"/>
            <p:cNvSpPr/>
            <p:nvPr/>
          </p:nvSpPr>
          <p:spPr>
            <a:xfrm>
              <a:off x="9138595" y="50229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59" name="object 8159"/>
            <p:cNvSpPr/>
            <p:nvPr/>
          </p:nvSpPr>
          <p:spPr>
            <a:xfrm>
              <a:off x="9023233" y="50250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60" name="object 8160"/>
            <p:cNvSpPr/>
            <p:nvPr/>
          </p:nvSpPr>
          <p:spPr>
            <a:xfrm>
              <a:off x="8978697" y="50230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51" y="2019"/>
                  </a:moveTo>
                  <a:lnTo>
                    <a:pt x="3454" y="584"/>
                  </a:lnTo>
                  <a:lnTo>
                    <a:pt x="2032" y="0"/>
                  </a:lnTo>
                  <a:lnTo>
                    <a:pt x="596" y="584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38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61" name="object 8161"/>
            <p:cNvSpPr/>
            <p:nvPr/>
          </p:nvSpPr>
          <p:spPr>
            <a:xfrm>
              <a:off x="8863344" y="502501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62" name="object 8162"/>
            <p:cNvSpPr/>
            <p:nvPr/>
          </p:nvSpPr>
          <p:spPr>
            <a:xfrm>
              <a:off x="8818818" y="50229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63" name="object 8163"/>
            <p:cNvSpPr/>
            <p:nvPr/>
          </p:nvSpPr>
          <p:spPr>
            <a:xfrm>
              <a:off x="8675121" y="5025012"/>
              <a:ext cx="1199515" cy="588010"/>
            </a:xfrm>
            <a:custGeom>
              <a:avLst/>
              <a:gdLst/>
              <a:ahLst/>
              <a:cxnLst/>
              <a:rect l="l" t="t" r="r" b="b"/>
              <a:pathLst>
                <a:path w="1199515" h="588010">
                  <a:moveTo>
                    <a:pt x="112326" y="0"/>
                  </a:moveTo>
                  <a:lnTo>
                    <a:pt x="0" y="0"/>
                  </a:lnTo>
                </a:path>
                <a:path w="1199515" h="588010">
                  <a:moveTo>
                    <a:pt x="1199162" y="587943"/>
                  </a:moveTo>
                  <a:lnTo>
                    <a:pt x="1199162" y="46752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64" name="object 8164"/>
            <p:cNvSpPr/>
            <p:nvPr/>
          </p:nvSpPr>
          <p:spPr>
            <a:xfrm>
              <a:off x="9872260" y="54480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65" name="object 8165"/>
            <p:cNvSpPr/>
            <p:nvPr/>
          </p:nvSpPr>
          <p:spPr>
            <a:xfrm>
              <a:off x="9874284" y="533264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66" name="object 8166"/>
            <p:cNvSpPr/>
            <p:nvPr/>
          </p:nvSpPr>
          <p:spPr>
            <a:xfrm>
              <a:off x="9872256" y="5129249"/>
              <a:ext cx="4445" cy="164465"/>
            </a:xfrm>
            <a:custGeom>
              <a:avLst/>
              <a:gdLst/>
              <a:ahLst/>
              <a:cxnLst/>
              <a:rect l="l" t="t" r="r" b="b"/>
              <a:pathLst>
                <a:path w="4445" h="164464">
                  <a:moveTo>
                    <a:pt x="4051" y="161912"/>
                  </a:moveTo>
                  <a:lnTo>
                    <a:pt x="3454" y="160477"/>
                  </a:lnTo>
                  <a:lnTo>
                    <a:pt x="2019" y="159893"/>
                  </a:lnTo>
                  <a:lnTo>
                    <a:pt x="584" y="160477"/>
                  </a:lnTo>
                  <a:lnTo>
                    <a:pt x="0" y="161912"/>
                  </a:lnTo>
                  <a:lnTo>
                    <a:pt x="584" y="163347"/>
                  </a:lnTo>
                  <a:lnTo>
                    <a:pt x="2019" y="163931"/>
                  </a:lnTo>
                  <a:lnTo>
                    <a:pt x="3454" y="163347"/>
                  </a:lnTo>
                  <a:lnTo>
                    <a:pt x="4051" y="161912"/>
                  </a:lnTo>
                  <a:close/>
                </a:path>
                <a:path w="4445" h="164464">
                  <a:moveTo>
                    <a:pt x="4051" y="2019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84" y="596"/>
                  </a:lnTo>
                  <a:lnTo>
                    <a:pt x="0" y="2019"/>
                  </a:lnTo>
                  <a:lnTo>
                    <a:pt x="584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67" name="object 8167"/>
            <p:cNvSpPr/>
            <p:nvPr/>
          </p:nvSpPr>
          <p:spPr>
            <a:xfrm>
              <a:off x="9874284" y="5012869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68" name="object 8168"/>
            <p:cNvSpPr/>
            <p:nvPr/>
          </p:nvSpPr>
          <p:spPr>
            <a:xfrm>
              <a:off x="9872260" y="496935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69" name="object 8169"/>
            <p:cNvSpPr/>
            <p:nvPr/>
          </p:nvSpPr>
          <p:spPr>
            <a:xfrm>
              <a:off x="9874284" y="4852980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70" name="object 8170"/>
            <p:cNvSpPr/>
            <p:nvPr/>
          </p:nvSpPr>
          <p:spPr>
            <a:xfrm>
              <a:off x="9872260" y="480946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71" name="object 8171"/>
            <p:cNvSpPr/>
            <p:nvPr/>
          </p:nvSpPr>
          <p:spPr>
            <a:xfrm>
              <a:off x="9874284" y="4693092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89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72" name="object 8172"/>
            <p:cNvSpPr/>
            <p:nvPr/>
          </p:nvSpPr>
          <p:spPr>
            <a:xfrm>
              <a:off x="9872256" y="46495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51" y="2032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84" y="596"/>
                  </a:lnTo>
                  <a:lnTo>
                    <a:pt x="0" y="2032"/>
                  </a:lnTo>
                  <a:lnTo>
                    <a:pt x="584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73" name="object 8173"/>
            <p:cNvSpPr/>
            <p:nvPr/>
          </p:nvSpPr>
          <p:spPr>
            <a:xfrm>
              <a:off x="9874284" y="5458128"/>
              <a:ext cx="540385" cy="154940"/>
            </a:xfrm>
            <a:custGeom>
              <a:avLst/>
              <a:gdLst/>
              <a:ahLst/>
              <a:cxnLst/>
              <a:rect l="l" t="t" r="r" b="b"/>
              <a:pathLst>
                <a:path w="540384" h="154939">
                  <a:moveTo>
                    <a:pt x="0" y="0"/>
                  </a:moveTo>
                  <a:lnTo>
                    <a:pt x="0" y="154828"/>
                  </a:lnTo>
                </a:path>
                <a:path w="540384" h="154939">
                  <a:moveTo>
                    <a:pt x="540382" y="154828"/>
                  </a:moveTo>
                  <a:lnTo>
                    <a:pt x="540382" y="3440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74" name="object 8174"/>
            <p:cNvSpPr/>
            <p:nvPr/>
          </p:nvSpPr>
          <p:spPr>
            <a:xfrm>
              <a:off x="10412641" y="54480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75" name="object 8175"/>
            <p:cNvSpPr/>
            <p:nvPr/>
          </p:nvSpPr>
          <p:spPr>
            <a:xfrm>
              <a:off x="10414666" y="533264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76" name="object 8176"/>
            <p:cNvSpPr/>
            <p:nvPr/>
          </p:nvSpPr>
          <p:spPr>
            <a:xfrm>
              <a:off x="10412641" y="4809476"/>
              <a:ext cx="4445" cy="483870"/>
            </a:xfrm>
            <a:custGeom>
              <a:avLst/>
              <a:gdLst/>
              <a:ahLst/>
              <a:cxnLst/>
              <a:rect l="l" t="t" r="r" b="b"/>
              <a:pathLst>
                <a:path w="4445" h="483870">
                  <a:moveTo>
                    <a:pt x="4038" y="481685"/>
                  </a:moveTo>
                  <a:lnTo>
                    <a:pt x="3454" y="480250"/>
                  </a:lnTo>
                  <a:lnTo>
                    <a:pt x="2019" y="479666"/>
                  </a:lnTo>
                  <a:lnTo>
                    <a:pt x="584" y="480250"/>
                  </a:lnTo>
                  <a:lnTo>
                    <a:pt x="0" y="481685"/>
                  </a:lnTo>
                  <a:lnTo>
                    <a:pt x="584" y="483120"/>
                  </a:lnTo>
                  <a:lnTo>
                    <a:pt x="2019" y="483704"/>
                  </a:lnTo>
                  <a:lnTo>
                    <a:pt x="3454" y="483120"/>
                  </a:lnTo>
                  <a:lnTo>
                    <a:pt x="4038" y="481685"/>
                  </a:lnTo>
                  <a:close/>
                </a:path>
                <a:path w="4445" h="483870">
                  <a:moveTo>
                    <a:pt x="4038" y="321792"/>
                  </a:moveTo>
                  <a:lnTo>
                    <a:pt x="3454" y="320370"/>
                  </a:lnTo>
                  <a:lnTo>
                    <a:pt x="2019" y="319773"/>
                  </a:lnTo>
                  <a:lnTo>
                    <a:pt x="584" y="320370"/>
                  </a:lnTo>
                  <a:lnTo>
                    <a:pt x="0" y="321792"/>
                  </a:lnTo>
                  <a:lnTo>
                    <a:pt x="584" y="323227"/>
                  </a:lnTo>
                  <a:lnTo>
                    <a:pt x="2019" y="323824"/>
                  </a:lnTo>
                  <a:lnTo>
                    <a:pt x="3454" y="323227"/>
                  </a:lnTo>
                  <a:lnTo>
                    <a:pt x="4038" y="321792"/>
                  </a:lnTo>
                  <a:close/>
                </a:path>
                <a:path w="4445" h="483870">
                  <a:moveTo>
                    <a:pt x="4038" y="161912"/>
                  </a:moveTo>
                  <a:lnTo>
                    <a:pt x="3454" y="160477"/>
                  </a:lnTo>
                  <a:lnTo>
                    <a:pt x="2019" y="159880"/>
                  </a:lnTo>
                  <a:lnTo>
                    <a:pt x="584" y="160477"/>
                  </a:lnTo>
                  <a:lnTo>
                    <a:pt x="0" y="161912"/>
                  </a:lnTo>
                  <a:lnTo>
                    <a:pt x="584" y="163334"/>
                  </a:lnTo>
                  <a:lnTo>
                    <a:pt x="2019" y="163931"/>
                  </a:lnTo>
                  <a:lnTo>
                    <a:pt x="3454" y="163334"/>
                  </a:lnTo>
                  <a:lnTo>
                    <a:pt x="4038" y="161912"/>
                  </a:lnTo>
                  <a:close/>
                </a:path>
                <a:path w="4445" h="483870">
                  <a:moveTo>
                    <a:pt x="4038" y="2019"/>
                  </a:moveTo>
                  <a:lnTo>
                    <a:pt x="3454" y="584"/>
                  </a:lnTo>
                  <a:lnTo>
                    <a:pt x="2019" y="0"/>
                  </a:lnTo>
                  <a:lnTo>
                    <a:pt x="584" y="584"/>
                  </a:lnTo>
                  <a:lnTo>
                    <a:pt x="0" y="2019"/>
                  </a:lnTo>
                  <a:lnTo>
                    <a:pt x="584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38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77" name="object 8177"/>
            <p:cNvSpPr/>
            <p:nvPr/>
          </p:nvSpPr>
          <p:spPr>
            <a:xfrm>
              <a:off x="10414666" y="4693092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89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78" name="object 8178"/>
            <p:cNvSpPr/>
            <p:nvPr/>
          </p:nvSpPr>
          <p:spPr>
            <a:xfrm>
              <a:off x="10412641" y="46495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38" y="2032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84" y="596"/>
                  </a:lnTo>
                  <a:lnTo>
                    <a:pt x="0" y="2032"/>
                  </a:lnTo>
                  <a:lnTo>
                    <a:pt x="584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38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79" name="object 8179"/>
            <p:cNvSpPr/>
            <p:nvPr/>
          </p:nvSpPr>
          <p:spPr>
            <a:xfrm>
              <a:off x="10414666" y="4931913"/>
              <a:ext cx="3882390" cy="681355"/>
            </a:xfrm>
            <a:custGeom>
              <a:avLst/>
              <a:gdLst/>
              <a:ahLst/>
              <a:cxnLst/>
              <a:rect l="l" t="t" r="r" b="b"/>
              <a:pathLst>
                <a:path w="3882390" h="681354">
                  <a:moveTo>
                    <a:pt x="0" y="526214"/>
                  </a:moveTo>
                  <a:lnTo>
                    <a:pt x="0" y="681043"/>
                  </a:lnTo>
                </a:path>
                <a:path w="3882390" h="681354">
                  <a:moveTo>
                    <a:pt x="3881845" y="0"/>
                  </a:moveTo>
                  <a:lnTo>
                    <a:pt x="381708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80" name="object 8180"/>
            <p:cNvSpPr/>
            <p:nvPr/>
          </p:nvSpPr>
          <p:spPr>
            <a:xfrm>
              <a:off x="14187220" y="49298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81" name="object 8181"/>
            <p:cNvSpPr/>
            <p:nvPr/>
          </p:nvSpPr>
          <p:spPr>
            <a:xfrm>
              <a:off x="14071858" y="49319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82" name="object 8182"/>
            <p:cNvSpPr/>
            <p:nvPr/>
          </p:nvSpPr>
          <p:spPr>
            <a:xfrm>
              <a:off x="14027332" y="49298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83" name="object 8183"/>
            <p:cNvSpPr/>
            <p:nvPr/>
          </p:nvSpPr>
          <p:spPr>
            <a:xfrm>
              <a:off x="13911970" y="49319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84" name="object 8184"/>
            <p:cNvSpPr/>
            <p:nvPr/>
          </p:nvSpPr>
          <p:spPr>
            <a:xfrm>
              <a:off x="13867443" y="49298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85" name="object 8185"/>
            <p:cNvSpPr/>
            <p:nvPr/>
          </p:nvSpPr>
          <p:spPr>
            <a:xfrm>
              <a:off x="13770297" y="4931913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40" h="0">
                  <a:moveTo>
                    <a:pt x="6577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86" name="object 8186"/>
            <p:cNvSpPr/>
            <p:nvPr/>
          </p:nvSpPr>
          <p:spPr>
            <a:xfrm>
              <a:off x="8910906" y="4931913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87" name="object 8187"/>
            <p:cNvSpPr/>
            <p:nvPr/>
          </p:nvSpPr>
          <p:spPr>
            <a:xfrm>
              <a:off x="13657970" y="4931913"/>
              <a:ext cx="112395" cy="0"/>
            </a:xfrm>
            <a:custGeom>
              <a:avLst/>
              <a:gdLst/>
              <a:ahLst/>
              <a:cxnLst/>
              <a:rect l="l" t="t" r="r" b="b"/>
              <a:pathLst>
                <a:path w="112394" h="0">
                  <a:moveTo>
                    <a:pt x="11232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88" name="object 8188"/>
            <p:cNvSpPr/>
            <p:nvPr/>
          </p:nvSpPr>
          <p:spPr>
            <a:xfrm>
              <a:off x="13613444" y="49298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89" name="object 8189"/>
            <p:cNvSpPr/>
            <p:nvPr/>
          </p:nvSpPr>
          <p:spPr>
            <a:xfrm>
              <a:off x="13498081" y="49319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90" name="object 8190"/>
            <p:cNvSpPr/>
            <p:nvPr/>
          </p:nvSpPr>
          <p:spPr>
            <a:xfrm>
              <a:off x="13453555" y="49298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91" name="object 8191"/>
            <p:cNvSpPr/>
            <p:nvPr/>
          </p:nvSpPr>
          <p:spPr>
            <a:xfrm>
              <a:off x="13338193" y="49319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92" name="object 8192"/>
            <p:cNvSpPr/>
            <p:nvPr/>
          </p:nvSpPr>
          <p:spPr>
            <a:xfrm>
              <a:off x="13293667" y="49298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93" name="object 8193"/>
            <p:cNvSpPr/>
            <p:nvPr/>
          </p:nvSpPr>
          <p:spPr>
            <a:xfrm>
              <a:off x="13178305" y="49319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94" name="object 8194"/>
            <p:cNvSpPr/>
            <p:nvPr/>
          </p:nvSpPr>
          <p:spPr>
            <a:xfrm>
              <a:off x="13118592" y="4929897"/>
              <a:ext cx="19685" cy="43815"/>
            </a:xfrm>
            <a:custGeom>
              <a:avLst/>
              <a:gdLst/>
              <a:ahLst/>
              <a:cxnLst/>
              <a:rect l="l" t="t" r="r" b="b"/>
              <a:pathLst>
                <a:path w="19684" h="43814">
                  <a:moveTo>
                    <a:pt x="4051" y="41490"/>
                  </a:moveTo>
                  <a:lnTo>
                    <a:pt x="3454" y="40055"/>
                  </a:lnTo>
                  <a:lnTo>
                    <a:pt x="2019" y="39458"/>
                  </a:lnTo>
                  <a:lnTo>
                    <a:pt x="596" y="40055"/>
                  </a:lnTo>
                  <a:lnTo>
                    <a:pt x="0" y="41490"/>
                  </a:lnTo>
                  <a:lnTo>
                    <a:pt x="596" y="42913"/>
                  </a:lnTo>
                  <a:lnTo>
                    <a:pt x="2019" y="43510"/>
                  </a:lnTo>
                  <a:lnTo>
                    <a:pt x="3454" y="42913"/>
                  </a:lnTo>
                  <a:lnTo>
                    <a:pt x="4051" y="41490"/>
                  </a:lnTo>
                  <a:close/>
                </a:path>
                <a:path w="19684" h="43814">
                  <a:moveTo>
                    <a:pt x="19227" y="2019"/>
                  </a:moveTo>
                  <a:lnTo>
                    <a:pt x="18630" y="596"/>
                  </a:lnTo>
                  <a:lnTo>
                    <a:pt x="17208" y="0"/>
                  </a:lnTo>
                  <a:lnTo>
                    <a:pt x="15773" y="596"/>
                  </a:lnTo>
                  <a:lnTo>
                    <a:pt x="15176" y="2019"/>
                  </a:lnTo>
                  <a:lnTo>
                    <a:pt x="15773" y="3454"/>
                  </a:lnTo>
                  <a:lnTo>
                    <a:pt x="17208" y="4051"/>
                  </a:lnTo>
                  <a:lnTo>
                    <a:pt x="18630" y="3454"/>
                  </a:lnTo>
                  <a:lnTo>
                    <a:pt x="19227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95" name="object 8195"/>
            <p:cNvSpPr/>
            <p:nvPr/>
          </p:nvSpPr>
          <p:spPr>
            <a:xfrm>
              <a:off x="13018416" y="49319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96" name="object 8196"/>
            <p:cNvSpPr/>
            <p:nvPr/>
          </p:nvSpPr>
          <p:spPr>
            <a:xfrm>
              <a:off x="12973891" y="49298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97" name="object 8197"/>
            <p:cNvSpPr/>
            <p:nvPr/>
          </p:nvSpPr>
          <p:spPr>
            <a:xfrm>
              <a:off x="12858528" y="49319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98" name="object 8198"/>
            <p:cNvSpPr/>
            <p:nvPr/>
          </p:nvSpPr>
          <p:spPr>
            <a:xfrm>
              <a:off x="12815014" y="49298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99" name="object 8199"/>
            <p:cNvSpPr/>
            <p:nvPr/>
          </p:nvSpPr>
          <p:spPr>
            <a:xfrm>
              <a:off x="12698640" y="49319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00" name="object 8200"/>
            <p:cNvSpPr/>
            <p:nvPr/>
          </p:nvSpPr>
          <p:spPr>
            <a:xfrm>
              <a:off x="12655126" y="49298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01" name="object 8201"/>
            <p:cNvSpPr/>
            <p:nvPr/>
          </p:nvSpPr>
          <p:spPr>
            <a:xfrm>
              <a:off x="12538752" y="49319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02" name="object 8202"/>
            <p:cNvSpPr/>
            <p:nvPr/>
          </p:nvSpPr>
          <p:spPr>
            <a:xfrm>
              <a:off x="12495238" y="49298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03" name="object 8203"/>
            <p:cNvSpPr/>
            <p:nvPr/>
          </p:nvSpPr>
          <p:spPr>
            <a:xfrm>
              <a:off x="12378863" y="49319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04" name="object 8204"/>
            <p:cNvSpPr/>
            <p:nvPr/>
          </p:nvSpPr>
          <p:spPr>
            <a:xfrm>
              <a:off x="12335349" y="49298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05" name="object 8205"/>
            <p:cNvSpPr/>
            <p:nvPr/>
          </p:nvSpPr>
          <p:spPr>
            <a:xfrm>
              <a:off x="12218975" y="49319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06" name="object 8206"/>
            <p:cNvSpPr/>
            <p:nvPr/>
          </p:nvSpPr>
          <p:spPr>
            <a:xfrm>
              <a:off x="12036819" y="4929897"/>
              <a:ext cx="142875" cy="43815"/>
            </a:xfrm>
            <a:custGeom>
              <a:avLst/>
              <a:gdLst/>
              <a:ahLst/>
              <a:cxnLst/>
              <a:rect l="l" t="t" r="r" b="b"/>
              <a:pathLst>
                <a:path w="142875" h="43814">
                  <a:moveTo>
                    <a:pt x="4051" y="41490"/>
                  </a:moveTo>
                  <a:lnTo>
                    <a:pt x="3454" y="40055"/>
                  </a:lnTo>
                  <a:lnTo>
                    <a:pt x="2019" y="39458"/>
                  </a:lnTo>
                  <a:lnTo>
                    <a:pt x="596" y="40055"/>
                  </a:lnTo>
                  <a:lnTo>
                    <a:pt x="0" y="41490"/>
                  </a:lnTo>
                  <a:lnTo>
                    <a:pt x="596" y="42913"/>
                  </a:lnTo>
                  <a:lnTo>
                    <a:pt x="2019" y="43510"/>
                  </a:lnTo>
                  <a:lnTo>
                    <a:pt x="3454" y="42913"/>
                  </a:lnTo>
                  <a:lnTo>
                    <a:pt x="4051" y="41490"/>
                  </a:lnTo>
                  <a:close/>
                </a:path>
                <a:path w="142875" h="43814">
                  <a:moveTo>
                    <a:pt x="142684" y="2019"/>
                  </a:moveTo>
                  <a:lnTo>
                    <a:pt x="142087" y="596"/>
                  </a:lnTo>
                  <a:lnTo>
                    <a:pt x="140665" y="0"/>
                  </a:lnTo>
                  <a:lnTo>
                    <a:pt x="139230" y="596"/>
                  </a:lnTo>
                  <a:lnTo>
                    <a:pt x="138633" y="2019"/>
                  </a:lnTo>
                  <a:lnTo>
                    <a:pt x="139230" y="3454"/>
                  </a:lnTo>
                  <a:lnTo>
                    <a:pt x="140665" y="4051"/>
                  </a:lnTo>
                  <a:lnTo>
                    <a:pt x="142087" y="3454"/>
                  </a:lnTo>
                  <a:lnTo>
                    <a:pt x="142684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07" name="object 8207"/>
            <p:cNvSpPr/>
            <p:nvPr/>
          </p:nvSpPr>
          <p:spPr>
            <a:xfrm>
              <a:off x="12059087" y="493191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08" name="object 8208"/>
            <p:cNvSpPr/>
            <p:nvPr/>
          </p:nvSpPr>
          <p:spPr>
            <a:xfrm>
              <a:off x="12015572" y="49298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09" name="object 8209"/>
            <p:cNvSpPr/>
            <p:nvPr/>
          </p:nvSpPr>
          <p:spPr>
            <a:xfrm>
              <a:off x="11899198" y="493191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10" name="object 8210"/>
            <p:cNvSpPr/>
            <p:nvPr/>
          </p:nvSpPr>
          <p:spPr>
            <a:xfrm>
              <a:off x="11855684" y="49298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11" name="object 8211"/>
            <p:cNvSpPr/>
            <p:nvPr/>
          </p:nvSpPr>
          <p:spPr>
            <a:xfrm>
              <a:off x="11740322" y="49319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12" name="object 8212"/>
            <p:cNvSpPr/>
            <p:nvPr/>
          </p:nvSpPr>
          <p:spPr>
            <a:xfrm>
              <a:off x="11695796" y="49298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13" name="object 8213"/>
            <p:cNvSpPr/>
            <p:nvPr/>
          </p:nvSpPr>
          <p:spPr>
            <a:xfrm>
              <a:off x="11580434" y="49319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14" name="object 8214"/>
            <p:cNvSpPr/>
            <p:nvPr/>
          </p:nvSpPr>
          <p:spPr>
            <a:xfrm>
              <a:off x="11535908" y="49298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15" name="object 8215"/>
            <p:cNvSpPr/>
            <p:nvPr/>
          </p:nvSpPr>
          <p:spPr>
            <a:xfrm>
              <a:off x="11420545" y="49319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16" name="object 8216"/>
            <p:cNvSpPr/>
            <p:nvPr/>
          </p:nvSpPr>
          <p:spPr>
            <a:xfrm>
              <a:off x="11376019" y="49298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17" name="object 8217"/>
            <p:cNvSpPr/>
            <p:nvPr/>
          </p:nvSpPr>
          <p:spPr>
            <a:xfrm>
              <a:off x="11260657" y="49319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18" name="object 8218"/>
            <p:cNvSpPr/>
            <p:nvPr/>
          </p:nvSpPr>
          <p:spPr>
            <a:xfrm>
              <a:off x="11216131" y="49298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19" name="object 8219"/>
            <p:cNvSpPr/>
            <p:nvPr/>
          </p:nvSpPr>
          <p:spPr>
            <a:xfrm>
              <a:off x="11100769" y="49319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20" name="object 8220"/>
            <p:cNvSpPr/>
            <p:nvPr/>
          </p:nvSpPr>
          <p:spPr>
            <a:xfrm>
              <a:off x="11056243" y="49298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21" name="object 8221"/>
            <p:cNvSpPr/>
            <p:nvPr/>
          </p:nvSpPr>
          <p:spPr>
            <a:xfrm>
              <a:off x="10940881" y="49319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22" name="object 8222"/>
            <p:cNvSpPr/>
            <p:nvPr/>
          </p:nvSpPr>
          <p:spPr>
            <a:xfrm>
              <a:off x="10896354" y="49298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23" name="object 8223"/>
            <p:cNvSpPr/>
            <p:nvPr/>
          </p:nvSpPr>
          <p:spPr>
            <a:xfrm>
              <a:off x="10780992" y="49319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24" name="object 8224"/>
            <p:cNvSpPr/>
            <p:nvPr/>
          </p:nvSpPr>
          <p:spPr>
            <a:xfrm>
              <a:off x="10736466" y="49298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25" name="object 8225"/>
            <p:cNvSpPr/>
            <p:nvPr/>
          </p:nvSpPr>
          <p:spPr>
            <a:xfrm>
              <a:off x="10621104" y="49319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26" name="object 8226"/>
            <p:cNvSpPr/>
            <p:nvPr/>
          </p:nvSpPr>
          <p:spPr>
            <a:xfrm>
              <a:off x="10576578" y="49298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27" name="object 8227"/>
            <p:cNvSpPr/>
            <p:nvPr/>
          </p:nvSpPr>
          <p:spPr>
            <a:xfrm>
              <a:off x="10461215" y="49319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28" name="object 8228"/>
            <p:cNvSpPr/>
            <p:nvPr/>
          </p:nvSpPr>
          <p:spPr>
            <a:xfrm>
              <a:off x="10417701" y="49298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29" name="object 8229"/>
            <p:cNvSpPr/>
            <p:nvPr/>
          </p:nvSpPr>
          <p:spPr>
            <a:xfrm>
              <a:off x="10301327" y="49319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30" name="object 8230"/>
            <p:cNvSpPr/>
            <p:nvPr/>
          </p:nvSpPr>
          <p:spPr>
            <a:xfrm>
              <a:off x="10257813" y="49298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31" name="object 8231"/>
            <p:cNvSpPr/>
            <p:nvPr/>
          </p:nvSpPr>
          <p:spPr>
            <a:xfrm>
              <a:off x="10141439" y="49319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32" name="object 8232"/>
            <p:cNvSpPr/>
            <p:nvPr/>
          </p:nvSpPr>
          <p:spPr>
            <a:xfrm>
              <a:off x="10097925" y="49298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33" name="object 8233"/>
            <p:cNvSpPr/>
            <p:nvPr/>
          </p:nvSpPr>
          <p:spPr>
            <a:xfrm>
              <a:off x="9981551" y="49319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34" name="object 8234"/>
            <p:cNvSpPr/>
            <p:nvPr/>
          </p:nvSpPr>
          <p:spPr>
            <a:xfrm>
              <a:off x="9938036" y="49298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35" name="object 8235"/>
            <p:cNvSpPr/>
            <p:nvPr/>
          </p:nvSpPr>
          <p:spPr>
            <a:xfrm>
              <a:off x="9821662" y="49319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36" name="object 8236"/>
            <p:cNvSpPr/>
            <p:nvPr/>
          </p:nvSpPr>
          <p:spPr>
            <a:xfrm>
              <a:off x="9778148" y="49298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37" name="object 8237"/>
            <p:cNvSpPr/>
            <p:nvPr/>
          </p:nvSpPr>
          <p:spPr>
            <a:xfrm>
              <a:off x="9661774" y="4931913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38" name="object 8238"/>
            <p:cNvSpPr/>
            <p:nvPr/>
          </p:nvSpPr>
          <p:spPr>
            <a:xfrm>
              <a:off x="9618260" y="49298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39" name="object 8239"/>
            <p:cNvSpPr/>
            <p:nvPr/>
          </p:nvSpPr>
          <p:spPr>
            <a:xfrm>
              <a:off x="9502898" y="49319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40" name="object 8240"/>
            <p:cNvSpPr/>
            <p:nvPr/>
          </p:nvSpPr>
          <p:spPr>
            <a:xfrm>
              <a:off x="9458371" y="49298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41" name="object 8241"/>
            <p:cNvSpPr/>
            <p:nvPr/>
          </p:nvSpPr>
          <p:spPr>
            <a:xfrm>
              <a:off x="9343009" y="49319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42" name="object 8242"/>
            <p:cNvSpPr/>
            <p:nvPr/>
          </p:nvSpPr>
          <p:spPr>
            <a:xfrm>
              <a:off x="9298483" y="49298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43" name="object 8243"/>
            <p:cNvSpPr/>
            <p:nvPr/>
          </p:nvSpPr>
          <p:spPr>
            <a:xfrm>
              <a:off x="9183121" y="49319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44" name="object 8244"/>
            <p:cNvSpPr/>
            <p:nvPr/>
          </p:nvSpPr>
          <p:spPr>
            <a:xfrm>
              <a:off x="9138595" y="49298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45" name="object 8245"/>
            <p:cNvSpPr/>
            <p:nvPr/>
          </p:nvSpPr>
          <p:spPr>
            <a:xfrm>
              <a:off x="9023233" y="49319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46" name="object 8246"/>
            <p:cNvSpPr/>
            <p:nvPr/>
          </p:nvSpPr>
          <p:spPr>
            <a:xfrm>
              <a:off x="8978706" y="49298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47" name="object 8247"/>
            <p:cNvSpPr/>
            <p:nvPr/>
          </p:nvSpPr>
          <p:spPr>
            <a:xfrm>
              <a:off x="8863344" y="4931913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48" name="object 8248"/>
            <p:cNvSpPr/>
            <p:nvPr/>
          </p:nvSpPr>
          <p:spPr>
            <a:xfrm>
              <a:off x="8818818" y="49298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49" name="object 8249"/>
            <p:cNvSpPr/>
            <p:nvPr/>
          </p:nvSpPr>
          <p:spPr>
            <a:xfrm>
              <a:off x="8675121" y="4931913"/>
              <a:ext cx="112395" cy="0"/>
            </a:xfrm>
            <a:custGeom>
              <a:avLst/>
              <a:gdLst/>
              <a:ahLst/>
              <a:cxnLst/>
              <a:rect l="l" t="t" r="r" b="b"/>
              <a:pathLst>
                <a:path w="112395" h="0">
                  <a:moveTo>
                    <a:pt x="112326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50" name="object 8250"/>
            <p:cNvSpPr/>
            <p:nvPr/>
          </p:nvSpPr>
          <p:spPr>
            <a:xfrm>
              <a:off x="8583034" y="4885363"/>
              <a:ext cx="1878330" cy="819150"/>
            </a:xfrm>
            <a:custGeom>
              <a:avLst/>
              <a:gdLst/>
              <a:ahLst/>
              <a:cxnLst/>
              <a:rect l="l" t="t" r="r" b="b"/>
              <a:pathLst>
                <a:path w="1878329" h="819150">
                  <a:moveTo>
                    <a:pt x="92087" y="139143"/>
                  </a:moveTo>
                  <a:lnTo>
                    <a:pt x="88469" y="121221"/>
                  </a:lnTo>
                  <a:lnTo>
                    <a:pt x="78601" y="106585"/>
                  </a:lnTo>
                  <a:lnTo>
                    <a:pt x="63966" y="96717"/>
                  </a:lnTo>
                  <a:lnTo>
                    <a:pt x="46043" y="93099"/>
                  </a:lnTo>
                  <a:lnTo>
                    <a:pt x="28121" y="96717"/>
                  </a:lnTo>
                  <a:lnTo>
                    <a:pt x="13485" y="106585"/>
                  </a:lnTo>
                  <a:lnTo>
                    <a:pt x="3618" y="121221"/>
                  </a:lnTo>
                  <a:lnTo>
                    <a:pt x="0" y="139143"/>
                  </a:lnTo>
                  <a:lnTo>
                    <a:pt x="3618" y="157065"/>
                  </a:lnTo>
                  <a:lnTo>
                    <a:pt x="13485" y="171701"/>
                  </a:lnTo>
                  <a:lnTo>
                    <a:pt x="28121" y="181568"/>
                  </a:lnTo>
                  <a:lnTo>
                    <a:pt x="46043" y="185187"/>
                  </a:lnTo>
                  <a:lnTo>
                    <a:pt x="63966" y="181568"/>
                  </a:lnTo>
                  <a:lnTo>
                    <a:pt x="78601" y="171701"/>
                  </a:lnTo>
                  <a:lnTo>
                    <a:pt x="88469" y="157065"/>
                  </a:lnTo>
                  <a:lnTo>
                    <a:pt x="92087" y="139143"/>
                  </a:lnTo>
                </a:path>
                <a:path w="1878329" h="819150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  <a:path w="1878329" h="819150">
                  <a:moveTo>
                    <a:pt x="688126" y="772624"/>
                  </a:moveTo>
                  <a:lnTo>
                    <a:pt x="684508" y="754702"/>
                  </a:lnTo>
                  <a:lnTo>
                    <a:pt x="674641" y="740067"/>
                  </a:lnTo>
                  <a:lnTo>
                    <a:pt x="660005" y="730199"/>
                  </a:lnTo>
                  <a:lnTo>
                    <a:pt x="642083" y="726581"/>
                  </a:lnTo>
                  <a:lnTo>
                    <a:pt x="624160" y="730199"/>
                  </a:lnTo>
                  <a:lnTo>
                    <a:pt x="609525" y="740067"/>
                  </a:lnTo>
                  <a:lnTo>
                    <a:pt x="599657" y="754702"/>
                  </a:lnTo>
                  <a:lnTo>
                    <a:pt x="596039" y="772624"/>
                  </a:lnTo>
                  <a:lnTo>
                    <a:pt x="599657" y="790547"/>
                  </a:lnTo>
                  <a:lnTo>
                    <a:pt x="609525" y="805182"/>
                  </a:lnTo>
                  <a:lnTo>
                    <a:pt x="624160" y="815050"/>
                  </a:lnTo>
                  <a:lnTo>
                    <a:pt x="642083" y="818668"/>
                  </a:lnTo>
                  <a:lnTo>
                    <a:pt x="660005" y="815050"/>
                  </a:lnTo>
                  <a:lnTo>
                    <a:pt x="674641" y="805182"/>
                  </a:lnTo>
                  <a:lnTo>
                    <a:pt x="684508" y="790547"/>
                  </a:lnTo>
                  <a:lnTo>
                    <a:pt x="688126" y="772624"/>
                  </a:lnTo>
                </a:path>
                <a:path w="1878329" h="819150">
                  <a:moveTo>
                    <a:pt x="1337799" y="772624"/>
                  </a:moveTo>
                  <a:lnTo>
                    <a:pt x="1334181" y="754702"/>
                  </a:lnTo>
                  <a:lnTo>
                    <a:pt x="1324313" y="740067"/>
                  </a:lnTo>
                  <a:lnTo>
                    <a:pt x="1309678" y="730199"/>
                  </a:lnTo>
                  <a:lnTo>
                    <a:pt x="1291755" y="726581"/>
                  </a:lnTo>
                  <a:lnTo>
                    <a:pt x="1273833" y="730199"/>
                  </a:lnTo>
                  <a:lnTo>
                    <a:pt x="1259198" y="740067"/>
                  </a:lnTo>
                  <a:lnTo>
                    <a:pt x="1249330" y="754702"/>
                  </a:lnTo>
                  <a:lnTo>
                    <a:pt x="1245712" y="772624"/>
                  </a:lnTo>
                  <a:lnTo>
                    <a:pt x="1249330" y="790547"/>
                  </a:lnTo>
                  <a:lnTo>
                    <a:pt x="1259198" y="805182"/>
                  </a:lnTo>
                  <a:lnTo>
                    <a:pt x="1273833" y="815050"/>
                  </a:lnTo>
                  <a:lnTo>
                    <a:pt x="1291755" y="818668"/>
                  </a:lnTo>
                  <a:lnTo>
                    <a:pt x="1309678" y="815050"/>
                  </a:lnTo>
                  <a:lnTo>
                    <a:pt x="1324313" y="805182"/>
                  </a:lnTo>
                  <a:lnTo>
                    <a:pt x="1334181" y="790547"/>
                  </a:lnTo>
                  <a:lnTo>
                    <a:pt x="1337799" y="772624"/>
                  </a:lnTo>
                </a:path>
                <a:path w="1878329" h="819150">
                  <a:moveTo>
                    <a:pt x="1878181" y="772624"/>
                  </a:moveTo>
                  <a:lnTo>
                    <a:pt x="1874563" y="754702"/>
                  </a:lnTo>
                  <a:lnTo>
                    <a:pt x="1864695" y="740067"/>
                  </a:lnTo>
                  <a:lnTo>
                    <a:pt x="1850060" y="730199"/>
                  </a:lnTo>
                  <a:lnTo>
                    <a:pt x="1832137" y="726581"/>
                  </a:lnTo>
                  <a:lnTo>
                    <a:pt x="1814215" y="730199"/>
                  </a:lnTo>
                  <a:lnTo>
                    <a:pt x="1799580" y="740067"/>
                  </a:lnTo>
                  <a:lnTo>
                    <a:pt x="1789712" y="754702"/>
                  </a:lnTo>
                  <a:lnTo>
                    <a:pt x="1786094" y="772624"/>
                  </a:lnTo>
                  <a:lnTo>
                    <a:pt x="1789712" y="790547"/>
                  </a:lnTo>
                  <a:lnTo>
                    <a:pt x="1799580" y="805182"/>
                  </a:lnTo>
                  <a:lnTo>
                    <a:pt x="1814215" y="815050"/>
                  </a:lnTo>
                  <a:lnTo>
                    <a:pt x="1832137" y="818668"/>
                  </a:lnTo>
                  <a:lnTo>
                    <a:pt x="1850060" y="815050"/>
                  </a:lnTo>
                  <a:lnTo>
                    <a:pt x="1864695" y="805182"/>
                  </a:lnTo>
                  <a:lnTo>
                    <a:pt x="1874563" y="790547"/>
                  </a:lnTo>
                  <a:lnTo>
                    <a:pt x="1878181" y="77262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51" name="object 8251"/>
            <p:cNvSpPr/>
            <p:nvPr/>
          </p:nvSpPr>
          <p:spPr>
            <a:xfrm>
              <a:off x="10956060" y="5492534"/>
              <a:ext cx="0" cy="120650"/>
            </a:xfrm>
            <a:custGeom>
              <a:avLst/>
              <a:gdLst/>
              <a:ahLst/>
              <a:cxnLst/>
              <a:rect l="l" t="t" r="r" b="b"/>
              <a:pathLst>
                <a:path w="0" h="120650">
                  <a:moveTo>
                    <a:pt x="0" y="120422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52" name="object 8252"/>
            <p:cNvSpPr/>
            <p:nvPr/>
          </p:nvSpPr>
          <p:spPr>
            <a:xfrm>
              <a:off x="10954036" y="54480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53" name="object 8253"/>
            <p:cNvSpPr/>
            <p:nvPr/>
          </p:nvSpPr>
          <p:spPr>
            <a:xfrm>
              <a:off x="10956060" y="533264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54" name="object 8254"/>
            <p:cNvSpPr/>
            <p:nvPr/>
          </p:nvSpPr>
          <p:spPr>
            <a:xfrm>
              <a:off x="10954030" y="52891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51" y="2019"/>
                  </a:moveTo>
                  <a:lnTo>
                    <a:pt x="3454" y="584"/>
                  </a:lnTo>
                  <a:lnTo>
                    <a:pt x="2019" y="0"/>
                  </a:lnTo>
                  <a:lnTo>
                    <a:pt x="596" y="584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19" y="4038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55" name="object 8255"/>
            <p:cNvSpPr/>
            <p:nvPr/>
          </p:nvSpPr>
          <p:spPr>
            <a:xfrm>
              <a:off x="10956060" y="5458128"/>
              <a:ext cx="0" cy="154940"/>
            </a:xfrm>
            <a:custGeom>
              <a:avLst/>
              <a:gdLst/>
              <a:ahLst/>
              <a:cxnLst/>
              <a:rect l="l" t="t" r="r" b="b"/>
              <a:pathLst>
                <a:path w="0" h="154939">
                  <a:moveTo>
                    <a:pt x="0" y="0"/>
                  </a:moveTo>
                  <a:lnTo>
                    <a:pt x="0" y="15482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56" name="object 8256"/>
            <p:cNvSpPr/>
            <p:nvPr/>
          </p:nvSpPr>
          <p:spPr>
            <a:xfrm>
              <a:off x="10910522" y="5611944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10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57" name="object 8257"/>
            <p:cNvSpPr/>
            <p:nvPr/>
          </p:nvSpPr>
          <p:spPr>
            <a:xfrm>
              <a:off x="11497454" y="5492534"/>
              <a:ext cx="0" cy="120650"/>
            </a:xfrm>
            <a:custGeom>
              <a:avLst/>
              <a:gdLst/>
              <a:ahLst/>
              <a:cxnLst/>
              <a:rect l="l" t="t" r="r" b="b"/>
              <a:pathLst>
                <a:path w="0" h="120650">
                  <a:moveTo>
                    <a:pt x="0" y="120422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58" name="object 8258"/>
            <p:cNvSpPr/>
            <p:nvPr/>
          </p:nvSpPr>
          <p:spPr>
            <a:xfrm>
              <a:off x="11495429" y="54480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59" name="object 8259"/>
            <p:cNvSpPr/>
            <p:nvPr/>
          </p:nvSpPr>
          <p:spPr>
            <a:xfrm>
              <a:off x="11497454" y="533264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60" name="object 8260"/>
            <p:cNvSpPr/>
            <p:nvPr/>
          </p:nvSpPr>
          <p:spPr>
            <a:xfrm>
              <a:off x="11495418" y="52891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51" y="2019"/>
                  </a:moveTo>
                  <a:lnTo>
                    <a:pt x="3454" y="584"/>
                  </a:lnTo>
                  <a:lnTo>
                    <a:pt x="2032" y="0"/>
                  </a:lnTo>
                  <a:lnTo>
                    <a:pt x="596" y="584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38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61" name="object 8261"/>
            <p:cNvSpPr/>
            <p:nvPr/>
          </p:nvSpPr>
          <p:spPr>
            <a:xfrm>
              <a:off x="11497454" y="5458128"/>
              <a:ext cx="0" cy="154940"/>
            </a:xfrm>
            <a:custGeom>
              <a:avLst/>
              <a:gdLst/>
              <a:ahLst/>
              <a:cxnLst/>
              <a:rect l="l" t="t" r="r" b="b"/>
              <a:pathLst>
                <a:path w="0" h="154939">
                  <a:moveTo>
                    <a:pt x="0" y="0"/>
                  </a:moveTo>
                  <a:lnTo>
                    <a:pt x="0" y="15482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62" name="object 8262"/>
            <p:cNvSpPr/>
            <p:nvPr/>
          </p:nvSpPr>
          <p:spPr>
            <a:xfrm>
              <a:off x="11451916" y="5611944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10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63" name="object 8263"/>
            <p:cNvSpPr/>
            <p:nvPr/>
          </p:nvSpPr>
          <p:spPr>
            <a:xfrm>
              <a:off x="12038848" y="5492534"/>
              <a:ext cx="0" cy="120650"/>
            </a:xfrm>
            <a:custGeom>
              <a:avLst/>
              <a:gdLst/>
              <a:ahLst/>
              <a:cxnLst/>
              <a:rect l="l" t="t" r="r" b="b"/>
              <a:pathLst>
                <a:path w="0" h="120650">
                  <a:moveTo>
                    <a:pt x="0" y="120422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64" name="object 8264"/>
            <p:cNvSpPr/>
            <p:nvPr/>
          </p:nvSpPr>
          <p:spPr>
            <a:xfrm>
              <a:off x="12036823" y="54480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65" name="object 8265"/>
            <p:cNvSpPr/>
            <p:nvPr/>
          </p:nvSpPr>
          <p:spPr>
            <a:xfrm>
              <a:off x="12038848" y="533264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66" name="object 8266"/>
            <p:cNvSpPr/>
            <p:nvPr/>
          </p:nvSpPr>
          <p:spPr>
            <a:xfrm>
              <a:off x="12036819" y="52891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51" y="2019"/>
                  </a:moveTo>
                  <a:lnTo>
                    <a:pt x="3454" y="584"/>
                  </a:lnTo>
                  <a:lnTo>
                    <a:pt x="2019" y="0"/>
                  </a:lnTo>
                  <a:lnTo>
                    <a:pt x="596" y="584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19" y="4038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67" name="object 8267"/>
            <p:cNvSpPr/>
            <p:nvPr/>
          </p:nvSpPr>
          <p:spPr>
            <a:xfrm>
              <a:off x="12038848" y="5458128"/>
              <a:ext cx="0" cy="154940"/>
            </a:xfrm>
            <a:custGeom>
              <a:avLst/>
              <a:gdLst/>
              <a:ahLst/>
              <a:cxnLst/>
              <a:rect l="l" t="t" r="r" b="b"/>
              <a:pathLst>
                <a:path w="0" h="154939">
                  <a:moveTo>
                    <a:pt x="0" y="0"/>
                  </a:moveTo>
                  <a:lnTo>
                    <a:pt x="0" y="15482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68" name="object 8268"/>
            <p:cNvSpPr/>
            <p:nvPr/>
          </p:nvSpPr>
          <p:spPr>
            <a:xfrm>
              <a:off x="11993310" y="5611944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10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69" name="object 8269"/>
            <p:cNvSpPr/>
            <p:nvPr/>
          </p:nvSpPr>
          <p:spPr>
            <a:xfrm>
              <a:off x="12579230" y="5492534"/>
              <a:ext cx="0" cy="120650"/>
            </a:xfrm>
            <a:custGeom>
              <a:avLst/>
              <a:gdLst/>
              <a:ahLst/>
              <a:cxnLst/>
              <a:rect l="l" t="t" r="r" b="b"/>
              <a:pathLst>
                <a:path w="0" h="120650">
                  <a:moveTo>
                    <a:pt x="0" y="120422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70" name="object 8270"/>
            <p:cNvSpPr/>
            <p:nvPr/>
          </p:nvSpPr>
          <p:spPr>
            <a:xfrm>
              <a:off x="12577205" y="54480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71" name="object 8271"/>
            <p:cNvSpPr/>
            <p:nvPr/>
          </p:nvSpPr>
          <p:spPr>
            <a:xfrm>
              <a:off x="12579230" y="533264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72" name="object 8272"/>
            <p:cNvSpPr/>
            <p:nvPr/>
          </p:nvSpPr>
          <p:spPr>
            <a:xfrm>
              <a:off x="12577204" y="52891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038" y="2019"/>
                  </a:moveTo>
                  <a:lnTo>
                    <a:pt x="3454" y="584"/>
                  </a:lnTo>
                  <a:lnTo>
                    <a:pt x="2019" y="0"/>
                  </a:lnTo>
                  <a:lnTo>
                    <a:pt x="584" y="584"/>
                  </a:lnTo>
                  <a:lnTo>
                    <a:pt x="0" y="2019"/>
                  </a:lnTo>
                  <a:lnTo>
                    <a:pt x="584" y="3454"/>
                  </a:lnTo>
                  <a:lnTo>
                    <a:pt x="2019" y="4038"/>
                  </a:lnTo>
                  <a:lnTo>
                    <a:pt x="3454" y="3454"/>
                  </a:lnTo>
                  <a:lnTo>
                    <a:pt x="4038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73" name="object 8273"/>
            <p:cNvSpPr/>
            <p:nvPr/>
          </p:nvSpPr>
          <p:spPr>
            <a:xfrm>
              <a:off x="12579230" y="5458128"/>
              <a:ext cx="0" cy="154940"/>
            </a:xfrm>
            <a:custGeom>
              <a:avLst/>
              <a:gdLst/>
              <a:ahLst/>
              <a:cxnLst/>
              <a:rect l="l" t="t" r="r" b="b"/>
              <a:pathLst>
                <a:path w="0" h="154939">
                  <a:moveTo>
                    <a:pt x="0" y="0"/>
                  </a:moveTo>
                  <a:lnTo>
                    <a:pt x="0" y="15482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74" name="object 8274"/>
            <p:cNvSpPr/>
            <p:nvPr/>
          </p:nvSpPr>
          <p:spPr>
            <a:xfrm>
              <a:off x="12533692" y="5611944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10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75" name="object 8275"/>
            <p:cNvSpPr/>
            <p:nvPr/>
          </p:nvSpPr>
          <p:spPr>
            <a:xfrm>
              <a:off x="13120624" y="5492534"/>
              <a:ext cx="0" cy="120650"/>
            </a:xfrm>
            <a:custGeom>
              <a:avLst/>
              <a:gdLst/>
              <a:ahLst/>
              <a:cxnLst/>
              <a:rect l="l" t="t" r="r" b="b"/>
              <a:pathLst>
                <a:path w="0" h="120650">
                  <a:moveTo>
                    <a:pt x="0" y="120422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76" name="object 8276"/>
            <p:cNvSpPr/>
            <p:nvPr/>
          </p:nvSpPr>
          <p:spPr>
            <a:xfrm>
              <a:off x="13118600" y="54480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77" name="object 8277"/>
            <p:cNvSpPr/>
            <p:nvPr/>
          </p:nvSpPr>
          <p:spPr>
            <a:xfrm>
              <a:off x="13120624" y="5332645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78" name="object 8278"/>
            <p:cNvSpPr/>
            <p:nvPr/>
          </p:nvSpPr>
          <p:spPr>
            <a:xfrm>
              <a:off x="13118592" y="528914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51" y="2019"/>
                  </a:moveTo>
                  <a:lnTo>
                    <a:pt x="3454" y="584"/>
                  </a:lnTo>
                  <a:lnTo>
                    <a:pt x="2019" y="0"/>
                  </a:lnTo>
                  <a:lnTo>
                    <a:pt x="596" y="584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19" y="4038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79" name="object 8279"/>
            <p:cNvSpPr/>
            <p:nvPr/>
          </p:nvSpPr>
          <p:spPr>
            <a:xfrm>
              <a:off x="13120624" y="5458128"/>
              <a:ext cx="0" cy="154940"/>
            </a:xfrm>
            <a:custGeom>
              <a:avLst/>
              <a:gdLst/>
              <a:ahLst/>
              <a:cxnLst/>
              <a:rect l="l" t="t" r="r" b="b"/>
              <a:pathLst>
                <a:path w="0" h="154939">
                  <a:moveTo>
                    <a:pt x="0" y="0"/>
                  </a:moveTo>
                  <a:lnTo>
                    <a:pt x="0" y="15482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80" name="object 8280"/>
            <p:cNvSpPr/>
            <p:nvPr/>
          </p:nvSpPr>
          <p:spPr>
            <a:xfrm>
              <a:off x="13075086" y="5611944"/>
              <a:ext cx="742315" cy="92710"/>
            </a:xfrm>
            <a:custGeom>
              <a:avLst/>
              <a:gdLst/>
              <a:ahLst/>
              <a:cxnLst/>
              <a:rect l="l" t="t" r="r" b="b"/>
              <a:pathLst>
                <a:path w="742315" h="92710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  <a:path w="742315" h="92710">
                  <a:moveTo>
                    <a:pt x="741760" y="46043"/>
                  </a:moveTo>
                  <a:lnTo>
                    <a:pt x="738141" y="28121"/>
                  </a:lnTo>
                  <a:lnTo>
                    <a:pt x="728274" y="13485"/>
                  </a:lnTo>
                  <a:lnTo>
                    <a:pt x="713638" y="3618"/>
                  </a:lnTo>
                  <a:lnTo>
                    <a:pt x="695716" y="0"/>
                  </a:lnTo>
                  <a:lnTo>
                    <a:pt x="677794" y="3618"/>
                  </a:lnTo>
                  <a:lnTo>
                    <a:pt x="663158" y="13485"/>
                  </a:lnTo>
                  <a:lnTo>
                    <a:pt x="653291" y="28121"/>
                  </a:lnTo>
                  <a:lnTo>
                    <a:pt x="649672" y="46043"/>
                  </a:lnTo>
                  <a:lnTo>
                    <a:pt x="653291" y="63966"/>
                  </a:lnTo>
                  <a:lnTo>
                    <a:pt x="663158" y="78601"/>
                  </a:lnTo>
                  <a:lnTo>
                    <a:pt x="677794" y="88469"/>
                  </a:lnTo>
                  <a:lnTo>
                    <a:pt x="695716" y="92087"/>
                  </a:lnTo>
                  <a:lnTo>
                    <a:pt x="713638" y="88469"/>
                  </a:lnTo>
                  <a:lnTo>
                    <a:pt x="728274" y="78601"/>
                  </a:lnTo>
                  <a:lnTo>
                    <a:pt x="738141" y="63966"/>
                  </a:lnTo>
                  <a:lnTo>
                    <a:pt x="741760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81" name="object 8281"/>
            <p:cNvSpPr/>
            <p:nvPr/>
          </p:nvSpPr>
          <p:spPr>
            <a:xfrm>
              <a:off x="9222575" y="4659705"/>
              <a:ext cx="2818765" cy="473709"/>
            </a:xfrm>
            <a:custGeom>
              <a:avLst/>
              <a:gdLst/>
              <a:ahLst/>
              <a:cxnLst/>
              <a:rect l="l" t="t" r="r" b="b"/>
              <a:pathLst>
                <a:path w="2818765" h="473710">
                  <a:moveTo>
                    <a:pt x="4051" y="2019"/>
                  </a:moveTo>
                  <a:lnTo>
                    <a:pt x="3454" y="596"/>
                  </a:lnTo>
                  <a:lnTo>
                    <a:pt x="2032" y="0"/>
                  </a:lnTo>
                  <a:lnTo>
                    <a:pt x="596" y="596"/>
                  </a:lnTo>
                  <a:lnTo>
                    <a:pt x="0" y="2019"/>
                  </a:lnTo>
                  <a:lnTo>
                    <a:pt x="596" y="3454"/>
                  </a:lnTo>
                  <a:lnTo>
                    <a:pt x="2032" y="4051"/>
                  </a:lnTo>
                  <a:lnTo>
                    <a:pt x="3454" y="3454"/>
                  </a:lnTo>
                  <a:lnTo>
                    <a:pt x="4051" y="2019"/>
                  </a:lnTo>
                  <a:close/>
                </a:path>
                <a:path w="2818765" h="473710">
                  <a:moveTo>
                    <a:pt x="2818295" y="471563"/>
                  </a:moveTo>
                  <a:lnTo>
                    <a:pt x="2817698" y="470141"/>
                  </a:lnTo>
                  <a:lnTo>
                    <a:pt x="2816263" y="469544"/>
                  </a:lnTo>
                  <a:lnTo>
                    <a:pt x="2814840" y="470141"/>
                  </a:lnTo>
                  <a:lnTo>
                    <a:pt x="2814243" y="471563"/>
                  </a:lnTo>
                  <a:lnTo>
                    <a:pt x="2814840" y="472998"/>
                  </a:lnTo>
                  <a:lnTo>
                    <a:pt x="2816263" y="473595"/>
                  </a:lnTo>
                  <a:lnTo>
                    <a:pt x="2817698" y="472998"/>
                  </a:lnTo>
                  <a:lnTo>
                    <a:pt x="2818295" y="471563"/>
                  </a:lnTo>
                  <a:close/>
                </a:path>
                <a:path w="2818765" h="473710">
                  <a:moveTo>
                    <a:pt x="2818295" y="151790"/>
                  </a:moveTo>
                  <a:lnTo>
                    <a:pt x="2817698" y="150355"/>
                  </a:lnTo>
                  <a:lnTo>
                    <a:pt x="2816263" y="149771"/>
                  </a:lnTo>
                  <a:lnTo>
                    <a:pt x="2814840" y="150355"/>
                  </a:lnTo>
                  <a:lnTo>
                    <a:pt x="2814243" y="151790"/>
                  </a:lnTo>
                  <a:lnTo>
                    <a:pt x="2814840" y="153225"/>
                  </a:lnTo>
                  <a:lnTo>
                    <a:pt x="2816263" y="153822"/>
                  </a:lnTo>
                  <a:lnTo>
                    <a:pt x="2817698" y="153225"/>
                  </a:lnTo>
                  <a:lnTo>
                    <a:pt x="2818295" y="1517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82" name="object 8282"/>
            <p:cNvSpPr/>
            <p:nvPr/>
          </p:nvSpPr>
          <p:spPr>
            <a:xfrm>
              <a:off x="12038848" y="4693092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89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83" name="object 8283"/>
            <p:cNvSpPr/>
            <p:nvPr/>
          </p:nvSpPr>
          <p:spPr>
            <a:xfrm>
              <a:off x="12036819" y="4649583"/>
              <a:ext cx="1085850" cy="483870"/>
            </a:xfrm>
            <a:custGeom>
              <a:avLst/>
              <a:gdLst/>
              <a:ahLst/>
              <a:cxnLst/>
              <a:rect l="l" t="t" r="r" b="b"/>
              <a:pathLst>
                <a:path w="1085850" h="483870">
                  <a:moveTo>
                    <a:pt x="4051" y="2032"/>
                  </a:moveTo>
                  <a:lnTo>
                    <a:pt x="3454" y="596"/>
                  </a:lnTo>
                  <a:lnTo>
                    <a:pt x="2019" y="0"/>
                  </a:lnTo>
                  <a:lnTo>
                    <a:pt x="596" y="596"/>
                  </a:lnTo>
                  <a:lnTo>
                    <a:pt x="0" y="2032"/>
                  </a:lnTo>
                  <a:lnTo>
                    <a:pt x="596" y="3454"/>
                  </a:lnTo>
                  <a:lnTo>
                    <a:pt x="2019" y="4051"/>
                  </a:lnTo>
                  <a:lnTo>
                    <a:pt x="3454" y="3454"/>
                  </a:lnTo>
                  <a:lnTo>
                    <a:pt x="4051" y="2032"/>
                  </a:lnTo>
                  <a:close/>
                </a:path>
                <a:path w="1085850" h="483870">
                  <a:moveTo>
                    <a:pt x="1085824" y="481685"/>
                  </a:moveTo>
                  <a:lnTo>
                    <a:pt x="1085227" y="480263"/>
                  </a:lnTo>
                  <a:lnTo>
                    <a:pt x="1083792" y="479666"/>
                  </a:lnTo>
                  <a:lnTo>
                    <a:pt x="1082370" y="480263"/>
                  </a:lnTo>
                  <a:lnTo>
                    <a:pt x="1081773" y="481685"/>
                  </a:lnTo>
                  <a:lnTo>
                    <a:pt x="1082370" y="483120"/>
                  </a:lnTo>
                  <a:lnTo>
                    <a:pt x="1083792" y="483717"/>
                  </a:lnTo>
                  <a:lnTo>
                    <a:pt x="1085227" y="483120"/>
                  </a:lnTo>
                  <a:lnTo>
                    <a:pt x="1085824" y="481685"/>
                  </a:lnTo>
                  <a:close/>
                </a:path>
                <a:path w="1085850" h="483870">
                  <a:moveTo>
                    <a:pt x="1085824" y="161912"/>
                  </a:moveTo>
                  <a:lnTo>
                    <a:pt x="1085227" y="160477"/>
                  </a:lnTo>
                  <a:lnTo>
                    <a:pt x="1083792" y="159893"/>
                  </a:lnTo>
                  <a:lnTo>
                    <a:pt x="1082370" y="160477"/>
                  </a:lnTo>
                  <a:lnTo>
                    <a:pt x="1081773" y="161912"/>
                  </a:lnTo>
                  <a:lnTo>
                    <a:pt x="1082370" y="163347"/>
                  </a:lnTo>
                  <a:lnTo>
                    <a:pt x="1083792" y="163944"/>
                  </a:lnTo>
                  <a:lnTo>
                    <a:pt x="1085227" y="163347"/>
                  </a:lnTo>
                  <a:lnTo>
                    <a:pt x="1085824" y="16191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84" name="object 8284"/>
            <p:cNvSpPr/>
            <p:nvPr/>
          </p:nvSpPr>
          <p:spPr>
            <a:xfrm>
              <a:off x="13120624" y="4693092"/>
              <a:ext cx="0" cy="85090"/>
            </a:xfrm>
            <a:custGeom>
              <a:avLst/>
              <a:gdLst/>
              <a:ahLst/>
              <a:cxnLst/>
              <a:rect l="l" t="t" r="r" b="b"/>
              <a:pathLst>
                <a:path w="0" h="85089">
                  <a:moveTo>
                    <a:pt x="0" y="8500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85" name="object 8285"/>
            <p:cNvSpPr/>
            <p:nvPr/>
          </p:nvSpPr>
          <p:spPr>
            <a:xfrm>
              <a:off x="13118592" y="824406"/>
              <a:ext cx="654050" cy="3839845"/>
            </a:xfrm>
            <a:custGeom>
              <a:avLst/>
              <a:gdLst/>
              <a:ahLst/>
              <a:cxnLst/>
              <a:rect l="l" t="t" r="r" b="b"/>
              <a:pathLst>
                <a:path w="654050" h="3839845">
                  <a:moveTo>
                    <a:pt x="4051" y="3827208"/>
                  </a:moveTo>
                  <a:lnTo>
                    <a:pt x="3454" y="3825773"/>
                  </a:lnTo>
                  <a:lnTo>
                    <a:pt x="2019" y="3825176"/>
                  </a:lnTo>
                  <a:lnTo>
                    <a:pt x="596" y="3825773"/>
                  </a:lnTo>
                  <a:lnTo>
                    <a:pt x="0" y="3827208"/>
                  </a:lnTo>
                  <a:lnTo>
                    <a:pt x="596" y="3828631"/>
                  </a:lnTo>
                  <a:lnTo>
                    <a:pt x="2019" y="3829227"/>
                  </a:lnTo>
                  <a:lnTo>
                    <a:pt x="3454" y="3828631"/>
                  </a:lnTo>
                  <a:lnTo>
                    <a:pt x="4051" y="3827208"/>
                  </a:lnTo>
                  <a:close/>
                </a:path>
                <a:path w="654050" h="3839845">
                  <a:moveTo>
                    <a:pt x="653719" y="3837317"/>
                  </a:moveTo>
                  <a:lnTo>
                    <a:pt x="653122" y="3835895"/>
                  </a:lnTo>
                  <a:lnTo>
                    <a:pt x="651700" y="3835298"/>
                  </a:lnTo>
                  <a:lnTo>
                    <a:pt x="650265" y="3835895"/>
                  </a:lnTo>
                  <a:lnTo>
                    <a:pt x="649668" y="3837317"/>
                  </a:lnTo>
                  <a:lnTo>
                    <a:pt x="650265" y="3838752"/>
                  </a:lnTo>
                  <a:lnTo>
                    <a:pt x="651700" y="3839349"/>
                  </a:lnTo>
                  <a:lnTo>
                    <a:pt x="653122" y="3838752"/>
                  </a:lnTo>
                  <a:lnTo>
                    <a:pt x="653719" y="3837317"/>
                  </a:lnTo>
                  <a:close/>
                </a:path>
                <a:path w="654050" h="3839845">
                  <a:moveTo>
                    <a:pt x="653719" y="481685"/>
                  </a:moveTo>
                  <a:lnTo>
                    <a:pt x="653122" y="480263"/>
                  </a:lnTo>
                  <a:lnTo>
                    <a:pt x="651700" y="479666"/>
                  </a:lnTo>
                  <a:lnTo>
                    <a:pt x="650265" y="480263"/>
                  </a:lnTo>
                  <a:lnTo>
                    <a:pt x="649668" y="481685"/>
                  </a:lnTo>
                  <a:lnTo>
                    <a:pt x="650265" y="483120"/>
                  </a:lnTo>
                  <a:lnTo>
                    <a:pt x="651700" y="483717"/>
                  </a:lnTo>
                  <a:lnTo>
                    <a:pt x="653122" y="483120"/>
                  </a:lnTo>
                  <a:lnTo>
                    <a:pt x="653719" y="481685"/>
                  </a:lnTo>
                  <a:close/>
                </a:path>
                <a:path w="654050" h="3839845">
                  <a:moveTo>
                    <a:pt x="653719" y="2032"/>
                  </a:moveTo>
                  <a:lnTo>
                    <a:pt x="653122" y="596"/>
                  </a:lnTo>
                  <a:lnTo>
                    <a:pt x="651700" y="0"/>
                  </a:lnTo>
                  <a:lnTo>
                    <a:pt x="650265" y="596"/>
                  </a:lnTo>
                  <a:lnTo>
                    <a:pt x="649668" y="2032"/>
                  </a:lnTo>
                  <a:lnTo>
                    <a:pt x="650265" y="3454"/>
                  </a:lnTo>
                  <a:lnTo>
                    <a:pt x="651700" y="4051"/>
                  </a:lnTo>
                  <a:lnTo>
                    <a:pt x="653122" y="3454"/>
                  </a:lnTo>
                  <a:lnTo>
                    <a:pt x="653719" y="20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86" name="object 8286"/>
            <p:cNvSpPr/>
            <p:nvPr/>
          </p:nvSpPr>
          <p:spPr>
            <a:xfrm>
              <a:off x="13770297" y="683741"/>
              <a:ext cx="0" cy="109855"/>
            </a:xfrm>
            <a:custGeom>
              <a:avLst/>
              <a:gdLst/>
              <a:ahLst/>
              <a:cxnLst/>
              <a:rect l="l" t="t" r="r" b="b"/>
              <a:pathLst>
                <a:path w="0" h="109854">
                  <a:moveTo>
                    <a:pt x="0" y="10929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287" name="object 8287"/>
          <p:cNvSpPr txBox="1"/>
          <p:nvPr/>
        </p:nvSpPr>
        <p:spPr>
          <a:xfrm>
            <a:off x="13090720" y="5601245"/>
            <a:ext cx="61594" cy="10350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500" spc="5">
                <a:latin typeface="Arial"/>
                <a:cs typeface="Arial"/>
              </a:rPr>
              <a:t>8</a:t>
            </a:r>
            <a:endParaRPr sz="500">
              <a:latin typeface="Arial"/>
              <a:cs typeface="Arial"/>
            </a:endParaRPr>
          </a:p>
        </p:txBody>
      </p:sp>
      <p:sp>
        <p:nvSpPr>
          <p:cNvPr id="8288" name="object 8288"/>
          <p:cNvSpPr txBox="1"/>
          <p:nvPr/>
        </p:nvSpPr>
        <p:spPr>
          <a:xfrm>
            <a:off x="13740393" y="5601245"/>
            <a:ext cx="61594" cy="10350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500" spc="5">
                <a:latin typeface="Arial"/>
                <a:cs typeface="Arial"/>
              </a:rPr>
              <a:t>9</a:t>
            </a:r>
            <a:endParaRPr sz="500">
              <a:latin typeface="Arial"/>
              <a:cs typeface="Arial"/>
            </a:endParaRPr>
          </a:p>
        </p:txBody>
      </p:sp>
      <p:sp>
        <p:nvSpPr>
          <p:cNvPr id="8289" name="object 8289"/>
          <p:cNvSpPr txBox="1"/>
          <p:nvPr/>
        </p:nvSpPr>
        <p:spPr>
          <a:xfrm>
            <a:off x="8593608" y="4860322"/>
            <a:ext cx="69850" cy="21209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3335" marR="5080" indent="-1270">
              <a:lnSpc>
                <a:spcPct val="122200"/>
              </a:lnSpc>
              <a:spcBef>
                <a:spcPts val="95"/>
              </a:spcBef>
            </a:pPr>
            <a:r>
              <a:rPr dirty="0" sz="500">
                <a:latin typeface="Arial"/>
                <a:cs typeface="Arial"/>
              </a:rPr>
              <a:t>Б  А</a:t>
            </a:r>
            <a:endParaRPr sz="500">
              <a:latin typeface="Arial"/>
              <a:cs typeface="Arial"/>
            </a:endParaRPr>
          </a:p>
        </p:txBody>
      </p:sp>
      <p:sp>
        <p:nvSpPr>
          <p:cNvPr id="8290" name="object 8290"/>
          <p:cNvSpPr txBox="1"/>
          <p:nvPr/>
        </p:nvSpPr>
        <p:spPr>
          <a:xfrm>
            <a:off x="8594621" y="4427382"/>
            <a:ext cx="69215" cy="10350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500" spc="5">
                <a:latin typeface="Arial"/>
                <a:cs typeface="Arial"/>
              </a:rPr>
              <a:t>В</a:t>
            </a:r>
            <a:endParaRPr sz="500">
              <a:latin typeface="Arial"/>
              <a:cs typeface="Arial"/>
            </a:endParaRPr>
          </a:p>
        </p:txBody>
      </p:sp>
      <p:sp>
        <p:nvSpPr>
          <p:cNvPr id="8291" name="object 8291"/>
          <p:cNvSpPr txBox="1"/>
          <p:nvPr/>
        </p:nvSpPr>
        <p:spPr>
          <a:xfrm>
            <a:off x="8597656" y="4257373"/>
            <a:ext cx="60960" cy="10350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500" spc="5">
                <a:latin typeface="Arial"/>
                <a:cs typeface="Arial"/>
              </a:rPr>
              <a:t>Г</a:t>
            </a:r>
            <a:endParaRPr sz="500">
              <a:latin typeface="Arial"/>
              <a:cs typeface="Arial"/>
            </a:endParaRPr>
          </a:p>
        </p:txBody>
      </p:sp>
      <p:sp>
        <p:nvSpPr>
          <p:cNvPr id="8292" name="object 8292"/>
          <p:cNvSpPr txBox="1"/>
          <p:nvPr/>
        </p:nvSpPr>
        <p:spPr>
          <a:xfrm>
            <a:off x="8592597" y="3880927"/>
            <a:ext cx="69850" cy="10350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500" spc="5">
                <a:latin typeface="Arial"/>
                <a:cs typeface="Arial"/>
              </a:rPr>
              <a:t>Д</a:t>
            </a:r>
            <a:endParaRPr sz="500">
              <a:latin typeface="Arial"/>
              <a:cs typeface="Arial"/>
            </a:endParaRPr>
          </a:p>
        </p:txBody>
      </p:sp>
      <p:sp>
        <p:nvSpPr>
          <p:cNvPr id="8293" name="object 8293"/>
          <p:cNvSpPr txBox="1"/>
          <p:nvPr/>
        </p:nvSpPr>
        <p:spPr>
          <a:xfrm>
            <a:off x="8594621" y="3562163"/>
            <a:ext cx="69215" cy="10350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500" spc="5">
                <a:latin typeface="Arial"/>
                <a:cs typeface="Arial"/>
              </a:rPr>
              <a:t>Е</a:t>
            </a:r>
            <a:endParaRPr sz="500">
              <a:latin typeface="Arial"/>
              <a:cs typeface="Arial"/>
            </a:endParaRPr>
          </a:p>
        </p:txBody>
      </p:sp>
      <p:sp>
        <p:nvSpPr>
          <p:cNvPr id="8294" name="object 8294"/>
          <p:cNvSpPr txBox="1"/>
          <p:nvPr/>
        </p:nvSpPr>
        <p:spPr>
          <a:xfrm>
            <a:off x="8586525" y="3314235"/>
            <a:ext cx="85725" cy="10350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500" spc="5">
                <a:latin typeface="Arial"/>
                <a:cs typeface="Arial"/>
              </a:rPr>
              <a:t>Ж</a:t>
            </a:r>
            <a:endParaRPr sz="500">
              <a:latin typeface="Arial"/>
              <a:cs typeface="Arial"/>
            </a:endParaRPr>
          </a:p>
        </p:txBody>
      </p:sp>
      <p:sp>
        <p:nvSpPr>
          <p:cNvPr id="8295" name="object 8295"/>
          <p:cNvSpPr txBox="1"/>
          <p:nvPr/>
        </p:nvSpPr>
        <p:spPr>
          <a:xfrm>
            <a:off x="8594621" y="2557295"/>
            <a:ext cx="63500" cy="10350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500" spc="5">
                <a:latin typeface="Arial"/>
                <a:cs typeface="Arial"/>
              </a:rPr>
              <a:t>К</a:t>
            </a:r>
            <a:endParaRPr sz="500">
              <a:latin typeface="Arial"/>
              <a:cs typeface="Arial"/>
            </a:endParaRPr>
          </a:p>
        </p:txBody>
      </p:sp>
      <p:sp>
        <p:nvSpPr>
          <p:cNvPr id="8296" name="object 8296"/>
          <p:cNvSpPr txBox="1"/>
          <p:nvPr/>
        </p:nvSpPr>
        <p:spPr>
          <a:xfrm>
            <a:off x="8591584" y="2309367"/>
            <a:ext cx="67945" cy="10350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500" spc="5">
                <a:latin typeface="Arial"/>
                <a:cs typeface="Arial"/>
              </a:rPr>
              <a:t>Л</a:t>
            </a:r>
            <a:endParaRPr sz="500">
              <a:latin typeface="Arial"/>
              <a:cs typeface="Arial"/>
            </a:endParaRPr>
          </a:p>
        </p:txBody>
      </p:sp>
      <p:sp>
        <p:nvSpPr>
          <p:cNvPr id="8297" name="object 8297"/>
          <p:cNvSpPr txBox="1"/>
          <p:nvPr/>
        </p:nvSpPr>
        <p:spPr>
          <a:xfrm>
            <a:off x="8594621" y="1985543"/>
            <a:ext cx="79375" cy="10350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500" spc="5">
                <a:latin typeface="Arial"/>
                <a:cs typeface="Arial"/>
              </a:rPr>
              <a:t>М</a:t>
            </a:r>
            <a:endParaRPr sz="500">
              <a:latin typeface="Arial"/>
              <a:cs typeface="Arial"/>
            </a:endParaRPr>
          </a:p>
        </p:txBody>
      </p:sp>
      <p:sp>
        <p:nvSpPr>
          <p:cNvPr id="8298" name="object 8298"/>
          <p:cNvSpPr txBox="1"/>
          <p:nvPr/>
        </p:nvSpPr>
        <p:spPr>
          <a:xfrm>
            <a:off x="8593608" y="1614156"/>
            <a:ext cx="72390" cy="10350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500" spc="5">
                <a:latin typeface="Arial"/>
                <a:cs typeface="Arial"/>
              </a:rPr>
              <a:t>Н</a:t>
            </a:r>
            <a:endParaRPr sz="500">
              <a:latin typeface="Arial"/>
              <a:cs typeface="Arial"/>
            </a:endParaRPr>
          </a:p>
        </p:txBody>
      </p:sp>
      <p:sp>
        <p:nvSpPr>
          <p:cNvPr id="8299" name="object 8299"/>
          <p:cNvSpPr txBox="1"/>
          <p:nvPr/>
        </p:nvSpPr>
        <p:spPr>
          <a:xfrm>
            <a:off x="8590573" y="1445161"/>
            <a:ext cx="76200" cy="10350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500" spc="5">
                <a:latin typeface="Arial"/>
                <a:cs typeface="Arial"/>
              </a:rPr>
              <a:t>О</a:t>
            </a:r>
            <a:endParaRPr sz="500">
              <a:latin typeface="Arial"/>
              <a:cs typeface="Arial"/>
            </a:endParaRPr>
          </a:p>
        </p:txBody>
      </p:sp>
      <p:sp>
        <p:nvSpPr>
          <p:cNvPr id="8300" name="object 8300"/>
          <p:cNvSpPr txBox="1"/>
          <p:nvPr/>
        </p:nvSpPr>
        <p:spPr>
          <a:xfrm>
            <a:off x="8594621" y="995855"/>
            <a:ext cx="72390" cy="10350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500" spc="5">
                <a:latin typeface="Arial"/>
                <a:cs typeface="Arial"/>
              </a:rPr>
              <a:t>П</a:t>
            </a:r>
            <a:endParaRPr sz="500">
              <a:latin typeface="Arial"/>
              <a:cs typeface="Arial"/>
            </a:endParaRPr>
          </a:p>
        </p:txBody>
      </p:sp>
      <p:sp>
        <p:nvSpPr>
          <p:cNvPr id="8301" name="object 8301"/>
          <p:cNvSpPr txBox="1"/>
          <p:nvPr/>
        </p:nvSpPr>
        <p:spPr>
          <a:xfrm>
            <a:off x="8594621" y="902755"/>
            <a:ext cx="69215" cy="10350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500" spc="5">
                <a:latin typeface="Arial"/>
                <a:cs typeface="Arial"/>
              </a:rPr>
              <a:t>Р</a:t>
            </a:r>
            <a:endParaRPr sz="500">
              <a:latin typeface="Arial"/>
              <a:cs typeface="Arial"/>
            </a:endParaRPr>
          </a:p>
        </p:txBody>
      </p:sp>
      <p:grpSp>
        <p:nvGrpSpPr>
          <p:cNvPr id="8302" name="object 8302"/>
          <p:cNvGrpSpPr/>
          <p:nvPr/>
        </p:nvGrpSpPr>
        <p:grpSpPr>
          <a:xfrm>
            <a:off x="14294349" y="909267"/>
            <a:ext cx="99060" cy="4164965"/>
            <a:chOff x="14294349" y="909267"/>
            <a:chExt cx="99060" cy="4164965"/>
          </a:xfrm>
        </p:grpSpPr>
        <p:sp>
          <p:nvSpPr>
            <p:cNvPr id="8303" name="object 8303"/>
            <p:cNvSpPr/>
            <p:nvPr/>
          </p:nvSpPr>
          <p:spPr>
            <a:xfrm>
              <a:off x="14297524" y="912442"/>
              <a:ext cx="92710" cy="3446779"/>
            </a:xfrm>
            <a:custGeom>
              <a:avLst/>
              <a:gdLst/>
              <a:ahLst/>
              <a:cxnLst/>
              <a:rect l="l" t="t" r="r" b="b"/>
              <a:pathLst>
                <a:path w="92709" h="3446779">
                  <a:moveTo>
                    <a:pt x="92087" y="139143"/>
                  </a:moveTo>
                  <a:lnTo>
                    <a:pt x="88469" y="121221"/>
                  </a:lnTo>
                  <a:lnTo>
                    <a:pt x="78601" y="106585"/>
                  </a:lnTo>
                  <a:lnTo>
                    <a:pt x="63966" y="96717"/>
                  </a:lnTo>
                  <a:lnTo>
                    <a:pt x="46043" y="93099"/>
                  </a:lnTo>
                  <a:lnTo>
                    <a:pt x="28121" y="96717"/>
                  </a:lnTo>
                  <a:lnTo>
                    <a:pt x="13485" y="106585"/>
                  </a:lnTo>
                  <a:lnTo>
                    <a:pt x="3618" y="121221"/>
                  </a:lnTo>
                  <a:lnTo>
                    <a:pt x="0" y="139143"/>
                  </a:lnTo>
                  <a:lnTo>
                    <a:pt x="3618" y="157065"/>
                  </a:lnTo>
                  <a:lnTo>
                    <a:pt x="13485" y="171701"/>
                  </a:lnTo>
                  <a:lnTo>
                    <a:pt x="28121" y="181568"/>
                  </a:lnTo>
                  <a:lnTo>
                    <a:pt x="46043" y="185187"/>
                  </a:lnTo>
                  <a:lnTo>
                    <a:pt x="63966" y="181568"/>
                  </a:lnTo>
                  <a:lnTo>
                    <a:pt x="78601" y="171701"/>
                  </a:lnTo>
                  <a:lnTo>
                    <a:pt x="88469" y="157065"/>
                  </a:lnTo>
                  <a:lnTo>
                    <a:pt x="92087" y="139143"/>
                  </a:lnTo>
                </a:path>
                <a:path w="92709" h="344677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  <a:path w="92709" h="3446779">
                  <a:moveTo>
                    <a:pt x="92087" y="3400662"/>
                  </a:moveTo>
                  <a:lnTo>
                    <a:pt x="88469" y="3382740"/>
                  </a:lnTo>
                  <a:lnTo>
                    <a:pt x="78601" y="3368104"/>
                  </a:lnTo>
                  <a:lnTo>
                    <a:pt x="63966" y="3358237"/>
                  </a:lnTo>
                  <a:lnTo>
                    <a:pt x="46043" y="3354618"/>
                  </a:lnTo>
                  <a:lnTo>
                    <a:pt x="28121" y="3358237"/>
                  </a:lnTo>
                  <a:lnTo>
                    <a:pt x="13485" y="3368104"/>
                  </a:lnTo>
                  <a:lnTo>
                    <a:pt x="3618" y="3382740"/>
                  </a:lnTo>
                  <a:lnTo>
                    <a:pt x="0" y="3400662"/>
                  </a:lnTo>
                  <a:lnTo>
                    <a:pt x="3618" y="3418584"/>
                  </a:lnTo>
                  <a:lnTo>
                    <a:pt x="13485" y="3433220"/>
                  </a:lnTo>
                  <a:lnTo>
                    <a:pt x="28121" y="3443088"/>
                  </a:lnTo>
                  <a:lnTo>
                    <a:pt x="46043" y="3446706"/>
                  </a:lnTo>
                  <a:lnTo>
                    <a:pt x="63966" y="3443088"/>
                  </a:lnTo>
                  <a:lnTo>
                    <a:pt x="78601" y="3433220"/>
                  </a:lnTo>
                  <a:lnTo>
                    <a:pt x="88469" y="3418584"/>
                  </a:lnTo>
                  <a:lnTo>
                    <a:pt x="92087" y="3400662"/>
                  </a:lnTo>
                </a:path>
                <a:path w="92709" h="3446779">
                  <a:moveTo>
                    <a:pt x="92087" y="3030288"/>
                  </a:moveTo>
                  <a:lnTo>
                    <a:pt x="88469" y="3012366"/>
                  </a:lnTo>
                  <a:lnTo>
                    <a:pt x="78601" y="2997730"/>
                  </a:lnTo>
                  <a:lnTo>
                    <a:pt x="63966" y="2987862"/>
                  </a:lnTo>
                  <a:lnTo>
                    <a:pt x="46043" y="2984244"/>
                  </a:lnTo>
                  <a:lnTo>
                    <a:pt x="28121" y="2987862"/>
                  </a:lnTo>
                  <a:lnTo>
                    <a:pt x="13485" y="2997730"/>
                  </a:lnTo>
                  <a:lnTo>
                    <a:pt x="3618" y="3012366"/>
                  </a:lnTo>
                  <a:lnTo>
                    <a:pt x="0" y="3030288"/>
                  </a:lnTo>
                  <a:lnTo>
                    <a:pt x="3618" y="3048210"/>
                  </a:lnTo>
                  <a:lnTo>
                    <a:pt x="13485" y="3062846"/>
                  </a:lnTo>
                  <a:lnTo>
                    <a:pt x="28121" y="3072713"/>
                  </a:lnTo>
                  <a:lnTo>
                    <a:pt x="46043" y="3076332"/>
                  </a:lnTo>
                  <a:lnTo>
                    <a:pt x="63966" y="3072713"/>
                  </a:lnTo>
                  <a:lnTo>
                    <a:pt x="78601" y="3062846"/>
                  </a:lnTo>
                  <a:lnTo>
                    <a:pt x="88469" y="3048210"/>
                  </a:lnTo>
                  <a:lnTo>
                    <a:pt x="92087" y="3030288"/>
                  </a:lnTo>
                </a:path>
                <a:path w="92709" h="3446779">
                  <a:moveTo>
                    <a:pt x="92087" y="2705451"/>
                  </a:moveTo>
                  <a:lnTo>
                    <a:pt x="88469" y="2687529"/>
                  </a:lnTo>
                  <a:lnTo>
                    <a:pt x="78601" y="2672894"/>
                  </a:lnTo>
                  <a:lnTo>
                    <a:pt x="63966" y="2663026"/>
                  </a:lnTo>
                  <a:lnTo>
                    <a:pt x="46043" y="2659408"/>
                  </a:lnTo>
                  <a:lnTo>
                    <a:pt x="28121" y="2663026"/>
                  </a:lnTo>
                  <a:lnTo>
                    <a:pt x="13485" y="2672894"/>
                  </a:lnTo>
                  <a:lnTo>
                    <a:pt x="3618" y="2687529"/>
                  </a:lnTo>
                  <a:lnTo>
                    <a:pt x="0" y="2705451"/>
                  </a:lnTo>
                  <a:lnTo>
                    <a:pt x="3618" y="2723374"/>
                  </a:lnTo>
                  <a:lnTo>
                    <a:pt x="13485" y="2738009"/>
                  </a:lnTo>
                  <a:lnTo>
                    <a:pt x="28121" y="2747877"/>
                  </a:lnTo>
                  <a:lnTo>
                    <a:pt x="46043" y="2751495"/>
                  </a:lnTo>
                  <a:lnTo>
                    <a:pt x="63966" y="2747877"/>
                  </a:lnTo>
                  <a:lnTo>
                    <a:pt x="78601" y="2738009"/>
                  </a:lnTo>
                  <a:lnTo>
                    <a:pt x="88469" y="2723374"/>
                  </a:lnTo>
                  <a:lnTo>
                    <a:pt x="92087" y="270545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304" name="object 830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294488" y="3405890"/>
              <a:ext cx="98159" cy="98159"/>
            </a:xfrm>
            <a:prstGeom prst="rect">
              <a:avLst/>
            </a:prstGeom>
          </p:spPr>
        </p:pic>
        <p:pic>
          <p:nvPicPr>
            <p:cNvPr id="8305" name="object 830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94488" y="2478943"/>
              <a:ext cx="98159" cy="98159"/>
            </a:xfrm>
            <a:prstGeom prst="rect">
              <a:avLst/>
            </a:prstGeom>
          </p:spPr>
        </p:pic>
        <p:sp>
          <p:nvSpPr>
            <p:cNvPr id="8306" name="object 8306"/>
            <p:cNvSpPr/>
            <p:nvPr/>
          </p:nvSpPr>
          <p:spPr>
            <a:xfrm>
              <a:off x="14297524" y="1453836"/>
              <a:ext cx="92710" cy="3616960"/>
            </a:xfrm>
            <a:custGeom>
              <a:avLst/>
              <a:gdLst/>
              <a:ahLst/>
              <a:cxnLst/>
              <a:rect l="l" t="t" r="r" b="b"/>
              <a:pathLst>
                <a:path w="92709" h="3616960">
                  <a:moveTo>
                    <a:pt x="92087" y="911262"/>
                  </a:moveTo>
                  <a:lnTo>
                    <a:pt x="88469" y="893339"/>
                  </a:lnTo>
                  <a:lnTo>
                    <a:pt x="78601" y="878704"/>
                  </a:lnTo>
                  <a:lnTo>
                    <a:pt x="63966" y="868836"/>
                  </a:lnTo>
                  <a:lnTo>
                    <a:pt x="46043" y="865218"/>
                  </a:lnTo>
                  <a:lnTo>
                    <a:pt x="28121" y="868836"/>
                  </a:lnTo>
                  <a:lnTo>
                    <a:pt x="13485" y="878704"/>
                  </a:lnTo>
                  <a:lnTo>
                    <a:pt x="3618" y="893339"/>
                  </a:lnTo>
                  <a:lnTo>
                    <a:pt x="0" y="911262"/>
                  </a:lnTo>
                  <a:lnTo>
                    <a:pt x="3618" y="929184"/>
                  </a:lnTo>
                  <a:lnTo>
                    <a:pt x="13485" y="943820"/>
                  </a:lnTo>
                  <a:lnTo>
                    <a:pt x="28121" y="953687"/>
                  </a:lnTo>
                  <a:lnTo>
                    <a:pt x="46043" y="957305"/>
                  </a:lnTo>
                  <a:lnTo>
                    <a:pt x="63966" y="953687"/>
                  </a:lnTo>
                  <a:lnTo>
                    <a:pt x="78601" y="943820"/>
                  </a:lnTo>
                  <a:lnTo>
                    <a:pt x="88469" y="929184"/>
                  </a:lnTo>
                  <a:lnTo>
                    <a:pt x="92087" y="911262"/>
                  </a:lnTo>
                </a:path>
                <a:path w="92709" h="3616960">
                  <a:moveTo>
                    <a:pt x="92087" y="587437"/>
                  </a:moveTo>
                  <a:lnTo>
                    <a:pt x="88469" y="569515"/>
                  </a:lnTo>
                  <a:lnTo>
                    <a:pt x="78601" y="554879"/>
                  </a:lnTo>
                  <a:lnTo>
                    <a:pt x="63966" y="545012"/>
                  </a:lnTo>
                  <a:lnTo>
                    <a:pt x="46043" y="541393"/>
                  </a:lnTo>
                  <a:lnTo>
                    <a:pt x="28121" y="545012"/>
                  </a:lnTo>
                  <a:lnTo>
                    <a:pt x="13485" y="554879"/>
                  </a:lnTo>
                  <a:lnTo>
                    <a:pt x="3618" y="569515"/>
                  </a:lnTo>
                  <a:lnTo>
                    <a:pt x="0" y="587437"/>
                  </a:lnTo>
                  <a:lnTo>
                    <a:pt x="3618" y="605360"/>
                  </a:lnTo>
                  <a:lnTo>
                    <a:pt x="13485" y="619995"/>
                  </a:lnTo>
                  <a:lnTo>
                    <a:pt x="28121" y="629863"/>
                  </a:lnTo>
                  <a:lnTo>
                    <a:pt x="46043" y="633481"/>
                  </a:lnTo>
                  <a:lnTo>
                    <a:pt x="63966" y="629863"/>
                  </a:lnTo>
                  <a:lnTo>
                    <a:pt x="78601" y="619995"/>
                  </a:lnTo>
                  <a:lnTo>
                    <a:pt x="88469" y="605360"/>
                  </a:lnTo>
                  <a:lnTo>
                    <a:pt x="92087" y="587437"/>
                  </a:lnTo>
                </a:path>
                <a:path w="92709" h="3616960">
                  <a:moveTo>
                    <a:pt x="92087" y="216051"/>
                  </a:moveTo>
                  <a:lnTo>
                    <a:pt x="88469" y="198129"/>
                  </a:lnTo>
                  <a:lnTo>
                    <a:pt x="78601" y="183493"/>
                  </a:lnTo>
                  <a:lnTo>
                    <a:pt x="63966" y="173626"/>
                  </a:lnTo>
                  <a:lnTo>
                    <a:pt x="46043" y="170007"/>
                  </a:lnTo>
                  <a:lnTo>
                    <a:pt x="28121" y="173626"/>
                  </a:lnTo>
                  <a:lnTo>
                    <a:pt x="13485" y="183493"/>
                  </a:lnTo>
                  <a:lnTo>
                    <a:pt x="3618" y="198129"/>
                  </a:lnTo>
                  <a:lnTo>
                    <a:pt x="0" y="216051"/>
                  </a:lnTo>
                  <a:lnTo>
                    <a:pt x="3618" y="233973"/>
                  </a:lnTo>
                  <a:lnTo>
                    <a:pt x="13485" y="248609"/>
                  </a:lnTo>
                  <a:lnTo>
                    <a:pt x="28121" y="258477"/>
                  </a:lnTo>
                  <a:lnTo>
                    <a:pt x="46043" y="262095"/>
                  </a:lnTo>
                  <a:lnTo>
                    <a:pt x="63966" y="258477"/>
                  </a:lnTo>
                  <a:lnTo>
                    <a:pt x="78601" y="248609"/>
                  </a:lnTo>
                  <a:lnTo>
                    <a:pt x="88469" y="233973"/>
                  </a:lnTo>
                  <a:lnTo>
                    <a:pt x="92087" y="216051"/>
                  </a:lnTo>
                </a:path>
                <a:path w="92709" h="3616960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  <a:path w="92709" h="3616960">
                  <a:moveTo>
                    <a:pt x="92087" y="3029276"/>
                  </a:moveTo>
                  <a:lnTo>
                    <a:pt x="88469" y="3011354"/>
                  </a:lnTo>
                  <a:lnTo>
                    <a:pt x="78601" y="2996718"/>
                  </a:lnTo>
                  <a:lnTo>
                    <a:pt x="63966" y="2986850"/>
                  </a:lnTo>
                  <a:lnTo>
                    <a:pt x="46043" y="2983232"/>
                  </a:lnTo>
                  <a:lnTo>
                    <a:pt x="28121" y="2986850"/>
                  </a:lnTo>
                  <a:lnTo>
                    <a:pt x="13485" y="2996718"/>
                  </a:lnTo>
                  <a:lnTo>
                    <a:pt x="3618" y="3011354"/>
                  </a:lnTo>
                  <a:lnTo>
                    <a:pt x="0" y="3029276"/>
                  </a:lnTo>
                  <a:lnTo>
                    <a:pt x="3618" y="3047198"/>
                  </a:lnTo>
                  <a:lnTo>
                    <a:pt x="13485" y="3061834"/>
                  </a:lnTo>
                  <a:lnTo>
                    <a:pt x="28121" y="3071701"/>
                  </a:lnTo>
                  <a:lnTo>
                    <a:pt x="46043" y="3075320"/>
                  </a:lnTo>
                  <a:lnTo>
                    <a:pt x="63966" y="3071701"/>
                  </a:lnTo>
                  <a:lnTo>
                    <a:pt x="78601" y="3061834"/>
                  </a:lnTo>
                  <a:lnTo>
                    <a:pt x="88469" y="3047198"/>
                  </a:lnTo>
                  <a:lnTo>
                    <a:pt x="92087" y="3029276"/>
                  </a:lnTo>
                </a:path>
                <a:path w="92709" h="3616960">
                  <a:moveTo>
                    <a:pt x="92087" y="3570670"/>
                  </a:moveTo>
                  <a:lnTo>
                    <a:pt x="88469" y="3552748"/>
                  </a:lnTo>
                  <a:lnTo>
                    <a:pt x="78601" y="3538112"/>
                  </a:lnTo>
                  <a:lnTo>
                    <a:pt x="63966" y="3528244"/>
                  </a:lnTo>
                  <a:lnTo>
                    <a:pt x="46043" y="3524626"/>
                  </a:lnTo>
                  <a:lnTo>
                    <a:pt x="28121" y="3528244"/>
                  </a:lnTo>
                  <a:lnTo>
                    <a:pt x="13485" y="3538112"/>
                  </a:lnTo>
                  <a:lnTo>
                    <a:pt x="3618" y="3552748"/>
                  </a:lnTo>
                  <a:lnTo>
                    <a:pt x="0" y="3570670"/>
                  </a:lnTo>
                  <a:lnTo>
                    <a:pt x="3618" y="3588592"/>
                  </a:lnTo>
                  <a:lnTo>
                    <a:pt x="13485" y="3603228"/>
                  </a:lnTo>
                  <a:lnTo>
                    <a:pt x="28121" y="3613095"/>
                  </a:lnTo>
                  <a:lnTo>
                    <a:pt x="46043" y="3616714"/>
                  </a:lnTo>
                  <a:lnTo>
                    <a:pt x="63966" y="3613095"/>
                  </a:lnTo>
                  <a:lnTo>
                    <a:pt x="78601" y="3603228"/>
                  </a:lnTo>
                  <a:lnTo>
                    <a:pt x="88469" y="3588592"/>
                  </a:lnTo>
                  <a:lnTo>
                    <a:pt x="92087" y="3570670"/>
                  </a:lnTo>
                </a:path>
                <a:path w="92709" h="3616960">
                  <a:moveTo>
                    <a:pt x="92087" y="3477570"/>
                  </a:moveTo>
                  <a:lnTo>
                    <a:pt x="88469" y="3459648"/>
                  </a:lnTo>
                  <a:lnTo>
                    <a:pt x="78601" y="3445013"/>
                  </a:lnTo>
                  <a:lnTo>
                    <a:pt x="63966" y="3435145"/>
                  </a:lnTo>
                  <a:lnTo>
                    <a:pt x="46043" y="3431527"/>
                  </a:lnTo>
                  <a:lnTo>
                    <a:pt x="28121" y="3435145"/>
                  </a:lnTo>
                  <a:lnTo>
                    <a:pt x="13485" y="3445013"/>
                  </a:lnTo>
                  <a:lnTo>
                    <a:pt x="3618" y="3459648"/>
                  </a:lnTo>
                  <a:lnTo>
                    <a:pt x="0" y="3477570"/>
                  </a:lnTo>
                  <a:lnTo>
                    <a:pt x="3618" y="3495493"/>
                  </a:lnTo>
                  <a:lnTo>
                    <a:pt x="13485" y="3510128"/>
                  </a:lnTo>
                  <a:lnTo>
                    <a:pt x="28121" y="3519996"/>
                  </a:lnTo>
                  <a:lnTo>
                    <a:pt x="46043" y="3523614"/>
                  </a:lnTo>
                  <a:lnTo>
                    <a:pt x="63966" y="3519996"/>
                  </a:lnTo>
                  <a:lnTo>
                    <a:pt x="78601" y="3510128"/>
                  </a:lnTo>
                  <a:lnTo>
                    <a:pt x="88469" y="3495493"/>
                  </a:lnTo>
                  <a:lnTo>
                    <a:pt x="92087" y="347757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307" name="object 8307"/>
          <p:cNvSpPr txBox="1"/>
          <p:nvPr/>
        </p:nvSpPr>
        <p:spPr>
          <a:xfrm>
            <a:off x="14309109" y="4860322"/>
            <a:ext cx="69215" cy="21209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 marR="5080">
              <a:lnSpc>
                <a:spcPct val="122200"/>
              </a:lnSpc>
              <a:spcBef>
                <a:spcPts val="95"/>
              </a:spcBef>
            </a:pPr>
            <a:r>
              <a:rPr dirty="0" sz="500">
                <a:latin typeface="Arial"/>
                <a:cs typeface="Arial"/>
              </a:rPr>
              <a:t>Б  А</a:t>
            </a:r>
            <a:endParaRPr sz="500">
              <a:latin typeface="Arial"/>
              <a:cs typeface="Arial"/>
            </a:endParaRPr>
          </a:p>
        </p:txBody>
      </p:sp>
      <p:sp>
        <p:nvSpPr>
          <p:cNvPr id="8308" name="object 8308"/>
          <p:cNvSpPr txBox="1"/>
          <p:nvPr/>
        </p:nvSpPr>
        <p:spPr>
          <a:xfrm>
            <a:off x="14309109" y="4427382"/>
            <a:ext cx="69215" cy="10350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500" spc="5">
                <a:latin typeface="Arial"/>
                <a:cs typeface="Arial"/>
              </a:rPr>
              <a:t>В</a:t>
            </a:r>
            <a:endParaRPr sz="500">
              <a:latin typeface="Arial"/>
              <a:cs typeface="Arial"/>
            </a:endParaRPr>
          </a:p>
        </p:txBody>
      </p:sp>
      <p:sp>
        <p:nvSpPr>
          <p:cNvPr id="8309" name="object 8309"/>
          <p:cNvSpPr txBox="1"/>
          <p:nvPr/>
        </p:nvSpPr>
        <p:spPr>
          <a:xfrm>
            <a:off x="14312146" y="4257373"/>
            <a:ext cx="60960" cy="10350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500" spc="5">
                <a:latin typeface="Arial"/>
                <a:cs typeface="Arial"/>
              </a:rPr>
              <a:t>Г</a:t>
            </a:r>
            <a:endParaRPr sz="500">
              <a:latin typeface="Arial"/>
              <a:cs typeface="Arial"/>
            </a:endParaRPr>
          </a:p>
        </p:txBody>
      </p:sp>
      <p:sp>
        <p:nvSpPr>
          <p:cNvPr id="8310" name="object 8310"/>
          <p:cNvSpPr txBox="1"/>
          <p:nvPr/>
        </p:nvSpPr>
        <p:spPr>
          <a:xfrm>
            <a:off x="14308098" y="3880927"/>
            <a:ext cx="69850" cy="10350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500" spc="5">
                <a:latin typeface="Arial"/>
                <a:cs typeface="Arial"/>
              </a:rPr>
              <a:t>Д</a:t>
            </a:r>
            <a:endParaRPr sz="500">
              <a:latin typeface="Arial"/>
              <a:cs typeface="Arial"/>
            </a:endParaRPr>
          </a:p>
        </p:txBody>
      </p:sp>
      <p:sp>
        <p:nvSpPr>
          <p:cNvPr id="8311" name="object 8311"/>
          <p:cNvSpPr txBox="1"/>
          <p:nvPr/>
        </p:nvSpPr>
        <p:spPr>
          <a:xfrm>
            <a:off x="14309109" y="3562163"/>
            <a:ext cx="69215" cy="10350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500" spc="5">
                <a:latin typeface="Arial"/>
                <a:cs typeface="Arial"/>
              </a:rPr>
              <a:t>Е</a:t>
            </a:r>
            <a:endParaRPr sz="500">
              <a:latin typeface="Arial"/>
              <a:cs typeface="Arial"/>
            </a:endParaRPr>
          </a:p>
        </p:txBody>
      </p:sp>
      <p:sp>
        <p:nvSpPr>
          <p:cNvPr id="8312" name="object 8312"/>
          <p:cNvSpPr txBox="1"/>
          <p:nvPr/>
        </p:nvSpPr>
        <p:spPr>
          <a:xfrm>
            <a:off x="14278751" y="3399239"/>
            <a:ext cx="139700" cy="10350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500">
                <a:latin typeface="Arial"/>
                <a:cs typeface="Arial"/>
              </a:rPr>
              <a:t>Ж/1</a:t>
            </a:r>
            <a:endParaRPr sz="500">
              <a:latin typeface="Arial"/>
              <a:cs typeface="Arial"/>
            </a:endParaRPr>
          </a:p>
        </p:txBody>
      </p:sp>
      <p:sp>
        <p:nvSpPr>
          <p:cNvPr id="8313" name="object 8313"/>
          <p:cNvSpPr txBox="1"/>
          <p:nvPr/>
        </p:nvSpPr>
        <p:spPr>
          <a:xfrm>
            <a:off x="14287859" y="2471279"/>
            <a:ext cx="117475" cy="10350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500">
                <a:latin typeface="Arial"/>
                <a:cs typeface="Arial"/>
              </a:rPr>
              <a:t>К/1</a:t>
            </a:r>
            <a:endParaRPr sz="500">
              <a:latin typeface="Arial"/>
              <a:cs typeface="Arial"/>
            </a:endParaRPr>
          </a:p>
        </p:txBody>
      </p:sp>
      <p:sp>
        <p:nvSpPr>
          <p:cNvPr id="8314" name="object 8314"/>
          <p:cNvSpPr txBox="1"/>
          <p:nvPr/>
        </p:nvSpPr>
        <p:spPr>
          <a:xfrm>
            <a:off x="14306074" y="2309367"/>
            <a:ext cx="67945" cy="10350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500" spc="5">
                <a:latin typeface="Arial"/>
                <a:cs typeface="Arial"/>
              </a:rPr>
              <a:t>Л</a:t>
            </a:r>
            <a:endParaRPr sz="500">
              <a:latin typeface="Arial"/>
              <a:cs typeface="Arial"/>
            </a:endParaRPr>
          </a:p>
        </p:txBody>
      </p:sp>
      <p:sp>
        <p:nvSpPr>
          <p:cNvPr id="8315" name="object 8315"/>
          <p:cNvSpPr txBox="1"/>
          <p:nvPr/>
        </p:nvSpPr>
        <p:spPr>
          <a:xfrm>
            <a:off x="14309109" y="1985543"/>
            <a:ext cx="79375" cy="10350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500" spc="5">
                <a:latin typeface="Arial"/>
                <a:cs typeface="Arial"/>
              </a:rPr>
              <a:t>М</a:t>
            </a:r>
            <a:endParaRPr sz="500">
              <a:latin typeface="Arial"/>
              <a:cs typeface="Arial"/>
            </a:endParaRPr>
          </a:p>
        </p:txBody>
      </p:sp>
      <p:sp>
        <p:nvSpPr>
          <p:cNvPr id="8316" name="object 8316"/>
          <p:cNvSpPr txBox="1"/>
          <p:nvPr/>
        </p:nvSpPr>
        <p:spPr>
          <a:xfrm>
            <a:off x="14309109" y="1614156"/>
            <a:ext cx="72390" cy="10350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500" spc="5">
                <a:latin typeface="Arial"/>
                <a:cs typeface="Arial"/>
              </a:rPr>
              <a:t>Н</a:t>
            </a:r>
            <a:endParaRPr sz="500">
              <a:latin typeface="Arial"/>
              <a:cs typeface="Arial"/>
            </a:endParaRPr>
          </a:p>
        </p:txBody>
      </p:sp>
      <p:sp>
        <p:nvSpPr>
          <p:cNvPr id="8317" name="object 8317"/>
          <p:cNvSpPr txBox="1"/>
          <p:nvPr/>
        </p:nvSpPr>
        <p:spPr>
          <a:xfrm>
            <a:off x="14305061" y="1445161"/>
            <a:ext cx="76200" cy="10350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500" spc="5">
                <a:latin typeface="Arial"/>
                <a:cs typeface="Arial"/>
              </a:rPr>
              <a:t>О</a:t>
            </a:r>
            <a:endParaRPr sz="500">
              <a:latin typeface="Arial"/>
              <a:cs typeface="Arial"/>
            </a:endParaRPr>
          </a:p>
        </p:txBody>
      </p:sp>
      <p:sp>
        <p:nvSpPr>
          <p:cNvPr id="8318" name="object 8318"/>
          <p:cNvSpPr txBox="1"/>
          <p:nvPr/>
        </p:nvSpPr>
        <p:spPr>
          <a:xfrm>
            <a:off x="14309109" y="887401"/>
            <a:ext cx="72390" cy="21209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 marR="5080">
              <a:lnSpc>
                <a:spcPct val="122200"/>
              </a:lnSpc>
              <a:spcBef>
                <a:spcPts val="95"/>
              </a:spcBef>
            </a:pPr>
            <a:r>
              <a:rPr dirty="0" sz="500">
                <a:latin typeface="Arial"/>
                <a:cs typeface="Arial"/>
              </a:rPr>
              <a:t>Р  П</a:t>
            </a:r>
            <a:endParaRPr sz="500">
              <a:latin typeface="Arial"/>
              <a:cs typeface="Arial"/>
            </a:endParaRPr>
          </a:p>
        </p:txBody>
      </p:sp>
      <p:pic>
        <p:nvPicPr>
          <p:cNvPr id="8319" name="object 8319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4294487" y="2942416"/>
            <a:ext cx="98159" cy="98159"/>
          </a:xfrm>
          <a:prstGeom prst="rect">
            <a:avLst/>
          </a:prstGeom>
        </p:spPr>
      </p:pic>
      <p:sp>
        <p:nvSpPr>
          <p:cNvPr id="8320" name="object 8320"/>
          <p:cNvSpPr txBox="1"/>
          <p:nvPr/>
        </p:nvSpPr>
        <p:spPr>
          <a:xfrm>
            <a:off x="14311134" y="2935765"/>
            <a:ext cx="64769" cy="10350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500" spc="5">
                <a:latin typeface="Arial"/>
                <a:cs typeface="Arial"/>
              </a:rPr>
              <a:t>З</a:t>
            </a:r>
            <a:endParaRPr sz="500">
              <a:latin typeface="Arial"/>
              <a:cs typeface="Arial"/>
            </a:endParaRPr>
          </a:p>
        </p:txBody>
      </p:sp>
      <p:grpSp>
        <p:nvGrpSpPr>
          <p:cNvPr id="8321" name="object 8321"/>
          <p:cNvGrpSpPr/>
          <p:nvPr/>
        </p:nvGrpSpPr>
        <p:grpSpPr>
          <a:xfrm>
            <a:off x="9213480" y="5419673"/>
            <a:ext cx="4568190" cy="195580"/>
            <a:chOff x="9213480" y="5419673"/>
            <a:chExt cx="4568190" cy="195580"/>
          </a:xfrm>
        </p:grpSpPr>
        <p:sp>
          <p:nvSpPr>
            <p:cNvPr id="8322" name="object 8322"/>
            <p:cNvSpPr/>
            <p:nvPr/>
          </p:nvSpPr>
          <p:spPr>
            <a:xfrm>
              <a:off x="9224611" y="5521880"/>
              <a:ext cx="4545965" cy="91440"/>
            </a:xfrm>
            <a:custGeom>
              <a:avLst/>
              <a:gdLst/>
              <a:ahLst/>
              <a:cxnLst/>
              <a:rect l="l" t="t" r="r" b="b"/>
              <a:pathLst>
                <a:path w="4545965" h="91439">
                  <a:moveTo>
                    <a:pt x="0" y="91075"/>
                  </a:moveTo>
                  <a:lnTo>
                    <a:pt x="0" y="0"/>
                  </a:lnTo>
                </a:path>
                <a:path w="4545965" h="91439">
                  <a:moveTo>
                    <a:pt x="4545685" y="91075"/>
                  </a:moveTo>
                  <a:lnTo>
                    <a:pt x="4545685" y="0"/>
                  </a:lnTo>
                </a:path>
                <a:path w="4545965" h="91439">
                  <a:moveTo>
                    <a:pt x="22262" y="0"/>
                  </a:moveTo>
                  <a:lnTo>
                    <a:pt x="452342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23" name="object 8323"/>
            <p:cNvSpPr/>
            <p:nvPr/>
          </p:nvSpPr>
          <p:spPr>
            <a:xfrm>
              <a:off x="9213480" y="5510749"/>
              <a:ext cx="4568190" cy="22860"/>
            </a:xfrm>
            <a:custGeom>
              <a:avLst/>
              <a:gdLst/>
              <a:ahLst/>
              <a:cxnLst/>
              <a:rect l="l" t="t" r="r" b="b"/>
              <a:pathLst>
                <a:path w="4568190" h="22860">
                  <a:moveTo>
                    <a:pt x="22262" y="0"/>
                  </a:moveTo>
                  <a:lnTo>
                    <a:pt x="0" y="22262"/>
                  </a:lnTo>
                </a:path>
                <a:path w="4568190" h="22860">
                  <a:moveTo>
                    <a:pt x="11131" y="11131"/>
                  </a:moveTo>
                  <a:lnTo>
                    <a:pt x="33394" y="11131"/>
                  </a:lnTo>
                </a:path>
                <a:path w="4568190" h="22860">
                  <a:moveTo>
                    <a:pt x="4545685" y="22262"/>
                  </a:moveTo>
                  <a:lnTo>
                    <a:pt x="4567948" y="0"/>
                  </a:lnTo>
                </a:path>
                <a:path w="4568190" h="22860">
                  <a:moveTo>
                    <a:pt x="4556817" y="11131"/>
                  </a:moveTo>
                  <a:lnTo>
                    <a:pt x="4534554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24" name="object 8324"/>
            <p:cNvSpPr/>
            <p:nvPr/>
          </p:nvSpPr>
          <p:spPr>
            <a:xfrm>
              <a:off x="9224611" y="5430805"/>
              <a:ext cx="650240" cy="91440"/>
            </a:xfrm>
            <a:custGeom>
              <a:avLst/>
              <a:gdLst/>
              <a:ahLst/>
              <a:cxnLst/>
              <a:rect l="l" t="t" r="r" b="b"/>
              <a:pathLst>
                <a:path w="650240" h="91439">
                  <a:moveTo>
                    <a:pt x="0" y="91075"/>
                  </a:moveTo>
                  <a:lnTo>
                    <a:pt x="0" y="0"/>
                  </a:lnTo>
                </a:path>
                <a:path w="650240" h="91439">
                  <a:moveTo>
                    <a:pt x="649672" y="91075"/>
                  </a:moveTo>
                  <a:lnTo>
                    <a:pt x="649672" y="0"/>
                  </a:lnTo>
                </a:path>
                <a:path w="650240" h="91439">
                  <a:moveTo>
                    <a:pt x="22262" y="0"/>
                  </a:moveTo>
                  <a:lnTo>
                    <a:pt x="62740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25" name="object 8325"/>
            <p:cNvSpPr/>
            <p:nvPr/>
          </p:nvSpPr>
          <p:spPr>
            <a:xfrm>
              <a:off x="9213480" y="5419673"/>
              <a:ext cx="672465" cy="22860"/>
            </a:xfrm>
            <a:custGeom>
              <a:avLst/>
              <a:gdLst/>
              <a:ahLst/>
              <a:cxnLst/>
              <a:rect l="l" t="t" r="r" b="b"/>
              <a:pathLst>
                <a:path w="672465" h="22860">
                  <a:moveTo>
                    <a:pt x="22262" y="0"/>
                  </a:moveTo>
                  <a:lnTo>
                    <a:pt x="0" y="22262"/>
                  </a:lnTo>
                </a:path>
                <a:path w="672465" h="22860">
                  <a:moveTo>
                    <a:pt x="11131" y="11131"/>
                  </a:moveTo>
                  <a:lnTo>
                    <a:pt x="33394" y="11131"/>
                  </a:lnTo>
                </a:path>
                <a:path w="672465" h="22860">
                  <a:moveTo>
                    <a:pt x="649672" y="22262"/>
                  </a:moveTo>
                  <a:lnTo>
                    <a:pt x="671935" y="0"/>
                  </a:lnTo>
                </a:path>
                <a:path w="672465" h="22860">
                  <a:moveTo>
                    <a:pt x="660804" y="11131"/>
                  </a:moveTo>
                  <a:lnTo>
                    <a:pt x="638541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326" name="object 8326"/>
          <p:cNvSpPr txBox="1"/>
          <p:nvPr/>
        </p:nvSpPr>
        <p:spPr>
          <a:xfrm>
            <a:off x="9468946" y="5341508"/>
            <a:ext cx="163830" cy="11620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600" spc="-5" b="1">
                <a:latin typeface="Arial Narrow"/>
                <a:cs typeface="Arial Narrow"/>
              </a:rPr>
              <a:t>4200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8327" name="object 8327"/>
          <p:cNvGrpSpPr/>
          <p:nvPr/>
        </p:nvGrpSpPr>
        <p:grpSpPr>
          <a:xfrm>
            <a:off x="13109492" y="5419673"/>
            <a:ext cx="672465" cy="104775"/>
            <a:chOff x="13109492" y="5419673"/>
            <a:chExt cx="672465" cy="104775"/>
          </a:xfrm>
        </p:grpSpPr>
        <p:sp>
          <p:nvSpPr>
            <p:cNvPr id="8328" name="object 8328"/>
            <p:cNvSpPr/>
            <p:nvPr/>
          </p:nvSpPr>
          <p:spPr>
            <a:xfrm>
              <a:off x="13120624" y="5430805"/>
              <a:ext cx="650240" cy="91440"/>
            </a:xfrm>
            <a:custGeom>
              <a:avLst/>
              <a:gdLst/>
              <a:ahLst/>
              <a:cxnLst/>
              <a:rect l="l" t="t" r="r" b="b"/>
              <a:pathLst>
                <a:path w="650240" h="91439">
                  <a:moveTo>
                    <a:pt x="0" y="91075"/>
                  </a:moveTo>
                  <a:lnTo>
                    <a:pt x="0" y="0"/>
                  </a:lnTo>
                </a:path>
                <a:path w="650240" h="91439">
                  <a:moveTo>
                    <a:pt x="649672" y="91075"/>
                  </a:moveTo>
                  <a:lnTo>
                    <a:pt x="649672" y="0"/>
                  </a:lnTo>
                </a:path>
                <a:path w="650240" h="91439">
                  <a:moveTo>
                    <a:pt x="22262" y="0"/>
                  </a:moveTo>
                  <a:lnTo>
                    <a:pt x="62740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29" name="object 8329"/>
            <p:cNvSpPr/>
            <p:nvPr/>
          </p:nvSpPr>
          <p:spPr>
            <a:xfrm>
              <a:off x="13109492" y="5419673"/>
              <a:ext cx="672465" cy="22860"/>
            </a:xfrm>
            <a:custGeom>
              <a:avLst/>
              <a:gdLst/>
              <a:ahLst/>
              <a:cxnLst/>
              <a:rect l="l" t="t" r="r" b="b"/>
              <a:pathLst>
                <a:path w="672465" h="22860">
                  <a:moveTo>
                    <a:pt x="22262" y="0"/>
                  </a:moveTo>
                  <a:lnTo>
                    <a:pt x="0" y="22262"/>
                  </a:lnTo>
                </a:path>
                <a:path w="672465" h="22860">
                  <a:moveTo>
                    <a:pt x="11131" y="11131"/>
                  </a:moveTo>
                  <a:lnTo>
                    <a:pt x="33394" y="11131"/>
                  </a:lnTo>
                </a:path>
                <a:path w="672465" h="22860">
                  <a:moveTo>
                    <a:pt x="649672" y="22262"/>
                  </a:moveTo>
                  <a:lnTo>
                    <a:pt x="671935" y="0"/>
                  </a:lnTo>
                </a:path>
                <a:path w="672465" h="22860">
                  <a:moveTo>
                    <a:pt x="660804" y="11131"/>
                  </a:moveTo>
                  <a:lnTo>
                    <a:pt x="638541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330" name="object 8330"/>
          <p:cNvSpPr txBox="1"/>
          <p:nvPr/>
        </p:nvSpPr>
        <p:spPr>
          <a:xfrm>
            <a:off x="13364959" y="5341508"/>
            <a:ext cx="163830" cy="11620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600" spc="-5" b="1">
                <a:latin typeface="Arial Narrow"/>
                <a:cs typeface="Arial Narrow"/>
              </a:rPr>
              <a:t>4200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8331" name="object 8331"/>
          <p:cNvGrpSpPr/>
          <p:nvPr/>
        </p:nvGrpSpPr>
        <p:grpSpPr>
          <a:xfrm>
            <a:off x="12569110" y="5419673"/>
            <a:ext cx="563245" cy="104775"/>
            <a:chOff x="12569110" y="5419673"/>
            <a:chExt cx="563245" cy="104775"/>
          </a:xfrm>
        </p:grpSpPr>
        <p:sp>
          <p:nvSpPr>
            <p:cNvPr id="8332" name="object 8332"/>
            <p:cNvSpPr/>
            <p:nvPr/>
          </p:nvSpPr>
          <p:spPr>
            <a:xfrm>
              <a:off x="12579229" y="5430805"/>
              <a:ext cx="541655" cy="91440"/>
            </a:xfrm>
            <a:custGeom>
              <a:avLst/>
              <a:gdLst/>
              <a:ahLst/>
              <a:cxnLst/>
              <a:rect l="l" t="t" r="r" b="b"/>
              <a:pathLst>
                <a:path w="541655" h="91439">
                  <a:moveTo>
                    <a:pt x="0" y="91075"/>
                  </a:moveTo>
                  <a:lnTo>
                    <a:pt x="0" y="0"/>
                  </a:lnTo>
                </a:path>
                <a:path w="541655" h="91439">
                  <a:moveTo>
                    <a:pt x="541393" y="91075"/>
                  </a:moveTo>
                  <a:lnTo>
                    <a:pt x="541393" y="0"/>
                  </a:lnTo>
                </a:path>
                <a:path w="541655" h="91439">
                  <a:moveTo>
                    <a:pt x="22262" y="0"/>
                  </a:moveTo>
                  <a:lnTo>
                    <a:pt x="51913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33" name="object 8333"/>
            <p:cNvSpPr/>
            <p:nvPr/>
          </p:nvSpPr>
          <p:spPr>
            <a:xfrm>
              <a:off x="12569110" y="5419673"/>
              <a:ext cx="563245" cy="22860"/>
            </a:xfrm>
            <a:custGeom>
              <a:avLst/>
              <a:gdLst/>
              <a:ahLst/>
              <a:cxnLst/>
              <a:rect l="l" t="t" r="r" b="b"/>
              <a:pathLst>
                <a:path w="563244" h="22860">
                  <a:moveTo>
                    <a:pt x="21250" y="0"/>
                  </a:moveTo>
                  <a:lnTo>
                    <a:pt x="0" y="22262"/>
                  </a:lnTo>
                </a:path>
                <a:path w="563244" h="22860">
                  <a:moveTo>
                    <a:pt x="10119" y="11131"/>
                  </a:moveTo>
                  <a:lnTo>
                    <a:pt x="32382" y="11131"/>
                  </a:lnTo>
                </a:path>
                <a:path w="563244" h="22860">
                  <a:moveTo>
                    <a:pt x="540382" y="22262"/>
                  </a:moveTo>
                  <a:lnTo>
                    <a:pt x="562644" y="0"/>
                  </a:lnTo>
                </a:path>
                <a:path w="563244" h="22860">
                  <a:moveTo>
                    <a:pt x="551513" y="11131"/>
                  </a:moveTo>
                  <a:lnTo>
                    <a:pt x="529250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334" name="object 8334"/>
          <p:cNvSpPr txBox="1"/>
          <p:nvPr/>
        </p:nvSpPr>
        <p:spPr>
          <a:xfrm>
            <a:off x="12768919" y="5341508"/>
            <a:ext cx="163830" cy="11620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600" spc="-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8335" name="object 8335"/>
          <p:cNvGrpSpPr/>
          <p:nvPr/>
        </p:nvGrpSpPr>
        <p:grpSpPr>
          <a:xfrm>
            <a:off x="12027717" y="5419673"/>
            <a:ext cx="563245" cy="104775"/>
            <a:chOff x="12027717" y="5419673"/>
            <a:chExt cx="563245" cy="104775"/>
          </a:xfrm>
        </p:grpSpPr>
        <p:sp>
          <p:nvSpPr>
            <p:cNvPr id="8336" name="object 8336"/>
            <p:cNvSpPr/>
            <p:nvPr/>
          </p:nvSpPr>
          <p:spPr>
            <a:xfrm>
              <a:off x="12038848" y="5430805"/>
              <a:ext cx="540385" cy="91440"/>
            </a:xfrm>
            <a:custGeom>
              <a:avLst/>
              <a:gdLst/>
              <a:ahLst/>
              <a:cxnLst/>
              <a:rect l="l" t="t" r="r" b="b"/>
              <a:pathLst>
                <a:path w="540384" h="91439">
                  <a:moveTo>
                    <a:pt x="0" y="91075"/>
                  </a:moveTo>
                  <a:lnTo>
                    <a:pt x="0" y="0"/>
                  </a:lnTo>
                </a:path>
                <a:path w="540384" h="91439">
                  <a:moveTo>
                    <a:pt x="540382" y="91075"/>
                  </a:moveTo>
                  <a:lnTo>
                    <a:pt x="540382" y="0"/>
                  </a:lnTo>
                </a:path>
                <a:path w="540384" h="91439">
                  <a:moveTo>
                    <a:pt x="21250" y="0"/>
                  </a:moveTo>
                  <a:lnTo>
                    <a:pt x="51913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37" name="object 8337"/>
            <p:cNvSpPr/>
            <p:nvPr/>
          </p:nvSpPr>
          <p:spPr>
            <a:xfrm>
              <a:off x="12027717" y="5419673"/>
              <a:ext cx="563245" cy="22860"/>
            </a:xfrm>
            <a:custGeom>
              <a:avLst/>
              <a:gdLst/>
              <a:ahLst/>
              <a:cxnLst/>
              <a:rect l="l" t="t" r="r" b="b"/>
              <a:pathLst>
                <a:path w="563245" h="22860">
                  <a:moveTo>
                    <a:pt x="22262" y="0"/>
                  </a:moveTo>
                  <a:lnTo>
                    <a:pt x="0" y="22262"/>
                  </a:lnTo>
                </a:path>
                <a:path w="563245" h="22860">
                  <a:moveTo>
                    <a:pt x="11131" y="11131"/>
                  </a:moveTo>
                  <a:lnTo>
                    <a:pt x="32382" y="11131"/>
                  </a:lnTo>
                </a:path>
                <a:path w="563245" h="22860">
                  <a:moveTo>
                    <a:pt x="541393" y="22262"/>
                  </a:moveTo>
                  <a:lnTo>
                    <a:pt x="562644" y="0"/>
                  </a:lnTo>
                </a:path>
                <a:path w="563245" h="22860">
                  <a:moveTo>
                    <a:pt x="551513" y="11131"/>
                  </a:moveTo>
                  <a:lnTo>
                    <a:pt x="530262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338" name="object 8338"/>
          <p:cNvSpPr txBox="1"/>
          <p:nvPr/>
        </p:nvSpPr>
        <p:spPr>
          <a:xfrm>
            <a:off x="12227525" y="5341508"/>
            <a:ext cx="163830" cy="11620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600" spc="-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8339" name="object 8339"/>
          <p:cNvGrpSpPr/>
          <p:nvPr/>
        </p:nvGrpSpPr>
        <p:grpSpPr>
          <a:xfrm>
            <a:off x="11486322" y="5419673"/>
            <a:ext cx="563880" cy="104775"/>
            <a:chOff x="11486322" y="5419673"/>
            <a:chExt cx="563880" cy="104775"/>
          </a:xfrm>
        </p:grpSpPr>
        <p:sp>
          <p:nvSpPr>
            <p:cNvPr id="8340" name="object 8340"/>
            <p:cNvSpPr/>
            <p:nvPr/>
          </p:nvSpPr>
          <p:spPr>
            <a:xfrm>
              <a:off x="11497454" y="5430805"/>
              <a:ext cx="541655" cy="91440"/>
            </a:xfrm>
            <a:custGeom>
              <a:avLst/>
              <a:gdLst/>
              <a:ahLst/>
              <a:cxnLst/>
              <a:rect l="l" t="t" r="r" b="b"/>
              <a:pathLst>
                <a:path w="541654" h="91439">
                  <a:moveTo>
                    <a:pt x="0" y="91075"/>
                  </a:moveTo>
                  <a:lnTo>
                    <a:pt x="0" y="0"/>
                  </a:lnTo>
                </a:path>
                <a:path w="541654" h="91439">
                  <a:moveTo>
                    <a:pt x="541393" y="91075"/>
                  </a:moveTo>
                  <a:lnTo>
                    <a:pt x="541393" y="0"/>
                  </a:lnTo>
                </a:path>
                <a:path w="541654" h="91439">
                  <a:moveTo>
                    <a:pt x="22262" y="0"/>
                  </a:moveTo>
                  <a:lnTo>
                    <a:pt x="51913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41" name="object 8341"/>
            <p:cNvSpPr/>
            <p:nvPr/>
          </p:nvSpPr>
          <p:spPr>
            <a:xfrm>
              <a:off x="11486322" y="5419673"/>
              <a:ext cx="563880" cy="22860"/>
            </a:xfrm>
            <a:custGeom>
              <a:avLst/>
              <a:gdLst/>
              <a:ahLst/>
              <a:cxnLst/>
              <a:rect l="l" t="t" r="r" b="b"/>
              <a:pathLst>
                <a:path w="563879" h="22860">
                  <a:moveTo>
                    <a:pt x="22262" y="0"/>
                  </a:moveTo>
                  <a:lnTo>
                    <a:pt x="0" y="22262"/>
                  </a:lnTo>
                </a:path>
                <a:path w="563879" h="22860">
                  <a:moveTo>
                    <a:pt x="11131" y="11131"/>
                  </a:moveTo>
                  <a:lnTo>
                    <a:pt x="33394" y="11131"/>
                  </a:lnTo>
                </a:path>
                <a:path w="563879" h="22860">
                  <a:moveTo>
                    <a:pt x="541393" y="22262"/>
                  </a:moveTo>
                  <a:lnTo>
                    <a:pt x="563656" y="0"/>
                  </a:lnTo>
                </a:path>
                <a:path w="563879" h="22860">
                  <a:moveTo>
                    <a:pt x="552525" y="11131"/>
                  </a:moveTo>
                  <a:lnTo>
                    <a:pt x="530262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342" name="object 8342"/>
          <p:cNvSpPr txBox="1"/>
          <p:nvPr/>
        </p:nvSpPr>
        <p:spPr>
          <a:xfrm>
            <a:off x="11687143" y="5341508"/>
            <a:ext cx="163830" cy="11620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600" spc="-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8343" name="object 8343"/>
          <p:cNvGrpSpPr/>
          <p:nvPr/>
        </p:nvGrpSpPr>
        <p:grpSpPr>
          <a:xfrm>
            <a:off x="10944928" y="5419673"/>
            <a:ext cx="563880" cy="104775"/>
            <a:chOff x="10944928" y="5419673"/>
            <a:chExt cx="563880" cy="104775"/>
          </a:xfrm>
        </p:grpSpPr>
        <p:sp>
          <p:nvSpPr>
            <p:cNvPr id="8344" name="object 8344"/>
            <p:cNvSpPr/>
            <p:nvPr/>
          </p:nvSpPr>
          <p:spPr>
            <a:xfrm>
              <a:off x="10956060" y="5430805"/>
              <a:ext cx="541655" cy="91440"/>
            </a:xfrm>
            <a:custGeom>
              <a:avLst/>
              <a:gdLst/>
              <a:ahLst/>
              <a:cxnLst/>
              <a:rect l="l" t="t" r="r" b="b"/>
              <a:pathLst>
                <a:path w="541654" h="91439">
                  <a:moveTo>
                    <a:pt x="0" y="91075"/>
                  </a:moveTo>
                  <a:lnTo>
                    <a:pt x="0" y="0"/>
                  </a:lnTo>
                </a:path>
                <a:path w="541654" h="91439">
                  <a:moveTo>
                    <a:pt x="541393" y="91075"/>
                  </a:moveTo>
                  <a:lnTo>
                    <a:pt x="541393" y="0"/>
                  </a:lnTo>
                </a:path>
                <a:path w="541654" h="91439">
                  <a:moveTo>
                    <a:pt x="22262" y="0"/>
                  </a:moveTo>
                  <a:lnTo>
                    <a:pt x="51913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45" name="object 8345"/>
            <p:cNvSpPr/>
            <p:nvPr/>
          </p:nvSpPr>
          <p:spPr>
            <a:xfrm>
              <a:off x="10944928" y="5419673"/>
              <a:ext cx="563880" cy="22860"/>
            </a:xfrm>
            <a:custGeom>
              <a:avLst/>
              <a:gdLst/>
              <a:ahLst/>
              <a:cxnLst/>
              <a:rect l="l" t="t" r="r" b="b"/>
              <a:pathLst>
                <a:path w="563879" h="22860">
                  <a:moveTo>
                    <a:pt x="22262" y="0"/>
                  </a:moveTo>
                  <a:lnTo>
                    <a:pt x="0" y="22262"/>
                  </a:lnTo>
                </a:path>
                <a:path w="563879" h="22860">
                  <a:moveTo>
                    <a:pt x="11131" y="11131"/>
                  </a:moveTo>
                  <a:lnTo>
                    <a:pt x="33394" y="11131"/>
                  </a:lnTo>
                </a:path>
                <a:path w="563879" h="22860">
                  <a:moveTo>
                    <a:pt x="541393" y="22262"/>
                  </a:moveTo>
                  <a:lnTo>
                    <a:pt x="563656" y="0"/>
                  </a:lnTo>
                </a:path>
                <a:path w="563879" h="22860">
                  <a:moveTo>
                    <a:pt x="552525" y="11131"/>
                  </a:moveTo>
                  <a:lnTo>
                    <a:pt x="530262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346" name="object 8346"/>
          <p:cNvSpPr txBox="1"/>
          <p:nvPr/>
        </p:nvSpPr>
        <p:spPr>
          <a:xfrm>
            <a:off x="11145749" y="5341508"/>
            <a:ext cx="163830" cy="11620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600" spc="-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8347" name="object 8347"/>
          <p:cNvGrpSpPr/>
          <p:nvPr/>
        </p:nvGrpSpPr>
        <p:grpSpPr>
          <a:xfrm>
            <a:off x="10404546" y="5419673"/>
            <a:ext cx="563245" cy="104775"/>
            <a:chOff x="10404546" y="5419673"/>
            <a:chExt cx="563245" cy="104775"/>
          </a:xfrm>
        </p:grpSpPr>
        <p:sp>
          <p:nvSpPr>
            <p:cNvPr id="8348" name="object 8348"/>
            <p:cNvSpPr/>
            <p:nvPr/>
          </p:nvSpPr>
          <p:spPr>
            <a:xfrm>
              <a:off x="10414665" y="5430805"/>
              <a:ext cx="541655" cy="91440"/>
            </a:xfrm>
            <a:custGeom>
              <a:avLst/>
              <a:gdLst/>
              <a:ahLst/>
              <a:cxnLst/>
              <a:rect l="l" t="t" r="r" b="b"/>
              <a:pathLst>
                <a:path w="541654" h="91439">
                  <a:moveTo>
                    <a:pt x="0" y="91075"/>
                  </a:moveTo>
                  <a:lnTo>
                    <a:pt x="0" y="0"/>
                  </a:lnTo>
                </a:path>
                <a:path w="541654" h="91439">
                  <a:moveTo>
                    <a:pt x="541393" y="91075"/>
                  </a:moveTo>
                  <a:lnTo>
                    <a:pt x="541393" y="0"/>
                  </a:lnTo>
                </a:path>
                <a:path w="541654" h="91439">
                  <a:moveTo>
                    <a:pt x="22262" y="0"/>
                  </a:moveTo>
                  <a:lnTo>
                    <a:pt x="51913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49" name="object 8349"/>
            <p:cNvSpPr/>
            <p:nvPr/>
          </p:nvSpPr>
          <p:spPr>
            <a:xfrm>
              <a:off x="10404546" y="5419673"/>
              <a:ext cx="563245" cy="22860"/>
            </a:xfrm>
            <a:custGeom>
              <a:avLst/>
              <a:gdLst/>
              <a:ahLst/>
              <a:cxnLst/>
              <a:rect l="l" t="t" r="r" b="b"/>
              <a:pathLst>
                <a:path w="563245" h="22860">
                  <a:moveTo>
                    <a:pt x="21250" y="0"/>
                  </a:moveTo>
                  <a:lnTo>
                    <a:pt x="0" y="22262"/>
                  </a:lnTo>
                </a:path>
                <a:path w="563245" h="22860">
                  <a:moveTo>
                    <a:pt x="10119" y="11131"/>
                  </a:moveTo>
                  <a:lnTo>
                    <a:pt x="32382" y="11131"/>
                  </a:lnTo>
                </a:path>
                <a:path w="563245" h="22860">
                  <a:moveTo>
                    <a:pt x="540382" y="22262"/>
                  </a:moveTo>
                  <a:lnTo>
                    <a:pt x="562644" y="0"/>
                  </a:lnTo>
                </a:path>
                <a:path w="563245" h="22860">
                  <a:moveTo>
                    <a:pt x="551513" y="11131"/>
                  </a:moveTo>
                  <a:lnTo>
                    <a:pt x="529250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350" name="object 8350"/>
          <p:cNvSpPr txBox="1"/>
          <p:nvPr/>
        </p:nvSpPr>
        <p:spPr>
          <a:xfrm>
            <a:off x="10604355" y="5341508"/>
            <a:ext cx="163830" cy="11620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600" spc="-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8351" name="object 8351"/>
          <p:cNvGrpSpPr/>
          <p:nvPr/>
        </p:nvGrpSpPr>
        <p:grpSpPr>
          <a:xfrm>
            <a:off x="9863153" y="5419673"/>
            <a:ext cx="563245" cy="104775"/>
            <a:chOff x="9863153" y="5419673"/>
            <a:chExt cx="563245" cy="104775"/>
          </a:xfrm>
        </p:grpSpPr>
        <p:sp>
          <p:nvSpPr>
            <p:cNvPr id="8352" name="object 8352"/>
            <p:cNvSpPr/>
            <p:nvPr/>
          </p:nvSpPr>
          <p:spPr>
            <a:xfrm>
              <a:off x="9874284" y="5430805"/>
              <a:ext cx="540385" cy="91440"/>
            </a:xfrm>
            <a:custGeom>
              <a:avLst/>
              <a:gdLst/>
              <a:ahLst/>
              <a:cxnLst/>
              <a:rect l="l" t="t" r="r" b="b"/>
              <a:pathLst>
                <a:path w="540384" h="91439">
                  <a:moveTo>
                    <a:pt x="0" y="91075"/>
                  </a:moveTo>
                  <a:lnTo>
                    <a:pt x="0" y="0"/>
                  </a:lnTo>
                </a:path>
                <a:path w="540384" h="91439">
                  <a:moveTo>
                    <a:pt x="540382" y="91075"/>
                  </a:moveTo>
                  <a:lnTo>
                    <a:pt x="540382" y="0"/>
                  </a:lnTo>
                </a:path>
                <a:path w="540384" h="91439">
                  <a:moveTo>
                    <a:pt x="21250" y="0"/>
                  </a:moveTo>
                  <a:lnTo>
                    <a:pt x="519131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53" name="object 8353"/>
            <p:cNvSpPr/>
            <p:nvPr/>
          </p:nvSpPr>
          <p:spPr>
            <a:xfrm>
              <a:off x="9863153" y="5419673"/>
              <a:ext cx="563245" cy="22860"/>
            </a:xfrm>
            <a:custGeom>
              <a:avLst/>
              <a:gdLst/>
              <a:ahLst/>
              <a:cxnLst/>
              <a:rect l="l" t="t" r="r" b="b"/>
              <a:pathLst>
                <a:path w="563245" h="22860">
                  <a:moveTo>
                    <a:pt x="22262" y="0"/>
                  </a:moveTo>
                  <a:lnTo>
                    <a:pt x="0" y="22262"/>
                  </a:lnTo>
                </a:path>
                <a:path w="563245" h="22860">
                  <a:moveTo>
                    <a:pt x="11131" y="11131"/>
                  </a:moveTo>
                  <a:lnTo>
                    <a:pt x="32382" y="11131"/>
                  </a:lnTo>
                </a:path>
                <a:path w="563245" h="22860">
                  <a:moveTo>
                    <a:pt x="541393" y="22262"/>
                  </a:moveTo>
                  <a:lnTo>
                    <a:pt x="562644" y="0"/>
                  </a:lnTo>
                </a:path>
                <a:path w="563245" h="22860">
                  <a:moveTo>
                    <a:pt x="551513" y="11131"/>
                  </a:moveTo>
                  <a:lnTo>
                    <a:pt x="530262" y="1113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354" name="object 8354"/>
          <p:cNvSpPr txBox="1"/>
          <p:nvPr/>
        </p:nvSpPr>
        <p:spPr>
          <a:xfrm>
            <a:off x="10062962" y="5341508"/>
            <a:ext cx="163830" cy="11620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600" spc="-5" b="1">
                <a:latin typeface="Arial Narrow"/>
                <a:cs typeface="Arial Narrow"/>
              </a:rPr>
              <a:t>3500</a:t>
            </a:r>
            <a:endParaRPr sz="600">
              <a:latin typeface="Arial Narrow"/>
              <a:cs typeface="Arial Narrow"/>
            </a:endParaRPr>
          </a:p>
        </p:txBody>
      </p:sp>
      <p:grpSp>
        <p:nvGrpSpPr>
          <p:cNvPr id="8355" name="object 8355"/>
          <p:cNvGrpSpPr/>
          <p:nvPr/>
        </p:nvGrpSpPr>
        <p:grpSpPr>
          <a:xfrm>
            <a:off x="8752902" y="950896"/>
            <a:ext cx="162560" cy="4083685"/>
            <a:chOff x="8752902" y="950896"/>
            <a:chExt cx="162560" cy="4083685"/>
          </a:xfrm>
        </p:grpSpPr>
        <p:sp>
          <p:nvSpPr>
            <p:cNvPr id="8356" name="object 8356"/>
            <p:cNvSpPr/>
            <p:nvPr/>
          </p:nvSpPr>
          <p:spPr>
            <a:xfrm>
              <a:off x="8756077" y="958992"/>
              <a:ext cx="69215" cy="4066540"/>
            </a:xfrm>
            <a:custGeom>
              <a:avLst/>
              <a:gdLst/>
              <a:ahLst/>
              <a:cxnLst/>
              <a:rect l="l" t="t" r="r" b="b"/>
              <a:pathLst>
                <a:path w="69215" h="4066540">
                  <a:moveTo>
                    <a:pt x="0" y="0"/>
                  </a:moveTo>
                  <a:lnTo>
                    <a:pt x="68812" y="0"/>
                  </a:lnTo>
                </a:path>
                <a:path w="69215" h="4066540">
                  <a:moveTo>
                    <a:pt x="0" y="4066020"/>
                  </a:moveTo>
                  <a:lnTo>
                    <a:pt x="68812" y="4066020"/>
                  </a:lnTo>
                </a:path>
                <a:path w="69215" h="4066540">
                  <a:moveTo>
                    <a:pt x="68812" y="4048817"/>
                  </a:moveTo>
                  <a:lnTo>
                    <a:pt x="68812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57" name="object 8357"/>
            <p:cNvSpPr/>
            <p:nvPr/>
          </p:nvSpPr>
          <p:spPr>
            <a:xfrm>
              <a:off x="8816795" y="950896"/>
              <a:ext cx="17780" cy="4083685"/>
            </a:xfrm>
            <a:custGeom>
              <a:avLst/>
              <a:gdLst/>
              <a:ahLst/>
              <a:cxnLst/>
              <a:rect l="l" t="t" r="r" b="b"/>
              <a:pathLst>
                <a:path w="17779" h="4083685">
                  <a:moveTo>
                    <a:pt x="0" y="4065008"/>
                  </a:moveTo>
                  <a:lnTo>
                    <a:pt x="17203" y="4083223"/>
                  </a:lnTo>
                </a:path>
                <a:path w="17779" h="4083685">
                  <a:moveTo>
                    <a:pt x="8095" y="4074116"/>
                  </a:moveTo>
                  <a:lnTo>
                    <a:pt x="8095" y="4056913"/>
                  </a:lnTo>
                </a:path>
                <a:path w="17779" h="4083685">
                  <a:moveTo>
                    <a:pt x="17203" y="17203"/>
                  </a:moveTo>
                  <a:lnTo>
                    <a:pt x="0" y="0"/>
                  </a:lnTo>
                </a:path>
                <a:path w="17779" h="4083685">
                  <a:moveTo>
                    <a:pt x="8095" y="8095"/>
                  </a:moveTo>
                  <a:lnTo>
                    <a:pt x="8095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58" name="object 8358"/>
            <p:cNvSpPr/>
            <p:nvPr/>
          </p:nvSpPr>
          <p:spPr>
            <a:xfrm>
              <a:off x="8824890" y="4931913"/>
              <a:ext cx="87630" cy="93345"/>
            </a:xfrm>
            <a:custGeom>
              <a:avLst/>
              <a:gdLst/>
              <a:ahLst/>
              <a:cxnLst/>
              <a:rect l="l" t="t" r="r" b="b"/>
              <a:pathLst>
                <a:path w="87629" h="93345">
                  <a:moveTo>
                    <a:pt x="0" y="93099"/>
                  </a:moveTo>
                  <a:lnTo>
                    <a:pt x="87027" y="93099"/>
                  </a:lnTo>
                </a:path>
                <a:path w="87629" h="93345">
                  <a:moveTo>
                    <a:pt x="0" y="0"/>
                  </a:moveTo>
                  <a:lnTo>
                    <a:pt x="87027" y="0"/>
                  </a:lnTo>
                </a:path>
                <a:path w="87629" h="93345">
                  <a:moveTo>
                    <a:pt x="87027" y="75896"/>
                  </a:moveTo>
                  <a:lnTo>
                    <a:pt x="87027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359" name="object 8359"/>
          <p:cNvSpPr txBox="1"/>
          <p:nvPr/>
        </p:nvSpPr>
        <p:spPr>
          <a:xfrm>
            <a:off x="8841635" y="4921496"/>
            <a:ext cx="95250" cy="108585"/>
          </a:xfrm>
          <a:prstGeom prst="rect">
            <a:avLst/>
          </a:prstGeom>
        </p:spPr>
        <p:txBody>
          <a:bodyPr wrap="square" lIns="0" tIns="1206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450" b="1">
                <a:latin typeface="Arial Narrow"/>
                <a:cs typeface="Arial Narrow"/>
              </a:rPr>
              <a:t>600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8360" name="object 8360"/>
          <p:cNvGrpSpPr/>
          <p:nvPr/>
        </p:nvGrpSpPr>
        <p:grpSpPr>
          <a:xfrm>
            <a:off x="8821715" y="4480443"/>
            <a:ext cx="99695" cy="553720"/>
            <a:chOff x="8821715" y="4480443"/>
            <a:chExt cx="99695" cy="553720"/>
          </a:xfrm>
        </p:grpSpPr>
        <p:sp>
          <p:nvSpPr>
            <p:cNvPr id="8361" name="object 8361"/>
            <p:cNvSpPr/>
            <p:nvPr/>
          </p:nvSpPr>
          <p:spPr>
            <a:xfrm>
              <a:off x="8902811" y="4923817"/>
              <a:ext cx="18415" cy="110489"/>
            </a:xfrm>
            <a:custGeom>
              <a:avLst/>
              <a:gdLst/>
              <a:ahLst/>
              <a:cxnLst/>
              <a:rect l="l" t="t" r="r" b="b"/>
              <a:pathLst>
                <a:path w="18415" h="110489">
                  <a:moveTo>
                    <a:pt x="0" y="92087"/>
                  </a:moveTo>
                  <a:lnTo>
                    <a:pt x="18215" y="110302"/>
                  </a:lnTo>
                </a:path>
                <a:path w="18415" h="110489">
                  <a:moveTo>
                    <a:pt x="9107" y="101195"/>
                  </a:moveTo>
                  <a:lnTo>
                    <a:pt x="9107" y="83991"/>
                  </a:lnTo>
                </a:path>
                <a:path w="18415" h="110489">
                  <a:moveTo>
                    <a:pt x="18215" y="17203"/>
                  </a:moveTo>
                  <a:lnTo>
                    <a:pt x="0" y="0"/>
                  </a:lnTo>
                </a:path>
                <a:path w="18415" h="110489">
                  <a:moveTo>
                    <a:pt x="9107" y="8095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62" name="object 8362"/>
            <p:cNvSpPr/>
            <p:nvPr/>
          </p:nvSpPr>
          <p:spPr>
            <a:xfrm>
              <a:off x="8824890" y="4483618"/>
              <a:ext cx="87630" cy="448309"/>
            </a:xfrm>
            <a:custGeom>
              <a:avLst/>
              <a:gdLst/>
              <a:ahLst/>
              <a:cxnLst/>
              <a:rect l="l" t="t" r="r" b="b"/>
              <a:pathLst>
                <a:path w="87629" h="448310">
                  <a:moveTo>
                    <a:pt x="0" y="448294"/>
                  </a:moveTo>
                  <a:lnTo>
                    <a:pt x="87027" y="448294"/>
                  </a:lnTo>
                </a:path>
                <a:path w="87629" h="448310">
                  <a:moveTo>
                    <a:pt x="0" y="0"/>
                  </a:moveTo>
                  <a:lnTo>
                    <a:pt x="87027" y="0"/>
                  </a:lnTo>
                </a:path>
                <a:path w="87629" h="448310">
                  <a:moveTo>
                    <a:pt x="87027" y="431091"/>
                  </a:moveTo>
                  <a:lnTo>
                    <a:pt x="87027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363" name="object 8363"/>
          <p:cNvSpPr txBox="1"/>
          <p:nvPr/>
        </p:nvSpPr>
        <p:spPr>
          <a:xfrm>
            <a:off x="8841635" y="4639923"/>
            <a:ext cx="95250" cy="135890"/>
          </a:xfrm>
          <a:prstGeom prst="rect">
            <a:avLst/>
          </a:prstGeom>
        </p:spPr>
        <p:txBody>
          <a:bodyPr wrap="square" lIns="0" tIns="1206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450" b="1">
                <a:latin typeface="Arial Narrow"/>
                <a:cs typeface="Arial Narrow"/>
              </a:rPr>
              <a:t>2900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8364" name="object 8364"/>
          <p:cNvGrpSpPr/>
          <p:nvPr/>
        </p:nvGrpSpPr>
        <p:grpSpPr>
          <a:xfrm>
            <a:off x="8821715" y="4310436"/>
            <a:ext cx="99695" cy="631190"/>
            <a:chOff x="8821715" y="4310436"/>
            <a:chExt cx="99695" cy="631190"/>
          </a:xfrm>
        </p:grpSpPr>
        <p:sp>
          <p:nvSpPr>
            <p:cNvPr id="8365" name="object 8365"/>
            <p:cNvSpPr/>
            <p:nvPr/>
          </p:nvSpPr>
          <p:spPr>
            <a:xfrm>
              <a:off x="8902811" y="4475523"/>
              <a:ext cx="18415" cy="466090"/>
            </a:xfrm>
            <a:custGeom>
              <a:avLst/>
              <a:gdLst/>
              <a:ahLst/>
              <a:cxnLst/>
              <a:rect l="l" t="t" r="r" b="b"/>
              <a:pathLst>
                <a:path w="18415" h="466089">
                  <a:moveTo>
                    <a:pt x="0" y="448294"/>
                  </a:moveTo>
                  <a:lnTo>
                    <a:pt x="18215" y="465497"/>
                  </a:lnTo>
                </a:path>
                <a:path w="18415" h="466089">
                  <a:moveTo>
                    <a:pt x="9107" y="456390"/>
                  </a:moveTo>
                  <a:lnTo>
                    <a:pt x="9107" y="439186"/>
                  </a:lnTo>
                </a:path>
                <a:path w="18415" h="466089">
                  <a:moveTo>
                    <a:pt x="18215" y="17203"/>
                  </a:moveTo>
                  <a:lnTo>
                    <a:pt x="0" y="0"/>
                  </a:lnTo>
                </a:path>
                <a:path w="18415" h="466089">
                  <a:moveTo>
                    <a:pt x="9107" y="8095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66" name="object 8366"/>
            <p:cNvSpPr/>
            <p:nvPr/>
          </p:nvSpPr>
          <p:spPr>
            <a:xfrm>
              <a:off x="8824890" y="4313611"/>
              <a:ext cx="86360" cy="170180"/>
            </a:xfrm>
            <a:custGeom>
              <a:avLst/>
              <a:gdLst/>
              <a:ahLst/>
              <a:cxnLst/>
              <a:rect l="l" t="t" r="r" b="b"/>
              <a:pathLst>
                <a:path w="86359" h="170179">
                  <a:moveTo>
                    <a:pt x="0" y="170007"/>
                  </a:moveTo>
                  <a:lnTo>
                    <a:pt x="86015" y="170007"/>
                  </a:lnTo>
                </a:path>
                <a:path w="86359" h="170179">
                  <a:moveTo>
                    <a:pt x="0" y="0"/>
                  </a:moveTo>
                  <a:lnTo>
                    <a:pt x="86015" y="0"/>
                  </a:lnTo>
                </a:path>
                <a:path w="86359" h="170179">
                  <a:moveTo>
                    <a:pt x="86015" y="152804"/>
                  </a:moveTo>
                  <a:lnTo>
                    <a:pt x="86015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367" name="object 8367"/>
          <p:cNvSpPr txBox="1"/>
          <p:nvPr/>
        </p:nvSpPr>
        <p:spPr>
          <a:xfrm>
            <a:off x="8840623" y="4331278"/>
            <a:ext cx="95250" cy="135890"/>
          </a:xfrm>
          <a:prstGeom prst="rect">
            <a:avLst/>
          </a:prstGeom>
        </p:spPr>
        <p:txBody>
          <a:bodyPr wrap="square" lIns="0" tIns="1206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450" b="1">
                <a:latin typeface="Arial Narrow"/>
                <a:cs typeface="Arial Narrow"/>
              </a:rPr>
              <a:t>1100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8368" name="object 8368"/>
          <p:cNvGrpSpPr/>
          <p:nvPr/>
        </p:nvGrpSpPr>
        <p:grpSpPr>
          <a:xfrm>
            <a:off x="8821715" y="3940061"/>
            <a:ext cx="98425" cy="553085"/>
            <a:chOff x="8821715" y="3940061"/>
            <a:chExt cx="98425" cy="553085"/>
          </a:xfrm>
        </p:grpSpPr>
        <p:sp>
          <p:nvSpPr>
            <p:cNvPr id="8369" name="object 8369"/>
            <p:cNvSpPr/>
            <p:nvPr/>
          </p:nvSpPr>
          <p:spPr>
            <a:xfrm>
              <a:off x="8901799" y="4305515"/>
              <a:ext cx="18415" cy="187325"/>
            </a:xfrm>
            <a:custGeom>
              <a:avLst/>
              <a:gdLst/>
              <a:ahLst/>
              <a:cxnLst/>
              <a:rect l="l" t="t" r="r" b="b"/>
              <a:pathLst>
                <a:path w="18415" h="187325">
                  <a:moveTo>
                    <a:pt x="0" y="170007"/>
                  </a:moveTo>
                  <a:lnTo>
                    <a:pt x="18215" y="187211"/>
                  </a:lnTo>
                </a:path>
                <a:path w="18415" h="187325">
                  <a:moveTo>
                    <a:pt x="9107" y="178103"/>
                  </a:moveTo>
                  <a:lnTo>
                    <a:pt x="9107" y="160900"/>
                  </a:lnTo>
                </a:path>
                <a:path w="18415" h="187325">
                  <a:moveTo>
                    <a:pt x="18215" y="17203"/>
                  </a:moveTo>
                  <a:lnTo>
                    <a:pt x="0" y="0"/>
                  </a:lnTo>
                </a:path>
                <a:path w="18415" h="187325">
                  <a:moveTo>
                    <a:pt x="9107" y="8095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70" name="object 8370"/>
            <p:cNvSpPr/>
            <p:nvPr/>
          </p:nvSpPr>
          <p:spPr>
            <a:xfrm>
              <a:off x="8824890" y="3943236"/>
              <a:ext cx="86360" cy="370840"/>
            </a:xfrm>
            <a:custGeom>
              <a:avLst/>
              <a:gdLst/>
              <a:ahLst/>
              <a:cxnLst/>
              <a:rect l="l" t="t" r="r" b="b"/>
              <a:pathLst>
                <a:path w="86359" h="370839">
                  <a:moveTo>
                    <a:pt x="0" y="370374"/>
                  </a:moveTo>
                  <a:lnTo>
                    <a:pt x="86015" y="370374"/>
                  </a:lnTo>
                </a:path>
                <a:path w="86359" h="370839">
                  <a:moveTo>
                    <a:pt x="0" y="0"/>
                  </a:moveTo>
                  <a:lnTo>
                    <a:pt x="86015" y="0"/>
                  </a:lnTo>
                </a:path>
                <a:path w="86359" h="370839">
                  <a:moveTo>
                    <a:pt x="86015" y="353171"/>
                  </a:moveTo>
                  <a:lnTo>
                    <a:pt x="86015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371" name="object 8371"/>
          <p:cNvSpPr txBox="1"/>
          <p:nvPr/>
        </p:nvSpPr>
        <p:spPr>
          <a:xfrm>
            <a:off x="8840623" y="4060075"/>
            <a:ext cx="95250" cy="135890"/>
          </a:xfrm>
          <a:prstGeom prst="rect">
            <a:avLst/>
          </a:prstGeom>
        </p:spPr>
        <p:txBody>
          <a:bodyPr wrap="square" lIns="0" tIns="1206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450" b="1">
                <a:latin typeface="Arial Narrow"/>
                <a:cs typeface="Arial Narrow"/>
              </a:rPr>
              <a:t>2400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8372" name="object 8372"/>
          <p:cNvGrpSpPr/>
          <p:nvPr/>
        </p:nvGrpSpPr>
        <p:grpSpPr>
          <a:xfrm>
            <a:off x="8821715" y="3615225"/>
            <a:ext cx="98425" cy="708025"/>
            <a:chOff x="8821715" y="3615225"/>
            <a:chExt cx="98425" cy="708025"/>
          </a:xfrm>
        </p:grpSpPr>
        <p:sp>
          <p:nvSpPr>
            <p:cNvPr id="8373" name="object 8373"/>
            <p:cNvSpPr/>
            <p:nvPr/>
          </p:nvSpPr>
          <p:spPr>
            <a:xfrm>
              <a:off x="8901799" y="3934129"/>
              <a:ext cx="18415" cy="388620"/>
            </a:xfrm>
            <a:custGeom>
              <a:avLst/>
              <a:gdLst/>
              <a:ahLst/>
              <a:cxnLst/>
              <a:rect l="l" t="t" r="r" b="b"/>
              <a:pathLst>
                <a:path w="18415" h="388620">
                  <a:moveTo>
                    <a:pt x="0" y="371386"/>
                  </a:moveTo>
                  <a:lnTo>
                    <a:pt x="18215" y="388589"/>
                  </a:lnTo>
                </a:path>
                <a:path w="18415" h="388620">
                  <a:moveTo>
                    <a:pt x="9107" y="379481"/>
                  </a:moveTo>
                  <a:lnTo>
                    <a:pt x="9107" y="362278"/>
                  </a:lnTo>
                </a:path>
                <a:path w="18415" h="388620">
                  <a:moveTo>
                    <a:pt x="18215" y="17203"/>
                  </a:moveTo>
                  <a:lnTo>
                    <a:pt x="0" y="0"/>
                  </a:lnTo>
                </a:path>
                <a:path w="18415" h="388620">
                  <a:moveTo>
                    <a:pt x="9107" y="9107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74" name="object 8374"/>
            <p:cNvSpPr/>
            <p:nvPr/>
          </p:nvSpPr>
          <p:spPr>
            <a:xfrm>
              <a:off x="8824890" y="3618400"/>
              <a:ext cx="86360" cy="325120"/>
            </a:xfrm>
            <a:custGeom>
              <a:avLst/>
              <a:gdLst/>
              <a:ahLst/>
              <a:cxnLst/>
              <a:rect l="l" t="t" r="r" b="b"/>
              <a:pathLst>
                <a:path w="86359" h="325120">
                  <a:moveTo>
                    <a:pt x="0" y="324836"/>
                  </a:moveTo>
                  <a:lnTo>
                    <a:pt x="86015" y="324836"/>
                  </a:lnTo>
                </a:path>
                <a:path w="86359" h="325120">
                  <a:moveTo>
                    <a:pt x="0" y="0"/>
                  </a:moveTo>
                  <a:lnTo>
                    <a:pt x="86015" y="0"/>
                  </a:lnTo>
                </a:path>
                <a:path w="86359" h="325120">
                  <a:moveTo>
                    <a:pt x="86015" y="306621"/>
                  </a:moveTo>
                  <a:lnTo>
                    <a:pt x="86015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375" name="object 8375"/>
          <p:cNvSpPr txBox="1"/>
          <p:nvPr/>
        </p:nvSpPr>
        <p:spPr>
          <a:xfrm>
            <a:off x="8840623" y="3711964"/>
            <a:ext cx="95250" cy="135890"/>
          </a:xfrm>
          <a:prstGeom prst="rect">
            <a:avLst/>
          </a:prstGeom>
        </p:spPr>
        <p:txBody>
          <a:bodyPr wrap="square" lIns="0" tIns="1206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450" b="1">
                <a:latin typeface="Arial Narrow"/>
                <a:cs typeface="Arial Narrow"/>
              </a:rPr>
              <a:t>2100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8376" name="object 8376"/>
          <p:cNvGrpSpPr/>
          <p:nvPr/>
        </p:nvGrpSpPr>
        <p:grpSpPr>
          <a:xfrm>
            <a:off x="8821715" y="3367297"/>
            <a:ext cx="98425" cy="584200"/>
            <a:chOff x="8821715" y="3367297"/>
            <a:chExt cx="98425" cy="584200"/>
          </a:xfrm>
        </p:grpSpPr>
        <p:sp>
          <p:nvSpPr>
            <p:cNvPr id="8377" name="object 8377"/>
            <p:cNvSpPr/>
            <p:nvPr/>
          </p:nvSpPr>
          <p:spPr>
            <a:xfrm>
              <a:off x="8901799" y="3609292"/>
              <a:ext cx="18415" cy="342265"/>
            </a:xfrm>
            <a:custGeom>
              <a:avLst/>
              <a:gdLst/>
              <a:ahLst/>
              <a:cxnLst/>
              <a:rect l="l" t="t" r="r" b="b"/>
              <a:pathLst>
                <a:path w="18415" h="342264">
                  <a:moveTo>
                    <a:pt x="0" y="324836"/>
                  </a:moveTo>
                  <a:lnTo>
                    <a:pt x="18215" y="342039"/>
                  </a:lnTo>
                </a:path>
                <a:path w="18415" h="342264">
                  <a:moveTo>
                    <a:pt x="9107" y="333943"/>
                  </a:moveTo>
                  <a:lnTo>
                    <a:pt x="9107" y="315728"/>
                  </a:lnTo>
                </a:path>
                <a:path w="18415" h="342264">
                  <a:moveTo>
                    <a:pt x="18215" y="17203"/>
                  </a:moveTo>
                  <a:lnTo>
                    <a:pt x="0" y="0"/>
                  </a:lnTo>
                </a:path>
                <a:path w="18415" h="342264">
                  <a:moveTo>
                    <a:pt x="9107" y="9107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78" name="object 8378"/>
            <p:cNvSpPr/>
            <p:nvPr/>
          </p:nvSpPr>
          <p:spPr>
            <a:xfrm>
              <a:off x="8824890" y="3370472"/>
              <a:ext cx="86360" cy="248285"/>
            </a:xfrm>
            <a:custGeom>
              <a:avLst/>
              <a:gdLst/>
              <a:ahLst/>
              <a:cxnLst/>
              <a:rect l="l" t="t" r="r" b="b"/>
              <a:pathLst>
                <a:path w="86359" h="248285">
                  <a:moveTo>
                    <a:pt x="0" y="247928"/>
                  </a:moveTo>
                  <a:lnTo>
                    <a:pt x="86015" y="247928"/>
                  </a:lnTo>
                </a:path>
                <a:path w="86359" h="248285">
                  <a:moveTo>
                    <a:pt x="0" y="0"/>
                  </a:moveTo>
                  <a:lnTo>
                    <a:pt x="86015" y="0"/>
                  </a:lnTo>
                </a:path>
                <a:path w="86359" h="248285">
                  <a:moveTo>
                    <a:pt x="86015" y="229712"/>
                  </a:moveTo>
                  <a:lnTo>
                    <a:pt x="86015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379" name="object 8379"/>
          <p:cNvSpPr txBox="1"/>
          <p:nvPr/>
        </p:nvSpPr>
        <p:spPr>
          <a:xfrm>
            <a:off x="8840623" y="3427605"/>
            <a:ext cx="95250" cy="135890"/>
          </a:xfrm>
          <a:prstGeom prst="rect">
            <a:avLst/>
          </a:prstGeom>
        </p:spPr>
        <p:txBody>
          <a:bodyPr wrap="square" lIns="0" tIns="1206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450" b="1">
                <a:latin typeface="Arial Narrow"/>
                <a:cs typeface="Arial Narrow"/>
              </a:rPr>
              <a:t>1600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8380" name="object 8380"/>
          <p:cNvGrpSpPr/>
          <p:nvPr/>
        </p:nvGrpSpPr>
        <p:grpSpPr>
          <a:xfrm>
            <a:off x="8821715" y="2610357"/>
            <a:ext cx="98425" cy="1016635"/>
            <a:chOff x="8821715" y="2610357"/>
            <a:chExt cx="98425" cy="1016635"/>
          </a:xfrm>
        </p:grpSpPr>
        <p:sp>
          <p:nvSpPr>
            <p:cNvPr id="8381" name="object 8381"/>
            <p:cNvSpPr/>
            <p:nvPr/>
          </p:nvSpPr>
          <p:spPr>
            <a:xfrm>
              <a:off x="8901799" y="3362376"/>
              <a:ext cx="18415" cy="264160"/>
            </a:xfrm>
            <a:custGeom>
              <a:avLst/>
              <a:gdLst/>
              <a:ahLst/>
              <a:cxnLst/>
              <a:rect l="l" t="t" r="r" b="b"/>
              <a:pathLst>
                <a:path w="18415" h="264160">
                  <a:moveTo>
                    <a:pt x="0" y="246916"/>
                  </a:moveTo>
                  <a:lnTo>
                    <a:pt x="18215" y="264119"/>
                  </a:lnTo>
                </a:path>
                <a:path w="18415" h="264160">
                  <a:moveTo>
                    <a:pt x="9107" y="256023"/>
                  </a:moveTo>
                  <a:lnTo>
                    <a:pt x="9107" y="237808"/>
                  </a:lnTo>
                </a:path>
                <a:path w="18415" h="264160">
                  <a:moveTo>
                    <a:pt x="18215" y="17203"/>
                  </a:moveTo>
                  <a:lnTo>
                    <a:pt x="0" y="0"/>
                  </a:lnTo>
                </a:path>
                <a:path w="18415" h="264160">
                  <a:moveTo>
                    <a:pt x="9107" y="8095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82" name="object 8382"/>
            <p:cNvSpPr/>
            <p:nvPr/>
          </p:nvSpPr>
          <p:spPr>
            <a:xfrm>
              <a:off x="8824890" y="2613532"/>
              <a:ext cx="86360" cy="757555"/>
            </a:xfrm>
            <a:custGeom>
              <a:avLst/>
              <a:gdLst/>
              <a:ahLst/>
              <a:cxnLst/>
              <a:rect l="l" t="t" r="r" b="b"/>
              <a:pathLst>
                <a:path w="86359" h="757554">
                  <a:moveTo>
                    <a:pt x="0" y="756939"/>
                  </a:moveTo>
                  <a:lnTo>
                    <a:pt x="86015" y="756939"/>
                  </a:lnTo>
                </a:path>
                <a:path w="86359" h="757554">
                  <a:moveTo>
                    <a:pt x="0" y="0"/>
                  </a:moveTo>
                  <a:lnTo>
                    <a:pt x="86015" y="0"/>
                  </a:lnTo>
                </a:path>
                <a:path w="86359" h="757554">
                  <a:moveTo>
                    <a:pt x="86015" y="739736"/>
                  </a:moveTo>
                  <a:lnTo>
                    <a:pt x="86015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383" name="object 8383"/>
          <p:cNvSpPr txBox="1"/>
          <p:nvPr/>
        </p:nvSpPr>
        <p:spPr>
          <a:xfrm>
            <a:off x="8755619" y="2910248"/>
            <a:ext cx="180340" cy="163830"/>
          </a:xfrm>
          <a:prstGeom prst="rect">
            <a:avLst/>
          </a:prstGeom>
        </p:spPr>
        <p:txBody>
          <a:bodyPr wrap="square" lIns="0" tIns="1206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450" b="1">
                <a:latin typeface="Arial Narrow"/>
                <a:cs typeface="Arial Narrow"/>
              </a:rPr>
              <a:t>26300</a:t>
            </a:r>
            <a:endParaRPr sz="450">
              <a:latin typeface="Arial Narrow"/>
              <a:cs typeface="Arial Narrow"/>
            </a:endParaRPr>
          </a:p>
          <a:p>
            <a:pPr marL="26670">
              <a:lnSpc>
                <a:spcPct val="100000"/>
              </a:lnSpc>
              <a:spcBef>
                <a:spcPts val="130"/>
              </a:spcBef>
            </a:pPr>
            <a:r>
              <a:rPr dirty="0" sz="450" spc="10" b="1">
                <a:latin typeface="Arial Narrow"/>
                <a:cs typeface="Arial Narrow"/>
              </a:rPr>
              <a:t>4900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8384" name="object 8384"/>
          <p:cNvGrpSpPr/>
          <p:nvPr/>
        </p:nvGrpSpPr>
        <p:grpSpPr>
          <a:xfrm>
            <a:off x="8821715" y="2362429"/>
            <a:ext cx="98425" cy="1017269"/>
            <a:chOff x="8821715" y="2362429"/>
            <a:chExt cx="98425" cy="1017269"/>
          </a:xfrm>
        </p:grpSpPr>
        <p:sp>
          <p:nvSpPr>
            <p:cNvPr id="8385" name="object 8385"/>
            <p:cNvSpPr/>
            <p:nvPr/>
          </p:nvSpPr>
          <p:spPr>
            <a:xfrm>
              <a:off x="8901799" y="2604425"/>
              <a:ext cx="18415" cy="775335"/>
            </a:xfrm>
            <a:custGeom>
              <a:avLst/>
              <a:gdLst/>
              <a:ahLst/>
              <a:cxnLst/>
              <a:rect l="l" t="t" r="r" b="b"/>
              <a:pathLst>
                <a:path w="18415" h="775335">
                  <a:moveTo>
                    <a:pt x="0" y="757951"/>
                  </a:moveTo>
                  <a:lnTo>
                    <a:pt x="18215" y="775154"/>
                  </a:lnTo>
                </a:path>
                <a:path w="18415" h="775335">
                  <a:moveTo>
                    <a:pt x="9107" y="766047"/>
                  </a:moveTo>
                  <a:lnTo>
                    <a:pt x="9107" y="748844"/>
                  </a:lnTo>
                </a:path>
                <a:path w="18415" h="775335">
                  <a:moveTo>
                    <a:pt x="18215" y="18215"/>
                  </a:moveTo>
                  <a:lnTo>
                    <a:pt x="0" y="0"/>
                  </a:lnTo>
                </a:path>
                <a:path w="18415" h="775335">
                  <a:moveTo>
                    <a:pt x="9107" y="9107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86" name="object 8386"/>
            <p:cNvSpPr/>
            <p:nvPr/>
          </p:nvSpPr>
          <p:spPr>
            <a:xfrm>
              <a:off x="8824890" y="2365604"/>
              <a:ext cx="86360" cy="248285"/>
            </a:xfrm>
            <a:custGeom>
              <a:avLst/>
              <a:gdLst/>
              <a:ahLst/>
              <a:cxnLst/>
              <a:rect l="l" t="t" r="r" b="b"/>
              <a:pathLst>
                <a:path w="86359" h="248285">
                  <a:moveTo>
                    <a:pt x="0" y="247928"/>
                  </a:moveTo>
                  <a:lnTo>
                    <a:pt x="86015" y="247928"/>
                  </a:lnTo>
                </a:path>
                <a:path w="86359" h="248285">
                  <a:moveTo>
                    <a:pt x="0" y="0"/>
                  </a:moveTo>
                  <a:lnTo>
                    <a:pt x="86015" y="0"/>
                  </a:lnTo>
                </a:path>
                <a:path w="86359" h="248285">
                  <a:moveTo>
                    <a:pt x="86015" y="229712"/>
                  </a:moveTo>
                  <a:lnTo>
                    <a:pt x="86015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387" name="object 8387"/>
          <p:cNvSpPr txBox="1"/>
          <p:nvPr/>
        </p:nvSpPr>
        <p:spPr>
          <a:xfrm>
            <a:off x="8840623" y="2422738"/>
            <a:ext cx="95250" cy="135890"/>
          </a:xfrm>
          <a:prstGeom prst="rect">
            <a:avLst/>
          </a:prstGeom>
        </p:spPr>
        <p:txBody>
          <a:bodyPr wrap="square" lIns="0" tIns="1206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450" b="1">
                <a:latin typeface="Arial Narrow"/>
                <a:cs typeface="Arial Narrow"/>
              </a:rPr>
              <a:t>1600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8388" name="object 8388"/>
          <p:cNvGrpSpPr/>
          <p:nvPr/>
        </p:nvGrpSpPr>
        <p:grpSpPr>
          <a:xfrm>
            <a:off x="8821715" y="2038605"/>
            <a:ext cx="98425" cy="584200"/>
            <a:chOff x="8821715" y="2038605"/>
            <a:chExt cx="98425" cy="584200"/>
          </a:xfrm>
        </p:grpSpPr>
        <p:sp>
          <p:nvSpPr>
            <p:cNvPr id="8389" name="object 8389"/>
            <p:cNvSpPr/>
            <p:nvPr/>
          </p:nvSpPr>
          <p:spPr>
            <a:xfrm>
              <a:off x="8901799" y="2357509"/>
              <a:ext cx="18415" cy="265430"/>
            </a:xfrm>
            <a:custGeom>
              <a:avLst/>
              <a:gdLst/>
              <a:ahLst/>
              <a:cxnLst/>
              <a:rect l="l" t="t" r="r" b="b"/>
              <a:pathLst>
                <a:path w="18415" h="265430">
                  <a:moveTo>
                    <a:pt x="0" y="246916"/>
                  </a:moveTo>
                  <a:lnTo>
                    <a:pt x="18215" y="265131"/>
                  </a:lnTo>
                </a:path>
                <a:path w="18415" h="265430">
                  <a:moveTo>
                    <a:pt x="9107" y="256023"/>
                  </a:moveTo>
                  <a:lnTo>
                    <a:pt x="9107" y="237808"/>
                  </a:lnTo>
                </a:path>
                <a:path w="18415" h="265430">
                  <a:moveTo>
                    <a:pt x="18215" y="17203"/>
                  </a:moveTo>
                  <a:lnTo>
                    <a:pt x="0" y="0"/>
                  </a:lnTo>
                </a:path>
                <a:path w="18415" h="265430">
                  <a:moveTo>
                    <a:pt x="9107" y="8095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90" name="object 8390"/>
            <p:cNvSpPr/>
            <p:nvPr/>
          </p:nvSpPr>
          <p:spPr>
            <a:xfrm>
              <a:off x="8824890" y="2041780"/>
              <a:ext cx="86360" cy="323850"/>
            </a:xfrm>
            <a:custGeom>
              <a:avLst/>
              <a:gdLst/>
              <a:ahLst/>
              <a:cxnLst/>
              <a:rect l="l" t="t" r="r" b="b"/>
              <a:pathLst>
                <a:path w="86359" h="323850">
                  <a:moveTo>
                    <a:pt x="0" y="323824"/>
                  </a:moveTo>
                  <a:lnTo>
                    <a:pt x="86015" y="323824"/>
                  </a:lnTo>
                </a:path>
                <a:path w="86359" h="323850">
                  <a:moveTo>
                    <a:pt x="0" y="0"/>
                  </a:moveTo>
                  <a:lnTo>
                    <a:pt x="86015" y="0"/>
                  </a:lnTo>
                </a:path>
                <a:path w="86359" h="323850">
                  <a:moveTo>
                    <a:pt x="86015" y="306621"/>
                  </a:moveTo>
                  <a:lnTo>
                    <a:pt x="86015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391" name="object 8391"/>
          <p:cNvSpPr txBox="1"/>
          <p:nvPr/>
        </p:nvSpPr>
        <p:spPr>
          <a:xfrm>
            <a:off x="8840623" y="2135344"/>
            <a:ext cx="95250" cy="135890"/>
          </a:xfrm>
          <a:prstGeom prst="rect">
            <a:avLst/>
          </a:prstGeom>
        </p:spPr>
        <p:txBody>
          <a:bodyPr wrap="square" lIns="0" tIns="1206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450" b="1">
                <a:latin typeface="Arial Narrow"/>
                <a:cs typeface="Arial Narrow"/>
              </a:rPr>
              <a:t>2100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8392" name="object 8392"/>
          <p:cNvGrpSpPr/>
          <p:nvPr/>
        </p:nvGrpSpPr>
        <p:grpSpPr>
          <a:xfrm>
            <a:off x="8821715" y="1667218"/>
            <a:ext cx="98425" cy="708025"/>
            <a:chOff x="8821715" y="1667218"/>
            <a:chExt cx="98425" cy="708025"/>
          </a:xfrm>
        </p:grpSpPr>
        <p:sp>
          <p:nvSpPr>
            <p:cNvPr id="8393" name="object 8393"/>
            <p:cNvSpPr/>
            <p:nvPr/>
          </p:nvSpPr>
          <p:spPr>
            <a:xfrm>
              <a:off x="8901799" y="2032672"/>
              <a:ext cx="18415" cy="342265"/>
            </a:xfrm>
            <a:custGeom>
              <a:avLst/>
              <a:gdLst/>
              <a:ahLst/>
              <a:cxnLst/>
              <a:rect l="l" t="t" r="r" b="b"/>
              <a:pathLst>
                <a:path w="18415" h="342264">
                  <a:moveTo>
                    <a:pt x="0" y="324836"/>
                  </a:moveTo>
                  <a:lnTo>
                    <a:pt x="18215" y="342039"/>
                  </a:lnTo>
                </a:path>
                <a:path w="18415" h="342264">
                  <a:moveTo>
                    <a:pt x="9107" y="332932"/>
                  </a:moveTo>
                  <a:lnTo>
                    <a:pt x="9107" y="315728"/>
                  </a:lnTo>
                </a:path>
                <a:path w="18415" h="342264">
                  <a:moveTo>
                    <a:pt x="18215" y="17203"/>
                  </a:moveTo>
                  <a:lnTo>
                    <a:pt x="0" y="0"/>
                  </a:lnTo>
                </a:path>
                <a:path w="18415" h="342264">
                  <a:moveTo>
                    <a:pt x="9107" y="9107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94" name="object 8394"/>
            <p:cNvSpPr/>
            <p:nvPr/>
          </p:nvSpPr>
          <p:spPr>
            <a:xfrm>
              <a:off x="8824890" y="1670393"/>
              <a:ext cx="86360" cy="371475"/>
            </a:xfrm>
            <a:custGeom>
              <a:avLst/>
              <a:gdLst/>
              <a:ahLst/>
              <a:cxnLst/>
              <a:rect l="l" t="t" r="r" b="b"/>
              <a:pathLst>
                <a:path w="86359" h="371475">
                  <a:moveTo>
                    <a:pt x="0" y="371386"/>
                  </a:moveTo>
                  <a:lnTo>
                    <a:pt x="86015" y="371386"/>
                  </a:lnTo>
                </a:path>
                <a:path w="86359" h="371475">
                  <a:moveTo>
                    <a:pt x="0" y="0"/>
                  </a:moveTo>
                  <a:lnTo>
                    <a:pt x="86015" y="0"/>
                  </a:lnTo>
                </a:path>
                <a:path w="86359" h="371475">
                  <a:moveTo>
                    <a:pt x="86015" y="353171"/>
                  </a:moveTo>
                  <a:lnTo>
                    <a:pt x="86015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395" name="object 8395"/>
          <p:cNvSpPr txBox="1"/>
          <p:nvPr/>
        </p:nvSpPr>
        <p:spPr>
          <a:xfrm>
            <a:off x="8840623" y="1787232"/>
            <a:ext cx="95250" cy="135890"/>
          </a:xfrm>
          <a:prstGeom prst="rect">
            <a:avLst/>
          </a:prstGeom>
        </p:spPr>
        <p:txBody>
          <a:bodyPr wrap="square" lIns="0" tIns="1206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450" b="1">
                <a:latin typeface="Arial Narrow"/>
                <a:cs typeface="Arial Narrow"/>
              </a:rPr>
              <a:t>2400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8396" name="object 8396"/>
          <p:cNvGrpSpPr/>
          <p:nvPr/>
        </p:nvGrpSpPr>
        <p:grpSpPr>
          <a:xfrm>
            <a:off x="8821715" y="1497211"/>
            <a:ext cx="98425" cy="553085"/>
            <a:chOff x="8821715" y="1497211"/>
            <a:chExt cx="98425" cy="553085"/>
          </a:xfrm>
        </p:grpSpPr>
        <p:sp>
          <p:nvSpPr>
            <p:cNvPr id="8397" name="object 8397"/>
            <p:cNvSpPr/>
            <p:nvPr/>
          </p:nvSpPr>
          <p:spPr>
            <a:xfrm>
              <a:off x="8901799" y="1661286"/>
              <a:ext cx="18415" cy="388620"/>
            </a:xfrm>
            <a:custGeom>
              <a:avLst/>
              <a:gdLst/>
              <a:ahLst/>
              <a:cxnLst/>
              <a:rect l="l" t="t" r="r" b="b"/>
              <a:pathLst>
                <a:path w="18415" h="388619">
                  <a:moveTo>
                    <a:pt x="0" y="371386"/>
                  </a:moveTo>
                  <a:lnTo>
                    <a:pt x="18215" y="388589"/>
                  </a:lnTo>
                </a:path>
                <a:path w="18415" h="388619">
                  <a:moveTo>
                    <a:pt x="9107" y="380493"/>
                  </a:moveTo>
                  <a:lnTo>
                    <a:pt x="9107" y="362278"/>
                  </a:lnTo>
                </a:path>
                <a:path w="18415" h="388619">
                  <a:moveTo>
                    <a:pt x="18215" y="18215"/>
                  </a:moveTo>
                  <a:lnTo>
                    <a:pt x="0" y="0"/>
                  </a:lnTo>
                </a:path>
                <a:path w="18415" h="388619">
                  <a:moveTo>
                    <a:pt x="9107" y="9107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98" name="object 8398"/>
            <p:cNvSpPr/>
            <p:nvPr/>
          </p:nvSpPr>
          <p:spPr>
            <a:xfrm>
              <a:off x="8824890" y="1500386"/>
              <a:ext cx="86360" cy="170180"/>
            </a:xfrm>
            <a:custGeom>
              <a:avLst/>
              <a:gdLst/>
              <a:ahLst/>
              <a:cxnLst/>
              <a:rect l="l" t="t" r="r" b="b"/>
              <a:pathLst>
                <a:path w="86359" h="170180">
                  <a:moveTo>
                    <a:pt x="0" y="170007"/>
                  </a:moveTo>
                  <a:lnTo>
                    <a:pt x="86015" y="170007"/>
                  </a:lnTo>
                </a:path>
                <a:path w="86359" h="170180">
                  <a:moveTo>
                    <a:pt x="0" y="0"/>
                  </a:moveTo>
                  <a:lnTo>
                    <a:pt x="86015" y="0"/>
                  </a:lnTo>
                </a:path>
                <a:path w="86359" h="170180">
                  <a:moveTo>
                    <a:pt x="86015" y="152804"/>
                  </a:moveTo>
                  <a:lnTo>
                    <a:pt x="86015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399" name="object 8399"/>
          <p:cNvSpPr txBox="1"/>
          <p:nvPr/>
        </p:nvSpPr>
        <p:spPr>
          <a:xfrm>
            <a:off x="8840623" y="1518053"/>
            <a:ext cx="95250" cy="135890"/>
          </a:xfrm>
          <a:prstGeom prst="rect">
            <a:avLst/>
          </a:prstGeom>
        </p:spPr>
        <p:txBody>
          <a:bodyPr wrap="square" lIns="0" tIns="1206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450" b="1">
                <a:latin typeface="Arial Narrow"/>
                <a:cs typeface="Arial Narrow"/>
              </a:rPr>
              <a:t>1100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8400" name="object 8400"/>
          <p:cNvGrpSpPr/>
          <p:nvPr/>
        </p:nvGrpSpPr>
        <p:grpSpPr>
          <a:xfrm>
            <a:off x="8821715" y="1048916"/>
            <a:ext cx="98425" cy="631190"/>
            <a:chOff x="8821715" y="1048916"/>
            <a:chExt cx="98425" cy="631190"/>
          </a:xfrm>
        </p:grpSpPr>
        <p:sp>
          <p:nvSpPr>
            <p:cNvPr id="8401" name="object 8401"/>
            <p:cNvSpPr/>
            <p:nvPr/>
          </p:nvSpPr>
          <p:spPr>
            <a:xfrm>
              <a:off x="8901799" y="1491278"/>
              <a:ext cx="18415" cy="188595"/>
            </a:xfrm>
            <a:custGeom>
              <a:avLst/>
              <a:gdLst/>
              <a:ahLst/>
              <a:cxnLst/>
              <a:rect l="l" t="t" r="r" b="b"/>
              <a:pathLst>
                <a:path w="18415" h="188594">
                  <a:moveTo>
                    <a:pt x="0" y="170007"/>
                  </a:moveTo>
                  <a:lnTo>
                    <a:pt x="18215" y="188222"/>
                  </a:lnTo>
                </a:path>
                <a:path w="18415" h="188594">
                  <a:moveTo>
                    <a:pt x="9107" y="179115"/>
                  </a:moveTo>
                  <a:lnTo>
                    <a:pt x="9107" y="161912"/>
                  </a:lnTo>
                </a:path>
                <a:path w="18415" h="188594">
                  <a:moveTo>
                    <a:pt x="18215" y="18215"/>
                  </a:moveTo>
                  <a:lnTo>
                    <a:pt x="0" y="0"/>
                  </a:lnTo>
                </a:path>
                <a:path w="18415" h="188594">
                  <a:moveTo>
                    <a:pt x="9107" y="9107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02" name="object 8402"/>
            <p:cNvSpPr/>
            <p:nvPr/>
          </p:nvSpPr>
          <p:spPr>
            <a:xfrm>
              <a:off x="8824890" y="1052091"/>
              <a:ext cx="86360" cy="448309"/>
            </a:xfrm>
            <a:custGeom>
              <a:avLst/>
              <a:gdLst/>
              <a:ahLst/>
              <a:cxnLst/>
              <a:rect l="l" t="t" r="r" b="b"/>
              <a:pathLst>
                <a:path w="86359" h="448309">
                  <a:moveTo>
                    <a:pt x="0" y="448294"/>
                  </a:moveTo>
                  <a:lnTo>
                    <a:pt x="86015" y="448294"/>
                  </a:lnTo>
                </a:path>
                <a:path w="86359" h="448309">
                  <a:moveTo>
                    <a:pt x="0" y="0"/>
                  </a:moveTo>
                  <a:lnTo>
                    <a:pt x="86015" y="0"/>
                  </a:lnTo>
                </a:path>
                <a:path w="86359" h="448309">
                  <a:moveTo>
                    <a:pt x="86015" y="431091"/>
                  </a:moveTo>
                  <a:lnTo>
                    <a:pt x="86015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403" name="object 8403"/>
          <p:cNvSpPr txBox="1"/>
          <p:nvPr/>
        </p:nvSpPr>
        <p:spPr>
          <a:xfrm>
            <a:off x="8840623" y="1207384"/>
            <a:ext cx="95250" cy="135890"/>
          </a:xfrm>
          <a:prstGeom prst="rect">
            <a:avLst/>
          </a:prstGeom>
        </p:spPr>
        <p:txBody>
          <a:bodyPr wrap="square" lIns="0" tIns="1206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450" b="1">
                <a:latin typeface="Arial Narrow"/>
                <a:cs typeface="Arial Narrow"/>
              </a:rPr>
              <a:t>2900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8404" name="object 8404"/>
          <p:cNvGrpSpPr/>
          <p:nvPr/>
        </p:nvGrpSpPr>
        <p:grpSpPr>
          <a:xfrm>
            <a:off x="8821715" y="955817"/>
            <a:ext cx="98425" cy="553720"/>
            <a:chOff x="8821715" y="955817"/>
            <a:chExt cx="98425" cy="553720"/>
          </a:xfrm>
        </p:grpSpPr>
        <p:sp>
          <p:nvSpPr>
            <p:cNvPr id="8405" name="object 8405"/>
            <p:cNvSpPr/>
            <p:nvPr/>
          </p:nvSpPr>
          <p:spPr>
            <a:xfrm>
              <a:off x="8901799" y="1042984"/>
              <a:ext cx="18415" cy="466725"/>
            </a:xfrm>
            <a:custGeom>
              <a:avLst/>
              <a:gdLst/>
              <a:ahLst/>
              <a:cxnLst/>
              <a:rect l="l" t="t" r="r" b="b"/>
              <a:pathLst>
                <a:path w="18415" h="466725">
                  <a:moveTo>
                    <a:pt x="0" y="448294"/>
                  </a:moveTo>
                  <a:lnTo>
                    <a:pt x="18215" y="466509"/>
                  </a:lnTo>
                </a:path>
                <a:path w="18415" h="466725">
                  <a:moveTo>
                    <a:pt x="9107" y="457402"/>
                  </a:moveTo>
                  <a:lnTo>
                    <a:pt x="9107" y="440198"/>
                  </a:lnTo>
                </a:path>
                <a:path w="18415" h="466725">
                  <a:moveTo>
                    <a:pt x="18215" y="18215"/>
                  </a:moveTo>
                  <a:lnTo>
                    <a:pt x="0" y="0"/>
                  </a:lnTo>
                </a:path>
                <a:path w="18415" h="466725">
                  <a:moveTo>
                    <a:pt x="9107" y="9107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06" name="object 8406"/>
            <p:cNvSpPr/>
            <p:nvPr/>
          </p:nvSpPr>
          <p:spPr>
            <a:xfrm>
              <a:off x="8824890" y="958992"/>
              <a:ext cx="86360" cy="93345"/>
            </a:xfrm>
            <a:custGeom>
              <a:avLst/>
              <a:gdLst/>
              <a:ahLst/>
              <a:cxnLst/>
              <a:rect l="l" t="t" r="r" b="b"/>
              <a:pathLst>
                <a:path w="86359" h="93344">
                  <a:moveTo>
                    <a:pt x="0" y="93099"/>
                  </a:moveTo>
                  <a:lnTo>
                    <a:pt x="86015" y="93099"/>
                  </a:lnTo>
                </a:path>
                <a:path w="86359" h="93344">
                  <a:moveTo>
                    <a:pt x="0" y="0"/>
                  </a:moveTo>
                  <a:lnTo>
                    <a:pt x="86015" y="0"/>
                  </a:lnTo>
                </a:path>
                <a:path w="86359" h="93344">
                  <a:moveTo>
                    <a:pt x="86015" y="75896"/>
                  </a:moveTo>
                  <a:lnTo>
                    <a:pt x="86015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407" name="object 8407"/>
          <p:cNvSpPr txBox="1"/>
          <p:nvPr/>
        </p:nvSpPr>
        <p:spPr>
          <a:xfrm>
            <a:off x="8840623" y="951611"/>
            <a:ext cx="95250" cy="108585"/>
          </a:xfrm>
          <a:prstGeom prst="rect">
            <a:avLst/>
          </a:prstGeom>
        </p:spPr>
        <p:txBody>
          <a:bodyPr wrap="square" lIns="0" tIns="1206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450" b="1">
                <a:latin typeface="Arial Narrow"/>
                <a:cs typeface="Arial Narrow"/>
              </a:rPr>
              <a:t>600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8408" name="object 8408"/>
          <p:cNvGrpSpPr/>
          <p:nvPr/>
        </p:nvGrpSpPr>
        <p:grpSpPr>
          <a:xfrm>
            <a:off x="8901798" y="950896"/>
            <a:ext cx="5344795" cy="4077335"/>
            <a:chOff x="8901798" y="950896"/>
            <a:chExt cx="5344795" cy="4077335"/>
          </a:xfrm>
        </p:grpSpPr>
        <p:sp>
          <p:nvSpPr>
            <p:cNvPr id="8409" name="object 8409"/>
            <p:cNvSpPr/>
            <p:nvPr/>
          </p:nvSpPr>
          <p:spPr>
            <a:xfrm>
              <a:off x="8901798" y="950896"/>
              <a:ext cx="18415" cy="110489"/>
            </a:xfrm>
            <a:custGeom>
              <a:avLst/>
              <a:gdLst/>
              <a:ahLst/>
              <a:cxnLst/>
              <a:rect l="l" t="t" r="r" b="b"/>
              <a:pathLst>
                <a:path w="18415" h="110490">
                  <a:moveTo>
                    <a:pt x="0" y="92087"/>
                  </a:moveTo>
                  <a:lnTo>
                    <a:pt x="18215" y="110302"/>
                  </a:lnTo>
                </a:path>
                <a:path w="18415" h="110490">
                  <a:moveTo>
                    <a:pt x="9107" y="101195"/>
                  </a:moveTo>
                  <a:lnTo>
                    <a:pt x="9107" y="83991"/>
                  </a:lnTo>
                </a:path>
                <a:path w="18415" h="110490">
                  <a:moveTo>
                    <a:pt x="18215" y="17203"/>
                  </a:moveTo>
                  <a:lnTo>
                    <a:pt x="0" y="0"/>
                  </a:lnTo>
                </a:path>
                <a:path w="18415" h="110490">
                  <a:moveTo>
                    <a:pt x="9107" y="8095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10" name="object 8410"/>
            <p:cNvSpPr/>
            <p:nvPr/>
          </p:nvSpPr>
          <p:spPr>
            <a:xfrm>
              <a:off x="14174065" y="958992"/>
              <a:ext cx="69215" cy="4066540"/>
            </a:xfrm>
            <a:custGeom>
              <a:avLst/>
              <a:gdLst/>
              <a:ahLst/>
              <a:cxnLst/>
              <a:rect l="l" t="t" r="r" b="b"/>
              <a:pathLst>
                <a:path w="69215" h="4066540">
                  <a:moveTo>
                    <a:pt x="68812" y="4066020"/>
                  </a:moveTo>
                  <a:lnTo>
                    <a:pt x="0" y="4066020"/>
                  </a:lnTo>
                </a:path>
                <a:path w="69215" h="4066540">
                  <a:moveTo>
                    <a:pt x="68812" y="0"/>
                  </a:moveTo>
                  <a:lnTo>
                    <a:pt x="0" y="0"/>
                  </a:lnTo>
                </a:path>
                <a:path w="69215" h="4066540">
                  <a:moveTo>
                    <a:pt x="0" y="4048817"/>
                  </a:moveTo>
                  <a:lnTo>
                    <a:pt x="0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411" name="object 8411"/>
          <p:cNvSpPr txBox="1"/>
          <p:nvPr/>
        </p:nvSpPr>
        <p:spPr>
          <a:xfrm>
            <a:off x="14103782" y="2910248"/>
            <a:ext cx="95250" cy="163830"/>
          </a:xfrm>
          <a:prstGeom prst="rect">
            <a:avLst/>
          </a:prstGeom>
        </p:spPr>
        <p:txBody>
          <a:bodyPr wrap="square" lIns="0" tIns="1206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450" b="1">
                <a:latin typeface="Arial Narrow"/>
                <a:cs typeface="Arial Narrow"/>
              </a:rPr>
              <a:t>26300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8412" name="object 8412"/>
          <p:cNvGrpSpPr/>
          <p:nvPr/>
        </p:nvGrpSpPr>
        <p:grpSpPr>
          <a:xfrm>
            <a:off x="14083862" y="950896"/>
            <a:ext cx="99695" cy="4083685"/>
            <a:chOff x="14083862" y="950896"/>
            <a:chExt cx="99695" cy="4083685"/>
          </a:xfrm>
        </p:grpSpPr>
        <p:sp>
          <p:nvSpPr>
            <p:cNvPr id="8413" name="object 8413"/>
            <p:cNvSpPr/>
            <p:nvPr/>
          </p:nvSpPr>
          <p:spPr>
            <a:xfrm>
              <a:off x="14164958" y="950896"/>
              <a:ext cx="18415" cy="4083685"/>
            </a:xfrm>
            <a:custGeom>
              <a:avLst/>
              <a:gdLst/>
              <a:ahLst/>
              <a:cxnLst/>
              <a:rect l="l" t="t" r="r" b="b"/>
              <a:pathLst>
                <a:path w="18415" h="4083685">
                  <a:moveTo>
                    <a:pt x="0" y="4065008"/>
                  </a:moveTo>
                  <a:lnTo>
                    <a:pt x="18215" y="4083223"/>
                  </a:lnTo>
                </a:path>
                <a:path w="18415" h="4083685">
                  <a:moveTo>
                    <a:pt x="9107" y="4074116"/>
                  </a:moveTo>
                  <a:lnTo>
                    <a:pt x="9107" y="4056913"/>
                  </a:lnTo>
                </a:path>
                <a:path w="18415" h="4083685">
                  <a:moveTo>
                    <a:pt x="18215" y="17203"/>
                  </a:moveTo>
                  <a:lnTo>
                    <a:pt x="0" y="0"/>
                  </a:lnTo>
                </a:path>
                <a:path w="18415" h="4083685">
                  <a:moveTo>
                    <a:pt x="9107" y="8095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14" name="object 8414"/>
            <p:cNvSpPr/>
            <p:nvPr/>
          </p:nvSpPr>
          <p:spPr>
            <a:xfrm>
              <a:off x="14087037" y="4931913"/>
              <a:ext cx="87630" cy="93345"/>
            </a:xfrm>
            <a:custGeom>
              <a:avLst/>
              <a:gdLst/>
              <a:ahLst/>
              <a:cxnLst/>
              <a:rect l="l" t="t" r="r" b="b"/>
              <a:pathLst>
                <a:path w="87630" h="93345">
                  <a:moveTo>
                    <a:pt x="87027" y="93099"/>
                  </a:moveTo>
                  <a:lnTo>
                    <a:pt x="0" y="93099"/>
                  </a:lnTo>
                </a:path>
                <a:path w="87630" h="93345">
                  <a:moveTo>
                    <a:pt x="87027" y="0"/>
                  </a:moveTo>
                  <a:lnTo>
                    <a:pt x="0" y="0"/>
                  </a:lnTo>
                </a:path>
                <a:path w="87630" h="93345">
                  <a:moveTo>
                    <a:pt x="0" y="75896"/>
                  </a:moveTo>
                  <a:lnTo>
                    <a:pt x="0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415" name="object 8415"/>
          <p:cNvSpPr txBox="1"/>
          <p:nvPr/>
        </p:nvSpPr>
        <p:spPr>
          <a:xfrm>
            <a:off x="14017766" y="4921496"/>
            <a:ext cx="95250" cy="108585"/>
          </a:xfrm>
          <a:prstGeom prst="rect">
            <a:avLst/>
          </a:prstGeom>
        </p:spPr>
        <p:txBody>
          <a:bodyPr wrap="square" lIns="0" tIns="1206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450" b="1">
                <a:latin typeface="Arial Narrow"/>
                <a:cs typeface="Arial Narrow"/>
              </a:rPr>
              <a:t>600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8416" name="object 8416"/>
          <p:cNvGrpSpPr/>
          <p:nvPr/>
        </p:nvGrpSpPr>
        <p:grpSpPr>
          <a:xfrm>
            <a:off x="14078942" y="4480443"/>
            <a:ext cx="98425" cy="553720"/>
            <a:chOff x="14078942" y="4480443"/>
            <a:chExt cx="98425" cy="553720"/>
          </a:xfrm>
        </p:grpSpPr>
        <p:sp>
          <p:nvSpPr>
            <p:cNvPr id="8417" name="object 8417"/>
            <p:cNvSpPr/>
            <p:nvPr/>
          </p:nvSpPr>
          <p:spPr>
            <a:xfrm>
              <a:off x="14078942" y="4923817"/>
              <a:ext cx="17780" cy="110489"/>
            </a:xfrm>
            <a:custGeom>
              <a:avLst/>
              <a:gdLst/>
              <a:ahLst/>
              <a:cxnLst/>
              <a:rect l="l" t="t" r="r" b="b"/>
              <a:pathLst>
                <a:path w="17780" h="110489">
                  <a:moveTo>
                    <a:pt x="0" y="92087"/>
                  </a:moveTo>
                  <a:lnTo>
                    <a:pt x="17203" y="110302"/>
                  </a:lnTo>
                </a:path>
                <a:path w="17780" h="110489">
                  <a:moveTo>
                    <a:pt x="8095" y="101195"/>
                  </a:moveTo>
                  <a:lnTo>
                    <a:pt x="8095" y="83991"/>
                  </a:lnTo>
                </a:path>
                <a:path w="17780" h="110489">
                  <a:moveTo>
                    <a:pt x="17203" y="17203"/>
                  </a:moveTo>
                  <a:lnTo>
                    <a:pt x="0" y="0"/>
                  </a:lnTo>
                </a:path>
                <a:path w="17780" h="110489">
                  <a:moveTo>
                    <a:pt x="8095" y="8095"/>
                  </a:moveTo>
                  <a:lnTo>
                    <a:pt x="8095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18" name="object 8418"/>
            <p:cNvSpPr/>
            <p:nvPr/>
          </p:nvSpPr>
          <p:spPr>
            <a:xfrm>
              <a:off x="14087037" y="4483618"/>
              <a:ext cx="87630" cy="448309"/>
            </a:xfrm>
            <a:custGeom>
              <a:avLst/>
              <a:gdLst/>
              <a:ahLst/>
              <a:cxnLst/>
              <a:rect l="l" t="t" r="r" b="b"/>
              <a:pathLst>
                <a:path w="87630" h="448310">
                  <a:moveTo>
                    <a:pt x="87027" y="448294"/>
                  </a:moveTo>
                  <a:lnTo>
                    <a:pt x="0" y="448294"/>
                  </a:lnTo>
                </a:path>
                <a:path w="87630" h="448310">
                  <a:moveTo>
                    <a:pt x="87027" y="0"/>
                  </a:moveTo>
                  <a:lnTo>
                    <a:pt x="0" y="0"/>
                  </a:lnTo>
                </a:path>
                <a:path w="87630" h="448310">
                  <a:moveTo>
                    <a:pt x="1011" y="431091"/>
                  </a:moveTo>
                  <a:lnTo>
                    <a:pt x="1011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419" name="object 8419"/>
          <p:cNvSpPr txBox="1"/>
          <p:nvPr/>
        </p:nvSpPr>
        <p:spPr>
          <a:xfrm>
            <a:off x="14017766" y="4639923"/>
            <a:ext cx="95250" cy="135890"/>
          </a:xfrm>
          <a:prstGeom prst="rect">
            <a:avLst/>
          </a:prstGeom>
        </p:spPr>
        <p:txBody>
          <a:bodyPr wrap="square" lIns="0" tIns="1206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450" b="1">
                <a:latin typeface="Arial Narrow"/>
                <a:cs typeface="Arial Narrow"/>
              </a:rPr>
              <a:t>2900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8420" name="object 8420"/>
          <p:cNvGrpSpPr/>
          <p:nvPr/>
        </p:nvGrpSpPr>
        <p:grpSpPr>
          <a:xfrm>
            <a:off x="14078942" y="4310436"/>
            <a:ext cx="98425" cy="631190"/>
            <a:chOff x="14078942" y="4310436"/>
            <a:chExt cx="98425" cy="631190"/>
          </a:xfrm>
        </p:grpSpPr>
        <p:sp>
          <p:nvSpPr>
            <p:cNvPr id="8421" name="object 8421"/>
            <p:cNvSpPr/>
            <p:nvPr/>
          </p:nvSpPr>
          <p:spPr>
            <a:xfrm>
              <a:off x="14078942" y="4475523"/>
              <a:ext cx="17780" cy="466090"/>
            </a:xfrm>
            <a:custGeom>
              <a:avLst/>
              <a:gdLst/>
              <a:ahLst/>
              <a:cxnLst/>
              <a:rect l="l" t="t" r="r" b="b"/>
              <a:pathLst>
                <a:path w="17780" h="466089">
                  <a:moveTo>
                    <a:pt x="0" y="448294"/>
                  </a:moveTo>
                  <a:lnTo>
                    <a:pt x="17203" y="465497"/>
                  </a:lnTo>
                </a:path>
                <a:path w="17780" h="466089">
                  <a:moveTo>
                    <a:pt x="9107" y="456390"/>
                  </a:moveTo>
                  <a:lnTo>
                    <a:pt x="9107" y="439186"/>
                  </a:lnTo>
                </a:path>
                <a:path w="17780" h="466089">
                  <a:moveTo>
                    <a:pt x="17203" y="17203"/>
                  </a:moveTo>
                  <a:lnTo>
                    <a:pt x="0" y="0"/>
                  </a:lnTo>
                </a:path>
                <a:path w="17780" h="466089">
                  <a:moveTo>
                    <a:pt x="9107" y="8095"/>
                  </a:moveTo>
                  <a:lnTo>
                    <a:pt x="910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22" name="object 8422"/>
            <p:cNvSpPr/>
            <p:nvPr/>
          </p:nvSpPr>
          <p:spPr>
            <a:xfrm>
              <a:off x="14088049" y="4313611"/>
              <a:ext cx="86360" cy="170180"/>
            </a:xfrm>
            <a:custGeom>
              <a:avLst/>
              <a:gdLst/>
              <a:ahLst/>
              <a:cxnLst/>
              <a:rect l="l" t="t" r="r" b="b"/>
              <a:pathLst>
                <a:path w="86359" h="170179">
                  <a:moveTo>
                    <a:pt x="86015" y="170007"/>
                  </a:moveTo>
                  <a:lnTo>
                    <a:pt x="0" y="170007"/>
                  </a:lnTo>
                </a:path>
                <a:path w="86359" h="170179">
                  <a:moveTo>
                    <a:pt x="86015" y="0"/>
                  </a:moveTo>
                  <a:lnTo>
                    <a:pt x="0" y="0"/>
                  </a:lnTo>
                </a:path>
                <a:path w="86359" h="170179">
                  <a:moveTo>
                    <a:pt x="0" y="152804"/>
                  </a:moveTo>
                  <a:lnTo>
                    <a:pt x="0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423" name="object 8423"/>
          <p:cNvSpPr txBox="1"/>
          <p:nvPr/>
        </p:nvSpPr>
        <p:spPr>
          <a:xfrm>
            <a:off x="14018778" y="4331278"/>
            <a:ext cx="95250" cy="135890"/>
          </a:xfrm>
          <a:prstGeom prst="rect">
            <a:avLst/>
          </a:prstGeom>
        </p:spPr>
        <p:txBody>
          <a:bodyPr wrap="square" lIns="0" tIns="1206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450" b="1">
                <a:latin typeface="Arial Narrow"/>
                <a:cs typeface="Arial Narrow"/>
              </a:rPr>
              <a:t>1100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8424" name="object 8424"/>
          <p:cNvGrpSpPr/>
          <p:nvPr/>
        </p:nvGrpSpPr>
        <p:grpSpPr>
          <a:xfrm>
            <a:off x="14079954" y="3940061"/>
            <a:ext cx="97790" cy="553085"/>
            <a:chOff x="14079954" y="3940061"/>
            <a:chExt cx="97790" cy="553085"/>
          </a:xfrm>
        </p:grpSpPr>
        <p:sp>
          <p:nvSpPr>
            <p:cNvPr id="8425" name="object 8425"/>
            <p:cNvSpPr/>
            <p:nvPr/>
          </p:nvSpPr>
          <p:spPr>
            <a:xfrm>
              <a:off x="14079954" y="4305515"/>
              <a:ext cx="17780" cy="187325"/>
            </a:xfrm>
            <a:custGeom>
              <a:avLst/>
              <a:gdLst/>
              <a:ahLst/>
              <a:cxnLst/>
              <a:rect l="l" t="t" r="r" b="b"/>
              <a:pathLst>
                <a:path w="17780" h="187325">
                  <a:moveTo>
                    <a:pt x="0" y="170007"/>
                  </a:moveTo>
                  <a:lnTo>
                    <a:pt x="17203" y="187211"/>
                  </a:lnTo>
                </a:path>
                <a:path w="17780" h="187325">
                  <a:moveTo>
                    <a:pt x="8095" y="178103"/>
                  </a:moveTo>
                  <a:lnTo>
                    <a:pt x="8095" y="160900"/>
                  </a:lnTo>
                </a:path>
                <a:path w="17780" h="187325">
                  <a:moveTo>
                    <a:pt x="17203" y="17203"/>
                  </a:moveTo>
                  <a:lnTo>
                    <a:pt x="0" y="0"/>
                  </a:lnTo>
                </a:path>
                <a:path w="17780" h="187325">
                  <a:moveTo>
                    <a:pt x="8095" y="8095"/>
                  </a:moveTo>
                  <a:lnTo>
                    <a:pt x="8095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26" name="object 8426"/>
            <p:cNvSpPr/>
            <p:nvPr/>
          </p:nvSpPr>
          <p:spPr>
            <a:xfrm>
              <a:off x="14088050" y="3943236"/>
              <a:ext cx="86360" cy="370840"/>
            </a:xfrm>
            <a:custGeom>
              <a:avLst/>
              <a:gdLst/>
              <a:ahLst/>
              <a:cxnLst/>
              <a:rect l="l" t="t" r="r" b="b"/>
              <a:pathLst>
                <a:path w="86359" h="370839">
                  <a:moveTo>
                    <a:pt x="86015" y="370374"/>
                  </a:moveTo>
                  <a:lnTo>
                    <a:pt x="0" y="370374"/>
                  </a:lnTo>
                </a:path>
                <a:path w="86359" h="370839">
                  <a:moveTo>
                    <a:pt x="86015" y="0"/>
                  </a:moveTo>
                  <a:lnTo>
                    <a:pt x="0" y="0"/>
                  </a:lnTo>
                </a:path>
                <a:path w="86359" h="370839">
                  <a:moveTo>
                    <a:pt x="0" y="353171"/>
                  </a:moveTo>
                  <a:lnTo>
                    <a:pt x="0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427" name="object 8427"/>
          <p:cNvSpPr txBox="1"/>
          <p:nvPr/>
        </p:nvSpPr>
        <p:spPr>
          <a:xfrm>
            <a:off x="14018778" y="4060075"/>
            <a:ext cx="95250" cy="135890"/>
          </a:xfrm>
          <a:prstGeom prst="rect">
            <a:avLst/>
          </a:prstGeom>
        </p:spPr>
        <p:txBody>
          <a:bodyPr wrap="square" lIns="0" tIns="1206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450" b="1">
                <a:latin typeface="Arial Narrow"/>
                <a:cs typeface="Arial Narrow"/>
              </a:rPr>
              <a:t>2400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8428" name="object 8428"/>
          <p:cNvGrpSpPr/>
          <p:nvPr/>
        </p:nvGrpSpPr>
        <p:grpSpPr>
          <a:xfrm>
            <a:off x="14079954" y="3615225"/>
            <a:ext cx="97790" cy="708025"/>
            <a:chOff x="14079954" y="3615225"/>
            <a:chExt cx="97790" cy="708025"/>
          </a:xfrm>
        </p:grpSpPr>
        <p:sp>
          <p:nvSpPr>
            <p:cNvPr id="8429" name="object 8429"/>
            <p:cNvSpPr/>
            <p:nvPr/>
          </p:nvSpPr>
          <p:spPr>
            <a:xfrm>
              <a:off x="14079954" y="3934129"/>
              <a:ext cx="17780" cy="388620"/>
            </a:xfrm>
            <a:custGeom>
              <a:avLst/>
              <a:gdLst/>
              <a:ahLst/>
              <a:cxnLst/>
              <a:rect l="l" t="t" r="r" b="b"/>
              <a:pathLst>
                <a:path w="17780" h="388620">
                  <a:moveTo>
                    <a:pt x="0" y="371386"/>
                  </a:moveTo>
                  <a:lnTo>
                    <a:pt x="17203" y="388589"/>
                  </a:lnTo>
                </a:path>
                <a:path w="17780" h="388620">
                  <a:moveTo>
                    <a:pt x="8095" y="379481"/>
                  </a:moveTo>
                  <a:lnTo>
                    <a:pt x="8095" y="362278"/>
                  </a:lnTo>
                </a:path>
                <a:path w="17780" h="388620">
                  <a:moveTo>
                    <a:pt x="17203" y="17203"/>
                  </a:moveTo>
                  <a:lnTo>
                    <a:pt x="0" y="0"/>
                  </a:lnTo>
                </a:path>
                <a:path w="17780" h="388620">
                  <a:moveTo>
                    <a:pt x="8095" y="9107"/>
                  </a:moveTo>
                  <a:lnTo>
                    <a:pt x="8095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30" name="object 8430"/>
            <p:cNvSpPr/>
            <p:nvPr/>
          </p:nvSpPr>
          <p:spPr>
            <a:xfrm>
              <a:off x="14088050" y="3618400"/>
              <a:ext cx="86360" cy="325120"/>
            </a:xfrm>
            <a:custGeom>
              <a:avLst/>
              <a:gdLst/>
              <a:ahLst/>
              <a:cxnLst/>
              <a:rect l="l" t="t" r="r" b="b"/>
              <a:pathLst>
                <a:path w="86359" h="325120">
                  <a:moveTo>
                    <a:pt x="86015" y="324836"/>
                  </a:moveTo>
                  <a:lnTo>
                    <a:pt x="0" y="324836"/>
                  </a:lnTo>
                </a:path>
                <a:path w="86359" h="325120">
                  <a:moveTo>
                    <a:pt x="86015" y="0"/>
                  </a:moveTo>
                  <a:lnTo>
                    <a:pt x="0" y="0"/>
                  </a:lnTo>
                </a:path>
                <a:path w="86359" h="325120">
                  <a:moveTo>
                    <a:pt x="0" y="306621"/>
                  </a:moveTo>
                  <a:lnTo>
                    <a:pt x="0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431" name="object 8431"/>
          <p:cNvSpPr txBox="1"/>
          <p:nvPr/>
        </p:nvSpPr>
        <p:spPr>
          <a:xfrm>
            <a:off x="14018778" y="3711964"/>
            <a:ext cx="95250" cy="135890"/>
          </a:xfrm>
          <a:prstGeom prst="rect">
            <a:avLst/>
          </a:prstGeom>
        </p:spPr>
        <p:txBody>
          <a:bodyPr wrap="square" lIns="0" tIns="1206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450" b="1">
                <a:latin typeface="Arial Narrow"/>
                <a:cs typeface="Arial Narrow"/>
              </a:rPr>
              <a:t>2100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8432" name="object 8432"/>
          <p:cNvGrpSpPr/>
          <p:nvPr/>
        </p:nvGrpSpPr>
        <p:grpSpPr>
          <a:xfrm>
            <a:off x="14079954" y="3452301"/>
            <a:ext cx="97790" cy="499109"/>
            <a:chOff x="14079954" y="3452301"/>
            <a:chExt cx="97790" cy="499109"/>
          </a:xfrm>
        </p:grpSpPr>
        <p:sp>
          <p:nvSpPr>
            <p:cNvPr id="8433" name="object 8433"/>
            <p:cNvSpPr/>
            <p:nvPr/>
          </p:nvSpPr>
          <p:spPr>
            <a:xfrm>
              <a:off x="14079954" y="3609292"/>
              <a:ext cx="17780" cy="342265"/>
            </a:xfrm>
            <a:custGeom>
              <a:avLst/>
              <a:gdLst/>
              <a:ahLst/>
              <a:cxnLst/>
              <a:rect l="l" t="t" r="r" b="b"/>
              <a:pathLst>
                <a:path w="17780" h="342264">
                  <a:moveTo>
                    <a:pt x="0" y="324836"/>
                  </a:moveTo>
                  <a:lnTo>
                    <a:pt x="17203" y="342039"/>
                  </a:lnTo>
                </a:path>
                <a:path w="17780" h="342264">
                  <a:moveTo>
                    <a:pt x="8095" y="333943"/>
                  </a:moveTo>
                  <a:lnTo>
                    <a:pt x="8095" y="315728"/>
                  </a:lnTo>
                </a:path>
                <a:path w="17780" h="342264">
                  <a:moveTo>
                    <a:pt x="17203" y="17203"/>
                  </a:moveTo>
                  <a:lnTo>
                    <a:pt x="0" y="0"/>
                  </a:lnTo>
                </a:path>
                <a:path w="17780" h="342264">
                  <a:moveTo>
                    <a:pt x="8095" y="9107"/>
                  </a:moveTo>
                  <a:lnTo>
                    <a:pt x="8095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34" name="object 8434"/>
            <p:cNvSpPr/>
            <p:nvPr/>
          </p:nvSpPr>
          <p:spPr>
            <a:xfrm>
              <a:off x="14088050" y="3455476"/>
              <a:ext cx="86360" cy="163195"/>
            </a:xfrm>
            <a:custGeom>
              <a:avLst/>
              <a:gdLst/>
              <a:ahLst/>
              <a:cxnLst/>
              <a:rect l="l" t="t" r="r" b="b"/>
              <a:pathLst>
                <a:path w="86359" h="163195">
                  <a:moveTo>
                    <a:pt x="86015" y="162924"/>
                  </a:moveTo>
                  <a:lnTo>
                    <a:pt x="0" y="162924"/>
                  </a:lnTo>
                </a:path>
                <a:path w="86359" h="163195">
                  <a:moveTo>
                    <a:pt x="86015" y="0"/>
                  </a:moveTo>
                  <a:lnTo>
                    <a:pt x="0" y="0"/>
                  </a:lnTo>
                </a:path>
                <a:path w="86359" h="163195">
                  <a:moveTo>
                    <a:pt x="0" y="144709"/>
                  </a:moveTo>
                  <a:lnTo>
                    <a:pt x="0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435" name="object 8435"/>
          <p:cNvSpPr txBox="1"/>
          <p:nvPr/>
        </p:nvSpPr>
        <p:spPr>
          <a:xfrm>
            <a:off x="14018778" y="3470107"/>
            <a:ext cx="95250" cy="135890"/>
          </a:xfrm>
          <a:prstGeom prst="rect">
            <a:avLst/>
          </a:prstGeom>
        </p:spPr>
        <p:txBody>
          <a:bodyPr wrap="square" lIns="0" tIns="1206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450" b="1">
                <a:latin typeface="Arial Narrow"/>
                <a:cs typeface="Arial Narrow"/>
              </a:rPr>
              <a:t>1050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8436" name="object 8436"/>
          <p:cNvGrpSpPr/>
          <p:nvPr/>
        </p:nvGrpSpPr>
        <p:grpSpPr>
          <a:xfrm>
            <a:off x="14079954" y="2525353"/>
            <a:ext cx="97790" cy="1101725"/>
            <a:chOff x="14079954" y="2525353"/>
            <a:chExt cx="97790" cy="1101725"/>
          </a:xfrm>
        </p:grpSpPr>
        <p:sp>
          <p:nvSpPr>
            <p:cNvPr id="8437" name="object 8437"/>
            <p:cNvSpPr/>
            <p:nvPr/>
          </p:nvSpPr>
          <p:spPr>
            <a:xfrm>
              <a:off x="14079954" y="3447380"/>
              <a:ext cx="17780" cy="179705"/>
            </a:xfrm>
            <a:custGeom>
              <a:avLst/>
              <a:gdLst/>
              <a:ahLst/>
              <a:cxnLst/>
              <a:rect l="l" t="t" r="r" b="b"/>
              <a:pathLst>
                <a:path w="17780" h="179704">
                  <a:moveTo>
                    <a:pt x="0" y="161912"/>
                  </a:moveTo>
                  <a:lnTo>
                    <a:pt x="17203" y="179115"/>
                  </a:lnTo>
                </a:path>
                <a:path w="17780" h="179704">
                  <a:moveTo>
                    <a:pt x="8095" y="171019"/>
                  </a:moveTo>
                  <a:lnTo>
                    <a:pt x="8095" y="152804"/>
                  </a:lnTo>
                </a:path>
                <a:path w="17780" h="179704">
                  <a:moveTo>
                    <a:pt x="17203" y="17203"/>
                  </a:moveTo>
                  <a:lnTo>
                    <a:pt x="0" y="0"/>
                  </a:lnTo>
                </a:path>
                <a:path w="17780" h="179704">
                  <a:moveTo>
                    <a:pt x="8095" y="8095"/>
                  </a:moveTo>
                  <a:lnTo>
                    <a:pt x="8095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38" name="object 8438"/>
            <p:cNvSpPr/>
            <p:nvPr/>
          </p:nvSpPr>
          <p:spPr>
            <a:xfrm>
              <a:off x="14088050" y="2528528"/>
              <a:ext cx="86360" cy="463550"/>
            </a:xfrm>
            <a:custGeom>
              <a:avLst/>
              <a:gdLst/>
              <a:ahLst/>
              <a:cxnLst/>
              <a:rect l="l" t="t" r="r" b="b"/>
              <a:pathLst>
                <a:path w="86359" h="463550">
                  <a:moveTo>
                    <a:pt x="86015" y="463473"/>
                  </a:moveTo>
                  <a:lnTo>
                    <a:pt x="0" y="463473"/>
                  </a:lnTo>
                </a:path>
                <a:path w="86359" h="463550">
                  <a:moveTo>
                    <a:pt x="86015" y="0"/>
                  </a:moveTo>
                  <a:lnTo>
                    <a:pt x="0" y="0"/>
                  </a:lnTo>
                </a:path>
                <a:path w="86359" h="463550">
                  <a:moveTo>
                    <a:pt x="0" y="446270"/>
                  </a:moveTo>
                  <a:lnTo>
                    <a:pt x="0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439" name="object 8439"/>
          <p:cNvSpPr txBox="1"/>
          <p:nvPr/>
        </p:nvSpPr>
        <p:spPr>
          <a:xfrm>
            <a:off x="14018778" y="2691917"/>
            <a:ext cx="95250" cy="135890"/>
          </a:xfrm>
          <a:prstGeom prst="rect">
            <a:avLst/>
          </a:prstGeom>
        </p:spPr>
        <p:txBody>
          <a:bodyPr wrap="square" lIns="0" tIns="1206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450" b="1">
                <a:latin typeface="Arial Narrow"/>
                <a:cs typeface="Arial Narrow"/>
              </a:rPr>
              <a:t>3000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8440" name="object 8440"/>
          <p:cNvGrpSpPr/>
          <p:nvPr/>
        </p:nvGrpSpPr>
        <p:grpSpPr>
          <a:xfrm>
            <a:off x="14079954" y="2362429"/>
            <a:ext cx="97790" cy="638810"/>
            <a:chOff x="14079954" y="2362429"/>
            <a:chExt cx="97790" cy="638810"/>
          </a:xfrm>
        </p:grpSpPr>
        <p:sp>
          <p:nvSpPr>
            <p:cNvPr id="8441" name="object 8441"/>
            <p:cNvSpPr/>
            <p:nvPr/>
          </p:nvSpPr>
          <p:spPr>
            <a:xfrm>
              <a:off x="14079954" y="2519421"/>
              <a:ext cx="17780" cy="481965"/>
            </a:xfrm>
            <a:custGeom>
              <a:avLst/>
              <a:gdLst/>
              <a:ahLst/>
              <a:cxnLst/>
              <a:rect l="l" t="t" r="r" b="b"/>
              <a:pathLst>
                <a:path w="17780" h="481964">
                  <a:moveTo>
                    <a:pt x="0" y="463473"/>
                  </a:moveTo>
                  <a:lnTo>
                    <a:pt x="17203" y="481688"/>
                  </a:lnTo>
                </a:path>
                <a:path w="17780" h="481964">
                  <a:moveTo>
                    <a:pt x="8095" y="472581"/>
                  </a:moveTo>
                  <a:lnTo>
                    <a:pt x="8095" y="455378"/>
                  </a:lnTo>
                </a:path>
                <a:path w="17780" h="481964">
                  <a:moveTo>
                    <a:pt x="17203" y="18215"/>
                  </a:moveTo>
                  <a:lnTo>
                    <a:pt x="0" y="0"/>
                  </a:lnTo>
                </a:path>
                <a:path w="17780" h="481964">
                  <a:moveTo>
                    <a:pt x="8095" y="9107"/>
                  </a:moveTo>
                  <a:lnTo>
                    <a:pt x="8095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42" name="object 8442"/>
            <p:cNvSpPr/>
            <p:nvPr/>
          </p:nvSpPr>
          <p:spPr>
            <a:xfrm>
              <a:off x="14088050" y="2365604"/>
              <a:ext cx="86360" cy="163195"/>
            </a:xfrm>
            <a:custGeom>
              <a:avLst/>
              <a:gdLst/>
              <a:ahLst/>
              <a:cxnLst/>
              <a:rect l="l" t="t" r="r" b="b"/>
              <a:pathLst>
                <a:path w="86359" h="163194">
                  <a:moveTo>
                    <a:pt x="86015" y="162924"/>
                  </a:moveTo>
                  <a:lnTo>
                    <a:pt x="0" y="162924"/>
                  </a:lnTo>
                </a:path>
                <a:path w="86359" h="163194">
                  <a:moveTo>
                    <a:pt x="86015" y="0"/>
                  </a:moveTo>
                  <a:lnTo>
                    <a:pt x="0" y="0"/>
                  </a:lnTo>
                </a:path>
                <a:path w="86359" h="163194">
                  <a:moveTo>
                    <a:pt x="0" y="144709"/>
                  </a:moveTo>
                  <a:lnTo>
                    <a:pt x="0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443" name="object 8443"/>
          <p:cNvSpPr txBox="1"/>
          <p:nvPr/>
        </p:nvSpPr>
        <p:spPr>
          <a:xfrm>
            <a:off x="14018778" y="2380236"/>
            <a:ext cx="95250" cy="135890"/>
          </a:xfrm>
          <a:prstGeom prst="rect">
            <a:avLst/>
          </a:prstGeom>
        </p:spPr>
        <p:txBody>
          <a:bodyPr wrap="square" lIns="0" tIns="1206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450" b="1">
                <a:latin typeface="Arial Narrow"/>
                <a:cs typeface="Arial Narrow"/>
              </a:rPr>
              <a:t>1050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8444" name="object 8444"/>
          <p:cNvGrpSpPr/>
          <p:nvPr/>
        </p:nvGrpSpPr>
        <p:grpSpPr>
          <a:xfrm>
            <a:off x="14079954" y="2038605"/>
            <a:ext cx="97790" cy="499109"/>
            <a:chOff x="14079954" y="2038605"/>
            <a:chExt cx="97790" cy="499109"/>
          </a:xfrm>
        </p:grpSpPr>
        <p:sp>
          <p:nvSpPr>
            <p:cNvPr id="8445" name="object 8445"/>
            <p:cNvSpPr/>
            <p:nvPr/>
          </p:nvSpPr>
          <p:spPr>
            <a:xfrm>
              <a:off x="14079954" y="2357509"/>
              <a:ext cx="17780" cy="180340"/>
            </a:xfrm>
            <a:custGeom>
              <a:avLst/>
              <a:gdLst/>
              <a:ahLst/>
              <a:cxnLst/>
              <a:rect l="l" t="t" r="r" b="b"/>
              <a:pathLst>
                <a:path w="17780" h="180339">
                  <a:moveTo>
                    <a:pt x="0" y="161912"/>
                  </a:moveTo>
                  <a:lnTo>
                    <a:pt x="17203" y="180127"/>
                  </a:lnTo>
                </a:path>
                <a:path w="17780" h="180339">
                  <a:moveTo>
                    <a:pt x="8095" y="171019"/>
                  </a:moveTo>
                  <a:lnTo>
                    <a:pt x="8095" y="152804"/>
                  </a:lnTo>
                </a:path>
                <a:path w="17780" h="180339">
                  <a:moveTo>
                    <a:pt x="17203" y="17203"/>
                  </a:moveTo>
                  <a:lnTo>
                    <a:pt x="0" y="0"/>
                  </a:lnTo>
                </a:path>
                <a:path w="17780" h="180339">
                  <a:moveTo>
                    <a:pt x="8095" y="8095"/>
                  </a:moveTo>
                  <a:lnTo>
                    <a:pt x="8095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46" name="object 8446"/>
            <p:cNvSpPr/>
            <p:nvPr/>
          </p:nvSpPr>
          <p:spPr>
            <a:xfrm>
              <a:off x="14088050" y="2041780"/>
              <a:ext cx="86360" cy="323850"/>
            </a:xfrm>
            <a:custGeom>
              <a:avLst/>
              <a:gdLst/>
              <a:ahLst/>
              <a:cxnLst/>
              <a:rect l="l" t="t" r="r" b="b"/>
              <a:pathLst>
                <a:path w="86359" h="323850">
                  <a:moveTo>
                    <a:pt x="86015" y="323824"/>
                  </a:moveTo>
                  <a:lnTo>
                    <a:pt x="0" y="323824"/>
                  </a:lnTo>
                </a:path>
                <a:path w="86359" h="323850">
                  <a:moveTo>
                    <a:pt x="86015" y="0"/>
                  </a:moveTo>
                  <a:lnTo>
                    <a:pt x="0" y="0"/>
                  </a:lnTo>
                </a:path>
                <a:path w="86359" h="323850">
                  <a:moveTo>
                    <a:pt x="0" y="306621"/>
                  </a:moveTo>
                  <a:lnTo>
                    <a:pt x="0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447" name="object 8447"/>
          <p:cNvSpPr txBox="1"/>
          <p:nvPr/>
        </p:nvSpPr>
        <p:spPr>
          <a:xfrm>
            <a:off x="14018778" y="2135344"/>
            <a:ext cx="95250" cy="135890"/>
          </a:xfrm>
          <a:prstGeom prst="rect">
            <a:avLst/>
          </a:prstGeom>
        </p:spPr>
        <p:txBody>
          <a:bodyPr wrap="square" lIns="0" tIns="1206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450" b="1">
                <a:latin typeface="Arial Narrow"/>
                <a:cs typeface="Arial Narrow"/>
              </a:rPr>
              <a:t>2100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8448" name="object 8448"/>
          <p:cNvGrpSpPr/>
          <p:nvPr/>
        </p:nvGrpSpPr>
        <p:grpSpPr>
          <a:xfrm>
            <a:off x="14079954" y="1667218"/>
            <a:ext cx="97790" cy="708025"/>
            <a:chOff x="14079954" y="1667218"/>
            <a:chExt cx="97790" cy="708025"/>
          </a:xfrm>
        </p:grpSpPr>
        <p:sp>
          <p:nvSpPr>
            <p:cNvPr id="8449" name="object 8449"/>
            <p:cNvSpPr/>
            <p:nvPr/>
          </p:nvSpPr>
          <p:spPr>
            <a:xfrm>
              <a:off x="14079954" y="2032672"/>
              <a:ext cx="17780" cy="342265"/>
            </a:xfrm>
            <a:custGeom>
              <a:avLst/>
              <a:gdLst/>
              <a:ahLst/>
              <a:cxnLst/>
              <a:rect l="l" t="t" r="r" b="b"/>
              <a:pathLst>
                <a:path w="17780" h="342264">
                  <a:moveTo>
                    <a:pt x="0" y="324836"/>
                  </a:moveTo>
                  <a:lnTo>
                    <a:pt x="17203" y="342039"/>
                  </a:lnTo>
                </a:path>
                <a:path w="17780" h="342264">
                  <a:moveTo>
                    <a:pt x="8095" y="332932"/>
                  </a:moveTo>
                  <a:lnTo>
                    <a:pt x="8095" y="315728"/>
                  </a:lnTo>
                </a:path>
                <a:path w="17780" h="342264">
                  <a:moveTo>
                    <a:pt x="17203" y="17203"/>
                  </a:moveTo>
                  <a:lnTo>
                    <a:pt x="0" y="0"/>
                  </a:lnTo>
                </a:path>
                <a:path w="17780" h="342264">
                  <a:moveTo>
                    <a:pt x="8095" y="9107"/>
                  </a:moveTo>
                  <a:lnTo>
                    <a:pt x="8095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50" name="object 8450"/>
            <p:cNvSpPr/>
            <p:nvPr/>
          </p:nvSpPr>
          <p:spPr>
            <a:xfrm>
              <a:off x="14088050" y="1670393"/>
              <a:ext cx="86360" cy="371475"/>
            </a:xfrm>
            <a:custGeom>
              <a:avLst/>
              <a:gdLst/>
              <a:ahLst/>
              <a:cxnLst/>
              <a:rect l="l" t="t" r="r" b="b"/>
              <a:pathLst>
                <a:path w="86359" h="371475">
                  <a:moveTo>
                    <a:pt x="86015" y="371386"/>
                  </a:moveTo>
                  <a:lnTo>
                    <a:pt x="0" y="371386"/>
                  </a:lnTo>
                </a:path>
                <a:path w="86359" h="371475">
                  <a:moveTo>
                    <a:pt x="86015" y="0"/>
                  </a:moveTo>
                  <a:lnTo>
                    <a:pt x="0" y="0"/>
                  </a:lnTo>
                </a:path>
                <a:path w="86359" h="371475">
                  <a:moveTo>
                    <a:pt x="0" y="353171"/>
                  </a:moveTo>
                  <a:lnTo>
                    <a:pt x="0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451" name="object 8451"/>
          <p:cNvSpPr txBox="1"/>
          <p:nvPr/>
        </p:nvSpPr>
        <p:spPr>
          <a:xfrm>
            <a:off x="14018778" y="1787232"/>
            <a:ext cx="95250" cy="135890"/>
          </a:xfrm>
          <a:prstGeom prst="rect">
            <a:avLst/>
          </a:prstGeom>
        </p:spPr>
        <p:txBody>
          <a:bodyPr wrap="square" lIns="0" tIns="1206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450" b="1">
                <a:latin typeface="Arial Narrow"/>
                <a:cs typeface="Arial Narrow"/>
              </a:rPr>
              <a:t>2400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8452" name="object 8452"/>
          <p:cNvGrpSpPr/>
          <p:nvPr/>
        </p:nvGrpSpPr>
        <p:grpSpPr>
          <a:xfrm>
            <a:off x="14079954" y="1497211"/>
            <a:ext cx="97790" cy="553085"/>
            <a:chOff x="14079954" y="1497211"/>
            <a:chExt cx="97790" cy="553085"/>
          </a:xfrm>
        </p:grpSpPr>
        <p:sp>
          <p:nvSpPr>
            <p:cNvPr id="8453" name="object 8453"/>
            <p:cNvSpPr/>
            <p:nvPr/>
          </p:nvSpPr>
          <p:spPr>
            <a:xfrm>
              <a:off x="14079954" y="1661286"/>
              <a:ext cx="17780" cy="388620"/>
            </a:xfrm>
            <a:custGeom>
              <a:avLst/>
              <a:gdLst/>
              <a:ahLst/>
              <a:cxnLst/>
              <a:rect l="l" t="t" r="r" b="b"/>
              <a:pathLst>
                <a:path w="17780" h="388619">
                  <a:moveTo>
                    <a:pt x="0" y="371386"/>
                  </a:moveTo>
                  <a:lnTo>
                    <a:pt x="17203" y="388589"/>
                  </a:lnTo>
                </a:path>
                <a:path w="17780" h="388619">
                  <a:moveTo>
                    <a:pt x="8095" y="380493"/>
                  </a:moveTo>
                  <a:lnTo>
                    <a:pt x="8095" y="362278"/>
                  </a:lnTo>
                </a:path>
                <a:path w="17780" h="388619">
                  <a:moveTo>
                    <a:pt x="17203" y="18215"/>
                  </a:moveTo>
                  <a:lnTo>
                    <a:pt x="0" y="0"/>
                  </a:lnTo>
                </a:path>
                <a:path w="17780" h="388619">
                  <a:moveTo>
                    <a:pt x="8095" y="9107"/>
                  </a:moveTo>
                  <a:lnTo>
                    <a:pt x="8095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54" name="object 8454"/>
            <p:cNvSpPr/>
            <p:nvPr/>
          </p:nvSpPr>
          <p:spPr>
            <a:xfrm>
              <a:off x="14088050" y="1500386"/>
              <a:ext cx="86360" cy="170180"/>
            </a:xfrm>
            <a:custGeom>
              <a:avLst/>
              <a:gdLst/>
              <a:ahLst/>
              <a:cxnLst/>
              <a:rect l="l" t="t" r="r" b="b"/>
              <a:pathLst>
                <a:path w="86359" h="170180">
                  <a:moveTo>
                    <a:pt x="86015" y="170007"/>
                  </a:moveTo>
                  <a:lnTo>
                    <a:pt x="0" y="170007"/>
                  </a:lnTo>
                </a:path>
                <a:path w="86359" h="170180">
                  <a:moveTo>
                    <a:pt x="86015" y="0"/>
                  </a:moveTo>
                  <a:lnTo>
                    <a:pt x="0" y="0"/>
                  </a:lnTo>
                </a:path>
                <a:path w="86359" h="170180">
                  <a:moveTo>
                    <a:pt x="0" y="152804"/>
                  </a:moveTo>
                  <a:lnTo>
                    <a:pt x="0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455" name="object 8455"/>
          <p:cNvSpPr txBox="1"/>
          <p:nvPr/>
        </p:nvSpPr>
        <p:spPr>
          <a:xfrm>
            <a:off x="14018778" y="1518053"/>
            <a:ext cx="95250" cy="135890"/>
          </a:xfrm>
          <a:prstGeom prst="rect">
            <a:avLst/>
          </a:prstGeom>
        </p:spPr>
        <p:txBody>
          <a:bodyPr wrap="square" lIns="0" tIns="1206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450" b="1">
                <a:latin typeface="Arial Narrow"/>
                <a:cs typeface="Arial Narrow"/>
              </a:rPr>
              <a:t>1100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8456" name="object 8456"/>
          <p:cNvGrpSpPr/>
          <p:nvPr/>
        </p:nvGrpSpPr>
        <p:grpSpPr>
          <a:xfrm>
            <a:off x="14079954" y="1048916"/>
            <a:ext cx="97790" cy="631190"/>
            <a:chOff x="14079954" y="1048916"/>
            <a:chExt cx="97790" cy="631190"/>
          </a:xfrm>
        </p:grpSpPr>
        <p:sp>
          <p:nvSpPr>
            <p:cNvPr id="8457" name="object 8457"/>
            <p:cNvSpPr/>
            <p:nvPr/>
          </p:nvSpPr>
          <p:spPr>
            <a:xfrm>
              <a:off x="14079954" y="1491278"/>
              <a:ext cx="17780" cy="188595"/>
            </a:xfrm>
            <a:custGeom>
              <a:avLst/>
              <a:gdLst/>
              <a:ahLst/>
              <a:cxnLst/>
              <a:rect l="l" t="t" r="r" b="b"/>
              <a:pathLst>
                <a:path w="17780" h="188594">
                  <a:moveTo>
                    <a:pt x="0" y="170007"/>
                  </a:moveTo>
                  <a:lnTo>
                    <a:pt x="17203" y="188222"/>
                  </a:lnTo>
                </a:path>
                <a:path w="17780" h="188594">
                  <a:moveTo>
                    <a:pt x="8095" y="179115"/>
                  </a:moveTo>
                  <a:lnTo>
                    <a:pt x="8095" y="161912"/>
                  </a:lnTo>
                </a:path>
                <a:path w="17780" h="188594">
                  <a:moveTo>
                    <a:pt x="17203" y="18215"/>
                  </a:moveTo>
                  <a:lnTo>
                    <a:pt x="0" y="0"/>
                  </a:lnTo>
                </a:path>
                <a:path w="17780" h="188594">
                  <a:moveTo>
                    <a:pt x="8095" y="9107"/>
                  </a:moveTo>
                  <a:lnTo>
                    <a:pt x="8095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58" name="object 8458"/>
            <p:cNvSpPr/>
            <p:nvPr/>
          </p:nvSpPr>
          <p:spPr>
            <a:xfrm>
              <a:off x="14088050" y="1052091"/>
              <a:ext cx="86360" cy="448309"/>
            </a:xfrm>
            <a:custGeom>
              <a:avLst/>
              <a:gdLst/>
              <a:ahLst/>
              <a:cxnLst/>
              <a:rect l="l" t="t" r="r" b="b"/>
              <a:pathLst>
                <a:path w="86359" h="448309">
                  <a:moveTo>
                    <a:pt x="86015" y="448294"/>
                  </a:moveTo>
                  <a:lnTo>
                    <a:pt x="0" y="448294"/>
                  </a:lnTo>
                </a:path>
                <a:path w="86359" h="448309">
                  <a:moveTo>
                    <a:pt x="86015" y="0"/>
                  </a:moveTo>
                  <a:lnTo>
                    <a:pt x="0" y="0"/>
                  </a:lnTo>
                </a:path>
                <a:path w="86359" h="448309">
                  <a:moveTo>
                    <a:pt x="0" y="431091"/>
                  </a:moveTo>
                  <a:lnTo>
                    <a:pt x="0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459" name="object 8459"/>
          <p:cNvSpPr txBox="1"/>
          <p:nvPr/>
        </p:nvSpPr>
        <p:spPr>
          <a:xfrm>
            <a:off x="14018778" y="1207384"/>
            <a:ext cx="95250" cy="135890"/>
          </a:xfrm>
          <a:prstGeom prst="rect">
            <a:avLst/>
          </a:prstGeom>
        </p:spPr>
        <p:txBody>
          <a:bodyPr wrap="square" lIns="0" tIns="1206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450" b="1">
                <a:latin typeface="Arial Narrow"/>
                <a:cs typeface="Arial Narrow"/>
              </a:rPr>
              <a:t>2900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8460" name="object 8460"/>
          <p:cNvGrpSpPr/>
          <p:nvPr/>
        </p:nvGrpSpPr>
        <p:grpSpPr>
          <a:xfrm>
            <a:off x="14079954" y="955817"/>
            <a:ext cx="97790" cy="553720"/>
            <a:chOff x="14079954" y="955817"/>
            <a:chExt cx="97790" cy="553720"/>
          </a:xfrm>
        </p:grpSpPr>
        <p:sp>
          <p:nvSpPr>
            <p:cNvPr id="8461" name="object 8461"/>
            <p:cNvSpPr/>
            <p:nvPr/>
          </p:nvSpPr>
          <p:spPr>
            <a:xfrm>
              <a:off x="14079954" y="1042984"/>
              <a:ext cx="17780" cy="466725"/>
            </a:xfrm>
            <a:custGeom>
              <a:avLst/>
              <a:gdLst/>
              <a:ahLst/>
              <a:cxnLst/>
              <a:rect l="l" t="t" r="r" b="b"/>
              <a:pathLst>
                <a:path w="17780" h="466725">
                  <a:moveTo>
                    <a:pt x="0" y="448294"/>
                  </a:moveTo>
                  <a:lnTo>
                    <a:pt x="17203" y="466509"/>
                  </a:lnTo>
                </a:path>
                <a:path w="17780" h="466725">
                  <a:moveTo>
                    <a:pt x="8095" y="457402"/>
                  </a:moveTo>
                  <a:lnTo>
                    <a:pt x="8095" y="440198"/>
                  </a:lnTo>
                </a:path>
                <a:path w="17780" h="466725">
                  <a:moveTo>
                    <a:pt x="17203" y="18215"/>
                  </a:moveTo>
                  <a:lnTo>
                    <a:pt x="0" y="0"/>
                  </a:lnTo>
                </a:path>
                <a:path w="17780" h="466725">
                  <a:moveTo>
                    <a:pt x="8095" y="9107"/>
                  </a:moveTo>
                  <a:lnTo>
                    <a:pt x="8095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62" name="object 8462"/>
            <p:cNvSpPr/>
            <p:nvPr/>
          </p:nvSpPr>
          <p:spPr>
            <a:xfrm>
              <a:off x="14088050" y="958992"/>
              <a:ext cx="86360" cy="93345"/>
            </a:xfrm>
            <a:custGeom>
              <a:avLst/>
              <a:gdLst/>
              <a:ahLst/>
              <a:cxnLst/>
              <a:rect l="l" t="t" r="r" b="b"/>
              <a:pathLst>
                <a:path w="86359" h="93344">
                  <a:moveTo>
                    <a:pt x="86015" y="93099"/>
                  </a:moveTo>
                  <a:lnTo>
                    <a:pt x="0" y="93099"/>
                  </a:lnTo>
                </a:path>
                <a:path w="86359" h="93344">
                  <a:moveTo>
                    <a:pt x="86015" y="0"/>
                  </a:moveTo>
                  <a:lnTo>
                    <a:pt x="0" y="0"/>
                  </a:lnTo>
                </a:path>
                <a:path w="86359" h="93344">
                  <a:moveTo>
                    <a:pt x="0" y="75896"/>
                  </a:moveTo>
                  <a:lnTo>
                    <a:pt x="0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463" name="object 8463"/>
          <p:cNvSpPr txBox="1"/>
          <p:nvPr/>
        </p:nvSpPr>
        <p:spPr>
          <a:xfrm>
            <a:off x="14018778" y="951611"/>
            <a:ext cx="95250" cy="108585"/>
          </a:xfrm>
          <a:prstGeom prst="rect">
            <a:avLst/>
          </a:prstGeom>
        </p:spPr>
        <p:txBody>
          <a:bodyPr wrap="square" lIns="0" tIns="1206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450" b="1">
                <a:latin typeface="Arial Narrow"/>
                <a:cs typeface="Arial Narrow"/>
              </a:rPr>
              <a:t>600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8464" name="object 8464"/>
          <p:cNvGrpSpPr/>
          <p:nvPr/>
        </p:nvGrpSpPr>
        <p:grpSpPr>
          <a:xfrm>
            <a:off x="14079954" y="950896"/>
            <a:ext cx="97790" cy="2508250"/>
            <a:chOff x="14079954" y="950896"/>
            <a:chExt cx="97790" cy="2508250"/>
          </a:xfrm>
        </p:grpSpPr>
        <p:sp>
          <p:nvSpPr>
            <p:cNvPr id="8465" name="object 8465"/>
            <p:cNvSpPr/>
            <p:nvPr/>
          </p:nvSpPr>
          <p:spPr>
            <a:xfrm>
              <a:off x="14079954" y="950896"/>
              <a:ext cx="17780" cy="110489"/>
            </a:xfrm>
            <a:custGeom>
              <a:avLst/>
              <a:gdLst/>
              <a:ahLst/>
              <a:cxnLst/>
              <a:rect l="l" t="t" r="r" b="b"/>
              <a:pathLst>
                <a:path w="17780" h="110490">
                  <a:moveTo>
                    <a:pt x="0" y="92087"/>
                  </a:moveTo>
                  <a:lnTo>
                    <a:pt x="17203" y="110302"/>
                  </a:lnTo>
                </a:path>
                <a:path w="17780" h="110490">
                  <a:moveTo>
                    <a:pt x="8095" y="101195"/>
                  </a:moveTo>
                  <a:lnTo>
                    <a:pt x="8095" y="83991"/>
                  </a:lnTo>
                </a:path>
                <a:path w="17780" h="110490">
                  <a:moveTo>
                    <a:pt x="17203" y="17203"/>
                  </a:moveTo>
                  <a:lnTo>
                    <a:pt x="0" y="0"/>
                  </a:lnTo>
                </a:path>
                <a:path w="17780" h="110490">
                  <a:moveTo>
                    <a:pt x="8095" y="8095"/>
                  </a:moveTo>
                  <a:lnTo>
                    <a:pt x="8095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66" name="object 8466"/>
            <p:cNvSpPr/>
            <p:nvPr/>
          </p:nvSpPr>
          <p:spPr>
            <a:xfrm>
              <a:off x="14088050" y="2992002"/>
              <a:ext cx="86360" cy="463550"/>
            </a:xfrm>
            <a:custGeom>
              <a:avLst/>
              <a:gdLst/>
              <a:ahLst/>
              <a:cxnLst/>
              <a:rect l="l" t="t" r="r" b="b"/>
              <a:pathLst>
                <a:path w="86359" h="463550">
                  <a:moveTo>
                    <a:pt x="86015" y="463473"/>
                  </a:moveTo>
                  <a:lnTo>
                    <a:pt x="0" y="463473"/>
                  </a:lnTo>
                </a:path>
                <a:path w="86359" h="463550">
                  <a:moveTo>
                    <a:pt x="86015" y="0"/>
                  </a:moveTo>
                  <a:lnTo>
                    <a:pt x="0" y="0"/>
                  </a:lnTo>
                </a:path>
                <a:path w="86359" h="463550">
                  <a:moveTo>
                    <a:pt x="0" y="446270"/>
                  </a:moveTo>
                  <a:lnTo>
                    <a:pt x="0" y="182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467" name="object 8467"/>
          <p:cNvSpPr txBox="1"/>
          <p:nvPr/>
        </p:nvSpPr>
        <p:spPr>
          <a:xfrm>
            <a:off x="14018778" y="3155391"/>
            <a:ext cx="95250" cy="135890"/>
          </a:xfrm>
          <a:prstGeom prst="rect">
            <a:avLst/>
          </a:prstGeom>
        </p:spPr>
        <p:txBody>
          <a:bodyPr wrap="square" lIns="0" tIns="1206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450" b="1">
                <a:latin typeface="Arial Narrow"/>
                <a:cs typeface="Arial Narrow"/>
              </a:rPr>
              <a:t>3000</a:t>
            </a:r>
            <a:endParaRPr sz="450">
              <a:latin typeface="Arial Narrow"/>
              <a:cs typeface="Arial Narrow"/>
            </a:endParaRPr>
          </a:p>
        </p:txBody>
      </p:sp>
      <p:grpSp>
        <p:nvGrpSpPr>
          <p:cNvPr id="8468" name="object 8468"/>
          <p:cNvGrpSpPr/>
          <p:nvPr/>
        </p:nvGrpSpPr>
        <p:grpSpPr>
          <a:xfrm>
            <a:off x="8672899" y="758863"/>
            <a:ext cx="5626100" cy="4466590"/>
            <a:chOff x="8672899" y="758863"/>
            <a:chExt cx="5626100" cy="4466590"/>
          </a:xfrm>
        </p:grpSpPr>
        <p:sp>
          <p:nvSpPr>
            <p:cNvPr id="8469" name="object 8469"/>
            <p:cNvSpPr/>
            <p:nvPr/>
          </p:nvSpPr>
          <p:spPr>
            <a:xfrm>
              <a:off x="14079954" y="2982894"/>
              <a:ext cx="17780" cy="481965"/>
            </a:xfrm>
            <a:custGeom>
              <a:avLst/>
              <a:gdLst/>
              <a:ahLst/>
              <a:cxnLst/>
              <a:rect l="l" t="t" r="r" b="b"/>
              <a:pathLst>
                <a:path w="17780" h="481964">
                  <a:moveTo>
                    <a:pt x="0" y="464485"/>
                  </a:moveTo>
                  <a:lnTo>
                    <a:pt x="17203" y="481688"/>
                  </a:lnTo>
                </a:path>
                <a:path w="17780" h="481964">
                  <a:moveTo>
                    <a:pt x="8095" y="472581"/>
                  </a:moveTo>
                  <a:lnTo>
                    <a:pt x="8095" y="455378"/>
                  </a:lnTo>
                </a:path>
                <a:path w="17780" h="481964">
                  <a:moveTo>
                    <a:pt x="17203" y="18215"/>
                  </a:moveTo>
                  <a:lnTo>
                    <a:pt x="0" y="0"/>
                  </a:lnTo>
                </a:path>
                <a:path w="17780" h="481964">
                  <a:moveTo>
                    <a:pt x="8095" y="9107"/>
                  </a:moveTo>
                  <a:lnTo>
                    <a:pt x="8095" y="2732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70" name="object 8470"/>
            <p:cNvSpPr/>
            <p:nvPr/>
          </p:nvSpPr>
          <p:spPr>
            <a:xfrm>
              <a:off x="9028292" y="762673"/>
              <a:ext cx="4938395" cy="4458970"/>
            </a:xfrm>
            <a:custGeom>
              <a:avLst/>
              <a:gdLst/>
              <a:ahLst/>
              <a:cxnLst/>
              <a:rect l="l" t="t" r="r" b="b"/>
              <a:pathLst>
                <a:path w="4938394" h="4458970">
                  <a:moveTo>
                    <a:pt x="1042309" y="485736"/>
                  </a:moveTo>
                  <a:lnTo>
                    <a:pt x="649672" y="485736"/>
                  </a:lnTo>
                  <a:lnTo>
                    <a:pt x="649672" y="93099"/>
                  </a:lnTo>
                  <a:lnTo>
                    <a:pt x="1042309" y="93099"/>
                  </a:lnTo>
                  <a:lnTo>
                    <a:pt x="1042309" y="485736"/>
                  </a:lnTo>
                </a:path>
                <a:path w="4938394" h="4458970">
                  <a:moveTo>
                    <a:pt x="1582691" y="485736"/>
                  </a:moveTo>
                  <a:lnTo>
                    <a:pt x="1190054" y="485736"/>
                  </a:lnTo>
                  <a:lnTo>
                    <a:pt x="1190054" y="93099"/>
                  </a:lnTo>
                  <a:lnTo>
                    <a:pt x="1582691" y="93099"/>
                  </a:lnTo>
                  <a:lnTo>
                    <a:pt x="1582691" y="485736"/>
                  </a:lnTo>
                </a:path>
                <a:path w="4938394" h="4458970">
                  <a:moveTo>
                    <a:pt x="2124085" y="485736"/>
                  </a:moveTo>
                  <a:lnTo>
                    <a:pt x="1731448" y="485736"/>
                  </a:lnTo>
                  <a:lnTo>
                    <a:pt x="1731448" y="93099"/>
                  </a:lnTo>
                  <a:lnTo>
                    <a:pt x="2124085" y="93099"/>
                  </a:lnTo>
                  <a:lnTo>
                    <a:pt x="2124085" y="485736"/>
                  </a:lnTo>
                </a:path>
                <a:path w="4938394" h="4458970">
                  <a:moveTo>
                    <a:pt x="2665479" y="485736"/>
                  </a:moveTo>
                  <a:lnTo>
                    <a:pt x="2272842" y="485736"/>
                  </a:lnTo>
                  <a:lnTo>
                    <a:pt x="2272842" y="93099"/>
                  </a:lnTo>
                  <a:lnTo>
                    <a:pt x="2665479" y="93099"/>
                  </a:lnTo>
                  <a:lnTo>
                    <a:pt x="2665479" y="485736"/>
                  </a:lnTo>
                </a:path>
                <a:path w="4938394" h="4458970">
                  <a:moveTo>
                    <a:pt x="3206873" y="485736"/>
                  </a:moveTo>
                  <a:lnTo>
                    <a:pt x="2814236" y="485736"/>
                  </a:lnTo>
                  <a:lnTo>
                    <a:pt x="2814236" y="93099"/>
                  </a:lnTo>
                  <a:lnTo>
                    <a:pt x="3206873" y="93099"/>
                  </a:lnTo>
                  <a:lnTo>
                    <a:pt x="3206873" y="485736"/>
                  </a:lnTo>
                </a:path>
                <a:path w="4938394" h="4458970">
                  <a:moveTo>
                    <a:pt x="3747255" y="485736"/>
                  </a:moveTo>
                  <a:lnTo>
                    <a:pt x="3354618" y="485736"/>
                  </a:lnTo>
                  <a:lnTo>
                    <a:pt x="3354618" y="93099"/>
                  </a:lnTo>
                  <a:lnTo>
                    <a:pt x="3747255" y="93099"/>
                  </a:lnTo>
                  <a:lnTo>
                    <a:pt x="3747255" y="485736"/>
                  </a:lnTo>
                </a:path>
                <a:path w="4938394" h="4458970">
                  <a:moveTo>
                    <a:pt x="4288649" y="485736"/>
                  </a:moveTo>
                  <a:lnTo>
                    <a:pt x="3896012" y="485736"/>
                  </a:lnTo>
                  <a:lnTo>
                    <a:pt x="3896012" y="93099"/>
                  </a:lnTo>
                  <a:lnTo>
                    <a:pt x="4288649" y="93099"/>
                  </a:lnTo>
                  <a:lnTo>
                    <a:pt x="4288649" y="485736"/>
                  </a:lnTo>
                </a:path>
                <a:path w="4938394" h="4458970">
                  <a:moveTo>
                    <a:pt x="392637" y="392637"/>
                  </a:moveTo>
                  <a:lnTo>
                    <a:pt x="0" y="392637"/>
                  </a:lnTo>
                  <a:lnTo>
                    <a:pt x="0" y="0"/>
                  </a:lnTo>
                  <a:lnTo>
                    <a:pt x="392637" y="0"/>
                  </a:lnTo>
                  <a:lnTo>
                    <a:pt x="392637" y="392637"/>
                  </a:lnTo>
                </a:path>
                <a:path w="4938394" h="4458970">
                  <a:moveTo>
                    <a:pt x="392637" y="934031"/>
                  </a:moveTo>
                  <a:lnTo>
                    <a:pt x="0" y="934031"/>
                  </a:lnTo>
                  <a:lnTo>
                    <a:pt x="0" y="541393"/>
                  </a:lnTo>
                  <a:lnTo>
                    <a:pt x="392637" y="541393"/>
                  </a:lnTo>
                  <a:lnTo>
                    <a:pt x="392637" y="934031"/>
                  </a:lnTo>
                </a:path>
                <a:path w="4938394" h="4458970">
                  <a:moveTo>
                    <a:pt x="392637" y="1475425"/>
                  </a:moveTo>
                  <a:lnTo>
                    <a:pt x="0" y="1475425"/>
                  </a:lnTo>
                  <a:lnTo>
                    <a:pt x="0" y="1082787"/>
                  </a:lnTo>
                  <a:lnTo>
                    <a:pt x="392637" y="1082787"/>
                  </a:lnTo>
                  <a:lnTo>
                    <a:pt x="392637" y="1475425"/>
                  </a:lnTo>
                </a:path>
                <a:path w="4938394" h="4458970">
                  <a:moveTo>
                    <a:pt x="392637" y="3376881"/>
                  </a:moveTo>
                  <a:lnTo>
                    <a:pt x="0" y="3376881"/>
                  </a:lnTo>
                  <a:lnTo>
                    <a:pt x="0" y="2984244"/>
                  </a:lnTo>
                  <a:lnTo>
                    <a:pt x="392637" y="2984244"/>
                  </a:lnTo>
                  <a:lnTo>
                    <a:pt x="392637" y="3376881"/>
                  </a:lnTo>
                </a:path>
                <a:path w="4938394" h="4458970">
                  <a:moveTo>
                    <a:pt x="392637" y="3917263"/>
                  </a:moveTo>
                  <a:lnTo>
                    <a:pt x="0" y="3917263"/>
                  </a:lnTo>
                  <a:lnTo>
                    <a:pt x="0" y="3524626"/>
                  </a:lnTo>
                  <a:lnTo>
                    <a:pt x="392637" y="3524626"/>
                  </a:lnTo>
                  <a:lnTo>
                    <a:pt x="392637" y="3917263"/>
                  </a:lnTo>
                </a:path>
                <a:path w="4938394" h="4458970">
                  <a:moveTo>
                    <a:pt x="392637" y="4458657"/>
                  </a:moveTo>
                  <a:lnTo>
                    <a:pt x="0" y="4458657"/>
                  </a:lnTo>
                  <a:lnTo>
                    <a:pt x="0" y="4066020"/>
                  </a:lnTo>
                  <a:lnTo>
                    <a:pt x="392637" y="4066020"/>
                  </a:lnTo>
                  <a:lnTo>
                    <a:pt x="392637" y="4458657"/>
                  </a:lnTo>
                </a:path>
                <a:path w="4938394" h="4458970">
                  <a:moveTo>
                    <a:pt x="1042309" y="4365558"/>
                  </a:moveTo>
                  <a:lnTo>
                    <a:pt x="649672" y="4365558"/>
                  </a:lnTo>
                  <a:lnTo>
                    <a:pt x="649672" y="3972921"/>
                  </a:lnTo>
                  <a:lnTo>
                    <a:pt x="1042309" y="3972921"/>
                  </a:lnTo>
                  <a:lnTo>
                    <a:pt x="1042309" y="4365558"/>
                  </a:lnTo>
                </a:path>
                <a:path w="4938394" h="4458970">
                  <a:moveTo>
                    <a:pt x="1582691" y="4365558"/>
                  </a:moveTo>
                  <a:lnTo>
                    <a:pt x="1190054" y="4365558"/>
                  </a:lnTo>
                  <a:lnTo>
                    <a:pt x="1190054" y="3972921"/>
                  </a:lnTo>
                  <a:lnTo>
                    <a:pt x="1582691" y="3972921"/>
                  </a:lnTo>
                  <a:lnTo>
                    <a:pt x="1582691" y="4365558"/>
                  </a:lnTo>
                </a:path>
                <a:path w="4938394" h="4458970">
                  <a:moveTo>
                    <a:pt x="2124085" y="4365558"/>
                  </a:moveTo>
                  <a:lnTo>
                    <a:pt x="1731448" y="4365558"/>
                  </a:lnTo>
                  <a:lnTo>
                    <a:pt x="1731448" y="3972921"/>
                  </a:lnTo>
                  <a:lnTo>
                    <a:pt x="2124085" y="3972921"/>
                  </a:lnTo>
                  <a:lnTo>
                    <a:pt x="2124085" y="4365558"/>
                  </a:lnTo>
                </a:path>
                <a:path w="4938394" h="4458970">
                  <a:moveTo>
                    <a:pt x="2665479" y="4365558"/>
                  </a:moveTo>
                  <a:lnTo>
                    <a:pt x="2272842" y="4365558"/>
                  </a:lnTo>
                  <a:lnTo>
                    <a:pt x="2272842" y="3972921"/>
                  </a:lnTo>
                  <a:lnTo>
                    <a:pt x="2665479" y="3972921"/>
                  </a:lnTo>
                  <a:lnTo>
                    <a:pt x="2665479" y="4365558"/>
                  </a:lnTo>
                </a:path>
                <a:path w="4938394" h="4458970">
                  <a:moveTo>
                    <a:pt x="3206873" y="4365558"/>
                  </a:moveTo>
                  <a:lnTo>
                    <a:pt x="2814236" y="4365558"/>
                  </a:lnTo>
                  <a:lnTo>
                    <a:pt x="2814236" y="3972921"/>
                  </a:lnTo>
                  <a:lnTo>
                    <a:pt x="3206873" y="3972921"/>
                  </a:lnTo>
                  <a:lnTo>
                    <a:pt x="3206873" y="4365558"/>
                  </a:lnTo>
                </a:path>
                <a:path w="4938394" h="4458970">
                  <a:moveTo>
                    <a:pt x="3747255" y="4365558"/>
                  </a:moveTo>
                  <a:lnTo>
                    <a:pt x="3354618" y="4365558"/>
                  </a:lnTo>
                  <a:lnTo>
                    <a:pt x="3354618" y="3972921"/>
                  </a:lnTo>
                  <a:lnTo>
                    <a:pt x="3747255" y="3972921"/>
                  </a:lnTo>
                  <a:lnTo>
                    <a:pt x="3747255" y="4365558"/>
                  </a:lnTo>
                </a:path>
                <a:path w="4938394" h="4458970">
                  <a:moveTo>
                    <a:pt x="4288649" y="4365558"/>
                  </a:moveTo>
                  <a:lnTo>
                    <a:pt x="3896012" y="4365558"/>
                  </a:lnTo>
                  <a:lnTo>
                    <a:pt x="3896012" y="3972921"/>
                  </a:lnTo>
                  <a:lnTo>
                    <a:pt x="4288649" y="3972921"/>
                  </a:lnTo>
                  <a:lnTo>
                    <a:pt x="4288649" y="4365558"/>
                  </a:lnTo>
                </a:path>
                <a:path w="4938394" h="4458970">
                  <a:moveTo>
                    <a:pt x="4938322" y="4458657"/>
                  </a:moveTo>
                  <a:lnTo>
                    <a:pt x="4545685" y="4458657"/>
                  </a:lnTo>
                  <a:lnTo>
                    <a:pt x="4545685" y="4066020"/>
                  </a:lnTo>
                  <a:lnTo>
                    <a:pt x="4938322" y="4066020"/>
                  </a:lnTo>
                  <a:lnTo>
                    <a:pt x="4938322" y="4458657"/>
                  </a:lnTo>
                </a:path>
                <a:path w="4938394" h="4458970">
                  <a:moveTo>
                    <a:pt x="4938322" y="3917263"/>
                  </a:moveTo>
                  <a:lnTo>
                    <a:pt x="4545685" y="3917263"/>
                  </a:lnTo>
                  <a:lnTo>
                    <a:pt x="4545685" y="3524626"/>
                  </a:lnTo>
                  <a:lnTo>
                    <a:pt x="4938322" y="3524626"/>
                  </a:lnTo>
                  <a:lnTo>
                    <a:pt x="4938322" y="3917263"/>
                  </a:lnTo>
                </a:path>
                <a:path w="4938394" h="4458970">
                  <a:moveTo>
                    <a:pt x="4938322" y="3376881"/>
                  </a:moveTo>
                  <a:lnTo>
                    <a:pt x="4545685" y="3376881"/>
                  </a:lnTo>
                  <a:lnTo>
                    <a:pt x="4545685" y="2984244"/>
                  </a:lnTo>
                  <a:lnTo>
                    <a:pt x="4938322" y="2984244"/>
                  </a:lnTo>
                  <a:lnTo>
                    <a:pt x="4938322" y="3376881"/>
                  </a:lnTo>
                </a:path>
                <a:path w="4938394" h="4458970">
                  <a:moveTo>
                    <a:pt x="4938322" y="2889121"/>
                  </a:moveTo>
                  <a:lnTo>
                    <a:pt x="4545685" y="2889121"/>
                  </a:lnTo>
                  <a:lnTo>
                    <a:pt x="4545685" y="2496484"/>
                  </a:lnTo>
                  <a:lnTo>
                    <a:pt x="4938322" y="2496484"/>
                  </a:lnTo>
                  <a:lnTo>
                    <a:pt x="4938322" y="2889121"/>
                  </a:lnTo>
                </a:path>
                <a:path w="4938394" h="4458970">
                  <a:moveTo>
                    <a:pt x="4938322" y="2425647"/>
                  </a:moveTo>
                  <a:lnTo>
                    <a:pt x="4545685" y="2425647"/>
                  </a:lnTo>
                  <a:lnTo>
                    <a:pt x="4545685" y="2033010"/>
                  </a:lnTo>
                  <a:lnTo>
                    <a:pt x="4938322" y="2033010"/>
                  </a:lnTo>
                  <a:lnTo>
                    <a:pt x="4938322" y="2425647"/>
                  </a:lnTo>
                </a:path>
                <a:path w="4938394" h="4458970">
                  <a:moveTo>
                    <a:pt x="4938322" y="1962173"/>
                  </a:moveTo>
                  <a:lnTo>
                    <a:pt x="4545685" y="1962173"/>
                  </a:lnTo>
                  <a:lnTo>
                    <a:pt x="4545685" y="1569536"/>
                  </a:lnTo>
                  <a:lnTo>
                    <a:pt x="4938322" y="1569536"/>
                  </a:lnTo>
                  <a:lnTo>
                    <a:pt x="4938322" y="1962173"/>
                  </a:lnTo>
                </a:path>
                <a:path w="4938394" h="4458970">
                  <a:moveTo>
                    <a:pt x="4938322" y="1475425"/>
                  </a:moveTo>
                  <a:lnTo>
                    <a:pt x="4545685" y="1475425"/>
                  </a:lnTo>
                  <a:lnTo>
                    <a:pt x="4545685" y="1082787"/>
                  </a:lnTo>
                  <a:lnTo>
                    <a:pt x="4938322" y="1082787"/>
                  </a:lnTo>
                  <a:lnTo>
                    <a:pt x="4938322" y="1475425"/>
                  </a:lnTo>
                </a:path>
                <a:path w="4938394" h="4458970">
                  <a:moveTo>
                    <a:pt x="4938322" y="934031"/>
                  </a:moveTo>
                  <a:lnTo>
                    <a:pt x="4545685" y="934031"/>
                  </a:lnTo>
                  <a:lnTo>
                    <a:pt x="4545685" y="541393"/>
                  </a:lnTo>
                  <a:lnTo>
                    <a:pt x="4938322" y="541393"/>
                  </a:lnTo>
                  <a:lnTo>
                    <a:pt x="4938322" y="934031"/>
                  </a:lnTo>
                </a:path>
                <a:path w="4938394" h="4458970">
                  <a:moveTo>
                    <a:pt x="4938322" y="392637"/>
                  </a:moveTo>
                  <a:lnTo>
                    <a:pt x="4545685" y="392637"/>
                  </a:lnTo>
                  <a:lnTo>
                    <a:pt x="4545685" y="0"/>
                  </a:lnTo>
                  <a:lnTo>
                    <a:pt x="4938322" y="0"/>
                  </a:lnTo>
                  <a:lnTo>
                    <a:pt x="4938322" y="392637"/>
                  </a:lnTo>
                </a:path>
                <a:path w="4938394" h="4458970">
                  <a:moveTo>
                    <a:pt x="3313128" y="2907336"/>
                  </a:moveTo>
                  <a:lnTo>
                    <a:pt x="1856930" y="2907336"/>
                  </a:lnTo>
                  <a:lnTo>
                    <a:pt x="1856930" y="1551321"/>
                  </a:lnTo>
                  <a:lnTo>
                    <a:pt x="3313128" y="1551321"/>
                  </a:lnTo>
                  <a:lnTo>
                    <a:pt x="3313128" y="2907336"/>
                  </a:lnTo>
                </a:path>
                <a:path w="4938394" h="4458970">
                  <a:moveTo>
                    <a:pt x="941114" y="1475425"/>
                  </a:moveTo>
                  <a:lnTo>
                    <a:pt x="548477" y="1475425"/>
                  </a:lnTo>
                  <a:lnTo>
                    <a:pt x="548477" y="1082787"/>
                  </a:lnTo>
                  <a:lnTo>
                    <a:pt x="941114" y="1082787"/>
                  </a:lnTo>
                  <a:lnTo>
                    <a:pt x="941114" y="1475425"/>
                  </a:lnTo>
                </a:path>
                <a:path w="4938394" h="4458970">
                  <a:moveTo>
                    <a:pt x="4389845" y="1475425"/>
                  </a:moveTo>
                  <a:lnTo>
                    <a:pt x="3996195" y="1475425"/>
                  </a:lnTo>
                  <a:lnTo>
                    <a:pt x="3996195" y="1082787"/>
                  </a:lnTo>
                  <a:lnTo>
                    <a:pt x="4389845" y="1082787"/>
                  </a:lnTo>
                  <a:lnTo>
                    <a:pt x="4389845" y="1475425"/>
                  </a:lnTo>
                </a:path>
                <a:path w="4938394" h="4458970">
                  <a:moveTo>
                    <a:pt x="4389845" y="1962173"/>
                  </a:moveTo>
                  <a:lnTo>
                    <a:pt x="3996195" y="1962173"/>
                  </a:lnTo>
                  <a:lnTo>
                    <a:pt x="3996195" y="1569536"/>
                  </a:lnTo>
                  <a:lnTo>
                    <a:pt x="4389845" y="1569536"/>
                  </a:lnTo>
                  <a:lnTo>
                    <a:pt x="4389845" y="1962173"/>
                  </a:lnTo>
                </a:path>
                <a:path w="4938394" h="4458970">
                  <a:moveTo>
                    <a:pt x="4389845" y="2425647"/>
                  </a:moveTo>
                  <a:lnTo>
                    <a:pt x="3996195" y="2425647"/>
                  </a:lnTo>
                  <a:lnTo>
                    <a:pt x="3996195" y="2033010"/>
                  </a:lnTo>
                  <a:lnTo>
                    <a:pt x="4389845" y="2033010"/>
                  </a:lnTo>
                  <a:lnTo>
                    <a:pt x="4389845" y="2425647"/>
                  </a:lnTo>
                </a:path>
                <a:path w="4938394" h="4458970">
                  <a:moveTo>
                    <a:pt x="4389845" y="2889121"/>
                  </a:moveTo>
                  <a:lnTo>
                    <a:pt x="3996195" y="2889121"/>
                  </a:lnTo>
                  <a:lnTo>
                    <a:pt x="3996195" y="2496484"/>
                  </a:lnTo>
                  <a:lnTo>
                    <a:pt x="4389845" y="2496484"/>
                  </a:lnTo>
                  <a:lnTo>
                    <a:pt x="4389845" y="2889121"/>
                  </a:lnTo>
                </a:path>
                <a:path w="4938394" h="4458970">
                  <a:moveTo>
                    <a:pt x="4389845" y="3376881"/>
                  </a:moveTo>
                  <a:lnTo>
                    <a:pt x="3996195" y="3376881"/>
                  </a:lnTo>
                  <a:lnTo>
                    <a:pt x="3996195" y="2984244"/>
                  </a:lnTo>
                  <a:lnTo>
                    <a:pt x="4389845" y="2984244"/>
                  </a:lnTo>
                  <a:lnTo>
                    <a:pt x="4389845" y="3376881"/>
                  </a:lnTo>
                </a:path>
                <a:path w="4938394" h="4458970">
                  <a:moveTo>
                    <a:pt x="941114" y="3376881"/>
                  </a:moveTo>
                  <a:lnTo>
                    <a:pt x="548477" y="3376881"/>
                  </a:lnTo>
                  <a:lnTo>
                    <a:pt x="548477" y="2984244"/>
                  </a:lnTo>
                  <a:lnTo>
                    <a:pt x="941114" y="2984244"/>
                  </a:lnTo>
                  <a:lnTo>
                    <a:pt x="941114" y="3376881"/>
                  </a:lnTo>
                </a:path>
                <a:path w="4938394" h="4458970">
                  <a:moveTo>
                    <a:pt x="1582691" y="1104038"/>
                  </a:moveTo>
                  <a:lnTo>
                    <a:pt x="1190054" y="1104038"/>
                  </a:lnTo>
                  <a:lnTo>
                    <a:pt x="1190054" y="711401"/>
                  </a:lnTo>
                  <a:lnTo>
                    <a:pt x="1582691" y="711401"/>
                  </a:lnTo>
                  <a:lnTo>
                    <a:pt x="1582691" y="1104038"/>
                  </a:lnTo>
                </a:path>
                <a:path w="4938394" h="4458970">
                  <a:moveTo>
                    <a:pt x="2124085" y="1104038"/>
                  </a:moveTo>
                  <a:lnTo>
                    <a:pt x="1731448" y="1104038"/>
                  </a:lnTo>
                  <a:lnTo>
                    <a:pt x="1731448" y="711401"/>
                  </a:lnTo>
                  <a:lnTo>
                    <a:pt x="2124085" y="711401"/>
                  </a:lnTo>
                  <a:lnTo>
                    <a:pt x="2124085" y="1104038"/>
                  </a:lnTo>
                </a:path>
                <a:path w="4938394" h="4458970">
                  <a:moveTo>
                    <a:pt x="2665479" y="1104038"/>
                  </a:moveTo>
                  <a:lnTo>
                    <a:pt x="2272842" y="1104038"/>
                  </a:lnTo>
                  <a:lnTo>
                    <a:pt x="2272842" y="711401"/>
                  </a:lnTo>
                  <a:lnTo>
                    <a:pt x="2665479" y="711401"/>
                  </a:lnTo>
                  <a:lnTo>
                    <a:pt x="2665479" y="1104038"/>
                  </a:lnTo>
                </a:path>
                <a:path w="4938394" h="4458970">
                  <a:moveTo>
                    <a:pt x="3206873" y="1104038"/>
                  </a:moveTo>
                  <a:lnTo>
                    <a:pt x="2814236" y="1104038"/>
                  </a:lnTo>
                  <a:lnTo>
                    <a:pt x="2814236" y="711401"/>
                  </a:lnTo>
                  <a:lnTo>
                    <a:pt x="3206873" y="711401"/>
                  </a:lnTo>
                  <a:lnTo>
                    <a:pt x="3206873" y="1104038"/>
                  </a:lnTo>
                </a:path>
                <a:path w="4938394" h="4458970">
                  <a:moveTo>
                    <a:pt x="3747255" y="1104038"/>
                  </a:moveTo>
                  <a:lnTo>
                    <a:pt x="3354618" y="1104038"/>
                  </a:lnTo>
                  <a:lnTo>
                    <a:pt x="3354618" y="711401"/>
                  </a:lnTo>
                  <a:lnTo>
                    <a:pt x="3747255" y="711401"/>
                  </a:lnTo>
                  <a:lnTo>
                    <a:pt x="3747255" y="1104038"/>
                  </a:lnTo>
                </a:path>
                <a:path w="4938394" h="4458970">
                  <a:moveTo>
                    <a:pt x="1582691" y="3747255"/>
                  </a:moveTo>
                  <a:lnTo>
                    <a:pt x="1190054" y="3747255"/>
                  </a:lnTo>
                  <a:lnTo>
                    <a:pt x="1190054" y="3354618"/>
                  </a:lnTo>
                  <a:lnTo>
                    <a:pt x="1582691" y="3354618"/>
                  </a:lnTo>
                  <a:lnTo>
                    <a:pt x="1582691" y="3747255"/>
                  </a:lnTo>
                </a:path>
                <a:path w="4938394" h="4458970">
                  <a:moveTo>
                    <a:pt x="2124085" y="3747255"/>
                  </a:moveTo>
                  <a:lnTo>
                    <a:pt x="1731448" y="3747255"/>
                  </a:lnTo>
                  <a:lnTo>
                    <a:pt x="1731448" y="3354618"/>
                  </a:lnTo>
                  <a:lnTo>
                    <a:pt x="2124085" y="3354618"/>
                  </a:lnTo>
                  <a:lnTo>
                    <a:pt x="2124085" y="3747255"/>
                  </a:lnTo>
                </a:path>
                <a:path w="4938394" h="4458970">
                  <a:moveTo>
                    <a:pt x="2665479" y="3747255"/>
                  </a:moveTo>
                  <a:lnTo>
                    <a:pt x="2272842" y="3747255"/>
                  </a:lnTo>
                  <a:lnTo>
                    <a:pt x="2272842" y="3354618"/>
                  </a:lnTo>
                  <a:lnTo>
                    <a:pt x="2665479" y="3354618"/>
                  </a:lnTo>
                  <a:lnTo>
                    <a:pt x="2665479" y="3747255"/>
                  </a:lnTo>
                </a:path>
                <a:path w="4938394" h="4458970">
                  <a:moveTo>
                    <a:pt x="3206873" y="3747255"/>
                  </a:moveTo>
                  <a:lnTo>
                    <a:pt x="2814236" y="3747255"/>
                  </a:lnTo>
                  <a:lnTo>
                    <a:pt x="2814236" y="3354618"/>
                  </a:lnTo>
                  <a:lnTo>
                    <a:pt x="3206873" y="3354618"/>
                  </a:lnTo>
                  <a:lnTo>
                    <a:pt x="3206873" y="3747255"/>
                  </a:lnTo>
                </a:path>
                <a:path w="4938394" h="4458970">
                  <a:moveTo>
                    <a:pt x="3747255" y="3747255"/>
                  </a:moveTo>
                  <a:lnTo>
                    <a:pt x="3354618" y="3747255"/>
                  </a:lnTo>
                  <a:lnTo>
                    <a:pt x="3354618" y="3354618"/>
                  </a:lnTo>
                  <a:lnTo>
                    <a:pt x="3747255" y="3354618"/>
                  </a:lnTo>
                  <a:lnTo>
                    <a:pt x="3747255" y="374725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71" name="object 8471"/>
            <p:cNvSpPr/>
            <p:nvPr/>
          </p:nvSpPr>
          <p:spPr>
            <a:xfrm>
              <a:off x="14240854" y="2613532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80" h="0">
                  <a:moveTo>
                    <a:pt x="55657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72" name="object 8472"/>
            <p:cNvSpPr/>
            <p:nvPr/>
          </p:nvSpPr>
          <p:spPr>
            <a:xfrm>
              <a:off x="14196328" y="26115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73" name="object 8473"/>
            <p:cNvSpPr/>
            <p:nvPr/>
          </p:nvSpPr>
          <p:spPr>
            <a:xfrm>
              <a:off x="14080966" y="26135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74" name="object 8474"/>
            <p:cNvSpPr/>
            <p:nvPr/>
          </p:nvSpPr>
          <p:spPr>
            <a:xfrm>
              <a:off x="14036439" y="26115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75" name="object 8475"/>
            <p:cNvSpPr/>
            <p:nvPr/>
          </p:nvSpPr>
          <p:spPr>
            <a:xfrm>
              <a:off x="13921077" y="26135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76" name="object 8476"/>
            <p:cNvSpPr/>
            <p:nvPr/>
          </p:nvSpPr>
          <p:spPr>
            <a:xfrm>
              <a:off x="13876551" y="26115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77" name="object 8477"/>
            <p:cNvSpPr/>
            <p:nvPr/>
          </p:nvSpPr>
          <p:spPr>
            <a:xfrm>
              <a:off x="13761189" y="26135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78" name="object 8478"/>
            <p:cNvSpPr/>
            <p:nvPr/>
          </p:nvSpPr>
          <p:spPr>
            <a:xfrm>
              <a:off x="13717675" y="26115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79" name="object 8479"/>
            <p:cNvSpPr/>
            <p:nvPr/>
          </p:nvSpPr>
          <p:spPr>
            <a:xfrm>
              <a:off x="13601301" y="26135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80" name="object 8480"/>
            <p:cNvSpPr/>
            <p:nvPr/>
          </p:nvSpPr>
          <p:spPr>
            <a:xfrm>
              <a:off x="13557786" y="26115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81" name="object 8481"/>
            <p:cNvSpPr/>
            <p:nvPr/>
          </p:nvSpPr>
          <p:spPr>
            <a:xfrm>
              <a:off x="13441412" y="26135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82" name="object 8482"/>
            <p:cNvSpPr/>
            <p:nvPr/>
          </p:nvSpPr>
          <p:spPr>
            <a:xfrm>
              <a:off x="13397898" y="26115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83" name="object 8483"/>
            <p:cNvSpPr/>
            <p:nvPr/>
          </p:nvSpPr>
          <p:spPr>
            <a:xfrm>
              <a:off x="13281524" y="26135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84" name="object 8484"/>
            <p:cNvSpPr/>
            <p:nvPr/>
          </p:nvSpPr>
          <p:spPr>
            <a:xfrm>
              <a:off x="13238010" y="26115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85" name="object 8485"/>
            <p:cNvSpPr/>
            <p:nvPr/>
          </p:nvSpPr>
          <p:spPr>
            <a:xfrm>
              <a:off x="13121636" y="26135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86" name="object 8486"/>
            <p:cNvSpPr/>
            <p:nvPr/>
          </p:nvSpPr>
          <p:spPr>
            <a:xfrm>
              <a:off x="13078121" y="26115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87" name="object 8487"/>
            <p:cNvSpPr/>
            <p:nvPr/>
          </p:nvSpPr>
          <p:spPr>
            <a:xfrm>
              <a:off x="12961747" y="261353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88" name="object 8488"/>
            <p:cNvSpPr/>
            <p:nvPr/>
          </p:nvSpPr>
          <p:spPr>
            <a:xfrm>
              <a:off x="12918233" y="26115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89" name="object 8489"/>
            <p:cNvSpPr/>
            <p:nvPr/>
          </p:nvSpPr>
          <p:spPr>
            <a:xfrm>
              <a:off x="12801859" y="261353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90" name="object 8490"/>
            <p:cNvSpPr/>
            <p:nvPr/>
          </p:nvSpPr>
          <p:spPr>
            <a:xfrm>
              <a:off x="12758345" y="26115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91" name="object 8491"/>
            <p:cNvSpPr/>
            <p:nvPr/>
          </p:nvSpPr>
          <p:spPr>
            <a:xfrm>
              <a:off x="12642982" y="26135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492" name="object 849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923049" y="2471859"/>
              <a:ext cx="1885265" cy="985640"/>
            </a:xfrm>
            <a:prstGeom prst="rect">
              <a:avLst/>
            </a:prstGeom>
          </p:spPr>
        </p:pic>
        <p:sp>
          <p:nvSpPr>
            <p:cNvPr id="8493" name="object 8493"/>
            <p:cNvSpPr/>
            <p:nvPr/>
          </p:nvSpPr>
          <p:spPr>
            <a:xfrm>
              <a:off x="12598456" y="26115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94" name="object 8494"/>
            <p:cNvSpPr/>
            <p:nvPr/>
          </p:nvSpPr>
          <p:spPr>
            <a:xfrm>
              <a:off x="12483094" y="26135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95" name="object 8495"/>
            <p:cNvSpPr/>
            <p:nvPr/>
          </p:nvSpPr>
          <p:spPr>
            <a:xfrm>
              <a:off x="12438568" y="26115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96" name="object 8496"/>
            <p:cNvSpPr/>
            <p:nvPr/>
          </p:nvSpPr>
          <p:spPr>
            <a:xfrm>
              <a:off x="12323206" y="26135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97" name="object 8497"/>
            <p:cNvSpPr/>
            <p:nvPr/>
          </p:nvSpPr>
          <p:spPr>
            <a:xfrm>
              <a:off x="12278680" y="26115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98" name="object 8498"/>
            <p:cNvSpPr/>
            <p:nvPr/>
          </p:nvSpPr>
          <p:spPr>
            <a:xfrm>
              <a:off x="12163318" y="26135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99" name="object 8499"/>
            <p:cNvSpPr/>
            <p:nvPr/>
          </p:nvSpPr>
          <p:spPr>
            <a:xfrm>
              <a:off x="12118792" y="26115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00" name="object 8500"/>
            <p:cNvSpPr/>
            <p:nvPr/>
          </p:nvSpPr>
          <p:spPr>
            <a:xfrm>
              <a:off x="12003429" y="26135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01" name="object 8501"/>
            <p:cNvSpPr/>
            <p:nvPr/>
          </p:nvSpPr>
          <p:spPr>
            <a:xfrm>
              <a:off x="11958903" y="26115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02" name="object 8502"/>
            <p:cNvSpPr/>
            <p:nvPr/>
          </p:nvSpPr>
          <p:spPr>
            <a:xfrm>
              <a:off x="11843541" y="26135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03" name="object 8503"/>
            <p:cNvSpPr/>
            <p:nvPr/>
          </p:nvSpPr>
          <p:spPr>
            <a:xfrm>
              <a:off x="11799015" y="26115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04" name="object 8504"/>
            <p:cNvSpPr/>
            <p:nvPr/>
          </p:nvSpPr>
          <p:spPr>
            <a:xfrm>
              <a:off x="11683653" y="26135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05" name="object 8505"/>
            <p:cNvSpPr/>
            <p:nvPr/>
          </p:nvSpPr>
          <p:spPr>
            <a:xfrm>
              <a:off x="11639126" y="26115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06" name="object 8506"/>
            <p:cNvSpPr/>
            <p:nvPr/>
          </p:nvSpPr>
          <p:spPr>
            <a:xfrm>
              <a:off x="11523764" y="26135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07" name="object 8507"/>
            <p:cNvSpPr/>
            <p:nvPr/>
          </p:nvSpPr>
          <p:spPr>
            <a:xfrm>
              <a:off x="11479238" y="26115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08" name="object 8508"/>
            <p:cNvSpPr/>
            <p:nvPr/>
          </p:nvSpPr>
          <p:spPr>
            <a:xfrm>
              <a:off x="11363876" y="26135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09" name="object 8509"/>
            <p:cNvSpPr/>
            <p:nvPr/>
          </p:nvSpPr>
          <p:spPr>
            <a:xfrm>
              <a:off x="11320362" y="26115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10" name="object 8510"/>
            <p:cNvSpPr/>
            <p:nvPr/>
          </p:nvSpPr>
          <p:spPr>
            <a:xfrm>
              <a:off x="11203988" y="26135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11" name="object 8511"/>
            <p:cNvSpPr/>
            <p:nvPr/>
          </p:nvSpPr>
          <p:spPr>
            <a:xfrm>
              <a:off x="11160474" y="26115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12" name="object 8512"/>
            <p:cNvSpPr/>
            <p:nvPr/>
          </p:nvSpPr>
          <p:spPr>
            <a:xfrm>
              <a:off x="11044099" y="26135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13" name="object 8513"/>
            <p:cNvSpPr/>
            <p:nvPr/>
          </p:nvSpPr>
          <p:spPr>
            <a:xfrm>
              <a:off x="11000585" y="26115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14" name="object 8514"/>
            <p:cNvSpPr/>
            <p:nvPr/>
          </p:nvSpPr>
          <p:spPr>
            <a:xfrm>
              <a:off x="10884211" y="26135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15" name="object 8515"/>
            <p:cNvSpPr/>
            <p:nvPr/>
          </p:nvSpPr>
          <p:spPr>
            <a:xfrm>
              <a:off x="10840697" y="26115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16" name="object 8516"/>
            <p:cNvSpPr/>
            <p:nvPr/>
          </p:nvSpPr>
          <p:spPr>
            <a:xfrm>
              <a:off x="10724323" y="26135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17" name="object 8517"/>
            <p:cNvSpPr/>
            <p:nvPr/>
          </p:nvSpPr>
          <p:spPr>
            <a:xfrm>
              <a:off x="10680809" y="26115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18" name="object 8518"/>
            <p:cNvSpPr/>
            <p:nvPr/>
          </p:nvSpPr>
          <p:spPr>
            <a:xfrm>
              <a:off x="10564435" y="261353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19" name="object 8519"/>
            <p:cNvSpPr/>
            <p:nvPr/>
          </p:nvSpPr>
          <p:spPr>
            <a:xfrm>
              <a:off x="10520920" y="26115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20" name="object 8520"/>
            <p:cNvSpPr/>
            <p:nvPr/>
          </p:nvSpPr>
          <p:spPr>
            <a:xfrm>
              <a:off x="10404546" y="261353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21" name="object 8521"/>
            <p:cNvSpPr/>
            <p:nvPr/>
          </p:nvSpPr>
          <p:spPr>
            <a:xfrm>
              <a:off x="10361032" y="26115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22" name="object 8522"/>
            <p:cNvSpPr/>
            <p:nvPr/>
          </p:nvSpPr>
          <p:spPr>
            <a:xfrm>
              <a:off x="10245670" y="26135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23" name="object 8523"/>
            <p:cNvSpPr/>
            <p:nvPr/>
          </p:nvSpPr>
          <p:spPr>
            <a:xfrm>
              <a:off x="10201144" y="26115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24" name="object 8524"/>
            <p:cNvSpPr/>
            <p:nvPr/>
          </p:nvSpPr>
          <p:spPr>
            <a:xfrm>
              <a:off x="8966563" y="26135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25" name="object 8525"/>
            <p:cNvSpPr/>
            <p:nvPr/>
          </p:nvSpPr>
          <p:spPr>
            <a:xfrm>
              <a:off x="8923049" y="26115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26" name="object 8526"/>
            <p:cNvSpPr/>
            <p:nvPr/>
          </p:nvSpPr>
          <p:spPr>
            <a:xfrm>
              <a:off x="8806675" y="261353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27" name="object 8527"/>
            <p:cNvSpPr/>
            <p:nvPr/>
          </p:nvSpPr>
          <p:spPr>
            <a:xfrm>
              <a:off x="8763161" y="26115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28" name="object 8528"/>
            <p:cNvSpPr/>
            <p:nvPr/>
          </p:nvSpPr>
          <p:spPr>
            <a:xfrm>
              <a:off x="8675121" y="2613532"/>
              <a:ext cx="5621655" cy="757555"/>
            </a:xfrm>
            <a:custGeom>
              <a:avLst/>
              <a:gdLst/>
              <a:ahLst/>
              <a:cxnLst/>
              <a:rect l="l" t="t" r="r" b="b"/>
              <a:pathLst>
                <a:path w="5621655" h="757554">
                  <a:moveTo>
                    <a:pt x="55657" y="0"/>
                  </a:moveTo>
                  <a:lnTo>
                    <a:pt x="0" y="0"/>
                  </a:lnTo>
                </a:path>
                <a:path w="5621655" h="757554">
                  <a:moveTo>
                    <a:pt x="5621389" y="756939"/>
                  </a:moveTo>
                  <a:lnTo>
                    <a:pt x="5565732" y="756939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29" name="object 8529"/>
            <p:cNvSpPr/>
            <p:nvPr/>
          </p:nvSpPr>
          <p:spPr>
            <a:xfrm>
              <a:off x="14196328" y="33684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30" name="object 8530"/>
            <p:cNvSpPr/>
            <p:nvPr/>
          </p:nvSpPr>
          <p:spPr>
            <a:xfrm>
              <a:off x="14080966" y="337047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31" name="object 8531"/>
            <p:cNvSpPr/>
            <p:nvPr/>
          </p:nvSpPr>
          <p:spPr>
            <a:xfrm>
              <a:off x="14036439" y="33684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32" name="object 8532"/>
            <p:cNvSpPr/>
            <p:nvPr/>
          </p:nvSpPr>
          <p:spPr>
            <a:xfrm>
              <a:off x="13921077" y="337047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33" name="object 8533"/>
            <p:cNvSpPr/>
            <p:nvPr/>
          </p:nvSpPr>
          <p:spPr>
            <a:xfrm>
              <a:off x="13876551" y="33684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34" name="object 8534"/>
            <p:cNvSpPr/>
            <p:nvPr/>
          </p:nvSpPr>
          <p:spPr>
            <a:xfrm>
              <a:off x="13761189" y="337047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35" name="object 8535"/>
            <p:cNvSpPr/>
            <p:nvPr/>
          </p:nvSpPr>
          <p:spPr>
            <a:xfrm>
              <a:off x="13717675" y="33684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36" name="object 8536"/>
            <p:cNvSpPr/>
            <p:nvPr/>
          </p:nvSpPr>
          <p:spPr>
            <a:xfrm>
              <a:off x="13601301" y="337047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37" name="object 8537"/>
            <p:cNvSpPr/>
            <p:nvPr/>
          </p:nvSpPr>
          <p:spPr>
            <a:xfrm>
              <a:off x="13557786" y="33684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38" name="object 8538"/>
            <p:cNvSpPr/>
            <p:nvPr/>
          </p:nvSpPr>
          <p:spPr>
            <a:xfrm>
              <a:off x="13441412" y="337047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39" name="object 8539"/>
            <p:cNvSpPr/>
            <p:nvPr/>
          </p:nvSpPr>
          <p:spPr>
            <a:xfrm>
              <a:off x="13397898" y="33684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40" name="object 8540"/>
            <p:cNvSpPr/>
            <p:nvPr/>
          </p:nvSpPr>
          <p:spPr>
            <a:xfrm>
              <a:off x="13281524" y="337047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41" name="object 8541"/>
            <p:cNvSpPr/>
            <p:nvPr/>
          </p:nvSpPr>
          <p:spPr>
            <a:xfrm>
              <a:off x="13238010" y="33684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42" name="object 8542"/>
            <p:cNvSpPr/>
            <p:nvPr/>
          </p:nvSpPr>
          <p:spPr>
            <a:xfrm>
              <a:off x="13121636" y="337047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43" name="object 8543"/>
            <p:cNvSpPr/>
            <p:nvPr/>
          </p:nvSpPr>
          <p:spPr>
            <a:xfrm>
              <a:off x="13078121" y="33684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44" name="object 8544"/>
            <p:cNvSpPr/>
            <p:nvPr/>
          </p:nvSpPr>
          <p:spPr>
            <a:xfrm>
              <a:off x="12961747" y="337047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45" name="object 8545"/>
            <p:cNvSpPr/>
            <p:nvPr/>
          </p:nvSpPr>
          <p:spPr>
            <a:xfrm>
              <a:off x="12918233" y="33684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46" name="object 8546"/>
            <p:cNvSpPr/>
            <p:nvPr/>
          </p:nvSpPr>
          <p:spPr>
            <a:xfrm>
              <a:off x="12801859" y="337047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47" name="object 8547"/>
            <p:cNvSpPr/>
            <p:nvPr/>
          </p:nvSpPr>
          <p:spPr>
            <a:xfrm>
              <a:off x="12758345" y="33684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48" name="object 8548"/>
            <p:cNvSpPr/>
            <p:nvPr/>
          </p:nvSpPr>
          <p:spPr>
            <a:xfrm>
              <a:off x="12642982" y="337047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49" name="object 8549"/>
            <p:cNvSpPr/>
            <p:nvPr/>
          </p:nvSpPr>
          <p:spPr>
            <a:xfrm>
              <a:off x="12598456" y="33684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50" name="object 8550"/>
            <p:cNvSpPr/>
            <p:nvPr/>
          </p:nvSpPr>
          <p:spPr>
            <a:xfrm>
              <a:off x="12483094" y="337047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51" name="object 8551"/>
            <p:cNvSpPr/>
            <p:nvPr/>
          </p:nvSpPr>
          <p:spPr>
            <a:xfrm>
              <a:off x="12438568" y="33684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52" name="object 8552"/>
            <p:cNvSpPr/>
            <p:nvPr/>
          </p:nvSpPr>
          <p:spPr>
            <a:xfrm>
              <a:off x="12323206" y="337047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53" name="object 8553"/>
            <p:cNvSpPr/>
            <p:nvPr/>
          </p:nvSpPr>
          <p:spPr>
            <a:xfrm>
              <a:off x="12278680" y="33684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54" name="object 8554"/>
            <p:cNvSpPr/>
            <p:nvPr/>
          </p:nvSpPr>
          <p:spPr>
            <a:xfrm>
              <a:off x="12163318" y="337047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55" name="object 8555"/>
            <p:cNvSpPr/>
            <p:nvPr/>
          </p:nvSpPr>
          <p:spPr>
            <a:xfrm>
              <a:off x="12118792" y="33684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56" name="object 8556"/>
            <p:cNvSpPr/>
            <p:nvPr/>
          </p:nvSpPr>
          <p:spPr>
            <a:xfrm>
              <a:off x="12003429" y="337047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57" name="object 8557"/>
            <p:cNvSpPr/>
            <p:nvPr/>
          </p:nvSpPr>
          <p:spPr>
            <a:xfrm>
              <a:off x="11958903" y="33684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58" name="object 8558"/>
            <p:cNvSpPr/>
            <p:nvPr/>
          </p:nvSpPr>
          <p:spPr>
            <a:xfrm>
              <a:off x="11843541" y="337047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59" name="object 8559"/>
            <p:cNvSpPr/>
            <p:nvPr/>
          </p:nvSpPr>
          <p:spPr>
            <a:xfrm>
              <a:off x="11799015" y="33684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60" name="object 8560"/>
            <p:cNvSpPr/>
            <p:nvPr/>
          </p:nvSpPr>
          <p:spPr>
            <a:xfrm>
              <a:off x="11683653" y="337047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61" name="object 8561"/>
            <p:cNvSpPr/>
            <p:nvPr/>
          </p:nvSpPr>
          <p:spPr>
            <a:xfrm>
              <a:off x="11639126" y="33684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62" name="object 8562"/>
            <p:cNvSpPr/>
            <p:nvPr/>
          </p:nvSpPr>
          <p:spPr>
            <a:xfrm>
              <a:off x="11523764" y="337047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63" name="object 8563"/>
            <p:cNvSpPr/>
            <p:nvPr/>
          </p:nvSpPr>
          <p:spPr>
            <a:xfrm>
              <a:off x="11479238" y="33684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64" name="object 8564"/>
            <p:cNvSpPr/>
            <p:nvPr/>
          </p:nvSpPr>
          <p:spPr>
            <a:xfrm>
              <a:off x="11363876" y="337047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65" name="object 8565"/>
            <p:cNvSpPr/>
            <p:nvPr/>
          </p:nvSpPr>
          <p:spPr>
            <a:xfrm>
              <a:off x="11320362" y="33684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66" name="object 8566"/>
            <p:cNvSpPr/>
            <p:nvPr/>
          </p:nvSpPr>
          <p:spPr>
            <a:xfrm>
              <a:off x="11203988" y="337047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67" name="object 8567"/>
            <p:cNvSpPr/>
            <p:nvPr/>
          </p:nvSpPr>
          <p:spPr>
            <a:xfrm>
              <a:off x="11160474" y="33684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68" name="object 8568"/>
            <p:cNvSpPr/>
            <p:nvPr/>
          </p:nvSpPr>
          <p:spPr>
            <a:xfrm>
              <a:off x="11044099" y="337047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69" name="object 8569"/>
            <p:cNvSpPr/>
            <p:nvPr/>
          </p:nvSpPr>
          <p:spPr>
            <a:xfrm>
              <a:off x="11000585" y="33684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70" name="object 8570"/>
            <p:cNvSpPr/>
            <p:nvPr/>
          </p:nvSpPr>
          <p:spPr>
            <a:xfrm>
              <a:off x="10884211" y="337047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71" name="object 8571"/>
            <p:cNvSpPr/>
            <p:nvPr/>
          </p:nvSpPr>
          <p:spPr>
            <a:xfrm>
              <a:off x="10840697" y="33684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72" name="object 8572"/>
            <p:cNvSpPr/>
            <p:nvPr/>
          </p:nvSpPr>
          <p:spPr>
            <a:xfrm>
              <a:off x="10724323" y="337047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73" name="object 8573"/>
            <p:cNvSpPr/>
            <p:nvPr/>
          </p:nvSpPr>
          <p:spPr>
            <a:xfrm>
              <a:off x="10680809" y="33684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74" name="object 8574"/>
            <p:cNvSpPr/>
            <p:nvPr/>
          </p:nvSpPr>
          <p:spPr>
            <a:xfrm>
              <a:off x="10564435" y="337047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75" name="object 8575"/>
            <p:cNvSpPr/>
            <p:nvPr/>
          </p:nvSpPr>
          <p:spPr>
            <a:xfrm>
              <a:off x="10520920" y="33684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76" name="object 8576"/>
            <p:cNvSpPr/>
            <p:nvPr/>
          </p:nvSpPr>
          <p:spPr>
            <a:xfrm>
              <a:off x="10404546" y="337047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77" name="object 8577"/>
            <p:cNvSpPr/>
            <p:nvPr/>
          </p:nvSpPr>
          <p:spPr>
            <a:xfrm>
              <a:off x="10361032" y="33684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78" name="object 8578"/>
            <p:cNvSpPr/>
            <p:nvPr/>
          </p:nvSpPr>
          <p:spPr>
            <a:xfrm>
              <a:off x="8966563" y="337047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79" name="object 8579"/>
            <p:cNvSpPr/>
            <p:nvPr/>
          </p:nvSpPr>
          <p:spPr>
            <a:xfrm>
              <a:off x="8923049" y="33684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80" name="object 8580"/>
            <p:cNvSpPr/>
            <p:nvPr/>
          </p:nvSpPr>
          <p:spPr>
            <a:xfrm>
              <a:off x="8806675" y="337047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81" name="object 8581"/>
            <p:cNvSpPr/>
            <p:nvPr/>
          </p:nvSpPr>
          <p:spPr>
            <a:xfrm>
              <a:off x="8763161" y="33684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82" name="object 8582"/>
            <p:cNvSpPr/>
            <p:nvPr/>
          </p:nvSpPr>
          <p:spPr>
            <a:xfrm>
              <a:off x="8675121" y="2528528"/>
              <a:ext cx="5621655" cy="842010"/>
            </a:xfrm>
            <a:custGeom>
              <a:avLst/>
              <a:gdLst/>
              <a:ahLst/>
              <a:cxnLst/>
              <a:rect l="l" t="t" r="r" b="b"/>
              <a:pathLst>
                <a:path w="5621655" h="842010">
                  <a:moveTo>
                    <a:pt x="55657" y="841943"/>
                  </a:moveTo>
                  <a:lnTo>
                    <a:pt x="0" y="841943"/>
                  </a:lnTo>
                </a:path>
                <a:path w="5621655" h="842010">
                  <a:moveTo>
                    <a:pt x="5621389" y="0"/>
                  </a:moveTo>
                  <a:lnTo>
                    <a:pt x="556573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83" name="object 8583"/>
            <p:cNvSpPr/>
            <p:nvPr/>
          </p:nvSpPr>
          <p:spPr>
            <a:xfrm>
              <a:off x="14196328" y="252650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84" name="object 8584"/>
            <p:cNvSpPr/>
            <p:nvPr/>
          </p:nvSpPr>
          <p:spPr>
            <a:xfrm>
              <a:off x="14080966" y="252852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85" name="object 8585"/>
            <p:cNvSpPr/>
            <p:nvPr/>
          </p:nvSpPr>
          <p:spPr>
            <a:xfrm>
              <a:off x="14036439" y="252650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86" name="object 8586"/>
            <p:cNvSpPr/>
            <p:nvPr/>
          </p:nvSpPr>
          <p:spPr>
            <a:xfrm>
              <a:off x="13921077" y="252852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87" name="object 8587"/>
            <p:cNvSpPr/>
            <p:nvPr/>
          </p:nvSpPr>
          <p:spPr>
            <a:xfrm>
              <a:off x="13876551" y="252650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88" name="object 8588"/>
            <p:cNvSpPr/>
            <p:nvPr/>
          </p:nvSpPr>
          <p:spPr>
            <a:xfrm>
              <a:off x="13761189" y="252852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89" name="object 8589"/>
            <p:cNvSpPr/>
            <p:nvPr/>
          </p:nvSpPr>
          <p:spPr>
            <a:xfrm>
              <a:off x="13717675" y="252650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90" name="object 8590"/>
            <p:cNvSpPr/>
            <p:nvPr/>
          </p:nvSpPr>
          <p:spPr>
            <a:xfrm>
              <a:off x="13601301" y="252852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91" name="object 8591"/>
            <p:cNvSpPr/>
            <p:nvPr/>
          </p:nvSpPr>
          <p:spPr>
            <a:xfrm>
              <a:off x="13557786" y="252650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92" name="object 8592"/>
            <p:cNvSpPr/>
            <p:nvPr/>
          </p:nvSpPr>
          <p:spPr>
            <a:xfrm>
              <a:off x="13441412" y="252852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93" name="object 8593"/>
            <p:cNvSpPr/>
            <p:nvPr/>
          </p:nvSpPr>
          <p:spPr>
            <a:xfrm>
              <a:off x="13397898" y="252650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94" name="object 8594"/>
            <p:cNvSpPr/>
            <p:nvPr/>
          </p:nvSpPr>
          <p:spPr>
            <a:xfrm>
              <a:off x="13281524" y="252852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95" name="object 8595"/>
            <p:cNvSpPr/>
            <p:nvPr/>
          </p:nvSpPr>
          <p:spPr>
            <a:xfrm>
              <a:off x="13238010" y="252650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96" name="object 8596"/>
            <p:cNvSpPr/>
            <p:nvPr/>
          </p:nvSpPr>
          <p:spPr>
            <a:xfrm>
              <a:off x="13121636" y="252852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97" name="object 8597"/>
            <p:cNvSpPr/>
            <p:nvPr/>
          </p:nvSpPr>
          <p:spPr>
            <a:xfrm>
              <a:off x="13078121" y="252650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98" name="object 8598"/>
            <p:cNvSpPr/>
            <p:nvPr/>
          </p:nvSpPr>
          <p:spPr>
            <a:xfrm>
              <a:off x="12961747" y="2528528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99" name="object 8599"/>
            <p:cNvSpPr/>
            <p:nvPr/>
          </p:nvSpPr>
          <p:spPr>
            <a:xfrm>
              <a:off x="12918233" y="252650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00" name="object 8600"/>
            <p:cNvSpPr/>
            <p:nvPr/>
          </p:nvSpPr>
          <p:spPr>
            <a:xfrm>
              <a:off x="12801859" y="2528528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01" name="object 8601"/>
            <p:cNvSpPr/>
            <p:nvPr/>
          </p:nvSpPr>
          <p:spPr>
            <a:xfrm>
              <a:off x="12758345" y="252650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02" name="object 8602"/>
            <p:cNvSpPr/>
            <p:nvPr/>
          </p:nvSpPr>
          <p:spPr>
            <a:xfrm>
              <a:off x="12642982" y="252852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03" name="object 8603"/>
            <p:cNvSpPr/>
            <p:nvPr/>
          </p:nvSpPr>
          <p:spPr>
            <a:xfrm>
              <a:off x="12598456" y="252650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04" name="object 8604"/>
            <p:cNvSpPr/>
            <p:nvPr/>
          </p:nvSpPr>
          <p:spPr>
            <a:xfrm>
              <a:off x="12483094" y="252852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05" name="object 8605"/>
            <p:cNvSpPr/>
            <p:nvPr/>
          </p:nvSpPr>
          <p:spPr>
            <a:xfrm>
              <a:off x="12438568" y="252650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06" name="object 8606"/>
            <p:cNvSpPr/>
            <p:nvPr/>
          </p:nvSpPr>
          <p:spPr>
            <a:xfrm>
              <a:off x="12323206" y="252852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07" name="object 8607"/>
            <p:cNvSpPr/>
            <p:nvPr/>
          </p:nvSpPr>
          <p:spPr>
            <a:xfrm>
              <a:off x="12278680" y="252650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08" name="object 8608"/>
            <p:cNvSpPr/>
            <p:nvPr/>
          </p:nvSpPr>
          <p:spPr>
            <a:xfrm>
              <a:off x="12163318" y="252852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09" name="object 8609"/>
            <p:cNvSpPr/>
            <p:nvPr/>
          </p:nvSpPr>
          <p:spPr>
            <a:xfrm>
              <a:off x="12118792" y="252650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10" name="object 8610"/>
            <p:cNvSpPr/>
            <p:nvPr/>
          </p:nvSpPr>
          <p:spPr>
            <a:xfrm>
              <a:off x="12003429" y="252852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11" name="object 8611"/>
            <p:cNvSpPr/>
            <p:nvPr/>
          </p:nvSpPr>
          <p:spPr>
            <a:xfrm>
              <a:off x="11958903" y="252650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12" name="object 8612"/>
            <p:cNvSpPr/>
            <p:nvPr/>
          </p:nvSpPr>
          <p:spPr>
            <a:xfrm>
              <a:off x="11843541" y="252852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13" name="object 8613"/>
            <p:cNvSpPr/>
            <p:nvPr/>
          </p:nvSpPr>
          <p:spPr>
            <a:xfrm>
              <a:off x="11799015" y="252650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14" name="object 8614"/>
            <p:cNvSpPr/>
            <p:nvPr/>
          </p:nvSpPr>
          <p:spPr>
            <a:xfrm>
              <a:off x="11683653" y="252852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15" name="object 8615"/>
            <p:cNvSpPr/>
            <p:nvPr/>
          </p:nvSpPr>
          <p:spPr>
            <a:xfrm>
              <a:off x="11639126" y="252650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16" name="object 8616"/>
            <p:cNvSpPr/>
            <p:nvPr/>
          </p:nvSpPr>
          <p:spPr>
            <a:xfrm>
              <a:off x="11523764" y="252852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17" name="object 8617"/>
            <p:cNvSpPr/>
            <p:nvPr/>
          </p:nvSpPr>
          <p:spPr>
            <a:xfrm>
              <a:off x="11479238" y="252650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18" name="object 8618"/>
            <p:cNvSpPr/>
            <p:nvPr/>
          </p:nvSpPr>
          <p:spPr>
            <a:xfrm>
              <a:off x="11363876" y="252852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19" name="object 8619"/>
            <p:cNvSpPr/>
            <p:nvPr/>
          </p:nvSpPr>
          <p:spPr>
            <a:xfrm>
              <a:off x="11320362" y="252650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20" name="object 8620"/>
            <p:cNvSpPr/>
            <p:nvPr/>
          </p:nvSpPr>
          <p:spPr>
            <a:xfrm>
              <a:off x="11203988" y="252852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21" name="object 8621"/>
            <p:cNvSpPr/>
            <p:nvPr/>
          </p:nvSpPr>
          <p:spPr>
            <a:xfrm>
              <a:off x="11160474" y="252650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22" name="object 8622"/>
            <p:cNvSpPr/>
            <p:nvPr/>
          </p:nvSpPr>
          <p:spPr>
            <a:xfrm>
              <a:off x="11044099" y="252852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23" name="object 8623"/>
            <p:cNvSpPr/>
            <p:nvPr/>
          </p:nvSpPr>
          <p:spPr>
            <a:xfrm>
              <a:off x="11000585" y="252650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24" name="object 8624"/>
            <p:cNvSpPr/>
            <p:nvPr/>
          </p:nvSpPr>
          <p:spPr>
            <a:xfrm>
              <a:off x="10884211" y="252852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25" name="object 8625"/>
            <p:cNvSpPr/>
            <p:nvPr/>
          </p:nvSpPr>
          <p:spPr>
            <a:xfrm>
              <a:off x="10840697" y="252650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26" name="object 8626"/>
            <p:cNvSpPr/>
            <p:nvPr/>
          </p:nvSpPr>
          <p:spPr>
            <a:xfrm>
              <a:off x="10724323" y="252852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27" name="object 8627"/>
            <p:cNvSpPr/>
            <p:nvPr/>
          </p:nvSpPr>
          <p:spPr>
            <a:xfrm>
              <a:off x="10680809" y="252650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28" name="object 8628"/>
            <p:cNvSpPr/>
            <p:nvPr/>
          </p:nvSpPr>
          <p:spPr>
            <a:xfrm>
              <a:off x="10564435" y="2528528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29" name="object 8629"/>
            <p:cNvSpPr/>
            <p:nvPr/>
          </p:nvSpPr>
          <p:spPr>
            <a:xfrm>
              <a:off x="10520920" y="252650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30" name="object 8630"/>
            <p:cNvSpPr/>
            <p:nvPr/>
          </p:nvSpPr>
          <p:spPr>
            <a:xfrm>
              <a:off x="8806675" y="2528528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31" name="object 8631"/>
            <p:cNvSpPr/>
            <p:nvPr/>
          </p:nvSpPr>
          <p:spPr>
            <a:xfrm>
              <a:off x="8763161" y="252650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32" name="object 8632"/>
            <p:cNvSpPr/>
            <p:nvPr/>
          </p:nvSpPr>
          <p:spPr>
            <a:xfrm>
              <a:off x="8675121" y="2528528"/>
              <a:ext cx="5621655" cy="463550"/>
            </a:xfrm>
            <a:custGeom>
              <a:avLst/>
              <a:gdLst/>
              <a:ahLst/>
              <a:cxnLst/>
              <a:rect l="l" t="t" r="r" b="b"/>
              <a:pathLst>
                <a:path w="5621655" h="463550">
                  <a:moveTo>
                    <a:pt x="55657" y="0"/>
                  </a:moveTo>
                  <a:lnTo>
                    <a:pt x="0" y="0"/>
                  </a:lnTo>
                </a:path>
                <a:path w="5621655" h="463550">
                  <a:moveTo>
                    <a:pt x="5621389" y="463473"/>
                  </a:moveTo>
                  <a:lnTo>
                    <a:pt x="5565732" y="46347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33" name="object 8633"/>
            <p:cNvSpPr/>
            <p:nvPr/>
          </p:nvSpPr>
          <p:spPr>
            <a:xfrm>
              <a:off x="14196328" y="29899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34" name="object 8634"/>
            <p:cNvSpPr/>
            <p:nvPr/>
          </p:nvSpPr>
          <p:spPr>
            <a:xfrm>
              <a:off x="14080966" y="29920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35" name="object 8635"/>
            <p:cNvSpPr/>
            <p:nvPr/>
          </p:nvSpPr>
          <p:spPr>
            <a:xfrm>
              <a:off x="14036439" y="29899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36" name="object 8636"/>
            <p:cNvSpPr/>
            <p:nvPr/>
          </p:nvSpPr>
          <p:spPr>
            <a:xfrm>
              <a:off x="13921077" y="29920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37" name="object 8637"/>
            <p:cNvSpPr/>
            <p:nvPr/>
          </p:nvSpPr>
          <p:spPr>
            <a:xfrm>
              <a:off x="13876551" y="29899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38" name="object 8638"/>
            <p:cNvSpPr/>
            <p:nvPr/>
          </p:nvSpPr>
          <p:spPr>
            <a:xfrm>
              <a:off x="13761189" y="29920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39" name="object 8639"/>
            <p:cNvSpPr/>
            <p:nvPr/>
          </p:nvSpPr>
          <p:spPr>
            <a:xfrm>
              <a:off x="13717675" y="29899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40" name="object 8640"/>
            <p:cNvSpPr/>
            <p:nvPr/>
          </p:nvSpPr>
          <p:spPr>
            <a:xfrm>
              <a:off x="13601301" y="29920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41" name="object 8641"/>
            <p:cNvSpPr/>
            <p:nvPr/>
          </p:nvSpPr>
          <p:spPr>
            <a:xfrm>
              <a:off x="13557786" y="29899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42" name="object 8642"/>
            <p:cNvSpPr/>
            <p:nvPr/>
          </p:nvSpPr>
          <p:spPr>
            <a:xfrm>
              <a:off x="13441412" y="29920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43" name="object 8643"/>
            <p:cNvSpPr/>
            <p:nvPr/>
          </p:nvSpPr>
          <p:spPr>
            <a:xfrm>
              <a:off x="13397898" y="29899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44" name="object 8644"/>
            <p:cNvSpPr/>
            <p:nvPr/>
          </p:nvSpPr>
          <p:spPr>
            <a:xfrm>
              <a:off x="13281524" y="29920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45" name="object 8645"/>
            <p:cNvSpPr/>
            <p:nvPr/>
          </p:nvSpPr>
          <p:spPr>
            <a:xfrm>
              <a:off x="13238010" y="29899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46" name="object 8646"/>
            <p:cNvSpPr/>
            <p:nvPr/>
          </p:nvSpPr>
          <p:spPr>
            <a:xfrm>
              <a:off x="13121636" y="29920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47" name="object 8647"/>
            <p:cNvSpPr/>
            <p:nvPr/>
          </p:nvSpPr>
          <p:spPr>
            <a:xfrm>
              <a:off x="13078121" y="29899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48" name="object 8648"/>
            <p:cNvSpPr/>
            <p:nvPr/>
          </p:nvSpPr>
          <p:spPr>
            <a:xfrm>
              <a:off x="12961747" y="299200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49" name="object 8649"/>
            <p:cNvSpPr/>
            <p:nvPr/>
          </p:nvSpPr>
          <p:spPr>
            <a:xfrm>
              <a:off x="12918233" y="29899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50" name="object 8650"/>
            <p:cNvSpPr/>
            <p:nvPr/>
          </p:nvSpPr>
          <p:spPr>
            <a:xfrm>
              <a:off x="12801859" y="2992002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51" name="object 8651"/>
            <p:cNvSpPr/>
            <p:nvPr/>
          </p:nvSpPr>
          <p:spPr>
            <a:xfrm>
              <a:off x="12758345" y="29899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52" name="object 8652"/>
            <p:cNvSpPr/>
            <p:nvPr/>
          </p:nvSpPr>
          <p:spPr>
            <a:xfrm>
              <a:off x="12642982" y="29920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53" name="object 8653"/>
            <p:cNvSpPr/>
            <p:nvPr/>
          </p:nvSpPr>
          <p:spPr>
            <a:xfrm>
              <a:off x="12598456" y="29899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54" name="object 8654"/>
            <p:cNvSpPr/>
            <p:nvPr/>
          </p:nvSpPr>
          <p:spPr>
            <a:xfrm>
              <a:off x="12483094" y="29920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55" name="object 8655"/>
            <p:cNvSpPr/>
            <p:nvPr/>
          </p:nvSpPr>
          <p:spPr>
            <a:xfrm>
              <a:off x="12438568" y="29899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56" name="object 8656"/>
            <p:cNvSpPr/>
            <p:nvPr/>
          </p:nvSpPr>
          <p:spPr>
            <a:xfrm>
              <a:off x="12323206" y="29920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57" name="object 8657"/>
            <p:cNvSpPr/>
            <p:nvPr/>
          </p:nvSpPr>
          <p:spPr>
            <a:xfrm>
              <a:off x="12278680" y="29899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58" name="object 8658"/>
            <p:cNvSpPr/>
            <p:nvPr/>
          </p:nvSpPr>
          <p:spPr>
            <a:xfrm>
              <a:off x="12163318" y="29920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59" name="object 8659"/>
            <p:cNvSpPr/>
            <p:nvPr/>
          </p:nvSpPr>
          <p:spPr>
            <a:xfrm>
              <a:off x="12118792" y="29899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60" name="object 8660"/>
            <p:cNvSpPr/>
            <p:nvPr/>
          </p:nvSpPr>
          <p:spPr>
            <a:xfrm>
              <a:off x="12003429" y="29920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61" name="object 8661"/>
            <p:cNvSpPr/>
            <p:nvPr/>
          </p:nvSpPr>
          <p:spPr>
            <a:xfrm>
              <a:off x="11958903" y="29899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62" name="object 8662"/>
            <p:cNvSpPr/>
            <p:nvPr/>
          </p:nvSpPr>
          <p:spPr>
            <a:xfrm>
              <a:off x="11843541" y="29920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63" name="object 8663"/>
            <p:cNvSpPr/>
            <p:nvPr/>
          </p:nvSpPr>
          <p:spPr>
            <a:xfrm>
              <a:off x="11799015" y="29899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64" name="object 8664"/>
            <p:cNvSpPr/>
            <p:nvPr/>
          </p:nvSpPr>
          <p:spPr>
            <a:xfrm>
              <a:off x="11683653" y="29920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65" name="object 8665"/>
            <p:cNvSpPr/>
            <p:nvPr/>
          </p:nvSpPr>
          <p:spPr>
            <a:xfrm>
              <a:off x="11639126" y="29899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66" name="object 8666"/>
            <p:cNvSpPr/>
            <p:nvPr/>
          </p:nvSpPr>
          <p:spPr>
            <a:xfrm>
              <a:off x="11523764" y="29920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67" name="object 8667"/>
            <p:cNvSpPr/>
            <p:nvPr/>
          </p:nvSpPr>
          <p:spPr>
            <a:xfrm>
              <a:off x="11479238" y="29899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68" name="object 8668"/>
            <p:cNvSpPr/>
            <p:nvPr/>
          </p:nvSpPr>
          <p:spPr>
            <a:xfrm>
              <a:off x="11363876" y="29920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69" name="object 8669"/>
            <p:cNvSpPr/>
            <p:nvPr/>
          </p:nvSpPr>
          <p:spPr>
            <a:xfrm>
              <a:off x="11320362" y="29899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70" name="object 8670"/>
            <p:cNvSpPr/>
            <p:nvPr/>
          </p:nvSpPr>
          <p:spPr>
            <a:xfrm>
              <a:off x="11203988" y="29920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71" name="object 8671"/>
            <p:cNvSpPr/>
            <p:nvPr/>
          </p:nvSpPr>
          <p:spPr>
            <a:xfrm>
              <a:off x="11160474" y="29899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72" name="object 8672"/>
            <p:cNvSpPr/>
            <p:nvPr/>
          </p:nvSpPr>
          <p:spPr>
            <a:xfrm>
              <a:off x="11044099" y="29920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73" name="object 8673"/>
            <p:cNvSpPr/>
            <p:nvPr/>
          </p:nvSpPr>
          <p:spPr>
            <a:xfrm>
              <a:off x="11000585" y="29899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74" name="object 8674"/>
            <p:cNvSpPr/>
            <p:nvPr/>
          </p:nvSpPr>
          <p:spPr>
            <a:xfrm>
              <a:off x="10884211" y="29920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75" name="object 8675"/>
            <p:cNvSpPr/>
            <p:nvPr/>
          </p:nvSpPr>
          <p:spPr>
            <a:xfrm>
              <a:off x="10840697" y="29899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76" name="object 8676"/>
            <p:cNvSpPr/>
            <p:nvPr/>
          </p:nvSpPr>
          <p:spPr>
            <a:xfrm>
              <a:off x="10724323" y="29920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77" name="object 8677"/>
            <p:cNvSpPr/>
            <p:nvPr/>
          </p:nvSpPr>
          <p:spPr>
            <a:xfrm>
              <a:off x="10680809" y="29899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78" name="object 8678"/>
            <p:cNvSpPr/>
            <p:nvPr/>
          </p:nvSpPr>
          <p:spPr>
            <a:xfrm>
              <a:off x="8806675" y="299200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79" name="object 8679"/>
            <p:cNvSpPr/>
            <p:nvPr/>
          </p:nvSpPr>
          <p:spPr>
            <a:xfrm>
              <a:off x="8763161" y="29899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80" name="object 8680"/>
            <p:cNvSpPr/>
            <p:nvPr/>
          </p:nvSpPr>
          <p:spPr>
            <a:xfrm>
              <a:off x="8675121" y="2992002"/>
              <a:ext cx="5621655" cy="463550"/>
            </a:xfrm>
            <a:custGeom>
              <a:avLst/>
              <a:gdLst/>
              <a:ahLst/>
              <a:cxnLst/>
              <a:rect l="l" t="t" r="r" b="b"/>
              <a:pathLst>
                <a:path w="5621655" h="463550">
                  <a:moveTo>
                    <a:pt x="55657" y="0"/>
                  </a:moveTo>
                  <a:lnTo>
                    <a:pt x="0" y="0"/>
                  </a:lnTo>
                </a:path>
                <a:path w="5621655" h="463550">
                  <a:moveTo>
                    <a:pt x="5621389" y="463473"/>
                  </a:moveTo>
                  <a:lnTo>
                    <a:pt x="5565732" y="46347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81" name="object 8681"/>
            <p:cNvSpPr/>
            <p:nvPr/>
          </p:nvSpPr>
          <p:spPr>
            <a:xfrm>
              <a:off x="14196328" y="34534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82" name="object 8682"/>
            <p:cNvSpPr/>
            <p:nvPr/>
          </p:nvSpPr>
          <p:spPr>
            <a:xfrm>
              <a:off x="14080966" y="345547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83" name="object 8683"/>
            <p:cNvSpPr/>
            <p:nvPr/>
          </p:nvSpPr>
          <p:spPr>
            <a:xfrm>
              <a:off x="14036439" y="34534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84" name="object 8684"/>
            <p:cNvSpPr/>
            <p:nvPr/>
          </p:nvSpPr>
          <p:spPr>
            <a:xfrm>
              <a:off x="13921077" y="345547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85" name="object 8685"/>
            <p:cNvSpPr/>
            <p:nvPr/>
          </p:nvSpPr>
          <p:spPr>
            <a:xfrm>
              <a:off x="13876551" y="34534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86" name="object 8686"/>
            <p:cNvSpPr/>
            <p:nvPr/>
          </p:nvSpPr>
          <p:spPr>
            <a:xfrm>
              <a:off x="13761189" y="345547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87" name="object 8687"/>
            <p:cNvSpPr/>
            <p:nvPr/>
          </p:nvSpPr>
          <p:spPr>
            <a:xfrm>
              <a:off x="13717675" y="34534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88" name="object 8688"/>
            <p:cNvSpPr/>
            <p:nvPr/>
          </p:nvSpPr>
          <p:spPr>
            <a:xfrm>
              <a:off x="13601301" y="345547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89" name="object 8689"/>
            <p:cNvSpPr/>
            <p:nvPr/>
          </p:nvSpPr>
          <p:spPr>
            <a:xfrm>
              <a:off x="13557786" y="34534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90" name="object 8690"/>
            <p:cNvSpPr/>
            <p:nvPr/>
          </p:nvSpPr>
          <p:spPr>
            <a:xfrm>
              <a:off x="13441412" y="345547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91" name="object 8691"/>
            <p:cNvSpPr/>
            <p:nvPr/>
          </p:nvSpPr>
          <p:spPr>
            <a:xfrm>
              <a:off x="13397898" y="34534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92" name="object 8692"/>
            <p:cNvSpPr/>
            <p:nvPr/>
          </p:nvSpPr>
          <p:spPr>
            <a:xfrm>
              <a:off x="13281524" y="345547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93" name="object 8693"/>
            <p:cNvSpPr/>
            <p:nvPr/>
          </p:nvSpPr>
          <p:spPr>
            <a:xfrm>
              <a:off x="13238010" y="34534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94" name="object 8694"/>
            <p:cNvSpPr/>
            <p:nvPr/>
          </p:nvSpPr>
          <p:spPr>
            <a:xfrm>
              <a:off x="13121636" y="345547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95" name="object 8695"/>
            <p:cNvSpPr/>
            <p:nvPr/>
          </p:nvSpPr>
          <p:spPr>
            <a:xfrm>
              <a:off x="13078121" y="34534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96" name="object 8696"/>
            <p:cNvSpPr/>
            <p:nvPr/>
          </p:nvSpPr>
          <p:spPr>
            <a:xfrm>
              <a:off x="12961747" y="345547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97" name="object 8697"/>
            <p:cNvSpPr/>
            <p:nvPr/>
          </p:nvSpPr>
          <p:spPr>
            <a:xfrm>
              <a:off x="12918233" y="34534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98" name="object 8698"/>
            <p:cNvSpPr/>
            <p:nvPr/>
          </p:nvSpPr>
          <p:spPr>
            <a:xfrm>
              <a:off x="12801859" y="345547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8500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99" name="object 8699"/>
            <p:cNvSpPr/>
            <p:nvPr/>
          </p:nvSpPr>
          <p:spPr>
            <a:xfrm>
              <a:off x="12758345" y="34534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00" name="object 8700"/>
            <p:cNvSpPr/>
            <p:nvPr/>
          </p:nvSpPr>
          <p:spPr>
            <a:xfrm>
              <a:off x="12642982" y="345547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01" name="object 8701"/>
            <p:cNvSpPr/>
            <p:nvPr/>
          </p:nvSpPr>
          <p:spPr>
            <a:xfrm>
              <a:off x="12598456" y="34534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02" name="object 8702"/>
            <p:cNvSpPr/>
            <p:nvPr/>
          </p:nvSpPr>
          <p:spPr>
            <a:xfrm>
              <a:off x="12483094" y="345547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03" name="object 8703"/>
            <p:cNvSpPr/>
            <p:nvPr/>
          </p:nvSpPr>
          <p:spPr>
            <a:xfrm>
              <a:off x="12438568" y="34534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04" name="object 8704"/>
            <p:cNvSpPr/>
            <p:nvPr/>
          </p:nvSpPr>
          <p:spPr>
            <a:xfrm>
              <a:off x="12323206" y="345547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05" name="object 8705"/>
            <p:cNvSpPr/>
            <p:nvPr/>
          </p:nvSpPr>
          <p:spPr>
            <a:xfrm>
              <a:off x="12278680" y="34534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06" name="object 8706"/>
            <p:cNvSpPr/>
            <p:nvPr/>
          </p:nvSpPr>
          <p:spPr>
            <a:xfrm>
              <a:off x="12163318" y="345547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07" name="object 8707"/>
            <p:cNvSpPr/>
            <p:nvPr/>
          </p:nvSpPr>
          <p:spPr>
            <a:xfrm>
              <a:off x="12118792" y="34534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08" name="object 8708"/>
            <p:cNvSpPr/>
            <p:nvPr/>
          </p:nvSpPr>
          <p:spPr>
            <a:xfrm>
              <a:off x="12003429" y="345547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09" name="object 8709"/>
            <p:cNvSpPr/>
            <p:nvPr/>
          </p:nvSpPr>
          <p:spPr>
            <a:xfrm>
              <a:off x="11958903" y="34534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10" name="object 8710"/>
            <p:cNvSpPr/>
            <p:nvPr/>
          </p:nvSpPr>
          <p:spPr>
            <a:xfrm>
              <a:off x="11843541" y="345547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11" name="object 8711"/>
            <p:cNvSpPr/>
            <p:nvPr/>
          </p:nvSpPr>
          <p:spPr>
            <a:xfrm>
              <a:off x="11799015" y="34534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12" name="object 8712"/>
            <p:cNvSpPr/>
            <p:nvPr/>
          </p:nvSpPr>
          <p:spPr>
            <a:xfrm>
              <a:off x="11683653" y="345547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13" name="object 8713"/>
            <p:cNvSpPr/>
            <p:nvPr/>
          </p:nvSpPr>
          <p:spPr>
            <a:xfrm>
              <a:off x="11639126" y="34534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14" name="object 8714"/>
            <p:cNvSpPr/>
            <p:nvPr/>
          </p:nvSpPr>
          <p:spPr>
            <a:xfrm>
              <a:off x="11523764" y="345547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15" name="object 8715"/>
            <p:cNvSpPr/>
            <p:nvPr/>
          </p:nvSpPr>
          <p:spPr>
            <a:xfrm>
              <a:off x="11479238" y="34534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16" name="object 8716"/>
            <p:cNvSpPr/>
            <p:nvPr/>
          </p:nvSpPr>
          <p:spPr>
            <a:xfrm>
              <a:off x="11363876" y="345547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17" name="object 8717"/>
            <p:cNvSpPr/>
            <p:nvPr/>
          </p:nvSpPr>
          <p:spPr>
            <a:xfrm>
              <a:off x="11320362" y="34534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18" name="object 8718"/>
            <p:cNvSpPr/>
            <p:nvPr/>
          </p:nvSpPr>
          <p:spPr>
            <a:xfrm>
              <a:off x="11203988" y="345547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19" name="object 8719"/>
            <p:cNvSpPr/>
            <p:nvPr/>
          </p:nvSpPr>
          <p:spPr>
            <a:xfrm>
              <a:off x="11160474" y="34534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20" name="object 8720"/>
            <p:cNvSpPr/>
            <p:nvPr/>
          </p:nvSpPr>
          <p:spPr>
            <a:xfrm>
              <a:off x="11044099" y="345547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21" name="object 8721"/>
            <p:cNvSpPr/>
            <p:nvPr/>
          </p:nvSpPr>
          <p:spPr>
            <a:xfrm>
              <a:off x="11000585" y="34534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22" name="object 8722"/>
            <p:cNvSpPr/>
            <p:nvPr/>
          </p:nvSpPr>
          <p:spPr>
            <a:xfrm>
              <a:off x="10884211" y="345547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23" name="object 8723"/>
            <p:cNvSpPr/>
            <p:nvPr/>
          </p:nvSpPr>
          <p:spPr>
            <a:xfrm>
              <a:off x="10840697" y="34534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24" name="object 8724"/>
            <p:cNvSpPr/>
            <p:nvPr/>
          </p:nvSpPr>
          <p:spPr>
            <a:xfrm>
              <a:off x="8966563" y="345547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25" name="object 8725"/>
            <p:cNvSpPr/>
            <p:nvPr/>
          </p:nvSpPr>
          <p:spPr>
            <a:xfrm>
              <a:off x="8923049" y="34534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26" name="object 8726"/>
            <p:cNvSpPr/>
            <p:nvPr/>
          </p:nvSpPr>
          <p:spPr>
            <a:xfrm>
              <a:off x="8806675" y="3455476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4" h="0">
                  <a:moveTo>
                    <a:pt x="83991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27" name="object 8727"/>
            <p:cNvSpPr/>
            <p:nvPr/>
          </p:nvSpPr>
          <p:spPr>
            <a:xfrm>
              <a:off x="8763161" y="34534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593" y="592"/>
                  </a:lnTo>
                  <a:lnTo>
                    <a:pt x="2024" y="0"/>
                  </a:lnTo>
                  <a:lnTo>
                    <a:pt x="3455" y="592"/>
                  </a:lnTo>
                  <a:lnTo>
                    <a:pt x="4048" y="2023"/>
                  </a:lnTo>
                  <a:lnTo>
                    <a:pt x="3455" y="3454"/>
                  </a:lnTo>
                  <a:lnTo>
                    <a:pt x="2024" y="4047"/>
                  </a:lnTo>
                  <a:lnTo>
                    <a:pt x="593" y="3454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28" name="object 8728"/>
            <p:cNvSpPr/>
            <p:nvPr/>
          </p:nvSpPr>
          <p:spPr>
            <a:xfrm>
              <a:off x="8675121" y="3455476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 h="0">
                  <a:moveTo>
                    <a:pt x="55657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729" name="object 8729"/>
          <p:cNvSpPr txBox="1"/>
          <p:nvPr/>
        </p:nvSpPr>
        <p:spPr>
          <a:xfrm>
            <a:off x="9145122" y="2425075"/>
            <a:ext cx="121920" cy="77470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spc="-15">
                <a:latin typeface="Arial"/>
                <a:cs typeface="Arial"/>
              </a:rPr>
              <a:t>1400</a:t>
            </a:r>
            <a:endParaRPr sz="350">
              <a:latin typeface="Arial"/>
              <a:cs typeface="Arial"/>
            </a:endParaRPr>
          </a:p>
        </p:txBody>
      </p:sp>
      <p:sp>
        <p:nvSpPr>
          <p:cNvPr id="8730" name="object 8730"/>
          <p:cNvSpPr txBox="1"/>
          <p:nvPr/>
        </p:nvSpPr>
        <p:spPr>
          <a:xfrm>
            <a:off x="9332698" y="2930805"/>
            <a:ext cx="73660" cy="121920"/>
          </a:xfrm>
          <a:prstGeom prst="rect">
            <a:avLst/>
          </a:prstGeom>
        </p:spPr>
        <p:txBody>
          <a:bodyPr wrap="square" lIns="0" tIns="698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350" spc="-15">
                <a:latin typeface="Arial"/>
                <a:cs typeface="Arial"/>
              </a:rPr>
              <a:t>5570</a:t>
            </a:r>
            <a:endParaRPr sz="350">
              <a:latin typeface="Arial"/>
              <a:cs typeface="Arial"/>
            </a:endParaRPr>
          </a:p>
        </p:txBody>
      </p:sp>
      <p:grpSp>
        <p:nvGrpSpPr>
          <p:cNvPr id="8731" name="object 8731"/>
          <p:cNvGrpSpPr/>
          <p:nvPr/>
        </p:nvGrpSpPr>
        <p:grpSpPr>
          <a:xfrm>
            <a:off x="9000771" y="1782522"/>
            <a:ext cx="447040" cy="459740"/>
            <a:chOff x="9000771" y="1782522"/>
            <a:chExt cx="447040" cy="459740"/>
          </a:xfrm>
        </p:grpSpPr>
        <p:sp>
          <p:nvSpPr>
            <p:cNvPr id="8732" name="object 8732"/>
            <p:cNvSpPr/>
            <p:nvPr/>
          </p:nvSpPr>
          <p:spPr>
            <a:xfrm>
              <a:off x="9223599" y="203368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1011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33" name="object 8733"/>
            <p:cNvSpPr/>
            <p:nvPr/>
          </p:nvSpPr>
          <p:spPr>
            <a:xfrm>
              <a:off x="9223599" y="203368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1011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34" name="object 8734"/>
            <p:cNvSpPr/>
            <p:nvPr/>
          </p:nvSpPr>
          <p:spPr>
            <a:xfrm>
              <a:off x="9221575" y="2033684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2023" y="0"/>
                  </a:moveTo>
                  <a:lnTo>
                    <a:pt x="0" y="1011"/>
                  </a:lnTo>
                  <a:lnTo>
                    <a:pt x="6071" y="1011"/>
                  </a:lnTo>
                  <a:lnTo>
                    <a:pt x="2023" y="0"/>
                  </a:lnTo>
                  <a:close/>
                </a:path>
                <a:path w="6350" h="1269">
                  <a:moveTo>
                    <a:pt x="5059" y="0"/>
                  </a:moveTo>
                  <a:lnTo>
                    <a:pt x="2023" y="0"/>
                  </a:lnTo>
                  <a:lnTo>
                    <a:pt x="6071" y="101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35" name="object 8735"/>
            <p:cNvSpPr/>
            <p:nvPr/>
          </p:nvSpPr>
          <p:spPr>
            <a:xfrm>
              <a:off x="9221575" y="2033684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5059" y="0"/>
                  </a:moveTo>
                  <a:lnTo>
                    <a:pt x="2023" y="0"/>
                  </a:lnTo>
                  <a:lnTo>
                    <a:pt x="6071" y="1011"/>
                  </a:lnTo>
                  <a:lnTo>
                    <a:pt x="5059" y="0"/>
                  </a:lnTo>
                  <a:close/>
                </a:path>
                <a:path w="6350" h="1269">
                  <a:moveTo>
                    <a:pt x="2023" y="0"/>
                  </a:moveTo>
                  <a:lnTo>
                    <a:pt x="6071" y="1011"/>
                  </a:lnTo>
                  <a:lnTo>
                    <a:pt x="0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36" name="object 8736"/>
            <p:cNvSpPr/>
            <p:nvPr/>
          </p:nvSpPr>
          <p:spPr>
            <a:xfrm>
              <a:off x="9220563" y="2034696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7083" y="0"/>
                  </a:moveTo>
                  <a:lnTo>
                    <a:pt x="1011" y="0"/>
                  </a:lnTo>
                  <a:lnTo>
                    <a:pt x="8095" y="0"/>
                  </a:lnTo>
                  <a:lnTo>
                    <a:pt x="7083" y="0"/>
                  </a:lnTo>
                  <a:close/>
                </a:path>
                <a:path w="8254" h="0">
                  <a:moveTo>
                    <a:pt x="1011" y="0"/>
                  </a:moveTo>
                  <a:lnTo>
                    <a:pt x="809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37" name="object 8737"/>
            <p:cNvSpPr/>
            <p:nvPr/>
          </p:nvSpPr>
          <p:spPr>
            <a:xfrm>
              <a:off x="9220563" y="2034696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7083" y="0"/>
                  </a:moveTo>
                  <a:lnTo>
                    <a:pt x="1011" y="0"/>
                  </a:lnTo>
                  <a:lnTo>
                    <a:pt x="8095" y="0"/>
                  </a:lnTo>
                  <a:lnTo>
                    <a:pt x="7083" y="0"/>
                  </a:lnTo>
                  <a:close/>
                </a:path>
                <a:path w="8254" h="0">
                  <a:moveTo>
                    <a:pt x="1011" y="0"/>
                  </a:moveTo>
                  <a:lnTo>
                    <a:pt x="809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38" name="object 8738"/>
            <p:cNvSpPr/>
            <p:nvPr/>
          </p:nvSpPr>
          <p:spPr>
            <a:xfrm>
              <a:off x="9219551" y="2034696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1011" y="0"/>
                  </a:moveTo>
                  <a:lnTo>
                    <a:pt x="0" y="1011"/>
                  </a:lnTo>
                  <a:lnTo>
                    <a:pt x="10119" y="1011"/>
                  </a:lnTo>
                  <a:lnTo>
                    <a:pt x="1011" y="0"/>
                  </a:lnTo>
                  <a:close/>
                </a:path>
                <a:path w="10159" h="1269">
                  <a:moveTo>
                    <a:pt x="9107" y="0"/>
                  </a:moveTo>
                  <a:lnTo>
                    <a:pt x="1011" y="0"/>
                  </a:lnTo>
                  <a:lnTo>
                    <a:pt x="10119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39" name="object 8739"/>
            <p:cNvSpPr/>
            <p:nvPr/>
          </p:nvSpPr>
          <p:spPr>
            <a:xfrm>
              <a:off x="9219551" y="2034696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9107" y="0"/>
                  </a:moveTo>
                  <a:lnTo>
                    <a:pt x="1011" y="0"/>
                  </a:lnTo>
                  <a:lnTo>
                    <a:pt x="10119" y="1011"/>
                  </a:lnTo>
                  <a:lnTo>
                    <a:pt x="9107" y="0"/>
                  </a:lnTo>
                  <a:close/>
                </a:path>
                <a:path w="10159" h="1269">
                  <a:moveTo>
                    <a:pt x="1011" y="0"/>
                  </a:moveTo>
                  <a:lnTo>
                    <a:pt x="10119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40" name="object 8740"/>
            <p:cNvSpPr/>
            <p:nvPr/>
          </p:nvSpPr>
          <p:spPr>
            <a:xfrm>
              <a:off x="9218539" y="2035708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1011" y="0"/>
                  </a:moveTo>
                  <a:lnTo>
                    <a:pt x="0" y="1011"/>
                  </a:lnTo>
                  <a:lnTo>
                    <a:pt x="12143" y="1011"/>
                  </a:lnTo>
                  <a:lnTo>
                    <a:pt x="1011" y="0"/>
                  </a:lnTo>
                  <a:close/>
                </a:path>
                <a:path w="12700" h="1269">
                  <a:moveTo>
                    <a:pt x="11131" y="0"/>
                  </a:moveTo>
                  <a:lnTo>
                    <a:pt x="1011" y="0"/>
                  </a:lnTo>
                  <a:lnTo>
                    <a:pt x="12143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41" name="object 8741"/>
            <p:cNvSpPr/>
            <p:nvPr/>
          </p:nvSpPr>
          <p:spPr>
            <a:xfrm>
              <a:off x="9218539" y="2035708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11131" y="0"/>
                  </a:moveTo>
                  <a:lnTo>
                    <a:pt x="1011" y="0"/>
                  </a:lnTo>
                  <a:lnTo>
                    <a:pt x="12143" y="1011"/>
                  </a:lnTo>
                  <a:lnTo>
                    <a:pt x="11131" y="0"/>
                  </a:lnTo>
                  <a:close/>
                </a:path>
                <a:path w="12700" h="1269">
                  <a:moveTo>
                    <a:pt x="1011" y="0"/>
                  </a:moveTo>
                  <a:lnTo>
                    <a:pt x="1214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42" name="object 8742"/>
            <p:cNvSpPr/>
            <p:nvPr/>
          </p:nvSpPr>
          <p:spPr>
            <a:xfrm>
              <a:off x="9217527" y="2036720"/>
              <a:ext cx="14604" cy="2540"/>
            </a:xfrm>
            <a:custGeom>
              <a:avLst/>
              <a:gdLst/>
              <a:ahLst/>
              <a:cxnLst/>
              <a:rect l="l" t="t" r="r" b="b"/>
              <a:pathLst>
                <a:path w="14604" h="2539">
                  <a:moveTo>
                    <a:pt x="1011" y="0"/>
                  </a:moveTo>
                  <a:lnTo>
                    <a:pt x="0" y="2023"/>
                  </a:lnTo>
                  <a:lnTo>
                    <a:pt x="14167" y="2023"/>
                  </a:lnTo>
                  <a:lnTo>
                    <a:pt x="1011" y="0"/>
                  </a:lnTo>
                  <a:close/>
                </a:path>
                <a:path w="14604" h="2539">
                  <a:moveTo>
                    <a:pt x="13155" y="0"/>
                  </a:moveTo>
                  <a:lnTo>
                    <a:pt x="1011" y="0"/>
                  </a:lnTo>
                  <a:lnTo>
                    <a:pt x="14167" y="2023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43" name="object 8743"/>
            <p:cNvSpPr/>
            <p:nvPr/>
          </p:nvSpPr>
          <p:spPr>
            <a:xfrm>
              <a:off x="9217527" y="2036720"/>
              <a:ext cx="14604" cy="2540"/>
            </a:xfrm>
            <a:custGeom>
              <a:avLst/>
              <a:gdLst/>
              <a:ahLst/>
              <a:cxnLst/>
              <a:rect l="l" t="t" r="r" b="b"/>
              <a:pathLst>
                <a:path w="14604" h="2539">
                  <a:moveTo>
                    <a:pt x="13155" y="0"/>
                  </a:moveTo>
                  <a:lnTo>
                    <a:pt x="1011" y="0"/>
                  </a:lnTo>
                  <a:lnTo>
                    <a:pt x="14167" y="2023"/>
                  </a:lnTo>
                  <a:lnTo>
                    <a:pt x="13155" y="0"/>
                  </a:lnTo>
                  <a:close/>
                </a:path>
                <a:path w="14604" h="2539">
                  <a:moveTo>
                    <a:pt x="1011" y="0"/>
                  </a:moveTo>
                  <a:lnTo>
                    <a:pt x="14167" y="2023"/>
                  </a:lnTo>
                  <a:lnTo>
                    <a:pt x="0" y="2023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44" name="object 8744"/>
            <p:cNvSpPr/>
            <p:nvPr/>
          </p:nvSpPr>
          <p:spPr>
            <a:xfrm>
              <a:off x="9217527" y="2038744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40" h="1269">
                  <a:moveTo>
                    <a:pt x="0" y="0"/>
                  </a:moveTo>
                  <a:lnTo>
                    <a:pt x="0" y="1011"/>
                  </a:lnTo>
                  <a:lnTo>
                    <a:pt x="15179" y="1011"/>
                  </a:lnTo>
                  <a:lnTo>
                    <a:pt x="0" y="0"/>
                  </a:lnTo>
                  <a:close/>
                </a:path>
                <a:path w="15240" h="1269">
                  <a:moveTo>
                    <a:pt x="14167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45" name="object 8745"/>
            <p:cNvSpPr/>
            <p:nvPr/>
          </p:nvSpPr>
          <p:spPr>
            <a:xfrm>
              <a:off x="9217527" y="2038744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40" h="1269">
                  <a:moveTo>
                    <a:pt x="14167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4167" y="0"/>
                  </a:lnTo>
                  <a:close/>
                </a:path>
                <a:path w="15240" h="1269">
                  <a:moveTo>
                    <a:pt x="0" y="0"/>
                  </a:moveTo>
                  <a:lnTo>
                    <a:pt x="1517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46" name="object 8746"/>
            <p:cNvSpPr/>
            <p:nvPr/>
          </p:nvSpPr>
          <p:spPr>
            <a:xfrm>
              <a:off x="9216515" y="2039756"/>
              <a:ext cx="16510" cy="2540"/>
            </a:xfrm>
            <a:custGeom>
              <a:avLst/>
              <a:gdLst/>
              <a:ahLst/>
              <a:cxnLst/>
              <a:rect l="l" t="t" r="r" b="b"/>
              <a:pathLst>
                <a:path w="16509" h="2539">
                  <a:moveTo>
                    <a:pt x="1011" y="0"/>
                  </a:moveTo>
                  <a:lnTo>
                    <a:pt x="0" y="2023"/>
                  </a:lnTo>
                  <a:lnTo>
                    <a:pt x="16191" y="2023"/>
                  </a:lnTo>
                  <a:lnTo>
                    <a:pt x="1011" y="0"/>
                  </a:lnTo>
                  <a:close/>
                </a:path>
                <a:path w="16509" h="2539">
                  <a:moveTo>
                    <a:pt x="16191" y="0"/>
                  </a:moveTo>
                  <a:lnTo>
                    <a:pt x="1011" y="0"/>
                  </a:lnTo>
                  <a:lnTo>
                    <a:pt x="16191" y="2023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47" name="object 8747"/>
            <p:cNvSpPr/>
            <p:nvPr/>
          </p:nvSpPr>
          <p:spPr>
            <a:xfrm>
              <a:off x="9216515" y="2039756"/>
              <a:ext cx="16510" cy="2540"/>
            </a:xfrm>
            <a:custGeom>
              <a:avLst/>
              <a:gdLst/>
              <a:ahLst/>
              <a:cxnLst/>
              <a:rect l="l" t="t" r="r" b="b"/>
              <a:pathLst>
                <a:path w="16509" h="2539">
                  <a:moveTo>
                    <a:pt x="16191" y="0"/>
                  </a:moveTo>
                  <a:lnTo>
                    <a:pt x="1011" y="0"/>
                  </a:lnTo>
                  <a:lnTo>
                    <a:pt x="16191" y="2023"/>
                  </a:lnTo>
                  <a:lnTo>
                    <a:pt x="16191" y="0"/>
                  </a:lnTo>
                  <a:close/>
                </a:path>
                <a:path w="16509" h="2539">
                  <a:moveTo>
                    <a:pt x="1011" y="0"/>
                  </a:moveTo>
                  <a:lnTo>
                    <a:pt x="16191" y="2023"/>
                  </a:lnTo>
                  <a:lnTo>
                    <a:pt x="0" y="2023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48" name="object 8748"/>
            <p:cNvSpPr/>
            <p:nvPr/>
          </p:nvSpPr>
          <p:spPr>
            <a:xfrm>
              <a:off x="9216515" y="2041780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0" y="0"/>
                  </a:moveTo>
                  <a:lnTo>
                    <a:pt x="1011" y="1011"/>
                  </a:lnTo>
                  <a:lnTo>
                    <a:pt x="16191" y="1011"/>
                  </a:lnTo>
                  <a:lnTo>
                    <a:pt x="0" y="0"/>
                  </a:lnTo>
                  <a:close/>
                </a:path>
                <a:path w="16509" h="1269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49" name="object 8749"/>
            <p:cNvSpPr/>
            <p:nvPr/>
          </p:nvSpPr>
          <p:spPr>
            <a:xfrm>
              <a:off x="9216515" y="2041780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  <a:path w="16509" h="1269">
                  <a:moveTo>
                    <a:pt x="0" y="0"/>
                  </a:moveTo>
                  <a:lnTo>
                    <a:pt x="16191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50" name="object 8750"/>
            <p:cNvSpPr/>
            <p:nvPr/>
          </p:nvSpPr>
          <p:spPr>
            <a:xfrm>
              <a:off x="9217527" y="2042792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40" h="1269">
                  <a:moveTo>
                    <a:pt x="0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0" y="0"/>
                  </a:lnTo>
                  <a:close/>
                </a:path>
                <a:path w="15240" h="1269">
                  <a:moveTo>
                    <a:pt x="15179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51" name="object 8751"/>
            <p:cNvSpPr/>
            <p:nvPr/>
          </p:nvSpPr>
          <p:spPr>
            <a:xfrm>
              <a:off x="9217527" y="2042792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40" h="1269">
                  <a:moveTo>
                    <a:pt x="15179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5179" y="0"/>
                  </a:lnTo>
                  <a:close/>
                </a:path>
                <a:path w="15240" h="1269">
                  <a:moveTo>
                    <a:pt x="0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52" name="object 8752"/>
            <p:cNvSpPr/>
            <p:nvPr/>
          </p:nvSpPr>
          <p:spPr>
            <a:xfrm>
              <a:off x="9217527" y="2043804"/>
              <a:ext cx="14604" cy="2540"/>
            </a:xfrm>
            <a:custGeom>
              <a:avLst/>
              <a:gdLst/>
              <a:ahLst/>
              <a:cxnLst/>
              <a:rect l="l" t="t" r="r" b="b"/>
              <a:pathLst>
                <a:path w="14604" h="2539">
                  <a:moveTo>
                    <a:pt x="0" y="0"/>
                  </a:moveTo>
                  <a:lnTo>
                    <a:pt x="1011" y="2023"/>
                  </a:lnTo>
                  <a:lnTo>
                    <a:pt x="14167" y="2023"/>
                  </a:lnTo>
                  <a:lnTo>
                    <a:pt x="0" y="0"/>
                  </a:lnTo>
                  <a:close/>
                </a:path>
                <a:path w="14604" h="2539">
                  <a:moveTo>
                    <a:pt x="14167" y="0"/>
                  </a:moveTo>
                  <a:lnTo>
                    <a:pt x="0" y="0"/>
                  </a:lnTo>
                  <a:lnTo>
                    <a:pt x="14167" y="2023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53" name="object 8753"/>
            <p:cNvSpPr/>
            <p:nvPr/>
          </p:nvSpPr>
          <p:spPr>
            <a:xfrm>
              <a:off x="9217527" y="2043804"/>
              <a:ext cx="14604" cy="2540"/>
            </a:xfrm>
            <a:custGeom>
              <a:avLst/>
              <a:gdLst/>
              <a:ahLst/>
              <a:cxnLst/>
              <a:rect l="l" t="t" r="r" b="b"/>
              <a:pathLst>
                <a:path w="14604" h="2539">
                  <a:moveTo>
                    <a:pt x="14167" y="0"/>
                  </a:moveTo>
                  <a:lnTo>
                    <a:pt x="0" y="0"/>
                  </a:lnTo>
                  <a:lnTo>
                    <a:pt x="14167" y="2023"/>
                  </a:lnTo>
                  <a:lnTo>
                    <a:pt x="14167" y="0"/>
                  </a:lnTo>
                  <a:close/>
                </a:path>
                <a:path w="14604" h="2539">
                  <a:moveTo>
                    <a:pt x="0" y="0"/>
                  </a:moveTo>
                  <a:lnTo>
                    <a:pt x="14167" y="2023"/>
                  </a:lnTo>
                  <a:lnTo>
                    <a:pt x="1011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54" name="object 8754"/>
            <p:cNvSpPr/>
            <p:nvPr/>
          </p:nvSpPr>
          <p:spPr>
            <a:xfrm>
              <a:off x="9218539" y="2045828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69">
                  <a:moveTo>
                    <a:pt x="0" y="0"/>
                  </a:moveTo>
                  <a:lnTo>
                    <a:pt x="0" y="1011"/>
                  </a:lnTo>
                  <a:lnTo>
                    <a:pt x="12143" y="1011"/>
                  </a:lnTo>
                  <a:lnTo>
                    <a:pt x="0" y="0"/>
                  </a:lnTo>
                  <a:close/>
                </a:path>
                <a:path w="13334" h="1269">
                  <a:moveTo>
                    <a:pt x="13155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55" name="object 8755"/>
            <p:cNvSpPr/>
            <p:nvPr/>
          </p:nvSpPr>
          <p:spPr>
            <a:xfrm>
              <a:off x="9218539" y="2045827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69">
                  <a:moveTo>
                    <a:pt x="13155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3155" y="0"/>
                  </a:lnTo>
                  <a:close/>
                </a:path>
                <a:path w="13334" h="1269">
                  <a:moveTo>
                    <a:pt x="0" y="0"/>
                  </a:moveTo>
                  <a:lnTo>
                    <a:pt x="1214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56" name="object 8756"/>
            <p:cNvSpPr/>
            <p:nvPr/>
          </p:nvSpPr>
          <p:spPr>
            <a:xfrm>
              <a:off x="9218539" y="2046840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0" y="0"/>
                  </a:moveTo>
                  <a:lnTo>
                    <a:pt x="1011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2700" h="1269">
                  <a:moveTo>
                    <a:pt x="12143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57" name="object 8757"/>
            <p:cNvSpPr/>
            <p:nvPr/>
          </p:nvSpPr>
          <p:spPr>
            <a:xfrm>
              <a:off x="9218539" y="2046839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12143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2143" y="0"/>
                  </a:lnTo>
                  <a:close/>
                </a:path>
                <a:path w="12700" h="1269">
                  <a:moveTo>
                    <a:pt x="0" y="0"/>
                  </a:moveTo>
                  <a:lnTo>
                    <a:pt x="11131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58" name="object 8758"/>
            <p:cNvSpPr/>
            <p:nvPr/>
          </p:nvSpPr>
          <p:spPr>
            <a:xfrm>
              <a:off x="9219551" y="204785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10119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10119" y="0"/>
                  </a:lnTo>
                  <a:close/>
                </a:path>
                <a:path w="10159" h="0">
                  <a:moveTo>
                    <a:pt x="0" y="0"/>
                  </a:moveTo>
                  <a:lnTo>
                    <a:pt x="809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59" name="object 8759"/>
            <p:cNvSpPr/>
            <p:nvPr/>
          </p:nvSpPr>
          <p:spPr>
            <a:xfrm>
              <a:off x="9219551" y="2047851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10119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10119" y="0"/>
                  </a:lnTo>
                  <a:close/>
                </a:path>
                <a:path w="10159" h="0">
                  <a:moveTo>
                    <a:pt x="0" y="0"/>
                  </a:moveTo>
                  <a:lnTo>
                    <a:pt x="809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60" name="object 8760"/>
            <p:cNvSpPr/>
            <p:nvPr/>
          </p:nvSpPr>
          <p:spPr>
            <a:xfrm>
              <a:off x="9221575" y="2047852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0" y="0"/>
                  </a:moveTo>
                  <a:lnTo>
                    <a:pt x="1011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  <a:path w="6350" h="1269">
                  <a:moveTo>
                    <a:pt x="6071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61" name="object 8761"/>
            <p:cNvSpPr/>
            <p:nvPr/>
          </p:nvSpPr>
          <p:spPr>
            <a:xfrm>
              <a:off x="9221575" y="2047851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071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6071" y="0"/>
                  </a:lnTo>
                  <a:close/>
                </a:path>
                <a:path w="6350" h="1269">
                  <a:moveTo>
                    <a:pt x="0" y="0"/>
                  </a:moveTo>
                  <a:lnTo>
                    <a:pt x="505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62" name="object 8762"/>
            <p:cNvSpPr/>
            <p:nvPr/>
          </p:nvSpPr>
          <p:spPr>
            <a:xfrm>
              <a:off x="9222587" y="204886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  <a:path w="4445" h="0">
                  <a:moveTo>
                    <a:pt x="0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63" name="object 8763"/>
            <p:cNvSpPr/>
            <p:nvPr/>
          </p:nvSpPr>
          <p:spPr>
            <a:xfrm>
              <a:off x="9222587" y="204886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  <a:path w="4445" h="0">
                  <a:moveTo>
                    <a:pt x="0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64" name="object 8764"/>
            <p:cNvSpPr/>
            <p:nvPr/>
          </p:nvSpPr>
          <p:spPr>
            <a:xfrm>
              <a:off x="9217527" y="1845461"/>
              <a:ext cx="15240" cy="393065"/>
            </a:xfrm>
            <a:custGeom>
              <a:avLst/>
              <a:gdLst/>
              <a:ahLst/>
              <a:cxnLst/>
              <a:rect l="l" t="t" r="r" b="b"/>
              <a:pathLst>
                <a:path w="15240" h="393064">
                  <a:moveTo>
                    <a:pt x="15179" y="195812"/>
                  </a:moveTo>
                  <a:lnTo>
                    <a:pt x="15179" y="191620"/>
                  </a:lnTo>
                  <a:lnTo>
                    <a:pt x="11781" y="188222"/>
                  </a:lnTo>
                  <a:lnTo>
                    <a:pt x="7589" y="188222"/>
                  </a:lnTo>
                  <a:lnTo>
                    <a:pt x="3397" y="188222"/>
                  </a:lnTo>
                  <a:lnTo>
                    <a:pt x="0" y="191620"/>
                  </a:lnTo>
                  <a:lnTo>
                    <a:pt x="0" y="195812"/>
                  </a:lnTo>
                  <a:lnTo>
                    <a:pt x="0" y="200004"/>
                  </a:lnTo>
                  <a:lnTo>
                    <a:pt x="3397" y="203402"/>
                  </a:lnTo>
                  <a:lnTo>
                    <a:pt x="7589" y="203402"/>
                  </a:lnTo>
                  <a:lnTo>
                    <a:pt x="11781" y="203402"/>
                  </a:lnTo>
                  <a:lnTo>
                    <a:pt x="15179" y="200004"/>
                  </a:lnTo>
                  <a:lnTo>
                    <a:pt x="15179" y="195812"/>
                  </a:lnTo>
                </a:path>
                <a:path w="15240" h="393064">
                  <a:moveTo>
                    <a:pt x="7083" y="392637"/>
                  </a:moveTo>
                  <a:lnTo>
                    <a:pt x="7083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65" name="object 8765"/>
            <p:cNvSpPr/>
            <p:nvPr/>
          </p:nvSpPr>
          <p:spPr>
            <a:xfrm>
              <a:off x="9002994" y="1784744"/>
              <a:ext cx="442595" cy="272415"/>
            </a:xfrm>
            <a:custGeom>
              <a:avLst/>
              <a:gdLst/>
              <a:ahLst/>
              <a:cxnLst/>
              <a:rect l="l" t="t" r="r" b="b"/>
              <a:pathLst>
                <a:path w="442595" h="272414">
                  <a:moveTo>
                    <a:pt x="417935" y="257035"/>
                  </a:moveTo>
                  <a:lnTo>
                    <a:pt x="221617" y="257035"/>
                  </a:lnTo>
                  <a:lnTo>
                    <a:pt x="25298" y="257035"/>
                  </a:lnTo>
                  <a:lnTo>
                    <a:pt x="51609" y="272214"/>
                  </a:lnTo>
                </a:path>
                <a:path w="442595" h="272414">
                  <a:moveTo>
                    <a:pt x="25298" y="257035"/>
                  </a:moveTo>
                  <a:lnTo>
                    <a:pt x="51609" y="240844"/>
                  </a:lnTo>
                </a:path>
                <a:path w="442595" h="272414">
                  <a:moveTo>
                    <a:pt x="391625" y="240844"/>
                  </a:moveTo>
                  <a:lnTo>
                    <a:pt x="417935" y="257035"/>
                  </a:lnTo>
                  <a:lnTo>
                    <a:pt x="391625" y="272214"/>
                  </a:lnTo>
                </a:path>
                <a:path w="442595" h="272414">
                  <a:moveTo>
                    <a:pt x="25298" y="52621"/>
                  </a:moveTo>
                  <a:lnTo>
                    <a:pt x="25298" y="0"/>
                  </a:lnTo>
                </a:path>
                <a:path w="442595" h="272414">
                  <a:moveTo>
                    <a:pt x="417935" y="52621"/>
                  </a:moveTo>
                  <a:lnTo>
                    <a:pt x="417935" y="0"/>
                  </a:lnTo>
                </a:path>
                <a:path w="442595" h="272414">
                  <a:moveTo>
                    <a:pt x="0" y="15179"/>
                  </a:moveTo>
                  <a:lnTo>
                    <a:pt x="442222" y="15179"/>
                  </a:lnTo>
                </a:path>
                <a:path w="442595" h="272414">
                  <a:moveTo>
                    <a:pt x="40478" y="0"/>
                  </a:moveTo>
                  <a:lnTo>
                    <a:pt x="10119" y="30358"/>
                  </a:lnTo>
                </a:path>
                <a:path w="442595" h="272414">
                  <a:moveTo>
                    <a:pt x="402756" y="30358"/>
                  </a:moveTo>
                  <a:lnTo>
                    <a:pt x="433115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766" name="object 8766"/>
          <p:cNvSpPr txBox="1"/>
          <p:nvPr/>
        </p:nvSpPr>
        <p:spPr>
          <a:xfrm>
            <a:off x="9164349" y="1735936"/>
            <a:ext cx="121920" cy="77470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350" spc="-15">
                <a:latin typeface="Arial"/>
                <a:cs typeface="Arial"/>
              </a:rPr>
              <a:t>2540</a:t>
            </a:r>
            <a:endParaRPr sz="350">
              <a:latin typeface="Arial"/>
              <a:cs typeface="Arial"/>
            </a:endParaRPr>
          </a:p>
        </p:txBody>
      </p:sp>
      <p:sp>
        <p:nvSpPr>
          <p:cNvPr id="8767" name="object 8767"/>
          <p:cNvSpPr/>
          <p:nvPr/>
        </p:nvSpPr>
        <p:spPr>
          <a:xfrm>
            <a:off x="9429025" y="1820162"/>
            <a:ext cx="78105" cy="442595"/>
          </a:xfrm>
          <a:custGeom>
            <a:avLst/>
            <a:gdLst/>
            <a:ahLst/>
            <a:cxnLst/>
            <a:rect l="l" t="t" r="r" b="b"/>
            <a:pathLst>
              <a:path w="78104" h="442594">
                <a:moveTo>
                  <a:pt x="0" y="25298"/>
                </a:moveTo>
                <a:lnTo>
                  <a:pt x="77920" y="25298"/>
                </a:lnTo>
              </a:path>
              <a:path w="78104" h="442594">
                <a:moveTo>
                  <a:pt x="0" y="417935"/>
                </a:moveTo>
                <a:lnTo>
                  <a:pt x="77920" y="417935"/>
                </a:lnTo>
              </a:path>
              <a:path w="78104" h="442594">
                <a:moveTo>
                  <a:pt x="62740" y="0"/>
                </a:moveTo>
                <a:lnTo>
                  <a:pt x="62740" y="442222"/>
                </a:lnTo>
              </a:path>
              <a:path w="78104" h="442594">
                <a:moveTo>
                  <a:pt x="77920" y="40478"/>
                </a:moveTo>
                <a:lnTo>
                  <a:pt x="46549" y="9107"/>
                </a:lnTo>
              </a:path>
              <a:path w="78104" h="442594">
                <a:moveTo>
                  <a:pt x="46549" y="401744"/>
                </a:moveTo>
                <a:lnTo>
                  <a:pt x="77920" y="433115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8" name="object 8768"/>
          <p:cNvSpPr txBox="1"/>
          <p:nvPr/>
        </p:nvSpPr>
        <p:spPr>
          <a:xfrm>
            <a:off x="9430857" y="1980582"/>
            <a:ext cx="73660" cy="121920"/>
          </a:xfrm>
          <a:prstGeom prst="rect">
            <a:avLst/>
          </a:prstGeom>
        </p:spPr>
        <p:txBody>
          <a:bodyPr wrap="square" lIns="0" tIns="698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dirty="0" sz="350" spc="-15">
                <a:latin typeface="Arial"/>
                <a:cs typeface="Arial"/>
              </a:rPr>
              <a:t>2540</a:t>
            </a:r>
            <a:endParaRPr sz="350">
              <a:latin typeface="Arial"/>
              <a:cs typeface="Arial"/>
            </a:endParaRPr>
          </a:p>
        </p:txBody>
      </p:sp>
      <p:sp>
        <p:nvSpPr>
          <p:cNvPr id="8769" name="object 8769"/>
          <p:cNvSpPr/>
          <p:nvPr/>
        </p:nvSpPr>
        <p:spPr>
          <a:xfrm>
            <a:off x="11945748" y="2783540"/>
            <a:ext cx="31750" cy="417195"/>
          </a:xfrm>
          <a:custGeom>
            <a:avLst/>
            <a:gdLst/>
            <a:ahLst/>
            <a:cxnLst/>
            <a:rect l="l" t="t" r="r" b="b"/>
            <a:pathLst>
              <a:path w="31750" h="417194">
                <a:moveTo>
                  <a:pt x="31370" y="416923"/>
                </a:moveTo>
                <a:lnTo>
                  <a:pt x="31370" y="0"/>
                </a:lnTo>
              </a:path>
              <a:path w="31750" h="417194">
                <a:moveTo>
                  <a:pt x="0" y="404780"/>
                </a:moveTo>
                <a:lnTo>
                  <a:pt x="0" y="12143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0" name="object 8770"/>
          <p:cNvSpPr/>
          <p:nvPr/>
        </p:nvSpPr>
        <p:spPr>
          <a:xfrm>
            <a:off x="12100576" y="2783540"/>
            <a:ext cx="30480" cy="417195"/>
          </a:xfrm>
          <a:custGeom>
            <a:avLst/>
            <a:gdLst/>
            <a:ahLst/>
            <a:cxnLst/>
            <a:rect l="l" t="t" r="r" b="b"/>
            <a:pathLst>
              <a:path w="30479" h="417194">
                <a:moveTo>
                  <a:pt x="30358" y="404780"/>
                </a:moveTo>
                <a:lnTo>
                  <a:pt x="30358" y="12143"/>
                </a:lnTo>
              </a:path>
              <a:path w="30479" h="417194">
                <a:moveTo>
                  <a:pt x="0" y="416923"/>
                </a:move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8771" name="object 8771"/>
          <p:cNvGrpSpPr/>
          <p:nvPr/>
        </p:nvGrpSpPr>
        <p:grpSpPr>
          <a:xfrm>
            <a:off x="11068386" y="2771634"/>
            <a:ext cx="1188085" cy="441959"/>
            <a:chOff x="11068386" y="2771634"/>
            <a:chExt cx="1188085" cy="441959"/>
          </a:xfrm>
        </p:grpSpPr>
        <p:sp>
          <p:nvSpPr>
            <p:cNvPr id="8772" name="object 8772"/>
            <p:cNvSpPr/>
            <p:nvPr/>
          </p:nvSpPr>
          <p:spPr>
            <a:xfrm>
              <a:off x="11068386" y="2774432"/>
              <a:ext cx="1188085" cy="434340"/>
            </a:xfrm>
            <a:custGeom>
              <a:avLst/>
              <a:gdLst/>
              <a:ahLst/>
              <a:cxnLst/>
              <a:rect l="l" t="t" r="r" b="b"/>
              <a:pathLst>
                <a:path w="1188084" h="434339">
                  <a:moveTo>
                    <a:pt x="1188030" y="217063"/>
                  </a:moveTo>
                  <a:lnTo>
                    <a:pt x="1182298" y="167292"/>
                  </a:lnTo>
                  <a:lnTo>
                    <a:pt x="1165968" y="121604"/>
                  </a:lnTo>
                  <a:lnTo>
                    <a:pt x="1140344" y="81301"/>
                  </a:lnTo>
                  <a:lnTo>
                    <a:pt x="1106729" y="47686"/>
                  </a:lnTo>
                  <a:lnTo>
                    <a:pt x="1066426" y="22062"/>
                  </a:lnTo>
                  <a:lnTo>
                    <a:pt x="1020737" y="5732"/>
                  </a:lnTo>
                  <a:lnTo>
                    <a:pt x="970967" y="0"/>
                  </a:lnTo>
                  <a:lnTo>
                    <a:pt x="921196" y="5732"/>
                  </a:lnTo>
                  <a:lnTo>
                    <a:pt x="875508" y="22062"/>
                  </a:lnTo>
                  <a:lnTo>
                    <a:pt x="835205" y="47686"/>
                  </a:lnTo>
                  <a:lnTo>
                    <a:pt x="801590" y="81301"/>
                  </a:lnTo>
                  <a:lnTo>
                    <a:pt x="775966" y="121604"/>
                  </a:lnTo>
                  <a:lnTo>
                    <a:pt x="759636" y="167292"/>
                  </a:lnTo>
                  <a:lnTo>
                    <a:pt x="753903" y="217063"/>
                  </a:lnTo>
                  <a:lnTo>
                    <a:pt x="759636" y="266834"/>
                  </a:lnTo>
                  <a:lnTo>
                    <a:pt x="775966" y="312522"/>
                  </a:lnTo>
                  <a:lnTo>
                    <a:pt x="801590" y="352825"/>
                  </a:lnTo>
                  <a:lnTo>
                    <a:pt x="835205" y="386440"/>
                  </a:lnTo>
                  <a:lnTo>
                    <a:pt x="875508" y="412064"/>
                  </a:lnTo>
                  <a:lnTo>
                    <a:pt x="921196" y="428394"/>
                  </a:lnTo>
                  <a:lnTo>
                    <a:pt x="970967" y="434127"/>
                  </a:lnTo>
                  <a:lnTo>
                    <a:pt x="1020737" y="428394"/>
                  </a:lnTo>
                  <a:lnTo>
                    <a:pt x="1066426" y="412064"/>
                  </a:lnTo>
                  <a:lnTo>
                    <a:pt x="1106729" y="386440"/>
                  </a:lnTo>
                  <a:lnTo>
                    <a:pt x="1140344" y="352825"/>
                  </a:lnTo>
                  <a:lnTo>
                    <a:pt x="1165968" y="312522"/>
                  </a:lnTo>
                  <a:lnTo>
                    <a:pt x="1182298" y="266834"/>
                  </a:lnTo>
                  <a:lnTo>
                    <a:pt x="1188030" y="217063"/>
                  </a:lnTo>
                </a:path>
                <a:path w="1188084" h="434339">
                  <a:moveTo>
                    <a:pt x="625385" y="93099"/>
                  </a:moveTo>
                  <a:lnTo>
                    <a:pt x="0" y="9309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73" name="object 8773"/>
            <p:cNvSpPr/>
            <p:nvPr/>
          </p:nvSpPr>
          <p:spPr>
            <a:xfrm>
              <a:off x="11852648" y="2775444"/>
              <a:ext cx="371475" cy="434340"/>
            </a:xfrm>
            <a:custGeom>
              <a:avLst/>
              <a:gdLst/>
              <a:ahLst/>
              <a:cxnLst/>
              <a:rect l="l" t="t" r="r" b="b"/>
              <a:pathLst>
                <a:path w="371475" h="434339">
                  <a:moveTo>
                    <a:pt x="186199" y="434127"/>
                  </a:moveTo>
                  <a:lnTo>
                    <a:pt x="186199" y="0"/>
                  </a:lnTo>
                </a:path>
                <a:path w="371475" h="434339">
                  <a:moveTo>
                    <a:pt x="154828" y="431091"/>
                  </a:moveTo>
                  <a:lnTo>
                    <a:pt x="154828" y="2023"/>
                  </a:lnTo>
                </a:path>
                <a:path w="371475" h="434339">
                  <a:moveTo>
                    <a:pt x="61729" y="394661"/>
                  </a:moveTo>
                  <a:lnTo>
                    <a:pt x="61729" y="38454"/>
                  </a:lnTo>
                </a:path>
                <a:path w="371475" h="434339">
                  <a:moveTo>
                    <a:pt x="31370" y="369362"/>
                  </a:moveTo>
                  <a:lnTo>
                    <a:pt x="31370" y="63752"/>
                  </a:lnTo>
                </a:path>
                <a:path w="371475" h="434339">
                  <a:moveTo>
                    <a:pt x="0" y="329896"/>
                  </a:moveTo>
                  <a:lnTo>
                    <a:pt x="0" y="104230"/>
                  </a:lnTo>
                </a:path>
                <a:path w="371475" h="434339">
                  <a:moveTo>
                    <a:pt x="309657" y="394661"/>
                  </a:moveTo>
                  <a:lnTo>
                    <a:pt x="309657" y="38454"/>
                  </a:lnTo>
                </a:path>
                <a:path w="371475" h="434339">
                  <a:moveTo>
                    <a:pt x="216557" y="431091"/>
                  </a:moveTo>
                  <a:lnTo>
                    <a:pt x="216557" y="2023"/>
                  </a:lnTo>
                </a:path>
                <a:path w="371475" h="434339">
                  <a:moveTo>
                    <a:pt x="371386" y="329896"/>
                  </a:moveTo>
                  <a:lnTo>
                    <a:pt x="371386" y="104230"/>
                  </a:lnTo>
                </a:path>
                <a:path w="371475" h="434339">
                  <a:moveTo>
                    <a:pt x="340015" y="369362"/>
                  </a:moveTo>
                  <a:lnTo>
                    <a:pt x="340015" y="63752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774" name="object 8774"/>
          <p:cNvSpPr txBox="1"/>
          <p:nvPr/>
        </p:nvSpPr>
        <p:spPr>
          <a:xfrm>
            <a:off x="11359271" y="2783639"/>
            <a:ext cx="50165" cy="9080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00" spc="10" b="1">
                <a:latin typeface="Arial Narrow"/>
                <a:cs typeface="Arial Narrow"/>
              </a:rPr>
              <a:t>1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8775" name="object 8775"/>
          <p:cNvSpPr txBox="1"/>
          <p:nvPr/>
        </p:nvSpPr>
        <p:spPr>
          <a:xfrm>
            <a:off x="11053662" y="2848404"/>
            <a:ext cx="656590" cy="9080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00" spc="5" b="1">
                <a:latin typeface="Arial Narrow"/>
                <a:cs typeface="Arial Narrow"/>
              </a:rPr>
              <a:t>крок</a:t>
            </a:r>
            <a:r>
              <a:rPr dirty="0" sz="400" spc="-10" b="1">
                <a:latin typeface="Arial Narrow"/>
                <a:cs typeface="Arial Narrow"/>
              </a:rPr>
              <a:t> </a:t>
            </a:r>
            <a:r>
              <a:rPr dirty="0" sz="400" spc="10" b="1">
                <a:latin typeface="Arial Narrow"/>
                <a:cs typeface="Arial Narrow"/>
              </a:rPr>
              <a:t>200</a:t>
            </a:r>
            <a:r>
              <a:rPr dirty="0" sz="400" spc="-5" b="1">
                <a:latin typeface="Arial Narrow"/>
                <a:cs typeface="Arial Narrow"/>
              </a:rPr>
              <a:t> </a:t>
            </a:r>
            <a:r>
              <a:rPr dirty="0" sz="400" spc="10" b="1">
                <a:latin typeface="Arial Narrow"/>
                <a:cs typeface="Arial Narrow"/>
              </a:rPr>
              <a:t>по</a:t>
            </a:r>
            <a:r>
              <a:rPr dirty="0" sz="400" spc="-5" b="1">
                <a:latin typeface="Arial Narrow"/>
                <a:cs typeface="Arial Narrow"/>
              </a:rPr>
              <a:t> </a:t>
            </a:r>
            <a:r>
              <a:rPr dirty="0" sz="400" spc="10" b="1">
                <a:latin typeface="Arial Narrow"/>
                <a:cs typeface="Arial Narrow"/>
              </a:rPr>
              <a:t>всім</a:t>
            </a:r>
            <a:r>
              <a:rPr dirty="0" sz="400" spc="-5" b="1">
                <a:latin typeface="Arial Narrow"/>
                <a:cs typeface="Arial Narrow"/>
              </a:rPr>
              <a:t> </a:t>
            </a:r>
            <a:r>
              <a:rPr dirty="0" sz="400" spc="10" b="1">
                <a:latin typeface="Arial Narrow"/>
                <a:cs typeface="Arial Narrow"/>
              </a:rPr>
              <a:t>ростверкам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8776" name="object 8776"/>
          <p:cNvSpPr/>
          <p:nvPr/>
        </p:nvSpPr>
        <p:spPr>
          <a:xfrm>
            <a:off x="11693773" y="2867532"/>
            <a:ext cx="137160" cy="62865"/>
          </a:xfrm>
          <a:custGeom>
            <a:avLst/>
            <a:gdLst/>
            <a:ahLst/>
            <a:cxnLst/>
            <a:rect l="l" t="t" r="r" b="b"/>
            <a:pathLst>
              <a:path w="137159" h="62864">
                <a:moveTo>
                  <a:pt x="0" y="0"/>
                </a:moveTo>
                <a:lnTo>
                  <a:pt x="136613" y="6274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7" name="object 8777"/>
          <p:cNvSpPr txBox="1"/>
          <p:nvPr/>
        </p:nvSpPr>
        <p:spPr>
          <a:xfrm>
            <a:off x="9452755" y="2743161"/>
            <a:ext cx="50165" cy="9080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00" spc="10" b="1">
                <a:latin typeface="Arial Narrow"/>
                <a:cs typeface="Arial Narrow"/>
              </a:rPr>
              <a:t>4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8778" name="object 8778"/>
          <p:cNvSpPr/>
          <p:nvPr/>
        </p:nvSpPr>
        <p:spPr>
          <a:xfrm>
            <a:off x="9224611" y="1792840"/>
            <a:ext cx="332105" cy="249554"/>
          </a:xfrm>
          <a:custGeom>
            <a:avLst/>
            <a:gdLst/>
            <a:ahLst/>
            <a:cxnLst/>
            <a:rect l="l" t="t" r="r" b="b"/>
            <a:pathLst>
              <a:path w="332104" h="249555">
                <a:moveTo>
                  <a:pt x="0" y="248940"/>
                </a:moveTo>
                <a:lnTo>
                  <a:pt x="253999" y="0"/>
                </a:lnTo>
                <a:lnTo>
                  <a:pt x="33192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9" name="object 8779"/>
          <p:cNvSpPr txBox="1"/>
          <p:nvPr/>
        </p:nvSpPr>
        <p:spPr>
          <a:xfrm>
            <a:off x="9489185" y="1717043"/>
            <a:ext cx="50165" cy="9080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400" spc="10" b="1">
                <a:latin typeface="Arial Narrow"/>
                <a:cs typeface="Arial Narrow"/>
              </a:rPr>
              <a:t>5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8780" name="object 8780"/>
          <p:cNvSpPr/>
          <p:nvPr/>
        </p:nvSpPr>
        <p:spPr>
          <a:xfrm>
            <a:off x="11212083" y="12012537"/>
            <a:ext cx="0" cy="1569085"/>
          </a:xfrm>
          <a:custGeom>
            <a:avLst/>
            <a:gdLst/>
            <a:ahLst/>
            <a:cxnLst/>
            <a:rect l="l" t="t" r="r" b="b"/>
            <a:pathLst>
              <a:path w="0" h="1569084">
                <a:moveTo>
                  <a:pt x="0" y="0"/>
                </a:moveTo>
                <a:lnTo>
                  <a:pt x="0" y="1568524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8781" name="object 8781"/>
          <p:cNvGrpSpPr/>
          <p:nvPr/>
        </p:nvGrpSpPr>
        <p:grpSpPr>
          <a:xfrm>
            <a:off x="9681933" y="11718297"/>
            <a:ext cx="1742439" cy="2144395"/>
            <a:chOff x="9681933" y="11718297"/>
            <a:chExt cx="1742439" cy="2144395"/>
          </a:xfrm>
        </p:grpSpPr>
        <p:sp>
          <p:nvSpPr>
            <p:cNvPr id="8782" name="object 8782"/>
            <p:cNvSpPr/>
            <p:nvPr/>
          </p:nvSpPr>
          <p:spPr>
            <a:xfrm>
              <a:off x="9686061" y="11933604"/>
              <a:ext cx="1561465" cy="1726564"/>
            </a:xfrm>
            <a:custGeom>
              <a:avLst/>
              <a:gdLst/>
              <a:ahLst/>
              <a:cxnLst/>
              <a:rect l="l" t="t" r="r" b="b"/>
              <a:pathLst>
                <a:path w="1561465" h="1726565">
                  <a:moveTo>
                    <a:pt x="0" y="1726389"/>
                  </a:moveTo>
                  <a:lnTo>
                    <a:pt x="1561440" y="1726389"/>
                  </a:lnTo>
                  <a:lnTo>
                    <a:pt x="1561440" y="0"/>
                  </a:lnTo>
                  <a:lnTo>
                    <a:pt x="0" y="0"/>
                  </a:lnTo>
                </a:path>
                <a:path w="1561465" h="1726565">
                  <a:moveTo>
                    <a:pt x="0" y="51609"/>
                  </a:moveTo>
                  <a:lnTo>
                    <a:pt x="1540189" y="51609"/>
                  </a:lnTo>
                  <a:lnTo>
                    <a:pt x="1540189" y="63752"/>
                  </a:lnTo>
                  <a:lnTo>
                    <a:pt x="0" y="63752"/>
                  </a:lnTo>
                </a:path>
                <a:path w="1561465" h="1726565">
                  <a:moveTo>
                    <a:pt x="1540189" y="1663648"/>
                  </a:moveTo>
                  <a:lnTo>
                    <a:pt x="0" y="1663648"/>
                  </a:lnTo>
                </a:path>
                <a:path w="1561465" h="1726565">
                  <a:moveTo>
                    <a:pt x="1540189" y="1663648"/>
                  </a:moveTo>
                  <a:lnTo>
                    <a:pt x="1540189" y="1674779"/>
                  </a:lnTo>
                  <a:lnTo>
                    <a:pt x="0" y="1674779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83" name="object 8783"/>
            <p:cNvSpPr/>
            <p:nvPr/>
          </p:nvSpPr>
          <p:spPr>
            <a:xfrm>
              <a:off x="9969407" y="11974083"/>
              <a:ext cx="1162050" cy="1645920"/>
            </a:xfrm>
            <a:custGeom>
              <a:avLst/>
              <a:gdLst/>
              <a:ahLst/>
              <a:cxnLst/>
              <a:rect l="l" t="t" r="r" b="b"/>
              <a:pathLst>
                <a:path w="1162050" h="1645919">
                  <a:moveTo>
                    <a:pt x="1161720" y="5565"/>
                  </a:moveTo>
                  <a:lnTo>
                    <a:pt x="1161720" y="2491"/>
                  </a:lnTo>
                  <a:lnTo>
                    <a:pt x="1159227" y="0"/>
                  </a:lnTo>
                  <a:lnTo>
                    <a:pt x="1156154" y="0"/>
                  </a:lnTo>
                  <a:lnTo>
                    <a:pt x="1153081" y="0"/>
                  </a:lnTo>
                  <a:lnTo>
                    <a:pt x="1150588" y="2491"/>
                  </a:lnTo>
                  <a:lnTo>
                    <a:pt x="1150588" y="5565"/>
                  </a:lnTo>
                  <a:lnTo>
                    <a:pt x="1150588" y="8639"/>
                  </a:lnTo>
                  <a:lnTo>
                    <a:pt x="1153081" y="11131"/>
                  </a:lnTo>
                  <a:lnTo>
                    <a:pt x="1156154" y="11131"/>
                  </a:lnTo>
                  <a:lnTo>
                    <a:pt x="1159227" y="11131"/>
                  </a:lnTo>
                  <a:lnTo>
                    <a:pt x="1161720" y="8639"/>
                  </a:lnTo>
                  <a:lnTo>
                    <a:pt x="1161720" y="5565"/>
                  </a:lnTo>
                </a:path>
                <a:path w="1162050" h="1645919">
                  <a:moveTo>
                    <a:pt x="874325" y="5565"/>
                  </a:moveTo>
                  <a:lnTo>
                    <a:pt x="874325" y="2491"/>
                  </a:lnTo>
                  <a:lnTo>
                    <a:pt x="871833" y="0"/>
                  </a:lnTo>
                  <a:lnTo>
                    <a:pt x="868760" y="0"/>
                  </a:lnTo>
                  <a:lnTo>
                    <a:pt x="865686" y="0"/>
                  </a:lnTo>
                  <a:lnTo>
                    <a:pt x="863194" y="2491"/>
                  </a:lnTo>
                  <a:lnTo>
                    <a:pt x="863194" y="5565"/>
                  </a:lnTo>
                  <a:lnTo>
                    <a:pt x="863194" y="8639"/>
                  </a:lnTo>
                  <a:lnTo>
                    <a:pt x="865686" y="11131"/>
                  </a:lnTo>
                  <a:lnTo>
                    <a:pt x="868760" y="11131"/>
                  </a:lnTo>
                  <a:lnTo>
                    <a:pt x="871833" y="11131"/>
                  </a:lnTo>
                  <a:lnTo>
                    <a:pt x="874325" y="8639"/>
                  </a:lnTo>
                  <a:lnTo>
                    <a:pt x="874325" y="5565"/>
                  </a:lnTo>
                </a:path>
                <a:path w="1162050" h="1645919">
                  <a:moveTo>
                    <a:pt x="585919" y="5565"/>
                  </a:moveTo>
                  <a:lnTo>
                    <a:pt x="585919" y="2491"/>
                  </a:lnTo>
                  <a:lnTo>
                    <a:pt x="583427" y="0"/>
                  </a:lnTo>
                  <a:lnTo>
                    <a:pt x="580354" y="0"/>
                  </a:lnTo>
                  <a:lnTo>
                    <a:pt x="577280" y="0"/>
                  </a:lnTo>
                  <a:lnTo>
                    <a:pt x="574788" y="2491"/>
                  </a:lnTo>
                  <a:lnTo>
                    <a:pt x="574788" y="5565"/>
                  </a:lnTo>
                  <a:lnTo>
                    <a:pt x="574788" y="8639"/>
                  </a:lnTo>
                  <a:lnTo>
                    <a:pt x="577280" y="11131"/>
                  </a:lnTo>
                  <a:lnTo>
                    <a:pt x="580354" y="11131"/>
                  </a:lnTo>
                  <a:lnTo>
                    <a:pt x="583427" y="11131"/>
                  </a:lnTo>
                  <a:lnTo>
                    <a:pt x="585919" y="8639"/>
                  </a:lnTo>
                  <a:lnTo>
                    <a:pt x="585919" y="5565"/>
                  </a:lnTo>
                </a:path>
                <a:path w="1162050" h="1645919">
                  <a:moveTo>
                    <a:pt x="298525" y="5565"/>
                  </a:moveTo>
                  <a:lnTo>
                    <a:pt x="298525" y="2491"/>
                  </a:lnTo>
                  <a:lnTo>
                    <a:pt x="296033" y="0"/>
                  </a:lnTo>
                  <a:lnTo>
                    <a:pt x="292959" y="0"/>
                  </a:lnTo>
                  <a:lnTo>
                    <a:pt x="289886" y="0"/>
                  </a:lnTo>
                  <a:lnTo>
                    <a:pt x="287394" y="2491"/>
                  </a:lnTo>
                  <a:lnTo>
                    <a:pt x="287394" y="5565"/>
                  </a:lnTo>
                  <a:lnTo>
                    <a:pt x="287394" y="8639"/>
                  </a:lnTo>
                  <a:lnTo>
                    <a:pt x="289886" y="11131"/>
                  </a:lnTo>
                  <a:lnTo>
                    <a:pt x="292959" y="11131"/>
                  </a:lnTo>
                  <a:lnTo>
                    <a:pt x="296033" y="11131"/>
                  </a:lnTo>
                  <a:lnTo>
                    <a:pt x="298525" y="8639"/>
                  </a:lnTo>
                  <a:lnTo>
                    <a:pt x="298525" y="5565"/>
                  </a:lnTo>
                </a:path>
                <a:path w="1162050" h="1645919">
                  <a:moveTo>
                    <a:pt x="11131" y="5565"/>
                  </a:moveTo>
                  <a:lnTo>
                    <a:pt x="11131" y="2491"/>
                  </a:lnTo>
                  <a:lnTo>
                    <a:pt x="8639" y="0"/>
                  </a:lnTo>
                  <a:lnTo>
                    <a:pt x="5565" y="0"/>
                  </a:lnTo>
                  <a:lnTo>
                    <a:pt x="2492" y="0"/>
                  </a:lnTo>
                  <a:lnTo>
                    <a:pt x="0" y="2491"/>
                  </a:lnTo>
                  <a:lnTo>
                    <a:pt x="0" y="5565"/>
                  </a:lnTo>
                  <a:lnTo>
                    <a:pt x="0" y="8639"/>
                  </a:lnTo>
                  <a:lnTo>
                    <a:pt x="2492" y="11131"/>
                  </a:lnTo>
                  <a:lnTo>
                    <a:pt x="5565" y="11131"/>
                  </a:lnTo>
                  <a:lnTo>
                    <a:pt x="8639" y="11131"/>
                  </a:lnTo>
                  <a:lnTo>
                    <a:pt x="11131" y="8639"/>
                  </a:lnTo>
                  <a:lnTo>
                    <a:pt x="11131" y="5565"/>
                  </a:lnTo>
                </a:path>
                <a:path w="1162050" h="1645919">
                  <a:moveTo>
                    <a:pt x="1161720" y="1639867"/>
                  </a:moveTo>
                  <a:lnTo>
                    <a:pt x="1161720" y="1636793"/>
                  </a:lnTo>
                  <a:lnTo>
                    <a:pt x="1159227" y="1634301"/>
                  </a:lnTo>
                  <a:lnTo>
                    <a:pt x="1156154" y="1634301"/>
                  </a:lnTo>
                  <a:lnTo>
                    <a:pt x="1153081" y="1634301"/>
                  </a:lnTo>
                  <a:lnTo>
                    <a:pt x="1150588" y="1636793"/>
                  </a:lnTo>
                  <a:lnTo>
                    <a:pt x="1150588" y="1639867"/>
                  </a:lnTo>
                  <a:lnTo>
                    <a:pt x="1150588" y="1642941"/>
                  </a:lnTo>
                  <a:lnTo>
                    <a:pt x="1153081" y="1645432"/>
                  </a:lnTo>
                  <a:lnTo>
                    <a:pt x="1156154" y="1645432"/>
                  </a:lnTo>
                  <a:lnTo>
                    <a:pt x="1159227" y="1645432"/>
                  </a:lnTo>
                  <a:lnTo>
                    <a:pt x="1161720" y="1642941"/>
                  </a:lnTo>
                  <a:lnTo>
                    <a:pt x="1161720" y="1639867"/>
                  </a:lnTo>
                </a:path>
                <a:path w="1162050" h="1645919">
                  <a:moveTo>
                    <a:pt x="874325" y="1639867"/>
                  </a:moveTo>
                  <a:lnTo>
                    <a:pt x="874325" y="1636793"/>
                  </a:lnTo>
                  <a:lnTo>
                    <a:pt x="871833" y="1634301"/>
                  </a:lnTo>
                  <a:lnTo>
                    <a:pt x="868760" y="1634301"/>
                  </a:lnTo>
                  <a:lnTo>
                    <a:pt x="865686" y="1634301"/>
                  </a:lnTo>
                  <a:lnTo>
                    <a:pt x="863194" y="1636793"/>
                  </a:lnTo>
                  <a:lnTo>
                    <a:pt x="863194" y="1639867"/>
                  </a:lnTo>
                  <a:lnTo>
                    <a:pt x="863194" y="1642941"/>
                  </a:lnTo>
                  <a:lnTo>
                    <a:pt x="865686" y="1645432"/>
                  </a:lnTo>
                  <a:lnTo>
                    <a:pt x="868760" y="1645432"/>
                  </a:lnTo>
                  <a:lnTo>
                    <a:pt x="871833" y="1645432"/>
                  </a:lnTo>
                  <a:lnTo>
                    <a:pt x="874325" y="1642941"/>
                  </a:lnTo>
                  <a:lnTo>
                    <a:pt x="874325" y="1639867"/>
                  </a:lnTo>
                </a:path>
                <a:path w="1162050" h="1645919">
                  <a:moveTo>
                    <a:pt x="585919" y="1639867"/>
                  </a:moveTo>
                  <a:lnTo>
                    <a:pt x="585919" y="1636793"/>
                  </a:lnTo>
                  <a:lnTo>
                    <a:pt x="583427" y="1634301"/>
                  </a:lnTo>
                  <a:lnTo>
                    <a:pt x="580354" y="1634301"/>
                  </a:lnTo>
                  <a:lnTo>
                    <a:pt x="577280" y="1634301"/>
                  </a:lnTo>
                  <a:lnTo>
                    <a:pt x="574788" y="1636793"/>
                  </a:lnTo>
                  <a:lnTo>
                    <a:pt x="574788" y="1639867"/>
                  </a:lnTo>
                  <a:lnTo>
                    <a:pt x="574788" y="1642941"/>
                  </a:lnTo>
                  <a:lnTo>
                    <a:pt x="577280" y="1645432"/>
                  </a:lnTo>
                  <a:lnTo>
                    <a:pt x="580354" y="1645432"/>
                  </a:lnTo>
                  <a:lnTo>
                    <a:pt x="583427" y="1645432"/>
                  </a:lnTo>
                  <a:lnTo>
                    <a:pt x="585919" y="1642941"/>
                  </a:lnTo>
                  <a:lnTo>
                    <a:pt x="585919" y="163986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84" name="object 8784"/>
            <p:cNvSpPr/>
            <p:nvPr/>
          </p:nvSpPr>
          <p:spPr>
            <a:xfrm>
              <a:off x="10259837" y="1360838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023" y="0"/>
                  </a:moveTo>
                  <a:lnTo>
                    <a:pt x="1011" y="0"/>
                  </a:lnTo>
                  <a:lnTo>
                    <a:pt x="3035" y="0"/>
                  </a:lnTo>
                  <a:lnTo>
                    <a:pt x="2023" y="0"/>
                  </a:lnTo>
                  <a:close/>
                </a:path>
                <a:path w="3175" h="0">
                  <a:moveTo>
                    <a:pt x="1011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85" name="object 8785"/>
            <p:cNvSpPr/>
            <p:nvPr/>
          </p:nvSpPr>
          <p:spPr>
            <a:xfrm>
              <a:off x="10259837" y="1360838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023" y="0"/>
                  </a:moveTo>
                  <a:lnTo>
                    <a:pt x="1011" y="0"/>
                  </a:lnTo>
                  <a:lnTo>
                    <a:pt x="3035" y="0"/>
                  </a:lnTo>
                  <a:lnTo>
                    <a:pt x="2023" y="0"/>
                  </a:lnTo>
                  <a:close/>
                </a:path>
                <a:path w="3175" h="0">
                  <a:moveTo>
                    <a:pt x="1011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86" name="object 8786"/>
            <p:cNvSpPr/>
            <p:nvPr/>
          </p:nvSpPr>
          <p:spPr>
            <a:xfrm>
              <a:off x="10258825" y="13608384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1011" y="0"/>
                  </a:moveTo>
                  <a:lnTo>
                    <a:pt x="0" y="1011"/>
                  </a:lnTo>
                  <a:lnTo>
                    <a:pt x="5059" y="1011"/>
                  </a:lnTo>
                  <a:lnTo>
                    <a:pt x="1011" y="0"/>
                  </a:lnTo>
                  <a:close/>
                </a:path>
                <a:path w="5079" h="1269">
                  <a:moveTo>
                    <a:pt x="4047" y="0"/>
                  </a:moveTo>
                  <a:lnTo>
                    <a:pt x="1011" y="0"/>
                  </a:lnTo>
                  <a:lnTo>
                    <a:pt x="5059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87" name="object 8787"/>
            <p:cNvSpPr/>
            <p:nvPr/>
          </p:nvSpPr>
          <p:spPr>
            <a:xfrm>
              <a:off x="10258825" y="13608384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4047" y="0"/>
                  </a:moveTo>
                  <a:lnTo>
                    <a:pt x="1011" y="0"/>
                  </a:lnTo>
                  <a:lnTo>
                    <a:pt x="5059" y="1011"/>
                  </a:lnTo>
                  <a:lnTo>
                    <a:pt x="4047" y="0"/>
                  </a:lnTo>
                  <a:close/>
                </a:path>
                <a:path w="5079" h="1269">
                  <a:moveTo>
                    <a:pt x="1011" y="0"/>
                  </a:moveTo>
                  <a:lnTo>
                    <a:pt x="5059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88" name="object 8788"/>
            <p:cNvSpPr/>
            <p:nvPr/>
          </p:nvSpPr>
          <p:spPr>
            <a:xfrm>
              <a:off x="10258825" y="1360939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6071" y="0"/>
                  </a:moveTo>
                  <a:lnTo>
                    <a:pt x="0" y="0"/>
                  </a:lnTo>
                  <a:lnTo>
                    <a:pt x="6071" y="0"/>
                  </a:lnTo>
                  <a:close/>
                </a:path>
                <a:path w="6350" h="0">
                  <a:moveTo>
                    <a:pt x="6071" y="0"/>
                  </a:moveTo>
                  <a:lnTo>
                    <a:pt x="0" y="0"/>
                  </a:lnTo>
                  <a:lnTo>
                    <a:pt x="5059" y="0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89" name="object 8789"/>
            <p:cNvSpPr/>
            <p:nvPr/>
          </p:nvSpPr>
          <p:spPr>
            <a:xfrm>
              <a:off x="10258825" y="1360939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6071" y="0"/>
                  </a:moveTo>
                  <a:lnTo>
                    <a:pt x="0" y="0"/>
                  </a:lnTo>
                  <a:lnTo>
                    <a:pt x="6071" y="0"/>
                  </a:lnTo>
                  <a:close/>
                </a:path>
                <a:path w="6350" h="0">
                  <a:moveTo>
                    <a:pt x="6071" y="0"/>
                  </a:moveTo>
                  <a:lnTo>
                    <a:pt x="0" y="0"/>
                  </a:lnTo>
                  <a:lnTo>
                    <a:pt x="5059" y="0"/>
                  </a:lnTo>
                  <a:lnTo>
                    <a:pt x="60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90" name="object 8790"/>
            <p:cNvSpPr/>
            <p:nvPr/>
          </p:nvSpPr>
          <p:spPr>
            <a:xfrm>
              <a:off x="10257813" y="13609396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69">
                  <a:moveTo>
                    <a:pt x="1011" y="0"/>
                  </a:moveTo>
                  <a:lnTo>
                    <a:pt x="0" y="1011"/>
                  </a:lnTo>
                  <a:lnTo>
                    <a:pt x="8095" y="1011"/>
                  </a:lnTo>
                  <a:lnTo>
                    <a:pt x="1011" y="0"/>
                  </a:lnTo>
                  <a:close/>
                </a:path>
                <a:path w="8254" h="1269">
                  <a:moveTo>
                    <a:pt x="7083" y="0"/>
                  </a:moveTo>
                  <a:lnTo>
                    <a:pt x="1011" y="0"/>
                  </a:lnTo>
                  <a:lnTo>
                    <a:pt x="8095" y="1011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91" name="object 8791"/>
            <p:cNvSpPr/>
            <p:nvPr/>
          </p:nvSpPr>
          <p:spPr>
            <a:xfrm>
              <a:off x="10257813" y="13609396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69">
                  <a:moveTo>
                    <a:pt x="7083" y="0"/>
                  </a:moveTo>
                  <a:lnTo>
                    <a:pt x="1011" y="0"/>
                  </a:lnTo>
                  <a:lnTo>
                    <a:pt x="8095" y="1011"/>
                  </a:lnTo>
                  <a:lnTo>
                    <a:pt x="7083" y="0"/>
                  </a:lnTo>
                  <a:close/>
                </a:path>
                <a:path w="8254" h="1269">
                  <a:moveTo>
                    <a:pt x="1011" y="0"/>
                  </a:moveTo>
                  <a:lnTo>
                    <a:pt x="8095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92" name="object 8792"/>
            <p:cNvSpPr/>
            <p:nvPr/>
          </p:nvSpPr>
          <p:spPr>
            <a:xfrm>
              <a:off x="10256801" y="13610408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1011" y="0"/>
                  </a:moveTo>
                  <a:lnTo>
                    <a:pt x="0" y="1011"/>
                  </a:lnTo>
                  <a:lnTo>
                    <a:pt x="10119" y="1011"/>
                  </a:lnTo>
                  <a:lnTo>
                    <a:pt x="1011" y="0"/>
                  </a:lnTo>
                  <a:close/>
                </a:path>
                <a:path w="10159" h="1269">
                  <a:moveTo>
                    <a:pt x="9107" y="0"/>
                  </a:moveTo>
                  <a:lnTo>
                    <a:pt x="1011" y="0"/>
                  </a:lnTo>
                  <a:lnTo>
                    <a:pt x="10119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93" name="object 8793"/>
            <p:cNvSpPr/>
            <p:nvPr/>
          </p:nvSpPr>
          <p:spPr>
            <a:xfrm>
              <a:off x="10256801" y="13610408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9107" y="0"/>
                  </a:moveTo>
                  <a:lnTo>
                    <a:pt x="1011" y="0"/>
                  </a:lnTo>
                  <a:lnTo>
                    <a:pt x="10119" y="1011"/>
                  </a:lnTo>
                  <a:lnTo>
                    <a:pt x="9107" y="0"/>
                  </a:lnTo>
                  <a:close/>
                </a:path>
                <a:path w="10159" h="1269">
                  <a:moveTo>
                    <a:pt x="1011" y="0"/>
                  </a:moveTo>
                  <a:lnTo>
                    <a:pt x="10119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94" name="object 8794"/>
            <p:cNvSpPr/>
            <p:nvPr/>
          </p:nvSpPr>
          <p:spPr>
            <a:xfrm>
              <a:off x="10256801" y="13611420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0" y="0"/>
                  </a:moveTo>
                  <a:lnTo>
                    <a:pt x="0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0159" h="1269">
                  <a:moveTo>
                    <a:pt x="1011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95" name="object 8795"/>
            <p:cNvSpPr/>
            <p:nvPr/>
          </p:nvSpPr>
          <p:spPr>
            <a:xfrm>
              <a:off x="10256801" y="13611420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1011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0119" y="0"/>
                  </a:lnTo>
                  <a:close/>
                </a:path>
                <a:path w="10159" h="1269">
                  <a:moveTo>
                    <a:pt x="0" y="0"/>
                  </a:moveTo>
                  <a:lnTo>
                    <a:pt x="1011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96" name="object 8796"/>
            <p:cNvSpPr/>
            <p:nvPr/>
          </p:nvSpPr>
          <p:spPr>
            <a:xfrm>
              <a:off x="10255789" y="13612432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1011" y="0"/>
                  </a:moveTo>
                  <a:lnTo>
                    <a:pt x="0" y="1011"/>
                  </a:lnTo>
                  <a:lnTo>
                    <a:pt x="12143" y="1011"/>
                  </a:lnTo>
                  <a:lnTo>
                    <a:pt x="1011" y="0"/>
                  </a:lnTo>
                  <a:close/>
                </a:path>
                <a:path w="12700" h="1269">
                  <a:moveTo>
                    <a:pt x="11131" y="0"/>
                  </a:moveTo>
                  <a:lnTo>
                    <a:pt x="1011" y="0"/>
                  </a:lnTo>
                  <a:lnTo>
                    <a:pt x="12143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97" name="object 8797"/>
            <p:cNvSpPr/>
            <p:nvPr/>
          </p:nvSpPr>
          <p:spPr>
            <a:xfrm>
              <a:off x="10255789" y="13612432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11131" y="0"/>
                  </a:moveTo>
                  <a:lnTo>
                    <a:pt x="1011" y="0"/>
                  </a:lnTo>
                  <a:lnTo>
                    <a:pt x="12143" y="1011"/>
                  </a:lnTo>
                  <a:lnTo>
                    <a:pt x="11131" y="0"/>
                  </a:lnTo>
                  <a:close/>
                </a:path>
                <a:path w="12700" h="1269">
                  <a:moveTo>
                    <a:pt x="1011" y="0"/>
                  </a:moveTo>
                  <a:lnTo>
                    <a:pt x="1214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98" name="object 8798"/>
            <p:cNvSpPr/>
            <p:nvPr/>
          </p:nvSpPr>
          <p:spPr>
            <a:xfrm>
              <a:off x="10255789" y="13613444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0" y="0"/>
                  </a:moveTo>
                  <a:lnTo>
                    <a:pt x="0" y="1011"/>
                  </a:lnTo>
                  <a:lnTo>
                    <a:pt x="12143" y="1011"/>
                  </a:lnTo>
                  <a:lnTo>
                    <a:pt x="0" y="0"/>
                  </a:lnTo>
                  <a:close/>
                </a:path>
                <a:path w="12700" h="1269">
                  <a:moveTo>
                    <a:pt x="12143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99" name="object 8799"/>
            <p:cNvSpPr/>
            <p:nvPr/>
          </p:nvSpPr>
          <p:spPr>
            <a:xfrm>
              <a:off x="10255789" y="13613444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12143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2143" y="0"/>
                  </a:lnTo>
                  <a:close/>
                </a:path>
                <a:path w="12700" h="1269">
                  <a:moveTo>
                    <a:pt x="0" y="0"/>
                  </a:moveTo>
                  <a:lnTo>
                    <a:pt x="1214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00" name="object 8800"/>
            <p:cNvSpPr/>
            <p:nvPr/>
          </p:nvSpPr>
          <p:spPr>
            <a:xfrm>
              <a:off x="10255789" y="13614456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0" y="0"/>
                  </a:moveTo>
                  <a:lnTo>
                    <a:pt x="0" y="1011"/>
                  </a:lnTo>
                  <a:lnTo>
                    <a:pt x="12143" y="1011"/>
                  </a:lnTo>
                  <a:lnTo>
                    <a:pt x="0" y="0"/>
                  </a:lnTo>
                  <a:close/>
                </a:path>
                <a:path w="12700" h="1269">
                  <a:moveTo>
                    <a:pt x="12143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01" name="object 8801"/>
            <p:cNvSpPr/>
            <p:nvPr/>
          </p:nvSpPr>
          <p:spPr>
            <a:xfrm>
              <a:off x="10255789" y="13614456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12143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2143" y="0"/>
                  </a:lnTo>
                  <a:close/>
                </a:path>
                <a:path w="12700" h="1269">
                  <a:moveTo>
                    <a:pt x="0" y="0"/>
                  </a:moveTo>
                  <a:lnTo>
                    <a:pt x="1214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02" name="object 8802"/>
            <p:cNvSpPr/>
            <p:nvPr/>
          </p:nvSpPr>
          <p:spPr>
            <a:xfrm>
              <a:off x="10255789" y="13615468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0" y="0"/>
                  </a:moveTo>
                  <a:lnTo>
                    <a:pt x="1011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2700" h="1269">
                  <a:moveTo>
                    <a:pt x="12143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03" name="object 8803"/>
            <p:cNvSpPr/>
            <p:nvPr/>
          </p:nvSpPr>
          <p:spPr>
            <a:xfrm>
              <a:off x="10255789" y="13615468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12143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2143" y="0"/>
                  </a:lnTo>
                  <a:close/>
                </a:path>
                <a:path w="12700" h="1269">
                  <a:moveTo>
                    <a:pt x="0" y="0"/>
                  </a:moveTo>
                  <a:lnTo>
                    <a:pt x="11131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04" name="object 8804"/>
            <p:cNvSpPr/>
            <p:nvPr/>
          </p:nvSpPr>
          <p:spPr>
            <a:xfrm>
              <a:off x="10256801" y="13616480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0" y="0"/>
                  </a:moveTo>
                  <a:lnTo>
                    <a:pt x="0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0159" h="1269">
                  <a:moveTo>
                    <a:pt x="1011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05" name="object 8805"/>
            <p:cNvSpPr/>
            <p:nvPr/>
          </p:nvSpPr>
          <p:spPr>
            <a:xfrm>
              <a:off x="10256801" y="13616480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1011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0119" y="0"/>
                  </a:lnTo>
                  <a:close/>
                </a:path>
                <a:path w="10159" h="1269">
                  <a:moveTo>
                    <a:pt x="0" y="0"/>
                  </a:moveTo>
                  <a:lnTo>
                    <a:pt x="1011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06" name="object 8806"/>
            <p:cNvSpPr/>
            <p:nvPr/>
          </p:nvSpPr>
          <p:spPr>
            <a:xfrm>
              <a:off x="10256801" y="13617492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0" y="0"/>
                  </a:moveTo>
                  <a:lnTo>
                    <a:pt x="1011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10159" h="1269">
                  <a:moveTo>
                    <a:pt x="10119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07" name="object 8807"/>
            <p:cNvSpPr/>
            <p:nvPr/>
          </p:nvSpPr>
          <p:spPr>
            <a:xfrm>
              <a:off x="10256801" y="13617492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10119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0119" y="0"/>
                  </a:lnTo>
                  <a:close/>
                </a:path>
                <a:path w="10159" h="1269">
                  <a:moveTo>
                    <a:pt x="0" y="0"/>
                  </a:moveTo>
                  <a:lnTo>
                    <a:pt x="9107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08" name="object 8808"/>
            <p:cNvSpPr/>
            <p:nvPr/>
          </p:nvSpPr>
          <p:spPr>
            <a:xfrm>
              <a:off x="10257813" y="13618504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8095" y="0"/>
                  </a:moveTo>
                  <a:lnTo>
                    <a:pt x="0" y="0"/>
                  </a:lnTo>
                  <a:lnTo>
                    <a:pt x="7083" y="0"/>
                  </a:lnTo>
                  <a:lnTo>
                    <a:pt x="8095" y="0"/>
                  </a:lnTo>
                  <a:close/>
                </a:path>
                <a:path w="8254" h="0">
                  <a:moveTo>
                    <a:pt x="0" y="0"/>
                  </a:moveTo>
                  <a:lnTo>
                    <a:pt x="708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09" name="object 8809"/>
            <p:cNvSpPr/>
            <p:nvPr/>
          </p:nvSpPr>
          <p:spPr>
            <a:xfrm>
              <a:off x="10257813" y="13618504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8095" y="0"/>
                  </a:moveTo>
                  <a:lnTo>
                    <a:pt x="0" y="0"/>
                  </a:lnTo>
                  <a:lnTo>
                    <a:pt x="7083" y="0"/>
                  </a:lnTo>
                  <a:lnTo>
                    <a:pt x="8095" y="0"/>
                  </a:lnTo>
                  <a:close/>
                </a:path>
                <a:path w="8254" h="0">
                  <a:moveTo>
                    <a:pt x="0" y="0"/>
                  </a:moveTo>
                  <a:lnTo>
                    <a:pt x="708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10" name="object 8810"/>
            <p:cNvSpPr/>
            <p:nvPr/>
          </p:nvSpPr>
          <p:spPr>
            <a:xfrm>
              <a:off x="10258825" y="13618504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0" y="0"/>
                  </a:moveTo>
                  <a:lnTo>
                    <a:pt x="0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  <a:path w="6350" h="1269">
                  <a:moveTo>
                    <a:pt x="6071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11" name="object 8811"/>
            <p:cNvSpPr/>
            <p:nvPr/>
          </p:nvSpPr>
          <p:spPr>
            <a:xfrm>
              <a:off x="10258825" y="13618504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071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6071" y="0"/>
                  </a:lnTo>
                  <a:close/>
                </a:path>
                <a:path w="6350" h="1269">
                  <a:moveTo>
                    <a:pt x="0" y="0"/>
                  </a:moveTo>
                  <a:lnTo>
                    <a:pt x="505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12" name="object 8812"/>
            <p:cNvSpPr/>
            <p:nvPr/>
          </p:nvSpPr>
          <p:spPr>
            <a:xfrm>
              <a:off x="10258825" y="1361951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5059" y="0"/>
                  </a:moveTo>
                  <a:lnTo>
                    <a:pt x="0" y="0"/>
                  </a:lnTo>
                  <a:lnTo>
                    <a:pt x="4047" y="0"/>
                  </a:lnTo>
                  <a:lnTo>
                    <a:pt x="5059" y="0"/>
                  </a:lnTo>
                  <a:close/>
                </a:path>
                <a:path w="5079" h="0">
                  <a:moveTo>
                    <a:pt x="0" y="0"/>
                  </a:moveTo>
                  <a:lnTo>
                    <a:pt x="404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13" name="object 8813"/>
            <p:cNvSpPr/>
            <p:nvPr/>
          </p:nvSpPr>
          <p:spPr>
            <a:xfrm>
              <a:off x="10258825" y="1361951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5059" y="0"/>
                  </a:moveTo>
                  <a:lnTo>
                    <a:pt x="0" y="0"/>
                  </a:lnTo>
                  <a:lnTo>
                    <a:pt x="4047" y="0"/>
                  </a:lnTo>
                  <a:lnTo>
                    <a:pt x="5059" y="0"/>
                  </a:lnTo>
                  <a:close/>
                </a:path>
                <a:path w="5079" h="0">
                  <a:moveTo>
                    <a:pt x="0" y="0"/>
                  </a:moveTo>
                  <a:lnTo>
                    <a:pt x="404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14" name="object 8814"/>
            <p:cNvSpPr/>
            <p:nvPr/>
          </p:nvSpPr>
          <p:spPr>
            <a:xfrm>
              <a:off x="10259837" y="1361951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  <a:path w="3175" h="0">
                  <a:moveTo>
                    <a:pt x="0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15" name="object 8815"/>
            <p:cNvSpPr/>
            <p:nvPr/>
          </p:nvSpPr>
          <p:spPr>
            <a:xfrm>
              <a:off x="10259837" y="1361951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  <a:path w="3175" h="0">
                  <a:moveTo>
                    <a:pt x="0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16" name="object 8816"/>
            <p:cNvSpPr/>
            <p:nvPr/>
          </p:nvSpPr>
          <p:spPr>
            <a:xfrm>
              <a:off x="9969407" y="13608384"/>
              <a:ext cx="299085" cy="11430"/>
            </a:xfrm>
            <a:custGeom>
              <a:avLst/>
              <a:gdLst/>
              <a:ahLst/>
              <a:cxnLst/>
              <a:rect l="l" t="t" r="r" b="b"/>
              <a:pathLst>
                <a:path w="299084" h="11430">
                  <a:moveTo>
                    <a:pt x="298525" y="5565"/>
                  </a:moveTo>
                  <a:lnTo>
                    <a:pt x="298525" y="2491"/>
                  </a:lnTo>
                  <a:lnTo>
                    <a:pt x="296033" y="0"/>
                  </a:lnTo>
                  <a:lnTo>
                    <a:pt x="292959" y="0"/>
                  </a:lnTo>
                  <a:lnTo>
                    <a:pt x="289886" y="0"/>
                  </a:lnTo>
                  <a:lnTo>
                    <a:pt x="287394" y="2491"/>
                  </a:lnTo>
                  <a:lnTo>
                    <a:pt x="287394" y="5565"/>
                  </a:lnTo>
                  <a:lnTo>
                    <a:pt x="287394" y="8639"/>
                  </a:lnTo>
                  <a:lnTo>
                    <a:pt x="289886" y="11131"/>
                  </a:lnTo>
                  <a:lnTo>
                    <a:pt x="292959" y="11131"/>
                  </a:lnTo>
                  <a:lnTo>
                    <a:pt x="296033" y="11131"/>
                  </a:lnTo>
                  <a:lnTo>
                    <a:pt x="298525" y="8639"/>
                  </a:lnTo>
                  <a:lnTo>
                    <a:pt x="298525" y="5565"/>
                  </a:lnTo>
                </a:path>
                <a:path w="299084" h="11430">
                  <a:moveTo>
                    <a:pt x="11131" y="5565"/>
                  </a:moveTo>
                  <a:lnTo>
                    <a:pt x="11131" y="2491"/>
                  </a:lnTo>
                  <a:lnTo>
                    <a:pt x="8639" y="0"/>
                  </a:lnTo>
                  <a:lnTo>
                    <a:pt x="5565" y="0"/>
                  </a:lnTo>
                  <a:lnTo>
                    <a:pt x="2492" y="0"/>
                  </a:lnTo>
                  <a:lnTo>
                    <a:pt x="0" y="2491"/>
                  </a:lnTo>
                  <a:lnTo>
                    <a:pt x="0" y="5565"/>
                  </a:lnTo>
                  <a:lnTo>
                    <a:pt x="0" y="8639"/>
                  </a:lnTo>
                  <a:lnTo>
                    <a:pt x="2492" y="11131"/>
                  </a:lnTo>
                  <a:lnTo>
                    <a:pt x="5565" y="11131"/>
                  </a:lnTo>
                  <a:lnTo>
                    <a:pt x="8639" y="11131"/>
                  </a:lnTo>
                  <a:lnTo>
                    <a:pt x="11131" y="8639"/>
                  </a:lnTo>
                  <a:lnTo>
                    <a:pt x="11131" y="556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17" name="object 8817"/>
            <p:cNvSpPr/>
            <p:nvPr/>
          </p:nvSpPr>
          <p:spPr>
            <a:xfrm>
              <a:off x="10233527" y="11987238"/>
              <a:ext cx="966469" cy="14604"/>
            </a:xfrm>
            <a:custGeom>
              <a:avLst/>
              <a:gdLst/>
              <a:ahLst/>
              <a:cxnLst/>
              <a:rect l="l" t="t" r="r" b="b"/>
              <a:pathLst>
                <a:path w="966470" h="14604">
                  <a:moveTo>
                    <a:pt x="966413" y="14167"/>
                  </a:moveTo>
                  <a:lnTo>
                    <a:pt x="2023" y="14167"/>
                  </a:lnTo>
                </a:path>
                <a:path w="966470" h="14604">
                  <a:moveTo>
                    <a:pt x="966413" y="0"/>
                  </a:move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818" name="object 881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0193843" y="11983190"/>
              <a:ext cx="103436" cy="88039"/>
            </a:xfrm>
            <a:prstGeom prst="rect">
              <a:avLst/>
            </a:prstGeom>
          </p:spPr>
        </p:pic>
        <p:sp>
          <p:nvSpPr>
            <p:cNvPr id="8819" name="object 8819"/>
            <p:cNvSpPr/>
            <p:nvPr/>
          </p:nvSpPr>
          <p:spPr>
            <a:xfrm>
              <a:off x="10233527" y="13592193"/>
              <a:ext cx="966469" cy="15240"/>
            </a:xfrm>
            <a:custGeom>
              <a:avLst/>
              <a:gdLst/>
              <a:ahLst/>
              <a:cxnLst/>
              <a:rect l="l" t="t" r="r" b="b"/>
              <a:pathLst>
                <a:path w="966470" h="15240">
                  <a:moveTo>
                    <a:pt x="966413" y="0"/>
                  </a:moveTo>
                  <a:lnTo>
                    <a:pt x="2023" y="0"/>
                  </a:lnTo>
                </a:path>
                <a:path w="966470" h="15240">
                  <a:moveTo>
                    <a:pt x="966413" y="15179"/>
                  </a:moveTo>
                  <a:lnTo>
                    <a:pt x="0" y="15179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820" name="object 8820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0193843" y="13522368"/>
              <a:ext cx="103436" cy="89051"/>
            </a:xfrm>
            <a:prstGeom prst="rect">
              <a:avLst/>
            </a:prstGeom>
          </p:spPr>
        </p:pic>
        <p:sp>
          <p:nvSpPr>
            <p:cNvPr id="8821" name="object 8821"/>
            <p:cNvSpPr/>
            <p:nvPr/>
          </p:nvSpPr>
          <p:spPr>
            <a:xfrm>
              <a:off x="11200446" y="11986226"/>
              <a:ext cx="26034" cy="1620520"/>
            </a:xfrm>
            <a:custGeom>
              <a:avLst/>
              <a:gdLst/>
              <a:ahLst/>
              <a:cxnLst/>
              <a:rect l="l" t="t" r="r" b="b"/>
              <a:pathLst>
                <a:path w="26034" h="1620519">
                  <a:moveTo>
                    <a:pt x="25804" y="26310"/>
                  </a:moveTo>
                  <a:lnTo>
                    <a:pt x="25804" y="1594835"/>
                  </a:lnTo>
                </a:path>
                <a:path w="26034" h="1620519">
                  <a:moveTo>
                    <a:pt x="25804" y="25804"/>
                  </a:moveTo>
                  <a:lnTo>
                    <a:pt x="23776" y="15760"/>
                  </a:lnTo>
                  <a:lnTo>
                    <a:pt x="18246" y="7558"/>
                  </a:lnTo>
                  <a:lnTo>
                    <a:pt x="10044" y="2027"/>
                  </a:lnTo>
                  <a:lnTo>
                    <a:pt x="0" y="0"/>
                  </a:lnTo>
                </a:path>
                <a:path w="26034" h="1620519">
                  <a:moveTo>
                    <a:pt x="0" y="1620134"/>
                  </a:moveTo>
                  <a:lnTo>
                    <a:pt x="10044" y="1618106"/>
                  </a:lnTo>
                  <a:lnTo>
                    <a:pt x="18246" y="1612576"/>
                  </a:lnTo>
                  <a:lnTo>
                    <a:pt x="23776" y="1604373"/>
                  </a:lnTo>
                  <a:lnTo>
                    <a:pt x="25804" y="1594329"/>
                  </a:lnTo>
                </a:path>
                <a:path w="26034" h="1620519">
                  <a:moveTo>
                    <a:pt x="11637" y="25804"/>
                  </a:moveTo>
                  <a:lnTo>
                    <a:pt x="11637" y="19377"/>
                  </a:lnTo>
                  <a:lnTo>
                    <a:pt x="6427" y="14167"/>
                  </a:lnTo>
                  <a:lnTo>
                    <a:pt x="0" y="14167"/>
                  </a:lnTo>
                </a:path>
                <a:path w="26034" h="1620519">
                  <a:moveTo>
                    <a:pt x="0" y="1605966"/>
                  </a:moveTo>
                  <a:lnTo>
                    <a:pt x="6427" y="1605966"/>
                  </a:lnTo>
                  <a:lnTo>
                    <a:pt x="11637" y="1600756"/>
                  </a:lnTo>
                  <a:lnTo>
                    <a:pt x="11637" y="1594329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22" name="object 8822"/>
            <p:cNvSpPr/>
            <p:nvPr/>
          </p:nvSpPr>
          <p:spPr>
            <a:xfrm>
              <a:off x="10967191" y="13516296"/>
              <a:ext cx="259079" cy="343535"/>
            </a:xfrm>
            <a:custGeom>
              <a:avLst/>
              <a:gdLst/>
              <a:ahLst/>
              <a:cxnLst/>
              <a:rect l="l" t="t" r="r" b="b"/>
              <a:pathLst>
                <a:path w="259079" h="343534">
                  <a:moveTo>
                    <a:pt x="259059" y="0"/>
                  </a:moveTo>
                  <a:lnTo>
                    <a:pt x="0" y="34305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23" name="object 8823"/>
            <p:cNvSpPr/>
            <p:nvPr/>
          </p:nvSpPr>
          <p:spPr>
            <a:xfrm>
              <a:off x="11269765" y="11722107"/>
              <a:ext cx="151130" cy="258445"/>
            </a:xfrm>
            <a:custGeom>
              <a:avLst/>
              <a:gdLst/>
              <a:ahLst/>
              <a:cxnLst/>
              <a:rect l="l" t="t" r="r" b="b"/>
              <a:pathLst>
                <a:path w="151129" h="258445">
                  <a:moveTo>
                    <a:pt x="0" y="258047"/>
                  </a:moveTo>
                  <a:lnTo>
                    <a:pt x="150780" y="258047"/>
                  </a:lnTo>
                </a:path>
                <a:path w="151129" h="258445">
                  <a:moveTo>
                    <a:pt x="0" y="211497"/>
                  </a:moveTo>
                  <a:lnTo>
                    <a:pt x="150780" y="211497"/>
                  </a:lnTo>
                </a:path>
                <a:path w="151129" h="258445">
                  <a:moveTo>
                    <a:pt x="114350" y="258047"/>
                  </a:moveTo>
                  <a:lnTo>
                    <a:pt x="114350" y="211497"/>
                  </a:lnTo>
                  <a:lnTo>
                    <a:pt x="11435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824" name="object 8824"/>
          <p:cNvSpPr txBox="1"/>
          <p:nvPr/>
        </p:nvSpPr>
        <p:spPr>
          <a:xfrm>
            <a:off x="11234414" y="11725550"/>
            <a:ext cx="166370" cy="165100"/>
          </a:xfrm>
          <a:prstGeom prst="rect">
            <a:avLst/>
          </a:prstGeom>
        </p:spPr>
        <p:txBody>
          <a:bodyPr wrap="square" lIns="0" tIns="571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950" spc="-5">
                <a:latin typeface="Arial"/>
                <a:cs typeface="Arial"/>
              </a:rPr>
              <a:t>30</a:t>
            </a:r>
            <a:endParaRPr sz="950">
              <a:latin typeface="Arial"/>
              <a:cs typeface="Arial"/>
            </a:endParaRPr>
          </a:p>
        </p:txBody>
      </p:sp>
      <p:sp>
        <p:nvSpPr>
          <p:cNvPr id="8825" name="object 8825"/>
          <p:cNvSpPr/>
          <p:nvPr/>
        </p:nvSpPr>
        <p:spPr>
          <a:xfrm>
            <a:off x="11269764" y="11915389"/>
            <a:ext cx="151130" cy="1959610"/>
          </a:xfrm>
          <a:custGeom>
            <a:avLst/>
            <a:gdLst/>
            <a:ahLst/>
            <a:cxnLst/>
            <a:rect l="l" t="t" r="r" b="b"/>
            <a:pathLst>
              <a:path w="151129" h="1959609">
                <a:moveTo>
                  <a:pt x="97147" y="46549"/>
                </a:moveTo>
                <a:lnTo>
                  <a:pt x="132565" y="81968"/>
                </a:lnTo>
              </a:path>
              <a:path w="151129" h="1959609">
                <a:moveTo>
                  <a:pt x="132565" y="36430"/>
                </a:moveTo>
                <a:lnTo>
                  <a:pt x="97147" y="0"/>
                </a:lnTo>
              </a:path>
              <a:path w="151129" h="1959609">
                <a:moveTo>
                  <a:pt x="0" y="1699066"/>
                </a:moveTo>
                <a:lnTo>
                  <a:pt x="150780" y="1699066"/>
                </a:lnTo>
              </a:path>
              <a:path w="151129" h="1959609">
                <a:moveTo>
                  <a:pt x="0" y="1744604"/>
                </a:moveTo>
                <a:lnTo>
                  <a:pt x="150780" y="1744604"/>
                </a:lnTo>
              </a:path>
              <a:path w="151129" h="1959609">
                <a:moveTo>
                  <a:pt x="114350" y="1699066"/>
                </a:moveTo>
                <a:lnTo>
                  <a:pt x="114350" y="1744604"/>
                </a:lnTo>
                <a:lnTo>
                  <a:pt x="114350" y="1959137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26" name="object 8826"/>
          <p:cNvSpPr txBox="1"/>
          <p:nvPr/>
        </p:nvSpPr>
        <p:spPr>
          <a:xfrm>
            <a:off x="11234414" y="13704927"/>
            <a:ext cx="166370" cy="165100"/>
          </a:xfrm>
          <a:prstGeom prst="rect">
            <a:avLst/>
          </a:prstGeom>
        </p:spPr>
        <p:txBody>
          <a:bodyPr wrap="square" lIns="0" tIns="571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950" spc="-5">
                <a:latin typeface="Arial"/>
                <a:cs typeface="Arial"/>
              </a:rPr>
              <a:t>30</a:t>
            </a:r>
            <a:endParaRPr sz="950">
              <a:latin typeface="Arial"/>
              <a:cs typeface="Arial"/>
            </a:endParaRPr>
          </a:p>
        </p:txBody>
      </p:sp>
      <p:sp>
        <p:nvSpPr>
          <p:cNvPr id="8827" name="object 8827"/>
          <p:cNvSpPr/>
          <p:nvPr/>
        </p:nvSpPr>
        <p:spPr>
          <a:xfrm>
            <a:off x="11269764" y="11915389"/>
            <a:ext cx="328930" cy="1763395"/>
          </a:xfrm>
          <a:custGeom>
            <a:avLst/>
            <a:gdLst/>
            <a:ahLst/>
            <a:cxnLst/>
            <a:rect l="l" t="t" r="r" b="b"/>
            <a:pathLst>
              <a:path w="328929" h="1763394">
                <a:moveTo>
                  <a:pt x="132565" y="1717281"/>
                </a:moveTo>
                <a:lnTo>
                  <a:pt x="97147" y="1680851"/>
                </a:lnTo>
              </a:path>
              <a:path w="328929" h="1763394">
                <a:moveTo>
                  <a:pt x="97147" y="1727400"/>
                </a:moveTo>
                <a:lnTo>
                  <a:pt x="132565" y="1762819"/>
                </a:lnTo>
              </a:path>
              <a:path w="328929" h="1763394">
                <a:moveTo>
                  <a:pt x="0" y="64764"/>
                </a:moveTo>
                <a:lnTo>
                  <a:pt x="150780" y="64764"/>
                </a:lnTo>
              </a:path>
              <a:path w="328929" h="1763394">
                <a:moveTo>
                  <a:pt x="22262" y="1699066"/>
                </a:moveTo>
                <a:lnTo>
                  <a:pt x="150780" y="1699066"/>
                </a:lnTo>
              </a:path>
              <a:path w="328929" h="1763394">
                <a:moveTo>
                  <a:pt x="114350" y="64764"/>
                </a:moveTo>
                <a:lnTo>
                  <a:pt x="114350" y="1699066"/>
                </a:lnTo>
              </a:path>
              <a:path w="328929" h="1763394">
                <a:moveTo>
                  <a:pt x="132565" y="81968"/>
                </a:moveTo>
                <a:lnTo>
                  <a:pt x="97147" y="46549"/>
                </a:lnTo>
              </a:path>
              <a:path w="328929" h="1763394">
                <a:moveTo>
                  <a:pt x="97147" y="1680851"/>
                </a:moveTo>
                <a:lnTo>
                  <a:pt x="132565" y="1717281"/>
                </a:lnTo>
              </a:path>
              <a:path w="328929" h="1763394">
                <a:moveTo>
                  <a:pt x="0" y="18215"/>
                </a:moveTo>
                <a:lnTo>
                  <a:pt x="328884" y="18215"/>
                </a:lnTo>
              </a:path>
              <a:path w="328929" h="1763394">
                <a:moveTo>
                  <a:pt x="0" y="1744604"/>
                </a:moveTo>
                <a:lnTo>
                  <a:pt x="328884" y="1744604"/>
                </a:lnTo>
              </a:path>
              <a:path w="328929" h="1763394">
                <a:moveTo>
                  <a:pt x="293465" y="18215"/>
                </a:moveTo>
                <a:lnTo>
                  <a:pt x="293465" y="1744604"/>
                </a:lnTo>
              </a:path>
              <a:path w="328929" h="1763394">
                <a:moveTo>
                  <a:pt x="311681" y="36430"/>
                </a:moveTo>
                <a:lnTo>
                  <a:pt x="275250" y="0"/>
                </a:lnTo>
              </a:path>
              <a:path w="328929" h="1763394">
                <a:moveTo>
                  <a:pt x="275250" y="1727400"/>
                </a:moveTo>
                <a:lnTo>
                  <a:pt x="311681" y="1762819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28" name="object 8828"/>
          <p:cNvSpPr txBox="1"/>
          <p:nvPr/>
        </p:nvSpPr>
        <p:spPr>
          <a:xfrm>
            <a:off x="11234414" y="12648402"/>
            <a:ext cx="344170" cy="304800"/>
          </a:xfrm>
          <a:prstGeom prst="rect">
            <a:avLst/>
          </a:prstGeom>
        </p:spPr>
        <p:txBody>
          <a:bodyPr wrap="square" lIns="0" tIns="571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950" spc="-5">
                <a:latin typeface="Arial"/>
                <a:cs typeface="Arial"/>
              </a:rPr>
              <a:t>1140</a:t>
            </a:r>
            <a:endParaRPr sz="9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dirty="0" sz="950" spc="-5">
                <a:latin typeface="Arial"/>
                <a:cs typeface="Arial"/>
              </a:rPr>
              <a:t>1200</a:t>
            </a:r>
            <a:endParaRPr sz="950">
              <a:latin typeface="Arial"/>
              <a:cs typeface="Arial"/>
            </a:endParaRPr>
          </a:p>
        </p:txBody>
      </p:sp>
      <p:sp>
        <p:nvSpPr>
          <p:cNvPr id="8829" name="object 8829"/>
          <p:cNvSpPr/>
          <p:nvPr/>
        </p:nvSpPr>
        <p:spPr>
          <a:xfrm>
            <a:off x="9534268" y="11825326"/>
            <a:ext cx="108585" cy="108585"/>
          </a:xfrm>
          <a:custGeom>
            <a:avLst/>
            <a:gdLst/>
            <a:ahLst/>
            <a:cxnLst/>
            <a:rect l="l" t="t" r="r" b="b"/>
            <a:pathLst>
              <a:path w="108584" h="108584">
                <a:moveTo>
                  <a:pt x="108278" y="108278"/>
                </a:moveTo>
                <a:lnTo>
                  <a:pt x="0" y="108278"/>
                </a:lnTo>
              </a:path>
              <a:path w="108584" h="108584">
                <a:moveTo>
                  <a:pt x="55657" y="108278"/>
                </a:moveTo>
                <a:lnTo>
                  <a:pt x="556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0" name="object 8830"/>
          <p:cNvSpPr txBox="1"/>
          <p:nvPr/>
        </p:nvSpPr>
        <p:spPr>
          <a:xfrm>
            <a:off x="9330309" y="11708450"/>
            <a:ext cx="267970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5">
                <a:latin typeface="GOST Common"/>
                <a:cs typeface="GOST Common"/>
              </a:rPr>
              <a:t>-2,650</a:t>
            </a:r>
            <a:endParaRPr sz="700">
              <a:latin typeface="GOST Common"/>
              <a:cs typeface="GOST Common"/>
            </a:endParaRPr>
          </a:p>
        </p:txBody>
      </p:sp>
      <p:sp>
        <p:nvSpPr>
          <p:cNvPr id="8831" name="object 8831"/>
          <p:cNvSpPr/>
          <p:nvPr/>
        </p:nvSpPr>
        <p:spPr>
          <a:xfrm>
            <a:off x="9343009" y="11825326"/>
            <a:ext cx="300990" cy="1990089"/>
          </a:xfrm>
          <a:custGeom>
            <a:avLst/>
            <a:gdLst/>
            <a:ahLst/>
            <a:cxnLst/>
            <a:rect l="l" t="t" r="r" b="b"/>
            <a:pathLst>
              <a:path w="300990" h="1990090">
                <a:moveTo>
                  <a:pt x="246916" y="0"/>
                </a:moveTo>
                <a:lnTo>
                  <a:pt x="0" y="0"/>
                </a:lnTo>
              </a:path>
              <a:path w="300990" h="1990090">
                <a:moveTo>
                  <a:pt x="300549" y="54645"/>
                </a:moveTo>
                <a:lnTo>
                  <a:pt x="246916" y="108278"/>
                </a:lnTo>
                <a:lnTo>
                  <a:pt x="193282" y="54645"/>
                </a:lnTo>
              </a:path>
              <a:path w="300990" h="1990090">
                <a:moveTo>
                  <a:pt x="299537" y="1834667"/>
                </a:moveTo>
                <a:lnTo>
                  <a:pt x="191258" y="1834667"/>
                </a:lnTo>
              </a:path>
              <a:path w="300990" h="1990090">
                <a:moveTo>
                  <a:pt x="246916" y="1834667"/>
                </a:moveTo>
                <a:lnTo>
                  <a:pt x="246916" y="1989496"/>
                </a:lnTo>
                <a:lnTo>
                  <a:pt x="0" y="1989496"/>
                </a:lnTo>
              </a:path>
              <a:path w="300990" h="1990090">
                <a:moveTo>
                  <a:pt x="300549" y="1889313"/>
                </a:moveTo>
                <a:lnTo>
                  <a:pt x="246916" y="1834667"/>
                </a:lnTo>
                <a:lnTo>
                  <a:pt x="193282" y="188931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2" name="object 8832"/>
          <p:cNvSpPr txBox="1"/>
          <p:nvPr/>
        </p:nvSpPr>
        <p:spPr>
          <a:xfrm>
            <a:off x="9330309" y="13690863"/>
            <a:ext cx="267970" cy="13144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00" spc="-5">
                <a:latin typeface="GOST Common"/>
                <a:cs typeface="GOST Common"/>
              </a:rPr>
              <a:t>-3,850</a:t>
            </a:r>
            <a:endParaRPr sz="700">
              <a:latin typeface="GOST Common"/>
              <a:cs typeface="GOST Common"/>
            </a:endParaRPr>
          </a:p>
        </p:txBody>
      </p:sp>
      <p:sp>
        <p:nvSpPr>
          <p:cNvPr id="8833" name="object 8833"/>
          <p:cNvSpPr txBox="1"/>
          <p:nvPr/>
        </p:nvSpPr>
        <p:spPr>
          <a:xfrm>
            <a:off x="10724778" y="13690627"/>
            <a:ext cx="80645" cy="1701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50" b="1">
                <a:latin typeface="Arial Narrow"/>
                <a:cs typeface="Arial Narrow"/>
              </a:rPr>
              <a:t>6</a:t>
            </a:r>
            <a:endParaRPr sz="950">
              <a:latin typeface="Arial Narrow"/>
              <a:cs typeface="Arial Narrow"/>
            </a:endParaRPr>
          </a:p>
        </p:txBody>
      </p:sp>
      <p:sp>
        <p:nvSpPr>
          <p:cNvPr id="8834" name="object 8834"/>
          <p:cNvSpPr txBox="1"/>
          <p:nvPr/>
        </p:nvSpPr>
        <p:spPr>
          <a:xfrm>
            <a:off x="10545663" y="13835338"/>
            <a:ext cx="437515" cy="1701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950" spc="-5" b="1">
                <a:latin typeface="Arial Narrow"/>
                <a:cs typeface="Arial Narrow"/>
              </a:rPr>
              <a:t>кро</a:t>
            </a:r>
            <a:r>
              <a:rPr dirty="0" sz="950" b="1">
                <a:latin typeface="Arial Narrow"/>
                <a:cs typeface="Arial Narrow"/>
              </a:rPr>
              <a:t>к</a:t>
            </a:r>
            <a:r>
              <a:rPr dirty="0" sz="950" spc="-5" b="1">
                <a:latin typeface="Arial Narrow"/>
                <a:cs typeface="Arial Narrow"/>
              </a:rPr>
              <a:t> 200</a:t>
            </a:r>
            <a:endParaRPr sz="950">
              <a:latin typeface="Arial Narrow"/>
              <a:cs typeface="Arial Narrow"/>
            </a:endParaRPr>
          </a:p>
        </p:txBody>
      </p:sp>
      <p:sp>
        <p:nvSpPr>
          <p:cNvPr id="8835" name="object 8835"/>
          <p:cNvSpPr/>
          <p:nvPr/>
        </p:nvSpPr>
        <p:spPr>
          <a:xfrm>
            <a:off x="10546219" y="13859347"/>
            <a:ext cx="421005" cy="0"/>
          </a:xfrm>
          <a:custGeom>
            <a:avLst/>
            <a:gdLst/>
            <a:ahLst/>
            <a:cxnLst/>
            <a:rect l="l" t="t" r="r" b="b"/>
            <a:pathLst>
              <a:path w="421004" h="0">
                <a:moveTo>
                  <a:pt x="0" y="0"/>
                </a:moveTo>
                <a:lnTo>
                  <a:pt x="4209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6" name="object 8836"/>
          <p:cNvSpPr txBox="1"/>
          <p:nvPr/>
        </p:nvSpPr>
        <p:spPr>
          <a:xfrm>
            <a:off x="9978969" y="11705041"/>
            <a:ext cx="446405" cy="146050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800" spc="-5" b="1">
                <a:latin typeface="Arial Narrow"/>
                <a:cs typeface="Arial Narrow"/>
              </a:rPr>
              <a:t>ростверку</a:t>
            </a:r>
            <a:endParaRPr sz="800">
              <a:latin typeface="Arial Narrow"/>
              <a:cs typeface="Arial Narrow"/>
            </a:endParaRPr>
          </a:p>
        </p:txBody>
      </p:sp>
      <p:sp>
        <p:nvSpPr>
          <p:cNvPr id="8837" name="object 8837"/>
          <p:cNvSpPr/>
          <p:nvPr/>
        </p:nvSpPr>
        <p:spPr>
          <a:xfrm>
            <a:off x="9678977" y="11732226"/>
            <a:ext cx="756285" cy="0"/>
          </a:xfrm>
          <a:custGeom>
            <a:avLst/>
            <a:gdLst/>
            <a:ahLst/>
            <a:cxnLst/>
            <a:rect l="l" t="t" r="r" b="b"/>
            <a:pathLst>
              <a:path w="756284" h="0">
                <a:moveTo>
                  <a:pt x="0" y="0"/>
                </a:moveTo>
                <a:lnTo>
                  <a:pt x="7559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38" name="object 8838"/>
          <p:cNvSpPr txBox="1"/>
          <p:nvPr/>
        </p:nvSpPr>
        <p:spPr>
          <a:xfrm>
            <a:off x="9682468" y="13669238"/>
            <a:ext cx="962025" cy="146050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800" spc="-10" b="1">
                <a:latin typeface="Arial Narrow"/>
                <a:cs typeface="Arial Narrow"/>
              </a:rPr>
              <a:t>нижня</a:t>
            </a:r>
            <a:r>
              <a:rPr dirty="0" sz="800" spc="-35" b="1">
                <a:latin typeface="Arial Narrow"/>
                <a:cs typeface="Arial Narrow"/>
              </a:rPr>
              <a:t> </a:t>
            </a:r>
            <a:r>
              <a:rPr dirty="0" sz="800" spc="-10" b="1">
                <a:latin typeface="Arial Narrow"/>
                <a:cs typeface="Arial Narrow"/>
              </a:rPr>
              <a:t>зона</a:t>
            </a:r>
            <a:r>
              <a:rPr dirty="0" sz="800" spc="-30" b="1">
                <a:latin typeface="Arial Narrow"/>
                <a:cs typeface="Arial Narrow"/>
              </a:rPr>
              <a:t> </a:t>
            </a:r>
            <a:r>
              <a:rPr dirty="0" sz="800" spc="-5" b="1">
                <a:latin typeface="Arial Narrow"/>
                <a:cs typeface="Arial Narrow"/>
              </a:rPr>
              <a:t>армування</a:t>
            </a:r>
            <a:endParaRPr sz="800">
              <a:latin typeface="Arial Narrow"/>
              <a:cs typeface="Arial Narrow"/>
            </a:endParaRPr>
          </a:p>
        </p:txBody>
      </p:sp>
      <p:sp>
        <p:nvSpPr>
          <p:cNvPr id="8839" name="object 8839"/>
          <p:cNvSpPr txBox="1"/>
          <p:nvPr/>
        </p:nvSpPr>
        <p:spPr>
          <a:xfrm>
            <a:off x="9938491" y="13788649"/>
            <a:ext cx="446405" cy="146050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800" spc="-5" b="1">
                <a:latin typeface="Arial Narrow"/>
                <a:cs typeface="Arial Narrow"/>
              </a:rPr>
              <a:t>ростверку</a:t>
            </a:r>
            <a:endParaRPr sz="800">
              <a:latin typeface="Arial Narrow"/>
              <a:cs typeface="Arial Narrow"/>
            </a:endParaRPr>
          </a:p>
        </p:txBody>
      </p:sp>
      <p:grpSp>
        <p:nvGrpSpPr>
          <p:cNvPr id="8840" name="object 8840"/>
          <p:cNvGrpSpPr/>
          <p:nvPr/>
        </p:nvGrpSpPr>
        <p:grpSpPr>
          <a:xfrm>
            <a:off x="9654551" y="11732226"/>
            <a:ext cx="5746115" cy="2082164"/>
            <a:chOff x="9654551" y="11732226"/>
            <a:chExt cx="5746115" cy="2082164"/>
          </a:xfrm>
        </p:grpSpPr>
        <p:sp>
          <p:nvSpPr>
            <p:cNvPr id="8841" name="object 8841"/>
            <p:cNvSpPr/>
            <p:nvPr/>
          </p:nvSpPr>
          <p:spPr>
            <a:xfrm>
              <a:off x="9678977" y="11732226"/>
              <a:ext cx="1158875" cy="2082164"/>
            </a:xfrm>
            <a:custGeom>
              <a:avLst/>
              <a:gdLst/>
              <a:ahLst/>
              <a:cxnLst/>
              <a:rect l="l" t="t" r="r" b="b"/>
              <a:pathLst>
                <a:path w="1158875" h="2082165">
                  <a:moveTo>
                    <a:pt x="0" y="2081583"/>
                  </a:moveTo>
                  <a:lnTo>
                    <a:pt x="755927" y="2081583"/>
                  </a:lnTo>
                </a:path>
                <a:path w="1158875" h="2082165">
                  <a:moveTo>
                    <a:pt x="755927" y="0"/>
                  </a:moveTo>
                  <a:lnTo>
                    <a:pt x="870278" y="247928"/>
                  </a:lnTo>
                </a:path>
                <a:path w="1158875" h="2082165">
                  <a:moveTo>
                    <a:pt x="755927" y="0"/>
                  </a:moveTo>
                  <a:lnTo>
                    <a:pt x="1158684" y="247928"/>
                  </a:lnTo>
                </a:path>
                <a:path w="1158875" h="2082165">
                  <a:moveTo>
                    <a:pt x="755927" y="2081583"/>
                  </a:moveTo>
                  <a:lnTo>
                    <a:pt x="870278" y="1882229"/>
                  </a:lnTo>
                </a:path>
                <a:path w="1158875" h="2082165">
                  <a:moveTo>
                    <a:pt x="755927" y="2081583"/>
                  </a:moveTo>
                  <a:lnTo>
                    <a:pt x="1158684" y="188222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42" name="object 8842"/>
            <p:cNvSpPr/>
            <p:nvPr/>
          </p:nvSpPr>
          <p:spPr>
            <a:xfrm>
              <a:off x="9686061" y="11929557"/>
              <a:ext cx="0" cy="1736089"/>
            </a:xfrm>
            <a:custGeom>
              <a:avLst/>
              <a:gdLst/>
              <a:ahLst/>
              <a:cxnLst/>
              <a:rect l="l" t="t" r="r" b="b"/>
              <a:pathLst>
                <a:path w="0" h="1736090">
                  <a:moveTo>
                    <a:pt x="0" y="0"/>
                  </a:moveTo>
                  <a:lnTo>
                    <a:pt x="0" y="4047"/>
                  </a:lnTo>
                  <a:lnTo>
                    <a:pt x="0" y="853075"/>
                  </a:lnTo>
                </a:path>
                <a:path w="0" h="1736090">
                  <a:moveTo>
                    <a:pt x="0" y="881409"/>
                  </a:moveTo>
                  <a:lnTo>
                    <a:pt x="0" y="1730436"/>
                  </a:lnTo>
                  <a:lnTo>
                    <a:pt x="0" y="1735496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43" name="object 8843"/>
            <p:cNvSpPr/>
            <p:nvPr/>
          </p:nvSpPr>
          <p:spPr>
            <a:xfrm>
              <a:off x="9657726" y="12782632"/>
              <a:ext cx="57785" cy="28575"/>
            </a:xfrm>
            <a:custGeom>
              <a:avLst/>
              <a:gdLst/>
              <a:ahLst/>
              <a:cxnLst/>
              <a:rect l="l" t="t" r="r" b="b"/>
              <a:pathLst>
                <a:path w="57784" h="28575">
                  <a:moveTo>
                    <a:pt x="28334" y="0"/>
                  </a:moveTo>
                  <a:lnTo>
                    <a:pt x="57681" y="7083"/>
                  </a:lnTo>
                  <a:lnTo>
                    <a:pt x="0" y="21250"/>
                  </a:lnTo>
                  <a:lnTo>
                    <a:pt x="28334" y="2833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44" name="object 8844"/>
            <p:cNvSpPr/>
            <p:nvPr/>
          </p:nvSpPr>
          <p:spPr>
            <a:xfrm>
              <a:off x="11769669" y="12231118"/>
              <a:ext cx="3368040" cy="60960"/>
            </a:xfrm>
            <a:custGeom>
              <a:avLst/>
              <a:gdLst/>
              <a:ahLst/>
              <a:cxnLst/>
              <a:rect l="l" t="t" r="r" b="b"/>
              <a:pathLst>
                <a:path w="3368040" h="60959">
                  <a:moveTo>
                    <a:pt x="0" y="0"/>
                  </a:moveTo>
                  <a:lnTo>
                    <a:pt x="1202198" y="0"/>
                  </a:lnTo>
                </a:path>
                <a:path w="3368040" h="60959">
                  <a:moveTo>
                    <a:pt x="358230" y="60717"/>
                  </a:moveTo>
                  <a:lnTo>
                    <a:pt x="3367774" y="60717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45" name="object 8845"/>
            <p:cNvSpPr/>
            <p:nvPr/>
          </p:nvSpPr>
          <p:spPr>
            <a:xfrm>
              <a:off x="15156670" y="12291835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30" h="0">
                  <a:moveTo>
                    <a:pt x="0" y="0"/>
                  </a:moveTo>
                  <a:lnTo>
                    <a:pt x="239832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46" name="object 8846"/>
            <p:cNvSpPr/>
            <p:nvPr/>
          </p:nvSpPr>
          <p:spPr>
            <a:xfrm>
              <a:off x="12108672" y="13389802"/>
              <a:ext cx="3028950" cy="0"/>
            </a:xfrm>
            <a:custGeom>
              <a:avLst/>
              <a:gdLst/>
              <a:ahLst/>
              <a:cxnLst/>
              <a:rect l="l" t="t" r="r" b="b"/>
              <a:pathLst>
                <a:path w="3028950" h="0">
                  <a:moveTo>
                    <a:pt x="0" y="0"/>
                  </a:moveTo>
                  <a:lnTo>
                    <a:pt x="302877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47" name="object 8847"/>
            <p:cNvSpPr/>
            <p:nvPr/>
          </p:nvSpPr>
          <p:spPr>
            <a:xfrm>
              <a:off x="15156670" y="12276656"/>
              <a:ext cx="240029" cy="1128395"/>
            </a:xfrm>
            <a:custGeom>
              <a:avLst/>
              <a:gdLst/>
              <a:ahLst/>
              <a:cxnLst/>
              <a:rect l="l" t="t" r="r" b="b"/>
              <a:pathLst>
                <a:path w="240030" h="1128394">
                  <a:moveTo>
                    <a:pt x="0" y="1113146"/>
                  </a:moveTo>
                  <a:lnTo>
                    <a:pt x="239832" y="1113146"/>
                  </a:lnTo>
                </a:path>
                <a:path w="240030" h="1128394">
                  <a:moveTo>
                    <a:pt x="210485" y="15179"/>
                  </a:moveTo>
                  <a:lnTo>
                    <a:pt x="210485" y="1113146"/>
                  </a:lnTo>
                </a:path>
                <a:path w="240030" h="1128394">
                  <a:moveTo>
                    <a:pt x="224653" y="30358"/>
                  </a:moveTo>
                  <a:lnTo>
                    <a:pt x="195306" y="0"/>
                  </a:lnTo>
                </a:path>
                <a:path w="240030" h="1128394">
                  <a:moveTo>
                    <a:pt x="195306" y="1097967"/>
                  </a:moveTo>
                  <a:lnTo>
                    <a:pt x="224653" y="112832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48" name="object 8848"/>
            <p:cNvSpPr/>
            <p:nvPr/>
          </p:nvSpPr>
          <p:spPr>
            <a:xfrm>
              <a:off x="11750442" y="12532680"/>
              <a:ext cx="3387090" cy="797560"/>
            </a:xfrm>
            <a:custGeom>
              <a:avLst/>
              <a:gdLst/>
              <a:ahLst/>
              <a:cxnLst/>
              <a:rect l="l" t="t" r="r" b="b"/>
              <a:pathLst>
                <a:path w="3387090" h="797559">
                  <a:moveTo>
                    <a:pt x="0" y="797417"/>
                  </a:moveTo>
                  <a:lnTo>
                    <a:pt x="1201186" y="797417"/>
                  </a:lnTo>
                </a:path>
                <a:path w="3387090" h="797559">
                  <a:moveTo>
                    <a:pt x="3387001" y="301561"/>
                  </a:moveTo>
                  <a:lnTo>
                    <a:pt x="2185814" y="301561"/>
                  </a:lnTo>
                </a:path>
                <a:path w="3387090" h="797559">
                  <a:moveTo>
                    <a:pt x="3387001" y="543417"/>
                  </a:moveTo>
                  <a:lnTo>
                    <a:pt x="0" y="543417"/>
                  </a:lnTo>
                </a:path>
                <a:path w="3387090" h="797559">
                  <a:moveTo>
                    <a:pt x="3029782" y="241856"/>
                  </a:moveTo>
                  <a:lnTo>
                    <a:pt x="0" y="241856"/>
                  </a:lnTo>
                </a:path>
                <a:path w="3387090" h="797559">
                  <a:moveTo>
                    <a:pt x="0" y="0"/>
                  </a:moveTo>
                  <a:lnTo>
                    <a:pt x="3387001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849" name="object 8849"/>
          <p:cNvSpPr txBox="1"/>
          <p:nvPr/>
        </p:nvSpPr>
        <p:spPr>
          <a:xfrm>
            <a:off x="15218655" y="12621490"/>
            <a:ext cx="143510" cy="440055"/>
          </a:xfrm>
          <a:prstGeom prst="rect">
            <a:avLst/>
          </a:prstGeom>
        </p:spPr>
        <p:txBody>
          <a:bodyPr wrap="square" lIns="0" tIns="63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dirty="0" sz="800" spc="10">
                <a:latin typeface="Arial"/>
                <a:cs typeface="Arial"/>
              </a:rPr>
              <a:t>крок</a:t>
            </a:r>
            <a:r>
              <a:rPr dirty="0" sz="800" spc="-50">
                <a:latin typeface="Arial"/>
                <a:cs typeface="Arial"/>
              </a:rPr>
              <a:t> </a:t>
            </a:r>
            <a:r>
              <a:rPr dirty="0" sz="800" spc="10">
                <a:latin typeface="Arial"/>
                <a:cs typeface="Arial"/>
              </a:rPr>
              <a:t>200</a:t>
            </a:r>
            <a:endParaRPr sz="800">
              <a:latin typeface="Arial"/>
              <a:cs typeface="Arial"/>
            </a:endParaRPr>
          </a:p>
        </p:txBody>
      </p:sp>
      <p:sp>
        <p:nvSpPr>
          <p:cNvPr id="8850" name="object 8850"/>
          <p:cNvSpPr/>
          <p:nvPr/>
        </p:nvSpPr>
        <p:spPr>
          <a:xfrm>
            <a:off x="12093493" y="13348312"/>
            <a:ext cx="873760" cy="341630"/>
          </a:xfrm>
          <a:custGeom>
            <a:avLst/>
            <a:gdLst/>
            <a:ahLst/>
            <a:cxnLst/>
            <a:rect l="l" t="t" r="r" b="b"/>
            <a:pathLst>
              <a:path w="873759" h="341630">
                <a:moveTo>
                  <a:pt x="15179" y="60717"/>
                </a:moveTo>
                <a:lnTo>
                  <a:pt x="15179" y="341027"/>
                </a:lnTo>
              </a:path>
              <a:path w="873759" h="341630">
                <a:moveTo>
                  <a:pt x="858134" y="0"/>
                </a:moveTo>
                <a:lnTo>
                  <a:pt x="858134" y="341027"/>
                </a:lnTo>
              </a:path>
              <a:path w="873759" h="341630">
                <a:moveTo>
                  <a:pt x="15179" y="311681"/>
                </a:moveTo>
                <a:lnTo>
                  <a:pt x="858134" y="311681"/>
                </a:lnTo>
              </a:path>
              <a:path w="873759" h="341630">
                <a:moveTo>
                  <a:pt x="29346" y="296501"/>
                </a:moveTo>
                <a:lnTo>
                  <a:pt x="0" y="326860"/>
                </a:lnTo>
              </a:path>
              <a:path w="873759" h="341630">
                <a:moveTo>
                  <a:pt x="843967" y="326860"/>
                </a:moveTo>
                <a:lnTo>
                  <a:pt x="873314" y="296501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1" name="object 8851"/>
          <p:cNvSpPr txBox="1"/>
          <p:nvPr/>
        </p:nvSpPr>
        <p:spPr>
          <a:xfrm>
            <a:off x="12429916" y="13521757"/>
            <a:ext cx="201295" cy="151765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800" spc="10">
                <a:latin typeface="Arial"/>
                <a:cs typeface="Arial"/>
              </a:rPr>
              <a:t>600</a:t>
            </a:r>
            <a:endParaRPr sz="800">
              <a:latin typeface="Arial"/>
              <a:cs typeface="Arial"/>
            </a:endParaRPr>
          </a:p>
        </p:txBody>
      </p:sp>
      <p:sp>
        <p:nvSpPr>
          <p:cNvPr id="8852" name="object 8852"/>
          <p:cNvSpPr/>
          <p:nvPr/>
        </p:nvSpPr>
        <p:spPr>
          <a:xfrm>
            <a:off x="12937460" y="12853468"/>
            <a:ext cx="1014094" cy="836294"/>
          </a:xfrm>
          <a:custGeom>
            <a:avLst/>
            <a:gdLst/>
            <a:ahLst/>
            <a:cxnLst/>
            <a:rect l="l" t="t" r="r" b="b"/>
            <a:pathLst>
              <a:path w="1014094" h="836294">
                <a:moveTo>
                  <a:pt x="998796" y="0"/>
                </a:moveTo>
                <a:lnTo>
                  <a:pt x="998796" y="835871"/>
                </a:lnTo>
              </a:path>
              <a:path w="1014094" h="836294">
                <a:moveTo>
                  <a:pt x="14167" y="494844"/>
                </a:moveTo>
                <a:lnTo>
                  <a:pt x="14167" y="835871"/>
                </a:lnTo>
              </a:path>
              <a:path w="1014094" h="836294">
                <a:moveTo>
                  <a:pt x="998796" y="806525"/>
                </a:moveTo>
                <a:lnTo>
                  <a:pt x="14167" y="806525"/>
                </a:lnTo>
              </a:path>
              <a:path w="1014094" h="836294">
                <a:moveTo>
                  <a:pt x="983616" y="821704"/>
                </a:moveTo>
                <a:lnTo>
                  <a:pt x="1013975" y="791345"/>
                </a:lnTo>
              </a:path>
              <a:path w="1014094" h="836294">
                <a:moveTo>
                  <a:pt x="29346" y="791345"/>
                </a:moveTo>
                <a:lnTo>
                  <a:pt x="0" y="821704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3" name="object 8853"/>
          <p:cNvSpPr txBox="1"/>
          <p:nvPr/>
        </p:nvSpPr>
        <p:spPr>
          <a:xfrm>
            <a:off x="13312337" y="13521757"/>
            <a:ext cx="262890" cy="151765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800" spc="15">
                <a:latin typeface="Arial"/>
                <a:cs typeface="Arial"/>
              </a:rPr>
              <a:t>&gt;800</a:t>
            </a:r>
            <a:endParaRPr sz="800">
              <a:latin typeface="Arial"/>
              <a:cs typeface="Arial"/>
            </a:endParaRPr>
          </a:p>
        </p:txBody>
      </p:sp>
      <p:sp>
        <p:nvSpPr>
          <p:cNvPr id="8854" name="object 8854"/>
          <p:cNvSpPr/>
          <p:nvPr/>
        </p:nvSpPr>
        <p:spPr>
          <a:xfrm>
            <a:off x="13921077" y="12792751"/>
            <a:ext cx="873760" cy="896619"/>
          </a:xfrm>
          <a:custGeom>
            <a:avLst/>
            <a:gdLst/>
            <a:ahLst/>
            <a:cxnLst/>
            <a:rect l="l" t="t" r="r" b="b"/>
            <a:pathLst>
              <a:path w="873759" h="896619">
                <a:moveTo>
                  <a:pt x="15179" y="60717"/>
                </a:moveTo>
                <a:lnTo>
                  <a:pt x="15179" y="896588"/>
                </a:lnTo>
              </a:path>
              <a:path w="873759" h="896619">
                <a:moveTo>
                  <a:pt x="859146" y="0"/>
                </a:moveTo>
                <a:lnTo>
                  <a:pt x="859146" y="896588"/>
                </a:lnTo>
              </a:path>
              <a:path w="873759" h="896619">
                <a:moveTo>
                  <a:pt x="15179" y="867242"/>
                </a:moveTo>
                <a:lnTo>
                  <a:pt x="859146" y="867242"/>
                </a:lnTo>
              </a:path>
              <a:path w="873759" h="896619">
                <a:moveTo>
                  <a:pt x="30358" y="852063"/>
                </a:moveTo>
                <a:lnTo>
                  <a:pt x="0" y="882421"/>
                </a:lnTo>
              </a:path>
              <a:path w="873759" h="896619">
                <a:moveTo>
                  <a:pt x="843967" y="882421"/>
                </a:moveTo>
                <a:lnTo>
                  <a:pt x="873314" y="852063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5" name="object 8855"/>
          <p:cNvSpPr txBox="1"/>
          <p:nvPr/>
        </p:nvSpPr>
        <p:spPr>
          <a:xfrm>
            <a:off x="14257500" y="13521757"/>
            <a:ext cx="201295" cy="151765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800" spc="10">
                <a:latin typeface="Arial"/>
                <a:cs typeface="Arial"/>
              </a:rPr>
              <a:t>600</a:t>
            </a:r>
            <a:endParaRPr sz="800">
              <a:latin typeface="Arial"/>
              <a:cs typeface="Arial"/>
            </a:endParaRPr>
          </a:p>
        </p:txBody>
      </p:sp>
      <p:grpSp>
        <p:nvGrpSpPr>
          <p:cNvPr id="8856" name="object 8856"/>
          <p:cNvGrpSpPr/>
          <p:nvPr/>
        </p:nvGrpSpPr>
        <p:grpSpPr>
          <a:xfrm>
            <a:off x="18611" y="18611"/>
            <a:ext cx="20061555" cy="14171930"/>
            <a:chOff x="18611" y="18611"/>
            <a:chExt cx="20061555" cy="14171930"/>
          </a:xfrm>
        </p:grpSpPr>
        <p:sp>
          <p:nvSpPr>
            <p:cNvPr id="8857" name="object 8857"/>
            <p:cNvSpPr/>
            <p:nvPr/>
          </p:nvSpPr>
          <p:spPr>
            <a:xfrm>
              <a:off x="24961" y="24961"/>
              <a:ext cx="20048855" cy="14159230"/>
            </a:xfrm>
            <a:custGeom>
              <a:avLst/>
              <a:gdLst/>
              <a:ahLst/>
              <a:cxnLst/>
              <a:rect l="l" t="t" r="r" b="b"/>
              <a:pathLst>
                <a:path w="20048855" h="14159230">
                  <a:moveTo>
                    <a:pt x="0" y="14159223"/>
                  </a:moveTo>
                  <a:lnTo>
                    <a:pt x="0" y="0"/>
                  </a:lnTo>
                  <a:lnTo>
                    <a:pt x="20048780" y="0"/>
                  </a:lnTo>
                  <a:lnTo>
                    <a:pt x="20048780" y="14159223"/>
                  </a:lnTo>
                  <a:lnTo>
                    <a:pt x="0" y="14159223"/>
                  </a:lnTo>
                </a:path>
                <a:path w="20048855" h="14159230">
                  <a:moveTo>
                    <a:pt x="20048780" y="14159223"/>
                  </a:moveTo>
                  <a:lnTo>
                    <a:pt x="20048780" y="14040825"/>
                  </a:lnTo>
                </a:path>
                <a:path w="20048855" h="14159230">
                  <a:moveTo>
                    <a:pt x="476629" y="14040825"/>
                  </a:moveTo>
                  <a:lnTo>
                    <a:pt x="476629" y="118398"/>
                  </a:lnTo>
                  <a:lnTo>
                    <a:pt x="19930382" y="118398"/>
                  </a:lnTo>
                  <a:lnTo>
                    <a:pt x="19930382" y="14040825"/>
                  </a:lnTo>
                  <a:lnTo>
                    <a:pt x="476629" y="14040825"/>
                  </a:lnTo>
                </a:path>
                <a:path w="20048855" h="14159230">
                  <a:moveTo>
                    <a:pt x="19930382" y="14040825"/>
                  </a:moveTo>
                  <a:lnTo>
                    <a:pt x="19930382" y="12729336"/>
                  </a:lnTo>
                  <a:lnTo>
                    <a:pt x="15519286" y="12729336"/>
                  </a:lnTo>
                  <a:lnTo>
                    <a:pt x="15519286" y="14040825"/>
                  </a:lnTo>
                </a:path>
                <a:path w="20048855" h="14159230">
                  <a:moveTo>
                    <a:pt x="15995915" y="12729336"/>
                  </a:moveTo>
                  <a:lnTo>
                    <a:pt x="15995915" y="14040825"/>
                  </a:lnTo>
                </a:path>
                <a:path w="20048855" h="14159230">
                  <a:moveTo>
                    <a:pt x="16473556" y="12729336"/>
                  </a:moveTo>
                  <a:lnTo>
                    <a:pt x="16473556" y="14040825"/>
                  </a:lnTo>
                </a:path>
                <a:path w="20048855" h="14159230">
                  <a:moveTo>
                    <a:pt x="16830775" y="12729336"/>
                  </a:moveTo>
                  <a:lnTo>
                    <a:pt x="16830775" y="14040825"/>
                  </a:lnTo>
                </a:path>
                <a:path w="20048855" h="14159230">
                  <a:moveTo>
                    <a:pt x="17069595" y="12729336"/>
                  </a:moveTo>
                  <a:lnTo>
                    <a:pt x="17069595" y="14040825"/>
                  </a:lnTo>
                </a:path>
                <a:path w="20048855" h="14159230">
                  <a:moveTo>
                    <a:pt x="15519286" y="12848746"/>
                  </a:moveTo>
                  <a:lnTo>
                    <a:pt x="17069595" y="12848746"/>
                  </a:lnTo>
                </a:path>
                <a:path w="20048855" h="14159230">
                  <a:moveTo>
                    <a:pt x="15519286" y="12968156"/>
                  </a:moveTo>
                  <a:lnTo>
                    <a:pt x="19930382" y="12968156"/>
                  </a:lnTo>
                </a:path>
                <a:path w="20048855" h="14159230">
                  <a:moveTo>
                    <a:pt x="15519286" y="13086555"/>
                  </a:moveTo>
                  <a:lnTo>
                    <a:pt x="17069595" y="13086555"/>
                  </a:lnTo>
                </a:path>
                <a:path w="20048855" h="14159230">
                  <a:moveTo>
                    <a:pt x="15519286" y="13205965"/>
                  </a:moveTo>
                  <a:lnTo>
                    <a:pt x="17069595" y="13205965"/>
                  </a:lnTo>
                </a:path>
                <a:path w="20048855" h="14159230">
                  <a:moveTo>
                    <a:pt x="15519286" y="13325375"/>
                  </a:moveTo>
                  <a:lnTo>
                    <a:pt x="19930382" y="13325375"/>
                  </a:lnTo>
                </a:path>
                <a:path w="20048855" h="14159230">
                  <a:moveTo>
                    <a:pt x="15519286" y="13444785"/>
                  </a:moveTo>
                  <a:lnTo>
                    <a:pt x="17069595" y="13444785"/>
                  </a:lnTo>
                </a:path>
                <a:path w="20048855" h="14159230">
                  <a:moveTo>
                    <a:pt x="15519286" y="13564196"/>
                  </a:moveTo>
                  <a:lnTo>
                    <a:pt x="17069595" y="13564196"/>
                  </a:lnTo>
                </a:path>
                <a:path w="20048855" h="14159230">
                  <a:moveTo>
                    <a:pt x="15519286" y="13682594"/>
                  </a:moveTo>
                  <a:lnTo>
                    <a:pt x="19930382" y="13682594"/>
                  </a:lnTo>
                </a:path>
                <a:path w="20048855" h="14159230">
                  <a:moveTo>
                    <a:pt x="15519286" y="13802004"/>
                  </a:moveTo>
                  <a:lnTo>
                    <a:pt x="17069595" y="13802004"/>
                  </a:lnTo>
                </a:path>
                <a:path w="20048855" h="14159230">
                  <a:moveTo>
                    <a:pt x="15519286" y="13921414"/>
                  </a:moveTo>
                  <a:lnTo>
                    <a:pt x="17069595" y="13921414"/>
                  </a:lnTo>
                </a:path>
                <a:path w="20048855" h="14159230">
                  <a:moveTo>
                    <a:pt x="19930382" y="13444785"/>
                  </a:moveTo>
                  <a:lnTo>
                    <a:pt x="18738303" y="13444785"/>
                  </a:lnTo>
                </a:path>
                <a:path w="20048855" h="14159230">
                  <a:moveTo>
                    <a:pt x="18738303" y="14040825"/>
                  </a:moveTo>
                  <a:lnTo>
                    <a:pt x="18738303" y="13325375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58" name="object 8858"/>
            <p:cNvSpPr/>
            <p:nvPr/>
          </p:nvSpPr>
          <p:spPr>
            <a:xfrm>
              <a:off x="15544248" y="12754297"/>
              <a:ext cx="239395" cy="0"/>
            </a:xfrm>
            <a:custGeom>
              <a:avLst/>
              <a:gdLst/>
              <a:ahLst/>
              <a:cxnLst/>
              <a:rect l="l" t="t" r="r" b="b"/>
              <a:pathLst>
                <a:path w="239394" h="0">
                  <a:moveTo>
                    <a:pt x="0" y="0"/>
                  </a:moveTo>
                  <a:lnTo>
                    <a:pt x="23882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59" name="object 8859"/>
            <p:cNvSpPr/>
            <p:nvPr/>
          </p:nvSpPr>
          <p:spPr>
            <a:xfrm>
              <a:off x="15783067" y="12754297"/>
              <a:ext cx="476884" cy="596265"/>
            </a:xfrm>
            <a:custGeom>
              <a:avLst/>
              <a:gdLst/>
              <a:ahLst/>
              <a:cxnLst/>
              <a:rect l="l" t="t" r="r" b="b"/>
              <a:pathLst>
                <a:path w="476884" h="596265">
                  <a:moveTo>
                    <a:pt x="0" y="0"/>
                  </a:moveTo>
                  <a:lnTo>
                    <a:pt x="0" y="596039"/>
                  </a:lnTo>
                </a:path>
                <a:path w="476884" h="596265">
                  <a:moveTo>
                    <a:pt x="476629" y="0"/>
                  </a:moveTo>
                  <a:lnTo>
                    <a:pt x="476629" y="596039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860" name="object 8860"/>
          <p:cNvSpPr txBox="1"/>
          <p:nvPr/>
        </p:nvSpPr>
        <p:spPr>
          <a:xfrm>
            <a:off x="15591252" y="13229082"/>
            <a:ext cx="15621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latin typeface="Arial"/>
                <a:cs typeface="Arial"/>
              </a:rPr>
              <a:t>Зм.</a:t>
            </a:r>
            <a:endParaRPr sz="650">
              <a:latin typeface="Arial"/>
              <a:cs typeface="Arial"/>
            </a:endParaRPr>
          </a:p>
        </p:txBody>
      </p:sp>
      <p:sp>
        <p:nvSpPr>
          <p:cNvPr id="8861" name="object 8861"/>
          <p:cNvSpPr txBox="1"/>
          <p:nvPr/>
        </p:nvSpPr>
        <p:spPr>
          <a:xfrm>
            <a:off x="15824001" y="13228070"/>
            <a:ext cx="125031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latin typeface="Arial"/>
                <a:cs typeface="Arial"/>
              </a:rPr>
              <a:t>Кіл.  </a:t>
            </a:r>
            <a:r>
              <a:rPr dirty="0" sz="650" spc="8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Арк.</a:t>
            </a:r>
            <a:r>
              <a:rPr dirty="0" sz="650" spc="24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№док.</a:t>
            </a:r>
            <a:r>
              <a:rPr dirty="0" sz="650" spc="1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Підпис</a:t>
            </a:r>
            <a:r>
              <a:rPr dirty="0" sz="650" spc="254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Дата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8862" name="object 8862"/>
          <p:cNvGrpSpPr/>
          <p:nvPr/>
        </p:nvGrpSpPr>
        <p:grpSpPr>
          <a:xfrm>
            <a:off x="18760724" y="13343987"/>
            <a:ext cx="724535" cy="370205"/>
            <a:chOff x="18760724" y="13343987"/>
            <a:chExt cx="724535" cy="370205"/>
          </a:xfrm>
        </p:grpSpPr>
        <p:sp>
          <p:nvSpPr>
            <p:cNvPr id="8863" name="object 8863"/>
            <p:cNvSpPr/>
            <p:nvPr/>
          </p:nvSpPr>
          <p:spPr>
            <a:xfrm>
              <a:off x="18763264" y="13350337"/>
              <a:ext cx="357505" cy="0"/>
            </a:xfrm>
            <a:custGeom>
              <a:avLst/>
              <a:gdLst/>
              <a:ahLst/>
              <a:cxnLst/>
              <a:rect l="l" t="t" r="r" b="b"/>
              <a:pathLst>
                <a:path w="357505" h="0">
                  <a:moveTo>
                    <a:pt x="0" y="0"/>
                  </a:moveTo>
                  <a:lnTo>
                    <a:pt x="357218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64" name="object 8864"/>
            <p:cNvSpPr/>
            <p:nvPr/>
          </p:nvSpPr>
          <p:spPr>
            <a:xfrm>
              <a:off x="19120483" y="13350337"/>
              <a:ext cx="358775" cy="357505"/>
            </a:xfrm>
            <a:custGeom>
              <a:avLst/>
              <a:gdLst/>
              <a:ahLst/>
              <a:cxnLst/>
              <a:rect l="l" t="t" r="r" b="b"/>
              <a:pathLst>
                <a:path w="358775" h="357505">
                  <a:moveTo>
                    <a:pt x="0" y="0"/>
                  </a:moveTo>
                  <a:lnTo>
                    <a:pt x="0" y="357218"/>
                  </a:lnTo>
                </a:path>
                <a:path w="358775" h="357505">
                  <a:moveTo>
                    <a:pt x="358230" y="0"/>
                  </a:moveTo>
                  <a:lnTo>
                    <a:pt x="358230" y="357218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865" name="object 8865"/>
          <p:cNvSpPr txBox="1"/>
          <p:nvPr/>
        </p:nvSpPr>
        <p:spPr>
          <a:xfrm>
            <a:off x="15539642" y="13348492"/>
            <a:ext cx="34671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latin typeface="Arial"/>
                <a:cs typeface="Arial"/>
              </a:rPr>
              <a:t>Виконав</a:t>
            </a:r>
            <a:endParaRPr sz="650">
              <a:latin typeface="Arial"/>
              <a:cs typeface="Arial"/>
            </a:endParaRPr>
          </a:p>
        </p:txBody>
      </p:sp>
      <p:sp>
        <p:nvSpPr>
          <p:cNvPr id="8866" name="object 8866"/>
          <p:cNvSpPr txBox="1"/>
          <p:nvPr/>
        </p:nvSpPr>
        <p:spPr>
          <a:xfrm>
            <a:off x="15538631" y="13467901"/>
            <a:ext cx="48704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45">
                <a:latin typeface="Arial"/>
                <a:cs typeface="Arial"/>
              </a:rPr>
              <a:t>Консультував</a:t>
            </a:r>
            <a:endParaRPr sz="650">
              <a:latin typeface="Arial"/>
              <a:cs typeface="Arial"/>
            </a:endParaRPr>
          </a:p>
        </p:txBody>
      </p:sp>
      <p:sp>
        <p:nvSpPr>
          <p:cNvPr id="8867" name="object 8867"/>
          <p:cNvSpPr txBox="1"/>
          <p:nvPr/>
        </p:nvSpPr>
        <p:spPr>
          <a:xfrm>
            <a:off x="16096215" y="13348492"/>
            <a:ext cx="30861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latin typeface="Arial"/>
                <a:cs typeface="Arial"/>
              </a:rPr>
              <a:t>Нечаєв</a:t>
            </a:r>
            <a:endParaRPr sz="650">
              <a:latin typeface="Arial"/>
              <a:cs typeface="Arial"/>
            </a:endParaRPr>
          </a:p>
        </p:txBody>
      </p:sp>
      <p:sp>
        <p:nvSpPr>
          <p:cNvPr id="8868" name="object 8868"/>
          <p:cNvSpPr txBox="1"/>
          <p:nvPr/>
        </p:nvSpPr>
        <p:spPr>
          <a:xfrm>
            <a:off x="17379370" y="12769287"/>
            <a:ext cx="2319020" cy="1854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50" spc="-5">
                <a:latin typeface="Arial"/>
                <a:cs typeface="Arial"/>
              </a:rPr>
              <a:t>АТЕСТАЦІЙНА ВИПУСКНА</a:t>
            </a:r>
            <a:r>
              <a:rPr dirty="0" sz="1050">
                <a:latin typeface="Arial"/>
                <a:cs typeface="Arial"/>
              </a:rPr>
              <a:t> </a:t>
            </a:r>
            <a:r>
              <a:rPr dirty="0" sz="1050" spc="-5">
                <a:latin typeface="Arial"/>
                <a:cs typeface="Arial"/>
              </a:rPr>
              <a:t>РОБОТА</a:t>
            </a:r>
            <a:endParaRPr sz="1050">
              <a:latin typeface="Arial"/>
              <a:cs typeface="Arial"/>
            </a:endParaRPr>
          </a:p>
        </p:txBody>
      </p:sp>
      <p:sp>
        <p:nvSpPr>
          <p:cNvPr id="8869" name="object 8869"/>
          <p:cNvSpPr txBox="1"/>
          <p:nvPr/>
        </p:nvSpPr>
        <p:spPr>
          <a:xfrm>
            <a:off x="15539642" y="13705710"/>
            <a:ext cx="35877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latin typeface="Arial"/>
                <a:cs typeface="Arial"/>
              </a:rPr>
              <a:t>Керівник</a:t>
            </a:r>
            <a:endParaRPr sz="650">
              <a:latin typeface="Arial"/>
              <a:cs typeface="Arial"/>
            </a:endParaRPr>
          </a:p>
        </p:txBody>
      </p:sp>
      <p:sp>
        <p:nvSpPr>
          <p:cNvPr id="8870" name="object 8870"/>
          <p:cNvSpPr txBox="1"/>
          <p:nvPr/>
        </p:nvSpPr>
        <p:spPr>
          <a:xfrm>
            <a:off x="15539642" y="13944531"/>
            <a:ext cx="47752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75">
                <a:latin typeface="Arial"/>
                <a:cs typeface="Arial"/>
              </a:rPr>
              <a:t>Зав.кафедрою</a:t>
            </a:r>
            <a:endParaRPr sz="650">
              <a:latin typeface="Arial"/>
              <a:cs typeface="Arial"/>
            </a:endParaRPr>
          </a:p>
        </p:txBody>
      </p:sp>
      <p:sp>
        <p:nvSpPr>
          <p:cNvPr id="8871" name="object 8871"/>
          <p:cNvSpPr txBox="1"/>
          <p:nvPr/>
        </p:nvSpPr>
        <p:spPr>
          <a:xfrm>
            <a:off x="16095203" y="13705710"/>
            <a:ext cx="34861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latin typeface="Arial"/>
                <a:cs typeface="Arial"/>
              </a:rPr>
              <a:t>Носенко</a:t>
            </a:r>
            <a:endParaRPr sz="650">
              <a:latin typeface="Arial"/>
              <a:cs typeface="Arial"/>
            </a:endParaRPr>
          </a:p>
        </p:txBody>
      </p:sp>
      <p:sp>
        <p:nvSpPr>
          <p:cNvPr id="8872" name="object 8872"/>
          <p:cNvSpPr txBox="1"/>
          <p:nvPr/>
        </p:nvSpPr>
        <p:spPr>
          <a:xfrm>
            <a:off x="17253887" y="13790714"/>
            <a:ext cx="134683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latin typeface="Arial"/>
                <a:cs typeface="Arial"/>
              </a:rPr>
              <a:t>План</a:t>
            </a:r>
            <a:r>
              <a:rPr dirty="0" sz="650" spc="-5">
                <a:latin typeface="Arial"/>
                <a:cs typeface="Arial"/>
              </a:rPr>
              <a:t> ростверків </a:t>
            </a:r>
            <a:r>
              <a:rPr dirty="0" sz="650">
                <a:latin typeface="Arial"/>
                <a:cs typeface="Arial"/>
              </a:rPr>
              <a:t>на </a:t>
            </a:r>
            <a:r>
              <a:rPr dirty="0" sz="650" spc="-5">
                <a:latin typeface="Arial"/>
                <a:cs typeface="Arial"/>
              </a:rPr>
              <a:t>відмітці </a:t>
            </a:r>
            <a:r>
              <a:rPr dirty="0" sz="650">
                <a:latin typeface="Arial"/>
                <a:cs typeface="Arial"/>
              </a:rPr>
              <a:t>-2,650</a:t>
            </a:r>
            <a:endParaRPr sz="650">
              <a:latin typeface="Arial"/>
              <a:cs typeface="Arial"/>
            </a:endParaRPr>
          </a:p>
        </p:txBody>
      </p:sp>
      <p:sp>
        <p:nvSpPr>
          <p:cNvPr id="8873" name="object 8873"/>
          <p:cNvSpPr txBox="1"/>
          <p:nvPr/>
        </p:nvSpPr>
        <p:spPr>
          <a:xfrm>
            <a:off x="17144596" y="13001392"/>
            <a:ext cx="2757805" cy="468630"/>
          </a:xfrm>
          <a:prstGeom prst="rect">
            <a:avLst/>
          </a:prstGeom>
        </p:spPr>
        <p:txBody>
          <a:bodyPr wrap="square" lIns="0" tIns="10795" rIns="0" bIns="0" rtlCol="0" vert="horz">
            <a:spAutoFit/>
          </a:bodyPr>
          <a:lstStyle/>
          <a:p>
            <a:pPr algn="ctr" marL="12700" marR="5080">
              <a:lnSpc>
                <a:spcPct val="102200"/>
              </a:lnSpc>
              <a:spcBef>
                <a:spcPts val="85"/>
              </a:spcBef>
            </a:pPr>
            <a:r>
              <a:rPr dirty="0" sz="650" b="1">
                <a:latin typeface="Arial"/>
                <a:cs typeface="Arial"/>
              </a:rPr>
              <a:t>Проектування</a:t>
            </a:r>
            <a:r>
              <a:rPr dirty="0" sz="650" spc="10" b="1">
                <a:latin typeface="Arial"/>
                <a:cs typeface="Arial"/>
              </a:rPr>
              <a:t> </a:t>
            </a:r>
            <a:r>
              <a:rPr dirty="0" sz="650" spc="-5" b="1">
                <a:latin typeface="Arial"/>
                <a:cs typeface="Arial"/>
              </a:rPr>
              <a:t>ефективного</a:t>
            </a:r>
            <a:r>
              <a:rPr dirty="0" sz="650" spc="1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варіанту</a:t>
            </a:r>
            <a:r>
              <a:rPr dirty="0" sz="650" spc="1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фундаменту</a:t>
            </a:r>
            <a:r>
              <a:rPr dirty="0" sz="650" spc="1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27</a:t>
            </a:r>
            <a:r>
              <a:rPr dirty="0" sz="650" spc="10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поверхового </a:t>
            </a:r>
            <a:r>
              <a:rPr dirty="0" sz="650" spc="-16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житлового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будинку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у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піщаних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грунтах</a:t>
            </a:r>
            <a:r>
              <a:rPr dirty="0" sz="650" spc="10" b="1">
                <a:latin typeface="Arial"/>
                <a:cs typeface="Arial"/>
              </a:rPr>
              <a:t> </a:t>
            </a:r>
            <a:r>
              <a:rPr dirty="0" sz="650" spc="-5" b="1">
                <a:latin typeface="Arial"/>
                <a:cs typeface="Arial"/>
              </a:rPr>
              <a:t>лівого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берегу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ріки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spc="-5" b="1">
                <a:latin typeface="Arial"/>
                <a:cs typeface="Arial"/>
              </a:rPr>
              <a:t>Дніпро</a:t>
            </a:r>
            <a:endParaRPr sz="650">
              <a:latin typeface="Arial"/>
              <a:cs typeface="Arial"/>
            </a:endParaRPr>
          </a:p>
          <a:p>
            <a:pPr algn="ctr" marL="6350">
              <a:lnSpc>
                <a:spcPct val="100000"/>
              </a:lnSpc>
              <a:spcBef>
                <a:spcPts val="5"/>
              </a:spcBef>
            </a:pPr>
            <a:r>
              <a:rPr dirty="0" sz="650" b="1">
                <a:latin typeface="Arial"/>
                <a:cs typeface="Arial"/>
              </a:rPr>
              <a:t>у</a:t>
            </a:r>
            <a:r>
              <a:rPr dirty="0" sz="650" spc="-2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м.</a:t>
            </a:r>
            <a:r>
              <a:rPr dirty="0" sz="650" spc="-25" b="1">
                <a:latin typeface="Arial"/>
                <a:cs typeface="Arial"/>
              </a:rPr>
              <a:t> </a:t>
            </a:r>
            <a:r>
              <a:rPr dirty="0" sz="650" spc="-5" b="1">
                <a:latin typeface="Arial"/>
                <a:cs typeface="Arial"/>
              </a:rPr>
              <a:t>Києві</a:t>
            </a:r>
            <a:endParaRPr sz="650">
              <a:latin typeface="Arial"/>
              <a:cs typeface="Arial"/>
            </a:endParaRPr>
          </a:p>
          <a:p>
            <a:pPr algn="ctr" marL="1642110">
              <a:lnSpc>
                <a:spcPct val="100000"/>
              </a:lnSpc>
              <a:spcBef>
                <a:spcPts val="340"/>
              </a:spcBef>
              <a:tabLst>
                <a:tab pos="2389505" algn="l"/>
              </a:tabLst>
            </a:pPr>
            <a:r>
              <a:rPr dirty="0" sz="650" spc="-5">
                <a:latin typeface="Arial"/>
                <a:cs typeface="Arial"/>
              </a:rPr>
              <a:t>Стадія</a:t>
            </a:r>
            <a:r>
              <a:rPr dirty="0" sz="650" spc="250">
                <a:latin typeface="Arial"/>
                <a:cs typeface="Arial"/>
              </a:rPr>
              <a:t> </a:t>
            </a:r>
            <a:r>
              <a:rPr dirty="0" sz="650" spc="25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Аркуш	Аркушів</a:t>
            </a:r>
            <a:endParaRPr sz="650">
              <a:latin typeface="Arial"/>
              <a:cs typeface="Arial"/>
            </a:endParaRPr>
          </a:p>
        </p:txBody>
      </p:sp>
      <p:sp>
        <p:nvSpPr>
          <p:cNvPr id="8874" name="object 8874"/>
          <p:cNvSpPr txBox="1"/>
          <p:nvPr/>
        </p:nvSpPr>
        <p:spPr>
          <a:xfrm>
            <a:off x="16095203" y="13944531"/>
            <a:ext cx="34861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latin typeface="Arial"/>
                <a:cs typeface="Arial"/>
              </a:rPr>
              <a:t>Носенко</a:t>
            </a:r>
            <a:endParaRPr sz="650">
              <a:latin typeface="Arial"/>
              <a:cs typeface="Arial"/>
            </a:endParaRPr>
          </a:p>
        </p:txBody>
      </p:sp>
      <p:sp>
        <p:nvSpPr>
          <p:cNvPr id="8875" name="object 8875"/>
          <p:cNvSpPr txBox="1"/>
          <p:nvPr/>
        </p:nvSpPr>
        <p:spPr>
          <a:xfrm>
            <a:off x="16095203" y="13586300"/>
            <a:ext cx="34861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latin typeface="Arial"/>
                <a:cs typeface="Arial"/>
              </a:rPr>
              <a:t>Носенко</a:t>
            </a:r>
            <a:endParaRPr sz="650">
              <a:latin typeface="Arial"/>
              <a:cs typeface="Arial"/>
            </a:endParaRPr>
          </a:p>
        </p:txBody>
      </p:sp>
      <p:sp>
        <p:nvSpPr>
          <p:cNvPr id="8876" name="object 8876"/>
          <p:cNvSpPr txBox="1"/>
          <p:nvPr/>
        </p:nvSpPr>
        <p:spPr>
          <a:xfrm>
            <a:off x="18873010" y="13531654"/>
            <a:ext cx="906780" cy="4965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400685" algn="l"/>
                <a:tab pos="800735" algn="l"/>
              </a:tabLst>
            </a:pPr>
            <a:r>
              <a:rPr dirty="0" baseline="4273" sz="975" spc="-7">
                <a:latin typeface="Arial"/>
                <a:cs typeface="Arial"/>
              </a:rPr>
              <a:t>Д</a:t>
            </a:r>
            <a:r>
              <a:rPr dirty="0" baseline="4273" sz="975">
                <a:latin typeface="Arial"/>
                <a:cs typeface="Arial"/>
              </a:rPr>
              <a:t>П</a:t>
            </a:r>
            <a:r>
              <a:rPr dirty="0" baseline="4273" sz="975">
                <a:latin typeface="Arial"/>
                <a:cs typeface="Arial"/>
              </a:rPr>
              <a:t>	</a:t>
            </a:r>
            <a:r>
              <a:rPr dirty="0" sz="650">
                <a:latin typeface="Arial"/>
                <a:cs typeface="Arial"/>
              </a:rPr>
              <a:t>7</a:t>
            </a:r>
            <a:r>
              <a:rPr dirty="0" sz="650">
                <a:latin typeface="Arial"/>
                <a:cs typeface="Arial"/>
              </a:rPr>
              <a:t>	</a:t>
            </a:r>
            <a:r>
              <a:rPr dirty="0" sz="650" spc="-5">
                <a:latin typeface="Arial"/>
                <a:cs typeface="Arial"/>
              </a:rPr>
              <a:t>10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800">
              <a:latin typeface="Arial"/>
              <a:cs typeface="Arial"/>
            </a:endParaRPr>
          </a:p>
          <a:p>
            <a:pPr marL="89535" marR="10795" indent="225425">
              <a:lnSpc>
                <a:spcPts val="1000"/>
              </a:lnSpc>
            </a:pPr>
            <a:r>
              <a:rPr dirty="0" sz="900" spc="10">
                <a:latin typeface="Arial"/>
                <a:cs typeface="Arial"/>
              </a:rPr>
              <a:t>КНУБА </a:t>
            </a:r>
            <a:r>
              <a:rPr dirty="0" sz="900" spc="15">
                <a:latin typeface="Arial"/>
                <a:cs typeface="Arial"/>
              </a:rPr>
              <a:t> </a:t>
            </a:r>
            <a:r>
              <a:rPr dirty="0" sz="900" spc="10">
                <a:latin typeface="Arial"/>
                <a:cs typeface="Arial"/>
              </a:rPr>
              <a:t>ПЦБм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 spc="5">
                <a:latin typeface="Arial"/>
                <a:cs typeface="Arial"/>
              </a:rPr>
              <a:t>-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 spc="5">
                <a:latin typeface="Arial"/>
                <a:cs typeface="Arial"/>
              </a:rPr>
              <a:t>22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 spc="5">
                <a:latin typeface="Arial"/>
                <a:cs typeface="Arial"/>
              </a:rPr>
              <a:t>-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 spc="10">
                <a:latin typeface="Arial"/>
                <a:cs typeface="Arial"/>
              </a:rPr>
              <a:t>ГТ</a:t>
            </a:r>
            <a:endParaRPr sz="900">
              <a:latin typeface="Arial"/>
              <a:cs typeface="Arial"/>
            </a:endParaRPr>
          </a:p>
        </p:txBody>
      </p:sp>
      <p:sp>
        <p:nvSpPr>
          <p:cNvPr id="8877" name="object 8877"/>
          <p:cNvSpPr txBox="1"/>
          <p:nvPr/>
        </p:nvSpPr>
        <p:spPr>
          <a:xfrm>
            <a:off x="17356095" y="13461831"/>
            <a:ext cx="116713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latin typeface="Arial"/>
                <a:cs typeface="Arial"/>
              </a:rPr>
              <a:t>Розділ:</a:t>
            </a:r>
            <a:r>
              <a:rPr dirty="0" sz="650" spc="-1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Основи</a:t>
            </a:r>
            <a:r>
              <a:rPr dirty="0" sz="650" spc="-1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і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фундаменти</a:t>
            </a:r>
            <a:endParaRPr sz="650">
              <a:latin typeface="Arial"/>
              <a:cs typeface="Arial"/>
            </a:endParaRPr>
          </a:p>
        </p:txBody>
      </p:sp>
      <p:sp>
        <p:nvSpPr>
          <p:cNvPr id="8878" name="object 8878"/>
          <p:cNvSpPr txBox="1"/>
          <p:nvPr/>
        </p:nvSpPr>
        <p:spPr>
          <a:xfrm>
            <a:off x="3085557" y="214098"/>
            <a:ext cx="2693670" cy="22542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300" spc="5">
                <a:latin typeface="Arial"/>
                <a:cs typeface="Arial"/>
              </a:rPr>
              <a:t>Опалубочне</a:t>
            </a:r>
            <a:r>
              <a:rPr dirty="0" sz="1300" spc="-30">
                <a:latin typeface="Arial"/>
                <a:cs typeface="Arial"/>
              </a:rPr>
              <a:t> </a:t>
            </a:r>
            <a:r>
              <a:rPr dirty="0" sz="1300" spc="5">
                <a:latin typeface="Arial"/>
                <a:cs typeface="Arial"/>
              </a:rPr>
              <a:t>креслення</a:t>
            </a:r>
            <a:r>
              <a:rPr dirty="0" sz="1300" spc="-30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ростверків</a:t>
            </a:r>
            <a:endParaRPr sz="1300">
              <a:latin typeface="Arial"/>
              <a:cs typeface="Arial"/>
            </a:endParaRPr>
          </a:p>
        </p:txBody>
      </p:sp>
      <p:sp>
        <p:nvSpPr>
          <p:cNvPr id="8879" name="object 8879"/>
          <p:cNvSpPr txBox="1"/>
          <p:nvPr/>
        </p:nvSpPr>
        <p:spPr>
          <a:xfrm>
            <a:off x="15849299" y="129094"/>
            <a:ext cx="3825875" cy="22542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300">
                <a:latin typeface="Arial"/>
                <a:cs typeface="Arial"/>
              </a:rPr>
              <a:t>Специфікаця</a:t>
            </a:r>
            <a:r>
              <a:rPr dirty="0" sz="1300" spc="-10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арматурних</a:t>
            </a:r>
            <a:r>
              <a:rPr dirty="0" sz="1300" spc="-10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виробів</a:t>
            </a:r>
            <a:r>
              <a:rPr dirty="0" sz="1300" spc="-10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для</a:t>
            </a:r>
            <a:r>
              <a:rPr dirty="0" sz="1300" spc="-10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ростверків</a:t>
            </a:r>
            <a:endParaRPr sz="1300">
              <a:latin typeface="Arial"/>
              <a:cs typeface="Arial"/>
            </a:endParaRPr>
          </a:p>
        </p:txBody>
      </p:sp>
      <p:sp>
        <p:nvSpPr>
          <p:cNvPr id="8880" name="object 8880"/>
          <p:cNvSpPr/>
          <p:nvPr/>
        </p:nvSpPr>
        <p:spPr>
          <a:xfrm>
            <a:off x="15544248" y="376108"/>
            <a:ext cx="4411345" cy="548640"/>
          </a:xfrm>
          <a:custGeom>
            <a:avLst/>
            <a:gdLst/>
            <a:ahLst/>
            <a:cxnLst/>
            <a:rect l="l" t="t" r="r" b="b"/>
            <a:pathLst>
              <a:path w="4411344" h="548640">
                <a:moveTo>
                  <a:pt x="0" y="0"/>
                </a:moveTo>
                <a:lnTo>
                  <a:pt x="4411096" y="0"/>
                </a:lnTo>
              </a:path>
              <a:path w="4411344" h="548640">
                <a:moveTo>
                  <a:pt x="0" y="357218"/>
                </a:moveTo>
                <a:lnTo>
                  <a:pt x="4411096" y="357218"/>
                </a:lnTo>
              </a:path>
              <a:path w="4411344" h="548640">
                <a:moveTo>
                  <a:pt x="358230" y="0"/>
                </a:moveTo>
                <a:lnTo>
                  <a:pt x="358230" y="357218"/>
                </a:lnTo>
              </a:path>
              <a:path w="4411344" h="548640">
                <a:moveTo>
                  <a:pt x="1788118" y="0"/>
                </a:moveTo>
                <a:lnTo>
                  <a:pt x="1788118" y="357218"/>
                </a:lnTo>
              </a:path>
              <a:path w="4411344" h="548640">
                <a:moveTo>
                  <a:pt x="3338427" y="0"/>
                </a:moveTo>
                <a:lnTo>
                  <a:pt x="3338427" y="357218"/>
                </a:lnTo>
              </a:path>
              <a:path w="4411344" h="548640">
                <a:moveTo>
                  <a:pt x="3576236" y="0"/>
                </a:moveTo>
                <a:lnTo>
                  <a:pt x="3576236" y="357218"/>
                </a:lnTo>
              </a:path>
              <a:path w="4411344" h="548640">
                <a:moveTo>
                  <a:pt x="3934466" y="0"/>
                </a:moveTo>
                <a:lnTo>
                  <a:pt x="3934466" y="357218"/>
                </a:lnTo>
              </a:path>
              <a:path w="4411344" h="548640">
                <a:moveTo>
                  <a:pt x="0" y="548477"/>
                </a:moveTo>
                <a:lnTo>
                  <a:pt x="4411096" y="54847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1" name="object 8881"/>
          <p:cNvSpPr txBox="1"/>
          <p:nvPr/>
        </p:nvSpPr>
        <p:spPr>
          <a:xfrm>
            <a:off x="15618575" y="481530"/>
            <a:ext cx="19304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Поз.</a:t>
            </a:r>
            <a:endParaRPr sz="650">
              <a:latin typeface="Arial"/>
              <a:cs typeface="Arial"/>
            </a:endParaRPr>
          </a:p>
        </p:txBody>
      </p:sp>
      <p:sp>
        <p:nvSpPr>
          <p:cNvPr id="8882" name="object 8882"/>
          <p:cNvSpPr txBox="1"/>
          <p:nvPr/>
        </p:nvSpPr>
        <p:spPr>
          <a:xfrm>
            <a:off x="16353251" y="481530"/>
            <a:ext cx="274193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1476375" algn="l"/>
                <a:tab pos="2589530" algn="l"/>
              </a:tabLst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Позначення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	</a:t>
            </a:r>
            <a:r>
              <a:rPr dirty="0" baseline="4273" sz="975" spc="-7">
                <a:solidFill>
                  <a:srgbClr val="535353"/>
                </a:solidFill>
                <a:latin typeface="Arial"/>
                <a:cs typeface="Arial"/>
              </a:rPr>
              <a:t>Найменуванн</a:t>
            </a:r>
            <a:r>
              <a:rPr dirty="0" baseline="4273" sz="975">
                <a:solidFill>
                  <a:srgbClr val="535353"/>
                </a:solidFill>
                <a:latin typeface="Arial"/>
                <a:cs typeface="Arial"/>
              </a:rPr>
              <a:t>я</a:t>
            </a:r>
            <a:r>
              <a:rPr dirty="0" baseline="4273" sz="975">
                <a:solidFill>
                  <a:srgbClr val="535353"/>
                </a:solidFill>
                <a:latin typeface="Arial"/>
                <a:cs typeface="Arial"/>
              </a:rPr>
              <a:t>	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Кіл.</a:t>
            </a:r>
            <a:endParaRPr sz="650">
              <a:latin typeface="Arial"/>
              <a:cs typeface="Arial"/>
            </a:endParaRPr>
          </a:p>
        </p:txBody>
      </p:sp>
      <p:sp>
        <p:nvSpPr>
          <p:cNvPr id="8883" name="object 8883"/>
          <p:cNvSpPr txBox="1"/>
          <p:nvPr/>
        </p:nvSpPr>
        <p:spPr>
          <a:xfrm>
            <a:off x="19194811" y="425873"/>
            <a:ext cx="235585" cy="2247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4604" marR="5080" indent="-254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Маса 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од.кг.</a:t>
            </a:r>
            <a:endParaRPr sz="650">
              <a:latin typeface="Arial"/>
              <a:cs typeface="Arial"/>
            </a:endParaRPr>
          </a:p>
        </p:txBody>
      </p:sp>
      <p:sp>
        <p:nvSpPr>
          <p:cNvPr id="8884" name="object 8884"/>
          <p:cNvSpPr txBox="1"/>
          <p:nvPr/>
        </p:nvSpPr>
        <p:spPr>
          <a:xfrm>
            <a:off x="19588460" y="473434"/>
            <a:ext cx="259079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Прим.</a:t>
            </a:r>
            <a:endParaRPr sz="650">
              <a:latin typeface="Arial"/>
              <a:cs typeface="Arial"/>
            </a:endParaRPr>
          </a:p>
        </p:txBody>
      </p:sp>
      <p:sp>
        <p:nvSpPr>
          <p:cNvPr id="8885" name="object 8885"/>
          <p:cNvSpPr/>
          <p:nvPr/>
        </p:nvSpPr>
        <p:spPr>
          <a:xfrm>
            <a:off x="15544248" y="1114832"/>
            <a:ext cx="4411345" cy="572135"/>
          </a:xfrm>
          <a:custGeom>
            <a:avLst/>
            <a:gdLst/>
            <a:ahLst/>
            <a:cxnLst/>
            <a:rect l="l" t="t" r="r" b="b"/>
            <a:pathLst>
              <a:path w="4411344" h="572135">
                <a:moveTo>
                  <a:pt x="0" y="0"/>
                </a:moveTo>
                <a:lnTo>
                  <a:pt x="4411096" y="0"/>
                </a:lnTo>
              </a:path>
              <a:path w="4411344" h="572135">
                <a:moveTo>
                  <a:pt x="0" y="190246"/>
                </a:moveTo>
                <a:lnTo>
                  <a:pt x="4411096" y="190246"/>
                </a:lnTo>
              </a:path>
              <a:path w="4411344" h="572135">
                <a:moveTo>
                  <a:pt x="0" y="381505"/>
                </a:moveTo>
                <a:lnTo>
                  <a:pt x="4411096" y="381505"/>
                </a:lnTo>
              </a:path>
              <a:path w="4411344" h="572135">
                <a:moveTo>
                  <a:pt x="0" y="571752"/>
                </a:moveTo>
                <a:lnTo>
                  <a:pt x="4411096" y="57175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6" name="object 8886"/>
          <p:cNvSpPr txBox="1"/>
          <p:nvPr/>
        </p:nvSpPr>
        <p:spPr>
          <a:xfrm>
            <a:off x="17513960" y="752734"/>
            <a:ext cx="42735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Ростверки</a:t>
            </a:r>
            <a:endParaRPr sz="650">
              <a:latin typeface="Arial"/>
              <a:cs typeface="Arial"/>
            </a:endParaRPr>
          </a:p>
        </p:txBody>
      </p:sp>
      <p:sp>
        <p:nvSpPr>
          <p:cNvPr id="8887" name="object 8887"/>
          <p:cNvSpPr txBox="1"/>
          <p:nvPr/>
        </p:nvSpPr>
        <p:spPr>
          <a:xfrm>
            <a:off x="15681315" y="958160"/>
            <a:ext cx="7175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1</a:t>
            </a:r>
            <a:endParaRPr sz="650">
              <a:latin typeface="Arial"/>
              <a:cs typeface="Arial"/>
            </a:endParaRPr>
          </a:p>
        </p:txBody>
      </p:sp>
      <p:sp>
        <p:nvSpPr>
          <p:cNvPr id="8888" name="object 8888"/>
          <p:cNvSpPr txBox="1"/>
          <p:nvPr/>
        </p:nvSpPr>
        <p:spPr>
          <a:xfrm>
            <a:off x="16268247" y="951075"/>
            <a:ext cx="66230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ДСТУ</a:t>
            </a:r>
            <a:r>
              <a:rPr dirty="0" sz="650" spc="-3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3760:2019</a:t>
            </a:r>
            <a:endParaRPr sz="650">
              <a:latin typeface="Arial"/>
              <a:cs typeface="Arial"/>
            </a:endParaRPr>
          </a:p>
        </p:txBody>
      </p:sp>
      <p:sp>
        <p:nvSpPr>
          <p:cNvPr id="8889" name="object 8889"/>
          <p:cNvSpPr txBox="1"/>
          <p:nvPr/>
        </p:nvSpPr>
        <p:spPr>
          <a:xfrm>
            <a:off x="17569617" y="953100"/>
            <a:ext cx="109791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Ø20А500С</a:t>
            </a:r>
            <a:r>
              <a:rPr dirty="0" sz="650" spc="165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L=10503,56</a:t>
            </a:r>
            <a:r>
              <a:rPr dirty="0" sz="650" spc="-1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м.п.</a:t>
            </a:r>
            <a:endParaRPr sz="650">
              <a:latin typeface="Arial"/>
              <a:cs typeface="Arial"/>
            </a:endParaRPr>
          </a:p>
        </p:txBody>
      </p:sp>
      <p:sp>
        <p:nvSpPr>
          <p:cNvPr id="8890" name="object 8890"/>
          <p:cNvSpPr txBox="1"/>
          <p:nvPr/>
        </p:nvSpPr>
        <p:spPr>
          <a:xfrm>
            <a:off x="18968133" y="938888"/>
            <a:ext cx="6731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GOST Common"/>
                <a:cs typeface="GOST Common"/>
              </a:rPr>
              <a:t>-</a:t>
            </a:r>
            <a:endParaRPr sz="650">
              <a:latin typeface="GOST Common"/>
              <a:cs typeface="GOST Common"/>
            </a:endParaRPr>
          </a:p>
        </p:txBody>
      </p:sp>
      <p:sp>
        <p:nvSpPr>
          <p:cNvPr id="8891" name="object 8891"/>
          <p:cNvSpPr txBox="1"/>
          <p:nvPr/>
        </p:nvSpPr>
        <p:spPr>
          <a:xfrm>
            <a:off x="19194811" y="952087"/>
            <a:ext cx="233679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2,466</a:t>
            </a:r>
            <a:endParaRPr sz="650">
              <a:latin typeface="Arial"/>
              <a:cs typeface="Arial"/>
            </a:endParaRPr>
          </a:p>
        </p:txBody>
      </p:sp>
      <p:sp>
        <p:nvSpPr>
          <p:cNvPr id="8892" name="object 8892"/>
          <p:cNvSpPr txBox="1"/>
          <p:nvPr/>
        </p:nvSpPr>
        <p:spPr>
          <a:xfrm>
            <a:off x="19531790" y="952087"/>
            <a:ext cx="37274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25901,78</a:t>
            </a:r>
            <a:endParaRPr sz="650">
              <a:latin typeface="Arial"/>
              <a:cs typeface="Arial"/>
            </a:endParaRPr>
          </a:p>
        </p:txBody>
      </p:sp>
      <p:sp>
        <p:nvSpPr>
          <p:cNvPr id="8893" name="object 8893"/>
          <p:cNvSpPr/>
          <p:nvPr/>
        </p:nvSpPr>
        <p:spPr>
          <a:xfrm>
            <a:off x="15544248" y="376108"/>
            <a:ext cx="4411345" cy="2455545"/>
          </a:xfrm>
          <a:custGeom>
            <a:avLst/>
            <a:gdLst/>
            <a:ahLst/>
            <a:cxnLst/>
            <a:rect l="l" t="t" r="r" b="b"/>
            <a:pathLst>
              <a:path w="4411344" h="2455545">
                <a:moveTo>
                  <a:pt x="0" y="1501735"/>
                </a:moveTo>
                <a:lnTo>
                  <a:pt x="4411096" y="1501735"/>
                </a:lnTo>
              </a:path>
              <a:path w="4411344" h="2455545">
                <a:moveTo>
                  <a:pt x="0" y="0"/>
                </a:moveTo>
                <a:lnTo>
                  <a:pt x="0" y="2454994"/>
                </a:lnTo>
              </a:path>
              <a:path w="4411344" h="2455545">
                <a:moveTo>
                  <a:pt x="358230" y="548477"/>
                </a:moveTo>
                <a:lnTo>
                  <a:pt x="358230" y="1691982"/>
                </a:lnTo>
              </a:path>
              <a:path w="4411344" h="2455545">
                <a:moveTo>
                  <a:pt x="358230" y="1883241"/>
                </a:moveTo>
                <a:lnTo>
                  <a:pt x="358230" y="2073488"/>
                </a:lnTo>
              </a:path>
              <a:path w="4411344" h="2455545">
                <a:moveTo>
                  <a:pt x="358230" y="2264747"/>
                </a:moveTo>
                <a:lnTo>
                  <a:pt x="358230" y="2454994"/>
                </a:lnTo>
              </a:path>
              <a:path w="4411344" h="2455545">
                <a:moveTo>
                  <a:pt x="358230" y="1883241"/>
                </a:moveTo>
                <a:lnTo>
                  <a:pt x="358230" y="2073488"/>
                </a:lnTo>
              </a:path>
              <a:path w="4411344" h="2455545">
                <a:moveTo>
                  <a:pt x="358230" y="2264747"/>
                </a:moveTo>
                <a:lnTo>
                  <a:pt x="358230" y="2454994"/>
                </a:lnTo>
              </a:path>
              <a:path w="4411344" h="2455545">
                <a:moveTo>
                  <a:pt x="1788118" y="548477"/>
                </a:moveTo>
                <a:lnTo>
                  <a:pt x="1788118" y="1691982"/>
                </a:lnTo>
              </a:path>
              <a:path w="4411344" h="2455545">
                <a:moveTo>
                  <a:pt x="1788118" y="1883241"/>
                </a:moveTo>
                <a:lnTo>
                  <a:pt x="1788118" y="2073488"/>
                </a:lnTo>
              </a:path>
              <a:path w="4411344" h="2455545">
                <a:moveTo>
                  <a:pt x="1788118" y="2264747"/>
                </a:moveTo>
                <a:lnTo>
                  <a:pt x="1788118" y="2454994"/>
                </a:lnTo>
              </a:path>
              <a:path w="4411344" h="2455545">
                <a:moveTo>
                  <a:pt x="1788118" y="1883241"/>
                </a:moveTo>
                <a:lnTo>
                  <a:pt x="1788118" y="2073488"/>
                </a:lnTo>
              </a:path>
              <a:path w="4411344" h="2455545">
                <a:moveTo>
                  <a:pt x="1788118" y="2264747"/>
                </a:moveTo>
                <a:lnTo>
                  <a:pt x="1788118" y="2454994"/>
                </a:lnTo>
              </a:path>
              <a:path w="4411344" h="2455545">
                <a:moveTo>
                  <a:pt x="3338427" y="548477"/>
                </a:moveTo>
                <a:lnTo>
                  <a:pt x="3338427" y="1691982"/>
                </a:lnTo>
              </a:path>
              <a:path w="4411344" h="2455545">
                <a:moveTo>
                  <a:pt x="3338427" y="1883241"/>
                </a:moveTo>
                <a:lnTo>
                  <a:pt x="3338427" y="2073488"/>
                </a:lnTo>
              </a:path>
              <a:path w="4411344" h="2455545">
                <a:moveTo>
                  <a:pt x="3338427" y="2264747"/>
                </a:moveTo>
                <a:lnTo>
                  <a:pt x="3338427" y="2454994"/>
                </a:lnTo>
              </a:path>
              <a:path w="4411344" h="2455545">
                <a:moveTo>
                  <a:pt x="3338427" y="1883241"/>
                </a:moveTo>
                <a:lnTo>
                  <a:pt x="3338427" y="2073488"/>
                </a:lnTo>
              </a:path>
              <a:path w="4411344" h="2455545">
                <a:moveTo>
                  <a:pt x="3338427" y="2264747"/>
                </a:moveTo>
                <a:lnTo>
                  <a:pt x="3338427" y="2454994"/>
                </a:lnTo>
              </a:path>
              <a:path w="4411344" h="2455545">
                <a:moveTo>
                  <a:pt x="3576236" y="548477"/>
                </a:moveTo>
                <a:lnTo>
                  <a:pt x="3576236" y="1691982"/>
                </a:lnTo>
              </a:path>
              <a:path w="4411344" h="2455545">
                <a:moveTo>
                  <a:pt x="3576236" y="1883241"/>
                </a:moveTo>
                <a:lnTo>
                  <a:pt x="3576236" y="2073488"/>
                </a:lnTo>
              </a:path>
              <a:path w="4411344" h="2455545">
                <a:moveTo>
                  <a:pt x="3576236" y="2264747"/>
                </a:moveTo>
                <a:lnTo>
                  <a:pt x="3576236" y="2454994"/>
                </a:lnTo>
              </a:path>
              <a:path w="4411344" h="2455545">
                <a:moveTo>
                  <a:pt x="3576236" y="1883241"/>
                </a:moveTo>
                <a:lnTo>
                  <a:pt x="3576236" y="2073488"/>
                </a:lnTo>
              </a:path>
              <a:path w="4411344" h="2455545">
                <a:moveTo>
                  <a:pt x="3576236" y="2264747"/>
                </a:moveTo>
                <a:lnTo>
                  <a:pt x="3576236" y="2454994"/>
                </a:lnTo>
              </a:path>
              <a:path w="4411344" h="2455545">
                <a:moveTo>
                  <a:pt x="3934466" y="548477"/>
                </a:moveTo>
                <a:lnTo>
                  <a:pt x="3934466" y="1691982"/>
                </a:lnTo>
              </a:path>
              <a:path w="4411344" h="2455545">
                <a:moveTo>
                  <a:pt x="3934466" y="1883241"/>
                </a:moveTo>
                <a:lnTo>
                  <a:pt x="3934466" y="2073488"/>
                </a:lnTo>
              </a:path>
              <a:path w="4411344" h="2455545">
                <a:moveTo>
                  <a:pt x="3934466" y="2264747"/>
                </a:moveTo>
                <a:lnTo>
                  <a:pt x="3934466" y="2454994"/>
                </a:lnTo>
              </a:path>
              <a:path w="4411344" h="2455545">
                <a:moveTo>
                  <a:pt x="3934466" y="1883241"/>
                </a:moveTo>
                <a:lnTo>
                  <a:pt x="3934466" y="2073488"/>
                </a:lnTo>
              </a:path>
              <a:path w="4411344" h="2455545">
                <a:moveTo>
                  <a:pt x="3934466" y="2264747"/>
                </a:moveTo>
                <a:lnTo>
                  <a:pt x="3934466" y="2454994"/>
                </a:lnTo>
              </a:path>
              <a:path w="4411344" h="2455545">
                <a:moveTo>
                  <a:pt x="0" y="1691982"/>
                </a:moveTo>
                <a:lnTo>
                  <a:pt x="4411096" y="1691982"/>
                </a:lnTo>
              </a:path>
              <a:path w="4411344" h="2455545">
                <a:moveTo>
                  <a:pt x="0" y="1883241"/>
                </a:moveTo>
                <a:lnTo>
                  <a:pt x="4411096" y="1883241"/>
                </a:lnTo>
              </a:path>
              <a:path w="4411344" h="2455545">
                <a:moveTo>
                  <a:pt x="0" y="2073488"/>
                </a:moveTo>
                <a:lnTo>
                  <a:pt x="4411096" y="2073488"/>
                </a:lnTo>
              </a:path>
              <a:path w="4411344" h="2455545">
                <a:moveTo>
                  <a:pt x="0" y="2264747"/>
                </a:moveTo>
                <a:lnTo>
                  <a:pt x="4411096" y="2264747"/>
                </a:lnTo>
              </a:path>
              <a:path w="4411344" h="2455545">
                <a:moveTo>
                  <a:pt x="0" y="2454994"/>
                </a:moveTo>
                <a:lnTo>
                  <a:pt x="4411096" y="245499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4" name="object 8894"/>
          <p:cNvSpPr txBox="1"/>
          <p:nvPr/>
        </p:nvSpPr>
        <p:spPr>
          <a:xfrm>
            <a:off x="15679292" y="1148406"/>
            <a:ext cx="7175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2</a:t>
            </a:r>
            <a:endParaRPr sz="650">
              <a:latin typeface="Arial"/>
              <a:cs typeface="Arial"/>
            </a:endParaRPr>
          </a:p>
        </p:txBody>
      </p:sp>
      <p:sp>
        <p:nvSpPr>
          <p:cNvPr id="8895" name="object 8895"/>
          <p:cNvSpPr txBox="1"/>
          <p:nvPr/>
        </p:nvSpPr>
        <p:spPr>
          <a:xfrm>
            <a:off x="17287282" y="2093569"/>
            <a:ext cx="928369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Технологічна</a:t>
            </a:r>
            <a:r>
              <a:rPr dirty="0" sz="650" spc="-25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арматура</a:t>
            </a:r>
            <a:endParaRPr sz="650">
              <a:latin typeface="Arial"/>
              <a:cs typeface="Arial"/>
            </a:endParaRPr>
          </a:p>
        </p:txBody>
      </p:sp>
      <p:sp>
        <p:nvSpPr>
          <p:cNvPr id="8896" name="object 8896"/>
          <p:cNvSpPr txBox="1"/>
          <p:nvPr/>
        </p:nvSpPr>
        <p:spPr>
          <a:xfrm>
            <a:off x="15599348" y="2292923"/>
            <a:ext cx="24193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ОСп1</a:t>
            </a:r>
            <a:endParaRPr sz="650">
              <a:latin typeface="Arial"/>
              <a:cs typeface="Arial"/>
            </a:endParaRPr>
          </a:p>
        </p:txBody>
      </p:sp>
      <p:sp>
        <p:nvSpPr>
          <p:cNvPr id="8897" name="object 8897"/>
          <p:cNvSpPr txBox="1"/>
          <p:nvPr/>
        </p:nvSpPr>
        <p:spPr>
          <a:xfrm>
            <a:off x="16268247" y="2286852"/>
            <a:ext cx="66230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ДСТУ</a:t>
            </a:r>
            <a:r>
              <a:rPr dirty="0" sz="650" spc="-3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3760:2019</a:t>
            </a:r>
            <a:endParaRPr sz="650">
              <a:latin typeface="Arial"/>
              <a:cs typeface="Arial"/>
            </a:endParaRPr>
          </a:p>
        </p:txBody>
      </p:sp>
      <p:sp>
        <p:nvSpPr>
          <p:cNvPr id="8898" name="object 8898"/>
          <p:cNvSpPr txBox="1"/>
          <p:nvPr/>
        </p:nvSpPr>
        <p:spPr>
          <a:xfrm>
            <a:off x="17712301" y="2292923"/>
            <a:ext cx="81026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Ø10А240С</a:t>
            </a:r>
            <a:r>
              <a:rPr dirty="0" sz="650" spc="155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L</a:t>
            </a:r>
            <a:r>
              <a:rPr dirty="0" sz="650" spc="-1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=</a:t>
            </a:r>
            <a:r>
              <a:rPr dirty="0" sz="650" spc="-15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3200</a:t>
            </a:r>
            <a:endParaRPr sz="650">
              <a:latin typeface="Arial"/>
              <a:cs typeface="Arial"/>
            </a:endParaRPr>
          </a:p>
        </p:txBody>
      </p:sp>
      <p:sp>
        <p:nvSpPr>
          <p:cNvPr id="8899" name="object 8899"/>
          <p:cNvSpPr txBox="1"/>
          <p:nvPr/>
        </p:nvSpPr>
        <p:spPr>
          <a:xfrm>
            <a:off x="16268247" y="1142335"/>
            <a:ext cx="66230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ДСТУ</a:t>
            </a:r>
            <a:r>
              <a:rPr dirty="0" sz="650" spc="-3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3760:2019</a:t>
            </a:r>
            <a:endParaRPr sz="650">
              <a:latin typeface="Arial"/>
              <a:cs typeface="Arial"/>
            </a:endParaRPr>
          </a:p>
        </p:txBody>
      </p:sp>
      <p:sp>
        <p:nvSpPr>
          <p:cNvPr id="8900" name="object 8900"/>
          <p:cNvSpPr txBox="1"/>
          <p:nvPr/>
        </p:nvSpPr>
        <p:spPr>
          <a:xfrm>
            <a:off x="17712301" y="1148406"/>
            <a:ext cx="81026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Ø40А500С</a:t>
            </a:r>
            <a:r>
              <a:rPr dirty="0" sz="650" spc="155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L</a:t>
            </a:r>
            <a:r>
              <a:rPr dirty="0" sz="650" spc="-1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=</a:t>
            </a:r>
            <a:r>
              <a:rPr dirty="0" sz="650" spc="-15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1200</a:t>
            </a:r>
            <a:endParaRPr sz="650">
              <a:latin typeface="Arial"/>
              <a:cs typeface="Arial"/>
            </a:endParaRPr>
          </a:p>
        </p:txBody>
      </p:sp>
      <p:sp>
        <p:nvSpPr>
          <p:cNvPr id="8901" name="object 8901"/>
          <p:cNvSpPr txBox="1"/>
          <p:nvPr/>
        </p:nvSpPr>
        <p:spPr>
          <a:xfrm>
            <a:off x="18942835" y="1148406"/>
            <a:ext cx="48514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263525" algn="l"/>
              </a:tabLst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70	</a:t>
            </a:r>
            <a:r>
              <a:rPr dirty="0" baseline="4273" sz="975" spc="-7">
                <a:solidFill>
                  <a:srgbClr val="535353"/>
                </a:solidFill>
                <a:latin typeface="Arial"/>
                <a:cs typeface="Arial"/>
              </a:rPr>
              <a:t>9,865</a:t>
            </a:r>
            <a:endParaRPr baseline="4273" sz="975">
              <a:latin typeface="Arial"/>
              <a:cs typeface="Arial"/>
            </a:endParaRPr>
          </a:p>
        </p:txBody>
      </p:sp>
      <p:sp>
        <p:nvSpPr>
          <p:cNvPr id="8902" name="object 8902"/>
          <p:cNvSpPr txBox="1"/>
          <p:nvPr/>
        </p:nvSpPr>
        <p:spPr>
          <a:xfrm>
            <a:off x="19578341" y="1143346"/>
            <a:ext cx="28003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828,66</a:t>
            </a:r>
            <a:endParaRPr sz="650">
              <a:latin typeface="Arial"/>
              <a:cs typeface="Arial"/>
            </a:endParaRPr>
          </a:p>
        </p:txBody>
      </p:sp>
      <p:sp>
        <p:nvSpPr>
          <p:cNvPr id="8903" name="object 8903"/>
          <p:cNvSpPr txBox="1"/>
          <p:nvPr/>
        </p:nvSpPr>
        <p:spPr>
          <a:xfrm>
            <a:off x="15678280" y="1338653"/>
            <a:ext cx="7175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3</a:t>
            </a:r>
            <a:endParaRPr sz="650">
              <a:latin typeface="Arial"/>
              <a:cs typeface="Arial"/>
            </a:endParaRPr>
          </a:p>
        </p:txBody>
      </p:sp>
      <p:sp>
        <p:nvSpPr>
          <p:cNvPr id="8904" name="object 8904"/>
          <p:cNvSpPr txBox="1"/>
          <p:nvPr/>
        </p:nvSpPr>
        <p:spPr>
          <a:xfrm>
            <a:off x="16268247" y="1332581"/>
            <a:ext cx="66230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ДСТУ</a:t>
            </a:r>
            <a:r>
              <a:rPr dirty="0" sz="650" spc="-3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3760:2019</a:t>
            </a:r>
            <a:endParaRPr sz="650">
              <a:latin typeface="Arial"/>
              <a:cs typeface="Arial"/>
            </a:endParaRPr>
          </a:p>
        </p:txBody>
      </p:sp>
      <p:sp>
        <p:nvSpPr>
          <p:cNvPr id="8905" name="object 8905"/>
          <p:cNvSpPr txBox="1"/>
          <p:nvPr/>
        </p:nvSpPr>
        <p:spPr>
          <a:xfrm>
            <a:off x="17712301" y="1339665"/>
            <a:ext cx="81026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Ø40А500С</a:t>
            </a:r>
            <a:r>
              <a:rPr dirty="0" sz="650" spc="155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L</a:t>
            </a:r>
            <a:r>
              <a:rPr dirty="0" sz="650" spc="-1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=</a:t>
            </a:r>
            <a:r>
              <a:rPr dirty="0" sz="650" spc="-15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1400</a:t>
            </a:r>
            <a:endParaRPr sz="650">
              <a:latin typeface="Arial"/>
              <a:cs typeface="Arial"/>
            </a:endParaRPr>
          </a:p>
        </p:txBody>
      </p:sp>
      <p:sp>
        <p:nvSpPr>
          <p:cNvPr id="8906" name="object 8906"/>
          <p:cNvSpPr txBox="1"/>
          <p:nvPr/>
        </p:nvSpPr>
        <p:spPr>
          <a:xfrm>
            <a:off x="15680303" y="1529912"/>
            <a:ext cx="7175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4</a:t>
            </a:r>
            <a:endParaRPr sz="650">
              <a:latin typeface="Arial"/>
              <a:cs typeface="Arial"/>
            </a:endParaRPr>
          </a:p>
        </p:txBody>
      </p:sp>
      <p:sp>
        <p:nvSpPr>
          <p:cNvPr id="8907" name="object 8907"/>
          <p:cNvSpPr txBox="1"/>
          <p:nvPr/>
        </p:nvSpPr>
        <p:spPr>
          <a:xfrm>
            <a:off x="16268247" y="1523840"/>
            <a:ext cx="66230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ДСТУ</a:t>
            </a:r>
            <a:r>
              <a:rPr dirty="0" sz="650" spc="-3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3760:2019</a:t>
            </a:r>
            <a:endParaRPr sz="650">
              <a:latin typeface="Arial"/>
              <a:cs typeface="Arial"/>
            </a:endParaRPr>
          </a:p>
        </p:txBody>
      </p:sp>
      <p:sp>
        <p:nvSpPr>
          <p:cNvPr id="8908" name="object 8908"/>
          <p:cNvSpPr txBox="1"/>
          <p:nvPr/>
        </p:nvSpPr>
        <p:spPr>
          <a:xfrm>
            <a:off x="17712301" y="1529912"/>
            <a:ext cx="81026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Ø40А500С</a:t>
            </a:r>
            <a:r>
              <a:rPr dirty="0" sz="650" spc="155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L</a:t>
            </a:r>
            <a:r>
              <a:rPr dirty="0" sz="650" spc="-1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=</a:t>
            </a:r>
            <a:r>
              <a:rPr dirty="0" sz="650" spc="-15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5570</a:t>
            </a:r>
            <a:endParaRPr sz="650">
              <a:latin typeface="Arial"/>
              <a:cs typeface="Arial"/>
            </a:endParaRPr>
          </a:p>
        </p:txBody>
      </p:sp>
      <p:sp>
        <p:nvSpPr>
          <p:cNvPr id="8909" name="object 8909"/>
          <p:cNvSpPr txBox="1"/>
          <p:nvPr/>
        </p:nvSpPr>
        <p:spPr>
          <a:xfrm>
            <a:off x="19577329" y="1523840"/>
            <a:ext cx="28003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989,07</a:t>
            </a:r>
            <a:endParaRPr sz="650">
              <a:latin typeface="Arial"/>
              <a:cs typeface="Arial"/>
            </a:endParaRPr>
          </a:p>
        </p:txBody>
      </p:sp>
      <p:sp>
        <p:nvSpPr>
          <p:cNvPr id="8910" name="object 8910"/>
          <p:cNvSpPr txBox="1"/>
          <p:nvPr/>
        </p:nvSpPr>
        <p:spPr>
          <a:xfrm>
            <a:off x="15678280" y="1720158"/>
            <a:ext cx="7175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5</a:t>
            </a:r>
            <a:endParaRPr sz="650">
              <a:latin typeface="Arial"/>
              <a:cs typeface="Arial"/>
            </a:endParaRPr>
          </a:p>
        </p:txBody>
      </p:sp>
      <p:sp>
        <p:nvSpPr>
          <p:cNvPr id="8911" name="object 8911"/>
          <p:cNvSpPr txBox="1"/>
          <p:nvPr/>
        </p:nvSpPr>
        <p:spPr>
          <a:xfrm>
            <a:off x="16268247" y="1714087"/>
            <a:ext cx="66230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ДСТУ</a:t>
            </a:r>
            <a:r>
              <a:rPr dirty="0" sz="650" spc="-3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3760:2019</a:t>
            </a:r>
            <a:endParaRPr sz="650">
              <a:latin typeface="Arial"/>
              <a:cs typeface="Arial"/>
            </a:endParaRPr>
          </a:p>
        </p:txBody>
      </p:sp>
      <p:sp>
        <p:nvSpPr>
          <p:cNvPr id="8912" name="object 8912"/>
          <p:cNvSpPr txBox="1"/>
          <p:nvPr/>
        </p:nvSpPr>
        <p:spPr>
          <a:xfrm>
            <a:off x="17712301" y="1721171"/>
            <a:ext cx="81026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Ø40А500С</a:t>
            </a:r>
            <a:r>
              <a:rPr dirty="0" sz="650" spc="155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L</a:t>
            </a:r>
            <a:r>
              <a:rPr dirty="0" sz="650" spc="-1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=</a:t>
            </a:r>
            <a:r>
              <a:rPr dirty="0" sz="650" spc="-15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2540</a:t>
            </a:r>
            <a:endParaRPr sz="650">
              <a:latin typeface="Arial"/>
              <a:cs typeface="Arial"/>
            </a:endParaRPr>
          </a:p>
        </p:txBody>
      </p:sp>
      <p:sp>
        <p:nvSpPr>
          <p:cNvPr id="8913" name="object 8913"/>
          <p:cNvSpPr txBox="1"/>
          <p:nvPr/>
        </p:nvSpPr>
        <p:spPr>
          <a:xfrm>
            <a:off x="19600603" y="1715099"/>
            <a:ext cx="233679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350,8</a:t>
            </a:r>
            <a:endParaRPr sz="650">
              <a:latin typeface="Arial"/>
              <a:cs typeface="Arial"/>
            </a:endParaRPr>
          </a:p>
        </p:txBody>
      </p:sp>
      <p:sp>
        <p:nvSpPr>
          <p:cNvPr id="8914" name="object 8914"/>
          <p:cNvSpPr txBox="1"/>
          <p:nvPr/>
        </p:nvSpPr>
        <p:spPr>
          <a:xfrm>
            <a:off x="15679292" y="1911417"/>
            <a:ext cx="7175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6</a:t>
            </a:r>
            <a:endParaRPr sz="650">
              <a:latin typeface="Arial"/>
              <a:cs typeface="Arial"/>
            </a:endParaRPr>
          </a:p>
        </p:txBody>
      </p:sp>
      <p:sp>
        <p:nvSpPr>
          <p:cNvPr id="8915" name="object 8915"/>
          <p:cNvSpPr txBox="1"/>
          <p:nvPr/>
        </p:nvSpPr>
        <p:spPr>
          <a:xfrm>
            <a:off x="16268247" y="1905345"/>
            <a:ext cx="66230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ДСТУ</a:t>
            </a:r>
            <a:r>
              <a:rPr dirty="0" sz="650" spc="-3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3760:2019</a:t>
            </a:r>
            <a:endParaRPr sz="650">
              <a:latin typeface="Arial"/>
              <a:cs typeface="Arial"/>
            </a:endParaRPr>
          </a:p>
        </p:txBody>
      </p:sp>
      <p:sp>
        <p:nvSpPr>
          <p:cNvPr id="8916" name="object 8916"/>
          <p:cNvSpPr txBox="1"/>
          <p:nvPr/>
        </p:nvSpPr>
        <p:spPr>
          <a:xfrm>
            <a:off x="19552029" y="1905345"/>
            <a:ext cx="32639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1160,36</a:t>
            </a:r>
            <a:endParaRPr sz="650">
              <a:latin typeface="Arial"/>
              <a:cs typeface="Arial"/>
            </a:endParaRPr>
          </a:p>
        </p:txBody>
      </p:sp>
      <p:sp>
        <p:nvSpPr>
          <p:cNvPr id="8917" name="object 8917"/>
          <p:cNvSpPr txBox="1"/>
          <p:nvPr/>
        </p:nvSpPr>
        <p:spPr>
          <a:xfrm>
            <a:off x="18920572" y="2292923"/>
            <a:ext cx="48450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308610" algn="l"/>
              </a:tabLst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65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0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	</a:t>
            </a:r>
            <a:r>
              <a:rPr dirty="0" baseline="4273" sz="975" spc="-7">
                <a:solidFill>
                  <a:srgbClr val="535353"/>
                </a:solidFill>
                <a:latin typeface="Arial"/>
                <a:cs typeface="Arial"/>
              </a:rPr>
              <a:t>0,77</a:t>
            </a:r>
            <a:endParaRPr baseline="4273" sz="975">
              <a:latin typeface="Arial"/>
              <a:cs typeface="Arial"/>
            </a:endParaRPr>
          </a:p>
        </p:txBody>
      </p:sp>
      <p:sp>
        <p:nvSpPr>
          <p:cNvPr id="8918" name="object 8918"/>
          <p:cNvSpPr txBox="1"/>
          <p:nvPr/>
        </p:nvSpPr>
        <p:spPr>
          <a:xfrm>
            <a:off x="19575304" y="2286852"/>
            <a:ext cx="28003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1601,6</a:t>
            </a:r>
            <a:endParaRPr sz="650">
              <a:latin typeface="Arial"/>
              <a:cs typeface="Arial"/>
            </a:endParaRPr>
          </a:p>
        </p:txBody>
      </p:sp>
      <p:sp>
        <p:nvSpPr>
          <p:cNvPr id="8919" name="object 8919"/>
          <p:cNvSpPr txBox="1"/>
          <p:nvPr/>
        </p:nvSpPr>
        <p:spPr>
          <a:xfrm>
            <a:off x="1737638" y="5412290"/>
            <a:ext cx="4665980" cy="76517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algn="ctr" marL="287655">
              <a:lnSpc>
                <a:spcPct val="100000"/>
              </a:lnSpc>
              <a:spcBef>
                <a:spcPts val="95"/>
              </a:spcBef>
            </a:pPr>
            <a:r>
              <a:rPr dirty="0" sz="600" spc="-5" b="1">
                <a:latin typeface="Arial Narrow"/>
                <a:cs typeface="Arial Narrow"/>
              </a:rPr>
              <a:t>29400</a:t>
            </a:r>
            <a:endParaRPr sz="600">
              <a:latin typeface="Arial Narrow"/>
              <a:cs typeface="Arial Narrow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550">
              <a:latin typeface="Arial Narrow"/>
              <a:cs typeface="Arial Narrow"/>
            </a:endParaRPr>
          </a:p>
          <a:p>
            <a:pPr marL="183515">
              <a:lnSpc>
                <a:spcPct val="100000"/>
              </a:lnSpc>
              <a:tabLst>
                <a:tab pos="835025" algn="l"/>
                <a:tab pos="1375410" algn="l"/>
                <a:tab pos="1918970" algn="l"/>
                <a:tab pos="2458085" algn="l"/>
                <a:tab pos="3000375" algn="l"/>
                <a:tab pos="3540760" algn="l"/>
                <a:tab pos="4083685" algn="l"/>
              </a:tabLst>
            </a:pPr>
            <a:r>
              <a:rPr dirty="0" sz="500" spc="5">
                <a:latin typeface="Arial"/>
                <a:cs typeface="Arial"/>
              </a:rPr>
              <a:t>1	2	3	4	5	6	7	8</a:t>
            </a:r>
            <a:endParaRPr sz="5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6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dirty="0" sz="1300" spc="5">
                <a:latin typeface="Arial"/>
                <a:cs typeface="Arial"/>
              </a:rPr>
              <a:t>Ростверки</a:t>
            </a:r>
            <a:endParaRPr sz="13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dirty="0" sz="1300">
                <a:latin typeface="Arial"/>
                <a:cs typeface="Arial"/>
              </a:rPr>
              <a:t>Схема</a:t>
            </a:r>
            <a:r>
              <a:rPr dirty="0" sz="1300" spc="-5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розташування</a:t>
            </a:r>
            <a:r>
              <a:rPr dirty="0" sz="1300" spc="-5">
                <a:latin typeface="Arial"/>
                <a:cs typeface="Arial"/>
              </a:rPr>
              <a:t> </a:t>
            </a:r>
            <a:r>
              <a:rPr dirty="0" sz="1300" spc="5">
                <a:latin typeface="Arial"/>
                <a:cs typeface="Arial"/>
              </a:rPr>
              <a:t>повздовжньої</a:t>
            </a:r>
            <a:r>
              <a:rPr dirty="0" sz="1300" spc="-5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арматури</a:t>
            </a:r>
            <a:r>
              <a:rPr dirty="0" sz="1300" spc="-5">
                <a:latin typeface="Arial"/>
                <a:cs typeface="Arial"/>
              </a:rPr>
              <a:t> </a:t>
            </a:r>
            <a:r>
              <a:rPr dirty="0" sz="1300" spc="5">
                <a:latin typeface="Arial"/>
                <a:cs typeface="Arial"/>
              </a:rPr>
              <a:t>в</a:t>
            </a:r>
            <a:r>
              <a:rPr dirty="0" sz="1300" spc="-5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верхній</a:t>
            </a:r>
            <a:r>
              <a:rPr dirty="0" sz="1300" spc="-5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зоні</a:t>
            </a:r>
            <a:endParaRPr sz="1300">
              <a:latin typeface="Arial"/>
              <a:cs typeface="Arial"/>
            </a:endParaRPr>
          </a:p>
        </p:txBody>
      </p:sp>
      <p:sp>
        <p:nvSpPr>
          <p:cNvPr id="8920" name="object 8920"/>
          <p:cNvSpPr txBox="1"/>
          <p:nvPr/>
        </p:nvSpPr>
        <p:spPr>
          <a:xfrm>
            <a:off x="11142714" y="122010"/>
            <a:ext cx="828675" cy="22542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300" spc="5">
                <a:latin typeface="Arial"/>
                <a:cs typeface="Arial"/>
              </a:rPr>
              <a:t>Ростверки</a:t>
            </a:r>
            <a:endParaRPr sz="1300">
              <a:latin typeface="Arial"/>
              <a:cs typeface="Arial"/>
            </a:endParaRPr>
          </a:p>
        </p:txBody>
      </p:sp>
      <p:sp>
        <p:nvSpPr>
          <p:cNvPr id="8921" name="object 8921"/>
          <p:cNvSpPr txBox="1"/>
          <p:nvPr/>
        </p:nvSpPr>
        <p:spPr>
          <a:xfrm>
            <a:off x="9319177" y="323389"/>
            <a:ext cx="4479290" cy="22542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300">
                <a:latin typeface="Arial"/>
                <a:cs typeface="Arial"/>
              </a:rPr>
              <a:t>Схема</a:t>
            </a:r>
            <a:r>
              <a:rPr dirty="0" sz="1300" spc="-10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розташування</a:t>
            </a:r>
            <a:r>
              <a:rPr dirty="0" sz="1300" spc="-5">
                <a:latin typeface="Arial"/>
                <a:cs typeface="Arial"/>
              </a:rPr>
              <a:t> </a:t>
            </a:r>
            <a:r>
              <a:rPr dirty="0" sz="1300" spc="5">
                <a:latin typeface="Arial"/>
                <a:cs typeface="Arial"/>
              </a:rPr>
              <a:t>поперечної</a:t>
            </a:r>
            <a:r>
              <a:rPr dirty="0" sz="1300" spc="-5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арматури</a:t>
            </a:r>
            <a:r>
              <a:rPr dirty="0" sz="1300" spc="-5">
                <a:latin typeface="Arial"/>
                <a:cs typeface="Arial"/>
              </a:rPr>
              <a:t> </a:t>
            </a:r>
            <a:r>
              <a:rPr dirty="0" sz="1300" spc="5">
                <a:latin typeface="Arial"/>
                <a:cs typeface="Arial"/>
              </a:rPr>
              <a:t>в</a:t>
            </a:r>
            <a:r>
              <a:rPr dirty="0" sz="1300" spc="-5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верхній</a:t>
            </a:r>
            <a:r>
              <a:rPr dirty="0" sz="1300" spc="-5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зоні</a:t>
            </a:r>
            <a:endParaRPr sz="1300">
              <a:latin typeface="Arial"/>
              <a:cs typeface="Arial"/>
            </a:endParaRPr>
          </a:p>
        </p:txBody>
      </p:sp>
      <p:sp>
        <p:nvSpPr>
          <p:cNvPr id="8922" name="object 8922"/>
          <p:cNvSpPr txBox="1"/>
          <p:nvPr/>
        </p:nvSpPr>
        <p:spPr>
          <a:xfrm>
            <a:off x="8051203" y="5432583"/>
            <a:ext cx="4605655" cy="74485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algn="r" marR="1064895">
              <a:lnSpc>
                <a:spcPct val="100000"/>
              </a:lnSpc>
              <a:spcBef>
                <a:spcPts val="95"/>
              </a:spcBef>
            </a:pPr>
            <a:r>
              <a:rPr dirty="0" sz="600" spc="-5" b="1">
                <a:latin typeface="Arial Narrow"/>
                <a:cs typeface="Arial Narrow"/>
              </a:rPr>
              <a:t>29400</a:t>
            </a:r>
            <a:endParaRPr sz="600">
              <a:latin typeface="Arial Narrow"/>
              <a:cs typeface="Arial Narrow"/>
            </a:endParaRPr>
          </a:p>
          <a:p>
            <a:pPr>
              <a:lnSpc>
                <a:spcPct val="100000"/>
              </a:lnSpc>
            </a:pPr>
            <a:endParaRPr sz="550">
              <a:latin typeface="Arial Narrow"/>
              <a:cs typeface="Arial Narrow"/>
            </a:endParaRPr>
          </a:p>
          <a:p>
            <a:pPr marL="1155065">
              <a:lnSpc>
                <a:spcPct val="100000"/>
              </a:lnSpc>
              <a:tabLst>
                <a:tab pos="1805305" algn="l"/>
                <a:tab pos="2345690" algn="l"/>
                <a:tab pos="2889250" algn="l"/>
                <a:tab pos="3428365" algn="l"/>
                <a:tab pos="3970020" algn="l"/>
                <a:tab pos="4510405" algn="l"/>
              </a:tabLst>
            </a:pPr>
            <a:r>
              <a:rPr dirty="0" sz="500" spc="5">
                <a:latin typeface="Arial"/>
                <a:cs typeface="Arial"/>
              </a:rPr>
              <a:t>1	2	3	4	5	6	7</a:t>
            </a:r>
            <a:endParaRPr sz="5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45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dirty="0" sz="1300" spc="5">
                <a:latin typeface="Arial"/>
                <a:cs typeface="Arial"/>
              </a:rPr>
              <a:t>Ростверки</a:t>
            </a:r>
            <a:endParaRPr sz="13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dirty="0" sz="1300">
                <a:latin typeface="Arial"/>
                <a:cs typeface="Arial"/>
              </a:rPr>
              <a:t>Схема</a:t>
            </a:r>
            <a:r>
              <a:rPr dirty="0" sz="1300" spc="-5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розташування</a:t>
            </a:r>
            <a:r>
              <a:rPr dirty="0" sz="1300" spc="-5">
                <a:latin typeface="Arial"/>
                <a:cs typeface="Arial"/>
              </a:rPr>
              <a:t> </a:t>
            </a:r>
            <a:r>
              <a:rPr dirty="0" sz="1300" spc="5">
                <a:latin typeface="Arial"/>
                <a:cs typeface="Arial"/>
              </a:rPr>
              <a:t>повздовжньої</a:t>
            </a:r>
            <a:r>
              <a:rPr dirty="0" sz="1300" spc="-5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арматури</a:t>
            </a:r>
            <a:r>
              <a:rPr dirty="0" sz="1300" spc="-5">
                <a:latin typeface="Arial"/>
                <a:cs typeface="Arial"/>
              </a:rPr>
              <a:t> </a:t>
            </a:r>
            <a:r>
              <a:rPr dirty="0" sz="1300" spc="5">
                <a:latin typeface="Arial"/>
                <a:cs typeface="Arial"/>
              </a:rPr>
              <a:t>в</a:t>
            </a:r>
            <a:r>
              <a:rPr dirty="0" sz="1300" spc="-5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нижній</a:t>
            </a:r>
            <a:r>
              <a:rPr dirty="0" sz="1300" spc="-5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зоні</a:t>
            </a:r>
            <a:endParaRPr sz="1300">
              <a:latin typeface="Arial"/>
              <a:cs typeface="Arial"/>
            </a:endParaRPr>
          </a:p>
        </p:txBody>
      </p:sp>
      <p:sp>
        <p:nvSpPr>
          <p:cNvPr id="8923" name="object 8923"/>
          <p:cNvSpPr txBox="1"/>
          <p:nvPr/>
        </p:nvSpPr>
        <p:spPr>
          <a:xfrm>
            <a:off x="14547930" y="5750483"/>
            <a:ext cx="4418965" cy="42672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110"/>
              </a:spcBef>
            </a:pPr>
            <a:r>
              <a:rPr dirty="0" sz="1300" spc="5">
                <a:latin typeface="Arial"/>
                <a:cs typeface="Arial"/>
              </a:rPr>
              <a:t>Ростверки</a:t>
            </a:r>
            <a:endParaRPr sz="13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dirty="0" sz="1300">
                <a:latin typeface="Arial"/>
                <a:cs typeface="Arial"/>
              </a:rPr>
              <a:t>Схема</a:t>
            </a:r>
            <a:r>
              <a:rPr dirty="0" sz="1300" spc="-5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розташування</a:t>
            </a:r>
            <a:r>
              <a:rPr dirty="0" sz="1300" spc="-5">
                <a:latin typeface="Arial"/>
                <a:cs typeface="Arial"/>
              </a:rPr>
              <a:t> </a:t>
            </a:r>
            <a:r>
              <a:rPr dirty="0" sz="1300" spc="5">
                <a:latin typeface="Arial"/>
                <a:cs typeface="Arial"/>
              </a:rPr>
              <a:t>поперечної</a:t>
            </a:r>
            <a:r>
              <a:rPr dirty="0" sz="1300" spc="-5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арматури</a:t>
            </a:r>
            <a:r>
              <a:rPr dirty="0" sz="1300" spc="-5">
                <a:latin typeface="Arial"/>
                <a:cs typeface="Arial"/>
              </a:rPr>
              <a:t> </a:t>
            </a:r>
            <a:r>
              <a:rPr dirty="0" sz="1300" spc="5">
                <a:latin typeface="Arial"/>
                <a:cs typeface="Arial"/>
              </a:rPr>
              <a:t>в</a:t>
            </a:r>
            <a:r>
              <a:rPr dirty="0" sz="1300" spc="-5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нижній</a:t>
            </a:r>
            <a:r>
              <a:rPr dirty="0" sz="1300" spc="-5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зоні</a:t>
            </a:r>
            <a:endParaRPr sz="1300">
              <a:latin typeface="Arial"/>
              <a:cs typeface="Arial"/>
            </a:endParaRPr>
          </a:p>
        </p:txBody>
      </p:sp>
      <p:sp>
        <p:nvSpPr>
          <p:cNvPr id="8924" name="object 8924"/>
          <p:cNvSpPr/>
          <p:nvPr/>
        </p:nvSpPr>
        <p:spPr>
          <a:xfrm>
            <a:off x="16415537" y="4818574"/>
            <a:ext cx="2456180" cy="810895"/>
          </a:xfrm>
          <a:custGeom>
            <a:avLst/>
            <a:gdLst/>
            <a:ahLst/>
            <a:cxnLst/>
            <a:rect l="l" t="t" r="r" b="b"/>
            <a:pathLst>
              <a:path w="2456180" h="810895">
                <a:moveTo>
                  <a:pt x="2456005" y="810573"/>
                </a:moveTo>
                <a:lnTo>
                  <a:pt x="0" y="810573"/>
                </a:lnTo>
                <a:lnTo>
                  <a:pt x="2456005" y="810573"/>
                </a:lnTo>
              </a:path>
              <a:path w="2456180" h="810895">
                <a:moveTo>
                  <a:pt x="238820" y="810573"/>
                </a:moveTo>
                <a:lnTo>
                  <a:pt x="238820" y="0"/>
                </a:lnTo>
              </a:path>
              <a:path w="2456180" h="810895">
                <a:moveTo>
                  <a:pt x="560621" y="810573"/>
                </a:moveTo>
                <a:lnTo>
                  <a:pt x="1895384" y="810573"/>
                </a:lnTo>
              </a:path>
              <a:path w="2456180" h="810895">
                <a:moveTo>
                  <a:pt x="0" y="0"/>
                </a:moveTo>
                <a:lnTo>
                  <a:pt x="0" y="810573"/>
                </a:lnTo>
              </a:path>
              <a:path w="2456180" h="810895">
                <a:moveTo>
                  <a:pt x="1430899" y="0"/>
                </a:moveTo>
                <a:lnTo>
                  <a:pt x="1430899" y="810573"/>
                </a:lnTo>
              </a:path>
              <a:path w="2456180" h="810895">
                <a:moveTo>
                  <a:pt x="2456005" y="0"/>
                </a:moveTo>
                <a:lnTo>
                  <a:pt x="2456005" y="810573"/>
                </a:lnTo>
              </a:path>
              <a:path w="2456180" h="810895">
                <a:moveTo>
                  <a:pt x="1192078" y="0"/>
                </a:moveTo>
                <a:lnTo>
                  <a:pt x="1192078" y="81057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5" name="object 8925"/>
          <p:cNvSpPr txBox="1"/>
          <p:nvPr/>
        </p:nvSpPr>
        <p:spPr>
          <a:xfrm>
            <a:off x="16439267" y="4871375"/>
            <a:ext cx="19304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Поз.</a:t>
            </a:r>
            <a:endParaRPr sz="650">
              <a:latin typeface="Arial"/>
              <a:cs typeface="Arial"/>
            </a:endParaRPr>
          </a:p>
        </p:txBody>
      </p:sp>
      <p:sp>
        <p:nvSpPr>
          <p:cNvPr id="8926" name="object 8926"/>
          <p:cNvSpPr/>
          <p:nvPr/>
        </p:nvSpPr>
        <p:spPr>
          <a:xfrm>
            <a:off x="16799349" y="5200363"/>
            <a:ext cx="703580" cy="245745"/>
          </a:xfrm>
          <a:custGeom>
            <a:avLst/>
            <a:gdLst/>
            <a:ahLst/>
            <a:cxnLst/>
            <a:rect l="l" t="t" r="r" b="b"/>
            <a:pathLst>
              <a:path w="703580" h="245745">
                <a:moveTo>
                  <a:pt x="703023" y="1740"/>
                </a:moveTo>
                <a:lnTo>
                  <a:pt x="29063" y="1740"/>
                </a:lnTo>
              </a:path>
              <a:path w="703580" h="245745">
                <a:moveTo>
                  <a:pt x="29475" y="896"/>
                </a:moveTo>
                <a:lnTo>
                  <a:pt x="21654" y="0"/>
                </a:lnTo>
                <a:lnTo>
                  <a:pt x="13853" y="2720"/>
                </a:lnTo>
                <a:lnTo>
                  <a:pt x="8287" y="8286"/>
                </a:lnTo>
                <a:lnTo>
                  <a:pt x="2721" y="13852"/>
                </a:lnTo>
                <a:lnTo>
                  <a:pt x="0" y="21653"/>
                </a:lnTo>
                <a:lnTo>
                  <a:pt x="897" y="29473"/>
                </a:lnTo>
              </a:path>
              <a:path w="703580" h="245745">
                <a:moveTo>
                  <a:pt x="703023" y="245620"/>
                </a:moveTo>
                <a:lnTo>
                  <a:pt x="29063" y="245620"/>
                </a:lnTo>
              </a:path>
              <a:path w="703580" h="245745">
                <a:moveTo>
                  <a:pt x="897" y="215863"/>
                </a:moveTo>
                <a:lnTo>
                  <a:pt x="0" y="223683"/>
                </a:lnTo>
                <a:lnTo>
                  <a:pt x="2721" y="231484"/>
                </a:lnTo>
                <a:lnTo>
                  <a:pt x="8287" y="237050"/>
                </a:lnTo>
                <a:lnTo>
                  <a:pt x="13853" y="242616"/>
                </a:lnTo>
                <a:lnTo>
                  <a:pt x="21654" y="245336"/>
                </a:lnTo>
                <a:lnTo>
                  <a:pt x="29475" y="24444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7" name="object 8927"/>
          <p:cNvSpPr txBox="1"/>
          <p:nvPr/>
        </p:nvSpPr>
        <p:spPr>
          <a:xfrm>
            <a:off x="17078821" y="5081817"/>
            <a:ext cx="15113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GOST Common"/>
                <a:cs typeface="GOST Common"/>
              </a:rPr>
              <a:t>700</a:t>
            </a:r>
            <a:endParaRPr sz="650">
              <a:latin typeface="GOST Common"/>
              <a:cs typeface="GOST Common"/>
            </a:endParaRPr>
          </a:p>
        </p:txBody>
      </p:sp>
      <p:sp>
        <p:nvSpPr>
          <p:cNvPr id="8928" name="object 8928"/>
          <p:cNvSpPr txBox="1"/>
          <p:nvPr/>
        </p:nvSpPr>
        <p:spPr>
          <a:xfrm>
            <a:off x="17078821" y="5326709"/>
            <a:ext cx="15113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GOST Common"/>
                <a:cs typeface="GOST Common"/>
              </a:rPr>
              <a:t>700</a:t>
            </a:r>
            <a:endParaRPr sz="650">
              <a:latin typeface="GOST Common"/>
              <a:cs typeface="GOST Common"/>
            </a:endParaRPr>
          </a:p>
        </p:txBody>
      </p:sp>
      <p:sp>
        <p:nvSpPr>
          <p:cNvPr id="8929" name="object 8929"/>
          <p:cNvSpPr txBox="1"/>
          <p:nvPr/>
        </p:nvSpPr>
        <p:spPr>
          <a:xfrm>
            <a:off x="16479746" y="5277167"/>
            <a:ext cx="11811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11</a:t>
            </a:r>
            <a:endParaRPr sz="650">
              <a:latin typeface="Arial"/>
              <a:cs typeface="Arial"/>
            </a:endParaRPr>
          </a:p>
        </p:txBody>
      </p:sp>
      <p:sp>
        <p:nvSpPr>
          <p:cNvPr id="8930" name="object 8930"/>
          <p:cNvSpPr/>
          <p:nvPr/>
        </p:nvSpPr>
        <p:spPr>
          <a:xfrm>
            <a:off x="16415537" y="4818574"/>
            <a:ext cx="2456180" cy="239395"/>
          </a:xfrm>
          <a:custGeom>
            <a:avLst/>
            <a:gdLst/>
            <a:ahLst/>
            <a:cxnLst/>
            <a:rect l="l" t="t" r="r" b="b"/>
            <a:pathLst>
              <a:path w="2456180" h="239395">
                <a:moveTo>
                  <a:pt x="0" y="238820"/>
                </a:moveTo>
                <a:lnTo>
                  <a:pt x="2456005" y="238820"/>
                </a:lnTo>
                <a:lnTo>
                  <a:pt x="0" y="238820"/>
                </a:lnTo>
              </a:path>
              <a:path w="2456180" h="239395">
                <a:moveTo>
                  <a:pt x="0" y="0"/>
                </a:moveTo>
                <a:lnTo>
                  <a:pt x="2456005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1" name="object 8931"/>
          <p:cNvSpPr txBox="1"/>
          <p:nvPr/>
        </p:nvSpPr>
        <p:spPr>
          <a:xfrm>
            <a:off x="16707110" y="5217738"/>
            <a:ext cx="109220" cy="2120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735"/>
              </a:lnSpc>
            </a:pPr>
            <a:r>
              <a:rPr dirty="0" u="sng" sz="650" spc="-5">
                <a:solidFill>
                  <a:srgbClr val="535353"/>
                </a:solidFill>
                <a:uFill>
                  <a:solidFill>
                    <a:srgbClr val="000000"/>
                  </a:solidFill>
                </a:uFill>
                <a:latin typeface="GOST Common"/>
                <a:cs typeface="GOST Common"/>
              </a:rPr>
              <a:t> </a:t>
            </a:r>
            <a:r>
              <a:rPr dirty="0" u="sng" sz="650">
                <a:solidFill>
                  <a:srgbClr val="535353"/>
                </a:solidFill>
                <a:uFill>
                  <a:solidFill>
                    <a:srgbClr val="000000"/>
                  </a:solidFill>
                </a:uFill>
                <a:latin typeface="GOST Common"/>
                <a:cs typeface="GOST Common"/>
              </a:rPr>
              <a:t>1120</a:t>
            </a:r>
            <a:r>
              <a:rPr dirty="0" u="sng" sz="650" spc="20">
                <a:solidFill>
                  <a:srgbClr val="535353"/>
                </a:solidFill>
                <a:uFill>
                  <a:solidFill>
                    <a:srgbClr val="000000"/>
                  </a:solidFill>
                </a:uFill>
                <a:latin typeface="GOST Common"/>
                <a:cs typeface="GOST Common"/>
              </a:rPr>
              <a:t> </a:t>
            </a:r>
            <a:endParaRPr sz="650">
              <a:latin typeface="GOST Common"/>
              <a:cs typeface="GOST Common"/>
            </a:endParaRPr>
          </a:p>
        </p:txBody>
      </p:sp>
      <p:sp>
        <p:nvSpPr>
          <p:cNvPr id="8932" name="object 8932"/>
          <p:cNvSpPr txBox="1"/>
          <p:nvPr/>
        </p:nvSpPr>
        <p:spPr>
          <a:xfrm>
            <a:off x="16935124" y="4530070"/>
            <a:ext cx="1565910" cy="46672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300" spc="5">
                <a:latin typeface="Arial"/>
                <a:cs typeface="Arial"/>
              </a:rPr>
              <a:t>Відомість</a:t>
            </a:r>
            <a:r>
              <a:rPr dirty="0" sz="1300" spc="-40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деталей</a:t>
            </a:r>
            <a:endParaRPr sz="1300">
              <a:latin typeface="Arial"/>
              <a:cs typeface="Arial"/>
            </a:endParaRPr>
          </a:p>
          <a:p>
            <a:pPr marL="146685">
              <a:lnSpc>
                <a:spcPct val="100000"/>
              </a:lnSpc>
              <a:spcBef>
                <a:spcPts val="1120"/>
              </a:spcBef>
              <a:tabLst>
                <a:tab pos="708660" algn="l"/>
                <a:tab pos="1362075" algn="l"/>
              </a:tabLst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Ескіз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	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Поз.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	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Ескіз</a:t>
            </a:r>
            <a:endParaRPr sz="650">
              <a:latin typeface="Arial"/>
              <a:cs typeface="Arial"/>
            </a:endParaRPr>
          </a:p>
        </p:txBody>
      </p:sp>
      <p:sp>
        <p:nvSpPr>
          <p:cNvPr id="8933" name="object 8933"/>
          <p:cNvSpPr/>
          <p:nvPr/>
        </p:nvSpPr>
        <p:spPr>
          <a:xfrm>
            <a:off x="17972930" y="5158590"/>
            <a:ext cx="817880" cy="368935"/>
          </a:xfrm>
          <a:custGeom>
            <a:avLst/>
            <a:gdLst/>
            <a:ahLst/>
            <a:cxnLst/>
            <a:rect l="l" t="t" r="r" b="b"/>
            <a:pathLst>
              <a:path w="817880" h="368935">
                <a:moveTo>
                  <a:pt x="0" y="135601"/>
                </a:moveTo>
                <a:lnTo>
                  <a:pt x="257035" y="310669"/>
                </a:lnTo>
                <a:lnTo>
                  <a:pt x="257035" y="60717"/>
                </a:lnTo>
                <a:lnTo>
                  <a:pt x="557585" y="0"/>
                </a:lnTo>
                <a:lnTo>
                  <a:pt x="557585" y="227689"/>
                </a:lnTo>
                <a:lnTo>
                  <a:pt x="817656" y="36835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4" name="object 8934"/>
          <p:cNvSpPr txBox="1"/>
          <p:nvPr/>
        </p:nvSpPr>
        <p:spPr>
          <a:xfrm rot="2040000">
            <a:off x="18012127" y="5401865"/>
            <a:ext cx="151637" cy="82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630"/>
              </a:lnSpc>
            </a:pPr>
            <a:r>
              <a:rPr dirty="0" sz="650">
                <a:solidFill>
                  <a:srgbClr val="535353"/>
                </a:solidFill>
                <a:latin typeface="GOST Common"/>
                <a:cs typeface="GOST Common"/>
              </a:rPr>
              <a:t>350</a:t>
            </a:r>
            <a:endParaRPr sz="650">
              <a:latin typeface="GOST Common"/>
              <a:cs typeface="GOST Common"/>
            </a:endParaRPr>
          </a:p>
        </p:txBody>
      </p:sp>
      <p:sp>
        <p:nvSpPr>
          <p:cNvPr id="8935" name="object 8935"/>
          <p:cNvSpPr txBox="1"/>
          <p:nvPr/>
        </p:nvSpPr>
        <p:spPr>
          <a:xfrm>
            <a:off x="18229085" y="5263850"/>
            <a:ext cx="109220" cy="16891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735"/>
              </a:lnSpc>
            </a:pPr>
            <a:r>
              <a:rPr dirty="0" sz="650">
                <a:solidFill>
                  <a:srgbClr val="535353"/>
                </a:solidFill>
                <a:latin typeface="GOST Common"/>
                <a:cs typeface="GOST Common"/>
              </a:rPr>
              <a:t>1100</a:t>
            </a:r>
            <a:endParaRPr sz="650">
              <a:latin typeface="GOST Common"/>
              <a:cs typeface="GOST Common"/>
            </a:endParaRPr>
          </a:p>
        </p:txBody>
      </p:sp>
      <p:sp>
        <p:nvSpPr>
          <p:cNvPr id="8936" name="object 8936"/>
          <p:cNvSpPr txBox="1"/>
          <p:nvPr/>
        </p:nvSpPr>
        <p:spPr>
          <a:xfrm rot="20940000">
            <a:off x="18298718" y="5107843"/>
            <a:ext cx="151108" cy="82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635"/>
              </a:lnSpc>
            </a:pPr>
            <a:r>
              <a:rPr dirty="0" sz="650">
                <a:solidFill>
                  <a:srgbClr val="535353"/>
                </a:solidFill>
                <a:latin typeface="GOST Common"/>
                <a:cs typeface="GOST Common"/>
              </a:rPr>
              <a:t>300</a:t>
            </a:r>
            <a:endParaRPr sz="650">
              <a:latin typeface="GOST Common"/>
              <a:cs typeface="GOST Common"/>
            </a:endParaRPr>
          </a:p>
        </p:txBody>
      </p:sp>
      <p:sp>
        <p:nvSpPr>
          <p:cNvPr id="8937" name="object 8937"/>
          <p:cNvSpPr txBox="1"/>
          <p:nvPr/>
        </p:nvSpPr>
        <p:spPr>
          <a:xfrm>
            <a:off x="18438559" y="5204145"/>
            <a:ext cx="109220" cy="16891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735"/>
              </a:lnSpc>
            </a:pPr>
            <a:r>
              <a:rPr dirty="0" sz="650">
                <a:solidFill>
                  <a:srgbClr val="535353"/>
                </a:solidFill>
                <a:latin typeface="GOST Common"/>
                <a:cs typeface="GOST Common"/>
              </a:rPr>
              <a:t>1100</a:t>
            </a:r>
            <a:endParaRPr sz="650">
              <a:latin typeface="GOST Common"/>
              <a:cs typeface="GOST Common"/>
            </a:endParaRPr>
          </a:p>
        </p:txBody>
      </p:sp>
      <p:sp>
        <p:nvSpPr>
          <p:cNvPr id="8938" name="object 8938"/>
          <p:cNvSpPr txBox="1"/>
          <p:nvPr/>
        </p:nvSpPr>
        <p:spPr>
          <a:xfrm rot="1680000">
            <a:off x="18530709" y="5446623"/>
            <a:ext cx="151637" cy="82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630"/>
              </a:lnSpc>
            </a:pPr>
            <a:r>
              <a:rPr dirty="0" sz="650">
                <a:solidFill>
                  <a:srgbClr val="535353"/>
                </a:solidFill>
                <a:latin typeface="GOST Common"/>
                <a:cs typeface="GOST Common"/>
              </a:rPr>
              <a:t>350</a:t>
            </a:r>
            <a:endParaRPr sz="650">
              <a:latin typeface="GOST Common"/>
              <a:cs typeface="GOST Common"/>
            </a:endParaRPr>
          </a:p>
        </p:txBody>
      </p:sp>
      <p:pic>
        <p:nvPicPr>
          <p:cNvPr id="8939" name="object 8939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18025552" y="5163650"/>
            <a:ext cx="236796" cy="218581"/>
          </a:xfrm>
          <a:prstGeom prst="rect">
            <a:avLst/>
          </a:prstGeom>
        </p:spPr>
      </p:pic>
      <p:sp>
        <p:nvSpPr>
          <p:cNvPr id="8940" name="object 8940"/>
          <p:cNvSpPr txBox="1"/>
          <p:nvPr/>
        </p:nvSpPr>
        <p:spPr>
          <a:xfrm rot="19980000">
            <a:off x="18027982" y="5196920"/>
            <a:ext cx="119440" cy="82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635"/>
              </a:lnSpc>
            </a:pPr>
            <a:r>
              <a:rPr dirty="0" sz="650">
                <a:latin typeface="GOST Common"/>
                <a:cs typeface="GOST Common"/>
              </a:rPr>
              <a:t>90</a:t>
            </a:r>
            <a:endParaRPr sz="650">
              <a:latin typeface="GOST Common"/>
              <a:cs typeface="GOST Common"/>
            </a:endParaRPr>
          </a:p>
        </p:txBody>
      </p:sp>
      <p:sp>
        <p:nvSpPr>
          <p:cNvPr id="8941" name="object 8941"/>
          <p:cNvSpPr/>
          <p:nvPr/>
        </p:nvSpPr>
        <p:spPr>
          <a:xfrm>
            <a:off x="18530515" y="5085729"/>
            <a:ext cx="0" cy="59055"/>
          </a:xfrm>
          <a:custGeom>
            <a:avLst/>
            <a:gdLst/>
            <a:ahLst/>
            <a:cxnLst/>
            <a:rect l="l" t="t" r="r" b="b"/>
            <a:pathLst>
              <a:path w="0" h="59054">
                <a:moveTo>
                  <a:pt x="0" y="5869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8942" name="object 8942"/>
          <p:cNvGrpSpPr/>
          <p:nvPr/>
        </p:nvGrpSpPr>
        <p:grpSpPr>
          <a:xfrm>
            <a:off x="18497994" y="5082554"/>
            <a:ext cx="365760" cy="477520"/>
            <a:chOff x="18497994" y="5082554"/>
            <a:chExt cx="365760" cy="477520"/>
          </a:xfrm>
        </p:grpSpPr>
        <p:sp>
          <p:nvSpPr>
            <p:cNvPr id="8943" name="object 8943"/>
            <p:cNvSpPr/>
            <p:nvPr/>
          </p:nvSpPr>
          <p:spPr>
            <a:xfrm>
              <a:off x="18501169" y="5085729"/>
              <a:ext cx="301625" cy="471170"/>
            </a:xfrm>
            <a:custGeom>
              <a:avLst/>
              <a:gdLst/>
              <a:ahLst/>
              <a:cxnLst/>
              <a:rect l="l" t="t" r="r" b="b"/>
              <a:pathLst>
                <a:path w="301625" h="471170">
                  <a:moveTo>
                    <a:pt x="268762" y="429456"/>
                  </a:moveTo>
                  <a:lnTo>
                    <a:pt x="287596" y="386050"/>
                  </a:lnTo>
                  <a:lnTo>
                    <a:pt x="298503" y="340720"/>
                  </a:lnTo>
                  <a:lnTo>
                    <a:pt x="301505" y="294508"/>
                  </a:lnTo>
                  <a:lnTo>
                    <a:pt x="296623" y="248457"/>
                  </a:lnTo>
                  <a:lnTo>
                    <a:pt x="283878" y="203609"/>
                  </a:lnTo>
                  <a:lnTo>
                    <a:pt x="263293" y="161006"/>
                  </a:lnTo>
                  <a:lnTo>
                    <a:pt x="235636" y="122613"/>
                  </a:lnTo>
                  <a:lnTo>
                    <a:pt x="202272" y="90045"/>
                  </a:lnTo>
                  <a:lnTo>
                    <a:pt x="164106" y="63819"/>
                  </a:lnTo>
                  <a:lnTo>
                    <a:pt x="122043" y="44449"/>
                  </a:lnTo>
                  <a:lnTo>
                    <a:pt x="76990" y="32449"/>
                  </a:lnTo>
                  <a:lnTo>
                    <a:pt x="29852" y="28334"/>
                  </a:lnTo>
                </a:path>
                <a:path w="301625" h="471170">
                  <a:moveTo>
                    <a:pt x="256023" y="389601"/>
                  </a:moveTo>
                  <a:lnTo>
                    <a:pt x="280310" y="470557"/>
                  </a:lnTo>
                </a:path>
                <a:path w="301625" h="471170">
                  <a:moveTo>
                    <a:pt x="59705" y="0"/>
                  </a:moveTo>
                  <a:lnTo>
                    <a:pt x="0" y="5970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944" name="object 894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8741001" y="5155554"/>
              <a:ext cx="122446" cy="138637"/>
            </a:xfrm>
            <a:prstGeom prst="rect">
              <a:avLst/>
            </a:prstGeom>
          </p:spPr>
        </p:pic>
      </p:grpSp>
      <p:sp>
        <p:nvSpPr>
          <p:cNvPr id="8945" name="object 8945"/>
          <p:cNvSpPr txBox="1"/>
          <p:nvPr/>
        </p:nvSpPr>
        <p:spPr>
          <a:xfrm rot="3540000">
            <a:off x="18727333" y="5172439"/>
            <a:ext cx="118989" cy="82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630"/>
              </a:lnSpc>
            </a:pPr>
            <a:r>
              <a:rPr dirty="0" sz="650">
                <a:latin typeface="GOST Common"/>
                <a:cs typeface="GOST Common"/>
              </a:rPr>
              <a:t>90</a:t>
            </a:r>
            <a:endParaRPr sz="650">
              <a:latin typeface="GOST Common"/>
              <a:cs typeface="GOST Common"/>
            </a:endParaRPr>
          </a:p>
        </p:txBody>
      </p:sp>
      <p:sp>
        <p:nvSpPr>
          <p:cNvPr id="8946" name="object 8946"/>
          <p:cNvSpPr txBox="1"/>
          <p:nvPr/>
        </p:nvSpPr>
        <p:spPr>
          <a:xfrm>
            <a:off x="17612118" y="5277167"/>
            <a:ext cx="24193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ОСп1</a:t>
            </a:r>
            <a:endParaRPr sz="650">
              <a:latin typeface="Arial"/>
              <a:cs typeface="Arial"/>
            </a:endParaRPr>
          </a:p>
        </p:txBody>
      </p:sp>
      <p:sp>
        <p:nvSpPr>
          <p:cNvPr id="8947" name="object 8947"/>
          <p:cNvSpPr txBox="1"/>
          <p:nvPr/>
        </p:nvSpPr>
        <p:spPr>
          <a:xfrm>
            <a:off x="17712301" y="1911417"/>
            <a:ext cx="81026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Ø10А240С</a:t>
            </a:r>
            <a:r>
              <a:rPr dirty="0" sz="650" spc="155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L</a:t>
            </a:r>
            <a:r>
              <a:rPr dirty="0" sz="650" spc="-1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=</a:t>
            </a:r>
            <a:r>
              <a:rPr dirty="0" sz="650" spc="-15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2520</a:t>
            </a:r>
            <a:endParaRPr sz="650">
              <a:latin typeface="Arial"/>
              <a:cs typeface="Arial"/>
            </a:endParaRPr>
          </a:p>
        </p:txBody>
      </p:sp>
      <p:sp>
        <p:nvSpPr>
          <p:cNvPr id="8948" name="object 8948"/>
          <p:cNvSpPr txBox="1"/>
          <p:nvPr/>
        </p:nvSpPr>
        <p:spPr>
          <a:xfrm>
            <a:off x="18916524" y="1338653"/>
            <a:ext cx="96710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289560" algn="l"/>
                <a:tab pos="652780" algn="l"/>
              </a:tabLst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128	</a:t>
            </a:r>
            <a:r>
              <a:rPr dirty="0" baseline="4273" sz="975" spc="-7">
                <a:solidFill>
                  <a:srgbClr val="535353"/>
                </a:solidFill>
                <a:latin typeface="Arial"/>
                <a:cs typeface="Arial"/>
              </a:rPr>
              <a:t>9,865	1767,81</a:t>
            </a:r>
            <a:endParaRPr baseline="4273" sz="975">
              <a:latin typeface="Arial"/>
              <a:cs typeface="Arial"/>
            </a:endParaRPr>
          </a:p>
        </p:txBody>
      </p:sp>
      <p:sp>
        <p:nvSpPr>
          <p:cNvPr id="8949" name="object 8949"/>
          <p:cNvSpPr txBox="1"/>
          <p:nvPr/>
        </p:nvSpPr>
        <p:spPr>
          <a:xfrm>
            <a:off x="18939798" y="1529912"/>
            <a:ext cx="48768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266065" algn="l"/>
              </a:tabLst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18	</a:t>
            </a:r>
            <a:r>
              <a:rPr dirty="0" baseline="4273" sz="975" spc="-7">
                <a:solidFill>
                  <a:srgbClr val="535353"/>
                </a:solidFill>
                <a:latin typeface="Arial"/>
                <a:cs typeface="Arial"/>
              </a:rPr>
              <a:t>9,865</a:t>
            </a:r>
            <a:endParaRPr baseline="4273" sz="975">
              <a:latin typeface="Arial"/>
              <a:cs typeface="Arial"/>
            </a:endParaRPr>
          </a:p>
        </p:txBody>
      </p:sp>
      <p:sp>
        <p:nvSpPr>
          <p:cNvPr id="8950" name="object 8950"/>
          <p:cNvSpPr txBox="1"/>
          <p:nvPr/>
        </p:nvSpPr>
        <p:spPr>
          <a:xfrm>
            <a:off x="18940811" y="1721171"/>
            <a:ext cx="48704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265430" algn="l"/>
              </a:tabLst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14	</a:t>
            </a:r>
            <a:r>
              <a:rPr dirty="0" baseline="4273" sz="975" spc="-7">
                <a:solidFill>
                  <a:srgbClr val="535353"/>
                </a:solidFill>
                <a:latin typeface="Arial"/>
                <a:cs typeface="Arial"/>
              </a:rPr>
              <a:t>9,865</a:t>
            </a:r>
            <a:endParaRPr baseline="4273" sz="975">
              <a:latin typeface="Arial"/>
              <a:cs typeface="Arial"/>
            </a:endParaRPr>
          </a:p>
        </p:txBody>
      </p:sp>
      <p:sp>
        <p:nvSpPr>
          <p:cNvPr id="8951" name="object 8951"/>
          <p:cNvSpPr txBox="1"/>
          <p:nvPr/>
        </p:nvSpPr>
        <p:spPr>
          <a:xfrm>
            <a:off x="18919559" y="1911417"/>
            <a:ext cx="48514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309880" algn="l"/>
              </a:tabLst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59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8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	</a:t>
            </a:r>
            <a:r>
              <a:rPr dirty="0" baseline="4273" sz="975" spc="-7">
                <a:solidFill>
                  <a:srgbClr val="535353"/>
                </a:solidFill>
                <a:latin typeface="Arial"/>
                <a:cs typeface="Arial"/>
              </a:rPr>
              <a:t>0,77</a:t>
            </a:r>
            <a:endParaRPr baseline="4273" sz="975">
              <a:latin typeface="Arial"/>
              <a:cs typeface="Arial"/>
            </a:endParaRPr>
          </a:p>
        </p:txBody>
      </p:sp>
      <p:sp>
        <p:nvSpPr>
          <p:cNvPr id="8952" name="object 8952"/>
          <p:cNvSpPr txBox="1"/>
          <p:nvPr/>
        </p:nvSpPr>
        <p:spPr>
          <a:xfrm>
            <a:off x="857240" y="11492296"/>
            <a:ext cx="3726179" cy="22542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300">
                <a:latin typeface="Arial"/>
                <a:cs typeface="Arial"/>
              </a:rPr>
              <a:t>Специфікаця</a:t>
            </a:r>
            <a:r>
              <a:rPr dirty="0" sz="1300" spc="-10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арматурних</a:t>
            </a:r>
            <a:r>
              <a:rPr dirty="0" sz="1300" spc="-5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виробів</a:t>
            </a:r>
            <a:r>
              <a:rPr dirty="0" sz="1300" spc="-5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на</a:t>
            </a:r>
            <a:r>
              <a:rPr dirty="0" sz="1300" spc="-5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одну</a:t>
            </a:r>
            <a:r>
              <a:rPr dirty="0" sz="1300" spc="-5">
                <a:latin typeface="Arial"/>
                <a:cs typeface="Arial"/>
              </a:rPr>
              <a:t> </a:t>
            </a:r>
            <a:r>
              <a:rPr dirty="0" sz="1300" spc="5">
                <a:latin typeface="Arial"/>
                <a:cs typeface="Arial"/>
              </a:rPr>
              <a:t>палю</a:t>
            </a:r>
            <a:endParaRPr sz="1300">
              <a:latin typeface="Arial"/>
              <a:cs typeface="Arial"/>
            </a:endParaRPr>
          </a:p>
        </p:txBody>
      </p:sp>
      <p:sp>
        <p:nvSpPr>
          <p:cNvPr id="8953" name="object 8953"/>
          <p:cNvSpPr/>
          <p:nvPr/>
        </p:nvSpPr>
        <p:spPr>
          <a:xfrm>
            <a:off x="501590" y="11738298"/>
            <a:ext cx="4410710" cy="548640"/>
          </a:xfrm>
          <a:custGeom>
            <a:avLst/>
            <a:gdLst/>
            <a:ahLst/>
            <a:cxnLst/>
            <a:rect l="l" t="t" r="r" b="b"/>
            <a:pathLst>
              <a:path w="4410710" h="548640">
                <a:moveTo>
                  <a:pt x="0" y="0"/>
                </a:moveTo>
                <a:lnTo>
                  <a:pt x="4410084" y="0"/>
                </a:lnTo>
              </a:path>
              <a:path w="4410710" h="548640">
                <a:moveTo>
                  <a:pt x="0" y="358230"/>
                </a:moveTo>
                <a:lnTo>
                  <a:pt x="4410084" y="358230"/>
                </a:lnTo>
              </a:path>
              <a:path w="4410710" h="548640">
                <a:moveTo>
                  <a:pt x="357218" y="0"/>
                </a:moveTo>
                <a:lnTo>
                  <a:pt x="357218" y="358230"/>
                </a:lnTo>
              </a:path>
              <a:path w="4410710" h="548640">
                <a:moveTo>
                  <a:pt x="1788118" y="0"/>
                </a:moveTo>
                <a:lnTo>
                  <a:pt x="1788118" y="358230"/>
                </a:lnTo>
              </a:path>
              <a:path w="4410710" h="548640">
                <a:moveTo>
                  <a:pt x="3337415" y="0"/>
                </a:moveTo>
                <a:lnTo>
                  <a:pt x="3337415" y="358230"/>
                </a:lnTo>
              </a:path>
              <a:path w="4410710" h="548640">
                <a:moveTo>
                  <a:pt x="3576236" y="0"/>
                </a:moveTo>
                <a:lnTo>
                  <a:pt x="3576236" y="358230"/>
                </a:lnTo>
              </a:path>
              <a:path w="4410710" h="548640">
                <a:moveTo>
                  <a:pt x="3933454" y="0"/>
                </a:moveTo>
                <a:lnTo>
                  <a:pt x="3933454" y="358230"/>
                </a:lnTo>
              </a:path>
              <a:path w="4410710" h="548640">
                <a:moveTo>
                  <a:pt x="0" y="548477"/>
                </a:moveTo>
                <a:lnTo>
                  <a:pt x="4410084" y="54847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4" name="object 8954"/>
          <p:cNvSpPr txBox="1"/>
          <p:nvPr/>
        </p:nvSpPr>
        <p:spPr>
          <a:xfrm>
            <a:off x="574906" y="11843720"/>
            <a:ext cx="19304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Поз.</a:t>
            </a:r>
            <a:endParaRPr sz="650">
              <a:latin typeface="Arial"/>
              <a:cs typeface="Arial"/>
            </a:endParaRPr>
          </a:p>
        </p:txBody>
      </p:sp>
      <p:sp>
        <p:nvSpPr>
          <p:cNvPr id="8955" name="object 8955"/>
          <p:cNvSpPr txBox="1"/>
          <p:nvPr/>
        </p:nvSpPr>
        <p:spPr>
          <a:xfrm>
            <a:off x="1284183" y="11844732"/>
            <a:ext cx="279400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  <a:tabLst>
                <a:tab pos="1501775" algn="l"/>
                <a:tab pos="2616200" algn="l"/>
              </a:tabLst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Позначення	</a:t>
            </a:r>
            <a:r>
              <a:rPr dirty="0" baseline="4273" sz="975" spc="-7">
                <a:solidFill>
                  <a:srgbClr val="535353"/>
                </a:solidFill>
                <a:latin typeface="Arial"/>
                <a:cs typeface="Arial"/>
              </a:rPr>
              <a:t>Найменування	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Кіл.</a:t>
            </a:r>
            <a:endParaRPr sz="650">
              <a:latin typeface="Arial"/>
              <a:cs typeface="Arial"/>
            </a:endParaRPr>
          </a:p>
        </p:txBody>
      </p:sp>
      <p:sp>
        <p:nvSpPr>
          <p:cNvPr id="8956" name="object 8956"/>
          <p:cNvSpPr txBox="1"/>
          <p:nvPr/>
        </p:nvSpPr>
        <p:spPr>
          <a:xfrm>
            <a:off x="4152154" y="11789074"/>
            <a:ext cx="234315" cy="2247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3335" marR="5080" indent="-127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Маса 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од.кг.</a:t>
            </a:r>
            <a:endParaRPr sz="650">
              <a:latin typeface="Arial"/>
              <a:cs typeface="Arial"/>
            </a:endParaRPr>
          </a:p>
        </p:txBody>
      </p:sp>
      <p:sp>
        <p:nvSpPr>
          <p:cNvPr id="8957" name="object 8957"/>
          <p:cNvSpPr txBox="1"/>
          <p:nvPr/>
        </p:nvSpPr>
        <p:spPr>
          <a:xfrm>
            <a:off x="4545803" y="11836636"/>
            <a:ext cx="259079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Прим.</a:t>
            </a:r>
            <a:endParaRPr sz="650">
              <a:latin typeface="Arial"/>
              <a:cs typeface="Arial"/>
            </a:endParaRPr>
          </a:p>
        </p:txBody>
      </p:sp>
      <p:sp>
        <p:nvSpPr>
          <p:cNvPr id="8958" name="object 8958"/>
          <p:cNvSpPr/>
          <p:nvPr/>
        </p:nvSpPr>
        <p:spPr>
          <a:xfrm>
            <a:off x="501590" y="12477022"/>
            <a:ext cx="4410710" cy="572770"/>
          </a:xfrm>
          <a:custGeom>
            <a:avLst/>
            <a:gdLst/>
            <a:ahLst/>
            <a:cxnLst/>
            <a:rect l="l" t="t" r="r" b="b"/>
            <a:pathLst>
              <a:path w="4410710" h="572769">
                <a:moveTo>
                  <a:pt x="0" y="0"/>
                </a:moveTo>
                <a:lnTo>
                  <a:pt x="4410084" y="0"/>
                </a:lnTo>
              </a:path>
              <a:path w="4410710" h="572769">
                <a:moveTo>
                  <a:pt x="0" y="191258"/>
                </a:moveTo>
                <a:lnTo>
                  <a:pt x="4410084" y="191258"/>
                </a:lnTo>
              </a:path>
              <a:path w="4410710" h="572769">
                <a:moveTo>
                  <a:pt x="0" y="381505"/>
                </a:moveTo>
                <a:lnTo>
                  <a:pt x="4410084" y="381505"/>
                </a:lnTo>
              </a:path>
              <a:path w="4410710" h="572769">
                <a:moveTo>
                  <a:pt x="0" y="572764"/>
                </a:moveTo>
                <a:lnTo>
                  <a:pt x="4410084" y="57276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9" name="object 8959"/>
          <p:cNvSpPr txBox="1"/>
          <p:nvPr/>
        </p:nvSpPr>
        <p:spPr>
          <a:xfrm>
            <a:off x="2571486" y="12123018"/>
            <a:ext cx="22542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Паля</a:t>
            </a:r>
            <a:endParaRPr sz="650">
              <a:latin typeface="Arial"/>
              <a:cs typeface="Arial"/>
            </a:endParaRPr>
          </a:p>
        </p:txBody>
      </p:sp>
      <p:sp>
        <p:nvSpPr>
          <p:cNvPr id="8960" name="object 8960"/>
          <p:cNvSpPr txBox="1"/>
          <p:nvPr/>
        </p:nvSpPr>
        <p:spPr>
          <a:xfrm>
            <a:off x="638659" y="12320349"/>
            <a:ext cx="7175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1</a:t>
            </a:r>
            <a:endParaRPr sz="650">
              <a:latin typeface="Arial"/>
              <a:cs typeface="Arial"/>
            </a:endParaRPr>
          </a:p>
        </p:txBody>
      </p:sp>
      <p:sp>
        <p:nvSpPr>
          <p:cNvPr id="8961" name="object 8961"/>
          <p:cNvSpPr txBox="1"/>
          <p:nvPr/>
        </p:nvSpPr>
        <p:spPr>
          <a:xfrm>
            <a:off x="1225591" y="12314277"/>
            <a:ext cx="66230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ДСТУ</a:t>
            </a:r>
            <a:r>
              <a:rPr dirty="0" sz="650" spc="-3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3760:2019</a:t>
            </a:r>
            <a:endParaRPr sz="650">
              <a:latin typeface="Arial"/>
              <a:cs typeface="Arial"/>
            </a:endParaRPr>
          </a:p>
        </p:txBody>
      </p:sp>
      <p:sp>
        <p:nvSpPr>
          <p:cNvPr id="8962" name="object 8962"/>
          <p:cNvSpPr txBox="1"/>
          <p:nvPr/>
        </p:nvSpPr>
        <p:spPr>
          <a:xfrm>
            <a:off x="2657502" y="12320349"/>
            <a:ext cx="83375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Ø16</a:t>
            </a:r>
            <a:r>
              <a:rPr dirty="0" sz="650" spc="-15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А500С</a:t>
            </a:r>
            <a:r>
              <a:rPr dirty="0" sz="650" spc="155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L=13000</a:t>
            </a:r>
            <a:endParaRPr sz="650">
              <a:latin typeface="Arial"/>
              <a:cs typeface="Arial"/>
            </a:endParaRPr>
          </a:p>
        </p:txBody>
      </p:sp>
      <p:sp>
        <p:nvSpPr>
          <p:cNvPr id="8963" name="object 8963"/>
          <p:cNvSpPr txBox="1"/>
          <p:nvPr/>
        </p:nvSpPr>
        <p:spPr>
          <a:xfrm>
            <a:off x="4148106" y="12315289"/>
            <a:ext cx="233679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1,578</a:t>
            </a:r>
            <a:endParaRPr sz="650">
              <a:latin typeface="Arial"/>
              <a:cs typeface="Arial"/>
            </a:endParaRPr>
          </a:p>
        </p:txBody>
      </p:sp>
      <p:sp>
        <p:nvSpPr>
          <p:cNvPr id="8964" name="object 8964"/>
          <p:cNvSpPr txBox="1"/>
          <p:nvPr/>
        </p:nvSpPr>
        <p:spPr>
          <a:xfrm>
            <a:off x="4537707" y="12315289"/>
            <a:ext cx="28003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164,11</a:t>
            </a:r>
            <a:endParaRPr sz="650">
              <a:latin typeface="Arial"/>
              <a:cs typeface="Arial"/>
            </a:endParaRPr>
          </a:p>
        </p:txBody>
      </p:sp>
      <p:sp>
        <p:nvSpPr>
          <p:cNvPr id="8965" name="object 8965"/>
          <p:cNvSpPr txBox="1"/>
          <p:nvPr/>
        </p:nvSpPr>
        <p:spPr>
          <a:xfrm>
            <a:off x="635623" y="12511608"/>
            <a:ext cx="7175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2</a:t>
            </a:r>
            <a:endParaRPr sz="650">
              <a:latin typeface="Arial"/>
              <a:cs typeface="Arial"/>
            </a:endParaRPr>
          </a:p>
        </p:txBody>
      </p:sp>
      <p:sp>
        <p:nvSpPr>
          <p:cNvPr id="8966" name="object 8966"/>
          <p:cNvSpPr/>
          <p:nvPr/>
        </p:nvSpPr>
        <p:spPr>
          <a:xfrm>
            <a:off x="501590" y="11738298"/>
            <a:ext cx="4410710" cy="1693545"/>
          </a:xfrm>
          <a:custGeom>
            <a:avLst/>
            <a:gdLst/>
            <a:ahLst/>
            <a:cxnLst/>
            <a:rect l="l" t="t" r="r" b="b"/>
            <a:pathLst>
              <a:path w="4410710" h="1693544">
                <a:moveTo>
                  <a:pt x="0" y="0"/>
                </a:moveTo>
                <a:lnTo>
                  <a:pt x="0" y="1692994"/>
                </a:lnTo>
              </a:path>
              <a:path w="4410710" h="1693544">
                <a:moveTo>
                  <a:pt x="357218" y="548477"/>
                </a:moveTo>
                <a:lnTo>
                  <a:pt x="357218" y="1692994"/>
                </a:lnTo>
              </a:path>
              <a:path w="4410710" h="1693544">
                <a:moveTo>
                  <a:pt x="357218" y="1120230"/>
                </a:moveTo>
                <a:lnTo>
                  <a:pt x="357218" y="1311488"/>
                </a:lnTo>
              </a:path>
              <a:path w="4410710" h="1693544">
                <a:moveTo>
                  <a:pt x="357218" y="1692994"/>
                </a:moveTo>
                <a:lnTo>
                  <a:pt x="357218" y="1501735"/>
                </a:lnTo>
                <a:lnTo>
                  <a:pt x="357218" y="1692994"/>
                </a:lnTo>
              </a:path>
              <a:path w="4410710" h="1693544">
                <a:moveTo>
                  <a:pt x="1788118" y="548477"/>
                </a:moveTo>
                <a:lnTo>
                  <a:pt x="1788118" y="1692994"/>
                </a:lnTo>
                <a:lnTo>
                  <a:pt x="1788118" y="1501735"/>
                </a:lnTo>
                <a:lnTo>
                  <a:pt x="1788118" y="1692994"/>
                </a:lnTo>
              </a:path>
              <a:path w="4410710" h="1693544">
                <a:moveTo>
                  <a:pt x="3337415" y="548477"/>
                </a:moveTo>
                <a:lnTo>
                  <a:pt x="3337415" y="1692994"/>
                </a:lnTo>
                <a:lnTo>
                  <a:pt x="3337415" y="1501735"/>
                </a:lnTo>
                <a:lnTo>
                  <a:pt x="3337415" y="1692994"/>
                </a:lnTo>
              </a:path>
              <a:path w="4410710" h="1693544">
                <a:moveTo>
                  <a:pt x="3576236" y="548477"/>
                </a:moveTo>
                <a:lnTo>
                  <a:pt x="3576236" y="1692994"/>
                </a:lnTo>
                <a:lnTo>
                  <a:pt x="3576236" y="1501735"/>
                </a:lnTo>
                <a:lnTo>
                  <a:pt x="3576236" y="1692994"/>
                </a:lnTo>
              </a:path>
              <a:path w="4410710" h="1693544">
                <a:moveTo>
                  <a:pt x="3933454" y="548477"/>
                </a:moveTo>
                <a:lnTo>
                  <a:pt x="3933454" y="1692994"/>
                </a:lnTo>
                <a:lnTo>
                  <a:pt x="3933454" y="1501735"/>
                </a:lnTo>
                <a:lnTo>
                  <a:pt x="3933454" y="1692994"/>
                </a:lnTo>
              </a:path>
              <a:path w="4410710" h="1693544">
                <a:moveTo>
                  <a:pt x="0" y="1501735"/>
                </a:moveTo>
                <a:lnTo>
                  <a:pt x="4410084" y="1501735"/>
                </a:lnTo>
              </a:path>
              <a:path w="4410710" h="1693544">
                <a:moveTo>
                  <a:pt x="0" y="1692994"/>
                </a:moveTo>
                <a:lnTo>
                  <a:pt x="4410084" y="169299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7" name="object 8967"/>
          <p:cNvSpPr txBox="1"/>
          <p:nvPr/>
        </p:nvSpPr>
        <p:spPr>
          <a:xfrm>
            <a:off x="2490530" y="13075265"/>
            <a:ext cx="43180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Матеріали</a:t>
            </a:r>
            <a:endParaRPr sz="650">
              <a:latin typeface="Arial"/>
              <a:cs typeface="Arial"/>
            </a:endParaRPr>
          </a:p>
        </p:txBody>
      </p:sp>
      <p:sp>
        <p:nvSpPr>
          <p:cNvPr id="8968" name="object 8968"/>
          <p:cNvSpPr txBox="1"/>
          <p:nvPr/>
        </p:nvSpPr>
        <p:spPr>
          <a:xfrm>
            <a:off x="2797151" y="13274619"/>
            <a:ext cx="54864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Бетон</a:t>
            </a:r>
            <a:r>
              <a:rPr dirty="0" sz="650" spc="-35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С20/25</a:t>
            </a:r>
            <a:endParaRPr sz="650">
              <a:latin typeface="Arial"/>
              <a:cs typeface="Arial"/>
            </a:endParaRPr>
          </a:p>
        </p:txBody>
      </p:sp>
      <p:sp>
        <p:nvSpPr>
          <p:cNvPr id="8969" name="object 8969"/>
          <p:cNvSpPr txBox="1"/>
          <p:nvPr/>
        </p:nvSpPr>
        <p:spPr>
          <a:xfrm>
            <a:off x="4526475" y="13268548"/>
            <a:ext cx="30353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3,9</a:t>
            </a:r>
            <a:r>
              <a:rPr dirty="0" sz="650" spc="-4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м</a:t>
            </a:r>
            <a:r>
              <a:rPr dirty="0" baseline="37037" sz="675" spc="-7">
                <a:solidFill>
                  <a:srgbClr val="535353"/>
                </a:solidFill>
                <a:latin typeface="Arial"/>
                <a:cs typeface="Arial"/>
              </a:rPr>
              <a:t>3</a:t>
            </a:r>
            <a:endParaRPr baseline="37037" sz="675">
              <a:latin typeface="Arial"/>
              <a:cs typeface="Arial"/>
            </a:endParaRPr>
          </a:p>
        </p:txBody>
      </p:sp>
      <p:sp>
        <p:nvSpPr>
          <p:cNvPr id="8970" name="object 8970"/>
          <p:cNvSpPr txBox="1"/>
          <p:nvPr/>
        </p:nvSpPr>
        <p:spPr>
          <a:xfrm>
            <a:off x="1225591" y="12504524"/>
            <a:ext cx="66230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ДСТУ</a:t>
            </a:r>
            <a:r>
              <a:rPr dirty="0" sz="650" spc="-3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3760:2019</a:t>
            </a:r>
            <a:endParaRPr sz="650">
              <a:latin typeface="Arial"/>
              <a:cs typeface="Arial"/>
            </a:endParaRPr>
          </a:p>
        </p:txBody>
      </p:sp>
      <p:sp>
        <p:nvSpPr>
          <p:cNvPr id="8971" name="object 8971"/>
          <p:cNvSpPr txBox="1"/>
          <p:nvPr/>
        </p:nvSpPr>
        <p:spPr>
          <a:xfrm>
            <a:off x="2584641" y="12506548"/>
            <a:ext cx="982344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Ø6</a:t>
            </a:r>
            <a:r>
              <a:rPr dirty="0" sz="650" spc="-1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А500С</a:t>
            </a:r>
            <a:r>
              <a:rPr dirty="0" sz="650" spc="17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L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=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 48,36</a:t>
            </a:r>
            <a:r>
              <a:rPr dirty="0" sz="650" spc="-1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м.п.</a:t>
            </a:r>
            <a:endParaRPr sz="650">
              <a:latin typeface="Arial"/>
              <a:cs typeface="Arial"/>
            </a:endParaRPr>
          </a:p>
        </p:txBody>
      </p:sp>
      <p:sp>
        <p:nvSpPr>
          <p:cNvPr id="8972" name="object 8972"/>
          <p:cNvSpPr txBox="1"/>
          <p:nvPr/>
        </p:nvSpPr>
        <p:spPr>
          <a:xfrm>
            <a:off x="4151142" y="12505536"/>
            <a:ext cx="233679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0,222</a:t>
            </a:r>
            <a:endParaRPr sz="650">
              <a:latin typeface="Arial"/>
              <a:cs typeface="Arial"/>
            </a:endParaRPr>
          </a:p>
        </p:txBody>
      </p:sp>
      <p:sp>
        <p:nvSpPr>
          <p:cNvPr id="8973" name="object 8973"/>
          <p:cNvSpPr txBox="1"/>
          <p:nvPr/>
        </p:nvSpPr>
        <p:spPr>
          <a:xfrm>
            <a:off x="4554911" y="12505536"/>
            <a:ext cx="233679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10,74</a:t>
            </a:r>
            <a:endParaRPr sz="650">
              <a:latin typeface="Arial"/>
              <a:cs typeface="Arial"/>
            </a:endParaRPr>
          </a:p>
        </p:txBody>
      </p:sp>
      <p:sp>
        <p:nvSpPr>
          <p:cNvPr id="8974" name="object 8974"/>
          <p:cNvSpPr txBox="1"/>
          <p:nvPr/>
        </p:nvSpPr>
        <p:spPr>
          <a:xfrm>
            <a:off x="635623" y="12701854"/>
            <a:ext cx="7175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3</a:t>
            </a:r>
            <a:endParaRPr sz="650">
              <a:latin typeface="Arial"/>
              <a:cs typeface="Arial"/>
            </a:endParaRPr>
          </a:p>
        </p:txBody>
      </p:sp>
      <p:sp>
        <p:nvSpPr>
          <p:cNvPr id="8975" name="object 8975"/>
          <p:cNvSpPr txBox="1"/>
          <p:nvPr/>
        </p:nvSpPr>
        <p:spPr>
          <a:xfrm>
            <a:off x="3922441" y="12701854"/>
            <a:ext cx="7175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7</a:t>
            </a:r>
            <a:endParaRPr sz="650">
              <a:latin typeface="Arial"/>
              <a:cs typeface="Arial"/>
            </a:endParaRPr>
          </a:p>
        </p:txBody>
      </p:sp>
      <p:sp>
        <p:nvSpPr>
          <p:cNvPr id="8976" name="object 8976"/>
          <p:cNvSpPr txBox="1"/>
          <p:nvPr/>
        </p:nvSpPr>
        <p:spPr>
          <a:xfrm>
            <a:off x="1225591" y="12695783"/>
            <a:ext cx="66230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ДСТУ</a:t>
            </a:r>
            <a:r>
              <a:rPr dirty="0" sz="650" spc="-3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3760:2019</a:t>
            </a:r>
            <a:endParaRPr sz="650">
              <a:latin typeface="Arial"/>
              <a:cs typeface="Arial"/>
            </a:endParaRPr>
          </a:p>
        </p:txBody>
      </p:sp>
      <p:sp>
        <p:nvSpPr>
          <p:cNvPr id="8977" name="object 8977"/>
          <p:cNvSpPr txBox="1"/>
          <p:nvPr/>
        </p:nvSpPr>
        <p:spPr>
          <a:xfrm>
            <a:off x="2747566" y="12701854"/>
            <a:ext cx="65278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-6</a:t>
            </a:r>
            <a:r>
              <a:rPr dirty="0" sz="650" spc="-15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х</a:t>
            </a:r>
            <a:r>
              <a:rPr dirty="0" sz="650" spc="-1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60</a:t>
            </a:r>
            <a:r>
              <a:rPr dirty="0" sz="650" spc="16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L</a:t>
            </a:r>
            <a:r>
              <a:rPr dirty="0" sz="650" spc="-1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=</a:t>
            </a:r>
            <a:r>
              <a:rPr dirty="0" sz="650" spc="-1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1345</a:t>
            </a:r>
            <a:endParaRPr sz="650">
              <a:latin typeface="Arial"/>
              <a:cs typeface="Arial"/>
            </a:endParaRPr>
          </a:p>
        </p:txBody>
      </p:sp>
      <p:sp>
        <p:nvSpPr>
          <p:cNvPr id="8978" name="object 8978"/>
          <p:cNvSpPr txBox="1"/>
          <p:nvPr/>
        </p:nvSpPr>
        <p:spPr>
          <a:xfrm>
            <a:off x="4557946" y="12695783"/>
            <a:ext cx="233679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35,78</a:t>
            </a:r>
            <a:endParaRPr sz="650">
              <a:latin typeface="Arial"/>
              <a:cs typeface="Arial"/>
            </a:endParaRPr>
          </a:p>
        </p:txBody>
      </p:sp>
      <p:sp>
        <p:nvSpPr>
          <p:cNvPr id="8979" name="object 8979"/>
          <p:cNvSpPr txBox="1"/>
          <p:nvPr/>
        </p:nvSpPr>
        <p:spPr>
          <a:xfrm>
            <a:off x="636635" y="12893113"/>
            <a:ext cx="7175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4</a:t>
            </a:r>
            <a:endParaRPr sz="650">
              <a:latin typeface="Arial"/>
              <a:cs typeface="Arial"/>
            </a:endParaRPr>
          </a:p>
        </p:txBody>
      </p:sp>
      <p:sp>
        <p:nvSpPr>
          <p:cNvPr id="8980" name="object 8980"/>
          <p:cNvSpPr txBox="1"/>
          <p:nvPr/>
        </p:nvSpPr>
        <p:spPr>
          <a:xfrm>
            <a:off x="1225591" y="12886030"/>
            <a:ext cx="66230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ДСТУ</a:t>
            </a:r>
            <a:r>
              <a:rPr dirty="0" sz="650" spc="-3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3760:2019</a:t>
            </a:r>
            <a:endParaRPr sz="650">
              <a:latin typeface="Arial"/>
              <a:cs typeface="Arial"/>
            </a:endParaRPr>
          </a:p>
        </p:txBody>
      </p:sp>
      <p:sp>
        <p:nvSpPr>
          <p:cNvPr id="8981" name="object 8981"/>
          <p:cNvSpPr txBox="1"/>
          <p:nvPr/>
        </p:nvSpPr>
        <p:spPr>
          <a:xfrm>
            <a:off x="2680777" y="12893113"/>
            <a:ext cx="78740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Ø10</a:t>
            </a:r>
            <a:r>
              <a:rPr dirty="0" sz="650" spc="-1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А500С</a:t>
            </a:r>
            <a:r>
              <a:rPr dirty="0" sz="650" spc="16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L</a:t>
            </a:r>
            <a:r>
              <a:rPr dirty="0" sz="650" spc="-1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=</a:t>
            </a:r>
            <a:r>
              <a:rPr dirty="0" sz="650" spc="-1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210</a:t>
            </a:r>
            <a:endParaRPr sz="650">
              <a:latin typeface="Arial"/>
              <a:cs typeface="Arial"/>
            </a:endParaRPr>
          </a:p>
        </p:txBody>
      </p:sp>
      <p:sp>
        <p:nvSpPr>
          <p:cNvPr id="8982" name="object 8982"/>
          <p:cNvSpPr txBox="1"/>
          <p:nvPr/>
        </p:nvSpPr>
        <p:spPr>
          <a:xfrm>
            <a:off x="4581221" y="12887042"/>
            <a:ext cx="18796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3,63</a:t>
            </a:r>
            <a:endParaRPr sz="650">
              <a:latin typeface="Arial"/>
              <a:cs typeface="Arial"/>
            </a:endParaRPr>
          </a:p>
        </p:txBody>
      </p:sp>
      <p:sp>
        <p:nvSpPr>
          <p:cNvPr id="8983" name="object 8983"/>
          <p:cNvSpPr txBox="1"/>
          <p:nvPr/>
        </p:nvSpPr>
        <p:spPr>
          <a:xfrm>
            <a:off x="4174417" y="12695783"/>
            <a:ext cx="18796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3,80</a:t>
            </a:r>
            <a:endParaRPr sz="650">
              <a:latin typeface="Arial"/>
              <a:cs typeface="Arial"/>
            </a:endParaRPr>
          </a:p>
        </p:txBody>
      </p:sp>
      <p:sp>
        <p:nvSpPr>
          <p:cNvPr id="8984" name="object 8984"/>
          <p:cNvSpPr txBox="1"/>
          <p:nvPr/>
        </p:nvSpPr>
        <p:spPr>
          <a:xfrm>
            <a:off x="3900178" y="12892102"/>
            <a:ext cx="48514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263525" algn="l"/>
              </a:tabLst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28	</a:t>
            </a:r>
            <a:r>
              <a:rPr dirty="0" baseline="4273" sz="975" spc="-7">
                <a:solidFill>
                  <a:srgbClr val="535353"/>
                </a:solidFill>
                <a:latin typeface="Arial"/>
                <a:cs typeface="Arial"/>
              </a:rPr>
              <a:t>0,617</a:t>
            </a:r>
            <a:endParaRPr baseline="4273" sz="975">
              <a:latin typeface="Arial"/>
              <a:cs typeface="Arial"/>
            </a:endParaRPr>
          </a:p>
        </p:txBody>
      </p:sp>
      <p:sp>
        <p:nvSpPr>
          <p:cNvPr id="8985" name="object 8985"/>
          <p:cNvSpPr txBox="1"/>
          <p:nvPr/>
        </p:nvSpPr>
        <p:spPr>
          <a:xfrm>
            <a:off x="3925477" y="12492337"/>
            <a:ext cx="6731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GOST Common"/>
                <a:cs typeface="GOST Common"/>
              </a:rPr>
              <a:t>-</a:t>
            </a:r>
            <a:endParaRPr sz="650">
              <a:latin typeface="GOST Common"/>
              <a:cs typeface="GOST Common"/>
            </a:endParaRPr>
          </a:p>
        </p:txBody>
      </p:sp>
      <p:sp>
        <p:nvSpPr>
          <p:cNvPr id="8986" name="object 8986"/>
          <p:cNvSpPr txBox="1"/>
          <p:nvPr/>
        </p:nvSpPr>
        <p:spPr>
          <a:xfrm>
            <a:off x="3922441" y="12320349"/>
            <a:ext cx="7175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8</a:t>
            </a:r>
            <a:endParaRPr sz="650">
              <a:latin typeface="Arial"/>
              <a:cs typeface="Arial"/>
            </a:endParaRPr>
          </a:p>
        </p:txBody>
      </p:sp>
      <p:sp>
        <p:nvSpPr>
          <p:cNvPr id="8987" name="object 8987"/>
          <p:cNvSpPr/>
          <p:nvPr/>
        </p:nvSpPr>
        <p:spPr>
          <a:xfrm>
            <a:off x="15544248" y="3145819"/>
            <a:ext cx="4411345" cy="1382395"/>
          </a:xfrm>
          <a:custGeom>
            <a:avLst/>
            <a:gdLst/>
            <a:ahLst/>
            <a:cxnLst/>
            <a:rect l="l" t="t" r="r" b="b"/>
            <a:pathLst>
              <a:path w="4411344" h="1382395">
                <a:moveTo>
                  <a:pt x="0" y="0"/>
                </a:moveTo>
                <a:lnTo>
                  <a:pt x="4411096" y="0"/>
                </a:lnTo>
              </a:path>
              <a:path w="4411344" h="1382395">
                <a:moveTo>
                  <a:pt x="1025106" y="190246"/>
                </a:moveTo>
                <a:lnTo>
                  <a:pt x="3934466" y="190246"/>
                </a:lnTo>
              </a:path>
              <a:path w="4411344" h="1382395">
                <a:moveTo>
                  <a:pt x="1025106" y="380493"/>
                </a:moveTo>
                <a:lnTo>
                  <a:pt x="3934466" y="380493"/>
                </a:lnTo>
              </a:path>
              <a:path w="4411344" h="1382395">
                <a:moveTo>
                  <a:pt x="1025106" y="571752"/>
                </a:moveTo>
                <a:lnTo>
                  <a:pt x="3934466" y="571752"/>
                </a:lnTo>
              </a:path>
              <a:path w="4411344" h="1382395">
                <a:moveTo>
                  <a:pt x="1025106" y="761999"/>
                </a:moveTo>
                <a:lnTo>
                  <a:pt x="3934466" y="761999"/>
                </a:lnTo>
              </a:path>
              <a:path w="4411344" h="1382395">
                <a:moveTo>
                  <a:pt x="0" y="953258"/>
                </a:moveTo>
                <a:lnTo>
                  <a:pt x="4411096" y="953258"/>
                </a:lnTo>
              </a:path>
              <a:path w="4411344" h="1382395">
                <a:moveTo>
                  <a:pt x="3934466" y="0"/>
                </a:moveTo>
                <a:lnTo>
                  <a:pt x="3934466" y="1382325"/>
                </a:lnTo>
              </a:path>
              <a:path w="4411344" h="1382395">
                <a:moveTo>
                  <a:pt x="3433550" y="761999"/>
                </a:moveTo>
                <a:lnTo>
                  <a:pt x="3433550" y="1382325"/>
                </a:lnTo>
              </a:path>
              <a:path w="4411344" h="1382395">
                <a:moveTo>
                  <a:pt x="3052045" y="380493"/>
                </a:moveTo>
                <a:lnTo>
                  <a:pt x="3052045" y="1382325"/>
                </a:lnTo>
              </a:path>
              <a:path w="4411344" h="1382395">
                <a:moveTo>
                  <a:pt x="2551129" y="761999"/>
                </a:moveTo>
                <a:lnTo>
                  <a:pt x="2551129" y="138232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8" name="object 8988"/>
          <p:cNvSpPr txBox="1"/>
          <p:nvPr/>
        </p:nvSpPr>
        <p:spPr>
          <a:xfrm>
            <a:off x="19575304" y="3559886"/>
            <a:ext cx="28892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Всього</a:t>
            </a:r>
            <a:endParaRPr sz="650">
              <a:latin typeface="Arial"/>
              <a:cs typeface="Arial"/>
            </a:endParaRPr>
          </a:p>
        </p:txBody>
      </p:sp>
      <p:sp>
        <p:nvSpPr>
          <p:cNvPr id="8989" name="object 8989"/>
          <p:cNvSpPr txBox="1"/>
          <p:nvPr/>
        </p:nvSpPr>
        <p:spPr>
          <a:xfrm>
            <a:off x="18205122" y="3941391"/>
            <a:ext cx="28892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Всього</a:t>
            </a:r>
            <a:endParaRPr sz="650">
              <a:latin typeface="Arial"/>
              <a:cs typeface="Arial"/>
            </a:endParaRPr>
          </a:p>
        </p:txBody>
      </p:sp>
      <p:sp>
        <p:nvSpPr>
          <p:cNvPr id="8990" name="object 8990"/>
          <p:cNvSpPr txBox="1"/>
          <p:nvPr/>
        </p:nvSpPr>
        <p:spPr>
          <a:xfrm>
            <a:off x="17633370" y="3936332"/>
            <a:ext cx="18288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Ø40</a:t>
            </a:r>
            <a:endParaRPr sz="650">
              <a:latin typeface="Arial"/>
              <a:cs typeface="Arial"/>
            </a:endParaRPr>
          </a:p>
        </p:txBody>
      </p:sp>
      <p:sp>
        <p:nvSpPr>
          <p:cNvPr id="8991" name="object 8991"/>
          <p:cNvSpPr/>
          <p:nvPr/>
        </p:nvSpPr>
        <p:spPr>
          <a:xfrm>
            <a:off x="4911674" y="3145819"/>
            <a:ext cx="15043785" cy="10285730"/>
          </a:xfrm>
          <a:custGeom>
            <a:avLst/>
            <a:gdLst/>
            <a:ahLst/>
            <a:cxnLst/>
            <a:rect l="l" t="t" r="r" b="b"/>
            <a:pathLst>
              <a:path w="15043785" h="10285730">
                <a:moveTo>
                  <a:pt x="11657679" y="0"/>
                </a:moveTo>
                <a:lnTo>
                  <a:pt x="11657679" y="1382325"/>
                </a:lnTo>
              </a:path>
              <a:path w="15043785" h="10285730">
                <a:moveTo>
                  <a:pt x="10632573" y="0"/>
                </a:moveTo>
                <a:lnTo>
                  <a:pt x="10632573" y="1382325"/>
                </a:lnTo>
              </a:path>
              <a:path w="15043785" h="10285730">
                <a:moveTo>
                  <a:pt x="10632573" y="1382325"/>
                </a:moveTo>
                <a:lnTo>
                  <a:pt x="15043669" y="1382325"/>
                </a:lnTo>
              </a:path>
              <a:path w="15043785" h="10285730">
                <a:moveTo>
                  <a:pt x="12420691" y="761999"/>
                </a:moveTo>
                <a:lnTo>
                  <a:pt x="12420691" y="1382325"/>
                </a:lnTo>
              </a:path>
              <a:path w="15043785" h="10285730">
                <a:moveTo>
                  <a:pt x="0" y="8592479"/>
                </a:moveTo>
                <a:lnTo>
                  <a:pt x="0" y="10285473"/>
                </a:lnTo>
              </a:path>
              <a:path w="15043785" h="10285730">
                <a:moveTo>
                  <a:pt x="0" y="8773618"/>
                </a:moveTo>
                <a:lnTo>
                  <a:pt x="4410084" y="8773618"/>
                </a:lnTo>
              </a:path>
              <a:path w="15043785" h="10285730">
                <a:moveTo>
                  <a:pt x="1025106" y="8963865"/>
                </a:moveTo>
                <a:lnTo>
                  <a:pt x="3933454" y="8963865"/>
                </a:lnTo>
              </a:path>
              <a:path w="15043785" h="10285730">
                <a:moveTo>
                  <a:pt x="1025106" y="9155124"/>
                </a:moveTo>
                <a:lnTo>
                  <a:pt x="3933454" y="9155124"/>
                </a:lnTo>
              </a:path>
              <a:path w="15043785" h="10285730">
                <a:moveTo>
                  <a:pt x="1025106" y="9345370"/>
                </a:moveTo>
                <a:lnTo>
                  <a:pt x="3933454" y="9345370"/>
                </a:lnTo>
              </a:path>
              <a:path w="15043785" h="10285730">
                <a:moveTo>
                  <a:pt x="1025106" y="9535617"/>
                </a:moveTo>
                <a:lnTo>
                  <a:pt x="3933454" y="9535617"/>
                </a:lnTo>
              </a:path>
              <a:path w="15043785" h="10285730">
                <a:moveTo>
                  <a:pt x="0" y="9726876"/>
                </a:moveTo>
                <a:lnTo>
                  <a:pt x="4410084" y="9726876"/>
                </a:lnTo>
              </a:path>
              <a:path w="15043785" h="10285730">
                <a:moveTo>
                  <a:pt x="3933454" y="8773618"/>
                </a:moveTo>
                <a:lnTo>
                  <a:pt x="3933454" y="10155943"/>
                </a:lnTo>
              </a:path>
              <a:path w="15043785" h="10285730">
                <a:moveTo>
                  <a:pt x="3433550" y="9535617"/>
                </a:moveTo>
                <a:lnTo>
                  <a:pt x="3433550" y="10155943"/>
                </a:lnTo>
              </a:path>
              <a:path w="15043785" h="10285730">
                <a:moveTo>
                  <a:pt x="3052045" y="9155124"/>
                </a:moveTo>
                <a:lnTo>
                  <a:pt x="3052045" y="10155943"/>
                </a:lnTo>
              </a:path>
              <a:path w="15043785" h="10285730">
                <a:moveTo>
                  <a:pt x="2551129" y="9535617"/>
                </a:moveTo>
                <a:lnTo>
                  <a:pt x="2551129" y="1015594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2" name="object 8992"/>
          <p:cNvSpPr txBox="1"/>
          <p:nvPr/>
        </p:nvSpPr>
        <p:spPr>
          <a:xfrm>
            <a:off x="16872382" y="3940380"/>
            <a:ext cx="18288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Ø20</a:t>
            </a:r>
            <a:endParaRPr sz="650">
              <a:latin typeface="Arial"/>
              <a:cs typeface="Arial"/>
            </a:endParaRPr>
          </a:p>
        </p:txBody>
      </p:sp>
      <p:sp>
        <p:nvSpPr>
          <p:cNvPr id="8993" name="object 8993"/>
          <p:cNvSpPr txBox="1"/>
          <p:nvPr/>
        </p:nvSpPr>
        <p:spPr>
          <a:xfrm>
            <a:off x="15852336" y="3502205"/>
            <a:ext cx="396240" cy="2247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 marR="5080" indent="6223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Марка </a:t>
            </a:r>
            <a:r>
              <a:rPr dirty="0" sz="650" spc="5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елементу</a:t>
            </a:r>
            <a:endParaRPr sz="650">
              <a:latin typeface="Arial"/>
              <a:cs typeface="Arial"/>
            </a:endParaRPr>
          </a:p>
        </p:txBody>
      </p:sp>
      <p:sp>
        <p:nvSpPr>
          <p:cNvPr id="8994" name="object 8994"/>
          <p:cNvSpPr txBox="1"/>
          <p:nvPr/>
        </p:nvSpPr>
        <p:spPr>
          <a:xfrm>
            <a:off x="15852336" y="4249025"/>
            <a:ext cx="42735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Ростверки</a:t>
            </a:r>
            <a:endParaRPr sz="650">
              <a:latin typeface="Arial"/>
              <a:cs typeface="Arial"/>
            </a:endParaRPr>
          </a:p>
        </p:txBody>
      </p:sp>
      <p:sp>
        <p:nvSpPr>
          <p:cNvPr id="8995" name="object 8995"/>
          <p:cNvSpPr txBox="1"/>
          <p:nvPr/>
        </p:nvSpPr>
        <p:spPr>
          <a:xfrm>
            <a:off x="17449195" y="3559886"/>
            <a:ext cx="28003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А500С</a:t>
            </a:r>
            <a:endParaRPr sz="650">
              <a:latin typeface="Arial"/>
              <a:cs typeface="Arial"/>
            </a:endParaRPr>
          </a:p>
        </p:txBody>
      </p:sp>
      <p:sp>
        <p:nvSpPr>
          <p:cNvPr id="8996" name="object 8996"/>
          <p:cNvSpPr txBox="1"/>
          <p:nvPr/>
        </p:nvSpPr>
        <p:spPr>
          <a:xfrm>
            <a:off x="17685991" y="3360532"/>
            <a:ext cx="68707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Арматурна</a:t>
            </a:r>
            <a:r>
              <a:rPr dirty="0" sz="650" spc="-4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класу</a:t>
            </a:r>
            <a:endParaRPr sz="650">
              <a:latin typeface="Arial"/>
              <a:cs typeface="Arial"/>
            </a:endParaRPr>
          </a:p>
        </p:txBody>
      </p:sp>
      <p:sp>
        <p:nvSpPr>
          <p:cNvPr id="8997" name="object 8997"/>
          <p:cNvSpPr txBox="1"/>
          <p:nvPr/>
        </p:nvSpPr>
        <p:spPr>
          <a:xfrm>
            <a:off x="17666765" y="3170285"/>
            <a:ext cx="72453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Вироби</a:t>
            </a:r>
            <a:r>
              <a:rPr dirty="0" sz="650" spc="-3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арматурні</a:t>
            </a:r>
            <a:endParaRPr sz="650">
              <a:latin typeface="Arial"/>
              <a:cs typeface="Arial"/>
            </a:endParaRPr>
          </a:p>
        </p:txBody>
      </p:sp>
      <p:sp>
        <p:nvSpPr>
          <p:cNvPr id="8998" name="object 8998"/>
          <p:cNvSpPr txBox="1"/>
          <p:nvPr/>
        </p:nvSpPr>
        <p:spPr>
          <a:xfrm>
            <a:off x="18903368" y="3559886"/>
            <a:ext cx="28003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А240С</a:t>
            </a:r>
            <a:endParaRPr sz="650">
              <a:latin typeface="Arial"/>
              <a:cs typeface="Arial"/>
            </a:endParaRPr>
          </a:p>
        </p:txBody>
      </p:sp>
      <p:sp>
        <p:nvSpPr>
          <p:cNvPr id="8999" name="object 8999"/>
          <p:cNvSpPr txBox="1"/>
          <p:nvPr/>
        </p:nvSpPr>
        <p:spPr>
          <a:xfrm>
            <a:off x="17257935" y="3744061"/>
            <a:ext cx="66230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ДСТУ</a:t>
            </a:r>
            <a:r>
              <a:rPr dirty="0" sz="650" spc="-3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3760:2019</a:t>
            </a:r>
            <a:endParaRPr sz="650">
              <a:latin typeface="Arial"/>
              <a:cs typeface="Arial"/>
            </a:endParaRPr>
          </a:p>
        </p:txBody>
      </p:sp>
      <p:sp>
        <p:nvSpPr>
          <p:cNvPr id="9000" name="object 9000"/>
          <p:cNvSpPr txBox="1"/>
          <p:nvPr/>
        </p:nvSpPr>
        <p:spPr>
          <a:xfrm>
            <a:off x="18700979" y="3744061"/>
            <a:ext cx="675640" cy="32321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24765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ДСТ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У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3760:2019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tabLst>
                <a:tab pos="398780" algn="l"/>
              </a:tabLst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Ø10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	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Всього</a:t>
            </a:r>
            <a:endParaRPr sz="650">
              <a:latin typeface="Arial"/>
              <a:cs typeface="Arial"/>
            </a:endParaRPr>
          </a:p>
        </p:txBody>
      </p:sp>
      <p:sp>
        <p:nvSpPr>
          <p:cNvPr id="9001" name="object 9001"/>
          <p:cNvSpPr txBox="1"/>
          <p:nvPr/>
        </p:nvSpPr>
        <p:spPr>
          <a:xfrm>
            <a:off x="15583055" y="2475074"/>
            <a:ext cx="4398010" cy="60452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algn="ctr" marR="57785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Матеріали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650">
              <a:latin typeface="Arial"/>
              <a:cs typeface="Arial"/>
            </a:endParaRPr>
          </a:p>
          <a:p>
            <a:pPr marL="2270125">
              <a:lnSpc>
                <a:spcPct val="100000"/>
              </a:lnSpc>
              <a:tabLst>
                <a:tab pos="3957320" algn="l"/>
              </a:tabLst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Бетон</a:t>
            </a:r>
            <a:r>
              <a:rPr dirty="0" sz="650" spc="1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С20/25	</a:t>
            </a:r>
            <a:r>
              <a:rPr dirty="0" baseline="4273" sz="975" spc="-7">
                <a:solidFill>
                  <a:srgbClr val="535353"/>
                </a:solidFill>
                <a:latin typeface="Arial"/>
                <a:cs typeface="Arial"/>
              </a:rPr>
              <a:t>499,08</a:t>
            </a:r>
            <a:r>
              <a:rPr dirty="0" baseline="4273" sz="975" spc="-52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baseline="4273" sz="975" spc="-15">
                <a:solidFill>
                  <a:srgbClr val="535353"/>
                </a:solidFill>
                <a:latin typeface="Arial"/>
                <a:cs typeface="Arial"/>
              </a:rPr>
              <a:t>м</a:t>
            </a:r>
            <a:r>
              <a:rPr dirty="0" baseline="43209" sz="675" spc="-15">
                <a:solidFill>
                  <a:srgbClr val="535353"/>
                </a:solidFill>
                <a:latin typeface="Arial"/>
                <a:cs typeface="Arial"/>
              </a:rPr>
              <a:t>3</a:t>
            </a:r>
            <a:endParaRPr baseline="43209" sz="675">
              <a:latin typeface="Arial"/>
              <a:cs typeface="Arial"/>
            </a:endParaRPr>
          </a:p>
          <a:p>
            <a:pPr marL="38100">
              <a:lnSpc>
                <a:spcPct val="100000"/>
              </a:lnSpc>
              <a:spcBef>
                <a:spcPts val="645"/>
              </a:spcBef>
            </a:pPr>
            <a:r>
              <a:rPr dirty="0" sz="1300" spc="5">
                <a:latin typeface="Arial"/>
                <a:cs typeface="Arial"/>
              </a:rPr>
              <a:t>Відомість</a:t>
            </a:r>
            <a:r>
              <a:rPr dirty="0" sz="1300" spc="-10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витрат</a:t>
            </a:r>
            <a:r>
              <a:rPr dirty="0" sz="1300" spc="-5">
                <a:latin typeface="Arial"/>
                <a:cs typeface="Arial"/>
              </a:rPr>
              <a:t> </a:t>
            </a:r>
            <a:r>
              <a:rPr dirty="0" sz="1300" spc="5">
                <a:latin typeface="Arial"/>
                <a:cs typeface="Arial"/>
              </a:rPr>
              <a:t>сталі</a:t>
            </a:r>
            <a:r>
              <a:rPr dirty="0" sz="1300" spc="-10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на</a:t>
            </a:r>
            <a:r>
              <a:rPr dirty="0" sz="1300" spc="-5">
                <a:latin typeface="Arial"/>
                <a:cs typeface="Arial"/>
              </a:rPr>
              <a:t> </a:t>
            </a:r>
            <a:r>
              <a:rPr dirty="0" sz="1300" spc="5">
                <a:latin typeface="Arial"/>
                <a:cs typeface="Arial"/>
              </a:rPr>
              <a:t>улаштування</a:t>
            </a:r>
            <a:r>
              <a:rPr dirty="0" sz="1300" spc="-5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ростверків,</a:t>
            </a:r>
            <a:r>
              <a:rPr dirty="0" sz="1300" spc="-10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кг</a:t>
            </a:r>
            <a:endParaRPr sz="1300">
              <a:latin typeface="Arial"/>
              <a:cs typeface="Arial"/>
            </a:endParaRPr>
          </a:p>
        </p:txBody>
      </p:sp>
      <p:sp>
        <p:nvSpPr>
          <p:cNvPr id="9002" name="object 9002"/>
          <p:cNvSpPr txBox="1"/>
          <p:nvPr/>
        </p:nvSpPr>
        <p:spPr>
          <a:xfrm>
            <a:off x="18629129" y="4249025"/>
            <a:ext cx="32639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2761,96</a:t>
            </a:r>
            <a:endParaRPr sz="650">
              <a:latin typeface="Arial"/>
              <a:cs typeface="Arial"/>
            </a:endParaRPr>
          </a:p>
        </p:txBody>
      </p:sp>
      <p:sp>
        <p:nvSpPr>
          <p:cNvPr id="9003" name="object 9003"/>
          <p:cNvSpPr txBox="1"/>
          <p:nvPr/>
        </p:nvSpPr>
        <p:spPr>
          <a:xfrm>
            <a:off x="19070341" y="4250037"/>
            <a:ext cx="32639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2761,96</a:t>
            </a:r>
            <a:endParaRPr sz="650">
              <a:latin typeface="Arial"/>
              <a:cs typeface="Arial"/>
            </a:endParaRPr>
          </a:p>
        </p:txBody>
      </p:sp>
      <p:sp>
        <p:nvSpPr>
          <p:cNvPr id="9004" name="object 9004"/>
          <p:cNvSpPr txBox="1"/>
          <p:nvPr/>
        </p:nvSpPr>
        <p:spPr>
          <a:xfrm>
            <a:off x="18165657" y="4250037"/>
            <a:ext cx="37274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29838,12</a:t>
            </a:r>
            <a:endParaRPr sz="650">
              <a:latin typeface="Arial"/>
              <a:cs typeface="Arial"/>
            </a:endParaRPr>
          </a:p>
        </p:txBody>
      </p:sp>
      <p:sp>
        <p:nvSpPr>
          <p:cNvPr id="9005" name="object 9005"/>
          <p:cNvSpPr txBox="1"/>
          <p:nvPr/>
        </p:nvSpPr>
        <p:spPr>
          <a:xfrm>
            <a:off x="19535838" y="4244977"/>
            <a:ext cx="37274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32600,08</a:t>
            </a:r>
            <a:endParaRPr sz="650">
              <a:latin typeface="Arial"/>
              <a:cs typeface="Arial"/>
            </a:endParaRPr>
          </a:p>
        </p:txBody>
      </p:sp>
      <p:sp>
        <p:nvSpPr>
          <p:cNvPr id="9006" name="object 9006"/>
          <p:cNvSpPr txBox="1"/>
          <p:nvPr/>
        </p:nvSpPr>
        <p:spPr>
          <a:xfrm>
            <a:off x="17562534" y="4250037"/>
            <a:ext cx="32639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3936,34</a:t>
            </a:r>
            <a:endParaRPr sz="650">
              <a:latin typeface="Arial"/>
              <a:cs typeface="Arial"/>
            </a:endParaRPr>
          </a:p>
        </p:txBody>
      </p:sp>
      <p:sp>
        <p:nvSpPr>
          <p:cNvPr id="9007" name="object 9007"/>
          <p:cNvSpPr txBox="1"/>
          <p:nvPr/>
        </p:nvSpPr>
        <p:spPr>
          <a:xfrm>
            <a:off x="16773211" y="4250037"/>
            <a:ext cx="37274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25901,78</a:t>
            </a:r>
            <a:endParaRPr sz="650">
              <a:latin typeface="Arial"/>
              <a:cs typeface="Arial"/>
            </a:endParaRPr>
          </a:p>
        </p:txBody>
      </p:sp>
      <p:sp>
        <p:nvSpPr>
          <p:cNvPr id="9008" name="object 9008"/>
          <p:cNvSpPr txBox="1"/>
          <p:nvPr/>
        </p:nvSpPr>
        <p:spPr>
          <a:xfrm>
            <a:off x="9586333" y="11202579"/>
            <a:ext cx="1906905" cy="528320"/>
          </a:xfrm>
          <a:prstGeom prst="rect">
            <a:avLst/>
          </a:prstGeom>
        </p:spPr>
        <p:txBody>
          <a:bodyPr wrap="square" lIns="0" tIns="1276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5"/>
              </a:spcBef>
            </a:pPr>
            <a:r>
              <a:rPr dirty="0" sz="1300" spc="5">
                <a:latin typeface="Arial"/>
                <a:cs typeface="Arial"/>
              </a:rPr>
              <a:t>Армування</a:t>
            </a:r>
            <a:r>
              <a:rPr dirty="0" sz="1300" spc="-35">
                <a:latin typeface="Arial"/>
                <a:cs typeface="Arial"/>
              </a:rPr>
              <a:t> </a:t>
            </a:r>
            <a:r>
              <a:rPr dirty="0" sz="1300" spc="5">
                <a:latin typeface="Arial"/>
                <a:cs typeface="Arial"/>
              </a:rPr>
              <a:t>торців</a:t>
            </a:r>
            <a:r>
              <a:rPr dirty="0" sz="1300" spc="-35">
                <a:latin typeface="Arial"/>
                <a:cs typeface="Arial"/>
              </a:rPr>
              <a:t> </a:t>
            </a:r>
            <a:r>
              <a:rPr dirty="0" sz="1300" spc="5">
                <a:latin typeface="Arial"/>
                <a:cs typeface="Arial"/>
              </a:rPr>
              <a:t>плити</a:t>
            </a:r>
            <a:endParaRPr sz="1300">
              <a:latin typeface="Arial"/>
              <a:cs typeface="Arial"/>
            </a:endParaRPr>
          </a:p>
          <a:p>
            <a:pPr marL="132715">
              <a:lnSpc>
                <a:spcPct val="100000"/>
              </a:lnSpc>
              <a:spcBef>
                <a:spcPts val="535"/>
              </a:spcBef>
            </a:pPr>
            <a:r>
              <a:rPr dirty="0" sz="800" spc="-5" b="1">
                <a:latin typeface="Arial Narrow"/>
                <a:cs typeface="Arial Narrow"/>
              </a:rPr>
              <a:t>верхня</a:t>
            </a:r>
            <a:r>
              <a:rPr dirty="0" sz="800" spc="-30" b="1">
                <a:latin typeface="Arial Narrow"/>
                <a:cs typeface="Arial Narrow"/>
              </a:rPr>
              <a:t> </a:t>
            </a:r>
            <a:r>
              <a:rPr dirty="0" sz="800" spc="-10" b="1">
                <a:latin typeface="Arial Narrow"/>
                <a:cs typeface="Arial Narrow"/>
              </a:rPr>
              <a:t>зона</a:t>
            </a:r>
            <a:r>
              <a:rPr dirty="0" sz="800" spc="-30" b="1">
                <a:latin typeface="Arial Narrow"/>
                <a:cs typeface="Arial Narrow"/>
              </a:rPr>
              <a:t> </a:t>
            </a:r>
            <a:r>
              <a:rPr dirty="0" sz="800" spc="-5" b="1">
                <a:latin typeface="Arial Narrow"/>
                <a:cs typeface="Arial Narrow"/>
              </a:rPr>
              <a:t>армування</a:t>
            </a:r>
            <a:endParaRPr sz="800">
              <a:latin typeface="Arial Narrow"/>
              <a:cs typeface="Arial Narrow"/>
            </a:endParaRPr>
          </a:p>
        </p:txBody>
      </p:sp>
      <p:sp>
        <p:nvSpPr>
          <p:cNvPr id="9009" name="object 9009"/>
          <p:cNvSpPr txBox="1"/>
          <p:nvPr/>
        </p:nvSpPr>
        <p:spPr>
          <a:xfrm>
            <a:off x="8942732" y="12333504"/>
            <a:ext cx="28892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Всього</a:t>
            </a:r>
            <a:endParaRPr sz="650">
              <a:latin typeface="Arial"/>
              <a:cs typeface="Arial"/>
            </a:endParaRPr>
          </a:p>
        </p:txBody>
      </p:sp>
      <p:sp>
        <p:nvSpPr>
          <p:cNvPr id="9010" name="object 9010"/>
          <p:cNvSpPr txBox="1"/>
          <p:nvPr/>
        </p:nvSpPr>
        <p:spPr>
          <a:xfrm>
            <a:off x="7572550" y="12715010"/>
            <a:ext cx="28892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Всього</a:t>
            </a:r>
            <a:endParaRPr sz="650">
              <a:latin typeface="Arial"/>
              <a:cs typeface="Arial"/>
            </a:endParaRPr>
          </a:p>
        </p:txBody>
      </p:sp>
      <p:sp>
        <p:nvSpPr>
          <p:cNvPr id="9011" name="object 9011"/>
          <p:cNvSpPr/>
          <p:nvPr/>
        </p:nvSpPr>
        <p:spPr>
          <a:xfrm>
            <a:off x="4911674" y="11919437"/>
            <a:ext cx="4410710" cy="1382395"/>
          </a:xfrm>
          <a:custGeom>
            <a:avLst/>
            <a:gdLst/>
            <a:ahLst/>
            <a:cxnLst/>
            <a:rect l="l" t="t" r="r" b="b"/>
            <a:pathLst>
              <a:path w="4410709" h="1382394">
                <a:moveTo>
                  <a:pt x="1025106" y="0"/>
                </a:moveTo>
                <a:lnTo>
                  <a:pt x="1025106" y="1382325"/>
                </a:lnTo>
              </a:path>
              <a:path w="4410709" h="1382394">
                <a:moveTo>
                  <a:pt x="0" y="0"/>
                </a:moveTo>
                <a:lnTo>
                  <a:pt x="0" y="1382325"/>
                </a:lnTo>
              </a:path>
              <a:path w="4410709" h="1382394">
                <a:moveTo>
                  <a:pt x="0" y="1382325"/>
                </a:moveTo>
                <a:lnTo>
                  <a:pt x="4410084" y="1382325"/>
                </a:lnTo>
              </a:path>
              <a:path w="4410709" h="1382394">
                <a:moveTo>
                  <a:pt x="4410084" y="0"/>
                </a:moveTo>
                <a:lnTo>
                  <a:pt x="4410084" y="1382325"/>
                </a:lnTo>
              </a:path>
              <a:path w="4410709" h="1382394">
                <a:moveTo>
                  <a:pt x="1534118" y="761999"/>
                </a:moveTo>
                <a:lnTo>
                  <a:pt x="1534118" y="138232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2" name="object 9012"/>
          <p:cNvSpPr txBox="1"/>
          <p:nvPr/>
        </p:nvSpPr>
        <p:spPr>
          <a:xfrm>
            <a:off x="5219763" y="12275823"/>
            <a:ext cx="396240" cy="2247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 marR="5080" indent="6223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Марка </a:t>
            </a:r>
            <a:r>
              <a:rPr dirty="0" sz="650" spc="5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елементу</a:t>
            </a:r>
            <a:endParaRPr sz="650">
              <a:latin typeface="Arial"/>
              <a:cs typeface="Arial"/>
            </a:endParaRPr>
          </a:p>
        </p:txBody>
      </p:sp>
      <p:sp>
        <p:nvSpPr>
          <p:cNvPr id="9013" name="object 9013"/>
          <p:cNvSpPr txBox="1"/>
          <p:nvPr/>
        </p:nvSpPr>
        <p:spPr>
          <a:xfrm>
            <a:off x="5039635" y="13021631"/>
            <a:ext cx="78676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Буроін'єкційна</a:t>
            </a:r>
            <a:r>
              <a:rPr dirty="0" sz="650" spc="-25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паля</a:t>
            </a:r>
            <a:endParaRPr sz="650">
              <a:latin typeface="Arial"/>
              <a:cs typeface="Arial"/>
            </a:endParaRPr>
          </a:p>
        </p:txBody>
      </p:sp>
      <p:sp>
        <p:nvSpPr>
          <p:cNvPr id="9014" name="object 9014"/>
          <p:cNvSpPr txBox="1"/>
          <p:nvPr/>
        </p:nvSpPr>
        <p:spPr>
          <a:xfrm>
            <a:off x="6816621" y="12333504"/>
            <a:ext cx="28003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А500С</a:t>
            </a:r>
            <a:endParaRPr sz="650">
              <a:latin typeface="Arial"/>
              <a:cs typeface="Arial"/>
            </a:endParaRPr>
          </a:p>
        </p:txBody>
      </p:sp>
      <p:sp>
        <p:nvSpPr>
          <p:cNvPr id="9015" name="object 9015"/>
          <p:cNvSpPr txBox="1"/>
          <p:nvPr/>
        </p:nvSpPr>
        <p:spPr>
          <a:xfrm>
            <a:off x="7052406" y="12134150"/>
            <a:ext cx="68707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Арматурна</a:t>
            </a:r>
            <a:r>
              <a:rPr dirty="0" sz="650" spc="-4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класу</a:t>
            </a:r>
            <a:endParaRPr sz="650">
              <a:latin typeface="Arial"/>
              <a:cs typeface="Arial"/>
            </a:endParaRPr>
          </a:p>
        </p:txBody>
      </p:sp>
      <p:sp>
        <p:nvSpPr>
          <p:cNvPr id="9016" name="object 9016"/>
          <p:cNvSpPr txBox="1"/>
          <p:nvPr/>
        </p:nvSpPr>
        <p:spPr>
          <a:xfrm>
            <a:off x="7034191" y="11943903"/>
            <a:ext cx="72453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Вироби</a:t>
            </a:r>
            <a:r>
              <a:rPr dirty="0" sz="650" spc="-3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арматурні</a:t>
            </a:r>
            <a:endParaRPr sz="650">
              <a:latin typeface="Arial"/>
              <a:cs typeface="Arial"/>
            </a:endParaRPr>
          </a:p>
        </p:txBody>
      </p:sp>
      <p:sp>
        <p:nvSpPr>
          <p:cNvPr id="9017" name="object 9017"/>
          <p:cNvSpPr txBox="1"/>
          <p:nvPr/>
        </p:nvSpPr>
        <p:spPr>
          <a:xfrm>
            <a:off x="8019832" y="12517680"/>
            <a:ext cx="723265" cy="32321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7239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ДСТ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У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3760:2019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tabLst>
                <a:tab pos="446405" algn="l"/>
              </a:tabLst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-6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х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6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0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	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Всього</a:t>
            </a:r>
            <a:endParaRPr sz="650">
              <a:latin typeface="Arial"/>
              <a:cs typeface="Arial"/>
            </a:endParaRPr>
          </a:p>
        </p:txBody>
      </p:sp>
      <p:sp>
        <p:nvSpPr>
          <p:cNvPr id="9018" name="object 9018"/>
          <p:cNvSpPr txBox="1"/>
          <p:nvPr/>
        </p:nvSpPr>
        <p:spPr>
          <a:xfrm>
            <a:off x="5525372" y="11446757"/>
            <a:ext cx="3056890" cy="426720"/>
          </a:xfrm>
          <a:prstGeom prst="rect">
            <a:avLst/>
          </a:prstGeom>
        </p:spPr>
        <p:txBody>
          <a:bodyPr wrap="square" lIns="0" tIns="10795" rIns="0" bIns="0" rtlCol="0" vert="horz">
            <a:spAutoFit/>
          </a:bodyPr>
          <a:lstStyle/>
          <a:p>
            <a:pPr marL="661035" marR="5080" indent="-648970">
              <a:lnSpc>
                <a:spcPct val="101600"/>
              </a:lnSpc>
              <a:spcBef>
                <a:spcPts val="85"/>
              </a:spcBef>
            </a:pPr>
            <a:r>
              <a:rPr dirty="0" sz="1300" spc="5">
                <a:latin typeface="Arial"/>
                <a:cs typeface="Arial"/>
              </a:rPr>
              <a:t>Відомість</a:t>
            </a:r>
            <a:r>
              <a:rPr dirty="0" sz="1300" spc="-20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витрат</a:t>
            </a:r>
            <a:r>
              <a:rPr dirty="0" sz="1300" spc="-15">
                <a:latin typeface="Arial"/>
                <a:cs typeface="Arial"/>
              </a:rPr>
              <a:t> </a:t>
            </a:r>
            <a:r>
              <a:rPr dirty="0" sz="1300" spc="5">
                <a:latin typeface="Arial"/>
                <a:cs typeface="Arial"/>
              </a:rPr>
              <a:t>сталі</a:t>
            </a:r>
            <a:r>
              <a:rPr dirty="0" sz="1300" spc="-15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на</a:t>
            </a:r>
            <a:r>
              <a:rPr dirty="0" sz="1300" spc="-15">
                <a:latin typeface="Arial"/>
                <a:cs typeface="Arial"/>
              </a:rPr>
              <a:t> </a:t>
            </a:r>
            <a:r>
              <a:rPr dirty="0" sz="1300" spc="5">
                <a:latin typeface="Arial"/>
                <a:cs typeface="Arial"/>
              </a:rPr>
              <a:t>улаштування </a:t>
            </a:r>
            <a:r>
              <a:rPr dirty="0" sz="1300" spc="-345">
                <a:latin typeface="Arial"/>
                <a:cs typeface="Arial"/>
              </a:rPr>
              <a:t> </a:t>
            </a:r>
            <a:r>
              <a:rPr dirty="0" sz="1300" spc="5">
                <a:latin typeface="Arial"/>
                <a:cs typeface="Arial"/>
              </a:rPr>
              <a:t>буроін'єкційної</a:t>
            </a:r>
            <a:r>
              <a:rPr dirty="0" sz="1300" spc="-5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палі,</a:t>
            </a:r>
            <a:r>
              <a:rPr dirty="0" sz="1300" spc="-5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кг</a:t>
            </a:r>
            <a:endParaRPr sz="1300">
              <a:latin typeface="Arial"/>
              <a:cs typeface="Arial"/>
            </a:endParaRPr>
          </a:p>
        </p:txBody>
      </p:sp>
      <p:sp>
        <p:nvSpPr>
          <p:cNvPr id="9019" name="object 9019"/>
          <p:cNvSpPr txBox="1"/>
          <p:nvPr/>
        </p:nvSpPr>
        <p:spPr>
          <a:xfrm>
            <a:off x="8042095" y="13022643"/>
            <a:ext cx="233679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35,78</a:t>
            </a:r>
            <a:endParaRPr sz="650">
              <a:latin typeface="Arial"/>
              <a:cs typeface="Arial"/>
            </a:endParaRPr>
          </a:p>
        </p:txBody>
      </p:sp>
      <p:sp>
        <p:nvSpPr>
          <p:cNvPr id="9020" name="object 9020"/>
          <p:cNvSpPr txBox="1"/>
          <p:nvPr/>
        </p:nvSpPr>
        <p:spPr>
          <a:xfrm>
            <a:off x="8483306" y="13023656"/>
            <a:ext cx="233679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35,78</a:t>
            </a:r>
            <a:endParaRPr sz="650">
              <a:latin typeface="Arial"/>
              <a:cs typeface="Arial"/>
            </a:endParaRPr>
          </a:p>
        </p:txBody>
      </p:sp>
      <p:sp>
        <p:nvSpPr>
          <p:cNvPr id="9021" name="object 9021"/>
          <p:cNvSpPr txBox="1"/>
          <p:nvPr/>
        </p:nvSpPr>
        <p:spPr>
          <a:xfrm>
            <a:off x="7575585" y="13023656"/>
            <a:ext cx="28003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178,48</a:t>
            </a:r>
            <a:endParaRPr sz="650">
              <a:latin typeface="Arial"/>
              <a:cs typeface="Arial"/>
            </a:endParaRPr>
          </a:p>
        </p:txBody>
      </p:sp>
      <p:sp>
        <p:nvSpPr>
          <p:cNvPr id="9022" name="object 9022"/>
          <p:cNvSpPr txBox="1"/>
          <p:nvPr/>
        </p:nvSpPr>
        <p:spPr>
          <a:xfrm>
            <a:off x="8949815" y="13018596"/>
            <a:ext cx="28003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214,26</a:t>
            </a:r>
            <a:endParaRPr sz="650">
              <a:latin typeface="Arial"/>
              <a:cs typeface="Arial"/>
            </a:endParaRPr>
          </a:p>
        </p:txBody>
      </p:sp>
      <p:sp>
        <p:nvSpPr>
          <p:cNvPr id="9023" name="object 9023"/>
          <p:cNvSpPr txBox="1"/>
          <p:nvPr/>
        </p:nvSpPr>
        <p:spPr>
          <a:xfrm>
            <a:off x="6608160" y="12517680"/>
            <a:ext cx="692150" cy="3181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29845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ДСТ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У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3760:2019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6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  <a:tabLst>
                <a:tab pos="521334" algn="l"/>
              </a:tabLst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Ø10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	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Ø16</a:t>
            </a:r>
            <a:endParaRPr sz="650">
              <a:latin typeface="Arial"/>
              <a:cs typeface="Arial"/>
            </a:endParaRPr>
          </a:p>
        </p:txBody>
      </p:sp>
      <p:sp>
        <p:nvSpPr>
          <p:cNvPr id="9024" name="object 9024"/>
          <p:cNvSpPr txBox="1"/>
          <p:nvPr/>
        </p:nvSpPr>
        <p:spPr>
          <a:xfrm>
            <a:off x="6090041" y="12713998"/>
            <a:ext cx="18288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Ø16</a:t>
            </a:r>
            <a:endParaRPr sz="650">
              <a:latin typeface="Arial"/>
              <a:cs typeface="Arial"/>
            </a:endParaRPr>
          </a:p>
        </p:txBody>
      </p:sp>
      <p:sp>
        <p:nvSpPr>
          <p:cNvPr id="9025" name="object 9025"/>
          <p:cNvSpPr txBox="1"/>
          <p:nvPr/>
        </p:nvSpPr>
        <p:spPr>
          <a:xfrm>
            <a:off x="7071634" y="13015560"/>
            <a:ext cx="28003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164,11</a:t>
            </a:r>
            <a:endParaRPr sz="650">
              <a:latin typeface="Arial"/>
              <a:cs typeface="Arial"/>
            </a:endParaRPr>
          </a:p>
        </p:txBody>
      </p:sp>
      <p:sp>
        <p:nvSpPr>
          <p:cNvPr id="9026" name="object 9026"/>
          <p:cNvSpPr txBox="1"/>
          <p:nvPr/>
        </p:nvSpPr>
        <p:spPr>
          <a:xfrm>
            <a:off x="6606136" y="13015560"/>
            <a:ext cx="18796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3,63</a:t>
            </a:r>
            <a:endParaRPr sz="650">
              <a:latin typeface="Arial"/>
              <a:cs typeface="Arial"/>
            </a:endParaRPr>
          </a:p>
        </p:txBody>
      </p:sp>
      <p:sp>
        <p:nvSpPr>
          <p:cNvPr id="9027" name="object 9027"/>
          <p:cNvSpPr txBox="1"/>
          <p:nvPr/>
        </p:nvSpPr>
        <p:spPr>
          <a:xfrm>
            <a:off x="6071826" y="13015560"/>
            <a:ext cx="233679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10,74</a:t>
            </a:r>
            <a:endParaRPr sz="650">
              <a:latin typeface="Arial"/>
              <a:cs typeface="Arial"/>
            </a:endParaRPr>
          </a:p>
        </p:txBody>
      </p:sp>
      <p:sp>
        <p:nvSpPr>
          <p:cNvPr id="9028" name="object 9028"/>
          <p:cNvSpPr/>
          <p:nvPr/>
        </p:nvSpPr>
        <p:spPr>
          <a:xfrm>
            <a:off x="6953792" y="12681436"/>
            <a:ext cx="0" cy="620395"/>
          </a:xfrm>
          <a:custGeom>
            <a:avLst/>
            <a:gdLst/>
            <a:ahLst/>
            <a:cxnLst/>
            <a:rect l="l" t="t" r="r" b="b"/>
            <a:pathLst>
              <a:path w="0" h="620394">
                <a:moveTo>
                  <a:pt x="0" y="0"/>
                </a:moveTo>
                <a:lnTo>
                  <a:pt x="0" y="62032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9" name="object 9029"/>
          <p:cNvSpPr txBox="1"/>
          <p:nvPr/>
        </p:nvSpPr>
        <p:spPr>
          <a:xfrm>
            <a:off x="15487022" y="11030237"/>
            <a:ext cx="4461510" cy="74612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019175">
              <a:lnSpc>
                <a:spcPct val="100000"/>
              </a:lnSpc>
              <a:spcBef>
                <a:spcPts val="90"/>
              </a:spcBef>
            </a:pPr>
            <a:r>
              <a:rPr dirty="0" sz="600" spc="-5" b="1">
                <a:latin typeface="Arial Narrow"/>
                <a:cs typeface="Arial Narrow"/>
              </a:rPr>
              <a:t>29400</a:t>
            </a:r>
            <a:endParaRPr sz="6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  <a:tabLst>
                <a:tab pos="551815" algn="l"/>
                <a:tab pos="1087120" algn="l"/>
                <a:tab pos="1624330" algn="l"/>
                <a:tab pos="2161540" algn="l"/>
                <a:tab pos="2698750" algn="l"/>
                <a:tab pos="3343910" algn="l"/>
              </a:tabLst>
            </a:pPr>
            <a:r>
              <a:rPr dirty="0" sz="500">
                <a:latin typeface="Arial"/>
                <a:cs typeface="Arial"/>
              </a:rPr>
              <a:t>3	4	5	6	7	8	9</a:t>
            </a:r>
            <a:endParaRPr sz="5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650">
              <a:latin typeface="Arial"/>
              <a:cs typeface="Arial"/>
            </a:endParaRPr>
          </a:p>
          <a:p>
            <a:pPr marL="49530">
              <a:lnSpc>
                <a:spcPct val="100000"/>
              </a:lnSpc>
            </a:pPr>
            <a:r>
              <a:rPr dirty="0" sz="900" spc="5">
                <a:latin typeface="Arial"/>
                <a:cs typeface="Arial"/>
              </a:rPr>
              <a:t>Примітки:</a:t>
            </a:r>
            <a:endParaRPr sz="900">
              <a:latin typeface="Arial"/>
              <a:cs typeface="Arial"/>
            </a:endParaRPr>
          </a:p>
          <a:p>
            <a:pPr marL="195580" marR="5080" indent="-147955">
              <a:lnSpc>
                <a:spcPct val="105400"/>
              </a:lnSpc>
              <a:spcBef>
                <a:spcPts val="10"/>
              </a:spcBef>
            </a:pPr>
            <a:r>
              <a:rPr dirty="0" sz="750" spc="10">
                <a:latin typeface="Arial"/>
                <a:cs typeface="Arial"/>
              </a:rPr>
              <a:t>1.</a:t>
            </a:r>
            <a:r>
              <a:rPr dirty="0" sz="750" spc="15">
                <a:latin typeface="Arial"/>
                <a:cs typeface="Arial"/>
              </a:rPr>
              <a:t> Стики арматури розташовувати </a:t>
            </a:r>
            <a:r>
              <a:rPr dirty="0" sz="750" spc="10">
                <a:latin typeface="Arial"/>
                <a:cs typeface="Arial"/>
              </a:rPr>
              <a:t>врозбіг </a:t>
            </a:r>
            <a:r>
              <a:rPr dirty="0" sz="750" spc="15">
                <a:latin typeface="Arial"/>
                <a:cs typeface="Arial"/>
              </a:rPr>
              <a:t>з перепуском не </a:t>
            </a:r>
            <a:r>
              <a:rPr dirty="0" sz="750" spc="20">
                <a:latin typeface="Arial"/>
                <a:cs typeface="Arial"/>
              </a:rPr>
              <a:t>менше </a:t>
            </a:r>
            <a:r>
              <a:rPr dirty="0" sz="750" spc="10">
                <a:latin typeface="Arial"/>
                <a:cs typeface="Arial"/>
              </a:rPr>
              <a:t>ніж </a:t>
            </a:r>
            <a:r>
              <a:rPr dirty="0" sz="750" spc="15">
                <a:latin typeface="Arial"/>
                <a:cs typeface="Arial"/>
              </a:rPr>
              <a:t>50 </a:t>
            </a:r>
            <a:r>
              <a:rPr dirty="0" sz="750" spc="10">
                <a:latin typeface="Arial"/>
                <a:cs typeface="Arial"/>
              </a:rPr>
              <a:t>діаметрів, </a:t>
            </a:r>
            <a:r>
              <a:rPr dirty="0" sz="750" spc="15">
                <a:latin typeface="Arial"/>
                <a:cs typeface="Arial"/>
              </a:rPr>
              <a:t>не більше </a:t>
            </a:r>
            <a:r>
              <a:rPr dirty="0" sz="750" spc="-195">
                <a:latin typeface="Arial"/>
                <a:cs typeface="Arial"/>
              </a:rPr>
              <a:t> </a:t>
            </a:r>
            <a:r>
              <a:rPr dirty="0" sz="750" spc="10">
                <a:latin typeface="Arial"/>
                <a:cs typeface="Arial"/>
              </a:rPr>
              <a:t>ніж</a:t>
            </a:r>
            <a:r>
              <a:rPr dirty="0" sz="750" spc="5">
                <a:latin typeface="Arial"/>
                <a:cs typeface="Arial"/>
              </a:rPr>
              <a:t> </a:t>
            </a:r>
            <a:r>
              <a:rPr dirty="0" sz="750" spc="20">
                <a:latin typeface="Arial"/>
                <a:cs typeface="Arial"/>
              </a:rPr>
              <a:t>25%</a:t>
            </a:r>
            <a:r>
              <a:rPr dirty="0" sz="750" spc="1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в</a:t>
            </a:r>
            <a:r>
              <a:rPr dirty="0" sz="750" spc="1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одному</a:t>
            </a:r>
            <a:r>
              <a:rPr dirty="0" sz="750" spc="1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перетині,</a:t>
            </a:r>
            <a:r>
              <a:rPr dirty="0" sz="750" spc="1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на</a:t>
            </a:r>
            <a:r>
              <a:rPr dirty="0" sz="750" spc="10">
                <a:latin typeface="Arial"/>
                <a:cs typeface="Arial"/>
              </a:rPr>
              <a:t> відстані</a:t>
            </a:r>
            <a:r>
              <a:rPr dirty="0" sz="750" spc="5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не</a:t>
            </a:r>
            <a:r>
              <a:rPr dirty="0" sz="750" spc="10">
                <a:latin typeface="Arial"/>
                <a:cs typeface="Arial"/>
              </a:rPr>
              <a:t> </a:t>
            </a:r>
            <a:r>
              <a:rPr dirty="0" sz="750" spc="20">
                <a:latin typeface="Arial"/>
                <a:cs typeface="Arial"/>
              </a:rPr>
              <a:t>менше</a:t>
            </a:r>
            <a:r>
              <a:rPr dirty="0" sz="750" spc="10">
                <a:latin typeface="Arial"/>
                <a:cs typeface="Arial"/>
              </a:rPr>
              <a:t> ніж</a:t>
            </a:r>
            <a:r>
              <a:rPr dirty="0" sz="750" spc="5">
                <a:latin typeface="Arial"/>
                <a:cs typeface="Arial"/>
              </a:rPr>
              <a:t> </a:t>
            </a:r>
            <a:r>
              <a:rPr dirty="0" sz="750" spc="20">
                <a:latin typeface="Arial"/>
                <a:cs typeface="Arial"/>
              </a:rPr>
              <a:t>2м</a:t>
            </a:r>
            <a:r>
              <a:rPr dirty="0" sz="750" spc="15">
                <a:latin typeface="Arial"/>
                <a:cs typeface="Arial"/>
              </a:rPr>
              <a:t> </a:t>
            </a:r>
            <a:r>
              <a:rPr dirty="0" sz="750" spc="10">
                <a:latin typeface="Arial"/>
                <a:cs typeface="Arial"/>
              </a:rPr>
              <a:t>від</a:t>
            </a:r>
            <a:r>
              <a:rPr dirty="0" sz="750" spc="5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швів</a:t>
            </a:r>
            <a:r>
              <a:rPr dirty="0" sz="750" spc="1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бетонування.</a:t>
            </a:r>
            <a:endParaRPr sz="750">
              <a:latin typeface="Arial"/>
              <a:cs typeface="Arial"/>
            </a:endParaRPr>
          </a:p>
        </p:txBody>
      </p:sp>
      <p:sp>
        <p:nvSpPr>
          <p:cNvPr id="9030" name="object 9030"/>
          <p:cNvSpPr txBox="1"/>
          <p:nvPr/>
        </p:nvSpPr>
        <p:spPr>
          <a:xfrm>
            <a:off x="15530535" y="11752184"/>
            <a:ext cx="4267835" cy="26416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54940" marR="5080" indent="-142875">
              <a:lnSpc>
                <a:spcPct val="103600"/>
              </a:lnSpc>
              <a:spcBef>
                <a:spcPts val="105"/>
              </a:spcBef>
            </a:pPr>
            <a:r>
              <a:rPr dirty="0" sz="750" spc="10">
                <a:latin typeface="Arial"/>
                <a:cs typeface="Arial"/>
              </a:rPr>
              <a:t>2.</a:t>
            </a:r>
            <a:r>
              <a:rPr dirty="0" sz="750" spc="20">
                <a:latin typeface="Arial"/>
                <a:cs typeface="Arial"/>
              </a:rPr>
              <a:t> При</a:t>
            </a:r>
            <a:r>
              <a:rPr dirty="0" sz="750" spc="15">
                <a:latin typeface="Arial"/>
                <a:cs typeface="Arial"/>
              </a:rPr>
              <a:t> </a:t>
            </a:r>
            <a:r>
              <a:rPr dirty="0" sz="750" spc="10">
                <a:latin typeface="Arial"/>
                <a:cs typeface="Arial"/>
              </a:rPr>
              <a:t>необхідності </a:t>
            </a:r>
            <a:r>
              <a:rPr dirty="0" sz="750" spc="15">
                <a:latin typeface="Arial"/>
                <a:cs typeface="Arial"/>
              </a:rPr>
              <a:t>арматуру нижньої</a:t>
            </a:r>
            <a:r>
              <a:rPr dirty="0" sz="750" spc="1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сітки стикувати тільки</a:t>
            </a:r>
            <a:r>
              <a:rPr dirty="0" sz="750" spc="2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на</a:t>
            </a:r>
            <a:r>
              <a:rPr dirty="0" sz="750" spc="10">
                <a:latin typeface="Arial"/>
                <a:cs typeface="Arial"/>
              </a:rPr>
              <a:t> опорах,</a:t>
            </a:r>
            <a:r>
              <a:rPr dirty="0" sz="750" spc="15">
                <a:latin typeface="Arial"/>
                <a:cs typeface="Arial"/>
              </a:rPr>
              <a:t> арматуру </a:t>
            </a:r>
            <a:r>
              <a:rPr dirty="0" sz="750" spc="10">
                <a:latin typeface="Arial"/>
                <a:cs typeface="Arial"/>
              </a:rPr>
              <a:t>верхньої </a:t>
            </a:r>
            <a:r>
              <a:rPr dirty="0" sz="750" spc="15">
                <a:latin typeface="Arial"/>
                <a:cs typeface="Arial"/>
              </a:rPr>
              <a:t> сітки</a:t>
            </a:r>
            <a:r>
              <a:rPr dirty="0" sz="750" spc="5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стикувати</a:t>
            </a:r>
            <a:r>
              <a:rPr dirty="0" sz="750" spc="1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тільки</a:t>
            </a:r>
            <a:r>
              <a:rPr dirty="0" sz="750" spc="1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в</a:t>
            </a:r>
            <a:r>
              <a:rPr dirty="0" sz="750" spc="5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прольотах.</a:t>
            </a:r>
            <a:endParaRPr sz="750">
              <a:latin typeface="Arial"/>
              <a:cs typeface="Arial"/>
            </a:endParaRPr>
          </a:p>
        </p:txBody>
      </p:sp>
      <p:sp>
        <p:nvSpPr>
          <p:cNvPr id="9031" name="object 9031"/>
          <p:cNvSpPr txBox="1"/>
          <p:nvPr/>
        </p:nvSpPr>
        <p:spPr>
          <a:xfrm>
            <a:off x="15529523" y="11992016"/>
            <a:ext cx="4181475" cy="38544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59385" marR="5080" indent="-147320">
              <a:lnSpc>
                <a:spcPct val="104500"/>
              </a:lnSpc>
              <a:spcBef>
                <a:spcPts val="95"/>
              </a:spcBef>
              <a:buAutoNum type="arabicPeriod" startAt="3"/>
              <a:tabLst>
                <a:tab pos="160020" algn="l"/>
              </a:tabLst>
            </a:pPr>
            <a:r>
              <a:rPr dirty="0" sz="750" spc="20">
                <a:latin typeface="Arial"/>
                <a:cs typeface="Arial"/>
              </a:rPr>
              <a:t>Арматуру</a:t>
            </a:r>
            <a:r>
              <a:rPr dirty="0" sz="750" spc="15">
                <a:latin typeface="Arial"/>
                <a:cs typeface="Arial"/>
              </a:rPr>
              <a:t> в місцях</a:t>
            </a:r>
            <a:r>
              <a:rPr dirty="0" sz="750" spc="2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перетину</a:t>
            </a:r>
            <a:r>
              <a:rPr dirty="0" sz="750" spc="2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стержнів</a:t>
            </a:r>
            <a:r>
              <a:rPr dirty="0" sz="750" spc="20">
                <a:latin typeface="Arial"/>
                <a:cs typeface="Arial"/>
              </a:rPr>
              <a:t> </a:t>
            </a:r>
            <a:r>
              <a:rPr dirty="0" sz="750" spc="10">
                <a:latin typeface="Arial"/>
                <a:cs typeface="Arial"/>
              </a:rPr>
              <a:t>з'єднувати</a:t>
            </a:r>
            <a:r>
              <a:rPr dirty="0" sz="750" spc="15">
                <a:latin typeface="Arial"/>
                <a:cs typeface="Arial"/>
              </a:rPr>
              <a:t> між </a:t>
            </a:r>
            <a:r>
              <a:rPr dirty="0" sz="750" spc="20">
                <a:latin typeface="Arial"/>
                <a:cs typeface="Arial"/>
              </a:rPr>
              <a:t>собою </a:t>
            </a:r>
            <a:r>
              <a:rPr dirty="0" sz="750" spc="15">
                <a:latin typeface="Arial"/>
                <a:cs typeface="Arial"/>
              </a:rPr>
              <a:t>за допомогою </a:t>
            </a:r>
            <a:r>
              <a:rPr dirty="0" sz="750" spc="10">
                <a:latin typeface="Arial"/>
                <a:cs typeface="Arial"/>
              </a:rPr>
              <a:t>в'язального </a:t>
            </a:r>
            <a:r>
              <a:rPr dirty="0" sz="750" spc="-195">
                <a:latin typeface="Arial"/>
                <a:cs typeface="Arial"/>
              </a:rPr>
              <a:t> </a:t>
            </a:r>
            <a:r>
              <a:rPr dirty="0" sz="750" spc="10">
                <a:latin typeface="Arial"/>
                <a:cs typeface="Arial"/>
              </a:rPr>
              <a:t>дроту.</a:t>
            </a:r>
            <a:endParaRPr sz="750">
              <a:latin typeface="Arial"/>
              <a:cs typeface="Arial"/>
            </a:endParaRPr>
          </a:p>
          <a:p>
            <a:pPr marL="156210" indent="-141605">
              <a:lnSpc>
                <a:spcPct val="100000"/>
              </a:lnSpc>
              <a:spcBef>
                <a:spcPts val="50"/>
              </a:spcBef>
              <a:buAutoNum type="arabicPeriod" startAt="3"/>
              <a:tabLst>
                <a:tab pos="156845" algn="l"/>
              </a:tabLst>
            </a:pPr>
            <a:r>
              <a:rPr dirty="0" sz="750" spc="20">
                <a:latin typeface="Arial"/>
                <a:cs typeface="Arial"/>
              </a:rPr>
              <a:t>Захисний</a:t>
            </a:r>
            <a:r>
              <a:rPr dirty="0" sz="750" spc="5">
                <a:latin typeface="Arial"/>
                <a:cs typeface="Arial"/>
              </a:rPr>
              <a:t> </a:t>
            </a:r>
            <a:r>
              <a:rPr dirty="0" sz="750" spc="20">
                <a:latin typeface="Arial"/>
                <a:cs typeface="Arial"/>
              </a:rPr>
              <a:t>шар</a:t>
            </a:r>
            <a:r>
              <a:rPr dirty="0" sz="750" spc="5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бетону</a:t>
            </a:r>
            <a:r>
              <a:rPr dirty="0" sz="750" spc="1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для</a:t>
            </a:r>
            <a:r>
              <a:rPr dirty="0" sz="750" spc="5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нижньої</a:t>
            </a:r>
            <a:r>
              <a:rPr dirty="0" sz="750" spc="5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арматури</a:t>
            </a:r>
            <a:r>
              <a:rPr dirty="0" sz="750" spc="10">
                <a:latin typeface="Arial"/>
                <a:cs typeface="Arial"/>
              </a:rPr>
              <a:t> - </a:t>
            </a:r>
            <a:r>
              <a:rPr dirty="0" sz="750" spc="15">
                <a:latin typeface="Arial"/>
                <a:cs typeface="Arial"/>
              </a:rPr>
              <a:t>30</a:t>
            </a:r>
            <a:r>
              <a:rPr dirty="0" sz="750" spc="10">
                <a:latin typeface="Arial"/>
                <a:cs typeface="Arial"/>
              </a:rPr>
              <a:t> </a:t>
            </a:r>
            <a:r>
              <a:rPr dirty="0" sz="750" spc="20">
                <a:latin typeface="Arial"/>
                <a:cs typeface="Arial"/>
              </a:rPr>
              <a:t>мм,</a:t>
            </a:r>
            <a:r>
              <a:rPr dirty="0" sz="750" spc="1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для</a:t>
            </a:r>
            <a:r>
              <a:rPr dirty="0" sz="750" spc="5">
                <a:latin typeface="Arial"/>
                <a:cs typeface="Arial"/>
              </a:rPr>
              <a:t> </a:t>
            </a:r>
            <a:r>
              <a:rPr dirty="0" sz="750" spc="10">
                <a:latin typeface="Arial"/>
                <a:cs typeface="Arial"/>
              </a:rPr>
              <a:t>верньої</a:t>
            </a:r>
            <a:r>
              <a:rPr dirty="0" sz="750" spc="5">
                <a:latin typeface="Arial"/>
                <a:cs typeface="Arial"/>
              </a:rPr>
              <a:t> </a:t>
            </a:r>
            <a:r>
              <a:rPr dirty="0" sz="750" spc="10">
                <a:latin typeface="Arial"/>
                <a:cs typeface="Arial"/>
              </a:rPr>
              <a:t>- </a:t>
            </a:r>
            <a:r>
              <a:rPr dirty="0" sz="750" spc="15">
                <a:latin typeface="Arial"/>
                <a:cs typeface="Arial"/>
              </a:rPr>
              <a:t>30</a:t>
            </a:r>
            <a:r>
              <a:rPr dirty="0" sz="750" spc="10">
                <a:latin typeface="Arial"/>
                <a:cs typeface="Arial"/>
              </a:rPr>
              <a:t> </a:t>
            </a:r>
            <a:r>
              <a:rPr dirty="0" sz="750" spc="20">
                <a:latin typeface="Arial"/>
                <a:cs typeface="Arial"/>
              </a:rPr>
              <a:t>мм.</a:t>
            </a:r>
            <a:endParaRPr sz="750">
              <a:latin typeface="Arial"/>
              <a:cs typeface="Arial"/>
            </a:endParaRPr>
          </a:p>
        </p:txBody>
      </p:sp>
      <p:sp>
        <p:nvSpPr>
          <p:cNvPr id="9032" name="object 9032"/>
          <p:cNvSpPr txBox="1"/>
          <p:nvPr/>
        </p:nvSpPr>
        <p:spPr>
          <a:xfrm>
            <a:off x="15529523" y="12352271"/>
            <a:ext cx="4151629" cy="38544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51765" indent="-139700">
              <a:lnSpc>
                <a:spcPct val="100000"/>
              </a:lnSpc>
              <a:spcBef>
                <a:spcPts val="135"/>
              </a:spcBef>
              <a:buAutoNum type="arabicPeriod" startAt="5"/>
              <a:tabLst>
                <a:tab pos="152400" algn="l"/>
              </a:tabLst>
            </a:pPr>
            <a:r>
              <a:rPr dirty="0" sz="750" spc="20">
                <a:latin typeface="Arial"/>
                <a:cs typeface="Arial"/>
              </a:rPr>
              <a:t>Поз</a:t>
            </a:r>
            <a:r>
              <a:rPr dirty="0" sz="750" spc="10">
                <a:latin typeface="Arial"/>
                <a:cs typeface="Arial"/>
              </a:rPr>
              <a:t> </a:t>
            </a:r>
            <a:r>
              <a:rPr dirty="0" sz="750" spc="20">
                <a:latin typeface="Arial"/>
                <a:cs typeface="Arial"/>
              </a:rPr>
              <a:t>ОСп1</a:t>
            </a:r>
            <a:r>
              <a:rPr dirty="0" sz="750" spc="1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встановлювати</a:t>
            </a:r>
            <a:r>
              <a:rPr dirty="0" sz="750" spc="5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з</a:t>
            </a:r>
            <a:r>
              <a:rPr dirty="0" sz="750" spc="5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кроком</a:t>
            </a:r>
            <a:r>
              <a:rPr dirty="0" sz="750" spc="1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800х800 в</a:t>
            </a:r>
            <a:r>
              <a:rPr dirty="0" sz="750" spc="5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шаховому</a:t>
            </a:r>
            <a:r>
              <a:rPr dirty="0" sz="750" spc="5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порядку.</a:t>
            </a:r>
            <a:endParaRPr sz="750">
              <a:latin typeface="Arial"/>
              <a:cs typeface="Arial"/>
            </a:endParaRPr>
          </a:p>
          <a:p>
            <a:pPr marL="156845" marR="5080" indent="-144780">
              <a:lnSpc>
                <a:spcPct val="104500"/>
              </a:lnSpc>
              <a:spcBef>
                <a:spcPts val="10"/>
              </a:spcBef>
              <a:buAutoNum type="arabicPeriod" startAt="5"/>
              <a:tabLst>
                <a:tab pos="152400" algn="l"/>
              </a:tabLst>
            </a:pPr>
            <a:r>
              <a:rPr dirty="0" sz="750" spc="20">
                <a:latin typeface="Arial"/>
                <a:cs typeface="Arial"/>
              </a:rPr>
              <a:t>В </a:t>
            </a:r>
            <a:r>
              <a:rPr dirty="0" sz="750" spc="15">
                <a:latin typeface="Arial"/>
                <a:cs typeface="Arial"/>
              </a:rPr>
              <a:t>специфікації для поз. </a:t>
            </a:r>
            <a:r>
              <a:rPr dirty="0" sz="750" spc="20">
                <a:latin typeface="Arial"/>
                <a:cs typeface="Arial"/>
              </a:rPr>
              <a:t>1 </a:t>
            </a:r>
            <a:r>
              <a:rPr dirty="0" sz="750" spc="15">
                <a:latin typeface="Arial"/>
                <a:cs typeface="Arial"/>
              </a:rPr>
              <a:t>враховано витрати на стикування стержнів нахлест та 2-3% </a:t>
            </a:r>
            <a:r>
              <a:rPr dirty="0" sz="750" spc="-195">
                <a:latin typeface="Arial"/>
                <a:cs typeface="Arial"/>
              </a:rPr>
              <a:t> </a:t>
            </a:r>
            <a:r>
              <a:rPr dirty="0" sz="750" spc="10">
                <a:latin typeface="Arial"/>
                <a:cs typeface="Arial"/>
              </a:rPr>
              <a:t>запасу.</a:t>
            </a:r>
            <a:endParaRPr sz="750">
              <a:latin typeface="Arial"/>
              <a:cs typeface="Arial"/>
            </a:endParaRPr>
          </a:p>
        </p:txBody>
      </p:sp>
      <p:sp>
        <p:nvSpPr>
          <p:cNvPr id="9033" name="object 9033"/>
          <p:cNvSpPr txBox="1"/>
          <p:nvPr/>
        </p:nvSpPr>
        <p:spPr>
          <a:xfrm>
            <a:off x="12928808" y="11597538"/>
            <a:ext cx="1488440" cy="22542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300" spc="5">
                <a:latin typeface="Arial"/>
                <a:cs typeface="Arial"/>
              </a:rPr>
              <a:t>Принципова</a:t>
            </a:r>
            <a:r>
              <a:rPr dirty="0" sz="1300" spc="-65">
                <a:latin typeface="Arial"/>
                <a:cs typeface="Arial"/>
              </a:rPr>
              <a:t> </a:t>
            </a:r>
            <a:r>
              <a:rPr dirty="0" sz="1300" spc="5">
                <a:latin typeface="Arial"/>
                <a:cs typeface="Arial"/>
              </a:rPr>
              <a:t>схема</a:t>
            </a:r>
            <a:endParaRPr sz="1300">
              <a:latin typeface="Arial"/>
              <a:cs typeface="Arial"/>
            </a:endParaRPr>
          </a:p>
        </p:txBody>
      </p:sp>
      <p:sp>
        <p:nvSpPr>
          <p:cNvPr id="9034" name="object 9034"/>
          <p:cNvSpPr txBox="1"/>
          <p:nvPr/>
        </p:nvSpPr>
        <p:spPr>
          <a:xfrm>
            <a:off x="12629270" y="11796893"/>
            <a:ext cx="2117725" cy="22542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300" spc="5">
                <a:latin typeface="Arial"/>
                <a:cs typeface="Arial"/>
              </a:rPr>
              <a:t>стикування</a:t>
            </a:r>
            <a:r>
              <a:rPr dirty="0" sz="1300" spc="-35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арматури</a:t>
            </a:r>
            <a:r>
              <a:rPr dirty="0" sz="1300" spc="-30">
                <a:latin typeface="Arial"/>
                <a:cs typeface="Arial"/>
              </a:rPr>
              <a:t> </a:t>
            </a:r>
            <a:r>
              <a:rPr dirty="0" sz="1300" spc="5">
                <a:latin typeface="Arial"/>
                <a:cs typeface="Arial"/>
              </a:rPr>
              <a:t>поз.1</a:t>
            </a:r>
            <a:endParaRPr sz="13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484631" y="11596624"/>
            <a:ext cx="4462705" cy="924923"/>
          </a:xfrm>
          <a:prstGeom prst="rect">
            <a:avLst/>
          </a:prstGeom>
        </p:spPr>
      </p:pic>
      <p:sp>
        <p:nvSpPr>
          <p:cNvPr id="3" name="object 3"/>
          <p:cNvSpPr txBox="1"/>
          <p:nvPr/>
        </p:nvSpPr>
        <p:spPr>
          <a:xfrm>
            <a:off x="6085993" y="12183593"/>
            <a:ext cx="1670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5">
                <a:latin typeface="Arial"/>
                <a:cs typeface="Arial"/>
              </a:rPr>
              <a:t>50</a:t>
            </a:r>
            <a:endParaRPr sz="10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427492" y="12149139"/>
            <a:ext cx="167640" cy="167005"/>
          </a:xfrm>
          <a:prstGeom prst="rect">
            <a:avLst/>
          </a:prstGeom>
        </p:spPr>
        <p:txBody>
          <a:bodyPr wrap="square" lIns="0" tIns="63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dirty="0" sz="1000" spc="-5">
                <a:latin typeface="Arial"/>
                <a:cs typeface="Arial"/>
              </a:rPr>
              <a:t>55</a:t>
            </a:r>
            <a:endParaRPr sz="10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427492" y="11876925"/>
            <a:ext cx="167640" cy="167005"/>
          </a:xfrm>
          <a:prstGeom prst="rect">
            <a:avLst/>
          </a:prstGeom>
        </p:spPr>
        <p:txBody>
          <a:bodyPr wrap="square" lIns="0" tIns="63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dirty="0" sz="1000" spc="-5">
                <a:latin typeface="Arial"/>
                <a:cs typeface="Arial"/>
              </a:rPr>
              <a:t>90</a:t>
            </a:r>
            <a:endParaRPr sz="10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427492" y="11601674"/>
            <a:ext cx="167640" cy="167005"/>
          </a:xfrm>
          <a:prstGeom prst="rect">
            <a:avLst/>
          </a:prstGeom>
        </p:spPr>
        <p:txBody>
          <a:bodyPr wrap="square" lIns="0" tIns="63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dirty="0" sz="1000" spc="-5">
                <a:latin typeface="Arial"/>
                <a:cs typeface="Arial"/>
              </a:rPr>
              <a:t>55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574766" y="12183593"/>
            <a:ext cx="40957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5">
                <a:latin typeface="Arial"/>
                <a:cs typeface="Arial"/>
              </a:rPr>
              <a:t>змінна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266940" y="12183593"/>
            <a:ext cx="167005" cy="1778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00" spc="-5">
                <a:latin typeface="Arial"/>
                <a:cs typeface="Arial"/>
              </a:rPr>
              <a:t>50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8759028" y="11840767"/>
            <a:ext cx="167640" cy="237490"/>
          </a:xfrm>
          <a:prstGeom prst="rect">
            <a:avLst/>
          </a:prstGeom>
        </p:spPr>
        <p:txBody>
          <a:bodyPr wrap="square" lIns="0" tIns="63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dirty="0" sz="1000" spc="-5">
                <a:latin typeface="Arial"/>
                <a:cs typeface="Arial"/>
              </a:rPr>
              <a:t>200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7328669" y="11555187"/>
            <a:ext cx="136525" cy="17208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950" spc="-5" b="1">
                <a:latin typeface="Arial Narrow"/>
                <a:cs typeface="Arial Narrow"/>
              </a:rPr>
              <a:t>10</a:t>
            </a:r>
            <a:endParaRPr sz="950">
              <a:latin typeface="Arial Narrow"/>
              <a:cs typeface="Arial Narrow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560598" y="12348557"/>
            <a:ext cx="441959" cy="31750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algn="ctr" marL="8255">
              <a:lnSpc>
                <a:spcPct val="100000"/>
              </a:lnSpc>
              <a:spcBef>
                <a:spcPts val="110"/>
              </a:spcBef>
            </a:pPr>
            <a:r>
              <a:rPr dirty="0" sz="950" spc="-5" b="1">
                <a:latin typeface="Arial Narrow"/>
                <a:cs typeface="Arial Narrow"/>
              </a:rPr>
              <a:t>11</a:t>
            </a:r>
            <a:endParaRPr sz="950">
              <a:latin typeface="Arial Narrow"/>
              <a:cs typeface="Arial Narrow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dirty="0" sz="950" b="1">
                <a:latin typeface="Arial Narrow"/>
                <a:cs typeface="Arial Narrow"/>
              </a:rPr>
              <a:t>крок</a:t>
            </a:r>
            <a:r>
              <a:rPr dirty="0" sz="950" spc="-45" b="1">
                <a:latin typeface="Arial Narrow"/>
                <a:cs typeface="Arial Narrow"/>
              </a:rPr>
              <a:t> </a:t>
            </a:r>
            <a:r>
              <a:rPr dirty="0" sz="950" spc="-5" b="1">
                <a:latin typeface="Arial Narrow"/>
                <a:cs typeface="Arial Narrow"/>
              </a:rPr>
              <a:t>200</a:t>
            </a:r>
            <a:endParaRPr sz="950">
              <a:latin typeface="Arial Narrow"/>
              <a:cs typeface="Arial Narrow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7984414" y="11463167"/>
            <a:ext cx="746760" cy="26924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 indent="104139">
              <a:lnSpc>
                <a:spcPct val="100000"/>
              </a:lnSpc>
              <a:spcBef>
                <a:spcPts val="100"/>
              </a:spcBef>
            </a:pPr>
            <a:r>
              <a:rPr dirty="0" sz="800" b="1">
                <a:latin typeface="Arial Narrow"/>
                <a:cs typeface="Arial Narrow"/>
              </a:rPr>
              <a:t>верхня </a:t>
            </a:r>
            <a:r>
              <a:rPr dirty="0" sz="800" spc="-5" b="1">
                <a:latin typeface="Arial Narrow"/>
                <a:cs typeface="Arial Narrow"/>
              </a:rPr>
              <a:t>зона </a:t>
            </a:r>
            <a:r>
              <a:rPr dirty="0" sz="800" b="1">
                <a:latin typeface="Arial Narrow"/>
                <a:cs typeface="Arial Narrow"/>
              </a:rPr>
              <a:t> </a:t>
            </a:r>
            <a:r>
              <a:rPr dirty="0" sz="800" spc="-5" b="1">
                <a:latin typeface="Arial Narrow"/>
                <a:cs typeface="Arial Narrow"/>
              </a:rPr>
              <a:t>армуванн</a:t>
            </a:r>
            <a:r>
              <a:rPr dirty="0" sz="800" b="1">
                <a:latin typeface="Arial Narrow"/>
                <a:cs typeface="Arial Narrow"/>
              </a:rPr>
              <a:t>я</a:t>
            </a:r>
            <a:r>
              <a:rPr dirty="0" sz="800" spc="-5" b="1">
                <a:latin typeface="Arial Narrow"/>
                <a:cs typeface="Arial Narrow"/>
              </a:rPr>
              <a:t> плити</a:t>
            </a:r>
            <a:endParaRPr sz="800">
              <a:latin typeface="Arial Narrow"/>
              <a:cs typeface="Arial Narrow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7984414" y="12114864"/>
            <a:ext cx="746760" cy="26797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marL="12700" marR="5080" indent="121920">
              <a:lnSpc>
                <a:spcPts val="950"/>
              </a:lnSpc>
              <a:spcBef>
                <a:spcPts val="140"/>
              </a:spcBef>
            </a:pPr>
            <a:r>
              <a:rPr dirty="0" sz="800" spc="-5" b="1">
                <a:latin typeface="Arial Narrow"/>
                <a:cs typeface="Arial Narrow"/>
              </a:rPr>
              <a:t>нижня зона </a:t>
            </a:r>
            <a:r>
              <a:rPr dirty="0" sz="800" b="1">
                <a:latin typeface="Arial Narrow"/>
                <a:cs typeface="Arial Narrow"/>
              </a:rPr>
              <a:t> </a:t>
            </a:r>
            <a:r>
              <a:rPr dirty="0" sz="800" spc="-5" b="1">
                <a:latin typeface="Arial Narrow"/>
                <a:cs typeface="Arial Narrow"/>
              </a:rPr>
              <a:t>армуванн</a:t>
            </a:r>
            <a:r>
              <a:rPr dirty="0" sz="800" b="1">
                <a:latin typeface="Arial Narrow"/>
                <a:cs typeface="Arial Narrow"/>
              </a:rPr>
              <a:t>я</a:t>
            </a:r>
            <a:r>
              <a:rPr dirty="0" sz="800" spc="-5" b="1">
                <a:latin typeface="Arial Narrow"/>
                <a:cs typeface="Arial Narrow"/>
              </a:rPr>
              <a:t> плити</a:t>
            </a:r>
            <a:endParaRPr sz="800">
              <a:latin typeface="Arial Narrow"/>
              <a:cs typeface="Arial Narrow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064742" y="11555187"/>
            <a:ext cx="136525" cy="17208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950" spc="-5" b="1">
                <a:latin typeface="Arial Narrow"/>
                <a:cs typeface="Arial Narrow"/>
              </a:rPr>
              <a:t>10</a:t>
            </a:r>
            <a:endParaRPr sz="950">
              <a:latin typeface="Arial Narrow"/>
              <a:cs typeface="Arial Narrow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688296" y="12348557"/>
            <a:ext cx="441959" cy="31750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algn="ctr" marL="10160">
              <a:lnSpc>
                <a:spcPct val="100000"/>
              </a:lnSpc>
              <a:spcBef>
                <a:spcPts val="110"/>
              </a:spcBef>
            </a:pPr>
            <a:r>
              <a:rPr dirty="0" sz="950" spc="-5" b="1">
                <a:latin typeface="Arial Narrow"/>
                <a:cs typeface="Arial Narrow"/>
              </a:rPr>
              <a:t>11</a:t>
            </a:r>
            <a:endParaRPr sz="950">
              <a:latin typeface="Arial Narrow"/>
              <a:cs typeface="Arial Narrow"/>
            </a:endParaRPr>
          </a:p>
          <a:p>
            <a:pPr algn="ctr">
              <a:lnSpc>
                <a:spcPct val="100000"/>
              </a:lnSpc>
              <a:spcBef>
                <a:spcPts val="5"/>
              </a:spcBef>
            </a:pPr>
            <a:r>
              <a:rPr dirty="0" sz="950" b="1">
                <a:latin typeface="Arial Narrow"/>
                <a:cs typeface="Arial Narrow"/>
              </a:rPr>
              <a:t>крок</a:t>
            </a:r>
            <a:r>
              <a:rPr dirty="0" sz="950" spc="-45" b="1">
                <a:latin typeface="Arial Narrow"/>
                <a:cs typeface="Arial Narrow"/>
              </a:rPr>
              <a:t> </a:t>
            </a:r>
            <a:r>
              <a:rPr dirty="0" sz="950" spc="-5" b="1">
                <a:latin typeface="Arial Narrow"/>
                <a:cs typeface="Arial Narrow"/>
              </a:rPr>
              <a:t>200</a:t>
            </a:r>
            <a:endParaRPr sz="950">
              <a:latin typeface="Arial Narrow"/>
              <a:cs typeface="Arial Narrow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4479014" y="11588138"/>
            <a:ext cx="270510" cy="1320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700">
                <a:latin typeface="GOST Common"/>
                <a:cs typeface="GOST Common"/>
              </a:rPr>
              <a:t>+6,500</a:t>
            </a:r>
            <a:endParaRPr sz="700">
              <a:latin typeface="GOST Common"/>
              <a:cs typeface="GOST Commo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479014" y="12136616"/>
            <a:ext cx="270510" cy="1320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700">
                <a:latin typeface="GOST Common"/>
                <a:cs typeface="GOST Common"/>
              </a:rPr>
              <a:t>+6,300</a:t>
            </a:r>
            <a:endParaRPr sz="700">
              <a:latin typeface="GOST Common"/>
              <a:cs typeface="GOST Common"/>
            </a:endParaRPr>
          </a:p>
        </p:txBody>
      </p:sp>
      <p:grpSp>
        <p:nvGrpSpPr>
          <p:cNvPr id="18" name="object 18"/>
          <p:cNvGrpSpPr/>
          <p:nvPr/>
        </p:nvGrpSpPr>
        <p:grpSpPr>
          <a:xfrm>
            <a:off x="13557646" y="6574171"/>
            <a:ext cx="6122670" cy="4723130"/>
            <a:chOff x="13557646" y="6574171"/>
            <a:chExt cx="6122670" cy="4723130"/>
          </a:xfrm>
        </p:grpSpPr>
        <p:pic>
          <p:nvPicPr>
            <p:cNvPr id="19" name="object 1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6562269" y="11198928"/>
              <a:ext cx="98159" cy="98159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7099615" y="11198928"/>
              <a:ext cx="98159" cy="98159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7636961" y="11198928"/>
              <a:ext cx="98159" cy="98159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8818921" y="11198928"/>
              <a:ext cx="98159" cy="98159"/>
            </a:xfrm>
            <a:prstGeom prst="rect">
              <a:avLst/>
            </a:prstGeom>
          </p:spPr>
        </p:pic>
        <p:sp>
          <p:nvSpPr>
            <p:cNvPr id="23" name="object 23"/>
            <p:cNvSpPr/>
            <p:nvPr/>
          </p:nvSpPr>
          <p:spPr>
            <a:xfrm>
              <a:off x="16991337" y="9060675"/>
              <a:ext cx="172085" cy="164465"/>
            </a:xfrm>
            <a:custGeom>
              <a:avLst/>
              <a:gdLst/>
              <a:ahLst/>
              <a:cxnLst/>
              <a:rect l="l" t="t" r="r" b="b"/>
              <a:pathLst>
                <a:path w="172084" h="164465">
                  <a:moveTo>
                    <a:pt x="95123" y="163936"/>
                  </a:moveTo>
                  <a:lnTo>
                    <a:pt x="172031" y="163936"/>
                  </a:lnTo>
                  <a:lnTo>
                    <a:pt x="172031" y="95123"/>
                  </a:lnTo>
                  <a:lnTo>
                    <a:pt x="95123" y="95123"/>
                  </a:lnTo>
                  <a:lnTo>
                    <a:pt x="95123" y="163936"/>
                  </a:lnTo>
                </a:path>
                <a:path w="172084" h="164465">
                  <a:moveTo>
                    <a:pt x="172031" y="76908"/>
                  </a:moveTo>
                  <a:lnTo>
                    <a:pt x="95123" y="76908"/>
                  </a:lnTo>
                  <a:lnTo>
                    <a:pt x="95123" y="30358"/>
                  </a:lnTo>
                  <a:lnTo>
                    <a:pt x="172031" y="30358"/>
                  </a:lnTo>
                </a:path>
                <a:path w="172084" h="164465">
                  <a:moveTo>
                    <a:pt x="76908" y="53633"/>
                  </a:moveTo>
                  <a:lnTo>
                    <a:pt x="76908" y="0"/>
                  </a:lnTo>
                  <a:lnTo>
                    <a:pt x="0" y="0"/>
                  </a:lnTo>
                  <a:lnTo>
                    <a:pt x="0" y="53633"/>
                  </a:lnTo>
                  <a:lnTo>
                    <a:pt x="76908" y="5363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/>
            <p:cNvSpPr/>
            <p:nvPr/>
          </p:nvSpPr>
          <p:spPr>
            <a:xfrm>
              <a:off x="16991337" y="8968587"/>
              <a:ext cx="77470" cy="18415"/>
            </a:xfrm>
            <a:custGeom>
              <a:avLst/>
              <a:gdLst/>
              <a:ahLst/>
              <a:cxnLst/>
              <a:rect l="l" t="t" r="r" b="b"/>
              <a:pathLst>
                <a:path w="77469" h="18415">
                  <a:moveTo>
                    <a:pt x="76908" y="18215"/>
                  </a:moveTo>
                  <a:lnTo>
                    <a:pt x="76908" y="0"/>
                  </a:lnTo>
                  <a:lnTo>
                    <a:pt x="0" y="0"/>
                  </a:lnTo>
                  <a:lnTo>
                    <a:pt x="0" y="18215"/>
                  </a:lnTo>
                </a:path>
              </a:pathLst>
            </a:custGeom>
            <a:ln w="6071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15947003" y="7973839"/>
              <a:ext cx="2407920" cy="1336040"/>
            </a:xfrm>
            <a:custGeom>
              <a:avLst/>
              <a:gdLst/>
              <a:ahLst/>
              <a:cxnLst/>
              <a:rect l="l" t="t" r="r" b="b"/>
              <a:pathLst>
                <a:path w="2407919" h="1336040">
                  <a:moveTo>
                    <a:pt x="107266" y="1044333"/>
                  </a:moveTo>
                  <a:lnTo>
                    <a:pt x="0" y="1044333"/>
                  </a:lnTo>
                </a:path>
                <a:path w="2407919" h="1336040">
                  <a:moveTo>
                    <a:pt x="0" y="1215353"/>
                  </a:moveTo>
                  <a:lnTo>
                    <a:pt x="0" y="1320596"/>
                  </a:lnTo>
                </a:path>
                <a:path w="2407919" h="1336040">
                  <a:moveTo>
                    <a:pt x="107266" y="1197138"/>
                  </a:moveTo>
                  <a:lnTo>
                    <a:pt x="0" y="1197138"/>
                  </a:lnTo>
                  <a:lnTo>
                    <a:pt x="0" y="1044333"/>
                  </a:lnTo>
                </a:path>
                <a:path w="2407919" h="1336040">
                  <a:moveTo>
                    <a:pt x="126493" y="1289226"/>
                  </a:moveTo>
                  <a:lnTo>
                    <a:pt x="126493" y="1335775"/>
                  </a:lnTo>
                  <a:lnTo>
                    <a:pt x="164948" y="1335775"/>
                  </a:lnTo>
                  <a:lnTo>
                    <a:pt x="164948" y="1289226"/>
                  </a:lnTo>
                  <a:lnTo>
                    <a:pt x="126493" y="1289226"/>
                  </a:lnTo>
                </a:path>
                <a:path w="2407919" h="1336040">
                  <a:moveTo>
                    <a:pt x="107266" y="1215353"/>
                  </a:moveTo>
                  <a:lnTo>
                    <a:pt x="107266" y="1320596"/>
                  </a:lnTo>
                  <a:lnTo>
                    <a:pt x="0" y="1320596"/>
                  </a:lnTo>
                </a:path>
                <a:path w="2407919" h="1336040">
                  <a:moveTo>
                    <a:pt x="0" y="1138445"/>
                  </a:moveTo>
                  <a:lnTo>
                    <a:pt x="0" y="1110110"/>
                  </a:lnTo>
                </a:path>
                <a:path w="2407919" h="1336040">
                  <a:moveTo>
                    <a:pt x="107266" y="1138445"/>
                  </a:moveTo>
                  <a:lnTo>
                    <a:pt x="107266" y="1110110"/>
                  </a:lnTo>
                </a:path>
                <a:path w="2407919" h="1336040">
                  <a:moveTo>
                    <a:pt x="329896" y="1335775"/>
                  </a:moveTo>
                  <a:lnTo>
                    <a:pt x="552525" y="1335775"/>
                  </a:lnTo>
                  <a:lnTo>
                    <a:pt x="552525" y="1289226"/>
                  </a:lnTo>
                  <a:lnTo>
                    <a:pt x="329896" y="1289226"/>
                  </a:lnTo>
                  <a:lnTo>
                    <a:pt x="329896" y="1335775"/>
                  </a:lnTo>
                </a:path>
                <a:path w="2407919" h="1336040">
                  <a:moveTo>
                    <a:pt x="329896" y="0"/>
                  </a:moveTo>
                  <a:lnTo>
                    <a:pt x="552525" y="0"/>
                  </a:lnTo>
                  <a:lnTo>
                    <a:pt x="552525" y="46549"/>
                  </a:lnTo>
                  <a:lnTo>
                    <a:pt x="329896" y="46549"/>
                  </a:lnTo>
                  <a:lnTo>
                    <a:pt x="329896" y="0"/>
                  </a:lnTo>
                </a:path>
                <a:path w="2407919" h="1336040">
                  <a:moveTo>
                    <a:pt x="126493" y="46549"/>
                  </a:moveTo>
                  <a:lnTo>
                    <a:pt x="126493" y="0"/>
                  </a:lnTo>
                  <a:lnTo>
                    <a:pt x="164948" y="0"/>
                  </a:lnTo>
                  <a:lnTo>
                    <a:pt x="164948" y="46549"/>
                  </a:lnTo>
                  <a:lnTo>
                    <a:pt x="126493" y="46549"/>
                  </a:lnTo>
                </a:path>
                <a:path w="2407919" h="1336040">
                  <a:moveTo>
                    <a:pt x="2407432" y="687114"/>
                  </a:moveTo>
                  <a:lnTo>
                    <a:pt x="2378085" y="68711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6" name="object 2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8174308" y="11198928"/>
              <a:ext cx="98159" cy="98159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6024923" y="11198928"/>
              <a:ext cx="98159" cy="98159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5487577" y="11198928"/>
              <a:ext cx="98159" cy="98159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950231" y="11198928"/>
              <a:ext cx="98159" cy="98159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305618" y="11198928"/>
              <a:ext cx="98159" cy="98159"/>
            </a:xfrm>
            <a:prstGeom prst="rect">
              <a:avLst/>
            </a:prstGeom>
          </p:spPr>
        </p:pic>
        <p:sp>
          <p:nvSpPr>
            <p:cNvPr id="31" name="object 31"/>
            <p:cNvSpPr/>
            <p:nvPr/>
          </p:nvSpPr>
          <p:spPr>
            <a:xfrm>
              <a:off x="13560821" y="10613008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0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/>
            <p:cNvSpPr/>
            <p:nvPr/>
          </p:nvSpPr>
          <p:spPr>
            <a:xfrm>
              <a:off x="13560821" y="10520920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0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19584968" y="10613008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0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/>
            <p:cNvSpPr/>
            <p:nvPr/>
          </p:nvSpPr>
          <p:spPr>
            <a:xfrm>
              <a:off x="19584968" y="10520920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0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5" name="object 3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3557786" y="10072626"/>
              <a:ext cx="98159" cy="98159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9581932" y="10072626"/>
              <a:ext cx="98159" cy="98159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3557786" y="9904642"/>
              <a:ext cx="98159" cy="98159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9581932" y="9904642"/>
              <a:ext cx="98159" cy="98159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3557786" y="9536292"/>
              <a:ext cx="98159" cy="98159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9581932" y="9536292"/>
              <a:ext cx="98159" cy="98159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3557786" y="9213479"/>
              <a:ext cx="98159" cy="98159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9581933" y="9213479"/>
              <a:ext cx="98159" cy="98159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3557786" y="8968587"/>
              <a:ext cx="98159" cy="98159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9581932" y="9052579"/>
              <a:ext cx="98159" cy="98159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9581932" y="8592141"/>
              <a:ext cx="98159" cy="98159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3557786" y="8215695"/>
              <a:ext cx="98159" cy="98159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9581932" y="8131703"/>
              <a:ext cx="98159" cy="98159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3557786" y="7970803"/>
              <a:ext cx="98159" cy="98159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9581932" y="7970803"/>
              <a:ext cx="98159" cy="98159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3557786" y="7647991"/>
              <a:ext cx="98159" cy="98159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9581933" y="7647990"/>
              <a:ext cx="98159" cy="98159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3557786" y="7279640"/>
              <a:ext cx="98159" cy="98159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9581932" y="7279640"/>
              <a:ext cx="98159" cy="98159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3557786" y="7111656"/>
              <a:ext cx="98159" cy="98159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9581932" y="7111656"/>
              <a:ext cx="98159" cy="98159"/>
            </a:xfrm>
            <a:prstGeom prst="rect">
              <a:avLst/>
            </a:prstGeom>
          </p:spPr>
        </p:pic>
        <p:sp>
          <p:nvSpPr>
            <p:cNvPr id="56" name="object 56"/>
            <p:cNvSpPr/>
            <p:nvPr/>
          </p:nvSpPr>
          <p:spPr>
            <a:xfrm>
              <a:off x="13560821" y="6577346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0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13560821" y="6669434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0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19584968" y="6577346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0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19584968" y="6669434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0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0" name="object 60"/>
          <p:cNvSpPr txBox="1"/>
          <p:nvPr/>
        </p:nvSpPr>
        <p:spPr>
          <a:xfrm>
            <a:off x="13566337" y="6551975"/>
            <a:ext cx="71120" cy="2101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 indent="1905">
              <a:lnSpc>
                <a:spcPct val="120800"/>
              </a:lnSpc>
              <a:spcBef>
                <a:spcPts val="100"/>
              </a:spcBef>
            </a:pPr>
            <a:r>
              <a:rPr dirty="0" sz="500" spc="-5">
                <a:latin typeface="Arial"/>
                <a:cs typeface="Arial"/>
              </a:rPr>
              <a:t>Р  П</a:t>
            </a:r>
            <a:endParaRPr sz="50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13566337" y="7105642"/>
            <a:ext cx="7493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О</a:t>
            </a:r>
            <a:endParaRPr sz="50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13566337" y="7274638"/>
            <a:ext cx="7112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Н</a:t>
            </a:r>
            <a:endParaRPr sz="50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13563302" y="7642988"/>
            <a:ext cx="78105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М</a:t>
            </a:r>
            <a:endParaRPr sz="50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13572408" y="7964789"/>
            <a:ext cx="6731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Л</a:t>
            </a:r>
            <a:endParaRPr sz="50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13570385" y="8210693"/>
            <a:ext cx="6223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К</a:t>
            </a:r>
            <a:endParaRPr sz="50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13564313" y="8962573"/>
            <a:ext cx="8382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Ж</a:t>
            </a:r>
            <a:endParaRPr sz="50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13568360" y="9207465"/>
            <a:ext cx="67945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Е</a:t>
            </a:r>
            <a:endParaRPr sz="50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13572408" y="9530277"/>
            <a:ext cx="6858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Д</a:t>
            </a:r>
            <a:endParaRPr sz="50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13572408" y="9898628"/>
            <a:ext cx="5969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Г</a:t>
            </a:r>
            <a:endParaRPr sz="50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13568360" y="10067624"/>
            <a:ext cx="67945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В</a:t>
            </a:r>
            <a:endParaRPr sz="50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13568360" y="10495549"/>
            <a:ext cx="71755" cy="2101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6510" marR="5080" indent="-4445">
              <a:lnSpc>
                <a:spcPct val="120900"/>
              </a:lnSpc>
              <a:spcBef>
                <a:spcPts val="100"/>
              </a:spcBef>
            </a:pPr>
            <a:r>
              <a:rPr dirty="0" sz="500" spc="-5">
                <a:latin typeface="Arial"/>
                <a:cs typeface="Arial"/>
              </a:rPr>
              <a:t>Б  А</a:t>
            </a:r>
            <a:endParaRPr sz="500">
              <a:latin typeface="Arial"/>
              <a:cs typeface="Arial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14317205" y="11192913"/>
            <a:ext cx="6096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1</a:t>
            </a:r>
            <a:endParaRPr sz="500">
              <a:latin typeface="Arial"/>
              <a:cs typeface="Arial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14966878" y="11192913"/>
            <a:ext cx="6096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2</a:t>
            </a:r>
            <a:endParaRPr sz="500">
              <a:latin typeface="Arial"/>
              <a:cs typeface="Arial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17116263" y="11192913"/>
            <a:ext cx="177927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548640" algn="l"/>
                <a:tab pos="1085850" algn="l"/>
                <a:tab pos="1730375" algn="l"/>
              </a:tabLst>
            </a:pPr>
            <a:r>
              <a:rPr dirty="0" sz="500" spc="-5">
                <a:latin typeface="Arial"/>
                <a:cs typeface="Arial"/>
              </a:rPr>
              <a:t>6</a:t>
            </a:r>
            <a:r>
              <a:rPr dirty="0" sz="500" spc="-5">
                <a:latin typeface="Arial"/>
                <a:cs typeface="Arial"/>
              </a:rPr>
              <a:t>	</a:t>
            </a:r>
            <a:r>
              <a:rPr dirty="0" sz="500" spc="-5">
                <a:latin typeface="Arial"/>
                <a:cs typeface="Arial"/>
              </a:rPr>
              <a:t>7</a:t>
            </a:r>
            <a:r>
              <a:rPr dirty="0" sz="500" spc="-5">
                <a:latin typeface="Arial"/>
                <a:cs typeface="Arial"/>
              </a:rPr>
              <a:t>	</a:t>
            </a:r>
            <a:r>
              <a:rPr dirty="0" sz="500" spc="-5">
                <a:latin typeface="Arial"/>
                <a:cs typeface="Arial"/>
              </a:rPr>
              <a:t>8</a:t>
            </a:r>
            <a:r>
              <a:rPr dirty="0" sz="500" spc="-5">
                <a:latin typeface="Arial"/>
                <a:cs typeface="Arial"/>
              </a:rPr>
              <a:t>	</a:t>
            </a:r>
            <a:r>
              <a:rPr dirty="0" sz="500" spc="-5">
                <a:latin typeface="Arial"/>
                <a:cs typeface="Arial"/>
              </a:rPr>
              <a:t>9</a:t>
            </a:r>
            <a:endParaRPr sz="500">
              <a:latin typeface="Arial"/>
              <a:cs typeface="Arial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19592507" y="10495549"/>
            <a:ext cx="73025" cy="2101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7145" marR="5080" indent="-5080">
              <a:lnSpc>
                <a:spcPct val="120900"/>
              </a:lnSpc>
              <a:spcBef>
                <a:spcPts val="100"/>
              </a:spcBef>
            </a:pPr>
            <a:r>
              <a:rPr dirty="0" sz="500" spc="-5">
                <a:latin typeface="Arial"/>
                <a:cs typeface="Arial"/>
              </a:rPr>
              <a:t>Б  А</a:t>
            </a:r>
            <a:endParaRPr sz="500">
              <a:latin typeface="Arial"/>
              <a:cs typeface="Arial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19592507" y="10067624"/>
            <a:ext cx="67945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В</a:t>
            </a:r>
            <a:endParaRPr sz="500">
              <a:latin typeface="Arial"/>
              <a:cs typeface="Arial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19596555" y="9898628"/>
            <a:ext cx="5969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Г</a:t>
            </a:r>
            <a:endParaRPr sz="500">
              <a:latin typeface="Arial"/>
              <a:cs typeface="Arial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19596555" y="9530277"/>
            <a:ext cx="6858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Д</a:t>
            </a:r>
            <a:endParaRPr sz="500">
              <a:latin typeface="Arial"/>
              <a:cs typeface="Arial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19592507" y="9207465"/>
            <a:ext cx="67945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Е</a:t>
            </a:r>
            <a:endParaRPr sz="500">
              <a:latin typeface="Arial"/>
              <a:cs typeface="Arial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19562150" y="9046564"/>
            <a:ext cx="136525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10">
                <a:latin typeface="Arial"/>
                <a:cs typeface="Arial"/>
              </a:rPr>
              <a:t>Ж/1</a:t>
            </a:r>
            <a:endParaRPr sz="500">
              <a:latin typeface="Arial"/>
              <a:cs typeface="Arial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19568221" y="8125689"/>
            <a:ext cx="114935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К/1</a:t>
            </a:r>
            <a:endParaRPr sz="500">
              <a:latin typeface="Arial"/>
              <a:cs typeface="Arial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19596555" y="8586127"/>
            <a:ext cx="64135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З</a:t>
            </a:r>
            <a:endParaRPr sz="500">
              <a:latin typeface="Arial"/>
              <a:cs typeface="Arial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19596555" y="7964789"/>
            <a:ext cx="6731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Л</a:t>
            </a:r>
            <a:endParaRPr sz="500">
              <a:latin typeface="Arial"/>
              <a:cs typeface="Arial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19587447" y="7642988"/>
            <a:ext cx="78105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М</a:t>
            </a:r>
            <a:endParaRPr sz="500">
              <a:latin typeface="Arial"/>
              <a:cs typeface="Arial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19590484" y="7105642"/>
            <a:ext cx="7493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О</a:t>
            </a:r>
            <a:endParaRPr sz="500">
              <a:latin typeface="Arial"/>
              <a:cs typeface="Arial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19590484" y="7274638"/>
            <a:ext cx="7112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Н</a:t>
            </a:r>
            <a:endParaRPr sz="500">
              <a:latin typeface="Arial"/>
              <a:cs typeface="Arial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19590484" y="6551975"/>
            <a:ext cx="71120" cy="2101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 indent="1905">
              <a:lnSpc>
                <a:spcPct val="120800"/>
              </a:lnSpc>
              <a:spcBef>
                <a:spcPts val="100"/>
              </a:spcBef>
            </a:pPr>
            <a:r>
              <a:rPr dirty="0" sz="500" spc="-5">
                <a:latin typeface="Arial"/>
                <a:cs typeface="Arial"/>
              </a:rPr>
              <a:t>Р  П</a:t>
            </a:r>
            <a:endParaRPr sz="500">
              <a:latin typeface="Arial"/>
              <a:cs typeface="Arial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15618119" y="10125247"/>
            <a:ext cx="62230" cy="355600"/>
          </a:xfrm>
          <a:custGeom>
            <a:avLst/>
            <a:gdLst/>
            <a:ahLst/>
            <a:cxnLst/>
            <a:rect l="l" t="t" r="r" b="b"/>
            <a:pathLst>
              <a:path w="62230" h="355600">
                <a:moveTo>
                  <a:pt x="61729" y="355194"/>
                </a:moveTo>
                <a:lnTo>
                  <a:pt x="61729" y="0"/>
                </a:lnTo>
              </a:path>
              <a:path w="62230" h="355600">
                <a:moveTo>
                  <a:pt x="30358" y="328884"/>
                </a:moveTo>
                <a:lnTo>
                  <a:pt x="30358" y="26310"/>
                </a:lnTo>
              </a:path>
              <a:path w="62230" h="355600">
                <a:moveTo>
                  <a:pt x="0" y="289418"/>
                </a:moveTo>
                <a:lnTo>
                  <a:pt x="0" y="65776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89" name="object 89"/>
          <p:cNvGrpSpPr/>
          <p:nvPr/>
        </p:nvGrpSpPr>
        <p:grpSpPr>
          <a:xfrm>
            <a:off x="13652910" y="6316262"/>
            <a:ext cx="5932170" cy="4886325"/>
            <a:chOff x="13652910" y="6316262"/>
            <a:chExt cx="5932170" cy="4886325"/>
          </a:xfrm>
        </p:grpSpPr>
        <p:sp>
          <p:nvSpPr>
            <p:cNvPr id="90" name="object 90"/>
            <p:cNvSpPr/>
            <p:nvPr/>
          </p:nvSpPr>
          <p:spPr>
            <a:xfrm>
              <a:off x="13652910" y="6316262"/>
              <a:ext cx="5932170" cy="4886325"/>
            </a:xfrm>
            <a:custGeom>
              <a:avLst/>
              <a:gdLst/>
              <a:ahLst/>
              <a:cxnLst/>
              <a:rect l="l" t="t" r="r" b="b"/>
              <a:pathLst>
                <a:path w="5932169" h="4886325">
                  <a:moveTo>
                    <a:pt x="3338427" y="1742580"/>
                  </a:moveTo>
                  <a:lnTo>
                    <a:pt x="3730052" y="1742580"/>
                  </a:lnTo>
                  <a:lnTo>
                    <a:pt x="3730052" y="2652324"/>
                  </a:lnTo>
                  <a:lnTo>
                    <a:pt x="3338427" y="2652324"/>
                  </a:lnTo>
                  <a:lnTo>
                    <a:pt x="3338427" y="1742580"/>
                  </a:lnTo>
                </a:path>
                <a:path w="5932169" h="4886325">
                  <a:moveTo>
                    <a:pt x="3415335" y="2726196"/>
                  </a:moveTo>
                  <a:lnTo>
                    <a:pt x="3338427" y="2726196"/>
                  </a:lnTo>
                  <a:lnTo>
                    <a:pt x="3338427" y="2652324"/>
                  </a:lnTo>
                  <a:lnTo>
                    <a:pt x="3415335" y="2652324"/>
                  </a:lnTo>
                  <a:lnTo>
                    <a:pt x="3415335" y="2726196"/>
                  </a:lnTo>
                </a:path>
                <a:path w="5932169" h="4886325">
                  <a:moveTo>
                    <a:pt x="3433550" y="2756555"/>
                  </a:moveTo>
                  <a:lnTo>
                    <a:pt x="3510459" y="2756555"/>
                  </a:lnTo>
                  <a:lnTo>
                    <a:pt x="3510459" y="2652324"/>
                  </a:lnTo>
                  <a:lnTo>
                    <a:pt x="3433550" y="2652324"/>
                  </a:lnTo>
                  <a:lnTo>
                    <a:pt x="3433550" y="2756555"/>
                  </a:lnTo>
                </a:path>
                <a:path w="5932169" h="4886325">
                  <a:moveTo>
                    <a:pt x="3338427" y="2744412"/>
                  </a:moveTo>
                  <a:lnTo>
                    <a:pt x="3415335" y="2744412"/>
                  </a:lnTo>
                  <a:lnTo>
                    <a:pt x="3415335" y="2798045"/>
                  </a:lnTo>
                  <a:lnTo>
                    <a:pt x="3338427" y="2798045"/>
                  </a:lnTo>
                  <a:lnTo>
                    <a:pt x="3338427" y="2744412"/>
                  </a:lnTo>
                </a:path>
                <a:path w="5932169" h="4886325">
                  <a:moveTo>
                    <a:pt x="3338427" y="2816260"/>
                  </a:moveTo>
                  <a:lnTo>
                    <a:pt x="3415335" y="2816260"/>
                  </a:lnTo>
                  <a:lnTo>
                    <a:pt x="3415335" y="2908348"/>
                  </a:lnTo>
                  <a:lnTo>
                    <a:pt x="3338427" y="2908348"/>
                  </a:lnTo>
                  <a:lnTo>
                    <a:pt x="3338427" y="2816260"/>
                  </a:lnTo>
                </a:path>
                <a:path w="5932169" h="4886325">
                  <a:moveTo>
                    <a:pt x="3433550" y="2839535"/>
                  </a:moveTo>
                  <a:lnTo>
                    <a:pt x="3510459" y="2839535"/>
                  </a:lnTo>
                  <a:lnTo>
                    <a:pt x="3510459" y="2908348"/>
                  </a:lnTo>
                  <a:lnTo>
                    <a:pt x="3433550" y="2908348"/>
                  </a:lnTo>
                  <a:lnTo>
                    <a:pt x="3433550" y="2839535"/>
                  </a:lnTo>
                </a:path>
                <a:path w="5932169" h="4886325">
                  <a:moveTo>
                    <a:pt x="3433550" y="2774770"/>
                  </a:moveTo>
                  <a:lnTo>
                    <a:pt x="3510459" y="2774770"/>
                  </a:lnTo>
                  <a:lnTo>
                    <a:pt x="3510459" y="2821320"/>
                  </a:lnTo>
                  <a:lnTo>
                    <a:pt x="3433550" y="2821320"/>
                  </a:lnTo>
                  <a:lnTo>
                    <a:pt x="3433550" y="2774770"/>
                  </a:lnTo>
                </a:path>
                <a:path w="5932169" h="4886325">
                  <a:moveTo>
                    <a:pt x="2420587" y="2946802"/>
                  </a:moveTo>
                  <a:lnTo>
                    <a:pt x="2459041" y="2946802"/>
                  </a:lnTo>
                  <a:lnTo>
                    <a:pt x="2459041" y="2993352"/>
                  </a:lnTo>
                  <a:lnTo>
                    <a:pt x="2420587" y="2993352"/>
                  </a:lnTo>
                  <a:lnTo>
                    <a:pt x="2420587" y="2946802"/>
                  </a:lnTo>
                </a:path>
                <a:path w="5932169" h="4886325">
                  <a:moveTo>
                    <a:pt x="2294093" y="2872929"/>
                  </a:moveTo>
                  <a:lnTo>
                    <a:pt x="2401360" y="2872929"/>
                  </a:lnTo>
                  <a:lnTo>
                    <a:pt x="2401360" y="2978172"/>
                  </a:lnTo>
                  <a:lnTo>
                    <a:pt x="2294093" y="2978172"/>
                  </a:lnTo>
                  <a:lnTo>
                    <a:pt x="2294093" y="2872929"/>
                  </a:lnTo>
                </a:path>
                <a:path w="5932169" h="4886325">
                  <a:moveTo>
                    <a:pt x="2294093" y="2701910"/>
                  </a:moveTo>
                  <a:lnTo>
                    <a:pt x="2401360" y="2701910"/>
                  </a:lnTo>
                  <a:lnTo>
                    <a:pt x="2401360" y="2854714"/>
                  </a:lnTo>
                  <a:lnTo>
                    <a:pt x="2294093" y="2854714"/>
                  </a:lnTo>
                  <a:lnTo>
                    <a:pt x="2294093" y="2701910"/>
                  </a:lnTo>
                </a:path>
                <a:path w="5932169" h="4886325">
                  <a:moveTo>
                    <a:pt x="2623989" y="2946802"/>
                  </a:moveTo>
                  <a:lnTo>
                    <a:pt x="2846619" y="2946802"/>
                  </a:lnTo>
                  <a:lnTo>
                    <a:pt x="2846619" y="2993352"/>
                  </a:lnTo>
                  <a:lnTo>
                    <a:pt x="2623989" y="2993352"/>
                  </a:lnTo>
                  <a:lnTo>
                    <a:pt x="2623989" y="2946802"/>
                  </a:lnTo>
                </a:path>
                <a:path w="5932169" h="4886325">
                  <a:moveTo>
                    <a:pt x="2439814" y="2908348"/>
                  </a:moveTo>
                  <a:lnTo>
                    <a:pt x="2848643" y="2908348"/>
                  </a:lnTo>
                  <a:lnTo>
                    <a:pt x="2848643" y="1742580"/>
                  </a:lnTo>
                  <a:lnTo>
                    <a:pt x="2439814" y="1742580"/>
                  </a:lnTo>
                  <a:lnTo>
                    <a:pt x="2439814" y="2908348"/>
                  </a:lnTo>
                </a:path>
                <a:path w="5932169" h="4886325">
                  <a:moveTo>
                    <a:pt x="2420587" y="1657576"/>
                  </a:moveTo>
                  <a:lnTo>
                    <a:pt x="2459041" y="1657576"/>
                  </a:lnTo>
                  <a:lnTo>
                    <a:pt x="2459041" y="1704126"/>
                  </a:lnTo>
                  <a:lnTo>
                    <a:pt x="2420587" y="1704126"/>
                  </a:lnTo>
                  <a:lnTo>
                    <a:pt x="2420587" y="1657576"/>
                  </a:lnTo>
                </a:path>
                <a:path w="5932169" h="4886325">
                  <a:moveTo>
                    <a:pt x="2623989" y="1657576"/>
                  </a:moveTo>
                  <a:lnTo>
                    <a:pt x="2846619" y="1657576"/>
                  </a:lnTo>
                  <a:lnTo>
                    <a:pt x="2846619" y="1704126"/>
                  </a:lnTo>
                  <a:lnTo>
                    <a:pt x="2623989" y="1704126"/>
                  </a:lnTo>
                  <a:lnTo>
                    <a:pt x="2623989" y="1657576"/>
                  </a:lnTo>
                </a:path>
                <a:path w="5932169" h="4886325">
                  <a:moveTo>
                    <a:pt x="4558840" y="2306237"/>
                  </a:moveTo>
                  <a:lnTo>
                    <a:pt x="4773374" y="2306237"/>
                  </a:lnTo>
                  <a:lnTo>
                    <a:pt x="4773374" y="2344691"/>
                  </a:lnTo>
                  <a:lnTo>
                    <a:pt x="4558840" y="2344691"/>
                  </a:lnTo>
                  <a:lnTo>
                    <a:pt x="4558840" y="2306237"/>
                  </a:lnTo>
                </a:path>
                <a:path w="5932169" h="4886325">
                  <a:moveTo>
                    <a:pt x="3033830" y="3290865"/>
                  </a:moveTo>
                  <a:lnTo>
                    <a:pt x="3052045" y="3290865"/>
                  </a:lnTo>
                  <a:lnTo>
                    <a:pt x="3052045" y="3332355"/>
                  </a:lnTo>
                  <a:lnTo>
                    <a:pt x="3033830" y="3332355"/>
                  </a:lnTo>
                  <a:lnTo>
                    <a:pt x="3033830" y="3290865"/>
                  </a:lnTo>
                </a:path>
                <a:path w="5932169" h="4886325">
                  <a:moveTo>
                    <a:pt x="3058117" y="3290865"/>
                  </a:moveTo>
                  <a:lnTo>
                    <a:pt x="3090499" y="3290865"/>
                  </a:lnTo>
                  <a:lnTo>
                    <a:pt x="3090499" y="3332355"/>
                  </a:lnTo>
                  <a:lnTo>
                    <a:pt x="3058117" y="3332355"/>
                  </a:lnTo>
                  <a:lnTo>
                    <a:pt x="3058117" y="3290865"/>
                  </a:lnTo>
                </a:path>
                <a:path w="5932169" h="4886325">
                  <a:moveTo>
                    <a:pt x="3096571" y="3290865"/>
                  </a:moveTo>
                  <a:lnTo>
                    <a:pt x="3128953" y="3290865"/>
                  </a:lnTo>
                  <a:lnTo>
                    <a:pt x="3128953" y="3332355"/>
                  </a:lnTo>
                  <a:lnTo>
                    <a:pt x="3096571" y="3332355"/>
                  </a:lnTo>
                  <a:lnTo>
                    <a:pt x="3096571" y="3290865"/>
                  </a:lnTo>
                </a:path>
                <a:path w="5932169" h="4886325">
                  <a:moveTo>
                    <a:pt x="3135025" y="3290865"/>
                  </a:moveTo>
                  <a:lnTo>
                    <a:pt x="3153240" y="3290865"/>
                  </a:lnTo>
                  <a:lnTo>
                    <a:pt x="3153240" y="3332355"/>
                  </a:lnTo>
                  <a:lnTo>
                    <a:pt x="3135025" y="3332355"/>
                  </a:lnTo>
                  <a:lnTo>
                    <a:pt x="3135025" y="3290865"/>
                  </a:lnTo>
                </a:path>
                <a:path w="5932169" h="4886325">
                  <a:moveTo>
                    <a:pt x="666875" y="2271830"/>
                  </a:moveTo>
                  <a:lnTo>
                    <a:pt x="1457209" y="2271830"/>
                  </a:lnTo>
                  <a:lnTo>
                    <a:pt x="1457209" y="2663456"/>
                  </a:lnTo>
                  <a:lnTo>
                    <a:pt x="666875" y="2663456"/>
                  </a:lnTo>
                  <a:lnTo>
                    <a:pt x="666875" y="2271830"/>
                  </a:lnTo>
                </a:path>
                <a:path w="5932169" h="4886325">
                  <a:moveTo>
                    <a:pt x="2763639" y="3290865"/>
                  </a:moveTo>
                  <a:lnTo>
                    <a:pt x="2781854" y="3290865"/>
                  </a:lnTo>
                  <a:lnTo>
                    <a:pt x="2781854" y="3332355"/>
                  </a:lnTo>
                  <a:lnTo>
                    <a:pt x="2763639" y="3332355"/>
                  </a:lnTo>
                  <a:lnTo>
                    <a:pt x="2763639" y="3290865"/>
                  </a:lnTo>
                </a:path>
                <a:path w="5932169" h="4886325">
                  <a:moveTo>
                    <a:pt x="2787926" y="3290865"/>
                  </a:moveTo>
                  <a:lnTo>
                    <a:pt x="2820308" y="3290865"/>
                  </a:lnTo>
                  <a:lnTo>
                    <a:pt x="2820308" y="3332355"/>
                  </a:lnTo>
                  <a:lnTo>
                    <a:pt x="2787926" y="3332355"/>
                  </a:lnTo>
                  <a:lnTo>
                    <a:pt x="2787926" y="3290865"/>
                  </a:lnTo>
                </a:path>
                <a:path w="5932169" h="4886325">
                  <a:moveTo>
                    <a:pt x="2826380" y="3290865"/>
                  </a:moveTo>
                  <a:lnTo>
                    <a:pt x="2858762" y="3290865"/>
                  </a:lnTo>
                  <a:lnTo>
                    <a:pt x="2858762" y="3332355"/>
                  </a:lnTo>
                  <a:lnTo>
                    <a:pt x="2826380" y="3332355"/>
                  </a:lnTo>
                  <a:lnTo>
                    <a:pt x="2826380" y="3290865"/>
                  </a:lnTo>
                </a:path>
                <a:path w="5932169" h="4886325">
                  <a:moveTo>
                    <a:pt x="2864834" y="3290865"/>
                  </a:moveTo>
                  <a:lnTo>
                    <a:pt x="2883049" y="3290865"/>
                  </a:lnTo>
                  <a:lnTo>
                    <a:pt x="2883049" y="3332355"/>
                  </a:lnTo>
                  <a:lnTo>
                    <a:pt x="2864834" y="3332355"/>
                  </a:lnTo>
                  <a:lnTo>
                    <a:pt x="2864834" y="3290865"/>
                  </a:lnTo>
                </a:path>
                <a:path w="5932169" h="4886325">
                  <a:moveTo>
                    <a:pt x="1688946" y="3290865"/>
                  </a:moveTo>
                  <a:lnTo>
                    <a:pt x="1707161" y="3290865"/>
                  </a:lnTo>
                  <a:lnTo>
                    <a:pt x="1707161" y="3332355"/>
                  </a:lnTo>
                  <a:lnTo>
                    <a:pt x="1688946" y="3332355"/>
                  </a:lnTo>
                  <a:lnTo>
                    <a:pt x="1688946" y="3290865"/>
                  </a:lnTo>
                </a:path>
                <a:path w="5932169" h="4886325">
                  <a:moveTo>
                    <a:pt x="1713233" y="3290865"/>
                  </a:moveTo>
                  <a:lnTo>
                    <a:pt x="1745616" y="3290865"/>
                  </a:lnTo>
                  <a:lnTo>
                    <a:pt x="1745616" y="3332355"/>
                  </a:lnTo>
                  <a:lnTo>
                    <a:pt x="1713233" y="3332355"/>
                  </a:lnTo>
                  <a:lnTo>
                    <a:pt x="1713233" y="3290865"/>
                  </a:lnTo>
                </a:path>
                <a:path w="5932169" h="4886325">
                  <a:moveTo>
                    <a:pt x="1751687" y="3290865"/>
                  </a:moveTo>
                  <a:lnTo>
                    <a:pt x="1784070" y="3290865"/>
                  </a:lnTo>
                  <a:lnTo>
                    <a:pt x="1784070" y="3332355"/>
                  </a:lnTo>
                  <a:lnTo>
                    <a:pt x="1751687" y="3332355"/>
                  </a:lnTo>
                  <a:lnTo>
                    <a:pt x="1751687" y="3290865"/>
                  </a:lnTo>
                </a:path>
                <a:path w="5932169" h="4886325">
                  <a:moveTo>
                    <a:pt x="1790141" y="3290865"/>
                  </a:moveTo>
                  <a:lnTo>
                    <a:pt x="1808357" y="3290865"/>
                  </a:lnTo>
                  <a:lnTo>
                    <a:pt x="1808357" y="3332355"/>
                  </a:lnTo>
                  <a:lnTo>
                    <a:pt x="1790141" y="3332355"/>
                  </a:lnTo>
                  <a:lnTo>
                    <a:pt x="1790141" y="3290865"/>
                  </a:lnTo>
                </a:path>
                <a:path w="5932169" h="4886325">
                  <a:moveTo>
                    <a:pt x="876349" y="3297949"/>
                  </a:moveTo>
                  <a:lnTo>
                    <a:pt x="894565" y="3297949"/>
                  </a:lnTo>
                  <a:lnTo>
                    <a:pt x="894565" y="3339439"/>
                  </a:lnTo>
                  <a:lnTo>
                    <a:pt x="876349" y="3339439"/>
                  </a:lnTo>
                  <a:lnTo>
                    <a:pt x="876349" y="3297949"/>
                  </a:lnTo>
                </a:path>
                <a:path w="5932169" h="4886325">
                  <a:moveTo>
                    <a:pt x="900636" y="3297949"/>
                  </a:moveTo>
                  <a:lnTo>
                    <a:pt x="933019" y="3297949"/>
                  </a:lnTo>
                  <a:lnTo>
                    <a:pt x="933019" y="3339439"/>
                  </a:lnTo>
                  <a:lnTo>
                    <a:pt x="900636" y="3339439"/>
                  </a:lnTo>
                  <a:lnTo>
                    <a:pt x="900636" y="3297949"/>
                  </a:lnTo>
                </a:path>
                <a:path w="5932169" h="4886325">
                  <a:moveTo>
                    <a:pt x="939090" y="3297949"/>
                  </a:moveTo>
                  <a:lnTo>
                    <a:pt x="971473" y="3297949"/>
                  </a:lnTo>
                  <a:lnTo>
                    <a:pt x="971473" y="3339439"/>
                  </a:lnTo>
                  <a:lnTo>
                    <a:pt x="939090" y="3339439"/>
                  </a:lnTo>
                  <a:lnTo>
                    <a:pt x="939090" y="3297949"/>
                  </a:lnTo>
                </a:path>
                <a:path w="5932169" h="4886325">
                  <a:moveTo>
                    <a:pt x="977545" y="3297949"/>
                  </a:moveTo>
                  <a:lnTo>
                    <a:pt x="996772" y="3297949"/>
                  </a:lnTo>
                  <a:lnTo>
                    <a:pt x="996772" y="3339439"/>
                  </a:lnTo>
                  <a:lnTo>
                    <a:pt x="977545" y="3339439"/>
                  </a:lnTo>
                  <a:lnTo>
                    <a:pt x="977545" y="3297949"/>
                  </a:lnTo>
                </a:path>
                <a:path w="5932169" h="4886325">
                  <a:moveTo>
                    <a:pt x="3838331" y="3290865"/>
                  </a:moveTo>
                  <a:lnTo>
                    <a:pt x="3856546" y="3290865"/>
                  </a:lnTo>
                  <a:lnTo>
                    <a:pt x="3856546" y="3332355"/>
                  </a:lnTo>
                  <a:lnTo>
                    <a:pt x="3838331" y="3332355"/>
                  </a:lnTo>
                  <a:lnTo>
                    <a:pt x="3838331" y="3290865"/>
                  </a:lnTo>
                </a:path>
                <a:path w="5932169" h="4886325">
                  <a:moveTo>
                    <a:pt x="3862618" y="3290865"/>
                  </a:moveTo>
                  <a:lnTo>
                    <a:pt x="3895000" y="3290865"/>
                  </a:lnTo>
                  <a:lnTo>
                    <a:pt x="3895000" y="3332355"/>
                  </a:lnTo>
                  <a:lnTo>
                    <a:pt x="3862618" y="3332355"/>
                  </a:lnTo>
                  <a:lnTo>
                    <a:pt x="3862618" y="3290865"/>
                  </a:lnTo>
                </a:path>
                <a:path w="5932169" h="4886325">
                  <a:moveTo>
                    <a:pt x="3901072" y="3290865"/>
                  </a:moveTo>
                  <a:lnTo>
                    <a:pt x="3933454" y="3290865"/>
                  </a:lnTo>
                  <a:lnTo>
                    <a:pt x="3933454" y="3332355"/>
                  </a:lnTo>
                  <a:lnTo>
                    <a:pt x="3901072" y="3332355"/>
                  </a:lnTo>
                  <a:lnTo>
                    <a:pt x="3901072" y="3290865"/>
                  </a:lnTo>
                </a:path>
                <a:path w="5932169" h="4886325">
                  <a:moveTo>
                    <a:pt x="3939526" y="3290865"/>
                  </a:moveTo>
                  <a:lnTo>
                    <a:pt x="3957741" y="3290865"/>
                  </a:lnTo>
                  <a:lnTo>
                    <a:pt x="3957741" y="3332355"/>
                  </a:lnTo>
                  <a:lnTo>
                    <a:pt x="3939526" y="3332355"/>
                  </a:lnTo>
                  <a:lnTo>
                    <a:pt x="3939526" y="3290865"/>
                  </a:lnTo>
                </a:path>
                <a:path w="5932169" h="4886325">
                  <a:moveTo>
                    <a:pt x="4107510" y="3290865"/>
                  </a:moveTo>
                  <a:lnTo>
                    <a:pt x="4126737" y="3290865"/>
                  </a:lnTo>
                  <a:lnTo>
                    <a:pt x="4126737" y="3332355"/>
                  </a:lnTo>
                  <a:lnTo>
                    <a:pt x="4107510" y="3332355"/>
                  </a:lnTo>
                  <a:lnTo>
                    <a:pt x="4107510" y="3290865"/>
                  </a:lnTo>
                </a:path>
                <a:path w="5932169" h="4886325">
                  <a:moveTo>
                    <a:pt x="4132809" y="3290865"/>
                  </a:moveTo>
                  <a:lnTo>
                    <a:pt x="4165191" y="3290865"/>
                  </a:lnTo>
                  <a:lnTo>
                    <a:pt x="4165191" y="3332355"/>
                  </a:lnTo>
                  <a:lnTo>
                    <a:pt x="4132809" y="3332355"/>
                  </a:lnTo>
                  <a:lnTo>
                    <a:pt x="4132809" y="3290865"/>
                  </a:lnTo>
                </a:path>
                <a:path w="5932169" h="4886325">
                  <a:moveTo>
                    <a:pt x="4171263" y="3290865"/>
                  </a:moveTo>
                  <a:lnTo>
                    <a:pt x="4203645" y="3290865"/>
                  </a:lnTo>
                  <a:lnTo>
                    <a:pt x="4203645" y="3332355"/>
                  </a:lnTo>
                  <a:lnTo>
                    <a:pt x="4171263" y="3332355"/>
                  </a:lnTo>
                  <a:lnTo>
                    <a:pt x="4171263" y="3290865"/>
                  </a:lnTo>
                </a:path>
                <a:path w="5932169" h="4886325">
                  <a:moveTo>
                    <a:pt x="4209717" y="3290865"/>
                  </a:moveTo>
                  <a:lnTo>
                    <a:pt x="4227932" y="3290865"/>
                  </a:lnTo>
                  <a:lnTo>
                    <a:pt x="4227932" y="3332355"/>
                  </a:lnTo>
                  <a:lnTo>
                    <a:pt x="4209717" y="3332355"/>
                  </a:lnTo>
                  <a:lnTo>
                    <a:pt x="4209717" y="3290865"/>
                  </a:lnTo>
                </a:path>
                <a:path w="5932169" h="4886325">
                  <a:moveTo>
                    <a:pt x="4107510" y="1318572"/>
                  </a:moveTo>
                  <a:lnTo>
                    <a:pt x="4126737" y="1318572"/>
                  </a:lnTo>
                  <a:lnTo>
                    <a:pt x="4126737" y="1360062"/>
                  </a:lnTo>
                  <a:lnTo>
                    <a:pt x="4107510" y="1360062"/>
                  </a:lnTo>
                  <a:lnTo>
                    <a:pt x="4107510" y="1318572"/>
                  </a:lnTo>
                </a:path>
                <a:path w="5932169" h="4886325">
                  <a:moveTo>
                    <a:pt x="4132809" y="1318572"/>
                  </a:moveTo>
                  <a:lnTo>
                    <a:pt x="4165191" y="1318572"/>
                  </a:lnTo>
                  <a:lnTo>
                    <a:pt x="4165191" y="1360062"/>
                  </a:lnTo>
                  <a:lnTo>
                    <a:pt x="4132809" y="1360062"/>
                  </a:lnTo>
                  <a:lnTo>
                    <a:pt x="4132809" y="1318572"/>
                  </a:lnTo>
                </a:path>
                <a:path w="5932169" h="4886325">
                  <a:moveTo>
                    <a:pt x="4171263" y="1318572"/>
                  </a:moveTo>
                  <a:lnTo>
                    <a:pt x="4203645" y="1318572"/>
                  </a:lnTo>
                  <a:lnTo>
                    <a:pt x="4203645" y="1360062"/>
                  </a:lnTo>
                  <a:lnTo>
                    <a:pt x="4171263" y="1360062"/>
                  </a:lnTo>
                  <a:lnTo>
                    <a:pt x="4171263" y="1318572"/>
                  </a:lnTo>
                </a:path>
                <a:path w="5932169" h="4886325">
                  <a:moveTo>
                    <a:pt x="4209717" y="1318572"/>
                  </a:moveTo>
                  <a:lnTo>
                    <a:pt x="4227932" y="1318572"/>
                  </a:lnTo>
                  <a:lnTo>
                    <a:pt x="4227932" y="1360062"/>
                  </a:lnTo>
                  <a:lnTo>
                    <a:pt x="4209717" y="1360062"/>
                  </a:lnTo>
                  <a:lnTo>
                    <a:pt x="4209717" y="1318572"/>
                  </a:lnTo>
                </a:path>
                <a:path w="5932169" h="4886325">
                  <a:moveTo>
                    <a:pt x="3838331" y="1318572"/>
                  </a:moveTo>
                  <a:lnTo>
                    <a:pt x="3856546" y="1318572"/>
                  </a:lnTo>
                  <a:lnTo>
                    <a:pt x="3856546" y="1360062"/>
                  </a:lnTo>
                  <a:lnTo>
                    <a:pt x="3838331" y="1360062"/>
                  </a:lnTo>
                  <a:lnTo>
                    <a:pt x="3838331" y="1318572"/>
                  </a:lnTo>
                </a:path>
                <a:path w="5932169" h="4886325">
                  <a:moveTo>
                    <a:pt x="3862618" y="1318572"/>
                  </a:moveTo>
                  <a:lnTo>
                    <a:pt x="3895000" y="1318572"/>
                  </a:lnTo>
                  <a:lnTo>
                    <a:pt x="3895000" y="1360062"/>
                  </a:lnTo>
                  <a:lnTo>
                    <a:pt x="3862618" y="1360062"/>
                  </a:lnTo>
                  <a:lnTo>
                    <a:pt x="3862618" y="1318572"/>
                  </a:lnTo>
                </a:path>
                <a:path w="5932169" h="4886325">
                  <a:moveTo>
                    <a:pt x="3901072" y="1318572"/>
                  </a:moveTo>
                  <a:lnTo>
                    <a:pt x="3933454" y="1318572"/>
                  </a:lnTo>
                  <a:lnTo>
                    <a:pt x="3933454" y="1360062"/>
                  </a:lnTo>
                  <a:lnTo>
                    <a:pt x="3901072" y="1360062"/>
                  </a:lnTo>
                  <a:lnTo>
                    <a:pt x="3901072" y="1318572"/>
                  </a:lnTo>
                </a:path>
                <a:path w="5932169" h="4886325">
                  <a:moveTo>
                    <a:pt x="3939526" y="1318572"/>
                  </a:moveTo>
                  <a:lnTo>
                    <a:pt x="3957741" y="1318572"/>
                  </a:lnTo>
                  <a:lnTo>
                    <a:pt x="3957741" y="1360062"/>
                  </a:lnTo>
                  <a:lnTo>
                    <a:pt x="3939526" y="1360062"/>
                  </a:lnTo>
                  <a:lnTo>
                    <a:pt x="3939526" y="1318572"/>
                  </a:lnTo>
                </a:path>
                <a:path w="5932169" h="4886325">
                  <a:moveTo>
                    <a:pt x="3033830" y="1318572"/>
                  </a:moveTo>
                  <a:lnTo>
                    <a:pt x="3052045" y="1318572"/>
                  </a:lnTo>
                  <a:lnTo>
                    <a:pt x="3052045" y="1360062"/>
                  </a:lnTo>
                  <a:lnTo>
                    <a:pt x="3033830" y="1360062"/>
                  </a:lnTo>
                  <a:lnTo>
                    <a:pt x="3033830" y="1318572"/>
                  </a:lnTo>
                </a:path>
                <a:path w="5932169" h="4886325">
                  <a:moveTo>
                    <a:pt x="3058117" y="1318572"/>
                  </a:moveTo>
                  <a:lnTo>
                    <a:pt x="3090499" y="1318572"/>
                  </a:lnTo>
                  <a:lnTo>
                    <a:pt x="3090499" y="1360062"/>
                  </a:lnTo>
                  <a:lnTo>
                    <a:pt x="3058117" y="1360062"/>
                  </a:lnTo>
                  <a:lnTo>
                    <a:pt x="3058117" y="1318572"/>
                  </a:lnTo>
                </a:path>
                <a:path w="5932169" h="4886325">
                  <a:moveTo>
                    <a:pt x="3096571" y="1318572"/>
                  </a:moveTo>
                  <a:lnTo>
                    <a:pt x="3128953" y="1318572"/>
                  </a:lnTo>
                  <a:lnTo>
                    <a:pt x="3128953" y="1360062"/>
                  </a:lnTo>
                  <a:lnTo>
                    <a:pt x="3096571" y="1360062"/>
                  </a:lnTo>
                  <a:lnTo>
                    <a:pt x="3096571" y="1318572"/>
                  </a:lnTo>
                </a:path>
                <a:path w="5932169" h="4886325">
                  <a:moveTo>
                    <a:pt x="3135025" y="1318572"/>
                  </a:moveTo>
                  <a:lnTo>
                    <a:pt x="3153240" y="1318572"/>
                  </a:lnTo>
                  <a:lnTo>
                    <a:pt x="3153240" y="1360062"/>
                  </a:lnTo>
                  <a:lnTo>
                    <a:pt x="3135025" y="1360062"/>
                  </a:lnTo>
                  <a:lnTo>
                    <a:pt x="3135025" y="1318572"/>
                  </a:lnTo>
                </a:path>
                <a:path w="5932169" h="4886325">
                  <a:moveTo>
                    <a:pt x="2763639" y="1318572"/>
                  </a:moveTo>
                  <a:lnTo>
                    <a:pt x="2781854" y="1318572"/>
                  </a:lnTo>
                  <a:lnTo>
                    <a:pt x="2781854" y="1360062"/>
                  </a:lnTo>
                  <a:lnTo>
                    <a:pt x="2763639" y="1360062"/>
                  </a:lnTo>
                  <a:lnTo>
                    <a:pt x="2763639" y="1318572"/>
                  </a:lnTo>
                </a:path>
                <a:path w="5932169" h="4886325">
                  <a:moveTo>
                    <a:pt x="2787926" y="1318572"/>
                  </a:moveTo>
                  <a:lnTo>
                    <a:pt x="2820308" y="1318572"/>
                  </a:lnTo>
                  <a:lnTo>
                    <a:pt x="2820308" y="1360062"/>
                  </a:lnTo>
                  <a:lnTo>
                    <a:pt x="2787926" y="1360062"/>
                  </a:lnTo>
                  <a:lnTo>
                    <a:pt x="2787926" y="1318572"/>
                  </a:lnTo>
                </a:path>
                <a:path w="5932169" h="4886325">
                  <a:moveTo>
                    <a:pt x="2826380" y="1318572"/>
                  </a:moveTo>
                  <a:lnTo>
                    <a:pt x="2858762" y="1318572"/>
                  </a:lnTo>
                  <a:lnTo>
                    <a:pt x="2858762" y="1360062"/>
                  </a:lnTo>
                  <a:lnTo>
                    <a:pt x="2826380" y="1360062"/>
                  </a:lnTo>
                  <a:lnTo>
                    <a:pt x="2826380" y="1318572"/>
                  </a:lnTo>
                </a:path>
                <a:path w="5932169" h="4886325">
                  <a:moveTo>
                    <a:pt x="2864834" y="1318572"/>
                  </a:moveTo>
                  <a:lnTo>
                    <a:pt x="2883049" y="1318572"/>
                  </a:lnTo>
                  <a:lnTo>
                    <a:pt x="2883049" y="1360062"/>
                  </a:lnTo>
                  <a:lnTo>
                    <a:pt x="2864834" y="1360062"/>
                  </a:lnTo>
                  <a:lnTo>
                    <a:pt x="2864834" y="1318572"/>
                  </a:lnTo>
                </a:path>
                <a:path w="5932169" h="4886325">
                  <a:moveTo>
                    <a:pt x="1959137" y="1318572"/>
                  </a:moveTo>
                  <a:lnTo>
                    <a:pt x="1977352" y="1318572"/>
                  </a:lnTo>
                  <a:lnTo>
                    <a:pt x="1977352" y="1360062"/>
                  </a:lnTo>
                  <a:lnTo>
                    <a:pt x="1959137" y="1360062"/>
                  </a:lnTo>
                  <a:lnTo>
                    <a:pt x="1959137" y="1318572"/>
                  </a:lnTo>
                </a:path>
                <a:path w="5932169" h="4886325">
                  <a:moveTo>
                    <a:pt x="1983424" y="1318572"/>
                  </a:moveTo>
                  <a:lnTo>
                    <a:pt x="2015807" y="1318572"/>
                  </a:lnTo>
                  <a:lnTo>
                    <a:pt x="2015807" y="1360062"/>
                  </a:lnTo>
                  <a:lnTo>
                    <a:pt x="1983424" y="1360062"/>
                  </a:lnTo>
                  <a:lnTo>
                    <a:pt x="1983424" y="1318572"/>
                  </a:lnTo>
                </a:path>
                <a:path w="5932169" h="4886325">
                  <a:moveTo>
                    <a:pt x="2021878" y="1318572"/>
                  </a:moveTo>
                  <a:lnTo>
                    <a:pt x="2054261" y="1318572"/>
                  </a:lnTo>
                  <a:lnTo>
                    <a:pt x="2054261" y="1360062"/>
                  </a:lnTo>
                  <a:lnTo>
                    <a:pt x="2021878" y="1360062"/>
                  </a:lnTo>
                  <a:lnTo>
                    <a:pt x="2021878" y="1318572"/>
                  </a:lnTo>
                </a:path>
                <a:path w="5932169" h="4886325">
                  <a:moveTo>
                    <a:pt x="2060332" y="1318572"/>
                  </a:moveTo>
                  <a:lnTo>
                    <a:pt x="2078548" y="1318572"/>
                  </a:lnTo>
                  <a:lnTo>
                    <a:pt x="2078548" y="1360062"/>
                  </a:lnTo>
                  <a:lnTo>
                    <a:pt x="2060332" y="1360062"/>
                  </a:lnTo>
                  <a:lnTo>
                    <a:pt x="2060332" y="1318572"/>
                  </a:lnTo>
                </a:path>
                <a:path w="5932169" h="4886325">
                  <a:moveTo>
                    <a:pt x="1688946" y="1318572"/>
                  </a:moveTo>
                  <a:lnTo>
                    <a:pt x="1707161" y="1318572"/>
                  </a:lnTo>
                  <a:lnTo>
                    <a:pt x="1707161" y="1360062"/>
                  </a:lnTo>
                  <a:lnTo>
                    <a:pt x="1688946" y="1360062"/>
                  </a:lnTo>
                  <a:lnTo>
                    <a:pt x="1688946" y="1318572"/>
                  </a:lnTo>
                </a:path>
                <a:path w="5932169" h="4886325">
                  <a:moveTo>
                    <a:pt x="1713233" y="1318572"/>
                  </a:moveTo>
                  <a:lnTo>
                    <a:pt x="1745616" y="1318572"/>
                  </a:lnTo>
                  <a:lnTo>
                    <a:pt x="1745616" y="1360062"/>
                  </a:lnTo>
                  <a:lnTo>
                    <a:pt x="1713233" y="1360062"/>
                  </a:lnTo>
                  <a:lnTo>
                    <a:pt x="1713233" y="1318572"/>
                  </a:lnTo>
                </a:path>
                <a:path w="5932169" h="4886325">
                  <a:moveTo>
                    <a:pt x="1751687" y="1318572"/>
                  </a:moveTo>
                  <a:lnTo>
                    <a:pt x="1784070" y="1318572"/>
                  </a:lnTo>
                  <a:lnTo>
                    <a:pt x="1784070" y="1360062"/>
                  </a:lnTo>
                  <a:lnTo>
                    <a:pt x="1751687" y="1360062"/>
                  </a:lnTo>
                  <a:lnTo>
                    <a:pt x="1751687" y="1318572"/>
                  </a:lnTo>
                </a:path>
                <a:path w="5932169" h="4886325">
                  <a:moveTo>
                    <a:pt x="1790141" y="1318572"/>
                  </a:moveTo>
                  <a:lnTo>
                    <a:pt x="1808357" y="1318572"/>
                  </a:lnTo>
                  <a:lnTo>
                    <a:pt x="1808357" y="1360062"/>
                  </a:lnTo>
                  <a:lnTo>
                    <a:pt x="1790141" y="1360062"/>
                  </a:lnTo>
                  <a:lnTo>
                    <a:pt x="1790141" y="1318572"/>
                  </a:lnTo>
                </a:path>
                <a:path w="5932169" h="4886325">
                  <a:moveTo>
                    <a:pt x="876349" y="1311488"/>
                  </a:moveTo>
                  <a:lnTo>
                    <a:pt x="894565" y="1311488"/>
                  </a:lnTo>
                  <a:lnTo>
                    <a:pt x="894565" y="1352978"/>
                  </a:lnTo>
                  <a:lnTo>
                    <a:pt x="876349" y="1352978"/>
                  </a:lnTo>
                  <a:lnTo>
                    <a:pt x="876349" y="1311488"/>
                  </a:lnTo>
                </a:path>
                <a:path w="5932169" h="4886325">
                  <a:moveTo>
                    <a:pt x="900636" y="1311488"/>
                  </a:moveTo>
                  <a:lnTo>
                    <a:pt x="933019" y="1311488"/>
                  </a:lnTo>
                  <a:lnTo>
                    <a:pt x="933019" y="1352978"/>
                  </a:lnTo>
                  <a:lnTo>
                    <a:pt x="900636" y="1352978"/>
                  </a:lnTo>
                  <a:lnTo>
                    <a:pt x="900636" y="1311488"/>
                  </a:lnTo>
                </a:path>
                <a:path w="5932169" h="4886325">
                  <a:moveTo>
                    <a:pt x="939090" y="1311488"/>
                  </a:moveTo>
                  <a:lnTo>
                    <a:pt x="971473" y="1311488"/>
                  </a:lnTo>
                  <a:lnTo>
                    <a:pt x="971473" y="1352978"/>
                  </a:lnTo>
                  <a:lnTo>
                    <a:pt x="939090" y="1352978"/>
                  </a:lnTo>
                  <a:lnTo>
                    <a:pt x="939090" y="1311488"/>
                  </a:lnTo>
                </a:path>
                <a:path w="5932169" h="4886325">
                  <a:moveTo>
                    <a:pt x="977545" y="1311488"/>
                  </a:moveTo>
                  <a:lnTo>
                    <a:pt x="996772" y="1311488"/>
                  </a:lnTo>
                  <a:lnTo>
                    <a:pt x="996772" y="1352978"/>
                  </a:lnTo>
                  <a:lnTo>
                    <a:pt x="977545" y="1352978"/>
                  </a:lnTo>
                  <a:lnTo>
                    <a:pt x="977545" y="1311488"/>
                  </a:lnTo>
                </a:path>
                <a:path w="5932169" h="4886325">
                  <a:moveTo>
                    <a:pt x="4070068" y="2736316"/>
                  </a:moveTo>
                  <a:lnTo>
                    <a:pt x="4070068" y="2754531"/>
                  </a:lnTo>
                  <a:lnTo>
                    <a:pt x="4028578" y="2754531"/>
                  </a:lnTo>
                  <a:lnTo>
                    <a:pt x="4028578" y="2736316"/>
                  </a:lnTo>
                  <a:lnTo>
                    <a:pt x="4070068" y="2736316"/>
                  </a:lnTo>
                </a:path>
                <a:path w="5932169" h="4886325">
                  <a:moveTo>
                    <a:pt x="4070068" y="2760603"/>
                  </a:moveTo>
                  <a:lnTo>
                    <a:pt x="4070068" y="2792985"/>
                  </a:lnTo>
                  <a:lnTo>
                    <a:pt x="4028578" y="2792985"/>
                  </a:lnTo>
                  <a:lnTo>
                    <a:pt x="4028578" y="2760603"/>
                  </a:lnTo>
                  <a:lnTo>
                    <a:pt x="4070068" y="2760603"/>
                  </a:lnTo>
                </a:path>
                <a:path w="5932169" h="4886325">
                  <a:moveTo>
                    <a:pt x="4070068" y="2799057"/>
                  </a:moveTo>
                  <a:lnTo>
                    <a:pt x="4070068" y="2831439"/>
                  </a:lnTo>
                  <a:lnTo>
                    <a:pt x="4028578" y="2831439"/>
                  </a:lnTo>
                  <a:lnTo>
                    <a:pt x="4028578" y="2799057"/>
                  </a:lnTo>
                  <a:lnTo>
                    <a:pt x="4070068" y="2799057"/>
                  </a:lnTo>
                </a:path>
                <a:path w="5932169" h="4886325">
                  <a:moveTo>
                    <a:pt x="4070068" y="2837511"/>
                  </a:moveTo>
                  <a:lnTo>
                    <a:pt x="4070068" y="2855726"/>
                  </a:lnTo>
                  <a:lnTo>
                    <a:pt x="4028578" y="2855726"/>
                  </a:lnTo>
                  <a:lnTo>
                    <a:pt x="4028578" y="2837511"/>
                  </a:lnTo>
                  <a:lnTo>
                    <a:pt x="4070068" y="2837511"/>
                  </a:lnTo>
                </a:path>
                <a:path w="5932169" h="4886325">
                  <a:moveTo>
                    <a:pt x="4394904" y="2393264"/>
                  </a:moveTo>
                  <a:lnTo>
                    <a:pt x="4394904" y="2411480"/>
                  </a:lnTo>
                  <a:lnTo>
                    <a:pt x="4353414" y="2411480"/>
                  </a:lnTo>
                  <a:lnTo>
                    <a:pt x="4353414" y="2393264"/>
                  </a:lnTo>
                  <a:lnTo>
                    <a:pt x="4394904" y="2393264"/>
                  </a:lnTo>
                </a:path>
                <a:path w="5932169" h="4886325">
                  <a:moveTo>
                    <a:pt x="4394904" y="2417551"/>
                  </a:moveTo>
                  <a:lnTo>
                    <a:pt x="4394904" y="2449934"/>
                  </a:lnTo>
                  <a:lnTo>
                    <a:pt x="4353414" y="2449934"/>
                  </a:lnTo>
                  <a:lnTo>
                    <a:pt x="4353414" y="2417551"/>
                  </a:lnTo>
                  <a:lnTo>
                    <a:pt x="4394904" y="2417551"/>
                  </a:lnTo>
                </a:path>
                <a:path w="5932169" h="4886325">
                  <a:moveTo>
                    <a:pt x="4394904" y="2456005"/>
                  </a:moveTo>
                  <a:lnTo>
                    <a:pt x="4394904" y="2488388"/>
                  </a:lnTo>
                  <a:lnTo>
                    <a:pt x="4353414" y="2488388"/>
                  </a:lnTo>
                  <a:lnTo>
                    <a:pt x="4353414" y="2456005"/>
                  </a:lnTo>
                  <a:lnTo>
                    <a:pt x="4394904" y="2456005"/>
                  </a:lnTo>
                </a:path>
                <a:path w="5932169" h="4886325">
                  <a:moveTo>
                    <a:pt x="4394904" y="2494460"/>
                  </a:moveTo>
                  <a:lnTo>
                    <a:pt x="4394904" y="2512675"/>
                  </a:lnTo>
                  <a:lnTo>
                    <a:pt x="4353414" y="2512675"/>
                  </a:lnTo>
                  <a:lnTo>
                    <a:pt x="4353414" y="2494460"/>
                  </a:lnTo>
                  <a:lnTo>
                    <a:pt x="4394904" y="2494460"/>
                  </a:lnTo>
                </a:path>
                <a:path w="5932169" h="4886325">
                  <a:moveTo>
                    <a:pt x="4394904" y="2138253"/>
                  </a:moveTo>
                  <a:lnTo>
                    <a:pt x="4394904" y="2156468"/>
                  </a:lnTo>
                  <a:lnTo>
                    <a:pt x="4353414" y="2156468"/>
                  </a:lnTo>
                  <a:lnTo>
                    <a:pt x="4353414" y="2138253"/>
                  </a:lnTo>
                  <a:lnTo>
                    <a:pt x="4394904" y="2138253"/>
                  </a:lnTo>
                </a:path>
                <a:path w="5932169" h="4886325">
                  <a:moveTo>
                    <a:pt x="4394904" y="2162540"/>
                  </a:moveTo>
                  <a:lnTo>
                    <a:pt x="4394904" y="2194922"/>
                  </a:lnTo>
                  <a:lnTo>
                    <a:pt x="4353414" y="2194922"/>
                  </a:lnTo>
                  <a:lnTo>
                    <a:pt x="4353414" y="2162540"/>
                  </a:lnTo>
                  <a:lnTo>
                    <a:pt x="4394904" y="2162540"/>
                  </a:lnTo>
                </a:path>
                <a:path w="5932169" h="4886325">
                  <a:moveTo>
                    <a:pt x="4394904" y="2200994"/>
                  </a:moveTo>
                  <a:lnTo>
                    <a:pt x="4394904" y="2233376"/>
                  </a:lnTo>
                  <a:lnTo>
                    <a:pt x="4353414" y="2233376"/>
                  </a:lnTo>
                  <a:lnTo>
                    <a:pt x="4353414" y="2200994"/>
                  </a:lnTo>
                  <a:lnTo>
                    <a:pt x="4394904" y="2200994"/>
                  </a:lnTo>
                </a:path>
                <a:path w="5932169" h="4886325">
                  <a:moveTo>
                    <a:pt x="4394904" y="2239448"/>
                  </a:moveTo>
                  <a:lnTo>
                    <a:pt x="4394904" y="2257663"/>
                  </a:lnTo>
                  <a:lnTo>
                    <a:pt x="4353414" y="2257663"/>
                  </a:lnTo>
                  <a:lnTo>
                    <a:pt x="4353414" y="2239448"/>
                  </a:lnTo>
                  <a:lnTo>
                    <a:pt x="4394904" y="2239448"/>
                  </a:lnTo>
                </a:path>
                <a:path w="5932169" h="4886325">
                  <a:moveTo>
                    <a:pt x="1645432" y="2772746"/>
                  </a:moveTo>
                  <a:lnTo>
                    <a:pt x="1645432" y="2790961"/>
                  </a:lnTo>
                  <a:lnTo>
                    <a:pt x="1603942" y="2790961"/>
                  </a:lnTo>
                  <a:lnTo>
                    <a:pt x="1603942" y="2772746"/>
                  </a:lnTo>
                  <a:lnTo>
                    <a:pt x="1645432" y="2772746"/>
                  </a:lnTo>
                </a:path>
                <a:path w="5932169" h="4886325">
                  <a:moveTo>
                    <a:pt x="1645432" y="2797033"/>
                  </a:moveTo>
                  <a:lnTo>
                    <a:pt x="1645432" y="2829416"/>
                  </a:lnTo>
                  <a:lnTo>
                    <a:pt x="1603942" y="2829416"/>
                  </a:lnTo>
                  <a:lnTo>
                    <a:pt x="1603942" y="2797033"/>
                  </a:lnTo>
                  <a:lnTo>
                    <a:pt x="1645432" y="2797033"/>
                  </a:lnTo>
                </a:path>
                <a:path w="5932169" h="4886325">
                  <a:moveTo>
                    <a:pt x="1645432" y="2835487"/>
                  </a:moveTo>
                  <a:lnTo>
                    <a:pt x="1645432" y="2867870"/>
                  </a:lnTo>
                  <a:lnTo>
                    <a:pt x="1603942" y="2867870"/>
                  </a:lnTo>
                  <a:lnTo>
                    <a:pt x="1603942" y="2835487"/>
                  </a:lnTo>
                  <a:lnTo>
                    <a:pt x="1645432" y="2835487"/>
                  </a:lnTo>
                </a:path>
                <a:path w="5932169" h="4886325">
                  <a:moveTo>
                    <a:pt x="1645432" y="2873941"/>
                  </a:moveTo>
                  <a:lnTo>
                    <a:pt x="1645432" y="2892157"/>
                  </a:lnTo>
                  <a:lnTo>
                    <a:pt x="1603942" y="2892157"/>
                  </a:lnTo>
                  <a:lnTo>
                    <a:pt x="1603942" y="2873941"/>
                  </a:lnTo>
                  <a:lnTo>
                    <a:pt x="1645432" y="2873941"/>
                  </a:lnTo>
                </a:path>
                <a:path w="5932169" h="4886325">
                  <a:moveTo>
                    <a:pt x="1645432" y="1758771"/>
                  </a:moveTo>
                  <a:lnTo>
                    <a:pt x="1645432" y="1776986"/>
                  </a:lnTo>
                  <a:lnTo>
                    <a:pt x="1603942" y="1776986"/>
                  </a:lnTo>
                  <a:lnTo>
                    <a:pt x="1603942" y="1758771"/>
                  </a:lnTo>
                  <a:lnTo>
                    <a:pt x="1645432" y="1758771"/>
                  </a:lnTo>
                </a:path>
                <a:path w="5932169" h="4886325">
                  <a:moveTo>
                    <a:pt x="1645432" y="1783058"/>
                  </a:moveTo>
                  <a:lnTo>
                    <a:pt x="1645432" y="1815440"/>
                  </a:lnTo>
                  <a:lnTo>
                    <a:pt x="1603942" y="1815440"/>
                  </a:lnTo>
                  <a:lnTo>
                    <a:pt x="1603942" y="1783058"/>
                  </a:lnTo>
                  <a:lnTo>
                    <a:pt x="1645432" y="1783058"/>
                  </a:lnTo>
                </a:path>
                <a:path w="5932169" h="4886325">
                  <a:moveTo>
                    <a:pt x="1645432" y="1821512"/>
                  </a:moveTo>
                  <a:lnTo>
                    <a:pt x="1645432" y="1853894"/>
                  </a:lnTo>
                  <a:lnTo>
                    <a:pt x="1603942" y="1853894"/>
                  </a:lnTo>
                  <a:lnTo>
                    <a:pt x="1603942" y="1821512"/>
                  </a:lnTo>
                  <a:lnTo>
                    <a:pt x="1645432" y="1821512"/>
                  </a:lnTo>
                </a:path>
                <a:path w="5932169" h="4886325">
                  <a:moveTo>
                    <a:pt x="1645432" y="1859966"/>
                  </a:moveTo>
                  <a:lnTo>
                    <a:pt x="1645432" y="1878181"/>
                  </a:lnTo>
                  <a:lnTo>
                    <a:pt x="1603942" y="1878181"/>
                  </a:lnTo>
                  <a:lnTo>
                    <a:pt x="1603942" y="1859966"/>
                  </a:lnTo>
                  <a:lnTo>
                    <a:pt x="1645432" y="1859966"/>
                  </a:lnTo>
                </a:path>
                <a:path w="5932169" h="4886325">
                  <a:moveTo>
                    <a:pt x="594015" y="288406"/>
                  </a:moveTo>
                  <a:lnTo>
                    <a:pt x="808549" y="288406"/>
                  </a:lnTo>
                  <a:lnTo>
                    <a:pt x="808549" y="326860"/>
                  </a:lnTo>
                  <a:lnTo>
                    <a:pt x="594015" y="326860"/>
                  </a:lnTo>
                  <a:lnTo>
                    <a:pt x="594015" y="288406"/>
                  </a:lnTo>
                </a:path>
                <a:path w="5932169" h="4886325">
                  <a:moveTo>
                    <a:pt x="594015" y="825752"/>
                  </a:moveTo>
                  <a:lnTo>
                    <a:pt x="808549" y="825752"/>
                  </a:lnTo>
                  <a:lnTo>
                    <a:pt x="808549" y="864206"/>
                  </a:lnTo>
                  <a:lnTo>
                    <a:pt x="594015" y="864206"/>
                  </a:lnTo>
                  <a:lnTo>
                    <a:pt x="594015" y="825752"/>
                  </a:lnTo>
                </a:path>
                <a:path w="5932169" h="4886325">
                  <a:moveTo>
                    <a:pt x="594015" y="1362086"/>
                  </a:moveTo>
                  <a:lnTo>
                    <a:pt x="808549" y="1362086"/>
                  </a:lnTo>
                  <a:lnTo>
                    <a:pt x="808549" y="1400540"/>
                  </a:lnTo>
                  <a:lnTo>
                    <a:pt x="594015" y="1400540"/>
                  </a:lnTo>
                  <a:lnTo>
                    <a:pt x="594015" y="1362086"/>
                  </a:lnTo>
                </a:path>
                <a:path w="5932169" h="4886325">
                  <a:moveTo>
                    <a:pt x="1142493" y="1362086"/>
                  </a:moveTo>
                  <a:lnTo>
                    <a:pt x="1358038" y="1362086"/>
                  </a:lnTo>
                  <a:lnTo>
                    <a:pt x="1358038" y="1400540"/>
                  </a:lnTo>
                  <a:lnTo>
                    <a:pt x="1142493" y="1400540"/>
                  </a:lnTo>
                  <a:lnTo>
                    <a:pt x="1142493" y="1362086"/>
                  </a:lnTo>
                </a:path>
                <a:path w="5932169" h="4886325">
                  <a:moveTo>
                    <a:pt x="1142493" y="3250387"/>
                  </a:moveTo>
                  <a:lnTo>
                    <a:pt x="1358038" y="3250387"/>
                  </a:lnTo>
                  <a:lnTo>
                    <a:pt x="1358038" y="3288841"/>
                  </a:lnTo>
                  <a:lnTo>
                    <a:pt x="1142493" y="3288841"/>
                  </a:lnTo>
                  <a:lnTo>
                    <a:pt x="1142493" y="3250387"/>
                  </a:lnTo>
                </a:path>
                <a:path w="5932169" h="4886325">
                  <a:moveTo>
                    <a:pt x="594015" y="3250387"/>
                  </a:moveTo>
                  <a:lnTo>
                    <a:pt x="808549" y="3250387"/>
                  </a:lnTo>
                  <a:lnTo>
                    <a:pt x="808549" y="3288841"/>
                  </a:lnTo>
                  <a:lnTo>
                    <a:pt x="594015" y="3288841"/>
                  </a:lnTo>
                  <a:lnTo>
                    <a:pt x="594015" y="3250387"/>
                  </a:lnTo>
                </a:path>
                <a:path w="5932169" h="4886325">
                  <a:moveTo>
                    <a:pt x="594015" y="3786722"/>
                  </a:moveTo>
                  <a:lnTo>
                    <a:pt x="808549" y="3786722"/>
                  </a:lnTo>
                  <a:lnTo>
                    <a:pt x="808549" y="3825176"/>
                  </a:lnTo>
                  <a:lnTo>
                    <a:pt x="594015" y="3825176"/>
                  </a:lnTo>
                  <a:lnTo>
                    <a:pt x="594015" y="3786722"/>
                  </a:lnTo>
                </a:path>
                <a:path w="5932169" h="4886325">
                  <a:moveTo>
                    <a:pt x="594015" y="4324068"/>
                  </a:moveTo>
                  <a:lnTo>
                    <a:pt x="808549" y="4324068"/>
                  </a:lnTo>
                  <a:lnTo>
                    <a:pt x="808549" y="4362522"/>
                  </a:lnTo>
                  <a:lnTo>
                    <a:pt x="594015" y="4362522"/>
                  </a:lnTo>
                  <a:lnTo>
                    <a:pt x="594015" y="4324068"/>
                  </a:lnTo>
                </a:path>
                <a:path w="5932169" h="4886325">
                  <a:moveTo>
                    <a:pt x="5107318" y="4324068"/>
                  </a:moveTo>
                  <a:lnTo>
                    <a:pt x="5321852" y="4324068"/>
                  </a:lnTo>
                  <a:lnTo>
                    <a:pt x="5321852" y="4362522"/>
                  </a:lnTo>
                  <a:lnTo>
                    <a:pt x="5107318" y="4362522"/>
                  </a:lnTo>
                  <a:lnTo>
                    <a:pt x="5107318" y="4324068"/>
                  </a:lnTo>
                </a:path>
                <a:path w="5932169" h="4886325">
                  <a:moveTo>
                    <a:pt x="5107318" y="3786722"/>
                  </a:moveTo>
                  <a:lnTo>
                    <a:pt x="5321852" y="3786722"/>
                  </a:lnTo>
                  <a:lnTo>
                    <a:pt x="5321852" y="3825176"/>
                  </a:lnTo>
                  <a:lnTo>
                    <a:pt x="5107318" y="3825176"/>
                  </a:lnTo>
                  <a:lnTo>
                    <a:pt x="5107318" y="3786722"/>
                  </a:lnTo>
                </a:path>
                <a:path w="5932169" h="4886325">
                  <a:moveTo>
                    <a:pt x="5107318" y="3250387"/>
                  </a:moveTo>
                  <a:lnTo>
                    <a:pt x="5321852" y="3250387"/>
                  </a:lnTo>
                  <a:lnTo>
                    <a:pt x="5321852" y="3288841"/>
                  </a:lnTo>
                  <a:lnTo>
                    <a:pt x="5107318" y="3288841"/>
                  </a:lnTo>
                  <a:lnTo>
                    <a:pt x="5107318" y="3250387"/>
                  </a:lnTo>
                </a:path>
                <a:path w="5932169" h="4886325">
                  <a:moveTo>
                    <a:pt x="5107318" y="2766675"/>
                  </a:moveTo>
                  <a:lnTo>
                    <a:pt x="5321852" y="2766675"/>
                  </a:lnTo>
                  <a:lnTo>
                    <a:pt x="5321852" y="2805129"/>
                  </a:lnTo>
                  <a:lnTo>
                    <a:pt x="5107318" y="2805129"/>
                  </a:lnTo>
                  <a:lnTo>
                    <a:pt x="5107318" y="2766675"/>
                  </a:lnTo>
                </a:path>
                <a:path w="5932169" h="4886325">
                  <a:moveTo>
                    <a:pt x="5107318" y="2306237"/>
                  </a:moveTo>
                  <a:lnTo>
                    <a:pt x="5321852" y="2306237"/>
                  </a:lnTo>
                  <a:lnTo>
                    <a:pt x="5321852" y="2344691"/>
                  </a:lnTo>
                  <a:lnTo>
                    <a:pt x="5107318" y="2344691"/>
                  </a:lnTo>
                  <a:lnTo>
                    <a:pt x="5107318" y="2306237"/>
                  </a:lnTo>
                </a:path>
                <a:path w="5932169" h="4886325">
                  <a:moveTo>
                    <a:pt x="5107318" y="1845799"/>
                  </a:moveTo>
                  <a:lnTo>
                    <a:pt x="5321852" y="1845799"/>
                  </a:lnTo>
                  <a:lnTo>
                    <a:pt x="5321852" y="1884253"/>
                  </a:lnTo>
                  <a:lnTo>
                    <a:pt x="5107318" y="1884253"/>
                  </a:lnTo>
                  <a:lnTo>
                    <a:pt x="5107318" y="1845799"/>
                  </a:lnTo>
                </a:path>
                <a:path w="5932169" h="4886325">
                  <a:moveTo>
                    <a:pt x="5107318" y="1362086"/>
                  </a:moveTo>
                  <a:lnTo>
                    <a:pt x="5321852" y="1362086"/>
                  </a:lnTo>
                  <a:lnTo>
                    <a:pt x="5321852" y="1400540"/>
                  </a:lnTo>
                  <a:lnTo>
                    <a:pt x="5107318" y="1400540"/>
                  </a:lnTo>
                  <a:lnTo>
                    <a:pt x="5107318" y="1362086"/>
                  </a:lnTo>
                </a:path>
                <a:path w="5932169" h="4886325">
                  <a:moveTo>
                    <a:pt x="5107318" y="825752"/>
                  </a:moveTo>
                  <a:lnTo>
                    <a:pt x="5321852" y="825752"/>
                  </a:lnTo>
                  <a:lnTo>
                    <a:pt x="5321852" y="864206"/>
                  </a:lnTo>
                  <a:lnTo>
                    <a:pt x="5107318" y="864206"/>
                  </a:lnTo>
                  <a:lnTo>
                    <a:pt x="5107318" y="825752"/>
                  </a:lnTo>
                </a:path>
                <a:path w="5932169" h="4886325">
                  <a:moveTo>
                    <a:pt x="5107318" y="288406"/>
                  </a:moveTo>
                  <a:lnTo>
                    <a:pt x="5321852" y="288406"/>
                  </a:lnTo>
                  <a:lnTo>
                    <a:pt x="5321852" y="326860"/>
                  </a:lnTo>
                  <a:lnTo>
                    <a:pt x="5107318" y="326860"/>
                  </a:lnTo>
                  <a:lnTo>
                    <a:pt x="5107318" y="288406"/>
                  </a:lnTo>
                </a:path>
                <a:path w="5932169" h="4886325">
                  <a:moveTo>
                    <a:pt x="4558840" y="1362086"/>
                  </a:moveTo>
                  <a:lnTo>
                    <a:pt x="4773374" y="1362086"/>
                  </a:lnTo>
                  <a:lnTo>
                    <a:pt x="4773374" y="1400540"/>
                  </a:lnTo>
                  <a:lnTo>
                    <a:pt x="4558840" y="1400540"/>
                  </a:lnTo>
                  <a:lnTo>
                    <a:pt x="4558840" y="1362086"/>
                  </a:lnTo>
                </a:path>
                <a:path w="5932169" h="4886325">
                  <a:moveTo>
                    <a:pt x="4558840" y="1845799"/>
                  </a:moveTo>
                  <a:lnTo>
                    <a:pt x="4773374" y="1845799"/>
                  </a:lnTo>
                  <a:lnTo>
                    <a:pt x="4773374" y="1884253"/>
                  </a:lnTo>
                  <a:lnTo>
                    <a:pt x="4558840" y="1884253"/>
                  </a:lnTo>
                  <a:lnTo>
                    <a:pt x="4558840" y="1845799"/>
                  </a:lnTo>
                </a:path>
                <a:path w="5932169" h="4886325">
                  <a:moveTo>
                    <a:pt x="4558840" y="2766675"/>
                  </a:moveTo>
                  <a:lnTo>
                    <a:pt x="4773374" y="2766675"/>
                  </a:lnTo>
                  <a:lnTo>
                    <a:pt x="4773374" y="2805129"/>
                  </a:lnTo>
                  <a:lnTo>
                    <a:pt x="4558840" y="2805129"/>
                  </a:lnTo>
                  <a:lnTo>
                    <a:pt x="4558840" y="2766675"/>
                  </a:lnTo>
                </a:path>
                <a:path w="5932169" h="4886325">
                  <a:moveTo>
                    <a:pt x="4558840" y="3250387"/>
                  </a:moveTo>
                  <a:lnTo>
                    <a:pt x="4773374" y="3250387"/>
                  </a:lnTo>
                  <a:lnTo>
                    <a:pt x="4773374" y="3288841"/>
                  </a:lnTo>
                  <a:lnTo>
                    <a:pt x="4558840" y="3288841"/>
                  </a:lnTo>
                  <a:lnTo>
                    <a:pt x="4558840" y="3250387"/>
                  </a:lnTo>
                </a:path>
                <a:path w="5932169" h="4886325">
                  <a:moveTo>
                    <a:pt x="1365122" y="292453"/>
                  </a:moveTo>
                  <a:lnTo>
                    <a:pt x="1365122" y="506987"/>
                  </a:lnTo>
                  <a:lnTo>
                    <a:pt x="1326668" y="506987"/>
                  </a:lnTo>
                  <a:lnTo>
                    <a:pt x="1326668" y="292453"/>
                  </a:lnTo>
                  <a:lnTo>
                    <a:pt x="1365122" y="292453"/>
                  </a:lnTo>
                </a:path>
                <a:path w="5932169" h="4886325">
                  <a:moveTo>
                    <a:pt x="1902468" y="292453"/>
                  </a:moveTo>
                  <a:lnTo>
                    <a:pt x="1902468" y="506987"/>
                  </a:lnTo>
                  <a:lnTo>
                    <a:pt x="1864014" y="506987"/>
                  </a:lnTo>
                  <a:lnTo>
                    <a:pt x="1864014" y="292453"/>
                  </a:lnTo>
                  <a:lnTo>
                    <a:pt x="1902468" y="292453"/>
                  </a:lnTo>
                </a:path>
                <a:path w="5932169" h="4886325">
                  <a:moveTo>
                    <a:pt x="2439814" y="292453"/>
                  </a:moveTo>
                  <a:lnTo>
                    <a:pt x="2439814" y="506987"/>
                  </a:lnTo>
                  <a:lnTo>
                    <a:pt x="2401360" y="506987"/>
                  </a:lnTo>
                  <a:lnTo>
                    <a:pt x="2401360" y="292453"/>
                  </a:lnTo>
                  <a:lnTo>
                    <a:pt x="2439814" y="292453"/>
                  </a:lnTo>
                </a:path>
                <a:path w="5932169" h="4886325">
                  <a:moveTo>
                    <a:pt x="2977160" y="292453"/>
                  </a:moveTo>
                  <a:lnTo>
                    <a:pt x="2977160" y="506987"/>
                  </a:lnTo>
                  <a:lnTo>
                    <a:pt x="2938706" y="506987"/>
                  </a:lnTo>
                  <a:lnTo>
                    <a:pt x="2938706" y="292453"/>
                  </a:lnTo>
                  <a:lnTo>
                    <a:pt x="2977160" y="292453"/>
                  </a:lnTo>
                </a:path>
                <a:path w="5932169" h="4886325">
                  <a:moveTo>
                    <a:pt x="3514507" y="292453"/>
                  </a:moveTo>
                  <a:lnTo>
                    <a:pt x="3514507" y="506987"/>
                  </a:lnTo>
                  <a:lnTo>
                    <a:pt x="3476052" y="506987"/>
                  </a:lnTo>
                  <a:lnTo>
                    <a:pt x="3476052" y="292453"/>
                  </a:lnTo>
                  <a:lnTo>
                    <a:pt x="3514507" y="292453"/>
                  </a:lnTo>
                </a:path>
                <a:path w="5932169" h="4886325">
                  <a:moveTo>
                    <a:pt x="4051853" y="292453"/>
                  </a:moveTo>
                  <a:lnTo>
                    <a:pt x="4051853" y="506987"/>
                  </a:lnTo>
                  <a:lnTo>
                    <a:pt x="4013399" y="506987"/>
                  </a:lnTo>
                  <a:lnTo>
                    <a:pt x="4013399" y="292453"/>
                  </a:lnTo>
                  <a:lnTo>
                    <a:pt x="4051853" y="292453"/>
                  </a:lnTo>
                </a:path>
                <a:path w="5932169" h="4886325">
                  <a:moveTo>
                    <a:pt x="4589199" y="292453"/>
                  </a:moveTo>
                  <a:lnTo>
                    <a:pt x="4589199" y="506987"/>
                  </a:lnTo>
                  <a:lnTo>
                    <a:pt x="4550745" y="506987"/>
                  </a:lnTo>
                  <a:lnTo>
                    <a:pt x="4550745" y="292453"/>
                  </a:lnTo>
                  <a:lnTo>
                    <a:pt x="4589199" y="292453"/>
                  </a:lnTo>
                </a:path>
                <a:path w="5932169" h="4886325">
                  <a:moveTo>
                    <a:pt x="4051853" y="3529686"/>
                  </a:moveTo>
                  <a:lnTo>
                    <a:pt x="4051853" y="3745232"/>
                  </a:lnTo>
                  <a:lnTo>
                    <a:pt x="4013399" y="3745232"/>
                  </a:lnTo>
                  <a:lnTo>
                    <a:pt x="4013399" y="3529686"/>
                  </a:lnTo>
                  <a:lnTo>
                    <a:pt x="4051853" y="3529686"/>
                  </a:lnTo>
                </a:path>
                <a:path w="5932169" h="4886325">
                  <a:moveTo>
                    <a:pt x="3514507" y="3529686"/>
                  </a:moveTo>
                  <a:lnTo>
                    <a:pt x="3514507" y="3745232"/>
                  </a:lnTo>
                  <a:lnTo>
                    <a:pt x="3476052" y="3745232"/>
                  </a:lnTo>
                  <a:lnTo>
                    <a:pt x="3476052" y="3529686"/>
                  </a:lnTo>
                  <a:lnTo>
                    <a:pt x="3514507" y="3529686"/>
                  </a:lnTo>
                </a:path>
                <a:path w="5932169" h="4886325">
                  <a:moveTo>
                    <a:pt x="2977160" y="3529686"/>
                  </a:moveTo>
                  <a:lnTo>
                    <a:pt x="2977160" y="3745232"/>
                  </a:lnTo>
                  <a:lnTo>
                    <a:pt x="2938706" y="3745232"/>
                  </a:lnTo>
                  <a:lnTo>
                    <a:pt x="2938706" y="3529686"/>
                  </a:lnTo>
                  <a:lnTo>
                    <a:pt x="2977160" y="3529686"/>
                  </a:lnTo>
                </a:path>
                <a:path w="5932169" h="4886325">
                  <a:moveTo>
                    <a:pt x="4051853" y="905696"/>
                  </a:moveTo>
                  <a:lnTo>
                    <a:pt x="4051853" y="1121242"/>
                  </a:lnTo>
                  <a:lnTo>
                    <a:pt x="4013399" y="1121242"/>
                  </a:lnTo>
                  <a:lnTo>
                    <a:pt x="4013399" y="905696"/>
                  </a:lnTo>
                  <a:lnTo>
                    <a:pt x="4051853" y="905696"/>
                  </a:lnTo>
                </a:path>
                <a:path w="5932169" h="4886325">
                  <a:moveTo>
                    <a:pt x="3514507" y="905696"/>
                  </a:moveTo>
                  <a:lnTo>
                    <a:pt x="3514507" y="1121242"/>
                  </a:lnTo>
                  <a:lnTo>
                    <a:pt x="3476052" y="1121242"/>
                  </a:lnTo>
                  <a:lnTo>
                    <a:pt x="3476052" y="905696"/>
                  </a:lnTo>
                  <a:lnTo>
                    <a:pt x="3514507" y="905696"/>
                  </a:lnTo>
                </a:path>
                <a:path w="5932169" h="4886325">
                  <a:moveTo>
                    <a:pt x="2977160" y="905696"/>
                  </a:moveTo>
                  <a:lnTo>
                    <a:pt x="2977160" y="1121242"/>
                  </a:lnTo>
                  <a:lnTo>
                    <a:pt x="2938706" y="1121242"/>
                  </a:lnTo>
                  <a:lnTo>
                    <a:pt x="2938706" y="905696"/>
                  </a:lnTo>
                  <a:lnTo>
                    <a:pt x="2977160" y="905696"/>
                  </a:lnTo>
                </a:path>
                <a:path w="5932169" h="4886325">
                  <a:moveTo>
                    <a:pt x="2439814" y="905696"/>
                  </a:moveTo>
                  <a:lnTo>
                    <a:pt x="2439814" y="1121242"/>
                  </a:lnTo>
                  <a:lnTo>
                    <a:pt x="2401360" y="1121242"/>
                  </a:lnTo>
                  <a:lnTo>
                    <a:pt x="2401360" y="905696"/>
                  </a:lnTo>
                  <a:lnTo>
                    <a:pt x="2439814" y="905696"/>
                  </a:lnTo>
                </a:path>
                <a:path w="5932169" h="4886325">
                  <a:moveTo>
                    <a:pt x="1902468" y="905696"/>
                  </a:moveTo>
                  <a:lnTo>
                    <a:pt x="1902468" y="1121242"/>
                  </a:lnTo>
                  <a:lnTo>
                    <a:pt x="1864014" y="1121242"/>
                  </a:lnTo>
                  <a:lnTo>
                    <a:pt x="1864014" y="905696"/>
                  </a:lnTo>
                  <a:lnTo>
                    <a:pt x="1902468" y="905696"/>
                  </a:lnTo>
                </a:path>
                <a:path w="5932169" h="4886325">
                  <a:moveTo>
                    <a:pt x="2439814" y="3529686"/>
                  </a:moveTo>
                  <a:lnTo>
                    <a:pt x="2439814" y="3745232"/>
                  </a:lnTo>
                  <a:lnTo>
                    <a:pt x="2401360" y="3745232"/>
                  </a:lnTo>
                  <a:lnTo>
                    <a:pt x="2401360" y="3529686"/>
                  </a:lnTo>
                  <a:lnTo>
                    <a:pt x="2439814" y="3529686"/>
                  </a:lnTo>
                </a:path>
                <a:path w="5932169" h="4886325">
                  <a:moveTo>
                    <a:pt x="1902468" y="3529686"/>
                  </a:moveTo>
                  <a:lnTo>
                    <a:pt x="1902468" y="3745232"/>
                  </a:lnTo>
                  <a:lnTo>
                    <a:pt x="1864014" y="3745232"/>
                  </a:lnTo>
                  <a:lnTo>
                    <a:pt x="1864014" y="3529686"/>
                  </a:lnTo>
                  <a:lnTo>
                    <a:pt x="1902468" y="3529686"/>
                  </a:lnTo>
                </a:path>
                <a:path w="5932169" h="4886325">
                  <a:moveTo>
                    <a:pt x="1365122" y="4143940"/>
                  </a:moveTo>
                  <a:lnTo>
                    <a:pt x="1365122" y="4358474"/>
                  </a:lnTo>
                  <a:lnTo>
                    <a:pt x="1326668" y="4358474"/>
                  </a:lnTo>
                  <a:lnTo>
                    <a:pt x="1326668" y="4143940"/>
                  </a:lnTo>
                  <a:lnTo>
                    <a:pt x="1365122" y="4143940"/>
                  </a:lnTo>
                </a:path>
                <a:path w="5932169" h="4886325">
                  <a:moveTo>
                    <a:pt x="1902468" y="4143940"/>
                  </a:moveTo>
                  <a:lnTo>
                    <a:pt x="1902468" y="4358474"/>
                  </a:lnTo>
                  <a:lnTo>
                    <a:pt x="1864014" y="4358474"/>
                  </a:lnTo>
                  <a:lnTo>
                    <a:pt x="1864014" y="4143940"/>
                  </a:lnTo>
                  <a:lnTo>
                    <a:pt x="1902468" y="4143940"/>
                  </a:lnTo>
                </a:path>
                <a:path w="5932169" h="4886325">
                  <a:moveTo>
                    <a:pt x="2439814" y="4143940"/>
                  </a:moveTo>
                  <a:lnTo>
                    <a:pt x="2439814" y="4358474"/>
                  </a:lnTo>
                  <a:lnTo>
                    <a:pt x="2401360" y="4358474"/>
                  </a:lnTo>
                  <a:lnTo>
                    <a:pt x="2401360" y="4143940"/>
                  </a:lnTo>
                  <a:lnTo>
                    <a:pt x="2439814" y="4143940"/>
                  </a:lnTo>
                </a:path>
                <a:path w="5932169" h="4886325">
                  <a:moveTo>
                    <a:pt x="2977160" y="4143940"/>
                  </a:moveTo>
                  <a:lnTo>
                    <a:pt x="2977160" y="4358474"/>
                  </a:lnTo>
                  <a:lnTo>
                    <a:pt x="2938706" y="4358474"/>
                  </a:lnTo>
                  <a:lnTo>
                    <a:pt x="2938706" y="4143940"/>
                  </a:lnTo>
                  <a:lnTo>
                    <a:pt x="2977160" y="4143940"/>
                  </a:lnTo>
                </a:path>
                <a:path w="5932169" h="4886325">
                  <a:moveTo>
                    <a:pt x="3514507" y="4143940"/>
                  </a:moveTo>
                  <a:lnTo>
                    <a:pt x="3514507" y="4358474"/>
                  </a:lnTo>
                  <a:lnTo>
                    <a:pt x="3476052" y="4358474"/>
                  </a:lnTo>
                  <a:lnTo>
                    <a:pt x="3476052" y="4143940"/>
                  </a:lnTo>
                  <a:lnTo>
                    <a:pt x="3514507" y="4143940"/>
                  </a:lnTo>
                </a:path>
                <a:path w="5932169" h="4886325">
                  <a:moveTo>
                    <a:pt x="4051853" y="4143940"/>
                  </a:moveTo>
                  <a:lnTo>
                    <a:pt x="4051853" y="4358474"/>
                  </a:lnTo>
                  <a:lnTo>
                    <a:pt x="4013399" y="4358474"/>
                  </a:lnTo>
                  <a:lnTo>
                    <a:pt x="4013399" y="4143940"/>
                  </a:lnTo>
                  <a:lnTo>
                    <a:pt x="4051853" y="4143940"/>
                  </a:lnTo>
                </a:path>
                <a:path w="5932169" h="4886325">
                  <a:moveTo>
                    <a:pt x="4589199" y="4143940"/>
                  </a:moveTo>
                  <a:lnTo>
                    <a:pt x="4589199" y="4358474"/>
                  </a:lnTo>
                  <a:lnTo>
                    <a:pt x="4550745" y="4358474"/>
                  </a:lnTo>
                  <a:lnTo>
                    <a:pt x="4550745" y="4143940"/>
                  </a:lnTo>
                  <a:lnTo>
                    <a:pt x="4589199" y="4143940"/>
                  </a:lnTo>
                </a:path>
                <a:path w="5932169" h="4886325">
                  <a:moveTo>
                    <a:pt x="364302" y="288406"/>
                  </a:moveTo>
                  <a:lnTo>
                    <a:pt x="1326668" y="288406"/>
                  </a:lnTo>
                  <a:lnTo>
                    <a:pt x="1326668" y="76908"/>
                  </a:lnTo>
                  <a:lnTo>
                    <a:pt x="2439814" y="76908"/>
                  </a:lnTo>
                  <a:lnTo>
                    <a:pt x="2439814" y="288406"/>
                  </a:lnTo>
                  <a:lnTo>
                    <a:pt x="3476052" y="288406"/>
                  </a:lnTo>
                  <a:lnTo>
                    <a:pt x="3476052" y="76908"/>
                  </a:lnTo>
                  <a:lnTo>
                    <a:pt x="4589199" y="76908"/>
                  </a:lnTo>
                  <a:lnTo>
                    <a:pt x="4589199" y="288406"/>
                  </a:lnTo>
                  <a:lnTo>
                    <a:pt x="5552577" y="288406"/>
                  </a:lnTo>
                  <a:lnTo>
                    <a:pt x="5552577" y="4362522"/>
                  </a:lnTo>
                  <a:lnTo>
                    <a:pt x="4589199" y="4362522"/>
                  </a:lnTo>
                  <a:lnTo>
                    <a:pt x="4589199" y="4574020"/>
                  </a:lnTo>
                  <a:lnTo>
                    <a:pt x="3476052" y="4574020"/>
                  </a:lnTo>
                  <a:lnTo>
                    <a:pt x="3476052" y="4358474"/>
                  </a:lnTo>
                  <a:lnTo>
                    <a:pt x="2439814" y="4358474"/>
                  </a:lnTo>
                  <a:lnTo>
                    <a:pt x="2439814" y="4574020"/>
                  </a:lnTo>
                  <a:lnTo>
                    <a:pt x="1326668" y="4574020"/>
                  </a:lnTo>
                  <a:lnTo>
                    <a:pt x="1326668" y="4362522"/>
                  </a:lnTo>
                  <a:lnTo>
                    <a:pt x="364302" y="4362522"/>
                  </a:lnTo>
                  <a:lnTo>
                    <a:pt x="364302" y="288406"/>
                  </a:lnTo>
                </a:path>
                <a:path w="5932169" h="4886325">
                  <a:moveTo>
                    <a:pt x="5214585" y="4885701"/>
                  </a:moveTo>
                  <a:lnTo>
                    <a:pt x="5214585" y="0"/>
                  </a:lnTo>
                </a:path>
                <a:path w="5932169" h="4886325">
                  <a:moveTo>
                    <a:pt x="4569972" y="4885701"/>
                  </a:moveTo>
                  <a:lnTo>
                    <a:pt x="4569972" y="0"/>
                  </a:lnTo>
                </a:path>
                <a:path w="5932169" h="4886325">
                  <a:moveTo>
                    <a:pt x="4032626" y="4885701"/>
                  </a:moveTo>
                  <a:lnTo>
                    <a:pt x="4032626" y="0"/>
                  </a:lnTo>
                </a:path>
                <a:path w="5932169" h="4886325">
                  <a:moveTo>
                    <a:pt x="3495280" y="4885701"/>
                  </a:moveTo>
                  <a:lnTo>
                    <a:pt x="3495280" y="0"/>
                  </a:lnTo>
                </a:path>
                <a:path w="5932169" h="4886325">
                  <a:moveTo>
                    <a:pt x="2957933" y="4885701"/>
                  </a:moveTo>
                  <a:lnTo>
                    <a:pt x="2957933" y="0"/>
                  </a:lnTo>
                </a:path>
                <a:path w="5932169" h="4886325">
                  <a:moveTo>
                    <a:pt x="2420587" y="4885701"/>
                  </a:moveTo>
                  <a:lnTo>
                    <a:pt x="2420587" y="0"/>
                  </a:lnTo>
                </a:path>
                <a:path w="5932169" h="4886325">
                  <a:moveTo>
                    <a:pt x="1883241" y="4885701"/>
                  </a:moveTo>
                  <a:lnTo>
                    <a:pt x="1883241" y="0"/>
                  </a:lnTo>
                </a:path>
                <a:path w="5932169" h="4886325">
                  <a:moveTo>
                    <a:pt x="1345895" y="4885701"/>
                  </a:moveTo>
                  <a:lnTo>
                    <a:pt x="1345895" y="0"/>
                  </a:lnTo>
                </a:path>
                <a:path w="5932169" h="4886325">
                  <a:moveTo>
                    <a:pt x="701282" y="4885701"/>
                  </a:moveTo>
                  <a:lnTo>
                    <a:pt x="701282" y="0"/>
                  </a:lnTo>
                </a:path>
                <a:path w="5932169" h="4886325">
                  <a:moveTo>
                    <a:pt x="0" y="4343295"/>
                  </a:moveTo>
                  <a:lnTo>
                    <a:pt x="5932058" y="4343295"/>
                  </a:lnTo>
                </a:path>
                <a:path w="5932169" h="4886325">
                  <a:moveTo>
                    <a:pt x="0" y="4251207"/>
                  </a:moveTo>
                  <a:lnTo>
                    <a:pt x="5932058" y="4251207"/>
                  </a:lnTo>
                </a:path>
                <a:path w="5932169" h="4886325">
                  <a:moveTo>
                    <a:pt x="0" y="3805949"/>
                  </a:moveTo>
                  <a:lnTo>
                    <a:pt x="5932058" y="3805949"/>
                  </a:lnTo>
                </a:path>
                <a:path w="5932169" h="4886325">
                  <a:moveTo>
                    <a:pt x="0" y="3637965"/>
                  </a:moveTo>
                  <a:lnTo>
                    <a:pt x="5932058" y="3637965"/>
                  </a:lnTo>
                </a:path>
                <a:path w="5932169" h="4886325">
                  <a:moveTo>
                    <a:pt x="0" y="3269614"/>
                  </a:moveTo>
                  <a:lnTo>
                    <a:pt x="5932058" y="3269614"/>
                  </a:lnTo>
                </a:path>
                <a:path w="5932169" h="4886325">
                  <a:moveTo>
                    <a:pt x="0" y="2946802"/>
                  </a:moveTo>
                  <a:lnTo>
                    <a:pt x="5932058" y="2946802"/>
                  </a:lnTo>
                </a:path>
                <a:path w="5932169" h="4886325">
                  <a:moveTo>
                    <a:pt x="0" y="2785902"/>
                  </a:moveTo>
                  <a:lnTo>
                    <a:pt x="5932058" y="2785902"/>
                  </a:lnTo>
                </a:path>
                <a:path w="5932169" h="4886325">
                  <a:moveTo>
                    <a:pt x="0" y="2325464"/>
                  </a:moveTo>
                  <a:lnTo>
                    <a:pt x="5932058" y="2325464"/>
                  </a:lnTo>
                </a:path>
                <a:path w="5932169" h="4886325">
                  <a:moveTo>
                    <a:pt x="0" y="1865026"/>
                  </a:moveTo>
                  <a:lnTo>
                    <a:pt x="5932058" y="1865026"/>
                  </a:lnTo>
                </a:path>
                <a:path w="5932169" h="4886325">
                  <a:moveTo>
                    <a:pt x="0" y="1704126"/>
                  </a:moveTo>
                  <a:lnTo>
                    <a:pt x="5932058" y="1704126"/>
                  </a:lnTo>
                </a:path>
                <a:path w="5932169" h="4886325">
                  <a:moveTo>
                    <a:pt x="0" y="1381313"/>
                  </a:moveTo>
                  <a:lnTo>
                    <a:pt x="5932058" y="1381313"/>
                  </a:lnTo>
                </a:path>
                <a:path w="5932169" h="4886325">
                  <a:moveTo>
                    <a:pt x="0" y="1012963"/>
                  </a:moveTo>
                  <a:lnTo>
                    <a:pt x="5932058" y="1012963"/>
                  </a:lnTo>
                </a:path>
                <a:path w="5932169" h="4886325">
                  <a:moveTo>
                    <a:pt x="0" y="844979"/>
                  </a:moveTo>
                  <a:lnTo>
                    <a:pt x="5932058" y="844979"/>
                  </a:lnTo>
                </a:path>
                <a:path w="5932169" h="4886325">
                  <a:moveTo>
                    <a:pt x="0" y="399720"/>
                  </a:moveTo>
                  <a:lnTo>
                    <a:pt x="5932058" y="399720"/>
                  </a:lnTo>
                </a:path>
                <a:path w="5932169" h="4886325">
                  <a:moveTo>
                    <a:pt x="0" y="307633"/>
                  </a:moveTo>
                  <a:lnTo>
                    <a:pt x="5932058" y="307633"/>
                  </a:lnTo>
                </a:path>
                <a:path w="5932169" h="4886325">
                  <a:moveTo>
                    <a:pt x="0" y="2701910"/>
                  </a:moveTo>
                  <a:lnTo>
                    <a:pt x="5932058" y="2701910"/>
                  </a:lnTo>
                </a:path>
                <a:path w="5932169" h="4886325">
                  <a:moveTo>
                    <a:pt x="0" y="1949018"/>
                  </a:moveTo>
                  <a:lnTo>
                    <a:pt x="5932058" y="1949018"/>
                  </a:lnTo>
                </a:path>
                <a:path w="5932169" h="4886325">
                  <a:moveTo>
                    <a:pt x="1146540" y="3339439"/>
                  </a:moveTo>
                  <a:lnTo>
                    <a:pt x="1164756" y="3339439"/>
                  </a:lnTo>
                  <a:lnTo>
                    <a:pt x="1164756" y="3297949"/>
                  </a:lnTo>
                  <a:lnTo>
                    <a:pt x="1146540" y="3297949"/>
                  </a:lnTo>
                  <a:lnTo>
                    <a:pt x="1146540" y="3339439"/>
                  </a:lnTo>
                </a:path>
                <a:path w="5932169" h="4886325">
                  <a:moveTo>
                    <a:pt x="1170827" y="3339439"/>
                  </a:moveTo>
                  <a:lnTo>
                    <a:pt x="1203210" y="3339439"/>
                  </a:lnTo>
                  <a:lnTo>
                    <a:pt x="1203210" y="3297949"/>
                  </a:lnTo>
                  <a:lnTo>
                    <a:pt x="1170827" y="3297949"/>
                  </a:lnTo>
                  <a:lnTo>
                    <a:pt x="1170827" y="3339439"/>
                  </a:lnTo>
                </a:path>
                <a:path w="5932169" h="4886325">
                  <a:moveTo>
                    <a:pt x="1209281" y="3339439"/>
                  </a:moveTo>
                  <a:lnTo>
                    <a:pt x="1241664" y="3339439"/>
                  </a:lnTo>
                  <a:lnTo>
                    <a:pt x="1241664" y="3297949"/>
                  </a:lnTo>
                  <a:lnTo>
                    <a:pt x="1209281" y="3297949"/>
                  </a:lnTo>
                  <a:lnTo>
                    <a:pt x="1209281" y="3339439"/>
                  </a:lnTo>
                </a:path>
                <a:path w="5932169" h="4886325">
                  <a:moveTo>
                    <a:pt x="1247736" y="3339439"/>
                  </a:moveTo>
                  <a:lnTo>
                    <a:pt x="1265951" y="3339439"/>
                  </a:lnTo>
                  <a:lnTo>
                    <a:pt x="1265951" y="3297949"/>
                  </a:lnTo>
                  <a:lnTo>
                    <a:pt x="1247736" y="3297949"/>
                  </a:lnTo>
                  <a:lnTo>
                    <a:pt x="1247736" y="3339439"/>
                  </a:lnTo>
                </a:path>
                <a:path w="5932169" h="4886325">
                  <a:moveTo>
                    <a:pt x="4227932" y="1318572"/>
                  </a:moveTo>
                  <a:lnTo>
                    <a:pt x="4209717" y="1318572"/>
                  </a:lnTo>
                  <a:lnTo>
                    <a:pt x="4209717" y="1360062"/>
                  </a:lnTo>
                  <a:lnTo>
                    <a:pt x="4227932" y="1360062"/>
                  </a:lnTo>
                  <a:lnTo>
                    <a:pt x="4227932" y="1318572"/>
                  </a:lnTo>
                </a:path>
                <a:path w="5932169" h="4886325">
                  <a:moveTo>
                    <a:pt x="4202634" y="1318572"/>
                  </a:moveTo>
                  <a:lnTo>
                    <a:pt x="4171263" y="1318572"/>
                  </a:lnTo>
                  <a:lnTo>
                    <a:pt x="4171263" y="1360062"/>
                  </a:lnTo>
                  <a:lnTo>
                    <a:pt x="4202634" y="1360062"/>
                  </a:lnTo>
                  <a:lnTo>
                    <a:pt x="4202634" y="1318572"/>
                  </a:lnTo>
                </a:path>
                <a:path w="5932169" h="4886325">
                  <a:moveTo>
                    <a:pt x="4165191" y="1318572"/>
                  </a:moveTo>
                  <a:lnTo>
                    <a:pt x="4132809" y="1318572"/>
                  </a:lnTo>
                  <a:lnTo>
                    <a:pt x="4132809" y="1360062"/>
                  </a:lnTo>
                  <a:lnTo>
                    <a:pt x="4165191" y="1360062"/>
                  </a:lnTo>
                  <a:lnTo>
                    <a:pt x="4165191" y="1318572"/>
                  </a:lnTo>
                </a:path>
                <a:path w="5932169" h="4886325">
                  <a:moveTo>
                    <a:pt x="4126737" y="1318572"/>
                  </a:moveTo>
                  <a:lnTo>
                    <a:pt x="4107510" y="1318572"/>
                  </a:lnTo>
                  <a:lnTo>
                    <a:pt x="4107510" y="1360062"/>
                  </a:lnTo>
                  <a:lnTo>
                    <a:pt x="4126737" y="1360062"/>
                  </a:lnTo>
                  <a:lnTo>
                    <a:pt x="4126737" y="1318572"/>
                  </a:lnTo>
                </a:path>
                <a:path w="5932169" h="4886325">
                  <a:moveTo>
                    <a:pt x="5039517" y="1311488"/>
                  </a:moveTo>
                  <a:lnTo>
                    <a:pt x="5021302" y="1311488"/>
                  </a:lnTo>
                  <a:lnTo>
                    <a:pt x="5021302" y="1352978"/>
                  </a:lnTo>
                  <a:lnTo>
                    <a:pt x="5039517" y="1352978"/>
                  </a:lnTo>
                  <a:lnTo>
                    <a:pt x="5039517" y="1311488"/>
                  </a:lnTo>
                </a:path>
                <a:path w="5932169" h="4886325">
                  <a:moveTo>
                    <a:pt x="5015230" y="1311488"/>
                  </a:moveTo>
                  <a:lnTo>
                    <a:pt x="4982848" y="1311488"/>
                  </a:lnTo>
                  <a:lnTo>
                    <a:pt x="4982848" y="1352978"/>
                  </a:lnTo>
                  <a:lnTo>
                    <a:pt x="5015230" y="1352978"/>
                  </a:lnTo>
                  <a:lnTo>
                    <a:pt x="5015230" y="1311488"/>
                  </a:lnTo>
                </a:path>
                <a:path w="5932169" h="4886325">
                  <a:moveTo>
                    <a:pt x="4976776" y="1311488"/>
                  </a:moveTo>
                  <a:lnTo>
                    <a:pt x="4944394" y="1311488"/>
                  </a:lnTo>
                  <a:lnTo>
                    <a:pt x="4944394" y="1352978"/>
                  </a:lnTo>
                  <a:lnTo>
                    <a:pt x="4976776" y="1352978"/>
                  </a:lnTo>
                  <a:lnTo>
                    <a:pt x="4976776" y="1311488"/>
                  </a:lnTo>
                </a:path>
                <a:path w="5932169" h="4886325">
                  <a:moveTo>
                    <a:pt x="4938322" y="1311488"/>
                  </a:moveTo>
                  <a:lnTo>
                    <a:pt x="4920107" y="1311488"/>
                  </a:lnTo>
                  <a:lnTo>
                    <a:pt x="4920107" y="1352978"/>
                  </a:lnTo>
                  <a:lnTo>
                    <a:pt x="4938322" y="1352978"/>
                  </a:lnTo>
                  <a:lnTo>
                    <a:pt x="4938322" y="13114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" name="object 91"/>
            <p:cNvSpPr/>
            <p:nvPr/>
          </p:nvSpPr>
          <p:spPr>
            <a:xfrm>
              <a:off x="14998806" y="8588093"/>
              <a:ext cx="111760" cy="16510"/>
            </a:xfrm>
            <a:custGeom>
              <a:avLst/>
              <a:gdLst/>
              <a:ahLst/>
              <a:cxnLst/>
              <a:rect l="l" t="t" r="r" b="b"/>
              <a:pathLst>
                <a:path w="111759" h="16509">
                  <a:moveTo>
                    <a:pt x="111314" y="0"/>
                  </a:moveTo>
                  <a:lnTo>
                    <a:pt x="0" y="0"/>
                  </a:lnTo>
                  <a:lnTo>
                    <a:pt x="0" y="16191"/>
                  </a:lnTo>
                  <a:lnTo>
                    <a:pt x="11131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" name="object 92"/>
            <p:cNvSpPr/>
            <p:nvPr/>
          </p:nvSpPr>
          <p:spPr>
            <a:xfrm>
              <a:off x="14998806" y="8588093"/>
              <a:ext cx="111760" cy="16510"/>
            </a:xfrm>
            <a:custGeom>
              <a:avLst/>
              <a:gdLst/>
              <a:ahLst/>
              <a:cxnLst/>
              <a:rect l="l" t="t" r="r" b="b"/>
              <a:pathLst>
                <a:path w="111759" h="16509">
                  <a:moveTo>
                    <a:pt x="0" y="0"/>
                  </a:moveTo>
                  <a:lnTo>
                    <a:pt x="111314" y="0"/>
                  </a:lnTo>
                  <a:lnTo>
                    <a:pt x="0" y="1619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" name="object 93"/>
            <p:cNvSpPr/>
            <p:nvPr/>
          </p:nvSpPr>
          <p:spPr>
            <a:xfrm>
              <a:off x="14354192" y="8588094"/>
              <a:ext cx="645160" cy="16510"/>
            </a:xfrm>
            <a:custGeom>
              <a:avLst/>
              <a:gdLst/>
              <a:ahLst/>
              <a:cxnLst/>
              <a:rect l="l" t="t" r="r" b="b"/>
              <a:pathLst>
                <a:path w="645159" h="16509">
                  <a:moveTo>
                    <a:pt x="0" y="0"/>
                  </a:moveTo>
                  <a:lnTo>
                    <a:pt x="0" y="16191"/>
                  </a:lnTo>
                  <a:lnTo>
                    <a:pt x="644612" y="16191"/>
                  </a:lnTo>
                  <a:lnTo>
                    <a:pt x="0" y="0"/>
                  </a:lnTo>
                  <a:close/>
                </a:path>
                <a:path w="645159" h="16509">
                  <a:moveTo>
                    <a:pt x="644612" y="0"/>
                  </a:moveTo>
                  <a:lnTo>
                    <a:pt x="0" y="0"/>
                  </a:lnTo>
                  <a:lnTo>
                    <a:pt x="644612" y="16191"/>
                  </a:lnTo>
                  <a:lnTo>
                    <a:pt x="6446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" name="object 94"/>
            <p:cNvSpPr/>
            <p:nvPr/>
          </p:nvSpPr>
          <p:spPr>
            <a:xfrm>
              <a:off x="14354193" y="8588093"/>
              <a:ext cx="645160" cy="16510"/>
            </a:xfrm>
            <a:custGeom>
              <a:avLst/>
              <a:gdLst/>
              <a:ahLst/>
              <a:cxnLst/>
              <a:rect l="l" t="t" r="r" b="b"/>
              <a:pathLst>
                <a:path w="645159" h="16509">
                  <a:moveTo>
                    <a:pt x="644613" y="0"/>
                  </a:moveTo>
                  <a:lnTo>
                    <a:pt x="0" y="0"/>
                  </a:lnTo>
                  <a:lnTo>
                    <a:pt x="644613" y="16191"/>
                  </a:lnTo>
                  <a:lnTo>
                    <a:pt x="644613" y="0"/>
                  </a:lnTo>
                  <a:close/>
                </a:path>
                <a:path w="645159" h="16509">
                  <a:moveTo>
                    <a:pt x="0" y="0"/>
                  </a:moveTo>
                  <a:lnTo>
                    <a:pt x="644613" y="16191"/>
                  </a:lnTo>
                  <a:lnTo>
                    <a:pt x="0" y="1619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" name="object 95"/>
            <p:cNvSpPr/>
            <p:nvPr/>
          </p:nvSpPr>
          <p:spPr>
            <a:xfrm>
              <a:off x="14319786" y="8588094"/>
              <a:ext cx="34925" cy="16510"/>
            </a:xfrm>
            <a:custGeom>
              <a:avLst/>
              <a:gdLst/>
              <a:ahLst/>
              <a:cxnLst/>
              <a:rect l="l" t="t" r="r" b="b"/>
              <a:pathLst>
                <a:path w="34925" h="16509">
                  <a:moveTo>
                    <a:pt x="0" y="0"/>
                  </a:moveTo>
                  <a:lnTo>
                    <a:pt x="0" y="16191"/>
                  </a:lnTo>
                  <a:lnTo>
                    <a:pt x="34406" y="16191"/>
                  </a:lnTo>
                  <a:lnTo>
                    <a:pt x="0" y="0"/>
                  </a:lnTo>
                  <a:close/>
                </a:path>
                <a:path w="34925" h="16509">
                  <a:moveTo>
                    <a:pt x="34406" y="0"/>
                  </a:moveTo>
                  <a:lnTo>
                    <a:pt x="0" y="0"/>
                  </a:lnTo>
                  <a:lnTo>
                    <a:pt x="34406" y="16191"/>
                  </a:lnTo>
                  <a:lnTo>
                    <a:pt x="344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" name="object 96"/>
            <p:cNvSpPr/>
            <p:nvPr/>
          </p:nvSpPr>
          <p:spPr>
            <a:xfrm>
              <a:off x="14319786" y="8588093"/>
              <a:ext cx="34925" cy="16510"/>
            </a:xfrm>
            <a:custGeom>
              <a:avLst/>
              <a:gdLst/>
              <a:ahLst/>
              <a:cxnLst/>
              <a:rect l="l" t="t" r="r" b="b"/>
              <a:pathLst>
                <a:path w="34925" h="16509">
                  <a:moveTo>
                    <a:pt x="34406" y="0"/>
                  </a:moveTo>
                  <a:lnTo>
                    <a:pt x="0" y="0"/>
                  </a:lnTo>
                  <a:lnTo>
                    <a:pt x="34406" y="16191"/>
                  </a:lnTo>
                  <a:lnTo>
                    <a:pt x="34406" y="0"/>
                  </a:lnTo>
                  <a:close/>
                </a:path>
                <a:path w="34925" h="16509">
                  <a:moveTo>
                    <a:pt x="0" y="0"/>
                  </a:moveTo>
                  <a:lnTo>
                    <a:pt x="34406" y="16191"/>
                  </a:lnTo>
                  <a:lnTo>
                    <a:pt x="0" y="1619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" name="object 97"/>
            <p:cNvSpPr/>
            <p:nvPr/>
          </p:nvSpPr>
          <p:spPr>
            <a:xfrm>
              <a:off x="14354192" y="8604285"/>
              <a:ext cx="645160" cy="37465"/>
            </a:xfrm>
            <a:custGeom>
              <a:avLst/>
              <a:gdLst/>
              <a:ahLst/>
              <a:cxnLst/>
              <a:rect l="l" t="t" r="r" b="b"/>
              <a:pathLst>
                <a:path w="645159" h="37465">
                  <a:moveTo>
                    <a:pt x="0" y="0"/>
                  </a:moveTo>
                  <a:lnTo>
                    <a:pt x="0" y="37442"/>
                  </a:lnTo>
                  <a:lnTo>
                    <a:pt x="377457" y="37442"/>
                  </a:lnTo>
                  <a:lnTo>
                    <a:pt x="0" y="0"/>
                  </a:lnTo>
                  <a:close/>
                </a:path>
                <a:path w="645159" h="37465">
                  <a:moveTo>
                    <a:pt x="644612" y="0"/>
                  </a:moveTo>
                  <a:lnTo>
                    <a:pt x="0" y="0"/>
                  </a:lnTo>
                  <a:lnTo>
                    <a:pt x="377457" y="37442"/>
                  </a:lnTo>
                  <a:lnTo>
                    <a:pt x="6446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" name="object 98"/>
            <p:cNvSpPr/>
            <p:nvPr/>
          </p:nvSpPr>
          <p:spPr>
            <a:xfrm>
              <a:off x="14354193" y="8604284"/>
              <a:ext cx="645160" cy="37465"/>
            </a:xfrm>
            <a:custGeom>
              <a:avLst/>
              <a:gdLst/>
              <a:ahLst/>
              <a:cxnLst/>
              <a:rect l="l" t="t" r="r" b="b"/>
              <a:pathLst>
                <a:path w="645159" h="37465">
                  <a:moveTo>
                    <a:pt x="644613" y="0"/>
                  </a:moveTo>
                  <a:lnTo>
                    <a:pt x="0" y="0"/>
                  </a:lnTo>
                  <a:lnTo>
                    <a:pt x="377457" y="37442"/>
                  </a:lnTo>
                  <a:lnTo>
                    <a:pt x="644613" y="0"/>
                  </a:lnTo>
                  <a:close/>
                </a:path>
                <a:path w="645159" h="37465">
                  <a:moveTo>
                    <a:pt x="0" y="0"/>
                  </a:moveTo>
                  <a:lnTo>
                    <a:pt x="377457" y="37442"/>
                  </a:lnTo>
                  <a:lnTo>
                    <a:pt x="0" y="3744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99" name="object 99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4319786" y="8604284"/>
              <a:ext cx="98159" cy="272215"/>
            </a:xfrm>
            <a:prstGeom prst="rect">
              <a:avLst/>
            </a:prstGeom>
          </p:spPr>
        </p:pic>
        <p:sp>
          <p:nvSpPr>
            <p:cNvPr id="100" name="object 100"/>
            <p:cNvSpPr/>
            <p:nvPr/>
          </p:nvSpPr>
          <p:spPr>
            <a:xfrm>
              <a:off x="14354193" y="8641727"/>
              <a:ext cx="377825" cy="45085"/>
            </a:xfrm>
            <a:custGeom>
              <a:avLst/>
              <a:gdLst/>
              <a:ahLst/>
              <a:cxnLst/>
              <a:rect l="l" t="t" r="r" b="b"/>
              <a:pathLst>
                <a:path w="377825" h="45084">
                  <a:moveTo>
                    <a:pt x="377457" y="0"/>
                  </a:moveTo>
                  <a:lnTo>
                    <a:pt x="0" y="0"/>
                  </a:lnTo>
                  <a:lnTo>
                    <a:pt x="63752" y="44525"/>
                  </a:lnTo>
                  <a:lnTo>
                    <a:pt x="37745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" name="object 101"/>
            <p:cNvSpPr/>
            <p:nvPr/>
          </p:nvSpPr>
          <p:spPr>
            <a:xfrm>
              <a:off x="14354193" y="8641727"/>
              <a:ext cx="377825" cy="45085"/>
            </a:xfrm>
            <a:custGeom>
              <a:avLst/>
              <a:gdLst/>
              <a:ahLst/>
              <a:cxnLst/>
              <a:rect l="l" t="t" r="r" b="b"/>
              <a:pathLst>
                <a:path w="377825" h="45084">
                  <a:moveTo>
                    <a:pt x="0" y="0"/>
                  </a:moveTo>
                  <a:lnTo>
                    <a:pt x="377457" y="0"/>
                  </a:lnTo>
                  <a:lnTo>
                    <a:pt x="63752" y="4452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" name="object 102"/>
            <p:cNvSpPr/>
            <p:nvPr/>
          </p:nvSpPr>
          <p:spPr>
            <a:xfrm>
              <a:off x="14319786" y="8641727"/>
              <a:ext cx="34925" cy="45085"/>
            </a:xfrm>
            <a:custGeom>
              <a:avLst/>
              <a:gdLst/>
              <a:ahLst/>
              <a:cxnLst/>
              <a:rect l="l" t="t" r="r" b="b"/>
              <a:pathLst>
                <a:path w="34925" h="45084">
                  <a:moveTo>
                    <a:pt x="0" y="0"/>
                  </a:moveTo>
                  <a:lnTo>
                    <a:pt x="0" y="44525"/>
                  </a:lnTo>
                  <a:lnTo>
                    <a:pt x="34406" y="44525"/>
                  </a:lnTo>
                  <a:lnTo>
                    <a:pt x="0" y="0"/>
                  </a:lnTo>
                  <a:close/>
                </a:path>
                <a:path w="34925" h="45084">
                  <a:moveTo>
                    <a:pt x="34406" y="0"/>
                  </a:moveTo>
                  <a:lnTo>
                    <a:pt x="0" y="0"/>
                  </a:lnTo>
                  <a:lnTo>
                    <a:pt x="34406" y="44525"/>
                  </a:lnTo>
                  <a:lnTo>
                    <a:pt x="344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" name="object 103"/>
            <p:cNvSpPr/>
            <p:nvPr/>
          </p:nvSpPr>
          <p:spPr>
            <a:xfrm>
              <a:off x="14319786" y="8641727"/>
              <a:ext cx="34925" cy="45085"/>
            </a:xfrm>
            <a:custGeom>
              <a:avLst/>
              <a:gdLst/>
              <a:ahLst/>
              <a:cxnLst/>
              <a:rect l="l" t="t" r="r" b="b"/>
              <a:pathLst>
                <a:path w="34925" h="45084">
                  <a:moveTo>
                    <a:pt x="34406" y="0"/>
                  </a:moveTo>
                  <a:lnTo>
                    <a:pt x="0" y="0"/>
                  </a:lnTo>
                  <a:lnTo>
                    <a:pt x="34406" y="44525"/>
                  </a:lnTo>
                  <a:lnTo>
                    <a:pt x="34406" y="0"/>
                  </a:lnTo>
                  <a:close/>
                </a:path>
                <a:path w="34925" h="45084">
                  <a:moveTo>
                    <a:pt x="0" y="0"/>
                  </a:moveTo>
                  <a:lnTo>
                    <a:pt x="34406" y="44525"/>
                  </a:lnTo>
                  <a:lnTo>
                    <a:pt x="0" y="4452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" name="object 104"/>
            <p:cNvSpPr/>
            <p:nvPr/>
          </p:nvSpPr>
          <p:spPr>
            <a:xfrm>
              <a:off x="14319786" y="8686253"/>
              <a:ext cx="34925" cy="294005"/>
            </a:xfrm>
            <a:custGeom>
              <a:avLst/>
              <a:gdLst/>
              <a:ahLst/>
              <a:cxnLst/>
              <a:rect l="l" t="t" r="r" b="b"/>
              <a:pathLst>
                <a:path w="34925" h="294004">
                  <a:moveTo>
                    <a:pt x="0" y="0"/>
                  </a:moveTo>
                  <a:lnTo>
                    <a:pt x="0" y="293465"/>
                  </a:lnTo>
                  <a:lnTo>
                    <a:pt x="34406" y="1902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" name="object 105"/>
            <p:cNvSpPr/>
            <p:nvPr/>
          </p:nvSpPr>
          <p:spPr>
            <a:xfrm>
              <a:off x="14319786" y="8686252"/>
              <a:ext cx="34925" cy="294005"/>
            </a:xfrm>
            <a:custGeom>
              <a:avLst/>
              <a:gdLst/>
              <a:ahLst/>
              <a:cxnLst/>
              <a:rect l="l" t="t" r="r" b="b"/>
              <a:pathLst>
                <a:path w="34925" h="294004">
                  <a:moveTo>
                    <a:pt x="0" y="0"/>
                  </a:moveTo>
                  <a:lnTo>
                    <a:pt x="0" y="190246"/>
                  </a:lnTo>
                  <a:lnTo>
                    <a:pt x="34406" y="190246"/>
                  </a:lnTo>
                  <a:lnTo>
                    <a:pt x="0" y="0"/>
                  </a:lnTo>
                  <a:close/>
                </a:path>
                <a:path w="34925" h="294004">
                  <a:moveTo>
                    <a:pt x="0" y="190246"/>
                  </a:moveTo>
                  <a:lnTo>
                    <a:pt x="34406" y="190246"/>
                  </a:lnTo>
                  <a:lnTo>
                    <a:pt x="0" y="293465"/>
                  </a:lnTo>
                  <a:lnTo>
                    <a:pt x="0" y="19024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" name="object 106"/>
            <p:cNvSpPr/>
            <p:nvPr/>
          </p:nvSpPr>
          <p:spPr>
            <a:xfrm>
              <a:off x="14319786" y="8686252"/>
              <a:ext cx="34925" cy="190500"/>
            </a:xfrm>
            <a:custGeom>
              <a:avLst/>
              <a:gdLst/>
              <a:ahLst/>
              <a:cxnLst/>
              <a:rect l="l" t="t" r="r" b="b"/>
              <a:pathLst>
                <a:path w="34925" h="190500">
                  <a:moveTo>
                    <a:pt x="34406" y="0"/>
                  </a:moveTo>
                  <a:lnTo>
                    <a:pt x="0" y="0"/>
                  </a:lnTo>
                  <a:lnTo>
                    <a:pt x="34406" y="190246"/>
                  </a:lnTo>
                  <a:lnTo>
                    <a:pt x="344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" name="object 107"/>
            <p:cNvSpPr/>
            <p:nvPr/>
          </p:nvSpPr>
          <p:spPr>
            <a:xfrm>
              <a:off x="14319786" y="8686252"/>
              <a:ext cx="34925" cy="190500"/>
            </a:xfrm>
            <a:custGeom>
              <a:avLst/>
              <a:gdLst/>
              <a:ahLst/>
              <a:cxnLst/>
              <a:rect l="l" t="t" r="r" b="b"/>
              <a:pathLst>
                <a:path w="34925" h="190500">
                  <a:moveTo>
                    <a:pt x="0" y="0"/>
                  </a:moveTo>
                  <a:lnTo>
                    <a:pt x="34406" y="0"/>
                  </a:lnTo>
                  <a:lnTo>
                    <a:pt x="34406" y="19024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" name="object 108"/>
            <p:cNvSpPr/>
            <p:nvPr/>
          </p:nvSpPr>
          <p:spPr>
            <a:xfrm>
              <a:off x="14529260" y="7634835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5" h="34925">
                  <a:moveTo>
                    <a:pt x="8095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" name="object 109"/>
            <p:cNvSpPr/>
            <p:nvPr/>
          </p:nvSpPr>
          <p:spPr>
            <a:xfrm>
              <a:off x="14529260" y="7634835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5" h="34925">
                  <a:moveTo>
                    <a:pt x="0" y="0"/>
                  </a:moveTo>
                  <a:lnTo>
                    <a:pt x="8095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" name="object 110"/>
            <p:cNvSpPr/>
            <p:nvPr/>
          </p:nvSpPr>
          <p:spPr>
            <a:xfrm>
              <a:off x="14553547" y="7634835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5" h="34925">
                  <a:moveTo>
                    <a:pt x="8095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" name="object 111"/>
            <p:cNvSpPr/>
            <p:nvPr/>
          </p:nvSpPr>
          <p:spPr>
            <a:xfrm>
              <a:off x="14553547" y="7634835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5" h="34925">
                  <a:moveTo>
                    <a:pt x="0" y="0"/>
                  </a:moveTo>
                  <a:lnTo>
                    <a:pt x="8095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" name="object 112"/>
            <p:cNvSpPr/>
            <p:nvPr/>
          </p:nvSpPr>
          <p:spPr>
            <a:xfrm>
              <a:off x="14592001" y="7634835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5" h="34925">
                  <a:moveTo>
                    <a:pt x="8095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" name="object 113"/>
            <p:cNvSpPr/>
            <p:nvPr/>
          </p:nvSpPr>
          <p:spPr>
            <a:xfrm>
              <a:off x="14592001" y="7634835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5" h="34925">
                  <a:moveTo>
                    <a:pt x="0" y="0"/>
                  </a:moveTo>
                  <a:lnTo>
                    <a:pt x="8095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" name="object 114"/>
            <p:cNvSpPr/>
            <p:nvPr/>
          </p:nvSpPr>
          <p:spPr>
            <a:xfrm>
              <a:off x="14630455" y="7627752"/>
              <a:ext cx="8255" cy="41910"/>
            </a:xfrm>
            <a:custGeom>
              <a:avLst/>
              <a:gdLst/>
              <a:ahLst/>
              <a:cxnLst/>
              <a:rect l="l" t="t" r="r" b="b"/>
              <a:pathLst>
                <a:path w="8255" h="41909">
                  <a:moveTo>
                    <a:pt x="0" y="0"/>
                  </a:moveTo>
                  <a:lnTo>
                    <a:pt x="0" y="41490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" name="object 115"/>
            <p:cNvSpPr/>
            <p:nvPr/>
          </p:nvSpPr>
          <p:spPr>
            <a:xfrm>
              <a:off x="14630455" y="7627751"/>
              <a:ext cx="8255" cy="41910"/>
            </a:xfrm>
            <a:custGeom>
              <a:avLst/>
              <a:gdLst/>
              <a:ahLst/>
              <a:cxnLst/>
              <a:rect l="l" t="t" r="r" b="b"/>
              <a:pathLst>
                <a:path w="8255" h="41909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8255" h="41909">
                  <a:moveTo>
                    <a:pt x="0" y="7083"/>
                  </a:moveTo>
                  <a:lnTo>
                    <a:pt x="8095" y="7083"/>
                  </a:lnTo>
                  <a:lnTo>
                    <a:pt x="0" y="41490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" name="object 116"/>
            <p:cNvSpPr/>
            <p:nvPr/>
          </p:nvSpPr>
          <p:spPr>
            <a:xfrm>
              <a:off x="14630455" y="7627751"/>
              <a:ext cx="19685" cy="7620"/>
            </a:xfrm>
            <a:custGeom>
              <a:avLst/>
              <a:gdLst/>
              <a:ahLst/>
              <a:cxnLst/>
              <a:rect l="l" t="t" r="r" b="b"/>
              <a:pathLst>
                <a:path w="19684" h="7620">
                  <a:moveTo>
                    <a:pt x="19227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" name="object 117"/>
            <p:cNvSpPr/>
            <p:nvPr/>
          </p:nvSpPr>
          <p:spPr>
            <a:xfrm>
              <a:off x="14630455" y="7627751"/>
              <a:ext cx="19685" cy="7620"/>
            </a:xfrm>
            <a:custGeom>
              <a:avLst/>
              <a:gdLst/>
              <a:ahLst/>
              <a:cxnLst/>
              <a:rect l="l" t="t" r="r" b="b"/>
              <a:pathLst>
                <a:path w="19684" h="7620">
                  <a:moveTo>
                    <a:pt x="0" y="0"/>
                  </a:moveTo>
                  <a:lnTo>
                    <a:pt x="19227" y="0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" name="object 118"/>
            <p:cNvSpPr/>
            <p:nvPr/>
          </p:nvSpPr>
          <p:spPr>
            <a:xfrm>
              <a:off x="14592001" y="7627752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" name="object 119"/>
            <p:cNvSpPr/>
            <p:nvPr/>
          </p:nvSpPr>
          <p:spPr>
            <a:xfrm>
              <a:off x="14592001" y="7627751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32382" y="0"/>
                  </a:lnTo>
                  <a:close/>
                </a:path>
                <a:path w="32384" h="7620">
                  <a:moveTo>
                    <a:pt x="0" y="0"/>
                  </a:moveTo>
                  <a:lnTo>
                    <a:pt x="8095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" name="object 120"/>
            <p:cNvSpPr/>
            <p:nvPr/>
          </p:nvSpPr>
          <p:spPr>
            <a:xfrm>
              <a:off x="14553547" y="7627752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" name="object 121"/>
            <p:cNvSpPr/>
            <p:nvPr/>
          </p:nvSpPr>
          <p:spPr>
            <a:xfrm>
              <a:off x="14553547" y="7627751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32382" y="0"/>
                  </a:lnTo>
                  <a:close/>
                </a:path>
                <a:path w="32384" h="7620">
                  <a:moveTo>
                    <a:pt x="0" y="0"/>
                  </a:moveTo>
                  <a:lnTo>
                    <a:pt x="8095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" name="object 122"/>
            <p:cNvSpPr/>
            <p:nvPr/>
          </p:nvSpPr>
          <p:spPr>
            <a:xfrm>
              <a:off x="14529260" y="7627752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18415" h="7620">
                  <a:moveTo>
                    <a:pt x="18215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" name="object 123"/>
            <p:cNvSpPr/>
            <p:nvPr/>
          </p:nvSpPr>
          <p:spPr>
            <a:xfrm>
              <a:off x="14529260" y="7627751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18215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18215" y="0"/>
                  </a:lnTo>
                  <a:close/>
                </a:path>
                <a:path w="18415" h="7620">
                  <a:moveTo>
                    <a:pt x="0" y="0"/>
                  </a:moveTo>
                  <a:lnTo>
                    <a:pt x="8095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" name="object 124"/>
            <p:cNvSpPr/>
            <p:nvPr/>
          </p:nvSpPr>
          <p:spPr>
            <a:xfrm>
              <a:off x="15256853" y="8075034"/>
              <a:ext cx="7620" cy="18415"/>
            </a:xfrm>
            <a:custGeom>
              <a:avLst/>
              <a:gdLst/>
              <a:ahLst/>
              <a:cxnLst/>
              <a:rect l="l" t="t" r="r" b="b"/>
              <a:pathLst>
                <a:path w="7619" h="18415">
                  <a:moveTo>
                    <a:pt x="0" y="0"/>
                  </a:moveTo>
                  <a:lnTo>
                    <a:pt x="0" y="18215"/>
                  </a:lnTo>
                  <a:lnTo>
                    <a:pt x="7083" y="60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" name="object 125"/>
            <p:cNvSpPr/>
            <p:nvPr/>
          </p:nvSpPr>
          <p:spPr>
            <a:xfrm>
              <a:off x="15256853" y="8075034"/>
              <a:ext cx="7620" cy="18415"/>
            </a:xfrm>
            <a:custGeom>
              <a:avLst/>
              <a:gdLst/>
              <a:ahLst/>
              <a:cxnLst/>
              <a:rect l="l" t="t" r="r" b="b"/>
              <a:pathLst>
                <a:path w="7619" h="18415">
                  <a:moveTo>
                    <a:pt x="0" y="0"/>
                  </a:moveTo>
                  <a:lnTo>
                    <a:pt x="0" y="6071"/>
                  </a:lnTo>
                  <a:lnTo>
                    <a:pt x="7083" y="6071"/>
                  </a:lnTo>
                  <a:lnTo>
                    <a:pt x="0" y="0"/>
                  </a:lnTo>
                  <a:close/>
                </a:path>
                <a:path w="7619" h="18415">
                  <a:moveTo>
                    <a:pt x="0" y="6071"/>
                  </a:moveTo>
                  <a:lnTo>
                    <a:pt x="7083" y="6071"/>
                  </a:lnTo>
                  <a:lnTo>
                    <a:pt x="0" y="18215"/>
                  </a:lnTo>
                  <a:lnTo>
                    <a:pt x="0" y="60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" name="object 126"/>
            <p:cNvSpPr/>
            <p:nvPr/>
          </p:nvSpPr>
          <p:spPr>
            <a:xfrm>
              <a:off x="15256853" y="8075034"/>
              <a:ext cx="41910" cy="6350"/>
            </a:xfrm>
            <a:custGeom>
              <a:avLst/>
              <a:gdLst/>
              <a:ahLst/>
              <a:cxnLst/>
              <a:rect l="l" t="t" r="r" b="b"/>
              <a:pathLst>
                <a:path w="41909" h="6350">
                  <a:moveTo>
                    <a:pt x="41490" y="0"/>
                  </a:moveTo>
                  <a:lnTo>
                    <a:pt x="0" y="0"/>
                  </a:lnTo>
                  <a:lnTo>
                    <a:pt x="7083" y="6071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" name="object 127"/>
            <p:cNvSpPr/>
            <p:nvPr/>
          </p:nvSpPr>
          <p:spPr>
            <a:xfrm>
              <a:off x="15256853" y="8075034"/>
              <a:ext cx="41910" cy="6350"/>
            </a:xfrm>
            <a:custGeom>
              <a:avLst/>
              <a:gdLst/>
              <a:ahLst/>
              <a:cxnLst/>
              <a:rect l="l" t="t" r="r" b="b"/>
              <a:pathLst>
                <a:path w="41909" h="6350">
                  <a:moveTo>
                    <a:pt x="0" y="0"/>
                  </a:moveTo>
                  <a:lnTo>
                    <a:pt x="41490" y="0"/>
                  </a:lnTo>
                  <a:lnTo>
                    <a:pt x="7083" y="60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" name="object 128"/>
            <p:cNvSpPr/>
            <p:nvPr/>
          </p:nvSpPr>
          <p:spPr>
            <a:xfrm>
              <a:off x="15256853" y="8099321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19" h="32384">
                  <a:moveTo>
                    <a:pt x="0" y="0"/>
                  </a:moveTo>
                  <a:lnTo>
                    <a:pt x="0" y="32382"/>
                  </a:lnTo>
                  <a:lnTo>
                    <a:pt x="7083" y="60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" name="object 129"/>
            <p:cNvSpPr/>
            <p:nvPr/>
          </p:nvSpPr>
          <p:spPr>
            <a:xfrm>
              <a:off x="15256853" y="8099321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19" h="32384">
                  <a:moveTo>
                    <a:pt x="0" y="0"/>
                  </a:moveTo>
                  <a:lnTo>
                    <a:pt x="0" y="6071"/>
                  </a:lnTo>
                  <a:lnTo>
                    <a:pt x="7083" y="6071"/>
                  </a:lnTo>
                  <a:lnTo>
                    <a:pt x="0" y="0"/>
                  </a:lnTo>
                  <a:close/>
                </a:path>
                <a:path w="7619" h="32384">
                  <a:moveTo>
                    <a:pt x="0" y="6071"/>
                  </a:moveTo>
                  <a:lnTo>
                    <a:pt x="7083" y="6071"/>
                  </a:lnTo>
                  <a:lnTo>
                    <a:pt x="0" y="32382"/>
                  </a:lnTo>
                  <a:lnTo>
                    <a:pt x="0" y="60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" name="object 130"/>
            <p:cNvSpPr/>
            <p:nvPr/>
          </p:nvSpPr>
          <p:spPr>
            <a:xfrm>
              <a:off x="15256853" y="8099321"/>
              <a:ext cx="41910" cy="6350"/>
            </a:xfrm>
            <a:custGeom>
              <a:avLst/>
              <a:gdLst/>
              <a:ahLst/>
              <a:cxnLst/>
              <a:rect l="l" t="t" r="r" b="b"/>
              <a:pathLst>
                <a:path w="41909" h="6350">
                  <a:moveTo>
                    <a:pt x="41490" y="0"/>
                  </a:moveTo>
                  <a:lnTo>
                    <a:pt x="0" y="0"/>
                  </a:lnTo>
                  <a:lnTo>
                    <a:pt x="7083" y="6071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" name="object 131"/>
            <p:cNvSpPr/>
            <p:nvPr/>
          </p:nvSpPr>
          <p:spPr>
            <a:xfrm>
              <a:off x="15256853" y="8099321"/>
              <a:ext cx="41910" cy="6350"/>
            </a:xfrm>
            <a:custGeom>
              <a:avLst/>
              <a:gdLst/>
              <a:ahLst/>
              <a:cxnLst/>
              <a:rect l="l" t="t" r="r" b="b"/>
              <a:pathLst>
                <a:path w="41909" h="6350">
                  <a:moveTo>
                    <a:pt x="0" y="0"/>
                  </a:moveTo>
                  <a:lnTo>
                    <a:pt x="41490" y="0"/>
                  </a:lnTo>
                  <a:lnTo>
                    <a:pt x="7083" y="60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" name="object 132"/>
            <p:cNvSpPr/>
            <p:nvPr/>
          </p:nvSpPr>
          <p:spPr>
            <a:xfrm>
              <a:off x="15256853" y="8137775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19" h="32384">
                  <a:moveTo>
                    <a:pt x="0" y="0"/>
                  </a:moveTo>
                  <a:lnTo>
                    <a:pt x="0" y="32382"/>
                  </a:lnTo>
                  <a:lnTo>
                    <a:pt x="7083" y="60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" name="object 133"/>
            <p:cNvSpPr/>
            <p:nvPr/>
          </p:nvSpPr>
          <p:spPr>
            <a:xfrm>
              <a:off x="15256853" y="8137775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19" h="32384">
                  <a:moveTo>
                    <a:pt x="0" y="0"/>
                  </a:moveTo>
                  <a:lnTo>
                    <a:pt x="0" y="6071"/>
                  </a:lnTo>
                  <a:lnTo>
                    <a:pt x="7083" y="6071"/>
                  </a:lnTo>
                  <a:lnTo>
                    <a:pt x="0" y="0"/>
                  </a:lnTo>
                  <a:close/>
                </a:path>
                <a:path w="7619" h="32384">
                  <a:moveTo>
                    <a:pt x="0" y="6071"/>
                  </a:moveTo>
                  <a:lnTo>
                    <a:pt x="7083" y="6071"/>
                  </a:lnTo>
                  <a:lnTo>
                    <a:pt x="0" y="32382"/>
                  </a:lnTo>
                  <a:lnTo>
                    <a:pt x="0" y="60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" name="object 134"/>
            <p:cNvSpPr/>
            <p:nvPr/>
          </p:nvSpPr>
          <p:spPr>
            <a:xfrm>
              <a:off x="15256853" y="8137775"/>
              <a:ext cx="41910" cy="6350"/>
            </a:xfrm>
            <a:custGeom>
              <a:avLst/>
              <a:gdLst/>
              <a:ahLst/>
              <a:cxnLst/>
              <a:rect l="l" t="t" r="r" b="b"/>
              <a:pathLst>
                <a:path w="41909" h="6350">
                  <a:moveTo>
                    <a:pt x="41490" y="0"/>
                  </a:moveTo>
                  <a:lnTo>
                    <a:pt x="0" y="0"/>
                  </a:lnTo>
                  <a:lnTo>
                    <a:pt x="7083" y="6071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" name="object 135"/>
            <p:cNvSpPr/>
            <p:nvPr/>
          </p:nvSpPr>
          <p:spPr>
            <a:xfrm>
              <a:off x="15256853" y="8137775"/>
              <a:ext cx="41910" cy="6350"/>
            </a:xfrm>
            <a:custGeom>
              <a:avLst/>
              <a:gdLst/>
              <a:ahLst/>
              <a:cxnLst/>
              <a:rect l="l" t="t" r="r" b="b"/>
              <a:pathLst>
                <a:path w="41909" h="6350">
                  <a:moveTo>
                    <a:pt x="0" y="0"/>
                  </a:moveTo>
                  <a:lnTo>
                    <a:pt x="41490" y="0"/>
                  </a:lnTo>
                  <a:lnTo>
                    <a:pt x="7083" y="60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" name="object 136"/>
            <p:cNvSpPr/>
            <p:nvPr/>
          </p:nvSpPr>
          <p:spPr>
            <a:xfrm>
              <a:off x="15256853" y="8176229"/>
              <a:ext cx="41910" cy="5080"/>
            </a:xfrm>
            <a:custGeom>
              <a:avLst/>
              <a:gdLst/>
              <a:ahLst/>
              <a:cxnLst/>
              <a:rect l="l" t="t" r="r" b="b"/>
              <a:pathLst>
                <a:path w="41909" h="5079">
                  <a:moveTo>
                    <a:pt x="0" y="0"/>
                  </a:moveTo>
                  <a:lnTo>
                    <a:pt x="0" y="5059"/>
                  </a:lnTo>
                  <a:lnTo>
                    <a:pt x="13155" y="5059"/>
                  </a:lnTo>
                  <a:lnTo>
                    <a:pt x="0" y="0"/>
                  </a:lnTo>
                  <a:close/>
                </a:path>
                <a:path w="41909" h="5079">
                  <a:moveTo>
                    <a:pt x="41490" y="0"/>
                  </a:moveTo>
                  <a:lnTo>
                    <a:pt x="0" y="0"/>
                  </a:lnTo>
                  <a:lnTo>
                    <a:pt x="13155" y="5059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" name="object 137"/>
            <p:cNvSpPr/>
            <p:nvPr/>
          </p:nvSpPr>
          <p:spPr>
            <a:xfrm>
              <a:off x="15256853" y="8176229"/>
              <a:ext cx="41910" cy="5080"/>
            </a:xfrm>
            <a:custGeom>
              <a:avLst/>
              <a:gdLst/>
              <a:ahLst/>
              <a:cxnLst/>
              <a:rect l="l" t="t" r="r" b="b"/>
              <a:pathLst>
                <a:path w="41909" h="5079">
                  <a:moveTo>
                    <a:pt x="41490" y="0"/>
                  </a:moveTo>
                  <a:lnTo>
                    <a:pt x="0" y="0"/>
                  </a:lnTo>
                  <a:lnTo>
                    <a:pt x="13155" y="5059"/>
                  </a:lnTo>
                  <a:lnTo>
                    <a:pt x="41490" y="0"/>
                  </a:lnTo>
                  <a:close/>
                </a:path>
                <a:path w="41909" h="5079">
                  <a:moveTo>
                    <a:pt x="0" y="0"/>
                  </a:moveTo>
                  <a:lnTo>
                    <a:pt x="13155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" name="object 138"/>
            <p:cNvSpPr/>
            <p:nvPr/>
          </p:nvSpPr>
          <p:spPr>
            <a:xfrm>
              <a:off x="15256853" y="8181289"/>
              <a:ext cx="7620" cy="13335"/>
            </a:xfrm>
            <a:custGeom>
              <a:avLst/>
              <a:gdLst/>
              <a:ahLst/>
              <a:cxnLst/>
              <a:rect l="l" t="t" r="r" b="b"/>
              <a:pathLst>
                <a:path w="7619" h="13334">
                  <a:moveTo>
                    <a:pt x="0" y="0"/>
                  </a:moveTo>
                  <a:lnTo>
                    <a:pt x="0" y="13155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" name="object 139"/>
            <p:cNvSpPr/>
            <p:nvPr/>
          </p:nvSpPr>
          <p:spPr>
            <a:xfrm>
              <a:off x="15256853" y="8181289"/>
              <a:ext cx="7620" cy="13335"/>
            </a:xfrm>
            <a:custGeom>
              <a:avLst/>
              <a:gdLst/>
              <a:ahLst/>
              <a:cxnLst/>
              <a:rect l="l" t="t" r="r" b="b"/>
              <a:pathLst>
                <a:path w="7619" h="13334">
                  <a:moveTo>
                    <a:pt x="0" y="0"/>
                  </a:moveTo>
                  <a:lnTo>
                    <a:pt x="0" y="1011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  <a:path w="7619" h="13334">
                  <a:moveTo>
                    <a:pt x="0" y="1011"/>
                  </a:moveTo>
                  <a:lnTo>
                    <a:pt x="7083" y="1011"/>
                  </a:lnTo>
                  <a:lnTo>
                    <a:pt x="0" y="13155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" name="object 140"/>
            <p:cNvSpPr/>
            <p:nvPr/>
          </p:nvSpPr>
          <p:spPr>
            <a:xfrm>
              <a:off x="15256853" y="8181289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70">
                  <a:moveTo>
                    <a:pt x="13155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" name="object 141"/>
            <p:cNvSpPr/>
            <p:nvPr/>
          </p:nvSpPr>
          <p:spPr>
            <a:xfrm>
              <a:off x="15256853" y="8181289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70">
                  <a:moveTo>
                    <a:pt x="0" y="0"/>
                  </a:moveTo>
                  <a:lnTo>
                    <a:pt x="13155" y="0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" name="object 142"/>
            <p:cNvSpPr/>
            <p:nvPr/>
          </p:nvSpPr>
          <p:spPr>
            <a:xfrm>
              <a:off x="15341857" y="7641919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19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" name="object 143"/>
            <p:cNvSpPr/>
            <p:nvPr/>
          </p:nvSpPr>
          <p:spPr>
            <a:xfrm>
              <a:off x="15341857" y="7641919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19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" name="object 144"/>
            <p:cNvSpPr/>
            <p:nvPr/>
          </p:nvSpPr>
          <p:spPr>
            <a:xfrm>
              <a:off x="15366144" y="7641919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19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" name="object 145"/>
            <p:cNvSpPr/>
            <p:nvPr/>
          </p:nvSpPr>
          <p:spPr>
            <a:xfrm>
              <a:off x="15366144" y="7641919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19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" name="object 146"/>
            <p:cNvSpPr/>
            <p:nvPr/>
          </p:nvSpPr>
          <p:spPr>
            <a:xfrm>
              <a:off x="15404598" y="7641919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19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" name="object 147"/>
            <p:cNvSpPr/>
            <p:nvPr/>
          </p:nvSpPr>
          <p:spPr>
            <a:xfrm>
              <a:off x="15404598" y="7641919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19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" name="object 148"/>
            <p:cNvSpPr/>
            <p:nvPr/>
          </p:nvSpPr>
          <p:spPr>
            <a:xfrm>
              <a:off x="15443052" y="7634835"/>
              <a:ext cx="7620" cy="41910"/>
            </a:xfrm>
            <a:custGeom>
              <a:avLst/>
              <a:gdLst/>
              <a:ahLst/>
              <a:cxnLst/>
              <a:rect l="l" t="t" r="r" b="b"/>
              <a:pathLst>
                <a:path w="7619" h="41909">
                  <a:moveTo>
                    <a:pt x="0" y="0"/>
                  </a:moveTo>
                  <a:lnTo>
                    <a:pt x="0" y="4149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" name="object 149"/>
            <p:cNvSpPr/>
            <p:nvPr/>
          </p:nvSpPr>
          <p:spPr>
            <a:xfrm>
              <a:off x="15443052" y="7634835"/>
              <a:ext cx="7620" cy="41910"/>
            </a:xfrm>
            <a:custGeom>
              <a:avLst/>
              <a:gdLst/>
              <a:ahLst/>
              <a:cxnLst/>
              <a:rect l="l" t="t" r="r" b="b"/>
              <a:pathLst>
                <a:path w="7619" h="41909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7619" h="41909">
                  <a:moveTo>
                    <a:pt x="0" y="7083"/>
                  </a:moveTo>
                  <a:lnTo>
                    <a:pt x="7083" y="7083"/>
                  </a:lnTo>
                  <a:lnTo>
                    <a:pt x="0" y="41490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" name="object 150"/>
            <p:cNvSpPr/>
            <p:nvPr/>
          </p:nvSpPr>
          <p:spPr>
            <a:xfrm>
              <a:off x="15443052" y="7634835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" name="object 151"/>
            <p:cNvSpPr/>
            <p:nvPr/>
          </p:nvSpPr>
          <p:spPr>
            <a:xfrm>
              <a:off x="15443052" y="7634835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0" y="0"/>
                  </a:moveTo>
                  <a:lnTo>
                    <a:pt x="18215" y="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" name="object 152"/>
            <p:cNvSpPr/>
            <p:nvPr/>
          </p:nvSpPr>
          <p:spPr>
            <a:xfrm>
              <a:off x="15404598" y="7634835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3" name="object 153"/>
            <p:cNvSpPr/>
            <p:nvPr/>
          </p:nvSpPr>
          <p:spPr>
            <a:xfrm>
              <a:off x="15404598" y="7634835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  <a:path w="32384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" name="object 154"/>
            <p:cNvSpPr/>
            <p:nvPr/>
          </p:nvSpPr>
          <p:spPr>
            <a:xfrm>
              <a:off x="15366143" y="7634835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5" name="object 155"/>
            <p:cNvSpPr/>
            <p:nvPr/>
          </p:nvSpPr>
          <p:spPr>
            <a:xfrm>
              <a:off x="15366144" y="7634835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  <a:path w="32384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" name="object 156"/>
            <p:cNvSpPr/>
            <p:nvPr/>
          </p:nvSpPr>
          <p:spPr>
            <a:xfrm>
              <a:off x="15341857" y="7634835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18415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7" name="object 157"/>
            <p:cNvSpPr/>
            <p:nvPr/>
          </p:nvSpPr>
          <p:spPr>
            <a:xfrm>
              <a:off x="15341857" y="7634835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  <a:path w="18415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" name="object 158"/>
            <p:cNvSpPr/>
            <p:nvPr/>
          </p:nvSpPr>
          <p:spPr>
            <a:xfrm>
              <a:off x="15612048" y="7641919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19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" name="object 159"/>
            <p:cNvSpPr/>
            <p:nvPr/>
          </p:nvSpPr>
          <p:spPr>
            <a:xfrm>
              <a:off x="15612048" y="7641919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19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" name="object 160"/>
            <p:cNvSpPr/>
            <p:nvPr/>
          </p:nvSpPr>
          <p:spPr>
            <a:xfrm>
              <a:off x="15636335" y="7641919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19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" name="object 161"/>
            <p:cNvSpPr/>
            <p:nvPr/>
          </p:nvSpPr>
          <p:spPr>
            <a:xfrm>
              <a:off x="15636335" y="7641919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19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" name="object 162"/>
            <p:cNvSpPr/>
            <p:nvPr/>
          </p:nvSpPr>
          <p:spPr>
            <a:xfrm>
              <a:off x="15674789" y="7641919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19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3" name="object 163"/>
            <p:cNvSpPr/>
            <p:nvPr/>
          </p:nvSpPr>
          <p:spPr>
            <a:xfrm>
              <a:off x="15674789" y="7641919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19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" name="object 164"/>
            <p:cNvSpPr/>
            <p:nvPr/>
          </p:nvSpPr>
          <p:spPr>
            <a:xfrm>
              <a:off x="15713243" y="7634835"/>
              <a:ext cx="7620" cy="41910"/>
            </a:xfrm>
            <a:custGeom>
              <a:avLst/>
              <a:gdLst/>
              <a:ahLst/>
              <a:cxnLst/>
              <a:rect l="l" t="t" r="r" b="b"/>
              <a:pathLst>
                <a:path w="7619" h="41909">
                  <a:moveTo>
                    <a:pt x="0" y="0"/>
                  </a:moveTo>
                  <a:lnTo>
                    <a:pt x="0" y="4149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5" name="object 165"/>
            <p:cNvSpPr/>
            <p:nvPr/>
          </p:nvSpPr>
          <p:spPr>
            <a:xfrm>
              <a:off x="15713243" y="7634835"/>
              <a:ext cx="7620" cy="41910"/>
            </a:xfrm>
            <a:custGeom>
              <a:avLst/>
              <a:gdLst/>
              <a:ahLst/>
              <a:cxnLst/>
              <a:rect l="l" t="t" r="r" b="b"/>
              <a:pathLst>
                <a:path w="7619" h="41909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7619" h="41909">
                  <a:moveTo>
                    <a:pt x="0" y="7083"/>
                  </a:moveTo>
                  <a:lnTo>
                    <a:pt x="7083" y="7083"/>
                  </a:lnTo>
                  <a:lnTo>
                    <a:pt x="0" y="41490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" name="object 166"/>
            <p:cNvSpPr/>
            <p:nvPr/>
          </p:nvSpPr>
          <p:spPr>
            <a:xfrm>
              <a:off x="15713243" y="7634835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7" name="object 167"/>
            <p:cNvSpPr/>
            <p:nvPr/>
          </p:nvSpPr>
          <p:spPr>
            <a:xfrm>
              <a:off x="15713243" y="7634835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0" y="0"/>
                  </a:moveTo>
                  <a:lnTo>
                    <a:pt x="18215" y="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" name="object 168"/>
            <p:cNvSpPr/>
            <p:nvPr/>
          </p:nvSpPr>
          <p:spPr>
            <a:xfrm>
              <a:off x="15674789" y="7634835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9" name="object 169"/>
            <p:cNvSpPr/>
            <p:nvPr/>
          </p:nvSpPr>
          <p:spPr>
            <a:xfrm>
              <a:off x="15674789" y="7634835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  <a:path w="32384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" name="object 170"/>
            <p:cNvSpPr/>
            <p:nvPr/>
          </p:nvSpPr>
          <p:spPr>
            <a:xfrm>
              <a:off x="15636334" y="7634835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1" name="object 171"/>
            <p:cNvSpPr/>
            <p:nvPr/>
          </p:nvSpPr>
          <p:spPr>
            <a:xfrm>
              <a:off x="15636335" y="7634835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  <a:path w="32384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" name="object 172"/>
            <p:cNvSpPr/>
            <p:nvPr/>
          </p:nvSpPr>
          <p:spPr>
            <a:xfrm>
              <a:off x="15612048" y="7634835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18415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3" name="object 173"/>
            <p:cNvSpPr/>
            <p:nvPr/>
          </p:nvSpPr>
          <p:spPr>
            <a:xfrm>
              <a:off x="15612048" y="7634835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  <a:path w="18415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" name="object 174"/>
            <p:cNvSpPr/>
            <p:nvPr/>
          </p:nvSpPr>
          <p:spPr>
            <a:xfrm>
              <a:off x="16686740" y="7641919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19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5" name="object 175"/>
            <p:cNvSpPr/>
            <p:nvPr/>
          </p:nvSpPr>
          <p:spPr>
            <a:xfrm>
              <a:off x="16686740" y="7641919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19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" name="object 176"/>
            <p:cNvSpPr/>
            <p:nvPr/>
          </p:nvSpPr>
          <p:spPr>
            <a:xfrm>
              <a:off x="16711027" y="7641919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19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7" name="object 177"/>
            <p:cNvSpPr/>
            <p:nvPr/>
          </p:nvSpPr>
          <p:spPr>
            <a:xfrm>
              <a:off x="16711027" y="7641919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19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" name="object 178"/>
            <p:cNvSpPr/>
            <p:nvPr/>
          </p:nvSpPr>
          <p:spPr>
            <a:xfrm>
              <a:off x="16749482" y="7641919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19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" name="object 179"/>
            <p:cNvSpPr/>
            <p:nvPr/>
          </p:nvSpPr>
          <p:spPr>
            <a:xfrm>
              <a:off x="16749482" y="7641919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19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" name="object 180"/>
            <p:cNvSpPr/>
            <p:nvPr/>
          </p:nvSpPr>
          <p:spPr>
            <a:xfrm>
              <a:off x="16787935" y="7634835"/>
              <a:ext cx="7620" cy="41910"/>
            </a:xfrm>
            <a:custGeom>
              <a:avLst/>
              <a:gdLst/>
              <a:ahLst/>
              <a:cxnLst/>
              <a:rect l="l" t="t" r="r" b="b"/>
              <a:pathLst>
                <a:path w="7619" h="41909">
                  <a:moveTo>
                    <a:pt x="0" y="0"/>
                  </a:moveTo>
                  <a:lnTo>
                    <a:pt x="0" y="4149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" name="object 181"/>
            <p:cNvSpPr/>
            <p:nvPr/>
          </p:nvSpPr>
          <p:spPr>
            <a:xfrm>
              <a:off x="16787936" y="7634835"/>
              <a:ext cx="7620" cy="41910"/>
            </a:xfrm>
            <a:custGeom>
              <a:avLst/>
              <a:gdLst/>
              <a:ahLst/>
              <a:cxnLst/>
              <a:rect l="l" t="t" r="r" b="b"/>
              <a:pathLst>
                <a:path w="7619" h="41909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7619" h="41909">
                  <a:moveTo>
                    <a:pt x="0" y="7083"/>
                  </a:moveTo>
                  <a:lnTo>
                    <a:pt x="7083" y="7083"/>
                  </a:lnTo>
                  <a:lnTo>
                    <a:pt x="0" y="41490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" name="object 182"/>
            <p:cNvSpPr/>
            <p:nvPr/>
          </p:nvSpPr>
          <p:spPr>
            <a:xfrm>
              <a:off x="16787936" y="7634835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" name="object 183"/>
            <p:cNvSpPr/>
            <p:nvPr/>
          </p:nvSpPr>
          <p:spPr>
            <a:xfrm>
              <a:off x="16787936" y="7634835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0" y="0"/>
                  </a:moveTo>
                  <a:lnTo>
                    <a:pt x="18215" y="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" name="object 184"/>
            <p:cNvSpPr/>
            <p:nvPr/>
          </p:nvSpPr>
          <p:spPr>
            <a:xfrm>
              <a:off x="16749481" y="7634835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" name="object 185"/>
            <p:cNvSpPr/>
            <p:nvPr/>
          </p:nvSpPr>
          <p:spPr>
            <a:xfrm>
              <a:off x="16749482" y="7634835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  <a:path w="32384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" name="object 186"/>
            <p:cNvSpPr/>
            <p:nvPr/>
          </p:nvSpPr>
          <p:spPr>
            <a:xfrm>
              <a:off x="16711027" y="7634835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7" name="object 187"/>
            <p:cNvSpPr/>
            <p:nvPr/>
          </p:nvSpPr>
          <p:spPr>
            <a:xfrm>
              <a:off x="16711027" y="7634835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  <a:path w="32384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" name="object 188"/>
            <p:cNvSpPr/>
            <p:nvPr/>
          </p:nvSpPr>
          <p:spPr>
            <a:xfrm>
              <a:off x="16686740" y="7634835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18415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9" name="object 189"/>
            <p:cNvSpPr/>
            <p:nvPr/>
          </p:nvSpPr>
          <p:spPr>
            <a:xfrm>
              <a:off x="16686740" y="7634835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  <a:path w="18415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" name="object 190"/>
            <p:cNvSpPr/>
            <p:nvPr/>
          </p:nvSpPr>
          <p:spPr>
            <a:xfrm>
              <a:off x="17491242" y="7641919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19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1" name="object 191"/>
            <p:cNvSpPr/>
            <p:nvPr/>
          </p:nvSpPr>
          <p:spPr>
            <a:xfrm>
              <a:off x="17491242" y="7641919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19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" name="object 192"/>
            <p:cNvSpPr/>
            <p:nvPr/>
          </p:nvSpPr>
          <p:spPr>
            <a:xfrm>
              <a:off x="17515529" y="7641919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19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" name="object 193"/>
            <p:cNvSpPr/>
            <p:nvPr/>
          </p:nvSpPr>
          <p:spPr>
            <a:xfrm>
              <a:off x="17515529" y="7641919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19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" name="object 194"/>
            <p:cNvSpPr/>
            <p:nvPr/>
          </p:nvSpPr>
          <p:spPr>
            <a:xfrm>
              <a:off x="17553983" y="7641919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19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5" name="object 195"/>
            <p:cNvSpPr/>
            <p:nvPr/>
          </p:nvSpPr>
          <p:spPr>
            <a:xfrm>
              <a:off x="17553983" y="7641919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19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" name="object 196"/>
            <p:cNvSpPr/>
            <p:nvPr/>
          </p:nvSpPr>
          <p:spPr>
            <a:xfrm>
              <a:off x="17592437" y="7634835"/>
              <a:ext cx="7620" cy="41910"/>
            </a:xfrm>
            <a:custGeom>
              <a:avLst/>
              <a:gdLst/>
              <a:ahLst/>
              <a:cxnLst/>
              <a:rect l="l" t="t" r="r" b="b"/>
              <a:pathLst>
                <a:path w="7619" h="41909">
                  <a:moveTo>
                    <a:pt x="0" y="0"/>
                  </a:moveTo>
                  <a:lnTo>
                    <a:pt x="0" y="4149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" name="object 197"/>
            <p:cNvSpPr/>
            <p:nvPr/>
          </p:nvSpPr>
          <p:spPr>
            <a:xfrm>
              <a:off x="17592437" y="7634835"/>
              <a:ext cx="7620" cy="41910"/>
            </a:xfrm>
            <a:custGeom>
              <a:avLst/>
              <a:gdLst/>
              <a:ahLst/>
              <a:cxnLst/>
              <a:rect l="l" t="t" r="r" b="b"/>
              <a:pathLst>
                <a:path w="7619" h="41909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7619" h="41909">
                  <a:moveTo>
                    <a:pt x="0" y="7083"/>
                  </a:moveTo>
                  <a:lnTo>
                    <a:pt x="7083" y="7083"/>
                  </a:lnTo>
                  <a:lnTo>
                    <a:pt x="0" y="41490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" name="object 198"/>
            <p:cNvSpPr/>
            <p:nvPr/>
          </p:nvSpPr>
          <p:spPr>
            <a:xfrm>
              <a:off x="17592437" y="7634835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9" name="object 199"/>
            <p:cNvSpPr/>
            <p:nvPr/>
          </p:nvSpPr>
          <p:spPr>
            <a:xfrm>
              <a:off x="17592437" y="7634835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0" y="0"/>
                  </a:moveTo>
                  <a:lnTo>
                    <a:pt x="18215" y="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" name="object 200"/>
            <p:cNvSpPr/>
            <p:nvPr/>
          </p:nvSpPr>
          <p:spPr>
            <a:xfrm>
              <a:off x="17553982" y="7634835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1" name="object 201"/>
            <p:cNvSpPr/>
            <p:nvPr/>
          </p:nvSpPr>
          <p:spPr>
            <a:xfrm>
              <a:off x="17553983" y="7634835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  <a:path w="32384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" name="object 202"/>
            <p:cNvSpPr/>
            <p:nvPr/>
          </p:nvSpPr>
          <p:spPr>
            <a:xfrm>
              <a:off x="17515528" y="7634835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3" name="object 203"/>
            <p:cNvSpPr/>
            <p:nvPr/>
          </p:nvSpPr>
          <p:spPr>
            <a:xfrm>
              <a:off x="17515529" y="7634835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  <a:path w="32384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" name="object 204"/>
            <p:cNvSpPr/>
            <p:nvPr/>
          </p:nvSpPr>
          <p:spPr>
            <a:xfrm>
              <a:off x="17491241" y="7634835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18415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5" name="object 205"/>
            <p:cNvSpPr/>
            <p:nvPr/>
          </p:nvSpPr>
          <p:spPr>
            <a:xfrm>
              <a:off x="17491242" y="7634835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  <a:path w="18415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" name="object 206"/>
            <p:cNvSpPr/>
            <p:nvPr/>
          </p:nvSpPr>
          <p:spPr>
            <a:xfrm>
              <a:off x="17760421" y="7641919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5" h="34925">
                  <a:moveTo>
                    <a:pt x="8095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7" name="object 207"/>
            <p:cNvSpPr/>
            <p:nvPr/>
          </p:nvSpPr>
          <p:spPr>
            <a:xfrm>
              <a:off x="17760421" y="7641919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5" h="34925">
                  <a:moveTo>
                    <a:pt x="0" y="0"/>
                  </a:moveTo>
                  <a:lnTo>
                    <a:pt x="8095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" name="object 208"/>
            <p:cNvSpPr/>
            <p:nvPr/>
          </p:nvSpPr>
          <p:spPr>
            <a:xfrm>
              <a:off x="17785720" y="7641919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19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9" name="object 209"/>
            <p:cNvSpPr/>
            <p:nvPr/>
          </p:nvSpPr>
          <p:spPr>
            <a:xfrm>
              <a:off x="17785720" y="7641919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19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" name="object 210"/>
            <p:cNvSpPr/>
            <p:nvPr/>
          </p:nvSpPr>
          <p:spPr>
            <a:xfrm>
              <a:off x="17824174" y="7641919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19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1" name="object 211"/>
            <p:cNvSpPr/>
            <p:nvPr/>
          </p:nvSpPr>
          <p:spPr>
            <a:xfrm>
              <a:off x="17824174" y="7641919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19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" name="object 212"/>
            <p:cNvSpPr/>
            <p:nvPr/>
          </p:nvSpPr>
          <p:spPr>
            <a:xfrm>
              <a:off x="17862627" y="7634835"/>
              <a:ext cx="7620" cy="41910"/>
            </a:xfrm>
            <a:custGeom>
              <a:avLst/>
              <a:gdLst/>
              <a:ahLst/>
              <a:cxnLst/>
              <a:rect l="l" t="t" r="r" b="b"/>
              <a:pathLst>
                <a:path w="7619" h="41909">
                  <a:moveTo>
                    <a:pt x="0" y="0"/>
                  </a:moveTo>
                  <a:lnTo>
                    <a:pt x="0" y="4149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3" name="object 213"/>
            <p:cNvSpPr/>
            <p:nvPr/>
          </p:nvSpPr>
          <p:spPr>
            <a:xfrm>
              <a:off x="17862628" y="7634835"/>
              <a:ext cx="7620" cy="41910"/>
            </a:xfrm>
            <a:custGeom>
              <a:avLst/>
              <a:gdLst/>
              <a:ahLst/>
              <a:cxnLst/>
              <a:rect l="l" t="t" r="r" b="b"/>
              <a:pathLst>
                <a:path w="7619" h="41909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7619" h="41909">
                  <a:moveTo>
                    <a:pt x="0" y="7083"/>
                  </a:moveTo>
                  <a:lnTo>
                    <a:pt x="7083" y="7083"/>
                  </a:lnTo>
                  <a:lnTo>
                    <a:pt x="0" y="41490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" name="object 214"/>
            <p:cNvSpPr/>
            <p:nvPr/>
          </p:nvSpPr>
          <p:spPr>
            <a:xfrm>
              <a:off x="17862628" y="7634835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5" name="object 215"/>
            <p:cNvSpPr/>
            <p:nvPr/>
          </p:nvSpPr>
          <p:spPr>
            <a:xfrm>
              <a:off x="17862628" y="7634835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0" y="0"/>
                  </a:moveTo>
                  <a:lnTo>
                    <a:pt x="18215" y="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" name="object 216"/>
            <p:cNvSpPr/>
            <p:nvPr/>
          </p:nvSpPr>
          <p:spPr>
            <a:xfrm>
              <a:off x="17824173" y="7634835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7" name="object 217"/>
            <p:cNvSpPr/>
            <p:nvPr/>
          </p:nvSpPr>
          <p:spPr>
            <a:xfrm>
              <a:off x="17824174" y="7634835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  <a:path w="32384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" name="object 218"/>
            <p:cNvSpPr/>
            <p:nvPr/>
          </p:nvSpPr>
          <p:spPr>
            <a:xfrm>
              <a:off x="17785719" y="7634835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9" name="object 219"/>
            <p:cNvSpPr/>
            <p:nvPr/>
          </p:nvSpPr>
          <p:spPr>
            <a:xfrm>
              <a:off x="17785720" y="7634835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  <a:path w="32384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" name="object 220"/>
            <p:cNvSpPr/>
            <p:nvPr/>
          </p:nvSpPr>
          <p:spPr>
            <a:xfrm>
              <a:off x="17760420" y="7634835"/>
              <a:ext cx="19685" cy="7620"/>
            </a:xfrm>
            <a:custGeom>
              <a:avLst/>
              <a:gdLst/>
              <a:ahLst/>
              <a:cxnLst/>
              <a:rect l="l" t="t" r="r" b="b"/>
              <a:pathLst>
                <a:path w="19684" h="7620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19684" h="7620">
                  <a:moveTo>
                    <a:pt x="19227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1" name="object 221"/>
            <p:cNvSpPr/>
            <p:nvPr/>
          </p:nvSpPr>
          <p:spPr>
            <a:xfrm>
              <a:off x="17760421" y="7634835"/>
              <a:ext cx="19685" cy="7620"/>
            </a:xfrm>
            <a:custGeom>
              <a:avLst/>
              <a:gdLst/>
              <a:ahLst/>
              <a:cxnLst/>
              <a:rect l="l" t="t" r="r" b="b"/>
              <a:pathLst>
                <a:path w="19684" h="7620">
                  <a:moveTo>
                    <a:pt x="19227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19227" y="0"/>
                  </a:lnTo>
                  <a:close/>
                </a:path>
                <a:path w="19684" h="7620">
                  <a:moveTo>
                    <a:pt x="0" y="0"/>
                  </a:moveTo>
                  <a:lnTo>
                    <a:pt x="8095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" name="object 222"/>
            <p:cNvSpPr/>
            <p:nvPr/>
          </p:nvSpPr>
          <p:spPr>
            <a:xfrm>
              <a:off x="14529260" y="9622308"/>
              <a:ext cx="8255" cy="33655"/>
            </a:xfrm>
            <a:custGeom>
              <a:avLst/>
              <a:gdLst/>
              <a:ahLst/>
              <a:cxnLst/>
              <a:rect l="l" t="t" r="r" b="b"/>
              <a:pathLst>
                <a:path w="8255" h="33654">
                  <a:moveTo>
                    <a:pt x="8095" y="0"/>
                  </a:moveTo>
                  <a:lnTo>
                    <a:pt x="0" y="0"/>
                  </a:lnTo>
                  <a:lnTo>
                    <a:pt x="0" y="33394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3" name="object 223"/>
            <p:cNvSpPr/>
            <p:nvPr/>
          </p:nvSpPr>
          <p:spPr>
            <a:xfrm>
              <a:off x="14529260" y="9622308"/>
              <a:ext cx="8255" cy="33655"/>
            </a:xfrm>
            <a:custGeom>
              <a:avLst/>
              <a:gdLst/>
              <a:ahLst/>
              <a:cxnLst/>
              <a:rect l="l" t="t" r="r" b="b"/>
              <a:pathLst>
                <a:path w="8255" h="33654">
                  <a:moveTo>
                    <a:pt x="0" y="0"/>
                  </a:moveTo>
                  <a:lnTo>
                    <a:pt x="8095" y="0"/>
                  </a:lnTo>
                  <a:lnTo>
                    <a:pt x="0" y="3339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" name="object 224"/>
            <p:cNvSpPr/>
            <p:nvPr/>
          </p:nvSpPr>
          <p:spPr>
            <a:xfrm>
              <a:off x="14553547" y="9622308"/>
              <a:ext cx="8255" cy="33655"/>
            </a:xfrm>
            <a:custGeom>
              <a:avLst/>
              <a:gdLst/>
              <a:ahLst/>
              <a:cxnLst/>
              <a:rect l="l" t="t" r="r" b="b"/>
              <a:pathLst>
                <a:path w="8255" h="33654">
                  <a:moveTo>
                    <a:pt x="8095" y="0"/>
                  </a:moveTo>
                  <a:lnTo>
                    <a:pt x="0" y="0"/>
                  </a:lnTo>
                  <a:lnTo>
                    <a:pt x="0" y="33394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5" name="object 225"/>
            <p:cNvSpPr/>
            <p:nvPr/>
          </p:nvSpPr>
          <p:spPr>
            <a:xfrm>
              <a:off x="14553547" y="9622308"/>
              <a:ext cx="8255" cy="33655"/>
            </a:xfrm>
            <a:custGeom>
              <a:avLst/>
              <a:gdLst/>
              <a:ahLst/>
              <a:cxnLst/>
              <a:rect l="l" t="t" r="r" b="b"/>
              <a:pathLst>
                <a:path w="8255" h="33654">
                  <a:moveTo>
                    <a:pt x="0" y="0"/>
                  </a:moveTo>
                  <a:lnTo>
                    <a:pt x="8095" y="0"/>
                  </a:lnTo>
                  <a:lnTo>
                    <a:pt x="0" y="3339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" name="object 226"/>
            <p:cNvSpPr/>
            <p:nvPr/>
          </p:nvSpPr>
          <p:spPr>
            <a:xfrm>
              <a:off x="14592001" y="9622308"/>
              <a:ext cx="8255" cy="33655"/>
            </a:xfrm>
            <a:custGeom>
              <a:avLst/>
              <a:gdLst/>
              <a:ahLst/>
              <a:cxnLst/>
              <a:rect l="l" t="t" r="r" b="b"/>
              <a:pathLst>
                <a:path w="8255" h="33654">
                  <a:moveTo>
                    <a:pt x="8095" y="0"/>
                  </a:moveTo>
                  <a:lnTo>
                    <a:pt x="0" y="0"/>
                  </a:lnTo>
                  <a:lnTo>
                    <a:pt x="0" y="33394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7" name="object 227"/>
            <p:cNvSpPr/>
            <p:nvPr/>
          </p:nvSpPr>
          <p:spPr>
            <a:xfrm>
              <a:off x="14592001" y="9622308"/>
              <a:ext cx="8255" cy="33655"/>
            </a:xfrm>
            <a:custGeom>
              <a:avLst/>
              <a:gdLst/>
              <a:ahLst/>
              <a:cxnLst/>
              <a:rect l="l" t="t" r="r" b="b"/>
              <a:pathLst>
                <a:path w="8255" h="33654">
                  <a:moveTo>
                    <a:pt x="0" y="0"/>
                  </a:moveTo>
                  <a:lnTo>
                    <a:pt x="8095" y="0"/>
                  </a:lnTo>
                  <a:lnTo>
                    <a:pt x="0" y="3339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" name="object 228"/>
            <p:cNvSpPr/>
            <p:nvPr/>
          </p:nvSpPr>
          <p:spPr>
            <a:xfrm>
              <a:off x="14630455" y="9614212"/>
              <a:ext cx="8255" cy="41910"/>
            </a:xfrm>
            <a:custGeom>
              <a:avLst/>
              <a:gdLst/>
              <a:ahLst/>
              <a:cxnLst/>
              <a:rect l="l" t="t" r="r" b="b"/>
              <a:pathLst>
                <a:path w="8255" h="41909">
                  <a:moveTo>
                    <a:pt x="0" y="0"/>
                  </a:moveTo>
                  <a:lnTo>
                    <a:pt x="0" y="41490"/>
                  </a:lnTo>
                  <a:lnTo>
                    <a:pt x="8095" y="80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9" name="object 229"/>
            <p:cNvSpPr/>
            <p:nvPr/>
          </p:nvSpPr>
          <p:spPr>
            <a:xfrm>
              <a:off x="14630455" y="9614212"/>
              <a:ext cx="8255" cy="41910"/>
            </a:xfrm>
            <a:custGeom>
              <a:avLst/>
              <a:gdLst/>
              <a:ahLst/>
              <a:cxnLst/>
              <a:rect l="l" t="t" r="r" b="b"/>
              <a:pathLst>
                <a:path w="8255" h="41909">
                  <a:moveTo>
                    <a:pt x="0" y="0"/>
                  </a:moveTo>
                  <a:lnTo>
                    <a:pt x="0" y="8095"/>
                  </a:lnTo>
                  <a:lnTo>
                    <a:pt x="8095" y="8095"/>
                  </a:lnTo>
                  <a:lnTo>
                    <a:pt x="0" y="0"/>
                  </a:lnTo>
                  <a:close/>
                </a:path>
                <a:path w="8255" h="41909">
                  <a:moveTo>
                    <a:pt x="0" y="8095"/>
                  </a:moveTo>
                  <a:lnTo>
                    <a:pt x="8095" y="8095"/>
                  </a:lnTo>
                  <a:lnTo>
                    <a:pt x="0" y="41490"/>
                  </a:lnTo>
                  <a:lnTo>
                    <a:pt x="0" y="809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" name="object 230"/>
            <p:cNvSpPr/>
            <p:nvPr/>
          </p:nvSpPr>
          <p:spPr>
            <a:xfrm>
              <a:off x="14630455" y="9614212"/>
              <a:ext cx="19685" cy="8255"/>
            </a:xfrm>
            <a:custGeom>
              <a:avLst/>
              <a:gdLst/>
              <a:ahLst/>
              <a:cxnLst/>
              <a:rect l="l" t="t" r="r" b="b"/>
              <a:pathLst>
                <a:path w="19684" h="8254">
                  <a:moveTo>
                    <a:pt x="19227" y="0"/>
                  </a:moveTo>
                  <a:lnTo>
                    <a:pt x="0" y="0"/>
                  </a:lnTo>
                  <a:lnTo>
                    <a:pt x="8095" y="8095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1" name="object 231"/>
            <p:cNvSpPr/>
            <p:nvPr/>
          </p:nvSpPr>
          <p:spPr>
            <a:xfrm>
              <a:off x="14630455" y="9614212"/>
              <a:ext cx="19685" cy="8255"/>
            </a:xfrm>
            <a:custGeom>
              <a:avLst/>
              <a:gdLst/>
              <a:ahLst/>
              <a:cxnLst/>
              <a:rect l="l" t="t" r="r" b="b"/>
              <a:pathLst>
                <a:path w="19684" h="8254">
                  <a:moveTo>
                    <a:pt x="0" y="0"/>
                  </a:moveTo>
                  <a:lnTo>
                    <a:pt x="19227" y="0"/>
                  </a:lnTo>
                  <a:lnTo>
                    <a:pt x="8095" y="809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" name="object 232"/>
            <p:cNvSpPr/>
            <p:nvPr/>
          </p:nvSpPr>
          <p:spPr>
            <a:xfrm>
              <a:off x="14592001" y="9614212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4">
                  <a:moveTo>
                    <a:pt x="0" y="0"/>
                  </a:moveTo>
                  <a:lnTo>
                    <a:pt x="0" y="8095"/>
                  </a:lnTo>
                  <a:lnTo>
                    <a:pt x="8095" y="8095"/>
                  </a:lnTo>
                  <a:lnTo>
                    <a:pt x="0" y="0"/>
                  </a:lnTo>
                  <a:close/>
                </a:path>
                <a:path w="32384" h="8254">
                  <a:moveTo>
                    <a:pt x="32382" y="0"/>
                  </a:moveTo>
                  <a:lnTo>
                    <a:pt x="0" y="0"/>
                  </a:lnTo>
                  <a:lnTo>
                    <a:pt x="8095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3" name="object 233"/>
            <p:cNvSpPr/>
            <p:nvPr/>
          </p:nvSpPr>
          <p:spPr>
            <a:xfrm>
              <a:off x="14592001" y="9614212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4">
                  <a:moveTo>
                    <a:pt x="32382" y="0"/>
                  </a:moveTo>
                  <a:lnTo>
                    <a:pt x="0" y="0"/>
                  </a:lnTo>
                  <a:lnTo>
                    <a:pt x="8095" y="8095"/>
                  </a:lnTo>
                  <a:lnTo>
                    <a:pt x="32382" y="0"/>
                  </a:lnTo>
                  <a:close/>
                </a:path>
                <a:path w="32384" h="8254">
                  <a:moveTo>
                    <a:pt x="0" y="0"/>
                  </a:moveTo>
                  <a:lnTo>
                    <a:pt x="8095" y="8095"/>
                  </a:lnTo>
                  <a:lnTo>
                    <a:pt x="0" y="809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" name="object 234"/>
            <p:cNvSpPr/>
            <p:nvPr/>
          </p:nvSpPr>
          <p:spPr>
            <a:xfrm>
              <a:off x="14553547" y="9614212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4">
                  <a:moveTo>
                    <a:pt x="0" y="0"/>
                  </a:moveTo>
                  <a:lnTo>
                    <a:pt x="0" y="8095"/>
                  </a:lnTo>
                  <a:lnTo>
                    <a:pt x="8095" y="8095"/>
                  </a:lnTo>
                  <a:lnTo>
                    <a:pt x="0" y="0"/>
                  </a:lnTo>
                  <a:close/>
                </a:path>
                <a:path w="32384" h="8254">
                  <a:moveTo>
                    <a:pt x="32382" y="0"/>
                  </a:moveTo>
                  <a:lnTo>
                    <a:pt x="0" y="0"/>
                  </a:lnTo>
                  <a:lnTo>
                    <a:pt x="8095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5" name="object 235"/>
            <p:cNvSpPr/>
            <p:nvPr/>
          </p:nvSpPr>
          <p:spPr>
            <a:xfrm>
              <a:off x="14553547" y="9614212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4">
                  <a:moveTo>
                    <a:pt x="32382" y="0"/>
                  </a:moveTo>
                  <a:lnTo>
                    <a:pt x="0" y="0"/>
                  </a:lnTo>
                  <a:lnTo>
                    <a:pt x="8095" y="8095"/>
                  </a:lnTo>
                  <a:lnTo>
                    <a:pt x="32382" y="0"/>
                  </a:lnTo>
                  <a:close/>
                </a:path>
                <a:path w="32384" h="8254">
                  <a:moveTo>
                    <a:pt x="0" y="0"/>
                  </a:moveTo>
                  <a:lnTo>
                    <a:pt x="8095" y="8095"/>
                  </a:lnTo>
                  <a:lnTo>
                    <a:pt x="0" y="809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" name="object 236"/>
            <p:cNvSpPr/>
            <p:nvPr/>
          </p:nvSpPr>
          <p:spPr>
            <a:xfrm>
              <a:off x="14529260" y="9614212"/>
              <a:ext cx="18415" cy="8255"/>
            </a:xfrm>
            <a:custGeom>
              <a:avLst/>
              <a:gdLst/>
              <a:ahLst/>
              <a:cxnLst/>
              <a:rect l="l" t="t" r="r" b="b"/>
              <a:pathLst>
                <a:path w="18415" h="8254">
                  <a:moveTo>
                    <a:pt x="0" y="0"/>
                  </a:moveTo>
                  <a:lnTo>
                    <a:pt x="0" y="8095"/>
                  </a:lnTo>
                  <a:lnTo>
                    <a:pt x="8095" y="8095"/>
                  </a:lnTo>
                  <a:lnTo>
                    <a:pt x="0" y="0"/>
                  </a:lnTo>
                  <a:close/>
                </a:path>
                <a:path w="18415" h="8254">
                  <a:moveTo>
                    <a:pt x="18215" y="0"/>
                  </a:moveTo>
                  <a:lnTo>
                    <a:pt x="0" y="0"/>
                  </a:lnTo>
                  <a:lnTo>
                    <a:pt x="8095" y="8095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7" name="object 237"/>
            <p:cNvSpPr/>
            <p:nvPr/>
          </p:nvSpPr>
          <p:spPr>
            <a:xfrm>
              <a:off x="14529260" y="9614212"/>
              <a:ext cx="18415" cy="8255"/>
            </a:xfrm>
            <a:custGeom>
              <a:avLst/>
              <a:gdLst/>
              <a:ahLst/>
              <a:cxnLst/>
              <a:rect l="l" t="t" r="r" b="b"/>
              <a:pathLst>
                <a:path w="18415" h="8254">
                  <a:moveTo>
                    <a:pt x="18215" y="0"/>
                  </a:moveTo>
                  <a:lnTo>
                    <a:pt x="0" y="0"/>
                  </a:lnTo>
                  <a:lnTo>
                    <a:pt x="8095" y="8095"/>
                  </a:lnTo>
                  <a:lnTo>
                    <a:pt x="18215" y="0"/>
                  </a:lnTo>
                  <a:close/>
                </a:path>
                <a:path w="18415" h="8254">
                  <a:moveTo>
                    <a:pt x="0" y="0"/>
                  </a:moveTo>
                  <a:lnTo>
                    <a:pt x="8095" y="8095"/>
                  </a:lnTo>
                  <a:lnTo>
                    <a:pt x="0" y="809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" name="object 238"/>
            <p:cNvSpPr/>
            <p:nvPr/>
          </p:nvSpPr>
          <p:spPr>
            <a:xfrm>
              <a:off x="15341857" y="9615224"/>
              <a:ext cx="7620" cy="33655"/>
            </a:xfrm>
            <a:custGeom>
              <a:avLst/>
              <a:gdLst/>
              <a:ahLst/>
              <a:cxnLst/>
              <a:rect l="l" t="t" r="r" b="b"/>
              <a:pathLst>
                <a:path w="7619" h="33654">
                  <a:moveTo>
                    <a:pt x="7083" y="0"/>
                  </a:moveTo>
                  <a:lnTo>
                    <a:pt x="0" y="0"/>
                  </a:lnTo>
                  <a:lnTo>
                    <a:pt x="0" y="33394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9" name="object 239"/>
            <p:cNvSpPr/>
            <p:nvPr/>
          </p:nvSpPr>
          <p:spPr>
            <a:xfrm>
              <a:off x="15341857" y="9615224"/>
              <a:ext cx="7620" cy="33655"/>
            </a:xfrm>
            <a:custGeom>
              <a:avLst/>
              <a:gdLst/>
              <a:ahLst/>
              <a:cxnLst/>
              <a:rect l="l" t="t" r="r" b="b"/>
              <a:pathLst>
                <a:path w="7619" h="33654">
                  <a:moveTo>
                    <a:pt x="0" y="0"/>
                  </a:moveTo>
                  <a:lnTo>
                    <a:pt x="7083" y="0"/>
                  </a:lnTo>
                  <a:lnTo>
                    <a:pt x="0" y="3339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" name="object 240"/>
            <p:cNvSpPr/>
            <p:nvPr/>
          </p:nvSpPr>
          <p:spPr>
            <a:xfrm>
              <a:off x="15366144" y="9615224"/>
              <a:ext cx="7620" cy="33655"/>
            </a:xfrm>
            <a:custGeom>
              <a:avLst/>
              <a:gdLst/>
              <a:ahLst/>
              <a:cxnLst/>
              <a:rect l="l" t="t" r="r" b="b"/>
              <a:pathLst>
                <a:path w="7619" h="33654">
                  <a:moveTo>
                    <a:pt x="7083" y="0"/>
                  </a:moveTo>
                  <a:lnTo>
                    <a:pt x="0" y="0"/>
                  </a:lnTo>
                  <a:lnTo>
                    <a:pt x="0" y="33394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1" name="object 241"/>
            <p:cNvSpPr/>
            <p:nvPr/>
          </p:nvSpPr>
          <p:spPr>
            <a:xfrm>
              <a:off x="15366144" y="9615224"/>
              <a:ext cx="7620" cy="33655"/>
            </a:xfrm>
            <a:custGeom>
              <a:avLst/>
              <a:gdLst/>
              <a:ahLst/>
              <a:cxnLst/>
              <a:rect l="l" t="t" r="r" b="b"/>
              <a:pathLst>
                <a:path w="7619" h="33654">
                  <a:moveTo>
                    <a:pt x="0" y="0"/>
                  </a:moveTo>
                  <a:lnTo>
                    <a:pt x="7083" y="0"/>
                  </a:lnTo>
                  <a:lnTo>
                    <a:pt x="0" y="3339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" name="object 242"/>
            <p:cNvSpPr/>
            <p:nvPr/>
          </p:nvSpPr>
          <p:spPr>
            <a:xfrm>
              <a:off x="15404598" y="9615224"/>
              <a:ext cx="7620" cy="33655"/>
            </a:xfrm>
            <a:custGeom>
              <a:avLst/>
              <a:gdLst/>
              <a:ahLst/>
              <a:cxnLst/>
              <a:rect l="l" t="t" r="r" b="b"/>
              <a:pathLst>
                <a:path w="7619" h="33654">
                  <a:moveTo>
                    <a:pt x="7083" y="0"/>
                  </a:moveTo>
                  <a:lnTo>
                    <a:pt x="0" y="0"/>
                  </a:lnTo>
                  <a:lnTo>
                    <a:pt x="0" y="33394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3" name="object 243"/>
            <p:cNvSpPr/>
            <p:nvPr/>
          </p:nvSpPr>
          <p:spPr>
            <a:xfrm>
              <a:off x="15404598" y="9615224"/>
              <a:ext cx="7620" cy="33655"/>
            </a:xfrm>
            <a:custGeom>
              <a:avLst/>
              <a:gdLst/>
              <a:ahLst/>
              <a:cxnLst/>
              <a:rect l="l" t="t" r="r" b="b"/>
              <a:pathLst>
                <a:path w="7619" h="33654">
                  <a:moveTo>
                    <a:pt x="0" y="0"/>
                  </a:moveTo>
                  <a:lnTo>
                    <a:pt x="7083" y="0"/>
                  </a:lnTo>
                  <a:lnTo>
                    <a:pt x="0" y="3339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" name="object 244"/>
            <p:cNvSpPr/>
            <p:nvPr/>
          </p:nvSpPr>
          <p:spPr>
            <a:xfrm>
              <a:off x="15443052" y="9607129"/>
              <a:ext cx="7620" cy="41910"/>
            </a:xfrm>
            <a:custGeom>
              <a:avLst/>
              <a:gdLst/>
              <a:ahLst/>
              <a:cxnLst/>
              <a:rect l="l" t="t" r="r" b="b"/>
              <a:pathLst>
                <a:path w="7619" h="41909">
                  <a:moveTo>
                    <a:pt x="0" y="0"/>
                  </a:moveTo>
                  <a:lnTo>
                    <a:pt x="0" y="41490"/>
                  </a:lnTo>
                  <a:lnTo>
                    <a:pt x="7083" y="80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5" name="object 245"/>
            <p:cNvSpPr/>
            <p:nvPr/>
          </p:nvSpPr>
          <p:spPr>
            <a:xfrm>
              <a:off x="15443052" y="9607128"/>
              <a:ext cx="7620" cy="41910"/>
            </a:xfrm>
            <a:custGeom>
              <a:avLst/>
              <a:gdLst/>
              <a:ahLst/>
              <a:cxnLst/>
              <a:rect l="l" t="t" r="r" b="b"/>
              <a:pathLst>
                <a:path w="7619" h="41909">
                  <a:moveTo>
                    <a:pt x="0" y="0"/>
                  </a:moveTo>
                  <a:lnTo>
                    <a:pt x="0" y="8095"/>
                  </a:lnTo>
                  <a:lnTo>
                    <a:pt x="7083" y="8095"/>
                  </a:lnTo>
                  <a:lnTo>
                    <a:pt x="0" y="0"/>
                  </a:lnTo>
                  <a:close/>
                </a:path>
                <a:path w="7619" h="41909">
                  <a:moveTo>
                    <a:pt x="0" y="8095"/>
                  </a:moveTo>
                  <a:lnTo>
                    <a:pt x="7083" y="8095"/>
                  </a:lnTo>
                  <a:lnTo>
                    <a:pt x="0" y="41490"/>
                  </a:lnTo>
                  <a:lnTo>
                    <a:pt x="0" y="809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" name="object 246"/>
            <p:cNvSpPr/>
            <p:nvPr/>
          </p:nvSpPr>
          <p:spPr>
            <a:xfrm>
              <a:off x="15443052" y="9607128"/>
              <a:ext cx="18415" cy="8255"/>
            </a:xfrm>
            <a:custGeom>
              <a:avLst/>
              <a:gdLst/>
              <a:ahLst/>
              <a:cxnLst/>
              <a:rect l="l" t="t" r="r" b="b"/>
              <a:pathLst>
                <a:path w="18415" h="8254">
                  <a:moveTo>
                    <a:pt x="18215" y="0"/>
                  </a:moveTo>
                  <a:lnTo>
                    <a:pt x="0" y="0"/>
                  </a:lnTo>
                  <a:lnTo>
                    <a:pt x="7083" y="8095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7" name="object 247"/>
            <p:cNvSpPr/>
            <p:nvPr/>
          </p:nvSpPr>
          <p:spPr>
            <a:xfrm>
              <a:off x="15443052" y="9607128"/>
              <a:ext cx="18415" cy="8255"/>
            </a:xfrm>
            <a:custGeom>
              <a:avLst/>
              <a:gdLst/>
              <a:ahLst/>
              <a:cxnLst/>
              <a:rect l="l" t="t" r="r" b="b"/>
              <a:pathLst>
                <a:path w="18415" h="8254">
                  <a:moveTo>
                    <a:pt x="0" y="0"/>
                  </a:moveTo>
                  <a:lnTo>
                    <a:pt x="18215" y="0"/>
                  </a:lnTo>
                  <a:lnTo>
                    <a:pt x="7083" y="809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" name="object 248"/>
            <p:cNvSpPr/>
            <p:nvPr/>
          </p:nvSpPr>
          <p:spPr>
            <a:xfrm>
              <a:off x="15404598" y="9607129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4">
                  <a:moveTo>
                    <a:pt x="0" y="0"/>
                  </a:moveTo>
                  <a:lnTo>
                    <a:pt x="0" y="8095"/>
                  </a:lnTo>
                  <a:lnTo>
                    <a:pt x="7083" y="8095"/>
                  </a:lnTo>
                  <a:lnTo>
                    <a:pt x="0" y="0"/>
                  </a:lnTo>
                  <a:close/>
                </a:path>
                <a:path w="32384" h="8254">
                  <a:moveTo>
                    <a:pt x="32382" y="0"/>
                  </a:moveTo>
                  <a:lnTo>
                    <a:pt x="0" y="0"/>
                  </a:lnTo>
                  <a:lnTo>
                    <a:pt x="7083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9" name="object 249"/>
            <p:cNvSpPr/>
            <p:nvPr/>
          </p:nvSpPr>
          <p:spPr>
            <a:xfrm>
              <a:off x="15404598" y="9607128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4">
                  <a:moveTo>
                    <a:pt x="32382" y="0"/>
                  </a:moveTo>
                  <a:lnTo>
                    <a:pt x="0" y="0"/>
                  </a:lnTo>
                  <a:lnTo>
                    <a:pt x="7083" y="8095"/>
                  </a:lnTo>
                  <a:lnTo>
                    <a:pt x="32382" y="0"/>
                  </a:lnTo>
                  <a:close/>
                </a:path>
                <a:path w="32384" h="8254">
                  <a:moveTo>
                    <a:pt x="0" y="0"/>
                  </a:moveTo>
                  <a:lnTo>
                    <a:pt x="7083" y="8095"/>
                  </a:lnTo>
                  <a:lnTo>
                    <a:pt x="0" y="809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" name="object 250"/>
            <p:cNvSpPr/>
            <p:nvPr/>
          </p:nvSpPr>
          <p:spPr>
            <a:xfrm>
              <a:off x="15366143" y="9607129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4">
                  <a:moveTo>
                    <a:pt x="0" y="0"/>
                  </a:moveTo>
                  <a:lnTo>
                    <a:pt x="0" y="8095"/>
                  </a:lnTo>
                  <a:lnTo>
                    <a:pt x="7083" y="8095"/>
                  </a:lnTo>
                  <a:lnTo>
                    <a:pt x="0" y="0"/>
                  </a:lnTo>
                  <a:close/>
                </a:path>
                <a:path w="32384" h="8254">
                  <a:moveTo>
                    <a:pt x="32382" y="0"/>
                  </a:moveTo>
                  <a:lnTo>
                    <a:pt x="0" y="0"/>
                  </a:lnTo>
                  <a:lnTo>
                    <a:pt x="7083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1" name="object 251"/>
            <p:cNvSpPr/>
            <p:nvPr/>
          </p:nvSpPr>
          <p:spPr>
            <a:xfrm>
              <a:off x="15366144" y="9607128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4">
                  <a:moveTo>
                    <a:pt x="32382" y="0"/>
                  </a:moveTo>
                  <a:lnTo>
                    <a:pt x="0" y="0"/>
                  </a:lnTo>
                  <a:lnTo>
                    <a:pt x="7083" y="8095"/>
                  </a:lnTo>
                  <a:lnTo>
                    <a:pt x="32382" y="0"/>
                  </a:lnTo>
                  <a:close/>
                </a:path>
                <a:path w="32384" h="8254">
                  <a:moveTo>
                    <a:pt x="0" y="0"/>
                  </a:moveTo>
                  <a:lnTo>
                    <a:pt x="7083" y="8095"/>
                  </a:lnTo>
                  <a:lnTo>
                    <a:pt x="0" y="809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" name="object 252"/>
            <p:cNvSpPr/>
            <p:nvPr/>
          </p:nvSpPr>
          <p:spPr>
            <a:xfrm>
              <a:off x="15341857" y="9607129"/>
              <a:ext cx="18415" cy="8255"/>
            </a:xfrm>
            <a:custGeom>
              <a:avLst/>
              <a:gdLst/>
              <a:ahLst/>
              <a:cxnLst/>
              <a:rect l="l" t="t" r="r" b="b"/>
              <a:pathLst>
                <a:path w="18415" h="8254">
                  <a:moveTo>
                    <a:pt x="0" y="0"/>
                  </a:moveTo>
                  <a:lnTo>
                    <a:pt x="0" y="8095"/>
                  </a:lnTo>
                  <a:lnTo>
                    <a:pt x="7083" y="8095"/>
                  </a:lnTo>
                  <a:lnTo>
                    <a:pt x="0" y="0"/>
                  </a:lnTo>
                  <a:close/>
                </a:path>
                <a:path w="18415" h="8254">
                  <a:moveTo>
                    <a:pt x="18215" y="0"/>
                  </a:moveTo>
                  <a:lnTo>
                    <a:pt x="0" y="0"/>
                  </a:lnTo>
                  <a:lnTo>
                    <a:pt x="7083" y="8095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3" name="object 253"/>
            <p:cNvSpPr/>
            <p:nvPr/>
          </p:nvSpPr>
          <p:spPr>
            <a:xfrm>
              <a:off x="15341857" y="9607128"/>
              <a:ext cx="18415" cy="8255"/>
            </a:xfrm>
            <a:custGeom>
              <a:avLst/>
              <a:gdLst/>
              <a:ahLst/>
              <a:cxnLst/>
              <a:rect l="l" t="t" r="r" b="b"/>
              <a:pathLst>
                <a:path w="18415" h="8254">
                  <a:moveTo>
                    <a:pt x="18215" y="0"/>
                  </a:moveTo>
                  <a:lnTo>
                    <a:pt x="0" y="0"/>
                  </a:lnTo>
                  <a:lnTo>
                    <a:pt x="7083" y="8095"/>
                  </a:lnTo>
                  <a:lnTo>
                    <a:pt x="18215" y="0"/>
                  </a:lnTo>
                  <a:close/>
                </a:path>
                <a:path w="18415" h="8254">
                  <a:moveTo>
                    <a:pt x="0" y="0"/>
                  </a:moveTo>
                  <a:lnTo>
                    <a:pt x="7083" y="8095"/>
                  </a:lnTo>
                  <a:lnTo>
                    <a:pt x="0" y="809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" name="object 254"/>
            <p:cNvSpPr/>
            <p:nvPr/>
          </p:nvSpPr>
          <p:spPr>
            <a:xfrm>
              <a:off x="16686740" y="9615224"/>
              <a:ext cx="7620" cy="33655"/>
            </a:xfrm>
            <a:custGeom>
              <a:avLst/>
              <a:gdLst/>
              <a:ahLst/>
              <a:cxnLst/>
              <a:rect l="l" t="t" r="r" b="b"/>
              <a:pathLst>
                <a:path w="7619" h="33654">
                  <a:moveTo>
                    <a:pt x="7083" y="0"/>
                  </a:moveTo>
                  <a:lnTo>
                    <a:pt x="0" y="0"/>
                  </a:lnTo>
                  <a:lnTo>
                    <a:pt x="0" y="33394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5" name="object 255"/>
            <p:cNvSpPr/>
            <p:nvPr/>
          </p:nvSpPr>
          <p:spPr>
            <a:xfrm>
              <a:off x="16686740" y="9615224"/>
              <a:ext cx="7620" cy="33655"/>
            </a:xfrm>
            <a:custGeom>
              <a:avLst/>
              <a:gdLst/>
              <a:ahLst/>
              <a:cxnLst/>
              <a:rect l="l" t="t" r="r" b="b"/>
              <a:pathLst>
                <a:path w="7619" h="33654">
                  <a:moveTo>
                    <a:pt x="0" y="0"/>
                  </a:moveTo>
                  <a:lnTo>
                    <a:pt x="7083" y="0"/>
                  </a:lnTo>
                  <a:lnTo>
                    <a:pt x="0" y="3339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" name="object 256"/>
            <p:cNvSpPr/>
            <p:nvPr/>
          </p:nvSpPr>
          <p:spPr>
            <a:xfrm>
              <a:off x="16711027" y="9615224"/>
              <a:ext cx="7620" cy="33655"/>
            </a:xfrm>
            <a:custGeom>
              <a:avLst/>
              <a:gdLst/>
              <a:ahLst/>
              <a:cxnLst/>
              <a:rect l="l" t="t" r="r" b="b"/>
              <a:pathLst>
                <a:path w="7619" h="33654">
                  <a:moveTo>
                    <a:pt x="7083" y="0"/>
                  </a:moveTo>
                  <a:lnTo>
                    <a:pt x="0" y="0"/>
                  </a:lnTo>
                  <a:lnTo>
                    <a:pt x="0" y="33394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7" name="object 257"/>
            <p:cNvSpPr/>
            <p:nvPr/>
          </p:nvSpPr>
          <p:spPr>
            <a:xfrm>
              <a:off x="16711027" y="9615224"/>
              <a:ext cx="7620" cy="33655"/>
            </a:xfrm>
            <a:custGeom>
              <a:avLst/>
              <a:gdLst/>
              <a:ahLst/>
              <a:cxnLst/>
              <a:rect l="l" t="t" r="r" b="b"/>
              <a:pathLst>
                <a:path w="7619" h="33654">
                  <a:moveTo>
                    <a:pt x="0" y="0"/>
                  </a:moveTo>
                  <a:lnTo>
                    <a:pt x="7083" y="0"/>
                  </a:lnTo>
                  <a:lnTo>
                    <a:pt x="0" y="3339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" name="object 258"/>
            <p:cNvSpPr/>
            <p:nvPr/>
          </p:nvSpPr>
          <p:spPr>
            <a:xfrm>
              <a:off x="16749482" y="9615224"/>
              <a:ext cx="7620" cy="33655"/>
            </a:xfrm>
            <a:custGeom>
              <a:avLst/>
              <a:gdLst/>
              <a:ahLst/>
              <a:cxnLst/>
              <a:rect l="l" t="t" r="r" b="b"/>
              <a:pathLst>
                <a:path w="7619" h="33654">
                  <a:moveTo>
                    <a:pt x="7083" y="0"/>
                  </a:moveTo>
                  <a:lnTo>
                    <a:pt x="0" y="0"/>
                  </a:lnTo>
                  <a:lnTo>
                    <a:pt x="0" y="33394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9" name="object 259"/>
            <p:cNvSpPr/>
            <p:nvPr/>
          </p:nvSpPr>
          <p:spPr>
            <a:xfrm>
              <a:off x="16749482" y="9615224"/>
              <a:ext cx="7620" cy="33655"/>
            </a:xfrm>
            <a:custGeom>
              <a:avLst/>
              <a:gdLst/>
              <a:ahLst/>
              <a:cxnLst/>
              <a:rect l="l" t="t" r="r" b="b"/>
              <a:pathLst>
                <a:path w="7619" h="33654">
                  <a:moveTo>
                    <a:pt x="0" y="0"/>
                  </a:moveTo>
                  <a:lnTo>
                    <a:pt x="7083" y="0"/>
                  </a:lnTo>
                  <a:lnTo>
                    <a:pt x="0" y="3339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" name="object 260"/>
            <p:cNvSpPr/>
            <p:nvPr/>
          </p:nvSpPr>
          <p:spPr>
            <a:xfrm>
              <a:off x="16787935" y="9607129"/>
              <a:ext cx="7620" cy="41910"/>
            </a:xfrm>
            <a:custGeom>
              <a:avLst/>
              <a:gdLst/>
              <a:ahLst/>
              <a:cxnLst/>
              <a:rect l="l" t="t" r="r" b="b"/>
              <a:pathLst>
                <a:path w="7619" h="41909">
                  <a:moveTo>
                    <a:pt x="0" y="0"/>
                  </a:moveTo>
                  <a:lnTo>
                    <a:pt x="0" y="41490"/>
                  </a:lnTo>
                  <a:lnTo>
                    <a:pt x="7083" y="80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1" name="object 261"/>
            <p:cNvSpPr/>
            <p:nvPr/>
          </p:nvSpPr>
          <p:spPr>
            <a:xfrm>
              <a:off x="16787936" y="9607128"/>
              <a:ext cx="7620" cy="41910"/>
            </a:xfrm>
            <a:custGeom>
              <a:avLst/>
              <a:gdLst/>
              <a:ahLst/>
              <a:cxnLst/>
              <a:rect l="l" t="t" r="r" b="b"/>
              <a:pathLst>
                <a:path w="7619" h="41909">
                  <a:moveTo>
                    <a:pt x="0" y="0"/>
                  </a:moveTo>
                  <a:lnTo>
                    <a:pt x="0" y="8095"/>
                  </a:lnTo>
                  <a:lnTo>
                    <a:pt x="7083" y="8095"/>
                  </a:lnTo>
                  <a:lnTo>
                    <a:pt x="0" y="0"/>
                  </a:lnTo>
                  <a:close/>
                </a:path>
                <a:path w="7619" h="41909">
                  <a:moveTo>
                    <a:pt x="0" y="8095"/>
                  </a:moveTo>
                  <a:lnTo>
                    <a:pt x="7083" y="8095"/>
                  </a:lnTo>
                  <a:lnTo>
                    <a:pt x="0" y="41490"/>
                  </a:lnTo>
                  <a:lnTo>
                    <a:pt x="0" y="809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" name="object 262"/>
            <p:cNvSpPr/>
            <p:nvPr/>
          </p:nvSpPr>
          <p:spPr>
            <a:xfrm>
              <a:off x="16787936" y="9607128"/>
              <a:ext cx="18415" cy="8255"/>
            </a:xfrm>
            <a:custGeom>
              <a:avLst/>
              <a:gdLst/>
              <a:ahLst/>
              <a:cxnLst/>
              <a:rect l="l" t="t" r="r" b="b"/>
              <a:pathLst>
                <a:path w="18415" h="8254">
                  <a:moveTo>
                    <a:pt x="18215" y="0"/>
                  </a:moveTo>
                  <a:lnTo>
                    <a:pt x="0" y="0"/>
                  </a:lnTo>
                  <a:lnTo>
                    <a:pt x="7083" y="8095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3" name="object 263"/>
            <p:cNvSpPr/>
            <p:nvPr/>
          </p:nvSpPr>
          <p:spPr>
            <a:xfrm>
              <a:off x="16787936" y="9607128"/>
              <a:ext cx="18415" cy="8255"/>
            </a:xfrm>
            <a:custGeom>
              <a:avLst/>
              <a:gdLst/>
              <a:ahLst/>
              <a:cxnLst/>
              <a:rect l="l" t="t" r="r" b="b"/>
              <a:pathLst>
                <a:path w="18415" h="8254">
                  <a:moveTo>
                    <a:pt x="0" y="0"/>
                  </a:moveTo>
                  <a:lnTo>
                    <a:pt x="18215" y="0"/>
                  </a:lnTo>
                  <a:lnTo>
                    <a:pt x="7083" y="809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" name="object 264"/>
            <p:cNvSpPr/>
            <p:nvPr/>
          </p:nvSpPr>
          <p:spPr>
            <a:xfrm>
              <a:off x="16749481" y="9607129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4">
                  <a:moveTo>
                    <a:pt x="0" y="0"/>
                  </a:moveTo>
                  <a:lnTo>
                    <a:pt x="0" y="8095"/>
                  </a:lnTo>
                  <a:lnTo>
                    <a:pt x="7083" y="8095"/>
                  </a:lnTo>
                  <a:lnTo>
                    <a:pt x="0" y="0"/>
                  </a:lnTo>
                  <a:close/>
                </a:path>
                <a:path w="32384" h="8254">
                  <a:moveTo>
                    <a:pt x="32382" y="0"/>
                  </a:moveTo>
                  <a:lnTo>
                    <a:pt x="0" y="0"/>
                  </a:lnTo>
                  <a:lnTo>
                    <a:pt x="7083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5" name="object 265"/>
            <p:cNvSpPr/>
            <p:nvPr/>
          </p:nvSpPr>
          <p:spPr>
            <a:xfrm>
              <a:off x="16749482" y="9607128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4">
                  <a:moveTo>
                    <a:pt x="32382" y="0"/>
                  </a:moveTo>
                  <a:lnTo>
                    <a:pt x="0" y="0"/>
                  </a:lnTo>
                  <a:lnTo>
                    <a:pt x="7083" y="8095"/>
                  </a:lnTo>
                  <a:lnTo>
                    <a:pt x="32382" y="0"/>
                  </a:lnTo>
                  <a:close/>
                </a:path>
                <a:path w="32384" h="8254">
                  <a:moveTo>
                    <a:pt x="0" y="0"/>
                  </a:moveTo>
                  <a:lnTo>
                    <a:pt x="7083" y="8095"/>
                  </a:lnTo>
                  <a:lnTo>
                    <a:pt x="0" y="809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" name="object 266"/>
            <p:cNvSpPr/>
            <p:nvPr/>
          </p:nvSpPr>
          <p:spPr>
            <a:xfrm>
              <a:off x="16711027" y="9607129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4">
                  <a:moveTo>
                    <a:pt x="0" y="0"/>
                  </a:moveTo>
                  <a:lnTo>
                    <a:pt x="0" y="8095"/>
                  </a:lnTo>
                  <a:lnTo>
                    <a:pt x="7083" y="8095"/>
                  </a:lnTo>
                  <a:lnTo>
                    <a:pt x="0" y="0"/>
                  </a:lnTo>
                  <a:close/>
                </a:path>
                <a:path w="32384" h="8254">
                  <a:moveTo>
                    <a:pt x="32382" y="0"/>
                  </a:moveTo>
                  <a:lnTo>
                    <a:pt x="0" y="0"/>
                  </a:lnTo>
                  <a:lnTo>
                    <a:pt x="7083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7" name="object 267"/>
            <p:cNvSpPr/>
            <p:nvPr/>
          </p:nvSpPr>
          <p:spPr>
            <a:xfrm>
              <a:off x="16711027" y="9607128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4">
                  <a:moveTo>
                    <a:pt x="32382" y="0"/>
                  </a:moveTo>
                  <a:lnTo>
                    <a:pt x="0" y="0"/>
                  </a:lnTo>
                  <a:lnTo>
                    <a:pt x="7083" y="8095"/>
                  </a:lnTo>
                  <a:lnTo>
                    <a:pt x="32382" y="0"/>
                  </a:lnTo>
                  <a:close/>
                </a:path>
                <a:path w="32384" h="8254">
                  <a:moveTo>
                    <a:pt x="0" y="0"/>
                  </a:moveTo>
                  <a:lnTo>
                    <a:pt x="7083" y="8095"/>
                  </a:lnTo>
                  <a:lnTo>
                    <a:pt x="0" y="809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" name="object 268"/>
            <p:cNvSpPr/>
            <p:nvPr/>
          </p:nvSpPr>
          <p:spPr>
            <a:xfrm>
              <a:off x="16686740" y="9607129"/>
              <a:ext cx="18415" cy="8255"/>
            </a:xfrm>
            <a:custGeom>
              <a:avLst/>
              <a:gdLst/>
              <a:ahLst/>
              <a:cxnLst/>
              <a:rect l="l" t="t" r="r" b="b"/>
              <a:pathLst>
                <a:path w="18415" h="8254">
                  <a:moveTo>
                    <a:pt x="0" y="0"/>
                  </a:moveTo>
                  <a:lnTo>
                    <a:pt x="0" y="8095"/>
                  </a:lnTo>
                  <a:lnTo>
                    <a:pt x="7083" y="8095"/>
                  </a:lnTo>
                  <a:lnTo>
                    <a:pt x="0" y="0"/>
                  </a:lnTo>
                  <a:close/>
                </a:path>
                <a:path w="18415" h="8254">
                  <a:moveTo>
                    <a:pt x="18215" y="0"/>
                  </a:moveTo>
                  <a:lnTo>
                    <a:pt x="0" y="0"/>
                  </a:lnTo>
                  <a:lnTo>
                    <a:pt x="7083" y="8095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9" name="object 269"/>
            <p:cNvSpPr/>
            <p:nvPr/>
          </p:nvSpPr>
          <p:spPr>
            <a:xfrm>
              <a:off x="16686740" y="9607128"/>
              <a:ext cx="18415" cy="8255"/>
            </a:xfrm>
            <a:custGeom>
              <a:avLst/>
              <a:gdLst/>
              <a:ahLst/>
              <a:cxnLst/>
              <a:rect l="l" t="t" r="r" b="b"/>
              <a:pathLst>
                <a:path w="18415" h="8254">
                  <a:moveTo>
                    <a:pt x="18215" y="0"/>
                  </a:moveTo>
                  <a:lnTo>
                    <a:pt x="0" y="0"/>
                  </a:lnTo>
                  <a:lnTo>
                    <a:pt x="7083" y="8095"/>
                  </a:lnTo>
                  <a:lnTo>
                    <a:pt x="18215" y="0"/>
                  </a:lnTo>
                  <a:close/>
                </a:path>
                <a:path w="18415" h="8254">
                  <a:moveTo>
                    <a:pt x="0" y="0"/>
                  </a:moveTo>
                  <a:lnTo>
                    <a:pt x="7083" y="8095"/>
                  </a:lnTo>
                  <a:lnTo>
                    <a:pt x="0" y="809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" name="object 270"/>
            <p:cNvSpPr/>
            <p:nvPr/>
          </p:nvSpPr>
          <p:spPr>
            <a:xfrm>
              <a:off x="17491242" y="9615224"/>
              <a:ext cx="7620" cy="33655"/>
            </a:xfrm>
            <a:custGeom>
              <a:avLst/>
              <a:gdLst/>
              <a:ahLst/>
              <a:cxnLst/>
              <a:rect l="l" t="t" r="r" b="b"/>
              <a:pathLst>
                <a:path w="7619" h="33654">
                  <a:moveTo>
                    <a:pt x="7083" y="0"/>
                  </a:moveTo>
                  <a:lnTo>
                    <a:pt x="0" y="0"/>
                  </a:lnTo>
                  <a:lnTo>
                    <a:pt x="0" y="33394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1" name="object 271"/>
            <p:cNvSpPr/>
            <p:nvPr/>
          </p:nvSpPr>
          <p:spPr>
            <a:xfrm>
              <a:off x="17491242" y="9615224"/>
              <a:ext cx="7620" cy="33655"/>
            </a:xfrm>
            <a:custGeom>
              <a:avLst/>
              <a:gdLst/>
              <a:ahLst/>
              <a:cxnLst/>
              <a:rect l="l" t="t" r="r" b="b"/>
              <a:pathLst>
                <a:path w="7619" h="33654">
                  <a:moveTo>
                    <a:pt x="0" y="0"/>
                  </a:moveTo>
                  <a:lnTo>
                    <a:pt x="7083" y="0"/>
                  </a:lnTo>
                  <a:lnTo>
                    <a:pt x="0" y="3339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" name="object 272"/>
            <p:cNvSpPr/>
            <p:nvPr/>
          </p:nvSpPr>
          <p:spPr>
            <a:xfrm>
              <a:off x="17515529" y="9615224"/>
              <a:ext cx="7620" cy="33655"/>
            </a:xfrm>
            <a:custGeom>
              <a:avLst/>
              <a:gdLst/>
              <a:ahLst/>
              <a:cxnLst/>
              <a:rect l="l" t="t" r="r" b="b"/>
              <a:pathLst>
                <a:path w="7619" h="33654">
                  <a:moveTo>
                    <a:pt x="7083" y="0"/>
                  </a:moveTo>
                  <a:lnTo>
                    <a:pt x="0" y="0"/>
                  </a:lnTo>
                  <a:lnTo>
                    <a:pt x="0" y="33394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3" name="object 273"/>
            <p:cNvSpPr/>
            <p:nvPr/>
          </p:nvSpPr>
          <p:spPr>
            <a:xfrm>
              <a:off x="17515529" y="9615224"/>
              <a:ext cx="7620" cy="33655"/>
            </a:xfrm>
            <a:custGeom>
              <a:avLst/>
              <a:gdLst/>
              <a:ahLst/>
              <a:cxnLst/>
              <a:rect l="l" t="t" r="r" b="b"/>
              <a:pathLst>
                <a:path w="7619" h="33654">
                  <a:moveTo>
                    <a:pt x="0" y="0"/>
                  </a:moveTo>
                  <a:lnTo>
                    <a:pt x="7083" y="0"/>
                  </a:lnTo>
                  <a:lnTo>
                    <a:pt x="0" y="3339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" name="object 274"/>
            <p:cNvSpPr/>
            <p:nvPr/>
          </p:nvSpPr>
          <p:spPr>
            <a:xfrm>
              <a:off x="17553983" y="9615224"/>
              <a:ext cx="7620" cy="33655"/>
            </a:xfrm>
            <a:custGeom>
              <a:avLst/>
              <a:gdLst/>
              <a:ahLst/>
              <a:cxnLst/>
              <a:rect l="l" t="t" r="r" b="b"/>
              <a:pathLst>
                <a:path w="7619" h="33654">
                  <a:moveTo>
                    <a:pt x="7083" y="0"/>
                  </a:moveTo>
                  <a:lnTo>
                    <a:pt x="0" y="0"/>
                  </a:lnTo>
                  <a:lnTo>
                    <a:pt x="0" y="33394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5" name="object 275"/>
            <p:cNvSpPr/>
            <p:nvPr/>
          </p:nvSpPr>
          <p:spPr>
            <a:xfrm>
              <a:off x="17553983" y="9615224"/>
              <a:ext cx="7620" cy="33655"/>
            </a:xfrm>
            <a:custGeom>
              <a:avLst/>
              <a:gdLst/>
              <a:ahLst/>
              <a:cxnLst/>
              <a:rect l="l" t="t" r="r" b="b"/>
              <a:pathLst>
                <a:path w="7619" h="33654">
                  <a:moveTo>
                    <a:pt x="0" y="0"/>
                  </a:moveTo>
                  <a:lnTo>
                    <a:pt x="7083" y="0"/>
                  </a:lnTo>
                  <a:lnTo>
                    <a:pt x="0" y="3339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" name="object 276"/>
            <p:cNvSpPr/>
            <p:nvPr/>
          </p:nvSpPr>
          <p:spPr>
            <a:xfrm>
              <a:off x="17592437" y="9607129"/>
              <a:ext cx="7620" cy="41910"/>
            </a:xfrm>
            <a:custGeom>
              <a:avLst/>
              <a:gdLst/>
              <a:ahLst/>
              <a:cxnLst/>
              <a:rect l="l" t="t" r="r" b="b"/>
              <a:pathLst>
                <a:path w="7619" h="41909">
                  <a:moveTo>
                    <a:pt x="0" y="0"/>
                  </a:moveTo>
                  <a:lnTo>
                    <a:pt x="0" y="41490"/>
                  </a:lnTo>
                  <a:lnTo>
                    <a:pt x="7083" y="80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7" name="object 277"/>
            <p:cNvSpPr/>
            <p:nvPr/>
          </p:nvSpPr>
          <p:spPr>
            <a:xfrm>
              <a:off x="17592437" y="9607128"/>
              <a:ext cx="7620" cy="41910"/>
            </a:xfrm>
            <a:custGeom>
              <a:avLst/>
              <a:gdLst/>
              <a:ahLst/>
              <a:cxnLst/>
              <a:rect l="l" t="t" r="r" b="b"/>
              <a:pathLst>
                <a:path w="7619" h="41909">
                  <a:moveTo>
                    <a:pt x="0" y="0"/>
                  </a:moveTo>
                  <a:lnTo>
                    <a:pt x="0" y="8095"/>
                  </a:lnTo>
                  <a:lnTo>
                    <a:pt x="7083" y="8095"/>
                  </a:lnTo>
                  <a:lnTo>
                    <a:pt x="0" y="0"/>
                  </a:lnTo>
                  <a:close/>
                </a:path>
                <a:path w="7619" h="41909">
                  <a:moveTo>
                    <a:pt x="0" y="8095"/>
                  </a:moveTo>
                  <a:lnTo>
                    <a:pt x="7083" y="8095"/>
                  </a:lnTo>
                  <a:lnTo>
                    <a:pt x="0" y="41490"/>
                  </a:lnTo>
                  <a:lnTo>
                    <a:pt x="0" y="809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" name="object 278"/>
            <p:cNvSpPr/>
            <p:nvPr/>
          </p:nvSpPr>
          <p:spPr>
            <a:xfrm>
              <a:off x="17592437" y="9607128"/>
              <a:ext cx="18415" cy="8255"/>
            </a:xfrm>
            <a:custGeom>
              <a:avLst/>
              <a:gdLst/>
              <a:ahLst/>
              <a:cxnLst/>
              <a:rect l="l" t="t" r="r" b="b"/>
              <a:pathLst>
                <a:path w="18415" h="8254">
                  <a:moveTo>
                    <a:pt x="18215" y="0"/>
                  </a:moveTo>
                  <a:lnTo>
                    <a:pt x="0" y="0"/>
                  </a:lnTo>
                  <a:lnTo>
                    <a:pt x="7083" y="8095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9" name="object 279"/>
            <p:cNvSpPr/>
            <p:nvPr/>
          </p:nvSpPr>
          <p:spPr>
            <a:xfrm>
              <a:off x="17592437" y="9607128"/>
              <a:ext cx="18415" cy="8255"/>
            </a:xfrm>
            <a:custGeom>
              <a:avLst/>
              <a:gdLst/>
              <a:ahLst/>
              <a:cxnLst/>
              <a:rect l="l" t="t" r="r" b="b"/>
              <a:pathLst>
                <a:path w="18415" h="8254">
                  <a:moveTo>
                    <a:pt x="0" y="0"/>
                  </a:moveTo>
                  <a:lnTo>
                    <a:pt x="18215" y="0"/>
                  </a:lnTo>
                  <a:lnTo>
                    <a:pt x="7083" y="809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" name="object 280"/>
            <p:cNvSpPr/>
            <p:nvPr/>
          </p:nvSpPr>
          <p:spPr>
            <a:xfrm>
              <a:off x="17553982" y="9607129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4">
                  <a:moveTo>
                    <a:pt x="0" y="0"/>
                  </a:moveTo>
                  <a:lnTo>
                    <a:pt x="0" y="8095"/>
                  </a:lnTo>
                  <a:lnTo>
                    <a:pt x="7083" y="8095"/>
                  </a:lnTo>
                  <a:lnTo>
                    <a:pt x="0" y="0"/>
                  </a:lnTo>
                  <a:close/>
                </a:path>
                <a:path w="32384" h="8254">
                  <a:moveTo>
                    <a:pt x="32382" y="0"/>
                  </a:moveTo>
                  <a:lnTo>
                    <a:pt x="0" y="0"/>
                  </a:lnTo>
                  <a:lnTo>
                    <a:pt x="7083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1" name="object 281"/>
            <p:cNvSpPr/>
            <p:nvPr/>
          </p:nvSpPr>
          <p:spPr>
            <a:xfrm>
              <a:off x="17553983" y="9607128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4">
                  <a:moveTo>
                    <a:pt x="32382" y="0"/>
                  </a:moveTo>
                  <a:lnTo>
                    <a:pt x="0" y="0"/>
                  </a:lnTo>
                  <a:lnTo>
                    <a:pt x="7083" y="8095"/>
                  </a:lnTo>
                  <a:lnTo>
                    <a:pt x="32382" y="0"/>
                  </a:lnTo>
                  <a:close/>
                </a:path>
                <a:path w="32384" h="8254">
                  <a:moveTo>
                    <a:pt x="0" y="0"/>
                  </a:moveTo>
                  <a:lnTo>
                    <a:pt x="7083" y="8095"/>
                  </a:lnTo>
                  <a:lnTo>
                    <a:pt x="0" y="809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" name="object 282"/>
            <p:cNvSpPr/>
            <p:nvPr/>
          </p:nvSpPr>
          <p:spPr>
            <a:xfrm>
              <a:off x="17515528" y="9607129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4">
                  <a:moveTo>
                    <a:pt x="0" y="0"/>
                  </a:moveTo>
                  <a:lnTo>
                    <a:pt x="0" y="8095"/>
                  </a:lnTo>
                  <a:lnTo>
                    <a:pt x="7083" y="8095"/>
                  </a:lnTo>
                  <a:lnTo>
                    <a:pt x="0" y="0"/>
                  </a:lnTo>
                  <a:close/>
                </a:path>
                <a:path w="32384" h="8254">
                  <a:moveTo>
                    <a:pt x="32382" y="0"/>
                  </a:moveTo>
                  <a:lnTo>
                    <a:pt x="0" y="0"/>
                  </a:lnTo>
                  <a:lnTo>
                    <a:pt x="7083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3" name="object 283"/>
            <p:cNvSpPr/>
            <p:nvPr/>
          </p:nvSpPr>
          <p:spPr>
            <a:xfrm>
              <a:off x="17515529" y="9607128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4">
                  <a:moveTo>
                    <a:pt x="32382" y="0"/>
                  </a:moveTo>
                  <a:lnTo>
                    <a:pt x="0" y="0"/>
                  </a:lnTo>
                  <a:lnTo>
                    <a:pt x="7083" y="8095"/>
                  </a:lnTo>
                  <a:lnTo>
                    <a:pt x="32382" y="0"/>
                  </a:lnTo>
                  <a:close/>
                </a:path>
                <a:path w="32384" h="8254">
                  <a:moveTo>
                    <a:pt x="0" y="0"/>
                  </a:moveTo>
                  <a:lnTo>
                    <a:pt x="7083" y="8095"/>
                  </a:lnTo>
                  <a:lnTo>
                    <a:pt x="0" y="809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" name="object 284"/>
            <p:cNvSpPr/>
            <p:nvPr/>
          </p:nvSpPr>
          <p:spPr>
            <a:xfrm>
              <a:off x="17491241" y="9607129"/>
              <a:ext cx="18415" cy="8255"/>
            </a:xfrm>
            <a:custGeom>
              <a:avLst/>
              <a:gdLst/>
              <a:ahLst/>
              <a:cxnLst/>
              <a:rect l="l" t="t" r="r" b="b"/>
              <a:pathLst>
                <a:path w="18415" h="8254">
                  <a:moveTo>
                    <a:pt x="0" y="0"/>
                  </a:moveTo>
                  <a:lnTo>
                    <a:pt x="0" y="8095"/>
                  </a:lnTo>
                  <a:lnTo>
                    <a:pt x="7083" y="8095"/>
                  </a:lnTo>
                  <a:lnTo>
                    <a:pt x="0" y="0"/>
                  </a:lnTo>
                  <a:close/>
                </a:path>
                <a:path w="18415" h="8254">
                  <a:moveTo>
                    <a:pt x="18215" y="0"/>
                  </a:moveTo>
                  <a:lnTo>
                    <a:pt x="0" y="0"/>
                  </a:lnTo>
                  <a:lnTo>
                    <a:pt x="7083" y="8095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5" name="object 285"/>
            <p:cNvSpPr/>
            <p:nvPr/>
          </p:nvSpPr>
          <p:spPr>
            <a:xfrm>
              <a:off x="17491242" y="9607128"/>
              <a:ext cx="18415" cy="8255"/>
            </a:xfrm>
            <a:custGeom>
              <a:avLst/>
              <a:gdLst/>
              <a:ahLst/>
              <a:cxnLst/>
              <a:rect l="l" t="t" r="r" b="b"/>
              <a:pathLst>
                <a:path w="18415" h="8254">
                  <a:moveTo>
                    <a:pt x="18215" y="0"/>
                  </a:moveTo>
                  <a:lnTo>
                    <a:pt x="0" y="0"/>
                  </a:lnTo>
                  <a:lnTo>
                    <a:pt x="7083" y="8095"/>
                  </a:lnTo>
                  <a:lnTo>
                    <a:pt x="18215" y="0"/>
                  </a:lnTo>
                  <a:close/>
                </a:path>
                <a:path w="18415" h="8254">
                  <a:moveTo>
                    <a:pt x="0" y="0"/>
                  </a:moveTo>
                  <a:lnTo>
                    <a:pt x="7083" y="8095"/>
                  </a:lnTo>
                  <a:lnTo>
                    <a:pt x="0" y="809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" name="object 286"/>
            <p:cNvSpPr/>
            <p:nvPr/>
          </p:nvSpPr>
          <p:spPr>
            <a:xfrm>
              <a:off x="17760421" y="9615224"/>
              <a:ext cx="8255" cy="33655"/>
            </a:xfrm>
            <a:custGeom>
              <a:avLst/>
              <a:gdLst/>
              <a:ahLst/>
              <a:cxnLst/>
              <a:rect l="l" t="t" r="r" b="b"/>
              <a:pathLst>
                <a:path w="8255" h="33654">
                  <a:moveTo>
                    <a:pt x="8095" y="0"/>
                  </a:moveTo>
                  <a:lnTo>
                    <a:pt x="0" y="0"/>
                  </a:lnTo>
                  <a:lnTo>
                    <a:pt x="0" y="33394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7" name="object 287"/>
            <p:cNvSpPr/>
            <p:nvPr/>
          </p:nvSpPr>
          <p:spPr>
            <a:xfrm>
              <a:off x="17760421" y="9615224"/>
              <a:ext cx="8255" cy="33655"/>
            </a:xfrm>
            <a:custGeom>
              <a:avLst/>
              <a:gdLst/>
              <a:ahLst/>
              <a:cxnLst/>
              <a:rect l="l" t="t" r="r" b="b"/>
              <a:pathLst>
                <a:path w="8255" h="33654">
                  <a:moveTo>
                    <a:pt x="0" y="0"/>
                  </a:moveTo>
                  <a:lnTo>
                    <a:pt x="8095" y="0"/>
                  </a:lnTo>
                  <a:lnTo>
                    <a:pt x="0" y="3339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" name="object 288"/>
            <p:cNvSpPr/>
            <p:nvPr/>
          </p:nvSpPr>
          <p:spPr>
            <a:xfrm>
              <a:off x="17785720" y="9615224"/>
              <a:ext cx="7620" cy="33655"/>
            </a:xfrm>
            <a:custGeom>
              <a:avLst/>
              <a:gdLst/>
              <a:ahLst/>
              <a:cxnLst/>
              <a:rect l="l" t="t" r="r" b="b"/>
              <a:pathLst>
                <a:path w="7619" h="33654">
                  <a:moveTo>
                    <a:pt x="7083" y="0"/>
                  </a:moveTo>
                  <a:lnTo>
                    <a:pt x="0" y="0"/>
                  </a:lnTo>
                  <a:lnTo>
                    <a:pt x="0" y="33394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9" name="object 289"/>
            <p:cNvSpPr/>
            <p:nvPr/>
          </p:nvSpPr>
          <p:spPr>
            <a:xfrm>
              <a:off x="17785720" y="9615224"/>
              <a:ext cx="7620" cy="33655"/>
            </a:xfrm>
            <a:custGeom>
              <a:avLst/>
              <a:gdLst/>
              <a:ahLst/>
              <a:cxnLst/>
              <a:rect l="l" t="t" r="r" b="b"/>
              <a:pathLst>
                <a:path w="7619" h="33654">
                  <a:moveTo>
                    <a:pt x="0" y="0"/>
                  </a:moveTo>
                  <a:lnTo>
                    <a:pt x="7083" y="0"/>
                  </a:lnTo>
                  <a:lnTo>
                    <a:pt x="0" y="3339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" name="object 290"/>
            <p:cNvSpPr/>
            <p:nvPr/>
          </p:nvSpPr>
          <p:spPr>
            <a:xfrm>
              <a:off x="17824174" y="9615224"/>
              <a:ext cx="7620" cy="33655"/>
            </a:xfrm>
            <a:custGeom>
              <a:avLst/>
              <a:gdLst/>
              <a:ahLst/>
              <a:cxnLst/>
              <a:rect l="l" t="t" r="r" b="b"/>
              <a:pathLst>
                <a:path w="7619" h="33654">
                  <a:moveTo>
                    <a:pt x="7083" y="0"/>
                  </a:moveTo>
                  <a:lnTo>
                    <a:pt x="0" y="0"/>
                  </a:lnTo>
                  <a:lnTo>
                    <a:pt x="0" y="33394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1" name="object 291"/>
            <p:cNvSpPr/>
            <p:nvPr/>
          </p:nvSpPr>
          <p:spPr>
            <a:xfrm>
              <a:off x="17824174" y="9615224"/>
              <a:ext cx="7620" cy="33655"/>
            </a:xfrm>
            <a:custGeom>
              <a:avLst/>
              <a:gdLst/>
              <a:ahLst/>
              <a:cxnLst/>
              <a:rect l="l" t="t" r="r" b="b"/>
              <a:pathLst>
                <a:path w="7619" h="33654">
                  <a:moveTo>
                    <a:pt x="0" y="0"/>
                  </a:moveTo>
                  <a:lnTo>
                    <a:pt x="7083" y="0"/>
                  </a:lnTo>
                  <a:lnTo>
                    <a:pt x="0" y="3339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" name="object 292"/>
            <p:cNvSpPr/>
            <p:nvPr/>
          </p:nvSpPr>
          <p:spPr>
            <a:xfrm>
              <a:off x="17862627" y="9607129"/>
              <a:ext cx="7620" cy="41910"/>
            </a:xfrm>
            <a:custGeom>
              <a:avLst/>
              <a:gdLst/>
              <a:ahLst/>
              <a:cxnLst/>
              <a:rect l="l" t="t" r="r" b="b"/>
              <a:pathLst>
                <a:path w="7619" h="41909">
                  <a:moveTo>
                    <a:pt x="0" y="0"/>
                  </a:moveTo>
                  <a:lnTo>
                    <a:pt x="0" y="41490"/>
                  </a:lnTo>
                  <a:lnTo>
                    <a:pt x="7083" y="80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3" name="object 293"/>
            <p:cNvSpPr/>
            <p:nvPr/>
          </p:nvSpPr>
          <p:spPr>
            <a:xfrm>
              <a:off x="17862628" y="9607128"/>
              <a:ext cx="7620" cy="41910"/>
            </a:xfrm>
            <a:custGeom>
              <a:avLst/>
              <a:gdLst/>
              <a:ahLst/>
              <a:cxnLst/>
              <a:rect l="l" t="t" r="r" b="b"/>
              <a:pathLst>
                <a:path w="7619" h="41909">
                  <a:moveTo>
                    <a:pt x="0" y="0"/>
                  </a:moveTo>
                  <a:lnTo>
                    <a:pt x="0" y="8095"/>
                  </a:lnTo>
                  <a:lnTo>
                    <a:pt x="7083" y="8095"/>
                  </a:lnTo>
                  <a:lnTo>
                    <a:pt x="0" y="0"/>
                  </a:lnTo>
                  <a:close/>
                </a:path>
                <a:path w="7619" h="41909">
                  <a:moveTo>
                    <a:pt x="0" y="8095"/>
                  </a:moveTo>
                  <a:lnTo>
                    <a:pt x="7083" y="8095"/>
                  </a:lnTo>
                  <a:lnTo>
                    <a:pt x="0" y="41490"/>
                  </a:lnTo>
                  <a:lnTo>
                    <a:pt x="0" y="809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" name="object 294"/>
            <p:cNvSpPr/>
            <p:nvPr/>
          </p:nvSpPr>
          <p:spPr>
            <a:xfrm>
              <a:off x="17862628" y="9607128"/>
              <a:ext cx="18415" cy="8255"/>
            </a:xfrm>
            <a:custGeom>
              <a:avLst/>
              <a:gdLst/>
              <a:ahLst/>
              <a:cxnLst/>
              <a:rect l="l" t="t" r="r" b="b"/>
              <a:pathLst>
                <a:path w="18415" h="8254">
                  <a:moveTo>
                    <a:pt x="18215" y="0"/>
                  </a:moveTo>
                  <a:lnTo>
                    <a:pt x="0" y="0"/>
                  </a:lnTo>
                  <a:lnTo>
                    <a:pt x="7083" y="8095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5" name="object 295"/>
            <p:cNvSpPr/>
            <p:nvPr/>
          </p:nvSpPr>
          <p:spPr>
            <a:xfrm>
              <a:off x="17862628" y="9607128"/>
              <a:ext cx="18415" cy="8255"/>
            </a:xfrm>
            <a:custGeom>
              <a:avLst/>
              <a:gdLst/>
              <a:ahLst/>
              <a:cxnLst/>
              <a:rect l="l" t="t" r="r" b="b"/>
              <a:pathLst>
                <a:path w="18415" h="8254">
                  <a:moveTo>
                    <a:pt x="0" y="0"/>
                  </a:moveTo>
                  <a:lnTo>
                    <a:pt x="18215" y="0"/>
                  </a:lnTo>
                  <a:lnTo>
                    <a:pt x="7083" y="809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" name="object 296"/>
            <p:cNvSpPr/>
            <p:nvPr/>
          </p:nvSpPr>
          <p:spPr>
            <a:xfrm>
              <a:off x="17824173" y="9607129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4">
                  <a:moveTo>
                    <a:pt x="0" y="0"/>
                  </a:moveTo>
                  <a:lnTo>
                    <a:pt x="0" y="8095"/>
                  </a:lnTo>
                  <a:lnTo>
                    <a:pt x="7083" y="8095"/>
                  </a:lnTo>
                  <a:lnTo>
                    <a:pt x="0" y="0"/>
                  </a:lnTo>
                  <a:close/>
                </a:path>
                <a:path w="32384" h="8254">
                  <a:moveTo>
                    <a:pt x="32382" y="0"/>
                  </a:moveTo>
                  <a:lnTo>
                    <a:pt x="0" y="0"/>
                  </a:lnTo>
                  <a:lnTo>
                    <a:pt x="7083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7" name="object 297"/>
            <p:cNvSpPr/>
            <p:nvPr/>
          </p:nvSpPr>
          <p:spPr>
            <a:xfrm>
              <a:off x="17824174" y="9607128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4">
                  <a:moveTo>
                    <a:pt x="32382" y="0"/>
                  </a:moveTo>
                  <a:lnTo>
                    <a:pt x="0" y="0"/>
                  </a:lnTo>
                  <a:lnTo>
                    <a:pt x="7083" y="8095"/>
                  </a:lnTo>
                  <a:lnTo>
                    <a:pt x="32382" y="0"/>
                  </a:lnTo>
                  <a:close/>
                </a:path>
                <a:path w="32384" h="8254">
                  <a:moveTo>
                    <a:pt x="0" y="0"/>
                  </a:moveTo>
                  <a:lnTo>
                    <a:pt x="7083" y="8095"/>
                  </a:lnTo>
                  <a:lnTo>
                    <a:pt x="0" y="809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" name="object 298"/>
            <p:cNvSpPr/>
            <p:nvPr/>
          </p:nvSpPr>
          <p:spPr>
            <a:xfrm>
              <a:off x="17785719" y="9607129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4">
                  <a:moveTo>
                    <a:pt x="0" y="0"/>
                  </a:moveTo>
                  <a:lnTo>
                    <a:pt x="0" y="8095"/>
                  </a:lnTo>
                  <a:lnTo>
                    <a:pt x="7083" y="8095"/>
                  </a:lnTo>
                  <a:lnTo>
                    <a:pt x="0" y="0"/>
                  </a:lnTo>
                  <a:close/>
                </a:path>
                <a:path w="32384" h="8254">
                  <a:moveTo>
                    <a:pt x="32382" y="0"/>
                  </a:moveTo>
                  <a:lnTo>
                    <a:pt x="0" y="0"/>
                  </a:lnTo>
                  <a:lnTo>
                    <a:pt x="7083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9" name="object 299"/>
            <p:cNvSpPr/>
            <p:nvPr/>
          </p:nvSpPr>
          <p:spPr>
            <a:xfrm>
              <a:off x="17785720" y="9607128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4">
                  <a:moveTo>
                    <a:pt x="32382" y="0"/>
                  </a:moveTo>
                  <a:lnTo>
                    <a:pt x="0" y="0"/>
                  </a:lnTo>
                  <a:lnTo>
                    <a:pt x="7083" y="8095"/>
                  </a:lnTo>
                  <a:lnTo>
                    <a:pt x="32382" y="0"/>
                  </a:lnTo>
                  <a:close/>
                </a:path>
                <a:path w="32384" h="8254">
                  <a:moveTo>
                    <a:pt x="0" y="0"/>
                  </a:moveTo>
                  <a:lnTo>
                    <a:pt x="7083" y="8095"/>
                  </a:lnTo>
                  <a:lnTo>
                    <a:pt x="0" y="809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" name="object 300"/>
            <p:cNvSpPr/>
            <p:nvPr/>
          </p:nvSpPr>
          <p:spPr>
            <a:xfrm>
              <a:off x="17760420" y="9607129"/>
              <a:ext cx="19685" cy="8255"/>
            </a:xfrm>
            <a:custGeom>
              <a:avLst/>
              <a:gdLst/>
              <a:ahLst/>
              <a:cxnLst/>
              <a:rect l="l" t="t" r="r" b="b"/>
              <a:pathLst>
                <a:path w="19684" h="8254">
                  <a:moveTo>
                    <a:pt x="0" y="0"/>
                  </a:moveTo>
                  <a:lnTo>
                    <a:pt x="0" y="8095"/>
                  </a:lnTo>
                  <a:lnTo>
                    <a:pt x="8095" y="8095"/>
                  </a:lnTo>
                  <a:lnTo>
                    <a:pt x="0" y="0"/>
                  </a:lnTo>
                  <a:close/>
                </a:path>
                <a:path w="19684" h="8254">
                  <a:moveTo>
                    <a:pt x="19227" y="0"/>
                  </a:moveTo>
                  <a:lnTo>
                    <a:pt x="0" y="0"/>
                  </a:lnTo>
                  <a:lnTo>
                    <a:pt x="8095" y="8095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1" name="object 301"/>
            <p:cNvSpPr/>
            <p:nvPr/>
          </p:nvSpPr>
          <p:spPr>
            <a:xfrm>
              <a:off x="17760421" y="9607128"/>
              <a:ext cx="19685" cy="8255"/>
            </a:xfrm>
            <a:custGeom>
              <a:avLst/>
              <a:gdLst/>
              <a:ahLst/>
              <a:cxnLst/>
              <a:rect l="l" t="t" r="r" b="b"/>
              <a:pathLst>
                <a:path w="19684" h="8254">
                  <a:moveTo>
                    <a:pt x="19227" y="0"/>
                  </a:moveTo>
                  <a:lnTo>
                    <a:pt x="0" y="0"/>
                  </a:lnTo>
                  <a:lnTo>
                    <a:pt x="8095" y="8095"/>
                  </a:lnTo>
                  <a:lnTo>
                    <a:pt x="19227" y="0"/>
                  </a:lnTo>
                  <a:close/>
                </a:path>
                <a:path w="19684" h="8254">
                  <a:moveTo>
                    <a:pt x="0" y="0"/>
                  </a:moveTo>
                  <a:lnTo>
                    <a:pt x="8095" y="8095"/>
                  </a:lnTo>
                  <a:lnTo>
                    <a:pt x="0" y="809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" name="object 302"/>
            <p:cNvSpPr/>
            <p:nvPr/>
          </p:nvSpPr>
          <p:spPr>
            <a:xfrm>
              <a:off x="18573018" y="7634835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19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3" name="object 303"/>
            <p:cNvSpPr/>
            <p:nvPr/>
          </p:nvSpPr>
          <p:spPr>
            <a:xfrm>
              <a:off x="18573018" y="7634835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19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" name="object 304"/>
            <p:cNvSpPr/>
            <p:nvPr/>
          </p:nvSpPr>
          <p:spPr>
            <a:xfrm>
              <a:off x="18597305" y="7634835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5" h="34925">
                  <a:moveTo>
                    <a:pt x="8095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5" name="object 305"/>
            <p:cNvSpPr/>
            <p:nvPr/>
          </p:nvSpPr>
          <p:spPr>
            <a:xfrm>
              <a:off x="18597305" y="7634835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5" h="34925">
                  <a:moveTo>
                    <a:pt x="0" y="0"/>
                  </a:moveTo>
                  <a:lnTo>
                    <a:pt x="8095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" name="object 306"/>
            <p:cNvSpPr/>
            <p:nvPr/>
          </p:nvSpPr>
          <p:spPr>
            <a:xfrm>
              <a:off x="18635759" y="7634835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5" h="34925">
                  <a:moveTo>
                    <a:pt x="8095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7" name="object 307"/>
            <p:cNvSpPr/>
            <p:nvPr/>
          </p:nvSpPr>
          <p:spPr>
            <a:xfrm>
              <a:off x="18635759" y="7634835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5" h="34925">
                  <a:moveTo>
                    <a:pt x="0" y="0"/>
                  </a:moveTo>
                  <a:lnTo>
                    <a:pt x="8095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" name="object 308"/>
            <p:cNvSpPr/>
            <p:nvPr/>
          </p:nvSpPr>
          <p:spPr>
            <a:xfrm>
              <a:off x="18674212" y="7627752"/>
              <a:ext cx="7620" cy="41910"/>
            </a:xfrm>
            <a:custGeom>
              <a:avLst/>
              <a:gdLst/>
              <a:ahLst/>
              <a:cxnLst/>
              <a:rect l="l" t="t" r="r" b="b"/>
              <a:pathLst>
                <a:path w="7619" h="41909">
                  <a:moveTo>
                    <a:pt x="0" y="0"/>
                  </a:moveTo>
                  <a:lnTo>
                    <a:pt x="0" y="4149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9" name="object 309"/>
            <p:cNvSpPr/>
            <p:nvPr/>
          </p:nvSpPr>
          <p:spPr>
            <a:xfrm>
              <a:off x="18674213" y="7627751"/>
              <a:ext cx="7620" cy="41910"/>
            </a:xfrm>
            <a:custGeom>
              <a:avLst/>
              <a:gdLst/>
              <a:ahLst/>
              <a:cxnLst/>
              <a:rect l="l" t="t" r="r" b="b"/>
              <a:pathLst>
                <a:path w="7619" h="41909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7619" h="41909">
                  <a:moveTo>
                    <a:pt x="0" y="7083"/>
                  </a:moveTo>
                  <a:lnTo>
                    <a:pt x="7083" y="7083"/>
                  </a:lnTo>
                  <a:lnTo>
                    <a:pt x="0" y="41490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" name="object 310"/>
            <p:cNvSpPr/>
            <p:nvPr/>
          </p:nvSpPr>
          <p:spPr>
            <a:xfrm>
              <a:off x="18674213" y="7627751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1" name="object 311"/>
            <p:cNvSpPr/>
            <p:nvPr/>
          </p:nvSpPr>
          <p:spPr>
            <a:xfrm>
              <a:off x="18674213" y="7627751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0" y="0"/>
                  </a:moveTo>
                  <a:lnTo>
                    <a:pt x="18215" y="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" name="object 312"/>
            <p:cNvSpPr/>
            <p:nvPr/>
          </p:nvSpPr>
          <p:spPr>
            <a:xfrm>
              <a:off x="18635758" y="7627752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3" name="object 313"/>
            <p:cNvSpPr/>
            <p:nvPr/>
          </p:nvSpPr>
          <p:spPr>
            <a:xfrm>
              <a:off x="18635759" y="7627751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32382" y="0"/>
                  </a:lnTo>
                  <a:close/>
                </a:path>
                <a:path w="32384" h="7620">
                  <a:moveTo>
                    <a:pt x="0" y="0"/>
                  </a:moveTo>
                  <a:lnTo>
                    <a:pt x="8095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" name="object 314"/>
            <p:cNvSpPr/>
            <p:nvPr/>
          </p:nvSpPr>
          <p:spPr>
            <a:xfrm>
              <a:off x="18597304" y="7627752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5" name="object 315"/>
            <p:cNvSpPr/>
            <p:nvPr/>
          </p:nvSpPr>
          <p:spPr>
            <a:xfrm>
              <a:off x="18597305" y="7627751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32382" y="0"/>
                  </a:lnTo>
                  <a:close/>
                </a:path>
                <a:path w="32384" h="7620">
                  <a:moveTo>
                    <a:pt x="0" y="0"/>
                  </a:moveTo>
                  <a:lnTo>
                    <a:pt x="8095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" name="object 316"/>
            <p:cNvSpPr/>
            <p:nvPr/>
          </p:nvSpPr>
          <p:spPr>
            <a:xfrm>
              <a:off x="18573017" y="7627752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18415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7" name="object 317"/>
            <p:cNvSpPr/>
            <p:nvPr/>
          </p:nvSpPr>
          <p:spPr>
            <a:xfrm>
              <a:off x="18573018" y="7627751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  <a:path w="18415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" name="object 318"/>
            <p:cNvSpPr/>
            <p:nvPr/>
          </p:nvSpPr>
          <p:spPr>
            <a:xfrm>
              <a:off x="15256853" y="9089009"/>
              <a:ext cx="7620" cy="18415"/>
            </a:xfrm>
            <a:custGeom>
              <a:avLst/>
              <a:gdLst/>
              <a:ahLst/>
              <a:cxnLst/>
              <a:rect l="l" t="t" r="r" b="b"/>
              <a:pathLst>
                <a:path w="7619" h="18415">
                  <a:moveTo>
                    <a:pt x="0" y="0"/>
                  </a:moveTo>
                  <a:lnTo>
                    <a:pt x="0" y="18215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9" name="object 319"/>
            <p:cNvSpPr/>
            <p:nvPr/>
          </p:nvSpPr>
          <p:spPr>
            <a:xfrm>
              <a:off x="15256853" y="9089009"/>
              <a:ext cx="7620" cy="18415"/>
            </a:xfrm>
            <a:custGeom>
              <a:avLst/>
              <a:gdLst/>
              <a:ahLst/>
              <a:cxnLst/>
              <a:rect l="l" t="t" r="r" b="b"/>
              <a:pathLst>
                <a:path w="7619" h="18415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7619" h="18415">
                  <a:moveTo>
                    <a:pt x="0" y="7083"/>
                  </a:moveTo>
                  <a:lnTo>
                    <a:pt x="7083" y="7083"/>
                  </a:lnTo>
                  <a:lnTo>
                    <a:pt x="0" y="18215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" name="object 320"/>
            <p:cNvSpPr/>
            <p:nvPr/>
          </p:nvSpPr>
          <p:spPr>
            <a:xfrm>
              <a:off x="15256853" y="9089009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09" h="7620">
                  <a:moveTo>
                    <a:pt x="41490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1" name="object 321"/>
            <p:cNvSpPr/>
            <p:nvPr/>
          </p:nvSpPr>
          <p:spPr>
            <a:xfrm>
              <a:off x="15256853" y="9089009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09" h="7620">
                  <a:moveTo>
                    <a:pt x="0" y="0"/>
                  </a:moveTo>
                  <a:lnTo>
                    <a:pt x="41490" y="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" name="object 322"/>
            <p:cNvSpPr/>
            <p:nvPr/>
          </p:nvSpPr>
          <p:spPr>
            <a:xfrm>
              <a:off x="15256853" y="9113296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19" h="32384">
                  <a:moveTo>
                    <a:pt x="0" y="0"/>
                  </a:moveTo>
                  <a:lnTo>
                    <a:pt x="0" y="32382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3" name="object 323"/>
            <p:cNvSpPr/>
            <p:nvPr/>
          </p:nvSpPr>
          <p:spPr>
            <a:xfrm>
              <a:off x="15256853" y="9113296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19" h="32384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7619" h="32384">
                  <a:moveTo>
                    <a:pt x="0" y="7083"/>
                  </a:moveTo>
                  <a:lnTo>
                    <a:pt x="7083" y="7083"/>
                  </a:lnTo>
                  <a:lnTo>
                    <a:pt x="0" y="32382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" name="object 324"/>
            <p:cNvSpPr/>
            <p:nvPr/>
          </p:nvSpPr>
          <p:spPr>
            <a:xfrm>
              <a:off x="15256853" y="9113296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09" h="7620">
                  <a:moveTo>
                    <a:pt x="41490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5" name="object 325"/>
            <p:cNvSpPr/>
            <p:nvPr/>
          </p:nvSpPr>
          <p:spPr>
            <a:xfrm>
              <a:off x="15256853" y="9113296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09" h="7620">
                  <a:moveTo>
                    <a:pt x="0" y="0"/>
                  </a:moveTo>
                  <a:lnTo>
                    <a:pt x="41490" y="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" name="object 326"/>
            <p:cNvSpPr/>
            <p:nvPr/>
          </p:nvSpPr>
          <p:spPr>
            <a:xfrm>
              <a:off x="15256853" y="9151750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19" h="32384">
                  <a:moveTo>
                    <a:pt x="0" y="0"/>
                  </a:moveTo>
                  <a:lnTo>
                    <a:pt x="0" y="32382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7" name="object 327"/>
            <p:cNvSpPr/>
            <p:nvPr/>
          </p:nvSpPr>
          <p:spPr>
            <a:xfrm>
              <a:off x="15256853" y="9151750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19" h="32384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7619" h="32384">
                  <a:moveTo>
                    <a:pt x="0" y="7083"/>
                  </a:moveTo>
                  <a:lnTo>
                    <a:pt x="7083" y="7083"/>
                  </a:lnTo>
                  <a:lnTo>
                    <a:pt x="0" y="32382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" name="object 328"/>
            <p:cNvSpPr/>
            <p:nvPr/>
          </p:nvSpPr>
          <p:spPr>
            <a:xfrm>
              <a:off x="15256853" y="9151750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09" h="7620">
                  <a:moveTo>
                    <a:pt x="41490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9" name="object 329"/>
            <p:cNvSpPr/>
            <p:nvPr/>
          </p:nvSpPr>
          <p:spPr>
            <a:xfrm>
              <a:off x="15256853" y="9151750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09" h="7620">
                  <a:moveTo>
                    <a:pt x="0" y="0"/>
                  </a:moveTo>
                  <a:lnTo>
                    <a:pt x="41490" y="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" name="object 330"/>
            <p:cNvSpPr/>
            <p:nvPr/>
          </p:nvSpPr>
          <p:spPr>
            <a:xfrm>
              <a:off x="15256853" y="9190204"/>
              <a:ext cx="41910" cy="5080"/>
            </a:xfrm>
            <a:custGeom>
              <a:avLst/>
              <a:gdLst/>
              <a:ahLst/>
              <a:cxnLst/>
              <a:rect l="l" t="t" r="r" b="b"/>
              <a:pathLst>
                <a:path w="41909" h="5079">
                  <a:moveTo>
                    <a:pt x="0" y="0"/>
                  </a:moveTo>
                  <a:lnTo>
                    <a:pt x="0" y="5059"/>
                  </a:lnTo>
                  <a:lnTo>
                    <a:pt x="13155" y="5059"/>
                  </a:lnTo>
                  <a:lnTo>
                    <a:pt x="0" y="0"/>
                  </a:lnTo>
                  <a:close/>
                </a:path>
                <a:path w="41909" h="5079">
                  <a:moveTo>
                    <a:pt x="41490" y="0"/>
                  </a:moveTo>
                  <a:lnTo>
                    <a:pt x="0" y="0"/>
                  </a:lnTo>
                  <a:lnTo>
                    <a:pt x="13155" y="5059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1" name="object 331"/>
            <p:cNvSpPr/>
            <p:nvPr/>
          </p:nvSpPr>
          <p:spPr>
            <a:xfrm>
              <a:off x="15256853" y="9190204"/>
              <a:ext cx="41910" cy="5080"/>
            </a:xfrm>
            <a:custGeom>
              <a:avLst/>
              <a:gdLst/>
              <a:ahLst/>
              <a:cxnLst/>
              <a:rect l="l" t="t" r="r" b="b"/>
              <a:pathLst>
                <a:path w="41909" h="5079">
                  <a:moveTo>
                    <a:pt x="41490" y="0"/>
                  </a:moveTo>
                  <a:lnTo>
                    <a:pt x="0" y="0"/>
                  </a:lnTo>
                  <a:lnTo>
                    <a:pt x="13155" y="5059"/>
                  </a:lnTo>
                  <a:lnTo>
                    <a:pt x="41490" y="0"/>
                  </a:lnTo>
                  <a:close/>
                </a:path>
                <a:path w="41909" h="5079">
                  <a:moveTo>
                    <a:pt x="0" y="0"/>
                  </a:moveTo>
                  <a:lnTo>
                    <a:pt x="13155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" name="object 332"/>
            <p:cNvSpPr/>
            <p:nvPr/>
          </p:nvSpPr>
          <p:spPr>
            <a:xfrm>
              <a:off x="15256853" y="9195264"/>
              <a:ext cx="7620" cy="13335"/>
            </a:xfrm>
            <a:custGeom>
              <a:avLst/>
              <a:gdLst/>
              <a:ahLst/>
              <a:cxnLst/>
              <a:rect l="l" t="t" r="r" b="b"/>
              <a:pathLst>
                <a:path w="7619" h="13334">
                  <a:moveTo>
                    <a:pt x="0" y="0"/>
                  </a:moveTo>
                  <a:lnTo>
                    <a:pt x="0" y="13155"/>
                  </a:lnTo>
                  <a:lnTo>
                    <a:pt x="7083" y="20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3" name="object 333"/>
            <p:cNvSpPr/>
            <p:nvPr/>
          </p:nvSpPr>
          <p:spPr>
            <a:xfrm>
              <a:off x="15256853" y="9195264"/>
              <a:ext cx="7620" cy="13335"/>
            </a:xfrm>
            <a:custGeom>
              <a:avLst/>
              <a:gdLst/>
              <a:ahLst/>
              <a:cxnLst/>
              <a:rect l="l" t="t" r="r" b="b"/>
              <a:pathLst>
                <a:path w="7619" h="13334">
                  <a:moveTo>
                    <a:pt x="0" y="0"/>
                  </a:moveTo>
                  <a:lnTo>
                    <a:pt x="0" y="2023"/>
                  </a:lnTo>
                  <a:lnTo>
                    <a:pt x="7083" y="2023"/>
                  </a:lnTo>
                  <a:lnTo>
                    <a:pt x="0" y="0"/>
                  </a:lnTo>
                  <a:close/>
                </a:path>
                <a:path w="7619" h="13334">
                  <a:moveTo>
                    <a:pt x="0" y="2023"/>
                  </a:moveTo>
                  <a:lnTo>
                    <a:pt x="7083" y="2023"/>
                  </a:lnTo>
                  <a:lnTo>
                    <a:pt x="0" y="13155"/>
                  </a:lnTo>
                  <a:lnTo>
                    <a:pt x="0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" name="object 334"/>
            <p:cNvSpPr/>
            <p:nvPr/>
          </p:nvSpPr>
          <p:spPr>
            <a:xfrm>
              <a:off x="15256853" y="9195264"/>
              <a:ext cx="13335" cy="2540"/>
            </a:xfrm>
            <a:custGeom>
              <a:avLst/>
              <a:gdLst/>
              <a:ahLst/>
              <a:cxnLst/>
              <a:rect l="l" t="t" r="r" b="b"/>
              <a:pathLst>
                <a:path w="13334" h="2540">
                  <a:moveTo>
                    <a:pt x="13155" y="0"/>
                  </a:moveTo>
                  <a:lnTo>
                    <a:pt x="0" y="0"/>
                  </a:lnTo>
                  <a:lnTo>
                    <a:pt x="7083" y="2023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5" name="object 335"/>
            <p:cNvSpPr/>
            <p:nvPr/>
          </p:nvSpPr>
          <p:spPr>
            <a:xfrm>
              <a:off x="15256853" y="9195264"/>
              <a:ext cx="13335" cy="2540"/>
            </a:xfrm>
            <a:custGeom>
              <a:avLst/>
              <a:gdLst/>
              <a:ahLst/>
              <a:cxnLst/>
              <a:rect l="l" t="t" r="r" b="b"/>
              <a:pathLst>
                <a:path w="13334" h="2540">
                  <a:moveTo>
                    <a:pt x="0" y="0"/>
                  </a:moveTo>
                  <a:lnTo>
                    <a:pt x="13155" y="0"/>
                  </a:lnTo>
                  <a:lnTo>
                    <a:pt x="7083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" name="object 336"/>
            <p:cNvSpPr/>
            <p:nvPr/>
          </p:nvSpPr>
          <p:spPr>
            <a:xfrm>
              <a:off x="17681488" y="9052579"/>
              <a:ext cx="7620" cy="18415"/>
            </a:xfrm>
            <a:custGeom>
              <a:avLst/>
              <a:gdLst/>
              <a:ahLst/>
              <a:cxnLst/>
              <a:rect l="l" t="t" r="r" b="b"/>
              <a:pathLst>
                <a:path w="7619" h="18415">
                  <a:moveTo>
                    <a:pt x="0" y="0"/>
                  </a:moveTo>
                  <a:lnTo>
                    <a:pt x="0" y="18215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7" name="object 337"/>
            <p:cNvSpPr/>
            <p:nvPr/>
          </p:nvSpPr>
          <p:spPr>
            <a:xfrm>
              <a:off x="17681489" y="9052579"/>
              <a:ext cx="7620" cy="18415"/>
            </a:xfrm>
            <a:custGeom>
              <a:avLst/>
              <a:gdLst/>
              <a:ahLst/>
              <a:cxnLst/>
              <a:rect l="l" t="t" r="r" b="b"/>
              <a:pathLst>
                <a:path w="7619" h="18415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7619" h="18415">
                  <a:moveTo>
                    <a:pt x="0" y="7083"/>
                  </a:moveTo>
                  <a:lnTo>
                    <a:pt x="7083" y="7083"/>
                  </a:lnTo>
                  <a:lnTo>
                    <a:pt x="0" y="18215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" name="object 338"/>
            <p:cNvSpPr/>
            <p:nvPr/>
          </p:nvSpPr>
          <p:spPr>
            <a:xfrm>
              <a:off x="17681489" y="9052579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09" h="7620">
                  <a:moveTo>
                    <a:pt x="41490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9" name="object 339"/>
            <p:cNvSpPr/>
            <p:nvPr/>
          </p:nvSpPr>
          <p:spPr>
            <a:xfrm>
              <a:off x="17681489" y="9052579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09" h="7620">
                  <a:moveTo>
                    <a:pt x="0" y="0"/>
                  </a:moveTo>
                  <a:lnTo>
                    <a:pt x="41490" y="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" name="object 340"/>
            <p:cNvSpPr/>
            <p:nvPr/>
          </p:nvSpPr>
          <p:spPr>
            <a:xfrm>
              <a:off x="17681488" y="9076866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19" h="32384">
                  <a:moveTo>
                    <a:pt x="0" y="0"/>
                  </a:moveTo>
                  <a:lnTo>
                    <a:pt x="0" y="32382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1" name="object 341"/>
            <p:cNvSpPr/>
            <p:nvPr/>
          </p:nvSpPr>
          <p:spPr>
            <a:xfrm>
              <a:off x="17681489" y="9076866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19" h="32384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7619" h="32384">
                  <a:moveTo>
                    <a:pt x="0" y="7083"/>
                  </a:moveTo>
                  <a:lnTo>
                    <a:pt x="7083" y="7083"/>
                  </a:lnTo>
                  <a:lnTo>
                    <a:pt x="0" y="32382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" name="object 342"/>
            <p:cNvSpPr/>
            <p:nvPr/>
          </p:nvSpPr>
          <p:spPr>
            <a:xfrm>
              <a:off x="17681489" y="9076866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09" h="7620">
                  <a:moveTo>
                    <a:pt x="41490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3" name="object 343"/>
            <p:cNvSpPr/>
            <p:nvPr/>
          </p:nvSpPr>
          <p:spPr>
            <a:xfrm>
              <a:off x="17681489" y="9076866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09" h="7620">
                  <a:moveTo>
                    <a:pt x="0" y="0"/>
                  </a:moveTo>
                  <a:lnTo>
                    <a:pt x="41490" y="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" name="object 344"/>
            <p:cNvSpPr/>
            <p:nvPr/>
          </p:nvSpPr>
          <p:spPr>
            <a:xfrm>
              <a:off x="17681488" y="9115320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19" h="32384">
                  <a:moveTo>
                    <a:pt x="0" y="0"/>
                  </a:moveTo>
                  <a:lnTo>
                    <a:pt x="0" y="32382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5" name="object 345"/>
            <p:cNvSpPr/>
            <p:nvPr/>
          </p:nvSpPr>
          <p:spPr>
            <a:xfrm>
              <a:off x="17681489" y="9115320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19" h="32384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7619" h="32384">
                  <a:moveTo>
                    <a:pt x="0" y="7083"/>
                  </a:moveTo>
                  <a:lnTo>
                    <a:pt x="7083" y="7083"/>
                  </a:lnTo>
                  <a:lnTo>
                    <a:pt x="0" y="32382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" name="object 346"/>
            <p:cNvSpPr/>
            <p:nvPr/>
          </p:nvSpPr>
          <p:spPr>
            <a:xfrm>
              <a:off x="17681489" y="9115320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09" h="7620">
                  <a:moveTo>
                    <a:pt x="41490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7" name="object 347"/>
            <p:cNvSpPr/>
            <p:nvPr/>
          </p:nvSpPr>
          <p:spPr>
            <a:xfrm>
              <a:off x="17681489" y="9115320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09" h="7620">
                  <a:moveTo>
                    <a:pt x="0" y="0"/>
                  </a:moveTo>
                  <a:lnTo>
                    <a:pt x="41490" y="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" name="object 348"/>
            <p:cNvSpPr/>
            <p:nvPr/>
          </p:nvSpPr>
          <p:spPr>
            <a:xfrm>
              <a:off x="17681488" y="9153774"/>
              <a:ext cx="41910" cy="5080"/>
            </a:xfrm>
            <a:custGeom>
              <a:avLst/>
              <a:gdLst/>
              <a:ahLst/>
              <a:cxnLst/>
              <a:rect l="l" t="t" r="r" b="b"/>
              <a:pathLst>
                <a:path w="41909" h="5079">
                  <a:moveTo>
                    <a:pt x="0" y="0"/>
                  </a:moveTo>
                  <a:lnTo>
                    <a:pt x="0" y="5059"/>
                  </a:lnTo>
                  <a:lnTo>
                    <a:pt x="13155" y="5059"/>
                  </a:lnTo>
                  <a:lnTo>
                    <a:pt x="0" y="0"/>
                  </a:lnTo>
                  <a:close/>
                </a:path>
                <a:path w="41909" h="5079">
                  <a:moveTo>
                    <a:pt x="41490" y="0"/>
                  </a:moveTo>
                  <a:lnTo>
                    <a:pt x="0" y="0"/>
                  </a:lnTo>
                  <a:lnTo>
                    <a:pt x="13155" y="5059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9" name="object 349"/>
            <p:cNvSpPr/>
            <p:nvPr/>
          </p:nvSpPr>
          <p:spPr>
            <a:xfrm>
              <a:off x="17681489" y="9153774"/>
              <a:ext cx="41910" cy="5080"/>
            </a:xfrm>
            <a:custGeom>
              <a:avLst/>
              <a:gdLst/>
              <a:ahLst/>
              <a:cxnLst/>
              <a:rect l="l" t="t" r="r" b="b"/>
              <a:pathLst>
                <a:path w="41909" h="5079">
                  <a:moveTo>
                    <a:pt x="41490" y="0"/>
                  </a:moveTo>
                  <a:lnTo>
                    <a:pt x="0" y="0"/>
                  </a:lnTo>
                  <a:lnTo>
                    <a:pt x="13155" y="5059"/>
                  </a:lnTo>
                  <a:lnTo>
                    <a:pt x="41490" y="0"/>
                  </a:lnTo>
                  <a:close/>
                </a:path>
                <a:path w="41909" h="5079">
                  <a:moveTo>
                    <a:pt x="0" y="0"/>
                  </a:moveTo>
                  <a:lnTo>
                    <a:pt x="13155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" name="object 350"/>
            <p:cNvSpPr/>
            <p:nvPr/>
          </p:nvSpPr>
          <p:spPr>
            <a:xfrm>
              <a:off x="17681488" y="9158834"/>
              <a:ext cx="7620" cy="13335"/>
            </a:xfrm>
            <a:custGeom>
              <a:avLst/>
              <a:gdLst/>
              <a:ahLst/>
              <a:cxnLst/>
              <a:rect l="l" t="t" r="r" b="b"/>
              <a:pathLst>
                <a:path w="7619" h="13334">
                  <a:moveTo>
                    <a:pt x="0" y="0"/>
                  </a:moveTo>
                  <a:lnTo>
                    <a:pt x="0" y="13155"/>
                  </a:lnTo>
                  <a:lnTo>
                    <a:pt x="7083" y="20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1" name="object 351"/>
            <p:cNvSpPr/>
            <p:nvPr/>
          </p:nvSpPr>
          <p:spPr>
            <a:xfrm>
              <a:off x="17681489" y="9158834"/>
              <a:ext cx="7620" cy="13335"/>
            </a:xfrm>
            <a:custGeom>
              <a:avLst/>
              <a:gdLst/>
              <a:ahLst/>
              <a:cxnLst/>
              <a:rect l="l" t="t" r="r" b="b"/>
              <a:pathLst>
                <a:path w="7619" h="13334">
                  <a:moveTo>
                    <a:pt x="0" y="0"/>
                  </a:moveTo>
                  <a:lnTo>
                    <a:pt x="0" y="2023"/>
                  </a:lnTo>
                  <a:lnTo>
                    <a:pt x="7083" y="2023"/>
                  </a:lnTo>
                  <a:lnTo>
                    <a:pt x="0" y="0"/>
                  </a:lnTo>
                  <a:close/>
                </a:path>
                <a:path w="7619" h="13334">
                  <a:moveTo>
                    <a:pt x="0" y="2023"/>
                  </a:moveTo>
                  <a:lnTo>
                    <a:pt x="7083" y="2023"/>
                  </a:lnTo>
                  <a:lnTo>
                    <a:pt x="0" y="13155"/>
                  </a:lnTo>
                  <a:lnTo>
                    <a:pt x="0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" name="object 352"/>
            <p:cNvSpPr/>
            <p:nvPr/>
          </p:nvSpPr>
          <p:spPr>
            <a:xfrm>
              <a:off x="17681489" y="9158834"/>
              <a:ext cx="13335" cy="2540"/>
            </a:xfrm>
            <a:custGeom>
              <a:avLst/>
              <a:gdLst/>
              <a:ahLst/>
              <a:cxnLst/>
              <a:rect l="l" t="t" r="r" b="b"/>
              <a:pathLst>
                <a:path w="13334" h="2540">
                  <a:moveTo>
                    <a:pt x="13155" y="0"/>
                  </a:moveTo>
                  <a:lnTo>
                    <a:pt x="0" y="0"/>
                  </a:lnTo>
                  <a:lnTo>
                    <a:pt x="7083" y="2023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3" name="object 353"/>
            <p:cNvSpPr/>
            <p:nvPr/>
          </p:nvSpPr>
          <p:spPr>
            <a:xfrm>
              <a:off x="17681489" y="9158834"/>
              <a:ext cx="13335" cy="2540"/>
            </a:xfrm>
            <a:custGeom>
              <a:avLst/>
              <a:gdLst/>
              <a:ahLst/>
              <a:cxnLst/>
              <a:rect l="l" t="t" r="r" b="b"/>
              <a:pathLst>
                <a:path w="13334" h="2540">
                  <a:moveTo>
                    <a:pt x="0" y="0"/>
                  </a:moveTo>
                  <a:lnTo>
                    <a:pt x="13155" y="0"/>
                  </a:lnTo>
                  <a:lnTo>
                    <a:pt x="7083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" name="object 354"/>
            <p:cNvSpPr/>
            <p:nvPr/>
          </p:nvSpPr>
          <p:spPr>
            <a:xfrm>
              <a:off x="18006324" y="8709528"/>
              <a:ext cx="7620" cy="18415"/>
            </a:xfrm>
            <a:custGeom>
              <a:avLst/>
              <a:gdLst/>
              <a:ahLst/>
              <a:cxnLst/>
              <a:rect l="l" t="t" r="r" b="b"/>
              <a:pathLst>
                <a:path w="7619" h="18415">
                  <a:moveTo>
                    <a:pt x="0" y="0"/>
                  </a:moveTo>
                  <a:lnTo>
                    <a:pt x="0" y="18215"/>
                  </a:lnTo>
                  <a:lnTo>
                    <a:pt x="7083" y="60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5" name="object 355"/>
            <p:cNvSpPr/>
            <p:nvPr/>
          </p:nvSpPr>
          <p:spPr>
            <a:xfrm>
              <a:off x="18006325" y="8709527"/>
              <a:ext cx="7620" cy="18415"/>
            </a:xfrm>
            <a:custGeom>
              <a:avLst/>
              <a:gdLst/>
              <a:ahLst/>
              <a:cxnLst/>
              <a:rect l="l" t="t" r="r" b="b"/>
              <a:pathLst>
                <a:path w="7619" h="18415">
                  <a:moveTo>
                    <a:pt x="0" y="0"/>
                  </a:moveTo>
                  <a:lnTo>
                    <a:pt x="0" y="6071"/>
                  </a:lnTo>
                  <a:lnTo>
                    <a:pt x="7083" y="6071"/>
                  </a:lnTo>
                  <a:lnTo>
                    <a:pt x="0" y="0"/>
                  </a:lnTo>
                  <a:close/>
                </a:path>
                <a:path w="7619" h="18415">
                  <a:moveTo>
                    <a:pt x="0" y="6071"/>
                  </a:moveTo>
                  <a:lnTo>
                    <a:pt x="7083" y="6071"/>
                  </a:lnTo>
                  <a:lnTo>
                    <a:pt x="0" y="18215"/>
                  </a:lnTo>
                  <a:lnTo>
                    <a:pt x="0" y="60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" name="object 356"/>
            <p:cNvSpPr/>
            <p:nvPr/>
          </p:nvSpPr>
          <p:spPr>
            <a:xfrm>
              <a:off x="18006325" y="8709527"/>
              <a:ext cx="41910" cy="6350"/>
            </a:xfrm>
            <a:custGeom>
              <a:avLst/>
              <a:gdLst/>
              <a:ahLst/>
              <a:cxnLst/>
              <a:rect l="l" t="t" r="r" b="b"/>
              <a:pathLst>
                <a:path w="41909" h="6350">
                  <a:moveTo>
                    <a:pt x="41490" y="0"/>
                  </a:moveTo>
                  <a:lnTo>
                    <a:pt x="0" y="0"/>
                  </a:lnTo>
                  <a:lnTo>
                    <a:pt x="7083" y="6071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7" name="object 357"/>
            <p:cNvSpPr/>
            <p:nvPr/>
          </p:nvSpPr>
          <p:spPr>
            <a:xfrm>
              <a:off x="18006325" y="8709527"/>
              <a:ext cx="41910" cy="6350"/>
            </a:xfrm>
            <a:custGeom>
              <a:avLst/>
              <a:gdLst/>
              <a:ahLst/>
              <a:cxnLst/>
              <a:rect l="l" t="t" r="r" b="b"/>
              <a:pathLst>
                <a:path w="41909" h="6350">
                  <a:moveTo>
                    <a:pt x="0" y="0"/>
                  </a:moveTo>
                  <a:lnTo>
                    <a:pt x="41490" y="0"/>
                  </a:lnTo>
                  <a:lnTo>
                    <a:pt x="7083" y="60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" name="object 358"/>
            <p:cNvSpPr/>
            <p:nvPr/>
          </p:nvSpPr>
          <p:spPr>
            <a:xfrm>
              <a:off x="18006324" y="8733814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19" h="32384">
                  <a:moveTo>
                    <a:pt x="0" y="0"/>
                  </a:moveTo>
                  <a:lnTo>
                    <a:pt x="0" y="32382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9" name="object 359"/>
            <p:cNvSpPr/>
            <p:nvPr/>
          </p:nvSpPr>
          <p:spPr>
            <a:xfrm>
              <a:off x="18006325" y="8733814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19" h="32384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7619" h="32384">
                  <a:moveTo>
                    <a:pt x="0" y="7083"/>
                  </a:moveTo>
                  <a:lnTo>
                    <a:pt x="7083" y="7083"/>
                  </a:lnTo>
                  <a:lnTo>
                    <a:pt x="0" y="32382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" name="object 360"/>
            <p:cNvSpPr/>
            <p:nvPr/>
          </p:nvSpPr>
          <p:spPr>
            <a:xfrm>
              <a:off x="18006325" y="8733814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09" h="7620">
                  <a:moveTo>
                    <a:pt x="41490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1" name="object 361"/>
            <p:cNvSpPr/>
            <p:nvPr/>
          </p:nvSpPr>
          <p:spPr>
            <a:xfrm>
              <a:off x="18006325" y="8733814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09" h="7620">
                  <a:moveTo>
                    <a:pt x="0" y="0"/>
                  </a:moveTo>
                  <a:lnTo>
                    <a:pt x="41490" y="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" name="object 362"/>
            <p:cNvSpPr/>
            <p:nvPr/>
          </p:nvSpPr>
          <p:spPr>
            <a:xfrm>
              <a:off x="18006324" y="8772269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19" h="32384">
                  <a:moveTo>
                    <a:pt x="0" y="0"/>
                  </a:moveTo>
                  <a:lnTo>
                    <a:pt x="0" y="32382"/>
                  </a:lnTo>
                  <a:lnTo>
                    <a:pt x="7083" y="60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3" name="object 363"/>
            <p:cNvSpPr/>
            <p:nvPr/>
          </p:nvSpPr>
          <p:spPr>
            <a:xfrm>
              <a:off x="18006325" y="8772268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19" h="32384">
                  <a:moveTo>
                    <a:pt x="0" y="0"/>
                  </a:moveTo>
                  <a:lnTo>
                    <a:pt x="0" y="6071"/>
                  </a:lnTo>
                  <a:lnTo>
                    <a:pt x="7083" y="6071"/>
                  </a:lnTo>
                  <a:lnTo>
                    <a:pt x="0" y="0"/>
                  </a:lnTo>
                  <a:close/>
                </a:path>
                <a:path w="7619" h="32384">
                  <a:moveTo>
                    <a:pt x="0" y="6071"/>
                  </a:moveTo>
                  <a:lnTo>
                    <a:pt x="7083" y="6071"/>
                  </a:lnTo>
                  <a:lnTo>
                    <a:pt x="0" y="32382"/>
                  </a:lnTo>
                  <a:lnTo>
                    <a:pt x="0" y="60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" name="object 364"/>
            <p:cNvSpPr/>
            <p:nvPr/>
          </p:nvSpPr>
          <p:spPr>
            <a:xfrm>
              <a:off x="18006325" y="8772268"/>
              <a:ext cx="41910" cy="6350"/>
            </a:xfrm>
            <a:custGeom>
              <a:avLst/>
              <a:gdLst/>
              <a:ahLst/>
              <a:cxnLst/>
              <a:rect l="l" t="t" r="r" b="b"/>
              <a:pathLst>
                <a:path w="41909" h="6350">
                  <a:moveTo>
                    <a:pt x="41490" y="0"/>
                  </a:moveTo>
                  <a:lnTo>
                    <a:pt x="0" y="0"/>
                  </a:lnTo>
                  <a:lnTo>
                    <a:pt x="7083" y="6071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5" name="object 365"/>
            <p:cNvSpPr/>
            <p:nvPr/>
          </p:nvSpPr>
          <p:spPr>
            <a:xfrm>
              <a:off x="18006325" y="8772268"/>
              <a:ext cx="41910" cy="6350"/>
            </a:xfrm>
            <a:custGeom>
              <a:avLst/>
              <a:gdLst/>
              <a:ahLst/>
              <a:cxnLst/>
              <a:rect l="l" t="t" r="r" b="b"/>
              <a:pathLst>
                <a:path w="41909" h="6350">
                  <a:moveTo>
                    <a:pt x="0" y="0"/>
                  </a:moveTo>
                  <a:lnTo>
                    <a:pt x="41490" y="0"/>
                  </a:lnTo>
                  <a:lnTo>
                    <a:pt x="7083" y="60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" name="object 366"/>
            <p:cNvSpPr/>
            <p:nvPr/>
          </p:nvSpPr>
          <p:spPr>
            <a:xfrm>
              <a:off x="18006324" y="8810723"/>
              <a:ext cx="41910" cy="5080"/>
            </a:xfrm>
            <a:custGeom>
              <a:avLst/>
              <a:gdLst/>
              <a:ahLst/>
              <a:cxnLst/>
              <a:rect l="l" t="t" r="r" b="b"/>
              <a:pathLst>
                <a:path w="41909" h="5079">
                  <a:moveTo>
                    <a:pt x="0" y="0"/>
                  </a:moveTo>
                  <a:lnTo>
                    <a:pt x="0" y="5059"/>
                  </a:lnTo>
                  <a:lnTo>
                    <a:pt x="13155" y="5059"/>
                  </a:lnTo>
                  <a:lnTo>
                    <a:pt x="0" y="0"/>
                  </a:lnTo>
                  <a:close/>
                </a:path>
                <a:path w="41909" h="5079">
                  <a:moveTo>
                    <a:pt x="41490" y="0"/>
                  </a:moveTo>
                  <a:lnTo>
                    <a:pt x="0" y="0"/>
                  </a:lnTo>
                  <a:lnTo>
                    <a:pt x="13155" y="5059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7" name="object 367"/>
            <p:cNvSpPr/>
            <p:nvPr/>
          </p:nvSpPr>
          <p:spPr>
            <a:xfrm>
              <a:off x="18006325" y="8810723"/>
              <a:ext cx="41910" cy="5080"/>
            </a:xfrm>
            <a:custGeom>
              <a:avLst/>
              <a:gdLst/>
              <a:ahLst/>
              <a:cxnLst/>
              <a:rect l="l" t="t" r="r" b="b"/>
              <a:pathLst>
                <a:path w="41909" h="5079">
                  <a:moveTo>
                    <a:pt x="41490" y="0"/>
                  </a:moveTo>
                  <a:lnTo>
                    <a:pt x="0" y="0"/>
                  </a:lnTo>
                  <a:lnTo>
                    <a:pt x="13155" y="5059"/>
                  </a:lnTo>
                  <a:lnTo>
                    <a:pt x="41490" y="0"/>
                  </a:lnTo>
                  <a:close/>
                </a:path>
                <a:path w="41909" h="5079">
                  <a:moveTo>
                    <a:pt x="0" y="0"/>
                  </a:moveTo>
                  <a:lnTo>
                    <a:pt x="13155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" name="object 368"/>
            <p:cNvSpPr/>
            <p:nvPr/>
          </p:nvSpPr>
          <p:spPr>
            <a:xfrm>
              <a:off x="18006324" y="8815783"/>
              <a:ext cx="7620" cy="13335"/>
            </a:xfrm>
            <a:custGeom>
              <a:avLst/>
              <a:gdLst/>
              <a:ahLst/>
              <a:cxnLst/>
              <a:rect l="l" t="t" r="r" b="b"/>
              <a:pathLst>
                <a:path w="7619" h="13334">
                  <a:moveTo>
                    <a:pt x="0" y="0"/>
                  </a:moveTo>
                  <a:lnTo>
                    <a:pt x="0" y="13155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9" name="object 369"/>
            <p:cNvSpPr/>
            <p:nvPr/>
          </p:nvSpPr>
          <p:spPr>
            <a:xfrm>
              <a:off x="18006325" y="8815782"/>
              <a:ext cx="7620" cy="13335"/>
            </a:xfrm>
            <a:custGeom>
              <a:avLst/>
              <a:gdLst/>
              <a:ahLst/>
              <a:cxnLst/>
              <a:rect l="l" t="t" r="r" b="b"/>
              <a:pathLst>
                <a:path w="7619" h="13334">
                  <a:moveTo>
                    <a:pt x="0" y="0"/>
                  </a:moveTo>
                  <a:lnTo>
                    <a:pt x="0" y="1011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  <a:path w="7619" h="13334">
                  <a:moveTo>
                    <a:pt x="0" y="1011"/>
                  </a:moveTo>
                  <a:lnTo>
                    <a:pt x="7083" y="1011"/>
                  </a:lnTo>
                  <a:lnTo>
                    <a:pt x="0" y="13155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" name="object 370"/>
            <p:cNvSpPr/>
            <p:nvPr/>
          </p:nvSpPr>
          <p:spPr>
            <a:xfrm>
              <a:off x="18006325" y="8815782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70">
                  <a:moveTo>
                    <a:pt x="13155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1" name="object 371"/>
            <p:cNvSpPr/>
            <p:nvPr/>
          </p:nvSpPr>
          <p:spPr>
            <a:xfrm>
              <a:off x="18006325" y="8815782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70">
                  <a:moveTo>
                    <a:pt x="0" y="0"/>
                  </a:moveTo>
                  <a:lnTo>
                    <a:pt x="13155" y="0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" name="object 372"/>
            <p:cNvSpPr/>
            <p:nvPr/>
          </p:nvSpPr>
          <p:spPr>
            <a:xfrm>
              <a:off x="18006324" y="8454516"/>
              <a:ext cx="7620" cy="18415"/>
            </a:xfrm>
            <a:custGeom>
              <a:avLst/>
              <a:gdLst/>
              <a:ahLst/>
              <a:cxnLst/>
              <a:rect l="l" t="t" r="r" b="b"/>
              <a:pathLst>
                <a:path w="7619" h="18415">
                  <a:moveTo>
                    <a:pt x="0" y="0"/>
                  </a:moveTo>
                  <a:lnTo>
                    <a:pt x="0" y="18215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3" name="object 373"/>
            <p:cNvSpPr/>
            <p:nvPr/>
          </p:nvSpPr>
          <p:spPr>
            <a:xfrm>
              <a:off x="18006325" y="8454516"/>
              <a:ext cx="7620" cy="18415"/>
            </a:xfrm>
            <a:custGeom>
              <a:avLst/>
              <a:gdLst/>
              <a:ahLst/>
              <a:cxnLst/>
              <a:rect l="l" t="t" r="r" b="b"/>
              <a:pathLst>
                <a:path w="7619" h="18415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7619" h="18415">
                  <a:moveTo>
                    <a:pt x="0" y="7083"/>
                  </a:moveTo>
                  <a:lnTo>
                    <a:pt x="7083" y="7083"/>
                  </a:lnTo>
                  <a:lnTo>
                    <a:pt x="0" y="18215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" name="object 374"/>
            <p:cNvSpPr/>
            <p:nvPr/>
          </p:nvSpPr>
          <p:spPr>
            <a:xfrm>
              <a:off x="18006325" y="8454516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09" h="7620">
                  <a:moveTo>
                    <a:pt x="41490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5" name="object 375"/>
            <p:cNvSpPr/>
            <p:nvPr/>
          </p:nvSpPr>
          <p:spPr>
            <a:xfrm>
              <a:off x="18006325" y="8454516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09" h="7620">
                  <a:moveTo>
                    <a:pt x="0" y="0"/>
                  </a:moveTo>
                  <a:lnTo>
                    <a:pt x="41490" y="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" name="object 376"/>
            <p:cNvSpPr/>
            <p:nvPr/>
          </p:nvSpPr>
          <p:spPr>
            <a:xfrm>
              <a:off x="18006324" y="8478803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19" h="32384">
                  <a:moveTo>
                    <a:pt x="0" y="0"/>
                  </a:moveTo>
                  <a:lnTo>
                    <a:pt x="0" y="32382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7" name="object 377"/>
            <p:cNvSpPr/>
            <p:nvPr/>
          </p:nvSpPr>
          <p:spPr>
            <a:xfrm>
              <a:off x="18006325" y="8478803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19" h="32384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7619" h="32384">
                  <a:moveTo>
                    <a:pt x="0" y="7083"/>
                  </a:moveTo>
                  <a:lnTo>
                    <a:pt x="7083" y="7083"/>
                  </a:lnTo>
                  <a:lnTo>
                    <a:pt x="0" y="32382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" name="object 378"/>
            <p:cNvSpPr/>
            <p:nvPr/>
          </p:nvSpPr>
          <p:spPr>
            <a:xfrm>
              <a:off x="18006325" y="8478803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09" h="7620">
                  <a:moveTo>
                    <a:pt x="41490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9" name="object 379"/>
            <p:cNvSpPr/>
            <p:nvPr/>
          </p:nvSpPr>
          <p:spPr>
            <a:xfrm>
              <a:off x="18006325" y="8478803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09" h="7620">
                  <a:moveTo>
                    <a:pt x="0" y="0"/>
                  </a:moveTo>
                  <a:lnTo>
                    <a:pt x="41490" y="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" name="object 380"/>
            <p:cNvSpPr/>
            <p:nvPr/>
          </p:nvSpPr>
          <p:spPr>
            <a:xfrm>
              <a:off x="18006324" y="8517257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19" h="32384">
                  <a:moveTo>
                    <a:pt x="0" y="0"/>
                  </a:moveTo>
                  <a:lnTo>
                    <a:pt x="0" y="32382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1" name="object 381"/>
            <p:cNvSpPr/>
            <p:nvPr/>
          </p:nvSpPr>
          <p:spPr>
            <a:xfrm>
              <a:off x="18006325" y="8517257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19" h="32384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7619" h="32384">
                  <a:moveTo>
                    <a:pt x="0" y="7083"/>
                  </a:moveTo>
                  <a:lnTo>
                    <a:pt x="7083" y="7083"/>
                  </a:lnTo>
                  <a:lnTo>
                    <a:pt x="0" y="32382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" name="object 382"/>
            <p:cNvSpPr/>
            <p:nvPr/>
          </p:nvSpPr>
          <p:spPr>
            <a:xfrm>
              <a:off x="18006325" y="8517257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09" h="7620">
                  <a:moveTo>
                    <a:pt x="41490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3" name="object 383"/>
            <p:cNvSpPr/>
            <p:nvPr/>
          </p:nvSpPr>
          <p:spPr>
            <a:xfrm>
              <a:off x="18006325" y="8517257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09" h="7620">
                  <a:moveTo>
                    <a:pt x="0" y="0"/>
                  </a:moveTo>
                  <a:lnTo>
                    <a:pt x="41490" y="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" name="object 384"/>
            <p:cNvSpPr/>
            <p:nvPr/>
          </p:nvSpPr>
          <p:spPr>
            <a:xfrm>
              <a:off x="18006324" y="8555711"/>
              <a:ext cx="41910" cy="5080"/>
            </a:xfrm>
            <a:custGeom>
              <a:avLst/>
              <a:gdLst/>
              <a:ahLst/>
              <a:cxnLst/>
              <a:rect l="l" t="t" r="r" b="b"/>
              <a:pathLst>
                <a:path w="41909" h="5079">
                  <a:moveTo>
                    <a:pt x="0" y="0"/>
                  </a:moveTo>
                  <a:lnTo>
                    <a:pt x="0" y="5059"/>
                  </a:lnTo>
                  <a:lnTo>
                    <a:pt x="13155" y="5059"/>
                  </a:lnTo>
                  <a:lnTo>
                    <a:pt x="0" y="0"/>
                  </a:lnTo>
                  <a:close/>
                </a:path>
                <a:path w="41909" h="5079">
                  <a:moveTo>
                    <a:pt x="41490" y="0"/>
                  </a:moveTo>
                  <a:lnTo>
                    <a:pt x="0" y="0"/>
                  </a:lnTo>
                  <a:lnTo>
                    <a:pt x="13155" y="5059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5" name="object 385"/>
            <p:cNvSpPr/>
            <p:nvPr/>
          </p:nvSpPr>
          <p:spPr>
            <a:xfrm>
              <a:off x="18006325" y="8555711"/>
              <a:ext cx="41910" cy="5080"/>
            </a:xfrm>
            <a:custGeom>
              <a:avLst/>
              <a:gdLst/>
              <a:ahLst/>
              <a:cxnLst/>
              <a:rect l="l" t="t" r="r" b="b"/>
              <a:pathLst>
                <a:path w="41909" h="5079">
                  <a:moveTo>
                    <a:pt x="41490" y="0"/>
                  </a:moveTo>
                  <a:lnTo>
                    <a:pt x="0" y="0"/>
                  </a:lnTo>
                  <a:lnTo>
                    <a:pt x="13155" y="5059"/>
                  </a:lnTo>
                  <a:lnTo>
                    <a:pt x="41490" y="0"/>
                  </a:lnTo>
                  <a:close/>
                </a:path>
                <a:path w="41909" h="5079">
                  <a:moveTo>
                    <a:pt x="0" y="0"/>
                  </a:moveTo>
                  <a:lnTo>
                    <a:pt x="13155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" name="object 386"/>
            <p:cNvSpPr/>
            <p:nvPr/>
          </p:nvSpPr>
          <p:spPr>
            <a:xfrm>
              <a:off x="18006324" y="8560771"/>
              <a:ext cx="7620" cy="13335"/>
            </a:xfrm>
            <a:custGeom>
              <a:avLst/>
              <a:gdLst/>
              <a:ahLst/>
              <a:cxnLst/>
              <a:rect l="l" t="t" r="r" b="b"/>
              <a:pathLst>
                <a:path w="7619" h="13334">
                  <a:moveTo>
                    <a:pt x="0" y="0"/>
                  </a:moveTo>
                  <a:lnTo>
                    <a:pt x="0" y="13155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7" name="object 387"/>
            <p:cNvSpPr/>
            <p:nvPr/>
          </p:nvSpPr>
          <p:spPr>
            <a:xfrm>
              <a:off x="18006325" y="8560771"/>
              <a:ext cx="7620" cy="13335"/>
            </a:xfrm>
            <a:custGeom>
              <a:avLst/>
              <a:gdLst/>
              <a:ahLst/>
              <a:cxnLst/>
              <a:rect l="l" t="t" r="r" b="b"/>
              <a:pathLst>
                <a:path w="7619" h="13334">
                  <a:moveTo>
                    <a:pt x="0" y="0"/>
                  </a:moveTo>
                  <a:lnTo>
                    <a:pt x="0" y="1011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  <a:path w="7619" h="13334">
                  <a:moveTo>
                    <a:pt x="0" y="1011"/>
                  </a:moveTo>
                  <a:lnTo>
                    <a:pt x="7083" y="1011"/>
                  </a:lnTo>
                  <a:lnTo>
                    <a:pt x="0" y="13155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" name="object 388"/>
            <p:cNvSpPr/>
            <p:nvPr/>
          </p:nvSpPr>
          <p:spPr>
            <a:xfrm>
              <a:off x="18006325" y="8560771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70">
                  <a:moveTo>
                    <a:pt x="13155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9" name="object 389"/>
            <p:cNvSpPr/>
            <p:nvPr/>
          </p:nvSpPr>
          <p:spPr>
            <a:xfrm>
              <a:off x="18006325" y="8560771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70">
                  <a:moveTo>
                    <a:pt x="0" y="0"/>
                  </a:moveTo>
                  <a:lnTo>
                    <a:pt x="13155" y="0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" name="object 390"/>
            <p:cNvSpPr/>
            <p:nvPr/>
          </p:nvSpPr>
          <p:spPr>
            <a:xfrm>
              <a:off x="14839929" y="10086793"/>
              <a:ext cx="1179195" cy="432434"/>
            </a:xfrm>
            <a:custGeom>
              <a:avLst/>
              <a:gdLst/>
              <a:ahLst/>
              <a:cxnLst/>
              <a:rect l="l" t="t" r="r" b="b"/>
              <a:pathLst>
                <a:path w="1179194" h="432434">
                  <a:moveTo>
                    <a:pt x="1178923" y="216051"/>
                  </a:moveTo>
                  <a:lnTo>
                    <a:pt x="1173217" y="166512"/>
                  </a:lnTo>
                  <a:lnTo>
                    <a:pt x="1156963" y="121037"/>
                  </a:lnTo>
                  <a:lnTo>
                    <a:pt x="1131459" y="80922"/>
                  </a:lnTo>
                  <a:lnTo>
                    <a:pt x="1098001" y="47464"/>
                  </a:lnTo>
                  <a:lnTo>
                    <a:pt x="1057885" y="21959"/>
                  </a:lnTo>
                  <a:lnTo>
                    <a:pt x="1012410" y="5706"/>
                  </a:lnTo>
                  <a:lnTo>
                    <a:pt x="962871" y="0"/>
                  </a:lnTo>
                  <a:lnTo>
                    <a:pt x="913332" y="5706"/>
                  </a:lnTo>
                  <a:lnTo>
                    <a:pt x="867857" y="21959"/>
                  </a:lnTo>
                  <a:lnTo>
                    <a:pt x="827742" y="47464"/>
                  </a:lnTo>
                  <a:lnTo>
                    <a:pt x="794284" y="80922"/>
                  </a:lnTo>
                  <a:lnTo>
                    <a:pt x="768779" y="121037"/>
                  </a:lnTo>
                  <a:lnTo>
                    <a:pt x="752526" y="166512"/>
                  </a:lnTo>
                  <a:lnTo>
                    <a:pt x="746820" y="216051"/>
                  </a:lnTo>
                  <a:lnTo>
                    <a:pt x="752526" y="265590"/>
                  </a:lnTo>
                  <a:lnTo>
                    <a:pt x="768779" y="311065"/>
                  </a:lnTo>
                  <a:lnTo>
                    <a:pt x="794284" y="351180"/>
                  </a:lnTo>
                  <a:lnTo>
                    <a:pt x="827742" y="384639"/>
                  </a:lnTo>
                  <a:lnTo>
                    <a:pt x="867857" y="410143"/>
                  </a:lnTo>
                  <a:lnTo>
                    <a:pt x="913332" y="426397"/>
                  </a:lnTo>
                  <a:lnTo>
                    <a:pt x="962871" y="432103"/>
                  </a:lnTo>
                  <a:lnTo>
                    <a:pt x="1012410" y="426397"/>
                  </a:lnTo>
                  <a:lnTo>
                    <a:pt x="1057885" y="410143"/>
                  </a:lnTo>
                  <a:lnTo>
                    <a:pt x="1098001" y="384639"/>
                  </a:lnTo>
                  <a:lnTo>
                    <a:pt x="1131459" y="351180"/>
                  </a:lnTo>
                  <a:lnTo>
                    <a:pt x="1156963" y="311065"/>
                  </a:lnTo>
                  <a:lnTo>
                    <a:pt x="1173217" y="265590"/>
                  </a:lnTo>
                  <a:lnTo>
                    <a:pt x="1178923" y="216051"/>
                  </a:lnTo>
                </a:path>
                <a:path w="1179194" h="432434">
                  <a:moveTo>
                    <a:pt x="746820" y="216557"/>
                  </a:moveTo>
                  <a:lnTo>
                    <a:pt x="620326" y="92087"/>
                  </a:lnTo>
                </a:path>
                <a:path w="1179194" h="432434">
                  <a:moveTo>
                    <a:pt x="620326" y="92087"/>
                  </a:moveTo>
                  <a:lnTo>
                    <a:pt x="0" y="920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" name="object 391"/>
            <p:cNvSpPr/>
            <p:nvPr/>
          </p:nvSpPr>
          <p:spPr>
            <a:xfrm>
              <a:off x="15710207" y="10087805"/>
              <a:ext cx="184785" cy="431165"/>
            </a:xfrm>
            <a:custGeom>
              <a:avLst/>
              <a:gdLst/>
              <a:ahLst/>
              <a:cxnLst/>
              <a:rect l="l" t="t" r="r" b="b"/>
              <a:pathLst>
                <a:path w="184784" h="431165">
                  <a:moveTo>
                    <a:pt x="92087" y="431091"/>
                  </a:moveTo>
                  <a:lnTo>
                    <a:pt x="92087" y="0"/>
                  </a:lnTo>
                </a:path>
                <a:path w="184784" h="431165">
                  <a:moveTo>
                    <a:pt x="61729" y="428055"/>
                  </a:moveTo>
                  <a:lnTo>
                    <a:pt x="61729" y="2023"/>
                  </a:lnTo>
                </a:path>
                <a:path w="184784" h="431165">
                  <a:moveTo>
                    <a:pt x="30358" y="421983"/>
                  </a:moveTo>
                  <a:lnTo>
                    <a:pt x="30358" y="8095"/>
                  </a:lnTo>
                </a:path>
                <a:path w="184784" h="431165">
                  <a:moveTo>
                    <a:pt x="0" y="409840"/>
                  </a:moveTo>
                  <a:lnTo>
                    <a:pt x="0" y="20239"/>
                  </a:lnTo>
                </a:path>
                <a:path w="184784" h="431165">
                  <a:moveTo>
                    <a:pt x="184175" y="409840"/>
                  </a:moveTo>
                  <a:lnTo>
                    <a:pt x="184175" y="20239"/>
                  </a:lnTo>
                </a:path>
                <a:path w="184784" h="431165">
                  <a:moveTo>
                    <a:pt x="153816" y="421983"/>
                  </a:moveTo>
                  <a:lnTo>
                    <a:pt x="153816" y="8095"/>
                  </a:lnTo>
                </a:path>
                <a:path w="184784" h="431165">
                  <a:moveTo>
                    <a:pt x="122446" y="428055"/>
                  </a:moveTo>
                  <a:lnTo>
                    <a:pt x="122446" y="202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92" name="object 392"/>
          <p:cNvSpPr/>
          <p:nvPr/>
        </p:nvSpPr>
        <p:spPr>
          <a:xfrm>
            <a:off x="15924741" y="10125247"/>
            <a:ext cx="62230" cy="355600"/>
          </a:xfrm>
          <a:custGeom>
            <a:avLst/>
            <a:gdLst/>
            <a:ahLst/>
            <a:cxnLst/>
            <a:rect l="l" t="t" r="r" b="b"/>
            <a:pathLst>
              <a:path w="62230" h="355600">
                <a:moveTo>
                  <a:pt x="0" y="355194"/>
                </a:moveTo>
                <a:lnTo>
                  <a:pt x="0" y="0"/>
                </a:lnTo>
              </a:path>
              <a:path w="62230" h="355600">
                <a:moveTo>
                  <a:pt x="61729" y="289418"/>
                </a:moveTo>
                <a:lnTo>
                  <a:pt x="61729" y="65776"/>
                </a:lnTo>
              </a:path>
              <a:path w="62230" h="355600">
                <a:moveTo>
                  <a:pt x="31370" y="328884"/>
                </a:moveTo>
                <a:lnTo>
                  <a:pt x="31370" y="2631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" name="object 393"/>
          <p:cNvSpPr txBox="1"/>
          <p:nvPr/>
        </p:nvSpPr>
        <p:spPr>
          <a:xfrm>
            <a:off x="15127778" y="10095382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1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394" name="object 394"/>
          <p:cNvSpPr txBox="1"/>
          <p:nvPr/>
        </p:nvSpPr>
        <p:spPr>
          <a:xfrm>
            <a:off x="14826217" y="10160147"/>
            <a:ext cx="64770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 b="1">
                <a:latin typeface="Arial Narrow"/>
                <a:cs typeface="Arial Narrow"/>
              </a:rPr>
              <a:t>крок</a:t>
            </a:r>
            <a:r>
              <a:rPr dirty="0" sz="400" spc="-10" b="1">
                <a:latin typeface="Arial Narrow"/>
                <a:cs typeface="Arial Narrow"/>
              </a:rPr>
              <a:t> </a:t>
            </a:r>
            <a:r>
              <a:rPr dirty="0" sz="400" spc="10" b="1">
                <a:latin typeface="Arial Narrow"/>
                <a:cs typeface="Arial Narrow"/>
              </a:rPr>
              <a:t>200</a:t>
            </a:r>
            <a:r>
              <a:rPr dirty="0" sz="400" b="1">
                <a:latin typeface="Arial Narrow"/>
                <a:cs typeface="Arial Narrow"/>
              </a:rPr>
              <a:t> </a:t>
            </a:r>
            <a:r>
              <a:rPr dirty="0" sz="400" spc="5" b="1">
                <a:latin typeface="Arial Narrow"/>
                <a:cs typeface="Arial Narrow"/>
              </a:rPr>
              <a:t>по</a:t>
            </a:r>
            <a:r>
              <a:rPr dirty="0" sz="400" spc="-5" b="1">
                <a:latin typeface="Arial Narrow"/>
                <a:cs typeface="Arial Narrow"/>
              </a:rPr>
              <a:t> </a:t>
            </a:r>
            <a:r>
              <a:rPr dirty="0" sz="400" spc="5" b="1">
                <a:latin typeface="Arial Narrow"/>
                <a:cs typeface="Arial Narrow"/>
              </a:rPr>
              <a:t>всій</a:t>
            </a:r>
            <a:r>
              <a:rPr dirty="0" sz="400" b="1">
                <a:latin typeface="Arial Narrow"/>
                <a:cs typeface="Arial Narrow"/>
              </a:rPr>
              <a:t> </a:t>
            </a:r>
            <a:r>
              <a:rPr dirty="0" sz="400" spc="5" b="1">
                <a:latin typeface="Arial Narrow"/>
                <a:cs typeface="Arial Narrow"/>
              </a:rPr>
              <a:t>площі</a:t>
            </a:r>
            <a:r>
              <a:rPr dirty="0" sz="400" spc="-10" b="1">
                <a:latin typeface="Arial Narrow"/>
                <a:cs typeface="Arial Narrow"/>
              </a:rPr>
              <a:t> </a:t>
            </a:r>
            <a:r>
              <a:rPr dirty="0" sz="400" spc="5" b="1">
                <a:latin typeface="Arial Narrow"/>
                <a:cs typeface="Arial Narrow"/>
              </a:rPr>
              <a:t>плиті</a:t>
            </a:r>
            <a:endParaRPr sz="400">
              <a:latin typeface="Arial Narrow"/>
              <a:cs typeface="Arial Narrow"/>
            </a:endParaRPr>
          </a:p>
        </p:txBody>
      </p:sp>
      <p:pic>
        <p:nvPicPr>
          <p:cNvPr id="395" name="object 395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5520973" y="7634835"/>
            <a:ext cx="2071464" cy="2014795"/>
          </a:xfrm>
          <a:prstGeom prst="rect">
            <a:avLst/>
          </a:prstGeom>
        </p:spPr>
      </p:pic>
      <p:sp>
        <p:nvSpPr>
          <p:cNvPr id="396" name="object 396"/>
          <p:cNvSpPr txBox="1"/>
          <p:nvPr/>
        </p:nvSpPr>
        <p:spPr>
          <a:xfrm>
            <a:off x="17433058" y="7896028"/>
            <a:ext cx="173355" cy="11620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3335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875</a:t>
            </a:r>
            <a:endParaRPr sz="4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15"/>
              </a:spcBef>
            </a:pPr>
            <a:r>
              <a:rPr dirty="0" sz="400" spc="-5">
                <a:latin typeface="Arial"/>
                <a:cs typeface="Arial"/>
              </a:rPr>
              <a:t>125</a:t>
            </a:r>
            <a:endParaRPr sz="400">
              <a:latin typeface="Arial"/>
              <a:cs typeface="Arial"/>
            </a:endParaRPr>
          </a:p>
        </p:txBody>
      </p:sp>
      <p:sp>
        <p:nvSpPr>
          <p:cNvPr id="397" name="object 397"/>
          <p:cNvSpPr txBox="1"/>
          <p:nvPr/>
        </p:nvSpPr>
        <p:spPr>
          <a:xfrm>
            <a:off x="17221505" y="7762833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1910</a:t>
            </a:r>
            <a:endParaRPr sz="400">
              <a:latin typeface="Arial"/>
              <a:cs typeface="Arial"/>
            </a:endParaRPr>
          </a:p>
        </p:txBody>
      </p:sp>
      <p:sp>
        <p:nvSpPr>
          <p:cNvPr id="398" name="object 398"/>
          <p:cNvSpPr txBox="1"/>
          <p:nvPr/>
        </p:nvSpPr>
        <p:spPr>
          <a:xfrm>
            <a:off x="16807617" y="7762833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3500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99" name="object 399"/>
          <p:cNvSpPr txBox="1"/>
          <p:nvPr/>
        </p:nvSpPr>
        <p:spPr>
          <a:xfrm>
            <a:off x="17521097" y="9121501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125</a:t>
            </a:r>
            <a:endParaRPr sz="400">
              <a:latin typeface="Arial"/>
              <a:cs typeface="Arial"/>
            </a:endParaRPr>
          </a:p>
        </p:txBody>
      </p:sp>
      <p:sp>
        <p:nvSpPr>
          <p:cNvPr id="400" name="object 400"/>
          <p:cNvSpPr txBox="1"/>
          <p:nvPr/>
        </p:nvSpPr>
        <p:spPr>
          <a:xfrm>
            <a:off x="17433058" y="9273293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875</a:t>
            </a:r>
            <a:endParaRPr sz="400">
              <a:latin typeface="Arial"/>
              <a:cs typeface="Arial"/>
            </a:endParaRPr>
          </a:p>
        </p:txBody>
      </p:sp>
      <p:sp>
        <p:nvSpPr>
          <p:cNvPr id="401" name="object 401"/>
          <p:cNvSpPr txBox="1"/>
          <p:nvPr/>
        </p:nvSpPr>
        <p:spPr>
          <a:xfrm>
            <a:off x="17221505" y="9366777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1910</a:t>
            </a:r>
            <a:endParaRPr sz="400">
              <a:latin typeface="Arial"/>
              <a:cs typeface="Arial"/>
            </a:endParaRPr>
          </a:p>
        </p:txBody>
      </p:sp>
      <p:sp>
        <p:nvSpPr>
          <p:cNvPr id="402" name="object 402"/>
          <p:cNvSpPr txBox="1"/>
          <p:nvPr/>
        </p:nvSpPr>
        <p:spPr>
          <a:xfrm>
            <a:off x="16679099" y="9366777"/>
            <a:ext cx="273685" cy="14033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40970">
              <a:lnSpc>
                <a:spcPts val="44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3500</a:t>
            </a:r>
            <a:endParaRPr sz="400">
              <a:latin typeface="Arial"/>
              <a:cs typeface="Arial"/>
            </a:endParaRPr>
          </a:p>
          <a:p>
            <a:pPr marL="12700">
              <a:lnSpc>
                <a:spcPts val="440"/>
              </a:lnSpc>
            </a:pPr>
            <a:r>
              <a:rPr dirty="0" sz="400" spc="5">
                <a:latin typeface="Arial"/>
                <a:cs typeface="Arial"/>
              </a:rPr>
              <a:t>590</a:t>
            </a:r>
            <a:endParaRPr sz="400">
              <a:latin typeface="Arial"/>
              <a:cs typeface="Arial"/>
            </a:endParaRPr>
          </a:p>
        </p:txBody>
      </p:sp>
      <p:sp>
        <p:nvSpPr>
          <p:cNvPr id="403" name="object 403"/>
          <p:cNvSpPr txBox="1"/>
          <p:nvPr/>
        </p:nvSpPr>
        <p:spPr>
          <a:xfrm>
            <a:off x="16503020" y="9455829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404" name="object 404"/>
          <p:cNvSpPr txBox="1"/>
          <p:nvPr/>
        </p:nvSpPr>
        <p:spPr>
          <a:xfrm>
            <a:off x="16252111" y="9422610"/>
            <a:ext cx="16446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3335">
              <a:lnSpc>
                <a:spcPct val="100000"/>
              </a:lnSpc>
              <a:spcBef>
                <a:spcPts val="80"/>
              </a:spcBef>
            </a:pPr>
            <a:r>
              <a:rPr dirty="0" sz="400" spc="5">
                <a:latin typeface="Arial"/>
                <a:cs typeface="Arial"/>
              </a:rPr>
              <a:t>600</a:t>
            </a:r>
            <a:endParaRPr sz="4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dirty="0" sz="400" spc="-5">
                <a:latin typeface="Arial"/>
                <a:cs typeface="Arial"/>
              </a:rPr>
              <a:t>1200</a:t>
            </a:r>
            <a:endParaRPr sz="400">
              <a:latin typeface="Arial"/>
              <a:cs typeface="Arial"/>
            </a:endParaRPr>
          </a:p>
        </p:txBody>
      </p:sp>
      <p:sp>
        <p:nvSpPr>
          <p:cNvPr id="405" name="object 405"/>
          <p:cNvSpPr txBox="1"/>
          <p:nvPr/>
        </p:nvSpPr>
        <p:spPr>
          <a:xfrm>
            <a:off x="15645951" y="7903111"/>
            <a:ext cx="135255" cy="12446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ts val="434"/>
              </a:lnSpc>
              <a:spcBef>
                <a:spcPts val="80"/>
              </a:spcBef>
            </a:pPr>
            <a:r>
              <a:rPr dirty="0" sz="400" spc="5">
                <a:latin typeface="Arial"/>
                <a:cs typeface="Arial"/>
              </a:rPr>
              <a:t>225</a:t>
            </a:r>
            <a:endParaRPr sz="400">
              <a:latin typeface="Arial"/>
              <a:cs typeface="Arial"/>
            </a:endParaRPr>
          </a:p>
          <a:p>
            <a:pPr marL="21590">
              <a:lnSpc>
                <a:spcPts val="434"/>
              </a:lnSpc>
            </a:pPr>
            <a:r>
              <a:rPr dirty="0" sz="400" spc="-5">
                <a:latin typeface="Arial"/>
                <a:cs typeface="Arial"/>
              </a:rPr>
              <a:t>775</a:t>
            </a:r>
            <a:endParaRPr sz="400">
              <a:latin typeface="Arial"/>
              <a:cs typeface="Arial"/>
            </a:endParaRPr>
          </a:p>
        </p:txBody>
      </p:sp>
      <p:sp>
        <p:nvSpPr>
          <p:cNvPr id="406" name="object 406"/>
          <p:cNvSpPr txBox="1"/>
          <p:nvPr/>
        </p:nvSpPr>
        <p:spPr>
          <a:xfrm>
            <a:off x="16225800" y="7707804"/>
            <a:ext cx="191135" cy="211454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08585">
              <a:lnSpc>
                <a:spcPts val="459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775</a:t>
            </a:r>
            <a:endParaRPr sz="400">
              <a:latin typeface="Arial"/>
              <a:cs typeface="Arial"/>
            </a:endParaRPr>
          </a:p>
          <a:p>
            <a:pPr marL="12700">
              <a:lnSpc>
                <a:spcPts val="415"/>
              </a:lnSpc>
            </a:pPr>
            <a:r>
              <a:rPr dirty="0" sz="400" spc="5">
                <a:latin typeface="Arial"/>
                <a:cs typeface="Arial"/>
              </a:rPr>
              <a:t>600</a:t>
            </a:r>
            <a:endParaRPr sz="400">
              <a:latin typeface="Arial"/>
              <a:cs typeface="Arial"/>
            </a:endParaRPr>
          </a:p>
          <a:p>
            <a:pPr marL="67310">
              <a:lnSpc>
                <a:spcPts val="434"/>
              </a:lnSpc>
            </a:pPr>
            <a:r>
              <a:rPr dirty="0" sz="400" spc="5">
                <a:latin typeface="Arial"/>
                <a:cs typeface="Arial"/>
              </a:rPr>
              <a:t>1200</a:t>
            </a:r>
            <a:endParaRPr sz="400">
              <a:latin typeface="Arial"/>
              <a:cs typeface="Arial"/>
            </a:endParaRPr>
          </a:p>
        </p:txBody>
      </p:sp>
      <p:sp>
        <p:nvSpPr>
          <p:cNvPr id="407" name="object 407"/>
          <p:cNvSpPr txBox="1"/>
          <p:nvPr/>
        </p:nvSpPr>
        <p:spPr>
          <a:xfrm>
            <a:off x="16490931" y="8050856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125</a:t>
            </a:r>
            <a:endParaRPr sz="400">
              <a:latin typeface="Arial"/>
              <a:cs typeface="Arial"/>
            </a:endParaRPr>
          </a:p>
        </p:txBody>
      </p:sp>
      <p:sp>
        <p:nvSpPr>
          <p:cNvPr id="408" name="object 408"/>
          <p:cNvSpPr txBox="1"/>
          <p:nvPr/>
        </p:nvSpPr>
        <p:spPr>
          <a:xfrm>
            <a:off x="16111450" y="9091142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125</a:t>
            </a:r>
            <a:endParaRPr sz="400">
              <a:latin typeface="Arial"/>
              <a:cs typeface="Arial"/>
            </a:endParaRPr>
          </a:p>
        </p:txBody>
      </p:sp>
      <p:sp>
        <p:nvSpPr>
          <p:cNvPr id="409" name="object 409"/>
          <p:cNvSpPr txBox="1"/>
          <p:nvPr/>
        </p:nvSpPr>
        <p:spPr>
          <a:xfrm>
            <a:off x="15982932" y="9371452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775</a:t>
            </a:r>
            <a:endParaRPr sz="400">
              <a:latin typeface="Arial"/>
              <a:cs typeface="Arial"/>
            </a:endParaRPr>
          </a:p>
        </p:txBody>
      </p:sp>
      <p:sp>
        <p:nvSpPr>
          <p:cNvPr id="410" name="object 410"/>
          <p:cNvSpPr txBox="1"/>
          <p:nvPr/>
        </p:nvSpPr>
        <p:spPr>
          <a:xfrm>
            <a:off x="16137706" y="9372848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800</a:t>
            </a:r>
            <a:endParaRPr sz="400">
              <a:latin typeface="Arial"/>
              <a:cs typeface="Arial"/>
            </a:endParaRPr>
          </a:p>
        </p:txBody>
      </p:sp>
      <p:sp>
        <p:nvSpPr>
          <p:cNvPr id="411" name="object 411"/>
          <p:cNvSpPr txBox="1"/>
          <p:nvPr/>
        </p:nvSpPr>
        <p:spPr>
          <a:xfrm>
            <a:off x="15670238" y="9094178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590</a:t>
            </a:r>
            <a:endParaRPr sz="400">
              <a:latin typeface="Arial"/>
              <a:cs typeface="Arial"/>
            </a:endParaRPr>
          </a:p>
        </p:txBody>
      </p:sp>
      <p:sp>
        <p:nvSpPr>
          <p:cNvPr id="412" name="object 412"/>
          <p:cNvSpPr txBox="1"/>
          <p:nvPr/>
        </p:nvSpPr>
        <p:spPr>
          <a:xfrm>
            <a:off x="15669226" y="9297580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310</a:t>
            </a:r>
            <a:endParaRPr sz="400">
              <a:latin typeface="Arial"/>
              <a:cs typeface="Arial"/>
            </a:endParaRPr>
          </a:p>
        </p:txBody>
      </p:sp>
      <p:sp>
        <p:nvSpPr>
          <p:cNvPr id="413" name="object 413"/>
          <p:cNvSpPr txBox="1"/>
          <p:nvPr/>
        </p:nvSpPr>
        <p:spPr>
          <a:xfrm>
            <a:off x="15763284" y="9010570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600</a:t>
            </a:r>
            <a:endParaRPr sz="400">
              <a:latin typeface="Arial"/>
              <a:cs typeface="Arial"/>
            </a:endParaRPr>
          </a:p>
        </p:txBody>
      </p:sp>
      <p:sp>
        <p:nvSpPr>
          <p:cNvPr id="414" name="object 414"/>
          <p:cNvSpPr txBox="1"/>
          <p:nvPr/>
        </p:nvSpPr>
        <p:spPr>
          <a:xfrm>
            <a:off x="15612502" y="9557023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1950</a:t>
            </a:r>
            <a:endParaRPr sz="400">
              <a:latin typeface="Arial"/>
              <a:cs typeface="Arial"/>
            </a:endParaRPr>
          </a:p>
        </p:txBody>
      </p:sp>
      <p:sp>
        <p:nvSpPr>
          <p:cNvPr id="415" name="object 415"/>
          <p:cNvSpPr txBox="1"/>
          <p:nvPr/>
        </p:nvSpPr>
        <p:spPr>
          <a:xfrm>
            <a:off x="15959602" y="9281772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2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416" name="object 416"/>
          <p:cNvSpPr txBox="1"/>
          <p:nvPr/>
        </p:nvSpPr>
        <p:spPr>
          <a:xfrm>
            <a:off x="16247907" y="9312131"/>
            <a:ext cx="14922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20"/>
              </a:spcBef>
            </a:pPr>
            <a:r>
              <a:rPr dirty="0" baseline="-34722" sz="600" spc="15" b="1">
                <a:latin typeface="Arial Narrow"/>
                <a:cs typeface="Arial Narrow"/>
              </a:rPr>
              <a:t>2</a:t>
            </a:r>
            <a:r>
              <a:rPr dirty="0" baseline="-34722" sz="600" spc="52" b="1">
                <a:latin typeface="Arial Narrow"/>
                <a:cs typeface="Arial Narrow"/>
              </a:rPr>
              <a:t> </a:t>
            </a:r>
            <a:r>
              <a:rPr dirty="0" sz="400" spc="10" b="1">
                <a:latin typeface="Arial Narrow"/>
                <a:cs typeface="Arial Narrow"/>
              </a:rPr>
              <a:t>3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417" name="object 417"/>
          <p:cNvSpPr txBox="1"/>
          <p:nvPr/>
        </p:nvSpPr>
        <p:spPr>
          <a:xfrm>
            <a:off x="17161800" y="9432553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4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418" name="object 418"/>
          <p:cNvSpPr txBox="1"/>
          <p:nvPr/>
        </p:nvSpPr>
        <p:spPr>
          <a:xfrm>
            <a:off x="15779475" y="8053264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4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419" name="object 419"/>
          <p:cNvSpPr txBox="1"/>
          <p:nvPr/>
        </p:nvSpPr>
        <p:spPr>
          <a:xfrm>
            <a:off x="15859419" y="7673333"/>
            <a:ext cx="174625" cy="236220"/>
          </a:xfrm>
          <a:prstGeom prst="rect">
            <a:avLst/>
          </a:prstGeom>
        </p:spPr>
        <p:txBody>
          <a:bodyPr wrap="square" lIns="0" tIns="29845" rIns="0" bIns="0" rtlCol="0" vert="horz">
            <a:spAutoFit/>
          </a:bodyPr>
          <a:lstStyle/>
          <a:p>
            <a:pPr marL="72390">
              <a:lnSpc>
                <a:spcPct val="100000"/>
              </a:lnSpc>
              <a:spcBef>
                <a:spcPts val="235"/>
              </a:spcBef>
            </a:pPr>
            <a:r>
              <a:rPr dirty="0" sz="400" spc="5">
                <a:latin typeface="Arial"/>
                <a:cs typeface="Arial"/>
              </a:rPr>
              <a:t>110</a:t>
            </a:r>
            <a:endParaRPr sz="400">
              <a:latin typeface="Arial"/>
              <a:cs typeface="Arial"/>
            </a:endParaRPr>
          </a:p>
          <a:p>
            <a:pPr marL="12700">
              <a:lnSpc>
                <a:spcPts val="445"/>
              </a:lnSpc>
              <a:spcBef>
                <a:spcPts val="140"/>
              </a:spcBef>
            </a:pPr>
            <a:r>
              <a:rPr dirty="0" sz="400" spc="5">
                <a:latin typeface="Arial"/>
                <a:cs typeface="Arial"/>
              </a:rPr>
              <a:t>1600</a:t>
            </a:r>
            <a:endParaRPr sz="400">
              <a:latin typeface="Arial"/>
              <a:cs typeface="Arial"/>
            </a:endParaRPr>
          </a:p>
          <a:p>
            <a:pPr algn="r" marR="15240">
              <a:lnSpc>
                <a:spcPts val="445"/>
              </a:lnSpc>
            </a:pPr>
            <a:r>
              <a:rPr dirty="0" sz="400" spc="10" b="1">
                <a:latin typeface="Arial Narrow"/>
                <a:cs typeface="Arial Narrow"/>
              </a:rPr>
              <a:t>3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420" name="object 420"/>
          <p:cNvSpPr txBox="1"/>
          <p:nvPr/>
        </p:nvSpPr>
        <p:spPr>
          <a:xfrm>
            <a:off x="16113419" y="7717296"/>
            <a:ext cx="150495" cy="19304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ts val="434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390</a:t>
            </a:r>
            <a:endParaRPr sz="400">
              <a:latin typeface="Arial"/>
              <a:cs typeface="Arial"/>
            </a:endParaRPr>
          </a:p>
          <a:p>
            <a:pPr marL="36830">
              <a:lnSpc>
                <a:spcPts val="405"/>
              </a:lnSpc>
            </a:pPr>
            <a:r>
              <a:rPr dirty="0" sz="400" spc="5">
                <a:latin typeface="Arial"/>
                <a:cs typeface="Arial"/>
              </a:rPr>
              <a:t>800</a:t>
            </a:r>
            <a:endParaRPr sz="400">
              <a:latin typeface="Arial"/>
              <a:cs typeface="Arial"/>
            </a:endParaRPr>
          </a:p>
          <a:p>
            <a:pPr algn="r" marR="5080">
              <a:lnSpc>
                <a:spcPts val="450"/>
              </a:lnSpc>
            </a:pPr>
            <a:r>
              <a:rPr dirty="0" sz="400" spc="10" b="1">
                <a:latin typeface="Arial Narrow"/>
                <a:cs typeface="Arial Narrow"/>
              </a:rPr>
              <a:t>2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421" name="object 421"/>
          <p:cNvSpPr txBox="1"/>
          <p:nvPr/>
        </p:nvSpPr>
        <p:spPr>
          <a:xfrm>
            <a:off x="16415993" y="7714260"/>
            <a:ext cx="37846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3</a:t>
            </a:r>
            <a:r>
              <a:rPr dirty="0" sz="400" spc="10" b="1">
                <a:latin typeface="Arial Narrow"/>
                <a:cs typeface="Arial Narrow"/>
              </a:rPr>
              <a:t>   </a:t>
            </a:r>
            <a:r>
              <a:rPr dirty="0" sz="400" spc="40" b="1">
                <a:latin typeface="Arial Narrow"/>
                <a:cs typeface="Arial Narrow"/>
              </a:rPr>
              <a:t> </a:t>
            </a:r>
            <a:r>
              <a:rPr dirty="0" sz="400" spc="5">
                <a:latin typeface="Arial"/>
                <a:cs typeface="Arial"/>
              </a:rPr>
              <a:t>50</a:t>
            </a:r>
            <a:r>
              <a:rPr dirty="0" sz="400" spc="1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     </a:t>
            </a:r>
            <a:r>
              <a:rPr dirty="0" sz="400" spc="-1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590</a:t>
            </a:r>
            <a:endParaRPr sz="400">
              <a:latin typeface="Arial"/>
              <a:cs typeface="Arial"/>
            </a:endParaRPr>
          </a:p>
        </p:txBody>
      </p:sp>
      <p:sp>
        <p:nvSpPr>
          <p:cNvPr id="422" name="object 422"/>
          <p:cNvSpPr txBox="1"/>
          <p:nvPr/>
        </p:nvSpPr>
        <p:spPr>
          <a:xfrm>
            <a:off x="17070725" y="7723368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4</a:t>
            </a:r>
            <a:endParaRPr sz="400">
              <a:latin typeface="Arial Narrow"/>
              <a:cs typeface="Arial Narrow"/>
            </a:endParaRPr>
          </a:p>
        </p:txBody>
      </p:sp>
      <p:grpSp>
        <p:nvGrpSpPr>
          <p:cNvPr id="423" name="object 423"/>
          <p:cNvGrpSpPr/>
          <p:nvPr/>
        </p:nvGrpSpPr>
        <p:grpSpPr>
          <a:xfrm>
            <a:off x="13662018" y="6608716"/>
            <a:ext cx="1257300" cy="4066540"/>
            <a:chOff x="13662018" y="6608716"/>
            <a:chExt cx="1257300" cy="4066540"/>
          </a:xfrm>
        </p:grpSpPr>
        <p:sp>
          <p:nvSpPr>
            <p:cNvPr id="424" name="object 424"/>
            <p:cNvSpPr/>
            <p:nvPr/>
          </p:nvSpPr>
          <p:spPr>
            <a:xfrm>
              <a:off x="14799452" y="9622308"/>
              <a:ext cx="7620" cy="33655"/>
            </a:xfrm>
            <a:custGeom>
              <a:avLst/>
              <a:gdLst/>
              <a:ahLst/>
              <a:cxnLst/>
              <a:rect l="l" t="t" r="r" b="b"/>
              <a:pathLst>
                <a:path w="7619" h="33654">
                  <a:moveTo>
                    <a:pt x="7083" y="0"/>
                  </a:moveTo>
                  <a:lnTo>
                    <a:pt x="0" y="0"/>
                  </a:lnTo>
                  <a:lnTo>
                    <a:pt x="0" y="33394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5" name="object 425"/>
            <p:cNvSpPr/>
            <p:nvPr/>
          </p:nvSpPr>
          <p:spPr>
            <a:xfrm>
              <a:off x="14799452" y="9622308"/>
              <a:ext cx="7620" cy="33655"/>
            </a:xfrm>
            <a:custGeom>
              <a:avLst/>
              <a:gdLst/>
              <a:ahLst/>
              <a:cxnLst/>
              <a:rect l="l" t="t" r="r" b="b"/>
              <a:pathLst>
                <a:path w="7619" h="33654">
                  <a:moveTo>
                    <a:pt x="0" y="0"/>
                  </a:moveTo>
                  <a:lnTo>
                    <a:pt x="7083" y="0"/>
                  </a:lnTo>
                  <a:lnTo>
                    <a:pt x="0" y="3339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" name="object 426"/>
            <p:cNvSpPr/>
            <p:nvPr/>
          </p:nvSpPr>
          <p:spPr>
            <a:xfrm>
              <a:off x="14823738" y="9622308"/>
              <a:ext cx="8255" cy="33655"/>
            </a:xfrm>
            <a:custGeom>
              <a:avLst/>
              <a:gdLst/>
              <a:ahLst/>
              <a:cxnLst/>
              <a:rect l="l" t="t" r="r" b="b"/>
              <a:pathLst>
                <a:path w="8255" h="33654">
                  <a:moveTo>
                    <a:pt x="8095" y="0"/>
                  </a:moveTo>
                  <a:lnTo>
                    <a:pt x="0" y="0"/>
                  </a:lnTo>
                  <a:lnTo>
                    <a:pt x="0" y="33394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7" name="object 427"/>
            <p:cNvSpPr/>
            <p:nvPr/>
          </p:nvSpPr>
          <p:spPr>
            <a:xfrm>
              <a:off x="14823738" y="9622308"/>
              <a:ext cx="8255" cy="33655"/>
            </a:xfrm>
            <a:custGeom>
              <a:avLst/>
              <a:gdLst/>
              <a:ahLst/>
              <a:cxnLst/>
              <a:rect l="l" t="t" r="r" b="b"/>
              <a:pathLst>
                <a:path w="8255" h="33654">
                  <a:moveTo>
                    <a:pt x="0" y="0"/>
                  </a:moveTo>
                  <a:lnTo>
                    <a:pt x="8095" y="0"/>
                  </a:lnTo>
                  <a:lnTo>
                    <a:pt x="0" y="3339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8" name="object 428"/>
            <p:cNvSpPr/>
            <p:nvPr/>
          </p:nvSpPr>
          <p:spPr>
            <a:xfrm>
              <a:off x="14862193" y="9622308"/>
              <a:ext cx="8255" cy="33655"/>
            </a:xfrm>
            <a:custGeom>
              <a:avLst/>
              <a:gdLst/>
              <a:ahLst/>
              <a:cxnLst/>
              <a:rect l="l" t="t" r="r" b="b"/>
              <a:pathLst>
                <a:path w="8255" h="33654">
                  <a:moveTo>
                    <a:pt x="8095" y="0"/>
                  </a:moveTo>
                  <a:lnTo>
                    <a:pt x="0" y="0"/>
                  </a:lnTo>
                  <a:lnTo>
                    <a:pt x="0" y="33394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9" name="object 429"/>
            <p:cNvSpPr/>
            <p:nvPr/>
          </p:nvSpPr>
          <p:spPr>
            <a:xfrm>
              <a:off x="14862193" y="9622308"/>
              <a:ext cx="8255" cy="33655"/>
            </a:xfrm>
            <a:custGeom>
              <a:avLst/>
              <a:gdLst/>
              <a:ahLst/>
              <a:cxnLst/>
              <a:rect l="l" t="t" r="r" b="b"/>
              <a:pathLst>
                <a:path w="8255" h="33654">
                  <a:moveTo>
                    <a:pt x="0" y="0"/>
                  </a:moveTo>
                  <a:lnTo>
                    <a:pt x="8095" y="0"/>
                  </a:lnTo>
                  <a:lnTo>
                    <a:pt x="0" y="3339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0" name="object 430"/>
            <p:cNvSpPr/>
            <p:nvPr/>
          </p:nvSpPr>
          <p:spPr>
            <a:xfrm>
              <a:off x="14900646" y="9614212"/>
              <a:ext cx="8255" cy="41910"/>
            </a:xfrm>
            <a:custGeom>
              <a:avLst/>
              <a:gdLst/>
              <a:ahLst/>
              <a:cxnLst/>
              <a:rect l="l" t="t" r="r" b="b"/>
              <a:pathLst>
                <a:path w="8255" h="41909">
                  <a:moveTo>
                    <a:pt x="0" y="0"/>
                  </a:moveTo>
                  <a:lnTo>
                    <a:pt x="0" y="41490"/>
                  </a:lnTo>
                  <a:lnTo>
                    <a:pt x="8095" y="80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1" name="object 431"/>
            <p:cNvSpPr/>
            <p:nvPr/>
          </p:nvSpPr>
          <p:spPr>
            <a:xfrm>
              <a:off x="14900647" y="9614212"/>
              <a:ext cx="8255" cy="41910"/>
            </a:xfrm>
            <a:custGeom>
              <a:avLst/>
              <a:gdLst/>
              <a:ahLst/>
              <a:cxnLst/>
              <a:rect l="l" t="t" r="r" b="b"/>
              <a:pathLst>
                <a:path w="8255" h="41909">
                  <a:moveTo>
                    <a:pt x="0" y="0"/>
                  </a:moveTo>
                  <a:lnTo>
                    <a:pt x="0" y="8095"/>
                  </a:lnTo>
                  <a:lnTo>
                    <a:pt x="8095" y="8095"/>
                  </a:lnTo>
                  <a:lnTo>
                    <a:pt x="0" y="0"/>
                  </a:lnTo>
                  <a:close/>
                </a:path>
                <a:path w="8255" h="41909">
                  <a:moveTo>
                    <a:pt x="0" y="8095"/>
                  </a:moveTo>
                  <a:lnTo>
                    <a:pt x="8095" y="8095"/>
                  </a:lnTo>
                  <a:lnTo>
                    <a:pt x="0" y="41490"/>
                  </a:lnTo>
                  <a:lnTo>
                    <a:pt x="0" y="809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" name="object 432"/>
            <p:cNvSpPr/>
            <p:nvPr/>
          </p:nvSpPr>
          <p:spPr>
            <a:xfrm>
              <a:off x="14900647" y="9614212"/>
              <a:ext cx="18415" cy="8255"/>
            </a:xfrm>
            <a:custGeom>
              <a:avLst/>
              <a:gdLst/>
              <a:ahLst/>
              <a:cxnLst/>
              <a:rect l="l" t="t" r="r" b="b"/>
              <a:pathLst>
                <a:path w="18415" h="8254">
                  <a:moveTo>
                    <a:pt x="18215" y="0"/>
                  </a:moveTo>
                  <a:lnTo>
                    <a:pt x="0" y="0"/>
                  </a:lnTo>
                  <a:lnTo>
                    <a:pt x="8095" y="8095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3" name="object 433"/>
            <p:cNvSpPr/>
            <p:nvPr/>
          </p:nvSpPr>
          <p:spPr>
            <a:xfrm>
              <a:off x="14900647" y="9614212"/>
              <a:ext cx="18415" cy="8255"/>
            </a:xfrm>
            <a:custGeom>
              <a:avLst/>
              <a:gdLst/>
              <a:ahLst/>
              <a:cxnLst/>
              <a:rect l="l" t="t" r="r" b="b"/>
              <a:pathLst>
                <a:path w="18415" h="8254">
                  <a:moveTo>
                    <a:pt x="0" y="0"/>
                  </a:moveTo>
                  <a:lnTo>
                    <a:pt x="18215" y="0"/>
                  </a:lnTo>
                  <a:lnTo>
                    <a:pt x="8095" y="809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4" name="object 434"/>
            <p:cNvSpPr/>
            <p:nvPr/>
          </p:nvSpPr>
          <p:spPr>
            <a:xfrm>
              <a:off x="14862192" y="9614212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4">
                  <a:moveTo>
                    <a:pt x="0" y="0"/>
                  </a:moveTo>
                  <a:lnTo>
                    <a:pt x="0" y="8095"/>
                  </a:lnTo>
                  <a:lnTo>
                    <a:pt x="8095" y="8095"/>
                  </a:lnTo>
                  <a:lnTo>
                    <a:pt x="0" y="0"/>
                  </a:lnTo>
                  <a:close/>
                </a:path>
                <a:path w="32384" h="8254">
                  <a:moveTo>
                    <a:pt x="32382" y="0"/>
                  </a:moveTo>
                  <a:lnTo>
                    <a:pt x="0" y="0"/>
                  </a:lnTo>
                  <a:lnTo>
                    <a:pt x="8095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5" name="object 435"/>
            <p:cNvSpPr/>
            <p:nvPr/>
          </p:nvSpPr>
          <p:spPr>
            <a:xfrm>
              <a:off x="14862193" y="9614212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4">
                  <a:moveTo>
                    <a:pt x="32382" y="0"/>
                  </a:moveTo>
                  <a:lnTo>
                    <a:pt x="0" y="0"/>
                  </a:lnTo>
                  <a:lnTo>
                    <a:pt x="8095" y="8095"/>
                  </a:lnTo>
                  <a:lnTo>
                    <a:pt x="32382" y="0"/>
                  </a:lnTo>
                  <a:close/>
                </a:path>
                <a:path w="32384" h="8254">
                  <a:moveTo>
                    <a:pt x="0" y="0"/>
                  </a:moveTo>
                  <a:lnTo>
                    <a:pt x="8095" y="8095"/>
                  </a:lnTo>
                  <a:lnTo>
                    <a:pt x="0" y="809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" name="object 436"/>
            <p:cNvSpPr/>
            <p:nvPr/>
          </p:nvSpPr>
          <p:spPr>
            <a:xfrm>
              <a:off x="14823738" y="9614212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4">
                  <a:moveTo>
                    <a:pt x="0" y="0"/>
                  </a:moveTo>
                  <a:lnTo>
                    <a:pt x="0" y="8095"/>
                  </a:lnTo>
                  <a:lnTo>
                    <a:pt x="8095" y="8095"/>
                  </a:lnTo>
                  <a:lnTo>
                    <a:pt x="0" y="0"/>
                  </a:lnTo>
                  <a:close/>
                </a:path>
                <a:path w="32384" h="8254">
                  <a:moveTo>
                    <a:pt x="32382" y="0"/>
                  </a:moveTo>
                  <a:lnTo>
                    <a:pt x="0" y="0"/>
                  </a:lnTo>
                  <a:lnTo>
                    <a:pt x="8095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7" name="object 437"/>
            <p:cNvSpPr/>
            <p:nvPr/>
          </p:nvSpPr>
          <p:spPr>
            <a:xfrm>
              <a:off x="14823738" y="9614212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4">
                  <a:moveTo>
                    <a:pt x="32382" y="0"/>
                  </a:moveTo>
                  <a:lnTo>
                    <a:pt x="0" y="0"/>
                  </a:lnTo>
                  <a:lnTo>
                    <a:pt x="8095" y="8095"/>
                  </a:lnTo>
                  <a:lnTo>
                    <a:pt x="32382" y="0"/>
                  </a:lnTo>
                  <a:close/>
                </a:path>
                <a:path w="32384" h="8254">
                  <a:moveTo>
                    <a:pt x="0" y="0"/>
                  </a:moveTo>
                  <a:lnTo>
                    <a:pt x="8095" y="8095"/>
                  </a:lnTo>
                  <a:lnTo>
                    <a:pt x="0" y="809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" name="object 438"/>
            <p:cNvSpPr/>
            <p:nvPr/>
          </p:nvSpPr>
          <p:spPr>
            <a:xfrm>
              <a:off x="14799451" y="9614212"/>
              <a:ext cx="18415" cy="8255"/>
            </a:xfrm>
            <a:custGeom>
              <a:avLst/>
              <a:gdLst/>
              <a:ahLst/>
              <a:cxnLst/>
              <a:rect l="l" t="t" r="r" b="b"/>
              <a:pathLst>
                <a:path w="18415" h="8254">
                  <a:moveTo>
                    <a:pt x="0" y="0"/>
                  </a:moveTo>
                  <a:lnTo>
                    <a:pt x="0" y="8095"/>
                  </a:lnTo>
                  <a:lnTo>
                    <a:pt x="7083" y="8095"/>
                  </a:lnTo>
                  <a:lnTo>
                    <a:pt x="0" y="0"/>
                  </a:lnTo>
                  <a:close/>
                </a:path>
                <a:path w="18415" h="8254">
                  <a:moveTo>
                    <a:pt x="18215" y="0"/>
                  </a:moveTo>
                  <a:lnTo>
                    <a:pt x="0" y="0"/>
                  </a:lnTo>
                  <a:lnTo>
                    <a:pt x="7083" y="8095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9" name="object 439"/>
            <p:cNvSpPr/>
            <p:nvPr/>
          </p:nvSpPr>
          <p:spPr>
            <a:xfrm>
              <a:off x="14799452" y="9614212"/>
              <a:ext cx="18415" cy="8255"/>
            </a:xfrm>
            <a:custGeom>
              <a:avLst/>
              <a:gdLst/>
              <a:ahLst/>
              <a:cxnLst/>
              <a:rect l="l" t="t" r="r" b="b"/>
              <a:pathLst>
                <a:path w="18415" h="8254">
                  <a:moveTo>
                    <a:pt x="18215" y="0"/>
                  </a:moveTo>
                  <a:lnTo>
                    <a:pt x="0" y="0"/>
                  </a:lnTo>
                  <a:lnTo>
                    <a:pt x="7083" y="8095"/>
                  </a:lnTo>
                  <a:lnTo>
                    <a:pt x="18215" y="0"/>
                  </a:lnTo>
                  <a:close/>
                </a:path>
                <a:path w="18415" h="8254">
                  <a:moveTo>
                    <a:pt x="0" y="0"/>
                  </a:moveTo>
                  <a:lnTo>
                    <a:pt x="7083" y="8095"/>
                  </a:lnTo>
                  <a:lnTo>
                    <a:pt x="0" y="809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0" name="object 440"/>
            <p:cNvSpPr/>
            <p:nvPr/>
          </p:nvSpPr>
          <p:spPr>
            <a:xfrm>
              <a:off x="13662018" y="6608716"/>
              <a:ext cx="87630" cy="4066540"/>
            </a:xfrm>
            <a:custGeom>
              <a:avLst/>
              <a:gdLst/>
              <a:ahLst/>
              <a:cxnLst/>
              <a:rect l="l" t="t" r="r" b="b"/>
              <a:pathLst>
                <a:path w="87630" h="4066540">
                  <a:moveTo>
                    <a:pt x="0" y="15179"/>
                  </a:moveTo>
                  <a:lnTo>
                    <a:pt x="87027" y="15179"/>
                  </a:lnTo>
                </a:path>
                <a:path w="87630" h="4066540">
                  <a:moveTo>
                    <a:pt x="0" y="4050841"/>
                  </a:moveTo>
                  <a:lnTo>
                    <a:pt x="87027" y="4050841"/>
                  </a:lnTo>
                </a:path>
                <a:path w="87630" h="4066540">
                  <a:moveTo>
                    <a:pt x="70836" y="0"/>
                  </a:moveTo>
                  <a:lnTo>
                    <a:pt x="70836" y="4066020"/>
                  </a:lnTo>
                </a:path>
                <a:path w="87630" h="4066540">
                  <a:moveTo>
                    <a:pt x="78932" y="22262"/>
                  </a:moveTo>
                  <a:lnTo>
                    <a:pt x="63752" y="7083"/>
                  </a:lnTo>
                </a:path>
                <a:path w="87630" h="4066540">
                  <a:moveTo>
                    <a:pt x="63752" y="4043757"/>
                  </a:moveTo>
                  <a:lnTo>
                    <a:pt x="78932" y="405893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41" name="object 441"/>
          <p:cNvSpPr txBox="1"/>
          <p:nvPr/>
        </p:nvSpPr>
        <p:spPr>
          <a:xfrm>
            <a:off x="13661516" y="8553902"/>
            <a:ext cx="85725" cy="17462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26300</a:t>
            </a:r>
            <a:endParaRPr sz="400">
              <a:latin typeface="Arial"/>
              <a:cs typeface="Arial"/>
            </a:endParaRPr>
          </a:p>
        </p:txBody>
      </p:sp>
      <p:sp>
        <p:nvSpPr>
          <p:cNvPr id="442" name="object 442"/>
          <p:cNvSpPr/>
          <p:nvPr/>
        </p:nvSpPr>
        <p:spPr>
          <a:xfrm>
            <a:off x="13770297" y="6538892"/>
            <a:ext cx="120014" cy="192405"/>
          </a:xfrm>
          <a:custGeom>
            <a:avLst/>
            <a:gdLst/>
            <a:ahLst/>
            <a:cxnLst/>
            <a:rect l="l" t="t" r="r" b="b"/>
            <a:pathLst>
              <a:path w="120015" h="192404">
                <a:moveTo>
                  <a:pt x="0" y="85003"/>
                </a:moveTo>
                <a:lnTo>
                  <a:pt x="45537" y="85003"/>
                </a:lnTo>
              </a:path>
              <a:path w="120015" h="192404">
                <a:moveTo>
                  <a:pt x="0" y="177091"/>
                </a:moveTo>
                <a:lnTo>
                  <a:pt x="45537" y="177091"/>
                </a:lnTo>
              </a:path>
              <a:path w="120015" h="192404">
                <a:moveTo>
                  <a:pt x="30358" y="69824"/>
                </a:moveTo>
                <a:lnTo>
                  <a:pt x="30358" y="192270"/>
                </a:lnTo>
              </a:path>
              <a:path w="120015" h="192404">
                <a:moveTo>
                  <a:pt x="30358" y="130541"/>
                </a:moveTo>
                <a:lnTo>
                  <a:pt x="119410" y="104230"/>
                </a:lnTo>
                <a:lnTo>
                  <a:pt x="1194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" name="object 443"/>
          <p:cNvSpPr txBox="1"/>
          <p:nvPr/>
        </p:nvSpPr>
        <p:spPr>
          <a:xfrm>
            <a:off x="13818368" y="6533941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600</a:t>
            </a:r>
            <a:endParaRPr sz="400">
              <a:latin typeface="Arial"/>
              <a:cs typeface="Arial"/>
            </a:endParaRPr>
          </a:p>
        </p:txBody>
      </p:sp>
      <p:sp>
        <p:nvSpPr>
          <p:cNvPr id="444" name="object 444"/>
          <p:cNvSpPr/>
          <p:nvPr/>
        </p:nvSpPr>
        <p:spPr>
          <a:xfrm>
            <a:off x="13793572" y="6615800"/>
            <a:ext cx="22860" cy="560705"/>
          </a:xfrm>
          <a:custGeom>
            <a:avLst/>
            <a:gdLst/>
            <a:ahLst/>
            <a:cxnLst/>
            <a:rect l="l" t="t" r="r" b="b"/>
            <a:pathLst>
              <a:path w="22859" h="560704">
                <a:moveTo>
                  <a:pt x="15179" y="15179"/>
                </a:moveTo>
                <a:lnTo>
                  <a:pt x="0" y="0"/>
                </a:lnTo>
              </a:path>
              <a:path w="22859" h="560704">
                <a:moveTo>
                  <a:pt x="0" y="92087"/>
                </a:moveTo>
                <a:lnTo>
                  <a:pt x="15179" y="107266"/>
                </a:lnTo>
              </a:path>
              <a:path w="22859" h="560704">
                <a:moveTo>
                  <a:pt x="17203" y="100183"/>
                </a:moveTo>
                <a:lnTo>
                  <a:pt x="22262" y="100183"/>
                </a:lnTo>
              </a:path>
              <a:path w="22859" h="560704">
                <a:moveTo>
                  <a:pt x="17203" y="545441"/>
                </a:moveTo>
                <a:lnTo>
                  <a:pt x="22262" y="545441"/>
                </a:lnTo>
              </a:path>
              <a:path w="22859" h="560704">
                <a:moveTo>
                  <a:pt x="7083" y="85003"/>
                </a:moveTo>
                <a:lnTo>
                  <a:pt x="7083" y="560621"/>
                </a:lnTo>
              </a:path>
              <a:path w="22859" h="560704">
                <a:moveTo>
                  <a:pt x="15179" y="107266"/>
                </a:moveTo>
                <a:lnTo>
                  <a:pt x="0" y="92087"/>
                </a:lnTo>
              </a:path>
              <a:path w="22859" h="560704">
                <a:moveTo>
                  <a:pt x="0" y="537346"/>
                </a:moveTo>
                <a:lnTo>
                  <a:pt x="15179" y="552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" name="object 445"/>
          <p:cNvSpPr txBox="1"/>
          <p:nvPr/>
        </p:nvSpPr>
        <p:spPr>
          <a:xfrm>
            <a:off x="13729317" y="6865408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2900</a:t>
            </a:r>
            <a:endParaRPr sz="400">
              <a:latin typeface="Arial"/>
              <a:cs typeface="Arial"/>
            </a:endParaRPr>
          </a:p>
        </p:txBody>
      </p:sp>
      <p:sp>
        <p:nvSpPr>
          <p:cNvPr id="446" name="object 446"/>
          <p:cNvSpPr/>
          <p:nvPr/>
        </p:nvSpPr>
        <p:spPr>
          <a:xfrm>
            <a:off x="13793572" y="7145050"/>
            <a:ext cx="22860" cy="200660"/>
          </a:xfrm>
          <a:custGeom>
            <a:avLst/>
            <a:gdLst/>
            <a:ahLst/>
            <a:cxnLst/>
            <a:rect l="l" t="t" r="r" b="b"/>
            <a:pathLst>
              <a:path w="22859" h="200659">
                <a:moveTo>
                  <a:pt x="17203" y="16191"/>
                </a:moveTo>
                <a:lnTo>
                  <a:pt x="22262" y="16191"/>
                </a:lnTo>
              </a:path>
              <a:path w="22859" h="200659">
                <a:moveTo>
                  <a:pt x="17203" y="184175"/>
                </a:moveTo>
                <a:lnTo>
                  <a:pt x="22262" y="184175"/>
                </a:lnTo>
              </a:path>
              <a:path w="22859" h="200659">
                <a:moveTo>
                  <a:pt x="7083" y="0"/>
                </a:moveTo>
                <a:lnTo>
                  <a:pt x="7083" y="200366"/>
                </a:lnTo>
              </a:path>
              <a:path w="22859" h="200659">
                <a:moveTo>
                  <a:pt x="15179" y="23274"/>
                </a:moveTo>
                <a:lnTo>
                  <a:pt x="0" y="8095"/>
                </a:lnTo>
              </a:path>
              <a:path w="22859" h="200659">
                <a:moveTo>
                  <a:pt x="0" y="177091"/>
                </a:moveTo>
                <a:lnTo>
                  <a:pt x="15179" y="1922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" name="object 447"/>
          <p:cNvSpPr txBox="1"/>
          <p:nvPr/>
        </p:nvSpPr>
        <p:spPr>
          <a:xfrm>
            <a:off x="13729317" y="7175065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448" name="object 448"/>
          <p:cNvSpPr/>
          <p:nvPr/>
        </p:nvSpPr>
        <p:spPr>
          <a:xfrm>
            <a:off x="13793572" y="7314046"/>
            <a:ext cx="22860" cy="400050"/>
          </a:xfrm>
          <a:custGeom>
            <a:avLst/>
            <a:gdLst/>
            <a:ahLst/>
            <a:cxnLst/>
            <a:rect l="l" t="t" r="r" b="b"/>
            <a:pathLst>
              <a:path w="22859" h="400050">
                <a:moveTo>
                  <a:pt x="17203" y="15179"/>
                </a:moveTo>
                <a:lnTo>
                  <a:pt x="22262" y="15179"/>
                </a:lnTo>
              </a:path>
              <a:path w="22859" h="400050">
                <a:moveTo>
                  <a:pt x="17203" y="383529"/>
                </a:moveTo>
                <a:lnTo>
                  <a:pt x="22262" y="383529"/>
                </a:lnTo>
              </a:path>
              <a:path w="22859" h="400050">
                <a:moveTo>
                  <a:pt x="7083" y="0"/>
                </a:moveTo>
                <a:lnTo>
                  <a:pt x="7083" y="399720"/>
                </a:lnTo>
              </a:path>
              <a:path w="22859" h="400050">
                <a:moveTo>
                  <a:pt x="15179" y="23274"/>
                </a:moveTo>
                <a:lnTo>
                  <a:pt x="0" y="8095"/>
                </a:lnTo>
              </a:path>
              <a:path w="22859" h="400050">
                <a:moveTo>
                  <a:pt x="0" y="376445"/>
                </a:moveTo>
                <a:lnTo>
                  <a:pt x="15179" y="3916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" name="object 449"/>
          <p:cNvSpPr txBox="1"/>
          <p:nvPr/>
        </p:nvSpPr>
        <p:spPr>
          <a:xfrm>
            <a:off x="13729317" y="7441209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2400</a:t>
            </a:r>
            <a:endParaRPr sz="400">
              <a:latin typeface="Arial"/>
              <a:cs typeface="Arial"/>
            </a:endParaRPr>
          </a:p>
        </p:txBody>
      </p:sp>
      <p:sp>
        <p:nvSpPr>
          <p:cNvPr id="450" name="object 450"/>
          <p:cNvSpPr/>
          <p:nvPr/>
        </p:nvSpPr>
        <p:spPr>
          <a:xfrm>
            <a:off x="13793572" y="7682396"/>
            <a:ext cx="22860" cy="353695"/>
          </a:xfrm>
          <a:custGeom>
            <a:avLst/>
            <a:gdLst/>
            <a:ahLst/>
            <a:cxnLst/>
            <a:rect l="l" t="t" r="r" b="b"/>
            <a:pathLst>
              <a:path w="22859" h="353695">
                <a:moveTo>
                  <a:pt x="17203" y="15179"/>
                </a:moveTo>
                <a:lnTo>
                  <a:pt x="22262" y="15179"/>
                </a:lnTo>
              </a:path>
              <a:path w="22859" h="353695">
                <a:moveTo>
                  <a:pt x="17203" y="337991"/>
                </a:moveTo>
                <a:lnTo>
                  <a:pt x="22262" y="337991"/>
                </a:lnTo>
              </a:path>
              <a:path w="22859" h="353695">
                <a:moveTo>
                  <a:pt x="7083" y="0"/>
                </a:moveTo>
                <a:lnTo>
                  <a:pt x="7083" y="353171"/>
                </a:lnTo>
              </a:path>
              <a:path w="22859" h="353695">
                <a:moveTo>
                  <a:pt x="15179" y="23274"/>
                </a:moveTo>
                <a:lnTo>
                  <a:pt x="0" y="8095"/>
                </a:lnTo>
              </a:path>
              <a:path w="22859" h="353695">
                <a:moveTo>
                  <a:pt x="0" y="329896"/>
                </a:moveTo>
                <a:lnTo>
                  <a:pt x="15179" y="3450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" name="object 451"/>
          <p:cNvSpPr txBox="1"/>
          <p:nvPr/>
        </p:nvSpPr>
        <p:spPr>
          <a:xfrm>
            <a:off x="13729317" y="7786284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452" name="object 452"/>
          <p:cNvSpPr/>
          <p:nvPr/>
        </p:nvSpPr>
        <p:spPr>
          <a:xfrm>
            <a:off x="13793572" y="8005209"/>
            <a:ext cx="90170" cy="276860"/>
          </a:xfrm>
          <a:custGeom>
            <a:avLst/>
            <a:gdLst/>
            <a:ahLst/>
            <a:cxnLst/>
            <a:rect l="l" t="t" r="r" b="b"/>
            <a:pathLst>
              <a:path w="90169" h="276859">
                <a:moveTo>
                  <a:pt x="17203" y="15179"/>
                </a:moveTo>
                <a:lnTo>
                  <a:pt x="22262" y="15179"/>
                </a:lnTo>
              </a:path>
              <a:path w="90169" h="276859">
                <a:moveTo>
                  <a:pt x="17203" y="176079"/>
                </a:moveTo>
                <a:lnTo>
                  <a:pt x="22262" y="176079"/>
                </a:lnTo>
              </a:path>
              <a:path w="90169" h="276859">
                <a:moveTo>
                  <a:pt x="7083" y="0"/>
                </a:moveTo>
                <a:lnTo>
                  <a:pt x="7083" y="191258"/>
                </a:lnTo>
              </a:path>
              <a:path w="90169" h="276859">
                <a:moveTo>
                  <a:pt x="15179" y="22262"/>
                </a:moveTo>
                <a:lnTo>
                  <a:pt x="0" y="7083"/>
                </a:lnTo>
              </a:path>
              <a:path w="90169" h="276859">
                <a:moveTo>
                  <a:pt x="0" y="167983"/>
                </a:moveTo>
                <a:lnTo>
                  <a:pt x="15179" y="184175"/>
                </a:lnTo>
              </a:path>
              <a:path w="90169" h="276859">
                <a:moveTo>
                  <a:pt x="17203" y="176079"/>
                </a:moveTo>
                <a:lnTo>
                  <a:pt x="22262" y="176079"/>
                </a:lnTo>
              </a:path>
              <a:path w="90169" h="276859">
                <a:moveTo>
                  <a:pt x="17203" y="260071"/>
                </a:moveTo>
                <a:lnTo>
                  <a:pt x="22262" y="260071"/>
                </a:lnTo>
              </a:path>
              <a:path w="90169" h="276859">
                <a:moveTo>
                  <a:pt x="7083" y="160900"/>
                </a:moveTo>
                <a:lnTo>
                  <a:pt x="7083" y="276262"/>
                </a:lnTo>
              </a:path>
              <a:path w="90169" h="276859">
                <a:moveTo>
                  <a:pt x="7083" y="218581"/>
                </a:moveTo>
                <a:lnTo>
                  <a:pt x="90063" y="203402"/>
                </a:lnTo>
                <a:lnTo>
                  <a:pt x="90063" y="1001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" name="object 453"/>
          <p:cNvSpPr txBox="1"/>
          <p:nvPr/>
        </p:nvSpPr>
        <p:spPr>
          <a:xfrm>
            <a:off x="13729317" y="8030164"/>
            <a:ext cx="168275" cy="18415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52069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1050</a:t>
            </a:r>
            <a:endParaRPr sz="4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75"/>
              </a:spcBef>
            </a:pPr>
            <a:r>
              <a:rPr dirty="0" sz="400" spc="5">
                <a:latin typeface="Arial"/>
                <a:cs typeface="Arial"/>
              </a:rPr>
              <a:t>550</a:t>
            </a:r>
            <a:endParaRPr sz="400">
              <a:latin typeface="Arial"/>
              <a:cs typeface="Arial"/>
            </a:endParaRPr>
          </a:p>
        </p:txBody>
      </p:sp>
      <p:sp>
        <p:nvSpPr>
          <p:cNvPr id="454" name="object 454"/>
          <p:cNvSpPr/>
          <p:nvPr/>
        </p:nvSpPr>
        <p:spPr>
          <a:xfrm>
            <a:off x="13793572" y="8173193"/>
            <a:ext cx="22860" cy="483870"/>
          </a:xfrm>
          <a:custGeom>
            <a:avLst/>
            <a:gdLst/>
            <a:ahLst/>
            <a:cxnLst/>
            <a:rect l="l" t="t" r="r" b="b"/>
            <a:pathLst>
              <a:path w="22859" h="483870">
                <a:moveTo>
                  <a:pt x="15179" y="16191"/>
                </a:moveTo>
                <a:lnTo>
                  <a:pt x="0" y="0"/>
                </a:lnTo>
              </a:path>
              <a:path w="22859" h="483870">
                <a:moveTo>
                  <a:pt x="0" y="85003"/>
                </a:moveTo>
                <a:lnTo>
                  <a:pt x="15179" y="100183"/>
                </a:lnTo>
              </a:path>
              <a:path w="22859" h="483870">
                <a:moveTo>
                  <a:pt x="17203" y="92087"/>
                </a:moveTo>
                <a:lnTo>
                  <a:pt x="22262" y="92087"/>
                </a:lnTo>
              </a:path>
              <a:path w="22859" h="483870">
                <a:moveTo>
                  <a:pt x="17203" y="468533"/>
                </a:moveTo>
                <a:lnTo>
                  <a:pt x="22262" y="468533"/>
                </a:lnTo>
              </a:path>
              <a:path w="22859" h="483870">
                <a:moveTo>
                  <a:pt x="7083" y="76908"/>
                </a:moveTo>
                <a:lnTo>
                  <a:pt x="7083" y="483712"/>
                </a:lnTo>
              </a:path>
              <a:path w="22859" h="483870">
                <a:moveTo>
                  <a:pt x="15179" y="100183"/>
                </a:moveTo>
                <a:lnTo>
                  <a:pt x="0" y="85003"/>
                </a:lnTo>
              </a:path>
              <a:path w="22859" h="483870">
                <a:moveTo>
                  <a:pt x="0" y="460437"/>
                </a:moveTo>
                <a:lnTo>
                  <a:pt x="15179" y="4766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" name="object 455"/>
          <p:cNvSpPr txBox="1"/>
          <p:nvPr/>
        </p:nvSpPr>
        <p:spPr>
          <a:xfrm>
            <a:off x="13729317" y="8381311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2450</a:t>
            </a:r>
            <a:endParaRPr sz="400">
              <a:latin typeface="Arial"/>
              <a:cs typeface="Arial"/>
            </a:endParaRPr>
          </a:p>
        </p:txBody>
      </p:sp>
      <p:sp>
        <p:nvSpPr>
          <p:cNvPr id="456" name="object 456"/>
          <p:cNvSpPr/>
          <p:nvPr/>
        </p:nvSpPr>
        <p:spPr>
          <a:xfrm>
            <a:off x="13793572" y="8626547"/>
            <a:ext cx="22860" cy="407034"/>
          </a:xfrm>
          <a:custGeom>
            <a:avLst/>
            <a:gdLst/>
            <a:ahLst/>
            <a:cxnLst/>
            <a:rect l="l" t="t" r="r" b="b"/>
            <a:pathLst>
              <a:path w="22859" h="407034">
                <a:moveTo>
                  <a:pt x="17203" y="15179"/>
                </a:moveTo>
                <a:lnTo>
                  <a:pt x="22262" y="15179"/>
                </a:lnTo>
              </a:path>
              <a:path w="22859" h="407034">
                <a:moveTo>
                  <a:pt x="17203" y="391625"/>
                </a:moveTo>
                <a:lnTo>
                  <a:pt x="22262" y="391625"/>
                </a:lnTo>
              </a:path>
              <a:path w="22859" h="407034">
                <a:moveTo>
                  <a:pt x="7083" y="0"/>
                </a:moveTo>
                <a:lnTo>
                  <a:pt x="7083" y="406804"/>
                </a:lnTo>
              </a:path>
              <a:path w="22859" h="407034">
                <a:moveTo>
                  <a:pt x="15179" y="23274"/>
                </a:moveTo>
                <a:lnTo>
                  <a:pt x="0" y="7083"/>
                </a:lnTo>
              </a:path>
              <a:path w="22859" h="407034">
                <a:moveTo>
                  <a:pt x="0" y="383529"/>
                </a:moveTo>
                <a:lnTo>
                  <a:pt x="15179" y="3987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" name="object 457"/>
          <p:cNvSpPr txBox="1"/>
          <p:nvPr/>
        </p:nvSpPr>
        <p:spPr>
          <a:xfrm>
            <a:off x="13729317" y="8756746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2450</a:t>
            </a:r>
            <a:endParaRPr sz="400">
              <a:latin typeface="Arial"/>
              <a:cs typeface="Arial"/>
            </a:endParaRPr>
          </a:p>
        </p:txBody>
      </p:sp>
      <p:sp>
        <p:nvSpPr>
          <p:cNvPr id="458" name="object 458"/>
          <p:cNvSpPr/>
          <p:nvPr/>
        </p:nvSpPr>
        <p:spPr>
          <a:xfrm>
            <a:off x="13800655" y="8929120"/>
            <a:ext cx="89535" cy="188595"/>
          </a:xfrm>
          <a:custGeom>
            <a:avLst/>
            <a:gdLst/>
            <a:ahLst/>
            <a:cxnLst/>
            <a:rect l="l" t="t" r="r" b="b"/>
            <a:pathLst>
              <a:path w="89534" h="188595">
                <a:moveTo>
                  <a:pt x="10119" y="89051"/>
                </a:moveTo>
                <a:lnTo>
                  <a:pt x="15179" y="89051"/>
                </a:lnTo>
              </a:path>
              <a:path w="89534" h="188595">
                <a:moveTo>
                  <a:pt x="10119" y="173043"/>
                </a:moveTo>
                <a:lnTo>
                  <a:pt x="15179" y="173043"/>
                </a:lnTo>
              </a:path>
              <a:path w="89534" h="188595">
                <a:moveTo>
                  <a:pt x="0" y="72860"/>
                </a:moveTo>
                <a:lnTo>
                  <a:pt x="0" y="188222"/>
                </a:lnTo>
              </a:path>
              <a:path w="89534" h="188595">
                <a:moveTo>
                  <a:pt x="0" y="130541"/>
                </a:moveTo>
                <a:lnTo>
                  <a:pt x="89051" y="104230"/>
                </a:lnTo>
                <a:lnTo>
                  <a:pt x="8905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" name="object 459"/>
          <p:cNvSpPr txBox="1"/>
          <p:nvPr/>
        </p:nvSpPr>
        <p:spPr>
          <a:xfrm>
            <a:off x="13818368" y="8924170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550</a:t>
            </a:r>
            <a:endParaRPr sz="400">
              <a:latin typeface="Arial"/>
              <a:cs typeface="Arial"/>
            </a:endParaRPr>
          </a:p>
        </p:txBody>
      </p:sp>
      <p:sp>
        <p:nvSpPr>
          <p:cNvPr id="460" name="object 460"/>
          <p:cNvSpPr/>
          <p:nvPr/>
        </p:nvSpPr>
        <p:spPr>
          <a:xfrm>
            <a:off x="13793572" y="9010077"/>
            <a:ext cx="22860" cy="268605"/>
          </a:xfrm>
          <a:custGeom>
            <a:avLst/>
            <a:gdLst/>
            <a:ahLst/>
            <a:cxnLst/>
            <a:rect l="l" t="t" r="r" b="b"/>
            <a:pathLst>
              <a:path w="22859" h="268604">
                <a:moveTo>
                  <a:pt x="15179" y="15179"/>
                </a:moveTo>
                <a:lnTo>
                  <a:pt x="0" y="0"/>
                </a:lnTo>
              </a:path>
              <a:path w="22859" h="268604">
                <a:moveTo>
                  <a:pt x="0" y="83991"/>
                </a:moveTo>
                <a:lnTo>
                  <a:pt x="15179" y="100183"/>
                </a:lnTo>
              </a:path>
              <a:path w="22859" h="268604">
                <a:moveTo>
                  <a:pt x="17203" y="92087"/>
                </a:moveTo>
                <a:lnTo>
                  <a:pt x="22262" y="92087"/>
                </a:lnTo>
              </a:path>
              <a:path w="22859" h="268604">
                <a:moveTo>
                  <a:pt x="17203" y="252987"/>
                </a:moveTo>
                <a:lnTo>
                  <a:pt x="22262" y="252987"/>
                </a:lnTo>
              </a:path>
              <a:path w="22859" h="268604">
                <a:moveTo>
                  <a:pt x="7083" y="76908"/>
                </a:moveTo>
                <a:lnTo>
                  <a:pt x="7083" y="268167"/>
                </a:lnTo>
              </a:path>
              <a:path w="22859" h="268604">
                <a:moveTo>
                  <a:pt x="15179" y="100183"/>
                </a:moveTo>
                <a:lnTo>
                  <a:pt x="0" y="83991"/>
                </a:lnTo>
              </a:path>
              <a:path w="22859" h="268604">
                <a:moveTo>
                  <a:pt x="0" y="245904"/>
                </a:moveTo>
                <a:lnTo>
                  <a:pt x="15179" y="2610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" name="object 461"/>
          <p:cNvSpPr txBox="1"/>
          <p:nvPr/>
        </p:nvSpPr>
        <p:spPr>
          <a:xfrm>
            <a:off x="13729317" y="9111940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1050</a:t>
            </a:r>
            <a:endParaRPr sz="400">
              <a:latin typeface="Arial"/>
              <a:cs typeface="Arial"/>
            </a:endParaRPr>
          </a:p>
        </p:txBody>
      </p:sp>
      <p:sp>
        <p:nvSpPr>
          <p:cNvPr id="462" name="object 462"/>
          <p:cNvSpPr/>
          <p:nvPr/>
        </p:nvSpPr>
        <p:spPr>
          <a:xfrm>
            <a:off x="13793572" y="9247885"/>
            <a:ext cx="22860" cy="353695"/>
          </a:xfrm>
          <a:custGeom>
            <a:avLst/>
            <a:gdLst/>
            <a:ahLst/>
            <a:cxnLst/>
            <a:rect l="l" t="t" r="r" b="b"/>
            <a:pathLst>
              <a:path w="22859" h="353695">
                <a:moveTo>
                  <a:pt x="17203" y="15179"/>
                </a:moveTo>
                <a:lnTo>
                  <a:pt x="22262" y="15179"/>
                </a:lnTo>
              </a:path>
              <a:path w="22859" h="353695">
                <a:moveTo>
                  <a:pt x="17203" y="337991"/>
                </a:moveTo>
                <a:lnTo>
                  <a:pt x="22262" y="337991"/>
                </a:lnTo>
              </a:path>
              <a:path w="22859" h="353695">
                <a:moveTo>
                  <a:pt x="7083" y="0"/>
                </a:moveTo>
                <a:lnTo>
                  <a:pt x="7083" y="353171"/>
                </a:lnTo>
              </a:path>
              <a:path w="22859" h="353695">
                <a:moveTo>
                  <a:pt x="15179" y="23274"/>
                </a:moveTo>
                <a:lnTo>
                  <a:pt x="0" y="8095"/>
                </a:lnTo>
              </a:path>
              <a:path w="22859" h="353695">
                <a:moveTo>
                  <a:pt x="0" y="329896"/>
                </a:moveTo>
                <a:lnTo>
                  <a:pt x="15179" y="3450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" name="object 463"/>
          <p:cNvSpPr txBox="1"/>
          <p:nvPr/>
        </p:nvSpPr>
        <p:spPr>
          <a:xfrm>
            <a:off x="13729317" y="9351773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464" name="object 464"/>
          <p:cNvSpPr/>
          <p:nvPr/>
        </p:nvSpPr>
        <p:spPr>
          <a:xfrm>
            <a:off x="13793572" y="9569686"/>
            <a:ext cx="22860" cy="400050"/>
          </a:xfrm>
          <a:custGeom>
            <a:avLst/>
            <a:gdLst/>
            <a:ahLst/>
            <a:cxnLst/>
            <a:rect l="l" t="t" r="r" b="b"/>
            <a:pathLst>
              <a:path w="22859" h="400050">
                <a:moveTo>
                  <a:pt x="17203" y="16191"/>
                </a:moveTo>
                <a:lnTo>
                  <a:pt x="22262" y="16191"/>
                </a:lnTo>
              </a:path>
              <a:path w="22859" h="400050">
                <a:moveTo>
                  <a:pt x="17203" y="384541"/>
                </a:moveTo>
                <a:lnTo>
                  <a:pt x="22262" y="384541"/>
                </a:lnTo>
              </a:path>
              <a:path w="22859" h="400050">
                <a:moveTo>
                  <a:pt x="7083" y="0"/>
                </a:moveTo>
                <a:lnTo>
                  <a:pt x="7083" y="399720"/>
                </a:lnTo>
              </a:path>
              <a:path w="22859" h="400050">
                <a:moveTo>
                  <a:pt x="15179" y="23274"/>
                </a:moveTo>
                <a:lnTo>
                  <a:pt x="0" y="8095"/>
                </a:lnTo>
              </a:path>
              <a:path w="22859" h="400050">
                <a:moveTo>
                  <a:pt x="0" y="376445"/>
                </a:moveTo>
                <a:lnTo>
                  <a:pt x="15179" y="3916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" name="object 465"/>
          <p:cNvSpPr txBox="1"/>
          <p:nvPr/>
        </p:nvSpPr>
        <p:spPr>
          <a:xfrm>
            <a:off x="13729317" y="9696848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2400</a:t>
            </a:r>
            <a:endParaRPr sz="400">
              <a:latin typeface="Arial"/>
              <a:cs typeface="Arial"/>
            </a:endParaRPr>
          </a:p>
        </p:txBody>
      </p:sp>
      <p:sp>
        <p:nvSpPr>
          <p:cNvPr id="466" name="object 466"/>
          <p:cNvSpPr/>
          <p:nvPr/>
        </p:nvSpPr>
        <p:spPr>
          <a:xfrm>
            <a:off x="13793572" y="9938036"/>
            <a:ext cx="22860" cy="200660"/>
          </a:xfrm>
          <a:custGeom>
            <a:avLst/>
            <a:gdLst/>
            <a:ahLst/>
            <a:cxnLst/>
            <a:rect l="l" t="t" r="r" b="b"/>
            <a:pathLst>
              <a:path w="22859" h="200659">
                <a:moveTo>
                  <a:pt x="17203" y="16191"/>
                </a:moveTo>
                <a:lnTo>
                  <a:pt x="22262" y="16191"/>
                </a:lnTo>
              </a:path>
              <a:path w="22859" h="200659">
                <a:moveTo>
                  <a:pt x="17203" y="184175"/>
                </a:moveTo>
                <a:lnTo>
                  <a:pt x="22262" y="184175"/>
                </a:lnTo>
              </a:path>
              <a:path w="22859" h="200659">
                <a:moveTo>
                  <a:pt x="7083" y="0"/>
                </a:moveTo>
                <a:lnTo>
                  <a:pt x="7083" y="200366"/>
                </a:lnTo>
              </a:path>
              <a:path w="22859" h="200659">
                <a:moveTo>
                  <a:pt x="15179" y="23274"/>
                </a:moveTo>
                <a:lnTo>
                  <a:pt x="0" y="8095"/>
                </a:lnTo>
              </a:path>
              <a:path w="22859" h="200659">
                <a:moveTo>
                  <a:pt x="0" y="177091"/>
                </a:moveTo>
                <a:lnTo>
                  <a:pt x="15179" y="1922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" name="object 467"/>
          <p:cNvSpPr txBox="1"/>
          <p:nvPr/>
        </p:nvSpPr>
        <p:spPr>
          <a:xfrm>
            <a:off x="13729317" y="9968051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468" name="object 468"/>
          <p:cNvSpPr/>
          <p:nvPr/>
        </p:nvSpPr>
        <p:spPr>
          <a:xfrm>
            <a:off x="13793572" y="10107032"/>
            <a:ext cx="22860" cy="475615"/>
          </a:xfrm>
          <a:custGeom>
            <a:avLst/>
            <a:gdLst/>
            <a:ahLst/>
            <a:cxnLst/>
            <a:rect l="l" t="t" r="r" b="b"/>
            <a:pathLst>
              <a:path w="22859" h="475615">
                <a:moveTo>
                  <a:pt x="17203" y="15179"/>
                </a:moveTo>
                <a:lnTo>
                  <a:pt x="22262" y="15179"/>
                </a:lnTo>
              </a:path>
              <a:path w="22859" h="475615">
                <a:moveTo>
                  <a:pt x="17203" y="460437"/>
                </a:moveTo>
                <a:lnTo>
                  <a:pt x="22262" y="460437"/>
                </a:lnTo>
              </a:path>
              <a:path w="22859" h="475615">
                <a:moveTo>
                  <a:pt x="7083" y="0"/>
                </a:moveTo>
                <a:lnTo>
                  <a:pt x="7083" y="475617"/>
                </a:lnTo>
              </a:path>
              <a:path w="22859" h="475615">
                <a:moveTo>
                  <a:pt x="15179" y="23274"/>
                </a:moveTo>
                <a:lnTo>
                  <a:pt x="0" y="8095"/>
                </a:lnTo>
              </a:path>
              <a:path w="22859" h="475615">
                <a:moveTo>
                  <a:pt x="0" y="453354"/>
                </a:moveTo>
                <a:lnTo>
                  <a:pt x="15179" y="4685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" name="object 469"/>
          <p:cNvSpPr txBox="1"/>
          <p:nvPr/>
        </p:nvSpPr>
        <p:spPr>
          <a:xfrm>
            <a:off x="13729317" y="10272648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2900</a:t>
            </a:r>
            <a:endParaRPr sz="400">
              <a:latin typeface="Arial"/>
              <a:cs typeface="Arial"/>
            </a:endParaRPr>
          </a:p>
        </p:txBody>
      </p:sp>
      <p:sp>
        <p:nvSpPr>
          <p:cNvPr id="470" name="object 470"/>
          <p:cNvSpPr/>
          <p:nvPr/>
        </p:nvSpPr>
        <p:spPr>
          <a:xfrm>
            <a:off x="13800655" y="10483478"/>
            <a:ext cx="89535" cy="191770"/>
          </a:xfrm>
          <a:custGeom>
            <a:avLst/>
            <a:gdLst/>
            <a:ahLst/>
            <a:cxnLst/>
            <a:rect l="l" t="t" r="r" b="b"/>
            <a:pathLst>
              <a:path w="89534" h="191770">
                <a:moveTo>
                  <a:pt x="10119" y="83991"/>
                </a:moveTo>
                <a:lnTo>
                  <a:pt x="15179" y="83991"/>
                </a:lnTo>
              </a:path>
              <a:path w="89534" h="191770">
                <a:moveTo>
                  <a:pt x="10119" y="176079"/>
                </a:moveTo>
                <a:lnTo>
                  <a:pt x="15179" y="176079"/>
                </a:lnTo>
              </a:path>
              <a:path w="89534" h="191770">
                <a:moveTo>
                  <a:pt x="0" y="68812"/>
                </a:moveTo>
                <a:lnTo>
                  <a:pt x="0" y="191258"/>
                </a:lnTo>
              </a:path>
              <a:path w="89534" h="191770">
                <a:moveTo>
                  <a:pt x="0" y="130541"/>
                </a:moveTo>
                <a:lnTo>
                  <a:pt x="89051" y="103219"/>
                </a:lnTo>
                <a:lnTo>
                  <a:pt x="8905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" name="object 471"/>
          <p:cNvSpPr txBox="1"/>
          <p:nvPr/>
        </p:nvSpPr>
        <p:spPr>
          <a:xfrm>
            <a:off x="13818368" y="10477515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600</a:t>
            </a:r>
            <a:endParaRPr sz="400">
              <a:latin typeface="Arial"/>
              <a:cs typeface="Arial"/>
            </a:endParaRPr>
          </a:p>
        </p:txBody>
      </p:sp>
      <p:sp>
        <p:nvSpPr>
          <p:cNvPr id="472" name="object 472"/>
          <p:cNvSpPr/>
          <p:nvPr/>
        </p:nvSpPr>
        <p:spPr>
          <a:xfrm>
            <a:off x="13793572" y="10560386"/>
            <a:ext cx="5089525" cy="633095"/>
          </a:xfrm>
          <a:custGeom>
            <a:avLst/>
            <a:gdLst/>
            <a:ahLst/>
            <a:cxnLst/>
            <a:rect l="l" t="t" r="r" b="b"/>
            <a:pathLst>
              <a:path w="5089525" h="633095">
                <a:moveTo>
                  <a:pt x="15179" y="15179"/>
                </a:moveTo>
                <a:lnTo>
                  <a:pt x="0" y="0"/>
                </a:lnTo>
              </a:path>
              <a:path w="5089525" h="633095">
                <a:moveTo>
                  <a:pt x="0" y="92087"/>
                </a:moveTo>
                <a:lnTo>
                  <a:pt x="15179" y="107266"/>
                </a:lnTo>
              </a:path>
              <a:path w="5089525" h="633095">
                <a:moveTo>
                  <a:pt x="560621" y="632469"/>
                </a:moveTo>
                <a:lnTo>
                  <a:pt x="560621" y="590979"/>
                </a:lnTo>
              </a:path>
              <a:path w="5089525" h="633095">
                <a:moveTo>
                  <a:pt x="5073924" y="632469"/>
                </a:moveTo>
                <a:lnTo>
                  <a:pt x="5073924" y="590979"/>
                </a:lnTo>
              </a:path>
              <a:path w="5089525" h="633095">
                <a:moveTo>
                  <a:pt x="545441" y="606158"/>
                </a:moveTo>
                <a:lnTo>
                  <a:pt x="5089103" y="606158"/>
                </a:lnTo>
              </a:path>
              <a:path w="5089525" h="633095">
                <a:moveTo>
                  <a:pt x="568716" y="598063"/>
                </a:moveTo>
                <a:lnTo>
                  <a:pt x="553537" y="614254"/>
                </a:lnTo>
              </a:path>
              <a:path w="5089525" h="633095">
                <a:moveTo>
                  <a:pt x="5066840" y="614254"/>
                </a:moveTo>
                <a:lnTo>
                  <a:pt x="5082019" y="598063"/>
                </a:lnTo>
              </a:path>
              <a:path w="5089525" h="633095">
                <a:moveTo>
                  <a:pt x="2279926" y="597051"/>
                </a:moveTo>
                <a:lnTo>
                  <a:pt x="2279926" y="524190"/>
                </a:lnTo>
              </a:path>
              <a:path w="5089525" h="633095">
                <a:moveTo>
                  <a:pt x="2817272" y="597051"/>
                </a:moveTo>
                <a:lnTo>
                  <a:pt x="2817272" y="524190"/>
                </a:lnTo>
              </a:path>
              <a:path w="5089525" h="633095">
                <a:moveTo>
                  <a:pt x="2264747" y="540382"/>
                </a:moveTo>
                <a:lnTo>
                  <a:pt x="2832451" y="540382"/>
                </a:lnTo>
              </a:path>
              <a:path w="5089525" h="633095">
                <a:moveTo>
                  <a:pt x="2288022" y="532286"/>
                </a:moveTo>
                <a:lnTo>
                  <a:pt x="2272842" y="547465"/>
                </a:lnTo>
              </a:path>
              <a:path w="5089525" h="633095">
                <a:moveTo>
                  <a:pt x="2810188" y="547465"/>
                </a:moveTo>
                <a:lnTo>
                  <a:pt x="2825368" y="532286"/>
                </a:lnTo>
              </a:path>
              <a:path w="5089525" h="633095">
                <a:moveTo>
                  <a:pt x="2279926" y="530262"/>
                </a:moveTo>
                <a:lnTo>
                  <a:pt x="2279926" y="524190"/>
                </a:lnTo>
              </a:path>
              <a:path w="5089525" h="633095">
                <a:moveTo>
                  <a:pt x="1742580" y="530262"/>
                </a:moveTo>
                <a:lnTo>
                  <a:pt x="1742580" y="524190"/>
                </a:lnTo>
              </a:path>
              <a:path w="5089525" h="633095">
                <a:moveTo>
                  <a:pt x="2295105" y="540382"/>
                </a:moveTo>
                <a:lnTo>
                  <a:pt x="1727400" y="540382"/>
                </a:lnTo>
              </a:path>
              <a:path w="5089525" h="633095">
                <a:moveTo>
                  <a:pt x="2272842" y="547465"/>
                </a:moveTo>
                <a:lnTo>
                  <a:pt x="2288022" y="532286"/>
                </a:lnTo>
              </a:path>
              <a:path w="5089525" h="633095">
                <a:moveTo>
                  <a:pt x="1750675" y="532286"/>
                </a:moveTo>
                <a:lnTo>
                  <a:pt x="1735496" y="54746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" name="object 473"/>
          <p:cNvSpPr txBox="1"/>
          <p:nvPr/>
        </p:nvSpPr>
        <p:spPr>
          <a:xfrm>
            <a:off x="15503211" y="11024353"/>
            <a:ext cx="1195705" cy="2698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algn="ctr" marR="46355">
              <a:lnSpc>
                <a:spcPct val="100000"/>
              </a:lnSpc>
              <a:spcBef>
                <a:spcPts val="120"/>
              </a:spcBef>
              <a:tabLst>
                <a:tab pos="537210" algn="l"/>
              </a:tabLst>
            </a:pPr>
            <a:r>
              <a:rPr dirty="0" sz="400" spc="5">
                <a:latin typeface="Arial"/>
                <a:cs typeface="Arial"/>
              </a:rPr>
              <a:t>3500	3500</a:t>
            </a:r>
            <a:endParaRPr sz="400">
              <a:latin typeface="Arial"/>
              <a:cs typeface="Arial"/>
            </a:endParaRPr>
          </a:p>
          <a:p>
            <a:pPr marL="1033144">
              <a:lnSpc>
                <a:spcPct val="100000"/>
              </a:lnSpc>
              <a:spcBef>
                <a:spcPts val="40"/>
              </a:spcBef>
            </a:pPr>
            <a:r>
              <a:rPr dirty="0" sz="400" spc="5">
                <a:latin typeface="Arial"/>
                <a:cs typeface="Arial"/>
              </a:rPr>
              <a:t>29400</a:t>
            </a:r>
            <a:endParaRPr sz="400">
              <a:latin typeface="Arial"/>
              <a:cs typeface="Arial"/>
            </a:endParaRPr>
          </a:p>
          <a:p>
            <a:pPr algn="ctr" marR="52069">
              <a:lnSpc>
                <a:spcPct val="100000"/>
              </a:lnSpc>
              <a:spcBef>
                <a:spcPts val="305"/>
              </a:spcBef>
              <a:tabLst>
                <a:tab pos="539115" algn="l"/>
                <a:tab pos="1074420" algn="l"/>
              </a:tabLst>
            </a:pPr>
            <a:r>
              <a:rPr dirty="0" sz="500" spc="-5">
                <a:latin typeface="Arial"/>
                <a:cs typeface="Arial"/>
              </a:rPr>
              <a:t>3	4	5</a:t>
            </a:r>
            <a:endParaRPr sz="500">
              <a:latin typeface="Arial"/>
              <a:cs typeface="Arial"/>
            </a:endParaRPr>
          </a:p>
        </p:txBody>
      </p:sp>
      <p:sp>
        <p:nvSpPr>
          <p:cNvPr id="474" name="object 474"/>
          <p:cNvSpPr/>
          <p:nvPr/>
        </p:nvSpPr>
        <p:spPr>
          <a:xfrm>
            <a:off x="14983626" y="11084577"/>
            <a:ext cx="568960" cy="23495"/>
          </a:xfrm>
          <a:custGeom>
            <a:avLst/>
            <a:gdLst/>
            <a:ahLst/>
            <a:cxnLst/>
            <a:rect l="l" t="t" r="r" b="b"/>
            <a:pathLst>
              <a:path w="568959" h="23495">
                <a:moveTo>
                  <a:pt x="552525" y="6071"/>
                </a:moveTo>
                <a:lnTo>
                  <a:pt x="552525" y="0"/>
                </a:lnTo>
              </a:path>
              <a:path w="568959" h="23495">
                <a:moveTo>
                  <a:pt x="15179" y="6071"/>
                </a:moveTo>
                <a:lnTo>
                  <a:pt x="15179" y="0"/>
                </a:lnTo>
              </a:path>
              <a:path w="568959" h="23495">
                <a:moveTo>
                  <a:pt x="568716" y="16191"/>
                </a:moveTo>
                <a:lnTo>
                  <a:pt x="0" y="16191"/>
                </a:lnTo>
              </a:path>
              <a:path w="568959" h="23495">
                <a:moveTo>
                  <a:pt x="545441" y="23274"/>
                </a:moveTo>
                <a:lnTo>
                  <a:pt x="560621" y="8095"/>
                </a:lnTo>
              </a:path>
              <a:path w="568959" h="23495">
                <a:moveTo>
                  <a:pt x="23274" y="8095"/>
                </a:moveTo>
                <a:lnTo>
                  <a:pt x="8095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" name="object 475"/>
          <p:cNvSpPr txBox="1"/>
          <p:nvPr/>
        </p:nvSpPr>
        <p:spPr>
          <a:xfrm>
            <a:off x="15195579" y="11024353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3500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476" name="object 476"/>
          <p:cNvSpPr/>
          <p:nvPr/>
        </p:nvSpPr>
        <p:spPr>
          <a:xfrm>
            <a:off x="14339013" y="11084577"/>
            <a:ext cx="676275" cy="23495"/>
          </a:xfrm>
          <a:custGeom>
            <a:avLst/>
            <a:gdLst/>
            <a:ahLst/>
            <a:cxnLst/>
            <a:rect l="l" t="t" r="r" b="b"/>
            <a:pathLst>
              <a:path w="676275" h="23495">
                <a:moveTo>
                  <a:pt x="659792" y="6071"/>
                </a:moveTo>
                <a:lnTo>
                  <a:pt x="659792" y="0"/>
                </a:lnTo>
              </a:path>
              <a:path w="676275" h="23495">
                <a:moveTo>
                  <a:pt x="15179" y="6071"/>
                </a:moveTo>
                <a:lnTo>
                  <a:pt x="15179" y="0"/>
                </a:lnTo>
              </a:path>
              <a:path w="676275" h="23495">
                <a:moveTo>
                  <a:pt x="675983" y="16191"/>
                </a:moveTo>
                <a:lnTo>
                  <a:pt x="0" y="16191"/>
                </a:lnTo>
              </a:path>
              <a:path w="676275" h="23495">
                <a:moveTo>
                  <a:pt x="652708" y="23274"/>
                </a:moveTo>
                <a:lnTo>
                  <a:pt x="667887" y="8095"/>
                </a:lnTo>
              </a:path>
              <a:path w="676275" h="23495">
                <a:moveTo>
                  <a:pt x="23274" y="8095"/>
                </a:moveTo>
                <a:lnTo>
                  <a:pt x="8095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" name="object 477"/>
          <p:cNvSpPr txBox="1"/>
          <p:nvPr/>
        </p:nvSpPr>
        <p:spPr>
          <a:xfrm>
            <a:off x="14605612" y="11024353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4200</a:t>
            </a:r>
            <a:endParaRPr sz="400">
              <a:latin typeface="Arial"/>
              <a:cs typeface="Arial"/>
            </a:endParaRPr>
          </a:p>
        </p:txBody>
      </p:sp>
      <p:sp>
        <p:nvSpPr>
          <p:cNvPr id="478" name="object 478"/>
          <p:cNvSpPr/>
          <p:nvPr/>
        </p:nvSpPr>
        <p:spPr>
          <a:xfrm>
            <a:off x="16595664" y="11084577"/>
            <a:ext cx="568325" cy="73025"/>
          </a:xfrm>
          <a:custGeom>
            <a:avLst/>
            <a:gdLst/>
            <a:ahLst/>
            <a:cxnLst/>
            <a:rect l="l" t="t" r="r" b="b"/>
            <a:pathLst>
              <a:path w="568325" h="73025">
                <a:moveTo>
                  <a:pt x="552525" y="72860"/>
                </a:moveTo>
                <a:lnTo>
                  <a:pt x="552525" y="0"/>
                </a:lnTo>
              </a:path>
              <a:path w="568325" h="73025">
                <a:moveTo>
                  <a:pt x="15179" y="72860"/>
                </a:moveTo>
                <a:lnTo>
                  <a:pt x="15179" y="0"/>
                </a:lnTo>
              </a:path>
              <a:path w="568325" h="73025">
                <a:moveTo>
                  <a:pt x="567704" y="16191"/>
                </a:moveTo>
                <a:lnTo>
                  <a:pt x="0" y="16191"/>
                </a:lnTo>
              </a:path>
              <a:path w="568325" h="73025">
                <a:moveTo>
                  <a:pt x="545441" y="23274"/>
                </a:moveTo>
                <a:lnTo>
                  <a:pt x="560621" y="8095"/>
                </a:lnTo>
              </a:path>
              <a:path w="568325" h="73025">
                <a:moveTo>
                  <a:pt x="23274" y="8095"/>
                </a:moveTo>
                <a:lnTo>
                  <a:pt x="8095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" name="object 479"/>
          <p:cNvSpPr txBox="1"/>
          <p:nvPr/>
        </p:nvSpPr>
        <p:spPr>
          <a:xfrm>
            <a:off x="16807617" y="11024353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3500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480" name="object 480"/>
          <p:cNvSpPr/>
          <p:nvPr/>
        </p:nvSpPr>
        <p:spPr>
          <a:xfrm>
            <a:off x="17133011" y="11084577"/>
            <a:ext cx="568325" cy="23495"/>
          </a:xfrm>
          <a:custGeom>
            <a:avLst/>
            <a:gdLst/>
            <a:ahLst/>
            <a:cxnLst/>
            <a:rect l="l" t="t" r="r" b="b"/>
            <a:pathLst>
              <a:path w="568325" h="23495">
                <a:moveTo>
                  <a:pt x="15179" y="6071"/>
                </a:moveTo>
                <a:lnTo>
                  <a:pt x="15179" y="0"/>
                </a:lnTo>
              </a:path>
              <a:path w="568325" h="23495">
                <a:moveTo>
                  <a:pt x="552525" y="6071"/>
                </a:moveTo>
                <a:lnTo>
                  <a:pt x="552525" y="0"/>
                </a:lnTo>
              </a:path>
              <a:path w="568325" h="23495">
                <a:moveTo>
                  <a:pt x="0" y="16191"/>
                </a:moveTo>
                <a:lnTo>
                  <a:pt x="567704" y="16191"/>
                </a:lnTo>
              </a:path>
              <a:path w="568325" h="23495">
                <a:moveTo>
                  <a:pt x="23274" y="8095"/>
                </a:moveTo>
                <a:lnTo>
                  <a:pt x="8095" y="23274"/>
                </a:lnTo>
              </a:path>
              <a:path w="568325" h="23495">
                <a:moveTo>
                  <a:pt x="544429" y="23274"/>
                </a:moveTo>
                <a:lnTo>
                  <a:pt x="560621" y="80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" name="object 481"/>
          <p:cNvSpPr txBox="1"/>
          <p:nvPr/>
        </p:nvSpPr>
        <p:spPr>
          <a:xfrm>
            <a:off x="17344964" y="11024353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3500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482" name="object 482"/>
          <p:cNvSpPr/>
          <p:nvPr/>
        </p:nvSpPr>
        <p:spPr>
          <a:xfrm>
            <a:off x="17670357" y="11084577"/>
            <a:ext cx="568325" cy="23495"/>
          </a:xfrm>
          <a:custGeom>
            <a:avLst/>
            <a:gdLst/>
            <a:ahLst/>
            <a:cxnLst/>
            <a:rect l="l" t="t" r="r" b="b"/>
            <a:pathLst>
              <a:path w="568325" h="23495">
                <a:moveTo>
                  <a:pt x="15179" y="6071"/>
                </a:moveTo>
                <a:lnTo>
                  <a:pt x="15179" y="0"/>
                </a:lnTo>
              </a:path>
              <a:path w="568325" h="23495">
                <a:moveTo>
                  <a:pt x="552525" y="6071"/>
                </a:moveTo>
                <a:lnTo>
                  <a:pt x="552525" y="0"/>
                </a:lnTo>
              </a:path>
              <a:path w="568325" h="23495">
                <a:moveTo>
                  <a:pt x="0" y="16191"/>
                </a:moveTo>
                <a:lnTo>
                  <a:pt x="567704" y="16191"/>
                </a:lnTo>
              </a:path>
              <a:path w="568325" h="23495">
                <a:moveTo>
                  <a:pt x="23274" y="8095"/>
                </a:moveTo>
                <a:lnTo>
                  <a:pt x="7083" y="23274"/>
                </a:lnTo>
              </a:path>
              <a:path w="568325" h="23495">
                <a:moveTo>
                  <a:pt x="544429" y="23274"/>
                </a:moveTo>
                <a:lnTo>
                  <a:pt x="560621" y="80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" name="object 483"/>
          <p:cNvSpPr txBox="1"/>
          <p:nvPr/>
        </p:nvSpPr>
        <p:spPr>
          <a:xfrm>
            <a:off x="17882310" y="11024353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3500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484" name="object 484"/>
          <p:cNvSpPr/>
          <p:nvPr/>
        </p:nvSpPr>
        <p:spPr>
          <a:xfrm>
            <a:off x="18207704" y="11084577"/>
            <a:ext cx="675005" cy="23495"/>
          </a:xfrm>
          <a:custGeom>
            <a:avLst/>
            <a:gdLst/>
            <a:ahLst/>
            <a:cxnLst/>
            <a:rect l="l" t="t" r="r" b="b"/>
            <a:pathLst>
              <a:path w="675005" h="23495">
                <a:moveTo>
                  <a:pt x="15179" y="6071"/>
                </a:moveTo>
                <a:lnTo>
                  <a:pt x="15179" y="0"/>
                </a:lnTo>
              </a:path>
              <a:path w="675005" h="23495">
                <a:moveTo>
                  <a:pt x="659792" y="6071"/>
                </a:moveTo>
                <a:lnTo>
                  <a:pt x="659792" y="0"/>
                </a:lnTo>
              </a:path>
              <a:path w="675005" h="23495">
                <a:moveTo>
                  <a:pt x="0" y="16191"/>
                </a:moveTo>
                <a:lnTo>
                  <a:pt x="674971" y="16191"/>
                </a:lnTo>
              </a:path>
              <a:path w="675005" h="23495">
                <a:moveTo>
                  <a:pt x="23274" y="8095"/>
                </a:moveTo>
                <a:lnTo>
                  <a:pt x="7083" y="23274"/>
                </a:lnTo>
              </a:path>
              <a:path w="675005" h="23495">
                <a:moveTo>
                  <a:pt x="652708" y="23274"/>
                </a:moveTo>
                <a:lnTo>
                  <a:pt x="667887" y="80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" name="object 485"/>
          <p:cNvSpPr txBox="1"/>
          <p:nvPr/>
        </p:nvSpPr>
        <p:spPr>
          <a:xfrm>
            <a:off x="18474301" y="11024353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4200</a:t>
            </a:r>
            <a:endParaRPr sz="400">
              <a:latin typeface="Arial"/>
              <a:cs typeface="Arial"/>
            </a:endParaRPr>
          </a:p>
        </p:txBody>
      </p:sp>
      <p:sp>
        <p:nvSpPr>
          <p:cNvPr id="486" name="object 486"/>
          <p:cNvSpPr/>
          <p:nvPr/>
        </p:nvSpPr>
        <p:spPr>
          <a:xfrm>
            <a:off x="19530324" y="6608716"/>
            <a:ext cx="45085" cy="4066540"/>
          </a:xfrm>
          <a:custGeom>
            <a:avLst/>
            <a:gdLst/>
            <a:ahLst/>
            <a:cxnLst/>
            <a:rect l="l" t="t" r="r" b="b"/>
            <a:pathLst>
              <a:path w="45084" h="4066540">
                <a:moveTo>
                  <a:pt x="44525" y="15179"/>
                </a:moveTo>
                <a:lnTo>
                  <a:pt x="0" y="15179"/>
                </a:lnTo>
              </a:path>
              <a:path w="45084" h="4066540">
                <a:moveTo>
                  <a:pt x="44525" y="4050841"/>
                </a:moveTo>
                <a:lnTo>
                  <a:pt x="0" y="4050841"/>
                </a:lnTo>
              </a:path>
              <a:path w="45084" h="4066540">
                <a:moveTo>
                  <a:pt x="15179" y="0"/>
                </a:moveTo>
                <a:lnTo>
                  <a:pt x="15179" y="4066020"/>
                </a:lnTo>
              </a:path>
              <a:path w="45084" h="4066540">
                <a:moveTo>
                  <a:pt x="23274" y="22262"/>
                </a:moveTo>
                <a:lnTo>
                  <a:pt x="8095" y="7083"/>
                </a:lnTo>
              </a:path>
              <a:path w="45084" h="4066540">
                <a:moveTo>
                  <a:pt x="8095" y="4043757"/>
                </a:moveTo>
                <a:lnTo>
                  <a:pt x="23274" y="40589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" name="object 487"/>
          <p:cNvSpPr txBox="1"/>
          <p:nvPr/>
        </p:nvSpPr>
        <p:spPr>
          <a:xfrm>
            <a:off x="19474164" y="8553902"/>
            <a:ext cx="85725" cy="17462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26300</a:t>
            </a:r>
            <a:endParaRPr sz="400">
              <a:latin typeface="Arial"/>
              <a:cs typeface="Arial"/>
            </a:endParaRPr>
          </a:p>
        </p:txBody>
      </p:sp>
      <p:sp>
        <p:nvSpPr>
          <p:cNvPr id="488" name="object 488"/>
          <p:cNvSpPr/>
          <p:nvPr/>
        </p:nvSpPr>
        <p:spPr>
          <a:xfrm>
            <a:off x="19431153" y="8250101"/>
            <a:ext cx="105410" cy="407034"/>
          </a:xfrm>
          <a:custGeom>
            <a:avLst/>
            <a:gdLst/>
            <a:ahLst/>
            <a:cxnLst/>
            <a:rect l="l" t="t" r="r" b="b"/>
            <a:pathLst>
              <a:path w="105409" h="407034">
                <a:moveTo>
                  <a:pt x="105242" y="391625"/>
                </a:moveTo>
                <a:lnTo>
                  <a:pt x="0" y="391625"/>
                </a:lnTo>
              </a:path>
              <a:path w="105409" h="407034">
                <a:moveTo>
                  <a:pt x="105242" y="15179"/>
                </a:moveTo>
                <a:lnTo>
                  <a:pt x="0" y="15179"/>
                </a:lnTo>
              </a:path>
              <a:path w="105409" h="407034">
                <a:moveTo>
                  <a:pt x="15179" y="406804"/>
                </a:moveTo>
                <a:lnTo>
                  <a:pt x="15179" y="0"/>
                </a:lnTo>
              </a:path>
              <a:path w="105409" h="407034">
                <a:moveTo>
                  <a:pt x="8095" y="383529"/>
                </a:moveTo>
                <a:lnTo>
                  <a:pt x="23274" y="399720"/>
                </a:lnTo>
              </a:path>
              <a:path w="105409" h="407034">
                <a:moveTo>
                  <a:pt x="23274" y="23274"/>
                </a:moveTo>
                <a:lnTo>
                  <a:pt x="8095" y="80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" name="object 489"/>
          <p:cNvSpPr txBox="1"/>
          <p:nvPr/>
        </p:nvSpPr>
        <p:spPr>
          <a:xfrm>
            <a:off x="19374992" y="8381311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2450</a:t>
            </a:r>
            <a:endParaRPr sz="400">
              <a:latin typeface="Arial"/>
              <a:cs typeface="Arial"/>
            </a:endParaRPr>
          </a:p>
        </p:txBody>
      </p:sp>
      <p:sp>
        <p:nvSpPr>
          <p:cNvPr id="490" name="object 490"/>
          <p:cNvSpPr/>
          <p:nvPr/>
        </p:nvSpPr>
        <p:spPr>
          <a:xfrm>
            <a:off x="19394723" y="7682396"/>
            <a:ext cx="67945" cy="599440"/>
          </a:xfrm>
          <a:custGeom>
            <a:avLst/>
            <a:gdLst/>
            <a:ahLst/>
            <a:cxnLst/>
            <a:rect l="l" t="t" r="r" b="b"/>
            <a:pathLst>
              <a:path w="67944" h="599440">
                <a:moveTo>
                  <a:pt x="61729" y="582883"/>
                </a:moveTo>
                <a:lnTo>
                  <a:pt x="67800" y="582883"/>
                </a:lnTo>
              </a:path>
              <a:path w="67944" h="599440">
                <a:moveTo>
                  <a:pt x="61729" y="498892"/>
                </a:moveTo>
                <a:lnTo>
                  <a:pt x="67800" y="498892"/>
                </a:lnTo>
              </a:path>
              <a:path w="67944" h="599440">
                <a:moveTo>
                  <a:pt x="51609" y="599075"/>
                </a:moveTo>
                <a:lnTo>
                  <a:pt x="51609" y="483712"/>
                </a:lnTo>
              </a:path>
              <a:path w="67944" h="599440">
                <a:moveTo>
                  <a:pt x="51609" y="541393"/>
                </a:moveTo>
                <a:lnTo>
                  <a:pt x="0" y="515083"/>
                </a:lnTo>
                <a:lnTo>
                  <a:pt x="0" y="410852"/>
                </a:lnTo>
              </a:path>
              <a:path w="67944" h="599440">
                <a:moveTo>
                  <a:pt x="44525" y="575800"/>
                </a:moveTo>
                <a:lnTo>
                  <a:pt x="59705" y="590979"/>
                </a:lnTo>
              </a:path>
              <a:path w="67944" h="599440">
                <a:moveTo>
                  <a:pt x="59705" y="506987"/>
                </a:moveTo>
                <a:lnTo>
                  <a:pt x="44525" y="490796"/>
                </a:lnTo>
              </a:path>
              <a:path w="67944" h="599440">
                <a:moveTo>
                  <a:pt x="61729" y="498892"/>
                </a:moveTo>
                <a:lnTo>
                  <a:pt x="67800" y="498892"/>
                </a:lnTo>
              </a:path>
              <a:path w="67944" h="599440">
                <a:moveTo>
                  <a:pt x="61729" y="337991"/>
                </a:moveTo>
                <a:lnTo>
                  <a:pt x="67800" y="337991"/>
                </a:lnTo>
              </a:path>
              <a:path w="67944" h="599440">
                <a:moveTo>
                  <a:pt x="51609" y="514071"/>
                </a:moveTo>
                <a:lnTo>
                  <a:pt x="51609" y="322812"/>
                </a:lnTo>
              </a:path>
              <a:path w="67944" h="599440">
                <a:moveTo>
                  <a:pt x="44525" y="490796"/>
                </a:moveTo>
                <a:lnTo>
                  <a:pt x="59705" y="506987"/>
                </a:lnTo>
              </a:path>
              <a:path w="67944" h="599440">
                <a:moveTo>
                  <a:pt x="59705" y="345075"/>
                </a:moveTo>
                <a:lnTo>
                  <a:pt x="44525" y="329896"/>
                </a:lnTo>
              </a:path>
              <a:path w="67944" h="599440">
                <a:moveTo>
                  <a:pt x="61729" y="337991"/>
                </a:moveTo>
                <a:lnTo>
                  <a:pt x="67800" y="337991"/>
                </a:lnTo>
              </a:path>
              <a:path w="67944" h="599440">
                <a:moveTo>
                  <a:pt x="61729" y="15179"/>
                </a:moveTo>
                <a:lnTo>
                  <a:pt x="67800" y="15179"/>
                </a:lnTo>
              </a:path>
              <a:path w="67944" h="599440">
                <a:moveTo>
                  <a:pt x="51609" y="353171"/>
                </a:moveTo>
                <a:lnTo>
                  <a:pt x="51609" y="0"/>
                </a:lnTo>
              </a:path>
              <a:path w="67944" h="599440">
                <a:moveTo>
                  <a:pt x="44525" y="329896"/>
                </a:moveTo>
                <a:lnTo>
                  <a:pt x="59705" y="345075"/>
                </a:lnTo>
              </a:path>
              <a:path w="67944" h="599440">
                <a:moveTo>
                  <a:pt x="59705" y="23274"/>
                </a:moveTo>
                <a:lnTo>
                  <a:pt x="44525" y="80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" name="object 491"/>
          <p:cNvSpPr txBox="1"/>
          <p:nvPr/>
        </p:nvSpPr>
        <p:spPr>
          <a:xfrm>
            <a:off x="19323383" y="7786284"/>
            <a:ext cx="137160" cy="41592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ts val="445"/>
              </a:lnSpc>
              <a:spcBef>
                <a:spcPts val="80"/>
              </a:spcBef>
            </a:pPr>
            <a:r>
              <a:rPr dirty="0" sz="400" spc="5">
                <a:latin typeface="Arial"/>
                <a:cs typeface="Arial"/>
              </a:rPr>
              <a:t>550</a:t>
            </a:r>
            <a:endParaRPr sz="400">
              <a:latin typeface="Arial"/>
              <a:cs typeface="Arial"/>
            </a:endParaRPr>
          </a:p>
          <a:p>
            <a:pPr marL="40005">
              <a:lnSpc>
                <a:spcPts val="445"/>
              </a:lnSpc>
            </a:pPr>
            <a:r>
              <a:rPr dirty="0" sz="400" spc="5">
                <a:latin typeface="Arial"/>
                <a:cs typeface="Arial"/>
              </a:rPr>
              <a:t>1050       </a:t>
            </a:r>
            <a:r>
              <a:rPr dirty="0" sz="400" spc="7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2100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492" name="object 492"/>
          <p:cNvSpPr/>
          <p:nvPr/>
        </p:nvSpPr>
        <p:spPr>
          <a:xfrm>
            <a:off x="19439249" y="7314046"/>
            <a:ext cx="23495" cy="400050"/>
          </a:xfrm>
          <a:custGeom>
            <a:avLst/>
            <a:gdLst/>
            <a:ahLst/>
            <a:cxnLst/>
            <a:rect l="l" t="t" r="r" b="b"/>
            <a:pathLst>
              <a:path w="23494" h="400050">
                <a:moveTo>
                  <a:pt x="17203" y="383529"/>
                </a:moveTo>
                <a:lnTo>
                  <a:pt x="23274" y="383529"/>
                </a:lnTo>
              </a:path>
              <a:path w="23494" h="400050">
                <a:moveTo>
                  <a:pt x="17203" y="15179"/>
                </a:moveTo>
                <a:lnTo>
                  <a:pt x="23274" y="15179"/>
                </a:lnTo>
              </a:path>
              <a:path w="23494" h="400050">
                <a:moveTo>
                  <a:pt x="7083" y="399720"/>
                </a:moveTo>
                <a:lnTo>
                  <a:pt x="7083" y="0"/>
                </a:lnTo>
              </a:path>
              <a:path w="23494" h="400050">
                <a:moveTo>
                  <a:pt x="0" y="376445"/>
                </a:moveTo>
                <a:lnTo>
                  <a:pt x="15179" y="391625"/>
                </a:lnTo>
              </a:path>
              <a:path w="23494" h="400050">
                <a:moveTo>
                  <a:pt x="15179" y="23274"/>
                </a:moveTo>
                <a:lnTo>
                  <a:pt x="0" y="80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" name="object 493"/>
          <p:cNvSpPr txBox="1"/>
          <p:nvPr/>
        </p:nvSpPr>
        <p:spPr>
          <a:xfrm>
            <a:off x="19374992" y="7441209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2400</a:t>
            </a:r>
            <a:endParaRPr sz="400">
              <a:latin typeface="Arial"/>
              <a:cs typeface="Arial"/>
            </a:endParaRPr>
          </a:p>
        </p:txBody>
      </p:sp>
      <p:sp>
        <p:nvSpPr>
          <p:cNvPr id="494" name="object 494"/>
          <p:cNvSpPr/>
          <p:nvPr/>
        </p:nvSpPr>
        <p:spPr>
          <a:xfrm>
            <a:off x="19439249" y="7145050"/>
            <a:ext cx="23495" cy="200660"/>
          </a:xfrm>
          <a:custGeom>
            <a:avLst/>
            <a:gdLst/>
            <a:ahLst/>
            <a:cxnLst/>
            <a:rect l="l" t="t" r="r" b="b"/>
            <a:pathLst>
              <a:path w="23494" h="200659">
                <a:moveTo>
                  <a:pt x="17203" y="184175"/>
                </a:moveTo>
                <a:lnTo>
                  <a:pt x="23274" y="184175"/>
                </a:lnTo>
              </a:path>
              <a:path w="23494" h="200659">
                <a:moveTo>
                  <a:pt x="17203" y="16191"/>
                </a:moveTo>
                <a:lnTo>
                  <a:pt x="23274" y="16191"/>
                </a:lnTo>
              </a:path>
              <a:path w="23494" h="200659">
                <a:moveTo>
                  <a:pt x="7083" y="200366"/>
                </a:moveTo>
                <a:lnTo>
                  <a:pt x="7083" y="0"/>
                </a:lnTo>
              </a:path>
              <a:path w="23494" h="200659">
                <a:moveTo>
                  <a:pt x="0" y="177091"/>
                </a:moveTo>
                <a:lnTo>
                  <a:pt x="15179" y="192270"/>
                </a:lnTo>
              </a:path>
              <a:path w="23494" h="200659">
                <a:moveTo>
                  <a:pt x="15179" y="23274"/>
                </a:moveTo>
                <a:lnTo>
                  <a:pt x="0" y="80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" name="object 495"/>
          <p:cNvSpPr txBox="1"/>
          <p:nvPr/>
        </p:nvSpPr>
        <p:spPr>
          <a:xfrm>
            <a:off x="19374992" y="7175065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496" name="object 496"/>
          <p:cNvSpPr/>
          <p:nvPr/>
        </p:nvSpPr>
        <p:spPr>
          <a:xfrm>
            <a:off x="19439249" y="6700804"/>
            <a:ext cx="23495" cy="475615"/>
          </a:xfrm>
          <a:custGeom>
            <a:avLst/>
            <a:gdLst/>
            <a:ahLst/>
            <a:cxnLst/>
            <a:rect l="l" t="t" r="r" b="b"/>
            <a:pathLst>
              <a:path w="23494" h="475615">
                <a:moveTo>
                  <a:pt x="17203" y="460437"/>
                </a:moveTo>
                <a:lnTo>
                  <a:pt x="23274" y="460437"/>
                </a:lnTo>
              </a:path>
              <a:path w="23494" h="475615">
                <a:moveTo>
                  <a:pt x="17203" y="15179"/>
                </a:moveTo>
                <a:lnTo>
                  <a:pt x="23274" y="15179"/>
                </a:lnTo>
              </a:path>
              <a:path w="23494" h="475615">
                <a:moveTo>
                  <a:pt x="7083" y="475617"/>
                </a:moveTo>
                <a:lnTo>
                  <a:pt x="7083" y="0"/>
                </a:lnTo>
              </a:path>
              <a:path w="23494" h="475615">
                <a:moveTo>
                  <a:pt x="0" y="452342"/>
                </a:moveTo>
                <a:lnTo>
                  <a:pt x="15179" y="467521"/>
                </a:lnTo>
              </a:path>
              <a:path w="23494" h="475615">
                <a:moveTo>
                  <a:pt x="15179" y="22262"/>
                </a:moveTo>
                <a:lnTo>
                  <a:pt x="0" y="70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" name="object 497"/>
          <p:cNvSpPr txBox="1"/>
          <p:nvPr/>
        </p:nvSpPr>
        <p:spPr>
          <a:xfrm>
            <a:off x="19374992" y="6865408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2900</a:t>
            </a:r>
            <a:endParaRPr sz="400">
              <a:latin typeface="Arial"/>
              <a:cs typeface="Arial"/>
            </a:endParaRPr>
          </a:p>
        </p:txBody>
      </p:sp>
      <p:sp>
        <p:nvSpPr>
          <p:cNvPr id="498" name="object 498"/>
          <p:cNvSpPr/>
          <p:nvPr/>
        </p:nvSpPr>
        <p:spPr>
          <a:xfrm>
            <a:off x="19446332" y="6538892"/>
            <a:ext cx="89535" cy="192405"/>
          </a:xfrm>
          <a:custGeom>
            <a:avLst/>
            <a:gdLst/>
            <a:ahLst/>
            <a:cxnLst/>
            <a:rect l="l" t="t" r="r" b="b"/>
            <a:pathLst>
              <a:path w="89534" h="192404">
                <a:moveTo>
                  <a:pt x="10119" y="177091"/>
                </a:moveTo>
                <a:lnTo>
                  <a:pt x="16191" y="177091"/>
                </a:lnTo>
              </a:path>
              <a:path w="89534" h="192404">
                <a:moveTo>
                  <a:pt x="10119" y="85003"/>
                </a:moveTo>
                <a:lnTo>
                  <a:pt x="16191" y="85003"/>
                </a:lnTo>
              </a:path>
              <a:path w="89534" h="192404">
                <a:moveTo>
                  <a:pt x="0" y="192270"/>
                </a:moveTo>
                <a:lnTo>
                  <a:pt x="0" y="69824"/>
                </a:lnTo>
              </a:path>
              <a:path w="89534" h="192404">
                <a:moveTo>
                  <a:pt x="0" y="130541"/>
                </a:moveTo>
                <a:lnTo>
                  <a:pt x="89051" y="104230"/>
                </a:lnTo>
                <a:lnTo>
                  <a:pt x="8905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" name="object 499"/>
          <p:cNvSpPr txBox="1"/>
          <p:nvPr/>
        </p:nvSpPr>
        <p:spPr>
          <a:xfrm>
            <a:off x="19464044" y="6533941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600</a:t>
            </a:r>
            <a:endParaRPr sz="400">
              <a:latin typeface="Arial"/>
              <a:cs typeface="Arial"/>
            </a:endParaRPr>
          </a:p>
        </p:txBody>
      </p:sp>
      <p:sp>
        <p:nvSpPr>
          <p:cNvPr id="500" name="object 500"/>
          <p:cNvSpPr/>
          <p:nvPr/>
        </p:nvSpPr>
        <p:spPr>
          <a:xfrm>
            <a:off x="19431153" y="6615800"/>
            <a:ext cx="105410" cy="2418080"/>
          </a:xfrm>
          <a:custGeom>
            <a:avLst/>
            <a:gdLst/>
            <a:ahLst/>
            <a:cxnLst/>
            <a:rect l="l" t="t" r="r" b="b"/>
            <a:pathLst>
              <a:path w="105409" h="2418079">
                <a:moveTo>
                  <a:pt x="8095" y="92087"/>
                </a:moveTo>
                <a:lnTo>
                  <a:pt x="23274" y="107266"/>
                </a:lnTo>
              </a:path>
              <a:path w="105409" h="2418079">
                <a:moveTo>
                  <a:pt x="23274" y="15179"/>
                </a:moveTo>
                <a:lnTo>
                  <a:pt x="8095" y="0"/>
                </a:lnTo>
              </a:path>
              <a:path w="105409" h="2418079">
                <a:moveTo>
                  <a:pt x="105242" y="2025926"/>
                </a:moveTo>
                <a:lnTo>
                  <a:pt x="0" y="2025926"/>
                </a:lnTo>
              </a:path>
              <a:path w="105409" h="2418079">
                <a:moveTo>
                  <a:pt x="105242" y="2402372"/>
                </a:moveTo>
                <a:lnTo>
                  <a:pt x="0" y="2402372"/>
                </a:lnTo>
              </a:path>
              <a:path w="105409" h="2418079">
                <a:moveTo>
                  <a:pt x="15179" y="2010747"/>
                </a:moveTo>
                <a:lnTo>
                  <a:pt x="15179" y="2417551"/>
                </a:lnTo>
              </a:path>
              <a:path w="105409" h="2418079">
                <a:moveTo>
                  <a:pt x="23274" y="2034022"/>
                </a:moveTo>
                <a:lnTo>
                  <a:pt x="8095" y="2017831"/>
                </a:lnTo>
              </a:path>
              <a:path w="105409" h="2418079">
                <a:moveTo>
                  <a:pt x="8095" y="2394276"/>
                </a:moveTo>
                <a:lnTo>
                  <a:pt x="23274" y="24094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" name="object 501"/>
          <p:cNvSpPr txBox="1"/>
          <p:nvPr/>
        </p:nvSpPr>
        <p:spPr>
          <a:xfrm>
            <a:off x="19374992" y="8756746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2450</a:t>
            </a:r>
            <a:endParaRPr sz="400">
              <a:latin typeface="Arial"/>
              <a:cs typeface="Arial"/>
            </a:endParaRPr>
          </a:p>
        </p:txBody>
      </p:sp>
      <p:sp>
        <p:nvSpPr>
          <p:cNvPr id="502" name="object 502"/>
          <p:cNvSpPr/>
          <p:nvPr/>
        </p:nvSpPr>
        <p:spPr>
          <a:xfrm>
            <a:off x="19394723" y="9001981"/>
            <a:ext cx="67945" cy="599440"/>
          </a:xfrm>
          <a:custGeom>
            <a:avLst/>
            <a:gdLst/>
            <a:ahLst/>
            <a:cxnLst/>
            <a:rect l="l" t="t" r="r" b="b"/>
            <a:pathLst>
              <a:path w="67944" h="599440">
                <a:moveTo>
                  <a:pt x="61729" y="16191"/>
                </a:moveTo>
                <a:lnTo>
                  <a:pt x="67800" y="16191"/>
                </a:lnTo>
              </a:path>
              <a:path w="67944" h="599440">
                <a:moveTo>
                  <a:pt x="61729" y="100183"/>
                </a:moveTo>
                <a:lnTo>
                  <a:pt x="67800" y="100183"/>
                </a:lnTo>
              </a:path>
              <a:path w="67944" h="599440">
                <a:moveTo>
                  <a:pt x="51609" y="0"/>
                </a:moveTo>
                <a:lnTo>
                  <a:pt x="51609" y="115362"/>
                </a:lnTo>
              </a:path>
              <a:path w="67944" h="599440">
                <a:moveTo>
                  <a:pt x="51609" y="57681"/>
                </a:moveTo>
                <a:lnTo>
                  <a:pt x="0" y="83991"/>
                </a:lnTo>
                <a:lnTo>
                  <a:pt x="0" y="188222"/>
                </a:lnTo>
              </a:path>
              <a:path w="67944" h="599440">
                <a:moveTo>
                  <a:pt x="59705" y="23274"/>
                </a:moveTo>
                <a:lnTo>
                  <a:pt x="44525" y="8095"/>
                </a:lnTo>
              </a:path>
              <a:path w="67944" h="599440">
                <a:moveTo>
                  <a:pt x="44525" y="92087"/>
                </a:moveTo>
                <a:lnTo>
                  <a:pt x="59705" y="108278"/>
                </a:lnTo>
              </a:path>
              <a:path w="67944" h="599440">
                <a:moveTo>
                  <a:pt x="61729" y="100183"/>
                </a:moveTo>
                <a:lnTo>
                  <a:pt x="67800" y="100183"/>
                </a:lnTo>
              </a:path>
              <a:path w="67944" h="599440">
                <a:moveTo>
                  <a:pt x="61729" y="261083"/>
                </a:moveTo>
                <a:lnTo>
                  <a:pt x="67800" y="261083"/>
                </a:lnTo>
              </a:path>
              <a:path w="67944" h="599440">
                <a:moveTo>
                  <a:pt x="51609" y="85003"/>
                </a:moveTo>
                <a:lnTo>
                  <a:pt x="51609" y="276262"/>
                </a:lnTo>
              </a:path>
              <a:path w="67944" h="599440">
                <a:moveTo>
                  <a:pt x="59705" y="108278"/>
                </a:moveTo>
                <a:lnTo>
                  <a:pt x="44525" y="92087"/>
                </a:lnTo>
              </a:path>
              <a:path w="67944" h="599440">
                <a:moveTo>
                  <a:pt x="44525" y="253999"/>
                </a:moveTo>
                <a:lnTo>
                  <a:pt x="59705" y="269179"/>
                </a:lnTo>
              </a:path>
              <a:path w="67944" h="599440">
                <a:moveTo>
                  <a:pt x="61729" y="261083"/>
                </a:moveTo>
                <a:lnTo>
                  <a:pt x="67800" y="261083"/>
                </a:lnTo>
              </a:path>
              <a:path w="67944" h="599440">
                <a:moveTo>
                  <a:pt x="61729" y="583895"/>
                </a:moveTo>
                <a:lnTo>
                  <a:pt x="67800" y="583895"/>
                </a:lnTo>
              </a:path>
              <a:path w="67944" h="599440">
                <a:moveTo>
                  <a:pt x="51609" y="245904"/>
                </a:moveTo>
                <a:lnTo>
                  <a:pt x="51609" y="599075"/>
                </a:lnTo>
              </a:path>
              <a:path w="67944" h="599440">
                <a:moveTo>
                  <a:pt x="59705" y="269179"/>
                </a:moveTo>
                <a:lnTo>
                  <a:pt x="44525" y="253999"/>
                </a:lnTo>
              </a:path>
              <a:path w="67944" h="599440">
                <a:moveTo>
                  <a:pt x="44525" y="575800"/>
                </a:moveTo>
                <a:lnTo>
                  <a:pt x="59705" y="5909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" name="object 503"/>
          <p:cNvSpPr txBox="1"/>
          <p:nvPr/>
        </p:nvSpPr>
        <p:spPr>
          <a:xfrm>
            <a:off x="19323383" y="9081023"/>
            <a:ext cx="137160" cy="41592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algn="r" marR="5080">
              <a:lnSpc>
                <a:spcPts val="445"/>
              </a:lnSpc>
              <a:spcBef>
                <a:spcPts val="80"/>
              </a:spcBef>
            </a:pPr>
            <a:r>
              <a:rPr dirty="0" sz="400" spc="5">
                <a:latin typeface="Arial"/>
                <a:cs typeface="Arial"/>
              </a:rPr>
              <a:t>550</a:t>
            </a:r>
            <a:endParaRPr sz="400">
              <a:latin typeface="Arial"/>
              <a:cs typeface="Arial"/>
            </a:endParaRPr>
          </a:p>
          <a:p>
            <a:pPr algn="r" marR="35560">
              <a:lnSpc>
                <a:spcPts val="445"/>
              </a:lnSpc>
            </a:pPr>
            <a:r>
              <a:rPr dirty="0" sz="400" spc="5">
                <a:latin typeface="Arial"/>
                <a:cs typeface="Arial"/>
              </a:rPr>
              <a:t>2100       </a:t>
            </a:r>
            <a:r>
              <a:rPr dirty="0" sz="400" spc="3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1050</a:t>
            </a:r>
            <a:endParaRPr sz="400">
              <a:latin typeface="Arial"/>
              <a:cs typeface="Arial"/>
            </a:endParaRPr>
          </a:p>
        </p:txBody>
      </p:sp>
      <p:sp>
        <p:nvSpPr>
          <p:cNvPr id="504" name="object 504"/>
          <p:cNvSpPr/>
          <p:nvPr/>
        </p:nvSpPr>
        <p:spPr>
          <a:xfrm>
            <a:off x="19439249" y="9569686"/>
            <a:ext cx="23495" cy="400050"/>
          </a:xfrm>
          <a:custGeom>
            <a:avLst/>
            <a:gdLst/>
            <a:ahLst/>
            <a:cxnLst/>
            <a:rect l="l" t="t" r="r" b="b"/>
            <a:pathLst>
              <a:path w="23494" h="400050">
                <a:moveTo>
                  <a:pt x="17203" y="16191"/>
                </a:moveTo>
                <a:lnTo>
                  <a:pt x="23274" y="16191"/>
                </a:lnTo>
              </a:path>
              <a:path w="23494" h="400050">
                <a:moveTo>
                  <a:pt x="17203" y="384541"/>
                </a:moveTo>
                <a:lnTo>
                  <a:pt x="23274" y="384541"/>
                </a:lnTo>
              </a:path>
              <a:path w="23494" h="400050">
                <a:moveTo>
                  <a:pt x="7083" y="0"/>
                </a:moveTo>
                <a:lnTo>
                  <a:pt x="7083" y="399720"/>
                </a:lnTo>
              </a:path>
              <a:path w="23494" h="400050">
                <a:moveTo>
                  <a:pt x="15179" y="23274"/>
                </a:moveTo>
                <a:lnTo>
                  <a:pt x="0" y="8095"/>
                </a:lnTo>
              </a:path>
              <a:path w="23494" h="400050">
                <a:moveTo>
                  <a:pt x="0" y="376445"/>
                </a:moveTo>
                <a:lnTo>
                  <a:pt x="15179" y="3916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" name="object 505"/>
          <p:cNvSpPr txBox="1"/>
          <p:nvPr/>
        </p:nvSpPr>
        <p:spPr>
          <a:xfrm>
            <a:off x="19374992" y="9696848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2400</a:t>
            </a:r>
            <a:endParaRPr sz="400">
              <a:latin typeface="Arial"/>
              <a:cs typeface="Arial"/>
            </a:endParaRPr>
          </a:p>
        </p:txBody>
      </p:sp>
      <p:sp>
        <p:nvSpPr>
          <p:cNvPr id="506" name="object 506"/>
          <p:cNvSpPr/>
          <p:nvPr/>
        </p:nvSpPr>
        <p:spPr>
          <a:xfrm>
            <a:off x="19439249" y="9938036"/>
            <a:ext cx="23495" cy="200660"/>
          </a:xfrm>
          <a:custGeom>
            <a:avLst/>
            <a:gdLst/>
            <a:ahLst/>
            <a:cxnLst/>
            <a:rect l="l" t="t" r="r" b="b"/>
            <a:pathLst>
              <a:path w="23494" h="200659">
                <a:moveTo>
                  <a:pt x="17203" y="16191"/>
                </a:moveTo>
                <a:lnTo>
                  <a:pt x="23274" y="16191"/>
                </a:lnTo>
              </a:path>
              <a:path w="23494" h="200659">
                <a:moveTo>
                  <a:pt x="17203" y="184175"/>
                </a:moveTo>
                <a:lnTo>
                  <a:pt x="23274" y="184175"/>
                </a:lnTo>
              </a:path>
              <a:path w="23494" h="200659">
                <a:moveTo>
                  <a:pt x="7083" y="0"/>
                </a:moveTo>
                <a:lnTo>
                  <a:pt x="7083" y="200366"/>
                </a:lnTo>
              </a:path>
              <a:path w="23494" h="200659">
                <a:moveTo>
                  <a:pt x="15179" y="23274"/>
                </a:moveTo>
                <a:lnTo>
                  <a:pt x="0" y="8095"/>
                </a:lnTo>
              </a:path>
              <a:path w="23494" h="200659">
                <a:moveTo>
                  <a:pt x="0" y="177091"/>
                </a:moveTo>
                <a:lnTo>
                  <a:pt x="15179" y="1922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" name="object 507"/>
          <p:cNvSpPr txBox="1"/>
          <p:nvPr/>
        </p:nvSpPr>
        <p:spPr>
          <a:xfrm>
            <a:off x="19374992" y="9968051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508" name="object 508"/>
          <p:cNvSpPr/>
          <p:nvPr/>
        </p:nvSpPr>
        <p:spPr>
          <a:xfrm>
            <a:off x="19439249" y="10107032"/>
            <a:ext cx="23495" cy="475615"/>
          </a:xfrm>
          <a:custGeom>
            <a:avLst/>
            <a:gdLst/>
            <a:ahLst/>
            <a:cxnLst/>
            <a:rect l="l" t="t" r="r" b="b"/>
            <a:pathLst>
              <a:path w="23494" h="475615">
                <a:moveTo>
                  <a:pt x="17203" y="15179"/>
                </a:moveTo>
                <a:lnTo>
                  <a:pt x="23274" y="15179"/>
                </a:lnTo>
              </a:path>
              <a:path w="23494" h="475615">
                <a:moveTo>
                  <a:pt x="17203" y="460437"/>
                </a:moveTo>
                <a:lnTo>
                  <a:pt x="23274" y="460437"/>
                </a:lnTo>
              </a:path>
              <a:path w="23494" h="475615">
                <a:moveTo>
                  <a:pt x="7083" y="0"/>
                </a:moveTo>
                <a:lnTo>
                  <a:pt x="7083" y="475617"/>
                </a:lnTo>
              </a:path>
              <a:path w="23494" h="475615">
                <a:moveTo>
                  <a:pt x="15179" y="23274"/>
                </a:moveTo>
                <a:lnTo>
                  <a:pt x="0" y="8095"/>
                </a:lnTo>
              </a:path>
              <a:path w="23494" h="475615">
                <a:moveTo>
                  <a:pt x="0" y="453354"/>
                </a:moveTo>
                <a:lnTo>
                  <a:pt x="15179" y="4685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" name="object 509"/>
          <p:cNvSpPr txBox="1"/>
          <p:nvPr/>
        </p:nvSpPr>
        <p:spPr>
          <a:xfrm>
            <a:off x="19374992" y="10272648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2900</a:t>
            </a:r>
            <a:endParaRPr sz="400">
              <a:latin typeface="Arial"/>
              <a:cs typeface="Arial"/>
            </a:endParaRPr>
          </a:p>
        </p:txBody>
      </p:sp>
      <p:sp>
        <p:nvSpPr>
          <p:cNvPr id="510" name="object 510"/>
          <p:cNvSpPr/>
          <p:nvPr/>
        </p:nvSpPr>
        <p:spPr>
          <a:xfrm>
            <a:off x="19446332" y="10483478"/>
            <a:ext cx="89535" cy="191770"/>
          </a:xfrm>
          <a:custGeom>
            <a:avLst/>
            <a:gdLst/>
            <a:ahLst/>
            <a:cxnLst/>
            <a:rect l="l" t="t" r="r" b="b"/>
            <a:pathLst>
              <a:path w="89534" h="191770">
                <a:moveTo>
                  <a:pt x="10119" y="83991"/>
                </a:moveTo>
                <a:lnTo>
                  <a:pt x="16191" y="83991"/>
                </a:lnTo>
              </a:path>
              <a:path w="89534" h="191770">
                <a:moveTo>
                  <a:pt x="10119" y="176079"/>
                </a:moveTo>
                <a:lnTo>
                  <a:pt x="16191" y="176079"/>
                </a:lnTo>
              </a:path>
              <a:path w="89534" h="191770">
                <a:moveTo>
                  <a:pt x="0" y="68812"/>
                </a:moveTo>
                <a:lnTo>
                  <a:pt x="0" y="191258"/>
                </a:lnTo>
              </a:path>
              <a:path w="89534" h="191770">
                <a:moveTo>
                  <a:pt x="0" y="130541"/>
                </a:moveTo>
                <a:lnTo>
                  <a:pt x="89051" y="103219"/>
                </a:lnTo>
                <a:lnTo>
                  <a:pt x="8905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" name="object 511"/>
          <p:cNvSpPr txBox="1"/>
          <p:nvPr/>
        </p:nvSpPr>
        <p:spPr>
          <a:xfrm>
            <a:off x="19464044" y="10477515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600</a:t>
            </a:r>
            <a:endParaRPr sz="400">
              <a:latin typeface="Arial"/>
              <a:cs typeface="Arial"/>
            </a:endParaRPr>
          </a:p>
        </p:txBody>
      </p:sp>
      <p:grpSp>
        <p:nvGrpSpPr>
          <p:cNvPr id="512" name="object 512"/>
          <p:cNvGrpSpPr/>
          <p:nvPr/>
        </p:nvGrpSpPr>
        <p:grpSpPr>
          <a:xfrm>
            <a:off x="7158066" y="6583278"/>
            <a:ext cx="12296775" cy="4723130"/>
            <a:chOff x="7158066" y="6583278"/>
            <a:chExt cx="12296775" cy="4723130"/>
          </a:xfrm>
        </p:grpSpPr>
        <p:sp>
          <p:nvSpPr>
            <p:cNvPr id="513" name="object 513"/>
            <p:cNvSpPr/>
            <p:nvPr/>
          </p:nvSpPr>
          <p:spPr>
            <a:xfrm>
              <a:off x="19439248" y="10560386"/>
              <a:ext cx="15240" cy="107314"/>
            </a:xfrm>
            <a:custGeom>
              <a:avLst/>
              <a:gdLst/>
              <a:ahLst/>
              <a:cxnLst/>
              <a:rect l="l" t="t" r="r" b="b"/>
              <a:pathLst>
                <a:path w="15240" h="107315">
                  <a:moveTo>
                    <a:pt x="15179" y="15179"/>
                  </a:moveTo>
                  <a:lnTo>
                    <a:pt x="0" y="0"/>
                  </a:lnTo>
                </a:path>
                <a:path w="15240" h="107315">
                  <a:moveTo>
                    <a:pt x="0" y="92087"/>
                  </a:moveTo>
                  <a:lnTo>
                    <a:pt x="15179" y="10726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14" name="object 51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162689" y="11208035"/>
              <a:ext cx="98159" cy="98159"/>
            </a:xfrm>
            <a:prstGeom prst="rect">
              <a:avLst/>
            </a:prstGeom>
          </p:spPr>
        </p:pic>
        <p:pic>
          <p:nvPicPr>
            <p:cNvPr id="515" name="object 51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1237381" y="11208035"/>
              <a:ext cx="98159" cy="98159"/>
            </a:xfrm>
            <a:prstGeom prst="rect">
              <a:avLst/>
            </a:prstGeom>
          </p:spPr>
        </p:pic>
        <p:pic>
          <p:nvPicPr>
            <p:cNvPr id="516" name="object 51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1773716" y="11208035"/>
              <a:ext cx="98159" cy="98159"/>
            </a:xfrm>
            <a:prstGeom prst="rect">
              <a:avLst/>
            </a:prstGeom>
          </p:spPr>
        </p:pic>
        <p:pic>
          <p:nvPicPr>
            <p:cNvPr id="517" name="object 51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2418329" y="11208035"/>
              <a:ext cx="98159" cy="98159"/>
            </a:xfrm>
            <a:prstGeom prst="rect">
              <a:avLst/>
            </a:prstGeom>
          </p:spPr>
        </p:pic>
        <p:sp>
          <p:nvSpPr>
            <p:cNvPr id="518" name="object 518"/>
            <p:cNvSpPr/>
            <p:nvPr/>
          </p:nvSpPr>
          <p:spPr>
            <a:xfrm>
              <a:off x="10590745" y="9069782"/>
              <a:ext cx="172085" cy="164465"/>
            </a:xfrm>
            <a:custGeom>
              <a:avLst/>
              <a:gdLst/>
              <a:ahLst/>
              <a:cxnLst/>
              <a:rect l="l" t="t" r="r" b="b"/>
              <a:pathLst>
                <a:path w="172084" h="164465">
                  <a:moveTo>
                    <a:pt x="95123" y="163936"/>
                  </a:moveTo>
                  <a:lnTo>
                    <a:pt x="172031" y="163936"/>
                  </a:lnTo>
                  <a:lnTo>
                    <a:pt x="172031" y="95123"/>
                  </a:lnTo>
                  <a:lnTo>
                    <a:pt x="95123" y="95123"/>
                  </a:lnTo>
                  <a:lnTo>
                    <a:pt x="95123" y="163936"/>
                  </a:lnTo>
                </a:path>
                <a:path w="172084" h="164465">
                  <a:moveTo>
                    <a:pt x="172031" y="76908"/>
                  </a:moveTo>
                  <a:lnTo>
                    <a:pt x="95123" y="76908"/>
                  </a:lnTo>
                  <a:lnTo>
                    <a:pt x="95123" y="31370"/>
                  </a:lnTo>
                  <a:lnTo>
                    <a:pt x="172031" y="31370"/>
                  </a:lnTo>
                </a:path>
                <a:path w="172084" h="164465">
                  <a:moveTo>
                    <a:pt x="76908" y="53633"/>
                  </a:moveTo>
                  <a:lnTo>
                    <a:pt x="76908" y="0"/>
                  </a:lnTo>
                  <a:lnTo>
                    <a:pt x="0" y="0"/>
                  </a:lnTo>
                  <a:lnTo>
                    <a:pt x="0" y="53633"/>
                  </a:lnTo>
                  <a:lnTo>
                    <a:pt x="76908" y="5363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" name="object 519"/>
            <p:cNvSpPr/>
            <p:nvPr/>
          </p:nvSpPr>
          <p:spPr>
            <a:xfrm>
              <a:off x="10590745" y="8977694"/>
              <a:ext cx="77470" cy="18415"/>
            </a:xfrm>
            <a:custGeom>
              <a:avLst/>
              <a:gdLst/>
              <a:ahLst/>
              <a:cxnLst/>
              <a:rect l="l" t="t" r="r" b="b"/>
              <a:pathLst>
                <a:path w="77470" h="18415">
                  <a:moveTo>
                    <a:pt x="76908" y="18215"/>
                  </a:moveTo>
                  <a:lnTo>
                    <a:pt x="76908" y="0"/>
                  </a:lnTo>
                  <a:lnTo>
                    <a:pt x="0" y="0"/>
                  </a:lnTo>
                  <a:lnTo>
                    <a:pt x="0" y="18215"/>
                  </a:lnTo>
                </a:path>
              </a:pathLst>
            </a:custGeom>
            <a:ln w="6071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" name="object 520"/>
            <p:cNvSpPr/>
            <p:nvPr/>
          </p:nvSpPr>
          <p:spPr>
            <a:xfrm>
              <a:off x="9547423" y="7982946"/>
              <a:ext cx="2406650" cy="1336040"/>
            </a:xfrm>
            <a:custGeom>
              <a:avLst/>
              <a:gdLst/>
              <a:ahLst/>
              <a:cxnLst/>
              <a:rect l="l" t="t" r="r" b="b"/>
              <a:pathLst>
                <a:path w="2406650" h="1336040">
                  <a:moveTo>
                    <a:pt x="107266" y="1044333"/>
                  </a:moveTo>
                  <a:lnTo>
                    <a:pt x="0" y="1044333"/>
                  </a:lnTo>
                </a:path>
                <a:path w="2406650" h="1336040">
                  <a:moveTo>
                    <a:pt x="0" y="1216365"/>
                  </a:moveTo>
                  <a:lnTo>
                    <a:pt x="0" y="1320596"/>
                  </a:lnTo>
                </a:path>
                <a:path w="2406650" h="1336040">
                  <a:moveTo>
                    <a:pt x="107266" y="1197138"/>
                  </a:moveTo>
                  <a:lnTo>
                    <a:pt x="0" y="1197138"/>
                  </a:lnTo>
                  <a:lnTo>
                    <a:pt x="0" y="1044333"/>
                  </a:lnTo>
                </a:path>
                <a:path w="2406650" h="1336040">
                  <a:moveTo>
                    <a:pt x="125481" y="1289226"/>
                  </a:moveTo>
                  <a:lnTo>
                    <a:pt x="125481" y="1335775"/>
                  </a:lnTo>
                  <a:lnTo>
                    <a:pt x="163936" y="1335775"/>
                  </a:lnTo>
                  <a:lnTo>
                    <a:pt x="163936" y="1289226"/>
                  </a:lnTo>
                  <a:lnTo>
                    <a:pt x="125481" y="1289226"/>
                  </a:lnTo>
                </a:path>
                <a:path w="2406650" h="1336040">
                  <a:moveTo>
                    <a:pt x="107266" y="1216365"/>
                  </a:moveTo>
                  <a:lnTo>
                    <a:pt x="107266" y="1320596"/>
                  </a:lnTo>
                  <a:lnTo>
                    <a:pt x="0" y="1320596"/>
                  </a:lnTo>
                </a:path>
                <a:path w="2406650" h="1336040">
                  <a:moveTo>
                    <a:pt x="0" y="1139457"/>
                  </a:moveTo>
                  <a:lnTo>
                    <a:pt x="0" y="1110110"/>
                  </a:lnTo>
                </a:path>
                <a:path w="2406650" h="1336040">
                  <a:moveTo>
                    <a:pt x="107266" y="1139457"/>
                  </a:moveTo>
                  <a:lnTo>
                    <a:pt x="107266" y="1110110"/>
                  </a:lnTo>
                </a:path>
                <a:path w="2406650" h="1336040">
                  <a:moveTo>
                    <a:pt x="329896" y="1335775"/>
                  </a:moveTo>
                  <a:lnTo>
                    <a:pt x="552525" y="1335775"/>
                  </a:lnTo>
                  <a:lnTo>
                    <a:pt x="552525" y="1289226"/>
                  </a:lnTo>
                  <a:lnTo>
                    <a:pt x="329896" y="1289226"/>
                  </a:lnTo>
                  <a:lnTo>
                    <a:pt x="329896" y="1335775"/>
                  </a:lnTo>
                </a:path>
                <a:path w="2406650" h="1336040">
                  <a:moveTo>
                    <a:pt x="329896" y="0"/>
                  </a:moveTo>
                  <a:lnTo>
                    <a:pt x="552525" y="0"/>
                  </a:lnTo>
                  <a:lnTo>
                    <a:pt x="552525" y="46549"/>
                  </a:lnTo>
                  <a:lnTo>
                    <a:pt x="329896" y="46549"/>
                  </a:lnTo>
                  <a:lnTo>
                    <a:pt x="329896" y="0"/>
                  </a:lnTo>
                </a:path>
                <a:path w="2406650" h="1336040">
                  <a:moveTo>
                    <a:pt x="125481" y="46549"/>
                  </a:moveTo>
                  <a:lnTo>
                    <a:pt x="125481" y="0"/>
                  </a:lnTo>
                  <a:lnTo>
                    <a:pt x="163936" y="0"/>
                  </a:lnTo>
                  <a:lnTo>
                    <a:pt x="163936" y="46549"/>
                  </a:lnTo>
                  <a:lnTo>
                    <a:pt x="125481" y="46549"/>
                  </a:lnTo>
                </a:path>
                <a:path w="2406650" h="1336040">
                  <a:moveTo>
                    <a:pt x="2406420" y="687114"/>
                  </a:moveTo>
                  <a:lnTo>
                    <a:pt x="2378085" y="68711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21" name="object 52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0700035" y="11208035"/>
              <a:ext cx="98159" cy="98159"/>
            </a:xfrm>
            <a:prstGeom prst="rect">
              <a:avLst/>
            </a:prstGeom>
          </p:spPr>
        </p:pic>
        <p:pic>
          <p:nvPicPr>
            <p:cNvPr id="522" name="object 52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625343" y="11208035"/>
              <a:ext cx="98159" cy="98159"/>
            </a:xfrm>
            <a:prstGeom prst="rect">
              <a:avLst/>
            </a:prstGeom>
          </p:spPr>
        </p:pic>
        <p:pic>
          <p:nvPicPr>
            <p:cNvPr id="523" name="object 52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087997" y="11208035"/>
              <a:ext cx="98159" cy="98159"/>
            </a:xfrm>
            <a:prstGeom prst="rect">
              <a:avLst/>
            </a:prstGeom>
          </p:spPr>
        </p:pic>
        <p:pic>
          <p:nvPicPr>
            <p:cNvPr id="524" name="object 52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550651" y="11208035"/>
              <a:ext cx="98159" cy="98159"/>
            </a:xfrm>
            <a:prstGeom prst="rect">
              <a:avLst/>
            </a:prstGeom>
          </p:spPr>
        </p:pic>
        <p:pic>
          <p:nvPicPr>
            <p:cNvPr id="525" name="object 52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906038" y="11208035"/>
              <a:ext cx="98159" cy="98159"/>
            </a:xfrm>
            <a:prstGeom prst="rect">
              <a:avLst/>
            </a:prstGeom>
          </p:spPr>
        </p:pic>
        <p:sp>
          <p:nvSpPr>
            <p:cNvPr id="526" name="object 526"/>
            <p:cNvSpPr/>
            <p:nvPr/>
          </p:nvSpPr>
          <p:spPr>
            <a:xfrm>
              <a:off x="7161241" y="10623127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0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" name="object 527"/>
            <p:cNvSpPr/>
            <p:nvPr/>
          </p:nvSpPr>
          <p:spPr>
            <a:xfrm>
              <a:off x="7161241" y="10531040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0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" name="object 528"/>
            <p:cNvSpPr/>
            <p:nvPr/>
          </p:nvSpPr>
          <p:spPr>
            <a:xfrm>
              <a:off x="13185388" y="10623127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0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" name="object 529"/>
            <p:cNvSpPr/>
            <p:nvPr/>
          </p:nvSpPr>
          <p:spPr>
            <a:xfrm>
              <a:off x="13185388" y="10531040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0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30" name="object 530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158206" y="10082745"/>
              <a:ext cx="98159" cy="98159"/>
            </a:xfrm>
            <a:prstGeom prst="rect">
              <a:avLst/>
            </a:prstGeom>
          </p:spPr>
        </p:pic>
        <p:pic>
          <p:nvPicPr>
            <p:cNvPr id="531" name="object 531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3182352" y="10082745"/>
              <a:ext cx="98159" cy="98159"/>
            </a:xfrm>
            <a:prstGeom prst="rect">
              <a:avLst/>
            </a:prstGeom>
          </p:spPr>
        </p:pic>
        <p:pic>
          <p:nvPicPr>
            <p:cNvPr id="532" name="object 53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158206" y="9913749"/>
              <a:ext cx="98159" cy="98159"/>
            </a:xfrm>
            <a:prstGeom prst="rect">
              <a:avLst/>
            </a:prstGeom>
          </p:spPr>
        </p:pic>
        <p:pic>
          <p:nvPicPr>
            <p:cNvPr id="533" name="object 53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182352" y="9913749"/>
              <a:ext cx="98159" cy="98159"/>
            </a:xfrm>
            <a:prstGeom prst="rect">
              <a:avLst/>
            </a:prstGeom>
          </p:spPr>
        </p:pic>
        <p:pic>
          <p:nvPicPr>
            <p:cNvPr id="534" name="object 53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158206" y="9545399"/>
              <a:ext cx="98159" cy="98159"/>
            </a:xfrm>
            <a:prstGeom prst="rect">
              <a:avLst/>
            </a:prstGeom>
          </p:spPr>
        </p:pic>
        <p:pic>
          <p:nvPicPr>
            <p:cNvPr id="535" name="object 535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3182352" y="9545399"/>
              <a:ext cx="98159" cy="98159"/>
            </a:xfrm>
            <a:prstGeom prst="rect">
              <a:avLst/>
            </a:prstGeom>
          </p:spPr>
        </p:pic>
        <p:pic>
          <p:nvPicPr>
            <p:cNvPr id="536" name="object 53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158206" y="9222587"/>
              <a:ext cx="98159" cy="98159"/>
            </a:xfrm>
            <a:prstGeom prst="rect">
              <a:avLst/>
            </a:prstGeom>
          </p:spPr>
        </p:pic>
        <p:pic>
          <p:nvPicPr>
            <p:cNvPr id="537" name="object 53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182352" y="9222586"/>
              <a:ext cx="98159" cy="98159"/>
            </a:xfrm>
            <a:prstGeom prst="rect">
              <a:avLst/>
            </a:prstGeom>
          </p:spPr>
        </p:pic>
        <p:pic>
          <p:nvPicPr>
            <p:cNvPr id="538" name="object 538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158206" y="8977694"/>
              <a:ext cx="98159" cy="98159"/>
            </a:xfrm>
            <a:prstGeom prst="rect">
              <a:avLst/>
            </a:prstGeom>
          </p:spPr>
        </p:pic>
        <p:pic>
          <p:nvPicPr>
            <p:cNvPr id="539" name="object 53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182352" y="9061686"/>
              <a:ext cx="98159" cy="98159"/>
            </a:xfrm>
            <a:prstGeom prst="rect">
              <a:avLst/>
            </a:prstGeom>
          </p:spPr>
        </p:pic>
        <p:pic>
          <p:nvPicPr>
            <p:cNvPr id="540" name="object 540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3182352" y="8601248"/>
              <a:ext cx="98159" cy="98159"/>
            </a:xfrm>
            <a:prstGeom prst="rect">
              <a:avLst/>
            </a:prstGeom>
          </p:spPr>
        </p:pic>
        <p:pic>
          <p:nvPicPr>
            <p:cNvPr id="541" name="object 541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158206" y="8225814"/>
              <a:ext cx="98159" cy="98159"/>
            </a:xfrm>
            <a:prstGeom prst="rect">
              <a:avLst/>
            </a:prstGeom>
          </p:spPr>
        </p:pic>
        <p:pic>
          <p:nvPicPr>
            <p:cNvPr id="542" name="object 54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182352" y="8140811"/>
              <a:ext cx="98159" cy="98159"/>
            </a:xfrm>
            <a:prstGeom prst="rect">
              <a:avLst/>
            </a:prstGeom>
          </p:spPr>
        </p:pic>
        <p:pic>
          <p:nvPicPr>
            <p:cNvPr id="543" name="object 54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158206" y="7979910"/>
              <a:ext cx="98159" cy="98159"/>
            </a:xfrm>
            <a:prstGeom prst="rect">
              <a:avLst/>
            </a:prstGeom>
          </p:spPr>
        </p:pic>
        <p:pic>
          <p:nvPicPr>
            <p:cNvPr id="544" name="object 54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182352" y="7979910"/>
              <a:ext cx="98159" cy="98159"/>
            </a:xfrm>
            <a:prstGeom prst="rect">
              <a:avLst/>
            </a:prstGeom>
          </p:spPr>
        </p:pic>
        <p:pic>
          <p:nvPicPr>
            <p:cNvPr id="545" name="object 545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158206" y="7657098"/>
              <a:ext cx="98159" cy="98159"/>
            </a:xfrm>
            <a:prstGeom prst="rect">
              <a:avLst/>
            </a:prstGeom>
          </p:spPr>
        </p:pic>
        <p:pic>
          <p:nvPicPr>
            <p:cNvPr id="546" name="object 546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3182352" y="7657098"/>
              <a:ext cx="98159" cy="98159"/>
            </a:xfrm>
            <a:prstGeom prst="rect">
              <a:avLst/>
            </a:prstGeom>
          </p:spPr>
        </p:pic>
        <p:pic>
          <p:nvPicPr>
            <p:cNvPr id="547" name="object 54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158206" y="7288748"/>
              <a:ext cx="98159" cy="98159"/>
            </a:xfrm>
            <a:prstGeom prst="rect">
              <a:avLst/>
            </a:prstGeom>
          </p:spPr>
        </p:pic>
        <p:pic>
          <p:nvPicPr>
            <p:cNvPr id="548" name="object 54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182352" y="7288748"/>
              <a:ext cx="98159" cy="98159"/>
            </a:xfrm>
            <a:prstGeom prst="rect">
              <a:avLst/>
            </a:prstGeom>
          </p:spPr>
        </p:pic>
        <p:pic>
          <p:nvPicPr>
            <p:cNvPr id="549" name="object 549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158206" y="7120764"/>
              <a:ext cx="98159" cy="98159"/>
            </a:xfrm>
            <a:prstGeom prst="rect">
              <a:avLst/>
            </a:prstGeom>
          </p:spPr>
        </p:pic>
        <p:pic>
          <p:nvPicPr>
            <p:cNvPr id="550" name="object 550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3182352" y="7120764"/>
              <a:ext cx="98159" cy="98159"/>
            </a:xfrm>
            <a:prstGeom prst="rect">
              <a:avLst/>
            </a:prstGeom>
          </p:spPr>
        </p:pic>
        <p:sp>
          <p:nvSpPr>
            <p:cNvPr id="551" name="object 551"/>
            <p:cNvSpPr/>
            <p:nvPr/>
          </p:nvSpPr>
          <p:spPr>
            <a:xfrm>
              <a:off x="7161241" y="6586453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0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2" name="object 552"/>
            <p:cNvSpPr/>
            <p:nvPr/>
          </p:nvSpPr>
          <p:spPr>
            <a:xfrm>
              <a:off x="7161241" y="6678541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0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3" name="object 553"/>
            <p:cNvSpPr/>
            <p:nvPr/>
          </p:nvSpPr>
          <p:spPr>
            <a:xfrm>
              <a:off x="13185388" y="6586453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0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4" name="object 554"/>
            <p:cNvSpPr/>
            <p:nvPr/>
          </p:nvSpPr>
          <p:spPr>
            <a:xfrm>
              <a:off x="13185388" y="6678541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0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55" name="object 555"/>
          <p:cNvSpPr txBox="1"/>
          <p:nvPr/>
        </p:nvSpPr>
        <p:spPr>
          <a:xfrm>
            <a:off x="7166757" y="6561084"/>
            <a:ext cx="71120" cy="2101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 indent="1905">
              <a:lnSpc>
                <a:spcPct val="120800"/>
              </a:lnSpc>
              <a:spcBef>
                <a:spcPts val="100"/>
              </a:spcBef>
            </a:pPr>
            <a:r>
              <a:rPr dirty="0" sz="500" spc="-5">
                <a:latin typeface="Arial"/>
                <a:cs typeface="Arial"/>
              </a:rPr>
              <a:t>Р  П</a:t>
            </a:r>
            <a:endParaRPr sz="500">
              <a:latin typeface="Arial"/>
              <a:cs typeface="Arial"/>
            </a:endParaRPr>
          </a:p>
        </p:txBody>
      </p:sp>
      <p:sp>
        <p:nvSpPr>
          <p:cNvPr id="556" name="object 556"/>
          <p:cNvSpPr txBox="1"/>
          <p:nvPr/>
        </p:nvSpPr>
        <p:spPr>
          <a:xfrm>
            <a:off x="7166757" y="7114745"/>
            <a:ext cx="7493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О</a:t>
            </a:r>
            <a:endParaRPr sz="500">
              <a:latin typeface="Arial"/>
              <a:cs typeface="Arial"/>
            </a:endParaRPr>
          </a:p>
        </p:txBody>
      </p:sp>
      <p:sp>
        <p:nvSpPr>
          <p:cNvPr id="557" name="object 557"/>
          <p:cNvSpPr txBox="1"/>
          <p:nvPr/>
        </p:nvSpPr>
        <p:spPr>
          <a:xfrm>
            <a:off x="7166757" y="7283741"/>
            <a:ext cx="7112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Н</a:t>
            </a:r>
            <a:endParaRPr sz="500">
              <a:latin typeface="Arial"/>
              <a:cs typeface="Arial"/>
            </a:endParaRPr>
          </a:p>
        </p:txBody>
      </p:sp>
      <p:sp>
        <p:nvSpPr>
          <p:cNvPr id="558" name="object 558"/>
          <p:cNvSpPr txBox="1"/>
          <p:nvPr/>
        </p:nvSpPr>
        <p:spPr>
          <a:xfrm>
            <a:off x="7163721" y="7652091"/>
            <a:ext cx="78105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М</a:t>
            </a:r>
            <a:endParaRPr sz="500">
              <a:latin typeface="Arial"/>
              <a:cs typeface="Arial"/>
            </a:endParaRPr>
          </a:p>
        </p:txBody>
      </p:sp>
      <p:sp>
        <p:nvSpPr>
          <p:cNvPr id="559" name="object 559"/>
          <p:cNvSpPr txBox="1"/>
          <p:nvPr/>
        </p:nvSpPr>
        <p:spPr>
          <a:xfrm>
            <a:off x="7172828" y="7973891"/>
            <a:ext cx="6731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Л</a:t>
            </a:r>
            <a:endParaRPr sz="500">
              <a:latin typeface="Arial"/>
              <a:cs typeface="Arial"/>
            </a:endParaRPr>
          </a:p>
        </p:txBody>
      </p:sp>
      <p:sp>
        <p:nvSpPr>
          <p:cNvPr id="560" name="object 560"/>
          <p:cNvSpPr txBox="1"/>
          <p:nvPr/>
        </p:nvSpPr>
        <p:spPr>
          <a:xfrm>
            <a:off x="7170804" y="8219795"/>
            <a:ext cx="6223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К</a:t>
            </a:r>
            <a:endParaRPr sz="500">
              <a:latin typeface="Arial"/>
              <a:cs typeface="Arial"/>
            </a:endParaRPr>
          </a:p>
        </p:txBody>
      </p:sp>
      <p:sp>
        <p:nvSpPr>
          <p:cNvPr id="561" name="object 561"/>
          <p:cNvSpPr txBox="1"/>
          <p:nvPr/>
        </p:nvSpPr>
        <p:spPr>
          <a:xfrm>
            <a:off x="7164733" y="8971675"/>
            <a:ext cx="8382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Ж</a:t>
            </a:r>
            <a:endParaRPr sz="500">
              <a:latin typeface="Arial"/>
              <a:cs typeface="Arial"/>
            </a:endParaRPr>
          </a:p>
        </p:txBody>
      </p:sp>
      <p:sp>
        <p:nvSpPr>
          <p:cNvPr id="562" name="object 562"/>
          <p:cNvSpPr txBox="1"/>
          <p:nvPr/>
        </p:nvSpPr>
        <p:spPr>
          <a:xfrm>
            <a:off x="7168781" y="9217580"/>
            <a:ext cx="67945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Е</a:t>
            </a:r>
            <a:endParaRPr sz="500">
              <a:latin typeface="Arial"/>
              <a:cs typeface="Arial"/>
            </a:endParaRPr>
          </a:p>
        </p:txBody>
      </p:sp>
      <p:sp>
        <p:nvSpPr>
          <p:cNvPr id="563" name="object 563"/>
          <p:cNvSpPr txBox="1"/>
          <p:nvPr/>
        </p:nvSpPr>
        <p:spPr>
          <a:xfrm>
            <a:off x="7172828" y="9539380"/>
            <a:ext cx="6858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Д</a:t>
            </a:r>
            <a:endParaRPr sz="500">
              <a:latin typeface="Arial"/>
              <a:cs typeface="Arial"/>
            </a:endParaRPr>
          </a:p>
        </p:txBody>
      </p:sp>
      <p:sp>
        <p:nvSpPr>
          <p:cNvPr id="564" name="object 564"/>
          <p:cNvSpPr txBox="1"/>
          <p:nvPr/>
        </p:nvSpPr>
        <p:spPr>
          <a:xfrm>
            <a:off x="7172828" y="9907730"/>
            <a:ext cx="5969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Г</a:t>
            </a:r>
            <a:endParaRPr sz="500">
              <a:latin typeface="Arial"/>
              <a:cs typeface="Arial"/>
            </a:endParaRPr>
          </a:p>
        </p:txBody>
      </p:sp>
      <p:sp>
        <p:nvSpPr>
          <p:cNvPr id="565" name="object 565"/>
          <p:cNvSpPr txBox="1"/>
          <p:nvPr/>
        </p:nvSpPr>
        <p:spPr>
          <a:xfrm>
            <a:off x="7168781" y="10076726"/>
            <a:ext cx="67945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В</a:t>
            </a:r>
            <a:endParaRPr sz="500">
              <a:latin typeface="Arial"/>
              <a:cs typeface="Arial"/>
            </a:endParaRPr>
          </a:p>
        </p:txBody>
      </p:sp>
      <p:sp>
        <p:nvSpPr>
          <p:cNvPr id="566" name="object 566"/>
          <p:cNvSpPr txBox="1"/>
          <p:nvPr/>
        </p:nvSpPr>
        <p:spPr>
          <a:xfrm>
            <a:off x="7168781" y="10505669"/>
            <a:ext cx="73025" cy="2101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7145" marR="5080" indent="-5080">
              <a:lnSpc>
                <a:spcPct val="120900"/>
              </a:lnSpc>
              <a:spcBef>
                <a:spcPts val="100"/>
              </a:spcBef>
            </a:pPr>
            <a:r>
              <a:rPr dirty="0" sz="500" spc="-5">
                <a:latin typeface="Arial"/>
                <a:cs typeface="Arial"/>
              </a:rPr>
              <a:t>Б  А</a:t>
            </a:r>
            <a:endParaRPr sz="500">
              <a:latin typeface="Arial"/>
              <a:cs typeface="Arial"/>
            </a:endParaRPr>
          </a:p>
        </p:txBody>
      </p:sp>
      <p:sp>
        <p:nvSpPr>
          <p:cNvPr id="567" name="object 567"/>
          <p:cNvSpPr txBox="1"/>
          <p:nvPr/>
        </p:nvSpPr>
        <p:spPr>
          <a:xfrm>
            <a:off x="7917625" y="11202016"/>
            <a:ext cx="6096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1</a:t>
            </a:r>
            <a:endParaRPr sz="500">
              <a:latin typeface="Arial"/>
              <a:cs typeface="Arial"/>
            </a:endParaRPr>
          </a:p>
        </p:txBody>
      </p:sp>
      <p:sp>
        <p:nvSpPr>
          <p:cNvPr id="568" name="object 568"/>
          <p:cNvSpPr txBox="1"/>
          <p:nvPr/>
        </p:nvSpPr>
        <p:spPr>
          <a:xfrm>
            <a:off x="8567297" y="11202016"/>
            <a:ext cx="6096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2</a:t>
            </a:r>
            <a:endParaRPr sz="500">
              <a:latin typeface="Arial"/>
              <a:cs typeface="Arial"/>
            </a:endParaRPr>
          </a:p>
        </p:txBody>
      </p:sp>
      <p:sp>
        <p:nvSpPr>
          <p:cNvPr id="569" name="object 569"/>
          <p:cNvSpPr txBox="1"/>
          <p:nvPr/>
        </p:nvSpPr>
        <p:spPr>
          <a:xfrm>
            <a:off x="9103632" y="11202016"/>
            <a:ext cx="6096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3</a:t>
            </a:r>
            <a:endParaRPr sz="500">
              <a:latin typeface="Arial"/>
              <a:cs typeface="Arial"/>
            </a:endParaRPr>
          </a:p>
        </p:txBody>
      </p:sp>
      <p:sp>
        <p:nvSpPr>
          <p:cNvPr id="570" name="object 570"/>
          <p:cNvSpPr txBox="1"/>
          <p:nvPr/>
        </p:nvSpPr>
        <p:spPr>
          <a:xfrm>
            <a:off x="9643002" y="11202016"/>
            <a:ext cx="6096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4</a:t>
            </a:r>
            <a:endParaRPr sz="500">
              <a:latin typeface="Arial"/>
              <a:cs typeface="Arial"/>
            </a:endParaRPr>
          </a:p>
        </p:txBody>
      </p:sp>
      <p:sp>
        <p:nvSpPr>
          <p:cNvPr id="571" name="object 571"/>
          <p:cNvSpPr txBox="1"/>
          <p:nvPr/>
        </p:nvSpPr>
        <p:spPr>
          <a:xfrm>
            <a:off x="10178324" y="11202016"/>
            <a:ext cx="6096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5</a:t>
            </a:r>
            <a:endParaRPr sz="500">
              <a:latin typeface="Arial"/>
              <a:cs typeface="Arial"/>
            </a:endParaRPr>
          </a:p>
        </p:txBody>
      </p:sp>
      <p:sp>
        <p:nvSpPr>
          <p:cNvPr id="572" name="object 572"/>
          <p:cNvSpPr txBox="1"/>
          <p:nvPr/>
        </p:nvSpPr>
        <p:spPr>
          <a:xfrm>
            <a:off x="10715670" y="11202016"/>
            <a:ext cx="6096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6</a:t>
            </a:r>
            <a:endParaRPr sz="500">
              <a:latin typeface="Arial"/>
              <a:cs typeface="Arial"/>
            </a:endParaRPr>
          </a:p>
        </p:txBody>
      </p:sp>
      <p:sp>
        <p:nvSpPr>
          <p:cNvPr id="573" name="object 573"/>
          <p:cNvSpPr txBox="1"/>
          <p:nvPr/>
        </p:nvSpPr>
        <p:spPr>
          <a:xfrm>
            <a:off x="11252004" y="11202016"/>
            <a:ext cx="6096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7</a:t>
            </a:r>
            <a:endParaRPr sz="500">
              <a:latin typeface="Arial"/>
              <a:cs typeface="Arial"/>
            </a:endParaRPr>
          </a:p>
        </p:txBody>
      </p:sp>
      <p:sp>
        <p:nvSpPr>
          <p:cNvPr id="574" name="object 574"/>
          <p:cNvSpPr txBox="1"/>
          <p:nvPr/>
        </p:nvSpPr>
        <p:spPr>
          <a:xfrm>
            <a:off x="11790363" y="11202016"/>
            <a:ext cx="6096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8</a:t>
            </a:r>
            <a:endParaRPr sz="500">
              <a:latin typeface="Arial"/>
              <a:cs typeface="Arial"/>
            </a:endParaRPr>
          </a:p>
        </p:txBody>
      </p:sp>
      <p:sp>
        <p:nvSpPr>
          <p:cNvPr id="575" name="object 575"/>
          <p:cNvSpPr txBox="1"/>
          <p:nvPr/>
        </p:nvSpPr>
        <p:spPr>
          <a:xfrm>
            <a:off x="12434975" y="11202016"/>
            <a:ext cx="6096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9</a:t>
            </a:r>
            <a:endParaRPr sz="500">
              <a:latin typeface="Arial"/>
              <a:cs typeface="Arial"/>
            </a:endParaRPr>
          </a:p>
        </p:txBody>
      </p:sp>
      <p:sp>
        <p:nvSpPr>
          <p:cNvPr id="576" name="object 576"/>
          <p:cNvSpPr txBox="1"/>
          <p:nvPr/>
        </p:nvSpPr>
        <p:spPr>
          <a:xfrm>
            <a:off x="13191915" y="10505669"/>
            <a:ext cx="73025" cy="2101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7145" marR="5080" indent="-5080">
              <a:lnSpc>
                <a:spcPct val="120900"/>
              </a:lnSpc>
              <a:spcBef>
                <a:spcPts val="100"/>
              </a:spcBef>
            </a:pPr>
            <a:r>
              <a:rPr dirty="0" sz="500" spc="-5">
                <a:latin typeface="Arial"/>
                <a:cs typeface="Arial"/>
              </a:rPr>
              <a:t>Б  А</a:t>
            </a:r>
            <a:endParaRPr sz="500">
              <a:latin typeface="Arial"/>
              <a:cs typeface="Arial"/>
            </a:endParaRPr>
          </a:p>
        </p:txBody>
      </p:sp>
      <p:sp>
        <p:nvSpPr>
          <p:cNvPr id="577" name="object 577"/>
          <p:cNvSpPr txBox="1"/>
          <p:nvPr/>
        </p:nvSpPr>
        <p:spPr>
          <a:xfrm>
            <a:off x="13191915" y="10076726"/>
            <a:ext cx="67945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В</a:t>
            </a:r>
            <a:endParaRPr sz="500">
              <a:latin typeface="Arial"/>
              <a:cs typeface="Arial"/>
            </a:endParaRPr>
          </a:p>
        </p:txBody>
      </p:sp>
      <p:sp>
        <p:nvSpPr>
          <p:cNvPr id="578" name="object 578"/>
          <p:cNvSpPr txBox="1"/>
          <p:nvPr/>
        </p:nvSpPr>
        <p:spPr>
          <a:xfrm>
            <a:off x="13195963" y="9907730"/>
            <a:ext cx="5969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Г</a:t>
            </a:r>
            <a:endParaRPr sz="500">
              <a:latin typeface="Arial"/>
              <a:cs typeface="Arial"/>
            </a:endParaRPr>
          </a:p>
        </p:txBody>
      </p:sp>
      <p:sp>
        <p:nvSpPr>
          <p:cNvPr id="579" name="object 579"/>
          <p:cNvSpPr txBox="1"/>
          <p:nvPr/>
        </p:nvSpPr>
        <p:spPr>
          <a:xfrm>
            <a:off x="13195963" y="9539380"/>
            <a:ext cx="6858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Д</a:t>
            </a:r>
            <a:endParaRPr sz="500">
              <a:latin typeface="Arial"/>
              <a:cs typeface="Arial"/>
            </a:endParaRPr>
          </a:p>
        </p:txBody>
      </p:sp>
      <p:sp>
        <p:nvSpPr>
          <p:cNvPr id="580" name="object 580"/>
          <p:cNvSpPr txBox="1"/>
          <p:nvPr/>
        </p:nvSpPr>
        <p:spPr>
          <a:xfrm>
            <a:off x="13191915" y="9217580"/>
            <a:ext cx="67945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Е</a:t>
            </a:r>
            <a:endParaRPr sz="500">
              <a:latin typeface="Arial"/>
              <a:cs typeface="Arial"/>
            </a:endParaRPr>
          </a:p>
        </p:txBody>
      </p:sp>
      <p:sp>
        <p:nvSpPr>
          <p:cNvPr id="581" name="object 581"/>
          <p:cNvSpPr txBox="1"/>
          <p:nvPr/>
        </p:nvSpPr>
        <p:spPr>
          <a:xfrm>
            <a:off x="13161557" y="9055667"/>
            <a:ext cx="136525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10">
                <a:latin typeface="Arial"/>
                <a:cs typeface="Arial"/>
              </a:rPr>
              <a:t>Ж/1</a:t>
            </a:r>
            <a:endParaRPr sz="500">
              <a:latin typeface="Arial"/>
              <a:cs typeface="Arial"/>
            </a:endParaRPr>
          </a:p>
        </p:txBody>
      </p:sp>
      <p:sp>
        <p:nvSpPr>
          <p:cNvPr id="582" name="object 582"/>
          <p:cNvSpPr txBox="1"/>
          <p:nvPr/>
        </p:nvSpPr>
        <p:spPr>
          <a:xfrm>
            <a:off x="13167628" y="8134791"/>
            <a:ext cx="114935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К/1</a:t>
            </a:r>
            <a:endParaRPr sz="500">
              <a:latin typeface="Arial"/>
              <a:cs typeface="Arial"/>
            </a:endParaRPr>
          </a:p>
        </p:txBody>
      </p:sp>
      <p:sp>
        <p:nvSpPr>
          <p:cNvPr id="583" name="object 583"/>
          <p:cNvSpPr txBox="1"/>
          <p:nvPr/>
        </p:nvSpPr>
        <p:spPr>
          <a:xfrm>
            <a:off x="13195963" y="8595229"/>
            <a:ext cx="64135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З</a:t>
            </a:r>
            <a:endParaRPr sz="500">
              <a:latin typeface="Arial"/>
              <a:cs typeface="Arial"/>
            </a:endParaRPr>
          </a:p>
        </p:txBody>
      </p:sp>
      <p:sp>
        <p:nvSpPr>
          <p:cNvPr id="584" name="object 584"/>
          <p:cNvSpPr txBox="1"/>
          <p:nvPr/>
        </p:nvSpPr>
        <p:spPr>
          <a:xfrm>
            <a:off x="13196975" y="7973891"/>
            <a:ext cx="6731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Л</a:t>
            </a:r>
            <a:endParaRPr sz="500">
              <a:latin typeface="Arial"/>
              <a:cs typeface="Arial"/>
            </a:endParaRPr>
          </a:p>
        </p:txBody>
      </p:sp>
      <p:sp>
        <p:nvSpPr>
          <p:cNvPr id="585" name="object 585"/>
          <p:cNvSpPr txBox="1"/>
          <p:nvPr/>
        </p:nvSpPr>
        <p:spPr>
          <a:xfrm>
            <a:off x="13186855" y="7652091"/>
            <a:ext cx="78105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М</a:t>
            </a:r>
            <a:endParaRPr sz="500">
              <a:latin typeface="Arial"/>
              <a:cs typeface="Arial"/>
            </a:endParaRPr>
          </a:p>
        </p:txBody>
      </p:sp>
      <p:sp>
        <p:nvSpPr>
          <p:cNvPr id="586" name="object 586"/>
          <p:cNvSpPr txBox="1"/>
          <p:nvPr/>
        </p:nvSpPr>
        <p:spPr>
          <a:xfrm>
            <a:off x="13189892" y="7114745"/>
            <a:ext cx="7493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О</a:t>
            </a:r>
            <a:endParaRPr sz="500">
              <a:latin typeface="Arial"/>
              <a:cs typeface="Arial"/>
            </a:endParaRPr>
          </a:p>
        </p:txBody>
      </p:sp>
      <p:sp>
        <p:nvSpPr>
          <p:cNvPr id="587" name="object 587"/>
          <p:cNvSpPr txBox="1"/>
          <p:nvPr/>
        </p:nvSpPr>
        <p:spPr>
          <a:xfrm>
            <a:off x="13189892" y="7283741"/>
            <a:ext cx="7112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Н</a:t>
            </a:r>
            <a:endParaRPr sz="500">
              <a:latin typeface="Arial"/>
              <a:cs typeface="Arial"/>
            </a:endParaRPr>
          </a:p>
        </p:txBody>
      </p:sp>
      <p:sp>
        <p:nvSpPr>
          <p:cNvPr id="588" name="object 588"/>
          <p:cNvSpPr txBox="1"/>
          <p:nvPr/>
        </p:nvSpPr>
        <p:spPr>
          <a:xfrm>
            <a:off x="13189892" y="6561084"/>
            <a:ext cx="71120" cy="2101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 indent="1905">
              <a:lnSpc>
                <a:spcPct val="120800"/>
              </a:lnSpc>
              <a:spcBef>
                <a:spcPts val="100"/>
              </a:spcBef>
            </a:pPr>
            <a:r>
              <a:rPr dirty="0" sz="500" spc="-5">
                <a:latin typeface="Arial"/>
                <a:cs typeface="Arial"/>
              </a:rPr>
              <a:t>Р  П</a:t>
            </a:r>
            <a:endParaRPr sz="500">
              <a:latin typeface="Arial"/>
              <a:cs typeface="Arial"/>
            </a:endParaRPr>
          </a:p>
        </p:txBody>
      </p:sp>
      <p:grpSp>
        <p:nvGrpSpPr>
          <p:cNvPr id="589" name="object 589"/>
          <p:cNvGrpSpPr/>
          <p:nvPr/>
        </p:nvGrpSpPr>
        <p:grpSpPr>
          <a:xfrm>
            <a:off x="7253330" y="6325370"/>
            <a:ext cx="5931535" cy="4886960"/>
            <a:chOff x="7253330" y="6325370"/>
            <a:chExt cx="5931535" cy="4886960"/>
          </a:xfrm>
        </p:grpSpPr>
        <p:sp>
          <p:nvSpPr>
            <p:cNvPr id="590" name="object 590"/>
            <p:cNvSpPr/>
            <p:nvPr/>
          </p:nvSpPr>
          <p:spPr>
            <a:xfrm>
              <a:off x="7253330" y="6325370"/>
              <a:ext cx="5931535" cy="4886960"/>
            </a:xfrm>
            <a:custGeom>
              <a:avLst/>
              <a:gdLst/>
              <a:ahLst/>
              <a:cxnLst/>
              <a:rect l="l" t="t" r="r" b="b"/>
              <a:pathLst>
                <a:path w="5931534" h="4886959">
                  <a:moveTo>
                    <a:pt x="3337415" y="1742580"/>
                  </a:moveTo>
                  <a:lnTo>
                    <a:pt x="3729040" y="1742580"/>
                  </a:lnTo>
                  <a:lnTo>
                    <a:pt x="3729040" y="2652324"/>
                  </a:lnTo>
                  <a:lnTo>
                    <a:pt x="3337415" y="2652324"/>
                  </a:lnTo>
                  <a:lnTo>
                    <a:pt x="3337415" y="1742580"/>
                  </a:lnTo>
                </a:path>
                <a:path w="5931534" h="4886959">
                  <a:moveTo>
                    <a:pt x="3414323" y="2726196"/>
                  </a:moveTo>
                  <a:lnTo>
                    <a:pt x="3337415" y="2726196"/>
                  </a:lnTo>
                  <a:lnTo>
                    <a:pt x="3337415" y="2652324"/>
                  </a:lnTo>
                  <a:lnTo>
                    <a:pt x="3414323" y="2652324"/>
                  </a:lnTo>
                  <a:lnTo>
                    <a:pt x="3414323" y="2726196"/>
                  </a:lnTo>
                </a:path>
                <a:path w="5931534" h="4886959">
                  <a:moveTo>
                    <a:pt x="3432539" y="2756555"/>
                  </a:moveTo>
                  <a:lnTo>
                    <a:pt x="3509447" y="2756555"/>
                  </a:lnTo>
                  <a:lnTo>
                    <a:pt x="3509447" y="2652324"/>
                  </a:lnTo>
                  <a:lnTo>
                    <a:pt x="3432539" y="2652324"/>
                  </a:lnTo>
                  <a:lnTo>
                    <a:pt x="3432539" y="2756555"/>
                  </a:lnTo>
                </a:path>
                <a:path w="5931534" h="4886959">
                  <a:moveTo>
                    <a:pt x="3337415" y="2744412"/>
                  </a:moveTo>
                  <a:lnTo>
                    <a:pt x="3414323" y="2744412"/>
                  </a:lnTo>
                  <a:lnTo>
                    <a:pt x="3414323" y="2798045"/>
                  </a:lnTo>
                  <a:lnTo>
                    <a:pt x="3337415" y="2798045"/>
                  </a:lnTo>
                  <a:lnTo>
                    <a:pt x="3337415" y="2744412"/>
                  </a:lnTo>
                </a:path>
                <a:path w="5931534" h="4886959">
                  <a:moveTo>
                    <a:pt x="3337415" y="2816260"/>
                  </a:moveTo>
                  <a:lnTo>
                    <a:pt x="3414323" y="2816260"/>
                  </a:lnTo>
                  <a:lnTo>
                    <a:pt x="3414323" y="2908348"/>
                  </a:lnTo>
                  <a:lnTo>
                    <a:pt x="3337415" y="2908348"/>
                  </a:lnTo>
                  <a:lnTo>
                    <a:pt x="3337415" y="2816260"/>
                  </a:lnTo>
                </a:path>
                <a:path w="5931534" h="4886959">
                  <a:moveTo>
                    <a:pt x="3432539" y="2839535"/>
                  </a:moveTo>
                  <a:lnTo>
                    <a:pt x="3509447" y="2839535"/>
                  </a:lnTo>
                  <a:lnTo>
                    <a:pt x="3509447" y="2908348"/>
                  </a:lnTo>
                  <a:lnTo>
                    <a:pt x="3432539" y="2908348"/>
                  </a:lnTo>
                  <a:lnTo>
                    <a:pt x="3432539" y="2839535"/>
                  </a:lnTo>
                </a:path>
                <a:path w="5931534" h="4886959">
                  <a:moveTo>
                    <a:pt x="3432539" y="2775782"/>
                  </a:moveTo>
                  <a:lnTo>
                    <a:pt x="3509447" y="2775782"/>
                  </a:lnTo>
                  <a:lnTo>
                    <a:pt x="3509447" y="2821320"/>
                  </a:lnTo>
                  <a:lnTo>
                    <a:pt x="3432539" y="2821320"/>
                  </a:lnTo>
                  <a:lnTo>
                    <a:pt x="3432539" y="2775782"/>
                  </a:lnTo>
                </a:path>
                <a:path w="5931534" h="4886959">
                  <a:moveTo>
                    <a:pt x="2419575" y="2946802"/>
                  </a:moveTo>
                  <a:lnTo>
                    <a:pt x="2458029" y="2946802"/>
                  </a:lnTo>
                  <a:lnTo>
                    <a:pt x="2458029" y="2993352"/>
                  </a:lnTo>
                  <a:lnTo>
                    <a:pt x="2419575" y="2993352"/>
                  </a:lnTo>
                  <a:lnTo>
                    <a:pt x="2419575" y="2946802"/>
                  </a:lnTo>
                </a:path>
                <a:path w="5931534" h="4886959">
                  <a:moveTo>
                    <a:pt x="2294093" y="2873941"/>
                  </a:moveTo>
                  <a:lnTo>
                    <a:pt x="2401360" y="2873941"/>
                  </a:lnTo>
                  <a:lnTo>
                    <a:pt x="2401360" y="2978172"/>
                  </a:lnTo>
                  <a:lnTo>
                    <a:pt x="2294093" y="2978172"/>
                  </a:lnTo>
                  <a:lnTo>
                    <a:pt x="2294093" y="2873941"/>
                  </a:lnTo>
                </a:path>
                <a:path w="5931534" h="4886959">
                  <a:moveTo>
                    <a:pt x="2294093" y="2701910"/>
                  </a:moveTo>
                  <a:lnTo>
                    <a:pt x="2401360" y="2701910"/>
                  </a:lnTo>
                  <a:lnTo>
                    <a:pt x="2401360" y="2854714"/>
                  </a:lnTo>
                  <a:lnTo>
                    <a:pt x="2294093" y="2854714"/>
                  </a:lnTo>
                  <a:lnTo>
                    <a:pt x="2294093" y="2701910"/>
                  </a:lnTo>
                </a:path>
                <a:path w="5931534" h="4886959">
                  <a:moveTo>
                    <a:pt x="2623989" y="2946802"/>
                  </a:moveTo>
                  <a:lnTo>
                    <a:pt x="2846619" y="2946802"/>
                  </a:lnTo>
                  <a:lnTo>
                    <a:pt x="2846619" y="2993352"/>
                  </a:lnTo>
                  <a:lnTo>
                    <a:pt x="2623989" y="2993352"/>
                  </a:lnTo>
                  <a:lnTo>
                    <a:pt x="2623989" y="2946802"/>
                  </a:lnTo>
                </a:path>
                <a:path w="5931534" h="4886959">
                  <a:moveTo>
                    <a:pt x="2439814" y="2908348"/>
                  </a:moveTo>
                  <a:lnTo>
                    <a:pt x="2847631" y="2908348"/>
                  </a:lnTo>
                  <a:lnTo>
                    <a:pt x="2847631" y="1742580"/>
                  </a:lnTo>
                  <a:lnTo>
                    <a:pt x="2439814" y="1742580"/>
                  </a:lnTo>
                  <a:lnTo>
                    <a:pt x="2439814" y="2908348"/>
                  </a:lnTo>
                </a:path>
                <a:path w="5931534" h="4886959">
                  <a:moveTo>
                    <a:pt x="2419575" y="1657576"/>
                  </a:moveTo>
                  <a:lnTo>
                    <a:pt x="2458029" y="1657576"/>
                  </a:lnTo>
                  <a:lnTo>
                    <a:pt x="2458029" y="1704126"/>
                  </a:lnTo>
                  <a:lnTo>
                    <a:pt x="2419575" y="1704126"/>
                  </a:lnTo>
                  <a:lnTo>
                    <a:pt x="2419575" y="1657576"/>
                  </a:lnTo>
                </a:path>
                <a:path w="5931534" h="4886959">
                  <a:moveTo>
                    <a:pt x="2623989" y="1657576"/>
                  </a:moveTo>
                  <a:lnTo>
                    <a:pt x="2846619" y="1657576"/>
                  </a:lnTo>
                  <a:lnTo>
                    <a:pt x="2846619" y="1704126"/>
                  </a:lnTo>
                  <a:lnTo>
                    <a:pt x="2623989" y="1704126"/>
                  </a:lnTo>
                  <a:lnTo>
                    <a:pt x="2623989" y="1657576"/>
                  </a:lnTo>
                </a:path>
                <a:path w="5931534" h="4886959">
                  <a:moveTo>
                    <a:pt x="4557828" y="2306237"/>
                  </a:moveTo>
                  <a:lnTo>
                    <a:pt x="4772362" y="2306237"/>
                  </a:lnTo>
                  <a:lnTo>
                    <a:pt x="4772362" y="2344691"/>
                  </a:lnTo>
                  <a:lnTo>
                    <a:pt x="4557828" y="2344691"/>
                  </a:lnTo>
                  <a:lnTo>
                    <a:pt x="4557828" y="2306237"/>
                  </a:lnTo>
                </a:path>
                <a:path w="5931534" h="4886959">
                  <a:moveTo>
                    <a:pt x="3032818" y="3291877"/>
                  </a:moveTo>
                  <a:lnTo>
                    <a:pt x="3051033" y="3291877"/>
                  </a:lnTo>
                  <a:lnTo>
                    <a:pt x="3051033" y="3333367"/>
                  </a:lnTo>
                  <a:lnTo>
                    <a:pt x="3032818" y="3333367"/>
                  </a:lnTo>
                  <a:lnTo>
                    <a:pt x="3032818" y="3291877"/>
                  </a:lnTo>
                </a:path>
                <a:path w="5931534" h="4886959">
                  <a:moveTo>
                    <a:pt x="3057105" y="3291877"/>
                  </a:moveTo>
                  <a:lnTo>
                    <a:pt x="3089487" y="3291877"/>
                  </a:lnTo>
                  <a:lnTo>
                    <a:pt x="3089487" y="3333367"/>
                  </a:lnTo>
                  <a:lnTo>
                    <a:pt x="3057105" y="3333367"/>
                  </a:lnTo>
                  <a:lnTo>
                    <a:pt x="3057105" y="3291877"/>
                  </a:lnTo>
                </a:path>
                <a:path w="5931534" h="4886959">
                  <a:moveTo>
                    <a:pt x="3095559" y="3291877"/>
                  </a:moveTo>
                  <a:lnTo>
                    <a:pt x="3127941" y="3291877"/>
                  </a:lnTo>
                  <a:lnTo>
                    <a:pt x="3127941" y="3333367"/>
                  </a:lnTo>
                  <a:lnTo>
                    <a:pt x="3095559" y="3333367"/>
                  </a:lnTo>
                  <a:lnTo>
                    <a:pt x="3095559" y="3291877"/>
                  </a:lnTo>
                </a:path>
                <a:path w="5931534" h="4886959">
                  <a:moveTo>
                    <a:pt x="3134013" y="3291877"/>
                  </a:moveTo>
                  <a:lnTo>
                    <a:pt x="3152228" y="3291877"/>
                  </a:lnTo>
                  <a:lnTo>
                    <a:pt x="3152228" y="3333367"/>
                  </a:lnTo>
                  <a:lnTo>
                    <a:pt x="3134013" y="3333367"/>
                  </a:lnTo>
                  <a:lnTo>
                    <a:pt x="3134013" y="3291877"/>
                  </a:lnTo>
                </a:path>
                <a:path w="5931534" h="4886959">
                  <a:moveTo>
                    <a:pt x="666875" y="2271830"/>
                  </a:moveTo>
                  <a:lnTo>
                    <a:pt x="1457209" y="2271830"/>
                  </a:lnTo>
                  <a:lnTo>
                    <a:pt x="1457209" y="2663456"/>
                  </a:lnTo>
                  <a:lnTo>
                    <a:pt x="666875" y="2663456"/>
                  </a:lnTo>
                  <a:lnTo>
                    <a:pt x="666875" y="2271830"/>
                  </a:lnTo>
                </a:path>
                <a:path w="5931534" h="4886959">
                  <a:moveTo>
                    <a:pt x="2762627" y="3291877"/>
                  </a:moveTo>
                  <a:lnTo>
                    <a:pt x="2781854" y="3291877"/>
                  </a:lnTo>
                  <a:lnTo>
                    <a:pt x="2781854" y="3333367"/>
                  </a:lnTo>
                  <a:lnTo>
                    <a:pt x="2762627" y="3333367"/>
                  </a:lnTo>
                  <a:lnTo>
                    <a:pt x="2762627" y="3291877"/>
                  </a:lnTo>
                </a:path>
                <a:path w="5931534" h="4886959">
                  <a:moveTo>
                    <a:pt x="2787926" y="3291877"/>
                  </a:moveTo>
                  <a:lnTo>
                    <a:pt x="2819296" y="3291877"/>
                  </a:lnTo>
                  <a:lnTo>
                    <a:pt x="2819296" y="3333367"/>
                  </a:lnTo>
                  <a:lnTo>
                    <a:pt x="2787926" y="3333367"/>
                  </a:lnTo>
                  <a:lnTo>
                    <a:pt x="2787926" y="3291877"/>
                  </a:lnTo>
                </a:path>
                <a:path w="5931534" h="4886959">
                  <a:moveTo>
                    <a:pt x="2826380" y="3291877"/>
                  </a:moveTo>
                  <a:lnTo>
                    <a:pt x="2857750" y="3291877"/>
                  </a:lnTo>
                  <a:lnTo>
                    <a:pt x="2857750" y="3333367"/>
                  </a:lnTo>
                  <a:lnTo>
                    <a:pt x="2826380" y="3333367"/>
                  </a:lnTo>
                  <a:lnTo>
                    <a:pt x="2826380" y="3291877"/>
                  </a:lnTo>
                </a:path>
                <a:path w="5931534" h="4886959">
                  <a:moveTo>
                    <a:pt x="2863822" y="3291877"/>
                  </a:moveTo>
                  <a:lnTo>
                    <a:pt x="2883049" y="3291877"/>
                  </a:lnTo>
                  <a:lnTo>
                    <a:pt x="2883049" y="3333367"/>
                  </a:lnTo>
                  <a:lnTo>
                    <a:pt x="2863822" y="3333367"/>
                  </a:lnTo>
                  <a:lnTo>
                    <a:pt x="2863822" y="3291877"/>
                  </a:lnTo>
                </a:path>
                <a:path w="5931534" h="4886959">
                  <a:moveTo>
                    <a:pt x="1688946" y="3291877"/>
                  </a:moveTo>
                  <a:lnTo>
                    <a:pt x="1707161" y="3291877"/>
                  </a:lnTo>
                  <a:lnTo>
                    <a:pt x="1707161" y="3333367"/>
                  </a:lnTo>
                  <a:lnTo>
                    <a:pt x="1688946" y="3333367"/>
                  </a:lnTo>
                  <a:lnTo>
                    <a:pt x="1688946" y="3291877"/>
                  </a:lnTo>
                </a:path>
                <a:path w="5931534" h="4886959">
                  <a:moveTo>
                    <a:pt x="1713233" y="3291877"/>
                  </a:moveTo>
                  <a:lnTo>
                    <a:pt x="1745616" y="3291877"/>
                  </a:lnTo>
                  <a:lnTo>
                    <a:pt x="1745616" y="3333367"/>
                  </a:lnTo>
                  <a:lnTo>
                    <a:pt x="1713233" y="3333367"/>
                  </a:lnTo>
                  <a:lnTo>
                    <a:pt x="1713233" y="3291877"/>
                  </a:lnTo>
                </a:path>
                <a:path w="5931534" h="4886959">
                  <a:moveTo>
                    <a:pt x="1751687" y="3291877"/>
                  </a:moveTo>
                  <a:lnTo>
                    <a:pt x="1784070" y="3291877"/>
                  </a:lnTo>
                  <a:lnTo>
                    <a:pt x="1784070" y="3333367"/>
                  </a:lnTo>
                  <a:lnTo>
                    <a:pt x="1751687" y="3333367"/>
                  </a:lnTo>
                  <a:lnTo>
                    <a:pt x="1751687" y="3291877"/>
                  </a:lnTo>
                </a:path>
                <a:path w="5931534" h="4886959">
                  <a:moveTo>
                    <a:pt x="1790141" y="3291877"/>
                  </a:moveTo>
                  <a:lnTo>
                    <a:pt x="1808357" y="3291877"/>
                  </a:lnTo>
                  <a:lnTo>
                    <a:pt x="1808357" y="3333367"/>
                  </a:lnTo>
                  <a:lnTo>
                    <a:pt x="1790141" y="3333367"/>
                  </a:lnTo>
                  <a:lnTo>
                    <a:pt x="1790141" y="3291877"/>
                  </a:lnTo>
                </a:path>
                <a:path w="5931534" h="4886959">
                  <a:moveTo>
                    <a:pt x="876349" y="3298961"/>
                  </a:moveTo>
                  <a:lnTo>
                    <a:pt x="894565" y="3298961"/>
                  </a:lnTo>
                  <a:lnTo>
                    <a:pt x="894565" y="3340451"/>
                  </a:lnTo>
                  <a:lnTo>
                    <a:pt x="876349" y="3340451"/>
                  </a:lnTo>
                  <a:lnTo>
                    <a:pt x="876349" y="3298961"/>
                  </a:lnTo>
                </a:path>
                <a:path w="5931534" h="4886959">
                  <a:moveTo>
                    <a:pt x="900636" y="3298961"/>
                  </a:moveTo>
                  <a:lnTo>
                    <a:pt x="933019" y="3298961"/>
                  </a:lnTo>
                  <a:lnTo>
                    <a:pt x="933019" y="3340451"/>
                  </a:lnTo>
                  <a:lnTo>
                    <a:pt x="900636" y="3340451"/>
                  </a:lnTo>
                  <a:lnTo>
                    <a:pt x="900636" y="3298961"/>
                  </a:lnTo>
                </a:path>
                <a:path w="5931534" h="4886959">
                  <a:moveTo>
                    <a:pt x="939090" y="3298961"/>
                  </a:moveTo>
                  <a:lnTo>
                    <a:pt x="971473" y="3298961"/>
                  </a:lnTo>
                  <a:lnTo>
                    <a:pt x="971473" y="3340451"/>
                  </a:lnTo>
                  <a:lnTo>
                    <a:pt x="939090" y="3340451"/>
                  </a:lnTo>
                  <a:lnTo>
                    <a:pt x="939090" y="3298961"/>
                  </a:lnTo>
                </a:path>
                <a:path w="5931534" h="4886959">
                  <a:moveTo>
                    <a:pt x="977545" y="3298961"/>
                  </a:moveTo>
                  <a:lnTo>
                    <a:pt x="995760" y="3298961"/>
                  </a:lnTo>
                  <a:lnTo>
                    <a:pt x="995760" y="3340451"/>
                  </a:lnTo>
                  <a:lnTo>
                    <a:pt x="977545" y="3340451"/>
                  </a:lnTo>
                  <a:lnTo>
                    <a:pt x="977545" y="3298961"/>
                  </a:lnTo>
                </a:path>
                <a:path w="5931534" h="4886959">
                  <a:moveTo>
                    <a:pt x="3837319" y="3291877"/>
                  </a:moveTo>
                  <a:lnTo>
                    <a:pt x="3855534" y="3291877"/>
                  </a:lnTo>
                  <a:lnTo>
                    <a:pt x="3855534" y="3333367"/>
                  </a:lnTo>
                  <a:lnTo>
                    <a:pt x="3837319" y="3333367"/>
                  </a:lnTo>
                  <a:lnTo>
                    <a:pt x="3837319" y="3291877"/>
                  </a:lnTo>
                </a:path>
                <a:path w="5931534" h="4886959">
                  <a:moveTo>
                    <a:pt x="3861606" y="3291877"/>
                  </a:moveTo>
                  <a:lnTo>
                    <a:pt x="3893988" y="3291877"/>
                  </a:lnTo>
                  <a:lnTo>
                    <a:pt x="3893988" y="3333367"/>
                  </a:lnTo>
                  <a:lnTo>
                    <a:pt x="3861606" y="3333367"/>
                  </a:lnTo>
                  <a:lnTo>
                    <a:pt x="3861606" y="3291877"/>
                  </a:lnTo>
                </a:path>
                <a:path w="5931534" h="4886959">
                  <a:moveTo>
                    <a:pt x="3900060" y="3291877"/>
                  </a:moveTo>
                  <a:lnTo>
                    <a:pt x="3932443" y="3291877"/>
                  </a:lnTo>
                  <a:lnTo>
                    <a:pt x="3932443" y="3333367"/>
                  </a:lnTo>
                  <a:lnTo>
                    <a:pt x="3900060" y="3333367"/>
                  </a:lnTo>
                  <a:lnTo>
                    <a:pt x="3900060" y="3291877"/>
                  </a:lnTo>
                </a:path>
                <a:path w="5931534" h="4886959">
                  <a:moveTo>
                    <a:pt x="3938514" y="3291877"/>
                  </a:moveTo>
                  <a:lnTo>
                    <a:pt x="3956729" y="3291877"/>
                  </a:lnTo>
                  <a:lnTo>
                    <a:pt x="3956729" y="3333367"/>
                  </a:lnTo>
                  <a:lnTo>
                    <a:pt x="3938514" y="3333367"/>
                  </a:lnTo>
                  <a:lnTo>
                    <a:pt x="3938514" y="3291877"/>
                  </a:lnTo>
                </a:path>
                <a:path w="5931534" h="4886959">
                  <a:moveTo>
                    <a:pt x="4107510" y="3291877"/>
                  </a:moveTo>
                  <a:lnTo>
                    <a:pt x="4125725" y="3291877"/>
                  </a:lnTo>
                  <a:lnTo>
                    <a:pt x="4125725" y="3333367"/>
                  </a:lnTo>
                  <a:lnTo>
                    <a:pt x="4107510" y="3333367"/>
                  </a:lnTo>
                  <a:lnTo>
                    <a:pt x="4107510" y="3291877"/>
                  </a:lnTo>
                </a:path>
                <a:path w="5931534" h="4886959">
                  <a:moveTo>
                    <a:pt x="4131797" y="3291877"/>
                  </a:moveTo>
                  <a:lnTo>
                    <a:pt x="4164179" y="3291877"/>
                  </a:lnTo>
                  <a:lnTo>
                    <a:pt x="4164179" y="3333367"/>
                  </a:lnTo>
                  <a:lnTo>
                    <a:pt x="4131797" y="3333367"/>
                  </a:lnTo>
                  <a:lnTo>
                    <a:pt x="4131797" y="3291877"/>
                  </a:lnTo>
                </a:path>
                <a:path w="5931534" h="4886959">
                  <a:moveTo>
                    <a:pt x="4170251" y="3291877"/>
                  </a:moveTo>
                  <a:lnTo>
                    <a:pt x="4202634" y="3291877"/>
                  </a:lnTo>
                  <a:lnTo>
                    <a:pt x="4202634" y="3333367"/>
                  </a:lnTo>
                  <a:lnTo>
                    <a:pt x="4170251" y="3333367"/>
                  </a:lnTo>
                  <a:lnTo>
                    <a:pt x="4170251" y="3291877"/>
                  </a:lnTo>
                </a:path>
                <a:path w="5931534" h="4886959">
                  <a:moveTo>
                    <a:pt x="4208705" y="3291877"/>
                  </a:moveTo>
                  <a:lnTo>
                    <a:pt x="4226920" y="3291877"/>
                  </a:lnTo>
                  <a:lnTo>
                    <a:pt x="4226920" y="3333367"/>
                  </a:lnTo>
                  <a:lnTo>
                    <a:pt x="4208705" y="3333367"/>
                  </a:lnTo>
                  <a:lnTo>
                    <a:pt x="4208705" y="3291877"/>
                  </a:lnTo>
                </a:path>
                <a:path w="5931534" h="4886959">
                  <a:moveTo>
                    <a:pt x="4107510" y="1318572"/>
                  </a:moveTo>
                  <a:lnTo>
                    <a:pt x="4125725" y="1318572"/>
                  </a:lnTo>
                  <a:lnTo>
                    <a:pt x="4125725" y="1360062"/>
                  </a:lnTo>
                  <a:lnTo>
                    <a:pt x="4107510" y="1360062"/>
                  </a:lnTo>
                  <a:lnTo>
                    <a:pt x="4107510" y="1318572"/>
                  </a:lnTo>
                </a:path>
                <a:path w="5931534" h="4886959">
                  <a:moveTo>
                    <a:pt x="4131797" y="1318572"/>
                  </a:moveTo>
                  <a:lnTo>
                    <a:pt x="4164179" y="1318572"/>
                  </a:lnTo>
                  <a:lnTo>
                    <a:pt x="4164179" y="1360062"/>
                  </a:lnTo>
                  <a:lnTo>
                    <a:pt x="4131797" y="1360062"/>
                  </a:lnTo>
                  <a:lnTo>
                    <a:pt x="4131797" y="1318572"/>
                  </a:lnTo>
                </a:path>
                <a:path w="5931534" h="4886959">
                  <a:moveTo>
                    <a:pt x="4170251" y="1318572"/>
                  </a:moveTo>
                  <a:lnTo>
                    <a:pt x="4202634" y="1318572"/>
                  </a:lnTo>
                  <a:lnTo>
                    <a:pt x="4202634" y="1360062"/>
                  </a:lnTo>
                  <a:lnTo>
                    <a:pt x="4170251" y="1360062"/>
                  </a:lnTo>
                  <a:lnTo>
                    <a:pt x="4170251" y="1318572"/>
                  </a:lnTo>
                </a:path>
                <a:path w="5931534" h="4886959">
                  <a:moveTo>
                    <a:pt x="4208705" y="1318572"/>
                  </a:moveTo>
                  <a:lnTo>
                    <a:pt x="4226920" y="1318572"/>
                  </a:lnTo>
                  <a:lnTo>
                    <a:pt x="4226920" y="1360062"/>
                  </a:lnTo>
                  <a:lnTo>
                    <a:pt x="4208705" y="1360062"/>
                  </a:lnTo>
                  <a:lnTo>
                    <a:pt x="4208705" y="1318572"/>
                  </a:lnTo>
                </a:path>
                <a:path w="5931534" h="4886959">
                  <a:moveTo>
                    <a:pt x="3837319" y="1318572"/>
                  </a:moveTo>
                  <a:lnTo>
                    <a:pt x="3855534" y="1318572"/>
                  </a:lnTo>
                  <a:lnTo>
                    <a:pt x="3855534" y="1360062"/>
                  </a:lnTo>
                  <a:lnTo>
                    <a:pt x="3837319" y="1360062"/>
                  </a:lnTo>
                  <a:lnTo>
                    <a:pt x="3837319" y="1318572"/>
                  </a:lnTo>
                </a:path>
                <a:path w="5931534" h="4886959">
                  <a:moveTo>
                    <a:pt x="3861606" y="1318572"/>
                  </a:moveTo>
                  <a:lnTo>
                    <a:pt x="3893988" y="1318572"/>
                  </a:lnTo>
                  <a:lnTo>
                    <a:pt x="3893988" y="1360062"/>
                  </a:lnTo>
                  <a:lnTo>
                    <a:pt x="3861606" y="1360062"/>
                  </a:lnTo>
                  <a:lnTo>
                    <a:pt x="3861606" y="1318572"/>
                  </a:lnTo>
                </a:path>
                <a:path w="5931534" h="4886959">
                  <a:moveTo>
                    <a:pt x="3900060" y="1318572"/>
                  </a:moveTo>
                  <a:lnTo>
                    <a:pt x="3932443" y="1318572"/>
                  </a:lnTo>
                  <a:lnTo>
                    <a:pt x="3932443" y="1360062"/>
                  </a:lnTo>
                  <a:lnTo>
                    <a:pt x="3900060" y="1360062"/>
                  </a:lnTo>
                  <a:lnTo>
                    <a:pt x="3900060" y="1318572"/>
                  </a:lnTo>
                </a:path>
                <a:path w="5931534" h="4886959">
                  <a:moveTo>
                    <a:pt x="3938514" y="1318572"/>
                  </a:moveTo>
                  <a:lnTo>
                    <a:pt x="3956729" y="1318572"/>
                  </a:lnTo>
                  <a:lnTo>
                    <a:pt x="3956729" y="1360062"/>
                  </a:lnTo>
                  <a:lnTo>
                    <a:pt x="3938514" y="1360062"/>
                  </a:lnTo>
                  <a:lnTo>
                    <a:pt x="3938514" y="1318572"/>
                  </a:lnTo>
                </a:path>
                <a:path w="5931534" h="4886959">
                  <a:moveTo>
                    <a:pt x="3032818" y="1318572"/>
                  </a:moveTo>
                  <a:lnTo>
                    <a:pt x="3051033" y="1318572"/>
                  </a:lnTo>
                  <a:lnTo>
                    <a:pt x="3051033" y="1360062"/>
                  </a:lnTo>
                  <a:lnTo>
                    <a:pt x="3032818" y="1360062"/>
                  </a:lnTo>
                  <a:lnTo>
                    <a:pt x="3032818" y="1318572"/>
                  </a:lnTo>
                </a:path>
                <a:path w="5931534" h="4886959">
                  <a:moveTo>
                    <a:pt x="3057105" y="1318572"/>
                  </a:moveTo>
                  <a:lnTo>
                    <a:pt x="3089487" y="1318572"/>
                  </a:lnTo>
                  <a:lnTo>
                    <a:pt x="3089487" y="1360062"/>
                  </a:lnTo>
                  <a:lnTo>
                    <a:pt x="3057105" y="1360062"/>
                  </a:lnTo>
                  <a:lnTo>
                    <a:pt x="3057105" y="1318572"/>
                  </a:lnTo>
                </a:path>
                <a:path w="5931534" h="4886959">
                  <a:moveTo>
                    <a:pt x="3095559" y="1318572"/>
                  </a:moveTo>
                  <a:lnTo>
                    <a:pt x="3127941" y="1318572"/>
                  </a:lnTo>
                  <a:lnTo>
                    <a:pt x="3127941" y="1360062"/>
                  </a:lnTo>
                  <a:lnTo>
                    <a:pt x="3095559" y="1360062"/>
                  </a:lnTo>
                  <a:lnTo>
                    <a:pt x="3095559" y="1318572"/>
                  </a:lnTo>
                </a:path>
                <a:path w="5931534" h="4886959">
                  <a:moveTo>
                    <a:pt x="3134013" y="1318572"/>
                  </a:moveTo>
                  <a:lnTo>
                    <a:pt x="3152228" y="1318572"/>
                  </a:lnTo>
                  <a:lnTo>
                    <a:pt x="3152228" y="1360062"/>
                  </a:lnTo>
                  <a:lnTo>
                    <a:pt x="3134013" y="1360062"/>
                  </a:lnTo>
                  <a:lnTo>
                    <a:pt x="3134013" y="1318572"/>
                  </a:lnTo>
                </a:path>
                <a:path w="5931534" h="4886959">
                  <a:moveTo>
                    <a:pt x="2762627" y="1318572"/>
                  </a:moveTo>
                  <a:lnTo>
                    <a:pt x="2781854" y="1318572"/>
                  </a:lnTo>
                  <a:lnTo>
                    <a:pt x="2781854" y="1360062"/>
                  </a:lnTo>
                  <a:lnTo>
                    <a:pt x="2762627" y="1360062"/>
                  </a:lnTo>
                  <a:lnTo>
                    <a:pt x="2762627" y="1318572"/>
                  </a:lnTo>
                </a:path>
                <a:path w="5931534" h="4886959">
                  <a:moveTo>
                    <a:pt x="2787926" y="1318572"/>
                  </a:moveTo>
                  <a:lnTo>
                    <a:pt x="2819296" y="1318572"/>
                  </a:lnTo>
                  <a:lnTo>
                    <a:pt x="2819296" y="1360062"/>
                  </a:lnTo>
                  <a:lnTo>
                    <a:pt x="2787926" y="1360062"/>
                  </a:lnTo>
                  <a:lnTo>
                    <a:pt x="2787926" y="1318572"/>
                  </a:lnTo>
                </a:path>
                <a:path w="5931534" h="4886959">
                  <a:moveTo>
                    <a:pt x="2826380" y="1318572"/>
                  </a:moveTo>
                  <a:lnTo>
                    <a:pt x="2857750" y="1318572"/>
                  </a:lnTo>
                  <a:lnTo>
                    <a:pt x="2857750" y="1360062"/>
                  </a:lnTo>
                  <a:lnTo>
                    <a:pt x="2826380" y="1360062"/>
                  </a:lnTo>
                  <a:lnTo>
                    <a:pt x="2826380" y="1318572"/>
                  </a:lnTo>
                </a:path>
                <a:path w="5931534" h="4886959">
                  <a:moveTo>
                    <a:pt x="2863822" y="1318572"/>
                  </a:moveTo>
                  <a:lnTo>
                    <a:pt x="2883049" y="1318572"/>
                  </a:lnTo>
                  <a:lnTo>
                    <a:pt x="2883049" y="1360062"/>
                  </a:lnTo>
                  <a:lnTo>
                    <a:pt x="2863822" y="1360062"/>
                  </a:lnTo>
                  <a:lnTo>
                    <a:pt x="2863822" y="1318572"/>
                  </a:lnTo>
                </a:path>
                <a:path w="5931534" h="4886959">
                  <a:moveTo>
                    <a:pt x="1958125" y="1318572"/>
                  </a:moveTo>
                  <a:lnTo>
                    <a:pt x="1977352" y="1318572"/>
                  </a:lnTo>
                  <a:lnTo>
                    <a:pt x="1977352" y="1360062"/>
                  </a:lnTo>
                  <a:lnTo>
                    <a:pt x="1958125" y="1360062"/>
                  </a:lnTo>
                  <a:lnTo>
                    <a:pt x="1958125" y="1318572"/>
                  </a:lnTo>
                </a:path>
                <a:path w="5931534" h="4886959">
                  <a:moveTo>
                    <a:pt x="1983424" y="1318572"/>
                  </a:moveTo>
                  <a:lnTo>
                    <a:pt x="2014795" y="1318572"/>
                  </a:lnTo>
                  <a:lnTo>
                    <a:pt x="2014795" y="1360062"/>
                  </a:lnTo>
                  <a:lnTo>
                    <a:pt x="1983424" y="1360062"/>
                  </a:lnTo>
                  <a:lnTo>
                    <a:pt x="1983424" y="1318572"/>
                  </a:lnTo>
                </a:path>
                <a:path w="5931534" h="4886959">
                  <a:moveTo>
                    <a:pt x="2021878" y="1318572"/>
                  </a:moveTo>
                  <a:lnTo>
                    <a:pt x="2053249" y="1318572"/>
                  </a:lnTo>
                  <a:lnTo>
                    <a:pt x="2053249" y="1360062"/>
                  </a:lnTo>
                  <a:lnTo>
                    <a:pt x="2021878" y="1360062"/>
                  </a:lnTo>
                  <a:lnTo>
                    <a:pt x="2021878" y="1318572"/>
                  </a:lnTo>
                </a:path>
                <a:path w="5931534" h="4886959">
                  <a:moveTo>
                    <a:pt x="2059321" y="1318572"/>
                  </a:moveTo>
                  <a:lnTo>
                    <a:pt x="2078548" y="1318572"/>
                  </a:lnTo>
                  <a:lnTo>
                    <a:pt x="2078548" y="1360062"/>
                  </a:lnTo>
                  <a:lnTo>
                    <a:pt x="2059321" y="1360062"/>
                  </a:lnTo>
                  <a:lnTo>
                    <a:pt x="2059321" y="1318572"/>
                  </a:lnTo>
                </a:path>
                <a:path w="5931534" h="4886959">
                  <a:moveTo>
                    <a:pt x="1688946" y="1318572"/>
                  </a:moveTo>
                  <a:lnTo>
                    <a:pt x="1707161" y="1318572"/>
                  </a:lnTo>
                  <a:lnTo>
                    <a:pt x="1707161" y="1360062"/>
                  </a:lnTo>
                  <a:lnTo>
                    <a:pt x="1688946" y="1360062"/>
                  </a:lnTo>
                  <a:lnTo>
                    <a:pt x="1688946" y="1318572"/>
                  </a:lnTo>
                </a:path>
                <a:path w="5931534" h="4886959">
                  <a:moveTo>
                    <a:pt x="1713233" y="1318572"/>
                  </a:moveTo>
                  <a:lnTo>
                    <a:pt x="1745616" y="1318572"/>
                  </a:lnTo>
                  <a:lnTo>
                    <a:pt x="1745616" y="1360062"/>
                  </a:lnTo>
                  <a:lnTo>
                    <a:pt x="1713233" y="1360062"/>
                  </a:lnTo>
                  <a:lnTo>
                    <a:pt x="1713233" y="1318572"/>
                  </a:lnTo>
                </a:path>
                <a:path w="5931534" h="4886959">
                  <a:moveTo>
                    <a:pt x="1751687" y="1318572"/>
                  </a:moveTo>
                  <a:lnTo>
                    <a:pt x="1784070" y="1318572"/>
                  </a:lnTo>
                  <a:lnTo>
                    <a:pt x="1784070" y="1360062"/>
                  </a:lnTo>
                  <a:lnTo>
                    <a:pt x="1751687" y="1360062"/>
                  </a:lnTo>
                  <a:lnTo>
                    <a:pt x="1751687" y="1318572"/>
                  </a:lnTo>
                </a:path>
                <a:path w="5931534" h="4886959">
                  <a:moveTo>
                    <a:pt x="1790141" y="1318572"/>
                  </a:moveTo>
                  <a:lnTo>
                    <a:pt x="1808357" y="1318572"/>
                  </a:lnTo>
                  <a:lnTo>
                    <a:pt x="1808357" y="1360062"/>
                  </a:lnTo>
                  <a:lnTo>
                    <a:pt x="1790141" y="1360062"/>
                  </a:lnTo>
                  <a:lnTo>
                    <a:pt x="1790141" y="1318572"/>
                  </a:lnTo>
                </a:path>
                <a:path w="5931534" h="4886959">
                  <a:moveTo>
                    <a:pt x="876349" y="1311488"/>
                  </a:moveTo>
                  <a:lnTo>
                    <a:pt x="894565" y="1311488"/>
                  </a:lnTo>
                  <a:lnTo>
                    <a:pt x="894565" y="1352978"/>
                  </a:lnTo>
                  <a:lnTo>
                    <a:pt x="876349" y="1352978"/>
                  </a:lnTo>
                  <a:lnTo>
                    <a:pt x="876349" y="1311488"/>
                  </a:lnTo>
                </a:path>
                <a:path w="5931534" h="4886959">
                  <a:moveTo>
                    <a:pt x="900636" y="1311488"/>
                  </a:moveTo>
                  <a:lnTo>
                    <a:pt x="933019" y="1311488"/>
                  </a:lnTo>
                  <a:lnTo>
                    <a:pt x="933019" y="1352978"/>
                  </a:lnTo>
                  <a:lnTo>
                    <a:pt x="900636" y="1352978"/>
                  </a:lnTo>
                  <a:lnTo>
                    <a:pt x="900636" y="1311488"/>
                  </a:lnTo>
                </a:path>
                <a:path w="5931534" h="4886959">
                  <a:moveTo>
                    <a:pt x="939090" y="1311488"/>
                  </a:moveTo>
                  <a:lnTo>
                    <a:pt x="971473" y="1311488"/>
                  </a:lnTo>
                  <a:lnTo>
                    <a:pt x="971473" y="1352978"/>
                  </a:lnTo>
                  <a:lnTo>
                    <a:pt x="939090" y="1352978"/>
                  </a:lnTo>
                  <a:lnTo>
                    <a:pt x="939090" y="1311488"/>
                  </a:lnTo>
                </a:path>
                <a:path w="5931534" h="4886959">
                  <a:moveTo>
                    <a:pt x="977545" y="1311488"/>
                  </a:moveTo>
                  <a:lnTo>
                    <a:pt x="995760" y="1311488"/>
                  </a:lnTo>
                  <a:lnTo>
                    <a:pt x="995760" y="1352978"/>
                  </a:lnTo>
                  <a:lnTo>
                    <a:pt x="977545" y="1352978"/>
                  </a:lnTo>
                  <a:lnTo>
                    <a:pt x="977545" y="1311488"/>
                  </a:lnTo>
                </a:path>
                <a:path w="5931534" h="4886959">
                  <a:moveTo>
                    <a:pt x="4070068" y="2736316"/>
                  </a:moveTo>
                  <a:lnTo>
                    <a:pt x="4070068" y="2754531"/>
                  </a:lnTo>
                  <a:lnTo>
                    <a:pt x="4028578" y="2754531"/>
                  </a:lnTo>
                  <a:lnTo>
                    <a:pt x="4028578" y="2736316"/>
                  </a:lnTo>
                  <a:lnTo>
                    <a:pt x="4070068" y="2736316"/>
                  </a:lnTo>
                </a:path>
                <a:path w="5931534" h="4886959">
                  <a:moveTo>
                    <a:pt x="4070068" y="2761615"/>
                  </a:moveTo>
                  <a:lnTo>
                    <a:pt x="4070068" y="2792985"/>
                  </a:lnTo>
                  <a:lnTo>
                    <a:pt x="4028578" y="2792985"/>
                  </a:lnTo>
                  <a:lnTo>
                    <a:pt x="4028578" y="2761615"/>
                  </a:lnTo>
                  <a:lnTo>
                    <a:pt x="4070068" y="2761615"/>
                  </a:lnTo>
                </a:path>
                <a:path w="5931534" h="4886959">
                  <a:moveTo>
                    <a:pt x="4070068" y="2799057"/>
                  </a:moveTo>
                  <a:lnTo>
                    <a:pt x="4070068" y="2831439"/>
                  </a:lnTo>
                  <a:lnTo>
                    <a:pt x="4028578" y="2831439"/>
                  </a:lnTo>
                  <a:lnTo>
                    <a:pt x="4028578" y="2799057"/>
                  </a:lnTo>
                  <a:lnTo>
                    <a:pt x="4070068" y="2799057"/>
                  </a:lnTo>
                </a:path>
                <a:path w="5931534" h="4886959">
                  <a:moveTo>
                    <a:pt x="4070068" y="2837511"/>
                  </a:moveTo>
                  <a:lnTo>
                    <a:pt x="4070068" y="2856738"/>
                  </a:lnTo>
                  <a:lnTo>
                    <a:pt x="4028578" y="2856738"/>
                  </a:lnTo>
                  <a:lnTo>
                    <a:pt x="4028578" y="2837511"/>
                  </a:lnTo>
                  <a:lnTo>
                    <a:pt x="4070068" y="2837511"/>
                  </a:lnTo>
                </a:path>
                <a:path w="5931534" h="4886959">
                  <a:moveTo>
                    <a:pt x="4394904" y="2393264"/>
                  </a:moveTo>
                  <a:lnTo>
                    <a:pt x="4394904" y="2411480"/>
                  </a:lnTo>
                  <a:lnTo>
                    <a:pt x="4353414" y="2411480"/>
                  </a:lnTo>
                  <a:lnTo>
                    <a:pt x="4353414" y="2393264"/>
                  </a:lnTo>
                  <a:lnTo>
                    <a:pt x="4394904" y="2393264"/>
                  </a:lnTo>
                </a:path>
                <a:path w="5931534" h="4886959">
                  <a:moveTo>
                    <a:pt x="4394904" y="2417551"/>
                  </a:moveTo>
                  <a:lnTo>
                    <a:pt x="4394904" y="2449934"/>
                  </a:lnTo>
                  <a:lnTo>
                    <a:pt x="4353414" y="2449934"/>
                  </a:lnTo>
                  <a:lnTo>
                    <a:pt x="4353414" y="2417551"/>
                  </a:lnTo>
                  <a:lnTo>
                    <a:pt x="4394904" y="2417551"/>
                  </a:lnTo>
                </a:path>
                <a:path w="5931534" h="4886959">
                  <a:moveTo>
                    <a:pt x="4394904" y="2456005"/>
                  </a:moveTo>
                  <a:lnTo>
                    <a:pt x="4394904" y="2488388"/>
                  </a:lnTo>
                  <a:lnTo>
                    <a:pt x="4353414" y="2488388"/>
                  </a:lnTo>
                  <a:lnTo>
                    <a:pt x="4353414" y="2456005"/>
                  </a:lnTo>
                  <a:lnTo>
                    <a:pt x="4394904" y="2456005"/>
                  </a:lnTo>
                </a:path>
                <a:path w="5931534" h="4886959">
                  <a:moveTo>
                    <a:pt x="4394904" y="2494460"/>
                  </a:moveTo>
                  <a:lnTo>
                    <a:pt x="4394904" y="2512675"/>
                  </a:lnTo>
                  <a:lnTo>
                    <a:pt x="4353414" y="2512675"/>
                  </a:lnTo>
                  <a:lnTo>
                    <a:pt x="4353414" y="2494460"/>
                  </a:lnTo>
                  <a:lnTo>
                    <a:pt x="4394904" y="2494460"/>
                  </a:lnTo>
                </a:path>
                <a:path w="5931534" h="4886959">
                  <a:moveTo>
                    <a:pt x="4394904" y="2138253"/>
                  </a:moveTo>
                  <a:lnTo>
                    <a:pt x="4394904" y="2156468"/>
                  </a:lnTo>
                  <a:lnTo>
                    <a:pt x="4353414" y="2156468"/>
                  </a:lnTo>
                  <a:lnTo>
                    <a:pt x="4353414" y="2138253"/>
                  </a:lnTo>
                  <a:lnTo>
                    <a:pt x="4394904" y="2138253"/>
                  </a:lnTo>
                </a:path>
                <a:path w="5931534" h="4886959">
                  <a:moveTo>
                    <a:pt x="4394904" y="2162540"/>
                  </a:moveTo>
                  <a:lnTo>
                    <a:pt x="4394904" y="2194922"/>
                  </a:lnTo>
                  <a:lnTo>
                    <a:pt x="4353414" y="2194922"/>
                  </a:lnTo>
                  <a:lnTo>
                    <a:pt x="4353414" y="2162540"/>
                  </a:lnTo>
                  <a:lnTo>
                    <a:pt x="4394904" y="2162540"/>
                  </a:lnTo>
                </a:path>
                <a:path w="5931534" h="4886959">
                  <a:moveTo>
                    <a:pt x="4394904" y="2200994"/>
                  </a:moveTo>
                  <a:lnTo>
                    <a:pt x="4394904" y="2233376"/>
                  </a:lnTo>
                  <a:lnTo>
                    <a:pt x="4353414" y="2233376"/>
                  </a:lnTo>
                  <a:lnTo>
                    <a:pt x="4353414" y="2200994"/>
                  </a:lnTo>
                  <a:lnTo>
                    <a:pt x="4394904" y="2200994"/>
                  </a:lnTo>
                </a:path>
                <a:path w="5931534" h="4886959">
                  <a:moveTo>
                    <a:pt x="4394904" y="2239448"/>
                  </a:moveTo>
                  <a:lnTo>
                    <a:pt x="4394904" y="2257663"/>
                  </a:lnTo>
                  <a:lnTo>
                    <a:pt x="4353414" y="2257663"/>
                  </a:lnTo>
                  <a:lnTo>
                    <a:pt x="4353414" y="2239448"/>
                  </a:lnTo>
                  <a:lnTo>
                    <a:pt x="4394904" y="2239448"/>
                  </a:lnTo>
                </a:path>
                <a:path w="5931534" h="4886959">
                  <a:moveTo>
                    <a:pt x="1645432" y="2772746"/>
                  </a:moveTo>
                  <a:lnTo>
                    <a:pt x="1645432" y="2790961"/>
                  </a:lnTo>
                  <a:lnTo>
                    <a:pt x="1603942" y="2790961"/>
                  </a:lnTo>
                  <a:lnTo>
                    <a:pt x="1603942" y="2772746"/>
                  </a:lnTo>
                  <a:lnTo>
                    <a:pt x="1645432" y="2772746"/>
                  </a:lnTo>
                </a:path>
                <a:path w="5931534" h="4886959">
                  <a:moveTo>
                    <a:pt x="1645432" y="2798045"/>
                  </a:moveTo>
                  <a:lnTo>
                    <a:pt x="1645432" y="2829416"/>
                  </a:lnTo>
                  <a:lnTo>
                    <a:pt x="1603942" y="2829416"/>
                  </a:lnTo>
                  <a:lnTo>
                    <a:pt x="1603942" y="2798045"/>
                  </a:lnTo>
                  <a:lnTo>
                    <a:pt x="1645432" y="2798045"/>
                  </a:lnTo>
                </a:path>
                <a:path w="5931534" h="4886959">
                  <a:moveTo>
                    <a:pt x="1645432" y="2835487"/>
                  </a:moveTo>
                  <a:lnTo>
                    <a:pt x="1645432" y="2867870"/>
                  </a:lnTo>
                  <a:lnTo>
                    <a:pt x="1603942" y="2867870"/>
                  </a:lnTo>
                  <a:lnTo>
                    <a:pt x="1603942" y="2835487"/>
                  </a:lnTo>
                  <a:lnTo>
                    <a:pt x="1645432" y="2835487"/>
                  </a:lnTo>
                </a:path>
                <a:path w="5931534" h="4886959">
                  <a:moveTo>
                    <a:pt x="1645432" y="2873941"/>
                  </a:moveTo>
                  <a:lnTo>
                    <a:pt x="1645432" y="2893168"/>
                  </a:lnTo>
                  <a:lnTo>
                    <a:pt x="1603942" y="2893168"/>
                  </a:lnTo>
                  <a:lnTo>
                    <a:pt x="1603942" y="2873941"/>
                  </a:lnTo>
                  <a:lnTo>
                    <a:pt x="1645432" y="2873941"/>
                  </a:lnTo>
                </a:path>
                <a:path w="5931534" h="4886959">
                  <a:moveTo>
                    <a:pt x="1645432" y="1758771"/>
                  </a:moveTo>
                  <a:lnTo>
                    <a:pt x="1645432" y="1776986"/>
                  </a:lnTo>
                  <a:lnTo>
                    <a:pt x="1603942" y="1776986"/>
                  </a:lnTo>
                  <a:lnTo>
                    <a:pt x="1603942" y="1758771"/>
                  </a:lnTo>
                  <a:lnTo>
                    <a:pt x="1645432" y="1758771"/>
                  </a:lnTo>
                </a:path>
                <a:path w="5931534" h="4886959">
                  <a:moveTo>
                    <a:pt x="1645432" y="1783058"/>
                  </a:moveTo>
                  <a:lnTo>
                    <a:pt x="1645432" y="1815440"/>
                  </a:lnTo>
                  <a:lnTo>
                    <a:pt x="1603942" y="1815440"/>
                  </a:lnTo>
                  <a:lnTo>
                    <a:pt x="1603942" y="1783058"/>
                  </a:lnTo>
                  <a:lnTo>
                    <a:pt x="1645432" y="1783058"/>
                  </a:lnTo>
                </a:path>
                <a:path w="5931534" h="4886959">
                  <a:moveTo>
                    <a:pt x="1645432" y="1821512"/>
                  </a:moveTo>
                  <a:lnTo>
                    <a:pt x="1645432" y="1853894"/>
                  </a:lnTo>
                  <a:lnTo>
                    <a:pt x="1603942" y="1853894"/>
                  </a:lnTo>
                  <a:lnTo>
                    <a:pt x="1603942" y="1821512"/>
                  </a:lnTo>
                  <a:lnTo>
                    <a:pt x="1645432" y="1821512"/>
                  </a:lnTo>
                </a:path>
                <a:path w="5931534" h="4886959">
                  <a:moveTo>
                    <a:pt x="1645432" y="1859966"/>
                  </a:moveTo>
                  <a:lnTo>
                    <a:pt x="1645432" y="1878181"/>
                  </a:lnTo>
                  <a:lnTo>
                    <a:pt x="1603942" y="1878181"/>
                  </a:lnTo>
                  <a:lnTo>
                    <a:pt x="1603942" y="1859966"/>
                  </a:lnTo>
                  <a:lnTo>
                    <a:pt x="1645432" y="1859966"/>
                  </a:lnTo>
                </a:path>
                <a:path w="5931534" h="4886959">
                  <a:moveTo>
                    <a:pt x="594015" y="288406"/>
                  </a:moveTo>
                  <a:lnTo>
                    <a:pt x="808549" y="288406"/>
                  </a:lnTo>
                  <a:lnTo>
                    <a:pt x="808549" y="326860"/>
                  </a:lnTo>
                  <a:lnTo>
                    <a:pt x="594015" y="326860"/>
                  </a:lnTo>
                  <a:lnTo>
                    <a:pt x="594015" y="288406"/>
                  </a:lnTo>
                </a:path>
                <a:path w="5931534" h="4886959">
                  <a:moveTo>
                    <a:pt x="594015" y="825752"/>
                  </a:moveTo>
                  <a:lnTo>
                    <a:pt x="808549" y="825752"/>
                  </a:lnTo>
                  <a:lnTo>
                    <a:pt x="808549" y="864206"/>
                  </a:lnTo>
                  <a:lnTo>
                    <a:pt x="594015" y="864206"/>
                  </a:lnTo>
                  <a:lnTo>
                    <a:pt x="594015" y="825752"/>
                  </a:lnTo>
                </a:path>
                <a:path w="5931534" h="4886959">
                  <a:moveTo>
                    <a:pt x="594015" y="1362086"/>
                  </a:moveTo>
                  <a:lnTo>
                    <a:pt x="808549" y="1362086"/>
                  </a:lnTo>
                  <a:lnTo>
                    <a:pt x="808549" y="1400540"/>
                  </a:lnTo>
                  <a:lnTo>
                    <a:pt x="594015" y="1400540"/>
                  </a:lnTo>
                  <a:lnTo>
                    <a:pt x="594015" y="1362086"/>
                  </a:lnTo>
                </a:path>
                <a:path w="5931534" h="4886959">
                  <a:moveTo>
                    <a:pt x="1142493" y="1362086"/>
                  </a:moveTo>
                  <a:lnTo>
                    <a:pt x="1358038" y="1362086"/>
                  </a:lnTo>
                  <a:lnTo>
                    <a:pt x="1358038" y="1400540"/>
                  </a:lnTo>
                  <a:lnTo>
                    <a:pt x="1142493" y="1400540"/>
                  </a:lnTo>
                  <a:lnTo>
                    <a:pt x="1142493" y="1362086"/>
                  </a:lnTo>
                </a:path>
                <a:path w="5931534" h="4886959">
                  <a:moveTo>
                    <a:pt x="1142493" y="3250387"/>
                  </a:moveTo>
                  <a:lnTo>
                    <a:pt x="1358038" y="3250387"/>
                  </a:lnTo>
                  <a:lnTo>
                    <a:pt x="1358038" y="3288841"/>
                  </a:lnTo>
                  <a:lnTo>
                    <a:pt x="1142493" y="3288841"/>
                  </a:lnTo>
                  <a:lnTo>
                    <a:pt x="1142493" y="3250387"/>
                  </a:lnTo>
                </a:path>
                <a:path w="5931534" h="4886959">
                  <a:moveTo>
                    <a:pt x="594015" y="3250387"/>
                  </a:moveTo>
                  <a:lnTo>
                    <a:pt x="808549" y="3250387"/>
                  </a:lnTo>
                  <a:lnTo>
                    <a:pt x="808549" y="3288841"/>
                  </a:lnTo>
                  <a:lnTo>
                    <a:pt x="594015" y="3288841"/>
                  </a:lnTo>
                  <a:lnTo>
                    <a:pt x="594015" y="3250387"/>
                  </a:lnTo>
                </a:path>
                <a:path w="5931534" h="4886959">
                  <a:moveTo>
                    <a:pt x="594015" y="3787733"/>
                  </a:moveTo>
                  <a:lnTo>
                    <a:pt x="808549" y="3787733"/>
                  </a:lnTo>
                  <a:lnTo>
                    <a:pt x="808549" y="3826188"/>
                  </a:lnTo>
                  <a:lnTo>
                    <a:pt x="594015" y="3826188"/>
                  </a:lnTo>
                  <a:lnTo>
                    <a:pt x="594015" y="3787733"/>
                  </a:lnTo>
                </a:path>
                <a:path w="5931534" h="4886959">
                  <a:moveTo>
                    <a:pt x="594015" y="4325080"/>
                  </a:moveTo>
                  <a:lnTo>
                    <a:pt x="808549" y="4325080"/>
                  </a:lnTo>
                  <a:lnTo>
                    <a:pt x="808549" y="4362522"/>
                  </a:lnTo>
                  <a:lnTo>
                    <a:pt x="594015" y="4362522"/>
                  </a:lnTo>
                  <a:lnTo>
                    <a:pt x="594015" y="4325080"/>
                  </a:lnTo>
                </a:path>
                <a:path w="5931534" h="4886959">
                  <a:moveTo>
                    <a:pt x="5106306" y="4325080"/>
                  </a:moveTo>
                  <a:lnTo>
                    <a:pt x="5321852" y="4325080"/>
                  </a:lnTo>
                  <a:lnTo>
                    <a:pt x="5321852" y="4362522"/>
                  </a:lnTo>
                  <a:lnTo>
                    <a:pt x="5106306" y="4362522"/>
                  </a:lnTo>
                  <a:lnTo>
                    <a:pt x="5106306" y="4325080"/>
                  </a:lnTo>
                </a:path>
                <a:path w="5931534" h="4886959">
                  <a:moveTo>
                    <a:pt x="5106306" y="3787733"/>
                  </a:moveTo>
                  <a:lnTo>
                    <a:pt x="5321852" y="3787733"/>
                  </a:lnTo>
                  <a:lnTo>
                    <a:pt x="5321852" y="3826188"/>
                  </a:lnTo>
                  <a:lnTo>
                    <a:pt x="5106306" y="3826188"/>
                  </a:lnTo>
                  <a:lnTo>
                    <a:pt x="5106306" y="3787733"/>
                  </a:lnTo>
                </a:path>
                <a:path w="5931534" h="4886959">
                  <a:moveTo>
                    <a:pt x="5106306" y="3250387"/>
                  </a:moveTo>
                  <a:lnTo>
                    <a:pt x="5321852" y="3250387"/>
                  </a:lnTo>
                  <a:lnTo>
                    <a:pt x="5321852" y="3288841"/>
                  </a:lnTo>
                  <a:lnTo>
                    <a:pt x="5106306" y="3288841"/>
                  </a:lnTo>
                  <a:lnTo>
                    <a:pt x="5106306" y="3250387"/>
                  </a:lnTo>
                </a:path>
                <a:path w="5931534" h="4886959">
                  <a:moveTo>
                    <a:pt x="5106306" y="2766675"/>
                  </a:moveTo>
                  <a:lnTo>
                    <a:pt x="5321852" y="2766675"/>
                  </a:lnTo>
                  <a:lnTo>
                    <a:pt x="5321852" y="2805129"/>
                  </a:lnTo>
                  <a:lnTo>
                    <a:pt x="5106306" y="2805129"/>
                  </a:lnTo>
                  <a:lnTo>
                    <a:pt x="5106306" y="2766675"/>
                  </a:lnTo>
                </a:path>
                <a:path w="5931534" h="4886959">
                  <a:moveTo>
                    <a:pt x="5106306" y="2306237"/>
                  </a:moveTo>
                  <a:lnTo>
                    <a:pt x="5321852" y="2306237"/>
                  </a:lnTo>
                  <a:lnTo>
                    <a:pt x="5321852" y="2344691"/>
                  </a:lnTo>
                  <a:lnTo>
                    <a:pt x="5106306" y="2344691"/>
                  </a:lnTo>
                  <a:lnTo>
                    <a:pt x="5106306" y="2306237"/>
                  </a:lnTo>
                </a:path>
                <a:path w="5931534" h="4886959">
                  <a:moveTo>
                    <a:pt x="5106306" y="1845799"/>
                  </a:moveTo>
                  <a:lnTo>
                    <a:pt x="5321852" y="1845799"/>
                  </a:lnTo>
                  <a:lnTo>
                    <a:pt x="5321852" y="1884253"/>
                  </a:lnTo>
                  <a:lnTo>
                    <a:pt x="5106306" y="1884253"/>
                  </a:lnTo>
                  <a:lnTo>
                    <a:pt x="5106306" y="1845799"/>
                  </a:lnTo>
                </a:path>
                <a:path w="5931534" h="4886959">
                  <a:moveTo>
                    <a:pt x="5106306" y="1362086"/>
                  </a:moveTo>
                  <a:lnTo>
                    <a:pt x="5321852" y="1362086"/>
                  </a:lnTo>
                  <a:lnTo>
                    <a:pt x="5321852" y="1400540"/>
                  </a:lnTo>
                  <a:lnTo>
                    <a:pt x="5106306" y="1400540"/>
                  </a:lnTo>
                  <a:lnTo>
                    <a:pt x="5106306" y="1362086"/>
                  </a:lnTo>
                </a:path>
                <a:path w="5931534" h="4886959">
                  <a:moveTo>
                    <a:pt x="5106306" y="825752"/>
                  </a:moveTo>
                  <a:lnTo>
                    <a:pt x="5321852" y="825752"/>
                  </a:lnTo>
                  <a:lnTo>
                    <a:pt x="5321852" y="864206"/>
                  </a:lnTo>
                  <a:lnTo>
                    <a:pt x="5106306" y="864206"/>
                  </a:lnTo>
                  <a:lnTo>
                    <a:pt x="5106306" y="825752"/>
                  </a:lnTo>
                </a:path>
                <a:path w="5931534" h="4886959">
                  <a:moveTo>
                    <a:pt x="5106306" y="288406"/>
                  </a:moveTo>
                  <a:lnTo>
                    <a:pt x="5321852" y="288406"/>
                  </a:lnTo>
                  <a:lnTo>
                    <a:pt x="5321852" y="326860"/>
                  </a:lnTo>
                  <a:lnTo>
                    <a:pt x="5106306" y="326860"/>
                  </a:lnTo>
                  <a:lnTo>
                    <a:pt x="5106306" y="288406"/>
                  </a:lnTo>
                </a:path>
                <a:path w="5931534" h="4886959">
                  <a:moveTo>
                    <a:pt x="4557828" y="1362086"/>
                  </a:moveTo>
                  <a:lnTo>
                    <a:pt x="4772362" y="1362086"/>
                  </a:lnTo>
                  <a:lnTo>
                    <a:pt x="4772362" y="1400540"/>
                  </a:lnTo>
                  <a:lnTo>
                    <a:pt x="4557828" y="1400540"/>
                  </a:lnTo>
                  <a:lnTo>
                    <a:pt x="4557828" y="1362086"/>
                  </a:lnTo>
                </a:path>
                <a:path w="5931534" h="4886959">
                  <a:moveTo>
                    <a:pt x="4557828" y="1845799"/>
                  </a:moveTo>
                  <a:lnTo>
                    <a:pt x="4772362" y="1845799"/>
                  </a:lnTo>
                  <a:lnTo>
                    <a:pt x="4772362" y="1884253"/>
                  </a:lnTo>
                  <a:lnTo>
                    <a:pt x="4557828" y="1884253"/>
                  </a:lnTo>
                  <a:lnTo>
                    <a:pt x="4557828" y="1845799"/>
                  </a:lnTo>
                </a:path>
                <a:path w="5931534" h="4886959">
                  <a:moveTo>
                    <a:pt x="4557828" y="2766675"/>
                  </a:moveTo>
                  <a:lnTo>
                    <a:pt x="4772362" y="2766675"/>
                  </a:lnTo>
                  <a:lnTo>
                    <a:pt x="4772362" y="2805129"/>
                  </a:lnTo>
                  <a:lnTo>
                    <a:pt x="4557828" y="2805129"/>
                  </a:lnTo>
                  <a:lnTo>
                    <a:pt x="4557828" y="2766675"/>
                  </a:lnTo>
                </a:path>
                <a:path w="5931534" h="4886959">
                  <a:moveTo>
                    <a:pt x="4557828" y="3250387"/>
                  </a:moveTo>
                  <a:lnTo>
                    <a:pt x="4772362" y="3250387"/>
                  </a:lnTo>
                  <a:lnTo>
                    <a:pt x="4772362" y="3288841"/>
                  </a:lnTo>
                  <a:lnTo>
                    <a:pt x="4557828" y="3288841"/>
                  </a:lnTo>
                  <a:lnTo>
                    <a:pt x="4557828" y="3250387"/>
                  </a:lnTo>
                </a:path>
                <a:path w="5931534" h="4886959">
                  <a:moveTo>
                    <a:pt x="1365122" y="292453"/>
                  </a:moveTo>
                  <a:lnTo>
                    <a:pt x="1365122" y="506987"/>
                  </a:lnTo>
                  <a:lnTo>
                    <a:pt x="1326668" y="506987"/>
                  </a:lnTo>
                  <a:lnTo>
                    <a:pt x="1326668" y="292453"/>
                  </a:lnTo>
                  <a:lnTo>
                    <a:pt x="1365122" y="292453"/>
                  </a:lnTo>
                </a:path>
                <a:path w="5931534" h="4886959">
                  <a:moveTo>
                    <a:pt x="1902468" y="292453"/>
                  </a:moveTo>
                  <a:lnTo>
                    <a:pt x="1902468" y="506987"/>
                  </a:lnTo>
                  <a:lnTo>
                    <a:pt x="1864014" y="506987"/>
                  </a:lnTo>
                  <a:lnTo>
                    <a:pt x="1864014" y="292453"/>
                  </a:lnTo>
                  <a:lnTo>
                    <a:pt x="1902468" y="292453"/>
                  </a:lnTo>
                </a:path>
                <a:path w="5931534" h="4886959">
                  <a:moveTo>
                    <a:pt x="2439814" y="292453"/>
                  </a:moveTo>
                  <a:lnTo>
                    <a:pt x="2439814" y="506987"/>
                  </a:lnTo>
                  <a:lnTo>
                    <a:pt x="2401360" y="506987"/>
                  </a:lnTo>
                  <a:lnTo>
                    <a:pt x="2401360" y="292453"/>
                  </a:lnTo>
                  <a:lnTo>
                    <a:pt x="2439814" y="292453"/>
                  </a:lnTo>
                </a:path>
                <a:path w="5931534" h="4886959">
                  <a:moveTo>
                    <a:pt x="2977160" y="292453"/>
                  </a:moveTo>
                  <a:lnTo>
                    <a:pt x="2977160" y="506987"/>
                  </a:lnTo>
                  <a:lnTo>
                    <a:pt x="2938706" y="506987"/>
                  </a:lnTo>
                  <a:lnTo>
                    <a:pt x="2938706" y="292453"/>
                  </a:lnTo>
                  <a:lnTo>
                    <a:pt x="2977160" y="292453"/>
                  </a:lnTo>
                </a:path>
                <a:path w="5931534" h="4886959">
                  <a:moveTo>
                    <a:pt x="3514507" y="292453"/>
                  </a:moveTo>
                  <a:lnTo>
                    <a:pt x="3514507" y="506987"/>
                  </a:lnTo>
                  <a:lnTo>
                    <a:pt x="3476052" y="506987"/>
                  </a:lnTo>
                  <a:lnTo>
                    <a:pt x="3476052" y="292453"/>
                  </a:lnTo>
                  <a:lnTo>
                    <a:pt x="3514507" y="292453"/>
                  </a:lnTo>
                </a:path>
                <a:path w="5931534" h="4886959">
                  <a:moveTo>
                    <a:pt x="4051853" y="292453"/>
                  </a:moveTo>
                  <a:lnTo>
                    <a:pt x="4051853" y="506987"/>
                  </a:lnTo>
                  <a:lnTo>
                    <a:pt x="4013399" y="506987"/>
                  </a:lnTo>
                  <a:lnTo>
                    <a:pt x="4013399" y="292453"/>
                  </a:lnTo>
                  <a:lnTo>
                    <a:pt x="4051853" y="292453"/>
                  </a:lnTo>
                </a:path>
                <a:path w="5931534" h="4886959">
                  <a:moveTo>
                    <a:pt x="4588187" y="292453"/>
                  </a:moveTo>
                  <a:lnTo>
                    <a:pt x="4588187" y="506987"/>
                  </a:lnTo>
                  <a:lnTo>
                    <a:pt x="4550745" y="506987"/>
                  </a:lnTo>
                  <a:lnTo>
                    <a:pt x="4550745" y="292453"/>
                  </a:lnTo>
                  <a:lnTo>
                    <a:pt x="4588187" y="292453"/>
                  </a:lnTo>
                </a:path>
                <a:path w="5931534" h="4886959">
                  <a:moveTo>
                    <a:pt x="4051853" y="3530698"/>
                  </a:moveTo>
                  <a:lnTo>
                    <a:pt x="4051853" y="3745232"/>
                  </a:lnTo>
                  <a:lnTo>
                    <a:pt x="4013399" y="3745232"/>
                  </a:lnTo>
                  <a:lnTo>
                    <a:pt x="4013399" y="3530698"/>
                  </a:lnTo>
                  <a:lnTo>
                    <a:pt x="4051853" y="3530698"/>
                  </a:lnTo>
                </a:path>
                <a:path w="5931534" h="4886959">
                  <a:moveTo>
                    <a:pt x="3514507" y="3530698"/>
                  </a:moveTo>
                  <a:lnTo>
                    <a:pt x="3514507" y="3745232"/>
                  </a:lnTo>
                  <a:lnTo>
                    <a:pt x="3476052" y="3745232"/>
                  </a:lnTo>
                  <a:lnTo>
                    <a:pt x="3476052" y="3530698"/>
                  </a:lnTo>
                  <a:lnTo>
                    <a:pt x="3514507" y="3530698"/>
                  </a:lnTo>
                </a:path>
                <a:path w="5931534" h="4886959">
                  <a:moveTo>
                    <a:pt x="2977160" y="3530698"/>
                  </a:moveTo>
                  <a:lnTo>
                    <a:pt x="2977160" y="3745232"/>
                  </a:lnTo>
                  <a:lnTo>
                    <a:pt x="2938706" y="3745232"/>
                  </a:lnTo>
                  <a:lnTo>
                    <a:pt x="2938706" y="3530698"/>
                  </a:lnTo>
                  <a:lnTo>
                    <a:pt x="2977160" y="3530698"/>
                  </a:lnTo>
                </a:path>
                <a:path w="5931534" h="4886959">
                  <a:moveTo>
                    <a:pt x="4051853" y="905696"/>
                  </a:moveTo>
                  <a:lnTo>
                    <a:pt x="4051853" y="1121242"/>
                  </a:lnTo>
                  <a:lnTo>
                    <a:pt x="4013399" y="1121242"/>
                  </a:lnTo>
                  <a:lnTo>
                    <a:pt x="4013399" y="905696"/>
                  </a:lnTo>
                  <a:lnTo>
                    <a:pt x="4051853" y="905696"/>
                  </a:lnTo>
                </a:path>
                <a:path w="5931534" h="4886959">
                  <a:moveTo>
                    <a:pt x="3514507" y="905696"/>
                  </a:moveTo>
                  <a:lnTo>
                    <a:pt x="3514507" y="1121242"/>
                  </a:lnTo>
                  <a:lnTo>
                    <a:pt x="3476052" y="1121242"/>
                  </a:lnTo>
                  <a:lnTo>
                    <a:pt x="3476052" y="905696"/>
                  </a:lnTo>
                  <a:lnTo>
                    <a:pt x="3514507" y="905696"/>
                  </a:lnTo>
                </a:path>
                <a:path w="5931534" h="4886959">
                  <a:moveTo>
                    <a:pt x="2977160" y="905696"/>
                  </a:moveTo>
                  <a:lnTo>
                    <a:pt x="2977160" y="1121242"/>
                  </a:lnTo>
                  <a:lnTo>
                    <a:pt x="2938706" y="1121242"/>
                  </a:lnTo>
                  <a:lnTo>
                    <a:pt x="2938706" y="905696"/>
                  </a:lnTo>
                  <a:lnTo>
                    <a:pt x="2977160" y="905696"/>
                  </a:lnTo>
                </a:path>
                <a:path w="5931534" h="4886959">
                  <a:moveTo>
                    <a:pt x="2439814" y="905696"/>
                  </a:moveTo>
                  <a:lnTo>
                    <a:pt x="2439814" y="1121242"/>
                  </a:lnTo>
                  <a:lnTo>
                    <a:pt x="2401360" y="1121242"/>
                  </a:lnTo>
                  <a:lnTo>
                    <a:pt x="2401360" y="905696"/>
                  </a:lnTo>
                  <a:lnTo>
                    <a:pt x="2439814" y="905696"/>
                  </a:lnTo>
                </a:path>
                <a:path w="5931534" h="4886959">
                  <a:moveTo>
                    <a:pt x="1902468" y="905696"/>
                  </a:moveTo>
                  <a:lnTo>
                    <a:pt x="1902468" y="1121242"/>
                  </a:lnTo>
                  <a:lnTo>
                    <a:pt x="1864014" y="1121242"/>
                  </a:lnTo>
                  <a:lnTo>
                    <a:pt x="1864014" y="905696"/>
                  </a:lnTo>
                  <a:lnTo>
                    <a:pt x="1902468" y="905696"/>
                  </a:lnTo>
                </a:path>
                <a:path w="5931534" h="4886959">
                  <a:moveTo>
                    <a:pt x="2439814" y="3530698"/>
                  </a:moveTo>
                  <a:lnTo>
                    <a:pt x="2439814" y="3745232"/>
                  </a:lnTo>
                  <a:lnTo>
                    <a:pt x="2401360" y="3745232"/>
                  </a:lnTo>
                  <a:lnTo>
                    <a:pt x="2401360" y="3530698"/>
                  </a:lnTo>
                  <a:lnTo>
                    <a:pt x="2439814" y="3530698"/>
                  </a:lnTo>
                </a:path>
                <a:path w="5931534" h="4886959">
                  <a:moveTo>
                    <a:pt x="1902468" y="3530698"/>
                  </a:moveTo>
                  <a:lnTo>
                    <a:pt x="1902468" y="3745232"/>
                  </a:lnTo>
                  <a:lnTo>
                    <a:pt x="1864014" y="3745232"/>
                  </a:lnTo>
                  <a:lnTo>
                    <a:pt x="1864014" y="3530698"/>
                  </a:lnTo>
                  <a:lnTo>
                    <a:pt x="1902468" y="3530698"/>
                  </a:lnTo>
                </a:path>
                <a:path w="5931534" h="4886959">
                  <a:moveTo>
                    <a:pt x="1365122" y="4143940"/>
                  </a:moveTo>
                  <a:lnTo>
                    <a:pt x="1365122" y="4359486"/>
                  </a:lnTo>
                  <a:lnTo>
                    <a:pt x="1326668" y="4359486"/>
                  </a:lnTo>
                  <a:lnTo>
                    <a:pt x="1326668" y="4143940"/>
                  </a:lnTo>
                  <a:lnTo>
                    <a:pt x="1365122" y="4143940"/>
                  </a:lnTo>
                </a:path>
                <a:path w="5931534" h="4886959">
                  <a:moveTo>
                    <a:pt x="1902468" y="4143940"/>
                  </a:moveTo>
                  <a:lnTo>
                    <a:pt x="1902468" y="4359486"/>
                  </a:lnTo>
                  <a:lnTo>
                    <a:pt x="1864014" y="4359486"/>
                  </a:lnTo>
                  <a:lnTo>
                    <a:pt x="1864014" y="4143940"/>
                  </a:lnTo>
                  <a:lnTo>
                    <a:pt x="1902468" y="4143940"/>
                  </a:lnTo>
                </a:path>
                <a:path w="5931534" h="4886959">
                  <a:moveTo>
                    <a:pt x="2439814" y="4143940"/>
                  </a:moveTo>
                  <a:lnTo>
                    <a:pt x="2439814" y="4359486"/>
                  </a:lnTo>
                  <a:lnTo>
                    <a:pt x="2401360" y="4359486"/>
                  </a:lnTo>
                  <a:lnTo>
                    <a:pt x="2401360" y="4143940"/>
                  </a:lnTo>
                  <a:lnTo>
                    <a:pt x="2439814" y="4143940"/>
                  </a:lnTo>
                </a:path>
                <a:path w="5931534" h="4886959">
                  <a:moveTo>
                    <a:pt x="2977160" y="4143940"/>
                  </a:moveTo>
                  <a:lnTo>
                    <a:pt x="2977160" y="4359486"/>
                  </a:lnTo>
                  <a:lnTo>
                    <a:pt x="2938706" y="4359486"/>
                  </a:lnTo>
                  <a:lnTo>
                    <a:pt x="2938706" y="4143940"/>
                  </a:lnTo>
                  <a:lnTo>
                    <a:pt x="2977160" y="4143940"/>
                  </a:lnTo>
                </a:path>
                <a:path w="5931534" h="4886959">
                  <a:moveTo>
                    <a:pt x="3514507" y="4143940"/>
                  </a:moveTo>
                  <a:lnTo>
                    <a:pt x="3514507" y="4359486"/>
                  </a:lnTo>
                  <a:lnTo>
                    <a:pt x="3476052" y="4359486"/>
                  </a:lnTo>
                  <a:lnTo>
                    <a:pt x="3476052" y="4143940"/>
                  </a:lnTo>
                  <a:lnTo>
                    <a:pt x="3514507" y="4143940"/>
                  </a:lnTo>
                </a:path>
                <a:path w="5931534" h="4886959">
                  <a:moveTo>
                    <a:pt x="4051853" y="4143940"/>
                  </a:moveTo>
                  <a:lnTo>
                    <a:pt x="4051853" y="4359486"/>
                  </a:lnTo>
                  <a:lnTo>
                    <a:pt x="4013399" y="4359486"/>
                  </a:lnTo>
                  <a:lnTo>
                    <a:pt x="4013399" y="4143940"/>
                  </a:lnTo>
                  <a:lnTo>
                    <a:pt x="4051853" y="4143940"/>
                  </a:lnTo>
                </a:path>
                <a:path w="5931534" h="4886959">
                  <a:moveTo>
                    <a:pt x="4588187" y="4143940"/>
                  </a:moveTo>
                  <a:lnTo>
                    <a:pt x="4588187" y="4359486"/>
                  </a:lnTo>
                  <a:lnTo>
                    <a:pt x="4550745" y="4359486"/>
                  </a:lnTo>
                  <a:lnTo>
                    <a:pt x="4550745" y="4143940"/>
                  </a:lnTo>
                  <a:lnTo>
                    <a:pt x="4588187" y="4143940"/>
                  </a:lnTo>
                </a:path>
                <a:path w="5931534" h="4886959">
                  <a:moveTo>
                    <a:pt x="364302" y="288406"/>
                  </a:moveTo>
                  <a:lnTo>
                    <a:pt x="1326668" y="288406"/>
                  </a:lnTo>
                  <a:lnTo>
                    <a:pt x="1326668" y="76908"/>
                  </a:lnTo>
                  <a:lnTo>
                    <a:pt x="2439814" y="76908"/>
                  </a:lnTo>
                  <a:lnTo>
                    <a:pt x="2439814" y="288406"/>
                  </a:lnTo>
                  <a:lnTo>
                    <a:pt x="3476052" y="288406"/>
                  </a:lnTo>
                  <a:lnTo>
                    <a:pt x="3476052" y="76908"/>
                  </a:lnTo>
                  <a:lnTo>
                    <a:pt x="4588187" y="76908"/>
                  </a:lnTo>
                  <a:lnTo>
                    <a:pt x="4588187" y="288406"/>
                  </a:lnTo>
                  <a:lnTo>
                    <a:pt x="5551565" y="288406"/>
                  </a:lnTo>
                  <a:lnTo>
                    <a:pt x="5551565" y="4362522"/>
                  </a:lnTo>
                  <a:lnTo>
                    <a:pt x="4588187" y="4362522"/>
                  </a:lnTo>
                  <a:lnTo>
                    <a:pt x="4588187" y="4574020"/>
                  </a:lnTo>
                  <a:lnTo>
                    <a:pt x="3476052" y="4574020"/>
                  </a:lnTo>
                  <a:lnTo>
                    <a:pt x="3476052" y="4359486"/>
                  </a:lnTo>
                  <a:lnTo>
                    <a:pt x="2439814" y="4359486"/>
                  </a:lnTo>
                  <a:lnTo>
                    <a:pt x="2439814" y="4574020"/>
                  </a:lnTo>
                  <a:lnTo>
                    <a:pt x="1326668" y="4574020"/>
                  </a:lnTo>
                  <a:lnTo>
                    <a:pt x="1326668" y="4362522"/>
                  </a:lnTo>
                  <a:lnTo>
                    <a:pt x="364302" y="4362522"/>
                  </a:lnTo>
                  <a:lnTo>
                    <a:pt x="364302" y="288406"/>
                  </a:lnTo>
                </a:path>
                <a:path w="5931534" h="4886959">
                  <a:moveTo>
                    <a:pt x="5213573" y="4886713"/>
                  </a:moveTo>
                  <a:lnTo>
                    <a:pt x="5213573" y="0"/>
                  </a:lnTo>
                </a:path>
                <a:path w="5931534" h="4886959">
                  <a:moveTo>
                    <a:pt x="4568960" y="4886713"/>
                  </a:moveTo>
                  <a:lnTo>
                    <a:pt x="4568960" y="0"/>
                  </a:lnTo>
                </a:path>
                <a:path w="5931534" h="4886959">
                  <a:moveTo>
                    <a:pt x="4032626" y="4886713"/>
                  </a:moveTo>
                  <a:lnTo>
                    <a:pt x="4032626" y="0"/>
                  </a:lnTo>
                </a:path>
                <a:path w="5931534" h="4886959">
                  <a:moveTo>
                    <a:pt x="3495280" y="4886713"/>
                  </a:moveTo>
                  <a:lnTo>
                    <a:pt x="3495280" y="0"/>
                  </a:lnTo>
                </a:path>
                <a:path w="5931534" h="4886959">
                  <a:moveTo>
                    <a:pt x="2957933" y="4886713"/>
                  </a:moveTo>
                  <a:lnTo>
                    <a:pt x="2957933" y="0"/>
                  </a:lnTo>
                </a:path>
                <a:path w="5931534" h="4886959">
                  <a:moveTo>
                    <a:pt x="2420587" y="4886713"/>
                  </a:moveTo>
                  <a:lnTo>
                    <a:pt x="2420587" y="0"/>
                  </a:lnTo>
                </a:path>
                <a:path w="5931534" h="4886959">
                  <a:moveTo>
                    <a:pt x="1883241" y="4886713"/>
                  </a:moveTo>
                  <a:lnTo>
                    <a:pt x="1883241" y="0"/>
                  </a:lnTo>
                </a:path>
                <a:path w="5931534" h="4886959">
                  <a:moveTo>
                    <a:pt x="1345895" y="4886713"/>
                  </a:moveTo>
                  <a:lnTo>
                    <a:pt x="1345895" y="0"/>
                  </a:lnTo>
                </a:path>
                <a:path w="5931534" h="4886959">
                  <a:moveTo>
                    <a:pt x="701282" y="4886713"/>
                  </a:moveTo>
                  <a:lnTo>
                    <a:pt x="701282" y="0"/>
                  </a:lnTo>
                </a:path>
                <a:path w="5931534" h="4886959">
                  <a:moveTo>
                    <a:pt x="0" y="4344307"/>
                  </a:moveTo>
                  <a:lnTo>
                    <a:pt x="5931046" y="4344307"/>
                  </a:lnTo>
                </a:path>
                <a:path w="5931534" h="4886959">
                  <a:moveTo>
                    <a:pt x="0" y="4252219"/>
                  </a:moveTo>
                  <a:lnTo>
                    <a:pt x="5931046" y="4252219"/>
                  </a:lnTo>
                </a:path>
                <a:path w="5931534" h="4886959">
                  <a:moveTo>
                    <a:pt x="0" y="3806961"/>
                  </a:moveTo>
                  <a:lnTo>
                    <a:pt x="5931046" y="3806961"/>
                  </a:lnTo>
                </a:path>
                <a:path w="5931534" h="4886959">
                  <a:moveTo>
                    <a:pt x="0" y="3637965"/>
                  </a:moveTo>
                  <a:lnTo>
                    <a:pt x="5931046" y="3637965"/>
                  </a:lnTo>
                </a:path>
                <a:path w="5931534" h="4886959">
                  <a:moveTo>
                    <a:pt x="0" y="3269614"/>
                  </a:moveTo>
                  <a:lnTo>
                    <a:pt x="5931046" y="3269614"/>
                  </a:lnTo>
                </a:path>
                <a:path w="5931534" h="4886959">
                  <a:moveTo>
                    <a:pt x="0" y="2946802"/>
                  </a:moveTo>
                  <a:lnTo>
                    <a:pt x="5931046" y="2946802"/>
                  </a:lnTo>
                </a:path>
                <a:path w="5931534" h="4886959">
                  <a:moveTo>
                    <a:pt x="0" y="2785902"/>
                  </a:moveTo>
                  <a:lnTo>
                    <a:pt x="5931046" y="2785902"/>
                  </a:lnTo>
                </a:path>
                <a:path w="5931534" h="4886959">
                  <a:moveTo>
                    <a:pt x="0" y="2325464"/>
                  </a:moveTo>
                  <a:lnTo>
                    <a:pt x="5931046" y="2325464"/>
                  </a:lnTo>
                </a:path>
                <a:path w="5931534" h="4886959">
                  <a:moveTo>
                    <a:pt x="0" y="1865026"/>
                  </a:moveTo>
                  <a:lnTo>
                    <a:pt x="5931046" y="1865026"/>
                  </a:lnTo>
                </a:path>
                <a:path w="5931534" h="4886959">
                  <a:moveTo>
                    <a:pt x="0" y="1704126"/>
                  </a:moveTo>
                  <a:lnTo>
                    <a:pt x="5931046" y="1704126"/>
                  </a:lnTo>
                </a:path>
                <a:path w="5931534" h="4886959">
                  <a:moveTo>
                    <a:pt x="0" y="1381313"/>
                  </a:moveTo>
                  <a:lnTo>
                    <a:pt x="5931046" y="1381313"/>
                  </a:lnTo>
                </a:path>
                <a:path w="5931534" h="4886959">
                  <a:moveTo>
                    <a:pt x="0" y="1012963"/>
                  </a:moveTo>
                  <a:lnTo>
                    <a:pt x="5931046" y="1012963"/>
                  </a:lnTo>
                </a:path>
                <a:path w="5931534" h="4886959">
                  <a:moveTo>
                    <a:pt x="0" y="844979"/>
                  </a:moveTo>
                  <a:lnTo>
                    <a:pt x="5931046" y="844979"/>
                  </a:lnTo>
                </a:path>
                <a:path w="5931534" h="4886959">
                  <a:moveTo>
                    <a:pt x="0" y="399720"/>
                  </a:moveTo>
                  <a:lnTo>
                    <a:pt x="5931046" y="399720"/>
                  </a:lnTo>
                </a:path>
                <a:path w="5931534" h="4886959">
                  <a:moveTo>
                    <a:pt x="0" y="307633"/>
                  </a:moveTo>
                  <a:lnTo>
                    <a:pt x="5931046" y="307633"/>
                  </a:lnTo>
                </a:path>
                <a:path w="5931534" h="4886959">
                  <a:moveTo>
                    <a:pt x="0" y="2701910"/>
                  </a:moveTo>
                  <a:lnTo>
                    <a:pt x="5931046" y="2701910"/>
                  </a:lnTo>
                </a:path>
                <a:path w="5931534" h="4886959">
                  <a:moveTo>
                    <a:pt x="0" y="1950030"/>
                  </a:moveTo>
                  <a:lnTo>
                    <a:pt x="5931046" y="1950030"/>
                  </a:lnTo>
                </a:path>
                <a:path w="5931534" h="4886959">
                  <a:moveTo>
                    <a:pt x="1146540" y="3340451"/>
                  </a:moveTo>
                  <a:lnTo>
                    <a:pt x="1164756" y="3340451"/>
                  </a:lnTo>
                  <a:lnTo>
                    <a:pt x="1164756" y="3298961"/>
                  </a:lnTo>
                  <a:lnTo>
                    <a:pt x="1146540" y="3298961"/>
                  </a:lnTo>
                  <a:lnTo>
                    <a:pt x="1146540" y="3340451"/>
                  </a:lnTo>
                </a:path>
                <a:path w="5931534" h="4886959">
                  <a:moveTo>
                    <a:pt x="1170827" y="3340451"/>
                  </a:moveTo>
                  <a:lnTo>
                    <a:pt x="1203210" y="3340451"/>
                  </a:lnTo>
                  <a:lnTo>
                    <a:pt x="1203210" y="3298961"/>
                  </a:lnTo>
                  <a:lnTo>
                    <a:pt x="1170827" y="3298961"/>
                  </a:lnTo>
                  <a:lnTo>
                    <a:pt x="1170827" y="3340451"/>
                  </a:lnTo>
                </a:path>
                <a:path w="5931534" h="4886959">
                  <a:moveTo>
                    <a:pt x="1209281" y="3340451"/>
                  </a:moveTo>
                  <a:lnTo>
                    <a:pt x="1241664" y="3340451"/>
                  </a:lnTo>
                  <a:lnTo>
                    <a:pt x="1241664" y="3298961"/>
                  </a:lnTo>
                  <a:lnTo>
                    <a:pt x="1209281" y="3298961"/>
                  </a:lnTo>
                  <a:lnTo>
                    <a:pt x="1209281" y="3340451"/>
                  </a:lnTo>
                </a:path>
                <a:path w="5931534" h="4886959">
                  <a:moveTo>
                    <a:pt x="1247736" y="3340451"/>
                  </a:moveTo>
                  <a:lnTo>
                    <a:pt x="1265951" y="3340451"/>
                  </a:lnTo>
                  <a:lnTo>
                    <a:pt x="1265951" y="3298961"/>
                  </a:lnTo>
                  <a:lnTo>
                    <a:pt x="1247736" y="3298961"/>
                  </a:lnTo>
                  <a:lnTo>
                    <a:pt x="1247736" y="3340451"/>
                  </a:lnTo>
                </a:path>
                <a:path w="5931534" h="4886959">
                  <a:moveTo>
                    <a:pt x="4226920" y="1318572"/>
                  </a:moveTo>
                  <a:lnTo>
                    <a:pt x="4208705" y="1318572"/>
                  </a:lnTo>
                  <a:lnTo>
                    <a:pt x="4208705" y="1360062"/>
                  </a:lnTo>
                  <a:lnTo>
                    <a:pt x="4226920" y="1360062"/>
                  </a:lnTo>
                  <a:lnTo>
                    <a:pt x="4226920" y="1318572"/>
                  </a:lnTo>
                </a:path>
                <a:path w="5931534" h="4886959">
                  <a:moveTo>
                    <a:pt x="4202634" y="1318572"/>
                  </a:moveTo>
                  <a:lnTo>
                    <a:pt x="4170251" y="1318572"/>
                  </a:lnTo>
                  <a:lnTo>
                    <a:pt x="4170251" y="1360062"/>
                  </a:lnTo>
                  <a:lnTo>
                    <a:pt x="4202634" y="1360062"/>
                  </a:lnTo>
                  <a:lnTo>
                    <a:pt x="4202634" y="1318572"/>
                  </a:lnTo>
                </a:path>
                <a:path w="5931534" h="4886959">
                  <a:moveTo>
                    <a:pt x="4164179" y="1318572"/>
                  </a:moveTo>
                  <a:lnTo>
                    <a:pt x="4131797" y="1318572"/>
                  </a:lnTo>
                  <a:lnTo>
                    <a:pt x="4131797" y="1360062"/>
                  </a:lnTo>
                  <a:lnTo>
                    <a:pt x="4164179" y="1360062"/>
                  </a:lnTo>
                  <a:lnTo>
                    <a:pt x="4164179" y="1318572"/>
                  </a:lnTo>
                </a:path>
                <a:path w="5931534" h="4886959">
                  <a:moveTo>
                    <a:pt x="4125725" y="1318572"/>
                  </a:moveTo>
                  <a:lnTo>
                    <a:pt x="4107510" y="1318572"/>
                  </a:lnTo>
                  <a:lnTo>
                    <a:pt x="4107510" y="1360062"/>
                  </a:lnTo>
                  <a:lnTo>
                    <a:pt x="4125725" y="1360062"/>
                  </a:lnTo>
                  <a:lnTo>
                    <a:pt x="4125725" y="1318572"/>
                  </a:lnTo>
                </a:path>
                <a:path w="5931534" h="4886959">
                  <a:moveTo>
                    <a:pt x="5039517" y="1311488"/>
                  </a:moveTo>
                  <a:lnTo>
                    <a:pt x="5020290" y="1311488"/>
                  </a:lnTo>
                  <a:lnTo>
                    <a:pt x="5020290" y="1352978"/>
                  </a:lnTo>
                  <a:lnTo>
                    <a:pt x="5039517" y="1352978"/>
                  </a:lnTo>
                  <a:lnTo>
                    <a:pt x="5039517" y="1311488"/>
                  </a:lnTo>
                </a:path>
                <a:path w="5931534" h="4886959">
                  <a:moveTo>
                    <a:pt x="5014219" y="1311488"/>
                  </a:moveTo>
                  <a:lnTo>
                    <a:pt x="4981836" y="1311488"/>
                  </a:lnTo>
                  <a:lnTo>
                    <a:pt x="4981836" y="1352978"/>
                  </a:lnTo>
                  <a:lnTo>
                    <a:pt x="5014219" y="1352978"/>
                  </a:lnTo>
                  <a:lnTo>
                    <a:pt x="5014219" y="1311488"/>
                  </a:lnTo>
                </a:path>
                <a:path w="5931534" h="4886959">
                  <a:moveTo>
                    <a:pt x="4975764" y="1311488"/>
                  </a:moveTo>
                  <a:lnTo>
                    <a:pt x="4944394" y="1311488"/>
                  </a:lnTo>
                  <a:lnTo>
                    <a:pt x="4944394" y="1352978"/>
                  </a:lnTo>
                  <a:lnTo>
                    <a:pt x="4975764" y="1352978"/>
                  </a:lnTo>
                  <a:lnTo>
                    <a:pt x="4975764" y="1311488"/>
                  </a:lnTo>
                </a:path>
                <a:path w="5931534" h="4886959">
                  <a:moveTo>
                    <a:pt x="4938322" y="1311488"/>
                  </a:moveTo>
                  <a:lnTo>
                    <a:pt x="4919095" y="1311488"/>
                  </a:lnTo>
                  <a:lnTo>
                    <a:pt x="4919095" y="1352978"/>
                  </a:lnTo>
                  <a:lnTo>
                    <a:pt x="4938322" y="1352978"/>
                  </a:lnTo>
                  <a:lnTo>
                    <a:pt x="4938322" y="13114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1" name="object 591"/>
            <p:cNvSpPr/>
            <p:nvPr/>
          </p:nvSpPr>
          <p:spPr>
            <a:xfrm>
              <a:off x="9673917" y="9272172"/>
              <a:ext cx="38735" cy="11430"/>
            </a:xfrm>
            <a:custGeom>
              <a:avLst/>
              <a:gdLst/>
              <a:ahLst/>
              <a:cxnLst/>
              <a:rect l="l" t="t" r="r" b="b"/>
              <a:pathLst>
                <a:path w="38734" h="11429">
                  <a:moveTo>
                    <a:pt x="0" y="0"/>
                  </a:moveTo>
                  <a:lnTo>
                    <a:pt x="0" y="11131"/>
                  </a:lnTo>
                  <a:lnTo>
                    <a:pt x="11131" y="11131"/>
                  </a:lnTo>
                  <a:lnTo>
                    <a:pt x="0" y="0"/>
                  </a:lnTo>
                  <a:close/>
                </a:path>
                <a:path w="38734" h="11429">
                  <a:moveTo>
                    <a:pt x="38454" y="0"/>
                  </a:moveTo>
                  <a:lnTo>
                    <a:pt x="0" y="0"/>
                  </a:lnTo>
                  <a:lnTo>
                    <a:pt x="11131" y="11131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2" name="object 592"/>
            <p:cNvSpPr/>
            <p:nvPr/>
          </p:nvSpPr>
          <p:spPr>
            <a:xfrm>
              <a:off x="9673917" y="9272172"/>
              <a:ext cx="38735" cy="11430"/>
            </a:xfrm>
            <a:custGeom>
              <a:avLst/>
              <a:gdLst/>
              <a:ahLst/>
              <a:cxnLst/>
              <a:rect l="l" t="t" r="r" b="b"/>
              <a:pathLst>
                <a:path w="38734" h="11429">
                  <a:moveTo>
                    <a:pt x="38454" y="0"/>
                  </a:moveTo>
                  <a:lnTo>
                    <a:pt x="0" y="0"/>
                  </a:lnTo>
                  <a:lnTo>
                    <a:pt x="11131" y="11131"/>
                  </a:lnTo>
                  <a:lnTo>
                    <a:pt x="38454" y="0"/>
                  </a:lnTo>
                  <a:close/>
                </a:path>
                <a:path w="38734" h="11429">
                  <a:moveTo>
                    <a:pt x="0" y="0"/>
                  </a:moveTo>
                  <a:lnTo>
                    <a:pt x="11131" y="11131"/>
                  </a:lnTo>
                  <a:lnTo>
                    <a:pt x="0" y="1113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3" name="object 593"/>
            <p:cNvSpPr/>
            <p:nvPr/>
          </p:nvSpPr>
          <p:spPr>
            <a:xfrm>
              <a:off x="9673917" y="9289376"/>
              <a:ext cx="9525" cy="29845"/>
            </a:xfrm>
            <a:custGeom>
              <a:avLst/>
              <a:gdLst/>
              <a:ahLst/>
              <a:cxnLst/>
              <a:rect l="l" t="t" r="r" b="b"/>
              <a:pathLst>
                <a:path w="9525" h="29845">
                  <a:moveTo>
                    <a:pt x="9107" y="0"/>
                  </a:moveTo>
                  <a:lnTo>
                    <a:pt x="0" y="0"/>
                  </a:lnTo>
                  <a:lnTo>
                    <a:pt x="0" y="29346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4" name="object 594"/>
            <p:cNvSpPr/>
            <p:nvPr/>
          </p:nvSpPr>
          <p:spPr>
            <a:xfrm>
              <a:off x="9673917" y="9289376"/>
              <a:ext cx="9525" cy="29845"/>
            </a:xfrm>
            <a:custGeom>
              <a:avLst/>
              <a:gdLst/>
              <a:ahLst/>
              <a:cxnLst/>
              <a:rect l="l" t="t" r="r" b="b"/>
              <a:pathLst>
                <a:path w="9525" h="29845">
                  <a:moveTo>
                    <a:pt x="0" y="0"/>
                  </a:moveTo>
                  <a:lnTo>
                    <a:pt x="9107" y="0"/>
                  </a:lnTo>
                  <a:lnTo>
                    <a:pt x="0" y="2934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5" name="object 595"/>
            <p:cNvSpPr/>
            <p:nvPr/>
          </p:nvSpPr>
          <p:spPr>
            <a:xfrm>
              <a:off x="9877319" y="9272172"/>
              <a:ext cx="222885" cy="17780"/>
            </a:xfrm>
            <a:custGeom>
              <a:avLst/>
              <a:gdLst/>
              <a:ahLst/>
              <a:cxnLst/>
              <a:rect l="l" t="t" r="r" b="b"/>
              <a:pathLst>
                <a:path w="222884" h="17779">
                  <a:moveTo>
                    <a:pt x="0" y="0"/>
                  </a:moveTo>
                  <a:lnTo>
                    <a:pt x="0" y="17203"/>
                  </a:lnTo>
                  <a:lnTo>
                    <a:pt x="17203" y="17203"/>
                  </a:lnTo>
                  <a:lnTo>
                    <a:pt x="0" y="0"/>
                  </a:lnTo>
                  <a:close/>
                </a:path>
                <a:path w="222884" h="17779">
                  <a:moveTo>
                    <a:pt x="222629" y="0"/>
                  </a:moveTo>
                  <a:lnTo>
                    <a:pt x="0" y="0"/>
                  </a:lnTo>
                  <a:lnTo>
                    <a:pt x="17203" y="17203"/>
                  </a:lnTo>
                  <a:lnTo>
                    <a:pt x="22262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6" name="object 596"/>
            <p:cNvSpPr/>
            <p:nvPr/>
          </p:nvSpPr>
          <p:spPr>
            <a:xfrm>
              <a:off x="9877319" y="9272172"/>
              <a:ext cx="222885" cy="17780"/>
            </a:xfrm>
            <a:custGeom>
              <a:avLst/>
              <a:gdLst/>
              <a:ahLst/>
              <a:cxnLst/>
              <a:rect l="l" t="t" r="r" b="b"/>
              <a:pathLst>
                <a:path w="222884" h="17779">
                  <a:moveTo>
                    <a:pt x="222629" y="0"/>
                  </a:moveTo>
                  <a:lnTo>
                    <a:pt x="0" y="0"/>
                  </a:lnTo>
                  <a:lnTo>
                    <a:pt x="17203" y="17203"/>
                  </a:lnTo>
                  <a:lnTo>
                    <a:pt x="222629" y="0"/>
                  </a:lnTo>
                  <a:close/>
                </a:path>
                <a:path w="222884" h="17779">
                  <a:moveTo>
                    <a:pt x="0" y="0"/>
                  </a:moveTo>
                  <a:lnTo>
                    <a:pt x="17203" y="17203"/>
                  </a:lnTo>
                  <a:lnTo>
                    <a:pt x="0" y="1720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7" name="object 597"/>
            <p:cNvSpPr/>
            <p:nvPr/>
          </p:nvSpPr>
          <p:spPr>
            <a:xfrm>
              <a:off x="9673917" y="9283304"/>
              <a:ext cx="11430" cy="6350"/>
            </a:xfrm>
            <a:custGeom>
              <a:avLst/>
              <a:gdLst/>
              <a:ahLst/>
              <a:cxnLst/>
              <a:rect l="l" t="t" r="r" b="b"/>
              <a:pathLst>
                <a:path w="11429" h="6350">
                  <a:moveTo>
                    <a:pt x="0" y="0"/>
                  </a:moveTo>
                  <a:lnTo>
                    <a:pt x="0" y="6071"/>
                  </a:lnTo>
                  <a:lnTo>
                    <a:pt x="9107" y="6071"/>
                  </a:lnTo>
                  <a:lnTo>
                    <a:pt x="0" y="0"/>
                  </a:lnTo>
                  <a:close/>
                </a:path>
                <a:path w="11429" h="6350">
                  <a:moveTo>
                    <a:pt x="11131" y="0"/>
                  </a:moveTo>
                  <a:lnTo>
                    <a:pt x="0" y="0"/>
                  </a:lnTo>
                  <a:lnTo>
                    <a:pt x="9107" y="607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8" name="object 598"/>
            <p:cNvSpPr/>
            <p:nvPr/>
          </p:nvSpPr>
          <p:spPr>
            <a:xfrm>
              <a:off x="9673917" y="9283304"/>
              <a:ext cx="11430" cy="6350"/>
            </a:xfrm>
            <a:custGeom>
              <a:avLst/>
              <a:gdLst/>
              <a:ahLst/>
              <a:cxnLst/>
              <a:rect l="l" t="t" r="r" b="b"/>
              <a:pathLst>
                <a:path w="11429" h="6350">
                  <a:moveTo>
                    <a:pt x="11131" y="0"/>
                  </a:moveTo>
                  <a:lnTo>
                    <a:pt x="0" y="0"/>
                  </a:lnTo>
                  <a:lnTo>
                    <a:pt x="9107" y="6071"/>
                  </a:lnTo>
                  <a:lnTo>
                    <a:pt x="11131" y="0"/>
                  </a:lnTo>
                  <a:close/>
                </a:path>
                <a:path w="11429" h="6350">
                  <a:moveTo>
                    <a:pt x="0" y="0"/>
                  </a:moveTo>
                  <a:lnTo>
                    <a:pt x="9107" y="6071"/>
                  </a:lnTo>
                  <a:lnTo>
                    <a:pt x="0" y="60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9" name="object 599"/>
            <p:cNvSpPr/>
            <p:nvPr/>
          </p:nvSpPr>
          <p:spPr>
            <a:xfrm>
              <a:off x="9877319" y="9289376"/>
              <a:ext cx="17780" cy="29845"/>
            </a:xfrm>
            <a:custGeom>
              <a:avLst/>
              <a:gdLst/>
              <a:ahLst/>
              <a:cxnLst/>
              <a:rect l="l" t="t" r="r" b="b"/>
              <a:pathLst>
                <a:path w="17779" h="29845">
                  <a:moveTo>
                    <a:pt x="17203" y="0"/>
                  </a:moveTo>
                  <a:lnTo>
                    <a:pt x="0" y="0"/>
                  </a:lnTo>
                  <a:lnTo>
                    <a:pt x="0" y="29346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0" name="object 600"/>
            <p:cNvSpPr/>
            <p:nvPr/>
          </p:nvSpPr>
          <p:spPr>
            <a:xfrm>
              <a:off x="9877319" y="9289376"/>
              <a:ext cx="17780" cy="29845"/>
            </a:xfrm>
            <a:custGeom>
              <a:avLst/>
              <a:gdLst/>
              <a:ahLst/>
              <a:cxnLst/>
              <a:rect l="l" t="t" r="r" b="b"/>
              <a:pathLst>
                <a:path w="17779" h="29845">
                  <a:moveTo>
                    <a:pt x="0" y="29346"/>
                  </a:moveTo>
                  <a:lnTo>
                    <a:pt x="0" y="0"/>
                  </a:lnTo>
                  <a:lnTo>
                    <a:pt x="0" y="29346"/>
                  </a:lnTo>
                  <a:close/>
                </a:path>
                <a:path w="17779" h="29845">
                  <a:moveTo>
                    <a:pt x="0" y="29346"/>
                  </a:moveTo>
                  <a:lnTo>
                    <a:pt x="0" y="0"/>
                  </a:lnTo>
                  <a:lnTo>
                    <a:pt x="17203" y="0"/>
                  </a:lnTo>
                  <a:lnTo>
                    <a:pt x="0" y="2934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601" name="object 601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9547423" y="9027280"/>
              <a:ext cx="107267" cy="152804"/>
            </a:xfrm>
            <a:prstGeom prst="rect">
              <a:avLst/>
            </a:prstGeom>
          </p:spPr>
        </p:pic>
        <p:sp>
          <p:nvSpPr>
            <p:cNvPr id="602" name="object 602"/>
            <p:cNvSpPr/>
            <p:nvPr/>
          </p:nvSpPr>
          <p:spPr>
            <a:xfrm>
              <a:off x="9693144" y="8067950"/>
              <a:ext cx="408305" cy="76200"/>
            </a:xfrm>
            <a:custGeom>
              <a:avLst/>
              <a:gdLst/>
              <a:ahLst/>
              <a:cxnLst/>
              <a:rect l="l" t="t" r="r" b="b"/>
              <a:pathLst>
                <a:path w="408304" h="76200">
                  <a:moveTo>
                    <a:pt x="0" y="0"/>
                  </a:moveTo>
                  <a:lnTo>
                    <a:pt x="0" y="75896"/>
                  </a:lnTo>
                  <a:lnTo>
                    <a:pt x="74884" y="75896"/>
                  </a:lnTo>
                  <a:lnTo>
                    <a:pt x="0" y="0"/>
                  </a:lnTo>
                  <a:close/>
                </a:path>
                <a:path w="408304" h="76200">
                  <a:moveTo>
                    <a:pt x="407816" y="0"/>
                  </a:moveTo>
                  <a:lnTo>
                    <a:pt x="0" y="0"/>
                  </a:lnTo>
                  <a:lnTo>
                    <a:pt x="74884" y="75896"/>
                  </a:lnTo>
                  <a:lnTo>
                    <a:pt x="4078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3" name="object 603"/>
            <p:cNvSpPr/>
            <p:nvPr/>
          </p:nvSpPr>
          <p:spPr>
            <a:xfrm>
              <a:off x="9693144" y="8067950"/>
              <a:ext cx="408305" cy="76200"/>
            </a:xfrm>
            <a:custGeom>
              <a:avLst/>
              <a:gdLst/>
              <a:ahLst/>
              <a:cxnLst/>
              <a:rect l="l" t="t" r="r" b="b"/>
              <a:pathLst>
                <a:path w="408304" h="76200">
                  <a:moveTo>
                    <a:pt x="407816" y="0"/>
                  </a:moveTo>
                  <a:lnTo>
                    <a:pt x="0" y="0"/>
                  </a:lnTo>
                  <a:lnTo>
                    <a:pt x="74884" y="75896"/>
                  </a:lnTo>
                  <a:lnTo>
                    <a:pt x="40781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604" name="object 604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693144" y="8067950"/>
              <a:ext cx="74884" cy="207450"/>
            </a:xfrm>
            <a:prstGeom prst="rect">
              <a:avLst/>
            </a:prstGeom>
          </p:spPr>
        </p:pic>
        <p:sp>
          <p:nvSpPr>
            <p:cNvPr id="605" name="object 605"/>
            <p:cNvSpPr/>
            <p:nvPr/>
          </p:nvSpPr>
          <p:spPr>
            <a:xfrm>
              <a:off x="9693144" y="8275401"/>
              <a:ext cx="66040" cy="375920"/>
            </a:xfrm>
            <a:custGeom>
              <a:avLst/>
              <a:gdLst/>
              <a:ahLst/>
              <a:cxnLst/>
              <a:rect l="l" t="t" r="r" b="b"/>
              <a:pathLst>
                <a:path w="66040" h="375920">
                  <a:moveTo>
                    <a:pt x="0" y="0"/>
                  </a:moveTo>
                  <a:lnTo>
                    <a:pt x="0" y="375433"/>
                  </a:lnTo>
                  <a:lnTo>
                    <a:pt x="39466" y="375433"/>
                  </a:lnTo>
                  <a:lnTo>
                    <a:pt x="0" y="0"/>
                  </a:lnTo>
                  <a:close/>
                </a:path>
                <a:path w="66040" h="375920">
                  <a:moveTo>
                    <a:pt x="65776" y="0"/>
                  </a:moveTo>
                  <a:lnTo>
                    <a:pt x="0" y="0"/>
                  </a:lnTo>
                  <a:lnTo>
                    <a:pt x="39466" y="375433"/>
                  </a:lnTo>
                  <a:lnTo>
                    <a:pt x="6577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6" name="object 606"/>
            <p:cNvSpPr/>
            <p:nvPr/>
          </p:nvSpPr>
          <p:spPr>
            <a:xfrm>
              <a:off x="9693144" y="8275400"/>
              <a:ext cx="66040" cy="375920"/>
            </a:xfrm>
            <a:custGeom>
              <a:avLst/>
              <a:gdLst/>
              <a:ahLst/>
              <a:cxnLst/>
              <a:rect l="l" t="t" r="r" b="b"/>
              <a:pathLst>
                <a:path w="66040" h="375920">
                  <a:moveTo>
                    <a:pt x="65776" y="0"/>
                  </a:moveTo>
                  <a:lnTo>
                    <a:pt x="0" y="0"/>
                  </a:lnTo>
                  <a:lnTo>
                    <a:pt x="39466" y="375433"/>
                  </a:lnTo>
                  <a:lnTo>
                    <a:pt x="65776" y="0"/>
                  </a:lnTo>
                  <a:close/>
                </a:path>
                <a:path w="66040" h="375920">
                  <a:moveTo>
                    <a:pt x="0" y="0"/>
                  </a:moveTo>
                  <a:lnTo>
                    <a:pt x="39466" y="375433"/>
                  </a:lnTo>
                  <a:lnTo>
                    <a:pt x="0" y="37543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7" name="object 607"/>
            <p:cNvSpPr/>
            <p:nvPr/>
          </p:nvSpPr>
          <p:spPr>
            <a:xfrm>
              <a:off x="9693144" y="8650834"/>
              <a:ext cx="40005" cy="582930"/>
            </a:xfrm>
            <a:custGeom>
              <a:avLst/>
              <a:gdLst/>
              <a:ahLst/>
              <a:cxnLst/>
              <a:rect l="l" t="t" r="r" b="b"/>
              <a:pathLst>
                <a:path w="40004" h="582929">
                  <a:moveTo>
                    <a:pt x="0" y="0"/>
                  </a:moveTo>
                  <a:lnTo>
                    <a:pt x="0" y="582883"/>
                  </a:lnTo>
                  <a:lnTo>
                    <a:pt x="14167" y="376445"/>
                  </a:lnTo>
                  <a:lnTo>
                    <a:pt x="0" y="0"/>
                  </a:lnTo>
                  <a:close/>
                </a:path>
                <a:path w="40004" h="582929">
                  <a:moveTo>
                    <a:pt x="39466" y="0"/>
                  </a:moveTo>
                  <a:lnTo>
                    <a:pt x="0" y="0"/>
                  </a:lnTo>
                  <a:lnTo>
                    <a:pt x="14167" y="376445"/>
                  </a:lnTo>
                  <a:lnTo>
                    <a:pt x="3946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8" name="object 608"/>
            <p:cNvSpPr/>
            <p:nvPr/>
          </p:nvSpPr>
          <p:spPr>
            <a:xfrm>
              <a:off x="9693144" y="8650834"/>
              <a:ext cx="40005" cy="582930"/>
            </a:xfrm>
            <a:custGeom>
              <a:avLst/>
              <a:gdLst/>
              <a:ahLst/>
              <a:cxnLst/>
              <a:rect l="l" t="t" r="r" b="b"/>
              <a:pathLst>
                <a:path w="40004" h="582929">
                  <a:moveTo>
                    <a:pt x="39466" y="0"/>
                  </a:moveTo>
                  <a:lnTo>
                    <a:pt x="0" y="0"/>
                  </a:lnTo>
                  <a:lnTo>
                    <a:pt x="14167" y="376445"/>
                  </a:lnTo>
                  <a:lnTo>
                    <a:pt x="39466" y="0"/>
                  </a:lnTo>
                  <a:close/>
                </a:path>
                <a:path w="40004" h="582929">
                  <a:moveTo>
                    <a:pt x="0" y="0"/>
                  </a:moveTo>
                  <a:lnTo>
                    <a:pt x="14167" y="376445"/>
                  </a:lnTo>
                  <a:lnTo>
                    <a:pt x="0" y="376445"/>
                  </a:lnTo>
                  <a:lnTo>
                    <a:pt x="0" y="0"/>
                  </a:lnTo>
                  <a:close/>
                </a:path>
                <a:path w="40004" h="582929">
                  <a:moveTo>
                    <a:pt x="14167" y="376445"/>
                  </a:moveTo>
                  <a:lnTo>
                    <a:pt x="0" y="376445"/>
                  </a:lnTo>
                  <a:lnTo>
                    <a:pt x="0" y="582883"/>
                  </a:lnTo>
                  <a:lnTo>
                    <a:pt x="14167" y="37644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609" name="object 609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0590745" y="8067950"/>
              <a:ext cx="391625" cy="207450"/>
            </a:xfrm>
            <a:prstGeom prst="rect">
              <a:avLst/>
            </a:prstGeom>
          </p:spPr>
        </p:pic>
        <p:sp>
          <p:nvSpPr>
            <p:cNvPr id="610" name="object 610"/>
            <p:cNvSpPr/>
            <p:nvPr/>
          </p:nvSpPr>
          <p:spPr>
            <a:xfrm>
              <a:off x="10590745" y="8275401"/>
              <a:ext cx="64135" cy="702310"/>
            </a:xfrm>
            <a:custGeom>
              <a:avLst/>
              <a:gdLst/>
              <a:ahLst/>
              <a:cxnLst/>
              <a:rect l="l" t="t" r="r" b="b"/>
              <a:pathLst>
                <a:path w="64134" h="702309">
                  <a:moveTo>
                    <a:pt x="0" y="0"/>
                  </a:moveTo>
                  <a:lnTo>
                    <a:pt x="0" y="702294"/>
                  </a:lnTo>
                  <a:lnTo>
                    <a:pt x="29346" y="375433"/>
                  </a:lnTo>
                  <a:lnTo>
                    <a:pt x="0" y="0"/>
                  </a:lnTo>
                  <a:close/>
                </a:path>
                <a:path w="64134" h="702309">
                  <a:moveTo>
                    <a:pt x="63752" y="0"/>
                  </a:moveTo>
                  <a:lnTo>
                    <a:pt x="0" y="0"/>
                  </a:lnTo>
                  <a:lnTo>
                    <a:pt x="29346" y="375433"/>
                  </a:lnTo>
                  <a:lnTo>
                    <a:pt x="637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1" name="object 611"/>
            <p:cNvSpPr/>
            <p:nvPr/>
          </p:nvSpPr>
          <p:spPr>
            <a:xfrm>
              <a:off x="10590745" y="8275400"/>
              <a:ext cx="64135" cy="702310"/>
            </a:xfrm>
            <a:custGeom>
              <a:avLst/>
              <a:gdLst/>
              <a:ahLst/>
              <a:cxnLst/>
              <a:rect l="l" t="t" r="r" b="b"/>
              <a:pathLst>
                <a:path w="64134" h="702309">
                  <a:moveTo>
                    <a:pt x="63752" y="0"/>
                  </a:moveTo>
                  <a:lnTo>
                    <a:pt x="0" y="0"/>
                  </a:lnTo>
                  <a:lnTo>
                    <a:pt x="29346" y="375433"/>
                  </a:lnTo>
                  <a:lnTo>
                    <a:pt x="63752" y="0"/>
                  </a:lnTo>
                  <a:close/>
                </a:path>
                <a:path w="64134" h="702309">
                  <a:moveTo>
                    <a:pt x="0" y="0"/>
                  </a:moveTo>
                  <a:lnTo>
                    <a:pt x="29346" y="375433"/>
                  </a:lnTo>
                  <a:lnTo>
                    <a:pt x="0" y="375433"/>
                  </a:lnTo>
                  <a:lnTo>
                    <a:pt x="0" y="0"/>
                  </a:lnTo>
                  <a:close/>
                </a:path>
                <a:path w="64134" h="702309">
                  <a:moveTo>
                    <a:pt x="29346" y="375433"/>
                  </a:moveTo>
                  <a:lnTo>
                    <a:pt x="0" y="375433"/>
                  </a:lnTo>
                  <a:lnTo>
                    <a:pt x="0" y="702294"/>
                  </a:lnTo>
                  <a:lnTo>
                    <a:pt x="29346" y="37543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612" name="object 612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0590745" y="8977695"/>
              <a:ext cx="172032" cy="145721"/>
            </a:xfrm>
            <a:prstGeom prst="rect">
              <a:avLst/>
            </a:prstGeom>
          </p:spPr>
        </p:pic>
        <p:pic>
          <p:nvPicPr>
            <p:cNvPr id="613" name="object 613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0685868" y="9164906"/>
              <a:ext cx="76908" cy="68812"/>
            </a:xfrm>
            <a:prstGeom prst="rect">
              <a:avLst/>
            </a:prstGeom>
          </p:spPr>
        </p:pic>
        <p:sp>
          <p:nvSpPr>
            <p:cNvPr id="614" name="object 614"/>
            <p:cNvSpPr/>
            <p:nvPr/>
          </p:nvSpPr>
          <p:spPr>
            <a:xfrm>
              <a:off x="8599225" y="8597201"/>
              <a:ext cx="111760" cy="16510"/>
            </a:xfrm>
            <a:custGeom>
              <a:avLst/>
              <a:gdLst/>
              <a:ahLst/>
              <a:cxnLst/>
              <a:rect l="l" t="t" r="r" b="b"/>
              <a:pathLst>
                <a:path w="111759" h="16509">
                  <a:moveTo>
                    <a:pt x="111314" y="0"/>
                  </a:moveTo>
                  <a:lnTo>
                    <a:pt x="0" y="0"/>
                  </a:lnTo>
                  <a:lnTo>
                    <a:pt x="0" y="16191"/>
                  </a:lnTo>
                  <a:lnTo>
                    <a:pt x="11131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5" name="object 615"/>
            <p:cNvSpPr/>
            <p:nvPr/>
          </p:nvSpPr>
          <p:spPr>
            <a:xfrm>
              <a:off x="8599225" y="8597201"/>
              <a:ext cx="111760" cy="16510"/>
            </a:xfrm>
            <a:custGeom>
              <a:avLst/>
              <a:gdLst/>
              <a:ahLst/>
              <a:cxnLst/>
              <a:rect l="l" t="t" r="r" b="b"/>
              <a:pathLst>
                <a:path w="111759" h="16509">
                  <a:moveTo>
                    <a:pt x="0" y="0"/>
                  </a:moveTo>
                  <a:lnTo>
                    <a:pt x="111314" y="0"/>
                  </a:lnTo>
                  <a:lnTo>
                    <a:pt x="0" y="1619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6" name="object 616"/>
            <p:cNvSpPr/>
            <p:nvPr/>
          </p:nvSpPr>
          <p:spPr>
            <a:xfrm>
              <a:off x="7954612" y="8597201"/>
              <a:ext cx="645160" cy="16510"/>
            </a:xfrm>
            <a:custGeom>
              <a:avLst/>
              <a:gdLst/>
              <a:ahLst/>
              <a:cxnLst/>
              <a:rect l="l" t="t" r="r" b="b"/>
              <a:pathLst>
                <a:path w="645159" h="16509">
                  <a:moveTo>
                    <a:pt x="0" y="0"/>
                  </a:moveTo>
                  <a:lnTo>
                    <a:pt x="0" y="16191"/>
                  </a:lnTo>
                  <a:lnTo>
                    <a:pt x="644612" y="16191"/>
                  </a:lnTo>
                  <a:lnTo>
                    <a:pt x="0" y="0"/>
                  </a:lnTo>
                  <a:close/>
                </a:path>
                <a:path w="645159" h="16509">
                  <a:moveTo>
                    <a:pt x="644612" y="0"/>
                  </a:moveTo>
                  <a:lnTo>
                    <a:pt x="0" y="0"/>
                  </a:lnTo>
                  <a:lnTo>
                    <a:pt x="644612" y="16191"/>
                  </a:lnTo>
                  <a:lnTo>
                    <a:pt x="6446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7" name="object 617"/>
            <p:cNvSpPr/>
            <p:nvPr/>
          </p:nvSpPr>
          <p:spPr>
            <a:xfrm>
              <a:off x="7954612" y="8597201"/>
              <a:ext cx="645160" cy="16510"/>
            </a:xfrm>
            <a:custGeom>
              <a:avLst/>
              <a:gdLst/>
              <a:ahLst/>
              <a:cxnLst/>
              <a:rect l="l" t="t" r="r" b="b"/>
              <a:pathLst>
                <a:path w="645159" h="16509">
                  <a:moveTo>
                    <a:pt x="644613" y="0"/>
                  </a:moveTo>
                  <a:lnTo>
                    <a:pt x="0" y="0"/>
                  </a:lnTo>
                  <a:lnTo>
                    <a:pt x="644613" y="16191"/>
                  </a:lnTo>
                  <a:lnTo>
                    <a:pt x="644613" y="0"/>
                  </a:lnTo>
                  <a:close/>
                </a:path>
                <a:path w="645159" h="16509">
                  <a:moveTo>
                    <a:pt x="0" y="0"/>
                  </a:moveTo>
                  <a:lnTo>
                    <a:pt x="644613" y="16191"/>
                  </a:lnTo>
                  <a:lnTo>
                    <a:pt x="0" y="1619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8" name="object 618"/>
            <p:cNvSpPr/>
            <p:nvPr/>
          </p:nvSpPr>
          <p:spPr>
            <a:xfrm>
              <a:off x="7920205" y="8597201"/>
              <a:ext cx="34925" cy="16510"/>
            </a:xfrm>
            <a:custGeom>
              <a:avLst/>
              <a:gdLst/>
              <a:ahLst/>
              <a:cxnLst/>
              <a:rect l="l" t="t" r="r" b="b"/>
              <a:pathLst>
                <a:path w="34925" h="16509">
                  <a:moveTo>
                    <a:pt x="0" y="0"/>
                  </a:moveTo>
                  <a:lnTo>
                    <a:pt x="0" y="16191"/>
                  </a:lnTo>
                  <a:lnTo>
                    <a:pt x="34406" y="16191"/>
                  </a:lnTo>
                  <a:lnTo>
                    <a:pt x="0" y="0"/>
                  </a:lnTo>
                  <a:close/>
                </a:path>
                <a:path w="34925" h="16509">
                  <a:moveTo>
                    <a:pt x="34406" y="0"/>
                  </a:moveTo>
                  <a:lnTo>
                    <a:pt x="0" y="0"/>
                  </a:lnTo>
                  <a:lnTo>
                    <a:pt x="34406" y="16191"/>
                  </a:lnTo>
                  <a:lnTo>
                    <a:pt x="344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9" name="object 619"/>
            <p:cNvSpPr/>
            <p:nvPr/>
          </p:nvSpPr>
          <p:spPr>
            <a:xfrm>
              <a:off x="7920206" y="8597201"/>
              <a:ext cx="34925" cy="16510"/>
            </a:xfrm>
            <a:custGeom>
              <a:avLst/>
              <a:gdLst/>
              <a:ahLst/>
              <a:cxnLst/>
              <a:rect l="l" t="t" r="r" b="b"/>
              <a:pathLst>
                <a:path w="34925" h="16509">
                  <a:moveTo>
                    <a:pt x="34406" y="0"/>
                  </a:moveTo>
                  <a:lnTo>
                    <a:pt x="0" y="0"/>
                  </a:lnTo>
                  <a:lnTo>
                    <a:pt x="34406" y="16191"/>
                  </a:lnTo>
                  <a:lnTo>
                    <a:pt x="34406" y="0"/>
                  </a:lnTo>
                  <a:close/>
                </a:path>
                <a:path w="34925" h="16509">
                  <a:moveTo>
                    <a:pt x="0" y="0"/>
                  </a:moveTo>
                  <a:lnTo>
                    <a:pt x="34406" y="16191"/>
                  </a:lnTo>
                  <a:lnTo>
                    <a:pt x="0" y="1619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0" name="object 620"/>
            <p:cNvSpPr/>
            <p:nvPr/>
          </p:nvSpPr>
          <p:spPr>
            <a:xfrm>
              <a:off x="7954612" y="8613392"/>
              <a:ext cx="645160" cy="37465"/>
            </a:xfrm>
            <a:custGeom>
              <a:avLst/>
              <a:gdLst/>
              <a:ahLst/>
              <a:cxnLst/>
              <a:rect l="l" t="t" r="r" b="b"/>
              <a:pathLst>
                <a:path w="645159" h="37465">
                  <a:moveTo>
                    <a:pt x="0" y="0"/>
                  </a:moveTo>
                  <a:lnTo>
                    <a:pt x="0" y="37442"/>
                  </a:lnTo>
                  <a:lnTo>
                    <a:pt x="377457" y="37442"/>
                  </a:lnTo>
                  <a:lnTo>
                    <a:pt x="0" y="0"/>
                  </a:lnTo>
                  <a:close/>
                </a:path>
                <a:path w="645159" h="37465">
                  <a:moveTo>
                    <a:pt x="644612" y="0"/>
                  </a:moveTo>
                  <a:lnTo>
                    <a:pt x="0" y="0"/>
                  </a:lnTo>
                  <a:lnTo>
                    <a:pt x="377457" y="37442"/>
                  </a:lnTo>
                  <a:lnTo>
                    <a:pt x="6446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1" name="object 621"/>
            <p:cNvSpPr/>
            <p:nvPr/>
          </p:nvSpPr>
          <p:spPr>
            <a:xfrm>
              <a:off x="7954612" y="8613392"/>
              <a:ext cx="645160" cy="37465"/>
            </a:xfrm>
            <a:custGeom>
              <a:avLst/>
              <a:gdLst/>
              <a:ahLst/>
              <a:cxnLst/>
              <a:rect l="l" t="t" r="r" b="b"/>
              <a:pathLst>
                <a:path w="645159" h="37465">
                  <a:moveTo>
                    <a:pt x="644613" y="0"/>
                  </a:moveTo>
                  <a:lnTo>
                    <a:pt x="0" y="0"/>
                  </a:lnTo>
                  <a:lnTo>
                    <a:pt x="377457" y="37442"/>
                  </a:lnTo>
                  <a:lnTo>
                    <a:pt x="644613" y="0"/>
                  </a:lnTo>
                  <a:close/>
                </a:path>
                <a:path w="645159" h="37465">
                  <a:moveTo>
                    <a:pt x="0" y="0"/>
                  </a:moveTo>
                  <a:lnTo>
                    <a:pt x="377457" y="37442"/>
                  </a:lnTo>
                  <a:lnTo>
                    <a:pt x="0" y="3744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622" name="object 622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7920205" y="8613392"/>
              <a:ext cx="98159" cy="273227"/>
            </a:xfrm>
            <a:prstGeom prst="rect">
              <a:avLst/>
            </a:prstGeom>
          </p:spPr>
        </p:pic>
        <p:sp>
          <p:nvSpPr>
            <p:cNvPr id="623" name="object 623"/>
            <p:cNvSpPr/>
            <p:nvPr/>
          </p:nvSpPr>
          <p:spPr>
            <a:xfrm>
              <a:off x="7954612" y="8650834"/>
              <a:ext cx="377825" cy="45085"/>
            </a:xfrm>
            <a:custGeom>
              <a:avLst/>
              <a:gdLst/>
              <a:ahLst/>
              <a:cxnLst/>
              <a:rect l="l" t="t" r="r" b="b"/>
              <a:pathLst>
                <a:path w="377825" h="45084">
                  <a:moveTo>
                    <a:pt x="377457" y="0"/>
                  </a:moveTo>
                  <a:lnTo>
                    <a:pt x="0" y="0"/>
                  </a:lnTo>
                  <a:lnTo>
                    <a:pt x="63752" y="44525"/>
                  </a:lnTo>
                  <a:lnTo>
                    <a:pt x="37745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4" name="object 624"/>
            <p:cNvSpPr/>
            <p:nvPr/>
          </p:nvSpPr>
          <p:spPr>
            <a:xfrm>
              <a:off x="7954612" y="8650834"/>
              <a:ext cx="377825" cy="45085"/>
            </a:xfrm>
            <a:custGeom>
              <a:avLst/>
              <a:gdLst/>
              <a:ahLst/>
              <a:cxnLst/>
              <a:rect l="l" t="t" r="r" b="b"/>
              <a:pathLst>
                <a:path w="377825" h="45084">
                  <a:moveTo>
                    <a:pt x="0" y="0"/>
                  </a:moveTo>
                  <a:lnTo>
                    <a:pt x="377457" y="0"/>
                  </a:lnTo>
                  <a:lnTo>
                    <a:pt x="63752" y="4452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5" name="object 625"/>
            <p:cNvSpPr/>
            <p:nvPr/>
          </p:nvSpPr>
          <p:spPr>
            <a:xfrm>
              <a:off x="7920205" y="8650834"/>
              <a:ext cx="34925" cy="45085"/>
            </a:xfrm>
            <a:custGeom>
              <a:avLst/>
              <a:gdLst/>
              <a:ahLst/>
              <a:cxnLst/>
              <a:rect l="l" t="t" r="r" b="b"/>
              <a:pathLst>
                <a:path w="34925" h="45084">
                  <a:moveTo>
                    <a:pt x="0" y="0"/>
                  </a:moveTo>
                  <a:lnTo>
                    <a:pt x="0" y="44525"/>
                  </a:lnTo>
                  <a:lnTo>
                    <a:pt x="34406" y="44525"/>
                  </a:lnTo>
                  <a:lnTo>
                    <a:pt x="0" y="0"/>
                  </a:lnTo>
                  <a:close/>
                </a:path>
                <a:path w="34925" h="45084">
                  <a:moveTo>
                    <a:pt x="34406" y="0"/>
                  </a:moveTo>
                  <a:lnTo>
                    <a:pt x="0" y="0"/>
                  </a:lnTo>
                  <a:lnTo>
                    <a:pt x="34406" y="44525"/>
                  </a:lnTo>
                  <a:lnTo>
                    <a:pt x="344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6" name="object 626"/>
            <p:cNvSpPr/>
            <p:nvPr/>
          </p:nvSpPr>
          <p:spPr>
            <a:xfrm>
              <a:off x="7920206" y="8650834"/>
              <a:ext cx="34925" cy="45085"/>
            </a:xfrm>
            <a:custGeom>
              <a:avLst/>
              <a:gdLst/>
              <a:ahLst/>
              <a:cxnLst/>
              <a:rect l="l" t="t" r="r" b="b"/>
              <a:pathLst>
                <a:path w="34925" h="45084">
                  <a:moveTo>
                    <a:pt x="34406" y="0"/>
                  </a:moveTo>
                  <a:lnTo>
                    <a:pt x="0" y="0"/>
                  </a:lnTo>
                  <a:lnTo>
                    <a:pt x="34406" y="44525"/>
                  </a:lnTo>
                  <a:lnTo>
                    <a:pt x="34406" y="0"/>
                  </a:lnTo>
                  <a:close/>
                </a:path>
                <a:path w="34925" h="45084">
                  <a:moveTo>
                    <a:pt x="0" y="0"/>
                  </a:moveTo>
                  <a:lnTo>
                    <a:pt x="34406" y="44525"/>
                  </a:lnTo>
                  <a:lnTo>
                    <a:pt x="0" y="4452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7" name="object 627"/>
            <p:cNvSpPr/>
            <p:nvPr/>
          </p:nvSpPr>
          <p:spPr>
            <a:xfrm>
              <a:off x="7920205" y="8695360"/>
              <a:ext cx="34925" cy="294005"/>
            </a:xfrm>
            <a:custGeom>
              <a:avLst/>
              <a:gdLst/>
              <a:ahLst/>
              <a:cxnLst/>
              <a:rect l="l" t="t" r="r" b="b"/>
              <a:pathLst>
                <a:path w="34925" h="294004">
                  <a:moveTo>
                    <a:pt x="0" y="0"/>
                  </a:moveTo>
                  <a:lnTo>
                    <a:pt x="0" y="293465"/>
                  </a:lnTo>
                  <a:lnTo>
                    <a:pt x="34406" y="1912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8" name="object 628"/>
            <p:cNvSpPr/>
            <p:nvPr/>
          </p:nvSpPr>
          <p:spPr>
            <a:xfrm>
              <a:off x="7920206" y="8695360"/>
              <a:ext cx="34925" cy="294005"/>
            </a:xfrm>
            <a:custGeom>
              <a:avLst/>
              <a:gdLst/>
              <a:ahLst/>
              <a:cxnLst/>
              <a:rect l="l" t="t" r="r" b="b"/>
              <a:pathLst>
                <a:path w="34925" h="294004">
                  <a:moveTo>
                    <a:pt x="0" y="0"/>
                  </a:moveTo>
                  <a:lnTo>
                    <a:pt x="0" y="191258"/>
                  </a:lnTo>
                  <a:lnTo>
                    <a:pt x="34406" y="191258"/>
                  </a:lnTo>
                  <a:lnTo>
                    <a:pt x="0" y="0"/>
                  </a:lnTo>
                  <a:close/>
                </a:path>
                <a:path w="34925" h="294004">
                  <a:moveTo>
                    <a:pt x="0" y="191258"/>
                  </a:moveTo>
                  <a:lnTo>
                    <a:pt x="34406" y="191258"/>
                  </a:lnTo>
                  <a:lnTo>
                    <a:pt x="0" y="293465"/>
                  </a:lnTo>
                  <a:lnTo>
                    <a:pt x="0" y="19125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9" name="object 629"/>
            <p:cNvSpPr/>
            <p:nvPr/>
          </p:nvSpPr>
          <p:spPr>
            <a:xfrm>
              <a:off x="7920206" y="8695360"/>
              <a:ext cx="34925" cy="191770"/>
            </a:xfrm>
            <a:custGeom>
              <a:avLst/>
              <a:gdLst/>
              <a:ahLst/>
              <a:cxnLst/>
              <a:rect l="l" t="t" r="r" b="b"/>
              <a:pathLst>
                <a:path w="34925" h="191770">
                  <a:moveTo>
                    <a:pt x="34406" y="0"/>
                  </a:moveTo>
                  <a:lnTo>
                    <a:pt x="0" y="0"/>
                  </a:lnTo>
                  <a:lnTo>
                    <a:pt x="34406" y="191258"/>
                  </a:lnTo>
                  <a:lnTo>
                    <a:pt x="344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0" name="object 630"/>
            <p:cNvSpPr/>
            <p:nvPr/>
          </p:nvSpPr>
          <p:spPr>
            <a:xfrm>
              <a:off x="7920206" y="8695360"/>
              <a:ext cx="34925" cy="191770"/>
            </a:xfrm>
            <a:custGeom>
              <a:avLst/>
              <a:gdLst/>
              <a:ahLst/>
              <a:cxnLst/>
              <a:rect l="l" t="t" r="r" b="b"/>
              <a:pathLst>
                <a:path w="34925" h="191770">
                  <a:moveTo>
                    <a:pt x="0" y="0"/>
                  </a:moveTo>
                  <a:lnTo>
                    <a:pt x="34406" y="0"/>
                  </a:lnTo>
                  <a:lnTo>
                    <a:pt x="34406" y="19125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1" name="object 631"/>
            <p:cNvSpPr/>
            <p:nvPr/>
          </p:nvSpPr>
          <p:spPr>
            <a:xfrm>
              <a:off x="10748609" y="9101153"/>
              <a:ext cx="14604" cy="3175"/>
            </a:xfrm>
            <a:custGeom>
              <a:avLst/>
              <a:gdLst/>
              <a:ahLst/>
              <a:cxnLst/>
              <a:rect l="l" t="t" r="r" b="b"/>
              <a:pathLst>
                <a:path w="14604" h="3175">
                  <a:moveTo>
                    <a:pt x="14167" y="0"/>
                  </a:moveTo>
                  <a:lnTo>
                    <a:pt x="0" y="0"/>
                  </a:lnTo>
                  <a:lnTo>
                    <a:pt x="0" y="3035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2" name="object 632"/>
            <p:cNvSpPr/>
            <p:nvPr/>
          </p:nvSpPr>
          <p:spPr>
            <a:xfrm>
              <a:off x="10748610" y="9101153"/>
              <a:ext cx="14604" cy="3175"/>
            </a:xfrm>
            <a:custGeom>
              <a:avLst/>
              <a:gdLst/>
              <a:ahLst/>
              <a:cxnLst/>
              <a:rect l="l" t="t" r="r" b="b"/>
              <a:pathLst>
                <a:path w="14604" h="3175">
                  <a:moveTo>
                    <a:pt x="14167" y="0"/>
                  </a:moveTo>
                  <a:lnTo>
                    <a:pt x="0" y="0"/>
                  </a:lnTo>
                  <a:lnTo>
                    <a:pt x="14167" y="0"/>
                  </a:lnTo>
                  <a:close/>
                </a:path>
                <a:path w="14604" h="3175">
                  <a:moveTo>
                    <a:pt x="14167" y="0"/>
                  </a:moveTo>
                  <a:lnTo>
                    <a:pt x="0" y="0"/>
                  </a:lnTo>
                  <a:lnTo>
                    <a:pt x="14167" y="0"/>
                  </a:lnTo>
                  <a:close/>
                </a:path>
                <a:path w="14604" h="3175">
                  <a:moveTo>
                    <a:pt x="0" y="0"/>
                  </a:moveTo>
                  <a:lnTo>
                    <a:pt x="14167" y="0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3" name="object 633"/>
            <p:cNvSpPr/>
            <p:nvPr/>
          </p:nvSpPr>
          <p:spPr>
            <a:xfrm>
              <a:off x="10685869" y="9101153"/>
              <a:ext cx="62865" cy="0"/>
            </a:xfrm>
            <a:custGeom>
              <a:avLst/>
              <a:gdLst/>
              <a:ahLst/>
              <a:cxnLst/>
              <a:rect l="l" t="t" r="r" b="b"/>
              <a:pathLst>
                <a:path w="62865" h="0">
                  <a:moveTo>
                    <a:pt x="0" y="0"/>
                  </a:moveTo>
                  <a:lnTo>
                    <a:pt x="62740" y="0"/>
                  </a:lnTo>
                  <a:lnTo>
                    <a:pt x="0" y="0"/>
                  </a:lnTo>
                  <a:close/>
                </a:path>
                <a:path w="62865" h="0">
                  <a:moveTo>
                    <a:pt x="62740" y="0"/>
                  </a:moveTo>
                  <a:lnTo>
                    <a:pt x="0" y="0"/>
                  </a:lnTo>
                  <a:lnTo>
                    <a:pt x="627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4" name="object 634"/>
            <p:cNvSpPr/>
            <p:nvPr/>
          </p:nvSpPr>
          <p:spPr>
            <a:xfrm>
              <a:off x="10685869" y="9101153"/>
              <a:ext cx="62865" cy="0"/>
            </a:xfrm>
            <a:custGeom>
              <a:avLst/>
              <a:gdLst/>
              <a:ahLst/>
              <a:cxnLst/>
              <a:rect l="l" t="t" r="r" b="b"/>
              <a:pathLst>
                <a:path w="62865" h="0">
                  <a:moveTo>
                    <a:pt x="0" y="0"/>
                  </a:moveTo>
                  <a:lnTo>
                    <a:pt x="62740" y="0"/>
                  </a:lnTo>
                  <a:lnTo>
                    <a:pt x="0" y="0"/>
                  </a:lnTo>
                  <a:close/>
                </a:path>
                <a:path w="62865" h="0">
                  <a:moveTo>
                    <a:pt x="62740" y="0"/>
                  </a:moveTo>
                  <a:lnTo>
                    <a:pt x="0" y="0"/>
                  </a:lnTo>
                  <a:lnTo>
                    <a:pt x="6274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5" name="object 635"/>
            <p:cNvSpPr/>
            <p:nvPr/>
          </p:nvSpPr>
          <p:spPr>
            <a:xfrm>
              <a:off x="10685868" y="9101153"/>
              <a:ext cx="62865" cy="3175"/>
            </a:xfrm>
            <a:custGeom>
              <a:avLst/>
              <a:gdLst/>
              <a:ahLst/>
              <a:cxnLst/>
              <a:rect l="l" t="t" r="r" b="b"/>
              <a:pathLst>
                <a:path w="62865" h="3175">
                  <a:moveTo>
                    <a:pt x="0" y="0"/>
                  </a:moveTo>
                  <a:lnTo>
                    <a:pt x="0" y="3035"/>
                  </a:lnTo>
                  <a:lnTo>
                    <a:pt x="62740" y="3035"/>
                  </a:lnTo>
                  <a:lnTo>
                    <a:pt x="0" y="0"/>
                  </a:lnTo>
                  <a:close/>
                </a:path>
                <a:path w="62865" h="3175">
                  <a:moveTo>
                    <a:pt x="62740" y="0"/>
                  </a:moveTo>
                  <a:lnTo>
                    <a:pt x="0" y="0"/>
                  </a:lnTo>
                  <a:lnTo>
                    <a:pt x="62740" y="3035"/>
                  </a:lnTo>
                  <a:lnTo>
                    <a:pt x="627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6" name="object 636"/>
            <p:cNvSpPr/>
            <p:nvPr/>
          </p:nvSpPr>
          <p:spPr>
            <a:xfrm>
              <a:off x="10685869" y="9101153"/>
              <a:ext cx="62865" cy="3175"/>
            </a:xfrm>
            <a:custGeom>
              <a:avLst/>
              <a:gdLst/>
              <a:ahLst/>
              <a:cxnLst/>
              <a:rect l="l" t="t" r="r" b="b"/>
              <a:pathLst>
                <a:path w="62865" h="3175">
                  <a:moveTo>
                    <a:pt x="62740" y="0"/>
                  </a:moveTo>
                  <a:lnTo>
                    <a:pt x="0" y="0"/>
                  </a:lnTo>
                  <a:lnTo>
                    <a:pt x="62740" y="3035"/>
                  </a:lnTo>
                  <a:lnTo>
                    <a:pt x="62740" y="0"/>
                  </a:lnTo>
                  <a:close/>
                </a:path>
                <a:path w="62865" h="3175">
                  <a:moveTo>
                    <a:pt x="0" y="0"/>
                  </a:moveTo>
                  <a:lnTo>
                    <a:pt x="62740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7" name="object 637"/>
            <p:cNvSpPr/>
            <p:nvPr/>
          </p:nvSpPr>
          <p:spPr>
            <a:xfrm>
              <a:off x="10685868" y="9104189"/>
              <a:ext cx="62865" cy="7620"/>
            </a:xfrm>
            <a:custGeom>
              <a:avLst/>
              <a:gdLst/>
              <a:ahLst/>
              <a:cxnLst/>
              <a:rect l="l" t="t" r="r" b="b"/>
              <a:pathLst>
                <a:path w="62865" h="7620">
                  <a:moveTo>
                    <a:pt x="0" y="0"/>
                  </a:moveTo>
                  <a:lnTo>
                    <a:pt x="0" y="7083"/>
                  </a:lnTo>
                  <a:lnTo>
                    <a:pt x="25298" y="7083"/>
                  </a:lnTo>
                  <a:lnTo>
                    <a:pt x="0" y="0"/>
                  </a:lnTo>
                  <a:close/>
                </a:path>
                <a:path w="62865" h="7620">
                  <a:moveTo>
                    <a:pt x="62740" y="0"/>
                  </a:moveTo>
                  <a:lnTo>
                    <a:pt x="0" y="0"/>
                  </a:lnTo>
                  <a:lnTo>
                    <a:pt x="25298" y="7083"/>
                  </a:lnTo>
                  <a:lnTo>
                    <a:pt x="627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8" name="object 638"/>
            <p:cNvSpPr/>
            <p:nvPr/>
          </p:nvSpPr>
          <p:spPr>
            <a:xfrm>
              <a:off x="10685869" y="9104188"/>
              <a:ext cx="62865" cy="7620"/>
            </a:xfrm>
            <a:custGeom>
              <a:avLst/>
              <a:gdLst/>
              <a:ahLst/>
              <a:cxnLst/>
              <a:rect l="l" t="t" r="r" b="b"/>
              <a:pathLst>
                <a:path w="62865" h="7620">
                  <a:moveTo>
                    <a:pt x="62740" y="0"/>
                  </a:moveTo>
                  <a:lnTo>
                    <a:pt x="0" y="0"/>
                  </a:lnTo>
                  <a:lnTo>
                    <a:pt x="25298" y="7083"/>
                  </a:lnTo>
                  <a:lnTo>
                    <a:pt x="62740" y="0"/>
                  </a:lnTo>
                  <a:close/>
                </a:path>
                <a:path w="62865" h="7620">
                  <a:moveTo>
                    <a:pt x="0" y="0"/>
                  </a:moveTo>
                  <a:lnTo>
                    <a:pt x="25298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9" name="object 639"/>
            <p:cNvSpPr/>
            <p:nvPr/>
          </p:nvSpPr>
          <p:spPr>
            <a:xfrm>
              <a:off x="10685868" y="9111272"/>
              <a:ext cx="13335" cy="35560"/>
            </a:xfrm>
            <a:custGeom>
              <a:avLst/>
              <a:gdLst/>
              <a:ahLst/>
              <a:cxnLst/>
              <a:rect l="l" t="t" r="r" b="b"/>
              <a:pathLst>
                <a:path w="13334" h="35559">
                  <a:moveTo>
                    <a:pt x="0" y="0"/>
                  </a:moveTo>
                  <a:lnTo>
                    <a:pt x="0" y="35418"/>
                  </a:lnTo>
                  <a:lnTo>
                    <a:pt x="13155" y="30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0" name="object 640"/>
            <p:cNvSpPr/>
            <p:nvPr/>
          </p:nvSpPr>
          <p:spPr>
            <a:xfrm>
              <a:off x="10685869" y="9111272"/>
              <a:ext cx="13335" cy="35560"/>
            </a:xfrm>
            <a:custGeom>
              <a:avLst/>
              <a:gdLst/>
              <a:ahLst/>
              <a:cxnLst/>
              <a:rect l="l" t="t" r="r" b="b"/>
              <a:pathLst>
                <a:path w="13334" h="35559">
                  <a:moveTo>
                    <a:pt x="0" y="0"/>
                  </a:moveTo>
                  <a:lnTo>
                    <a:pt x="0" y="3035"/>
                  </a:lnTo>
                  <a:lnTo>
                    <a:pt x="13155" y="3035"/>
                  </a:lnTo>
                  <a:lnTo>
                    <a:pt x="0" y="0"/>
                  </a:lnTo>
                  <a:close/>
                </a:path>
                <a:path w="13334" h="35559">
                  <a:moveTo>
                    <a:pt x="0" y="3035"/>
                  </a:moveTo>
                  <a:lnTo>
                    <a:pt x="13155" y="3035"/>
                  </a:lnTo>
                  <a:lnTo>
                    <a:pt x="0" y="35418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1" name="object 641"/>
            <p:cNvSpPr/>
            <p:nvPr/>
          </p:nvSpPr>
          <p:spPr>
            <a:xfrm>
              <a:off x="10685869" y="9111272"/>
              <a:ext cx="25400" cy="3175"/>
            </a:xfrm>
            <a:custGeom>
              <a:avLst/>
              <a:gdLst/>
              <a:ahLst/>
              <a:cxnLst/>
              <a:rect l="l" t="t" r="r" b="b"/>
              <a:pathLst>
                <a:path w="25400" h="3175">
                  <a:moveTo>
                    <a:pt x="25298" y="0"/>
                  </a:moveTo>
                  <a:lnTo>
                    <a:pt x="0" y="0"/>
                  </a:lnTo>
                  <a:lnTo>
                    <a:pt x="13155" y="3035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2" name="object 642"/>
            <p:cNvSpPr/>
            <p:nvPr/>
          </p:nvSpPr>
          <p:spPr>
            <a:xfrm>
              <a:off x="10685869" y="9111272"/>
              <a:ext cx="25400" cy="3175"/>
            </a:xfrm>
            <a:custGeom>
              <a:avLst/>
              <a:gdLst/>
              <a:ahLst/>
              <a:cxnLst/>
              <a:rect l="l" t="t" r="r" b="b"/>
              <a:pathLst>
                <a:path w="25400" h="3175">
                  <a:moveTo>
                    <a:pt x="0" y="0"/>
                  </a:moveTo>
                  <a:lnTo>
                    <a:pt x="25298" y="0"/>
                  </a:lnTo>
                  <a:lnTo>
                    <a:pt x="13155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3" name="object 643"/>
            <p:cNvSpPr/>
            <p:nvPr/>
          </p:nvSpPr>
          <p:spPr>
            <a:xfrm>
              <a:off x="8129680" y="7643943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8095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4" name="object 644"/>
            <p:cNvSpPr/>
            <p:nvPr/>
          </p:nvSpPr>
          <p:spPr>
            <a:xfrm>
              <a:off x="8129680" y="7643943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0" y="0"/>
                  </a:moveTo>
                  <a:lnTo>
                    <a:pt x="8095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5" name="object 645"/>
            <p:cNvSpPr/>
            <p:nvPr/>
          </p:nvSpPr>
          <p:spPr>
            <a:xfrm>
              <a:off x="8153966" y="7643943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8095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6" name="object 646"/>
            <p:cNvSpPr/>
            <p:nvPr/>
          </p:nvSpPr>
          <p:spPr>
            <a:xfrm>
              <a:off x="8153966" y="7643943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0" y="0"/>
                  </a:moveTo>
                  <a:lnTo>
                    <a:pt x="8095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7" name="object 647"/>
            <p:cNvSpPr/>
            <p:nvPr/>
          </p:nvSpPr>
          <p:spPr>
            <a:xfrm>
              <a:off x="8192420" y="7643943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8095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8" name="object 648"/>
            <p:cNvSpPr/>
            <p:nvPr/>
          </p:nvSpPr>
          <p:spPr>
            <a:xfrm>
              <a:off x="8192420" y="7643943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0" y="0"/>
                  </a:moveTo>
                  <a:lnTo>
                    <a:pt x="8095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9" name="object 649"/>
            <p:cNvSpPr/>
            <p:nvPr/>
          </p:nvSpPr>
          <p:spPr>
            <a:xfrm>
              <a:off x="8230874" y="7636859"/>
              <a:ext cx="8255" cy="41910"/>
            </a:xfrm>
            <a:custGeom>
              <a:avLst/>
              <a:gdLst/>
              <a:ahLst/>
              <a:cxnLst/>
              <a:rect l="l" t="t" r="r" b="b"/>
              <a:pathLst>
                <a:path w="8254" h="41909">
                  <a:moveTo>
                    <a:pt x="0" y="0"/>
                  </a:moveTo>
                  <a:lnTo>
                    <a:pt x="0" y="41490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0" name="object 650"/>
            <p:cNvSpPr/>
            <p:nvPr/>
          </p:nvSpPr>
          <p:spPr>
            <a:xfrm>
              <a:off x="8230875" y="7636859"/>
              <a:ext cx="8255" cy="41910"/>
            </a:xfrm>
            <a:custGeom>
              <a:avLst/>
              <a:gdLst/>
              <a:ahLst/>
              <a:cxnLst/>
              <a:rect l="l" t="t" r="r" b="b"/>
              <a:pathLst>
                <a:path w="8254" h="41909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8254" h="41909">
                  <a:moveTo>
                    <a:pt x="0" y="7083"/>
                  </a:moveTo>
                  <a:lnTo>
                    <a:pt x="8095" y="7083"/>
                  </a:lnTo>
                  <a:lnTo>
                    <a:pt x="0" y="41490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1" name="object 651"/>
            <p:cNvSpPr/>
            <p:nvPr/>
          </p:nvSpPr>
          <p:spPr>
            <a:xfrm>
              <a:off x="8230875" y="7636859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18215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2" name="object 652"/>
            <p:cNvSpPr/>
            <p:nvPr/>
          </p:nvSpPr>
          <p:spPr>
            <a:xfrm>
              <a:off x="8230875" y="7636859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0" y="0"/>
                  </a:moveTo>
                  <a:lnTo>
                    <a:pt x="18215" y="0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3" name="object 653"/>
            <p:cNvSpPr/>
            <p:nvPr/>
          </p:nvSpPr>
          <p:spPr>
            <a:xfrm>
              <a:off x="8192420" y="7636859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4" name="object 654"/>
            <p:cNvSpPr/>
            <p:nvPr/>
          </p:nvSpPr>
          <p:spPr>
            <a:xfrm>
              <a:off x="8192420" y="7636859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32382" y="0"/>
                  </a:lnTo>
                  <a:close/>
                </a:path>
                <a:path w="32384" h="7620">
                  <a:moveTo>
                    <a:pt x="0" y="0"/>
                  </a:moveTo>
                  <a:lnTo>
                    <a:pt x="8095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5" name="object 655"/>
            <p:cNvSpPr/>
            <p:nvPr/>
          </p:nvSpPr>
          <p:spPr>
            <a:xfrm>
              <a:off x="8153966" y="7636859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6" name="object 656"/>
            <p:cNvSpPr/>
            <p:nvPr/>
          </p:nvSpPr>
          <p:spPr>
            <a:xfrm>
              <a:off x="8153966" y="7636859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32382" y="0"/>
                  </a:lnTo>
                  <a:close/>
                </a:path>
                <a:path w="32384" h="7620">
                  <a:moveTo>
                    <a:pt x="0" y="0"/>
                  </a:moveTo>
                  <a:lnTo>
                    <a:pt x="8095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7" name="object 657"/>
            <p:cNvSpPr/>
            <p:nvPr/>
          </p:nvSpPr>
          <p:spPr>
            <a:xfrm>
              <a:off x="8129679" y="7636859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18415" h="7620">
                  <a:moveTo>
                    <a:pt x="18215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8" name="object 658"/>
            <p:cNvSpPr/>
            <p:nvPr/>
          </p:nvSpPr>
          <p:spPr>
            <a:xfrm>
              <a:off x="8129680" y="7636859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18215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18215" y="0"/>
                  </a:lnTo>
                  <a:close/>
                </a:path>
                <a:path w="18415" h="7620">
                  <a:moveTo>
                    <a:pt x="0" y="0"/>
                  </a:moveTo>
                  <a:lnTo>
                    <a:pt x="8095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9" name="object 659"/>
            <p:cNvSpPr/>
            <p:nvPr/>
          </p:nvSpPr>
          <p:spPr>
            <a:xfrm>
              <a:off x="8857272" y="8084142"/>
              <a:ext cx="7620" cy="18415"/>
            </a:xfrm>
            <a:custGeom>
              <a:avLst/>
              <a:gdLst/>
              <a:ahLst/>
              <a:cxnLst/>
              <a:rect l="l" t="t" r="r" b="b"/>
              <a:pathLst>
                <a:path w="7620" h="18415">
                  <a:moveTo>
                    <a:pt x="0" y="0"/>
                  </a:moveTo>
                  <a:lnTo>
                    <a:pt x="0" y="18215"/>
                  </a:lnTo>
                  <a:lnTo>
                    <a:pt x="7083" y="60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0" name="object 660"/>
            <p:cNvSpPr/>
            <p:nvPr/>
          </p:nvSpPr>
          <p:spPr>
            <a:xfrm>
              <a:off x="8857273" y="8084142"/>
              <a:ext cx="7620" cy="18415"/>
            </a:xfrm>
            <a:custGeom>
              <a:avLst/>
              <a:gdLst/>
              <a:ahLst/>
              <a:cxnLst/>
              <a:rect l="l" t="t" r="r" b="b"/>
              <a:pathLst>
                <a:path w="7620" h="18415">
                  <a:moveTo>
                    <a:pt x="0" y="0"/>
                  </a:moveTo>
                  <a:lnTo>
                    <a:pt x="0" y="6071"/>
                  </a:lnTo>
                  <a:lnTo>
                    <a:pt x="7083" y="6071"/>
                  </a:lnTo>
                  <a:lnTo>
                    <a:pt x="0" y="0"/>
                  </a:lnTo>
                  <a:close/>
                </a:path>
                <a:path w="7620" h="18415">
                  <a:moveTo>
                    <a:pt x="0" y="6071"/>
                  </a:moveTo>
                  <a:lnTo>
                    <a:pt x="7083" y="6071"/>
                  </a:lnTo>
                  <a:lnTo>
                    <a:pt x="0" y="18215"/>
                  </a:lnTo>
                  <a:lnTo>
                    <a:pt x="0" y="60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1" name="object 661"/>
            <p:cNvSpPr/>
            <p:nvPr/>
          </p:nvSpPr>
          <p:spPr>
            <a:xfrm>
              <a:off x="8857273" y="8084142"/>
              <a:ext cx="41910" cy="6350"/>
            </a:xfrm>
            <a:custGeom>
              <a:avLst/>
              <a:gdLst/>
              <a:ahLst/>
              <a:cxnLst/>
              <a:rect l="l" t="t" r="r" b="b"/>
              <a:pathLst>
                <a:path w="41909" h="6350">
                  <a:moveTo>
                    <a:pt x="41490" y="0"/>
                  </a:moveTo>
                  <a:lnTo>
                    <a:pt x="0" y="0"/>
                  </a:lnTo>
                  <a:lnTo>
                    <a:pt x="7083" y="6071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2" name="object 662"/>
            <p:cNvSpPr/>
            <p:nvPr/>
          </p:nvSpPr>
          <p:spPr>
            <a:xfrm>
              <a:off x="8857273" y="8084142"/>
              <a:ext cx="41910" cy="6350"/>
            </a:xfrm>
            <a:custGeom>
              <a:avLst/>
              <a:gdLst/>
              <a:ahLst/>
              <a:cxnLst/>
              <a:rect l="l" t="t" r="r" b="b"/>
              <a:pathLst>
                <a:path w="41909" h="6350">
                  <a:moveTo>
                    <a:pt x="0" y="0"/>
                  </a:moveTo>
                  <a:lnTo>
                    <a:pt x="41490" y="0"/>
                  </a:lnTo>
                  <a:lnTo>
                    <a:pt x="7083" y="60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3" name="object 663"/>
            <p:cNvSpPr/>
            <p:nvPr/>
          </p:nvSpPr>
          <p:spPr>
            <a:xfrm>
              <a:off x="8857272" y="8108429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20" h="32384">
                  <a:moveTo>
                    <a:pt x="0" y="0"/>
                  </a:moveTo>
                  <a:lnTo>
                    <a:pt x="0" y="32382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4" name="object 664"/>
            <p:cNvSpPr/>
            <p:nvPr/>
          </p:nvSpPr>
          <p:spPr>
            <a:xfrm>
              <a:off x="8857273" y="8108428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20" h="32384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7620" h="32384">
                  <a:moveTo>
                    <a:pt x="0" y="7083"/>
                  </a:moveTo>
                  <a:lnTo>
                    <a:pt x="7083" y="7083"/>
                  </a:lnTo>
                  <a:lnTo>
                    <a:pt x="0" y="32382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5" name="object 665"/>
            <p:cNvSpPr/>
            <p:nvPr/>
          </p:nvSpPr>
          <p:spPr>
            <a:xfrm>
              <a:off x="8857273" y="8108428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09" h="7620">
                  <a:moveTo>
                    <a:pt x="41490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6" name="object 666"/>
            <p:cNvSpPr/>
            <p:nvPr/>
          </p:nvSpPr>
          <p:spPr>
            <a:xfrm>
              <a:off x="8857273" y="8108428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09" h="7620">
                  <a:moveTo>
                    <a:pt x="0" y="0"/>
                  </a:moveTo>
                  <a:lnTo>
                    <a:pt x="41490" y="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7" name="object 667"/>
            <p:cNvSpPr/>
            <p:nvPr/>
          </p:nvSpPr>
          <p:spPr>
            <a:xfrm>
              <a:off x="8857272" y="8146883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20" h="32384">
                  <a:moveTo>
                    <a:pt x="0" y="0"/>
                  </a:moveTo>
                  <a:lnTo>
                    <a:pt x="0" y="32382"/>
                  </a:lnTo>
                  <a:lnTo>
                    <a:pt x="7083" y="60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8" name="object 668"/>
            <p:cNvSpPr/>
            <p:nvPr/>
          </p:nvSpPr>
          <p:spPr>
            <a:xfrm>
              <a:off x="8857273" y="8146882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20" h="32384">
                  <a:moveTo>
                    <a:pt x="0" y="0"/>
                  </a:moveTo>
                  <a:lnTo>
                    <a:pt x="0" y="6071"/>
                  </a:lnTo>
                  <a:lnTo>
                    <a:pt x="7083" y="6071"/>
                  </a:lnTo>
                  <a:lnTo>
                    <a:pt x="0" y="0"/>
                  </a:lnTo>
                  <a:close/>
                </a:path>
                <a:path w="7620" h="32384">
                  <a:moveTo>
                    <a:pt x="0" y="6071"/>
                  </a:moveTo>
                  <a:lnTo>
                    <a:pt x="7083" y="6071"/>
                  </a:lnTo>
                  <a:lnTo>
                    <a:pt x="0" y="32382"/>
                  </a:lnTo>
                  <a:lnTo>
                    <a:pt x="0" y="60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9" name="object 669"/>
            <p:cNvSpPr/>
            <p:nvPr/>
          </p:nvSpPr>
          <p:spPr>
            <a:xfrm>
              <a:off x="8857273" y="8146882"/>
              <a:ext cx="41910" cy="6350"/>
            </a:xfrm>
            <a:custGeom>
              <a:avLst/>
              <a:gdLst/>
              <a:ahLst/>
              <a:cxnLst/>
              <a:rect l="l" t="t" r="r" b="b"/>
              <a:pathLst>
                <a:path w="41909" h="6350">
                  <a:moveTo>
                    <a:pt x="41490" y="0"/>
                  </a:moveTo>
                  <a:lnTo>
                    <a:pt x="0" y="0"/>
                  </a:lnTo>
                  <a:lnTo>
                    <a:pt x="7083" y="6071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0" name="object 670"/>
            <p:cNvSpPr/>
            <p:nvPr/>
          </p:nvSpPr>
          <p:spPr>
            <a:xfrm>
              <a:off x="8857273" y="8146882"/>
              <a:ext cx="41910" cy="6350"/>
            </a:xfrm>
            <a:custGeom>
              <a:avLst/>
              <a:gdLst/>
              <a:ahLst/>
              <a:cxnLst/>
              <a:rect l="l" t="t" r="r" b="b"/>
              <a:pathLst>
                <a:path w="41909" h="6350">
                  <a:moveTo>
                    <a:pt x="0" y="0"/>
                  </a:moveTo>
                  <a:lnTo>
                    <a:pt x="41490" y="0"/>
                  </a:lnTo>
                  <a:lnTo>
                    <a:pt x="7083" y="60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1" name="object 671"/>
            <p:cNvSpPr/>
            <p:nvPr/>
          </p:nvSpPr>
          <p:spPr>
            <a:xfrm>
              <a:off x="8857272" y="8185337"/>
              <a:ext cx="41910" cy="5080"/>
            </a:xfrm>
            <a:custGeom>
              <a:avLst/>
              <a:gdLst/>
              <a:ahLst/>
              <a:cxnLst/>
              <a:rect l="l" t="t" r="r" b="b"/>
              <a:pathLst>
                <a:path w="41909" h="5079">
                  <a:moveTo>
                    <a:pt x="0" y="0"/>
                  </a:moveTo>
                  <a:lnTo>
                    <a:pt x="0" y="5059"/>
                  </a:lnTo>
                  <a:lnTo>
                    <a:pt x="12143" y="5059"/>
                  </a:lnTo>
                  <a:lnTo>
                    <a:pt x="0" y="0"/>
                  </a:lnTo>
                  <a:close/>
                </a:path>
                <a:path w="41909" h="5079">
                  <a:moveTo>
                    <a:pt x="41490" y="0"/>
                  </a:moveTo>
                  <a:lnTo>
                    <a:pt x="0" y="0"/>
                  </a:lnTo>
                  <a:lnTo>
                    <a:pt x="12143" y="5059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2" name="object 672"/>
            <p:cNvSpPr/>
            <p:nvPr/>
          </p:nvSpPr>
          <p:spPr>
            <a:xfrm>
              <a:off x="8857273" y="8185337"/>
              <a:ext cx="41910" cy="5080"/>
            </a:xfrm>
            <a:custGeom>
              <a:avLst/>
              <a:gdLst/>
              <a:ahLst/>
              <a:cxnLst/>
              <a:rect l="l" t="t" r="r" b="b"/>
              <a:pathLst>
                <a:path w="41909" h="5079">
                  <a:moveTo>
                    <a:pt x="41490" y="0"/>
                  </a:moveTo>
                  <a:lnTo>
                    <a:pt x="0" y="0"/>
                  </a:lnTo>
                  <a:lnTo>
                    <a:pt x="12143" y="5059"/>
                  </a:lnTo>
                  <a:lnTo>
                    <a:pt x="41490" y="0"/>
                  </a:lnTo>
                  <a:close/>
                </a:path>
                <a:path w="41909" h="5079">
                  <a:moveTo>
                    <a:pt x="0" y="0"/>
                  </a:moveTo>
                  <a:lnTo>
                    <a:pt x="12143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3" name="object 673"/>
            <p:cNvSpPr/>
            <p:nvPr/>
          </p:nvSpPr>
          <p:spPr>
            <a:xfrm>
              <a:off x="8857272" y="8190397"/>
              <a:ext cx="7620" cy="13335"/>
            </a:xfrm>
            <a:custGeom>
              <a:avLst/>
              <a:gdLst/>
              <a:ahLst/>
              <a:cxnLst/>
              <a:rect l="l" t="t" r="r" b="b"/>
              <a:pathLst>
                <a:path w="7620" h="13334">
                  <a:moveTo>
                    <a:pt x="0" y="0"/>
                  </a:moveTo>
                  <a:lnTo>
                    <a:pt x="0" y="13155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4" name="object 674"/>
            <p:cNvSpPr/>
            <p:nvPr/>
          </p:nvSpPr>
          <p:spPr>
            <a:xfrm>
              <a:off x="8857273" y="8190396"/>
              <a:ext cx="7620" cy="13335"/>
            </a:xfrm>
            <a:custGeom>
              <a:avLst/>
              <a:gdLst/>
              <a:ahLst/>
              <a:cxnLst/>
              <a:rect l="l" t="t" r="r" b="b"/>
              <a:pathLst>
                <a:path w="7620" h="13334">
                  <a:moveTo>
                    <a:pt x="0" y="0"/>
                  </a:moveTo>
                  <a:lnTo>
                    <a:pt x="0" y="1011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  <a:path w="7620" h="13334">
                  <a:moveTo>
                    <a:pt x="0" y="1011"/>
                  </a:moveTo>
                  <a:lnTo>
                    <a:pt x="7083" y="1011"/>
                  </a:lnTo>
                  <a:lnTo>
                    <a:pt x="0" y="13155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5" name="object 675"/>
            <p:cNvSpPr/>
            <p:nvPr/>
          </p:nvSpPr>
          <p:spPr>
            <a:xfrm>
              <a:off x="8857273" y="8190396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6" name="object 676"/>
            <p:cNvSpPr/>
            <p:nvPr/>
          </p:nvSpPr>
          <p:spPr>
            <a:xfrm>
              <a:off x="8857273" y="8190396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0" y="0"/>
                  </a:moveTo>
                  <a:lnTo>
                    <a:pt x="12143" y="0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7" name="object 677"/>
            <p:cNvSpPr/>
            <p:nvPr/>
          </p:nvSpPr>
          <p:spPr>
            <a:xfrm>
              <a:off x="8942277" y="7651026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8" name="object 678"/>
            <p:cNvSpPr/>
            <p:nvPr/>
          </p:nvSpPr>
          <p:spPr>
            <a:xfrm>
              <a:off x="8942277" y="7651026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9" name="object 679"/>
            <p:cNvSpPr/>
            <p:nvPr/>
          </p:nvSpPr>
          <p:spPr>
            <a:xfrm>
              <a:off x="8966563" y="7651026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0" name="object 680"/>
            <p:cNvSpPr/>
            <p:nvPr/>
          </p:nvSpPr>
          <p:spPr>
            <a:xfrm>
              <a:off x="8966563" y="7651026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1" name="object 681"/>
            <p:cNvSpPr/>
            <p:nvPr/>
          </p:nvSpPr>
          <p:spPr>
            <a:xfrm>
              <a:off x="9005017" y="7651026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2" name="object 682"/>
            <p:cNvSpPr/>
            <p:nvPr/>
          </p:nvSpPr>
          <p:spPr>
            <a:xfrm>
              <a:off x="9005017" y="7651026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3" name="object 683"/>
            <p:cNvSpPr/>
            <p:nvPr/>
          </p:nvSpPr>
          <p:spPr>
            <a:xfrm>
              <a:off x="9043471" y="7643943"/>
              <a:ext cx="7620" cy="41910"/>
            </a:xfrm>
            <a:custGeom>
              <a:avLst/>
              <a:gdLst/>
              <a:ahLst/>
              <a:cxnLst/>
              <a:rect l="l" t="t" r="r" b="b"/>
              <a:pathLst>
                <a:path w="7620" h="41909">
                  <a:moveTo>
                    <a:pt x="0" y="0"/>
                  </a:moveTo>
                  <a:lnTo>
                    <a:pt x="0" y="4149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4" name="object 684"/>
            <p:cNvSpPr/>
            <p:nvPr/>
          </p:nvSpPr>
          <p:spPr>
            <a:xfrm>
              <a:off x="9043472" y="7643943"/>
              <a:ext cx="7620" cy="41910"/>
            </a:xfrm>
            <a:custGeom>
              <a:avLst/>
              <a:gdLst/>
              <a:ahLst/>
              <a:cxnLst/>
              <a:rect l="l" t="t" r="r" b="b"/>
              <a:pathLst>
                <a:path w="7620" h="41909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7620" h="41909">
                  <a:moveTo>
                    <a:pt x="0" y="7083"/>
                  </a:moveTo>
                  <a:lnTo>
                    <a:pt x="7083" y="7083"/>
                  </a:lnTo>
                  <a:lnTo>
                    <a:pt x="0" y="41490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5" name="object 685"/>
            <p:cNvSpPr/>
            <p:nvPr/>
          </p:nvSpPr>
          <p:spPr>
            <a:xfrm>
              <a:off x="9043472" y="7643943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6" name="object 686"/>
            <p:cNvSpPr/>
            <p:nvPr/>
          </p:nvSpPr>
          <p:spPr>
            <a:xfrm>
              <a:off x="9043472" y="7643943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0" y="0"/>
                  </a:moveTo>
                  <a:lnTo>
                    <a:pt x="18215" y="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7" name="object 687"/>
            <p:cNvSpPr/>
            <p:nvPr/>
          </p:nvSpPr>
          <p:spPr>
            <a:xfrm>
              <a:off x="9005017" y="7643943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8" name="object 688"/>
            <p:cNvSpPr/>
            <p:nvPr/>
          </p:nvSpPr>
          <p:spPr>
            <a:xfrm>
              <a:off x="9005017" y="7643943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  <a:path w="32384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9" name="object 689"/>
            <p:cNvSpPr/>
            <p:nvPr/>
          </p:nvSpPr>
          <p:spPr>
            <a:xfrm>
              <a:off x="8966563" y="7643943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0" name="object 690"/>
            <p:cNvSpPr/>
            <p:nvPr/>
          </p:nvSpPr>
          <p:spPr>
            <a:xfrm>
              <a:off x="8966563" y="7643943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  <a:path w="32384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1" name="object 691"/>
            <p:cNvSpPr/>
            <p:nvPr/>
          </p:nvSpPr>
          <p:spPr>
            <a:xfrm>
              <a:off x="8942276" y="7643943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18415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2" name="object 692"/>
            <p:cNvSpPr/>
            <p:nvPr/>
          </p:nvSpPr>
          <p:spPr>
            <a:xfrm>
              <a:off x="8942277" y="7643943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  <a:path w="18415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3" name="object 693"/>
            <p:cNvSpPr/>
            <p:nvPr/>
          </p:nvSpPr>
          <p:spPr>
            <a:xfrm>
              <a:off x="9211455" y="7651026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8095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4" name="object 694"/>
            <p:cNvSpPr/>
            <p:nvPr/>
          </p:nvSpPr>
          <p:spPr>
            <a:xfrm>
              <a:off x="9211455" y="7651026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0" y="0"/>
                  </a:moveTo>
                  <a:lnTo>
                    <a:pt x="8095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5" name="object 695"/>
            <p:cNvSpPr/>
            <p:nvPr/>
          </p:nvSpPr>
          <p:spPr>
            <a:xfrm>
              <a:off x="9236754" y="7651026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6" name="object 696"/>
            <p:cNvSpPr/>
            <p:nvPr/>
          </p:nvSpPr>
          <p:spPr>
            <a:xfrm>
              <a:off x="9236754" y="7651026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7" name="object 697"/>
            <p:cNvSpPr/>
            <p:nvPr/>
          </p:nvSpPr>
          <p:spPr>
            <a:xfrm>
              <a:off x="9275209" y="7651026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8" name="object 698"/>
            <p:cNvSpPr/>
            <p:nvPr/>
          </p:nvSpPr>
          <p:spPr>
            <a:xfrm>
              <a:off x="9275209" y="7651026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9" name="object 699"/>
            <p:cNvSpPr/>
            <p:nvPr/>
          </p:nvSpPr>
          <p:spPr>
            <a:xfrm>
              <a:off x="9312650" y="7643943"/>
              <a:ext cx="8255" cy="41910"/>
            </a:xfrm>
            <a:custGeom>
              <a:avLst/>
              <a:gdLst/>
              <a:ahLst/>
              <a:cxnLst/>
              <a:rect l="l" t="t" r="r" b="b"/>
              <a:pathLst>
                <a:path w="8254" h="41909">
                  <a:moveTo>
                    <a:pt x="0" y="0"/>
                  </a:moveTo>
                  <a:lnTo>
                    <a:pt x="0" y="41490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0" name="object 700"/>
            <p:cNvSpPr/>
            <p:nvPr/>
          </p:nvSpPr>
          <p:spPr>
            <a:xfrm>
              <a:off x="9312651" y="7643943"/>
              <a:ext cx="8255" cy="41910"/>
            </a:xfrm>
            <a:custGeom>
              <a:avLst/>
              <a:gdLst/>
              <a:ahLst/>
              <a:cxnLst/>
              <a:rect l="l" t="t" r="r" b="b"/>
              <a:pathLst>
                <a:path w="8254" h="41909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8254" h="41909">
                  <a:moveTo>
                    <a:pt x="0" y="7083"/>
                  </a:moveTo>
                  <a:lnTo>
                    <a:pt x="8095" y="7083"/>
                  </a:lnTo>
                  <a:lnTo>
                    <a:pt x="0" y="41490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1" name="object 701"/>
            <p:cNvSpPr/>
            <p:nvPr/>
          </p:nvSpPr>
          <p:spPr>
            <a:xfrm>
              <a:off x="9312651" y="7643943"/>
              <a:ext cx="19685" cy="7620"/>
            </a:xfrm>
            <a:custGeom>
              <a:avLst/>
              <a:gdLst/>
              <a:ahLst/>
              <a:cxnLst/>
              <a:rect l="l" t="t" r="r" b="b"/>
              <a:pathLst>
                <a:path w="19684" h="7620">
                  <a:moveTo>
                    <a:pt x="19227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2" name="object 702"/>
            <p:cNvSpPr/>
            <p:nvPr/>
          </p:nvSpPr>
          <p:spPr>
            <a:xfrm>
              <a:off x="9312651" y="7643943"/>
              <a:ext cx="19685" cy="7620"/>
            </a:xfrm>
            <a:custGeom>
              <a:avLst/>
              <a:gdLst/>
              <a:ahLst/>
              <a:cxnLst/>
              <a:rect l="l" t="t" r="r" b="b"/>
              <a:pathLst>
                <a:path w="19684" h="7620">
                  <a:moveTo>
                    <a:pt x="0" y="0"/>
                  </a:moveTo>
                  <a:lnTo>
                    <a:pt x="19227" y="0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3" name="object 703"/>
            <p:cNvSpPr/>
            <p:nvPr/>
          </p:nvSpPr>
          <p:spPr>
            <a:xfrm>
              <a:off x="9275208" y="7643943"/>
              <a:ext cx="31750" cy="7620"/>
            </a:xfrm>
            <a:custGeom>
              <a:avLst/>
              <a:gdLst/>
              <a:ahLst/>
              <a:cxnLst/>
              <a:rect l="l" t="t" r="r" b="b"/>
              <a:pathLst>
                <a:path w="31750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31750" h="7620">
                  <a:moveTo>
                    <a:pt x="31370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4" name="object 704"/>
            <p:cNvSpPr/>
            <p:nvPr/>
          </p:nvSpPr>
          <p:spPr>
            <a:xfrm>
              <a:off x="9275209" y="7643943"/>
              <a:ext cx="31750" cy="7620"/>
            </a:xfrm>
            <a:custGeom>
              <a:avLst/>
              <a:gdLst/>
              <a:ahLst/>
              <a:cxnLst/>
              <a:rect l="l" t="t" r="r" b="b"/>
              <a:pathLst>
                <a:path w="31750" h="7620">
                  <a:moveTo>
                    <a:pt x="31370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1370" y="0"/>
                  </a:lnTo>
                  <a:close/>
                </a:path>
                <a:path w="31750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5" name="object 705"/>
            <p:cNvSpPr/>
            <p:nvPr/>
          </p:nvSpPr>
          <p:spPr>
            <a:xfrm>
              <a:off x="9236754" y="7643943"/>
              <a:ext cx="31750" cy="7620"/>
            </a:xfrm>
            <a:custGeom>
              <a:avLst/>
              <a:gdLst/>
              <a:ahLst/>
              <a:cxnLst/>
              <a:rect l="l" t="t" r="r" b="b"/>
              <a:pathLst>
                <a:path w="31750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31750" h="7620">
                  <a:moveTo>
                    <a:pt x="31370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6" name="object 706"/>
            <p:cNvSpPr/>
            <p:nvPr/>
          </p:nvSpPr>
          <p:spPr>
            <a:xfrm>
              <a:off x="9236754" y="7643943"/>
              <a:ext cx="31750" cy="7620"/>
            </a:xfrm>
            <a:custGeom>
              <a:avLst/>
              <a:gdLst/>
              <a:ahLst/>
              <a:cxnLst/>
              <a:rect l="l" t="t" r="r" b="b"/>
              <a:pathLst>
                <a:path w="31750" h="7620">
                  <a:moveTo>
                    <a:pt x="31370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1370" y="0"/>
                  </a:lnTo>
                  <a:close/>
                </a:path>
                <a:path w="31750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7" name="object 707"/>
            <p:cNvSpPr/>
            <p:nvPr/>
          </p:nvSpPr>
          <p:spPr>
            <a:xfrm>
              <a:off x="9211455" y="7643943"/>
              <a:ext cx="19685" cy="7620"/>
            </a:xfrm>
            <a:custGeom>
              <a:avLst/>
              <a:gdLst/>
              <a:ahLst/>
              <a:cxnLst/>
              <a:rect l="l" t="t" r="r" b="b"/>
              <a:pathLst>
                <a:path w="19684" h="7620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19684" h="7620">
                  <a:moveTo>
                    <a:pt x="19227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8" name="object 708"/>
            <p:cNvSpPr/>
            <p:nvPr/>
          </p:nvSpPr>
          <p:spPr>
            <a:xfrm>
              <a:off x="9211455" y="7643943"/>
              <a:ext cx="19685" cy="7620"/>
            </a:xfrm>
            <a:custGeom>
              <a:avLst/>
              <a:gdLst/>
              <a:ahLst/>
              <a:cxnLst/>
              <a:rect l="l" t="t" r="r" b="b"/>
              <a:pathLst>
                <a:path w="19684" h="7620">
                  <a:moveTo>
                    <a:pt x="19227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19227" y="0"/>
                  </a:lnTo>
                  <a:close/>
                </a:path>
                <a:path w="19684" h="7620">
                  <a:moveTo>
                    <a:pt x="0" y="0"/>
                  </a:moveTo>
                  <a:lnTo>
                    <a:pt x="8095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9" name="object 709"/>
            <p:cNvSpPr/>
            <p:nvPr/>
          </p:nvSpPr>
          <p:spPr>
            <a:xfrm>
              <a:off x="10015957" y="7651026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8095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0" name="object 710"/>
            <p:cNvSpPr/>
            <p:nvPr/>
          </p:nvSpPr>
          <p:spPr>
            <a:xfrm>
              <a:off x="10015957" y="7651026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0" y="0"/>
                  </a:moveTo>
                  <a:lnTo>
                    <a:pt x="8095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1" name="object 711"/>
            <p:cNvSpPr/>
            <p:nvPr/>
          </p:nvSpPr>
          <p:spPr>
            <a:xfrm>
              <a:off x="10041256" y="7651026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2" name="object 712"/>
            <p:cNvSpPr/>
            <p:nvPr/>
          </p:nvSpPr>
          <p:spPr>
            <a:xfrm>
              <a:off x="10041256" y="7651026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3" name="object 713"/>
            <p:cNvSpPr/>
            <p:nvPr/>
          </p:nvSpPr>
          <p:spPr>
            <a:xfrm>
              <a:off x="10079710" y="7651026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4" name="object 714"/>
            <p:cNvSpPr/>
            <p:nvPr/>
          </p:nvSpPr>
          <p:spPr>
            <a:xfrm>
              <a:off x="10079710" y="7651026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5" name="object 715"/>
            <p:cNvSpPr/>
            <p:nvPr/>
          </p:nvSpPr>
          <p:spPr>
            <a:xfrm>
              <a:off x="10117152" y="7643943"/>
              <a:ext cx="8255" cy="41910"/>
            </a:xfrm>
            <a:custGeom>
              <a:avLst/>
              <a:gdLst/>
              <a:ahLst/>
              <a:cxnLst/>
              <a:rect l="l" t="t" r="r" b="b"/>
              <a:pathLst>
                <a:path w="8254" h="41909">
                  <a:moveTo>
                    <a:pt x="0" y="0"/>
                  </a:moveTo>
                  <a:lnTo>
                    <a:pt x="0" y="41490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6" name="object 716"/>
            <p:cNvSpPr/>
            <p:nvPr/>
          </p:nvSpPr>
          <p:spPr>
            <a:xfrm>
              <a:off x="10117152" y="7643943"/>
              <a:ext cx="8255" cy="41910"/>
            </a:xfrm>
            <a:custGeom>
              <a:avLst/>
              <a:gdLst/>
              <a:ahLst/>
              <a:cxnLst/>
              <a:rect l="l" t="t" r="r" b="b"/>
              <a:pathLst>
                <a:path w="8254" h="41909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8254" h="41909">
                  <a:moveTo>
                    <a:pt x="0" y="7083"/>
                  </a:moveTo>
                  <a:lnTo>
                    <a:pt x="8095" y="7083"/>
                  </a:lnTo>
                  <a:lnTo>
                    <a:pt x="0" y="41490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7" name="object 717"/>
            <p:cNvSpPr/>
            <p:nvPr/>
          </p:nvSpPr>
          <p:spPr>
            <a:xfrm>
              <a:off x="10117152" y="7643943"/>
              <a:ext cx="19685" cy="7620"/>
            </a:xfrm>
            <a:custGeom>
              <a:avLst/>
              <a:gdLst/>
              <a:ahLst/>
              <a:cxnLst/>
              <a:rect l="l" t="t" r="r" b="b"/>
              <a:pathLst>
                <a:path w="19684" h="7620">
                  <a:moveTo>
                    <a:pt x="19227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8" name="object 718"/>
            <p:cNvSpPr/>
            <p:nvPr/>
          </p:nvSpPr>
          <p:spPr>
            <a:xfrm>
              <a:off x="10117152" y="7643943"/>
              <a:ext cx="19685" cy="7620"/>
            </a:xfrm>
            <a:custGeom>
              <a:avLst/>
              <a:gdLst/>
              <a:ahLst/>
              <a:cxnLst/>
              <a:rect l="l" t="t" r="r" b="b"/>
              <a:pathLst>
                <a:path w="19684" h="7620">
                  <a:moveTo>
                    <a:pt x="0" y="0"/>
                  </a:moveTo>
                  <a:lnTo>
                    <a:pt x="19227" y="0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9" name="object 719"/>
            <p:cNvSpPr/>
            <p:nvPr/>
          </p:nvSpPr>
          <p:spPr>
            <a:xfrm>
              <a:off x="10079709" y="7643943"/>
              <a:ext cx="31750" cy="7620"/>
            </a:xfrm>
            <a:custGeom>
              <a:avLst/>
              <a:gdLst/>
              <a:ahLst/>
              <a:cxnLst/>
              <a:rect l="l" t="t" r="r" b="b"/>
              <a:pathLst>
                <a:path w="31750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31750" h="7620">
                  <a:moveTo>
                    <a:pt x="31370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0" name="object 720"/>
            <p:cNvSpPr/>
            <p:nvPr/>
          </p:nvSpPr>
          <p:spPr>
            <a:xfrm>
              <a:off x="10079710" y="7643943"/>
              <a:ext cx="31750" cy="7620"/>
            </a:xfrm>
            <a:custGeom>
              <a:avLst/>
              <a:gdLst/>
              <a:ahLst/>
              <a:cxnLst/>
              <a:rect l="l" t="t" r="r" b="b"/>
              <a:pathLst>
                <a:path w="31750" h="7620">
                  <a:moveTo>
                    <a:pt x="31370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1370" y="0"/>
                  </a:lnTo>
                  <a:close/>
                </a:path>
                <a:path w="31750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1" name="object 721"/>
            <p:cNvSpPr/>
            <p:nvPr/>
          </p:nvSpPr>
          <p:spPr>
            <a:xfrm>
              <a:off x="10041255" y="7643943"/>
              <a:ext cx="31750" cy="7620"/>
            </a:xfrm>
            <a:custGeom>
              <a:avLst/>
              <a:gdLst/>
              <a:ahLst/>
              <a:cxnLst/>
              <a:rect l="l" t="t" r="r" b="b"/>
              <a:pathLst>
                <a:path w="31750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31750" h="7620">
                  <a:moveTo>
                    <a:pt x="31370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2" name="object 722"/>
            <p:cNvSpPr/>
            <p:nvPr/>
          </p:nvSpPr>
          <p:spPr>
            <a:xfrm>
              <a:off x="10041256" y="7643943"/>
              <a:ext cx="31750" cy="7620"/>
            </a:xfrm>
            <a:custGeom>
              <a:avLst/>
              <a:gdLst/>
              <a:ahLst/>
              <a:cxnLst/>
              <a:rect l="l" t="t" r="r" b="b"/>
              <a:pathLst>
                <a:path w="31750" h="7620">
                  <a:moveTo>
                    <a:pt x="31370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1370" y="0"/>
                  </a:lnTo>
                  <a:close/>
                </a:path>
                <a:path w="31750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3" name="object 723"/>
            <p:cNvSpPr/>
            <p:nvPr/>
          </p:nvSpPr>
          <p:spPr>
            <a:xfrm>
              <a:off x="10015957" y="7643943"/>
              <a:ext cx="19685" cy="7620"/>
            </a:xfrm>
            <a:custGeom>
              <a:avLst/>
              <a:gdLst/>
              <a:ahLst/>
              <a:cxnLst/>
              <a:rect l="l" t="t" r="r" b="b"/>
              <a:pathLst>
                <a:path w="19684" h="7620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19684" h="7620">
                  <a:moveTo>
                    <a:pt x="19227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4" name="object 724"/>
            <p:cNvSpPr/>
            <p:nvPr/>
          </p:nvSpPr>
          <p:spPr>
            <a:xfrm>
              <a:off x="10015957" y="7643943"/>
              <a:ext cx="19685" cy="7620"/>
            </a:xfrm>
            <a:custGeom>
              <a:avLst/>
              <a:gdLst/>
              <a:ahLst/>
              <a:cxnLst/>
              <a:rect l="l" t="t" r="r" b="b"/>
              <a:pathLst>
                <a:path w="19684" h="7620">
                  <a:moveTo>
                    <a:pt x="19227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19227" y="0"/>
                  </a:lnTo>
                  <a:close/>
                </a:path>
                <a:path w="19684" h="7620">
                  <a:moveTo>
                    <a:pt x="0" y="0"/>
                  </a:moveTo>
                  <a:lnTo>
                    <a:pt x="8095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5" name="object 725"/>
            <p:cNvSpPr/>
            <p:nvPr/>
          </p:nvSpPr>
          <p:spPr>
            <a:xfrm>
              <a:off x="10286148" y="7651026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8095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6" name="object 726"/>
            <p:cNvSpPr/>
            <p:nvPr/>
          </p:nvSpPr>
          <p:spPr>
            <a:xfrm>
              <a:off x="10286148" y="7651026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0" y="0"/>
                  </a:moveTo>
                  <a:lnTo>
                    <a:pt x="8095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7" name="object 727"/>
            <p:cNvSpPr/>
            <p:nvPr/>
          </p:nvSpPr>
          <p:spPr>
            <a:xfrm>
              <a:off x="10310435" y="7651026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8095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8" name="object 728"/>
            <p:cNvSpPr/>
            <p:nvPr/>
          </p:nvSpPr>
          <p:spPr>
            <a:xfrm>
              <a:off x="10310435" y="7651026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0" y="0"/>
                  </a:moveTo>
                  <a:lnTo>
                    <a:pt x="8095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9" name="object 729"/>
            <p:cNvSpPr/>
            <p:nvPr/>
          </p:nvSpPr>
          <p:spPr>
            <a:xfrm>
              <a:off x="10348889" y="7651026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8095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0" name="object 730"/>
            <p:cNvSpPr/>
            <p:nvPr/>
          </p:nvSpPr>
          <p:spPr>
            <a:xfrm>
              <a:off x="10348889" y="7651026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0" y="0"/>
                  </a:moveTo>
                  <a:lnTo>
                    <a:pt x="8095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1" name="object 731"/>
            <p:cNvSpPr/>
            <p:nvPr/>
          </p:nvSpPr>
          <p:spPr>
            <a:xfrm>
              <a:off x="10387343" y="7643943"/>
              <a:ext cx="8255" cy="41910"/>
            </a:xfrm>
            <a:custGeom>
              <a:avLst/>
              <a:gdLst/>
              <a:ahLst/>
              <a:cxnLst/>
              <a:rect l="l" t="t" r="r" b="b"/>
              <a:pathLst>
                <a:path w="8254" h="41909">
                  <a:moveTo>
                    <a:pt x="0" y="0"/>
                  </a:moveTo>
                  <a:lnTo>
                    <a:pt x="0" y="41490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2" name="object 732"/>
            <p:cNvSpPr/>
            <p:nvPr/>
          </p:nvSpPr>
          <p:spPr>
            <a:xfrm>
              <a:off x="10387343" y="7643943"/>
              <a:ext cx="8255" cy="41910"/>
            </a:xfrm>
            <a:custGeom>
              <a:avLst/>
              <a:gdLst/>
              <a:ahLst/>
              <a:cxnLst/>
              <a:rect l="l" t="t" r="r" b="b"/>
              <a:pathLst>
                <a:path w="8254" h="41909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8254" h="41909">
                  <a:moveTo>
                    <a:pt x="0" y="7083"/>
                  </a:moveTo>
                  <a:lnTo>
                    <a:pt x="8095" y="7083"/>
                  </a:lnTo>
                  <a:lnTo>
                    <a:pt x="0" y="41490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3" name="object 733"/>
            <p:cNvSpPr/>
            <p:nvPr/>
          </p:nvSpPr>
          <p:spPr>
            <a:xfrm>
              <a:off x="10387343" y="7643943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18215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4" name="object 734"/>
            <p:cNvSpPr/>
            <p:nvPr/>
          </p:nvSpPr>
          <p:spPr>
            <a:xfrm>
              <a:off x="10387343" y="7643943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0" y="0"/>
                  </a:moveTo>
                  <a:lnTo>
                    <a:pt x="18215" y="0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5" name="object 735"/>
            <p:cNvSpPr/>
            <p:nvPr/>
          </p:nvSpPr>
          <p:spPr>
            <a:xfrm>
              <a:off x="10348889" y="7643943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6" name="object 736"/>
            <p:cNvSpPr/>
            <p:nvPr/>
          </p:nvSpPr>
          <p:spPr>
            <a:xfrm>
              <a:off x="10348889" y="7643943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32382" y="0"/>
                  </a:lnTo>
                  <a:close/>
                </a:path>
                <a:path w="32384" h="7620">
                  <a:moveTo>
                    <a:pt x="0" y="0"/>
                  </a:moveTo>
                  <a:lnTo>
                    <a:pt x="8095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7" name="object 737"/>
            <p:cNvSpPr/>
            <p:nvPr/>
          </p:nvSpPr>
          <p:spPr>
            <a:xfrm>
              <a:off x="10310434" y="7643943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8" name="object 738"/>
            <p:cNvSpPr/>
            <p:nvPr/>
          </p:nvSpPr>
          <p:spPr>
            <a:xfrm>
              <a:off x="10310435" y="7643943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32382" y="0"/>
                  </a:lnTo>
                  <a:close/>
                </a:path>
                <a:path w="32384" h="7620">
                  <a:moveTo>
                    <a:pt x="0" y="0"/>
                  </a:moveTo>
                  <a:lnTo>
                    <a:pt x="8095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9" name="object 739"/>
            <p:cNvSpPr/>
            <p:nvPr/>
          </p:nvSpPr>
          <p:spPr>
            <a:xfrm>
              <a:off x="10286147" y="7643943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18415" h="7620">
                  <a:moveTo>
                    <a:pt x="18215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0" name="object 740"/>
            <p:cNvSpPr/>
            <p:nvPr/>
          </p:nvSpPr>
          <p:spPr>
            <a:xfrm>
              <a:off x="10286148" y="7643943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18215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18215" y="0"/>
                  </a:lnTo>
                  <a:close/>
                </a:path>
                <a:path w="18415" h="7620">
                  <a:moveTo>
                    <a:pt x="0" y="0"/>
                  </a:moveTo>
                  <a:lnTo>
                    <a:pt x="8095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1" name="object 741"/>
            <p:cNvSpPr/>
            <p:nvPr/>
          </p:nvSpPr>
          <p:spPr>
            <a:xfrm>
              <a:off x="11090649" y="7651026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8095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2" name="object 742"/>
            <p:cNvSpPr/>
            <p:nvPr/>
          </p:nvSpPr>
          <p:spPr>
            <a:xfrm>
              <a:off x="11090649" y="7651026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0" y="0"/>
                  </a:moveTo>
                  <a:lnTo>
                    <a:pt x="8095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3" name="object 743"/>
            <p:cNvSpPr/>
            <p:nvPr/>
          </p:nvSpPr>
          <p:spPr>
            <a:xfrm>
              <a:off x="11114936" y="7651026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8095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4" name="object 744"/>
            <p:cNvSpPr/>
            <p:nvPr/>
          </p:nvSpPr>
          <p:spPr>
            <a:xfrm>
              <a:off x="11114936" y="7651026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0" y="0"/>
                  </a:moveTo>
                  <a:lnTo>
                    <a:pt x="8095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5" name="object 745"/>
            <p:cNvSpPr/>
            <p:nvPr/>
          </p:nvSpPr>
          <p:spPr>
            <a:xfrm>
              <a:off x="11153390" y="7651026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8095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6" name="object 746"/>
            <p:cNvSpPr/>
            <p:nvPr/>
          </p:nvSpPr>
          <p:spPr>
            <a:xfrm>
              <a:off x="11153390" y="7651026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0" y="0"/>
                  </a:moveTo>
                  <a:lnTo>
                    <a:pt x="8095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7" name="object 747"/>
            <p:cNvSpPr/>
            <p:nvPr/>
          </p:nvSpPr>
          <p:spPr>
            <a:xfrm>
              <a:off x="11191844" y="7643943"/>
              <a:ext cx="8255" cy="41910"/>
            </a:xfrm>
            <a:custGeom>
              <a:avLst/>
              <a:gdLst/>
              <a:ahLst/>
              <a:cxnLst/>
              <a:rect l="l" t="t" r="r" b="b"/>
              <a:pathLst>
                <a:path w="8254" h="41909">
                  <a:moveTo>
                    <a:pt x="0" y="0"/>
                  </a:moveTo>
                  <a:lnTo>
                    <a:pt x="0" y="41490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8" name="object 748"/>
            <p:cNvSpPr/>
            <p:nvPr/>
          </p:nvSpPr>
          <p:spPr>
            <a:xfrm>
              <a:off x="11191844" y="7643943"/>
              <a:ext cx="8255" cy="41910"/>
            </a:xfrm>
            <a:custGeom>
              <a:avLst/>
              <a:gdLst/>
              <a:ahLst/>
              <a:cxnLst/>
              <a:rect l="l" t="t" r="r" b="b"/>
              <a:pathLst>
                <a:path w="8254" h="41909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8254" h="41909">
                  <a:moveTo>
                    <a:pt x="0" y="7083"/>
                  </a:moveTo>
                  <a:lnTo>
                    <a:pt x="8095" y="7083"/>
                  </a:lnTo>
                  <a:lnTo>
                    <a:pt x="0" y="41490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9" name="object 749"/>
            <p:cNvSpPr/>
            <p:nvPr/>
          </p:nvSpPr>
          <p:spPr>
            <a:xfrm>
              <a:off x="11191844" y="7643943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18215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0" name="object 750"/>
            <p:cNvSpPr/>
            <p:nvPr/>
          </p:nvSpPr>
          <p:spPr>
            <a:xfrm>
              <a:off x="11191844" y="7643943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0" y="0"/>
                  </a:moveTo>
                  <a:lnTo>
                    <a:pt x="18215" y="0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1" name="object 751"/>
            <p:cNvSpPr/>
            <p:nvPr/>
          </p:nvSpPr>
          <p:spPr>
            <a:xfrm>
              <a:off x="11153390" y="7643943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2" name="object 752"/>
            <p:cNvSpPr/>
            <p:nvPr/>
          </p:nvSpPr>
          <p:spPr>
            <a:xfrm>
              <a:off x="11153390" y="7643943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32382" y="0"/>
                  </a:lnTo>
                  <a:close/>
                </a:path>
                <a:path w="32384" h="7620">
                  <a:moveTo>
                    <a:pt x="0" y="0"/>
                  </a:moveTo>
                  <a:lnTo>
                    <a:pt x="8095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3" name="object 753"/>
            <p:cNvSpPr/>
            <p:nvPr/>
          </p:nvSpPr>
          <p:spPr>
            <a:xfrm>
              <a:off x="11114936" y="7643943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4" name="object 754"/>
            <p:cNvSpPr/>
            <p:nvPr/>
          </p:nvSpPr>
          <p:spPr>
            <a:xfrm>
              <a:off x="11114936" y="7643943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32382" y="0"/>
                  </a:lnTo>
                  <a:close/>
                </a:path>
                <a:path w="32384" h="7620">
                  <a:moveTo>
                    <a:pt x="0" y="0"/>
                  </a:moveTo>
                  <a:lnTo>
                    <a:pt x="8095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5" name="object 755"/>
            <p:cNvSpPr/>
            <p:nvPr/>
          </p:nvSpPr>
          <p:spPr>
            <a:xfrm>
              <a:off x="11090649" y="7643943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18415" h="7620">
                  <a:moveTo>
                    <a:pt x="18215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6" name="object 756"/>
            <p:cNvSpPr/>
            <p:nvPr/>
          </p:nvSpPr>
          <p:spPr>
            <a:xfrm>
              <a:off x="11090649" y="7643943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18215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18215" y="0"/>
                  </a:lnTo>
                  <a:close/>
                </a:path>
                <a:path w="18415" h="7620">
                  <a:moveTo>
                    <a:pt x="0" y="0"/>
                  </a:moveTo>
                  <a:lnTo>
                    <a:pt x="8095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7" name="object 757"/>
            <p:cNvSpPr/>
            <p:nvPr/>
          </p:nvSpPr>
          <p:spPr>
            <a:xfrm>
              <a:off x="11360840" y="7651026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8" name="object 758"/>
            <p:cNvSpPr/>
            <p:nvPr/>
          </p:nvSpPr>
          <p:spPr>
            <a:xfrm>
              <a:off x="11360840" y="7651026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9" name="object 759"/>
            <p:cNvSpPr/>
            <p:nvPr/>
          </p:nvSpPr>
          <p:spPr>
            <a:xfrm>
              <a:off x="11385127" y="7651026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8095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0" name="object 760"/>
            <p:cNvSpPr/>
            <p:nvPr/>
          </p:nvSpPr>
          <p:spPr>
            <a:xfrm>
              <a:off x="11385127" y="7651026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0" y="0"/>
                  </a:moveTo>
                  <a:lnTo>
                    <a:pt x="8095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1" name="object 761"/>
            <p:cNvSpPr/>
            <p:nvPr/>
          </p:nvSpPr>
          <p:spPr>
            <a:xfrm>
              <a:off x="11423581" y="7651026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2" name="object 762"/>
            <p:cNvSpPr/>
            <p:nvPr/>
          </p:nvSpPr>
          <p:spPr>
            <a:xfrm>
              <a:off x="11423581" y="7651026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3" name="object 763"/>
            <p:cNvSpPr/>
            <p:nvPr/>
          </p:nvSpPr>
          <p:spPr>
            <a:xfrm>
              <a:off x="11462035" y="7643943"/>
              <a:ext cx="7620" cy="41910"/>
            </a:xfrm>
            <a:custGeom>
              <a:avLst/>
              <a:gdLst/>
              <a:ahLst/>
              <a:cxnLst/>
              <a:rect l="l" t="t" r="r" b="b"/>
              <a:pathLst>
                <a:path w="7620" h="41909">
                  <a:moveTo>
                    <a:pt x="0" y="0"/>
                  </a:moveTo>
                  <a:lnTo>
                    <a:pt x="0" y="4149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4" name="object 764"/>
            <p:cNvSpPr/>
            <p:nvPr/>
          </p:nvSpPr>
          <p:spPr>
            <a:xfrm>
              <a:off x="11462036" y="7643943"/>
              <a:ext cx="7620" cy="41910"/>
            </a:xfrm>
            <a:custGeom>
              <a:avLst/>
              <a:gdLst/>
              <a:ahLst/>
              <a:cxnLst/>
              <a:rect l="l" t="t" r="r" b="b"/>
              <a:pathLst>
                <a:path w="7620" h="41909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7620" h="41909">
                  <a:moveTo>
                    <a:pt x="0" y="7083"/>
                  </a:moveTo>
                  <a:lnTo>
                    <a:pt x="7083" y="7083"/>
                  </a:lnTo>
                  <a:lnTo>
                    <a:pt x="0" y="41490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5" name="object 765"/>
            <p:cNvSpPr/>
            <p:nvPr/>
          </p:nvSpPr>
          <p:spPr>
            <a:xfrm>
              <a:off x="11462036" y="7643943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6" name="object 766"/>
            <p:cNvSpPr/>
            <p:nvPr/>
          </p:nvSpPr>
          <p:spPr>
            <a:xfrm>
              <a:off x="11462036" y="7643943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0" y="0"/>
                  </a:moveTo>
                  <a:lnTo>
                    <a:pt x="18215" y="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7" name="object 767"/>
            <p:cNvSpPr/>
            <p:nvPr/>
          </p:nvSpPr>
          <p:spPr>
            <a:xfrm>
              <a:off x="11423581" y="7643943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8" name="object 768"/>
            <p:cNvSpPr/>
            <p:nvPr/>
          </p:nvSpPr>
          <p:spPr>
            <a:xfrm>
              <a:off x="11423581" y="7643943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  <a:path w="32384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9" name="object 769"/>
            <p:cNvSpPr/>
            <p:nvPr/>
          </p:nvSpPr>
          <p:spPr>
            <a:xfrm>
              <a:off x="11385127" y="7643943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0" name="object 770"/>
            <p:cNvSpPr/>
            <p:nvPr/>
          </p:nvSpPr>
          <p:spPr>
            <a:xfrm>
              <a:off x="11385127" y="7643943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32382" y="0"/>
                  </a:lnTo>
                  <a:close/>
                </a:path>
                <a:path w="32384" h="7620">
                  <a:moveTo>
                    <a:pt x="0" y="0"/>
                  </a:moveTo>
                  <a:lnTo>
                    <a:pt x="8095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1" name="object 771"/>
            <p:cNvSpPr/>
            <p:nvPr/>
          </p:nvSpPr>
          <p:spPr>
            <a:xfrm>
              <a:off x="11360840" y="7643943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18415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2" name="object 772"/>
            <p:cNvSpPr/>
            <p:nvPr/>
          </p:nvSpPr>
          <p:spPr>
            <a:xfrm>
              <a:off x="11360840" y="7643943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  <a:path w="18415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3" name="object 773"/>
            <p:cNvSpPr/>
            <p:nvPr/>
          </p:nvSpPr>
          <p:spPr>
            <a:xfrm>
              <a:off x="8129680" y="9631415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8095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4" name="object 774"/>
            <p:cNvSpPr/>
            <p:nvPr/>
          </p:nvSpPr>
          <p:spPr>
            <a:xfrm>
              <a:off x="8129680" y="9631415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0" y="0"/>
                  </a:moveTo>
                  <a:lnTo>
                    <a:pt x="8095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5" name="object 775"/>
            <p:cNvSpPr/>
            <p:nvPr/>
          </p:nvSpPr>
          <p:spPr>
            <a:xfrm>
              <a:off x="8153966" y="9631415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8095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6" name="object 776"/>
            <p:cNvSpPr/>
            <p:nvPr/>
          </p:nvSpPr>
          <p:spPr>
            <a:xfrm>
              <a:off x="8153966" y="9631415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0" y="0"/>
                  </a:moveTo>
                  <a:lnTo>
                    <a:pt x="8095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7" name="object 777"/>
            <p:cNvSpPr/>
            <p:nvPr/>
          </p:nvSpPr>
          <p:spPr>
            <a:xfrm>
              <a:off x="8192420" y="9631415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8095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8" name="object 778"/>
            <p:cNvSpPr/>
            <p:nvPr/>
          </p:nvSpPr>
          <p:spPr>
            <a:xfrm>
              <a:off x="8192420" y="9631415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0" y="0"/>
                  </a:moveTo>
                  <a:lnTo>
                    <a:pt x="8095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9" name="object 779"/>
            <p:cNvSpPr/>
            <p:nvPr/>
          </p:nvSpPr>
          <p:spPr>
            <a:xfrm>
              <a:off x="8230874" y="9624332"/>
              <a:ext cx="8255" cy="41910"/>
            </a:xfrm>
            <a:custGeom>
              <a:avLst/>
              <a:gdLst/>
              <a:ahLst/>
              <a:cxnLst/>
              <a:rect l="l" t="t" r="r" b="b"/>
              <a:pathLst>
                <a:path w="8254" h="41909">
                  <a:moveTo>
                    <a:pt x="0" y="0"/>
                  </a:moveTo>
                  <a:lnTo>
                    <a:pt x="0" y="41490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0" name="object 780"/>
            <p:cNvSpPr/>
            <p:nvPr/>
          </p:nvSpPr>
          <p:spPr>
            <a:xfrm>
              <a:off x="8230875" y="9624331"/>
              <a:ext cx="8255" cy="41910"/>
            </a:xfrm>
            <a:custGeom>
              <a:avLst/>
              <a:gdLst/>
              <a:ahLst/>
              <a:cxnLst/>
              <a:rect l="l" t="t" r="r" b="b"/>
              <a:pathLst>
                <a:path w="8254" h="41909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8254" h="41909">
                  <a:moveTo>
                    <a:pt x="0" y="7083"/>
                  </a:moveTo>
                  <a:lnTo>
                    <a:pt x="8095" y="7083"/>
                  </a:lnTo>
                  <a:lnTo>
                    <a:pt x="0" y="41490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1" name="object 781"/>
            <p:cNvSpPr/>
            <p:nvPr/>
          </p:nvSpPr>
          <p:spPr>
            <a:xfrm>
              <a:off x="8230875" y="9624331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18215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2" name="object 782"/>
            <p:cNvSpPr/>
            <p:nvPr/>
          </p:nvSpPr>
          <p:spPr>
            <a:xfrm>
              <a:off x="8230875" y="9624331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0" y="0"/>
                  </a:moveTo>
                  <a:lnTo>
                    <a:pt x="18215" y="0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3" name="object 783"/>
            <p:cNvSpPr/>
            <p:nvPr/>
          </p:nvSpPr>
          <p:spPr>
            <a:xfrm>
              <a:off x="8192420" y="9624332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4" name="object 784"/>
            <p:cNvSpPr/>
            <p:nvPr/>
          </p:nvSpPr>
          <p:spPr>
            <a:xfrm>
              <a:off x="8192420" y="9624331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32382" y="0"/>
                  </a:lnTo>
                  <a:close/>
                </a:path>
                <a:path w="32384" h="7620">
                  <a:moveTo>
                    <a:pt x="0" y="0"/>
                  </a:moveTo>
                  <a:lnTo>
                    <a:pt x="8095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5" name="object 785"/>
            <p:cNvSpPr/>
            <p:nvPr/>
          </p:nvSpPr>
          <p:spPr>
            <a:xfrm>
              <a:off x="8153966" y="9624332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6" name="object 786"/>
            <p:cNvSpPr/>
            <p:nvPr/>
          </p:nvSpPr>
          <p:spPr>
            <a:xfrm>
              <a:off x="8153966" y="9624331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32382" y="0"/>
                  </a:lnTo>
                  <a:close/>
                </a:path>
                <a:path w="32384" h="7620">
                  <a:moveTo>
                    <a:pt x="0" y="0"/>
                  </a:moveTo>
                  <a:lnTo>
                    <a:pt x="8095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7" name="object 787"/>
            <p:cNvSpPr/>
            <p:nvPr/>
          </p:nvSpPr>
          <p:spPr>
            <a:xfrm>
              <a:off x="8129679" y="9624332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18415" h="7620">
                  <a:moveTo>
                    <a:pt x="18215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8" name="object 788"/>
            <p:cNvSpPr/>
            <p:nvPr/>
          </p:nvSpPr>
          <p:spPr>
            <a:xfrm>
              <a:off x="8129680" y="9624331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18215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18215" y="0"/>
                  </a:lnTo>
                  <a:close/>
                </a:path>
                <a:path w="18415" h="7620">
                  <a:moveTo>
                    <a:pt x="0" y="0"/>
                  </a:moveTo>
                  <a:lnTo>
                    <a:pt x="8095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9" name="object 789"/>
            <p:cNvSpPr/>
            <p:nvPr/>
          </p:nvSpPr>
          <p:spPr>
            <a:xfrm>
              <a:off x="8942277" y="9624331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0" name="object 790"/>
            <p:cNvSpPr/>
            <p:nvPr/>
          </p:nvSpPr>
          <p:spPr>
            <a:xfrm>
              <a:off x="8942277" y="9624331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1" name="object 791"/>
            <p:cNvSpPr/>
            <p:nvPr/>
          </p:nvSpPr>
          <p:spPr>
            <a:xfrm>
              <a:off x="8966563" y="9624331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2" name="object 792"/>
            <p:cNvSpPr/>
            <p:nvPr/>
          </p:nvSpPr>
          <p:spPr>
            <a:xfrm>
              <a:off x="8966563" y="9624331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3" name="object 793"/>
            <p:cNvSpPr/>
            <p:nvPr/>
          </p:nvSpPr>
          <p:spPr>
            <a:xfrm>
              <a:off x="9005017" y="9624331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4" name="object 794"/>
            <p:cNvSpPr/>
            <p:nvPr/>
          </p:nvSpPr>
          <p:spPr>
            <a:xfrm>
              <a:off x="9005017" y="9624331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5" name="object 795"/>
            <p:cNvSpPr/>
            <p:nvPr/>
          </p:nvSpPr>
          <p:spPr>
            <a:xfrm>
              <a:off x="9043471" y="9617248"/>
              <a:ext cx="7620" cy="41910"/>
            </a:xfrm>
            <a:custGeom>
              <a:avLst/>
              <a:gdLst/>
              <a:ahLst/>
              <a:cxnLst/>
              <a:rect l="l" t="t" r="r" b="b"/>
              <a:pathLst>
                <a:path w="7620" h="41909">
                  <a:moveTo>
                    <a:pt x="0" y="0"/>
                  </a:moveTo>
                  <a:lnTo>
                    <a:pt x="0" y="4149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6" name="object 796"/>
            <p:cNvSpPr/>
            <p:nvPr/>
          </p:nvSpPr>
          <p:spPr>
            <a:xfrm>
              <a:off x="9043472" y="9617248"/>
              <a:ext cx="7620" cy="41910"/>
            </a:xfrm>
            <a:custGeom>
              <a:avLst/>
              <a:gdLst/>
              <a:ahLst/>
              <a:cxnLst/>
              <a:rect l="l" t="t" r="r" b="b"/>
              <a:pathLst>
                <a:path w="7620" h="41909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7620" h="41909">
                  <a:moveTo>
                    <a:pt x="0" y="7083"/>
                  </a:moveTo>
                  <a:lnTo>
                    <a:pt x="7083" y="7083"/>
                  </a:lnTo>
                  <a:lnTo>
                    <a:pt x="0" y="41490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7" name="object 797"/>
            <p:cNvSpPr/>
            <p:nvPr/>
          </p:nvSpPr>
          <p:spPr>
            <a:xfrm>
              <a:off x="9043472" y="9617248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8" name="object 798"/>
            <p:cNvSpPr/>
            <p:nvPr/>
          </p:nvSpPr>
          <p:spPr>
            <a:xfrm>
              <a:off x="9043472" y="9617248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0" y="0"/>
                  </a:moveTo>
                  <a:lnTo>
                    <a:pt x="18215" y="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9" name="object 799"/>
            <p:cNvSpPr/>
            <p:nvPr/>
          </p:nvSpPr>
          <p:spPr>
            <a:xfrm>
              <a:off x="9005017" y="9617248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0" name="object 800"/>
            <p:cNvSpPr/>
            <p:nvPr/>
          </p:nvSpPr>
          <p:spPr>
            <a:xfrm>
              <a:off x="9005017" y="9617248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  <a:path w="32384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1" name="object 801"/>
            <p:cNvSpPr/>
            <p:nvPr/>
          </p:nvSpPr>
          <p:spPr>
            <a:xfrm>
              <a:off x="8966563" y="9617248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2" name="object 802"/>
            <p:cNvSpPr/>
            <p:nvPr/>
          </p:nvSpPr>
          <p:spPr>
            <a:xfrm>
              <a:off x="8966563" y="9617248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  <a:path w="32384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3" name="object 803"/>
            <p:cNvSpPr/>
            <p:nvPr/>
          </p:nvSpPr>
          <p:spPr>
            <a:xfrm>
              <a:off x="8942276" y="9617248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18415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4" name="object 804"/>
            <p:cNvSpPr/>
            <p:nvPr/>
          </p:nvSpPr>
          <p:spPr>
            <a:xfrm>
              <a:off x="8942277" y="9617248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  <a:path w="18415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5" name="object 805"/>
            <p:cNvSpPr/>
            <p:nvPr/>
          </p:nvSpPr>
          <p:spPr>
            <a:xfrm>
              <a:off x="10015957" y="9624331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8095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6" name="object 806"/>
            <p:cNvSpPr/>
            <p:nvPr/>
          </p:nvSpPr>
          <p:spPr>
            <a:xfrm>
              <a:off x="10015957" y="9624331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0" y="0"/>
                  </a:moveTo>
                  <a:lnTo>
                    <a:pt x="8095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7" name="object 807"/>
            <p:cNvSpPr/>
            <p:nvPr/>
          </p:nvSpPr>
          <p:spPr>
            <a:xfrm>
              <a:off x="10041256" y="9624331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8" name="object 808"/>
            <p:cNvSpPr/>
            <p:nvPr/>
          </p:nvSpPr>
          <p:spPr>
            <a:xfrm>
              <a:off x="10041256" y="9624331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9" name="object 809"/>
            <p:cNvSpPr/>
            <p:nvPr/>
          </p:nvSpPr>
          <p:spPr>
            <a:xfrm>
              <a:off x="10079710" y="9624331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0" name="object 810"/>
            <p:cNvSpPr/>
            <p:nvPr/>
          </p:nvSpPr>
          <p:spPr>
            <a:xfrm>
              <a:off x="10079710" y="9624331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1" name="object 811"/>
            <p:cNvSpPr/>
            <p:nvPr/>
          </p:nvSpPr>
          <p:spPr>
            <a:xfrm>
              <a:off x="10117152" y="9617248"/>
              <a:ext cx="8255" cy="41910"/>
            </a:xfrm>
            <a:custGeom>
              <a:avLst/>
              <a:gdLst/>
              <a:ahLst/>
              <a:cxnLst/>
              <a:rect l="l" t="t" r="r" b="b"/>
              <a:pathLst>
                <a:path w="8254" h="41909">
                  <a:moveTo>
                    <a:pt x="0" y="0"/>
                  </a:moveTo>
                  <a:lnTo>
                    <a:pt x="0" y="41490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2" name="object 812"/>
            <p:cNvSpPr/>
            <p:nvPr/>
          </p:nvSpPr>
          <p:spPr>
            <a:xfrm>
              <a:off x="10117152" y="9617248"/>
              <a:ext cx="8255" cy="41910"/>
            </a:xfrm>
            <a:custGeom>
              <a:avLst/>
              <a:gdLst/>
              <a:ahLst/>
              <a:cxnLst/>
              <a:rect l="l" t="t" r="r" b="b"/>
              <a:pathLst>
                <a:path w="8254" h="41909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8254" h="41909">
                  <a:moveTo>
                    <a:pt x="0" y="7083"/>
                  </a:moveTo>
                  <a:lnTo>
                    <a:pt x="8095" y="7083"/>
                  </a:lnTo>
                  <a:lnTo>
                    <a:pt x="0" y="41490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3" name="object 813"/>
            <p:cNvSpPr/>
            <p:nvPr/>
          </p:nvSpPr>
          <p:spPr>
            <a:xfrm>
              <a:off x="10117152" y="9617248"/>
              <a:ext cx="19685" cy="7620"/>
            </a:xfrm>
            <a:custGeom>
              <a:avLst/>
              <a:gdLst/>
              <a:ahLst/>
              <a:cxnLst/>
              <a:rect l="l" t="t" r="r" b="b"/>
              <a:pathLst>
                <a:path w="19684" h="7620">
                  <a:moveTo>
                    <a:pt x="19227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4" name="object 814"/>
            <p:cNvSpPr/>
            <p:nvPr/>
          </p:nvSpPr>
          <p:spPr>
            <a:xfrm>
              <a:off x="10117152" y="9617248"/>
              <a:ext cx="19685" cy="7620"/>
            </a:xfrm>
            <a:custGeom>
              <a:avLst/>
              <a:gdLst/>
              <a:ahLst/>
              <a:cxnLst/>
              <a:rect l="l" t="t" r="r" b="b"/>
              <a:pathLst>
                <a:path w="19684" h="7620">
                  <a:moveTo>
                    <a:pt x="0" y="0"/>
                  </a:moveTo>
                  <a:lnTo>
                    <a:pt x="19227" y="0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5" name="object 815"/>
            <p:cNvSpPr/>
            <p:nvPr/>
          </p:nvSpPr>
          <p:spPr>
            <a:xfrm>
              <a:off x="10079709" y="9617248"/>
              <a:ext cx="31750" cy="7620"/>
            </a:xfrm>
            <a:custGeom>
              <a:avLst/>
              <a:gdLst/>
              <a:ahLst/>
              <a:cxnLst/>
              <a:rect l="l" t="t" r="r" b="b"/>
              <a:pathLst>
                <a:path w="31750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31750" h="7620">
                  <a:moveTo>
                    <a:pt x="31370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6" name="object 816"/>
            <p:cNvSpPr/>
            <p:nvPr/>
          </p:nvSpPr>
          <p:spPr>
            <a:xfrm>
              <a:off x="10079710" y="9617248"/>
              <a:ext cx="31750" cy="7620"/>
            </a:xfrm>
            <a:custGeom>
              <a:avLst/>
              <a:gdLst/>
              <a:ahLst/>
              <a:cxnLst/>
              <a:rect l="l" t="t" r="r" b="b"/>
              <a:pathLst>
                <a:path w="31750" h="7620">
                  <a:moveTo>
                    <a:pt x="31370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1370" y="0"/>
                  </a:lnTo>
                  <a:close/>
                </a:path>
                <a:path w="31750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7" name="object 817"/>
            <p:cNvSpPr/>
            <p:nvPr/>
          </p:nvSpPr>
          <p:spPr>
            <a:xfrm>
              <a:off x="10041255" y="9617248"/>
              <a:ext cx="31750" cy="7620"/>
            </a:xfrm>
            <a:custGeom>
              <a:avLst/>
              <a:gdLst/>
              <a:ahLst/>
              <a:cxnLst/>
              <a:rect l="l" t="t" r="r" b="b"/>
              <a:pathLst>
                <a:path w="31750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31750" h="7620">
                  <a:moveTo>
                    <a:pt x="31370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8" name="object 818"/>
            <p:cNvSpPr/>
            <p:nvPr/>
          </p:nvSpPr>
          <p:spPr>
            <a:xfrm>
              <a:off x="10041256" y="9617248"/>
              <a:ext cx="31750" cy="7620"/>
            </a:xfrm>
            <a:custGeom>
              <a:avLst/>
              <a:gdLst/>
              <a:ahLst/>
              <a:cxnLst/>
              <a:rect l="l" t="t" r="r" b="b"/>
              <a:pathLst>
                <a:path w="31750" h="7620">
                  <a:moveTo>
                    <a:pt x="31370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1370" y="0"/>
                  </a:lnTo>
                  <a:close/>
                </a:path>
                <a:path w="31750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9" name="object 819"/>
            <p:cNvSpPr/>
            <p:nvPr/>
          </p:nvSpPr>
          <p:spPr>
            <a:xfrm>
              <a:off x="10015957" y="9617248"/>
              <a:ext cx="19685" cy="7620"/>
            </a:xfrm>
            <a:custGeom>
              <a:avLst/>
              <a:gdLst/>
              <a:ahLst/>
              <a:cxnLst/>
              <a:rect l="l" t="t" r="r" b="b"/>
              <a:pathLst>
                <a:path w="19684" h="7620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19684" h="7620">
                  <a:moveTo>
                    <a:pt x="19227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0" name="object 820"/>
            <p:cNvSpPr/>
            <p:nvPr/>
          </p:nvSpPr>
          <p:spPr>
            <a:xfrm>
              <a:off x="10015957" y="9617248"/>
              <a:ext cx="19685" cy="7620"/>
            </a:xfrm>
            <a:custGeom>
              <a:avLst/>
              <a:gdLst/>
              <a:ahLst/>
              <a:cxnLst/>
              <a:rect l="l" t="t" r="r" b="b"/>
              <a:pathLst>
                <a:path w="19684" h="7620">
                  <a:moveTo>
                    <a:pt x="19227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19227" y="0"/>
                  </a:lnTo>
                  <a:close/>
                </a:path>
                <a:path w="19684" h="7620">
                  <a:moveTo>
                    <a:pt x="0" y="0"/>
                  </a:moveTo>
                  <a:lnTo>
                    <a:pt x="8095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1" name="object 821"/>
            <p:cNvSpPr/>
            <p:nvPr/>
          </p:nvSpPr>
          <p:spPr>
            <a:xfrm>
              <a:off x="10286148" y="9624331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8095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2" name="object 822"/>
            <p:cNvSpPr/>
            <p:nvPr/>
          </p:nvSpPr>
          <p:spPr>
            <a:xfrm>
              <a:off x="10286148" y="9624331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0" y="0"/>
                  </a:moveTo>
                  <a:lnTo>
                    <a:pt x="8095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3" name="object 823"/>
            <p:cNvSpPr/>
            <p:nvPr/>
          </p:nvSpPr>
          <p:spPr>
            <a:xfrm>
              <a:off x="10310435" y="9624331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8095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4" name="object 824"/>
            <p:cNvSpPr/>
            <p:nvPr/>
          </p:nvSpPr>
          <p:spPr>
            <a:xfrm>
              <a:off x="10310435" y="9624331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0" y="0"/>
                  </a:moveTo>
                  <a:lnTo>
                    <a:pt x="8095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5" name="object 825"/>
            <p:cNvSpPr/>
            <p:nvPr/>
          </p:nvSpPr>
          <p:spPr>
            <a:xfrm>
              <a:off x="10348889" y="9624331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8095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6" name="object 826"/>
            <p:cNvSpPr/>
            <p:nvPr/>
          </p:nvSpPr>
          <p:spPr>
            <a:xfrm>
              <a:off x="10348889" y="9624331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0" y="0"/>
                  </a:moveTo>
                  <a:lnTo>
                    <a:pt x="8095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7" name="object 827"/>
            <p:cNvSpPr/>
            <p:nvPr/>
          </p:nvSpPr>
          <p:spPr>
            <a:xfrm>
              <a:off x="10387343" y="9617248"/>
              <a:ext cx="8255" cy="41910"/>
            </a:xfrm>
            <a:custGeom>
              <a:avLst/>
              <a:gdLst/>
              <a:ahLst/>
              <a:cxnLst/>
              <a:rect l="l" t="t" r="r" b="b"/>
              <a:pathLst>
                <a:path w="8254" h="41909">
                  <a:moveTo>
                    <a:pt x="0" y="0"/>
                  </a:moveTo>
                  <a:lnTo>
                    <a:pt x="0" y="41490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8" name="object 828"/>
            <p:cNvSpPr/>
            <p:nvPr/>
          </p:nvSpPr>
          <p:spPr>
            <a:xfrm>
              <a:off x="10387343" y="9617248"/>
              <a:ext cx="8255" cy="41910"/>
            </a:xfrm>
            <a:custGeom>
              <a:avLst/>
              <a:gdLst/>
              <a:ahLst/>
              <a:cxnLst/>
              <a:rect l="l" t="t" r="r" b="b"/>
              <a:pathLst>
                <a:path w="8254" h="41909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8254" h="41909">
                  <a:moveTo>
                    <a:pt x="0" y="7083"/>
                  </a:moveTo>
                  <a:lnTo>
                    <a:pt x="8095" y="7083"/>
                  </a:lnTo>
                  <a:lnTo>
                    <a:pt x="0" y="41490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9" name="object 829"/>
            <p:cNvSpPr/>
            <p:nvPr/>
          </p:nvSpPr>
          <p:spPr>
            <a:xfrm>
              <a:off x="10387343" y="9617248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18215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0" name="object 830"/>
            <p:cNvSpPr/>
            <p:nvPr/>
          </p:nvSpPr>
          <p:spPr>
            <a:xfrm>
              <a:off x="10387343" y="9617248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0" y="0"/>
                  </a:moveTo>
                  <a:lnTo>
                    <a:pt x="18215" y="0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1" name="object 831"/>
            <p:cNvSpPr/>
            <p:nvPr/>
          </p:nvSpPr>
          <p:spPr>
            <a:xfrm>
              <a:off x="10348889" y="9617248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2" name="object 832"/>
            <p:cNvSpPr/>
            <p:nvPr/>
          </p:nvSpPr>
          <p:spPr>
            <a:xfrm>
              <a:off x="10348889" y="9617248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32382" y="0"/>
                  </a:lnTo>
                  <a:close/>
                </a:path>
                <a:path w="32384" h="7620">
                  <a:moveTo>
                    <a:pt x="0" y="0"/>
                  </a:moveTo>
                  <a:lnTo>
                    <a:pt x="8095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3" name="object 833"/>
            <p:cNvSpPr/>
            <p:nvPr/>
          </p:nvSpPr>
          <p:spPr>
            <a:xfrm>
              <a:off x="10310434" y="9617248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4" name="object 834"/>
            <p:cNvSpPr/>
            <p:nvPr/>
          </p:nvSpPr>
          <p:spPr>
            <a:xfrm>
              <a:off x="10310435" y="9617248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32382" y="0"/>
                  </a:lnTo>
                  <a:close/>
                </a:path>
                <a:path w="32384" h="7620">
                  <a:moveTo>
                    <a:pt x="0" y="0"/>
                  </a:moveTo>
                  <a:lnTo>
                    <a:pt x="8095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5" name="object 835"/>
            <p:cNvSpPr/>
            <p:nvPr/>
          </p:nvSpPr>
          <p:spPr>
            <a:xfrm>
              <a:off x="10286147" y="9617248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18415" h="7620">
                  <a:moveTo>
                    <a:pt x="18215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6" name="object 836"/>
            <p:cNvSpPr/>
            <p:nvPr/>
          </p:nvSpPr>
          <p:spPr>
            <a:xfrm>
              <a:off x="10286148" y="9617248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18215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18215" y="0"/>
                  </a:lnTo>
                  <a:close/>
                </a:path>
                <a:path w="18415" h="7620">
                  <a:moveTo>
                    <a:pt x="0" y="0"/>
                  </a:moveTo>
                  <a:lnTo>
                    <a:pt x="8095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7" name="object 837"/>
            <p:cNvSpPr/>
            <p:nvPr/>
          </p:nvSpPr>
          <p:spPr>
            <a:xfrm>
              <a:off x="11090649" y="9624331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8095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8" name="object 838"/>
            <p:cNvSpPr/>
            <p:nvPr/>
          </p:nvSpPr>
          <p:spPr>
            <a:xfrm>
              <a:off x="11090649" y="9624331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0" y="0"/>
                  </a:moveTo>
                  <a:lnTo>
                    <a:pt x="8095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9" name="object 839"/>
            <p:cNvSpPr/>
            <p:nvPr/>
          </p:nvSpPr>
          <p:spPr>
            <a:xfrm>
              <a:off x="11114936" y="9624331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8095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0" name="object 840"/>
            <p:cNvSpPr/>
            <p:nvPr/>
          </p:nvSpPr>
          <p:spPr>
            <a:xfrm>
              <a:off x="11114936" y="9624331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0" y="0"/>
                  </a:moveTo>
                  <a:lnTo>
                    <a:pt x="8095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1" name="object 841"/>
            <p:cNvSpPr/>
            <p:nvPr/>
          </p:nvSpPr>
          <p:spPr>
            <a:xfrm>
              <a:off x="11153390" y="9624331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8095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2" name="object 842"/>
            <p:cNvSpPr/>
            <p:nvPr/>
          </p:nvSpPr>
          <p:spPr>
            <a:xfrm>
              <a:off x="11153390" y="9624331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0" y="0"/>
                  </a:moveTo>
                  <a:lnTo>
                    <a:pt x="8095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3" name="object 843"/>
            <p:cNvSpPr/>
            <p:nvPr/>
          </p:nvSpPr>
          <p:spPr>
            <a:xfrm>
              <a:off x="11191844" y="9617248"/>
              <a:ext cx="8255" cy="41910"/>
            </a:xfrm>
            <a:custGeom>
              <a:avLst/>
              <a:gdLst/>
              <a:ahLst/>
              <a:cxnLst/>
              <a:rect l="l" t="t" r="r" b="b"/>
              <a:pathLst>
                <a:path w="8254" h="41909">
                  <a:moveTo>
                    <a:pt x="0" y="0"/>
                  </a:moveTo>
                  <a:lnTo>
                    <a:pt x="0" y="41490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4" name="object 844"/>
            <p:cNvSpPr/>
            <p:nvPr/>
          </p:nvSpPr>
          <p:spPr>
            <a:xfrm>
              <a:off x="11191844" y="9617248"/>
              <a:ext cx="8255" cy="41910"/>
            </a:xfrm>
            <a:custGeom>
              <a:avLst/>
              <a:gdLst/>
              <a:ahLst/>
              <a:cxnLst/>
              <a:rect l="l" t="t" r="r" b="b"/>
              <a:pathLst>
                <a:path w="8254" h="41909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8254" h="41909">
                  <a:moveTo>
                    <a:pt x="0" y="7083"/>
                  </a:moveTo>
                  <a:lnTo>
                    <a:pt x="8095" y="7083"/>
                  </a:lnTo>
                  <a:lnTo>
                    <a:pt x="0" y="41490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5" name="object 845"/>
            <p:cNvSpPr/>
            <p:nvPr/>
          </p:nvSpPr>
          <p:spPr>
            <a:xfrm>
              <a:off x="11191844" y="9617248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18215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6" name="object 846"/>
            <p:cNvSpPr/>
            <p:nvPr/>
          </p:nvSpPr>
          <p:spPr>
            <a:xfrm>
              <a:off x="11191844" y="9617248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0" y="0"/>
                  </a:moveTo>
                  <a:lnTo>
                    <a:pt x="18215" y="0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7" name="object 847"/>
            <p:cNvSpPr/>
            <p:nvPr/>
          </p:nvSpPr>
          <p:spPr>
            <a:xfrm>
              <a:off x="11153390" y="9617248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8" name="object 848"/>
            <p:cNvSpPr/>
            <p:nvPr/>
          </p:nvSpPr>
          <p:spPr>
            <a:xfrm>
              <a:off x="11153390" y="9617248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32382" y="0"/>
                  </a:lnTo>
                  <a:close/>
                </a:path>
                <a:path w="32384" h="7620">
                  <a:moveTo>
                    <a:pt x="0" y="0"/>
                  </a:moveTo>
                  <a:lnTo>
                    <a:pt x="8095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9" name="object 849"/>
            <p:cNvSpPr/>
            <p:nvPr/>
          </p:nvSpPr>
          <p:spPr>
            <a:xfrm>
              <a:off x="11114936" y="9617248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0" name="object 850"/>
            <p:cNvSpPr/>
            <p:nvPr/>
          </p:nvSpPr>
          <p:spPr>
            <a:xfrm>
              <a:off x="11114936" y="9617248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32382" y="0"/>
                  </a:lnTo>
                  <a:close/>
                </a:path>
                <a:path w="32384" h="7620">
                  <a:moveTo>
                    <a:pt x="0" y="0"/>
                  </a:moveTo>
                  <a:lnTo>
                    <a:pt x="8095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1" name="object 851"/>
            <p:cNvSpPr/>
            <p:nvPr/>
          </p:nvSpPr>
          <p:spPr>
            <a:xfrm>
              <a:off x="11090649" y="9617248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18415" h="7620">
                  <a:moveTo>
                    <a:pt x="18215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2" name="object 852"/>
            <p:cNvSpPr/>
            <p:nvPr/>
          </p:nvSpPr>
          <p:spPr>
            <a:xfrm>
              <a:off x="11090649" y="9617248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18215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18215" y="0"/>
                  </a:lnTo>
                  <a:close/>
                </a:path>
                <a:path w="18415" h="7620">
                  <a:moveTo>
                    <a:pt x="0" y="0"/>
                  </a:moveTo>
                  <a:lnTo>
                    <a:pt x="8095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3" name="object 853"/>
            <p:cNvSpPr/>
            <p:nvPr/>
          </p:nvSpPr>
          <p:spPr>
            <a:xfrm>
              <a:off x="11360840" y="9624331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4" name="object 854"/>
            <p:cNvSpPr/>
            <p:nvPr/>
          </p:nvSpPr>
          <p:spPr>
            <a:xfrm>
              <a:off x="11360840" y="9624331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5" name="object 855"/>
            <p:cNvSpPr/>
            <p:nvPr/>
          </p:nvSpPr>
          <p:spPr>
            <a:xfrm>
              <a:off x="11385127" y="9624331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8095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6" name="object 856"/>
            <p:cNvSpPr/>
            <p:nvPr/>
          </p:nvSpPr>
          <p:spPr>
            <a:xfrm>
              <a:off x="11385127" y="9624331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0" y="0"/>
                  </a:moveTo>
                  <a:lnTo>
                    <a:pt x="8095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7" name="object 857"/>
            <p:cNvSpPr/>
            <p:nvPr/>
          </p:nvSpPr>
          <p:spPr>
            <a:xfrm>
              <a:off x="11423581" y="9624331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8" name="object 858"/>
            <p:cNvSpPr/>
            <p:nvPr/>
          </p:nvSpPr>
          <p:spPr>
            <a:xfrm>
              <a:off x="11423581" y="9624331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9" name="object 859"/>
            <p:cNvSpPr/>
            <p:nvPr/>
          </p:nvSpPr>
          <p:spPr>
            <a:xfrm>
              <a:off x="11462035" y="9617248"/>
              <a:ext cx="7620" cy="41910"/>
            </a:xfrm>
            <a:custGeom>
              <a:avLst/>
              <a:gdLst/>
              <a:ahLst/>
              <a:cxnLst/>
              <a:rect l="l" t="t" r="r" b="b"/>
              <a:pathLst>
                <a:path w="7620" h="41909">
                  <a:moveTo>
                    <a:pt x="0" y="0"/>
                  </a:moveTo>
                  <a:lnTo>
                    <a:pt x="0" y="4149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0" name="object 860"/>
            <p:cNvSpPr/>
            <p:nvPr/>
          </p:nvSpPr>
          <p:spPr>
            <a:xfrm>
              <a:off x="11462036" y="9617248"/>
              <a:ext cx="7620" cy="41910"/>
            </a:xfrm>
            <a:custGeom>
              <a:avLst/>
              <a:gdLst/>
              <a:ahLst/>
              <a:cxnLst/>
              <a:rect l="l" t="t" r="r" b="b"/>
              <a:pathLst>
                <a:path w="7620" h="41909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7620" h="41909">
                  <a:moveTo>
                    <a:pt x="0" y="7083"/>
                  </a:moveTo>
                  <a:lnTo>
                    <a:pt x="7083" y="7083"/>
                  </a:lnTo>
                  <a:lnTo>
                    <a:pt x="0" y="41490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1" name="object 861"/>
            <p:cNvSpPr/>
            <p:nvPr/>
          </p:nvSpPr>
          <p:spPr>
            <a:xfrm>
              <a:off x="11462036" y="9617248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2" name="object 862"/>
            <p:cNvSpPr/>
            <p:nvPr/>
          </p:nvSpPr>
          <p:spPr>
            <a:xfrm>
              <a:off x="11462036" y="9617248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0" y="0"/>
                  </a:moveTo>
                  <a:lnTo>
                    <a:pt x="18215" y="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3" name="object 863"/>
            <p:cNvSpPr/>
            <p:nvPr/>
          </p:nvSpPr>
          <p:spPr>
            <a:xfrm>
              <a:off x="11423581" y="9617248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4" name="object 864"/>
            <p:cNvSpPr/>
            <p:nvPr/>
          </p:nvSpPr>
          <p:spPr>
            <a:xfrm>
              <a:off x="11423581" y="9617248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  <a:path w="32384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5" name="object 865"/>
            <p:cNvSpPr/>
            <p:nvPr/>
          </p:nvSpPr>
          <p:spPr>
            <a:xfrm>
              <a:off x="11385127" y="9617248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6" name="object 866"/>
            <p:cNvSpPr/>
            <p:nvPr/>
          </p:nvSpPr>
          <p:spPr>
            <a:xfrm>
              <a:off x="11385127" y="9617248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32382" y="0"/>
                  </a:lnTo>
                  <a:close/>
                </a:path>
                <a:path w="32384" h="7620">
                  <a:moveTo>
                    <a:pt x="0" y="0"/>
                  </a:moveTo>
                  <a:lnTo>
                    <a:pt x="8095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7" name="object 867"/>
            <p:cNvSpPr/>
            <p:nvPr/>
          </p:nvSpPr>
          <p:spPr>
            <a:xfrm>
              <a:off x="11360840" y="9617248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18415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8" name="object 868"/>
            <p:cNvSpPr/>
            <p:nvPr/>
          </p:nvSpPr>
          <p:spPr>
            <a:xfrm>
              <a:off x="11360840" y="9617248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  <a:path w="18415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9" name="object 869"/>
            <p:cNvSpPr/>
            <p:nvPr/>
          </p:nvSpPr>
          <p:spPr>
            <a:xfrm>
              <a:off x="9211455" y="9624331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8095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0" name="object 870"/>
            <p:cNvSpPr/>
            <p:nvPr/>
          </p:nvSpPr>
          <p:spPr>
            <a:xfrm>
              <a:off x="9211455" y="9624331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0" y="0"/>
                  </a:moveTo>
                  <a:lnTo>
                    <a:pt x="8095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1" name="object 871"/>
            <p:cNvSpPr/>
            <p:nvPr/>
          </p:nvSpPr>
          <p:spPr>
            <a:xfrm>
              <a:off x="9236754" y="9624331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2" name="object 872"/>
            <p:cNvSpPr/>
            <p:nvPr/>
          </p:nvSpPr>
          <p:spPr>
            <a:xfrm>
              <a:off x="9236754" y="9624331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3" name="object 873"/>
            <p:cNvSpPr/>
            <p:nvPr/>
          </p:nvSpPr>
          <p:spPr>
            <a:xfrm>
              <a:off x="9275209" y="9624331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4" name="object 874"/>
            <p:cNvSpPr/>
            <p:nvPr/>
          </p:nvSpPr>
          <p:spPr>
            <a:xfrm>
              <a:off x="9275209" y="9624331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5" name="object 875"/>
            <p:cNvSpPr/>
            <p:nvPr/>
          </p:nvSpPr>
          <p:spPr>
            <a:xfrm>
              <a:off x="9312650" y="9617248"/>
              <a:ext cx="8255" cy="41910"/>
            </a:xfrm>
            <a:custGeom>
              <a:avLst/>
              <a:gdLst/>
              <a:ahLst/>
              <a:cxnLst/>
              <a:rect l="l" t="t" r="r" b="b"/>
              <a:pathLst>
                <a:path w="8254" h="41909">
                  <a:moveTo>
                    <a:pt x="0" y="0"/>
                  </a:moveTo>
                  <a:lnTo>
                    <a:pt x="0" y="41490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6" name="object 876"/>
            <p:cNvSpPr/>
            <p:nvPr/>
          </p:nvSpPr>
          <p:spPr>
            <a:xfrm>
              <a:off x="9312651" y="9617248"/>
              <a:ext cx="8255" cy="41910"/>
            </a:xfrm>
            <a:custGeom>
              <a:avLst/>
              <a:gdLst/>
              <a:ahLst/>
              <a:cxnLst/>
              <a:rect l="l" t="t" r="r" b="b"/>
              <a:pathLst>
                <a:path w="8254" h="41909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8254" h="41909">
                  <a:moveTo>
                    <a:pt x="0" y="7083"/>
                  </a:moveTo>
                  <a:lnTo>
                    <a:pt x="8095" y="7083"/>
                  </a:lnTo>
                  <a:lnTo>
                    <a:pt x="0" y="41490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7" name="object 877"/>
            <p:cNvSpPr/>
            <p:nvPr/>
          </p:nvSpPr>
          <p:spPr>
            <a:xfrm>
              <a:off x="9312651" y="9617248"/>
              <a:ext cx="19685" cy="7620"/>
            </a:xfrm>
            <a:custGeom>
              <a:avLst/>
              <a:gdLst/>
              <a:ahLst/>
              <a:cxnLst/>
              <a:rect l="l" t="t" r="r" b="b"/>
              <a:pathLst>
                <a:path w="19684" h="7620">
                  <a:moveTo>
                    <a:pt x="19227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8" name="object 878"/>
            <p:cNvSpPr/>
            <p:nvPr/>
          </p:nvSpPr>
          <p:spPr>
            <a:xfrm>
              <a:off x="9312651" y="9617248"/>
              <a:ext cx="19685" cy="7620"/>
            </a:xfrm>
            <a:custGeom>
              <a:avLst/>
              <a:gdLst/>
              <a:ahLst/>
              <a:cxnLst/>
              <a:rect l="l" t="t" r="r" b="b"/>
              <a:pathLst>
                <a:path w="19684" h="7620">
                  <a:moveTo>
                    <a:pt x="0" y="0"/>
                  </a:moveTo>
                  <a:lnTo>
                    <a:pt x="19227" y="0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9" name="object 879"/>
            <p:cNvSpPr/>
            <p:nvPr/>
          </p:nvSpPr>
          <p:spPr>
            <a:xfrm>
              <a:off x="9275208" y="9617248"/>
              <a:ext cx="31750" cy="7620"/>
            </a:xfrm>
            <a:custGeom>
              <a:avLst/>
              <a:gdLst/>
              <a:ahLst/>
              <a:cxnLst/>
              <a:rect l="l" t="t" r="r" b="b"/>
              <a:pathLst>
                <a:path w="31750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31750" h="7620">
                  <a:moveTo>
                    <a:pt x="31370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0" name="object 880"/>
            <p:cNvSpPr/>
            <p:nvPr/>
          </p:nvSpPr>
          <p:spPr>
            <a:xfrm>
              <a:off x="9275209" y="9617248"/>
              <a:ext cx="31750" cy="7620"/>
            </a:xfrm>
            <a:custGeom>
              <a:avLst/>
              <a:gdLst/>
              <a:ahLst/>
              <a:cxnLst/>
              <a:rect l="l" t="t" r="r" b="b"/>
              <a:pathLst>
                <a:path w="31750" h="7620">
                  <a:moveTo>
                    <a:pt x="31370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1370" y="0"/>
                  </a:lnTo>
                  <a:close/>
                </a:path>
                <a:path w="31750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1" name="object 881"/>
            <p:cNvSpPr/>
            <p:nvPr/>
          </p:nvSpPr>
          <p:spPr>
            <a:xfrm>
              <a:off x="9236754" y="9617248"/>
              <a:ext cx="31750" cy="7620"/>
            </a:xfrm>
            <a:custGeom>
              <a:avLst/>
              <a:gdLst/>
              <a:ahLst/>
              <a:cxnLst/>
              <a:rect l="l" t="t" r="r" b="b"/>
              <a:pathLst>
                <a:path w="31750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31750" h="7620">
                  <a:moveTo>
                    <a:pt x="31370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2" name="object 882"/>
            <p:cNvSpPr/>
            <p:nvPr/>
          </p:nvSpPr>
          <p:spPr>
            <a:xfrm>
              <a:off x="9236754" y="9617248"/>
              <a:ext cx="31750" cy="7620"/>
            </a:xfrm>
            <a:custGeom>
              <a:avLst/>
              <a:gdLst/>
              <a:ahLst/>
              <a:cxnLst/>
              <a:rect l="l" t="t" r="r" b="b"/>
              <a:pathLst>
                <a:path w="31750" h="7620">
                  <a:moveTo>
                    <a:pt x="31370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1370" y="0"/>
                  </a:lnTo>
                  <a:close/>
                </a:path>
                <a:path w="31750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3" name="object 883"/>
            <p:cNvSpPr/>
            <p:nvPr/>
          </p:nvSpPr>
          <p:spPr>
            <a:xfrm>
              <a:off x="9211455" y="9617248"/>
              <a:ext cx="19685" cy="7620"/>
            </a:xfrm>
            <a:custGeom>
              <a:avLst/>
              <a:gdLst/>
              <a:ahLst/>
              <a:cxnLst/>
              <a:rect l="l" t="t" r="r" b="b"/>
              <a:pathLst>
                <a:path w="19684" h="7620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19684" h="7620">
                  <a:moveTo>
                    <a:pt x="19227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4" name="object 884"/>
            <p:cNvSpPr/>
            <p:nvPr/>
          </p:nvSpPr>
          <p:spPr>
            <a:xfrm>
              <a:off x="9211455" y="9617248"/>
              <a:ext cx="19685" cy="7620"/>
            </a:xfrm>
            <a:custGeom>
              <a:avLst/>
              <a:gdLst/>
              <a:ahLst/>
              <a:cxnLst/>
              <a:rect l="l" t="t" r="r" b="b"/>
              <a:pathLst>
                <a:path w="19684" h="7620">
                  <a:moveTo>
                    <a:pt x="19227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19227" y="0"/>
                  </a:lnTo>
                  <a:close/>
                </a:path>
                <a:path w="19684" h="7620">
                  <a:moveTo>
                    <a:pt x="0" y="0"/>
                  </a:moveTo>
                  <a:lnTo>
                    <a:pt x="8095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5" name="object 885"/>
            <p:cNvSpPr/>
            <p:nvPr/>
          </p:nvSpPr>
          <p:spPr>
            <a:xfrm>
              <a:off x="12172425" y="7643943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8095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6" name="object 886"/>
            <p:cNvSpPr/>
            <p:nvPr/>
          </p:nvSpPr>
          <p:spPr>
            <a:xfrm>
              <a:off x="12172425" y="7643943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0" y="0"/>
                  </a:moveTo>
                  <a:lnTo>
                    <a:pt x="8095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7" name="object 887"/>
            <p:cNvSpPr/>
            <p:nvPr/>
          </p:nvSpPr>
          <p:spPr>
            <a:xfrm>
              <a:off x="12197724" y="7643943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8" name="object 888"/>
            <p:cNvSpPr/>
            <p:nvPr/>
          </p:nvSpPr>
          <p:spPr>
            <a:xfrm>
              <a:off x="12197724" y="7643943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9" name="object 889"/>
            <p:cNvSpPr/>
            <p:nvPr/>
          </p:nvSpPr>
          <p:spPr>
            <a:xfrm>
              <a:off x="12235166" y="7643943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8095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0" name="object 890"/>
            <p:cNvSpPr/>
            <p:nvPr/>
          </p:nvSpPr>
          <p:spPr>
            <a:xfrm>
              <a:off x="12235166" y="7643943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0" y="0"/>
                  </a:moveTo>
                  <a:lnTo>
                    <a:pt x="8095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1" name="object 891"/>
            <p:cNvSpPr/>
            <p:nvPr/>
          </p:nvSpPr>
          <p:spPr>
            <a:xfrm>
              <a:off x="12273620" y="7636859"/>
              <a:ext cx="8255" cy="41910"/>
            </a:xfrm>
            <a:custGeom>
              <a:avLst/>
              <a:gdLst/>
              <a:ahLst/>
              <a:cxnLst/>
              <a:rect l="l" t="t" r="r" b="b"/>
              <a:pathLst>
                <a:path w="8254" h="41909">
                  <a:moveTo>
                    <a:pt x="0" y="0"/>
                  </a:moveTo>
                  <a:lnTo>
                    <a:pt x="0" y="41490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2" name="object 892"/>
            <p:cNvSpPr/>
            <p:nvPr/>
          </p:nvSpPr>
          <p:spPr>
            <a:xfrm>
              <a:off x="12273620" y="7636859"/>
              <a:ext cx="8255" cy="41910"/>
            </a:xfrm>
            <a:custGeom>
              <a:avLst/>
              <a:gdLst/>
              <a:ahLst/>
              <a:cxnLst/>
              <a:rect l="l" t="t" r="r" b="b"/>
              <a:pathLst>
                <a:path w="8254" h="41909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8254" h="41909">
                  <a:moveTo>
                    <a:pt x="0" y="7083"/>
                  </a:moveTo>
                  <a:lnTo>
                    <a:pt x="8095" y="7083"/>
                  </a:lnTo>
                  <a:lnTo>
                    <a:pt x="0" y="41490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3" name="object 893"/>
            <p:cNvSpPr/>
            <p:nvPr/>
          </p:nvSpPr>
          <p:spPr>
            <a:xfrm>
              <a:off x="12273620" y="7636859"/>
              <a:ext cx="19685" cy="7620"/>
            </a:xfrm>
            <a:custGeom>
              <a:avLst/>
              <a:gdLst/>
              <a:ahLst/>
              <a:cxnLst/>
              <a:rect l="l" t="t" r="r" b="b"/>
              <a:pathLst>
                <a:path w="19684" h="7620">
                  <a:moveTo>
                    <a:pt x="19227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4" name="object 894"/>
            <p:cNvSpPr/>
            <p:nvPr/>
          </p:nvSpPr>
          <p:spPr>
            <a:xfrm>
              <a:off x="12273620" y="7636859"/>
              <a:ext cx="19685" cy="7620"/>
            </a:xfrm>
            <a:custGeom>
              <a:avLst/>
              <a:gdLst/>
              <a:ahLst/>
              <a:cxnLst/>
              <a:rect l="l" t="t" r="r" b="b"/>
              <a:pathLst>
                <a:path w="19684" h="7620">
                  <a:moveTo>
                    <a:pt x="0" y="0"/>
                  </a:moveTo>
                  <a:lnTo>
                    <a:pt x="19227" y="0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5" name="object 895"/>
            <p:cNvSpPr/>
            <p:nvPr/>
          </p:nvSpPr>
          <p:spPr>
            <a:xfrm>
              <a:off x="12235166" y="7636859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6" name="object 896"/>
            <p:cNvSpPr/>
            <p:nvPr/>
          </p:nvSpPr>
          <p:spPr>
            <a:xfrm>
              <a:off x="12235166" y="7636859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32382" y="0"/>
                  </a:lnTo>
                  <a:close/>
                </a:path>
                <a:path w="32384" h="7620">
                  <a:moveTo>
                    <a:pt x="0" y="0"/>
                  </a:moveTo>
                  <a:lnTo>
                    <a:pt x="8095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7" name="object 897"/>
            <p:cNvSpPr/>
            <p:nvPr/>
          </p:nvSpPr>
          <p:spPr>
            <a:xfrm>
              <a:off x="12197724" y="7636859"/>
              <a:ext cx="31750" cy="7620"/>
            </a:xfrm>
            <a:custGeom>
              <a:avLst/>
              <a:gdLst/>
              <a:ahLst/>
              <a:cxnLst/>
              <a:rect l="l" t="t" r="r" b="b"/>
              <a:pathLst>
                <a:path w="31750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31750" h="7620">
                  <a:moveTo>
                    <a:pt x="31370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8" name="object 898"/>
            <p:cNvSpPr/>
            <p:nvPr/>
          </p:nvSpPr>
          <p:spPr>
            <a:xfrm>
              <a:off x="12197724" y="7636859"/>
              <a:ext cx="31750" cy="7620"/>
            </a:xfrm>
            <a:custGeom>
              <a:avLst/>
              <a:gdLst/>
              <a:ahLst/>
              <a:cxnLst/>
              <a:rect l="l" t="t" r="r" b="b"/>
              <a:pathLst>
                <a:path w="31750" h="7620">
                  <a:moveTo>
                    <a:pt x="31370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1370" y="0"/>
                  </a:lnTo>
                  <a:close/>
                </a:path>
                <a:path w="31750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9" name="object 899"/>
            <p:cNvSpPr/>
            <p:nvPr/>
          </p:nvSpPr>
          <p:spPr>
            <a:xfrm>
              <a:off x="12172425" y="7636859"/>
              <a:ext cx="19685" cy="7620"/>
            </a:xfrm>
            <a:custGeom>
              <a:avLst/>
              <a:gdLst/>
              <a:ahLst/>
              <a:cxnLst/>
              <a:rect l="l" t="t" r="r" b="b"/>
              <a:pathLst>
                <a:path w="19684" h="7620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19684" h="7620">
                  <a:moveTo>
                    <a:pt x="19227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0" name="object 900"/>
            <p:cNvSpPr/>
            <p:nvPr/>
          </p:nvSpPr>
          <p:spPr>
            <a:xfrm>
              <a:off x="12172425" y="7636859"/>
              <a:ext cx="19685" cy="7620"/>
            </a:xfrm>
            <a:custGeom>
              <a:avLst/>
              <a:gdLst/>
              <a:ahLst/>
              <a:cxnLst/>
              <a:rect l="l" t="t" r="r" b="b"/>
              <a:pathLst>
                <a:path w="19684" h="7620">
                  <a:moveTo>
                    <a:pt x="19227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19227" y="0"/>
                  </a:lnTo>
                  <a:close/>
                </a:path>
                <a:path w="19684" h="7620">
                  <a:moveTo>
                    <a:pt x="0" y="0"/>
                  </a:moveTo>
                  <a:lnTo>
                    <a:pt x="8095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1" name="object 901"/>
            <p:cNvSpPr/>
            <p:nvPr/>
          </p:nvSpPr>
          <p:spPr>
            <a:xfrm>
              <a:off x="9673917" y="7982947"/>
              <a:ext cx="38735" cy="12700"/>
            </a:xfrm>
            <a:custGeom>
              <a:avLst/>
              <a:gdLst/>
              <a:ahLst/>
              <a:cxnLst/>
              <a:rect l="l" t="t" r="r" b="b"/>
              <a:pathLst>
                <a:path w="38734" h="12700">
                  <a:moveTo>
                    <a:pt x="0" y="0"/>
                  </a:moveTo>
                  <a:lnTo>
                    <a:pt x="0" y="12143"/>
                  </a:lnTo>
                  <a:lnTo>
                    <a:pt x="11131" y="12143"/>
                  </a:lnTo>
                  <a:lnTo>
                    <a:pt x="0" y="0"/>
                  </a:lnTo>
                  <a:close/>
                </a:path>
                <a:path w="38734" h="12700">
                  <a:moveTo>
                    <a:pt x="38454" y="0"/>
                  </a:moveTo>
                  <a:lnTo>
                    <a:pt x="0" y="0"/>
                  </a:lnTo>
                  <a:lnTo>
                    <a:pt x="11131" y="12143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2" name="object 902"/>
            <p:cNvSpPr/>
            <p:nvPr/>
          </p:nvSpPr>
          <p:spPr>
            <a:xfrm>
              <a:off x="9673917" y="7982946"/>
              <a:ext cx="38735" cy="12700"/>
            </a:xfrm>
            <a:custGeom>
              <a:avLst/>
              <a:gdLst/>
              <a:ahLst/>
              <a:cxnLst/>
              <a:rect l="l" t="t" r="r" b="b"/>
              <a:pathLst>
                <a:path w="38734" h="12700">
                  <a:moveTo>
                    <a:pt x="38454" y="0"/>
                  </a:moveTo>
                  <a:lnTo>
                    <a:pt x="0" y="0"/>
                  </a:lnTo>
                  <a:lnTo>
                    <a:pt x="11131" y="12143"/>
                  </a:lnTo>
                  <a:lnTo>
                    <a:pt x="38454" y="0"/>
                  </a:lnTo>
                  <a:close/>
                </a:path>
                <a:path w="38734" h="12700">
                  <a:moveTo>
                    <a:pt x="0" y="0"/>
                  </a:moveTo>
                  <a:lnTo>
                    <a:pt x="11131" y="12143"/>
                  </a:lnTo>
                  <a:lnTo>
                    <a:pt x="0" y="1214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3" name="object 903"/>
            <p:cNvSpPr/>
            <p:nvPr/>
          </p:nvSpPr>
          <p:spPr>
            <a:xfrm>
              <a:off x="9673917" y="8000150"/>
              <a:ext cx="9525" cy="29845"/>
            </a:xfrm>
            <a:custGeom>
              <a:avLst/>
              <a:gdLst/>
              <a:ahLst/>
              <a:cxnLst/>
              <a:rect l="l" t="t" r="r" b="b"/>
              <a:pathLst>
                <a:path w="9525" h="29845">
                  <a:moveTo>
                    <a:pt x="9107" y="0"/>
                  </a:moveTo>
                  <a:lnTo>
                    <a:pt x="0" y="0"/>
                  </a:lnTo>
                  <a:lnTo>
                    <a:pt x="0" y="29346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4" name="object 904"/>
            <p:cNvSpPr/>
            <p:nvPr/>
          </p:nvSpPr>
          <p:spPr>
            <a:xfrm>
              <a:off x="9673917" y="8000150"/>
              <a:ext cx="9525" cy="29845"/>
            </a:xfrm>
            <a:custGeom>
              <a:avLst/>
              <a:gdLst/>
              <a:ahLst/>
              <a:cxnLst/>
              <a:rect l="l" t="t" r="r" b="b"/>
              <a:pathLst>
                <a:path w="9525" h="29845">
                  <a:moveTo>
                    <a:pt x="0" y="0"/>
                  </a:moveTo>
                  <a:lnTo>
                    <a:pt x="9107" y="0"/>
                  </a:lnTo>
                  <a:lnTo>
                    <a:pt x="0" y="2934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5" name="object 905"/>
            <p:cNvSpPr/>
            <p:nvPr/>
          </p:nvSpPr>
          <p:spPr>
            <a:xfrm>
              <a:off x="9877319" y="7982947"/>
              <a:ext cx="222885" cy="17780"/>
            </a:xfrm>
            <a:custGeom>
              <a:avLst/>
              <a:gdLst/>
              <a:ahLst/>
              <a:cxnLst/>
              <a:rect l="l" t="t" r="r" b="b"/>
              <a:pathLst>
                <a:path w="222884" h="17779">
                  <a:moveTo>
                    <a:pt x="0" y="0"/>
                  </a:moveTo>
                  <a:lnTo>
                    <a:pt x="0" y="17203"/>
                  </a:lnTo>
                  <a:lnTo>
                    <a:pt x="17203" y="17203"/>
                  </a:lnTo>
                  <a:lnTo>
                    <a:pt x="0" y="0"/>
                  </a:lnTo>
                  <a:close/>
                </a:path>
                <a:path w="222884" h="17779">
                  <a:moveTo>
                    <a:pt x="222629" y="0"/>
                  </a:moveTo>
                  <a:lnTo>
                    <a:pt x="0" y="0"/>
                  </a:lnTo>
                  <a:lnTo>
                    <a:pt x="17203" y="17203"/>
                  </a:lnTo>
                  <a:lnTo>
                    <a:pt x="22262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6" name="object 906"/>
            <p:cNvSpPr/>
            <p:nvPr/>
          </p:nvSpPr>
          <p:spPr>
            <a:xfrm>
              <a:off x="9877319" y="7982946"/>
              <a:ext cx="222885" cy="17780"/>
            </a:xfrm>
            <a:custGeom>
              <a:avLst/>
              <a:gdLst/>
              <a:ahLst/>
              <a:cxnLst/>
              <a:rect l="l" t="t" r="r" b="b"/>
              <a:pathLst>
                <a:path w="222884" h="17779">
                  <a:moveTo>
                    <a:pt x="222629" y="0"/>
                  </a:moveTo>
                  <a:lnTo>
                    <a:pt x="0" y="0"/>
                  </a:lnTo>
                  <a:lnTo>
                    <a:pt x="17203" y="17203"/>
                  </a:lnTo>
                  <a:lnTo>
                    <a:pt x="222629" y="0"/>
                  </a:lnTo>
                  <a:close/>
                </a:path>
                <a:path w="222884" h="17779">
                  <a:moveTo>
                    <a:pt x="0" y="0"/>
                  </a:moveTo>
                  <a:lnTo>
                    <a:pt x="17203" y="17203"/>
                  </a:lnTo>
                  <a:lnTo>
                    <a:pt x="0" y="1720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7" name="object 907"/>
            <p:cNvSpPr/>
            <p:nvPr/>
          </p:nvSpPr>
          <p:spPr>
            <a:xfrm>
              <a:off x="9673917" y="7995090"/>
              <a:ext cx="11430" cy="5080"/>
            </a:xfrm>
            <a:custGeom>
              <a:avLst/>
              <a:gdLst/>
              <a:ahLst/>
              <a:cxnLst/>
              <a:rect l="l" t="t" r="r" b="b"/>
              <a:pathLst>
                <a:path w="11429" h="5079">
                  <a:moveTo>
                    <a:pt x="0" y="0"/>
                  </a:moveTo>
                  <a:lnTo>
                    <a:pt x="0" y="5059"/>
                  </a:lnTo>
                  <a:lnTo>
                    <a:pt x="9107" y="5059"/>
                  </a:lnTo>
                  <a:lnTo>
                    <a:pt x="0" y="0"/>
                  </a:lnTo>
                  <a:close/>
                </a:path>
                <a:path w="11429" h="5079">
                  <a:moveTo>
                    <a:pt x="11131" y="0"/>
                  </a:moveTo>
                  <a:lnTo>
                    <a:pt x="0" y="0"/>
                  </a:lnTo>
                  <a:lnTo>
                    <a:pt x="9107" y="5059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8" name="object 908"/>
            <p:cNvSpPr/>
            <p:nvPr/>
          </p:nvSpPr>
          <p:spPr>
            <a:xfrm>
              <a:off x="9673917" y="7995090"/>
              <a:ext cx="11430" cy="5080"/>
            </a:xfrm>
            <a:custGeom>
              <a:avLst/>
              <a:gdLst/>
              <a:ahLst/>
              <a:cxnLst/>
              <a:rect l="l" t="t" r="r" b="b"/>
              <a:pathLst>
                <a:path w="11429" h="5079">
                  <a:moveTo>
                    <a:pt x="11131" y="0"/>
                  </a:moveTo>
                  <a:lnTo>
                    <a:pt x="0" y="0"/>
                  </a:lnTo>
                  <a:lnTo>
                    <a:pt x="9107" y="5059"/>
                  </a:lnTo>
                  <a:lnTo>
                    <a:pt x="11131" y="0"/>
                  </a:lnTo>
                  <a:close/>
                </a:path>
                <a:path w="11429" h="5079">
                  <a:moveTo>
                    <a:pt x="0" y="0"/>
                  </a:moveTo>
                  <a:lnTo>
                    <a:pt x="9107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9" name="object 909"/>
            <p:cNvSpPr/>
            <p:nvPr/>
          </p:nvSpPr>
          <p:spPr>
            <a:xfrm>
              <a:off x="9877319" y="8000150"/>
              <a:ext cx="17780" cy="29845"/>
            </a:xfrm>
            <a:custGeom>
              <a:avLst/>
              <a:gdLst/>
              <a:ahLst/>
              <a:cxnLst/>
              <a:rect l="l" t="t" r="r" b="b"/>
              <a:pathLst>
                <a:path w="17779" h="29845">
                  <a:moveTo>
                    <a:pt x="17203" y="0"/>
                  </a:moveTo>
                  <a:lnTo>
                    <a:pt x="0" y="0"/>
                  </a:lnTo>
                  <a:lnTo>
                    <a:pt x="0" y="29346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0" name="object 910"/>
            <p:cNvSpPr/>
            <p:nvPr/>
          </p:nvSpPr>
          <p:spPr>
            <a:xfrm>
              <a:off x="9877319" y="8000150"/>
              <a:ext cx="17780" cy="29845"/>
            </a:xfrm>
            <a:custGeom>
              <a:avLst/>
              <a:gdLst/>
              <a:ahLst/>
              <a:cxnLst/>
              <a:rect l="l" t="t" r="r" b="b"/>
              <a:pathLst>
                <a:path w="17779" h="29845">
                  <a:moveTo>
                    <a:pt x="0" y="29346"/>
                  </a:moveTo>
                  <a:lnTo>
                    <a:pt x="0" y="0"/>
                  </a:lnTo>
                  <a:lnTo>
                    <a:pt x="0" y="29346"/>
                  </a:lnTo>
                  <a:close/>
                </a:path>
                <a:path w="17779" h="29845">
                  <a:moveTo>
                    <a:pt x="0" y="29346"/>
                  </a:moveTo>
                  <a:lnTo>
                    <a:pt x="0" y="0"/>
                  </a:lnTo>
                  <a:lnTo>
                    <a:pt x="17203" y="0"/>
                  </a:lnTo>
                  <a:lnTo>
                    <a:pt x="0" y="2934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1" name="object 911"/>
            <p:cNvSpPr/>
            <p:nvPr/>
          </p:nvSpPr>
          <p:spPr>
            <a:xfrm>
              <a:off x="8857272" y="9098117"/>
              <a:ext cx="7620" cy="18415"/>
            </a:xfrm>
            <a:custGeom>
              <a:avLst/>
              <a:gdLst/>
              <a:ahLst/>
              <a:cxnLst/>
              <a:rect l="l" t="t" r="r" b="b"/>
              <a:pathLst>
                <a:path w="7620" h="18415">
                  <a:moveTo>
                    <a:pt x="0" y="0"/>
                  </a:moveTo>
                  <a:lnTo>
                    <a:pt x="0" y="18215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2" name="object 912"/>
            <p:cNvSpPr/>
            <p:nvPr/>
          </p:nvSpPr>
          <p:spPr>
            <a:xfrm>
              <a:off x="8857273" y="9098117"/>
              <a:ext cx="7620" cy="18415"/>
            </a:xfrm>
            <a:custGeom>
              <a:avLst/>
              <a:gdLst/>
              <a:ahLst/>
              <a:cxnLst/>
              <a:rect l="l" t="t" r="r" b="b"/>
              <a:pathLst>
                <a:path w="7620" h="18415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7620" h="18415">
                  <a:moveTo>
                    <a:pt x="0" y="7083"/>
                  </a:moveTo>
                  <a:lnTo>
                    <a:pt x="7083" y="7083"/>
                  </a:lnTo>
                  <a:lnTo>
                    <a:pt x="0" y="18215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3" name="object 913"/>
            <p:cNvSpPr/>
            <p:nvPr/>
          </p:nvSpPr>
          <p:spPr>
            <a:xfrm>
              <a:off x="8857273" y="9098117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09" h="7620">
                  <a:moveTo>
                    <a:pt x="41490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4" name="object 914"/>
            <p:cNvSpPr/>
            <p:nvPr/>
          </p:nvSpPr>
          <p:spPr>
            <a:xfrm>
              <a:off x="8857273" y="9098117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09" h="7620">
                  <a:moveTo>
                    <a:pt x="0" y="0"/>
                  </a:moveTo>
                  <a:lnTo>
                    <a:pt x="41490" y="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5" name="object 915"/>
            <p:cNvSpPr/>
            <p:nvPr/>
          </p:nvSpPr>
          <p:spPr>
            <a:xfrm>
              <a:off x="8857272" y="9123416"/>
              <a:ext cx="7620" cy="31750"/>
            </a:xfrm>
            <a:custGeom>
              <a:avLst/>
              <a:gdLst/>
              <a:ahLst/>
              <a:cxnLst/>
              <a:rect l="l" t="t" r="r" b="b"/>
              <a:pathLst>
                <a:path w="7620" h="31750">
                  <a:moveTo>
                    <a:pt x="0" y="0"/>
                  </a:moveTo>
                  <a:lnTo>
                    <a:pt x="0" y="31370"/>
                  </a:lnTo>
                  <a:lnTo>
                    <a:pt x="7083" y="60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6" name="object 916"/>
            <p:cNvSpPr/>
            <p:nvPr/>
          </p:nvSpPr>
          <p:spPr>
            <a:xfrm>
              <a:off x="8857273" y="9123415"/>
              <a:ext cx="7620" cy="31750"/>
            </a:xfrm>
            <a:custGeom>
              <a:avLst/>
              <a:gdLst/>
              <a:ahLst/>
              <a:cxnLst/>
              <a:rect l="l" t="t" r="r" b="b"/>
              <a:pathLst>
                <a:path w="7620" h="31750">
                  <a:moveTo>
                    <a:pt x="0" y="0"/>
                  </a:moveTo>
                  <a:lnTo>
                    <a:pt x="0" y="6071"/>
                  </a:lnTo>
                  <a:lnTo>
                    <a:pt x="7083" y="6071"/>
                  </a:lnTo>
                  <a:lnTo>
                    <a:pt x="0" y="0"/>
                  </a:lnTo>
                  <a:close/>
                </a:path>
                <a:path w="7620" h="31750">
                  <a:moveTo>
                    <a:pt x="0" y="6071"/>
                  </a:moveTo>
                  <a:lnTo>
                    <a:pt x="7083" y="6071"/>
                  </a:lnTo>
                  <a:lnTo>
                    <a:pt x="0" y="31370"/>
                  </a:lnTo>
                  <a:lnTo>
                    <a:pt x="0" y="60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7" name="object 917"/>
            <p:cNvSpPr/>
            <p:nvPr/>
          </p:nvSpPr>
          <p:spPr>
            <a:xfrm>
              <a:off x="8857273" y="9123415"/>
              <a:ext cx="41910" cy="6350"/>
            </a:xfrm>
            <a:custGeom>
              <a:avLst/>
              <a:gdLst/>
              <a:ahLst/>
              <a:cxnLst/>
              <a:rect l="l" t="t" r="r" b="b"/>
              <a:pathLst>
                <a:path w="41909" h="6350">
                  <a:moveTo>
                    <a:pt x="41490" y="0"/>
                  </a:moveTo>
                  <a:lnTo>
                    <a:pt x="0" y="0"/>
                  </a:lnTo>
                  <a:lnTo>
                    <a:pt x="7083" y="6071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8" name="object 918"/>
            <p:cNvSpPr/>
            <p:nvPr/>
          </p:nvSpPr>
          <p:spPr>
            <a:xfrm>
              <a:off x="8857273" y="9123415"/>
              <a:ext cx="41910" cy="6350"/>
            </a:xfrm>
            <a:custGeom>
              <a:avLst/>
              <a:gdLst/>
              <a:ahLst/>
              <a:cxnLst/>
              <a:rect l="l" t="t" r="r" b="b"/>
              <a:pathLst>
                <a:path w="41909" h="6350">
                  <a:moveTo>
                    <a:pt x="0" y="0"/>
                  </a:moveTo>
                  <a:lnTo>
                    <a:pt x="41490" y="0"/>
                  </a:lnTo>
                  <a:lnTo>
                    <a:pt x="7083" y="60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9" name="object 919"/>
            <p:cNvSpPr/>
            <p:nvPr/>
          </p:nvSpPr>
          <p:spPr>
            <a:xfrm>
              <a:off x="8857272" y="9160858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20" h="32384">
                  <a:moveTo>
                    <a:pt x="0" y="0"/>
                  </a:moveTo>
                  <a:lnTo>
                    <a:pt x="0" y="32382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0" name="object 920"/>
            <p:cNvSpPr/>
            <p:nvPr/>
          </p:nvSpPr>
          <p:spPr>
            <a:xfrm>
              <a:off x="8857273" y="9160858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20" h="32384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7620" h="32384">
                  <a:moveTo>
                    <a:pt x="0" y="7083"/>
                  </a:moveTo>
                  <a:lnTo>
                    <a:pt x="7083" y="7083"/>
                  </a:lnTo>
                  <a:lnTo>
                    <a:pt x="0" y="32382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1" name="object 921"/>
            <p:cNvSpPr/>
            <p:nvPr/>
          </p:nvSpPr>
          <p:spPr>
            <a:xfrm>
              <a:off x="8857273" y="9160858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09" h="7620">
                  <a:moveTo>
                    <a:pt x="41490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2" name="object 922"/>
            <p:cNvSpPr/>
            <p:nvPr/>
          </p:nvSpPr>
          <p:spPr>
            <a:xfrm>
              <a:off x="8857273" y="9160858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09" h="7620">
                  <a:moveTo>
                    <a:pt x="0" y="0"/>
                  </a:moveTo>
                  <a:lnTo>
                    <a:pt x="41490" y="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3" name="object 923"/>
            <p:cNvSpPr/>
            <p:nvPr/>
          </p:nvSpPr>
          <p:spPr>
            <a:xfrm>
              <a:off x="8857272" y="9199312"/>
              <a:ext cx="41910" cy="6350"/>
            </a:xfrm>
            <a:custGeom>
              <a:avLst/>
              <a:gdLst/>
              <a:ahLst/>
              <a:cxnLst/>
              <a:rect l="l" t="t" r="r" b="b"/>
              <a:pathLst>
                <a:path w="41909" h="6350">
                  <a:moveTo>
                    <a:pt x="0" y="0"/>
                  </a:moveTo>
                  <a:lnTo>
                    <a:pt x="0" y="6071"/>
                  </a:lnTo>
                  <a:lnTo>
                    <a:pt x="12143" y="6071"/>
                  </a:lnTo>
                  <a:lnTo>
                    <a:pt x="0" y="0"/>
                  </a:lnTo>
                  <a:close/>
                </a:path>
                <a:path w="41909" h="6350">
                  <a:moveTo>
                    <a:pt x="41490" y="0"/>
                  </a:moveTo>
                  <a:lnTo>
                    <a:pt x="0" y="0"/>
                  </a:lnTo>
                  <a:lnTo>
                    <a:pt x="12143" y="6071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4" name="object 924"/>
            <p:cNvSpPr/>
            <p:nvPr/>
          </p:nvSpPr>
          <p:spPr>
            <a:xfrm>
              <a:off x="8857273" y="9199312"/>
              <a:ext cx="41910" cy="6350"/>
            </a:xfrm>
            <a:custGeom>
              <a:avLst/>
              <a:gdLst/>
              <a:ahLst/>
              <a:cxnLst/>
              <a:rect l="l" t="t" r="r" b="b"/>
              <a:pathLst>
                <a:path w="41909" h="6350">
                  <a:moveTo>
                    <a:pt x="41490" y="0"/>
                  </a:moveTo>
                  <a:lnTo>
                    <a:pt x="0" y="0"/>
                  </a:lnTo>
                  <a:lnTo>
                    <a:pt x="12143" y="6071"/>
                  </a:lnTo>
                  <a:lnTo>
                    <a:pt x="41490" y="0"/>
                  </a:lnTo>
                  <a:close/>
                </a:path>
                <a:path w="41909" h="6350">
                  <a:moveTo>
                    <a:pt x="0" y="0"/>
                  </a:moveTo>
                  <a:lnTo>
                    <a:pt x="12143" y="6071"/>
                  </a:lnTo>
                  <a:lnTo>
                    <a:pt x="0" y="60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5" name="object 925"/>
            <p:cNvSpPr/>
            <p:nvPr/>
          </p:nvSpPr>
          <p:spPr>
            <a:xfrm>
              <a:off x="8857272" y="9205384"/>
              <a:ext cx="7620" cy="13335"/>
            </a:xfrm>
            <a:custGeom>
              <a:avLst/>
              <a:gdLst/>
              <a:ahLst/>
              <a:cxnLst/>
              <a:rect l="l" t="t" r="r" b="b"/>
              <a:pathLst>
                <a:path w="7620" h="13334">
                  <a:moveTo>
                    <a:pt x="0" y="0"/>
                  </a:moveTo>
                  <a:lnTo>
                    <a:pt x="0" y="13155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6" name="object 926"/>
            <p:cNvSpPr/>
            <p:nvPr/>
          </p:nvSpPr>
          <p:spPr>
            <a:xfrm>
              <a:off x="8857273" y="9205384"/>
              <a:ext cx="7620" cy="13335"/>
            </a:xfrm>
            <a:custGeom>
              <a:avLst/>
              <a:gdLst/>
              <a:ahLst/>
              <a:cxnLst/>
              <a:rect l="l" t="t" r="r" b="b"/>
              <a:pathLst>
                <a:path w="7620" h="13334">
                  <a:moveTo>
                    <a:pt x="0" y="0"/>
                  </a:moveTo>
                  <a:lnTo>
                    <a:pt x="0" y="1011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  <a:path w="7620" h="13334">
                  <a:moveTo>
                    <a:pt x="0" y="1011"/>
                  </a:moveTo>
                  <a:lnTo>
                    <a:pt x="7083" y="1011"/>
                  </a:lnTo>
                  <a:lnTo>
                    <a:pt x="0" y="13155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7" name="object 927"/>
            <p:cNvSpPr/>
            <p:nvPr/>
          </p:nvSpPr>
          <p:spPr>
            <a:xfrm>
              <a:off x="8857273" y="9205384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8" name="object 928"/>
            <p:cNvSpPr/>
            <p:nvPr/>
          </p:nvSpPr>
          <p:spPr>
            <a:xfrm>
              <a:off x="8857273" y="9205384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0" y="0"/>
                  </a:moveTo>
                  <a:lnTo>
                    <a:pt x="12143" y="0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9" name="object 929"/>
            <p:cNvSpPr/>
            <p:nvPr/>
          </p:nvSpPr>
          <p:spPr>
            <a:xfrm>
              <a:off x="11281908" y="9061687"/>
              <a:ext cx="6350" cy="18415"/>
            </a:xfrm>
            <a:custGeom>
              <a:avLst/>
              <a:gdLst/>
              <a:ahLst/>
              <a:cxnLst/>
              <a:rect l="l" t="t" r="r" b="b"/>
              <a:pathLst>
                <a:path w="6350" h="18415">
                  <a:moveTo>
                    <a:pt x="0" y="0"/>
                  </a:moveTo>
                  <a:lnTo>
                    <a:pt x="0" y="18215"/>
                  </a:lnTo>
                  <a:lnTo>
                    <a:pt x="6071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0" name="object 930"/>
            <p:cNvSpPr/>
            <p:nvPr/>
          </p:nvSpPr>
          <p:spPr>
            <a:xfrm>
              <a:off x="11281908" y="9061687"/>
              <a:ext cx="6350" cy="18415"/>
            </a:xfrm>
            <a:custGeom>
              <a:avLst/>
              <a:gdLst/>
              <a:ahLst/>
              <a:cxnLst/>
              <a:rect l="l" t="t" r="r" b="b"/>
              <a:pathLst>
                <a:path w="6350" h="18415">
                  <a:moveTo>
                    <a:pt x="0" y="0"/>
                  </a:moveTo>
                  <a:lnTo>
                    <a:pt x="0" y="7083"/>
                  </a:lnTo>
                  <a:lnTo>
                    <a:pt x="6071" y="7083"/>
                  </a:lnTo>
                  <a:lnTo>
                    <a:pt x="0" y="0"/>
                  </a:lnTo>
                  <a:close/>
                </a:path>
                <a:path w="6350" h="18415">
                  <a:moveTo>
                    <a:pt x="0" y="7083"/>
                  </a:moveTo>
                  <a:lnTo>
                    <a:pt x="6071" y="7083"/>
                  </a:lnTo>
                  <a:lnTo>
                    <a:pt x="0" y="18215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1" name="object 931"/>
            <p:cNvSpPr/>
            <p:nvPr/>
          </p:nvSpPr>
          <p:spPr>
            <a:xfrm>
              <a:off x="11281908" y="9061687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09" h="7620">
                  <a:moveTo>
                    <a:pt x="41490" y="0"/>
                  </a:moveTo>
                  <a:lnTo>
                    <a:pt x="0" y="0"/>
                  </a:lnTo>
                  <a:lnTo>
                    <a:pt x="6071" y="7083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2" name="object 932"/>
            <p:cNvSpPr/>
            <p:nvPr/>
          </p:nvSpPr>
          <p:spPr>
            <a:xfrm>
              <a:off x="11281908" y="9061687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09" h="7620">
                  <a:moveTo>
                    <a:pt x="0" y="0"/>
                  </a:moveTo>
                  <a:lnTo>
                    <a:pt x="41490" y="0"/>
                  </a:lnTo>
                  <a:lnTo>
                    <a:pt x="6071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3" name="object 933"/>
            <p:cNvSpPr/>
            <p:nvPr/>
          </p:nvSpPr>
          <p:spPr>
            <a:xfrm>
              <a:off x="11281908" y="9086986"/>
              <a:ext cx="6350" cy="31750"/>
            </a:xfrm>
            <a:custGeom>
              <a:avLst/>
              <a:gdLst/>
              <a:ahLst/>
              <a:cxnLst/>
              <a:rect l="l" t="t" r="r" b="b"/>
              <a:pathLst>
                <a:path w="6350" h="31750">
                  <a:moveTo>
                    <a:pt x="0" y="0"/>
                  </a:moveTo>
                  <a:lnTo>
                    <a:pt x="0" y="31370"/>
                  </a:lnTo>
                  <a:lnTo>
                    <a:pt x="6071" y="60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4" name="object 934"/>
            <p:cNvSpPr/>
            <p:nvPr/>
          </p:nvSpPr>
          <p:spPr>
            <a:xfrm>
              <a:off x="11281908" y="9086985"/>
              <a:ext cx="6350" cy="31750"/>
            </a:xfrm>
            <a:custGeom>
              <a:avLst/>
              <a:gdLst/>
              <a:ahLst/>
              <a:cxnLst/>
              <a:rect l="l" t="t" r="r" b="b"/>
              <a:pathLst>
                <a:path w="6350" h="31750">
                  <a:moveTo>
                    <a:pt x="0" y="0"/>
                  </a:moveTo>
                  <a:lnTo>
                    <a:pt x="0" y="6071"/>
                  </a:lnTo>
                  <a:lnTo>
                    <a:pt x="6071" y="6071"/>
                  </a:lnTo>
                  <a:lnTo>
                    <a:pt x="0" y="0"/>
                  </a:lnTo>
                  <a:close/>
                </a:path>
                <a:path w="6350" h="31750">
                  <a:moveTo>
                    <a:pt x="0" y="6071"/>
                  </a:moveTo>
                  <a:lnTo>
                    <a:pt x="6071" y="6071"/>
                  </a:lnTo>
                  <a:lnTo>
                    <a:pt x="0" y="31370"/>
                  </a:lnTo>
                  <a:lnTo>
                    <a:pt x="0" y="60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5" name="object 935"/>
            <p:cNvSpPr/>
            <p:nvPr/>
          </p:nvSpPr>
          <p:spPr>
            <a:xfrm>
              <a:off x="11281908" y="9086985"/>
              <a:ext cx="41910" cy="6350"/>
            </a:xfrm>
            <a:custGeom>
              <a:avLst/>
              <a:gdLst/>
              <a:ahLst/>
              <a:cxnLst/>
              <a:rect l="l" t="t" r="r" b="b"/>
              <a:pathLst>
                <a:path w="41909" h="6350">
                  <a:moveTo>
                    <a:pt x="41490" y="0"/>
                  </a:moveTo>
                  <a:lnTo>
                    <a:pt x="0" y="0"/>
                  </a:lnTo>
                  <a:lnTo>
                    <a:pt x="6071" y="6071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6" name="object 936"/>
            <p:cNvSpPr/>
            <p:nvPr/>
          </p:nvSpPr>
          <p:spPr>
            <a:xfrm>
              <a:off x="11281908" y="9086985"/>
              <a:ext cx="41910" cy="6350"/>
            </a:xfrm>
            <a:custGeom>
              <a:avLst/>
              <a:gdLst/>
              <a:ahLst/>
              <a:cxnLst/>
              <a:rect l="l" t="t" r="r" b="b"/>
              <a:pathLst>
                <a:path w="41909" h="6350">
                  <a:moveTo>
                    <a:pt x="0" y="0"/>
                  </a:moveTo>
                  <a:lnTo>
                    <a:pt x="41490" y="0"/>
                  </a:lnTo>
                  <a:lnTo>
                    <a:pt x="6071" y="60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7" name="object 937"/>
            <p:cNvSpPr/>
            <p:nvPr/>
          </p:nvSpPr>
          <p:spPr>
            <a:xfrm>
              <a:off x="11281908" y="9124428"/>
              <a:ext cx="6350" cy="32384"/>
            </a:xfrm>
            <a:custGeom>
              <a:avLst/>
              <a:gdLst/>
              <a:ahLst/>
              <a:cxnLst/>
              <a:rect l="l" t="t" r="r" b="b"/>
              <a:pathLst>
                <a:path w="6350" h="32384">
                  <a:moveTo>
                    <a:pt x="0" y="0"/>
                  </a:moveTo>
                  <a:lnTo>
                    <a:pt x="0" y="32382"/>
                  </a:lnTo>
                  <a:lnTo>
                    <a:pt x="6071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8" name="object 938"/>
            <p:cNvSpPr/>
            <p:nvPr/>
          </p:nvSpPr>
          <p:spPr>
            <a:xfrm>
              <a:off x="11281908" y="9124427"/>
              <a:ext cx="6350" cy="32384"/>
            </a:xfrm>
            <a:custGeom>
              <a:avLst/>
              <a:gdLst/>
              <a:ahLst/>
              <a:cxnLst/>
              <a:rect l="l" t="t" r="r" b="b"/>
              <a:pathLst>
                <a:path w="6350" h="32384">
                  <a:moveTo>
                    <a:pt x="0" y="0"/>
                  </a:moveTo>
                  <a:lnTo>
                    <a:pt x="0" y="7083"/>
                  </a:lnTo>
                  <a:lnTo>
                    <a:pt x="6071" y="7083"/>
                  </a:lnTo>
                  <a:lnTo>
                    <a:pt x="0" y="0"/>
                  </a:lnTo>
                  <a:close/>
                </a:path>
                <a:path w="6350" h="32384">
                  <a:moveTo>
                    <a:pt x="0" y="7083"/>
                  </a:moveTo>
                  <a:lnTo>
                    <a:pt x="6071" y="7083"/>
                  </a:lnTo>
                  <a:lnTo>
                    <a:pt x="0" y="32382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9" name="object 939"/>
            <p:cNvSpPr/>
            <p:nvPr/>
          </p:nvSpPr>
          <p:spPr>
            <a:xfrm>
              <a:off x="11281908" y="9124427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09" h="7620">
                  <a:moveTo>
                    <a:pt x="41490" y="0"/>
                  </a:moveTo>
                  <a:lnTo>
                    <a:pt x="0" y="0"/>
                  </a:lnTo>
                  <a:lnTo>
                    <a:pt x="6071" y="7083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0" name="object 940"/>
            <p:cNvSpPr/>
            <p:nvPr/>
          </p:nvSpPr>
          <p:spPr>
            <a:xfrm>
              <a:off x="11281908" y="9124427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09" h="7620">
                  <a:moveTo>
                    <a:pt x="0" y="0"/>
                  </a:moveTo>
                  <a:lnTo>
                    <a:pt x="41490" y="0"/>
                  </a:lnTo>
                  <a:lnTo>
                    <a:pt x="6071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1" name="object 941"/>
            <p:cNvSpPr/>
            <p:nvPr/>
          </p:nvSpPr>
          <p:spPr>
            <a:xfrm>
              <a:off x="11281908" y="9162882"/>
              <a:ext cx="41910" cy="6350"/>
            </a:xfrm>
            <a:custGeom>
              <a:avLst/>
              <a:gdLst/>
              <a:ahLst/>
              <a:cxnLst/>
              <a:rect l="l" t="t" r="r" b="b"/>
              <a:pathLst>
                <a:path w="41909" h="6350">
                  <a:moveTo>
                    <a:pt x="0" y="0"/>
                  </a:moveTo>
                  <a:lnTo>
                    <a:pt x="0" y="6071"/>
                  </a:lnTo>
                  <a:lnTo>
                    <a:pt x="12143" y="6071"/>
                  </a:lnTo>
                  <a:lnTo>
                    <a:pt x="0" y="0"/>
                  </a:lnTo>
                  <a:close/>
                </a:path>
                <a:path w="41909" h="6350">
                  <a:moveTo>
                    <a:pt x="41490" y="0"/>
                  </a:moveTo>
                  <a:lnTo>
                    <a:pt x="0" y="0"/>
                  </a:lnTo>
                  <a:lnTo>
                    <a:pt x="12143" y="6071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2" name="object 942"/>
            <p:cNvSpPr/>
            <p:nvPr/>
          </p:nvSpPr>
          <p:spPr>
            <a:xfrm>
              <a:off x="11281908" y="9162882"/>
              <a:ext cx="41910" cy="6350"/>
            </a:xfrm>
            <a:custGeom>
              <a:avLst/>
              <a:gdLst/>
              <a:ahLst/>
              <a:cxnLst/>
              <a:rect l="l" t="t" r="r" b="b"/>
              <a:pathLst>
                <a:path w="41909" h="6350">
                  <a:moveTo>
                    <a:pt x="41490" y="0"/>
                  </a:moveTo>
                  <a:lnTo>
                    <a:pt x="0" y="0"/>
                  </a:lnTo>
                  <a:lnTo>
                    <a:pt x="12143" y="6071"/>
                  </a:lnTo>
                  <a:lnTo>
                    <a:pt x="41490" y="0"/>
                  </a:lnTo>
                  <a:close/>
                </a:path>
                <a:path w="41909" h="6350">
                  <a:moveTo>
                    <a:pt x="0" y="0"/>
                  </a:moveTo>
                  <a:lnTo>
                    <a:pt x="12143" y="6071"/>
                  </a:lnTo>
                  <a:lnTo>
                    <a:pt x="0" y="60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3" name="object 943"/>
            <p:cNvSpPr/>
            <p:nvPr/>
          </p:nvSpPr>
          <p:spPr>
            <a:xfrm>
              <a:off x="11281908" y="9168954"/>
              <a:ext cx="6350" cy="13335"/>
            </a:xfrm>
            <a:custGeom>
              <a:avLst/>
              <a:gdLst/>
              <a:ahLst/>
              <a:cxnLst/>
              <a:rect l="l" t="t" r="r" b="b"/>
              <a:pathLst>
                <a:path w="6350" h="13334">
                  <a:moveTo>
                    <a:pt x="0" y="0"/>
                  </a:moveTo>
                  <a:lnTo>
                    <a:pt x="0" y="13155"/>
                  </a:lnTo>
                  <a:lnTo>
                    <a:pt x="6071" y="10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4" name="object 944"/>
            <p:cNvSpPr/>
            <p:nvPr/>
          </p:nvSpPr>
          <p:spPr>
            <a:xfrm>
              <a:off x="11281908" y="9168953"/>
              <a:ext cx="6350" cy="13335"/>
            </a:xfrm>
            <a:custGeom>
              <a:avLst/>
              <a:gdLst/>
              <a:ahLst/>
              <a:cxnLst/>
              <a:rect l="l" t="t" r="r" b="b"/>
              <a:pathLst>
                <a:path w="6350" h="13334">
                  <a:moveTo>
                    <a:pt x="0" y="0"/>
                  </a:moveTo>
                  <a:lnTo>
                    <a:pt x="0" y="1011"/>
                  </a:lnTo>
                  <a:lnTo>
                    <a:pt x="6071" y="1011"/>
                  </a:lnTo>
                  <a:lnTo>
                    <a:pt x="0" y="0"/>
                  </a:lnTo>
                  <a:close/>
                </a:path>
                <a:path w="6350" h="13334">
                  <a:moveTo>
                    <a:pt x="0" y="1011"/>
                  </a:moveTo>
                  <a:lnTo>
                    <a:pt x="6071" y="1011"/>
                  </a:lnTo>
                  <a:lnTo>
                    <a:pt x="0" y="13155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5" name="object 945"/>
            <p:cNvSpPr/>
            <p:nvPr/>
          </p:nvSpPr>
          <p:spPr>
            <a:xfrm>
              <a:off x="11281908" y="9168953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6" name="object 946"/>
            <p:cNvSpPr/>
            <p:nvPr/>
          </p:nvSpPr>
          <p:spPr>
            <a:xfrm>
              <a:off x="11281908" y="9168953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0" y="0"/>
                  </a:moveTo>
                  <a:lnTo>
                    <a:pt x="12143" y="0"/>
                  </a:lnTo>
                  <a:lnTo>
                    <a:pt x="607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7" name="object 947"/>
            <p:cNvSpPr/>
            <p:nvPr/>
          </p:nvSpPr>
          <p:spPr>
            <a:xfrm>
              <a:off x="11606744" y="8718635"/>
              <a:ext cx="6350" cy="18415"/>
            </a:xfrm>
            <a:custGeom>
              <a:avLst/>
              <a:gdLst/>
              <a:ahLst/>
              <a:cxnLst/>
              <a:rect l="l" t="t" r="r" b="b"/>
              <a:pathLst>
                <a:path w="6350" h="18415">
                  <a:moveTo>
                    <a:pt x="0" y="0"/>
                  </a:moveTo>
                  <a:lnTo>
                    <a:pt x="0" y="18215"/>
                  </a:lnTo>
                  <a:lnTo>
                    <a:pt x="6071" y="60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8" name="object 948"/>
            <p:cNvSpPr/>
            <p:nvPr/>
          </p:nvSpPr>
          <p:spPr>
            <a:xfrm>
              <a:off x="11606745" y="8718635"/>
              <a:ext cx="6350" cy="18415"/>
            </a:xfrm>
            <a:custGeom>
              <a:avLst/>
              <a:gdLst/>
              <a:ahLst/>
              <a:cxnLst/>
              <a:rect l="l" t="t" r="r" b="b"/>
              <a:pathLst>
                <a:path w="6350" h="18415">
                  <a:moveTo>
                    <a:pt x="0" y="0"/>
                  </a:moveTo>
                  <a:lnTo>
                    <a:pt x="0" y="6071"/>
                  </a:lnTo>
                  <a:lnTo>
                    <a:pt x="6071" y="6071"/>
                  </a:lnTo>
                  <a:lnTo>
                    <a:pt x="0" y="0"/>
                  </a:lnTo>
                  <a:close/>
                </a:path>
                <a:path w="6350" h="18415">
                  <a:moveTo>
                    <a:pt x="0" y="6071"/>
                  </a:moveTo>
                  <a:lnTo>
                    <a:pt x="6071" y="6071"/>
                  </a:lnTo>
                  <a:lnTo>
                    <a:pt x="0" y="18215"/>
                  </a:lnTo>
                  <a:lnTo>
                    <a:pt x="0" y="60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9" name="object 949"/>
            <p:cNvSpPr/>
            <p:nvPr/>
          </p:nvSpPr>
          <p:spPr>
            <a:xfrm>
              <a:off x="11606745" y="8718635"/>
              <a:ext cx="41910" cy="6350"/>
            </a:xfrm>
            <a:custGeom>
              <a:avLst/>
              <a:gdLst/>
              <a:ahLst/>
              <a:cxnLst/>
              <a:rect l="l" t="t" r="r" b="b"/>
              <a:pathLst>
                <a:path w="41909" h="6350">
                  <a:moveTo>
                    <a:pt x="41490" y="0"/>
                  </a:moveTo>
                  <a:lnTo>
                    <a:pt x="0" y="0"/>
                  </a:lnTo>
                  <a:lnTo>
                    <a:pt x="6071" y="6071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0" name="object 950"/>
            <p:cNvSpPr/>
            <p:nvPr/>
          </p:nvSpPr>
          <p:spPr>
            <a:xfrm>
              <a:off x="11606745" y="8718635"/>
              <a:ext cx="41910" cy="6350"/>
            </a:xfrm>
            <a:custGeom>
              <a:avLst/>
              <a:gdLst/>
              <a:ahLst/>
              <a:cxnLst/>
              <a:rect l="l" t="t" r="r" b="b"/>
              <a:pathLst>
                <a:path w="41909" h="6350">
                  <a:moveTo>
                    <a:pt x="0" y="0"/>
                  </a:moveTo>
                  <a:lnTo>
                    <a:pt x="41490" y="0"/>
                  </a:lnTo>
                  <a:lnTo>
                    <a:pt x="6071" y="60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1" name="object 951"/>
            <p:cNvSpPr/>
            <p:nvPr/>
          </p:nvSpPr>
          <p:spPr>
            <a:xfrm>
              <a:off x="11606744" y="8742922"/>
              <a:ext cx="6350" cy="32384"/>
            </a:xfrm>
            <a:custGeom>
              <a:avLst/>
              <a:gdLst/>
              <a:ahLst/>
              <a:cxnLst/>
              <a:rect l="l" t="t" r="r" b="b"/>
              <a:pathLst>
                <a:path w="6350" h="32384">
                  <a:moveTo>
                    <a:pt x="0" y="0"/>
                  </a:moveTo>
                  <a:lnTo>
                    <a:pt x="0" y="32382"/>
                  </a:lnTo>
                  <a:lnTo>
                    <a:pt x="6071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2" name="object 952"/>
            <p:cNvSpPr/>
            <p:nvPr/>
          </p:nvSpPr>
          <p:spPr>
            <a:xfrm>
              <a:off x="11606745" y="8742922"/>
              <a:ext cx="6350" cy="32384"/>
            </a:xfrm>
            <a:custGeom>
              <a:avLst/>
              <a:gdLst/>
              <a:ahLst/>
              <a:cxnLst/>
              <a:rect l="l" t="t" r="r" b="b"/>
              <a:pathLst>
                <a:path w="6350" h="32384">
                  <a:moveTo>
                    <a:pt x="0" y="0"/>
                  </a:moveTo>
                  <a:lnTo>
                    <a:pt x="0" y="7083"/>
                  </a:lnTo>
                  <a:lnTo>
                    <a:pt x="6071" y="7083"/>
                  </a:lnTo>
                  <a:lnTo>
                    <a:pt x="0" y="0"/>
                  </a:lnTo>
                  <a:close/>
                </a:path>
                <a:path w="6350" h="32384">
                  <a:moveTo>
                    <a:pt x="0" y="7083"/>
                  </a:moveTo>
                  <a:lnTo>
                    <a:pt x="6071" y="7083"/>
                  </a:lnTo>
                  <a:lnTo>
                    <a:pt x="0" y="32382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3" name="object 953"/>
            <p:cNvSpPr/>
            <p:nvPr/>
          </p:nvSpPr>
          <p:spPr>
            <a:xfrm>
              <a:off x="11606745" y="8742922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09" h="7620">
                  <a:moveTo>
                    <a:pt x="41490" y="0"/>
                  </a:moveTo>
                  <a:lnTo>
                    <a:pt x="0" y="0"/>
                  </a:lnTo>
                  <a:lnTo>
                    <a:pt x="6071" y="7083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4" name="object 954"/>
            <p:cNvSpPr/>
            <p:nvPr/>
          </p:nvSpPr>
          <p:spPr>
            <a:xfrm>
              <a:off x="11606745" y="8742922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09" h="7620">
                  <a:moveTo>
                    <a:pt x="0" y="0"/>
                  </a:moveTo>
                  <a:lnTo>
                    <a:pt x="41490" y="0"/>
                  </a:lnTo>
                  <a:lnTo>
                    <a:pt x="6071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5" name="object 955"/>
            <p:cNvSpPr/>
            <p:nvPr/>
          </p:nvSpPr>
          <p:spPr>
            <a:xfrm>
              <a:off x="11606744" y="8781376"/>
              <a:ext cx="6350" cy="32384"/>
            </a:xfrm>
            <a:custGeom>
              <a:avLst/>
              <a:gdLst/>
              <a:ahLst/>
              <a:cxnLst/>
              <a:rect l="l" t="t" r="r" b="b"/>
              <a:pathLst>
                <a:path w="6350" h="32384">
                  <a:moveTo>
                    <a:pt x="0" y="0"/>
                  </a:moveTo>
                  <a:lnTo>
                    <a:pt x="0" y="32382"/>
                  </a:lnTo>
                  <a:lnTo>
                    <a:pt x="6071" y="60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6" name="object 956"/>
            <p:cNvSpPr/>
            <p:nvPr/>
          </p:nvSpPr>
          <p:spPr>
            <a:xfrm>
              <a:off x="11606745" y="8781376"/>
              <a:ext cx="6350" cy="32384"/>
            </a:xfrm>
            <a:custGeom>
              <a:avLst/>
              <a:gdLst/>
              <a:ahLst/>
              <a:cxnLst/>
              <a:rect l="l" t="t" r="r" b="b"/>
              <a:pathLst>
                <a:path w="6350" h="32384">
                  <a:moveTo>
                    <a:pt x="0" y="0"/>
                  </a:moveTo>
                  <a:lnTo>
                    <a:pt x="0" y="6071"/>
                  </a:lnTo>
                  <a:lnTo>
                    <a:pt x="6071" y="6071"/>
                  </a:lnTo>
                  <a:lnTo>
                    <a:pt x="0" y="0"/>
                  </a:lnTo>
                  <a:close/>
                </a:path>
                <a:path w="6350" h="32384">
                  <a:moveTo>
                    <a:pt x="0" y="6071"/>
                  </a:moveTo>
                  <a:lnTo>
                    <a:pt x="6071" y="6071"/>
                  </a:lnTo>
                  <a:lnTo>
                    <a:pt x="0" y="32382"/>
                  </a:lnTo>
                  <a:lnTo>
                    <a:pt x="0" y="60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7" name="object 957"/>
            <p:cNvSpPr/>
            <p:nvPr/>
          </p:nvSpPr>
          <p:spPr>
            <a:xfrm>
              <a:off x="11606745" y="8781376"/>
              <a:ext cx="41910" cy="6350"/>
            </a:xfrm>
            <a:custGeom>
              <a:avLst/>
              <a:gdLst/>
              <a:ahLst/>
              <a:cxnLst/>
              <a:rect l="l" t="t" r="r" b="b"/>
              <a:pathLst>
                <a:path w="41909" h="6350">
                  <a:moveTo>
                    <a:pt x="41490" y="0"/>
                  </a:moveTo>
                  <a:lnTo>
                    <a:pt x="0" y="0"/>
                  </a:lnTo>
                  <a:lnTo>
                    <a:pt x="6071" y="6071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8" name="object 958"/>
            <p:cNvSpPr/>
            <p:nvPr/>
          </p:nvSpPr>
          <p:spPr>
            <a:xfrm>
              <a:off x="11606745" y="8781376"/>
              <a:ext cx="41910" cy="6350"/>
            </a:xfrm>
            <a:custGeom>
              <a:avLst/>
              <a:gdLst/>
              <a:ahLst/>
              <a:cxnLst/>
              <a:rect l="l" t="t" r="r" b="b"/>
              <a:pathLst>
                <a:path w="41909" h="6350">
                  <a:moveTo>
                    <a:pt x="0" y="0"/>
                  </a:moveTo>
                  <a:lnTo>
                    <a:pt x="41490" y="0"/>
                  </a:lnTo>
                  <a:lnTo>
                    <a:pt x="6071" y="60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9" name="object 959"/>
            <p:cNvSpPr/>
            <p:nvPr/>
          </p:nvSpPr>
          <p:spPr>
            <a:xfrm>
              <a:off x="11606744" y="8819830"/>
              <a:ext cx="41910" cy="5080"/>
            </a:xfrm>
            <a:custGeom>
              <a:avLst/>
              <a:gdLst/>
              <a:ahLst/>
              <a:cxnLst/>
              <a:rect l="l" t="t" r="r" b="b"/>
              <a:pathLst>
                <a:path w="41909" h="5079">
                  <a:moveTo>
                    <a:pt x="0" y="0"/>
                  </a:moveTo>
                  <a:lnTo>
                    <a:pt x="0" y="5059"/>
                  </a:lnTo>
                  <a:lnTo>
                    <a:pt x="12143" y="5059"/>
                  </a:lnTo>
                  <a:lnTo>
                    <a:pt x="0" y="0"/>
                  </a:lnTo>
                  <a:close/>
                </a:path>
                <a:path w="41909" h="5079">
                  <a:moveTo>
                    <a:pt x="41490" y="0"/>
                  </a:moveTo>
                  <a:lnTo>
                    <a:pt x="0" y="0"/>
                  </a:lnTo>
                  <a:lnTo>
                    <a:pt x="12143" y="5059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0" name="object 960"/>
            <p:cNvSpPr/>
            <p:nvPr/>
          </p:nvSpPr>
          <p:spPr>
            <a:xfrm>
              <a:off x="11606745" y="8819830"/>
              <a:ext cx="41910" cy="5080"/>
            </a:xfrm>
            <a:custGeom>
              <a:avLst/>
              <a:gdLst/>
              <a:ahLst/>
              <a:cxnLst/>
              <a:rect l="l" t="t" r="r" b="b"/>
              <a:pathLst>
                <a:path w="41909" h="5079">
                  <a:moveTo>
                    <a:pt x="41490" y="0"/>
                  </a:moveTo>
                  <a:lnTo>
                    <a:pt x="0" y="0"/>
                  </a:lnTo>
                  <a:lnTo>
                    <a:pt x="12143" y="5059"/>
                  </a:lnTo>
                  <a:lnTo>
                    <a:pt x="41490" y="0"/>
                  </a:lnTo>
                  <a:close/>
                </a:path>
                <a:path w="41909" h="5079">
                  <a:moveTo>
                    <a:pt x="0" y="0"/>
                  </a:moveTo>
                  <a:lnTo>
                    <a:pt x="12143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1" name="object 961"/>
            <p:cNvSpPr/>
            <p:nvPr/>
          </p:nvSpPr>
          <p:spPr>
            <a:xfrm>
              <a:off x="11606744" y="8824890"/>
              <a:ext cx="6350" cy="13335"/>
            </a:xfrm>
            <a:custGeom>
              <a:avLst/>
              <a:gdLst/>
              <a:ahLst/>
              <a:cxnLst/>
              <a:rect l="l" t="t" r="r" b="b"/>
              <a:pathLst>
                <a:path w="6350" h="13334">
                  <a:moveTo>
                    <a:pt x="0" y="0"/>
                  </a:moveTo>
                  <a:lnTo>
                    <a:pt x="0" y="13155"/>
                  </a:lnTo>
                  <a:lnTo>
                    <a:pt x="6071" y="10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2" name="object 962"/>
            <p:cNvSpPr/>
            <p:nvPr/>
          </p:nvSpPr>
          <p:spPr>
            <a:xfrm>
              <a:off x="11606745" y="8824890"/>
              <a:ext cx="6350" cy="13335"/>
            </a:xfrm>
            <a:custGeom>
              <a:avLst/>
              <a:gdLst/>
              <a:ahLst/>
              <a:cxnLst/>
              <a:rect l="l" t="t" r="r" b="b"/>
              <a:pathLst>
                <a:path w="6350" h="13334">
                  <a:moveTo>
                    <a:pt x="0" y="0"/>
                  </a:moveTo>
                  <a:lnTo>
                    <a:pt x="0" y="1011"/>
                  </a:lnTo>
                  <a:lnTo>
                    <a:pt x="6071" y="1011"/>
                  </a:lnTo>
                  <a:lnTo>
                    <a:pt x="0" y="0"/>
                  </a:lnTo>
                  <a:close/>
                </a:path>
                <a:path w="6350" h="13334">
                  <a:moveTo>
                    <a:pt x="0" y="1011"/>
                  </a:moveTo>
                  <a:lnTo>
                    <a:pt x="6071" y="1011"/>
                  </a:lnTo>
                  <a:lnTo>
                    <a:pt x="0" y="13155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3" name="object 963"/>
            <p:cNvSpPr/>
            <p:nvPr/>
          </p:nvSpPr>
          <p:spPr>
            <a:xfrm>
              <a:off x="11606745" y="8824890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4" name="object 964"/>
            <p:cNvSpPr/>
            <p:nvPr/>
          </p:nvSpPr>
          <p:spPr>
            <a:xfrm>
              <a:off x="11606745" y="8824890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0" y="0"/>
                  </a:moveTo>
                  <a:lnTo>
                    <a:pt x="12143" y="0"/>
                  </a:lnTo>
                  <a:lnTo>
                    <a:pt x="607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5" name="object 965"/>
            <p:cNvSpPr/>
            <p:nvPr/>
          </p:nvSpPr>
          <p:spPr>
            <a:xfrm>
              <a:off x="11606744" y="8463623"/>
              <a:ext cx="6350" cy="18415"/>
            </a:xfrm>
            <a:custGeom>
              <a:avLst/>
              <a:gdLst/>
              <a:ahLst/>
              <a:cxnLst/>
              <a:rect l="l" t="t" r="r" b="b"/>
              <a:pathLst>
                <a:path w="6350" h="18415">
                  <a:moveTo>
                    <a:pt x="0" y="0"/>
                  </a:moveTo>
                  <a:lnTo>
                    <a:pt x="0" y="18215"/>
                  </a:lnTo>
                  <a:lnTo>
                    <a:pt x="6071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6" name="object 966"/>
            <p:cNvSpPr/>
            <p:nvPr/>
          </p:nvSpPr>
          <p:spPr>
            <a:xfrm>
              <a:off x="11606745" y="8463623"/>
              <a:ext cx="6350" cy="18415"/>
            </a:xfrm>
            <a:custGeom>
              <a:avLst/>
              <a:gdLst/>
              <a:ahLst/>
              <a:cxnLst/>
              <a:rect l="l" t="t" r="r" b="b"/>
              <a:pathLst>
                <a:path w="6350" h="18415">
                  <a:moveTo>
                    <a:pt x="0" y="0"/>
                  </a:moveTo>
                  <a:lnTo>
                    <a:pt x="0" y="7083"/>
                  </a:lnTo>
                  <a:lnTo>
                    <a:pt x="6071" y="7083"/>
                  </a:lnTo>
                  <a:lnTo>
                    <a:pt x="0" y="0"/>
                  </a:lnTo>
                  <a:close/>
                </a:path>
                <a:path w="6350" h="18415">
                  <a:moveTo>
                    <a:pt x="0" y="7083"/>
                  </a:moveTo>
                  <a:lnTo>
                    <a:pt x="6071" y="7083"/>
                  </a:lnTo>
                  <a:lnTo>
                    <a:pt x="0" y="18215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7" name="object 967"/>
            <p:cNvSpPr/>
            <p:nvPr/>
          </p:nvSpPr>
          <p:spPr>
            <a:xfrm>
              <a:off x="11606745" y="8463623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09" h="7620">
                  <a:moveTo>
                    <a:pt x="41490" y="0"/>
                  </a:moveTo>
                  <a:lnTo>
                    <a:pt x="0" y="0"/>
                  </a:lnTo>
                  <a:lnTo>
                    <a:pt x="6071" y="7083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8" name="object 968"/>
            <p:cNvSpPr/>
            <p:nvPr/>
          </p:nvSpPr>
          <p:spPr>
            <a:xfrm>
              <a:off x="11606745" y="8463623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09" h="7620">
                  <a:moveTo>
                    <a:pt x="0" y="0"/>
                  </a:moveTo>
                  <a:lnTo>
                    <a:pt x="41490" y="0"/>
                  </a:lnTo>
                  <a:lnTo>
                    <a:pt x="6071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9" name="object 969"/>
            <p:cNvSpPr/>
            <p:nvPr/>
          </p:nvSpPr>
          <p:spPr>
            <a:xfrm>
              <a:off x="11606744" y="8487910"/>
              <a:ext cx="6350" cy="32384"/>
            </a:xfrm>
            <a:custGeom>
              <a:avLst/>
              <a:gdLst/>
              <a:ahLst/>
              <a:cxnLst/>
              <a:rect l="l" t="t" r="r" b="b"/>
              <a:pathLst>
                <a:path w="6350" h="32384">
                  <a:moveTo>
                    <a:pt x="0" y="0"/>
                  </a:moveTo>
                  <a:lnTo>
                    <a:pt x="0" y="32382"/>
                  </a:lnTo>
                  <a:lnTo>
                    <a:pt x="6071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0" name="object 970"/>
            <p:cNvSpPr/>
            <p:nvPr/>
          </p:nvSpPr>
          <p:spPr>
            <a:xfrm>
              <a:off x="11606745" y="8487910"/>
              <a:ext cx="6350" cy="32384"/>
            </a:xfrm>
            <a:custGeom>
              <a:avLst/>
              <a:gdLst/>
              <a:ahLst/>
              <a:cxnLst/>
              <a:rect l="l" t="t" r="r" b="b"/>
              <a:pathLst>
                <a:path w="6350" h="32384">
                  <a:moveTo>
                    <a:pt x="0" y="0"/>
                  </a:moveTo>
                  <a:lnTo>
                    <a:pt x="0" y="7083"/>
                  </a:lnTo>
                  <a:lnTo>
                    <a:pt x="6071" y="7083"/>
                  </a:lnTo>
                  <a:lnTo>
                    <a:pt x="0" y="0"/>
                  </a:lnTo>
                  <a:close/>
                </a:path>
                <a:path w="6350" h="32384">
                  <a:moveTo>
                    <a:pt x="0" y="7083"/>
                  </a:moveTo>
                  <a:lnTo>
                    <a:pt x="6071" y="7083"/>
                  </a:lnTo>
                  <a:lnTo>
                    <a:pt x="0" y="32382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1" name="object 971"/>
            <p:cNvSpPr/>
            <p:nvPr/>
          </p:nvSpPr>
          <p:spPr>
            <a:xfrm>
              <a:off x="11606745" y="8487910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09" h="7620">
                  <a:moveTo>
                    <a:pt x="41490" y="0"/>
                  </a:moveTo>
                  <a:lnTo>
                    <a:pt x="0" y="0"/>
                  </a:lnTo>
                  <a:lnTo>
                    <a:pt x="6071" y="7083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2" name="object 972"/>
            <p:cNvSpPr/>
            <p:nvPr/>
          </p:nvSpPr>
          <p:spPr>
            <a:xfrm>
              <a:off x="11606745" y="8487910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09" h="7620">
                  <a:moveTo>
                    <a:pt x="0" y="0"/>
                  </a:moveTo>
                  <a:lnTo>
                    <a:pt x="41490" y="0"/>
                  </a:lnTo>
                  <a:lnTo>
                    <a:pt x="6071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3" name="object 973"/>
            <p:cNvSpPr/>
            <p:nvPr/>
          </p:nvSpPr>
          <p:spPr>
            <a:xfrm>
              <a:off x="11606744" y="8526365"/>
              <a:ext cx="6350" cy="32384"/>
            </a:xfrm>
            <a:custGeom>
              <a:avLst/>
              <a:gdLst/>
              <a:ahLst/>
              <a:cxnLst/>
              <a:rect l="l" t="t" r="r" b="b"/>
              <a:pathLst>
                <a:path w="6350" h="32384">
                  <a:moveTo>
                    <a:pt x="0" y="0"/>
                  </a:moveTo>
                  <a:lnTo>
                    <a:pt x="0" y="32382"/>
                  </a:lnTo>
                  <a:lnTo>
                    <a:pt x="6071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4" name="object 974"/>
            <p:cNvSpPr/>
            <p:nvPr/>
          </p:nvSpPr>
          <p:spPr>
            <a:xfrm>
              <a:off x="11606745" y="8526364"/>
              <a:ext cx="6350" cy="32384"/>
            </a:xfrm>
            <a:custGeom>
              <a:avLst/>
              <a:gdLst/>
              <a:ahLst/>
              <a:cxnLst/>
              <a:rect l="l" t="t" r="r" b="b"/>
              <a:pathLst>
                <a:path w="6350" h="32384">
                  <a:moveTo>
                    <a:pt x="0" y="0"/>
                  </a:moveTo>
                  <a:lnTo>
                    <a:pt x="0" y="7083"/>
                  </a:lnTo>
                  <a:lnTo>
                    <a:pt x="6071" y="7083"/>
                  </a:lnTo>
                  <a:lnTo>
                    <a:pt x="0" y="0"/>
                  </a:lnTo>
                  <a:close/>
                </a:path>
                <a:path w="6350" h="32384">
                  <a:moveTo>
                    <a:pt x="0" y="7083"/>
                  </a:moveTo>
                  <a:lnTo>
                    <a:pt x="6071" y="7083"/>
                  </a:lnTo>
                  <a:lnTo>
                    <a:pt x="0" y="32382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5" name="object 975"/>
            <p:cNvSpPr/>
            <p:nvPr/>
          </p:nvSpPr>
          <p:spPr>
            <a:xfrm>
              <a:off x="11606745" y="8526364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09" h="7620">
                  <a:moveTo>
                    <a:pt x="41490" y="0"/>
                  </a:moveTo>
                  <a:lnTo>
                    <a:pt x="0" y="0"/>
                  </a:lnTo>
                  <a:lnTo>
                    <a:pt x="6071" y="7083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6" name="object 976"/>
            <p:cNvSpPr/>
            <p:nvPr/>
          </p:nvSpPr>
          <p:spPr>
            <a:xfrm>
              <a:off x="11606745" y="8526364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09" h="7620">
                  <a:moveTo>
                    <a:pt x="0" y="0"/>
                  </a:moveTo>
                  <a:lnTo>
                    <a:pt x="41490" y="0"/>
                  </a:lnTo>
                  <a:lnTo>
                    <a:pt x="6071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7" name="object 977"/>
            <p:cNvSpPr/>
            <p:nvPr/>
          </p:nvSpPr>
          <p:spPr>
            <a:xfrm>
              <a:off x="11606744" y="8564819"/>
              <a:ext cx="41910" cy="6350"/>
            </a:xfrm>
            <a:custGeom>
              <a:avLst/>
              <a:gdLst/>
              <a:ahLst/>
              <a:cxnLst/>
              <a:rect l="l" t="t" r="r" b="b"/>
              <a:pathLst>
                <a:path w="41909" h="6350">
                  <a:moveTo>
                    <a:pt x="0" y="0"/>
                  </a:moveTo>
                  <a:lnTo>
                    <a:pt x="0" y="6071"/>
                  </a:lnTo>
                  <a:lnTo>
                    <a:pt x="12143" y="6071"/>
                  </a:lnTo>
                  <a:lnTo>
                    <a:pt x="0" y="0"/>
                  </a:lnTo>
                  <a:close/>
                </a:path>
                <a:path w="41909" h="6350">
                  <a:moveTo>
                    <a:pt x="41490" y="0"/>
                  </a:moveTo>
                  <a:lnTo>
                    <a:pt x="0" y="0"/>
                  </a:lnTo>
                  <a:lnTo>
                    <a:pt x="12143" y="6071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8" name="object 978"/>
            <p:cNvSpPr/>
            <p:nvPr/>
          </p:nvSpPr>
          <p:spPr>
            <a:xfrm>
              <a:off x="11606745" y="8564818"/>
              <a:ext cx="41910" cy="6350"/>
            </a:xfrm>
            <a:custGeom>
              <a:avLst/>
              <a:gdLst/>
              <a:ahLst/>
              <a:cxnLst/>
              <a:rect l="l" t="t" r="r" b="b"/>
              <a:pathLst>
                <a:path w="41909" h="6350">
                  <a:moveTo>
                    <a:pt x="41490" y="0"/>
                  </a:moveTo>
                  <a:lnTo>
                    <a:pt x="0" y="0"/>
                  </a:lnTo>
                  <a:lnTo>
                    <a:pt x="12143" y="6071"/>
                  </a:lnTo>
                  <a:lnTo>
                    <a:pt x="41490" y="0"/>
                  </a:lnTo>
                  <a:close/>
                </a:path>
                <a:path w="41909" h="6350">
                  <a:moveTo>
                    <a:pt x="0" y="0"/>
                  </a:moveTo>
                  <a:lnTo>
                    <a:pt x="12143" y="6071"/>
                  </a:lnTo>
                  <a:lnTo>
                    <a:pt x="0" y="60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9" name="object 979"/>
            <p:cNvSpPr/>
            <p:nvPr/>
          </p:nvSpPr>
          <p:spPr>
            <a:xfrm>
              <a:off x="11606744" y="8570890"/>
              <a:ext cx="6350" cy="12700"/>
            </a:xfrm>
            <a:custGeom>
              <a:avLst/>
              <a:gdLst/>
              <a:ahLst/>
              <a:cxnLst/>
              <a:rect l="l" t="t" r="r" b="b"/>
              <a:pathLst>
                <a:path w="6350" h="12700">
                  <a:moveTo>
                    <a:pt x="0" y="0"/>
                  </a:moveTo>
                  <a:lnTo>
                    <a:pt x="0" y="12143"/>
                  </a:lnTo>
                  <a:lnTo>
                    <a:pt x="6071" y="10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0" name="object 980"/>
            <p:cNvSpPr/>
            <p:nvPr/>
          </p:nvSpPr>
          <p:spPr>
            <a:xfrm>
              <a:off x="11606745" y="8570890"/>
              <a:ext cx="6350" cy="12700"/>
            </a:xfrm>
            <a:custGeom>
              <a:avLst/>
              <a:gdLst/>
              <a:ahLst/>
              <a:cxnLst/>
              <a:rect l="l" t="t" r="r" b="b"/>
              <a:pathLst>
                <a:path w="6350" h="12700">
                  <a:moveTo>
                    <a:pt x="0" y="0"/>
                  </a:moveTo>
                  <a:lnTo>
                    <a:pt x="0" y="1011"/>
                  </a:lnTo>
                  <a:lnTo>
                    <a:pt x="6071" y="1011"/>
                  </a:lnTo>
                  <a:lnTo>
                    <a:pt x="0" y="0"/>
                  </a:lnTo>
                  <a:close/>
                </a:path>
                <a:path w="6350" h="12700">
                  <a:moveTo>
                    <a:pt x="0" y="1011"/>
                  </a:moveTo>
                  <a:lnTo>
                    <a:pt x="6071" y="1011"/>
                  </a:lnTo>
                  <a:lnTo>
                    <a:pt x="0" y="12143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1" name="object 981"/>
            <p:cNvSpPr/>
            <p:nvPr/>
          </p:nvSpPr>
          <p:spPr>
            <a:xfrm>
              <a:off x="11606745" y="8570890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2" name="object 982"/>
            <p:cNvSpPr/>
            <p:nvPr/>
          </p:nvSpPr>
          <p:spPr>
            <a:xfrm>
              <a:off x="11606745" y="8570890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0" y="0"/>
                  </a:moveTo>
                  <a:lnTo>
                    <a:pt x="12143" y="0"/>
                  </a:lnTo>
                  <a:lnTo>
                    <a:pt x="607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3" name="object 983"/>
            <p:cNvSpPr/>
            <p:nvPr/>
          </p:nvSpPr>
          <p:spPr>
            <a:xfrm>
              <a:off x="8439337" y="9617248"/>
              <a:ext cx="1180465" cy="911225"/>
            </a:xfrm>
            <a:custGeom>
              <a:avLst/>
              <a:gdLst/>
              <a:ahLst/>
              <a:cxnLst/>
              <a:rect l="l" t="t" r="r" b="b"/>
              <a:pathLst>
                <a:path w="1180465" h="911225">
                  <a:moveTo>
                    <a:pt x="772118" y="41490"/>
                  </a:moveTo>
                  <a:lnTo>
                    <a:pt x="791345" y="41490"/>
                  </a:lnTo>
                  <a:lnTo>
                    <a:pt x="791345" y="0"/>
                  </a:lnTo>
                  <a:lnTo>
                    <a:pt x="772118" y="0"/>
                  </a:lnTo>
                  <a:lnTo>
                    <a:pt x="772118" y="41490"/>
                  </a:lnTo>
                </a:path>
                <a:path w="1180465" h="911225">
                  <a:moveTo>
                    <a:pt x="797417" y="41490"/>
                  </a:moveTo>
                  <a:lnTo>
                    <a:pt x="828788" y="41490"/>
                  </a:lnTo>
                  <a:lnTo>
                    <a:pt x="828788" y="0"/>
                  </a:lnTo>
                  <a:lnTo>
                    <a:pt x="797417" y="0"/>
                  </a:lnTo>
                  <a:lnTo>
                    <a:pt x="797417" y="41490"/>
                  </a:lnTo>
                </a:path>
                <a:path w="1180465" h="911225">
                  <a:moveTo>
                    <a:pt x="835871" y="41490"/>
                  </a:moveTo>
                  <a:lnTo>
                    <a:pt x="867242" y="41490"/>
                  </a:lnTo>
                  <a:lnTo>
                    <a:pt x="867242" y="0"/>
                  </a:lnTo>
                  <a:lnTo>
                    <a:pt x="835871" y="0"/>
                  </a:lnTo>
                  <a:lnTo>
                    <a:pt x="835871" y="41490"/>
                  </a:lnTo>
                </a:path>
                <a:path w="1180465" h="911225">
                  <a:moveTo>
                    <a:pt x="873314" y="41490"/>
                  </a:moveTo>
                  <a:lnTo>
                    <a:pt x="892541" y="41490"/>
                  </a:lnTo>
                  <a:lnTo>
                    <a:pt x="892541" y="0"/>
                  </a:lnTo>
                  <a:lnTo>
                    <a:pt x="873314" y="0"/>
                  </a:lnTo>
                  <a:lnTo>
                    <a:pt x="873314" y="41490"/>
                  </a:lnTo>
                </a:path>
                <a:path w="1180465" h="911225">
                  <a:moveTo>
                    <a:pt x="1179935" y="694704"/>
                  </a:moveTo>
                  <a:lnTo>
                    <a:pt x="1174229" y="645165"/>
                  </a:lnTo>
                  <a:lnTo>
                    <a:pt x="1157975" y="599690"/>
                  </a:lnTo>
                  <a:lnTo>
                    <a:pt x="1132471" y="559575"/>
                  </a:lnTo>
                  <a:lnTo>
                    <a:pt x="1099013" y="526117"/>
                  </a:lnTo>
                  <a:lnTo>
                    <a:pt x="1058897" y="500612"/>
                  </a:lnTo>
                  <a:lnTo>
                    <a:pt x="1013422" y="484359"/>
                  </a:lnTo>
                  <a:lnTo>
                    <a:pt x="963883" y="478652"/>
                  </a:lnTo>
                  <a:lnTo>
                    <a:pt x="914344" y="484359"/>
                  </a:lnTo>
                  <a:lnTo>
                    <a:pt x="868869" y="500612"/>
                  </a:lnTo>
                  <a:lnTo>
                    <a:pt x="828754" y="526117"/>
                  </a:lnTo>
                  <a:lnTo>
                    <a:pt x="795296" y="559575"/>
                  </a:lnTo>
                  <a:lnTo>
                    <a:pt x="769791" y="599690"/>
                  </a:lnTo>
                  <a:lnTo>
                    <a:pt x="753538" y="645165"/>
                  </a:lnTo>
                  <a:lnTo>
                    <a:pt x="747832" y="694704"/>
                  </a:lnTo>
                  <a:lnTo>
                    <a:pt x="753538" y="744243"/>
                  </a:lnTo>
                  <a:lnTo>
                    <a:pt x="769791" y="789718"/>
                  </a:lnTo>
                  <a:lnTo>
                    <a:pt x="795296" y="829833"/>
                  </a:lnTo>
                  <a:lnTo>
                    <a:pt x="828754" y="863292"/>
                  </a:lnTo>
                  <a:lnTo>
                    <a:pt x="868869" y="888796"/>
                  </a:lnTo>
                  <a:lnTo>
                    <a:pt x="914344" y="905050"/>
                  </a:lnTo>
                  <a:lnTo>
                    <a:pt x="963883" y="910756"/>
                  </a:lnTo>
                  <a:lnTo>
                    <a:pt x="1013422" y="905050"/>
                  </a:lnTo>
                  <a:lnTo>
                    <a:pt x="1058897" y="888796"/>
                  </a:lnTo>
                  <a:lnTo>
                    <a:pt x="1099013" y="863292"/>
                  </a:lnTo>
                  <a:lnTo>
                    <a:pt x="1132471" y="829833"/>
                  </a:lnTo>
                  <a:lnTo>
                    <a:pt x="1157975" y="789718"/>
                  </a:lnTo>
                  <a:lnTo>
                    <a:pt x="1174229" y="744243"/>
                  </a:lnTo>
                  <a:lnTo>
                    <a:pt x="1179935" y="694704"/>
                  </a:lnTo>
                </a:path>
                <a:path w="1180465" h="911225">
                  <a:moveTo>
                    <a:pt x="747832" y="695210"/>
                  </a:moveTo>
                  <a:lnTo>
                    <a:pt x="621338" y="570740"/>
                  </a:lnTo>
                </a:path>
                <a:path w="1180465" h="911225">
                  <a:moveTo>
                    <a:pt x="621338" y="570740"/>
                  </a:moveTo>
                  <a:lnTo>
                    <a:pt x="0" y="5707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4" name="object 984"/>
            <p:cNvSpPr/>
            <p:nvPr/>
          </p:nvSpPr>
          <p:spPr>
            <a:xfrm>
              <a:off x="9187169" y="10128283"/>
              <a:ext cx="431165" cy="368935"/>
            </a:xfrm>
            <a:custGeom>
              <a:avLst/>
              <a:gdLst/>
              <a:ahLst/>
              <a:cxnLst/>
              <a:rect l="l" t="t" r="r" b="b"/>
              <a:pathLst>
                <a:path w="431165" h="368934">
                  <a:moveTo>
                    <a:pt x="0" y="184175"/>
                  </a:moveTo>
                  <a:lnTo>
                    <a:pt x="431091" y="184175"/>
                  </a:lnTo>
                </a:path>
                <a:path w="431165" h="368934">
                  <a:moveTo>
                    <a:pt x="2023" y="152804"/>
                  </a:moveTo>
                  <a:lnTo>
                    <a:pt x="429067" y="152804"/>
                  </a:lnTo>
                </a:path>
                <a:path w="431165" h="368934">
                  <a:moveTo>
                    <a:pt x="8095" y="122446"/>
                  </a:moveTo>
                  <a:lnTo>
                    <a:pt x="421983" y="122446"/>
                  </a:lnTo>
                </a:path>
                <a:path w="431165" h="368934">
                  <a:moveTo>
                    <a:pt x="20239" y="92087"/>
                  </a:moveTo>
                  <a:lnTo>
                    <a:pt x="409840" y="92087"/>
                  </a:lnTo>
                </a:path>
                <a:path w="431165" h="368934">
                  <a:moveTo>
                    <a:pt x="38454" y="60717"/>
                  </a:moveTo>
                  <a:lnTo>
                    <a:pt x="392637" y="60717"/>
                  </a:lnTo>
                </a:path>
                <a:path w="431165" h="368934">
                  <a:moveTo>
                    <a:pt x="63752" y="30358"/>
                  </a:moveTo>
                  <a:lnTo>
                    <a:pt x="366326" y="30358"/>
                  </a:lnTo>
                </a:path>
                <a:path w="431165" h="368934">
                  <a:moveTo>
                    <a:pt x="103219" y="0"/>
                  </a:moveTo>
                  <a:lnTo>
                    <a:pt x="326860" y="0"/>
                  </a:lnTo>
                </a:path>
                <a:path w="431165" h="368934">
                  <a:moveTo>
                    <a:pt x="38454" y="306621"/>
                  </a:moveTo>
                  <a:lnTo>
                    <a:pt x="392637" y="306621"/>
                  </a:lnTo>
                </a:path>
                <a:path w="431165" h="368934">
                  <a:moveTo>
                    <a:pt x="20239" y="276262"/>
                  </a:moveTo>
                  <a:lnTo>
                    <a:pt x="409840" y="276262"/>
                  </a:lnTo>
                </a:path>
                <a:path w="431165" h="368934">
                  <a:moveTo>
                    <a:pt x="8095" y="244892"/>
                  </a:moveTo>
                  <a:lnTo>
                    <a:pt x="421983" y="244892"/>
                  </a:lnTo>
                </a:path>
                <a:path w="431165" h="368934">
                  <a:moveTo>
                    <a:pt x="2023" y="214533"/>
                  </a:moveTo>
                  <a:lnTo>
                    <a:pt x="429067" y="214533"/>
                  </a:lnTo>
                </a:path>
                <a:path w="431165" h="368934">
                  <a:moveTo>
                    <a:pt x="103219" y="368350"/>
                  </a:moveTo>
                  <a:lnTo>
                    <a:pt x="326860" y="368350"/>
                  </a:lnTo>
                </a:path>
                <a:path w="431165" h="368934">
                  <a:moveTo>
                    <a:pt x="63752" y="336979"/>
                  </a:moveTo>
                  <a:lnTo>
                    <a:pt x="366326" y="33697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85" name="object 985"/>
          <p:cNvSpPr txBox="1"/>
          <p:nvPr/>
        </p:nvSpPr>
        <p:spPr>
          <a:xfrm>
            <a:off x="8727186" y="10105496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1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986" name="object 986"/>
          <p:cNvSpPr txBox="1"/>
          <p:nvPr/>
        </p:nvSpPr>
        <p:spPr>
          <a:xfrm>
            <a:off x="8426636" y="10169249"/>
            <a:ext cx="64770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 b="1">
                <a:latin typeface="Arial Narrow"/>
                <a:cs typeface="Arial Narrow"/>
              </a:rPr>
              <a:t>крок</a:t>
            </a:r>
            <a:r>
              <a:rPr dirty="0" sz="400" spc="-10" b="1">
                <a:latin typeface="Arial Narrow"/>
                <a:cs typeface="Arial Narrow"/>
              </a:rPr>
              <a:t> </a:t>
            </a:r>
            <a:r>
              <a:rPr dirty="0" sz="400" spc="10" b="1">
                <a:latin typeface="Arial Narrow"/>
                <a:cs typeface="Arial Narrow"/>
              </a:rPr>
              <a:t>200</a:t>
            </a:r>
            <a:r>
              <a:rPr dirty="0" sz="400" b="1">
                <a:latin typeface="Arial Narrow"/>
                <a:cs typeface="Arial Narrow"/>
              </a:rPr>
              <a:t> </a:t>
            </a:r>
            <a:r>
              <a:rPr dirty="0" sz="400" spc="5" b="1">
                <a:latin typeface="Arial Narrow"/>
                <a:cs typeface="Arial Narrow"/>
              </a:rPr>
              <a:t>по</a:t>
            </a:r>
            <a:r>
              <a:rPr dirty="0" sz="400" spc="-5" b="1">
                <a:latin typeface="Arial Narrow"/>
                <a:cs typeface="Arial Narrow"/>
              </a:rPr>
              <a:t> </a:t>
            </a:r>
            <a:r>
              <a:rPr dirty="0" sz="400" spc="5" b="1">
                <a:latin typeface="Arial Narrow"/>
                <a:cs typeface="Arial Narrow"/>
              </a:rPr>
              <a:t>всій</a:t>
            </a:r>
            <a:r>
              <a:rPr dirty="0" sz="400" b="1">
                <a:latin typeface="Arial Narrow"/>
                <a:cs typeface="Arial Narrow"/>
              </a:rPr>
              <a:t> </a:t>
            </a:r>
            <a:r>
              <a:rPr dirty="0" sz="400" spc="5" b="1">
                <a:latin typeface="Arial Narrow"/>
                <a:cs typeface="Arial Narrow"/>
              </a:rPr>
              <a:t>площі</a:t>
            </a:r>
            <a:r>
              <a:rPr dirty="0" sz="400" spc="-10" b="1">
                <a:latin typeface="Arial Narrow"/>
                <a:cs typeface="Arial Narrow"/>
              </a:rPr>
              <a:t> </a:t>
            </a:r>
            <a:r>
              <a:rPr dirty="0" sz="400" spc="5" b="1">
                <a:latin typeface="Arial Narrow"/>
                <a:cs typeface="Arial Narrow"/>
              </a:rPr>
              <a:t>плиті</a:t>
            </a:r>
            <a:endParaRPr sz="400">
              <a:latin typeface="Arial Narrow"/>
              <a:cs typeface="Arial Narrow"/>
            </a:endParaRPr>
          </a:p>
        </p:txBody>
      </p:sp>
      <p:grpSp>
        <p:nvGrpSpPr>
          <p:cNvPr id="987" name="object 987"/>
          <p:cNvGrpSpPr/>
          <p:nvPr/>
        </p:nvGrpSpPr>
        <p:grpSpPr>
          <a:xfrm>
            <a:off x="7262437" y="6617823"/>
            <a:ext cx="3405504" cy="4067175"/>
            <a:chOff x="7262437" y="6617823"/>
            <a:chExt cx="3405504" cy="4067175"/>
          </a:xfrm>
        </p:grpSpPr>
        <p:sp>
          <p:nvSpPr>
            <p:cNvPr id="988" name="object 988"/>
            <p:cNvSpPr/>
            <p:nvPr/>
          </p:nvSpPr>
          <p:spPr>
            <a:xfrm>
              <a:off x="9547423" y="9199312"/>
              <a:ext cx="107314" cy="25400"/>
            </a:xfrm>
            <a:custGeom>
              <a:avLst/>
              <a:gdLst/>
              <a:ahLst/>
              <a:cxnLst/>
              <a:rect l="l" t="t" r="r" b="b"/>
              <a:pathLst>
                <a:path w="107315" h="25400">
                  <a:moveTo>
                    <a:pt x="0" y="0"/>
                  </a:moveTo>
                  <a:lnTo>
                    <a:pt x="0" y="25298"/>
                  </a:lnTo>
                  <a:lnTo>
                    <a:pt x="25298" y="25298"/>
                  </a:lnTo>
                  <a:lnTo>
                    <a:pt x="0" y="0"/>
                  </a:lnTo>
                  <a:close/>
                </a:path>
                <a:path w="107315" h="25400">
                  <a:moveTo>
                    <a:pt x="107266" y="0"/>
                  </a:moveTo>
                  <a:lnTo>
                    <a:pt x="0" y="0"/>
                  </a:lnTo>
                  <a:lnTo>
                    <a:pt x="25298" y="25298"/>
                  </a:lnTo>
                  <a:lnTo>
                    <a:pt x="10726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9" name="object 989"/>
            <p:cNvSpPr/>
            <p:nvPr/>
          </p:nvSpPr>
          <p:spPr>
            <a:xfrm>
              <a:off x="9547423" y="9199311"/>
              <a:ext cx="107314" cy="25400"/>
            </a:xfrm>
            <a:custGeom>
              <a:avLst/>
              <a:gdLst/>
              <a:ahLst/>
              <a:cxnLst/>
              <a:rect l="l" t="t" r="r" b="b"/>
              <a:pathLst>
                <a:path w="107315" h="25400">
                  <a:moveTo>
                    <a:pt x="107266" y="0"/>
                  </a:moveTo>
                  <a:lnTo>
                    <a:pt x="0" y="0"/>
                  </a:lnTo>
                  <a:lnTo>
                    <a:pt x="25298" y="25298"/>
                  </a:lnTo>
                  <a:lnTo>
                    <a:pt x="107266" y="0"/>
                  </a:lnTo>
                  <a:close/>
                </a:path>
                <a:path w="107315" h="25400">
                  <a:moveTo>
                    <a:pt x="0" y="0"/>
                  </a:moveTo>
                  <a:lnTo>
                    <a:pt x="25298" y="25298"/>
                  </a:lnTo>
                  <a:lnTo>
                    <a:pt x="0" y="2529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0" name="object 990"/>
            <p:cNvSpPr/>
            <p:nvPr/>
          </p:nvSpPr>
          <p:spPr>
            <a:xfrm>
              <a:off x="9547423" y="9224610"/>
              <a:ext cx="10160" cy="79375"/>
            </a:xfrm>
            <a:custGeom>
              <a:avLst/>
              <a:gdLst/>
              <a:ahLst/>
              <a:cxnLst/>
              <a:rect l="l" t="t" r="r" b="b"/>
              <a:pathLst>
                <a:path w="10159" h="79375">
                  <a:moveTo>
                    <a:pt x="0" y="0"/>
                  </a:moveTo>
                  <a:lnTo>
                    <a:pt x="0" y="78932"/>
                  </a:lnTo>
                  <a:lnTo>
                    <a:pt x="10119" y="475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1" name="object 991"/>
            <p:cNvSpPr/>
            <p:nvPr/>
          </p:nvSpPr>
          <p:spPr>
            <a:xfrm>
              <a:off x="9547423" y="9224610"/>
              <a:ext cx="10160" cy="79375"/>
            </a:xfrm>
            <a:custGeom>
              <a:avLst/>
              <a:gdLst/>
              <a:ahLst/>
              <a:cxnLst/>
              <a:rect l="l" t="t" r="r" b="b"/>
              <a:pathLst>
                <a:path w="10159" h="79375">
                  <a:moveTo>
                    <a:pt x="0" y="0"/>
                  </a:moveTo>
                  <a:lnTo>
                    <a:pt x="0" y="47561"/>
                  </a:lnTo>
                  <a:lnTo>
                    <a:pt x="10119" y="47561"/>
                  </a:lnTo>
                  <a:lnTo>
                    <a:pt x="0" y="0"/>
                  </a:lnTo>
                  <a:close/>
                </a:path>
                <a:path w="10159" h="79375">
                  <a:moveTo>
                    <a:pt x="0" y="47561"/>
                  </a:moveTo>
                  <a:lnTo>
                    <a:pt x="10119" y="47561"/>
                  </a:lnTo>
                  <a:lnTo>
                    <a:pt x="0" y="78932"/>
                  </a:lnTo>
                  <a:lnTo>
                    <a:pt x="0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2" name="object 992"/>
            <p:cNvSpPr/>
            <p:nvPr/>
          </p:nvSpPr>
          <p:spPr>
            <a:xfrm>
              <a:off x="9547423" y="9224610"/>
              <a:ext cx="25400" cy="47625"/>
            </a:xfrm>
            <a:custGeom>
              <a:avLst/>
              <a:gdLst/>
              <a:ahLst/>
              <a:cxnLst/>
              <a:rect l="l" t="t" r="r" b="b"/>
              <a:pathLst>
                <a:path w="25400" h="47625">
                  <a:moveTo>
                    <a:pt x="25298" y="0"/>
                  </a:moveTo>
                  <a:lnTo>
                    <a:pt x="0" y="0"/>
                  </a:lnTo>
                  <a:lnTo>
                    <a:pt x="10119" y="4756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3" name="object 993"/>
            <p:cNvSpPr/>
            <p:nvPr/>
          </p:nvSpPr>
          <p:spPr>
            <a:xfrm>
              <a:off x="9547423" y="9224610"/>
              <a:ext cx="25400" cy="47625"/>
            </a:xfrm>
            <a:custGeom>
              <a:avLst/>
              <a:gdLst/>
              <a:ahLst/>
              <a:cxnLst/>
              <a:rect l="l" t="t" r="r" b="b"/>
              <a:pathLst>
                <a:path w="25400" h="47625">
                  <a:moveTo>
                    <a:pt x="0" y="0"/>
                  </a:moveTo>
                  <a:lnTo>
                    <a:pt x="25298" y="0"/>
                  </a:lnTo>
                  <a:lnTo>
                    <a:pt x="10119" y="4756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4" name="object 994"/>
            <p:cNvSpPr/>
            <p:nvPr/>
          </p:nvSpPr>
          <p:spPr>
            <a:xfrm>
              <a:off x="10590745" y="9141630"/>
              <a:ext cx="19685" cy="92710"/>
            </a:xfrm>
            <a:custGeom>
              <a:avLst/>
              <a:gdLst/>
              <a:ahLst/>
              <a:cxnLst/>
              <a:rect l="l" t="t" r="r" b="b"/>
              <a:pathLst>
                <a:path w="19684" h="92709">
                  <a:moveTo>
                    <a:pt x="0" y="0"/>
                  </a:moveTo>
                  <a:lnTo>
                    <a:pt x="0" y="92087"/>
                  </a:lnTo>
                  <a:lnTo>
                    <a:pt x="19227" y="192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5" name="object 995"/>
            <p:cNvSpPr/>
            <p:nvPr/>
          </p:nvSpPr>
          <p:spPr>
            <a:xfrm>
              <a:off x="10590745" y="9141630"/>
              <a:ext cx="19685" cy="92710"/>
            </a:xfrm>
            <a:custGeom>
              <a:avLst/>
              <a:gdLst/>
              <a:ahLst/>
              <a:cxnLst/>
              <a:rect l="l" t="t" r="r" b="b"/>
              <a:pathLst>
                <a:path w="19684" h="92709">
                  <a:moveTo>
                    <a:pt x="0" y="0"/>
                  </a:moveTo>
                  <a:lnTo>
                    <a:pt x="0" y="19227"/>
                  </a:lnTo>
                  <a:lnTo>
                    <a:pt x="19227" y="19227"/>
                  </a:lnTo>
                  <a:lnTo>
                    <a:pt x="0" y="0"/>
                  </a:lnTo>
                  <a:close/>
                </a:path>
                <a:path w="19684" h="92709">
                  <a:moveTo>
                    <a:pt x="0" y="19227"/>
                  </a:moveTo>
                  <a:lnTo>
                    <a:pt x="19227" y="19227"/>
                  </a:lnTo>
                  <a:lnTo>
                    <a:pt x="0" y="92087"/>
                  </a:lnTo>
                  <a:lnTo>
                    <a:pt x="0" y="1922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6" name="object 996"/>
            <p:cNvSpPr/>
            <p:nvPr/>
          </p:nvSpPr>
          <p:spPr>
            <a:xfrm>
              <a:off x="10590745" y="9141630"/>
              <a:ext cx="77470" cy="19685"/>
            </a:xfrm>
            <a:custGeom>
              <a:avLst/>
              <a:gdLst/>
              <a:ahLst/>
              <a:cxnLst/>
              <a:rect l="l" t="t" r="r" b="b"/>
              <a:pathLst>
                <a:path w="77470" h="19684">
                  <a:moveTo>
                    <a:pt x="76908" y="0"/>
                  </a:moveTo>
                  <a:lnTo>
                    <a:pt x="0" y="0"/>
                  </a:lnTo>
                  <a:lnTo>
                    <a:pt x="19227" y="19227"/>
                  </a:lnTo>
                  <a:lnTo>
                    <a:pt x="769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7" name="object 997"/>
            <p:cNvSpPr/>
            <p:nvPr/>
          </p:nvSpPr>
          <p:spPr>
            <a:xfrm>
              <a:off x="10590745" y="9141630"/>
              <a:ext cx="77470" cy="19685"/>
            </a:xfrm>
            <a:custGeom>
              <a:avLst/>
              <a:gdLst/>
              <a:ahLst/>
              <a:cxnLst/>
              <a:rect l="l" t="t" r="r" b="b"/>
              <a:pathLst>
                <a:path w="77470" h="19684">
                  <a:moveTo>
                    <a:pt x="0" y="0"/>
                  </a:moveTo>
                  <a:lnTo>
                    <a:pt x="76908" y="0"/>
                  </a:lnTo>
                  <a:lnTo>
                    <a:pt x="19227" y="1922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8" name="object 998"/>
            <p:cNvSpPr/>
            <p:nvPr/>
          </p:nvSpPr>
          <p:spPr>
            <a:xfrm>
              <a:off x="9547423" y="9141630"/>
              <a:ext cx="1120775" cy="161925"/>
            </a:xfrm>
            <a:custGeom>
              <a:avLst/>
              <a:gdLst/>
              <a:ahLst/>
              <a:cxnLst/>
              <a:rect l="l" t="t" r="r" b="b"/>
              <a:pathLst>
                <a:path w="1120775" h="161925">
                  <a:moveTo>
                    <a:pt x="25298" y="82980"/>
                  </a:moveTo>
                  <a:lnTo>
                    <a:pt x="0" y="161912"/>
                  </a:lnTo>
                </a:path>
                <a:path w="1120775" h="161925">
                  <a:moveTo>
                    <a:pt x="25298" y="82980"/>
                  </a:moveTo>
                  <a:lnTo>
                    <a:pt x="107266" y="57681"/>
                  </a:lnTo>
                </a:path>
                <a:path w="1120775" h="161925">
                  <a:moveTo>
                    <a:pt x="1043321" y="92087"/>
                  </a:moveTo>
                  <a:lnTo>
                    <a:pt x="1062548" y="19227"/>
                  </a:lnTo>
                </a:path>
                <a:path w="1120775" h="161925">
                  <a:moveTo>
                    <a:pt x="1062548" y="19227"/>
                  </a:moveTo>
                  <a:lnTo>
                    <a:pt x="1120230" y="0"/>
                  </a:lnTo>
                </a:path>
                <a:path w="1120775" h="161925">
                  <a:moveTo>
                    <a:pt x="10119" y="130541"/>
                  </a:moveTo>
                  <a:lnTo>
                    <a:pt x="0" y="130541"/>
                  </a:lnTo>
                  <a:lnTo>
                    <a:pt x="0" y="57681"/>
                  </a:lnTo>
                  <a:lnTo>
                    <a:pt x="107266" y="57681"/>
                  </a:lnTo>
                  <a:lnTo>
                    <a:pt x="25298" y="82980"/>
                  </a:lnTo>
                  <a:lnTo>
                    <a:pt x="10119" y="1305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9" name="object 999"/>
            <p:cNvSpPr/>
            <p:nvPr/>
          </p:nvSpPr>
          <p:spPr>
            <a:xfrm>
              <a:off x="9572722" y="9199311"/>
              <a:ext cx="82550" cy="25400"/>
            </a:xfrm>
            <a:custGeom>
              <a:avLst/>
              <a:gdLst/>
              <a:ahLst/>
              <a:cxnLst/>
              <a:rect l="l" t="t" r="r" b="b"/>
              <a:pathLst>
                <a:path w="82550" h="25400">
                  <a:moveTo>
                    <a:pt x="81968" y="0"/>
                  </a:moveTo>
                  <a:lnTo>
                    <a:pt x="0" y="25298"/>
                  </a:lnTo>
                  <a:lnTo>
                    <a:pt x="819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0" name="object 1000"/>
            <p:cNvSpPr/>
            <p:nvPr/>
          </p:nvSpPr>
          <p:spPr>
            <a:xfrm>
              <a:off x="9572722" y="9199311"/>
              <a:ext cx="82550" cy="25400"/>
            </a:xfrm>
            <a:custGeom>
              <a:avLst/>
              <a:gdLst/>
              <a:ahLst/>
              <a:cxnLst/>
              <a:rect l="l" t="t" r="r" b="b"/>
              <a:pathLst>
                <a:path w="82550" h="25400">
                  <a:moveTo>
                    <a:pt x="81968" y="0"/>
                  </a:moveTo>
                  <a:lnTo>
                    <a:pt x="0" y="25298"/>
                  </a:lnTo>
                  <a:lnTo>
                    <a:pt x="8196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1" name="object 1001"/>
            <p:cNvSpPr/>
            <p:nvPr/>
          </p:nvSpPr>
          <p:spPr>
            <a:xfrm>
              <a:off x="9654690" y="9199311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0"/>
                  </a:moveTo>
                  <a:lnTo>
                    <a:pt x="0" y="2529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2" name="object 1002"/>
            <p:cNvSpPr/>
            <p:nvPr/>
          </p:nvSpPr>
          <p:spPr>
            <a:xfrm>
              <a:off x="9654690" y="9199311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0"/>
                  </a:moveTo>
                  <a:lnTo>
                    <a:pt x="0" y="2529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3" name="object 1003"/>
            <p:cNvSpPr/>
            <p:nvPr/>
          </p:nvSpPr>
          <p:spPr>
            <a:xfrm>
              <a:off x="9557542" y="9224610"/>
              <a:ext cx="15240" cy="47625"/>
            </a:xfrm>
            <a:custGeom>
              <a:avLst/>
              <a:gdLst/>
              <a:ahLst/>
              <a:cxnLst/>
              <a:rect l="l" t="t" r="r" b="b"/>
              <a:pathLst>
                <a:path w="15240" h="47625">
                  <a:moveTo>
                    <a:pt x="15179" y="0"/>
                  </a:moveTo>
                  <a:lnTo>
                    <a:pt x="0" y="4756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4" name="object 1004"/>
            <p:cNvSpPr/>
            <p:nvPr/>
          </p:nvSpPr>
          <p:spPr>
            <a:xfrm>
              <a:off x="9557542" y="9224610"/>
              <a:ext cx="15240" cy="47625"/>
            </a:xfrm>
            <a:custGeom>
              <a:avLst/>
              <a:gdLst/>
              <a:ahLst/>
              <a:cxnLst/>
              <a:rect l="l" t="t" r="r" b="b"/>
              <a:pathLst>
                <a:path w="15240" h="47625">
                  <a:moveTo>
                    <a:pt x="15179" y="0"/>
                  </a:moveTo>
                  <a:lnTo>
                    <a:pt x="0" y="47561"/>
                  </a:lnTo>
                  <a:lnTo>
                    <a:pt x="1517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5" name="object 1005"/>
            <p:cNvSpPr/>
            <p:nvPr/>
          </p:nvSpPr>
          <p:spPr>
            <a:xfrm>
              <a:off x="9654690" y="9224610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w="0" h="47625">
                  <a:moveTo>
                    <a:pt x="0" y="0"/>
                  </a:moveTo>
                  <a:lnTo>
                    <a:pt x="0" y="475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6" name="object 1006"/>
            <p:cNvSpPr/>
            <p:nvPr/>
          </p:nvSpPr>
          <p:spPr>
            <a:xfrm>
              <a:off x="9654690" y="9224610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w="0" h="47625">
                  <a:moveTo>
                    <a:pt x="0" y="0"/>
                  </a:moveTo>
                  <a:lnTo>
                    <a:pt x="0" y="4756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7" name="object 1007"/>
            <p:cNvSpPr/>
            <p:nvPr/>
          </p:nvSpPr>
          <p:spPr>
            <a:xfrm>
              <a:off x="9547423" y="9272172"/>
              <a:ext cx="10160" cy="31750"/>
            </a:xfrm>
            <a:custGeom>
              <a:avLst/>
              <a:gdLst/>
              <a:ahLst/>
              <a:cxnLst/>
              <a:rect l="l" t="t" r="r" b="b"/>
              <a:pathLst>
                <a:path w="10159" h="31750">
                  <a:moveTo>
                    <a:pt x="10119" y="0"/>
                  </a:moveTo>
                  <a:lnTo>
                    <a:pt x="0" y="0"/>
                  </a:lnTo>
                  <a:lnTo>
                    <a:pt x="0" y="31370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8" name="object 1008"/>
            <p:cNvSpPr/>
            <p:nvPr/>
          </p:nvSpPr>
          <p:spPr>
            <a:xfrm>
              <a:off x="9547423" y="9272172"/>
              <a:ext cx="10160" cy="31750"/>
            </a:xfrm>
            <a:custGeom>
              <a:avLst/>
              <a:gdLst/>
              <a:ahLst/>
              <a:cxnLst/>
              <a:rect l="l" t="t" r="r" b="b"/>
              <a:pathLst>
                <a:path w="10159" h="31750">
                  <a:moveTo>
                    <a:pt x="0" y="0"/>
                  </a:moveTo>
                  <a:lnTo>
                    <a:pt x="10119" y="0"/>
                  </a:lnTo>
                  <a:lnTo>
                    <a:pt x="0" y="3137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9" name="object 1009"/>
            <p:cNvSpPr/>
            <p:nvPr/>
          </p:nvSpPr>
          <p:spPr>
            <a:xfrm>
              <a:off x="9654690" y="9272172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w="0" h="31750">
                  <a:moveTo>
                    <a:pt x="0" y="0"/>
                  </a:moveTo>
                  <a:lnTo>
                    <a:pt x="0" y="313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0" name="object 1010"/>
            <p:cNvSpPr/>
            <p:nvPr/>
          </p:nvSpPr>
          <p:spPr>
            <a:xfrm>
              <a:off x="9654690" y="9272172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w="0" h="31750">
                  <a:moveTo>
                    <a:pt x="0" y="0"/>
                  </a:moveTo>
                  <a:lnTo>
                    <a:pt x="0" y="3137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1" name="object 1011"/>
            <p:cNvSpPr/>
            <p:nvPr/>
          </p:nvSpPr>
          <p:spPr>
            <a:xfrm>
              <a:off x="9572722" y="9199311"/>
              <a:ext cx="82550" cy="25400"/>
            </a:xfrm>
            <a:custGeom>
              <a:avLst/>
              <a:gdLst/>
              <a:ahLst/>
              <a:cxnLst/>
              <a:rect l="l" t="t" r="r" b="b"/>
              <a:pathLst>
                <a:path w="82550" h="25400">
                  <a:moveTo>
                    <a:pt x="81968" y="0"/>
                  </a:moveTo>
                  <a:lnTo>
                    <a:pt x="0" y="25298"/>
                  </a:lnTo>
                  <a:lnTo>
                    <a:pt x="819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2" name="object 1012"/>
            <p:cNvSpPr/>
            <p:nvPr/>
          </p:nvSpPr>
          <p:spPr>
            <a:xfrm>
              <a:off x="9572722" y="9199311"/>
              <a:ext cx="82550" cy="25400"/>
            </a:xfrm>
            <a:custGeom>
              <a:avLst/>
              <a:gdLst/>
              <a:ahLst/>
              <a:cxnLst/>
              <a:rect l="l" t="t" r="r" b="b"/>
              <a:pathLst>
                <a:path w="82550" h="25400">
                  <a:moveTo>
                    <a:pt x="81968" y="0"/>
                  </a:moveTo>
                  <a:lnTo>
                    <a:pt x="0" y="25298"/>
                  </a:lnTo>
                  <a:lnTo>
                    <a:pt x="8196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3" name="object 1013"/>
            <p:cNvSpPr/>
            <p:nvPr/>
          </p:nvSpPr>
          <p:spPr>
            <a:xfrm>
              <a:off x="9654690" y="9199311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0"/>
                  </a:moveTo>
                  <a:lnTo>
                    <a:pt x="0" y="2529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4" name="object 1014"/>
            <p:cNvSpPr/>
            <p:nvPr/>
          </p:nvSpPr>
          <p:spPr>
            <a:xfrm>
              <a:off x="9654690" y="9199311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0"/>
                  </a:moveTo>
                  <a:lnTo>
                    <a:pt x="0" y="2529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5" name="object 1015"/>
            <p:cNvSpPr/>
            <p:nvPr/>
          </p:nvSpPr>
          <p:spPr>
            <a:xfrm>
              <a:off x="9557542" y="9224610"/>
              <a:ext cx="15240" cy="47625"/>
            </a:xfrm>
            <a:custGeom>
              <a:avLst/>
              <a:gdLst/>
              <a:ahLst/>
              <a:cxnLst/>
              <a:rect l="l" t="t" r="r" b="b"/>
              <a:pathLst>
                <a:path w="15240" h="47625">
                  <a:moveTo>
                    <a:pt x="15179" y="0"/>
                  </a:moveTo>
                  <a:lnTo>
                    <a:pt x="0" y="4756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6" name="object 1016"/>
            <p:cNvSpPr/>
            <p:nvPr/>
          </p:nvSpPr>
          <p:spPr>
            <a:xfrm>
              <a:off x="9557542" y="9224610"/>
              <a:ext cx="15240" cy="47625"/>
            </a:xfrm>
            <a:custGeom>
              <a:avLst/>
              <a:gdLst/>
              <a:ahLst/>
              <a:cxnLst/>
              <a:rect l="l" t="t" r="r" b="b"/>
              <a:pathLst>
                <a:path w="15240" h="47625">
                  <a:moveTo>
                    <a:pt x="15179" y="0"/>
                  </a:moveTo>
                  <a:lnTo>
                    <a:pt x="0" y="47561"/>
                  </a:lnTo>
                  <a:lnTo>
                    <a:pt x="1517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7" name="object 1017"/>
            <p:cNvSpPr/>
            <p:nvPr/>
          </p:nvSpPr>
          <p:spPr>
            <a:xfrm>
              <a:off x="9654690" y="9224610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w="0" h="47625">
                  <a:moveTo>
                    <a:pt x="0" y="0"/>
                  </a:moveTo>
                  <a:lnTo>
                    <a:pt x="0" y="475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8" name="object 1018"/>
            <p:cNvSpPr/>
            <p:nvPr/>
          </p:nvSpPr>
          <p:spPr>
            <a:xfrm>
              <a:off x="9654690" y="9224610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w="0" h="47625">
                  <a:moveTo>
                    <a:pt x="0" y="0"/>
                  </a:moveTo>
                  <a:lnTo>
                    <a:pt x="0" y="4756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9" name="object 1019"/>
            <p:cNvSpPr/>
            <p:nvPr/>
          </p:nvSpPr>
          <p:spPr>
            <a:xfrm>
              <a:off x="9547423" y="9272172"/>
              <a:ext cx="10160" cy="31750"/>
            </a:xfrm>
            <a:custGeom>
              <a:avLst/>
              <a:gdLst/>
              <a:ahLst/>
              <a:cxnLst/>
              <a:rect l="l" t="t" r="r" b="b"/>
              <a:pathLst>
                <a:path w="10159" h="31750">
                  <a:moveTo>
                    <a:pt x="10119" y="0"/>
                  </a:moveTo>
                  <a:lnTo>
                    <a:pt x="0" y="0"/>
                  </a:lnTo>
                  <a:lnTo>
                    <a:pt x="0" y="31370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0" name="object 1020"/>
            <p:cNvSpPr/>
            <p:nvPr/>
          </p:nvSpPr>
          <p:spPr>
            <a:xfrm>
              <a:off x="9547423" y="9272172"/>
              <a:ext cx="10160" cy="31750"/>
            </a:xfrm>
            <a:custGeom>
              <a:avLst/>
              <a:gdLst/>
              <a:ahLst/>
              <a:cxnLst/>
              <a:rect l="l" t="t" r="r" b="b"/>
              <a:pathLst>
                <a:path w="10159" h="31750">
                  <a:moveTo>
                    <a:pt x="0" y="0"/>
                  </a:moveTo>
                  <a:lnTo>
                    <a:pt x="10119" y="0"/>
                  </a:lnTo>
                  <a:lnTo>
                    <a:pt x="0" y="3137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1" name="object 1021"/>
            <p:cNvSpPr/>
            <p:nvPr/>
          </p:nvSpPr>
          <p:spPr>
            <a:xfrm>
              <a:off x="9654690" y="9272172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w="0" h="31750">
                  <a:moveTo>
                    <a:pt x="0" y="0"/>
                  </a:moveTo>
                  <a:lnTo>
                    <a:pt x="0" y="313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2" name="object 1022"/>
            <p:cNvSpPr/>
            <p:nvPr/>
          </p:nvSpPr>
          <p:spPr>
            <a:xfrm>
              <a:off x="9654690" y="9272172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w="0" h="31750">
                  <a:moveTo>
                    <a:pt x="0" y="0"/>
                  </a:moveTo>
                  <a:lnTo>
                    <a:pt x="0" y="3137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3" name="object 1023"/>
            <p:cNvSpPr/>
            <p:nvPr/>
          </p:nvSpPr>
          <p:spPr>
            <a:xfrm>
              <a:off x="9572722" y="9199311"/>
              <a:ext cx="82550" cy="25400"/>
            </a:xfrm>
            <a:custGeom>
              <a:avLst/>
              <a:gdLst/>
              <a:ahLst/>
              <a:cxnLst/>
              <a:rect l="l" t="t" r="r" b="b"/>
              <a:pathLst>
                <a:path w="82550" h="25400">
                  <a:moveTo>
                    <a:pt x="81968" y="0"/>
                  </a:moveTo>
                  <a:lnTo>
                    <a:pt x="0" y="25298"/>
                  </a:lnTo>
                  <a:lnTo>
                    <a:pt x="819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4" name="object 1024"/>
            <p:cNvSpPr/>
            <p:nvPr/>
          </p:nvSpPr>
          <p:spPr>
            <a:xfrm>
              <a:off x="9572722" y="9199311"/>
              <a:ext cx="82550" cy="25400"/>
            </a:xfrm>
            <a:custGeom>
              <a:avLst/>
              <a:gdLst/>
              <a:ahLst/>
              <a:cxnLst/>
              <a:rect l="l" t="t" r="r" b="b"/>
              <a:pathLst>
                <a:path w="82550" h="25400">
                  <a:moveTo>
                    <a:pt x="81968" y="0"/>
                  </a:moveTo>
                  <a:lnTo>
                    <a:pt x="0" y="25298"/>
                  </a:lnTo>
                  <a:lnTo>
                    <a:pt x="8196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5" name="object 1025"/>
            <p:cNvSpPr/>
            <p:nvPr/>
          </p:nvSpPr>
          <p:spPr>
            <a:xfrm>
              <a:off x="9654690" y="9199311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0"/>
                  </a:moveTo>
                  <a:lnTo>
                    <a:pt x="0" y="2529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6" name="object 1026"/>
            <p:cNvSpPr/>
            <p:nvPr/>
          </p:nvSpPr>
          <p:spPr>
            <a:xfrm>
              <a:off x="9654690" y="9199311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0"/>
                  </a:moveTo>
                  <a:lnTo>
                    <a:pt x="0" y="2529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7" name="object 1027"/>
            <p:cNvSpPr/>
            <p:nvPr/>
          </p:nvSpPr>
          <p:spPr>
            <a:xfrm>
              <a:off x="9557542" y="9224610"/>
              <a:ext cx="15240" cy="47625"/>
            </a:xfrm>
            <a:custGeom>
              <a:avLst/>
              <a:gdLst/>
              <a:ahLst/>
              <a:cxnLst/>
              <a:rect l="l" t="t" r="r" b="b"/>
              <a:pathLst>
                <a:path w="15240" h="47625">
                  <a:moveTo>
                    <a:pt x="15179" y="0"/>
                  </a:moveTo>
                  <a:lnTo>
                    <a:pt x="0" y="4756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8" name="object 1028"/>
            <p:cNvSpPr/>
            <p:nvPr/>
          </p:nvSpPr>
          <p:spPr>
            <a:xfrm>
              <a:off x="9557542" y="9224610"/>
              <a:ext cx="15240" cy="47625"/>
            </a:xfrm>
            <a:custGeom>
              <a:avLst/>
              <a:gdLst/>
              <a:ahLst/>
              <a:cxnLst/>
              <a:rect l="l" t="t" r="r" b="b"/>
              <a:pathLst>
                <a:path w="15240" h="47625">
                  <a:moveTo>
                    <a:pt x="15179" y="0"/>
                  </a:moveTo>
                  <a:lnTo>
                    <a:pt x="0" y="47561"/>
                  </a:lnTo>
                  <a:lnTo>
                    <a:pt x="1517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9" name="object 1029"/>
            <p:cNvSpPr/>
            <p:nvPr/>
          </p:nvSpPr>
          <p:spPr>
            <a:xfrm>
              <a:off x="9654690" y="9224610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w="0" h="47625">
                  <a:moveTo>
                    <a:pt x="0" y="0"/>
                  </a:moveTo>
                  <a:lnTo>
                    <a:pt x="0" y="475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0" name="object 1030"/>
            <p:cNvSpPr/>
            <p:nvPr/>
          </p:nvSpPr>
          <p:spPr>
            <a:xfrm>
              <a:off x="9654690" y="9224610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w="0" h="47625">
                  <a:moveTo>
                    <a:pt x="0" y="0"/>
                  </a:moveTo>
                  <a:lnTo>
                    <a:pt x="0" y="4756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1" name="object 1031"/>
            <p:cNvSpPr/>
            <p:nvPr/>
          </p:nvSpPr>
          <p:spPr>
            <a:xfrm>
              <a:off x="9547423" y="9272172"/>
              <a:ext cx="10160" cy="31750"/>
            </a:xfrm>
            <a:custGeom>
              <a:avLst/>
              <a:gdLst/>
              <a:ahLst/>
              <a:cxnLst/>
              <a:rect l="l" t="t" r="r" b="b"/>
              <a:pathLst>
                <a:path w="10159" h="31750">
                  <a:moveTo>
                    <a:pt x="10119" y="0"/>
                  </a:moveTo>
                  <a:lnTo>
                    <a:pt x="0" y="0"/>
                  </a:lnTo>
                  <a:lnTo>
                    <a:pt x="0" y="31370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2" name="object 1032"/>
            <p:cNvSpPr/>
            <p:nvPr/>
          </p:nvSpPr>
          <p:spPr>
            <a:xfrm>
              <a:off x="9547423" y="9272172"/>
              <a:ext cx="10160" cy="31750"/>
            </a:xfrm>
            <a:custGeom>
              <a:avLst/>
              <a:gdLst/>
              <a:ahLst/>
              <a:cxnLst/>
              <a:rect l="l" t="t" r="r" b="b"/>
              <a:pathLst>
                <a:path w="10159" h="31750">
                  <a:moveTo>
                    <a:pt x="0" y="0"/>
                  </a:moveTo>
                  <a:lnTo>
                    <a:pt x="10119" y="0"/>
                  </a:lnTo>
                  <a:lnTo>
                    <a:pt x="0" y="3137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3" name="object 1033"/>
            <p:cNvSpPr/>
            <p:nvPr/>
          </p:nvSpPr>
          <p:spPr>
            <a:xfrm>
              <a:off x="9654690" y="9272172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w="0" h="31750">
                  <a:moveTo>
                    <a:pt x="0" y="0"/>
                  </a:moveTo>
                  <a:lnTo>
                    <a:pt x="0" y="313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4" name="object 1034"/>
            <p:cNvSpPr/>
            <p:nvPr/>
          </p:nvSpPr>
          <p:spPr>
            <a:xfrm>
              <a:off x="9654690" y="9272172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w="0" h="31750">
                  <a:moveTo>
                    <a:pt x="0" y="0"/>
                  </a:moveTo>
                  <a:lnTo>
                    <a:pt x="0" y="3137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5" name="object 1035"/>
            <p:cNvSpPr/>
            <p:nvPr/>
          </p:nvSpPr>
          <p:spPr>
            <a:xfrm>
              <a:off x="9572722" y="9199311"/>
              <a:ext cx="82550" cy="25400"/>
            </a:xfrm>
            <a:custGeom>
              <a:avLst/>
              <a:gdLst/>
              <a:ahLst/>
              <a:cxnLst/>
              <a:rect l="l" t="t" r="r" b="b"/>
              <a:pathLst>
                <a:path w="82550" h="25400">
                  <a:moveTo>
                    <a:pt x="81968" y="0"/>
                  </a:moveTo>
                  <a:lnTo>
                    <a:pt x="0" y="25298"/>
                  </a:lnTo>
                  <a:lnTo>
                    <a:pt x="8196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6" name="object 1036"/>
            <p:cNvSpPr/>
            <p:nvPr/>
          </p:nvSpPr>
          <p:spPr>
            <a:xfrm>
              <a:off x="9572722" y="9199311"/>
              <a:ext cx="82550" cy="25400"/>
            </a:xfrm>
            <a:custGeom>
              <a:avLst/>
              <a:gdLst/>
              <a:ahLst/>
              <a:cxnLst/>
              <a:rect l="l" t="t" r="r" b="b"/>
              <a:pathLst>
                <a:path w="82550" h="25400">
                  <a:moveTo>
                    <a:pt x="81968" y="0"/>
                  </a:moveTo>
                  <a:lnTo>
                    <a:pt x="0" y="25298"/>
                  </a:lnTo>
                  <a:lnTo>
                    <a:pt x="8196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7" name="object 1037"/>
            <p:cNvSpPr/>
            <p:nvPr/>
          </p:nvSpPr>
          <p:spPr>
            <a:xfrm>
              <a:off x="9654690" y="9199311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0"/>
                  </a:moveTo>
                  <a:lnTo>
                    <a:pt x="0" y="2529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8" name="object 1038"/>
            <p:cNvSpPr/>
            <p:nvPr/>
          </p:nvSpPr>
          <p:spPr>
            <a:xfrm>
              <a:off x="9654690" y="9199311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0"/>
                  </a:moveTo>
                  <a:lnTo>
                    <a:pt x="0" y="2529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9" name="object 1039"/>
            <p:cNvSpPr/>
            <p:nvPr/>
          </p:nvSpPr>
          <p:spPr>
            <a:xfrm>
              <a:off x="9557542" y="9224610"/>
              <a:ext cx="15240" cy="47625"/>
            </a:xfrm>
            <a:custGeom>
              <a:avLst/>
              <a:gdLst/>
              <a:ahLst/>
              <a:cxnLst/>
              <a:rect l="l" t="t" r="r" b="b"/>
              <a:pathLst>
                <a:path w="15240" h="47625">
                  <a:moveTo>
                    <a:pt x="15179" y="0"/>
                  </a:moveTo>
                  <a:lnTo>
                    <a:pt x="0" y="4756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0" name="object 1040"/>
            <p:cNvSpPr/>
            <p:nvPr/>
          </p:nvSpPr>
          <p:spPr>
            <a:xfrm>
              <a:off x="9557542" y="9224610"/>
              <a:ext cx="15240" cy="47625"/>
            </a:xfrm>
            <a:custGeom>
              <a:avLst/>
              <a:gdLst/>
              <a:ahLst/>
              <a:cxnLst/>
              <a:rect l="l" t="t" r="r" b="b"/>
              <a:pathLst>
                <a:path w="15240" h="47625">
                  <a:moveTo>
                    <a:pt x="15179" y="0"/>
                  </a:moveTo>
                  <a:lnTo>
                    <a:pt x="0" y="47561"/>
                  </a:lnTo>
                  <a:lnTo>
                    <a:pt x="1517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1" name="object 1041"/>
            <p:cNvSpPr/>
            <p:nvPr/>
          </p:nvSpPr>
          <p:spPr>
            <a:xfrm>
              <a:off x="9654690" y="9224610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w="0" h="47625">
                  <a:moveTo>
                    <a:pt x="0" y="0"/>
                  </a:moveTo>
                  <a:lnTo>
                    <a:pt x="0" y="475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2" name="object 1042"/>
            <p:cNvSpPr/>
            <p:nvPr/>
          </p:nvSpPr>
          <p:spPr>
            <a:xfrm>
              <a:off x="9654690" y="9224610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w="0" h="47625">
                  <a:moveTo>
                    <a:pt x="0" y="0"/>
                  </a:moveTo>
                  <a:lnTo>
                    <a:pt x="0" y="4756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3" name="object 1043"/>
            <p:cNvSpPr/>
            <p:nvPr/>
          </p:nvSpPr>
          <p:spPr>
            <a:xfrm>
              <a:off x="9547423" y="9272172"/>
              <a:ext cx="10160" cy="31750"/>
            </a:xfrm>
            <a:custGeom>
              <a:avLst/>
              <a:gdLst/>
              <a:ahLst/>
              <a:cxnLst/>
              <a:rect l="l" t="t" r="r" b="b"/>
              <a:pathLst>
                <a:path w="10159" h="31750">
                  <a:moveTo>
                    <a:pt x="10119" y="0"/>
                  </a:moveTo>
                  <a:lnTo>
                    <a:pt x="0" y="0"/>
                  </a:lnTo>
                  <a:lnTo>
                    <a:pt x="0" y="31370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4" name="object 1044"/>
            <p:cNvSpPr/>
            <p:nvPr/>
          </p:nvSpPr>
          <p:spPr>
            <a:xfrm>
              <a:off x="9547423" y="9272172"/>
              <a:ext cx="10160" cy="31750"/>
            </a:xfrm>
            <a:custGeom>
              <a:avLst/>
              <a:gdLst/>
              <a:ahLst/>
              <a:cxnLst/>
              <a:rect l="l" t="t" r="r" b="b"/>
              <a:pathLst>
                <a:path w="10159" h="31750">
                  <a:moveTo>
                    <a:pt x="0" y="0"/>
                  </a:moveTo>
                  <a:lnTo>
                    <a:pt x="10119" y="0"/>
                  </a:lnTo>
                  <a:lnTo>
                    <a:pt x="0" y="3137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5" name="object 1045"/>
            <p:cNvSpPr/>
            <p:nvPr/>
          </p:nvSpPr>
          <p:spPr>
            <a:xfrm>
              <a:off x="9654690" y="9272172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w="0" h="31750">
                  <a:moveTo>
                    <a:pt x="0" y="0"/>
                  </a:moveTo>
                  <a:lnTo>
                    <a:pt x="0" y="313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6" name="object 1046"/>
            <p:cNvSpPr/>
            <p:nvPr/>
          </p:nvSpPr>
          <p:spPr>
            <a:xfrm>
              <a:off x="9654690" y="9272172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w="0" h="31750">
                  <a:moveTo>
                    <a:pt x="0" y="0"/>
                  </a:moveTo>
                  <a:lnTo>
                    <a:pt x="0" y="3137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7" name="object 1047"/>
            <p:cNvSpPr/>
            <p:nvPr/>
          </p:nvSpPr>
          <p:spPr>
            <a:xfrm>
              <a:off x="8399870" y="9631415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8" name="object 1048"/>
            <p:cNvSpPr/>
            <p:nvPr/>
          </p:nvSpPr>
          <p:spPr>
            <a:xfrm>
              <a:off x="8399870" y="9631415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9" name="object 1049"/>
            <p:cNvSpPr/>
            <p:nvPr/>
          </p:nvSpPr>
          <p:spPr>
            <a:xfrm>
              <a:off x="8424157" y="9631415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8095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0" name="object 1050"/>
            <p:cNvSpPr/>
            <p:nvPr/>
          </p:nvSpPr>
          <p:spPr>
            <a:xfrm>
              <a:off x="8424157" y="9631415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0" y="0"/>
                  </a:moveTo>
                  <a:lnTo>
                    <a:pt x="8095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1" name="object 1051"/>
            <p:cNvSpPr/>
            <p:nvPr/>
          </p:nvSpPr>
          <p:spPr>
            <a:xfrm>
              <a:off x="8462611" y="9631415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8095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2" name="object 1052"/>
            <p:cNvSpPr/>
            <p:nvPr/>
          </p:nvSpPr>
          <p:spPr>
            <a:xfrm>
              <a:off x="8462611" y="9631415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0" y="0"/>
                  </a:moveTo>
                  <a:lnTo>
                    <a:pt x="8095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3" name="object 1053"/>
            <p:cNvSpPr/>
            <p:nvPr/>
          </p:nvSpPr>
          <p:spPr>
            <a:xfrm>
              <a:off x="8501065" y="9624331"/>
              <a:ext cx="7620" cy="41910"/>
            </a:xfrm>
            <a:custGeom>
              <a:avLst/>
              <a:gdLst/>
              <a:ahLst/>
              <a:cxnLst/>
              <a:rect l="l" t="t" r="r" b="b"/>
              <a:pathLst>
                <a:path w="7620" h="41909">
                  <a:moveTo>
                    <a:pt x="0" y="0"/>
                  </a:moveTo>
                  <a:lnTo>
                    <a:pt x="0" y="4149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4" name="object 1054"/>
            <p:cNvSpPr/>
            <p:nvPr/>
          </p:nvSpPr>
          <p:spPr>
            <a:xfrm>
              <a:off x="8501065" y="9624331"/>
              <a:ext cx="7620" cy="41910"/>
            </a:xfrm>
            <a:custGeom>
              <a:avLst/>
              <a:gdLst/>
              <a:ahLst/>
              <a:cxnLst/>
              <a:rect l="l" t="t" r="r" b="b"/>
              <a:pathLst>
                <a:path w="7620" h="41909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7620" h="41909">
                  <a:moveTo>
                    <a:pt x="0" y="7083"/>
                  </a:moveTo>
                  <a:lnTo>
                    <a:pt x="7083" y="7083"/>
                  </a:lnTo>
                  <a:lnTo>
                    <a:pt x="0" y="41490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5" name="object 1055"/>
            <p:cNvSpPr/>
            <p:nvPr/>
          </p:nvSpPr>
          <p:spPr>
            <a:xfrm>
              <a:off x="8501065" y="9624331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6" name="object 1056"/>
            <p:cNvSpPr/>
            <p:nvPr/>
          </p:nvSpPr>
          <p:spPr>
            <a:xfrm>
              <a:off x="8501065" y="9624331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0" y="0"/>
                  </a:moveTo>
                  <a:lnTo>
                    <a:pt x="18215" y="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7" name="object 1057"/>
            <p:cNvSpPr/>
            <p:nvPr/>
          </p:nvSpPr>
          <p:spPr>
            <a:xfrm>
              <a:off x="8462611" y="9624331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8" name="object 1058"/>
            <p:cNvSpPr/>
            <p:nvPr/>
          </p:nvSpPr>
          <p:spPr>
            <a:xfrm>
              <a:off x="8462611" y="9624331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32382" y="0"/>
                  </a:lnTo>
                  <a:close/>
                </a:path>
                <a:path w="32384" h="7620">
                  <a:moveTo>
                    <a:pt x="0" y="0"/>
                  </a:moveTo>
                  <a:lnTo>
                    <a:pt x="8095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9" name="object 1059"/>
            <p:cNvSpPr/>
            <p:nvPr/>
          </p:nvSpPr>
          <p:spPr>
            <a:xfrm>
              <a:off x="8424157" y="9624331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0" name="object 1060"/>
            <p:cNvSpPr/>
            <p:nvPr/>
          </p:nvSpPr>
          <p:spPr>
            <a:xfrm>
              <a:off x="8424157" y="9624331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32382" y="0"/>
                  </a:lnTo>
                  <a:close/>
                </a:path>
                <a:path w="32384" h="7620">
                  <a:moveTo>
                    <a:pt x="0" y="0"/>
                  </a:moveTo>
                  <a:lnTo>
                    <a:pt x="8095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1" name="object 1061"/>
            <p:cNvSpPr/>
            <p:nvPr/>
          </p:nvSpPr>
          <p:spPr>
            <a:xfrm>
              <a:off x="8399870" y="9624331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18415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2" name="object 1062"/>
            <p:cNvSpPr/>
            <p:nvPr/>
          </p:nvSpPr>
          <p:spPr>
            <a:xfrm>
              <a:off x="8399870" y="9624331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  <a:path w="18415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3" name="object 1063"/>
            <p:cNvSpPr/>
            <p:nvPr/>
          </p:nvSpPr>
          <p:spPr>
            <a:xfrm>
              <a:off x="7262437" y="6617823"/>
              <a:ext cx="87630" cy="4067175"/>
            </a:xfrm>
            <a:custGeom>
              <a:avLst/>
              <a:gdLst/>
              <a:ahLst/>
              <a:cxnLst/>
              <a:rect l="l" t="t" r="r" b="b"/>
              <a:pathLst>
                <a:path w="87629" h="4067175">
                  <a:moveTo>
                    <a:pt x="0" y="15179"/>
                  </a:moveTo>
                  <a:lnTo>
                    <a:pt x="87027" y="15179"/>
                  </a:lnTo>
                </a:path>
                <a:path w="87629" h="4067175">
                  <a:moveTo>
                    <a:pt x="0" y="4051853"/>
                  </a:moveTo>
                  <a:lnTo>
                    <a:pt x="87027" y="4051853"/>
                  </a:lnTo>
                </a:path>
                <a:path w="87629" h="4067175">
                  <a:moveTo>
                    <a:pt x="70836" y="0"/>
                  </a:moveTo>
                  <a:lnTo>
                    <a:pt x="70836" y="4067032"/>
                  </a:lnTo>
                </a:path>
                <a:path w="87629" h="4067175">
                  <a:moveTo>
                    <a:pt x="78932" y="22262"/>
                  </a:moveTo>
                  <a:lnTo>
                    <a:pt x="63752" y="7083"/>
                  </a:lnTo>
                </a:path>
                <a:path w="87629" h="4067175">
                  <a:moveTo>
                    <a:pt x="63752" y="4043757"/>
                  </a:moveTo>
                  <a:lnTo>
                    <a:pt x="78932" y="405893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64" name="object 1064"/>
          <p:cNvSpPr txBox="1"/>
          <p:nvPr/>
        </p:nvSpPr>
        <p:spPr>
          <a:xfrm>
            <a:off x="7261931" y="8562995"/>
            <a:ext cx="85725" cy="17462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26300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065" name="object 1065"/>
          <p:cNvSpPr/>
          <p:nvPr/>
        </p:nvSpPr>
        <p:spPr>
          <a:xfrm>
            <a:off x="7370716" y="6547999"/>
            <a:ext cx="120014" cy="192405"/>
          </a:xfrm>
          <a:custGeom>
            <a:avLst/>
            <a:gdLst/>
            <a:ahLst/>
            <a:cxnLst/>
            <a:rect l="l" t="t" r="r" b="b"/>
            <a:pathLst>
              <a:path w="120015" h="192404">
                <a:moveTo>
                  <a:pt x="0" y="85003"/>
                </a:moveTo>
                <a:lnTo>
                  <a:pt x="46549" y="85003"/>
                </a:lnTo>
              </a:path>
              <a:path w="120015" h="192404">
                <a:moveTo>
                  <a:pt x="0" y="177091"/>
                </a:moveTo>
                <a:lnTo>
                  <a:pt x="46549" y="177091"/>
                </a:lnTo>
              </a:path>
              <a:path w="120015" h="192404">
                <a:moveTo>
                  <a:pt x="30358" y="69824"/>
                </a:moveTo>
                <a:lnTo>
                  <a:pt x="30358" y="192270"/>
                </a:lnTo>
              </a:path>
              <a:path w="120015" h="192404">
                <a:moveTo>
                  <a:pt x="30358" y="130541"/>
                </a:moveTo>
                <a:lnTo>
                  <a:pt x="119410" y="104230"/>
                </a:lnTo>
                <a:lnTo>
                  <a:pt x="1194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6" name="object 1066"/>
          <p:cNvSpPr txBox="1"/>
          <p:nvPr/>
        </p:nvSpPr>
        <p:spPr>
          <a:xfrm>
            <a:off x="7418783" y="6543040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600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067" name="object 1067"/>
          <p:cNvSpPr/>
          <p:nvPr/>
        </p:nvSpPr>
        <p:spPr>
          <a:xfrm>
            <a:off x="7393991" y="6624908"/>
            <a:ext cx="23495" cy="560705"/>
          </a:xfrm>
          <a:custGeom>
            <a:avLst/>
            <a:gdLst/>
            <a:ahLst/>
            <a:cxnLst/>
            <a:rect l="l" t="t" r="r" b="b"/>
            <a:pathLst>
              <a:path w="23495" h="560704">
                <a:moveTo>
                  <a:pt x="15179" y="15179"/>
                </a:moveTo>
                <a:lnTo>
                  <a:pt x="0" y="0"/>
                </a:lnTo>
              </a:path>
              <a:path w="23495" h="560704">
                <a:moveTo>
                  <a:pt x="0" y="92087"/>
                </a:moveTo>
                <a:lnTo>
                  <a:pt x="15179" y="107266"/>
                </a:lnTo>
              </a:path>
              <a:path w="23495" h="560704">
                <a:moveTo>
                  <a:pt x="17203" y="100183"/>
                </a:moveTo>
                <a:lnTo>
                  <a:pt x="23274" y="100183"/>
                </a:lnTo>
              </a:path>
              <a:path w="23495" h="560704">
                <a:moveTo>
                  <a:pt x="17203" y="545441"/>
                </a:moveTo>
                <a:lnTo>
                  <a:pt x="23274" y="545441"/>
                </a:lnTo>
              </a:path>
              <a:path w="23495" h="560704">
                <a:moveTo>
                  <a:pt x="7083" y="85003"/>
                </a:moveTo>
                <a:lnTo>
                  <a:pt x="7083" y="560621"/>
                </a:lnTo>
              </a:path>
              <a:path w="23495" h="560704">
                <a:moveTo>
                  <a:pt x="15179" y="107266"/>
                </a:moveTo>
                <a:lnTo>
                  <a:pt x="0" y="92087"/>
                </a:lnTo>
              </a:path>
              <a:path w="23495" h="560704">
                <a:moveTo>
                  <a:pt x="0" y="537346"/>
                </a:moveTo>
                <a:lnTo>
                  <a:pt x="15179" y="552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8" name="object 1068"/>
          <p:cNvSpPr txBox="1"/>
          <p:nvPr/>
        </p:nvSpPr>
        <p:spPr>
          <a:xfrm>
            <a:off x="7329731" y="6874505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2900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069" name="object 1069"/>
          <p:cNvSpPr/>
          <p:nvPr/>
        </p:nvSpPr>
        <p:spPr>
          <a:xfrm>
            <a:off x="7393991" y="7154158"/>
            <a:ext cx="23495" cy="200660"/>
          </a:xfrm>
          <a:custGeom>
            <a:avLst/>
            <a:gdLst/>
            <a:ahLst/>
            <a:cxnLst/>
            <a:rect l="l" t="t" r="r" b="b"/>
            <a:pathLst>
              <a:path w="23495" h="200659">
                <a:moveTo>
                  <a:pt x="17203" y="16191"/>
                </a:moveTo>
                <a:lnTo>
                  <a:pt x="23274" y="16191"/>
                </a:lnTo>
              </a:path>
              <a:path w="23495" h="200659">
                <a:moveTo>
                  <a:pt x="17203" y="184175"/>
                </a:moveTo>
                <a:lnTo>
                  <a:pt x="23274" y="184175"/>
                </a:lnTo>
              </a:path>
              <a:path w="23495" h="200659">
                <a:moveTo>
                  <a:pt x="7083" y="0"/>
                </a:moveTo>
                <a:lnTo>
                  <a:pt x="7083" y="200366"/>
                </a:lnTo>
              </a:path>
              <a:path w="23495" h="200659">
                <a:moveTo>
                  <a:pt x="15179" y="23274"/>
                </a:moveTo>
                <a:lnTo>
                  <a:pt x="0" y="8095"/>
                </a:lnTo>
              </a:path>
              <a:path w="23495" h="200659">
                <a:moveTo>
                  <a:pt x="0" y="177091"/>
                </a:moveTo>
                <a:lnTo>
                  <a:pt x="15179" y="1922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0" name="object 1070"/>
          <p:cNvSpPr txBox="1"/>
          <p:nvPr/>
        </p:nvSpPr>
        <p:spPr>
          <a:xfrm>
            <a:off x="7329731" y="7184162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071" name="object 1071"/>
          <p:cNvSpPr/>
          <p:nvPr/>
        </p:nvSpPr>
        <p:spPr>
          <a:xfrm>
            <a:off x="7393991" y="7323154"/>
            <a:ext cx="23495" cy="400050"/>
          </a:xfrm>
          <a:custGeom>
            <a:avLst/>
            <a:gdLst/>
            <a:ahLst/>
            <a:cxnLst/>
            <a:rect l="l" t="t" r="r" b="b"/>
            <a:pathLst>
              <a:path w="23495" h="400050">
                <a:moveTo>
                  <a:pt x="17203" y="15179"/>
                </a:moveTo>
                <a:lnTo>
                  <a:pt x="23274" y="15179"/>
                </a:lnTo>
              </a:path>
              <a:path w="23495" h="400050">
                <a:moveTo>
                  <a:pt x="17203" y="383529"/>
                </a:moveTo>
                <a:lnTo>
                  <a:pt x="23274" y="383529"/>
                </a:lnTo>
              </a:path>
              <a:path w="23495" h="400050">
                <a:moveTo>
                  <a:pt x="7083" y="0"/>
                </a:moveTo>
                <a:lnTo>
                  <a:pt x="7083" y="399720"/>
                </a:lnTo>
              </a:path>
              <a:path w="23495" h="400050">
                <a:moveTo>
                  <a:pt x="15179" y="23274"/>
                </a:moveTo>
                <a:lnTo>
                  <a:pt x="0" y="8095"/>
                </a:lnTo>
              </a:path>
              <a:path w="23495" h="400050">
                <a:moveTo>
                  <a:pt x="0" y="376445"/>
                </a:moveTo>
                <a:lnTo>
                  <a:pt x="15179" y="3916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2" name="object 1072"/>
          <p:cNvSpPr txBox="1"/>
          <p:nvPr/>
        </p:nvSpPr>
        <p:spPr>
          <a:xfrm>
            <a:off x="7329731" y="7450305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2400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073" name="object 1073"/>
          <p:cNvSpPr/>
          <p:nvPr/>
        </p:nvSpPr>
        <p:spPr>
          <a:xfrm>
            <a:off x="7393991" y="7691504"/>
            <a:ext cx="23495" cy="353695"/>
          </a:xfrm>
          <a:custGeom>
            <a:avLst/>
            <a:gdLst/>
            <a:ahLst/>
            <a:cxnLst/>
            <a:rect l="l" t="t" r="r" b="b"/>
            <a:pathLst>
              <a:path w="23495" h="353695">
                <a:moveTo>
                  <a:pt x="17203" y="15179"/>
                </a:moveTo>
                <a:lnTo>
                  <a:pt x="23274" y="15179"/>
                </a:lnTo>
              </a:path>
              <a:path w="23495" h="353695">
                <a:moveTo>
                  <a:pt x="17203" y="337991"/>
                </a:moveTo>
                <a:lnTo>
                  <a:pt x="23274" y="337991"/>
                </a:lnTo>
              </a:path>
              <a:path w="23495" h="353695">
                <a:moveTo>
                  <a:pt x="7083" y="0"/>
                </a:moveTo>
                <a:lnTo>
                  <a:pt x="7083" y="353171"/>
                </a:lnTo>
              </a:path>
              <a:path w="23495" h="353695">
                <a:moveTo>
                  <a:pt x="15179" y="23274"/>
                </a:moveTo>
                <a:lnTo>
                  <a:pt x="0" y="8095"/>
                </a:lnTo>
              </a:path>
              <a:path w="23495" h="353695">
                <a:moveTo>
                  <a:pt x="0" y="329896"/>
                </a:moveTo>
                <a:lnTo>
                  <a:pt x="15179" y="3450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4" name="object 1074"/>
          <p:cNvSpPr txBox="1"/>
          <p:nvPr/>
        </p:nvSpPr>
        <p:spPr>
          <a:xfrm>
            <a:off x="7329731" y="7795380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075" name="object 1075"/>
          <p:cNvSpPr/>
          <p:nvPr/>
        </p:nvSpPr>
        <p:spPr>
          <a:xfrm>
            <a:off x="7393991" y="8014317"/>
            <a:ext cx="90170" cy="276860"/>
          </a:xfrm>
          <a:custGeom>
            <a:avLst/>
            <a:gdLst/>
            <a:ahLst/>
            <a:cxnLst/>
            <a:rect l="l" t="t" r="r" b="b"/>
            <a:pathLst>
              <a:path w="90170" h="276859">
                <a:moveTo>
                  <a:pt x="17203" y="15179"/>
                </a:moveTo>
                <a:lnTo>
                  <a:pt x="23274" y="15179"/>
                </a:lnTo>
              </a:path>
              <a:path w="90170" h="276859">
                <a:moveTo>
                  <a:pt x="17203" y="176079"/>
                </a:moveTo>
                <a:lnTo>
                  <a:pt x="23274" y="176079"/>
                </a:lnTo>
              </a:path>
              <a:path w="90170" h="276859">
                <a:moveTo>
                  <a:pt x="7083" y="0"/>
                </a:moveTo>
                <a:lnTo>
                  <a:pt x="7083" y="191258"/>
                </a:lnTo>
              </a:path>
              <a:path w="90170" h="276859">
                <a:moveTo>
                  <a:pt x="15179" y="22262"/>
                </a:moveTo>
                <a:lnTo>
                  <a:pt x="0" y="7083"/>
                </a:lnTo>
              </a:path>
              <a:path w="90170" h="276859">
                <a:moveTo>
                  <a:pt x="0" y="168995"/>
                </a:moveTo>
                <a:lnTo>
                  <a:pt x="15179" y="184175"/>
                </a:lnTo>
              </a:path>
              <a:path w="90170" h="276859">
                <a:moveTo>
                  <a:pt x="17203" y="176079"/>
                </a:moveTo>
                <a:lnTo>
                  <a:pt x="23274" y="176079"/>
                </a:lnTo>
              </a:path>
              <a:path w="90170" h="276859">
                <a:moveTo>
                  <a:pt x="17203" y="261083"/>
                </a:moveTo>
                <a:lnTo>
                  <a:pt x="23274" y="261083"/>
                </a:lnTo>
              </a:path>
              <a:path w="90170" h="276859">
                <a:moveTo>
                  <a:pt x="7083" y="160900"/>
                </a:moveTo>
                <a:lnTo>
                  <a:pt x="7083" y="276262"/>
                </a:lnTo>
              </a:path>
              <a:path w="90170" h="276859">
                <a:moveTo>
                  <a:pt x="7083" y="218581"/>
                </a:moveTo>
                <a:lnTo>
                  <a:pt x="90063" y="203402"/>
                </a:lnTo>
                <a:lnTo>
                  <a:pt x="90063" y="1001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6" name="object 1076"/>
          <p:cNvSpPr txBox="1"/>
          <p:nvPr/>
        </p:nvSpPr>
        <p:spPr>
          <a:xfrm>
            <a:off x="7329731" y="8039261"/>
            <a:ext cx="168275" cy="18415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52069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1050</a:t>
            </a:r>
            <a:endParaRPr sz="4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75"/>
              </a:spcBef>
            </a:pPr>
            <a:r>
              <a:rPr dirty="0" sz="400" spc="5">
                <a:latin typeface="Arial"/>
                <a:cs typeface="Arial"/>
              </a:rPr>
              <a:t>550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077" name="object 1077"/>
          <p:cNvSpPr/>
          <p:nvPr/>
        </p:nvSpPr>
        <p:spPr>
          <a:xfrm>
            <a:off x="7393991" y="8183312"/>
            <a:ext cx="23495" cy="483234"/>
          </a:xfrm>
          <a:custGeom>
            <a:avLst/>
            <a:gdLst/>
            <a:ahLst/>
            <a:cxnLst/>
            <a:rect l="l" t="t" r="r" b="b"/>
            <a:pathLst>
              <a:path w="23495" h="483234">
                <a:moveTo>
                  <a:pt x="15179" y="15179"/>
                </a:moveTo>
                <a:lnTo>
                  <a:pt x="0" y="0"/>
                </a:lnTo>
              </a:path>
              <a:path w="23495" h="483234">
                <a:moveTo>
                  <a:pt x="0" y="83991"/>
                </a:moveTo>
                <a:lnTo>
                  <a:pt x="15179" y="99171"/>
                </a:lnTo>
              </a:path>
              <a:path w="23495" h="483234">
                <a:moveTo>
                  <a:pt x="17203" y="92087"/>
                </a:moveTo>
                <a:lnTo>
                  <a:pt x="23274" y="92087"/>
                </a:lnTo>
              </a:path>
              <a:path w="23495" h="483234">
                <a:moveTo>
                  <a:pt x="17203" y="467521"/>
                </a:moveTo>
                <a:lnTo>
                  <a:pt x="23274" y="467521"/>
                </a:lnTo>
              </a:path>
              <a:path w="23495" h="483234">
                <a:moveTo>
                  <a:pt x="7083" y="75896"/>
                </a:moveTo>
                <a:lnTo>
                  <a:pt x="7083" y="482700"/>
                </a:lnTo>
              </a:path>
              <a:path w="23495" h="483234">
                <a:moveTo>
                  <a:pt x="15179" y="99171"/>
                </a:moveTo>
                <a:lnTo>
                  <a:pt x="0" y="83991"/>
                </a:lnTo>
              </a:path>
              <a:path w="23495" h="483234">
                <a:moveTo>
                  <a:pt x="0" y="460437"/>
                </a:moveTo>
                <a:lnTo>
                  <a:pt x="15179" y="4756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8" name="object 1078"/>
          <p:cNvSpPr txBox="1"/>
          <p:nvPr/>
        </p:nvSpPr>
        <p:spPr>
          <a:xfrm>
            <a:off x="7329731" y="8390408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2450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079" name="object 1079"/>
          <p:cNvSpPr/>
          <p:nvPr/>
        </p:nvSpPr>
        <p:spPr>
          <a:xfrm>
            <a:off x="7393991" y="8635655"/>
            <a:ext cx="23495" cy="407034"/>
          </a:xfrm>
          <a:custGeom>
            <a:avLst/>
            <a:gdLst/>
            <a:ahLst/>
            <a:cxnLst/>
            <a:rect l="l" t="t" r="r" b="b"/>
            <a:pathLst>
              <a:path w="23495" h="407034">
                <a:moveTo>
                  <a:pt x="17203" y="15179"/>
                </a:moveTo>
                <a:lnTo>
                  <a:pt x="23274" y="15179"/>
                </a:lnTo>
              </a:path>
              <a:path w="23495" h="407034">
                <a:moveTo>
                  <a:pt x="17203" y="391625"/>
                </a:moveTo>
                <a:lnTo>
                  <a:pt x="23274" y="391625"/>
                </a:lnTo>
              </a:path>
              <a:path w="23495" h="407034">
                <a:moveTo>
                  <a:pt x="7083" y="0"/>
                </a:moveTo>
                <a:lnTo>
                  <a:pt x="7083" y="406804"/>
                </a:lnTo>
              </a:path>
              <a:path w="23495" h="407034">
                <a:moveTo>
                  <a:pt x="15179" y="23274"/>
                </a:moveTo>
                <a:lnTo>
                  <a:pt x="0" y="8095"/>
                </a:lnTo>
              </a:path>
              <a:path w="23495" h="407034">
                <a:moveTo>
                  <a:pt x="0" y="383529"/>
                </a:moveTo>
                <a:lnTo>
                  <a:pt x="15179" y="3987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0" name="object 1080"/>
          <p:cNvSpPr txBox="1"/>
          <p:nvPr/>
        </p:nvSpPr>
        <p:spPr>
          <a:xfrm>
            <a:off x="7329731" y="8765842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2450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081" name="object 1081"/>
          <p:cNvSpPr/>
          <p:nvPr/>
        </p:nvSpPr>
        <p:spPr>
          <a:xfrm>
            <a:off x="7401075" y="8939240"/>
            <a:ext cx="89535" cy="187325"/>
          </a:xfrm>
          <a:custGeom>
            <a:avLst/>
            <a:gdLst/>
            <a:ahLst/>
            <a:cxnLst/>
            <a:rect l="l" t="t" r="r" b="b"/>
            <a:pathLst>
              <a:path w="89534" h="187325">
                <a:moveTo>
                  <a:pt x="10119" y="88039"/>
                </a:moveTo>
                <a:lnTo>
                  <a:pt x="16191" y="88039"/>
                </a:lnTo>
              </a:path>
              <a:path w="89534" h="187325">
                <a:moveTo>
                  <a:pt x="10119" y="172031"/>
                </a:moveTo>
                <a:lnTo>
                  <a:pt x="16191" y="172031"/>
                </a:lnTo>
              </a:path>
              <a:path w="89534" h="187325">
                <a:moveTo>
                  <a:pt x="0" y="72860"/>
                </a:moveTo>
                <a:lnTo>
                  <a:pt x="0" y="187211"/>
                </a:lnTo>
              </a:path>
              <a:path w="89534" h="187325">
                <a:moveTo>
                  <a:pt x="0" y="129529"/>
                </a:moveTo>
                <a:lnTo>
                  <a:pt x="89051" y="103219"/>
                </a:lnTo>
                <a:lnTo>
                  <a:pt x="8905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2" name="object 1082"/>
          <p:cNvSpPr txBox="1"/>
          <p:nvPr/>
        </p:nvSpPr>
        <p:spPr>
          <a:xfrm>
            <a:off x="7418783" y="8933269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550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083" name="object 1083"/>
          <p:cNvSpPr/>
          <p:nvPr/>
        </p:nvSpPr>
        <p:spPr>
          <a:xfrm>
            <a:off x="7393991" y="9019185"/>
            <a:ext cx="23495" cy="269240"/>
          </a:xfrm>
          <a:custGeom>
            <a:avLst/>
            <a:gdLst/>
            <a:ahLst/>
            <a:cxnLst/>
            <a:rect l="l" t="t" r="r" b="b"/>
            <a:pathLst>
              <a:path w="23495" h="269240">
                <a:moveTo>
                  <a:pt x="15179" y="15179"/>
                </a:moveTo>
                <a:lnTo>
                  <a:pt x="0" y="0"/>
                </a:lnTo>
              </a:path>
              <a:path w="23495" h="269240">
                <a:moveTo>
                  <a:pt x="0" y="85003"/>
                </a:moveTo>
                <a:lnTo>
                  <a:pt x="15179" y="100183"/>
                </a:lnTo>
              </a:path>
              <a:path w="23495" h="269240">
                <a:moveTo>
                  <a:pt x="17203" y="92087"/>
                </a:moveTo>
                <a:lnTo>
                  <a:pt x="23274" y="92087"/>
                </a:lnTo>
              </a:path>
              <a:path w="23495" h="269240">
                <a:moveTo>
                  <a:pt x="17203" y="252987"/>
                </a:moveTo>
                <a:lnTo>
                  <a:pt x="23274" y="252987"/>
                </a:lnTo>
              </a:path>
              <a:path w="23495" h="269240">
                <a:moveTo>
                  <a:pt x="7083" y="76908"/>
                </a:moveTo>
                <a:lnTo>
                  <a:pt x="7083" y="269179"/>
                </a:lnTo>
              </a:path>
              <a:path w="23495" h="269240">
                <a:moveTo>
                  <a:pt x="15179" y="100183"/>
                </a:moveTo>
                <a:lnTo>
                  <a:pt x="0" y="85003"/>
                </a:lnTo>
              </a:path>
              <a:path w="23495" h="269240">
                <a:moveTo>
                  <a:pt x="0" y="245904"/>
                </a:moveTo>
                <a:lnTo>
                  <a:pt x="15179" y="2610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4" name="object 1084"/>
          <p:cNvSpPr txBox="1"/>
          <p:nvPr/>
        </p:nvSpPr>
        <p:spPr>
          <a:xfrm>
            <a:off x="7329731" y="9121037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1050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085" name="object 1085"/>
          <p:cNvSpPr/>
          <p:nvPr/>
        </p:nvSpPr>
        <p:spPr>
          <a:xfrm>
            <a:off x="7393991" y="9256993"/>
            <a:ext cx="23495" cy="353695"/>
          </a:xfrm>
          <a:custGeom>
            <a:avLst/>
            <a:gdLst/>
            <a:ahLst/>
            <a:cxnLst/>
            <a:rect l="l" t="t" r="r" b="b"/>
            <a:pathLst>
              <a:path w="23495" h="353695">
                <a:moveTo>
                  <a:pt x="17203" y="15179"/>
                </a:moveTo>
                <a:lnTo>
                  <a:pt x="23274" y="15179"/>
                </a:lnTo>
              </a:path>
              <a:path w="23495" h="353695">
                <a:moveTo>
                  <a:pt x="17203" y="337991"/>
                </a:moveTo>
                <a:lnTo>
                  <a:pt x="23274" y="337991"/>
                </a:lnTo>
              </a:path>
              <a:path w="23495" h="353695">
                <a:moveTo>
                  <a:pt x="7083" y="0"/>
                </a:moveTo>
                <a:lnTo>
                  <a:pt x="7083" y="353171"/>
                </a:lnTo>
              </a:path>
              <a:path w="23495" h="353695">
                <a:moveTo>
                  <a:pt x="15179" y="23274"/>
                </a:moveTo>
                <a:lnTo>
                  <a:pt x="0" y="8095"/>
                </a:lnTo>
              </a:path>
              <a:path w="23495" h="353695">
                <a:moveTo>
                  <a:pt x="0" y="329896"/>
                </a:moveTo>
                <a:lnTo>
                  <a:pt x="15179" y="3450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6" name="object 1086"/>
          <p:cNvSpPr txBox="1"/>
          <p:nvPr/>
        </p:nvSpPr>
        <p:spPr>
          <a:xfrm>
            <a:off x="7329731" y="9360869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087" name="object 1087"/>
          <p:cNvSpPr/>
          <p:nvPr/>
        </p:nvSpPr>
        <p:spPr>
          <a:xfrm>
            <a:off x="7393991" y="9579805"/>
            <a:ext cx="23495" cy="398780"/>
          </a:xfrm>
          <a:custGeom>
            <a:avLst/>
            <a:gdLst/>
            <a:ahLst/>
            <a:cxnLst/>
            <a:rect l="l" t="t" r="r" b="b"/>
            <a:pathLst>
              <a:path w="23495" h="398779">
                <a:moveTo>
                  <a:pt x="17203" y="15179"/>
                </a:moveTo>
                <a:lnTo>
                  <a:pt x="23274" y="15179"/>
                </a:lnTo>
              </a:path>
              <a:path w="23495" h="398779">
                <a:moveTo>
                  <a:pt x="17203" y="383529"/>
                </a:moveTo>
                <a:lnTo>
                  <a:pt x="23274" y="383529"/>
                </a:lnTo>
              </a:path>
              <a:path w="23495" h="398779">
                <a:moveTo>
                  <a:pt x="7083" y="0"/>
                </a:moveTo>
                <a:lnTo>
                  <a:pt x="7083" y="398708"/>
                </a:lnTo>
              </a:path>
              <a:path w="23495" h="398779">
                <a:moveTo>
                  <a:pt x="15179" y="22262"/>
                </a:moveTo>
                <a:lnTo>
                  <a:pt x="0" y="7083"/>
                </a:lnTo>
              </a:path>
              <a:path w="23495" h="398779">
                <a:moveTo>
                  <a:pt x="0" y="375433"/>
                </a:moveTo>
                <a:lnTo>
                  <a:pt x="15179" y="3906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8" name="object 1088"/>
          <p:cNvSpPr txBox="1"/>
          <p:nvPr/>
        </p:nvSpPr>
        <p:spPr>
          <a:xfrm>
            <a:off x="7329731" y="9705944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2400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089" name="object 1089"/>
          <p:cNvSpPr/>
          <p:nvPr/>
        </p:nvSpPr>
        <p:spPr>
          <a:xfrm>
            <a:off x="7393991" y="9948156"/>
            <a:ext cx="23495" cy="199390"/>
          </a:xfrm>
          <a:custGeom>
            <a:avLst/>
            <a:gdLst/>
            <a:ahLst/>
            <a:cxnLst/>
            <a:rect l="l" t="t" r="r" b="b"/>
            <a:pathLst>
              <a:path w="23495" h="199390">
                <a:moveTo>
                  <a:pt x="17203" y="15179"/>
                </a:moveTo>
                <a:lnTo>
                  <a:pt x="23274" y="15179"/>
                </a:lnTo>
              </a:path>
              <a:path w="23495" h="199390">
                <a:moveTo>
                  <a:pt x="17203" y="184175"/>
                </a:moveTo>
                <a:lnTo>
                  <a:pt x="23274" y="184175"/>
                </a:lnTo>
              </a:path>
              <a:path w="23495" h="199390">
                <a:moveTo>
                  <a:pt x="7083" y="0"/>
                </a:moveTo>
                <a:lnTo>
                  <a:pt x="7083" y="199354"/>
                </a:lnTo>
              </a:path>
              <a:path w="23495" h="199390">
                <a:moveTo>
                  <a:pt x="15179" y="22262"/>
                </a:moveTo>
                <a:lnTo>
                  <a:pt x="0" y="7083"/>
                </a:lnTo>
              </a:path>
              <a:path w="23495" h="199390">
                <a:moveTo>
                  <a:pt x="0" y="176079"/>
                </a:moveTo>
                <a:lnTo>
                  <a:pt x="15179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0" name="object 1090"/>
          <p:cNvSpPr txBox="1"/>
          <p:nvPr/>
        </p:nvSpPr>
        <p:spPr>
          <a:xfrm>
            <a:off x="7329731" y="9977147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091" name="object 1091"/>
          <p:cNvSpPr/>
          <p:nvPr/>
        </p:nvSpPr>
        <p:spPr>
          <a:xfrm>
            <a:off x="7393991" y="10117152"/>
            <a:ext cx="23495" cy="475615"/>
          </a:xfrm>
          <a:custGeom>
            <a:avLst/>
            <a:gdLst/>
            <a:ahLst/>
            <a:cxnLst/>
            <a:rect l="l" t="t" r="r" b="b"/>
            <a:pathLst>
              <a:path w="23495" h="475615">
                <a:moveTo>
                  <a:pt x="17203" y="15179"/>
                </a:moveTo>
                <a:lnTo>
                  <a:pt x="23274" y="15179"/>
                </a:lnTo>
              </a:path>
              <a:path w="23495" h="475615">
                <a:moveTo>
                  <a:pt x="17203" y="460437"/>
                </a:moveTo>
                <a:lnTo>
                  <a:pt x="23274" y="460437"/>
                </a:lnTo>
              </a:path>
              <a:path w="23495" h="475615">
                <a:moveTo>
                  <a:pt x="7083" y="0"/>
                </a:moveTo>
                <a:lnTo>
                  <a:pt x="7083" y="475617"/>
                </a:lnTo>
              </a:path>
              <a:path w="23495" h="475615">
                <a:moveTo>
                  <a:pt x="15179" y="22262"/>
                </a:moveTo>
                <a:lnTo>
                  <a:pt x="0" y="7083"/>
                </a:lnTo>
              </a:path>
              <a:path w="23495" h="475615">
                <a:moveTo>
                  <a:pt x="0" y="452342"/>
                </a:moveTo>
                <a:lnTo>
                  <a:pt x="15179" y="4675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2" name="object 1092"/>
          <p:cNvSpPr txBox="1"/>
          <p:nvPr/>
        </p:nvSpPr>
        <p:spPr>
          <a:xfrm>
            <a:off x="7329731" y="10281745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2900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093" name="object 1093"/>
          <p:cNvSpPr/>
          <p:nvPr/>
        </p:nvSpPr>
        <p:spPr>
          <a:xfrm>
            <a:off x="7401075" y="10492585"/>
            <a:ext cx="89535" cy="192405"/>
          </a:xfrm>
          <a:custGeom>
            <a:avLst/>
            <a:gdLst/>
            <a:ahLst/>
            <a:cxnLst/>
            <a:rect l="l" t="t" r="r" b="b"/>
            <a:pathLst>
              <a:path w="89534" h="192404">
                <a:moveTo>
                  <a:pt x="10119" y="85003"/>
                </a:moveTo>
                <a:lnTo>
                  <a:pt x="16191" y="85003"/>
                </a:lnTo>
              </a:path>
              <a:path w="89534" h="192404">
                <a:moveTo>
                  <a:pt x="10119" y="177091"/>
                </a:moveTo>
                <a:lnTo>
                  <a:pt x="16191" y="177091"/>
                </a:lnTo>
              </a:path>
              <a:path w="89534" h="192404">
                <a:moveTo>
                  <a:pt x="0" y="68812"/>
                </a:moveTo>
                <a:lnTo>
                  <a:pt x="0" y="192270"/>
                </a:lnTo>
              </a:path>
              <a:path w="89534" h="192404">
                <a:moveTo>
                  <a:pt x="0" y="130541"/>
                </a:moveTo>
                <a:lnTo>
                  <a:pt x="89051" y="104230"/>
                </a:lnTo>
                <a:lnTo>
                  <a:pt x="8905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4" name="object 1094"/>
          <p:cNvSpPr txBox="1"/>
          <p:nvPr/>
        </p:nvSpPr>
        <p:spPr>
          <a:xfrm>
            <a:off x="7418783" y="10486614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600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095" name="object 1095"/>
          <p:cNvSpPr/>
          <p:nvPr/>
        </p:nvSpPr>
        <p:spPr>
          <a:xfrm>
            <a:off x="7393991" y="10569494"/>
            <a:ext cx="5089525" cy="633095"/>
          </a:xfrm>
          <a:custGeom>
            <a:avLst/>
            <a:gdLst/>
            <a:ahLst/>
            <a:cxnLst/>
            <a:rect l="l" t="t" r="r" b="b"/>
            <a:pathLst>
              <a:path w="5089525" h="633095">
                <a:moveTo>
                  <a:pt x="15179" y="15179"/>
                </a:moveTo>
                <a:lnTo>
                  <a:pt x="0" y="0"/>
                </a:lnTo>
              </a:path>
              <a:path w="5089525" h="633095">
                <a:moveTo>
                  <a:pt x="0" y="92087"/>
                </a:moveTo>
                <a:lnTo>
                  <a:pt x="15179" y="107266"/>
                </a:lnTo>
              </a:path>
              <a:path w="5089525" h="633095">
                <a:moveTo>
                  <a:pt x="560621" y="632469"/>
                </a:moveTo>
                <a:lnTo>
                  <a:pt x="560621" y="590979"/>
                </a:lnTo>
              </a:path>
              <a:path w="5089525" h="633095">
                <a:moveTo>
                  <a:pt x="5072912" y="632469"/>
                </a:moveTo>
                <a:lnTo>
                  <a:pt x="5072912" y="590979"/>
                </a:lnTo>
              </a:path>
              <a:path w="5089525" h="633095">
                <a:moveTo>
                  <a:pt x="545441" y="606158"/>
                </a:moveTo>
                <a:lnTo>
                  <a:pt x="5089103" y="606158"/>
                </a:lnTo>
              </a:path>
              <a:path w="5089525" h="633095">
                <a:moveTo>
                  <a:pt x="568716" y="599075"/>
                </a:moveTo>
                <a:lnTo>
                  <a:pt x="553537" y="614254"/>
                </a:lnTo>
              </a:path>
              <a:path w="5089525" h="633095">
                <a:moveTo>
                  <a:pt x="5065828" y="614254"/>
                </a:moveTo>
                <a:lnTo>
                  <a:pt x="5081007" y="5990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6" name="object 1096"/>
          <p:cNvSpPr txBox="1"/>
          <p:nvPr/>
        </p:nvSpPr>
        <p:spPr>
          <a:xfrm>
            <a:off x="10124691" y="11099232"/>
            <a:ext cx="17462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29400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097" name="object 1097"/>
          <p:cNvSpPr/>
          <p:nvPr/>
        </p:nvSpPr>
        <p:spPr>
          <a:xfrm>
            <a:off x="9658738" y="11094697"/>
            <a:ext cx="568325" cy="72390"/>
          </a:xfrm>
          <a:custGeom>
            <a:avLst/>
            <a:gdLst/>
            <a:ahLst/>
            <a:cxnLst/>
            <a:rect l="l" t="t" r="r" b="b"/>
            <a:pathLst>
              <a:path w="568325" h="72390">
                <a:moveTo>
                  <a:pt x="15179" y="71848"/>
                </a:moveTo>
                <a:lnTo>
                  <a:pt x="15179" y="0"/>
                </a:lnTo>
              </a:path>
              <a:path w="568325" h="72390">
                <a:moveTo>
                  <a:pt x="552525" y="71848"/>
                </a:moveTo>
                <a:lnTo>
                  <a:pt x="552525" y="0"/>
                </a:lnTo>
              </a:path>
              <a:path w="568325" h="72390">
                <a:moveTo>
                  <a:pt x="0" y="15179"/>
                </a:moveTo>
                <a:lnTo>
                  <a:pt x="567704" y="15179"/>
                </a:lnTo>
              </a:path>
              <a:path w="568325" h="72390">
                <a:moveTo>
                  <a:pt x="23274" y="7083"/>
                </a:moveTo>
                <a:lnTo>
                  <a:pt x="7083" y="23274"/>
                </a:lnTo>
              </a:path>
              <a:path w="568325" h="72390">
                <a:moveTo>
                  <a:pt x="544429" y="23274"/>
                </a:moveTo>
                <a:lnTo>
                  <a:pt x="559609" y="70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8" name="object 1098"/>
          <p:cNvSpPr txBox="1"/>
          <p:nvPr/>
        </p:nvSpPr>
        <p:spPr>
          <a:xfrm>
            <a:off x="9870691" y="11033455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3500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099" name="object 1099"/>
          <p:cNvSpPr/>
          <p:nvPr/>
        </p:nvSpPr>
        <p:spPr>
          <a:xfrm>
            <a:off x="9121392" y="11094697"/>
            <a:ext cx="568325" cy="23495"/>
          </a:xfrm>
          <a:custGeom>
            <a:avLst/>
            <a:gdLst/>
            <a:ahLst/>
            <a:cxnLst/>
            <a:rect l="l" t="t" r="r" b="b"/>
            <a:pathLst>
              <a:path w="568325" h="23495">
                <a:moveTo>
                  <a:pt x="552525" y="6071"/>
                </a:moveTo>
                <a:lnTo>
                  <a:pt x="552525" y="0"/>
                </a:lnTo>
              </a:path>
              <a:path w="568325" h="23495">
                <a:moveTo>
                  <a:pt x="15179" y="6071"/>
                </a:moveTo>
                <a:lnTo>
                  <a:pt x="15179" y="0"/>
                </a:lnTo>
              </a:path>
              <a:path w="568325" h="23495">
                <a:moveTo>
                  <a:pt x="567704" y="15179"/>
                </a:moveTo>
                <a:lnTo>
                  <a:pt x="0" y="15179"/>
                </a:lnTo>
              </a:path>
              <a:path w="568325" h="23495">
                <a:moveTo>
                  <a:pt x="544429" y="23274"/>
                </a:moveTo>
                <a:lnTo>
                  <a:pt x="560621" y="7083"/>
                </a:lnTo>
              </a:path>
              <a:path w="568325" h="23495">
                <a:moveTo>
                  <a:pt x="23274" y="7083"/>
                </a:moveTo>
                <a:lnTo>
                  <a:pt x="8095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0" name="object 1100"/>
          <p:cNvSpPr txBox="1"/>
          <p:nvPr/>
        </p:nvSpPr>
        <p:spPr>
          <a:xfrm>
            <a:off x="9333345" y="11033455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3500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101" name="object 1101"/>
          <p:cNvSpPr/>
          <p:nvPr/>
        </p:nvSpPr>
        <p:spPr>
          <a:xfrm>
            <a:off x="8584045" y="11094697"/>
            <a:ext cx="568325" cy="23495"/>
          </a:xfrm>
          <a:custGeom>
            <a:avLst/>
            <a:gdLst/>
            <a:ahLst/>
            <a:cxnLst/>
            <a:rect l="l" t="t" r="r" b="b"/>
            <a:pathLst>
              <a:path w="568325" h="23495">
                <a:moveTo>
                  <a:pt x="552525" y="6071"/>
                </a:moveTo>
                <a:lnTo>
                  <a:pt x="552525" y="0"/>
                </a:lnTo>
              </a:path>
              <a:path w="568325" h="23495">
                <a:moveTo>
                  <a:pt x="15179" y="6071"/>
                </a:moveTo>
                <a:lnTo>
                  <a:pt x="15179" y="0"/>
                </a:lnTo>
              </a:path>
              <a:path w="568325" h="23495">
                <a:moveTo>
                  <a:pt x="567704" y="15179"/>
                </a:moveTo>
                <a:lnTo>
                  <a:pt x="0" y="15179"/>
                </a:lnTo>
              </a:path>
              <a:path w="568325" h="23495">
                <a:moveTo>
                  <a:pt x="545441" y="23274"/>
                </a:moveTo>
                <a:lnTo>
                  <a:pt x="560621" y="7083"/>
                </a:lnTo>
              </a:path>
              <a:path w="568325" h="23495">
                <a:moveTo>
                  <a:pt x="23274" y="7083"/>
                </a:moveTo>
                <a:lnTo>
                  <a:pt x="8095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2" name="object 1102"/>
          <p:cNvSpPr txBox="1"/>
          <p:nvPr/>
        </p:nvSpPr>
        <p:spPr>
          <a:xfrm>
            <a:off x="8795998" y="11033455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3500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103" name="object 1103"/>
          <p:cNvSpPr/>
          <p:nvPr/>
        </p:nvSpPr>
        <p:spPr>
          <a:xfrm>
            <a:off x="7939433" y="11094697"/>
            <a:ext cx="676275" cy="23495"/>
          </a:xfrm>
          <a:custGeom>
            <a:avLst/>
            <a:gdLst/>
            <a:ahLst/>
            <a:cxnLst/>
            <a:rect l="l" t="t" r="r" b="b"/>
            <a:pathLst>
              <a:path w="676275" h="23495">
                <a:moveTo>
                  <a:pt x="659792" y="6071"/>
                </a:moveTo>
                <a:lnTo>
                  <a:pt x="659792" y="0"/>
                </a:lnTo>
              </a:path>
              <a:path w="676275" h="23495">
                <a:moveTo>
                  <a:pt x="15179" y="6071"/>
                </a:moveTo>
                <a:lnTo>
                  <a:pt x="15179" y="0"/>
                </a:lnTo>
              </a:path>
              <a:path w="676275" h="23495">
                <a:moveTo>
                  <a:pt x="675983" y="15179"/>
                </a:moveTo>
                <a:lnTo>
                  <a:pt x="0" y="15179"/>
                </a:lnTo>
              </a:path>
              <a:path w="676275" h="23495">
                <a:moveTo>
                  <a:pt x="652708" y="23274"/>
                </a:moveTo>
                <a:lnTo>
                  <a:pt x="667887" y="7083"/>
                </a:lnTo>
              </a:path>
              <a:path w="676275" h="23495">
                <a:moveTo>
                  <a:pt x="23274" y="7083"/>
                </a:moveTo>
                <a:lnTo>
                  <a:pt x="8095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4" name="object 1104"/>
          <p:cNvSpPr txBox="1"/>
          <p:nvPr/>
        </p:nvSpPr>
        <p:spPr>
          <a:xfrm>
            <a:off x="8206031" y="11033455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4200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105" name="object 1105"/>
          <p:cNvSpPr/>
          <p:nvPr/>
        </p:nvSpPr>
        <p:spPr>
          <a:xfrm>
            <a:off x="10196084" y="11094697"/>
            <a:ext cx="568325" cy="72390"/>
          </a:xfrm>
          <a:custGeom>
            <a:avLst/>
            <a:gdLst/>
            <a:ahLst/>
            <a:cxnLst/>
            <a:rect l="l" t="t" r="r" b="b"/>
            <a:pathLst>
              <a:path w="568325" h="72390">
                <a:moveTo>
                  <a:pt x="552525" y="71848"/>
                </a:moveTo>
                <a:lnTo>
                  <a:pt x="552525" y="0"/>
                </a:lnTo>
              </a:path>
              <a:path w="568325" h="72390">
                <a:moveTo>
                  <a:pt x="15179" y="71848"/>
                </a:moveTo>
                <a:lnTo>
                  <a:pt x="15179" y="0"/>
                </a:lnTo>
              </a:path>
              <a:path w="568325" h="72390">
                <a:moveTo>
                  <a:pt x="567704" y="15179"/>
                </a:moveTo>
                <a:lnTo>
                  <a:pt x="0" y="15179"/>
                </a:lnTo>
              </a:path>
              <a:path w="568325" h="72390">
                <a:moveTo>
                  <a:pt x="544429" y="23274"/>
                </a:moveTo>
                <a:lnTo>
                  <a:pt x="559609" y="7083"/>
                </a:lnTo>
              </a:path>
              <a:path w="568325" h="72390">
                <a:moveTo>
                  <a:pt x="22262" y="7083"/>
                </a:moveTo>
                <a:lnTo>
                  <a:pt x="7083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6" name="object 1106"/>
          <p:cNvSpPr txBox="1"/>
          <p:nvPr/>
        </p:nvSpPr>
        <p:spPr>
          <a:xfrm>
            <a:off x="10408037" y="11033455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3500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107" name="object 1107"/>
          <p:cNvSpPr/>
          <p:nvPr/>
        </p:nvSpPr>
        <p:spPr>
          <a:xfrm>
            <a:off x="10733430" y="11094697"/>
            <a:ext cx="568325" cy="23495"/>
          </a:xfrm>
          <a:custGeom>
            <a:avLst/>
            <a:gdLst/>
            <a:ahLst/>
            <a:cxnLst/>
            <a:rect l="l" t="t" r="r" b="b"/>
            <a:pathLst>
              <a:path w="568325" h="23495">
                <a:moveTo>
                  <a:pt x="15179" y="6071"/>
                </a:moveTo>
                <a:lnTo>
                  <a:pt x="15179" y="0"/>
                </a:lnTo>
              </a:path>
              <a:path w="568325" h="23495">
                <a:moveTo>
                  <a:pt x="552525" y="6071"/>
                </a:moveTo>
                <a:lnTo>
                  <a:pt x="552525" y="0"/>
                </a:lnTo>
              </a:path>
              <a:path w="568325" h="23495">
                <a:moveTo>
                  <a:pt x="0" y="15179"/>
                </a:moveTo>
                <a:lnTo>
                  <a:pt x="567704" y="15179"/>
                </a:lnTo>
              </a:path>
              <a:path w="568325" h="23495">
                <a:moveTo>
                  <a:pt x="22262" y="7083"/>
                </a:moveTo>
                <a:lnTo>
                  <a:pt x="7083" y="23274"/>
                </a:lnTo>
              </a:path>
              <a:path w="568325" h="23495">
                <a:moveTo>
                  <a:pt x="544429" y="23274"/>
                </a:moveTo>
                <a:lnTo>
                  <a:pt x="559609" y="70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" name="object 1108"/>
          <p:cNvSpPr txBox="1"/>
          <p:nvPr/>
        </p:nvSpPr>
        <p:spPr>
          <a:xfrm>
            <a:off x="10944371" y="11033455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3500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109" name="object 1109"/>
          <p:cNvSpPr/>
          <p:nvPr/>
        </p:nvSpPr>
        <p:spPr>
          <a:xfrm>
            <a:off x="11269764" y="11094697"/>
            <a:ext cx="568960" cy="23495"/>
          </a:xfrm>
          <a:custGeom>
            <a:avLst/>
            <a:gdLst/>
            <a:ahLst/>
            <a:cxnLst/>
            <a:rect l="l" t="t" r="r" b="b"/>
            <a:pathLst>
              <a:path w="568959" h="23495">
                <a:moveTo>
                  <a:pt x="16191" y="6071"/>
                </a:moveTo>
                <a:lnTo>
                  <a:pt x="16191" y="0"/>
                </a:lnTo>
              </a:path>
              <a:path w="568959" h="23495">
                <a:moveTo>
                  <a:pt x="552525" y="6071"/>
                </a:moveTo>
                <a:lnTo>
                  <a:pt x="552525" y="0"/>
                </a:lnTo>
              </a:path>
              <a:path w="568959" h="23495">
                <a:moveTo>
                  <a:pt x="0" y="15179"/>
                </a:moveTo>
                <a:lnTo>
                  <a:pt x="568716" y="15179"/>
                </a:lnTo>
              </a:path>
              <a:path w="568959" h="23495">
                <a:moveTo>
                  <a:pt x="23274" y="7083"/>
                </a:moveTo>
                <a:lnTo>
                  <a:pt x="8095" y="23274"/>
                </a:lnTo>
              </a:path>
              <a:path w="568959" h="23495">
                <a:moveTo>
                  <a:pt x="545441" y="23274"/>
                </a:moveTo>
                <a:lnTo>
                  <a:pt x="560621" y="70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0" name="object 1110"/>
          <p:cNvSpPr txBox="1"/>
          <p:nvPr/>
        </p:nvSpPr>
        <p:spPr>
          <a:xfrm>
            <a:off x="11481717" y="11033455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3500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111" name="object 1111"/>
          <p:cNvSpPr/>
          <p:nvPr/>
        </p:nvSpPr>
        <p:spPr>
          <a:xfrm>
            <a:off x="11807111" y="11094697"/>
            <a:ext cx="676275" cy="23495"/>
          </a:xfrm>
          <a:custGeom>
            <a:avLst/>
            <a:gdLst/>
            <a:ahLst/>
            <a:cxnLst/>
            <a:rect l="l" t="t" r="r" b="b"/>
            <a:pathLst>
              <a:path w="676275" h="23495">
                <a:moveTo>
                  <a:pt x="15179" y="6071"/>
                </a:moveTo>
                <a:lnTo>
                  <a:pt x="15179" y="0"/>
                </a:lnTo>
              </a:path>
              <a:path w="676275" h="23495">
                <a:moveTo>
                  <a:pt x="659792" y="6071"/>
                </a:moveTo>
                <a:lnTo>
                  <a:pt x="659792" y="0"/>
                </a:lnTo>
              </a:path>
              <a:path w="676275" h="23495">
                <a:moveTo>
                  <a:pt x="0" y="15179"/>
                </a:moveTo>
                <a:lnTo>
                  <a:pt x="675983" y="15179"/>
                </a:lnTo>
              </a:path>
              <a:path w="676275" h="23495">
                <a:moveTo>
                  <a:pt x="23274" y="7083"/>
                </a:moveTo>
                <a:lnTo>
                  <a:pt x="8095" y="23274"/>
                </a:lnTo>
              </a:path>
              <a:path w="676275" h="23495">
                <a:moveTo>
                  <a:pt x="652708" y="23274"/>
                </a:moveTo>
                <a:lnTo>
                  <a:pt x="667887" y="70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2" name="object 1112"/>
          <p:cNvSpPr txBox="1"/>
          <p:nvPr/>
        </p:nvSpPr>
        <p:spPr>
          <a:xfrm>
            <a:off x="12073709" y="11033455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4200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113" name="object 1113"/>
          <p:cNvSpPr/>
          <p:nvPr/>
        </p:nvSpPr>
        <p:spPr>
          <a:xfrm>
            <a:off x="13129731" y="6617823"/>
            <a:ext cx="45720" cy="4067175"/>
          </a:xfrm>
          <a:custGeom>
            <a:avLst/>
            <a:gdLst/>
            <a:ahLst/>
            <a:cxnLst/>
            <a:rect l="l" t="t" r="r" b="b"/>
            <a:pathLst>
              <a:path w="45719" h="4067175">
                <a:moveTo>
                  <a:pt x="45537" y="15179"/>
                </a:moveTo>
                <a:lnTo>
                  <a:pt x="0" y="15179"/>
                </a:lnTo>
              </a:path>
              <a:path w="45719" h="4067175">
                <a:moveTo>
                  <a:pt x="45537" y="4051853"/>
                </a:moveTo>
                <a:lnTo>
                  <a:pt x="0" y="4051853"/>
                </a:lnTo>
              </a:path>
              <a:path w="45719" h="4067175">
                <a:moveTo>
                  <a:pt x="15179" y="0"/>
                </a:moveTo>
                <a:lnTo>
                  <a:pt x="15179" y="4067032"/>
                </a:lnTo>
              </a:path>
              <a:path w="45719" h="4067175">
                <a:moveTo>
                  <a:pt x="23274" y="22262"/>
                </a:moveTo>
                <a:lnTo>
                  <a:pt x="8095" y="7083"/>
                </a:lnTo>
              </a:path>
              <a:path w="45719" h="4067175">
                <a:moveTo>
                  <a:pt x="8095" y="4043757"/>
                </a:moveTo>
                <a:lnTo>
                  <a:pt x="23274" y="40589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4" name="object 1114"/>
          <p:cNvSpPr txBox="1"/>
          <p:nvPr/>
        </p:nvSpPr>
        <p:spPr>
          <a:xfrm>
            <a:off x="13073567" y="8562995"/>
            <a:ext cx="85725" cy="17462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26300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115" name="object 1115"/>
          <p:cNvSpPr/>
          <p:nvPr/>
        </p:nvSpPr>
        <p:spPr>
          <a:xfrm>
            <a:off x="13030561" y="8259209"/>
            <a:ext cx="105410" cy="407034"/>
          </a:xfrm>
          <a:custGeom>
            <a:avLst/>
            <a:gdLst/>
            <a:ahLst/>
            <a:cxnLst/>
            <a:rect l="l" t="t" r="r" b="b"/>
            <a:pathLst>
              <a:path w="105409" h="407034">
                <a:moveTo>
                  <a:pt x="105242" y="391625"/>
                </a:moveTo>
                <a:lnTo>
                  <a:pt x="0" y="391625"/>
                </a:lnTo>
              </a:path>
              <a:path w="105409" h="407034">
                <a:moveTo>
                  <a:pt x="105242" y="16191"/>
                </a:moveTo>
                <a:lnTo>
                  <a:pt x="0" y="16191"/>
                </a:lnTo>
              </a:path>
              <a:path w="105409" h="407034">
                <a:moveTo>
                  <a:pt x="16191" y="406804"/>
                </a:moveTo>
                <a:lnTo>
                  <a:pt x="16191" y="0"/>
                </a:lnTo>
              </a:path>
              <a:path w="105409" h="407034">
                <a:moveTo>
                  <a:pt x="8095" y="384541"/>
                </a:moveTo>
                <a:lnTo>
                  <a:pt x="23274" y="399720"/>
                </a:lnTo>
              </a:path>
              <a:path w="105409" h="407034">
                <a:moveTo>
                  <a:pt x="23274" y="23274"/>
                </a:moveTo>
                <a:lnTo>
                  <a:pt x="8095" y="80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6" name="object 1116"/>
          <p:cNvSpPr txBox="1"/>
          <p:nvPr/>
        </p:nvSpPr>
        <p:spPr>
          <a:xfrm>
            <a:off x="12975407" y="8390408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2450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117" name="object 1117"/>
          <p:cNvSpPr/>
          <p:nvPr/>
        </p:nvSpPr>
        <p:spPr>
          <a:xfrm>
            <a:off x="12994130" y="8014317"/>
            <a:ext cx="67945" cy="276860"/>
          </a:xfrm>
          <a:custGeom>
            <a:avLst/>
            <a:gdLst/>
            <a:ahLst/>
            <a:cxnLst/>
            <a:rect l="l" t="t" r="r" b="b"/>
            <a:pathLst>
              <a:path w="67944" h="276859">
                <a:moveTo>
                  <a:pt x="61729" y="261083"/>
                </a:moveTo>
                <a:lnTo>
                  <a:pt x="67800" y="261083"/>
                </a:lnTo>
              </a:path>
              <a:path w="67944" h="276859">
                <a:moveTo>
                  <a:pt x="61729" y="176079"/>
                </a:moveTo>
                <a:lnTo>
                  <a:pt x="67800" y="176079"/>
                </a:lnTo>
              </a:path>
              <a:path w="67944" h="276859">
                <a:moveTo>
                  <a:pt x="52621" y="276262"/>
                </a:moveTo>
                <a:lnTo>
                  <a:pt x="52621" y="160900"/>
                </a:lnTo>
              </a:path>
              <a:path w="67944" h="276859">
                <a:moveTo>
                  <a:pt x="52621" y="218581"/>
                </a:moveTo>
                <a:lnTo>
                  <a:pt x="0" y="192270"/>
                </a:lnTo>
                <a:lnTo>
                  <a:pt x="0" y="88039"/>
                </a:lnTo>
              </a:path>
              <a:path w="67944" h="276859">
                <a:moveTo>
                  <a:pt x="44525" y="252987"/>
                </a:moveTo>
                <a:lnTo>
                  <a:pt x="59705" y="268167"/>
                </a:lnTo>
              </a:path>
              <a:path w="67944" h="276859">
                <a:moveTo>
                  <a:pt x="59705" y="184175"/>
                </a:moveTo>
                <a:lnTo>
                  <a:pt x="44525" y="168995"/>
                </a:lnTo>
              </a:path>
              <a:path w="67944" h="276859">
                <a:moveTo>
                  <a:pt x="61729" y="176079"/>
                </a:moveTo>
                <a:lnTo>
                  <a:pt x="67800" y="176079"/>
                </a:lnTo>
              </a:path>
              <a:path w="67944" h="276859">
                <a:moveTo>
                  <a:pt x="61729" y="15179"/>
                </a:moveTo>
                <a:lnTo>
                  <a:pt x="67800" y="15179"/>
                </a:lnTo>
              </a:path>
              <a:path w="67944" h="276859">
                <a:moveTo>
                  <a:pt x="52621" y="191258"/>
                </a:moveTo>
                <a:lnTo>
                  <a:pt x="52621" y="0"/>
                </a:lnTo>
              </a:path>
              <a:path w="67944" h="276859">
                <a:moveTo>
                  <a:pt x="44525" y="168995"/>
                </a:moveTo>
                <a:lnTo>
                  <a:pt x="59705" y="184175"/>
                </a:lnTo>
              </a:path>
              <a:path w="67944" h="276859">
                <a:moveTo>
                  <a:pt x="59705" y="22262"/>
                </a:moveTo>
                <a:lnTo>
                  <a:pt x="44525" y="70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8" name="object 1118"/>
          <p:cNvSpPr txBox="1"/>
          <p:nvPr/>
        </p:nvSpPr>
        <p:spPr>
          <a:xfrm>
            <a:off x="12922786" y="8039261"/>
            <a:ext cx="138430" cy="17208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ts val="445"/>
              </a:lnSpc>
              <a:spcBef>
                <a:spcPts val="80"/>
              </a:spcBef>
            </a:pPr>
            <a:r>
              <a:rPr dirty="0" sz="400" spc="5">
                <a:latin typeface="Arial"/>
                <a:cs typeface="Arial"/>
              </a:rPr>
              <a:t>550</a:t>
            </a:r>
            <a:endParaRPr sz="400">
              <a:latin typeface="Arial"/>
              <a:cs typeface="Arial"/>
            </a:endParaRPr>
          </a:p>
          <a:p>
            <a:pPr marL="40005">
              <a:lnSpc>
                <a:spcPts val="445"/>
              </a:lnSpc>
            </a:pPr>
            <a:r>
              <a:rPr dirty="0" sz="400" spc="-5">
                <a:latin typeface="Arial"/>
                <a:cs typeface="Arial"/>
              </a:rPr>
              <a:t>1050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119" name="object 1119"/>
          <p:cNvSpPr/>
          <p:nvPr/>
        </p:nvSpPr>
        <p:spPr>
          <a:xfrm>
            <a:off x="13038656" y="7691504"/>
            <a:ext cx="23495" cy="353695"/>
          </a:xfrm>
          <a:custGeom>
            <a:avLst/>
            <a:gdLst/>
            <a:ahLst/>
            <a:cxnLst/>
            <a:rect l="l" t="t" r="r" b="b"/>
            <a:pathLst>
              <a:path w="23494" h="353695">
                <a:moveTo>
                  <a:pt x="17203" y="337991"/>
                </a:moveTo>
                <a:lnTo>
                  <a:pt x="23274" y="337991"/>
                </a:lnTo>
              </a:path>
              <a:path w="23494" h="353695">
                <a:moveTo>
                  <a:pt x="17203" y="15179"/>
                </a:moveTo>
                <a:lnTo>
                  <a:pt x="23274" y="15179"/>
                </a:lnTo>
              </a:path>
              <a:path w="23494" h="353695">
                <a:moveTo>
                  <a:pt x="8095" y="353171"/>
                </a:moveTo>
                <a:lnTo>
                  <a:pt x="8095" y="0"/>
                </a:lnTo>
              </a:path>
              <a:path w="23494" h="353695">
                <a:moveTo>
                  <a:pt x="0" y="329896"/>
                </a:moveTo>
                <a:lnTo>
                  <a:pt x="15179" y="345075"/>
                </a:lnTo>
              </a:path>
              <a:path w="23494" h="353695">
                <a:moveTo>
                  <a:pt x="15179" y="23274"/>
                </a:moveTo>
                <a:lnTo>
                  <a:pt x="0" y="80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0" name="object 1120"/>
          <p:cNvSpPr txBox="1"/>
          <p:nvPr/>
        </p:nvSpPr>
        <p:spPr>
          <a:xfrm>
            <a:off x="12975407" y="7795380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121" name="object 1121"/>
          <p:cNvSpPr/>
          <p:nvPr/>
        </p:nvSpPr>
        <p:spPr>
          <a:xfrm>
            <a:off x="13038656" y="7323154"/>
            <a:ext cx="23495" cy="400050"/>
          </a:xfrm>
          <a:custGeom>
            <a:avLst/>
            <a:gdLst/>
            <a:ahLst/>
            <a:cxnLst/>
            <a:rect l="l" t="t" r="r" b="b"/>
            <a:pathLst>
              <a:path w="23494" h="400050">
                <a:moveTo>
                  <a:pt x="17203" y="383529"/>
                </a:moveTo>
                <a:lnTo>
                  <a:pt x="23274" y="383529"/>
                </a:lnTo>
              </a:path>
              <a:path w="23494" h="400050">
                <a:moveTo>
                  <a:pt x="17203" y="15179"/>
                </a:moveTo>
                <a:lnTo>
                  <a:pt x="23274" y="15179"/>
                </a:lnTo>
              </a:path>
              <a:path w="23494" h="400050">
                <a:moveTo>
                  <a:pt x="8095" y="399720"/>
                </a:moveTo>
                <a:lnTo>
                  <a:pt x="8095" y="0"/>
                </a:lnTo>
              </a:path>
              <a:path w="23494" h="400050">
                <a:moveTo>
                  <a:pt x="0" y="376445"/>
                </a:moveTo>
                <a:lnTo>
                  <a:pt x="15179" y="391625"/>
                </a:lnTo>
              </a:path>
              <a:path w="23494" h="400050">
                <a:moveTo>
                  <a:pt x="15179" y="23274"/>
                </a:moveTo>
                <a:lnTo>
                  <a:pt x="0" y="80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2" name="object 1122"/>
          <p:cNvSpPr txBox="1"/>
          <p:nvPr/>
        </p:nvSpPr>
        <p:spPr>
          <a:xfrm>
            <a:off x="12975407" y="7450305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2400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123" name="object 1123"/>
          <p:cNvSpPr/>
          <p:nvPr/>
        </p:nvSpPr>
        <p:spPr>
          <a:xfrm>
            <a:off x="13038656" y="7154158"/>
            <a:ext cx="23495" cy="200660"/>
          </a:xfrm>
          <a:custGeom>
            <a:avLst/>
            <a:gdLst/>
            <a:ahLst/>
            <a:cxnLst/>
            <a:rect l="l" t="t" r="r" b="b"/>
            <a:pathLst>
              <a:path w="23494" h="200659">
                <a:moveTo>
                  <a:pt x="17203" y="184175"/>
                </a:moveTo>
                <a:lnTo>
                  <a:pt x="23274" y="184175"/>
                </a:lnTo>
              </a:path>
              <a:path w="23494" h="200659">
                <a:moveTo>
                  <a:pt x="17203" y="16191"/>
                </a:moveTo>
                <a:lnTo>
                  <a:pt x="23274" y="16191"/>
                </a:lnTo>
              </a:path>
              <a:path w="23494" h="200659">
                <a:moveTo>
                  <a:pt x="8095" y="200366"/>
                </a:moveTo>
                <a:lnTo>
                  <a:pt x="8095" y="0"/>
                </a:lnTo>
              </a:path>
              <a:path w="23494" h="200659">
                <a:moveTo>
                  <a:pt x="0" y="177091"/>
                </a:moveTo>
                <a:lnTo>
                  <a:pt x="15179" y="192270"/>
                </a:lnTo>
              </a:path>
              <a:path w="23494" h="200659">
                <a:moveTo>
                  <a:pt x="15179" y="23274"/>
                </a:moveTo>
                <a:lnTo>
                  <a:pt x="0" y="80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4" name="object 1124"/>
          <p:cNvSpPr txBox="1"/>
          <p:nvPr/>
        </p:nvSpPr>
        <p:spPr>
          <a:xfrm>
            <a:off x="12975407" y="7184162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125" name="object 1125"/>
          <p:cNvSpPr/>
          <p:nvPr/>
        </p:nvSpPr>
        <p:spPr>
          <a:xfrm>
            <a:off x="13038656" y="6709912"/>
            <a:ext cx="23495" cy="475615"/>
          </a:xfrm>
          <a:custGeom>
            <a:avLst/>
            <a:gdLst/>
            <a:ahLst/>
            <a:cxnLst/>
            <a:rect l="l" t="t" r="r" b="b"/>
            <a:pathLst>
              <a:path w="23494" h="475615">
                <a:moveTo>
                  <a:pt x="17203" y="460437"/>
                </a:moveTo>
                <a:lnTo>
                  <a:pt x="23274" y="460437"/>
                </a:lnTo>
              </a:path>
              <a:path w="23494" h="475615">
                <a:moveTo>
                  <a:pt x="17203" y="15179"/>
                </a:moveTo>
                <a:lnTo>
                  <a:pt x="23274" y="15179"/>
                </a:lnTo>
              </a:path>
              <a:path w="23494" h="475615">
                <a:moveTo>
                  <a:pt x="8095" y="475617"/>
                </a:moveTo>
                <a:lnTo>
                  <a:pt x="8095" y="0"/>
                </a:lnTo>
              </a:path>
              <a:path w="23494" h="475615">
                <a:moveTo>
                  <a:pt x="0" y="452342"/>
                </a:moveTo>
                <a:lnTo>
                  <a:pt x="15179" y="467521"/>
                </a:lnTo>
              </a:path>
              <a:path w="23494" h="475615">
                <a:moveTo>
                  <a:pt x="15179" y="22262"/>
                </a:moveTo>
                <a:lnTo>
                  <a:pt x="0" y="70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6" name="object 1126"/>
          <p:cNvSpPr txBox="1"/>
          <p:nvPr/>
        </p:nvSpPr>
        <p:spPr>
          <a:xfrm>
            <a:off x="12975407" y="6874505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2900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127" name="object 1127"/>
          <p:cNvSpPr/>
          <p:nvPr/>
        </p:nvSpPr>
        <p:spPr>
          <a:xfrm>
            <a:off x="13046750" y="6547999"/>
            <a:ext cx="88265" cy="192405"/>
          </a:xfrm>
          <a:custGeom>
            <a:avLst/>
            <a:gdLst/>
            <a:ahLst/>
            <a:cxnLst/>
            <a:rect l="l" t="t" r="r" b="b"/>
            <a:pathLst>
              <a:path w="88265" h="192404">
                <a:moveTo>
                  <a:pt x="9107" y="177091"/>
                </a:moveTo>
                <a:lnTo>
                  <a:pt x="15179" y="177091"/>
                </a:lnTo>
              </a:path>
              <a:path w="88265" h="192404">
                <a:moveTo>
                  <a:pt x="9107" y="85003"/>
                </a:moveTo>
                <a:lnTo>
                  <a:pt x="15179" y="85003"/>
                </a:lnTo>
              </a:path>
              <a:path w="88265" h="192404">
                <a:moveTo>
                  <a:pt x="0" y="192270"/>
                </a:moveTo>
                <a:lnTo>
                  <a:pt x="0" y="69824"/>
                </a:lnTo>
              </a:path>
              <a:path w="88265" h="192404">
                <a:moveTo>
                  <a:pt x="0" y="130541"/>
                </a:moveTo>
                <a:lnTo>
                  <a:pt x="88039" y="104230"/>
                </a:lnTo>
                <a:lnTo>
                  <a:pt x="880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8" name="object 1128"/>
          <p:cNvSpPr txBox="1"/>
          <p:nvPr/>
        </p:nvSpPr>
        <p:spPr>
          <a:xfrm>
            <a:off x="13063447" y="6543040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600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129" name="object 1129"/>
          <p:cNvSpPr/>
          <p:nvPr/>
        </p:nvSpPr>
        <p:spPr>
          <a:xfrm>
            <a:off x="13030561" y="6624908"/>
            <a:ext cx="105410" cy="2418080"/>
          </a:xfrm>
          <a:custGeom>
            <a:avLst/>
            <a:gdLst/>
            <a:ahLst/>
            <a:cxnLst/>
            <a:rect l="l" t="t" r="r" b="b"/>
            <a:pathLst>
              <a:path w="105409" h="2418079">
                <a:moveTo>
                  <a:pt x="8095" y="92087"/>
                </a:moveTo>
                <a:lnTo>
                  <a:pt x="23274" y="107266"/>
                </a:lnTo>
              </a:path>
              <a:path w="105409" h="2418079">
                <a:moveTo>
                  <a:pt x="23274" y="15179"/>
                </a:moveTo>
                <a:lnTo>
                  <a:pt x="8095" y="0"/>
                </a:lnTo>
              </a:path>
              <a:path w="105409" h="2418079">
                <a:moveTo>
                  <a:pt x="105242" y="2025926"/>
                </a:moveTo>
                <a:lnTo>
                  <a:pt x="0" y="2025926"/>
                </a:lnTo>
              </a:path>
              <a:path w="105409" h="2418079">
                <a:moveTo>
                  <a:pt x="105242" y="2402372"/>
                </a:moveTo>
                <a:lnTo>
                  <a:pt x="0" y="2402372"/>
                </a:lnTo>
              </a:path>
              <a:path w="105409" h="2418079">
                <a:moveTo>
                  <a:pt x="16191" y="2010747"/>
                </a:moveTo>
                <a:lnTo>
                  <a:pt x="16191" y="2417551"/>
                </a:lnTo>
              </a:path>
              <a:path w="105409" h="2418079">
                <a:moveTo>
                  <a:pt x="23274" y="2034022"/>
                </a:moveTo>
                <a:lnTo>
                  <a:pt x="8095" y="2018842"/>
                </a:lnTo>
              </a:path>
              <a:path w="105409" h="2418079">
                <a:moveTo>
                  <a:pt x="8095" y="2394276"/>
                </a:moveTo>
                <a:lnTo>
                  <a:pt x="23274" y="24094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0" name="object 1130"/>
          <p:cNvSpPr txBox="1"/>
          <p:nvPr/>
        </p:nvSpPr>
        <p:spPr>
          <a:xfrm>
            <a:off x="12975407" y="8765842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2450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131" name="object 1131"/>
          <p:cNvSpPr/>
          <p:nvPr/>
        </p:nvSpPr>
        <p:spPr>
          <a:xfrm>
            <a:off x="12994130" y="9012101"/>
            <a:ext cx="67945" cy="276860"/>
          </a:xfrm>
          <a:custGeom>
            <a:avLst/>
            <a:gdLst/>
            <a:ahLst/>
            <a:cxnLst/>
            <a:rect l="l" t="t" r="r" b="b"/>
            <a:pathLst>
              <a:path w="67944" h="276859">
                <a:moveTo>
                  <a:pt x="61729" y="15179"/>
                </a:moveTo>
                <a:lnTo>
                  <a:pt x="67800" y="15179"/>
                </a:lnTo>
              </a:path>
              <a:path w="67944" h="276859">
                <a:moveTo>
                  <a:pt x="61729" y="99171"/>
                </a:moveTo>
                <a:lnTo>
                  <a:pt x="67800" y="99171"/>
                </a:lnTo>
              </a:path>
              <a:path w="67944" h="276859">
                <a:moveTo>
                  <a:pt x="52621" y="0"/>
                </a:moveTo>
                <a:lnTo>
                  <a:pt x="52621" y="114350"/>
                </a:lnTo>
              </a:path>
              <a:path w="67944" h="276859">
                <a:moveTo>
                  <a:pt x="52621" y="56669"/>
                </a:moveTo>
                <a:lnTo>
                  <a:pt x="0" y="83991"/>
                </a:lnTo>
                <a:lnTo>
                  <a:pt x="0" y="187211"/>
                </a:lnTo>
              </a:path>
              <a:path w="67944" h="276859">
                <a:moveTo>
                  <a:pt x="59705" y="22262"/>
                </a:moveTo>
                <a:lnTo>
                  <a:pt x="44525" y="7083"/>
                </a:lnTo>
              </a:path>
              <a:path w="67944" h="276859">
                <a:moveTo>
                  <a:pt x="44525" y="92087"/>
                </a:moveTo>
                <a:lnTo>
                  <a:pt x="59705" y="107266"/>
                </a:lnTo>
              </a:path>
              <a:path w="67944" h="276859">
                <a:moveTo>
                  <a:pt x="61729" y="99171"/>
                </a:moveTo>
                <a:lnTo>
                  <a:pt x="67800" y="99171"/>
                </a:lnTo>
              </a:path>
              <a:path w="67944" h="276859">
                <a:moveTo>
                  <a:pt x="61729" y="260071"/>
                </a:moveTo>
                <a:lnTo>
                  <a:pt x="67800" y="260071"/>
                </a:lnTo>
              </a:path>
              <a:path w="67944" h="276859">
                <a:moveTo>
                  <a:pt x="52621" y="83991"/>
                </a:moveTo>
                <a:lnTo>
                  <a:pt x="52621" y="276262"/>
                </a:lnTo>
              </a:path>
              <a:path w="67944" h="276859">
                <a:moveTo>
                  <a:pt x="59705" y="107266"/>
                </a:moveTo>
                <a:lnTo>
                  <a:pt x="44525" y="92087"/>
                </a:lnTo>
              </a:path>
              <a:path w="67944" h="276859">
                <a:moveTo>
                  <a:pt x="44525" y="252987"/>
                </a:moveTo>
                <a:lnTo>
                  <a:pt x="59705" y="26816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2" name="object 1132"/>
          <p:cNvSpPr txBox="1"/>
          <p:nvPr/>
        </p:nvSpPr>
        <p:spPr>
          <a:xfrm>
            <a:off x="12922786" y="9090121"/>
            <a:ext cx="138430" cy="17589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73025">
              <a:lnSpc>
                <a:spcPts val="445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550</a:t>
            </a:r>
            <a:endParaRPr sz="400">
              <a:latin typeface="Arial"/>
              <a:cs typeface="Arial"/>
            </a:endParaRPr>
          </a:p>
          <a:p>
            <a:pPr marL="12700">
              <a:lnSpc>
                <a:spcPts val="445"/>
              </a:lnSpc>
            </a:pPr>
            <a:r>
              <a:rPr dirty="0" sz="400" spc="5">
                <a:latin typeface="Arial"/>
                <a:cs typeface="Arial"/>
              </a:rPr>
              <a:t>1050</a:t>
            </a:r>
            <a:endParaRPr sz="400">
              <a:latin typeface="Arial"/>
              <a:cs typeface="Arial"/>
            </a:endParaRPr>
          </a:p>
        </p:txBody>
      </p:sp>
      <p:sp>
        <p:nvSpPr>
          <p:cNvPr id="1133" name="object 1133"/>
          <p:cNvSpPr/>
          <p:nvPr/>
        </p:nvSpPr>
        <p:spPr>
          <a:xfrm>
            <a:off x="13038656" y="9256993"/>
            <a:ext cx="23495" cy="353695"/>
          </a:xfrm>
          <a:custGeom>
            <a:avLst/>
            <a:gdLst/>
            <a:ahLst/>
            <a:cxnLst/>
            <a:rect l="l" t="t" r="r" b="b"/>
            <a:pathLst>
              <a:path w="23494" h="353695">
                <a:moveTo>
                  <a:pt x="17203" y="15179"/>
                </a:moveTo>
                <a:lnTo>
                  <a:pt x="23274" y="15179"/>
                </a:lnTo>
              </a:path>
              <a:path w="23494" h="353695">
                <a:moveTo>
                  <a:pt x="17203" y="337991"/>
                </a:moveTo>
                <a:lnTo>
                  <a:pt x="23274" y="337991"/>
                </a:lnTo>
              </a:path>
              <a:path w="23494" h="353695">
                <a:moveTo>
                  <a:pt x="8095" y="0"/>
                </a:moveTo>
                <a:lnTo>
                  <a:pt x="8095" y="353171"/>
                </a:lnTo>
              </a:path>
              <a:path w="23494" h="353695">
                <a:moveTo>
                  <a:pt x="15179" y="23274"/>
                </a:moveTo>
                <a:lnTo>
                  <a:pt x="0" y="8095"/>
                </a:lnTo>
              </a:path>
              <a:path w="23494" h="353695">
                <a:moveTo>
                  <a:pt x="0" y="329896"/>
                </a:moveTo>
                <a:lnTo>
                  <a:pt x="15179" y="3450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4" name="object 1134"/>
          <p:cNvSpPr txBox="1"/>
          <p:nvPr/>
        </p:nvSpPr>
        <p:spPr>
          <a:xfrm>
            <a:off x="12975407" y="9360869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135" name="object 1135"/>
          <p:cNvSpPr/>
          <p:nvPr/>
        </p:nvSpPr>
        <p:spPr>
          <a:xfrm>
            <a:off x="13038656" y="9579805"/>
            <a:ext cx="23495" cy="398780"/>
          </a:xfrm>
          <a:custGeom>
            <a:avLst/>
            <a:gdLst/>
            <a:ahLst/>
            <a:cxnLst/>
            <a:rect l="l" t="t" r="r" b="b"/>
            <a:pathLst>
              <a:path w="23494" h="398779">
                <a:moveTo>
                  <a:pt x="17203" y="15179"/>
                </a:moveTo>
                <a:lnTo>
                  <a:pt x="23274" y="15179"/>
                </a:lnTo>
              </a:path>
              <a:path w="23494" h="398779">
                <a:moveTo>
                  <a:pt x="17203" y="383529"/>
                </a:moveTo>
                <a:lnTo>
                  <a:pt x="23274" y="383529"/>
                </a:lnTo>
              </a:path>
              <a:path w="23494" h="398779">
                <a:moveTo>
                  <a:pt x="8095" y="0"/>
                </a:moveTo>
                <a:lnTo>
                  <a:pt x="8095" y="398708"/>
                </a:lnTo>
              </a:path>
              <a:path w="23494" h="398779">
                <a:moveTo>
                  <a:pt x="15179" y="22262"/>
                </a:moveTo>
                <a:lnTo>
                  <a:pt x="0" y="7083"/>
                </a:lnTo>
              </a:path>
              <a:path w="23494" h="398779">
                <a:moveTo>
                  <a:pt x="0" y="375433"/>
                </a:moveTo>
                <a:lnTo>
                  <a:pt x="15179" y="3906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6" name="object 1136"/>
          <p:cNvSpPr txBox="1"/>
          <p:nvPr/>
        </p:nvSpPr>
        <p:spPr>
          <a:xfrm>
            <a:off x="12975407" y="9705944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2400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137" name="object 1137"/>
          <p:cNvSpPr/>
          <p:nvPr/>
        </p:nvSpPr>
        <p:spPr>
          <a:xfrm>
            <a:off x="13038656" y="9948156"/>
            <a:ext cx="23495" cy="199390"/>
          </a:xfrm>
          <a:custGeom>
            <a:avLst/>
            <a:gdLst/>
            <a:ahLst/>
            <a:cxnLst/>
            <a:rect l="l" t="t" r="r" b="b"/>
            <a:pathLst>
              <a:path w="23494" h="199390">
                <a:moveTo>
                  <a:pt x="17203" y="15179"/>
                </a:moveTo>
                <a:lnTo>
                  <a:pt x="23274" y="15179"/>
                </a:lnTo>
              </a:path>
              <a:path w="23494" h="199390">
                <a:moveTo>
                  <a:pt x="17203" y="184175"/>
                </a:moveTo>
                <a:lnTo>
                  <a:pt x="23274" y="184175"/>
                </a:lnTo>
              </a:path>
              <a:path w="23494" h="199390">
                <a:moveTo>
                  <a:pt x="8095" y="0"/>
                </a:moveTo>
                <a:lnTo>
                  <a:pt x="8095" y="199354"/>
                </a:lnTo>
              </a:path>
              <a:path w="23494" h="199390">
                <a:moveTo>
                  <a:pt x="15179" y="22262"/>
                </a:moveTo>
                <a:lnTo>
                  <a:pt x="0" y="7083"/>
                </a:lnTo>
              </a:path>
              <a:path w="23494" h="199390">
                <a:moveTo>
                  <a:pt x="0" y="176079"/>
                </a:moveTo>
                <a:lnTo>
                  <a:pt x="15179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8" name="object 1138"/>
          <p:cNvSpPr txBox="1"/>
          <p:nvPr/>
        </p:nvSpPr>
        <p:spPr>
          <a:xfrm>
            <a:off x="12975407" y="9977147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139" name="object 1139"/>
          <p:cNvSpPr/>
          <p:nvPr/>
        </p:nvSpPr>
        <p:spPr>
          <a:xfrm>
            <a:off x="13038656" y="10117152"/>
            <a:ext cx="23495" cy="475615"/>
          </a:xfrm>
          <a:custGeom>
            <a:avLst/>
            <a:gdLst/>
            <a:ahLst/>
            <a:cxnLst/>
            <a:rect l="l" t="t" r="r" b="b"/>
            <a:pathLst>
              <a:path w="23494" h="475615">
                <a:moveTo>
                  <a:pt x="17203" y="15179"/>
                </a:moveTo>
                <a:lnTo>
                  <a:pt x="23274" y="15179"/>
                </a:lnTo>
              </a:path>
              <a:path w="23494" h="475615">
                <a:moveTo>
                  <a:pt x="17203" y="460437"/>
                </a:moveTo>
                <a:lnTo>
                  <a:pt x="23274" y="460437"/>
                </a:lnTo>
              </a:path>
              <a:path w="23494" h="475615">
                <a:moveTo>
                  <a:pt x="8095" y="0"/>
                </a:moveTo>
                <a:lnTo>
                  <a:pt x="8095" y="475617"/>
                </a:lnTo>
              </a:path>
              <a:path w="23494" h="475615">
                <a:moveTo>
                  <a:pt x="15179" y="22262"/>
                </a:moveTo>
                <a:lnTo>
                  <a:pt x="0" y="7083"/>
                </a:lnTo>
              </a:path>
              <a:path w="23494" h="475615">
                <a:moveTo>
                  <a:pt x="0" y="452342"/>
                </a:moveTo>
                <a:lnTo>
                  <a:pt x="15179" y="4675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0" name="object 1140"/>
          <p:cNvSpPr txBox="1"/>
          <p:nvPr/>
        </p:nvSpPr>
        <p:spPr>
          <a:xfrm>
            <a:off x="12975407" y="10281745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2900</a:t>
            </a:r>
            <a:endParaRPr sz="400">
              <a:latin typeface="Arial"/>
              <a:cs typeface="Arial"/>
            </a:endParaRPr>
          </a:p>
        </p:txBody>
      </p:sp>
      <p:sp>
        <p:nvSpPr>
          <p:cNvPr id="1141" name="object 1141"/>
          <p:cNvSpPr/>
          <p:nvPr/>
        </p:nvSpPr>
        <p:spPr>
          <a:xfrm>
            <a:off x="13046750" y="10492585"/>
            <a:ext cx="88265" cy="192405"/>
          </a:xfrm>
          <a:custGeom>
            <a:avLst/>
            <a:gdLst/>
            <a:ahLst/>
            <a:cxnLst/>
            <a:rect l="l" t="t" r="r" b="b"/>
            <a:pathLst>
              <a:path w="88265" h="192404">
                <a:moveTo>
                  <a:pt x="9107" y="85003"/>
                </a:moveTo>
                <a:lnTo>
                  <a:pt x="15179" y="85003"/>
                </a:lnTo>
              </a:path>
              <a:path w="88265" h="192404">
                <a:moveTo>
                  <a:pt x="9107" y="177091"/>
                </a:moveTo>
                <a:lnTo>
                  <a:pt x="15179" y="177091"/>
                </a:lnTo>
              </a:path>
              <a:path w="88265" h="192404">
                <a:moveTo>
                  <a:pt x="0" y="68812"/>
                </a:moveTo>
                <a:lnTo>
                  <a:pt x="0" y="192270"/>
                </a:lnTo>
              </a:path>
              <a:path w="88265" h="192404">
                <a:moveTo>
                  <a:pt x="0" y="130541"/>
                </a:moveTo>
                <a:lnTo>
                  <a:pt x="88039" y="104230"/>
                </a:lnTo>
                <a:lnTo>
                  <a:pt x="880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" name="object 1142"/>
          <p:cNvSpPr txBox="1"/>
          <p:nvPr/>
        </p:nvSpPr>
        <p:spPr>
          <a:xfrm>
            <a:off x="13063447" y="10486614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600</a:t>
            </a:r>
            <a:endParaRPr sz="400">
              <a:latin typeface="Arial"/>
              <a:cs typeface="Arial"/>
            </a:endParaRPr>
          </a:p>
        </p:txBody>
      </p:sp>
      <p:grpSp>
        <p:nvGrpSpPr>
          <p:cNvPr id="1143" name="object 1143"/>
          <p:cNvGrpSpPr/>
          <p:nvPr/>
        </p:nvGrpSpPr>
        <p:grpSpPr>
          <a:xfrm>
            <a:off x="772654" y="6580243"/>
            <a:ext cx="12281535" cy="4724400"/>
            <a:chOff x="772654" y="6580243"/>
            <a:chExt cx="12281535" cy="4724400"/>
          </a:xfrm>
        </p:grpSpPr>
        <p:sp>
          <p:nvSpPr>
            <p:cNvPr id="1144" name="object 1144"/>
            <p:cNvSpPr/>
            <p:nvPr/>
          </p:nvSpPr>
          <p:spPr>
            <a:xfrm>
              <a:off x="13038656" y="10569494"/>
              <a:ext cx="15240" cy="107314"/>
            </a:xfrm>
            <a:custGeom>
              <a:avLst/>
              <a:gdLst/>
              <a:ahLst/>
              <a:cxnLst/>
              <a:rect l="l" t="t" r="r" b="b"/>
              <a:pathLst>
                <a:path w="15240" h="107315">
                  <a:moveTo>
                    <a:pt x="15179" y="15179"/>
                  </a:moveTo>
                  <a:lnTo>
                    <a:pt x="0" y="0"/>
                  </a:lnTo>
                </a:path>
                <a:path w="15240" h="107315">
                  <a:moveTo>
                    <a:pt x="0" y="92087"/>
                  </a:moveTo>
                  <a:lnTo>
                    <a:pt x="15179" y="10726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145" name="object 1145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776264" y="11206012"/>
              <a:ext cx="98159" cy="98159"/>
            </a:xfrm>
            <a:prstGeom prst="rect">
              <a:avLst/>
            </a:prstGeom>
          </p:spPr>
        </p:pic>
        <p:pic>
          <p:nvPicPr>
            <p:cNvPr id="1146" name="object 114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313611" y="11206012"/>
              <a:ext cx="98159" cy="98159"/>
            </a:xfrm>
            <a:prstGeom prst="rect">
              <a:avLst/>
            </a:prstGeom>
          </p:spPr>
        </p:pic>
        <p:pic>
          <p:nvPicPr>
            <p:cNvPr id="1147" name="object 114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850957" y="11206012"/>
              <a:ext cx="98159" cy="98159"/>
            </a:xfrm>
            <a:prstGeom prst="rect">
              <a:avLst/>
            </a:prstGeom>
          </p:spPr>
        </p:pic>
        <p:pic>
          <p:nvPicPr>
            <p:cNvPr id="1148" name="object 1148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5388303" y="11206012"/>
              <a:ext cx="98159" cy="98159"/>
            </a:xfrm>
            <a:prstGeom prst="rect">
              <a:avLst/>
            </a:prstGeom>
          </p:spPr>
        </p:pic>
        <p:pic>
          <p:nvPicPr>
            <p:cNvPr id="1149" name="object 114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6032916" y="11206012"/>
              <a:ext cx="98159" cy="98159"/>
            </a:xfrm>
            <a:prstGeom prst="rect">
              <a:avLst/>
            </a:prstGeom>
          </p:spPr>
        </p:pic>
        <p:sp>
          <p:nvSpPr>
            <p:cNvPr id="1150" name="object 1150"/>
            <p:cNvSpPr/>
            <p:nvPr/>
          </p:nvSpPr>
          <p:spPr>
            <a:xfrm>
              <a:off x="4205332" y="9067758"/>
              <a:ext cx="172085" cy="164465"/>
            </a:xfrm>
            <a:custGeom>
              <a:avLst/>
              <a:gdLst/>
              <a:ahLst/>
              <a:cxnLst/>
              <a:rect l="l" t="t" r="r" b="b"/>
              <a:pathLst>
                <a:path w="172085" h="164465">
                  <a:moveTo>
                    <a:pt x="95123" y="163936"/>
                  </a:moveTo>
                  <a:lnTo>
                    <a:pt x="172031" y="163936"/>
                  </a:lnTo>
                  <a:lnTo>
                    <a:pt x="172031" y="95123"/>
                  </a:lnTo>
                  <a:lnTo>
                    <a:pt x="95123" y="95123"/>
                  </a:lnTo>
                  <a:lnTo>
                    <a:pt x="95123" y="163936"/>
                  </a:lnTo>
                </a:path>
                <a:path w="172085" h="164465">
                  <a:moveTo>
                    <a:pt x="172031" y="75896"/>
                  </a:moveTo>
                  <a:lnTo>
                    <a:pt x="95123" y="75896"/>
                  </a:lnTo>
                  <a:lnTo>
                    <a:pt x="95123" y="30358"/>
                  </a:lnTo>
                  <a:lnTo>
                    <a:pt x="172031" y="30358"/>
                  </a:lnTo>
                </a:path>
                <a:path w="172085" h="164465">
                  <a:moveTo>
                    <a:pt x="76908" y="53633"/>
                  </a:moveTo>
                  <a:lnTo>
                    <a:pt x="76908" y="0"/>
                  </a:lnTo>
                  <a:lnTo>
                    <a:pt x="0" y="0"/>
                  </a:lnTo>
                  <a:lnTo>
                    <a:pt x="0" y="53633"/>
                  </a:lnTo>
                  <a:lnTo>
                    <a:pt x="76908" y="5363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1" name="object 1151"/>
            <p:cNvSpPr/>
            <p:nvPr/>
          </p:nvSpPr>
          <p:spPr>
            <a:xfrm>
              <a:off x="4205332" y="8975671"/>
              <a:ext cx="77470" cy="18415"/>
            </a:xfrm>
            <a:custGeom>
              <a:avLst/>
              <a:gdLst/>
              <a:ahLst/>
              <a:cxnLst/>
              <a:rect l="l" t="t" r="r" b="b"/>
              <a:pathLst>
                <a:path w="77470" h="18415">
                  <a:moveTo>
                    <a:pt x="76908" y="18215"/>
                  </a:moveTo>
                  <a:lnTo>
                    <a:pt x="76908" y="0"/>
                  </a:lnTo>
                  <a:lnTo>
                    <a:pt x="0" y="0"/>
                  </a:lnTo>
                  <a:lnTo>
                    <a:pt x="0" y="18215"/>
                  </a:lnTo>
                </a:path>
              </a:pathLst>
            </a:custGeom>
            <a:ln w="6071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2" name="object 1152"/>
            <p:cNvSpPr/>
            <p:nvPr/>
          </p:nvSpPr>
          <p:spPr>
            <a:xfrm>
              <a:off x="3160998" y="7980922"/>
              <a:ext cx="2407920" cy="1334770"/>
            </a:xfrm>
            <a:custGeom>
              <a:avLst/>
              <a:gdLst/>
              <a:ahLst/>
              <a:cxnLst/>
              <a:rect l="l" t="t" r="r" b="b"/>
              <a:pathLst>
                <a:path w="2407920" h="1334770">
                  <a:moveTo>
                    <a:pt x="107266" y="1043321"/>
                  </a:moveTo>
                  <a:lnTo>
                    <a:pt x="0" y="1043321"/>
                  </a:lnTo>
                </a:path>
                <a:path w="2407920" h="1334770">
                  <a:moveTo>
                    <a:pt x="0" y="1215353"/>
                  </a:moveTo>
                  <a:lnTo>
                    <a:pt x="0" y="1319584"/>
                  </a:lnTo>
                </a:path>
                <a:path w="2407920" h="1334770">
                  <a:moveTo>
                    <a:pt x="107266" y="1197138"/>
                  </a:moveTo>
                  <a:lnTo>
                    <a:pt x="0" y="1197138"/>
                  </a:lnTo>
                  <a:lnTo>
                    <a:pt x="0" y="1043321"/>
                  </a:lnTo>
                </a:path>
                <a:path w="2407920" h="1334770">
                  <a:moveTo>
                    <a:pt x="126493" y="1289226"/>
                  </a:moveTo>
                  <a:lnTo>
                    <a:pt x="126493" y="1334763"/>
                  </a:lnTo>
                  <a:lnTo>
                    <a:pt x="164948" y="1334763"/>
                  </a:lnTo>
                  <a:lnTo>
                    <a:pt x="164948" y="1289226"/>
                  </a:lnTo>
                  <a:lnTo>
                    <a:pt x="126493" y="1289226"/>
                  </a:lnTo>
                </a:path>
                <a:path w="2407920" h="1334770">
                  <a:moveTo>
                    <a:pt x="107266" y="1215353"/>
                  </a:moveTo>
                  <a:lnTo>
                    <a:pt x="107266" y="1319584"/>
                  </a:lnTo>
                  <a:lnTo>
                    <a:pt x="0" y="1319584"/>
                  </a:lnTo>
                </a:path>
                <a:path w="2407920" h="1334770">
                  <a:moveTo>
                    <a:pt x="0" y="1138445"/>
                  </a:moveTo>
                  <a:lnTo>
                    <a:pt x="0" y="1110110"/>
                  </a:lnTo>
                </a:path>
                <a:path w="2407920" h="1334770">
                  <a:moveTo>
                    <a:pt x="107266" y="1138445"/>
                  </a:moveTo>
                  <a:lnTo>
                    <a:pt x="107266" y="1110110"/>
                  </a:lnTo>
                </a:path>
                <a:path w="2407920" h="1334770">
                  <a:moveTo>
                    <a:pt x="329896" y="1334763"/>
                  </a:moveTo>
                  <a:lnTo>
                    <a:pt x="552525" y="1334763"/>
                  </a:lnTo>
                  <a:lnTo>
                    <a:pt x="552525" y="1289226"/>
                  </a:lnTo>
                  <a:lnTo>
                    <a:pt x="329896" y="1289226"/>
                  </a:lnTo>
                  <a:lnTo>
                    <a:pt x="329896" y="1334763"/>
                  </a:lnTo>
                </a:path>
                <a:path w="2407920" h="1334770">
                  <a:moveTo>
                    <a:pt x="329896" y="0"/>
                  </a:moveTo>
                  <a:lnTo>
                    <a:pt x="552525" y="0"/>
                  </a:lnTo>
                  <a:lnTo>
                    <a:pt x="552525" y="45537"/>
                  </a:lnTo>
                  <a:lnTo>
                    <a:pt x="329896" y="45537"/>
                  </a:lnTo>
                  <a:lnTo>
                    <a:pt x="329896" y="0"/>
                  </a:lnTo>
                </a:path>
                <a:path w="2407920" h="1334770">
                  <a:moveTo>
                    <a:pt x="126493" y="45537"/>
                  </a:moveTo>
                  <a:lnTo>
                    <a:pt x="126493" y="0"/>
                  </a:lnTo>
                  <a:lnTo>
                    <a:pt x="164948" y="0"/>
                  </a:lnTo>
                  <a:lnTo>
                    <a:pt x="164948" y="45537"/>
                  </a:lnTo>
                  <a:lnTo>
                    <a:pt x="126493" y="45537"/>
                  </a:lnTo>
                </a:path>
                <a:path w="2407920" h="1334770">
                  <a:moveTo>
                    <a:pt x="2407432" y="686103"/>
                  </a:moveTo>
                  <a:lnTo>
                    <a:pt x="2378085" y="6861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153" name="object 1153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238918" y="11206012"/>
              <a:ext cx="98159" cy="98159"/>
            </a:xfrm>
            <a:prstGeom prst="rect">
              <a:avLst/>
            </a:prstGeom>
          </p:spPr>
        </p:pic>
        <p:pic>
          <p:nvPicPr>
            <p:cNvPr id="1154" name="object 115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2701572" y="11206012"/>
              <a:ext cx="98159" cy="98159"/>
            </a:xfrm>
            <a:prstGeom prst="rect">
              <a:avLst/>
            </a:prstGeom>
          </p:spPr>
        </p:pic>
        <p:pic>
          <p:nvPicPr>
            <p:cNvPr id="1155" name="object 115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165238" y="11206012"/>
              <a:ext cx="98159" cy="98159"/>
            </a:xfrm>
            <a:prstGeom prst="rect">
              <a:avLst/>
            </a:prstGeom>
          </p:spPr>
        </p:pic>
        <p:pic>
          <p:nvPicPr>
            <p:cNvPr id="1156" name="object 1156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519613" y="11206012"/>
              <a:ext cx="98159" cy="98159"/>
            </a:xfrm>
            <a:prstGeom prst="rect">
              <a:avLst/>
            </a:prstGeom>
          </p:spPr>
        </p:pic>
        <p:sp>
          <p:nvSpPr>
            <p:cNvPr id="1157" name="object 1157"/>
            <p:cNvSpPr/>
            <p:nvPr/>
          </p:nvSpPr>
          <p:spPr>
            <a:xfrm>
              <a:off x="775829" y="10620092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0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8" name="object 1158"/>
            <p:cNvSpPr/>
            <p:nvPr/>
          </p:nvSpPr>
          <p:spPr>
            <a:xfrm>
              <a:off x="775829" y="10528004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0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9" name="object 1159"/>
            <p:cNvSpPr/>
            <p:nvPr/>
          </p:nvSpPr>
          <p:spPr>
            <a:xfrm>
              <a:off x="6798964" y="10620092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0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0" name="object 1160"/>
            <p:cNvSpPr/>
            <p:nvPr/>
          </p:nvSpPr>
          <p:spPr>
            <a:xfrm>
              <a:off x="6798963" y="10528004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0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161" name="object 116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72793" y="10079710"/>
              <a:ext cx="98159" cy="98159"/>
            </a:xfrm>
            <a:prstGeom prst="rect">
              <a:avLst/>
            </a:prstGeom>
          </p:spPr>
        </p:pic>
        <p:pic>
          <p:nvPicPr>
            <p:cNvPr id="1162" name="object 116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795927" y="10079710"/>
              <a:ext cx="98159" cy="98159"/>
            </a:xfrm>
            <a:prstGeom prst="rect">
              <a:avLst/>
            </a:prstGeom>
          </p:spPr>
        </p:pic>
        <p:pic>
          <p:nvPicPr>
            <p:cNvPr id="1163" name="object 1163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72793" y="9910714"/>
              <a:ext cx="98159" cy="98159"/>
            </a:xfrm>
            <a:prstGeom prst="rect">
              <a:avLst/>
            </a:prstGeom>
          </p:spPr>
        </p:pic>
        <p:pic>
          <p:nvPicPr>
            <p:cNvPr id="1164" name="object 116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6795927" y="9910714"/>
              <a:ext cx="98159" cy="98159"/>
            </a:xfrm>
            <a:prstGeom prst="rect">
              <a:avLst/>
            </a:prstGeom>
          </p:spPr>
        </p:pic>
        <p:pic>
          <p:nvPicPr>
            <p:cNvPr id="1165" name="object 116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72793" y="9542364"/>
              <a:ext cx="98159" cy="98159"/>
            </a:xfrm>
            <a:prstGeom prst="rect">
              <a:avLst/>
            </a:prstGeom>
          </p:spPr>
        </p:pic>
        <p:pic>
          <p:nvPicPr>
            <p:cNvPr id="1166" name="object 116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795927" y="9542364"/>
              <a:ext cx="98159" cy="98159"/>
            </a:xfrm>
            <a:prstGeom prst="rect">
              <a:avLst/>
            </a:prstGeom>
          </p:spPr>
        </p:pic>
        <p:pic>
          <p:nvPicPr>
            <p:cNvPr id="1167" name="object 116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72793" y="9220563"/>
              <a:ext cx="98159" cy="98159"/>
            </a:xfrm>
            <a:prstGeom prst="rect">
              <a:avLst/>
            </a:prstGeom>
          </p:spPr>
        </p:pic>
        <p:pic>
          <p:nvPicPr>
            <p:cNvPr id="1168" name="object 1168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6795928" y="9220563"/>
              <a:ext cx="98159" cy="98159"/>
            </a:xfrm>
            <a:prstGeom prst="rect">
              <a:avLst/>
            </a:prstGeom>
          </p:spPr>
        </p:pic>
        <p:pic>
          <p:nvPicPr>
            <p:cNvPr id="1169" name="object 116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72793" y="8974659"/>
              <a:ext cx="98159" cy="98159"/>
            </a:xfrm>
            <a:prstGeom prst="rect">
              <a:avLst/>
            </a:prstGeom>
          </p:spPr>
        </p:pic>
        <p:pic>
          <p:nvPicPr>
            <p:cNvPr id="1170" name="object 1170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6795927" y="9059663"/>
              <a:ext cx="98159" cy="98159"/>
            </a:xfrm>
            <a:prstGeom prst="rect">
              <a:avLst/>
            </a:prstGeom>
          </p:spPr>
        </p:pic>
        <p:pic>
          <p:nvPicPr>
            <p:cNvPr id="1171" name="object 117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795927" y="8599225"/>
              <a:ext cx="98159" cy="98159"/>
            </a:xfrm>
            <a:prstGeom prst="rect">
              <a:avLst/>
            </a:prstGeom>
          </p:spPr>
        </p:pic>
        <p:pic>
          <p:nvPicPr>
            <p:cNvPr id="1172" name="object 117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72793" y="8222779"/>
              <a:ext cx="98159" cy="98159"/>
            </a:xfrm>
            <a:prstGeom prst="rect">
              <a:avLst/>
            </a:prstGeom>
          </p:spPr>
        </p:pic>
        <p:pic>
          <p:nvPicPr>
            <p:cNvPr id="1173" name="object 1173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6795927" y="8138787"/>
              <a:ext cx="98159" cy="98159"/>
            </a:xfrm>
            <a:prstGeom prst="rect">
              <a:avLst/>
            </a:prstGeom>
          </p:spPr>
        </p:pic>
        <p:pic>
          <p:nvPicPr>
            <p:cNvPr id="1174" name="object 117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72793" y="7976875"/>
              <a:ext cx="98159" cy="98159"/>
            </a:xfrm>
            <a:prstGeom prst="rect">
              <a:avLst/>
            </a:prstGeom>
          </p:spPr>
        </p:pic>
        <p:pic>
          <p:nvPicPr>
            <p:cNvPr id="1175" name="object 1175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6795927" y="7976875"/>
              <a:ext cx="98159" cy="98159"/>
            </a:xfrm>
            <a:prstGeom prst="rect">
              <a:avLst/>
            </a:prstGeom>
          </p:spPr>
        </p:pic>
        <p:pic>
          <p:nvPicPr>
            <p:cNvPr id="1176" name="object 117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72793" y="7655074"/>
              <a:ext cx="98159" cy="98159"/>
            </a:xfrm>
            <a:prstGeom prst="rect">
              <a:avLst/>
            </a:prstGeom>
          </p:spPr>
        </p:pic>
        <p:pic>
          <p:nvPicPr>
            <p:cNvPr id="1177" name="object 117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795928" y="7655074"/>
              <a:ext cx="98159" cy="98159"/>
            </a:xfrm>
            <a:prstGeom prst="rect">
              <a:avLst/>
            </a:prstGeom>
          </p:spPr>
        </p:pic>
        <p:pic>
          <p:nvPicPr>
            <p:cNvPr id="1178" name="object 1178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72793" y="7286724"/>
              <a:ext cx="98159" cy="98159"/>
            </a:xfrm>
            <a:prstGeom prst="rect">
              <a:avLst/>
            </a:prstGeom>
          </p:spPr>
        </p:pic>
        <p:pic>
          <p:nvPicPr>
            <p:cNvPr id="1179" name="object 1179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6795927" y="7286724"/>
              <a:ext cx="98159" cy="98159"/>
            </a:xfrm>
            <a:prstGeom prst="rect">
              <a:avLst/>
            </a:prstGeom>
          </p:spPr>
        </p:pic>
        <p:pic>
          <p:nvPicPr>
            <p:cNvPr id="1180" name="object 118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72793" y="7117728"/>
              <a:ext cx="98159" cy="98159"/>
            </a:xfrm>
            <a:prstGeom prst="rect">
              <a:avLst/>
            </a:prstGeom>
          </p:spPr>
        </p:pic>
        <p:pic>
          <p:nvPicPr>
            <p:cNvPr id="1181" name="object 118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795927" y="7117728"/>
              <a:ext cx="98159" cy="98159"/>
            </a:xfrm>
            <a:prstGeom prst="rect">
              <a:avLst/>
            </a:prstGeom>
          </p:spPr>
        </p:pic>
        <p:sp>
          <p:nvSpPr>
            <p:cNvPr id="1182" name="object 1182"/>
            <p:cNvSpPr/>
            <p:nvPr/>
          </p:nvSpPr>
          <p:spPr>
            <a:xfrm>
              <a:off x="775829" y="6583418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0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3" name="object 1183"/>
            <p:cNvSpPr/>
            <p:nvPr/>
          </p:nvSpPr>
          <p:spPr>
            <a:xfrm>
              <a:off x="775829" y="6675505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0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4" name="object 1184"/>
            <p:cNvSpPr/>
            <p:nvPr/>
          </p:nvSpPr>
          <p:spPr>
            <a:xfrm>
              <a:off x="6798963" y="6583418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0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5" name="object 1185"/>
            <p:cNvSpPr/>
            <p:nvPr/>
          </p:nvSpPr>
          <p:spPr>
            <a:xfrm>
              <a:off x="6798963" y="6675505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0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86" name="object 1186"/>
          <p:cNvSpPr txBox="1"/>
          <p:nvPr/>
        </p:nvSpPr>
        <p:spPr>
          <a:xfrm>
            <a:off x="780332" y="6558047"/>
            <a:ext cx="71120" cy="2101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 indent="1905">
              <a:lnSpc>
                <a:spcPct val="120800"/>
              </a:lnSpc>
              <a:spcBef>
                <a:spcPts val="100"/>
              </a:spcBef>
            </a:pPr>
            <a:r>
              <a:rPr dirty="0" sz="500" spc="-5">
                <a:latin typeface="Arial"/>
                <a:cs typeface="Arial"/>
              </a:rPr>
              <a:t>Р  П</a:t>
            </a:r>
            <a:endParaRPr sz="500">
              <a:latin typeface="Arial"/>
              <a:cs typeface="Arial"/>
            </a:endParaRPr>
          </a:p>
        </p:txBody>
      </p:sp>
      <p:sp>
        <p:nvSpPr>
          <p:cNvPr id="1187" name="object 1187"/>
          <p:cNvSpPr txBox="1"/>
          <p:nvPr/>
        </p:nvSpPr>
        <p:spPr>
          <a:xfrm>
            <a:off x="780332" y="7111709"/>
            <a:ext cx="7493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О</a:t>
            </a:r>
            <a:endParaRPr sz="500">
              <a:latin typeface="Arial"/>
              <a:cs typeface="Arial"/>
            </a:endParaRPr>
          </a:p>
        </p:txBody>
      </p:sp>
      <p:sp>
        <p:nvSpPr>
          <p:cNvPr id="1188" name="object 1188"/>
          <p:cNvSpPr txBox="1"/>
          <p:nvPr/>
        </p:nvSpPr>
        <p:spPr>
          <a:xfrm>
            <a:off x="780332" y="7280705"/>
            <a:ext cx="7112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Н</a:t>
            </a:r>
            <a:endParaRPr sz="500">
              <a:latin typeface="Arial"/>
              <a:cs typeface="Arial"/>
            </a:endParaRPr>
          </a:p>
        </p:txBody>
      </p:sp>
      <p:sp>
        <p:nvSpPr>
          <p:cNvPr id="1189" name="object 1189"/>
          <p:cNvSpPr txBox="1"/>
          <p:nvPr/>
        </p:nvSpPr>
        <p:spPr>
          <a:xfrm>
            <a:off x="777296" y="7649055"/>
            <a:ext cx="78105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М</a:t>
            </a:r>
            <a:endParaRPr sz="500">
              <a:latin typeface="Arial"/>
              <a:cs typeface="Arial"/>
            </a:endParaRPr>
          </a:p>
        </p:txBody>
      </p:sp>
      <p:sp>
        <p:nvSpPr>
          <p:cNvPr id="1190" name="object 1190"/>
          <p:cNvSpPr txBox="1"/>
          <p:nvPr/>
        </p:nvSpPr>
        <p:spPr>
          <a:xfrm>
            <a:off x="787416" y="7970856"/>
            <a:ext cx="6731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Л</a:t>
            </a:r>
            <a:endParaRPr sz="500">
              <a:latin typeface="Arial"/>
              <a:cs typeface="Arial"/>
            </a:endParaRPr>
          </a:p>
        </p:txBody>
      </p:sp>
      <p:sp>
        <p:nvSpPr>
          <p:cNvPr id="1191" name="object 1191"/>
          <p:cNvSpPr txBox="1"/>
          <p:nvPr/>
        </p:nvSpPr>
        <p:spPr>
          <a:xfrm>
            <a:off x="785392" y="8216759"/>
            <a:ext cx="6223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К</a:t>
            </a:r>
            <a:endParaRPr sz="500">
              <a:latin typeface="Arial"/>
              <a:cs typeface="Arial"/>
            </a:endParaRPr>
          </a:p>
        </p:txBody>
      </p:sp>
      <p:sp>
        <p:nvSpPr>
          <p:cNvPr id="1192" name="object 1192"/>
          <p:cNvSpPr txBox="1"/>
          <p:nvPr/>
        </p:nvSpPr>
        <p:spPr>
          <a:xfrm>
            <a:off x="778308" y="8968640"/>
            <a:ext cx="8382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Ж</a:t>
            </a:r>
            <a:endParaRPr sz="500">
              <a:latin typeface="Arial"/>
              <a:cs typeface="Arial"/>
            </a:endParaRPr>
          </a:p>
        </p:txBody>
      </p:sp>
      <p:sp>
        <p:nvSpPr>
          <p:cNvPr id="1193" name="object 1193"/>
          <p:cNvSpPr txBox="1"/>
          <p:nvPr/>
        </p:nvSpPr>
        <p:spPr>
          <a:xfrm>
            <a:off x="782356" y="9214543"/>
            <a:ext cx="67945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Е</a:t>
            </a:r>
            <a:endParaRPr sz="500">
              <a:latin typeface="Arial"/>
              <a:cs typeface="Arial"/>
            </a:endParaRPr>
          </a:p>
        </p:txBody>
      </p:sp>
      <p:sp>
        <p:nvSpPr>
          <p:cNvPr id="1194" name="object 1194"/>
          <p:cNvSpPr txBox="1"/>
          <p:nvPr/>
        </p:nvSpPr>
        <p:spPr>
          <a:xfrm>
            <a:off x="786404" y="9536344"/>
            <a:ext cx="6858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Д</a:t>
            </a:r>
            <a:endParaRPr sz="500">
              <a:latin typeface="Arial"/>
              <a:cs typeface="Arial"/>
            </a:endParaRPr>
          </a:p>
        </p:txBody>
      </p:sp>
      <p:sp>
        <p:nvSpPr>
          <p:cNvPr id="1195" name="object 1195"/>
          <p:cNvSpPr txBox="1"/>
          <p:nvPr/>
        </p:nvSpPr>
        <p:spPr>
          <a:xfrm>
            <a:off x="786404" y="9904694"/>
            <a:ext cx="5969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Г</a:t>
            </a:r>
            <a:endParaRPr sz="500">
              <a:latin typeface="Arial"/>
              <a:cs typeface="Arial"/>
            </a:endParaRPr>
          </a:p>
        </p:txBody>
      </p:sp>
      <p:sp>
        <p:nvSpPr>
          <p:cNvPr id="1196" name="object 1196"/>
          <p:cNvSpPr txBox="1"/>
          <p:nvPr/>
        </p:nvSpPr>
        <p:spPr>
          <a:xfrm>
            <a:off x="782356" y="10073690"/>
            <a:ext cx="67945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В</a:t>
            </a:r>
            <a:endParaRPr sz="500">
              <a:latin typeface="Arial"/>
              <a:cs typeface="Arial"/>
            </a:endParaRPr>
          </a:p>
        </p:txBody>
      </p:sp>
      <p:sp>
        <p:nvSpPr>
          <p:cNvPr id="1197" name="object 1197"/>
          <p:cNvSpPr txBox="1"/>
          <p:nvPr/>
        </p:nvSpPr>
        <p:spPr>
          <a:xfrm>
            <a:off x="782356" y="10502634"/>
            <a:ext cx="73025" cy="2101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7145" marR="5080" indent="-5080">
              <a:lnSpc>
                <a:spcPct val="120900"/>
              </a:lnSpc>
              <a:spcBef>
                <a:spcPts val="100"/>
              </a:spcBef>
            </a:pPr>
            <a:r>
              <a:rPr dirty="0" sz="500" spc="-5">
                <a:latin typeface="Arial"/>
                <a:cs typeface="Arial"/>
              </a:rPr>
              <a:t>Б  А</a:t>
            </a:r>
            <a:endParaRPr sz="500">
              <a:latin typeface="Arial"/>
              <a:cs typeface="Arial"/>
            </a:endParaRPr>
          </a:p>
        </p:txBody>
      </p:sp>
      <p:sp>
        <p:nvSpPr>
          <p:cNvPr id="1198" name="object 1198"/>
          <p:cNvSpPr txBox="1"/>
          <p:nvPr/>
        </p:nvSpPr>
        <p:spPr>
          <a:xfrm>
            <a:off x="4330257" y="11199992"/>
            <a:ext cx="6096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6</a:t>
            </a:r>
            <a:endParaRPr sz="500">
              <a:latin typeface="Arial"/>
              <a:cs typeface="Arial"/>
            </a:endParaRPr>
          </a:p>
        </p:txBody>
      </p:sp>
      <p:sp>
        <p:nvSpPr>
          <p:cNvPr id="1199" name="object 1199"/>
          <p:cNvSpPr txBox="1"/>
          <p:nvPr/>
        </p:nvSpPr>
        <p:spPr>
          <a:xfrm>
            <a:off x="4866592" y="11199992"/>
            <a:ext cx="6096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7</a:t>
            </a:r>
            <a:endParaRPr sz="500">
              <a:latin typeface="Arial"/>
              <a:cs typeface="Arial"/>
            </a:endParaRPr>
          </a:p>
        </p:txBody>
      </p:sp>
      <p:sp>
        <p:nvSpPr>
          <p:cNvPr id="1200" name="object 1200"/>
          <p:cNvSpPr txBox="1"/>
          <p:nvPr/>
        </p:nvSpPr>
        <p:spPr>
          <a:xfrm>
            <a:off x="5403938" y="11199992"/>
            <a:ext cx="6096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8</a:t>
            </a:r>
            <a:endParaRPr sz="500">
              <a:latin typeface="Arial"/>
              <a:cs typeface="Arial"/>
            </a:endParaRPr>
          </a:p>
        </p:txBody>
      </p:sp>
      <p:sp>
        <p:nvSpPr>
          <p:cNvPr id="1201" name="object 1201"/>
          <p:cNvSpPr txBox="1"/>
          <p:nvPr/>
        </p:nvSpPr>
        <p:spPr>
          <a:xfrm>
            <a:off x="6048551" y="11199992"/>
            <a:ext cx="6096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9</a:t>
            </a:r>
            <a:endParaRPr sz="500">
              <a:latin typeface="Arial"/>
              <a:cs typeface="Arial"/>
            </a:endParaRPr>
          </a:p>
        </p:txBody>
      </p:sp>
      <p:sp>
        <p:nvSpPr>
          <p:cNvPr id="1202" name="object 1202"/>
          <p:cNvSpPr txBox="1"/>
          <p:nvPr/>
        </p:nvSpPr>
        <p:spPr>
          <a:xfrm>
            <a:off x="6806503" y="10502634"/>
            <a:ext cx="71755" cy="2101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6510" marR="5080" indent="-4445">
              <a:lnSpc>
                <a:spcPct val="120900"/>
              </a:lnSpc>
              <a:spcBef>
                <a:spcPts val="100"/>
              </a:spcBef>
            </a:pPr>
            <a:r>
              <a:rPr dirty="0" sz="500" spc="-5">
                <a:latin typeface="Arial"/>
                <a:cs typeface="Arial"/>
              </a:rPr>
              <a:t>Б  А</a:t>
            </a:r>
            <a:endParaRPr sz="500">
              <a:latin typeface="Arial"/>
              <a:cs typeface="Arial"/>
            </a:endParaRPr>
          </a:p>
        </p:txBody>
      </p:sp>
      <p:sp>
        <p:nvSpPr>
          <p:cNvPr id="1203" name="object 1203"/>
          <p:cNvSpPr txBox="1"/>
          <p:nvPr/>
        </p:nvSpPr>
        <p:spPr>
          <a:xfrm>
            <a:off x="6806503" y="10073690"/>
            <a:ext cx="67945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В</a:t>
            </a:r>
            <a:endParaRPr sz="500">
              <a:latin typeface="Arial"/>
              <a:cs typeface="Arial"/>
            </a:endParaRPr>
          </a:p>
        </p:txBody>
      </p:sp>
      <p:sp>
        <p:nvSpPr>
          <p:cNvPr id="1204" name="object 1204"/>
          <p:cNvSpPr txBox="1"/>
          <p:nvPr/>
        </p:nvSpPr>
        <p:spPr>
          <a:xfrm>
            <a:off x="6809538" y="9904694"/>
            <a:ext cx="5969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Г</a:t>
            </a:r>
            <a:endParaRPr sz="500">
              <a:latin typeface="Arial"/>
              <a:cs typeface="Arial"/>
            </a:endParaRPr>
          </a:p>
        </p:txBody>
      </p:sp>
      <p:sp>
        <p:nvSpPr>
          <p:cNvPr id="1205" name="object 1205"/>
          <p:cNvSpPr txBox="1"/>
          <p:nvPr/>
        </p:nvSpPr>
        <p:spPr>
          <a:xfrm>
            <a:off x="6810550" y="9536344"/>
            <a:ext cx="6858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Д</a:t>
            </a:r>
            <a:endParaRPr sz="500">
              <a:latin typeface="Arial"/>
              <a:cs typeface="Arial"/>
            </a:endParaRPr>
          </a:p>
        </p:txBody>
      </p:sp>
      <p:sp>
        <p:nvSpPr>
          <p:cNvPr id="1206" name="object 1206"/>
          <p:cNvSpPr txBox="1"/>
          <p:nvPr/>
        </p:nvSpPr>
        <p:spPr>
          <a:xfrm>
            <a:off x="6805490" y="9214543"/>
            <a:ext cx="67945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Е</a:t>
            </a:r>
            <a:endParaRPr sz="500">
              <a:latin typeface="Arial"/>
              <a:cs typeface="Arial"/>
            </a:endParaRPr>
          </a:p>
        </p:txBody>
      </p:sp>
      <p:sp>
        <p:nvSpPr>
          <p:cNvPr id="1207" name="object 1207"/>
          <p:cNvSpPr txBox="1"/>
          <p:nvPr/>
        </p:nvSpPr>
        <p:spPr>
          <a:xfrm>
            <a:off x="6776144" y="9053643"/>
            <a:ext cx="136525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10">
                <a:latin typeface="Arial"/>
                <a:cs typeface="Arial"/>
              </a:rPr>
              <a:t>Ж/1</a:t>
            </a:r>
            <a:endParaRPr sz="500">
              <a:latin typeface="Arial"/>
              <a:cs typeface="Arial"/>
            </a:endParaRPr>
          </a:p>
        </p:txBody>
      </p:sp>
      <p:sp>
        <p:nvSpPr>
          <p:cNvPr id="1208" name="object 1208"/>
          <p:cNvSpPr txBox="1"/>
          <p:nvPr/>
        </p:nvSpPr>
        <p:spPr>
          <a:xfrm>
            <a:off x="6782216" y="8132767"/>
            <a:ext cx="114935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К/1</a:t>
            </a:r>
            <a:endParaRPr sz="500">
              <a:latin typeface="Arial"/>
              <a:cs typeface="Arial"/>
            </a:endParaRPr>
          </a:p>
        </p:txBody>
      </p:sp>
      <p:sp>
        <p:nvSpPr>
          <p:cNvPr id="1209" name="object 1209"/>
          <p:cNvSpPr txBox="1"/>
          <p:nvPr/>
        </p:nvSpPr>
        <p:spPr>
          <a:xfrm>
            <a:off x="6810550" y="8593205"/>
            <a:ext cx="64135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З</a:t>
            </a:r>
            <a:endParaRPr sz="500">
              <a:latin typeface="Arial"/>
              <a:cs typeface="Arial"/>
            </a:endParaRPr>
          </a:p>
        </p:txBody>
      </p:sp>
      <p:sp>
        <p:nvSpPr>
          <p:cNvPr id="1210" name="object 1210"/>
          <p:cNvSpPr txBox="1"/>
          <p:nvPr/>
        </p:nvSpPr>
        <p:spPr>
          <a:xfrm>
            <a:off x="6810550" y="7970856"/>
            <a:ext cx="6731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Л</a:t>
            </a:r>
            <a:endParaRPr sz="500">
              <a:latin typeface="Arial"/>
              <a:cs typeface="Arial"/>
            </a:endParaRPr>
          </a:p>
        </p:txBody>
      </p:sp>
      <p:sp>
        <p:nvSpPr>
          <p:cNvPr id="1211" name="object 1211"/>
          <p:cNvSpPr txBox="1"/>
          <p:nvPr/>
        </p:nvSpPr>
        <p:spPr>
          <a:xfrm>
            <a:off x="6801442" y="7649055"/>
            <a:ext cx="78105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М</a:t>
            </a:r>
            <a:endParaRPr sz="500">
              <a:latin typeface="Arial"/>
              <a:cs typeface="Arial"/>
            </a:endParaRPr>
          </a:p>
        </p:txBody>
      </p:sp>
      <p:sp>
        <p:nvSpPr>
          <p:cNvPr id="1212" name="object 1212"/>
          <p:cNvSpPr txBox="1"/>
          <p:nvPr/>
        </p:nvSpPr>
        <p:spPr>
          <a:xfrm>
            <a:off x="6804479" y="7111709"/>
            <a:ext cx="7493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О</a:t>
            </a:r>
            <a:endParaRPr sz="500">
              <a:latin typeface="Arial"/>
              <a:cs typeface="Arial"/>
            </a:endParaRPr>
          </a:p>
        </p:txBody>
      </p:sp>
      <p:sp>
        <p:nvSpPr>
          <p:cNvPr id="1213" name="object 1213"/>
          <p:cNvSpPr txBox="1"/>
          <p:nvPr/>
        </p:nvSpPr>
        <p:spPr>
          <a:xfrm>
            <a:off x="6804479" y="7280705"/>
            <a:ext cx="7112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Н</a:t>
            </a:r>
            <a:endParaRPr sz="500">
              <a:latin typeface="Arial"/>
              <a:cs typeface="Arial"/>
            </a:endParaRPr>
          </a:p>
        </p:txBody>
      </p:sp>
      <p:sp>
        <p:nvSpPr>
          <p:cNvPr id="1214" name="object 1214"/>
          <p:cNvSpPr txBox="1"/>
          <p:nvPr/>
        </p:nvSpPr>
        <p:spPr>
          <a:xfrm>
            <a:off x="6804479" y="6558047"/>
            <a:ext cx="71120" cy="2101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 indent="1905">
              <a:lnSpc>
                <a:spcPct val="120800"/>
              </a:lnSpc>
              <a:spcBef>
                <a:spcPts val="100"/>
              </a:spcBef>
            </a:pPr>
            <a:r>
              <a:rPr dirty="0" sz="500" spc="-5">
                <a:latin typeface="Arial"/>
                <a:cs typeface="Arial"/>
              </a:rPr>
              <a:t>Р  П</a:t>
            </a:r>
            <a:endParaRPr sz="500">
              <a:latin typeface="Arial"/>
              <a:cs typeface="Arial"/>
            </a:endParaRPr>
          </a:p>
        </p:txBody>
      </p:sp>
      <p:grpSp>
        <p:nvGrpSpPr>
          <p:cNvPr id="1215" name="object 1215"/>
          <p:cNvGrpSpPr/>
          <p:nvPr/>
        </p:nvGrpSpPr>
        <p:grpSpPr>
          <a:xfrm>
            <a:off x="866905" y="6322334"/>
            <a:ext cx="5932170" cy="4886960"/>
            <a:chOff x="866905" y="6322334"/>
            <a:chExt cx="5932170" cy="4886960"/>
          </a:xfrm>
        </p:grpSpPr>
        <p:sp>
          <p:nvSpPr>
            <p:cNvPr id="1216" name="object 1216"/>
            <p:cNvSpPr/>
            <p:nvPr/>
          </p:nvSpPr>
          <p:spPr>
            <a:xfrm>
              <a:off x="866905" y="6322334"/>
              <a:ext cx="5932170" cy="4886960"/>
            </a:xfrm>
            <a:custGeom>
              <a:avLst/>
              <a:gdLst/>
              <a:ahLst/>
              <a:cxnLst/>
              <a:rect l="l" t="t" r="r" b="b"/>
              <a:pathLst>
                <a:path w="5932170" h="4886959">
                  <a:moveTo>
                    <a:pt x="3338427" y="1742580"/>
                  </a:moveTo>
                  <a:lnTo>
                    <a:pt x="3730052" y="1742580"/>
                  </a:lnTo>
                  <a:lnTo>
                    <a:pt x="3730052" y="2653336"/>
                  </a:lnTo>
                  <a:lnTo>
                    <a:pt x="3338427" y="2653336"/>
                  </a:lnTo>
                  <a:lnTo>
                    <a:pt x="3338427" y="1742580"/>
                  </a:lnTo>
                </a:path>
                <a:path w="5932170" h="4886959">
                  <a:moveTo>
                    <a:pt x="3415335" y="2726196"/>
                  </a:moveTo>
                  <a:lnTo>
                    <a:pt x="3338427" y="2726196"/>
                  </a:lnTo>
                  <a:lnTo>
                    <a:pt x="3338427" y="2653336"/>
                  </a:lnTo>
                  <a:lnTo>
                    <a:pt x="3415335" y="2653336"/>
                  </a:lnTo>
                  <a:lnTo>
                    <a:pt x="3415335" y="2726196"/>
                  </a:lnTo>
                </a:path>
                <a:path w="5932170" h="4886959">
                  <a:moveTo>
                    <a:pt x="3433550" y="2757567"/>
                  </a:moveTo>
                  <a:lnTo>
                    <a:pt x="3510459" y="2757567"/>
                  </a:lnTo>
                  <a:lnTo>
                    <a:pt x="3510459" y="2653336"/>
                  </a:lnTo>
                  <a:lnTo>
                    <a:pt x="3433550" y="2653336"/>
                  </a:lnTo>
                  <a:lnTo>
                    <a:pt x="3433550" y="2757567"/>
                  </a:lnTo>
                </a:path>
                <a:path w="5932170" h="4886959">
                  <a:moveTo>
                    <a:pt x="3338427" y="2745424"/>
                  </a:moveTo>
                  <a:lnTo>
                    <a:pt x="3415335" y="2745424"/>
                  </a:lnTo>
                  <a:lnTo>
                    <a:pt x="3415335" y="2799057"/>
                  </a:lnTo>
                  <a:lnTo>
                    <a:pt x="3338427" y="2799057"/>
                  </a:lnTo>
                  <a:lnTo>
                    <a:pt x="3338427" y="2745424"/>
                  </a:lnTo>
                </a:path>
                <a:path w="5932170" h="4886959">
                  <a:moveTo>
                    <a:pt x="3338427" y="2817272"/>
                  </a:moveTo>
                  <a:lnTo>
                    <a:pt x="3415335" y="2817272"/>
                  </a:lnTo>
                  <a:lnTo>
                    <a:pt x="3415335" y="2909360"/>
                  </a:lnTo>
                  <a:lnTo>
                    <a:pt x="3338427" y="2909360"/>
                  </a:lnTo>
                  <a:lnTo>
                    <a:pt x="3338427" y="2817272"/>
                  </a:lnTo>
                </a:path>
                <a:path w="5932170" h="4886959">
                  <a:moveTo>
                    <a:pt x="3433550" y="2840547"/>
                  </a:moveTo>
                  <a:lnTo>
                    <a:pt x="3510459" y="2840547"/>
                  </a:lnTo>
                  <a:lnTo>
                    <a:pt x="3510459" y="2909360"/>
                  </a:lnTo>
                  <a:lnTo>
                    <a:pt x="3433550" y="2909360"/>
                  </a:lnTo>
                  <a:lnTo>
                    <a:pt x="3433550" y="2840547"/>
                  </a:lnTo>
                </a:path>
                <a:path w="5932170" h="4886959">
                  <a:moveTo>
                    <a:pt x="3433550" y="2775782"/>
                  </a:moveTo>
                  <a:lnTo>
                    <a:pt x="3510459" y="2775782"/>
                  </a:lnTo>
                  <a:lnTo>
                    <a:pt x="3510459" y="2821320"/>
                  </a:lnTo>
                  <a:lnTo>
                    <a:pt x="3433550" y="2821320"/>
                  </a:lnTo>
                  <a:lnTo>
                    <a:pt x="3433550" y="2775782"/>
                  </a:lnTo>
                </a:path>
                <a:path w="5932170" h="4886959">
                  <a:moveTo>
                    <a:pt x="2420587" y="2947814"/>
                  </a:moveTo>
                  <a:lnTo>
                    <a:pt x="2459041" y="2947814"/>
                  </a:lnTo>
                  <a:lnTo>
                    <a:pt x="2459041" y="2993352"/>
                  </a:lnTo>
                  <a:lnTo>
                    <a:pt x="2420587" y="2993352"/>
                  </a:lnTo>
                  <a:lnTo>
                    <a:pt x="2420587" y="2947814"/>
                  </a:lnTo>
                </a:path>
                <a:path w="5932170" h="4886959">
                  <a:moveTo>
                    <a:pt x="2294093" y="2873941"/>
                  </a:moveTo>
                  <a:lnTo>
                    <a:pt x="2401360" y="2873941"/>
                  </a:lnTo>
                  <a:lnTo>
                    <a:pt x="2401360" y="2978172"/>
                  </a:lnTo>
                  <a:lnTo>
                    <a:pt x="2294093" y="2978172"/>
                  </a:lnTo>
                  <a:lnTo>
                    <a:pt x="2294093" y="2873941"/>
                  </a:lnTo>
                </a:path>
                <a:path w="5932170" h="4886959">
                  <a:moveTo>
                    <a:pt x="2294093" y="2701910"/>
                  </a:moveTo>
                  <a:lnTo>
                    <a:pt x="2401360" y="2701910"/>
                  </a:lnTo>
                  <a:lnTo>
                    <a:pt x="2401360" y="2855726"/>
                  </a:lnTo>
                  <a:lnTo>
                    <a:pt x="2294093" y="2855726"/>
                  </a:lnTo>
                  <a:lnTo>
                    <a:pt x="2294093" y="2701910"/>
                  </a:lnTo>
                </a:path>
                <a:path w="5932170" h="4886959">
                  <a:moveTo>
                    <a:pt x="2623989" y="2947814"/>
                  </a:moveTo>
                  <a:lnTo>
                    <a:pt x="2846619" y="2947814"/>
                  </a:lnTo>
                  <a:lnTo>
                    <a:pt x="2846619" y="2993352"/>
                  </a:lnTo>
                  <a:lnTo>
                    <a:pt x="2623989" y="2993352"/>
                  </a:lnTo>
                  <a:lnTo>
                    <a:pt x="2623989" y="2947814"/>
                  </a:lnTo>
                </a:path>
                <a:path w="5932170" h="4886959">
                  <a:moveTo>
                    <a:pt x="2439814" y="2909360"/>
                  </a:moveTo>
                  <a:lnTo>
                    <a:pt x="2848643" y="2909360"/>
                  </a:lnTo>
                  <a:lnTo>
                    <a:pt x="2848643" y="1742580"/>
                  </a:lnTo>
                  <a:lnTo>
                    <a:pt x="2439814" y="1742580"/>
                  </a:lnTo>
                  <a:lnTo>
                    <a:pt x="2439814" y="2909360"/>
                  </a:lnTo>
                </a:path>
                <a:path w="5932170" h="4886959">
                  <a:moveTo>
                    <a:pt x="2420587" y="1658588"/>
                  </a:moveTo>
                  <a:lnTo>
                    <a:pt x="2459041" y="1658588"/>
                  </a:lnTo>
                  <a:lnTo>
                    <a:pt x="2459041" y="1704126"/>
                  </a:lnTo>
                  <a:lnTo>
                    <a:pt x="2420587" y="1704126"/>
                  </a:lnTo>
                  <a:lnTo>
                    <a:pt x="2420587" y="1658588"/>
                  </a:lnTo>
                </a:path>
                <a:path w="5932170" h="4886959">
                  <a:moveTo>
                    <a:pt x="2623989" y="1658588"/>
                  </a:moveTo>
                  <a:lnTo>
                    <a:pt x="2846619" y="1658588"/>
                  </a:lnTo>
                  <a:lnTo>
                    <a:pt x="2846619" y="1704126"/>
                  </a:lnTo>
                  <a:lnTo>
                    <a:pt x="2623989" y="1704126"/>
                  </a:lnTo>
                  <a:lnTo>
                    <a:pt x="2623989" y="1658588"/>
                  </a:lnTo>
                </a:path>
                <a:path w="5932170" h="4886959">
                  <a:moveTo>
                    <a:pt x="4558840" y="2307249"/>
                  </a:moveTo>
                  <a:lnTo>
                    <a:pt x="4773374" y="2307249"/>
                  </a:lnTo>
                  <a:lnTo>
                    <a:pt x="4773374" y="2344691"/>
                  </a:lnTo>
                  <a:lnTo>
                    <a:pt x="4558840" y="2344691"/>
                  </a:lnTo>
                  <a:lnTo>
                    <a:pt x="4558840" y="2307249"/>
                  </a:lnTo>
                </a:path>
                <a:path w="5932170" h="4886959">
                  <a:moveTo>
                    <a:pt x="3033830" y="3291877"/>
                  </a:moveTo>
                  <a:lnTo>
                    <a:pt x="3052045" y="3291877"/>
                  </a:lnTo>
                  <a:lnTo>
                    <a:pt x="3052045" y="3333367"/>
                  </a:lnTo>
                  <a:lnTo>
                    <a:pt x="3033830" y="3333367"/>
                  </a:lnTo>
                  <a:lnTo>
                    <a:pt x="3033830" y="3291877"/>
                  </a:lnTo>
                </a:path>
                <a:path w="5932170" h="4886959">
                  <a:moveTo>
                    <a:pt x="3058117" y="3291877"/>
                  </a:moveTo>
                  <a:lnTo>
                    <a:pt x="3090499" y="3291877"/>
                  </a:lnTo>
                  <a:lnTo>
                    <a:pt x="3090499" y="3333367"/>
                  </a:lnTo>
                  <a:lnTo>
                    <a:pt x="3058117" y="3333367"/>
                  </a:lnTo>
                  <a:lnTo>
                    <a:pt x="3058117" y="3291877"/>
                  </a:lnTo>
                </a:path>
                <a:path w="5932170" h="4886959">
                  <a:moveTo>
                    <a:pt x="3096571" y="3291877"/>
                  </a:moveTo>
                  <a:lnTo>
                    <a:pt x="3128953" y="3291877"/>
                  </a:lnTo>
                  <a:lnTo>
                    <a:pt x="3128953" y="3333367"/>
                  </a:lnTo>
                  <a:lnTo>
                    <a:pt x="3096571" y="3333367"/>
                  </a:lnTo>
                  <a:lnTo>
                    <a:pt x="3096571" y="3291877"/>
                  </a:lnTo>
                </a:path>
                <a:path w="5932170" h="4886959">
                  <a:moveTo>
                    <a:pt x="3135025" y="3291877"/>
                  </a:moveTo>
                  <a:lnTo>
                    <a:pt x="3153240" y="3291877"/>
                  </a:lnTo>
                  <a:lnTo>
                    <a:pt x="3153240" y="3333367"/>
                  </a:lnTo>
                  <a:lnTo>
                    <a:pt x="3135025" y="3333367"/>
                  </a:lnTo>
                  <a:lnTo>
                    <a:pt x="3135025" y="3291877"/>
                  </a:lnTo>
                </a:path>
                <a:path w="5932170" h="4886959">
                  <a:moveTo>
                    <a:pt x="666875" y="2271830"/>
                  </a:moveTo>
                  <a:lnTo>
                    <a:pt x="1458221" y="2271830"/>
                  </a:lnTo>
                  <a:lnTo>
                    <a:pt x="1458221" y="2663456"/>
                  </a:lnTo>
                  <a:lnTo>
                    <a:pt x="666875" y="2663456"/>
                  </a:lnTo>
                  <a:lnTo>
                    <a:pt x="666875" y="2271830"/>
                  </a:lnTo>
                </a:path>
                <a:path w="5932170" h="4886959">
                  <a:moveTo>
                    <a:pt x="2763639" y="3291877"/>
                  </a:moveTo>
                  <a:lnTo>
                    <a:pt x="2781854" y="3291877"/>
                  </a:lnTo>
                  <a:lnTo>
                    <a:pt x="2781854" y="3333367"/>
                  </a:lnTo>
                  <a:lnTo>
                    <a:pt x="2763639" y="3333367"/>
                  </a:lnTo>
                  <a:lnTo>
                    <a:pt x="2763639" y="3291877"/>
                  </a:lnTo>
                </a:path>
                <a:path w="5932170" h="4886959">
                  <a:moveTo>
                    <a:pt x="2787926" y="3291877"/>
                  </a:moveTo>
                  <a:lnTo>
                    <a:pt x="2820308" y="3291877"/>
                  </a:lnTo>
                  <a:lnTo>
                    <a:pt x="2820308" y="3333367"/>
                  </a:lnTo>
                  <a:lnTo>
                    <a:pt x="2787926" y="3333367"/>
                  </a:lnTo>
                  <a:lnTo>
                    <a:pt x="2787926" y="3291877"/>
                  </a:lnTo>
                </a:path>
                <a:path w="5932170" h="4886959">
                  <a:moveTo>
                    <a:pt x="2826380" y="3291877"/>
                  </a:moveTo>
                  <a:lnTo>
                    <a:pt x="2858762" y="3291877"/>
                  </a:lnTo>
                  <a:lnTo>
                    <a:pt x="2858762" y="3333367"/>
                  </a:lnTo>
                  <a:lnTo>
                    <a:pt x="2826380" y="3333367"/>
                  </a:lnTo>
                  <a:lnTo>
                    <a:pt x="2826380" y="3291877"/>
                  </a:lnTo>
                </a:path>
                <a:path w="5932170" h="4886959">
                  <a:moveTo>
                    <a:pt x="2864834" y="3291877"/>
                  </a:moveTo>
                  <a:lnTo>
                    <a:pt x="2883049" y="3291877"/>
                  </a:lnTo>
                  <a:lnTo>
                    <a:pt x="2883049" y="3333367"/>
                  </a:lnTo>
                  <a:lnTo>
                    <a:pt x="2864834" y="3333367"/>
                  </a:lnTo>
                  <a:lnTo>
                    <a:pt x="2864834" y="3291877"/>
                  </a:lnTo>
                </a:path>
                <a:path w="5932170" h="4886959">
                  <a:moveTo>
                    <a:pt x="1688946" y="3291877"/>
                  </a:moveTo>
                  <a:lnTo>
                    <a:pt x="1707161" y="3291877"/>
                  </a:lnTo>
                  <a:lnTo>
                    <a:pt x="1707161" y="3333367"/>
                  </a:lnTo>
                  <a:lnTo>
                    <a:pt x="1688946" y="3333367"/>
                  </a:lnTo>
                  <a:lnTo>
                    <a:pt x="1688946" y="3291877"/>
                  </a:lnTo>
                </a:path>
                <a:path w="5932170" h="4886959">
                  <a:moveTo>
                    <a:pt x="1713233" y="3291877"/>
                  </a:moveTo>
                  <a:lnTo>
                    <a:pt x="1745616" y="3291877"/>
                  </a:lnTo>
                  <a:lnTo>
                    <a:pt x="1745616" y="3333367"/>
                  </a:lnTo>
                  <a:lnTo>
                    <a:pt x="1713233" y="3333367"/>
                  </a:lnTo>
                  <a:lnTo>
                    <a:pt x="1713233" y="3291877"/>
                  </a:lnTo>
                </a:path>
                <a:path w="5932170" h="4886959">
                  <a:moveTo>
                    <a:pt x="1751687" y="3291877"/>
                  </a:moveTo>
                  <a:lnTo>
                    <a:pt x="1784070" y="3291877"/>
                  </a:lnTo>
                  <a:lnTo>
                    <a:pt x="1784070" y="3333367"/>
                  </a:lnTo>
                  <a:lnTo>
                    <a:pt x="1751687" y="3333367"/>
                  </a:lnTo>
                  <a:lnTo>
                    <a:pt x="1751687" y="3291877"/>
                  </a:lnTo>
                </a:path>
                <a:path w="5932170" h="4886959">
                  <a:moveTo>
                    <a:pt x="1790141" y="3291877"/>
                  </a:moveTo>
                  <a:lnTo>
                    <a:pt x="1808357" y="3291877"/>
                  </a:lnTo>
                  <a:lnTo>
                    <a:pt x="1808357" y="3333367"/>
                  </a:lnTo>
                  <a:lnTo>
                    <a:pt x="1790141" y="3333367"/>
                  </a:lnTo>
                  <a:lnTo>
                    <a:pt x="1790141" y="3291877"/>
                  </a:lnTo>
                </a:path>
                <a:path w="5932170" h="4886959">
                  <a:moveTo>
                    <a:pt x="876349" y="3298961"/>
                  </a:moveTo>
                  <a:lnTo>
                    <a:pt x="895576" y="3298961"/>
                  </a:lnTo>
                  <a:lnTo>
                    <a:pt x="895576" y="3340451"/>
                  </a:lnTo>
                  <a:lnTo>
                    <a:pt x="876349" y="3340451"/>
                  </a:lnTo>
                  <a:lnTo>
                    <a:pt x="876349" y="3298961"/>
                  </a:lnTo>
                </a:path>
                <a:path w="5932170" h="4886959">
                  <a:moveTo>
                    <a:pt x="901648" y="3298961"/>
                  </a:moveTo>
                  <a:lnTo>
                    <a:pt x="933019" y="3298961"/>
                  </a:lnTo>
                  <a:lnTo>
                    <a:pt x="933019" y="3340451"/>
                  </a:lnTo>
                  <a:lnTo>
                    <a:pt x="901648" y="3340451"/>
                  </a:lnTo>
                  <a:lnTo>
                    <a:pt x="901648" y="3298961"/>
                  </a:lnTo>
                </a:path>
                <a:path w="5932170" h="4886959">
                  <a:moveTo>
                    <a:pt x="940102" y="3298961"/>
                  </a:moveTo>
                  <a:lnTo>
                    <a:pt x="971473" y="3298961"/>
                  </a:lnTo>
                  <a:lnTo>
                    <a:pt x="971473" y="3340451"/>
                  </a:lnTo>
                  <a:lnTo>
                    <a:pt x="940102" y="3340451"/>
                  </a:lnTo>
                  <a:lnTo>
                    <a:pt x="940102" y="3298961"/>
                  </a:lnTo>
                </a:path>
                <a:path w="5932170" h="4886959">
                  <a:moveTo>
                    <a:pt x="977545" y="3298961"/>
                  </a:moveTo>
                  <a:lnTo>
                    <a:pt x="996772" y="3298961"/>
                  </a:lnTo>
                  <a:lnTo>
                    <a:pt x="996772" y="3340451"/>
                  </a:lnTo>
                  <a:lnTo>
                    <a:pt x="977545" y="3340451"/>
                  </a:lnTo>
                  <a:lnTo>
                    <a:pt x="977545" y="3298961"/>
                  </a:lnTo>
                </a:path>
                <a:path w="5932170" h="4886959">
                  <a:moveTo>
                    <a:pt x="3838331" y="3291877"/>
                  </a:moveTo>
                  <a:lnTo>
                    <a:pt x="3856546" y="3291877"/>
                  </a:lnTo>
                  <a:lnTo>
                    <a:pt x="3856546" y="3333367"/>
                  </a:lnTo>
                  <a:lnTo>
                    <a:pt x="3838331" y="3333367"/>
                  </a:lnTo>
                  <a:lnTo>
                    <a:pt x="3838331" y="3291877"/>
                  </a:lnTo>
                </a:path>
                <a:path w="5932170" h="4886959">
                  <a:moveTo>
                    <a:pt x="3862618" y="3291877"/>
                  </a:moveTo>
                  <a:lnTo>
                    <a:pt x="3895000" y="3291877"/>
                  </a:lnTo>
                  <a:lnTo>
                    <a:pt x="3895000" y="3333367"/>
                  </a:lnTo>
                  <a:lnTo>
                    <a:pt x="3862618" y="3333367"/>
                  </a:lnTo>
                  <a:lnTo>
                    <a:pt x="3862618" y="3291877"/>
                  </a:lnTo>
                </a:path>
                <a:path w="5932170" h="4886959">
                  <a:moveTo>
                    <a:pt x="3901072" y="3291877"/>
                  </a:moveTo>
                  <a:lnTo>
                    <a:pt x="3933454" y="3291877"/>
                  </a:lnTo>
                  <a:lnTo>
                    <a:pt x="3933454" y="3333367"/>
                  </a:lnTo>
                  <a:lnTo>
                    <a:pt x="3901072" y="3333367"/>
                  </a:lnTo>
                  <a:lnTo>
                    <a:pt x="3901072" y="3291877"/>
                  </a:lnTo>
                </a:path>
                <a:path w="5932170" h="4886959">
                  <a:moveTo>
                    <a:pt x="3939526" y="3291877"/>
                  </a:moveTo>
                  <a:lnTo>
                    <a:pt x="3957741" y="3291877"/>
                  </a:lnTo>
                  <a:lnTo>
                    <a:pt x="3957741" y="3333367"/>
                  </a:lnTo>
                  <a:lnTo>
                    <a:pt x="3939526" y="3333367"/>
                  </a:lnTo>
                  <a:lnTo>
                    <a:pt x="3939526" y="3291877"/>
                  </a:lnTo>
                </a:path>
                <a:path w="5932170" h="4886959">
                  <a:moveTo>
                    <a:pt x="4107510" y="3291877"/>
                  </a:moveTo>
                  <a:lnTo>
                    <a:pt x="4126737" y="3291877"/>
                  </a:lnTo>
                  <a:lnTo>
                    <a:pt x="4126737" y="3333367"/>
                  </a:lnTo>
                  <a:lnTo>
                    <a:pt x="4107510" y="3333367"/>
                  </a:lnTo>
                  <a:lnTo>
                    <a:pt x="4107510" y="3291877"/>
                  </a:lnTo>
                </a:path>
                <a:path w="5932170" h="4886959">
                  <a:moveTo>
                    <a:pt x="4132809" y="3291877"/>
                  </a:moveTo>
                  <a:lnTo>
                    <a:pt x="4165191" y="3291877"/>
                  </a:lnTo>
                  <a:lnTo>
                    <a:pt x="4165191" y="3333367"/>
                  </a:lnTo>
                  <a:lnTo>
                    <a:pt x="4132809" y="3333367"/>
                  </a:lnTo>
                  <a:lnTo>
                    <a:pt x="4132809" y="3291877"/>
                  </a:lnTo>
                </a:path>
                <a:path w="5932170" h="4886959">
                  <a:moveTo>
                    <a:pt x="4171263" y="3291877"/>
                  </a:moveTo>
                  <a:lnTo>
                    <a:pt x="4202634" y="3291877"/>
                  </a:lnTo>
                  <a:lnTo>
                    <a:pt x="4202634" y="3333367"/>
                  </a:lnTo>
                  <a:lnTo>
                    <a:pt x="4171263" y="3333367"/>
                  </a:lnTo>
                  <a:lnTo>
                    <a:pt x="4171263" y="3291877"/>
                  </a:lnTo>
                </a:path>
                <a:path w="5932170" h="4886959">
                  <a:moveTo>
                    <a:pt x="4209717" y="3291877"/>
                  </a:moveTo>
                  <a:lnTo>
                    <a:pt x="4227932" y="3291877"/>
                  </a:lnTo>
                  <a:lnTo>
                    <a:pt x="4227932" y="3333367"/>
                  </a:lnTo>
                  <a:lnTo>
                    <a:pt x="4209717" y="3333367"/>
                  </a:lnTo>
                  <a:lnTo>
                    <a:pt x="4209717" y="3291877"/>
                  </a:lnTo>
                </a:path>
                <a:path w="5932170" h="4886959">
                  <a:moveTo>
                    <a:pt x="4107510" y="1318572"/>
                  </a:moveTo>
                  <a:lnTo>
                    <a:pt x="4126737" y="1318572"/>
                  </a:lnTo>
                  <a:lnTo>
                    <a:pt x="4126737" y="1360062"/>
                  </a:lnTo>
                  <a:lnTo>
                    <a:pt x="4107510" y="1360062"/>
                  </a:lnTo>
                  <a:lnTo>
                    <a:pt x="4107510" y="1318572"/>
                  </a:lnTo>
                </a:path>
                <a:path w="5932170" h="4886959">
                  <a:moveTo>
                    <a:pt x="4132809" y="1318572"/>
                  </a:moveTo>
                  <a:lnTo>
                    <a:pt x="4165191" y="1318572"/>
                  </a:lnTo>
                  <a:lnTo>
                    <a:pt x="4165191" y="1360062"/>
                  </a:lnTo>
                  <a:lnTo>
                    <a:pt x="4132809" y="1360062"/>
                  </a:lnTo>
                  <a:lnTo>
                    <a:pt x="4132809" y="1318572"/>
                  </a:lnTo>
                </a:path>
                <a:path w="5932170" h="4886959">
                  <a:moveTo>
                    <a:pt x="4171263" y="1318572"/>
                  </a:moveTo>
                  <a:lnTo>
                    <a:pt x="4202634" y="1318572"/>
                  </a:lnTo>
                  <a:lnTo>
                    <a:pt x="4202634" y="1360062"/>
                  </a:lnTo>
                  <a:lnTo>
                    <a:pt x="4171263" y="1360062"/>
                  </a:lnTo>
                  <a:lnTo>
                    <a:pt x="4171263" y="1318572"/>
                  </a:lnTo>
                </a:path>
                <a:path w="5932170" h="4886959">
                  <a:moveTo>
                    <a:pt x="4209717" y="1318572"/>
                  </a:moveTo>
                  <a:lnTo>
                    <a:pt x="4227932" y="1318572"/>
                  </a:lnTo>
                  <a:lnTo>
                    <a:pt x="4227932" y="1360062"/>
                  </a:lnTo>
                  <a:lnTo>
                    <a:pt x="4209717" y="1360062"/>
                  </a:lnTo>
                  <a:lnTo>
                    <a:pt x="4209717" y="1318572"/>
                  </a:lnTo>
                </a:path>
                <a:path w="5932170" h="4886959">
                  <a:moveTo>
                    <a:pt x="3838331" y="1318572"/>
                  </a:moveTo>
                  <a:lnTo>
                    <a:pt x="3856546" y="1318572"/>
                  </a:lnTo>
                  <a:lnTo>
                    <a:pt x="3856546" y="1360062"/>
                  </a:lnTo>
                  <a:lnTo>
                    <a:pt x="3838331" y="1360062"/>
                  </a:lnTo>
                  <a:lnTo>
                    <a:pt x="3838331" y="1318572"/>
                  </a:lnTo>
                </a:path>
                <a:path w="5932170" h="4886959">
                  <a:moveTo>
                    <a:pt x="3862618" y="1318572"/>
                  </a:moveTo>
                  <a:lnTo>
                    <a:pt x="3895000" y="1318572"/>
                  </a:lnTo>
                  <a:lnTo>
                    <a:pt x="3895000" y="1360062"/>
                  </a:lnTo>
                  <a:lnTo>
                    <a:pt x="3862618" y="1360062"/>
                  </a:lnTo>
                  <a:lnTo>
                    <a:pt x="3862618" y="1318572"/>
                  </a:lnTo>
                </a:path>
                <a:path w="5932170" h="4886959">
                  <a:moveTo>
                    <a:pt x="3901072" y="1318572"/>
                  </a:moveTo>
                  <a:lnTo>
                    <a:pt x="3933454" y="1318572"/>
                  </a:lnTo>
                  <a:lnTo>
                    <a:pt x="3933454" y="1360062"/>
                  </a:lnTo>
                  <a:lnTo>
                    <a:pt x="3901072" y="1360062"/>
                  </a:lnTo>
                  <a:lnTo>
                    <a:pt x="3901072" y="1318572"/>
                  </a:lnTo>
                </a:path>
                <a:path w="5932170" h="4886959">
                  <a:moveTo>
                    <a:pt x="3939526" y="1318572"/>
                  </a:moveTo>
                  <a:lnTo>
                    <a:pt x="3957741" y="1318572"/>
                  </a:lnTo>
                  <a:lnTo>
                    <a:pt x="3957741" y="1360062"/>
                  </a:lnTo>
                  <a:lnTo>
                    <a:pt x="3939526" y="1360062"/>
                  </a:lnTo>
                  <a:lnTo>
                    <a:pt x="3939526" y="1318572"/>
                  </a:lnTo>
                </a:path>
                <a:path w="5932170" h="4886959">
                  <a:moveTo>
                    <a:pt x="3033830" y="1318572"/>
                  </a:moveTo>
                  <a:lnTo>
                    <a:pt x="3052045" y="1318572"/>
                  </a:lnTo>
                  <a:lnTo>
                    <a:pt x="3052045" y="1360062"/>
                  </a:lnTo>
                  <a:lnTo>
                    <a:pt x="3033830" y="1360062"/>
                  </a:lnTo>
                  <a:lnTo>
                    <a:pt x="3033830" y="1318572"/>
                  </a:lnTo>
                </a:path>
                <a:path w="5932170" h="4886959">
                  <a:moveTo>
                    <a:pt x="3058117" y="1318572"/>
                  </a:moveTo>
                  <a:lnTo>
                    <a:pt x="3090499" y="1318572"/>
                  </a:lnTo>
                  <a:lnTo>
                    <a:pt x="3090499" y="1360062"/>
                  </a:lnTo>
                  <a:lnTo>
                    <a:pt x="3058117" y="1360062"/>
                  </a:lnTo>
                  <a:lnTo>
                    <a:pt x="3058117" y="1318572"/>
                  </a:lnTo>
                </a:path>
                <a:path w="5932170" h="4886959">
                  <a:moveTo>
                    <a:pt x="3096571" y="1318572"/>
                  </a:moveTo>
                  <a:lnTo>
                    <a:pt x="3128953" y="1318572"/>
                  </a:lnTo>
                  <a:lnTo>
                    <a:pt x="3128953" y="1360062"/>
                  </a:lnTo>
                  <a:lnTo>
                    <a:pt x="3096571" y="1360062"/>
                  </a:lnTo>
                  <a:lnTo>
                    <a:pt x="3096571" y="1318572"/>
                  </a:lnTo>
                </a:path>
                <a:path w="5932170" h="4886959">
                  <a:moveTo>
                    <a:pt x="3135025" y="1318572"/>
                  </a:moveTo>
                  <a:lnTo>
                    <a:pt x="3153240" y="1318572"/>
                  </a:lnTo>
                  <a:lnTo>
                    <a:pt x="3153240" y="1360062"/>
                  </a:lnTo>
                  <a:lnTo>
                    <a:pt x="3135025" y="1360062"/>
                  </a:lnTo>
                  <a:lnTo>
                    <a:pt x="3135025" y="1318572"/>
                  </a:lnTo>
                </a:path>
                <a:path w="5932170" h="4886959">
                  <a:moveTo>
                    <a:pt x="2763639" y="1318572"/>
                  </a:moveTo>
                  <a:lnTo>
                    <a:pt x="2781854" y="1318572"/>
                  </a:lnTo>
                  <a:lnTo>
                    <a:pt x="2781854" y="1360062"/>
                  </a:lnTo>
                  <a:lnTo>
                    <a:pt x="2763639" y="1360062"/>
                  </a:lnTo>
                  <a:lnTo>
                    <a:pt x="2763639" y="1318572"/>
                  </a:lnTo>
                </a:path>
                <a:path w="5932170" h="4886959">
                  <a:moveTo>
                    <a:pt x="2787926" y="1318572"/>
                  </a:moveTo>
                  <a:lnTo>
                    <a:pt x="2820308" y="1318572"/>
                  </a:lnTo>
                  <a:lnTo>
                    <a:pt x="2820308" y="1360062"/>
                  </a:lnTo>
                  <a:lnTo>
                    <a:pt x="2787926" y="1360062"/>
                  </a:lnTo>
                  <a:lnTo>
                    <a:pt x="2787926" y="1318572"/>
                  </a:lnTo>
                </a:path>
                <a:path w="5932170" h="4886959">
                  <a:moveTo>
                    <a:pt x="2826380" y="1318572"/>
                  </a:moveTo>
                  <a:lnTo>
                    <a:pt x="2858762" y="1318572"/>
                  </a:lnTo>
                  <a:lnTo>
                    <a:pt x="2858762" y="1360062"/>
                  </a:lnTo>
                  <a:lnTo>
                    <a:pt x="2826380" y="1360062"/>
                  </a:lnTo>
                  <a:lnTo>
                    <a:pt x="2826380" y="1318572"/>
                  </a:lnTo>
                </a:path>
                <a:path w="5932170" h="4886959">
                  <a:moveTo>
                    <a:pt x="2864834" y="1318572"/>
                  </a:moveTo>
                  <a:lnTo>
                    <a:pt x="2883049" y="1318572"/>
                  </a:lnTo>
                  <a:lnTo>
                    <a:pt x="2883049" y="1360062"/>
                  </a:lnTo>
                  <a:lnTo>
                    <a:pt x="2864834" y="1360062"/>
                  </a:lnTo>
                  <a:lnTo>
                    <a:pt x="2864834" y="1318572"/>
                  </a:lnTo>
                </a:path>
                <a:path w="5932170" h="4886959">
                  <a:moveTo>
                    <a:pt x="1959137" y="1318572"/>
                  </a:moveTo>
                  <a:lnTo>
                    <a:pt x="1977352" y="1318572"/>
                  </a:lnTo>
                  <a:lnTo>
                    <a:pt x="1977352" y="1360062"/>
                  </a:lnTo>
                  <a:lnTo>
                    <a:pt x="1959137" y="1360062"/>
                  </a:lnTo>
                  <a:lnTo>
                    <a:pt x="1959137" y="1318572"/>
                  </a:lnTo>
                </a:path>
                <a:path w="5932170" h="4886959">
                  <a:moveTo>
                    <a:pt x="1983424" y="1318572"/>
                  </a:moveTo>
                  <a:lnTo>
                    <a:pt x="2015807" y="1318572"/>
                  </a:lnTo>
                  <a:lnTo>
                    <a:pt x="2015807" y="1360062"/>
                  </a:lnTo>
                  <a:lnTo>
                    <a:pt x="1983424" y="1360062"/>
                  </a:lnTo>
                  <a:lnTo>
                    <a:pt x="1983424" y="1318572"/>
                  </a:lnTo>
                </a:path>
                <a:path w="5932170" h="4886959">
                  <a:moveTo>
                    <a:pt x="2021878" y="1318572"/>
                  </a:moveTo>
                  <a:lnTo>
                    <a:pt x="2054261" y="1318572"/>
                  </a:lnTo>
                  <a:lnTo>
                    <a:pt x="2054261" y="1360062"/>
                  </a:lnTo>
                  <a:lnTo>
                    <a:pt x="2021878" y="1360062"/>
                  </a:lnTo>
                  <a:lnTo>
                    <a:pt x="2021878" y="1318572"/>
                  </a:lnTo>
                </a:path>
                <a:path w="5932170" h="4886959">
                  <a:moveTo>
                    <a:pt x="2060332" y="1318572"/>
                  </a:moveTo>
                  <a:lnTo>
                    <a:pt x="2078548" y="1318572"/>
                  </a:lnTo>
                  <a:lnTo>
                    <a:pt x="2078548" y="1360062"/>
                  </a:lnTo>
                  <a:lnTo>
                    <a:pt x="2060332" y="1360062"/>
                  </a:lnTo>
                  <a:lnTo>
                    <a:pt x="2060332" y="1318572"/>
                  </a:lnTo>
                </a:path>
                <a:path w="5932170" h="4886959">
                  <a:moveTo>
                    <a:pt x="1688946" y="1318572"/>
                  </a:moveTo>
                  <a:lnTo>
                    <a:pt x="1707161" y="1318572"/>
                  </a:lnTo>
                  <a:lnTo>
                    <a:pt x="1707161" y="1360062"/>
                  </a:lnTo>
                  <a:lnTo>
                    <a:pt x="1688946" y="1360062"/>
                  </a:lnTo>
                  <a:lnTo>
                    <a:pt x="1688946" y="1318572"/>
                  </a:lnTo>
                </a:path>
                <a:path w="5932170" h="4886959">
                  <a:moveTo>
                    <a:pt x="1713233" y="1318572"/>
                  </a:moveTo>
                  <a:lnTo>
                    <a:pt x="1745616" y="1318572"/>
                  </a:lnTo>
                  <a:lnTo>
                    <a:pt x="1745616" y="1360062"/>
                  </a:lnTo>
                  <a:lnTo>
                    <a:pt x="1713233" y="1360062"/>
                  </a:lnTo>
                  <a:lnTo>
                    <a:pt x="1713233" y="1318572"/>
                  </a:lnTo>
                </a:path>
                <a:path w="5932170" h="4886959">
                  <a:moveTo>
                    <a:pt x="1751687" y="1318572"/>
                  </a:moveTo>
                  <a:lnTo>
                    <a:pt x="1784070" y="1318572"/>
                  </a:lnTo>
                  <a:lnTo>
                    <a:pt x="1784070" y="1360062"/>
                  </a:lnTo>
                  <a:lnTo>
                    <a:pt x="1751687" y="1360062"/>
                  </a:lnTo>
                  <a:lnTo>
                    <a:pt x="1751687" y="1318572"/>
                  </a:lnTo>
                </a:path>
                <a:path w="5932170" h="4886959">
                  <a:moveTo>
                    <a:pt x="1790141" y="1318572"/>
                  </a:moveTo>
                  <a:lnTo>
                    <a:pt x="1808357" y="1318572"/>
                  </a:lnTo>
                  <a:lnTo>
                    <a:pt x="1808357" y="1360062"/>
                  </a:lnTo>
                  <a:lnTo>
                    <a:pt x="1790141" y="1360062"/>
                  </a:lnTo>
                  <a:lnTo>
                    <a:pt x="1790141" y="1318572"/>
                  </a:lnTo>
                </a:path>
                <a:path w="5932170" h="4886959">
                  <a:moveTo>
                    <a:pt x="876349" y="1311488"/>
                  </a:moveTo>
                  <a:lnTo>
                    <a:pt x="895576" y="1311488"/>
                  </a:lnTo>
                  <a:lnTo>
                    <a:pt x="895576" y="1352978"/>
                  </a:lnTo>
                  <a:lnTo>
                    <a:pt x="876349" y="1352978"/>
                  </a:lnTo>
                  <a:lnTo>
                    <a:pt x="876349" y="1311488"/>
                  </a:lnTo>
                </a:path>
                <a:path w="5932170" h="4886959">
                  <a:moveTo>
                    <a:pt x="901648" y="1311488"/>
                  </a:moveTo>
                  <a:lnTo>
                    <a:pt x="933019" y="1311488"/>
                  </a:lnTo>
                  <a:lnTo>
                    <a:pt x="933019" y="1352978"/>
                  </a:lnTo>
                  <a:lnTo>
                    <a:pt x="901648" y="1352978"/>
                  </a:lnTo>
                  <a:lnTo>
                    <a:pt x="901648" y="1311488"/>
                  </a:lnTo>
                </a:path>
                <a:path w="5932170" h="4886959">
                  <a:moveTo>
                    <a:pt x="940102" y="1311488"/>
                  </a:moveTo>
                  <a:lnTo>
                    <a:pt x="971473" y="1311488"/>
                  </a:lnTo>
                  <a:lnTo>
                    <a:pt x="971473" y="1352978"/>
                  </a:lnTo>
                  <a:lnTo>
                    <a:pt x="940102" y="1352978"/>
                  </a:lnTo>
                  <a:lnTo>
                    <a:pt x="940102" y="1311488"/>
                  </a:lnTo>
                </a:path>
                <a:path w="5932170" h="4886959">
                  <a:moveTo>
                    <a:pt x="977545" y="1311488"/>
                  </a:moveTo>
                  <a:lnTo>
                    <a:pt x="996772" y="1311488"/>
                  </a:lnTo>
                  <a:lnTo>
                    <a:pt x="996772" y="1352978"/>
                  </a:lnTo>
                  <a:lnTo>
                    <a:pt x="977545" y="1352978"/>
                  </a:lnTo>
                  <a:lnTo>
                    <a:pt x="977545" y="1311488"/>
                  </a:lnTo>
                </a:path>
                <a:path w="5932170" h="4886959">
                  <a:moveTo>
                    <a:pt x="4070068" y="2737328"/>
                  </a:moveTo>
                  <a:lnTo>
                    <a:pt x="4070068" y="2755543"/>
                  </a:lnTo>
                  <a:lnTo>
                    <a:pt x="4028578" y="2755543"/>
                  </a:lnTo>
                  <a:lnTo>
                    <a:pt x="4028578" y="2737328"/>
                  </a:lnTo>
                  <a:lnTo>
                    <a:pt x="4070068" y="2737328"/>
                  </a:lnTo>
                </a:path>
                <a:path w="5932170" h="4886959">
                  <a:moveTo>
                    <a:pt x="4070068" y="2761615"/>
                  </a:moveTo>
                  <a:lnTo>
                    <a:pt x="4070068" y="2793997"/>
                  </a:lnTo>
                  <a:lnTo>
                    <a:pt x="4028578" y="2793997"/>
                  </a:lnTo>
                  <a:lnTo>
                    <a:pt x="4028578" y="2761615"/>
                  </a:lnTo>
                  <a:lnTo>
                    <a:pt x="4070068" y="2761615"/>
                  </a:lnTo>
                </a:path>
                <a:path w="5932170" h="4886959">
                  <a:moveTo>
                    <a:pt x="4070068" y="2800069"/>
                  </a:moveTo>
                  <a:lnTo>
                    <a:pt x="4070068" y="2832451"/>
                  </a:lnTo>
                  <a:lnTo>
                    <a:pt x="4028578" y="2832451"/>
                  </a:lnTo>
                  <a:lnTo>
                    <a:pt x="4028578" y="2800069"/>
                  </a:lnTo>
                  <a:lnTo>
                    <a:pt x="4070068" y="2800069"/>
                  </a:lnTo>
                </a:path>
                <a:path w="5932170" h="4886959">
                  <a:moveTo>
                    <a:pt x="4070068" y="2838523"/>
                  </a:moveTo>
                  <a:lnTo>
                    <a:pt x="4070068" y="2856738"/>
                  </a:lnTo>
                  <a:lnTo>
                    <a:pt x="4028578" y="2856738"/>
                  </a:lnTo>
                  <a:lnTo>
                    <a:pt x="4028578" y="2838523"/>
                  </a:lnTo>
                  <a:lnTo>
                    <a:pt x="4070068" y="2838523"/>
                  </a:lnTo>
                </a:path>
                <a:path w="5932170" h="4886959">
                  <a:moveTo>
                    <a:pt x="4394904" y="2393264"/>
                  </a:moveTo>
                  <a:lnTo>
                    <a:pt x="4394904" y="2411480"/>
                  </a:lnTo>
                  <a:lnTo>
                    <a:pt x="4353414" y="2411480"/>
                  </a:lnTo>
                  <a:lnTo>
                    <a:pt x="4353414" y="2393264"/>
                  </a:lnTo>
                  <a:lnTo>
                    <a:pt x="4394904" y="2393264"/>
                  </a:lnTo>
                </a:path>
                <a:path w="5932170" h="4886959">
                  <a:moveTo>
                    <a:pt x="4394904" y="2418563"/>
                  </a:moveTo>
                  <a:lnTo>
                    <a:pt x="4394904" y="2449934"/>
                  </a:lnTo>
                  <a:lnTo>
                    <a:pt x="4353414" y="2449934"/>
                  </a:lnTo>
                  <a:lnTo>
                    <a:pt x="4353414" y="2418563"/>
                  </a:lnTo>
                  <a:lnTo>
                    <a:pt x="4394904" y="2418563"/>
                  </a:lnTo>
                </a:path>
                <a:path w="5932170" h="4886959">
                  <a:moveTo>
                    <a:pt x="4394904" y="2456005"/>
                  </a:moveTo>
                  <a:lnTo>
                    <a:pt x="4394904" y="2488388"/>
                  </a:lnTo>
                  <a:lnTo>
                    <a:pt x="4353414" y="2488388"/>
                  </a:lnTo>
                  <a:lnTo>
                    <a:pt x="4353414" y="2456005"/>
                  </a:lnTo>
                  <a:lnTo>
                    <a:pt x="4394904" y="2456005"/>
                  </a:lnTo>
                </a:path>
                <a:path w="5932170" h="4886959">
                  <a:moveTo>
                    <a:pt x="4394904" y="2494460"/>
                  </a:moveTo>
                  <a:lnTo>
                    <a:pt x="4394904" y="2513687"/>
                  </a:lnTo>
                  <a:lnTo>
                    <a:pt x="4353414" y="2513687"/>
                  </a:lnTo>
                  <a:lnTo>
                    <a:pt x="4353414" y="2494460"/>
                  </a:lnTo>
                  <a:lnTo>
                    <a:pt x="4394904" y="2494460"/>
                  </a:lnTo>
                </a:path>
                <a:path w="5932170" h="4886959">
                  <a:moveTo>
                    <a:pt x="4394904" y="2139265"/>
                  </a:moveTo>
                  <a:lnTo>
                    <a:pt x="4394904" y="2157480"/>
                  </a:lnTo>
                  <a:lnTo>
                    <a:pt x="4353414" y="2157480"/>
                  </a:lnTo>
                  <a:lnTo>
                    <a:pt x="4353414" y="2139265"/>
                  </a:lnTo>
                  <a:lnTo>
                    <a:pt x="4394904" y="2139265"/>
                  </a:lnTo>
                </a:path>
                <a:path w="5932170" h="4886959">
                  <a:moveTo>
                    <a:pt x="4394904" y="2163552"/>
                  </a:moveTo>
                  <a:lnTo>
                    <a:pt x="4394904" y="2195934"/>
                  </a:lnTo>
                  <a:lnTo>
                    <a:pt x="4353414" y="2195934"/>
                  </a:lnTo>
                  <a:lnTo>
                    <a:pt x="4353414" y="2163552"/>
                  </a:lnTo>
                  <a:lnTo>
                    <a:pt x="4394904" y="2163552"/>
                  </a:lnTo>
                </a:path>
                <a:path w="5932170" h="4886959">
                  <a:moveTo>
                    <a:pt x="4394904" y="2202006"/>
                  </a:moveTo>
                  <a:lnTo>
                    <a:pt x="4394904" y="2234388"/>
                  </a:lnTo>
                  <a:lnTo>
                    <a:pt x="4353414" y="2234388"/>
                  </a:lnTo>
                  <a:lnTo>
                    <a:pt x="4353414" y="2202006"/>
                  </a:lnTo>
                  <a:lnTo>
                    <a:pt x="4394904" y="2202006"/>
                  </a:lnTo>
                </a:path>
                <a:path w="5932170" h="4886959">
                  <a:moveTo>
                    <a:pt x="4394904" y="2240460"/>
                  </a:moveTo>
                  <a:lnTo>
                    <a:pt x="4394904" y="2258675"/>
                  </a:lnTo>
                  <a:lnTo>
                    <a:pt x="4353414" y="2258675"/>
                  </a:lnTo>
                  <a:lnTo>
                    <a:pt x="4353414" y="2240460"/>
                  </a:lnTo>
                  <a:lnTo>
                    <a:pt x="4394904" y="2240460"/>
                  </a:lnTo>
                </a:path>
                <a:path w="5932170" h="4886959">
                  <a:moveTo>
                    <a:pt x="1645432" y="2773758"/>
                  </a:moveTo>
                  <a:lnTo>
                    <a:pt x="1645432" y="2791973"/>
                  </a:lnTo>
                  <a:lnTo>
                    <a:pt x="1603942" y="2791973"/>
                  </a:lnTo>
                  <a:lnTo>
                    <a:pt x="1603942" y="2773758"/>
                  </a:lnTo>
                  <a:lnTo>
                    <a:pt x="1645432" y="2773758"/>
                  </a:lnTo>
                </a:path>
                <a:path w="5932170" h="4886959">
                  <a:moveTo>
                    <a:pt x="1645432" y="2798045"/>
                  </a:moveTo>
                  <a:lnTo>
                    <a:pt x="1645432" y="2830427"/>
                  </a:lnTo>
                  <a:lnTo>
                    <a:pt x="1603942" y="2830427"/>
                  </a:lnTo>
                  <a:lnTo>
                    <a:pt x="1603942" y="2798045"/>
                  </a:lnTo>
                  <a:lnTo>
                    <a:pt x="1645432" y="2798045"/>
                  </a:lnTo>
                </a:path>
                <a:path w="5932170" h="4886959">
                  <a:moveTo>
                    <a:pt x="1645432" y="2836499"/>
                  </a:moveTo>
                  <a:lnTo>
                    <a:pt x="1645432" y="2868882"/>
                  </a:lnTo>
                  <a:lnTo>
                    <a:pt x="1603942" y="2868882"/>
                  </a:lnTo>
                  <a:lnTo>
                    <a:pt x="1603942" y="2836499"/>
                  </a:lnTo>
                  <a:lnTo>
                    <a:pt x="1645432" y="2836499"/>
                  </a:lnTo>
                </a:path>
                <a:path w="5932170" h="4886959">
                  <a:moveTo>
                    <a:pt x="1645432" y="2874953"/>
                  </a:moveTo>
                  <a:lnTo>
                    <a:pt x="1645432" y="2893168"/>
                  </a:lnTo>
                  <a:lnTo>
                    <a:pt x="1603942" y="2893168"/>
                  </a:lnTo>
                  <a:lnTo>
                    <a:pt x="1603942" y="2874953"/>
                  </a:lnTo>
                  <a:lnTo>
                    <a:pt x="1645432" y="2874953"/>
                  </a:lnTo>
                </a:path>
                <a:path w="5932170" h="4886959">
                  <a:moveTo>
                    <a:pt x="1645432" y="1758771"/>
                  </a:moveTo>
                  <a:lnTo>
                    <a:pt x="1645432" y="1776986"/>
                  </a:lnTo>
                  <a:lnTo>
                    <a:pt x="1603942" y="1776986"/>
                  </a:lnTo>
                  <a:lnTo>
                    <a:pt x="1603942" y="1758771"/>
                  </a:lnTo>
                  <a:lnTo>
                    <a:pt x="1645432" y="1758771"/>
                  </a:lnTo>
                </a:path>
                <a:path w="5932170" h="4886959">
                  <a:moveTo>
                    <a:pt x="1645432" y="1783058"/>
                  </a:moveTo>
                  <a:lnTo>
                    <a:pt x="1645432" y="1815440"/>
                  </a:lnTo>
                  <a:lnTo>
                    <a:pt x="1603942" y="1815440"/>
                  </a:lnTo>
                  <a:lnTo>
                    <a:pt x="1603942" y="1783058"/>
                  </a:lnTo>
                  <a:lnTo>
                    <a:pt x="1645432" y="1783058"/>
                  </a:lnTo>
                </a:path>
                <a:path w="5932170" h="4886959">
                  <a:moveTo>
                    <a:pt x="1645432" y="1821512"/>
                  </a:moveTo>
                  <a:lnTo>
                    <a:pt x="1645432" y="1853894"/>
                  </a:lnTo>
                  <a:lnTo>
                    <a:pt x="1603942" y="1853894"/>
                  </a:lnTo>
                  <a:lnTo>
                    <a:pt x="1603942" y="1821512"/>
                  </a:lnTo>
                  <a:lnTo>
                    <a:pt x="1645432" y="1821512"/>
                  </a:lnTo>
                </a:path>
                <a:path w="5932170" h="4886959">
                  <a:moveTo>
                    <a:pt x="1645432" y="1859966"/>
                  </a:moveTo>
                  <a:lnTo>
                    <a:pt x="1645432" y="1878181"/>
                  </a:lnTo>
                  <a:lnTo>
                    <a:pt x="1603942" y="1878181"/>
                  </a:lnTo>
                  <a:lnTo>
                    <a:pt x="1603942" y="1859966"/>
                  </a:lnTo>
                  <a:lnTo>
                    <a:pt x="1645432" y="1859966"/>
                  </a:lnTo>
                </a:path>
                <a:path w="5932170" h="4886959">
                  <a:moveTo>
                    <a:pt x="594015" y="288406"/>
                  </a:moveTo>
                  <a:lnTo>
                    <a:pt x="809561" y="288406"/>
                  </a:lnTo>
                  <a:lnTo>
                    <a:pt x="809561" y="326860"/>
                  </a:lnTo>
                  <a:lnTo>
                    <a:pt x="594015" y="326860"/>
                  </a:lnTo>
                  <a:lnTo>
                    <a:pt x="594015" y="288406"/>
                  </a:lnTo>
                </a:path>
                <a:path w="5932170" h="4886959">
                  <a:moveTo>
                    <a:pt x="594015" y="825752"/>
                  </a:moveTo>
                  <a:lnTo>
                    <a:pt x="809561" y="825752"/>
                  </a:lnTo>
                  <a:lnTo>
                    <a:pt x="809561" y="864206"/>
                  </a:lnTo>
                  <a:lnTo>
                    <a:pt x="594015" y="864206"/>
                  </a:lnTo>
                  <a:lnTo>
                    <a:pt x="594015" y="825752"/>
                  </a:lnTo>
                </a:path>
                <a:path w="5932170" h="4886959">
                  <a:moveTo>
                    <a:pt x="594015" y="1363098"/>
                  </a:moveTo>
                  <a:lnTo>
                    <a:pt x="809561" y="1363098"/>
                  </a:lnTo>
                  <a:lnTo>
                    <a:pt x="809561" y="1401552"/>
                  </a:lnTo>
                  <a:lnTo>
                    <a:pt x="594015" y="1401552"/>
                  </a:lnTo>
                  <a:lnTo>
                    <a:pt x="594015" y="1363098"/>
                  </a:lnTo>
                </a:path>
                <a:path w="5932170" h="4886959">
                  <a:moveTo>
                    <a:pt x="1143505" y="1363098"/>
                  </a:moveTo>
                  <a:lnTo>
                    <a:pt x="1358038" y="1363098"/>
                  </a:lnTo>
                  <a:lnTo>
                    <a:pt x="1358038" y="1401552"/>
                  </a:lnTo>
                  <a:lnTo>
                    <a:pt x="1143505" y="1401552"/>
                  </a:lnTo>
                  <a:lnTo>
                    <a:pt x="1143505" y="1363098"/>
                  </a:lnTo>
                </a:path>
                <a:path w="5932170" h="4886959">
                  <a:moveTo>
                    <a:pt x="1143505" y="3250387"/>
                  </a:moveTo>
                  <a:lnTo>
                    <a:pt x="1358038" y="3250387"/>
                  </a:lnTo>
                  <a:lnTo>
                    <a:pt x="1358038" y="3288841"/>
                  </a:lnTo>
                  <a:lnTo>
                    <a:pt x="1143505" y="3288841"/>
                  </a:lnTo>
                  <a:lnTo>
                    <a:pt x="1143505" y="3250387"/>
                  </a:lnTo>
                </a:path>
                <a:path w="5932170" h="4886959">
                  <a:moveTo>
                    <a:pt x="594015" y="3250387"/>
                  </a:moveTo>
                  <a:lnTo>
                    <a:pt x="809561" y="3250387"/>
                  </a:lnTo>
                  <a:lnTo>
                    <a:pt x="809561" y="3288841"/>
                  </a:lnTo>
                  <a:lnTo>
                    <a:pt x="594015" y="3288841"/>
                  </a:lnTo>
                  <a:lnTo>
                    <a:pt x="594015" y="3250387"/>
                  </a:lnTo>
                </a:path>
                <a:path w="5932170" h="4886959">
                  <a:moveTo>
                    <a:pt x="594015" y="3787733"/>
                  </a:moveTo>
                  <a:lnTo>
                    <a:pt x="809561" y="3787733"/>
                  </a:lnTo>
                  <a:lnTo>
                    <a:pt x="809561" y="3826188"/>
                  </a:lnTo>
                  <a:lnTo>
                    <a:pt x="594015" y="3826188"/>
                  </a:lnTo>
                  <a:lnTo>
                    <a:pt x="594015" y="3787733"/>
                  </a:lnTo>
                </a:path>
                <a:path w="5932170" h="4886959">
                  <a:moveTo>
                    <a:pt x="594015" y="4325080"/>
                  </a:moveTo>
                  <a:lnTo>
                    <a:pt x="809561" y="4325080"/>
                  </a:lnTo>
                  <a:lnTo>
                    <a:pt x="809561" y="4363534"/>
                  </a:lnTo>
                  <a:lnTo>
                    <a:pt x="594015" y="4363534"/>
                  </a:lnTo>
                  <a:lnTo>
                    <a:pt x="594015" y="4325080"/>
                  </a:lnTo>
                </a:path>
                <a:path w="5932170" h="4886959">
                  <a:moveTo>
                    <a:pt x="5107318" y="4325080"/>
                  </a:moveTo>
                  <a:lnTo>
                    <a:pt x="5321852" y="4325080"/>
                  </a:lnTo>
                  <a:lnTo>
                    <a:pt x="5321852" y="4363534"/>
                  </a:lnTo>
                  <a:lnTo>
                    <a:pt x="5107318" y="4363534"/>
                  </a:lnTo>
                  <a:lnTo>
                    <a:pt x="5107318" y="4325080"/>
                  </a:lnTo>
                </a:path>
                <a:path w="5932170" h="4886959">
                  <a:moveTo>
                    <a:pt x="5107318" y="3787733"/>
                  </a:moveTo>
                  <a:lnTo>
                    <a:pt x="5321852" y="3787733"/>
                  </a:lnTo>
                  <a:lnTo>
                    <a:pt x="5321852" y="3826188"/>
                  </a:lnTo>
                  <a:lnTo>
                    <a:pt x="5107318" y="3826188"/>
                  </a:lnTo>
                  <a:lnTo>
                    <a:pt x="5107318" y="3787733"/>
                  </a:lnTo>
                </a:path>
                <a:path w="5932170" h="4886959">
                  <a:moveTo>
                    <a:pt x="5107318" y="3250387"/>
                  </a:moveTo>
                  <a:lnTo>
                    <a:pt x="5321852" y="3250387"/>
                  </a:lnTo>
                  <a:lnTo>
                    <a:pt x="5321852" y="3288841"/>
                  </a:lnTo>
                  <a:lnTo>
                    <a:pt x="5107318" y="3288841"/>
                  </a:lnTo>
                  <a:lnTo>
                    <a:pt x="5107318" y="3250387"/>
                  </a:lnTo>
                </a:path>
                <a:path w="5932170" h="4886959">
                  <a:moveTo>
                    <a:pt x="5107318" y="2767686"/>
                  </a:moveTo>
                  <a:lnTo>
                    <a:pt x="5321852" y="2767686"/>
                  </a:lnTo>
                  <a:lnTo>
                    <a:pt x="5321852" y="2805129"/>
                  </a:lnTo>
                  <a:lnTo>
                    <a:pt x="5107318" y="2805129"/>
                  </a:lnTo>
                  <a:lnTo>
                    <a:pt x="5107318" y="2767686"/>
                  </a:lnTo>
                </a:path>
                <a:path w="5932170" h="4886959">
                  <a:moveTo>
                    <a:pt x="5107318" y="2307249"/>
                  </a:moveTo>
                  <a:lnTo>
                    <a:pt x="5321852" y="2307249"/>
                  </a:lnTo>
                  <a:lnTo>
                    <a:pt x="5321852" y="2344691"/>
                  </a:lnTo>
                  <a:lnTo>
                    <a:pt x="5107318" y="2344691"/>
                  </a:lnTo>
                  <a:lnTo>
                    <a:pt x="5107318" y="2307249"/>
                  </a:lnTo>
                </a:path>
                <a:path w="5932170" h="4886959">
                  <a:moveTo>
                    <a:pt x="5107318" y="1846811"/>
                  </a:moveTo>
                  <a:lnTo>
                    <a:pt x="5321852" y="1846811"/>
                  </a:lnTo>
                  <a:lnTo>
                    <a:pt x="5321852" y="1884253"/>
                  </a:lnTo>
                  <a:lnTo>
                    <a:pt x="5107318" y="1884253"/>
                  </a:lnTo>
                  <a:lnTo>
                    <a:pt x="5107318" y="1846811"/>
                  </a:lnTo>
                </a:path>
                <a:path w="5932170" h="4886959">
                  <a:moveTo>
                    <a:pt x="5107318" y="1363098"/>
                  </a:moveTo>
                  <a:lnTo>
                    <a:pt x="5321852" y="1363098"/>
                  </a:lnTo>
                  <a:lnTo>
                    <a:pt x="5321852" y="1401552"/>
                  </a:lnTo>
                  <a:lnTo>
                    <a:pt x="5107318" y="1401552"/>
                  </a:lnTo>
                  <a:lnTo>
                    <a:pt x="5107318" y="1363098"/>
                  </a:lnTo>
                </a:path>
                <a:path w="5932170" h="4886959">
                  <a:moveTo>
                    <a:pt x="5107318" y="825752"/>
                  </a:moveTo>
                  <a:lnTo>
                    <a:pt x="5321852" y="825752"/>
                  </a:lnTo>
                  <a:lnTo>
                    <a:pt x="5321852" y="864206"/>
                  </a:lnTo>
                  <a:lnTo>
                    <a:pt x="5107318" y="864206"/>
                  </a:lnTo>
                  <a:lnTo>
                    <a:pt x="5107318" y="825752"/>
                  </a:lnTo>
                </a:path>
                <a:path w="5932170" h="4886959">
                  <a:moveTo>
                    <a:pt x="5107318" y="288406"/>
                  </a:moveTo>
                  <a:lnTo>
                    <a:pt x="5321852" y="288406"/>
                  </a:lnTo>
                  <a:lnTo>
                    <a:pt x="5321852" y="326860"/>
                  </a:lnTo>
                  <a:lnTo>
                    <a:pt x="5107318" y="326860"/>
                  </a:lnTo>
                  <a:lnTo>
                    <a:pt x="5107318" y="288406"/>
                  </a:lnTo>
                </a:path>
                <a:path w="5932170" h="4886959">
                  <a:moveTo>
                    <a:pt x="4558840" y="1363098"/>
                  </a:moveTo>
                  <a:lnTo>
                    <a:pt x="4773374" y="1363098"/>
                  </a:lnTo>
                  <a:lnTo>
                    <a:pt x="4773374" y="1401552"/>
                  </a:lnTo>
                  <a:lnTo>
                    <a:pt x="4558840" y="1401552"/>
                  </a:lnTo>
                  <a:lnTo>
                    <a:pt x="4558840" y="1363098"/>
                  </a:lnTo>
                </a:path>
                <a:path w="5932170" h="4886959">
                  <a:moveTo>
                    <a:pt x="4558840" y="1846811"/>
                  </a:moveTo>
                  <a:lnTo>
                    <a:pt x="4773374" y="1846811"/>
                  </a:lnTo>
                  <a:lnTo>
                    <a:pt x="4773374" y="1884253"/>
                  </a:lnTo>
                  <a:lnTo>
                    <a:pt x="4558840" y="1884253"/>
                  </a:lnTo>
                  <a:lnTo>
                    <a:pt x="4558840" y="1846811"/>
                  </a:lnTo>
                </a:path>
                <a:path w="5932170" h="4886959">
                  <a:moveTo>
                    <a:pt x="4558840" y="2767686"/>
                  </a:moveTo>
                  <a:lnTo>
                    <a:pt x="4773374" y="2767686"/>
                  </a:lnTo>
                  <a:lnTo>
                    <a:pt x="4773374" y="2805129"/>
                  </a:lnTo>
                  <a:lnTo>
                    <a:pt x="4558840" y="2805129"/>
                  </a:lnTo>
                  <a:lnTo>
                    <a:pt x="4558840" y="2767686"/>
                  </a:lnTo>
                </a:path>
                <a:path w="5932170" h="4886959">
                  <a:moveTo>
                    <a:pt x="4558840" y="3250387"/>
                  </a:moveTo>
                  <a:lnTo>
                    <a:pt x="4773374" y="3250387"/>
                  </a:lnTo>
                  <a:lnTo>
                    <a:pt x="4773374" y="3288841"/>
                  </a:lnTo>
                  <a:lnTo>
                    <a:pt x="4558840" y="3288841"/>
                  </a:lnTo>
                  <a:lnTo>
                    <a:pt x="4558840" y="3250387"/>
                  </a:lnTo>
                </a:path>
                <a:path w="5932170" h="4886959">
                  <a:moveTo>
                    <a:pt x="1366134" y="292453"/>
                  </a:moveTo>
                  <a:lnTo>
                    <a:pt x="1366134" y="506987"/>
                  </a:lnTo>
                  <a:lnTo>
                    <a:pt x="1327680" y="506987"/>
                  </a:lnTo>
                  <a:lnTo>
                    <a:pt x="1327680" y="292453"/>
                  </a:lnTo>
                  <a:lnTo>
                    <a:pt x="1366134" y="292453"/>
                  </a:lnTo>
                </a:path>
                <a:path w="5932170" h="4886959">
                  <a:moveTo>
                    <a:pt x="1902468" y="292453"/>
                  </a:moveTo>
                  <a:lnTo>
                    <a:pt x="1902468" y="506987"/>
                  </a:lnTo>
                  <a:lnTo>
                    <a:pt x="1864014" y="506987"/>
                  </a:lnTo>
                  <a:lnTo>
                    <a:pt x="1864014" y="292453"/>
                  </a:lnTo>
                  <a:lnTo>
                    <a:pt x="1902468" y="292453"/>
                  </a:lnTo>
                </a:path>
                <a:path w="5932170" h="4886959">
                  <a:moveTo>
                    <a:pt x="2439814" y="292453"/>
                  </a:moveTo>
                  <a:lnTo>
                    <a:pt x="2439814" y="506987"/>
                  </a:lnTo>
                  <a:lnTo>
                    <a:pt x="2401360" y="506987"/>
                  </a:lnTo>
                  <a:lnTo>
                    <a:pt x="2401360" y="292453"/>
                  </a:lnTo>
                  <a:lnTo>
                    <a:pt x="2439814" y="292453"/>
                  </a:lnTo>
                </a:path>
                <a:path w="5932170" h="4886959">
                  <a:moveTo>
                    <a:pt x="2977160" y="292453"/>
                  </a:moveTo>
                  <a:lnTo>
                    <a:pt x="2977160" y="506987"/>
                  </a:lnTo>
                  <a:lnTo>
                    <a:pt x="2938706" y="506987"/>
                  </a:lnTo>
                  <a:lnTo>
                    <a:pt x="2938706" y="292453"/>
                  </a:lnTo>
                  <a:lnTo>
                    <a:pt x="2977160" y="292453"/>
                  </a:lnTo>
                </a:path>
                <a:path w="5932170" h="4886959">
                  <a:moveTo>
                    <a:pt x="3514507" y="292453"/>
                  </a:moveTo>
                  <a:lnTo>
                    <a:pt x="3514507" y="506987"/>
                  </a:lnTo>
                  <a:lnTo>
                    <a:pt x="3476052" y="506987"/>
                  </a:lnTo>
                  <a:lnTo>
                    <a:pt x="3476052" y="292453"/>
                  </a:lnTo>
                  <a:lnTo>
                    <a:pt x="3514507" y="292453"/>
                  </a:lnTo>
                </a:path>
                <a:path w="5932170" h="4886959">
                  <a:moveTo>
                    <a:pt x="4051853" y="292453"/>
                  </a:moveTo>
                  <a:lnTo>
                    <a:pt x="4051853" y="506987"/>
                  </a:lnTo>
                  <a:lnTo>
                    <a:pt x="4013399" y="506987"/>
                  </a:lnTo>
                  <a:lnTo>
                    <a:pt x="4013399" y="292453"/>
                  </a:lnTo>
                  <a:lnTo>
                    <a:pt x="4051853" y="292453"/>
                  </a:lnTo>
                </a:path>
                <a:path w="5932170" h="4886959">
                  <a:moveTo>
                    <a:pt x="4589199" y="292453"/>
                  </a:moveTo>
                  <a:lnTo>
                    <a:pt x="4589199" y="506987"/>
                  </a:lnTo>
                  <a:lnTo>
                    <a:pt x="4550745" y="506987"/>
                  </a:lnTo>
                  <a:lnTo>
                    <a:pt x="4550745" y="292453"/>
                  </a:lnTo>
                  <a:lnTo>
                    <a:pt x="4589199" y="292453"/>
                  </a:lnTo>
                </a:path>
                <a:path w="5932170" h="4886959">
                  <a:moveTo>
                    <a:pt x="4051853" y="3530698"/>
                  </a:moveTo>
                  <a:lnTo>
                    <a:pt x="4051853" y="3745232"/>
                  </a:lnTo>
                  <a:lnTo>
                    <a:pt x="4013399" y="3745232"/>
                  </a:lnTo>
                  <a:lnTo>
                    <a:pt x="4013399" y="3530698"/>
                  </a:lnTo>
                  <a:lnTo>
                    <a:pt x="4051853" y="3530698"/>
                  </a:lnTo>
                </a:path>
                <a:path w="5932170" h="4886959">
                  <a:moveTo>
                    <a:pt x="3514507" y="3530698"/>
                  </a:moveTo>
                  <a:lnTo>
                    <a:pt x="3514507" y="3745232"/>
                  </a:lnTo>
                  <a:lnTo>
                    <a:pt x="3476052" y="3745232"/>
                  </a:lnTo>
                  <a:lnTo>
                    <a:pt x="3476052" y="3530698"/>
                  </a:lnTo>
                  <a:lnTo>
                    <a:pt x="3514507" y="3530698"/>
                  </a:lnTo>
                </a:path>
                <a:path w="5932170" h="4886959">
                  <a:moveTo>
                    <a:pt x="2977160" y="3530698"/>
                  </a:moveTo>
                  <a:lnTo>
                    <a:pt x="2977160" y="3745232"/>
                  </a:lnTo>
                  <a:lnTo>
                    <a:pt x="2938706" y="3745232"/>
                  </a:lnTo>
                  <a:lnTo>
                    <a:pt x="2938706" y="3530698"/>
                  </a:lnTo>
                  <a:lnTo>
                    <a:pt x="2977160" y="3530698"/>
                  </a:lnTo>
                </a:path>
                <a:path w="5932170" h="4886959">
                  <a:moveTo>
                    <a:pt x="4051853" y="906708"/>
                  </a:moveTo>
                  <a:lnTo>
                    <a:pt x="4051853" y="1121242"/>
                  </a:lnTo>
                  <a:lnTo>
                    <a:pt x="4013399" y="1121242"/>
                  </a:lnTo>
                  <a:lnTo>
                    <a:pt x="4013399" y="906708"/>
                  </a:lnTo>
                  <a:lnTo>
                    <a:pt x="4051853" y="906708"/>
                  </a:lnTo>
                </a:path>
                <a:path w="5932170" h="4886959">
                  <a:moveTo>
                    <a:pt x="3514507" y="906708"/>
                  </a:moveTo>
                  <a:lnTo>
                    <a:pt x="3514507" y="1121242"/>
                  </a:lnTo>
                  <a:lnTo>
                    <a:pt x="3476052" y="1121242"/>
                  </a:lnTo>
                  <a:lnTo>
                    <a:pt x="3476052" y="906708"/>
                  </a:lnTo>
                  <a:lnTo>
                    <a:pt x="3514507" y="906708"/>
                  </a:lnTo>
                </a:path>
                <a:path w="5932170" h="4886959">
                  <a:moveTo>
                    <a:pt x="2977160" y="906708"/>
                  </a:moveTo>
                  <a:lnTo>
                    <a:pt x="2977160" y="1121242"/>
                  </a:lnTo>
                  <a:lnTo>
                    <a:pt x="2938706" y="1121242"/>
                  </a:lnTo>
                  <a:lnTo>
                    <a:pt x="2938706" y="906708"/>
                  </a:lnTo>
                  <a:lnTo>
                    <a:pt x="2977160" y="906708"/>
                  </a:lnTo>
                </a:path>
                <a:path w="5932170" h="4886959">
                  <a:moveTo>
                    <a:pt x="2439814" y="906708"/>
                  </a:moveTo>
                  <a:lnTo>
                    <a:pt x="2439814" y="1121242"/>
                  </a:lnTo>
                  <a:lnTo>
                    <a:pt x="2401360" y="1121242"/>
                  </a:lnTo>
                  <a:lnTo>
                    <a:pt x="2401360" y="906708"/>
                  </a:lnTo>
                  <a:lnTo>
                    <a:pt x="2439814" y="906708"/>
                  </a:lnTo>
                </a:path>
                <a:path w="5932170" h="4886959">
                  <a:moveTo>
                    <a:pt x="1902468" y="906708"/>
                  </a:moveTo>
                  <a:lnTo>
                    <a:pt x="1902468" y="1121242"/>
                  </a:lnTo>
                  <a:lnTo>
                    <a:pt x="1864014" y="1121242"/>
                  </a:lnTo>
                  <a:lnTo>
                    <a:pt x="1864014" y="906708"/>
                  </a:lnTo>
                  <a:lnTo>
                    <a:pt x="1902468" y="906708"/>
                  </a:lnTo>
                </a:path>
                <a:path w="5932170" h="4886959">
                  <a:moveTo>
                    <a:pt x="2439814" y="3530698"/>
                  </a:moveTo>
                  <a:lnTo>
                    <a:pt x="2439814" y="3745232"/>
                  </a:lnTo>
                  <a:lnTo>
                    <a:pt x="2401360" y="3745232"/>
                  </a:lnTo>
                  <a:lnTo>
                    <a:pt x="2401360" y="3530698"/>
                  </a:lnTo>
                  <a:lnTo>
                    <a:pt x="2439814" y="3530698"/>
                  </a:lnTo>
                </a:path>
                <a:path w="5932170" h="4886959">
                  <a:moveTo>
                    <a:pt x="1902468" y="3530698"/>
                  </a:moveTo>
                  <a:lnTo>
                    <a:pt x="1902468" y="3745232"/>
                  </a:lnTo>
                  <a:lnTo>
                    <a:pt x="1864014" y="3745232"/>
                  </a:lnTo>
                  <a:lnTo>
                    <a:pt x="1864014" y="3530698"/>
                  </a:lnTo>
                  <a:lnTo>
                    <a:pt x="1902468" y="3530698"/>
                  </a:lnTo>
                </a:path>
                <a:path w="5932170" h="4886959">
                  <a:moveTo>
                    <a:pt x="1366134" y="4144952"/>
                  </a:moveTo>
                  <a:lnTo>
                    <a:pt x="1366134" y="4359486"/>
                  </a:lnTo>
                  <a:lnTo>
                    <a:pt x="1327680" y="4359486"/>
                  </a:lnTo>
                  <a:lnTo>
                    <a:pt x="1327680" y="4144952"/>
                  </a:lnTo>
                  <a:lnTo>
                    <a:pt x="1366134" y="4144952"/>
                  </a:lnTo>
                </a:path>
                <a:path w="5932170" h="4886959">
                  <a:moveTo>
                    <a:pt x="1902468" y="4144952"/>
                  </a:moveTo>
                  <a:lnTo>
                    <a:pt x="1902468" y="4359486"/>
                  </a:lnTo>
                  <a:lnTo>
                    <a:pt x="1864014" y="4359486"/>
                  </a:lnTo>
                  <a:lnTo>
                    <a:pt x="1864014" y="4144952"/>
                  </a:lnTo>
                  <a:lnTo>
                    <a:pt x="1902468" y="4144952"/>
                  </a:lnTo>
                </a:path>
                <a:path w="5932170" h="4886959">
                  <a:moveTo>
                    <a:pt x="2439814" y="4144952"/>
                  </a:moveTo>
                  <a:lnTo>
                    <a:pt x="2439814" y="4359486"/>
                  </a:lnTo>
                  <a:lnTo>
                    <a:pt x="2401360" y="4359486"/>
                  </a:lnTo>
                  <a:lnTo>
                    <a:pt x="2401360" y="4144952"/>
                  </a:lnTo>
                  <a:lnTo>
                    <a:pt x="2439814" y="4144952"/>
                  </a:lnTo>
                </a:path>
                <a:path w="5932170" h="4886959">
                  <a:moveTo>
                    <a:pt x="2977160" y="4144952"/>
                  </a:moveTo>
                  <a:lnTo>
                    <a:pt x="2977160" y="4359486"/>
                  </a:lnTo>
                  <a:lnTo>
                    <a:pt x="2938706" y="4359486"/>
                  </a:lnTo>
                  <a:lnTo>
                    <a:pt x="2938706" y="4144952"/>
                  </a:lnTo>
                  <a:lnTo>
                    <a:pt x="2977160" y="4144952"/>
                  </a:lnTo>
                </a:path>
                <a:path w="5932170" h="4886959">
                  <a:moveTo>
                    <a:pt x="3514507" y="4144952"/>
                  </a:moveTo>
                  <a:lnTo>
                    <a:pt x="3514507" y="4359486"/>
                  </a:lnTo>
                  <a:lnTo>
                    <a:pt x="3476052" y="4359486"/>
                  </a:lnTo>
                  <a:lnTo>
                    <a:pt x="3476052" y="4144952"/>
                  </a:lnTo>
                  <a:lnTo>
                    <a:pt x="3514507" y="4144952"/>
                  </a:lnTo>
                </a:path>
                <a:path w="5932170" h="4886959">
                  <a:moveTo>
                    <a:pt x="4051853" y="4144952"/>
                  </a:moveTo>
                  <a:lnTo>
                    <a:pt x="4051853" y="4359486"/>
                  </a:lnTo>
                  <a:lnTo>
                    <a:pt x="4013399" y="4359486"/>
                  </a:lnTo>
                  <a:lnTo>
                    <a:pt x="4013399" y="4144952"/>
                  </a:lnTo>
                  <a:lnTo>
                    <a:pt x="4051853" y="4144952"/>
                  </a:lnTo>
                </a:path>
                <a:path w="5932170" h="4886959">
                  <a:moveTo>
                    <a:pt x="4589199" y="4144952"/>
                  </a:moveTo>
                  <a:lnTo>
                    <a:pt x="4589199" y="4359486"/>
                  </a:lnTo>
                  <a:lnTo>
                    <a:pt x="4550745" y="4359486"/>
                  </a:lnTo>
                  <a:lnTo>
                    <a:pt x="4550745" y="4144952"/>
                  </a:lnTo>
                  <a:lnTo>
                    <a:pt x="4589199" y="4144952"/>
                  </a:lnTo>
                </a:path>
                <a:path w="5932170" h="4886959">
                  <a:moveTo>
                    <a:pt x="364302" y="288406"/>
                  </a:moveTo>
                  <a:lnTo>
                    <a:pt x="1327680" y="288406"/>
                  </a:lnTo>
                  <a:lnTo>
                    <a:pt x="1327680" y="77920"/>
                  </a:lnTo>
                  <a:lnTo>
                    <a:pt x="2439814" y="77920"/>
                  </a:lnTo>
                  <a:lnTo>
                    <a:pt x="2439814" y="288406"/>
                  </a:lnTo>
                  <a:lnTo>
                    <a:pt x="3476052" y="288406"/>
                  </a:lnTo>
                  <a:lnTo>
                    <a:pt x="3476052" y="77920"/>
                  </a:lnTo>
                  <a:lnTo>
                    <a:pt x="4589199" y="77920"/>
                  </a:lnTo>
                  <a:lnTo>
                    <a:pt x="4589199" y="288406"/>
                  </a:lnTo>
                  <a:lnTo>
                    <a:pt x="5552577" y="288406"/>
                  </a:lnTo>
                  <a:lnTo>
                    <a:pt x="5552577" y="4363534"/>
                  </a:lnTo>
                  <a:lnTo>
                    <a:pt x="4589199" y="4363534"/>
                  </a:lnTo>
                  <a:lnTo>
                    <a:pt x="4589199" y="4574020"/>
                  </a:lnTo>
                  <a:lnTo>
                    <a:pt x="3476052" y="4574020"/>
                  </a:lnTo>
                  <a:lnTo>
                    <a:pt x="3476052" y="4359486"/>
                  </a:lnTo>
                  <a:lnTo>
                    <a:pt x="2439814" y="4359486"/>
                  </a:lnTo>
                  <a:lnTo>
                    <a:pt x="2439814" y="4574020"/>
                  </a:lnTo>
                  <a:lnTo>
                    <a:pt x="1327680" y="4574020"/>
                  </a:lnTo>
                  <a:lnTo>
                    <a:pt x="1327680" y="4363534"/>
                  </a:lnTo>
                  <a:lnTo>
                    <a:pt x="364302" y="4363534"/>
                  </a:lnTo>
                  <a:lnTo>
                    <a:pt x="364302" y="288406"/>
                  </a:lnTo>
                </a:path>
                <a:path w="5932170" h="4886959">
                  <a:moveTo>
                    <a:pt x="5214585" y="4886713"/>
                  </a:moveTo>
                  <a:lnTo>
                    <a:pt x="5214585" y="0"/>
                  </a:lnTo>
                </a:path>
                <a:path w="5932170" h="4886959">
                  <a:moveTo>
                    <a:pt x="4569972" y="4886713"/>
                  </a:moveTo>
                  <a:lnTo>
                    <a:pt x="4569972" y="0"/>
                  </a:lnTo>
                </a:path>
                <a:path w="5932170" h="4886959">
                  <a:moveTo>
                    <a:pt x="4032626" y="4886713"/>
                  </a:moveTo>
                  <a:lnTo>
                    <a:pt x="4032626" y="0"/>
                  </a:lnTo>
                </a:path>
                <a:path w="5932170" h="4886959">
                  <a:moveTo>
                    <a:pt x="3495280" y="4886713"/>
                  </a:moveTo>
                  <a:lnTo>
                    <a:pt x="3495280" y="0"/>
                  </a:lnTo>
                </a:path>
                <a:path w="5932170" h="4886959">
                  <a:moveTo>
                    <a:pt x="2957933" y="4886713"/>
                  </a:moveTo>
                  <a:lnTo>
                    <a:pt x="2957933" y="0"/>
                  </a:lnTo>
                </a:path>
                <a:path w="5932170" h="4886959">
                  <a:moveTo>
                    <a:pt x="2420587" y="4886713"/>
                  </a:moveTo>
                  <a:lnTo>
                    <a:pt x="2420587" y="0"/>
                  </a:lnTo>
                </a:path>
                <a:path w="5932170" h="4886959">
                  <a:moveTo>
                    <a:pt x="1883241" y="4886713"/>
                  </a:moveTo>
                  <a:lnTo>
                    <a:pt x="1883241" y="0"/>
                  </a:lnTo>
                </a:path>
                <a:path w="5932170" h="4886959">
                  <a:moveTo>
                    <a:pt x="1346907" y="4886713"/>
                  </a:moveTo>
                  <a:lnTo>
                    <a:pt x="1346907" y="0"/>
                  </a:lnTo>
                </a:path>
                <a:path w="5932170" h="4886959">
                  <a:moveTo>
                    <a:pt x="701282" y="4886713"/>
                  </a:moveTo>
                  <a:lnTo>
                    <a:pt x="701282" y="0"/>
                  </a:lnTo>
                </a:path>
                <a:path w="5932170" h="4886959">
                  <a:moveTo>
                    <a:pt x="0" y="4344307"/>
                  </a:moveTo>
                  <a:lnTo>
                    <a:pt x="5932058" y="4344307"/>
                  </a:lnTo>
                </a:path>
                <a:path w="5932170" h="4886959">
                  <a:moveTo>
                    <a:pt x="0" y="4252219"/>
                  </a:moveTo>
                  <a:lnTo>
                    <a:pt x="5932058" y="4252219"/>
                  </a:lnTo>
                </a:path>
                <a:path w="5932170" h="4886959">
                  <a:moveTo>
                    <a:pt x="0" y="3806961"/>
                  </a:moveTo>
                  <a:lnTo>
                    <a:pt x="5932058" y="3806961"/>
                  </a:lnTo>
                </a:path>
                <a:path w="5932170" h="4886959">
                  <a:moveTo>
                    <a:pt x="0" y="3637965"/>
                  </a:moveTo>
                  <a:lnTo>
                    <a:pt x="5932058" y="3637965"/>
                  </a:lnTo>
                </a:path>
                <a:path w="5932170" h="4886959">
                  <a:moveTo>
                    <a:pt x="0" y="3269614"/>
                  </a:moveTo>
                  <a:lnTo>
                    <a:pt x="5932058" y="3269614"/>
                  </a:lnTo>
                </a:path>
                <a:path w="5932170" h="4886959">
                  <a:moveTo>
                    <a:pt x="0" y="2947814"/>
                  </a:moveTo>
                  <a:lnTo>
                    <a:pt x="5932058" y="2947814"/>
                  </a:lnTo>
                </a:path>
                <a:path w="5932170" h="4886959">
                  <a:moveTo>
                    <a:pt x="0" y="2786914"/>
                  </a:moveTo>
                  <a:lnTo>
                    <a:pt x="5932058" y="2786914"/>
                  </a:lnTo>
                </a:path>
                <a:path w="5932170" h="4886959">
                  <a:moveTo>
                    <a:pt x="0" y="2326476"/>
                  </a:moveTo>
                  <a:lnTo>
                    <a:pt x="5932058" y="2326476"/>
                  </a:lnTo>
                </a:path>
                <a:path w="5932170" h="4886959">
                  <a:moveTo>
                    <a:pt x="0" y="1866038"/>
                  </a:moveTo>
                  <a:lnTo>
                    <a:pt x="5932058" y="1866038"/>
                  </a:lnTo>
                </a:path>
                <a:path w="5932170" h="4886959">
                  <a:moveTo>
                    <a:pt x="0" y="1704126"/>
                  </a:moveTo>
                  <a:lnTo>
                    <a:pt x="5932058" y="1704126"/>
                  </a:lnTo>
                </a:path>
                <a:path w="5932170" h="4886959">
                  <a:moveTo>
                    <a:pt x="0" y="1382325"/>
                  </a:moveTo>
                  <a:lnTo>
                    <a:pt x="5932058" y="1382325"/>
                  </a:lnTo>
                </a:path>
                <a:path w="5932170" h="4886959">
                  <a:moveTo>
                    <a:pt x="0" y="1013975"/>
                  </a:moveTo>
                  <a:lnTo>
                    <a:pt x="5932058" y="1013975"/>
                  </a:lnTo>
                </a:path>
                <a:path w="5932170" h="4886959">
                  <a:moveTo>
                    <a:pt x="0" y="844979"/>
                  </a:moveTo>
                  <a:lnTo>
                    <a:pt x="5932058" y="844979"/>
                  </a:lnTo>
                </a:path>
                <a:path w="5932170" h="4886959">
                  <a:moveTo>
                    <a:pt x="0" y="399720"/>
                  </a:moveTo>
                  <a:lnTo>
                    <a:pt x="5932058" y="399720"/>
                  </a:lnTo>
                </a:path>
                <a:path w="5932170" h="4886959">
                  <a:moveTo>
                    <a:pt x="0" y="307633"/>
                  </a:moveTo>
                  <a:lnTo>
                    <a:pt x="5932058" y="307633"/>
                  </a:lnTo>
                </a:path>
                <a:path w="5932170" h="4886959">
                  <a:moveTo>
                    <a:pt x="0" y="2701910"/>
                  </a:moveTo>
                  <a:lnTo>
                    <a:pt x="5932058" y="2701910"/>
                  </a:lnTo>
                </a:path>
                <a:path w="5932170" h="4886959">
                  <a:moveTo>
                    <a:pt x="0" y="1950030"/>
                  </a:moveTo>
                  <a:lnTo>
                    <a:pt x="5932058" y="1950030"/>
                  </a:lnTo>
                </a:path>
                <a:path w="5932170" h="4886959">
                  <a:moveTo>
                    <a:pt x="1146540" y="3340451"/>
                  </a:moveTo>
                  <a:lnTo>
                    <a:pt x="1164756" y="3340451"/>
                  </a:lnTo>
                  <a:lnTo>
                    <a:pt x="1164756" y="3298961"/>
                  </a:lnTo>
                  <a:lnTo>
                    <a:pt x="1146540" y="3298961"/>
                  </a:lnTo>
                  <a:lnTo>
                    <a:pt x="1146540" y="3340451"/>
                  </a:lnTo>
                </a:path>
                <a:path w="5932170" h="4886959">
                  <a:moveTo>
                    <a:pt x="1170827" y="3340451"/>
                  </a:moveTo>
                  <a:lnTo>
                    <a:pt x="1203210" y="3340451"/>
                  </a:lnTo>
                  <a:lnTo>
                    <a:pt x="1203210" y="3298961"/>
                  </a:lnTo>
                  <a:lnTo>
                    <a:pt x="1170827" y="3298961"/>
                  </a:lnTo>
                  <a:lnTo>
                    <a:pt x="1170827" y="3340451"/>
                  </a:lnTo>
                </a:path>
                <a:path w="5932170" h="4886959">
                  <a:moveTo>
                    <a:pt x="1209281" y="3340451"/>
                  </a:moveTo>
                  <a:lnTo>
                    <a:pt x="1241664" y="3340451"/>
                  </a:lnTo>
                  <a:lnTo>
                    <a:pt x="1241664" y="3298961"/>
                  </a:lnTo>
                  <a:lnTo>
                    <a:pt x="1209281" y="3298961"/>
                  </a:lnTo>
                  <a:lnTo>
                    <a:pt x="1209281" y="3340451"/>
                  </a:lnTo>
                </a:path>
                <a:path w="5932170" h="4886959">
                  <a:moveTo>
                    <a:pt x="1247736" y="3340451"/>
                  </a:moveTo>
                  <a:lnTo>
                    <a:pt x="1265951" y="3340451"/>
                  </a:lnTo>
                  <a:lnTo>
                    <a:pt x="1265951" y="3298961"/>
                  </a:lnTo>
                  <a:lnTo>
                    <a:pt x="1247736" y="3298961"/>
                  </a:lnTo>
                  <a:lnTo>
                    <a:pt x="1247736" y="3340451"/>
                  </a:lnTo>
                </a:path>
                <a:path w="5932170" h="4886959">
                  <a:moveTo>
                    <a:pt x="4227932" y="1318572"/>
                  </a:moveTo>
                  <a:lnTo>
                    <a:pt x="4209717" y="1318572"/>
                  </a:lnTo>
                  <a:lnTo>
                    <a:pt x="4209717" y="1360062"/>
                  </a:lnTo>
                  <a:lnTo>
                    <a:pt x="4227932" y="1360062"/>
                  </a:lnTo>
                  <a:lnTo>
                    <a:pt x="4227932" y="1318572"/>
                  </a:lnTo>
                </a:path>
                <a:path w="5932170" h="4886959">
                  <a:moveTo>
                    <a:pt x="4202634" y="1318572"/>
                  </a:moveTo>
                  <a:lnTo>
                    <a:pt x="4171263" y="1318572"/>
                  </a:lnTo>
                  <a:lnTo>
                    <a:pt x="4171263" y="1360062"/>
                  </a:lnTo>
                  <a:lnTo>
                    <a:pt x="4202634" y="1360062"/>
                  </a:lnTo>
                  <a:lnTo>
                    <a:pt x="4202634" y="1318572"/>
                  </a:lnTo>
                </a:path>
                <a:path w="5932170" h="4886959">
                  <a:moveTo>
                    <a:pt x="4165191" y="1318572"/>
                  </a:moveTo>
                  <a:lnTo>
                    <a:pt x="4132809" y="1318572"/>
                  </a:lnTo>
                  <a:lnTo>
                    <a:pt x="4132809" y="1360062"/>
                  </a:lnTo>
                  <a:lnTo>
                    <a:pt x="4165191" y="1360062"/>
                  </a:lnTo>
                  <a:lnTo>
                    <a:pt x="4165191" y="1318572"/>
                  </a:lnTo>
                </a:path>
                <a:path w="5932170" h="4886959">
                  <a:moveTo>
                    <a:pt x="4126737" y="1318572"/>
                  </a:moveTo>
                  <a:lnTo>
                    <a:pt x="4107510" y="1318572"/>
                  </a:lnTo>
                  <a:lnTo>
                    <a:pt x="4107510" y="1360062"/>
                  </a:lnTo>
                  <a:lnTo>
                    <a:pt x="4126737" y="1360062"/>
                  </a:lnTo>
                  <a:lnTo>
                    <a:pt x="4126737" y="1318572"/>
                  </a:lnTo>
                </a:path>
                <a:path w="5932170" h="4886959">
                  <a:moveTo>
                    <a:pt x="5039517" y="1311488"/>
                  </a:moveTo>
                  <a:lnTo>
                    <a:pt x="5021302" y="1311488"/>
                  </a:lnTo>
                  <a:lnTo>
                    <a:pt x="5021302" y="1352978"/>
                  </a:lnTo>
                  <a:lnTo>
                    <a:pt x="5039517" y="1352978"/>
                  </a:lnTo>
                  <a:lnTo>
                    <a:pt x="5039517" y="1311488"/>
                  </a:lnTo>
                </a:path>
                <a:path w="5932170" h="4886959">
                  <a:moveTo>
                    <a:pt x="5015230" y="1311488"/>
                  </a:moveTo>
                  <a:lnTo>
                    <a:pt x="4982848" y="1311488"/>
                  </a:lnTo>
                  <a:lnTo>
                    <a:pt x="4982848" y="1352978"/>
                  </a:lnTo>
                  <a:lnTo>
                    <a:pt x="5015230" y="1352978"/>
                  </a:lnTo>
                  <a:lnTo>
                    <a:pt x="5015230" y="1311488"/>
                  </a:lnTo>
                </a:path>
                <a:path w="5932170" h="4886959">
                  <a:moveTo>
                    <a:pt x="4976776" y="1311488"/>
                  </a:moveTo>
                  <a:lnTo>
                    <a:pt x="4944394" y="1311488"/>
                  </a:lnTo>
                  <a:lnTo>
                    <a:pt x="4944394" y="1352978"/>
                  </a:lnTo>
                  <a:lnTo>
                    <a:pt x="4976776" y="1352978"/>
                  </a:lnTo>
                  <a:lnTo>
                    <a:pt x="4976776" y="1311488"/>
                  </a:lnTo>
                </a:path>
                <a:path w="5932170" h="4886959">
                  <a:moveTo>
                    <a:pt x="4938322" y="1311488"/>
                  </a:moveTo>
                  <a:lnTo>
                    <a:pt x="4920107" y="1311488"/>
                  </a:lnTo>
                  <a:lnTo>
                    <a:pt x="4920107" y="1352978"/>
                  </a:lnTo>
                  <a:lnTo>
                    <a:pt x="4938322" y="1352978"/>
                  </a:lnTo>
                  <a:lnTo>
                    <a:pt x="4938322" y="13114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7" name="object 1217"/>
            <p:cNvSpPr/>
            <p:nvPr/>
          </p:nvSpPr>
          <p:spPr>
            <a:xfrm>
              <a:off x="3490894" y="9270149"/>
              <a:ext cx="222885" cy="16510"/>
            </a:xfrm>
            <a:custGeom>
              <a:avLst/>
              <a:gdLst/>
              <a:ahLst/>
              <a:cxnLst/>
              <a:rect l="l" t="t" r="r" b="b"/>
              <a:pathLst>
                <a:path w="222885" h="16509">
                  <a:moveTo>
                    <a:pt x="0" y="0"/>
                  </a:moveTo>
                  <a:lnTo>
                    <a:pt x="0" y="16191"/>
                  </a:lnTo>
                  <a:lnTo>
                    <a:pt x="17203" y="16191"/>
                  </a:lnTo>
                  <a:lnTo>
                    <a:pt x="0" y="0"/>
                  </a:lnTo>
                  <a:close/>
                </a:path>
                <a:path w="222885" h="16509">
                  <a:moveTo>
                    <a:pt x="222629" y="0"/>
                  </a:moveTo>
                  <a:lnTo>
                    <a:pt x="0" y="0"/>
                  </a:lnTo>
                  <a:lnTo>
                    <a:pt x="17203" y="16191"/>
                  </a:lnTo>
                  <a:lnTo>
                    <a:pt x="22262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8" name="object 1218"/>
            <p:cNvSpPr/>
            <p:nvPr/>
          </p:nvSpPr>
          <p:spPr>
            <a:xfrm>
              <a:off x="3490894" y="9270148"/>
              <a:ext cx="222885" cy="16510"/>
            </a:xfrm>
            <a:custGeom>
              <a:avLst/>
              <a:gdLst/>
              <a:ahLst/>
              <a:cxnLst/>
              <a:rect l="l" t="t" r="r" b="b"/>
              <a:pathLst>
                <a:path w="222885" h="16509">
                  <a:moveTo>
                    <a:pt x="222629" y="0"/>
                  </a:moveTo>
                  <a:lnTo>
                    <a:pt x="0" y="0"/>
                  </a:lnTo>
                  <a:lnTo>
                    <a:pt x="17203" y="16191"/>
                  </a:lnTo>
                  <a:lnTo>
                    <a:pt x="222629" y="0"/>
                  </a:lnTo>
                  <a:close/>
                </a:path>
                <a:path w="222885" h="16509">
                  <a:moveTo>
                    <a:pt x="0" y="0"/>
                  </a:moveTo>
                  <a:lnTo>
                    <a:pt x="17203" y="16191"/>
                  </a:lnTo>
                  <a:lnTo>
                    <a:pt x="0" y="1619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9" name="object 1219"/>
            <p:cNvSpPr/>
            <p:nvPr/>
          </p:nvSpPr>
          <p:spPr>
            <a:xfrm>
              <a:off x="3490894" y="9286340"/>
              <a:ext cx="17780" cy="29845"/>
            </a:xfrm>
            <a:custGeom>
              <a:avLst/>
              <a:gdLst/>
              <a:ahLst/>
              <a:cxnLst/>
              <a:rect l="l" t="t" r="r" b="b"/>
              <a:pathLst>
                <a:path w="17779" h="29845">
                  <a:moveTo>
                    <a:pt x="17203" y="0"/>
                  </a:moveTo>
                  <a:lnTo>
                    <a:pt x="0" y="0"/>
                  </a:lnTo>
                  <a:lnTo>
                    <a:pt x="0" y="29346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0" name="object 1220"/>
            <p:cNvSpPr/>
            <p:nvPr/>
          </p:nvSpPr>
          <p:spPr>
            <a:xfrm>
              <a:off x="3490894" y="9286340"/>
              <a:ext cx="17780" cy="29845"/>
            </a:xfrm>
            <a:custGeom>
              <a:avLst/>
              <a:gdLst/>
              <a:ahLst/>
              <a:cxnLst/>
              <a:rect l="l" t="t" r="r" b="b"/>
              <a:pathLst>
                <a:path w="17779" h="29845">
                  <a:moveTo>
                    <a:pt x="0" y="29346"/>
                  </a:moveTo>
                  <a:lnTo>
                    <a:pt x="0" y="0"/>
                  </a:lnTo>
                  <a:lnTo>
                    <a:pt x="0" y="29346"/>
                  </a:lnTo>
                  <a:close/>
                </a:path>
                <a:path w="17779" h="29845">
                  <a:moveTo>
                    <a:pt x="0" y="29346"/>
                  </a:moveTo>
                  <a:lnTo>
                    <a:pt x="0" y="0"/>
                  </a:lnTo>
                  <a:lnTo>
                    <a:pt x="17203" y="0"/>
                  </a:lnTo>
                  <a:lnTo>
                    <a:pt x="0" y="2934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221" name="object 1221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205332" y="8064914"/>
              <a:ext cx="391625" cy="207450"/>
            </a:xfrm>
            <a:prstGeom prst="rect">
              <a:avLst/>
            </a:prstGeom>
          </p:spPr>
        </p:pic>
        <p:sp>
          <p:nvSpPr>
            <p:cNvPr id="1222" name="object 1222"/>
            <p:cNvSpPr/>
            <p:nvPr/>
          </p:nvSpPr>
          <p:spPr>
            <a:xfrm>
              <a:off x="4205332" y="8272365"/>
              <a:ext cx="62865" cy="703580"/>
            </a:xfrm>
            <a:custGeom>
              <a:avLst/>
              <a:gdLst/>
              <a:ahLst/>
              <a:cxnLst/>
              <a:rect l="l" t="t" r="r" b="b"/>
              <a:pathLst>
                <a:path w="62864" h="703579">
                  <a:moveTo>
                    <a:pt x="0" y="0"/>
                  </a:moveTo>
                  <a:lnTo>
                    <a:pt x="0" y="703306"/>
                  </a:lnTo>
                  <a:lnTo>
                    <a:pt x="29346" y="376445"/>
                  </a:lnTo>
                  <a:lnTo>
                    <a:pt x="0" y="0"/>
                  </a:lnTo>
                  <a:close/>
                </a:path>
                <a:path w="62864" h="703579">
                  <a:moveTo>
                    <a:pt x="62740" y="0"/>
                  </a:moveTo>
                  <a:lnTo>
                    <a:pt x="0" y="0"/>
                  </a:lnTo>
                  <a:lnTo>
                    <a:pt x="29346" y="376445"/>
                  </a:lnTo>
                  <a:lnTo>
                    <a:pt x="627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3" name="object 1223"/>
            <p:cNvSpPr/>
            <p:nvPr/>
          </p:nvSpPr>
          <p:spPr>
            <a:xfrm>
              <a:off x="4205332" y="8272364"/>
              <a:ext cx="62865" cy="703580"/>
            </a:xfrm>
            <a:custGeom>
              <a:avLst/>
              <a:gdLst/>
              <a:ahLst/>
              <a:cxnLst/>
              <a:rect l="l" t="t" r="r" b="b"/>
              <a:pathLst>
                <a:path w="62864" h="703579">
                  <a:moveTo>
                    <a:pt x="62740" y="0"/>
                  </a:moveTo>
                  <a:lnTo>
                    <a:pt x="0" y="0"/>
                  </a:lnTo>
                  <a:lnTo>
                    <a:pt x="29346" y="376445"/>
                  </a:lnTo>
                  <a:lnTo>
                    <a:pt x="62740" y="0"/>
                  </a:lnTo>
                  <a:close/>
                </a:path>
                <a:path w="62864" h="703579">
                  <a:moveTo>
                    <a:pt x="0" y="0"/>
                  </a:moveTo>
                  <a:lnTo>
                    <a:pt x="29346" y="376445"/>
                  </a:lnTo>
                  <a:lnTo>
                    <a:pt x="0" y="376445"/>
                  </a:lnTo>
                  <a:lnTo>
                    <a:pt x="0" y="0"/>
                  </a:lnTo>
                  <a:close/>
                </a:path>
                <a:path w="62864" h="703579">
                  <a:moveTo>
                    <a:pt x="29346" y="376445"/>
                  </a:moveTo>
                  <a:lnTo>
                    <a:pt x="0" y="376445"/>
                  </a:lnTo>
                  <a:lnTo>
                    <a:pt x="0" y="703306"/>
                  </a:lnTo>
                  <a:lnTo>
                    <a:pt x="29346" y="37644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224" name="object 1224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4205332" y="8975671"/>
              <a:ext cx="172031" cy="145721"/>
            </a:xfrm>
            <a:prstGeom prst="rect">
              <a:avLst/>
            </a:prstGeom>
          </p:spPr>
        </p:pic>
        <p:pic>
          <p:nvPicPr>
            <p:cNvPr id="1225" name="object 1225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4300455" y="9162882"/>
              <a:ext cx="76908" cy="68812"/>
            </a:xfrm>
            <a:prstGeom prst="rect">
              <a:avLst/>
            </a:prstGeom>
          </p:spPr>
        </p:pic>
        <p:sp>
          <p:nvSpPr>
            <p:cNvPr id="1226" name="object 1226"/>
            <p:cNvSpPr/>
            <p:nvPr/>
          </p:nvSpPr>
          <p:spPr>
            <a:xfrm>
              <a:off x="2213812" y="8594165"/>
              <a:ext cx="111760" cy="16510"/>
            </a:xfrm>
            <a:custGeom>
              <a:avLst/>
              <a:gdLst/>
              <a:ahLst/>
              <a:cxnLst/>
              <a:rect l="l" t="t" r="r" b="b"/>
              <a:pathLst>
                <a:path w="111760" h="16509">
                  <a:moveTo>
                    <a:pt x="111314" y="0"/>
                  </a:moveTo>
                  <a:lnTo>
                    <a:pt x="0" y="0"/>
                  </a:lnTo>
                  <a:lnTo>
                    <a:pt x="0" y="16191"/>
                  </a:lnTo>
                  <a:lnTo>
                    <a:pt x="11131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7" name="object 1227"/>
            <p:cNvSpPr/>
            <p:nvPr/>
          </p:nvSpPr>
          <p:spPr>
            <a:xfrm>
              <a:off x="2213812" y="8594165"/>
              <a:ext cx="111760" cy="16510"/>
            </a:xfrm>
            <a:custGeom>
              <a:avLst/>
              <a:gdLst/>
              <a:ahLst/>
              <a:cxnLst/>
              <a:rect l="l" t="t" r="r" b="b"/>
              <a:pathLst>
                <a:path w="111760" h="16509">
                  <a:moveTo>
                    <a:pt x="0" y="0"/>
                  </a:moveTo>
                  <a:lnTo>
                    <a:pt x="111314" y="0"/>
                  </a:lnTo>
                  <a:lnTo>
                    <a:pt x="0" y="1619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8" name="object 1228"/>
            <p:cNvSpPr/>
            <p:nvPr/>
          </p:nvSpPr>
          <p:spPr>
            <a:xfrm>
              <a:off x="1568187" y="8594165"/>
              <a:ext cx="645795" cy="16510"/>
            </a:xfrm>
            <a:custGeom>
              <a:avLst/>
              <a:gdLst/>
              <a:ahLst/>
              <a:cxnLst/>
              <a:rect l="l" t="t" r="r" b="b"/>
              <a:pathLst>
                <a:path w="645794" h="16509">
                  <a:moveTo>
                    <a:pt x="0" y="0"/>
                  </a:moveTo>
                  <a:lnTo>
                    <a:pt x="0" y="16191"/>
                  </a:lnTo>
                  <a:lnTo>
                    <a:pt x="645624" y="16191"/>
                  </a:lnTo>
                  <a:lnTo>
                    <a:pt x="0" y="0"/>
                  </a:lnTo>
                  <a:close/>
                </a:path>
                <a:path w="645794" h="16509">
                  <a:moveTo>
                    <a:pt x="645624" y="0"/>
                  </a:moveTo>
                  <a:lnTo>
                    <a:pt x="0" y="0"/>
                  </a:lnTo>
                  <a:lnTo>
                    <a:pt x="645624" y="16191"/>
                  </a:lnTo>
                  <a:lnTo>
                    <a:pt x="6456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9" name="object 1229"/>
            <p:cNvSpPr/>
            <p:nvPr/>
          </p:nvSpPr>
          <p:spPr>
            <a:xfrm>
              <a:off x="1568187" y="8594165"/>
              <a:ext cx="645795" cy="16510"/>
            </a:xfrm>
            <a:custGeom>
              <a:avLst/>
              <a:gdLst/>
              <a:ahLst/>
              <a:cxnLst/>
              <a:rect l="l" t="t" r="r" b="b"/>
              <a:pathLst>
                <a:path w="645794" h="16509">
                  <a:moveTo>
                    <a:pt x="645624" y="0"/>
                  </a:moveTo>
                  <a:lnTo>
                    <a:pt x="0" y="0"/>
                  </a:lnTo>
                  <a:lnTo>
                    <a:pt x="645624" y="16191"/>
                  </a:lnTo>
                  <a:lnTo>
                    <a:pt x="645624" y="0"/>
                  </a:lnTo>
                  <a:close/>
                </a:path>
                <a:path w="645794" h="16509">
                  <a:moveTo>
                    <a:pt x="0" y="0"/>
                  </a:moveTo>
                  <a:lnTo>
                    <a:pt x="645624" y="16191"/>
                  </a:lnTo>
                  <a:lnTo>
                    <a:pt x="0" y="1619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0" name="object 1230"/>
            <p:cNvSpPr/>
            <p:nvPr/>
          </p:nvSpPr>
          <p:spPr>
            <a:xfrm>
              <a:off x="1533780" y="8594165"/>
              <a:ext cx="34925" cy="16510"/>
            </a:xfrm>
            <a:custGeom>
              <a:avLst/>
              <a:gdLst/>
              <a:ahLst/>
              <a:cxnLst/>
              <a:rect l="l" t="t" r="r" b="b"/>
              <a:pathLst>
                <a:path w="34925" h="16509">
                  <a:moveTo>
                    <a:pt x="0" y="0"/>
                  </a:moveTo>
                  <a:lnTo>
                    <a:pt x="0" y="16191"/>
                  </a:lnTo>
                  <a:lnTo>
                    <a:pt x="34406" y="16191"/>
                  </a:lnTo>
                  <a:lnTo>
                    <a:pt x="0" y="0"/>
                  </a:lnTo>
                  <a:close/>
                </a:path>
                <a:path w="34925" h="16509">
                  <a:moveTo>
                    <a:pt x="34406" y="0"/>
                  </a:moveTo>
                  <a:lnTo>
                    <a:pt x="0" y="0"/>
                  </a:lnTo>
                  <a:lnTo>
                    <a:pt x="34406" y="16191"/>
                  </a:lnTo>
                  <a:lnTo>
                    <a:pt x="344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1" name="object 1231"/>
            <p:cNvSpPr/>
            <p:nvPr/>
          </p:nvSpPr>
          <p:spPr>
            <a:xfrm>
              <a:off x="1533780" y="8594165"/>
              <a:ext cx="34925" cy="16510"/>
            </a:xfrm>
            <a:custGeom>
              <a:avLst/>
              <a:gdLst/>
              <a:ahLst/>
              <a:cxnLst/>
              <a:rect l="l" t="t" r="r" b="b"/>
              <a:pathLst>
                <a:path w="34925" h="16509">
                  <a:moveTo>
                    <a:pt x="34406" y="0"/>
                  </a:moveTo>
                  <a:lnTo>
                    <a:pt x="0" y="0"/>
                  </a:lnTo>
                  <a:lnTo>
                    <a:pt x="34406" y="16191"/>
                  </a:lnTo>
                  <a:lnTo>
                    <a:pt x="34406" y="0"/>
                  </a:lnTo>
                  <a:close/>
                </a:path>
                <a:path w="34925" h="16509">
                  <a:moveTo>
                    <a:pt x="0" y="0"/>
                  </a:moveTo>
                  <a:lnTo>
                    <a:pt x="34406" y="16191"/>
                  </a:lnTo>
                  <a:lnTo>
                    <a:pt x="0" y="1619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2" name="object 1232"/>
            <p:cNvSpPr/>
            <p:nvPr/>
          </p:nvSpPr>
          <p:spPr>
            <a:xfrm>
              <a:off x="1568187" y="8610356"/>
              <a:ext cx="645795" cy="38735"/>
            </a:xfrm>
            <a:custGeom>
              <a:avLst/>
              <a:gdLst/>
              <a:ahLst/>
              <a:cxnLst/>
              <a:rect l="l" t="t" r="r" b="b"/>
              <a:pathLst>
                <a:path w="645794" h="38734">
                  <a:moveTo>
                    <a:pt x="0" y="0"/>
                  </a:moveTo>
                  <a:lnTo>
                    <a:pt x="0" y="38454"/>
                  </a:lnTo>
                  <a:lnTo>
                    <a:pt x="378469" y="38454"/>
                  </a:lnTo>
                  <a:lnTo>
                    <a:pt x="0" y="0"/>
                  </a:lnTo>
                  <a:close/>
                </a:path>
                <a:path w="645794" h="38734">
                  <a:moveTo>
                    <a:pt x="645624" y="0"/>
                  </a:moveTo>
                  <a:lnTo>
                    <a:pt x="0" y="0"/>
                  </a:lnTo>
                  <a:lnTo>
                    <a:pt x="378469" y="38454"/>
                  </a:lnTo>
                  <a:lnTo>
                    <a:pt x="6456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3" name="object 1233"/>
            <p:cNvSpPr/>
            <p:nvPr/>
          </p:nvSpPr>
          <p:spPr>
            <a:xfrm>
              <a:off x="1568187" y="8610356"/>
              <a:ext cx="645795" cy="38735"/>
            </a:xfrm>
            <a:custGeom>
              <a:avLst/>
              <a:gdLst/>
              <a:ahLst/>
              <a:cxnLst/>
              <a:rect l="l" t="t" r="r" b="b"/>
              <a:pathLst>
                <a:path w="645794" h="38734">
                  <a:moveTo>
                    <a:pt x="645624" y="0"/>
                  </a:moveTo>
                  <a:lnTo>
                    <a:pt x="0" y="0"/>
                  </a:lnTo>
                  <a:lnTo>
                    <a:pt x="378469" y="38454"/>
                  </a:lnTo>
                  <a:lnTo>
                    <a:pt x="645624" y="0"/>
                  </a:lnTo>
                  <a:close/>
                </a:path>
                <a:path w="645794" h="38734">
                  <a:moveTo>
                    <a:pt x="0" y="0"/>
                  </a:moveTo>
                  <a:lnTo>
                    <a:pt x="378469" y="38454"/>
                  </a:lnTo>
                  <a:lnTo>
                    <a:pt x="0" y="3845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234" name="object 1234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533780" y="8610356"/>
              <a:ext cx="99171" cy="273227"/>
            </a:xfrm>
            <a:prstGeom prst="rect">
              <a:avLst/>
            </a:prstGeom>
          </p:spPr>
        </p:pic>
        <p:sp>
          <p:nvSpPr>
            <p:cNvPr id="1235" name="object 1235"/>
            <p:cNvSpPr/>
            <p:nvPr/>
          </p:nvSpPr>
          <p:spPr>
            <a:xfrm>
              <a:off x="1568187" y="8648810"/>
              <a:ext cx="379095" cy="45085"/>
            </a:xfrm>
            <a:custGeom>
              <a:avLst/>
              <a:gdLst/>
              <a:ahLst/>
              <a:cxnLst/>
              <a:rect l="l" t="t" r="r" b="b"/>
              <a:pathLst>
                <a:path w="379094" h="45084">
                  <a:moveTo>
                    <a:pt x="378469" y="0"/>
                  </a:moveTo>
                  <a:lnTo>
                    <a:pt x="0" y="0"/>
                  </a:lnTo>
                  <a:lnTo>
                    <a:pt x="64764" y="44525"/>
                  </a:lnTo>
                  <a:lnTo>
                    <a:pt x="37846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6" name="object 1236"/>
            <p:cNvSpPr/>
            <p:nvPr/>
          </p:nvSpPr>
          <p:spPr>
            <a:xfrm>
              <a:off x="1568187" y="8648810"/>
              <a:ext cx="379095" cy="45085"/>
            </a:xfrm>
            <a:custGeom>
              <a:avLst/>
              <a:gdLst/>
              <a:ahLst/>
              <a:cxnLst/>
              <a:rect l="l" t="t" r="r" b="b"/>
              <a:pathLst>
                <a:path w="379094" h="45084">
                  <a:moveTo>
                    <a:pt x="0" y="0"/>
                  </a:moveTo>
                  <a:lnTo>
                    <a:pt x="378469" y="0"/>
                  </a:lnTo>
                  <a:lnTo>
                    <a:pt x="64764" y="4452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7" name="object 1237"/>
            <p:cNvSpPr/>
            <p:nvPr/>
          </p:nvSpPr>
          <p:spPr>
            <a:xfrm>
              <a:off x="1533780" y="8648811"/>
              <a:ext cx="34925" cy="45085"/>
            </a:xfrm>
            <a:custGeom>
              <a:avLst/>
              <a:gdLst/>
              <a:ahLst/>
              <a:cxnLst/>
              <a:rect l="l" t="t" r="r" b="b"/>
              <a:pathLst>
                <a:path w="34925" h="45084">
                  <a:moveTo>
                    <a:pt x="0" y="0"/>
                  </a:moveTo>
                  <a:lnTo>
                    <a:pt x="0" y="44525"/>
                  </a:lnTo>
                  <a:lnTo>
                    <a:pt x="34406" y="44525"/>
                  </a:lnTo>
                  <a:lnTo>
                    <a:pt x="0" y="0"/>
                  </a:lnTo>
                  <a:close/>
                </a:path>
                <a:path w="34925" h="45084">
                  <a:moveTo>
                    <a:pt x="34406" y="0"/>
                  </a:moveTo>
                  <a:lnTo>
                    <a:pt x="0" y="0"/>
                  </a:lnTo>
                  <a:lnTo>
                    <a:pt x="34406" y="44525"/>
                  </a:lnTo>
                  <a:lnTo>
                    <a:pt x="344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8" name="object 1238"/>
            <p:cNvSpPr/>
            <p:nvPr/>
          </p:nvSpPr>
          <p:spPr>
            <a:xfrm>
              <a:off x="1533780" y="8648810"/>
              <a:ext cx="34925" cy="45085"/>
            </a:xfrm>
            <a:custGeom>
              <a:avLst/>
              <a:gdLst/>
              <a:ahLst/>
              <a:cxnLst/>
              <a:rect l="l" t="t" r="r" b="b"/>
              <a:pathLst>
                <a:path w="34925" h="45084">
                  <a:moveTo>
                    <a:pt x="34406" y="0"/>
                  </a:moveTo>
                  <a:lnTo>
                    <a:pt x="0" y="0"/>
                  </a:lnTo>
                  <a:lnTo>
                    <a:pt x="34406" y="44525"/>
                  </a:lnTo>
                  <a:lnTo>
                    <a:pt x="34406" y="0"/>
                  </a:lnTo>
                  <a:close/>
                </a:path>
                <a:path w="34925" h="45084">
                  <a:moveTo>
                    <a:pt x="0" y="0"/>
                  </a:moveTo>
                  <a:lnTo>
                    <a:pt x="34406" y="44525"/>
                  </a:lnTo>
                  <a:lnTo>
                    <a:pt x="0" y="4452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9" name="object 1239"/>
            <p:cNvSpPr/>
            <p:nvPr/>
          </p:nvSpPr>
          <p:spPr>
            <a:xfrm>
              <a:off x="1533780" y="8693336"/>
              <a:ext cx="34925" cy="292735"/>
            </a:xfrm>
            <a:custGeom>
              <a:avLst/>
              <a:gdLst/>
              <a:ahLst/>
              <a:cxnLst/>
              <a:rect l="l" t="t" r="r" b="b"/>
              <a:pathLst>
                <a:path w="34925" h="292734">
                  <a:moveTo>
                    <a:pt x="0" y="0"/>
                  </a:moveTo>
                  <a:lnTo>
                    <a:pt x="0" y="292453"/>
                  </a:lnTo>
                  <a:lnTo>
                    <a:pt x="34406" y="1902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0" name="object 1240"/>
            <p:cNvSpPr/>
            <p:nvPr/>
          </p:nvSpPr>
          <p:spPr>
            <a:xfrm>
              <a:off x="1533780" y="8693336"/>
              <a:ext cx="34925" cy="292735"/>
            </a:xfrm>
            <a:custGeom>
              <a:avLst/>
              <a:gdLst/>
              <a:ahLst/>
              <a:cxnLst/>
              <a:rect l="l" t="t" r="r" b="b"/>
              <a:pathLst>
                <a:path w="34925" h="292734">
                  <a:moveTo>
                    <a:pt x="0" y="0"/>
                  </a:moveTo>
                  <a:lnTo>
                    <a:pt x="0" y="190246"/>
                  </a:lnTo>
                  <a:lnTo>
                    <a:pt x="34406" y="190246"/>
                  </a:lnTo>
                  <a:lnTo>
                    <a:pt x="0" y="0"/>
                  </a:lnTo>
                  <a:close/>
                </a:path>
                <a:path w="34925" h="292734">
                  <a:moveTo>
                    <a:pt x="0" y="190246"/>
                  </a:moveTo>
                  <a:lnTo>
                    <a:pt x="34406" y="190246"/>
                  </a:lnTo>
                  <a:lnTo>
                    <a:pt x="0" y="292453"/>
                  </a:lnTo>
                  <a:lnTo>
                    <a:pt x="0" y="19024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1" name="object 1241"/>
            <p:cNvSpPr/>
            <p:nvPr/>
          </p:nvSpPr>
          <p:spPr>
            <a:xfrm>
              <a:off x="1533780" y="8693336"/>
              <a:ext cx="34925" cy="190500"/>
            </a:xfrm>
            <a:custGeom>
              <a:avLst/>
              <a:gdLst/>
              <a:ahLst/>
              <a:cxnLst/>
              <a:rect l="l" t="t" r="r" b="b"/>
              <a:pathLst>
                <a:path w="34925" h="190500">
                  <a:moveTo>
                    <a:pt x="34406" y="0"/>
                  </a:moveTo>
                  <a:lnTo>
                    <a:pt x="0" y="0"/>
                  </a:lnTo>
                  <a:lnTo>
                    <a:pt x="34406" y="190246"/>
                  </a:lnTo>
                  <a:lnTo>
                    <a:pt x="344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2" name="object 1242"/>
            <p:cNvSpPr/>
            <p:nvPr/>
          </p:nvSpPr>
          <p:spPr>
            <a:xfrm>
              <a:off x="1533780" y="8693336"/>
              <a:ext cx="34925" cy="190500"/>
            </a:xfrm>
            <a:custGeom>
              <a:avLst/>
              <a:gdLst/>
              <a:ahLst/>
              <a:cxnLst/>
              <a:rect l="l" t="t" r="r" b="b"/>
              <a:pathLst>
                <a:path w="34925" h="190500">
                  <a:moveTo>
                    <a:pt x="0" y="0"/>
                  </a:moveTo>
                  <a:lnTo>
                    <a:pt x="34406" y="0"/>
                  </a:lnTo>
                  <a:lnTo>
                    <a:pt x="34406" y="19024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3" name="object 1243"/>
            <p:cNvSpPr/>
            <p:nvPr/>
          </p:nvSpPr>
          <p:spPr>
            <a:xfrm>
              <a:off x="4362185" y="9098117"/>
              <a:ext cx="15240" cy="3175"/>
            </a:xfrm>
            <a:custGeom>
              <a:avLst/>
              <a:gdLst/>
              <a:ahLst/>
              <a:cxnLst/>
              <a:rect l="l" t="t" r="r" b="b"/>
              <a:pathLst>
                <a:path w="15239" h="3175">
                  <a:moveTo>
                    <a:pt x="15179" y="0"/>
                  </a:moveTo>
                  <a:lnTo>
                    <a:pt x="0" y="0"/>
                  </a:lnTo>
                  <a:lnTo>
                    <a:pt x="0" y="3035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4" name="object 1244"/>
            <p:cNvSpPr/>
            <p:nvPr/>
          </p:nvSpPr>
          <p:spPr>
            <a:xfrm>
              <a:off x="4362185" y="9098117"/>
              <a:ext cx="15240" cy="3175"/>
            </a:xfrm>
            <a:custGeom>
              <a:avLst/>
              <a:gdLst/>
              <a:ahLst/>
              <a:cxnLst/>
              <a:rect l="l" t="t" r="r" b="b"/>
              <a:pathLst>
                <a:path w="15239" h="3175">
                  <a:moveTo>
                    <a:pt x="15179" y="0"/>
                  </a:moveTo>
                  <a:lnTo>
                    <a:pt x="0" y="0"/>
                  </a:lnTo>
                  <a:lnTo>
                    <a:pt x="15179" y="0"/>
                  </a:lnTo>
                  <a:close/>
                </a:path>
                <a:path w="15239" h="3175">
                  <a:moveTo>
                    <a:pt x="15179" y="0"/>
                  </a:moveTo>
                  <a:lnTo>
                    <a:pt x="0" y="0"/>
                  </a:lnTo>
                  <a:lnTo>
                    <a:pt x="15179" y="0"/>
                  </a:lnTo>
                  <a:close/>
                </a:path>
                <a:path w="15239" h="3175">
                  <a:moveTo>
                    <a:pt x="0" y="0"/>
                  </a:moveTo>
                  <a:lnTo>
                    <a:pt x="15179" y="0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5" name="object 1245"/>
            <p:cNvSpPr/>
            <p:nvPr/>
          </p:nvSpPr>
          <p:spPr>
            <a:xfrm>
              <a:off x="4300455" y="9098117"/>
              <a:ext cx="62230" cy="0"/>
            </a:xfrm>
            <a:custGeom>
              <a:avLst/>
              <a:gdLst/>
              <a:ahLst/>
              <a:cxnLst/>
              <a:rect l="l" t="t" r="r" b="b"/>
              <a:pathLst>
                <a:path w="62229" h="0">
                  <a:moveTo>
                    <a:pt x="0" y="0"/>
                  </a:moveTo>
                  <a:lnTo>
                    <a:pt x="61729" y="0"/>
                  </a:lnTo>
                  <a:lnTo>
                    <a:pt x="0" y="0"/>
                  </a:lnTo>
                  <a:close/>
                </a:path>
                <a:path w="62229" h="0">
                  <a:moveTo>
                    <a:pt x="61729" y="0"/>
                  </a:moveTo>
                  <a:lnTo>
                    <a:pt x="0" y="0"/>
                  </a:lnTo>
                  <a:lnTo>
                    <a:pt x="6172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6" name="object 1246"/>
            <p:cNvSpPr/>
            <p:nvPr/>
          </p:nvSpPr>
          <p:spPr>
            <a:xfrm>
              <a:off x="4300455" y="9098117"/>
              <a:ext cx="62230" cy="0"/>
            </a:xfrm>
            <a:custGeom>
              <a:avLst/>
              <a:gdLst/>
              <a:ahLst/>
              <a:cxnLst/>
              <a:rect l="l" t="t" r="r" b="b"/>
              <a:pathLst>
                <a:path w="62229" h="0">
                  <a:moveTo>
                    <a:pt x="0" y="0"/>
                  </a:moveTo>
                  <a:lnTo>
                    <a:pt x="61729" y="0"/>
                  </a:lnTo>
                  <a:lnTo>
                    <a:pt x="0" y="0"/>
                  </a:lnTo>
                  <a:close/>
                </a:path>
                <a:path w="62229" h="0">
                  <a:moveTo>
                    <a:pt x="61729" y="0"/>
                  </a:moveTo>
                  <a:lnTo>
                    <a:pt x="0" y="0"/>
                  </a:lnTo>
                  <a:lnTo>
                    <a:pt x="6172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7" name="object 1247"/>
            <p:cNvSpPr/>
            <p:nvPr/>
          </p:nvSpPr>
          <p:spPr>
            <a:xfrm>
              <a:off x="4300455" y="9098117"/>
              <a:ext cx="62230" cy="3175"/>
            </a:xfrm>
            <a:custGeom>
              <a:avLst/>
              <a:gdLst/>
              <a:ahLst/>
              <a:cxnLst/>
              <a:rect l="l" t="t" r="r" b="b"/>
              <a:pathLst>
                <a:path w="62229" h="3175">
                  <a:moveTo>
                    <a:pt x="0" y="0"/>
                  </a:moveTo>
                  <a:lnTo>
                    <a:pt x="0" y="3035"/>
                  </a:lnTo>
                  <a:lnTo>
                    <a:pt x="61729" y="3035"/>
                  </a:lnTo>
                  <a:lnTo>
                    <a:pt x="0" y="0"/>
                  </a:lnTo>
                  <a:close/>
                </a:path>
                <a:path w="62229" h="3175">
                  <a:moveTo>
                    <a:pt x="61729" y="0"/>
                  </a:moveTo>
                  <a:lnTo>
                    <a:pt x="0" y="0"/>
                  </a:lnTo>
                  <a:lnTo>
                    <a:pt x="61729" y="3035"/>
                  </a:lnTo>
                  <a:lnTo>
                    <a:pt x="6172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8" name="object 1248"/>
            <p:cNvSpPr/>
            <p:nvPr/>
          </p:nvSpPr>
          <p:spPr>
            <a:xfrm>
              <a:off x="4300455" y="9098117"/>
              <a:ext cx="62230" cy="3175"/>
            </a:xfrm>
            <a:custGeom>
              <a:avLst/>
              <a:gdLst/>
              <a:ahLst/>
              <a:cxnLst/>
              <a:rect l="l" t="t" r="r" b="b"/>
              <a:pathLst>
                <a:path w="62229" h="3175">
                  <a:moveTo>
                    <a:pt x="61729" y="0"/>
                  </a:moveTo>
                  <a:lnTo>
                    <a:pt x="0" y="0"/>
                  </a:lnTo>
                  <a:lnTo>
                    <a:pt x="61729" y="3035"/>
                  </a:lnTo>
                  <a:lnTo>
                    <a:pt x="61729" y="0"/>
                  </a:lnTo>
                  <a:close/>
                </a:path>
                <a:path w="62229" h="3175">
                  <a:moveTo>
                    <a:pt x="0" y="0"/>
                  </a:moveTo>
                  <a:lnTo>
                    <a:pt x="61729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9" name="object 1249"/>
            <p:cNvSpPr/>
            <p:nvPr/>
          </p:nvSpPr>
          <p:spPr>
            <a:xfrm>
              <a:off x="4300455" y="9101153"/>
              <a:ext cx="62230" cy="8255"/>
            </a:xfrm>
            <a:custGeom>
              <a:avLst/>
              <a:gdLst/>
              <a:ahLst/>
              <a:cxnLst/>
              <a:rect l="l" t="t" r="r" b="b"/>
              <a:pathLst>
                <a:path w="62229" h="8254">
                  <a:moveTo>
                    <a:pt x="0" y="0"/>
                  </a:moveTo>
                  <a:lnTo>
                    <a:pt x="0" y="8095"/>
                  </a:lnTo>
                  <a:lnTo>
                    <a:pt x="24286" y="8095"/>
                  </a:lnTo>
                  <a:lnTo>
                    <a:pt x="0" y="0"/>
                  </a:lnTo>
                  <a:close/>
                </a:path>
                <a:path w="62229" h="8254">
                  <a:moveTo>
                    <a:pt x="61729" y="0"/>
                  </a:moveTo>
                  <a:lnTo>
                    <a:pt x="0" y="0"/>
                  </a:lnTo>
                  <a:lnTo>
                    <a:pt x="24286" y="8095"/>
                  </a:lnTo>
                  <a:lnTo>
                    <a:pt x="6172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0" name="object 1250"/>
            <p:cNvSpPr/>
            <p:nvPr/>
          </p:nvSpPr>
          <p:spPr>
            <a:xfrm>
              <a:off x="4300455" y="9101153"/>
              <a:ext cx="62230" cy="8255"/>
            </a:xfrm>
            <a:custGeom>
              <a:avLst/>
              <a:gdLst/>
              <a:ahLst/>
              <a:cxnLst/>
              <a:rect l="l" t="t" r="r" b="b"/>
              <a:pathLst>
                <a:path w="62229" h="8254">
                  <a:moveTo>
                    <a:pt x="61729" y="0"/>
                  </a:moveTo>
                  <a:lnTo>
                    <a:pt x="0" y="0"/>
                  </a:lnTo>
                  <a:lnTo>
                    <a:pt x="24286" y="8095"/>
                  </a:lnTo>
                  <a:lnTo>
                    <a:pt x="61729" y="0"/>
                  </a:lnTo>
                  <a:close/>
                </a:path>
                <a:path w="62229" h="8254">
                  <a:moveTo>
                    <a:pt x="0" y="0"/>
                  </a:moveTo>
                  <a:lnTo>
                    <a:pt x="24286" y="8095"/>
                  </a:lnTo>
                  <a:lnTo>
                    <a:pt x="0" y="809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1" name="object 1251"/>
            <p:cNvSpPr/>
            <p:nvPr/>
          </p:nvSpPr>
          <p:spPr>
            <a:xfrm>
              <a:off x="4300455" y="9109248"/>
              <a:ext cx="13335" cy="34925"/>
            </a:xfrm>
            <a:custGeom>
              <a:avLst/>
              <a:gdLst/>
              <a:ahLst/>
              <a:cxnLst/>
              <a:rect l="l" t="t" r="r" b="b"/>
              <a:pathLst>
                <a:path w="13335" h="34925">
                  <a:moveTo>
                    <a:pt x="0" y="0"/>
                  </a:moveTo>
                  <a:lnTo>
                    <a:pt x="0" y="34406"/>
                  </a:lnTo>
                  <a:lnTo>
                    <a:pt x="13155" y="20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2" name="object 1252"/>
            <p:cNvSpPr/>
            <p:nvPr/>
          </p:nvSpPr>
          <p:spPr>
            <a:xfrm>
              <a:off x="4300455" y="9109248"/>
              <a:ext cx="13335" cy="34925"/>
            </a:xfrm>
            <a:custGeom>
              <a:avLst/>
              <a:gdLst/>
              <a:ahLst/>
              <a:cxnLst/>
              <a:rect l="l" t="t" r="r" b="b"/>
              <a:pathLst>
                <a:path w="13335" h="34925">
                  <a:moveTo>
                    <a:pt x="0" y="0"/>
                  </a:moveTo>
                  <a:lnTo>
                    <a:pt x="0" y="2023"/>
                  </a:lnTo>
                  <a:lnTo>
                    <a:pt x="13155" y="2023"/>
                  </a:lnTo>
                  <a:lnTo>
                    <a:pt x="0" y="0"/>
                  </a:lnTo>
                  <a:close/>
                </a:path>
                <a:path w="13335" h="34925">
                  <a:moveTo>
                    <a:pt x="0" y="2023"/>
                  </a:moveTo>
                  <a:lnTo>
                    <a:pt x="13155" y="2023"/>
                  </a:lnTo>
                  <a:lnTo>
                    <a:pt x="0" y="34406"/>
                  </a:lnTo>
                  <a:lnTo>
                    <a:pt x="0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3" name="object 1253"/>
            <p:cNvSpPr/>
            <p:nvPr/>
          </p:nvSpPr>
          <p:spPr>
            <a:xfrm>
              <a:off x="4300455" y="9109248"/>
              <a:ext cx="24765" cy="2540"/>
            </a:xfrm>
            <a:custGeom>
              <a:avLst/>
              <a:gdLst/>
              <a:ahLst/>
              <a:cxnLst/>
              <a:rect l="l" t="t" r="r" b="b"/>
              <a:pathLst>
                <a:path w="24764" h="2540">
                  <a:moveTo>
                    <a:pt x="24286" y="0"/>
                  </a:moveTo>
                  <a:lnTo>
                    <a:pt x="0" y="0"/>
                  </a:lnTo>
                  <a:lnTo>
                    <a:pt x="13155" y="2023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4" name="object 1254"/>
            <p:cNvSpPr/>
            <p:nvPr/>
          </p:nvSpPr>
          <p:spPr>
            <a:xfrm>
              <a:off x="4300455" y="9109248"/>
              <a:ext cx="24765" cy="2540"/>
            </a:xfrm>
            <a:custGeom>
              <a:avLst/>
              <a:gdLst/>
              <a:ahLst/>
              <a:cxnLst/>
              <a:rect l="l" t="t" r="r" b="b"/>
              <a:pathLst>
                <a:path w="24764" h="2540">
                  <a:moveTo>
                    <a:pt x="0" y="0"/>
                  </a:moveTo>
                  <a:lnTo>
                    <a:pt x="24286" y="0"/>
                  </a:lnTo>
                  <a:lnTo>
                    <a:pt x="13155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5" name="object 1255"/>
            <p:cNvSpPr/>
            <p:nvPr/>
          </p:nvSpPr>
          <p:spPr>
            <a:xfrm>
              <a:off x="1743254" y="7640907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5" h="34925">
                  <a:moveTo>
                    <a:pt x="8095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6" name="object 1256"/>
            <p:cNvSpPr/>
            <p:nvPr/>
          </p:nvSpPr>
          <p:spPr>
            <a:xfrm>
              <a:off x="1743254" y="7640907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5" h="34925">
                  <a:moveTo>
                    <a:pt x="0" y="0"/>
                  </a:moveTo>
                  <a:lnTo>
                    <a:pt x="8095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7" name="object 1257"/>
            <p:cNvSpPr/>
            <p:nvPr/>
          </p:nvSpPr>
          <p:spPr>
            <a:xfrm>
              <a:off x="1768553" y="7640907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19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8" name="object 1258"/>
            <p:cNvSpPr/>
            <p:nvPr/>
          </p:nvSpPr>
          <p:spPr>
            <a:xfrm>
              <a:off x="1768553" y="7640907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19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9" name="object 1259"/>
            <p:cNvSpPr/>
            <p:nvPr/>
          </p:nvSpPr>
          <p:spPr>
            <a:xfrm>
              <a:off x="1807007" y="7640907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19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0" name="object 1260"/>
            <p:cNvSpPr/>
            <p:nvPr/>
          </p:nvSpPr>
          <p:spPr>
            <a:xfrm>
              <a:off x="1807007" y="7640907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19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1" name="object 1261"/>
            <p:cNvSpPr/>
            <p:nvPr/>
          </p:nvSpPr>
          <p:spPr>
            <a:xfrm>
              <a:off x="1844450" y="7633823"/>
              <a:ext cx="8255" cy="41910"/>
            </a:xfrm>
            <a:custGeom>
              <a:avLst/>
              <a:gdLst/>
              <a:ahLst/>
              <a:cxnLst/>
              <a:rect l="l" t="t" r="r" b="b"/>
              <a:pathLst>
                <a:path w="8255" h="41909">
                  <a:moveTo>
                    <a:pt x="0" y="0"/>
                  </a:moveTo>
                  <a:lnTo>
                    <a:pt x="0" y="41490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2" name="object 1262"/>
            <p:cNvSpPr/>
            <p:nvPr/>
          </p:nvSpPr>
          <p:spPr>
            <a:xfrm>
              <a:off x="1844450" y="7633823"/>
              <a:ext cx="8255" cy="41910"/>
            </a:xfrm>
            <a:custGeom>
              <a:avLst/>
              <a:gdLst/>
              <a:ahLst/>
              <a:cxnLst/>
              <a:rect l="l" t="t" r="r" b="b"/>
              <a:pathLst>
                <a:path w="8255" h="41909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8255" h="41909">
                  <a:moveTo>
                    <a:pt x="0" y="7083"/>
                  </a:moveTo>
                  <a:lnTo>
                    <a:pt x="8095" y="7083"/>
                  </a:lnTo>
                  <a:lnTo>
                    <a:pt x="0" y="41490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3" name="object 1263"/>
            <p:cNvSpPr/>
            <p:nvPr/>
          </p:nvSpPr>
          <p:spPr>
            <a:xfrm>
              <a:off x="1844450" y="7633823"/>
              <a:ext cx="19685" cy="7620"/>
            </a:xfrm>
            <a:custGeom>
              <a:avLst/>
              <a:gdLst/>
              <a:ahLst/>
              <a:cxnLst/>
              <a:rect l="l" t="t" r="r" b="b"/>
              <a:pathLst>
                <a:path w="19685" h="7620">
                  <a:moveTo>
                    <a:pt x="19227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4" name="object 1264"/>
            <p:cNvSpPr/>
            <p:nvPr/>
          </p:nvSpPr>
          <p:spPr>
            <a:xfrm>
              <a:off x="1844450" y="7633823"/>
              <a:ext cx="19685" cy="7620"/>
            </a:xfrm>
            <a:custGeom>
              <a:avLst/>
              <a:gdLst/>
              <a:ahLst/>
              <a:cxnLst/>
              <a:rect l="l" t="t" r="r" b="b"/>
              <a:pathLst>
                <a:path w="19685" h="7620">
                  <a:moveTo>
                    <a:pt x="0" y="0"/>
                  </a:moveTo>
                  <a:lnTo>
                    <a:pt x="19227" y="0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5" name="object 1265"/>
            <p:cNvSpPr/>
            <p:nvPr/>
          </p:nvSpPr>
          <p:spPr>
            <a:xfrm>
              <a:off x="1807007" y="7633823"/>
              <a:ext cx="31750" cy="7620"/>
            </a:xfrm>
            <a:custGeom>
              <a:avLst/>
              <a:gdLst/>
              <a:ahLst/>
              <a:cxnLst/>
              <a:rect l="l" t="t" r="r" b="b"/>
              <a:pathLst>
                <a:path w="31750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31750" h="7620">
                  <a:moveTo>
                    <a:pt x="31370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6" name="object 1266"/>
            <p:cNvSpPr/>
            <p:nvPr/>
          </p:nvSpPr>
          <p:spPr>
            <a:xfrm>
              <a:off x="1807007" y="7633823"/>
              <a:ext cx="31750" cy="7620"/>
            </a:xfrm>
            <a:custGeom>
              <a:avLst/>
              <a:gdLst/>
              <a:ahLst/>
              <a:cxnLst/>
              <a:rect l="l" t="t" r="r" b="b"/>
              <a:pathLst>
                <a:path w="31750" h="7620">
                  <a:moveTo>
                    <a:pt x="31370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1370" y="0"/>
                  </a:lnTo>
                  <a:close/>
                </a:path>
                <a:path w="31750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7" name="object 1267"/>
            <p:cNvSpPr/>
            <p:nvPr/>
          </p:nvSpPr>
          <p:spPr>
            <a:xfrm>
              <a:off x="1768553" y="7633823"/>
              <a:ext cx="31750" cy="7620"/>
            </a:xfrm>
            <a:custGeom>
              <a:avLst/>
              <a:gdLst/>
              <a:ahLst/>
              <a:cxnLst/>
              <a:rect l="l" t="t" r="r" b="b"/>
              <a:pathLst>
                <a:path w="31750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31750" h="7620">
                  <a:moveTo>
                    <a:pt x="31370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8" name="object 1268"/>
            <p:cNvSpPr/>
            <p:nvPr/>
          </p:nvSpPr>
          <p:spPr>
            <a:xfrm>
              <a:off x="1768553" y="7633823"/>
              <a:ext cx="31750" cy="7620"/>
            </a:xfrm>
            <a:custGeom>
              <a:avLst/>
              <a:gdLst/>
              <a:ahLst/>
              <a:cxnLst/>
              <a:rect l="l" t="t" r="r" b="b"/>
              <a:pathLst>
                <a:path w="31750" h="7620">
                  <a:moveTo>
                    <a:pt x="31370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1370" y="0"/>
                  </a:lnTo>
                  <a:close/>
                </a:path>
                <a:path w="31750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9" name="object 1269"/>
            <p:cNvSpPr/>
            <p:nvPr/>
          </p:nvSpPr>
          <p:spPr>
            <a:xfrm>
              <a:off x="1743254" y="7633823"/>
              <a:ext cx="19685" cy="7620"/>
            </a:xfrm>
            <a:custGeom>
              <a:avLst/>
              <a:gdLst/>
              <a:ahLst/>
              <a:cxnLst/>
              <a:rect l="l" t="t" r="r" b="b"/>
              <a:pathLst>
                <a:path w="19685" h="7620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19685" h="7620">
                  <a:moveTo>
                    <a:pt x="19227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0" name="object 1270"/>
            <p:cNvSpPr/>
            <p:nvPr/>
          </p:nvSpPr>
          <p:spPr>
            <a:xfrm>
              <a:off x="1743254" y="7633823"/>
              <a:ext cx="19685" cy="7620"/>
            </a:xfrm>
            <a:custGeom>
              <a:avLst/>
              <a:gdLst/>
              <a:ahLst/>
              <a:cxnLst/>
              <a:rect l="l" t="t" r="r" b="b"/>
              <a:pathLst>
                <a:path w="19685" h="7620">
                  <a:moveTo>
                    <a:pt x="19227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19227" y="0"/>
                  </a:lnTo>
                  <a:close/>
                </a:path>
                <a:path w="19685" h="7620">
                  <a:moveTo>
                    <a:pt x="0" y="0"/>
                  </a:moveTo>
                  <a:lnTo>
                    <a:pt x="8095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1" name="object 1271"/>
            <p:cNvSpPr/>
            <p:nvPr/>
          </p:nvSpPr>
          <p:spPr>
            <a:xfrm>
              <a:off x="2470847" y="8081106"/>
              <a:ext cx="7620" cy="18415"/>
            </a:xfrm>
            <a:custGeom>
              <a:avLst/>
              <a:gdLst/>
              <a:ahLst/>
              <a:cxnLst/>
              <a:rect l="l" t="t" r="r" b="b"/>
              <a:pathLst>
                <a:path w="7619" h="18415">
                  <a:moveTo>
                    <a:pt x="0" y="0"/>
                  </a:moveTo>
                  <a:lnTo>
                    <a:pt x="0" y="18215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2" name="object 1272"/>
            <p:cNvSpPr/>
            <p:nvPr/>
          </p:nvSpPr>
          <p:spPr>
            <a:xfrm>
              <a:off x="2470847" y="8081106"/>
              <a:ext cx="7620" cy="18415"/>
            </a:xfrm>
            <a:custGeom>
              <a:avLst/>
              <a:gdLst/>
              <a:ahLst/>
              <a:cxnLst/>
              <a:rect l="l" t="t" r="r" b="b"/>
              <a:pathLst>
                <a:path w="7619" h="18415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7619" h="18415">
                  <a:moveTo>
                    <a:pt x="0" y="7083"/>
                  </a:moveTo>
                  <a:lnTo>
                    <a:pt x="7083" y="7083"/>
                  </a:lnTo>
                  <a:lnTo>
                    <a:pt x="0" y="18215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3" name="object 1273"/>
            <p:cNvSpPr/>
            <p:nvPr/>
          </p:nvSpPr>
          <p:spPr>
            <a:xfrm>
              <a:off x="2470847" y="8081106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10" h="7620">
                  <a:moveTo>
                    <a:pt x="41490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4" name="object 1274"/>
            <p:cNvSpPr/>
            <p:nvPr/>
          </p:nvSpPr>
          <p:spPr>
            <a:xfrm>
              <a:off x="2470847" y="8081106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10" h="7620">
                  <a:moveTo>
                    <a:pt x="0" y="0"/>
                  </a:moveTo>
                  <a:lnTo>
                    <a:pt x="41490" y="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5" name="object 1275"/>
            <p:cNvSpPr/>
            <p:nvPr/>
          </p:nvSpPr>
          <p:spPr>
            <a:xfrm>
              <a:off x="2470847" y="8105393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19" h="32384">
                  <a:moveTo>
                    <a:pt x="0" y="0"/>
                  </a:moveTo>
                  <a:lnTo>
                    <a:pt x="0" y="32382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6" name="object 1276"/>
            <p:cNvSpPr/>
            <p:nvPr/>
          </p:nvSpPr>
          <p:spPr>
            <a:xfrm>
              <a:off x="2470847" y="8105392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19" h="32384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7619" h="32384">
                  <a:moveTo>
                    <a:pt x="0" y="7083"/>
                  </a:moveTo>
                  <a:lnTo>
                    <a:pt x="7083" y="7083"/>
                  </a:lnTo>
                  <a:lnTo>
                    <a:pt x="0" y="32382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7" name="object 1277"/>
            <p:cNvSpPr/>
            <p:nvPr/>
          </p:nvSpPr>
          <p:spPr>
            <a:xfrm>
              <a:off x="2470847" y="8105392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10" h="7620">
                  <a:moveTo>
                    <a:pt x="41490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8" name="object 1278"/>
            <p:cNvSpPr/>
            <p:nvPr/>
          </p:nvSpPr>
          <p:spPr>
            <a:xfrm>
              <a:off x="2470847" y="8105392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10" h="7620">
                  <a:moveTo>
                    <a:pt x="0" y="0"/>
                  </a:moveTo>
                  <a:lnTo>
                    <a:pt x="41490" y="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9" name="object 1279"/>
            <p:cNvSpPr/>
            <p:nvPr/>
          </p:nvSpPr>
          <p:spPr>
            <a:xfrm>
              <a:off x="2470847" y="8143847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19" h="32384">
                  <a:moveTo>
                    <a:pt x="0" y="0"/>
                  </a:moveTo>
                  <a:lnTo>
                    <a:pt x="0" y="32382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0" name="object 1280"/>
            <p:cNvSpPr/>
            <p:nvPr/>
          </p:nvSpPr>
          <p:spPr>
            <a:xfrm>
              <a:off x="2470847" y="8143847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19" h="32384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7619" h="32384">
                  <a:moveTo>
                    <a:pt x="0" y="7083"/>
                  </a:moveTo>
                  <a:lnTo>
                    <a:pt x="7083" y="7083"/>
                  </a:lnTo>
                  <a:lnTo>
                    <a:pt x="0" y="32382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1" name="object 1281"/>
            <p:cNvSpPr/>
            <p:nvPr/>
          </p:nvSpPr>
          <p:spPr>
            <a:xfrm>
              <a:off x="2470847" y="8143847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10" h="7620">
                  <a:moveTo>
                    <a:pt x="41490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2" name="object 1282"/>
            <p:cNvSpPr/>
            <p:nvPr/>
          </p:nvSpPr>
          <p:spPr>
            <a:xfrm>
              <a:off x="2470847" y="8143847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10" h="7620">
                  <a:moveTo>
                    <a:pt x="0" y="0"/>
                  </a:moveTo>
                  <a:lnTo>
                    <a:pt x="41490" y="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3" name="object 1283"/>
            <p:cNvSpPr/>
            <p:nvPr/>
          </p:nvSpPr>
          <p:spPr>
            <a:xfrm>
              <a:off x="2470847" y="8182301"/>
              <a:ext cx="41910" cy="6350"/>
            </a:xfrm>
            <a:custGeom>
              <a:avLst/>
              <a:gdLst/>
              <a:ahLst/>
              <a:cxnLst/>
              <a:rect l="l" t="t" r="r" b="b"/>
              <a:pathLst>
                <a:path w="41910" h="6350">
                  <a:moveTo>
                    <a:pt x="0" y="0"/>
                  </a:moveTo>
                  <a:lnTo>
                    <a:pt x="0" y="6071"/>
                  </a:lnTo>
                  <a:lnTo>
                    <a:pt x="13155" y="6071"/>
                  </a:lnTo>
                  <a:lnTo>
                    <a:pt x="0" y="0"/>
                  </a:lnTo>
                  <a:close/>
                </a:path>
                <a:path w="41910" h="6350">
                  <a:moveTo>
                    <a:pt x="41490" y="0"/>
                  </a:moveTo>
                  <a:lnTo>
                    <a:pt x="0" y="0"/>
                  </a:lnTo>
                  <a:lnTo>
                    <a:pt x="13155" y="6071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4" name="object 1284"/>
            <p:cNvSpPr/>
            <p:nvPr/>
          </p:nvSpPr>
          <p:spPr>
            <a:xfrm>
              <a:off x="2470847" y="8182301"/>
              <a:ext cx="41910" cy="6350"/>
            </a:xfrm>
            <a:custGeom>
              <a:avLst/>
              <a:gdLst/>
              <a:ahLst/>
              <a:cxnLst/>
              <a:rect l="l" t="t" r="r" b="b"/>
              <a:pathLst>
                <a:path w="41910" h="6350">
                  <a:moveTo>
                    <a:pt x="41490" y="0"/>
                  </a:moveTo>
                  <a:lnTo>
                    <a:pt x="0" y="0"/>
                  </a:lnTo>
                  <a:lnTo>
                    <a:pt x="13155" y="6071"/>
                  </a:lnTo>
                  <a:lnTo>
                    <a:pt x="41490" y="0"/>
                  </a:lnTo>
                  <a:close/>
                </a:path>
                <a:path w="41910" h="6350">
                  <a:moveTo>
                    <a:pt x="0" y="0"/>
                  </a:moveTo>
                  <a:lnTo>
                    <a:pt x="13155" y="6071"/>
                  </a:lnTo>
                  <a:lnTo>
                    <a:pt x="0" y="60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5" name="object 1285"/>
            <p:cNvSpPr/>
            <p:nvPr/>
          </p:nvSpPr>
          <p:spPr>
            <a:xfrm>
              <a:off x="2470847" y="8188373"/>
              <a:ext cx="7620" cy="12700"/>
            </a:xfrm>
            <a:custGeom>
              <a:avLst/>
              <a:gdLst/>
              <a:ahLst/>
              <a:cxnLst/>
              <a:rect l="l" t="t" r="r" b="b"/>
              <a:pathLst>
                <a:path w="7619" h="12700">
                  <a:moveTo>
                    <a:pt x="0" y="0"/>
                  </a:moveTo>
                  <a:lnTo>
                    <a:pt x="0" y="12143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6" name="object 1286"/>
            <p:cNvSpPr/>
            <p:nvPr/>
          </p:nvSpPr>
          <p:spPr>
            <a:xfrm>
              <a:off x="2470847" y="8188372"/>
              <a:ext cx="7620" cy="12700"/>
            </a:xfrm>
            <a:custGeom>
              <a:avLst/>
              <a:gdLst/>
              <a:ahLst/>
              <a:cxnLst/>
              <a:rect l="l" t="t" r="r" b="b"/>
              <a:pathLst>
                <a:path w="7619" h="12700">
                  <a:moveTo>
                    <a:pt x="0" y="0"/>
                  </a:moveTo>
                  <a:lnTo>
                    <a:pt x="0" y="1011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  <a:path w="7619" h="12700">
                  <a:moveTo>
                    <a:pt x="0" y="1011"/>
                  </a:moveTo>
                  <a:lnTo>
                    <a:pt x="7083" y="1011"/>
                  </a:lnTo>
                  <a:lnTo>
                    <a:pt x="0" y="12143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7" name="object 1287"/>
            <p:cNvSpPr/>
            <p:nvPr/>
          </p:nvSpPr>
          <p:spPr>
            <a:xfrm>
              <a:off x="2470847" y="8188372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5" h="1270">
                  <a:moveTo>
                    <a:pt x="13155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8" name="object 1288"/>
            <p:cNvSpPr/>
            <p:nvPr/>
          </p:nvSpPr>
          <p:spPr>
            <a:xfrm>
              <a:off x="2470847" y="8188372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5" h="1270">
                  <a:moveTo>
                    <a:pt x="0" y="0"/>
                  </a:moveTo>
                  <a:lnTo>
                    <a:pt x="13155" y="0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9" name="object 1289"/>
            <p:cNvSpPr/>
            <p:nvPr/>
          </p:nvSpPr>
          <p:spPr>
            <a:xfrm>
              <a:off x="2555851" y="7647990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19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0" name="object 1290"/>
            <p:cNvSpPr/>
            <p:nvPr/>
          </p:nvSpPr>
          <p:spPr>
            <a:xfrm>
              <a:off x="2555851" y="7647990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19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1" name="object 1291"/>
            <p:cNvSpPr/>
            <p:nvPr/>
          </p:nvSpPr>
          <p:spPr>
            <a:xfrm>
              <a:off x="2580138" y="7647990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5" h="34925">
                  <a:moveTo>
                    <a:pt x="8095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2" name="object 1292"/>
            <p:cNvSpPr/>
            <p:nvPr/>
          </p:nvSpPr>
          <p:spPr>
            <a:xfrm>
              <a:off x="2580138" y="7647990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5" h="34925">
                  <a:moveTo>
                    <a:pt x="0" y="0"/>
                  </a:moveTo>
                  <a:lnTo>
                    <a:pt x="8095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3" name="object 1293"/>
            <p:cNvSpPr/>
            <p:nvPr/>
          </p:nvSpPr>
          <p:spPr>
            <a:xfrm>
              <a:off x="2618592" y="7647990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19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4" name="object 1294"/>
            <p:cNvSpPr/>
            <p:nvPr/>
          </p:nvSpPr>
          <p:spPr>
            <a:xfrm>
              <a:off x="2618592" y="7647990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19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5" name="object 1295"/>
            <p:cNvSpPr/>
            <p:nvPr/>
          </p:nvSpPr>
          <p:spPr>
            <a:xfrm>
              <a:off x="2657046" y="7640907"/>
              <a:ext cx="7620" cy="41910"/>
            </a:xfrm>
            <a:custGeom>
              <a:avLst/>
              <a:gdLst/>
              <a:ahLst/>
              <a:cxnLst/>
              <a:rect l="l" t="t" r="r" b="b"/>
              <a:pathLst>
                <a:path w="7619" h="41909">
                  <a:moveTo>
                    <a:pt x="0" y="0"/>
                  </a:moveTo>
                  <a:lnTo>
                    <a:pt x="0" y="4149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6" name="object 1296"/>
            <p:cNvSpPr/>
            <p:nvPr/>
          </p:nvSpPr>
          <p:spPr>
            <a:xfrm>
              <a:off x="2657046" y="7640907"/>
              <a:ext cx="7620" cy="41910"/>
            </a:xfrm>
            <a:custGeom>
              <a:avLst/>
              <a:gdLst/>
              <a:ahLst/>
              <a:cxnLst/>
              <a:rect l="l" t="t" r="r" b="b"/>
              <a:pathLst>
                <a:path w="7619" h="41909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7619" h="41909">
                  <a:moveTo>
                    <a:pt x="0" y="7083"/>
                  </a:moveTo>
                  <a:lnTo>
                    <a:pt x="7083" y="7083"/>
                  </a:lnTo>
                  <a:lnTo>
                    <a:pt x="0" y="41490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7" name="object 1297"/>
            <p:cNvSpPr/>
            <p:nvPr/>
          </p:nvSpPr>
          <p:spPr>
            <a:xfrm>
              <a:off x="2657046" y="7640907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8" name="object 1298"/>
            <p:cNvSpPr/>
            <p:nvPr/>
          </p:nvSpPr>
          <p:spPr>
            <a:xfrm>
              <a:off x="2657046" y="7640907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0" y="0"/>
                  </a:moveTo>
                  <a:lnTo>
                    <a:pt x="18215" y="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9" name="object 1299"/>
            <p:cNvSpPr/>
            <p:nvPr/>
          </p:nvSpPr>
          <p:spPr>
            <a:xfrm>
              <a:off x="2618592" y="7640907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32385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0" name="object 1300"/>
            <p:cNvSpPr/>
            <p:nvPr/>
          </p:nvSpPr>
          <p:spPr>
            <a:xfrm>
              <a:off x="2618592" y="7640907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  <a:path w="32385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1" name="object 1301"/>
            <p:cNvSpPr/>
            <p:nvPr/>
          </p:nvSpPr>
          <p:spPr>
            <a:xfrm>
              <a:off x="2580138" y="7640907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32385" h="7620">
                  <a:moveTo>
                    <a:pt x="32382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2" name="object 1302"/>
            <p:cNvSpPr/>
            <p:nvPr/>
          </p:nvSpPr>
          <p:spPr>
            <a:xfrm>
              <a:off x="2580138" y="7640907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32382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32382" y="0"/>
                  </a:lnTo>
                  <a:close/>
                </a:path>
                <a:path w="32385" h="7620">
                  <a:moveTo>
                    <a:pt x="0" y="0"/>
                  </a:moveTo>
                  <a:lnTo>
                    <a:pt x="8095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3" name="object 1303"/>
            <p:cNvSpPr/>
            <p:nvPr/>
          </p:nvSpPr>
          <p:spPr>
            <a:xfrm>
              <a:off x="2555851" y="7640907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18414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4" name="object 1304"/>
            <p:cNvSpPr/>
            <p:nvPr/>
          </p:nvSpPr>
          <p:spPr>
            <a:xfrm>
              <a:off x="2555851" y="7640907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  <a:path w="18414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5" name="object 1305"/>
            <p:cNvSpPr/>
            <p:nvPr/>
          </p:nvSpPr>
          <p:spPr>
            <a:xfrm>
              <a:off x="2826042" y="7647990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19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6" name="object 1306"/>
            <p:cNvSpPr/>
            <p:nvPr/>
          </p:nvSpPr>
          <p:spPr>
            <a:xfrm>
              <a:off x="2826042" y="7647990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19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7" name="object 1307"/>
            <p:cNvSpPr/>
            <p:nvPr/>
          </p:nvSpPr>
          <p:spPr>
            <a:xfrm>
              <a:off x="2850329" y="7647990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19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8" name="object 1308"/>
            <p:cNvSpPr/>
            <p:nvPr/>
          </p:nvSpPr>
          <p:spPr>
            <a:xfrm>
              <a:off x="2850329" y="7647990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19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9" name="object 1309"/>
            <p:cNvSpPr/>
            <p:nvPr/>
          </p:nvSpPr>
          <p:spPr>
            <a:xfrm>
              <a:off x="2888783" y="7647990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19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0" name="object 1310"/>
            <p:cNvSpPr/>
            <p:nvPr/>
          </p:nvSpPr>
          <p:spPr>
            <a:xfrm>
              <a:off x="2888783" y="7647990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19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1" name="object 1311"/>
            <p:cNvSpPr/>
            <p:nvPr/>
          </p:nvSpPr>
          <p:spPr>
            <a:xfrm>
              <a:off x="2927237" y="7640907"/>
              <a:ext cx="7620" cy="41910"/>
            </a:xfrm>
            <a:custGeom>
              <a:avLst/>
              <a:gdLst/>
              <a:ahLst/>
              <a:cxnLst/>
              <a:rect l="l" t="t" r="r" b="b"/>
              <a:pathLst>
                <a:path w="7619" h="41909">
                  <a:moveTo>
                    <a:pt x="0" y="0"/>
                  </a:moveTo>
                  <a:lnTo>
                    <a:pt x="0" y="4149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2" name="object 1312"/>
            <p:cNvSpPr/>
            <p:nvPr/>
          </p:nvSpPr>
          <p:spPr>
            <a:xfrm>
              <a:off x="2927237" y="7640907"/>
              <a:ext cx="7620" cy="41910"/>
            </a:xfrm>
            <a:custGeom>
              <a:avLst/>
              <a:gdLst/>
              <a:ahLst/>
              <a:cxnLst/>
              <a:rect l="l" t="t" r="r" b="b"/>
              <a:pathLst>
                <a:path w="7619" h="41909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7619" h="41909">
                  <a:moveTo>
                    <a:pt x="0" y="7083"/>
                  </a:moveTo>
                  <a:lnTo>
                    <a:pt x="7083" y="7083"/>
                  </a:lnTo>
                  <a:lnTo>
                    <a:pt x="0" y="41490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3" name="object 1313"/>
            <p:cNvSpPr/>
            <p:nvPr/>
          </p:nvSpPr>
          <p:spPr>
            <a:xfrm>
              <a:off x="2927237" y="7640907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4" name="object 1314"/>
            <p:cNvSpPr/>
            <p:nvPr/>
          </p:nvSpPr>
          <p:spPr>
            <a:xfrm>
              <a:off x="2927237" y="7640907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0" y="0"/>
                  </a:moveTo>
                  <a:lnTo>
                    <a:pt x="18215" y="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5" name="object 1315"/>
            <p:cNvSpPr/>
            <p:nvPr/>
          </p:nvSpPr>
          <p:spPr>
            <a:xfrm>
              <a:off x="2888783" y="7640907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32385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6" name="object 1316"/>
            <p:cNvSpPr/>
            <p:nvPr/>
          </p:nvSpPr>
          <p:spPr>
            <a:xfrm>
              <a:off x="2888783" y="7640907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  <a:path w="32385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7" name="object 1317"/>
            <p:cNvSpPr/>
            <p:nvPr/>
          </p:nvSpPr>
          <p:spPr>
            <a:xfrm>
              <a:off x="2850329" y="7640907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32385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8" name="object 1318"/>
            <p:cNvSpPr/>
            <p:nvPr/>
          </p:nvSpPr>
          <p:spPr>
            <a:xfrm>
              <a:off x="2850329" y="7640907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  <a:path w="32385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9" name="object 1319"/>
            <p:cNvSpPr/>
            <p:nvPr/>
          </p:nvSpPr>
          <p:spPr>
            <a:xfrm>
              <a:off x="2826042" y="7640907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18414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0" name="object 1320"/>
            <p:cNvSpPr/>
            <p:nvPr/>
          </p:nvSpPr>
          <p:spPr>
            <a:xfrm>
              <a:off x="2826042" y="7640907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  <a:path w="18414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1" name="object 1321"/>
            <p:cNvSpPr/>
            <p:nvPr/>
          </p:nvSpPr>
          <p:spPr>
            <a:xfrm>
              <a:off x="3630544" y="7647990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2" name="object 1322"/>
            <p:cNvSpPr/>
            <p:nvPr/>
          </p:nvSpPr>
          <p:spPr>
            <a:xfrm>
              <a:off x="3630544" y="7647990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3" name="object 1323"/>
            <p:cNvSpPr/>
            <p:nvPr/>
          </p:nvSpPr>
          <p:spPr>
            <a:xfrm>
              <a:off x="3654830" y="7647990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4" name="object 1324"/>
            <p:cNvSpPr/>
            <p:nvPr/>
          </p:nvSpPr>
          <p:spPr>
            <a:xfrm>
              <a:off x="3654830" y="7647990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5" name="object 1325"/>
            <p:cNvSpPr/>
            <p:nvPr/>
          </p:nvSpPr>
          <p:spPr>
            <a:xfrm>
              <a:off x="3693285" y="7647990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6" name="object 1326"/>
            <p:cNvSpPr/>
            <p:nvPr/>
          </p:nvSpPr>
          <p:spPr>
            <a:xfrm>
              <a:off x="3693285" y="7647990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7" name="object 1327"/>
            <p:cNvSpPr/>
            <p:nvPr/>
          </p:nvSpPr>
          <p:spPr>
            <a:xfrm>
              <a:off x="3731739" y="7640907"/>
              <a:ext cx="7620" cy="41910"/>
            </a:xfrm>
            <a:custGeom>
              <a:avLst/>
              <a:gdLst/>
              <a:ahLst/>
              <a:cxnLst/>
              <a:rect l="l" t="t" r="r" b="b"/>
              <a:pathLst>
                <a:path w="7620" h="41909">
                  <a:moveTo>
                    <a:pt x="0" y="0"/>
                  </a:moveTo>
                  <a:lnTo>
                    <a:pt x="0" y="4149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8" name="object 1328"/>
            <p:cNvSpPr/>
            <p:nvPr/>
          </p:nvSpPr>
          <p:spPr>
            <a:xfrm>
              <a:off x="3731739" y="7640907"/>
              <a:ext cx="7620" cy="41910"/>
            </a:xfrm>
            <a:custGeom>
              <a:avLst/>
              <a:gdLst/>
              <a:ahLst/>
              <a:cxnLst/>
              <a:rect l="l" t="t" r="r" b="b"/>
              <a:pathLst>
                <a:path w="7620" h="41909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7620" h="41909">
                  <a:moveTo>
                    <a:pt x="0" y="7083"/>
                  </a:moveTo>
                  <a:lnTo>
                    <a:pt x="7083" y="7083"/>
                  </a:lnTo>
                  <a:lnTo>
                    <a:pt x="0" y="41490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9" name="object 1329"/>
            <p:cNvSpPr/>
            <p:nvPr/>
          </p:nvSpPr>
          <p:spPr>
            <a:xfrm>
              <a:off x="3731739" y="7640907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0" name="object 1330"/>
            <p:cNvSpPr/>
            <p:nvPr/>
          </p:nvSpPr>
          <p:spPr>
            <a:xfrm>
              <a:off x="3731739" y="7640907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0" y="0"/>
                  </a:moveTo>
                  <a:lnTo>
                    <a:pt x="18215" y="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1" name="object 1331"/>
            <p:cNvSpPr/>
            <p:nvPr/>
          </p:nvSpPr>
          <p:spPr>
            <a:xfrm>
              <a:off x="3693285" y="7640907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32385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2" name="object 1332"/>
            <p:cNvSpPr/>
            <p:nvPr/>
          </p:nvSpPr>
          <p:spPr>
            <a:xfrm>
              <a:off x="3693285" y="7640907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  <a:path w="32385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3" name="object 1333"/>
            <p:cNvSpPr/>
            <p:nvPr/>
          </p:nvSpPr>
          <p:spPr>
            <a:xfrm>
              <a:off x="3654830" y="7640907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32385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4" name="object 1334"/>
            <p:cNvSpPr/>
            <p:nvPr/>
          </p:nvSpPr>
          <p:spPr>
            <a:xfrm>
              <a:off x="3654830" y="7640907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  <a:path w="32385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5" name="object 1335"/>
            <p:cNvSpPr/>
            <p:nvPr/>
          </p:nvSpPr>
          <p:spPr>
            <a:xfrm>
              <a:off x="3630544" y="7640907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18414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6" name="object 1336"/>
            <p:cNvSpPr/>
            <p:nvPr/>
          </p:nvSpPr>
          <p:spPr>
            <a:xfrm>
              <a:off x="3630544" y="7640907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  <a:path w="18414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7" name="object 1337"/>
            <p:cNvSpPr/>
            <p:nvPr/>
          </p:nvSpPr>
          <p:spPr>
            <a:xfrm>
              <a:off x="3900735" y="7647990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8" name="object 1338"/>
            <p:cNvSpPr/>
            <p:nvPr/>
          </p:nvSpPr>
          <p:spPr>
            <a:xfrm>
              <a:off x="3900735" y="7647990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9" name="object 1339"/>
            <p:cNvSpPr/>
            <p:nvPr/>
          </p:nvSpPr>
          <p:spPr>
            <a:xfrm>
              <a:off x="3925022" y="7647990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0" name="object 1340"/>
            <p:cNvSpPr/>
            <p:nvPr/>
          </p:nvSpPr>
          <p:spPr>
            <a:xfrm>
              <a:off x="3925022" y="7647990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1" name="object 1341"/>
            <p:cNvSpPr/>
            <p:nvPr/>
          </p:nvSpPr>
          <p:spPr>
            <a:xfrm>
              <a:off x="3963476" y="7647990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2" name="object 1342"/>
            <p:cNvSpPr/>
            <p:nvPr/>
          </p:nvSpPr>
          <p:spPr>
            <a:xfrm>
              <a:off x="3963476" y="7647990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3" name="object 1343"/>
            <p:cNvSpPr/>
            <p:nvPr/>
          </p:nvSpPr>
          <p:spPr>
            <a:xfrm>
              <a:off x="4001930" y="7640907"/>
              <a:ext cx="7620" cy="41910"/>
            </a:xfrm>
            <a:custGeom>
              <a:avLst/>
              <a:gdLst/>
              <a:ahLst/>
              <a:cxnLst/>
              <a:rect l="l" t="t" r="r" b="b"/>
              <a:pathLst>
                <a:path w="7620" h="41909">
                  <a:moveTo>
                    <a:pt x="0" y="0"/>
                  </a:moveTo>
                  <a:lnTo>
                    <a:pt x="0" y="4149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4" name="object 1344"/>
            <p:cNvSpPr/>
            <p:nvPr/>
          </p:nvSpPr>
          <p:spPr>
            <a:xfrm>
              <a:off x="4001930" y="7640907"/>
              <a:ext cx="7620" cy="41910"/>
            </a:xfrm>
            <a:custGeom>
              <a:avLst/>
              <a:gdLst/>
              <a:ahLst/>
              <a:cxnLst/>
              <a:rect l="l" t="t" r="r" b="b"/>
              <a:pathLst>
                <a:path w="7620" h="41909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7620" h="41909">
                  <a:moveTo>
                    <a:pt x="0" y="7083"/>
                  </a:moveTo>
                  <a:lnTo>
                    <a:pt x="7083" y="7083"/>
                  </a:lnTo>
                  <a:lnTo>
                    <a:pt x="0" y="41490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5" name="object 1345"/>
            <p:cNvSpPr/>
            <p:nvPr/>
          </p:nvSpPr>
          <p:spPr>
            <a:xfrm>
              <a:off x="4001930" y="7640907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6" name="object 1346"/>
            <p:cNvSpPr/>
            <p:nvPr/>
          </p:nvSpPr>
          <p:spPr>
            <a:xfrm>
              <a:off x="4001930" y="7640907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0" y="0"/>
                  </a:moveTo>
                  <a:lnTo>
                    <a:pt x="18215" y="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7" name="object 1347"/>
            <p:cNvSpPr/>
            <p:nvPr/>
          </p:nvSpPr>
          <p:spPr>
            <a:xfrm>
              <a:off x="3963476" y="7640907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32385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8" name="object 1348"/>
            <p:cNvSpPr/>
            <p:nvPr/>
          </p:nvSpPr>
          <p:spPr>
            <a:xfrm>
              <a:off x="3963476" y="7640907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  <a:path w="32385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9" name="object 1349"/>
            <p:cNvSpPr/>
            <p:nvPr/>
          </p:nvSpPr>
          <p:spPr>
            <a:xfrm>
              <a:off x="3925021" y="7640907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32385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0" name="object 1350"/>
            <p:cNvSpPr/>
            <p:nvPr/>
          </p:nvSpPr>
          <p:spPr>
            <a:xfrm>
              <a:off x="3925022" y="7640907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  <a:path w="32385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1" name="object 1351"/>
            <p:cNvSpPr/>
            <p:nvPr/>
          </p:nvSpPr>
          <p:spPr>
            <a:xfrm>
              <a:off x="3900735" y="7640907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18414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2" name="object 1352"/>
            <p:cNvSpPr/>
            <p:nvPr/>
          </p:nvSpPr>
          <p:spPr>
            <a:xfrm>
              <a:off x="3900735" y="7640907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  <a:path w="18414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3" name="object 1353"/>
            <p:cNvSpPr/>
            <p:nvPr/>
          </p:nvSpPr>
          <p:spPr>
            <a:xfrm>
              <a:off x="4705236" y="7647990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4" name="object 1354"/>
            <p:cNvSpPr/>
            <p:nvPr/>
          </p:nvSpPr>
          <p:spPr>
            <a:xfrm>
              <a:off x="4705236" y="7647990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5" name="object 1355"/>
            <p:cNvSpPr/>
            <p:nvPr/>
          </p:nvSpPr>
          <p:spPr>
            <a:xfrm>
              <a:off x="4729523" y="7647990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6" name="object 1356"/>
            <p:cNvSpPr/>
            <p:nvPr/>
          </p:nvSpPr>
          <p:spPr>
            <a:xfrm>
              <a:off x="4729523" y="7647990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7" name="object 1357"/>
            <p:cNvSpPr/>
            <p:nvPr/>
          </p:nvSpPr>
          <p:spPr>
            <a:xfrm>
              <a:off x="4767977" y="7647990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8" name="object 1358"/>
            <p:cNvSpPr/>
            <p:nvPr/>
          </p:nvSpPr>
          <p:spPr>
            <a:xfrm>
              <a:off x="4767977" y="7647990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9" name="object 1359"/>
            <p:cNvSpPr/>
            <p:nvPr/>
          </p:nvSpPr>
          <p:spPr>
            <a:xfrm>
              <a:off x="4806431" y="7640907"/>
              <a:ext cx="7620" cy="41910"/>
            </a:xfrm>
            <a:custGeom>
              <a:avLst/>
              <a:gdLst/>
              <a:ahLst/>
              <a:cxnLst/>
              <a:rect l="l" t="t" r="r" b="b"/>
              <a:pathLst>
                <a:path w="7620" h="41909">
                  <a:moveTo>
                    <a:pt x="0" y="0"/>
                  </a:moveTo>
                  <a:lnTo>
                    <a:pt x="0" y="4149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0" name="object 1360"/>
            <p:cNvSpPr/>
            <p:nvPr/>
          </p:nvSpPr>
          <p:spPr>
            <a:xfrm>
              <a:off x="4806431" y="7640907"/>
              <a:ext cx="7620" cy="41910"/>
            </a:xfrm>
            <a:custGeom>
              <a:avLst/>
              <a:gdLst/>
              <a:ahLst/>
              <a:cxnLst/>
              <a:rect l="l" t="t" r="r" b="b"/>
              <a:pathLst>
                <a:path w="7620" h="41909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7620" h="41909">
                  <a:moveTo>
                    <a:pt x="0" y="7083"/>
                  </a:moveTo>
                  <a:lnTo>
                    <a:pt x="7083" y="7083"/>
                  </a:lnTo>
                  <a:lnTo>
                    <a:pt x="0" y="41490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1" name="object 1361"/>
            <p:cNvSpPr/>
            <p:nvPr/>
          </p:nvSpPr>
          <p:spPr>
            <a:xfrm>
              <a:off x="4806431" y="7640907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2" name="object 1362"/>
            <p:cNvSpPr/>
            <p:nvPr/>
          </p:nvSpPr>
          <p:spPr>
            <a:xfrm>
              <a:off x="4806431" y="7640907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0" y="0"/>
                  </a:moveTo>
                  <a:lnTo>
                    <a:pt x="18215" y="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3" name="object 1363"/>
            <p:cNvSpPr/>
            <p:nvPr/>
          </p:nvSpPr>
          <p:spPr>
            <a:xfrm>
              <a:off x="4767977" y="7640907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32385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4" name="object 1364"/>
            <p:cNvSpPr/>
            <p:nvPr/>
          </p:nvSpPr>
          <p:spPr>
            <a:xfrm>
              <a:off x="4767977" y="7640907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  <a:path w="32385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5" name="object 1365"/>
            <p:cNvSpPr/>
            <p:nvPr/>
          </p:nvSpPr>
          <p:spPr>
            <a:xfrm>
              <a:off x="4729523" y="7640907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32385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6" name="object 1366"/>
            <p:cNvSpPr/>
            <p:nvPr/>
          </p:nvSpPr>
          <p:spPr>
            <a:xfrm>
              <a:off x="4729523" y="7640907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  <a:path w="32385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7" name="object 1367"/>
            <p:cNvSpPr/>
            <p:nvPr/>
          </p:nvSpPr>
          <p:spPr>
            <a:xfrm>
              <a:off x="4705236" y="7640907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18414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8" name="object 1368"/>
            <p:cNvSpPr/>
            <p:nvPr/>
          </p:nvSpPr>
          <p:spPr>
            <a:xfrm>
              <a:off x="4705236" y="7640907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  <a:path w="18414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9" name="object 1369"/>
            <p:cNvSpPr/>
            <p:nvPr/>
          </p:nvSpPr>
          <p:spPr>
            <a:xfrm>
              <a:off x="4974415" y="7647990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8095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0" name="object 1370"/>
            <p:cNvSpPr/>
            <p:nvPr/>
          </p:nvSpPr>
          <p:spPr>
            <a:xfrm>
              <a:off x="4974415" y="7647990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0" y="0"/>
                  </a:moveTo>
                  <a:lnTo>
                    <a:pt x="8095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1" name="object 1371"/>
            <p:cNvSpPr/>
            <p:nvPr/>
          </p:nvSpPr>
          <p:spPr>
            <a:xfrm>
              <a:off x="4999714" y="7647990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2" name="object 1372"/>
            <p:cNvSpPr/>
            <p:nvPr/>
          </p:nvSpPr>
          <p:spPr>
            <a:xfrm>
              <a:off x="4999714" y="7647990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3" name="object 1373"/>
            <p:cNvSpPr/>
            <p:nvPr/>
          </p:nvSpPr>
          <p:spPr>
            <a:xfrm>
              <a:off x="5038168" y="7647990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4" name="object 1374"/>
            <p:cNvSpPr/>
            <p:nvPr/>
          </p:nvSpPr>
          <p:spPr>
            <a:xfrm>
              <a:off x="5038168" y="7647990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5" name="object 1375"/>
            <p:cNvSpPr/>
            <p:nvPr/>
          </p:nvSpPr>
          <p:spPr>
            <a:xfrm>
              <a:off x="5076622" y="7640907"/>
              <a:ext cx="7620" cy="41910"/>
            </a:xfrm>
            <a:custGeom>
              <a:avLst/>
              <a:gdLst/>
              <a:ahLst/>
              <a:cxnLst/>
              <a:rect l="l" t="t" r="r" b="b"/>
              <a:pathLst>
                <a:path w="7620" h="41909">
                  <a:moveTo>
                    <a:pt x="0" y="0"/>
                  </a:moveTo>
                  <a:lnTo>
                    <a:pt x="0" y="4149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6" name="object 1376"/>
            <p:cNvSpPr/>
            <p:nvPr/>
          </p:nvSpPr>
          <p:spPr>
            <a:xfrm>
              <a:off x="5076622" y="7640907"/>
              <a:ext cx="7620" cy="41910"/>
            </a:xfrm>
            <a:custGeom>
              <a:avLst/>
              <a:gdLst/>
              <a:ahLst/>
              <a:cxnLst/>
              <a:rect l="l" t="t" r="r" b="b"/>
              <a:pathLst>
                <a:path w="7620" h="41909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7620" h="41909">
                  <a:moveTo>
                    <a:pt x="0" y="7083"/>
                  </a:moveTo>
                  <a:lnTo>
                    <a:pt x="7083" y="7083"/>
                  </a:lnTo>
                  <a:lnTo>
                    <a:pt x="0" y="41490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7" name="object 1377"/>
            <p:cNvSpPr/>
            <p:nvPr/>
          </p:nvSpPr>
          <p:spPr>
            <a:xfrm>
              <a:off x="5076622" y="7640907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8" name="object 1378"/>
            <p:cNvSpPr/>
            <p:nvPr/>
          </p:nvSpPr>
          <p:spPr>
            <a:xfrm>
              <a:off x="5076622" y="7640907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0" y="0"/>
                  </a:moveTo>
                  <a:lnTo>
                    <a:pt x="18215" y="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9" name="object 1379"/>
            <p:cNvSpPr/>
            <p:nvPr/>
          </p:nvSpPr>
          <p:spPr>
            <a:xfrm>
              <a:off x="5038168" y="7640907"/>
              <a:ext cx="31750" cy="7620"/>
            </a:xfrm>
            <a:custGeom>
              <a:avLst/>
              <a:gdLst/>
              <a:ahLst/>
              <a:cxnLst/>
              <a:rect l="l" t="t" r="r" b="b"/>
              <a:pathLst>
                <a:path w="31750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31750" h="7620">
                  <a:moveTo>
                    <a:pt x="31370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0" name="object 1380"/>
            <p:cNvSpPr/>
            <p:nvPr/>
          </p:nvSpPr>
          <p:spPr>
            <a:xfrm>
              <a:off x="5038168" y="7640907"/>
              <a:ext cx="31750" cy="7620"/>
            </a:xfrm>
            <a:custGeom>
              <a:avLst/>
              <a:gdLst/>
              <a:ahLst/>
              <a:cxnLst/>
              <a:rect l="l" t="t" r="r" b="b"/>
              <a:pathLst>
                <a:path w="31750" h="7620">
                  <a:moveTo>
                    <a:pt x="31370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1370" y="0"/>
                  </a:lnTo>
                  <a:close/>
                </a:path>
                <a:path w="31750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1" name="object 1381"/>
            <p:cNvSpPr/>
            <p:nvPr/>
          </p:nvSpPr>
          <p:spPr>
            <a:xfrm>
              <a:off x="4999714" y="7640907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32385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2" name="object 1382"/>
            <p:cNvSpPr/>
            <p:nvPr/>
          </p:nvSpPr>
          <p:spPr>
            <a:xfrm>
              <a:off x="4999714" y="7640907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  <a:path w="32385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3" name="object 1383"/>
            <p:cNvSpPr/>
            <p:nvPr/>
          </p:nvSpPr>
          <p:spPr>
            <a:xfrm>
              <a:off x="4974415" y="7640907"/>
              <a:ext cx="19685" cy="7620"/>
            </a:xfrm>
            <a:custGeom>
              <a:avLst/>
              <a:gdLst/>
              <a:ahLst/>
              <a:cxnLst/>
              <a:rect l="l" t="t" r="r" b="b"/>
              <a:pathLst>
                <a:path w="19685" h="7620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19685" h="7620">
                  <a:moveTo>
                    <a:pt x="19227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4" name="object 1384"/>
            <p:cNvSpPr/>
            <p:nvPr/>
          </p:nvSpPr>
          <p:spPr>
            <a:xfrm>
              <a:off x="4974415" y="7640907"/>
              <a:ext cx="19685" cy="7620"/>
            </a:xfrm>
            <a:custGeom>
              <a:avLst/>
              <a:gdLst/>
              <a:ahLst/>
              <a:cxnLst/>
              <a:rect l="l" t="t" r="r" b="b"/>
              <a:pathLst>
                <a:path w="19685" h="7620">
                  <a:moveTo>
                    <a:pt x="19227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19227" y="0"/>
                  </a:lnTo>
                  <a:close/>
                </a:path>
                <a:path w="19685" h="7620">
                  <a:moveTo>
                    <a:pt x="0" y="0"/>
                  </a:moveTo>
                  <a:lnTo>
                    <a:pt x="8095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5" name="object 1385"/>
            <p:cNvSpPr/>
            <p:nvPr/>
          </p:nvSpPr>
          <p:spPr>
            <a:xfrm>
              <a:off x="1743254" y="9628379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5" h="34925">
                  <a:moveTo>
                    <a:pt x="8095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6" name="object 1386"/>
            <p:cNvSpPr/>
            <p:nvPr/>
          </p:nvSpPr>
          <p:spPr>
            <a:xfrm>
              <a:off x="1743254" y="9628379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5" h="34925">
                  <a:moveTo>
                    <a:pt x="0" y="0"/>
                  </a:moveTo>
                  <a:lnTo>
                    <a:pt x="8095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7" name="object 1387"/>
            <p:cNvSpPr/>
            <p:nvPr/>
          </p:nvSpPr>
          <p:spPr>
            <a:xfrm>
              <a:off x="1768553" y="9628379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19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8" name="object 1388"/>
            <p:cNvSpPr/>
            <p:nvPr/>
          </p:nvSpPr>
          <p:spPr>
            <a:xfrm>
              <a:off x="1768553" y="9628379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19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9" name="object 1389"/>
            <p:cNvSpPr/>
            <p:nvPr/>
          </p:nvSpPr>
          <p:spPr>
            <a:xfrm>
              <a:off x="1807007" y="9628379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19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0" name="object 1390"/>
            <p:cNvSpPr/>
            <p:nvPr/>
          </p:nvSpPr>
          <p:spPr>
            <a:xfrm>
              <a:off x="1807007" y="9628379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19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1" name="object 1391"/>
            <p:cNvSpPr/>
            <p:nvPr/>
          </p:nvSpPr>
          <p:spPr>
            <a:xfrm>
              <a:off x="1844450" y="9621296"/>
              <a:ext cx="8255" cy="41910"/>
            </a:xfrm>
            <a:custGeom>
              <a:avLst/>
              <a:gdLst/>
              <a:ahLst/>
              <a:cxnLst/>
              <a:rect l="l" t="t" r="r" b="b"/>
              <a:pathLst>
                <a:path w="8255" h="41909">
                  <a:moveTo>
                    <a:pt x="0" y="0"/>
                  </a:moveTo>
                  <a:lnTo>
                    <a:pt x="0" y="41490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2" name="object 1392"/>
            <p:cNvSpPr/>
            <p:nvPr/>
          </p:nvSpPr>
          <p:spPr>
            <a:xfrm>
              <a:off x="1844450" y="9621296"/>
              <a:ext cx="8255" cy="41910"/>
            </a:xfrm>
            <a:custGeom>
              <a:avLst/>
              <a:gdLst/>
              <a:ahLst/>
              <a:cxnLst/>
              <a:rect l="l" t="t" r="r" b="b"/>
              <a:pathLst>
                <a:path w="8255" h="41909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8255" h="41909">
                  <a:moveTo>
                    <a:pt x="0" y="7083"/>
                  </a:moveTo>
                  <a:lnTo>
                    <a:pt x="8095" y="7083"/>
                  </a:lnTo>
                  <a:lnTo>
                    <a:pt x="0" y="41490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3" name="object 1393"/>
            <p:cNvSpPr/>
            <p:nvPr/>
          </p:nvSpPr>
          <p:spPr>
            <a:xfrm>
              <a:off x="1844450" y="9621296"/>
              <a:ext cx="19685" cy="7620"/>
            </a:xfrm>
            <a:custGeom>
              <a:avLst/>
              <a:gdLst/>
              <a:ahLst/>
              <a:cxnLst/>
              <a:rect l="l" t="t" r="r" b="b"/>
              <a:pathLst>
                <a:path w="19685" h="7620">
                  <a:moveTo>
                    <a:pt x="19227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4" name="object 1394"/>
            <p:cNvSpPr/>
            <p:nvPr/>
          </p:nvSpPr>
          <p:spPr>
            <a:xfrm>
              <a:off x="1844450" y="9621296"/>
              <a:ext cx="19685" cy="7620"/>
            </a:xfrm>
            <a:custGeom>
              <a:avLst/>
              <a:gdLst/>
              <a:ahLst/>
              <a:cxnLst/>
              <a:rect l="l" t="t" r="r" b="b"/>
              <a:pathLst>
                <a:path w="19685" h="7620">
                  <a:moveTo>
                    <a:pt x="0" y="0"/>
                  </a:moveTo>
                  <a:lnTo>
                    <a:pt x="19227" y="0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5" name="object 1395"/>
            <p:cNvSpPr/>
            <p:nvPr/>
          </p:nvSpPr>
          <p:spPr>
            <a:xfrm>
              <a:off x="1807007" y="9621296"/>
              <a:ext cx="31750" cy="7620"/>
            </a:xfrm>
            <a:custGeom>
              <a:avLst/>
              <a:gdLst/>
              <a:ahLst/>
              <a:cxnLst/>
              <a:rect l="l" t="t" r="r" b="b"/>
              <a:pathLst>
                <a:path w="31750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31750" h="7620">
                  <a:moveTo>
                    <a:pt x="31370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6" name="object 1396"/>
            <p:cNvSpPr/>
            <p:nvPr/>
          </p:nvSpPr>
          <p:spPr>
            <a:xfrm>
              <a:off x="1807007" y="9621296"/>
              <a:ext cx="31750" cy="7620"/>
            </a:xfrm>
            <a:custGeom>
              <a:avLst/>
              <a:gdLst/>
              <a:ahLst/>
              <a:cxnLst/>
              <a:rect l="l" t="t" r="r" b="b"/>
              <a:pathLst>
                <a:path w="31750" h="7620">
                  <a:moveTo>
                    <a:pt x="31370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1370" y="0"/>
                  </a:lnTo>
                  <a:close/>
                </a:path>
                <a:path w="31750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7" name="object 1397"/>
            <p:cNvSpPr/>
            <p:nvPr/>
          </p:nvSpPr>
          <p:spPr>
            <a:xfrm>
              <a:off x="1768553" y="9621296"/>
              <a:ext cx="31750" cy="7620"/>
            </a:xfrm>
            <a:custGeom>
              <a:avLst/>
              <a:gdLst/>
              <a:ahLst/>
              <a:cxnLst/>
              <a:rect l="l" t="t" r="r" b="b"/>
              <a:pathLst>
                <a:path w="31750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31750" h="7620">
                  <a:moveTo>
                    <a:pt x="31370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8" name="object 1398"/>
            <p:cNvSpPr/>
            <p:nvPr/>
          </p:nvSpPr>
          <p:spPr>
            <a:xfrm>
              <a:off x="1768553" y="9621296"/>
              <a:ext cx="31750" cy="7620"/>
            </a:xfrm>
            <a:custGeom>
              <a:avLst/>
              <a:gdLst/>
              <a:ahLst/>
              <a:cxnLst/>
              <a:rect l="l" t="t" r="r" b="b"/>
              <a:pathLst>
                <a:path w="31750" h="7620">
                  <a:moveTo>
                    <a:pt x="31370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1370" y="0"/>
                  </a:lnTo>
                  <a:close/>
                </a:path>
                <a:path w="31750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9" name="object 1399"/>
            <p:cNvSpPr/>
            <p:nvPr/>
          </p:nvSpPr>
          <p:spPr>
            <a:xfrm>
              <a:off x="1743254" y="9621296"/>
              <a:ext cx="19685" cy="7620"/>
            </a:xfrm>
            <a:custGeom>
              <a:avLst/>
              <a:gdLst/>
              <a:ahLst/>
              <a:cxnLst/>
              <a:rect l="l" t="t" r="r" b="b"/>
              <a:pathLst>
                <a:path w="19685" h="7620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19685" h="7620">
                  <a:moveTo>
                    <a:pt x="19227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0" name="object 1400"/>
            <p:cNvSpPr/>
            <p:nvPr/>
          </p:nvSpPr>
          <p:spPr>
            <a:xfrm>
              <a:off x="1743254" y="9621296"/>
              <a:ext cx="19685" cy="7620"/>
            </a:xfrm>
            <a:custGeom>
              <a:avLst/>
              <a:gdLst/>
              <a:ahLst/>
              <a:cxnLst/>
              <a:rect l="l" t="t" r="r" b="b"/>
              <a:pathLst>
                <a:path w="19685" h="7620">
                  <a:moveTo>
                    <a:pt x="19227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19227" y="0"/>
                  </a:lnTo>
                  <a:close/>
                </a:path>
                <a:path w="19685" h="7620">
                  <a:moveTo>
                    <a:pt x="0" y="0"/>
                  </a:moveTo>
                  <a:lnTo>
                    <a:pt x="8095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1" name="object 1401"/>
            <p:cNvSpPr/>
            <p:nvPr/>
          </p:nvSpPr>
          <p:spPr>
            <a:xfrm>
              <a:off x="2555851" y="9621296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19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2" name="object 1402"/>
            <p:cNvSpPr/>
            <p:nvPr/>
          </p:nvSpPr>
          <p:spPr>
            <a:xfrm>
              <a:off x="2555851" y="9621296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19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3" name="object 1403"/>
            <p:cNvSpPr/>
            <p:nvPr/>
          </p:nvSpPr>
          <p:spPr>
            <a:xfrm>
              <a:off x="2580138" y="9621296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5" h="34925">
                  <a:moveTo>
                    <a:pt x="8095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4" name="object 1404"/>
            <p:cNvSpPr/>
            <p:nvPr/>
          </p:nvSpPr>
          <p:spPr>
            <a:xfrm>
              <a:off x="2580138" y="9621296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5" h="34925">
                  <a:moveTo>
                    <a:pt x="0" y="0"/>
                  </a:moveTo>
                  <a:lnTo>
                    <a:pt x="8095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5" name="object 1405"/>
            <p:cNvSpPr/>
            <p:nvPr/>
          </p:nvSpPr>
          <p:spPr>
            <a:xfrm>
              <a:off x="2618592" y="9621296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19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6" name="object 1406"/>
            <p:cNvSpPr/>
            <p:nvPr/>
          </p:nvSpPr>
          <p:spPr>
            <a:xfrm>
              <a:off x="2618592" y="9621296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19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7" name="object 1407"/>
            <p:cNvSpPr/>
            <p:nvPr/>
          </p:nvSpPr>
          <p:spPr>
            <a:xfrm>
              <a:off x="2657046" y="9614212"/>
              <a:ext cx="7620" cy="41910"/>
            </a:xfrm>
            <a:custGeom>
              <a:avLst/>
              <a:gdLst/>
              <a:ahLst/>
              <a:cxnLst/>
              <a:rect l="l" t="t" r="r" b="b"/>
              <a:pathLst>
                <a:path w="7619" h="41909">
                  <a:moveTo>
                    <a:pt x="0" y="0"/>
                  </a:moveTo>
                  <a:lnTo>
                    <a:pt x="0" y="4149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8" name="object 1408"/>
            <p:cNvSpPr/>
            <p:nvPr/>
          </p:nvSpPr>
          <p:spPr>
            <a:xfrm>
              <a:off x="2657046" y="9614212"/>
              <a:ext cx="7620" cy="41910"/>
            </a:xfrm>
            <a:custGeom>
              <a:avLst/>
              <a:gdLst/>
              <a:ahLst/>
              <a:cxnLst/>
              <a:rect l="l" t="t" r="r" b="b"/>
              <a:pathLst>
                <a:path w="7619" h="41909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7619" h="41909">
                  <a:moveTo>
                    <a:pt x="0" y="7083"/>
                  </a:moveTo>
                  <a:lnTo>
                    <a:pt x="7083" y="7083"/>
                  </a:lnTo>
                  <a:lnTo>
                    <a:pt x="0" y="41490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9" name="object 1409"/>
            <p:cNvSpPr/>
            <p:nvPr/>
          </p:nvSpPr>
          <p:spPr>
            <a:xfrm>
              <a:off x="2657046" y="9614212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0" name="object 1410"/>
            <p:cNvSpPr/>
            <p:nvPr/>
          </p:nvSpPr>
          <p:spPr>
            <a:xfrm>
              <a:off x="2657046" y="9614212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0" y="0"/>
                  </a:moveTo>
                  <a:lnTo>
                    <a:pt x="18215" y="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1" name="object 1411"/>
            <p:cNvSpPr/>
            <p:nvPr/>
          </p:nvSpPr>
          <p:spPr>
            <a:xfrm>
              <a:off x="2618592" y="9614212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32385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2" name="object 1412"/>
            <p:cNvSpPr/>
            <p:nvPr/>
          </p:nvSpPr>
          <p:spPr>
            <a:xfrm>
              <a:off x="2618592" y="9614212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  <a:path w="32385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3" name="object 1413"/>
            <p:cNvSpPr/>
            <p:nvPr/>
          </p:nvSpPr>
          <p:spPr>
            <a:xfrm>
              <a:off x="2580138" y="9614212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32385" h="7620">
                  <a:moveTo>
                    <a:pt x="32382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4" name="object 1414"/>
            <p:cNvSpPr/>
            <p:nvPr/>
          </p:nvSpPr>
          <p:spPr>
            <a:xfrm>
              <a:off x="2580138" y="9614212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32382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32382" y="0"/>
                  </a:lnTo>
                  <a:close/>
                </a:path>
                <a:path w="32385" h="7620">
                  <a:moveTo>
                    <a:pt x="0" y="0"/>
                  </a:moveTo>
                  <a:lnTo>
                    <a:pt x="8095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5" name="object 1415"/>
            <p:cNvSpPr/>
            <p:nvPr/>
          </p:nvSpPr>
          <p:spPr>
            <a:xfrm>
              <a:off x="2555851" y="9614212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18414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6" name="object 1416"/>
            <p:cNvSpPr/>
            <p:nvPr/>
          </p:nvSpPr>
          <p:spPr>
            <a:xfrm>
              <a:off x="2555851" y="9614212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  <a:path w="18414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7" name="object 1417"/>
            <p:cNvSpPr/>
            <p:nvPr/>
          </p:nvSpPr>
          <p:spPr>
            <a:xfrm>
              <a:off x="3630544" y="9621296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8" name="object 1418"/>
            <p:cNvSpPr/>
            <p:nvPr/>
          </p:nvSpPr>
          <p:spPr>
            <a:xfrm>
              <a:off x="3630544" y="9621296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9" name="object 1419"/>
            <p:cNvSpPr/>
            <p:nvPr/>
          </p:nvSpPr>
          <p:spPr>
            <a:xfrm>
              <a:off x="3654830" y="9621296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0" name="object 1420"/>
            <p:cNvSpPr/>
            <p:nvPr/>
          </p:nvSpPr>
          <p:spPr>
            <a:xfrm>
              <a:off x="3654830" y="9621296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1" name="object 1421"/>
            <p:cNvSpPr/>
            <p:nvPr/>
          </p:nvSpPr>
          <p:spPr>
            <a:xfrm>
              <a:off x="3693285" y="9621296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2" name="object 1422"/>
            <p:cNvSpPr/>
            <p:nvPr/>
          </p:nvSpPr>
          <p:spPr>
            <a:xfrm>
              <a:off x="3693285" y="9621296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3" name="object 1423"/>
            <p:cNvSpPr/>
            <p:nvPr/>
          </p:nvSpPr>
          <p:spPr>
            <a:xfrm>
              <a:off x="3731739" y="9614212"/>
              <a:ext cx="7620" cy="41910"/>
            </a:xfrm>
            <a:custGeom>
              <a:avLst/>
              <a:gdLst/>
              <a:ahLst/>
              <a:cxnLst/>
              <a:rect l="l" t="t" r="r" b="b"/>
              <a:pathLst>
                <a:path w="7620" h="41909">
                  <a:moveTo>
                    <a:pt x="0" y="0"/>
                  </a:moveTo>
                  <a:lnTo>
                    <a:pt x="0" y="4149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4" name="object 1424"/>
            <p:cNvSpPr/>
            <p:nvPr/>
          </p:nvSpPr>
          <p:spPr>
            <a:xfrm>
              <a:off x="3731739" y="9614212"/>
              <a:ext cx="7620" cy="41910"/>
            </a:xfrm>
            <a:custGeom>
              <a:avLst/>
              <a:gdLst/>
              <a:ahLst/>
              <a:cxnLst/>
              <a:rect l="l" t="t" r="r" b="b"/>
              <a:pathLst>
                <a:path w="7620" h="41909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7620" h="41909">
                  <a:moveTo>
                    <a:pt x="0" y="7083"/>
                  </a:moveTo>
                  <a:lnTo>
                    <a:pt x="7083" y="7083"/>
                  </a:lnTo>
                  <a:lnTo>
                    <a:pt x="0" y="41490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5" name="object 1425"/>
            <p:cNvSpPr/>
            <p:nvPr/>
          </p:nvSpPr>
          <p:spPr>
            <a:xfrm>
              <a:off x="3731739" y="9614212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6" name="object 1426"/>
            <p:cNvSpPr/>
            <p:nvPr/>
          </p:nvSpPr>
          <p:spPr>
            <a:xfrm>
              <a:off x="3731739" y="9614212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0" y="0"/>
                  </a:moveTo>
                  <a:lnTo>
                    <a:pt x="18215" y="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7" name="object 1427"/>
            <p:cNvSpPr/>
            <p:nvPr/>
          </p:nvSpPr>
          <p:spPr>
            <a:xfrm>
              <a:off x="3693285" y="9614212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32385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8" name="object 1428"/>
            <p:cNvSpPr/>
            <p:nvPr/>
          </p:nvSpPr>
          <p:spPr>
            <a:xfrm>
              <a:off x="3693285" y="9614212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  <a:path w="32385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9" name="object 1429"/>
            <p:cNvSpPr/>
            <p:nvPr/>
          </p:nvSpPr>
          <p:spPr>
            <a:xfrm>
              <a:off x="3654830" y="9614212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32385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0" name="object 1430"/>
            <p:cNvSpPr/>
            <p:nvPr/>
          </p:nvSpPr>
          <p:spPr>
            <a:xfrm>
              <a:off x="3654830" y="9614212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  <a:path w="32385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1" name="object 1431"/>
            <p:cNvSpPr/>
            <p:nvPr/>
          </p:nvSpPr>
          <p:spPr>
            <a:xfrm>
              <a:off x="3630544" y="9614212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18414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2" name="object 1432"/>
            <p:cNvSpPr/>
            <p:nvPr/>
          </p:nvSpPr>
          <p:spPr>
            <a:xfrm>
              <a:off x="3630544" y="9614212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  <a:path w="18414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3" name="object 1433"/>
            <p:cNvSpPr/>
            <p:nvPr/>
          </p:nvSpPr>
          <p:spPr>
            <a:xfrm>
              <a:off x="3900735" y="9621296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4" name="object 1434"/>
            <p:cNvSpPr/>
            <p:nvPr/>
          </p:nvSpPr>
          <p:spPr>
            <a:xfrm>
              <a:off x="3900735" y="9621296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5" name="object 1435"/>
            <p:cNvSpPr/>
            <p:nvPr/>
          </p:nvSpPr>
          <p:spPr>
            <a:xfrm>
              <a:off x="3925022" y="9621296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6" name="object 1436"/>
            <p:cNvSpPr/>
            <p:nvPr/>
          </p:nvSpPr>
          <p:spPr>
            <a:xfrm>
              <a:off x="3925022" y="9621296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7" name="object 1437"/>
            <p:cNvSpPr/>
            <p:nvPr/>
          </p:nvSpPr>
          <p:spPr>
            <a:xfrm>
              <a:off x="3963476" y="9621296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8" name="object 1438"/>
            <p:cNvSpPr/>
            <p:nvPr/>
          </p:nvSpPr>
          <p:spPr>
            <a:xfrm>
              <a:off x="3963476" y="9621296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9" name="object 1439"/>
            <p:cNvSpPr/>
            <p:nvPr/>
          </p:nvSpPr>
          <p:spPr>
            <a:xfrm>
              <a:off x="4001930" y="9614212"/>
              <a:ext cx="7620" cy="41910"/>
            </a:xfrm>
            <a:custGeom>
              <a:avLst/>
              <a:gdLst/>
              <a:ahLst/>
              <a:cxnLst/>
              <a:rect l="l" t="t" r="r" b="b"/>
              <a:pathLst>
                <a:path w="7620" h="41909">
                  <a:moveTo>
                    <a:pt x="0" y="0"/>
                  </a:moveTo>
                  <a:lnTo>
                    <a:pt x="0" y="4149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0" name="object 1440"/>
            <p:cNvSpPr/>
            <p:nvPr/>
          </p:nvSpPr>
          <p:spPr>
            <a:xfrm>
              <a:off x="4001930" y="9614212"/>
              <a:ext cx="7620" cy="41910"/>
            </a:xfrm>
            <a:custGeom>
              <a:avLst/>
              <a:gdLst/>
              <a:ahLst/>
              <a:cxnLst/>
              <a:rect l="l" t="t" r="r" b="b"/>
              <a:pathLst>
                <a:path w="7620" h="41909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7620" h="41909">
                  <a:moveTo>
                    <a:pt x="0" y="7083"/>
                  </a:moveTo>
                  <a:lnTo>
                    <a:pt x="7083" y="7083"/>
                  </a:lnTo>
                  <a:lnTo>
                    <a:pt x="0" y="41490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1" name="object 1441"/>
            <p:cNvSpPr/>
            <p:nvPr/>
          </p:nvSpPr>
          <p:spPr>
            <a:xfrm>
              <a:off x="4001930" y="9614212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2" name="object 1442"/>
            <p:cNvSpPr/>
            <p:nvPr/>
          </p:nvSpPr>
          <p:spPr>
            <a:xfrm>
              <a:off x="4001930" y="9614212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0" y="0"/>
                  </a:moveTo>
                  <a:lnTo>
                    <a:pt x="18215" y="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3" name="object 1443"/>
            <p:cNvSpPr/>
            <p:nvPr/>
          </p:nvSpPr>
          <p:spPr>
            <a:xfrm>
              <a:off x="3963476" y="9614212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32385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4" name="object 1444"/>
            <p:cNvSpPr/>
            <p:nvPr/>
          </p:nvSpPr>
          <p:spPr>
            <a:xfrm>
              <a:off x="3963476" y="9614212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  <a:path w="32385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5" name="object 1445"/>
            <p:cNvSpPr/>
            <p:nvPr/>
          </p:nvSpPr>
          <p:spPr>
            <a:xfrm>
              <a:off x="3925021" y="9614212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32385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6" name="object 1446"/>
            <p:cNvSpPr/>
            <p:nvPr/>
          </p:nvSpPr>
          <p:spPr>
            <a:xfrm>
              <a:off x="3925022" y="9614212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  <a:path w="32385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7" name="object 1447"/>
            <p:cNvSpPr/>
            <p:nvPr/>
          </p:nvSpPr>
          <p:spPr>
            <a:xfrm>
              <a:off x="3900735" y="9614212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18414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8" name="object 1448"/>
            <p:cNvSpPr/>
            <p:nvPr/>
          </p:nvSpPr>
          <p:spPr>
            <a:xfrm>
              <a:off x="3900735" y="9614212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  <a:path w="18414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9" name="object 1449"/>
            <p:cNvSpPr/>
            <p:nvPr/>
          </p:nvSpPr>
          <p:spPr>
            <a:xfrm>
              <a:off x="4705236" y="9621296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0" name="object 1450"/>
            <p:cNvSpPr/>
            <p:nvPr/>
          </p:nvSpPr>
          <p:spPr>
            <a:xfrm>
              <a:off x="4705236" y="9621296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1" name="object 1451"/>
            <p:cNvSpPr/>
            <p:nvPr/>
          </p:nvSpPr>
          <p:spPr>
            <a:xfrm>
              <a:off x="4729523" y="9621296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2" name="object 1452"/>
            <p:cNvSpPr/>
            <p:nvPr/>
          </p:nvSpPr>
          <p:spPr>
            <a:xfrm>
              <a:off x="4729523" y="9621296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3" name="object 1453"/>
            <p:cNvSpPr/>
            <p:nvPr/>
          </p:nvSpPr>
          <p:spPr>
            <a:xfrm>
              <a:off x="4767977" y="9621296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4" name="object 1454"/>
            <p:cNvSpPr/>
            <p:nvPr/>
          </p:nvSpPr>
          <p:spPr>
            <a:xfrm>
              <a:off x="4767977" y="9621296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5" name="object 1455"/>
            <p:cNvSpPr/>
            <p:nvPr/>
          </p:nvSpPr>
          <p:spPr>
            <a:xfrm>
              <a:off x="4806431" y="9614212"/>
              <a:ext cx="7620" cy="41910"/>
            </a:xfrm>
            <a:custGeom>
              <a:avLst/>
              <a:gdLst/>
              <a:ahLst/>
              <a:cxnLst/>
              <a:rect l="l" t="t" r="r" b="b"/>
              <a:pathLst>
                <a:path w="7620" h="41909">
                  <a:moveTo>
                    <a:pt x="0" y="0"/>
                  </a:moveTo>
                  <a:lnTo>
                    <a:pt x="0" y="4149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6" name="object 1456"/>
            <p:cNvSpPr/>
            <p:nvPr/>
          </p:nvSpPr>
          <p:spPr>
            <a:xfrm>
              <a:off x="4806431" y="9614212"/>
              <a:ext cx="7620" cy="41910"/>
            </a:xfrm>
            <a:custGeom>
              <a:avLst/>
              <a:gdLst/>
              <a:ahLst/>
              <a:cxnLst/>
              <a:rect l="l" t="t" r="r" b="b"/>
              <a:pathLst>
                <a:path w="7620" h="41909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7620" h="41909">
                  <a:moveTo>
                    <a:pt x="0" y="7083"/>
                  </a:moveTo>
                  <a:lnTo>
                    <a:pt x="7083" y="7083"/>
                  </a:lnTo>
                  <a:lnTo>
                    <a:pt x="0" y="41490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7" name="object 1457"/>
            <p:cNvSpPr/>
            <p:nvPr/>
          </p:nvSpPr>
          <p:spPr>
            <a:xfrm>
              <a:off x="4806431" y="9614212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8" name="object 1458"/>
            <p:cNvSpPr/>
            <p:nvPr/>
          </p:nvSpPr>
          <p:spPr>
            <a:xfrm>
              <a:off x="4806431" y="9614212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0" y="0"/>
                  </a:moveTo>
                  <a:lnTo>
                    <a:pt x="18215" y="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9" name="object 1459"/>
            <p:cNvSpPr/>
            <p:nvPr/>
          </p:nvSpPr>
          <p:spPr>
            <a:xfrm>
              <a:off x="4767977" y="9614212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32385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0" name="object 1460"/>
            <p:cNvSpPr/>
            <p:nvPr/>
          </p:nvSpPr>
          <p:spPr>
            <a:xfrm>
              <a:off x="4767977" y="9614212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  <a:path w="32385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1" name="object 1461"/>
            <p:cNvSpPr/>
            <p:nvPr/>
          </p:nvSpPr>
          <p:spPr>
            <a:xfrm>
              <a:off x="4729523" y="9614212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32385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2" name="object 1462"/>
            <p:cNvSpPr/>
            <p:nvPr/>
          </p:nvSpPr>
          <p:spPr>
            <a:xfrm>
              <a:off x="4729523" y="9614212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  <a:path w="32385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3" name="object 1463"/>
            <p:cNvSpPr/>
            <p:nvPr/>
          </p:nvSpPr>
          <p:spPr>
            <a:xfrm>
              <a:off x="4705236" y="9614212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18414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4" name="object 1464"/>
            <p:cNvSpPr/>
            <p:nvPr/>
          </p:nvSpPr>
          <p:spPr>
            <a:xfrm>
              <a:off x="4705236" y="9614212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  <a:path w="18414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5" name="object 1465"/>
            <p:cNvSpPr/>
            <p:nvPr/>
          </p:nvSpPr>
          <p:spPr>
            <a:xfrm>
              <a:off x="4974415" y="9621296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8095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6" name="object 1466"/>
            <p:cNvSpPr/>
            <p:nvPr/>
          </p:nvSpPr>
          <p:spPr>
            <a:xfrm>
              <a:off x="4974415" y="9621296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0" y="0"/>
                  </a:moveTo>
                  <a:lnTo>
                    <a:pt x="8095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7" name="object 1467"/>
            <p:cNvSpPr/>
            <p:nvPr/>
          </p:nvSpPr>
          <p:spPr>
            <a:xfrm>
              <a:off x="4999714" y="9621296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8" name="object 1468"/>
            <p:cNvSpPr/>
            <p:nvPr/>
          </p:nvSpPr>
          <p:spPr>
            <a:xfrm>
              <a:off x="4999714" y="9621296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9" name="object 1469"/>
            <p:cNvSpPr/>
            <p:nvPr/>
          </p:nvSpPr>
          <p:spPr>
            <a:xfrm>
              <a:off x="5038168" y="9621296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0" name="object 1470"/>
            <p:cNvSpPr/>
            <p:nvPr/>
          </p:nvSpPr>
          <p:spPr>
            <a:xfrm>
              <a:off x="5038168" y="9621296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1" name="object 1471"/>
            <p:cNvSpPr/>
            <p:nvPr/>
          </p:nvSpPr>
          <p:spPr>
            <a:xfrm>
              <a:off x="5076622" y="9614212"/>
              <a:ext cx="7620" cy="41910"/>
            </a:xfrm>
            <a:custGeom>
              <a:avLst/>
              <a:gdLst/>
              <a:ahLst/>
              <a:cxnLst/>
              <a:rect l="l" t="t" r="r" b="b"/>
              <a:pathLst>
                <a:path w="7620" h="41909">
                  <a:moveTo>
                    <a:pt x="0" y="0"/>
                  </a:moveTo>
                  <a:lnTo>
                    <a:pt x="0" y="4149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2" name="object 1472"/>
            <p:cNvSpPr/>
            <p:nvPr/>
          </p:nvSpPr>
          <p:spPr>
            <a:xfrm>
              <a:off x="5076622" y="9614212"/>
              <a:ext cx="7620" cy="41910"/>
            </a:xfrm>
            <a:custGeom>
              <a:avLst/>
              <a:gdLst/>
              <a:ahLst/>
              <a:cxnLst/>
              <a:rect l="l" t="t" r="r" b="b"/>
              <a:pathLst>
                <a:path w="7620" h="41909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7620" h="41909">
                  <a:moveTo>
                    <a:pt x="0" y="7083"/>
                  </a:moveTo>
                  <a:lnTo>
                    <a:pt x="7083" y="7083"/>
                  </a:lnTo>
                  <a:lnTo>
                    <a:pt x="0" y="41490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3" name="object 1473"/>
            <p:cNvSpPr/>
            <p:nvPr/>
          </p:nvSpPr>
          <p:spPr>
            <a:xfrm>
              <a:off x="5076622" y="9614212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4" name="object 1474"/>
            <p:cNvSpPr/>
            <p:nvPr/>
          </p:nvSpPr>
          <p:spPr>
            <a:xfrm>
              <a:off x="5076622" y="9614212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0" y="0"/>
                  </a:moveTo>
                  <a:lnTo>
                    <a:pt x="18215" y="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5" name="object 1475"/>
            <p:cNvSpPr/>
            <p:nvPr/>
          </p:nvSpPr>
          <p:spPr>
            <a:xfrm>
              <a:off x="5038168" y="9614212"/>
              <a:ext cx="31750" cy="7620"/>
            </a:xfrm>
            <a:custGeom>
              <a:avLst/>
              <a:gdLst/>
              <a:ahLst/>
              <a:cxnLst/>
              <a:rect l="l" t="t" r="r" b="b"/>
              <a:pathLst>
                <a:path w="31750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31750" h="7620">
                  <a:moveTo>
                    <a:pt x="31370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6" name="object 1476"/>
            <p:cNvSpPr/>
            <p:nvPr/>
          </p:nvSpPr>
          <p:spPr>
            <a:xfrm>
              <a:off x="5038168" y="9614212"/>
              <a:ext cx="31750" cy="7620"/>
            </a:xfrm>
            <a:custGeom>
              <a:avLst/>
              <a:gdLst/>
              <a:ahLst/>
              <a:cxnLst/>
              <a:rect l="l" t="t" r="r" b="b"/>
              <a:pathLst>
                <a:path w="31750" h="7620">
                  <a:moveTo>
                    <a:pt x="31370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1370" y="0"/>
                  </a:lnTo>
                  <a:close/>
                </a:path>
                <a:path w="31750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7" name="object 1477"/>
            <p:cNvSpPr/>
            <p:nvPr/>
          </p:nvSpPr>
          <p:spPr>
            <a:xfrm>
              <a:off x="4999714" y="9614212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32385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8" name="object 1478"/>
            <p:cNvSpPr/>
            <p:nvPr/>
          </p:nvSpPr>
          <p:spPr>
            <a:xfrm>
              <a:off x="4999714" y="9614212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  <a:path w="32385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9" name="object 1479"/>
            <p:cNvSpPr/>
            <p:nvPr/>
          </p:nvSpPr>
          <p:spPr>
            <a:xfrm>
              <a:off x="4974415" y="9614212"/>
              <a:ext cx="19685" cy="7620"/>
            </a:xfrm>
            <a:custGeom>
              <a:avLst/>
              <a:gdLst/>
              <a:ahLst/>
              <a:cxnLst/>
              <a:rect l="l" t="t" r="r" b="b"/>
              <a:pathLst>
                <a:path w="19685" h="7620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19685" h="7620">
                  <a:moveTo>
                    <a:pt x="19227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0" name="object 1480"/>
            <p:cNvSpPr/>
            <p:nvPr/>
          </p:nvSpPr>
          <p:spPr>
            <a:xfrm>
              <a:off x="4974415" y="9614212"/>
              <a:ext cx="19685" cy="7620"/>
            </a:xfrm>
            <a:custGeom>
              <a:avLst/>
              <a:gdLst/>
              <a:ahLst/>
              <a:cxnLst/>
              <a:rect l="l" t="t" r="r" b="b"/>
              <a:pathLst>
                <a:path w="19685" h="7620">
                  <a:moveTo>
                    <a:pt x="19227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19227" y="0"/>
                  </a:lnTo>
                  <a:close/>
                </a:path>
                <a:path w="19685" h="7620">
                  <a:moveTo>
                    <a:pt x="0" y="0"/>
                  </a:moveTo>
                  <a:lnTo>
                    <a:pt x="8095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1" name="object 1481"/>
            <p:cNvSpPr/>
            <p:nvPr/>
          </p:nvSpPr>
          <p:spPr>
            <a:xfrm>
              <a:off x="2826042" y="9621296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19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2" name="object 1482"/>
            <p:cNvSpPr/>
            <p:nvPr/>
          </p:nvSpPr>
          <p:spPr>
            <a:xfrm>
              <a:off x="2826042" y="9621296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19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3" name="object 1483"/>
            <p:cNvSpPr/>
            <p:nvPr/>
          </p:nvSpPr>
          <p:spPr>
            <a:xfrm>
              <a:off x="2850329" y="9621296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19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4" name="object 1484"/>
            <p:cNvSpPr/>
            <p:nvPr/>
          </p:nvSpPr>
          <p:spPr>
            <a:xfrm>
              <a:off x="2850329" y="9621296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19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5" name="object 1485"/>
            <p:cNvSpPr/>
            <p:nvPr/>
          </p:nvSpPr>
          <p:spPr>
            <a:xfrm>
              <a:off x="2888783" y="9621296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19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6" name="object 1486"/>
            <p:cNvSpPr/>
            <p:nvPr/>
          </p:nvSpPr>
          <p:spPr>
            <a:xfrm>
              <a:off x="2888783" y="9621296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19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7" name="object 1487"/>
            <p:cNvSpPr/>
            <p:nvPr/>
          </p:nvSpPr>
          <p:spPr>
            <a:xfrm>
              <a:off x="2927237" y="9614212"/>
              <a:ext cx="7620" cy="41910"/>
            </a:xfrm>
            <a:custGeom>
              <a:avLst/>
              <a:gdLst/>
              <a:ahLst/>
              <a:cxnLst/>
              <a:rect l="l" t="t" r="r" b="b"/>
              <a:pathLst>
                <a:path w="7619" h="41909">
                  <a:moveTo>
                    <a:pt x="0" y="0"/>
                  </a:moveTo>
                  <a:lnTo>
                    <a:pt x="0" y="4149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8" name="object 1488"/>
            <p:cNvSpPr/>
            <p:nvPr/>
          </p:nvSpPr>
          <p:spPr>
            <a:xfrm>
              <a:off x="2927237" y="9614212"/>
              <a:ext cx="7620" cy="41910"/>
            </a:xfrm>
            <a:custGeom>
              <a:avLst/>
              <a:gdLst/>
              <a:ahLst/>
              <a:cxnLst/>
              <a:rect l="l" t="t" r="r" b="b"/>
              <a:pathLst>
                <a:path w="7619" h="41909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7619" h="41909">
                  <a:moveTo>
                    <a:pt x="0" y="7083"/>
                  </a:moveTo>
                  <a:lnTo>
                    <a:pt x="7083" y="7083"/>
                  </a:lnTo>
                  <a:lnTo>
                    <a:pt x="0" y="41490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9" name="object 1489"/>
            <p:cNvSpPr/>
            <p:nvPr/>
          </p:nvSpPr>
          <p:spPr>
            <a:xfrm>
              <a:off x="2927237" y="9614212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0" name="object 1490"/>
            <p:cNvSpPr/>
            <p:nvPr/>
          </p:nvSpPr>
          <p:spPr>
            <a:xfrm>
              <a:off x="2927237" y="9614212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0" y="0"/>
                  </a:moveTo>
                  <a:lnTo>
                    <a:pt x="18215" y="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1" name="object 1491"/>
            <p:cNvSpPr/>
            <p:nvPr/>
          </p:nvSpPr>
          <p:spPr>
            <a:xfrm>
              <a:off x="2888783" y="9614212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32385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2" name="object 1492"/>
            <p:cNvSpPr/>
            <p:nvPr/>
          </p:nvSpPr>
          <p:spPr>
            <a:xfrm>
              <a:off x="2888783" y="9614212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  <a:path w="32385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3" name="object 1493"/>
            <p:cNvSpPr/>
            <p:nvPr/>
          </p:nvSpPr>
          <p:spPr>
            <a:xfrm>
              <a:off x="2850329" y="9614212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32385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4" name="object 1494"/>
            <p:cNvSpPr/>
            <p:nvPr/>
          </p:nvSpPr>
          <p:spPr>
            <a:xfrm>
              <a:off x="2850329" y="9614212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  <a:path w="32385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5" name="object 1495"/>
            <p:cNvSpPr/>
            <p:nvPr/>
          </p:nvSpPr>
          <p:spPr>
            <a:xfrm>
              <a:off x="2826042" y="9614212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18414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6" name="object 1496"/>
            <p:cNvSpPr/>
            <p:nvPr/>
          </p:nvSpPr>
          <p:spPr>
            <a:xfrm>
              <a:off x="2826042" y="9614212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  <a:path w="18414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7" name="object 1497"/>
            <p:cNvSpPr/>
            <p:nvPr/>
          </p:nvSpPr>
          <p:spPr>
            <a:xfrm>
              <a:off x="5787012" y="7640907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8" name="object 1498"/>
            <p:cNvSpPr/>
            <p:nvPr/>
          </p:nvSpPr>
          <p:spPr>
            <a:xfrm>
              <a:off x="5787012" y="7640907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9" name="object 1499"/>
            <p:cNvSpPr/>
            <p:nvPr/>
          </p:nvSpPr>
          <p:spPr>
            <a:xfrm>
              <a:off x="5811299" y="7640907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8095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0" name="object 1500"/>
            <p:cNvSpPr/>
            <p:nvPr/>
          </p:nvSpPr>
          <p:spPr>
            <a:xfrm>
              <a:off x="5811299" y="7640907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0" y="0"/>
                  </a:moveTo>
                  <a:lnTo>
                    <a:pt x="8095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1" name="object 1501"/>
            <p:cNvSpPr/>
            <p:nvPr/>
          </p:nvSpPr>
          <p:spPr>
            <a:xfrm>
              <a:off x="5849753" y="7640907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2" name="object 1502"/>
            <p:cNvSpPr/>
            <p:nvPr/>
          </p:nvSpPr>
          <p:spPr>
            <a:xfrm>
              <a:off x="5849753" y="7640907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3" name="object 1503"/>
            <p:cNvSpPr/>
            <p:nvPr/>
          </p:nvSpPr>
          <p:spPr>
            <a:xfrm>
              <a:off x="5888207" y="7633823"/>
              <a:ext cx="7620" cy="41910"/>
            </a:xfrm>
            <a:custGeom>
              <a:avLst/>
              <a:gdLst/>
              <a:ahLst/>
              <a:cxnLst/>
              <a:rect l="l" t="t" r="r" b="b"/>
              <a:pathLst>
                <a:path w="7620" h="41909">
                  <a:moveTo>
                    <a:pt x="0" y="0"/>
                  </a:moveTo>
                  <a:lnTo>
                    <a:pt x="0" y="4149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4" name="object 1504"/>
            <p:cNvSpPr/>
            <p:nvPr/>
          </p:nvSpPr>
          <p:spPr>
            <a:xfrm>
              <a:off x="5888207" y="7633823"/>
              <a:ext cx="7620" cy="41910"/>
            </a:xfrm>
            <a:custGeom>
              <a:avLst/>
              <a:gdLst/>
              <a:ahLst/>
              <a:cxnLst/>
              <a:rect l="l" t="t" r="r" b="b"/>
              <a:pathLst>
                <a:path w="7620" h="41909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7620" h="41909">
                  <a:moveTo>
                    <a:pt x="0" y="7083"/>
                  </a:moveTo>
                  <a:lnTo>
                    <a:pt x="7083" y="7083"/>
                  </a:lnTo>
                  <a:lnTo>
                    <a:pt x="0" y="41490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5" name="object 1505"/>
            <p:cNvSpPr/>
            <p:nvPr/>
          </p:nvSpPr>
          <p:spPr>
            <a:xfrm>
              <a:off x="5888207" y="7633823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6" name="object 1506"/>
            <p:cNvSpPr/>
            <p:nvPr/>
          </p:nvSpPr>
          <p:spPr>
            <a:xfrm>
              <a:off x="5888207" y="7633823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0" y="0"/>
                  </a:moveTo>
                  <a:lnTo>
                    <a:pt x="18215" y="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7" name="object 1507"/>
            <p:cNvSpPr/>
            <p:nvPr/>
          </p:nvSpPr>
          <p:spPr>
            <a:xfrm>
              <a:off x="5849753" y="7633823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32385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8" name="object 1508"/>
            <p:cNvSpPr/>
            <p:nvPr/>
          </p:nvSpPr>
          <p:spPr>
            <a:xfrm>
              <a:off x="5849753" y="7633823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  <a:path w="32385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9" name="object 1509"/>
            <p:cNvSpPr/>
            <p:nvPr/>
          </p:nvSpPr>
          <p:spPr>
            <a:xfrm>
              <a:off x="5811299" y="7633823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32385" h="7620">
                  <a:moveTo>
                    <a:pt x="32382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0" name="object 1510"/>
            <p:cNvSpPr/>
            <p:nvPr/>
          </p:nvSpPr>
          <p:spPr>
            <a:xfrm>
              <a:off x="5811299" y="7633823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32382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32382" y="0"/>
                  </a:lnTo>
                  <a:close/>
                </a:path>
                <a:path w="32385" h="7620">
                  <a:moveTo>
                    <a:pt x="0" y="0"/>
                  </a:moveTo>
                  <a:lnTo>
                    <a:pt x="8095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1" name="object 1511"/>
            <p:cNvSpPr/>
            <p:nvPr/>
          </p:nvSpPr>
          <p:spPr>
            <a:xfrm>
              <a:off x="5787012" y="7633823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18414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2" name="object 1512"/>
            <p:cNvSpPr/>
            <p:nvPr/>
          </p:nvSpPr>
          <p:spPr>
            <a:xfrm>
              <a:off x="5787012" y="7633823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  <a:path w="18414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3" name="object 1513"/>
            <p:cNvSpPr/>
            <p:nvPr/>
          </p:nvSpPr>
          <p:spPr>
            <a:xfrm>
              <a:off x="2470847" y="9096093"/>
              <a:ext cx="7620" cy="18415"/>
            </a:xfrm>
            <a:custGeom>
              <a:avLst/>
              <a:gdLst/>
              <a:ahLst/>
              <a:cxnLst/>
              <a:rect l="l" t="t" r="r" b="b"/>
              <a:pathLst>
                <a:path w="7619" h="18415">
                  <a:moveTo>
                    <a:pt x="0" y="0"/>
                  </a:moveTo>
                  <a:lnTo>
                    <a:pt x="0" y="18215"/>
                  </a:lnTo>
                  <a:lnTo>
                    <a:pt x="7083" y="60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4" name="object 1514"/>
            <p:cNvSpPr/>
            <p:nvPr/>
          </p:nvSpPr>
          <p:spPr>
            <a:xfrm>
              <a:off x="2470847" y="9096093"/>
              <a:ext cx="7620" cy="18415"/>
            </a:xfrm>
            <a:custGeom>
              <a:avLst/>
              <a:gdLst/>
              <a:ahLst/>
              <a:cxnLst/>
              <a:rect l="l" t="t" r="r" b="b"/>
              <a:pathLst>
                <a:path w="7619" h="18415">
                  <a:moveTo>
                    <a:pt x="0" y="0"/>
                  </a:moveTo>
                  <a:lnTo>
                    <a:pt x="0" y="6071"/>
                  </a:lnTo>
                  <a:lnTo>
                    <a:pt x="7083" y="6071"/>
                  </a:lnTo>
                  <a:lnTo>
                    <a:pt x="0" y="0"/>
                  </a:lnTo>
                  <a:close/>
                </a:path>
                <a:path w="7619" h="18415">
                  <a:moveTo>
                    <a:pt x="0" y="6071"/>
                  </a:moveTo>
                  <a:lnTo>
                    <a:pt x="7083" y="6071"/>
                  </a:lnTo>
                  <a:lnTo>
                    <a:pt x="0" y="18215"/>
                  </a:lnTo>
                  <a:lnTo>
                    <a:pt x="0" y="60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5" name="object 1515"/>
            <p:cNvSpPr/>
            <p:nvPr/>
          </p:nvSpPr>
          <p:spPr>
            <a:xfrm>
              <a:off x="2470847" y="9096093"/>
              <a:ext cx="41910" cy="6350"/>
            </a:xfrm>
            <a:custGeom>
              <a:avLst/>
              <a:gdLst/>
              <a:ahLst/>
              <a:cxnLst/>
              <a:rect l="l" t="t" r="r" b="b"/>
              <a:pathLst>
                <a:path w="41910" h="6350">
                  <a:moveTo>
                    <a:pt x="41490" y="0"/>
                  </a:moveTo>
                  <a:lnTo>
                    <a:pt x="0" y="0"/>
                  </a:lnTo>
                  <a:lnTo>
                    <a:pt x="7083" y="6071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6" name="object 1516"/>
            <p:cNvSpPr/>
            <p:nvPr/>
          </p:nvSpPr>
          <p:spPr>
            <a:xfrm>
              <a:off x="2470847" y="9096093"/>
              <a:ext cx="41910" cy="6350"/>
            </a:xfrm>
            <a:custGeom>
              <a:avLst/>
              <a:gdLst/>
              <a:ahLst/>
              <a:cxnLst/>
              <a:rect l="l" t="t" r="r" b="b"/>
              <a:pathLst>
                <a:path w="41910" h="6350">
                  <a:moveTo>
                    <a:pt x="0" y="0"/>
                  </a:moveTo>
                  <a:lnTo>
                    <a:pt x="41490" y="0"/>
                  </a:lnTo>
                  <a:lnTo>
                    <a:pt x="7083" y="60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7" name="object 1517"/>
            <p:cNvSpPr/>
            <p:nvPr/>
          </p:nvSpPr>
          <p:spPr>
            <a:xfrm>
              <a:off x="2470847" y="9120380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19" h="32384">
                  <a:moveTo>
                    <a:pt x="0" y="0"/>
                  </a:moveTo>
                  <a:lnTo>
                    <a:pt x="0" y="32382"/>
                  </a:lnTo>
                  <a:lnTo>
                    <a:pt x="7083" y="60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8" name="object 1518"/>
            <p:cNvSpPr/>
            <p:nvPr/>
          </p:nvSpPr>
          <p:spPr>
            <a:xfrm>
              <a:off x="2470847" y="9120380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19" h="32384">
                  <a:moveTo>
                    <a:pt x="0" y="0"/>
                  </a:moveTo>
                  <a:lnTo>
                    <a:pt x="0" y="6071"/>
                  </a:lnTo>
                  <a:lnTo>
                    <a:pt x="7083" y="6071"/>
                  </a:lnTo>
                  <a:lnTo>
                    <a:pt x="0" y="0"/>
                  </a:lnTo>
                  <a:close/>
                </a:path>
                <a:path w="7619" h="32384">
                  <a:moveTo>
                    <a:pt x="0" y="6071"/>
                  </a:moveTo>
                  <a:lnTo>
                    <a:pt x="7083" y="6071"/>
                  </a:lnTo>
                  <a:lnTo>
                    <a:pt x="0" y="32382"/>
                  </a:lnTo>
                  <a:lnTo>
                    <a:pt x="0" y="60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9" name="object 1519"/>
            <p:cNvSpPr/>
            <p:nvPr/>
          </p:nvSpPr>
          <p:spPr>
            <a:xfrm>
              <a:off x="2470847" y="9120380"/>
              <a:ext cx="41910" cy="6350"/>
            </a:xfrm>
            <a:custGeom>
              <a:avLst/>
              <a:gdLst/>
              <a:ahLst/>
              <a:cxnLst/>
              <a:rect l="l" t="t" r="r" b="b"/>
              <a:pathLst>
                <a:path w="41910" h="6350">
                  <a:moveTo>
                    <a:pt x="41490" y="0"/>
                  </a:moveTo>
                  <a:lnTo>
                    <a:pt x="0" y="0"/>
                  </a:lnTo>
                  <a:lnTo>
                    <a:pt x="7083" y="6071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0" name="object 1520"/>
            <p:cNvSpPr/>
            <p:nvPr/>
          </p:nvSpPr>
          <p:spPr>
            <a:xfrm>
              <a:off x="2470847" y="9120380"/>
              <a:ext cx="41910" cy="6350"/>
            </a:xfrm>
            <a:custGeom>
              <a:avLst/>
              <a:gdLst/>
              <a:ahLst/>
              <a:cxnLst/>
              <a:rect l="l" t="t" r="r" b="b"/>
              <a:pathLst>
                <a:path w="41910" h="6350">
                  <a:moveTo>
                    <a:pt x="0" y="0"/>
                  </a:moveTo>
                  <a:lnTo>
                    <a:pt x="41490" y="0"/>
                  </a:lnTo>
                  <a:lnTo>
                    <a:pt x="7083" y="60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1" name="object 1521"/>
            <p:cNvSpPr/>
            <p:nvPr/>
          </p:nvSpPr>
          <p:spPr>
            <a:xfrm>
              <a:off x="2470847" y="9158834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19" h="32384">
                  <a:moveTo>
                    <a:pt x="0" y="0"/>
                  </a:moveTo>
                  <a:lnTo>
                    <a:pt x="0" y="32382"/>
                  </a:lnTo>
                  <a:lnTo>
                    <a:pt x="7083" y="60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2" name="object 1522"/>
            <p:cNvSpPr/>
            <p:nvPr/>
          </p:nvSpPr>
          <p:spPr>
            <a:xfrm>
              <a:off x="2470847" y="9158834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19" h="32384">
                  <a:moveTo>
                    <a:pt x="0" y="0"/>
                  </a:moveTo>
                  <a:lnTo>
                    <a:pt x="0" y="6071"/>
                  </a:lnTo>
                  <a:lnTo>
                    <a:pt x="7083" y="6071"/>
                  </a:lnTo>
                  <a:lnTo>
                    <a:pt x="0" y="0"/>
                  </a:lnTo>
                  <a:close/>
                </a:path>
                <a:path w="7619" h="32384">
                  <a:moveTo>
                    <a:pt x="0" y="6071"/>
                  </a:moveTo>
                  <a:lnTo>
                    <a:pt x="7083" y="6071"/>
                  </a:lnTo>
                  <a:lnTo>
                    <a:pt x="0" y="32382"/>
                  </a:lnTo>
                  <a:lnTo>
                    <a:pt x="0" y="60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3" name="object 1523"/>
            <p:cNvSpPr/>
            <p:nvPr/>
          </p:nvSpPr>
          <p:spPr>
            <a:xfrm>
              <a:off x="2470847" y="9158834"/>
              <a:ext cx="41910" cy="6350"/>
            </a:xfrm>
            <a:custGeom>
              <a:avLst/>
              <a:gdLst/>
              <a:ahLst/>
              <a:cxnLst/>
              <a:rect l="l" t="t" r="r" b="b"/>
              <a:pathLst>
                <a:path w="41910" h="6350">
                  <a:moveTo>
                    <a:pt x="41490" y="0"/>
                  </a:moveTo>
                  <a:lnTo>
                    <a:pt x="0" y="0"/>
                  </a:lnTo>
                  <a:lnTo>
                    <a:pt x="7083" y="6071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4" name="object 1524"/>
            <p:cNvSpPr/>
            <p:nvPr/>
          </p:nvSpPr>
          <p:spPr>
            <a:xfrm>
              <a:off x="2470847" y="9158834"/>
              <a:ext cx="41910" cy="6350"/>
            </a:xfrm>
            <a:custGeom>
              <a:avLst/>
              <a:gdLst/>
              <a:ahLst/>
              <a:cxnLst/>
              <a:rect l="l" t="t" r="r" b="b"/>
              <a:pathLst>
                <a:path w="41910" h="6350">
                  <a:moveTo>
                    <a:pt x="0" y="0"/>
                  </a:moveTo>
                  <a:lnTo>
                    <a:pt x="41490" y="0"/>
                  </a:lnTo>
                  <a:lnTo>
                    <a:pt x="7083" y="60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5" name="object 1525"/>
            <p:cNvSpPr/>
            <p:nvPr/>
          </p:nvSpPr>
          <p:spPr>
            <a:xfrm>
              <a:off x="2470847" y="9197288"/>
              <a:ext cx="41910" cy="5080"/>
            </a:xfrm>
            <a:custGeom>
              <a:avLst/>
              <a:gdLst/>
              <a:ahLst/>
              <a:cxnLst/>
              <a:rect l="l" t="t" r="r" b="b"/>
              <a:pathLst>
                <a:path w="41910" h="5079">
                  <a:moveTo>
                    <a:pt x="0" y="0"/>
                  </a:moveTo>
                  <a:lnTo>
                    <a:pt x="0" y="5059"/>
                  </a:lnTo>
                  <a:lnTo>
                    <a:pt x="13155" y="5059"/>
                  </a:lnTo>
                  <a:lnTo>
                    <a:pt x="0" y="0"/>
                  </a:lnTo>
                  <a:close/>
                </a:path>
                <a:path w="41910" h="5079">
                  <a:moveTo>
                    <a:pt x="41490" y="0"/>
                  </a:moveTo>
                  <a:lnTo>
                    <a:pt x="0" y="0"/>
                  </a:lnTo>
                  <a:lnTo>
                    <a:pt x="13155" y="5059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6" name="object 1526"/>
            <p:cNvSpPr/>
            <p:nvPr/>
          </p:nvSpPr>
          <p:spPr>
            <a:xfrm>
              <a:off x="2470847" y="9197288"/>
              <a:ext cx="41910" cy="5080"/>
            </a:xfrm>
            <a:custGeom>
              <a:avLst/>
              <a:gdLst/>
              <a:ahLst/>
              <a:cxnLst/>
              <a:rect l="l" t="t" r="r" b="b"/>
              <a:pathLst>
                <a:path w="41910" h="5079">
                  <a:moveTo>
                    <a:pt x="41490" y="0"/>
                  </a:moveTo>
                  <a:lnTo>
                    <a:pt x="0" y="0"/>
                  </a:lnTo>
                  <a:lnTo>
                    <a:pt x="13155" y="5059"/>
                  </a:lnTo>
                  <a:lnTo>
                    <a:pt x="41490" y="0"/>
                  </a:lnTo>
                  <a:close/>
                </a:path>
                <a:path w="41910" h="5079">
                  <a:moveTo>
                    <a:pt x="0" y="0"/>
                  </a:moveTo>
                  <a:lnTo>
                    <a:pt x="13155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7" name="object 1527"/>
            <p:cNvSpPr/>
            <p:nvPr/>
          </p:nvSpPr>
          <p:spPr>
            <a:xfrm>
              <a:off x="2470847" y="9202348"/>
              <a:ext cx="7620" cy="13335"/>
            </a:xfrm>
            <a:custGeom>
              <a:avLst/>
              <a:gdLst/>
              <a:ahLst/>
              <a:cxnLst/>
              <a:rect l="l" t="t" r="r" b="b"/>
              <a:pathLst>
                <a:path w="7619" h="13334">
                  <a:moveTo>
                    <a:pt x="0" y="0"/>
                  </a:moveTo>
                  <a:lnTo>
                    <a:pt x="0" y="13155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8" name="object 1528"/>
            <p:cNvSpPr/>
            <p:nvPr/>
          </p:nvSpPr>
          <p:spPr>
            <a:xfrm>
              <a:off x="2470847" y="9202348"/>
              <a:ext cx="7620" cy="13335"/>
            </a:xfrm>
            <a:custGeom>
              <a:avLst/>
              <a:gdLst/>
              <a:ahLst/>
              <a:cxnLst/>
              <a:rect l="l" t="t" r="r" b="b"/>
              <a:pathLst>
                <a:path w="7619" h="13334">
                  <a:moveTo>
                    <a:pt x="0" y="0"/>
                  </a:moveTo>
                  <a:lnTo>
                    <a:pt x="0" y="1011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  <a:path w="7619" h="13334">
                  <a:moveTo>
                    <a:pt x="0" y="1011"/>
                  </a:moveTo>
                  <a:lnTo>
                    <a:pt x="7083" y="1011"/>
                  </a:lnTo>
                  <a:lnTo>
                    <a:pt x="0" y="13155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9" name="object 1529"/>
            <p:cNvSpPr/>
            <p:nvPr/>
          </p:nvSpPr>
          <p:spPr>
            <a:xfrm>
              <a:off x="2470847" y="9202348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5" h="1270">
                  <a:moveTo>
                    <a:pt x="13155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30" name="object 1530"/>
            <p:cNvSpPr/>
            <p:nvPr/>
          </p:nvSpPr>
          <p:spPr>
            <a:xfrm>
              <a:off x="2470847" y="9202348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5" h="1270">
                  <a:moveTo>
                    <a:pt x="0" y="0"/>
                  </a:moveTo>
                  <a:lnTo>
                    <a:pt x="13155" y="0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1" name="object 1531"/>
            <p:cNvSpPr/>
            <p:nvPr/>
          </p:nvSpPr>
          <p:spPr>
            <a:xfrm>
              <a:off x="4895483" y="9059663"/>
              <a:ext cx="7620" cy="18415"/>
            </a:xfrm>
            <a:custGeom>
              <a:avLst/>
              <a:gdLst/>
              <a:ahLst/>
              <a:cxnLst/>
              <a:rect l="l" t="t" r="r" b="b"/>
              <a:pathLst>
                <a:path w="7620" h="18415">
                  <a:moveTo>
                    <a:pt x="0" y="0"/>
                  </a:moveTo>
                  <a:lnTo>
                    <a:pt x="0" y="18215"/>
                  </a:lnTo>
                  <a:lnTo>
                    <a:pt x="7083" y="60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32" name="object 1532"/>
            <p:cNvSpPr/>
            <p:nvPr/>
          </p:nvSpPr>
          <p:spPr>
            <a:xfrm>
              <a:off x="4895483" y="9059663"/>
              <a:ext cx="7620" cy="18415"/>
            </a:xfrm>
            <a:custGeom>
              <a:avLst/>
              <a:gdLst/>
              <a:ahLst/>
              <a:cxnLst/>
              <a:rect l="l" t="t" r="r" b="b"/>
              <a:pathLst>
                <a:path w="7620" h="18415">
                  <a:moveTo>
                    <a:pt x="0" y="0"/>
                  </a:moveTo>
                  <a:lnTo>
                    <a:pt x="0" y="6071"/>
                  </a:lnTo>
                  <a:lnTo>
                    <a:pt x="7083" y="6071"/>
                  </a:lnTo>
                  <a:lnTo>
                    <a:pt x="0" y="0"/>
                  </a:lnTo>
                  <a:close/>
                </a:path>
                <a:path w="7620" h="18415">
                  <a:moveTo>
                    <a:pt x="0" y="6071"/>
                  </a:moveTo>
                  <a:lnTo>
                    <a:pt x="7083" y="6071"/>
                  </a:lnTo>
                  <a:lnTo>
                    <a:pt x="0" y="18215"/>
                  </a:lnTo>
                  <a:lnTo>
                    <a:pt x="0" y="60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3" name="object 1533"/>
            <p:cNvSpPr/>
            <p:nvPr/>
          </p:nvSpPr>
          <p:spPr>
            <a:xfrm>
              <a:off x="4895483" y="9059663"/>
              <a:ext cx="41910" cy="6350"/>
            </a:xfrm>
            <a:custGeom>
              <a:avLst/>
              <a:gdLst/>
              <a:ahLst/>
              <a:cxnLst/>
              <a:rect l="l" t="t" r="r" b="b"/>
              <a:pathLst>
                <a:path w="41910" h="6350">
                  <a:moveTo>
                    <a:pt x="41490" y="0"/>
                  </a:moveTo>
                  <a:lnTo>
                    <a:pt x="0" y="0"/>
                  </a:lnTo>
                  <a:lnTo>
                    <a:pt x="7083" y="6071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34" name="object 1534"/>
            <p:cNvSpPr/>
            <p:nvPr/>
          </p:nvSpPr>
          <p:spPr>
            <a:xfrm>
              <a:off x="4895483" y="9059663"/>
              <a:ext cx="41910" cy="6350"/>
            </a:xfrm>
            <a:custGeom>
              <a:avLst/>
              <a:gdLst/>
              <a:ahLst/>
              <a:cxnLst/>
              <a:rect l="l" t="t" r="r" b="b"/>
              <a:pathLst>
                <a:path w="41910" h="6350">
                  <a:moveTo>
                    <a:pt x="0" y="0"/>
                  </a:moveTo>
                  <a:lnTo>
                    <a:pt x="41490" y="0"/>
                  </a:lnTo>
                  <a:lnTo>
                    <a:pt x="7083" y="60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5" name="object 1535"/>
            <p:cNvSpPr/>
            <p:nvPr/>
          </p:nvSpPr>
          <p:spPr>
            <a:xfrm>
              <a:off x="4895483" y="9083950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20" h="32384">
                  <a:moveTo>
                    <a:pt x="0" y="0"/>
                  </a:moveTo>
                  <a:lnTo>
                    <a:pt x="0" y="32382"/>
                  </a:lnTo>
                  <a:lnTo>
                    <a:pt x="7083" y="60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36" name="object 1536"/>
            <p:cNvSpPr/>
            <p:nvPr/>
          </p:nvSpPr>
          <p:spPr>
            <a:xfrm>
              <a:off x="4895483" y="9083949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20" h="32384">
                  <a:moveTo>
                    <a:pt x="0" y="0"/>
                  </a:moveTo>
                  <a:lnTo>
                    <a:pt x="0" y="6071"/>
                  </a:lnTo>
                  <a:lnTo>
                    <a:pt x="7083" y="6071"/>
                  </a:lnTo>
                  <a:lnTo>
                    <a:pt x="0" y="0"/>
                  </a:lnTo>
                  <a:close/>
                </a:path>
                <a:path w="7620" h="32384">
                  <a:moveTo>
                    <a:pt x="0" y="6071"/>
                  </a:moveTo>
                  <a:lnTo>
                    <a:pt x="7083" y="6071"/>
                  </a:lnTo>
                  <a:lnTo>
                    <a:pt x="0" y="32382"/>
                  </a:lnTo>
                  <a:lnTo>
                    <a:pt x="0" y="60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7" name="object 1537"/>
            <p:cNvSpPr/>
            <p:nvPr/>
          </p:nvSpPr>
          <p:spPr>
            <a:xfrm>
              <a:off x="4895483" y="9083949"/>
              <a:ext cx="41910" cy="6350"/>
            </a:xfrm>
            <a:custGeom>
              <a:avLst/>
              <a:gdLst/>
              <a:ahLst/>
              <a:cxnLst/>
              <a:rect l="l" t="t" r="r" b="b"/>
              <a:pathLst>
                <a:path w="41910" h="6350">
                  <a:moveTo>
                    <a:pt x="41490" y="0"/>
                  </a:moveTo>
                  <a:lnTo>
                    <a:pt x="0" y="0"/>
                  </a:lnTo>
                  <a:lnTo>
                    <a:pt x="7083" y="6071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38" name="object 1538"/>
            <p:cNvSpPr/>
            <p:nvPr/>
          </p:nvSpPr>
          <p:spPr>
            <a:xfrm>
              <a:off x="4895483" y="9083949"/>
              <a:ext cx="41910" cy="6350"/>
            </a:xfrm>
            <a:custGeom>
              <a:avLst/>
              <a:gdLst/>
              <a:ahLst/>
              <a:cxnLst/>
              <a:rect l="l" t="t" r="r" b="b"/>
              <a:pathLst>
                <a:path w="41910" h="6350">
                  <a:moveTo>
                    <a:pt x="0" y="0"/>
                  </a:moveTo>
                  <a:lnTo>
                    <a:pt x="41490" y="0"/>
                  </a:lnTo>
                  <a:lnTo>
                    <a:pt x="7083" y="60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9" name="object 1539"/>
            <p:cNvSpPr/>
            <p:nvPr/>
          </p:nvSpPr>
          <p:spPr>
            <a:xfrm>
              <a:off x="4895483" y="9122404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20" h="32384">
                  <a:moveTo>
                    <a:pt x="0" y="0"/>
                  </a:moveTo>
                  <a:lnTo>
                    <a:pt x="0" y="32382"/>
                  </a:lnTo>
                  <a:lnTo>
                    <a:pt x="7083" y="60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0" name="object 1540"/>
            <p:cNvSpPr/>
            <p:nvPr/>
          </p:nvSpPr>
          <p:spPr>
            <a:xfrm>
              <a:off x="4895483" y="9122404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20" h="32384">
                  <a:moveTo>
                    <a:pt x="0" y="0"/>
                  </a:moveTo>
                  <a:lnTo>
                    <a:pt x="0" y="6071"/>
                  </a:lnTo>
                  <a:lnTo>
                    <a:pt x="7083" y="6071"/>
                  </a:lnTo>
                  <a:lnTo>
                    <a:pt x="0" y="0"/>
                  </a:lnTo>
                  <a:close/>
                </a:path>
                <a:path w="7620" h="32384">
                  <a:moveTo>
                    <a:pt x="0" y="6071"/>
                  </a:moveTo>
                  <a:lnTo>
                    <a:pt x="7083" y="6071"/>
                  </a:lnTo>
                  <a:lnTo>
                    <a:pt x="0" y="32382"/>
                  </a:lnTo>
                  <a:lnTo>
                    <a:pt x="0" y="60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1" name="object 1541"/>
            <p:cNvSpPr/>
            <p:nvPr/>
          </p:nvSpPr>
          <p:spPr>
            <a:xfrm>
              <a:off x="4895483" y="9122404"/>
              <a:ext cx="41910" cy="6350"/>
            </a:xfrm>
            <a:custGeom>
              <a:avLst/>
              <a:gdLst/>
              <a:ahLst/>
              <a:cxnLst/>
              <a:rect l="l" t="t" r="r" b="b"/>
              <a:pathLst>
                <a:path w="41910" h="6350">
                  <a:moveTo>
                    <a:pt x="41490" y="0"/>
                  </a:moveTo>
                  <a:lnTo>
                    <a:pt x="0" y="0"/>
                  </a:lnTo>
                  <a:lnTo>
                    <a:pt x="7083" y="6071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2" name="object 1542"/>
            <p:cNvSpPr/>
            <p:nvPr/>
          </p:nvSpPr>
          <p:spPr>
            <a:xfrm>
              <a:off x="4895483" y="9122404"/>
              <a:ext cx="41910" cy="6350"/>
            </a:xfrm>
            <a:custGeom>
              <a:avLst/>
              <a:gdLst/>
              <a:ahLst/>
              <a:cxnLst/>
              <a:rect l="l" t="t" r="r" b="b"/>
              <a:pathLst>
                <a:path w="41910" h="6350">
                  <a:moveTo>
                    <a:pt x="0" y="0"/>
                  </a:moveTo>
                  <a:lnTo>
                    <a:pt x="41490" y="0"/>
                  </a:lnTo>
                  <a:lnTo>
                    <a:pt x="7083" y="60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3" name="object 1543"/>
            <p:cNvSpPr/>
            <p:nvPr/>
          </p:nvSpPr>
          <p:spPr>
            <a:xfrm>
              <a:off x="4895483" y="9160858"/>
              <a:ext cx="41910" cy="5080"/>
            </a:xfrm>
            <a:custGeom>
              <a:avLst/>
              <a:gdLst/>
              <a:ahLst/>
              <a:cxnLst/>
              <a:rect l="l" t="t" r="r" b="b"/>
              <a:pathLst>
                <a:path w="41910" h="5079">
                  <a:moveTo>
                    <a:pt x="0" y="0"/>
                  </a:moveTo>
                  <a:lnTo>
                    <a:pt x="0" y="5059"/>
                  </a:lnTo>
                  <a:lnTo>
                    <a:pt x="13155" y="5059"/>
                  </a:lnTo>
                  <a:lnTo>
                    <a:pt x="0" y="0"/>
                  </a:lnTo>
                  <a:close/>
                </a:path>
                <a:path w="41910" h="5079">
                  <a:moveTo>
                    <a:pt x="41490" y="0"/>
                  </a:moveTo>
                  <a:lnTo>
                    <a:pt x="0" y="0"/>
                  </a:lnTo>
                  <a:lnTo>
                    <a:pt x="13155" y="5059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4" name="object 1544"/>
            <p:cNvSpPr/>
            <p:nvPr/>
          </p:nvSpPr>
          <p:spPr>
            <a:xfrm>
              <a:off x="4895483" y="9160858"/>
              <a:ext cx="41910" cy="5080"/>
            </a:xfrm>
            <a:custGeom>
              <a:avLst/>
              <a:gdLst/>
              <a:ahLst/>
              <a:cxnLst/>
              <a:rect l="l" t="t" r="r" b="b"/>
              <a:pathLst>
                <a:path w="41910" h="5079">
                  <a:moveTo>
                    <a:pt x="41490" y="0"/>
                  </a:moveTo>
                  <a:lnTo>
                    <a:pt x="0" y="0"/>
                  </a:lnTo>
                  <a:lnTo>
                    <a:pt x="13155" y="5059"/>
                  </a:lnTo>
                  <a:lnTo>
                    <a:pt x="41490" y="0"/>
                  </a:lnTo>
                  <a:close/>
                </a:path>
                <a:path w="41910" h="5079">
                  <a:moveTo>
                    <a:pt x="0" y="0"/>
                  </a:moveTo>
                  <a:lnTo>
                    <a:pt x="13155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5" name="object 1545"/>
            <p:cNvSpPr/>
            <p:nvPr/>
          </p:nvSpPr>
          <p:spPr>
            <a:xfrm>
              <a:off x="4895483" y="9165918"/>
              <a:ext cx="7620" cy="13335"/>
            </a:xfrm>
            <a:custGeom>
              <a:avLst/>
              <a:gdLst/>
              <a:ahLst/>
              <a:cxnLst/>
              <a:rect l="l" t="t" r="r" b="b"/>
              <a:pathLst>
                <a:path w="7620" h="13334">
                  <a:moveTo>
                    <a:pt x="0" y="0"/>
                  </a:moveTo>
                  <a:lnTo>
                    <a:pt x="0" y="13155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6" name="object 1546"/>
            <p:cNvSpPr/>
            <p:nvPr/>
          </p:nvSpPr>
          <p:spPr>
            <a:xfrm>
              <a:off x="4895483" y="9165918"/>
              <a:ext cx="7620" cy="13335"/>
            </a:xfrm>
            <a:custGeom>
              <a:avLst/>
              <a:gdLst/>
              <a:ahLst/>
              <a:cxnLst/>
              <a:rect l="l" t="t" r="r" b="b"/>
              <a:pathLst>
                <a:path w="7620" h="13334">
                  <a:moveTo>
                    <a:pt x="0" y="0"/>
                  </a:moveTo>
                  <a:lnTo>
                    <a:pt x="0" y="1011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  <a:path w="7620" h="13334">
                  <a:moveTo>
                    <a:pt x="0" y="1011"/>
                  </a:moveTo>
                  <a:lnTo>
                    <a:pt x="7083" y="1011"/>
                  </a:lnTo>
                  <a:lnTo>
                    <a:pt x="0" y="13155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7" name="object 1547"/>
            <p:cNvSpPr/>
            <p:nvPr/>
          </p:nvSpPr>
          <p:spPr>
            <a:xfrm>
              <a:off x="4895483" y="9165918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5" h="1270">
                  <a:moveTo>
                    <a:pt x="13155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8" name="object 1548"/>
            <p:cNvSpPr/>
            <p:nvPr/>
          </p:nvSpPr>
          <p:spPr>
            <a:xfrm>
              <a:off x="4895483" y="9165918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5" h="1270">
                  <a:moveTo>
                    <a:pt x="0" y="0"/>
                  </a:moveTo>
                  <a:lnTo>
                    <a:pt x="13155" y="0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9" name="object 1549"/>
            <p:cNvSpPr/>
            <p:nvPr/>
          </p:nvSpPr>
          <p:spPr>
            <a:xfrm>
              <a:off x="5220319" y="8715599"/>
              <a:ext cx="7620" cy="18415"/>
            </a:xfrm>
            <a:custGeom>
              <a:avLst/>
              <a:gdLst/>
              <a:ahLst/>
              <a:cxnLst/>
              <a:rect l="l" t="t" r="r" b="b"/>
              <a:pathLst>
                <a:path w="7620" h="18415">
                  <a:moveTo>
                    <a:pt x="0" y="0"/>
                  </a:moveTo>
                  <a:lnTo>
                    <a:pt x="0" y="18215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50" name="object 1550"/>
            <p:cNvSpPr/>
            <p:nvPr/>
          </p:nvSpPr>
          <p:spPr>
            <a:xfrm>
              <a:off x="5220319" y="8715599"/>
              <a:ext cx="7620" cy="18415"/>
            </a:xfrm>
            <a:custGeom>
              <a:avLst/>
              <a:gdLst/>
              <a:ahLst/>
              <a:cxnLst/>
              <a:rect l="l" t="t" r="r" b="b"/>
              <a:pathLst>
                <a:path w="7620" h="18415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7620" h="18415">
                  <a:moveTo>
                    <a:pt x="0" y="7083"/>
                  </a:moveTo>
                  <a:lnTo>
                    <a:pt x="7083" y="7083"/>
                  </a:lnTo>
                  <a:lnTo>
                    <a:pt x="0" y="18215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1" name="object 1551"/>
            <p:cNvSpPr/>
            <p:nvPr/>
          </p:nvSpPr>
          <p:spPr>
            <a:xfrm>
              <a:off x="5220319" y="8715599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10" h="7620">
                  <a:moveTo>
                    <a:pt x="41490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52" name="object 1552"/>
            <p:cNvSpPr/>
            <p:nvPr/>
          </p:nvSpPr>
          <p:spPr>
            <a:xfrm>
              <a:off x="5220319" y="8715599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10" h="7620">
                  <a:moveTo>
                    <a:pt x="0" y="0"/>
                  </a:moveTo>
                  <a:lnTo>
                    <a:pt x="41490" y="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3" name="object 1553"/>
            <p:cNvSpPr/>
            <p:nvPr/>
          </p:nvSpPr>
          <p:spPr>
            <a:xfrm>
              <a:off x="5220319" y="8740898"/>
              <a:ext cx="7620" cy="31750"/>
            </a:xfrm>
            <a:custGeom>
              <a:avLst/>
              <a:gdLst/>
              <a:ahLst/>
              <a:cxnLst/>
              <a:rect l="l" t="t" r="r" b="b"/>
              <a:pathLst>
                <a:path w="7620" h="31750">
                  <a:moveTo>
                    <a:pt x="0" y="0"/>
                  </a:moveTo>
                  <a:lnTo>
                    <a:pt x="0" y="31370"/>
                  </a:lnTo>
                  <a:lnTo>
                    <a:pt x="7083" y="60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54" name="object 1554"/>
            <p:cNvSpPr/>
            <p:nvPr/>
          </p:nvSpPr>
          <p:spPr>
            <a:xfrm>
              <a:off x="5220319" y="8740898"/>
              <a:ext cx="7620" cy="31750"/>
            </a:xfrm>
            <a:custGeom>
              <a:avLst/>
              <a:gdLst/>
              <a:ahLst/>
              <a:cxnLst/>
              <a:rect l="l" t="t" r="r" b="b"/>
              <a:pathLst>
                <a:path w="7620" h="31750">
                  <a:moveTo>
                    <a:pt x="0" y="0"/>
                  </a:moveTo>
                  <a:lnTo>
                    <a:pt x="0" y="6071"/>
                  </a:lnTo>
                  <a:lnTo>
                    <a:pt x="7083" y="6071"/>
                  </a:lnTo>
                  <a:lnTo>
                    <a:pt x="0" y="0"/>
                  </a:lnTo>
                  <a:close/>
                </a:path>
                <a:path w="7620" h="31750">
                  <a:moveTo>
                    <a:pt x="0" y="6071"/>
                  </a:moveTo>
                  <a:lnTo>
                    <a:pt x="7083" y="6071"/>
                  </a:lnTo>
                  <a:lnTo>
                    <a:pt x="0" y="31370"/>
                  </a:lnTo>
                  <a:lnTo>
                    <a:pt x="0" y="60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5" name="object 1555"/>
            <p:cNvSpPr/>
            <p:nvPr/>
          </p:nvSpPr>
          <p:spPr>
            <a:xfrm>
              <a:off x="5220319" y="8740898"/>
              <a:ext cx="41910" cy="6350"/>
            </a:xfrm>
            <a:custGeom>
              <a:avLst/>
              <a:gdLst/>
              <a:ahLst/>
              <a:cxnLst/>
              <a:rect l="l" t="t" r="r" b="b"/>
              <a:pathLst>
                <a:path w="41910" h="6350">
                  <a:moveTo>
                    <a:pt x="41490" y="0"/>
                  </a:moveTo>
                  <a:lnTo>
                    <a:pt x="0" y="0"/>
                  </a:lnTo>
                  <a:lnTo>
                    <a:pt x="7083" y="6071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56" name="object 1556"/>
            <p:cNvSpPr/>
            <p:nvPr/>
          </p:nvSpPr>
          <p:spPr>
            <a:xfrm>
              <a:off x="5220319" y="8740898"/>
              <a:ext cx="41910" cy="6350"/>
            </a:xfrm>
            <a:custGeom>
              <a:avLst/>
              <a:gdLst/>
              <a:ahLst/>
              <a:cxnLst/>
              <a:rect l="l" t="t" r="r" b="b"/>
              <a:pathLst>
                <a:path w="41910" h="6350">
                  <a:moveTo>
                    <a:pt x="0" y="0"/>
                  </a:moveTo>
                  <a:lnTo>
                    <a:pt x="41490" y="0"/>
                  </a:lnTo>
                  <a:lnTo>
                    <a:pt x="7083" y="60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7" name="object 1557"/>
            <p:cNvSpPr/>
            <p:nvPr/>
          </p:nvSpPr>
          <p:spPr>
            <a:xfrm>
              <a:off x="5220319" y="8778340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20" h="32384">
                  <a:moveTo>
                    <a:pt x="0" y="0"/>
                  </a:moveTo>
                  <a:lnTo>
                    <a:pt x="0" y="32382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58" name="object 1558"/>
            <p:cNvSpPr/>
            <p:nvPr/>
          </p:nvSpPr>
          <p:spPr>
            <a:xfrm>
              <a:off x="5220319" y="8778340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20" h="32384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7620" h="32384">
                  <a:moveTo>
                    <a:pt x="0" y="7083"/>
                  </a:moveTo>
                  <a:lnTo>
                    <a:pt x="7083" y="7083"/>
                  </a:lnTo>
                  <a:lnTo>
                    <a:pt x="0" y="32382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9" name="object 1559"/>
            <p:cNvSpPr/>
            <p:nvPr/>
          </p:nvSpPr>
          <p:spPr>
            <a:xfrm>
              <a:off x="5220319" y="8778340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10" h="7620">
                  <a:moveTo>
                    <a:pt x="41490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0" name="object 1560"/>
            <p:cNvSpPr/>
            <p:nvPr/>
          </p:nvSpPr>
          <p:spPr>
            <a:xfrm>
              <a:off x="5220319" y="8778340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10" h="7620">
                  <a:moveTo>
                    <a:pt x="0" y="0"/>
                  </a:moveTo>
                  <a:lnTo>
                    <a:pt x="41490" y="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1" name="object 1561"/>
            <p:cNvSpPr/>
            <p:nvPr/>
          </p:nvSpPr>
          <p:spPr>
            <a:xfrm>
              <a:off x="5220319" y="8816794"/>
              <a:ext cx="41910" cy="6350"/>
            </a:xfrm>
            <a:custGeom>
              <a:avLst/>
              <a:gdLst/>
              <a:ahLst/>
              <a:cxnLst/>
              <a:rect l="l" t="t" r="r" b="b"/>
              <a:pathLst>
                <a:path w="41910" h="6350">
                  <a:moveTo>
                    <a:pt x="0" y="0"/>
                  </a:moveTo>
                  <a:lnTo>
                    <a:pt x="0" y="6071"/>
                  </a:lnTo>
                  <a:lnTo>
                    <a:pt x="12143" y="6071"/>
                  </a:lnTo>
                  <a:lnTo>
                    <a:pt x="0" y="0"/>
                  </a:lnTo>
                  <a:close/>
                </a:path>
                <a:path w="41910" h="6350">
                  <a:moveTo>
                    <a:pt x="41490" y="0"/>
                  </a:moveTo>
                  <a:lnTo>
                    <a:pt x="0" y="0"/>
                  </a:lnTo>
                  <a:lnTo>
                    <a:pt x="12143" y="6071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2" name="object 1562"/>
            <p:cNvSpPr/>
            <p:nvPr/>
          </p:nvSpPr>
          <p:spPr>
            <a:xfrm>
              <a:off x="5220319" y="8816794"/>
              <a:ext cx="41910" cy="6350"/>
            </a:xfrm>
            <a:custGeom>
              <a:avLst/>
              <a:gdLst/>
              <a:ahLst/>
              <a:cxnLst/>
              <a:rect l="l" t="t" r="r" b="b"/>
              <a:pathLst>
                <a:path w="41910" h="6350">
                  <a:moveTo>
                    <a:pt x="41490" y="0"/>
                  </a:moveTo>
                  <a:lnTo>
                    <a:pt x="0" y="0"/>
                  </a:lnTo>
                  <a:lnTo>
                    <a:pt x="12143" y="6071"/>
                  </a:lnTo>
                  <a:lnTo>
                    <a:pt x="41490" y="0"/>
                  </a:lnTo>
                  <a:close/>
                </a:path>
                <a:path w="41910" h="6350">
                  <a:moveTo>
                    <a:pt x="0" y="0"/>
                  </a:moveTo>
                  <a:lnTo>
                    <a:pt x="12143" y="6071"/>
                  </a:lnTo>
                  <a:lnTo>
                    <a:pt x="0" y="60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3" name="object 1563"/>
            <p:cNvSpPr/>
            <p:nvPr/>
          </p:nvSpPr>
          <p:spPr>
            <a:xfrm>
              <a:off x="5220319" y="8822866"/>
              <a:ext cx="7620" cy="13335"/>
            </a:xfrm>
            <a:custGeom>
              <a:avLst/>
              <a:gdLst/>
              <a:ahLst/>
              <a:cxnLst/>
              <a:rect l="l" t="t" r="r" b="b"/>
              <a:pathLst>
                <a:path w="7620" h="13334">
                  <a:moveTo>
                    <a:pt x="0" y="0"/>
                  </a:moveTo>
                  <a:lnTo>
                    <a:pt x="0" y="13155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4" name="object 1564"/>
            <p:cNvSpPr/>
            <p:nvPr/>
          </p:nvSpPr>
          <p:spPr>
            <a:xfrm>
              <a:off x="5220319" y="8822866"/>
              <a:ext cx="7620" cy="13335"/>
            </a:xfrm>
            <a:custGeom>
              <a:avLst/>
              <a:gdLst/>
              <a:ahLst/>
              <a:cxnLst/>
              <a:rect l="l" t="t" r="r" b="b"/>
              <a:pathLst>
                <a:path w="7620" h="13334">
                  <a:moveTo>
                    <a:pt x="0" y="0"/>
                  </a:moveTo>
                  <a:lnTo>
                    <a:pt x="0" y="1011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  <a:path w="7620" h="13334">
                  <a:moveTo>
                    <a:pt x="0" y="1011"/>
                  </a:moveTo>
                  <a:lnTo>
                    <a:pt x="7083" y="1011"/>
                  </a:lnTo>
                  <a:lnTo>
                    <a:pt x="0" y="13155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5" name="object 1565"/>
            <p:cNvSpPr/>
            <p:nvPr/>
          </p:nvSpPr>
          <p:spPr>
            <a:xfrm>
              <a:off x="5220319" y="8822866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6" name="object 1566"/>
            <p:cNvSpPr/>
            <p:nvPr/>
          </p:nvSpPr>
          <p:spPr>
            <a:xfrm>
              <a:off x="5220319" y="8822866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0" y="0"/>
                  </a:moveTo>
                  <a:lnTo>
                    <a:pt x="12143" y="0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7" name="object 1567"/>
            <p:cNvSpPr/>
            <p:nvPr/>
          </p:nvSpPr>
          <p:spPr>
            <a:xfrm>
              <a:off x="2053923" y="9614212"/>
              <a:ext cx="1179195" cy="911225"/>
            </a:xfrm>
            <a:custGeom>
              <a:avLst/>
              <a:gdLst/>
              <a:ahLst/>
              <a:cxnLst/>
              <a:rect l="l" t="t" r="r" b="b"/>
              <a:pathLst>
                <a:path w="1179195" h="911225">
                  <a:moveTo>
                    <a:pt x="772118" y="41490"/>
                  </a:moveTo>
                  <a:lnTo>
                    <a:pt x="790334" y="41490"/>
                  </a:lnTo>
                  <a:lnTo>
                    <a:pt x="790334" y="0"/>
                  </a:lnTo>
                  <a:lnTo>
                    <a:pt x="772118" y="0"/>
                  </a:lnTo>
                  <a:lnTo>
                    <a:pt x="772118" y="41490"/>
                  </a:lnTo>
                </a:path>
                <a:path w="1179195" h="911225">
                  <a:moveTo>
                    <a:pt x="796405" y="41490"/>
                  </a:moveTo>
                  <a:lnTo>
                    <a:pt x="828788" y="41490"/>
                  </a:lnTo>
                  <a:lnTo>
                    <a:pt x="828788" y="0"/>
                  </a:lnTo>
                  <a:lnTo>
                    <a:pt x="796405" y="0"/>
                  </a:lnTo>
                  <a:lnTo>
                    <a:pt x="796405" y="41490"/>
                  </a:lnTo>
                </a:path>
                <a:path w="1179195" h="911225">
                  <a:moveTo>
                    <a:pt x="834859" y="41490"/>
                  </a:moveTo>
                  <a:lnTo>
                    <a:pt x="867242" y="41490"/>
                  </a:lnTo>
                  <a:lnTo>
                    <a:pt x="867242" y="0"/>
                  </a:lnTo>
                  <a:lnTo>
                    <a:pt x="834859" y="0"/>
                  </a:lnTo>
                  <a:lnTo>
                    <a:pt x="834859" y="41490"/>
                  </a:lnTo>
                </a:path>
                <a:path w="1179195" h="911225">
                  <a:moveTo>
                    <a:pt x="873314" y="41490"/>
                  </a:moveTo>
                  <a:lnTo>
                    <a:pt x="891529" y="41490"/>
                  </a:lnTo>
                  <a:lnTo>
                    <a:pt x="891529" y="0"/>
                  </a:lnTo>
                  <a:lnTo>
                    <a:pt x="873314" y="0"/>
                  </a:lnTo>
                  <a:lnTo>
                    <a:pt x="873314" y="41490"/>
                  </a:lnTo>
                </a:path>
                <a:path w="1179195" h="911225">
                  <a:moveTo>
                    <a:pt x="1178923" y="694704"/>
                  </a:moveTo>
                  <a:lnTo>
                    <a:pt x="1173217" y="645165"/>
                  </a:lnTo>
                  <a:lnTo>
                    <a:pt x="1156963" y="599690"/>
                  </a:lnTo>
                  <a:lnTo>
                    <a:pt x="1131459" y="559575"/>
                  </a:lnTo>
                  <a:lnTo>
                    <a:pt x="1098001" y="526117"/>
                  </a:lnTo>
                  <a:lnTo>
                    <a:pt x="1057885" y="500612"/>
                  </a:lnTo>
                  <a:lnTo>
                    <a:pt x="1012410" y="484359"/>
                  </a:lnTo>
                  <a:lnTo>
                    <a:pt x="962871" y="478652"/>
                  </a:lnTo>
                  <a:lnTo>
                    <a:pt x="913333" y="484359"/>
                  </a:lnTo>
                  <a:lnTo>
                    <a:pt x="867857" y="500612"/>
                  </a:lnTo>
                  <a:lnTo>
                    <a:pt x="827742" y="526117"/>
                  </a:lnTo>
                  <a:lnTo>
                    <a:pt x="794284" y="559575"/>
                  </a:lnTo>
                  <a:lnTo>
                    <a:pt x="768779" y="599690"/>
                  </a:lnTo>
                  <a:lnTo>
                    <a:pt x="752526" y="645165"/>
                  </a:lnTo>
                  <a:lnTo>
                    <a:pt x="746820" y="694704"/>
                  </a:lnTo>
                  <a:lnTo>
                    <a:pt x="752526" y="744243"/>
                  </a:lnTo>
                  <a:lnTo>
                    <a:pt x="768779" y="789718"/>
                  </a:lnTo>
                  <a:lnTo>
                    <a:pt x="794284" y="829833"/>
                  </a:lnTo>
                  <a:lnTo>
                    <a:pt x="827742" y="863292"/>
                  </a:lnTo>
                  <a:lnTo>
                    <a:pt x="867857" y="888796"/>
                  </a:lnTo>
                  <a:lnTo>
                    <a:pt x="913333" y="905050"/>
                  </a:lnTo>
                  <a:lnTo>
                    <a:pt x="962871" y="910756"/>
                  </a:lnTo>
                  <a:lnTo>
                    <a:pt x="1012410" y="905050"/>
                  </a:lnTo>
                  <a:lnTo>
                    <a:pt x="1057885" y="888796"/>
                  </a:lnTo>
                  <a:lnTo>
                    <a:pt x="1098001" y="863292"/>
                  </a:lnTo>
                  <a:lnTo>
                    <a:pt x="1131459" y="829833"/>
                  </a:lnTo>
                  <a:lnTo>
                    <a:pt x="1156963" y="789718"/>
                  </a:lnTo>
                  <a:lnTo>
                    <a:pt x="1173217" y="744243"/>
                  </a:lnTo>
                  <a:lnTo>
                    <a:pt x="1178923" y="694704"/>
                  </a:lnTo>
                </a:path>
                <a:path w="1179195" h="911225">
                  <a:moveTo>
                    <a:pt x="746820" y="695210"/>
                  </a:moveTo>
                  <a:lnTo>
                    <a:pt x="620326" y="571752"/>
                  </a:lnTo>
                </a:path>
                <a:path w="1179195" h="911225">
                  <a:moveTo>
                    <a:pt x="620326" y="571752"/>
                  </a:moveTo>
                  <a:lnTo>
                    <a:pt x="0" y="57175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8" name="object 1568"/>
            <p:cNvSpPr/>
            <p:nvPr/>
          </p:nvSpPr>
          <p:spPr>
            <a:xfrm>
              <a:off x="2800744" y="10125247"/>
              <a:ext cx="431165" cy="307975"/>
            </a:xfrm>
            <a:custGeom>
              <a:avLst/>
              <a:gdLst/>
              <a:ahLst/>
              <a:cxnLst/>
              <a:rect l="l" t="t" r="r" b="b"/>
              <a:pathLst>
                <a:path w="431164" h="307975">
                  <a:moveTo>
                    <a:pt x="0" y="184175"/>
                  </a:moveTo>
                  <a:lnTo>
                    <a:pt x="431091" y="184175"/>
                  </a:lnTo>
                </a:path>
                <a:path w="431164" h="307975">
                  <a:moveTo>
                    <a:pt x="2023" y="153816"/>
                  </a:moveTo>
                  <a:lnTo>
                    <a:pt x="429067" y="153816"/>
                  </a:lnTo>
                </a:path>
                <a:path w="431164" h="307975">
                  <a:moveTo>
                    <a:pt x="9107" y="123458"/>
                  </a:moveTo>
                  <a:lnTo>
                    <a:pt x="421983" y="123458"/>
                  </a:lnTo>
                </a:path>
                <a:path w="431164" h="307975">
                  <a:moveTo>
                    <a:pt x="20239" y="92087"/>
                  </a:moveTo>
                  <a:lnTo>
                    <a:pt x="410852" y="92087"/>
                  </a:lnTo>
                </a:path>
                <a:path w="431164" h="307975">
                  <a:moveTo>
                    <a:pt x="38454" y="61729"/>
                  </a:moveTo>
                  <a:lnTo>
                    <a:pt x="392637" y="61729"/>
                  </a:lnTo>
                </a:path>
                <a:path w="431164" h="307975">
                  <a:moveTo>
                    <a:pt x="63752" y="31370"/>
                  </a:moveTo>
                  <a:lnTo>
                    <a:pt x="367338" y="31370"/>
                  </a:lnTo>
                </a:path>
                <a:path w="431164" h="307975">
                  <a:moveTo>
                    <a:pt x="103219" y="0"/>
                  </a:moveTo>
                  <a:lnTo>
                    <a:pt x="327872" y="0"/>
                  </a:lnTo>
                </a:path>
                <a:path w="431164" h="307975">
                  <a:moveTo>
                    <a:pt x="38454" y="307633"/>
                  </a:moveTo>
                  <a:lnTo>
                    <a:pt x="392637" y="307633"/>
                  </a:lnTo>
                </a:path>
                <a:path w="431164" h="307975">
                  <a:moveTo>
                    <a:pt x="20239" y="276262"/>
                  </a:moveTo>
                  <a:lnTo>
                    <a:pt x="410852" y="276262"/>
                  </a:lnTo>
                </a:path>
                <a:path w="431164" h="307975">
                  <a:moveTo>
                    <a:pt x="9107" y="245904"/>
                  </a:moveTo>
                  <a:lnTo>
                    <a:pt x="421983" y="245904"/>
                  </a:lnTo>
                </a:path>
                <a:path w="431164" h="307975">
                  <a:moveTo>
                    <a:pt x="2023" y="215545"/>
                  </a:moveTo>
                  <a:lnTo>
                    <a:pt x="429067" y="21554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569" name="object 1569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3020337" y="7980922"/>
              <a:ext cx="695210" cy="1334763"/>
            </a:xfrm>
            <a:prstGeom prst="rect">
              <a:avLst/>
            </a:prstGeom>
          </p:spPr>
        </p:pic>
        <p:sp>
          <p:nvSpPr>
            <p:cNvPr id="1570" name="object 1570"/>
            <p:cNvSpPr/>
            <p:nvPr/>
          </p:nvSpPr>
          <p:spPr>
            <a:xfrm>
              <a:off x="2864497" y="10463239"/>
              <a:ext cx="304165" cy="30480"/>
            </a:xfrm>
            <a:custGeom>
              <a:avLst/>
              <a:gdLst/>
              <a:ahLst/>
              <a:cxnLst/>
              <a:rect l="l" t="t" r="r" b="b"/>
              <a:pathLst>
                <a:path w="304164" h="30479">
                  <a:moveTo>
                    <a:pt x="39466" y="30358"/>
                  </a:moveTo>
                  <a:lnTo>
                    <a:pt x="264119" y="30358"/>
                  </a:lnTo>
                </a:path>
                <a:path w="304164" h="30479">
                  <a:moveTo>
                    <a:pt x="0" y="0"/>
                  </a:moveTo>
                  <a:lnTo>
                    <a:pt x="303585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71" name="object 1571"/>
          <p:cNvSpPr txBox="1"/>
          <p:nvPr/>
        </p:nvSpPr>
        <p:spPr>
          <a:xfrm>
            <a:off x="2341773" y="10102460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1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1572" name="object 1572"/>
          <p:cNvSpPr txBox="1"/>
          <p:nvPr/>
        </p:nvSpPr>
        <p:spPr>
          <a:xfrm>
            <a:off x="2041223" y="10167225"/>
            <a:ext cx="64770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 b="1">
                <a:latin typeface="Arial Narrow"/>
                <a:cs typeface="Arial Narrow"/>
              </a:rPr>
              <a:t>крок</a:t>
            </a:r>
            <a:r>
              <a:rPr dirty="0" sz="400" spc="-10" b="1">
                <a:latin typeface="Arial Narrow"/>
                <a:cs typeface="Arial Narrow"/>
              </a:rPr>
              <a:t> </a:t>
            </a:r>
            <a:r>
              <a:rPr dirty="0" sz="400" spc="10" b="1">
                <a:latin typeface="Arial Narrow"/>
                <a:cs typeface="Arial Narrow"/>
              </a:rPr>
              <a:t>200</a:t>
            </a:r>
            <a:r>
              <a:rPr dirty="0" sz="400" b="1">
                <a:latin typeface="Arial Narrow"/>
                <a:cs typeface="Arial Narrow"/>
              </a:rPr>
              <a:t> </a:t>
            </a:r>
            <a:r>
              <a:rPr dirty="0" sz="400" spc="5" b="1">
                <a:latin typeface="Arial Narrow"/>
                <a:cs typeface="Arial Narrow"/>
              </a:rPr>
              <a:t>по</a:t>
            </a:r>
            <a:r>
              <a:rPr dirty="0" sz="400" spc="-5" b="1">
                <a:latin typeface="Arial Narrow"/>
                <a:cs typeface="Arial Narrow"/>
              </a:rPr>
              <a:t> </a:t>
            </a:r>
            <a:r>
              <a:rPr dirty="0" sz="400" spc="5" b="1">
                <a:latin typeface="Arial Narrow"/>
                <a:cs typeface="Arial Narrow"/>
              </a:rPr>
              <a:t>всій</a:t>
            </a:r>
            <a:r>
              <a:rPr dirty="0" sz="400" b="1">
                <a:latin typeface="Arial Narrow"/>
                <a:cs typeface="Arial Narrow"/>
              </a:rPr>
              <a:t> </a:t>
            </a:r>
            <a:r>
              <a:rPr dirty="0" sz="400" spc="5" b="1">
                <a:latin typeface="Arial Narrow"/>
                <a:cs typeface="Arial Narrow"/>
              </a:rPr>
              <a:t>площі</a:t>
            </a:r>
            <a:r>
              <a:rPr dirty="0" sz="400" spc="-10" b="1">
                <a:latin typeface="Arial Narrow"/>
                <a:cs typeface="Arial Narrow"/>
              </a:rPr>
              <a:t> </a:t>
            </a:r>
            <a:r>
              <a:rPr dirty="0" sz="400" spc="5" b="1">
                <a:latin typeface="Arial Narrow"/>
                <a:cs typeface="Arial Narrow"/>
              </a:rPr>
              <a:t>плиті</a:t>
            </a:r>
            <a:endParaRPr sz="400">
              <a:latin typeface="Arial Narrow"/>
              <a:cs typeface="Arial Narrow"/>
            </a:endParaRPr>
          </a:p>
        </p:txBody>
      </p:sp>
      <p:grpSp>
        <p:nvGrpSpPr>
          <p:cNvPr id="1573" name="object 1573"/>
          <p:cNvGrpSpPr/>
          <p:nvPr/>
        </p:nvGrpSpPr>
        <p:grpSpPr>
          <a:xfrm>
            <a:off x="2042792" y="7426373"/>
            <a:ext cx="3424554" cy="2444115"/>
            <a:chOff x="2042792" y="7426373"/>
            <a:chExt cx="3424554" cy="2444115"/>
          </a:xfrm>
        </p:grpSpPr>
        <p:pic>
          <p:nvPicPr>
            <p:cNvPr id="1574" name="object 1574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2202680" y="7633823"/>
              <a:ext cx="92087" cy="168995"/>
            </a:xfrm>
            <a:prstGeom prst="rect">
              <a:avLst/>
            </a:prstGeom>
          </p:spPr>
        </p:pic>
        <p:sp>
          <p:nvSpPr>
            <p:cNvPr id="1575" name="object 1575"/>
            <p:cNvSpPr/>
            <p:nvPr/>
          </p:nvSpPr>
          <p:spPr>
            <a:xfrm>
              <a:off x="2674250" y="7426373"/>
              <a:ext cx="153035" cy="122555"/>
            </a:xfrm>
            <a:custGeom>
              <a:avLst/>
              <a:gdLst/>
              <a:ahLst/>
              <a:cxnLst/>
              <a:rect l="l" t="t" r="r" b="b"/>
              <a:pathLst>
                <a:path w="153035" h="122554">
                  <a:moveTo>
                    <a:pt x="152804" y="122446"/>
                  </a:moveTo>
                  <a:lnTo>
                    <a:pt x="0" y="122446"/>
                  </a:lnTo>
                </a:path>
                <a:path w="153035" h="122554">
                  <a:moveTo>
                    <a:pt x="0" y="122446"/>
                  </a:moveTo>
                  <a:lnTo>
                    <a:pt x="0" y="0"/>
                  </a:lnTo>
                </a:path>
                <a:path w="153035" h="122554">
                  <a:moveTo>
                    <a:pt x="0" y="0"/>
                  </a:moveTo>
                  <a:lnTo>
                    <a:pt x="152804" y="0"/>
                  </a:lnTo>
                </a:path>
                <a:path w="153035" h="122554">
                  <a:moveTo>
                    <a:pt x="152804" y="0"/>
                  </a:moveTo>
                  <a:lnTo>
                    <a:pt x="152804" y="12244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6" name="object 1576"/>
            <p:cNvSpPr/>
            <p:nvPr/>
          </p:nvSpPr>
          <p:spPr>
            <a:xfrm>
              <a:off x="2674250" y="7487090"/>
              <a:ext cx="153035" cy="0"/>
            </a:xfrm>
            <a:custGeom>
              <a:avLst/>
              <a:gdLst/>
              <a:ahLst/>
              <a:cxnLst/>
              <a:rect l="l" t="t" r="r" b="b"/>
              <a:pathLst>
                <a:path w="153035" h="0">
                  <a:moveTo>
                    <a:pt x="152804" y="0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7" name="object 1577"/>
            <p:cNvSpPr/>
            <p:nvPr/>
          </p:nvSpPr>
          <p:spPr>
            <a:xfrm>
              <a:off x="3211596" y="7432444"/>
              <a:ext cx="153035" cy="184785"/>
            </a:xfrm>
            <a:custGeom>
              <a:avLst/>
              <a:gdLst/>
              <a:ahLst/>
              <a:cxnLst/>
              <a:rect l="l" t="t" r="r" b="b"/>
              <a:pathLst>
                <a:path w="153035" h="184784">
                  <a:moveTo>
                    <a:pt x="152804" y="184175"/>
                  </a:moveTo>
                  <a:lnTo>
                    <a:pt x="0" y="184175"/>
                  </a:lnTo>
                </a:path>
                <a:path w="153035" h="184784">
                  <a:moveTo>
                    <a:pt x="0" y="184175"/>
                  </a:moveTo>
                  <a:lnTo>
                    <a:pt x="0" y="0"/>
                  </a:lnTo>
                </a:path>
                <a:path w="153035" h="184784">
                  <a:moveTo>
                    <a:pt x="0" y="0"/>
                  </a:moveTo>
                  <a:lnTo>
                    <a:pt x="152804" y="0"/>
                  </a:lnTo>
                </a:path>
                <a:path w="153035" h="184784">
                  <a:moveTo>
                    <a:pt x="152804" y="0"/>
                  </a:moveTo>
                  <a:lnTo>
                    <a:pt x="152804" y="1841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8" name="object 1578"/>
            <p:cNvSpPr/>
            <p:nvPr/>
          </p:nvSpPr>
          <p:spPr>
            <a:xfrm>
              <a:off x="3211596" y="7524532"/>
              <a:ext cx="153035" cy="0"/>
            </a:xfrm>
            <a:custGeom>
              <a:avLst/>
              <a:gdLst/>
              <a:ahLst/>
              <a:cxnLst/>
              <a:rect l="l" t="t" r="r" b="b"/>
              <a:pathLst>
                <a:path w="153035" h="0">
                  <a:moveTo>
                    <a:pt x="152804" y="0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9" name="object 1579"/>
            <p:cNvSpPr/>
            <p:nvPr/>
          </p:nvSpPr>
          <p:spPr>
            <a:xfrm>
              <a:off x="3748942" y="7426373"/>
              <a:ext cx="153035" cy="122555"/>
            </a:xfrm>
            <a:custGeom>
              <a:avLst/>
              <a:gdLst/>
              <a:ahLst/>
              <a:cxnLst/>
              <a:rect l="l" t="t" r="r" b="b"/>
              <a:pathLst>
                <a:path w="153035" h="122554">
                  <a:moveTo>
                    <a:pt x="152804" y="122446"/>
                  </a:moveTo>
                  <a:lnTo>
                    <a:pt x="0" y="122446"/>
                  </a:lnTo>
                </a:path>
                <a:path w="153035" h="122554">
                  <a:moveTo>
                    <a:pt x="0" y="122446"/>
                  </a:moveTo>
                  <a:lnTo>
                    <a:pt x="0" y="0"/>
                  </a:lnTo>
                </a:path>
                <a:path w="153035" h="122554">
                  <a:moveTo>
                    <a:pt x="0" y="0"/>
                  </a:moveTo>
                  <a:lnTo>
                    <a:pt x="152804" y="0"/>
                  </a:lnTo>
                </a:path>
                <a:path w="153035" h="122554">
                  <a:moveTo>
                    <a:pt x="152804" y="0"/>
                  </a:moveTo>
                  <a:lnTo>
                    <a:pt x="152804" y="12244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0" name="object 1580"/>
            <p:cNvSpPr/>
            <p:nvPr/>
          </p:nvSpPr>
          <p:spPr>
            <a:xfrm>
              <a:off x="3748942" y="7487090"/>
              <a:ext cx="153035" cy="0"/>
            </a:xfrm>
            <a:custGeom>
              <a:avLst/>
              <a:gdLst/>
              <a:ahLst/>
              <a:cxnLst/>
              <a:rect l="l" t="t" r="r" b="b"/>
              <a:pathLst>
                <a:path w="153035" h="0">
                  <a:moveTo>
                    <a:pt x="152804" y="0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1" name="object 1581"/>
            <p:cNvSpPr/>
            <p:nvPr/>
          </p:nvSpPr>
          <p:spPr>
            <a:xfrm>
              <a:off x="4285276" y="7432444"/>
              <a:ext cx="154305" cy="184785"/>
            </a:xfrm>
            <a:custGeom>
              <a:avLst/>
              <a:gdLst/>
              <a:ahLst/>
              <a:cxnLst/>
              <a:rect l="l" t="t" r="r" b="b"/>
              <a:pathLst>
                <a:path w="154304" h="184784">
                  <a:moveTo>
                    <a:pt x="153816" y="184175"/>
                  </a:moveTo>
                  <a:lnTo>
                    <a:pt x="0" y="184175"/>
                  </a:lnTo>
                </a:path>
                <a:path w="154304" h="184784">
                  <a:moveTo>
                    <a:pt x="0" y="184175"/>
                  </a:moveTo>
                  <a:lnTo>
                    <a:pt x="0" y="0"/>
                  </a:lnTo>
                </a:path>
                <a:path w="154304" h="184784">
                  <a:moveTo>
                    <a:pt x="0" y="0"/>
                  </a:moveTo>
                  <a:lnTo>
                    <a:pt x="153816" y="0"/>
                  </a:lnTo>
                </a:path>
                <a:path w="154304" h="184784">
                  <a:moveTo>
                    <a:pt x="153816" y="0"/>
                  </a:moveTo>
                  <a:lnTo>
                    <a:pt x="153816" y="1841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2" name="object 1582"/>
            <p:cNvSpPr/>
            <p:nvPr/>
          </p:nvSpPr>
          <p:spPr>
            <a:xfrm>
              <a:off x="4285276" y="7524532"/>
              <a:ext cx="154305" cy="0"/>
            </a:xfrm>
            <a:custGeom>
              <a:avLst/>
              <a:gdLst/>
              <a:ahLst/>
              <a:cxnLst/>
              <a:rect l="l" t="t" r="r" b="b"/>
              <a:pathLst>
                <a:path w="154304" h="0">
                  <a:moveTo>
                    <a:pt x="153816" y="0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3" name="object 1583"/>
            <p:cNvSpPr/>
            <p:nvPr/>
          </p:nvSpPr>
          <p:spPr>
            <a:xfrm>
              <a:off x="4822622" y="7426373"/>
              <a:ext cx="154305" cy="122555"/>
            </a:xfrm>
            <a:custGeom>
              <a:avLst/>
              <a:gdLst/>
              <a:ahLst/>
              <a:cxnLst/>
              <a:rect l="l" t="t" r="r" b="b"/>
              <a:pathLst>
                <a:path w="154304" h="122554">
                  <a:moveTo>
                    <a:pt x="153816" y="122446"/>
                  </a:moveTo>
                  <a:lnTo>
                    <a:pt x="0" y="122446"/>
                  </a:lnTo>
                </a:path>
                <a:path w="154304" h="122554">
                  <a:moveTo>
                    <a:pt x="0" y="122446"/>
                  </a:moveTo>
                  <a:lnTo>
                    <a:pt x="0" y="0"/>
                  </a:lnTo>
                </a:path>
                <a:path w="154304" h="122554">
                  <a:moveTo>
                    <a:pt x="0" y="0"/>
                  </a:moveTo>
                  <a:lnTo>
                    <a:pt x="153816" y="0"/>
                  </a:lnTo>
                </a:path>
                <a:path w="154304" h="122554">
                  <a:moveTo>
                    <a:pt x="153816" y="0"/>
                  </a:moveTo>
                  <a:lnTo>
                    <a:pt x="153816" y="12244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4" name="object 1584"/>
            <p:cNvSpPr/>
            <p:nvPr/>
          </p:nvSpPr>
          <p:spPr>
            <a:xfrm>
              <a:off x="4822622" y="7487090"/>
              <a:ext cx="154305" cy="0"/>
            </a:xfrm>
            <a:custGeom>
              <a:avLst/>
              <a:gdLst/>
              <a:ahLst/>
              <a:cxnLst/>
              <a:rect l="l" t="t" r="r" b="b"/>
              <a:pathLst>
                <a:path w="154304" h="0">
                  <a:moveTo>
                    <a:pt x="153816" y="0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5" name="object 1585"/>
            <p:cNvSpPr/>
            <p:nvPr/>
          </p:nvSpPr>
          <p:spPr>
            <a:xfrm>
              <a:off x="2343342" y="8200515"/>
              <a:ext cx="92710" cy="895985"/>
            </a:xfrm>
            <a:custGeom>
              <a:avLst/>
              <a:gdLst/>
              <a:ahLst/>
              <a:cxnLst/>
              <a:rect l="l" t="t" r="r" b="b"/>
              <a:pathLst>
                <a:path w="92710" h="895984">
                  <a:moveTo>
                    <a:pt x="0" y="0"/>
                  </a:moveTo>
                  <a:lnTo>
                    <a:pt x="92087" y="0"/>
                  </a:lnTo>
                </a:path>
                <a:path w="92710" h="895984">
                  <a:moveTo>
                    <a:pt x="92087" y="0"/>
                  </a:moveTo>
                  <a:lnTo>
                    <a:pt x="92087" y="895576"/>
                  </a:lnTo>
                </a:path>
                <a:path w="92710" h="895984">
                  <a:moveTo>
                    <a:pt x="92087" y="895576"/>
                  </a:moveTo>
                  <a:lnTo>
                    <a:pt x="0" y="895576"/>
                  </a:lnTo>
                </a:path>
                <a:path w="92710" h="895984">
                  <a:moveTo>
                    <a:pt x="0" y="8955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6" name="object 1586"/>
            <p:cNvSpPr/>
            <p:nvPr/>
          </p:nvSpPr>
          <p:spPr>
            <a:xfrm>
              <a:off x="2343342" y="8648810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10" h="0">
                  <a:moveTo>
                    <a:pt x="0" y="0"/>
                  </a:moveTo>
                  <a:lnTo>
                    <a:pt x="92087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7" name="object 1587"/>
            <p:cNvSpPr/>
            <p:nvPr/>
          </p:nvSpPr>
          <p:spPr>
            <a:xfrm>
              <a:off x="5371100" y="9493789"/>
              <a:ext cx="92710" cy="169545"/>
            </a:xfrm>
            <a:custGeom>
              <a:avLst/>
              <a:gdLst/>
              <a:ahLst/>
              <a:cxnLst/>
              <a:rect l="l" t="t" r="r" b="b"/>
              <a:pathLst>
                <a:path w="92710" h="169545">
                  <a:moveTo>
                    <a:pt x="0" y="0"/>
                  </a:moveTo>
                  <a:lnTo>
                    <a:pt x="92087" y="0"/>
                  </a:lnTo>
                </a:path>
                <a:path w="92710" h="169545">
                  <a:moveTo>
                    <a:pt x="92087" y="168995"/>
                  </a:moveTo>
                  <a:lnTo>
                    <a:pt x="92087" y="0"/>
                  </a:lnTo>
                </a:path>
                <a:path w="92710" h="169545">
                  <a:moveTo>
                    <a:pt x="92087" y="168995"/>
                  </a:moveTo>
                  <a:lnTo>
                    <a:pt x="0" y="168995"/>
                  </a:lnTo>
                </a:path>
                <a:path w="92710" h="169545">
                  <a:moveTo>
                    <a:pt x="0" y="1689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8" name="object 1588"/>
            <p:cNvSpPr/>
            <p:nvPr/>
          </p:nvSpPr>
          <p:spPr>
            <a:xfrm>
              <a:off x="5371100" y="9578793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10" h="0">
                  <a:moveTo>
                    <a:pt x="0" y="0"/>
                  </a:moveTo>
                  <a:lnTo>
                    <a:pt x="92087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9" name="object 1589"/>
            <p:cNvSpPr/>
            <p:nvPr/>
          </p:nvSpPr>
          <p:spPr>
            <a:xfrm>
              <a:off x="5309371" y="8942276"/>
              <a:ext cx="154305" cy="368935"/>
            </a:xfrm>
            <a:custGeom>
              <a:avLst/>
              <a:gdLst/>
              <a:ahLst/>
              <a:cxnLst/>
              <a:rect l="l" t="t" r="r" b="b"/>
              <a:pathLst>
                <a:path w="154304" h="368934">
                  <a:moveTo>
                    <a:pt x="153816" y="368350"/>
                  </a:moveTo>
                  <a:lnTo>
                    <a:pt x="0" y="368350"/>
                  </a:lnTo>
                </a:path>
                <a:path w="154304" h="368934">
                  <a:moveTo>
                    <a:pt x="153816" y="368350"/>
                  </a:moveTo>
                  <a:lnTo>
                    <a:pt x="153816" y="0"/>
                  </a:lnTo>
                </a:path>
                <a:path w="154304" h="368934">
                  <a:moveTo>
                    <a:pt x="153816" y="0"/>
                  </a:moveTo>
                  <a:lnTo>
                    <a:pt x="0" y="0"/>
                  </a:lnTo>
                </a:path>
                <a:path w="154304" h="368934">
                  <a:moveTo>
                    <a:pt x="0" y="0"/>
                  </a:moveTo>
                  <a:lnTo>
                    <a:pt x="0" y="3683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0" name="object 1590"/>
            <p:cNvSpPr/>
            <p:nvPr/>
          </p:nvSpPr>
          <p:spPr>
            <a:xfrm>
              <a:off x="2244170" y="7712755"/>
              <a:ext cx="3219450" cy="1414145"/>
            </a:xfrm>
            <a:custGeom>
              <a:avLst/>
              <a:gdLst/>
              <a:ahLst/>
              <a:cxnLst/>
              <a:rect l="l" t="t" r="r" b="b"/>
              <a:pathLst>
                <a:path w="3219450" h="1414145">
                  <a:moveTo>
                    <a:pt x="3065200" y="1413696"/>
                  </a:moveTo>
                  <a:lnTo>
                    <a:pt x="3219017" y="1413696"/>
                  </a:lnTo>
                </a:path>
                <a:path w="3219450" h="1414145">
                  <a:moveTo>
                    <a:pt x="9107" y="4553"/>
                  </a:moveTo>
                  <a:lnTo>
                    <a:pt x="9107" y="2038"/>
                  </a:lnTo>
                  <a:lnTo>
                    <a:pt x="7068" y="0"/>
                  </a:lnTo>
                  <a:lnTo>
                    <a:pt x="4553" y="0"/>
                  </a:lnTo>
                  <a:lnTo>
                    <a:pt x="2038" y="0"/>
                  </a:lnTo>
                  <a:lnTo>
                    <a:pt x="0" y="2038"/>
                  </a:lnTo>
                  <a:lnTo>
                    <a:pt x="0" y="4553"/>
                  </a:lnTo>
                  <a:lnTo>
                    <a:pt x="0" y="7068"/>
                  </a:lnTo>
                  <a:lnTo>
                    <a:pt x="2038" y="9107"/>
                  </a:lnTo>
                  <a:lnTo>
                    <a:pt x="4553" y="9107"/>
                  </a:lnTo>
                  <a:lnTo>
                    <a:pt x="7068" y="9107"/>
                  </a:lnTo>
                  <a:lnTo>
                    <a:pt x="9107" y="7068"/>
                  </a:lnTo>
                  <a:lnTo>
                    <a:pt x="9107" y="455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1" name="object 1591"/>
            <p:cNvSpPr/>
            <p:nvPr/>
          </p:nvSpPr>
          <p:spPr>
            <a:xfrm>
              <a:off x="2241135" y="7633823"/>
              <a:ext cx="15240" cy="169545"/>
            </a:xfrm>
            <a:custGeom>
              <a:avLst/>
              <a:gdLst/>
              <a:ahLst/>
              <a:cxnLst/>
              <a:rect l="l" t="t" r="r" b="b"/>
              <a:pathLst>
                <a:path w="15239" h="169545">
                  <a:moveTo>
                    <a:pt x="7083" y="79944"/>
                  </a:moveTo>
                  <a:lnTo>
                    <a:pt x="7083" y="0"/>
                  </a:lnTo>
                </a:path>
                <a:path w="15239" h="169545">
                  <a:moveTo>
                    <a:pt x="7083" y="89051"/>
                  </a:moveTo>
                  <a:lnTo>
                    <a:pt x="7083" y="168995"/>
                  </a:lnTo>
                </a:path>
                <a:path w="15239" h="169545">
                  <a:moveTo>
                    <a:pt x="7083" y="0"/>
                  </a:moveTo>
                  <a:lnTo>
                    <a:pt x="0" y="13155"/>
                  </a:lnTo>
                </a:path>
                <a:path w="15239" h="169545">
                  <a:moveTo>
                    <a:pt x="7083" y="0"/>
                  </a:moveTo>
                  <a:lnTo>
                    <a:pt x="15179" y="13155"/>
                  </a:lnTo>
                </a:path>
                <a:path w="15239" h="169545">
                  <a:moveTo>
                    <a:pt x="7083" y="168995"/>
                  </a:moveTo>
                  <a:lnTo>
                    <a:pt x="0" y="155840"/>
                  </a:lnTo>
                </a:path>
                <a:path w="15239" h="169545">
                  <a:moveTo>
                    <a:pt x="7083" y="168995"/>
                  </a:moveTo>
                  <a:lnTo>
                    <a:pt x="15179" y="1558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2" name="object 1592"/>
            <p:cNvSpPr/>
            <p:nvPr/>
          </p:nvSpPr>
          <p:spPr>
            <a:xfrm>
              <a:off x="2749134" y="748304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023" y="0"/>
                  </a:moveTo>
                  <a:lnTo>
                    <a:pt x="1011" y="0"/>
                  </a:lnTo>
                  <a:lnTo>
                    <a:pt x="3035" y="0"/>
                  </a:lnTo>
                  <a:lnTo>
                    <a:pt x="2023" y="0"/>
                  </a:lnTo>
                  <a:close/>
                </a:path>
                <a:path w="3175" h="0">
                  <a:moveTo>
                    <a:pt x="1011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3" name="object 1593"/>
            <p:cNvSpPr/>
            <p:nvPr/>
          </p:nvSpPr>
          <p:spPr>
            <a:xfrm>
              <a:off x="2749134" y="748304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023" y="0"/>
                  </a:moveTo>
                  <a:lnTo>
                    <a:pt x="1011" y="0"/>
                  </a:lnTo>
                  <a:lnTo>
                    <a:pt x="3035" y="0"/>
                  </a:lnTo>
                  <a:lnTo>
                    <a:pt x="2023" y="0"/>
                  </a:lnTo>
                  <a:close/>
                </a:path>
                <a:path w="3175" h="0">
                  <a:moveTo>
                    <a:pt x="1011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4" name="object 1594"/>
            <p:cNvSpPr/>
            <p:nvPr/>
          </p:nvSpPr>
          <p:spPr>
            <a:xfrm>
              <a:off x="2748122" y="748304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047" y="0"/>
                  </a:moveTo>
                  <a:lnTo>
                    <a:pt x="1011" y="0"/>
                  </a:lnTo>
                  <a:lnTo>
                    <a:pt x="5059" y="0"/>
                  </a:lnTo>
                  <a:lnTo>
                    <a:pt x="4047" y="0"/>
                  </a:lnTo>
                  <a:close/>
                </a:path>
                <a:path w="5080" h="0">
                  <a:moveTo>
                    <a:pt x="1011" y="0"/>
                  </a:moveTo>
                  <a:lnTo>
                    <a:pt x="5059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5" name="object 1595"/>
            <p:cNvSpPr/>
            <p:nvPr/>
          </p:nvSpPr>
          <p:spPr>
            <a:xfrm>
              <a:off x="2748122" y="748304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4047" y="0"/>
                  </a:moveTo>
                  <a:lnTo>
                    <a:pt x="1011" y="0"/>
                  </a:lnTo>
                  <a:lnTo>
                    <a:pt x="5059" y="0"/>
                  </a:lnTo>
                  <a:lnTo>
                    <a:pt x="4047" y="0"/>
                  </a:lnTo>
                  <a:close/>
                </a:path>
                <a:path w="5080" h="0">
                  <a:moveTo>
                    <a:pt x="1011" y="0"/>
                  </a:moveTo>
                  <a:lnTo>
                    <a:pt x="5059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6" name="object 1596"/>
            <p:cNvSpPr/>
            <p:nvPr/>
          </p:nvSpPr>
          <p:spPr>
            <a:xfrm>
              <a:off x="2748122" y="7483042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70">
                  <a:moveTo>
                    <a:pt x="0" y="0"/>
                  </a:moveTo>
                  <a:lnTo>
                    <a:pt x="0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  <a:path w="5080" h="1270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7" name="object 1597"/>
            <p:cNvSpPr/>
            <p:nvPr/>
          </p:nvSpPr>
          <p:spPr>
            <a:xfrm>
              <a:off x="2748122" y="7483042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70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  <a:path w="5080" h="1270">
                  <a:moveTo>
                    <a:pt x="0" y="0"/>
                  </a:moveTo>
                  <a:lnTo>
                    <a:pt x="505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8" name="object 1598"/>
            <p:cNvSpPr/>
            <p:nvPr/>
          </p:nvSpPr>
          <p:spPr>
            <a:xfrm>
              <a:off x="2747110" y="748405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6071" y="0"/>
                  </a:moveTo>
                  <a:lnTo>
                    <a:pt x="1011" y="0"/>
                  </a:lnTo>
                  <a:lnTo>
                    <a:pt x="7083" y="0"/>
                  </a:lnTo>
                  <a:lnTo>
                    <a:pt x="6071" y="0"/>
                  </a:lnTo>
                  <a:close/>
                </a:path>
                <a:path w="7619" h="0">
                  <a:moveTo>
                    <a:pt x="1011" y="0"/>
                  </a:moveTo>
                  <a:lnTo>
                    <a:pt x="708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9" name="object 1599"/>
            <p:cNvSpPr/>
            <p:nvPr/>
          </p:nvSpPr>
          <p:spPr>
            <a:xfrm>
              <a:off x="2747110" y="748405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6071" y="0"/>
                  </a:moveTo>
                  <a:lnTo>
                    <a:pt x="1011" y="0"/>
                  </a:lnTo>
                  <a:lnTo>
                    <a:pt x="7083" y="0"/>
                  </a:lnTo>
                  <a:lnTo>
                    <a:pt x="6071" y="0"/>
                  </a:lnTo>
                  <a:close/>
                </a:path>
                <a:path w="7619" h="0">
                  <a:moveTo>
                    <a:pt x="1011" y="0"/>
                  </a:moveTo>
                  <a:lnTo>
                    <a:pt x="708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0" name="object 1600"/>
            <p:cNvSpPr/>
            <p:nvPr/>
          </p:nvSpPr>
          <p:spPr>
            <a:xfrm>
              <a:off x="2747110" y="7484054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70">
                  <a:moveTo>
                    <a:pt x="0" y="0"/>
                  </a:moveTo>
                  <a:lnTo>
                    <a:pt x="0" y="1011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  <a:path w="7619" h="1270">
                  <a:moveTo>
                    <a:pt x="7083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1" name="object 1601"/>
            <p:cNvSpPr/>
            <p:nvPr/>
          </p:nvSpPr>
          <p:spPr>
            <a:xfrm>
              <a:off x="2747110" y="7484054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70">
                  <a:moveTo>
                    <a:pt x="7083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7083" y="0"/>
                  </a:lnTo>
                  <a:close/>
                </a:path>
                <a:path w="7619" h="1270">
                  <a:moveTo>
                    <a:pt x="0" y="0"/>
                  </a:moveTo>
                  <a:lnTo>
                    <a:pt x="708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2" name="object 1602"/>
            <p:cNvSpPr/>
            <p:nvPr/>
          </p:nvSpPr>
          <p:spPr>
            <a:xfrm>
              <a:off x="2746098" y="7485066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1011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1011" y="0"/>
                  </a:lnTo>
                  <a:close/>
                </a:path>
                <a:path w="9525" h="1270">
                  <a:moveTo>
                    <a:pt x="8095" y="0"/>
                  </a:moveTo>
                  <a:lnTo>
                    <a:pt x="1011" y="0"/>
                  </a:lnTo>
                  <a:lnTo>
                    <a:pt x="9107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3" name="object 1603"/>
            <p:cNvSpPr/>
            <p:nvPr/>
          </p:nvSpPr>
          <p:spPr>
            <a:xfrm>
              <a:off x="2746098" y="7485066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8095" y="0"/>
                  </a:moveTo>
                  <a:lnTo>
                    <a:pt x="1011" y="0"/>
                  </a:lnTo>
                  <a:lnTo>
                    <a:pt x="9107" y="1011"/>
                  </a:lnTo>
                  <a:lnTo>
                    <a:pt x="8095" y="0"/>
                  </a:lnTo>
                  <a:close/>
                </a:path>
                <a:path w="9525" h="1270">
                  <a:moveTo>
                    <a:pt x="1011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4" name="object 1604"/>
            <p:cNvSpPr/>
            <p:nvPr/>
          </p:nvSpPr>
          <p:spPr>
            <a:xfrm>
              <a:off x="2746098" y="7486078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5" name="object 1605"/>
            <p:cNvSpPr/>
            <p:nvPr/>
          </p:nvSpPr>
          <p:spPr>
            <a:xfrm>
              <a:off x="2746098" y="7486078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1011"/>
                  </a:moveTo>
                  <a:lnTo>
                    <a:pt x="0" y="1011"/>
                  </a:lnTo>
                  <a:lnTo>
                    <a:pt x="9107" y="1011"/>
                  </a:lnTo>
                  <a:close/>
                </a:path>
                <a:path w="9525" h="1270">
                  <a:moveTo>
                    <a:pt x="0" y="1011"/>
                  </a:moveTo>
                  <a:lnTo>
                    <a:pt x="9107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6" name="object 1606"/>
            <p:cNvSpPr/>
            <p:nvPr/>
          </p:nvSpPr>
          <p:spPr>
            <a:xfrm>
              <a:off x="2746098" y="7487090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7" name="object 1607"/>
            <p:cNvSpPr/>
            <p:nvPr/>
          </p:nvSpPr>
          <p:spPr>
            <a:xfrm>
              <a:off x="2746098" y="7487090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8" name="object 1608"/>
            <p:cNvSpPr/>
            <p:nvPr/>
          </p:nvSpPr>
          <p:spPr>
            <a:xfrm>
              <a:off x="2746098" y="7488102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9" name="object 1609"/>
            <p:cNvSpPr/>
            <p:nvPr/>
          </p:nvSpPr>
          <p:spPr>
            <a:xfrm>
              <a:off x="2746098" y="7488102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0" name="object 1610"/>
            <p:cNvSpPr/>
            <p:nvPr/>
          </p:nvSpPr>
          <p:spPr>
            <a:xfrm>
              <a:off x="2746098" y="7489114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1011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1" name="object 1611"/>
            <p:cNvSpPr/>
            <p:nvPr/>
          </p:nvSpPr>
          <p:spPr>
            <a:xfrm>
              <a:off x="2746098" y="7489114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809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2" name="object 1612"/>
            <p:cNvSpPr/>
            <p:nvPr/>
          </p:nvSpPr>
          <p:spPr>
            <a:xfrm>
              <a:off x="2747110" y="7490126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70">
                  <a:moveTo>
                    <a:pt x="0" y="0"/>
                  </a:moveTo>
                  <a:lnTo>
                    <a:pt x="0" y="1011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  <a:path w="7619" h="1270">
                  <a:moveTo>
                    <a:pt x="7083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3" name="object 1613"/>
            <p:cNvSpPr/>
            <p:nvPr/>
          </p:nvSpPr>
          <p:spPr>
            <a:xfrm>
              <a:off x="2747110" y="7490125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70">
                  <a:moveTo>
                    <a:pt x="7083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7083" y="0"/>
                  </a:lnTo>
                  <a:close/>
                </a:path>
                <a:path w="7619" h="1270">
                  <a:moveTo>
                    <a:pt x="0" y="0"/>
                  </a:moveTo>
                  <a:lnTo>
                    <a:pt x="708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4" name="object 1614"/>
            <p:cNvSpPr/>
            <p:nvPr/>
          </p:nvSpPr>
          <p:spPr>
            <a:xfrm>
              <a:off x="2747110" y="749113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7083" y="0"/>
                  </a:moveTo>
                  <a:lnTo>
                    <a:pt x="0" y="0"/>
                  </a:lnTo>
                  <a:lnTo>
                    <a:pt x="6071" y="0"/>
                  </a:lnTo>
                  <a:lnTo>
                    <a:pt x="7083" y="0"/>
                  </a:lnTo>
                  <a:close/>
                </a:path>
                <a:path w="7619" h="0">
                  <a:moveTo>
                    <a:pt x="0" y="0"/>
                  </a:moveTo>
                  <a:lnTo>
                    <a:pt x="607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5" name="object 1615"/>
            <p:cNvSpPr/>
            <p:nvPr/>
          </p:nvSpPr>
          <p:spPr>
            <a:xfrm>
              <a:off x="2747110" y="749113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7083" y="0"/>
                  </a:moveTo>
                  <a:lnTo>
                    <a:pt x="0" y="0"/>
                  </a:lnTo>
                  <a:lnTo>
                    <a:pt x="6071" y="0"/>
                  </a:lnTo>
                  <a:lnTo>
                    <a:pt x="7083" y="0"/>
                  </a:lnTo>
                  <a:close/>
                </a:path>
                <a:path w="7619" h="0">
                  <a:moveTo>
                    <a:pt x="0" y="0"/>
                  </a:moveTo>
                  <a:lnTo>
                    <a:pt x="607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6" name="object 1616"/>
            <p:cNvSpPr/>
            <p:nvPr/>
          </p:nvSpPr>
          <p:spPr>
            <a:xfrm>
              <a:off x="2748122" y="7491138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70">
                  <a:moveTo>
                    <a:pt x="0" y="0"/>
                  </a:moveTo>
                  <a:lnTo>
                    <a:pt x="0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  <a:path w="5080" h="1270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7" name="object 1617"/>
            <p:cNvSpPr/>
            <p:nvPr/>
          </p:nvSpPr>
          <p:spPr>
            <a:xfrm>
              <a:off x="2748122" y="7491137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70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  <a:path w="5080" h="1270">
                  <a:moveTo>
                    <a:pt x="0" y="0"/>
                  </a:moveTo>
                  <a:lnTo>
                    <a:pt x="505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8" name="object 1618"/>
            <p:cNvSpPr/>
            <p:nvPr/>
          </p:nvSpPr>
          <p:spPr>
            <a:xfrm>
              <a:off x="2748122" y="749214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5059" y="0"/>
                  </a:moveTo>
                  <a:lnTo>
                    <a:pt x="0" y="0"/>
                  </a:lnTo>
                  <a:lnTo>
                    <a:pt x="4047" y="0"/>
                  </a:lnTo>
                  <a:lnTo>
                    <a:pt x="5059" y="0"/>
                  </a:lnTo>
                  <a:close/>
                </a:path>
                <a:path w="5080" h="0">
                  <a:moveTo>
                    <a:pt x="0" y="0"/>
                  </a:moveTo>
                  <a:lnTo>
                    <a:pt x="404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9" name="object 1619"/>
            <p:cNvSpPr/>
            <p:nvPr/>
          </p:nvSpPr>
          <p:spPr>
            <a:xfrm>
              <a:off x="2748122" y="749214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5059" y="0"/>
                  </a:moveTo>
                  <a:lnTo>
                    <a:pt x="0" y="0"/>
                  </a:lnTo>
                  <a:lnTo>
                    <a:pt x="4047" y="0"/>
                  </a:lnTo>
                  <a:lnTo>
                    <a:pt x="5059" y="0"/>
                  </a:lnTo>
                  <a:close/>
                </a:path>
                <a:path w="5080" h="0">
                  <a:moveTo>
                    <a:pt x="0" y="0"/>
                  </a:moveTo>
                  <a:lnTo>
                    <a:pt x="404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0" name="object 1620"/>
            <p:cNvSpPr/>
            <p:nvPr/>
          </p:nvSpPr>
          <p:spPr>
            <a:xfrm>
              <a:off x="2749134" y="749214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  <a:path w="3175" h="0">
                  <a:moveTo>
                    <a:pt x="0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21" name="object 1621"/>
            <p:cNvSpPr/>
            <p:nvPr/>
          </p:nvSpPr>
          <p:spPr>
            <a:xfrm>
              <a:off x="2749134" y="749214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  <a:path w="3175" h="0">
                  <a:moveTo>
                    <a:pt x="0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2" name="object 1622"/>
            <p:cNvSpPr/>
            <p:nvPr/>
          </p:nvSpPr>
          <p:spPr>
            <a:xfrm>
              <a:off x="2746098" y="7482030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07" y="4553"/>
                  </a:moveTo>
                  <a:lnTo>
                    <a:pt x="9107" y="2038"/>
                  </a:lnTo>
                  <a:lnTo>
                    <a:pt x="7068" y="0"/>
                  </a:lnTo>
                  <a:lnTo>
                    <a:pt x="4553" y="0"/>
                  </a:lnTo>
                  <a:lnTo>
                    <a:pt x="2038" y="0"/>
                  </a:lnTo>
                  <a:lnTo>
                    <a:pt x="0" y="2038"/>
                  </a:lnTo>
                  <a:lnTo>
                    <a:pt x="0" y="4553"/>
                  </a:lnTo>
                  <a:lnTo>
                    <a:pt x="0" y="7068"/>
                  </a:lnTo>
                  <a:lnTo>
                    <a:pt x="2038" y="9107"/>
                  </a:lnTo>
                  <a:lnTo>
                    <a:pt x="4553" y="9107"/>
                  </a:lnTo>
                  <a:lnTo>
                    <a:pt x="7068" y="9107"/>
                  </a:lnTo>
                  <a:lnTo>
                    <a:pt x="9107" y="7068"/>
                  </a:lnTo>
                  <a:lnTo>
                    <a:pt x="9107" y="455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3" name="object 1623"/>
            <p:cNvSpPr/>
            <p:nvPr/>
          </p:nvSpPr>
          <p:spPr>
            <a:xfrm>
              <a:off x="2743062" y="7426373"/>
              <a:ext cx="15240" cy="122555"/>
            </a:xfrm>
            <a:custGeom>
              <a:avLst/>
              <a:gdLst/>
              <a:ahLst/>
              <a:cxnLst/>
              <a:rect l="l" t="t" r="r" b="b"/>
              <a:pathLst>
                <a:path w="15239" h="122554">
                  <a:moveTo>
                    <a:pt x="7083" y="56669"/>
                  </a:moveTo>
                  <a:lnTo>
                    <a:pt x="7083" y="0"/>
                  </a:lnTo>
                </a:path>
                <a:path w="15239" h="122554">
                  <a:moveTo>
                    <a:pt x="7083" y="65776"/>
                  </a:moveTo>
                  <a:lnTo>
                    <a:pt x="7083" y="122446"/>
                  </a:lnTo>
                </a:path>
                <a:path w="15239" h="122554">
                  <a:moveTo>
                    <a:pt x="7083" y="0"/>
                  </a:moveTo>
                  <a:lnTo>
                    <a:pt x="0" y="13155"/>
                  </a:lnTo>
                </a:path>
                <a:path w="15239" h="122554">
                  <a:moveTo>
                    <a:pt x="7083" y="0"/>
                  </a:moveTo>
                  <a:lnTo>
                    <a:pt x="15179" y="13155"/>
                  </a:lnTo>
                </a:path>
                <a:path w="15239" h="122554">
                  <a:moveTo>
                    <a:pt x="7083" y="122446"/>
                  </a:moveTo>
                  <a:lnTo>
                    <a:pt x="0" y="109290"/>
                  </a:lnTo>
                </a:path>
                <a:path w="15239" h="122554">
                  <a:moveTo>
                    <a:pt x="7083" y="122446"/>
                  </a:moveTo>
                  <a:lnTo>
                    <a:pt x="15179" y="1092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4" name="object 1624"/>
            <p:cNvSpPr/>
            <p:nvPr/>
          </p:nvSpPr>
          <p:spPr>
            <a:xfrm>
              <a:off x="3286480" y="751947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023" y="0"/>
                  </a:moveTo>
                  <a:lnTo>
                    <a:pt x="1011" y="0"/>
                  </a:lnTo>
                  <a:lnTo>
                    <a:pt x="3035" y="0"/>
                  </a:lnTo>
                  <a:lnTo>
                    <a:pt x="2023" y="0"/>
                  </a:lnTo>
                  <a:close/>
                </a:path>
                <a:path w="3175" h="0">
                  <a:moveTo>
                    <a:pt x="1011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25" name="object 1625"/>
            <p:cNvSpPr/>
            <p:nvPr/>
          </p:nvSpPr>
          <p:spPr>
            <a:xfrm>
              <a:off x="3286480" y="751947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023" y="0"/>
                  </a:moveTo>
                  <a:lnTo>
                    <a:pt x="1011" y="0"/>
                  </a:lnTo>
                  <a:lnTo>
                    <a:pt x="3035" y="0"/>
                  </a:lnTo>
                  <a:lnTo>
                    <a:pt x="2023" y="0"/>
                  </a:lnTo>
                  <a:close/>
                </a:path>
                <a:path w="3175" h="0">
                  <a:moveTo>
                    <a:pt x="1011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6" name="object 1626"/>
            <p:cNvSpPr/>
            <p:nvPr/>
          </p:nvSpPr>
          <p:spPr>
            <a:xfrm>
              <a:off x="3285468" y="7519472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1011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1011" y="0"/>
                  </a:lnTo>
                  <a:close/>
                </a:path>
                <a:path w="4445" h="1270">
                  <a:moveTo>
                    <a:pt x="4047" y="0"/>
                  </a:moveTo>
                  <a:lnTo>
                    <a:pt x="1011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27" name="object 1627"/>
            <p:cNvSpPr/>
            <p:nvPr/>
          </p:nvSpPr>
          <p:spPr>
            <a:xfrm>
              <a:off x="3285468" y="7519472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4047" y="0"/>
                  </a:moveTo>
                  <a:lnTo>
                    <a:pt x="1011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  <a:path w="4445" h="1270">
                  <a:moveTo>
                    <a:pt x="1011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8" name="object 1628"/>
            <p:cNvSpPr/>
            <p:nvPr/>
          </p:nvSpPr>
          <p:spPr>
            <a:xfrm>
              <a:off x="3285468" y="752048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  <a:path w="5079" h="0">
                  <a:moveTo>
                    <a:pt x="5059" y="0"/>
                  </a:moveTo>
                  <a:lnTo>
                    <a:pt x="0" y="0"/>
                  </a:lnTo>
                  <a:lnTo>
                    <a:pt x="4047" y="0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29" name="object 1629"/>
            <p:cNvSpPr/>
            <p:nvPr/>
          </p:nvSpPr>
          <p:spPr>
            <a:xfrm>
              <a:off x="3285468" y="752048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  <a:path w="5079" h="0">
                  <a:moveTo>
                    <a:pt x="5059" y="0"/>
                  </a:moveTo>
                  <a:lnTo>
                    <a:pt x="0" y="0"/>
                  </a:lnTo>
                  <a:lnTo>
                    <a:pt x="4047" y="0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0" name="object 1630"/>
            <p:cNvSpPr/>
            <p:nvPr/>
          </p:nvSpPr>
          <p:spPr>
            <a:xfrm>
              <a:off x="3284456" y="7520484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1011" y="0"/>
                  </a:moveTo>
                  <a:lnTo>
                    <a:pt x="0" y="1011"/>
                  </a:lnTo>
                  <a:lnTo>
                    <a:pt x="7083" y="1011"/>
                  </a:lnTo>
                  <a:lnTo>
                    <a:pt x="1011" y="0"/>
                  </a:lnTo>
                  <a:close/>
                </a:path>
                <a:path w="7620" h="1270">
                  <a:moveTo>
                    <a:pt x="6071" y="0"/>
                  </a:moveTo>
                  <a:lnTo>
                    <a:pt x="1011" y="0"/>
                  </a:lnTo>
                  <a:lnTo>
                    <a:pt x="7083" y="1011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31" name="object 1631"/>
            <p:cNvSpPr/>
            <p:nvPr/>
          </p:nvSpPr>
          <p:spPr>
            <a:xfrm>
              <a:off x="3284456" y="7520484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6071" y="0"/>
                  </a:moveTo>
                  <a:lnTo>
                    <a:pt x="1011" y="0"/>
                  </a:lnTo>
                  <a:lnTo>
                    <a:pt x="7083" y="1011"/>
                  </a:lnTo>
                  <a:lnTo>
                    <a:pt x="6071" y="0"/>
                  </a:lnTo>
                  <a:close/>
                </a:path>
                <a:path w="7620" h="1270">
                  <a:moveTo>
                    <a:pt x="1011" y="0"/>
                  </a:moveTo>
                  <a:lnTo>
                    <a:pt x="708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  <a:path w="7620" h="1270">
                  <a:moveTo>
                    <a:pt x="7083" y="1011"/>
                  </a:moveTo>
                  <a:lnTo>
                    <a:pt x="0" y="1011"/>
                  </a:lnTo>
                  <a:lnTo>
                    <a:pt x="7083" y="1011"/>
                  </a:lnTo>
                  <a:close/>
                </a:path>
                <a:path w="7620" h="1270">
                  <a:moveTo>
                    <a:pt x="0" y="1011"/>
                  </a:moveTo>
                  <a:lnTo>
                    <a:pt x="708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2" name="object 1632"/>
            <p:cNvSpPr/>
            <p:nvPr/>
          </p:nvSpPr>
          <p:spPr>
            <a:xfrm>
              <a:off x="3283444" y="7521496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1011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1011" y="0"/>
                  </a:lnTo>
                  <a:close/>
                </a:path>
                <a:path w="9525" h="1270">
                  <a:moveTo>
                    <a:pt x="8095" y="0"/>
                  </a:moveTo>
                  <a:lnTo>
                    <a:pt x="1011" y="0"/>
                  </a:lnTo>
                  <a:lnTo>
                    <a:pt x="9107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33" name="object 1633"/>
            <p:cNvSpPr/>
            <p:nvPr/>
          </p:nvSpPr>
          <p:spPr>
            <a:xfrm>
              <a:off x="3283444" y="7521496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8095" y="0"/>
                  </a:moveTo>
                  <a:lnTo>
                    <a:pt x="1011" y="0"/>
                  </a:lnTo>
                  <a:lnTo>
                    <a:pt x="9107" y="1011"/>
                  </a:lnTo>
                  <a:lnTo>
                    <a:pt x="8095" y="0"/>
                  </a:lnTo>
                  <a:close/>
                </a:path>
                <a:path w="9525" h="1270">
                  <a:moveTo>
                    <a:pt x="1011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4" name="object 1634"/>
            <p:cNvSpPr/>
            <p:nvPr/>
          </p:nvSpPr>
          <p:spPr>
            <a:xfrm>
              <a:off x="3283444" y="7522508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35" name="object 1635"/>
            <p:cNvSpPr/>
            <p:nvPr/>
          </p:nvSpPr>
          <p:spPr>
            <a:xfrm>
              <a:off x="3283444" y="7522508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6" name="object 1636"/>
            <p:cNvSpPr/>
            <p:nvPr/>
          </p:nvSpPr>
          <p:spPr>
            <a:xfrm>
              <a:off x="3283444" y="7523520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37" name="object 1637"/>
            <p:cNvSpPr/>
            <p:nvPr/>
          </p:nvSpPr>
          <p:spPr>
            <a:xfrm>
              <a:off x="3283444" y="7523520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8" name="object 1638"/>
            <p:cNvSpPr/>
            <p:nvPr/>
          </p:nvSpPr>
          <p:spPr>
            <a:xfrm>
              <a:off x="3283444" y="7524532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39" name="object 1639"/>
            <p:cNvSpPr/>
            <p:nvPr/>
          </p:nvSpPr>
          <p:spPr>
            <a:xfrm>
              <a:off x="3283444" y="7524532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0" name="object 1640"/>
            <p:cNvSpPr/>
            <p:nvPr/>
          </p:nvSpPr>
          <p:spPr>
            <a:xfrm>
              <a:off x="3283444" y="7525544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41" name="object 1641"/>
            <p:cNvSpPr/>
            <p:nvPr/>
          </p:nvSpPr>
          <p:spPr>
            <a:xfrm>
              <a:off x="3283444" y="7525544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2" name="object 1642"/>
            <p:cNvSpPr/>
            <p:nvPr/>
          </p:nvSpPr>
          <p:spPr>
            <a:xfrm>
              <a:off x="3283444" y="752655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43" name="object 1643"/>
            <p:cNvSpPr/>
            <p:nvPr/>
          </p:nvSpPr>
          <p:spPr>
            <a:xfrm>
              <a:off x="3283444" y="752655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4" name="object 1644"/>
            <p:cNvSpPr/>
            <p:nvPr/>
          </p:nvSpPr>
          <p:spPr>
            <a:xfrm>
              <a:off x="3284456" y="7526556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0" y="0"/>
                  </a:moveTo>
                  <a:lnTo>
                    <a:pt x="0" y="1011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  <a:path w="7620" h="1270">
                  <a:moveTo>
                    <a:pt x="7083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45" name="object 1645"/>
            <p:cNvSpPr/>
            <p:nvPr/>
          </p:nvSpPr>
          <p:spPr>
            <a:xfrm>
              <a:off x="3284456" y="7526556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7083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7083" y="0"/>
                  </a:lnTo>
                  <a:close/>
                </a:path>
                <a:path w="7620" h="1270">
                  <a:moveTo>
                    <a:pt x="0" y="0"/>
                  </a:moveTo>
                  <a:lnTo>
                    <a:pt x="708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6" name="object 1646"/>
            <p:cNvSpPr/>
            <p:nvPr/>
          </p:nvSpPr>
          <p:spPr>
            <a:xfrm>
              <a:off x="3284456" y="752756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083" y="0"/>
                  </a:moveTo>
                  <a:lnTo>
                    <a:pt x="0" y="0"/>
                  </a:lnTo>
                  <a:lnTo>
                    <a:pt x="6071" y="0"/>
                  </a:lnTo>
                  <a:lnTo>
                    <a:pt x="7083" y="0"/>
                  </a:lnTo>
                  <a:close/>
                </a:path>
                <a:path w="7620" h="0">
                  <a:moveTo>
                    <a:pt x="0" y="0"/>
                  </a:moveTo>
                  <a:lnTo>
                    <a:pt x="607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47" name="object 1647"/>
            <p:cNvSpPr/>
            <p:nvPr/>
          </p:nvSpPr>
          <p:spPr>
            <a:xfrm>
              <a:off x="3284456" y="752756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083" y="0"/>
                  </a:moveTo>
                  <a:lnTo>
                    <a:pt x="0" y="0"/>
                  </a:lnTo>
                  <a:lnTo>
                    <a:pt x="6071" y="0"/>
                  </a:lnTo>
                  <a:lnTo>
                    <a:pt x="7083" y="0"/>
                  </a:lnTo>
                  <a:close/>
                </a:path>
                <a:path w="7620" h="0">
                  <a:moveTo>
                    <a:pt x="0" y="0"/>
                  </a:moveTo>
                  <a:lnTo>
                    <a:pt x="607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8" name="object 1648"/>
            <p:cNvSpPr/>
            <p:nvPr/>
          </p:nvSpPr>
          <p:spPr>
            <a:xfrm>
              <a:off x="3285468" y="7527568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5079" h="1270">
                  <a:moveTo>
                    <a:pt x="5059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49" name="object 1649"/>
            <p:cNvSpPr/>
            <p:nvPr/>
          </p:nvSpPr>
          <p:spPr>
            <a:xfrm>
              <a:off x="3285468" y="7527568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5059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5059" y="0"/>
                  </a:lnTo>
                  <a:close/>
                </a:path>
                <a:path w="5079" h="1270">
                  <a:moveTo>
                    <a:pt x="0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5079" h="1270">
                  <a:moveTo>
                    <a:pt x="4047" y="1011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4047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0" name="object 1650"/>
            <p:cNvSpPr/>
            <p:nvPr/>
          </p:nvSpPr>
          <p:spPr>
            <a:xfrm>
              <a:off x="3285468" y="752858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51" name="object 1651"/>
            <p:cNvSpPr/>
            <p:nvPr/>
          </p:nvSpPr>
          <p:spPr>
            <a:xfrm>
              <a:off x="3285468" y="752858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2" name="object 1652"/>
            <p:cNvSpPr/>
            <p:nvPr/>
          </p:nvSpPr>
          <p:spPr>
            <a:xfrm>
              <a:off x="3286480" y="752858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  <a:path w="3175" h="0">
                  <a:moveTo>
                    <a:pt x="0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53" name="object 1653"/>
            <p:cNvSpPr/>
            <p:nvPr/>
          </p:nvSpPr>
          <p:spPr>
            <a:xfrm>
              <a:off x="3286480" y="752858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  <a:path w="3175" h="0">
                  <a:moveTo>
                    <a:pt x="0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4" name="object 1654"/>
            <p:cNvSpPr/>
            <p:nvPr/>
          </p:nvSpPr>
          <p:spPr>
            <a:xfrm>
              <a:off x="3283444" y="7519472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07" y="4553"/>
                  </a:moveTo>
                  <a:lnTo>
                    <a:pt x="9107" y="2038"/>
                  </a:lnTo>
                  <a:lnTo>
                    <a:pt x="7068" y="0"/>
                  </a:lnTo>
                  <a:lnTo>
                    <a:pt x="4553" y="0"/>
                  </a:lnTo>
                  <a:lnTo>
                    <a:pt x="2038" y="0"/>
                  </a:lnTo>
                  <a:lnTo>
                    <a:pt x="0" y="2038"/>
                  </a:lnTo>
                  <a:lnTo>
                    <a:pt x="0" y="4553"/>
                  </a:lnTo>
                  <a:lnTo>
                    <a:pt x="0" y="7068"/>
                  </a:lnTo>
                  <a:lnTo>
                    <a:pt x="2038" y="9107"/>
                  </a:lnTo>
                  <a:lnTo>
                    <a:pt x="4553" y="9107"/>
                  </a:lnTo>
                  <a:lnTo>
                    <a:pt x="7068" y="9107"/>
                  </a:lnTo>
                  <a:lnTo>
                    <a:pt x="9107" y="7068"/>
                  </a:lnTo>
                  <a:lnTo>
                    <a:pt x="9107" y="455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5" name="object 1655"/>
            <p:cNvSpPr/>
            <p:nvPr/>
          </p:nvSpPr>
          <p:spPr>
            <a:xfrm>
              <a:off x="3280409" y="7432444"/>
              <a:ext cx="15240" cy="184785"/>
            </a:xfrm>
            <a:custGeom>
              <a:avLst/>
              <a:gdLst/>
              <a:ahLst/>
              <a:cxnLst/>
              <a:rect l="l" t="t" r="r" b="b"/>
              <a:pathLst>
                <a:path w="15239" h="184784">
                  <a:moveTo>
                    <a:pt x="7083" y="87027"/>
                  </a:moveTo>
                  <a:lnTo>
                    <a:pt x="7083" y="0"/>
                  </a:lnTo>
                </a:path>
                <a:path w="15239" h="184784">
                  <a:moveTo>
                    <a:pt x="7083" y="96135"/>
                  </a:moveTo>
                  <a:lnTo>
                    <a:pt x="7083" y="184175"/>
                  </a:lnTo>
                </a:path>
                <a:path w="15239" h="184784">
                  <a:moveTo>
                    <a:pt x="7083" y="0"/>
                  </a:moveTo>
                  <a:lnTo>
                    <a:pt x="0" y="13155"/>
                  </a:lnTo>
                </a:path>
                <a:path w="15239" h="184784">
                  <a:moveTo>
                    <a:pt x="7083" y="0"/>
                  </a:moveTo>
                  <a:lnTo>
                    <a:pt x="15179" y="13155"/>
                  </a:lnTo>
                </a:path>
                <a:path w="15239" h="184784">
                  <a:moveTo>
                    <a:pt x="7083" y="184175"/>
                  </a:moveTo>
                  <a:lnTo>
                    <a:pt x="0" y="171019"/>
                  </a:lnTo>
                </a:path>
                <a:path w="15239" h="184784">
                  <a:moveTo>
                    <a:pt x="7083" y="184175"/>
                  </a:moveTo>
                  <a:lnTo>
                    <a:pt x="15179" y="1710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6" name="object 1656"/>
            <p:cNvSpPr/>
            <p:nvPr/>
          </p:nvSpPr>
          <p:spPr>
            <a:xfrm>
              <a:off x="2388879" y="864375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 h="0">
                  <a:moveTo>
                    <a:pt x="2023" y="0"/>
                  </a:moveTo>
                  <a:lnTo>
                    <a:pt x="1011" y="0"/>
                  </a:lnTo>
                  <a:lnTo>
                    <a:pt x="2023" y="0"/>
                  </a:lnTo>
                  <a:close/>
                </a:path>
                <a:path w="2539" h="0">
                  <a:moveTo>
                    <a:pt x="1011" y="0"/>
                  </a:moveTo>
                  <a:lnTo>
                    <a:pt x="202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57" name="object 1657"/>
            <p:cNvSpPr/>
            <p:nvPr/>
          </p:nvSpPr>
          <p:spPr>
            <a:xfrm>
              <a:off x="2388879" y="864375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 h="0">
                  <a:moveTo>
                    <a:pt x="2023" y="0"/>
                  </a:moveTo>
                  <a:lnTo>
                    <a:pt x="1011" y="0"/>
                  </a:lnTo>
                  <a:lnTo>
                    <a:pt x="2023" y="0"/>
                  </a:lnTo>
                  <a:close/>
                </a:path>
                <a:path w="2539" h="0">
                  <a:moveTo>
                    <a:pt x="1011" y="0"/>
                  </a:moveTo>
                  <a:lnTo>
                    <a:pt x="202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8" name="object 1658"/>
            <p:cNvSpPr/>
            <p:nvPr/>
          </p:nvSpPr>
          <p:spPr>
            <a:xfrm>
              <a:off x="2387867" y="864375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3035" y="0"/>
                  </a:moveTo>
                  <a:lnTo>
                    <a:pt x="1011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  <a:path w="4444" h="0">
                  <a:moveTo>
                    <a:pt x="1011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59" name="object 1659"/>
            <p:cNvSpPr/>
            <p:nvPr/>
          </p:nvSpPr>
          <p:spPr>
            <a:xfrm>
              <a:off x="2387867" y="864375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3035" y="0"/>
                  </a:moveTo>
                  <a:lnTo>
                    <a:pt x="1011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  <a:path w="4444" h="0">
                  <a:moveTo>
                    <a:pt x="1011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0" name="object 1660"/>
            <p:cNvSpPr/>
            <p:nvPr/>
          </p:nvSpPr>
          <p:spPr>
            <a:xfrm>
              <a:off x="2386855" y="864375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1011" y="0"/>
                  </a:moveTo>
                  <a:lnTo>
                    <a:pt x="0" y="1011"/>
                  </a:lnTo>
                  <a:lnTo>
                    <a:pt x="6071" y="1011"/>
                  </a:lnTo>
                  <a:lnTo>
                    <a:pt x="1011" y="0"/>
                  </a:lnTo>
                  <a:close/>
                </a:path>
                <a:path w="6350" h="1270">
                  <a:moveTo>
                    <a:pt x="5059" y="0"/>
                  </a:moveTo>
                  <a:lnTo>
                    <a:pt x="1011" y="0"/>
                  </a:lnTo>
                  <a:lnTo>
                    <a:pt x="6071" y="101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61" name="object 1661"/>
            <p:cNvSpPr/>
            <p:nvPr/>
          </p:nvSpPr>
          <p:spPr>
            <a:xfrm>
              <a:off x="2386856" y="864375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5059" y="0"/>
                  </a:moveTo>
                  <a:lnTo>
                    <a:pt x="1011" y="0"/>
                  </a:lnTo>
                  <a:lnTo>
                    <a:pt x="6071" y="1011"/>
                  </a:lnTo>
                  <a:lnTo>
                    <a:pt x="5059" y="0"/>
                  </a:lnTo>
                  <a:close/>
                </a:path>
                <a:path w="6350" h="1270">
                  <a:moveTo>
                    <a:pt x="1011" y="0"/>
                  </a:moveTo>
                  <a:lnTo>
                    <a:pt x="6071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  <a:path w="6350" h="1270">
                  <a:moveTo>
                    <a:pt x="6071" y="1011"/>
                  </a:moveTo>
                  <a:lnTo>
                    <a:pt x="0" y="1011"/>
                  </a:lnTo>
                  <a:lnTo>
                    <a:pt x="6071" y="1011"/>
                  </a:lnTo>
                  <a:close/>
                </a:path>
                <a:path w="6350" h="1270">
                  <a:moveTo>
                    <a:pt x="0" y="1011"/>
                  </a:moveTo>
                  <a:lnTo>
                    <a:pt x="6071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2" name="object 1662"/>
            <p:cNvSpPr/>
            <p:nvPr/>
          </p:nvSpPr>
          <p:spPr>
            <a:xfrm>
              <a:off x="2385843" y="8644762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70">
                  <a:moveTo>
                    <a:pt x="1011" y="0"/>
                  </a:moveTo>
                  <a:lnTo>
                    <a:pt x="0" y="1011"/>
                  </a:lnTo>
                  <a:lnTo>
                    <a:pt x="8095" y="1011"/>
                  </a:lnTo>
                  <a:lnTo>
                    <a:pt x="1011" y="0"/>
                  </a:lnTo>
                  <a:close/>
                </a:path>
                <a:path w="8255" h="1270">
                  <a:moveTo>
                    <a:pt x="7083" y="0"/>
                  </a:moveTo>
                  <a:lnTo>
                    <a:pt x="1011" y="0"/>
                  </a:lnTo>
                  <a:lnTo>
                    <a:pt x="8095" y="1011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63" name="object 1663"/>
            <p:cNvSpPr/>
            <p:nvPr/>
          </p:nvSpPr>
          <p:spPr>
            <a:xfrm>
              <a:off x="2385844" y="8644762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70">
                  <a:moveTo>
                    <a:pt x="7083" y="0"/>
                  </a:moveTo>
                  <a:lnTo>
                    <a:pt x="1011" y="0"/>
                  </a:lnTo>
                  <a:lnTo>
                    <a:pt x="8095" y="1011"/>
                  </a:lnTo>
                  <a:lnTo>
                    <a:pt x="7083" y="0"/>
                  </a:lnTo>
                  <a:close/>
                </a:path>
                <a:path w="8255" h="1270">
                  <a:moveTo>
                    <a:pt x="1011" y="0"/>
                  </a:moveTo>
                  <a:lnTo>
                    <a:pt x="8095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4" name="object 1664"/>
            <p:cNvSpPr/>
            <p:nvPr/>
          </p:nvSpPr>
          <p:spPr>
            <a:xfrm>
              <a:off x="2385843" y="8645774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70">
                  <a:moveTo>
                    <a:pt x="0" y="0"/>
                  </a:moveTo>
                  <a:lnTo>
                    <a:pt x="0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8255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65" name="object 1665"/>
            <p:cNvSpPr/>
            <p:nvPr/>
          </p:nvSpPr>
          <p:spPr>
            <a:xfrm>
              <a:off x="2385844" y="8645774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  <a:path w="8255" h="1270">
                  <a:moveTo>
                    <a:pt x="0" y="0"/>
                  </a:moveTo>
                  <a:lnTo>
                    <a:pt x="809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6" name="object 1666"/>
            <p:cNvSpPr/>
            <p:nvPr/>
          </p:nvSpPr>
          <p:spPr>
            <a:xfrm>
              <a:off x="2384832" y="8646786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1011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1011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1011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67" name="object 1667"/>
            <p:cNvSpPr/>
            <p:nvPr/>
          </p:nvSpPr>
          <p:spPr>
            <a:xfrm>
              <a:off x="2384832" y="8646786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1011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1011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8" name="object 1668"/>
            <p:cNvSpPr/>
            <p:nvPr/>
          </p:nvSpPr>
          <p:spPr>
            <a:xfrm>
              <a:off x="2384832" y="8647798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60" h="1270">
                  <a:moveTo>
                    <a:pt x="0" y="0"/>
                  </a:moveTo>
                  <a:lnTo>
                    <a:pt x="0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0160" h="1270">
                  <a:moveTo>
                    <a:pt x="910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69" name="object 1669"/>
            <p:cNvSpPr/>
            <p:nvPr/>
          </p:nvSpPr>
          <p:spPr>
            <a:xfrm>
              <a:off x="2384832" y="8647798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60" h="1270">
                  <a:moveTo>
                    <a:pt x="9107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9107" y="0"/>
                  </a:lnTo>
                  <a:close/>
                </a:path>
                <a:path w="10160" h="1270">
                  <a:moveTo>
                    <a:pt x="0" y="0"/>
                  </a:moveTo>
                  <a:lnTo>
                    <a:pt x="1011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0" name="object 1670"/>
            <p:cNvSpPr/>
            <p:nvPr/>
          </p:nvSpPr>
          <p:spPr>
            <a:xfrm>
              <a:off x="2384832" y="864881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 h="0">
                  <a:moveTo>
                    <a:pt x="9107" y="0"/>
                  </a:moveTo>
                  <a:lnTo>
                    <a:pt x="0" y="0"/>
                  </a:lnTo>
                  <a:lnTo>
                    <a:pt x="9107" y="0"/>
                  </a:lnTo>
                  <a:close/>
                </a:path>
                <a:path w="10160" h="0">
                  <a:moveTo>
                    <a:pt x="9107" y="0"/>
                  </a:moveTo>
                  <a:lnTo>
                    <a:pt x="0" y="0"/>
                  </a:lnTo>
                  <a:lnTo>
                    <a:pt x="10119" y="0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71" name="object 1671"/>
            <p:cNvSpPr/>
            <p:nvPr/>
          </p:nvSpPr>
          <p:spPr>
            <a:xfrm>
              <a:off x="2384832" y="864881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 h="0">
                  <a:moveTo>
                    <a:pt x="9107" y="0"/>
                  </a:moveTo>
                  <a:lnTo>
                    <a:pt x="0" y="0"/>
                  </a:lnTo>
                  <a:lnTo>
                    <a:pt x="9107" y="0"/>
                  </a:lnTo>
                  <a:close/>
                </a:path>
                <a:path w="10160" h="0">
                  <a:moveTo>
                    <a:pt x="9107" y="0"/>
                  </a:moveTo>
                  <a:lnTo>
                    <a:pt x="0" y="0"/>
                  </a:lnTo>
                  <a:lnTo>
                    <a:pt x="10119" y="0"/>
                  </a:lnTo>
                  <a:lnTo>
                    <a:pt x="910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2" name="object 1672"/>
            <p:cNvSpPr/>
            <p:nvPr/>
          </p:nvSpPr>
          <p:spPr>
            <a:xfrm>
              <a:off x="2384832" y="8648810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1011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73" name="object 1673"/>
            <p:cNvSpPr/>
            <p:nvPr/>
          </p:nvSpPr>
          <p:spPr>
            <a:xfrm>
              <a:off x="2384832" y="8648810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9107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4" name="object 1674"/>
            <p:cNvSpPr/>
            <p:nvPr/>
          </p:nvSpPr>
          <p:spPr>
            <a:xfrm>
              <a:off x="2385843" y="8649822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70">
                  <a:moveTo>
                    <a:pt x="0" y="0"/>
                  </a:moveTo>
                  <a:lnTo>
                    <a:pt x="0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8255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75" name="object 1675"/>
            <p:cNvSpPr/>
            <p:nvPr/>
          </p:nvSpPr>
          <p:spPr>
            <a:xfrm>
              <a:off x="2385844" y="8649822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  <a:path w="8255" h="1270">
                  <a:moveTo>
                    <a:pt x="0" y="0"/>
                  </a:moveTo>
                  <a:lnTo>
                    <a:pt x="809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6" name="object 1676"/>
            <p:cNvSpPr/>
            <p:nvPr/>
          </p:nvSpPr>
          <p:spPr>
            <a:xfrm>
              <a:off x="2385843" y="8650834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70">
                  <a:moveTo>
                    <a:pt x="0" y="0"/>
                  </a:moveTo>
                  <a:lnTo>
                    <a:pt x="1011" y="1011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  <a:path w="8255" h="1270">
                  <a:moveTo>
                    <a:pt x="8095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77" name="object 1677"/>
            <p:cNvSpPr/>
            <p:nvPr/>
          </p:nvSpPr>
          <p:spPr>
            <a:xfrm>
              <a:off x="2385844" y="8650834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70">
                  <a:moveTo>
                    <a:pt x="8095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8095" y="0"/>
                  </a:lnTo>
                  <a:close/>
                </a:path>
                <a:path w="8255" h="1270">
                  <a:moveTo>
                    <a:pt x="0" y="0"/>
                  </a:moveTo>
                  <a:lnTo>
                    <a:pt x="708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8255" h="1270">
                  <a:moveTo>
                    <a:pt x="7083" y="1011"/>
                  </a:moveTo>
                  <a:lnTo>
                    <a:pt x="1011" y="1011"/>
                  </a:lnTo>
                  <a:lnTo>
                    <a:pt x="7083" y="1011"/>
                  </a:lnTo>
                  <a:close/>
                </a:path>
                <a:path w="8255" h="1270">
                  <a:moveTo>
                    <a:pt x="1011" y="1011"/>
                  </a:moveTo>
                  <a:lnTo>
                    <a:pt x="7083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8" name="object 1678"/>
            <p:cNvSpPr/>
            <p:nvPr/>
          </p:nvSpPr>
          <p:spPr>
            <a:xfrm>
              <a:off x="2386855" y="8651846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0" y="0"/>
                  </a:moveTo>
                  <a:lnTo>
                    <a:pt x="1011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  <a:path w="6350" h="1270">
                  <a:moveTo>
                    <a:pt x="6071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79" name="object 1679"/>
            <p:cNvSpPr/>
            <p:nvPr/>
          </p:nvSpPr>
          <p:spPr>
            <a:xfrm>
              <a:off x="2386856" y="8651846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6071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6071" y="0"/>
                  </a:lnTo>
                  <a:close/>
                </a:path>
                <a:path w="6350" h="1270">
                  <a:moveTo>
                    <a:pt x="0" y="0"/>
                  </a:moveTo>
                  <a:lnTo>
                    <a:pt x="505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0" name="object 1680"/>
            <p:cNvSpPr/>
            <p:nvPr/>
          </p:nvSpPr>
          <p:spPr>
            <a:xfrm>
              <a:off x="2387867" y="865285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  <a:path w="4444" h="0">
                  <a:moveTo>
                    <a:pt x="0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81" name="object 1681"/>
            <p:cNvSpPr/>
            <p:nvPr/>
          </p:nvSpPr>
          <p:spPr>
            <a:xfrm>
              <a:off x="2387867" y="865285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  <a:path w="4444" h="0">
                  <a:moveTo>
                    <a:pt x="0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2" name="object 1682"/>
            <p:cNvSpPr/>
            <p:nvPr/>
          </p:nvSpPr>
          <p:spPr>
            <a:xfrm>
              <a:off x="2388879" y="86528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 h="0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  <a:path w="2539" h="0">
                  <a:moveTo>
                    <a:pt x="1011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83" name="object 1683"/>
            <p:cNvSpPr/>
            <p:nvPr/>
          </p:nvSpPr>
          <p:spPr>
            <a:xfrm>
              <a:off x="2388879" y="86528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 h="0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  <a:path w="2539" h="0">
                  <a:moveTo>
                    <a:pt x="1011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4" name="object 1684"/>
            <p:cNvSpPr/>
            <p:nvPr/>
          </p:nvSpPr>
          <p:spPr>
            <a:xfrm>
              <a:off x="2385844" y="8643750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07" y="4553"/>
                  </a:moveTo>
                  <a:lnTo>
                    <a:pt x="9107" y="2038"/>
                  </a:lnTo>
                  <a:lnTo>
                    <a:pt x="7068" y="0"/>
                  </a:lnTo>
                  <a:lnTo>
                    <a:pt x="4553" y="0"/>
                  </a:lnTo>
                  <a:lnTo>
                    <a:pt x="2038" y="0"/>
                  </a:lnTo>
                  <a:lnTo>
                    <a:pt x="0" y="2038"/>
                  </a:lnTo>
                  <a:lnTo>
                    <a:pt x="0" y="4553"/>
                  </a:lnTo>
                  <a:lnTo>
                    <a:pt x="0" y="7068"/>
                  </a:lnTo>
                  <a:lnTo>
                    <a:pt x="2038" y="9107"/>
                  </a:lnTo>
                  <a:lnTo>
                    <a:pt x="4553" y="9107"/>
                  </a:lnTo>
                  <a:lnTo>
                    <a:pt x="7068" y="9107"/>
                  </a:lnTo>
                  <a:lnTo>
                    <a:pt x="9107" y="7068"/>
                  </a:lnTo>
                  <a:lnTo>
                    <a:pt x="9107" y="455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5" name="object 1685"/>
            <p:cNvSpPr/>
            <p:nvPr/>
          </p:nvSpPr>
          <p:spPr>
            <a:xfrm>
              <a:off x="2381796" y="8200515"/>
              <a:ext cx="16510" cy="895985"/>
            </a:xfrm>
            <a:custGeom>
              <a:avLst/>
              <a:gdLst/>
              <a:ahLst/>
              <a:cxnLst/>
              <a:rect l="l" t="t" r="r" b="b"/>
              <a:pathLst>
                <a:path w="16510" h="895984">
                  <a:moveTo>
                    <a:pt x="8095" y="443234"/>
                  </a:moveTo>
                  <a:lnTo>
                    <a:pt x="8095" y="0"/>
                  </a:lnTo>
                </a:path>
                <a:path w="16510" h="895984">
                  <a:moveTo>
                    <a:pt x="8095" y="452342"/>
                  </a:moveTo>
                  <a:lnTo>
                    <a:pt x="8095" y="895576"/>
                  </a:lnTo>
                </a:path>
                <a:path w="16510" h="895984">
                  <a:moveTo>
                    <a:pt x="8095" y="0"/>
                  </a:moveTo>
                  <a:lnTo>
                    <a:pt x="0" y="14167"/>
                  </a:lnTo>
                </a:path>
                <a:path w="16510" h="895984">
                  <a:moveTo>
                    <a:pt x="8095" y="0"/>
                  </a:moveTo>
                  <a:lnTo>
                    <a:pt x="16191" y="14167"/>
                  </a:lnTo>
                </a:path>
                <a:path w="16510" h="895984">
                  <a:moveTo>
                    <a:pt x="8095" y="895576"/>
                  </a:moveTo>
                  <a:lnTo>
                    <a:pt x="0" y="882421"/>
                  </a:lnTo>
                </a:path>
                <a:path w="16510" h="895984">
                  <a:moveTo>
                    <a:pt x="8095" y="895576"/>
                  </a:moveTo>
                  <a:lnTo>
                    <a:pt x="16191" y="88242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6" name="object 1686"/>
            <p:cNvSpPr/>
            <p:nvPr/>
          </p:nvSpPr>
          <p:spPr>
            <a:xfrm>
              <a:off x="3822815" y="748304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035" y="0"/>
                  </a:moveTo>
                  <a:lnTo>
                    <a:pt x="2023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  <a:path w="4445" h="0">
                  <a:moveTo>
                    <a:pt x="2023" y="0"/>
                  </a:moveTo>
                  <a:lnTo>
                    <a:pt x="4047" y="0"/>
                  </a:lnTo>
                  <a:lnTo>
                    <a:pt x="1011" y="0"/>
                  </a:lnTo>
                  <a:lnTo>
                    <a:pt x="2023" y="0"/>
                  </a:lnTo>
                  <a:close/>
                </a:path>
                <a:path w="4445" h="0">
                  <a:moveTo>
                    <a:pt x="4047" y="0"/>
                  </a:moveTo>
                  <a:lnTo>
                    <a:pt x="1011" y="0"/>
                  </a:ln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87" name="object 1687"/>
            <p:cNvSpPr/>
            <p:nvPr/>
          </p:nvSpPr>
          <p:spPr>
            <a:xfrm>
              <a:off x="3822815" y="748304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035" y="0"/>
                  </a:moveTo>
                  <a:lnTo>
                    <a:pt x="2023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  <a:path w="4445" h="0">
                  <a:moveTo>
                    <a:pt x="2023" y="0"/>
                  </a:moveTo>
                  <a:lnTo>
                    <a:pt x="4047" y="0"/>
                  </a:lnTo>
                  <a:lnTo>
                    <a:pt x="1011" y="0"/>
                  </a:lnTo>
                  <a:lnTo>
                    <a:pt x="2023" y="0"/>
                  </a:lnTo>
                  <a:close/>
                </a:path>
                <a:path w="4445" h="0">
                  <a:moveTo>
                    <a:pt x="4047" y="0"/>
                  </a:moveTo>
                  <a:lnTo>
                    <a:pt x="1011" y="0"/>
                  </a:ln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8" name="object 1688"/>
            <p:cNvSpPr/>
            <p:nvPr/>
          </p:nvSpPr>
          <p:spPr>
            <a:xfrm>
              <a:off x="3823827" y="748304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89" name="object 1689"/>
            <p:cNvSpPr/>
            <p:nvPr/>
          </p:nvSpPr>
          <p:spPr>
            <a:xfrm>
              <a:off x="3823827" y="748304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0" name="object 1690"/>
            <p:cNvSpPr/>
            <p:nvPr/>
          </p:nvSpPr>
          <p:spPr>
            <a:xfrm>
              <a:off x="3822814" y="7483042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0"/>
                  </a:moveTo>
                  <a:lnTo>
                    <a:pt x="0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  <a:path w="5079" h="1270">
                  <a:moveTo>
                    <a:pt x="4047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91" name="object 1691"/>
            <p:cNvSpPr/>
            <p:nvPr/>
          </p:nvSpPr>
          <p:spPr>
            <a:xfrm>
              <a:off x="3822815" y="7483042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4047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4047" y="0"/>
                  </a:lnTo>
                  <a:close/>
                </a:path>
                <a:path w="5079" h="1270">
                  <a:moveTo>
                    <a:pt x="0" y="0"/>
                  </a:moveTo>
                  <a:lnTo>
                    <a:pt x="505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2" name="object 1692"/>
            <p:cNvSpPr/>
            <p:nvPr/>
          </p:nvSpPr>
          <p:spPr>
            <a:xfrm>
              <a:off x="3821803" y="748405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6071" y="0"/>
                  </a:moveTo>
                  <a:lnTo>
                    <a:pt x="1011" y="0"/>
                  </a:lnTo>
                  <a:lnTo>
                    <a:pt x="7083" y="0"/>
                  </a:lnTo>
                  <a:lnTo>
                    <a:pt x="6071" y="0"/>
                  </a:lnTo>
                  <a:close/>
                </a:path>
                <a:path w="7620" h="0">
                  <a:moveTo>
                    <a:pt x="1011" y="0"/>
                  </a:moveTo>
                  <a:lnTo>
                    <a:pt x="708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93" name="object 1693"/>
            <p:cNvSpPr/>
            <p:nvPr/>
          </p:nvSpPr>
          <p:spPr>
            <a:xfrm>
              <a:off x="3821803" y="748405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6071" y="0"/>
                  </a:moveTo>
                  <a:lnTo>
                    <a:pt x="1011" y="0"/>
                  </a:lnTo>
                  <a:lnTo>
                    <a:pt x="7083" y="0"/>
                  </a:lnTo>
                  <a:lnTo>
                    <a:pt x="6071" y="0"/>
                  </a:lnTo>
                  <a:close/>
                </a:path>
                <a:path w="7620" h="0">
                  <a:moveTo>
                    <a:pt x="1011" y="0"/>
                  </a:moveTo>
                  <a:lnTo>
                    <a:pt x="708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4" name="object 1694"/>
            <p:cNvSpPr/>
            <p:nvPr/>
          </p:nvSpPr>
          <p:spPr>
            <a:xfrm>
              <a:off x="3820791" y="7484054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1011" y="0"/>
                  </a:moveTo>
                  <a:lnTo>
                    <a:pt x="0" y="1011"/>
                  </a:lnTo>
                  <a:lnTo>
                    <a:pt x="8095" y="1011"/>
                  </a:lnTo>
                  <a:lnTo>
                    <a:pt x="1011" y="0"/>
                  </a:lnTo>
                  <a:close/>
                </a:path>
                <a:path w="8254" h="1270">
                  <a:moveTo>
                    <a:pt x="8095" y="0"/>
                  </a:moveTo>
                  <a:lnTo>
                    <a:pt x="1011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95" name="object 1695"/>
            <p:cNvSpPr/>
            <p:nvPr/>
          </p:nvSpPr>
          <p:spPr>
            <a:xfrm>
              <a:off x="3820791" y="7484054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8095" y="0"/>
                  </a:moveTo>
                  <a:lnTo>
                    <a:pt x="1011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  <a:path w="8254" h="1270">
                  <a:moveTo>
                    <a:pt x="1011" y="0"/>
                  </a:moveTo>
                  <a:lnTo>
                    <a:pt x="8095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6" name="object 1696"/>
            <p:cNvSpPr/>
            <p:nvPr/>
          </p:nvSpPr>
          <p:spPr>
            <a:xfrm>
              <a:off x="3820791" y="7485066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8095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97" name="object 1697"/>
            <p:cNvSpPr/>
            <p:nvPr/>
          </p:nvSpPr>
          <p:spPr>
            <a:xfrm>
              <a:off x="3820791" y="7485066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8095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8095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8" name="object 1698"/>
            <p:cNvSpPr/>
            <p:nvPr/>
          </p:nvSpPr>
          <p:spPr>
            <a:xfrm>
              <a:off x="3820791" y="7486078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99" name="object 1699"/>
            <p:cNvSpPr/>
            <p:nvPr/>
          </p:nvSpPr>
          <p:spPr>
            <a:xfrm>
              <a:off x="3820791" y="7486078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1011"/>
                  </a:moveTo>
                  <a:lnTo>
                    <a:pt x="0" y="1011"/>
                  </a:lnTo>
                  <a:lnTo>
                    <a:pt x="9107" y="1011"/>
                  </a:lnTo>
                  <a:close/>
                </a:path>
                <a:path w="9525" h="1270">
                  <a:moveTo>
                    <a:pt x="0" y="1011"/>
                  </a:moveTo>
                  <a:lnTo>
                    <a:pt x="9107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0" name="object 1700"/>
            <p:cNvSpPr/>
            <p:nvPr/>
          </p:nvSpPr>
          <p:spPr>
            <a:xfrm>
              <a:off x="3820791" y="7487090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01" name="object 1701"/>
            <p:cNvSpPr/>
            <p:nvPr/>
          </p:nvSpPr>
          <p:spPr>
            <a:xfrm>
              <a:off x="3820791" y="7487090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2" name="object 1702"/>
            <p:cNvSpPr/>
            <p:nvPr/>
          </p:nvSpPr>
          <p:spPr>
            <a:xfrm>
              <a:off x="3820791" y="7488102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03" name="object 1703"/>
            <p:cNvSpPr/>
            <p:nvPr/>
          </p:nvSpPr>
          <p:spPr>
            <a:xfrm>
              <a:off x="3820791" y="7488102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4" name="object 1704"/>
            <p:cNvSpPr/>
            <p:nvPr/>
          </p:nvSpPr>
          <p:spPr>
            <a:xfrm>
              <a:off x="3820791" y="7489114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0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05" name="object 1705"/>
            <p:cNvSpPr/>
            <p:nvPr/>
          </p:nvSpPr>
          <p:spPr>
            <a:xfrm>
              <a:off x="3820791" y="7489114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809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6" name="object 1706"/>
            <p:cNvSpPr/>
            <p:nvPr/>
          </p:nvSpPr>
          <p:spPr>
            <a:xfrm>
              <a:off x="3820791" y="7490126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0" y="0"/>
                  </a:moveTo>
                  <a:lnTo>
                    <a:pt x="1011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8254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07" name="object 1707"/>
            <p:cNvSpPr/>
            <p:nvPr/>
          </p:nvSpPr>
          <p:spPr>
            <a:xfrm>
              <a:off x="3820791" y="7490125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  <a:path w="8254" h="1270">
                  <a:moveTo>
                    <a:pt x="0" y="0"/>
                  </a:moveTo>
                  <a:lnTo>
                    <a:pt x="809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8" name="object 1708"/>
            <p:cNvSpPr/>
            <p:nvPr/>
          </p:nvSpPr>
          <p:spPr>
            <a:xfrm>
              <a:off x="3821803" y="749113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083" y="0"/>
                  </a:moveTo>
                  <a:lnTo>
                    <a:pt x="0" y="0"/>
                  </a:lnTo>
                  <a:lnTo>
                    <a:pt x="6071" y="0"/>
                  </a:lnTo>
                  <a:lnTo>
                    <a:pt x="7083" y="0"/>
                  </a:lnTo>
                  <a:close/>
                </a:path>
                <a:path w="7620" h="0">
                  <a:moveTo>
                    <a:pt x="0" y="0"/>
                  </a:moveTo>
                  <a:lnTo>
                    <a:pt x="607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09" name="object 1709"/>
            <p:cNvSpPr/>
            <p:nvPr/>
          </p:nvSpPr>
          <p:spPr>
            <a:xfrm>
              <a:off x="3821803" y="749113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083" y="0"/>
                  </a:moveTo>
                  <a:lnTo>
                    <a:pt x="0" y="0"/>
                  </a:lnTo>
                  <a:lnTo>
                    <a:pt x="6071" y="0"/>
                  </a:lnTo>
                  <a:lnTo>
                    <a:pt x="7083" y="0"/>
                  </a:lnTo>
                  <a:close/>
                </a:path>
                <a:path w="7620" h="0">
                  <a:moveTo>
                    <a:pt x="0" y="0"/>
                  </a:moveTo>
                  <a:lnTo>
                    <a:pt x="607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0" name="object 1710"/>
            <p:cNvSpPr/>
            <p:nvPr/>
          </p:nvSpPr>
          <p:spPr>
            <a:xfrm>
              <a:off x="3822814" y="7491138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5079" h="1270">
                  <a:moveTo>
                    <a:pt x="5059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11" name="object 1711"/>
            <p:cNvSpPr/>
            <p:nvPr/>
          </p:nvSpPr>
          <p:spPr>
            <a:xfrm>
              <a:off x="3822815" y="7491137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5059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5059" y="0"/>
                  </a:lnTo>
                  <a:close/>
                </a:path>
                <a:path w="5079" h="1270">
                  <a:moveTo>
                    <a:pt x="0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5079" h="1270">
                  <a:moveTo>
                    <a:pt x="4047" y="1011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4047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2" name="object 1712"/>
            <p:cNvSpPr/>
            <p:nvPr/>
          </p:nvSpPr>
          <p:spPr>
            <a:xfrm>
              <a:off x="3822815" y="749214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13" name="object 1713"/>
            <p:cNvSpPr/>
            <p:nvPr/>
          </p:nvSpPr>
          <p:spPr>
            <a:xfrm>
              <a:off x="3822815" y="749214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4" name="object 1714"/>
            <p:cNvSpPr/>
            <p:nvPr/>
          </p:nvSpPr>
          <p:spPr>
            <a:xfrm>
              <a:off x="3823827" y="749214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  <a:path w="3175" h="0">
                  <a:moveTo>
                    <a:pt x="0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15" name="object 1715"/>
            <p:cNvSpPr/>
            <p:nvPr/>
          </p:nvSpPr>
          <p:spPr>
            <a:xfrm>
              <a:off x="3823827" y="749214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  <a:path w="3175" h="0">
                  <a:moveTo>
                    <a:pt x="0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6" name="object 1716"/>
            <p:cNvSpPr/>
            <p:nvPr/>
          </p:nvSpPr>
          <p:spPr>
            <a:xfrm>
              <a:off x="3820791" y="7482030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07" y="4553"/>
                  </a:moveTo>
                  <a:lnTo>
                    <a:pt x="9107" y="2038"/>
                  </a:lnTo>
                  <a:lnTo>
                    <a:pt x="7068" y="0"/>
                  </a:lnTo>
                  <a:lnTo>
                    <a:pt x="4553" y="0"/>
                  </a:lnTo>
                  <a:lnTo>
                    <a:pt x="2038" y="0"/>
                  </a:lnTo>
                  <a:lnTo>
                    <a:pt x="0" y="2038"/>
                  </a:lnTo>
                  <a:lnTo>
                    <a:pt x="0" y="4553"/>
                  </a:lnTo>
                  <a:lnTo>
                    <a:pt x="0" y="7068"/>
                  </a:lnTo>
                  <a:lnTo>
                    <a:pt x="2038" y="9107"/>
                  </a:lnTo>
                  <a:lnTo>
                    <a:pt x="4553" y="9107"/>
                  </a:lnTo>
                  <a:lnTo>
                    <a:pt x="7068" y="9107"/>
                  </a:lnTo>
                  <a:lnTo>
                    <a:pt x="9107" y="7068"/>
                  </a:lnTo>
                  <a:lnTo>
                    <a:pt x="9107" y="455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7" name="object 1717"/>
            <p:cNvSpPr/>
            <p:nvPr/>
          </p:nvSpPr>
          <p:spPr>
            <a:xfrm>
              <a:off x="3817755" y="7426373"/>
              <a:ext cx="15240" cy="122555"/>
            </a:xfrm>
            <a:custGeom>
              <a:avLst/>
              <a:gdLst/>
              <a:ahLst/>
              <a:cxnLst/>
              <a:rect l="l" t="t" r="r" b="b"/>
              <a:pathLst>
                <a:path w="15239" h="122554">
                  <a:moveTo>
                    <a:pt x="7083" y="56669"/>
                  </a:moveTo>
                  <a:lnTo>
                    <a:pt x="7083" y="0"/>
                  </a:lnTo>
                </a:path>
                <a:path w="15239" h="122554">
                  <a:moveTo>
                    <a:pt x="7083" y="65776"/>
                  </a:moveTo>
                  <a:lnTo>
                    <a:pt x="7083" y="122446"/>
                  </a:lnTo>
                </a:path>
                <a:path w="15239" h="122554">
                  <a:moveTo>
                    <a:pt x="7083" y="0"/>
                  </a:moveTo>
                  <a:lnTo>
                    <a:pt x="0" y="13155"/>
                  </a:lnTo>
                </a:path>
                <a:path w="15239" h="122554">
                  <a:moveTo>
                    <a:pt x="7083" y="0"/>
                  </a:moveTo>
                  <a:lnTo>
                    <a:pt x="15179" y="13155"/>
                  </a:lnTo>
                </a:path>
                <a:path w="15239" h="122554">
                  <a:moveTo>
                    <a:pt x="7083" y="122446"/>
                  </a:moveTo>
                  <a:lnTo>
                    <a:pt x="0" y="109290"/>
                  </a:lnTo>
                </a:path>
                <a:path w="15239" h="122554">
                  <a:moveTo>
                    <a:pt x="7083" y="122446"/>
                  </a:moveTo>
                  <a:lnTo>
                    <a:pt x="15179" y="1092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8" name="object 1718"/>
            <p:cNvSpPr/>
            <p:nvPr/>
          </p:nvSpPr>
          <p:spPr>
            <a:xfrm>
              <a:off x="4898519" y="748304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 h="0">
                  <a:moveTo>
                    <a:pt x="2023" y="0"/>
                  </a:moveTo>
                  <a:lnTo>
                    <a:pt x="1011" y="0"/>
                  </a:lnTo>
                  <a:lnTo>
                    <a:pt x="2023" y="0"/>
                  </a:lnTo>
                  <a:close/>
                </a:path>
                <a:path w="2539" h="0">
                  <a:moveTo>
                    <a:pt x="1011" y="0"/>
                  </a:moveTo>
                  <a:lnTo>
                    <a:pt x="202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19" name="object 1719"/>
            <p:cNvSpPr/>
            <p:nvPr/>
          </p:nvSpPr>
          <p:spPr>
            <a:xfrm>
              <a:off x="4898519" y="748304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 h="0">
                  <a:moveTo>
                    <a:pt x="2023" y="0"/>
                  </a:moveTo>
                  <a:lnTo>
                    <a:pt x="1011" y="0"/>
                  </a:lnTo>
                  <a:lnTo>
                    <a:pt x="2023" y="0"/>
                  </a:lnTo>
                  <a:close/>
                </a:path>
                <a:path w="2539" h="0">
                  <a:moveTo>
                    <a:pt x="1011" y="0"/>
                  </a:moveTo>
                  <a:lnTo>
                    <a:pt x="202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0" name="object 1720"/>
            <p:cNvSpPr/>
            <p:nvPr/>
          </p:nvSpPr>
          <p:spPr>
            <a:xfrm>
              <a:off x="4897507" y="748304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035" y="0"/>
                  </a:moveTo>
                  <a:lnTo>
                    <a:pt x="1011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  <a:path w="4445" h="0">
                  <a:moveTo>
                    <a:pt x="1011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21" name="object 1721"/>
            <p:cNvSpPr/>
            <p:nvPr/>
          </p:nvSpPr>
          <p:spPr>
            <a:xfrm>
              <a:off x="4897507" y="748304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035" y="0"/>
                  </a:moveTo>
                  <a:lnTo>
                    <a:pt x="1011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  <a:path w="4445" h="0">
                  <a:moveTo>
                    <a:pt x="1011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2" name="object 1722"/>
            <p:cNvSpPr/>
            <p:nvPr/>
          </p:nvSpPr>
          <p:spPr>
            <a:xfrm>
              <a:off x="4896495" y="7483042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1011" y="0"/>
                  </a:moveTo>
                  <a:lnTo>
                    <a:pt x="0" y="1011"/>
                  </a:lnTo>
                  <a:lnTo>
                    <a:pt x="6071" y="1011"/>
                  </a:lnTo>
                  <a:lnTo>
                    <a:pt x="1011" y="0"/>
                  </a:lnTo>
                  <a:close/>
                </a:path>
                <a:path w="6350" h="1270">
                  <a:moveTo>
                    <a:pt x="5059" y="0"/>
                  </a:moveTo>
                  <a:lnTo>
                    <a:pt x="1011" y="0"/>
                  </a:lnTo>
                  <a:lnTo>
                    <a:pt x="6071" y="101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23" name="object 1723"/>
            <p:cNvSpPr/>
            <p:nvPr/>
          </p:nvSpPr>
          <p:spPr>
            <a:xfrm>
              <a:off x="4896495" y="7483042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5059" y="0"/>
                  </a:moveTo>
                  <a:lnTo>
                    <a:pt x="1011" y="0"/>
                  </a:lnTo>
                  <a:lnTo>
                    <a:pt x="6071" y="1011"/>
                  </a:lnTo>
                  <a:lnTo>
                    <a:pt x="5059" y="0"/>
                  </a:lnTo>
                  <a:close/>
                </a:path>
                <a:path w="6350" h="1270">
                  <a:moveTo>
                    <a:pt x="1011" y="0"/>
                  </a:moveTo>
                  <a:lnTo>
                    <a:pt x="6071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4" name="object 1724"/>
            <p:cNvSpPr/>
            <p:nvPr/>
          </p:nvSpPr>
          <p:spPr>
            <a:xfrm>
              <a:off x="4896495" y="748405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083" y="0"/>
                  </a:moveTo>
                  <a:lnTo>
                    <a:pt x="0" y="0"/>
                  </a:lnTo>
                  <a:lnTo>
                    <a:pt x="7083" y="0"/>
                  </a:lnTo>
                  <a:close/>
                </a:path>
                <a:path w="7620" h="0">
                  <a:moveTo>
                    <a:pt x="7083" y="0"/>
                  </a:moveTo>
                  <a:lnTo>
                    <a:pt x="0" y="0"/>
                  </a:lnTo>
                  <a:lnTo>
                    <a:pt x="6071" y="0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25" name="object 1725"/>
            <p:cNvSpPr/>
            <p:nvPr/>
          </p:nvSpPr>
          <p:spPr>
            <a:xfrm>
              <a:off x="4896495" y="748405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083" y="0"/>
                  </a:moveTo>
                  <a:lnTo>
                    <a:pt x="0" y="0"/>
                  </a:lnTo>
                  <a:lnTo>
                    <a:pt x="7083" y="0"/>
                  </a:lnTo>
                  <a:close/>
                </a:path>
                <a:path w="7620" h="0">
                  <a:moveTo>
                    <a:pt x="7083" y="0"/>
                  </a:moveTo>
                  <a:lnTo>
                    <a:pt x="0" y="0"/>
                  </a:lnTo>
                  <a:lnTo>
                    <a:pt x="6071" y="0"/>
                  </a:lnTo>
                  <a:lnTo>
                    <a:pt x="708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6" name="object 1726"/>
            <p:cNvSpPr/>
            <p:nvPr/>
          </p:nvSpPr>
          <p:spPr>
            <a:xfrm>
              <a:off x="4895483" y="7484054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1011" y="0"/>
                  </a:moveTo>
                  <a:lnTo>
                    <a:pt x="0" y="1011"/>
                  </a:lnTo>
                  <a:lnTo>
                    <a:pt x="8095" y="1011"/>
                  </a:lnTo>
                  <a:lnTo>
                    <a:pt x="1011" y="0"/>
                  </a:lnTo>
                  <a:close/>
                </a:path>
                <a:path w="8254" h="1270">
                  <a:moveTo>
                    <a:pt x="8095" y="0"/>
                  </a:moveTo>
                  <a:lnTo>
                    <a:pt x="1011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27" name="object 1727"/>
            <p:cNvSpPr/>
            <p:nvPr/>
          </p:nvSpPr>
          <p:spPr>
            <a:xfrm>
              <a:off x="4895483" y="7484054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8095" y="0"/>
                  </a:moveTo>
                  <a:lnTo>
                    <a:pt x="1011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  <a:path w="8254" h="1270">
                  <a:moveTo>
                    <a:pt x="1011" y="0"/>
                  </a:moveTo>
                  <a:lnTo>
                    <a:pt x="8095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8" name="object 1728"/>
            <p:cNvSpPr/>
            <p:nvPr/>
          </p:nvSpPr>
          <p:spPr>
            <a:xfrm>
              <a:off x="4895483" y="7485066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0" y="0"/>
                  </a:moveTo>
                  <a:lnTo>
                    <a:pt x="0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8254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29" name="object 1729"/>
            <p:cNvSpPr/>
            <p:nvPr/>
          </p:nvSpPr>
          <p:spPr>
            <a:xfrm>
              <a:off x="4895483" y="7485066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  <a:path w="8254" h="1270">
                  <a:moveTo>
                    <a:pt x="0" y="0"/>
                  </a:moveTo>
                  <a:lnTo>
                    <a:pt x="809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0" name="object 1730"/>
            <p:cNvSpPr/>
            <p:nvPr/>
          </p:nvSpPr>
          <p:spPr>
            <a:xfrm>
              <a:off x="4895483" y="7486078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8095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31" name="object 1731"/>
            <p:cNvSpPr/>
            <p:nvPr/>
          </p:nvSpPr>
          <p:spPr>
            <a:xfrm>
              <a:off x="4895483" y="7486078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8095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8095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1011"/>
                  </a:moveTo>
                  <a:lnTo>
                    <a:pt x="0" y="1011"/>
                  </a:lnTo>
                  <a:lnTo>
                    <a:pt x="9107" y="1011"/>
                  </a:lnTo>
                  <a:close/>
                </a:path>
                <a:path w="9525" h="1270">
                  <a:moveTo>
                    <a:pt x="0" y="1011"/>
                  </a:moveTo>
                  <a:lnTo>
                    <a:pt x="9107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2" name="object 1732"/>
            <p:cNvSpPr/>
            <p:nvPr/>
          </p:nvSpPr>
          <p:spPr>
            <a:xfrm>
              <a:off x="4895483" y="7487090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33" name="object 1733"/>
            <p:cNvSpPr/>
            <p:nvPr/>
          </p:nvSpPr>
          <p:spPr>
            <a:xfrm>
              <a:off x="4895483" y="7487090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4" name="object 1734"/>
            <p:cNvSpPr/>
            <p:nvPr/>
          </p:nvSpPr>
          <p:spPr>
            <a:xfrm>
              <a:off x="4895483" y="7488102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0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35" name="object 1735"/>
            <p:cNvSpPr/>
            <p:nvPr/>
          </p:nvSpPr>
          <p:spPr>
            <a:xfrm>
              <a:off x="4895483" y="7488102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809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6" name="object 1736"/>
            <p:cNvSpPr/>
            <p:nvPr/>
          </p:nvSpPr>
          <p:spPr>
            <a:xfrm>
              <a:off x="4895483" y="7489114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0" y="0"/>
                  </a:moveTo>
                  <a:lnTo>
                    <a:pt x="0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8254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37" name="object 1737"/>
            <p:cNvSpPr/>
            <p:nvPr/>
          </p:nvSpPr>
          <p:spPr>
            <a:xfrm>
              <a:off x="4895483" y="7489114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  <a:path w="8254" h="1270">
                  <a:moveTo>
                    <a:pt x="0" y="0"/>
                  </a:moveTo>
                  <a:lnTo>
                    <a:pt x="809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8" name="object 1738"/>
            <p:cNvSpPr/>
            <p:nvPr/>
          </p:nvSpPr>
          <p:spPr>
            <a:xfrm>
              <a:off x="4895483" y="7490126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0" y="0"/>
                  </a:moveTo>
                  <a:lnTo>
                    <a:pt x="1011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8254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39" name="object 1739"/>
            <p:cNvSpPr/>
            <p:nvPr/>
          </p:nvSpPr>
          <p:spPr>
            <a:xfrm>
              <a:off x="4895483" y="7490125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  <a:path w="8254" h="1270">
                  <a:moveTo>
                    <a:pt x="0" y="0"/>
                  </a:moveTo>
                  <a:lnTo>
                    <a:pt x="809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0" name="object 1740"/>
            <p:cNvSpPr/>
            <p:nvPr/>
          </p:nvSpPr>
          <p:spPr>
            <a:xfrm>
              <a:off x="4896495" y="749113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6071" y="0"/>
                  </a:moveTo>
                  <a:lnTo>
                    <a:pt x="0" y="0"/>
                  </a:lnTo>
                  <a:lnTo>
                    <a:pt x="6071" y="0"/>
                  </a:lnTo>
                  <a:close/>
                </a:path>
                <a:path w="7620" h="0">
                  <a:moveTo>
                    <a:pt x="6071" y="0"/>
                  </a:moveTo>
                  <a:lnTo>
                    <a:pt x="0" y="0"/>
                  </a:lnTo>
                  <a:lnTo>
                    <a:pt x="7083" y="0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41" name="object 1741"/>
            <p:cNvSpPr/>
            <p:nvPr/>
          </p:nvSpPr>
          <p:spPr>
            <a:xfrm>
              <a:off x="4896495" y="749113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6071" y="0"/>
                  </a:moveTo>
                  <a:lnTo>
                    <a:pt x="0" y="0"/>
                  </a:lnTo>
                  <a:lnTo>
                    <a:pt x="6071" y="0"/>
                  </a:lnTo>
                  <a:close/>
                </a:path>
                <a:path w="7620" h="0">
                  <a:moveTo>
                    <a:pt x="6071" y="0"/>
                  </a:moveTo>
                  <a:lnTo>
                    <a:pt x="0" y="0"/>
                  </a:lnTo>
                  <a:lnTo>
                    <a:pt x="7083" y="0"/>
                  </a:lnTo>
                  <a:lnTo>
                    <a:pt x="60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2" name="object 1742"/>
            <p:cNvSpPr/>
            <p:nvPr/>
          </p:nvSpPr>
          <p:spPr>
            <a:xfrm>
              <a:off x="4896495" y="7491138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0" y="0"/>
                  </a:moveTo>
                  <a:lnTo>
                    <a:pt x="1011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  <a:path w="6350" h="1270">
                  <a:moveTo>
                    <a:pt x="6071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43" name="object 1743"/>
            <p:cNvSpPr/>
            <p:nvPr/>
          </p:nvSpPr>
          <p:spPr>
            <a:xfrm>
              <a:off x="4896495" y="7491137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6071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6071" y="0"/>
                  </a:lnTo>
                  <a:close/>
                </a:path>
                <a:path w="6350" h="1270">
                  <a:moveTo>
                    <a:pt x="0" y="0"/>
                  </a:moveTo>
                  <a:lnTo>
                    <a:pt x="505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4" name="object 1744"/>
            <p:cNvSpPr/>
            <p:nvPr/>
          </p:nvSpPr>
          <p:spPr>
            <a:xfrm>
              <a:off x="4897507" y="749214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  <a:path w="4445" h="0">
                  <a:moveTo>
                    <a:pt x="0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4445" h="0">
                  <a:moveTo>
                    <a:pt x="3035" y="0"/>
                  </a:moveTo>
                  <a:lnTo>
                    <a:pt x="1011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45" name="object 1745"/>
            <p:cNvSpPr/>
            <p:nvPr/>
          </p:nvSpPr>
          <p:spPr>
            <a:xfrm>
              <a:off x="4897507" y="749214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  <a:path w="4445" h="0">
                  <a:moveTo>
                    <a:pt x="0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4445" h="0">
                  <a:moveTo>
                    <a:pt x="3035" y="0"/>
                  </a:moveTo>
                  <a:lnTo>
                    <a:pt x="1011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6" name="object 1746"/>
            <p:cNvSpPr/>
            <p:nvPr/>
          </p:nvSpPr>
          <p:spPr>
            <a:xfrm>
              <a:off x="4898519" y="749214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 h="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47" name="object 1747"/>
            <p:cNvSpPr/>
            <p:nvPr/>
          </p:nvSpPr>
          <p:spPr>
            <a:xfrm>
              <a:off x="4898519" y="749214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 h="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8" name="object 1748"/>
            <p:cNvSpPr/>
            <p:nvPr/>
          </p:nvSpPr>
          <p:spPr>
            <a:xfrm>
              <a:off x="4895483" y="7482030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07" y="4553"/>
                  </a:moveTo>
                  <a:lnTo>
                    <a:pt x="9107" y="2038"/>
                  </a:lnTo>
                  <a:lnTo>
                    <a:pt x="7068" y="0"/>
                  </a:lnTo>
                  <a:lnTo>
                    <a:pt x="4553" y="0"/>
                  </a:lnTo>
                  <a:lnTo>
                    <a:pt x="2038" y="0"/>
                  </a:lnTo>
                  <a:lnTo>
                    <a:pt x="0" y="2038"/>
                  </a:lnTo>
                  <a:lnTo>
                    <a:pt x="0" y="4553"/>
                  </a:lnTo>
                  <a:lnTo>
                    <a:pt x="0" y="7068"/>
                  </a:lnTo>
                  <a:lnTo>
                    <a:pt x="2038" y="9107"/>
                  </a:lnTo>
                  <a:lnTo>
                    <a:pt x="4553" y="9107"/>
                  </a:lnTo>
                  <a:lnTo>
                    <a:pt x="7068" y="9107"/>
                  </a:lnTo>
                  <a:lnTo>
                    <a:pt x="9107" y="7068"/>
                  </a:lnTo>
                  <a:lnTo>
                    <a:pt x="9107" y="455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9" name="object 1749"/>
            <p:cNvSpPr/>
            <p:nvPr/>
          </p:nvSpPr>
          <p:spPr>
            <a:xfrm>
              <a:off x="4892447" y="7426373"/>
              <a:ext cx="15240" cy="122555"/>
            </a:xfrm>
            <a:custGeom>
              <a:avLst/>
              <a:gdLst/>
              <a:ahLst/>
              <a:cxnLst/>
              <a:rect l="l" t="t" r="r" b="b"/>
              <a:pathLst>
                <a:path w="15239" h="122554">
                  <a:moveTo>
                    <a:pt x="7083" y="56669"/>
                  </a:moveTo>
                  <a:lnTo>
                    <a:pt x="7083" y="0"/>
                  </a:lnTo>
                </a:path>
                <a:path w="15239" h="122554">
                  <a:moveTo>
                    <a:pt x="7083" y="65776"/>
                  </a:moveTo>
                  <a:lnTo>
                    <a:pt x="7083" y="122446"/>
                  </a:lnTo>
                </a:path>
                <a:path w="15239" h="122554">
                  <a:moveTo>
                    <a:pt x="7083" y="0"/>
                  </a:moveTo>
                  <a:lnTo>
                    <a:pt x="0" y="13155"/>
                  </a:lnTo>
                </a:path>
                <a:path w="15239" h="122554">
                  <a:moveTo>
                    <a:pt x="7083" y="0"/>
                  </a:moveTo>
                  <a:lnTo>
                    <a:pt x="15179" y="13155"/>
                  </a:lnTo>
                </a:path>
                <a:path w="15239" h="122554">
                  <a:moveTo>
                    <a:pt x="7083" y="122446"/>
                  </a:moveTo>
                  <a:lnTo>
                    <a:pt x="0" y="109290"/>
                  </a:lnTo>
                </a:path>
                <a:path w="15239" h="122554">
                  <a:moveTo>
                    <a:pt x="7083" y="122446"/>
                  </a:moveTo>
                  <a:lnTo>
                    <a:pt x="15179" y="1092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0" name="object 1750"/>
            <p:cNvSpPr/>
            <p:nvPr/>
          </p:nvSpPr>
          <p:spPr>
            <a:xfrm>
              <a:off x="4361173" y="751947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023" y="0"/>
                  </a:moveTo>
                  <a:lnTo>
                    <a:pt x="1011" y="0"/>
                  </a:lnTo>
                  <a:lnTo>
                    <a:pt x="3035" y="0"/>
                  </a:lnTo>
                  <a:lnTo>
                    <a:pt x="2023" y="0"/>
                  </a:lnTo>
                  <a:close/>
                </a:path>
                <a:path w="3175" h="0">
                  <a:moveTo>
                    <a:pt x="1011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51" name="object 1751"/>
            <p:cNvSpPr/>
            <p:nvPr/>
          </p:nvSpPr>
          <p:spPr>
            <a:xfrm>
              <a:off x="4361173" y="751947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023" y="0"/>
                  </a:moveTo>
                  <a:lnTo>
                    <a:pt x="1011" y="0"/>
                  </a:lnTo>
                  <a:lnTo>
                    <a:pt x="3035" y="0"/>
                  </a:lnTo>
                  <a:lnTo>
                    <a:pt x="2023" y="0"/>
                  </a:lnTo>
                  <a:close/>
                </a:path>
                <a:path w="3175" h="0">
                  <a:moveTo>
                    <a:pt x="1011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2" name="object 1752"/>
            <p:cNvSpPr/>
            <p:nvPr/>
          </p:nvSpPr>
          <p:spPr>
            <a:xfrm>
              <a:off x="4360160" y="7519472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1011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1011" y="0"/>
                  </a:lnTo>
                  <a:close/>
                </a:path>
                <a:path w="4445" h="1270">
                  <a:moveTo>
                    <a:pt x="4047" y="0"/>
                  </a:moveTo>
                  <a:lnTo>
                    <a:pt x="1011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53" name="object 1753"/>
            <p:cNvSpPr/>
            <p:nvPr/>
          </p:nvSpPr>
          <p:spPr>
            <a:xfrm>
              <a:off x="4360161" y="7519472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4047" y="0"/>
                  </a:moveTo>
                  <a:lnTo>
                    <a:pt x="1011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  <a:path w="4445" h="1270">
                  <a:moveTo>
                    <a:pt x="1011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4" name="object 1754"/>
            <p:cNvSpPr/>
            <p:nvPr/>
          </p:nvSpPr>
          <p:spPr>
            <a:xfrm>
              <a:off x="4360161" y="752048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  <a:path w="5079" h="0">
                  <a:moveTo>
                    <a:pt x="5059" y="0"/>
                  </a:moveTo>
                  <a:lnTo>
                    <a:pt x="0" y="0"/>
                  </a:lnTo>
                  <a:lnTo>
                    <a:pt x="4047" y="0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55" name="object 1755"/>
            <p:cNvSpPr/>
            <p:nvPr/>
          </p:nvSpPr>
          <p:spPr>
            <a:xfrm>
              <a:off x="4360161" y="752048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  <a:path w="5079" h="0">
                  <a:moveTo>
                    <a:pt x="5059" y="0"/>
                  </a:moveTo>
                  <a:lnTo>
                    <a:pt x="0" y="0"/>
                  </a:lnTo>
                  <a:lnTo>
                    <a:pt x="4047" y="0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6" name="object 1756"/>
            <p:cNvSpPr/>
            <p:nvPr/>
          </p:nvSpPr>
          <p:spPr>
            <a:xfrm>
              <a:off x="4359149" y="7520484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1011" y="0"/>
                  </a:moveTo>
                  <a:lnTo>
                    <a:pt x="0" y="1011"/>
                  </a:lnTo>
                  <a:lnTo>
                    <a:pt x="7083" y="1011"/>
                  </a:lnTo>
                  <a:lnTo>
                    <a:pt x="1011" y="0"/>
                  </a:lnTo>
                  <a:close/>
                </a:path>
                <a:path w="7620" h="1270">
                  <a:moveTo>
                    <a:pt x="6071" y="0"/>
                  </a:moveTo>
                  <a:lnTo>
                    <a:pt x="1011" y="0"/>
                  </a:lnTo>
                  <a:lnTo>
                    <a:pt x="7083" y="1011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57" name="object 1757"/>
            <p:cNvSpPr/>
            <p:nvPr/>
          </p:nvSpPr>
          <p:spPr>
            <a:xfrm>
              <a:off x="4358137" y="7520484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7083" y="0"/>
                  </a:moveTo>
                  <a:lnTo>
                    <a:pt x="2023" y="0"/>
                  </a:lnTo>
                  <a:lnTo>
                    <a:pt x="8095" y="1011"/>
                  </a:lnTo>
                  <a:lnTo>
                    <a:pt x="7083" y="0"/>
                  </a:lnTo>
                  <a:close/>
                </a:path>
                <a:path w="8254" h="1270">
                  <a:moveTo>
                    <a:pt x="2023" y="0"/>
                  </a:moveTo>
                  <a:lnTo>
                    <a:pt x="8095" y="1011"/>
                  </a:lnTo>
                  <a:lnTo>
                    <a:pt x="1011" y="1011"/>
                  </a:lnTo>
                  <a:lnTo>
                    <a:pt x="2023" y="0"/>
                  </a:lnTo>
                  <a:close/>
                </a:path>
                <a:path w="8254" h="1270">
                  <a:moveTo>
                    <a:pt x="8095" y="1011"/>
                  </a:moveTo>
                  <a:lnTo>
                    <a:pt x="1011" y="1011"/>
                  </a:lnTo>
                  <a:lnTo>
                    <a:pt x="0" y="1011"/>
                  </a:lnTo>
                  <a:lnTo>
                    <a:pt x="8095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8" name="object 1758"/>
            <p:cNvSpPr/>
            <p:nvPr/>
          </p:nvSpPr>
          <p:spPr>
            <a:xfrm>
              <a:off x="4359149" y="752149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083" y="0"/>
                  </a:moveTo>
                  <a:lnTo>
                    <a:pt x="0" y="0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59" name="object 1759"/>
            <p:cNvSpPr/>
            <p:nvPr/>
          </p:nvSpPr>
          <p:spPr>
            <a:xfrm>
              <a:off x="4359149" y="752149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08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0" name="object 1760"/>
            <p:cNvSpPr/>
            <p:nvPr/>
          </p:nvSpPr>
          <p:spPr>
            <a:xfrm>
              <a:off x="4358137" y="7521496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8095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61" name="object 1761"/>
            <p:cNvSpPr/>
            <p:nvPr/>
          </p:nvSpPr>
          <p:spPr>
            <a:xfrm>
              <a:off x="4358137" y="7521496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8095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8095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2" name="object 1762"/>
            <p:cNvSpPr/>
            <p:nvPr/>
          </p:nvSpPr>
          <p:spPr>
            <a:xfrm>
              <a:off x="4358137" y="7522508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63" name="object 1763"/>
            <p:cNvSpPr/>
            <p:nvPr/>
          </p:nvSpPr>
          <p:spPr>
            <a:xfrm>
              <a:off x="4358137" y="7522508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4" name="object 1764"/>
            <p:cNvSpPr/>
            <p:nvPr/>
          </p:nvSpPr>
          <p:spPr>
            <a:xfrm>
              <a:off x="4358137" y="7523520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65" name="object 1765"/>
            <p:cNvSpPr/>
            <p:nvPr/>
          </p:nvSpPr>
          <p:spPr>
            <a:xfrm>
              <a:off x="4358137" y="7523520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6" name="object 1766"/>
            <p:cNvSpPr/>
            <p:nvPr/>
          </p:nvSpPr>
          <p:spPr>
            <a:xfrm>
              <a:off x="4358137" y="7524532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67" name="object 1767"/>
            <p:cNvSpPr/>
            <p:nvPr/>
          </p:nvSpPr>
          <p:spPr>
            <a:xfrm>
              <a:off x="4358137" y="7524532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8" name="object 1768"/>
            <p:cNvSpPr/>
            <p:nvPr/>
          </p:nvSpPr>
          <p:spPr>
            <a:xfrm>
              <a:off x="4358137" y="7525544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69" name="object 1769"/>
            <p:cNvSpPr/>
            <p:nvPr/>
          </p:nvSpPr>
          <p:spPr>
            <a:xfrm>
              <a:off x="4358137" y="7525544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0" name="object 1770"/>
            <p:cNvSpPr/>
            <p:nvPr/>
          </p:nvSpPr>
          <p:spPr>
            <a:xfrm>
              <a:off x="4358137" y="752655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095" y="0"/>
                  </a:moveTo>
                  <a:lnTo>
                    <a:pt x="0" y="0"/>
                  </a:lnTo>
                  <a:lnTo>
                    <a:pt x="8095" y="0"/>
                  </a:lnTo>
                  <a:close/>
                </a:path>
                <a:path w="9525" h="0">
                  <a:moveTo>
                    <a:pt x="8095" y="0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71" name="object 1771"/>
            <p:cNvSpPr/>
            <p:nvPr/>
          </p:nvSpPr>
          <p:spPr>
            <a:xfrm>
              <a:off x="4358137" y="752655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095" y="0"/>
                  </a:moveTo>
                  <a:lnTo>
                    <a:pt x="0" y="0"/>
                  </a:lnTo>
                  <a:lnTo>
                    <a:pt x="8095" y="0"/>
                  </a:lnTo>
                  <a:close/>
                </a:path>
                <a:path w="9525" h="0">
                  <a:moveTo>
                    <a:pt x="8095" y="0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2" name="object 1772"/>
            <p:cNvSpPr/>
            <p:nvPr/>
          </p:nvSpPr>
          <p:spPr>
            <a:xfrm>
              <a:off x="4358137" y="7526556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0" y="0"/>
                  </a:moveTo>
                  <a:lnTo>
                    <a:pt x="1011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8254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73" name="object 1773"/>
            <p:cNvSpPr/>
            <p:nvPr/>
          </p:nvSpPr>
          <p:spPr>
            <a:xfrm>
              <a:off x="4358137" y="7526556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  <a:path w="8254" h="1270">
                  <a:moveTo>
                    <a:pt x="0" y="0"/>
                  </a:moveTo>
                  <a:lnTo>
                    <a:pt x="809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4" name="object 1774"/>
            <p:cNvSpPr/>
            <p:nvPr/>
          </p:nvSpPr>
          <p:spPr>
            <a:xfrm>
              <a:off x="4359149" y="752756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083" y="0"/>
                  </a:moveTo>
                  <a:lnTo>
                    <a:pt x="0" y="0"/>
                  </a:lnTo>
                  <a:lnTo>
                    <a:pt x="6071" y="0"/>
                  </a:lnTo>
                  <a:lnTo>
                    <a:pt x="7083" y="0"/>
                  </a:lnTo>
                  <a:close/>
                </a:path>
                <a:path w="7620" h="0">
                  <a:moveTo>
                    <a:pt x="0" y="0"/>
                  </a:moveTo>
                  <a:lnTo>
                    <a:pt x="607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75" name="object 1775"/>
            <p:cNvSpPr/>
            <p:nvPr/>
          </p:nvSpPr>
          <p:spPr>
            <a:xfrm>
              <a:off x="4359149" y="752756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083" y="0"/>
                  </a:moveTo>
                  <a:lnTo>
                    <a:pt x="0" y="0"/>
                  </a:lnTo>
                  <a:lnTo>
                    <a:pt x="6071" y="0"/>
                  </a:lnTo>
                  <a:lnTo>
                    <a:pt x="7083" y="0"/>
                  </a:lnTo>
                  <a:close/>
                </a:path>
                <a:path w="7620" h="0">
                  <a:moveTo>
                    <a:pt x="0" y="0"/>
                  </a:moveTo>
                  <a:lnTo>
                    <a:pt x="607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6" name="object 1776"/>
            <p:cNvSpPr/>
            <p:nvPr/>
          </p:nvSpPr>
          <p:spPr>
            <a:xfrm>
              <a:off x="4360160" y="7527568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5079" h="1270">
                  <a:moveTo>
                    <a:pt x="5059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77" name="object 1777"/>
            <p:cNvSpPr/>
            <p:nvPr/>
          </p:nvSpPr>
          <p:spPr>
            <a:xfrm>
              <a:off x="4360161" y="7527568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5059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5059" y="0"/>
                  </a:lnTo>
                  <a:close/>
                </a:path>
                <a:path w="5079" h="1270">
                  <a:moveTo>
                    <a:pt x="0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5079" h="1270">
                  <a:moveTo>
                    <a:pt x="4047" y="1011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4047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8" name="object 1778"/>
            <p:cNvSpPr/>
            <p:nvPr/>
          </p:nvSpPr>
          <p:spPr>
            <a:xfrm>
              <a:off x="4360161" y="752858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79" name="object 1779"/>
            <p:cNvSpPr/>
            <p:nvPr/>
          </p:nvSpPr>
          <p:spPr>
            <a:xfrm>
              <a:off x="4360161" y="752858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0" name="object 1780"/>
            <p:cNvSpPr/>
            <p:nvPr/>
          </p:nvSpPr>
          <p:spPr>
            <a:xfrm>
              <a:off x="4361173" y="752858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  <a:path w="3175" h="0">
                  <a:moveTo>
                    <a:pt x="0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81" name="object 1781"/>
            <p:cNvSpPr/>
            <p:nvPr/>
          </p:nvSpPr>
          <p:spPr>
            <a:xfrm>
              <a:off x="4361173" y="752858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  <a:path w="3175" h="0">
                  <a:moveTo>
                    <a:pt x="0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2" name="object 1782"/>
            <p:cNvSpPr/>
            <p:nvPr/>
          </p:nvSpPr>
          <p:spPr>
            <a:xfrm>
              <a:off x="4358137" y="7519472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07" y="4553"/>
                  </a:moveTo>
                  <a:lnTo>
                    <a:pt x="9107" y="2038"/>
                  </a:lnTo>
                  <a:lnTo>
                    <a:pt x="7068" y="0"/>
                  </a:lnTo>
                  <a:lnTo>
                    <a:pt x="4553" y="0"/>
                  </a:lnTo>
                  <a:lnTo>
                    <a:pt x="2038" y="0"/>
                  </a:lnTo>
                  <a:lnTo>
                    <a:pt x="0" y="2038"/>
                  </a:lnTo>
                  <a:lnTo>
                    <a:pt x="0" y="4553"/>
                  </a:lnTo>
                  <a:lnTo>
                    <a:pt x="0" y="7068"/>
                  </a:lnTo>
                  <a:lnTo>
                    <a:pt x="2038" y="9107"/>
                  </a:lnTo>
                  <a:lnTo>
                    <a:pt x="4553" y="9107"/>
                  </a:lnTo>
                  <a:lnTo>
                    <a:pt x="7068" y="9107"/>
                  </a:lnTo>
                  <a:lnTo>
                    <a:pt x="9107" y="7068"/>
                  </a:lnTo>
                  <a:lnTo>
                    <a:pt x="9107" y="455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3" name="object 1783"/>
            <p:cNvSpPr/>
            <p:nvPr/>
          </p:nvSpPr>
          <p:spPr>
            <a:xfrm>
              <a:off x="4355101" y="7432444"/>
              <a:ext cx="15240" cy="184785"/>
            </a:xfrm>
            <a:custGeom>
              <a:avLst/>
              <a:gdLst/>
              <a:ahLst/>
              <a:cxnLst/>
              <a:rect l="l" t="t" r="r" b="b"/>
              <a:pathLst>
                <a:path w="15239" h="184784">
                  <a:moveTo>
                    <a:pt x="7083" y="87027"/>
                  </a:moveTo>
                  <a:lnTo>
                    <a:pt x="7083" y="0"/>
                  </a:lnTo>
                </a:path>
                <a:path w="15239" h="184784">
                  <a:moveTo>
                    <a:pt x="7083" y="96135"/>
                  </a:moveTo>
                  <a:lnTo>
                    <a:pt x="7083" y="184175"/>
                  </a:lnTo>
                </a:path>
                <a:path w="15239" h="184784">
                  <a:moveTo>
                    <a:pt x="7083" y="0"/>
                  </a:moveTo>
                  <a:lnTo>
                    <a:pt x="0" y="13155"/>
                  </a:lnTo>
                </a:path>
                <a:path w="15239" h="184784">
                  <a:moveTo>
                    <a:pt x="7083" y="0"/>
                  </a:moveTo>
                  <a:lnTo>
                    <a:pt x="15179" y="13155"/>
                  </a:lnTo>
                </a:path>
                <a:path w="15239" h="184784">
                  <a:moveTo>
                    <a:pt x="7083" y="184175"/>
                  </a:moveTo>
                  <a:lnTo>
                    <a:pt x="0" y="171019"/>
                  </a:lnTo>
                </a:path>
                <a:path w="15239" h="184784">
                  <a:moveTo>
                    <a:pt x="7083" y="184175"/>
                  </a:moveTo>
                  <a:lnTo>
                    <a:pt x="15179" y="1710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4" name="object 1784"/>
            <p:cNvSpPr/>
            <p:nvPr/>
          </p:nvSpPr>
          <p:spPr>
            <a:xfrm>
              <a:off x="5415626" y="957373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 h="0">
                  <a:moveTo>
                    <a:pt x="2023" y="0"/>
                  </a:moveTo>
                  <a:lnTo>
                    <a:pt x="1011" y="0"/>
                  </a:lnTo>
                  <a:lnTo>
                    <a:pt x="2023" y="0"/>
                  </a:lnTo>
                  <a:close/>
                </a:path>
                <a:path w="2539" h="0">
                  <a:moveTo>
                    <a:pt x="1011" y="0"/>
                  </a:moveTo>
                  <a:lnTo>
                    <a:pt x="202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85" name="object 1785"/>
            <p:cNvSpPr/>
            <p:nvPr/>
          </p:nvSpPr>
          <p:spPr>
            <a:xfrm>
              <a:off x="5415626" y="957373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 h="0">
                  <a:moveTo>
                    <a:pt x="2023" y="0"/>
                  </a:moveTo>
                  <a:lnTo>
                    <a:pt x="1011" y="0"/>
                  </a:lnTo>
                  <a:lnTo>
                    <a:pt x="2023" y="0"/>
                  </a:lnTo>
                  <a:close/>
                </a:path>
                <a:path w="2539" h="0">
                  <a:moveTo>
                    <a:pt x="1011" y="0"/>
                  </a:moveTo>
                  <a:lnTo>
                    <a:pt x="202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6" name="object 1786"/>
            <p:cNvSpPr/>
            <p:nvPr/>
          </p:nvSpPr>
          <p:spPr>
            <a:xfrm>
              <a:off x="5414614" y="9573734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1011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1011" y="0"/>
                  </a:lnTo>
                  <a:close/>
                </a:path>
                <a:path w="4445" h="1270">
                  <a:moveTo>
                    <a:pt x="3035" y="0"/>
                  </a:moveTo>
                  <a:lnTo>
                    <a:pt x="1011" y="0"/>
                  </a:lnTo>
                  <a:lnTo>
                    <a:pt x="4047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87" name="object 1787"/>
            <p:cNvSpPr/>
            <p:nvPr/>
          </p:nvSpPr>
          <p:spPr>
            <a:xfrm>
              <a:off x="5414614" y="9573733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3035" y="0"/>
                  </a:moveTo>
                  <a:lnTo>
                    <a:pt x="1011" y="0"/>
                  </a:lnTo>
                  <a:lnTo>
                    <a:pt x="4047" y="1011"/>
                  </a:lnTo>
                  <a:lnTo>
                    <a:pt x="3035" y="0"/>
                  </a:lnTo>
                  <a:close/>
                </a:path>
                <a:path w="4445" h="1270">
                  <a:moveTo>
                    <a:pt x="1011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8" name="object 1788"/>
            <p:cNvSpPr/>
            <p:nvPr/>
          </p:nvSpPr>
          <p:spPr>
            <a:xfrm>
              <a:off x="5413602" y="957474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89" name="object 1789"/>
            <p:cNvSpPr/>
            <p:nvPr/>
          </p:nvSpPr>
          <p:spPr>
            <a:xfrm>
              <a:off x="5413602" y="957474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0" name="object 1790"/>
            <p:cNvSpPr/>
            <p:nvPr/>
          </p:nvSpPr>
          <p:spPr>
            <a:xfrm>
              <a:off x="5413602" y="9574745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0" y="0"/>
                  </a:moveTo>
                  <a:lnTo>
                    <a:pt x="0" y="1011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  <a:path w="7620" h="1270">
                  <a:moveTo>
                    <a:pt x="6071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1" name="object 1791"/>
            <p:cNvSpPr/>
            <p:nvPr/>
          </p:nvSpPr>
          <p:spPr>
            <a:xfrm>
              <a:off x="5412590" y="9574745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7083" y="0"/>
                  </a:moveTo>
                  <a:lnTo>
                    <a:pt x="1011" y="0"/>
                  </a:lnTo>
                  <a:lnTo>
                    <a:pt x="8095" y="1011"/>
                  </a:lnTo>
                  <a:lnTo>
                    <a:pt x="7083" y="0"/>
                  </a:lnTo>
                  <a:close/>
                </a:path>
                <a:path w="8254" h="1270">
                  <a:moveTo>
                    <a:pt x="1011" y="0"/>
                  </a:moveTo>
                  <a:lnTo>
                    <a:pt x="8095" y="1011"/>
                  </a:lnTo>
                  <a:lnTo>
                    <a:pt x="1011" y="1011"/>
                  </a:lnTo>
                  <a:lnTo>
                    <a:pt x="1011" y="0"/>
                  </a:lnTo>
                  <a:close/>
                </a:path>
                <a:path w="8254" h="1270">
                  <a:moveTo>
                    <a:pt x="8095" y="1011"/>
                  </a:moveTo>
                  <a:lnTo>
                    <a:pt x="1011" y="1011"/>
                  </a:lnTo>
                  <a:lnTo>
                    <a:pt x="0" y="1011"/>
                  </a:lnTo>
                  <a:lnTo>
                    <a:pt x="8095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2" name="object 1792"/>
            <p:cNvSpPr/>
            <p:nvPr/>
          </p:nvSpPr>
          <p:spPr>
            <a:xfrm>
              <a:off x="5413602" y="957575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083" y="0"/>
                  </a:moveTo>
                  <a:lnTo>
                    <a:pt x="0" y="0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3" name="object 1793"/>
            <p:cNvSpPr/>
            <p:nvPr/>
          </p:nvSpPr>
          <p:spPr>
            <a:xfrm>
              <a:off x="5413602" y="957575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08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4" name="object 1794"/>
            <p:cNvSpPr/>
            <p:nvPr/>
          </p:nvSpPr>
          <p:spPr>
            <a:xfrm>
              <a:off x="5412590" y="9575757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0" y="0"/>
                  </a:moveTo>
                  <a:lnTo>
                    <a:pt x="0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8254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5" name="object 1795"/>
            <p:cNvSpPr/>
            <p:nvPr/>
          </p:nvSpPr>
          <p:spPr>
            <a:xfrm>
              <a:off x="5412590" y="9575757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  <a:path w="8254" h="1270">
                  <a:moveTo>
                    <a:pt x="0" y="0"/>
                  </a:moveTo>
                  <a:lnTo>
                    <a:pt x="809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6" name="object 1796"/>
            <p:cNvSpPr/>
            <p:nvPr/>
          </p:nvSpPr>
          <p:spPr>
            <a:xfrm>
              <a:off x="5412590" y="9576769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8095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7" name="object 1797"/>
            <p:cNvSpPr/>
            <p:nvPr/>
          </p:nvSpPr>
          <p:spPr>
            <a:xfrm>
              <a:off x="5412590" y="9576769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8095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8095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8" name="object 1798"/>
            <p:cNvSpPr/>
            <p:nvPr/>
          </p:nvSpPr>
          <p:spPr>
            <a:xfrm>
              <a:off x="5412590" y="9577781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9" name="object 1799"/>
            <p:cNvSpPr/>
            <p:nvPr/>
          </p:nvSpPr>
          <p:spPr>
            <a:xfrm>
              <a:off x="5412590" y="9577781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1011"/>
                  </a:moveTo>
                  <a:lnTo>
                    <a:pt x="0" y="1011"/>
                  </a:lnTo>
                  <a:lnTo>
                    <a:pt x="9107" y="1011"/>
                  </a:lnTo>
                  <a:close/>
                </a:path>
                <a:path w="9525" h="1270">
                  <a:moveTo>
                    <a:pt x="0" y="1011"/>
                  </a:moveTo>
                  <a:lnTo>
                    <a:pt x="9107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0" name="object 1800"/>
            <p:cNvSpPr/>
            <p:nvPr/>
          </p:nvSpPr>
          <p:spPr>
            <a:xfrm>
              <a:off x="5412590" y="9578793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0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1" name="object 1801"/>
            <p:cNvSpPr/>
            <p:nvPr/>
          </p:nvSpPr>
          <p:spPr>
            <a:xfrm>
              <a:off x="5412590" y="9578793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809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2" name="object 1802"/>
            <p:cNvSpPr/>
            <p:nvPr/>
          </p:nvSpPr>
          <p:spPr>
            <a:xfrm>
              <a:off x="5412590" y="9579805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0" y="0"/>
                  </a:moveTo>
                  <a:lnTo>
                    <a:pt x="0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8254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3" name="object 1803"/>
            <p:cNvSpPr/>
            <p:nvPr/>
          </p:nvSpPr>
          <p:spPr>
            <a:xfrm>
              <a:off x="5412590" y="9579805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  <a:path w="8254" h="1270">
                  <a:moveTo>
                    <a:pt x="0" y="0"/>
                  </a:moveTo>
                  <a:lnTo>
                    <a:pt x="809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4" name="object 1804"/>
            <p:cNvSpPr/>
            <p:nvPr/>
          </p:nvSpPr>
          <p:spPr>
            <a:xfrm>
              <a:off x="5412590" y="9580817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0" y="0"/>
                  </a:moveTo>
                  <a:lnTo>
                    <a:pt x="1011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8254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5" name="object 1805"/>
            <p:cNvSpPr/>
            <p:nvPr/>
          </p:nvSpPr>
          <p:spPr>
            <a:xfrm>
              <a:off x="5412590" y="9580817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  <a:path w="8254" h="1270">
                  <a:moveTo>
                    <a:pt x="0" y="0"/>
                  </a:moveTo>
                  <a:lnTo>
                    <a:pt x="809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6" name="object 1806"/>
            <p:cNvSpPr/>
            <p:nvPr/>
          </p:nvSpPr>
          <p:spPr>
            <a:xfrm>
              <a:off x="5413602" y="958182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6071" y="0"/>
                  </a:moveTo>
                  <a:lnTo>
                    <a:pt x="0" y="0"/>
                  </a:lnTo>
                  <a:lnTo>
                    <a:pt x="6071" y="0"/>
                  </a:lnTo>
                  <a:close/>
                </a:path>
                <a:path w="7620" h="0">
                  <a:moveTo>
                    <a:pt x="6071" y="0"/>
                  </a:moveTo>
                  <a:lnTo>
                    <a:pt x="0" y="0"/>
                  </a:lnTo>
                  <a:lnTo>
                    <a:pt x="7083" y="0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7" name="object 1807"/>
            <p:cNvSpPr/>
            <p:nvPr/>
          </p:nvSpPr>
          <p:spPr>
            <a:xfrm>
              <a:off x="5413602" y="958182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6071" y="0"/>
                  </a:moveTo>
                  <a:lnTo>
                    <a:pt x="0" y="0"/>
                  </a:lnTo>
                  <a:lnTo>
                    <a:pt x="6071" y="0"/>
                  </a:lnTo>
                  <a:close/>
                </a:path>
                <a:path w="7620" h="0">
                  <a:moveTo>
                    <a:pt x="6071" y="0"/>
                  </a:moveTo>
                  <a:lnTo>
                    <a:pt x="0" y="0"/>
                  </a:lnTo>
                  <a:lnTo>
                    <a:pt x="7083" y="0"/>
                  </a:lnTo>
                  <a:lnTo>
                    <a:pt x="60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8" name="object 1808"/>
            <p:cNvSpPr/>
            <p:nvPr/>
          </p:nvSpPr>
          <p:spPr>
            <a:xfrm>
              <a:off x="5413602" y="9581829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0" y="0"/>
                  </a:moveTo>
                  <a:lnTo>
                    <a:pt x="1011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  <a:path w="6350" h="1270">
                  <a:moveTo>
                    <a:pt x="6071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9" name="object 1809"/>
            <p:cNvSpPr/>
            <p:nvPr/>
          </p:nvSpPr>
          <p:spPr>
            <a:xfrm>
              <a:off x="5413602" y="9581829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6071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6071" y="0"/>
                  </a:lnTo>
                  <a:close/>
                </a:path>
                <a:path w="6350" h="1270">
                  <a:moveTo>
                    <a:pt x="0" y="0"/>
                  </a:moveTo>
                  <a:lnTo>
                    <a:pt x="505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0" name="object 1810"/>
            <p:cNvSpPr/>
            <p:nvPr/>
          </p:nvSpPr>
          <p:spPr>
            <a:xfrm>
              <a:off x="5414614" y="958284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  <a:path w="4445" h="0">
                  <a:moveTo>
                    <a:pt x="0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4445" h="0">
                  <a:moveTo>
                    <a:pt x="3035" y="0"/>
                  </a:moveTo>
                  <a:lnTo>
                    <a:pt x="1011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1" name="object 1811"/>
            <p:cNvSpPr/>
            <p:nvPr/>
          </p:nvSpPr>
          <p:spPr>
            <a:xfrm>
              <a:off x="5414614" y="958284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  <a:path w="4445" h="0">
                  <a:moveTo>
                    <a:pt x="0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4445" h="0">
                  <a:moveTo>
                    <a:pt x="3035" y="0"/>
                  </a:moveTo>
                  <a:lnTo>
                    <a:pt x="1011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2" name="object 1812"/>
            <p:cNvSpPr/>
            <p:nvPr/>
          </p:nvSpPr>
          <p:spPr>
            <a:xfrm>
              <a:off x="5415626" y="958284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 h="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3" name="object 1813"/>
            <p:cNvSpPr/>
            <p:nvPr/>
          </p:nvSpPr>
          <p:spPr>
            <a:xfrm>
              <a:off x="5415626" y="958284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 h="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4" name="object 1814"/>
            <p:cNvSpPr/>
            <p:nvPr/>
          </p:nvSpPr>
          <p:spPr>
            <a:xfrm>
              <a:off x="5412590" y="9573733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07" y="4553"/>
                  </a:moveTo>
                  <a:lnTo>
                    <a:pt x="9107" y="2038"/>
                  </a:lnTo>
                  <a:lnTo>
                    <a:pt x="7068" y="0"/>
                  </a:lnTo>
                  <a:lnTo>
                    <a:pt x="4553" y="0"/>
                  </a:lnTo>
                  <a:lnTo>
                    <a:pt x="2038" y="0"/>
                  </a:lnTo>
                  <a:lnTo>
                    <a:pt x="0" y="2038"/>
                  </a:lnTo>
                  <a:lnTo>
                    <a:pt x="0" y="4553"/>
                  </a:lnTo>
                  <a:lnTo>
                    <a:pt x="0" y="7068"/>
                  </a:lnTo>
                  <a:lnTo>
                    <a:pt x="2038" y="9107"/>
                  </a:lnTo>
                  <a:lnTo>
                    <a:pt x="4553" y="9107"/>
                  </a:lnTo>
                  <a:lnTo>
                    <a:pt x="7068" y="9107"/>
                  </a:lnTo>
                  <a:lnTo>
                    <a:pt x="9107" y="7068"/>
                  </a:lnTo>
                  <a:lnTo>
                    <a:pt x="9107" y="455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5" name="object 1815"/>
            <p:cNvSpPr/>
            <p:nvPr/>
          </p:nvSpPr>
          <p:spPr>
            <a:xfrm>
              <a:off x="2202680" y="9493789"/>
              <a:ext cx="3222625" cy="169545"/>
            </a:xfrm>
            <a:custGeom>
              <a:avLst/>
              <a:gdLst/>
              <a:ahLst/>
              <a:cxnLst/>
              <a:rect l="l" t="t" r="r" b="b"/>
              <a:pathLst>
                <a:path w="3222625" h="169545">
                  <a:moveTo>
                    <a:pt x="3213957" y="79944"/>
                  </a:moveTo>
                  <a:lnTo>
                    <a:pt x="3213957" y="0"/>
                  </a:lnTo>
                </a:path>
                <a:path w="3222625" h="169545">
                  <a:moveTo>
                    <a:pt x="3213957" y="89051"/>
                  </a:moveTo>
                  <a:lnTo>
                    <a:pt x="3213957" y="168995"/>
                  </a:lnTo>
                </a:path>
                <a:path w="3222625" h="169545">
                  <a:moveTo>
                    <a:pt x="3213957" y="0"/>
                  </a:moveTo>
                  <a:lnTo>
                    <a:pt x="3206873" y="13155"/>
                  </a:lnTo>
                </a:path>
                <a:path w="3222625" h="169545">
                  <a:moveTo>
                    <a:pt x="3213957" y="0"/>
                  </a:moveTo>
                  <a:lnTo>
                    <a:pt x="3222053" y="13155"/>
                  </a:lnTo>
                </a:path>
                <a:path w="3222625" h="169545">
                  <a:moveTo>
                    <a:pt x="3213957" y="168995"/>
                  </a:moveTo>
                  <a:lnTo>
                    <a:pt x="3206873" y="155840"/>
                  </a:lnTo>
                </a:path>
                <a:path w="3222625" h="169545">
                  <a:moveTo>
                    <a:pt x="3213957" y="168995"/>
                  </a:moveTo>
                  <a:lnTo>
                    <a:pt x="3222053" y="155840"/>
                  </a:lnTo>
                </a:path>
                <a:path w="3222625" h="169545">
                  <a:moveTo>
                    <a:pt x="92087" y="0"/>
                  </a:moveTo>
                  <a:lnTo>
                    <a:pt x="0" y="0"/>
                  </a:lnTo>
                </a:path>
                <a:path w="3222625" h="169545">
                  <a:moveTo>
                    <a:pt x="0" y="168995"/>
                  </a:moveTo>
                  <a:lnTo>
                    <a:pt x="0" y="0"/>
                  </a:lnTo>
                </a:path>
                <a:path w="3222625" h="169545">
                  <a:moveTo>
                    <a:pt x="0" y="168995"/>
                  </a:moveTo>
                  <a:lnTo>
                    <a:pt x="92087" y="168995"/>
                  </a:lnTo>
                </a:path>
                <a:path w="3222625" h="169545">
                  <a:moveTo>
                    <a:pt x="92087" y="168995"/>
                  </a:moveTo>
                  <a:lnTo>
                    <a:pt x="920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6" name="object 1816"/>
            <p:cNvSpPr/>
            <p:nvPr/>
          </p:nvSpPr>
          <p:spPr>
            <a:xfrm>
              <a:off x="2247206" y="957373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023" y="0"/>
                  </a:moveTo>
                  <a:lnTo>
                    <a:pt x="1011" y="0"/>
                  </a:lnTo>
                  <a:lnTo>
                    <a:pt x="3035" y="0"/>
                  </a:lnTo>
                  <a:lnTo>
                    <a:pt x="2023" y="0"/>
                  </a:lnTo>
                  <a:close/>
                </a:path>
                <a:path w="3175" h="0">
                  <a:moveTo>
                    <a:pt x="1011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7" name="object 1817"/>
            <p:cNvSpPr/>
            <p:nvPr/>
          </p:nvSpPr>
          <p:spPr>
            <a:xfrm>
              <a:off x="2247206" y="957373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023" y="0"/>
                  </a:moveTo>
                  <a:lnTo>
                    <a:pt x="1011" y="0"/>
                  </a:lnTo>
                  <a:lnTo>
                    <a:pt x="3035" y="0"/>
                  </a:lnTo>
                  <a:lnTo>
                    <a:pt x="2023" y="0"/>
                  </a:lnTo>
                  <a:close/>
                </a:path>
                <a:path w="3175" h="0">
                  <a:moveTo>
                    <a:pt x="1011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8" name="object 1818"/>
            <p:cNvSpPr/>
            <p:nvPr/>
          </p:nvSpPr>
          <p:spPr>
            <a:xfrm>
              <a:off x="2246194" y="9573734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70">
                  <a:moveTo>
                    <a:pt x="1011" y="0"/>
                  </a:moveTo>
                  <a:lnTo>
                    <a:pt x="0" y="1011"/>
                  </a:lnTo>
                  <a:lnTo>
                    <a:pt x="5059" y="1011"/>
                  </a:lnTo>
                  <a:lnTo>
                    <a:pt x="1011" y="0"/>
                  </a:lnTo>
                  <a:close/>
                </a:path>
                <a:path w="5080" h="1270">
                  <a:moveTo>
                    <a:pt x="4047" y="0"/>
                  </a:moveTo>
                  <a:lnTo>
                    <a:pt x="1011" y="0"/>
                  </a:lnTo>
                  <a:lnTo>
                    <a:pt x="5059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9" name="object 1819"/>
            <p:cNvSpPr/>
            <p:nvPr/>
          </p:nvSpPr>
          <p:spPr>
            <a:xfrm>
              <a:off x="2246194" y="9573733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70">
                  <a:moveTo>
                    <a:pt x="4047" y="0"/>
                  </a:moveTo>
                  <a:lnTo>
                    <a:pt x="1011" y="0"/>
                  </a:lnTo>
                  <a:lnTo>
                    <a:pt x="5059" y="1011"/>
                  </a:lnTo>
                  <a:lnTo>
                    <a:pt x="4047" y="0"/>
                  </a:lnTo>
                  <a:close/>
                </a:path>
                <a:path w="5080" h="1270">
                  <a:moveTo>
                    <a:pt x="1011" y="0"/>
                  </a:moveTo>
                  <a:lnTo>
                    <a:pt x="5059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  <a:path w="5080" h="1270">
                  <a:moveTo>
                    <a:pt x="5059" y="1011"/>
                  </a:moveTo>
                  <a:lnTo>
                    <a:pt x="0" y="1011"/>
                  </a:lnTo>
                  <a:lnTo>
                    <a:pt x="5059" y="1011"/>
                  </a:lnTo>
                  <a:close/>
                </a:path>
                <a:path w="5080" h="1270">
                  <a:moveTo>
                    <a:pt x="0" y="1011"/>
                  </a:moveTo>
                  <a:lnTo>
                    <a:pt x="5059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0" name="object 1820"/>
            <p:cNvSpPr/>
            <p:nvPr/>
          </p:nvSpPr>
          <p:spPr>
            <a:xfrm>
              <a:off x="2245182" y="9574745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70">
                  <a:moveTo>
                    <a:pt x="1011" y="0"/>
                  </a:moveTo>
                  <a:lnTo>
                    <a:pt x="0" y="1011"/>
                  </a:lnTo>
                  <a:lnTo>
                    <a:pt x="7083" y="1011"/>
                  </a:lnTo>
                  <a:lnTo>
                    <a:pt x="1011" y="0"/>
                  </a:lnTo>
                  <a:close/>
                </a:path>
                <a:path w="7619" h="1270">
                  <a:moveTo>
                    <a:pt x="6071" y="0"/>
                  </a:moveTo>
                  <a:lnTo>
                    <a:pt x="1011" y="0"/>
                  </a:lnTo>
                  <a:lnTo>
                    <a:pt x="7083" y="1011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21" name="object 1821"/>
            <p:cNvSpPr/>
            <p:nvPr/>
          </p:nvSpPr>
          <p:spPr>
            <a:xfrm>
              <a:off x="2245182" y="9574745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70">
                  <a:moveTo>
                    <a:pt x="6071" y="0"/>
                  </a:moveTo>
                  <a:lnTo>
                    <a:pt x="1011" y="0"/>
                  </a:lnTo>
                  <a:lnTo>
                    <a:pt x="7083" y="1011"/>
                  </a:lnTo>
                  <a:lnTo>
                    <a:pt x="6071" y="0"/>
                  </a:lnTo>
                  <a:close/>
                </a:path>
                <a:path w="7619" h="1270">
                  <a:moveTo>
                    <a:pt x="1011" y="0"/>
                  </a:moveTo>
                  <a:lnTo>
                    <a:pt x="708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  <a:path w="7619" h="1270">
                  <a:moveTo>
                    <a:pt x="7083" y="1011"/>
                  </a:moveTo>
                  <a:lnTo>
                    <a:pt x="0" y="1011"/>
                  </a:lnTo>
                  <a:lnTo>
                    <a:pt x="7083" y="1011"/>
                  </a:lnTo>
                  <a:close/>
                </a:path>
                <a:path w="7619" h="1270">
                  <a:moveTo>
                    <a:pt x="0" y="1011"/>
                  </a:moveTo>
                  <a:lnTo>
                    <a:pt x="708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2" name="object 1822"/>
            <p:cNvSpPr/>
            <p:nvPr/>
          </p:nvSpPr>
          <p:spPr>
            <a:xfrm>
              <a:off x="2244170" y="9575757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1011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1011" y="0"/>
                  </a:lnTo>
                  <a:close/>
                </a:path>
                <a:path w="9525" h="1270">
                  <a:moveTo>
                    <a:pt x="8095" y="0"/>
                  </a:moveTo>
                  <a:lnTo>
                    <a:pt x="1011" y="0"/>
                  </a:lnTo>
                  <a:lnTo>
                    <a:pt x="9107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23" name="object 1823"/>
            <p:cNvSpPr/>
            <p:nvPr/>
          </p:nvSpPr>
          <p:spPr>
            <a:xfrm>
              <a:off x="2244170" y="9575757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8095" y="0"/>
                  </a:moveTo>
                  <a:lnTo>
                    <a:pt x="1011" y="0"/>
                  </a:lnTo>
                  <a:lnTo>
                    <a:pt x="9107" y="1011"/>
                  </a:lnTo>
                  <a:lnTo>
                    <a:pt x="8095" y="0"/>
                  </a:lnTo>
                  <a:close/>
                </a:path>
                <a:path w="9525" h="1270">
                  <a:moveTo>
                    <a:pt x="1011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4" name="object 1824"/>
            <p:cNvSpPr/>
            <p:nvPr/>
          </p:nvSpPr>
          <p:spPr>
            <a:xfrm>
              <a:off x="2244170" y="9576769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25" name="object 1825"/>
            <p:cNvSpPr/>
            <p:nvPr/>
          </p:nvSpPr>
          <p:spPr>
            <a:xfrm>
              <a:off x="2244170" y="9576769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6" name="object 1826"/>
            <p:cNvSpPr/>
            <p:nvPr/>
          </p:nvSpPr>
          <p:spPr>
            <a:xfrm>
              <a:off x="2244170" y="9577781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27" name="object 1827"/>
            <p:cNvSpPr/>
            <p:nvPr/>
          </p:nvSpPr>
          <p:spPr>
            <a:xfrm>
              <a:off x="2244170" y="9577781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1011"/>
                  </a:moveTo>
                  <a:lnTo>
                    <a:pt x="0" y="1011"/>
                  </a:lnTo>
                  <a:lnTo>
                    <a:pt x="9107" y="1011"/>
                  </a:lnTo>
                  <a:close/>
                </a:path>
                <a:path w="9525" h="1270">
                  <a:moveTo>
                    <a:pt x="0" y="1011"/>
                  </a:moveTo>
                  <a:lnTo>
                    <a:pt x="9107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8" name="object 1828"/>
            <p:cNvSpPr/>
            <p:nvPr/>
          </p:nvSpPr>
          <p:spPr>
            <a:xfrm>
              <a:off x="2244170" y="9578793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29" name="object 1829"/>
            <p:cNvSpPr/>
            <p:nvPr/>
          </p:nvSpPr>
          <p:spPr>
            <a:xfrm>
              <a:off x="2244170" y="9578793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0" name="object 1830"/>
            <p:cNvSpPr/>
            <p:nvPr/>
          </p:nvSpPr>
          <p:spPr>
            <a:xfrm>
              <a:off x="2244170" y="9579805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1011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1" name="object 1831"/>
            <p:cNvSpPr/>
            <p:nvPr/>
          </p:nvSpPr>
          <p:spPr>
            <a:xfrm>
              <a:off x="2244170" y="9579805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809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2" name="object 1832"/>
            <p:cNvSpPr/>
            <p:nvPr/>
          </p:nvSpPr>
          <p:spPr>
            <a:xfrm>
              <a:off x="2245182" y="9580817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70">
                  <a:moveTo>
                    <a:pt x="0" y="0"/>
                  </a:moveTo>
                  <a:lnTo>
                    <a:pt x="0" y="1011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  <a:path w="7619" h="1270">
                  <a:moveTo>
                    <a:pt x="7083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3" name="object 1833"/>
            <p:cNvSpPr/>
            <p:nvPr/>
          </p:nvSpPr>
          <p:spPr>
            <a:xfrm>
              <a:off x="2245182" y="9580817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70">
                  <a:moveTo>
                    <a:pt x="7083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7083" y="0"/>
                  </a:lnTo>
                  <a:close/>
                </a:path>
                <a:path w="7619" h="1270">
                  <a:moveTo>
                    <a:pt x="0" y="0"/>
                  </a:moveTo>
                  <a:lnTo>
                    <a:pt x="708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4" name="object 1834"/>
            <p:cNvSpPr/>
            <p:nvPr/>
          </p:nvSpPr>
          <p:spPr>
            <a:xfrm>
              <a:off x="2245182" y="958182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7083" y="0"/>
                  </a:moveTo>
                  <a:lnTo>
                    <a:pt x="0" y="0"/>
                  </a:lnTo>
                  <a:lnTo>
                    <a:pt x="6071" y="0"/>
                  </a:lnTo>
                  <a:lnTo>
                    <a:pt x="7083" y="0"/>
                  </a:lnTo>
                  <a:close/>
                </a:path>
                <a:path w="7619" h="0">
                  <a:moveTo>
                    <a:pt x="0" y="0"/>
                  </a:moveTo>
                  <a:lnTo>
                    <a:pt x="607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5" name="object 1835"/>
            <p:cNvSpPr/>
            <p:nvPr/>
          </p:nvSpPr>
          <p:spPr>
            <a:xfrm>
              <a:off x="2245182" y="9581829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7083" y="0"/>
                  </a:moveTo>
                  <a:lnTo>
                    <a:pt x="0" y="0"/>
                  </a:lnTo>
                  <a:lnTo>
                    <a:pt x="6071" y="0"/>
                  </a:lnTo>
                  <a:lnTo>
                    <a:pt x="7083" y="0"/>
                  </a:lnTo>
                  <a:close/>
                </a:path>
                <a:path w="7619" h="0">
                  <a:moveTo>
                    <a:pt x="0" y="0"/>
                  </a:moveTo>
                  <a:lnTo>
                    <a:pt x="607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6" name="object 1836"/>
            <p:cNvSpPr/>
            <p:nvPr/>
          </p:nvSpPr>
          <p:spPr>
            <a:xfrm>
              <a:off x="2246194" y="9581829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70">
                  <a:moveTo>
                    <a:pt x="0" y="0"/>
                  </a:moveTo>
                  <a:lnTo>
                    <a:pt x="0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  <a:path w="5080" h="1270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7" name="object 1837"/>
            <p:cNvSpPr/>
            <p:nvPr/>
          </p:nvSpPr>
          <p:spPr>
            <a:xfrm>
              <a:off x="2246194" y="9581829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70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  <a:path w="5080" h="1270">
                  <a:moveTo>
                    <a:pt x="0" y="0"/>
                  </a:moveTo>
                  <a:lnTo>
                    <a:pt x="505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8" name="object 1838"/>
            <p:cNvSpPr/>
            <p:nvPr/>
          </p:nvSpPr>
          <p:spPr>
            <a:xfrm>
              <a:off x="2246194" y="958284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5059" y="0"/>
                  </a:moveTo>
                  <a:lnTo>
                    <a:pt x="0" y="0"/>
                  </a:lnTo>
                  <a:lnTo>
                    <a:pt x="4047" y="0"/>
                  </a:lnTo>
                  <a:lnTo>
                    <a:pt x="5059" y="0"/>
                  </a:lnTo>
                  <a:close/>
                </a:path>
                <a:path w="5080" h="0">
                  <a:moveTo>
                    <a:pt x="0" y="0"/>
                  </a:moveTo>
                  <a:lnTo>
                    <a:pt x="404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9" name="object 1839"/>
            <p:cNvSpPr/>
            <p:nvPr/>
          </p:nvSpPr>
          <p:spPr>
            <a:xfrm>
              <a:off x="2246194" y="958284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5059" y="0"/>
                  </a:moveTo>
                  <a:lnTo>
                    <a:pt x="0" y="0"/>
                  </a:lnTo>
                  <a:lnTo>
                    <a:pt x="4047" y="0"/>
                  </a:lnTo>
                  <a:lnTo>
                    <a:pt x="5059" y="0"/>
                  </a:lnTo>
                  <a:close/>
                </a:path>
                <a:path w="5080" h="0">
                  <a:moveTo>
                    <a:pt x="0" y="0"/>
                  </a:moveTo>
                  <a:lnTo>
                    <a:pt x="404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0" name="object 1840"/>
            <p:cNvSpPr/>
            <p:nvPr/>
          </p:nvSpPr>
          <p:spPr>
            <a:xfrm>
              <a:off x="2247206" y="958284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  <a:path w="3175" h="0">
                  <a:moveTo>
                    <a:pt x="0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1" name="object 1841"/>
            <p:cNvSpPr/>
            <p:nvPr/>
          </p:nvSpPr>
          <p:spPr>
            <a:xfrm>
              <a:off x="2247206" y="958284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  <a:path w="3175" h="0">
                  <a:moveTo>
                    <a:pt x="0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2" name="object 1842"/>
            <p:cNvSpPr/>
            <p:nvPr/>
          </p:nvSpPr>
          <p:spPr>
            <a:xfrm>
              <a:off x="2202680" y="9578793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10" h="0">
                  <a:moveTo>
                    <a:pt x="92087" y="0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3" name="object 1843"/>
            <p:cNvSpPr/>
            <p:nvPr/>
          </p:nvSpPr>
          <p:spPr>
            <a:xfrm>
              <a:off x="2674250" y="9747789"/>
              <a:ext cx="153035" cy="122555"/>
            </a:xfrm>
            <a:custGeom>
              <a:avLst/>
              <a:gdLst/>
              <a:ahLst/>
              <a:cxnLst/>
              <a:rect l="l" t="t" r="r" b="b"/>
              <a:pathLst>
                <a:path w="153035" h="122554">
                  <a:moveTo>
                    <a:pt x="152804" y="0"/>
                  </a:moveTo>
                  <a:lnTo>
                    <a:pt x="0" y="0"/>
                  </a:lnTo>
                </a:path>
                <a:path w="153035" h="122554">
                  <a:moveTo>
                    <a:pt x="0" y="0"/>
                  </a:moveTo>
                  <a:lnTo>
                    <a:pt x="0" y="122446"/>
                  </a:lnTo>
                </a:path>
                <a:path w="153035" h="122554">
                  <a:moveTo>
                    <a:pt x="0" y="122446"/>
                  </a:moveTo>
                  <a:lnTo>
                    <a:pt x="152804" y="122446"/>
                  </a:lnTo>
                </a:path>
                <a:path w="153035" h="122554">
                  <a:moveTo>
                    <a:pt x="152804" y="122446"/>
                  </a:moveTo>
                  <a:lnTo>
                    <a:pt x="15280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4" name="object 1844"/>
            <p:cNvSpPr/>
            <p:nvPr/>
          </p:nvSpPr>
          <p:spPr>
            <a:xfrm>
              <a:off x="2674250" y="9809518"/>
              <a:ext cx="153035" cy="0"/>
            </a:xfrm>
            <a:custGeom>
              <a:avLst/>
              <a:gdLst/>
              <a:ahLst/>
              <a:cxnLst/>
              <a:rect l="l" t="t" r="r" b="b"/>
              <a:pathLst>
                <a:path w="153035" h="0">
                  <a:moveTo>
                    <a:pt x="152804" y="0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5" name="object 1845"/>
            <p:cNvSpPr/>
            <p:nvPr/>
          </p:nvSpPr>
          <p:spPr>
            <a:xfrm>
              <a:off x="3211596" y="9679988"/>
              <a:ext cx="153035" cy="184785"/>
            </a:xfrm>
            <a:custGeom>
              <a:avLst/>
              <a:gdLst/>
              <a:ahLst/>
              <a:cxnLst/>
              <a:rect l="l" t="t" r="r" b="b"/>
              <a:pathLst>
                <a:path w="153035" h="184784">
                  <a:moveTo>
                    <a:pt x="152804" y="0"/>
                  </a:moveTo>
                  <a:lnTo>
                    <a:pt x="0" y="0"/>
                  </a:lnTo>
                </a:path>
                <a:path w="153035" h="184784">
                  <a:moveTo>
                    <a:pt x="0" y="0"/>
                  </a:moveTo>
                  <a:lnTo>
                    <a:pt x="0" y="184175"/>
                  </a:lnTo>
                </a:path>
                <a:path w="153035" h="184784">
                  <a:moveTo>
                    <a:pt x="0" y="184175"/>
                  </a:moveTo>
                  <a:lnTo>
                    <a:pt x="152804" y="184175"/>
                  </a:lnTo>
                </a:path>
                <a:path w="153035" h="184784">
                  <a:moveTo>
                    <a:pt x="152804" y="184175"/>
                  </a:moveTo>
                  <a:lnTo>
                    <a:pt x="15280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6" name="object 1846"/>
            <p:cNvSpPr/>
            <p:nvPr/>
          </p:nvSpPr>
          <p:spPr>
            <a:xfrm>
              <a:off x="3211596" y="9772076"/>
              <a:ext cx="153035" cy="0"/>
            </a:xfrm>
            <a:custGeom>
              <a:avLst/>
              <a:gdLst/>
              <a:ahLst/>
              <a:cxnLst/>
              <a:rect l="l" t="t" r="r" b="b"/>
              <a:pathLst>
                <a:path w="153035" h="0">
                  <a:moveTo>
                    <a:pt x="152804" y="0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7" name="object 1847"/>
            <p:cNvSpPr/>
            <p:nvPr/>
          </p:nvSpPr>
          <p:spPr>
            <a:xfrm>
              <a:off x="3748942" y="9747789"/>
              <a:ext cx="153035" cy="122555"/>
            </a:xfrm>
            <a:custGeom>
              <a:avLst/>
              <a:gdLst/>
              <a:ahLst/>
              <a:cxnLst/>
              <a:rect l="l" t="t" r="r" b="b"/>
              <a:pathLst>
                <a:path w="153035" h="122554">
                  <a:moveTo>
                    <a:pt x="152804" y="0"/>
                  </a:moveTo>
                  <a:lnTo>
                    <a:pt x="0" y="0"/>
                  </a:lnTo>
                </a:path>
                <a:path w="153035" h="122554">
                  <a:moveTo>
                    <a:pt x="0" y="0"/>
                  </a:moveTo>
                  <a:lnTo>
                    <a:pt x="0" y="122446"/>
                  </a:lnTo>
                </a:path>
                <a:path w="153035" h="122554">
                  <a:moveTo>
                    <a:pt x="0" y="122446"/>
                  </a:moveTo>
                  <a:lnTo>
                    <a:pt x="152804" y="122446"/>
                  </a:lnTo>
                </a:path>
                <a:path w="153035" h="122554">
                  <a:moveTo>
                    <a:pt x="152804" y="122446"/>
                  </a:moveTo>
                  <a:lnTo>
                    <a:pt x="15280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8" name="object 1848"/>
            <p:cNvSpPr/>
            <p:nvPr/>
          </p:nvSpPr>
          <p:spPr>
            <a:xfrm>
              <a:off x="3748942" y="9809518"/>
              <a:ext cx="153035" cy="0"/>
            </a:xfrm>
            <a:custGeom>
              <a:avLst/>
              <a:gdLst/>
              <a:ahLst/>
              <a:cxnLst/>
              <a:rect l="l" t="t" r="r" b="b"/>
              <a:pathLst>
                <a:path w="153035" h="0">
                  <a:moveTo>
                    <a:pt x="152804" y="0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9" name="object 1849"/>
            <p:cNvSpPr/>
            <p:nvPr/>
          </p:nvSpPr>
          <p:spPr>
            <a:xfrm>
              <a:off x="4285276" y="9679988"/>
              <a:ext cx="154305" cy="184785"/>
            </a:xfrm>
            <a:custGeom>
              <a:avLst/>
              <a:gdLst/>
              <a:ahLst/>
              <a:cxnLst/>
              <a:rect l="l" t="t" r="r" b="b"/>
              <a:pathLst>
                <a:path w="154304" h="184784">
                  <a:moveTo>
                    <a:pt x="153816" y="0"/>
                  </a:moveTo>
                  <a:lnTo>
                    <a:pt x="0" y="0"/>
                  </a:lnTo>
                </a:path>
                <a:path w="154304" h="184784">
                  <a:moveTo>
                    <a:pt x="0" y="0"/>
                  </a:moveTo>
                  <a:lnTo>
                    <a:pt x="0" y="184175"/>
                  </a:lnTo>
                </a:path>
                <a:path w="154304" h="184784">
                  <a:moveTo>
                    <a:pt x="0" y="184175"/>
                  </a:moveTo>
                  <a:lnTo>
                    <a:pt x="153816" y="184175"/>
                  </a:lnTo>
                </a:path>
                <a:path w="154304" h="184784">
                  <a:moveTo>
                    <a:pt x="153816" y="184175"/>
                  </a:moveTo>
                  <a:lnTo>
                    <a:pt x="15381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0" name="object 1850"/>
            <p:cNvSpPr/>
            <p:nvPr/>
          </p:nvSpPr>
          <p:spPr>
            <a:xfrm>
              <a:off x="4285276" y="9772076"/>
              <a:ext cx="154305" cy="0"/>
            </a:xfrm>
            <a:custGeom>
              <a:avLst/>
              <a:gdLst/>
              <a:ahLst/>
              <a:cxnLst/>
              <a:rect l="l" t="t" r="r" b="b"/>
              <a:pathLst>
                <a:path w="154304" h="0">
                  <a:moveTo>
                    <a:pt x="153816" y="0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1" name="object 1851"/>
            <p:cNvSpPr/>
            <p:nvPr/>
          </p:nvSpPr>
          <p:spPr>
            <a:xfrm>
              <a:off x="4822622" y="9747789"/>
              <a:ext cx="154305" cy="122555"/>
            </a:xfrm>
            <a:custGeom>
              <a:avLst/>
              <a:gdLst/>
              <a:ahLst/>
              <a:cxnLst/>
              <a:rect l="l" t="t" r="r" b="b"/>
              <a:pathLst>
                <a:path w="154304" h="122554">
                  <a:moveTo>
                    <a:pt x="153816" y="0"/>
                  </a:moveTo>
                  <a:lnTo>
                    <a:pt x="0" y="0"/>
                  </a:lnTo>
                </a:path>
                <a:path w="154304" h="122554">
                  <a:moveTo>
                    <a:pt x="0" y="0"/>
                  </a:moveTo>
                  <a:lnTo>
                    <a:pt x="0" y="122446"/>
                  </a:lnTo>
                </a:path>
                <a:path w="154304" h="122554">
                  <a:moveTo>
                    <a:pt x="0" y="122446"/>
                  </a:moveTo>
                  <a:lnTo>
                    <a:pt x="153816" y="122446"/>
                  </a:lnTo>
                </a:path>
                <a:path w="154304" h="122554">
                  <a:moveTo>
                    <a:pt x="153816" y="122446"/>
                  </a:moveTo>
                  <a:lnTo>
                    <a:pt x="15381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2" name="object 1852"/>
            <p:cNvSpPr/>
            <p:nvPr/>
          </p:nvSpPr>
          <p:spPr>
            <a:xfrm>
              <a:off x="2244170" y="9573733"/>
              <a:ext cx="2732405" cy="236220"/>
            </a:xfrm>
            <a:custGeom>
              <a:avLst/>
              <a:gdLst/>
              <a:ahLst/>
              <a:cxnLst/>
              <a:rect l="l" t="t" r="r" b="b"/>
              <a:pathLst>
                <a:path w="2732404" h="236220">
                  <a:moveTo>
                    <a:pt x="2732268" y="235784"/>
                  </a:moveTo>
                  <a:lnTo>
                    <a:pt x="2578452" y="235784"/>
                  </a:lnTo>
                </a:path>
                <a:path w="2732404" h="236220">
                  <a:moveTo>
                    <a:pt x="9107" y="4553"/>
                  </a:moveTo>
                  <a:lnTo>
                    <a:pt x="9107" y="2038"/>
                  </a:lnTo>
                  <a:lnTo>
                    <a:pt x="7068" y="0"/>
                  </a:lnTo>
                  <a:lnTo>
                    <a:pt x="4553" y="0"/>
                  </a:lnTo>
                  <a:lnTo>
                    <a:pt x="2038" y="0"/>
                  </a:lnTo>
                  <a:lnTo>
                    <a:pt x="0" y="2038"/>
                  </a:lnTo>
                  <a:lnTo>
                    <a:pt x="0" y="4553"/>
                  </a:lnTo>
                  <a:lnTo>
                    <a:pt x="0" y="7068"/>
                  </a:lnTo>
                  <a:lnTo>
                    <a:pt x="2038" y="9107"/>
                  </a:lnTo>
                  <a:lnTo>
                    <a:pt x="4553" y="9107"/>
                  </a:lnTo>
                  <a:lnTo>
                    <a:pt x="7068" y="9107"/>
                  </a:lnTo>
                  <a:lnTo>
                    <a:pt x="9107" y="7068"/>
                  </a:lnTo>
                  <a:lnTo>
                    <a:pt x="9107" y="455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3" name="object 1853"/>
            <p:cNvSpPr/>
            <p:nvPr/>
          </p:nvSpPr>
          <p:spPr>
            <a:xfrm>
              <a:off x="2241135" y="9493789"/>
              <a:ext cx="15240" cy="169545"/>
            </a:xfrm>
            <a:custGeom>
              <a:avLst/>
              <a:gdLst/>
              <a:ahLst/>
              <a:cxnLst/>
              <a:rect l="l" t="t" r="r" b="b"/>
              <a:pathLst>
                <a:path w="15239" h="169545">
                  <a:moveTo>
                    <a:pt x="7083" y="89051"/>
                  </a:moveTo>
                  <a:lnTo>
                    <a:pt x="7083" y="168995"/>
                  </a:lnTo>
                </a:path>
                <a:path w="15239" h="169545">
                  <a:moveTo>
                    <a:pt x="7083" y="79944"/>
                  </a:moveTo>
                  <a:lnTo>
                    <a:pt x="7083" y="0"/>
                  </a:lnTo>
                </a:path>
                <a:path w="15239" h="169545">
                  <a:moveTo>
                    <a:pt x="7083" y="168995"/>
                  </a:moveTo>
                  <a:lnTo>
                    <a:pt x="0" y="155840"/>
                  </a:lnTo>
                </a:path>
                <a:path w="15239" h="169545">
                  <a:moveTo>
                    <a:pt x="7083" y="168995"/>
                  </a:moveTo>
                  <a:lnTo>
                    <a:pt x="15179" y="155840"/>
                  </a:lnTo>
                </a:path>
                <a:path w="15239" h="169545">
                  <a:moveTo>
                    <a:pt x="7083" y="0"/>
                  </a:moveTo>
                  <a:lnTo>
                    <a:pt x="0" y="13155"/>
                  </a:lnTo>
                </a:path>
                <a:path w="15239" h="169545">
                  <a:moveTo>
                    <a:pt x="7083" y="0"/>
                  </a:moveTo>
                  <a:lnTo>
                    <a:pt x="15179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4" name="object 1854"/>
            <p:cNvSpPr/>
            <p:nvPr/>
          </p:nvSpPr>
          <p:spPr>
            <a:xfrm>
              <a:off x="2749134" y="980445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023" y="0"/>
                  </a:moveTo>
                  <a:lnTo>
                    <a:pt x="1011" y="0"/>
                  </a:lnTo>
                  <a:lnTo>
                    <a:pt x="3035" y="0"/>
                  </a:lnTo>
                  <a:lnTo>
                    <a:pt x="2023" y="0"/>
                  </a:lnTo>
                  <a:close/>
                </a:path>
                <a:path w="3175" h="0">
                  <a:moveTo>
                    <a:pt x="1011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5" name="object 1855"/>
            <p:cNvSpPr/>
            <p:nvPr/>
          </p:nvSpPr>
          <p:spPr>
            <a:xfrm>
              <a:off x="2749134" y="980445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023" y="0"/>
                  </a:moveTo>
                  <a:lnTo>
                    <a:pt x="1011" y="0"/>
                  </a:lnTo>
                  <a:lnTo>
                    <a:pt x="3035" y="0"/>
                  </a:lnTo>
                  <a:lnTo>
                    <a:pt x="2023" y="0"/>
                  </a:lnTo>
                  <a:close/>
                </a:path>
                <a:path w="3175" h="0">
                  <a:moveTo>
                    <a:pt x="1011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6" name="object 1856"/>
            <p:cNvSpPr/>
            <p:nvPr/>
          </p:nvSpPr>
          <p:spPr>
            <a:xfrm>
              <a:off x="2748122" y="9804458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70">
                  <a:moveTo>
                    <a:pt x="1011" y="0"/>
                  </a:moveTo>
                  <a:lnTo>
                    <a:pt x="0" y="1011"/>
                  </a:lnTo>
                  <a:lnTo>
                    <a:pt x="5059" y="1011"/>
                  </a:lnTo>
                  <a:lnTo>
                    <a:pt x="1011" y="0"/>
                  </a:lnTo>
                  <a:close/>
                </a:path>
                <a:path w="5080" h="1270">
                  <a:moveTo>
                    <a:pt x="4047" y="0"/>
                  </a:moveTo>
                  <a:lnTo>
                    <a:pt x="1011" y="0"/>
                  </a:lnTo>
                  <a:lnTo>
                    <a:pt x="5059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7" name="object 1857"/>
            <p:cNvSpPr/>
            <p:nvPr/>
          </p:nvSpPr>
          <p:spPr>
            <a:xfrm>
              <a:off x="2748122" y="9804458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70">
                  <a:moveTo>
                    <a:pt x="4047" y="0"/>
                  </a:moveTo>
                  <a:lnTo>
                    <a:pt x="1011" y="0"/>
                  </a:lnTo>
                  <a:lnTo>
                    <a:pt x="5059" y="1011"/>
                  </a:lnTo>
                  <a:lnTo>
                    <a:pt x="4047" y="0"/>
                  </a:lnTo>
                  <a:close/>
                </a:path>
                <a:path w="5080" h="1270">
                  <a:moveTo>
                    <a:pt x="1011" y="0"/>
                  </a:moveTo>
                  <a:lnTo>
                    <a:pt x="5059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  <a:path w="5080" h="1270">
                  <a:moveTo>
                    <a:pt x="5059" y="1011"/>
                  </a:moveTo>
                  <a:lnTo>
                    <a:pt x="0" y="1011"/>
                  </a:lnTo>
                  <a:lnTo>
                    <a:pt x="5059" y="1011"/>
                  </a:lnTo>
                  <a:close/>
                </a:path>
                <a:path w="5080" h="1270">
                  <a:moveTo>
                    <a:pt x="0" y="1011"/>
                  </a:moveTo>
                  <a:lnTo>
                    <a:pt x="5059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8" name="object 1858"/>
            <p:cNvSpPr/>
            <p:nvPr/>
          </p:nvSpPr>
          <p:spPr>
            <a:xfrm>
              <a:off x="2747110" y="980547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70">
                  <a:moveTo>
                    <a:pt x="1011" y="0"/>
                  </a:moveTo>
                  <a:lnTo>
                    <a:pt x="0" y="1011"/>
                  </a:lnTo>
                  <a:lnTo>
                    <a:pt x="7083" y="1011"/>
                  </a:lnTo>
                  <a:lnTo>
                    <a:pt x="1011" y="0"/>
                  </a:lnTo>
                  <a:close/>
                </a:path>
                <a:path w="7619" h="1270">
                  <a:moveTo>
                    <a:pt x="6071" y="0"/>
                  </a:moveTo>
                  <a:lnTo>
                    <a:pt x="1011" y="0"/>
                  </a:lnTo>
                  <a:lnTo>
                    <a:pt x="7083" y="1011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9" name="object 1859"/>
            <p:cNvSpPr/>
            <p:nvPr/>
          </p:nvSpPr>
          <p:spPr>
            <a:xfrm>
              <a:off x="2747110" y="980547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70">
                  <a:moveTo>
                    <a:pt x="6071" y="0"/>
                  </a:moveTo>
                  <a:lnTo>
                    <a:pt x="1011" y="0"/>
                  </a:lnTo>
                  <a:lnTo>
                    <a:pt x="7083" y="1011"/>
                  </a:lnTo>
                  <a:lnTo>
                    <a:pt x="6071" y="0"/>
                  </a:lnTo>
                  <a:close/>
                </a:path>
                <a:path w="7619" h="1270">
                  <a:moveTo>
                    <a:pt x="1011" y="0"/>
                  </a:moveTo>
                  <a:lnTo>
                    <a:pt x="708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  <a:path w="7619" h="1270">
                  <a:moveTo>
                    <a:pt x="7083" y="1011"/>
                  </a:moveTo>
                  <a:lnTo>
                    <a:pt x="0" y="1011"/>
                  </a:lnTo>
                  <a:lnTo>
                    <a:pt x="7083" y="1011"/>
                  </a:lnTo>
                  <a:close/>
                </a:path>
                <a:path w="7619" h="1270">
                  <a:moveTo>
                    <a:pt x="0" y="1011"/>
                  </a:moveTo>
                  <a:lnTo>
                    <a:pt x="708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0" name="object 1860"/>
            <p:cNvSpPr/>
            <p:nvPr/>
          </p:nvSpPr>
          <p:spPr>
            <a:xfrm>
              <a:off x="2746098" y="9806482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1011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1011" y="0"/>
                  </a:lnTo>
                  <a:close/>
                </a:path>
                <a:path w="9525" h="1270">
                  <a:moveTo>
                    <a:pt x="8095" y="0"/>
                  </a:moveTo>
                  <a:lnTo>
                    <a:pt x="1011" y="0"/>
                  </a:lnTo>
                  <a:lnTo>
                    <a:pt x="9107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1" name="object 1861"/>
            <p:cNvSpPr/>
            <p:nvPr/>
          </p:nvSpPr>
          <p:spPr>
            <a:xfrm>
              <a:off x="2746098" y="9806482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8095" y="0"/>
                  </a:moveTo>
                  <a:lnTo>
                    <a:pt x="1011" y="0"/>
                  </a:lnTo>
                  <a:lnTo>
                    <a:pt x="9107" y="1011"/>
                  </a:lnTo>
                  <a:lnTo>
                    <a:pt x="8095" y="0"/>
                  </a:lnTo>
                  <a:close/>
                </a:path>
                <a:path w="9525" h="1270">
                  <a:moveTo>
                    <a:pt x="1011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2" name="object 1862"/>
            <p:cNvSpPr/>
            <p:nvPr/>
          </p:nvSpPr>
          <p:spPr>
            <a:xfrm>
              <a:off x="2746098" y="9807494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3" name="object 1863"/>
            <p:cNvSpPr/>
            <p:nvPr/>
          </p:nvSpPr>
          <p:spPr>
            <a:xfrm>
              <a:off x="2746098" y="9807494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4" name="object 1864"/>
            <p:cNvSpPr/>
            <p:nvPr/>
          </p:nvSpPr>
          <p:spPr>
            <a:xfrm>
              <a:off x="2746098" y="9808506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5" name="object 1865"/>
            <p:cNvSpPr/>
            <p:nvPr/>
          </p:nvSpPr>
          <p:spPr>
            <a:xfrm>
              <a:off x="2746098" y="9808506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1011"/>
                  </a:moveTo>
                  <a:lnTo>
                    <a:pt x="0" y="1011"/>
                  </a:lnTo>
                  <a:lnTo>
                    <a:pt x="9107" y="1011"/>
                  </a:lnTo>
                  <a:close/>
                </a:path>
                <a:path w="9525" h="1270">
                  <a:moveTo>
                    <a:pt x="0" y="1011"/>
                  </a:moveTo>
                  <a:lnTo>
                    <a:pt x="9107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6" name="object 1866"/>
            <p:cNvSpPr/>
            <p:nvPr/>
          </p:nvSpPr>
          <p:spPr>
            <a:xfrm>
              <a:off x="2746098" y="9809518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7" name="object 1867"/>
            <p:cNvSpPr/>
            <p:nvPr/>
          </p:nvSpPr>
          <p:spPr>
            <a:xfrm>
              <a:off x="2746098" y="9809518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8" name="object 1868"/>
            <p:cNvSpPr/>
            <p:nvPr/>
          </p:nvSpPr>
          <p:spPr>
            <a:xfrm>
              <a:off x="2746098" y="9810530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1011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9" name="object 1869"/>
            <p:cNvSpPr/>
            <p:nvPr/>
          </p:nvSpPr>
          <p:spPr>
            <a:xfrm>
              <a:off x="2746098" y="9810530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809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0" name="object 1870"/>
            <p:cNvSpPr/>
            <p:nvPr/>
          </p:nvSpPr>
          <p:spPr>
            <a:xfrm>
              <a:off x="2747110" y="9811542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70">
                  <a:moveTo>
                    <a:pt x="0" y="0"/>
                  </a:moveTo>
                  <a:lnTo>
                    <a:pt x="0" y="1011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  <a:path w="7619" h="1270">
                  <a:moveTo>
                    <a:pt x="7083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71" name="object 1871"/>
            <p:cNvSpPr/>
            <p:nvPr/>
          </p:nvSpPr>
          <p:spPr>
            <a:xfrm>
              <a:off x="2747110" y="9811542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70">
                  <a:moveTo>
                    <a:pt x="7083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7083" y="0"/>
                  </a:lnTo>
                  <a:close/>
                </a:path>
                <a:path w="7619" h="1270">
                  <a:moveTo>
                    <a:pt x="0" y="0"/>
                  </a:moveTo>
                  <a:lnTo>
                    <a:pt x="708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2" name="object 1872"/>
            <p:cNvSpPr/>
            <p:nvPr/>
          </p:nvSpPr>
          <p:spPr>
            <a:xfrm>
              <a:off x="2747110" y="981255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7083" y="0"/>
                  </a:moveTo>
                  <a:lnTo>
                    <a:pt x="0" y="0"/>
                  </a:lnTo>
                  <a:lnTo>
                    <a:pt x="6071" y="0"/>
                  </a:lnTo>
                  <a:lnTo>
                    <a:pt x="7083" y="0"/>
                  </a:lnTo>
                  <a:close/>
                </a:path>
                <a:path w="7619" h="0">
                  <a:moveTo>
                    <a:pt x="0" y="0"/>
                  </a:moveTo>
                  <a:lnTo>
                    <a:pt x="607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73" name="object 1873"/>
            <p:cNvSpPr/>
            <p:nvPr/>
          </p:nvSpPr>
          <p:spPr>
            <a:xfrm>
              <a:off x="2747110" y="981255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7083" y="0"/>
                  </a:moveTo>
                  <a:lnTo>
                    <a:pt x="0" y="0"/>
                  </a:lnTo>
                  <a:lnTo>
                    <a:pt x="6071" y="0"/>
                  </a:lnTo>
                  <a:lnTo>
                    <a:pt x="7083" y="0"/>
                  </a:lnTo>
                  <a:close/>
                </a:path>
                <a:path w="7619" h="0">
                  <a:moveTo>
                    <a:pt x="0" y="0"/>
                  </a:moveTo>
                  <a:lnTo>
                    <a:pt x="607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4" name="object 1874"/>
            <p:cNvSpPr/>
            <p:nvPr/>
          </p:nvSpPr>
          <p:spPr>
            <a:xfrm>
              <a:off x="2748122" y="9812554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70">
                  <a:moveTo>
                    <a:pt x="0" y="0"/>
                  </a:moveTo>
                  <a:lnTo>
                    <a:pt x="0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  <a:path w="5080" h="1270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75" name="object 1875"/>
            <p:cNvSpPr/>
            <p:nvPr/>
          </p:nvSpPr>
          <p:spPr>
            <a:xfrm>
              <a:off x="2748122" y="9812554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80" h="1270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  <a:path w="5080" h="1270">
                  <a:moveTo>
                    <a:pt x="0" y="0"/>
                  </a:moveTo>
                  <a:lnTo>
                    <a:pt x="505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6" name="object 1876"/>
            <p:cNvSpPr/>
            <p:nvPr/>
          </p:nvSpPr>
          <p:spPr>
            <a:xfrm>
              <a:off x="2748122" y="981356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5059" y="0"/>
                  </a:moveTo>
                  <a:lnTo>
                    <a:pt x="0" y="0"/>
                  </a:lnTo>
                  <a:lnTo>
                    <a:pt x="4047" y="0"/>
                  </a:lnTo>
                  <a:lnTo>
                    <a:pt x="5059" y="0"/>
                  </a:lnTo>
                  <a:close/>
                </a:path>
                <a:path w="5080" h="0">
                  <a:moveTo>
                    <a:pt x="0" y="0"/>
                  </a:moveTo>
                  <a:lnTo>
                    <a:pt x="404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77" name="object 1877"/>
            <p:cNvSpPr/>
            <p:nvPr/>
          </p:nvSpPr>
          <p:spPr>
            <a:xfrm>
              <a:off x="2748122" y="981356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5059" y="0"/>
                  </a:moveTo>
                  <a:lnTo>
                    <a:pt x="0" y="0"/>
                  </a:lnTo>
                  <a:lnTo>
                    <a:pt x="4047" y="0"/>
                  </a:lnTo>
                  <a:lnTo>
                    <a:pt x="5059" y="0"/>
                  </a:lnTo>
                  <a:close/>
                </a:path>
                <a:path w="5080" h="0">
                  <a:moveTo>
                    <a:pt x="0" y="0"/>
                  </a:moveTo>
                  <a:lnTo>
                    <a:pt x="404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8" name="object 1878"/>
            <p:cNvSpPr/>
            <p:nvPr/>
          </p:nvSpPr>
          <p:spPr>
            <a:xfrm>
              <a:off x="2749134" y="981356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  <a:path w="3175" h="0">
                  <a:moveTo>
                    <a:pt x="0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79" name="object 1879"/>
            <p:cNvSpPr/>
            <p:nvPr/>
          </p:nvSpPr>
          <p:spPr>
            <a:xfrm>
              <a:off x="2749134" y="981356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  <a:path w="3175" h="0">
                  <a:moveTo>
                    <a:pt x="0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0" name="object 1880"/>
            <p:cNvSpPr/>
            <p:nvPr/>
          </p:nvSpPr>
          <p:spPr>
            <a:xfrm>
              <a:off x="2746098" y="9804458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07" y="4553"/>
                  </a:moveTo>
                  <a:lnTo>
                    <a:pt x="9107" y="2038"/>
                  </a:lnTo>
                  <a:lnTo>
                    <a:pt x="7068" y="0"/>
                  </a:lnTo>
                  <a:lnTo>
                    <a:pt x="4553" y="0"/>
                  </a:lnTo>
                  <a:lnTo>
                    <a:pt x="2038" y="0"/>
                  </a:lnTo>
                  <a:lnTo>
                    <a:pt x="0" y="2038"/>
                  </a:lnTo>
                  <a:lnTo>
                    <a:pt x="0" y="4553"/>
                  </a:lnTo>
                  <a:lnTo>
                    <a:pt x="0" y="7068"/>
                  </a:lnTo>
                  <a:lnTo>
                    <a:pt x="2038" y="9107"/>
                  </a:lnTo>
                  <a:lnTo>
                    <a:pt x="4553" y="9107"/>
                  </a:lnTo>
                  <a:lnTo>
                    <a:pt x="7068" y="9107"/>
                  </a:lnTo>
                  <a:lnTo>
                    <a:pt x="9107" y="7068"/>
                  </a:lnTo>
                  <a:lnTo>
                    <a:pt x="9107" y="455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1" name="object 1881"/>
            <p:cNvSpPr/>
            <p:nvPr/>
          </p:nvSpPr>
          <p:spPr>
            <a:xfrm>
              <a:off x="2743062" y="9747789"/>
              <a:ext cx="15240" cy="122555"/>
            </a:xfrm>
            <a:custGeom>
              <a:avLst/>
              <a:gdLst/>
              <a:ahLst/>
              <a:cxnLst/>
              <a:rect l="l" t="t" r="r" b="b"/>
              <a:pathLst>
                <a:path w="15239" h="122554">
                  <a:moveTo>
                    <a:pt x="7083" y="65776"/>
                  </a:moveTo>
                  <a:lnTo>
                    <a:pt x="7083" y="122446"/>
                  </a:lnTo>
                </a:path>
                <a:path w="15239" h="122554">
                  <a:moveTo>
                    <a:pt x="7083" y="56669"/>
                  </a:moveTo>
                  <a:lnTo>
                    <a:pt x="7083" y="0"/>
                  </a:lnTo>
                </a:path>
                <a:path w="15239" h="122554">
                  <a:moveTo>
                    <a:pt x="7083" y="122446"/>
                  </a:moveTo>
                  <a:lnTo>
                    <a:pt x="0" y="109290"/>
                  </a:lnTo>
                </a:path>
                <a:path w="15239" h="122554">
                  <a:moveTo>
                    <a:pt x="7083" y="122446"/>
                  </a:moveTo>
                  <a:lnTo>
                    <a:pt x="15179" y="109290"/>
                  </a:lnTo>
                </a:path>
                <a:path w="15239" h="122554">
                  <a:moveTo>
                    <a:pt x="7083" y="0"/>
                  </a:moveTo>
                  <a:lnTo>
                    <a:pt x="0" y="13155"/>
                  </a:lnTo>
                </a:path>
                <a:path w="15239" h="122554">
                  <a:moveTo>
                    <a:pt x="7083" y="0"/>
                  </a:moveTo>
                  <a:lnTo>
                    <a:pt x="15179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2" name="object 1882"/>
            <p:cNvSpPr/>
            <p:nvPr/>
          </p:nvSpPr>
          <p:spPr>
            <a:xfrm>
              <a:off x="3285468" y="976802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035" y="0"/>
                  </a:moveTo>
                  <a:lnTo>
                    <a:pt x="2023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  <a:path w="4445" h="0">
                  <a:moveTo>
                    <a:pt x="2023" y="0"/>
                  </a:moveTo>
                  <a:lnTo>
                    <a:pt x="4047" y="0"/>
                  </a:lnTo>
                  <a:lnTo>
                    <a:pt x="1011" y="0"/>
                  </a:lnTo>
                  <a:lnTo>
                    <a:pt x="2023" y="0"/>
                  </a:lnTo>
                  <a:close/>
                </a:path>
                <a:path w="4445" h="0">
                  <a:moveTo>
                    <a:pt x="4047" y="0"/>
                  </a:moveTo>
                  <a:lnTo>
                    <a:pt x="1011" y="0"/>
                  </a:ln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83" name="object 1883"/>
            <p:cNvSpPr/>
            <p:nvPr/>
          </p:nvSpPr>
          <p:spPr>
            <a:xfrm>
              <a:off x="3285468" y="976802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035" y="0"/>
                  </a:moveTo>
                  <a:lnTo>
                    <a:pt x="2023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  <a:path w="4445" h="0">
                  <a:moveTo>
                    <a:pt x="2023" y="0"/>
                  </a:moveTo>
                  <a:lnTo>
                    <a:pt x="4047" y="0"/>
                  </a:lnTo>
                  <a:lnTo>
                    <a:pt x="1011" y="0"/>
                  </a:lnTo>
                  <a:lnTo>
                    <a:pt x="2023" y="0"/>
                  </a:lnTo>
                  <a:close/>
                </a:path>
                <a:path w="4445" h="0">
                  <a:moveTo>
                    <a:pt x="4047" y="0"/>
                  </a:moveTo>
                  <a:lnTo>
                    <a:pt x="1011" y="0"/>
                  </a:ln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4" name="object 1884"/>
            <p:cNvSpPr/>
            <p:nvPr/>
          </p:nvSpPr>
          <p:spPr>
            <a:xfrm>
              <a:off x="3286480" y="976802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85" name="object 1885"/>
            <p:cNvSpPr/>
            <p:nvPr/>
          </p:nvSpPr>
          <p:spPr>
            <a:xfrm>
              <a:off x="3286480" y="976802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6" name="object 1886"/>
            <p:cNvSpPr/>
            <p:nvPr/>
          </p:nvSpPr>
          <p:spPr>
            <a:xfrm>
              <a:off x="3285468" y="9768028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0"/>
                  </a:moveTo>
                  <a:lnTo>
                    <a:pt x="0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  <a:path w="5079" h="1270">
                  <a:moveTo>
                    <a:pt x="4047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87" name="object 1887"/>
            <p:cNvSpPr/>
            <p:nvPr/>
          </p:nvSpPr>
          <p:spPr>
            <a:xfrm>
              <a:off x="3285468" y="9768028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4047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4047" y="0"/>
                  </a:lnTo>
                  <a:close/>
                </a:path>
                <a:path w="5079" h="1270">
                  <a:moveTo>
                    <a:pt x="0" y="0"/>
                  </a:moveTo>
                  <a:lnTo>
                    <a:pt x="505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8" name="object 1888"/>
            <p:cNvSpPr/>
            <p:nvPr/>
          </p:nvSpPr>
          <p:spPr>
            <a:xfrm>
              <a:off x="3284456" y="976904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6071" y="0"/>
                  </a:moveTo>
                  <a:lnTo>
                    <a:pt x="1011" y="0"/>
                  </a:lnTo>
                  <a:lnTo>
                    <a:pt x="7083" y="0"/>
                  </a:lnTo>
                  <a:lnTo>
                    <a:pt x="6071" y="0"/>
                  </a:lnTo>
                  <a:close/>
                </a:path>
                <a:path w="7620" h="0">
                  <a:moveTo>
                    <a:pt x="1011" y="0"/>
                  </a:moveTo>
                  <a:lnTo>
                    <a:pt x="708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89" name="object 1889"/>
            <p:cNvSpPr/>
            <p:nvPr/>
          </p:nvSpPr>
          <p:spPr>
            <a:xfrm>
              <a:off x="3284456" y="976904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6071" y="0"/>
                  </a:moveTo>
                  <a:lnTo>
                    <a:pt x="1011" y="0"/>
                  </a:lnTo>
                  <a:lnTo>
                    <a:pt x="7083" y="0"/>
                  </a:lnTo>
                  <a:lnTo>
                    <a:pt x="6071" y="0"/>
                  </a:lnTo>
                  <a:close/>
                </a:path>
                <a:path w="7620" h="0">
                  <a:moveTo>
                    <a:pt x="1011" y="0"/>
                  </a:moveTo>
                  <a:lnTo>
                    <a:pt x="708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0" name="object 1890"/>
            <p:cNvSpPr/>
            <p:nvPr/>
          </p:nvSpPr>
          <p:spPr>
            <a:xfrm>
              <a:off x="3284456" y="976904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0" y="0"/>
                  </a:moveTo>
                  <a:lnTo>
                    <a:pt x="0" y="1011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  <a:path w="7620" h="1270">
                  <a:moveTo>
                    <a:pt x="7083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91" name="object 1891"/>
            <p:cNvSpPr/>
            <p:nvPr/>
          </p:nvSpPr>
          <p:spPr>
            <a:xfrm>
              <a:off x="3284456" y="976904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7083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7083" y="0"/>
                  </a:lnTo>
                  <a:close/>
                </a:path>
                <a:path w="7620" h="1270">
                  <a:moveTo>
                    <a:pt x="0" y="0"/>
                  </a:moveTo>
                  <a:lnTo>
                    <a:pt x="708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2" name="object 1892"/>
            <p:cNvSpPr/>
            <p:nvPr/>
          </p:nvSpPr>
          <p:spPr>
            <a:xfrm>
              <a:off x="3283444" y="9770052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1011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1011" y="0"/>
                  </a:lnTo>
                  <a:close/>
                </a:path>
                <a:path w="9525" h="1270">
                  <a:moveTo>
                    <a:pt x="8095" y="0"/>
                  </a:moveTo>
                  <a:lnTo>
                    <a:pt x="1011" y="0"/>
                  </a:lnTo>
                  <a:lnTo>
                    <a:pt x="9107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93" name="object 1893"/>
            <p:cNvSpPr/>
            <p:nvPr/>
          </p:nvSpPr>
          <p:spPr>
            <a:xfrm>
              <a:off x="3283444" y="9770052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8095" y="0"/>
                  </a:moveTo>
                  <a:lnTo>
                    <a:pt x="1011" y="0"/>
                  </a:lnTo>
                  <a:lnTo>
                    <a:pt x="9107" y="1011"/>
                  </a:lnTo>
                  <a:lnTo>
                    <a:pt x="8095" y="0"/>
                  </a:lnTo>
                  <a:close/>
                </a:path>
                <a:path w="9525" h="1270">
                  <a:moveTo>
                    <a:pt x="1011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  <a:path w="9525" h="1270">
                  <a:moveTo>
                    <a:pt x="9107" y="1011"/>
                  </a:moveTo>
                  <a:lnTo>
                    <a:pt x="0" y="1011"/>
                  </a:lnTo>
                  <a:lnTo>
                    <a:pt x="9107" y="1011"/>
                  </a:lnTo>
                  <a:close/>
                </a:path>
                <a:path w="9525" h="1270">
                  <a:moveTo>
                    <a:pt x="0" y="1011"/>
                  </a:moveTo>
                  <a:lnTo>
                    <a:pt x="9107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4" name="object 1894"/>
            <p:cNvSpPr/>
            <p:nvPr/>
          </p:nvSpPr>
          <p:spPr>
            <a:xfrm>
              <a:off x="3283444" y="9771064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95" name="object 1895"/>
            <p:cNvSpPr/>
            <p:nvPr/>
          </p:nvSpPr>
          <p:spPr>
            <a:xfrm>
              <a:off x="3283444" y="9771064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6" name="object 1896"/>
            <p:cNvSpPr/>
            <p:nvPr/>
          </p:nvSpPr>
          <p:spPr>
            <a:xfrm>
              <a:off x="3283444" y="9772076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97" name="object 1897"/>
            <p:cNvSpPr/>
            <p:nvPr/>
          </p:nvSpPr>
          <p:spPr>
            <a:xfrm>
              <a:off x="3283444" y="9772076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8" name="object 1898"/>
            <p:cNvSpPr/>
            <p:nvPr/>
          </p:nvSpPr>
          <p:spPr>
            <a:xfrm>
              <a:off x="3283444" y="9773088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99" name="object 1899"/>
            <p:cNvSpPr/>
            <p:nvPr/>
          </p:nvSpPr>
          <p:spPr>
            <a:xfrm>
              <a:off x="3283444" y="9773088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0" name="object 1900"/>
            <p:cNvSpPr/>
            <p:nvPr/>
          </p:nvSpPr>
          <p:spPr>
            <a:xfrm>
              <a:off x="3283444" y="9774100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1011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01" name="object 1901"/>
            <p:cNvSpPr/>
            <p:nvPr/>
          </p:nvSpPr>
          <p:spPr>
            <a:xfrm>
              <a:off x="3283444" y="9774100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809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8095" y="1011"/>
                  </a:moveTo>
                  <a:lnTo>
                    <a:pt x="1011" y="1011"/>
                  </a:lnTo>
                  <a:lnTo>
                    <a:pt x="8095" y="1011"/>
                  </a:lnTo>
                  <a:close/>
                </a:path>
                <a:path w="9525" h="1270">
                  <a:moveTo>
                    <a:pt x="1011" y="1011"/>
                  </a:moveTo>
                  <a:lnTo>
                    <a:pt x="8095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2" name="object 1902"/>
            <p:cNvSpPr/>
            <p:nvPr/>
          </p:nvSpPr>
          <p:spPr>
            <a:xfrm>
              <a:off x="3284456" y="9775112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0" y="0"/>
                  </a:moveTo>
                  <a:lnTo>
                    <a:pt x="1011" y="1011"/>
                  </a:lnTo>
                  <a:lnTo>
                    <a:pt x="6071" y="1011"/>
                  </a:lnTo>
                  <a:lnTo>
                    <a:pt x="0" y="0"/>
                  </a:lnTo>
                  <a:close/>
                </a:path>
                <a:path w="7620" h="1270">
                  <a:moveTo>
                    <a:pt x="7083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03" name="object 1903"/>
            <p:cNvSpPr/>
            <p:nvPr/>
          </p:nvSpPr>
          <p:spPr>
            <a:xfrm>
              <a:off x="3284456" y="9775112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7083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7083" y="0"/>
                  </a:lnTo>
                  <a:close/>
                </a:path>
                <a:path w="7620" h="1270">
                  <a:moveTo>
                    <a:pt x="0" y="0"/>
                  </a:moveTo>
                  <a:lnTo>
                    <a:pt x="6071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4" name="object 1904"/>
            <p:cNvSpPr/>
            <p:nvPr/>
          </p:nvSpPr>
          <p:spPr>
            <a:xfrm>
              <a:off x="3285468" y="977612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5079" h="0">
                  <a:moveTo>
                    <a:pt x="4047" y="0"/>
                  </a:moveTo>
                  <a:lnTo>
                    <a:pt x="0" y="0"/>
                  </a:lnTo>
                  <a:lnTo>
                    <a:pt x="5059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05" name="object 1905"/>
            <p:cNvSpPr/>
            <p:nvPr/>
          </p:nvSpPr>
          <p:spPr>
            <a:xfrm>
              <a:off x="3285468" y="977612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5079" h="0">
                  <a:moveTo>
                    <a:pt x="4047" y="0"/>
                  </a:moveTo>
                  <a:lnTo>
                    <a:pt x="0" y="0"/>
                  </a:lnTo>
                  <a:lnTo>
                    <a:pt x="5059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6" name="object 1906"/>
            <p:cNvSpPr/>
            <p:nvPr/>
          </p:nvSpPr>
          <p:spPr>
            <a:xfrm>
              <a:off x="3285468" y="9776124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0"/>
                  </a:moveTo>
                  <a:lnTo>
                    <a:pt x="1011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5" h="1270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07" name="object 1907"/>
            <p:cNvSpPr/>
            <p:nvPr/>
          </p:nvSpPr>
          <p:spPr>
            <a:xfrm>
              <a:off x="3285468" y="9776124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  <a:path w="4445" h="1270">
                  <a:moveTo>
                    <a:pt x="0" y="0"/>
                  </a:moveTo>
                  <a:lnTo>
                    <a:pt x="4047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8" name="object 1908"/>
            <p:cNvSpPr/>
            <p:nvPr/>
          </p:nvSpPr>
          <p:spPr>
            <a:xfrm>
              <a:off x="3286480" y="977713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  <a:path w="3175" h="0">
                  <a:moveTo>
                    <a:pt x="0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09" name="object 1909"/>
            <p:cNvSpPr/>
            <p:nvPr/>
          </p:nvSpPr>
          <p:spPr>
            <a:xfrm>
              <a:off x="3286480" y="977713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  <a:path w="3175" h="0">
                  <a:moveTo>
                    <a:pt x="0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0" name="object 1910"/>
            <p:cNvSpPr/>
            <p:nvPr/>
          </p:nvSpPr>
          <p:spPr>
            <a:xfrm>
              <a:off x="3283444" y="9767016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07" y="4553"/>
                  </a:moveTo>
                  <a:lnTo>
                    <a:pt x="9107" y="2038"/>
                  </a:lnTo>
                  <a:lnTo>
                    <a:pt x="7068" y="0"/>
                  </a:lnTo>
                  <a:lnTo>
                    <a:pt x="4553" y="0"/>
                  </a:lnTo>
                  <a:lnTo>
                    <a:pt x="2038" y="0"/>
                  </a:lnTo>
                  <a:lnTo>
                    <a:pt x="0" y="2038"/>
                  </a:lnTo>
                  <a:lnTo>
                    <a:pt x="0" y="4553"/>
                  </a:lnTo>
                  <a:lnTo>
                    <a:pt x="0" y="7068"/>
                  </a:lnTo>
                  <a:lnTo>
                    <a:pt x="2038" y="9107"/>
                  </a:lnTo>
                  <a:lnTo>
                    <a:pt x="4553" y="9107"/>
                  </a:lnTo>
                  <a:lnTo>
                    <a:pt x="7068" y="9107"/>
                  </a:lnTo>
                  <a:lnTo>
                    <a:pt x="9107" y="7068"/>
                  </a:lnTo>
                  <a:lnTo>
                    <a:pt x="9107" y="455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1" name="object 1911"/>
            <p:cNvSpPr/>
            <p:nvPr/>
          </p:nvSpPr>
          <p:spPr>
            <a:xfrm>
              <a:off x="3280409" y="9679988"/>
              <a:ext cx="15240" cy="184785"/>
            </a:xfrm>
            <a:custGeom>
              <a:avLst/>
              <a:gdLst/>
              <a:ahLst/>
              <a:cxnLst/>
              <a:rect l="l" t="t" r="r" b="b"/>
              <a:pathLst>
                <a:path w="15239" h="184784">
                  <a:moveTo>
                    <a:pt x="7083" y="97147"/>
                  </a:moveTo>
                  <a:lnTo>
                    <a:pt x="7083" y="184175"/>
                  </a:lnTo>
                </a:path>
                <a:path w="15239" h="184784">
                  <a:moveTo>
                    <a:pt x="7083" y="88039"/>
                  </a:moveTo>
                  <a:lnTo>
                    <a:pt x="7083" y="0"/>
                  </a:lnTo>
                </a:path>
                <a:path w="15239" h="184784">
                  <a:moveTo>
                    <a:pt x="7083" y="184175"/>
                  </a:moveTo>
                  <a:lnTo>
                    <a:pt x="0" y="171019"/>
                  </a:lnTo>
                </a:path>
                <a:path w="15239" h="184784">
                  <a:moveTo>
                    <a:pt x="7083" y="184175"/>
                  </a:moveTo>
                  <a:lnTo>
                    <a:pt x="15179" y="171019"/>
                  </a:lnTo>
                </a:path>
                <a:path w="15239" h="184784">
                  <a:moveTo>
                    <a:pt x="7083" y="0"/>
                  </a:moveTo>
                  <a:lnTo>
                    <a:pt x="0" y="13155"/>
                  </a:lnTo>
                </a:path>
                <a:path w="15239" h="184784">
                  <a:moveTo>
                    <a:pt x="7083" y="0"/>
                  </a:moveTo>
                  <a:lnTo>
                    <a:pt x="15179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2" name="object 1912"/>
            <p:cNvSpPr/>
            <p:nvPr/>
          </p:nvSpPr>
          <p:spPr>
            <a:xfrm>
              <a:off x="3823827" y="980445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023" y="0"/>
                  </a:moveTo>
                  <a:lnTo>
                    <a:pt x="1011" y="0"/>
                  </a:lnTo>
                  <a:lnTo>
                    <a:pt x="3035" y="0"/>
                  </a:lnTo>
                  <a:lnTo>
                    <a:pt x="2023" y="0"/>
                  </a:lnTo>
                  <a:close/>
                </a:path>
                <a:path w="3175" h="0">
                  <a:moveTo>
                    <a:pt x="1011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13" name="object 1913"/>
            <p:cNvSpPr/>
            <p:nvPr/>
          </p:nvSpPr>
          <p:spPr>
            <a:xfrm>
              <a:off x="3823827" y="980445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023" y="0"/>
                  </a:moveTo>
                  <a:lnTo>
                    <a:pt x="1011" y="0"/>
                  </a:lnTo>
                  <a:lnTo>
                    <a:pt x="3035" y="0"/>
                  </a:lnTo>
                  <a:lnTo>
                    <a:pt x="2023" y="0"/>
                  </a:lnTo>
                  <a:close/>
                </a:path>
                <a:path w="3175" h="0">
                  <a:moveTo>
                    <a:pt x="1011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4" name="object 1914"/>
            <p:cNvSpPr/>
            <p:nvPr/>
          </p:nvSpPr>
          <p:spPr>
            <a:xfrm>
              <a:off x="3822814" y="9804458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1011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1011" y="0"/>
                  </a:lnTo>
                  <a:close/>
                </a:path>
                <a:path w="4445" h="1270">
                  <a:moveTo>
                    <a:pt x="4047" y="0"/>
                  </a:moveTo>
                  <a:lnTo>
                    <a:pt x="1011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15" name="object 1915"/>
            <p:cNvSpPr/>
            <p:nvPr/>
          </p:nvSpPr>
          <p:spPr>
            <a:xfrm>
              <a:off x="3822815" y="9804458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4047" y="0"/>
                  </a:moveTo>
                  <a:lnTo>
                    <a:pt x="1011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  <a:path w="4445" h="1270">
                  <a:moveTo>
                    <a:pt x="1011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6" name="object 1916"/>
            <p:cNvSpPr/>
            <p:nvPr/>
          </p:nvSpPr>
          <p:spPr>
            <a:xfrm>
              <a:off x="3822815" y="980547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  <a:path w="5079" h="0">
                  <a:moveTo>
                    <a:pt x="5059" y="0"/>
                  </a:moveTo>
                  <a:lnTo>
                    <a:pt x="0" y="0"/>
                  </a:lnTo>
                  <a:lnTo>
                    <a:pt x="4047" y="0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17" name="object 1917"/>
            <p:cNvSpPr/>
            <p:nvPr/>
          </p:nvSpPr>
          <p:spPr>
            <a:xfrm>
              <a:off x="3822815" y="980547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  <a:path w="5079" h="0">
                  <a:moveTo>
                    <a:pt x="5059" y="0"/>
                  </a:moveTo>
                  <a:lnTo>
                    <a:pt x="0" y="0"/>
                  </a:lnTo>
                  <a:lnTo>
                    <a:pt x="4047" y="0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8" name="object 1918"/>
            <p:cNvSpPr/>
            <p:nvPr/>
          </p:nvSpPr>
          <p:spPr>
            <a:xfrm>
              <a:off x="3821802" y="980547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1011" y="0"/>
                  </a:moveTo>
                  <a:lnTo>
                    <a:pt x="0" y="1011"/>
                  </a:lnTo>
                  <a:lnTo>
                    <a:pt x="7083" y="1011"/>
                  </a:lnTo>
                  <a:lnTo>
                    <a:pt x="1011" y="0"/>
                  </a:lnTo>
                  <a:close/>
                </a:path>
                <a:path w="7620" h="1270">
                  <a:moveTo>
                    <a:pt x="6071" y="0"/>
                  </a:moveTo>
                  <a:lnTo>
                    <a:pt x="1011" y="0"/>
                  </a:lnTo>
                  <a:lnTo>
                    <a:pt x="7083" y="1011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19" name="object 1919"/>
            <p:cNvSpPr/>
            <p:nvPr/>
          </p:nvSpPr>
          <p:spPr>
            <a:xfrm>
              <a:off x="3820791" y="9805470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7083" y="0"/>
                  </a:moveTo>
                  <a:lnTo>
                    <a:pt x="2023" y="0"/>
                  </a:lnTo>
                  <a:lnTo>
                    <a:pt x="8095" y="1011"/>
                  </a:lnTo>
                  <a:lnTo>
                    <a:pt x="7083" y="0"/>
                  </a:lnTo>
                  <a:close/>
                </a:path>
                <a:path w="8254" h="1270">
                  <a:moveTo>
                    <a:pt x="2023" y="0"/>
                  </a:moveTo>
                  <a:lnTo>
                    <a:pt x="8095" y="1011"/>
                  </a:lnTo>
                  <a:lnTo>
                    <a:pt x="1011" y="1011"/>
                  </a:lnTo>
                  <a:lnTo>
                    <a:pt x="2023" y="0"/>
                  </a:lnTo>
                  <a:close/>
                </a:path>
                <a:path w="8254" h="1270">
                  <a:moveTo>
                    <a:pt x="8095" y="1011"/>
                  </a:moveTo>
                  <a:lnTo>
                    <a:pt x="1011" y="1011"/>
                  </a:lnTo>
                  <a:lnTo>
                    <a:pt x="0" y="1011"/>
                  </a:lnTo>
                  <a:lnTo>
                    <a:pt x="8095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0" name="object 1920"/>
            <p:cNvSpPr/>
            <p:nvPr/>
          </p:nvSpPr>
          <p:spPr>
            <a:xfrm>
              <a:off x="3821803" y="980648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083" y="0"/>
                  </a:moveTo>
                  <a:lnTo>
                    <a:pt x="0" y="0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1" name="object 1921"/>
            <p:cNvSpPr/>
            <p:nvPr/>
          </p:nvSpPr>
          <p:spPr>
            <a:xfrm>
              <a:off x="3821803" y="980648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08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2" name="object 1922"/>
            <p:cNvSpPr/>
            <p:nvPr/>
          </p:nvSpPr>
          <p:spPr>
            <a:xfrm>
              <a:off x="3820791" y="9806482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8095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3" name="object 1923"/>
            <p:cNvSpPr/>
            <p:nvPr/>
          </p:nvSpPr>
          <p:spPr>
            <a:xfrm>
              <a:off x="3820791" y="9806482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8095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8095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4" name="object 1924"/>
            <p:cNvSpPr/>
            <p:nvPr/>
          </p:nvSpPr>
          <p:spPr>
            <a:xfrm>
              <a:off x="3820791" y="9807494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5" name="object 1925"/>
            <p:cNvSpPr/>
            <p:nvPr/>
          </p:nvSpPr>
          <p:spPr>
            <a:xfrm>
              <a:off x="3820791" y="9807494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6" name="object 1926"/>
            <p:cNvSpPr/>
            <p:nvPr/>
          </p:nvSpPr>
          <p:spPr>
            <a:xfrm>
              <a:off x="3820791" y="9808506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7" name="object 1927"/>
            <p:cNvSpPr/>
            <p:nvPr/>
          </p:nvSpPr>
          <p:spPr>
            <a:xfrm>
              <a:off x="3820791" y="9808506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1011"/>
                  </a:moveTo>
                  <a:lnTo>
                    <a:pt x="0" y="1011"/>
                  </a:lnTo>
                  <a:lnTo>
                    <a:pt x="9107" y="1011"/>
                  </a:lnTo>
                  <a:close/>
                </a:path>
                <a:path w="9525" h="1270">
                  <a:moveTo>
                    <a:pt x="0" y="1011"/>
                  </a:moveTo>
                  <a:lnTo>
                    <a:pt x="9107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8" name="object 1928"/>
            <p:cNvSpPr/>
            <p:nvPr/>
          </p:nvSpPr>
          <p:spPr>
            <a:xfrm>
              <a:off x="3820791" y="9809518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9" name="object 1929"/>
            <p:cNvSpPr/>
            <p:nvPr/>
          </p:nvSpPr>
          <p:spPr>
            <a:xfrm>
              <a:off x="3820791" y="9809518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0" name="object 1930"/>
            <p:cNvSpPr/>
            <p:nvPr/>
          </p:nvSpPr>
          <p:spPr>
            <a:xfrm>
              <a:off x="3820791" y="9810530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0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1" name="object 1931"/>
            <p:cNvSpPr/>
            <p:nvPr/>
          </p:nvSpPr>
          <p:spPr>
            <a:xfrm>
              <a:off x="3820791" y="9810530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809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2" name="object 1932"/>
            <p:cNvSpPr/>
            <p:nvPr/>
          </p:nvSpPr>
          <p:spPr>
            <a:xfrm>
              <a:off x="3820791" y="9811542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0" y="0"/>
                  </a:moveTo>
                  <a:lnTo>
                    <a:pt x="1011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8254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3" name="object 1933"/>
            <p:cNvSpPr/>
            <p:nvPr/>
          </p:nvSpPr>
          <p:spPr>
            <a:xfrm>
              <a:off x="3820791" y="9811542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  <a:path w="8254" h="1270">
                  <a:moveTo>
                    <a:pt x="0" y="0"/>
                  </a:moveTo>
                  <a:lnTo>
                    <a:pt x="809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4" name="object 1934"/>
            <p:cNvSpPr/>
            <p:nvPr/>
          </p:nvSpPr>
          <p:spPr>
            <a:xfrm>
              <a:off x="3821803" y="981255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083" y="0"/>
                  </a:moveTo>
                  <a:lnTo>
                    <a:pt x="0" y="0"/>
                  </a:lnTo>
                  <a:lnTo>
                    <a:pt x="6071" y="0"/>
                  </a:lnTo>
                  <a:lnTo>
                    <a:pt x="7083" y="0"/>
                  </a:lnTo>
                  <a:close/>
                </a:path>
                <a:path w="7620" h="0">
                  <a:moveTo>
                    <a:pt x="0" y="0"/>
                  </a:moveTo>
                  <a:lnTo>
                    <a:pt x="607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5" name="object 1935"/>
            <p:cNvSpPr/>
            <p:nvPr/>
          </p:nvSpPr>
          <p:spPr>
            <a:xfrm>
              <a:off x="3821803" y="981255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083" y="0"/>
                  </a:moveTo>
                  <a:lnTo>
                    <a:pt x="0" y="0"/>
                  </a:lnTo>
                  <a:lnTo>
                    <a:pt x="6071" y="0"/>
                  </a:lnTo>
                  <a:lnTo>
                    <a:pt x="7083" y="0"/>
                  </a:lnTo>
                  <a:close/>
                </a:path>
                <a:path w="7620" h="0">
                  <a:moveTo>
                    <a:pt x="0" y="0"/>
                  </a:moveTo>
                  <a:lnTo>
                    <a:pt x="607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6" name="object 1936"/>
            <p:cNvSpPr/>
            <p:nvPr/>
          </p:nvSpPr>
          <p:spPr>
            <a:xfrm>
              <a:off x="3822814" y="9812554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5079" h="1270">
                  <a:moveTo>
                    <a:pt x="5059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7" name="object 1937"/>
            <p:cNvSpPr/>
            <p:nvPr/>
          </p:nvSpPr>
          <p:spPr>
            <a:xfrm>
              <a:off x="3822815" y="9812554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5059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5059" y="0"/>
                  </a:lnTo>
                  <a:close/>
                </a:path>
                <a:path w="5079" h="1270">
                  <a:moveTo>
                    <a:pt x="0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5079" h="1270">
                  <a:moveTo>
                    <a:pt x="4047" y="1011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4047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8" name="object 1938"/>
            <p:cNvSpPr/>
            <p:nvPr/>
          </p:nvSpPr>
          <p:spPr>
            <a:xfrm>
              <a:off x="3822815" y="981356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9" name="object 1939"/>
            <p:cNvSpPr/>
            <p:nvPr/>
          </p:nvSpPr>
          <p:spPr>
            <a:xfrm>
              <a:off x="3822815" y="981356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0" name="object 1940"/>
            <p:cNvSpPr/>
            <p:nvPr/>
          </p:nvSpPr>
          <p:spPr>
            <a:xfrm>
              <a:off x="3823827" y="981356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  <a:path w="3175" h="0">
                  <a:moveTo>
                    <a:pt x="0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41" name="object 1941"/>
            <p:cNvSpPr/>
            <p:nvPr/>
          </p:nvSpPr>
          <p:spPr>
            <a:xfrm>
              <a:off x="3823827" y="981356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  <a:path w="3175" h="0">
                  <a:moveTo>
                    <a:pt x="0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2" name="object 1942"/>
            <p:cNvSpPr/>
            <p:nvPr/>
          </p:nvSpPr>
          <p:spPr>
            <a:xfrm>
              <a:off x="3820791" y="9804458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07" y="4553"/>
                  </a:moveTo>
                  <a:lnTo>
                    <a:pt x="9107" y="2038"/>
                  </a:lnTo>
                  <a:lnTo>
                    <a:pt x="7068" y="0"/>
                  </a:lnTo>
                  <a:lnTo>
                    <a:pt x="4553" y="0"/>
                  </a:lnTo>
                  <a:lnTo>
                    <a:pt x="2038" y="0"/>
                  </a:lnTo>
                  <a:lnTo>
                    <a:pt x="0" y="2038"/>
                  </a:lnTo>
                  <a:lnTo>
                    <a:pt x="0" y="4553"/>
                  </a:lnTo>
                  <a:lnTo>
                    <a:pt x="0" y="7068"/>
                  </a:lnTo>
                  <a:lnTo>
                    <a:pt x="2038" y="9107"/>
                  </a:lnTo>
                  <a:lnTo>
                    <a:pt x="4553" y="9107"/>
                  </a:lnTo>
                  <a:lnTo>
                    <a:pt x="7068" y="9107"/>
                  </a:lnTo>
                  <a:lnTo>
                    <a:pt x="9107" y="7068"/>
                  </a:lnTo>
                  <a:lnTo>
                    <a:pt x="9107" y="455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3" name="object 1943"/>
            <p:cNvSpPr/>
            <p:nvPr/>
          </p:nvSpPr>
          <p:spPr>
            <a:xfrm>
              <a:off x="3817755" y="9747789"/>
              <a:ext cx="15240" cy="122555"/>
            </a:xfrm>
            <a:custGeom>
              <a:avLst/>
              <a:gdLst/>
              <a:ahLst/>
              <a:cxnLst/>
              <a:rect l="l" t="t" r="r" b="b"/>
              <a:pathLst>
                <a:path w="15239" h="122554">
                  <a:moveTo>
                    <a:pt x="7083" y="65776"/>
                  </a:moveTo>
                  <a:lnTo>
                    <a:pt x="7083" y="122446"/>
                  </a:lnTo>
                </a:path>
                <a:path w="15239" h="122554">
                  <a:moveTo>
                    <a:pt x="7083" y="56669"/>
                  </a:moveTo>
                  <a:lnTo>
                    <a:pt x="7083" y="0"/>
                  </a:lnTo>
                </a:path>
                <a:path w="15239" h="122554">
                  <a:moveTo>
                    <a:pt x="7083" y="122446"/>
                  </a:moveTo>
                  <a:lnTo>
                    <a:pt x="0" y="109290"/>
                  </a:lnTo>
                </a:path>
                <a:path w="15239" h="122554">
                  <a:moveTo>
                    <a:pt x="7083" y="122446"/>
                  </a:moveTo>
                  <a:lnTo>
                    <a:pt x="15179" y="109290"/>
                  </a:lnTo>
                </a:path>
                <a:path w="15239" h="122554">
                  <a:moveTo>
                    <a:pt x="7083" y="0"/>
                  </a:moveTo>
                  <a:lnTo>
                    <a:pt x="0" y="13155"/>
                  </a:lnTo>
                </a:path>
                <a:path w="15239" h="122554">
                  <a:moveTo>
                    <a:pt x="7083" y="0"/>
                  </a:moveTo>
                  <a:lnTo>
                    <a:pt x="15179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4" name="object 1944"/>
            <p:cNvSpPr/>
            <p:nvPr/>
          </p:nvSpPr>
          <p:spPr>
            <a:xfrm>
              <a:off x="4898519" y="98044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 h="0">
                  <a:moveTo>
                    <a:pt x="2023" y="0"/>
                  </a:moveTo>
                  <a:lnTo>
                    <a:pt x="1011" y="0"/>
                  </a:lnTo>
                  <a:lnTo>
                    <a:pt x="2023" y="0"/>
                  </a:lnTo>
                  <a:close/>
                </a:path>
                <a:path w="2539" h="0">
                  <a:moveTo>
                    <a:pt x="1011" y="0"/>
                  </a:moveTo>
                  <a:lnTo>
                    <a:pt x="202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45" name="object 1945"/>
            <p:cNvSpPr/>
            <p:nvPr/>
          </p:nvSpPr>
          <p:spPr>
            <a:xfrm>
              <a:off x="4898519" y="9804458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 h="0">
                  <a:moveTo>
                    <a:pt x="2023" y="0"/>
                  </a:moveTo>
                  <a:lnTo>
                    <a:pt x="1011" y="0"/>
                  </a:lnTo>
                  <a:lnTo>
                    <a:pt x="2023" y="0"/>
                  </a:lnTo>
                  <a:close/>
                </a:path>
                <a:path w="2539" h="0">
                  <a:moveTo>
                    <a:pt x="1011" y="0"/>
                  </a:moveTo>
                  <a:lnTo>
                    <a:pt x="202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6" name="object 1946"/>
            <p:cNvSpPr/>
            <p:nvPr/>
          </p:nvSpPr>
          <p:spPr>
            <a:xfrm>
              <a:off x="4897507" y="9804458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1011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1011" y="0"/>
                  </a:lnTo>
                  <a:close/>
                </a:path>
                <a:path w="4445" h="1270">
                  <a:moveTo>
                    <a:pt x="3035" y="0"/>
                  </a:moveTo>
                  <a:lnTo>
                    <a:pt x="1011" y="0"/>
                  </a:lnTo>
                  <a:lnTo>
                    <a:pt x="4047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47" name="object 1947"/>
            <p:cNvSpPr/>
            <p:nvPr/>
          </p:nvSpPr>
          <p:spPr>
            <a:xfrm>
              <a:off x="4897507" y="9804458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3035" y="0"/>
                  </a:moveTo>
                  <a:lnTo>
                    <a:pt x="1011" y="0"/>
                  </a:lnTo>
                  <a:lnTo>
                    <a:pt x="4047" y="1011"/>
                  </a:lnTo>
                  <a:lnTo>
                    <a:pt x="3035" y="0"/>
                  </a:lnTo>
                  <a:close/>
                </a:path>
                <a:path w="4445" h="1270">
                  <a:moveTo>
                    <a:pt x="1011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8" name="object 1948"/>
            <p:cNvSpPr/>
            <p:nvPr/>
          </p:nvSpPr>
          <p:spPr>
            <a:xfrm>
              <a:off x="4896495" y="980547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49" name="object 1949"/>
            <p:cNvSpPr/>
            <p:nvPr/>
          </p:nvSpPr>
          <p:spPr>
            <a:xfrm>
              <a:off x="4896495" y="980547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0" name="object 1950"/>
            <p:cNvSpPr/>
            <p:nvPr/>
          </p:nvSpPr>
          <p:spPr>
            <a:xfrm>
              <a:off x="4896495" y="980547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0" y="0"/>
                  </a:moveTo>
                  <a:lnTo>
                    <a:pt x="0" y="1011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  <a:path w="7620" h="1270">
                  <a:moveTo>
                    <a:pt x="6071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51" name="object 1951"/>
            <p:cNvSpPr/>
            <p:nvPr/>
          </p:nvSpPr>
          <p:spPr>
            <a:xfrm>
              <a:off x="4895483" y="9805470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7083" y="0"/>
                  </a:moveTo>
                  <a:lnTo>
                    <a:pt x="1011" y="0"/>
                  </a:lnTo>
                  <a:lnTo>
                    <a:pt x="8095" y="1011"/>
                  </a:lnTo>
                  <a:lnTo>
                    <a:pt x="7083" y="0"/>
                  </a:lnTo>
                  <a:close/>
                </a:path>
                <a:path w="8254" h="1270">
                  <a:moveTo>
                    <a:pt x="1011" y="0"/>
                  </a:moveTo>
                  <a:lnTo>
                    <a:pt x="8095" y="1011"/>
                  </a:lnTo>
                  <a:lnTo>
                    <a:pt x="1011" y="1011"/>
                  </a:lnTo>
                  <a:lnTo>
                    <a:pt x="1011" y="0"/>
                  </a:lnTo>
                  <a:close/>
                </a:path>
                <a:path w="8254" h="1270">
                  <a:moveTo>
                    <a:pt x="8095" y="1011"/>
                  </a:moveTo>
                  <a:lnTo>
                    <a:pt x="1011" y="1011"/>
                  </a:lnTo>
                  <a:lnTo>
                    <a:pt x="0" y="1011"/>
                  </a:lnTo>
                  <a:lnTo>
                    <a:pt x="8095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2" name="object 1952"/>
            <p:cNvSpPr/>
            <p:nvPr/>
          </p:nvSpPr>
          <p:spPr>
            <a:xfrm>
              <a:off x="4896495" y="980648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083" y="0"/>
                  </a:moveTo>
                  <a:lnTo>
                    <a:pt x="0" y="0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53" name="object 1953"/>
            <p:cNvSpPr/>
            <p:nvPr/>
          </p:nvSpPr>
          <p:spPr>
            <a:xfrm>
              <a:off x="4896495" y="980648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08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4" name="object 1954"/>
            <p:cNvSpPr/>
            <p:nvPr/>
          </p:nvSpPr>
          <p:spPr>
            <a:xfrm>
              <a:off x="4895483" y="9806482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0" y="0"/>
                  </a:moveTo>
                  <a:lnTo>
                    <a:pt x="0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8254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55" name="object 1955"/>
            <p:cNvSpPr/>
            <p:nvPr/>
          </p:nvSpPr>
          <p:spPr>
            <a:xfrm>
              <a:off x="4895483" y="9806482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  <a:path w="8254" h="1270">
                  <a:moveTo>
                    <a:pt x="0" y="0"/>
                  </a:moveTo>
                  <a:lnTo>
                    <a:pt x="809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6" name="object 1956"/>
            <p:cNvSpPr/>
            <p:nvPr/>
          </p:nvSpPr>
          <p:spPr>
            <a:xfrm>
              <a:off x="4895483" y="9807494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8095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57" name="object 1957"/>
            <p:cNvSpPr/>
            <p:nvPr/>
          </p:nvSpPr>
          <p:spPr>
            <a:xfrm>
              <a:off x="4895483" y="9807494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8095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8095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8" name="object 1958"/>
            <p:cNvSpPr/>
            <p:nvPr/>
          </p:nvSpPr>
          <p:spPr>
            <a:xfrm>
              <a:off x="4895483" y="9808506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59" name="object 1959"/>
            <p:cNvSpPr/>
            <p:nvPr/>
          </p:nvSpPr>
          <p:spPr>
            <a:xfrm>
              <a:off x="4895483" y="9808506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1011"/>
                  </a:moveTo>
                  <a:lnTo>
                    <a:pt x="0" y="1011"/>
                  </a:lnTo>
                  <a:lnTo>
                    <a:pt x="9107" y="1011"/>
                  </a:lnTo>
                  <a:close/>
                </a:path>
                <a:path w="9525" h="1270">
                  <a:moveTo>
                    <a:pt x="0" y="1011"/>
                  </a:moveTo>
                  <a:lnTo>
                    <a:pt x="9107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0" name="object 1960"/>
            <p:cNvSpPr/>
            <p:nvPr/>
          </p:nvSpPr>
          <p:spPr>
            <a:xfrm>
              <a:off x="4895483" y="9809518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0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61" name="object 1961"/>
            <p:cNvSpPr/>
            <p:nvPr/>
          </p:nvSpPr>
          <p:spPr>
            <a:xfrm>
              <a:off x="4895483" y="9809518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809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2" name="object 1962"/>
            <p:cNvSpPr/>
            <p:nvPr/>
          </p:nvSpPr>
          <p:spPr>
            <a:xfrm>
              <a:off x="4895483" y="9810530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0" y="0"/>
                  </a:moveTo>
                  <a:lnTo>
                    <a:pt x="0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8254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63" name="object 1963"/>
            <p:cNvSpPr/>
            <p:nvPr/>
          </p:nvSpPr>
          <p:spPr>
            <a:xfrm>
              <a:off x="4895483" y="9810530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  <a:path w="8254" h="1270">
                  <a:moveTo>
                    <a:pt x="0" y="0"/>
                  </a:moveTo>
                  <a:lnTo>
                    <a:pt x="809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4" name="object 1964"/>
            <p:cNvSpPr/>
            <p:nvPr/>
          </p:nvSpPr>
          <p:spPr>
            <a:xfrm>
              <a:off x="4895483" y="9811542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0" y="0"/>
                  </a:moveTo>
                  <a:lnTo>
                    <a:pt x="1011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8254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65" name="object 1965"/>
            <p:cNvSpPr/>
            <p:nvPr/>
          </p:nvSpPr>
          <p:spPr>
            <a:xfrm>
              <a:off x="4895483" y="9811542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  <a:path w="8254" h="1270">
                  <a:moveTo>
                    <a:pt x="0" y="0"/>
                  </a:moveTo>
                  <a:lnTo>
                    <a:pt x="809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6" name="object 1966"/>
            <p:cNvSpPr/>
            <p:nvPr/>
          </p:nvSpPr>
          <p:spPr>
            <a:xfrm>
              <a:off x="4896495" y="981255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6071" y="0"/>
                  </a:moveTo>
                  <a:lnTo>
                    <a:pt x="0" y="0"/>
                  </a:lnTo>
                  <a:lnTo>
                    <a:pt x="6071" y="0"/>
                  </a:lnTo>
                  <a:close/>
                </a:path>
                <a:path w="7620" h="0">
                  <a:moveTo>
                    <a:pt x="6071" y="0"/>
                  </a:moveTo>
                  <a:lnTo>
                    <a:pt x="0" y="0"/>
                  </a:lnTo>
                  <a:lnTo>
                    <a:pt x="7083" y="0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67" name="object 1967"/>
            <p:cNvSpPr/>
            <p:nvPr/>
          </p:nvSpPr>
          <p:spPr>
            <a:xfrm>
              <a:off x="4896495" y="9812554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6071" y="0"/>
                  </a:moveTo>
                  <a:lnTo>
                    <a:pt x="0" y="0"/>
                  </a:lnTo>
                  <a:lnTo>
                    <a:pt x="6071" y="0"/>
                  </a:lnTo>
                  <a:close/>
                </a:path>
                <a:path w="7620" h="0">
                  <a:moveTo>
                    <a:pt x="6071" y="0"/>
                  </a:moveTo>
                  <a:lnTo>
                    <a:pt x="0" y="0"/>
                  </a:lnTo>
                  <a:lnTo>
                    <a:pt x="7083" y="0"/>
                  </a:lnTo>
                  <a:lnTo>
                    <a:pt x="607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8" name="object 1968"/>
            <p:cNvSpPr/>
            <p:nvPr/>
          </p:nvSpPr>
          <p:spPr>
            <a:xfrm>
              <a:off x="4896495" y="9812554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0" y="0"/>
                  </a:moveTo>
                  <a:lnTo>
                    <a:pt x="1011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  <a:path w="6350" h="1270">
                  <a:moveTo>
                    <a:pt x="6071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69" name="object 1969"/>
            <p:cNvSpPr/>
            <p:nvPr/>
          </p:nvSpPr>
          <p:spPr>
            <a:xfrm>
              <a:off x="4896495" y="9812554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6071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6071" y="0"/>
                  </a:lnTo>
                  <a:close/>
                </a:path>
                <a:path w="6350" h="1270">
                  <a:moveTo>
                    <a:pt x="0" y="0"/>
                  </a:moveTo>
                  <a:lnTo>
                    <a:pt x="505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0" name="object 1970"/>
            <p:cNvSpPr/>
            <p:nvPr/>
          </p:nvSpPr>
          <p:spPr>
            <a:xfrm>
              <a:off x="4897507" y="981356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  <a:path w="4445" h="0">
                  <a:moveTo>
                    <a:pt x="0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4445" h="0">
                  <a:moveTo>
                    <a:pt x="3035" y="0"/>
                  </a:moveTo>
                  <a:lnTo>
                    <a:pt x="1011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1" name="object 1971"/>
            <p:cNvSpPr/>
            <p:nvPr/>
          </p:nvSpPr>
          <p:spPr>
            <a:xfrm>
              <a:off x="4897507" y="981356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  <a:path w="4445" h="0">
                  <a:moveTo>
                    <a:pt x="0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4445" h="0">
                  <a:moveTo>
                    <a:pt x="3035" y="0"/>
                  </a:moveTo>
                  <a:lnTo>
                    <a:pt x="1011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2" name="object 1972"/>
            <p:cNvSpPr/>
            <p:nvPr/>
          </p:nvSpPr>
          <p:spPr>
            <a:xfrm>
              <a:off x="4898519" y="981356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 h="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3" name="object 1973"/>
            <p:cNvSpPr/>
            <p:nvPr/>
          </p:nvSpPr>
          <p:spPr>
            <a:xfrm>
              <a:off x="4898519" y="981356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 h="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4" name="object 1974"/>
            <p:cNvSpPr/>
            <p:nvPr/>
          </p:nvSpPr>
          <p:spPr>
            <a:xfrm>
              <a:off x="4895483" y="9804458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07" y="4553"/>
                  </a:moveTo>
                  <a:lnTo>
                    <a:pt x="9107" y="2038"/>
                  </a:lnTo>
                  <a:lnTo>
                    <a:pt x="7068" y="0"/>
                  </a:lnTo>
                  <a:lnTo>
                    <a:pt x="4553" y="0"/>
                  </a:lnTo>
                  <a:lnTo>
                    <a:pt x="2038" y="0"/>
                  </a:lnTo>
                  <a:lnTo>
                    <a:pt x="0" y="2038"/>
                  </a:lnTo>
                  <a:lnTo>
                    <a:pt x="0" y="4553"/>
                  </a:lnTo>
                  <a:lnTo>
                    <a:pt x="0" y="7068"/>
                  </a:lnTo>
                  <a:lnTo>
                    <a:pt x="2038" y="9107"/>
                  </a:lnTo>
                  <a:lnTo>
                    <a:pt x="4553" y="9107"/>
                  </a:lnTo>
                  <a:lnTo>
                    <a:pt x="7068" y="9107"/>
                  </a:lnTo>
                  <a:lnTo>
                    <a:pt x="9107" y="7068"/>
                  </a:lnTo>
                  <a:lnTo>
                    <a:pt x="9107" y="455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5" name="object 1975"/>
            <p:cNvSpPr/>
            <p:nvPr/>
          </p:nvSpPr>
          <p:spPr>
            <a:xfrm>
              <a:off x="4892447" y="9747789"/>
              <a:ext cx="15240" cy="122555"/>
            </a:xfrm>
            <a:custGeom>
              <a:avLst/>
              <a:gdLst/>
              <a:ahLst/>
              <a:cxnLst/>
              <a:rect l="l" t="t" r="r" b="b"/>
              <a:pathLst>
                <a:path w="15239" h="122554">
                  <a:moveTo>
                    <a:pt x="7083" y="65776"/>
                  </a:moveTo>
                  <a:lnTo>
                    <a:pt x="7083" y="122446"/>
                  </a:lnTo>
                </a:path>
                <a:path w="15239" h="122554">
                  <a:moveTo>
                    <a:pt x="7083" y="56669"/>
                  </a:moveTo>
                  <a:lnTo>
                    <a:pt x="7083" y="0"/>
                  </a:lnTo>
                </a:path>
                <a:path w="15239" h="122554">
                  <a:moveTo>
                    <a:pt x="7083" y="122446"/>
                  </a:moveTo>
                  <a:lnTo>
                    <a:pt x="0" y="109290"/>
                  </a:lnTo>
                </a:path>
                <a:path w="15239" h="122554">
                  <a:moveTo>
                    <a:pt x="7083" y="122446"/>
                  </a:moveTo>
                  <a:lnTo>
                    <a:pt x="15179" y="109290"/>
                  </a:lnTo>
                </a:path>
                <a:path w="15239" h="122554">
                  <a:moveTo>
                    <a:pt x="7083" y="0"/>
                  </a:moveTo>
                  <a:lnTo>
                    <a:pt x="0" y="13155"/>
                  </a:lnTo>
                </a:path>
                <a:path w="15239" h="122554">
                  <a:moveTo>
                    <a:pt x="7083" y="0"/>
                  </a:moveTo>
                  <a:lnTo>
                    <a:pt x="15179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6" name="object 1976"/>
            <p:cNvSpPr/>
            <p:nvPr/>
          </p:nvSpPr>
          <p:spPr>
            <a:xfrm>
              <a:off x="4360161" y="976802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035" y="0"/>
                  </a:moveTo>
                  <a:lnTo>
                    <a:pt x="2023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  <a:path w="4445" h="0">
                  <a:moveTo>
                    <a:pt x="2023" y="0"/>
                  </a:moveTo>
                  <a:lnTo>
                    <a:pt x="4047" y="0"/>
                  </a:lnTo>
                  <a:lnTo>
                    <a:pt x="1011" y="0"/>
                  </a:lnTo>
                  <a:lnTo>
                    <a:pt x="2023" y="0"/>
                  </a:lnTo>
                  <a:close/>
                </a:path>
                <a:path w="4445" h="0">
                  <a:moveTo>
                    <a:pt x="4047" y="0"/>
                  </a:moveTo>
                  <a:lnTo>
                    <a:pt x="1011" y="0"/>
                  </a:ln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7" name="object 1977"/>
            <p:cNvSpPr/>
            <p:nvPr/>
          </p:nvSpPr>
          <p:spPr>
            <a:xfrm>
              <a:off x="4360161" y="976802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035" y="0"/>
                  </a:moveTo>
                  <a:lnTo>
                    <a:pt x="2023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  <a:path w="4445" h="0">
                  <a:moveTo>
                    <a:pt x="2023" y="0"/>
                  </a:moveTo>
                  <a:lnTo>
                    <a:pt x="4047" y="0"/>
                  </a:lnTo>
                  <a:lnTo>
                    <a:pt x="1011" y="0"/>
                  </a:lnTo>
                  <a:lnTo>
                    <a:pt x="2023" y="0"/>
                  </a:lnTo>
                  <a:close/>
                </a:path>
                <a:path w="4445" h="0">
                  <a:moveTo>
                    <a:pt x="4047" y="0"/>
                  </a:moveTo>
                  <a:lnTo>
                    <a:pt x="1011" y="0"/>
                  </a:ln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8" name="object 1978"/>
            <p:cNvSpPr/>
            <p:nvPr/>
          </p:nvSpPr>
          <p:spPr>
            <a:xfrm>
              <a:off x="4361173" y="976802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9" name="object 1979"/>
            <p:cNvSpPr/>
            <p:nvPr/>
          </p:nvSpPr>
          <p:spPr>
            <a:xfrm>
              <a:off x="4361173" y="976802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303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0" name="object 1980"/>
            <p:cNvSpPr/>
            <p:nvPr/>
          </p:nvSpPr>
          <p:spPr>
            <a:xfrm>
              <a:off x="4360160" y="9768028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0"/>
                  </a:moveTo>
                  <a:lnTo>
                    <a:pt x="0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  <a:path w="5079" h="1270">
                  <a:moveTo>
                    <a:pt x="4047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81" name="object 1981"/>
            <p:cNvSpPr/>
            <p:nvPr/>
          </p:nvSpPr>
          <p:spPr>
            <a:xfrm>
              <a:off x="4360161" y="9768028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4047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4047" y="0"/>
                  </a:lnTo>
                  <a:close/>
                </a:path>
                <a:path w="5079" h="1270">
                  <a:moveTo>
                    <a:pt x="0" y="0"/>
                  </a:moveTo>
                  <a:lnTo>
                    <a:pt x="505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2" name="object 1982"/>
            <p:cNvSpPr/>
            <p:nvPr/>
          </p:nvSpPr>
          <p:spPr>
            <a:xfrm>
              <a:off x="4359149" y="976904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6071" y="0"/>
                  </a:moveTo>
                  <a:lnTo>
                    <a:pt x="1011" y="0"/>
                  </a:lnTo>
                  <a:lnTo>
                    <a:pt x="7083" y="0"/>
                  </a:lnTo>
                  <a:lnTo>
                    <a:pt x="6071" y="0"/>
                  </a:lnTo>
                  <a:close/>
                </a:path>
                <a:path w="7620" h="0">
                  <a:moveTo>
                    <a:pt x="1011" y="0"/>
                  </a:moveTo>
                  <a:lnTo>
                    <a:pt x="708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83" name="object 1983"/>
            <p:cNvSpPr/>
            <p:nvPr/>
          </p:nvSpPr>
          <p:spPr>
            <a:xfrm>
              <a:off x="4359149" y="976904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6071" y="0"/>
                  </a:moveTo>
                  <a:lnTo>
                    <a:pt x="1011" y="0"/>
                  </a:lnTo>
                  <a:lnTo>
                    <a:pt x="7083" y="0"/>
                  </a:lnTo>
                  <a:lnTo>
                    <a:pt x="6071" y="0"/>
                  </a:lnTo>
                  <a:close/>
                </a:path>
                <a:path w="7620" h="0">
                  <a:moveTo>
                    <a:pt x="1011" y="0"/>
                  </a:moveTo>
                  <a:lnTo>
                    <a:pt x="708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4" name="object 1984"/>
            <p:cNvSpPr/>
            <p:nvPr/>
          </p:nvSpPr>
          <p:spPr>
            <a:xfrm>
              <a:off x="4358137" y="9769040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1011" y="0"/>
                  </a:moveTo>
                  <a:lnTo>
                    <a:pt x="0" y="1011"/>
                  </a:lnTo>
                  <a:lnTo>
                    <a:pt x="8095" y="1011"/>
                  </a:lnTo>
                  <a:lnTo>
                    <a:pt x="1011" y="0"/>
                  </a:lnTo>
                  <a:close/>
                </a:path>
                <a:path w="8254" h="1270">
                  <a:moveTo>
                    <a:pt x="8095" y="0"/>
                  </a:moveTo>
                  <a:lnTo>
                    <a:pt x="1011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85" name="object 1985"/>
            <p:cNvSpPr/>
            <p:nvPr/>
          </p:nvSpPr>
          <p:spPr>
            <a:xfrm>
              <a:off x="4358137" y="9769040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8095" y="0"/>
                  </a:moveTo>
                  <a:lnTo>
                    <a:pt x="1011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  <a:path w="8254" h="1270">
                  <a:moveTo>
                    <a:pt x="1011" y="0"/>
                  </a:moveTo>
                  <a:lnTo>
                    <a:pt x="8095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6" name="object 1986"/>
            <p:cNvSpPr/>
            <p:nvPr/>
          </p:nvSpPr>
          <p:spPr>
            <a:xfrm>
              <a:off x="4358137" y="9770052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8095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87" name="object 1987"/>
            <p:cNvSpPr/>
            <p:nvPr/>
          </p:nvSpPr>
          <p:spPr>
            <a:xfrm>
              <a:off x="4358137" y="9770052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8095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8095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1011"/>
                  </a:moveTo>
                  <a:lnTo>
                    <a:pt x="0" y="1011"/>
                  </a:lnTo>
                  <a:lnTo>
                    <a:pt x="9107" y="1011"/>
                  </a:lnTo>
                  <a:close/>
                </a:path>
                <a:path w="9525" h="1270">
                  <a:moveTo>
                    <a:pt x="0" y="1011"/>
                  </a:moveTo>
                  <a:lnTo>
                    <a:pt x="9107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8" name="object 1988"/>
            <p:cNvSpPr/>
            <p:nvPr/>
          </p:nvSpPr>
          <p:spPr>
            <a:xfrm>
              <a:off x="4358137" y="9771064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89" name="object 1989"/>
            <p:cNvSpPr/>
            <p:nvPr/>
          </p:nvSpPr>
          <p:spPr>
            <a:xfrm>
              <a:off x="4358137" y="9771064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0" name="object 1990"/>
            <p:cNvSpPr/>
            <p:nvPr/>
          </p:nvSpPr>
          <p:spPr>
            <a:xfrm>
              <a:off x="4358137" y="9772076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91" name="object 1991"/>
            <p:cNvSpPr/>
            <p:nvPr/>
          </p:nvSpPr>
          <p:spPr>
            <a:xfrm>
              <a:off x="4358137" y="9772076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2" name="object 1992"/>
            <p:cNvSpPr/>
            <p:nvPr/>
          </p:nvSpPr>
          <p:spPr>
            <a:xfrm>
              <a:off x="4358137" y="9773088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93" name="object 1993"/>
            <p:cNvSpPr/>
            <p:nvPr/>
          </p:nvSpPr>
          <p:spPr>
            <a:xfrm>
              <a:off x="4358137" y="9773088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4" name="object 1994"/>
            <p:cNvSpPr/>
            <p:nvPr/>
          </p:nvSpPr>
          <p:spPr>
            <a:xfrm>
              <a:off x="4358137" y="9774100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0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95" name="object 1995"/>
            <p:cNvSpPr/>
            <p:nvPr/>
          </p:nvSpPr>
          <p:spPr>
            <a:xfrm>
              <a:off x="4358137" y="9774100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809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8095" y="1011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8095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6" name="object 1996"/>
            <p:cNvSpPr/>
            <p:nvPr/>
          </p:nvSpPr>
          <p:spPr>
            <a:xfrm>
              <a:off x="4358137" y="9775112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8095" y="0"/>
                  </a:moveTo>
                  <a:lnTo>
                    <a:pt x="0" y="0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97" name="object 1997"/>
            <p:cNvSpPr/>
            <p:nvPr/>
          </p:nvSpPr>
          <p:spPr>
            <a:xfrm>
              <a:off x="4358137" y="9775112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0" y="0"/>
                  </a:moveTo>
                  <a:lnTo>
                    <a:pt x="809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8" name="object 1998"/>
            <p:cNvSpPr/>
            <p:nvPr/>
          </p:nvSpPr>
          <p:spPr>
            <a:xfrm>
              <a:off x="4359149" y="9775112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0" y="0"/>
                  </a:moveTo>
                  <a:lnTo>
                    <a:pt x="1011" y="1011"/>
                  </a:lnTo>
                  <a:lnTo>
                    <a:pt x="6071" y="1011"/>
                  </a:lnTo>
                  <a:lnTo>
                    <a:pt x="0" y="0"/>
                  </a:lnTo>
                  <a:close/>
                </a:path>
                <a:path w="7620" h="1270">
                  <a:moveTo>
                    <a:pt x="7083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99" name="object 1999"/>
            <p:cNvSpPr/>
            <p:nvPr/>
          </p:nvSpPr>
          <p:spPr>
            <a:xfrm>
              <a:off x="4359149" y="9775112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7083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7083" y="0"/>
                  </a:lnTo>
                  <a:close/>
                </a:path>
                <a:path w="7620" h="1270">
                  <a:moveTo>
                    <a:pt x="0" y="0"/>
                  </a:moveTo>
                  <a:lnTo>
                    <a:pt x="6071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0" name="object 2000"/>
            <p:cNvSpPr/>
            <p:nvPr/>
          </p:nvSpPr>
          <p:spPr>
            <a:xfrm>
              <a:off x="4360161" y="977612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5079" h="0">
                  <a:moveTo>
                    <a:pt x="4047" y="0"/>
                  </a:moveTo>
                  <a:lnTo>
                    <a:pt x="0" y="0"/>
                  </a:lnTo>
                  <a:lnTo>
                    <a:pt x="5059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01" name="object 2001"/>
            <p:cNvSpPr/>
            <p:nvPr/>
          </p:nvSpPr>
          <p:spPr>
            <a:xfrm>
              <a:off x="4360161" y="977612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5079" h="0">
                  <a:moveTo>
                    <a:pt x="4047" y="0"/>
                  </a:moveTo>
                  <a:lnTo>
                    <a:pt x="0" y="0"/>
                  </a:lnTo>
                  <a:lnTo>
                    <a:pt x="5059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2" name="object 2002"/>
            <p:cNvSpPr/>
            <p:nvPr/>
          </p:nvSpPr>
          <p:spPr>
            <a:xfrm>
              <a:off x="4360160" y="9776124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0"/>
                  </a:moveTo>
                  <a:lnTo>
                    <a:pt x="1011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5" h="1270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03" name="object 2003"/>
            <p:cNvSpPr/>
            <p:nvPr/>
          </p:nvSpPr>
          <p:spPr>
            <a:xfrm>
              <a:off x="4360161" y="9776124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  <a:path w="4445" h="1270">
                  <a:moveTo>
                    <a:pt x="0" y="0"/>
                  </a:moveTo>
                  <a:lnTo>
                    <a:pt x="4047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4" name="object 2004"/>
            <p:cNvSpPr/>
            <p:nvPr/>
          </p:nvSpPr>
          <p:spPr>
            <a:xfrm>
              <a:off x="4361173" y="977713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  <a:path w="3175" h="0">
                  <a:moveTo>
                    <a:pt x="0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05" name="object 2005"/>
            <p:cNvSpPr/>
            <p:nvPr/>
          </p:nvSpPr>
          <p:spPr>
            <a:xfrm>
              <a:off x="4361173" y="977713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  <a:path w="3175" h="0">
                  <a:moveTo>
                    <a:pt x="0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6" name="object 2006"/>
            <p:cNvSpPr/>
            <p:nvPr/>
          </p:nvSpPr>
          <p:spPr>
            <a:xfrm>
              <a:off x="4358137" y="9767016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07" y="4553"/>
                  </a:moveTo>
                  <a:lnTo>
                    <a:pt x="9107" y="2038"/>
                  </a:lnTo>
                  <a:lnTo>
                    <a:pt x="7068" y="0"/>
                  </a:lnTo>
                  <a:lnTo>
                    <a:pt x="4553" y="0"/>
                  </a:lnTo>
                  <a:lnTo>
                    <a:pt x="2038" y="0"/>
                  </a:lnTo>
                  <a:lnTo>
                    <a:pt x="0" y="2038"/>
                  </a:lnTo>
                  <a:lnTo>
                    <a:pt x="0" y="4553"/>
                  </a:lnTo>
                  <a:lnTo>
                    <a:pt x="0" y="7068"/>
                  </a:lnTo>
                  <a:lnTo>
                    <a:pt x="2038" y="9107"/>
                  </a:lnTo>
                  <a:lnTo>
                    <a:pt x="4553" y="9107"/>
                  </a:lnTo>
                  <a:lnTo>
                    <a:pt x="7068" y="9107"/>
                  </a:lnTo>
                  <a:lnTo>
                    <a:pt x="9107" y="7068"/>
                  </a:lnTo>
                  <a:lnTo>
                    <a:pt x="9107" y="455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7" name="object 2007"/>
            <p:cNvSpPr/>
            <p:nvPr/>
          </p:nvSpPr>
          <p:spPr>
            <a:xfrm>
              <a:off x="4355101" y="9679988"/>
              <a:ext cx="15240" cy="184785"/>
            </a:xfrm>
            <a:custGeom>
              <a:avLst/>
              <a:gdLst/>
              <a:ahLst/>
              <a:cxnLst/>
              <a:rect l="l" t="t" r="r" b="b"/>
              <a:pathLst>
                <a:path w="15239" h="184784">
                  <a:moveTo>
                    <a:pt x="7083" y="97147"/>
                  </a:moveTo>
                  <a:lnTo>
                    <a:pt x="7083" y="184175"/>
                  </a:lnTo>
                </a:path>
                <a:path w="15239" h="184784">
                  <a:moveTo>
                    <a:pt x="7083" y="88039"/>
                  </a:moveTo>
                  <a:lnTo>
                    <a:pt x="7083" y="0"/>
                  </a:lnTo>
                </a:path>
                <a:path w="15239" h="184784">
                  <a:moveTo>
                    <a:pt x="7083" y="184175"/>
                  </a:moveTo>
                  <a:lnTo>
                    <a:pt x="0" y="171019"/>
                  </a:lnTo>
                </a:path>
                <a:path w="15239" h="184784">
                  <a:moveTo>
                    <a:pt x="7083" y="184175"/>
                  </a:moveTo>
                  <a:lnTo>
                    <a:pt x="15179" y="171019"/>
                  </a:lnTo>
                </a:path>
                <a:path w="15239" h="184784">
                  <a:moveTo>
                    <a:pt x="7083" y="0"/>
                  </a:moveTo>
                  <a:lnTo>
                    <a:pt x="0" y="13155"/>
                  </a:lnTo>
                </a:path>
                <a:path w="15239" h="184784">
                  <a:moveTo>
                    <a:pt x="7083" y="0"/>
                  </a:moveTo>
                  <a:lnTo>
                    <a:pt x="15179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8" name="object 2008"/>
            <p:cNvSpPr/>
            <p:nvPr/>
          </p:nvSpPr>
          <p:spPr>
            <a:xfrm>
              <a:off x="4205332" y="9139606"/>
              <a:ext cx="18415" cy="92710"/>
            </a:xfrm>
            <a:custGeom>
              <a:avLst/>
              <a:gdLst/>
              <a:ahLst/>
              <a:cxnLst/>
              <a:rect l="l" t="t" r="r" b="b"/>
              <a:pathLst>
                <a:path w="18414" h="92709">
                  <a:moveTo>
                    <a:pt x="0" y="0"/>
                  </a:moveTo>
                  <a:lnTo>
                    <a:pt x="0" y="92087"/>
                  </a:lnTo>
                  <a:lnTo>
                    <a:pt x="18215" y="182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09" name="object 2009"/>
            <p:cNvSpPr/>
            <p:nvPr/>
          </p:nvSpPr>
          <p:spPr>
            <a:xfrm>
              <a:off x="4205332" y="9139606"/>
              <a:ext cx="18415" cy="92710"/>
            </a:xfrm>
            <a:custGeom>
              <a:avLst/>
              <a:gdLst/>
              <a:ahLst/>
              <a:cxnLst/>
              <a:rect l="l" t="t" r="r" b="b"/>
              <a:pathLst>
                <a:path w="18414" h="92709">
                  <a:moveTo>
                    <a:pt x="0" y="0"/>
                  </a:moveTo>
                  <a:lnTo>
                    <a:pt x="0" y="18215"/>
                  </a:lnTo>
                  <a:lnTo>
                    <a:pt x="18215" y="18215"/>
                  </a:lnTo>
                  <a:lnTo>
                    <a:pt x="0" y="0"/>
                  </a:lnTo>
                  <a:close/>
                </a:path>
                <a:path w="18414" h="92709">
                  <a:moveTo>
                    <a:pt x="0" y="18215"/>
                  </a:moveTo>
                  <a:lnTo>
                    <a:pt x="18215" y="18215"/>
                  </a:lnTo>
                  <a:lnTo>
                    <a:pt x="0" y="92087"/>
                  </a:lnTo>
                  <a:lnTo>
                    <a:pt x="0" y="1821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0" name="object 2010"/>
            <p:cNvSpPr/>
            <p:nvPr/>
          </p:nvSpPr>
          <p:spPr>
            <a:xfrm>
              <a:off x="4205332" y="9139606"/>
              <a:ext cx="77470" cy="18415"/>
            </a:xfrm>
            <a:custGeom>
              <a:avLst/>
              <a:gdLst/>
              <a:ahLst/>
              <a:cxnLst/>
              <a:rect l="l" t="t" r="r" b="b"/>
              <a:pathLst>
                <a:path w="77470" h="18415">
                  <a:moveTo>
                    <a:pt x="76908" y="0"/>
                  </a:moveTo>
                  <a:lnTo>
                    <a:pt x="0" y="0"/>
                  </a:lnTo>
                  <a:lnTo>
                    <a:pt x="18215" y="18215"/>
                  </a:lnTo>
                  <a:lnTo>
                    <a:pt x="7690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11" name="object 2011"/>
            <p:cNvSpPr/>
            <p:nvPr/>
          </p:nvSpPr>
          <p:spPr>
            <a:xfrm>
              <a:off x="4205332" y="9139606"/>
              <a:ext cx="77470" cy="18415"/>
            </a:xfrm>
            <a:custGeom>
              <a:avLst/>
              <a:gdLst/>
              <a:ahLst/>
              <a:cxnLst/>
              <a:rect l="l" t="t" r="r" b="b"/>
              <a:pathLst>
                <a:path w="77470" h="18415">
                  <a:moveTo>
                    <a:pt x="0" y="0"/>
                  </a:moveTo>
                  <a:lnTo>
                    <a:pt x="76908" y="0"/>
                  </a:lnTo>
                  <a:lnTo>
                    <a:pt x="18215" y="1821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2" name="object 2012"/>
            <p:cNvSpPr/>
            <p:nvPr/>
          </p:nvSpPr>
          <p:spPr>
            <a:xfrm>
              <a:off x="2042792" y="7455719"/>
              <a:ext cx="2239645" cy="1776095"/>
            </a:xfrm>
            <a:custGeom>
              <a:avLst/>
              <a:gdLst/>
              <a:ahLst/>
              <a:cxnLst/>
              <a:rect l="l" t="t" r="r" b="b"/>
              <a:pathLst>
                <a:path w="2239645" h="1776095">
                  <a:moveTo>
                    <a:pt x="2162540" y="1775974"/>
                  </a:moveTo>
                  <a:lnTo>
                    <a:pt x="2180755" y="1702102"/>
                  </a:lnTo>
                </a:path>
                <a:path w="2239645" h="1776095">
                  <a:moveTo>
                    <a:pt x="2180755" y="1702102"/>
                  </a:moveTo>
                  <a:lnTo>
                    <a:pt x="2239448" y="1683887"/>
                  </a:lnTo>
                </a:path>
                <a:path w="2239645" h="1776095">
                  <a:moveTo>
                    <a:pt x="159888" y="168995"/>
                  </a:moveTo>
                  <a:lnTo>
                    <a:pt x="159888" y="121434"/>
                  </a:lnTo>
                </a:path>
                <a:path w="2239645" h="1776095">
                  <a:moveTo>
                    <a:pt x="171019" y="168995"/>
                  </a:moveTo>
                  <a:lnTo>
                    <a:pt x="171019" y="121434"/>
                  </a:lnTo>
                </a:path>
                <a:path w="2239645" h="1776095">
                  <a:moveTo>
                    <a:pt x="159888" y="136613"/>
                  </a:moveTo>
                  <a:lnTo>
                    <a:pt x="144709" y="136613"/>
                  </a:lnTo>
                </a:path>
                <a:path w="2239645" h="1776095">
                  <a:moveTo>
                    <a:pt x="171019" y="136613"/>
                  </a:moveTo>
                  <a:lnTo>
                    <a:pt x="186199" y="136613"/>
                  </a:lnTo>
                </a:path>
                <a:path w="2239645" h="1776095">
                  <a:moveTo>
                    <a:pt x="164948" y="136613"/>
                  </a:moveTo>
                  <a:lnTo>
                    <a:pt x="7286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13" name="object 2013"/>
          <p:cNvSpPr txBox="1"/>
          <p:nvPr/>
        </p:nvSpPr>
        <p:spPr>
          <a:xfrm>
            <a:off x="2037176" y="7379299"/>
            <a:ext cx="8509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70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14" name="object 2014"/>
          <p:cNvSpPr/>
          <p:nvPr/>
        </p:nvSpPr>
        <p:spPr>
          <a:xfrm>
            <a:off x="2194585" y="7542748"/>
            <a:ext cx="178435" cy="82550"/>
          </a:xfrm>
          <a:custGeom>
            <a:avLst/>
            <a:gdLst/>
            <a:ahLst/>
            <a:cxnLst/>
            <a:rect l="l" t="t" r="r" b="b"/>
            <a:pathLst>
              <a:path w="178435" h="82550">
                <a:moveTo>
                  <a:pt x="8095" y="49585"/>
                </a:moveTo>
                <a:lnTo>
                  <a:pt x="19227" y="49585"/>
                </a:lnTo>
                <a:lnTo>
                  <a:pt x="8095" y="49585"/>
                </a:lnTo>
              </a:path>
              <a:path w="178435" h="82550">
                <a:moveTo>
                  <a:pt x="0" y="56669"/>
                </a:moveTo>
                <a:lnTo>
                  <a:pt x="16191" y="41490"/>
                </a:lnTo>
              </a:path>
              <a:path w="178435" h="82550">
                <a:moveTo>
                  <a:pt x="26310" y="41490"/>
                </a:moveTo>
                <a:lnTo>
                  <a:pt x="11131" y="56669"/>
                </a:lnTo>
              </a:path>
              <a:path w="178435" h="82550">
                <a:moveTo>
                  <a:pt x="19227" y="81968"/>
                </a:moveTo>
                <a:lnTo>
                  <a:pt x="19227" y="34406"/>
                </a:lnTo>
              </a:path>
              <a:path w="178435" h="82550">
                <a:moveTo>
                  <a:pt x="100183" y="81968"/>
                </a:moveTo>
                <a:lnTo>
                  <a:pt x="100183" y="34406"/>
                </a:lnTo>
              </a:path>
              <a:path w="178435" h="82550">
                <a:moveTo>
                  <a:pt x="3035" y="49585"/>
                </a:moveTo>
                <a:lnTo>
                  <a:pt x="115362" y="49585"/>
                </a:lnTo>
              </a:path>
              <a:path w="178435" h="82550">
                <a:moveTo>
                  <a:pt x="59705" y="49585"/>
                </a:moveTo>
                <a:lnTo>
                  <a:pt x="73872" y="0"/>
                </a:lnTo>
                <a:lnTo>
                  <a:pt x="17810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5" name="object 2015"/>
          <p:cNvSpPr txBox="1"/>
          <p:nvPr/>
        </p:nvSpPr>
        <p:spPr>
          <a:xfrm>
            <a:off x="2263853" y="7466327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530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16" name="object 2016"/>
          <p:cNvSpPr/>
          <p:nvPr/>
        </p:nvSpPr>
        <p:spPr>
          <a:xfrm>
            <a:off x="2205716" y="7537687"/>
            <a:ext cx="229235" cy="182245"/>
          </a:xfrm>
          <a:custGeom>
            <a:avLst/>
            <a:gdLst/>
            <a:ahLst/>
            <a:cxnLst/>
            <a:rect l="l" t="t" r="r" b="b"/>
            <a:pathLst>
              <a:path w="229235" h="182245">
                <a:moveTo>
                  <a:pt x="15179" y="46549"/>
                </a:moveTo>
                <a:lnTo>
                  <a:pt x="0" y="61729"/>
                </a:lnTo>
              </a:path>
              <a:path w="229235" h="182245">
                <a:moveTo>
                  <a:pt x="80956" y="61729"/>
                </a:moveTo>
                <a:lnTo>
                  <a:pt x="97147" y="46549"/>
                </a:lnTo>
              </a:path>
              <a:path w="229235" h="182245">
                <a:moveTo>
                  <a:pt x="98159" y="96135"/>
                </a:moveTo>
                <a:lnTo>
                  <a:pt x="155840" y="96135"/>
                </a:lnTo>
              </a:path>
              <a:path w="229235" h="182245">
                <a:moveTo>
                  <a:pt x="98159" y="166971"/>
                </a:moveTo>
                <a:lnTo>
                  <a:pt x="155840" y="166971"/>
                </a:lnTo>
              </a:path>
              <a:path w="229235" h="182245">
                <a:moveTo>
                  <a:pt x="140661" y="80956"/>
                </a:moveTo>
                <a:lnTo>
                  <a:pt x="140661" y="182151"/>
                </a:lnTo>
              </a:path>
              <a:path w="229235" h="182245">
                <a:moveTo>
                  <a:pt x="140661" y="131553"/>
                </a:moveTo>
                <a:lnTo>
                  <a:pt x="228701" y="105242"/>
                </a:lnTo>
                <a:lnTo>
                  <a:pt x="22870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7" name="object 2017"/>
          <p:cNvSpPr txBox="1"/>
          <p:nvPr/>
        </p:nvSpPr>
        <p:spPr>
          <a:xfrm>
            <a:off x="2363074" y="7531717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460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18" name="object 2018"/>
          <p:cNvSpPr/>
          <p:nvPr/>
        </p:nvSpPr>
        <p:spPr>
          <a:xfrm>
            <a:off x="2303876" y="7625727"/>
            <a:ext cx="101600" cy="299085"/>
          </a:xfrm>
          <a:custGeom>
            <a:avLst/>
            <a:gdLst/>
            <a:ahLst/>
            <a:cxnLst/>
            <a:rect l="l" t="t" r="r" b="b"/>
            <a:pathLst>
              <a:path w="101600" h="299084">
                <a:moveTo>
                  <a:pt x="49585" y="16191"/>
                </a:moveTo>
                <a:lnTo>
                  <a:pt x="34406" y="0"/>
                </a:lnTo>
              </a:path>
              <a:path w="101600" h="299084">
                <a:moveTo>
                  <a:pt x="34406" y="70836"/>
                </a:moveTo>
                <a:lnTo>
                  <a:pt x="49585" y="86015"/>
                </a:lnTo>
              </a:path>
              <a:path w="101600" h="299084">
                <a:moveTo>
                  <a:pt x="0" y="177091"/>
                </a:moveTo>
                <a:lnTo>
                  <a:pt x="57681" y="177091"/>
                </a:lnTo>
              </a:path>
              <a:path w="101600" h="299084">
                <a:moveTo>
                  <a:pt x="0" y="78932"/>
                </a:moveTo>
                <a:lnTo>
                  <a:pt x="57681" y="78932"/>
                </a:lnTo>
              </a:path>
              <a:path w="101600" h="299084">
                <a:moveTo>
                  <a:pt x="42501" y="192270"/>
                </a:moveTo>
                <a:lnTo>
                  <a:pt x="42501" y="63752"/>
                </a:lnTo>
              </a:path>
              <a:path w="101600" h="299084">
                <a:moveTo>
                  <a:pt x="42501" y="127505"/>
                </a:moveTo>
                <a:lnTo>
                  <a:pt x="101195" y="194294"/>
                </a:lnTo>
                <a:lnTo>
                  <a:pt x="101195" y="298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9" name="object 2019"/>
          <p:cNvSpPr txBox="1"/>
          <p:nvPr/>
        </p:nvSpPr>
        <p:spPr>
          <a:xfrm>
            <a:off x="2333727" y="7815063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640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20" name="object 2020"/>
          <p:cNvSpPr/>
          <p:nvPr/>
        </p:nvSpPr>
        <p:spPr>
          <a:xfrm>
            <a:off x="2338282" y="7262437"/>
            <a:ext cx="326390" cy="548005"/>
          </a:xfrm>
          <a:custGeom>
            <a:avLst/>
            <a:gdLst/>
            <a:ahLst/>
            <a:cxnLst/>
            <a:rect l="l" t="t" r="r" b="b"/>
            <a:pathLst>
              <a:path w="326389" h="548004">
                <a:moveTo>
                  <a:pt x="0" y="532286"/>
                </a:moveTo>
                <a:lnTo>
                  <a:pt x="15179" y="547465"/>
                </a:lnTo>
              </a:path>
              <a:path w="326389" h="548004">
                <a:moveTo>
                  <a:pt x="15179" y="449306"/>
                </a:moveTo>
                <a:lnTo>
                  <a:pt x="0" y="434127"/>
                </a:lnTo>
              </a:path>
              <a:path w="326389" h="548004">
                <a:moveTo>
                  <a:pt x="325848" y="163936"/>
                </a:moveTo>
                <a:lnTo>
                  <a:pt x="287394" y="163936"/>
                </a:lnTo>
              </a:path>
              <a:path w="326389" h="548004">
                <a:moveTo>
                  <a:pt x="325848" y="73872"/>
                </a:moveTo>
                <a:lnTo>
                  <a:pt x="287394" y="73872"/>
                </a:lnTo>
              </a:path>
              <a:path w="326389" h="548004">
                <a:moveTo>
                  <a:pt x="302573" y="179115"/>
                </a:moveTo>
                <a:lnTo>
                  <a:pt x="302573" y="58693"/>
                </a:lnTo>
              </a:path>
              <a:path w="326389" h="548004">
                <a:moveTo>
                  <a:pt x="302573" y="118398"/>
                </a:moveTo>
                <a:lnTo>
                  <a:pt x="252987" y="104230"/>
                </a:lnTo>
                <a:lnTo>
                  <a:pt x="25298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1" name="object 2021"/>
          <p:cNvSpPr txBox="1"/>
          <p:nvPr/>
        </p:nvSpPr>
        <p:spPr>
          <a:xfrm>
            <a:off x="2519927" y="7256466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585</a:t>
            </a:r>
            <a:endParaRPr sz="400">
              <a:latin typeface="Arial"/>
              <a:cs typeface="Arial"/>
            </a:endParaRPr>
          </a:p>
        </p:txBody>
      </p:sp>
      <p:sp>
        <p:nvSpPr>
          <p:cNvPr id="2022" name="object 2022"/>
          <p:cNvSpPr/>
          <p:nvPr/>
        </p:nvSpPr>
        <p:spPr>
          <a:xfrm>
            <a:off x="2625676" y="7328213"/>
            <a:ext cx="38735" cy="236220"/>
          </a:xfrm>
          <a:custGeom>
            <a:avLst/>
            <a:gdLst/>
            <a:ahLst/>
            <a:cxnLst/>
            <a:rect l="l" t="t" r="r" b="b"/>
            <a:pathLst>
              <a:path w="38735" h="236220">
                <a:moveTo>
                  <a:pt x="7083" y="90063"/>
                </a:moveTo>
                <a:lnTo>
                  <a:pt x="23274" y="105242"/>
                </a:lnTo>
              </a:path>
              <a:path w="38735" h="236220">
                <a:moveTo>
                  <a:pt x="23274" y="15179"/>
                </a:moveTo>
                <a:lnTo>
                  <a:pt x="7083" y="0"/>
                </a:lnTo>
              </a:path>
              <a:path w="38735" h="236220">
                <a:moveTo>
                  <a:pt x="38454" y="220605"/>
                </a:moveTo>
                <a:lnTo>
                  <a:pt x="0" y="220605"/>
                </a:lnTo>
              </a:path>
              <a:path w="38735" h="236220">
                <a:moveTo>
                  <a:pt x="38454" y="98159"/>
                </a:moveTo>
                <a:lnTo>
                  <a:pt x="0" y="98159"/>
                </a:lnTo>
              </a:path>
              <a:path w="38735" h="236220">
                <a:moveTo>
                  <a:pt x="15179" y="235784"/>
                </a:moveTo>
                <a:lnTo>
                  <a:pt x="15179" y="82980"/>
                </a:lnTo>
              </a:path>
              <a:path w="38735" h="236220">
                <a:moveTo>
                  <a:pt x="7083" y="213521"/>
                </a:moveTo>
                <a:lnTo>
                  <a:pt x="23274" y="228701"/>
                </a:lnTo>
              </a:path>
              <a:path w="38735" h="236220">
                <a:moveTo>
                  <a:pt x="23274" y="105242"/>
                </a:moveTo>
                <a:lnTo>
                  <a:pt x="7083" y="9006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3" name="object 2023"/>
          <p:cNvSpPr txBox="1"/>
          <p:nvPr/>
        </p:nvSpPr>
        <p:spPr>
          <a:xfrm>
            <a:off x="2569512" y="7429510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800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24" name="object 2024"/>
          <p:cNvSpPr/>
          <p:nvPr/>
        </p:nvSpPr>
        <p:spPr>
          <a:xfrm>
            <a:off x="2575078" y="7558939"/>
            <a:ext cx="191770" cy="210820"/>
          </a:xfrm>
          <a:custGeom>
            <a:avLst/>
            <a:gdLst/>
            <a:ahLst/>
            <a:cxnLst/>
            <a:rect l="l" t="t" r="r" b="b"/>
            <a:pathLst>
              <a:path w="191769" h="210820">
                <a:moveTo>
                  <a:pt x="99171" y="0"/>
                </a:moveTo>
                <a:lnTo>
                  <a:pt x="99171" y="45537"/>
                </a:lnTo>
              </a:path>
              <a:path w="191769" h="210820">
                <a:moveTo>
                  <a:pt x="175067" y="0"/>
                </a:moveTo>
                <a:lnTo>
                  <a:pt x="175067" y="45537"/>
                </a:lnTo>
              </a:path>
              <a:path w="191769" h="210820">
                <a:moveTo>
                  <a:pt x="82980" y="29346"/>
                </a:moveTo>
                <a:lnTo>
                  <a:pt x="191258" y="29346"/>
                </a:lnTo>
              </a:path>
              <a:path w="191769" h="210820">
                <a:moveTo>
                  <a:pt x="137625" y="29346"/>
                </a:moveTo>
                <a:lnTo>
                  <a:pt x="104230" y="210485"/>
                </a:lnTo>
                <a:lnTo>
                  <a:pt x="0" y="2104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5" name="object 2025"/>
          <p:cNvSpPr txBox="1"/>
          <p:nvPr/>
        </p:nvSpPr>
        <p:spPr>
          <a:xfrm>
            <a:off x="2570474" y="7691992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26" name="object 2026"/>
          <p:cNvSpPr/>
          <p:nvPr/>
        </p:nvSpPr>
        <p:spPr>
          <a:xfrm>
            <a:off x="2666154" y="7558939"/>
            <a:ext cx="260350" cy="210820"/>
          </a:xfrm>
          <a:custGeom>
            <a:avLst/>
            <a:gdLst/>
            <a:ahLst/>
            <a:cxnLst/>
            <a:rect l="l" t="t" r="r" b="b"/>
            <a:pathLst>
              <a:path w="260350" h="210820">
                <a:moveTo>
                  <a:pt x="15179" y="22262"/>
                </a:moveTo>
                <a:lnTo>
                  <a:pt x="0" y="37442"/>
                </a:lnTo>
              </a:path>
              <a:path w="260350" h="210820">
                <a:moveTo>
                  <a:pt x="76908" y="37442"/>
                </a:moveTo>
                <a:lnTo>
                  <a:pt x="92087" y="22262"/>
                </a:lnTo>
              </a:path>
              <a:path w="260350" h="210820">
                <a:moveTo>
                  <a:pt x="160900" y="0"/>
                </a:moveTo>
                <a:lnTo>
                  <a:pt x="160900" y="45537"/>
                </a:lnTo>
              </a:path>
              <a:path w="260350" h="210820">
                <a:moveTo>
                  <a:pt x="83991" y="0"/>
                </a:moveTo>
                <a:lnTo>
                  <a:pt x="83991" y="45537"/>
                </a:lnTo>
              </a:path>
              <a:path w="260350" h="210820">
                <a:moveTo>
                  <a:pt x="176079" y="29346"/>
                </a:moveTo>
                <a:lnTo>
                  <a:pt x="68812" y="29346"/>
                </a:lnTo>
              </a:path>
              <a:path w="260350" h="210820">
                <a:moveTo>
                  <a:pt x="122446" y="29346"/>
                </a:moveTo>
                <a:lnTo>
                  <a:pt x="155840" y="210485"/>
                </a:lnTo>
                <a:lnTo>
                  <a:pt x="260071" y="2104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7" name="object 2027"/>
          <p:cNvSpPr txBox="1"/>
          <p:nvPr/>
        </p:nvSpPr>
        <p:spPr>
          <a:xfrm>
            <a:off x="2816378" y="7691992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28" name="object 2028"/>
          <p:cNvSpPr/>
          <p:nvPr/>
        </p:nvSpPr>
        <p:spPr>
          <a:xfrm>
            <a:off x="2743062" y="7581201"/>
            <a:ext cx="560705" cy="255270"/>
          </a:xfrm>
          <a:custGeom>
            <a:avLst/>
            <a:gdLst/>
            <a:ahLst/>
            <a:cxnLst/>
            <a:rect l="l" t="t" r="r" b="b"/>
            <a:pathLst>
              <a:path w="560704" h="255270">
                <a:moveTo>
                  <a:pt x="76908" y="15179"/>
                </a:moveTo>
                <a:lnTo>
                  <a:pt x="92087" y="0"/>
                </a:lnTo>
              </a:path>
              <a:path w="560704" h="255270">
                <a:moveTo>
                  <a:pt x="15179" y="0"/>
                </a:moveTo>
                <a:lnTo>
                  <a:pt x="0" y="15179"/>
                </a:lnTo>
              </a:path>
              <a:path w="560704" h="255270">
                <a:moveTo>
                  <a:pt x="468533" y="44525"/>
                </a:moveTo>
                <a:lnTo>
                  <a:pt x="468533" y="90063"/>
                </a:lnTo>
              </a:path>
              <a:path w="560704" h="255270">
                <a:moveTo>
                  <a:pt x="544429" y="44525"/>
                </a:moveTo>
                <a:lnTo>
                  <a:pt x="544429" y="90063"/>
                </a:lnTo>
              </a:path>
              <a:path w="560704" h="255270">
                <a:moveTo>
                  <a:pt x="452342" y="74884"/>
                </a:moveTo>
                <a:lnTo>
                  <a:pt x="560621" y="74884"/>
                </a:lnTo>
              </a:path>
              <a:path w="560704" h="255270">
                <a:moveTo>
                  <a:pt x="505975" y="74884"/>
                </a:moveTo>
                <a:lnTo>
                  <a:pt x="473593" y="255011"/>
                </a:lnTo>
                <a:lnTo>
                  <a:pt x="369362" y="2550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9" name="object 2029"/>
          <p:cNvSpPr txBox="1"/>
          <p:nvPr/>
        </p:nvSpPr>
        <p:spPr>
          <a:xfrm>
            <a:off x="3107820" y="7759793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30" name="object 2030"/>
          <p:cNvSpPr/>
          <p:nvPr/>
        </p:nvSpPr>
        <p:spPr>
          <a:xfrm>
            <a:off x="3203500" y="7625727"/>
            <a:ext cx="259079" cy="210820"/>
          </a:xfrm>
          <a:custGeom>
            <a:avLst/>
            <a:gdLst/>
            <a:ahLst/>
            <a:cxnLst/>
            <a:rect l="l" t="t" r="r" b="b"/>
            <a:pathLst>
              <a:path w="259079" h="210820">
                <a:moveTo>
                  <a:pt x="15179" y="22262"/>
                </a:moveTo>
                <a:lnTo>
                  <a:pt x="0" y="38454"/>
                </a:lnTo>
              </a:path>
              <a:path w="259079" h="210820">
                <a:moveTo>
                  <a:pt x="76908" y="38454"/>
                </a:moveTo>
                <a:lnTo>
                  <a:pt x="92087" y="22262"/>
                </a:lnTo>
              </a:path>
              <a:path w="259079" h="210820">
                <a:moveTo>
                  <a:pt x="160900" y="0"/>
                </a:moveTo>
                <a:lnTo>
                  <a:pt x="160900" y="45537"/>
                </a:lnTo>
              </a:path>
              <a:path w="259079" h="210820">
                <a:moveTo>
                  <a:pt x="83991" y="0"/>
                </a:moveTo>
                <a:lnTo>
                  <a:pt x="83991" y="45537"/>
                </a:lnTo>
              </a:path>
              <a:path w="259079" h="210820">
                <a:moveTo>
                  <a:pt x="176079" y="30358"/>
                </a:moveTo>
                <a:lnTo>
                  <a:pt x="68812" y="30358"/>
                </a:lnTo>
              </a:path>
              <a:path w="259079" h="210820">
                <a:moveTo>
                  <a:pt x="122446" y="30358"/>
                </a:moveTo>
                <a:lnTo>
                  <a:pt x="155840" y="210485"/>
                </a:lnTo>
                <a:lnTo>
                  <a:pt x="259059" y="2104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1" name="object 2031"/>
          <p:cNvSpPr txBox="1"/>
          <p:nvPr/>
        </p:nvSpPr>
        <p:spPr>
          <a:xfrm>
            <a:off x="3353724" y="7759793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32" name="object 2032"/>
          <p:cNvSpPr/>
          <p:nvPr/>
        </p:nvSpPr>
        <p:spPr>
          <a:xfrm>
            <a:off x="3128616" y="7264461"/>
            <a:ext cx="244475" cy="400050"/>
          </a:xfrm>
          <a:custGeom>
            <a:avLst/>
            <a:gdLst/>
            <a:ahLst/>
            <a:cxnLst/>
            <a:rect l="l" t="t" r="r" b="b"/>
            <a:pathLst>
              <a:path w="244475" h="400050">
                <a:moveTo>
                  <a:pt x="228701" y="399720"/>
                </a:moveTo>
                <a:lnTo>
                  <a:pt x="243880" y="383529"/>
                </a:lnTo>
              </a:path>
              <a:path w="244475" h="400050">
                <a:moveTo>
                  <a:pt x="166971" y="383529"/>
                </a:moveTo>
                <a:lnTo>
                  <a:pt x="151792" y="399720"/>
                </a:lnTo>
              </a:path>
              <a:path w="244475" h="400050">
                <a:moveTo>
                  <a:pt x="72860" y="167983"/>
                </a:moveTo>
                <a:lnTo>
                  <a:pt x="34406" y="167983"/>
                </a:lnTo>
              </a:path>
              <a:path w="244475" h="400050">
                <a:moveTo>
                  <a:pt x="72860" y="71848"/>
                </a:moveTo>
                <a:lnTo>
                  <a:pt x="34406" y="71848"/>
                </a:lnTo>
              </a:path>
              <a:path w="244475" h="400050">
                <a:moveTo>
                  <a:pt x="49585" y="183163"/>
                </a:moveTo>
                <a:lnTo>
                  <a:pt x="49585" y="56669"/>
                </a:lnTo>
              </a:path>
              <a:path w="244475" h="400050">
                <a:moveTo>
                  <a:pt x="49585" y="119410"/>
                </a:moveTo>
                <a:lnTo>
                  <a:pt x="0" y="10524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3" name="object 2033"/>
          <p:cNvSpPr txBox="1"/>
          <p:nvPr/>
        </p:nvSpPr>
        <p:spPr>
          <a:xfrm>
            <a:off x="3057273" y="7259501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625</a:t>
            </a:r>
            <a:endParaRPr sz="400">
              <a:latin typeface="Arial"/>
              <a:cs typeface="Arial"/>
            </a:endParaRPr>
          </a:p>
        </p:txBody>
      </p:sp>
      <p:sp>
        <p:nvSpPr>
          <p:cNvPr id="2034" name="object 2034"/>
          <p:cNvSpPr/>
          <p:nvPr/>
        </p:nvSpPr>
        <p:spPr>
          <a:xfrm>
            <a:off x="3163022" y="7328213"/>
            <a:ext cx="38735" cy="304165"/>
          </a:xfrm>
          <a:custGeom>
            <a:avLst/>
            <a:gdLst/>
            <a:ahLst/>
            <a:cxnLst/>
            <a:rect l="l" t="t" r="r" b="b"/>
            <a:pathLst>
              <a:path w="38735" h="304165">
                <a:moveTo>
                  <a:pt x="7083" y="96135"/>
                </a:moveTo>
                <a:lnTo>
                  <a:pt x="22262" y="111314"/>
                </a:lnTo>
              </a:path>
              <a:path w="38735" h="304165">
                <a:moveTo>
                  <a:pt x="22262" y="15179"/>
                </a:moveTo>
                <a:lnTo>
                  <a:pt x="7083" y="0"/>
                </a:lnTo>
              </a:path>
              <a:path w="38735" h="304165">
                <a:moveTo>
                  <a:pt x="38454" y="288406"/>
                </a:moveTo>
                <a:lnTo>
                  <a:pt x="0" y="288406"/>
                </a:lnTo>
              </a:path>
              <a:path w="38735" h="304165">
                <a:moveTo>
                  <a:pt x="38454" y="104230"/>
                </a:moveTo>
                <a:lnTo>
                  <a:pt x="0" y="104230"/>
                </a:lnTo>
              </a:path>
              <a:path w="38735" h="304165">
                <a:moveTo>
                  <a:pt x="15179" y="303585"/>
                </a:moveTo>
                <a:lnTo>
                  <a:pt x="15179" y="89051"/>
                </a:lnTo>
              </a:path>
              <a:path w="38735" h="304165">
                <a:moveTo>
                  <a:pt x="7083" y="280310"/>
                </a:moveTo>
                <a:lnTo>
                  <a:pt x="22262" y="295489"/>
                </a:lnTo>
              </a:path>
              <a:path w="38735" h="304165">
                <a:moveTo>
                  <a:pt x="22262" y="111314"/>
                </a:moveTo>
                <a:lnTo>
                  <a:pt x="7083" y="961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5" name="object 2035"/>
          <p:cNvSpPr txBox="1"/>
          <p:nvPr/>
        </p:nvSpPr>
        <p:spPr>
          <a:xfrm>
            <a:off x="3106858" y="7453341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1200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36" name="object 2036"/>
          <p:cNvSpPr/>
          <p:nvPr/>
        </p:nvSpPr>
        <p:spPr>
          <a:xfrm>
            <a:off x="3665962" y="7262437"/>
            <a:ext cx="73025" cy="179705"/>
          </a:xfrm>
          <a:custGeom>
            <a:avLst/>
            <a:gdLst/>
            <a:ahLst/>
            <a:cxnLst/>
            <a:rect l="l" t="t" r="r" b="b"/>
            <a:pathLst>
              <a:path w="73025" h="179704">
                <a:moveTo>
                  <a:pt x="72860" y="163936"/>
                </a:moveTo>
                <a:lnTo>
                  <a:pt x="34406" y="163936"/>
                </a:lnTo>
              </a:path>
              <a:path w="73025" h="179704">
                <a:moveTo>
                  <a:pt x="72860" y="73872"/>
                </a:moveTo>
                <a:lnTo>
                  <a:pt x="34406" y="73872"/>
                </a:lnTo>
              </a:path>
              <a:path w="73025" h="179704">
                <a:moveTo>
                  <a:pt x="49585" y="179115"/>
                </a:moveTo>
                <a:lnTo>
                  <a:pt x="49585" y="58693"/>
                </a:lnTo>
              </a:path>
              <a:path w="73025" h="179704">
                <a:moveTo>
                  <a:pt x="49585" y="118398"/>
                </a:moveTo>
                <a:lnTo>
                  <a:pt x="0" y="10423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7" name="object 2037"/>
          <p:cNvSpPr txBox="1"/>
          <p:nvPr/>
        </p:nvSpPr>
        <p:spPr>
          <a:xfrm>
            <a:off x="3594619" y="7256466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585</a:t>
            </a:r>
            <a:endParaRPr sz="400">
              <a:latin typeface="Arial"/>
              <a:cs typeface="Arial"/>
            </a:endParaRPr>
          </a:p>
        </p:txBody>
      </p:sp>
      <p:sp>
        <p:nvSpPr>
          <p:cNvPr id="2038" name="object 2038"/>
          <p:cNvSpPr/>
          <p:nvPr/>
        </p:nvSpPr>
        <p:spPr>
          <a:xfrm>
            <a:off x="3700368" y="7328213"/>
            <a:ext cx="38735" cy="236220"/>
          </a:xfrm>
          <a:custGeom>
            <a:avLst/>
            <a:gdLst/>
            <a:ahLst/>
            <a:cxnLst/>
            <a:rect l="l" t="t" r="r" b="b"/>
            <a:pathLst>
              <a:path w="38735" h="236220">
                <a:moveTo>
                  <a:pt x="7083" y="90063"/>
                </a:moveTo>
                <a:lnTo>
                  <a:pt x="22262" y="105242"/>
                </a:lnTo>
              </a:path>
              <a:path w="38735" h="236220">
                <a:moveTo>
                  <a:pt x="22262" y="15179"/>
                </a:moveTo>
                <a:lnTo>
                  <a:pt x="7083" y="0"/>
                </a:lnTo>
              </a:path>
              <a:path w="38735" h="236220">
                <a:moveTo>
                  <a:pt x="38454" y="220605"/>
                </a:moveTo>
                <a:lnTo>
                  <a:pt x="0" y="220605"/>
                </a:lnTo>
              </a:path>
              <a:path w="38735" h="236220">
                <a:moveTo>
                  <a:pt x="38454" y="98159"/>
                </a:moveTo>
                <a:lnTo>
                  <a:pt x="0" y="98159"/>
                </a:lnTo>
              </a:path>
              <a:path w="38735" h="236220">
                <a:moveTo>
                  <a:pt x="15179" y="235784"/>
                </a:moveTo>
                <a:lnTo>
                  <a:pt x="15179" y="82980"/>
                </a:lnTo>
              </a:path>
              <a:path w="38735" h="236220">
                <a:moveTo>
                  <a:pt x="7083" y="213521"/>
                </a:moveTo>
                <a:lnTo>
                  <a:pt x="22262" y="228701"/>
                </a:lnTo>
              </a:path>
              <a:path w="38735" h="236220">
                <a:moveTo>
                  <a:pt x="22262" y="105242"/>
                </a:moveTo>
                <a:lnTo>
                  <a:pt x="7083" y="9006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9" name="object 2039"/>
          <p:cNvSpPr txBox="1"/>
          <p:nvPr/>
        </p:nvSpPr>
        <p:spPr>
          <a:xfrm>
            <a:off x="3644205" y="7429510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800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40" name="object 2040"/>
          <p:cNvSpPr/>
          <p:nvPr/>
        </p:nvSpPr>
        <p:spPr>
          <a:xfrm>
            <a:off x="3649771" y="7558939"/>
            <a:ext cx="191770" cy="210820"/>
          </a:xfrm>
          <a:custGeom>
            <a:avLst/>
            <a:gdLst/>
            <a:ahLst/>
            <a:cxnLst/>
            <a:rect l="l" t="t" r="r" b="b"/>
            <a:pathLst>
              <a:path w="191770" h="210820">
                <a:moveTo>
                  <a:pt x="99171" y="0"/>
                </a:moveTo>
                <a:lnTo>
                  <a:pt x="99171" y="45537"/>
                </a:lnTo>
              </a:path>
              <a:path w="191770" h="210820">
                <a:moveTo>
                  <a:pt x="175067" y="0"/>
                </a:moveTo>
                <a:lnTo>
                  <a:pt x="175067" y="45537"/>
                </a:lnTo>
              </a:path>
              <a:path w="191770" h="210820">
                <a:moveTo>
                  <a:pt x="82980" y="29346"/>
                </a:moveTo>
                <a:lnTo>
                  <a:pt x="191258" y="29346"/>
                </a:lnTo>
              </a:path>
              <a:path w="191770" h="210820">
                <a:moveTo>
                  <a:pt x="136613" y="29346"/>
                </a:moveTo>
                <a:lnTo>
                  <a:pt x="104230" y="210485"/>
                </a:lnTo>
                <a:lnTo>
                  <a:pt x="0" y="2104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1" name="object 2041"/>
          <p:cNvSpPr txBox="1"/>
          <p:nvPr/>
        </p:nvSpPr>
        <p:spPr>
          <a:xfrm>
            <a:off x="3645166" y="7691992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42" name="object 2042"/>
          <p:cNvSpPr/>
          <p:nvPr/>
        </p:nvSpPr>
        <p:spPr>
          <a:xfrm>
            <a:off x="3740846" y="7558939"/>
            <a:ext cx="259079" cy="210820"/>
          </a:xfrm>
          <a:custGeom>
            <a:avLst/>
            <a:gdLst/>
            <a:ahLst/>
            <a:cxnLst/>
            <a:rect l="l" t="t" r="r" b="b"/>
            <a:pathLst>
              <a:path w="259079" h="210820">
                <a:moveTo>
                  <a:pt x="15179" y="22262"/>
                </a:moveTo>
                <a:lnTo>
                  <a:pt x="0" y="37442"/>
                </a:lnTo>
              </a:path>
              <a:path w="259079" h="210820">
                <a:moveTo>
                  <a:pt x="76908" y="37442"/>
                </a:moveTo>
                <a:lnTo>
                  <a:pt x="92087" y="22262"/>
                </a:lnTo>
              </a:path>
              <a:path w="259079" h="210820">
                <a:moveTo>
                  <a:pt x="160900" y="0"/>
                </a:moveTo>
                <a:lnTo>
                  <a:pt x="160900" y="45537"/>
                </a:lnTo>
              </a:path>
              <a:path w="259079" h="210820">
                <a:moveTo>
                  <a:pt x="83991" y="0"/>
                </a:moveTo>
                <a:lnTo>
                  <a:pt x="83991" y="45537"/>
                </a:lnTo>
              </a:path>
              <a:path w="259079" h="210820">
                <a:moveTo>
                  <a:pt x="176079" y="29346"/>
                </a:moveTo>
                <a:lnTo>
                  <a:pt x="68812" y="29346"/>
                </a:lnTo>
              </a:path>
              <a:path w="259079" h="210820">
                <a:moveTo>
                  <a:pt x="122446" y="29346"/>
                </a:moveTo>
                <a:lnTo>
                  <a:pt x="155840" y="210485"/>
                </a:lnTo>
                <a:lnTo>
                  <a:pt x="259059" y="2104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3" name="object 2043"/>
          <p:cNvSpPr txBox="1"/>
          <p:nvPr/>
        </p:nvSpPr>
        <p:spPr>
          <a:xfrm>
            <a:off x="3891071" y="7691992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44" name="object 2044"/>
          <p:cNvSpPr/>
          <p:nvPr/>
        </p:nvSpPr>
        <p:spPr>
          <a:xfrm>
            <a:off x="3817755" y="7581201"/>
            <a:ext cx="560070" cy="255270"/>
          </a:xfrm>
          <a:custGeom>
            <a:avLst/>
            <a:gdLst/>
            <a:ahLst/>
            <a:cxnLst/>
            <a:rect l="l" t="t" r="r" b="b"/>
            <a:pathLst>
              <a:path w="560070" h="255270">
                <a:moveTo>
                  <a:pt x="76908" y="15179"/>
                </a:moveTo>
                <a:lnTo>
                  <a:pt x="92087" y="0"/>
                </a:lnTo>
              </a:path>
              <a:path w="560070" h="255270">
                <a:moveTo>
                  <a:pt x="15179" y="0"/>
                </a:moveTo>
                <a:lnTo>
                  <a:pt x="0" y="15179"/>
                </a:lnTo>
              </a:path>
              <a:path w="560070" h="255270">
                <a:moveTo>
                  <a:pt x="467521" y="44525"/>
                </a:moveTo>
                <a:lnTo>
                  <a:pt x="467521" y="90063"/>
                </a:lnTo>
              </a:path>
              <a:path w="560070" h="255270">
                <a:moveTo>
                  <a:pt x="544429" y="44525"/>
                </a:moveTo>
                <a:lnTo>
                  <a:pt x="544429" y="90063"/>
                </a:lnTo>
              </a:path>
              <a:path w="560070" h="255270">
                <a:moveTo>
                  <a:pt x="452342" y="74884"/>
                </a:moveTo>
                <a:lnTo>
                  <a:pt x="559609" y="74884"/>
                </a:lnTo>
              </a:path>
              <a:path w="560070" h="255270">
                <a:moveTo>
                  <a:pt x="505975" y="74884"/>
                </a:moveTo>
                <a:lnTo>
                  <a:pt x="473593" y="255011"/>
                </a:lnTo>
                <a:lnTo>
                  <a:pt x="369362" y="2550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5" name="object 2045"/>
          <p:cNvSpPr txBox="1"/>
          <p:nvPr/>
        </p:nvSpPr>
        <p:spPr>
          <a:xfrm>
            <a:off x="4182512" y="7759793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46" name="object 2046"/>
          <p:cNvSpPr/>
          <p:nvPr/>
        </p:nvSpPr>
        <p:spPr>
          <a:xfrm>
            <a:off x="4278193" y="7625727"/>
            <a:ext cx="259079" cy="210820"/>
          </a:xfrm>
          <a:custGeom>
            <a:avLst/>
            <a:gdLst/>
            <a:ahLst/>
            <a:cxnLst/>
            <a:rect l="l" t="t" r="r" b="b"/>
            <a:pathLst>
              <a:path w="259079" h="210820">
                <a:moveTo>
                  <a:pt x="15179" y="22262"/>
                </a:moveTo>
                <a:lnTo>
                  <a:pt x="0" y="38454"/>
                </a:lnTo>
              </a:path>
              <a:path w="259079" h="210820">
                <a:moveTo>
                  <a:pt x="76908" y="38454"/>
                </a:moveTo>
                <a:lnTo>
                  <a:pt x="92087" y="22262"/>
                </a:lnTo>
              </a:path>
              <a:path w="259079" h="210820">
                <a:moveTo>
                  <a:pt x="160900" y="0"/>
                </a:moveTo>
                <a:lnTo>
                  <a:pt x="160900" y="45537"/>
                </a:lnTo>
              </a:path>
              <a:path w="259079" h="210820">
                <a:moveTo>
                  <a:pt x="83991" y="0"/>
                </a:moveTo>
                <a:lnTo>
                  <a:pt x="83991" y="45537"/>
                </a:lnTo>
              </a:path>
              <a:path w="259079" h="210820">
                <a:moveTo>
                  <a:pt x="176079" y="30358"/>
                </a:moveTo>
                <a:lnTo>
                  <a:pt x="68812" y="30358"/>
                </a:lnTo>
              </a:path>
              <a:path w="259079" h="210820">
                <a:moveTo>
                  <a:pt x="122446" y="30358"/>
                </a:moveTo>
                <a:lnTo>
                  <a:pt x="155840" y="210485"/>
                </a:lnTo>
                <a:lnTo>
                  <a:pt x="259059" y="2104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7" name="object 2047"/>
          <p:cNvSpPr txBox="1"/>
          <p:nvPr/>
        </p:nvSpPr>
        <p:spPr>
          <a:xfrm>
            <a:off x="4428417" y="7759793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48" name="object 2048"/>
          <p:cNvSpPr/>
          <p:nvPr/>
        </p:nvSpPr>
        <p:spPr>
          <a:xfrm>
            <a:off x="4203308" y="7264461"/>
            <a:ext cx="244475" cy="400050"/>
          </a:xfrm>
          <a:custGeom>
            <a:avLst/>
            <a:gdLst/>
            <a:ahLst/>
            <a:cxnLst/>
            <a:rect l="l" t="t" r="r" b="b"/>
            <a:pathLst>
              <a:path w="244475" h="400050">
                <a:moveTo>
                  <a:pt x="228701" y="399720"/>
                </a:moveTo>
                <a:lnTo>
                  <a:pt x="243880" y="383529"/>
                </a:lnTo>
              </a:path>
              <a:path w="244475" h="400050">
                <a:moveTo>
                  <a:pt x="166971" y="383529"/>
                </a:moveTo>
                <a:lnTo>
                  <a:pt x="151792" y="399720"/>
                </a:lnTo>
              </a:path>
              <a:path w="244475" h="400050">
                <a:moveTo>
                  <a:pt x="72860" y="167983"/>
                </a:moveTo>
                <a:lnTo>
                  <a:pt x="34406" y="167983"/>
                </a:lnTo>
              </a:path>
              <a:path w="244475" h="400050">
                <a:moveTo>
                  <a:pt x="72860" y="71848"/>
                </a:moveTo>
                <a:lnTo>
                  <a:pt x="34406" y="71848"/>
                </a:lnTo>
              </a:path>
              <a:path w="244475" h="400050">
                <a:moveTo>
                  <a:pt x="49585" y="183163"/>
                </a:moveTo>
                <a:lnTo>
                  <a:pt x="49585" y="56669"/>
                </a:lnTo>
              </a:path>
              <a:path w="244475" h="400050">
                <a:moveTo>
                  <a:pt x="49585" y="119410"/>
                </a:moveTo>
                <a:lnTo>
                  <a:pt x="0" y="105242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9" name="object 2049"/>
          <p:cNvSpPr txBox="1"/>
          <p:nvPr/>
        </p:nvSpPr>
        <p:spPr>
          <a:xfrm>
            <a:off x="4131965" y="7259501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625</a:t>
            </a:r>
            <a:endParaRPr sz="400">
              <a:latin typeface="Arial"/>
              <a:cs typeface="Arial"/>
            </a:endParaRPr>
          </a:p>
        </p:txBody>
      </p:sp>
      <p:sp>
        <p:nvSpPr>
          <p:cNvPr id="2050" name="object 2050"/>
          <p:cNvSpPr/>
          <p:nvPr/>
        </p:nvSpPr>
        <p:spPr>
          <a:xfrm>
            <a:off x="4237714" y="7328213"/>
            <a:ext cx="38735" cy="304165"/>
          </a:xfrm>
          <a:custGeom>
            <a:avLst/>
            <a:gdLst/>
            <a:ahLst/>
            <a:cxnLst/>
            <a:rect l="l" t="t" r="r" b="b"/>
            <a:pathLst>
              <a:path w="38735" h="304165">
                <a:moveTo>
                  <a:pt x="7083" y="96135"/>
                </a:moveTo>
                <a:lnTo>
                  <a:pt x="22262" y="111314"/>
                </a:lnTo>
              </a:path>
              <a:path w="38735" h="304165">
                <a:moveTo>
                  <a:pt x="22262" y="15179"/>
                </a:moveTo>
                <a:lnTo>
                  <a:pt x="7083" y="0"/>
                </a:lnTo>
              </a:path>
              <a:path w="38735" h="304165">
                <a:moveTo>
                  <a:pt x="38454" y="288406"/>
                </a:moveTo>
                <a:lnTo>
                  <a:pt x="0" y="288406"/>
                </a:lnTo>
              </a:path>
              <a:path w="38735" h="304165">
                <a:moveTo>
                  <a:pt x="38454" y="104230"/>
                </a:moveTo>
                <a:lnTo>
                  <a:pt x="0" y="104230"/>
                </a:lnTo>
              </a:path>
              <a:path w="38735" h="304165">
                <a:moveTo>
                  <a:pt x="15179" y="303585"/>
                </a:moveTo>
                <a:lnTo>
                  <a:pt x="15179" y="89051"/>
                </a:lnTo>
              </a:path>
              <a:path w="38735" h="304165">
                <a:moveTo>
                  <a:pt x="7083" y="280310"/>
                </a:moveTo>
                <a:lnTo>
                  <a:pt x="22262" y="295489"/>
                </a:lnTo>
              </a:path>
              <a:path w="38735" h="304165">
                <a:moveTo>
                  <a:pt x="22262" y="111314"/>
                </a:moveTo>
                <a:lnTo>
                  <a:pt x="7083" y="961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1" name="object 2051"/>
          <p:cNvSpPr txBox="1"/>
          <p:nvPr/>
        </p:nvSpPr>
        <p:spPr>
          <a:xfrm>
            <a:off x="4181550" y="7453341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1200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52" name="object 2052"/>
          <p:cNvSpPr/>
          <p:nvPr/>
        </p:nvSpPr>
        <p:spPr>
          <a:xfrm>
            <a:off x="4740654" y="7262437"/>
            <a:ext cx="73025" cy="179705"/>
          </a:xfrm>
          <a:custGeom>
            <a:avLst/>
            <a:gdLst/>
            <a:ahLst/>
            <a:cxnLst/>
            <a:rect l="l" t="t" r="r" b="b"/>
            <a:pathLst>
              <a:path w="73025" h="179704">
                <a:moveTo>
                  <a:pt x="72860" y="163936"/>
                </a:moveTo>
                <a:lnTo>
                  <a:pt x="34406" y="163936"/>
                </a:lnTo>
              </a:path>
              <a:path w="73025" h="179704">
                <a:moveTo>
                  <a:pt x="72860" y="73872"/>
                </a:moveTo>
                <a:lnTo>
                  <a:pt x="34406" y="73872"/>
                </a:lnTo>
              </a:path>
              <a:path w="73025" h="179704">
                <a:moveTo>
                  <a:pt x="49585" y="179115"/>
                </a:moveTo>
                <a:lnTo>
                  <a:pt x="49585" y="58693"/>
                </a:lnTo>
              </a:path>
              <a:path w="73025" h="179704">
                <a:moveTo>
                  <a:pt x="49585" y="118398"/>
                </a:moveTo>
                <a:lnTo>
                  <a:pt x="0" y="10423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3" name="object 2053"/>
          <p:cNvSpPr txBox="1"/>
          <p:nvPr/>
        </p:nvSpPr>
        <p:spPr>
          <a:xfrm>
            <a:off x="4669311" y="7256466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585</a:t>
            </a:r>
            <a:endParaRPr sz="400">
              <a:latin typeface="Arial"/>
              <a:cs typeface="Arial"/>
            </a:endParaRPr>
          </a:p>
        </p:txBody>
      </p:sp>
      <p:sp>
        <p:nvSpPr>
          <p:cNvPr id="2054" name="object 2054"/>
          <p:cNvSpPr/>
          <p:nvPr/>
        </p:nvSpPr>
        <p:spPr>
          <a:xfrm>
            <a:off x="4775061" y="7328213"/>
            <a:ext cx="38735" cy="236220"/>
          </a:xfrm>
          <a:custGeom>
            <a:avLst/>
            <a:gdLst/>
            <a:ahLst/>
            <a:cxnLst/>
            <a:rect l="l" t="t" r="r" b="b"/>
            <a:pathLst>
              <a:path w="38735" h="236220">
                <a:moveTo>
                  <a:pt x="7083" y="90063"/>
                </a:moveTo>
                <a:lnTo>
                  <a:pt x="22262" y="105242"/>
                </a:lnTo>
              </a:path>
              <a:path w="38735" h="236220">
                <a:moveTo>
                  <a:pt x="22262" y="15179"/>
                </a:moveTo>
                <a:lnTo>
                  <a:pt x="7083" y="0"/>
                </a:lnTo>
              </a:path>
              <a:path w="38735" h="236220">
                <a:moveTo>
                  <a:pt x="38454" y="220605"/>
                </a:moveTo>
                <a:lnTo>
                  <a:pt x="0" y="220605"/>
                </a:lnTo>
              </a:path>
              <a:path w="38735" h="236220">
                <a:moveTo>
                  <a:pt x="38454" y="98159"/>
                </a:moveTo>
                <a:lnTo>
                  <a:pt x="0" y="98159"/>
                </a:lnTo>
              </a:path>
              <a:path w="38735" h="236220">
                <a:moveTo>
                  <a:pt x="15179" y="235784"/>
                </a:moveTo>
                <a:lnTo>
                  <a:pt x="15179" y="82980"/>
                </a:lnTo>
              </a:path>
              <a:path w="38735" h="236220">
                <a:moveTo>
                  <a:pt x="7083" y="213521"/>
                </a:moveTo>
                <a:lnTo>
                  <a:pt x="22262" y="228701"/>
                </a:lnTo>
              </a:path>
              <a:path w="38735" h="236220">
                <a:moveTo>
                  <a:pt x="22262" y="105242"/>
                </a:moveTo>
                <a:lnTo>
                  <a:pt x="7083" y="9006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5" name="object 2055"/>
          <p:cNvSpPr txBox="1"/>
          <p:nvPr/>
        </p:nvSpPr>
        <p:spPr>
          <a:xfrm>
            <a:off x="4718897" y="7429510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800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56" name="object 2056"/>
          <p:cNvSpPr/>
          <p:nvPr/>
        </p:nvSpPr>
        <p:spPr>
          <a:xfrm>
            <a:off x="4724463" y="7558939"/>
            <a:ext cx="190500" cy="210820"/>
          </a:xfrm>
          <a:custGeom>
            <a:avLst/>
            <a:gdLst/>
            <a:ahLst/>
            <a:cxnLst/>
            <a:rect l="l" t="t" r="r" b="b"/>
            <a:pathLst>
              <a:path w="190500" h="210820">
                <a:moveTo>
                  <a:pt x="98159" y="0"/>
                </a:moveTo>
                <a:lnTo>
                  <a:pt x="98159" y="45537"/>
                </a:lnTo>
              </a:path>
              <a:path w="190500" h="210820">
                <a:moveTo>
                  <a:pt x="175067" y="0"/>
                </a:moveTo>
                <a:lnTo>
                  <a:pt x="175067" y="45537"/>
                </a:lnTo>
              </a:path>
              <a:path w="190500" h="210820">
                <a:moveTo>
                  <a:pt x="82980" y="29346"/>
                </a:moveTo>
                <a:lnTo>
                  <a:pt x="190246" y="29346"/>
                </a:lnTo>
              </a:path>
              <a:path w="190500" h="210820">
                <a:moveTo>
                  <a:pt x="136613" y="29346"/>
                </a:moveTo>
                <a:lnTo>
                  <a:pt x="104230" y="210485"/>
                </a:lnTo>
                <a:lnTo>
                  <a:pt x="0" y="2104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7" name="object 2057"/>
          <p:cNvSpPr txBox="1"/>
          <p:nvPr/>
        </p:nvSpPr>
        <p:spPr>
          <a:xfrm>
            <a:off x="4718847" y="7691992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58" name="object 2058"/>
          <p:cNvSpPr/>
          <p:nvPr/>
        </p:nvSpPr>
        <p:spPr>
          <a:xfrm>
            <a:off x="4815539" y="7558939"/>
            <a:ext cx="259079" cy="210820"/>
          </a:xfrm>
          <a:custGeom>
            <a:avLst/>
            <a:gdLst/>
            <a:ahLst/>
            <a:cxnLst/>
            <a:rect l="l" t="t" r="r" b="b"/>
            <a:pathLst>
              <a:path w="259079" h="210820">
                <a:moveTo>
                  <a:pt x="15179" y="22262"/>
                </a:moveTo>
                <a:lnTo>
                  <a:pt x="0" y="37442"/>
                </a:lnTo>
              </a:path>
              <a:path w="259079" h="210820">
                <a:moveTo>
                  <a:pt x="76908" y="37442"/>
                </a:moveTo>
                <a:lnTo>
                  <a:pt x="92087" y="22262"/>
                </a:lnTo>
              </a:path>
              <a:path w="259079" h="210820">
                <a:moveTo>
                  <a:pt x="160900" y="0"/>
                </a:moveTo>
                <a:lnTo>
                  <a:pt x="160900" y="45537"/>
                </a:lnTo>
              </a:path>
              <a:path w="259079" h="210820">
                <a:moveTo>
                  <a:pt x="83991" y="0"/>
                </a:moveTo>
                <a:lnTo>
                  <a:pt x="83991" y="45537"/>
                </a:lnTo>
              </a:path>
              <a:path w="259079" h="210820">
                <a:moveTo>
                  <a:pt x="176079" y="29346"/>
                </a:moveTo>
                <a:lnTo>
                  <a:pt x="68812" y="29346"/>
                </a:lnTo>
              </a:path>
              <a:path w="259079" h="210820">
                <a:moveTo>
                  <a:pt x="122446" y="29346"/>
                </a:moveTo>
                <a:lnTo>
                  <a:pt x="155840" y="210485"/>
                </a:lnTo>
                <a:lnTo>
                  <a:pt x="259059" y="21048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9" name="object 2059"/>
          <p:cNvSpPr txBox="1"/>
          <p:nvPr/>
        </p:nvSpPr>
        <p:spPr>
          <a:xfrm>
            <a:off x="4965763" y="7691992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60" name="object 2060"/>
          <p:cNvSpPr/>
          <p:nvPr/>
        </p:nvSpPr>
        <p:spPr>
          <a:xfrm>
            <a:off x="4892447" y="7581201"/>
            <a:ext cx="92710" cy="15240"/>
          </a:xfrm>
          <a:custGeom>
            <a:avLst/>
            <a:gdLst/>
            <a:ahLst/>
            <a:cxnLst/>
            <a:rect l="l" t="t" r="r" b="b"/>
            <a:pathLst>
              <a:path w="92710" h="15240">
                <a:moveTo>
                  <a:pt x="75896" y="15179"/>
                </a:moveTo>
                <a:lnTo>
                  <a:pt x="92087" y="0"/>
                </a:lnTo>
              </a:path>
              <a:path w="92710" h="15240">
                <a:moveTo>
                  <a:pt x="15179" y="0"/>
                </a:moveTo>
                <a:lnTo>
                  <a:pt x="0" y="151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1" name="object 2061"/>
          <p:cNvSpPr txBox="1"/>
          <p:nvPr/>
        </p:nvSpPr>
        <p:spPr>
          <a:xfrm>
            <a:off x="3106808" y="8058318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600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62" name="object 2062"/>
          <p:cNvSpPr txBox="1"/>
          <p:nvPr/>
        </p:nvSpPr>
        <p:spPr>
          <a:xfrm>
            <a:off x="3003639" y="8137876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175</a:t>
            </a:r>
            <a:endParaRPr sz="400">
              <a:latin typeface="Arial"/>
              <a:cs typeface="Arial"/>
            </a:endParaRPr>
          </a:p>
        </p:txBody>
      </p:sp>
      <p:sp>
        <p:nvSpPr>
          <p:cNvPr id="2063" name="object 2063"/>
          <p:cNvSpPr txBox="1"/>
          <p:nvPr/>
        </p:nvSpPr>
        <p:spPr>
          <a:xfrm>
            <a:off x="3053225" y="8280105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1025</a:t>
            </a:r>
            <a:endParaRPr sz="400">
              <a:latin typeface="Arial"/>
              <a:cs typeface="Arial"/>
            </a:endParaRPr>
          </a:p>
        </p:txBody>
      </p:sp>
      <p:sp>
        <p:nvSpPr>
          <p:cNvPr id="2064" name="object 2064"/>
          <p:cNvSpPr txBox="1"/>
          <p:nvPr/>
        </p:nvSpPr>
        <p:spPr>
          <a:xfrm>
            <a:off x="2996556" y="8471820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675</a:t>
            </a:r>
            <a:endParaRPr sz="400">
              <a:latin typeface="Arial"/>
              <a:cs typeface="Arial"/>
            </a:endParaRPr>
          </a:p>
        </p:txBody>
      </p:sp>
      <p:sp>
        <p:nvSpPr>
          <p:cNvPr id="2065" name="object 2065"/>
          <p:cNvSpPr txBox="1"/>
          <p:nvPr/>
        </p:nvSpPr>
        <p:spPr>
          <a:xfrm>
            <a:off x="3046141" y="8753699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2325</a:t>
            </a:r>
            <a:endParaRPr sz="400">
              <a:latin typeface="Arial"/>
              <a:cs typeface="Arial"/>
            </a:endParaRPr>
          </a:p>
        </p:txBody>
      </p:sp>
      <p:sp>
        <p:nvSpPr>
          <p:cNvPr id="2066" name="object 2066"/>
          <p:cNvSpPr/>
          <p:nvPr/>
        </p:nvSpPr>
        <p:spPr>
          <a:xfrm>
            <a:off x="2197621" y="8125631"/>
            <a:ext cx="161925" cy="66040"/>
          </a:xfrm>
          <a:custGeom>
            <a:avLst/>
            <a:gdLst/>
            <a:ahLst/>
            <a:cxnLst/>
            <a:rect l="l" t="t" r="r" b="b"/>
            <a:pathLst>
              <a:path w="161925" h="66040">
                <a:moveTo>
                  <a:pt x="145720" y="65776"/>
                </a:moveTo>
                <a:lnTo>
                  <a:pt x="145720" y="0"/>
                </a:lnTo>
              </a:path>
              <a:path w="161925" h="66040">
                <a:moveTo>
                  <a:pt x="16191" y="65776"/>
                </a:moveTo>
                <a:lnTo>
                  <a:pt x="16191" y="0"/>
                </a:lnTo>
              </a:path>
              <a:path w="161925" h="66040">
                <a:moveTo>
                  <a:pt x="161912" y="15179"/>
                </a:moveTo>
                <a:lnTo>
                  <a:pt x="0" y="15179"/>
                </a:lnTo>
              </a:path>
              <a:path w="161925" h="66040">
                <a:moveTo>
                  <a:pt x="138637" y="23274"/>
                </a:moveTo>
                <a:lnTo>
                  <a:pt x="153816" y="7083"/>
                </a:lnTo>
              </a:path>
              <a:path w="161925" h="66040">
                <a:moveTo>
                  <a:pt x="23274" y="7083"/>
                </a:moveTo>
                <a:lnTo>
                  <a:pt x="8095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7" name="object 2067"/>
          <p:cNvSpPr txBox="1"/>
          <p:nvPr/>
        </p:nvSpPr>
        <p:spPr>
          <a:xfrm>
            <a:off x="2221351" y="8064390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850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68" name="object 2068"/>
          <p:cNvSpPr/>
          <p:nvPr/>
        </p:nvSpPr>
        <p:spPr>
          <a:xfrm>
            <a:off x="2256314" y="8061879"/>
            <a:ext cx="195580" cy="129539"/>
          </a:xfrm>
          <a:custGeom>
            <a:avLst/>
            <a:gdLst/>
            <a:ahLst/>
            <a:cxnLst/>
            <a:rect l="l" t="t" r="r" b="b"/>
            <a:pathLst>
              <a:path w="195580" h="129540">
                <a:moveTo>
                  <a:pt x="87027" y="129529"/>
                </a:moveTo>
                <a:lnTo>
                  <a:pt x="87027" y="63752"/>
                </a:lnTo>
              </a:path>
              <a:path w="195580" h="129540">
                <a:moveTo>
                  <a:pt x="179115" y="129529"/>
                </a:moveTo>
                <a:lnTo>
                  <a:pt x="179115" y="63752"/>
                </a:lnTo>
              </a:path>
              <a:path w="195580" h="129540">
                <a:moveTo>
                  <a:pt x="71848" y="78932"/>
                </a:moveTo>
                <a:lnTo>
                  <a:pt x="195306" y="78932"/>
                </a:lnTo>
              </a:path>
              <a:path w="195580" h="129540">
                <a:moveTo>
                  <a:pt x="133577" y="78932"/>
                </a:moveTo>
                <a:lnTo>
                  <a:pt x="104230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9" name="object 2069"/>
          <p:cNvSpPr txBox="1"/>
          <p:nvPr/>
        </p:nvSpPr>
        <p:spPr>
          <a:xfrm>
            <a:off x="2251709" y="7985458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600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70" name="object 2070"/>
          <p:cNvSpPr/>
          <p:nvPr/>
        </p:nvSpPr>
        <p:spPr>
          <a:xfrm>
            <a:off x="2336258" y="8093249"/>
            <a:ext cx="289560" cy="123825"/>
          </a:xfrm>
          <a:custGeom>
            <a:avLst/>
            <a:gdLst/>
            <a:ahLst/>
            <a:cxnLst/>
            <a:rect l="l" t="t" r="r" b="b"/>
            <a:pathLst>
              <a:path w="289560" h="123825">
                <a:moveTo>
                  <a:pt x="15179" y="39466"/>
                </a:moveTo>
                <a:lnTo>
                  <a:pt x="0" y="55657"/>
                </a:lnTo>
              </a:path>
              <a:path w="289560" h="123825">
                <a:moveTo>
                  <a:pt x="92087" y="55657"/>
                </a:moveTo>
                <a:lnTo>
                  <a:pt x="107266" y="39466"/>
                </a:lnTo>
              </a:path>
              <a:path w="289560" h="123825">
                <a:moveTo>
                  <a:pt x="109290" y="107266"/>
                </a:moveTo>
                <a:lnTo>
                  <a:pt x="216557" y="107266"/>
                </a:lnTo>
              </a:path>
              <a:path w="289560" h="123825">
                <a:moveTo>
                  <a:pt x="109290" y="95123"/>
                </a:moveTo>
                <a:lnTo>
                  <a:pt x="216557" y="95123"/>
                </a:lnTo>
              </a:path>
              <a:path w="289560" h="123825">
                <a:moveTo>
                  <a:pt x="201378" y="107266"/>
                </a:moveTo>
                <a:lnTo>
                  <a:pt x="201378" y="123458"/>
                </a:lnTo>
              </a:path>
              <a:path w="289560" h="123825">
                <a:moveTo>
                  <a:pt x="201378" y="95123"/>
                </a:moveTo>
                <a:lnTo>
                  <a:pt x="201378" y="78932"/>
                </a:lnTo>
              </a:path>
              <a:path w="289560" h="123825">
                <a:moveTo>
                  <a:pt x="201378" y="101195"/>
                </a:moveTo>
                <a:lnTo>
                  <a:pt x="289418" y="74884"/>
                </a:lnTo>
                <a:lnTo>
                  <a:pt x="28941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1" name="object 2071"/>
          <p:cNvSpPr txBox="1"/>
          <p:nvPr/>
        </p:nvSpPr>
        <p:spPr>
          <a:xfrm>
            <a:off x="2554333" y="8087734"/>
            <a:ext cx="85725" cy="8509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85</a:t>
            </a:r>
            <a:endParaRPr sz="400">
              <a:latin typeface="Arial"/>
              <a:cs typeface="Arial"/>
            </a:endParaRPr>
          </a:p>
        </p:txBody>
      </p:sp>
      <p:sp>
        <p:nvSpPr>
          <p:cNvPr id="2072" name="object 2072"/>
          <p:cNvSpPr/>
          <p:nvPr/>
        </p:nvSpPr>
        <p:spPr>
          <a:xfrm>
            <a:off x="2445549" y="8180277"/>
            <a:ext cx="151130" cy="215900"/>
          </a:xfrm>
          <a:custGeom>
            <a:avLst/>
            <a:gdLst/>
            <a:ahLst/>
            <a:cxnLst/>
            <a:rect l="l" t="t" r="r" b="b"/>
            <a:pathLst>
              <a:path w="151130" h="215900">
                <a:moveTo>
                  <a:pt x="92087" y="20239"/>
                </a:moveTo>
                <a:lnTo>
                  <a:pt x="92087" y="8095"/>
                </a:lnTo>
                <a:lnTo>
                  <a:pt x="92087" y="20239"/>
                </a:lnTo>
              </a:path>
              <a:path w="151130" h="215900">
                <a:moveTo>
                  <a:pt x="99171" y="28334"/>
                </a:moveTo>
                <a:lnTo>
                  <a:pt x="83991" y="13155"/>
                </a:lnTo>
              </a:path>
              <a:path w="151130" h="215900">
                <a:moveTo>
                  <a:pt x="83991" y="0"/>
                </a:moveTo>
                <a:lnTo>
                  <a:pt x="99171" y="15179"/>
                </a:lnTo>
              </a:path>
              <a:path w="151130" h="215900">
                <a:moveTo>
                  <a:pt x="0" y="92087"/>
                </a:moveTo>
                <a:lnTo>
                  <a:pt x="107266" y="92087"/>
                </a:lnTo>
              </a:path>
              <a:path w="151130" h="215900">
                <a:moveTo>
                  <a:pt x="0" y="20239"/>
                </a:moveTo>
                <a:lnTo>
                  <a:pt x="107266" y="20239"/>
                </a:lnTo>
              </a:path>
              <a:path w="151130" h="215900">
                <a:moveTo>
                  <a:pt x="92087" y="107266"/>
                </a:moveTo>
                <a:lnTo>
                  <a:pt x="92087" y="5059"/>
                </a:lnTo>
              </a:path>
              <a:path w="151130" h="215900">
                <a:moveTo>
                  <a:pt x="92087" y="56669"/>
                </a:moveTo>
                <a:lnTo>
                  <a:pt x="150780" y="109290"/>
                </a:lnTo>
                <a:lnTo>
                  <a:pt x="150780" y="2155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3" name="object 2073"/>
          <p:cNvSpPr txBox="1"/>
          <p:nvPr/>
        </p:nvSpPr>
        <p:spPr>
          <a:xfrm>
            <a:off x="2524986" y="8284609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465</a:t>
            </a:r>
            <a:endParaRPr sz="400">
              <a:latin typeface="Arial"/>
              <a:cs typeface="Arial"/>
            </a:endParaRPr>
          </a:p>
        </p:txBody>
      </p:sp>
      <p:sp>
        <p:nvSpPr>
          <p:cNvPr id="2074" name="object 2074"/>
          <p:cNvSpPr/>
          <p:nvPr/>
        </p:nvSpPr>
        <p:spPr>
          <a:xfrm>
            <a:off x="2445549" y="8193432"/>
            <a:ext cx="107314" cy="471170"/>
          </a:xfrm>
          <a:custGeom>
            <a:avLst/>
            <a:gdLst/>
            <a:ahLst/>
            <a:cxnLst/>
            <a:rect l="l" t="t" r="r" b="b"/>
            <a:pathLst>
              <a:path w="107314" h="471170">
                <a:moveTo>
                  <a:pt x="83991" y="70836"/>
                </a:moveTo>
                <a:lnTo>
                  <a:pt x="99171" y="87027"/>
                </a:lnTo>
              </a:path>
              <a:path w="107314" h="471170">
                <a:moveTo>
                  <a:pt x="99171" y="15179"/>
                </a:moveTo>
                <a:lnTo>
                  <a:pt x="83991" y="0"/>
                </a:lnTo>
              </a:path>
              <a:path w="107314" h="471170">
                <a:moveTo>
                  <a:pt x="0" y="78932"/>
                </a:moveTo>
                <a:lnTo>
                  <a:pt x="107266" y="78932"/>
                </a:lnTo>
              </a:path>
              <a:path w="107314" h="471170">
                <a:moveTo>
                  <a:pt x="0" y="455378"/>
                </a:moveTo>
                <a:lnTo>
                  <a:pt x="107266" y="455378"/>
                </a:lnTo>
              </a:path>
              <a:path w="107314" h="471170">
                <a:moveTo>
                  <a:pt x="92087" y="63752"/>
                </a:moveTo>
                <a:lnTo>
                  <a:pt x="92087" y="470557"/>
                </a:lnTo>
              </a:path>
              <a:path w="107314" h="471170">
                <a:moveTo>
                  <a:pt x="99171" y="87027"/>
                </a:moveTo>
                <a:lnTo>
                  <a:pt x="83991" y="70836"/>
                </a:lnTo>
              </a:path>
              <a:path w="107314" h="471170">
                <a:moveTo>
                  <a:pt x="83991" y="447282"/>
                </a:moveTo>
                <a:lnTo>
                  <a:pt x="99171" y="46246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5" name="object 2075"/>
          <p:cNvSpPr txBox="1"/>
          <p:nvPr/>
        </p:nvSpPr>
        <p:spPr>
          <a:xfrm>
            <a:off x="2466293" y="8387372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2450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76" name="object 2076"/>
          <p:cNvSpPr/>
          <p:nvPr/>
        </p:nvSpPr>
        <p:spPr>
          <a:xfrm>
            <a:off x="2445549" y="8632619"/>
            <a:ext cx="107314" cy="407034"/>
          </a:xfrm>
          <a:custGeom>
            <a:avLst/>
            <a:gdLst/>
            <a:ahLst/>
            <a:cxnLst/>
            <a:rect l="l" t="t" r="r" b="b"/>
            <a:pathLst>
              <a:path w="107314" h="407034">
                <a:moveTo>
                  <a:pt x="0" y="16191"/>
                </a:moveTo>
                <a:lnTo>
                  <a:pt x="107266" y="16191"/>
                </a:lnTo>
              </a:path>
              <a:path w="107314" h="407034">
                <a:moveTo>
                  <a:pt x="0" y="391625"/>
                </a:moveTo>
                <a:lnTo>
                  <a:pt x="107266" y="391625"/>
                </a:lnTo>
              </a:path>
              <a:path w="107314" h="407034">
                <a:moveTo>
                  <a:pt x="92087" y="0"/>
                </a:moveTo>
                <a:lnTo>
                  <a:pt x="92087" y="406804"/>
                </a:lnTo>
              </a:path>
              <a:path w="107314" h="407034">
                <a:moveTo>
                  <a:pt x="99171" y="23274"/>
                </a:moveTo>
                <a:lnTo>
                  <a:pt x="83991" y="8095"/>
                </a:lnTo>
              </a:path>
              <a:path w="107314" h="407034">
                <a:moveTo>
                  <a:pt x="83991" y="384541"/>
                </a:moveTo>
                <a:lnTo>
                  <a:pt x="99171" y="39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7" name="object 2077"/>
          <p:cNvSpPr txBox="1"/>
          <p:nvPr/>
        </p:nvSpPr>
        <p:spPr>
          <a:xfrm>
            <a:off x="2466293" y="8763818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2450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78" name="object 2078"/>
          <p:cNvSpPr/>
          <p:nvPr/>
        </p:nvSpPr>
        <p:spPr>
          <a:xfrm>
            <a:off x="2445549" y="8928109"/>
            <a:ext cx="180340" cy="183515"/>
          </a:xfrm>
          <a:custGeom>
            <a:avLst/>
            <a:gdLst/>
            <a:ahLst/>
            <a:cxnLst/>
            <a:rect l="l" t="t" r="r" b="b"/>
            <a:pathLst>
              <a:path w="180339" h="183515">
                <a:moveTo>
                  <a:pt x="0" y="167983"/>
                </a:moveTo>
                <a:lnTo>
                  <a:pt x="107266" y="167983"/>
                </a:lnTo>
              </a:path>
              <a:path w="180339" h="183515">
                <a:moveTo>
                  <a:pt x="0" y="96135"/>
                </a:moveTo>
                <a:lnTo>
                  <a:pt x="107266" y="96135"/>
                </a:lnTo>
              </a:path>
              <a:path w="180339" h="183515">
                <a:moveTo>
                  <a:pt x="92087" y="183163"/>
                </a:moveTo>
                <a:lnTo>
                  <a:pt x="92087" y="80956"/>
                </a:lnTo>
              </a:path>
              <a:path w="180339" h="183515">
                <a:moveTo>
                  <a:pt x="92087" y="131553"/>
                </a:moveTo>
                <a:lnTo>
                  <a:pt x="180127" y="105242"/>
                </a:lnTo>
                <a:lnTo>
                  <a:pt x="18012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9" name="object 2079"/>
          <p:cNvSpPr txBox="1"/>
          <p:nvPr/>
        </p:nvSpPr>
        <p:spPr>
          <a:xfrm>
            <a:off x="2554333" y="8922138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465</a:t>
            </a:r>
            <a:endParaRPr sz="400">
              <a:latin typeface="Arial"/>
              <a:cs typeface="Arial"/>
            </a:endParaRPr>
          </a:p>
        </p:txBody>
      </p:sp>
      <p:sp>
        <p:nvSpPr>
          <p:cNvPr id="2080" name="object 2080"/>
          <p:cNvSpPr/>
          <p:nvPr/>
        </p:nvSpPr>
        <p:spPr>
          <a:xfrm>
            <a:off x="2042792" y="9017161"/>
            <a:ext cx="502284" cy="824230"/>
          </a:xfrm>
          <a:custGeom>
            <a:avLst/>
            <a:gdLst/>
            <a:ahLst/>
            <a:cxnLst/>
            <a:rect l="l" t="t" r="r" b="b"/>
            <a:pathLst>
              <a:path w="502285" h="824229">
                <a:moveTo>
                  <a:pt x="486748" y="70836"/>
                </a:moveTo>
                <a:lnTo>
                  <a:pt x="501927" y="86015"/>
                </a:lnTo>
              </a:path>
              <a:path w="502285" h="824229">
                <a:moveTo>
                  <a:pt x="501927" y="15179"/>
                </a:moveTo>
                <a:lnTo>
                  <a:pt x="486748" y="0"/>
                </a:lnTo>
              </a:path>
              <a:path w="502285" h="824229">
                <a:moveTo>
                  <a:pt x="159888" y="655744"/>
                </a:moveTo>
                <a:lnTo>
                  <a:pt x="159888" y="703306"/>
                </a:lnTo>
              </a:path>
              <a:path w="502285" h="824229">
                <a:moveTo>
                  <a:pt x="171019" y="655744"/>
                </a:moveTo>
                <a:lnTo>
                  <a:pt x="171019" y="703306"/>
                </a:lnTo>
              </a:path>
              <a:path w="502285" h="824229">
                <a:moveTo>
                  <a:pt x="159888" y="687114"/>
                </a:moveTo>
                <a:lnTo>
                  <a:pt x="144709" y="687114"/>
                </a:lnTo>
              </a:path>
              <a:path w="502285" h="824229">
                <a:moveTo>
                  <a:pt x="171019" y="687114"/>
                </a:moveTo>
                <a:lnTo>
                  <a:pt x="186199" y="687114"/>
                </a:lnTo>
              </a:path>
              <a:path w="502285" h="824229">
                <a:moveTo>
                  <a:pt x="164948" y="687114"/>
                </a:moveTo>
                <a:lnTo>
                  <a:pt x="72860" y="823728"/>
                </a:lnTo>
                <a:lnTo>
                  <a:pt x="0" y="8237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1" name="object 2081"/>
          <p:cNvSpPr txBox="1"/>
          <p:nvPr/>
        </p:nvSpPr>
        <p:spPr>
          <a:xfrm>
            <a:off x="2037176" y="9764469"/>
            <a:ext cx="8509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70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82" name="object 2082"/>
          <p:cNvSpPr/>
          <p:nvPr/>
        </p:nvSpPr>
        <p:spPr>
          <a:xfrm>
            <a:off x="2194585" y="9672905"/>
            <a:ext cx="190500" cy="120650"/>
          </a:xfrm>
          <a:custGeom>
            <a:avLst/>
            <a:gdLst/>
            <a:ahLst/>
            <a:cxnLst/>
            <a:rect l="l" t="t" r="r" b="b"/>
            <a:pathLst>
              <a:path w="190500" h="120650">
                <a:moveTo>
                  <a:pt x="8095" y="31370"/>
                </a:moveTo>
                <a:lnTo>
                  <a:pt x="19227" y="31370"/>
                </a:lnTo>
                <a:lnTo>
                  <a:pt x="8095" y="31370"/>
                </a:lnTo>
              </a:path>
              <a:path w="190500" h="120650">
                <a:moveTo>
                  <a:pt x="0" y="39466"/>
                </a:moveTo>
                <a:lnTo>
                  <a:pt x="16191" y="24286"/>
                </a:lnTo>
              </a:path>
              <a:path w="190500" h="120650">
                <a:moveTo>
                  <a:pt x="26310" y="24286"/>
                </a:moveTo>
                <a:lnTo>
                  <a:pt x="11131" y="39466"/>
                </a:lnTo>
              </a:path>
              <a:path w="190500" h="120650">
                <a:moveTo>
                  <a:pt x="19227" y="0"/>
                </a:moveTo>
                <a:lnTo>
                  <a:pt x="19227" y="47561"/>
                </a:lnTo>
              </a:path>
              <a:path w="190500" h="120650">
                <a:moveTo>
                  <a:pt x="100183" y="0"/>
                </a:moveTo>
                <a:lnTo>
                  <a:pt x="100183" y="47561"/>
                </a:lnTo>
              </a:path>
              <a:path w="190500" h="120650">
                <a:moveTo>
                  <a:pt x="3035" y="31370"/>
                </a:moveTo>
                <a:lnTo>
                  <a:pt x="115362" y="31370"/>
                </a:lnTo>
              </a:path>
              <a:path w="190500" h="120650">
                <a:moveTo>
                  <a:pt x="59705" y="31370"/>
                </a:moveTo>
                <a:lnTo>
                  <a:pt x="86015" y="120422"/>
                </a:lnTo>
                <a:lnTo>
                  <a:pt x="190246" y="1204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3" name="object 2083"/>
          <p:cNvSpPr txBox="1"/>
          <p:nvPr/>
        </p:nvSpPr>
        <p:spPr>
          <a:xfrm>
            <a:off x="2274984" y="9716906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530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84" name="object 2084"/>
          <p:cNvSpPr/>
          <p:nvPr/>
        </p:nvSpPr>
        <p:spPr>
          <a:xfrm>
            <a:off x="2205716" y="9372355"/>
            <a:ext cx="229235" cy="340360"/>
          </a:xfrm>
          <a:custGeom>
            <a:avLst/>
            <a:gdLst/>
            <a:ahLst/>
            <a:cxnLst/>
            <a:rect l="l" t="t" r="r" b="b"/>
            <a:pathLst>
              <a:path w="229235" h="340359">
                <a:moveTo>
                  <a:pt x="15179" y="324836"/>
                </a:moveTo>
                <a:lnTo>
                  <a:pt x="0" y="340015"/>
                </a:lnTo>
              </a:path>
              <a:path w="229235" h="340359">
                <a:moveTo>
                  <a:pt x="80956" y="340015"/>
                </a:moveTo>
                <a:lnTo>
                  <a:pt x="97147" y="324836"/>
                </a:lnTo>
              </a:path>
              <a:path w="229235" h="340359">
                <a:moveTo>
                  <a:pt x="98159" y="290430"/>
                </a:moveTo>
                <a:lnTo>
                  <a:pt x="155840" y="290430"/>
                </a:lnTo>
              </a:path>
              <a:path w="229235" h="340359">
                <a:moveTo>
                  <a:pt x="98159" y="219593"/>
                </a:moveTo>
                <a:lnTo>
                  <a:pt x="155840" y="219593"/>
                </a:lnTo>
              </a:path>
              <a:path w="229235" h="340359">
                <a:moveTo>
                  <a:pt x="140661" y="305609"/>
                </a:moveTo>
                <a:lnTo>
                  <a:pt x="140661" y="204414"/>
                </a:lnTo>
              </a:path>
              <a:path w="229235" h="340359">
                <a:moveTo>
                  <a:pt x="140661" y="255011"/>
                </a:moveTo>
                <a:lnTo>
                  <a:pt x="228701" y="228701"/>
                </a:lnTo>
                <a:lnTo>
                  <a:pt x="228701" y="123458"/>
                </a:lnTo>
              </a:path>
              <a:path w="229235" h="340359">
                <a:moveTo>
                  <a:pt x="132565" y="282334"/>
                </a:moveTo>
                <a:lnTo>
                  <a:pt x="147744" y="298525"/>
                </a:lnTo>
              </a:path>
              <a:path w="229235" h="340359">
                <a:moveTo>
                  <a:pt x="147744" y="227689"/>
                </a:moveTo>
                <a:lnTo>
                  <a:pt x="132565" y="212509"/>
                </a:lnTo>
              </a:path>
              <a:path w="229235" h="340359">
                <a:moveTo>
                  <a:pt x="98159" y="121434"/>
                </a:moveTo>
                <a:lnTo>
                  <a:pt x="155840" y="121434"/>
                </a:lnTo>
              </a:path>
              <a:path w="229235" h="340359">
                <a:moveTo>
                  <a:pt x="98159" y="219593"/>
                </a:moveTo>
                <a:lnTo>
                  <a:pt x="155840" y="219593"/>
                </a:lnTo>
              </a:path>
              <a:path w="229235" h="340359">
                <a:moveTo>
                  <a:pt x="140661" y="106254"/>
                </a:moveTo>
                <a:lnTo>
                  <a:pt x="140661" y="234772"/>
                </a:lnTo>
              </a:path>
              <a:path w="229235" h="340359">
                <a:moveTo>
                  <a:pt x="140661" y="171019"/>
                </a:moveTo>
                <a:lnTo>
                  <a:pt x="199354" y="104230"/>
                </a:lnTo>
                <a:lnTo>
                  <a:pt x="1993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5" name="object 2085"/>
          <p:cNvSpPr txBox="1"/>
          <p:nvPr/>
        </p:nvSpPr>
        <p:spPr>
          <a:xfrm>
            <a:off x="2333727" y="9366384"/>
            <a:ext cx="114935" cy="23876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baseline="-34722" sz="600" spc="7">
                <a:latin typeface="Arial"/>
                <a:cs typeface="Arial"/>
              </a:rPr>
              <a:t>460</a:t>
            </a:r>
            <a:r>
              <a:rPr dirty="0" baseline="-34722" sz="600" spc="15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640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86" name="object 2086"/>
          <p:cNvSpPr/>
          <p:nvPr/>
        </p:nvSpPr>
        <p:spPr>
          <a:xfrm>
            <a:off x="2338282" y="9486706"/>
            <a:ext cx="326390" cy="488950"/>
          </a:xfrm>
          <a:custGeom>
            <a:avLst/>
            <a:gdLst/>
            <a:ahLst/>
            <a:cxnLst/>
            <a:rect l="l" t="t" r="r" b="b"/>
            <a:pathLst>
              <a:path w="326389" h="488950">
                <a:moveTo>
                  <a:pt x="15179" y="15179"/>
                </a:moveTo>
                <a:lnTo>
                  <a:pt x="0" y="0"/>
                </a:lnTo>
              </a:path>
              <a:path w="326389" h="488950">
                <a:moveTo>
                  <a:pt x="0" y="98159"/>
                </a:moveTo>
                <a:lnTo>
                  <a:pt x="15179" y="113338"/>
                </a:lnTo>
              </a:path>
              <a:path w="326389" h="488950">
                <a:moveTo>
                  <a:pt x="325848" y="383529"/>
                </a:moveTo>
                <a:lnTo>
                  <a:pt x="287394" y="383529"/>
                </a:lnTo>
              </a:path>
              <a:path w="326389" h="488950">
                <a:moveTo>
                  <a:pt x="325848" y="473593"/>
                </a:moveTo>
                <a:lnTo>
                  <a:pt x="287394" y="473593"/>
                </a:lnTo>
              </a:path>
              <a:path w="326389" h="488950">
                <a:moveTo>
                  <a:pt x="302573" y="368350"/>
                </a:moveTo>
                <a:lnTo>
                  <a:pt x="302573" y="488772"/>
                </a:lnTo>
              </a:path>
              <a:path w="326389" h="488950">
                <a:moveTo>
                  <a:pt x="302573" y="429067"/>
                </a:moveTo>
                <a:lnTo>
                  <a:pt x="252987" y="413888"/>
                </a:lnTo>
                <a:lnTo>
                  <a:pt x="252987" y="309657"/>
                </a:lnTo>
              </a:path>
              <a:path w="326389" h="488950">
                <a:moveTo>
                  <a:pt x="310669" y="391625"/>
                </a:moveTo>
                <a:lnTo>
                  <a:pt x="294477" y="376445"/>
                </a:lnTo>
              </a:path>
              <a:path w="326389" h="488950">
                <a:moveTo>
                  <a:pt x="294477" y="466509"/>
                </a:moveTo>
                <a:lnTo>
                  <a:pt x="310669" y="481688"/>
                </a:lnTo>
              </a:path>
              <a:path w="326389" h="488950">
                <a:moveTo>
                  <a:pt x="325848" y="261083"/>
                </a:moveTo>
                <a:lnTo>
                  <a:pt x="287394" y="261083"/>
                </a:lnTo>
              </a:path>
              <a:path w="326389" h="488950">
                <a:moveTo>
                  <a:pt x="325848" y="383529"/>
                </a:moveTo>
                <a:lnTo>
                  <a:pt x="287394" y="383529"/>
                </a:lnTo>
              </a:path>
              <a:path w="326389" h="488950">
                <a:moveTo>
                  <a:pt x="302573" y="245904"/>
                </a:moveTo>
                <a:lnTo>
                  <a:pt x="302573" y="398708"/>
                </a:lnTo>
              </a:path>
              <a:path w="326389" h="488950">
                <a:moveTo>
                  <a:pt x="310669" y="269179"/>
                </a:moveTo>
                <a:lnTo>
                  <a:pt x="294477" y="252987"/>
                </a:lnTo>
              </a:path>
              <a:path w="326389" h="488950">
                <a:moveTo>
                  <a:pt x="294477" y="376445"/>
                </a:moveTo>
                <a:lnTo>
                  <a:pt x="310669" y="3916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7" name="object 2087"/>
          <p:cNvSpPr txBox="1"/>
          <p:nvPr/>
        </p:nvSpPr>
        <p:spPr>
          <a:xfrm>
            <a:off x="2519927" y="9751938"/>
            <a:ext cx="135255" cy="15430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ts val="434"/>
              </a:lnSpc>
              <a:spcBef>
                <a:spcPts val="80"/>
              </a:spcBef>
            </a:pPr>
            <a:r>
              <a:rPr dirty="0" sz="400" spc="5">
                <a:latin typeface="Arial"/>
                <a:cs typeface="Arial"/>
              </a:rPr>
              <a:t>585</a:t>
            </a:r>
            <a:endParaRPr sz="400">
              <a:latin typeface="Arial"/>
              <a:cs typeface="Arial"/>
            </a:endParaRPr>
          </a:p>
          <a:p>
            <a:pPr marL="52069">
              <a:lnSpc>
                <a:spcPts val="434"/>
              </a:lnSpc>
            </a:pPr>
            <a:r>
              <a:rPr dirty="0" sz="400" spc="-5">
                <a:latin typeface="Arial"/>
                <a:cs typeface="Arial"/>
              </a:rPr>
              <a:t>800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88" name="object 2088"/>
          <p:cNvSpPr/>
          <p:nvPr/>
        </p:nvSpPr>
        <p:spPr>
          <a:xfrm>
            <a:off x="2575078" y="9528196"/>
            <a:ext cx="191770" cy="209550"/>
          </a:xfrm>
          <a:custGeom>
            <a:avLst/>
            <a:gdLst/>
            <a:ahLst/>
            <a:cxnLst/>
            <a:rect l="l" t="t" r="r" b="b"/>
            <a:pathLst>
              <a:path w="191769" h="209550">
                <a:moveTo>
                  <a:pt x="99171" y="209473"/>
                </a:moveTo>
                <a:lnTo>
                  <a:pt x="99171" y="164948"/>
                </a:lnTo>
              </a:path>
              <a:path w="191769" h="209550">
                <a:moveTo>
                  <a:pt x="175067" y="209473"/>
                </a:moveTo>
                <a:lnTo>
                  <a:pt x="175067" y="164948"/>
                </a:lnTo>
              </a:path>
              <a:path w="191769" h="209550">
                <a:moveTo>
                  <a:pt x="82980" y="180127"/>
                </a:moveTo>
                <a:lnTo>
                  <a:pt x="191258" y="180127"/>
                </a:lnTo>
              </a:path>
              <a:path w="191769" h="209550">
                <a:moveTo>
                  <a:pt x="137625" y="180127"/>
                </a:moveTo>
                <a:lnTo>
                  <a:pt x="104230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9" name="object 2089"/>
          <p:cNvSpPr txBox="1"/>
          <p:nvPr/>
        </p:nvSpPr>
        <p:spPr>
          <a:xfrm>
            <a:off x="2570474" y="9450764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90" name="object 2090"/>
          <p:cNvSpPr/>
          <p:nvPr/>
        </p:nvSpPr>
        <p:spPr>
          <a:xfrm>
            <a:off x="2666154" y="9528196"/>
            <a:ext cx="260350" cy="209550"/>
          </a:xfrm>
          <a:custGeom>
            <a:avLst/>
            <a:gdLst/>
            <a:ahLst/>
            <a:cxnLst/>
            <a:rect l="l" t="t" r="r" b="b"/>
            <a:pathLst>
              <a:path w="260350" h="209550">
                <a:moveTo>
                  <a:pt x="15179" y="172031"/>
                </a:moveTo>
                <a:lnTo>
                  <a:pt x="0" y="187211"/>
                </a:lnTo>
              </a:path>
              <a:path w="260350" h="209550">
                <a:moveTo>
                  <a:pt x="76908" y="187211"/>
                </a:moveTo>
                <a:lnTo>
                  <a:pt x="92087" y="172031"/>
                </a:lnTo>
              </a:path>
              <a:path w="260350" h="209550">
                <a:moveTo>
                  <a:pt x="160900" y="209473"/>
                </a:moveTo>
                <a:lnTo>
                  <a:pt x="160900" y="164948"/>
                </a:lnTo>
              </a:path>
              <a:path w="260350" h="209550">
                <a:moveTo>
                  <a:pt x="83991" y="209473"/>
                </a:moveTo>
                <a:lnTo>
                  <a:pt x="83991" y="164948"/>
                </a:lnTo>
              </a:path>
              <a:path w="260350" h="209550">
                <a:moveTo>
                  <a:pt x="176079" y="180127"/>
                </a:moveTo>
                <a:lnTo>
                  <a:pt x="68812" y="180127"/>
                </a:lnTo>
              </a:path>
              <a:path w="260350" h="209550">
                <a:moveTo>
                  <a:pt x="122446" y="180127"/>
                </a:moveTo>
                <a:lnTo>
                  <a:pt x="155840" y="0"/>
                </a:lnTo>
                <a:lnTo>
                  <a:pt x="26007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1" name="object 2091"/>
          <p:cNvSpPr txBox="1"/>
          <p:nvPr/>
        </p:nvSpPr>
        <p:spPr>
          <a:xfrm>
            <a:off x="2816378" y="9450764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92" name="object 2092"/>
          <p:cNvSpPr/>
          <p:nvPr/>
        </p:nvSpPr>
        <p:spPr>
          <a:xfrm>
            <a:off x="2743062" y="9460395"/>
            <a:ext cx="560705" cy="255270"/>
          </a:xfrm>
          <a:custGeom>
            <a:avLst/>
            <a:gdLst/>
            <a:ahLst/>
            <a:cxnLst/>
            <a:rect l="l" t="t" r="r" b="b"/>
            <a:pathLst>
              <a:path w="560704" h="255270">
                <a:moveTo>
                  <a:pt x="76908" y="255011"/>
                </a:moveTo>
                <a:lnTo>
                  <a:pt x="92087" y="239832"/>
                </a:lnTo>
              </a:path>
              <a:path w="560704" h="255270">
                <a:moveTo>
                  <a:pt x="15179" y="239832"/>
                </a:moveTo>
                <a:lnTo>
                  <a:pt x="0" y="255011"/>
                </a:lnTo>
              </a:path>
              <a:path w="560704" h="255270">
                <a:moveTo>
                  <a:pt x="468533" y="210485"/>
                </a:moveTo>
                <a:lnTo>
                  <a:pt x="468533" y="164948"/>
                </a:lnTo>
              </a:path>
              <a:path w="560704" h="255270">
                <a:moveTo>
                  <a:pt x="544429" y="210485"/>
                </a:moveTo>
                <a:lnTo>
                  <a:pt x="544429" y="164948"/>
                </a:lnTo>
              </a:path>
              <a:path w="560704" h="255270">
                <a:moveTo>
                  <a:pt x="452342" y="180127"/>
                </a:moveTo>
                <a:lnTo>
                  <a:pt x="560621" y="180127"/>
                </a:lnTo>
              </a:path>
              <a:path w="560704" h="255270">
                <a:moveTo>
                  <a:pt x="505975" y="180127"/>
                </a:moveTo>
                <a:lnTo>
                  <a:pt x="473593" y="0"/>
                </a:lnTo>
                <a:lnTo>
                  <a:pt x="3693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3" name="object 2093"/>
          <p:cNvSpPr txBox="1"/>
          <p:nvPr/>
        </p:nvSpPr>
        <p:spPr>
          <a:xfrm>
            <a:off x="3107820" y="9383975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94" name="object 2094"/>
          <p:cNvSpPr/>
          <p:nvPr/>
        </p:nvSpPr>
        <p:spPr>
          <a:xfrm>
            <a:off x="3203500" y="9460395"/>
            <a:ext cx="259079" cy="210820"/>
          </a:xfrm>
          <a:custGeom>
            <a:avLst/>
            <a:gdLst/>
            <a:ahLst/>
            <a:cxnLst/>
            <a:rect l="l" t="t" r="r" b="b"/>
            <a:pathLst>
              <a:path w="259079" h="210820">
                <a:moveTo>
                  <a:pt x="15179" y="172031"/>
                </a:moveTo>
                <a:lnTo>
                  <a:pt x="0" y="188222"/>
                </a:lnTo>
              </a:path>
              <a:path w="259079" h="210820">
                <a:moveTo>
                  <a:pt x="76908" y="188222"/>
                </a:moveTo>
                <a:lnTo>
                  <a:pt x="92087" y="172031"/>
                </a:lnTo>
              </a:path>
              <a:path w="259079" h="210820">
                <a:moveTo>
                  <a:pt x="160900" y="210485"/>
                </a:moveTo>
                <a:lnTo>
                  <a:pt x="160900" y="164948"/>
                </a:lnTo>
              </a:path>
              <a:path w="259079" h="210820">
                <a:moveTo>
                  <a:pt x="83991" y="210485"/>
                </a:moveTo>
                <a:lnTo>
                  <a:pt x="83991" y="164948"/>
                </a:lnTo>
              </a:path>
              <a:path w="259079" h="210820">
                <a:moveTo>
                  <a:pt x="176079" y="180127"/>
                </a:moveTo>
                <a:lnTo>
                  <a:pt x="68812" y="180127"/>
                </a:lnTo>
              </a:path>
              <a:path w="259079" h="210820">
                <a:moveTo>
                  <a:pt x="122446" y="180127"/>
                </a:moveTo>
                <a:lnTo>
                  <a:pt x="155840" y="0"/>
                </a:lnTo>
                <a:lnTo>
                  <a:pt x="259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5" name="object 2095"/>
          <p:cNvSpPr txBox="1"/>
          <p:nvPr/>
        </p:nvSpPr>
        <p:spPr>
          <a:xfrm>
            <a:off x="3353724" y="9383975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96" name="object 2096"/>
          <p:cNvSpPr/>
          <p:nvPr/>
        </p:nvSpPr>
        <p:spPr>
          <a:xfrm>
            <a:off x="3128616" y="9632427"/>
            <a:ext cx="244475" cy="343535"/>
          </a:xfrm>
          <a:custGeom>
            <a:avLst/>
            <a:gdLst/>
            <a:ahLst/>
            <a:cxnLst/>
            <a:rect l="l" t="t" r="r" b="b"/>
            <a:pathLst>
              <a:path w="244475" h="343534">
                <a:moveTo>
                  <a:pt x="228701" y="16191"/>
                </a:moveTo>
                <a:lnTo>
                  <a:pt x="243880" y="0"/>
                </a:lnTo>
              </a:path>
              <a:path w="244475" h="343534">
                <a:moveTo>
                  <a:pt x="166971" y="0"/>
                </a:moveTo>
                <a:lnTo>
                  <a:pt x="151792" y="16191"/>
                </a:lnTo>
              </a:path>
              <a:path w="244475" h="343534">
                <a:moveTo>
                  <a:pt x="72860" y="231736"/>
                </a:moveTo>
                <a:lnTo>
                  <a:pt x="34406" y="231736"/>
                </a:lnTo>
              </a:path>
              <a:path w="244475" h="343534">
                <a:moveTo>
                  <a:pt x="72860" y="327872"/>
                </a:moveTo>
                <a:lnTo>
                  <a:pt x="34406" y="327872"/>
                </a:lnTo>
              </a:path>
              <a:path w="244475" h="343534">
                <a:moveTo>
                  <a:pt x="49585" y="216557"/>
                </a:moveTo>
                <a:lnTo>
                  <a:pt x="49585" y="343051"/>
                </a:lnTo>
              </a:path>
              <a:path w="244475" h="343534">
                <a:moveTo>
                  <a:pt x="49585" y="280310"/>
                </a:moveTo>
                <a:lnTo>
                  <a:pt x="0" y="265131"/>
                </a:lnTo>
                <a:lnTo>
                  <a:pt x="0" y="160900"/>
                </a:lnTo>
              </a:path>
              <a:path w="244475" h="343534">
                <a:moveTo>
                  <a:pt x="56669" y="239832"/>
                </a:moveTo>
                <a:lnTo>
                  <a:pt x="41490" y="224653"/>
                </a:lnTo>
              </a:path>
              <a:path w="244475" h="343534">
                <a:moveTo>
                  <a:pt x="41490" y="320788"/>
                </a:moveTo>
                <a:lnTo>
                  <a:pt x="56669" y="335967"/>
                </a:lnTo>
              </a:path>
              <a:path w="244475" h="343534">
                <a:moveTo>
                  <a:pt x="72860" y="47561"/>
                </a:moveTo>
                <a:lnTo>
                  <a:pt x="34406" y="47561"/>
                </a:lnTo>
              </a:path>
              <a:path w="244475" h="343534">
                <a:moveTo>
                  <a:pt x="72860" y="231736"/>
                </a:moveTo>
                <a:lnTo>
                  <a:pt x="34406" y="231736"/>
                </a:lnTo>
              </a:path>
              <a:path w="244475" h="343534">
                <a:moveTo>
                  <a:pt x="49585" y="32382"/>
                </a:moveTo>
                <a:lnTo>
                  <a:pt x="49585" y="246916"/>
                </a:lnTo>
              </a:path>
              <a:path w="244475" h="343534">
                <a:moveTo>
                  <a:pt x="56669" y="55657"/>
                </a:moveTo>
                <a:lnTo>
                  <a:pt x="41490" y="40478"/>
                </a:lnTo>
              </a:path>
              <a:path w="244475" h="343534">
                <a:moveTo>
                  <a:pt x="41490" y="224653"/>
                </a:moveTo>
                <a:lnTo>
                  <a:pt x="56669" y="2398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7" name="object 2097"/>
          <p:cNvSpPr txBox="1"/>
          <p:nvPr/>
        </p:nvSpPr>
        <p:spPr>
          <a:xfrm>
            <a:off x="3057273" y="9701896"/>
            <a:ext cx="135255" cy="20129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ts val="434"/>
              </a:lnSpc>
              <a:spcBef>
                <a:spcPts val="80"/>
              </a:spcBef>
            </a:pPr>
            <a:r>
              <a:rPr dirty="0" sz="400" spc="5">
                <a:latin typeface="Arial"/>
                <a:cs typeface="Arial"/>
              </a:rPr>
              <a:t>625</a:t>
            </a:r>
            <a:endParaRPr sz="400">
              <a:latin typeface="Arial"/>
              <a:cs typeface="Arial"/>
            </a:endParaRPr>
          </a:p>
          <a:p>
            <a:pPr marL="69215">
              <a:lnSpc>
                <a:spcPts val="434"/>
              </a:lnSpc>
            </a:pPr>
            <a:r>
              <a:rPr dirty="0" sz="400" spc="-5">
                <a:latin typeface="Arial"/>
                <a:cs typeface="Arial"/>
              </a:rPr>
              <a:t>1200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098" name="object 2098"/>
          <p:cNvSpPr/>
          <p:nvPr/>
        </p:nvSpPr>
        <p:spPr>
          <a:xfrm>
            <a:off x="3665962" y="9732610"/>
            <a:ext cx="73025" cy="243204"/>
          </a:xfrm>
          <a:custGeom>
            <a:avLst/>
            <a:gdLst/>
            <a:ahLst/>
            <a:cxnLst/>
            <a:rect l="l" t="t" r="r" b="b"/>
            <a:pathLst>
              <a:path w="73025" h="243204">
                <a:moveTo>
                  <a:pt x="72860" y="137625"/>
                </a:moveTo>
                <a:lnTo>
                  <a:pt x="34406" y="137625"/>
                </a:lnTo>
              </a:path>
              <a:path w="73025" h="243204">
                <a:moveTo>
                  <a:pt x="72860" y="227689"/>
                </a:moveTo>
                <a:lnTo>
                  <a:pt x="34406" y="227689"/>
                </a:lnTo>
              </a:path>
              <a:path w="73025" h="243204">
                <a:moveTo>
                  <a:pt x="49585" y="122446"/>
                </a:moveTo>
                <a:lnTo>
                  <a:pt x="49585" y="242868"/>
                </a:lnTo>
              </a:path>
              <a:path w="73025" h="243204">
                <a:moveTo>
                  <a:pt x="49585" y="183163"/>
                </a:moveTo>
                <a:lnTo>
                  <a:pt x="0" y="167983"/>
                </a:lnTo>
                <a:lnTo>
                  <a:pt x="0" y="63752"/>
                </a:lnTo>
              </a:path>
              <a:path w="73025" h="243204">
                <a:moveTo>
                  <a:pt x="56669" y="145720"/>
                </a:moveTo>
                <a:lnTo>
                  <a:pt x="41490" y="130541"/>
                </a:lnTo>
              </a:path>
              <a:path w="73025" h="243204">
                <a:moveTo>
                  <a:pt x="41490" y="220605"/>
                </a:moveTo>
                <a:lnTo>
                  <a:pt x="56669" y="235784"/>
                </a:lnTo>
              </a:path>
              <a:path w="73025" h="243204">
                <a:moveTo>
                  <a:pt x="72860" y="15179"/>
                </a:moveTo>
                <a:lnTo>
                  <a:pt x="34406" y="15179"/>
                </a:lnTo>
              </a:path>
              <a:path w="73025" h="243204">
                <a:moveTo>
                  <a:pt x="72860" y="137625"/>
                </a:moveTo>
                <a:lnTo>
                  <a:pt x="34406" y="137625"/>
                </a:lnTo>
              </a:path>
              <a:path w="73025" h="243204">
                <a:moveTo>
                  <a:pt x="49585" y="0"/>
                </a:moveTo>
                <a:lnTo>
                  <a:pt x="49585" y="152804"/>
                </a:lnTo>
              </a:path>
              <a:path w="73025" h="243204">
                <a:moveTo>
                  <a:pt x="56669" y="23274"/>
                </a:moveTo>
                <a:lnTo>
                  <a:pt x="41490" y="7083"/>
                </a:lnTo>
              </a:path>
              <a:path w="73025" h="243204">
                <a:moveTo>
                  <a:pt x="41490" y="130541"/>
                </a:moveTo>
                <a:lnTo>
                  <a:pt x="56669" y="145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9" name="object 2099"/>
          <p:cNvSpPr txBox="1"/>
          <p:nvPr/>
        </p:nvSpPr>
        <p:spPr>
          <a:xfrm>
            <a:off x="3594619" y="9751938"/>
            <a:ext cx="135255" cy="15430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ts val="434"/>
              </a:lnSpc>
              <a:spcBef>
                <a:spcPts val="80"/>
              </a:spcBef>
            </a:pPr>
            <a:r>
              <a:rPr dirty="0" sz="400" spc="5">
                <a:latin typeface="Arial"/>
                <a:cs typeface="Arial"/>
              </a:rPr>
              <a:t>585</a:t>
            </a:r>
            <a:endParaRPr sz="400">
              <a:latin typeface="Arial"/>
              <a:cs typeface="Arial"/>
            </a:endParaRPr>
          </a:p>
          <a:p>
            <a:pPr marL="52069">
              <a:lnSpc>
                <a:spcPts val="434"/>
              </a:lnSpc>
            </a:pPr>
            <a:r>
              <a:rPr dirty="0" sz="400" spc="-5">
                <a:latin typeface="Arial"/>
                <a:cs typeface="Arial"/>
              </a:rPr>
              <a:t>800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00" name="object 2100"/>
          <p:cNvSpPr/>
          <p:nvPr/>
        </p:nvSpPr>
        <p:spPr>
          <a:xfrm>
            <a:off x="3649771" y="9528196"/>
            <a:ext cx="191770" cy="209550"/>
          </a:xfrm>
          <a:custGeom>
            <a:avLst/>
            <a:gdLst/>
            <a:ahLst/>
            <a:cxnLst/>
            <a:rect l="l" t="t" r="r" b="b"/>
            <a:pathLst>
              <a:path w="191770" h="209550">
                <a:moveTo>
                  <a:pt x="99171" y="209473"/>
                </a:moveTo>
                <a:lnTo>
                  <a:pt x="99171" y="164948"/>
                </a:lnTo>
              </a:path>
              <a:path w="191770" h="209550">
                <a:moveTo>
                  <a:pt x="175067" y="209473"/>
                </a:moveTo>
                <a:lnTo>
                  <a:pt x="175067" y="164948"/>
                </a:lnTo>
              </a:path>
              <a:path w="191770" h="209550">
                <a:moveTo>
                  <a:pt x="82980" y="180127"/>
                </a:moveTo>
                <a:lnTo>
                  <a:pt x="191258" y="180127"/>
                </a:lnTo>
              </a:path>
              <a:path w="191770" h="209550">
                <a:moveTo>
                  <a:pt x="136613" y="180127"/>
                </a:moveTo>
                <a:lnTo>
                  <a:pt x="104230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1" name="object 2101"/>
          <p:cNvSpPr txBox="1"/>
          <p:nvPr/>
        </p:nvSpPr>
        <p:spPr>
          <a:xfrm>
            <a:off x="3645166" y="9450764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02" name="object 2102"/>
          <p:cNvSpPr/>
          <p:nvPr/>
        </p:nvSpPr>
        <p:spPr>
          <a:xfrm>
            <a:off x="3740846" y="9528196"/>
            <a:ext cx="259079" cy="209550"/>
          </a:xfrm>
          <a:custGeom>
            <a:avLst/>
            <a:gdLst/>
            <a:ahLst/>
            <a:cxnLst/>
            <a:rect l="l" t="t" r="r" b="b"/>
            <a:pathLst>
              <a:path w="259079" h="209550">
                <a:moveTo>
                  <a:pt x="15179" y="172031"/>
                </a:moveTo>
                <a:lnTo>
                  <a:pt x="0" y="187211"/>
                </a:lnTo>
              </a:path>
              <a:path w="259079" h="209550">
                <a:moveTo>
                  <a:pt x="76908" y="187211"/>
                </a:moveTo>
                <a:lnTo>
                  <a:pt x="92087" y="172031"/>
                </a:lnTo>
              </a:path>
              <a:path w="259079" h="209550">
                <a:moveTo>
                  <a:pt x="160900" y="209473"/>
                </a:moveTo>
                <a:lnTo>
                  <a:pt x="160900" y="164948"/>
                </a:lnTo>
              </a:path>
              <a:path w="259079" h="209550">
                <a:moveTo>
                  <a:pt x="83991" y="209473"/>
                </a:moveTo>
                <a:lnTo>
                  <a:pt x="83991" y="164948"/>
                </a:lnTo>
              </a:path>
              <a:path w="259079" h="209550">
                <a:moveTo>
                  <a:pt x="176079" y="180127"/>
                </a:moveTo>
                <a:lnTo>
                  <a:pt x="68812" y="180127"/>
                </a:lnTo>
              </a:path>
              <a:path w="259079" h="209550">
                <a:moveTo>
                  <a:pt x="122446" y="180127"/>
                </a:moveTo>
                <a:lnTo>
                  <a:pt x="155840" y="0"/>
                </a:lnTo>
                <a:lnTo>
                  <a:pt x="259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3" name="object 2103"/>
          <p:cNvSpPr txBox="1"/>
          <p:nvPr/>
        </p:nvSpPr>
        <p:spPr>
          <a:xfrm>
            <a:off x="3891071" y="9450764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04" name="object 2104"/>
          <p:cNvSpPr/>
          <p:nvPr/>
        </p:nvSpPr>
        <p:spPr>
          <a:xfrm>
            <a:off x="3817755" y="9460395"/>
            <a:ext cx="560070" cy="255270"/>
          </a:xfrm>
          <a:custGeom>
            <a:avLst/>
            <a:gdLst/>
            <a:ahLst/>
            <a:cxnLst/>
            <a:rect l="l" t="t" r="r" b="b"/>
            <a:pathLst>
              <a:path w="560070" h="255270">
                <a:moveTo>
                  <a:pt x="76908" y="255011"/>
                </a:moveTo>
                <a:lnTo>
                  <a:pt x="92087" y="239832"/>
                </a:lnTo>
              </a:path>
              <a:path w="560070" h="255270">
                <a:moveTo>
                  <a:pt x="15179" y="239832"/>
                </a:moveTo>
                <a:lnTo>
                  <a:pt x="0" y="255011"/>
                </a:lnTo>
              </a:path>
              <a:path w="560070" h="255270">
                <a:moveTo>
                  <a:pt x="467521" y="210485"/>
                </a:moveTo>
                <a:lnTo>
                  <a:pt x="467521" y="164948"/>
                </a:lnTo>
              </a:path>
              <a:path w="560070" h="255270">
                <a:moveTo>
                  <a:pt x="544429" y="210485"/>
                </a:moveTo>
                <a:lnTo>
                  <a:pt x="544429" y="164948"/>
                </a:lnTo>
              </a:path>
              <a:path w="560070" h="255270">
                <a:moveTo>
                  <a:pt x="452342" y="180127"/>
                </a:moveTo>
                <a:lnTo>
                  <a:pt x="559609" y="180127"/>
                </a:lnTo>
              </a:path>
              <a:path w="560070" h="255270">
                <a:moveTo>
                  <a:pt x="505975" y="180127"/>
                </a:moveTo>
                <a:lnTo>
                  <a:pt x="473593" y="0"/>
                </a:lnTo>
                <a:lnTo>
                  <a:pt x="3693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5" name="object 2105"/>
          <p:cNvSpPr txBox="1"/>
          <p:nvPr/>
        </p:nvSpPr>
        <p:spPr>
          <a:xfrm>
            <a:off x="4182512" y="9383975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06" name="object 2106"/>
          <p:cNvSpPr/>
          <p:nvPr/>
        </p:nvSpPr>
        <p:spPr>
          <a:xfrm>
            <a:off x="4278193" y="9460395"/>
            <a:ext cx="259079" cy="210820"/>
          </a:xfrm>
          <a:custGeom>
            <a:avLst/>
            <a:gdLst/>
            <a:ahLst/>
            <a:cxnLst/>
            <a:rect l="l" t="t" r="r" b="b"/>
            <a:pathLst>
              <a:path w="259079" h="210820">
                <a:moveTo>
                  <a:pt x="15179" y="172031"/>
                </a:moveTo>
                <a:lnTo>
                  <a:pt x="0" y="188222"/>
                </a:lnTo>
              </a:path>
              <a:path w="259079" h="210820">
                <a:moveTo>
                  <a:pt x="76908" y="188222"/>
                </a:moveTo>
                <a:lnTo>
                  <a:pt x="92087" y="172031"/>
                </a:lnTo>
              </a:path>
              <a:path w="259079" h="210820">
                <a:moveTo>
                  <a:pt x="160900" y="210485"/>
                </a:moveTo>
                <a:lnTo>
                  <a:pt x="160900" y="164948"/>
                </a:lnTo>
              </a:path>
              <a:path w="259079" h="210820">
                <a:moveTo>
                  <a:pt x="83991" y="210485"/>
                </a:moveTo>
                <a:lnTo>
                  <a:pt x="83991" y="164948"/>
                </a:lnTo>
              </a:path>
              <a:path w="259079" h="210820">
                <a:moveTo>
                  <a:pt x="176079" y="180127"/>
                </a:moveTo>
                <a:lnTo>
                  <a:pt x="68812" y="180127"/>
                </a:lnTo>
              </a:path>
              <a:path w="259079" h="210820">
                <a:moveTo>
                  <a:pt x="122446" y="180127"/>
                </a:moveTo>
                <a:lnTo>
                  <a:pt x="155840" y="0"/>
                </a:lnTo>
                <a:lnTo>
                  <a:pt x="259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7" name="object 2107"/>
          <p:cNvSpPr txBox="1"/>
          <p:nvPr/>
        </p:nvSpPr>
        <p:spPr>
          <a:xfrm>
            <a:off x="4428417" y="9383975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08" name="object 2108"/>
          <p:cNvSpPr/>
          <p:nvPr/>
        </p:nvSpPr>
        <p:spPr>
          <a:xfrm>
            <a:off x="4203308" y="9632427"/>
            <a:ext cx="244475" cy="343535"/>
          </a:xfrm>
          <a:custGeom>
            <a:avLst/>
            <a:gdLst/>
            <a:ahLst/>
            <a:cxnLst/>
            <a:rect l="l" t="t" r="r" b="b"/>
            <a:pathLst>
              <a:path w="244475" h="343534">
                <a:moveTo>
                  <a:pt x="228701" y="16191"/>
                </a:moveTo>
                <a:lnTo>
                  <a:pt x="243880" y="0"/>
                </a:lnTo>
              </a:path>
              <a:path w="244475" h="343534">
                <a:moveTo>
                  <a:pt x="166971" y="0"/>
                </a:moveTo>
                <a:lnTo>
                  <a:pt x="151792" y="16191"/>
                </a:lnTo>
              </a:path>
              <a:path w="244475" h="343534">
                <a:moveTo>
                  <a:pt x="72860" y="231736"/>
                </a:moveTo>
                <a:lnTo>
                  <a:pt x="34406" y="231736"/>
                </a:lnTo>
              </a:path>
              <a:path w="244475" h="343534">
                <a:moveTo>
                  <a:pt x="72860" y="327872"/>
                </a:moveTo>
                <a:lnTo>
                  <a:pt x="34406" y="327872"/>
                </a:lnTo>
              </a:path>
              <a:path w="244475" h="343534">
                <a:moveTo>
                  <a:pt x="49585" y="216557"/>
                </a:moveTo>
                <a:lnTo>
                  <a:pt x="49585" y="343051"/>
                </a:lnTo>
              </a:path>
              <a:path w="244475" h="343534">
                <a:moveTo>
                  <a:pt x="49585" y="280310"/>
                </a:moveTo>
                <a:lnTo>
                  <a:pt x="0" y="265131"/>
                </a:lnTo>
                <a:lnTo>
                  <a:pt x="0" y="160900"/>
                </a:lnTo>
              </a:path>
              <a:path w="244475" h="343534">
                <a:moveTo>
                  <a:pt x="56669" y="239832"/>
                </a:moveTo>
                <a:lnTo>
                  <a:pt x="41490" y="224653"/>
                </a:lnTo>
              </a:path>
              <a:path w="244475" h="343534">
                <a:moveTo>
                  <a:pt x="41490" y="320788"/>
                </a:moveTo>
                <a:lnTo>
                  <a:pt x="56669" y="335967"/>
                </a:lnTo>
              </a:path>
              <a:path w="244475" h="343534">
                <a:moveTo>
                  <a:pt x="72860" y="47561"/>
                </a:moveTo>
                <a:lnTo>
                  <a:pt x="34406" y="47561"/>
                </a:lnTo>
              </a:path>
              <a:path w="244475" h="343534">
                <a:moveTo>
                  <a:pt x="72860" y="231736"/>
                </a:moveTo>
                <a:lnTo>
                  <a:pt x="34406" y="231736"/>
                </a:lnTo>
              </a:path>
              <a:path w="244475" h="343534">
                <a:moveTo>
                  <a:pt x="49585" y="32382"/>
                </a:moveTo>
                <a:lnTo>
                  <a:pt x="49585" y="246916"/>
                </a:lnTo>
              </a:path>
              <a:path w="244475" h="343534">
                <a:moveTo>
                  <a:pt x="56669" y="55657"/>
                </a:moveTo>
                <a:lnTo>
                  <a:pt x="41490" y="40478"/>
                </a:lnTo>
              </a:path>
              <a:path w="244475" h="343534">
                <a:moveTo>
                  <a:pt x="41490" y="224653"/>
                </a:moveTo>
                <a:lnTo>
                  <a:pt x="56669" y="23983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9" name="object 2109"/>
          <p:cNvSpPr txBox="1"/>
          <p:nvPr/>
        </p:nvSpPr>
        <p:spPr>
          <a:xfrm>
            <a:off x="4131965" y="9701896"/>
            <a:ext cx="135255" cy="20129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ts val="434"/>
              </a:lnSpc>
              <a:spcBef>
                <a:spcPts val="80"/>
              </a:spcBef>
            </a:pPr>
            <a:r>
              <a:rPr dirty="0" sz="400" spc="5">
                <a:latin typeface="Arial"/>
                <a:cs typeface="Arial"/>
              </a:rPr>
              <a:t>625</a:t>
            </a:r>
            <a:endParaRPr sz="400">
              <a:latin typeface="Arial"/>
              <a:cs typeface="Arial"/>
            </a:endParaRPr>
          </a:p>
          <a:p>
            <a:pPr marL="69215">
              <a:lnSpc>
                <a:spcPts val="434"/>
              </a:lnSpc>
            </a:pPr>
            <a:r>
              <a:rPr dirty="0" sz="400" spc="-5">
                <a:latin typeface="Arial"/>
                <a:cs typeface="Arial"/>
              </a:rPr>
              <a:t>1200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10" name="object 2110"/>
          <p:cNvSpPr/>
          <p:nvPr/>
        </p:nvSpPr>
        <p:spPr>
          <a:xfrm>
            <a:off x="4740654" y="9732610"/>
            <a:ext cx="73025" cy="243204"/>
          </a:xfrm>
          <a:custGeom>
            <a:avLst/>
            <a:gdLst/>
            <a:ahLst/>
            <a:cxnLst/>
            <a:rect l="l" t="t" r="r" b="b"/>
            <a:pathLst>
              <a:path w="73025" h="243204">
                <a:moveTo>
                  <a:pt x="72860" y="137625"/>
                </a:moveTo>
                <a:lnTo>
                  <a:pt x="34406" y="137625"/>
                </a:lnTo>
              </a:path>
              <a:path w="73025" h="243204">
                <a:moveTo>
                  <a:pt x="72860" y="227689"/>
                </a:moveTo>
                <a:lnTo>
                  <a:pt x="34406" y="227689"/>
                </a:lnTo>
              </a:path>
              <a:path w="73025" h="243204">
                <a:moveTo>
                  <a:pt x="49585" y="122446"/>
                </a:moveTo>
                <a:lnTo>
                  <a:pt x="49585" y="242868"/>
                </a:lnTo>
              </a:path>
              <a:path w="73025" h="243204">
                <a:moveTo>
                  <a:pt x="49585" y="183163"/>
                </a:moveTo>
                <a:lnTo>
                  <a:pt x="0" y="167983"/>
                </a:lnTo>
                <a:lnTo>
                  <a:pt x="0" y="63752"/>
                </a:lnTo>
              </a:path>
              <a:path w="73025" h="243204">
                <a:moveTo>
                  <a:pt x="56669" y="145720"/>
                </a:moveTo>
                <a:lnTo>
                  <a:pt x="41490" y="130541"/>
                </a:lnTo>
              </a:path>
              <a:path w="73025" h="243204">
                <a:moveTo>
                  <a:pt x="41490" y="220605"/>
                </a:moveTo>
                <a:lnTo>
                  <a:pt x="56669" y="235784"/>
                </a:lnTo>
              </a:path>
              <a:path w="73025" h="243204">
                <a:moveTo>
                  <a:pt x="72860" y="15179"/>
                </a:moveTo>
                <a:lnTo>
                  <a:pt x="34406" y="15179"/>
                </a:lnTo>
              </a:path>
              <a:path w="73025" h="243204">
                <a:moveTo>
                  <a:pt x="72860" y="137625"/>
                </a:moveTo>
                <a:lnTo>
                  <a:pt x="34406" y="137625"/>
                </a:lnTo>
              </a:path>
              <a:path w="73025" h="243204">
                <a:moveTo>
                  <a:pt x="49585" y="0"/>
                </a:moveTo>
                <a:lnTo>
                  <a:pt x="49585" y="152804"/>
                </a:lnTo>
              </a:path>
              <a:path w="73025" h="243204">
                <a:moveTo>
                  <a:pt x="56669" y="23274"/>
                </a:moveTo>
                <a:lnTo>
                  <a:pt x="41490" y="7083"/>
                </a:lnTo>
              </a:path>
              <a:path w="73025" h="243204">
                <a:moveTo>
                  <a:pt x="41490" y="130541"/>
                </a:moveTo>
                <a:lnTo>
                  <a:pt x="56669" y="145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1" name="object 2111"/>
          <p:cNvSpPr txBox="1"/>
          <p:nvPr/>
        </p:nvSpPr>
        <p:spPr>
          <a:xfrm>
            <a:off x="4669311" y="9751938"/>
            <a:ext cx="135255" cy="15430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ts val="434"/>
              </a:lnSpc>
              <a:spcBef>
                <a:spcPts val="80"/>
              </a:spcBef>
            </a:pPr>
            <a:r>
              <a:rPr dirty="0" sz="400" spc="5">
                <a:latin typeface="Arial"/>
                <a:cs typeface="Arial"/>
              </a:rPr>
              <a:t>585</a:t>
            </a:r>
            <a:endParaRPr sz="400">
              <a:latin typeface="Arial"/>
              <a:cs typeface="Arial"/>
            </a:endParaRPr>
          </a:p>
          <a:p>
            <a:pPr marL="52069">
              <a:lnSpc>
                <a:spcPts val="434"/>
              </a:lnSpc>
            </a:pPr>
            <a:r>
              <a:rPr dirty="0" sz="400" spc="-5">
                <a:latin typeface="Arial"/>
                <a:cs typeface="Arial"/>
              </a:rPr>
              <a:t>800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12" name="object 2112"/>
          <p:cNvSpPr/>
          <p:nvPr/>
        </p:nvSpPr>
        <p:spPr>
          <a:xfrm>
            <a:off x="4724463" y="9528196"/>
            <a:ext cx="190500" cy="209550"/>
          </a:xfrm>
          <a:custGeom>
            <a:avLst/>
            <a:gdLst/>
            <a:ahLst/>
            <a:cxnLst/>
            <a:rect l="l" t="t" r="r" b="b"/>
            <a:pathLst>
              <a:path w="190500" h="209550">
                <a:moveTo>
                  <a:pt x="98159" y="209473"/>
                </a:moveTo>
                <a:lnTo>
                  <a:pt x="98159" y="164948"/>
                </a:lnTo>
              </a:path>
              <a:path w="190500" h="209550">
                <a:moveTo>
                  <a:pt x="175067" y="209473"/>
                </a:moveTo>
                <a:lnTo>
                  <a:pt x="175067" y="164948"/>
                </a:lnTo>
              </a:path>
              <a:path w="190500" h="209550">
                <a:moveTo>
                  <a:pt x="82980" y="180127"/>
                </a:moveTo>
                <a:lnTo>
                  <a:pt x="190246" y="180127"/>
                </a:lnTo>
              </a:path>
              <a:path w="190500" h="209550">
                <a:moveTo>
                  <a:pt x="136613" y="180127"/>
                </a:moveTo>
                <a:lnTo>
                  <a:pt x="104230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3" name="object 2113"/>
          <p:cNvSpPr txBox="1"/>
          <p:nvPr/>
        </p:nvSpPr>
        <p:spPr>
          <a:xfrm>
            <a:off x="4718847" y="9450764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14" name="object 2114"/>
          <p:cNvSpPr/>
          <p:nvPr/>
        </p:nvSpPr>
        <p:spPr>
          <a:xfrm>
            <a:off x="4815539" y="9528196"/>
            <a:ext cx="259079" cy="209550"/>
          </a:xfrm>
          <a:custGeom>
            <a:avLst/>
            <a:gdLst/>
            <a:ahLst/>
            <a:cxnLst/>
            <a:rect l="l" t="t" r="r" b="b"/>
            <a:pathLst>
              <a:path w="259079" h="209550">
                <a:moveTo>
                  <a:pt x="15179" y="172031"/>
                </a:moveTo>
                <a:lnTo>
                  <a:pt x="0" y="187211"/>
                </a:lnTo>
              </a:path>
              <a:path w="259079" h="209550">
                <a:moveTo>
                  <a:pt x="76908" y="187211"/>
                </a:moveTo>
                <a:lnTo>
                  <a:pt x="92087" y="172031"/>
                </a:lnTo>
              </a:path>
              <a:path w="259079" h="209550">
                <a:moveTo>
                  <a:pt x="160900" y="209473"/>
                </a:moveTo>
                <a:lnTo>
                  <a:pt x="160900" y="164948"/>
                </a:lnTo>
              </a:path>
              <a:path w="259079" h="209550">
                <a:moveTo>
                  <a:pt x="83991" y="209473"/>
                </a:moveTo>
                <a:lnTo>
                  <a:pt x="83991" y="164948"/>
                </a:lnTo>
              </a:path>
              <a:path w="259079" h="209550">
                <a:moveTo>
                  <a:pt x="176079" y="180127"/>
                </a:moveTo>
                <a:lnTo>
                  <a:pt x="68812" y="180127"/>
                </a:lnTo>
              </a:path>
              <a:path w="259079" h="209550">
                <a:moveTo>
                  <a:pt x="122446" y="180127"/>
                </a:moveTo>
                <a:lnTo>
                  <a:pt x="155840" y="0"/>
                </a:lnTo>
                <a:lnTo>
                  <a:pt x="25905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5" name="object 2115"/>
          <p:cNvSpPr txBox="1"/>
          <p:nvPr/>
        </p:nvSpPr>
        <p:spPr>
          <a:xfrm>
            <a:off x="4965763" y="9450764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500</a:t>
            </a:r>
            <a:endParaRPr sz="400">
              <a:latin typeface="Arial"/>
              <a:cs typeface="Arial"/>
            </a:endParaRPr>
          </a:p>
        </p:txBody>
      </p:sp>
      <p:grpSp>
        <p:nvGrpSpPr>
          <p:cNvPr id="2116" name="object 2116"/>
          <p:cNvGrpSpPr/>
          <p:nvPr/>
        </p:nvGrpSpPr>
        <p:grpSpPr>
          <a:xfrm>
            <a:off x="4892447" y="7501257"/>
            <a:ext cx="799465" cy="2214245"/>
            <a:chOff x="4892447" y="7501257"/>
            <a:chExt cx="799465" cy="2214245"/>
          </a:xfrm>
        </p:grpSpPr>
        <p:sp>
          <p:nvSpPr>
            <p:cNvPr id="2117" name="object 2117"/>
            <p:cNvSpPr/>
            <p:nvPr/>
          </p:nvSpPr>
          <p:spPr>
            <a:xfrm>
              <a:off x="4892447" y="9700227"/>
              <a:ext cx="92710" cy="15240"/>
            </a:xfrm>
            <a:custGeom>
              <a:avLst/>
              <a:gdLst/>
              <a:ahLst/>
              <a:cxnLst/>
              <a:rect l="l" t="t" r="r" b="b"/>
              <a:pathLst>
                <a:path w="92710" h="15240">
                  <a:moveTo>
                    <a:pt x="75896" y="15179"/>
                  </a:moveTo>
                  <a:lnTo>
                    <a:pt x="92087" y="0"/>
                  </a:lnTo>
                </a:path>
                <a:path w="92710" h="15240">
                  <a:moveTo>
                    <a:pt x="15179" y="0"/>
                  </a:moveTo>
                  <a:lnTo>
                    <a:pt x="0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118" name="object 2118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5217283" y="7501257"/>
              <a:ext cx="474605" cy="1348931"/>
            </a:xfrm>
            <a:prstGeom prst="rect">
              <a:avLst/>
            </a:prstGeom>
          </p:spPr>
        </p:pic>
      </p:grpSp>
      <p:sp>
        <p:nvSpPr>
          <p:cNvPr id="2119" name="object 2119"/>
          <p:cNvSpPr txBox="1"/>
          <p:nvPr/>
        </p:nvSpPr>
        <p:spPr>
          <a:xfrm>
            <a:off x="5254169" y="7423825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430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20" name="object 2120"/>
          <p:cNvSpPr txBox="1"/>
          <p:nvPr/>
        </p:nvSpPr>
        <p:spPr>
          <a:xfrm>
            <a:off x="5203621" y="7542848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460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21" name="object 2121"/>
          <p:cNvSpPr txBox="1"/>
          <p:nvPr/>
        </p:nvSpPr>
        <p:spPr>
          <a:xfrm>
            <a:off x="5174275" y="7775597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640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22" name="object 2122"/>
          <p:cNvSpPr/>
          <p:nvPr/>
        </p:nvSpPr>
        <p:spPr>
          <a:xfrm>
            <a:off x="5257762" y="9672905"/>
            <a:ext cx="318770" cy="132715"/>
          </a:xfrm>
          <a:custGeom>
            <a:avLst/>
            <a:gdLst/>
            <a:ahLst/>
            <a:cxnLst/>
            <a:rect l="l" t="t" r="r" b="b"/>
            <a:pathLst>
              <a:path w="318770" h="132715">
                <a:moveTo>
                  <a:pt x="179115" y="0"/>
                </a:moveTo>
                <a:lnTo>
                  <a:pt x="179115" y="59705"/>
                </a:lnTo>
              </a:path>
              <a:path w="318770" h="132715">
                <a:moveTo>
                  <a:pt x="205426" y="0"/>
                </a:moveTo>
                <a:lnTo>
                  <a:pt x="205426" y="59705"/>
                </a:lnTo>
              </a:path>
              <a:path w="318770" h="132715">
                <a:moveTo>
                  <a:pt x="163936" y="44525"/>
                </a:moveTo>
                <a:lnTo>
                  <a:pt x="220605" y="44525"/>
                </a:lnTo>
              </a:path>
              <a:path w="318770" h="132715">
                <a:moveTo>
                  <a:pt x="192270" y="44525"/>
                </a:moveTo>
                <a:lnTo>
                  <a:pt x="218581" y="132565"/>
                </a:lnTo>
                <a:lnTo>
                  <a:pt x="318764" y="132565"/>
                </a:lnTo>
              </a:path>
              <a:path w="318770" h="132715">
                <a:moveTo>
                  <a:pt x="187211" y="36430"/>
                </a:moveTo>
                <a:lnTo>
                  <a:pt x="171019" y="51609"/>
                </a:lnTo>
              </a:path>
              <a:path w="318770" h="132715">
                <a:moveTo>
                  <a:pt x="197330" y="51609"/>
                </a:moveTo>
                <a:lnTo>
                  <a:pt x="212509" y="36430"/>
                </a:lnTo>
              </a:path>
              <a:path w="318770" h="132715">
                <a:moveTo>
                  <a:pt x="179115" y="0"/>
                </a:moveTo>
                <a:lnTo>
                  <a:pt x="179115" y="59705"/>
                </a:lnTo>
              </a:path>
              <a:path w="318770" h="132715">
                <a:moveTo>
                  <a:pt x="113338" y="0"/>
                </a:moveTo>
                <a:lnTo>
                  <a:pt x="113338" y="59705"/>
                </a:lnTo>
              </a:path>
              <a:path w="318770" h="132715">
                <a:moveTo>
                  <a:pt x="194294" y="44525"/>
                </a:moveTo>
                <a:lnTo>
                  <a:pt x="98159" y="44525"/>
                </a:lnTo>
              </a:path>
              <a:path w="318770" h="132715">
                <a:moveTo>
                  <a:pt x="145720" y="44525"/>
                </a:moveTo>
                <a:lnTo>
                  <a:pt x="105242" y="122446"/>
                </a:lnTo>
                <a:lnTo>
                  <a:pt x="0" y="1224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3" name="object 2123"/>
          <p:cNvSpPr txBox="1"/>
          <p:nvPr/>
        </p:nvSpPr>
        <p:spPr>
          <a:xfrm>
            <a:off x="5254169" y="9718930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430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24" name="object 2124"/>
          <p:cNvSpPr/>
          <p:nvPr/>
        </p:nvSpPr>
        <p:spPr>
          <a:xfrm>
            <a:off x="5245618" y="9410810"/>
            <a:ext cx="199390" cy="314325"/>
          </a:xfrm>
          <a:custGeom>
            <a:avLst/>
            <a:gdLst/>
            <a:ahLst/>
            <a:cxnLst/>
            <a:rect l="l" t="t" r="r" b="b"/>
            <a:pathLst>
              <a:path w="199389" h="314325">
                <a:moveTo>
                  <a:pt x="183163" y="313704"/>
                </a:moveTo>
                <a:lnTo>
                  <a:pt x="199354" y="298525"/>
                </a:lnTo>
              </a:path>
              <a:path w="199389" h="314325">
                <a:moveTo>
                  <a:pt x="132565" y="298525"/>
                </a:moveTo>
                <a:lnTo>
                  <a:pt x="117386" y="313704"/>
                </a:lnTo>
              </a:path>
              <a:path w="199389" h="314325">
                <a:moveTo>
                  <a:pt x="115362" y="251975"/>
                </a:moveTo>
                <a:lnTo>
                  <a:pt x="62740" y="251975"/>
                </a:lnTo>
              </a:path>
              <a:path w="199389" h="314325">
                <a:moveTo>
                  <a:pt x="115362" y="181139"/>
                </a:moveTo>
                <a:lnTo>
                  <a:pt x="62740" y="181139"/>
                </a:lnTo>
              </a:path>
              <a:path w="199389" h="314325">
                <a:moveTo>
                  <a:pt x="78932" y="267155"/>
                </a:moveTo>
                <a:lnTo>
                  <a:pt x="78932" y="165960"/>
                </a:lnTo>
              </a:path>
              <a:path w="199389" h="314325">
                <a:moveTo>
                  <a:pt x="78932" y="216557"/>
                </a:moveTo>
                <a:lnTo>
                  <a:pt x="29346" y="202390"/>
                </a:lnTo>
                <a:lnTo>
                  <a:pt x="29346" y="96135"/>
                </a:lnTo>
              </a:path>
              <a:path w="199389" h="314325">
                <a:moveTo>
                  <a:pt x="70836" y="243880"/>
                </a:moveTo>
                <a:lnTo>
                  <a:pt x="86015" y="260071"/>
                </a:lnTo>
              </a:path>
              <a:path w="199389" h="314325">
                <a:moveTo>
                  <a:pt x="86015" y="189234"/>
                </a:moveTo>
                <a:lnTo>
                  <a:pt x="70836" y="174055"/>
                </a:lnTo>
              </a:path>
              <a:path w="199389" h="314325">
                <a:moveTo>
                  <a:pt x="115362" y="181139"/>
                </a:moveTo>
                <a:lnTo>
                  <a:pt x="62740" y="181139"/>
                </a:lnTo>
              </a:path>
              <a:path w="199389" h="314325">
                <a:moveTo>
                  <a:pt x="115362" y="82980"/>
                </a:moveTo>
                <a:lnTo>
                  <a:pt x="62740" y="82980"/>
                </a:lnTo>
              </a:path>
              <a:path w="199389" h="314325">
                <a:moveTo>
                  <a:pt x="78932" y="196318"/>
                </a:moveTo>
                <a:lnTo>
                  <a:pt x="78932" y="67800"/>
                </a:lnTo>
              </a:path>
              <a:path w="199389" h="314325">
                <a:moveTo>
                  <a:pt x="78932" y="132565"/>
                </a:moveTo>
                <a:lnTo>
                  <a:pt x="0" y="10423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5" name="object 2125"/>
          <p:cNvSpPr txBox="1"/>
          <p:nvPr/>
        </p:nvSpPr>
        <p:spPr>
          <a:xfrm>
            <a:off x="5174275" y="9404839"/>
            <a:ext cx="114935" cy="21209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baseline="-34722" sz="600" spc="-7">
                <a:latin typeface="Arial"/>
                <a:cs typeface="Arial"/>
              </a:rPr>
              <a:t>46</a:t>
            </a:r>
            <a:r>
              <a:rPr dirty="0" baseline="-34722" sz="600">
                <a:latin typeface="Arial"/>
                <a:cs typeface="Arial"/>
              </a:rPr>
              <a:t>0</a:t>
            </a:r>
            <a:r>
              <a:rPr dirty="0" baseline="-34722" sz="600" spc="-82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640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26" name="object 2126"/>
          <p:cNvSpPr/>
          <p:nvPr/>
        </p:nvSpPr>
        <p:spPr>
          <a:xfrm>
            <a:off x="5316455" y="9486706"/>
            <a:ext cx="15240" cy="113664"/>
          </a:xfrm>
          <a:custGeom>
            <a:avLst/>
            <a:gdLst/>
            <a:ahLst/>
            <a:cxnLst/>
            <a:rect l="l" t="t" r="r" b="b"/>
            <a:pathLst>
              <a:path w="15239" h="113665">
                <a:moveTo>
                  <a:pt x="0" y="98159"/>
                </a:moveTo>
                <a:lnTo>
                  <a:pt x="15179" y="113338"/>
                </a:lnTo>
              </a:path>
              <a:path w="15239" h="113665">
                <a:moveTo>
                  <a:pt x="15179" y="151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7" name="object 2127"/>
          <p:cNvSpPr txBox="1"/>
          <p:nvPr/>
        </p:nvSpPr>
        <p:spPr>
          <a:xfrm>
            <a:off x="5315898" y="7900454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830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28" name="object 2128"/>
          <p:cNvSpPr txBox="1"/>
          <p:nvPr/>
        </p:nvSpPr>
        <p:spPr>
          <a:xfrm>
            <a:off x="5455547" y="7850868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170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29" name="object 2129"/>
          <p:cNvSpPr txBox="1"/>
          <p:nvPr/>
        </p:nvSpPr>
        <p:spPr>
          <a:xfrm>
            <a:off x="5145940" y="7917270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140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30" name="object 2130"/>
          <p:cNvSpPr txBox="1"/>
          <p:nvPr/>
        </p:nvSpPr>
        <p:spPr>
          <a:xfrm>
            <a:off x="5145940" y="8060967"/>
            <a:ext cx="135255" cy="34099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algn="r" marR="49530">
              <a:lnSpc>
                <a:spcPts val="434"/>
              </a:lnSpc>
              <a:spcBef>
                <a:spcPts val="80"/>
              </a:spcBef>
            </a:pPr>
            <a:r>
              <a:rPr dirty="0" sz="400" spc="5">
                <a:latin typeface="Arial"/>
                <a:cs typeface="Arial"/>
              </a:rPr>
              <a:t>550</a:t>
            </a:r>
            <a:endParaRPr sz="400">
              <a:latin typeface="Arial"/>
              <a:cs typeface="Arial"/>
            </a:endParaRPr>
          </a:p>
          <a:p>
            <a:pPr algn="r" marR="5080">
              <a:lnSpc>
                <a:spcPts val="434"/>
              </a:lnSpc>
              <a:tabLst>
                <a:tab pos="225425" algn="l"/>
              </a:tabLst>
            </a:pPr>
            <a:r>
              <a:rPr dirty="0" sz="400" spc="-5">
                <a:latin typeface="Arial"/>
                <a:cs typeface="Arial"/>
              </a:rPr>
              <a:t>94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	</a:t>
            </a:r>
            <a:r>
              <a:rPr dirty="0" sz="400" spc="-5">
                <a:latin typeface="Arial"/>
                <a:cs typeface="Arial"/>
              </a:rPr>
              <a:t>910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31" name="object 2131"/>
          <p:cNvSpPr txBox="1"/>
          <p:nvPr/>
        </p:nvSpPr>
        <p:spPr>
          <a:xfrm>
            <a:off x="5493039" y="8159683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2400</a:t>
            </a:r>
            <a:endParaRPr sz="400">
              <a:latin typeface="Arial"/>
              <a:cs typeface="Arial"/>
            </a:endParaRPr>
          </a:p>
        </p:txBody>
      </p:sp>
      <p:grpSp>
        <p:nvGrpSpPr>
          <p:cNvPr id="2132" name="object 2132"/>
          <p:cNvGrpSpPr/>
          <p:nvPr/>
        </p:nvGrpSpPr>
        <p:grpSpPr>
          <a:xfrm>
            <a:off x="5294192" y="8942276"/>
            <a:ext cx="158115" cy="454659"/>
            <a:chOff x="5294192" y="8942276"/>
            <a:chExt cx="158115" cy="454659"/>
          </a:xfrm>
        </p:grpSpPr>
        <p:sp>
          <p:nvSpPr>
            <p:cNvPr id="2133" name="object 2133"/>
            <p:cNvSpPr/>
            <p:nvPr/>
          </p:nvSpPr>
          <p:spPr>
            <a:xfrm>
              <a:off x="5385267" y="912139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39" h="1270">
                  <a:moveTo>
                    <a:pt x="1011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34" name="object 2134"/>
            <p:cNvSpPr/>
            <p:nvPr/>
          </p:nvSpPr>
          <p:spPr>
            <a:xfrm>
              <a:off x="5385267" y="912139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1011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1011" y="0"/>
                  </a:lnTo>
                  <a:close/>
                </a:path>
                <a:path w="2539" h="1270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5" name="object 2135"/>
            <p:cNvSpPr/>
            <p:nvPr/>
          </p:nvSpPr>
          <p:spPr>
            <a:xfrm>
              <a:off x="5384256" y="912240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035" y="0"/>
                  </a:moveTo>
                  <a:lnTo>
                    <a:pt x="1011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  <a:path w="4445" h="0">
                  <a:moveTo>
                    <a:pt x="1011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36" name="object 2136"/>
            <p:cNvSpPr/>
            <p:nvPr/>
          </p:nvSpPr>
          <p:spPr>
            <a:xfrm>
              <a:off x="5384256" y="912240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035" y="0"/>
                  </a:moveTo>
                  <a:lnTo>
                    <a:pt x="1011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  <a:path w="4445" h="0">
                  <a:moveTo>
                    <a:pt x="1011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7" name="object 2137"/>
            <p:cNvSpPr/>
            <p:nvPr/>
          </p:nvSpPr>
          <p:spPr>
            <a:xfrm>
              <a:off x="5383244" y="912240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38" name="object 2138"/>
            <p:cNvSpPr/>
            <p:nvPr/>
          </p:nvSpPr>
          <p:spPr>
            <a:xfrm>
              <a:off x="5383244" y="912240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9" name="object 2139"/>
            <p:cNvSpPr/>
            <p:nvPr/>
          </p:nvSpPr>
          <p:spPr>
            <a:xfrm>
              <a:off x="5383243" y="9122404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0" y="0"/>
                  </a:moveTo>
                  <a:lnTo>
                    <a:pt x="0" y="1011"/>
                  </a:lnTo>
                  <a:lnTo>
                    <a:pt x="6071" y="1011"/>
                  </a:lnTo>
                  <a:lnTo>
                    <a:pt x="0" y="0"/>
                  </a:lnTo>
                  <a:close/>
                </a:path>
                <a:path w="6350" h="1270">
                  <a:moveTo>
                    <a:pt x="6071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40" name="object 2140"/>
            <p:cNvSpPr/>
            <p:nvPr/>
          </p:nvSpPr>
          <p:spPr>
            <a:xfrm>
              <a:off x="5383244" y="9122403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6071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6071" y="0"/>
                  </a:lnTo>
                  <a:close/>
                </a:path>
                <a:path w="6350" h="1270">
                  <a:moveTo>
                    <a:pt x="0" y="0"/>
                  </a:moveTo>
                  <a:lnTo>
                    <a:pt x="607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1" name="object 2141"/>
            <p:cNvSpPr/>
            <p:nvPr/>
          </p:nvSpPr>
          <p:spPr>
            <a:xfrm>
              <a:off x="5382231" y="9123416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1011" y="0"/>
                  </a:moveTo>
                  <a:lnTo>
                    <a:pt x="0" y="1011"/>
                  </a:lnTo>
                  <a:lnTo>
                    <a:pt x="8095" y="1011"/>
                  </a:lnTo>
                  <a:lnTo>
                    <a:pt x="1011" y="0"/>
                  </a:lnTo>
                  <a:close/>
                </a:path>
                <a:path w="8254" h="1270">
                  <a:moveTo>
                    <a:pt x="7083" y="0"/>
                  </a:moveTo>
                  <a:lnTo>
                    <a:pt x="1011" y="0"/>
                  </a:lnTo>
                  <a:lnTo>
                    <a:pt x="8095" y="1011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42" name="object 2142"/>
            <p:cNvSpPr/>
            <p:nvPr/>
          </p:nvSpPr>
          <p:spPr>
            <a:xfrm>
              <a:off x="5382232" y="9123415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7083" y="0"/>
                  </a:moveTo>
                  <a:lnTo>
                    <a:pt x="1011" y="0"/>
                  </a:lnTo>
                  <a:lnTo>
                    <a:pt x="8095" y="1011"/>
                  </a:lnTo>
                  <a:lnTo>
                    <a:pt x="7083" y="0"/>
                  </a:lnTo>
                  <a:close/>
                </a:path>
                <a:path w="8254" h="1270">
                  <a:moveTo>
                    <a:pt x="1011" y="0"/>
                  </a:moveTo>
                  <a:lnTo>
                    <a:pt x="8095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  <a:path w="8254" h="1270">
                  <a:moveTo>
                    <a:pt x="8095" y="1011"/>
                  </a:moveTo>
                  <a:lnTo>
                    <a:pt x="0" y="1011"/>
                  </a:lnTo>
                  <a:lnTo>
                    <a:pt x="8095" y="1011"/>
                  </a:lnTo>
                  <a:close/>
                </a:path>
                <a:path w="8254" h="1270">
                  <a:moveTo>
                    <a:pt x="0" y="1011"/>
                  </a:moveTo>
                  <a:lnTo>
                    <a:pt x="809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3" name="object 2143"/>
            <p:cNvSpPr/>
            <p:nvPr/>
          </p:nvSpPr>
          <p:spPr>
            <a:xfrm>
              <a:off x="5381219" y="9124428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1011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1011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1011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44" name="object 2144"/>
            <p:cNvSpPr/>
            <p:nvPr/>
          </p:nvSpPr>
          <p:spPr>
            <a:xfrm>
              <a:off x="5381220" y="9124427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1011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1011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5" name="object 2145"/>
            <p:cNvSpPr/>
            <p:nvPr/>
          </p:nvSpPr>
          <p:spPr>
            <a:xfrm>
              <a:off x="5381219" y="9125440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46" name="object 2146"/>
            <p:cNvSpPr/>
            <p:nvPr/>
          </p:nvSpPr>
          <p:spPr>
            <a:xfrm>
              <a:off x="5381220" y="9125439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7" name="object 2147"/>
            <p:cNvSpPr/>
            <p:nvPr/>
          </p:nvSpPr>
          <p:spPr>
            <a:xfrm>
              <a:off x="5381219" y="9126451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48" name="object 2148"/>
            <p:cNvSpPr/>
            <p:nvPr/>
          </p:nvSpPr>
          <p:spPr>
            <a:xfrm>
              <a:off x="5381220" y="9126451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9" name="object 2149"/>
            <p:cNvSpPr/>
            <p:nvPr/>
          </p:nvSpPr>
          <p:spPr>
            <a:xfrm>
              <a:off x="5381219" y="9127463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1011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50" name="object 2150"/>
            <p:cNvSpPr/>
            <p:nvPr/>
          </p:nvSpPr>
          <p:spPr>
            <a:xfrm>
              <a:off x="5381220" y="9127463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9107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1011"/>
                  </a:moveTo>
                  <a:lnTo>
                    <a:pt x="1011" y="1011"/>
                  </a:lnTo>
                  <a:lnTo>
                    <a:pt x="9107" y="1011"/>
                  </a:lnTo>
                  <a:close/>
                </a:path>
                <a:path w="9525" h="1270">
                  <a:moveTo>
                    <a:pt x="1011" y="1011"/>
                  </a:moveTo>
                  <a:lnTo>
                    <a:pt x="9107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1" name="object 2151"/>
            <p:cNvSpPr/>
            <p:nvPr/>
          </p:nvSpPr>
          <p:spPr>
            <a:xfrm>
              <a:off x="5382231" y="9128475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0" y="0"/>
                  </a:moveTo>
                  <a:lnTo>
                    <a:pt x="1011" y="1011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  <a:path w="8254" h="1270">
                  <a:moveTo>
                    <a:pt x="8095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52" name="object 2152"/>
            <p:cNvSpPr/>
            <p:nvPr/>
          </p:nvSpPr>
          <p:spPr>
            <a:xfrm>
              <a:off x="5382232" y="9128475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8095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8095" y="0"/>
                  </a:lnTo>
                  <a:close/>
                </a:path>
                <a:path w="8254" h="1270">
                  <a:moveTo>
                    <a:pt x="0" y="0"/>
                  </a:moveTo>
                  <a:lnTo>
                    <a:pt x="708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3" name="object 2153"/>
            <p:cNvSpPr/>
            <p:nvPr/>
          </p:nvSpPr>
          <p:spPr>
            <a:xfrm>
              <a:off x="5383243" y="9129487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0" y="0"/>
                  </a:moveTo>
                  <a:lnTo>
                    <a:pt x="0" y="1011"/>
                  </a:lnTo>
                  <a:lnTo>
                    <a:pt x="6071" y="1011"/>
                  </a:lnTo>
                  <a:lnTo>
                    <a:pt x="0" y="0"/>
                  </a:lnTo>
                  <a:close/>
                </a:path>
                <a:path w="6350" h="1270">
                  <a:moveTo>
                    <a:pt x="6071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54" name="object 2154"/>
            <p:cNvSpPr/>
            <p:nvPr/>
          </p:nvSpPr>
          <p:spPr>
            <a:xfrm>
              <a:off x="5383244" y="9129487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6071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6071" y="0"/>
                  </a:lnTo>
                  <a:close/>
                </a:path>
                <a:path w="6350" h="1270">
                  <a:moveTo>
                    <a:pt x="0" y="0"/>
                  </a:moveTo>
                  <a:lnTo>
                    <a:pt x="607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5" name="object 2155"/>
            <p:cNvSpPr/>
            <p:nvPr/>
          </p:nvSpPr>
          <p:spPr>
            <a:xfrm>
              <a:off x="5383244" y="913049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6071" y="0"/>
                  </a:moveTo>
                  <a:lnTo>
                    <a:pt x="0" y="0"/>
                  </a:lnTo>
                  <a:lnTo>
                    <a:pt x="5059" y="0"/>
                  </a:lnTo>
                  <a:lnTo>
                    <a:pt x="6071" y="0"/>
                  </a:lnTo>
                  <a:close/>
                </a:path>
                <a:path w="6350" h="0">
                  <a:moveTo>
                    <a:pt x="0" y="0"/>
                  </a:moveTo>
                  <a:lnTo>
                    <a:pt x="505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56" name="object 2156"/>
            <p:cNvSpPr/>
            <p:nvPr/>
          </p:nvSpPr>
          <p:spPr>
            <a:xfrm>
              <a:off x="5383244" y="913049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6071" y="0"/>
                  </a:moveTo>
                  <a:lnTo>
                    <a:pt x="0" y="0"/>
                  </a:lnTo>
                  <a:lnTo>
                    <a:pt x="5059" y="0"/>
                  </a:lnTo>
                  <a:lnTo>
                    <a:pt x="6071" y="0"/>
                  </a:lnTo>
                  <a:close/>
                </a:path>
                <a:path w="6350" h="0">
                  <a:moveTo>
                    <a:pt x="0" y="0"/>
                  </a:moveTo>
                  <a:lnTo>
                    <a:pt x="505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7" name="object 2157"/>
            <p:cNvSpPr/>
            <p:nvPr/>
          </p:nvSpPr>
          <p:spPr>
            <a:xfrm>
              <a:off x="5384256" y="913049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  <a:path w="4445" h="0">
                  <a:moveTo>
                    <a:pt x="0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58" name="object 2158"/>
            <p:cNvSpPr/>
            <p:nvPr/>
          </p:nvSpPr>
          <p:spPr>
            <a:xfrm>
              <a:off x="5384256" y="913049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  <a:path w="4445" h="0">
                  <a:moveTo>
                    <a:pt x="0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9" name="object 2159"/>
            <p:cNvSpPr/>
            <p:nvPr/>
          </p:nvSpPr>
          <p:spPr>
            <a:xfrm>
              <a:off x="5385267" y="913049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 h="0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  <a:path w="2539" h="0">
                  <a:moveTo>
                    <a:pt x="1011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60" name="object 2160"/>
            <p:cNvSpPr/>
            <p:nvPr/>
          </p:nvSpPr>
          <p:spPr>
            <a:xfrm>
              <a:off x="5385267" y="913049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 h="0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  <a:path w="2539" h="0">
                  <a:moveTo>
                    <a:pt x="1011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1" name="object 2161"/>
            <p:cNvSpPr/>
            <p:nvPr/>
          </p:nvSpPr>
          <p:spPr>
            <a:xfrm>
              <a:off x="5382232" y="9121392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07" y="4553"/>
                  </a:moveTo>
                  <a:lnTo>
                    <a:pt x="9107" y="2038"/>
                  </a:lnTo>
                  <a:lnTo>
                    <a:pt x="7068" y="0"/>
                  </a:lnTo>
                  <a:lnTo>
                    <a:pt x="4553" y="0"/>
                  </a:lnTo>
                  <a:lnTo>
                    <a:pt x="2038" y="0"/>
                  </a:lnTo>
                  <a:lnTo>
                    <a:pt x="0" y="2038"/>
                  </a:lnTo>
                  <a:lnTo>
                    <a:pt x="0" y="4553"/>
                  </a:lnTo>
                  <a:lnTo>
                    <a:pt x="0" y="7068"/>
                  </a:lnTo>
                  <a:lnTo>
                    <a:pt x="2038" y="9107"/>
                  </a:lnTo>
                  <a:lnTo>
                    <a:pt x="4553" y="9107"/>
                  </a:lnTo>
                  <a:lnTo>
                    <a:pt x="7068" y="9107"/>
                  </a:lnTo>
                  <a:lnTo>
                    <a:pt x="9107" y="7068"/>
                  </a:lnTo>
                  <a:lnTo>
                    <a:pt x="9107" y="455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2" name="object 2162"/>
            <p:cNvSpPr/>
            <p:nvPr/>
          </p:nvSpPr>
          <p:spPr>
            <a:xfrm>
              <a:off x="5294192" y="8942276"/>
              <a:ext cx="158115" cy="454659"/>
            </a:xfrm>
            <a:custGeom>
              <a:avLst/>
              <a:gdLst/>
              <a:ahLst/>
              <a:cxnLst/>
              <a:rect l="l" t="t" r="r" b="b"/>
              <a:pathLst>
                <a:path w="158114" h="454659">
                  <a:moveTo>
                    <a:pt x="92087" y="188222"/>
                  </a:moveTo>
                  <a:lnTo>
                    <a:pt x="92087" y="368350"/>
                  </a:lnTo>
                </a:path>
                <a:path w="158114" h="454659">
                  <a:moveTo>
                    <a:pt x="92087" y="179115"/>
                  </a:moveTo>
                  <a:lnTo>
                    <a:pt x="92087" y="0"/>
                  </a:lnTo>
                </a:path>
                <a:path w="158114" h="454659">
                  <a:moveTo>
                    <a:pt x="92087" y="367338"/>
                  </a:moveTo>
                  <a:lnTo>
                    <a:pt x="83991" y="354182"/>
                  </a:lnTo>
                </a:path>
                <a:path w="158114" h="454659">
                  <a:moveTo>
                    <a:pt x="92087" y="367338"/>
                  </a:moveTo>
                  <a:lnTo>
                    <a:pt x="100183" y="354182"/>
                  </a:lnTo>
                </a:path>
                <a:path w="158114" h="454659">
                  <a:moveTo>
                    <a:pt x="92087" y="0"/>
                  </a:moveTo>
                  <a:lnTo>
                    <a:pt x="83991" y="13155"/>
                  </a:lnTo>
                </a:path>
                <a:path w="158114" h="454659">
                  <a:moveTo>
                    <a:pt x="92087" y="0"/>
                  </a:moveTo>
                  <a:lnTo>
                    <a:pt x="100183" y="13155"/>
                  </a:lnTo>
                </a:path>
                <a:path w="158114" h="454659">
                  <a:moveTo>
                    <a:pt x="15179" y="377457"/>
                  </a:moveTo>
                  <a:lnTo>
                    <a:pt x="15179" y="454366"/>
                  </a:lnTo>
                </a:path>
                <a:path w="158114" h="454659">
                  <a:moveTo>
                    <a:pt x="142685" y="377457"/>
                  </a:moveTo>
                  <a:lnTo>
                    <a:pt x="142685" y="454366"/>
                  </a:lnTo>
                </a:path>
                <a:path w="158114" h="454659">
                  <a:moveTo>
                    <a:pt x="0" y="439186"/>
                  </a:moveTo>
                  <a:lnTo>
                    <a:pt x="157864" y="439186"/>
                  </a:lnTo>
                </a:path>
                <a:path w="158114" h="454659">
                  <a:moveTo>
                    <a:pt x="23274" y="431091"/>
                  </a:moveTo>
                  <a:lnTo>
                    <a:pt x="7083" y="447282"/>
                  </a:lnTo>
                </a:path>
                <a:path w="158114" h="454659">
                  <a:moveTo>
                    <a:pt x="134589" y="447282"/>
                  </a:moveTo>
                  <a:lnTo>
                    <a:pt x="150780" y="4310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163" name="object 2163"/>
          <p:cNvSpPr txBox="1"/>
          <p:nvPr/>
        </p:nvSpPr>
        <p:spPr>
          <a:xfrm>
            <a:off x="5315898" y="9305042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830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64" name="object 2164"/>
          <p:cNvSpPr/>
          <p:nvPr/>
        </p:nvSpPr>
        <p:spPr>
          <a:xfrm>
            <a:off x="5421698" y="9319734"/>
            <a:ext cx="154940" cy="151130"/>
          </a:xfrm>
          <a:custGeom>
            <a:avLst/>
            <a:gdLst/>
            <a:ahLst/>
            <a:cxnLst/>
            <a:rect l="l" t="t" r="r" b="b"/>
            <a:pathLst>
              <a:path w="154939" h="151129">
                <a:moveTo>
                  <a:pt x="41490" y="0"/>
                </a:moveTo>
                <a:lnTo>
                  <a:pt x="41490" y="76908"/>
                </a:lnTo>
              </a:path>
              <a:path w="154939" h="151129">
                <a:moveTo>
                  <a:pt x="15179" y="0"/>
                </a:moveTo>
                <a:lnTo>
                  <a:pt x="15179" y="76908"/>
                </a:lnTo>
              </a:path>
              <a:path w="154939" h="151129">
                <a:moveTo>
                  <a:pt x="56669" y="61729"/>
                </a:moveTo>
                <a:lnTo>
                  <a:pt x="0" y="61729"/>
                </a:lnTo>
              </a:path>
              <a:path w="154939" h="151129">
                <a:moveTo>
                  <a:pt x="28334" y="61729"/>
                </a:moveTo>
                <a:lnTo>
                  <a:pt x="54645" y="150780"/>
                </a:lnTo>
                <a:lnTo>
                  <a:pt x="154828" y="1507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5" name="object 2165"/>
          <p:cNvSpPr txBox="1"/>
          <p:nvPr/>
        </p:nvSpPr>
        <p:spPr>
          <a:xfrm>
            <a:off x="5467691" y="9393082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170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66" name="object 2166"/>
          <p:cNvSpPr/>
          <p:nvPr/>
        </p:nvSpPr>
        <p:spPr>
          <a:xfrm>
            <a:off x="5217283" y="8927096"/>
            <a:ext cx="253365" cy="462915"/>
          </a:xfrm>
          <a:custGeom>
            <a:avLst/>
            <a:gdLst/>
            <a:ahLst/>
            <a:cxnLst/>
            <a:rect l="l" t="t" r="r" b="b"/>
            <a:pathLst>
              <a:path w="253364" h="462915">
                <a:moveTo>
                  <a:pt x="237808" y="462461"/>
                </a:moveTo>
                <a:lnTo>
                  <a:pt x="252987" y="446270"/>
                </a:lnTo>
              </a:path>
              <a:path w="253364" h="462915">
                <a:moveTo>
                  <a:pt x="227689" y="446270"/>
                </a:moveTo>
                <a:lnTo>
                  <a:pt x="211497" y="462461"/>
                </a:lnTo>
              </a:path>
              <a:path w="253364" h="462915">
                <a:moveTo>
                  <a:pt x="82980" y="383529"/>
                </a:moveTo>
                <a:lnTo>
                  <a:pt x="33394" y="383529"/>
                </a:lnTo>
              </a:path>
              <a:path w="253364" h="462915">
                <a:moveTo>
                  <a:pt x="82980" y="404780"/>
                </a:moveTo>
                <a:lnTo>
                  <a:pt x="33394" y="404780"/>
                </a:lnTo>
              </a:path>
              <a:path w="253364" h="462915">
                <a:moveTo>
                  <a:pt x="49585" y="368350"/>
                </a:moveTo>
                <a:lnTo>
                  <a:pt x="49585" y="419959"/>
                </a:lnTo>
              </a:path>
              <a:path w="253364" h="462915">
                <a:moveTo>
                  <a:pt x="49585" y="394661"/>
                </a:moveTo>
                <a:lnTo>
                  <a:pt x="0" y="379481"/>
                </a:lnTo>
                <a:lnTo>
                  <a:pt x="0" y="279298"/>
                </a:lnTo>
              </a:path>
              <a:path w="253364" h="462915">
                <a:moveTo>
                  <a:pt x="56669" y="390613"/>
                </a:moveTo>
                <a:lnTo>
                  <a:pt x="41490" y="375433"/>
                </a:lnTo>
              </a:path>
              <a:path w="253364" h="462915">
                <a:moveTo>
                  <a:pt x="41490" y="397696"/>
                </a:moveTo>
                <a:lnTo>
                  <a:pt x="56669" y="412876"/>
                </a:lnTo>
              </a:path>
              <a:path w="253364" h="462915">
                <a:moveTo>
                  <a:pt x="82980" y="383529"/>
                </a:moveTo>
                <a:lnTo>
                  <a:pt x="33394" y="383529"/>
                </a:lnTo>
              </a:path>
              <a:path w="253364" h="462915">
                <a:moveTo>
                  <a:pt x="82980" y="243880"/>
                </a:moveTo>
                <a:lnTo>
                  <a:pt x="33394" y="243880"/>
                </a:lnTo>
              </a:path>
              <a:path w="253364" h="462915">
                <a:moveTo>
                  <a:pt x="49585" y="398708"/>
                </a:moveTo>
                <a:lnTo>
                  <a:pt x="49585" y="228701"/>
                </a:lnTo>
              </a:path>
              <a:path w="253364" h="462915">
                <a:moveTo>
                  <a:pt x="41490" y="375433"/>
                </a:moveTo>
                <a:lnTo>
                  <a:pt x="56669" y="390613"/>
                </a:lnTo>
              </a:path>
              <a:path w="253364" h="462915">
                <a:moveTo>
                  <a:pt x="56669" y="250963"/>
                </a:moveTo>
                <a:lnTo>
                  <a:pt x="41490" y="235784"/>
                </a:lnTo>
              </a:path>
              <a:path w="253364" h="462915">
                <a:moveTo>
                  <a:pt x="82980" y="243880"/>
                </a:moveTo>
                <a:lnTo>
                  <a:pt x="33394" y="243880"/>
                </a:lnTo>
              </a:path>
              <a:path w="253364" h="462915">
                <a:moveTo>
                  <a:pt x="82980" y="158876"/>
                </a:moveTo>
                <a:lnTo>
                  <a:pt x="33394" y="158876"/>
                </a:lnTo>
              </a:path>
              <a:path w="253364" h="462915">
                <a:moveTo>
                  <a:pt x="49585" y="259059"/>
                </a:moveTo>
                <a:lnTo>
                  <a:pt x="49585" y="143697"/>
                </a:lnTo>
              </a:path>
              <a:path w="253364" h="462915">
                <a:moveTo>
                  <a:pt x="49585" y="201378"/>
                </a:moveTo>
                <a:lnTo>
                  <a:pt x="0" y="187211"/>
                </a:lnTo>
                <a:lnTo>
                  <a:pt x="0" y="82980"/>
                </a:lnTo>
              </a:path>
              <a:path w="253364" h="462915">
                <a:moveTo>
                  <a:pt x="41490" y="235784"/>
                </a:moveTo>
                <a:lnTo>
                  <a:pt x="56669" y="250963"/>
                </a:lnTo>
              </a:path>
              <a:path w="253364" h="462915">
                <a:moveTo>
                  <a:pt x="56669" y="166971"/>
                </a:moveTo>
                <a:lnTo>
                  <a:pt x="41490" y="151792"/>
                </a:lnTo>
              </a:path>
              <a:path w="253364" h="462915">
                <a:moveTo>
                  <a:pt x="82980" y="158876"/>
                </a:moveTo>
                <a:lnTo>
                  <a:pt x="33394" y="158876"/>
                </a:lnTo>
              </a:path>
              <a:path w="253364" h="462915">
                <a:moveTo>
                  <a:pt x="82980" y="15179"/>
                </a:moveTo>
                <a:lnTo>
                  <a:pt x="33394" y="15179"/>
                </a:lnTo>
              </a:path>
              <a:path w="253364" h="462915">
                <a:moveTo>
                  <a:pt x="49585" y="175067"/>
                </a:moveTo>
                <a:lnTo>
                  <a:pt x="49585" y="0"/>
                </a:lnTo>
              </a:path>
              <a:path w="253364" h="462915">
                <a:moveTo>
                  <a:pt x="41490" y="151792"/>
                </a:moveTo>
                <a:lnTo>
                  <a:pt x="56669" y="166971"/>
                </a:lnTo>
              </a:path>
              <a:path w="253364" h="462915">
                <a:moveTo>
                  <a:pt x="56669" y="23274"/>
                </a:moveTo>
                <a:lnTo>
                  <a:pt x="41490" y="70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7" name="object 2167"/>
          <p:cNvSpPr txBox="1"/>
          <p:nvPr/>
        </p:nvSpPr>
        <p:spPr>
          <a:xfrm>
            <a:off x="5145940" y="8956544"/>
            <a:ext cx="135255" cy="35877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ts val="434"/>
              </a:lnSpc>
              <a:spcBef>
                <a:spcPts val="80"/>
              </a:spcBef>
            </a:pPr>
            <a:r>
              <a:rPr dirty="0" sz="400" spc="5">
                <a:latin typeface="Arial"/>
                <a:cs typeface="Arial"/>
              </a:rPr>
              <a:t>140      </a:t>
            </a:r>
            <a:r>
              <a:rPr dirty="0" sz="400" spc="4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550</a:t>
            </a:r>
            <a:endParaRPr sz="400">
              <a:latin typeface="Arial"/>
              <a:cs typeface="Arial"/>
            </a:endParaRPr>
          </a:p>
          <a:p>
            <a:pPr marL="29845">
              <a:lnSpc>
                <a:spcPts val="434"/>
              </a:lnSpc>
              <a:tabLst>
                <a:tab pos="255904" algn="l"/>
              </a:tabLst>
            </a:pPr>
            <a:r>
              <a:rPr dirty="0" sz="400" spc="-5">
                <a:latin typeface="Arial"/>
                <a:cs typeface="Arial"/>
              </a:rPr>
              <a:t>91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	</a:t>
            </a:r>
            <a:r>
              <a:rPr dirty="0" sz="400" spc="-5">
                <a:latin typeface="Arial"/>
                <a:cs typeface="Arial"/>
              </a:rPr>
              <a:t>940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68" name="object 2168"/>
          <p:cNvSpPr/>
          <p:nvPr/>
        </p:nvSpPr>
        <p:spPr>
          <a:xfrm>
            <a:off x="5472295" y="8927096"/>
            <a:ext cx="107314" cy="398780"/>
          </a:xfrm>
          <a:custGeom>
            <a:avLst/>
            <a:gdLst/>
            <a:ahLst/>
            <a:cxnLst/>
            <a:rect l="l" t="t" r="r" b="b"/>
            <a:pathLst>
              <a:path w="107314" h="398779">
                <a:moveTo>
                  <a:pt x="0" y="383529"/>
                </a:moveTo>
                <a:lnTo>
                  <a:pt x="107266" y="383529"/>
                </a:lnTo>
              </a:path>
              <a:path w="107314" h="398779">
                <a:moveTo>
                  <a:pt x="0" y="15179"/>
                </a:moveTo>
                <a:lnTo>
                  <a:pt x="107266" y="15179"/>
                </a:lnTo>
              </a:path>
              <a:path w="107314" h="398779">
                <a:moveTo>
                  <a:pt x="92087" y="398708"/>
                </a:moveTo>
                <a:lnTo>
                  <a:pt x="92087" y="0"/>
                </a:lnTo>
              </a:path>
              <a:path w="107314" h="398779">
                <a:moveTo>
                  <a:pt x="85003" y="375433"/>
                </a:moveTo>
                <a:lnTo>
                  <a:pt x="100183" y="390613"/>
                </a:lnTo>
              </a:path>
              <a:path w="107314" h="398779">
                <a:moveTo>
                  <a:pt x="100183" y="23274"/>
                </a:moveTo>
                <a:lnTo>
                  <a:pt x="85003" y="70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9" name="object 2169"/>
          <p:cNvSpPr txBox="1"/>
          <p:nvPr/>
        </p:nvSpPr>
        <p:spPr>
          <a:xfrm>
            <a:off x="5493039" y="9053236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2400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70" name="object 2170"/>
          <p:cNvSpPr txBox="1"/>
          <p:nvPr/>
        </p:nvSpPr>
        <p:spPr>
          <a:xfrm>
            <a:off x="5242026" y="8406430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430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71" name="object 2171"/>
          <p:cNvSpPr txBox="1"/>
          <p:nvPr/>
        </p:nvSpPr>
        <p:spPr>
          <a:xfrm>
            <a:off x="5492989" y="8406430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170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72" name="object 2172"/>
          <p:cNvSpPr txBox="1"/>
          <p:nvPr/>
        </p:nvSpPr>
        <p:spPr>
          <a:xfrm>
            <a:off x="5495063" y="8523429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885</a:t>
            </a:r>
            <a:endParaRPr sz="400">
              <a:latin typeface="Arial"/>
              <a:cs typeface="Arial"/>
            </a:endParaRPr>
          </a:p>
        </p:txBody>
      </p:sp>
      <p:sp>
        <p:nvSpPr>
          <p:cNvPr id="2173" name="object 2173"/>
          <p:cNvSpPr txBox="1"/>
          <p:nvPr/>
        </p:nvSpPr>
        <p:spPr>
          <a:xfrm>
            <a:off x="5495063" y="8670718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1215</a:t>
            </a:r>
            <a:endParaRPr sz="400">
              <a:latin typeface="Arial"/>
              <a:cs typeface="Arial"/>
            </a:endParaRPr>
          </a:p>
        </p:txBody>
      </p:sp>
      <p:grpSp>
        <p:nvGrpSpPr>
          <p:cNvPr id="2174" name="object 2174"/>
          <p:cNvGrpSpPr/>
          <p:nvPr/>
        </p:nvGrpSpPr>
        <p:grpSpPr>
          <a:xfrm>
            <a:off x="2013445" y="9490754"/>
            <a:ext cx="120014" cy="172085"/>
            <a:chOff x="2013445" y="9490754"/>
            <a:chExt cx="120014" cy="172085"/>
          </a:xfrm>
        </p:grpSpPr>
        <p:sp>
          <p:nvSpPr>
            <p:cNvPr id="2175" name="object 2175"/>
            <p:cNvSpPr/>
            <p:nvPr/>
          </p:nvSpPr>
          <p:spPr>
            <a:xfrm>
              <a:off x="2013445" y="9628379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5" h="34925">
                  <a:moveTo>
                    <a:pt x="8095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76" name="object 2176"/>
            <p:cNvSpPr/>
            <p:nvPr/>
          </p:nvSpPr>
          <p:spPr>
            <a:xfrm>
              <a:off x="2013445" y="9628379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5" h="34925">
                  <a:moveTo>
                    <a:pt x="0" y="0"/>
                  </a:moveTo>
                  <a:lnTo>
                    <a:pt x="8095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7" name="object 2177"/>
            <p:cNvSpPr/>
            <p:nvPr/>
          </p:nvSpPr>
          <p:spPr>
            <a:xfrm>
              <a:off x="2037732" y="9628379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5" h="34925">
                  <a:moveTo>
                    <a:pt x="8095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78" name="object 2178"/>
            <p:cNvSpPr/>
            <p:nvPr/>
          </p:nvSpPr>
          <p:spPr>
            <a:xfrm>
              <a:off x="2037732" y="9628379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5" h="34925">
                  <a:moveTo>
                    <a:pt x="0" y="0"/>
                  </a:moveTo>
                  <a:lnTo>
                    <a:pt x="8095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9" name="object 2179"/>
            <p:cNvSpPr/>
            <p:nvPr/>
          </p:nvSpPr>
          <p:spPr>
            <a:xfrm>
              <a:off x="2076186" y="9628379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5" h="34925">
                  <a:moveTo>
                    <a:pt x="8095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80" name="object 2180"/>
            <p:cNvSpPr/>
            <p:nvPr/>
          </p:nvSpPr>
          <p:spPr>
            <a:xfrm>
              <a:off x="2076186" y="9628379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5" h="34925">
                  <a:moveTo>
                    <a:pt x="0" y="0"/>
                  </a:moveTo>
                  <a:lnTo>
                    <a:pt x="8095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1" name="object 2181"/>
            <p:cNvSpPr/>
            <p:nvPr/>
          </p:nvSpPr>
          <p:spPr>
            <a:xfrm>
              <a:off x="2114641" y="9621295"/>
              <a:ext cx="8255" cy="41910"/>
            </a:xfrm>
            <a:custGeom>
              <a:avLst/>
              <a:gdLst/>
              <a:ahLst/>
              <a:cxnLst/>
              <a:rect l="l" t="t" r="r" b="b"/>
              <a:pathLst>
                <a:path w="8255" h="41909">
                  <a:moveTo>
                    <a:pt x="0" y="0"/>
                  </a:moveTo>
                  <a:lnTo>
                    <a:pt x="0" y="41490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82" name="object 2182"/>
            <p:cNvSpPr/>
            <p:nvPr/>
          </p:nvSpPr>
          <p:spPr>
            <a:xfrm>
              <a:off x="2114641" y="9621295"/>
              <a:ext cx="8255" cy="41910"/>
            </a:xfrm>
            <a:custGeom>
              <a:avLst/>
              <a:gdLst/>
              <a:ahLst/>
              <a:cxnLst/>
              <a:rect l="l" t="t" r="r" b="b"/>
              <a:pathLst>
                <a:path w="8255" h="41909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8255" h="41909">
                  <a:moveTo>
                    <a:pt x="0" y="7083"/>
                  </a:moveTo>
                  <a:lnTo>
                    <a:pt x="8095" y="7083"/>
                  </a:lnTo>
                  <a:lnTo>
                    <a:pt x="0" y="41490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3" name="object 2183"/>
            <p:cNvSpPr/>
            <p:nvPr/>
          </p:nvSpPr>
          <p:spPr>
            <a:xfrm>
              <a:off x="2114641" y="9621295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18215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84" name="object 2184"/>
            <p:cNvSpPr/>
            <p:nvPr/>
          </p:nvSpPr>
          <p:spPr>
            <a:xfrm>
              <a:off x="2114641" y="9621295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0" y="0"/>
                  </a:moveTo>
                  <a:lnTo>
                    <a:pt x="18215" y="0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5" name="object 2185"/>
            <p:cNvSpPr/>
            <p:nvPr/>
          </p:nvSpPr>
          <p:spPr>
            <a:xfrm>
              <a:off x="2076186" y="9621295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32385" h="7620">
                  <a:moveTo>
                    <a:pt x="32382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86" name="object 2186"/>
            <p:cNvSpPr/>
            <p:nvPr/>
          </p:nvSpPr>
          <p:spPr>
            <a:xfrm>
              <a:off x="2076186" y="9621295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32382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32382" y="0"/>
                  </a:lnTo>
                  <a:close/>
                </a:path>
                <a:path w="32385" h="7620">
                  <a:moveTo>
                    <a:pt x="0" y="0"/>
                  </a:moveTo>
                  <a:lnTo>
                    <a:pt x="8095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7" name="object 2187"/>
            <p:cNvSpPr/>
            <p:nvPr/>
          </p:nvSpPr>
          <p:spPr>
            <a:xfrm>
              <a:off x="2037732" y="9621295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32385" h="7620">
                  <a:moveTo>
                    <a:pt x="32382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88" name="object 2188"/>
            <p:cNvSpPr/>
            <p:nvPr/>
          </p:nvSpPr>
          <p:spPr>
            <a:xfrm>
              <a:off x="2037732" y="9621295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32382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32382" y="0"/>
                  </a:lnTo>
                  <a:close/>
                </a:path>
                <a:path w="32385" h="7620">
                  <a:moveTo>
                    <a:pt x="0" y="0"/>
                  </a:moveTo>
                  <a:lnTo>
                    <a:pt x="8095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9" name="object 2189"/>
            <p:cNvSpPr/>
            <p:nvPr/>
          </p:nvSpPr>
          <p:spPr>
            <a:xfrm>
              <a:off x="2013445" y="9621295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18414" h="7620">
                  <a:moveTo>
                    <a:pt x="18215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90" name="object 2190"/>
            <p:cNvSpPr/>
            <p:nvPr/>
          </p:nvSpPr>
          <p:spPr>
            <a:xfrm>
              <a:off x="2013445" y="9621295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18215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18215" y="0"/>
                  </a:lnTo>
                  <a:close/>
                </a:path>
                <a:path w="18414" h="7620">
                  <a:moveTo>
                    <a:pt x="0" y="0"/>
                  </a:moveTo>
                  <a:lnTo>
                    <a:pt x="8095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1" name="object 2191"/>
            <p:cNvSpPr/>
            <p:nvPr/>
          </p:nvSpPr>
          <p:spPr>
            <a:xfrm>
              <a:off x="2090354" y="9490754"/>
              <a:ext cx="36830" cy="0"/>
            </a:xfrm>
            <a:custGeom>
              <a:avLst/>
              <a:gdLst/>
              <a:ahLst/>
              <a:cxnLst/>
              <a:rect l="l" t="t" r="r" b="b"/>
              <a:pathLst>
                <a:path w="36830" h="0">
                  <a:moveTo>
                    <a:pt x="0" y="0"/>
                  </a:moveTo>
                  <a:lnTo>
                    <a:pt x="3643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192" name="object 2192"/>
          <p:cNvSpPr txBox="1"/>
          <p:nvPr/>
        </p:nvSpPr>
        <p:spPr>
          <a:xfrm>
            <a:off x="2083725" y="9422429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5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2193" name="object 2193"/>
          <p:cNvSpPr/>
          <p:nvPr/>
        </p:nvSpPr>
        <p:spPr>
          <a:xfrm>
            <a:off x="2126784" y="9490754"/>
            <a:ext cx="788670" cy="433705"/>
          </a:xfrm>
          <a:custGeom>
            <a:avLst/>
            <a:gdLst/>
            <a:ahLst/>
            <a:cxnLst/>
            <a:rect l="l" t="t" r="r" b="b"/>
            <a:pathLst>
              <a:path w="788669" h="433704">
                <a:moveTo>
                  <a:pt x="0" y="0"/>
                </a:moveTo>
                <a:lnTo>
                  <a:pt x="107266" y="88039"/>
                </a:lnTo>
              </a:path>
              <a:path w="788669" h="433704">
                <a:moveTo>
                  <a:pt x="731640" y="433115"/>
                </a:moveTo>
                <a:lnTo>
                  <a:pt x="788310" y="43311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4" name="object 2194"/>
          <p:cNvSpPr txBox="1"/>
          <p:nvPr/>
        </p:nvSpPr>
        <p:spPr>
          <a:xfrm>
            <a:off x="2851796" y="9854532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6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2195" name="object 2195"/>
          <p:cNvSpPr/>
          <p:nvPr/>
        </p:nvSpPr>
        <p:spPr>
          <a:xfrm>
            <a:off x="2789612" y="9681001"/>
            <a:ext cx="2797175" cy="243204"/>
          </a:xfrm>
          <a:custGeom>
            <a:avLst/>
            <a:gdLst/>
            <a:ahLst/>
            <a:cxnLst/>
            <a:rect l="l" t="t" r="r" b="b"/>
            <a:pathLst>
              <a:path w="2797175" h="243204">
                <a:moveTo>
                  <a:pt x="68812" y="242868"/>
                </a:moveTo>
                <a:lnTo>
                  <a:pt x="0" y="128517"/>
                </a:lnTo>
              </a:path>
              <a:path w="2797175" h="243204">
                <a:moveTo>
                  <a:pt x="606158" y="205426"/>
                </a:moveTo>
                <a:lnTo>
                  <a:pt x="537346" y="91075"/>
                </a:lnTo>
              </a:path>
              <a:path w="2797175" h="243204">
                <a:moveTo>
                  <a:pt x="1143505" y="242868"/>
                </a:moveTo>
                <a:lnTo>
                  <a:pt x="1074692" y="128517"/>
                </a:lnTo>
              </a:path>
              <a:path w="2797175" h="243204">
                <a:moveTo>
                  <a:pt x="1680851" y="205426"/>
                </a:moveTo>
                <a:lnTo>
                  <a:pt x="1612038" y="91075"/>
                </a:lnTo>
              </a:path>
              <a:path w="2797175" h="243204">
                <a:moveTo>
                  <a:pt x="2218197" y="242868"/>
                </a:moveTo>
                <a:lnTo>
                  <a:pt x="2149384" y="128517"/>
                </a:lnTo>
              </a:path>
              <a:path w="2797175" h="243204">
                <a:moveTo>
                  <a:pt x="2760603" y="0"/>
                </a:moveTo>
                <a:lnTo>
                  <a:pt x="279703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6" name="object 2196"/>
          <p:cNvSpPr txBox="1"/>
          <p:nvPr/>
        </p:nvSpPr>
        <p:spPr>
          <a:xfrm>
            <a:off x="5467691" y="9612676"/>
            <a:ext cx="126364" cy="20637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algn="r" marR="508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5</a:t>
            </a:r>
            <a:endParaRPr sz="4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dirty="0" sz="400" spc="5">
                <a:latin typeface="Arial"/>
                <a:cs typeface="Arial"/>
              </a:rPr>
              <a:t>170</a:t>
            </a:r>
            <a:endParaRPr sz="400">
              <a:latin typeface="Arial"/>
              <a:cs typeface="Arial"/>
            </a:endParaRPr>
          </a:p>
        </p:txBody>
      </p:sp>
      <p:sp>
        <p:nvSpPr>
          <p:cNvPr id="2197" name="object 2197"/>
          <p:cNvSpPr/>
          <p:nvPr/>
        </p:nvSpPr>
        <p:spPr>
          <a:xfrm>
            <a:off x="3395771" y="9578793"/>
            <a:ext cx="2154555" cy="307975"/>
          </a:xfrm>
          <a:custGeom>
            <a:avLst/>
            <a:gdLst/>
            <a:ahLst/>
            <a:cxnLst/>
            <a:rect l="l" t="t" r="r" b="b"/>
            <a:pathLst>
              <a:path w="2154554" h="307975">
                <a:moveTo>
                  <a:pt x="2041105" y="0"/>
                </a:moveTo>
                <a:lnTo>
                  <a:pt x="2154444" y="102207"/>
                </a:lnTo>
              </a:path>
              <a:path w="2154554" h="307975">
                <a:moveTo>
                  <a:pt x="0" y="307633"/>
                </a:moveTo>
                <a:lnTo>
                  <a:pt x="56669" y="3076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98" name="object 2198"/>
          <p:cNvSpPr txBox="1"/>
          <p:nvPr/>
        </p:nvSpPr>
        <p:spPr>
          <a:xfrm>
            <a:off x="3389143" y="9817090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6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2199" name="object 2199"/>
          <p:cNvSpPr/>
          <p:nvPr/>
        </p:nvSpPr>
        <p:spPr>
          <a:xfrm>
            <a:off x="3933117" y="9923869"/>
            <a:ext cx="57150" cy="0"/>
          </a:xfrm>
          <a:custGeom>
            <a:avLst/>
            <a:gdLst/>
            <a:ahLst/>
            <a:cxnLst/>
            <a:rect l="l" t="t" r="r" b="b"/>
            <a:pathLst>
              <a:path w="57150" h="0">
                <a:moveTo>
                  <a:pt x="0" y="0"/>
                </a:moveTo>
                <a:lnTo>
                  <a:pt x="5666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0" name="object 2200"/>
          <p:cNvSpPr txBox="1"/>
          <p:nvPr/>
        </p:nvSpPr>
        <p:spPr>
          <a:xfrm>
            <a:off x="3926489" y="9854532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6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2201" name="object 2201"/>
          <p:cNvSpPr/>
          <p:nvPr/>
        </p:nvSpPr>
        <p:spPr>
          <a:xfrm>
            <a:off x="4470463" y="9886427"/>
            <a:ext cx="57150" cy="0"/>
          </a:xfrm>
          <a:custGeom>
            <a:avLst/>
            <a:gdLst/>
            <a:ahLst/>
            <a:cxnLst/>
            <a:rect l="l" t="t" r="r" b="b"/>
            <a:pathLst>
              <a:path w="57150" h="0">
                <a:moveTo>
                  <a:pt x="0" y="0"/>
                </a:moveTo>
                <a:lnTo>
                  <a:pt x="5666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2" name="object 2202"/>
          <p:cNvSpPr txBox="1"/>
          <p:nvPr/>
        </p:nvSpPr>
        <p:spPr>
          <a:xfrm>
            <a:off x="4463835" y="9817090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6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2203" name="object 2203"/>
          <p:cNvSpPr/>
          <p:nvPr/>
        </p:nvSpPr>
        <p:spPr>
          <a:xfrm>
            <a:off x="5007809" y="9923869"/>
            <a:ext cx="57150" cy="0"/>
          </a:xfrm>
          <a:custGeom>
            <a:avLst/>
            <a:gdLst/>
            <a:ahLst/>
            <a:cxnLst/>
            <a:rect l="l" t="t" r="r" b="b"/>
            <a:pathLst>
              <a:path w="57150" h="0">
                <a:moveTo>
                  <a:pt x="0" y="0"/>
                </a:moveTo>
                <a:lnTo>
                  <a:pt x="5666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4" name="object 2204"/>
          <p:cNvSpPr txBox="1"/>
          <p:nvPr/>
        </p:nvSpPr>
        <p:spPr>
          <a:xfrm>
            <a:off x="5001181" y="9854532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6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2205" name="object 2205"/>
          <p:cNvSpPr/>
          <p:nvPr/>
        </p:nvSpPr>
        <p:spPr>
          <a:xfrm>
            <a:off x="5425745" y="9126451"/>
            <a:ext cx="266700" cy="198755"/>
          </a:xfrm>
          <a:custGeom>
            <a:avLst/>
            <a:gdLst/>
            <a:ahLst/>
            <a:cxnLst/>
            <a:rect l="l" t="t" r="r" b="b"/>
            <a:pathLst>
              <a:path w="266700" h="198754">
                <a:moveTo>
                  <a:pt x="209473" y="198342"/>
                </a:moveTo>
                <a:lnTo>
                  <a:pt x="0" y="0"/>
                </a:lnTo>
              </a:path>
              <a:path w="266700" h="198754">
                <a:moveTo>
                  <a:pt x="209473" y="198342"/>
                </a:moveTo>
                <a:lnTo>
                  <a:pt x="266143" y="19834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6" name="object 2206"/>
          <p:cNvSpPr txBox="1"/>
          <p:nvPr/>
        </p:nvSpPr>
        <p:spPr>
          <a:xfrm>
            <a:off x="5628591" y="9256469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6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2207" name="object 2207"/>
          <p:cNvSpPr txBox="1"/>
          <p:nvPr/>
        </p:nvSpPr>
        <p:spPr>
          <a:xfrm>
            <a:off x="5628591" y="8361904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6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2208" name="object 2208"/>
          <p:cNvSpPr txBox="1"/>
          <p:nvPr/>
        </p:nvSpPr>
        <p:spPr>
          <a:xfrm>
            <a:off x="5278456" y="8670549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5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2209" name="object 2209"/>
          <p:cNvSpPr txBox="1"/>
          <p:nvPr/>
        </p:nvSpPr>
        <p:spPr>
          <a:xfrm>
            <a:off x="3013709" y="8642215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9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2210" name="object 2210"/>
          <p:cNvSpPr txBox="1"/>
          <p:nvPr/>
        </p:nvSpPr>
        <p:spPr>
          <a:xfrm>
            <a:off x="3061169" y="8437800"/>
            <a:ext cx="24892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20"/>
              </a:spcBef>
            </a:pPr>
            <a:r>
              <a:rPr dirty="0" baseline="13888" sz="600" spc="15" b="1">
                <a:latin typeface="Arial Narrow"/>
                <a:cs typeface="Arial Narrow"/>
              </a:rPr>
              <a:t>5   </a:t>
            </a:r>
            <a:r>
              <a:rPr dirty="0" baseline="13888" sz="600" spc="89" b="1">
                <a:latin typeface="Arial Narrow"/>
                <a:cs typeface="Arial Narrow"/>
              </a:rPr>
              <a:t> </a:t>
            </a:r>
            <a:r>
              <a:rPr dirty="0" sz="400" spc="5">
                <a:latin typeface="Arial"/>
                <a:cs typeface="Arial"/>
              </a:rPr>
              <a:t>800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11" name="object 2211"/>
          <p:cNvSpPr/>
          <p:nvPr/>
        </p:nvSpPr>
        <p:spPr>
          <a:xfrm>
            <a:off x="2555851" y="8539519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2" name="object 2212"/>
          <p:cNvSpPr txBox="1"/>
          <p:nvPr/>
        </p:nvSpPr>
        <p:spPr>
          <a:xfrm>
            <a:off x="2549223" y="8470182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5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2213" name="object 2213"/>
          <p:cNvSpPr/>
          <p:nvPr/>
        </p:nvSpPr>
        <p:spPr>
          <a:xfrm>
            <a:off x="2090354" y="7630787"/>
            <a:ext cx="466090" cy="1018540"/>
          </a:xfrm>
          <a:custGeom>
            <a:avLst/>
            <a:gdLst/>
            <a:ahLst/>
            <a:cxnLst/>
            <a:rect l="l" t="t" r="r" b="b"/>
            <a:pathLst>
              <a:path w="466089" h="1018540">
                <a:moveTo>
                  <a:pt x="327872" y="1018023"/>
                </a:moveTo>
                <a:lnTo>
                  <a:pt x="465497" y="908732"/>
                </a:lnTo>
              </a:path>
              <a:path w="466089" h="1018540">
                <a:moveTo>
                  <a:pt x="0" y="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4" name="object 2214"/>
          <p:cNvSpPr txBox="1"/>
          <p:nvPr/>
        </p:nvSpPr>
        <p:spPr>
          <a:xfrm>
            <a:off x="2083725" y="7561450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5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2215" name="object 2215"/>
          <p:cNvSpPr/>
          <p:nvPr/>
        </p:nvSpPr>
        <p:spPr>
          <a:xfrm>
            <a:off x="2126784" y="7630787"/>
            <a:ext cx="107314" cy="87630"/>
          </a:xfrm>
          <a:custGeom>
            <a:avLst/>
            <a:gdLst/>
            <a:ahLst/>
            <a:cxnLst/>
            <a:rect l="l" t="t" r="r" b="b"/>
            <a:pathLst>
              <a:path w="107314" h="87629">
                <a:moveTo>
                  <a:pt x="0" y="0"/>
                </a:moveTo>
                <a:lnTo>
                  <a:pt x="107266" y="870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6" name="object 2216"/>
          <p:cNvSpPr txBox="1"/>
          <p:nvPr/>
        </p:nvSpPr>
        <p:spPr>
          <a:xfrm>
            <a:off x="5455547" y="7453172"/>
            <a:ext cx="114935" cy="19939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170</a:t>
            </a:r>
            <a:endParaRPr sz="4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300">
              <a:latin typeface="Arial"/>
              <a:cs typeface="Arial"/>
            </a:endParaRPr>
          </a:p>
          <a:p>
            <a:pPr marL="67310">
              <a:lnSpc>
                <a:spcPct val="100000"/>
              </a:lnSpc>
            </a:pPr>
            <a:r>
              <a:rPr dirty="0" sz="400" spc="10" b="1">
                <a:latin typeface="Arial Narrow"/>
                <a:cs typeface="Arial Narrow"/>
              </a:rPr>
              <a:t>5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2217" name="object 2217"/>
          <p:cNvSpPr/>
          <p:nvPr/>
        </p:nvSpPr>
        <p:spPr>
          <a:xfrm>
            <a:off x="2789612" y="7487090"/>
            <a:ext cx="125730" cy="114935"/>
          </a:xfrm>
          <a:custGeom>
            <a:avLst/>
            <a:gdLst/>
            <a:ahLst/>
            <a:cxnLst/>
            <a:rect l="l" t="t" r="r" b="b"/>
            <a:pathLst>
              <a:path w="125730" h="114934">
                <a:moveTo>
                  <a:pt x="68812" y="114350"/>
                </a:moveTo>
                <a:lnTo>
                  <a:pt x="0" y="0"/>
                </a:lnTo>
              </a:path>
              <a:path w="125730" h="114934">
                <a:moveTo>
                  <a:pt x="68812" y="114350"/>
                </a:moveTo>
                <a:lnTo>
                  <a:pt x="125481" y="1143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8" name="object 2218"/>
          <p:cNvSpPr txBox="1"/>
          <p:nvPr/>
        </p:nvSpPr>
        <p:spPr>
          <a:xfrm>
            <a:off x="2851796" y="7533116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6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2219" name="object 2219"/>
          <p:cNvSpPr/>
          <p:nvPr/>
        </p:nvSpPr>
        <p:spPr>
          <a:xfrm>
            <a:off x="3326958" y="7524532"/>
            <a:ext cx="125730" cy="114935"/>
          </a:xfrm>
          <a:custGeom>
            <a:avLst/>
            <a:gdLst/>
            <a:ahLst/>
            <a:cxnLst/>
            <a:rect l="l" t="t" r="r" b="b"/>
            <a:pathLst>
              <a:path w="125729" h="114934">
                <a:moveTo>
                  <a:pt x="68812" y="114350"/>
                </a:moveTo>
                <a:lnTo>
                  <a:pt x="0" y="0"/>
                </a:lnTo>
              </a:path>
              <a:path w="125729" h="114934">
                <a:moveTo>
                  <a:pt x="68812" y="114350"/>
                </a:moveTo>
                <a:lnTo>
                  <a:pt x="125481" y="1143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0" name="object 2220"/>
          <p:cNvSpPr txBox="1"/>
          <p:nvPr/>
        </p:nvSpPr>
        <p:spPr>
          <a:xfrm>
            <a:off x="3389143" y="7569546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6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2221" name="object 2221"/>
          <p:cNvSpPr/>
          <p:nvPr/>
        </p:nvSpPr>
        <p:spPr>
          <a:xfrm>
            <a:off x="3864304" y="7487090"/>
            <a:ext cx="125730" cy="114935"/>
          </a:xfrm>
          <a:custGeom>
            <a:avLst/>
            <a:gdLst/>
            <a:ahLst/>
            <a:cxnLst/>
            <a:rect l="l" t="t" r="r" b="b"/>
            <a:pathLst>
              <a:path w="125729" h="114934">
                <a:moveTo>
                  <a:pt x="68812" y="114350"/>
                </a:moveTo>
                <a:lnTo>
                  <a:pt x="0" y="0"/>
                </a:lnTo>
              </a:path>
              <a:path w="125729" h="114934">
                <a:moveTo>
                  <a:pt x="68812" y="114350"/>
                </a:moveTo>
                <a:lnTo>
                  <a:pt x="125481" y="1143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2" name="object 2222"/>
          <p:cNvSpPr txBox="1"/>
          <p:nvPr/>
        </p:nvSpPr>
        <p:spPr>
          <a:xfrm>
            <a:off x="3926489" y="7533116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6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2223" name="object 2223"/>
          <p:cNvSpPr/>
          <p:nvPr/>
        </p:nvSpPr>
        <p:spPr>
          <a:xfrm>
            <a:off x="4401651" y="7524532"/>
            <a:ext cx="125730" cy="114935"/>
          </a:xfrm>
          <a:custGeom>
            <a:avLst/>
            <a:gdLst/>
            <a:ahLst/>
            <a:cxnLst/>
            <a:rect l="l" t="t" r="r" b="b"/>
            <a:pathLst>
              <a:path w="125729" h="114934">
                <a:moveTo>
                  <a:pt x="68812" y="114350"/>
                </a:moveTo>
                <a:lnTo>
                  <a:pt x="0" y="0"/>
                </a:lnTo>
              </a:path>
              <a:path w="125729" h="114934">
                <a:moveTo>
                  <a:pt x="68812" y="114350"/>
                </a:moveTo>
                <a:lnTo>
                  <a:pt x="125481" y="1143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4" name="object 2224"/>
          <p:cNvSpPr txBox="1"/>
          <p:nvPr/>
        </p:nvSpPr>
        <p:spPr>
          <a:xfrm>
            <a:off x="4463835" y="7569546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6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2225" name="object 2225"/>
          <p:cNvSpPr/>
          <p:nvPr/>
        </p:nvSpPr>
        <p:spPr>
          <a:xfrm>
            <a:off x="4938997" y="7487090"/>
            <a:ext cx="125730" cy="114935"/>
          </a:xfrm>
          <a:custGeom>
            <a:avLst/>
            <a:gdLst/>
            <a:ahLst/>
            <a:cxnLst/>
            <a:rect l="l" t="t" r="r" b="b"/>
            <a:pathLst>
              <a:path w="125729" h="114934">
                <a:moveTo>
                  <a:pt x="68812" y="114350"/>
                </a:moveTo>
                <a:lnTo>
                  <a:pt x="0" y="0"/>
                </a:lnTo>
              </a:path>
              <a:path w="125729" h="114934">
                <a:moveTo>
                  <a:pt x="68812" y="114350"/>
                </a:moveTo>
                <a:lnTo>
                  <a:pt x="125481" y="11435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6" name="object 2226"/>
          <p:cNvSpPr txBox="1"/>
          <p:nvPr/>
        </p:nvSpPr>
        <p:spPr>
          <a:xfrm>
            <a:off x="5001181" y="7533116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6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2227" name="object 2227"/>
          <p:cNvSpPr/>
          <p:nvPr/>
        </p:nvSpPr>
        <p:spPr>
          <a:xfrm>
            <a:off x="877024" y="6614788"/>
            <a:ext cx="86360" cy="4067175"/>
          </a:xfrm>
          <a:custGeom>
            <a:avLst/>
            <a:gdLst/>
            <a:ahLst/>
            <a:cxnLst/>
            <a:rect l="l" t="t" r="r" b="b"/>
            <a:pathLst>
              <a:path w="86359" h="4067175">
                <a:moveTo>
                  <a:pt x="0" y="15179"/>
                </a:moveTo>
                <a:lnTo>
                  <a:pt x="86015" y="15179"/>
                </a:lnTo>
              </a:path>
              <a:path w="86359" h="4067175">
                <a:moveTo>
                  <a:pt x="0" y="4051853"/>
                </a:moveTo>
                <a:lnTo>
                  <a:pt x="86015" y="4051853"/>
                </a:lnTo>
              </a:path>
              <a:path w="86359" h="4067175">
                <a:moveTo>
                  <a:pt x="70836" y="0"/>
                </a:moveTo>
                <a:lnTo>
                  <a:pt x="70836" y="4067032"/>
                </a:lnTo>
              </a:path>
              <a:path w="86359" h="4067175">
                <a:moveTo>
                  <a:pt x="77920" y="23274"/>
                </a:moveTo>
                <a:lnTo>
                  <a:pt x="62740" y="8095"/>
                </a:lnTo>
              </a:path>
              <a:path w="86359" h="4067175">
                <a:moveTo>
                  <a:pt x="62740" y="4043757"/>
                </a:moveTo>
                <a:lnTo>
                  <a:pt x="77920" y="40589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8" name="object 2228"/>
          <p:cNvSpPr txBox="1"/>
          <p:nvPr/>
        </p:nvSpPr>
        <p:spPr>
          <a:xfrm>
            <a:off x="875506" y="8560972"/>
            <a:ext cx="85725" cy="17462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26300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29" name="object 2229"/>
          <p:cNvSpPr/>
          <p:nvPr/>
        </p:nvSpPr>
        <p:spPr>
          <a:xfrm>
            <a:off x="984291" y="6545975"/>
            <a:ext cx="120014" cy="191770"/>
          </a:xfrm>
          <a:custGeom>
            <a:avLst/>
            <a:gdLst/>
            <a:ahLst/>
            <a:cxnLst/>
            <a:rect l="l" t="t" r="r" b="b"/>
            <a:pathLst>
              <a:path w="120015" h="191770">
                <a:moveTo>
                  <a:pt x="0" y="83991"/>
                </a:moveTo>
                <a:lnTo>
                  <a:pt x="46549" y="83991"/>
                </a:lnTo>
              </a:path>
              <a:path w="120015" h="191770">
                <a:moveTo>
                  <a:pt x="0" y="176079"/>
                </a:moveTo>
                <a:lnTo>
                  <a:pt x="46549" y="176079"/>
                </a:lnTo>
              </a:path>
              <a:path w="120015" h="191770">
                <a:moveTo>
                  <a:pt x="31370" y="68812"/>
                </a:moveTo>
                <a:lnTo>
                  <a:pt x="31370" y="191258"/>
                </a:lnTo>
              </a:path>
              <a:path w="120015" h="191770">
                <a:moveTo>
                  <a:pt x="31370" y="130541"/>
                </a:moveTo>
                <a:lnTo>
                  <a:pt x="119410" y="103219"/>
                </a:lnTo>
                <a:lnTo>
                  <a:pt x="1194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0" name="object 2230"/>
          <p:cNvSpPr txBox="1"/>
          <p:nvPr/>
        </p:nvSpPr>
        <p:spPr>
          <a:xfrm>
            <a:off x="1032358" y="6540004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600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31" name="object 2231"/>
          <p:cNvSpPr/>
          <p:nvPr/>
        </p:nvSpPr>
        <p:spPr>
          <a:xfrm>
            <a:off x="1007566" y="6622884"/>
            <a:ext cx="23495" cy="560070"/>
          </a:xfrm>
          <a:custGeom>
            <a:avLst/>
            <a:gdLst/>
            <a:ahLst/>
            <a:cxnLst/>
            <a:rect l="l" t="t" r="r" b="b"/>
            <a:pathLst>
              <a:path w="23494" h="560070">
                <a:moveTo>
                  <a:pt x="15179" y="15179"/>
                </a:moveTo>
                <a:lnTo>
                  <a:pt x="0" y="0"/>
                </a:lnTo>
              </a:path>
              <a:path w="23494" h="560070">
                <a:moveTo>
                  <a:pt x="0" y="92087"/>
                </a:moveTo>
                <a:lnTo>
                  <a:pt x="15179" y="107266"/>
                </a:lnTo>
              </a:path>
              <a:path w="23494" h="560070">
                <a:moveTo>
                  <a:pt x="17203" y="99171"/>
                </a:moveTo>
                <a:lnTo>
                  <a:pt x="23274" y="99171"/>
                </a:lnTo>
              </a:path>
              <a:path w="23494" h="560070">
                <a:moveTo>
                  <a:pt x="17203" y="544429"/>
                </a:moveTo>
                <a:lnTo>
                  <a:pt x="23274" y="544429"/>
                </a:lnTo>
              </a:path>
              <a:path w="23494" h="560070">
                <a:moveTo>
                  <a:pt x="8095" y="83991"/>
                </a:moveTo>
                <a:lnTo>
                  <a:pt x="8095" y="559609"/>
                </a:lnTo>
              </a:path>
              <a:path w="23494" h="560070">
                <a:moveTo>
                  <a:pt x="15179" y="107266"/>
                </a:moveTo>
                <a:lnTo>
                  <a:pt x="0" y="92087"/>
                </a:lnTo>
              </a:path>
              <a:path w="23494" h="560070">
                <a:moveTo>
                  <a:pt x="0" y="536334"/>
                </a:moveTo>
                <a:lnTo>
                  <a:pt x="15179" y="552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2" name="object 2232"/>
          <p:cNvSpPr txBox="1"/>
          <p:nvPr/>
        </p:nvSpPr>
        <p:spPr>
          <a:xfrm>
            <a:off x="943306" y="6871468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2900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33" name="object 2233"/>
          <p:cNvSpPr/>
          <p:nvPr/>
        </p:nvSpPr>
        <p:spPr>
          <a:xfrm>
            <a:off x="1007566" y="7152134"/>
            <a:ext cx="23495" cy="199390"/>
          </a:xfrm>
          <a:custGeom>
            <a:avLst/>
            <a:gdLst/>
            <a:ahLst/>
            <a:cxnLst/>
            <a:rect l="l" t="t" r="r" b="b"/>
            <a:pathLst>
              <a:path w="23494" h="199390">
                <a:moveTo>
                  <a:pt x="17203" y="15179"/>
                </a:moveTo>
                <a:lnTo>
                  <a:pt x="23274" y="15179"/>
                </a:lnTo>
              </a:path>
              <a:path w="23494" h="199390">
                <a:moveTo>
                  <a:pt x="17203" y="184175"/>
                </a:moveTo>
                <a:lnTo>
                  <a:pt x="23274" y="184175"/>
                </a:lnTo>
              </a:path>
              <a:path w="23494" h="199390">
                <a:moveTo>
                  <a:pt x="8095" y="0"/>
                </a:moveTo>
                <a:lnTo>
                  <a:pt x="8095" y="199354"/>
                </a:lnTo>
              </a:path>
              <a:path w="23494" h="199390">
                <a:moveTo>
                  <a:pt x="15179" y="23274"/>
                </a:moveTo>
                <a:lnTo>
                  <a:pt x="0" y="7083"/>
                </a:lnTo>
              </a:path>
              <a:path w="23494" h="199390">
                <a:moveTo>
                  <a:pt x="0" y="176079"/>
                </a:moveTo>
                <a:lnTo>
                  <a:pt x="15179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4" name="object 2234"/>
          <p:cNvSpPr txBox="1"/>
          <p:nvPr/>
        </p:nvSpPr>
        <p:spPr>
          <a:xfrm>
            <a:off x="943306" y="7181126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35" name="object 2235"/>
          <p:cNvSpPr/>
          <p:nvPr/>
        </p:nvSpPr>
        <p:spPr>
          <a:xfrm>
            <a:off x="1007566" y="7321130"/>
            <a:ext cx="23495" cy="398780"/>
          </a:xfrm>
          <a:custGeom>
            <a:avLst/>
            <a:gdLst/>
            <a:ahLst/>
            <a:cxnLst/>
            <a:rect l="l" t="t" r="r" b="b"/>
            <a:pathLst>
              <a:path w="23494" h="398779">
                <a:moveTo>
                  <a:pt x="17203" y="15179"/>
                </a:moveTo>
                <a:lnTo>
                  <a:pt x="23274" y="15179"/>
                </a:lnTo>
              </a:path>
              <a:path w="23494" h="398779">
                <a:moveTo>
                  <a:pt x="17203" y="383529"/>
                </a:moveTo>
                <a:lnTo>
                  <a:pt x="23274" y="383529"/>
                </a:lnTo>
              </a:path>
              <a:path w="23494" h="398779">
                <a:moveTo>
                  <a:pt x="8095" y="0"/>
                </a:moveTo>
                <a:lnTo>
                  <a:pt x="8095" y="398708"/>
                </a:lnTo>
              </a:path>
              <a:path w="23494" h="398779">
                <a:moveTo>
                  <a:pt x="15179" y="22262"/>
                </a:moveTo>
                <a:lnTo>
                  <a:pt x="0" y="7083"/>
                </a:lnTo>
              </a:path>
              <a:path w="23494" h="398779">
                <a:moveTo>
                  <a:pt x="0" y="375433"/>
                </a:moveTo>
                <a:lnTo>
                  <a:pt x="15179" y="3906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6" name="object 2236"/>
          <p:cNvSpPr txBox="1"/>
          <p:nvPr/>
        </p:nvSpPr>
        <p:spPr>
          <a:xfrm>
            <a:off x="943306" y="7447269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2400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37" name="object 2237"/>
          <p:cNvSpPr/>
          <p:nvPr/>
        </p:nvSpPr>
        <p:spPr>
          <a:xfrm>
            <a:off x="1007566" y="7689481"/>
            <a:ext cx="23495" cy="352425"/>
          </a:xfrm>
          <a:custGeom>
            <a:avLst/>
            <a:gdLst/>
            <a:ahLst/>
            <a:cxnLst/>
            <a:rect l="l" t="t" r="r" b="b"/>
            <a:pathLst>
              <a:path w="23494" h="352425">
                <a:moveTo>
                  <a:pt x="17203" y="15179"/>
                </a:moveTo>
                <a:lnTo>
                  <a:pt x="23274" y="15179"/>
                </a:lnTo>
              </a:path>
              <a:path w="23494" h="352425">
                <a:moveTo>
                  <a:pt x="17203" y="336979"/>
                </a:moveTo>
                <a:lnTo>
                  <a:pt x="23274" y="336979"/>
                </a:lnTo>
              </a:path>
              <a:path w="23494" h="352425">
                <a:moveTo>
                  <a:pt x="8095" y="0"/>
                </a:moveTo>
                <a:lnTo>
                  <a:pt x="8095" y="352159"/>
                </a:lnTo>
              </a:path>
              <a:path w="23494" h="352425">
                <a:moveTo>
                  <a:pt x="15179" y="22262"/>
                </a:moveTo>
                <a:lnTo>
                  <a:pt x="0" y="7083"/>
                </a:lnTo>
              </a:path>
              <a:path w="23494" h="352425">
                <a:moveTo>
                  <a:pt x="0" y="329896"/>
                </a:moveTo>
                <a:lnTo>
                  <a:pt x="15179" y="3450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8" name="object 2238"/>
          <p:cNvSpPr txBox="1"/>
          <p:nvPr/>
        </p:nvSpPr>
        <p:spPr>
          <a:xfrm>
            <a:off x="943306" y="7792345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39" name="object 2239"/>
          <p:cNvSpPr/>
          <p:nvPr/>
        </p:nvSpPr>
        <p:spPr>
          <a:xfrm>
            <a:off x="1007566" y="8011281"/>
            <a:ext cx="90170" cy="276860"/>
          </a:xfrm>
          <a:custGeom>
            <a:avLst/>
            <a:gdLst/>
            <a:ahLst/>
            <a:cxnLst/>
            <a:rect l="l" t="t" r="r" b="b"/>
            <a:pathLst>
              <a:path w="90169" h="276859">
                <a:moveTo>
                  <a:pt x="17203" y="15179"/>
                </a:moveTo>
                <a:lnTo>
                  <a:pt x="23274" y="15179"/>
                </a:lnTo>
              </a:path>
              <a:path w="90169" h="276859">
                <a:moveTo>
                  <a:pt x="17203" y="177091"/>
                </a:moveTo>
                <a:lnTo>
                  <a:pt x="23274" y="177091"/>
                </a:lnTo>
              </a:path>
              <a:path w="90169" h="276859">
                <a:moveTo>
                  <a:pt x="8095" y="0"/>
                </a:moveTo>
                <a:lnTo>
                  <a:pt x="8095" y="192270"/>
                </a:lnTo>
              </a:path>
              <a:path w="90169" h="276859">
                <a:moveTo>
                  <a:pt x="15179" y="23274"/>
                </a:moveTo>
                <a:lnTo>
                  <a:pt x="0" y="8095"/>
                </a:lnTo>
              </a:path>
              <a:path w="90169" h="276859">
                <a:moveTo>
                  <a:pt x="0" y="168995"/>
                </a:moveTo>
                <a:lnTo>
                  <a:pt x="15179" y="184175"/>
                </a:lnTo>
              </a:path>
              <a:path w="90169" h="276859">
                <a:moveTo>
                  <a:pt x="17203" y="177091"/>
                </a:moveTo>
                <a:lnTo>
                  <a:pt x="23274" y="177091"/>
                </a:lnTo>
              </a:path>
              <a:path w="90169" h="276859">
                <a:moveTo>
                  <a:pt x="17203" y="261083"/>
                </a:moveTo>
                <a:lnTo>
                  <a:pt x="23274" y="261083"/>
                </a:lnTo>
              </a:path>
              <a:path w="90169" h="276859">
                <a:moveTo>
                  <a:pt x="8095" y="160900"/>
                </a:moveTo>
                <a:lnTo>
                  <a:pt x="8095" y="276262"/>
                </a:lnTo>
              </a:path>
              <a:path w="90169" h="276859">
                <a:moveTo>
                  <a:pt x="8095" y="218581"/>
                </a:moveTo>
                <a:lnTo>
                  <a:pt x="90063" y="204414"/>
                </a:lnTo>
                <a:lnTo>
                  <a:pt x="90063" y="1001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0" name="object 2240"/>
          <p:cNvSpPr txBox="1"/>
          <p:nvPr/>
        </p:nvSpPr>
        <p:spPr>
          <a:xfrm>
            <a:off x="943306" y="8036224"/>
            <a:ext cx="168275" cy="18415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52069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1050</a:t>
            </a:r>
            <a:endParaRPr sz="4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75"/>
              </a:spcBef>
            </a:pPr>
            <a:r>
              <a:rPr dirty="0" sz="400" spc="5">
                <a:latin typeface="Arial"/>
                <a:cs typeface="Arial"/>
              </a:rPr>
              <a:t>550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41" name="object 2241"/>
          <p:cNvSpPr/>
          <p:nvPr/>
        </p:nvSpPr>
        <p:spPr>
          <a:xfrm>
            <a:off x="1007566" y="8180277"/>
            <a:ext cx="23495" cy="483870"/>
          </a:xfrm>
          <a:custGeom>
            <a:avLst/>
            <a:gdLst/>
            <a:ahLst/>
            <a:cxnLst/>
            <a:rect l="l" t="t" r="r" b="b"/>
            <a:pathLst>
              <a:path w="23494" h="483870">
                <a:moveTo>
                  <a:pt x="15179" y="15179"/>
                </a:moveTo>
                <a:lnTo>
                  <a:pt x="0" y="0"/>
                </a:lnTo>
              </a:path>
              <a:path w="23494" h="483870">
                <a:moveTo>
                  <a:pt x="0" y="83991"/>
                </a:moveTo>
                <a:lnTo>
                  <a:pt x="15179" y="100183"/>
                </a:lnTo>
              </a:path>
              <a:path w="23494" h="483870">
                <a:moveTo>
                  <a:pt x="17203" y="92087"/>
                </a:moveTo>
                <a:lnTo>
                  <a:pt x="23274" y="92087"/>
                </a:lnTo>
              </a:path>
              <a:path w="23494" h="483870">
                <a:moveTo>
                  <a:pt x="17203" y="468533"/>
                </a:moveTo>
                <a:lnTo>
                  <a:pt x="23274" y="468533"/>
                </a:lnTo>
              </a:path>
              <a:path w="23494" h="483870">
                <a:moveTo>
                  <a:pt x="8095" y="76908"/>
                </a:moveTo>
                <a:lnTo>
                  <a:pt x="8095" y="483712"/>
                </a:lnTo>
              </a:path>
              <a:path w="23494" h="483870">
                <a:moveTo>
                  <a:pt x="15179" y="100183"/>
                </a:moveTo>
                <a:lnTo>
                  <a:pt x="0" y="83991"/>
                </a:lnTo>
              </a:path>
              <a:path w="23494" h="483870">
                <a:moveTo>
                  <a:pt x="0" y="460437"/>
                </a:moveTo>
                <a:lnTo>
                  <a:pt x="15179" y="4756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2" name="object 2242"/>
          <p:cNvSpPr txBox="1"/>
          <p:nvPr/>
        </p:nvSpPr>
        <p:spPr>
          <a:xfrm>
            <a:off x="943306" y="8387372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2450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43" name="object 2243"/>
          <p:cNvSpPr/>
          <p:nvPr/>
        </p:nvSpPr>
        <p:spPr>
          <a:xfrm>
            <a:off x="1007566" y="8632619"/>
            <a:ext cx="23495" cy="407034"/>
          </a:xfrm>
          <a:custGeom>
            <a:avLst/>
            <a:gdLst/>
            <a:ahLst/>
            <a:cxnLst/>
            <a:rect l="l" t="t" r="r" b="b"/>
            <a:pathLst>
              <a:path w="23494" h="407034">
                <a:moveTo>
                  <a:pt x="17203" y="16191"/>
                </a:moveTo>
                <a:lnTo>
                  <a:pt x="23274" y="16191"/>
                </a:lnTo>
              </a:path>
              <a:path w="23494" h="407034">
                <a:moveTo>
                  <a:pt x="17203" y="391625"/>
                </a:moveTo>
                <a:lnTo>
                  <a:pt x="23274" y="391625"/>
                </a:lnTo>
              </a:path>
              <a:path w="23494" h="407034">
                <a:moveTo>
                  <a:pt x="8095" y="0"/>
                </a:moveTo>
                <a:lnTo>
                  <a:pt x="8095" y="406804"/>
                </a:lnTo>
              </a:path>
              <a:path w="23494" h="407034">
                <a:moveTo>
                  <a:pt x="15179" y="23274"/>
                </a:moveTo>
                <a:lnTo>
                  <a:pt x="0" y="8095"/>
                </a:lnTo>
              </a:path>
              <a:path w="23494" h="407034">
                <a:moveTo>
                  <a:pt x="0" y="384541"/>
                </a:moveTo>
                <a:lnTo>
                  <a:pt x="15179" y="3997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4" name="object 2244"/>
          <p:cNvSpPr txBox="1"/>
          <p:nvPr/>
        </p:nvSpPr>
        <p:spPr>
          <a:xfrm>
            <a:off x="943306" y="8763818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2450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45" name="object 2245"/>
          <p:cNvSpPr/>
          <p:nvPr/>
        </p:nvSpPr>
        <p:spPr>
          <a:xfrm>
            <a:off x="1015661" y="8936204"/>
            <a:ext cx="88265" cy="188595"/>
          </a:xfrm>
          <a:custGeom>
            <a:avLst/>
            <a:gdLst/>
            <a:ahLst/>
            <a:cxnLst/>
            <a:rect l="l" t="t" r="r" b="b"/>
            <a:pathLst>
              <a:path w="88265" h="188595">
                <a:moveTo>
                  <a:pt x="9107" y="88039"/>
                </a:moveTo>
                <a:lnTo>
                  <a:pt x="15179" y="88039"/>
                </a:lnTo>
              </a:path>
              <a:path w="88265" h="188595">
                <a:moveTo>
                  <a:pt x="9107" y="173043"/>
                </a:moveTo>
                <a:lnTo>
                  <a:pt x="15179" y="173043"/>
                </a:lnTo>
              </a:path>
              <a:path w="88265" h="188595">
                <a:moveTo>
                  <a:pt x="0" y="72860"/>
                </a:moveTo>
                <a:lnTo>
                  <a:pt x="0" y="188222"/>
                </a:lnTo>
              </a:path>
              <a:path w="88265" h="188595">
                <a:moveTo>
                  <a:pt x="0" y="130541"/>
                </a:moveTo>
                <a:lnTo>
                  <a:pt x="88039" y="104230"/>
                </a:lnTo>
                <a:lnTo>
                  <a:pt x="880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6" name="object 2246"/>
          <p:cNvSpPr txBox="1"/>
          <p:nvPr/>
        </p:nvSpPr>
        <p:spPr>
          <a:xfrm>
            <a:off x="1032358" y="8930233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550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47" name="object 2247"/>
          <p:cNvSpPr/>
          <p:nvPr/>
        </p:nvSpPr>
        <p:spPr>
          <a:xfrm>
            <a:off x="1007566" y="9017161"/>
            <a:ext cx="23495" cy="268605"/>
          </a:xfrm>
          <a:custGeom>
            <a:avLst/>
            <a:gdLst/>
            <a:ahLst/>
            <a:cxnLst/>
            <a:rect l="l" t="t" r="r" b="b"/>
            <a:pathLst>
              <a:path w="23494" h="268604">
                <a:moveTo>
                  <a:pt x="15179" y="15179"/>
                </a:moveTo>
                <a:lnTo>
                  <a:pt x="0" y="0"/>
                </a:lnTo>
              </a:path>
              <a:path w="23494" h="268604">
                <a:moveTo>
                  <a:pt x="0" y="83991"/>
                </a:moveTo>
                <a:lnTo>
                  <a:pt x="15179" y="99171"/>
                </a:lnTo>
              </a:path>
              <a:path w="23494" h="268604">
                <a:moveTo>
                  <a:pt x="17203" y="92087"/>
                </a:moveTo>
                <a:lnTo>
                  <a:pt x="23274" y="92087"/>
                </a:lnTo>
              </a:path>
              <a:path w="23494" h="268604">
                <a:moveTo>
                  <a:pt x="17203" y="252987"/>
                </a:moveTo>
                <a:lnTo>
                  <a:pt x="23274" y="252987"/>
                </a:lnTo>
              </a:path>
              <a:path w="23494" h="268604">
                <a:moveTo>
                  <a:pt x="8095" y="75896"/>
                </a:moveTo>
                <a:lnTo>
                  <a:pt x="8095" y="268167"/>
                </a:lnTo>
              </a:path>
              <a:path w="23494" h="268604">
                <a:moveTo>
                  <a:pt x="15179" y="99171"/>
                </a:moveTo>
                <a:lnTo>
                  <a:pt x="0" y="83991"/>
                </a:lnTo>
              </a:path>
              <a:path w="23494" h="268604">
                <a:moveTo>
                  <a:pt x="0" y="244892"/>
                </a:moveTo>
                <a:lnTo>
                  <a:pt x="15179" y="26007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8" name="object 2248"/>
          <p:cNvSpPr txBox="1"/>
          <p:nvPr/>
        </p:nvSpPr>
        <p:spPr>
          <a:xfrm>
            <a:off x="943306" y="9119013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1050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49" name="object 2249"/>
          <p:cNvSpPr/>
          <p:nvPr/>
        </p:nvSpPr>
        <p:spPr>
          <a:xfrm>
            <a:off x="1007566" y="9254969"/>
            <a:ext cx="23495" cy="352425"/>
          </a:xfrm>
          <a:custGeom>
            <a:avLst/>
            <a:gdLst/>
            <a:ahLst/>
            <a:cxnLst/>
            <a:rect l="l" t="t" r="r" b="b"/>
            <a:pathLst>
              <a:path w="23494" h="352425">
                <a:moveTo>
                  <a:pt x="17203" y="15179"/>
                </a:moveTo>
                <a:lnTo>
                  <a:pt x="23274" y="15179"/>
                </a:lnTo>
              </a:path>
              <a:path w="23494" h="352425">
                <a:moveTo>
                  <a:pt x="17203" y="336979"/>
                </a:moveTo>
                <a:lnTo>
                  <a:pt x="23274" y="336979"/>
                </a:lnTo>
              </a:path>
              <a:path w="23494" h="352425">
                <a:moveTo>
                  <a:pt x="8095" y="0"/>
                </a:moveTo>
                <a:lnTo>
                  <a:pt x="8095" y="352159"/>
                </a:lnTo>
              </a:path>
              <a:path w="23494" h="352425">
                <a:moveTo>
                  <a:pt x="15179" y="22262"/>
                </a:moveTo>
                <a:lnTo>
                  <a:pt x="0" y="7083"/>
                </a:lnTo>
              </a:path>
              <a:path w="23494" h="352425">
                <a:moveTo>
                  <a:pt x="0" y="329896"/>
                </a:moveTo>
                <a:lnTo>
                  <a:pt x="15179" y="3450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0" name="object 2250"/>
          <p:cNvSpPr txBox="1"/>
          <p:nvPr/>
        </p:nvSpPr>
        <p:spPr>
          <a:xfrm>
            <a:off x="943306" y="9357833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51" name="object 2251"/>
          <p:cNvSpPr/>
          <p:nvPr/>
        </p:nvSpPr>
        <p:spPr>
          <a:xfrm>
            <a:off x="1007566" y="9576769"/>
            <a:ext cx="23495" cy="398780"/>
          </a:xfrm>
          <a:custGeom>
            <a:avLst/>
            <a:gdLst/>
            <a:ahLst/>
            <a:cxnLst/>
            <a:rect l="l" t="t" r="r" b="b"/>
            <a:pathLst>
              <a:path w="23494" h="398779">
                <a:moveTo>
                  <a:pt x="17203" y="15179"/>
                </a:moveTo>
                <a:lnTo>
                  <a:pt x="23274" y="15179"/>
                </a:lnTo>
              </a:path>
              <a:path w="23494" h="398779">
                <a:moveTo>
                  <a:pt x="17203" y="383529"/>
                </a:moveTo>
                <a:lnTo>
                  <a:pt x="23274" y="383529"/>
                </a:lnTo>
              </a:path>
              <a:path w="23494" h="398779">
                <a:moveTo>
                  <a:pt x="8095" y="0"/>
                </a:moveTo>
                <a:lnTo>
                  <a:pt x="8095" y="398708"/>
                </a:lnTo>
              </a:path>
              <a:path w="23494" h="398779">
                <a:moveTo>
                  <a:pt x="15179" y="23274"/>
                </a:moveTo>
                <a:lnTo>
                  <a:pt x="0" y="8095"/>
                </a:lnTo>
              </a:path>
              <a:path w="23494" h="398779">
                <a:moveTo>
                  <a:pt x="0" y="376445"/>
                </a:moveTo>
                <a:lnTo>
                  <a:pt x="15179" y="3916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2" name="object 2252"/>
          <p:cNvSpPr txBox="1"/>
          <p:nvPr/>
        </p:nvSpPr>
        <p:spPr>
          <a:xfrm>
            <a:off x="943306" y="9703920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2400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53" name="object 2253"/>
          <p:cNvSpPr/>
          <p:nvPr/>
        </p:nvSpPr>
        <p:spPr>
          <a:xfrm>
            <a:off x="1007566" y="9945120"/>
            <a:ext cx="23495" cy="199390"/>
          </a:xfrm>
          <a:custGeom>
            <a:avLst/>
            <a:gdLst/>
            <a:ahLst/>
            <a:cxnLst/>
            <a:rect l="l" t="t" r="r" b="b"/>
            <a:pathLst>
              <a:path w="23494" h="199390">
                <a:moveTo>
                  <a:pt x="17203" y="15179"/>
                </a:moveTo>
                <a:lnTo>
                  <a:pt x="23274" y="15179"/>
                </a:lnTo>
              </a:path>
              <a:path w="23494" h="199390">
                <a:moveTo>
                  <a:pt x="17203" y="184175"/>
                </a:moveTo>
                <a:lnTo>
                  <a:pt x="23274" y="184175"/>
                </a:lnTo>
              </a:path>
              <a:path w="23494" h="199390">
                <a:moveTo>
                  <a:pt x="8095" y="0"/>
                </a:moveTo>
                <a:lnTo>
                  <a:pt x="8095" y="199354"/>
                </a:lnTo>
              </a:path>
              <a:path w="23494" h="199390">
                <a:moveTo>
                  <a:pt x="15179" y="23274"/>
                </a:moveTo>
                <a:lnTo>
                  <a:pt x="0" y="8095"/>
                </a:lnTo>
              </a:path>
              <a:path w="23494" h="199390">
                <a:moveTo>
                  <a:pt x="0" y="176079"/>
                </a:moveTo>
                <a:lnTo>
                  <a:pt x="15179" y="1922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4" name="object 2254"/>
          <p:cNvSpPr txBox="1"/>
          <p:nvPr/>
        </p:nvSpPr>
        <p:spPr>
          <a:xfrm>
            <a:off x="943306" y="9974112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55" name="object 2255"/>
          <p:cNvSpPr/>
          <p:nvPr/>
        </p:nvSpPr>
        <p:spPr>
          <a:xfrm>
            <a:off x="1007566" y="10114115"/>
            <a:ext cx="23495" cy="475615"/>
          </a:xfrm>
          <a:custGeom>
            <a:avLst/>
            <a:gdLst/>
            <a:ahLst/>
            <a:cxnLst/>
            <a:rect l="l" t="t" r="r" b="b"/>
            <a:pathLst>
              <a:path w="23494" h="475615">
                <a:moveTo>
                  <a:pt x="17203" y="15179"/>
                </a:moveTo>
                <a:lnTo>
                  <a:pt x="23274" y="15179"/>
                </a:lnTo>
              </a:path>
              <a:path w="23494" h="475615">
                <a:moveTo>
                  <a:pt x="17203" y="460437"/>
                </a:moveTo>
                <a:lnTo>
                  <a:pt x="23274" y="460437"/>
                </a:lnTo>
              </a:path>
              <a:path w="23494" h="475615">
                <a:moveTo>
                  <a:pt x="8095" y="0"/>
                </a:moveTo>
                <a:lnTo>
                  <a:pt x="8095" y="475617"/>
                </a:lnTo>
              </a:path>
              <a:path w="23494" h="475615">
                <a:moveTo>
                  <a:pt x="15179" y="23274"/>
                </a:moveTo>
                <a:lnTo>
                  <a:pt x="0" y="7083"/>
                </a:lnTo>
              </a:path>
              <a:path w="23494" h="475615">
                <a:moveTo>
                  <a:pt x="0" y="452342"/>
                </a:moveTo>
                <a:lnTo>
                  <a:pt x="15179" y="4675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6" name="object 2256"/>
          <p:cNvSpPr txBox="1"/>
          <p:nvPr/>
        </p:nvSpPr>
        <p:spPr>
          <a:xfrm>
            <a:off x="943306" y="10278709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2900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57" name="object 2257"/>
          <p:cNvSpPr/>
          <p:nvPr/>
        </p:nvSpPr>
        <p:spPr>
          <a:xfrm>
            <a:off x="1015661" y="10489550"/>
            <a:ext cx="88265" cy="192405"/>
          </a:xfrm>
          <a:custGeom>
            <a:avLst/>
            <a:gdLst/>
            <a:ahLst/>
            <a:cxnLst/>
            <a:rect l="l" t="t" r="r" b="b"/>
            <a:pathLst>
              <a:path w="88265" h="192404">
                <a:moveTo>
                  <a:pt x="9107" y="85003"/>
                </a:moveTo>
                <a:lnTo>
                  <a:pt x="15179" y="85003"/>
                </a:lnTo>
              </a:path>
              <a:path w="88265" h="192404">
                <a:moveTo>
                  <a:pt x="9107" y="177091"/>
                </a:moveTo>
                <a:lnTo>
                  <a:pt x="15179" y="177091"/>
                </a:lnTo>
              </a:path>
              <a:path w="88265" h="192404">
                <a:moveTo>
                  <a:pt x="0" y="69824"/>
                </a:moveTo>
                <a:lnTo>
                  <a:pt x="0" y="192270"/>
                </a:lnTo>
              </a:path>
              <a:path w="88265" h="192404">
                <a:moveTo>
                  <a:pt x="0" y="130541"/>
                </a:moveTo>
                <a:lnTo>
                  <a:pt x="88039" y="104230"/>
                </a:lnTo>
                <a:lnTo>
                  <a:pt x="880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8" name="object 2258"/>
          <p:cNvSpPr txBox="1"/>
          <p:nvPr/>
        </p:nvSpPr>
        <p:spPr>
          <a:xfrm>
            <a:off x="1032358" y="10484591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600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59" name="object 2259"/>
          <p:cNvSpPr/>
          <p:nvPr/>
        </p:nvSpPr>
        <p:spPr>
          <a:xfrm>
            <a:off x="1007566" y="10566458"/>
            <a:ext cx="5089525" cy="633730"/>
          </a:xfrm>
          <a:custGeom>
            <a:avLst/>
            <a:gdLst/>
            <a:ahLst/>
            <a:cxnLst/>
            <a:rect l="l" t="t" r="r" b="b"/>
            <a:pathLst>
              <a:path w="5089525" h="633729">
                <a:moveTo>
                  <a:pt x="15179" y="15179"/>
                </a:moveTo>
                <a:lnTo>
                  <a:pt x="0" y="0"/>
                </a:lnTo>
              </a:path>
              <a:path w="5089525" h="633729">
                <a:moveTo>
                  <a:pt x="0" y="92087"/>
                </a:moveTo>
                <a:lnTo>
                  <a:pt x="15179" y="107266"/>
                </a:lnTo>
              </a:path>
              <a:path w="5089525" h="633729">
                <a:moveTo>
                  <a:pt x="560621" y="633481"/>
                </a:moveTo>
                <a:lnTo>
                  <a:pt x="560621" y="591991"/>
                </a:lnTo>
              </a:path>
              <a:path w="5089525" h="633729">
                <a:moveTo>
                  <a:pt x="5073924" y="633481"/>
                </a:moveTo>
                <a:lnTo>
                  <a:pt x="5073924" y="591991"/>
                </a:lnTo>
              </a:path>
              <a:path w="5089525" h="633729">
                <a:moveTo>
                  <a:pt x="545441" y="607170"/>
                </a:moveTo>
                <a:lnTo>
                  <a:pt x="5089103" y="607170"/>
                </a:lnTo>
              </a:path>
              <a:path w="5089525" h="633729">
                <a:moveTo>
                  <a:pt x="568716" y="599075"/>
                </a:moveTo>
                <a:lnTo>
                  <a:pt x="553537" y="614254"/>
                </a:lnTo>
              </a:path>
              <a:path w="5089525" h="633729">
                <a:moveTo>
                  <a:pt x="5066840" y="614254"/>
                </a:moveTo>
                <a:lnTo>
                  <a:pt x="5082019" y="5990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0" name="object 2260"/>
          <p:cNvSpPr txBox="1"/>
          <p:nvPr/>
        </p:nvSpPr>
        <p:spPr>
          <a:xfrm>
            <a:off x="3738266" y="11097208"/>
            <a:ext cx="17462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29400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61" name="object 2261"/>
          <p:cNvSpPr/>
          <p:nvPr/>
        </p:nvSpPr>
        <p:spPr>
          <a:xfrm>
            <a:off x="1553008" y="11091660"/>
            <a:ext cx="2824480" cy="72390"/>
          </a:xfrm>
          <a:custGeom>
            <a:avLst/>
            <a:gdLst/>
            <a:ahLst/>
            <a:cxnLst/>
            <a:rect l="l" t="t" r="r" b="b"/>
            <a:pathLst>
              <a:path w="2824479" h="72390">
                <a:moveTo>
                  <a:pt x="1734484" y="71848"/>
                </a:moveTo>
                <a:lnTo>
                  <a:pt x="1734484" y="0"/>
                </a:lnTo>
              </a:path>
              <a:path w="2824479" h="72390">
                <a:moveTo>
                  <a:pt x="2271830" y="71848"/>
                </a:moveTo>
                <a:lnTo>
                  <a:pt x="2271830" y="0"/>
                </a:lnTo>
              </a:path>
              <a:path w="2824479" h="72390">
                <a:moveTo>
                  <a:pt x="1719305" y="15179"/>
                </a:moveTo>
                <a:lnTo>
                  <a:pt x="2287010" y="15179"/>
                </a:lnTo>
              </a:path>
              <a:path w="2824479" h="72390">
                <a:moveTo>
                  <a:pt x="1742580" y="8095"/>
                </a:moveTo>
                <a:lnTo>
                  <a:pt x="1727400" y="23274"/>
                </a:lnTo>
              </a:path>
              <a:path w="2824479" h="72390">
                <a:moveTo>
                  <a:pt x="2264747" y="23274"/>
                </a:moveTo>
                <a:lnTo>
                  <a:pt x="2279926" y="8095"/>
                </a:lnTo>
              </a:path>
              <a:path w="2824479" h="72390">
                <a:moveTo>
                  <a:pt x="1734484" y="6071"/>
                </a:moveTo>
                <a:lnTo>
                  <a:pt x="1734484" y="0"/>
                </a:lnTo>
              </a:path>
              <a:path w="2824479" h="72390">
                <a:moveTo>
                  <a:pt x="1197138" y="6071"/>
                </a:moveTo>
                <a:lnTo>
                  <a:pt x="1197138" y="0"/>
                </a:lnTo>
              </a:path>
              <a:path w="2824479" h="72390">
                <a:moveTo>
                  <a:pt x="1750675" y="15179"/>
                </a:moveTo>
                <a:lnTo>
                  <a:pt x="1181959" y="15179"/>
                </a:lnTo>
              </a:path>
              <a:path w="2824479" h="72390">
                <a:moveTo>
                  <a:pt x="1727400" y="23274"/>
                </a:moveTo>
                <a:lnTo>
                  <a:pt x="1742580" y="8095"/>
                </a:lnTo>
              </a:path>
              <a:path w="2824479" h="72390">
                <a:moveTo>
                  <a:pt x="1205234" y="8095"/>
                </a:moveTo>
                <a:lnTo>
                  <a:pt x="1190054" y="23274"/>
                </a:lnTo>
              </a:path>
              <a:path w="2824479" h="72390">
                <a:moveTo>
                  <a:pt x="1197138" y="6071"/>
                </a:moveTo>
                <a:lnTo>
                  <a:pt x="1197138" y="0"/>
                </a:lnTo>
              </a:path>
              <a:path w="2824479" h="72390">
                <a:moveTo>
                  <a:pt x="660804" y="6071"/>
                </a:moveTo>
                <a:lnTo>
                  <a:pt x="660804" y="0"/>
                </a:lnTo>
              </a:path>
              <a:path w="2824479" h="72390">
                <a:moveTo>
                  <a:pt x="1213329" y="15179"/>
                </a:moveTo>
                <a:lnTo>
                  <a:pt x="644613" y="15179"/>
                </a:lnTo>
              </a:path>
              <a:path w="2824479" h="72390">
                <a:moveTo>
                  <a:pt x="1190054" y="23274"/>
                </a:moveTo>
                <a:lnTo>
                  <a:pt x="1205234" y="8095"/>
                </a:lnTo>
              </a:path>
              <a:path w="2824479" h="72390">
                <a:moveTo>
                  <a:pt x="667887" y="8095"/>
                </a:moveTo>
                <a:lnTo>
                  <a:pt x="652708" y="23274"/>
                </a:lnTo>
              </a:path>
              <a:path w="2824479" h="72390">
                <a:moveTo>
                  <a:pt x="660804" y="6071"/>
                </a:moveTo>
                <a:lnTo>
                  <a:pt x="660804" y="0"/>
                </a:lnTo>
              </a:path>
              <a:path w="2824479" h="72390">
                <a:moveTo>
                  <a:pt x="15179" y="6071"/>
                </a:moveTo>
                <a:lnTo>
                  <a:pt x="15179" y="0"/>
                </a:lnTo>
              </a:path>
              <a:path w="2824479" h="72390">
                <a:moveTo>
                  <a:pt x="675983" y="15179"/>
                </a:moveTo>
                <a:lnTo>
                  <a:pt x="0" y="15179"/>
                </a:lnTo>
              </a:path>
              <a:path w="2824479" h="72390">
                <a:moveTo>
                  <a:pt x="652708" y="23274"/>
                </a:moveTo>
                <a:lnTo>
                  <a:pt x="667887" y="8095"/>
                </a:lnTo>
              </a:path>
              <a:path w="2824479" h="72390">
                <a:moveTo>
                  <a:pt x="23274" y="8095"/>
                </a:moveTo>
                <a:lnTo>
                  <a:pt x="8095" y="23274"/>
                </a:lnTo>
              </a:path>
              <a:path w="2824479" h="72390">
                <a:moveTo>
                  <a:pt x="2809177" y="71848"/>
                </a:moveTo>
                <a:lnTo>
                  <a:pt x="2809177" y="0"/>
                </a:lnTo>
              </a:path>
              <a:path w="2824479" h="72390">
                <a:moveTo>
                  <a:pt x="2271830" y="71848"/>
                </a:moveTo>
                <a:lnTo>
                  <a:pt x="2271830" y="0"/>
                </a:lnTo>
              </a:path>
              <a:path w="2824479" h="72390">
                <a:moveTo>
                  <a:pt x="2824356" y="15179"/>
                </a:moveTo>
                <a:lnTo>
                  <a:pt x="2256651" y="15179"/>
                </a:lnTo>
              </a:path>
              <a:path w="2824479" h="72390">
                <a:moveTo>
                  <a:pt x="2802093" y="23274"/>
                </a:moveTo>
                <a:lnTo>
                  <a:pt x="2817272" y="8095"/>
                </a:lnTo>
              </a:path>
              <a:path w="2824479" h="72390">
                <a:moveTo>
                  <a:pt x="2279926" y="8095"/>
                </a:moveTo>
                <a:lnTo>
                  <a:pt x="2264747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2" name="object 2262"/>
          <p:cNvSpPr txBox="1"/>
          <p:nvPr/>
        </p:nvSpPr>
        <p:spPr>
          <a:xfrm>
            <a:off x="1819606" y="11030420"/>
            <a:ext cx="234696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601980" algn="l"/>
                <a:tab pos="1139825" algn="l"/>
                <a:tab pos="1677035" algn="l"/>
                <a:tab pos="2214245" algn="l"/>
              </a:tabLst>
            </a:pPr>
            <a:r>
              <a:rPr dirty="0" sz="400" spc="5">
                <a:latin typeface="Arial"/>
                <a:cs typeface="Arial"/>
              </a:rPr>
              <a:t>420</a:t>
            </a:r>
            <a:r>
              <a:rPr dirty="0" sz="400" spc="1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	</a:t>
            </a:r>
            <a:r>
              <a:rPr dirty="0" sz="400" spc="5">
                <a:latin typeface="Arial"/>
                <a:cs typeface="Arial"/>
              </a:rPr>
              <a:t>350</a:t>
            </a:r>
            <a:r>
              <a:rPr dirty="0" sz="400" spc="1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	</a:t>
            </a:r>
            <a:r>
              <a:rPr dirty="0" sz="400" spc="5">
                <a:latin typeface="Arial"/>
                <a:cs typeface="Arial"/>
              </a:rPr>
              <a:t>350</a:t>
            </a:r>
            <a:r>
              <a:rPr dirty="0" sz="400" spc="1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	</a:t>
            </a:r>
            <a:r>
              <a:rPr dirty="0" sz="400" spc="5">
                <a:latin typeface="Arial"/>
                <a:cs typeface="Arial"/>
              </a:rPr>
              <a:t>350</a:t>
            </a:r>
            <a:r>
              <a:rPr dirty="0" sz="400" spc="1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	</a:t>
            </a:r>
            <a:r>
              <a:rPr dirty="0" sz="400" spc="5">
                <a:latin typeface="Arial"/>
                <a:cs typeface="Arial"/>
              </a:rPr>
              <a:t>3500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63" name="object 2263"/>
          <p:cNvSpPr/>
          <p:nvPr/>
        </p:nvSpPr>
        <p:spPr>
          <a:xfrm>
            <a:off x="4347005" y="11091660"/>
            <a:ext cx="568325" cy="23495"/>
          </a:xfrm>
          <a:custGeom>
            <a:avLst/>
            <a:gdLst/>
            <a:ahLst/>
            <a:cxnLst/>
            <a:rect l="l" t="t" r="r" b="b"/>
            <a:pathLst>
              <a:path w="568325" h="23495">
                <a:moveTo>
                  <a:pt x="15179" y="6071"/>
                </a:moveTo>
                <a:lnTo>
                  <a:pt x="15179" y="0"/>
                </a:lnTo>
              </a:path>
              <a:path w="568325" h="23495">
                <a:moveTo>
                  <a:pt x="552525" y="6071"/>
                </a:moveTo>
                <a:lnTo>
                  <a:pt x="552525" y="0"/>
                </a:lnTo>
              </a:path>
              <a:path w="568325" h="23495">
                <a:moveTo>
                  <a:pt x="0" y="15179"/>
                </a:moveTo>
                <a:lnTo>
                  <a:pt x="567704" y="15179"/>
                </a:lnTo>
              </a:path>
              <a:path w="568325" h="23495">
                <a:moveTo>
                  <a:pt x="23274" y="8095"/>
                </a:moveTo>
                <a:lnTo>
                  <a:pt x="8095" y="23274"/>
                </a:lnTo>
              </a:path>
              <a:path w="568325" h="23495">
                <a:moveTo>
                  <a:pt x="544429" y="23274"/>
                </a:moveTo>
                <a:lnTo>
                  <a:pt x="560621" y="80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4" name="object 2264"/>
          <p:cNvSpPr txBox="1"/>
          <p:nvPr/>
        </p:nvSpPr>
        <p:spPr>
          <a:xfrm>
            <a:off x="4558958" y="11030420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3500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65" name="object 2265"/>
          <p:cNvSpPr/>
          <p:nvPr/>
        </p:nvSpPr>
        <p:spPr>
          <a:xfrm>
            <a:off x="4884351" y="11091660"/>
            <a:ext cx="568325" cy="23495"/>
          </a:xfrm>
          <a:custGeom>
            <a:avLst/>
            <a:gdLst/>
            <a:ahLst/>
            <a:cxnLst/>
            <a:rect l="l" t="t" r="r" b="b"/>
            <a:pathLst>
              <a:path w="568325" h="23495">
                <a:moveTo>
                  <a:pt x="15179" y="6071"/>
                </a:moveTo>
                <a:lnTo>
                  <a:pt x="15179" y="0"/>
                </a:lnTo>
              </a:path>
              <a:path w="568325" h="23495">
                <a:moveTo>
                  <a:pt x="552525" y="6071"/>
                </a:moveTo>
                <a:lnTo>
                  <a:pt x="552525" y="0"/>
                </a:lnTo>
              </a:path>
              <a:path w="568325" h="23495">
                <a:moveTo>
                  <a:pt x="0" y="15179"/>
                </a:moveTo>
                <a:lnTo>
                  <a:pt x="567704" y="15179"/>
                </a:lnTo>
              </a:path>
              <a:path w="568325" h="23495">
                <a:moveTo>
                  <a:pt x="23274" y="8095"/>
                </a:moveTo>
                <a:lnTo>
                  <a:pt x="7083" y="23274"/>
                </a:lnTo>
              </a:path>
              <a:path w="568325" h="23495">
                <a:moveTo>
                  <a:pt x="544429" y="23274"/>
                </a:moveTo>
                <a:lnTo>
                  <a:pt x="560621" y="80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6" name="object 2266"/>
          <p:cNvSpPr txBox="1"/>
          <p:nvPr/>
        </p:nvSpPr>
        <p:spPr>
          <a:xfrm>
            <a:off x="5096304" y="11030420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3500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67" name="object 2267"/>
          <p:cNvSpPr/>
          <p:nvPr/>
        </p:nvSpPr>
        <p:spPr>
          <a:xfrm>
            <a:off x="5421698" y="11091660"/>
            <a:ext cx="675005" cy="23495"/>
          </a:xfrm>
          <a:custGeom>
            <a:avLst/>
            <a:gdLst/>
            <a:ahLst/>
            <a:cxnLst/>
            <a:rect l="l" t="t" r="r" b="b"/>
            <a:pathLst>
              <a:path w="675004" h="23495">
                <a:moveTo>
                  <a:pt x="15179" y="6071"/>
                </a:moveTo>
                <a:lnTo>
                  <a:pt x="15179" y="0"/>
                </a:lnTo>
              </a:path>
              <a:path w="675004" h="23495">
                <a:moveTo>
                  <a:pt x="659792" y="6071"/>
                </a:moveTo>
                <a:lnTo>
                  <a:pt x="659792" y="0"/>
                </a:lnTo>
              </a:path>
              <a:path w="675004" h="23495">
                <a:moveTo>
                  <a:pt x="0" y="15179"/>
                </a:moveTo>
                <a:lnTo>
                  <a:pt x="674971" y="15179"/>
                </a:lnTo>
              </a:path>
              <a:path w="675004" h="23495">
                <a:moveTo>
                  <a:pt x="23274" y="8095"/>
                </a:moveTo>
                <a:lnTo>
                  <a:pt x="7083" y="23274"/>
                </a:lnTo>
              </a:path>
              <a:path w="675004" h="23495">
                <a:moveTo>
                  <a:pt x="652708" y="23274"/>
                </a:moveTo>
                <a:lnTo>
                  <a:pt x="667887" y="80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8" name="object 2268"/>
          <p:cNvSpPr txBox="1"/>
          <p:nvPr/>
        </p:nvSpPr>
        <p:spPr>
          <a:xfrm>
            <a:off x="5688296" y="11030420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4200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69" name="object 2269"/>
          <p:cNvSpPr/>
          <p:nvPr/>
        </p:nvSpPr>
        <p:spPr>
          <a:xfrm>
            <a:off x="6744318" y="6614788"/>
            <a:ext cx="45085" cy="4067175"/>
          </a:xfrm>
          <a:custGeom>
            <a:avLst/>
            <a:gdLst/>
            <a:ahLst/>
            <a:cxnLst/>
            <a:rect l="l" t="t" r="r" b="b"/>
            <a:pathLst>
              <a:path w="45084" h="4067175">
                <a:moveTo>
                  <a:pt x="44525" y="15179"/>
                </a:moveTo>
                <a:lnTo>
                  <a:pt x="0" y="15179"/>
                </a:lnTo>
              </a:path>
              <a:path w="45084" h="4067175">
                <a:moveTo>
                  <a:pt x="44525" y="4051853"/>
                </a:moveTo>
                <a:lnTo>
                  <a:pt x="0" y="4051853"/>
                </a:lnTo>
              </a:path>
              <a:path w="45084" h="4067175">
                <a:moveTo>
                  <a:pt x="15179" y="0"/>
                </a:moveTo>
                <a:lnTo>
                  <a:pt x="15179" y="4067032"/>
                </a:lnTo>
              </a:path>
              <a:path w="45084" h="4067175">
                <a:moveTo>
                  <a:pt x="23274" y="23274"/>
                </a:moveTo>
                <a:lnTo>
                  <a:pt x="7083" y="8095"/>
                </a:lnTo>
              </a:path>
              <a:path w="45084" h="4067175">
                <a:moveTo>
                  <a:pt x="7083" y="4043757"/>
                </a:moveTo>
                <a:lnTo>
                  <a:pt x="23274" y="40589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0" name="object 2270"/>
          <p:cNvSpPr txBox="1"/>
          <p:nvPr/>
        </p:nvSpPr>
        <p:spPr>
          <a:xfrm>
            <a:off x="6688154" y="8560972"/>
            <a:ext cx="85725" cy="17462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26300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71" name="object 2271"/>
          <p:cNvSpPr/>
          <p:nvPr/>
        </p:nvSpPr>
        <p:spPr>
          <a:xfrm>
            <a:off x="6645147" y="8257185"/>
            <a:ext cx="105410" cy="407034"/>
          </a:xfrm>
          <a:custGeom>
            <a:avLst/>
            <a:gdLst/>
            <a:ahLst/>
            <a:cxnLst/>
            <a:rect l="l" t="t" r="r" b="b"/>
            <a:pathLst>
              <a:path w="105409" h="407034">
                <a:moveTo>
                  <a:pt x="105242" y="391625"/>
                </a:moveTo>
                <a:lnTo>
                  <a:pt x="0" y="391625"/>
                </a:lnTo>
              </a:path>
              <a:path w="105409" h="407034">
                <a:moveTo>
                  <a:pt x="105242" y="15179"/>
                </a:moveTo>
                <a:lnTo>
                  <a:pt x="0" y="15179"/>
                </a:lnTo>
              </a:path>
              <a:path w="105409" h="407034">
                <a:moveTo>
                  <a:pt x="15179" y="406804"/>
                </a:moveTo>
                <a:lnTo>
                  <a:pt x="15179" y="0"/>
                </a:lnTo>
              </a:path>
              <a:path w="105409" h="407034">
                <a:moveTo>
                  <a:pt x="8095" y="383529"/>
                </a:moveTo>
                <a:lnTo>
                  <a:pt x="23274" y="398708"/>
                </a:lnTo>
              </a:path>
              <a:path w="105409" h="407034">
                <a:moveTo>
                  <a:pt x="23274" y="23274"/>
                </a:moveTo>
                <a:lnTo>
                  <a:pt x="8095" y="70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2" name="object 2272"/>
          <p:cNvSpPr txBox="1"/>
          <p:nvPr/>
        </p:nvSpPr>
        <p:spPr>
          <a:xfrm>
            <a:off x="6588983" y="8387372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2450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73" name="object 2273"/>
          <p:cNvSpPr/>
          <p:nvPr/>
        </p:nvSpPr>
        <p:spPr>
          <a:xfrm>
            <a:off x="6608716" y="8011281"/>
            <a:ext cx="67945" cy="276860"/>
          </a:xfrm>
          <a:custGeom>
            <a:avLst/>
            <a:gdLst/>
            <a:ahLst/>
            <a:cxnLst/>
            <a:rect l="l" t="t" r="r" b="b"/>
            <a:pathLst>
              <a:path w="67945" h="276859">
                <a:moveTo>
                  <a:pt x="61729" y="261083"/>
                </a:moveTo>
                <a:lnTo>
                  <a:pt x="67800" y="261083"/>
                </a:lnTo>
              </a:path>
              <a:path w="67945" h="276859">
                <a:moveTo>
                  <a:pt x="61729" y="177091"/>
                </a:moveTo>
                <a:lnTo>
                  <a:pt x="67800" y="177091"/>
                </a:lnTo>
              </a:path>
              <a:path w="67945" h="276859">
                <a:moveTo>
                  <a:pt x="51609" y="276262"/>
                </a:moveTo>
                <a:lnTo>
                  <a:pt x="51609" y="160900"/>
                </a:lnTo>
              </a:path>
              <a:path w="67945" h="276859">
                <a:moveTo>
                  <a:pt x="51609" y="218581"/>
                </a:moveTo>
                <a:lnTo>
                  <a:pt x="0" y="192270"/>
                </a:lnTo>
                <a:lnTo>
                  <a:pt x="0" y="88039"/>
                </a:lnTo>
              </a:path>
              <a:path w="67945" h="276859">
                <a:moveTo>
                  <a:pt x="44525" y="252987"/>
                </a:moveTo>
                <a:lnTo>
                  <a:pt x="59705" y="269179"/>
                </a:lnTo>
              </a:path>
              <a:path w="67945" h="276859">
                <a:moveTo>
                  <a:pt x="59705" y="184175"/>
                </a:moveTo>
                <a:lnTo>
                  <a:pt x="44525" y="168995"/>
                </a:lnTo>
              </a:path>
              <a:path w="67945" h="276859">
                <a:moveTo>
                  <a:pt x="61729" y="177091"/>
                </a:moveTo>
                <a:lnTo>
                  <a:pt x="67800" y="177091"/>
                </a:lnTo>
              </a:path>
              <a:path w="67945" h="276859">
                <a:moveTo>
                  <a:pt x="61729" y="15179"/>
                </a:moveTo>
                <a:lnTo>
                  <a:pt x="67800" y="15179"/>
                </a:lnTo>
              </a:path>
              <a:path w="67945" h="276859">
                <a:moveTo>
                  <a:pt x="51609" y="192270"/>
                </a:moveTo>
                <a:lnTo>
                  <a:pt x="51609" y="0"/>
                </a:lnTo>
              </a:path>
              <a:path w="67945" h="276859">
                <a:moveTo>
                  <a:pt x="44525" y="168995"/>
                </a:moveTo>
                <a:lnTo>
                  <a:pt x="59705" y="184175"/>
                </a:lnTo>
              </a:path>
              <a:path w="67945" h="276859">
                <a:moveTo>
                  <a:pt x="59705" y="23274"/>
                </a:moveTo>
                <a:lnTo>
                  <a:pt x="44525" y="80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4" name="object 2274"/>
          <p:cNvSpPr txBox="1"/>
          <p:nvPr/>
        </p:nvSpPr>
        <p:spPr>
          <a:xfrm>
            <a:off x="6537373" y="8036224"/>
            <a:ext cx="137160" cy="17335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ts val="445"/>
              </a:lnSpc>
              <a:spcBef>
                <a:spcPts val="80"/>
              </a:spcBef>
            </a:pPr>
            <a:r>
              <a:rPr dirty="0" sz="400" spc="5">
                <a:latin typeface="Arial"/>
                <a:cs typeface="Arial"/>
              </a:rPr>
              <a:t>550</a:t>
            </a:r>
            <a:endParaRPr sz="400">
              <a:latin typeface="Arial"/>
              <a:cs typeface="Arial"/>
            </a:endParaRPr>
          </a:p>
          <a:p>
            <a:pPr marL="40640">
              <a:lnSpc>
                <a:spcPts val="445"/>
              </a:lnSpc>
            </a:pPr>
            <a:r>
              <a:rPr dirty="0" sz="400" spc="-5">
                <a:latin typeface="Arial"/>
                <a:cs typeface="Arial"/>
              </a:rPr>
              <a:t>1050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75" name="object 2275"/>
          <p:cNvSpPr/>
          <p:nvPr/>
        </p:nvSpPr>
        <p:spPr>
          <a:xfrm>
            <a:off x="6653242" y="7689481"/>
            <a:ext cx="23495" cy="352425"/>
          </a:xfrm>
          <a:custGeom>
            <a:avLst/>
            <a:gdLst/>
            <a:ahLst/>
            <a:cxnLst/>
            <a:rect l="l" t="t" r="r" b="b"/>
            <a:pathLst>
              <a:path w="23495" h="352425">
                <a:moveTo>
                  <a:pt x="17203" y="336979"/>
                </a:moveTo>
                <a:lnTo>
                  <a:pt x="23274" y="336979"/>
                </a:lnTo>
              </a:path>
              <a:path w="23495" h="352425">
                <a:moveTo>
                  <a:pt x="17203" y="15179"/>
                </a:moveTo>
                <a:lnTo>
                  <a:pt x="23274" y="15179"/>
                </a:lnTo>
              </a:path>
              <a:path w="23495" h="352425">
                <a:moveTo>
                  <a:pt x="7083" y="352159"/>
                </a:moveTo>
                <a:lnTo>
                  <a:pt x="7083" y="0"/>
                </a:lnTo>
              </a:path>
              <a:path w="23495" h="352425">
                <a:moveTo>
                  <a:pt x="0" y="329896"/>
                </a:moveTo>
                <a:lnTo>
                  <a:pt x="15179" y="345075"/>
                </a:lnTo>
              </a:path>
              <a:path w="23495" h="352425">
                <a:moveTo>
                  <a:pt x="15179" y="22262"/>
                </a:moveTo>
                <a:lnTo>
                  <a:pt x="0" y="70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6" name="object 2276"/>
          <p:cNvSpPr txBox="1"/>
          <p:nvPr/>
        </p:nvSpPr>
        <p:spPr>
          <a:xfrm>
            <a:off x="6588983" y="7792345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77" name="object 2277"/>
          <p:cNvSpPr/>
          <p:nvPr/>
        </p:nvSpPr>
        <p:spPr>
          <a:xfrm>
            <a:off x="6653242" y="7321130"/>
            <a:ext cx="23495" cy="398780"/>
          </a:xfrm>
          <a:custGeom>
            <a:avLst/>
            <a:gdLst/>
            <a:ahLst/>
            <a:cxnLst/>
            <a:rect l="l" t="t" r="r" b="b"/>
            <a:pathLst>
              <a:path w="23495" h="398779">
                <a:moveTo>
                  <a:pt x="17203" y="383529"/>
                </a:moveTo>
                <a:lnTo>
                  <a:pt x="23274" y="383529"/>
                </a:lnTo>
              </a:path>
              <a:path w="23495" h="398779">
                <a:moveTo>
                  <a:pt x="17203" y="15179"/>
                </a:moveTo>
                <a:lnTo>
                  <a:pt x="23274" y="15179"/>
                </a:lnTo>
              </a:path>
              <a:path w="23495" h="398779">
                <a:moveTo>
                  <a:pt x="7083" y="398708"/>
                </a:moveTo>
                <a:lnTo>
                  <a:pt x="7083" y="0"/>
                </a:lnTo>
              </a:path>
              <a:path w="23495" h="398779">
                <a:moveTo>
                  <a:pt x="0" y="375433"/>
                </a:moveTo>
                <a:lnTo>
                  <a:pt x="15179" y="390613"/>
                </a:lnTo>
              </a:path>
              <a:path w="23495" h="398779">
                <a:moveTo>
                  <a:pt x="15179" y="22262"/>
                </a:moveTo>
                <a:lnTo>
                  <a:pt x="0" y="70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8" name="object 2278"/>
          <p:cNvSpPr txBox="1"/>
          <p:nvPr/>
        </p:nvSpPr>
        <p:spPr>
          <a:xfrm>
            <a:off x="6588983" y="7447269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2400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79" name="object 2279"/>
          <p:cNvSpPr/>
          <p:nvPr/>
        </p:nvSpPr>
        <p:spPr>
          <a:xfrm>
            <a:off x="6653242" y="7152134"/>
            <a:ext cx="23495" cy="199390"/>
          </a:xfrm>
          <a:custGeom>
            <a:avLst/>
            <a:gdLst/>
            <a:ahLst/>
            <a:cxnLst/>
            <a:rect l="l" t="t" r="r" b="b"/>
            <a:pathLst>
              <a:path w="23495" h="199390">
                <a:moveTo>
                  <a:pt x="17203" y="184175"/>
                </a:moveTo>
                <a:lnTo>
                  <a:pt x="23274" y="184175"/>
                </a:lnTo>
              </a:path>
              <a:path w="23495" h="199390">
                <a:moveTo>
                  <a:pt x="17203" y="15179"/>
                </a:moveTo>
                <a:lnTo>
                  <a:pt x="23274" y="15179"/>
                </a:lnTo>
              </a:path>
              <a:path w="23495" h="199390">
                <a:moveTo>
                  <a:pt x="7083" y="199354"/>
                </a:moveTo>
                <a:lnTo>
                  <a:pt x="7083" y="0"/>
                </a:lnTo>
              </a:path>
              <a:path w="23495" h="199390">
                <a:moveTo>
                  <a:pt x="0" y="176079"/>
                </a:moveTo>
                <a:lnTo>
                  <a:pt x="15179" y="191258"/>
                </a:lnTo>
              </a:path>
              <a:path w="23495" h="199390">
                <a:moveTo>
                  <a:pt x="15179" y="23274"/>
                </a:moveTo>
                <a:lnTo>
                  <a:pt x="0" y="70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0" name="object 2280"/>
          <p:cNvSpPr txBox="1"/>
          <p:nvPr/>
        </p:nvSpPr>
        <p:spPr>
          <a:xfrm>
            <a:off x="6588983" y="7181126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81" name="object 2281"/>
          <p:cNvSpPr/>
          <p:nvPr/>
        </p:nvSpPr>
        <p:spPr>
          <a:xfrm>
            <a:off x="6653242" y="6706875"/>
            <a:ext cx="23495" cy="475615"/>
          </a:xfrm>
          <a:custGeom>
            <a:avLst/>
            <a:gdLst/>
            <a:ahLst/>
            <a:cxnLst/>
            <a:rect l="l" t="t" r="r" b="b"/>
            <a:pathLst>
              <a:path w="23495" h="475615">
                <a:moveTo>
                  <a:pt x="17203" y="460437"/>
                </a:moveTo>
                <a:lnTo>
                  <a:pt x="23274" y="460437"/>
                </a:lnTo>
              </a:path>
              <a:path w="23495" h="475615">
                <a:moveTo>
                  <a:pt x="17203" y="15179"/>
                </a:moveTo>
                <a:lnTo>
                  <a:pt x="23274" y="15179"/>
                </a:lnTo>
              </a:path>
              <a:path w="23495" h="475615">
                <a:moveTo>
                  <a:pt x="7083" y="475617"/>
                </a:moveTo>
                <a:lnTo>
                  <a:pt x="7083" y="0"/>
                </a:lnTo>
              </a:path>
              <a:path w="23495" h="475615">
                <a:moveTo>
                  <a:pt x="0" y="452342"/>
                </a:moveTo>
                <a:lnTo>
                  <a:pt x="15179" y="468533"/>
                </a:lnTo>
              </a:path>
              <a:path w="23495" h="475615">
                <a:moveTo>
                  <a:pt x="15179" y="23274"/>
                </a:moveTo>
                <a:lnTo>
                  <a:pt x="0" y="80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2" name="object 2282"/>
          <p:cNvSpPr txBox="1"/>
          <p:nvPr/>
        </p:nvSpPr>
        <p:spPr>
          <a:xfrm>
            <a:off x="6588983" y="6871468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2900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83" name="object 2283"/>
          <p:cNvSpPr/>
          <p:nvPr/>
        </p:nvSpPr>
        <p:spPr>
          <a:xfrm>
            <a:off x="6660326" y="6545975"/>
            <a:ext cx="89535" cy="191770"/>
          </a:xfrm>
          <a:custGeom>
            <a:avLst/>
            <a:gdLst/>
            <a:ahLst/>
            <a:cxnLst/>
            <a:rect l="l" t="t" r="r" b="b"/>
            <a:pathLst>
              <a:path w="89534" h="191770">
                <a:moveTo>
                  <a:pt x="10119" y="176079"/>
                </a:moveTo>
                <a:lnTo>
                  <a:pt x="16191" y="176079"/>
                </a:lnTo>
              </a:path>
              <a:path w="89534" h="191770">
                <a:moveTo>
                  <a:pt x="10119" y="83991"/>
                </a:moveTo>
                <a:lnTo>
                  <a:pt x="16191" y="83991"/>
                </a:lnTo>
              </a:path>
              <a:path w="89534" h="191770">
                <a:moveTo>
                  <a:pt x="0" y="191258"/>
                </a:moveTo>
                <a:lnTo>
                  <a:pt x="0" y="68812"/>
                </a:lnTo>
              </a:path>
              <a:path w="89534" h="191770">
                <a:moveTo>
                  <a:pt x="0" y="130541"/>
                </a:moveTo>
                <a:lnTo>
                  <a:pt x="89051" y="103219"/>
                </a:lnTo>
                <a:lnTo>
                  <a:pt x="8905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4" name="object 2284"/>
          <p:cNvSpPr txBox="1"/>
          <p:nvPr/>
        </p:nvSpPr>
        <p:spPr>
          <a:xfrm>
            <a:off x="6678035" y="6540004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600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85" name="object 2285"/>
          <p:cNvSpPr/>
          <p:nvPr/>
        </p:nvSpPr>
        <p:spPr>
          <a:xfrm>
            <a:off x="6645147" y="6622884"/>
            <a:ext cx="105410" cy="2416810"/>
          </a:xfrm>
          <a:custGeom>
            <a:avLst/>
            <a:gdLst/>
            <a:ahLst/>
            <a:cxnLst/>
            <a:rect l="l" t="t" r="r" b="b"/>
            <a:pathLst>
              <a:path w="105409" h="2416809">
                <a:moveTo>
                  <a:pt x="8095" y="92087"/>
                </a:moveTo>
                <a:lnTo>
                  <a:pt x="23274" y="107266"/>
                </a:lnTo>
              </a:path>
              <a:path w="105409" h="2416809">
                <a:moveTo>
                  <a:pt x="23274" y="15179"/>
                </a:moveTo>
                <a:lnTo>
                  <a:pt x="8095" y="0"/>
                </a:lnTo>
              </a:path>
              <a:path w="105409" h="2416809">
                <a:moveTo>
                  <a:pt x="105242" y="2025926"/>
                </a:moveTo>
                <a:lnTo>
                  <a:pt x="0" y="2025926"/>
                </a:lnTo>
              </a:path>
              <a:path w="105409" h="2416809">
                <a:moveTo>
                  <a:pt x="105242" y="2401360"/>
                </a:moveTo>
                <a:lnTo>
                  <a:pt x="0" y="2401360"/>
                </a:lnTo>
              </a:path>
              <a:path w="105409" h="2416809">
                <a:moveTo>
                  <a:pt x="15179" y="2009735"/>
                </a:moveTo>
                <a:lnTo>
                  <a:pt x="15179" y="2416539"/>
                </a:lnTo>
              </a:path>
              <a:path w="105409" h="2416809">
                <a:moveTo>
                  <a:pt x="23274" y="2033010"/>
                </a:moveTo>
                <a:lnTo>
                  <a:pt x="8095" y="2017831"/>
                </a:lnTo>
              </a:path>
              <a:path w="105409" h="2416809">
                <a:moveTo>
                  <a:pt x="8095" y="2394276"/>
                </a:moveTo>
                <a:lnTo>
                  <a:pt x="23274" y="24094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6" name="object 2286"/>
          <p:cNvSpPr txBox="1"/>
          <p:nvPr/>
        </p:nvSpPr>
        <p:spPr>
          <a:xfrm>
            <a:off x="6588983" y="8763818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2450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87" name="object 2287"/>
          <p:cNvSpPr/>
          <p:nvPr/>
        </p:nvSpPr>
        <p:spPr>
          <a:xfrm>
            <a:off x="6608716" y="9009065"/>
            <a:ext cx="67945" cy="276860"/>
          </a:xfrm>
          <a:custGeom>
            <a:avLst/>
            <a:gdLst/>
            <a:ahLst/>
            <a:cxnLst/>
            <a:rect l="l" t="t" r="r" b="b"/>
            <a:pathLst>
              <a:path w="67945" h="276859">
                <a:moveTo>
                  <a:pt x="61729" y="15179"/>
                </a:moveTo>
                <a:lnTo>
                  <a:pt x="67800" y="15179"/>
                </a:lnTo>
              </a:path>
              <a:path w="67945" h="276859">
                <a:moveTo>
                  <a:pt x="61729" y="100183"/>
                </a:moveTo>
                <a:lnTo>
                  <a:pt x="67800" y="100183"/>
                </a:lnTo>
              </a:path>
              <a:path w="67945" h="276859">
                <a:moveTo>
                  <a:pt x="51609" y="0"/>
                </a:moveTo>
                <a:lnTo>
                  <a:pt x="51609" y="115362"/>
                </a:lnTo>
              </a:path>
              <a:path w="67945" h="276859">
                <a:moveTo>
                  <a:pt x="51609" y="57681"/>
                </a:moveTo>
                <a:lnTo>
                  <a:pt x="0" y="83991"/>
                </a:lnTo>
                <a:lnTo>
                  <a:pt x="0" y="188222"/>
                </a:lnTo>
              </a:path>
              <a:path w="67945" h="276859">
                <a:moveTo>
                  <a:pt x="59705" y="23274"/>
                </a:moveTo>
                <a:lnTo>
                  <a:pt x="44525" y="8095"/>
                </a:lnTo>
              </a:path>
              <a:path w="67945" h="276859">
                <a:moveTo>
                  <a:pt x="44525" y="92087"/>
                </a:moveTo>
                <a:lnTo>
                  <a:pt x="59705" y="107266"/>
                </a:lnTo>
              </a:path>
              <a:path w="67945" h="276859">
                <a:moveTo>
                  <a:pt x="61729" y="100183"/>
                </a:moveTo>
                <a:lnTo>
                  <a:pt x="67800" y="100183"/>
                </a:lnTo>
              </a:path>
              <a:path w="67945" h="276859">
                <a:moveTo>
                  <a:pt x="61729" y="261083"/>
                </a:moveTo>
                <a:lnTo>
                  <a:pt x="67800" y="261083"/>
                </a:lnTo>
              </a:path>
              <a:path w="67945" h="276859">
                <a:moveTo>
                  <a:pt x="51609" y="83991"/>
                </a:moveTo>
                <a:lnTo>
                  <a:pt x="51609" y="276262"/>
                </a:lnTo>
              </a:path>
              <a:path w="67945" h="276859">
                <a:moveTo>
                  <a:pt x="59705" y="107266"/>
                </a:moveTo>
                <a:lnTo>
                  <a:pt x="44525" y="92087"/>
                </a:lnTo>
              </a:path>
              <a:path w="67945" h="276859">
                <a:moveTo>
                  <a:pt x="44525" y="252987"/>
                </a:moveTo>
                <a:lnTo>
                  <a:pt x="59705" y="26816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8" name="object 2288"/>
          <p:cNvSpPr txBox="1"/>
          <p:nvPr/>
        </p:nvSpPr>
        <p:spPr>
          <a:xfrm>
            <a:off x="6537373" y="9087086"/>
            <a:ext cx="137160" cy="17653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74295">
              <a:lnSpc>
                <a:spcPts val="445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550</a:t>
            </a:r>
            <a:endParaRPr sz="400">
              <a:latin typeface="Arial"/>
              <a:cs typeface="Arial"/>
            </a:endParaRPr>
          </a:p>
          <a:p>
            <a:pPr marL="12700">
              <a:lnSpc>
                <a:spcPts val="445"/>
              </a:lnSpc>
            </a:pPr>
            <a:r>
              <a:rPr dirty="0" sz="400" spc="5">
                <a:latin typeface="Arial"/>
                <a:cs typeface="Arial"/>
              </a:rPr>
              <a:t>1050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89" name="object 2289"/>
          <p:cNvSpPr/>
          <p:nvPr/>
        </p:nvSpPr>
        <p:spPr>
          <a:xfrm>
            <a:off x="6653242" y="9254969"/>
            <a:ext cx="23495" cy="352425"/>
          </a:xfrm>
          <a:custGeom>
            <a:avLst/>
            <a:gdLst/>
            <a:ahLst/>
            <a:cxnLst/>
            <a:rect l="l" t="t" r="r" b="b"/>
            <a:pathLst>
              <a:path w="23495" h="352425">
                <a:moveTo>
                  <a:pt x="17203" y="15179"/>
                </a:moveTo>
                <a:lnTo>
                  <a:pt x="23274" y="15179"/>
                </a:lnTo>
              </a:path>
              <a:path w="23495" h="352425">
                <a:moveTo>
                  <a:pt x="17203" y="336979"/>
                </a:moveTo>
                <a:lnTo>
                  <a:pt x="23274" y="336979"/>
                </a:lnTo>
              </a:path>
              <a:path w="23495" h="352425">
                <a:moveTo>
                  <a:pt x="7083" y="0"/>
                </a:moveTo>
                <a:lnTo>
                  <a:pt x="7083" y="352159"/>
                </a:lnTo>
              </a:path>
              <a:path w="23495" h="352425">
                <a:moveTo>
                  <a:pt x="15179" y="22262"/>
                </a:moveTo>
                <a:lnTo>
                  <a:pt x="0" y="7083"/>
                </a:lnTo>
              </a:path>
              <a:path w="23495" h="352425">
                <a:moveTo>
                  <a:pt x="0" y="329896"/>
                </a:moveTo>
                <a:lnTo>
                  <a:pt x="15179" y="3450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0" name="object 2290"/>
          <p:cNvSpPr txBox="1"/>
          <p:nvPr/>
        </p:nvSpPr>
        <p:spPr>
          <a:xfrm>
            <a:off x="6588983" y="9357833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91" name="object 2291"/>
          <p:cNvSpPr/>
          <p:nvPr/>
        </p:nvSpPr>
        <p:spPr>
          <a:xfrm>
            <a:off x="6653242" y="9576769"/>
            <a:ext cx="23495" cy="398780"/>
          </a:xfrm>
          <a:custGeom>
            <a:avLst/>
            <a:gdLst/>
            <a:ahLst/>
            <a:cxnLst/>
            <a:rect l="l" t="t" r="r" b="b"/>
            <a:pathLst>
              <a:path w="23495" h="398779">
                <a:moveTo>
                  <a:pt x="17203" y="15179"/>
                </a:moveTo>
                <a:lnTo>
                  <a:pt x="23274" y="15179"/>
                </a:lnTo>
              </a:path>
              <a:path w="23495" h="398779">
                <a:moveTo>
                  <a:pt x="17203" y="383529"/>
                </a:moveTo>
                <a:lnTo>
                  <a:pt x="23274" y="383529"/>
                </a:lnTo>
              </a:path>
              <a:path w="23495" h="398779">
                <a:moveTo>
                  <a:pt x="7083" y="0"/>
                </a:moveTo>
                <a:lnTo>
                  <a:pt x="7083" y="398708"/>
                </a:lnTo>
              </a:path>
              <a:path w="23495" h="398779">
                <a:moveTo>
                  <a:pt x="15179" y="23274"/>
                </a:moveTo>
                <a:lnTo>
                  <a:pt x="0" y="8095"/>
                </a:lnTo>
              </a:path>
              <a:path w="23495" h="398779">
                <a:moveTo>
                  <a:pt x="0" y="376445"/>
                </a:moveTo>
                <a:lnTo>
                  <a:pt x="15179" y="3916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2" name="object 2292"/>
          <p:cNvSpPr txBox="1"/>
          <p:nvPr/>
        </p:nvSpPr>
        <p:spPr>
          <a:xfrm>
            <a:off x="6588983" y="9703920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2400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93" name="object 2293"/>
          <p:cNvSpPr/>
          <p:nvPr/>
        </p:nvSpPr>
        <p:spPr>
          <a:xfrm>
            <a:off x="6653242" y="9945120"/>
            <a:ext cx="23495" cy="199390"/>
          </a:xfrm>
          <a:custGeom>
            <a:avLst/>
            <a:gdLst/>
            <a:ahLst/>
            <a:cxnLst/>
            <a:rect l="l" t="t" r="r" b="b"/>
            <a:pathLst>
              <a:path w="23495" h="199390">
                <a:moveTo>
                  <a:pt x="17203" y="15179"/>
                </a:moveTo>
                <a:lnTo>
                  <a:pt x="23274" y="15179"/>
                </a:lnTo>
              </a:path>
              <a:path w="23495" h="199390">
                <a:moveTo>
                  <a:pt x="17203" y="184175"/>
                </a:moveTo>
                <a:lnTo>
                  <a:pt x="23274" y="184175"/>
                </a:lnTo>
              </a:path>
              <a:path w="23495" h="199390">
                <a:moveTo>
                  <a:pt x="7083" y="0"/>
                </a:moveTo>
                <a:lnTo>
                  <a:pt x="7083" y="199354"/>
                </a:lnTo>
              </a:path>
              <a:path w="23495" h="199390">
                <a:moveTo>
                  <a:pt x="15179" y="23274"/>
                </a:moveTo>
                <a:lnTo>
                  <a:pt x="0" y="8095"/>
                </a:lnTo>
              </a:path>
              <a:path w="23495" h="199390">
                <a:moveTo>
                  <a:pt x="0" y="176079"/>
                </a:moveTo>
                <a:lnTo>
                  <a:pt x="15179" y="1922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4" name="object 2294"/>
          <p:cNvSpPr txBox="1"/>
          <p:nvPr/>
        </p:nvSpPr>
        <p:spPr>
          <a:xfrm>
            <a:off x="6588983" y="9974112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95" name="object 2295"/>
          <p:cNvSpPr/>
          <p:nvPr/>
        </p:nvSpPr>
        <p:spPr>
          <a:xfrm>
            <a:off x="6653242" y="10114115"/>
            <a:ext cx="23495" cy="475615"/>
          </a:xfrm>
          <a:custGeom>
            <a:avLst/>
            <a:gdLst/>
            <a:ahLst/>
            <a:cxnLst/>
            <a:rect l="l" t="t" r="r" b="b"/>
            <a:pathLst>
              <a:path w="23495" h="475615">
                <a:moveTo>
                  <a:pt x="17203" y="15179"/>
                </a:moveTo>
                <a:lnTo>
                  <a:pt x="23274" y="15179"/>
                </a:lnTo>
              </a:path>
              <a:path w="23495" h="475615">
                <a:moveTo>
                  <a:pt x="17203" y="460437"/>
                </a:moveTo>
                <a:lnTo>
                  <a:pt x="23274" y="460437"/>
                </a:lnTo>
              </a:path>
              <a:path w="23495" h="475615">
                <a:moveTo>
                  <a:pt x="7083" y="0"/>
                </a:moveTo>
                <a:lnTo>
                  <a:pt x="7083" y="475617"/>
                </a:lnTo>
              </a:path>
              <a:path w="23495" h="475615">
                <a:moveTo>
                  <a:pt x="15179" y="23274"/>
                </a:moveTo>
                <a:lnTo>
                  <a:pt x="0" y="7083"/>
                </a:lnTo>
              </a:path>
              <a:path w="23495" h="475615">
                <a:moveTo>
                  <a:pt x="0" y="452342"/>
                </a:moveTo>
                <a:lnTo>
                  <a:pt x="15179" y="4675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6" name="object 2296"/>
          <p:cNvSpPr txBox="1"/>
          <p:nvPr/>
        </p:nvSpPr>
        <p:spPr>
          <a:xfrm>
            <a:off x="6588983" y="10278709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2900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297" name="object 2297"/>
          <p:cNvSpPr/>
          <p:nvPr/>
        </p:nvSpPr>
        <p:spPr>
          <a:xfrm>
            <a:off x="6660326" y="10489550"/>
            <a:ext cx="89535" cy="192405"/>
          </a:xfrm>
          <a:custGeom>
            <a:avLst/>
            <a:gdLst/>
            <a:ahLst/>
            <a:cxnLst/>
            <a:rect l="l" t="t" r="r" b="b"/>
            <a:pathLst>
              <a:path w="89534" h="192404">
                <a:moveTo>
                  <a:pt x="10119" y="85003"/>
                </a:moveTo>
                <a:lnTo>
                  <a:pt x="16191" y="85003"/>
                </a:lnTo>
              </a:path>
              <a:path w="89534" h="192404">
                <a:moveTo>
                  <a:pt x="10119" y="177091"/>
                </a:moveTo>
                <a:lnTo>
                  <a:pt x="16191" y="177091"/>
                </a:lnTo>
              </a:path>
              <a:path w="89534" h="192404">
                <a:moveTo>
                  <a:pt x="0" y="69824"/>
                </a:moveTo>
                <a:lnTo>
                  <a:pt x="0" y="192270"/>
                </a:lnTo>
              </a:path>
              <a:path w="89534" h="192404">
                <a:moveTo>
                  <a:pt x="0" y="130541"/>
                </a:moveTo>
                <a:lnTo>
                  <a:pt x="89051" y="104230"/>
                </a:lnTo>
                <a:lnTo>
                  <a:pt x="8905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8" name="object 2298"/>
          <p:cNvSpPr txBox="1"/>
          <p:nvPr/>
        </p:nvSpPr>
        <p:spPr>
          <a:xfrm>
            <a:off x="6678035" y="10484591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600</a:t>
            </a:r>
            <a:endParaRPr sz="400">
              <a:latin typeface="Arial"/>
              <a:cs typeface="Arial"/>
            </a:endParaRPr>
          </a:p>
        </p:txBody>
      </p:sp>
      <p:grpSp>
        <p:nvGrpSpPr>
          <p:cNvPr id="2299" name="object 2299"/>
          <p:cNvGrpSpPr/>
          <p:nvPr/>
        </p:nvGrpSpPr>
        <p:grpSpPr>
          <a:xfrm>
            <a:off x="1247259" y="960877"/>
            <a:ext cx="6122035" cy="9712960"/>
            <a:chOff x="1247259" y="960877"/>
            <a:chExt cx="6122035" cy="9712960"/>
          </a:xfrm>
        </p:grpSpPr>
        <p:sp>
          <p:nvSpPr>
            <p:cNvPr id="2300" name="object 2300"/>
            <p:cNvSpPr/>
            <p:nvPr/>
          </p:nvSpPr>
          <p:spPr>
            <a:xfrm>
              <a:off x="6653243" y="10566458"/>
              <a:ext cx="15240" cy="107314"/>
            </a:xfrm>
            <a:custGeom>
              <a:avLst/>
              <a:gdLst/>
              <a:ahLst/>
              <a:cxnLst/>
              <a:rect l="l" t="t" r="r" b="b"/>
              <a:pathLst>
                <a:path w="15240" h="107315">
                  <a:moveTo>
                    <a:pt x="15179" y="15179"/>
                  </a:moveTo>
                  <a:lnTo>
                    <a:pt x="0" y="0"/>
                  </a:lnTo>
                </a:path>
                <a:path w="15240" h="107315">
                  <a:moveTo>
                    <a:pt x="0" y="92087"/>
                  </a:moveTo>
                  <a:lnTo>
                    <a:pt x="15179" y="10726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301" name="object 230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250870" y="5585634"/>
              <a:ext cx="98159" cy="98159"/>
            </a:xfrm>
            <a:prstGeom prst="rect">
              <a:avLst/>
            </a:prstGeom>
          </p:spPr>
        </p:pic>
        <p:pic>
          <p:nvPicPr>
            <p:cNvPr id="2302" name="object 2302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4788216" y="5585634"/>
              <a:ext cx="98159" cy="98159"/>
            </a:xfrm>
            <a:prstGeom prst="rect">
              <a:avLst/>
            </a:prstGeom>
          </p:spPr>
        </p:pic>
        <p:pic>
          <p:nvPicPr>
            <p:cNvPr id="2303" name="object 2303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5325562" y="5585634"/>
              <a:ext cx="98159" cy="98159"/>
            </a:xfrm>
            <a:prstGeom prst="rect">
              <a:avLst/>
            </a:prstGeom>
          </p:spPr>
        </p:pic>
        <p:pic>
          <p:nvPicPr>
            <p:cNvPr id="2304" name="object 230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5862908" y="5585634"/>
              <a:ext cx="98159" cy="98159"/>
            </a:xfrm>
            <a:prstGeom prst="rect">
              <a:avLst/>
            </a:prstGeom>
          </p:spPr>
        </p:pic>
        <p:pic>
          <p:nvPicPr>
            <p:cNvPr id="2305" name="object 2305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6507521" y="5585634"/>
              <a:ext cx="98159" cy="98159"/>
            </a:xfrm>
            <a:prstGeom prst="rect">
              <a:avLst/>
            </a:prstGeom>
          </p:spPr>
        </p:pic>
        <p:pic>
          <p:nvPicPr>
            <p:cNvPr id="2306" name="object 230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713524" y="5585633"/>
              <a:ext cx="98159" cy="98159"/>
            </a:xfrm>
            <a:prstGeom prst="rect">
              <a:avLst/>
            </a:prstGeom>
          </p:spPr>
        </p:pic>
        <p:pic>
          <p:nvPicPr>
            <p:cNvPr id="2307" name="object 230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176177" y="5585634"/>
              <a:ext cx="98159" cy="98159"/>
            </a:xfrm>
            <a:prstGeom prst="rect">
              <a:avLst/>
            </a:prstGeom>
          </p:spPr>
        </p:pic>
        <p:pic>
          <p:nvPicPr>
            <p:cNvPr id="2308" name="object 2308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2638831" y="5585634"/>
              <a:ext cx="98159" cy="98159"/>
            </a:xfrm>
            <a:prstGeom prst="rect">
              <a:avLst/>
            </a:prstGeom>
          </p:spPr>
        </p:pic>
        <p:pic>
          <p:nvPicPr>
            <p:cNvPr id="2309" name="object 230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994218" y="5585634"/>
              <a:ext cx="98159" cy="98159"/>
            </a:xfrm>
            <a:prstGeom prst="rect">
              <a:avLst/>
            </a:prstGeom>
          </p:spPr>
        </p:pic>
        <p:sp>
          <p:nvSpPr>
            <p:cNvPr id="2310" name="object 2310"/>
            <p:cNvSpPr/>
            <p:nvPr/>
          </p:nvSpPr>
          <p:spPr>
            <a:xfrm>
              <a:off x="1250434" y="4999714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10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1" name="object 2311"/>
            <p:cNvSpPr/>
            <p:nvPr/>
          </p:nvSpPr>
          <p:spPr>
            <a:xfrm>
              <a:off x="1250434" y="4907626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10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2" name="object 2312"/>
            <p:cNvSpPr/>
            <p:nvPr/>
          </p:nvSpPr>
          <p:spPr>
            <a:xfrm>
              <a:off x="7273569" y="4999714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10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3" name="object 2313"/>
            <p:cNvSpPr/>
            <p:nvPr/>
          </p:nvSpPr>
          <p:spPr>
            <a:xfrm>
              <a:off x="7273568" y="4907626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10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314" name="object 231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247398" y="4459332"/>
              <a:ext cx="98159" cy="98159"/>
            </a:xfrm>
            <a:prstGeom prst="rect">
              <a:avLst/>
            </a:prstGeom>
          </p:spPr>
        </p:pic>
        <p:pic>
          <p:nvPicPr>
            <p:cNvPr id="2315" name="object 231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270532" y="4459332"/>
              <a:ext cx="98159" cy="98159"/>
            </a:xfrm>
            <a:prstGeom prst="rect">
              <a:avLst/>
            </a:prstGeom>
          </p:spPr>
        </p:pic>
        <p:pic>
          <p:nvPicPr>
            <p:cNvPr id="2316" name="object 2316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247398" y="4290336"/>
              <a:ext cx="98159" cy="98159"/>
            </a:xfrm>
            <a:prstGeom prst="rect">
              <a:avLst/>
            </a:prstGeom>
          </p:spPr>
        </p:pic>
        <p:pic>
          <p:nvPicPr>
            <p:cNvPr id="2317" name="object 231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270532" y="4290336"/>
              <a:ext cx="98159" cy="98159"/>
            </a:xfrm>
            <a:prstGeom prst="rect">
              <a:avLst/>
            </a:prstGeom>
          </p:spPr>
        </p:pic>
        <p:pic>
          <p:nvPicPr>
            <p:cNvPr id="2318" name="object 231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247398" y="3921986"/>
              <a:ext cx="98159" cy="98159"/>
            </a:xfrm>
            <a:prstGeom prst="rect">
              <a:avLst/>
            </a:prstGeom>
          </p:spPr>
        </p:pic>
        <p:pic>
          <p:nvPicPr>
            <p:cNvPr id="2319" name="object 231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270532" y="3921986"/>
              <a:ext cx="98159" cy="98159"/>
            </a:xfrm>
            <a:prstGeom prst="rect">
              <a:avLst/>
            </a:prstGeom>
          </p:spPr>
        </p:pic>
        <p:pic>
          <p:nvPicPr>
            <p:cNvPr id="2320" name="object 2320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247398" y="3600185"/>
              <a:ext cx="98159" cy="98159"/>
            </a:xfrm>
            <a:prstGeom prst="rect">
              <a:avLst/>
            </a:prstGeom>
          </p:spPr>
        </p:pic>
        <p:pic>
          <p:nvPicPr>
            <p:cNvPr id="2321" name="object 232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270533" y="3600185"/>
              <a:ext cx="98159" cy="98159"/>
            </a:xfrm>
            <a:prstGeom prst="rect">
              <a:avLst/>
            </a:prstGeom>
          </p:spPr>
        </p:pic>
        <p:pic>
          <p:nvPicPr>
            <p:cNvPr id="2322" name="object 2322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247398" y="3354281"/>
              <a:ext cx="98159" cy="98159"/>
            </a:xfrm>
            <a:prstGeom prst="rect">
              <a:avLst/>
            </a:prstGeom>
          </p:spPr>
        </p:pic>
        <p:pic>
          <p:nvPicPr>
            <p:cNvPr id="2323" name="object 232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270532" y="3439285"/>
              <a:ext cx="98159" cy="98159"/>
            </a:xfrm>
            <a:prstGeom prst="rect">
              <a:avLst/>
            </a:prstGeom>
          </p:spPr>
        </p:pic>
        <p:pic>
          <p:nvPicPr>
            <p:cNvPr id="2324" name="object 232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270532" y="2978847"/>
              <a:ext cx="98159" cy="98159"/>
            </a:xfrm>
            <a:prstGeom prst="rect">
              <a:avLst/>
            </a:prstGeom>
          </p:spPr>
        </p:pic>
        <p:pic>
          <p:nvPicPr>
            <p:cNvPr id="2325" name="object 232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247398" y="2602401"/>
              <a:ext cx="98159" cy="98159"/>
            </a:xfrm>
            <a:prstGeom prst="rect">
              <a:avLst/>
            </a:prstGeom>
          </p:spPr>
        </p:pic>
        <p:pic>
          <p:nvPicPr>
            <p:cNvPr id="2326" name="object 232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270532" y="2518409"/>
              <a:ext cx="98159" cy="98159"/>
            </a:xfrm>
            <a:prstGeom prst="rect">
              <a:avLst/>
            </a:prstGeom>
          </p:spPr>
        </p:pic>
        <p:pic>
          <p:nvPicPr>
            <p:cNvPr id="2327" name="object 232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247398" y="2357509"/>
              <a:ext cx="98159" cy="98159"/>
            </a:xfrm>
            <a:prstGeom prst="rect">
              <a:avLst/>
            </a:prstGeom>
          </p:spPr>
        </p:pic>
        <p:pic>
          <p:nvPicPr>
            <p:cNvPr id="2328" name="object 232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270532" y="2357509"/>
              <a:ext cx="98159" cy="98159"/>
            </a:xfrm>
            <a:prstGeom prst="rect">
              <a:avLst/>
            </a:prstGeom>
          </p:spPr>
        </p:pic>
        <p:pic>
          <p:nvPicPr>
            <p:cNvPr id="2329" name="object 2329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247398" y="2034696"/>
              <a:ext cx="98159" cy="98159"/>
            </a:xfrm>
            <a:prstGeom prst="rect">
              <a:avLst/>
            </a:prstGeom>
          </p:spPr>
        </p:pic>
        <p:pic>
          <p:nvPicPr>
            <p:cNvPr id="2330" name="object 233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270533" y="2034696"/>
              <a:ext cx="98159" cy="98159"/>
            </a:xfrm>
            <a:prstGeom prst="rect">
              <a:avLst/>
            </a:prstGeom>
          </p:spPr>
        </p:pic>
        <p:pic>
          <p:nvPicPr>
            <p:cNvPr id="2331" name="object 2331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247398" y="1666346"/>
              <a:ext cx="98159" cy="98159"/>
            </a:xfrm>
            <a:prstGeom prst="rect">
              <a:avLst/>
            </a:prstGeom>
          </p:spPr>
        </p:pic>
        <p:pic>
          <p:nvPicPr>
            <p:cNvPr id="2332" name="object 233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270532" y="1666346"/>
              <a:ext cx="98159" cy="98159"/>
            </a:xfrm>
            <a:prstGeom prst="rect">
              <a:avLst/>
            </a:prstGeom>
          </p:spPr>
        </p:pic>
        <p:pic>
          <p:nvPicPr>
            <p:cNvPr id="2333" name="object 233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247398" y="1497350"/>
              <a:ext cx="98159" cy="98159"/>
            </a:xfrm>
            <a:prstGeom prst="rect">
              <a:avLst/>
            </a:prstGeom>
          </p:spPr>
        </p:pic>
        <p:pic>
          <p:nvPicPr>
            <p:cNvPr id="2334" name="object 233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270532" y="1497350"/>
              <a:ext cx="98159" cy="98159"/>
            </a:xfrm>
            <a:prstGeom prst="rect">
              <a:avLst/>
            </a:prstGeom>
          </p:spPr>
        </p:pic>
        <p:sp>
          <p:nvSpPr>
            <p:cNvPr id="2335" name="object 2335"/>
            <p:cNvSpPr/>
            <p:nvPr/>
          </p:nvSpPr>
          <p:spPr>
            <a:xfrm>
              <a:off x="1250434" y="964052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0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6" name="object 2336"/>
            <p:cNvSpPr/>
            <p:nvPr/>
          </p:nvSpPr>
          <p:spPr>
            <a:xfrm>
              <a:off x="1250434" y="1056139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0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7" name="object 2337"/>
            <p:cNvSpPr/>
            <p:nvPr/>
          </p:nvSpPr>
          <p:spPr>
            <a:xfrm>
              <a:off x="7273568" y="964052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0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8" name="object 2338"/>
            <p:cNvSpPr/>
            <p:nvPr/>
          </p:nvSpPr>
          <p:spPr>
            <a:xfrm>
              <a:off x="7273568" y="1056139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0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339" name="object 2339"/>
          <p:cNvSpPr txBox="1"/>
          <p:nvPr/>
        </p:nvSpPr>
        <p:spPr>
          <a:xfrm>
            <a:off x="1254937" y="938679"/>
            <a:ext cx="71120" cy="2101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 indent="1905">
              <a:lnSpc>
                <a:spcPct val="120900"/>
              </a:lnSpc>
              <a:spcBef>
                <a:spcPts val="100"/>
              </a:spcBef>
            </a:pPr>
            <a:r>
              <a:rPr dirty="0" sz="500" spc="-5">
                <a:latin typeface="Arial"/>
                <a:cs typeface="Arial"/>
              </a:rPr>
              <a:t>Р  П</a:t>
            </a:r>
            <a:endParaRPr sz="500">
              <a:latin typeface="Arial"/>
              <a:cs typeface="Arial"/>
            </a:endParaRPr>
          </a:p>
        </p:txBody>
      </p:sp>
      <p:sp>
        <p:nvSpPr>
          <p:cNvPr id="2340" name="object 2340"/>
          <p:cNvSpPr txBox="1"/>
          <p:nvPr/>
        </p:nvSpPr>
        <p:spPr>
          <a:xfrm>
            <a:off x="1254937" y="1492348"/>
            <a:ext cx="7493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О</a:t>
            </a:r>
            <a:endParaRPr sz="500">
              <a:latin typeface="Arial"/>
              <a:cs typeface="Arial"/>
            </a:endParaRPr>
          </a:p>
        </p:txBody>
      </p:sp>
      <p:sp>
        <p:nvSpPr>
          <p:cNvPr id="2341" name="object 2341"/>
          <p:cNvSpPr txBox="1"/>
          <p:nvPr/>
        </p:nvSpPr>
        <p:spPr>
          <a:xfrm>
            <a:off x="1254937" y="1660332"/>
            <a:ext cx="7112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Н</a:t>
            </a:r>
            <a:endParaRPr sz="500">
              <a:latin typeface="Arial"/>
              <a:cs typeface="Arial"/>
            </a:endParaRPr>
          </a:p>
        </p:txBody>
      </p:sp>
      <p:sp>
        <p:nvSpPr>
          <p:cNvPr id="2342" name="object 2342"/>
          <p:cNvSpPr txBox="1"/>
          <p:nvPr/>
        </p:nvSpPr>
        <p:spPr>
          <a:xfrm>
            <a:off x="1251901" y="2028682"/>
            <a:ext cx="78105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М</a:t>
            </a:r>
            <a:endParaRPr sz="500">
              <a:latin typeface="Arial"/>
              <a:cs typeface="Arial"/>
            </a:endParaRPr>
          </a:p>
        </p:txBody>
      </p:sp>
      <p:sp>
        <p:nvSpPr>
          <p:cNvPr id="2343" name="object 2343"/>
          <p:cNvSpPr txBox="1"/>
          <p:nvPr/>
        </p:nvSpPr>
        <p:spPr>
          <a:xfrm>
            <a:off x="1262021" y="2351495"/>
            <a:ext cx="6731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Л</a:t>
            </a:r>
            <a:endParaRPr sz="500">
              <a:latin typeface="Arial"/>
              <a:cs typeface="Arial"/>
            </a:endParaRPr>
          </a:p>
        </p:txBody>
      </p:sp>
      <p:sp>
        <p:nvSpPr>
          <p:cNvPr id="2344" name="object 2344"/>
          <p:cNvSpPr txBox="1"/>
          <p:nvPr/>
        </p:nvSpPr>
        <p:spPr>
          <a:xfrm>
            <a:off x="1259997" y="2596387"/>
            <a:ext cx="6223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К</a:t>
            </a:r>
            <a:endParaRPr sz="500">
              <a:latin typeface="Arial"/>
              <a:cs typeface="Arial"/>
            </a:endParaRPr>
          </a:p>
        </p:txBody>
      </p:sp>
      <p:sp>
        <p:nvSpPr>
          <p:cNvPr id="2345" name="object 2345"/>
          <p:cNvSpPr txBox="1"/>
          <p:nvPr/>
        </p:nvSpPr>
        <p:spPr>
          <a:xfrm>
            <a:off x="1252913" y="3349279"/>
            <a:ext cx="8382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Ж</a:t>
            </a:r>
            <a:endParaRPr sz="500">
              <a:latin typeface="Arial"/>
              <a:cs typeface="Arial"/>
            </a:endParaRPr>
          </a:p>
        </p:txBody>
      </p:sp>
      <p:sp>
        <p:nvSpPr>
          <p:cNvPr id="2346" name="object 2346"/>
          <p:cNvSpPr txBox="1"/>
          <p:nvPr/>
        </p:nvSpPr>
        <p:spPr>
          <a:xfrm>
            <a:off x="1256961" y="3594171"/>
            <a:ext cx="67945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Е</a:t>
            </a:r>
            <a:endParaRPr sz="500">
              <a:latin typeface="Arial"/>
              <a:cs typeface="Arial"/>
            </a:endParaRPr>
          </a:p>
        </p:txBody>
      </p:sp>
      <p:sp>
        <p:nvSpPr>
          <p:cNvPr id="2347" name="object 2347"/>
          <p:cNvSpPr txBox="1"/>
          <p:nvPr/>
        </p:nvSpPr>
        <p:spPr>
          <a:xfrm>
            <a:off x="1261009" y="3916983"/>
            <a:ext cx="6858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Д</a:t>
            </a:r>
            <a:endParaRPr sz="500">
              <a:latin typeface="Arial"/>
              <a:cs typeface="Arial"/>
            </a:endParaRPr>
          </a:p>
        </p:txBody>
      </p:sp>
      <p:sp>
        <p:nvSpPr>
          <p:cNvPr id="2348" name="object 2348"/>
          <p:cNvSpPr txBox="1"/>
          <p:nvPr/>
        </p:nvSpPr>
        <p:spPr>
          <a:xfrm>
            <a:off x="1261009" y="4285334"/>
            <a:ext cx="5969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Г</a:t>
            </a:r>
            <a:endParaRPr sz="500">
              <a:latin typeface="Arial"/>
              <a:cs typeface="Arial"/>
            </a:endParaRPr>
          </a:p>
        </p:txBody>
      </p:sp>
      <p:sp>
        <p:nvSpPr>
          <p:cNvPr id="2349" name="object 2349"/>
          <p:cNvSpPr txBox="1"/>
          <p:nvPr/>
        </p:nvSpPr>
        <p:spPr>
          <a:xfrm>
            <a:off x="1256961" y="4453318"/>
            <a:ext cx="67945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В</a:t>
            </a:r>
            <a:endParaRPr sz="500">
              <a:latin typeface="Arial"/>
              <a:cs typeface="Arial"/>
            </a:endParaRPr>
          </a:p>
        </p:txBody>
      </p:sp>
      <p:sp>
        <p:nvSpPr>
          <p:cNvPr id="2350" name="object 2350"/>
          <p:cNvSpPr txBox="1"/>
          <p:nvPr/>
        </p:nvSpPr>
        <p:spPr>
          <a:xfrm>
            <a:off x="1256961" y="4882254"/>
            <a:ext cx="73025" cy="2101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7145" marR="5080" indent="-5080">
              <a:lnSpc>
                <a:spcPct val="120900"/>
              </a:lnSpc>
              <a:spcBef>
                <a:spcPts val="100"/>
              </a:spcBef>
            </a:pPr>
            <a:r>
              <a:rPr dirty="0" sz="500" spc="-5">
                <a:latin typeface="Arial"/>
                <a:cs typeface="Arial"/>
              </a:rPr>
              <a:t>Б  А</a:t>
            </a:r>
            <a:endParaRPr sz="500">
              <a:latin typeface="Arial"/>
              <a:cs typeface="Arial"/>
            </a:endParaRPr>
          </a:p>
        </p:txBody>
      </p:sp>
      <p:sp>
        <p:nvSpPr>
          <p:cNvPr id="2351" name="object 2351"/>
          <p:cNvSpPr txBox="1"/>
          <p:nvPr/>
        </p:nvSpPr>
        <p:spPr>
          <a:xfrm>
            <a:off x="6523156" y="5579620"/>
            <a:ext cx="6096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9</a:t>
            </a:r>
            <a:endParaRPr sz="500">
              <a:latin typeface="Arial"/>
              <a:cs typeface="Arial"/>
            </a:endParaRPr>
          </a:p>
        </p:txBody>
      </p:sp>
      <p:sp>
        <p:nvSpPr>
          <p:cNvPr id="2352" name="object 2352"/>
          <p:cNvSpPr txBox="1"/>
          <p:nvPr/>
        </p:nvSpPr>
        <p:spPr>
          <a:xfrm>
            <a:off x="7280095" y="4882254"/>
            <a:ext cx="73025" cy="2101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7145" marR="5080" indent="-5080">
              <a:lnSpc>
                <a:spcPct val="120900"/>
              </a:lnSpc>
              <a:spcBef>
                <a:spcPts val="100"/>
              </a:spcBef>
            </a:pPr>
            <a:r>
              <a:rPr dirty="0" sz="500" spc="-5">
                <a:latin typeface="Arial"/>
                <a:cs typeface="Arial"/>
              </a:rPr>
              <a:t>Б  А</a:t>
            </a:r>
            <a:endParaRPr sz="500">
              <a:latin typeface="Arial"/>
              <a:cs typeface="Arial"/>
            </a:endParaRPr>
          </a:p>
        </p:txBody>
      </p:sp>
      <p:sp>
        <p:nvSpPr>
          <p:cNvPr id="2353" name="object 2353"/>
          <p:cNvSpPr txBox="1"/>
          <p:nvPr/>
        </p:nvSpPr>
        <p:spPr>
          <a:xfrm>
            <a:off x="7280095" y="4453318"/>
            <a:ext cx="67945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В</a:t>
            </a:r>
            <a:endParaRPr sz="500">
              <a:latin typeface="Arial"/>
              <a:cs typeface="Arial"/>
            </a:endParaRPr>
          </a:p>
        </p:txBody>
      </p:sp>
      <p:sp>
        <p:nvSpPr>
          <p:cNvPr id="2354" name="object 2354"/>
          <p:cNvSpPr txBox="1"/>
          <p:nvPr/>
        </p:nvSpPr>
        <p:spPr>
          <a:xfrm>
            <a:off x="7284143" y="4285334"/>
            <a:ext cx="5969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Г</a:t>
            </a:r>
            <a:endParaRPr sz="500">
              <a:latin typeface="Arial"/>
              <a:cs typeface="Arial"/>
            </a:endParaRPr>
          </a:p>
        </p:txBody>
      </p:sp>
      <p:sp>
        <p:nvSpPr>
          <p:cNvPr id="2355" name="object 2355"/>
          <p:cNvSpPr txBox="1"/>
          <p:nvPr/>
        </p:nvSpPr>
        <p:spPr>
          <a:xfrm>
            <a:off x="7284143" y="3916983"/>
            <a:ext cx="6858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Д</a:t>
            </a:r>
            <a:endParaRPr sz="500">
              <a:latin typeface="Arial"/>
              <a:cs typeface="Arial"/>
            </a:endParaRPr>
          </a:p>
        </p:txBody>
      </p:sp>
      <p:sp>
        <p:nvSpPr>
          <p:cNvPr id="2356" name="object 2356"/>
          <p:cNvSpPr txBox="1"/>
          <p:nvPr/>
        </p:nvSpPr>
        <p:spPr>
          <a:xfrm>
            <a:off x="7280095" y="3594171"/>
            <a:ext cx="67945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Е</a:t>
            </a:r>
            <a:endParaRPr sz="500">
              <a:latin typeface="Arial"/>
              <a:cs typeface="Arial"/>
            </a:endParaRPr>
          </a:p>
        </p:txBody>
      </p:sp>
      <p:sp>
        <p:nvSpPr>
          <p:cNvPr id="2357" name="object 2357"/>
          <p:cNvSpPr txBox="1"/>
          <p:nvPr/>
        </p:nvSpPr>
        <p:spPr>
          <a:xfrm>
            <a:off x="7250749" y="3433271"/>
            <a:ext cx="136525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10">
                <a:latin typeface="Arial"/>
                <a:cs typeface="Arial"/>
              </a:rPr>
              <a:t>Ж/1</a:t>
            </a:r>
            <a:endParaRPr sz="500">
              <a:latin typeface="Arial"/>
              <a:cs typeface="Arial"/>
            </a:endParaRPr>
          </a:p>
        </p:txBody>
      </p:sp>
      <p:sp>
        <p:nvSpPr>
          <p:cNvPr id="2358" name="object 2358"/>
          <p:cNvSpPr txBox="1"/>
          <p:nvPr/>
        </p:nvSpPr>
        <p:spPr>
          <a:xfrm>
            <a:off x="7256821" y="2512395"/>
            <a:ext cx="114935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К/1</a:t>
            </a:r>
            <a:endParaRPr sz="500">
              <a:latin typeface="Arial"/>
              <a:cs typeface="Arial"/>
            </a:endParaRPr>
          </a:p>
        </p:txBody>
      </p:sp>
      <p:sp>
        <p:nvSpPr>
          <p:cNvPr id="2359" name="object 2359"/>
          <p:cNvSpPr txBox="1"/>
          <p:nvPr/>
        </p:nvSpPr>
        <p:spPr>
          <a:xfrm>
            <a:off x="7284143" y="2972833"/>
            <a:ext cx="64135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З</a:t>
            </a:r>
            <a:endParaRPr sz="500">
              <a:latin typeface="Arial"/>
              <a:cs typeface="Arial"/>
            </a:endParaRPr>
          </a:p>
        </p:txBody>
      </p:sp>
      <p:sp>
        <p:nvSpPr>
          <p:cNvPr id="2360" name="object 2360"/>
          <p:cNvSpPr txBox="1"/>
          <p:nvPr/>
        </p:nvSpPr>
        <p:spPr>
          <a:xfrm>
            <a:off x="7285156" y="2351495"/>
            <a:ext cx="6731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Л</a:t>
            </a:r>
            <a:endParaRPr sz="500">
              <a:latin typeface="Arial"/>
              <a:cs typeface="Arial"/>
            </a:endParaRPr>
          </a:p>
        </p:txBody>
      </p:sp>
      <p:sp>
        <p:nvSpPr>
          <p:cNvPr id="2361" name="object 2361"/>
          <p:cNvSpPr txBox="1"/>
          <p:nvPr/>
        </p:nvSpPr>
        <p:spPr>
          <a:xfrm>
            <a:off x="7275036" y="2028682"/>
            <a:ext cx="78105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М</a:t>
            </a:r>
            <a:endParaRPr sz="500">
              <a:latin typeface="Arial"/>
              <a:cs typeface="Arial"/>
            </a:endParaRPr>
          </a:p>
        </p:txBody>
      </p:sp>
      <p:sp>
        <p:nvSpPr>
          <p:cNvPr id="2362" name="object 2362"/>
          <p:cNvSpPr txBox="1"/>
          <p:nvPr/>
        </p:nvSpPr>
        <p:spPr>
          <a:xfrm>
            <a:off x="7278072" y="1492348"/>
            <a:ext cx="7493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О</a:t>
            </a:r>
            <a:endParaRPr sz="500">
              <a:latin typeface="Arial"/>
              <a:cs typeface="Arial"/>
            </a:endParaRPr>
          </a:p>
        </p:txBody>
      </p:sp>
      <p:sp>
        <p:nvSpPr>
          <p:cNvPr id="2363" name="object 2363"/>
          <p:cNvSpPr txBox="1"/>
          <p:nvPr/>
        </p:nvSpPr>
        <p:spPr>
          <a:xfrm>
            <a:off x="7278072" y="1660332"/>
            <a:ext cx="7112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Н</a:t>
            </a:r>
            <a:endParaRPr sz="500">
              <a:latin typeface="Arial"/>
              <a:cs typeface="Arial"/>
            </a:endParaRPr>
          </a:p>
        </p:txBody>
      </p:sp>
      <p:sp>
        <p:nvSpPr>
          <p:cNvPr id="2364" name="object 2364"/>
          <p:cNvSpPr txBox="1"/>
          <p:nvPr/>
        </p:nvSpPr>
        <p:spPr>
          <a:xfrm>
            <a:off x="7278072" y="938679"/>
            <a:ext cx="71120" cy="2101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 indent="1905">
              <a:lnSpc>
                <a:spcPct val="120900"/>
              </a:lnSpc>
              <a:spcBef>
                <a:spcPts val="100"/>
              </a:spcBef>
            </a:pPr>
            <a:r>
              <a:rPr dirty="0" sz="500" spc="-5">
                <a:latin typeface="Arial"/>
                <a:cs typeface="Arial"/>
              </a:rPr>
              <a:t>Р  П</a:t>
            </a:r>
            <a:endParaRPr sz="500">
              <a:latin typeface="Arial"/>
              <a:cs typeface="Arial"/>
            </a:endParaRPr>
          </a:p>
        </p:txBody>
      </p:sp>
      <p:grpSp>
        <p:nvGrpSpPr>
          <p:cNvPr id="2365" name="object 2365"/>
          <p:cNvGrpSpPr/>
          <p:nvPr/>
        </p:nvGrpSpPr>
        <p:grpSpPr>
          <a:xfrm>
            <a:off x="1341510" y="702968"/>
            <a:ext cx="5931535" cy="4886325"/>
            <a:chOff x="1341510" y="702968"/>
            <a:chExt cx="5931535" cy="4886325"/>
          </a:xfrm>
        </p:grpSpPr>
        <p:pic>
          <p:nvPicPr>
            <p:cNvPr id="2366" name="object 2366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702270" y="776334"/>
              <a:ext cx="5194346" cy="4504195"/>
            </a:xfrm>
            <a:prstGeom prst="rect">
              <a:avLst/>
            </a:prstGeom>
          </p:spPr>
        </p:pic>
        <p:sp>
          <p:nvSpPr>
            <p:cNvPr id="2367" name="object 2367"/>
            <p:cNvSpPr/>
            <p:nvPr/>
          </p:nvSpPr>
          <p:spPr>
            <a:xfrm>
              <a:off x="1341510" y="702968"/>
              <a:ext cx="5931535" cy="4886325"/>
            </a:xfrm>
            <a:custGeom>
              <a:avLst/>
              <a:gdLst/>
              <a:ahLst/>
              <a:cxnLst/>
              <a:rect l="l" t="t" r="r" b="b"/>
              <a:pathLst>
                <a:path w="5931534" h="4886325">
                  <a:moveTo>
                    <a:pt x="5214585" y="4885701"/>
                  </a:moveTo>
                  <a:lnTo>
                    <a:pt x="5214585" y="0"/>
                  </a:lnTo>
                </a:path>
                <a:path w="5931534" h="4886325">
                  <a:moveTo>
                    <a:pt x="4569972" y="4885701"/>
                  </a:moveTo>
                  <a:lnTo>
                    <a:pt x="4569972" y="0"/>
                  </a:lnTo>
                </a:path>
                <a:path w="5931534" h="4886325">
                  <a:moveTo>
                    <a:pt x="4032626" y="4885701"/>
                  </a:moveTo>
                  <a:lnTo>
                    <a:pt x="4032626" y="0"/>
                  </a:lnTo>
                </a:path>
                <a:path w="5931534" h="4886325">
                  <a:moveTo>
                    <a:pt x="3495280" y="4885701"/>
                  </a:moveTo>
                  <a:lnTo>
                    <a:pt x="3495280" y="0"/>
                  </a:lnTo>
                </a:path>
                <a:path w="5931534" h="4886325">
                  <a:moveTo>
                    <a:pt x="2957933" y="4885701"/>
                  </a:moveTo>
                  <a:lnTo>
                    <a:pt x="2957933" y="0"/>
                  </a:lnTo>
                </a:path>
                <a:path w="5931534" h="4886325">
                  <a:moveTo>
                    <a:pt x="2420587" y="4885701"/>
                  </a:moveTo>
                  <a:lnTo>
                    <a:pt x="2420587" y="0"/>
                  </a:lnTo>
                </a:path>
                <a:path w="5931534" h="4886325">
                  <a:moveTo>
                    <a:pt x="1883241" y="4885701"/>
                  </a:moveTo>
                  <a:lnTo>
                    <a:pt x="1883241" y="0"/>
                  </a:lnTo>
                </a:path>
                <a:path w="5931534" h="4886325">
                  <a:moveTo>
                    <a:pt x="1345895" y="4885701"/>
                  </a:moveTo>
                  <a:lnTo>
                    <a:pt x="1345895" y="0"/>
                  </a:lnTo>
                </a:path>
                <a:path w="5931534" h="4886325">
                  <a:moveTo>
                    <a:pt x="701282" y="4885701"/>
                  </a:moveTo>
                  <a:lnTo>
                    <a:pt x="701282" y="0"/>
                  </a:lnTo>
                </a:path>
                <a:path w="5931534" h="4886325">
                  <a:moveTo>
                    <a:pt x="0" y="4343295"/>
                  </a:moveTo>
                  <a:lnTo>
                    <a:pt x="5931046" y="4343295"/>
                  </a:lnTo>
                </a:path>
                <a:path w="5931534" h="4886325">
                  <a:moveTo>
                    <a:pt x="0" y="4251207"/>
                  </a:moveTo>
                  <a:lnTo>
                    <a:pt x="5931046" y="4251207"/>
                  </a:lnTo>
                </a:path>
                <a:path w="5931534" h="4886325">
                  <a:moveTo>
                    <a:pt x="0" y="3805949"/>
                  </a:moveTo>
                  <a:lnTo>
                    <a:pt x="5931046" y="3805949"/>
                  </a:lnTo>
                </a:path>
                <a:path w="5931534" h="4886325">
                  <a:moveTo>
                    <a:pt x="0" y="3636953"/>
                  </a:moveTo>
                  <a:lnTo>
                    <a:pt x="5931046" y="3636953"/>
                  </a:lnTo>
                </a:path>
                <a:path w="5931534" h="4886325">
                  <a:moveTo>
                    <a:pt x="0" y="3268602"/>
                  </a:moveTo>
                  <a:lnTo>
                    <a:pt x="5931046" y="3268602"/>
                  </a:lnTo>
                </a:path>
                <a:path w="5931534" h="4886325">
                  <a:moveTo>
                    <a:pt x="0" y="2946802"/>
                  </a:moveTo>
                  <a:lnTo>
                    <a:pt x="5931046" y="2946802"/>
                  </a:lnTo>
                </a:path>
                <a:path w="5931534" h="4886325">
                  <a:moveTo>
                    <a:pt x="0" y="2785902"/>
                  </a:moveTo>
                  <a:lnTo>
                    <a:pt x="5931046" y="2785902"/>
                  </a:lnTo>
                </a:path>
                <a:path w="5931534" h="4886325">
                  <a:moveTo>
                    <a:pt x="0" y="2325464"/>
                  </a:moveTo>
                  <a:lnTo>
                    <a:pt x="5931046" y="2325464"/>
                  </a:lnTo>
                </a:path>
                <a:path w="5931534" h="4886325">
                  <a:moveTo>
                    <a:pt x="0" y="1865026"/>
                  </a:moveTo>
                  <a:lnTo>
                    <a:pt x="5931046" y="1865026"/>
                  </a:lnTo>
                </a:path>
                <a:path w="5931534" h="4886325">
                  <a:moveTo>
                    <a:pt x="0" y="1704126"/>
                  </a:moveTo>
                  <a:lnTo>
                    <a:pt x="5931046" y="1704126"/>
                  </a:lnTo>
                </a:path>
                <a:path w="5931534" h="4886325">
                  <a:moveTo>
                    <a:pt x="0" y="1381313"/>
                  </a:moveTo>
                  <a:lnTo>
                    <a:pt x="5931046" y="1381313"/>
                  </a:lnTo>
                </a:path>
                <a:path w="5931534" h="4886325">
                  <a:moveTo>
                    <a:pt x="0" y="1012963"/>
                  </a:moveTo>
                  <a:lnTo>
                    <a:pt x="5931046" y="1012963"/>
                  </a:lnTo>
                </a:path>
                <a:path w="5931534" h="4886325">
                  <a:moveTo>
                    <a:pt x="0" y="843967"/>
                  </a:moveTo>
                  <a:lnTo>
                    <a:pt x="5931046" y="843967"/>
                  </a:lnTo>
                </a:path>
                <a:path w="5931534" h="4886325">
                  <a:moveTo>
                    <a:pt x="0" y="399720"/>
                  </a:moveTo>
                  <a:lnTo>
                    <a:pt x="5931046" y="399720"/>
                  </a:lnTo>
                </a:path>
                <a:path w="5931534" h="4886325">
                  <a:moveTo>
                    <a:pt x="0" y="307633"/>
                  </a:moveTo>
                  <a:lnTo>
                    <a:pt x="5931046" y="307633"/>
                  </a:lnTo>
                </a:path>
                <a:path w="5931534" h="4886325">
                  <a:moveTo>
                    <a:pt x="0" y="2700898"/>
                  </a:moveTo>
                  <a:lnTo>
                    <a:pt x="5931046" y="2700898"/>
                  </a:lnTo>
                </a:path>
                <a:path w="5931534" h="4886325">
                  <a:moveTo>
                    <a:pt x="0" y="1949018"/>
                  </a:moveTo>
                  <a:lnTo>
                    <a:pt x="5931046" y="1949018"/>
                  </a:lnTo>
                </a:path>
                <a:path w="5931534" h="4886325">
                  <a:moveTo>
                    <a:pt x="354182" y="4343295"/>
                  </a:moveTo>
                  <a:lnTo>
                    <a:pt x="278286" y="4343295"/>
                  </a:lnTo>
                </a:path>
                <a:path w="5931534" h="4886325">
                  <a:moveTo>
                    <a:pt x="354182" y="4362522"/>
                  </a:moveTo>
                  <a:lnTo>
                    <a:pt x="278286" y="4362522"/>
                  </a:lnTo>
                </a:path>
                <a:path w="5931534" h="4886325">
                  <a:moveTo>
                    <a:pt x="293465" y="4343295"/>
                  </a:moveTo>
                  <a:lnTo>
                    <a:pt x="293465" y="4328116"/>
                  </a:lnTo>
                </a:path>
                <a:path w="5931534" h="4886325">
                  <a:moveTo>
                    <a:pt x="293465" y="4377701"/>
                  </a:moveTo>
                  <a:lnTo>
                    <a:pt x="293465" y="4362522"/>
                  </a:lnTo>
                  <a:lnTo>
                    <a:pt x="293465" y="454568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368" name="object 2368"/>
          <p:cNvSpPr txBox="1"/>
          <p:nvPr/>
        </p:nvSpPr>
        <p:spPr>
          <a:xfrm>
            <a:off x="1563637" y="5142508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125</a:t>
            </a:r>
            <a:endParaRPr sz="400">
              <a:latin typeface="Arial"/>
              <a:cs typeface="Arial"/>
            </a:endParaRPr>
          </a:p>
        </p:txBody>
      </p:sp>
      <p:sp>
        <p:nvSpPr>
          <p:cNvPr id="2369" name="object 2369"/>
          <p:cNvSpPr/>
          <p:nvPr/>
        </p:nvSpPr>
        <p:spPr>
          <a:xfrm>
            <a:off x="1626880" y="5038168"/>
            <a:ext cx="1032510" cy="254000"/>
          </a:xfrm>
          <a:custGeom>
            <a:avLst/>
            <a:gdLst/>
            <a:ahLst/>
            <a:cxnLst/>
            <a:rect l="l" t="t" r="r" b="b"/>
            <a:pathLst>
              <a:path w="1032510" h="254000">
                <a:moveTo>
                  <a:pt x="8095" y="8095"/>
                </a:moveTo>
                <a:lnTo>
                  <a:pt x="8095" y="27322"/>
                </a:lnTo>
                <a:lnTo>
                  <a:pt x="8095" y="8095"/>
                </a:lnTo>
              </a:path>
              <a:path w="1032510" h="254000">
                <a:moveTo>
                  <a:pt x="0" y="0"/>
                </a:moveTo>
                <a:lnTo>
                  <a:pt x="15179" y="16191"/>
                </a:lnTo>
              </a:path>
              <a:path w="1032510" h="254000">
                <a:moveTo>
                  <a:pt x="15179" y="35418"/>
                </a:moveTo>
                <a:lnTo>
                  <a:pt x="0" y="19227"/>
                </a:lnTo>
              </a:path>
              <a:path w="1032510" h="254000">
                <a:moveTo>
                  <a:pt x="1032190" y="27322"/>
                </a:moveTo>
                <a:lnTo>
                  <a:pt x="966413" y="27322"/>
                </a:lnTo>
              </a:path>
              <a:path w="1032510" h="254000">
                <a:moveTo>
                  <a:pt x="1032190" y="238820"/>
                </a:moveTo>
                <a:lnTo>
                  <a:pt x="966413" y="238820"/>
                </a:lnTo>
              </a:path>
              <a:path w="1032510" h="254000">
                <a:moveTo>
                  <a:pt x="981592" y="12143"/>
                </a:moveTo>
                <a:lnTo>
                  <a:pt x="981592" y="2539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0" name="object 2370"/>
          <p:cNvSpPr txBox="1"/>
          <p:nvPr/>
        </p:nvSpPr>
        <p:spPr>
          <a:xfrm>
            <a:off x="2537134" y="5100565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1375</a:t>
            </a:r>
            <a:endParaRPr sz="400">
              <a:latin typeface="Arial"/>
              <a:cs typeface="Arial"/>
            </a:endParaRPr>
          </a:p>
        </p:txBody>
      </p:sp>
      <p:sp>
        <p:nvSpPr>
          <p:cNvPr id="2371" name="object 2371"/>
          <p:cNvSpPr/>
          <p:nvPr/>
        </p:nvSpPr>
        <p:spPr>
          <a:xfrm>
            <a:off x="2526505" y="5057395"/>
            <a:ext cx="177165" cy="311785"/>
          </a:xfrm>
          <a:custGeom>
            <a:avLst/>
            <a:gdLst/>
            <a:ahLst/>
            <a:cxnLst/>
            <a:rect l="l" t="t" r="r" b="b"/>
            <a:pathLst>
              <a:path w="177164" h="311785">
                <a:moveTo>
                  <a:pt x="90063" y="16191"/>
                </a:moveTo>
                <a:lnTo>
                  <a:pt x="73872" y="0"/>
                </a:lnTo>
              </a:path>
              <a:path w="177164" h="311785">
                <a:moveTo>
                  <a:pt x="73872" y="211497"/>
                </a:moveTo>
                <a:lnTo>
                  <a:pt x="90063" y="226677"/>
                </a:lnTo>
              </a:path>
              <a:path w="177164" h="311785">
                <a:moveTo>
                  <a:pt x="160900" y="228701"/>
                </a:moveTo>
                <a:lnTo>
                  <a:pt x="160900" y="311681"/>
                </a:lnTo>
              </a:path>
              <a:path w="177164" h="311785">
                <a:moveTo>
                  <a:pt x="141673" y="228701"/>
                </a:moveTo>
                <a:lnTo>
                  <a:pt x="141673" y="311681"/>
                </a:lnTo>
              </a:path>
              <a:path w="177164" h="311785">
                <a:moveTo>
                  <a:pt x="177091" y="296501"/>
                </a:moveTo>
                <a:lnTo>
                  <a:pt x="126493" y="296501"/>
                </a:lnTo>
              </a:path>
              <a:path w="177164" h="311785">
                <a:moveTo>
                  <a:pt x="0" y="296501"/>
                </a:moveTo>
                <a:lnTo>
                  <a:pt x="141673" y="2965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2" name="object 2372"/>
          <p:cNvSpPr txBox="1"/>
          <p:nvPr/>
        </p:nvSpPr>
        <p:spPr>
          <a:xfrm>
            <a:off x="2517852" y="5277482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125</a:t>
            </a:r>
            <a:endParaRPr sz="400">
              <a:latin typeface="Arial"/>
              <a:cs typeface="Arial"/>
            </a:endParaRPr>
          </a:p>
        </p:txBody>
      </p:sp>
      <p:sp>
        <p:nvSpPr>
          <p:cNvPr id="2373" name="object 2373"/>
          <p:cNvSpPr/>
          <p:nvPr/>
        </p:nvSpPr>
        <p:spPr>
          <a:xfrm>
            <a:off x="1690633" y="5074598"/>
            <a:ext cx="1005205" cy="294640"/>
          </a:xfrm>
          <a:custGeom>
            <a:avLst/>
            <a:gdLst/>
            <a:ahLst/>
            <a:cxnLst/>
            <a:rect l="l" t="t" r="r" b="b"/>
            <a:pathLst>
              <a:path w="1005205" h="294639">
                <a:moveTo>
                  <a:pt x="989688" y="286382"/>
                </a:moveTo>
                <a:lnTo>
                  <a:pt x="1004867" y="271202"/>
                </a:lnTo>
              </a:path>
              <a:path w="1005205" h="294639">
                <a:moveTo>
                  <a:pt x="985640" y="271202"/>
                </a:moveTo>
                <a:lnTo>
                  <a:pt x="970461" y="286382"/>
                </a:lnTo>
              </a:path>
              <a:path w="1005205" h="294639">
                <a:moveTo>
                  <a:pt x="977545" y="211497"/>
                </a:moveTo>
                <a:lnTo>
                  <a:pt x="977545" y="294477"/>
                </a:lnTo>
              </a:path>
              <a:path w="1005205" h="294639">
                <a:moveTo>
                  <a:pt x="15179" y="0"/>
                </a:moveTo>
                <a:lnTo>
                  <a:pt x="15179" y="294477"/>
                </a:lnTo>
              </a:path>
              <a:path w="1005205" h="294639">
                <a:moveTo>
                  <a:pt x="993736" y="279298"/>
                </a:moveTo>
                <a:lnTo>
                  <a:pt x="0" y="2792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4" name="object 2374"/>
          <p:cNvSpPr txBox="1"/>
          <p:nvPr/>
        </p:nvSpPr>
        <p:spPr>
          <a:xfrm>
            <a:off x="2091821" y="5277482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6275</a:t>
            </a:r>
            <a:endParaRPr sz="400">
              <a:latin typeface="Arial"/>
              <a:cs typeface="Arial"/>
            </a:endParaRPr>
          </a:p>
        </p:txBody>
      </p:sp>
      <p:sp>
        <p:nvSpPr>
          <p:cNvPr id="2375" name="object 2375"/>
          <p:cNvSpPr/>
          <p:nvPr/>
        </p:nvSpPr>
        <p:spPr>
          <a:xfrm>
            <a:off x="1697717" y="5286096"/>
            <a:ext cx="2079625" cy="110489"/>
          </a:xfrm>
          <a:custGeom>
            <a:avLst/>
            <a:gdLst/>
            <a:ahLst/>
            <a:cxnLst/>
            <a:rect l="l" t="t" r="r" b="b"/>
            <a:pathLst>
              <a:path w="2079625" h="110489">
                <a:moveTo>
                  <a:pt x="963377" y="74884"/>
                </a:moveTo>
                <a:lnTo>
                  <a:pt x="978556" y="59705"/>
                </a:lnTo>
              </a:path>
              <a:path w="2079625" h="110489">
                <a:moveTo>
                  <a:pt x="15179" y="59705"/>
                </a:moveTo>
                <a:lnTo>
                  <a:pt x="0" y="74884"/>
                </a:lnTo>
              </a:path>
              <a:path w="2079625" h="110489">
                <a:moveTo>
                  <a:pt x="989688" y="0"/>
                </a:moveTo>
                <a:lnTo>
                  <a:pt x="989688" y="110302"/>
                </a:lnTo>
              </a:path>
              <a:path w="2079625" h="110489">
                <a:moveTo>
                  <a:pt x="2064380" y="27322"/>
                </a:moveTo>
                <a:lnTo>
                  <a:pt x="2064380" y="110302"/>
                </a:lnTo>
              </a:path>
              <a:path w="2079625" h="110489">
                <a:moveTo>
                  <a:pt x="974509" y="94111"/>
                </a:moveTo>
                <a:lnTo>
                  <a:pt x="2079560" y="9411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6" name="object 2376"/>
          <p:cNvSpPr txBox="1"/>
          <p:nvPr/>
        </p:nvSpPr>
        <p:spPr>
          <a:xfrm>
            <a:off x="3152346" y="5303792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7000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377" name="object 2377"/>
          <p:cNvSpPr/>
          <p:nvPr/>
        </p:nvSpPr>
        <p:spPr>
          <a:xfrm>
            <a:off x="2680321" y="5286096"/>
            <a:ext cx="1243965" cy="102235"/>
          </a:xfrm>
          <a:custGeom>
            <a:avLst/>
            <a:gdLst/>
            <a:ahLst/>
            <a:cxnLst/>
            <a:rect l="l" t="t" r="r" b="b"/>
            <a:pathLst>
              <a:path w="1243964" h="102235">
                <a:moveTo>
                  <a:pt x="15179" y="87027"/>
                </a:moveTo>
                <a:lnTo>
                  <a:pt x="0" y="102207"/>
                </a:lnTo>
              </a:path>
              <a:path w="1243964" h="102235">
                <a:moveTo>
                  <a:pt x="1074692" y="102207"/>
                </a:moveTo>
                <a:lnTo>
                  <a:pt x="1089871" y="87027"/>
                </a:lnTo>
              </a:path>
              <a:path w="1243964" h="102235">
                <a:moveTo>
                  <a:pt x="1081776" y="0"/>
                </a:moveTo>
                <a:lnTo>
                  <a:pt x="1081776" y="82980"/>
                </a:lnTo>
              </a:path>
              <a:path w="1243964" h="102235">
                <a:moveTo>
                  <a:pt x="1101003" y="0"/>
                </a:moveTo>
                <a:lnTo>
                  <a:pt x="1101003" y="82980"/>
                </a:lnTo>
              </a:path>
              <a:path w="1243964" h="102235">
                <a:moveTo>
                  <a:pt x="1066596" y="67800"/>
                </a:moveTo>
                <a:lnTo>
                  <a:pt x="1116182" y="67800"/>
                </a:lnTo>
              </a:path>
              <a:path w="1243964" h="102235">
                <a:moveTo>
                  <a:pt x="1243688" y="67800"/>
                </a:moveTo>
                <a:lnTo>
                  <a:pt x="1101003" y="67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8" name="object 2378"/>
          <p:cNvSpPr txBox="1"/>
          <p:nvPr/>
        </p:nvSpPr>
        <p:spPr>
          <a:xfrm>
            <a:off x="3814162" y="5277482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125</a:t>
            </a:r>
            <a:endParaRPr sz="400">
              <a:latin typeface="Arial"/>
              <a:cs typeface="Arial"/>
            </a:endParaRPr>
          </a:p>
        </p:txBody>
      </p:sp>
      <p:sp>
        <p:nvSpPr>
          <p:cNvPr id="2379" name="object 2379"/>
          <p:cNvSpPr/>
          <p:nvPr/>
        </p:nvSpPr>
        <p:spPr>
          <a:xfrm>
            <a:off x="3755014" y="5046263"/>
            <a:ext cx="163195" cy="314960"/>
          </a:xfrm>
          <a:custGeom>
            <a:avLst/>
            <a:gdLst/>
            <a:ahLst/>
            <a:cxnLst/>
            <a:rect l="l" t="t" r="r" b="b"/>
            <a:pathLst>
              <a:path w="163195" h="314960">
                <a:moveTo>
                  <a:pt x="15179" y="299537"/>
                </a:moveTo>
                <a:lnTo>
                  <a:pt x="0" y="314716"/>
                </a:lnTo>
              </a:path>
              <a:path w="163195" h="314960">
                <a:moveTo>
                  <a:pt x="19227" y="314716"/>
                </a:moveTo>
                <a:lnTo>
                  <a:pt x="34406" y="299537"/>
                </a:lnTo>
              </a:path>
              <a:path w="163195" h="314960">
                <a:moveTo>
                  <a:pt x="36430" y="15179"/>
                </a:moveTo>
                <a:lnTo>
                  <a:pt x="162924" y="15179"/>
                </a:lnTo>
              </a:path>
              <a:path w="163195" h="314960">
                <a:moveTo>
                  <a:pt x="36430" y="230724"/>
                </a:moveTo>
                <a:lnTo>
                  <a:pt x="162924" y="230724"/>
                </a:lnTo>
              </a:path>
              <a:path w="163195" h="314960">
                <a:moveTo>
                  <a:pt x="147744" y="0"/>
                </a:moveTo>
                <a:lnTo>
                  <a:pt x="147744" y="24590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0" name="object 2380"/>
          <p:cNvSpPr txBox="1"/>
          <p:nvPr/>
        </p:nvSpPr>
        <p:spPr>
          <a:xfrm>
            <a:off x="3830408" y="5099553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1400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381" name="object 2381"/>
          <p:cNvSpPr/>
          <p:nvPr/>
        </p:nvSpPr>
        <p:spPr>
          <a:xfrm>
            <a:off x="3766145" y="5054359"/>
            <a:ext cx="1066800" cy="314960"/>
          </a:xfrm>
          <a:custGeom>
            <a:avLst/>
            <a:gdLst/>
            <a:ahLst/>
            <a:cxnLst/>
            <a:rect l="l" t="t" r="r" b="b"/>
            <a:pathLst>
              <a:path w="1066800" h="314960">
                <a:moveTo>
                  <a:pt x="143697" y="15179"/>
                </a:moveTo>
                <a:lnTo>
                  <a:pt x="128517" y="0"/>
                </a:lnTo>
              </a:path>
              <a:path w="1066800" h="314960">
                <a:moveTo>
                  <a:pt x="128517" y="214533"/>
                </a:moveTo>
                <a:lnTo>
                  <a:pt x="143697" y="229712"/>
                </a:lnTo>
              </a:path>
              <a:path w="1066800" h="314960">
                <a:moveTo>
                  <a:pt x="15179" y="231736"/>
                </a:moveTo>
                <a:lnTo>
                  <a:pt x="15179" y="314716"/>
                </a:lnTo>
              </a:path>
              <a:path w="1066800" h="314960">
                <a:moveTo>
                  <a:pt x="1051417" y="231736"/>
                </a:moveTo>
                <a:lnTo>
                  <a:pt x="1051417" y="314716"/>
                </a:lnTo>
              </a:path>
              <a:path w="1066800" h="314960">
                <a:moveTo>
                  <a:pt x="0" y="299537"/>
                </a:moveTo>
                <a:lnTo>
                  <a:pt x="1066596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2" name="object 2382"/>
          <p:cNvSpPr txBox="1"/>
          <p:nvPr/>
        </p:nvSpPr>
        <p:spPr>
          <a:xfrm>
            <a:off x="4227038" y="5277482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6750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383" name="object 2383"/>
          <p:cNvSpPr/>
          <p:nvPr/>
        </p:nvSpPr>
        <p:spPr>
          <a:xfrm>
            <a:off x="3774241" y="5286096"/>
            <a:ext cx="1078230" cy="83185"/>
          </a:xfrm>
          <a:custGeom>
            <a:avLst/>
            <a:gdLst/>
            <a:ahLst/>
            <a:cxnLst/>
            <a:rect l="l" t="t" r="r" b="b"/>
            <a:pathLst>
              <a:path w="1078229" h="83185">
                <a:moveTo>
                  <a:pt x="15179" y="59705"/>
                </a:moveTo>
                <a:lnTo>
                  <a:pt x="0" y="74884"/>
                </a:lnTo>
              </a:path>
              <a:path w="1078229" h="83185">
                <a:moveTo>
                  <a:pt x="1035226" y="74884"/>
                </a:moveTo>
                <a:lnTo>
                  <a:pt x="1051417" y="59705"/>
                </a:lnTo>
              </a:path>
              <a:path w="1078229" h="83185">
                <a:moveTo>
                  <a:pt x="1062548" y="0"/>
                </a:moveTo>
                <a:lnTo>
                  <a:pt x="1062548" y="82980"/>
                </a:lnTo>
              </a:path>
              <a:path w="1078229" h="83185">
                <a:moveTo>
                  <a:pt x="1043321" y="0"/>
                </a:moveTo>
                <a:lnTo>
                  <a:pt x="1043321" y="82980"/>
                </a:lnTo>
              </a:path>
              <a:path w="1078229" h="83185">
                <a:moveTo>
                  <a:pt x="1077728" y="67800"/>
                </a:moveTo>
                <a:lnTo>
                  <a:pt x="1028142" y="67800"/>
                </a:lnTo>
              </a:path>
              <a:path w="1078229" h="83185">
                <a:moveTo>
                  <a:pt x="901648" y="67800"/>
                </a:moveTo>
                <a:lnTo>
                  <a:pt x="1043321" y="67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4" name="object 2384"/>
          <p:cNvSpPr txBox="1"/>
          <p:nvPr/>
        </p:nvSpPr>
        <p:spPr>
          <a:xfrm>
            <a:off x="4666225" y="5277482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125</a:t>
            </a:r>
            <a:endParaRPr sz="400">
              <a:latin typeface="Arial"/>
              <a:cs typeface="Arial"/>
            </a:endParaRPr>
          </a:p>
        </p:txBody>
      </p:sp>
      <p:sp>
        <p:nvSpPr>
          <p:cNvPr id="2385" name="object 2385"/>
          <p:cNvSpPr/>
          <p:nvPr/>
        </p:nvSpPr>
        <p:spPr>
          <a:xfrm>
            <a:off x="4809467" y="5286096"/>
            <a:ext cx="1263015" cy="83185"/>
          </a:xfrm>
          <a:custGeom>
            <a:avLst/>
            <a:gdLst/>
            <a:ahLst/>
            <a:cxnLst/>
            <a:rect l="l" t="t" r="r" b="b"/>
            <a:pathLst>
              <a:path w="1263014" h="83185">
                <a:moveTo>
                  <a:pt x="19227" y="74884"/>
                </a:moveTo>
                <a:lnTo>
                  <a:pt x="35418" y="59705"/>
                </a:lnTo>
              </a:path>
              <a:path w="1263014" h="83185">
                <a:moveTo>
                  <a:pt x="16191" y="59705"/>
                </a:moveTo>
                <a:lnTo>
                  <a:pt x="0" y="74884"/>
                </a:lnTo>
              </a:path>
              <a:path w="1263014" h="83185">
                <a:moveTo>
                  <a:pt x="1102015" y="0"/>
                </a:moveTo>
                <a:lnTo>
                  <a:pt x="1102015" y="82980"/>
                </a:lnTo>
              </a:path>
              <a:path w="1263014" h="83185">
                <a:moveTo>
                  <a:pt x="1121242" y="0"/>
                </a:moveTo>
                <a:lnTo>
                  <a:pt x="1121242" y="82980"/>
                </a:lnTo>
              </a:path>
              <a:path w="1263014" h="83185">
                <a:moveTo>
                  <a:pt x="1085823" y="67800"/>
                </a:moveTo>
                <a:lnTo>
                  <a:pt x="1136421" y="67800"/>
                </a:lnTo>
              </a:path>
              <a:path w="1263014" h="83185">
                <a:moveTo>
                  <a:pt x="1262915" y="67800"/>
                </a:moveTo>
                <a:lnTo>
                  <a:pt x="1121242" y="67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6" name="object 2386"/>
          <p:cNvSpPr txBox="1"/>
          <p:nvPr/>
        </p:nvSpPr>
        <p:spPr>
          <a:xfrm>
            <a:off x="5962535" y="5277482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125</a:t>
            </a:r>
            <a:endParaRPr sz="400">
              <a:latin typeface="Arial"/>
              <a:cs typeface="Arial"/>
            </a:endParaRPr>
          </a:p>
        </p:txBody>
      </p:sp>
      <p:sp>
        <p:nvSpPr>
          <p:cNvPr id="2387" name="object 2387"/>
          <p:cNvSpPr/>
          <p:nvPr/>
        </p:nvSpPr>
        <p:spPr>
          <a:xfrm>
            <a:off x="4821611" y="5286096"/>
            <a:ext cx="1116330" cy="83185"/>
          </a:xfrm>
          <a:custGeom>
            <a:avLst/>
            <a:gdLst/>
            <a:ahLst/>
            <a:cxnLst/>
            <a:rect l="l" t="t" r="r" b="b"/>
            <a:pathLst>
              <a:path w="1116329" h="83185">
                <a:moveTo>
                  <a:pt x="1096955" y="59705"/>
                </a:moveTo>
                <a:lnTo>
                  <a:pt x="1081776" y="74884"/>
                </a:lnTo>
              </a:path>
              <a:path w="1116329" h="83185">
                <a:moveTo>
                  <a:pt x="1101003" y="74884"/>
                </a:moveTo>
                <a:lnTo>
                  <a:pt x="1116182" y="59705"/>
                </a:lnTo>
              </a:path>
              <a:path w="1116329" h="83185">
                <a:moveTo>
                  <a:pt x="15179" y="0"/>
                </a:moveTo>
                <a:lnTo>
                  <a:pt x="15179" y="82980"/>
                </a:lnTo>
              </a:path>
              <a:path w="1116329" h="83185">
                <a:moveTo>
                  <a:pt x="1089871" y="0"/>
                </a:moveTo>
                <a:lnTo>
                  <a:pt x="1089871" y="82980"/>
                </a:lnTo>
              </a:path>
              <a:path w="1116329" h="83185">
                <a:moveTo>
                  <a:pt x="0" y="67800"/>
                </a:moveTo>
                <a:lnTo>
                  <a:pt x="1105050" y="6780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8" name="object 2388"/>
          <p:cNvSpPr txBox="1"/>
          <p:nvPr/>
        </p:nvSpPr>
        <p:spPr>
          <a:xfrm>
            <a:off x="5301731" y="5277482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7000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389" name="object 2389"/>
          <p:cNvSpPr/>
          <p:nvPr/>
        </p:nvSpPr>
        <p:spPr>
          <a:xfrm>
            <a:off x="4741666" y="5046263"/>
            <a:ext cx="1177290" cy="314960"/>
          </a:xfrm>
          <a:custGeom>
            <a:avLst/>
            <a:gdLst/>
            <a:ahLst/>
            <a:cxnLst/>
            <a:rect l="l" t="t" r="r" b="b"/>
            <a:pathLst>
              <a:path w="1177289" h="314960">
                <a:moveTo>
                  <a:pt x="103219" y="299537"/>
                </a:moveTo>
                <a:lnTo>
                  <a:pt x="87027" y="314716"/>
                </a:lnTo>
              </a:path>
              <a:path w="1177289" h="314960">
                <a:moveTo>
                  <a:pt x="1161720" y="314716"/>
                </a:moveTo>
                <a:lnTo>
                  <a:pt x="1176899" y="299537"/>
                </a:lnTo>
              </a:path>
              <a:path w="1177289" h="314960">
                <a:moveTo>
                  <a:pt x="65776" y="15179"/>
                </a:moveTo>
                <a:lnTo>
                  <a:pt x="0" y="15179"/>
                </a:lnTo>
              </a:path>
              <a:path w="1177289" h="314960">
                <a:moveTo>
                  <a:pt x="65776" y="230724"/>
                </a:moveTo>
                <a:lnTo>
                  <a:pt x="0" y="230724"/>
                </a:lnTo>
              </a:path>
              <a:path w="1177289" h="314960">
                <a:moveTo>
                  <a:pt x="15179" y="0"/>
                </a:moveTo>
                <a:lnTo>
                  <a:pt x="15179" y="24590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0" name="object 2390"/>
          <p:cNvSpPr txBox="1"/>
          <p:nvPr/>
        </p:nvSpPr>
        <p:spPr>
          <a:xfrm>
            <a:off x="4685507" y="5099553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1400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391" name="object 2391"/>
          <p:cNvSpPr/>
          <p:nvPr/>
        </p:nvSpPr>
        <p:spPr>
          <a:xfrm>
            <a:off x="4749762" y="5050311"/>
            <a:ext cx="1325245" cy="241935"/>
          </a:xfrm>
          <a:custGeom>
            <a:avLst/>
            <a:gdLst/>
            <a:ahLst/>
            <a:cxnLst/>
            <a:rect l="l" t="t" r="r" b="b"/>
            <a:pathLst>
              <a:path w="1325245" h="241935">
                <a:moveTo>
                  <a:pt x="15179" y="19227"/>
                </a:moveTo>
                <a:lnTo>
                  <a:pt x="0" y="4047"/>
                </a:lnTo>
              </a:path>
              <a:path w="1325245" h="241935">
                <a:moveTo>
                  <a:pt x="0" y="218581"/>
                </a:moveTo>
                <a:lnTo>
                  <a:pt x="15179" y="233760"/>
                </a:lnTo>
              </a:path>
              <a:path w="1325245" h="241935">
                <a:moveTo>
                  <a:pt x="1190054" y="15179"/>
                </a:moveTo>
                <a:lnTo>
                  <a:pt x="1324644" y="15179"/>
                </a:lnTo>
              </a:path>
              <a:path w="1325245" h="241935">
                <a:moveTo>
                  <a:pt x="1190054" y="226677"/>
                </a:moveTo>
                <a:lnTo>
                  <a:pt x="1324644" y="226677"/>
                </a:lnTo>
              </a:path>
              <a:path w="1325245" h="241935">
                <a:moveTo>
                  <a:pt x="1309465" y="0"/>
                </a:moveTo>
                <a:lnTo>
                  <a:pt x="1309465" y="2418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2" name="object 2392"/>
          <p:cNvSpPr txBox="1"/>
          <p:nvPr/>
        </p:nvSpPr>
        <p:spPr>
          <a:xfrm>
            <a:off x="5986876" y="5100565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1375</a:t>
            </a:r>
            <a:endParaRPr sz="400">
              <a:latin typeface="Arial"/>
              <a:cs typeface="Arial"/>
            </a:endParaRPr>
          </a:p>
        </p:txBody>
      </p:sp>
      <p:sp>
        <p:nvSpPr>
          <p:cNvPr id="2393" name="object 2393"/>
          <p:cNvSpPr/>
          <p:nvPr/>
        </p:nvSpPr>
        <p:spPr>
          <a:xfrm>
            <a:off x="5914518" y="5057395"/>
            <a:ext cx="995044" cy="311785"/>
          </a:xfrm>
          <a:custGeom>
            <a:avLst/>
            <a:gdLst/>
            <a:ahLst/>
            <a:cxnLst/>
            <a:rect l="l" t="t" r="r" b="b"/>
            <a:pathLst>
              <a:path w="995045" h="311785">
                <a:moveTo>
                  <a:pt x="151792" y="16191"/>
                </a:moveTo>
                <a:lnTo>
                  <a:pt x="136613" y="0"/>
                </a:lnTo>
              </a:path>
              <a:path w="995045" h="311785">
                <a:moveTo>
                  <a:pt x="136613" y="211497"/>
                </a:moveTo>
                <a:lnTo>
                  <a:pt x="151792" y="226677"/>
                </a:lnTo>
              </a:path>
              <a:path w="995045" h="311785">
                <a:moveTo>
                  <a:pt x="978556" y="17203"/>
                </a:moveTo>
                <a:lnTo>
                  <a:pt x="978556" y="311681"/>
                </a:lnTo>
              </a:path>
              <a:path w="995045" h="311785">
                <a:moveTo>
                  <a:pt x="16191" y="17203"/>
                </a:moveTo>
                <a:lnTo>
                  <a:pt x="16191" y="311681"/>
                </a:lnTo>
              </a:path>
              <a:path w="995045" h="311785">
                <a:moveTo>
                  <a:pt x="994748" y="296501"/>
                </a:moveTo>
                <a:lnTo>
                  <a:pt x="0" y="29650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4" name="object 2394"/>
          <p:cNvSpPr txBox="1"/>
          <p:nvPr/>
        </p:nvSpPr>
        <p:spPr>
          <a:xfrm>
            <a:off x="6316718" y="5277482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6275</a:t>
            </a:r>
            <a:endParaRPr sz="400">
              <a:latin typeface="Arial"/>
              <a:cs typeface="Arial"/>
            </a:endParaRPr>
          </a:p>
        </p:txBody>
      </p:sp>
      <p:sp>
        <p:nvSpPr>
          <p:cNvPr id="2395" name="object 2395"/>
          <p:cNvSpPr/>
          <p:nvPr/>
        </p:nvSpPr>
        <p:spPr>
          <a:xfrm>
            <a:off x="1619796" y="787972"/>
            <a:ext cx="5281930" cy="4573270"/>
          </a:xfrm>
          <a:custGeom>
            <a:avLst/>
            <a:gdLst/>
            <a:ahLst/>
            <a:cxnLst/>
            <a:rect l="l" t="t" r="r" b="b"/>
            <a:pathLst>
              <a:path w="5281930" h="4573270">
                <a:moveTo>
                  <a:pt x="5266194" y="4573008"/>
                </a:moveTo>
                <a:lnTo>
                  <a:pt x="5281374" y="4557828"/>
                </a:lnTo>
              </a:path>
              <a:path w="5281930" h="4573270">
                <a:moveTo>
                  <a:pt x="4317996" y="4557828"/>
                </a:moveTo>
                <a:lnTo>
                  <a:pt x="4302817" y="4573008"/>
                </a:lnTo>
              </a:path>
              <a:path w="5281930" h="4573270">
                <a:moveTo>
                  <a:pt x="75896" y="222629"/>
                </a:moveTo>
                <a:lnTo>
                  <a:pt x="0" y="222629"/>
                </a:lnTo>
              </a:path>
              <a:path w="5281930" h="4573270">
                <a:moveTo>
                  <a:pt x="75896" y="203402"/>
                </a:moveTo>
                <a:lnTo>
                  <a:pt x="0" y="203402"/>
                </a:lnTo>
              </a:path>
              <a:path w="5281930" h="4573270">
                <a:moveTo>
                  <a:pt x="15179" y="222629"/>
                </a:moveTo>
                <a:lnTo>
                  <a:pt x="15179" y="237808"/>
                </a:lnTo>
              </a:path>
              <a:path w="5281930" h="4573270">
                <a:moveTo>
                  <a:pt x="15179" y="188222"/>
                </a:moveTo>
                <a:lnTo>
                  <a:pt x="15179" y="203402"/>
                </a:lnTo>
                <a:lnTo>
                  <a:pt x="151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6" name="object 2396"/>
          <p:cNvSpPr txBox="1"/>
          <p:nvPr/>
        </p:nvSpPr>
        <p:spPr>
          <a:xfrm>
            <a:off x="1563637" y="783022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125</a:t>
            </a:r>
            <a:endParaRPr sz="400">
              <a:latin typeface="Arial"/>
              <a:cs typeface="Arial"/>
            </a:endParaRPr>
          </a:p>
        </p:txBody>
      </p:sp>
      <p:sp>
        <p:nvSpPr>
          <p:cNvPr id="2397" name="object 2397"/>
          <p:cNvSpPr/>
          <p:nvPr/>
        </p:nvSpPr>
        <p:spPr>
          <a:xfrm>
            <a:off x="1619796" y="983279"/>
            <a:ext cx="76200" cy="4078604"/>
          </a:xfrm>
          <a:custGeom>
            <a:avLst/>
            <a:gdLst/>
            <a:ahLst/>
            <a:cxnLst/>
            <a:rect l="l" t="t" r="r" b="b"/>
            <a:pathLst>
              <a:path w="76200" h="4078604">
                <a:moveTo>
                  <a:pt x="15179" y="27322"/>
                </a:moveTo>
                <a:lnTo>
                  <a:pt x="15179" y="8095"/>
                </a:lnTo>
                <a:lnTo>
                  <a:pt x="15179" y="27322"/>
                </a:lnTo>
              </a:path>
              <a:path w="76200" h="4078604">
                <a:moveTo>
                  <a:pt x="22262" y="34406"/>
                </a:moveTo>
                <a:lnTo>
                  <a:pt x="7083" y="19227"/>
                </a:lnTo>
              </a:path>
              <a:path w="76200" h="4078604">
                <a:moveTo>
                  <a:pt x="7083" y="0"/>
                </a:moveTo>
                <a:lnTo>
                  <a:pt x="22262" y="15179"/>
                </a:lnTo>
              </a:path>
              <a:path w="76200" h="4078604">
                <a:moveTo>
                  <a:pt x="75896" y="4062984"/>
                </a:moveTo>
                <a:lnTo>
                  <a:pt x="0" y="4062984"/>
                </a:lnTo>
              </a:path>
              <a:path w="76200" h="4078604">
                <a:moveTo>
                  <a:pt x="75896" y="27322"/>
                </a:moveTo>
                <a:lnTo>
                  <a:pt x="0" y="27322"/>
                </a:lnTo>
              </a:path>
              <a:path w="76200" h="4078604">
                <a:moveTo>
                  <a:pt x="15179" y="4078164"/>
                </a:moveTo>
                <a:lnTo>
                  <a:pt x="15179" y="1113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8" name="object 2398"/>
          <p:cNvSpPr txBox="1"/>
          <p:nvPr/>
        </p:nvSpPr>
        <p:spPr>
          <a:xfrm>
            <a:off x="1563637" y="2940608"/>
            <a:ext cx="85725" cy="17462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26300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399" name="object 2399"/>
          <p:cNvSpPr/>
          <p:nvPr/>
        </p:nvSpPr>
        <p:spPr>
          <a:xfrm>
            <a:off x="1626880" y="1002506"/>
            <a:ext cx="5391150" cy="4246245"/>
          </a:xfrm>
          <a:custGeom>
            <a:avLst/>
            <a:gdLst/>
            <a:ahLst/>
            <a:cxnLst/>
            <a:rect l="l" t="t" r="r" b="b"/>
            <a:pathLst>
              <a:path w="5391150" h="4246245">
                <a:moveTo>
                  <a:pt x="0" y="4035662"/>
                </a:moveTo>
                <a:lnTo>
                  <a:pt x="15179" y="4051853"/>
                </a:lnTo>
              </a:path>
              <a:path w="5391150" h="4246245">
                <a:moveTo>
                  <a:pt x="15179" y="15179"/>
                </a:moveTo>
                <a:lnTo>
                  <a:pt x="0" y="0"/>
                </a:lnTo>
              </a:path>
              <a:path w="5391150" h="4246245">
                <a:moveTo>
                  <a:pt x="5276314" y="4043757"/>
                </a:moveTo>
                <a:lnTo>
                  <a:pt x="5353222" y="4043757"/>
                </a:lnTo>
              </a:path>
              <a:path w="5391150" h="4246245">
                <a:moveTo>
                  <a:pt x="5276314" y="4062984"/>
                </a:moveTo>
                <a:lnTo>
                  <a:pt x="5353222" y="4062984"/>
                </a:lnTo>
              </a:path>
              <a:path w="5391150" h="4246245">
                <a:moveTo>
                  <a:pt x="5337031" y="4043757"/>
                </a:moveTo>
                <a:lnTo>
                  <a:pt x="5337031" y="4028578"/>
                </a:lnTo>
              </a:path>
              <a:path w="5391150" h="4246245">
                <a:moveTo>
                  <a:pt x="5337031" y="4062984"/>
                </a:moveTo>
                <a:lnTo>
                  <a:pt x="5337031" y="4078164"/>
                </a:lnTo>
              </a:path>
              <a:path w="5391150" h="4246245">
                <a:moveTo>
                  <a:pt x="5337031" y="4053877"/>
                </a:moveTo>
                <a:lnTo>
                  <a:pt x="5390664" y="4144952"/>
                </a:lnTo>
                <a:lnTo>
                  <a:pt x="5390664" y="42461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0" name="object 2400"/>
          <p:cNvSpPr txBox="1"/>
          <p:nvPr/>
        </p:nvSpPr>
        <p:spPr>
          <a:xfrm>
            <a:off x="6946207" y="5142508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125</a:t>
            </a:r>
            <a:endParaRPr sz="400">
              <a:latin typeface="Arial"/>
              <a:cs typeface="Arial"/>
            </a:endParaRPr>
          </a:p>
        </p:txBody>
      </p:sp>
      <p:sp>
        <p:nvSpPr>
          <p:cNvPr id="2401" name="object 2401"/>
          <p:cNvSpPr/>
          <p:nvPr/>
        </p:nvSpPr>
        <p:spPr>
          <a:xfrm>
            <a:off x="6903194" y="808211"/>
            <a:ext cx="117475" cy="4265930"/>
          </a:xfrm>
          <a:custGeom>
            <a:avLst/>
            <a:gdLst/>
            <a:ahLst/>
            <a:cxnLst/>
            <a:rect l="l" t="t" r="r" b="b"/>
            <a:pathLst>
              <a:path w="117475" h="4265930">
                <a:moveTo>
                  <a:pt x="60717" y="4238052"/>
                </a:moveTo>
                <a:lnTo>
                  <a:pt x="60717" y="4257279"/>
                </a:lnTo>
                <a:lnTo>
                  <a:pt x="60717" y="4238052"/>
                </a:lnTo>
              </a:path>
              <a:path w="117475" h="4265930">
                <a:moveTo>
                  <a:pt x="53633" y="4229956"/>
                </a:moveTo>
                <a:lnTo>
                  <a:pt x="68812" y="4246147"/>
                </a:lnTo>
              </a:path>
              <a:path w="117475" h="4265930">
                <a:moveTo>
                  <a:pt x="68812" y="4265375"/>
                </a:moveTo>
                <a:lnTo>
                  <a:pt x="53633" y="4249183"/>
                </a:lnTo>
              </a:path>
              <a:path w="117475" h="4265930">
                <a:moveTo>
                  <a:pt x="0" y="202390"/>
                </a:moveTo>
                <a:lnTo>
                  <a:pt x="76908" y="202390"/>
                </a:lnTo>
              </a:path>
              <a:path w="117475" h="4265930">
                <a:moveTo>
                  <a:pt x="0" y="183163"/>
                </a:moveTo>
                <a:lnTo>
                  <a:pt x="76908" y="183163"/>
                </a:lnTo>
              </a:path>
              <a:path w="117475" h="4265930">
                <a:moveTo>
                  <a:pt x="60717" y="202390"/>
                </a:moveTo>
                <a:lnTo>
                  <a:pt x="60717" y="217569"/>
                </a:lnTo>
              </a:path>
              <a:path w="117475" h="4265930">
                <a:moveTo>
                  <a:pt x="60717" y="183163"/>
                </a:moveTo>
                <a:lnTo>
                  <a:pt x="60717" y="167983"/>
                </a:lnTo>
              </a:path>
              <a:path w="117475" h="4265930">
                <a:moveTo>
                  <a:pt x="60717" y="192270"/>
                </a:moveTo>
                <a:lnTo>
                  <a:pt x="117386" y="101195"/>
                </a:lnTo>
                <a:lnTo>
                  <a:pt x="11738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2" name="object 2402"/>
          <p:cNvSpPr txBox="1"/>
          <p:nvPr/>
        </p:nvSpPr>
        <p:spPr>
          <a:xfrm>
            <a:off x="6949242" y="803261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125</a:t>
            </a:r>
            <a:endParaRPr sz="400">
              <a:latin typeface="Arial"/>
              <a:cs typeface="Arial"/>
            </a:endParaRPr>
          </a:p>
        </p:txBody>
      </p:sp>
      <p:sp>
        <p:nvSpPr>
          <p:cNvPr id="2403" name="object 2403"/>
          <p:cNvSpPr/>
          <p:nvPr/>
        </p:nvSpPr>
        <p:spPr>
          <a:xfrm>
            <a:off x="6903194" y="983279"/>
            <a:ext cx="77470" cy="4078604"/>
          </a:xfrm>
          <a:custGeom>
            <a:avLst/>
            <a:gdLst/>
            <a:ahLst/>
            <a:cxnLst/>
            <a:rect l="l" t="t" r="r" b="b"/>
            <a:pathLst>
              <a:path w="77470" h="4078604">
                <a:moveTo>
                  <a:pt x="60717" y="27322"/>
                </a:moveTo>
                <a:lnTo>
                  <a:pt x="60717" y="8095"/>
                </a:lnTo>
                <a:lnTo>
                  <a:pt x="60717" y="27322"/>
                </a:lnTo>
              </a:path>
              <a:path w="77470" h="4078604">
                <a:moveTo>
                  <a:pt x="68812" y="34406"/>
                </a:moveTo>
                <a:lnTo>
                  <a:pt x="53633" y="19227"/>
                </a:lnTo>
              </a:path>
              <a:path w="77470" h="4078604">
                <a:moveTo>
                  <a:pt x="53633" y="0"/>
                </a:moveTo>
                <a:lnTo>
                  <a:pt x="68812" y="15179"/>
                </a:lnTo>
              </a:path>
              <a:path w="77470" h="4078604">
                <a:moveTo>
                  <a:pt x="0" y="4062984"/>
                </a:moveTo>
                <a:lnTo>
                  <a:pt x="76908" y="4062984"/>
                </a:lnTo>
              </a:path>
              <a:path w="77470" h="4078604">
                <a:moveTo>
                  <a:pt x="0" y="27322"/>
                </a:moveTo>
                <a:lnTo>
                  <a:pt x="76908" y="27322"/>
                </a:lnTo>
              </a:path>
              <a:path w="77470" h="4078604">
                <a:moveTo>
                  <a:pt x="60717" y="4078164"/>
                </a:moveTo>
                <a:lnTo>
                  <a:pt x="60717" y="1113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4" name="object 2404"/>
          <p:cNvSpPr txBox="1"/>
          <p:nvPr/>
        </p:nvSpPr>
        <p:spPr>
          <a:xfrm>
            <a:off x="6892573" y="2940608"/>
            <a:ext cx="85725" cy="17462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26300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405" name="object 2405"/>
          <p:cNvSpPr/>
          <p:nvPr/>
        </p:nvSpPr>
        <p:spPr>
          <a:xfrm>
            <a:off x="2593294" y="764697"/>
            <a:ext cx="4378960" cy="4290060"/>
          </a:xfrm>
          <a:custGeom>
            <a:avLst/>
            <a:gdLst/>
            <a:ahLst/>
            <a:cxnLst/>
            <a:rect l="l" t="t" r="r" b="b"/>
            <a:pathLst>
              <a:path w="4378959" h="4290060">
                <a:moveTo>
                  <a:pt x="4363534" y="4273470"/>
                </a:moveTo>
                <a:lnTo>
                  <a:pt x="4378713" y="4289661"/>
                </a:lnTo>
              </a:path>
              <a:path w="4378959" h="4290060">
                <a:moveTo>
                  <a:pt x="4378713" y="252987"/>
                </a:moveTo>
                <a:lnTo>
                  <a:pt x="4363534" y="237808"/>
                </a:lnTo>
              </a:path>
              <a:path w="4378959" h="4290060">
                <a:moveTo>
                  <a:pt x="65776" y="226677"/>
                </a:moveTo>
                <a:lnTo>
                  <a:pt x="0" y="226677"/>
                </a:lnTo>
              </a:path>
              <a:path w="4378959" h="4290060">
                <a:moveTo>
                  <a:pt x="65776" y="15179"/>
                </a:moveTo>
                <a:lnTo>
                  <a:pt x="0" y="15179"/>
                </a:lnTo>
              </a:path>
              <a:path w="4378959" h="4290060">
                <a:moveTo>
                  <a:pt x="15179" y="241856"/>
                </a:moveTo>
                <a:lnTo>
                  <a:pt x="1517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6" name="object 2406"/>
          <p:cNvSpPr txBox="1"/>
          <p:nvPr/>
        </p:nvSpPr>
        <p:spPr>
          <a:xfrm>
            <a:off x="2537134" y="815963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1375</a:t>
            </a:r>
            <a:endParaRPr sz="400">
              <a:latin typeface="Arial"/>
              <a:cs typeface="Arial"/>
            </a:endParaRPr>
          </a:p>
        </p:txBody>
      </p:sp>
      <p:sp>
        <p:nvSpPr>
          <p:cNvPr id="2407" name="object 2407"/>
          <p:cNvSpPr/>
          <p:nvPr/>
        </p:nvSpPr>
        <p:spPr>
          <a:xfrm>
            <a:off x="2549780" y="702968"/>
            <a:ext cx="173355" cy="295910"/>
          </a:xfrm>
          <a:custGeom>
            <a:avLst/>
            <a:gdLst/>
            <a:ahLst/>
            <a:cxnLst/>
            <a:rect l="l" t="t" r="r" b="b"/>
            <a:pathLst>
              <a:path w="173355" h="295909">
                <a:moveTo>
                  <a:pt x="50597" y="280310"/>
                </a:moveTo>
                <a:lnTo>
                  <a:pt x="66788" y="295489"/>
                </a:lnTo>
              </a:path>
              <a:path w="173355" h="295909">
                <a:moveTo>
                  <a:pt x="66788" y="85003"/>
                </a:moveTo>
                <a:lnTo>
                  <a:pt x="50597" y="69824"/>
                </a:lnTo>
              </a:path>
              <a:path w="173355" h="295909">
                <a:moveTo>
                  <a:pt x="137625" y="76908"/>
                </a:moveTo>
                <a:lnTo>
                  <a:pt x="137625" y="0"/>
                </a:lnTo>
              </a:path>
              <a:path w="173355" h="295909">
                <a:moveTo>
                  <a:pt x="118398" y="76908"/>
                </a:moveTo>
                <a:lnTo>
                  <a:pt x="118398" y="0"/>
                </a:lnTo>
              </a:path>
              <a:path w="173355" h="295909">
                <a:moveTo>
                  <a:pt x="155840" y="0"/>
                </a:moveTo>
                <a:lnTo>
                  <a:pt x="173043" y="0"/>
                </a:lnTo>
              </a:path>
              <a:path w="173355" h="295909">
                <a:moveTo>
                  <a:pt x="101195" y="0"/>
                </a:moveTo>
                <a:lnTo>
                  <a:pt x="83991" y="0"/>
                </a:lnTo>
              </a:path>
              <a:path w="173355" h="295909">
                <a:moveTo>
                  <a:pt x="0" y="0"/>
                </a:moveTo>
                <a:lnTo>
                  <a:pt x="1183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8" name="object 2408"/>
          <p:cNvSpPr txBox="1"/>
          <p:nvPr/>
        </p:nvSpPr>
        <p:spPr>
          <a:xfrm>
            <a:off x="2534044" y="646380"/>
            <a:ext cx="84455" cy="7747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300" spc="15" b="1">
                <a:latin typeface="Arial Narrow"/>
                <a:cs typeface="Arial Narrow"/>
              </a:rPr>
              <a:t>125</a:t>
            </a:r>
            <a:endParaRPr sz="300">
              <a:latin typeface="Arial Narrow"/>
              <a:cs typeface="Arial Narrow"/>
            </a:endParaRPr>
          </a:p>
        </p:txBody>
      </p:sp>
      <p:sp>
        <p:nvSpPr>
          <p:cNvPr id="2409" name="object 2409"/>
          <p:cNvSpPr/>
          <p:nvPr/>
        </p:nvSpPr>
        <p:spPr>
          <a:xfrm>
            <a:off x="1690633" y="687789"/>
            <a:ext cx="1015365" cy="294005"/>
          </a:xfrm>
          <a:custGeom>
            <a:avLst/>
            <a:gdLst/>
            <a:ahLst/>
            <a:cxnLst/>
            <a:rect l="l" t="t" r="r" b="b"/>
            <a:pathLst>
              <a:path w="1015364" h="294005">
                <a:moveTo>
                  <a:pt x="996772" y="15179"/>
                </a:moveTo>
                <a:lnTo>
                  <a:pt x="977545" y="15179"/>
                </a:lnTo>
                <a:lnTo>
                  <a:pt x="996772" y="15179"/>
                </a:lnTo>
              </a:path>
              <a:path w="1015364" h="294005">
                <a:moveTo>
                  <a:pt x="1005879" y="6071"/>
                </a:moveTo>
                <a:lnTo>
                  <a:pt x="988676" y="24286"/>
                </a:lnTo>
              </a:path>
              <a:path w="1015364" h="294005">
                <a:moveTo>
                  <a:pt x="996772" y="15179"/>
                </a:moveTo>
                <a:lnTo>
                  <a:pt x="1014987" y="15179"/>
                </a:lnTo>
              </a:path>
              <a:path w="1015364" h="294005">
                <a:moveTo>
                  <a:pt x="969449" y="24286"/>
                </a:moveTo>
                <a:lnTo>
                  <a:pt x="986652" y="6071"/>
                </a:lnTo>
              </a:path>
              <a:path w="1015364" h="294005">
                <a:moveTo>
                  <a:pt x="977545" y="15179"/>
                </a:moveTo>
                <a:lnTo>
                  <a:pt x="960341" y="15179"/>
                </a:lnTo>
              </a:path>
              <a:path w="1015364" h="294005">
                <a:moveTo>
                  <a:pt x="977545" y="82980"/>
                </a:moveTo>
                <a:lnTo>
                  <a:pt x="977545" y="0"/>
                </a:lnTo>
              </a:path>
              <a:path w="1015364" h="294005">
                <a:moveTo>
                  <a:pt x="15179" y="293465"/>
                </a:moveTo>
                <a:lnTo>
                  <a:pt x="15179" y="0"/>
                </a:lnTo>
              </a:path>
              <a:path w="1015364" h="294005">
                <a:moveTo>
                  <a:pt x="993736" y="15179"/>
                </a:moveTo>
                <a:lnTo>
                  <a:pt x="0" y="151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0" name="object 2410"/>
          <p:cNvSpPr txBox="1"/>
          <p:nvPr/>
        </p:nvSpPr>
        <p:spPr>
          <a:xfrm>
            <a:off x="2091821" y="626552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6275</a:t>
            </a:r>
            <a:endParaRPr sz="400">
              <a:latin typeface="Arial"/>
              <a:cs typeface="Arial"/>
            </a:endParaRPr>
          </a:p>
        </p:txBody>
      </p:sp>
      <p:sp>
        <p:nvSpPr>
          <p:cNvPr id="2411" name="object 2411"/>
          <p:cNvSpPr/>
          <p:nvPr/>
        </p:nvSpPr>
        <p:spPr>
          <a:xfrm>
            <a:off x="1697717" y="687789"/>
            <a:ext cx="2079625" cy="83185"/>
          </a:xfrm>
          <a:custGeom>
            <a:avLst/>
            <a:gdLst/>
            <a:ahLst/>
            <a:cxnLst/>
            <a:rect l="l" t="t" r="r" b="b"/>
            <a:pathLst>
              <a:path w="2079625" h="83184">
                <a:moveTo>
                  <a:pt x="963377" y="23274"/>
                </a:moveTo>
                <a:lnTo>
                  <a:pt x="978556" y="7083"/>
                </a:lnTo>
              </a:path>
              <a:path w="2079625" h="83184">
                <a:moveTo>
                  <a:pt x="15179" y="7083"/>
                </a:moveTo>
                <a:lnTo>
                  <a:pt x="0" y="23274"/>
                </a:lnTo>
              </a:path>
              <a:path w="2079625" h="83184">
                <a:moveTo>
                  <a:pt x="989688" y="82980"/>
                </a:moveTo>
                <a:lnTo>
                  <a:pt x="989688" y="0"/>
                </a:lnTo>
              </a:path>
              <a:path w="2079625" h="83184">
                <a:moveTo>
                  <a:pt x="2064380" y="82980"/>
                </a:moveTo>
                <a:lnTo>
                  <a:pt x="2064380" y="0"/>
                </a:lnTo>
              </a:path>
              <a:path w="2079625" h="83184">
                <a:moveTo>
                  <a:pt x="974509" y="15179"/>
                </a:moveTo>
                <a:lnTo>
                  <a:pt x="2079560" y="151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2" name="object 2412"/>
          <p:cNvSpPr txBox="1"/>
          <p:nvPr/>
        </p:nvSpPr>
        <p:spPr>
          <a:xfrm>
            <a:off x="3152346" y="626552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7000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413" name="object 2413"/>
          <p:cNvSpPr/>
          <p:nvPr/>
        </p:nvSpPr>
        <p:spPr>
          <a:xfrm>
            <a:off x="2680321" y="687789"/>
            <a:ext cx="1243965" cy="83185"/>
          </a:xfrm>
          <a:custGeom>
            <a:avLst/>
            <a:gdLst/>
            <a:ahLst/>
            <a:cxnLst/>
            <a:rect l="l" t="t" r="r" b="b"/>
            <a:pathLst>
              <a:path w="1243964" h="83184">
                <a:moveTo>
                  <a:pt x="15179" y="7083"/>
                </a:moveTo>
                <a:lnTo>
                  <a:pt x="0" y="23274"/>
                </a:lnTo>
              </a:path>
              <a:path w="1243964" h="83184">
                <a:moveTo>
                  <a:pt x="1074692" y="23274"/>
                </a:moveTo>
                <a:lnTo>
                  <a:pt x="1089871" y="7083"/>
                </a:lnTo>
              </a:path>
              <a:path w="1243964" h="83184">
                <a:moveTo>
                  <a:pt x="1081776" y="82980"/>
                </a:moveTo>
                <a:lnTo>
                  <a:pt x="1081776" y="0"/>
                </a:lnTo>
              </a:path>
              <a:path w="1243964" h="83184">
                <a:moveTo>
                  <a:pt x="1101003" y="82980"/>
                </a:moveTo>
                <a:lnTo>
                  <a:pt x="1101003" y="0"/>
                </a:lnTo>
              </a:path>
              <a:path w="1243964" h="83184">
                <a:moveTo>
                  <a:pt x="1066596" y="15179"/>
                </a:moveTo>
                <a:lnTo>
                  <a:pt x="1116182" y="15179"/>
                </a:lnTo>
              </a:path>
              <a:path w="1243964" h="83184">
                <a:moveTo>
                  <a:pt x="1243688" y="15179"/>
                </a:moveTo>
                <a:lnTo>
                  <a:pt x="1101003" y="151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4" name="object 2414"/>
          <p:cNvSpPr txBox="1"/>
          <p:nvPr/>
        </p:nvSpPr>
        <p:spPr>
          <a:xfrm>
            <a:off x="3814162" y="626552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125</a:t>
            </a:r>
            <a:endParaRPr sz="400">
              <a:latin typeface="Arial"/>
              <a:cs typeface="Arial"/>
            </a:endParaRPr>
          </a:p>
        </p:txBody>
      </p:sp>
      <p:sp>
        <p:nvSpPr>
          <p:cNvPr id="2415" name="object 2415"/>
          <p:cNvSpPr/>
          <p:nvPr/>
        </p:nvSpPr>
        <p:spPr>
          <a:xfrm>
            <a:off x="3755014" y="694872"/>
            <a:ext cx="163195" cy="311785"/>
          </a:xfrm>
          <a:custGeom>
            <a:avLst/>
            <a:gdLst/>
            <a:ahLst/>
            <a:cxnLst/>
            <a:rect l="l" t="t" r="r" b="b"/>
            <a:pathLst>
              <a:path w="163195" h="311784">
                <a:moveTo>
                  <a:pt x="15179" y="0"/>
                </a:moveTo>
                <a:lnTo>
                  <a:pt x="0" y="16191"/>
                </a:lnTo>
              </a:path>
              <a:path w="163195" h="311784">
                <a:moveTo>
                  <a:pt x="19227" y="16191"/>
                </a:moveTo>
                <a:lnTo>
                  <a:pt x="34406" y="0"/>
                </a:lnTo>
              </a:path>
              <a:path w="163195" h="311784">
                <a:moveTo>
                  <a:pt x="36430" y="296501"/>
                </a:moveTo>
                <a:lnTo>
                  <a:pt x="162924" y="296501"/>
                </a:lnTo>
              </a:path>
              <a:path w="163195" h="311784">
                <a:moveTo>
                  <a:pt x="36430" y="85003"/>
                </a:moveTo>
                <a:lnTo>
                  <a:pt x="162924" y="85003"/>
                </a:lnTo>
              </a:path>
              <a:path w="163195" h="311784">
                <a:moveTo>
                  <a:pt x="147744" y="311681"/>
                </a:moveTo>
                <a:lnTo>
                  <a:pt x="147744" y="698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6" name="object 2416"/>
          <p:cNvSpPr txBox="1"/>
          <p:nvPr/>
        </p:nvSpPr>
        <p:spPr>
          <a:xfrm>
            <a:off x="3830408" y="815963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1375</a:t>
            </a:r>
            <a:endParaRPr sz="400">
              <a:latin typeface="Arial"/>
              <a:cs typeface="Arial"/>
            </a:endParaRPr>
          </a:p>
        </p:txBody>
      </p:sp>
      <p:sp>
        <p:nvSpPr>
          <p:cNvPr id="2417" name="object 2417"/>
          <p:cNvSpPr/>
          <p:nvPr/>
        </p:nvSpPr>
        <p:spPr>
          <a:xfrm>
            <a:off x="3766145" y="687789"/>
            <a:ext cx="1066800" cy="311150"/>
          </a:xfrm>
          <a:custGeom>
            <a:avLst/>
            <a:gdLst/>
            <a:ahLst/>
            <a:cxnLst/>
            <a:rect l="l" t="t" r="r" b="b"/>
            <a:pathLst>
              <a:path w="1066800" h="311150">
                <a:moveTo>
                  <a:pt x="128517" y="295489"/>
                </a:moveTo>
                <a:lnTo>
                  <a:pt x="143697" y="310669"/>
                </a:lnTo>
              </a:path>
              <a:path w="1066800" h="311150">
                <a:moveTo>
                  <a:pt x="143697" y="100183"/>
                </a:moveTo>
                <a:lnTo>
                  <a:pt x="128517" y="85003"/>
                </a:lnTo>
              </a:path>
              <a:path w="1066800" h="311150">
                <a:moveTo>
                  <a:pt x="15179" y="82980"/>
                </a:moveTo>
                <a:lnTo>
                  <a:pt x="15179" y="0"/>
                </a:lnTo>
              </a:path>
              <a:path w="1066800" h="311150">
                <a:moveTo>
                  <a:pt x="1051417" y="82980"/>
                </a:moveTo>
                <a:lnTo>
                  <a:pt x="1051417" y="0"/>
                </a:lnTo>
              </a:path>
              <a:path w="1066800" h="311150">
                <a:moveTo>
                  <a:pt x="0" y="15179"/>
                </a:moveTo>
                <a:lnTo>
                  <a:pt x="1066596" y="151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8" name="object 2418"/>
          <p:cNvSpPr txBox="1"/>
          <p:nvPr/>
        </p:nvSpPr>
        <p:spPr>
          <a:xfrm>
            <a:off x="4227038" y="626552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6750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419" name="object 2419"/>
          <p:cNvSpPr/>
          <p:nvPr/>
        </p:nvSpPr>
        <p:spPr>
          <a:xfrm>
            <a:off x="3774241" y="687789"/>
            <a:ext cx="1078230" cy="83185"/>
          </a:xfrm>
          <a:custGeom>
            <a:avLst/>
            <a:gdLst/>
            <a:ahLst/>
            <a:cxnLst/>
            <a:rect l="l" t="t" r="r" b="b"/>
            <a:pathLst>
              <a:path w="1078229" h="83184">
                <a:moveTo>
                  <a:pt x="15179" y="7083"/>
                </a:moveTo>
                <a:lnTo>
                  <a:pt x="0" y="23274"/>
                </a:lnTo>
              </a:path>
              <a:path w="1078229" h="83184">
                <a:moveTo>
                  <a:pt x="1035226" y="23274"/>
                </a:moveTo>
                <a:lnTo>
                  <a:pt x="1051417" y="7083"/>
                </a:lnTo>
              </a:path>
              <a:path w="1078229" h="83184">
                <a:moveTo>
                  <a:pt x="1062548" y="82980"/>
                </a:moveTo>
                <a:lnTo>
                  <a:pt x="1062548" y="0"/>
                </a:lnTo>
              </a:path>
              <a:path w="1078229" h="83184">
                <a:moveTo>
                  <a:pt x="1043321" y="82980"/>
                </a:moveTo>
                <a:lnTo>
                  <a:pt x="1043321" y="0"/>
                </a:lnTo>
              </a:path>
              <a:path w="1078229" h="83184">
                <a:moveTo>
                  <a:pt x="1077728" y="15179"/>
                </a:moveTo>
                <a:lnTo>
                  <a:pt x="1028142" y="15179"/>
                </a:lnTo>
              </a:path>
              <a:path w="1078229" h="83184">
                <a:moveTo>
                  <a:pt x="901648" y="15179"/>
                </a:moveTo>
                <a:lnTo>
                  <a:pt x="1043321" y="151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0" name="object 2420"/>
          <p:cNvSpPr txBox="1"/>
          <p:nvPr/>
        </p:nvSpPr>
        <p:spPr>
          <a:xfrm>
            <a:off x="4666225" y="626552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125</a:t>
            </a:r>
            <a:endParaRPr sz="400">
              <a:latin typeface="Arial"/>
              <a:cs typeface="Arial"/>
            </a:endParaRPr>
          </a:p>
        </p:txBody>
      </p:sp>
      <p:sp>
        <p:nvSpPr>
          <p:cNvPr id="2421" name="object 2421"/>
          <p:cNvSpPr/>
          <p:nvPr/>
        </p:nvSpPr>
        <p:spPr>
          <a:xfrm>
            <a:off x="4809467" y="687789"/>
            <a:ext cx="1263015" cy="83185"/>
          </a:xfrm>
          <a:custGeom>
            <a:avLst/>
            <a:gdLst/>
            <a:ahLst/>
            <a:cxnLst/>
            <a:rect l="l" t="t" r="r" b="b"/>
            <a:pathLst>
              <a:path w="1263014" h="83184">
                <a:moveTo>
                  <a:pt x="19227" y="23274"/>
                </a:moveTo>
                <a:lnTo>
                  <a:pt x="35418" y="7083"/>
                </a:lnTo>
              </a:path>
              <a:path w="1263014" h="83184">
                <a:moveTo>
                  <a:pt x="16191" y="7083"/>
                </a:moveTo>
                <a:lnTo>
                  <a:pt x="0" y="23274"/>
                </a:lnTo>
              </a:path>
              <a:path w="1263014" h="83184">
                <a:moveTo>
                  <a:pt x="1102015" y="82980"/>
                </a:moveTo>
                <a:lnTo>
                  <a:pt x="1102015" y="0"/>
                </a:lnTo>
              </a:path>
              <a:path w="1263014" h="83184">
                <a:moveTo>
                  <a:pt x="1121242" y="82980"/>
                </a:moveTo>
                <a:lnTo>
                  <a:pt x="1121242" y="0"/>
                </a:lnTo>
              </a:path>
              <a:path w="1263014" h="83184">
                <a:moveTo>
                  <a:pt x="1085823" y="15179"/>
                </a:moveTo>
                <a:lnTo>
                  <a:pt x="1136421" y="15179"/>
                </a:lnTo>
              </a:path>
              <a:path w="1263014" h="83184">
                <a:moveTo>
                  <a:pt x="1262915" y="15179"/>
                </a:moveTo>
                <a:lnTo>
                  <a:pt x="1121242" y="151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2" name="object 2422"/>
          <p:cNvSpPr txBox="1"/>
          <p:nvPr/>
        </p:nvSpPr>
        <p:spPr>
          <a:xfrm>
            <a:off x="5962535" y="626552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125</a:t>
            </a:r>
            <a:endParaRPr sz="400">
              <a:latin typeface="Arial"/>
              <a:cs typeface="Arial"/>
            </a:endParaRPr>
          </a:p>
        </p:txBody>
      </p:sp>
      <p:sp>
        <p:nvSpPr>
          <p:cNvPr id="2423" name="object 2423"/>
          <p:cNvSpPr/>
          <p:nvPr/>
        </p:nvSpPr>
        <p:spPr>
          <a:xfrm>
            <a:off x="4821611" y="687789"/>
            <a:ext cx="1116330" cy="83185"/>
          </a:xfrm>
          <a:custGeom>
            <a:avLst/>
            <a:gdLst/>
            <a:ahLst/>
            <a:cxnLst/>
            <a:rect l="l" t="t" r="r" b="b"/>
            <a:pathLst>
              <a:path w="1116329" h="83184">
                <a:moveTo>
                  <a:pt x="1096955" y="7083"/>
                </a:moveTo>
                <a:lnTo>
                  <a:pt x="1081776" y="23274"/>
                </a:lnTo>
              </a:path>
              <a:path w="1116329" h="83184">
                <a:moveTo>
                  <a:pt x="1101003" y="23274"/>
                </a:moveTo>
                <a:lnTo>
                  <a:pt x="1116182" y="7083"/>
                </a:lnTo>
              </a:path>
              <a:path w="1116329" h="83184">
                <a:moveTo>
                  <a:pt x="15179" y="82980"/>
                </a:moveTo>
                <a:lnTo>
                  <a:pt x="15179" y="0"/>
                </a:lnTo>
              </a:path>
              <a:path w="1116329" h="83184">
                <a:moveTo>
                  <a:pt x="1089871" y="82980"/>
                </a:moveTo>
                <a:lnTo>
                  <a:pt x="1089871" y="0"/>
                </a:lnTo>
              </a:path>
              <a:path w="1116329" h="83184">
                <a:moveTo>
                  <a:pt x="0" y="15179"/>
                </a:moveTo>
                <a:lnTo>
                  <a:pt x="1105050" y="151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4" name="object 2424"/>
          <p:cNvSpPr txBox="1"/>
          <p:nvPr/>
        </p:nvSpPr>
        <p:spPr>
          <a:xfrm>
            <a:off x="5301731" y="626552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7000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425" name="object 2425"/>
          <p:cNvSpPr/>
          <p:nvPr/>
        </p:nvSpPr>
        <p:spPr>
          <a:xfrm>
            <a:off x="4741666" y="694872"/>
            <a:ext cx="1177290" cy="311785"/>
          </a:xfrm>
          <a:custGeom>
            <a:avLst/>
            <a:gdLst/>
            <a:ahLst/>
            <a:cxnLst/>
            <a:rect l="l" t="t" r="r" b="b"/>
            <a:pathLst>
              <a:path w="1177289" h="311784">
                <a:moveTo>
                  <a:pt x="103219" y="0"/>
                </a:moveTo>
                <a:lnTo>
                  <a:pt x="87027" y="16191"/>
                </a:lnTo>
              </a:path>
              <a:path w="1177289" h="311784">
                <a:moveTo>
                  <a:pt x="1161720" y="16191"/>
                </a:moveTo>
                <a:lnTo>
                  <a:pt x="1176899" y="0"/>
                </a:lnTo>
              </a:path>
              <a:path w="1177289" h="311784">
                <a:moveTo>
                  <a:pt x="65776" y="296501"/>
                </a:moveTo>
                <a:lnTo>
                  <a:pt x="0" y="296501"/>
                </a:lnTo>
              </a:path>
              <a:path w="1177289" h="311784">
                <a:moveTo>
                  <a:pt x="65776" y="85003"/>
                </a:moveTo>
                <a:lnTo>
                  <a:pt x="0" y="85003"/>
                </a:lnTo>
              </a:path>
              <a:path w="1177289" h="311784">
                <a:moveTo>
                  <a:pt x="15179" y="311681"/>
                </a:moveTo>
                <a:lnTo>
                  <a:pt x="15179" y="698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6" name="object 2426"/>
          <p:cNvSpPr txBox="1"/>
          <p:nvPr/>
        </p:nvSpPr>
        <p:spPr>
          <a:xfrm>
            <a:off x="4685507" y="815963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1375</a:t>
            </a:r>
            <a:endParaRPr sz="400">
              <a:latin typeface="Arial"/>
              <a:cs typeface="Arial"/>
            </a:endParaRPr>
          </a:p>
        </p:txBody>
      </p:sp>
      <p:sp>
        <p:nvSpPr>
          <p:cNvPr id="2427" name="object 2427"/>
          <p:cNvSpPr/>
          <p:nvPr/>
        </p:nvSpPr>
        <p:spPr>
          <a:xfrm>
            <a:off x="4749762" y="764697"/>
            <a:ext cx="1325245" cy="241935"/>
          </a:xfrm>
          <a:custGeom>
            <a:avLst/>
            <a:gdLst/>
            <a:ahLst/>
            <a:cxnLst/>
            <a:rect l="l" t="t" r="r" b="b"/>
            <a:pathLst>
              <a:path w="1325245" h="241934">
                <a:moveTo>
                  <a:pt x="0" y="218581"/>
                </a:moveTo>
                <a:lnTo>
                  <a:pt x="15179" y="233760"/>
                </a:lnTo>
              </a:path>
              <a:path w="1325245" h="241934">
                <a:moveTo>
                  <a:pt x="15179" y="23274"/>
                </a:moveTo>
                <a:lnTo>
                  <a:pt x="0" y="8095"/>
                </a:lnTo>
              </a:path>
              <a:path w="1325245" h="241934">
                <a:moveTo>
                  <a:pt x="1190054" y="226677"/>
                </a:moveTo>
                <a:lnTo>
                  <a:pt x="1324644" y="226677"/>
                </a:lnTo>
              </a:path>
              <a:path w="1325245" h="241934">
                <a:moveTo>
                  <a:pt x="1190054" y="15179"/>
                </a:moveTo>
                <a:lnTo>
                  <a:pt x="1324644" y="15179"/>
                </a:lnTo>
              </a:path>
              <a:path w="1325245" h="241934">
                <a:moveTo>
                  <a:pt x="1309465" y="241856"/>
                </a:moveTo>
                <a:lnTo>
                  <a:pt x="130946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8" name="object 2428"/>
          <p:cNvSpPr txBox="1"/>
          <p:nvPr/>
        </p:nvSpPr>
        <p:spPr>
          <a:xfrm>
            <a:off x="5986876" y="815963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1375</a:t>
            </a:r>
            <a:endParaRPr sz="400">
              <a:latin typeface="Arial"/>
              <a:cs typeface="Arial"/>
            </a:endParaRPr>
          </a:p>
        </p:txBody>
      </p:sp>
      <p:sp>
        <p:nvSpPr>
          <p:cNvPr id="2429" name="object 2429"/>
          <p:cNvSpPr/>
          <p:nvPr/>
        </p:nvSpPr>
        <p:spPr>
          <a:xfrm>
            <a:off x="5914518" y="687789"/>
            <a:ext cx="995044" cy="311150"/>
          </a:xfrm>
          <a:custGeom>
            <a:avLst/>
            <a:gdLst/>
            <a:ahLst/>
            <a:cxnLst/>
            <a:rect l="l" t="t" r="r" b="b"/>
            <a:pathLst>
              <a:path w="995045" h="311150">
                <a:moveTo>
                  <a:pt x="136613" y="295489"/>
                </a:moveTo>
                <a:lnTo>
                  <a:pt x="151792" y="310669"/>
                </a:lnTo>
              </a:path>
              <a:path w="995045" h="311150">
                <a:moveTo>
                  <a:pt x="151792" y="100183"/>
                </a:moveTo>
                <a:lnTo>
                  <a:pt x="136613" y="85003"/>
                </a:lnTo>
              </a:path>
              <a:path w="995045" h="311150">
                <a:moveTo>
                  <a:pt x="978556" y="293465"/>
                </a:moveTo>
                <a:lnTo>
                  <a:pt x="978556" y="0"/>
                </a:lnTo>
              </a:path>
              <a:path w="995045" h="311150">
                <a:moveTo>
                  <a:pt x="16191" y="293465"/>
                </a:moveTo>
                <a:lnTo>
                  <a:pt x="16191" y="0"/>
                </a:lnTo>
              </a:path>
              <a:path w="995045" h="311150">
                <a:moveTo>
                  <a:pt x="994748" y="15179"/>
                </a:moveTo>
                <a:lnTo>
                  <a:pt x="0" y="151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0" name="object 2430"/>
          <p:cNvSpPr txBox="1"/>
          <p:nvPr/>
        </p:nvSpPr>
        <p:spPr>
          <a:xfrm>
            <a:off x="6316718" y="626552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6275</a:t>
            </a:r>
            <a:endParaRPr sz="400">
              <a:latin typeface="Arial"/>
              <a:cs typeface="Arial"/>
            </a:endParaRPr>
          </a:p>
        </p:txBody>
      </p:sp>
      <p:grpSp>
        <p:nvGrpSpPr>
          <p:cNvPr id="2431" name="object 2431"/>
          <p:cNvGrpSpPr/>
          <p:nvPr/>
        </p:nvGrpSpPr>
        <p:grpSpPr>
          <a:xfrm>
            <a:off x="1885940" y="694872"/>
            <a:ext cx="5015230" cy="3510915"/>
            <a:chOff x="1885940" y="694872"/>
            <a:chExt cx="5015230" cy="3510915"/>
          </a:xfrm>
        </p:grpSpPr>
        <p:sp>
          <p:nvSpPr>
            <p:cNvPr id="2432" name="object 2432"/>
            <p:cNvSpPr/>
            <p:nvPr/>
          </p:nvSpPr>
          <p:spPr>
            <a:xfrm>
              <a:off x="5922614" y="694872"/>
              <a:ext cx="979169" cy="16510"/>
            </a:xfrm>
            <a:custGeom>
              <a:avLst/>
              <a:gdLst/>
              <a:ahLst/>
              <a:cxnLst/>
              <a:rect l="l" t="t" r="r" b="b"/>
              <a:pathLst>
                <a:path w="979170" h="16509">
                  <a:moveTo>
                    <a:pt x="963377" y="16191"/>
                  </a:moveTo>
                  <a:lnTo>
                    <a:pt x="978556" y="0"/>
                  </a:lnTo>
                </a:path>
                <a:path w="979170" h="16509">
                  <a:moveTo>
                    <a:pt x="15179" y="0"/>
                  </a:moveTo>
                  <a:lnTo>
                    <a:pt x="0" y="161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433" name="object 2433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885940" y="1887963"/>
              <a:ext cx="4685334" cy="2317368"/>
            </a:xfrm>
            <a:prstGeom prst="rect">
              <a:avLst/>
            </a:prstGeom>
          </p:spPr>
        </p:pic>
      </p:grpSp>
      <p:sp>
        <p:nvSpPr>
          <p:cNvPr id="2434" name="object 2434"/>
          <p:cNvSpPr txBox="1"/>
          <p:nvPr/>
        </p:nvSpPr>
        <p:spPr>
          <a:xfrm>
            <a:off x="2077708" y="1948789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190</a:t>
            </a:r>
            <a:endParaRPr sz="400">
              <a:latin typeface="Arial"/>
              <a:cs typeface="Arial"/>
            </a:endParaRPr>
          </a:p>
        </p:txBody>
      </p:sp>
      <p:sp>
        <p:nvSpPr>
          <p:cNvPr id="2435" name="object 2435"/>
          <p:cNvSpPr txBox="1"/>
          <p:nvPr/>
        </p:nvSpPr>
        <p:spPr>
          <a:xfrm>
            <a:off x="2440944" y="1912743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2280</a:t>
            </a:r>
            <a:endParaRPr sz="400">
              <a:latin typeface="Arial"/>
              <a:cs typeface="Arial"/>
            </a:endParaRPr>
          </a:p>
        </p:txBody>
      </p:sp>
      <p:sp>
        <p:nvSpPr>
          <p:cNvPr id="2436" name="object 2436"/>
          <p:cNvSpPr txBox="1"/>
          <p:nvPr/>
        </p:nvSpPr>
        <p:spPr>
          <a:xfrm>
            <a:off x="2056403" y="1806039"/>
            <a:ext cx="161290" cy="165100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algn="r" marR="5080">
              <a:lnSpc>
                <a:spcPct val="100000"/>
              </a:lnSpc>
              <a:spcBef>
                <a:spcPts val="165"/>
              </a:spcBef>
            </a:pPr>
            <a:r>
              <a:rPr dirty="0" sz="400" spc="5">
                <a:latin typeface="Arial"/>
                <a:cs typeface="Arial"/>
              </a:rPr>
              <a:t>40</a:t>
            </a:r>
            <a:endParaRPr sz="400">
              <a:latin typeface="Arial"/>
              <a:cs typeface="Arial"/>
            </a:endParaRPr>
          </a:p>
          <a:p>
            <a:pPr algn="r" marR="20955">
              <a:lnSpc>
                <a:spcPct val="100000"/>
              </a:lnSpc>
              <a:spcBef>
                <a:spcPts val="70"/>
              </a:spcBef>
            </a:pPr>
            <a:r>
              <a:rPr dirty="0" sz="400" spc="5">
                <a:latin typeface="Arial"/>
                <a:cs typeface="Arial"/>
              </a:rPr>
              <a:t>1140</a:t>
            </a:r>
            <a:endParaRPr sz="400">
              <a:latin typeface="Arial"/>
              <a:cs typeface="Arial"/>
            </a:endParaRPr>
          </a:p>
        </p:txBody>
      </p:sp>
      <p:sp>
        <p:nvSpPr>
          <p:cNvPr id="2437" name="object 2437"/>
          <p:cNvSpPr txBox="1"/>
          <p:nvPr/>
        </p:nvSpPr>
        <p:spPr>
          <a:xfrm>
            <a:off x="2327606" y="1813572"/>
            <a:ext cx="8509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40</a:t>
            </a:r>
            <a:endParaRPr sz="400">
              <a:latin typeface="Arial"/>
              <a:cs typeface="Arial"/>
            </a:endParaRPr>
          </a:p>
        </p:txBody>
      </p:sp>
      <p:sp>
        <p:nvSpPr>
          <p:cNvPr id="2438" name="object 2438"/>
          <p:cNvSpPr txBox="1"/>
          <p:nvPr/>
        </p:nvSpPr>
        <p:spPr>
          <a:xfrm>
            <a:off x="2053367" y="2060488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120</a:t>
            </a:r>
            <a:endParaRPr sz="400">
              <a:latin typeface="Arial"/>
              <a:cs typeface="Arial"/>
            </a:endParaRPr>
          </a:p>
        </p:txBody>
      </p:sp>
      <p:sp>
        <p:nvSpPr>
          <p:cNvPr id="2439" name="object 2439"/>
          <p:cNvSpPr txBox="1"/>
          <p:nvPr/>
        </p:nvSpPr>
        <p:spPr>
          <a:xfrm>
            <a:off x="2384275" y="2060488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120</a:t>
            </a:r>
            <a:endParaRPr sz="400">
              <a:latin typeface="Arial"/>
              <a:cs typeface="Arial"/>
            </a:endParaRPr>
          </a:p>
        </p:txBody>
      </p:sp>
      <p:sp>
        <p:nvSpPr>
          <p:cNvPr id="2440" name="object 2440"/>
          <p:cNvSpPr txBox="1"/>
          <p:nvPr/>
        </p:nvSpPr>
        <p:spPr>
          <a:xfrm>
            <a:off x="2132299" y="2118169"/>
            <a:ext cx="28511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21</a:t>
            </a:r>
            <a:r>
              <a:rPr dirty="0" sz="400" spc="1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    </a:t>
            </a:r>
            <a:r>
              <a:rPr dirty="0" sz="400" spc="-3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210</a:t>
            </a:r>
            <a:endParaRPr sz="400">
              <a:latin typeface="Arial"/>
              <a:cs typeface="Arial"/>
            </a:endParaRPr>
          </a:p>
        </p:txBody>
      </p:sp>
      <p:sp>
        <p:nvSpPr>
          <p:cNvPr id="2441" name="object 2441"/>
          <p:cNvSpPr txBox="1"/>
          <p:nvPr/>
        </p:nvSpPr>
        <p:spPr>
          <a:xfrm>
            <a:off x="2819469" y="2130941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145</a:t>
            </a:r>
            <a:endParaRPr sz="400">
              <a:latin typeface="Arial"/>
              <a:cs typeface="Arial"/>
            </a:endParaRPr>
          </a:p>
        </p:txBody>
      </p:sp>
      <p:sp>
        <p:nvSpPr>
          <p:cNvPr id="2442" name="object 2442"/>
          <p:cNvSpPr txBox="1"/>
          <p:nvPr/>
        </p:nvSpPr>
        <p:spPr>
          <a:xfrm>
            <a:off x="2943884" y="1818631"/>
            <a:ext cx="8509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40</a:t>
            </a:r>
            <a:endParaRPr sz="400">
              <a:latin typeface="Arial"/>
              <a:cs typeface="Arial"/>
            </a:endParaRPr>
          </a:p>
        </p:txBody>
      </p:sp>
      <p:sp>
        <p:nvSpPr>
          <p:cNvPr id="2443" name="object 2443"/>
          <p:cNvSpPr txBox="1"/>
          <p:nvPr/>
        </p:nvSpPr>
        <p:spPr>
          <a:xfrm>
            <a:off x="2902394" y="2156623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120</a:t>
            </a:r>
            <a:endParaRPr sz="400">
              <a:latin typeface="Arial"/>
              <a:cs typeface="Arial"/>
            </a:endParaRPr>
          </a:p>
        </p:txBody>
      </p:sp>
      <p:sp>
        <p:nvSpPr>
          <p:cNvPr id="2444" name="object 2444"/>
          <p:cNvSpPr txBox="1"/>
          <p:nvPr/>
        </p:nvSpPr>
        <p:spPr>
          <a:xfrm>
            <a:off x="2942872" y="2238591"/>
            <a:ext cx="40767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210    </a:t>
            </a:r>
            <a:r>
              <a:rPr dirty="0" sz="400" spc="7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210</a:t>
            </a:r>
            <a:r>
              <a:rPr dirty="0" sz="400" spc="8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120</a:t>
            </a:r>
            <a:endParaRPr sz="400">
              <a:latin typeface="Arial"/>
              <a:cs typeface="Arial"/>
            </a:endParaRPr>
          </a:p>
        </p:txBody>
      </p:sp>
      <p:sp>
        <p:nvSpPr>
          <p:cNvPr id="2445" name="object 2445"/>
          <p:cNvSpPr txBox="1"/>
          <p:nvPr/>
        </p:nvSpPr>
        <p:spPr>
          <a:xfrm>
            <a:off x="3159484" y="1952837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145</a:t>
            </a:r>
            <a:endParaRPr sz="400">
              <a:latin typeface="Arial"/>
              <a:cs typeface="Arial"/>
            </a:endParaRPr>
          </a:p>
        </p:txBody>
      </p:sp>
      <p:sp>
        <p:nvSpPr>
          <p:cNvPr id="2446" name="object 2446"/>
          <p:cNvSpPr txBox="1"/>
          <p:nvPr/>
        </p:nvSpPr>
        <p:spPr>
          <a:xfrm>
            <a:off x="3139191" y="1820655"/>
            <a:ext cx="16002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4</a:t>
            </a:r>
            <a:r>
              <a:rPr dirty="0" sz="400" spc="10">
                <a:latin typeface="Arial"/>
                <a:cs typeface="Arial"/>
              </a:rPr>
              <a:t>0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40</a:t>
            </a:r>
            <a:endParaRPr sz="400">
              <a:latin typeface="Arial"/>
              <a:cs typeface="Arial"/>
            </a:endParaRPr>
          </a:p>
        </p:txBody>
      </p:sp>
      <p:sp>
        <p:nvSpPr>
          <p:cNvPr id="2447" name="object 2447"/>
          <p:cNvSpPr txBox="1"/>
          <p:nvPr/>
        </p:nvSpPr>
        <p:spPr>
          <a:xfrm>
            <a:off x="3409382" y="1820655"/>
            <a:ext cx="8509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40</a:t>
            </a:r>
            <a:endParaRPr sz="400">
              <a:latin typeface="Arial"/>
              <a:cs typeface="Arial"/>
            </a:endParaRPr>
          </a:p>
        </p:txBody>
      </p:sp>
      <p:sp>
        <p:nvSpPr>
          <p:cNvPr id="2448" name="object 2448"/>
          <p:cNvSpPr txBox="1"/>
          <p:nvPr/>
        </p:nvSpPr>
        <p:spPr>
          <a:xfrm>
            <a:off x="3199908" y="2140432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120</a:t>
            </a:r>
            <a:endParaRPr sz="400">
              <a:latin typeface="Arial"/>
              <a:cs typeface="Arial"/>
            </a:endParaRPr>
          </a:p>
        </p:txBody>
      </p:sp>
      <p:sp>
        <p:nvSpPr>
          <p:cNvPr id="2449" name="object 2449"/>
          <p:cNvSpPr txBox="1"/>
          <p:nvPr/>
        </p:nvSpPr>
        <p:spPr>
          <a:xfrm>
            <a:off x="3439740" y="2038787"/>
            <a:ext cx="141605" cy="274955"/>
          </a:xfrm>
          <a:prstGeom prst="rect">
            <a:avLst/>
          </a:prstGeom>
        </p:spPr>
        <p:txBody>
          <a:bodyPr wrap="square" lIns="0" tIns="43815" rIns="0" bIns="0" rtlCol="0" vert="horz">
            <a:spAutoFit/>
          </a:bodyPr>
          <a:lstStyle/>
          <a:p>
            <a:pPr marL="38735">
              <a:lnSpc>
                <a:spcPct val="100000"/>
              </a:lnSpc>
              <a:spcBef>
                <a:spcPts val="345"/>
              </a:spcBef>
            </a:pPr>
            <a:r>
              <a:rPr dirty="0" sz="400" spc="5">
                <a:latin typeface="Arial"/>
                <a:cs typeface="Arial"/>
              </a:rPr>
              <a:t>120</a:t>
            </a:r>
            <a:endParaRPr sz="4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54"/>
              </a:spcBef>
            </a:pPr>
            <a:r>
              <a:rPr dirty="0" sz="400" spc="5">
                <a:latin typeface="Arial"/>
                <a:cs typeface="Arial"/>
              </a:rPr>
              <a:t>210</a:t>
            </a:r>
            <a:endParaRPr sz="400">
              <a:latin typeface="Arial"/>
              <a:cs typeface="Arial"/>
            </a:endParaRPr>
          </a:p>
          <a:p>
            <a:pPr marL="14604">
              <a:lnSpc>
                <a:spcPct val="100000"/>
              </a:lnSpc>
              <a:spcBef>
                <a:spcPts val="15"/>
              </a:spcBef>
            </a:pPr>
            <a:r>
              <a:rPr dirty="0" sz="400" spc="5">
                <a:latin typeface="Arial"/>
                <a:cs typeface="Arial"/>
              </a:rPr>
              <a:t>210</a:t>
            </a:r>
            <a:endParaRPr sz="400">
              <a:latin typeface="Arial"/>
              <a:cs typeface="Arial"/>
            </a:endParaRPr>
          </a:p>
        </p:txBody>
      </p:sp>
      <p:sp>
        <p:nvSpPr>
          <p:cNvPr id="2450" name="object 2450"/>
          <p:cNvSpPr txBox="1"/>
          <p:nvPr/>
        </p:nvSpPr>
        <p:spPr>
          <a:xfrm>
            <a:off x="2372186" y="1898192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270</a:t>
            </a:r>
            <a:endParaRPr sz="400">
              <a:latin typeface="Arial"/>
              <a:cs typeface="Arial"/>
            </a:endParaRPr>
          </a:p>
        </p:txBody>
      </p:sp>
      <p:sp>
        <p:nvSpPr>
          <p:cNvPr id="2451" name="object 2451"/>
          <p:cNvSpPr txBox="1"/>
          <p:nvPr/>
        </p:nvSpPr>
        <p:spPr>
          <a:xfrm>
            <a:off x="3460034" y="1905275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270</a:t>
            </a:r>
            <a:endParaRPr sz="400">
              <a:latin typeface="Arial"/>
              <a:cs typeface="Arial"/>
            </a:endParaRPr>
          </a:p>
        </p:txBody>
      </p:sp>
      <p:sp>
        <p:nvSpPr>
          <p:cNvPr id="2452" name="object 2452"/>
          <p:cNvSpPr txBox="1"/>
          <p:nvPr/>
        </p:nvSpPr>
        <p:spPr>
          <a:xfrm>
            <a:off x="2889293" y="1916407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270</a:t>
            </a:r>
            <a:endParaRPr sz="400">
              <a:latin typeface="Arial"/>
              <a:cs typeface="Arial"/>
            </a:endParaRPr>
          </a:p>
        </p:txBody>
      </p:sp>
      <p:sp>
        <p:nvSpPr>
          <p:cNvPr id="2453" name="object 2453"/>
          <p:cNvSpPr txBox="1"/>
          <p:nvPr/>
        </p:nvSpPr>
        <p:spPr>
          <a:xfrm>
            <a:off x="2787032" y="1870241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2230</a:t>
            </a:r>
            <a:endParaRPr sz="400">
              <a:latin typeface="Arial"/>
              <a:cs typeface="Arial"/>
            </a:endParaRPr>
          </a:p>
        </p:txBody>
      </p:sp>
      <p:sp>
        <p:nvSpPr>
          <p:cNvPr id="2454" name="object 2454"/>
          <p:cNvSpPr txBox="1"/>
          <p:nvPr/>
        </p:nvSpPr>
        <p:spPr>
          <a:xfrm>
            <a:off x="3519684" y="1870241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2230</a:t>
            </a:r>
            <a:endParaRPr sz="400">
              <a:latin typeface="Arial"/>
              <a:cs typeface="Arial"/>
            </a:endParaRPr>
          </a:p>
        </p:txBody>
      </p:sp>
      <p:sp>
        <p:nvSpPr>
          <p:cNvPr id="2455" name="object 2455"/>
          <p:cNvSpPr txBox="1"/>
          <p:nvPr/>
        </p:nvSpPr>
        <p:spPr>
          <a:xfrm>
            <a:off x="3894161" y="2130941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145</a:t>
            </a:r>
            <a:endParaRPr sz="400">
              <a:latin typeface="Arial"/>
              <a:cs typeface="Arial"/>
            </a:endParaRPr>
          </a:p>
        </p:txBody>
      </p:sp>
      <p:sp>
        <p:nvSpPr>
          <p:cNvPr id="2456" name="object 2456"/>
          <p:cNvSpPr txBox="1"/>
          <p:nvPr/>
        </p:nvSpPr>
        <p:spPr>
          <a:xfrm>
            <a:off x="4018576" y="1818631"/>
            <a:ext cx="8509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40</a:t>
            </a:r>
            <a:endParaRPr sz="400">
              <a:latin typeface="Arial"/>
              <a:cs typeface="Arial"/>
            </a:endParaRPr>
          </a:p>
        </p:txBody>
      </p:sp>
      <p:sp>
        <p:nvSpPr>
          <p:cNvPr id="2457" name="object 2457"/>
          <p:cNvSpPr txBox="1"/>
          <p:nvPr/>
        </p:nvSpPr>
        <p:spPr>
          <a:xfrm>
            <a:off x="3977086" y="2156623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120</a:t>
            </a:r>
            <a:endParaRPr sz="400">
              <a:latin typeface="Arial"/>
              <a:cs typeface="Arial"/>
            </a:endParaRPr>
          </a:p>
        </p:txBody>
      </p:sp>
      <p:sp>
        <p:nvSpPr>
          <p:cNvPr id="2458" name="object 2458"/>
          <p:cNvSpPr txBox="1"/>
          <p:nvPr/>
        </p:nvSpPr>
        <p:spPr>
          <a:xfrm>
            <a:off x="3959782" y="2214305"/>
            <a:ext cx="49720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210      </a:t>
            </a:r>
            <a:r>
              <a:rPr dirty="0" sz="400" spc="90">
                <a:latin typeface="Arial"/>
                <a:cs typeface="Arial"/>
              </a:rPr>
              <a:t> </a:t>
            </a:r>
            <a:r>
              <a:rPr dirty="0" baseline="-13888" sz="600" spc="7">
                <a:latin typeface="Arial"/>
                <a:cs typeface="Arial"/>
              </a:rPr>
              <a:t>210</a:t>
            </a:r>
            <a:r>
              <a:rPr dirty="0" baseline="-13888" sz="600" spc="75">
                <a:latin typeface="Arial"/>
                <a:cs typeface="Arial"/>
              </a:rPr>
              <a:t> </a:t>
            </a:r>
            <a:r>
              <a:rPr dirty="0" baseline="6944" sz="600" spc="7">
                <a:latin typeface="Arial"/>
                <a:cs typeface="Arial"/>
              </a:rPr>
              <a:t>120</a:t>
            </a:r>
            <a:endParaRPr baseline="6944" sz="600">
              <a:latin typeface="Arial"/>
              <a:cs typeface="Arial"/>
            </a:endParaRPr>
          </a:p>
        </p:txBody>
      </p:sp>
      <p:sp>
        <p:nvSpPr>
          <p:cNvPr id="2459" name="object 2459"/>
          <p:cNvSpPr txBox="1"/>
          <p:nvPr/>
        </p:nvSpPr>
        <p:spPr>
          <a:xfrm>
            <a:off x="4234177" y="1952837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145</a:t>
            </a:r>
            <a:endParaRPr sz="400">
              <a:latin typeface="Arial"/>
              <a:cs typeface="Arial"/>
            </a:endParaRPr>
          </a:p>
        </p:txBody>
      </p:sp>
      <p:sp>
        <p:nvSpPr>
          <p:cNvPr id="2460" name="object 2460"/>
          <p:cNvSpPr txBox="1"/>
          <p:nvPr/>
        </p:nvSpPr>
        <p:spPr>
          <a:xfrm>
            <a:off x="4213883" y="1820655"/>
            <a:ext cx="16002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4</a:t>
            </a:r>
            <a:r>
              <a:rPr dirty="0" sz="400" spc="10">
                <a:latin typeface="Arial"/>
                <a:cs typeface="Arial"/>
              </a:rPr>
              <a:t>0</a:t>
            </a:r>
            <a:r>
              <a:rPr dirty="0" sz="400" spc="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40</a:t>
            </a:r>
            <a:endParaRPr sz="400">
              <a:latin typeface="Arial"/>
              <a:cs typeface="Arial"/>
            </a:endParaRPr>
          </a:p>
        </p:txBody>
      </p:sp>
      <p:sp>
        <p:nvSpPr>
          <p:cNvPr id="2461" name="object 2461"/>
          <p:cNvSpPr txBox="1"/>
          <p:nvPr/>
        </p:nvSpPr>
        <p:spPr>
          <a:xfrm>
            <a:off x="4484074" y="1820655"/>
            <a:ext cx="8509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40</a:t>
            </a:r>
            <a:endParaRPr sz="400">
              <a:latin typeface="Arial"/>
              <a:cs typeface="Arial"/>
            </a:endParaRPr>
          </a:p>
        </p:txBody>
      </p:sp>
      <p:sp>
        <p:nvSpPr>
          <p:cNvPr id="2462" name="object 2462"/>
          <p:cNvSpPr txBox="1"/>
          <p:nvPr/>
        </p:nvSpPr>
        <p:spPr>
          <a:xfrm>
            <a:off x="4274600" y="2140432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120</a:t>
            </a:r>
            <a:endParaRPr sz="400">
              <a:latin typeface="Arial"/>
              <a:cs typeface="Arial"/>
            </a:endParaRPr>
          </a:p>
        </p:txBody>
      </p:sp>
      <p:sp>
        <p:nvSpPr>
          <p:cNvPr id="2463" name="object 2463"/>
          <p:cNvSpPr txBox="1"/>
          <p:nvPr/>
        </p:nvSpPr>
        <p:spPr>
          <a:xfrm>
            <a:off x="4514432" y="2038787"/>
            <a:ext cx="141605" cy="274955"/>
          </a:xfrm>
          <a:prstGeom prst="rect">
            <a:avLst/>
          </a:prstGeom>
        </p:spPr>
        <p:txBody>
          <a:bodyPr wrap="square" lIns="0" tIns="43815" rIns="0" bIns="0" rtlCol="0" vert="horz">
            <a:spAutoFit/>
          </a:bodyPr>
          <a:lstStyle/>
          <a:p>
            <a:pPr marL="38735">
              <a:lnSpc>
                <a:spcPct val="100000"/>
              </a:lnSpc>
              <a:spcBef>
                <a:spcPts val="345"/>
              </a:spcBef>
            </a:pPr>
            <a:r>
              <a:rPr dirty="0" sz="400" spc="5">
                <a:latin typeface="Arial"/>
                <a:cs typeface="Arial"/>
              </a:rPr>
              <a:t>120</a:t>
            </a:r>
            <a:endParaRPr sz="4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54"/>
              </a:spcBef>
            </a:pPr>
            <a:r>
              <a:rPr dirty="0" sz="400" spc="5">
                <a:latin typeface="Arial"/>
                <a:cs typeface="Arial"/>
              </a:rPr>
              <a:t>210</a:t>
            </a:r>
            <a:endParaRPr sz="400">
              <a:latin typeface="Arial"/>
              <a:cs typeface="Arial"/>
            </a:endParaRPr>
          </a:p>
          <a:p>
            <a:pPr marL="14604">
              <a:lnSpc>
                <a:spcPct val="100000"/>
              </a:lnSpc>
              <a:spcBef>
                <a:spcPts val="15"/>
              </a:spcBef>
            </a:pPr>
            <a:r>
              <a:rPr dirty="0" sz="400" spc="5">
                <a:latin typeface="Arial"/>
                <a:cs typeface="Arial"/>
              </a:rPr>
              <a:t>210</a:t>
            </a:r>
            <a:endParaRPr sz="400">
              <a:latin typeface="Arial"/>
              <a:cs typeface="Arial"/>
            </a:endParaRPr>
          </a:p>
        </p:txBody>
      </p:sp>
      <p:sp>
        <p:nvSpPr>
          <p:cNvPr id="2464" name="object 2464"/>
          <p:cNvSpPr txBox="1"/>
          <p:nvPr/>
        </p:nvSpPr>
        <p:spPr>
          <a:xfrm>
            <a:off x="4533714" y="1905275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270</a:t>
            </a:r>
            <a:endParaRPr sz="400">
              <a:latin typeface="Arial"/>
              <a:cs typeface="Arial"/>
            </a:endParaRPr>
          </a:p>
        </p:txBody>
      </p:sp>
      <p:sp>
        <p:nvSpPr>
          <p:cNvPr id="2465" name="object 2465"/>
          <p:cNvSpPr txBox="1"/>
          <p:nvPr/>
        </p:nvSpPr>
        <p:spPr>
          <a:xfrm>
            <a:off x="3963985" y="1916407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270</a:t>
            </a:r>
            <a:endParaRPr sz="400">
              <a:latin typeface="Arial"/>
              <a:cs typeface="Arial"/>
            </a:endParaRPr>
          </a:p>
        </p:txBody>
      </p:sp>
      <p:sp>
        <p:nvSpPr>
          <p:cNvPr id="2466" name="object 2466"/>
          <p:cNvSpPr txBox="1"/>
          <p:nvPr/>
        </p:nvSpPr>
        <p:spPr>
          <a:xfrm>
            <a:off x="4967841" y="2130941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145</a:t>
            </a:r>
            <a:endParaRPr sz="400">
              <a:latin typeface="Arial"/>
              <a:cs typeface="Arial"/>
            </a:endParaRPr>
          </a:p>
        </p:txBody>
      </p:sp>
      <p:sp>
        <p:nvSpPr>
          <p:cNvPr id="2467" name="object 2467"/>
          <p:cNvSpPr txBox="1"/>
          <p:nvPr/>
        </p:nvSpPr>
        <p:spPr>
          <a:xfrm>
            <a:off x="5093269" y="1818631"/>
            <a:ext cx="8509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40</a:t>
            </a:r>
            <a:endParaRPr sz="400">
              <a:latin typeface="Arial"/>
              <a:cs typeface="Arial"/>
            </a:endParaRPr>
          </a:p>
        </p:txBody>
      </p:sp>
      <p:sp>
        <p:nvSpPr>
          <p:cNvPr id="2468" name="object 2468"/>
          <p:cNvSpPr txBox="1"/>
          <p:nvPr/>
        </p:nvSpPr>
        <p:spPr>
          <a:xfrm>
            <a:off x="5051779" y="2156623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120</a:t>
            </a:r>
            <a:endParaRPr sz="400">
              <a:latin typeface="Arial"/>
              <a:cs typeface="Arial"/>
            </a:endParaRPr>
          </a:p>
        </p:txBody>
      </p:sp>
      <p:sp>
        <p:nvSpPr>
          <p:cNvPr id="2469" name="object 2469"/>
          <p:cNvSpPr txBox="1"/>
          <p:nvPr/>
        </p:nvSpPr>
        <p:spPr>
          <a:xfrm>
            <a:off x="5091245" y="2238591"/>
            <a:ext cx="40830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210    </a:t>
            </a:r>
            <a:r>
              <a:rPr dirty="0" sz="400" spc="8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210</a:t>
            </a:r>
            <a:r>
              <a:rPr dirty="0" sz="400" spc="8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120</a:t>
            </a:r>
            <a:endParaRPr sz="400">
              <a:latin typeface="Arial"/>
              <a:cs typeface="Arial"/>
            </a:endParaRPr>
          </a:p>
        </p:txBody>
      </p:sp>
      <p:sp>
        <p:nvSpPr>
          <p:cNvPr id="2470" name="object 2470"/>
          <p:cNvSpPr txBox="1"/>
          <p:nvPr/>
        </p:nvSpPr>
        <p:spPr>
          <a:xfrm>
            <a:off x="5307857" y="1952837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145</a:t>
            </a:r>
            <a:endParaRPr sz="400">
              <a:latin typeface="Arial"/>
              <a:cs typeface="Arial"/>
            </a:endParaRPr>
          </a:p>
        </p:txBody>
      </p:sp>
      <p:sp>
        <p:nvSpPr>
          <p:cNvPr id="2471" name="object 2471"/>
          <p:cNvSpPr txBox="1"/>
          <p:nvPr/>
        </p:nvSpPr>
        <p:spPr>
          <a:xfrm>
            <a:off x="5288575" y="1820655"/>
            <a:ext cx="15938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4</a:t>
            </a:r>
            <a:r>
              <a:rPr dirty="0" sz="400" spc="1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40</a:t>
            </a:r>
            <a:endParaRPr sz="400">
              <a:latin typeface="Arial"/>
              <a:cs typeface="Arial"/>
            </a:endParaRPr>
          </a:p>
        </p:txBody>
      </p:sp>
      <p:sp>
        <p:nvSpPr>
          <p:cNvPr id="2472" name="object 2472"/>
          <p:cNvSpPr txBox="1"/>
          <p:nvPr/>
        </p:nvSpPr>
        <p:spPr>
          <a:xfrm>
            <a:off x="5558766" y="1820655"/>
            <a:ext cx="8509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40</a:t>
            </a:r>
            <a:endParaRPr sz="400">
              <a:latin typeface="Arial"/>
              <a:cs typeface="Arial"/>
            </a:endParaRPr>
          </a:p>
        </p:txBody>
      </p:sp>
      <p:sp>
        <p:nvSpPr>
          <p:cNvPr id="2473" name="object 2473"/>
          <p:cNvSpPr txBox="1"/>
          <p:nvPr/>
        </p:nvSpPr>
        <p:spPr>
          <a:xfrm>
            <a:off x="5349292" y="2140432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120</a:t>
            </a:r>
            <a:endParaRPr sz="400">
              <a:latin typeface="Arial"/>
              <a:cs typeface="Arial"/>
            </a:endParaRPr>
          </a:p>
        </p:txBody>
      </p:sp>
      <p:sp>
        <p:nvSpPr>
          <p:cNvPr id="2474" name="object 2474"/>
          <p:cNvSpPr txBox="1"/>
          <p:nvPr/>
        </p:nvSpPr>
        <p:spPr>
          <a:xfrm>
            <a:off x="5589125" y="2038787"/>
            <a:ext cx="141605" cy="274955"/>
          </a:xfrm>
          <a:prstGeom prst="rect">
            <a:avLst/>
          </a:prstGeom>
        </p:spPr>
        <p:txBody>
          <a:bodyPr wrap="square" lIns="0" tIns="43815" rIns="0" bIns="0" rtlCol="0" vert="horz">
            <a:spAutoFit/>
          </a:bodyPr>
          <a:lstStyle/>
          <a:p>
            <a:pPr marL="38735">
              <a:lnSpc>
                <a:spcPct val="100000"/>
              </a:lnSpc>
              <a:spcBef>
                <a:spcPts val="345"/>
              </a:spcBef>
            </a:pPr>
            <a:r>
              <a:rPr dirty="0" sz="400" spc="5">
                <a:latin typeface="Arial"/>
                <a:cs typeface="Arial"/>
              </a:rPr>
              <a:t>120</a:t>
            </a:r>
            <a:endParaRPr sz="4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54"/>
              </a:spcBef>
            </a:pPr>
            <a:r>
              <a:rPr dirty="0" sz="400" spc="5">
                <a:latin typeface="Arial"/>
                <a:cs typeface="Arial"/>
              </a:rPr>
              <a:t>210</a:t>
            </a:r>
            <a:endParaRPr sz="400">
              <a:latin typeface="Arial"/>
              <a:cs typeface="Arial"/>
            </a:endParaRPr>
          </a:p>
          <a:p>
            <a:pPr marL="14604">
              <a:lnSpc>
                <a:spcPct val="100000"/>
              </a:lnSpc>
              <a:spcBef>
                <a:spcPts val="15"/>
              </a:spcBef>
            </a:pPr>
            <a:r>
              <a:rPr dirty="0" sz="400" spc="5">
                <a:latin typeface="Arial"/>
                <a:cs typeface="Arial"/>
              </a:rPr>
              <a:t>210</a:t>
            </a:r>
            <a:endParaRPr sz="400">
              <a:latin typeface="Arial"/>
              <a:cs typeface="Arial"/>
            </a:endParaRPr>
          </a:p>
        </p:txBody>
      </p:sp>
      <p:sp>
        <p:nvSpPr>
          <p:cNvPr id="2475" name="object 2475"/>
          <p:cNvSpPr txBox="1"/>
          <p:nvPr/>
        </p:nvSpPr>
        <p:spPr>
          <a:xfrm>
            <a:off x="5608406" y="1905275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270</a:t>
            </a:r>
            <a:endParaRPr sz="400">
              <a:latin typeface="Arial"/>
              <a:cs typeface="Arial"/>
            </a:endParaRPr>
          </a:p>
        </p:txBody>
      </p:sp>
      <p:sp>
        <p:nvSpPr>
          <p:cNvPr id="2476" name="object 2476"/>
          <p:cNvSpPr txBox="1"/>
          <p:nvPr/>
        </p:nvSpPr>
        <p:spPr>
          <a:xfrm>
            <a:off x="5038678" y="1916407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270</a:t>
            </a:r>
            <a:endParaRPr sz="400">
              <a:latin typeface="Arial"/>
              <a:cs typeface="Arial"/>
            </a:endParaRPr>
          </a:p>
        </p:txBody>
      </p:sp>
      <p:sp>
        <p:nvSpPr>
          <p:cNvPr id="2477" name="object 2477"/>
          <p:cNvSpPr txBox="1"/>
          <p:nvPr/>
        </p:nvSpPr>
        <p:spPr>
          <a:xfrm>
            <a:off x="3861724" y="1870241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2230</a:t>
            </a:r>
            <a:endParaRPr sz="400">
              <a:latin typeface="Arial"/>
              <a:cs typeface="Arial"/>
            </a:endParaRPr>
          </a:p>
        </p:txBody>
      </p:sp>
      <p:sp>
        <p:nvSpPr>
          <p:cNvPr id="2478" name="object 2478"/>
          <p:cNvSpPr txBox="1"/>
          <p:nvPr/>
        </p:nvSpPr>
        <p:spPr>
          <a:xfrm>
            <a:off x="4593365" y="1870241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2230</a:t>
            </a:r>
            <a:endParaRPr sz="400">
              <a:latin typeface="Arial"/>
              <a:cs typeface="Arial"/>
            </a:endParaRPr>
          </a:p>
        </p:txBody>
      </p:sp>
      <p:sp>
        <p:nvSpPr>
          <p:cNvPr id="2479" name="object 2479"/>
          <p:cNvSpPr txBox="1"/>
          <p:nvPr/>
        </p:nvSpPr>
        <p:spPr>
          <a:xfrm>
            <a:off x="4936416" y="1870241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2230</a:t>
            </a:r>
            <a:endParaRPr sz="400">
              <a:latin typeface="Arial"/>
              <a:cs typeface="Arial"/>
            </a:endParaRPr>
          </a:p>
        </p:txBody>
      </p:sp>
      <p:sp>
        <p:nvSpPr>
          <p:cNvPr id="2480" name="object 2480"/>
          <p:cNvSpPr txBox="1"/>
          <p:nvPr/>
        </p:nvSpPr>
        <p:spPr>
          <a:xfrm>
            <a:off x="5668057" y="1870241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2230</a:t>
            </a:r>
            <a:endParaRPr sz="400">
              <a:latin typeface="Arial"/>
              <a:cs typeface="Arial"/>
            </a:endParaRPr>
          </a:p>
        </p:txBody>
      </p:sp>
      <p:sp>
        <p:nvSpPr>
          <p:cNvPr id="2481" name="object 2481"/>
          <p:cNvSpPr txBox="1"/>
          <p:nvPr/>
        </p:nvSpPr>
        <p:spPr>
          <a:xfrm>
            <a:off x="2077708" y="3866437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190</a:t>
            </a:r>
            <a:endParaRPr sz="400">
              <a:latin typeface="Arial"/>
              <a:cs typeface="Arial"/>
            </a:endParaRPr>
          </a:p>
        </p:txBody>
      </p:sp>
      <p:sp>
        <p:nvSpPr>
          <p:cNvPr id="2482" name="object 2482"/>
          <p:cNvSpPr txBox="1"/>
          <p:nvPr/>
        </p:nvSpPr>
        <p:spPr>
          <a:xfrm>
            <a:off x="2440944" y="3991291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2280</a:t>
            </a:r>
            <a:endParaRPr sz="400">
              <a:latin typeface="Arial"/>
              <a:cs typeface="Arial"/>
            </a:endParaRPr>
          </a:p>
        </p:txBody>
      </p:sp>
      <p:sp>
        <p:nvSpPr>
          <p:cNvPr id="2483" name="object 2483"/>
          <p:cNvSpPr txBox="1"/>
          <p:nvPr/>
        </p:nvSpPr>
        <p:spPr>
          <a:xfrm>
            <a:off x="2056403" y="4018165"/>
            <a:ext cx="161290" cy="163195"/>
          </a:xfrm>
          <a:prstGeom prst="rect">
            <a:avLst/>
          </a:prstGeom>
        </p:spPr>
        <p:txBody>
          <a:bodyPr wrap="square" lIns="0" tIns="19685" rIns="0" bIns="0" rtlCol="0" vert="horz">
            <a:spAutoFit/>
          </a:bodyPr>
          <a:lstStyle/>
          <a:p>
            <a:pPr algn="r" marR="20955">
              <a:lnSpc>
                <a:spcPct val="100000"/>
              </a:lnSpc>
              <a:spcBef>
                <a:spcPts val="155"/>
              </a:spcBef>
            </a:pPr>
            <a:r>
              <a:rPr dirty="0" sz="400" spc="5">
                <a:latin typeface="Arial"/>
                <a:cs typeface="Arial"/>
              </a:rPr>
              <a:t>1140</a:t>
            </a:r>
            <a:endParaRPr sz="400">
              <a:latin typeface="Arial"/>
              <a:cs typeface="Arial"/>
            </a:endParaRPr>
          </a:p>
          <a:p>
            <a:pPr algn="r" marR="5080">
              <a:lnSpc>
                <a:spcPct val="100000"/>
              </a:lnSpc>
              <a:spcBef>
                <a:spcPts val="65"/>
              </a:spcBef>
            </a:pPr>
            <a:r>
              <a:rPr dirty="0" sz="400" spc="5">
                <a:latin typeface="Arial"/>
                <a:cs typeface="Arial"/>
              </a:rPr>
              <a:t>40</a:t>
            </a:r>
            <a:endParaRPr sz="400">
              <a:latin typeface="Arial"/>
              <a:cs typeface="Arial"/>
            </a:endParaRPr>
          </a:p>
        </p:txBody>
      </p:sp>
      <p:sp>
        <p:nvSpPr>
          <p:cNvPr id="2484" name="object 2484"/>
          <p:cNvSpPr txBox="1"/>
          <p:nvPr/>
        </p:nvSpPr>
        <p:spPr>
          <a:xfrm>
            <a:off x="2338737" y="4128917"/>
            <a:ext cx="8509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40</a:t>
            </a:r>
            <a:endParaRPr sz="400">
              <a:latin typeface="Arial"/>
              <a:cs typeface="Arial"/>
            </a:endParaRPr>
          </a:p>
        </p:txBody>
      </p:sp>
      <p:sp>
        <p:nvSpPr>
          <p:cNvPr id="2485" name="object 2485"/>
          <p:cNvSpPr txBox="1"/>
          <p:nvPr/>
        </p:nvSpPr>
        <p:spPr>
          <a:xfrm>
            <a:off x="1989614" y="3765626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120</a:t>
            </a:r>
            <a:endParaRPr sz="400">
              <a:latin typeface="Arial"/>
              <a:cs typeface="Arial"/>
            </a:endParaRPr>
          </a:p>
        </p:txBody>
      </p:sp>
      <p:sp>
        <p:nvSpPr>
          <p:cNvPr id="2486" name="object 2486"/>
          <p:cNvSpPr txBox="1"/>
          <p:nvPr/>
        </p:nvSpPr>
        <p:spPr>
          <a:xfrm>
            <a:off x="2106899" y="3794973"/>
            <a:ext cx="499109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20"/>
              </a:spcBef>
            </a:pPr>
            <a:r>
              <a:rPr dirty="0" baseline="13888" sz="600" spc="7">
                <a:latin typeface="Arial"/>
                <a:cs typeface="Arial"/>
              </a:rPr>
              <a:t>210    </a:t>
            </a:r>
            <a:r>
              <a:rPr dirty="0" baseline="13888" sz="600" spc="97">
                <a:latin typeface="Arial"/>
                <a:cs typeface="Arial"/>
              </a:rPr>
              <a:t> </a:t>
            </a:r>
            <a:r>
              <a:rPr dirty="0" baseline="13888" sz="600" spc="7">
                <a:latin typeface="Arial"/>
                <a:cs typeface="Arial"/>
              </a:rPr>
              <a:t>210    </a:t>
            </a:r>
            <a:r>
              <a:rPr dirty="0" baseline="13888" sz="600" spc="1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120</a:t>
            </a:r>
            <a:endParaRPr sz="400">
              <a:latin typeface="Arial"/>
              <a:cs typeface="Arial"/>
            </a:endParaRPr>
          </a:p>
        </p:txBody>
      </p:sp>
      <p:sp>
        <p:nvSpPr>
          <p:cNvPr id="2487" name="object 2487"/>
          <p:cNvSpPr txBox="1"/>
          <p:nvPr/>
        </p:nvSpPr>
        <p:spPr>
          <a:xfrm>
            <a:off x="2943884" y="4084391"/>
            <a:ext cx="8509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40</a:t>
            </a:r>
            <a:endParaRPr sz="400">
              <a:latin typeface="Arial"/>
              <a:cs typeface="Arial"/>
            </a:endParaRPr>
          </a:p>
        </p:txBody>
      </p:sp>
      <p:sp>
        <p:nvSpPr>
          <p:cNvPr id="2488" name="object 2488"/>
          <p:cNvSpPr txBox="1"/>
          <p:nvPr/>
        </p:nvSpPr>
        <p:spPr>
          <a:xfrm>
            <a:off x="2902394" y="3747411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120</a:t>
            </a:r>
            <a:endParaRPr sz="400">
              <a:latin typeface="Arial"/>
              <a:cs typeface="Arial"/>
            </a:endParaRPr>
          </a:p>
        </p:txBody>
      </p:sp>
      <p:sp>
        <p:nvSpPr>
          <p:cNvPr id="2489" name="object 2489"/>
          <p:cNvSpPr txBox="1"/>
          <p:nvPr/>
        </p:nvSpPr>
        <p:spPr>
          <a:xfrm>
            <a:off x="3159484" y="3862389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145</a:t>
            </a:r>
            <a:endParaRPr sz="400">
              <a:latin typeface="Arial"/>
              <a:cs typeface="Arial"/>
            </a:endParaRPr>
          </a:p>
        </p:txBody>
      </p:sp>
      <p:sp>
        <p:nvSpPr>
          <p:cNvPr id="2490" name="object 2490"/>
          <p:cNvSpPr txBox="1"/>
          <p:nvPr/>
        </p:nvSpPr>
        <p:spPr>
          <a:xfrm>
            <a:off x="3125934" y="4084391"/>
            <a:ext cx="19875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20"/>
              </a:spcBef>
            </a:pPr>
            <a:r>
              <a:rPr dirty="0" baseline="-41666" sz="600" spc="15">
                <a:latin typeface="Arial"/>
                <a:cs typeface="Arial"/>
              </a:rPr>
              <a:t>40</a:t>
            </a:r>
            <a:r>
              <a:rPr dirty="0" sz="400" spc="10">
                <a:latin typeface="Arial"/>
                <a:cs typeface="Arial"/>
              </a:rPr>
              <a:t>40</a:t>
            </a:r>
            <a:endParaRPr sz="400">
              <a:latin typeface="Arial"/>
              <a:cs typeface="Arial"/>
            </a:endParaRPr>
          </a:p>
        </p:txBody>
      </p:sp>
      <p:sp>
        <p:nvSpPr>
          <p:cNvPr id="2491" name="object 2491"/>
          <p:cNvSpPr txBox="1"/>
          <p:nvPr/>
        </p:nvSpPr>
        <p:spPr>
          <a:xfrm>
            <a:off x="3421525" y="4121833"/>
            <a:ext cx="8509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40</a:t>
            </a:r>
            <a:endParaRPr sz="400">
              <a:latin typeface="Arial"/>
              <a:cs typeface="Arial"/>
            </a:endParaRPr>
          </a:p>
        </p:txBody>
      </p:sp>
      <p:sp>
        <p:nvSpPr>
          <p:cNvPr id="2492" name="object 2492"/>
          <p:cNvSpPr txBox="1"/>
          <p:nvPr/>
        </p:nvSpPr>
        <p:spPr>
          <a:xfrm>
            <a:off x="3199908" y="3762590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120</a:t>
            </a:r>
            <a:endParaRPr sz="400">
              <a:latin typeface="Arial"/>
              <a:cs typeface="Arial"/>
            </a:endParaRPr>
          </a:p>
        </p:txBody>
      </p:sp>
      <p:sp>
        <p:nvSpPr>
          <p:cNvPr id="2493" name="object 2493"/>
          <p:cNvSpPr txBox="1"/>
          <p:nvPr/>
        </p:nvSpPr>
        <p:spPr>
          <a:xfrm>
            <a:off x="3439740" y="3680623"/>
            <a:ext cx="141605" cy="24574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4604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210</a:t>
            </a:r>
            <a:endParaRPr sz="4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dirty="0" sz="400" spc="5">
                <a:latin typeface="Arial"/>
                <a:cs typeface="Arial"/>
              </a:rPr>
              <a:t>210</a:t>
            </a:r>
            <a:endParaRPr sz="400">
              <a:latin typeface="Arial"/>
              <a:cs typeface="Arial"/>
            </a:endParaRPr>
          </a:p>
          <a:p>
            <a:pPr marL="38735">
              <a:lnSpc>
                <a:spcPct val="100000"/>
              </a:lnSpc>
              <a:spcBef>
                <a:spcPts val="265"/>
              </a:spcBef>
            </a:pPr>
            <a:r>
              <a:rPr dirty="0" sz="400" spc="5">
                <a:latin typeface="Arial"/>
                <a:cs typeface="Arial"/>
              </a:rPr>
              <a:t>120</a:t>
            </a:r>
            <a:endParaRPr sz="400">
              <a:latin typeface="Arial"/>
              <a:cs typeface="Arial"/>
            </a:endParaRPr>
          </a:p>
        </p:txBody>
      </p:sp>
      <p:sp>
        <p:nvSpPr>
          <p:cNvPr id="2494" name="object 2494"/>
          <p:cNvSpPr txBox="1"/>
          <p:nvPr/>
        </p:nvSpPr>
        <p:spPr>
          <a:xfrm>
            <a:off x="2372186" y="3885664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270</a:t>
            </a:r>
            <a:endParaRPr sz="400">
              <a:latin typeface="Arial"/>
              <a:cs typeface="Arial"/>
            </a:endParaRPr>
          </a:p>
        </p:txBody>
      </p:sp>
      <p:sp>
        <p:nvSpPr>
          <p:cNvPr id="2495" name="object 2495"/>
          <p:cNvSpPr txBox="1"/>
          <p:nvPr/>
        </p:nvSpPr>
        <p:spPr>
          <a:xfrm>
            <a:off x="3460034" y="3878581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270</a:t>
            </a:r>
            <a:endParaRPr sz="400">
              <a:latin typeface="Arial"/>
              <a:cs typeface="Arial"/>
            </a:endParaRPr>
          </a:p>
        </p:txBody>
      </p:sp>
      <p:sp>
        <p:nvSpPr>
          <p:cNvPr id="2496" name="object 2496"/>
          <p:cNvSpPr txBox="1"/>
          <p:nvPr/>
        </p:nvSpPr>
        <p:spPr>
          <a:xfrm>
            <a:off x="2819469" y="3814828"/>
            <a:ext cx="155575" cy="18986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86995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145</a:t>
            </a:r>
            <a:endParaRPr sz="4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400" spc="5">
                <a:latin typeface="Arial"/>
                <a:cs typeface="Arial"/>
              </a:rPr>
              <a:t>270</a:t>
            </a:r>
            <a:endParaRPr sz="400">
              <a:latin typeface="Arial"/>
              <a:cs typeface="Arial"/>
            </a:endParaRPr>
          </a:p>
        </p:txBody>
      </p:sp>
      <p:sp>
        <p:nvSpPr>
          <p:cNvPr id="2497" name="object 2497"/>
          <p:cNvSpPr txBox="1"/>
          <p:nvPr/>
        </p:nvSpPr>
        <p:spPr>
          <a:xfrm>
            <a:off x="2787032" y="4032781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2230</a:t>
            </a:r>
            <a:endParaRPr sz="400">
              <a:latin typeface="Arial"/>
              <a:cs typeface="Arial"/>
            </a:endParaRPr>
          </a:p>
        </p:txBody>
      </p:sp>
      <p:sp>
        <p:nvSpPr>
          <p:cNvPr id="2498" name="object 2498"/>
          <p:cNvSpPr txBox="1"/>
          <p:nvPr/>
        </p:nvSpPr>
        <p:spPr>
          <a:xfrm>
            <a:off x="3519684" y="4032781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2230</a:t>
            </a:r>
            <a:endParaRPr sz="400">
              <a:latin typeface="Arial"/>
              <a:cs typeface="Arial"/>
            </a:endParaRPr>
          </a:p>
        </p:txBody>
      </p:sp>
      <p:sp>
        <p:nvSpPr>
          <p:cNvPr id="2499" name="object 2499"/>
          <p:cNvSpPr txBox="1"/>
          <p:nvPr/>
        </p:nvSpPr>
        <p:spPr>
          <a:xfrm>
            <a:off x="4018576" y="4084391"/>
            <a:ext cx="8509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40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00" name="object 2500"/>
          <p:cNvSpPr txBox="1"/>
          <p:nvPr/>
        </p:nvSpPr>
        <p:spPr>
          <a:xfrm>
            <a:off x="4234177" y="3862389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145</a:t>
            </a:r>
            <a:endParaRPr sz="400">
              <a:latin typeface="Arial"/>
              <a:cs typeface="Arial"/>
            </a:endParaRPr>
          </a:p>
        </p:txBody>
      </p:sp>
      <p:sp>
        <p:nvSpPr>
          <p:cNvPr id="2501" name="object 2501"/>
          <p:cNvSpPr txBox="1"/>
          <p:nvPr/>
        </p:nvSpPr>
        <p:spPr>
          <a:xfrm>
            <a:off x="4200626" y="4084391"/>
            <a:ext cx="19875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20"/>
              </a:spcBef>
            </a:pPr>
            <a:r>
              <a:rPr dirty="0" baseline="-41666" sz="600" spc="15">
                <a:latin typeface="Arial"/>
                <a:cs typeface="Arial"/>
              </a:rPr>
              <a:t>40</a:t>
            </a:r>
            <a:r>
              <a:rPr dirty="0" sz="400" spc="10">
                <a:latin typeface="Arial"/>
                <a:cs typeface="Arial"/>
              </a:rPr>
              <a:t>40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02" name="object 2502"/>
          <p:cNvSpPr txBox="1"/>
          <p:nvPr/>
        </p:nvSpPr>
        <p:spPr>
          <a:xfrm>
            <a:off x="4495205" y="4121833"/>
            <a:ext cx="8509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40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03" name="object 2503"/>
          <p:cNvSpPr txBox="1"/>
          <p:nvPr/>
        </p:nvSpPr>
        <p:spPr>
          <a:xfrm>
            <a:off x="3983057" y="3763602"/>
            <a:ext cx="43180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20"/>
              </a:spcBef>
            </a:pPr>
            <a:r>
              <a:rPr dirty="0" baseline="41666" sz="600" spc="7">
                <a:latin typeface="Arial"/>
                <a:cs typeface="Arial"/>
              </a:rPr>
              <a:t>210 </a:t>
            </a:r>
            <a:r>
              <a:rPr dirty="0" baseline="41666" sz="600" spc="142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210 </a:t>
            </a:r>
            <a:r>
              <a:rPr dirty="0" sz="400" spc="7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120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04" name="object 2504"/>
          <p:cNvSpPr txBox="1"/>
          <p:nvPr/>
        </p:nvSpPr>
        <p:spPr>
          <a:xfrm>
            <a:off x="4516456" y="3680623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210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05" name="object 2505"/>
          <p:cNvSpPr txBox="1"/>
          <p:nvPr/>
        </p:nvSpPr>
        <p:spPr>
          <a:xfrm>
            <a:off x="4533714" y="3878581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270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06" name="object 2506"/>
          <p:cNvSpPr txBox="1"/>
          <p:nvPr/>
        </p:nvSpPr>
        <p:spPr>
          <a:xfrm>
            <a:off x="3894161" y="3814828"/>
            <a:ext cx="155575" cy="18986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86995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145</a:t>
            </a:r>
            <a:endParaRPr sz="4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400" spc="5">
                <a:latin typeface="Arial"/>
                <a:cs typeface="Arial"/>
              </a:rPr>
              <a:t>270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07" name="object 2507"/>
          <p:cNvSpPr txBox="1"/>
          <p:nvPr/>
        </p:nvSpPr>
        <p:spPr>
          <a:xfrm>
            <a:off x="5093269" y="4084391"/>
            <a:ext cx="8509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40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08" name="object 2508"/>
          <p:cNvSpPr txBox="1"/>
          <p:nvPr/>
        </p:nvSpPr>
        <p:spPr>
          <a:xfrm>
            <a:off x="5051779" y="3747411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120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09" name="object 2509"/>
          <p:cNvSpPr txBox="1"/>
          <p:nvPr/>
        </p:nvSpPr>
        <p:spPr>
          <a:xfrm>
            <a:off x="5091245" y="3666455"/>
            <a:ext cx="40830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210    </a:t>
            </a:r>
            <a:r>
              <a:rPr dirty="0" sz="400" spc="8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210</a:t>
            </a:r>
            <a:r>
              <a:rPr dirty="0" sz="400" spc="8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120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10" name="object 2510"/>
          <p:cNvSpPr txBox="1"/>
          <p:nvPr/>
        </p:nvSpPr>
        <p:spPr>
          <a:xfrm>
            <a:off x="5307857" y="3862389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145</a:t>
            </a:r>
            <a:endParaRPr sz="400">
              <a:latin typeface="Arial"/>
              <a:cs typeface="Arial"/>
            </a:endParaRPr>
          </a:p>
        </p:txBody>
      </p:sp>
      <p:sp>
        <p:nvSpPr>
          <p:cNvPr id="2511" name="object 2511"/>
          <p:cNvSpPr txBox="1"/>
          <p:nvPr/>
        </p:nvSpPr>
        <p:spPr>
          <a:xfrm>
            <a:off x="5274307" y="4084391"/>
            <a:ext cx="19875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20"/>
              </a:spcBef>
            </a:pPr>
            <a:r>
              <a:rPr dirty="0" baseline="-41666" sz="600" spc="15">
                <a:latin typeface="Arial"/>
                <a:cs typeface="Arial"/>
              </a:rPr>
              <a:t>40</a:t>
            </a:r>
            <a:r>
              <a:rPr dirty="0" sz="400" spc="10">
                <a:latin typeface="Arial"/>
                <a:cs typeface="Arial"/>
              </a:rPr>
              <a:t>40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12" name="object 2512"/>
          <p:cNvSpPr txBox="1"/>
          <p:nvPr/>
        </p:nvSpPr>
        <p:spPr>
          <a:xfrm>
            <a:off x="5569898" y="4121833"/>
            <a:ext cx="8509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40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13" name="object 2513"/>
          <p:cNvSpPr txBox="1"/>
          <p:nvPr/>
        </p:nvSpPr>
        <p:spPr>
          <a:xfrm>
            <a:off x="5349292" y="3762590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120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14" name="object 2514"/>
          <p:cNvSpPr txBox="1"/>
          <p:nvPr/>
        </p:nvSpPr>
        <p:spPr>
          <a:xfrm>
            <a:off x="5589125" y="3680623"/>
            <a:ext cx="141605" cy="24574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4604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210</a:t>
            </a:r>
            <a:endParaRPr sz="4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dirty="0" sz="400" spc="5">
                <a:latin typeface="Arial"/>
                <a:cs typeface="Arial"/>
              </a:rPr>
              <a:t>210</a:t>
            </a:r>
            <a:endParaRPr sz="400">
              <a:latin typeface="Arial"/>
              <a:cs typeface="Arial"/>
            </a:endParaRPr>
          </a:p>
          <a:p>
            <a:pPr marL="38735">
              <a:lnSpc>
                <a:spcPct val="100000"/>
              </a:lnSpc>
              <a:spcBef>
                <a:spcPts val="265"/>
              </a:spcBef>
            </a:pPr>
            <a:r>
              <a:rPr dirty="0" sz="400" spc="5">
                <a:latin typeface="Arial"/>
                <a:cs typeface="Arial"/>
              </a:rPr>
              <a:t>120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15" name="object 2515"/>
          <p:cNvSpPr txBox="1"/>
          <p:nvPr/>
        </p:nvSpPr>
        <p:spPr>
          <a:xfrm>
            <a:off x="5608406" y="3878581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270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16" name="object 2516"/>
          <p:cNvSpPr txBox="1"/>
          <p:nvPr/>
        </p:nvSpPr>
        <p:spPr>
          <a:xfrm>
            <a:off x="4967841" y="3814828"/>
            <a:ext cx="156210" cy="18986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86995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145</a:t>
            </a:r>
            <a:endParaRPr sz="4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5">
                <a:latin typeface="Arial"/>
                <a:cs typeface="Arial"/>
              </a:rPr>
              <a:t>270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17" name="object 2517"/>
          <p:cNvSpPr txBox="1"/>
          <p:nvPr/>
        </p:nvSpPr>
        <p:spPr>
          <a:xfrm>
            <a:off x="3861724" y="4032781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2230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18" name="object 2518"/>
          <p:cNvSpPr txBox="1"/>
          <p:nvPr/>
        </p:nvSpPr>
        <p:spPr>
          <a:xfrm>
            <a:off x="4593365" y="4032781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2230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19" name="object 2519"/>
          <p:cNvSpPr txBox="1"/>
          <p:nvPr/>
        </p:nvSpPr>
        <p:spPr>
          <a:xfrm>
            <a:off x="4936416" y="4032781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2230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20" name="object 2520"/>
          <p:cNvSpPr txBox="1"/>
          <p:nvPr/>
        </p:nvSpPr>
        <p:spPr>
          <a:xfrm>
            <a:off x="5668057" y="4032781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2230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21" name="object 2521"/>
          <p:cNvSpPr txBox="1"/>
          <p:nvPr/>
        </p:nvSpPr>
        <p:spPr>
          <a:xfrm>
            <a:off x="5463643" y="3006663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270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22" name="object 2522"/>
          <p:cNvSpPr txBox="1"/>
          <p:nvPr/>
        </p:nvSpPr>
        <p:spPr>
          <a:xfrm>
            <a:off x="5380718" y="2978956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120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23" name="object 2523"/>
          <p:cNvSpPr txBox="1"/>
          <p:nvPr/>
        </p:nvSpPr>
        <p:spPr>
          <a:xfrm>
            <a:off x="5402981" y="2730016"/>
            <a:ext cx="189865" cy="21907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4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 spc="-10">
                <a:latin typeface="Arial"/>
                <a:cs typeface="Arial"/>
              </a:rPr>
              <a:t> </a:t>
            </a:r>
            <a:r>
              <a:rPr dirty="0" baseline="-41666" sz="600" spc="-7">
                <a:latin typeface="Arial"/>
                <a:cs typeface="Arial"/>
              </a:rPr>
              <a:t>40</a:t>
            </a:r>
            <a:endParaRPr baseline="-41666" sz="600">
              <a:latin typeface="Arial"/>
              <a:cs typeface="Arial"/>
            </a:endParaRPr>
          </a:p>
          <a:p>
            <a:pPr marL="116839">
              <a:lnSpc>
                <a:spcPct val="100000"/>
              </a:lnSpc>
              <a:spcBef>
                <a:spcPts val="340"/>
              </a:spcBef>
            </a:pPr>
            <a:r>
              <a:rPr dirty="0" sz="400" spc="-5">
                <a:latin typeface="Arial"/>
                <a:cs typeface="Arial"/>
              </a:rPr>
              <a:t>120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24" name="object 2524"/>
          <p:cNvSpPr txBox="1"/>
          <p:nvPr/>
        </p:nvSpPr>
        <p:spPr>
          <a:xfrm>
            <a:off x="5750025" y="2717244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1140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25" name="object 2525"/>
          <p:cNvSpPr txBox="1"/>
          <p:nvPr/>
        </p:nvSpPr>
        <p:spPr>
          <a:xfrm>
            <a:off x="5919075" y="2736088"/>
            <a:ext cx="162560" cy="25146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algn="r" marR="5080">
              <a:lnSpc>
                <a:spcPct val="100000"/>
              </a:lnSpc>
              <a:spcBef>
                <a:spcPts val="80"/>
              </a:spcBef>
            </a:pPr>
            <a:r>
              <a:rPr dirty="0" sz="400" spc="5">
                <a:latin typeface="Arial"/>
                <a:cs typeface="Arial"/>
              </a:rPr>
              <a:t>210</a:t>
            </a:r>
            <a:endParaRPr sz="400">
              <a:latin typeface="Arial"/>
              <a:cs typeface="Arial"/>
            </a:endParaRPr>
          </a:p>
          <a:p>
            <a:pPr algn="r" marR="34290">
              <a:lnSpc>
                <a:spcPct val="100000"/>
              </a:lnSpc>
              <a:spcBef>
                <a:spcPts val="125"/>
              </a:spcBef>
            </a:pPr>
            <a:r>
              <a:rPr dirty="0" sz="400" spc="5">
                <a:latin typeface="Arial"/>
                <a:cs typeface="Arial"/>
              </a:rPr>
              <a:t>440</a:t>
            </a:r>
            <a:r>
              <a:rPr dirty="0" sz="400" spc="-20">
                <a:latin typeface="Arial"/>
                <a:cs typeface="Arial"/>
              </a:rPr>
              <a:t> </a:t>
            </a:r>
            <a:r>
              <a:rPr dirty="0" baseline="6944" sz="600" spc="7">
                <a:latin typeface="Arial"/>
                <a:cs typeface="Arial"/>
              </a:rPr>
              <a:t>210</a:t>
            </a:r>
            <a:endParaRPr baseline="6944" sz="600">
              <a:latin typeface="Arial"/>
              <a:cs typeface="Arial"/>
            </a:endParaRPr>
          </a:p>
        </p:txBody>
      </p:sp>
      <p:sp>
        <p:nvSpPr>
          <p:cNvPr id="2526" name="object 2526"/>
          <p:cNvSpPr txBox="1"/>
          <p:nvPr/>
        </p:nvSpPr>
        <p:spPr>
          <a:xfrm>
            <a:off x="5736925" y="3239587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1230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27" name="object 2527"/>
          <p:cNvSpPr txBox="1"/>
          <p:nvPr/>
        </p:nvSpPr>
        <p:spPr>
          <a:xfrm>
            <a:off x="5361490" y="3119617"/>
            <a:ext cx="229235" cy="2546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51765">
              <a:lnSpc>
                <a:spcPts val="465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120</a:t>
            </a:r>
            <a:endParaRPr sz="400">
              <a:latin typeface="Arial"/>
              <a:cs typeface="Arial"/>
            </a:endParaRPr>
          </a:p>
          <a:p>
            <a:pPr marL="130810">
              <a:lnSpc>
                <a:spcPts val="465"/>
              </a:lnSpc>
            </a:pPr>
            <a:r>
              <a:rPr dirty="0" sz="400" spc="5">
                <a:latin typeface="Arial"/>
                <a:cs typeface="Arial"/>
              </a:rPr>
              <a:t>40</a:t>
            </a:r>
            <a:endParaRPr sz="4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04"/>
              </a:spcBef>
            </a:pPr>
            <a:r>
              <a:rPr dirty="0" sz="400" spc="10">
                <a:latin typeface="Arial"/>
                <a:cs typeface="Arial"/>
              </a:rPr>
              <a:t>120</a:t>
            </a:r>
            <a:r>
              <a:rPr dirty="0" baseline="27777" sz="600" spc="15">
                <a:latin typeface="Arial"/>
                <a:cs typeface="Arial"/>
              </a:rPr>
              <a:t>40</a:t>
            </a:r>
            <a:endParaRPr baseline="27777" sz="600">
              <a:latin typeface="Arial"/>
              <a:cs typeface="Arial"/>
            </a:endParaRPr>
          </a:p>
        </p:txBody>
      </p:sp>
      <p:sp>
        <p:nvSpPr>
          <p:cNvPr id="2528" name="object 2528"/>
          <p:cNvSpPr txBox="1"/>
          <p:nvPr/>
        </p:nvSpPr>
        <p:spPr>
          <a:xfrm>
            <a:off x="5750025" y="3004639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1140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29" name="object 2529"/>
          <p:cNvSpPr txBox="1"/>
          <p:nvPr/>
        </p:nvSpPr>
        <p:spPr>
          <a:xfrm>
            <a:off x="5965625" y="3021458"/>
            <a:ext cx="91440" cy="287020"/>
          </a:xfrm>
          <a:prstGeom prst="rect">
            <a:avLst/>
          </a:prstGeom>
        </p:spPr>
        <p:txBody>
          <a:bodyPr wrap="square" lIns="0" tIns="1651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baseline="6944" sz="600" spc="-7">
                <a:latin typeface="Arial"/>
                <a:cs typeface="Arial"/>
              </a:rPr>
              <a:t>21</a:t>
            </a:r>
            <a:r>
              <a:rPr dirty="0" baseline="6944" sz="600">
                <a:latin typeface="Arial"/>
                <a:cs typeface="Arial"/>
              </a:rPr>
              <a:t>0</a:t>
            </a:r>
            <a:r>
              <a:rPr dirty="0" baseline="6944" sz="600">
                <a:latin typeface="Arial"/>
                <a:cs typeface="Arial"/>
              </a:rPr>
              <a:t>     </a:t>
            </a:r>
            <a:r>
              <a:rPr dirty="0" baseline="6944" sz="600" spc="-3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210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30" name="object 2530"/>
          <p:cNvSpPr txBox="1"/>
          <p:nvPr/>
        </p:nvSpPr>
        <p:spPr>
          <a:xfrm>
            <a:off x="2717106" y="3666455"/>
            <a:ext cx="65849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20"/>
              </a:spcBef>
            </a:pPr>
            <a:r>
              <a:rPr dirty="0" baseline="13888" sz="600" spc="7">
                <a:latin typeface="Arial"/>
                <a:cs typeface="Arial"/>
              </a:rPr>
              <a:t>1680    </a:t>
            </a:r>
            <a:r>
              <a:rPr dirty="0" baseline="13888" sz="600" spc="112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210    </a:t>
            </a:r>
            <a:r>
              <a:rPr dirty="0" sz="400" spc="7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210</a:t>
            </a:r>
            <a:r>
              <a:rPr dirty="0" sz="400" spc="8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120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31" name="object 2531"/>
          <p:cNvSpPr txBox="1"/>
          <p:nvPr/>
        </p:nvSpPr>
        <p:spPr>
          <a:xfrm>
            <a:off x="3083588" y="3229920"/>
            <a:ext cx="137160" cy="33845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baseline="-55555" sz="600" spc="-7">
                <a:latin typeface="Arial"/>
                <a:cs typeface="Arial"/>
              </a:rPr>
              <a:t>12</a:t>
            </a:r>
            <a:r>
              <a:rPr dirty="0" baseline="-55555" sz="600">
                <a:latin typeface="Arial"/>
                <a:cs typeface="Arial"/>
              </a:rPr>
              <a:t>0</a:t>
            </a:r>
            <a:r>
              <a:rPr dirty="0" baseline="-55555" sz="600" spc="-30">
                <a:latin typeface="Arial"/>
                <a:cs typeface="Arial"/>
              </a:rPr>
              <a:t> </a:t>
            </a:r>
            <a:r>
              <a:rPr dirty="0" baseline="-34722" sz="600" spc="-7">
                <a:latin typeface="Arial"/>
                <a:cs typeface="Arial"/>
              </a:rPr>
              <a:t>12</a:t>
            </a:r>
            <a:r>
              <a:rPr dirty="0" baseline="-34722" sz="600">
                <a:latin typeface="Arial"/>
                <a:cs typeface="Arial"/>
              </a:rPr>
              <a:t>0</a:t>
            </a:r>
            <a:r>
              <a:rPr dirty="0" baseline="-34722" sz="600">
                <a:latin typeface="Arial"/>
                <a:cs typeface="Arial"/>
              </a:rPr>
              <a:t> </a:t>
            </a:r>
            <a:r>
              <a:rPr dirty="0" baseline="-34722" sz="600" spc="52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465</a:t>
            </a:r>
            <a:endParaRPr sz="400">
              <a:latin typeface="Arial"/>
              <a:cs typeface="Arial"/>
            </a:endParaRPr>
          </a:p>
        </p:txBody>
      </p:sp>
      <p:sp>
        <p:nvSpPr>
          <p:cNvPr id="2532" name="object 2532"/>
          <p:cNvSpPr txBox="1"/>
          <p:nvPr/>
        </p:nvSpPr>
        <p:spPr>
          <a:xfrm>
            <a:off x="2976266" y="3311260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270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33" name="object 2533"/>
          <p:cNvSpPr txBox="1"/>
          <p:nvPr/>
        </p:nvSpPr>
        <p:spPr>
          <a:xfrm>
            <a:off x="3010727" y="3520803"/>
            <a:ext cx="85725" cy="8509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40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34" name="object 2534"/>
          <p:cNvSpPr txBox="1"/>
          <p:nvPr/>
        </p:nvSpPr>
        <p:spPr>
          <a:xfrm>
            <a:off x="2781014" y="3391832"/>
            <a:ext cx="85725" cy="29146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21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    </a:t>
            </a:r>
            <a:r>
              <a:rPr dirty="0" sz="400" spc="15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210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35" name="object 2535"/>
          <p:cNvSpPr txBox="1"/>
          <p:nvPr/>
        </p:nvSpPr>
        <p:spPr>
          <a:xfrm>
            <a:off x="3112934" y="2338391"/>
            <a:ext cx="107950" cy="2165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baseline="-27777" sz="600" spc="-7">
                <a:latin typeface="Arial"/>
                <a:cs typeface="Arial"/>
              </a:rPr>
              <a:t>12</a:t>
            </a:r>
            <a:r>
              <a:rPr dirty="0" baseline="-27777" sz="600">
                <a:latin typeface="Arial"/>
                <a:cs typeface="Arial"/>
              </a:rPr>
              <a:t>0</a:t>
            </a:r>
            <a:r>
              <a:rPr dirty="0" baseline="-27777" sz="600" spc="-3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120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36" name="object 2536"/>
          <p:cNvSpPr txBox="1"/>
          <p:nvPr/>
        </p:nvSpPr>
        <p:spPr>
          <a:xfrm>
            <a:off x="3010727" y="2505816"/>
            <a:ext cx="85725" cy="8509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40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37" name="object 2537"/>
          <p:cNvSpPr txBox="1"/>
          <p:nvPr/>
        </p:nvSpPr>
        <p:spPr>
          <a:xfrm>
            <a:off x="2781014" y="2376845"/>
            <a:ext cx="85725" cy="29210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21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    </a:t>
            </a:r>
            <a:r>
              <a:rPr dirty="0" sz="400" spc="20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210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38" name="object 2538"/>
          <p:cNvSpPr txBox="1"/>
          <p:nvPr/>
        </p:nvSpPr>
        <p:spPr>
          <a:xfrm>
            <a:off x="2976266" y="2300321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270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39" name="object 2539"/>
          <p:cNvSpPr txBox="1"/>
          <p:nvPr/>
        </p:nvSpPr>
        <p:spPr>
          <a:xfrm>
            <a:off x="2742506" y="2298297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1680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40" name="object 2540"/>
          <p:cNvSpPr txBox="1"/>
          <p:nvPr/>
        </p:nvSpPr>
        <p:spPr>
          <a:xfrm>
            <a:off x="3007691" y="2646024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465</a:t>
            </a:r>
            <a:endParaRPr sz="400">
              <a:latin typeface="Arial"/>
              <a:cs typeface="Arial"/>
            </a:endParaRPr>
          </a:p>
        </p:txBody>
      </p:sp>
      <p:sp>
        <p:nvSpPr>
          <p:cNvPr id="2541" name="object 2541"/>
          <p:cNvSpPr txBox="1"/>
          <p:nvPr/>
        </p:nvSpPr>
        <p:spPr>
          <a:xfrm>
            <a:off x="3643142" y="2169779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42" name="object 2542"/>
          <p:cNvSpPr txBox="1"/>
          <p:nvPr/>
        </p:nvSpPr>
        <p:spPr>
          <a:xfrm>
            <a:off x="3588552" y="2259458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300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43" name="object 2543"/>
          <p:cNvSpPr txBox="1"/>
          <p:nvPr/>
        </p:nvSpPr>
        <p:spPr>
          <a:xfrm>
            <a:off x="3820288" y="2259458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300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44" name="object 2544"/>
          <p:cNvSpPr txBox="1"/>
          <p:nvPr/>
        </p:nvSpPr>
        <p:spPr>
          <a:xfrm>
            <a:off x="3977997" y="2267938"/>
            <a:ext cx="34925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1450   </a:t>
            </a:r>
            <a:r>
              <a:rPr dirty="0" sz="400" spc="55">
                <a:latin typeface="Arial"/>
                <a:cs typeface="Arial"/>
              </a:rPr>
              <a:t> </a:t>
            </a:r>
            <a:r>
              <a:rPr dirty="0" baseline="-20833" sz="600" spc="7">
                <a:latin typeface="Arial"/>
                <a:cs typeface="Arial"/>
              </a:rPr>
              <a:t>725</a:t>
            </a:r>
            <a:endParaRPr baseline="-20833" sz="600">
              <a:latin typeface="Arial"/>
              <a:cs typeface="Arial"/>
            </a:endParaRPr>
          </a:p>
        </p:txBody>
      </p:sp>
      <p:sp>
        <p:nvSpPr>
          <p:cNvPr id="2545" name="object 2545"/>
          <p:cNvSpPr txBox="1"/>
          <p:nvPr/>
        </p:nvSpPr>
        <p:spPr>
          <a:xfrm>
            <a:off x="4406208" y="2288805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46" name="object 2546"/>
          <p:cNvSpPr txBox="1"/>
          <p:nvPr/>
        </p:nvSpPr>
        <p:spPr>
          <a:xfrm>
            <a:off x="4317157" y="2956240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7600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47" name="object 2547"/>
          <p:cNvSpPr txBox="1"/>
          <p:nvPr/>
        </p:nvSpPr>
        <p:spPr>
          <a:xfrm>
            <a:off x="3913334" y="2856894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2660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48" name="object 2548"/>
          <p:cNvSpPr txBox="1"/>
          <p:nvPr/>
        </p:nvSpPr>
        <p:spPr>
          <a:xfrm>
            <a:off x="4186560" y="2856894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715</a:t>
            </a:r>
            <a:endParaRPr sz="400">
              <a:latin typeface="Arial"/>
              <a:cs typeface="Arial"/>
            </a:endParaRPr>
          </a:p>
        </p:txBody>
      </p:sp>
      <p:sp>
        <p:nvSpPr>
          <p:cNvPr id="2549" name="object 2549"/>
          <p:cNvSpPr txBox="1"/>
          <p:nvPr/>
        </p:nvSpPr>
        <p:spPr>
          <a:xfrm>
            <a:off x="3822312" y="3722740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300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50" name="object 2550"/>
          <p:cNvSpPr txBox="1"/>
          <p:nvPr/>
        </p:nvSpPr>
        <p:spPr>
          <a:xfrm>
            <a:off x="4186560" y="3618893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725</a:t>
            </a:r>
            <a:endParaRPr sz="400">
              <a:latin typeface="Arial"/>
              <a:cs typeface="Arial"/>
            </a:endParaRPr>
          </a:p>
        </p:txBody>
      </p:sp>
      <p:sp>
        <p:nvSpPr>
          <p:cNvPr id="2551" name="object 2551"/>
          <p:cNvSpPr txBox="1"/>
          <p:nvPr/>
        </p:nvSpPr>
        <p:spPr>
          <a:xfrm>
            <a:off x="3977997" y="3674551"/>
            <a:ext cx="47244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20"/>
              </a:spcBef>
              <a:tabLst>
                <a:tab pos="344170" algn="l"/>
              </a:tabLst>
            </a:pPr>
            <a:r>
              <a:rPr dirty="0" sz="400" spc="5">
                <a:latin typeface="Arial"/>
                <a:cs typeface="Arial"/>
              </a:rPr>
              <a:t>1450	</a:t>
            </a:r>
            <a:r>
              <a:rPr dirty="0" baseline="6944" sz="600" spc="7">
                <a:latin typeface="Arial"/>
                <a:cs typeface="Arial"/>
              </a:rPr>
              <a:t>120</a:t>
            </a:r>
            <a:endParaRPr baseline="6944" sz="600">
              <a:latin typeface="Arial"/>
              <a:cs typeface="Arial"/>
            </a:endParaRPr>
          </a:p>
        </p:txBody>
      </p:sp>
      <p:sp>
        <p:nvSpPr>
          <p:cNvPr id="2552" name="object 2552"/>
          <p:cNvSpPr txBox="1"/>
          <p:nvPr/>
        </p:nvSpPr>
        <p:spPr>
          <a:xfrm>
            <a:off x="3803031" y="3782829"/>
            <a:ext cx="283845" cy="13335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81610">
              <a:lnSpc>
                <a:spcPts val="409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120</a:t>
            </a:r>
            <a:endParaRPr sz="400">
              <a:latin typeface="Arial"/>
              <a:cs typeface="Arial"/>
            </a:endParaRPr>
          </a:p>
          <a:p>
            <a:pPr marL="12700">
              <a:lnSpc>
                <a:spcPts val="409"/>
              </a:lnSpc>
            </a:pPr>
            <a:r>
              <a:rPr dirty="0" sz="400" spc="5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53" name="object 2553"/>
          <p:cNvSpPr txBox="1"/>
          <p:nvPr/>
        </p:nvSpPr>
        <p:spPr>
          <a:xfrm>
            <a:off x="5564893" y="3438382"/>
            <a:ext cx="99695" cy="24384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5">
                <a:latin typeface="Arial"/>
                <a:cs typeface="Arial"/>
              </a:rPr>
              <a:t>120 </a:t>
            </a:r>
            <a:r>
              <a:rPr dirty="0" sz="400" spc="15">
                <a:latin typeface="Arial"/>
                <a:cs typeface="Arial"/>
              </a:rPr>
              <a:t> </a:t>
            </a:r>
            <a:r>
              <a:rPr dirty="0" baseline="-13888" sz="600" spc="7">
                <a:latin typeface="Arial"/>
                <a:cs typeface="Arial"/>
              </a:rPr>
              <a:t>120</a:t>
            </a:r>
            <a:endParaRPr baseline="-13888" sz="600">
              <a:latin typeface="Arial"/>
              <a:cs typeface="Arial"/>
            </a:endParaRPr>
          </a:p>
        </p:txBody>
      </p:sp>
      <p:sp>
        <p:nvSpPr>
          <p:cNvPr id="2554" name="object 2554"/>
          <p:cNvSpPr txBox="1"/>
          <p:nvPr/>
        </p:nvSpPr>
        <p:spPr>
          <a:xfrm>
            <a:off x="5400902" y="3274829"/>
            <a:ext cx="30162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27</a:t>
            </a:r>
            <a:r>
              <a:rPr dirty="0" sz="400" spc="1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     </a:t>
            </a:r>
            <a:r>
              <a:rPr dirty="0" sz="400" spc="-2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270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55" name="object 2555"/>
          <p:cNvSpPr txBox="1"/>
          <p:nvPr/>
        </p:nvSpPr>
        <p:spPr>
          <a:xfrm>
            <a:off x="5435363" y="3484372"/>
            <a:ext cx="85725" cy="8509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40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56" name="object 2556"/>
          <p:cNvSpPr txBox="1"/>
          <p:nvPr/>
        </p:nvSpPr>
        <p:spPr>
          <a:xfrm>
            <a:off x="5415069" y="3408407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245</a:t>
            </a:r>
            <a:endParaRPr sz="400">
              <a:latin typeface="Arial"/>
              <a:cs typeface="Arial"/>
            </a:endParaRPr>
          </a:p>
        </p:txBody>
      </p:sp>
      <p:sp>
        <p:nvSpPr>
          <p:cNvPr id="2557" name="object 2557"/>
          <p:cNvSpPr txBox="1"/>
          <p:nvPr/>
        </p:nvSpPr>
        <p:spPr>
          <a:xfrm>
            <a:off x="5263276" y="3556152"/>
            <a:ext cx="8509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25</a:t>
            </a:r>
            <a:endParaRPr sz="400">
              <a:latin typeface="Arial"/>
              <a:cs typeface="Arial"/>
            </a:endParaRPr>
          </a:p>
        </p:txBody>
      </p:sp>
      <p:sp>
        <p:nvSpPr>
          <p:cNvPr id="2558" name="object 2558"/>
          <p:cNvSpPr txBox="1"/>
          <p:nvPr/>
        </p:nvSpPr>
        <p:spPr>
          <a:xfrm>
            <a:off x="2331653" y="3387156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5150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59" name="object 2559"/>
          <p:cNvSpPr txBox="1"/>
          <p:nvPr/>
        </p:nvSpPr>
        <p:spPr>
          <a:xfrm>
            <a:off x="2828576" y="3097913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2550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60" name="object 2560"/>
          <p:cNvSpPr txBox="1"/>
          <p:nvPr/>
        </p:nvSpPr>
        <p:spPr>
          <a:xfrm>
            <a:off x="2036164" y="2792128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225</a:t>
            </a:r>
            <a:endParaRPr sz="400">
              <a:latin typeface="Arial"/>
              <a:cs typeface="Arial"/>
            </a:endParaRPr>
          </a:p>
        </p:txBody>
      </p:sp>
      <p:sp>
        <p:nvSpPr>
          <p:cNvPr id="2561" name="object 2561"/>
          <p:cNvSpPr txBox="1"/>
          <p:nvPr/>
        </p:nvSpPr>
        <p:spPr>
          <a:xfrm>
            <a:off x="1814601" y="2876749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350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62" name="object 2562"/>
          <p:cNvSpPr txBox="1"/>
          <p:nvPr/>
        </p:nvSpPr>
        <p:spPr>
          <a:xfrm>
            <a:off x="2685836" y="2834631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725</a:t>
            </a:r>
            <a:endParaRPr sz="400">
              <a:latin typeface="Arial"/>
              <a:cs typeface="Arial"/>
            </a:endParaRPr>
          </a:p>
        </p:txBody>
      </p:sp>
      <p:sp>
        <p:nvSpPr>
          <p:cNvPr id="2563" name="object 2563"/>
          <p:cNvSpPr txBox="1"/>
          <p:nvPr/>
        </p:nvSpPr>
        <p:spPr>
          <a:xfrm>
            <a:off x="1835852" y="3260278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64" name="object 2564"/>
          <p:cNvSpPr txBox="1"/>
          <p:nvPr/>
        </p:nvSpPr>
        <p:spPr>
          <a:xfrm>
            <a:off x="3616832" y="2794152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125</a:t>
            </a:r>
            <a:endParaRPr sz="400">
              <a:latin typeface="Arial"/>
              <a:cs typeface="Arial"/>
            </a:endParaRPr>
          </a:p>
        </p:txBody>
      </p:sp>
      <p:sp>
        <p:nvSpPr>
          <p:cNvPr id="2565" name="object 2565"/>
          <p:cNvSpPr txBox="1"/>
          <p:nvPr/>
        </p:nvSpPr>
        <p:spPr>
          <a:xfrm>
            <a:off x="3632011" y="3255603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700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66" name="object 2566"/>
          <p:cNvSpPr txBox="1"/>
          <p:nvPr/>
        </p:nvSpPr>
        <p:spPr>
          <a:xfrm>
            <a:off x="3429675" y="3410606"/>
            <a:ext cx="163195" cy="27559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algn="r" marR="40640">
              <a:lnSpc>
                <a:spcPct val="100000"/>
              </a:lnSpc>
              <a:spcBef>
                <a:spcPts val="80"/>
              </a:spcBef>
            </a:pPr>
            <a:r>
              <a:rPr dirty="0" sz="400" spc="5">
                <a:latin typeface="Arial"/>
                <a:cs typeface="Arial"/>
              </a:rPr>
              <a:t>120</a:t>
            </a:r>
            <a:endParaRPr sz="400">
              <a:latin typeface="Arial"/>
              <a:cs typeface="Arial"/>
            </a:endParaRPr>
          </a:p>
          <a:p>
            <a:pPr algn="r" marR="5080">
              <a:lnSpc>
                <a:spcPct val="100000"/>
              </a:lnSpc>
              <a:spcBef>
                <a:spcPts val="135"/>
              </a:spcBef>
            </a:pPr>
            <a:r>
              <a:rPr dirty="0" sz="400" spc="5">
                <a:latin typeface="Arial"/>
                <a:cs typeface="Arial"/>
              </a:rPr>
              <a:t>680 </a:t>
            </a:r>
            <a:r>
              <a:rPr dirty="0" sz="400" spc="4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1000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67" name="object 2567"/>
          <p:cNvSpPr txBox="1"/>
          <p:nvPr/>
        </p:nvSpPr>
        <p:spPr>
          <a:xfrm>
            <a:off x="3793923" y="3393228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125</a:t>
            </a:r>
            <a:endParaRPr sz="400">
              <a:latin typeface="Arial"/>
              <a:cs typeface="Arial"/>
            </a:endParaRPr>
          </a:p>
        </p:txBody>
      </p:sp>
      <p:sp>
        <p:nvSpPr>
          <p:cNvPr id="2568" name="object 2568"/>
          <p:cNvSpPr txBox="1"/>
          <p:nvPr/>
        </p:nvSpPr>
        <p:spPr>
          <a:xfrm>
            <a:off x="4802839" y="2309428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2550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69" name="object 2569"/>
          <p:cNvSpPr txBox="1"/>
          <p:nvPr/>
        </p:nvSpPr>
        <p:spPr>
          <a:xfrm>
            <a:off x="4510439" y="2300949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70" name="object 2570"/>
          <p:cNvSpPr txBox="1"/>
          <p:nvPr/>
        </p:nvSpPr>
        <p:spPr>
          <a:xfrm>
            <a:off x="5147914" y="2309428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1975</a:t>
            </a:r>
            <a:endParaRPr sz="400">
              <a:latin typeface="Arial"/>
              <a:cs typeface="Arial"/>
            </a:endParaRPr>
          </a:p>
        </p:txBody>
      </p:sp>
      <p:sp>
        <p:nvSpPr>
          <p:cNvPr id="2571" name="object 2571"/>
          <p:cNvSpPr txBox="1"/>
          <p:nvPr/>
        </p:nvSpPr>
        <p:spPr>
          <a:xfrm>
            <a:off x="4560025" y="2827722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5930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72" name="object 2572"/>
          <p:cNvSpPr txBox="1"/>
          <p:nvPr/>
        </p:nvSpPr>
        <p:spPr>
          <a:xfrm>
            <a:off x="4415316" y="3262302"/>
            <a:ext cx="180975" cy="20891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10">
                <a:latin typeface="Arial"/>
                <a:cs typeface="Arial"/>
              </a:rPr>
              <a:t>350</a:t>
            </a:r>
            <a:r>
              <a:rPr dirty="0" baseline="-27777" sz="600" spc="15">
                <a:latin typeface="Arial"/>
                <a:cs typeface="Arial"/>
              </a:rPr>
              <a:t>120</a:t>
            </a:r>
            <a:endParaRPr baseline="-27777" sz="600">
              <a:latin typeface="Arial"/>
              <a:cs typeface="Arial"/>
            </a:endParaRPr>
          </a:p>
          <a:p>
            <a:pPr marL="102235">
              <a:lnSpc>
                <a:spcPct val="100000"/>
              </a:lnSpc>
              <a:spcBef>
                <a:spcPts val="270"/>
              </a:spcBef>
            </a:pPr>
            <a:r>
              <a:rPr dirty="0" sz="400" spc="5">
                <a:latin typeface="Arial"/>
                <a:cs typeface="Arial"/>
              </a:rPr>
              <a:t>480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73" name="object 2573"/>
          <p:cNvSpPr txBox="1"/>
          <p:nvPr/>
        </p:nvSpPr>
        <p:spPr>
          <a:xfrm>
            <a:off x="4418352" y="3509218"/>
            <a:ext cx="151130" cy="255904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5">
                <a:latin typeface="Arial"/>
                <a:cs typeface="Arial"/>
              </a:rPr>
              <a:t>250 </a:t>
            </a:r>
            <a:r>
              <a:rPr dirty="0" sz="400" spc="11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120</a:t>
            </a:r>
            <a:endParaRPr sz="400">
              <a:latin typeface="Arial"/>
              <a:cs typeface="Arial"/>
            </a:endParaRPr>
          </a:p>
          <a:p>
            <a:pPr marL="71120">
              <a:lnSpc>
                <a:spcPct val="100000"/>
              </a:lnSpc>
              <a:spcBef>
                <a:spcPts val="40"/>
              </a:spcBef>
            </a:pPr>
            <a:r>
              <a:rPr dirty="0" sz="400" spc="5">
                <a:latin typeface="Arial"/>
                <a:cs typeface="Arial"/>
              </a:rPr>
              <a:t>600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74" name="object 2574"/>
          <p:cNvSpPr txBox="1"/>
          <p:nvPr/>
        </p:nvSpPr>
        <p:spPr>
          <a:xfrm>
            <a:off x="4609610" y="3709585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75" name="object 2575"/>
          <p:cNvSpPr txBox="1"/>
          <p:nvPr/>
        </p:nvSpPr>
        <p:spPr>
          <a:xfrm>
            <a:off x="4540743" y="3794973"/>
            <a:ext cx="281305" cy="13144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78435">
              <a:lnSpc>
                <a:spcPts val="405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500</a:t>
            </a:r>
            <a:endParaRPr sz="400">
              <a:latin typeface="Arial"/>
              <a:cs typeface="Arial"/>
            </a:endParaRPr>
          </a:p>
          <a:p>
            <a:pPr marL="12700">
              <a:lnSpc>
                <a:spcPts val="405"/>
              </a:lnSpc>
            </a:pPr>
            <a:r>
              <a:rPr dirty="0" sz="400" spc="5">
                <a:latin typeface="Arial"/>
                <a:cs typeface="Arial"/>
              </a:rPr>
              <a:t>120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76" name="object 2576"/>
          <p:cNvSpPr txBox="1"/>
          <p:nvPr/>
        </p:nvSpPr>
        <p:spPr>
          <a:xfrm>
            <a:off x="4514432" y="3742351"/>
            <a:ext cx="36322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260350" algn="l"/>
              </a:tabLst>
            </a:pPr>
            <a:r>
              <a:rPr dirty="0" sz="400" spc="5">
                <a:latin typeface="Arial"/>
                <a:cs typeface="Arial"/>
              </a:rPr>
              <a:t>21</a:t>
            </a:r>
            <a:r>
              <a:rPr dirty="0" sz="400" spc="1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	</a:t>
            </a:r>
            <a:r>
              <a:rPr dirty="0" baseline="6944" sz="600" spc="7">
                <a:latin typeface="Arial"/>
                <a:cs typeface="Arial"/>
              </a:rPr>
              <a:t>120</a:t>
            </a:r>
            <a:endParaRPr baseline="6944" sz="600">
              <a:latin typeface="Arial"/>
              <a:cs typeface="Arial"/>
            </a:endParaRPr>
          </a:p>
        </p:txBody>
      </p:sp>
      <p:sp>
        <p:nvSpPr>
          <p:cNvPr id="2577" name="object 2577"/>
          <p:cNvSpPr txBox="1"/>
          <p:nvPr/>
        </p:nvSpPr>
        <p:spPr>
          <a:xfrm>
            <a:off x="4828137" y="3476771"/>
            <a:ext cx="152400" cy="203835"/>
          </a:xfrm>
          <a:prstGeom prst="rect">
            <a:avLst/>
          </a:prstGeom>
        </p:spPr>
        <p:txBody>
          <a:bodyPr wrap="square" lIns="0" tIns="40005" rIns="0" bIns="0" rtlCol="0" vert="horz">
            <a:spAutoFit/>
          </a:bodyPr>
          <a:lstStyle/>
          <a:p>
            <a:pPr algn="r" marR="41910">
              <a:lnSpc>
                <a:spcPct val="100000"/>
              </a:lnSpc>
              <a:spcBef>
                <a:spcPts val="315"/>
              </a:spcBef>
            </a:pPr>
            <a:r>
              <a:rPr dirty="0" sz="400" spc="5">
                <a:latin typeface="Arial"/>
                <a:cs typeface="Arial"/>
              </a:rPr>
              <a:t>405</a:t>
            </a:r>
            <a:endParaRPr sz="400">
              <a:latin typeface="Arial"/>
              <a:cs typeface="Arial"/>
            </a:endParaRPr>
          </a:p>
          <a:p>
            <a:pPr algn="r" marR="5080">
              <a:lnSpc>
                <a:spcPct val="100000"/>
              </a:lnSpc>
              <a:spcBef>
                <a:spcPts val="220"/>
              </a:spcBef>
            </a:pPr>
            <a:r>
              <a:rPr dirty="0" sz="400" spc="5">
                <a:latin typeface="Arial"/>
                <a:cs typeface="Arial"/>
              </a:rPr>
              <a:t>95</a:t>
            </a:r>
            <a:endParaRPr sz="400">
              <a:latin typeface="Arial"/>
              <a:cs typeface="Arial"/>
            </a:endParaRPr>
          </a:p>
        </p:txBody>
      </p:sp>
      <p:sp>
        <p:nvSpPr>
          <p:cNvPr id="2578" name="object 2578"/>
          <p:cNvSpPr txBox="1"/>
          <p:nvPr/>
        </p:nvSpPr>
        <p:spPr>
          <a:xfrm>
            <a:off x="4975937" y="3498087"/>
            <a:ext cx="200025" cy="20193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algn="r" marR="92075">
              <a:lnSpc>
                <a:spcPts val="475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450</a:t>
            </a:r>
            <a:endParaRPr sz="400">
              <a:latin typeface="Arial"/>
              <a:cs typeface="Arial"/>
            </a:endParaRPr>
          </a:p>
          <a:p>
            <a:pPr algn="r" marR="33020">
              <a:lnSpc>
                <a:spcPts val="450"/>
              </a:lnSpc>
            </a:pPr>
            <a:r>
              <a:rPr dirty="0" sz="400" spc="5">
                <a:latin typeface="Arial"/>
                <a:cs typeface="Arial"/>
              </a:rPr>
              <a:t>120</a:t>
            </a:r>
            <a:endParaRPr sz="400">
              <a:latin typeface="Arial"/>
              <a:cs typeface="Arial"/>
            </a:endParaRPr>
          </a:p>
          <a:p>
            <a:pPr algn="r" marR="5080">
              <a:lnSpc>
                <a:spcPts val="455"/>
              </a:lnSpc>
            </a:pPr>
            <a:r>
              <a:rPr dirty="0" sz="400" spc="5">
                <a:latin typeface="Arial"/>
                <a:cs typeface="Arial"/>
              </a:rPr>
              <a:t>300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79" name="object 2579"/>
          <p:cNvSpPr txBox="1"/>
          <p:nvPr/>
        </p:nvSpPr>
        <p:spPr>
          <a:xfrm>
            <a:off x="5074096" y="3258254"/>
            <a:ext cx="270510" cy="252729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76835">
              <a:lnSpc>
                <a:spcPct val="100000"/>
              </a:lnSpc>
              <a:spcBef>
                <a:spcPts val="80"/>
              </a:spcBef>
            </a:pPr>
            <a:r>
              <a:rPr dirty="0" sz="400" spc="5">
                <a:latin typeface="Arial"/>
                <a:cs typeface="Arial"/>
              </a:rPr>
              <a:t>120</a:t>
            </a:r>
            <a:endParaRPr sz="400">
              <a:latin typeface="Arial"/>
              <a:cs typeface="Arial"/>
            </a:endParaRPr>
          </a:p>
          <a:p>
            <a:pPr marL="12700">
              <a:lnSpc>
                <a:spcPts val="475"/>
              </a:lnSpc>
              <a:spcBef>
                <a:spcPts val="85"/>
              </a:spcBef>
            </a:pPr>
            <a:r>
              <a:rPr dirty="0" sz="400" spc="5">
                <a:latin typeface="Arial"/>
                <a:cs typeface="Arial"/>
              </a:rPr>
              <a:t>210</a:t>
            </a:r>
            <a:endParaRPr sz="400">
              <a:latin typeface="Arial"/>
              <a:cs typeface="Arial"/>
            </a:endParaRPr>
          </a:p>
          <a:p>
            <a:pPr marL="52705">
              <a:lnSpc>
                <a:spcPts val="445"/>
              </a:lnSpc>
            </a:pPr>
            <a:r>
              <a:rPr dirty="0" sz="400" spc="5">
                <a:latin typeface="Arial"/>
                <a:cs typeface="Arial"/>
              </a:rPr>
              <a:t>210</a:t>
            </a:r>
            <a:endParaRPr sz="400">
              <a:latin typeface="Arial"/>
              <a:cs typeface="Arial"/>
            </a:endParaRPr>
          </a:p>
          <a:p>
            <a:pPr marL="149860">
              <a:lnSpc>
                <a:spcPts val="450"/>
              </a:lnSpc>
            </a:pPr>
            <a:r>
              <a:rPr dirty="0" sz="400" spc="-5">
                <a:latin typeface="Arial"/>
                <a:cs typeface="Arial"/>
              </a:rPr>
              <a:t>230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80" name="object 2580"/>
          <p:cNvSpPr txBox="1"/>
          <p:nvPr/>
        </p:nvSpPr>
        <p:spPr>
          <a:xfrm>
            <a:off x="4846407" y="3349330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680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81" name="object 2581"/>
          <p:cNvSpPr txBox="1"/>
          <p:nvPr/>
        </p:nvSpPr>
        <p:spPr>
          <a:xfrm>
            <a:off x="6417967" y="1937658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190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82" name="object 2582"/>
          <p:cNvSpPr txBox="1"/>
          <p:nvPr/>
        </p:nvSpPr>
        <p:spPr>
          <a:xfrm>
            <a:off x="6014144" y="1912743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2280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83" name="object 2583"/>
          <p:cNvSpPr txBox="1"/>
          <p:nvPr/>
        </p:nvSpPr>
        <p:spPr>
          <a:xfrm>
            <a:off x="6293443" y="1810087"/>
            <a:ext cx="246379" cy="161290"/>
          </a:xfrm>
          <a:prstGeom prst="rect">
            <a:avLst/>
          </a:prstGeom>
        </p:spPr>
        <p:txBody>
          <a:bodyPr wrap="square" lIns="0" tIns="190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400" spc="5">
                <a:latin typeface="Arial"/>
                <a:cs typeface="Arial"/>
              </a:rPr>
              <a:t>40</a:t>
            </a:r>
            <a:r>
              <a:rPr dirty="0" sz="400" spc="7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40</a:t>
            </a:r>
            <a:endParaRPr sz="400">
              <a:latin typeface="Arial"/>
              <a:cs typeface="Arial"/>
            </a:endParaRPr>
          </a:p>
          <a:p>
            <a:pPr marL="113664">
              <a:lnSpc>
                <a:spcPct val="100000"/>
              </a:lnSpc>
              <a:spcBef>
                <a:spcPts val="50"/>
              </a:spcBef>
            </a:pPr>
            <a:r>
              <a:rPr dirty="0" sz="400" spc="5">
                <a:latin typeface="Arial"/>
                <a:cs typeface="Arial"/>
              </a:rPr>
              <a:t>1140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84" name="object 2584"/>
          <p:cNvSpPr txBox="1"/>
          <p:nvPr/>
        </p:nvSpPr>
        <p:spPr>
          <a:xfrm>
            <a:off x="6427020" y="2060488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120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85" name="object 2585"/>
          <p:cNvSpPr txBox="1"/>
          <p:nvPr/>
        </p:nvSpPr>
        <p:spPr>
          <a:xfrm>
            <a:off x="6096112" y="2060488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120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86" name="object 2586"/>
          <p:cNvSpPr txBox="1"/>
          <p:nvPr/>
        </p:nvSpPr>
        <p:spPr>
          <a:xfrm>
            <a:off x="6183140" y="2118169"/>
            <a:ext cx="28511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21</a:t>
            </a:r>
            <a:r>
              <a:rPr dirty="0" sz="400" spc="1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    </a:t>
            </a:r>
            <a:r>
              <a:rPr dirty="0" sz="400" spc="-3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210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87" name="object 2587"/>
          <p:cNvSpPr txBox="1"/>
          <p:nvPr/>
        </p:nvSpPr>
        <p:spPr>
          <a:xfrm>
            <a:off x="6123490" y="1909323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270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88" name="object 2588"/>
          <p:cNvSpPr/>
          <p:nvPr/>
        </p:nvSpPr>
        <p:spPr>
          <a:xfrm>
            <a:off x="1351629" y="994410"/>
            <a:ext cx="86360" cy="4067175"/>
          </a:xfrm>
          <a:custGeom>
            <a:avLst/>
            <a:gdLst/>
            <a:ahLst/>
            <a:cxnLst/>
            <a:rect l="l" t="t" r="r" b="b"/>
            <a:pathLst>
              <a:path w="86359" h="4067175">
                <a:moveTo>
                  <a:pt x="0" y="16191"/>
                </a:moveTo>
                <a:lnTo>
                  <a:pt x="86015" y="16191"/>
                </a:lnTo>
              </a:path>
              <a:path w="86359" h="4067175">
                <a:moveTo>
                  <a:pt x="0" y="4051853"/>
                </a:moveTo>
                <a:lnTo>
                  <a:pt x="86015" y="4051853"/>
                </a:lnTo>
              </a:path>
              <a:path w="86359" h="4067175">
                <a:moveTo>
                  <a:pt x="70836" y="0"/>
                </a:moveTo>
                <a:lnTo>
                  <a:pt x="70836" y="4067032"/>
                </a:lnTo>
              </a:path>
              <a:path w="86359" h="4067175">
                <a:moveTo>
                  <a:pt x="77920" y="23274"/>
                </a:moveTo>
                <a:lnTo>
                  <a:pt x="62740" y="8095"/>
                </a:lnTo>
              </a:path>
              <a:path w="86359" h="4067175">
                <a:moveTo>
                  <a:pt x="62740" y="4043757"/>
                </a:moveTo>
                <a:lnTo>
                  <a:pt x="77920" y="40599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9" name="object 2589"/>
          <p:cNvSpPr txBox="1"/>
          <p:nvPr/>
        </p:nvSpPr>
        <p:spPr>
          <a:xfrm>
            <a:off x="1350115" y="2940608"/>
            <a:ext cx="85725" cy="17462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26300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90" name="object 2590"/>
          <p:cNvSpPr/>
          <p:nvPr/>
        </p:nvSpPr>
        <p:spPr>
          <a:xfrm>
            <a:off x="1458896" y="925597"/>
            <a:ext cx="120014" cy="192405"/>
          </a:xfrm>
          <a:custGeom>
            <a:avLst/>
            <a:gdLst/>
            <a:ahLst/>
            <a:cxnLst/>
            <a:rect l="l" t="t" r="r" b="b"/>
            <a:pathLst>
              <a:path w="120015" h="192405">
                <a:moveTo>
                  <a:pt x="0" y="85003"/>
                </a:moveTo>
                <a:lnTo>
                  <a:pt x="46549" y="85003"/>
                </a:lnTo>
              </a:path>
              <a:path w="120015" h="192405">
                <a:moveTo>
                  <a:pt x="0" y="177091"/>
                </a:moveTo>
                <a:lnTo>
                  <a:pt x="46549" y="177091"/>
                </a:lnTo>
              </a:path>
              <a:path w="120015" h="192405">
                <a:moveTo>
                  <a:pt x="31370" y="68812"/>
                </a:moveTo>
                <a:lnTo>
                  <a:pt x="31370" y="192270"/>
                </a:lnTo>
              </a:path>
              <a:path w="120015" h="192405">
                <a:moveTo>
                  <a:pt x="31370" y="130541"/>
                </a:moveTo>
                <a:lnTo>
                  <a:pt x="119410" y="104230"/>
                </a:lnTo>
                <a:lnTo>
                  <a:pt x="1194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1" name="object 2591"/>
          <p:cNvSpPr txBox="1"/>
          <p:nvPr/>
        </p:nvSpPr>
        <p:spPr>
          <a:xfrm>
            <a:off x="1506968" y="919635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600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92" name="object 2592"/>
          <p:cNvSpPr/>
          <p:nvPr/>
        </p:nvSpPr>
        <p:spPr>
          <a:xfrm>
            <a:off x="1482171" y="1002506"/>
            <a:ext cx="23495" cy="560705"/>
          </a:xfrm>
          <a:custGeom>
            <a:avLst/>
            <a:gdLst/>
            <a:ahLst/>
            <a:cxnLst/>
            <a:rect l="l" t="t" r="r" b="b"/>
            <a:pathLst>
              <a:path w="23494" h="560705">
                <a:moveTo>
                  <a:pt x="15179" y="15179"/>
                </a:moveTo>
                <a:lnTo>
                  <a:pt x="0" y="0"/>
                </a:lnTo>
              </a:path>
              <a:path w="23494" h="560705">
                <a:moveTo>
                  <a:pt x="0" y="92087"/>
                </a:moveTo>
                <a:lnTo>
                  <a:pt x="15179" y="107266"/>
                </a:lnTo>
              </a:path>
              <a:path w="23494" h="560705">
                <a:moveTo>
                  <a:pt x="17203" y="100183"/>
                </a:moveTo>
                <a:lnTo>
                  <a:pt x="23274" y="100183"/>
                </a:lnTo>
              </a:path>
              <a:path w="23494" h="560705">
                <a:moveTo>
                  <a:pt x="17203" y="544429"/>
                </a:moveTo>
                <a:lnTo>
                  <a:pt x="23274" y="544429"/>
                </a:lnTo>
              </a:path>
              <a:path w="23494" h="560705">
                <a:moveTo>
                  <a:pt x="8095" y="83991"/>
                </a:moveTo>
                <a:lnTo>
                  <a:pt x="8095" y="560621"/>
                </a:lnTo>
              </a:path>
              <a:path w="23494" h="560705">
                <a:moveTo>
                  <a:pt x="15179" y="107266"/>
                </a:moveTo>
                <a:lnTo>
                  <a:pt x="0" y="92087"/>
                </a:lnTo>
              </a:path>
              <a:path w="23494" h="560705">
                <a:moveTo>
                  <a:pt x="0" y="537346"/>
                </a:moveTo>
                <a:lnTo>
                  <a:pt x="15179" y="552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3" name="object 2593"/>
          <p:cNvSpPr txBox="1"/>
          <p:nvPr/>
        </p:nvSpPr>
        <p:spPr>
          <a:xfrm>
            <a:off x="1417916" y="1252114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2900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94" name="object 2594"/>
          <p:cNvSpPr/>
          <p:nvPr/>
        </p:nvSpPr>
        <p:spPr>
          <a:xfrm>
            <a:off x="1482171" y="1531756"/>
            <a:ext cx="23495" cy="199390"/>
          </a:xfrm>
          <a:custGeom>
            <a:avLst/>
            <a:gdLst/>
            <a:ahLst/>
            <a:cxnLst/>
            <a:rect l="l" t="t" r="r" b="b"/>
            <a:pathLst>
              <a:path w="23494" h="199389">
                <a:moveTo>
                  <a:pt x="17203" y="15179"/>
                </a:moveTo>
                <a:lnTo>
                  <a:pt x="23274" y="15179"/>
                </a:lnTo>
              </a:path>
              <a:path w="23494" h="199389">
                <a:moveTo>
                  <a:pt x="17203" y="184175"/>
                </a:moveTo>
                <a:lnTo>
                  <a:pt x="23274" y="184175"/>
                </a:lnTo>
              </a:path>
              <a:path w="23494" h="199389">
                <a:moveTo>
                  <a:pt x="8095" y="0"/>
                </a:moveTo>
                <a:lnTo>
                  <a:pt x="8095" y="199354"/>
                </a:lnTo>
              </a:path>
              <a:path w="23494" h="199389">
                <a:moveTo>
                  <a:pt x="15179" y="23274"/>
                </a:moveTo>
                <a:lnTo>
                  <a:pt x="0" y="8095"/>
                </a:lnTo>
              </a:path>
              <a:path w="23494" h="199389">
                <a:moveTo>
                  <a:pt x="0" y="177091"/>
                </a:moveTo>
                <a:lnTo>
                  <a:pt x="15179" y="1922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5" name="object 2595"/>
          <p:cNvSpPr txBox="1"/>
          <p:nvPr/>
        </p:nvSpPr>
        <p:spPr>
          <a:xfrm>
            <a:off x="1417916" y="1560759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96" name="object 2596"/>
          <p:cNvSpPr/>
          <p:nvPr/>
        </p:nvSpPr>
        <p:spPr>
          <a:xfrm>
            <a:off x="1482171" y="1700752"/>
            <a:ext cx="23495" cy="398780"/>
          </a:xfrm>
          <a:custGeom>
            <a:avLst/>
            <a:gdLst/>
            <a:ahLst/>
            <a:cxnLst/>
            <a:rect l="l" t="t" r="r" b="b"/>
            <a:pathLst>
              <a:path w="23494" h="398780">
                <a:moveTo>
                  <a:pt x="17203" y="15179"/>
                </a:moveTo>
                <a:lnTo>
                  <a:pt x="23274" y="15179"/>
                </a:lnTo>
              </a:path>
              <a:path w="23494" h="398780">
                <a:moveTo>
                  <a:pt x="17203" y="383529"/>
                </a:moveTo>
                <a:lnTo>
                  <a:pt x="23274" y="383529"/>
                </a:lnTo>
              </a:path>
              <a:path w="23494" h="398780">
                <a:moveTo>
                  <a:pt x="8095" y="0"/>
                </a:moveTo>
                <a:lnTo>
                  <a:pt x="8095" y="398708"/>
                </a:lnTo>
              </a:path>
              <a:path w="23494" h="398780">
                <a:moveTo>
                  <a:pt x="15179" y="23274"/>
                </a:moveTo>
                <a:lnTo>
                  <a:pt x="0" y="8095"/>
                </a:lnTo>
              </a:path>
              <a:path w="23494" h="398780">
                <a:moveTo>
                  <a:pt x="0" y="376445"/>
                </a:moveTo>
                <a:lnTo>
                  <a:pt x="15179" y="3916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7" name="object 2597"/>
          <p:cNvSpPr txBox="1"/>
          <p:nvPr/>
        </p:nvSpPr>
        <p:spPr>
          <a:xfrm>
            <a:off x="1417916" y="1827914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2400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598" name="object 2598"/>
          <p:cNvSpPr/>
          <p:nvPr/>
        </p:nvSpPr>
        <p:spPr>
          <a:xfrm>
            <a:off x="1482171" y="2069102"/>
            <a:ext cx="23495" cy="353695"/>
          </a:xfrm>
          <a:custGeom>
            <a:avLst/>
            <a:gdLst/>
            <a:ahLst/>
            <a:cxnLst/>
            <a:rect l="l" t="t" r="r" b="b"/>
            <a:pathLst>
              <a:path w="23494" h="353694">
                <a:moveTo>
                  <a:pt x="17203" y="15179"/>
                </a:moveTo>
                <a:lnTo>
                  <a:pt x="23274" y="15179"/>
                </a:lnTo>
              </a:path>
              <a:path w="23494" h="353694">
                <a:moveTo>
                  <a:pt x="17203" y="337991"/>
                </a:moveTo>
                <a:lnTo>
                  <a:pt x="23274" y="337991"/>
                </a:lnTo>
              </a:path>
              <a:path w="23494" h="353694">
                <a:moveTo>
                  <a:pt x="8095" y="0"/>
                </a:moveTo>
                <a:lnTo>
                  <a:pt x="8095" y="353171"/>
                </a:lnTo>
              </a:path>
              <a:path w="23494" h="353694">
                <a:moveTo>
                  <a:pt x="15179" y="23274"/>
                </a:moveTo>
                <a:lnTo>
                  <a:pt x="0" y="8095"/>
                </a:lnTo>
              </a:path>
              <a:path w="23494" h="353694">
                <a:moveTo>
                  <a:pt x="0" y="329896"/>
                </a:moveTo>
                <a:lnTo>
                  <a:pt x="15179" y="3450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9" name="object 2599"/>
          <p:cNvSpPr txBox="1"/>
          <p:nvPr/>
        </p:nvSpPr>
        <p:spPr>
          <a:xfrm>
            <a:off x="1417916" y="2172990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600" name="object 2600"/>
          <p:cNvSpPr/>
          <p:nvPr/>
        </p:nvSpPr>
        <p:spPr>
          <a:xfrm>
            <a:off x="1482171" y="2390903"/>
            <a:ext cx="90170" cy="276860"/>
          </a:xfrm>
          <a:custGeom>
            <a:avLst/>
            <a:gdLst/>
            <a:ahLst/>
            <a:cxnLst/>
            <a:rect l="l" t="t" r="r" b="b"/>
            <a:pathLst>
              <a:path w="90169" h="276860">
                <a:moveTo>
                  <a:pt x="17203" y="16191"/>
                </a:moveTo>
                <a:lnTo>
                  <a:pt x="23274" y="16191"/>
                </a:lnTo>
              </a:path>
              <a:path w="90169" h="276860">
                <a:moveTo>
                  <a:pt x="17203" y="177091"/>
                </a:moveTo>
                <a:lnTo>
                  <a:pt x="23274" y="177091"/>
                </a:lnTo>
              </a:path>
              <a:path w="90169" h="276860">
                <a:moveTo>
                  <a:pt x="8095" y="0"/>
                </a:moveTo>
                <a:lnTo>
                  <a:pt x="8095" y="192270"/>
                </a:lnTo>
              </a:path>
              <a:path w="90169" h="276860">
                <a:moveTo>
                  <a:pt x="15179" y="23274"/>
                </a:moveTo>
                <a:lnTo>
                  <a:pt x="0" y="8095"/>
                </a:lnTo>
              </a:path>
              <a:path w="90169" h="276860">
                <a:moveTo>
                  <a:pt x="0" y="168995"/>
                </a:moveTo>
                <a:lnTo>
                  <a:pt x="15179" y="184175"/>
                </a:lnTo>
              </a:path>
              <a:path w="90169" h="276860">
                <a:moveTo>
                  <a:pt x="17203" y="177091"/>
                </a:moveTo>
                <a:lnTo>
                  <a:pt x="23274" y="177091"/>
                </a:lnTo>
              </a:path>
              <a:path w="90169" h="276860">
                <a:moveTo>
                  <a:pt x="17203" y="261083"/>
                </a:moveTo>
                <a:lnTo>
                  <a:pt x="23274" y="261083"/>
                </a:lnTo>
              </a:path>
              <a:path w="90169" h="276860">
                <a:moveTo>
                  <a:pt x="8095" y="161912"/>
                </a:moveTo>
                <a:lnTo>
                  <a:pt x="8095" y="276262"/>
                </a:lnTo>
              </a:path>
              <a:path w="90169" h="276860">
                <a:moveTo>
                  <a:pt x="8095" y="219593"/>
                </a:moveTo>
                <a:lnTo>
                  <a:pt x="90063" y="204414"/>
                </a:lnTo>
                <a:lnTo>
                  <a:pt x="90063" y="1001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1" name="object 2601"/>
          <p:cNvSpPr txBox="1"/>
          <p:nvPr/>
        </p:nvSpPr>
        <p:spPr>
          <a:xfrm>
            <a:off x="1417916" y="2416870"/>
            <a:ext cx="168275" cy="18415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52069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1050</a:t>
            </a:r>
            <a:endParaRPr sz="4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75"/>
              </a:spcBef>
            </a:pPr>
            <a:r>
              <a:rPr dirty="0" sz="400" spc="5">
                <a:latin typeface="Arial"/>
                <a:cs typeface="Arial"/>
              </a:rPr>
              <a:t>550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602" name="object 2602"/>
          <p:cNvSpPr/>
          <p:nvPr/>
        </p:nvSpPr>
        <p:spPr>
          <a:xfrm>
            <a:off x="1482171" y="2559899"/>
            <a:ext cx="23495" cy="483870"/>
          </a:xfrm>
          <a:custGeom>
            <a:avLst/>
            <a:gdLst/>
            <a:ahLst/>
            <a:cxnLst/>
            <a:rect l="l" t="t" r="r" b="b"/>
            <a:pathLst>
              <a:path w="23494" h="483869">
                <a:moveTo>
                  <a:pt x="15179" y="15179"/>
                </a:moveTo>
                <a:lnTo>
                  <a:pt x="0" y="0"/>
                </a:lnTo>
              </a:path>
              <a:path w="23494" h="483869">
                <a:moveTo>
                  <a:pt x="0" y="85003"/>
                </a:moveTo>
                <a:lnTo>
                  <a:pt x="15179" y="100183"/>
                </a:lnTo>
              </a:path>
              <a:path w="23494" h="483869">
                <a:moveTo>
                  <a:pt x="17203" y="92087"/>
                </a:moveTo>
                <a:lnTo>
                  <a:pt x="23274" y="92087"/>
                </a:lnTo>
              </a:path>
              <a:path w="23494" h="483869">
                <a:moveTo>
                  <a:pt x="17203" y="468533"/>
                </a:moveTo>
                <a:lnTo>
                  <a:pt x="23274" y="468533"/>
                </a:lnTo>
              </a:path>
              <a:path w="23494" h="483869">
                <a:moveTo>
                  <a:pt x="8095" y="76908"/>
                </a:moveTo>
                <a:lnTo>
                  <a:pt x="8095" y="483712"/>
                </a:lnTo>
              </a:path>
              <a:path w="23494" h="483869">
                <a:moveTo>
                  <a:pt x="15179" y="100183"/>
                </a:moveTo>
                <a:lnTo>
                  <a:pt x="0" y="85003"/>
                </a:lnTo>
              </a:path>
              <a:path w="23494" h="483869">
                <a:moveTo>
                  <a:pt x="0" y="460437"/>
                </a:moveTo>
                <a:lnTo>
                  <a:pt x="15179" y="4756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3" name="object 2603"/>
          <p:cNvSpPr txBox="1"/>
          <p:nvPr/>
        </p:nvSpPr>
        <p:spPr>
          <a:xfrm>
            <a:off x="1417916" y="2768017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2450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604" name="object 2604"/>
          <p:cNvSpPr/>
          <p:nvPr/>
        </p:nvSpPr>
        <p:spPr>
          <a:xfrm>
            <a:off x="1482171" y="3013253"/>
            <a:ext cx="23495" cy="407034"/>
          </a:xfrm>
          <a:custGeom>
            <a:avLst/>
            <a:gdLst/>
            <a:ahLst/>
            <a:cxnLst/>
            <a:rect l="l" t="t" r="r" b="b"/>
            <a:pathLst>
              <a:path w="23494" h="407035">
                <a:moveTo>
                  <a:pt x="17203" y="15179"/>
                </a:moveTo>
                <a:lnTo>
                  <a:pt x="23274" y="15179"/>
                </a:lnTo>
              </a:path>
              <a:path w="23494" h="407035">
                <a:moveTo>
                  <a:pt x="17203" y="390613"/>
                </a:moveTo>
                <a:lnTo>
                  <a:pt x="23274" y="390613"/>
                </a:lnTo>
              </a:path>
              <a:path w="23494" h="407035">
                <a:moveTo>
                  <a:pt x="8095" y="0"/>
                </a:moveTo>
                <a:lnTo>
                  <a:pt x="8095" y="406804"/>
                </a:lnTo>
              </a:path>
              <a:path w="23494" h="407035">
                <a:moveTo>
                  <a:pt x="15179" y="22262"/>
                </a:moveTo>
                <a:lnTo>
                  <a:pt x="0" y="7083"/>
                </a:lnTo>
              </a:path>
              <a:path w="23494" h="407035">
                <a:moveTo>
                  <a:pt x="0" y="383529"/>
                </a:moveTo>
                <a:lnTo>
                  <a:pt x="15179" y="3987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5" name="object 2605"/>
          <p:cNvSpPr txBox="1"/>
          <p:nvPr/>
        </p:nvSpPr>
        <p:spPr>
          <a:xfrm>
            <a:off x="1417916" y="3143451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2450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606" name="object 2606"/>
          <p:cNvSpPr/>
          <p:nvPr/>
        </p:nvSpPr>
        <p:spPr>
          <a:xfrm>
            <a:off x="1490267" y="3315827"/>
            <a:ext cx="88265" cy="188595"/>
          </a:xfrm>
          <a:custGeom>
            <a:avLst/>
            <a:gdLst/>
            <a:ahLst/>
            <a:cxnLst/>
            <a:rect l="l" t="t" r="r" b="b"/>
            <a:pathLst>
              <a:path w="88265" h="188595">
                <a:moveTo>
                  <a:pt x="9107" y="88039"/>
                </a:moveTo>
                <a:lnTo>
                  <a:pt x="15179" y="88039"/>
                </a:lnTo>
              </a:path>
              <a:path w="88265" h="188595">
                <a:moveTo>
                  <a:pt x="9107" y="173043"/>
                </a:moveTo>
                <a:lnTo>
                  <a:pt x="15179" y="173043"/>
                </a:lnTo>
              </a:path>
              <a:path w="88265" h="188595">
                <a:moveTo>
                  <a:pt x="0" y="72860"/>
                </a:moveTo>
                <a:lnTo>
                  <a:pt x="0" y="188222"/>
                </a:lnTo>
              </a:path>
              <a:path w="88265" h="188595">
                <a:moveTo>
                  <a:pt x="0" y="130541"/>
                </a:moveTo>
                <a:lnTo>
                  <a:pt x="88039" y="104230"/>
                </a:lnTo>
                <a:lnTo>
                  <a:pt x="880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7" name="object 2607"/>
          <p:cNvSpPr txBox="1"/>
          <p:nvPr/>
        </p:nvSpPr>
        <p:spPr>
          <a:xfrm>
            <a:off x="1506968" y="3310876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550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608" name="object 2608"/>
          <p:cNvSpPr/>
          <p:nvPr/>
        </p:nvSpPr>
        <p:spPr>
          <a:xfrm>
            <a:off x="1482171" y="3396782"/>
            <a:ext cx="23495" cy="268605"/>
          </a:xfrm>
          <a:custGeom>
            <a:avLst/>
            <a:gdLst/>
            <a:ahLst/>
            <a:cxnLst/>
            <a:rect l="l" t="t" r="r" b="b"/>
            <a:pathLst>
              <a:path w="23494" h="268604">
                <a:moveTo>
                  <a:pt x="15179" y="15179"/>
                </a:moveTo>
                <a:lnTo>
                  <a:pt x="0" y="0"/>
                </a:lnTo>
              </a:path>
              <a:path w="23494" h="268604">
                <a:moveTo>
                  <a:pt x="0" y="83991"/>
                </a:moveTo>
                <a:lnTo>
                  <a:pt x="15179" y="99171"/>
                </a:lnTo>
              </a:path>
              <a:path w="23494" h="268604">
                <a:moveTo>
                  <a:pt x="17203" y="92087"/>
                </a:moveTo>
                <a:lnTo>
                  <a:pt x="23274" y="92087"/>
                </a:lnTo>
              </a:path>
              <a:path w="23494" h="268604">
                <a:moveTo>
                  <a:pt x="17203" y="252987"/>
                </a:moveTo>
                <a:lnTo>
                  <a:pt x="23274" y="252987"/>
                </a:lnTo>
              </a:path>
              <a:path w="23494" h="268604">
                <a:moveTo>
                  <a:pt x="8095" y="76908"/>
                </a:moveTo>
                <a:lnTo>
                  <a:pt x="8095" y="268167"/>
                </a:lnTo>
              </a:path>
              <a:path w="23494" h="268604">
                <a:moveTo>
                  <a:pt x="15179" y="99171"/>
                </a:moveTo>
                <a:lnTo>
                  <a:pt x="0" y="83991"/>
                </a:lnTo>
              </a:path>
              <a:path w="23494" h="268604">
                <a:moveTo>
                  <a:pt x="0" y="244892"/>
                </a:moveTo>
                <a:lnTo>
                  <a:pt x="15179" y="2610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9" name="object 2609"/>
          <p:cNvSpPr txBox="1"/>
          <p:nvPr/>
        </p:nvSpPr>
        <p:spPr>
          <a:xfrm>
            <a:off x="1417916" y="3498646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1050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610" name="object 2610"/>
          <p:cNvSpPr/>
          <p:nvPr/>
        </p:nvSpPr>
        <p:spPr>
          <a:xfrm>
            <a:off x="1482171" y="3634591"/>
            <a:ext cx="23495" cy="353695"/>
          </a:xfrm>
          <a:custGeom>
            <a:avLst/>
            <a:gdLst/>
            <a:ahLst/>
            <a:cxnLst/>
            <a:rect l="l" t="t" r="r" b="b"/>
            <a:pathLst>
              <a:path w="23494" h="353695">
                <a:moveTo>
                  <a:pt x="17203" y="15179"/>
                </a:moveTo>
                <a:lnTo>
                  <a:pt x="23274" y="15179"/>
                </a:lnTo>
              </a:path>
              <a:path w="23494" h="353695">
                <a:moveTo>
                  <a:pt x="17203" y="336979"/>
                </a:moveTo>
                <a:lnTo>
                  <a:pt x="23274" y="336979"/>
                </a:lnTo>
              </a:path>
              <a:path w="23494" h="353695">
                <a:moveTo>
                  <a:pt x="8095" y="0"/>
                </a:moveTo>
                <a:lnTo>
                  <a:pt x="8095" y="353171"/>
                </a:lnTo>
              </a:path>
              <a:path w="23494" h="353695">
                <a:moveTo>
                  <a:pt x="15179" y="23274"/>
                </a:moveTo>
                <a:lnTo>
                  <a:pt x="0" y="7083"/>
                </a:lnTo>
              </a:path>
              <a:path w="23494" h="353695">
                <a:moveTo>
                  <a:pt x="0" y="329896"/>
                </a:moveTo>
                <a:lnTo>
                  <a:pt x="15179" y="3450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1" name="object 2611"/>
          <p:cNvSpPr txBox="1"/>
          <p:nvPr/>
        </p:nvSpPr>
        <p:spPr>
          <a:xfrm>
            <a:off x="1417916" y="3738479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612" name="object 2612"/>
          <p:cNvSpPr/>
          <p:nvPr/>
        </p:nvSpPr>
        <p:spPr>
          <a:xfrm>
            <a:off x="1482171" y="3956392"/>
            <a:ext cx="23495" cy="400050"/>
          </a:xfrm>
          <a:custGeom>
            <a:avLst/>
            <a:gdLst/>
            <a:ahLst/>
            <a:cxnLst/>
            <a:rect l="l" t="t" r="r" b="b"/>
            <a:pathLst>
              <a:path w="23494" h="400050">
                <a:moveTo>
                  <a:pt x="17203" y="15179"/>
                </a:moveTo>
                <a:lnTo>
                  <a:pt x="23274" y="15179"/>
                </a:lnTo>
              </a:path>
              <a:path w="23494" h="400050">
                <a:moveTo>
                  <a:pt x="17203" y="383529"/>
                </a:moveTo>
                <a:lnTo>
                  <a:pt x="23274" y="383529"/>
                </a:lnTo>
              </a:path>
              <a:path w="23494" h="400050">
                <a:moveTo>
                  <a:pt x="8095" y="0"/>
                </a:moveTo>
                <a:lnTo>
                  <a:pt x="8095" y="399720"/>
                </a:lnTo>
              </a:path>
              <a:path w="23494" h="400050">
                <a:moveTo>
                  <a:pt x="15179" y="23274"/>
                </a:moveTo>
                <a:lnTo>
                  <a:pt x="0" y="8095"/>
                </a:lnTo>
              </a:path>
              <a:path w="23494" h="400050">
                <a:moveTo>
                  <a:pt x="0" y="376445"/>
                </a:moveTo>
                <a:lnTo>
                  <a:pt x="15179" y="3916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3" name="object 2613"/>
          <p:cNvSpPr txBox="1"/>
          <p:nvPr/>
        </p:nvSpPr>
        <p:spPr>
          <a:xfrm>
            <a:off x="1417916" y="4083554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2400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614" name="object 2614"/>
          <p:cNvSpPr/>
          <p:nvPr/>
        </p:nvSpPr>
        <p:spPr>
          <a:xfrm>
            <a:off x="1482171" y="4324742"/>
            <a:ext cx="23495" cy="199390"/>
          </a:xfrm>
          <a:custGeom>
            <a:avLst/>
            <a:gdLst/>
            <a:ahLst/>
            <a:cxnLst/>
            <a:rect l="l" t="t" r="r" b="b"/>
            <a:pathLst>
              <a:path w="23494" h="199389">
                <a:moveTo>
                  <a:pt x="17203" y="15179"/>
                </a:moveTo>
                <a:lnTo>
                  <a:pt x="23274" y="15179"/>
                </a:lnTo>
              </a:path>
              <a:path w="23494" h="199389">
                <a:moveTo>
                  <a:pt x="17203" y="184175"/>
                </a:moveTo>
                <a:lnTo>
                  <a:pt x="23274" y="184175"/>
                </a:lnTo>
              </a:path>
              <a:path w="23494" h="199389">
                <a:moveTo>
                  <a:pt x="8095" y="0"/>
                </a:moveTo>
                <a:lnTo>
                  <a:pt x="8095" y="199354"/>
                </a:lnTo>
              </a:path>
              <a:path w="23494" h="199389">
                <a:moveTo>
                  <a:pt x="15179" y="23274"/>
                </a:moveTo>
                <a:lnTo>
                  <a:pt x="0" y="8095"/>
                </a:lnTo>
              </a:path>
              <a:path w="23494" h="199389">
                <a:moveTo>
                  <a:pt x="0" y="177091"/>
                </a:moveTo>
                <a:lnTo>
                  <a:pt x="15179" y="1922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5" name="object 2615"/>
          <p:cNvSpPr txBox="1"/>
          <p:nvPr/>
        </p:nvSpPr>
        <p:spPr>
          <a:xfrm>
            <a:off x="1417916" y="4353745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616" name="object 2616"/>
          <p:cNvSpPr/>
          <p:nvPr/>
        </p:nvSpPr>
        <p:spPr>
          <a:xfrm>
            <a:off x="1482171" y="4493738"/>
            <a:ext cx="23495" cy="475615"/>
          </a:xfrm>
          <a:custGeom>
            <a:avLst/>
            <a:gdLst/>
            <a:ahLst/>
            <a:cxnLst/>
            <a:rect l="l" t="t" r="r" b="b"/>
            <a:pathLst>
              <a:path w="23494" h="475614">
                <a:moveTo>
                  <a:pt x="17203" y="15179"/>
                </a:moveTo>
                <a:lnTo>
                  <a:pt x="23274" y="15179"/>
                </a:lnTo>
              </a:path>
              <a:path w="23494" h="475614">
                <a:moveTo>
                  <a:pt x="17203" y="460437"/>
                </a:moveTo>
                <a:lnTo>
                  <a:pt x="23274" y="460437"/>
                </a:lnTo>
              </a:path>
              <a:path w="23494" h="475614">
                <a:moveTo>
                  <a:pt x="8095" y="0"/>
                </a:moveTo>
                <a:lnTo>
                  <a:pt x="8095" y="475617"/>
                </a:lnTo>
              </a:path>
              <a:path w="23494" h="475614">
                <a:moveTo>
                  <a:pt x="15179" y="23274"/>
                </a:moveTo>
                <a:lnTo>
                  <a:pt x="0" y="8095"/>
                </a:lnTo>
              </a:path>
              <a:path w="23494" h="475614">
                <a:moveTo>
                  <a:pt x="0" y="452342"/>
                </a:moveTo>
                <a:lnTo>
                  <a:pt x="15179" y="4685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7" name="object 2617"/>
          <p:cNvSpPr txBox="1"/>
          <p:nvPr/>
        </p:nvSpPr>
        <p:spPr>
          <a:xfrm>
            <a:off x="1417916" y="4659354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2900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618" name="object 2618"/>
          <p:cNvSpPr/>
          <p:nvPr/>
        </p:nvSpPr>
        <p:spPr>
          <a:xfrm>
            <a:off x="1490267" y="4870184"/>
            <a:ext cx="88265" cy="191770"/>
          </a:xfrm>
          <a:custGeom>
            <a:avLst/>
            <a:gdLst/>
            <a:ahLst/>
            <a:cxnLst/>
            <a:rect l="l" t="t" r="r" b="b"/>
            <a:pathLst>
              <a:path w="88265" h="191770">
                <a:moveTo>
                  <a:pt x="9107" y="83991"/>
                </a:moveTo>
                <a:lnTo>
                  <a:pt x="15179" y="83991"/>
                </a:lnTo>
              </a:path>
              <a:path w="88265" h="191770">
                <a:moveTo>
                  <a:pt x="9107" y="176079"/>
                </a:moveTo>
                <a:lnTo>
                  <a:pt x="15179" y="176079"/>
                </a:lnTo>
              </a:path>
              <a:path w="88265" h="191770">
                <a:moveTo>
                  <a:pt x="0" y="68812"/>
                </a:moveTo>
                <a:lnTo>
                  <a:pt x="0" y="191258"/>
                </a:lnTo>
              </a:path>
              <a:path w="88265" h="191770">
                <a:moveTo>
                  <a:pt x="0" y="130541"/>
                </a:moveTo>
                <a:lnTo>
                  <a:pt x="88039" y="103219"/>
                </a:lnTo>
                <a:lnTo>
                  <a:pt x="880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9" name="object 2619"/>
          <p:cNvSpPr txBox="1"/>
          <p:nvPr/>
        </p:nvSpPr>
        <p:spPr>
          <a:xfrm>
            <a:off x="1506968" y="4864221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600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620" name="object 2620"/>
          <p:cNvSpPr/>
          <p:nvPr/>
        </p:nvSpPr>
        <p:spPr>
          <a:xfrm>
            <a:off x="1482171" y="4946080"/>
            <a:ext cx="5089525" cy="633730"/>
          </a:xfrm>
          <a:custGeom>
            <a:avLst/>
            <a:gdLst/>
            <a:ahLst/>
            <a:cxnLst/>
            <a:rect l="l" t="t" r="r" b="b"/>
            <a:pathLst>
              <a:path w="5089525" h="633729">
                <a:moveTo>
                  <a:pt x="15179" y="16191"/>
                </a:moveTo>
                <a:lnTo>
                  <a:pt x="0" y="0"/>
                </a:lnTo>
              </a:path>
              <a:path w="5089525" h="633729">
                <a:moveTo>
                  <a:pt x="0" y="92087"/>
                </a:moveTo>
                <a:lnTo>
                  <a:pt x="15179" y="108278"/>
                </a:lnTo>
              </a:path>
              <a:path w="5089525" h="633729">
                <a:moveTo>
                  <a:pt x="560621" y="633481"/>
                </a:moveTo>
                <a:lnTo>
                  <a:pt x="560621" y="591991"/>
                </a:lnTo>
              </a:path>
              <a:path w="5089525" h="633729">
                <a:moveTo>
                  <a:pt x="5073924" y="633481"/>
                </a:moveTo>
                <a:lnTo>
                  <a:pt x="5073924" y="591991"/>
                </a:lnTo>
              </a:path>
              <a:path w="5089525" h="633729">
                <a:moveTo>
                  <a:pt x="545441" y="607170"/>
                </a:moveTo>
                <a:lnTo>
                  <a:pt x="5089103" y="607170"/>
                </a:lnTo>
              </a:path>
              <a:path w="5089525" h="633729">
                <a:moveTo>
                  <a:pt x="568716" y="599075"/>
                </a:moveTo>
                <a:lnTo>
                  <a:pt x="553537" y="615266"/>
                </a:lnTo>
              </a:path>
              <a:path w="5089525" h="633729">
                <a:moveTo>
                  <a:pt x="5065828" y="615266"/>
                </a:moveTo>
                <a:lnTo>
                  <a:pt x="5081007" y="5990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1" name="object 2621"/>
          <p:cNvSpPr txBox="1"/>
          <p:nvPr/>
        </p:nvSpPr>
        <p:spPr>
          <a:xfrm>
            <a:off x="4212871" y="5476836"/>
            <a:ext cx="17462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29400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622" name="object 2622"/>
          <p:cNvSpPr/>
          <p:nvPr/>
        </p:nvSpPr>
        <p:spPr>
          <a:xfrm>
            <a:off x="3746918" y="5471283"/>
            <a:ext cx="568325" cy="76200"/>
          </a:xfrm>
          <a:custGeom>
            <a:avLst/>
            <a:gdLst/>
            <a:ahLst/>
            <a:cxnLst/>
            <a:rect l="l" t="t" r="r" b="b"/>
            <a:pathLst>
              <a:path w="568325" h="76200">
                <a:moveTo>
                  <a:pt x="15179" y="75896"/>
                </a:moveTo>
                <a:lnTo>
                  <a:pt x="15179" y="0"/>
                </a:lnTo>
              </a:path>
              <a:path w="568325" h="76200">
                <a:moveTo>
                  <a:pt x="552525" y="71848"/>
                </a:moveTo>
                <a:lnTo>
                  <a:pt x="552525" y="0"/>
                </a:lnTo>
              </a:path>
              <a:path w="568325" h="76200">
                <a:moveTo>
                  <a:pt x="0" y="16191"/>
                </a:moveTo>
                <a:lnTo>
                  <a:pt x="567704" y="16191"/>
                </a:lnTo>
              </a:path>
              <a:path w="568325" h="76200">
                <a:moveTo>
                  <a:pt x="23274" y="8095"/>
                </a:moveTo>
                <a:lnTo>
                  <a:pt x="8095" y="23274"/>
                </a:lnTo>
              </a:path>
              <a:path w="568325" h="76200">
                <a:moveTo>
                  <a:pt x="544429" y="23274"/>
                </a:moveTo>
                <a:lnTo>
                  <a:pt x="560621" y="80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3" name="object 2623"/>
          <p:cNvSpPr txBox="1"/>
          <p:nvPr/>
        </p:nvSpPr>
        <p:spPr>
          <a:xfrm>
            <a:off x="3958871" y="5410047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3500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624" name="object 2624"/>
          <p:cNvSpPr/>
          <p:nvPr/>
        </p:nvSpPr>
        <p:spPr>
          <a:xfrm>
            <a:off x="3209572" y="5471283"/>
            <a:ext cx="568325" cy="23495"/>
          </a:xfrm>
          <a:custGeom>
            <a:avLst/>
            <a:gdLst/>
            <a:ahLst/>
            <a:cxnLst/>
            <a:rect l="l" t="t" r="r" b="b"/>
            <a:pathLst>
              <a:path w="568325" h="23495">
                <a:moveTo>
                  <a:pt x="552525" y="6071"/>
                </a:moveTo>
                <a:lnTo>
                  <a:pt x="552525" y="0"/>
                </a:lnTo>
              </a:path>
              <a:path w="568325" h="23495">
                <a:moveTo>
                  <a:pt x="15179" y="15179"/>
                </a:moveTo>
                <a:lnTo>
                  <a:pt x="15179" y="0"/>
                </a:lnTo>
              </a:path>
              <a:path w="568325" h="23495">
                <a:moveTo>
                  <a:pt x="567704" y="16191"/>
                </a:moveTo>
                <a:lnTo>
                  <a:pt x="0" y="16191"/>
                </a:lnTo>
              </a:path>
              <a:path w="568325" h="23495">
                <a:moveTo>
                  <a:pt x="545441" y="23274"/>
                </a:moveTo>
                <a:lnTo>
                  <a:pt x="560621" y="8095"/>
                </a:lnTo>
              </a:path>
              <a:path w="568325" h="23495">
                <a:moveTo>
                  <a:pt x="23274" y="8095"/>
                </a:moveTo>
                <a:lnTo>
                  <a:pt x="8095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5" name="object 2625"/>
          <p:cNvSpPr txBox="1"/>
          <p:nvPr/>
        </p:nvSpPr>
        <p:spPr>
          <a:xfrm>
            <a:off x="3421525" y="5410047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3500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626" name="object 2626"/>
          <p:cNvSpPr/>
          <p:nvPr/>
        </p:nvSpPr>
        <p:spPr>
          <a:xfrm>
            <a:off x="2672226" y="5471283"/>
            <a:ext cx="568960" cy="23495"/>
          </a:xfrm>
          <a:custGeom>
            <a:avLst/>
            <a:gdLst/>
            <a:ahLst/>
            <a:cxnLst/>
            <a:rect l="l" t="t" r="r" b="b"/>
            <a:pathLst>
              <a:path w="568960" h="23495">
                <a:moveTo>
                  <a:pt x="552525" y="6071"/>
                </a:moveTo>
                <a:lnTo>
                  <a:pt x="552525" y="0"/>
                </a:lnTo>
              </a:path>
              <a:path w="568960" h="23495">
                <a:moveTo>
                  <a:pt x="15179" y="15179"/>
                </a:moveTo>
                <a:lnTo>
                  <a:pt x="15179" y="0"/>
                </a:lnTo>
              </a:path>
              <a:path w="568960" h="23495">
                <a:moveTo>
                  <a:pt x="568716" y="16191"/>
                </a:moveTo>
                <a:lnTo>
                  <a:pt x="0" y="16191"/>
                </a:lnTo>
              </a:path>
              <a:path w="568960" h="23495">
                <a:moveTo>
                  <a:pt x="545441" y="23274"/>
                </a:moveTo>
                <a:lnTo>
                  <a:pt x="560621" y="8095"/>
                </a:lnTo>
              </a:path>
              <a:path w="568960" h="23495">
                <a:moveTo>
                  <a:pt x="23274" y="8095"/>
                </a:moveTo>
                <a:lnTo>
                  <a:pt x="8095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7" name="object 2627"/>
          <p:cNvSpPr txBox="1"/>
          <p:nvPr/>
        </p:nvSpPr>
        <p:spPr>
          <a:xfrm>
            <a:off x="2884179" y="5410047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3500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628" name="object 2628"/>
          <p:cNvSpPr/>
          <p:nvPr/>
        </p:nvSpPr>
        <p:spPr>
          <a:xfrm>
            <a:off x="2027613" y="5471283"/>
            <a:ext cx="676275" cy="23495"/>
          </a:xfrm>
          <a:custGeom>
            <a:avLst/>
            <a:gdLst/>
            <a:ahLst/>
            <a:cxnLst/>
            <a:rect l="l" t="t" r="r" b="b"/>
            <a:pathLst>
              <a:path w="676275" h="23495">
                <a:moveTo>
                  <a:pt x="659792" y="6071"/>
                </a:moveTo>
                <a:lnTo>
                  <a:pt x="659792" y="0"/>
                </a:lnTo>
              </a:path>
              <a:path w="676275" h="23495">
                <a:moveTo>
                  <a:pt x="15179" y="15179"/>
                </a:moveTo>
                <a:lnTo>
                  <a:pt x="15179" y="0"/>
                </a:lnTo>
              </a:path>
              <a:path w="676275" h="23495">
                <a:moveTo>
                  <a:pt x="675983" y="16191"/>
                </a:moveTo>
                <a:lnTo>
                  <a:pt x="0" y="16191"/>
                </a:lnTo>
              </a:path>
              <a:path w="676275" h="23495">
                <a:moveTo>
                  <a:pt x="652708" y="23274"/>
                </a:moveTo>
                <a:lnTo>
                  <a:pt x="667887" y="8095"/>
                </a:lnTo>
              </a:path>
              <a:path w="676275" h="23495">
                <a:moveTo>
                  <a:pt x="23274" y="8095"/>
                </a:moveTo>
                <a:lnTo>
                  <a:pt x="8095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9" name="object 2629"/>
          <p:cNvSpPr txBox="1"/>
          <p:nvPr/>
        </p:nvSpPr>
        <p:spPr>
          <a:xfrm>
            <a:off x="2294211" y="5410047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4200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630" name="object 2630"/>
          <p:cNvSpPr/>
          <p:nvPr/>
        </p:nvSpPr>
        <p:spPr>
          <a:xfrm>
            <a:off x="4284264" y="5471283"/>
            <a:ext cx="568325" cy="72390"/>
          </a:xfrm>
          <a:custGeom>
            <a:avLst/>
            <a:gdLst/>
            <a:ahLst/>
            <a:cxnLst/>
            <a:rect l="l" t="t" r="r" b="b"/>
            <a:pathLst>
              <a:path w="568325" h="72389">
                <a:moveTo>
                  <a:pt x="552525" y="71848"/>
                </a:moveTo>
                <a:lnTo>
                  <a:pt x="552525" y="0"/>
                </a:lnTo>
              </a:path>
              <a:path w="568325" h="72389">
                <a:moveTo>
                  <a:pt x="15179" y="71848"/>
                </a:moveTo>
                <a:lnTo>
                  <a:pt x="15179" y="0"/>
                </a:lnTo>
              </a:path>
              <a:path w="568325" h="72389">
                <a:moveTo>
                  <a:pt x="567704" y="16191"/>
                </a:moveTo>
                <a:lnTo>
                  <a:pt x="0" y="16191"/>
                </a:lnTo>
              </a:path>
              <a:path w="568325" h="72389">
                <a:moveTo>
                  <a:pt x="544429" y="23274"/>
                </a:moveTo>
                <a:lnTo>
                  <a:pt x="559609" y="8095"/>
                </a:lnTo>
              </a:path>
              <a:path w="568325" h="72389">
                <a:moveTo>
                  <a:pt x="23274" y="8095"/>
                </a:moveTo>
                <a:lnTo>
                  <a:pt x="7083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1" name="object 2631"/>
          <p:cNvSpPr txBox="1"/>
          <p:nvPr/>
        </p:nvSpPr>
        <p:spPr>
          <a:xfrm>
            <a:off x="4496217" y="5410047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3500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632" name="object 2632"/>
          <p:cNvSpPr/>
          <p:nvPr/>
        </p:nvSpPr>
        <p:spPr>
          <a:xfrm>
            <a:off x="4821611" y="5471283"/>
            <a:ext cx="568325" cy="23495"/>
          </a:xfrm>
          <a:custGeom>
            <a:avLst/>
            <a:gdLst/>
            <a:ahLst/>
            <a:cxnLst/>
            <a:rect l="l" t="t" r="r" b="b"/>
            <a:pathLst>
              <a:path w="568325" h="23495">
                <a:moveTo>
                  <a:pt x="15179" y="6071"/>
                </a:moveTo>
                <a:lnTo>
                  <a:pt x="15179" y="0"/>
                </a:lnTo>
              </a:path>
              <a:path w="568325" h="23495">
                <a:moveTo>
                  <a:pt x="552525" y="6071"/>
                </a:moveTo>
                <a:lnTo>
                  <a:pt x="552525" y="0"/>
                </a:lnTo>
              </a:path>
              <a:path w="568325" h="23495">
                <a:moveTo>
                  <a:pt x="0" y="16191"/>
                </a:moveTo>
                <a:lnTo>
                  <a:pt x="567704" y="16191"/>
                </a:lnTo>
              </a:path>
              <a:path w="568325" h="23495">
                <a:moveTo>
                  <a:pt x="22262" y="8095"/>
                </a:moveTo>
                <a:lnTo>
                  <a:pt x="7083" y="23274"/>
                </a:lnTo>
              </a:path>
              <a:path w="568325" h="23495">
                <a:moveTo>
                  <a:pt x="544429" y="23274"/>
                </a:moveTo>
                <a:lnTo>
                  <a:pt x="559609" y="80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3" name="object 2633"/>
          <p:cNvSpPr txBox="1"/>
          <p:nvPr/>
        </p:nvSpPr>
        <p:spPr>
          <a:xfrm>
            <a:off x="5033564" y="5410047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3500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634" name="object 2634"/>
          <p:cNvSpPr/>
          <p:nvPr/>
        </p:nvSpPr>
        <p:spPr>
          <a:xfrm>
            <a:off x="5358957" y="5471283"/>
            <a:ext cx="568325" cy="23495"/>
          </a:xfrm>
          <a:custGeom>
            <a:avLst/>
            <a:gdLst/>
            <a:ahLst/>
            <a:cxnLst/>
            <a:rect l="l" t="t" r="r" b="b"/>
            <a:pathLst>
              <a:path w="568325" h="23495">
                <a:moveTo>
                  <a:pt x="15179" y="6071"/>
                </a:moveTo>
                <a:lnTo>
                  <a:pt x="15179" y="0"/>
                </a:lnTo>
              </a:path>
              <a:path w="568325" h="23495">
                <a:moveTo>
                  <a:pt x="552525" y="6071"/>
                </a:moveTo>
                <a:lnTo>
                  <a:pt x="552525" y="0"/>
                </a:lnTo>
              </a:path>
              <a:path w="568325" h="23495">
                <a:moveTo>
                  <a:pt x="0" y="16191"/>
                </a:moveTo>
                <a:lnTo>
                  <a:pt x="567704" y="16191"/>
                </a:lnTo>
              </a:path>
              <a:path w="568325" h="23495">
                <a:moveTo>
                  <a:pt x="22262" y="8095"/>
                </a:moveTo>
                <a:lnTo>
                  <a:pt x="7083" y="23274"/>
                </a:lnTo>
              </a:path>
              <a:path w="568325" h="23495">
                <a:moveTo>
                  <a:pt x="544429" y="23274"/>
                </a:moveTo>
                <a:lnTo>
                  <a:pt x="559609" y="80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5" name="object 2635"/>
          <p:cNvSpPr txBox="1"/>
          <p:nvPr/>
        </p:nvSpPr>
        <p:spPr>
          <a:xfrm>
            <a:off x="5569898" y="5410047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3500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636" name="object 2636"/>
          <p:cNvSpPr/>
          <p:nvPr/>
        </p:nvSpPr>
        <p:spPr>
          <a:xfrm>
            <a:off x="5895291" y="5471283"/>
            <a:ext cx="676275" cy="23495"/>
          </a:xfrm>
          <a:custGeom>
            <a:avLst/>
            <a:gdLst/>
            <a:ahLst/>
            <a:cxnLst/>
            <a:rect l="l" t="t" r="r" b="b"/>
            <a:pathLst>
              <a:path w="676275" h="23495">
                <a:moveTo>
                  <a:pt x="16191" y="6071"/>
                </a:moveTo>
                <a:lnTo>
                  <a:pt x="16191" y="0"/>
                </a:lnTo>
              </a:path>
              <a:path w="676275" h="23495">
                <a:moveTo>
                  <a:pt x="660804" y="6071"/>
                </a:moveTo>
                <a:lnTo>
                  <a:pt x="660804" y="0"/>
                </a:lnTo>
              </a:path>
              <a:path w="676275" h="23495">
                <a:moveTo>
                  <a:pt x="0" y="16191"/>
                </a:moveTo>
                <a:lnTo>
                  <a:pt x="675983" y="16191"/>
                </a:lnTo>
              </a:path>
              <a:path w="676275" h="23495">
                <a:moveTo>
                  <a:pt x="23274" y="8095"/>
                </a:moveTo>
                <a:lnTo>
                  <a:pt x="8095" y="23274"/>
                </a:lnTo>
              </a:path>
              <a:path w="676275" h="23495">
                <a:moveTo>
                  <a:pt x="652708" y="23274"/>
                </a:moveTo>
                <a:lnTo>
                  <a:pt x="667887" y="80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7" name="object 2637"/>
          <p:cNvSpPr txBox="1"/>
          <p:nvPr/>
        </p:nvSpPr>
        <p:spPr>
          <a:xfrm>
            <a:off x="6161889" y="5410047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4200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638" name="object 2638"/>
          <p:cNvSpPr/>
          <p:nvPr/>
        </p:nvSpPr>
        <p:spPr>
          <a:xfrm>
            <a:off x="7217912" y="994410"/>
            <a:ext cx="45720" cy="4067175"/>
          </a:xfrm>
          <a:custGeom>
            <a:avLst/>
            <a:gdLst/>
            <a:ahLst/>
            <a:cxnLst/>
            <a:rect l="l" t="t" r="r" b="b"/>
            <a:pathLst>
              <a:path w="45720" h="4067175">
                <a:moveTo>
                  <a:pt x="45537" y="16191"/>
                </a:moveTo>
                <a:lnTo>
                  <a:pt x="0" y="16191"/>
                </a:lnTo>
              </a:path>
              <a:path w="45720" h="4067175">
                <a:moveTo>
                  <a:pt x="45537" y="4051853"/>
                </a:moveTo>
                <a:lnTo>
                  <a:pt x="0" y="4051853"/>
                </a:lnTo>
              </a:path>
              <a:path w="45720" h="4067175">
                <a:moveTo>
                  <a:pt x="16191" y="0"/>
                </a:moveTo>
                <a:lnTo>
                  <a:pt x="16191" y="4067032"/>
                </a:lnTo>
              </a:path>
              <a:path w="45720" h="4067175">
                <a:moveTo>
                  <a:pt x="23274" y="23274"/>
                </a:moveTo>
                <a:lnTo>
                  <a:pt x="8095" y="8095"/>
                </a:lnTo>
              </a:path>
              <a:path w="45720" h="4067175">
                <a:moveTo>
                  <a:pt x="8095" y="4043757"/>
                </a:moveTo>
                <a:lnTo>
                  <a:pt x="23274" y="40599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9" name="object 2639"/>
          <p:cNvSpPr txBox="1"/>
          <p:nvPr/>
        </p:nvSpPr>
        <p:spPr>
          <a:xfrm>
            <a:off x="7161752" y="2940608"/>
            <a:ext cx="85725" cy="17462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26300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640" name="object 2640"/>
          <p:cNvSpPr/>
          <p:nvPr/>
        </p:nvSpPr>
        <p:spPr>
          <a:xfrm>
            <a:off x="7119752" y="2636807"/>
            <a:ext cx="104775" cy="407034"/>
          </a:xfrm>
          <a:custGeom>
            <a:avLst/>
            <a:gdLst/>
            <a:ahLst/>
            <a:cxnLst/>
            <a:rect l="l" t="t" r="r" b="b"/>
            <a:pathLst>
              <a:path w="104775" h="407035">
                <a:moveTo>
                  <a:pt x="104230" y="391625"/>
                </a:moveTo>
                <a:lnTo>
                  <a:pt x="0" y="391625"/>
                </a:lnTo>
              </a:path>
              <a:path w="104775" h="407035">
                <a:moveTo>
                  <a:pt x="104230" y="15179"/>
                </a:moveTo>
                <a:lnTo>
                  <a:pt x="0" y="15179"/>
                </a:lnTo>
              </a:path>
              <a:path w="104775" h="407035">
                <a:moveTo>
                  <a:pt x="15179" y="406804"/>
                </a:moveTo>
                <a:lnTo>
                  <a:pt x="15179" y="0"/>
                </a:lnTo>
              </a:path>
              <a:path w="104775" h="407035">
                <a:moveTo>
                  <a:pt x="7083" y="383529"/>
                </a:moveTo>
                <a:lnTo>
                  <a:pt x="22262" y="398708"/>
                </a:lnTo>
              </a:path>
              <a:path w="104775" h="407035">
                <a:moveTo>
                  <a:pt x="22262" y="23274"/>
                </a:moveTo>
                <a:lnTo>
                  <a:pt x="7083" y="80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1" name="object 2641"/>
          <p:cNvSpPr txBox="1"/>
          <p:nvPr/>
        </p:nvSpPr>
        <p:spPr>
          <a:xfrm>
            <a:off x="7063592" y="2768017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2450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642" name="object 2642"/>
          <p:cNvSpPr/>
          <p:nvPr/>
        </p:nvSpPr>
        <p:spPr>
          <a:xfrm>
            <a:off x="7082310" y="2390903"/>
            <a:ext cx="67945" cy="276860"/>
          </a:xfrm>
          <a:custGeom>
            <a:avLst/>
            <a:gdLst/>
            <a:ahLst/>
            <a:cxnLst/>
            <a:rect l="l" t="t" r="r" b="b"/>
            <a:pathLst>
              <a:path w="67945" h="276860">
                <a:moveTo>
                  <a:pt x="61729" y="261083"/>
                </a:moveTo>
                <a:lnTo>
                  <a:pt x="67800" y="261083"/>
                </a:lnTo>
              </a:path>
              <a:path w="67945" h="276860">
                <a:moveTo>
                  <a:pt x="61729" y="177091"/>
                </a:moveTo>
                <a:lnTo>
                  <a:pt x="67800" y="177091"/>
                </a:lnTo>
              </a:path>
              <a:path w="67945" h="276860">
                <a:moveTo>
                  <a:pt x="52621" y="276262"/>
                </a:moveTo>
                <a:lnTo>
                  <a:pt x="52621" y="161912"/>
                </a:lnTo>
              </a:path>
              <a:path w="67945" h="276860">
                <a:moveTo>
                  <a:pt x="52621" y="219593"/>
                </a:moveTo>
                <a:lnTo>
                  <a:pt x="0" y="192270"/>
                </a:lnTo>
                <a:lnTo>
                  <a:pt x="0" y="89051"/>
                </a:lnTo>
              </a:path>
              <a:path w="67945" h="276860">
                <a:moveTo>
                  <a:pt x="44525" y="253999"/>
                </a:moveTo>
                <a:lnTo>
                  <a:pt x="59705" y="269179"/>
                </a:lnTo>
              </a:path>
              <a:path w="67945" h="276860">
                <a:moveTo>
                  <a:pt x="59705" y="184175"/>
                </a:moveTo>
                <a:lnTo>
                  <a:pt x="44525" y="168995"/>
                </a:lnTo>
              </a:path>
              <a:path w="67945" h="276860">
                <a:moveTo>
                  <a:pt x="61729" y="177091"/>
                </a:moveTo>
                <a:lnTo>
                  <a:pt x="67800" y="177091"/>
                </a:lnTo>
              </a:path>
              <a:path w="67945" h="276860">
                <a:moveTo>
                  <a:pt x="61729" y="16191"/>
                </a:moveTo>
                <a:lnTo>
                  <a:pt x="67800" y="16191"/>
                </a:lnTo>
              </a:path>
              <a:path w="67945" h="276860">
                <a:moveTo>
                  <a:pt x="52621" y="192270"/>
                </a:moveTo>
                <a:lnTo>
                  <a:pt x="52621" y="0"/>
                </a:lnTo>
              </a:path>
              <a:path w="67945" h="276860">
                <a:moveTo>
                  <a:pt x="44525" y="168995"/>
                </a:moveTo>
                <a:lnTo>
                  <a:pt x="59705" y="184175"/>
                </a:lnTo>
              </a:path>
              <a:path w="67945" h="276860">
                <a:moveTo>
                  <a:pt x="59705" y="23274"/>
                </a:moveTo>
                <a:lnTo>
                  <a:pt x="44525" y="80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3" name="object 2643"/>
          <p:cNvSpPr txBox="1"/>
          <p:nvPr/>
        </p:nvSpPr>
        <p:spPr>
          <a:xfrm>
            <a:off x="7010971" y="2416870"/>
            <a:ext cx="138430" cy="17208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ts val="445"/>
              </a:lnSpc>
              <a:spcBef>
                <a:spcPts val="80"/>
              </a:spcBef>
            </a:pPr>
            <a:r>
              <a:rPr dirty="0" sz="400" spc="5">
                <a:latin typeface="Arial"/>
                <a:cs typeface="Arial"/>
              </a:rPr>
              <a:t>550</a:t>
            </a:r>
            <a:endParaRPr sz="400">
              <a:latin typeface="Arial"/>
              <a:cs typeface="Arial"/>
            </a:endParaRPr>
          </a:p>
          <a:p>
            <a:pPr marL="40005">
              <a:lnSpc>
                <a:spcPts val="445"/>
              </a:lnSpc>
            </a:pPr>
            <a:r>
              <a:rPr dirty="0" sz="400" spc="-5">
                <a:latin typeface="Arial"/>
                <a:cs typeface="Arial"/>
              </a:rPr>
              <a:t>1050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644" name="object 2644"/>
          <p:cNvSpPr/>
          <p:nvPr/>
        </p:nvSpPr>
        <p:spPr>
          <a:xfrm>
            <a:off x="7126836" y="2069102"/>
            <a:ext cx="23495" cy="353695"/>
          </a:xfrm>
          <a:custGeom>
            <a:avLst/>
            <a:gdLst/>
            <a:ahLst/>
            <a:cxnLst/>
            <a:rect l="l" t="t" r="r" b="b"/>
            <a:pathLst>
              <a:path w="23495" h="353694">
                <a:moveTo>
                  <a:pt x="17203" y="337991"/>
                </a:moveTo>
                <a:lnTo>
                  <a:pt x="23274" y="337991"/>
                </a:lnTo>
              </a:path>
              <a:path w="23495" h="353694">
                <a:moveTo>
                  <a:pt x="17203" y="15179"/>
                </a:moveTo>
                <a:lnTo>
                  <a:pt x="23274" y="15179"/>
                </a:lnTo>
              </a:path>
              <a:path w="23495" h="353694">
                <a:moveTo>
                  <a:pt x="8095" y="353171"/>
                </a:moveTo>
                <a:lnTo>
                  <a:pt x="8095" y="0"/>
                </a:lnTo>
              </a:path>
              <a:path w="23495" h="353694">
                <a:moveTo>
                  <a:pt x="0" y="329896"/>
                </a:moveTo>
                <a:lnTo>
                  <a:pt x="15179" y="345075"/>
                </a:lnTo>
              </a:path>
              <a:path w="23495" h="353694">
                <a:moveTo>
                  <a:pt x="15179" y="23274"/>
                </a:moveTo>
                <a:lnTo>
                  <a:pt x="0" y="80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5" name="object 2645"/>
          <p:cNvSpPr txBox="1"/>
          <p:nvPr/>
        </p:nvSpPr>
        <p:spPr>
          <a:xfrm>
            <a:off x="7063592" y="2172990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646" name="object 2646"/>
          <p:cNvSpPr/>
          <p:nvPr/>
        </p:nvSpPr>
        <p:spPr>
          <a:xfrm>
            <a:off x="7126836" y="1700752"/>
            <a:ext cx="23495" cy="398780"/>
          </a:xfrm>
          <a:custGeom>
            <a:avLst/>
            <a:gdLst/>
            <a:ahLst/>
            <a:cxnLst/>
            <a:rect l="l" t="t" r="r" b="b"/>
            <a:pathLst>
              <a:path w="23495" h="398780">
                <a:moveTo>
                  <a:pt x="17203" y="383529"/>
                </a:moveTo>
                <a:lnTo>
                  <a:pt x="23274" y="383529"/>
                </a:lnTo>
              </a:path>
              <a:path w="23495" h="398780">
                <a:moveTo>
                  <a:pt x="17203" y="15179"/>
                </a:moveTo>
                <a:lnTo>
                  <a:pt x="23274" y="15179"/>
                </a:lnTo>
              </a:path>
              <a:path w="23495" h="398780">
                <a:moveTo>
                  <a:pt x="8095" y="398708"/>
                </a:moveTo>
                <a:lnTo>
                  <a:pt x="8095" y="0"/>
                </a:lnTo>
              </a:path>
              <a:path w="23495" h="398780">
                <a:moveTo>
                  <a:pt x="0" y="376445"/>
                </a:moveTo>
                <a:lnTo>
                  <a:pt x="15179" y="391625"/>
                </a:lnTo>
              </a:path>
              <a:path w="23495" h="398780">
                <a:moveTo>
                  <a:pt x="15179" y="23274"/>
                </a:moveTo>
                <a:lnTo>
                  <a:pt x="0" y="80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7" name="object 2647"/>
          <p:cNvSpPr txBox="1"/>
          <p:nvPr/>
        </p:nvSpPr>
        <p:spPr>
          <a:xfrm>
            <a:off x="7063592" y="1827914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2400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648" name="object 2648"/>
          <p:cNvSpPr/>
          <p:nvPr/>
        </p:nvSpPr>
        <p:spPr>
          <a:xfrm>
            <a:off x="7126836" y="1531756"/>
            <a:ext cx="23495" cy="199390"/>
          </a:xfrm>
          <a:custGeom>
            <a:avLst/>
            <a:gdLst/>
            <a:ahLst/>
            <a:cxnLst/>
            <a:rect l="l" t="t" r="r" b="b"/>
            <a:pathLst>
              <a:path w="23495" h="199389">
                <a:moveTo>
                  <a:pt x="17203" y="184175"/>
                </a:moveTo>
                <a:lnTo>
                  <a:pt x="23274" y="184175"/>
                </a:lnTo>
              </a:path>
              <a:path w="23495" h="199389">
                <a:moveTo>
                  <a:pt x="17203" y="15179"/>
                </a:moveTo>
                <a:lnTo>
                  <a:pt x="23274" y="15179"/>
                </a:lnTo>
              </a:path>
              <a:path w="23495" h="199389">
                <a:moveTo>
                  <a:pt x="8095" y="199354"/>
                </a:moveTo>
                <a:lnTo>
                  <a:pt x="8095" y="0"/>
                </a:lnTo>
              </a:path>
              <a:path w="23495" h="199389">
                <a:moveTo>
                  <a:pt x="0" y="177091"/>
                </a:moveTo>
                <a:lnTo>
                  <a:pt x="15179" y="192270"/>
                </a:lnTo>
              </a:path>
              <a:path w="23495" h="199389">
                <a:moveTo>
                  <a:pt x="15179" y="23274"/>
                </a:moveTo>
                <a:lnTo>
                  <a:pt x="0" y="80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9" name="object 2649"/>
          <p:cNvSpPr txBox="1"/>
          <p:nvPr/>
        </p:nvSpPr>
        <p:spPr>
          <a:xfrm>
            <a:off x="7063592" y="1560759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650" name="object 2650"/>
          <p:cNvSpPr/>
          <p:nvPr/>
        </p:nvSpPr>
        <p:spPr>
          <a:xfrm>
            <a:off x="7126836" y="1086498"/>
            <a:ext cx="23495" cy="476884"/>
          </a:xfrm>
          <a:custGeom>
            <a:avLst/>
            <a:gdLst/>
            <a:ahLst/>
            <a:cxnLst/>
            <a:rect l="l" t="t" r="r" b="b"/>
            <a:pathLst>
              <a:path w="23495" h="476884">
                <a:moveTo>
                  <a:pt x="17203" y="460437"/>
                </a:moveTo>
                <a:lnTo>
                  <a:pt x="23274" y="460437"/>
                </a:lnTo>
              </a:path>
              <a:path w="23495" h="476884">
                <a:moveTo>
                  <a:pt x="17203" y="16191"/>
                </a:moveTo>
                <a:lnTo>
                  <a:pt x="23274" y="16191"/>
                </a:lnTo>
              </a:path>
              <a:path w="23495" h="476884">
                <a:moveTo>
                  <a:pt x="8095" y="476629"/>
                </a:moveTo>
                <a:lnTo>
                  <a:pt x="8095" y="0"/>
                </a:lnTo>
              </a:path>
              <a:path w="23495" h="476884">
                <a:moveTo>
                  <a:pt x="0" y="453354"/>
                </a:moveTo>
                <a:lnTo>
                  <a:pt x="15179" y="468533"/>
                </a:lnTo>
              </a:path>
              <a:path w="23495" h="476884">
                <a:moveTo>
                  <a:pt x="15179" y="23274"/>
                </a:moveTo>
                <a:lnTo>
                  <a:pt x="0" y="80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1" name="object 2651"/>
          <p:cNvSpPr txBox="1"/>
          <p:nvPr/>
        </p:nvSpPr>
        <p:spPr>
          <a:xfrm>
            <a:off x="7063592" y="1252114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2900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652" name="object 2652"/>
          <p:cNvSpPr/>
          <p:nvPr/>
        </p:nvSpPr>
        <p:spPr>
          <a:xfrm>
            <a:off x="7134931" y="925597"/>
            <a:ext cx="88265" cy="192405"/>
          </a:xfrm>
          <a:custGeom>
            <a:avLst/>
            <a:gdLst/>
            <a:ahLst/>
            <a:cxnLst/>
            <a:rect l="l" t="t" r="r" b="b"/>
            <a:pathLst>
              <a:path w="88265" h="192405">
                <a:moveTo>
                  <a:pt x="9107" y="177091"/>
                </a:moveTo>
                <a:lnTo>
                  <a:pt x="15179" y="177091"/>
                </a:lnTo>
              </a:path>
              <a:path w="88265" h="192405">
                <a:moveTo>
                  <a:pt x="9107" y="85003"/>
                </a:moveTo>
                <a:lnTo>
                  <a:pt x="15179" y="85003"/>
                </a:lnTo>
              </a:path>
              <a:path w="88265" h="192405">
                <a:moveTo>
                  <a:pt x="0" y="192270"/>
                </a:moveTo>
                <a:lnTo>
                  <a:pt x="0" y="68812"/>
                </a:lnTo>
              </a:path>
              <a:path w="88265" h="192405">
                <a:moveTo>
                  <a:pt x="0" y="130541"/>
                </a:moveTo>
                <a:lnTo>
                  <a:pt x="88039" y="104230"/>
                </a:lnTo>
                <a:lnTo>
                  <a:pt x="880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3" name="object 2653"/>
          <p:cNvSpPr txBox="1"/>
          <p:nvPr/>
        </p:nvSpPr>
        <p:spPr>
          <a:xfrm>
            <a:off x="7151632" y="919635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600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654" name="object 2654"/>
          <p:cNvSpPr/>
          <p:nvPr/>
        </p:nvSpPr>
        <p:spPr>
          <a:xfrm>
            <a:off x="7119752" y="1002506"/>
            <a:ext cx="104775" cy="2418080"/>
          </a:xfrm>
          <a:custGeom>
            <a:avLst/>
            <a:gdLst/>
            <a:ahLst/>
            <a:cxnLst/>
            <a:rect l="l" t="t" r="r" b="b"/>
            <a:pathLst>
              <a:path w="104775" h="2418079">
                <a:moveTo>
                  <a:pt x="7083" y="92087"/>
                </a:moveTo>
                <a:lnTo>
                  <a:pt x="22262" y="107266"/>
                </a:lnTo>
              </a:path>
              <a:path w="104775" h="2418079">
                <a:moveTo>
                  <a:pt x="22262" y="15179"/>
                </a:moveTo>
                <a:lnTo>
                  <a:pt x="7083" y="0"/>
                </a:lnTo>
              </a:path>
              <a:path w="104775" h="2418079">
                <a:moveTo>
                  <a:pt x="104230" y="2025926"/>
                </a:moveTo>
                <a:lnTo>
                  <a:pt x="0" y="2025926"/>
                </a:lnTo>
              </a:path>
              <a:path w="104775" h="2418079">
                <a:moveTo>
                  <a:pt x="104230" y="2401360"/>
                </a:moveTo>
                <a:lnTo>
                  <a:pt x="0" y="2401360"/>
                </a:lnTo>
              </a:path>
              <a:path w="104775" h="2418079">
                <a:moveTo>
                  <a:pt x="15179" y="2010747"/>
                </a:moveTo>
                <a:lnTo>
                  <a:pt x="15179" y="2417551"/>
                </a:lnTo>
              </a:path>
              <a:path w="104775" h="2418079">
                <a:moveTo>
                  <a:pt x="22262" y="2033010"/>
                </a:moveTo>
                <a:lnTo>
                  <a:pt x="7083" y="2017831"/>
                </a:lnTo>
              </a:path>
              <a:path w="104775" h="2418079">
                <a:moveTo>
                  <a:pt x="7083" y="2394276"/>
                </a:moveTo>
                <a:lnTo>
                  <a:pt x="22262" y="24094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5" name="object 2655"/>
          <p:cNvSpPr txBox="1"/>
          <p:nvPr/>
        </p:nvSpPr>
        <p:spPr>
          <a:xfrm>
            <a:off x="7063592" y="3143451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2450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656" name="object 2656"/>
          <p:cNvSpPr/>
          <p:nvPr/>
        </p:nvSpPr>
        <p:spPr>
          <a:xfrm>
            <a:off x="7082310" y="3388687"/>
            <a:ext cx="67945" cy="276860"/>
          </a:xfrm>
          <a:custGeom>
            <a:avLst/>
            <a:gdLst/>
            <a:ahLst/>
            <a:cxnLst/>
            <a:rect l="l" t="t" r="r" b="b"/>
            <a:pathLst>
              <a:path w="67945" h="276860">
                <a:moveTo>
                  <a:pt x="61729" y="15179"/>
                </a:moveTo>
                <a:lnTo>
                  <a:pt x="67800" y="15179"/>
                </a:lnTo>
              </a:path>
              <a:path w="67945" h="276860">
                <a:moveTo>
                  <a:pt x="61729" y="100183"/>
                </a:moveTo>
                <a:lnTo>
                  <a:pt x="67800" y="100183"/>
                </a:lnTo>
              </a:path>
              <a:path w="67945" h="276860">
                <a:moveTo>
                  <a:pt x="52621" y="0"/>
                </a:moveTo>
                <a:lnTo>
                  <a:pt x="52621" y="115362"/>
                </a:lnTo>
              </a:path>
              <a:path w="67945" h="276860">
                <a:moveTo>
                  <a:pt x="52621" y="57681"/>
                </a:moveTo>
                <a:lnTo>
                  <a:pt x="0" y="83991"/>
                </a:lnTo>
                <a:lnTo>
                  <a:pt x="0" y="188222"/>
                </a:lnTo>
              </a:path>
              <a:path w="67945" h="276860">
                <a:moveTo>
                  <a:pt x="59705" y="23274"/>
                </a:moveTo>
                <a:lnTo>
                  <a:pt x="44525" y="8095"/>
                </a:lnTo>
              </a:path>
              <a:path w="67945" h="276860">
                <a:moveTo>
                  <a:pt x="44525" y="92087"/>
                </a:moveTo>
                <a:lnTo>
                  <a:pt x="59705" y="107266"/>
                </a:lnTo>
              </a:path>
              <a:path w="67945" h="276860">
                <a:moveTo>
                  <a:pt x="61729" y="100183"/>
                </a:moveTo>
                <a:lnTo>
                  <a:pt x="67800" y="100183"/>
                </a:lnTo>
              </a:path>
              <a:path w="67945" h="276860">
                <a:moveTo>
                  <a:pt x="61729" y="261083"/>
                </a:moveTo>
                <a:lnTo>
                  <a:pt x="67800" y="261083"/>
                </a:lnTo>
              </a:path>
              <a:path w="67945" h="276860">
                <a:moveTo>
                  <a:pt x="52621" y="85003"/>
                </a:moveTo>
                <a:lnTo>
                  <a:pt x="52621" y="276262"/>
                </a:lnTo>
              </a:path>
              <a:path w="67945" h="276860">
                <a:moveTo>
                  <a:pt x="59705" y="107266"/>
                </a:moveTo>
                <a:lnTo>
                  <a:pt x="44525" y="92087"/>
                </a:lnTo>
              </a:path>
              <a:path w="67945" h="276860">
                <a:moveTo>
                  <a:pt x="44525" y="252987"/>
                </a:moveTo>
                <a:lnTo>
                  <a:pt x="59705" y="26917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7" name="object 2657"/>
          <p:cNvSpPr txBox="1"/>
          <p:nvPr/>
        </p:nvSpPr>
        <p:spPr>
          <a:xfrm>
            <a:off x="7010971" y="3467729"/>
            <a:ext cx="138430" cy="17589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73025">
              <a:lnSpc>
                <a:spcPts val="445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550</a:t>
            </a:r>
            <a:endParaRPr sz="400">
              <a:latin typeface="Arial"/>
              <a:cs typeface="Arial"/>
            </a:endParaRPr>
          </a:p>
          <a:p>
            <a:pPr marL="12700">
              <a:lnSpc>
                <a:spcPts val="445"/>
              </a:lnSpc>
            </a:pPr>
            <a:r>
              <a:rPr dirty="0" sz="400" spc="5">
                <a:latin typeface="Arial"/>
                <a:cs typeface="Arial"/>
              </a:rPr>
              <a:t>1050</a:t>
            </a:r>
            <a:endParaRPr sz="400">
              <a:latin typeface="Arial"/>
              <a:cs typeface="Arial"/>
            </a:endParaRPr>
          </a:p>
        </p:txBody>
      </p:sp>
      <p:sp>
        <p:nvSpPr>
          <p:cNvPr id="2658" name="object 2658"/>
          <p:cNvSpPr/>
          <p:nvPr/>
        </p:nvSpPr>
        <p:spPr>
          <a:xfrm>
            <a:off x="7126836" y="3634591"/>
            <a:ext cx="23495" cy="353695"/>
          </a:xfrm>
          <a:custGeom>
            <a:avLst/>
            <a:gdLst/>
            <a:ahLst/>
            <a:cxnLst/>
            <a:rect l="l" t="t" r="r" b="b"/>
            <a:pathLst>
              <a:path w="23495" h="353695">
                <a:moveTo>
                  <a:pt x="17203" y="15179"/>
                </a:moveTo>
                <a:lnTo>
                  <a:pt x="23274" y="15179"/>
                </a:lnTo>
              </a:path>
              <a:path w="23495" h="353695">
                <a:moveTo>
                  <a:pt x="17203" y="336979"/>
                </a:moveTo>
                <a:lnTo>
                  <a:pt x="23274" y="336979"/>
                </a:lnTo>
              </a:path>
              <a:path w="23495" h="353695">
                <a:moveTo>
                  <a:pt x="8095" y="0"/>
                </a:moveTo>
                <a:lnTo>
                  <a:pt x="8095" y="353171"/>
                </a:lnTo>
              </a:path>
              <a:path w="23495" h="353695">
                <a:moveTo>
                  <a:pt x="15179" y="23274"/>
                </a:moveTo>
                <a:lnTo>
                  <a:pt x="0" y="7083"/>
                </a:lnTo>
              </a:path>
              <a:path w="23495" h="353695">
                <a:moveTo>
                  <a:pt x="0" y="329896"/>
                </a:moveTo>
                <a:lnTo>
                  <a:pt x="15179" y="3450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9" name="object 2659"/>
          <p:cNvSpPr txBox="1"/>
          <p:nvPr/>
        </p:nvSpPr>
        <p:spPr>
          <a:xfrm>
            <a:off x="7063592" y="3738479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660" name="object 2660"/>
          <p:cNvSpPr/>
          <p:nvPr/>
        </p:nvSpPr>
        <p:spPr>
          <a:xfrm>
            <a:off x="7126836" y="3956392"/>
            <a:ext cx="23495" cy="400050"/>
          </a:xfrm>
          <a:custGeom>
            <a:avLst/>
            <a:gdLst/>
            <a:ahLst/>
            <a:cxnLst/>
            <a:rect l="l" t="t" r="r" b="b"/>
            <a:pathLst>
              <a:path w="23495" h="400050">
                <a:moveTo>
                  <a:pt x="17203" y="15179"/>
                </a:moveTo>
                <a:lnTo>
                  <a:pt x="23274" y="15179"/>
                </a:lnTo>
              </a:path>
              <a:path w="23495" h="400050">
                <a:moveTo>
                  <a:pt x="17203" y="383529"/>
                </a:moveTo>
                <a:lnTo>
                  <a:pt x="23274" y="383529"/>
                </a:lnTo>
              </a:path>
              <a:path w="23495" h="400050">
                <a:moveTo>
                  <a:pt x="8095" y="0"/>
                </a:moveTo>
                <a:lnTo>
                  <a:pt x="8095" y="399720"/>
                </a:lnTo>
              </a:path>
              <a:path w="23495" h="400050">
                <a:moveTo>
                  <a:pt x="15179" y="23274"/>
                </a:moveTo>
                <a:lnTo>
                  <a:pt x="0" y="8095"/>
                </a:lnTo>
              </a:path>
              <a:path w="23495" h="400050">
                <a:moveTo>
                  <a:pt x="0" y="376445"/>
                </a:moveTo>
                <a:lnTo>
                  <a:pt x="15179" y="3916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1" name="object 2661"/>
          <p:cNvSpPr txBox="1"/>
          <p:nvPr/>
        </p:nvSpPr>
        <p:spPr>
          <a:xfrm>
            <a:off x="7063592" y="4083554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2400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662" name="object 2662"/>
          <p:cNvSpPr/>
          <p:nvPr/>
        </p:nvSpPr>
        <p:spPr>
          <a:xfrm>
            <a:off x="7126836" y="4324742"/>
            <a:ext cx="23495" cy="199390"/>
          </a:xfrm>
          <a:custGeom>
            <a:avLst/>
            <a:gdLst/>
            <a:ahLst/>
            <a:cxnLst/>
            <a:rect l="l" t="t" r="r" b="b"/>
            <a:pathLst>
              <a:path w="23495" h="199389">
                <a:moveTo>
                  <a:pt x="17203" y="15179"/>
                </a:moveTo>
                <a:lnTo>
                  <a:pt x="23274" y="15179"/>
                </a:lnTo>
              </a:path>
              <a:path w="23495" h="199389">
                <a:moveTo>
                  <a:pt x="17203" y="184175"/>
                </a:moveTo>
                <a:lnTo>
                  <a:pt x="23274" y="184175"/>
                </a:lnTo>
              </a:path>
              <a:path w="23495" h="199389">
                <a:moveTo>
                  <a:pt x="8095" y="0"/>
                </a:moveTo>
                <a:lnTo>
                  <a:pt x="8095" y="199354"/>
                </a:lnTo>
              </a:path>
              <a:path w="23495" h="199389">
                <a:moveTo>
                  <a:pt x="15179" y="23274"/>
                </a:moveTo>
                <a:lnTo>
                  <a:pt x="0" y="8095"/>
                </a:lnTo>
              </a:path>
              <a:path w="23495" h="199389">
                <a:moveTo>
                  <a:pt x="0" y="177091"/>
                </a:moveTo>
                <a:lnTo>
                  <a:pt x="15179" y="1922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3" name="object 2663"/>
          <p:cNvSpPr txBox="1"/>
          <p:nvPr/>
        </p:nvSpPr>
        <p:spPr>
          <a:xfrm>
            <a:off x="7063592" y="4353745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664" name="object 2664"/>
          <p:cNvSpPr/>
          <p:nvPr/>
        </p:nvSpPr>
        <p:spPr>
          <a:xfrm>
            <a:off x="7126836" y="4493738"/>
            <a:ext cx="23495" cy="475615"/>
          </a:xfrm>
          <a:custGeom>
            <a:avLst/>
            <a:gdLst/>
            <a:ahLst/>
            <a:cxnLst/>
            <a:rect l="l" t="t" r="r" b="b"/>
            <a:pathLst>
              <a:path w="23495" h="475614">
                <a:moveTo>
                  <a:pt x="17203" y="15179"/>
                </a:moveTo>
                <a:lnTo>
                  <a:pt x="23274" y="15179"/>
                </a:lnTo>
              </a:path>
              <a:path w="23495" h="475614">
                <a:moveTo>
                  <a:pt x="17203" y="460437"/>
                </a:moveTo>
                <a:lnTo>
                  <a:pt x="23274" y="460437"/>
                </a:lnTo>
              </a:path>
              <a:path w="23495" h="475614">
                <a:moveTo>
                  <a:pt x="8095" y="0"/>
                </a:moveTo>
                <a:lnTo>
                  <a:pt x="8095" y="475617"/>
                </a:lnTo>
              </a:path>
              <a:path w="23495" h="475614">
                <a:moveTo>
                  <a:pt x="15179" y="23274"/>
                </a:moveTo>
                <a:lnTo>
                  <a:pt x="0" y="8095"/>
                </a:lnTo>
              </a:path>
              <a:path w="23495" h="475614">
                <a:moveTo>
                  <a:pt x="0" y="452342"/>
                </a:moveTo>
                <a:lnTo>
                  <a:pt x="15179" y="4685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5" name="object 2665"/>
          <p:cNvSpPr txBox="1"/>
          <p:nvPr/>
        </p:nvSpPr>
        <p:spPr>
          <a:xfrm>
            <a:off x="7063592" y="4659354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2900</a:t>
            </a:r>
            <a:endParaRPr sz="400">
              <a:latin typeface="Arial"/>
              <a:cs typeface="Arial"/>
            </a:endParaRPr>
          </a:p>
        </p:txBody>
      </p:sp>
      <p:sp>
        <p:nvSpPr>
          <p:cNvPr id="2666" name="object 2666"/>
          <p:cNvSpPr/>
          <p:nvPr/>
        </p:nvSpPr>
        <p:spPr>
          <a:xfrm>
            <a:off x="7134931" y="4870184"/>
            <a:ext cx="88265" cy="191770"/>
          </a:xfrm>
          <a:custGeom>
            <a:avLst/>
            <a:gdLst/>
            <a:ahLst/>
            <a:cxnLst/>
            <a:rect l="l" t="t" r="r" b="b"/>
            <a:pathLst>
              <a:path w="88265" h="191770">
                <a:moveTo>
                  <a:pt x="9107" y="83991"/>
                </a:moveTo>
                <a:lnTo>
                  <a:pt x="15179" y="83991"/>
                </a:lnTo>
              </a:path>
              <a:path w="88265" h="191770">
                <a:moveTo>
                  <a:pt x="9107" y="176079"/>
                </a:moveTo>
                <a:lnTo>
                  <a:pt x="15179" y="176079"/>
                </a:lnTo>
              </a:path>
              <a:path w="88265" h="191770">
                <a:moveTo>
                  <a:pt x="0" y="68812"/>
                </a:moveTo>
                <a:lnTo>
                  <a:pt x="0" y="191258"/>
                </a:lnTo>
              </a:path>
              <a:path w="88265" h="191770">
                <a:moveTo>
                  <a:pt x="0" y="130541"/>
                </a:moveTo>
                <a:lnTo>
                  <a:pt x="88039" y="103219"/>
                </a:lnTo>
                <a:lnTo>
                  <a:pt x="880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7" name="object 2667"/>
          <p:cNvSpPr txBox="1"/>
          <p:nvPr/>
        </p:nvSpPr>
        <p:spPr>
          <a:xfrm>
            <a:off x="7151632" y="4864221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600</a:t>
            </a:r>
            <a:endParaRPr sz="400">
              <a:latin typeface="Arial"/>
              <a:cs typeface="Arial"/>
            </a:endParaRPr>
          </a:p>
        </p:txBody>
      </p:sp>
      <p:grpSp>
        <p:nvGrpSpPr>
          <p:cNvPr id="2668" name="object 2668"/>
          <p:cNvGrpSpPr/>
          <p:nvPr/>
        </p:nvGrpSpPr>
        <p:grpSpPr>
          <a:xfrm>
            <a:off x="7126836" y="926470"/>
            <a:ext cx="7300595" cy="4723130"/>
            <a:chOff x="7126836" y="926470"/>
            <a:chExt cx="7300595" cy="4723130"/>
          </a:xfrm>
        </p:grpSpPr>
        <p:sp>
          <p:nvSpPr>
            <p:cNvPr id="2669" name="object 2669"/>
            <p:cNvSpPr/>
            <p:nvPr/>
          </p:nvSpPr>
          <p:spPr>
            <a:xfrm>
              <a:off x="7126836" y="4946080"/>
              <a:ext cx="15240" cy="108585"/>
            </a:xfrm>
            <a:custGeom>
              <a:avLst/>
              <a:gdLst/>
              <a:ahLst/>
              <a:cxnLst/>
              <a:rect l="l" t="t" r="r" b="b"/>
              <a:pathLst>
                <a:path w="15240" h="108585">
                  <a:moveTo>
                    <a:pt x="15179" y="16191"/>
                  </a:moveTo>
                  <a:lnTo>
                    <a:pt x="0" y="0"/>
                  </a:lnTo>
                </a:path>
                <a:path w="15240" h="108585">
                  <a:moveTo>
                    <a:pt x="0" y="92087"/>
                  </a:moveTo>
                  <a:lnTo>
                    <a:pt x="15179" y="10827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670" name="object 267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1309231" y="5551227"/>
              <a:ext cx="98159" cy="98159"/>
            </a:xfrm>
            <a:prstGeom prst="rect">
              <a:avLst/>
            </a:prstGeom>
          </p:spPr>
        </p:pic>
        <p:pic>
          <p:nvPicPr>
            <p:cNvPr id="2671" name="object 267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1846577" y="5551227"/>
              <a:ext cx="98159" cy="98159"/>
            </a:xfrm>
            <a:prstGeom prst="rect">
              <a:avLst/>
            </a:prstGeom>
          </p:spPr>
        </p:pic>
        <p:pic>
          <p:nvPicPr>
            <p:cNvPr id="2672" name="object 267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2383923" y="5551227"/>
              <a:ext cx="98159" cy="98159"/>
            </a:xfrm>
            <a:prstGeom prst="rect">
              <a:avLst/>
            </a:prstGeom>
          </p:spPr>
        </p:pic>
        <p:pic>
          <p:nvPicPr>
            <p:cNvPr id="2673" name="object 267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2921269" y="5551227"/>
              <a:ext cx="98159" cy="98159"/>
            </a:xfrm>
            <a:prstGeom prst="rect">
              <a:avLst/>
            </a:prstGeom>
          </p:spPr>
        </p:pic>
        <p:pic>
          <p:nvPicPr>
            <p:cNvPr id="2674" name="object 267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565882" y="5551227"/>
              <a:ext cx="98159" cy="98159"/>
            </a:xfrm>
            <a:prstGeom prst="rect">
              <a:avLst/>
            </a:prstGeom>
          </p:spPr>
        </p:pic>
        <p:sp>
          <p:nvSpPr>
            <p:cNvPr id="2675" name="object 2675"/>
            <p:cNvSpPr/>
            <p:nvPr/>
          </p:nvSpPr>
          <p:spPr>
            <a:xfrm>
              <a:off x="11738298" y="3412974"/>
              <a:ext cx="171450" cy="164465"/>
            </a:xfrm>
            <a:custGeom>
              <a:avLst/>
              <a:gdLst/>
              <a:ahLst/>
              <a:cxnLst/>
              <a:rect l="l" t="t" r="r" b="b"/>
              <a:pathLst>
                <a:path w="171450" h="164464">
                  <a:moveTo>
                    <a:pt x="95123" y="163936"/>
                  </a:moveTo>
                  <a:lnTo>
                    <a:pt x="171019" y="163936"/>
                  </a:lnTo>
                  <a:lnTo>
                    <a:pt x="171019" y="95123"/>
                  </a:lnTo>
                  <a:lnTo>
                    <a:pt x="95123" y="95123"/>
                  </a:lnTo>
                  <a:lnTo>
                    <a:pt x="95123" y="163936"/>
                  </a:lnTo>
                </a:path>
                <a:path w="171450" h="164464">
                  <a:moveTo>
                    <a:pt x="171019" y="76908"/>
                  </a:moveTo>
                  <a:lnTo>
                    <a:pt x="95123" y="76908"/>
                  </a:lnTo>
                  <a:lnTo>
                    <a:pt x="95123" y="31370"/>
                  </a:lnTo>
                  <a:lnTo>
                    <a:pt x="171019" y="31370"/>
                  </a:lnTo>
                </a:path>
                <a:path w="171450" h="164464">
                  <a:moveTo>
                    <a:pt x="75896" y="53633"/>
                  </a:moveTo>
                  <a:lnTo>
                    <a:pt x="75896" y="0"/>
                  </a:lnTo>
                  <a:lnTo>
                    <a:pt x="0" y="0"/>
                  </a:lnTo>
                  <a:lnTo>
                    <a:pt x="0" y="53633"/>
                  </a:lnTo>
                  <a:lnTo>
                    <a:pt x="75896" y="5363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6" name="object 2676"/>
            <p:cNvSpPr/>
            <p:nvPr/>
          </p:nvSpPr>
          <p:spPr>
            <a:xfrm>
              <a:off x="11738298" y="3320886"/>
              <a:ext cx="76200" cy="18415"/>
            </a:xfrm>
            <a:custGeom>
              <a:avLst/>
              <a:gdLst/>
              <a:ahLst/>
              <a:cxnLst/>
              <a:rect l="l" t="t" r="r" b="b"/>
              <a:pathLst>
                <a:path w="76200" h="18414">
                  <a:moveTo>
                    <a:pt x="75896" y="18215"/>
                  </a:moveTo>
                  <a:lnTo>
                    <a:pt x="75896" y="0"/>
                  </a:lnTo>
                  <a:lnTo>
                    <a:pt x="0" y="0"/>
                  </a:lnTo>
                  <a:lnTo>
                    <a:pt x="0" y="18215"/>
                  </a:lnTo>
                </a:path>
              </a:pathLst>
            </a:custGeom>
            <a:ln w="6071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7" name="object 2677"/>
            <p:cNvSpPr/>
            <p:nvPr/>
          </p:nvSpPr>
          <p:spPr>
            <a:xfrm>
              <a:off x="10693964" y="2326138"/>
              <a:ext cx="2406650" cy="1336040"/>
            </a:xfrm>
            <a:custGeom>
              <a:avLst/>
              <a:gdLst/>
              <a:ahLst/>
              <a:cxnLst/>
              <a:rect l="l" t="t" r="r" b="b"/>
              <a:pathLst>
                <a:path w="2406650" h="1336039">
                  <a:moveTo>
                    <a:pt x="107266" y="1044333"/>
                  </a:moveTo>
                  <a:lnTo>
                    <a:pt x="0" y="1044333"/>
                  </a:lnTo>
                </a:path>
                <a:path w="2406650" h="1336039">
                  <a:moveTo>
                    <a:pt x="0" y="1216365"/>
                  </a:moveTo>
                  <a:lnTo>
                    <a:pt x="0" y="1320596"/>
                  </a:lnTo>
                </a:path>
                <a:path w="2406650" h="1336039">
                  <a:moveTo>
                    <a:pt x="107266" y="1197138"/>
                  </a:moveTo>
                  <a:lnTo>
                    <a:pt x="0" y="1197138"/>
                  </a:lnTo>
                  <a:lnTo>
                    <a:pt x="0" y="1044333"/>
                  </a:lnTo>
                </a:path>
                <a:path w="2406650" h="1336039">
                  <a:moveTo>
                    <a:pt x="126493" y="1289226"/>
                  </a:moveTo>
                  <a:lnTo>
                    <a:pt x="126493" y="1335775"/>
                  </a:lnTo>
                  <a:lnTo>
                    <a:pt x="164948" y="1335775"/>
                  </a:lnTo>
                  <a:lnTo>
                    <a:pt x="164948" y="1289226"/>
                  </a:lnTo>
                  <a:lnTo>
                    <a:pt x="126493" y="1289226"/>
                  </a:lnTo>
                </a:path>
                <a:path w="2406650" h="1336039">
                  <a:moveTo>
                    <a:pt x="107266" y="1216365"/>
                  </a:moveTo>
                  <a:lnTo>
                    <a:pt x="107266" y="1320596"/>
                  </a:lnTo>
                  <a:lnTo>
                    <a:pt x="0" y="1320596"/>
                  </a:lnTo>
                </a:path>
                <a:path w="2406650" h="1336039">
                  <a:moveTo>
                    <a:pt x="0" y="1139457"/>
                  </a:moveTo>
                  <a:lnTo>
                    <a:pt x="0" y="1110110"/>
                  </a:lnTo>
                </a:path>
                <a:path w="2406650" h="1336039">
                  <a:moveTo>
                    <a:pt x="107266" y="1139457"/>
                  </a:moveTo>
                  <a:lnTo>
                    <a:pt x="107266" y="1110110"/>
                  </a:lnTo>
                </a:path>
                <a:path w="2406650" h="1336039">
                  <a:moveTo>
                    <a:pt x="329896" y="1335775"/>
                  </a:moveTo>
                  <a:lnTo>
                    <a:pt x="552525" y="1335775"/>
                  </a:lnTo>
                  <a:lnTo>
                    <a:pt x="552525" y="1289226"/>
                  </a:lnTo>
                  <a:lnTo>
                    <a:pt x="329896" y="1289226"/>
                  </a:lnTo>
                  <a:lnTo>
                    <a:pt x="329896" y="1335775"/>
                  </a:lnTo>
                </a:path>
                <a:path w="2406650" h="1336039">
                  <a:moveTo>
                    <a:pt x="329896" y="0"/>
                  </a:moveTo>
                  <a:lnTo>
                    <a:pt x="552525" y="0"/>
                  </a:lnTo>
                  <a:lnTo>
                    <a:pt x="552525" y="46549"/>
                  </a:lnTo>
                  <a:lnTo>
                    <a:pt x="329896" y="46549"/>
                  </a:lnTo>
                  <a:lnTo>
                    <a:pt x="329896" y="0"/>
                  </a:lnTo>
                </a:path>
                <a:path w="2406650" h="1336039">
                  <a:moveTo>
                    <a:pt x="126493" y="46549"/>
                  </a:moveTo>
                  <a:lnTo>
                    <a:pt x="126493" y="0"/>
                  </a:lnTo>
                  <a:lnTo>
                    <a:pt x="164948" y="0"/>
                  </a:lnTo>
                  <a:lnTo>
                    <a:pt x="164948" y="46549"/>
                  </a:lnTo>
                  <a:lnTo>
                    <a:pt x="126493" y="46549"/>
                  </a:lnTo>
                </a:path>
                <a:path w="2406650" h="1336039">
                  <a:moveTo>
                    <a:pt x="2406420" y="687114"/>
                  </a:moveTo>
                  <a:lnTo>
                    <a:pt x="2378085" y="68711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678" name="object 267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0771885" y="5551227"/>
              <a:ext cx="98159" cy="98159"/>
            </a:xfrm>
            <a:prstGeom prst="rect">
              <a:avLst/>
            </a:prstGeom>
          </p:spPr>
        </p:pic>
        <p:pic>
          <p:nvPicPr>
            <p:cNvPr id="2679" name="object 267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234538" y="5551227"/>
              <a:ext cx="98159" cy="98159"/>
            </a:xfrm>
            <a:prstGeom prst="rect">
              <a:avLst/>
            </a:prstGeom>
          </p:spPr>
        </p:pic>
        <p:pic>
          <p:nvPicPr>
            <p:cNvPr id="2680" name="object 268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698204" y="5551227"/>
              <a:ext cx="98159" cy="98159"/>
            </a:xfrm>
            <a:prstGeom prst="rect">
              <a:avLst/>
            </a:prstGeom>
          </p:spPr>
        </p:pic>
        <p:pic>
          <p:nvPicPr>
            <p:cNvPr id="2681" name="object 268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053591" y="5551227"/>
              <a:ext cx="98159" cy="98159"/>
            </a:xfrm>
            <a:prstGeom prst="rect">
              <a:avLst/>
            </a:prstGeom>
          </p:spPr>
        </p:pic>
        <p:sp>
          <p:nvSpPr>
            <p:cNvPr id="2682" name="object 2682"/>
            <p:cNvSpPr/>
            <p:nvPr/>
          </p:nvSpPr>
          <p:spPr>
            <a:xfrm>
              <a:off x="8308795" y="4965307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10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3" name="object 2683"/>
            <p:cNvSpPr/>
            <p:nvPr/>
          </p:nvSpPr>
          <p:spPr>
            <a:xfrm>
              <a:off x="8308795" y="4873220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10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4" name="object 2684"/>
            <p:cNvSpPr/>
            <p:nvPr/>
          </p:nvSpPr>
          <p:spPr>
            <a:xfrm>
              <a:off x="14331929" y="4965307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10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5" name="object 2685"/>
            <p:cNvSpPr/>
            <p:nvPr/>
          </p:nvSpPr>
          <p:spPr>
            <a:xfrm>
              <a:off x="14331929" y="4873220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10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686" name="object 2686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8305759" y="4425937"/>
              <a:ext cx="98159" cy="98159"/>
            </a:xfrm>
            <a:prstGeom prst="rect">
              <a:avLst/>
            </a:prstGeom>
          </p:spPr>
        </p:pic>
        <p:pic>
          <p:nvPicPr>
            <p:cNvPr id="2687" name="object 268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328893" y="4425937"/>
              <a:ext cx="98159" cy="98159"/>
            </a:xfrm>
            <a:prstGeom prst="rect">
              <a:avLst/>
            </a:prstGeom>
          </p:spPr>
        </p:pic>
        <p:pic>
          <p:nvPicPr>
            <p:cNvPr id="2688" name="object 2688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8305759" y="4256942"/>
              <a:ext cx="98159" cy="98159"/>
            </a:xfrm>
            <a:prstGeom prst="rect">
              <a:avLst/>
            </a:prstGeom>
          </p:spPr>
        </p:pic>
        <p:pic>
          <p:nvPicPr>
            <p:cNvPr id="2689" name="object 268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328893" y="4256942"/>
              <a:ext cx="98159" cy="98159"/>
            </a:xfrm>
            <a:prstGeom prst="rect">
              <a:avLst/>
            </a:prstGeom>
          </p:spPr>
        </p:pic>
        <p:pic>
          <p:nvPicPr>
            <p:cNvPr id="2690" name="object 269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305759" y="3888591"/>
              <a:ext cx="98159" cy="98159"/>
            </a:xfrm>
            <a:prstGeom prst="rect">
              <a:avLst/>
            </a:prstGeom>
          </p:spPr>
        </p:pic>
        <p:pic>
          <p:nvPicPr>
            <p:cNvPr id="2691" name="object 269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328893" y="3888591"/>
              <a:ext cx="98159" cy="98159"/>
            </a:xfrm>
            <a:prstGeom prst="rect">
              <a:avLst/>
            </a:prstGeom>
          </p:spPr>
        </p:pic>
        <p:pic>
          <p:nvPicPr>
            <p:cNvPr id="2692" name="object 269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305759" y="3565779"/>
              <a:ext cx="98159" cy="98159"/>
            </a:xfrm>
            <a:prstGeom prst="rect">
              <a:avLst/>
            </a:prstGeom>
          </p:spPr>
        </p:pic>
        <p:pic>
          <p:nvPicPr>
            <p:cNvPr id="2693" name="object 269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328894" y="3565778"/>
              <a:ext cx="98159" cy="98159"/>
            </a:xfrm>
            <a:prstGeom prst="rect">
              <a:avLst/>
            </a:prstGeom>
          </p:spPr>
        </p:pic>
        <p:pic>
          <p:nvPicPr>
            <p:cNvPr id="2694" name="object 269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8305759" y="3320887"/>
              <a:ext cx="98159" cy="98159"/>
            </a:xfrm>
            <a:prstGeom prst="rect">
              <a:avLst/>
            </a:prstGeom>
          </p:spPr>
        </p:pic>
        <p:pic>
          <p:nvPicPr>
            <p:cNvPr id="2695" name="object 269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328893" y="3404878"/>
              <a:ext cx="98159" cy="98159"/>
            </a:xfrm>
            <a:prstGeom prst="rect">
              <a:avLst/>
            </a:prstGeom>
          </p:spPr>
        </p:pic>
        <p:pic>
          <p:nvPicPr>
            <p:cNvPr id="2696" name="object 269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328893" y="2944441"/>
              <a:ext cx="98159" cy="98159"/>
            </a:xfrm>
            <a:prstGeom prst="rect">
              <a:avLst/>
            </a:prstGeom>
          </p:spPr>
        </p:pic>
        <p:pic>
          <p:nvPicPr>
            <p:cNvPr id="2697" name="object 269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305759" y="2569007"/>
              <a:ext cx="98159" cy="98159"/>
            </a:xfrm>
            <a:prstGeom prst="rect">
              <a:avLst/>
            </a:prstGeom>
          </p:spPr>
        </p:pic>
        <p:pic>
          <p:nvPicPr>
            <p:cNvPr id="2698" name="object 269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328893" y="2484003"/>
              <a:ext cx="98159" cy="98159"/>
            </a:xfrm>
            <a:prstGeom prst="rect">
              <a:avLst/>
            </a:prstGeom>
          </p:spPr>
        </p:pic>
        <p:pic>
          <p:nvPicPr>
            <p:cNvPr id="2699" name="object 2699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8305759" y="2323102"/>
              <a:ext cx="98159" cy="98159"/>
            </a:xfrm>
            <a:prstGeom prst="rect">
              <a:avLst/>
            </a:prstGeom>
          </p:spPr>
        </p:pic>
        <p:pic>
          <p:nvPicPr>
            <p:cNvPr id="2700" name="object 270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328893" y="2323102"/>
              <a:ext cx="98159" cy="98159"/>
            </a:xfrm>
            <a:prstGeom prst="rect">
              <a:avLst/>
            </a:prstGeom>
          </p:spPr>
        </p:pic>
        <p:pic>
          <p:nvPicPr>
            <p:cNvPr id="2701" name="object 2701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8305759" y="2001302"/>
              <a:ext cx="98159" cy="98159"/>
            </a:xfrm>
            <a:prstGeom prst="rect">
              <a:avLst/>
            </a:prstGeom>
          </p:spPr>
        </p:pic>
        <p:pic>
          <p:nvPicPr>
            <p:cNvPr id="2702" name="object 270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328894" y="2001302"/>
              <a:ext cx="98159" cy="98159"/>
            </a:xfrm>
            <a:prstGeom prst="rect">
              <a:avLst/>
            </a:prstGeom>
          </p:spPr>
        </p:pic>
        <p:pic>
          <p:nvPicPr>
            <p:cNvPr id="2703" name="object 2703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8305759" y="1632952"/>
              <a:ext cx="98159" cy="98159"/>
            </a:xfrm>
            <a:prstGeom prst="rect">
              <a:avLst/>
            </a:prstGeom>
          </p:spPr>
        </p:pic>
        <p:pic>
          <p:nvPicPr>
            <p:cNvPr id="2704" name="object 270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328893" y="1632952"/>
              <a:ext cx="98159" cy="98159"/>
            </a:xfrm>
            <a:prstGeom prst="rect">
              <a:avLst/>
            </a:prstGeom>
          </p:spPr>
        </p:pic>
        <p:pic>
          <p:nvPicPr>
            <p:cNvPr id="2705" name="object 270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305759" y="1463956"/>
              <a:ext cx="98159" cy="98159"/>
            </a:xfrm>
            <a:prstGeom prst="rect">
              <a:avLst/>
            </a:prstGeom>
          </p:spPr>
        </p:pic>
        <p:pic>
          <p:nvPicPr>
            <p:cNvPr id="2706" name="object 270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328893" y="1463956"/>
              <a:ext cx="98159" cy="98159"/>
            </a:xfrm>
            <a:prstGeom prst="rect">
              <a:avLst/>
            </a:prstGeom>
          </p:spPr>
        </p:pic>
        <p:sp>
          <p:nvSpPr>
            <p:cNvPr id="2707" name="object 2707"/>
            <p:cNvSpPr/>
            <p:nvPr/>
          </p:nvSpPr>
          <p:spPr>
            <a:xfrm>
              <a:off x="8308795" y="929645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0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8" name="object 2708"/>
            <p:cNvSpPr/>
            <p:nvPr/>
          </p:nvSpPr>
          <p:spPr>
            <a:xfrm>
              <a:off x="8308795" y="1021733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0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9" name="object 2709"/>
            <p:cNvSpPr/>
            <p:nvPr/>
          </p:nvSpPr>
          <p:spPr>
            <a:xfrm>
              <a:off x="14331929" y="929645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0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0" name="object 2710"/>
            <p:cNvSpPr/>
            <p:nvPr/>
          </p:nvSpPr>
          <p:spPr>
            <a:xfrm>
              <a:off x="14331929" y="1021733"/>
              <a:ext cx="92710" cy="92710"/>
            </a:xfrm>
            <a:custGeom>
              <a:avLst/>
              <a:gdLst/>
              <a:ahLst/>
              <a:cxnLst/>
              <a:rect l="l" t="t" r="r" b="b"/>
              <a:pathLst>
                <a:path w="92709" h="92709">
                  <a:moveTo>
                    <a:pt x="92087" y="46043"/>
                  </a:moveTo>
                  <a:lnTo>
                    <a:pt x="88469" y="28121"/>
                  </a:lnTo>
                  <a:lnTo>
                    <a:pt x="78601" y="13485"/>
                  </a:lnTo>
                  <a:lnTo>
                    <a:pt x="63966" y="3618"/>
                  </a:lnTo>
                  <a:lnTo>
                    <a:pt x="46043" y="0"/>
                  </a:lnTo>
                  <a:lnTo>
                    <a:pt x="28121" y="3618"/>
                  </a:lnTo>
                  <a:lnTo>
                    <a:pt x="13485" y="13485"/>
                  </a:lnTo>
                  <a:lnTo>
                    <a:pt x="3618" y="28121"/>
                  </a:lnTo>
                  <a:lnTo>
                    <a:pt x="0" y="46043"/>
                  </a:lnTo>
                  <a:lnTo>
                    <a:pt x="3618" y="63966"/>
                  </a:lnTo>
                  <a:lnTo>
                    <a:pt x="13485" y="78601"/>
                  </a:lnTo>
                  <a:lnTo>
                    <a:pt x="28121" y="88469"/>
                  </a:lnTo>
                  <a:lnTo>
                    <a:pt x="46043" y="92087"/>
                  </a:lnTo>
                  <a:lnTo>
                    <a:pt x="63966" y="88469"/>
                  </a:lnTo>
                  <a:lnTo>
                    <a:pt x="78601" y="78601"/>
                  </a:lnTo>
                  <a:lnTo>
                    <a:pt x="88469" y="63966"/>
                  </a:lnTo>
                  <a:lnTo>
                    <a:pt x="92087" y="460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711" name="object 2711"/>
          <p:cNvSpPr txBox="1"/>
          <p:nvPr/>
        </p:nvSpPr>
        <p:spPr>
          <a:xfrm>
            <a:off x="8313297" y="904275"/>
            <a:ext cx="71120" cy="2101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 indent="1905">
              <a:lnSpc>
                <a:spcPct val="120800"/>
              </a:lnSpc>
              <a:spcBef>
                <a:spcPts val="100"/>
              </a:spcBef>
            </a:pPr>
            <a:r>
              <a:rPr dirty="0" sz="500" spc="-5">
                <a:latin typeface="Arial"/>
                <a:cs typeface="Arial"/>
              </a:rPr>
              <a:t>Р  П</a:t>
            </a:r>
            <a:endParaRPr sz="500">
              <a:latin typeface="Arial"/>
              <a:cs typeface="Arial"/>
            </a:endParaRPr>
          </a:p>
        </p:txBody>
      </p:sp>
      <p:sp>
        <p:nvSpPr>
          <p:cNvPr id="2712" name="object 2712"/>
          <p:cNvSpPr txBox="1"/>
          <p:nvPr/>
        </p:nvSpPr>
        <p:spPr>
          <a:xfrm>
            <a:off x="8313297" y="1457942"/>
            <a:ext cx="7493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О</a:t>
            </a:r>
            <a:endParaRPr sz="500">
              <a:latin typeface="Arial"/>
              <a:cs typeface="Arial"/>
            </a:endParaRPr>
          </a:p>
        </p:txBody>
      </p:sp>
      <p:sp>
        <p:nvSpPr>
          <p:cNvPr id="2713" name="object 2713"/>
          <p:cNvSpPr txBox="1"/>
          <p:nvPr/>
        </p:nvSpPr>
        <p:spPr>
          <a:xfrm>
            <a:off x="8313297" y="1626938"/>
            <a:ext cx="7112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Н</a:t>
            </a:r>
            <a:endParaRPr sz="500">
              <a:latin typeface="Arial"/>
              <a:cs typeface="Arial"/>
            </a:endParaRPr>
          </a:p>
        </p:txBody>
      </p:sp>
      <p:sp>
        <p:nvSpPr>
          <p:cNvPr id="2714" name="object 2714"/>
          <p:cNvSpPr txBox="1"/>
          <p:nvPr/>
        </p:nvSpPr>
        <p:spPr>
          <a:xfrm>
            <a:off x="8310262" y="1995288"/>
            <a:ext cx="78105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М</a:t>
            </a:r>
            <a:endParaRPr sz="500">
              <a:latin typeface="Arial"/>
              <a:cs typeface="Arial"/>
            </a:endParaRPr>
          </a:p>
        </p:txBody>
      </p:sp>
      <p:sp>
        <p:nvSpPr>
          <p:cNvPr id="2715" name="object 2715"/>
          <p:cNvSpPr txBox="1"/>
          <p:nvPr/>
        </p:nvSpPr>
        <p:spPr>
          <a:xfrm>
            <a:off x="8320382" y="2317089"/>
            <a:ext cx="6731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Л</a:t>
            </a:r>
            <a:endParaRPr sz="500">
              <a:latin typeface="Arial"/>
              <a:cs typeface="Arial"/>
            </a:endParaRPr>
          </a:p>
        </p:txBody>
      </p:sp>
      <p:sp>
        <p:nvSpPr>
          <p:cNvPr id="2716" name="object 2716"/>
          <p:cNvSpPr txBox="1"/>
          <p:nvPr/>
        </p:nvSpPr>
        <p:spPr>
          <a:xfrm>
            <a:off x="8318358" y="2562992"/>
            <a:ext cx="6223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К</a:t>
            </a:r>
            <a:endParaRPr sz="500">
              <a:latin typeface="Arial"/>
              <a:cs typeface="Arial"/>
            </a:endParaRPr>
          </a:p>
        </p:txBody>
      </p:sp>
      <p:sp>
        <p:nvSpPr>
          <p:cNvPr id="2717" name="object 2717"/>
          <p:cNvSpPr txBox="1"/>
          <p:nvPr/>
        </p:nvSpPr>
        <p:spPr>
          <a:xfrm>
            <a:off x="8312286" y="3314873"/>
            <a:ext cx="8382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Ж</a:t>
            </a:r>
            <a:endParaRPr sz="500">
              <a:latin typeface="Arial"/>
              <a:cs typeface="Arial"/>
            </a:endParaRPr>
          </a:p>
        </p:txBody>
      </p:sp>
      <p:sp>
        <p:nvSpPr>
          <p:cNvPr id="2718" name="object 2718"/>
          <p:cNvSpPr txBox="1"/>
          <p:nvPr/>
        </p:nvSpPr>
        <p:spPr>
          <a:xfrm>
            <a:off x="8315321" y="3559765"/>
            <a:ext cx="67945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Е</a:t>
            </a:r>
            <a:endParaRPr sz="500">
              <a:latin typeface="Arial"/>
              <a:cs typeface="Arial"/>
            </a:endParaRPr>
          </a:p>
        </p:txBody>
      </p:sp>
      <p:sp>
        <p:nvSpPr>
          <p:cNvPr id="2719" name="object 2719"/>
          <p:cNvSpPr txBox="1"/>
          <p:nvPr/>
        </p:nvSpPr>
        <p:spPr>
          <a:xfrm>
            <a:off x="8319369" y="3882577"/>
            <a:ext cx="6858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Д</a:t>
            </a:r>
            <a:endParaRPr sz="500">
              <a:latin typeface="Arial"/>
              <a:cs typeface="Arial"/>
            </a:endParaRPr>
          </a:p>
        </p:txBody>
      </p:sp>
      <p:sp>
        <p:nvSpPr>
          <p:cNvPr id="2720" name="object 2720"/>
          <p:cNvSpPr txBox="1"/>
          <p:nvPr/>
        </p:nvSpPr>
        <p:spPr>
          <a:xfrm>
            <a:off x="8319369" y="4250927"/>
            <a:ext cx="5969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Г</a:t>
            </a:r>
            <a:endParaRPr sz="500">
              <a:latin typeface="Arial"/>
              <a:cs typeface="Arial"/>
            </a:endParaRPr>
          </a:p>
        </p:txBody>
      </p:sp>
      <p:sp>
        <p:nvSpPr>
          <p:cNvPr id="2721" name="object 2721"/>
          <p:cNvSpPr txBox="1"/>
          <p:nvPr/>
        </p:nvSpPr>
        <p:spPr>
          <a:xfrm>
            <a:off x="8315321" y="4419923"/>
            <a:ext cx="67945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В</a:t>
            </a:r>
            <a:endParaRPr sz="500">
              <a:latin typeface="Arial"/>
              <a:cs typeface="Arial"/>
            </a:endParaRPr>
          </a:p>
        </p:txBody>
      </p:sp>
      <p:sp>
        <p:nvSpPr>
          <p:cNvPr id="2722" name="object 2722"/>
          <p:cNvSpPr txBox="1"/>
          <p:nvPr/>
        </p:nvSpPr>
        <p:spPr>
          <a:xfrm>
            <a:off x="8315321" y="4848861"/>
            <a:ext cx="73025" cy="2101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7145" marR="5080" indent="-5080">
              <a:lnSpc>
                <a:spcPct val="120800"/>
              </a:lnSpc>
              <a:spcBef>
                <a:spcPts val="100"/>
              </a:spcBef>
            </a:pPr>
            <a:r>
              <a:rPr dirty="0" sz="500" spc="-5">
                <a:latin typeface="Arial"/>
                <a:cs typeface="Arial"/>
              </a:rPr>
              <a:t>Б  А</a:t>
            </a:r>
            <a:endParaRPr sz="500">
              <a:latin typeface="Arial"/>
              <a:cs typeface="Arial"/>
            </a:endParaRPr>
          </a:p>
        </p:txBody>
      </p:sp>
      <p:sp>
        <p:nvSpPr>
          <p:cNvPr id="2723" name="object 2723"/>
          <p:cNvSpPr txBox="1"/>
          <p:nvPr/>
        </p:nvSpPr>
        <p:spPr>
          <a:xfrm>
            <a:off x="9064166" y="5545213"/>
            <a:ext cx="6096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1</a:t>
            </a:r>
            <a:endParaRPr sz="500">
              <a:latin typeface="Arial"/>
              <a:cs typeface="Arial"/>
            </a:endParaRPr>
          </a:p>
        </p:txBody>
      </p:sp>
      <p:sp>
        <p:nvSpPr>
          <p:cNvPr id="2724" name="object 2724"/>
          <p:cNvSpPr txBox="1"/>
          <p:nvPr/>
        </p:nvSpPr>
        <p:spPr>
          <a:xfrm>
            <a:off x="9714851" y="5545213"/>
            <a:ext cx="6096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2</a:t>
            </a:r>
            <a:endParaRPr sz="500">
              <a:latin typeface="Arial"/>
              <a:cs typeface="Arial"/>
            </a:endParaRPr>
          </a:p>
        </p:txBody>
      </p:sp>
      <p:sp>
        <p:nvSpPr>
          <p:cNvPr id="2725" name="object 2725"/>
          <p:cNvSpPr txBox="1"/>
          <p:nvPr/>
        </p:nvSpPr>
        <p:spPr>
          <a:xfrm>
            <a:off x="10251185" y="5545213"/>
            <a:ext cx="6096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3</a:t>
            </a:r>
            <a:endParaRPr sz="500">
              <a:latin typeface="Arial"/>
              <a:cs typeface="Arial"/>
            </a:endParaRPr>
          </a:p>
        </p:txBody>
      </p:sp>
      <p:sp>
        <p:nvSpPr>
          <p:cNvPr id="2726" name="object 2726"/>
          <p:cNvSpPr txBox="1"/>
          <p:nvPr/>
        </p:nvSpPr>
        <p:spPr>
          <a:xfrm>
            <a:off x="10789542" y="5545213"/>
            <a:ext cx="6096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4</a:t>
            </a:r>
            <a:endParaRPr sz="500">
              <a:latin typeface="Arial"/>
              <a:cs typeface="Arial"/>
            </a:endParaRPr>
          </a:p>
        </p:txBody>
      </p:sp>
      <p:sp>
        <p:nvSpPr>
          <p:cNvPr id="2727" name="object 2727"/>
          <p:cNvSpPr txBox="1"/>
          <p:nvPr/>
        </p:nvSpPr>
        <p:spPr>
          <a:xfrm>
            <a:off x="11324865" y="5545213"/>
            <a:ext cx="6096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5</a:t>
            </a:r>
            <a:endParaRPr sz="500">
              <a:latin typeface="Arial"/>
              <a:cs typeface="Arial"/>
            </a:endParaRPr>
          </a:p>
        </p:txBody>
      </p:sp>
      <p:sp>
        <p:nvSpPr>
          <p:cNvPr id="2728" name="object 2728"/>
          <p:cNvSpPr txBox="1"/>
          <p:nvPr/>
        </p:nvSpPr>
        <p:spPr>
          <a:xfrm>
            <a:off x="11862211" y="5545213"/>
            <a:ext cx="6096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6</a:t>
            </a:r>
            <a:endParaRPr sz="500">
              <a:latin typeface="Arial"/>
              <a:cs typeface="Arial"/>
            </a:endParaRPr>
          </a:p>
        </p:txBody>
      </p:sp>
      <p:sp>
        <p:nvSpPr>
          <p:cNvPr id="2729" name="object 2729"/>
          <p:cNvSpPr txBox="1"/>
          <p:nvPr/>
        </p:nvSpPr>
        <p:spPr>
          <a:xfrm>
            <a:off x="12399557" y="5545213"/>
            <a:ext cx="6096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7</a:t>
            </a:r>
            <a:endParaRPr sz="500">
              <a:latin typeface="Arial"/>
              <a:cs typeface="Arial"/>
            </a:endParaRPr>
          </a:p>
        </p:txBody>
      </p:sp>
      <p:sp>
        <p:nvSpPr>
          <p:cNvPr id="2730" name="object 2730"/>
          <p:cNvSpPr txBox="1"/>
          <p:nvPr/>
        </p:nvSpPr>
        <p:spPr>
          <a:xfrm>
            <a:off x="12936904" y="5545213"/>
            <a:ext cx="6096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8</a:t>
            </a:r>
            <a:endParaRPr sz="500">
              <a:latin typeface="Arial"/>
              <a:cs typeface="Arial"/>
            </a:endParaRPr>
          </a:p>
        </p:txBody>
      </p:sp>
      <p:sp>
        <p:nvSpPr>
          <p:cNvPr id="2731" name="object 2731"/>
          <p:cNvSpPr txBox="1"/>
          <p:nvPr/>
        </p:nvSpPr>
        <p:spPr>
          <a:xfrm>
            <a:off x="13581516" y="5545213"/>
            <a:ext cx="6096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9</a:t>
            </a:r>
            <a:endParaRPr sz="500">
              <a:latin typeface="Arial"/>
              <a:cs typeface="Arial"/>
            </a:endParaRPr>
          </a:p>
        </p:txBody>
      </p:sp>
      <p:sp>
        <p:nvSpPr>
          <p:cNvPr id="2732" name="object 2732"/>
          <p:cNvSpPr txBox="1"/>
          <p:nvPr/>
        </p:nvSpPr>
        <p:spPr>
          <a:xfrm>
            <a:off x="14338456" y="4848861"/>
            <a:ext cx="73025" cy="2101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7145" marR="5080" indent="-5080">
              <a:lnSpc>
                <a:spcPct val="120800"/>
              </a:lnSpc>
              <a:spcBef>
                <a:spcPts val="100"/>
              </a:spcBef>
            </a:pPr>
            <a:r>
              <a:rPr dirty="0" sz="500" spc="-5">
                <a:latin typeface="Arial"/>
                <a:cs typeface="Arial"/>
              </a:rPr>
              <a:t>Б  А</a:t>
            </a:r>
            <a:endParaRPr sz="500">
              <a:latin typeface="Arial"/>
              <a:cs typeface="Arial"/>
            </a:endParaRPr>
          </a:p>
        </p:txBody>
      </p:sp>
      <p:sp>
        <p:nvSpPr>
          <p:cNvPr id="2733" name="object 2733"/>
          <p:cNvSpPr txBox="1"/>
          <p:nvPr/>
        </p:nvSpPr>
        <p:spPr>
          <a:xfrm>
            <a:off x="14338456" y="4419923"/>
            <a:ext cx="67945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В</a:t>
            </a:r>
            <a:endParaRPr sz="500">
              <a:latin typeface="Arial"/>
              <a:cs typeface="Arial"/>
            </a:endParaRPr>
          </a:p>
        </p:txBody>
      </p:sp>
      <p:sp>
        <p:nvSpPr>
          <p:cNvPr id="2734" name="object 2734"/>
          <p:cNvSpPr txBox="1"/>
          <p:nvPr/>
        </p:nvSpPr>
        <p:spPr>
          <a:xfrm>
            <a:off x="14342504" y="4250927"/>
            <a:ext cx="5969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Г</a:t>
            </a:r>
            <a:endParaRPr sz="500">
              <a:latin typeface="Arial"/>
              <a:cs typeface="Arial"/>
            </a:endParaRPr>
          </a:p>
        </p:txBody>
      </p:sp>
      <p:sp>
        <p:nvSpPr>
          <p:cNvPr id="2735" name="object 2735"/>
          <p:cNvSpPr txBox="1"/>
          <p:nvPr/>
        </p:nvSpPr>
        <p:spPr>
          <a:xfrm>
            <a:off x="14343516" y="3882577"/>
            <a:ext cx="6858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Д</a:t>
            </a:r>
            <a:endParaRPr sz="500">
              <a:latin typeface="Arial"/>
              <a:cs typeface="Arial"/>
            </a:endParaRPr>
          </a:p>
        </p:txBody>
      </p:sp>
      <p:sp>
        <p:nvSpPr>
          <p:cNvPr id="2736" name="object 2736"/>
          <p:cNvSpPr txBox="1"/>
          <p:nvPr/>
        </p:nvSpPr>
        <p:spPr>
          <a:xfrm>
            <a:off x="14338456" y="3559765"/>
            <a:ext cx="67945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Е</a:t>
            </a:r>
            <a:endParaRPr sz="500">
              <a:latin typeface="Arial"/>
              <a:cs typeface="Arial"/>
            </a:endParaRPr>
          </a:p>
        </p:txBody>
      </p:sp>
      <p:sp>
        <p:nvSpPr>
          <p:cNvPr id="2737" name="object 2737"/>
          <p:cNvSpPr txBox="1"/>
          <p:nvPr/>
        </p:nvSpPr>
        <p:spPr>
          <a:xfrm>
            <a:off x="14309109" y="3398865"/>
            <a:ext cx="136525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10">
                <a:latin typeface="Arial"/>
                <a:cs typeface="Arial"/>
              </a:rPr>
              <a:t>Ж/1</a:t>
            </a:r>
            <a:endParaRPr sz="500">
              <a:latin typeface="Arial"/>
              <a:cs typeface="Arial"/>
            </a:endParaRPr>
          </a:p>
        </p:txBody>
      </p:sp>
      <p:sp>
        <p:nvSpPr>
          <p:cNvPr id="2738" name="object 2738"/>
          <p:cNvSpPr txBox="1"/>
          <p:nvPr/>
        </p:nvSpPr>
        <p:spPr>
          <a:xfrm>
            <a:off x="14315182" y="2477989"/>
            <a:ext cx="114935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К/1</a:t>
            </a:r>
            <a:endParaRPr sz="500">
              <a:latin typeface="Arial"/>
              <a:cs typeface="Arial"/>
            </a:endParaRPr>
          </a:p>
        </p:txBody>
      </p:sp>
      <p:sp>
        <p:nvSpPr>
          <p:cNvPr id="2739" name="object 2739"/>
          <p:cNvSpPr txBox="1"/>
          <p:nvPr/>
        </p:nvSpPr>
        <p:spPr>
          <a:xfrm>
            <a:off x="14342504" y="2938427"/>
            <a:ext cx="64135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З</a:t>
            </a:r>
            <a:endParaRPr sz="500">
              <a:latin typeface="Arial"/>
              <a:cs typeface="Arial"/>
            </a:endParaRPr>
          </a:p>
        </p:txBody>
      </p:sp>
      <p:sp>
        <p:nvSpPr>
          <p:cNvPr id="2740" name="object 2740"/>
          <p:cNvSpPr txBox="1"/>
          <p:nvPr/>
        </p:nvSpPr>
        <p:spPr>
          <a:xfrm>
            <a:off x="14343516" y="2317089"/>
            <a:ext cx="6731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Л</a:t>
            </a:r>
            <a:endParaRPr sz="500">
              <a:latin typeface="Arial"/>
              <a:cs typeface="Arial"/>
            </a:endParaRPr>
          </a:p>
        </p:txBody>
      </p:sp>
      <p:sp>
        <p:nvSpPr>
          <p:cNvPr id="2741" name="object 2741"/>
          <p:cNvSpPr txBox="1"/>
          <p:nvPr/>
        </p:nvSpPr>
        <p:spPr>
          <a:xfrm>
            <a:off x="14333396" y="1995288"/>
            <a:ext cx="78105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М</a:t>
            </a:r>
            <a:endParaRPr sz="500">
              <a:latin typeface="Arial"/>
              <a:cs typeface="Arial"/>
            </a:endParaRPr>
          </a:p>
        </p:txBody>
      </p:sp>
      <p:sp>
        <p:nvSpPr>
          <p:cNvPr id="2742" name="object 2742"/>
          <p:cNvSpPr txBox="1"/>
          <p:nvPr/>
        </p:nvSpPr>
        <p:spPr>
          <a:xfrm>
            <a:off x="14336433" y="1457942"/>
            <a:ext cx="7493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О</a:t>
            </a:r>
            <a:endParaRPr sz="500">
              <a:latin typeface="Arial"/>
              <a:cs typeface="Arial"/>
            </a:endParaRPr>
          </a:p>
        </p:txBody>
      </p:sp>
      <p:sp>
        <p:nvSpPr>
          <p:cNvPr id="2743" name="object 2743"/>
          <p:cNvSpPr txBox="1"/>
          <p:nvPr/>
        </p:nvSpPr>
        <p:spPr>
          <a:xfrm>
            <a:off x="14336433" y="1626938"/>
            <a:ext cx="71120" cy="1016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00" spc="-5">
                <a:latin typeface="Arial"/>
                <a:cs typeface="Arial"/>
              </a:rPr>
              <a:t>Н</a:t>
            </a:r>
            <a:endParaRPr sz="500">
              <a:latin typeface="Arial"/>
              <a:cs typeface="Arial"/>
            </a:endParaRPr>
          </a:p>
        </p:txBody>
      </p:sp>
      <p:sp>
        <p:nvSpPr>
          <p:cNvPr id="2744" name="object 2744"/>
          <p:cNvSpPr txBox="1"/>
          <p:nvPr/>
        </p:nvSpPr>
        <p:spPr>
          <a:xfrm>
            <a:off x="14336433" y="904275"/>
            <a:ext cx="71120" cy="21018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 indent="1905">
              <a:lnSpc>
                <a:spcPct val="120800"/>
              </a:lnSpc>
              <a:spcBef>
                <a:spcPts val="100"/>
              </a:spcBef>
            </a:pPr>
            <a:r>
              <a:rPr dirty="0" sz="500" spc="-5">
                <a:latin typeface="Arial"/>
                <a:cs typeface="Arial"/>
              </a:rPr>
              <a:t>Р  П</a:t>
            </a:r>
            <a:endParaRPr sz="500">
              <a:latin typeface="Arial"/>
              <a:cs typeface="Arial"/>
            </a:endParaRPr>
          </a:p>
        </p:txBody>
      </p:sp>
      <p:sp>
        <p:nvSpPr>
          <p:cNvPr id="2745" name="object 2745"/>
          <p:cNvSpPr/>
          <p:nvPr/>
        </p:nvSpPr>
        <p:spPr>
          <a:xfrm>
            <a:off x="13430281" y="4478559"/>
            <a:ext cx="60960" cy="354330"/>
          </a:xfrm>
          <a:custGeom>
            <a:avLst/>
            <a:gdLst/>
            <a:ahLst/>
            <a:cxnLst/>
            <a:rect l="l" t="t" r="r" b="b"/>
            <a:pathLst>
              <a:path w="60959" h="354329">
                <a:moveTo>
                  <a:pt x="60717" y="354182"/>
                </a:moveTo>
                <a:lnTo>
                  <a:pt x="60717" y="0"/>
                </a:lnTo>
              </a:path>
              <a:path w="60959" h="354329">
                <a:moveTo>
                  <a:pt x="30358" y="327872"/>
                </a:moveTo>
                <a:lnTo>
                  <a:pt x="30358" y="25298"/>
                </a:lnTo>
              </a:path>
              <a:path w="60959" h="354329">
                <a:moveTo>
                  <a:pt x="0" y="288406"/>
                </a:moveTo>
                <a:lnTo>
                  <a:pt x="0" y="64764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2746" name="object 2746"/>
          <p:cNvGrpSpPr/>
          <p:nvPr/>
        </p:nvGrpSpPr>
        <p:grpSpPr>
          <a:xfrm>
            <a:off x="8399871" y="668562"/>
            <a:ext cx="5931535" cy="4886960"/>
            <a:chOff x="8399871" y="668562"/>
            <a:chExt cx="5931535" cy="4886960"/>
          </a:xfrm>
        </p:grpSpPr>
        <p:sp>
          <p:nvSpPr>
            <p:cNvPr id="2747" name="object 2747"/>
            <p:cNvSpPr/>
            <p:nvPr/>
          </p:nvSpPr>
          <p:spPr>
            <a:xfrm>
              <a:off x="8399871" y="668562"/>
              <a:ext cx="5931535" cy="4886960"/>
            </a:xfrm>
            <a:custGeom>
              <a:avLst/>
              <a:gdLst/>
              <a:ahLst/>
              <a:cxnLst/>
              <a:rect l="l" t="t" r="r" b="b"/>
              <a:pathLst>
                <a:path w="5931534" h="4886960">
                  <a:moveTo>
                    <a:pt x="3338427" y="1742580"/>
                  </a:moveTo>
                  <a:lnTo>
                    <a:pt x="3729040" y="1742580"/>
                  </a:lnTo>
                  <a:lnTo>
                    <a:pt x="3729040" y="2652324"/>
                  </a:lnTo>
                  <a:lnTo>
                    <a:pt x="3338427" y="2652324"/>
                  </a:lnTo>
                  <a:lnTo>
                    <a:pt x="3338427" y="1742580"/>
                  </a:lnTo>
                </a:path>
                <a:path w="5931534" h="4886960">
                  <a:moveTo>
                    <a:pt x="3414323" y="2726196"/>
                  </a:moveTo>
                  <a:lnTo>
                    <a:pt x="3338427" y="2726196"/>
                  </a:lnTo>
                  <a:lnTo>
                    <a:pt x="3338427" y="2652324"/>
                  </a:lnTo>
                  <a:lnTo>
                    <a:pt x="3414323" y="2652324"/>
                  </a:lnTo>
                  <a:lnTo>
                    <a:pt x="3414323" y="2726196"/>
                  </a:lnTo>
                </a:path>
                <a:path w="5931534" h="4886960">
                  <a:moveTo>
                    <a:pt x="3433550" y="2756555"/>
                  </a:moveTo>
                  <a:lnTo>
                    <a:pt x="3509447" y="2756555"/>
                  </a:lnTo>
                  <a:lnTo>
                    <a:pt x="3509447" y="2652324"/>
                  </a:lnTo>
                  <a:lnTo>
                    <a:pt x="3433550" y="2652324"/>
                  </a:lnTo>
                  <a:lnTo>
                    <a:pt x="3433550" y="2756555"/>
                  </a:lnTo>
                </a:path>
                <a:path w="5931534" h="4886960">
                  <a:moveTo>
                    <a:pt x="3338427" y="2744412"/>
                  </a:moveTo>
                  <a:lnTo>
                    <a:pt x="3414323" y="2744412"/>
                  </a:lnTo>
                  <a:lnTo>
                    <a:pt x="3414323" y="2798045"/>
                  </a:lnTo>
                  <a:lnTo>
                    <a:pt x="3338427" y="2798045"/>
                  </a:lnTo>
                  <a:lnTo>
                    <a:pt x="3338427" y="2744412"/>
                  </a:lnTo>
                </a:path>
                <a:path w="5931534" h="4886960">
                  <a:moveTo>
                    <a:pt x="3338427" y="2816260"/>
                  </a:moveTo>
                  <a:lnTo>
                    <a:pt x="3414323" y="2816260"/>
                  </a:lnTo>
                  <a:lnTo>
                    <a:pt x="3414323" y="2908348"/>
                  </a:lnTo>
                  <a:lnTo>
                    <a:pt x="3338427" y="2908348"/>
                  </a:lnTo>
                  <a:lnTo>
                    <a:pt x="3338427" y="2816260"/>
                  </a:lnTo>
                </a:path>
                <a:path w="5931534" h="4886960">
                  <a:moveTo>
                    <a:pt x="3433550" y="2839535"/>
                  </a:moveTo>
                  <a:lnTo>
                    <a:pt x="3509447" y="2839535"/>
                  </a:lnTo>
                  <a:lnTo>
                    <a:pt x="3509447" y="2908348"/>
                  </a:lnTo>
                  <a:lnTo>
                    <a:pt x="3433550" y="2908348"/>
                  </a:lnTo>
                  <a:lnTo>
                    <a:pt x="3433550" y="2839535"/>
                  </a:lnTo>
                </a:path>
                <a:path w="5931534" h="4886960">
                  <a:moveTo>
                    <a:pt x="3433550" y="2775782"/>
                  </a:moveTo>
                  <a:lnTo>
                    <a:pt x="3509447" y="2775782"/>
                  </a:lnTo>
                  <a:lnTo>
                    <a:pt x="3509447" y="2821320"/>
                  </a:lnTo>
                  <a:lnTo>
                    <a:pt x="3433550" y="2821320"/>
                  </a:lnTo>
                  <a:lnTo>
                    <a:pt x="3433550" y="2775782"/>
                  </a:lnTo>
                </a:path>
                <a:path w="5931534" h="4886960">
                  <a:moveTo>
                    <a:pt x="2420587" y="2946802"/>
                  </a:moveTo>
                  <a:lnTo>
                    <a:pt x="2459041" y="2946802"/>
                  </a:lnTo>
                  <a:lnTo>
                    <a:pt x="2459041" y="2993352"/>
                  </a:lnTo>
                  <a:lnTo>
                    <a:pt x="2420587" y="2993352"/>
                  </a:lnTo>
                  <a:lnTo>
                    <a:pt x="2420587" y="2946802"/>
                  </a:lnTo>
                </a:path>
                <a:path w="5931534" h="4886960">
                  <a:moveTo>
                    <a:pt x="2294093" y="2873941"/>
                  </a:moveTo>
                  <a:lnTo>
                    <a:pt x="2401360" y="2873941"/>
                  </a:lnTo>
                  <a:lnTo>
                    <a:pt x="2401360" y="2978172"/>
                  </a:lnTo>
                  <a:lnTo>
                    <a:pt x="2294093" y="2978172"/>
                  </a:lnTo>
                  <a:lnTo>
                    <a:pt x="2294093" y="2873941"/>
                  </a:lnTo>
                </a:path>
                <a:path w="5931534" h="4886960">
                  <a:moveTo>
                    <a:pt x="2294093" y="2701910"/>
                  </a:moveTo>
                  <a:lnTo>
                    <a:pt x="2401360" y="2701910"/>
                  </a:lnTo>
                  <a:lnTo>
                    <a:pt x="2401360" y="2854714"/>
                  </a:lnTo>
                  <a:lnTo>
                    <a:pt x="2294093" y="2854714"/>
                  </a:lnTo>
                  <a:lnTo>
                    <a:pt x="2294093" y="2701910"/>
                  </a:lnTo>
                </a:path>
                <a:path w="5931534" h="4886960">
                  <a:moveTo>
                    <a:pt x="2623989" y="2946802"/>
                  </a:moveTo>
                  <a:lnTo>
                    <a:pt x="2846619" y="2946802"/>
                  </a:lnTo>
                  <a:lnTo>
                    <a:pt x="2846619" y="2993352"/>
                  </a:lnTo>
                  <a:lnTo>
                    <a:pt x="2623989" y="2993352"/>
                  </a:lnTo>
                  <a:lnTo>
                    <a:pt x="2623989" y="2946802"/>
                  </a:lnTo>
                </a:path>
                <a:path w="5931534" h="4886960">
                  <a:moveTo>
                    <a:pt x="2439814" y="2908348"/>
                  </a:moveTo>
                  <a:lnTo>
                    <a:pt x="2848643" y="2908348"/>
                  </a:lnTo>
                  <a:lnTo>
                    <a:pt x="2848643" y="1742580"/>
                  </a:lnTo>
                  <a:lnTo>
                    <a:pt x="2439814" y="1742580"/>
                  </a:lnTo>
                  <a:lnTo>
                    <a:pt x="2439814" y="2908348"/>
                  </a:lnTo>
                </a:path>
                <a:path w="5931534" h="4886960">
                  <a:moveTo>
                    <a:pt x="2420587" y="1657576"/>
                  </a:moveTo>
                  <a:lnTo>
                    <a:pt x="2459041" y="1657576"/>
                  </a:lnTo>
                  <a:lnTo>
                    <a:pt x="2459041" y="1704126"/>
                  </a:lnTo>
                  <a:lnTo>
                    <a:pt x="2420587" y="1704126"/>
                  </a:lnTo>
                  <a:lnTo>
                    <a:pt x="2420587" y="1657576"/>
                  </a:lnTo>
                </a:path>
                <a:path w="5931534" h="4886960">
                  <a:moveTo>
                    <a:pt x="2623989" y="1657576"/>
                  </a:moveTo>
                  <a:lnTo>
                    <a:pt x="2846619" y="1657576"/>
                  </a:lnTo>
                  <a:lnTo>
                    <a:pt x="2846619" y="1704126"/>
                  </a:lnTo>
                  <a:lnTo>
                    <a:pt x="2623989" y="1704126"/>
                  </a:lnTo>
                  <a:lnTo>
                    <a:pt x="2623989" y="1657576"/>
                  </a:lnTo>
                </a:path>
                <a:path w="5931534" h="4886960">
                  <a:moveTo>
                    <a:pt x="4557828" y="2306237"/>
                  </a:moveTo>
                  <a:lnTo>
                    <a:pt x="4773374" y="2306237"/>
                  </a:lnTo>
                  <a:lnTo>
                    <a:pt x="4773374" y="2344691"/>
                  </a:lnTo>
                  <a:lnTo>
                    <a:pt x="4557828" y="2344691"/>
                  </a:lnTo>
                  <a:lnTo>
                    <a:pt x="4557828" y="2306237"/>
                  </a:lnTo>
                </a:path>
                <a:path w="5931534" h="4886960">
                  <a:moveTo>
                    <a:pt x="3032818" y="3290865"/>
                  </a:moveTo>
                  <a:lnTo>
                    <a:pt x="3052045" y="3290865"/>
                  </a:lnTo>
                  <a:lnTo>
                    <a:pt x="3052045" y="3332355"/>
                  </a:lnTo>
                  <a:lnTo>
                    <a:pt x="3032818" y="3332355"/>
                  </a:lnTo>
                  <a:lnTo>
                    <a:pt x="3032818" y="3290865"/>
                  </a:lnTo>
                </a:path>
                <a:path w="5931534" h="4886960">
                  <a:moveTo>
                    <a:pt x="3058117" y="3290865"/>
                  </a:moveTo>
                  <a:lnTo>
                    <a:pt x="3090499" y="3290865"/>
                  </a:lnTo>
                  <a:lnTo>
                    <a:pt x="3090499" y="3332355"/>
                  </a:lnTo>
                  <a:lnTo>
                    <a:pt x="3058117" y="3332355"/>
                  </a:lnTo>
                  <a:lnTo>
                    <a:pt x="3058117" y="3290865"/>
                  </a:lnTo>
                </a:path>
                <a:path w="5931534" h="4886960">
                  <a:moveTo>
                    <a:pt x="3096571" y="3290865"/>
                  </a:moveTo>
                  <a:lnTo>
                    <a:pt x="3127941" y="3290865"/>
                  </a:lnTo>
                  <a:lnTo>
                    <a:pt x="3127941" y="3332355"/>
                  </a:lnTo>
                  <a:lnTo>
                    <a:pt x="3096571" y="3332355"/>
                  </a:lnTo>
                  <a:lnTo>
                    <a:pt x="3096571" y="3290865"/>
                  </a:lnTo>
                </a:path>
                <a:path w="5931534" h="4886960">
                  <a:moveTo>
                    <a:pt x="3135025" y="3290865"/>
                  </a:moveTo>
                  <a:lnTo>
                    <a:pt x="3153240" y="3290865"/>
                  </a:lnTo>
                  <a:lnTo>
                    <a:pt x="3153240" y="3332355"/>
                  </a:lnTo>
                  <a:lnTo>
                    <a:pt x="3135025" y="3332355"/>
                  </a:lnTo>
                  <a:lnTo>
                    <a:pt x="3135025" y="3290865"/>
                  </a:lnTo>
                </a:path>
                <a:path w="5931534" h="4886960">
                  <a:moveTo>
                    <a:pt x="667887" y="2271830"/>
                  </a:moveTo>
                  <a:lnTo>
                    <a:pt x="1458221" y="2271830"/>
                  </a:lnTo>
                  <a:lnTo>
                    <a:pt x="1458221" y="2663456"/>
                  </a:lnTo>
                  <a:lnTo>
                    <a:pt x="667887" y="2663456"/>
                  </a:lnTo>
                  <a:lnTo>
                    <a:pt x="667887" y="2271830"/>
                  </a:lnTo>
                </a:path>
                <a:path w="5931534" h="4886960">
                  <a:moveTo>
                    <a:pt x="2763639" y="3290865"/>
                  </a:moveTo>
                  <a:lnTo>
                    <a:pt x="2781854" y="3290865"/>
                  </a:lnTo>
                  <a:lnTo>
                    <a:pt x="2781854" y="3332355"/>
                  </a:lnTo>
                  <a:lnTo>
                    <a:pt x="2763639" y="3332355"/>
                  </a:lnTo>
                  <a:lnTo>
                    <a:pt x="2763639" y="3290865"/>
                  </a:lnTo>
                </a:path>
                <a:path w="5931534" h="4886960">
                  <a:moveTo>
                    <a:pt x="2787926" y="3290865"/>
                  </a:moveTo>
                  <a:lnTo>
                    <a:pt x="2820308" y="3290865"/>
                  </a:lnTo>
                  <a:lnTo>
                    <a:pt x="2820308" y="3332355"/>
                  </a:lnTo>
                  <a:lnTo>
                    <a:pt x="2787926" y="3332355"/>
                  </a:lnTo>
                  <a:lnTo>
                    <a:pt x="2787926" y="3290865"/>
                  </a:lnTo>
                </a:path>
                <a:path w="5931534" h="4886960">
                  <a:moveTo>
                    <a:pt x="2826380" y="3290865"/>
                  </a:moveTo>
                  <a:lnTo>
                    <a:pt x="2858762" y="3290865"/>
                  </a:lnTo>
                  <a:lnTo>
                    <a:pt x="2858762" y="3332355"/>
                  </a:lnTo>
                  <a:lnTo>
                    <a:pt x="2826380" y="3332355"/>
                  </a:lnTo>
                  <a:lnTo>
                    <a:pt x="2826380" y="3290865"/>
                  </a:lnTo>
                </a:path>
                <a:path w="5931534" h="4886960">
                  <a:moveTo>
                    <a:pt x="2864834" y="3290865"/>
                  </a:moveTo>
                  <a:lnTo>
                    <a:pt x="2883049" y="3290865"/>
                  </a:lnTo>
                  <a:lnTo>
                    <a:pt x="2883049" y="3332355"/>
                  </a:lnTo>
                  <a:lnTo>
                    <a:pt x="2864834" y="3332355"/>
                  </a:lnTo>
                  <a:lnTo>
                    <a:pt x="2864834" y="3290865"/>
                  </a:lnTo>
                </a:path>
                <a:path w="5931534" h="4886960">
                  <a:moveTo>
                    <a:pt x="1688946" y="3290865"/>
                  </a:moveTo>
                  <a:lnTo>
                    <a:pt x="1707161" y="3290865"/>
                  </a:lnTo>
                  <a:lnTo>
                    <a:pt x="1707161" y="3332355"/>
                  </a:lnTo>
                  <a:lnTo>
                    <a:pt x="1688946" y="3332355"/>
                  </a:lnTo>
                  <a:lnTo>
                    <a:pt x="1688946" y="3290865"/>
                  </a:lnTo>
                </a:path>
                <a:path w="5931534" h="4886960">
                  <a:moveTo>
                    <a:pt x="1713233" y="3290865"/>
                  </a:moveTo>
                  <a:lnTo>
                    <a:pt x="1745616" y="3290865"/>
                  </a:lnTo>
                  <a:lnTo>
                    <a:pt x="1745616" y="3332355"/>
                  </a:lnTo>
                  <a:lnTo>
                    <a:pt x="1713233" y="3332355"/>
                  </a:lnTo>
                  <a:lnTo>
                    <a:pt x="1713233" y="3290865"/>
                  </a:lnTo>
                </a:path>
                <a:path w="5931534" h="4886960">
                  <a:moveTo>
                    <a:pt x="1751687" y="3290865"/>
                  </a:moveTo>
                  <a:lnTo>
                    <a:pt x="1784070" y="3290865"/>
                  </a:lnTo>
                  <a:lnTo>
                    <a:pt x="1784070" y="3332355"/>
                  </a:lnTo>
                  <a:lnTo>
                    <a:pt x="1751687" y="3332355"/>
                  </a:lnTo>
                  <a:lnTo>
                    <a:pt x="1751687" y="3290865"/>
                  </a:lnTo>
                </a:path>
                <a:path w="5931534" h="4886960">
                  <a:moveTo>
                    <a:pt x="1790141" y="3290865"/>
                  </a:moveTo>
                  <a:lnTo>
                    <a:pt x="1808357" y="3290865"/>
                  </a:lnTo>
                  <a:lnTo>
                    <a:pt x="1808357" y="3332355"/>
                  </a:lnTo>
                  <a:lnTo>
                    <a:pt x="1790141" y="3332355"/>
                  </a:lnTo>
                  <a:lnTo>
                    <a:pt x="1790141" y="3290865"/>
                  </a:lnTo>
                </a:path>
                <a:path w="5931534" h="4886960">
                  <a:moveTo>
                    <a:pt x="876349" y="3298961"/>
                  </a:moveTo>
                  <a:lnTo>
                    <a:pt x="895576" y="3298961"/>
                  </a:lnTo>
                  <a:lnTo>
                    <a:pt x="895576" y="3340451"/>
                  </a:lnTo>
                  <a:lnTo>
                    <a:pt x="876349" y="3340451"/>
                  </a:lnTo>
                  <a:lnTo>
                    <a:pt x="876349" y="3298961"/>
                  </a:lnTo>
                </a:path>
                <a:path w="5931534" h="4886960">
                  <a:moveTo>
                    <a:pt x="901648" y="3298961"/>
                  </a:moveTo>
                  <a:lnTo>
                    <a:pt x="934031" y="3298961"/>
                  </a:lnTo>
                  <a:lnTo>
                    <a:pt x="934031" y="3340451"/>
                  </a:lnTo>
                  <a:lnTo>
                    <a:pt x="901648" y="3340451"/>
                  </a:lnTo>
                  <a:lnTo>
                    <a:pt x="901648" y="3298961"/>
                  </a:lnTo>
                </a:path>
                <a:path w="5931534" h="4886960">
                  <a:moveTo>
                    <a:pt x="940102" y="3298961"/>
                  </a:moveTo>
                  <a:lnTo>
                    <a:pt x="971473" y="3298961"/>
                  </a:lnTo>
                  <a:lnTo>
                    <a:pt x="971473" y="3340451"/>
                  </a:lnTo>
                  <a:lnTo>
                    <a:pt x="940102" y="3340451"/>
                  </a:lnTo>
                  <a:lnTo>
                    <a:pt x="940102" y="3298961"/>
                  </a:lnTo>
                </a:path>
                <a:path w="5931534" h="4886960">
                  <a:moveTo>
                    <a:pt x="978556" y="3298961"/>
                  </a:moveTo>
                  <a:lnTo>
                    <a:pt x="996772" y="3298961"/>
                  </a:lnTo>
                  <a:lnTo>
                    <a:pt x="996772" y="3340451"/>
                  </a:lnTo>
                  <a:lnTo>
                    <a:pt x="978556" y="3340451"/>
                  </a:lnTo>
                  <a:lnTo>
                    <a:pt x="978556" y="3298961"/>
                  </a:lnTo>
                </a:path>
                <a:path w="5931534" h="4886960">
                  <a:moveTo>
                    <a:pt x="3837319" y="3290865"/>
                  </a:moveTo>
                  <a:lnTo>
                    <a:pt x="3856546" y="3290865"/>
                  </a:lnTo>
                  <a:lnTo>
                    <a:pt x="3856546" y="3332355"/>
                  </a:lnTo>
                  <a:lnTo>
                    <a:pt x="3837319" y="3332355"/>
                  </a:lnTo>
                  <a:lnTo>
                    <a:pt x="3837319" y="3290865"/>
                  </a:lnTo>
                </a:path>
                <a:path w="5931534" h="4886960">
                  <a:moveTo>
                    <a:pt x="3862618" y="3290865"/>
                  </a:moveTo>
                  <a:lnTo>
                    <a:pt x="3895000" y="3290865"/>
                  </a:lnTo>
                  <a:lnTo>
                    <a:pt x="3895000" y="3332355"/>
                  </a:lnTo>
                  <a:lnTo>
                    <a:pt x="3862618" y="3332355"/>
                  </a:lnTo>
                  <a:lnTo>
                    <a:pt x="3862618" y="3290865"/>
                  </a:lnTo>
                </a:path>
                <a:path w="5931534" h="4886960">
                  <a:moveTo>
                    <a:pt x="3901072" y="3290865"/>
                  </a:moveTo>
                  <a:lnTo>
                    <a:pt x="3932443" y="3290865"/>
                  </a:lnTo>
                  <a:lnTo>
                    <a:pt x="3932443" y="3332355"/>
                  </a:lnTo>
                  <a:lnTo>
                    <a:pt x="3901072" y="3332355"/>
                  </a:lnTo>
                  <a:lnTo>
                    <a:pt x="3901072" y="3290865"/>
                  </a:lnTo>
                </a:path>
                <a:path w="5931534" h="4886960">
                  <a:moveTo>
                    <a:pt x="3938514" y="3290865"/>
                  </a:moveTo>
                  <a:lnTo>
                    <a:pt x="3957741" y="3290865"/>
                  </a:lnTo>
                  <a:lnTo>
                    <a:pt x="3957741" y="3332355"/>
                  </a:lnTo>
                  <a:lnTo>
                    <a:pt x="3938514" y="3332355"/>
                  </a:lnTo>
                  <a:lnTo>
                    <a:pt x="3938514" y="3290865"/>
                  </a:lnTo>
                </a:path>
                <a:path w="5931534" h="4886960">
                  <a:moveTo>
                    <a:pt x="4107510" y="3290865"/>
                  </a:moveTo>
                  <a:lnTo>
                    <a:pt x="4125725" y="3290865"/>
                  </a:lnTo>
                  <a:lnTo>
                    <a:pt x="4125725" y="3332355"/>
                  </a:lnTo>
                  <a:lnTo>
                    <a:pt x="4107510" y="3332355"/>
                  </a:lnTo>
                  <a:lnTo>
                    <a:pt x="4107510" y="3290865"/>
                  </a:lnTo>
                </a:path>
                <a:path w="5931534" h="4886960">
                  <a:moveTo>
                    <a:pt x="4131797" y="3290865"/>
                  </a:moveTo>
                  <a:lnTo>
                    <a:pt x="4164179" y="3290865"/>
                  </a:lnTo>
                  <a:lnTo>
                    <a:pt x="4164179" y="3332355"/>
                  </a:lnTo>
                  <a:lnTo>
                    <a:pt x="4131797" y="3332355"/>
                  </a:lnTo>
                  <a:lnTo>
                    <a:pt x="4131797" y="3290865"/>
                  </a:lnTo>
                </a:path>
                <a:path w="5931534" h="4886960">
                  <a:moveTo>
                    <a:pt x="4170251" y="3290865"/>
                  </a:moveTo>
                  <a:lnTo>
                    <a:pt x="4202634" y="3290865"/>
                  </a:lnTo>
                  <a:lnTo>
                    <a:pt x="4202634" y="3332355"/>
                  </a:lnTo>
                  <a:lnTo>
                    <a:pt x="4170251" y="3332355"/>
                  </a:lnTo>
                  <a:lnTo>
                    <a:pt x="4170251" y="3290865"/>
                  </a:lnTo>
                </a:path>
                <a:path w="5931534" h="4886960">
                  <a:moveTo>
                    <a:pt x="4208705" y="3290865"/>
                  </a:moveTo>
                  <a:lnTo>
                    <a:pt x="4226920" y="3290865"/>
                  </a:lnTo>
                  <a:lnTo>
                    <a:pt x="4226920" y="3332355"/>
                  </a:lnTo>
                  <a:lnTo>
                    <a:pt x="4208705" y="3332355"/>
                  </a:lnTo>
                  <a:lnTo>
                    <a:pt x="4208705" y="3290865"/>
                  </a:lnTo>
                </a:path>
                <a:path w="5931534" h="4886960">
                  <a:moveTo>
                    <a:pt x="4107510" y="1318572"/>
                  </a:moveTo>
                  <a:lnTo>
                    <a:pt x="4125725" y="1318572"/>
                  </a:lnTo>
                  <a:lnTo>
                    <a:pt x="4125725" y="1360062"/>
                  </a:lnTo>
                  <a:lnTo>
                    <a:pt x="4107510" y="1360062"/>
                  </a:lnTo>
                  <a:lnTo>
                    <a:pt x="4107510" y="1318572"/>
                  </a:lnTo>
                </a:path>
                <a:path w="5931534" h="4886960">
                  <a:moveTo>
                    <a:pt x="4131797" y="1318572"/>
                  </a:moveTo>
                  <a:lnTo>
                    <a:pt x="4164179" y="1318572"/>
                  </a:lnTo>
                  <a:lnTo>
                    <a:pt x="4164179" y="1360062"/>
                  </a:lnTo>
                  <a:lnTo>
                    <a:pt x="4131797" y="1360062"/>
                  </a:lnTo>
                  <a:lnTo>
                    <a:pt x="4131797" y="1318572"/>
                  </a:lnTo>
                </a:path>
                <a:path w="5931534" h="4886960">
                  <a:moveTo>
                    <a:pt x="4170251" y="1318572"/>
                  </a:moveTo>
                  <a:lnTo>
                    <a:pt x="4202634" y="1318572"/>
                  </a:lnTo>
                  <a:lnTo>
                    <a:pt x="4202634" y="1360062"/>
                  </a:lnTo>
                  <a:lnTo>
                    <a:pt x="4170251" y="1360062"/>
                  </a:lnTo>
                  <a:lnTo>
                    <a:pt x="4170251" y="1318572"/>
                  </a:lnTo>
                </a:path>
                <a:path w="5931534" h="4886960">
                  <a:moveTo>
                    <a:pt x="4208705" y="1318572"/>
                  </a:moveTo>
                  <a:lnTo>
                    <a:pt x="4226920" y="1318572"/>
                  </a:lnTo>
                  <a:lnTo>
                    <a:pt x="4226920" y="1360062"/>
                  </a:lnTo>
                  <a:lnTo>
                    <a:pt x="4208705" y="1360062"/>
                  </a:lnTo>
                  <a:lnTo>
                    <a:pt x="4208705" y="1318572"/>
                  </a:lnTo>
                </a:path>
                <a:path w="5931534" h="4886960">
                  <a:moveTo>
                    <a:pt x="3837319" y="1318572"/>
                  </a:moveTo>
                  <a:lnTo>
                    <a:pt x="3856546" y="1318572"/>
                  </a:lnTo>
                  <a:lnTo>
                    <a:pt x="3856546" y="1360062"/>
                  </a:lnTo>
                  <a:lnTo>
                    <a:pt x="3837319" y="1360062"/>
                  </a:lnTo>
                  <a:lnTo>
                    <a:pt x="3837319" y="1318572"/>
                  </a:lnTo>
                </a:path>
                <a:path w="5931534" h="4886960">
                  <a:moveTo>
                    <a:pt x="3862618" y="1318572"/>
                  </a:moveTo>
                  <a:lnTo>
                    <a:pt x="3895000" y="1318572"/>
                  </a:lnTo>
                  <a:lnTo>
                    <a:pt x="3895000" y="1360062"/>
                  </a:lnTo>
                  <a:lnTo>
                    <a:pt x="3862618" y="1360062"/>
                  </a:lnTo>
                  <a:lnTo>
                    <a:pt x="3862618" y="1318572"/>
                  </a:lnTo>
                </a:path>
                <a:path w="5931534" h="4886960">
                  <a:moveTo>
                    <a:pt x="3901072" y="1318572"/>
                  </a:moveTo>
                  <a:lnTo>
                    <a:pt x="3932443" y="1318572"/>
                  </a:lnTo>
                  <a:lnTo>
                    <a:pt x="3932443" y="1360062"/>
                  </a:lnTo>
                  <a:lnTo>
                    <a:pt x="3901072" y="1360062"/>
                  </a:lnTo>
                  <a:lnTo>
                    <a:pt x="3901072" y="1318572"/>
                  </a:lnTo>
                </a:path>
                <a:path w="5931534" h="4886960">
                  <a:moveTo>
                    <a:pt x="3938514" y="1318572"/>
                  </a:moveTo>
                  <a:lnTo>
                    <a:pt x="3957741" y="1318572"/>
                  </a:lnTo>
                  <a:lnTo>
                    <a:pt x="3957741" y="1360062"/>
                  </a:lnTo>
                  <a:lnTo>
                    <a:pt x="3938514" y="1360062"/>
                  </a:lnTo>
                  <a:lnTo>
                    <a:pt x="3938514" y="1318572"/>
                  </a:lnTo>
                </a:path>
                <a:path w="5931534" h="4886960">
                  <a:moveTo>
                    <a:pt x="3032818" y="1318572"/>
                  </a:moveTo>
                  <a:lnTo>
                    <a:pt x="3052045" y="1318572"/>
                  </a:lnTo>
                  <a:lnTo>
                    <a:pt x="3052045" y="1360062"/>
                  </a:lnTo>
                  <a:lnTo>
                    <a:pt x="3032818" y="1360062"/>
                  </a:lnTo>
                  <a:lnTo>
                    <a:pt x="3032818" y="1318572"/>
                  </a:lnTo>
                </a:path>
                <a:path w="5931534" h="4886960">
                  <a:moveTo>
                    <a:pt x="3058117" y="1318572"/>
                  </a:moveTo>
                  <a:lnTo>
                    <a:pt x="3090499" y="1318572"/>
                  </a:lnTo>
                  <a:lnTo>
                    <a:pt x="3090499" y="1360062"/>
                  </a:lnTo>
                  <a:lnTo>
                    <a:pt x="3058117" y="1360062"/>
                  </a:lnTo>
                  <a:lnTo>
                    <a:pt x="3058117" y="1318572"/>
                  </a:lnTo>
                </a:path>
                <a:path w="5931534" h="4886960">
                  <a:moveTo>
                    <a:pt x="3096571" y="1318572"/>
                  </a:moveTo>
                  <a:lnTo>
                    <a:pt x="3127941" y="1318572"/>
                  </a:lnTo>
                  <a:lnTo>
                    <a:pt x="3127941" y="1360062"/>
                  </a:lnTo>
                  <a:lnTo>
                    <a:pt x="3096571" y="1360062"/>
                  </a:lnTo>
                  <a:lnTo>
                    <a:pt x="3096571" y="1318572"/>
                  </a:lnTo>
                </a:path>
                <a:path w="5931534" h="4886960">
                  <a:moveTo>
                    <a:pt x="3135025" y="1318572"/>
                  </a:moveTo>
                  <a:lnTo>
                    <a:pt x="3153240" y="1318572"/>
                  </a:lnTo>
                  <a:lnTo>
                    <a:pt x="3153240" y="1360062"/>
                  </a:lnTo>
                  <a:lnTo>
                    <a:pt x="3135025" y="1360062"/>
                  </a:lnTo>
                  <a:lnTo>
                    <a:pt x="3135025" y="1318572"/>
                  </a:lnTo>
                </a:path>
                <a:path w="5931534" h="4886960">
                  <a:moveTo>
                    <a:pt x="2763639" y="1318572"/>
                  </a:moveTo>
                  <a:lnTo>
                    <a:pt x="2781854" y="1318572"/>
                  </a:lnTo>
                  <a:lnTo>
                    <a:pt x="2781854" y="1360062"/>
                  </a:lnTo>
                  <a:lnTo>
                    <a:pt x="2763639" y="1360062"/>
                  </a:lnTo>
                  <a:lnTo>
                    <a:pt x="2763639" y="1318572"/>
                  </a:lnTo>
                </a:path>
                <a:path w="5931534" h="4886960">
                  <a:moveTo>
                    <a:pt x="2787926" y="1318572"/>
                  </a:moveTo>
                  <a:lnTo>
                    <a:pt x="2820308" y="1318572"/>
                  </a:lnTo>
                  <a:lnTo>
                    <a:pt x="2820308" y="1360062"/>
                  </a:lnTo>
                  <a:lnTo>
                    <a:pt x="2787926" y="1360062"/>
                  </a:lnTo>
                  <a:lnTo>
                    <a:pt x="2787926" y="1318572"/>
                  </a:lnTo>
                </a:path>
                <a:path w="5931534" h="4886960">
                  <a:moveTo>
                    <a:pt x="2826380" y="1318572"/>
                  </a:moveTo>
                  <a:lnTo>
                    <a:pt x="2858762" y="1318572"/>
                  </a:lnTo>
                  <a:lnTo>
                    <a:pt x="2858762" y="1360062"/>
                  </a:lnTo>
                  <a:lnTo>
                    <a:pt x="2826380" y="1360062"/>
                  </a:lnTo>
                  <a:lnTo>
                    <a:pt x="2826380" y="1318572"/>
                  </a:lnTo>
                </a:path>
                <a:path w="5931534" h="4886960">
                  <a:moveTo>
                    <a:pt x="2864834" y="1318572"/>
                  </a:moveTo>
                  <a:lnTo>
                    <a:pt x="2883049" y="1318572"/>
                  </a:lnTo>
                  <a:lnTo>
                    <a:pt x="2883049" y="1360062"/>
                  </a:lnTo>
                  <a:lnTo>
                    <a:pt x="2864834" y="1360062"/>
                  </a:lnTo>
                  <a:lnTo>
                    <a:pt x="2864834" y="1318572"/>
                  </a:lnTo>
                </a:path>
                <a:path w="5931534" h="4886960">
                  <a:moveTo>
                    <a:pt x="1959137" y="1318572"/>
                  </a:moveTo>
                  <a:lnTo>
                    <a:pt x="1977352" y="1318572"/>
                  </a:lnTo>
                  <a:lnTo>
                    <a:pt x="1977352" y="1360062"/>
                  </a:lnTo>
                  <a:lnTo>
                    <a:pt x="1959137" y="1360062"/>
                  </a:lnTo>
                  <a:lnTo>
                    <a:pt x="1959137" y="1318572"/>
                  </a:lnTo>
                </a:path>
                <a:path w="5931534" h="4886960">
                  <a:moveTo>
                    <a:pt x="1983424" y="1318572"/>
                  </a:moveTo>
                  <a:lnTo>
                    <a:pt x="2015807" y="1318572"/>
                  </a:lnTo>
                  <a:lnTo>
                    <a:pt x="2015807" y="1360062"/>
                  </a:lnTo>
                  <a:lnTo>
                    <a:pt x="1983424" y="1360062"/>
                  </a:lnTo>
                  <a:lnTo>
                    <a:pt x="1983424" y="1318572"/>
                  </a:lnTo>
                </a:path>
                <a:path w="5931534" h="4886960">
                  <a:moveTo>
                    <a:pt x="2021878" y="1318572"/>
                  </a:moveTo>
                  <a:lnTo>
                    <a:pt x="2054261" y="1318572"/>
                  </a:lnTo>
                  <a:lnTo>
                    <a:pt x="2054261" y="1360062"/>
                  </a:lnTo>
                  <a:lnTo>
                    <a:pt x="2021878" y="1360062"/>
                  </a:lnTo>
                  <a:lnTo>
                    <a:pt x="2021878" y="1318572"/>
                  </a:lnTo>
                </a:path>
                <a:path w="5931534" h="4886960">
                  <a:moveTo>
                    <a:pt x="2060332" y="1318572"/>
                  </a:moveTo>
                  <a:lnTo>
                    <a:pt x="2078548" y="1318572"/>
                  </a:lnTo>
                  <a:lnTo>
                    <a:pt x="2078548" y="1360062"/>
                  </a:lnTo>
                  <a:lnTo>
                    <a:pt x="2060332" y="1360062"/>
                  </a:lnTo>
                  <a:lnTo>
                    <a:pt x="2060332" y="1318572"/>
                  </a:lnTo>
                </a:path>
                <a:path w="5931534" h="4886960">
                  <a:moveTo>
                    <a:pt x="1688946" y="1318572"/>
                  </a:moveTo>
                  <a:lnTo>
                    <a:pt x="1707161" y="1318572"/>
                  </a:lnTo>
                  <a:lnTo>
                    <a:pt x="1707161" y="1360062"/>
                  </a:lnTo>
                  <a:lnTo>
                    <a:pt x="1688946" y="1360062"/>
                  </a:lnTo>
                  <a:lnTo>
                    <a:pt x="1688946" y="1318572"/>
                  </a:lnTo>
                </a:path>
                <a:path w="5931534" h="4886960">
                  <a:moveTo>
                    <a:pt x="1713233" y="1318572"/>
                  </a:moveTo>
                  <a:lnTo>
                    <a:pt x="1745616" y="1318572"/>
                  </a:lnTo>
                  <a:lnTo>
                    <a:pt x="1745616" y="1360062"/>
                  </a:lnTo>
                  <a:lnTo>
                    <a:pt x="1713233" y="1360062"/>
                  </a:lnTo>
                  <a:lnTo>
                    <a:pt x="1713233" y="1318572"/>
                  </a:lnTo>
                </a:path>
                <a:path w="5931534" h="4886960">
                  <a:moveTo>
                    <a:pt x="1751687" y="1318572"/>
                  </a:moveTo>
                  <a:lnTo>
                    <a:pt x="1784070" y="1318572"/>
                  </a:lnTo>
                  <a:lnTo>
                    <a:pt x="1784070" y="1360062"/>
                  </a:lnTo>
                  <a:lnTo>
                    <a:pt x="1751687" y="1360062"/>
                  </a:lnTo>
                  <a:lnTo>
                    <a:pt x="1751687" y="1318572"/>
                  </a:lnTo>
                </a:path>
                <a:path w="5931534" h="4886960">
                  <a:moveTo>
                    <a:pt x="1790141" y="1318572"/>
                  </a:moveTo>
                  <a:lnTo>
                    <a:pt x="1808357" y="1318572"/>
                  </a:lnTo>
                  <a:lnTo>
                    <a:pt x="1808357" y="1360062"/>
                  </a:lnTo>
                  <a:lnTo>
                    <a:pt x="1790141" y="1360062"/>
                  </a:lnTo>
                  <a:lnTo>
                    <a:pt x="1790141" y="1318572"/>
                  </a:lnTo>
                </a:path>
                <a:path w="5931534" h="4886960">
                  <a:moveTo>
                    <a:pt x="876349" y="1311488"/>
                  </a:moveTo>
                  <a:lnTo>
                    <a:pt x="895576" y="1311488"/>
                  </a:lnTo>
                  <a:lnTo>
                    <a:pt x="895576" y="1352978"/>
                  </a:lnTo>
                  <a:lnTo>
                    <a:pt x="876349" y="1352978"/>
                  </a:lnTo>
                  <a:lnTo>
                    <a:pt x="876349" y="1311488"/>
                  </a:lnTo>
                </a:path>
                <a:path w="5931534" h="4886960">
                  <a:moveTo>
                    <a:pt x="901648" y="1311488"/>
                  </a:moveTo>
                  <a:lnTo>
                    <a:pt x="934031" y="1311488"/>
                  </a:lnTo>
                  <a:lnTo>
                    <a:pt x="934031" y="1352978"/>
                  </a:lnTo>
                  <a:lnTo>
                    <a:pt x="901648" y="1352978"/>
                  </a:lnTo>
                  <a:lnTo>
                    <a:pt x="901648" y="1311488"/>
                  </a:lnTo>
                </a:path>
                <a:path w="5931534" h="4886960">
                  <a:moveTo>
                    <a:pt x="940102" y="1311488"/>
                  </a:moveTo>
                  <a:lnTo>
                    <a:pt x="971473" y="1311488"/>
                  </a:lnTo>
                  <a:lnTo>
                    <a:pt x="971473" y="1352978"/>
                  </a:lnTo>
                  <a:lnTo>
                    <a:pt x="940102" y="1352978"/>
                  </a:lnTo>
                  <a:lnTo>
                    <a:pt x="940102" y="1311488"/>
                  </a:lnTo>
                </a:path>
                <a:path w="5931534" h="4886960">
                  <a:moveTo>
                    <a:pt x="978556" y="1311488"/>
                  </a:moveTo>
                  <a:lnTo>
                    <a:pt x="996772" y="1311488"/>
                  </a:lnTo>
                  <a:lnTo>
                    <a:pt x="996772" y="1352978"/>
                  </a:lnTo>
                  <a:lnTo>
                    <a:pt x="978556" y="1352978"/>
                  </a:lnTo>
                  <a:lnTo>
                    <a:pt x="978556" y="1311488"/>
                  </a:lnTo>
                </a:path>
                <a:path w="5931534" h="4886960">
                  <a:moveTo>
                    <a:pt x="4070068" y="2736316"/>
                  </a:moveTo>
                  <a:lnTo>
                    <a:pt x="4070068" y="2754531"/>
                  </a:lnTo>
                  <a:lnTo>
                    <a:pt x="4028578" y="2754531"/>
                  </a:lnTo>
                  <a:lnTo>
                    <a:pt x="4028578" y="2736316"/>
                  </a:lnTo>
                  <a:lnTo>
                    <a:pt x="4070068" y="2736316"/>
                  </a:lnTo>
                </a:path>
                <a:path w="5931534" h="4886960">
                  <a:moveTo>
                    <a:pt x="4070068" y="2761615"/>
                  </a:moveTo>
                  <a:lnTo>
                    <a:pt x="4070068" y="2792985"/>
                  </a:lnTo>
                  <a:lnTo>
                    <a:pt x="4028578" y="2792985"/>
                  </a:lnTo>
                  <a:lnTo>
                    <a:pt x="4028578" y="2761615"/>
                  </a:lnTo>
                  <a:lnTo>
                    <a:pt x="4070068" y="2761615"/>
                  </a:lnTo>
                </a:path>
                <a:path w="5931534" h="4886960">
                  <a:moveTo>
                    <a:pt x="4070068" y="2799057"/>
                  </a:moveTo>
                  <a:lnTo>
                    <a:pt x="4070068" y="2831439"/>
                  </a:lnTo>
                  <a:lnTo>
                    <a:pt x="4028578" y="2831439"/>
                  </a:lnTo>
                  <a:lnTo>
                    <a:pt x="4028578" y="2799057"/>
                  </a:lnTo>
                  <a:lnTo>
                    <a:pt x="4070068" y="2799057"/>
                  </a:lnTo>
                </a:path>
                <a:path w="5931534" h="4886960">
                  <a:moveTo>
                    <a:pt x="4070068" y="2837511"/>
                  </a:moveTo>
                  <a:lnTo>
                    <a:pt x="4070068" y="2856738"/>
                  </a:lnTo>
                  <a:lnTo>
                    <a:pt x="4028578" y="2856738"/>
                  </a:lnTo>
                  <a:lnTo>
                    <a:pt x="4028578" y="2837511"/>
                  </a:lnTo>
                  <a:lnTo>
                    <a:pt x="4070068" y="2837511"/>
                  </a:lnTo>
                </a:path>
                <a:path w="5931534" h="4886960">
                  <a:moveTo>
                    <a:pt x="4394904" y="2393264"/>
                  </a:moveTo>
                  <a:lnTo>
                    <a:pt x="4394904" y="2411480"/>
                  </a:lnTo>
                  <a:lnTo>
                    <a:pt x="4353414" y="2411480"/>
                  </a:lnTo>
                  <a:lnTo>
                    <a:pt x="4353414" y="2393264"/>
                  </a:lnTo>
                  <a:lnTo>
                    <a:pt x="4394904" y="2393264"/>
                  </a:lnTo>
                </a:path>
                <a:path w="5931534" h="4886960">
                  <a:moveTo>
                    <a:pt x="4394904" y="2417551"/>
                  </a:moveTo>
                  <a:lnTo>
                    <a:pt x="4394904" y="2449934"/>
                  </a:lnTo>
                  <a:lnTo>
                    <a:pt x="4353414" y="2449934"/>
                  </a:lnTo>
                  <a:lnTo>
                    <a:pt x="4353414" y="2417551"/>
                  </a:lnTo>
                  <a:lnTo>
                    <a:pt x="4394904" y="2417551"/>
                  </a:lnTo>
                </a:path>
                <a:path w="5931534" h="4886960">
                  <a:moveTo>
                    <a:pt x="4394904" y="2456005"/>
                  </a:moveTo>
                  <a:lnTo>
                    <a:pt x="4394904" y="2488388"/>
                  </a:lnTo>
                  <a:lnTo>
                    <a:pt x="4353414" y="2488388"/>
                  </a:lnTo>
                  <a:lnTo>
                    <a:pt x="4353414" y="2456005"/>
                  </a:lnTo>
                  <a:lnTo>
                    <a:pt x="4394904" y="2456005"/>
                  </a:lnTo>
                </a:path>
                <a:path w="5931534" h="4886960">
                  <a:moveTo>
                    <a:pt x="4394904" y="2494460"/>
                  </a:moveTo>
                  <a:lnTo>
                    <a:pt x="4394904" y="2512675"/>
                  </a:lnTo>
                  <a:lnTo>
                    <a:pt x="4353414" y="2512675"/>
                  </a:lnTo>
                  <a:lnTo>
                    <a:pt x="4353414" y="2494460"/>
                  </a:lnTo>
                  <a:lnTo>
                    <a:pt x="4394904" y="2494460"/>
                  </a:lnTo>
                </a:path>
                <a:path w="5931534" h="4886960">
                  <a:moveTo>
                    <a:pt x="4394904" y="2138253"/>
                  </a:moveTo>
                  <a:lnTo>
                    <a:pt x="4394904" y="2156468"/>
                  </a:lnTo>
                  <a:lnTo>
                    <a:pt x="4353414" y="2156468"/>
                  </a:lnTo>
                  <a:lnTo>
                    <a:pt x="4353414" y="2138253"/>
                  </a:lnTo>
                  <a:lnTo>
                    <a:pt x="4394904" y="2138253"/>
                  </a:lnTo>
                </a:path>
                <a:path w="5931534" h="4886960">
                  <a:moveTo>
                    <a:pt x="4394904" y="2162540"/>
                  </a:moveTo>
                  <a:lnTo>
                    <a:pt x="4394904" y="2194922"/>
                  </a:lnTo>
                  <a:lnTo>
                    <a:pt x="4353414" y="2194922"/>
                  </a:lnTo>
                  <a:lnTo>
                    <a:pt x="4353414" y="2162540"/>
                  </a:lnTo>
                  <a:lnTo>
                    <a:pt x="4394904" y="2162540"/>
                  </a:lnTo>
                </a:path>
                <a:path w="5931534" h="4886960">
                  <a:moveTo>
                    <a:pt x="4394904" y="2200994"/>
                  </a:moveTo>
                  <a:lnTo>
                    <a:pt x="4394904" y="2233376"/>
                  </a:lnTo>
                  <a:lnTo>
                    <a:pt x="4353414" y="2233376"/>
                  </a:lnTo>
                  <a:lnTo>
                    <a:pt x="4353414" y="2200994"/>
                  </a:lnTo>
                  <a:lnTo>
                    <a:pt x="4394904" y="2200994"/>
                  </a:lnTo>
                </a:path>
                <a:path w="5931534" h="4886960">
                  <a:moveTo>
                    <a:pt x="4394904" y="2239448"/>
                  </a:moveTo>
                  <a:lnTo>
                    <a:pt x="4394904" y="2257663"/>
                  </a:lnTo>
                  <a:lnTo>
                    <a:pt x="4353414" y="2257663"/>
                  </a:lnTo>
                  <a:lnTo>
                    <a:pt x="4353414" y="2239448"/>
                  </a:lnTo>
                  <a:lnTo>
                    <a:pt x="4394904" y="2239448"/>
                  </a:lnTo>
                </a:path>
                <a:path w="5931534" h="4886960">
                  <a:moveTo>
                    <a:pt x="1645432" y="2772746"/>
                  </a:moveTo>
                  <a:lnTo>
                    <a:pt x="1645432" y="2790961"/>
                  </a:lnTo>
                  <a:lnTo>
                    <a:pt x="1603942" y="2790961"/>
                  </a:lnTo>
                  <a:lnTo>
                    <a:pt x="1603942" y="2772746"/>
                  </a:lnTo>
                  <a:lnTo>
                    <a:pt x="1645432" y="2772746"/>
                  </a:lnTo>
                </a:path>
                <a:path w="5931534" h="4886960">
                  <a:moveTo>
                    <a:pt x="1645432" y="2797033"/>
                  </a:moveTo>
                  <a:lnTo>
                    <a:pt x="1645432" y="2829416"/>
                  </a:lnTo>
                  <a:lnTo>
                    <a:pt x="1603942" y="2829416"/>
                  </a:lnTo>
                  <a:lnTo>
                    <a:pt x="1603942" y="2797033"/>
                  </a:lnTo>
                  <a:lnTo>
                    <a:pt x="1645432" y="2797033"/>
                  </a:lnTo>
                </a:path>
                <a:path w="5931534" h="4886960">
                  <a:moveTo>
                    <a:pt x="1645432" y="2835487"/>
                  </a:moveTo>
                  <a:lnTo>
                    <a:pt x="1645432" y="2867870"/>
                  </a:lnTo>
                  <a:lnTo>
                    <a:pt x="1603942" y="2867870"/>
                  </a:lnTo>
                  <a:lnTo>
                    <a:pt x="1603942" y="2835487"/>
                  </a:lnTo>
                  <a:lnTo>
                    <a:pt x="1645432" y="2835487"/>
                  </a:lnTo>
                </a:path>
                <a:path w="5931534" h="4886960">
                  <a:moveTo>
                    <a:pt x="1645432" y="2873941"/>
                  </a:moveTo>
                  <a:lnTo>
                    <a:pt x="1645432" y="2892157"/>
                  </a:lnTo>
                  <a:lnTo>
                    <a:pt x="1603942" y="2892157"/>
                  </a:lnTo>
                  <a:lnTo>
                    <a:pt x="1603942" y="2873941"/>
                  </a:lnTo>
                  <a:lnTo>
                    <a:pt x="1645432" y="2873941"/>
                  </a:lnTo>
                </a:path>
                <a:path w="5931534" h="4886960">
                  <a:moveTo>
                    <a:pt x="1645432" y="1758771"/>
                  </a:moveTo>
                  <a:lnTo>
                    <a:pt x="1645432" y="1776986"/>
                  </a:lnTo>
                  <a:lnTo>
                    <a:pt x="1603942" y="1776986"/>
                  </a:lnTo>
                  <a:lnTo>
                    <a:pt x="1603942" y="1758771"/>
                  </a:lnTo>
                  <a:lnTo>
                    <a:pt x="1645432" y="1758771"/>
                  </a:lnTo>
                </a:path>
                <a:path w="5931534" h="4886960">
                  <a:moveTo>
                    <a:pt x="1645432" y="1783058"/>
                  </a:moveTo>
                  <a:lnTo>
                    <a:pt x="1645432" y="1815440"/>
                  </a:lnTo>
                  <a:lnTo>
                    <a:pt x="1603942" y="1815440"/>
                  </a:lnTo>
                  <a:lnTo>
                    <a:pt x="1603942" y="1783058"/>
                  </a:lnTo>
                  <a:lnTo>
                    <a:pt x="1645432" y="1783058"/>
                  </a:lnTo>
                </a:path>
                <a:path w="5931534" h="4886960">
                  <a:moveTo>
                    <a:pt x="1645432" y="1821512"/>
                  </a:moveTo>
                  <a:lnTo>
                    <a:pt x="1645432" y="1853894"/>
                  </a:lnTo>
                  <a:lnTo>
                    <a:pt x="1603942" y="1853894"/>
                  </a:lnTo>
                  <a:lnTo>
                    <a:pt x="1603942" y="1821512"/>
                  </a:lnTo>
                  <a:lnTo>
                    <a:pt x="1645432" y="1821512"/>
                  </a:lnTo>
                </a:path>
                <a:path w="5931534" h="4886960">
                  <a:moveTo>
                    <a:pt x="1645432" y="1859966"/>
                  </a:moveTo>
                  <a:lnTo>
                    <a:pt x="1645432" y="1878181"/>
                  </a:lnTo>
                  <a:lnTo>
                    <a:pt x="1603942" y="1878181"/>
                  </a:lnTo>
                  <a:lnTo>
                    <a:pt x="1603942" y="1859966"/>
                  </a:lnTo>
                  <a:lnTo>
                    <a:pt x="1645432" y="1859966"/>
                  </a:lnTo>
                </a:path>
                <a:path w="5931534" h="4886960">
                  <a:moveTo>
                    <a:pt x="594015" y="288406"/>
                  </a:moveTo>
                  <a:lnTo>
                    <a:pt x="809561" y="288406"/>
                  </a:lnTo>
                  <a:lnTo>
                    <a:pt x="809561" y="326860"/>
                  </a:lnTo>
                  <a:lnTo>
                    <a:pt x="594015" y="326860"/>
                  </a:lnTo>
                  <a:lnTo>
                    <a:pt x="594015" y="288406"/>
                  </a:lnTo>
                </a:path>
                <a:path w="5931534" h="4886960">
                  <a:moveTo>
                    <a:pt x="594015" y="825752"/>
                  </a:moveTo>
                  <a:lnTo>
                    <a:pt x="809561" y="825752"/>
                  </a:lnTo>
                  <a:lnTo>
                    <a:pt x="809561" y="864206"/>
                  </a:lnTo>
                  <a:lnTo>
                    <a:pt x="594015" y="864206"/>
                  </a:lnTo>
                  <a:lnTo>
                    <a:pt x="594015" y="825752"/>
                  </a:lnTo>
                </a:path>
                <a:path w="5931534" h="4886960">
                  <a:moveTo>
                    <a:pt x="594015" y="1363098"/>
                  </a:moveTo>
                  <a:lnTo>
                    <a:pt x="809561" y="1363098"/>
                  </a:lnTo>
                  <a:lnTo>
                    <a:pt x="809561" y="1400540"/>
                  </a:lnTo>
                  <a:lnTo>
                    <a:pt x="594015" y="1400540"/>
                  </a:lnTo>
                  <a:lnTo>
                    <a:pt x="594015" y="1363098"/>
                  </a:lnTo>
                </a:path>
                <a:path w="5931534" h="4886960">
                  <a:moveTo>
                    <a:pt x="1143505" y="1363098"/>
                  </a:moveTo>
                  <a:lnTo>
                    <a:pt x="1358038" y="1363098"/>
                  </a:lnTo>
                  <a:lnTo>
                    <a:pt x="1358038" y="1400540"/>
                  </a:lnTo>
                  <a:lnTo>
                    <a:pt x="1143505" y="1400540"/>
                  </a:lnTo>
                  <a:lnTo>
                    <a:pt x="1143505" y="1363098"/>
                  </a:lnTo>
                </a:path>
                <a:path w="5931534" h="4886960">
                  <a:moveTo>
                    <a:pt x="1143505" y="3250387"/>
                  </a:moveTo>
                  <a:lnTo>
                    <a:pt x="1358038" y="3250387"/>
                  </a:lnTo>
                  <a:lnTo>
                    <a:pt x="1358038" y="3288841"/>
                  </a:lnTo>
                  <a:lnTo>
                    <a:pt x="1143505" y="3288841"/>
                  </a:lnTo>
                  <a:lnTo>
                    <a:pt x="1143505" y="3250387"/>
                  </a:lnTo>
                </a:path>
                <a:path w="5931534" h="4886960">
                  <a:moveTo>
                    <a:pt x="594015" y="3250387"/>
                  </a:moveTo>
                  <a:lnTo>
                    <a:pt x="809561" y="3250387"/>
                  </a:lnTo>
                  <a:lnTo>
                    <a:pt x="809561" y="3288841"/>
                  </a:lnTo>
                  <a:lnTo>
                    <a:pt x="594015" y="3288841"/>
                  </a:lnTo>
                  <a:lnTo>
                    <a:pt x="594015" y="3250387"/>
                  </a:lnTo>
                </a:path>
                <a:path w="5931534" h="4886960">
                  <a:moveTo>
                    <a:pt x="594015" y="3787733"/>
                  </a:moveTo>
                  <a:lnTo>
                    <a:pt x="809561" y="3787733"/>
                  </a:lnTo>
                  <a:lnTo>
                    <a:pt x="809561" y="3826188"/>
                  </a:lnTo>
                  <a:lnTo>
                    <a:pt x="594015" y="3826188"/>
                  </a:lnTo>
                  <a:lnTo>
                    <a:pt x="594015" y="3787733"/>
                  </a:lnTo>
                </a:path>
                <a:path w="5931534" h="4886960">
                  <a:moveTo>
                    <a:pt x="594015" y="4324068"/>
                  </a:moveTo>
                  <a:lnTo>
                    <a:pt x="809561" y="4324068"/>
                  </a:lnTo>
                  <a:lnTo>
                    <a:pt x="809561" y="4362522"/>
                  </a:lnTo>
                  <a:lnTo>
                    <a:pt x="594015" y="4362522"/>
                  </a:lnTo>
                  <a:lnTo>
                    <a:pt x="594015" y="4324068"/>
                  </a:lnTo>
                </a:path>
                <a:path w="5931534" h="4886960">
                  <a:moveTo>
                    <a:pt x="5107318" y="4324068"/>
                  </a:moveTo>
                  <a:lnTo>
                    <a:pt x="5321852" y="4324068"/>
                  </a:lnTo>
                  <a:lnTo>
                    <a:pt x="5321852" y="4362522"/>
                  </a:lnTo>
                  <a:lnTo>
                    <a:pt x="5107318" y="4362522"/>
                  </a:lnTo>
                  <a:lnTo>
                    <a:pt x="5107318" y="4324068"/>
                  </a:lnTo>
                </a:path>
                <a:path w="5931534" h="4886960">
                  <a:moveTo>
                    <a:pt x="5107318" y="3787733"/>
                  </a:moveTo>
                  <a:lnTo>
                    <a:pt x="5321852" y="3787733"/>
                  </a:lnTo>
                  <a:lnTo>
                    <a:pt x="5321852" y="3826188"/>
                  </a:lnTo>
                  <a:lnTo>
                    <a:pt x="5107318" y="3826188"/>
                  </a:lnTo>
                  <a:lnTo>
                    <a:pt x="5107318" y="3787733"/>
                  </a:lnTo>
                </a:path>
                <a:path w="5931534" h="4886960">
                  <a:moveTo>
                    <a:pt x="5107318" y="3250387"/>
                  </a:moveTo>
                  <a:lnTo>
                    <a:pt x="5321852" y="3250387"/>
                  </a:lnTo>
                  <a:lnTo>
                    <a:pt x="5321852" y="3288841"/>
                  </a:lnTo>
                  <a:lnTo>
                    <a:pt x="5107318" y="3288841"/>
                  </a:lnTo>
                  <a:lnTo>
                    <a:pt x="5107318" y="3250387"/>
                  </a:lnTo>
                </a:path>
                <a:path w="5931534" h="4886960">
                  <a:moveTo>
                    <a:pt x="5107318" y="2766675"/>
                  </a:moveTo>
                  <a:lnTo>
                    <a:pt x="5321852" y="2766675"/>
                  </a:lnTo>
                  <a:lnTo>
                    <a:pt x="5321852" y="2805129"/>
                  </a:lnTo>
                  <a:lnTo>
                    <a:pt x="5107318" y="2805129"/>
                  </a:lnTo>
                  <a:lnTo>
                    <a:pt x="5107318" y="2766675"/>
                  </a:lnTo>
                </a:path>
                <a:path w="5931534" h="4886960">
                  <a:moveTo>
                    <a:pt x="5107318" y="2306237"/>
                  </a:moveTo>
                  <a:lnTo>
                    <a:pt x="5321852" y="2306237"/>
                  </a:lnTo>
                  <a:lnTo>
                    <a:pt x="5321852" y="2344691"/>
                  </a:lnTo>
                  <a:lnTo>
                    <a:pt x="5107318" y="2344691"/>
                  </a:lnTo>
                  <a:lnTo>
                    <a:pt x="5107318" y="2306237"/>
                  </a:lnTo>
                </a:path>
                <a:path w="5931534" h="4886960">
                  <a:moveTo>
                    <a:pt x="5107318" y="1845799"/>
                  </a:moveTo>
                  <a:lnTo>
                    <a:pt x="5321852" y="1845799"/>
                  </a:lnTo>
                  <a:lnTo>
                    <a:pt x="5321852" y="1884253"/>
                  </a:lnTo>
                  <a:lnTo>
                    <a:pt x="5107318" y="1884253"/>
                  </a:lnTo>
                  <a:lnTo>
                    <a:pt x="5107318" y="1845799"/>
                  </a:lnTo>
                </a:path>
                <a:path w="5931534" h="4886960">
                  <a:moveTo>
                    <a:pt x="5107318" y="1363098"/>
                  </a:moveTo>
                  <a:lnTo>
                    <a:pt x="5321852" y="1363098"/>
                  </a:lnTo>
                  <a:lnTo>
                    <a:pt x="5321852" y="1400540"/>
                  </a:lnTo>
                  <a:lnTo>
                    <a:pt x="5107318" y="1400540"/>
                  </a:lnTo>
                  <a:lnTo>
                    <a:pt x="5107318" y="1363098"/>
                  </a:lnTo>
                </a:path>
                <a:path w="5931534" h="4886960">
                  <a:moveTo>
                    <a:pt x="5107318" y="825752"/>
                  </a:moveTo>
                  <a:lnTo>
                    <a:pt x="5321852" y="825752"/>
                  </a:lnTo>
                  <a:lnTo>
                    <a:pt x="5321852" y="864206"/>
                  </a:lnTo>
                  <a:lnTo>
                    <a:pt x="5107318" y="864206"/>
                  </a:lnTo>
                  <a:lnTo>
                    <a:pt x="5107318" y="825752"/>
                  </a:lnTo>
                </a:path>
                <a:path w="5931534" h="4886960">
                  <a:moveTo>
                    <a:pt x="5107318" y="288406"/>
                  </a:moveTo>
                  <a:lnTo>
                    <a:pt x="5321852" y="288406"/>
                  </a:lnTo>
                  <a:lnTo>
                    <a:pt x="5321852" y="326860"/>
                  </a:lnTo>
                  <a:lnTo>
                    <a:pt x="5107318" y="326860"/>
                  </a:lnTo>
                  <a:lnTo>
                    <a:pt x="5107318" y="288406"/>
                  </a:lnTo>
                </a:path>
                <a:path w="5931534" h="4886960">
                  <a:moveTo>
                    <a:pt x="4557828" y="1363098"/>
                  </a:moveTo>
                  <a:lnTo>
                    <a:pt x="4773374" y="1363098"/>
                  </a:lnTo>
                  <a:lnTo>
                    <a:pt x="4773374" y="1400540"/>
                  </a:lnTo>
                  <a:lnTo>
                    <a:pt x="4557828" y="1400540"/>
                  </a:lnTo>
                  <a:lnTo>
                    <a:pt x="4557828" y="1363098"/>
                  </a:lnTo>
                </a:path>
                <a:path w="5931534" h="4886960">
                  <a:moveTo>
                    <a:pt x="4557828" y="1845799"/>
                  </a:moveTo>
                  <a:lnTo>
                    <a:pt x="4773374" y="1845799"/>
                  </a:lnTo>
                  <a:lnTo>
                    <a:pt x="4773374" y="1884253"/>
                  </a:lnTo>
                  <a:lnTo>
                    <a:pt x="4557828" y="1884253"/>
                  </a:lnTo>
                  <a:lnTo>
                    <a:pt x="4557828" y="1845799"/>
                  </a:lnTo>
                </a:path>
                <a:path w="5931534" h="4886960">
                  <a:moveTo>
                    <a:pt x="4557828" y="2766675"/>
                  </a:moveTo>
                  <a:lnTo>
                    <a:pt x="4773374" y="2766675"/>
                  </a:lnTo>
                  <a:lnTo>
                    <a:pt x="4773374" y="2805129"/>
                  </a:lnTo>
                  <a:lnTo>
                    <a:pt x="4557828" y="2805129"/>
                  </a:lnTo>
                  <a:lnTo>
                    <a:pt x="4557828" y="2766675"/>
                  </a:lnTo>
                </a:path>
                <a:path w="5931534" h="4886960">
                  <a:moveTo>
                    <a:pt x="4557828" y="3250387"/>
                  </a:moveTo>
                  <a:lnTo>
                    <a:pt x="4773374" y="3250387"/>
                  </a:lnTo>
                  <a:lnTo>
                    <a:pt x="4773374" y="3288841"/>
                  </a:lnTo>
                  <a:lnTo>
                    <a:pt x="4557828" y="3288841"/>
                  </a:lnTo>
                  <a:lnTo>
                    <a:pt x="4557828" y="3250387"/>
                  </a:lnTo>
                </a:path>
                <a:path w="5931534" h="4886960">
                  <a:moveTo>
                    <a:pt x="1366134" y="292453"/>
                  </a:moveTo>
                  <a:lnTo>
                    <a:pt x="1366134" y="506987"/>
                  </a:lnTo>
                  <a:lnTo>
                    <a:pt x="1327680" y="506987"/>
                  </a:lnTo>
                  <a:lnTo>
                    <a:pt x="1327680" y="292453"/>
                  </a:lnTo>
                  <a:lnTo>
                    <a:pt x="1366134" y="292453"/>
                  </a:lnTo>
                </a:path>
                <a:path w="5931534" h="4886960">
                  <a:moveTo>
                    <a:pt x="1902468" y="292453"/>
                  </a:moveTo>
                  <a:lnTo>
                    <a:pt x="1902468" y="506987"/>
                  </a:lnTo>
                  <a:lnTo>
                    <a:pt x="1864014" y="506987"/>
                  </a:lnTo>
                  <a:lnTo>
                    <a:pt x="1864014" y="292453"/>
                  </a:lnTo>
                  <a:lnTo>
                    <a:pt x="1902468" y="292453"/>
                  </a:lnTo>
                </a:path>
                <a:path w="5931534" h="4886960">
                  <a:moveTo>
                    <a:pt x="2439814" y="292453"/>
                  </a:moveTo>
                  <a:lnTo>
                    <a:pt x="2439814" y="506987"/>
                  </a:lnTo>
                  <a:lnTo>
                    <a:pt x="2401360" y="506987"/>
                  </a:lnTo>
                  <a:lnTo>
                    <a:pt x="2401360" y="292453"/>
                  </a:lnTo>
                  <a:lnTo>
                    <a:pt x="2439814" y="292453"/>
                  </a:lnTo>
                </a:path>
                <a:path w="5931534" h="4886960">
                  <a:moveTo>
                    <a:pt x="2977160" y="292453"/>
                  </a:moveTo>
                  <a:lnTo>
                    <a:pt x="2977160" y="506987"/>
                  </a:lnTo>
                  <a:lnTo>
                    <a:pt x="2938706" y="506987"/>
                  </a:lnTo>
                  <a:lnTo>
                    <a:pt x="2938706" y="292453"/>
                  </a:lnTo>
                  <a:lnTo>
                    <a:pt x="2977160" y="292453"/>
                  </a:lnTo>
                </a:path>
                <a:path w="5931534" h="4886960">
                  <a:moveTo>
                    <a:pt x="3514507" y="292453"/>
                  </a:moveTo>
                  <a:lnTo>
                    <a:pt x="3514507" y="506987"/>
                  </a:lnTo>
                  <a:lnTo>
                    <a:pt x="3476052" y="506987"/>
                  </a:lnTo>
                  <a:lnTo>
                    <a:pt x="3476052" y="292453"/>
                  </a:lnTo>
                  <a:lnTo>
                    <a:pt x="3514507" y="292453"/>
                  </a:lnTo>
                </a:path>
                <a:path w="5931534" h="4886960">
                  <a:moveTo>
                    <a:pt x="4051853" y="292453"/>
                  </a:moveTo>
                  <a:lnTo>
                    <a:pt x="4051853" y="506987"/>
                  </a:lnTo>
                  <a:lnTo>
                    <a:pt x="4013399" y="506987"/>
                  </a:lnTo>
                  <a:lnTo>
                    <a:pt x="4013399" y="292453"/>
                  </a:lnTo>
                  <a:lnTo>
                    <a:pt x="4051853" y="292453"/>
                  </a:lnTo>
                </a:path>
                <a:path w="5931534" h="4886960">
                  <a:moveTo>
                    <a:pt x="4589199" y="292453"/>
                  </a:moveTo>
                  <a:lnTo>
                    <a:pt x="4589199" y="506987"/>
                  </a:lnTo>
                  <a:lnTo>
                    <a:pt x="4550745" y="506987"/>
                  </a:lnTo>
                  <a:lnTo>
                    <a:pt x="4550745" y="292453"/>
                  </a:lnTo>
                  <a:lnTo>
                    <a:pt x="4589199" y="292453"/>
                  </a:lnTo>
                </a:path>
                <a:path w="5931534" h="4886960">
                  <a:moveTo>
                    <a:pt x="4051853" y="3530698"/>
                  </a:moveTo>
                  <a:lnTo>
                    <a:pt x="4051853" y="3745232"/>
                  </a:lnTo>
                  <a:lnTo>
                    <a:pt x="4013399" y="3745232"/>
                  </a:lnTo>
                  <a:lnTo>
                    <a:pt x="4013399" y="3530698"/>
                  </a:lnTo>
                  <a:lnTo>
                    <a:pt x="4051853" y="3530698"/>
                  </a:lnTo>
                </a:path>
                <a:path w="5931534" h="4886960">
                  <a:moveTo>
                    <a:pt x="3514507" y="3530698"/>
                  </a:moveTo>
                  <a:lnTo>
                    <a:pt x="3514507" y="3745232"/>
                  </a:lnTo>
                  <a:lnTo>
                    <a:pt x="3476052" y="3745232"/>
                  </a:lnTo>
                  <a:lnTo>
                    <a:pt x="3476052" y="3530698"/>
                  </a:lnTo>
                  <a:lnTo>
                    <a:pt x="3514507" y="3530698"/>
                  </a:lnTo>
                </a:path>
                <a:path w="5931534" h="4886960">
                  <a:moveTo>
                    <a:pt x="2977160" y="3530698"/>
                  </a:moveTo>
                  <a:lnTo>
                    <a:pt x="2977160" y="3745232"/>
                  </a:lnTo>
                  <a:lnTo>
                    <a:pt x="2938706" y="3745232"/>
                  </a:lnTo>
                  <a:lnTo>
                    <a:pt x="2938706" y="3530698"/>
                  </a:lnTo>
                  <a:lnTo>
                    <a:pt x="2977160" y="3530698"/>
                  </a:lnTo>
                </a:path>
                <a:path w="5931534" h="4886960">
                  <a:moveTo>
                    <a:pt x="4051853" y="905696"/>
                  </a:moveTo>
                  <a:lnTo>
                    <a:pt x="4051853" y="1121242"/>
                  </a:lnTo>
                  <a:lnTo>
                    <a:pt x="4013399" y="1121242"/>
                  </a:lnTo>
                  <a:lnTo>
                    <a:pt x="4013399" y="905696"/>
                  </a:lnTo>
                  <a:lnTo>
                    <a:pt x="4051853" y="905696"/>
                  </a:lnTo>
                </a:path>
                <a:path w="5931534" h="4886960">
                  <a:moveTo>
                    <a:pt x="3514507" y="905696"/>
                  </a:moveTo>
                  <a:lnTo>
                    <a:pt x="3514507" y="1121242"/>
                  </a:lnTo>
                  <a:lnTo>
                    <a:pt x="3476052" y="1121242"/>
                  </a:lnTo>
                  <a:lnTo>
                    <a:pt x="3476052" y="905696"/>
                  </a:lnTo>
                  <a:lnTo>
                    <a:pt x="3514507" y="905696"/>
                  </a:lnTo>
                </a:path>
                <a:path w="5931534" h="4886960">
                  <a:moveTo>
                    <a:pt x="2977160" y="905696"/>
                  </a:moveTo>
                  <a:lnTo>
                    <a:pt x="2977160" y="1121242"/>
                  </a:lnTo>
                  <a:lnTo>
                    <a:pt x="2938706" y="1121242"/>
                  </a:lnTo>
                  <a:lnTo>
                    <a:pt x="2938706" y="905696"/>
                  </a:lnTo>
                  <a:lnTo>
                    <a:pt x="2977160" y="905696"/>
                  </a:lnTo>
                </a:path>
                <a:path w="5931534" h="4886960">
                  <a:moveTo>
                    <a:pt x="2439814" y="905696"/>
                  </a:moveTo>
                  <a:lnTo>
                    <a:pt x="2439814" y="1121242"/>
                  </a:lnTo>
                  <a:lnTo>
                    <a:pt x="2401360" y="1121242"/>
                  </a:lnTo>
                  <a:lnTo>
                    <a:pt x="2401360" y="905696"/>
                  </a:lnTo>
                  <a:lnTo>
                    <a:pt x="2439814" y="905696"/>
                  </a:lnTo>
                </a:path>
                <a:path w="5931534" h="4886960">
                  <a:moveTo>
                    <a:pt x="1902468" y="905696"/>
                  </a:moveTo>
                  <a:lnTo>
                    <a:pt x="1902468" y="1121242"/>
                  </a:lnTo>
                  <a:lnTo>
                    <a:pt x="1864014" y="1121242"/>
                  </a:lnTo>
                  <a:lnTo>
                    <a:pt x="1864014" y="905696"/>
                  </a:lnTo>
                  <a:lnTo>
                    <a:pt x="1902468" y="905696"/>
                  </a:lnTo>
                </a:path>
                <a:path w="5931534" h="4886960">
                  <a:moveTo>
                    <a:pt x="2439814" y="3530698"/>
                  </a:moveTo>
                  <a:lnTo>
                    <a:pt x="2439814" y="3745232"/>
                  </a:lnTo>
                  <a:lnTo>
                    <a:pt x="2401360" y="3745232"/>
                  </a:lnTo>
                  <a:lnTo>
                    <a:pt x="2401360" y="3530698"/>
                  </a:lnTo>
                  <a:lnTo>
                    <a:pt x="2439814" y="3530698"/>
                  </a:lnTo>
                </a:path>
                <a:path w="5931534" h="4886960">
                  <a:moveTo>
                    <a:pt x="1902468" y="3530698"/>
                  </a:moveTo>
                  <a:lnTo>
                    <a:pt x="1902468" y="3745232"/>
                  </a:lnTo>
                  <a:lnTo>
                    <a:pt x="1864014" y="3745232"/>
                  </a:lnTo>
                  <a:lnTo>
                    <a:pt x="1864014" y="3530698"/>
                  </a:lnTo>
                  <a:lnTo>
                    <a:pt x="1902468" y="3530698"/>
                  </a:lnTo>
                </a:path>
                <a:path w="5931534" h="4886960">
                  <a:moveTo>
                    <a:pt x="1366134" y="4143940"/>
                  </a:moveTo>
                  <a:lnTo>
                    <a:pt x="1366134" y="4359486"/>
                  </a:lnTo>
                  <a:lnTo>
                    <a:pt x="1327680" y="4359486"/>
                  </a:lnTo>
                  <a:lnTo>
                    <a:pt x="1327680" y="4143940"/>
                  </a:lnTo>
                  <a:lnTo>
                    <a:pt x="1366134" y="4143940"/>
                  </a:lnTo>
                </a:path>
                <a:path w="5931534" h="4886960">
                  <a:moveTo>
                    <a:pt x="1902468" y="4143940"/>
                  </a:moveTo>
                  <a:lnTo>
                    <a:pt x="1902468" y="4359486"/>
                  </a:lnTo>
                  <a:lnTo>
                    <a:pt x="1864014" y="4359486"/>
                  </a:lnTo>
                  <a:lnTo>
                    <a:pt x="1864014" y="4143940"/>
                  </a:lnTo>
                  <a:lnTo>
                    <a:pt x="1902468" y="4143940"/>
                  </a:lnTo>
                </a:path>
                <a:path w="5931534" h="4886960">
                  <a:moveTo>
                    <a:pt x="2439814" y="4143940"/>
                  </a:moveTo>
                  <a:lnTo>
                    <a:pt x="2439814" y="4359486"/>
                  </a:lnTo>
                  <a:lnTo>
                    <a:pt x="2401360" y="4359486"/>
                  </a:lnTo>
                  <a:lnTo>
                    <a:pt x="2401360" y="4143940"/>
                  </a:lnTo>
                  <a:lnTo>
                    <a:pt x="2439814" y="4143940"/>
                  </a:lnTo>
                </a:path>
                <a:path w="5931534" h="4886960">
                  <a:moveTo>
                    <a:pt x="2977160" y="4143940"/>
                  </a:moveTo>
                  <a:lnTo>
                    <a:pt x="2977160" y="4359486"/>
                  </a:lnTo>
                  <a:lnTo>
                    <a:pt x="2938706" y="4359486"/>
                  </a:lnTo>
                  <a:lnTo>
                    <a:pt x="2938706" y="4143940"/>
                  </a:lnTo>
                  <a:lnTo>
                    <a:pt x="2977160" y="4143940"/>
                  </a:lnTo>
                </a:path>
                <a:path w="5931534" h="4886960">
                  <a:moveTo>
                    <a:pt x="3514507" y="4143940"/>
                  </a:moveTo>
                  <a:lnTo>
                    <a:pt x="3514507" y="4359486"/>
                  </a:lnTo>
                  <a:lnTo>
                    <a:pt x="3476052" y="4359486"/>
                  </a:lnTo>
                  <a:lnTo>
                    <a:pt x="3476052" y="4143940"/>
                  </a:lnTo>
                  <a:lnTo>
                    <a:pt x="3514507" y="4143940"/>
                  </a:lnTo>
                </a:path>
                <a:path w="5931534" h="4886960">
                  <a:moveTo>
                    <a:pt x="4051853" y="4143940"/>
                  </a:moveTo>
                  <a:lnTo>
                    <a:pt x="4051853" y="4359486"/>
                  </a:lnTo>
                  <a:lnTo>
                    <a:pt x="4013399" y="4359486"/>
                  </a:lnTo>
                  <a:lnTo>
                    <a:pt x="4013399" y="4143940"/>
                  </a:lnTo>
                  <a:lnTo>
                    <a:pt x="4051853" y="4143940"/>
                  </a:lnTo>
                </a:path>
                <a:path w="5931534" h="4886960">
                  <a:moveTo>
                    <a:pt x="4589199" y="4143940"/>
                  </a:moveTo>
                  <a:lnTo>
                    <a:pt x="4589199" y="4359486"/>
                  </a:lnTo>
                  <a:lnTo>
                    <a:pt x="4550745" y="4359486"/>
                  </a:lnTo>
                  <a:lnTo>
                    <a:pt x="4550745" y="4143940"/>
                  </a:lnTo>
                  <a:lnTo>
                    <a:pt x="4589199" y="4143940"/>
                  </a:lnTo>
                </a:path>
                <a:path w="5931534" h="4886960">
                  <a:moveTo>
                    <a:pt x="364302" y="288406"/>
                  </a:moveTo>
                  <a:lnTo>
                    <a:pt x="1327680" y="288406"/>
                  </a:lnTo>
                  <a:lnTo>
                    <a:pt x="1327680" y="76908"/>
                  </a:lnTo>
                  <a:lnTo>
                    <a:pt x="2439814" y="76908"/>
                  </a:lnTo>
                  <a:lnTo>
                    <a:pt x="2439814" y="288406"/>
                  </a:lnTo>
                  <a:lnTo>
                    <a:pt x="3476052" y="288406"/>
                  </a:lnTo>
                  <a:lnTo>
                    <a:pt x="3476052" y="76908"/>
                  </a:lnTo>
                  <a:lnTo>
                    <a:pt x="4589199" y="76908"/>
                  </a:lnTo>
                  <a:lnTo>
                    <a:pt x="4589199" y="288406"/>
                  </a:lnTo>
                  <a:lnTo>
                    <a:pt x="5551565" y="288406"/>
                  </a:lnTo>
                  <a:lnTo>
                    <a:pt x="5551565" y="4362522"/>
                  </a:lnTo>
                  <a:lnTo>
                    <a:pt x="4589199" y="4362522"/>
                  </a:lnTo>
                  <a:lnTo>
                    <a:pt x="4589199" y="4574020"/>
                  </a:lnTo>
                  <a:lnTo>
                    <a:pt x="3476052" y="4574020"/>
                  </a:lnTo>
                  <a:lnTo>
                    <a:pt x="3476052" y="4359486"/>
                  </a:lnTo>
                  <a:lnTo>
                    <a:pt x="2439814" y="4359486"/>
                  </a:lnTo>
                  <a:lnTo>
                    <a:pt x="2439814" y="4574020"/>
                  </a:lnTo>
                  <a:lnTo>
                    <a:pt x="1327680" y="4574020"/>
                  </a:lnTo>
                  <a:lnTo>
                    <a:pt x="1327680" y="4362522"/>
                  </a:lnTo>
                  <a:lnTo>
                    <a:pt x="364302" y="4362522"/>
                  </a:lnTo>
                  <a:lnTo>
                    <a:pt x="364302" y="288406"/>
                  </a:lnTo>
                </a:path>
                <a:path w="5931534" h="4886960">
                  <a:moveTo>
                    <a:pt x="5214585" y="4886713"/>
                  </a:moveTo>
                  <a:lnTo>
                    <a:pt x="5214585" y="0"/>
                  </a:lnTo>
                </a:path>
                <a:path w="5931534" h="4886960">
                  <a:moveTo>
                    <a:pt x="4569972" y="4886713"/>
                  </a:moveTo>
                  <a:lnTo>
                    <a:pt x="4569972" y="0"/>
                  </a:lnTo>
                </a:path>
                <a:path w="5931534" h="4886960">
                  <a:moveTo>
                    <a:pt x="4032626" y="4886713"/>
                  </a:moveTo>
                  <a:lnTo>
                    <a:pt x="4032626" y="0"/>
                  </a:lnTo>
                </a:path>
                <a:path w="5931534" h="4886960">
                  <a:moveTo>
                    <a:pt x="3495280" y="4886713"/>
                  </a:moveTo>
                  <a:lnTo>
                    <a:pt x="3495280" y="0"/>
                  </a:lnTo>
                </a:path>
                <a:path w="5931534" h="4886960">
                  <a:moveTo>
                    <a:pt x="2957933" y="4886713"/>
                  </a:moveTo>
                  <a:lnTo>
                    <a:pt x="2957933" y="0"/>
                  </a:lnTo>
                </a:path>
                <a:path w="5931534" h="4886960">
                  <a:moveTo>
                    <a:pt x="2420587" y="4886713"/>
                  </a:moveTo>
                  <a:lnTo>
                    <a:pt x="2420587" y="0"/>
                  </a:lnTo>
                </a:path>
                <a:path w="5931534" h="4886960">
                  <a:moveTo>
                    <a:pt x="1883241" y="4886713"/>
                  </a:moveTo>
                  <a:lnTo>
                    <a:pt x="1883241" y="0"/>
                  </a:lnTo>
                </a:path>
                <a:path w="5931534" h="4886960">
                  <a:moveTo>
                    <a:pt x="1346907" y="4886713"/>
                  </a:moveTo>
                  <a:lnTo>
                    <a:pt x="1346907" y="0"/>
                  </a:lnTo>
                </a:path>
                <a:path w="5931534" h="4886960">
                  <a:moveTo>
                    <a:pt x="702294" y="4886713"/>
                  </a:moveTo>
                  <a:lnTo>
                    <a:pt x="702294" y="0"/>
                  </a:lnTo>
                </a:path>
                <a:path w="5931534" h="4886960">
                  <a:moveTo>
                    <a:pt x="0" y="4343295"/>
                  </a:moveTo>
                  <a:lnTo>
                    <a:pt x="5931046" y="4343295"/>
                  </a:lnTo>
                </a:path>
                <a:path w="5931534" h="4886960">
                  <a:moveTo>
                    <a:pt x="0" y="4251207"/>
                  </a:moveTo>
                  <a:lnTo>
                    <a:pt x="5931046" y="4251207"/>
                  </a:lnTo>
                </a:path>
                <a:path w="5931534" h="4886960">
                  <a:moveTo>
                    <a:pt x="0" y="3806961"/>
                  </a:moveTo>
                  <a:lnTo>
                    <a:pt x="5931046" y="3806961"/>
                  </a:lnTo>
                </a:path>
                <a:path w="5931534" h="4886960">
                  <a:moveTo>
                    <a:pt x="0" y="3637965"/>
                  </a:moveTo>
                  <a:lnTo>
                    <a:pt x="5931046" y="3637965"/>
                  </a:lnTo>
                </a:path>
                <a:path w="5931534" h="4886960">
                  <a:moveTo>
                    <a:pt x="0" y="3269614"/>
                  </a:moveTo>
                  <a:lnTo>
                    <a:pt x="5931046" y="3269614"/>
                  </a:lnTo>
                </a:path>
                <a:path w="5931534" h="4886960">
                  <a:moveTo>
                    <a:pt x="0" y="2946802"/>
                  </a:moveTo>
                  <a:lnTo>
                    <a:pt x="5931046" y="2946802"/>
                  </a:lnTo>
                </a:path>
                <a:path w="5931534" h="4886960">
                  <a:moveTo>
                    <a:pt x="0" y="2785902"/>
                  </a:moveTo>
                  <a:lnTo>
                    <a:pt x="5931046" y="2785902"/>
                  </a:lnTo>
                </a:path>
                <a:path w="5931534" h="4886960">
                  <a:moveTo>
                    <a:pt x="0" y="2325464"/>
                  </a:moveTo>
                  <a:lnTo>
                    <a:pt x="5931046" y="2325464"/>
                  </a:lnTo>
                </a:path>
                <a:path w="5931534" h="4886960">
                  <a:moveTo>
                    <a:pt x="0" y="1865026"/>
                  </a:moveTo>
                  <a:lnTo>
                    <a:pt x="5931046" y="1865026"/>
                  </a:lnTo>
                </a:path>
                <a:path w="5931534" h="4886960">
                  <a:moveTo>
                    <a:pt x="0" y="1704126"/>
                  </a:moveTo>
                  <a:lnTo>
                    <a:pt x="5931046" y="1704126"/>
                  </a:lnTo>
                </a:path>
                <a:path w="5931534" h="4886960">
                  <a:moveTo>
                    <a:pt x="0" y="1382325"/>
                  </a:moveTo>
                  <a:lnTo>
                    <a:pt x="5931046" y="1382325"/>
                  </a:lnTo>
                </a:path>
                <a:path w="5931534" h="4886960">
                  <a:moveTo>
                    <a:pt x="0" y="1013975"/>
                  </a:moveTo>
                  <a:lnTo>
                    <a:pt x="5931046" y="1013975"/>
                  </a:lnTo>
                </a:path>
                <a:path w="5931534" h="4886960">
                  <a:moveTo>
                    <a:pt x="0" y="844979"/>
                  </a:moveTo>
                  <a:lnTo>
                    <a:pt x="5931046" y="844979"/>
                  </a:lnTo>
                </a:path>
                <a:path w="5931534" h="4886960">
                  <a:moveTo>
                    <a:pt x="0" y="399720"/>
                  </a:moveTo>
                  <a:lnTo>
                    <a:pt x="5931046" y="399720"/>
                  </a:lnTo>
                </a:path>
                <a:path w="5931534" h="4886960">
                  <a:moveTo>
                    <a:pt x="0" y="307633"/>
                  </a:moveTo>
                  <a:lnTo>
                    <a:pt x="5931046" y="307633"/>
                  </a:lnTo>
                </a:path>
                <a:path w="5931534" h="4886960">
                  <a:moveTo>
                    <a:pt x="0" y="2701910"/>
                  </a:moveTo>
                  <a:lnTo>
                    <a:pt x="5931046" y="2701910"/>
                  </a:lnTo>
                </a:path>
                <a:path w="5931534" h="4886960">
                  <a:moveTo>
                    <a:pt x="0" y="1950030"/>
                  </a:moveTo>
                  <a:lnTo>
                    <a:pt x="5931046" y="1950030"/>
                  </a:lnTo>
                </a:path>
                <a:path w="5931534" h="4886960">
                  <a:moveTo>
                    <a:pt x="5039517" y="1311488"/>
                  </a:moveTo>
                  <a:lnTo>
                    <a:pt x="5021302" y="1311488"/>
                  </a:lnTo>
                  <a:lnTo>
                    <a:pt x="5021302" y="1352978"/>
                  </a:lnTo>
                  <a:lnTo>
                    <a:pt x="5039517" y="1352978"/>
                  </a:lnTo>
                  <a:lnTo>
                    <a:pt x="5039517" y="1311488"/>
                  </a:lnTo>
                </a:path>
                <a:path w="5931534" h="4886960">
                  <a:moveTo>
                    <a:pt x="5015230" y="1311488"/>
                  </a:moveTo>
                  <a:lnTo>
                    <a:pt x="4982848" y="1311488"/>
                  </a:lnTo>
                  <a:lnTo>
                    <a:pt x="4982848" y="1352978"/>
                  </a:lnTo>
                  <a:lnTo>
                    <a:pt x="5015230" y="1352978"/>
                  </a:lnTo>
                  <a:lnTo>
                    <a:pt x="5015230" y="1311488"/>
                  </a:lnTo>
                </a:path>
                <a:path w="5931534" h="4886960">
                  <a:moveTo>
                    <a:pt x="4976776" y="1311488"/>
                  </a:moveTo>
                  <a:lnTo>
                    <a:pt x="4944394" y="1311488"/>
                  </a:lnTo>
                  <a:lnTo>
                    <a:pt x="4944394" y="1352978"/>
                  </a:lnTo>
                  <a:lnTo>
                    <a:pt x="4976776" y="1352978"/>
                  </a:lnTo>
                  <a:lnTo>
                    <a:pt x="4976776" y="1311488"/>
                  </a:lnTo>
                </a:path>
                <a:path w="5931534" h="4886960">
                  <a:moveTo>
                    <a:pt x="4938322" y="1311488"/>
                  </a:moveTo>
                  <a:lnTo>
                    <a:pt x="4920107" y="1311488"/>
                  </a:lnTo>
                  <a:lnTo>
                    <a:pt x="4920107" y="1352978"/>
                  </a:lnTo>
                  <a:lnTo>
                    <a:pt x="4938322" y="1352978"/>
                  </a:lnTo>
                  <a:lnTo>
                    <a:pt x="4938322" y="13114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8" name="object 2748"/>
            <p:cNvSpPr/>
            <p:nvPr/>
          </p:nvSpPr>
          <p:spPr>
            <a:xfrm>
              <a:off x="10820458" y="3615364"/>
              <a:ext cx="38735" cy="11430"/>
            </a:xfrm>
            <a:custGeom>
              <a:avLst/>
              <a:gdLst/>
              <a:ahLst/>
              <a:cxnLst/>
              <a:rect l="l" t="t" r="r" b="b"/>
              <a:pathLst>
                <a:path w="38734" h="11429">
                  <a:moveTo>
                    <a:pt x="0" y="0"/>
                  </a:moveTo>
                  <a:lnTo>
                    <a:pt x="0" y="11131"/>
                  </a:lnTo>
                  <a:lnTo>
                    <a:pt x="11131" y="11131"/>
                  </a:lnTo>
                  <a:lnTo>
                    <a:pt x="0" y="0"/>
                  </a:lnTo>
                  <a:close/>
                </a:path>
                <a:path w="38734" h="11429">
                  <a:moveTo>
                    <a:pt x="38454" y="0"/>
                  </a:moveTo>
                  <a:lnTo>
                    <a:pt x="0" y="0"/>
                  </a:lnTo>
                  <a:lnTo>
                    <a:pt x="11131" y="11131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49" name="object 2749"/>
            <p:cNvSpPr/>
            <p:nvPr/>
          </p:nvSpPr>
          <p:spPr>
            <a:xfrm>
              <a:off x="10820458" y="3615364"/>
              <a:ext cx="38735" cy="11430"/>
            </a:xfrm>
            <a:custGeom>
              <a:avLst/>
              <a:gdLst/>
              <a:ahLst/>
              <a:cxnLst/>
              <a:rect l="l" t="t" r="r" b="b"/>
              <a:pathLst>
                <a:path w="38734" h="11429">
                  <a:moveTo>
                    <a:pt x="38454" y="0"/>
                  </a:moveTo>
                  <a:lnTo>
                    <a:pt x="0" y="0"/>
                  </a:lnTo>
                  <a:lnTo>
                    <a:pt x="11131" y="11131"/>
                  </a:lnTo>
                  <a:lnTo>
                    <a:pt x="38454" y="0"/>
                  </a:lnTo>
                  <a:close/>
                </a:path>
                <a:path w="38734" h="11429">
                  <a:moveTo>
                    <a:pt x="0" y="0"/>
                  </a:moveTo>
                  <a:lnTo>
                    <a:pt x="11131" y="11131"/>
                  </a:lnTo>
                  <a:lnTo>
                    <a:pt x="0" y="1113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0" name="object 2750"/>
            <p:cNvSpPr/>
            <p:nvPr/>
          </p:nvSpPr>
          <p:spPr>
            <a:xfrm>
              <a:off x="10820458" y="3632567"/>
              <a:ext cx="10160" cy="29845"/>
            </a:xfrm>
            <a:custGeom>
              <a:avLst/>
              <a:gdLst/>
              <a:ahLst/>
              <a:cxnLst/>
              <a:rect l="l" t="t" r="r" b="b"/>
              <a:pathLst>
                <a:path w="10159" h="29845">
                  <a:moveTo>
                    <a:pt x="10119" y="0"/>
                  </a:moveTo>
                  <a:lnTo>
                    <a:pt x="0" y="0"/>
                  </a:lnTo>
                  <a:lnTo>
                    <a:pt x="0" y="29346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51" name="object 2751"/>
            <p:cNvSpPr/>
            <p:nvPr/>
          </p:nvSpPr>
          <p:spPr>
            <a:xfrm>
              <a:off x="10820458" y="3632567"/>
              <a:ext cx="10160" cy="29845"/>
            </a:xfrm>
            <a:custGeom>
              <a:avLst/>
              <a:gdLst/>
              <a:ahLst/>
              <a:cxnLst/>
              <a:rect l="l" t="t" r="r" b="b"/>
              <a:pathLst>
                <a:path w="10159" h="29845">
                  <a:moveTo>
                    <a:pt x="0" y="0"/>
                  </a:moveTo>
                  <a:lnTo>
                    <a:pt x="10119" y="0"/>
                  </a:lnTo>
                  <a:lnTo>
                    <a:pt x="0" y="2934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2" name="object 2752"/>
            <p:cNvSpPr/>
            <p:nvPr/>
          </p:nvSpPr>
          <p:spPr>
            <a:xfrm>
              <a:off x="11023860" y="3615364"/>
              <a:ext cx="222885" cy="17780"/>
            </a:xfrm>
            <a:custGeom>
              <a:avLst/>
              <a:gdLst/>
              <a:ahLst/>
              <a:cxnLst/>
              <a:rect l="l" t="t" r="r" b="b"/>
              <a:pathLst>
                <a:path w="222884" h="17779">
                  <a:moveTo>
                    <a:pt x="0" y="0"/>
                  </a:moveTo>
                  <a:lnTo>
                    <a:pt x="0" y="17203"/>
                  </a:lnTo>
                  <a:lnTo>
                    <a:pt x="17203" y="17203"/>
                  </a:lnTo>
                  <a:lnTo>
                    <a:pt x="0" y="0"/>
                  </a:lnTo>
                  <a:close/>
                </a:path>
                <a:path w="222884" h="17779">
                  <a:moveTo>
                    <a:pt x="222629" y="0"/>
                  </a:moveTo>
                  <a:lnTo>
                    <a:pt x="0" y="0"/>
                  </a:lnTo>
                  <a:lnTo>
                    <a:pt x="17203" y="17203"/>
                  </a:lnTo>
                  <a:lnTo>
                    <a:pt x="22262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53" name="object 2753"/>
            <p:cNvSpPr/>
            <p:nvPr/>
          </p:nvSpPr>
          <p:spPr>
            <a:xfrm>
              <a:off x="11023860" y="3615364"/>
              <a:ext cx="222885" cy="17780"/>
            </a:xfrm>
            <a:custGeom>
              <a:avLst/>
              <a:gdLst/>
              <a:ahLst/>
              <a:cxnLst/>
              <a:rect l="l" t="t" r="r" b="b"/>
              <a:pathLst>
                <a:path w="222884" h="17779">
                  <a:moveTo>
                    <a:pt x="222629" y="0"/>
                  </a:moveTo>
                  <a:lnTo>
                    <a:pt x="0" y="0"/>
                  </a:lnTo>
                  <a:lnTo>
                    <a:pt x="17203" y="17203"/>
                  </a:lnTo>
                  <a:lnTo>
                    <a:pt x="222629" y="0"/>
                  </a:lnTo>
                  <a:close/>
                </a:path>
                <a:path w="222884" h="17779">
                  <a:moveTo>
                    <a:pt x="0" y="0"/>
                  </a:moveTo>
                  <a:lnTo>
                    <a:pt x="17203" y="17203"/>
                  </a:lnTo>
                  <a:lnTo>
                    <a:pt x="0" y="1720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4" name="object 2754"/>
            <p:cNvSpPr/>
            <p:nvPr/>
          </p:nvSpPr>
          <p:spPr>
            <a:xfrm>
              <a:off x="10820458" y="3626496"/>
              <a:ext cx="11430" cy="6350"/>
            </a:xfrm>
            <a:custGeom>
              <a:avLst/>
              <a:gdLst/>
              <a:ahLst/>
              <a:cxnLst/>
              <a:rect l="l" t="t" r="r" b="b"/>
              <a:pathLst>
                <a:path w="11429" h="6350">
                  <a:moveTo>
                    <a:pt x="0" y="0"/>
                  </a:moveTo>
                  <a:lnTo>
                    <a:pt x="0" y="6071"/>
                  </a:lnTo>
                  <a:lnTo>
                    <a:pt x="10119" y="6071"/>
                  </a:lnTo>
                  <a:lnTo>
                    <a:pt x="0" y="0"/>
                  </a:lnTo>
                  <a:close/>
                </a:path>
                <a:path w="11429" h="6350">
                  <a:moveTo>
                    <a:pt x="11131" y="0"/>
                  </a:moveTo>
                  <a:lnTo>
                    <a:pt x="0" y="0"/>
                  </a:lnTo>
                  <a:lnTo>
                    <a:pt x="10119" y="607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55" name="object 2755"/>
            <p:cNvSpPr/>
            <p:nvPr/>
          </p:nvSpPr>
          <p:spPr>
            <a:xfrm>
              <a:off x="10820458" y="3626495"/>
              <a:ext cx="11430" cy="6350"/>
            </a:xfrm>
            <a:custGeom>
              <a:avLst/>
              <a:gdLst/>
              <a:ahLst/>
              <a:cxnLst/>
              <a:rect l="l" t="t" r="r" b="b"/>
              <a:pathLst>
                <a:path w="11429" h="6350">
                  <a:moveTo>
                    <a:pt x="11131" y="0"/>
                  </a:moveTo>
                  <a:lnTo>
                    <a:pt x="0" y="0"/>
                  </a:lnTo>
                  <a:lnTo>
                    <a:pt x="10119" y="6071"/>
                  </a:lnTo>
                  <a:lnTo>
                    <a:pt x="11131" y="0"/>
                  </a:lnTo>
                  <a:close/>
                </a:path>
                <a:path w="11429" h="6350">
                  <a:moveTo>
                    <a:pt x="0" y="0"/>
                  </a:moveTo>
                  <a:lnTo>
                    <a:pt x="10119" y="6071"/>
                  </a:lnTo>
                  <a:lnTo>
                    <a:pt x="0" y="60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6" name="object 2756"/>
            <p:cNvSpPr/>
            <p:nvPr/>
          </p:nvSpPr>
          <p:spPr>
            <a:xfrm>
              <a:off x="11023860" y="3632568"/>
              <a:ext cx="17780" cy="29845"/>
            </a:xfrm>
            <a:custGeom>
              <a:avLst/>
              <a:gdLst/>
              <a:ahLst/>
              <a:cxnLst/>
              <a:rect l="l" t="t" r="r" b="b"/>
              <a:pathLst>
                <a:path w="17779" h="29845">
                  <a:moveTo>
                    <a:pt x="17203" y="0"/>
                  </a:moveTo>
                  <a:lnTo>
                    <a:pt x="0" y="0"/>
                  </a:lnTo>
                  <a:lnTo>
                    <a:pt x="0" y="29346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57" name="object 2757"/>
            <p:cNvSpPr/>
            <p:nvPr/>
          </p:nvSpPr>
          <p:spPr>
            <a:xfrm>
              <a:off x="11023860" y="3632567"/>
              <a:ext cx="17780" cy="29845"/>
            </a:xfrm>
            <a:custGeom>
              <a:avLst/>
              <a:gdLst/>
              <a:ahLst/>
              <a:cxnLst/>
              <a:rect l="l" t="t" r="r" b="b"/>
              <a:pathLst>
                <a:path w="17779" h="29845">
                  <a:moveTo>
                    <a:pt x="0" y="29346"/>
                  </a:moveTo>
                  <a:lnTo>
                    <a:pt x="0" y="0"/>
                  </a:lnTo>
                  <a:lnTo>
                    <a:pt x="0" y="29346"/>
                  </a:lnTo>
                  <a:close/>
                </a:path>
                <a:path w="17779" h="29845">
                  <a:moveTo>
                    <a:pt x="0" y="29346"/>
                  </a:moveTo>
                  <a:lnTo>
                    <a:pt x="0" y="0"/>
                  </a:lnTo>
                  <a:lnTo>
                    <a:pt x="17203" y="0"/>
                  </a:lnTo>
                  <a:lnTo>
                    <a:pt x="0" y="2934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758" name="object 2758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0693964" y="3370472"/>
              <a:ext cx="107267" cy="152805"/>
            </a:xfrm>
            <a:prstGeom prst="rect">
              <a:avLst/>
            </a:prstGeom>
          </p:spPr>
        </p:pic>
        <p:sp>
          <p:nvSpPr>
            <p:cNvPr id="2759" name="object 2759"/>
            <p:cNvSpPr/>
            <p:nvPr/>
          </p:nvSpPr>
          <p:spPr>
            <a:xfrm>
              <a:off x="10839685" y="2411142"/>
              <a:ext cx="408940" cy="76200"/>
            </a:xfrm>
            <a:custGeom>
              <a:avLst/>
              <a:gdLst/>
              <a:ahLst/>
              <a:cxnLst/>
              <a:rect l="l" t="t" r="r" b="b"/>
              <a:pathLst>
                <a:path w="408940" h="76200">
                  <a:moveTo>
                    <a:pt x="0" y="0"/>
                  </a:moveTo>
                  <a:lnTo>
                    <a:pt x="0" y="75896"/>
                  </a:lnTo>
                  <a:lnTo>
                    <a:pt x="74884" y="75896"/>
                  </a:lnTo>
                  <a:lnTo>
                    <a:pt x="0" y="0"/>
                  </a:lnTo>
                  <a:close/>
                </a:path>
                <a:path w="408940" h="76200">
                  <a:moveTo>
                    <a:pt x="408828" y="0"/>
                  </a:moveTo>
                  <a:lnTo>
                    <a:pt x="0" y="0"/>
                  </a:lnTo>
                  <a:lnTo>
                    <a:pt x="74884" y="75896"/>
                  </a:lnTo>
                  <a:lnTo>
                    <a:pt x="40882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60" name="object 2760"/>
            <p:cNvSpPr/>
            <p:nvPr/>
          </p:nvSpPr>
          <p:spPr>
            <a:xfrm>
              <a:off x="10839685" y="2411142"/>
              <a:ext cx="408940" cy="76200"/>
            </a:xfrm>
            <a:custGeom>
              <a:avLst/>
              <a:gdLst/>
              <a:ahLst/>
              <a:cxnLst/>
              <a:rect l="l" t="t" r="r" b="b"/>
              <a:pathLst>
                <a:path w="408940" h="76200">
                  <a:moveTo>
                    <a:pt x="408828" y="0"/>
                  </a:moveTo>
                  <a:lnTo>
                    <a:pt x="0" y="0"/>
                  </a:lnTo>
                  <a:lnTo>
                    <a:pt x="74884" y="75896"/>
                  </a:lnTo>
                  <a:lnTo>
                    <a:pt x="40882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761" name="object 2761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0839685" y="2411142"/>
              <a:ext cx="74884" cy="207450"/>
            </a:xfrm>
            <a:prstGeom prst="rect">
              <a:avLst/>
            </a:prstGeom>
          </p:spPr>
        </p:pic>
        <p:sp>
          <p:nvSpPr>
            <p:cNvPr id="2762" name="object 2762"/>
            <p:cNvSpPr/>
            <p:nvPr/>
          </p:nvSpPr>
          <p:spPr>
            <a:xfrm>
              <a:off x="10839685" y="2618592"/>
              <a:ext cx="66040" cy="375920"/>
            </a:xfrm>
            <a:custGeom>
              <a:avLst/>
              <a:gdLst/>
              <a:ahLst/>
              <a:cxnLst/>
              <a:rect l="l" t="t" r="r" b="b"/>
              <a:pathLst>
                <a:path w="66040" h="375919">
                  <a:moveTo>
                    <a:pt x="0" y="0"/>
                  </a:moveTo>
                  <a:lnTo>
                    <a:pt x="0" y="375433"/>
                  </a:lnTo>
                  <a:lnTo>
                    <a:pt x="40478" y="375433"/>
                  </a:lnTo>
                  <a:lnTo>
                    <a:pt x="0" y="0"/>
                  </a:lnTo>
                  <a:close/>
                </a:path>
                <a:path w="66040" h="375919">
                  <a:moveTo>
                    <a:pt x="65776" y="0"/>
                  </a:moveTo>
                  <a:lnTo>
                    <a:pt x="0" y="0"/>
                  </a:lnTo>
                  <a:lnTo>
                    <a:pt x="40478" y="375433"/>
                  </a:lnTo>
                  <a:lnTo>
                    <a:pt x="6577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63" name="object 2763"/>
            <p:cNvSpPr/>
            <p:nvPr/>
          </p:nvSpPr>
          <p:spPr>
            <a:xfrm>
              <a:off x="10839685" y="2618592"/>
              <a:ext cx="66040" cy="375920"/>
            </a:xfrm>
            <a:custGeom>
              <a:avLst/>
              <a:gdLst/>
              <a:ahLst/>
              <a:cxnLst/>
              <a:rect l="l" t="t" r="r" b="b"/>
              <a:pathLst>
                <a:path w="66040" h="375919">
                  <a:moveTo>
                    <a:pt x="65776" y="0"/>
                  </a:moveTo>
                  <a:lnTo>
                    <a:pt x="0" y="0"/>
                  </a:lnTo>
                  <a:lnTo>
                    <a:pt x="40478" y="375433"/>
                  </a:lnTo>
                  <a:lnTo>
                    <a:pt x="65776" y="0"/>
                  </a:lnTo>
                  <a:close/>
                </a:path>
                <a:path w="66040" h="375919">
                  <a:moveTo>
                    <a:pt x="0" y="0"/>
                  </a:moveTo>
                  <a:lnTo>
                    <a:pt x="40478" y="375433"/>
                  </a:lnTo>
                  <a:lnTo>
                    <a:pt x="0" y="37543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4" name="object 2764"/>
            <p:cNvSpPr/>
            <p:nvPr/>
          </p:nvSpPr>
          <p:spPr>
            <a:xfrm>
              <a:off x="10839685" y="2994026"/>
              <a:ext cx="40640" cy="582930"/>
            </a:xfrm>
            <a:custGeom>
              <a:avLst/>
              <a:gdLst/>
              <a:ahLst/>
              <a:cxnLst/>
              <a:rect l="l" t="t" r="r" b="b"/>
              <a:pathLst>
                <a:path w="40640" h="582929">
                  <a:moveTo>
                    <a:pt x="0" y="0"/>
                  </a:moveTo>
                  <a:lnTo>
                    <a:pt x="0" y="582883"/>
                  </a:lnTo>
                  <a:lnTo>
                    <a:pt x="14167" y="376445"/>
                  </a:lnTo>
                  <a:lnTo>
                    <a:pt x="0" y="0"/>
                  </a:lnTo>
                  <a:close/>
                </a:path>
                <a:path w="40640" h="582929">
                  <a:moveTo>
                    <a:pt x="40478" y="0"/>
                  </a:moveTo>
                  <a:lnTo>
                    <a:pt x="0" y="0"/>
                  </a:lnTo>
                  <a:lnTo>
                    <a:pt x="14167" y="376445"/>
                  </a:lnTo>
                  <a:lnTo>
                    <a:pt x="40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65" name="object 2765"/>
            <p:cNvSpPr/>
            <p:nvPr/>
          </p:nvSpPr>
          <p:spPr>
            <a:xfrm>
              <a:off x="10839685" y="2994026"/>
              <a:ext cx="40640" cy="582930"/>
            </a:xfrm>
            <a:custGeom>
              <a:avLst/>
              <a:gdLst/>
              <a:ahLst/>
              <a:cxnLst/>
              <a:rect l="l" t="t" r="r" b="b"/>
              <a:pathLst>
                <a:path w="40640" h="582929">
                  <a:moveTo>
                    <a:pt x="40478" y="0"/>
                  </a:moveTo>
                  <a:lnTo>
                    <a:pt x="0" y="0"/>
                  </a:lnTo>
                  <a:lnTo>
                    <a:pt x="14167" y="376445"/>
                  </a:lnTo>
                  <a:lnTo>
                    <a:pt x="40478" y="0"/>
                  </a:lnTo>
                  <a:close/>
                </a:path>
                <a:path w="40640" h="582929">
                  <a:moveTo>
                    <a:pt x="0" y="0"/>
                  </a:moveTo>
                  <a:lnTo>
                    <a:pt x="14167" y="376445"/>
                  </a:lnTo>
                  <a:lnTo>
                    <a:pt x="0" y="376445"/>
                  </a:lnTo>
                  <a:lnTo>
                    <a:pt x="0" y="0"/>
                  </a:lnTo>
                  <a:close/>
                </a:path>
                <a:path w="40640" h="582929">
                  <a:moveTo>
                    <a:pt x="14167" y="376445"/>
                  </a:moveTo>
                  <a:lnTo>
                    <a:pt x="0" y="376445"/>
                  </a:lnTo>
                  <a:lnTo>
                    <a:pt x="0" y="582883"/>
                  </a:lnTo>
                  <a:lnTo>
                    <a:pt x="14167" y="37644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766" name="object 2766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1738298" y="2411142"/>
              <a:ext cx="390613" cy="207450"/>
            </a:xfrm>
            <a:prstGeom prst="rect">
              <a:avLst/>
            </a:prstGeom>
          </p:spPr>
        </p:pic>
        <p:sp>
          <p:nvSpPr>
            <p:cNvPr id="2767" name="object 2767"/>
            <p:cNvSpPr/>
            <p:nvPr/>
          </p:nvSpPr>
          <p:spPr>
            <a:xfrm>
              <a:off x="11738298" y="2618592"/>
              <a:ext cx="62865" cy="702310"/>
            </a:xfrm>
            <a:custGeom>
              <a:avLst/>
              <a:gdLst/>
              <a:ahLst/>
              <a:cxnLst/>
              <a:rect l="l" t="t" r="r" b="b"/>
              <a:pathLst>
                <a:path w="62865" h="702310">
                  <a:moveTo>
                    <a:pt x="0" y="0"/>
                  </a:moveTo>
                  <a:lnTo>
                    <a:pt x="0" y="702294"/>
                  </a:lnTo>
                  <a:lnTo>
                    <a:pt x="29346" y="375433"/>
                  </a:lnTo>
                  <a:lnTo>
                    <a:pt x="0" y="0"/>
                  </a:lnTo>
                  <a:close/>
                </a:path>
                <a:path w="62865" h="702310">
                  <a:moveTo>
                    <a:pt x="62740" y="0"/>
                  </a:moveTo>
                  <a:lnTo>
                    <a:pt x="0" y="0"/>
                  </a:lnTo>
                  <a:lnTo>
                    <a:pt x="29346" y="375433"/>
                  </a:lnTo>
                  <a:lnTo>
                    <a:pt x="627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68" name="object 2768"/>
            <p:cNvSpPr/>
            <p:nvPr/>
          </p:nvSpPr>
          <p:spPr>
            <a:xfrm>
              <a:off x="11738298" y="2618592"/>
              <a:ext cx="62865" cy="702310"/>
            </a:xfrm>
            <a:custGeom>
              <a:avLst/>
              <a:gdLst/>
              <a:ahLst/>
              <a:cxnLst/>
              <a:rect l="l" t="t" r="r" b="b"/>
              <a:pathLst>
                <a:path w="62865" h="702310">
                  <a:moveTo>
                    <a:pt x="62740" y="0"/>
                  </a:moveTo>
                  <a:lnTo>
                    <a:pt x="0" y="0"/>
                  </a:lnTo>
                  <a:lnTo>
                    <a:pt x="29346" y="375433"/>
                  </a:lnTo>
                  <a:lnTo>
                    <a:pt x="62740" y="0"/>
                  </a:lnTo>
                  <a:close/>
                </a:path>
                <a:path w="62865" h="702310">
                  <a:moveTo>
                    <a:pt x="0" y="0"/>
                  </a:moveTo>
                  <a:lnTo>
                    <a:pt x="29346" y="375433"/>
                  </a:lnTo>
                  <a:lnTo>
                    <a:pt x="0" y="375433"/>
                  </a:lnTo>
                  <a:lnTo>
                    <a:pt x="0" y="0"/>
                  </a:lnTo>
                  <a:close/>
                </a:path>
                <a:path w="62865" h="702310">
                  <a:moveTo>
                    <a:pt x="29346" y="375433"/>
                  </a:moveTo>
                  <a:lnTo>
                    <a:pt x="0" y="375433"/>
                  </a:lnTo>
                  <a:lnTo>
                    <a:pt x="0" y="702294"/>
                  </a:lnTo>
                  <a:lnTo>
                    <a:pt x="29346" y="37543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9" name="object 2769"/>
            <p:cNvSpPr/>
            <p:nvPr/>
          </p:nvSpPr>
          <p:spPr>
            <a:xfrm>
              <a:off x="11895150" y="3320887"/>
              <a:ext cx="14604" cy="5080"/>
            </a:xfrm>
            <a:custGeom>
              <a:avLst/>
              <a:gdLst/>
              <a:ahLst/>
              <a:cxnLst/>
              <a:rect l="l" t="t" r="r" b="b"/>
              <a:pathLst>
                <a:path w="14604" h="5079">
                  <a:moveTo>
                    <a:pt x="14167" y="0"/>
                  </a:moveTo>
                  <a:lnTo>
                    <a:pt x="0" y="0"/>
                  </a:lnTo>
                  <a:lnTo>
                    <a:pt x="0" y="5059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70" name="object 2770"/>
            <p:cNvSpPr/>
            <p:nvPr/>
          </p:nvSpPr>
          <p:spPr>
            <a:xfrm>
              <a:off x="11895151" y="3320886"/>
              <a:ext cx="14604" cy="5080"/>
            </a:xfrm>
            <a:custGeom>
              <a:avLst/>
              <a:gdLst/>
              <a:ahLst/>
              <a:cxnLst/>
              <a:rect l="l" t="t" r="r" b="b"/>
              <a:pathLst>
                <a:path w="14604" h="5079">
                  <a:moveTo>
                    <a:pt x="14167" y="0"/>
                  </a:moveTo>
                  <a:lnTo>
                    <a:pt x="0" y="0"/>
                  </a:lnTo>
                  <a:lnTo>
                    <a:pt x="14167" y="0"/>
                  </a:lnTo>
                  <a:close/>
                </a:path>
                <a:path w="14604" h="5079">
                  <a:moveTo>
                    <a:pt x="14167" y="0"/>
                  </a:moveTo>
                  <a:lnTo>
                    <a:pt x="0" y="0"/>
                  </a:lnTo>
                  <a:lnTo>
                    <a:pt x="14167" y="0"/>
                  </a:lnTo>
                  <a:close/>
                </a:path>
                <a:path w="14604" h="5079">
                  <a:moveTo>
                    <a:pt x="0" y="0"/>
                  </a:moveTo>
                  <a:lnTo>
                    <a:pt x="14167" y="0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1" name="object 2771"/>
            <p:cNvSpPr/>
            <p:nvPr/>
          </p:nvSpPr>
          <p:spPr>
            <a:xfrm>
              <a:off x="11833421" y="3320886"/>
              <a:ext cx="62230" cy="0"/>
            </a:xfrm>
            <a:custGeom>
              <a:avLst/>
              <a:gdLst/>
              <a:ahLst/>
              <a:cxnLst/>
              <a:rect l="l" t="t" r="r" b="b"/>
              <a:pathLst>
                <a:path w="62229" h="0">
                  <a:moveTo>
                    <a:pt x="0" y="0"/>
                  </a:moveTo>
                  <a:lnTo>
                    <a:pt x="61729" y="0"/>
                  </a:lnTo>
                  <a:lnTo>
                    <a:pt x="0" y="0"/>
                  </a:lnTo>
                  <a:close/>
                </a:path>
                <a:path w="62229" h="0">
                  <a:moveTo>
                    <a:pt x="61729" y="0"/>
                  </a:moveTo>
                  <a:lnTo>
                    <a:pt x="0" y="0"/>
                  </a:lnTo>
                  <a:lnTo>
                    <a:pt x="6172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72" name="object 2772"/>
            <p:cNvSpPr/>
            <p:nvPr/>
          </p:nvSpPr>
          <p:spPr>
            <a:xfrm>
              <a:off x="11833421" y="3320886"/>
              <a:ext cx="62230" cy="0"/>
            </a:xfrm>
            <a:custGeom>
              <a:avLst/>
              <a:gdLst/>
              <a:ahLst/>
              <a:cxnLst/>
              <a:rect l="l" t="t" r="r" b="b"/>
              <a:pathLst>
                <a:path w="62229" h="0">
                  <a:moveTo>
                    <a:pt x="0" y="0"/>
                  </a:moveTo>
                  <a:lnTo>
                    <a:pt x="61729" y="0"/>
                  </a:lnTo>
                  <a:lnTo>
                    <a:pt x="0" y="0"/>
                  </a:lnTo>
                  <a:close/>
                </a:path>
                <a:path w="62229" h="0">
                  <a:moveTo>
                    <a:pt x="61729" y="0"/>
                  </a:moveTo>
                  <a:lnTo>
                    <a:pt x="0" y="0"/>
                  </a:lnTo>
                  <a:lnTo>
                    <a:pt x="6172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3" name="object 2773"/>
            <p:cNvSpPr/>
            <p:nvPr/>
          </p:nvSpPr>
          <p:spPr>
            <a:xfrm>
              <a:off x="11833421" y="3320887"/>
              <a:ext cx="62230" cy="5080"/>
            </a:xfrm>
            <a:custGeom>
              <a:avLst/>
              <a:gdLst/>
              <a:ahLst/>
              <a:cxnLst/>
              <a:rect l="l" t="t" r="r" b="b"/>
              <a:pathLst>
                <a:path w="62229" h="5079">
                  <a:moveTo>
                    <a:pt x="0" y="0"/>
                  </a:moveTo>
                  <a:lnTo>
                    <a:pt x="0" y="5059"/>
                  </a:lnTo>
                  <a:lnTo>
                    <a:pt x="61729" y="5059"/>
                  </a:lnTo>
                  <a:lnTo>
                    <a:pt x="0" y="0"/>
                  </a:lnTo>
                  <a:close/>
                </a:path>
                <a:path w="62229" h="5079">
                  <a:moveTo>
                    <a:pt x="61729" y="0"/>
                  </a:moveTo>
                  <a:lnTo>
                    <a:pt x="0" y="0"/>
                  </a:lnTo>
                  <a:lnTo>
                    <a:pt x="61729" y="5059"/>
                  </a:lnTo>
                  <a:lnTo>
                    <a:pt x="6172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74" name="object 2774"/>
            <p:cNvSpPr/>
            <p:nvPr/>
          </p:nvSpPr>
          <p:spPr>
            <a:xfrm>
              <a:off x="11833421" y="3320886"/>
              <a:ext cx="62230" cy="5080"/>
            </a:xfrm>
            <a:custGeom>
              <a:avLst/>
              <a:gdLst/>
              <a:ahLst/>
              <a:cxnLst/>
              <a:rect l="l" t="t" r="r" b="b"/>
              <a:pathLst>
                <a:path w="62229" h="5079">
                  <a:moveTo>
                    <a:pt x="61729" y="0"/>
                  </a:moveTo>
                  <a:lnTo>
                    <a:pt x="0" y="0"/>
                  </a:lnTo>
                  <a:lnTo>
                    <a:pt x="61729" y="5059"/>
                  </a:lnTo>
                  <a:lnTo>
                    <a:pt x="61729" y="0"/>
                  </a:lnTo>
                  <a:close/>
                </a:path>
                <a:path w="62229" h="5079">
                  <a:moveTo>
                    <a:pt x="0" y="0"/>
                  </a:moveTo>
                  <a:lnTo>
                    <a:pt x="61729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5" name="object 2775"/>
            <p:cNvSpPr/>
            <p:nvPr/>
          </p:nvSpPr>
          <p:spPr>
            <a:xfrm>
              <a:off x="11738298" y="3320887"/>
              <a:ext cx="76200" cy="16510"/>
            </a:xfrm>
            <a:custGeom>
              <a:avLst/>
              <a:gdLst/>
              <a:ahLst/>
              <a:cxnLst/>
              <a:rect l="l" t="t" r="r" b="b"/>
              <a:pathLst>
                <a:path w="76200" h="16510">
                  <a:moveTo>
                    <a:pt x="0" y="0"/>
                  </a:moveTo>
                  <a:lnTo>
                    <a:pt x="0" y="16191"/>
                  </a:lnTo>
                  <a:lnTo>
                    <a:pt x="15179" y="16191"/>
                  </a:lnTo>
                  <a:lnTo>
                    <a:pt x="0" y="0"/>
                  </a:lnTo>
                  <a:close/>
                </a:path>
                <a:path w="76200" h="16510">
                  <a:moveTo>
                    <a:pt x="75896" y="0"/>
                  </a:moveTo>
                  <a:lnTo>
                    <a:pt x="0" y="0"/>
                  </a:lnTo>
                  <a:lnTo>
                    <a:pt x="15179" y="16191"/>
                  </a:lnTo>
                  <a:lnTo>
                    <a:pt x="758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76" name="object 2776"/>
            <p:cNvSpPr/>
            <p:nvPr/>
          </p:nvSpPr>
          <p:spPr>
            <a:xfrm>
              <a:off x="11738298" y="3320886"/>
              <a:ext cx="76200" cy="16510"/>
            </a:xfrm>
            <a:custGeom>
              <a:avLst/>
              <a:gdLst/>
              <a:ahLst/>
              <a:cxnLst/>
              <a:rect l="l" t="t" r="r" b="b"/>
              <a:pathLst>
                <a:path w="76200" h="16510">
                  <a:moveTo>
                    <a:pt x="75896" y="0"/>
                  </a:moveTo>
                  <a:lnTo>
                    <a:pt x="0" y="0"/>
                  </a:lnTo>
                  <a:lnTo>
                    <a:pt x="15179" y="16191"/>
                  </a:lnTo>
                  <a:lnTo>
                    <a:pt x="75896" y="0"/>
                  </a:lnTo>
                  <a:close/>
                </a:path>
                <a:path w="76200" h="16510">
                  <a:moveTo>
                    <a:pt x="0" y="0"/>
                  </a:moveTo>
                  <a:lnTo>
                    <a:pt x="15179" y="16191"/>
                  </a:lnTo>
                  <a:lnTo>
                    <a:pt x="0" y="1619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7" name="object 2777"/>
            <p:cNvSpPr/>
            <p:nvPr/>
          </p:nvSpPr>
          <p:spPr>
            <a:xfrm>
              <a:off x="11833421" y="3325946"/>
              <a:ext cx="62230" cy="14604"/>
            </a:xfrm>
            <a:custGeom>
              <a:avLst/>
              <a:gdLst/>
              <a:ahLst/>
              <a:cxnLst/>
              <a:rect l="l" t="t" r="r" b="b"/>
              <a:pathLst>
                <a:path w="62229" h="14604">
                  <a:moveTo>
                    <a:pt x="0" y="0"/>
                  </a:moveTo>
                  <a:lnTo>
                    <a:pt x="0" y="14167"/>
                  </a:lnTo>
                  <a:lnTo>
                    <a:pt x="18215" y="14167"/>
                  </a:lnTo>
                  <a:lnTo>
                    <a:pt x="0" y="0"/>
                  </a:lnTo>
                  <a:close/>
                </a:path>
                <a:path w="62229" h="14604">
                  <a:moveTo>
                    <a:pt x="61729" y="0"/>
                  </a:moveTo>
                  <a:lnTo>
                    <a:pt x="0" y="0"/>
                  </a:lnTo>
                  <a:lnTo>
                    <a:pt x="18215" y="14167"/>
                  </a:lnTo>
                  <a:lnTo>
                    <a:pt x="6172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78" name="object 2778"/>
            <p:cNvSpPr/>
            <p:nvPr/>
          </p:nvSpPr>
          <p:spPr>
            <a:xfrm>
              <a:off x="11833421" y="3325946"/>
              <a:ext cx="62230" cy="14604"/>
            </a:xfrm>
            <a:custGeom>
              <a:avLst/>
              <a:gdLst/>
              <a:ahLst/>
              <a:cxnLst/>
              <a:rect l="l" t="t" r="r" b="b"/>
              <a:pathLst>
                <a:path w="62229" h="14604">
                  <a:moveTo>
                    <a:pt x="61729" y="0"/>
                  </a:moveTo>
                  <a:lnTo>
                    <a:pt x="0" y="0"/>
                  </a:lnTo>
                  <a:lnTo>
                    <a:pt x="18215" y="14167"/>
                  </a:lnTo>
                  <a:lnTo>
                    <a:pt x="61729" y="0"/>
                  </a:lnTo>
                  <a:close/>
                </a:path>
                <a:path w="62229" h="14604">
                  <a:moveTo>
                    <a:pt x="0" y="0"/>
                  </a:moveTo>
                  <a:lnTo>
                    <a:pt x="18215" y="14167"/>
                  </a:lnTo>
                  <a:lnTo>
                    <a:pt x="0" y="1416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9" name="object 2779"/>
            <p:cNvSpPr/>
            <p:nvPr/>
          </p:nvSpPr>
          <p:spPr>
            <a:xfrm>
              <a:off x="11738298" y="3337078"/>
              <a:ext cx="15240" cy="33655"/>
            </a:xfrm>
            <a:custGeom>
              <a:avLst/>
              <a:gdLst/>
              <a:ahLst/>
              <a:cxnLst/>
              <a:rect l="l" t="t" r="r" b="b"/>
              <a:pathLst>
                <a:path w="15240" h="33654">
                  <a:moveTo>
                    <a:pt x="0" y="0"/>
                  </a:moveTo>
                  <a:lnTo>
                    <a:pt x="0" y="33394"/>
                  </a:lnTo>
                  <a:lnTo>
                    <a:pt x="6071" y="33394"/>
                  </a:lnTo>
                  <a:lnTo>
                    <a:pt x="0" y="0"/>
                  </a:lnTo>
                  <a:close/>
                </a:path>
                <a:path w="15240" h="33654">
                  <a:moveTo>
                    <a:pt x="15179" y="0"/>
                  </a:moveTo>
                  <a:lnTo>
                    <a:pt x="0" y="0"/>
                  </a:lnTo>
                  <a:lnTo>
                    <a:pt x="6071" y="33394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80" name="object 2780"/>
            <p:cNvSpPr/>
            <p:nvPr/>
          </p:nvSpPr>
          <p:spPr>
            <a:xfrm>
              <a:off x="11738298" y="3337077"/>
              <a:ext cx="15240" cy="33655"/>
            </a:xfrm>
            <a:custGeom>
              <a:avLst/>
              <a:gdLst/>
              <a:ahLst/>
              <a:cxnLst/>
              <a:rect l="l" t="t" r="r" b="b"/>
              <a:pathLst>
                <a:path w="15240" h="33654">
                  <a:moveTo>
                    <a:pt x="15179" y="0"/>
                  </a:moveTo>
                  <a:lnTo>
                    <a:pt x="0" y="0"/>
                  </a:lnTo>
                  <a:lnTo>
                    <a:pt x="6071" y="33394"/>
                  </a:lnTo>
                  <a:lnTo>
                    <a:pt x="15179" y="0"/>
                  </a:lnTo>
                  <a:close/>
                </a:path>
                <a:path w="15240" h="33654">
                  <a:moveTo>
                    <a:pt x="0" y="0"/>
                  </a:moveTo>
                  <a:lnTo>
                    <a:pt x="6071" y="33394"/>
                  </a:lnTo>
                  <a:lnTo>
                    <a:pt x="0" y="3339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1" name="object 2781"/>
            <p:cNvSpPr/>
            <p:nvPr/>
          </p:nvSpPr>
          <p:spPr>
            <a:xfrm>
              <a:off x="11833421" y="3340114"/>
              <a:ext cx="18415" cy="30480"/>
            </a:xfrm>
            <a:custGeom>
              <a:avLst/>
              <a:gdLst/>
              <a:ahLst/>
              <a:cxnLst/>
              <a:rect l="l" t="t" r="r" b="b"/>
              <a:pathLst>
                <a:path w="18415" h="30479">
                  <a:moveTo>
                    <a:pt x="0" y="0"/>
                  </a:moveTo>
                  <a:lnTo>
                    <a:pt x="0" y="30358"/>
                  </a:lnTo>
                  <a:lnTo>
                    <a:pt x="11131" y="30358"/>
                  </a:lnTo>
                  <a:lnTo>
                    <a:pt x="0" y="0"/>
                  </a:lnTo>
                  <a:close/>
                </a:path>
                <a:path w="18415" h="30479">
                  <a:moveTo>
                    <a:pt x="18215" y="0"/>
                  </a:moveTo>
                  <a:lnTo>
                    <a:pt x="0" y="0"/>
                  </a:lnTo>
                  <a:lnTo>
                    <a:pt x="11131" y="30358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82" name="object 2782"/>
            <p:cNvSpPr/>
            <p:nvPr/>
          </p:nvSpPr>
          <p:spPr>
            <a:xfrm>
              <a:off x="11833421" y="3340113"/>
              <a:ext cx="18415" cy="30480"/>
            </a:xfrm>
            <a:custGeom>
              <a:avLst/>
              <a:gdLst/>
              <a:ahLst/>
              <a:cxnLst/>
              <a:rect l="l" t="t" r="r" b="b"/>
              <a:pathLst>
                <a:path w="18415" h="30479">
                  <a:moveTo>
                    <a:pt x="18215" y="0"/>
                  </a:moveTo>
                  <a:lnTo>
                    <a:pt x="0" y="0"/>
                  </a:lnTo>
                  <a:lnTo>
                    <a:pt x="11131" y="30358"/>
                  </a:lnTo>
                  <a:lnTo>
                    <a:pt x="18215" y="0"/>
                  </a:lnTo>
                  <a:close/>
                </a:path>
                <a:path w="18415" h="30479">
                  <a:moveTo>
                    <a:pt x="0" y="0"/>
                  </a:moveTo>
                  <a:lnTo>
                    <a:pt x="11131" y="30358"/>
                  </a:lnTo>
                  <a:lnTo>
                    <a:pt x="0" y="3035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3" name="object 2783"/>
            <p:cNvSpPr/>
            <p:nvPr/>
          </p:nvSpPr>
          <p:spPr>
            <a:xfrm>
              <a:off x="11738298" y="3370472"/>
              <a:ext cx="6350" cy="24765"/>
            </a:xfrm>
            <a:custGeom>
              <a:avLst/>
              <a:gdLst/>
              <a:ahLst/>
              <a:cxnLst/>
              <a:rect l="l" t="t" r="r" b="b"/>
              <a:pathLst>
                <a:path w="6350" h="24764">
                  <a:moveTo>
                    <a:pt x="6071" y="0"/>
                  </a:moveTo>
                  <a:lnTo>
                    <a:pt x="0" y="0"/>
                  </a:lnTo>
                  <a:lnTo>
                    <a:pt x="0" y="24286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84" name="object 2784"/>
            <p:cNvSpPr/>
            <p:nvPr/>
          </p:nvSpPr>
          <p:spPr>
            <a:xfrm>
              <a:off x="11738298" y="3370472"/>
              <a:ext cx="6350" cy="24765"/>
            </a:xfrm>
            <a:custGeom>
              <a:avLst/>
              <a:gdLst/>
              <a:ahLst/>
              <a:cxnLst/>
              <a:rect l="l" t="t" r="r" b="b"/>
              <a:pathLst>
                <a:path w="6350" h="24764">
                  <a:moveTo>
                    <a:pt x="0" y="0"/>
                  </a:moveTo>
                  <a:lnTo>
                    <a:pt x="6071" y="0"/>
                  </a:lnTo>
                  <a:lnTo>
                    <a:pt x="0" y="2428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5" name="object 2785"/>
            <p:cNvSpPr/>
            <p:nvPr/>
          </p:nvSpPr>
          <p:spPr>
            <a:xfrm>
              <a:off x="11833421" y="3370472"/>
              <a:ext cx="6350" cy="55244"/>
            </a:xfrm>
            <a:custGeom>
              <a:avLst/>
              <a:gdLst/>
              <a:ahLst/>
              <a:cxnLst/>
              <a:rect l="l" t="t" r="r" b="b"/>
              <a:pathLst>
                <a:path w="6350" h="55245">
                  <a:moveTo>
                    <a:pt x="0" y="0"/>
                  </a:moveTo>
                  <a:lnTo>
                    <a:pt x="0" y="54645"/>
                  </a:lnTo>
                  <a:lnTo>
                    <a:pt x="6071" y="242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86" name="object 2786"/>
            <p:cNvSpPr/>
            <p:nvPr/>
          </p:nvSpPr>
          <p:spPr>
            <a:xfrm>
              <a:off x="11833421" y="3370472"/>
              <a:ext cx="6350" cy="55244"/>
            </a:xfrm>
            <a:custGeom>
              <a:avLst/>
              <a:gdLst/>
              <a:ahLst/>
              <a:cxnLst/>
              <a:rect l="l" t="t" r="r" b="b"/>
              <a:pathLst>
                <a:path w="6350" h="55245">
                  <a:moveTo>
                    <a:pt x="0" y="0"/>
                  </a:moveTo>
                  <a:lnTo>
                    <a:pt x="0" y="24286"/>
                  </a:lnTo>
                  <a:lnTo>
                    <a:pt x="6071" y="24286"/>
                  </a:lnTo>
                  <a:lnTo>
                    <a:pt x="0" y="0"/>
                  </a:lnTo>
                  <a:close/>
                </a:path>
                <a:path w="6350" h="55245">
                  <a:moveTo>
                    <a:pt x="0" y="24286"/>
                  </a:moveTo>
                  <a:lnTo>
                    <a:pt x="6071" y="24286"/>
                  </a:lnTo>
                  <a:lnTo>
                    <a:pt x="0" y="54645"/>
                  </a:lnTo>
                  <a:lnTo>
                    <a:pt x="0" y="2428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7" name="object 2787"/>
            <p:cNvSpPr/>
            <p:nvPr/>
          </p:nvSpPr>
          <p:spPr>
            <a:xfrm>
              <a:off x="11833421" y="3370472"/>
              <a:ext cx="11430" cy="24765"/>
            </a:xfrm>
            <a:custGeom>
              <a:avLst/>
              <a:gdLst/>
              <a:ahLst/>
              <a:cxnLst/>
              <a:rect l="l" t="t" r="r" b="b"/>
              <a:pathLst>
                <a:path w="11429" h="24764">
                  <a:moveTo>
                    <a:pt x="11131" y="0"/>
                  </a:moveTo>
                  <a:lnTo>
                    <a:pt x="0" y="0"/>
                  </a:lnTo>
                  <a:lnTo>
                    <a:pt x="6071" y="24286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88" name="object 2788"/>
            <p:cNvSpPr/>
            <p:nvPr/>
          </p:nvSpPr>
          <p:spPr>
            <a:xfrm>
              <a:off x="11833421" y="3370472"/>
              <a:ext cx="11430" cy="24765"/>
            </a:xfrm>
            <a:custGeom>
              <a:avLst/>
              <a:gdLst/>
              <a:ahLst/>
              <a:cxnLst/>
              <a:rect l="l" t="t" r="r" b="b"/>
              <a:pathLst>
                <a:path w="11429" h="24764">
                  <a:moveTo>
                    <a:pt x="0" y="0"/>
                  </a:moveTo>
                  <a:lnTo>
                    <a:pt x="11131" y="0"/>
                  </a:lnTo>
                  <a:lnTo>
                    <a:pt x="6071" y="2428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9" name="object 2789"/>
            <p:cNvSpPr/>
            <p:nvPr/>
          </p:nvSpPr>
          <p:spPr>
            <a:xfrm>
              <a:off x="11738298" y="3412974"/>
              <a:ext cx="76200" cy="16510"/>
            </a:xfrm>
            <a:custGeom>
              <a:avLst/>
              <a:gdLst/>
              <a:ahLst/>
              <a:cxnLst/>
              <a:rect l="l" t="t" r="r" b="b"/>
              <a:pathLst>
                <a:path w="76200" h="16510">
                  <a:moveTo>
                    <a:pt x="0" y="0"/>
                  </a:moveTo>
                  <a:lnTo>
                    <a:pt x="0" y="16191"/>
                  </a:lnTo>
                  <a:lnTo>
                    <a:pt x="16191" y="16191"/>
                  </a:lnTo>
                  <a:lnTo>
                    <a:pt x="0" y="0"/>
                  </a:lnTo>
                  <a:close/>
                </a:path>
                <a:path w="76200" h="16510">
                  <a:moveTo>
                    <a:pt x="75896" y="0"/>
                  </a:moveTo>
                  <a:lnTo>
                    <a:pt x="0" y="0"/>
                  </a:lnTo>
                  <a:lnTo>
                    <a:pt x="16191" y="16191"/>
                  </a:lnTo>
                  <a:lnTo>
                    <a:pt x="758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90" name="object 2790"/>
            <p:cNvSpPr/>
            <p:nvPr/>
          </p:nvSpPr>
          <p:spPr>
            <a:xfrm>
              <a:off x="11738298" y="3412974"/>
              <a:ext cx="76200" cy="16510"/>
            </a:xfrm>
            <a:custGeom>
              <a:avLst/>
              <a:gdLst/>
              <a:ahLst/>
              <a:cxnLst/>
              <a:rect l="l" t="t" r="r" b="b"/>
              <a:pathLst>
                <a:path w="76200" h="16510">
                  <a:moveTo>
                    <a:pt x="75896" y="0"/>
                  </a:moveTo>
                  <a:lnTo>
                    <a:pt x="0" y="0"/>
                  </a:lnTo>
                  <a:lnTo>
                    <a:pt x="16191" y="16191"/>
                  </a:lnTo>
                  <a:lnTo>
                    <a:pt x="75896" y="0"/>
                  </a:lnTo>
                  <a:close/>
                </a:path>
                <a:path w="76200" h="16510">
                  <a:moveTo>
                    <a:pt x="0" y="0"/>
                  </a:moveTo>
                  <a:lnTo>
                    <a:pt x="16191" y="16191"/>
                  </a:lnTo>
                  <a:lnTo>
                    <a:pt x="0" y="1619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1" name="object 2791"/>
            <p:cNvSpPr/>
            <p:nvPr/>
          </p:nvSpPr>
          <p:spPr>
            <a:xfrm>
              <a:off x="11738298" y="3429165"/>
              <a:ext cx="16510" cy="37465"/>
            </a:xfrm>
            <a:custGeom>
              <a:avLst/>
              <a:gdLst/>
              <a:ahLst/>
              <a:cxnLst/>
              <a:rect l="l" t="t" r="r" b="b"/>
              <a:pathLst>
                <a:path w="16509" h="37464">
                  <a:moveTo>
                    <a:pt x="0" y="0"/>
                  </a:moveTo>
                  <a:lnTo>
                    <a:pt x="0" y="37442"/>
                  </a:lnTo>
                  <a:lnTo>
                    <a:pt x="5059" y="25298"/>
                  </a:lnTo>
                  <a:lnTo>
                    <a:pt x="0" y="0"/>
                  </a:lnTo>
                  <a:close/>
                </a:path>
                <a:path w="16509" h="37464">
                  <a:moveTo>
                    <a:pt x="16191" y="0"/>
                  </a:moveTo>
                  <a:lnTo>
                    <a:pt x="0" y="0"/>
                  </a:lnTo>
                  <a:lnTo>
                    <a:pt x="5059" y="25298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92" name="object 2792"/>
            <p:cNvSpPr/>
            <p:nvPr/>
          </p:nvSpPr>
          <p:spPr>
            <a:xfrm>
              <a:off x="11738298" y="3429165"/>
              <a:ext cx="16510" cy="37465"/>
            </a:xfrm>
            <a:custGeom>
              <a:avLst/>
              <a:gdLst/>
              <a:ahLst/>
              <a:cxnLst/>
              <a:rect l="l" t="t" r="r" b="b"/>
              <a:pathLst>
                <a:path w="16509" h="37464">
                  <a:moveTo>
                    <a:pt x="16191" y="0"/>
                  </a:moveTo>
                  <a:lnTo>
                    <a:pt x="0" y="0"/>
                  </a:lnTo>
                  <a:lnTo>
                    <a:pt x="5059" y="25298"/>
                  </a:lnTo>
                  <a:lnTo>
                    <a:pt x="16191" y="0"/>
                  </a:lnTo>
                  <a:close/>
                </a:path>
                <a:path w="16509" h="37464">
                  <a:moveTo>
                    <a:pt x="0" y="0"/>
                  </a:moveTo>
                  <a:lnTo>
                    <a:pt x="5059" y="25298"/>
                  </a:lnTo>
                  <a:lnTo>
                    <a:pt x="0" y="25298"/>
                  </a:lnTo>
                  <a:lnTo>
                    <a:pt x="0" y="0"/>
                  </a:lnTo>
                  <a:close/>
                </a:path>
                <a:path w="16509" h="37464">
                  <a:moveTo>
                    <a:pt x="5059" y="25298"/>
                  </a:moveTo>
                  <a:lnTo>
                    <a:pt x="0" y="25298"/>
                  </a:lnTo>
                  <a:lnTo>
                    <a:pt x="0" y="37442"/>
                  </a:lnTo>
                  <a:lnTo>
                    <a:pt x="5059" y="2529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793" name="object 2793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1833421" y="3508097"/>
              <a:ext cx="75896" cy="68813"/>
            </a:xfrm>
            <a:prstGeom prst="rect">
              <a:avLst/>
            </a:prstGeom>
          </p:spPr>
        </p:pic>
        <p:sp>
          <p:nvSpPr>
            <p:cNvPr id="2794" name="object 2794"/>
            <p:cNvSpPr/>
            <p:nvPr/>
          </p:nvSpPr>
          <p:spPr>
            <a:xfrm>
              <a:off x="9746778" y="2940393"/>
              <a:ext cx="111760" cy="16510"/>
            </a:xfrm>
            <a:custGeom>
              <a:avLst/>
              <a:gdLst/>
              <a:ahLst/>
              <a:cxnLst/>
              <a:rect l="l" t="t" r="r" b="b"/>
              <a:pathLst>
                <a:path w="111759" h="16510">
                  <a:moveTo>
                    <a:pt x="111314" y="0"/>
                  </a:moveTo>
                  <a:lnTo>
                    <a:pt x="0" y="0"/>
                  </a:lnTo>
                  <a:lnTo>
                    <a:pt x="0" y="16191"/>
                  </a:lnTo>
                  <a:lnTo>
                    <a:pt x="11131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95" name="object 2795"/>
            <p:cNvSpPr/>
            <p:nvPr/>
          </p:nvSpPr>
          <p:spPr>
            <a:xfrm>
              <a:off x="9746778" y="2940393"/>
              <a:ext cx="111760" cy="16510"/>
            </a:xfrm>
            <a:custGeom>
              <a:avLst/>
              <a:gdLst/>
              <a:ahLst/>
              <a:cxnLst/>
              <a:rect l="l" t="t" r="r" b="b"/>
              <a:pathLst>
                <a:path w="111759" h="16510">
                  <a:moveTo>
                    <a:pt x="0" y="0"/>
                  </a:moveTo>
                  <a:lnTo>
                    <a:pt x="111314" y="0"/>
                  </a:lnTo>
                  <a:lnTo>
                    <a:pt x="0" y="1619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6" name="object 2796"/>
            <p:cNvSpPr/>
            <p:nvPr/>
          </p:nvSpPr>
          <p:spPr>
            <a:xfrm>
              <a:off x="9102164" y="2940393"/>
              <a:ext cx="645160" cy="16510"/>
            </a:xfrm>
            <a:custGeom>
              <a:avLst/>
              <a:gdLst/>
              <a:ahLst/>
              <a:cxnLst/>
              <a:rect l="l" t="t" r="r" b="b"/>
              <a:pathLst>
                <a:path w="645159" h="16510">
                  <a:moveTo>
                    <a:pt x="0" y="0"/>
                  </a:moveTo>
                  <a:lnTo>
                    <a:pt x="0" y="16191"/>
                  </a:lnTo>
                  <a:lnTo>
                    <a:pt x="644612" y="16191"/>
                  </a:lnTo>
                  <a:lnTo>
                    <a:pt x="0" y="0"/>
                  </a:lnTo>
                  <a:close/>
                </a:path>
                <a:path w="645159" h="16510">
                  <a:moveTo>
                    <a:pt x="644612" y="0"/>
                  </a:moveTo>
                  <a:lnTo>
                    <a:pt x="0" y="0"/>
                  </a:lnTo>
                  <a:lnTo>
                    <a:pt x="644612" y="16191"/>
                  </a:lnTo>
                  <a:lnTo>
                    <a:pt x="6446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97" name="object 2797"/>
            <p:cNvSpPr/>
            <p:nvPr/>
          </p:nvSpPr>
          <p:spPr>
            <a:xfrm>
              <a:off x="9102165" y="2940393"/>
              <a:ext cx="645160" cy="16510"/>
            </a:xfrm>
            <a:custGeom>
              <a:avLst/>
              <a:gdLst/>
              <a:ahLst/>
              <a:cxnLst/>
              <a:rect l="l" t="t" r="r" b="b"/>
              <a:pathLst>
                <a:path w="645159" h="16510">
                  <a:moveTo>
                    <a:pt x="644613" y="0"/>
                  </a:moveTo>
                  <a:lnTo>
                    <a:pt x="0" y="0"/>
                  </a:lnTo>
                  <a:lnTo>
                    <a:pt x="644613" y="16191"/>
                  </a:lnTo>
                  <a:lnTo>
                    <a:pt x="644613" y="0"/>
                  </a:lnTo>
                  <a:close/>
                </a:path>
                <a:path w="645159" h="16510">
                  <a:moveTo>
                    <a:pt x="0" y="0"/>
                  </a:moveTo>
                  <a:lnTo>
                    <a:pt x="644613" y="16191"/>
                  </a:lnTo>
                  <a:lnTo>
                    <a:pt x="0" y="1619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8" name="object 2798"/>
            <p:cNvSpPr/>
            <p:nvPr/>
          </p:nvSpPr>
          <p:spPr>
            <a:xfrm>
              <a:off x="9067758" y="2940393"/>
              <a:ext cx="34925" cy="16510"/>
            </a:xfrm>
            <a:custGeom>
              <a:avLst/>
              <a:gdLst/>
              <a:ahLst/>
              <a:cxnLst/>
              <a:rect l="l" t="t" r="r" b="b"/>
              <a:pathLst>
                <a:path w="34925" h="16510">
                  <a:moveTo>
                    <a:pt x="0" y="0"/>
                  </a:moveTo>
                  <a:lnTo>
                    <a:pt x="0" y="16191"/>
                  </a:lnTo>
                  <a:lnTo>
                    <a:pt x="34406" y="16191"/>
                  </a:lnTo>
                  <a:lnTo>
                    <a:pt x="0" y="0"/>
                  </a:lnTo>
                  <a:close/>
                </a:path>
                <a:path w="34925" h="16510">
                  <a:moveTo>
                    <a:pt x="34406" y="0"/>
                  </a:moveTo>
                  <a:lnTo>
                    <a:pt x="0" y="0"/>
                  </a:lnTo>
                  <a:lnTo>
                    <a:pt x="34406" y="16191"/>
                  </a:lnTo>
                  <a:lnTo>
                    <a:pt x="344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99" name="object 2799"/>
            <p:cNvSpPr/>
            <p:nvPr/>
          </p:nvSpPr>
          <p:spPr>
            <a:xfrm>
              <a:off x="9067758" y="2940393"/>
              <a:ext cx="34925" cy="16510"/>
            </a:xfrm>
            <a:custGeom>
              <a:avLst/>
              <a:gdLst/>
              <a:ahLst/>
              <a:cxnLst/>
              <a:rect l="l" t="t" r="r" b="b"/>
              <a:pathLst>
                <a:path w="34925" h="16510">
                  <a:moveTo>
                    <a:pt x="34406" y="0"/>
                  </a:moveTo>
                  <a:lnTo>
                    <a:pt x="0" y="0"/>
                  </a:lnTo>
                  <a:lnTo>
                    <a:pt x="34406" y="16191"/>
                  </a:lnTo>
                  <a:lnTo>
                    <a:pt x="34406" y="0"/>
                  </a:lnTo>
                  <a:close/>
                </a:path>
                <a:path w="34925" h="16510">
                  <a:moveTo>
                    <a:pt x="0" y="0"/>
                  </a:moveTo>
                  <a:lnTo>
                    <a:pt x="34406" y="16191"/>
                  </a:lnTo>
                  <a:lnTo>
                    <a:pt x="0" y="1619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0" name="object 2800"/>
            <p:cNvSpPr/>
            <p:nvPr/>
          </p:nvSpPr>
          <p:spPr>
            <a:xfrm>
              <a:off x="9102164" y="2956584"/>
              <a:ext cx="645160" cy="37465"/>
            </a:xfrm>
            <a:custGeom>
              <a:avLst/>
              <a:gdLst/>
              <a:ahLst/>
              <a:cxnLst/>
              <a:rect l="l" t="t" r="r" b="b"/>
              <a:pathLst>
                <a:path w="645159" h="37464">
                  <a:moveTo>
                    <a:pt x="0" y="0"/>
                  </a:moveTo>
                  <a:lnTo>
                    <a:pt x="0" y="37442"/>
                  </a:lnTo>
                  <a:lnTo>
                    <a:pt x="377457" y="37442"/>
                  </a:lnTo>
                  <a:lnTo>
                    <a:pt x="0" y="0"/>
                  </a:lnTo>
                  <a:close/>
                </a:path>
                <a:path w="645159" h="37464">
                  <a:moveTo>
                    <a:pt x="644612" y="0"/>
                  </a:moveTo>
                  <a:lnTo>
                    <a:pt x="0" y="0"/>
                  </a:lnTo>
                  <a:lnTo>
                    <a:pt x="377457" y="37442"/>
                  </a:lnTo>
                  <a:lnTo>
                    <a:pt x="6446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01" name="object 2801"/>
            <p:cNvSpPr/>
            <p:nvPr/>
          </p:nvSpPr>
          <p:spPr>
            <a:xfrm>
              <a:off x="9102165" y="2956584"/>
              <a:ext cx="645160" cy="37465"/>
            </a:xfrm>
            <a:custGeom>
              <a:avLst/>
              <a:gdLst/>
              <a:ahLst/>
              <a:cxnLst/>
              <a:rect l="l" t="t" r="r" b="b"/>
              <a:pathLst>
                <a:path w="645159" h="37464">
                  <a:moveTo>
                    <a:pt x="644613" y="0"/>
                  </a:moveTo>
                  <a:lnTo>
                    <a:pt x="0" y="0"/>
                  </a:lnTo>
                  <a:lnTo>
                    <a:pt x="377457" y="37442"/>
                  </a:lnTo>
                  <a:lnTo>
                    <a:pt x="644613" y="0"/>
                  </a:lnTo>
                  <a:close/>
                </a:path>
                <a:path w="645159" h="37464">
                  <a:moveTo>
                    <a:pt x="0" y="0"/>
                  </a:moveTo>
                  <a:lnTo>
                    <a:pt x="377457" y="37442"/>
                  </a:lnTo>
                  <a:lnTo>
                    <a:pt x="0" y="3744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802" name="object 2802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9067758" y="2956584"/>
              <a:ext cx="98159" cy="273227"/>
            </a:xfrm>
            <a:prstGeom prst="rect">
              <a:avLst/>
            </a:prstGeom>
          </p:spPr>
        </p:pic>
        <p:sp>
          <p:nvSpPr>
            <p:cNvPr id="2803" name="object 2803"/>
            <p:cNvSpPr/>
            <p:nvPr/>
          </p:nvSpPr>
          <p:spPr>
            <a:xfrm>
              <a:off x="9102165" y="2994026"/>
              <a:ext cx="377825" cy="45085"/>
            </a:xfrm>
            <a:custGeom>
              <a:avLst/>
              <a:gdLst/>
              <a:ahLst/>
              <a:cxnLst/>
              <a:rect l="l" t="t" r="r" b="b"/>
              <a:pathLst>
                <a:path w="377825" h="45085">
                  <a:moveTo>
                    <a:pt x="377457" y="0"/>
                  </a:moveTo>
                  <a:lnTo>
                    <a:pt x="0" y="0"/>
                  </a:lnTo>
                  <a:lnTo>
                    <a:pt x="63752" y="44525"/>
                  </a:lnTo>
                  <a:lnTo>
                    <a:pt x="37745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04" name="object 2804"/>
            <p:cNvSpPr/>
            <p:nvPr/>
          </p:nvSpPr>
          <p:spPr>
            <a:xfrm>
              <a:off x="9102165" y="2994026"/>
              <a:ext cx="377825" cy="45085"/>
            </a:xfrm>
            <a:custGeom>
              <a:avLst/>
              <a:gdLst/>
              <a:ahLst/>
              <a:cxnLst/>
              <a:rect l="l" t="t" r="r" b="b"/>
              <a:pathLst>
                <a:path w="377825" h="45085">
                  <a:moveTo>
                    <a:pt x="0" y="0"/>
                  </a:moveTo>
                  <a:lnTo>
                    <a:pt x="377457" y="0"/>
                  </a:lnTo>
                  <a:lnTo>
                    <a:pt x="63752" y="4452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5" name="object 2805"/>
            <p:cNvSpPr/>
            <p:nvPr/>
          </p:nvSpPr>
          <p:spPr>
            <a:xfrm>
              <a:off x="9067758" y="2994026"/>
              <a:ext cx="34925" cy="45085"/>
            </a:xfrm>
            <a:custGeom>
              <a:avLst/>
              <a:gdLst/>
              <a:ahLst/>
              <a:cxnLst/>
              <a:rect l="l" t="t" r="r" b="b"/>
              <a:pathLst>
                <a:path w="34925" h="45085">
                  <a:moveTo>
                    <a:pt x="0" y="0"/>
                  </a:moveTo>
                  <a:lnTo>
                    <a:pt x="0" y="44525"/>
                  </a:lnTo>
                  <a:lnTo>
                    <a:pt x="34406" y="44525"/>
                  </a:lnTo>
                  <a:lnTo>
                    <a:pt x="0" y="0"/>
                  </a:lnTo>
                  <a:close/>
                </a:path>
                <a:path w="34925" h="45085">
                  <a:moveTo>
                    <a:pt x="34406" y="0"/>
                  </a:moveTo>
                  <a:lnTo>
                    <a:pt x="0" y="0"/>
                  </a:lnTo>
                  <a:lnTo>
                    <a:pt x="34406" y="44525"/>
                  </a:lnTo>
                  <a:lnTo>
                    <a:pt x="344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06" name="object 2806"/>
            <p:cNvSpPr/>
            <p:nvPr/>
          </p:nvSpPr>
          <p:spPr>
            <a:xfrm>
              <a:off x="9067758" y="2994026"/>
              <a:ext cx="34925" cy="45085"/>
            </a:xfrm>
            <a:custGeom>
              <a:avLst/>
              <a:gdLst/>
              <a:ahLst/>
              <a:cxnLst/>
              <a:rect l="l" t="t" r="r" b="b"/>
              <a:pathLst>
                <a:path w="34925" h="45085">
                  <a:moveTo>
                    <a:pt x="34406" y="0"/>
                  </a:moveTo>
                  <a:lnTo>
                    <a:pt x="0" y="0"/>
                  </a:lnTo>
                  <a:lnTo>
                    <a:pt x="34406" y="44525"/>
                  </a:lnTo>
                  <a:lnTo>
                    <a:pt x="34406" y="0"/>
                  </a:lnTo>
                  <a:close/>
                </a:path>
                <a:path w="34925" h="45085">
                  <a:moveTo>
                    <a:pt x="0" y="0"/>
                  </a:moveTo>
                  <a:lnTo>
                    <a:pt x="34406" y="44525"/>
                  </a:lnTo>
                  <a:lnTo>
                    <a:pt x="0" y="4452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7" name="object 2807"/>
            <p:cNvSpPr/>
            <p:nvPr/>
          </p:nvSpPr>
          <p:spPr>
            <a:xfrm>
              <a:off x="9067758" y="3038552"/>
              <a:ext cx="34925" cy="294005"/>
            </a:xfrm>
            <a:custGeom>
              <a:avLst/>
              <a:gdLst/>
              <a:ahLst/>
              <a:cxnLst/>
              <a:rect l="l" t="t" r="r" b="b"/>
              <a:pathLst>
                <a:path w="34925" h="294004">
                  <a:moveTo>
                    <a:pt x="0" y="0"/>
                  </a:moveTo>
                  <a:lnTo>
                    <a:pt x="0" y="293465"/>
                  </a:lnTo>
                  <a:lnTo>
                    <a:pt x="34406" y="1912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08" name="object 2808"/>
            <p:cNvSpPr/>
            <p:nvPr/>
          </p:nvSpPr>
          <p:spPr>
            <a:xfrm>
              <a:off x="9067758" y="3038552"/>
              <a:ext cx="34925" cy="294005"/>
            </a:xfrm>
            <a:custGeom>
              <a:avLst/>
              <a:gdLst/>
              <a:ahLst/>
              <a:cxnLst/>
              <a:rect l="l" t="t" r="r" b="b"/>
              <a:pathLst>
                <a:path w="34925" h="294004">
                  <a:moveTo>
                    <a:pt x="0" y="0"/>
                  </a:moveTo>
                  <a:lnTo>
                    <a:pt x="0" y="191258"/>
                  </a:lnTo>
                  <a:lnTo>
                    <a:pt x="34406" y="191258"/>
                  </a:lnTo>
                  <a:lnTo>
                    <a:pt x="0" y="0"/>
                  </a:lnTo>
                  <a:close/>
                </a:path>
                <a:path w="34925" h="294004">
                  <a:moveTo>
                    <a:pt x="0" y="191258"/>
                  </a:moveTo>
                  <a:lnTo>
                    <a:pt x="34406" y="191258"/>
                  </a:lnTo>
                  <a:lnTo>
                    <a:pt x="0" y="293465"/>
                  </a:lnTo>
                  <a:lnTo>
                    <a:pt x="0" y="19125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9" name="object 2809"/>
            <p:cNvSpPr/>
            <p:nvPr/>
          </p:nvSpPr>
          <p:spPr>
            <a:xfrm>
              <a:off x="9067758" y="3038552"/>
              <a:ext cx="34925" cy="191770"/>
            </a:xfrm>
            <a:custGeom>
              <a:avLst/>
              <a:gdLst/>
              <a:ahLst/>
              <a:cxnLst/>
              <a:rect l="l" t="t" r="r" b="b"/>
              <a:pathLst>
                <a:path w="34925" h="191769">
                  <a:moveTo>
                    <a:pt x="34406" y="0"/>
                  </a:moveTo>
                  <a:lnTo>
                    <a:pt x="0" y="0"/>
                  </a:lnTo>
                  <a:lnTo>
                    <a:pt x="34406" y="191258"/>
                  </a:lnTo>
                  <a:lnTo>
                    <a:pt x="344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10" name="object 2810"/>
            <p:cNvSpPr/>
            <p:nvPr/>
          </p:nvSpPr>
          <p:spPr>
            <a:xfrm>
              <a:off x="9067758" y="3038552"/>
              <a:ext cx="34925" cy="191770"/>
            </a:xfrm>
            <a:custGeom>
              <a:avLst/>
              <a:gdLst/>
              <a:ahLst/>
              <a:cxnLst/>
              <a:rect l="l" t="t" r="r" b="b"/>
              <a:pathLst>
                <a:path w="34925" h="191769">
                  <a:moveTo>
                    <a:pt x="0" y="0"/>
                  </a:moveTo>
                  <a:lnTo>
                    <a:pt x="34406" y="0"/>
                  </a:lnTo>
                  <a:lnTo>
                    <a:pt x="34406" y="19125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1" name="object 2811"/>
            <p:cNvSpPr/>
            <p:nvPr/>
          </p:nvSpPr>
          <p:spPr>
            <a:xfrm>
              <a:off x="11895150" y="3444345"/>
              <a:ext cx="14604" cy="2540"/>
            </a:xfrm>
            <a:custGeom>
              <a:avLst/>
              <a:gdLst/>
              <a:ahLst/>
              <a:cxnLst/>
              <a:rect l="l" t="t" r="r" b="b"/>
              <a:pathLst>
                <a:path w="14604" h="2539">
                  <a:moveTo>
                    <a:pt x="14167" y="0"/>
                  </a:moveTo>
                  <a:lnTo>
                    <a:pt x="0" y="0"/>
                  </a:lnTo>
                  <a:lnTo>
                    <a:pt x="0" y="2023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12" name="object 2812"/>
            <p:cNvSpPr/>
            <p:nvPr/>
          </p:nvSpPr>
          <p:spPr>
            <a:xfrm>
              <a:off x="11895151" y="3444344"/>
              <a:ext cx="14604" cy="2540"/>
            </a:xfrm>
            <a:custGeom>
              <a:avLst/>
              <a:gdLst/>
              <a:ahLst/>
              <a:cxnLst/>
              <a:rect l="l" t="t" r="r" b="b"/>
              <a:pathLst>
                <a:path w="14604" h="2539">
                  <a:moveTo>
                    <a:pt x="14167" y="0"/>
                  </a:moveTo>
                  <a:lnTo>
                    <a:pt x="0" y="0"/>
                  </a:lnTo>
                  <a:lnTo>
                    <a:pt x="14167" y="0"/>
                  </a:lnTo>
                  <a:close/>
                </a:path>
                <a:path w="14604" h="2539">
                  <a:moveTo>
                    <a:pt x="14167" y="0"/>
                  </a:moveTo>
                  <a:lnTo>
                    <a:pt x="0" y="0"/>
                  </a:lnTo>
                  <a:lnTo>
                    <a:pt x="14167" y="0"/>
                  </a:lnTo>
                  <a:close/>
                </a:path>
                <a:path w="14604" h="2539">
                  <a:moveTo>
                    <a:pt x="0" y="0"/>
                  </a:moveTo>
                  <a:lnTo>
                    <a:pt x="14167" y="0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3" name="object 2813"/>
            <p:cNvSpPr/>
            <p:nvPr/>
          </p:nvSpPr>
          <p:spPr>
            <a:xfrm>
              <a:off x="11833421" y="3444344"/>
              <a:ext cx="62230" cy="0"/>
            </a:xfrm>
            <a:custGeom>
              <a:avLst/>
              <a:gdLst/>
              <a:ahLst/>
              <a:cxnLst/>
              <a:rect l="l" t="t" r="r" b="b"/>
              <a:pathLst>
                <a:path w="62229" h="0">
                  <a:moveTo>
                    <a:pt x="0" y="0"/>
                  </a:moveTo>
                  <a:lnTo>
                    <a:pt x="61729" y="0"/>
                  </a:lnTo>
                  <a:lnTo>
                    <a:pt x="0" y="0"/>
                  </a:lnTo>
                  <a:close/>
                </a:path>
                <a:path w="62229" h="0">
                  <a:moveTo>
                    <a:pt x="61729" y="0"/>
                  </a:moveTo>
                  <a:lnTo>
                    <a:pt x="0" y="0"/>
                  </a:lnTo>
                  <a:lnTo>
                    <a:pt x="6172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14" name="object 2814"/>
            <p:cNvSpPr/>
            <p:nvPr/>
          </p:nvSpPr>
          <p:spPr>
            <a:xfrm>
              <a:off x="11833421" y="3444344"/>
              <a:ext cx="62230" cy="0"/>
            </a:xfrm>
            <a:custGeom>
              <a:avLst/>
              <a:gdLst/>
              <a:ahLst/>
              <a:cxnLst/>
              <a:rect l="l" t="t" r="r" b="b"/>
              <a:pathLst>
                <a:path w="62229" h="0">
                  <a:moveTo>
                    <a:pt x="0" y="0"/>
                  </a:moveTo>
                  <a:lnTo>
                    <a:pt x="61729" y="0"/>
                  </a:lnTo>
                  <a:lnTo>
                    <a:pt x="0" y="0"/>
                  </a:lnTo>
                  <a:close/>
                </a:path>
                <a:path w="62229" h="0">
                  <a:moveTo>
                    <a:pt x="61729" y="0"/>
                  </a:moveTo>
                  <a:lnTo>
                    <a:pt x="0" y="0"/>
                  </a:lnTo>
                  <a:lnTo>
                    <a:pt x="6172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5" name="object 2815"/>
            <p:cNvSpPr/>
            <p:nvPr/>
          </p:nvSpPr>
          <p:spPr>
            <a:xfrm>
              <a:off x="11833421" y="3444345"/>
              <a:ext cx="62230" cy="2540"/>
            </a:xfrm>
            <a:custGeom>
              <a:avLst/>
              <a:gdLst/>
              <a:ahLst/>
              <a:cxnLst/>
              <a:rect l="l" t="t" r="r" b="b"/>
              <a:pathLst>
                <a:path w="62229" h="2539">
                  <a:moveTo>
                    <a:pt x="0" y="0"/>
                  </a:moveTo>
                  <a:lnTo>
                    <a:pt x="0" y="2023"/>
                  </a:lnTo>
                  <a:lnTo>
                    <a:pt x="61729" y="2023"/>
                  </a:lnTo>
                  <a:lnTo>
                    <a:pt x="0" y="0"/>
                  </a:lnTo>
                  <a:close/>
                </a:path>
                <a:path w="62229" h="2539">
                  <a:moveTo>
                    <a:pt x="61729" y="0"/>
                  </a:moveTo>
                  <a:lnTo>
                    <a:pt x="0" y="0"/>
                  </a:lnTo>
                  <a:lnTo>
                    <a:pt x="61729" y="2023"/>
                  </a:lnTo>
                  <a:lnTo>
                    <a:pt x="6172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16" name="object 2816"/>
            <p:cNvSpPr/>
            <p:nvPr/>
          </p:nvSpPr>
          <p:spPr>
            <a:xfrm>
              <a:off x="11833421" y="3444344"/>
              <a:ext cx="62230" cy="2540"/>
            </a:xfrm>
            <a:custGeom>
              <a:avLst/>
              <a:gdLst/>
              <a:ahLst/>
              <a:cxnLst/>
              <a:rect l="l" t="t" r="r" b="b"/>
              <a:pathLst>
                <a:path w="62229" h="2539">
                  <a:moveTo>
                    <a:pt x="61729" y="0"/>
                  </a:moveTo>
                  <a:lnTo>
                    <a:pt x="0" y="0"/>
                  </a:lnTo>
                  <a:lnTo>
                    <a:pt x="61729" y="2023"/>
                  </a:lnTo>
                  <a:lnTo>
                    <a:pt x="61729" y="0"/>
                  </a:lnTo>
                  <a:close/>
                </a:path>
                <a:path w="62229" h="2539">
                  <a:moveTo>
                    <a:pt x="0" y="0"/>
                  </a:moveTo>
                  <a:lnTo>
                    <a:pt x="61729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7" name="object 2817"/>
            <p:cNvSpPr/>
            <p:nvPr/>
          </p:nvSpPr>
          <p:spPr>
            <a:xfrm>
              <a:off x="11833421" y="3446369"/>
              <a:ext cx="62230" cy="8255"/>
            </a:xfrm>
            <a:custGeom>
              <a:avLst/>
              <a:gdLst/>
              <a:ahLst/>
              <a:cxnLst/>
              <a:rect l="l" t="t" r="r" b="b"/>
              <a:pathLst>
                <a:path w="62229" h="8254">
                  <a:moveTo>
                    <a:pt x="0" y="0"/>
                  </a:moveTo>
                  <a:lnTo>
                    <a:pt x="0" y="8095"/>
                  </a:lnTo>
                  <a:lnTo>
                    <a:pt x="24286" y="8095"/>
                  </a:lnTo>
                  <a:lnTo>
                    <a:pt x="0" y="0"/>
                  </a:lnTo>
                  <a:close/>
                </a:path>
                <a:path w="62229" h="8254">
                  <a:moveTo>
                    <a:pt x="61729" y="0"/>
                  </a:moveTo>
                  <a:lnTo>
                    <a:pt x="0" y="0"/>
                  </a:lnTo>
                  <a:lnTo>
                    <a:pt x="24286" y="8095"/>
                  </a:lnTo>
                  <a:lnTo>
                    <a:pt x="6172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18" name="object 2818"/>
            <p:cNvSpPr/>
            <p:nvPr/>
          </p:nvSpPr>
          <p:spPr>
            <a:xfrm>
              <a:off x="11833421" y="3446368"/>
              <a:ext cx="62230" cy="8255"/>
            </a:xfrm>
            <a:custGeom>
              <a:avLst/>
              <a:gdLst/>
              <a:ahLst/>
              <a:cxnLst/>
              <a:rect l="l" t="t" r="r" b="b"/>
              <a:pathLst>
                <a:path w="62229" h="8254">
                  <a:moveTo>
                    <a:pt x="61729" y="0"/>
                  </a:moveTo>
                  <a:lnTo>
                    <a:pt x="0" y="0"/>
                  </a:lnTo>
                  <a:lnTo>
                    <a:pt x="24286" y="8095"/>
                  </a:lnTo>
                  <a:lnTo>
                    <a:pt x="61729" y="0"/>
                  </a:lnTo>
                  <a:close/>
                </a:path>
                <a:path w="62229" h="8254">
                  <a:moveTo>
                    <a:pt x="0" y="0"/>
                  </a:moveTo>
                  <a:lnTo>
                    <a:pt x="24286" y="8095"/>
                  </a:lnTo>
                  <a:lnTo>
                    <a:pt x="0" y="809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9" name="object 2819"/>
            <p:cNvSpPr/>
            <p:nvPr/>
          </p:nvSpPr>
          <p:spPr>
            <a:xfrm>
              <a:off x="11833421" y="3454464"/>
              <a:ext cx="13335" cy="35560"/>
            </a:xfrm>
            <a:custGeom>
              <a:avLst/>
              <a:gdLst/>
              <a:ahLst/>
              <a:cxnLst/>
              <a:rect l="l" t="t" r="r" b="b"/>
              <a:pathLst>
                <a:path w="13334" h="35560">
                  <a:moveTo>
                    <a:pt x="0" y="0"/>
                  </a:moveTo>
                  <a:lnTo>
                    <a:pt x="0" y="35418"/>
                  </a:lnTo>
                  <a:lnTo>
                    <a:pt x="13155" y="30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20" name="object 2820"/>
            <p:cNvSpPr/>
            <p:nvPr/>
          </p:nvSpPr>
          <p:spPr>
            <a:xfrm>
              <a:off x="11833421" y="3454464"/>
              <a:ext cx="13335" cy="35560"/>
            </a:xfrm>
            <a:custGeom>
              <a:avLst/>
              <a:gdLst/>
              <a:ahLst/>
              <a:cxnLst/>
              <a:rect l="l" t="t" r="r" b="b"/>
              <a:pathLst>
                <a:path w="13334" h="35560">
                  <a:moveTo>
                    <a:pt x="0" y="0"/>
                  </a:moveTo>
                  <a:lnTo>
                    <a:pt x="0" y="3035"/>
                  </a:lnTo>
                  <a:lnTo>
                    <a:pt x="13155" y="3035"/>
                  </a:lnTo>
                  <a:lnTo>
                    <a:pt x="0" y="0"/>
                  </a:lnTo>
                  <a:close/>
                </a:path>
                <a:path w="13334" h="35560">
                  <a:moveTo>
                    <a:pt x="0" y="3035"/>
                  </a:moveTo>
                  <a:lnTo>
                    <a:pt x="13155" y="3035"/>
                  </a:lnTo>
                  <a:lnTo>
                    <a:pt x="0" y="35418"/>
                  </a:lnTo>
                  <a:lnTo>
                    <a:pt x="0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1" name="object 2821"/>
            <p:cNvSpPr/>
            <p:nvPr/>
          </p:nvSpPr>
          <p:spPr>
            <a:xfrm>
              <a:off x="11833421" y="3454464"/>
              <a:ext cx="24765" cy="3175"/>
            </a:xfrm>
            <a:custGeom>
              <a:avLst/>
              <a:gdLst/>
              <a:ahLst/>
              <a:cxnLst/>
              <a:rect l="l" t="t" r="r" b="b"/>
              <a:pathLst>
                <a:path w="24765" h="3175">
                  <a:moveTo>
                    <a:pt x="24286" y="0"/>
                  </a:moveTo>
                  <a:lnTo>
                    <a:pt x="0" y="0"/>
                  </a:lnTo>
                  <a:lnTo>
                    <a:pt x="13155" y="3035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22" name="object 2822"/>
            <p:cNvSpPr/>
            <p:nvPr/>
          </p:nvSpPr>
          <p:spPr>
            <a:xfrm>
              <a:off x="11833421" y="3454464"/>
              <a:ext cx="24765" cy="3175"/>
            </a:xfrm>
            <a:custGeom>
              <a:avLst/>
              <a:gdLst/>
              <a:ahLst/>
              <a:cxnLst/>
              <a:rect l="l" t="t" r="r" b="b"/>
              <a:pathLst>
                <a:path w="24765" h="3175">
                  <a:moveTo>
                    <a:pt x="0" y="0"/>
                  </a:moveTo>
                  <a:lnTo>
                    <a:pt x="24286" y="0"/>
                  </a:lnTo>
                  <a:lnTo>
                    <a:pt x="13155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3" name="object 2823"/>
            <p:cNvSpPr/>
            <p:nvPr/>
          </p:nvSpPr>
          <p:spPr>
            <a:xfrm>
              <a:off x="9276220" y="1987134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8095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24" name="object 2824"/>
            <p:cNvSpPr/>
            <p:nvPr/>
          </p:nvSpPr>
          <p:spPr>
            <a:xfrm>
              <a:off x="9276220" y="1987134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0" y="0"/>
                  </a:moveTo>
                  <a:lnTo>
                    <a:pt x="8095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5" name="object 2825"/>
            <p:cNvSpPr/>
            <p:nvPr/>
          </p:nvSpPr>
          <p:spPr>
            <a:xfrm>
              <a:off x="9301519" y="1987134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26" name="object 2826"/>
            <p:cNvSpPr/>
            <p:nvPr/>
          </p:nvSpPr>
          <p:spPr>
            <a:xfrm>
              <a:off x="9301519" y="1987134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7" name="object 2827"/>
            <p:cNvSpPr/>
            <p:nvPr/>
          </p:nvSpPr>
          <p:spPr>
            <a:xfrm>
              <a:off x="9339973" y="1987134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28" name="object 2828"/>
            <p:cNvSpPr/>
            <p:nvPr/>
          </p:nvSpPr>
          <p:spPr>
            <a:xfrm>
              <a:off x="9339973" y="1987134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9" name="object 2829"/>
            <p:cNvSpPr/>
            <p:nvPr/>
          </p:nvSpPr>
          <p:spPr>
            <a:xfrm>
              <a:off x="9378427" y="1980051"/>
              <a:ext cx="7620" cy="41910"/>
            </a:xfrm>
            <a:custGeom>
              <a:avLst/>
              <a:gdLst/>
              <a:ahLst/>
              <a:cxnLst/>
              <a:rect l="l" t="t" r="r" b="b"/>
              <a:pathLst>
                <a:path w="7620" h="41910">
                  <a:moveTo>
                    <a:pt x="0" y="0"/>
                  </a:moveTo>
                  <a:lnTo>
                    <a:pt x="0" y="4149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30" name="object 2830"/>
            <p:cNvSpPr/>
            <p:nvPr/>
          </p:nvSpPr>
          <p:spPr>
            <a:xfrm>
              <a:off x="9378427" y="1980051"/>
              <a:ext cx="7620" cy="41910"/>
            </a:xfrm>
            <a:custGeom>
              <a:avLst/>
              <a:gdLst/>
              <a:ahLst/>
              <a:cxnLst/>
              <a:rect l="l" t="t" r="r" b="b"/>
              <a:pathLst>
                <a:path w="7620" h="4191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7620" h="41910">
                  <a:moveTo>
                    <a:pt x="0" y="7083"/>
                  </a:moveTo>
                  <a:lnTo>
                    <a:pt x="7083" y="7083"/>
                  </a:lnTo>
                  <a:lnTo>
                    <a:pt x="0" y="41490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1" name="object 2831"/>
            <p:cNvSpPr/>
            <p:nvPr/>
          </p:nvSpPr>
          <p:spPr>
            <a:xfrm>
              <a:off x="9378427" y="1980051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19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32" name="object 2832"/>
            <p:cNvSpPr/>
            <p:nvPr/>
          </p:nvSpPr>
          <p:spPr>
            <a:xfrm>
              <a:off x="9378427" y="1980051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19">
                  <a:moveTo>
                    <a:pt x="0" y="0"/>
                  </a:moveTo>
                  <a:lnTo>
                    <a:pt x="18215" y="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3" name="object 2833"/>
            <p:cNvSpPr/>
            <p:nvPr/>
          </p:nvSpPr>
          <p:spPr>
            <a:xfrm>
              <a:off x="9339973" y="1980051"/>
              <a:ext cx="31750" cy="7620"/>
            </a:xfrm>
            <a:custGeom>
              <a:avLst/>
              <a:gdLst/>
              <a:ahLst/>
              <a:cxnLst/>
              <a:rect l="l" t="t" r="r" b="b"/>
              <a:pathLst>
                <a:path w="31750" h="7619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31750" h="7619">
                  <a:moveTo>
                    <a:pt x="31370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34" name="object 2834"/>
            <p:cNvSpPr/>
            <p:nvPr/>
          </p:nvSpPr>
          <p:spPr>
            <a:xfrm>
              <a:off x="9339973" y="1980051"/>
              <a:ext cx="31750" cy="7620"/>
            </a:xfrm>
            <a:custGeom>
              <a:avLst/>
              <a:gdLst/>
              <a:ahLst/>
              <a:cxnLst/>
              <a:rect l="l" t="t" r="r" b="b"/>
              <a:pathLst>
                <a:path w="31750" h="7619">
                  <a:moveTo>
                    <a:pt x="31370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1370" y="0"/>
                  </a:lnTo>
                  <a:close/>
                </a:path>
                <a:path w="31750" h="7619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5" name="object 2835"/>
            <p:cNvSpPr/>
            <p:nvPr/>
          </p:nvSpPr>
          <p:spPr>
            <a:xfrm>
              <a:off x="9301519" y="1980051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19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32384" h="7619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36" name="object 2836"/>
            <p:cNvSpPr/>
            <p:nvPr/>
          </p:nvSpPr>
          <p:spPr>
            <a:xfrm>
              <a:off x="9301519" y="1980051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19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  <a:path w="32384" h="7619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7" name="object 2837"/>
            <p:cNvSpPr/>
            <p:nvPr/>
          </p:nvSpPr>
          <p:spPr>
            <a:xfrm>
              <a:off x="9276220" y="1980051"/>
              <a:ext cx="19685" cy="7620"/>
            </a:xfrm>
            <a:custGeom>
              <a:avLst/>
              <a:gdLst/>
              <a:ahLst/>
              <a:cxnLst/>
              <a:rect l="l" t="t" r="r" b="b"/>
              <a:pathLst>
                <a:path w="19684" h="7619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19684" h="7619">
                  <a:moveTo>
                    <a:pt x="19227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38" name="object 2838"/>
            <p:cNvSpPr/>
            <p:nvPr/>
          </p:nvSpPr>
          <p:spPr>
            <a:xfrm>
              <a:off x="9276220" y="1980051"/>
              <a:ext cx="19685" cy="7620"/>
            </a:xfrm>
            <a:custGeom>
              <a:avLst/>
              <a:gdLst/>
              <a:ahLst/>
              <a:cxnLst/>
              <a:rect l="l" t="t" r="r" b="b"/>
              <a:pathLst>
                <a:path w="19684" h="7619">
                  <a:moveTo>
                    <a:pt x="19227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19227" y="0"/>
                  </a:lnTo>
                  <a:close/>
                </a:path>
                <a:path w="19684" h="7619">
                  <a:moveTo>
                    <a:pt x="0" y="0"/>
                  </a:moveTo>
                  <a:lnTo>
                    <a:pt x="8095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9" name="object 2839"/>
            <p:cNvSpPr/>
            <p:nvPr/>
          </p:nvSpPr>
          <p:spPr>
            <a:xfrm>
              <a:off x="10003813" y="2427334"/>
              <a:ext cx="7620" cy="18415"/>
            </a:xfrm>
            <a:custGeom>
              <a:avLst/>
              <a:gdLst/>
              <a:ahLst/>
              <a:cxnLst/>
              <a:rect l="l" t="t" r="r" b="b"/>
              <a:pathLst>
                <a:path w="7620" h="18414">
                  <a:moveTo>
                    <a:pt x="0" y="0"/>
                  </a:moveTo>
                  <a:lnTo>
                    <a:pt x="0" y="18215"/>
                  </a:lnTo>
                  <a:lnTo>
                    <a:pt x="7083" y="60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40" name="object 2840"/>
            <p:cNvSpPr/>
            <p:nvPr/>
          </p:nvSpPr>
          <p:spPr>
            <a:xfrm>
              <a:off x="10003813" y="2427333"/>
              <a:ext cx="7620" cy="18415"/>
            </a:xfrm>
            <a:custGeom>
              <a:avLst/>
              <a:gdLst/>
              <a:ahLst/>
              <a:cxnLst/>
              <a:rect l="l" t="t" r="r" b="b"/>
              <a:pathLst>
                <a:path w="7620" h="18414">
                  <a:moveTo>
                    <a:pt x="0" y="0"/>
                  </a:moveTo>
                  <a:lnTo>
                    <a:pt x="0" y="6071"/>
                  </a:lnTo>
                  <a:lnTo>
                    <a:pt x="7083" y="6071"/>
                  </a:lnTo>
                  <a:lnTo>
                    <a:pt x="0" y="0"/>
                  </a:lnTo>
                  <a:close/>
                </a:path>
                <a:path w="7620" h="18414">
                  <a:moveTo>
                    <a:pt x="0" y="6071"/>
                  </a:moveTo>
                  <a:lnTo>
                    <a:pt x="7083" y="6071"/>
                  </a:lnTo>
                  <a:lnTo>
                    <a:pt x="0" y="18215"/>
                  </a:lnTo>
                  <a:lnTo>
                    <a:pt x="0" y="60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1" name="object 2841"/>
            <p:cNvSpPr/>
            <p:nvPr/>
          </p:nvSpPr>
          <p:spPr>
            <a:xfrm>
              <a:off x="10003813" y="2427333"/>
              <a:ext cx="41910" cy="6350"/>
            </a:xfrm>
            <a:custGeom>
              <a:avLst/>
              <a:gdLst/>
              <a:ahLst/>
              <a:cxnLst/>
              <a:rect l="l" t="t" r="r" b="b"/>
              <a:pathLst>
                <a:path w="41909" h="6350">
                  <a:moveTo>
                    <a:pt x="41490" y="0"/>
                  </a:moveTo>
                  <a:lnTo>
                    <a:pt x="0" y="0"/>
                  </a:lnTo>
                  <a:lnTo>
                    <a:pt x="7083" y="6071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42" name="object 2842"/>
            <p:cNvSpPr/>
            <p:nvPr/>
          </p:nvSpPr>
          <p:spPr>
            <a:xfrm>
              <a:off x="10003813" y="2427333"/>
              <a:ext cx="41910" cy="6350"/>
            </a:xfrm>
            <a:custGeom>
              <a:avLst/>
              <a:gdLst/>
              <a:ahLst/>
              <a:cxnLst/>
              <a:rect l="l" t="t" r="r" b="b"/>
              <a:pathLst>
                <a:path w="41909" h="6350">
                  <a:moveTo>
                    <a:pt x="0" y="0"/>
                  </a:moveTo>
                  <a:lnTo>
                    <a:pt x="41490" y="0"/>
                  </a:lnTo>
                  <a:lnTo>
                    <a:pt x="7083" y="60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3" name="object 2843"/>
            <p:cNvSpPr/>
            <p:nvPr/>
          </p:nvSpPr>
          <p:spPr>
            <a:xfrm>
              <a:off x="10003813" y="2451620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20" h="32385">
                  <a:moveTo>
                    <a:pt x="0" y="0"/>
                  </a:moveTo>
                  <a:lnTo>
                    <a:pt x="0" y="32382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44" name="object 2844"/>
            <p:cNvSpPr/>
            <p:nvPr/>
          </p:nvSpPr>
          <p:spPr>
            <a:xfrm>
              <a:off x="10003813" y="2451620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20" h="32385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7620" h="32385">
                  <a:moveTo>
                    <a:pt x="0" y="7083"/>
                  </a:moveTo>
                  <a:lnTo>
                    <a:pt x="7083" y="7083"/>
                  </a:lnTo>
                  <a:lnTo>
                    <a:pt x="0" y="32382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5" name="object 2845"/>
            <p:cNvSpPr/>
            <p:nvPr/>
          </p:nvSpPr>
          <p:spPr>
            <a:xfrm>
              <a:off x="10003813" y="2451620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09" h="7619">
                  <a:moveTo>
                    <a:pt x="41490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46" name="object 2846"/>
            <p:cNvSpPr/>
            <p:nvPr/>
          </p:nvSpPr>
          <p:spPr>
            <a:xfrm>
              <a:off x="10003813" y="2451620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09" h="7619">
                  <a:moveTo>
                    <a:pt x="0" y="0"/>
                  </a:moveTo>
                  <a:lnTo>
                    <a:pt x="41490" y="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7" name="object 2847"/>
            <p:cNvSpPr/>
            <p:nvPr/>
          </p:nvSpPr>
          <p:spPr>
            <a:xfrm>
              <a:off x="10003813" y="2490074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20" h="32385">
                  <a:moveTo>
                    <a:pt x="0" y="0"/>
                  </a:moveTo>
                  <a:lnTo>
                    <a:pt x="0" y="32382"/>
                  </a:lnTo>
                  <a:lnTo>
                    <a:pt x="7083" y="60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48" name="object 2848"/>
            <p:cNvSpPr/>
            <p:nvPr/>
          </p:nvSpPr>
          <p:spPr>
            <a:xfrm>
              <a:off x="10003813" y="2490074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20" h="32385">
                  <a:moveTo>
                    <a:pt x="0" y="0"/>
                  </a:moveTo>
                  <a:lnTo>
                    <a:pt x="0" y="6071"/>
                  </a:lnTo>
                  <a:lnTo>
                    <a:pt x="7083" y="6071"/>
                  </a:lnTo>
                  <a:lnTo>
                    <a:pt x="0" y="0"/>
                  </a:lnTo>
                  <a:close/>
                </a:path>
                <a:path w="7620" h="32385">
                  <a:moveTo>
                    <a:pt x="0" y="6071"/>
                  </a:moveTo>
                  <a:lnTo>
                    <a:pt x="7083" y="6071"/>
                  </a:lnTo>
                  <a:lnTo>
                    <a:pt x="0" y="32382"/>
                  </a:lnTo>
                  <a:lnTo>
                    <a:pt x="0" y="60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9" name="object 2849"/>
            <p:cNvSpPr/>
            <p:nvPr/>
          </p:nvSpPr>
          <p:spPr>
            <a:xfrm>
              <a:off x="10003813" y="2490074"/>
              <a:ext cx="41910" cy="6350"/>
            </a:xfrm>
            <a:custGeom>
              <a:avLst/>
              <a:gdLst/>
              <a:ahLst/>
              <a:cxnLst/>
              <a:rect l="l" t="t" r="r" b="b"/>
              <a:pathLst>
                <a:path w="41909" h="6350">
                  <a:moveTo>
                    <a:pt x="41490" y="0"/>
                  </a:moveTo>
                  <a:lnTo>
                    <a:pt x="0" y="0"/>
                  </a:lnTo>
                  <a:lnTo>
                    <a:pt x="7083" y="6071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50" name="object 2850"/>
            <p:cNvSpPr/>
            <p:nvPr/>
          </p:nvSpPr>
          <p:spPr>
            <a:xfrm>
              <a:off x="10003813" y="2490074"/>
              <a:ext cx="41910" cy="6350"/>
            </a:xfrm>
            <a:custGeom>
              <a:avLst/>
              <a:gdLst/>
              <a:ahLst/>
              <a:cxnLst/>
              <a:rect l="l" t="t" r="r" b="b"/>
              <a:pathLst>
                <a:path w="41909" h="6350">
                  <a:moveTo>
                    <a:pt x="0" y="0"/>
                  </a:moveTo>
                  <a:lnTo>
                    <a:pt x="41490" y="0"/>
                  </a:lnTo>
                  <a:lnTo>
                    <a:pt x="7083" y="60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1" name="object 2851"/>
            <p:cNvSpPr/>
            <p:nvPr/>
          </p:nvSpPr>
          <p:spPr>
            <a:xfrm>
              <a:off x="10003813" y="2528529"/>
              <a:ext cx="41910" cy="5080"/>
            </a:xfrm>
            <a:custGeom>
              <a:avLst/>
              <a:gdLst/>
              <a:ahLst/>
              <a:cxnLst/>
              <a:rect l="l" t="t" r="r" b="b"/>
              <a:pathLst>
                <a:path w="41909" h="5080">
                  <a:moveTo>
                    <a:pt x="0" y="0"/>
                  </a:moveTo>
                  <a:lnTo>
                    <a:pt x="0" y="5059"/>
                  </a:lnTo>
                  <a:lnTo>
                    <a:pt x="13155" y="5059"/>
                  </a:lnTo>
                  <a:lnTo>
                    <a:pt x="0" y="0"/>
                  </a:lnTo>
                  <a:close/>
                </a:path>
                <a:path w="41909" h="5080">
                  <a:moveTo>
                    <a:pt x="41490" y="0"/>
                  </a:moveTo>
                  <a:lnTo>
                    <a:pt x="0" y="0"/>
                  </a:lnTo>
                  <a:lnTo>
                    <a:pt x="13155" y="5059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52" name="object 2852"/>
            <p:cNvSpPr/>
            <p:nvPr/>
          </p:nvSpPr>
          <p:spPr>
            <a:xfrm>
              <a:off x="10003813" y="2528528"/>
              <a:ext cx="41910" cy="5080"/>
            </a:xfrm>
            <a:custGeom>
              <a:avLst/>
              <a:gdLst/>
              <a:ahLst/>
              <a:cxnLst/>
              <a:rect l="l" t="t" r="r" b="b"/>
              <a:pathLst>
                <a:path w="41909" h="5080">
                  <a:moveTo>
                    <a:pt x="41490" y="0"/>
                  </a:moveTo>
                  <a:lnTo>
                    <a:pt x="0" y="0"/>
                  </a:lnTo>
                  <a:lnTo>
                    <a:pt x="13155" y="5059"/>
                  </a:lnTo>
                  <a:lnTo>
                    <a:pt x="41490" y="0"/>
                  </a:lnTo>
                  <a:close/>
                </a:path>
                <a:path w="41909" h="5080">
                  <a:moveTo>
                    <a:pt x="0" y="0"/>
                  </a:moveTo>
                  <a:lnTo>
                    <a:pt x="13155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3" name="object 2853"/>
            <p:cNvSpPr/>
            <p:nvPr/>
          </p:nvSpPr>
          <p:spPr>
            <a:xfrm>
              <a:off x="10003813" y="2533589"/>
              <a:ext cx="7620" cy="13335"/>
            </a:xfrm>
            <a:custGeom>
              <a:avLst/>
              <a:gdLst/>
              <a:ahLst/>
              <a:cxnLst/>
              <a:rect l="l" t="t" r="r" b="b"/>
              <a:pathLst>
                <a:path w="7620" h="13335">
                  <a:moveTo>
                    <a:pt x="0" y="0"/>
                  </a:moveTo>
                  <a:lnTo>
                    <a:pt x="0" y="13155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54" name="object 2854"/>
            <p:cNvSpPr/>
            <p:nvPr/>
          </p:nvSpPr>
          <p:spPr>
            <a:xfrm>
              <a:off x="10003813" y="2533588"/>
              <a:ext cx="7620" cy="13335"/>
            </a:xfrm>
            <a:custGeom>
              <a:avLst/>
              <a:gdLst/>
              <a:ahLst/>
              <a:cxnLst/>
              <a:rect l="l" t="t" r="r" b="b"/>
              <a:pathLst>
                <a:path w="7620" h="13335">
                  <a:moveTo>
                    <a:pt x="0" y="0"/>
                  </a:moveTo>
                  <a:lnTo>
                    <a:pt x="0" y="1011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  <a:path w="7620" h="13335">
                  <a:moveTo>
                    <a:pt x="0" y="1011"/>
                  </a:moveTo>
                  <a:lnTo>
                    <a:pt x="7083" y="1011"/>
                  </a:lnTo>
                  <a:lnTo>
                    <a:pt x="0" y="13155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5" name="object 2855"/>
            <p:cNvSpPr/>
            <p:nvPr/>
          </p:nvSpPr>
          <p:spPr>
            <a:xfrm>
              <a:off x="10003813" y="2533588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69">
                  <a:moveTo>
                    <a:pt x="13155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56" name="object 2856"/>
            <p:cNvSpPr/>
            <p:nvPr/>
          </p:nvSpPr>
          <p:spPr>
            <a:xfrm>
              <a:off x="10003813" y="2533588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69">
                  <a:moveTo>
                    <a:pt x="0" y="0"/>
                  </a:moveTo>
                  <a:lnTo>
                    <a:pt x="13155" y="0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7" name="object 2857"/>
            <p:cNvSpPr/>
            <p:nvPr/>
          </p:nvSpPr>
          <p:spPr>
            <a:xfrm>
              <a:off x="9276220" y="3974607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8095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58" name="object 2858"/>
            <p:cNvSpPr/>
            <p:nvPr/>
          </p:nvSpPr>
          <p:spPr>
            <a:xfrm>
              <a:off x="9276220" y="3974607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0" y="0"/>
                  </a:moveTo>
                  <a:lnTo>
                    <a:pt x="8095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9" name="object 2859"/>
            <p:cNvSpPr/>
            <p:nvPr/>
          </p:nvSpPr>
          <p:spPr>
            <a:xfrm>
              <a:off x="9301519" y="3974607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60" name="object 2860"/>
            <p:cNvSpPr/>
            <p:nvPr/>
          </p:nvSpPr>
          <p:spPr>
            <a:xfrm>
              <a:off x="9301519" y="3974607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1" name="object 2861"/>
            <p:cNvSpPr/>
            <p:nvPr/>
          </p:nvSpPr>
          <p:spPr>
            <a:xfrm>
              <a:off x="9339973" y="3974607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62" name="object 2862"/>
            <p:cNvSpPr/>
            <p:nvPr/>
          </p:nvSpPr>
          <p:spPr>
            <a:xfrm>
              <a:off x="9339973" y="3974607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3" name="object 2863"/>
            <p:cNvSpPr/>
            <p:nvPr/>
          </p:nvSpPr>
          <p:spPr>
            <a:xfrm>
              <a:off x="9378427" y="3967523"/>
              <a:ext cx="7620" cy="41910"/>
            </a:xfrm>
            <a:custGeom>
              <a:avLst/>
              <a:gdLst/>
              <a:ahLst/>
              <a:cxnLst/>
              <a:rect l="l" t="t" r="r" b="b"/>
              <a:pathLst>
                <a:path w="7620" h="41910">
                  <a:moveTo>
                    <a:pt x="0" y="0"/>
                  </a:moveTo>
                  <a:lnTo>
                    <a:pt x="0" y="4149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64" name="object 2864"/>
            <p:cNvSpPr/>
            <p:nvPr/>
          </p:nvSpPr>
          <p:spPr>
            <a:xfrm>
              <a:off x="9378427" y="3967523"/>
              <a:ext cx="7620" cy="41910"/>
            </a:xfrm>
            <a:custGeom>
              <a:avLst/>
              <a:gdLst/>
              <a:ahLst/>
              <a:cxnLst/>
              <a:rect l="l" t="t" r="r" b="b"/>
              <a:pathLst>
                <a:path w="7620" h="4191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7620" h="41910">
                  <a:moveTo>
                    <a:pt x="0" y="7083"/>
                  </a:moveTo>
                  <a:lnTo>
                    <a:pt x="7083" y="7083"/>
                  </a:lnTo>
                  <a:lnTo>
                    <a:pt x="0" y="41490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5" name="object 2865"/>
            <p:cNvSpPr/>
            <p:nvPr/>
          </p:nvSpPr>
          <p:spPr>
            <a:xfrm>
              <a:off x="9378427" y="3967523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66" name="object 2866"/>
            <p:cNvSpPr/>
            <p:nvPr/>
          </p:nvSpPr>
          <p:spPr>
            <a:xfrm>
              <a:off x="9378427" y="3967523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20">
                  <a:moveTo>
                    <a:pt x="0" y="0"/>
                  </a:moveTo>
                  <a:lnTo>
                    <a:pt x="18215" y="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7" name="object 2867"/>
            <p:cNvSpPr/>
            <p:nvPr/>
          </p:nvSpPr>
          <p:spPr>
            <a:xfrm>
              <a:off x="9339973" y="3967523"/>
              <a:ext cx="31750" cy="7620"/>
            </a:xfrm>
            <a:custGeom>
              <a:avLst/>
              <a:gdLst/>
              <a:ahLst/>
              <a:cxnLst/>
              <a:rect l="l" t="t" r="r" b="b"/>
              <a:pathLst>
                <a:path w="31750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31750" h="7620">
                  <a:moveTo>
                    <a:pt x="31370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137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68" name="object 2868"/>
            <p:cNvSpPr/>
            <p:nvPr/>
          </p:nvSpPr>
          <p:spPr>
            <a:xfrm>
              <a:off x="9339973" y="3967523"/>
              <a:ext cx="31750" cy="7620"/>
            </a:xfrm>
            <a:custGeom>
              <a:avLst/>
              <a:gdLst/>
              <a:ahLst/>
              <a:cxnLst/>
              <a:rect l="l" t="t" r="r" b="b"/>
              <a:pathLst>
                <a:path w="31750" h="7620">
                  <a:moveTo>
                    <a:pt x="31370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1370" y="0"/>
                  </a:lnTo>
                  <a:close/>
                </a:path>
                <a:path w="31750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9" name="object 2869"/>
            <p:cNvSpPr/>
            <p:nvPr/>
          </p:nvSpPr>
          <p:spPr>
            <a:xfrm>
              <a:off x="9301519" y="3967523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70" name="object 2870"/>
            <p:cNvSpPr/>
            <p:nvPr/>
          </p:nvSpPr>
          <p:spPr>
            <a:xfrm>
              <a:off x="9301519" y="3967523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20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  <a:path w="32384" h="7620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1" name="object 2871"/>
            <p:cNvSpPr/>
            <p:nvPr/>
          </p:nvSpPr>
          <p:spPr>
            <a:xfrm>
              <a:off x="9276220" y="3967523"/>
              <a:ext cx="19685" cy="7620"/>
            </a:xfrm>
            <a:custGeom>
              <a:avLst/>
              <a:gdLst/>
              <a:ahLst/>
              <a:cxnLst/>
              <a:rect l="l" t="t" r="r" b="b"/>
              <a:pathLst>
                <a:path w="19684" h="7620">
                  <a:moveTo>
                    <a:pt x="0" y="0"/>
                  </a:moveTo>
                  <a:lnTo>
                    <a:pt x="0" y="7083"/>
                  </a:lnTo>
                  <a:lnTo>
                    <a:pt x="8095" y="7083"/>
                  </a:lnTo>
                  <a:lnTo>
                    <a:pt x="0" y="0"/>
                  </a:lnTo>
                  <a:close/>
                </a:path>
                <a:path w="19684" h="7620">
                  <a:moveTo>
                    <a:pt x="19227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72" name="object 2872"/>
            <p:cNvSpPr/>
            <p:nvPr/>
          </p:nvSpPr>
          <p:spPr>
            <a:xfrm>
              <a:off x="9276220" y="3967523"/>
              <a:ext cx="19685" cy="7620"/>
            </a:xfrm>
            <a:custGeom>
              <a:avLst/>
              <a:gdLst/>
              <a:ahLst/>
              <a:cxnLst/>
              <a:rect l="l" t="t" r="r" b="b"/>
              <a:pathLst>
                <a:path w="19684" h="7620">
                  <a:moveTo>
                    <a:pt x="19227" y="0"/>
                  </a:moveTo>
                  <a:lnTo>
                    <a:pt x="0" y="0"/>
                  </a:lnTo>
                  <a:lnTo>
                    <a:pt x="8095" y="7083"/>
                  </a:lnTo>
                  <a:lnTo>
                    <a:pt x="19227" y="0"/>
                  </a:lnTo>
                  <a:close/>
                </a:path>
                <a:path w="19684" h="7620">
                  <a:moveTo>
                    <a:pt x="0" y="0"/>
                  </a:moveTo>
                  <a:lnTo>
                    <a:pt x="8095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3" name="object 2873"/>
            <p:cNvSpPr/>
            <p:nvPr/>
          </p:nvSpPr>
          <p:spPr>
            <a:xfrm>
              <a:off x="13319978" y="1987134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19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74" name="object 2874"/>
            <p:cNvSpPr/>
            <p:nvPr/>
          </p:nvSpPr>
          <p:spPr>
            <a:xfrm>
              <a:off x="13319978" y="1987134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19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5" name="object 2875"/>
            <p:cNvSpPr/>
            <p:nvPr/>
          </p:nvSpPr>
          <p:spPr>
            <a:xfrm>
              <a:off x="13344265" y="1987134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19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76" name="object 2876"/>
            <p:cNvSpPr/>
            <p:nvPr/>
          </p:nvSpPr>
          <p:spPr>
            <a:xfrm>
              <a:off x="13344265" y="1987134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19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7" name="object 2877"/>
            <p:cNvSpPr/>
            <p:nvPr/>
          </p:nvSpPr>
          <p:spPr>
            <a:xfrm>
              <a:off x="13382719" y="1987134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19" h="34925">
                  <a:moveTo>
                    <a:pt x="7083" y="0"/>
                  </a:moveTo>
                  <a:lnTo>
                    <a:pt x="0" y="0"/>
                  </a:lnTo>
                  <a:lnTo>
                    <a:pt x="0" y="34406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78" name="object 2878"/>
            <p:cNvSpPr/>
            <p:nvPr/>
          </p:nvSpPr>
          <p:spPr>
            <a:xfrm>
              <a:off x="13382719" y="1987134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19" h="34925">
                  <a:moveTo>
                    <a:pt x="0" y="0"/>
                  </a:moveTo>
                  <a:lnTo>
                    <a:pt x="7083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9" name="object 2879"/>
            <p:cNvSpPr/>
            <p:nvPr/>
          </p:nvSpPr>
          <p:spPr>
            <a:xfrm>
              <a:off x="13421173" y="1980051"/>
              <a:ext cx="7620" cy="41910"/>
            </a:xfrm>
            <a:custGeom>
              <a:avLst/>
              <a:gdLst/>
              <a:ahLst/>
              <a:cxnLst/>
              <a:rect l="l" t="t" r="r" b="b"/>
              <a:pathLst>
                <a:path w="7619" h="41910">
                  <a:moveTo>
                    <a:pt x="0" y="0"/>
                  </a:moveTo>
                  <a:lnTo>
                    <a:pt x="0" y="4149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80" name="object 2880"/>
            <p:cNvSpPr/>
            <p:nvPr/>
          </p:nvSpPr>
          <p:spPr>
            <a:xfrm>
              <a:off x="13421173" y="1980051"/>
              <a:ext cx="7620" cy="41910"/>
            </a:xfrm>
            <a:custGeom>
              <a:avLst/>
              <a:gdLst/>
              <a:ahLst/>
              <a:cxnLst/>
              <a:rect l="l" t="t" r="r" b="b"/>
              <a:pathLst>
                <a:path w="7619" h="41910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7619" h="41910">
                  <a:moveTo>
                    <a:pt x="0" y="7083"/>
                  </a:moveTo>
                  <a:lnTo>
                    <a:pt x="7083" y="7083"/>
                  </a:lnTo>
                  <a:lnTo>
                    <a:pt x="0" y="41490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1" name="object 2881"/>
            <p:cNvSpPr/>
            <p:nvPr/>
          </p:nvSpPr>
          <p:spPr>
            <a:xfrm>
              <a:off x="13421173" y="1980051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19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82" name="object 2882"/>
            <p:cNvSpPr/>
            <p:nvPr/>
          </p:nvSpPr>
          <p:spPr>
            <a:xfrm>
              <a:off x="13421173" y="1980051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19">
                  <a:moveTo>
                    <a:pt x="0" y="0"/>
                  </a:moveTo>
                  <a:lnTo>
                    <a:pt x="18215" y="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3" name="object 2883"/>
            <p:cNvSpPr/>
            <p:nvPr/>
          </p:nvSpPr>
          <p:spPr>
            <a:xfrm>
              <a:off x="13382719" y="1980051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19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32384" h="7619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84" name="object 2884"/>
            <p:cNvSpPr/>
            <p:nvPr/>
          </p:nvSpPr>
          <p:spPr>
            <a:xfrm>
              <a:off x="13382719" y="1980051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19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  <a:path w="32384" h="7619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5" name="object 2885"/>
            <p:cNvSpPr/>
            <p:nvPr/>
          </p:nvSpPr>
          <p:spPr>
            <a:xfrm>
              <a:off x="13344264" y="1980051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19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32384" h="7619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86" name="object 2886"/>
            <p:cNvSpPr/>
            <p:nvPr/>
          </p:nvSpPr>
          <p:spPr>
            <a:xfrm>
              <a:off x="13344265" y="1980051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4" h="7619">
                  <a:moveTo>
                    <a:pt x="32382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32382" y="0"/>
                  </a:lnTo>
                  <a:close/>
                </a:path>
                <a:path w="32384" h="7619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7" name="object 2887"/>
            <p:cNvSpPr/>
            <p:nvPr/>
          </p:nvSpPr>
          <p:spPr>
            <a:xfrm>
              <a:off x="13319978" y="1980051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19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18415" h="7619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88" name="object 2888"/>
            <p:cNvSpPr/>
            <p:nvPr/>
          </p:nvSpPr>
          <p:spPr>
            <a:xfrm>
              <a:off x="13319978" y="1980051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5" h="7619">
                  <a:moveTo>
                    <a:pt x="18215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18215" y="0"/>
                  </a:lnTo>
                  <a:close/>
                </a:path>
                <a:path w="18415" h="7619">
                  <a:moveTo>
                    <a:pt x="0" y="0"/>
                  </a:moveTo>
                  <a:lnTo>
                    <a:pt x="7083" y="7083"/>
                  </a:lnTo>
                  <a:lnTo>
                    <a:pt x="0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9" name="object 2889"/>
            <p:cNvSpPr/>
            <p:nvPr/>
          </p:nvSpPr>
          <p:spPr>
            <a:xfrm>
              <a:off x="10820458" y="2326138"/>
              <a:ext cx="38735" cy="12700"/>
            </a:xfrm>
            <a:custGeom>
              <a:avLst/>
              <a:gdLst/>
              <a:ahLst/>
              <a:cxnLst/>
              <a:rect l="l" t="t" r="r" b="b"/>
              <a:pathLst>
                <a:path w="38734" h="12700">
                  <a:moveTo>
                    <a:pt x="0" y="0"/>
                  </a:moveTo>
                  <a:lnTo>
                    <a:pt x="0" y="12143"/>
                  </a:lnTo>
                  <a:lnTo>
                    <a:pt x="11131" y="12143"/>
                  </a:lnTo>
                  <a:lnTo>
                    <a:pt x="0" y="0"/>
                  </a:lnTo>
                  <a:close/>
                </a:path>
                <a:path w="38734" h="12700">
                  <a:moveTo>
                    <a:pt x="38454" y="0"/>
                  </a:moveTo>
                  <a:lnTo>
                    <a:pt x="0" y="0"/>
                  </a:lnTo>
                  <a:lnTo>
                    <a:pt x="11131" y="12143"/>
                  </a:lnTo>
                  <a:lnTo>
                    <a:pt x="3845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90" name="object 2890"/>
            <p:cNvSpPr/>
            <p:nvPr/>
          </p:nvSpPr>
          <p:spPr>
            <a:xfrm>
              <a:off x="10820458" y="2326138"/>
              <a:ext cx="38735" cy="12700"/>
            </a:xfrm>
            <a:custGeom>
              <a:avLst/>
              <a:gdLst/>
              <a:ahLst/>
              <a:cxnLst/>
              <a:rect l="l" t="t" r="r" b="b"/>
              <a:pathLst>
                <a:path w="38734" h="12700">
                  <a:moveTo>
                    <a:pt x="38454" y="0"/>
                  </a:moveTo>
                  <a:lnTo>
                    <a:pt x="0" y="0"/>
                  </a:lnTo>
                  <a:lnTo>
                    <a:pt x="11131" y="12143"/>
                  </a:lnTo>
                  <a:lnTo>
                    <a:pt x="38454" y="0"/>
                  </a:lnTo>
                  <a:close/>
                </a:path>
                <a:path w="38734" h="12700">
                  <a:moveTo>
                    <a:pt x="0" y="0"/>
                  </a:moveTo>
                  <a:lnTo>
                    <a:pt x="11131" y="12143"/>
                  </a:lnTo>
                  <a:lnTo>
                    <a:pt x="0" y="1214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1" name="object 2891"/>
            <p:cNvSpPr/>
            <p:nvPr/>
          </p:nvSpPr>
          <p:spPr>
            <a:xfrm>
              <a:off x="10820458" y="2343341"/>
              <a:ext cx="10160" cy="29845"/>
            </a:xfrm>
            <a:custGeom>
              <a:avLst/>
              <a:gdLst/>
              <a:ahLst/>
              <a:cxnLst/>
              <a:rect l="l" t="t" r="r" b="b"/>
              <a:pathLst>
                <a:path w="10159" h="29844">
                  <a:moveTo>
                    <a:pt x="10119" y="0"/>
                  </a:moveTo>
                  <a:lnTo>
                    <a:pt x="0" y="0"/>
                  </a:lnTo>
                  <a:lnTo>
                    <a:pt x="0" y="29346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92" name="object 2892"/>
            <p:cNvSpPr/>
            <p:nvPr/>
          </p:nvSpPr>
          <p:spPr>
            <a:xfrm>
              <a:off x="10820458" y="2343341"/>
              <a:ext cx="10160" cy="29845"/>
            </a:xfrm>
            <a:custGeom>
              <a:avLst/>
              <a:gdLst/>
              <a:ahLst/>
              <a:cxnLst/>
              <a:rect l="l" t="t" r="r" b="b"/>
              <a:pathLst>
                <a:path w="10159" h="29844">
                  <a:moveTo>
                    <a:pt x="0" y="0"/>
                  </a:moveTo>
                  <a:lnTo>
                    <a:pt x="10119" y="0"/>
                  </a:lnTo>
                  <a:lnTo>
                    <a:pt x="0" y="2934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3" name="object 2893"/>
            <p:cNvSpPr/>
            <p:nvPr/>
          </p:nvSpPr>
          <p:spPr>
            <a:xfrm>
              <a:off x="11023860" y="2326138"/>
              <a:ext cx="222885" cy="17780"/>
            </a:xfrm>
            <a:custGeom>
              <a:avLst/>
              <a:gdLst/>
              <a:ahLst/>
              <a:cxnLst/>
              <a:rect l="l" t="t" r="r" b="b"/>
              <a:pathLst>
                <a:path w="222884" h="17780">
                  <a:moveTo>
                    <a:pt x="0" y="0"/>
                  </a:moveTo>
                  <a:lnTo>
                    <a:pt x="0" y="17203"/>
                  </a:lnTo>
                  <a:lnTo>
                    <a:pt x="17203" y="17203"/>
                  </a:lnTo>
                  <a:lnTo>
                    <a:pt x="0" y="0"/>
                  </a:lnTo>
                  <a:close/>
                </a:path>
                <a:path w="222884" h="17780">
                  <a:moveTo>
                    <a:pt x="222629" y="0"/>
                  </a:moveTo>
                  <a:lnTo>
                    <a:pt x="0" y="0"/>
                  </a:lnTo>
                  <a:lnTo>
                    <a:pt x="17203" y="17203"/>
                  </a:lnTo>
                  <a:lnTo>
                    <a:pt x="22262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94" name="object 2894"/>
            <p:cNvSpPr/>
            <p:nvPr/>
          </p:nvSpPr>
          <p:spPr>
            <a:xfrm>
              <a:off x="11023860" y="2326138"/>
              <a:ext cx="222885" cy="17780"/>
            </a:xfrm>
            <a:custGeom>
              <a:avLst/>
              <a:gdLst/>
              <a:ahLst/>
              <a:cxnLst/>
              <a:rect l="l" t="t" r="r" b="b"/>
              <a:pathLst>
                <a:path w="222884" h="17780">
                  <a:moveTo>
                    <a:pt x="222629" y="0"/>
                  </a:moveTo>
                  <a:lnTo>
                    <a:pt x="0" y="0"/>
                  </a:lnTo>
                  <a:lnTo>
                    <a:pt x="17203" y="17203"/>
                  </a:lnTo>
                  <a:lnTo>
                    <a:pt x="222629" y="0"/>
                  </a:lnTo>
                  <a:close/>
                </a:path>
                <a:path w="222884" h="17780">
                  <a:moveTo>
                    <a:pt x="0" y="0"/>
                  </a:moveTo>
                  <a:lnTo>
                    <a:pt x="17203" y="17203"/>
                  </a:lnTo>
                  <a:lnTo>
                    <a:pt x="0" y="1720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5" name="object 2895"/>
            <p:cNvSpPr/>
            <p:nvPr/>
          </p:nvSpPr>
          <p:spPr>
            <a:xfrm>
              <a:off x="10820458" y="2338282"/>
              <a:ext cx="11430" cy="5080"/>
            </a:xfrm>
            <a:custGeom>
              <a:avLst/>
              <a:gdLst/>
              <a:ahLst/>
              <a:cxnLst/>
              <a:rect l="l" t="t" r="r" b="b"/>
              <a:pathLst>
                <a:path w="11429" h="5080">
                  <a:moveTo>
                    <a:pt x="0" y="0"/>
                  </a:moveTo>
                  <a:lnTo>
                    <a:pt x="0" y="5059"/>
                  </a:lnTo>
                  <a:lnTo>
                    <a:pt x="10119" y="5059"/>
                  </a:lnTo>
                  <a:lnTo>
                    <a:pt x="0" y="0"/>
                  </a:lnTo>
                  <a:close/>
                </a:path>
                <a:path w="11429" h="5080">
                  <a:moveTo>
                    <a:pt x="11131" y="0"/>
                  </a:moveTo>
                  <a:lnTo>
                    <a:pt x="0" y="0"/>
                  </a:lnTo>
                  <a:lnTo>
                    <a:pt x="10119" y="5059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96" name="object 2896"/>
            <p:cNvSpPr/>
            <p:nvPr/>
          </p:nvSpPr>
          <p:spPr>
            <a:xfrm>
              <a:off x="10820458" y="2338281"/>
              <a:ext cx="11430" cy="5080"/>
            </a:xfrm>
            <a:custGeom>
              <a:avLst/>
              <a:gdLst/>
              <a:ahLst/>
              <a:cxnLst/>
              <a:rect l="l" t="t" r="r" b="b"/>
              <a:pathLst>
                <a:path w="11429" h="5080">
                  <a:moveTo>
                    <a:pt x="11131" y="0"/>
                  </a:moveTo>
                  <a:lnTo>
                    <a:pt x="0" y="0"/>
                  </a:lnTo>
                  <a:lnTo>
                    <a:pt x="10119" y="5059"/>
                  </a:lnTo>
                  <a:lnTo>
                    <a:pt x="11131" y="0"/>
                  </a:lnTo>
                  <a:close/>
                </a:path>
                <a:path w="11429" h="5080">
                  <a:moveTo>
                    <a:pt x="0" y="0"/>
                  </a:moveTo>
                  <a:lnTo>
                    <a:pt x="10119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7" name="object 2897"/>
            <p:cNvSpPr/>
            <p:nvPr/>
          </p:nvSpPr>
          <p:spPr>
            <a:xfrm>
              <a:off x="11023860" y="2343342"/>
              <a:ext cx="17780" cy="29845"/>
            </a:xfrm>
            <a:custGeom>
              <a:avLst/>
              <a:gdLst/>
              <a:ahLst/>
              <a:cxnLst/>
              <a:rect l="l" t="t" r="r" b="b"/>
              <a:pathLst>
                <a:path w="17779" h="29844">
                  <a:moveTo>
                    <a:pt x="17203" y="0"/>
                  </a:moveTo>
                  <a:lnTo>
                    <a:pt x="0" y="0"/>
                  </a:lnTo>
                  <a:lnTo>
                    <a:pt x="0" y="29346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98" name="object 2898"/>
            <p:cNvSpPr/>
            <p:nvPr/>
          </p:nvSpPr>
          <p:spPr>
            <a:xfrm>
              <a:off x="11023860" y="2343341"/>
              <a:ext cx="17780" cy="29845"/>
            </a:xfrm>
            <a:custGeom>
              <a:avLst/>
              <a:gdLst/>
              <a:ahLst/>
              <a:cxnLst/>
              <a:rect l="l" t="t" r="r" b="b"/>
              <a:pathLst>
                <a:path w="17779" h="29844">
                  <a:moveTo>
                    <a:pt x="0" y="29346"/>
                  </a:moveTo>
                  <a:lnTo>
                    <a:pt x="0" y="0"/>
                  </a:lnTo>
                  <a:lnTo>
                    <a:pt x="0" y="29346"/>
                  </a:lnTo>
                  <a:close/>
                </a:path>
                <a:path w="17779" h="29844">
                  <a:moveTo>
                    <a:pt x="0" y="29346"/>
                  </a:moveTo>
                  <a:lnTo>
                    <a:pt x="0" y="0"/>
                  </a:lnTo>
                  <a:lnTo>
                    <a:pt x="17203" y="0"/>
                  </a:lnTo>
                  <a:lnTo>
                    <a:pt x="0" y="2934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9" name="object 2899"/>
            <p:cNvSpPr/>
            <p:nvPr/>
          </p:nvSpPr>
          <p:spPr>
            <a:xfrm>
              <a:off x="10003813" y="3441309"/>
              <a:ext cx="7620" cy="18415"/>
            </a:xfrm>
            <a:custGeom>
              <a:avLst/>
              <a:gdLst/>
              <a:ahLst/>
              <a:cxnLst/>
              <a:rect l="l" t="t" r="r" b="b"/>
              <a:pathLst>
                <a:path w="7620" h="18414">
                  <a:moveTo>
                    <a:pt x="0" y="0"/>
                  </a:moveTo>
                  <a:lnTo>
                    <a:pt x="0" y="18215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00" name="object 2900"/>
            <p:cNvSpPr/>
            <p:nvPr/>
          </p:nvSpPr>
          <p:spPr>
            <a:xfrm>
              <a:off x="10003813" y="3441308"/>
              <a:ext cx="7620" cy="18415"/>
            </a:xfrm>
            <a:custGeom>
              <a:avLst/>
              <a:gdLst/>
              <a:ahLst/>
              <a:cxnLst/>
              <a:rect l="l" t="t" r="r" b="b"/>
              <a:pathLst>
                <a:path w="7620" h="18414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7620" h="18414">
                  <a:moveTo>
                    <a:pt x="0" y="7083"/>
                  </a:moveTo>
                  <a:lnTo>
                    <a:pt x="7083" y="7083"/>
                  </a:lnTo>
                  <a:lnTo>
                    <a:pt x="0" y="18215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1" name="object 2901"/>
            <p:cNvSpPr/>
            <p:nvPr/>
          </p:nvSpPr>
          <p:spPr>
            <a:xfrm>
              <a:off x="10003813" y="3441308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09" h="7620">
                  <a:moveTo>
                    <a:pt x="41490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02" name="object 2902"/>
            <p:cNvSpPr/>
            <p:nvPr/>
          </p:nvSpPr>
          <p:spPr>
            <a:xfrm>
              <a:off x="10003813" y="3441308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09" h="7620">
                  <a:moveTo>
                    <a:pt x="0" y="0"/>
                  </a:moveTo>
                  <a:lnTo>
                    <a:pt x="41490" y="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3" name="object 2903"/>
            <p:cNvSpPr/>
            <p:nvPr/>
          </p:nvSpPr>
          <p:spPr>
            <a:xfrm>
              <a:off x="10003813" y="3465596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20" h="32385">
                  <a:moveTo>
                    <a:pt x="0" y="0"/>
                  </a:moveTo>
                  <a:lnTo>
                    <a:pt x="0" y="32382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04" name="object 2904"/>
            <p:cNvSpPr/>
            <p:nvPr/>
          </p:nvSpPr>
          <p:spPr>
            <a:xfrm>
              <a:off x="10003813" y="3465595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20" h="32385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7620" h="32385">
                  <a:moveTo>
                    <a:pt x="0" y="7083"/>
                  </a:moveTo>
                  <a:lnTo>
                    <a:pt x="7083" y="7083"/>
                  </a:lnTo>
                  <a:lnTo>
                    <a:pt x="0" y="32382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5" name="object 2905"/>
            <p:cNvSpPr/>
            <p:nvPr/>
          </p:nvSpPr>
          <p:spPr>
            <a:xfrm>
              <a:off x="10003813" y="3465595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09" h="7620">
                  <a:moveTo>
                    <a:pt x="41490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06" name="object 2906"/>
            <p:cNvSpPr/>
            <p:nvPr/>
          </p:nvSpPr>
          <p:spPr>
            <a:xfrm>
              <a:off x="10003813" y="3465595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09" h="7620">
                  <a:moveTo>
                    <a:pt x="0" y="0"/>
                  </a:moveTo>
                  <a:lnTo>
                    <a:pt x="41490" y="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7" name="object 2907"/>
            <p:cNvSpPr/>
            <p:nvPr/>
          </p:nvSpPr>
          <p:spPr>
            <a:xfrm>
              <a:off x="10003813" y="3504050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20" h="32385">
                  <a:moveTo>
                    <a:pt x="0" y="0"/>
                  </a:moveTo>
                  <a:lnTo>
                    <a:pt x="0" y="32382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08" name="object 2908"/>
            <p:cNvSpPr/>
            <p:nvPr/>
          </p:nvSpPr>
          <p:spPr>
            <a:xfrm>
              <a:off x="10003813" y="3504049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20" h="32385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7620" h="32385">
                  <a:moveTo>
                    <a:pt x="0" y="7083"/>
                  </a:moveTo>
                  <a:lnTo>
                    <a:pt x="7083" y="7083"/>
                  </a:lnTo>
                  <a:lnTo>
                    <a:pt x="0" y="32382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9" name="object 2909"/>
            <p:cNvSpPr/>
            <p:nvPr/>
          </p:nvSpPr>
          <p:spPr>
            <a:xfrm>
              <a:off x="10003813" y="3504049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09" h="7620">
                  <a:moveTo>
                    <a:pt x="41490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10" name="object 2910"/>
            <p:cNvSpPr/>
            <p:nvPr/>
          </p:nvSpPr>
          <p:spPr>
            <a:xfrm>
              <a:off x="10003813" y="3504049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09" h="7620">
                  <a:moveTo>
                    <a:pt x="0" y="0"/>
                  </a:moveTo>
                  <a:lnTo>
                    <a:pt x="41490" y="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1" name="object 2911"/>
            <p:cNvSpPr/>
            <p:nvPr/>
          </p:nvSpPr>
          <p:spPr>
            <a:xfrm>
              <a:off x="10003813" y="3542504"/>
              <a:ext cx="41910" cy="6350"/>
            </a:xfrm>
            <a:custGeom>
              <a:avLst/>
              <a:gdLst/>
              <a:ahLst/>
              <a:cxnLst/>
              <a:rect l="l" t="t" r="r" b="b"/>
              <a:pathLst>
                <a:path w="41909" h="6350">
                  <a:moveTo>
                    <a:pt x="0" y="0"/>
                  </a:moveTo>
                  <a:lnTo>
                    <a:pt x="0" y="6071"/>
                  </a:lnTo>
                  <a:lnTo>
                    <a:pt x="13155" y="6071"/>
                  </a:lnTo>
                  <a:lnTo>
                    <a:pt x="0" y="0"/>
                  </a:lnTo>
                  <a:close/>
                </a:path>
                <a:path w="41909" h="6350">
                  <a:moveTo>
                    <a:pt x="41490" y="0"/>
                  </a:moveTo>
                  <a:lnTo>
                    <a:pt x="0" y="0"/>
                  </a:lnTo>
                  <a:lnTo>
                    <a:pt x="13155" y="6071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12" name="object 2912"/>
            <p:cNvSpPr/>
            <p:nvPr/>
          </p:nvSpPr>
          <p:spPr>
            <a:xfrm>
              <a:off x="10003813" y="3542503"/>
              <a:ext cx="41910" cy="6350"/>
            </a:xfrm>
            <a:custGeom>
              <a:avLst/>
              <a:gdLst/>
              <a:ahLst/>
              <a:cxnLst/>
              <a:rect l="l" t="t" r="r" b="b"/>
              <a:pathLst>
                <a:path w="41909" h="6350">
                  <a:moveTo>
                    <a:pt x="41490" y="0"/>
                  </a:moveTo>
                  <a:lnTo>
                    <a:pt x="0" y="0"/>
                  </a:lnTo>
                  <a:lnTo>
                    <a:pt x="13155" y="6071"/>
                  </a:lnTo>
                  <a:lnTo>
                    <a:pt x="41490" y="0"/>
                  </a:lnTo>
                  <a:close/>
                </a:path>
                <a:path w="41909" h="6350">
                  <a:moveTo>
                    <a:pt x="0" y="0"/>
                  </a:moveTo>
                  <a:lnTo>
                    <a:pt x="13155" y="6071"/>
                  </a:lnTo>
                  <a:lnTo>
                    <a:pt x="0" y="60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3" name="object 2913"/>
            <p:cNvSpPr/>
            <p:nvPr/>
          </p:nvSpPr>
          <p:spPr>
            <a:xfrm>
              <a:off x="10003813" y="3548576"/>
              <a:ext cx="7620" cy="12700"/>
            </a:xfrm>
            <a:custGeom>
              <a:avLst/>
              <a:gdLst/>
              <a:ahLst/>
              <a:cxnLst/>
              <a:rect l="l" t="t" r="r" b="b"/>
              <a:pathLst>
                <a:path w="7620" h="12700">
                  <a:moveTo>
                    <a:pt x="0" y="0"/>
                  </a:moveTo>
                  <a:lnTo>
                    <a:pt x="0" y="12143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14" name="object 2914"/>
            <p:cNvSpPr/>
            <p:nvPr/>
          </p:nvSpPr>
          <p:spPr>
            <a:xfrm>
              <a:off x="10003813" y="3548575"/>
              <a:ext cx="7620" cy="12700"/>
            </a:xfrm>
            <a:custGeom>
              <a:avLst/>
              <a:gdLst/>
              <a:ahLst/>
              <a:cxnLst/>
              <a:rect l="l" t="t" r="r" b="b"/>
              <a:pathLst>
                <a:path w="7620" h="12700">
                  <a:moveTo>
                    <a:pt x="0" y="0"/>
                  </a:moveTo>
                  <a:lnTo>
                    <a:pt x="0" y="1011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  <a:path w="7620" h="12700">
                  <a:moveTo>
                    <a:pt x="0" y="1011"/>
                  </a:moveTo>
                  <a:lnTo>
                    <a:pt x="7083" y="1011"/>
                  </a:lnTo>
                  <a:lnTo>
                    <a:pt x="0" y="12143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5" name="object 2915"/>
            <p:cNvSpPr/>
            <p:nvPr/>
          </p:nvSpPr>
          <p:spPr>
            <a:xfrm>
              <a:off x="10003813" y="3548575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70">
                  <a:moveTo>
                    <a:pt x="13155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16" name="object 2916"/>
            <p:cNvSpPr/>
            <p:nvPr/>
          </p:nvSpPr>
          <p:spPr>
            <a:xfrm>
              <a:off x="10003813" y="3548575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70">
                  <a:moveTo>
                    <a:pt x="0" y="0"/>
                  </a:moveTo>
                  <a:lnTo>
                    <a:pt x="13155" y="0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7" name="object 2917"/>
            <p:cNvSpPr/>
            <p:nvPr/>
          </p:nvSpPr>
          <p:spPr>
            <a:xfrm>
              <a:off x="12428449" y="3404879"/>
              <a:ext cx="7620" cy="18415"/>
            </a:xfrm>
            <a:custGeom>
              <a:avLst/>
              <a:gdLst/>
              <a:ahLst/>
              <a:cxnLst/>
              <a:rect l="l" t="t" r="r" b="b"/>
              <a:pathLst>
                <a:path w="7620" h="18414">
                  <a:moveTo>
                    <a:pt x="0" y="0"/>
                  </a:moveTo>
                  <a:lnTo>
                    <a:pt x="0" y="18215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18" name="object 2918"/>
            <p:cNvSpPr/>
            <p:nvPr/>
          </p:nvSpPr>
          <p:spPr>
            <a:xfrm>
              <a:off x="12428449" y="3404878"/>
              <a:ext cx="7620" cy="18415"/>
            </a:xfrm>
            <a:custGeom>
              <a:avLst/>
              <a:gdLst/>
              <a:ahLst/>
              <a:cxnLst/>
              <a:rect l="l" t="t" r="r" b="b"/>
              <a:pathLst>
                <a:path w="7620" h="18414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7620" h="18414">
                  <a:moveTo>
                    <a:pt x="0" y="7083"/>
                  </a:moveTo>
                  <a:lnTo>
                    <a:pt x="7083" y="7083"/>
                  </a:lnTo>
                  <a:lnTo>
                    <a:pt x="0" y="18215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9" name="object 2919"/>
            <p:cNvSpPr/>
            <p:nvPr/>
          </p:nvSpPr>
          <p:spPr>
            <a:xfrm>
              <a:off x="12428449" y="3404878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09" h="7620">
                  <a:moveTo>
                    <a:pt x="41490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20" name="object 2920"/>
            <p:cNvSpPr/>
            <p:nvPr/>
          </p:nvSpPr>
          <p:spPr>
            <a:xfrm>
              <a:off x="12428449" y="3404878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09" h="7620">
                  <a:moveTo>
                    <a:pt x="0" y="0"/>
                  </a:moveTo>
                  <a:lnTo>
                    <a:pt x="41490" y="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1" name="object 2921"/>
            <p:cNvSpPr/>
            <p:nvPr/>
          </p:nvSpPr>
          <p:spPr>
            <a:xfrm>
              <a:off x="12428449" y="3430177"/>
              <a:ext cx="7620" cy="31750"/>
            </a:xfrm>
            <a:custGeom>
              <a:avLst/>
              <a:gdLst/>
              <a:ahLst/>
              <a:cxnLst/>
              <a:rect l="l" t="t" r="r" b="b"/>
              <a:pathLst>
                <a:path w="7620" h="31750">
                  <a:moveTo>
                    <a:pt x="0" y="0"/>
                  </a:moveTo>
                  <a:lnTo>
                    <a:pt x="0" y="31370"/>
                  </a:lnTo>
                  <a:lnTo>
                    <a:pt x="7083" y="60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22" name="object 2922"/>
            <p:cNvSpPr/>
            <p:nvPr/>
          </p:nvSpPr>
          <p:spPr>
            <a:xfrm>
              <a:off x="12428449" y="3430177"/>
              <a:ext cx="7620" cy="31750"/>
            </a:xfrm>
            <a:custGeom>
              <a:avLst/>
              <a:gdLst/>
              <a:ahLst/>
              <a:cxnLst/>
              <a:rect l="l" t="t" r="r" b="b"/>
              <a:pathLst>
                <a:path w="7620" h="31750">
                  <a:moveTo>
                    <a:pt x="0" y="0"/>
                  </a:moveTo>
                  <a:lnTo>
                    <a:pt x="0" y="6071"/>
                  </a:lnTo>
                  <a:lnTo>
                    <a:pt x="7083" y="6071"/>
                  </a:lnTo>
                  <a:lnTo>
                    <a:pt x="0" y="0"/>
                  </a:lnTo>
                  <a:close/>
                </a:path>
                <a:path w="7620" h="31750">
                  <a:moveTo>
                    <a:pt x="0" y="6071"/>
                  </a:moveTo>
                  <a:lnTo>
                    <a:pt x="7083" y="6071"/>
                  </a:lnTo>
                  <a:lnTo>
                    <a:pt x="0" y="31370"/>
                  </a:lnTo>
                  <a:lnTo>
                    <a:pt x="0" y="60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3" name="object 2923"/>
            <p:cNvSpPr/>
            <p:nvPr/>
          </p:nvSpPr>
          <p:spPr>
            <a:xfrm>
              <a:off x="12428449" y="3430177"/>
              <a:ext cx="41910" cy="6350"/>
            </a:xfrm>
            <a:custGeom>
              <a:avLst/>
              <a:gdLst/>
              <a:ahLst/>
              <a:cxnLst/>
              <a:rect l="l" t="t" r="r" b="b"/>
              <a:pathLst>
                <a:path w="41909" h="6350">
                  <a:moveTo>
                    <a:pt x="41490" y="0"/>
                  </a:moveTo>
                  <a:lnTo>
                    <a:pt x="0" y="0"/>
                  </a:lnTo>
                  <a:lnTo>
                    <a:pt x="7083" y="6071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24" name="object 2924"/>
            <p:cNvSpPr/>
            <p:nvPr/>
          </p:nvSpPr>
          <p:spPr>
            <a:xfrm>
              <a:off x="12428449" y="3430177"/>
              <a:ext cx="41910" cy="6350"/>
            </a:xfrm>
            <a:custGeom>
              <a:avLst/>
              <a:gdLst/>
              <a:ahLst/>
              <a:cxnLst/>
              <a:rect l="l" t="t" r="r" b="b"/>
              <a:pathLst>
                <a:path w="41909" h="6350">
                  <a:moveTo>
                    <a:pt x="0" y="0"/>
                  </a:moveTo>
                  <a:lnTo>
                    <a:pt x="41490" y="0"/>
                  </a:lnTo>
                  <a:lnTo>
                    <a:pt x="7083" y="60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5" name="object 2925"/>
            <p:cNvSpPr/>
            <p:nvPr/>
          </p:nvSpPr>
          <p:spPr>
            <a:xfrm>
              <a:off x="12428449" y="3467619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20" h="32385">
                  <a:moveTo>
                    <a:pt x="0" y="0"/>
                  </a:moveTo>
                  <a:lnTo>
                    <a:pt x="0" y="32382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26" name="object 2926"/>
            <p:cNvSpPr/>
            <p:nvPr/>
          </p:nvSpPr>
          <p:spPr>
            <a:xfrm>
              <a:off x="12428449" y="3467619"/>
              <a:ext cx="7620" cy="32384"/>
            </a:xfrm>
            <a:custGeom>
              <a:avLst/>
              <a:gdLst/>
              <a:ahLst/>
              <a:cxnLst/>
              <a:rect l="l" t="t" r="r" b="b"/>
              <a:pathLst>
                <a:path w="7620" h="32385">
                  <a:moveTo>
                    <a:pt x="0" y="0"/>
                  </a:moveTo>
                  <a:lnTo>
                    <a:pt x="0" y="7083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  <a:path w="7620" h="32385">
                  <a:moveTo>
                    <a:pt x="0" y="7083"/>
                  </a:moveTo>
                  <a:lnTo>
                    <a:pt x="7083" y="7083"/>
                  </a:lnTo>
                  <a:lnTo>
                    <a:pt x="0" y="32382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7" name="object 2927"/>
            <p:cNvSpPr/>
            <p:nvPr/>
          </p:nvSpPr>
          <p:spPr>
            <a:xfrm>
              <a:off x="12428449" y="3467619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09" h="7620">
                  <a:moveTo>
                    <a:pt x="41490" y="0"/>
                  </a:moveTo>
                  <a:lnTo>
                    <a:pt x="0" y="0"/>
                  </a:lnTo>
                  <a:lnTo>
                    <a:pt x="7083" y="7083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28" name="object 2928"/>
            <p:cNvSpPr/>
            <p:nvPr/>
          </p:nvSpPr>
          <p:spPr>
            <a:xfrm>
              <a:off x="12428449" y="3467619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09" h="7620">
                  <a:moveTo>
                    <a:pt x="0" y="0"/>
                  </a:moveTo>
                  <a:lnTo>
                    <a:pt x="41490" y="0"/>
                  </a:lnTo>
                  <a:lnTo>
                    <a:pt x="7083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9" name="object 2929"/>
            <p:cNvSpPr/>
            <p:nvPr/>
          </p:nvSpPr>
          <p:spPr>
            <a:xfrm>
              <a:off x="12428449" y="3506074"/>
              <a:ext cx="41910" cy="6350"/>
            </a:xfrm>
            <a:custGeom>
              <a:avLst/>
              <a:gdLst/>
              <a:ahLst/>
              <a:cxnLst/>
              <a:rect l="l" t="t" r="r" b="b"/>
              <a:pathLst>
                <a:path w="41909" h="6350">
                  <a:moveTo>
                    <a:pt x="0" y="0"/>
                  </a:moveTo>
                  <a:lnTo>
                    <a:pt x="0" y="6071"/>
                  </a:lnTo>
                  <a:lnTo>
                    <a:pt x="12143" y="6071"/>
                  </a:lnTo>
                  <a:lnTo>
                    <a:pt x="0" y="0"/>
                  </a:lnTo>
                  <a:close/>
                </a:path>
                <a:path w="41909" h="6350">
                  <a:moveTo>
                    <a:pt x="41490" y="0"/>
                  </a:moveTo>
                  <a:lnTo>
                    <a:pt x="0" y="0"/>
                  </a:lnTo>
                  <a:lnTo>
                    <a:pt x="12143" y="6071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30" name="object 2930"/>
            <p:cNvSpPr/>
            <p:nvPr/>
          </p:nvSpPr>
          <p:spPr>
            <a:xfrm>
              <a:off x="12428449" y="3506073"/>
              <a:ext cx="41910" cy="6350"/>
            </a:xfrm>
            <a:custGeom>
              <a:avLst/>
              <a:gdLst/>
              <a:ahLst/>
              <a:cxnLst/>
              <a:rect l="l" t="t" r="r" b="b"/>
              <a:pathLst>
                <a:path w="41909" h="6350">
                  <a:moveTo>
                    <a:pt x="41490" y="0"/>
                  </a:moveTo>
                  <a:lnTo>
                    <a:pt x="0" y="0"/>
                  </a:lnTo>
                  <a:lnTo>
                    <a:pt x="12143" y="6071"/>
                  </a:lnTo>
                  <a:lnTo>
                    <a:pt x="41490" y="0"/>
                  </a:lnTo>
                  <a:close/>
                </a:path>
                <a:path w="41909" h="6350">
                  <a:moveTo>
                    <a:pt x="0" y="0"/>
                  </a:moveTo>
                  <a:lnTo>
                    <a:pt x="12143" y="6071"/>
                  </a:lnTo>
                  <a:lnTo>
                    <a:pt x="0" y="60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1" name="object 2931"/>
            <p:cNvSpPr/>
            <p:nvPr/>
          </p:nvSpPr>
          <p:spPr>
            <a:xfrm>
              <a:off x="12428449" y="3512145"/>
              <a:ext cx="7620" cy="13335"/>
            </a:xfrm>
            <a:custGeom>
              <a:avLst/>
              <a:gdLst/>
              <a:ahLst/>
              <a:cxnLst/>
              <a:rect l="l" t="t" r="r" b="b"/>
              <a:pathLst>
                <a:path w="7620" h="13335">
                  <a:moveTo>
                    <a:pt x="0" y="0"/>
                  </a:moveTo>
                  <a:lnTo>
                    <a:pt x="0" y="13155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32" name="object 2932"/>
            <p:cNvSpPr/>
            <p:nvPr/>
          </p:nvSpPr>
          <p:spPr>
            <a:xfrm>
              <a:off x="12428449" y="3512145"/>
              <a:ext cx="7620" cy="13335"/>
            </a:xfrm>
            <a:custGeom>
              <a:avLst/>
              <a:gdLst/>
              <a:ahLst/>
              <a:cxnLst/>
              <a:rect l="l" t="t" r="r" b="b"/>
              <a:pathLst>
                <a:path w="7620" h="13335">
                  <a:moveTo>
                    <a:pt x="0" y="0"/>
                  </a:moveTo>
                  <a:lnTo>
                    <a:pt x="0" y="1011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  <a:path w="7620" h="13335">
                  <a:moveTo>
                    <a:pt x="0" y="1011"/>
                  </a:moveTo>
                  <a:lnTo>
                    <a:pt x="7083" y="1011"/>
                  </a:lnTo>
                  <a:lnTo>
                    <a:pt x="0" y="13155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3" name="object 2933"/>
            <p:cNvSpPr/>
            <p:nvPr/>
          </p:nvSpPr>
          <p:spPr>
            <a:xfrm>
              <a:off x="12428449" y="3512145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34" name="object 2934"/>
            <p:cNvSpPr/>
            <p:nvPr/>
          </p:nvSpPr>
          <p:spPr>
            <a:xfrm>
              <a:off x="12428449" y="3512145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0" y="0"/>
                  </a:moveTo>
                  <a:lnTo>
                    <a:pt x="12143" y="0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5" name="object 2935"/>
            <p:cNvSpPr/>
            <p:nvPr/>
          </p:nvSpPr>
          <p:spPr>
            <a:xfrm>
              <a:off x="12753285" y="3061827"/>
              <a:ext cx="6350" cy="18415"/>
            </a:xfrm>
            <a:custGeom>
              <a:avLst/>
              <a:gdLst/>
              <a:ahLst/>
              <a:cxnLst/>
              <a:rect l="l" t="t" r="r" b="b"/>
              <a:pathLst>
                <a:path w="6350" h="18414">
                  <a:moveTo>
                    <a:pt x="0" y="0"/>
                  </a:moveTo>
                  <a:lnTo>
                    <a:pt x="0" y="18215"/>
                  </a:lnTo>
                  <a:lnTo>
                    <a:pt x="6071" y="60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36" name="object 2936"/>
            <p:cNvSpPr/>
            <p:nvPr/>
          </p:nvSpPr>
          <p:spPr>
            <a:xfrm>
              <a:off x="12753285" y="3061827"/>
              <a:ext cx="6350" cy="18415"/>
            </a:xfrm>
            <a:custGeom>
              <a:avLst/>
              <a:gdLst/>
              <a:ahLst/>
              <a:cxnLst/>
              <a:rect l="l" t="t" r="r" b="b"/>
              <a:pathLst>
                <a:path w="6350" h="18414">
                  <a:moveTo>
                    <a:pt x="0" y="0"/>
                  </a:moveTo>
                  <a:lnTo>
                    <a:pt x="0" y="6071"/>
                  </a:lnTo>
                  <a:lnTo>
                    <a:pt x="6071" y="6071"/>
                  </a:lnTo>
                  <a:lnTo>
                    <a:pt x="0" y="0"/>
                  </a:lnTo>
                  <a:close/>
                </a:path>
                <a:path w="6350" h="18414">
                  <a:moveTo>
                    <a:pt x="0" y="6071"/>
                  </a:moveTo>
                  <a:lnTo>
                    <a:pt x="6071" y="6071"/>
                  </a:lnTo>
                  <a:lnTo>
                    <a:pt x="0" y="18215"/>
                  </a:lnTo>
                  <a:lnTo>
                    <a:pt x="0" y="60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7" name="object 2937"/>
            <p:cNvSpPr/>
            <p:nvPr/>
          </p:nvSpPr>
          <p:spPr>
            <a:xfrm>
              <a:off x="12753285" y="3061827"/>
              <a:ext cx="41910" cy="6350"/>
            </a:xfrm>
            <a:custGeom>
              <a:avLst/>
              <a:gdLst/>
              <a:ahLst/>
              <a:cxnLst/>
              <a:rect l="l" t="t" r="r" b="b"/>
              <a:pathLst>
                <a:path w="41909" h="6350">
                  <a:moveTo>
                    <a:pt x="41490" y="0"/>
                  </a:moveTo>
                  <a:lnTo>
                    <a:pt x="0" y="0"/>
                  </a:lnTo>
                  <a:lnTo>
                    <a:pt x="6071" y="6071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38" name="object 2938"/>
            <p:cNvSpPr/>
            <p:nvPr/>
          </p:nvSpPr>
          <p:spPr>
            <a:xfrm>
              <a:off x="12753285" y="3061827"/>
              <a:ext cx="41910" cy="6350"/>
            </a:xfrm>
            <a:custGeom>
              <a:avLst/>
              <a:gdLst/>
              <a:ahLst/>
              <a:cxnLst/>
              <a:rect l="l" t="t" r="r" b="b"/>
              <a:pathLst>
                <a:path w="41909" h="6350">
                  <a:moveTo>
                    <a:pt x="0" y="0"/>
                  </a:moveTo>
                  <a:lnTo>
                    <a:pt x="41490" y="0"/>
                  </a:lnTo>
                  <a:lnTo>
                    <a:pt x="6071" y="60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9" name="object 2939"/>
            <p:cNvSpPr/>
            <p:nvPr/>
          </p:nvSpPr>
          <p:spPr>
            <a:xfrm>
              <a:off x="12753285" y="3086114"/>
              <a:ext cx="6350" cy="32384"/>
            </a:xfrm>
            <a:custGeom>
              <a:avLst/>
              <a:gdLst/>
              <a:ahLst/>
              <a:cxnLst/>
              <a:rect l="l" t="t" r="r" b="b"/>
              <a:pathLst>
                <a:path w="6350" h="32385">
                  <a:moveTo>
                    <a:pt x="0" y="0"/>
                  </a:moveTo>
                  <a:lnTo>
                    <a:pt x="0" y="32382"/>
                  </a:lnTo>
                  <a:lnTo>
                    <a:pt x="6071" y="70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40" name="object 2940"/>
            <p:cNvSpPr/>
            <p:nvPr/>
          </p:nvSpPr>
          <p:spPr>
            <a:xfrm>
              <a:off x="12753285" y="3086114"/>
              <a:ext cx="6350" cy="32384"/>
            </a:xfrm>
            <a:custGeom>
              <a:avLst/>
              <a:gdLst/>
              <a:ahLst/>
              <a:cxnLst/>
              <a:rect l="l" t="t" r="r" b="b"/>
              <a:pathLst>
                <a:path w="6350" h="32385">
                  <a:moveTo>
                    <a:pt x="0" y="0"/>
                  </a:moveTo>
                  <a:lnTo>
                    <a:pt x="0" y="7083"/>
                  </a:lnTo>
                  <a:lnTo>
                    <a:pt x="6071" y="7083"/>
                  </a:lnTo>
                  <a:lnTo>
                    <a:pt x="0" y="0"/>
                  </a:lnTo>
                  <a:close/>
                </a:path>
                <a:path w="6350" h="32385">
                  <a:moveTo>
                    <a:pt x="0" y="7083"/>
                  </a:moveTo>
                  <a:lnTo>
                    <a:pt x="6071" y="7083"/>
                  </a:lnTo>
                  <a:lnTo>
                    <a:pt x="0" y="32382"/>
                  </a:lnTo>
                  <a:lnTo>
                    <a:pt x="0" y="708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1" name="object 2941"/>
            <p:cNvSpPr/>
            <p:nvPr/>
          </p:nvSpPr>
          <p:spPr>
            <a:xfrm>
              <a:off x="12753285" y="3086114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09" h="7619">
                  <a:moveTo>
                    <a:pt x="41490" y="0"/>
                  </a:moveTo>
                  <a:lnTo>
                    <a:pt x="0" y="0"/>
                  </a:lnTo>
                  <a:lnTo>
                    <a:pt x="6071" y="7083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42" name="object 2942"/>
            <p:cNvSpPr/>
            <p:nvPr/>
          </p:nvSpPr>
          <p:spPr>
            <a:xfrm>
              <a:off x="12753285" y="3086114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09" h="7619">
                  <a:moveTo>
                    <a:pt x="0" y="0"/>
                  </a:moveTo>
                  <a:lnTo>
                    <a:pt x="41490" y="0"/>
                  </a:lnTo>
                  <a:lnTo>
                    <a:pt x="6071" y="708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3" name="object 2943"/>
            <p:cNvSpPr/>
            <p:nvPr/>
          </p:nvSpPr>
          <p:spPr>
            <a:xfrm>
              <a:off x="12753285" y="3124568"/>
              <a:ext cx="6350" cy="32384"/>
            </a:xfrm>
            <a:custGeom>
              <a:avLst/>
              <a:gdLst/>
              <a:ahLst/>
              <a:cxnLst/>
              <a:rect l="l" t="t" r="r" b="b"/>
              <a:pathLst>
                <a:path w="6350" h="32385">
                  <a:moveTo>
                    <a:pt x="0" y="0"/>
                  </a:moveTo>
                  <a:lnTo>
                    <a:pt x="0" y="32382"/>
                  </a:lnTo>
                  <a:lnTo>
                    <a:pt x="6071" y="60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44" name="object 2944"/>
            <p:cNvSpPr/>
            <p:nvPr/>
          </p:nvSpPr>
          <p:spPr>
            <a:xfrm>
              <a:off x="12753285" y="3124568"/>
              <a:ext cx="6350" cy="32384"/>
            </a:xfrm>
            <a:custGeom>
              <a:avLst/>
              <a:gdLst/>
              <a:ahLst/>
              <a:cxnLst/>
              <a:rect l="l" t="t" r="r" b="b"/>
              <a:pathLst>
                <a:path w="6350" h="32385">
                  <a:moveTo>
                    <a:pt x="0" y="0"/>
                  </a:moveTo>
                  <a:lnTo>
                    <a:pt x="0" y="6071"/>
                  </a:lnTo>
                  <a:lnTo>
                    <a:pt x="6071" y="6071"/>
                  </a:lnTo>
                  <a:lnTo>
                    <a:pt x="0" y="0"/>
                  </a:lnTo>
                  <a:close/>
                </a:path>
                <a:path w="6350" h="32385">
                  <a:moveTo>
                    <a:pt x="0" y="6071"/>
                  </a:moveTo>
                  <a:lnTo>
                    <a:pt x="6071" y="6071"/>
                  </a:lnTo>
                  <a:lnTo>
                    <a:pt x="0" y="32382"/>
                  </a:lnTo>
                  <a:lnTo>
                    <a:pt x="0" y="60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5" name="object 2945"/>
            <p:cNvSpPr/>
            <p:nvPr/>
          </p:nvSpPr>
          <p:spPr>
            <a:xfrm>
              <a:off x="12753285" y="3124568"/>
              <a:ext cx="41910" cy="6350"/>
            </a:xfrm>
            <a:custGeom>
              <a:avLst/>
              <a:gdLst/>
              <a:ahLst/>
              <a:cxnLst/>
              <a:rect l="l" t="t" r="r" b="b"/>
              <a:pathLst>
                <a:path w="41909" h="6350">
                  <a:moveTo>
                    <a:pt x="41490" y="0"/>
                  </a:moveTo>
                  <a:lnTo>
                    <a:pt x="0" y="0"/>
                  </a:lnTo>
                  <a:lnTo>
                    <a:pt x="6071" y="6071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46" name="object 2946"/>
            <p:cNvSpPr/>
            <p:nvPr/>
          </p:nvSpPr>
          <p:spPr>
            <a:xfrm>
              <a:off x="12753285" y="3124568"/>
              <a:ext cx="41910" cy="6350"/>
            </a:xfrm>
            <a:custGeom>
              <a:avLst/>
              <a:gdLst/>
              <a:ahLst/>
              <a:cxnLst/>
              <a:rect l="l" t="t" r="r" b="b"/>
              <a:pathLst>
                <a:path w="41909" h="6350">
                  <a:moveTo>
                    <a:pt x="0" y="0"/>
                  </a:moveTo>
                  <a:lnTo>
                    <a:pt x="41490" y="0"/>
                  </a:lnTo>
                  <a:lnTo>
                    <a:pt x="6071" y="60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7" name="object 2947"/>
            <p:cNvSpPr/>
            <p:nvPr/>
          </p:nvSpPr>
          <p:spPr>
            <a:xfrm>
              <a:off x="12753285" y="3163022"/>
              <a:ext cx="41910" cy="5080"/>
            </a:xfrm>
            <a:custGeom>
              <a:avLst/>
              <a:gdLst/>
              <a:ahLst/>
              <a:cxnLst/>
              <a:rect l="l" t="t" r="r" b="b"/>
              <a:pathLst>
                <a:path w="41909" h="5080">
                  <a:moveTo>
                    <a:pt x="0" y="0"/>
                  </a:moveTo>
                  <a:lnTo>
                    <a:pt x="0" y="5059"/>
                  </a:lnTo>
                  <a:lnTo>
                    <a:pt x="12143" y="5059"/>
                  </a:lnTo>
                  <a:lnTo>
                    <a:pt x="0" y="0"/>
                  </a:lnTo>
                  <a:close/>
                </a:path>
                <a:path w="41909" h="5080">
                  <a:moveTo>
                    <a:pt x="41490" y="0"/>
                  </a:moveTo>
                  <a:lnTo>
                    <a:pt x="0" y="0"/>
                  </a:lnTo>
                  <a:lnTo>
                    <a:pt x="12143" y="5059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48" name="object 2948"/>
            <p:cNvSpPr/>
            <p:nvPr/>
          </p:nvSpPr>
          <p:spPr>
            <a:xfrm>
              <a:off x="12753285" y="3163022"/>
              <a:ext cx="41910" cy="5080"/>
            </a:xfrm>
            <a:custGeom>
              <a:avLst/>
              <a:gdLst/>
              <a:ahLst/>
              <a:cxnLst/>
              <a:rect l="l" t="t" r="r" b="b"/>
              <a:pathLst>
                <a:path w="41909" h="5080">
                  <a:moveTo>
                    <a:pt x="41490" y="0"/>
                  </a:moveTo>
                  <a:lnTo>
                    <a:pt x="0" y="0"/>
                  </a:lnTo>
                  <a:lnTo>
                    <a:pt x="12143" y="5059"/>
                  </a:lnTo>
                  <a:lnTo>
                    <a:pt x="41490" y="0"/>
                  </a:lnTo>
                  <a:close/>
                </a:path>
                <a:path w="41909" h="5080">
                  <a:moveTo>
                    <a:pt x="0" y="0"/>
                  </a:moveTo>
                  <a:lnTo>
                    <a:pt x="12143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9" name="object 2949"/>
            <p:cNvSpPr/>
            <p:nvPr/>
          </p:nvSpPr>
          <p:spPr>
            <a:xfrm>
              <a:off x="12753285" y="3168082"/>
              <a:ext cx="6350" cy="13335"/>
            </a:xfrm>
            <a:custGeom>
              <a:avLst/>
              <a:gdLst/>
              <a:ahLst/>
              <a:cxnLst/>
              <a:rect l="l" t="t" r="r" b="b"/>
              <a:pathLst>
                <a:path w="6350" h="13335">
                  <a:moveTo>
                    <a:pt x="0" y="0"/>
                  </a:moveTo>
                  <a:lnTo>
                    <a:pt x="0" y="13155"/>
                  </a:lnTo>
                  <a:lnTo>
                    <a:pt x="6071" y="10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50" name="object 2950"/>
            <p:cNvSpPr/>
            <p:nvPr/>
          </p:nvSpPr>
          <p:spPr>
            <a:xfrm>
              <a:off x="12753285" y="3168082"/>
              <a:ext cx="6350" cy="13335"/>
            </a:xfrm>
            <a:custGeom>
              <a:avLst/>
              <a:gdLst/>
              <a:ahLst/>
              <a:cxnLst/>
              <a:rect l="l" t="t" r="r" b="b"/>
              <a:pathLst>
                <a:path w="6350" h="13335">
                  <a:moveTo>
                    <a:pt x="0" y="0"/>
                  </a:moveTo>
                  <a:lnTo>
                    <a:pt x="0" y="1011"/>
                  </a:lnTo>
                  <a:lnTo>
                    <a:pt x="6071" y="1011"/>
                  </a:lnTo>
                  <a:lnTo>
                    <a:pt x="0" y="0"/>
                  </a:lnTo>
                  <a:close/>
                </a:path>
                <a:path w="6350" h="13335">
                  <a:moveTo>
                    <a:pt x="0" y="1011"/>
                  </a:moveTo>
                  <a:lnTo>
                    <a:pt x="6071" y="1011"/>
                  </a:lnTo>
                  <a:lnTo>
                    <a:pt x="0" y="13155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1" name="object 2951"/>
            <p:cNvSpPr/>
            <p:nvPr/>
          </p:nvSpPr>
          <p:spPr>
            <a:xfrm>
              <a:off x="12753285" y="3168082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12143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52" name="object 2952"/>
            <p:cNvSpPr/>
            <p:nvPr/>
          </p:nvSpPr>
          <p:spPr>
            <a:xfrm>
              <a:off x="12753285" y="3168082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0" y="0"/>
                  </a:moveTo>
                  <a:lnTo>
                    <a:pt x="12143" y="0"/>
                  </a:lnTo>
                  <a:lnTo>
                    <a:pt x="607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3" name="object 2953"/>
            <p:cNvSpPr/>
            <p:nvPr/>
          </p:nvSpPr>
          <p:spPr>
            <a:xfrm>
              <a:off x="12867636" y="4315634"/>
              <a:ext cx="963930" cy="555625"/>
            </a:xfrm>
            <a:custGeom>
              <a:avLst/>
              <a:gdLst/>
              <a:ahLst/>
              <a:cxnLst/>
              <a:rect l="l" t="t" r="r" b="b"/>
              <a:pathLst>
                <a:path w="963930" h="555625">
                  <a:moveTo>
                    <a:pt x="963377" y="339509"/>
                  </a:moveTo>
                  <a:lnTo>
                    <a:pt x="957671" y="289970"/>
                  </a:lnTo>
                  <a:lnTo>
                    <a:pt x="941418" y="244495"/>
                  </a:lnTo>
                  <a:lnTo>
                    <a:pt x="915913" y="204380"/>
                  </a:lnTo>
                  <a:lnTo>
                    <a:pt x="882455" y="170922"/>
                  </a:lnTo>
                  <a:lnTo>
                    <a:pt x="842340" y="145417"/>
                  </a:lnTo>
                  <a:lnTo>
                    <a:pt x="796864" y="129164"/>
                  </a:lnTo>
                  <a:lnTo>
                    <a:pt x="747326" y="123458"/>
                  </a:lnTo>
                  <a:lnTo>
                    <a:pt x="697787" y="129164"/>
                  </a:lnTo>
                  <a:lnTo>
                    <a:pt x="652311" y="145417"/>
                  </a:lnTo>
                  <a:lnTo>
                    <a:pt x="612196" y="170922"/>
                  </a:lnTo>
                  <a:lnTo>
                    <a:pt x="578738" y="204380"/>
                  </a:lnTo>
                  <a:lnTo>
                    <a:pt x="553234" y="244495"/>
                  </a:lnTo>
                  <a:lnTo>
                    <a:pt x="536980" y="289970"/>
                  </a:lnTo>
                  <a:lnTo>
                    <a:pt x="531274" y="339509"/>
                  </a:lnTo>
                  <a:lnTo>
                    <a:pt x="536980" y="389048"/>
                  </a:lnTo>
                  <a:lnTo>
                    <a:pt x="553234" y="434523"/>
                  </a:lnTo>
                  <a:lnTo>
                    <a:pt x="578738" y="474639"/>
                  </a:lnTo>
                  <a:lnTo>
                    <a:pt x="612196" y="508097"/>
                  </a:lnTo>
                  <a:lnTo>
                    <a:pt x="652311" y="533601"/>
                  </a:lnTo>
                  <a:lnTo>
                    <a:pt x="697787" y="549855"/>
                  </a:lnTo>
                  <a:lnTo>
                    <a:pt x="747326" y="555561"/>
                  </a:lnTo>
                  <a:lnTo>
                    <a:pt x="796864" y="549855"/>
                  </a:lnTo>
                  <a:lnTo>
                    <a:pt x="842340" y="533601"/>
                  </a:lnTo>
                  <a:lnTo>
                    <a:pt x="882455" y="508097"/>
                  </a:lnTo>
                  <a:lnTo>
                    <a:pt x="915913" y="474639"/>
                  </a:lnTo>
                  <a:lnTo>
                    <a:pt x="941418" y="434523"/>
                  </a:lnTo>
                  <a:lnTo>
                    <a:pt x="957671" y="389048"/>
                  </a:lnTo>
                  <a:lnTo>
                    <a:pt x="963377" y="339509"/>
                  </a:lnTo>
                </a:path>
                <a:path w="963930" h="555625">
                  <a:moveTo>
                    <a:pt x="746820" y="124470"/>
                  </a:moveTo>
                  <a:lnTo>
                    <a:pt x="620326" y="0"/>
                  </a:lnTo>
                </a:path>
                <a:path w="963930" h="555625">
                  <a:moveTo>
                    <a:pt x="62032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4" name="object 2954"/>
            <p:cNvSpPr/>
            <p:nvPr/>
          </p:nvSpPr>
          <p:spPr>
            <a:xfrm>
              <a:off x="13522368" y="4440104"/>
              <a:ext cx="184785" cy="431165"/>
            </a:xfrm>
            <a:custGeom>
              <a:avLst/>
              <a:gdLst/>
              <a:ahLst/>
              <a:cxnLst/>
              <a:rect l="l" t="t" r="r" b="b"/>
              <a:pathLst>
                <a:path w="184784" h="431164">
                  <a:moveTo>
                    <a:pt x="92087" y="431091"/>
                  </a:moveTo>
                  <a:lnTo>
                    <a:pt x="92087" y="0"/>
                  </a:lnTo>
                </a:path>
                <a:path w="184784" h="431164">
                  <a:moveTo>
                    <a:pt x="60717" y="429067"/>
                  </a:moveTo>
                  <a:lnTo>
                    <a:pt x="60717" y="2023"/>
                  </a:lnTo>
                </a:path>
                <a:path w="184784" h="431164">
                  <a:moveTo>
                    <a:pt x="30358" y="421983"/>
                  </a:moveTo>
                  <a:lnTo>
                    <a:pt x="30358" y="8095"/>
                  </a:lnTo>
                </a:path>
                <a:path w="184784" h="431164">
                  <a:moveTo>
                    <a:pt x="0" y="409840"/>
                  </a:moveTo>
                  <a:lnTo>
                    <a:pt x="0" y="20239"/>
                  </a:lnTo>
                </a:path>
                <a:path w="184784" h="431164">
                  <a:moveTo>
                    <a:pt x="184175" y="409840"/>
                  </a:moveTo>
                  <a:lnTo>
                    <a:pt x="184175" y="20239"/>
                  </a:lnTo>
                </a:path>
                <a:path w="184784" h="431164">
                  <a:moveTo>
                    <a:pt x="152804" y="421983"/>
                  </a:moveTo>
                  <a:lnTo>
                    <a:pt x="152804" y="8095"/>
                  </a:lnTo>
                </a:path>
                <a:path w="184784" h="431164">
                  <a:moveTo>
                    <a:pt x="122446" y="429067"/>
                  </a:moveTo>
                  <a:lnTo>
                    <a:pt x="122446" y="202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955" name="object 2955"/>
          <p:cNvSpPr/>
          <p:nvPr/>
        </p:nvSpPr>
        <p:spPr>
          <a:xfrm>
            <a:off x="13736902" y="4478559"/>
            <a:ext cx="62230" cy="354330"/>
          </a:xfrm>
          <a:custGeom>
            <a:avLst/>
            <a:gdLst/>
            <a:ahLst/>
            <a:cxnLst/>
            <a:rect l="l" t="t" r="r" b="b"/>
            <a:pathLst>
              <a:path w="62230" h="354329">
                <a:moveTo>
                  <a:pt x="0" y="354182"/>
                </a:moveTo>
                <a:lnTo>
                  <a:pt x="0" y="0"/>
                </a:lnTo>
              </a:path>
              <a:path w="62230" h="354329">
                <a:moveTo>
                  <a:pt x="61729" y="288406"/>
                </a:moveTo>
                <a:lnTo>
                  <a:pt x="61729" y="64764"/>
                </a:lnTo>
              </a:path>
              <a:path w="62230" h="354329">
                <a:moveTo>
                  <a:pt x="30358" y="327872"/>
                </a:moveTo>
                <a:lnTo>
                  <a:pt x="30358" y="25298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6" name="object 2956"/>
          <p:cNvSpPr txBox="1"/>
          <p:nvPr/>
        </p:nvSpPr>
        <p:spPr>
          <a:xfrm>
            <a:off x="13154473" y="4233148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1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2957" name="object 2957"/>
          <p:cNvSpPr txBox="1"/>
          <p:nvPr/>
        </p:nvSpPr>
        <p:spPr>
          <a:xfrm>
            <a:off x="12853923" y="4296900"/>
            <a:ext cx="64770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 b="1">
                <a:latin typeface="Arial Narrow"/>
                <a:cs typeface="Arial Narrow"/>
              </a:rPr>
              <a:t>крок</a:t>
            </a:r>
            <a:r>
              <a:rPr dirty="0" sz="400" spc="-10" b="1">
                <a:latin typeface="Arial Narrow"/>
                <a:cs typeface="Arial Narrow"/>
              </a:rPr>
              <a:t> </a:t>
            </a:r>
            <a:r>
              <a:rPr dirty="0" sz="400" spc="10" b="1">
                <a:latin typeface="Arial Narrow"/>
                <a:cs typeface="Arial Narrow"/>
              </a:rPr>
              <a:t>200</a:t>
            </a:r>
            <a:r>
              <a:rPr dirty="0" sz="400" b="1">
                <a:latin typeface="Arial Narrow"/>
                <a:cs typeface="Arial Narrow"/>
              </a:rPr>
              <a:t> </a:t>
            </a:r>
            <a:r>
              <a:rPr dirty="0" sz="400" spc="5" b="1">
                <a:latin typeface="Arial Narrow"/>
                <a:cs typeface="Arial Narrow"/>
              </a:rPr>
              <a:t>по</a:t>
            </a:r>
            <a:r>
              <a:rPr dirty="0" sz="400" spc="-5" b="1">
                <a:latin typeface="Arial Narrow"/>
                <a:cs typeface="Arial Narrow"/>
              </a:rPr>
              <a:t> </a:t>
            </a:r>
            <a:r>
              <a:rPr dirty="0" sz="400" spc="5" b="1">
                <a:latin typeface="Arial Narrow"/>
                <a:cs typeface="Arial Narrow"/>
              </a:rPr>
              <a:t>всій</a:t>
            </a:r>
            <a:r>
              <a:rPr dirty="0" sz="400" b="1">
                <a:latin typeface="Arial Narrow"/>
                <a:cs typeface="Arial Narrow"/>
              </a:rPr>
              <a:t> </a:t>
            </a:r>
            <a:r>
              <a:rPr dirty="0" sz="400" spc="5" b="1">
                <a:latin typeface="Arial Narrow"/>
                <a:cs typeface="Arial Narrow"/>
              </a:rPr>
              <a:t>площі</a:t>
            </a:r>
            <a:r>
              <a:rPr dirty="0" sz="400" spc="-10" b="1">
                <a:latin typeface="Arial Narrow"/>
                <a:cs typeface="Arial Narrow"/>
              </a:rPr>
              <a:t> </a:t>
            </a:r>
            <a:r>
              <a:rPr dirty="0" sz="400" spc="5" b="1">
                <a:latin typeface="Arial Narrow"/>
                <a:cs typeface="Arial Narrow"/>
              </a:rPr>
              <a:t>плиті</a:t>
            </a:r>
            <a:endParaRPr sz="400">
              <a:latin typeface="Arial Narrow"/>
              <a:cs typeface="Arial Narrow"/>
            </a:endParaRPr>
          </a:p>
        </p:txBody>
      </p:sp>
      <p:grpSp>
        <p:nvGrpSpPr>
          <p:cNvPr id="2958" name="object 2958"/>
          <p:cNvGrpSpPr/>
          <p:nvPr/>
        </p:nvGrpSpPr>
        <p:grpSpPr>
          <a:xfrm>
            <a:off x="8827926" y="972385"/>
            <a:ext cx="4218940" cy="4043679"/>
            <a:chOff x="8827926" y="972385"/>
            <a:chExt cx="4218940" cy="4043679"/>
          </a:xfrm>
        </p:grpSpPr>
        <p:sp>
          <p:nvSpPr>
            <p:cNvPr id="2959" name="object 2959"/>
            <p:cNvSpPr/>
            <p:nvPr/>
          </p:nvSpPr>
          <p:spPr>
            <a:xfrm>
              <a:off x="10693964" y="3542504"/>
              <a:ext cx="107314" cy="25400"/>
            </a:xfrm>
            <a:custGeom>
              <a:avLst/>
              <a:gdLst/>
              <a:ahLst/>
              <a:cxnLst/>
              <a:rect l="l" t="t" r="r" b="b"/>
              <a:pathLst>
                <a:path w="107315" h="25400">
                  <a:moveTo>
                    <a:pt x="0" y="0"/>
                  </a:moveTo>
                  <a:lnTo>
                    <a:pt x="0" y="25298"/>
                  </a:lnTo>
                  <a:lnTo>
                    <a:pt x="26310" y="25298"/>
                  </a:lnTo>
                  <a:lnTo>
                    <a:pt x="0" y="0"/>
                  </a:lnTo>
                  <a:close/>
                </a:path>
                <a:path w="107315" h="25400">
                  <a:moveTo>
                    <a:pt x="107266" y="0"/>
                  </a:moveTo>
                  <a:lnTo>
                    <a:pt x="0" y="0"/>
                  </a:lnTo>
                  <a:lnTo>
                    <a:pt x="26310" y="25298"/>
                  </a:lnTo>
                  <a:lnTo>
                    <a:pt x="10726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60" name="object 2960"/>
            <p:cNvSpPr/>
            <p:nvPr/>
          </p:nvSpPr>
          <p:spPr>
            <a:xfrm>
              <a:off x="10693964" y="3542504"/>
              <a:ext cx="107314" cy="25400"/>
            </a:xfrm>
            <a:custGeom>
              <a:avLst/>
              <a:gdLst/>
              <a:ahLst/>
              <a:cxnLst/>
              <a:rect l="l" t="t" r="r" b="b"/>
              <a:pathLst>
                <a:path w="107315" h="25400">
                  <a:moveTo>
                    <a:pt x="107266" y="0"/>
                  </a:moveTo>
                  <a:lnTo>
                    <a:pt x="0" y="0"/>
                  </a:lnTo>
                  <a:lnTo>
                    <a:pt x="26310" y="25298"/>
                  </a:lnTo>
                  <a:lnTo>
                    <a:pt x="107266" y="0"/>
                  </a:lnTo>
                  <a:close/>
                </a:path>
                <a:path w="107315" h="25400">
                  <a:moveTo>
                    <a:pt x="0" y="0"/>
                  </a:moveTo>
                  <a:lnTo>
                    <a:pt x="26310" y="25298"/>
                  </a:lnTo>
                  <a:lnTo>
                    <a:pt x="0" y="2529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1" name="object 2961"/>
            <p:cNvSpPr/>
            <p:nvPr/>
          </p:nvSpPr>
          <p:spPr>
            <a:xfrm>
              <a:off x="10693964" y="3567803"/>
              <a:ext cx="10160" cy="79375"/>
            </a:xfrm>
            <a:custGeom>
              <a:avLst/>
              <a:gdLst/>
              <a:ahLst/>
              <a:cxnLst/>
              <a:rect l="l" t="t" r="r" b="b"/>
              <a:pathLst>
                <a:path w="10159" h="79375">
                  <a:moveTo>
                    <a:pt x="0" y="0"/>
                  </a:moveTo>
                  <a:lnTo>
                    <a:pt x="0" y="78932"/>
                  </a:lnTo>
                  <a:lnTo>
                    <a:pt x="10119" y="475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62" name="object 2962"/>
            <p:cNvSpPr/>
            <p:nvPr/>
          </p:nvSpPr>
          <p:spPr>
            <a:xfrm>
              <a:off x="10693964" y="3567802"/>
              <a:ext cx="10160" cy="79375"/>
            </a:xfrm>
            <a:custGeom>
              <a:avLst/>
              <a:gdLst/>
              <a:ahLst/>
              <a:cxnLst/>
              <a:rect l="l" t="t" r="r" b="b"/>
              <a:pathLst>
                <a:path w="10159" h="79375">
                  <a:moveTo>
                    <a:pt x="0" y="0"/>
                  </a:moveTo>
                  <a:lnTo>
                    <a:pt x="0" y="47561"/>
                  </a:lnTo>
                  <a:lnTo>
                    <a:pt x="10119" y="47561"/>
                  </a:lnTo>
                  <a:lnTo>
                    <a:pt x="0" y="0"/>
                  </a:lnTo>
                  <a:close/>
                </a:path>
                <a:path w="10159" h="79375">
                  <a:moveTo>
                    <a:pt x="0" y="47561"/>
                  </a:moveTo>
                  <a:lnTo>
                    <a:pt x="10119" y="47561"/>
                  </a:lnTo>
                  <a:lnTo>
                    <a:pt x="0" y="78932"/>
                  </a:lnTo>
                  <a:lnTo>
                    <a:pt x="0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3" name="object 2963"/>
            <p:cNvSpPr/>
            <p:nvPr/>
          </p:nvSpPr>
          <p:spPr>
            <a:xfrm>
              <a:off x="10693964" y="3567802"/>
              <a:ext cx="26670" cy="47625"/>
            </a:xfrm>
            <a:custGeom>
              <a:avLst/>
              <a:gdLst/>
              <a:ahLst/>
              <a:cxnLst/>
              <a:rect l="l" t="t" r="r" b="b"/>
              <a:pathLst>
                <a:path w="26670" h="47625">
                  <a:moveTo>
                    <a:pt x="26310" y="0"/>
                  </a:moveTo>
                  <a:lnTo>
                    <a:pt x="0" y="0"/>
                  </a:lnTo>
                  <a:lnTo>
                    <a:pt x="10119" y="4756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64" name="object 2964"/>
            <p:cNvSpPr/>
            <p:nvPr/>
          </p:nvSpPr>
          <p:spPr>
            <a:xfrm>
              <a:off x="10693964" y="3567802"/>
              <a:ext cx="26670" cy="47625"/>
            </a:xfrm>
            <a:custGeom>
              <a:avLst/>
              <a:gdLst/>
              <a:ahLst/>
              <a:cxnLst/>
              <a:rect l="l" t="t" r="r" b="b"/>
              <a:pathLst>
                <a:path w="26670" h="47625">
                  <a:moveTo>
                    <a:pt x="0" y="0"/>
                  </a:moveTo>
                  <a:lnTo>
                    <a:pt x="26310" y="0"/>
                  </a:lnTo>
                  <a:lnTo>
                    <a:pt x="10119" y="4756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5" name="object 2965"/>
            <p:cNvSpPr/>
            <p:nvPr/>
          </p:nvSpPr>
          <p:spPr>
            <a:xfrm>
              <a:off x="11738298" y="3484823"/>
              <a:ext cx="18415" cy="92710"/>
            </a:xfrm>
            <a:custGeom>
              <a:avLst/>
              <a:gdLst/>
              <a:ahLst/>
              <a:cxnLst/>
              <a:rect l="l" t="t" r="r" b="b"/>
              <a:pathLst>
                <a:path w="18415" h="92710">
                  <a:moveTo>
                    <a:pt x="0" y="0"/>
                  </a:moveTo>
                  <a:lnTo>
                    <a:pt x="0" y="92087"/>
                  </a:lnTo>
                  <a:lnTo>
                    <a:pt x="18215" y="192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66" name="object 2966"/>
            <p:cNvSpPr/>
            <p:nvPr/>
          </p:nvSpPr>
          <p:spPr>
            <a:xfrm>
              <a:off x="11738298" y="3484822"/>
              <a:ext cx="18415" cy="92710"/>
            </a:xfrm>
            <a:custGeom>
              <a:avLst/>
              <a:gdLst/>
              <a:ahLst/>
              <a:cxnLst/>
              <a:rect l="l" t="t" r="r" b="b"/>
              <a:pathLst>
                <a:path w="18415" h="92710">
                  <a:moveTo>
                    <a:pt x="0" y="0"/>
                  </a:moveTo>
                  <a:lnTo>
                    <a:pt x="0" y="19227"/>
                  </a:lnTo>
                  <a:lnTo>
                    <a:pt x="18215" y="19227"/>
                  </a:lnTo>
                  <a:lnTo>
                    <a:pt x="0" y="0"/>
                  </a:lnTo>
                  <a:close/>
                </a:path>
                <a:path w="18415" h="92710">
                  <a:moveTo>
                    <a:pt x="0" y="19227"/>
                  </a:moveTo>
                  <a:lnTo>
                    <a:pt x="18215" y="19227"/>
                  </a:lnTo>
                  <a:lnTo>
                    <a:pt x="0" y="92087"/>
                  </a:lnTo>
                  <a:lnTo>
                    <a:pt x="0" y="1922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7" name="object 2967"/>
            <p:cNvSpPr/>
            <p:nvPr/>
          </p:nvSpPr>
          <p:spPr>
            <a:xfrm>
              <a:off x="11738298" y="3484822"/>
              <a:ext cx="76200" cy="19685"/>
            </a:xfrm>
            <a:custGeom>
              <a:avLst/>
              <a:gdLst/>
              <a:ahLst/>
              <a:cxnLst/>
              <a:rect l="l" t="t" r="r" b="b"/>
              <a:pathLst>
                <a:path w="76200" h="19685">
                  <a:moveTo>
                    <a:pt x="75896" y="0"/>
                  </a:moveTo>
                  <a:lnTo>
                    <a:pt x="0" y="0"/>
                  </a:lnTo>
                  <a:lnTo>
                    <a:pt x="18215" y="19227"/>
                  </a:lnTo>
                  <a:lnTo>
                    <a:pt x="758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68" name="object 2968"/>
            <p:cNvSpPr/>
            <p:nvPr/>
          </p:nvSpPr>
          <p:spPr>
            <a:xfrm>
              <a:off x="11738298" y="3484822"/>
              <a:ext cx="76200" cy="19685"/>
            </a:xfrm>
            <a:custGeom>
              <a:avLst/>
              <a:gdLst/>
              <a:ahLst/>
              <a:cxnLst/>
              <a:rect l="l" t="t" r="r" b="b"/>
              <a:pathLst>
                <a:path w="76200" h="19685">
                  <a:moveTo>
                    <a:pt x="0" y="0"/>
                  </a:moveTo>
                  <a:lnTo>
                    <a:pt x="75896" y="0"/>
                  </a:lnTo>
                  <a:lnTo>
                    <a:pt x="18215" y="1922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9" name="object 2969"/>
            <p:cNvSpPr/>
            <p:nvPr/>
          </p:nvSpPr>
          <p:spPr>
            <a:xfrm>
              <a:off x="10693964" y="3484822"/>
              <a:ext cx="1120775" cy="161925"/>
            </a:xfrm>
            <a:custGeom>
              <a:avLst/>
              <a:gdLst/>
              <a:ahLst/>
              <a:cxnLst/>
              <a:rect l="l" t="t" r="r" b="b"/>
              <a:pathLst>
                <a:path w="1120775" h="161925">
                  <a:moveTo>
                    <a:pt x="26310" y="82980"/>
                  </a:moveTo>
                  <a:lnTo>
                    <a:pt x="0" y="161912"/>
                  </a:lnTo>
                </a:path>
                <a:path w="1120775" h="161925">
                  <a:moveTo>
                    <a:pt x="26310" y="82980"/>
                  </a:moveTo>
                  <a:lnTo>
                    <a:pt x="107266" y="57681"/>
                  </a:lnTo>
                </a:path>
                <a:path w="1120775" h="161925">
                  <a:moveTo>
                    <a:pt x="1044333" y="92087"/>
                  </a:moveTo>
                  <a:lnTo>
                    <a:pt x="1062548" y="19227"/>
                  </a:lnTo>
                </a:path>
                <a:path w="1120775" h="161925">
                  <a:moveTo>
                    <a:pt x="1062548" y="19227"/>
                  </a:moveTo>
                  <a:lnTo>
                    <a:pt x="1120230" y="0"/>
                  </a:lnTo>
                </a:path>
                <a:path w="1120775" h="161925">
                  <a:moveTo>
                    <a:pt x="10119" y="130541"/>
                  </a:moveTo>
                  <a:lnTo>
                    <a:pt x="0" y="130541"/>
                  </a:lnTo>
                  <a:lnTo>
                    <a:pt x="0" y="57681"/>
                  </a:lnTo>
                  <a:lnTo>
                    <a:pt x="107266" y="57681"/>
                  </a:lnTo>
                  <a:lnTo>
                    <a:pt x="26310" y="82980"/>
                  </a:lnTo>
                  <a:lnTo>
                    <a:pt x="10119" y="13054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0" name="object 2970"/>
            <p:cNvSpPr/>
            <p:nvPr/>
          </p:nvSpPr>
          <p:spPr>
            <a:xfrm>
              <a:off x="10720275" y="3542504"/>
              <a:ext cx="81280" cy="25400"/>
            </a:xfrm>
            <a:custGeom>
              <a:avLst/>
              <a:gdLst/>
              <a:ahLst/>
              <a:cxnLst/>
              <a:rect l="l" t="t" r="r" b="b"/>
              <a:pathLst>
                <a:path w="81279" h="25400">
                  <a:moveTo>
                    <a:pt x="80956" y="0"/>
                  </a:moveTo>
                  <a:lnTo>
                    <a:pt x="0" y="25298"/>
                  </a:lnTo>
                  <a:lnTo>
                    <a:pt x="809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71" name="object 2971"/>
            <p:cNvSpPr/>
            <p:nvPr/>
          </p:nvSpPr>
          <p:spPr>
            <a:xfrm>
              <a:off x="10720275" y="3542504"/>
              <a:ext cx="81280" cy="25400"/>
            </a:xfrm>
            <a:custGeom>
              <a:avLst/>
              <a:gdLst/>
              <a:ahLst/>
              <a:cxnLst/>
              <a:rect l="l" t="t" r="r" b="b"/>
              <a:pathLst>
                <a:path w="81279" h="25400">
                  <a:moveTo>
                    <a:pt x="80956" y="0"/>
                  </a:moveTo>
                  <a:lnTo>
                    <a:pt x="0" y="25298"/>
                  </a:lnTo>
                  <a:lnTo>
                    <a:pt x="8095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2" name="object 2972"/>
            <p:cNvSpPr/>
            <p:nvPr/>
          </p:nvSpPr>
          <p:spPr>
            <a:xfrm>
              <a:off x="10801231" y="3542504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0"/>
                  </a:moveTo>
                  <a:lnTo>
                    <a:pt x="0" y="2529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73" name="object 2973"/>
            <p:cNvSpPr/>
            <p:nvPr/>
          </p:nvSpPr>
          <p:spPr>
            <a:xfrm>
              <a:off x="10801231" y="3542504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0"/>
                  </a:moveTo>
                  <a:lnTo>
                    <a:pt x="0" y="2529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4" name="object 2974"/>
            <p:cNvSpPr/>
            <p:nvPr/>
          </p:nvSpPr>
          <p:spPr>
            <a:xfrm>
              <a:off x="10704084" y="3567802"/>
              <a:ext cx="16510" cy="47625"/>
            </a:xfrm>
            <a:custGeom>
              <a:avLst/>
              <a:gdLst/>
              <a:ahLst/>
              <a:cxnLst/>
              <a:rect l="l" t="t" r="r" b="b"/>
              <a:pathLst>
                <a:path w="16509" h="47625">
                  <a:moveTo>
                    <a:pt x="16191" y="0"/>
                  </a:moveTo>
                  <a:lnTo>
                    <a:pt x="0" y="4756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75" name="object 2975"/>
            <p:cNvSpPr/>
            <p:nvPr/>
          </p:nvSpPr>
          <p:spPr>
            <a:xfrm>
              <a:off x="10704084" y="3567802"/>
              <a:ext cx="16510" cy="47625"/>
            </a:xfrm>
            <a:custGeom>
              <a:avLst/>
              <a:gdLst/>
              <a:ahLst/>
              <a:cxnLst/>
              <a:rect l="l" t="t" r="r" b="b"/>
              <a:pathLst>
                <a:path w="16509" h="47625">
                  <a:moveTo>
                    <a:pt x="16191" y="0"/>
                  </a:moveTo>
                  <a:lnTo>
                    <a:pt x="0" y="47561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6" name="object 2976"/>
            <p:cNvSpPr/>
            <p:nvPr/>
          </p:nvSpPr>
          <p:spPr>
            <a:xfrm>
              <a:off x="10801231" y="3567802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w="0" h="47625">
                  <a:moveTo>
                    <a:pt x="0" y="0"/>
                  </a:moveTo>
                  <a:lnTo>
                    <a:pt x="0" y="475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77" name="object 2977"/>
            <p:cNvSpPr/>
            <p:nvPr/>
          </p:nvSpPr>
          <p:spPr>
            <a:xfrm>
              <a:off x="10801231" y="3567802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w="0" h="47625">
                  <a:moveTo>
                    <a:pt x="0" y="0"/>
                  </a:moveTo>
                  <a:lnTo>
                    <a:pt x="0" y="4756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8" name="object 2978"/>
            <p:cNvSpPr/>
            <p:nvPr/>
          </p:nvSpPr>
          <p:spPr>
            <a:xfrm>
              <a:off x="10693964" y="3615364"/>
              <a:ext cx="10160" cy="31750"/>
            </a:xfrm>
            <a:custGeom>
              <a:avLst/>
              <a:gdLst/>
              <a:ahLst/>
              <a:cxnLst/>
              <a:rect l="l" t="t" r="r" b="b"/>
              <a:pathLst>
                <a:path w="10159" h="31750">
                  <a:moveTo>
                    <a:pt x="10119" y="0"/>
                  </a:moveTo>
                  <a:lnTo>
                    <a:pt x="0" y="0"/>
                  </a:lnTo>
                  <a:lnTo>
                    <a:pt x="0" y="31370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79" name="object 2979"/>
            <p:cNvSpPr/>
            <p:nvPr/>
          </p:nvSpPr>
          <p:spPr>
            <a:xfrm>
              <a:off x="10693964" y="3615364"/>
              <a:ext cx="10160" cy="31750"/>
            </a:xfrm>
            <a:custGeom>
              <a:avLst/>
              <a:gdLst/>
              <a:ahLst/>
              <a:cxnLst/>
              <a:rect l="l" t="t" r="r" b="b"/>
              <a:pathLst>
                <a:path w="10159" h="31750">
                  <a:moveTo>
                    <a:pt x="0" y="0"/>
                  </a:moveTo>
                  <a:lnTo>
                    <a:pt x="10119" y="0"/>
                  </a:lnTo>
                  <a:lnTo>
                    <a:pt x="0" y="3137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0" name="object 2980"/>
            <p:cNvSpPr/>
            <p:nvPr/>
          </p:nvSpPr>
          <p:spPr>
            <a:xfrm>
              <a:off x="10801231" y="3615364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w="0" h="31750">
                  <a:moveTo>
                    <a:pt x="0" y="0"/>
                  </a:moveTo>
                  <a:lnTo>
                    <a:pt x="0" y="313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81" name="object 2981"/>
            <p:cNvSpPr/>
            <p:nvPr/>
          </p:nvSpPr>
          <p:spPr>
            <a:xfrm>
              <a:off x="10801231" y="3615364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w="0" h="31750">
                  <a:moveTo>
                    <a:pt x="0" y="0"/>
                  </a:moveTo>
                  <a:lnTo>
                    <a:pt x="0" y="3137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2" name="object 2982"/>
            <p:cNvSpPr/>
            <p:nvPr/>
          </p:nvSpPr>
          <p:spPr>
            <a:xfrm>
              <a:off x="10720275" y="3542504"/>
              <a:ext cx="81280" cy="25400"/>
            </a:xfrm>
            <a:custGeom>
              <a:avLst/>
              <a:gdLst/>
              <a:ahLst/>
              <a:cxnLst/>
              <a:rect l="l" t="t" r="r" b="b"/>
              <a:pathLst>
                <a:path w="81279" h="25400">
                  <a:moveTo>
                    <a:pt x="80956" y="0"/>
                  </a:moveTo>
                  <a:lnTo>
                    <a:pt x="0" y="25298"/>
                  </a:lnTo>
                  <a:lnTo>
                    <a:pt x="809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83" name="object 2983"/>
            <p:cNvSpPr/>
            <p:nvPr/>
          </p:nvSpPr>
          <p:spPr>
            <a:xfrm>
              <a:off x="10720275" y="3542504"/>
              <a:ext cx="81280" cy="25400"/>
            </a:xfrm>
            <a:custGeom>
              <a:avLst/>
              <a:gdLst/>
              <a:ahLst/>
              <a:cxnLst/>
              <a:rect l="l" t="t" r="r" b="b"/>
              <a:pathLst>
                <a:path w="81279" h="25400">
                  <a:moveTo>
                    <a:pt x="80956" y="0"/>
                  </a:moveTo>
                  <a:lnTo>
                    <a:pt x="0" y="25298"/>
                  </a:lnTo>
                  <a:lnTo>
                    <a:pt x="8095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4" name="object 2984"/>
            <p:cNvSpPr/>
            <p:nvPr/>
          </p:nvSpPr>
          <p:spPr>
            <a:xfrm>
              <a:off x="10801231" y="3542504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0"/>
                  </a:moveTo>
                  <a:lnTo>
                    <a:pt x="0" y="2529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85" name="object 2985"/>
            <p:cNvSpPr/>
            <p:nvPr/>
          </p:nvSpPr>
          <p:spPr>
            <a:xfrm>
              <a:off x="10801231" y="3542504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0"/>
                  </a:moveTo>
                  <a:lnTo>
                    <a:pt x="0" y="2529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6" name="object 2986"/>
            <p:cNvSpPr/>
            <p:nvPr/>
          </p:nvSpPr>
          <p:spPr>
            <a:xfrm>
              <a:off x="10704084" y="3567802"/>
              <a:ext cx="16510" cy="47625"/>
            </a:xfrm>
            <a:custGeom>
              <a:avLst/>
              <a:gdLst/>
              <a:ahLst/>
              <a:cxnLst/>
              <a:rect l="l" t="t" r="r" b="b"/>
              <a:pathLst>
                <a:path w="16509" h="47625">
                  <a:moveTo>
                    <a:pt x="16191" y="0"/>
                  </a:moveTo>
                  <a:lnTo>
                    <a:pt x="0" y="4756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87" name="object 2987"/>
            <p:cNvSpPr/>
            <p:nvPr/>
          </p:nvSpPr>
          <p:spPr>
            <a:xfrm>
              <a:off x="10704084" y="3567802"/>
              <a:ext cx="16510" cy="47625"/>
            </a:xfrm>
            <a:custGeom>
              <a:avLst/>
              <a:gdLst/>
              <a:ahLst/>
              <a:cxnLst/>
              <a:rect l="l" t="t" r="r" b="b"/>
              <a:pathLst>
                <a:path w="16509" h="47625">
                  <a:moveTo>
                    <a:pt x="16191" y="0"/>
                  </a:moveTo>
                  <a:lnTo>
                    <a:pt x="0" y="47561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8" name="object 2988"/>
            <p:cNvSpPr/>
            <p:nvPr/>
          </p:nvSpPr>
          <p:spPr>
            <a:xfrm>
              <a:off x="10801231" y="3567802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w="0" h="47625">
                  <a:moveTo>
                    <a:pt x="0" y="0"/>
                  </a:moveTo>
                  <a:lnTo>
                    <a:pt x="0" y="475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89" name="object 2989"/>
            <p:cNvSpPr/>
            <p:nvPr/>
          </p:nvSpPr>
          <p:spPr>
            <a:xfrm>
              <a:off x="10801231" y="3567802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w="0" h="47625">
                  <a:moveTo>
                    <a:pt x="0" y="0"/>
                  </a:moveTo>
                  <a:lnTo>
                    <a:pt x="0" y="4756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0" name="object 2990"/>
            <p:cNvSpPr/>
            <p:nvPr/>
          </p:nvSpPr>
          <p:spPr>
            <a:xfrm>
              <a:off x="10693964" y="3615364"/>
              <a:ext cx="10160" cy="31750"/>
            </a:xfrm>
            <a:custGeom>
              <a:avLst/>
              <a:gdLst/>
              <a:ahLst/>
              <a:cxnLst/>
              <a:rect l="l" t="t" r="r" b="b"/>
              <a:pathLst>
                <a:path w="10159" h="31750">
                  <a:moveTo>
                    <a:pt x="10119" y="0"/>
                  </a:moveTo>
                  <a:lnTo>
                    <a:pt x="0" y="0"/>
                  </a:lnTo>
                  <a:lnTo>
                    <a:pt x="0" y="31370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91" name="object 2991"/>
            <p:cNvSpPr/>
            <p:nvPr/>
          </p:nvSpPr>
          <p:spPr>
            <a:xfrm>
              <a:off x="10693964" y="3615364"/>
              <a:ext cx="10160" cy="31750"/>
            </a:xfrm>
            <a:custGeom>
              <a:avLst/>
              <a:gdLst/>
              <a:ahLst/>
              <a:cxnLst/>
              <a:rect l="l" t="t" r="r" b="b"/>
              <a:pathLst>
                <a:path w="10159" h="31750">
                  <a:moveTo>
                    <a:pt x="0" y="0"/>
                  </a:moveTo>
                  <a:lnTo>
                    <a:pt x="10119" y="0"/>
                  </a:lnTo>
                  <a:lnTo>
                    <a:pt x="0" y="3137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2" name="object 2992"/>
            <p:cNvSpPr/>
            <p:nvPr/>
          </p:nvSpPr>
          <p:spPr>
            <a:xfrm>
              <a:off x="10801231" y="3615364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w="0" h="31750">
                  <a:moveTo>
                    <a:pt x="0" y="0"/>
                  </a:moveTo>
                  <a:lnTo>
                    <a:pt x="0" y="313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93" name="object 2993"/>
            <p:cNvSpPr/>
            <p:nvPr/>
          </p:nvSpPr>
          <p:spPr>
            <a:xfrm>
              <a:off x="10801231" y="3615364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w="0" h="31750">
                  <a:moveTo>
                    <a:pt x="0" y="0"/>
                  </a:moveTo>
                  <a:lnTo>
                    <a:pt x="0" y="3137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4" name="object 2994"/>
            <p:cNvSpPr/>
            <p:nvPr/>
          </p:nvSpPr>
          <p:spPr>
            <a:xfrm>
              <a:off x="10720275" y="3542504"/>
              <a:ext cx="81280" cy="25400"/>
            </a:xfrm>
            <a:custGeom>
              <a:avLst/>
              <a:gdLst/>
              <a:ahLst/>
              <a:cxnLst/>
              <a:rect l="l" t="t" r="r" b="b"/>
              <a:pathLst>
                <a:path w="81279" h="25400">
                  <a:moveTo>
                    <a:pt x="80956" y="0"/>
                  </a:moveTo>
                  <a:lnTo>
                    <a:pt x="0" y="25298"/>
                  </a:lnTo>
                  <a:lnTo>
                    <a:pt x="809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95" name="object 2995"/>
            <p:cNvSpPr/>
            <p:nvPr/>
          </p:nvSpPr>
          <p:spPr>
            <a:xfrm>
              <a:off x="10720275" y="3542504"/>
              <a:ext cx="81280" cy="25400"/>
            </a:xfrm>
            <a:custGeom>
              <a:avLst/>
              <a:gdLst/>
              <a:ahLst/>
              <a:cxnLst/>
              <a:rect l="l" t="t" r="r" b="b"/>
              <a:pathLst>
                <a:path w="81279" h="25400">
                  <a:moveTo>
                    <a:pt x="80956" y="0"/>
                  </a:moveTo>
                  <a:lnTo>
                    <a:pt x="0" y="25298"/>
                  </a:lnTo>
                  <a:lnTo>
                    <a:pt x="8095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6" name="object 2996"/>
            <p:cNvSpPr/>
            <p:nvPr/>
          </p:nvSpPr>
          <p:spPr>
            <a:xfrm>
              <a:off x="10801231" y="3542504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0"/>
                  </a:moveTo>
                  <a:lnTo>
                    <a:pt x="0" y="2529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97" name="object 2997"/>
            <p:cNvSpPr/>
            <p:nvPr/>
          </p:nvSpPr>
          <p:spPr>
            <a:xfrm>
              <a:off x="10801231" y="3542504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0"/>
                  </a:moveTo>
                  <a:lnTo>
                    <a:pt x="0" y="2529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8" name="object 2998"/>
            <p:cNvSpPr/>
            <p:nvPr/>
          </p:nvSpPr>
          <p:spPr>
            <a:xfrm>
              <a:off x="10704084" y="3567802"/>
              <a:ext cx="16510" cy="47625"/>
            </a:xfrm>
            <a:custGeom>
              <a:avLst/>
              <a:gdLst/>
              <a:ahLst/>
              <a:cxnLst/>
              <a:rect l="l" t="t" r="r" b="b"/>
              <a:pathLst>
                <a:path w="16509" h="47625">
                  <a:moveTo>
                    <a:pt x="16191" y="0"/>
                  </a:moveTo>
                  <a:lnTo>
                    <a:pt x="0" y="4756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99" name="object 2999"/>
            <p:cNvSpPr/>
            <p:nvPr/>
          </p:nvSpPr>
          <p:spPr>
            <a:xfrm>
              <a:off x="10704084" y="3567802"/>
              <a:ext cx="16510" cy="47625"/>
            </a:xfrm>
            <a:custGeom>
              <a:avLst/>
              <a:gdLst/>
              <a:ahLst/>
              <a:cxnLst/>
              <a:rect l="l" t="t" r="r" b="b"/>
              <a:pathLst>
                <a:path w="16509" h="47625">
                  <a:moveTo>
                    <a:pt x="16191" y="0"/>
                  </a:moveTo>
                  <a:lnTo>
                    <a:pt x="0" y="47561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0" name="object 3000"/>
            <p:cNvSpPr/>
            <p:nvPr/>
          </p:nvSpPr>
          <p:spPr>
            <a:xfrm>
              <a:off x="10801231" y="3567802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w="0" h="47625">
                  <a:moveTo>
                    <a:pt x="0" y="0"/>
                  </a:moveTo>
                  <a:lnTo>
                    <a:pt x="0" y="475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01" name="object 3001"/>
            <p:cNvSpPr/>
            <p:nvPr/>
          </p:nvSpPr>
          <p:spPr>
            <a:xfrm>
              <a:off x="10801231" y="3567802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w="0" h="47625">
                  <a:moveTo>
                    <a:pt x="0" y="0"/>
                  </a:moveTo>
                  <a:lnTo>
                    <a:pt x="0" y="4756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2" name="object 3002"/>
            <p:cNvSpPr/>
            <p:nvPr/>
          </p:nvSpPr>
          <p:spPr>
            <a:xfrm>
              <a:off x="10693964" y="3615364"/>
              <a:ext cx="10160" cy="31750"/>
            </a:xfrm>
            <a:custGeom>
              <a:avLst/>
              <a:gdLst/>
              <a:ahLst/>
              <a:cxnLst/>
              <a:rect l="l" t="t" r="r" b="b"/>
              <a:pathLst>
                <a:path w="10159" h="31750">
                  <a:moveTo>
                    <a:pt x="10119" y="0"/>
                  </a:moveTo>
                  <a:lnTo>
                    <a:pt x="0" y="0"/>
                  </a:lnTo>
                  <a:lnTo>
                    <a:pt x="0" y="31370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03" name="object 3003"/>
            <p:cNvSpPr/>
            <p:nvPr/>
          </p:nvSpPr>
          <p:spPr>
            <a:xfrm>
              <a:off x="10693964" y="3615364"/>
              <a:ext cx="10160" cy="31750"/>
            </a:xfrm>
            <a:custGeom>
              <a:avLst/>
              <a:gdLst/>
              <a:ahLst/>
              <a:cxnLst/>
              <a:rect l="l" t="t" r="r" b="b"/>
              <a:pathLst>
                <a:path w="10159" h="31750">
                  <a:moveTo>
                    <a:pt x="0" y="0"/>
                  </a:moveTo>
                  <a:lnTo>
                    <a:pt x="10119" y="0"/>
                  </a:lnTo>
                  <a:lnTo>
                    <a:pt x="0" y="3137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4" name="object 3004"/>
            <p:cNvSpPr/>
            <p:nvPr/>
          </p:nvSpPr>
          <p:spPr>
            <a:xfrm>
              <a:off x="10801231" y="3615364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w="0" h="31750">
                  <a:moveTo>
                    <a:pt x="0" y="0"/>
                  </a:moveTo>
                  <a:lnTo>
                    <a:pt x="0" y="313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05" name="object 3005"/>
            <p:cNvSpPr/>
            <p:nvPr/>
          </p:nvSpPr>
          <p:spPr>
            <a:xfrm>
              <a:off x="10801231" y="3615364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w="0" h="31750">
                  <a:moveTo>
                    <a:pt x="0" y="0"/>
                  </a:moveTo>
                  <a:lnTo>
                    <a:pt x="0" y="3137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6" name="object 3006"/>
            <p:cNvSpPr/>
            <p:nvPr/>
          </p:nvSpPr>
          <p:spPr>
            <a:xfrm>
              <a:off x="10720275" y="3542504"/>
              <a:ext cx="81280" cy="25400"/>
            </a:xfrm>
            <a:custGeom>
              <a:avLst/>
              <a:gdLst/>
              <a:ahLst/>
              <a:cxnLst/>
              <a:rect l="l" t="t" r="r" b="b"/>
              <a:pathLst>
                <a:path w="81279" h="25400">
                  <a:moveTo>
                    <a:pt x="80956" y="0"/>
                  </a:moveTo>
                  <a:lnTo>
                    <a:pt x="0" y="25298"/>
                  </a:lnTo>
                  <a:lnTo>
                    <a:pt x="809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07" name="object 3007"/>
            <p:cNvSpPr/>
            <p:nvPr/>
          </p:nvSpPr>
          <p:spPr>
            <a:xfrm>
              <a:off x="10720275" y="3542504"/>
              <a:ext cx="81280" cy="25400"/>
            </a:xfrm>
            <a:custGeom>
              <a:avLst/>
              <a:gdLst/>
              <a:ahLst/>
              <a:cxnLst/>
              <a:rect l="l" t="t" r="r" b="b"/>
              <a:pathLst>
                <a:path w="81279" h="25400">
                  <a:moveTo>
                    <a:pt x="80956" y="0"/>
                  </a:moveTo>
                  <a:lnTo>
                    <a:pt x="0" y="25298"/>
                  </a:lnTo>
                  <a:lnTo>
                    <a:pt x="80956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8" name="object 3008"/>
            <p:cNvSpPr/>
            <p:nvPr/>
          </p:nvSpPr>
          <p:spPr>
            <a:xfrm>
              <a:off x="10801231" y="3542504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0"/>
                  </a:moveTo>
                  <a:lnTo>
                    <a:pt x="0" y="2529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09" name="object 3009"/>
            <p:cNvSpPr/>
            <p:nvPr/>
          </p:nvSpPr>
          <p:spPr>
            <a:xfrm>
              <a:off x="10801231" y="3542504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w="0" h="25400">
                  <a:moveTo>
                    <a:pt x="0" y="0"/>
                  </a:moveTo>
                  <a:lnTo>
                    <a:pt x="0" y="2529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0" name="object 3010"/>
            <p:cNvSpPr/>
            <p:nvPr/>
          </p:nvSpPr>
          <p:spPr>
            <a:xfrm>
              <a:off x="10704084" y="3567802"/>
              <a:ext cx="16510" cy="47625"/>
            </a:xfrm>
            <a:custGeom>
              <a:avLst/>
              <a:gdLst/>
              <a:ahLst/>
              <a:cxnLst/>
              <a:rect l="l" t="t" r="r" b="b"/>
              <a:pathLst>
                <a:path w="16509" h="47625">
                  <a:moveTo>
                    <a:pt x="16191" y="0"/>
                  </a:moveTo>
                  <a:lnTo>
                    <a:pt x="0" y="4756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11" name="object 3011"/>
            <p:cNvSpPr/>
            <p:nvPr/>
          </p:nvSpPr>
          <p:spPr>
            <a:xfrm>
              <a:off x="10704084" y="3567802"/>
              <a:ext cx="16510" cy="47625"/>
            </a:xfrm>
            <a:custGeom>
              <a:avLst/>
              <a:gdLst/>
              <a:ahLst/>
              <a:cxnLst/>
              <a:rect l="l" t="t" r="r" b="b"/>
              <a:pathLst>
                <a:path w="16509" h="47625">
                  <a:moveTo>
                    <a:pt x="16191" y="0"/>
                  </a:moveTo>
                  <a:lnTo>
                    <a:pt x="0" y="47561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2" name="object 3012"/>
            <p:cNvSpPr/>
            <p:nvPr/>
          </p:nvSpPr>
          <p:spPr>
            <a:xfrm>
              <a:off x="10801231" y="3567802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w="0" h="47625">
                  <a:moveTo>
                    <a:pt x="0" y="0"/>
                  </a:moveTo>
                  <a:lnTo>
                    <a:pt x="0" y="475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13" name="object 3013"/>
            <p:cNvSpPr/>
            <p:nvPr/>
          </p:nvSpPr>
          <p:spPr>
            <a:xfrm>
              <a:off x="10801231" y="3567802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w="0" h="47625">
                  <a:moveTo>
                    <a:pt x="0" y="0"/>
                  </a:moveTo>
                  <a:lnTo>
                    <a:pt x="0" y="4756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4" name="object 3014"/>
            <p:cNvSpPr/>
            <p:nvPr/>
          </p:nvSpPr>
          <p:spPr>
            <a:xfrm>
              <a:off x="10693964" y="3615364"/>
              <a:ext cx="10160" cy="31750"/>
            </a:xfrm>
            <a:custGeom>
              <a:avLst/>
              <a:gdLst/>
              <a:ahLst/>
              <a:cxnLst/>
              <a:rect l="l" t="t" r="r" b="b"/>
              <a:pathLst>
                <a:path w="10159" h="31750">
                  <a:moveTo>
                    <a:pt x="10119" y="0"/>
                  </a:moveTo>
                  <a:lnTo>
                    <a:pt x="0" y="0"/>
                  </a:lnTo>
                  <a:lnTo>
                    <a:pt x="0" y="31370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15" name="object 3015"/>
            <p:cNvSpPr/>
            <p:nvPr/>
          </p:nvSpPr>
          <p:spPr>
            <a:xfrm>
              <a:off x="10693964" y="3615364"/>
              <a:ext cx="10160" cy="31750"/>
            </a:xfrm>
            <a:custGeom>
              <a:avLst/>
              <a:gdLst/>
              <a:ahLst/>
              <a:cxnLst/>
              <a:rect l="l" t="t" r="r" b="b"/>
              <a:pathLst>
                <a:path w="10159" h="31750">
                  <a:moveTo>
                    <a:pt x="0" y="0"/>
                  </a:moveTo>
                  <a:lnTo>
                    <a:pt x="10119" y="0"/>
                  </a:lnTo>
                  <a:lnTo>
                    <a:pt x="0" y="3137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6" name="object 3016"/>
            <p:cNvSpPr/>
            <p:nvPr/>
          </p:nvSpPr>
          <p:spPr>
            <a:xfrm>
              <a:off x="10801231" y="3615364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w="0" h="31750">
                  <a:moveTo>
                    <a:pt x="0" y="0"/>
                  </a:moveTo>
                  <a:lnTo>
                    <a:pt x="0" y="313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17" name="object 3017"/>
            <p:cNvSpPr/>
            <p:nvPr/>
          </p:nvSpPr>
          <p:spPr>
            <a:xfrm>
              <a:off x="10801231" y="3615364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w="0" h="31750">
                  <a:moveTo>
                    <a:pt x="0" y="0"/>
                  </a:moveTo>
                  <a:lnTo>
                    <a:pt x="0" y="3137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8" name="object 3018"/>
            <p:cNvSpPr/>
            <p:nvPr/>
          </p:nvSpPr>
          <p:spPr>
            <a:xfrm>
              <a:off x="8917989" y="976195"/>
              <a:ext cx="199390" cy="92710"/>
            </a:xfrm>
            <a:custGeom>
              <a:avLst/>
              <a:gdLst/>
              <a:ahLst/>
              <a:cxnLst/>
              <a:rect l="l" t="t" r="r" b="b"/>
              <a:pathLst>
                <a:path w="199390" h="92709">
                  <a:moveTo>
                    <a:pt x="0" y="0"/>
                  </a:moveTo>
                  <a:lnTo>
                    <a:pt x="0" y="92087"/>
                  </a:lnTo>
                </a:path>
                <a:path w="199390" h="92709">
                  <a:moveTo>
                    <a:pt x="0" y="92087"/>
                  </a:moveTo>
                  <a:lnTo>
                    <a:pt x="199354" y="92087"/>
                  </a:lnTo>
                </a:path>
                <a:path w="199390" h="92709">
                  <a:moveTo>
                    <a:pt x="199354" y="92087"/>
                  </a:moveTo>
                  <a:lnTo>
                    <a:pt x="199354" y="0"/>
                  </a:lnTo>
                </a:path>
                <a:path w="199390" h="92709">
                  <a:moveTo>
                    <a:pt x="19935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9" name="object 3019"/>
            <p:cNvSpPr/>
            <p:nvPr/>
          </p:nvSpPr>
          <p:spPr>
            <a:xfrm>
              <a:off x="9017161" y="976195"/>
              <a:ext cx="0" cy="92710"/>
            </a:xfrm>
            <a:custGeom>
              <a:avLst/>
              <a:gdLst/>
              <a:ahLst/>
              <a:cxnLst/>
              <a:rect l="l" t="t" r="r" b="b"/>
              <a:pathLst>
                <a:path w="0" h="92709">
                  <a:moveTo>
                    <a:pt x="0" y="92087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020" name="object 3020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9669869" y="1171502"/>
              <a:ext cx="152804" cy="92087"/>
            </a:xfrm>
            <a:prstGeom prst="rect">
              <a:avLst/>
            </a:prstGeom>
          </p:spPr>
        </p:pic>
        <p:sp>
          <p:nvSpPr>
            <p:cNvPr id="3021" name="object 3021"/>
            <p:cNvSpPr/>
            <p:nvPr/>
          </p:nvSpPr>
          <p:spPr>
            <a:xfrm>
              <a:off x="9016149" y="101768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22" name="object 3022"/>
            <p:cNvSpPr/>
            <p:nvPr/>
          </p:nvSpPr>
          <p:spPr>
            <a:xfrm>
              <a:off x="9016149" y="101768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3" name="object 3023"/>
            <p:cNvSpPr/>
            <p:nvPr/>
          </p:nvSpPr>
          <p:spPr>
            <a:xfrm>
              <a:off x="9017161" y="101768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24" name="object 3024"/>
            <p:cNvSpPr/>
            <p:nvPr/>
          </p:nvSpPr>
          <p:spPr>
            <a:xfrm>
              <a:off x="9017161" y="101768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5" name="object 3025"/>
            <p:cNvSpPr/>
            <p:nvPr/>
          </p:nvSpPr>
          <p:spPr>
            <a:xfrm>
              <a:off x="9017161" y="101768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 h="0">
                  <a:moveTo>
                    <a:pt x="2023" y="0"/>
                  </a:moveTo>
                  <a:lnTo>
                    <a:pt x="0" y="0"/>
                  </a:lnTo>
                  <a:lnTo>
                    <a:pt x="1011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26" name="object 3026"/>
            <p:cNvSpPr/>
            <p:nvPr/>
          </p:nvSpPr>
          <p:spPr>
            <a:xfrm>
              <a:off x="9017161" y="101768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 h="0">
                  <a:moveTo>
                    <a:pt x="2023" y="0"/>
                  </a:moveTo>
                  <a:lnTo>
                    <a:pt x="0" y="0"/>
                  </a:lnTo>
                  <a:lnTo>
                    <a:pt x="1011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7" name="object 3027"/>
            <p:cNvSpPr/>
            <p:nvPr/>
          </p:nvSpPr>
          <p:spPr>
            <a:xfrm>
              <a:off x="9015137" y="101768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023" y="0"/>
                  </a:moveTo>
                  <a:lnTo>
                    <a:pt x="1011" y="0"/>
                  </a:lnTo>
                  <a:lnTo>
                    <a:pt x="2023" y="0"/>
                  </a:lnTo>
                  <a:close/>
                </a:path>
                <a:path w="2540" h="0">
                  <a:moveTo>
                    <a:pt x="1011" y="0"/>
                  </a:moveTo>
                  <a:lnTo>
                    <a:pt x="202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28" name="object 3028"/>
            <p:cNvSpPr/>
            <p:nvPr/>
          </p:nvSpPr>
          <p:spPr>
            <a:xfrm>
              <a:off x="9015137" y="1017685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023" y="0"/>
                  </a:moveTo>
                  <a:lnTo>
                    <a:pt x="1011" y="0"/>
                  </a:lnTo>
                  <a:lnTo>
                    <a:pt x="2023" y="0"/>
                  </a:lnTo>
                  <a:close/>
                </a:path>
                <a:path w="2540" h="0">
                  <a:moveTo>
                    <a:pt x="1011" y="0"/>
                  </a:moveTo>
                  <a:lnTo>
                    <a:pt x="202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9" name="object 3029"/>
            <p:cNvSpPr/>
            <p:nvPr/>
          </p:nvSpPr>
          <p:spPr>
            <a:xfrm>
              <a:off x="9017160" y="101768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30" name="object 3030"/>
            <p:cNvSpPr/>
            <p:nvPr/>
          </p:nvSpPr>
          <p:spPr>
            <a:xfrm>
              <a:off x="9017161" y="101768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1" name="object 3031"/>
            <p:cNvSpPr/>
            <p:nvPr/>
          </p:nvSpPr>
          <p:spPr>
            <a:xfrm>
              <a:off x="9015136" y="101768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32" name="object 3032"/>
            <p:cNvSpPr/>
            <p:nvPr/>
          </p:nvSpPr>
          <p:spPr>
            <a:xfrm>
              <a:off x="9015137" y="101768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3" name="object 3033"/>
            <p:cNvSpPr/>
            <p:nvPr/>
          </p:nvSpPr>
          <p:spPr>
            <a:xfrm>
              <a:off x="9017161" y="101869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34" name="object 3034"/>
            <p:cNvSpPr/>
            <p:nvPr/>
          </p:nvSpPr>
          <p:spPr>
            <a:xfrm>
              <a:off x="9017161" y="101869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5" name="object 3035"/>
            <p:cNvSpPr/>
            <p:nvPr/>
          </p:nvSpPr>
          <p:spPr>
            <a:xfrm>
              <a:off x="9014125" y="101869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 h="0">
                  <a:moveTo>
                    <a:pt x="1011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36" name="object 3036"/>
            <p:cNvSpPr/>
            <p:nvPr/>
          </p:nvSpPr>
          <p:spPr>
            <a:xfrm>
              <a:off x="9014125" y="101869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 h="0">
                  <a:moveTo>
                    <a:pt x="1011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7" name="object 3037"/>
            <p:cNvSpPr/>
            <p:nvPr/>
          </p:nvSpPr>
          <p:spPr>
            <a:xfrm>
              <a:off x="9017160" y="1018697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0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5" h="1269">
                  <a:moveTo>
                    <a:pt x="3035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38" name="object 3038"/>
            <p:cNvSpPr/>
            <p:nvPr/>
          </p:nvSpPr>
          <p:spPr>
            <a:xfrm>
              <a:off x="9017161" y="1018697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3035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3035" y="0"/>
                  </a:lnTo>
                  <a:close/>
                </a:path>
                <a:path w="4445" h="1269">
                  <a:moveTo>
                    <a:pt x="0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9" name="object 3039"/>
            <p:cNvSpPr/>
            <p:nvPr/>
          </p:nvSpPr>
          <p:spPr>
            <a:xfrm>
              <a:off x="9013113" y="1018697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1011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1011" y="0"/>
                  </a:lnTo>
                  <a:close/>
                </a:path>
                <a:path w="4445" h="1269">
                  <a:moveTo>
                    <a:pt x="4047" y="0"/>
                  </a:moveTo>
                  <a:lnTo>
                    <a:pt x="1011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40" name="object 3040"/>
            <p:cNvSpPr/>
            <p:nvPr/>
          </p:nvSpPr>
          <p:spPr>
            <a:xfrm>
              <a:off x="9013113" y="1018697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4047" y="0"/>
                  </a:moveTo>
                  <a:lnTo>
                    <a:pt x="1011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  <a:path w="4445" h="1269">
                  <a:moveTo>
                    <a:pt x="1011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1" name="object 3041"/>
            <p:cNvSpPr/>
            <p:nvPr/>
          </p:nvSpPr>
          <p:spPr>
            <a:xfrm>
              <a:off x="9017161" y="101970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42" name="object 3042"/>
            <p:cNvSpPr/>
            <p:nvPr/>
          </p:nvSpPr>
          <p:spPr>
            <a:xfrm>
              <a:off x="9017161" y="101970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3" name="object 3043"/>
            <p:cNvSpPr/>
            <p:nvPr/>
          </p:nvSpPr>
          <p:spPr>
            <a:xfrm>
              <a:off x="9013113" y="101970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44" name="object 3044"/>
            <p:cNvSpPr/>
            <p:nvPr/>
          </p:nvSpPr>
          <p:spPr>
            <a:xfrm>
              <a:off x="9013113" y="101970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5" name="object 3045"/>
            <p:cNvSpPr/>
            <p:nvPr/>
          </p:nvSpPr>
          <p:spPr>
            <a:xfrm>
              <a:off x="9017160" y="1019709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0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5" h="1269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46" name="object 3046"/>
            <p:cNvSpPr/>
            <p:nvPr/>
          </p:nvSpPr>
          <p:spPr>
            <a:xfrm>
              <a:off x="9017161" y="1019709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  <a:path w="4445" h="1269">
                  <a:moveTo>
                    <a:pt x="0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7" name="object 3047"/>
            <p:cNvSpPr/>
            <p:nvPr/>
          </p:nvSpPr>
          <p:spPr>
            <a:xfrm>
              <a:off x="9013113" y="1019709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0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5" h="1269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48" name="object 3048"/>
            <p:cNvSpPr/>
            <p:nvPr/>
          </p:nvSpPr>
          <p:spPr>
            <a:xfrm>
              <a:off x="9013113" y="1019709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  <a:path w="4445" h="1269">
                  <a:moveTo>
                    <a:pt x="0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9" name="object 3049"/>
            <p:cNvSpPr/>
            <p:nvPr/>
          </p:nvSpPr>
          <p:spPr>
            <a:xfrm>
              <a:off x="9017160" y="1020721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0" y="0"/>
                  </a:moveTo>
                  <a:lnTo>
                    <a:pt x="0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  <a:path w="5079" h="1269">
                  <a:moveTo>
                    <a:pt x="4047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50" name="object 3050"/>
            <p:cNvSpPr/>
            <p:nvPr/>
          </p:nvSpPr>
          <p:spPr>
            <a:xfrm>
              <a:off x="9017161" y="1020721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4047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4047" y="0"/>
                  </a:lnTo>
                  <a:close/>
                </a:path>
                <a:path w="5079" h="1269">
                  <a:moveTo>
                    <a:pt x="0" y="0"/>
                  </a:moveTo>
                  <a:lnTo>
                    <a:pt x="505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1" name="object 3051"/>
            <p:cNvSpPr/>
            <p:nvPr/>
          </p:nvSpPr>
          <p:spPr>
            <a:xfrm>
              <a:off x="9013113" y="1020721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0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5" h="1269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52" name="object 3052"/>
            <p:cNvSpPr/>
            <p:nvPr/>
          </p:nvSpPr>
          <p:spPr>
            <a:xfrm>
              <a:off x="9013113" y="1020721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  <a:path w="4445" h="1269">
                  <a:moveTo>
                    <a:pt x="0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3" name="object 3053"/>
            <p:cNvSpPr/>
            <p:nvPr/>
          </p:nvSpPr>
          <p:spPr>
            <a:xfrm>
              <a:off x="9017160" y="1021733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0" y="0"/>
                  </a:moveTo>
                  <a:lnTo>
                    <a:pt x="0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  <a:path w="5079" h="1269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54" name="object 3054"/>
            <p:cNvSpPr/>
            <p:nvPr/>
          </p:nvSpPr>
          <p:spPr>
            <a:xfrm>
              <a:off x="9017161" y="1021733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  <a:path w="5079" h="1269">
                  <a:moveTo>
                    <a:pt x="0" y="0"/>
                  </a:moveTo>
                  <a:lnTo>
                    <a:pt x="505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5" name="object 3055"/>
            <p:cNvSpPr/>
            <p:nvPr/>
          </p:nvSpPr>
          <p:spPr>
            <a:xfrm>
              <a:off x="9013113" y="1021733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0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5" h="1269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56" name="object 3056"/>
            <p:cNvSpPr/>
            <p:nvPr/>
          </p:nvSpPr>
          <p:spPr>
            <a:xfrm>
              <a:off x="9013113" y="1021733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  <a:path w="4445" h="1269">
                  <a:moveTo>
                    <a:pt x="0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7" name="object 3057"/>
            <p:cNvSpPr/>
            <p:nvPr/>
          </p:nvSpPr>
          <p:spPr>
            <a:xfrm>
              <a:off x="9017160" y="1022745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0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5079" h="1269">
                  <a:moveTo>
                    <a:pt x="5059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58" name="object 3058"/>
            <p:cNvSpPr/>
            <p:nvPr/>
          </p:nvSpPr>
          <p:spPr>
            <a:xfrm>
              <a:off x="9017161" y="1022745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5059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5059" y="0"/>
                  </a:lnTo>
                  <a:close/>
                </a:path>
                <a:path w="5079" h="1269">
                  <a:moveTo>
                    <a:pt x="0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9" name="object 3059"/>
            <p:cNvSpPr/>
            <p:nvPr/>
          </p:nvSpPr>
          <p:spPr>
            <a:xfrm>
              <a:off x="9013113" y="1022745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0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5" h="1269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60" name="object 3060"/>
            <p:cNvSpPr/>
            <p:nvPr/>
          </p:nvSpPr>
          <p:spPr>
            <a:xfrm>
              <a:off x="9013113" y="1022745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  <a:path w="4445" h="1269">
                  <a:moveTo>
                    <a:pt x="0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1" name="object 3061"/>
            <p:cNvSpPr/>
            <p:nvPr/>
          </p:nvSpPr>
          <p:spPr>
            <a:xfrm>
              <a:off x="9017161" y="102375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62" name="object 3062"/>
            <p:cNvSpPr/>
            <p:nvPr/>
          </p:nvSpPr>
          <p:spPr>
            <a:xfrm>
              <a:off x="9017161" y="102375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3" name="object 3063"/>
            <p:cNvSpPr/>
            <p:nvPr/>
          </p:nvSpPr>
          <p:spPr>
            <a:xfrm>
              <a:off x="9013113" y="102375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64" name="object 3064"/>
            <p:cNvSpPr/>
            <p:nvPr/>
          </p:nvSpPr>
          <p:spPr>
            <a:xfrm>
              <a:off x="9013113" y="102375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5" name="object 3065"/>
            <p:cNvSpPr/>
            <p:nvPr/>
          </p:nvSpPr>
          <p:spPr>
            <a:xfrm>
              <a:off x="9017160" y="1023757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0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5" h="1269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66" name="object 3066"/>
            <p:cNvSpPr/>
            <p:nvPr/>
          </p:nvSpPr>
          <p:spPr>
            <a:xfrm>
              <a:off x="9017161" y="1023757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  <a:path w="4445" h="1269">
                  <a:moveTo>
                    <a:pt x="0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7" name="object 3067"/>
            <p:cNvSpPr/>
            <p:nvPr/>
          </p:nvSpPr>
          <p:spPr>
            <a:xfrm>
              <a:off x="9013113" y="1023757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0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5" h="1269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68" name="object 3068"/>
            <p:cNvSpPr/>
            <p:nvPr/>
          </p:nvSpPr>
          <p:spPr>
            <a:xfrm>
              <a:off x="9013113" y="1023757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  <a:path w="4445" h="1269">
                  <a:moveTo>
                    <a:pt x="0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9" name="object 3069"/>
            <p:cNvSpPr/>
            <p:nvPr/>
          </p:nvSpPr>
          <p:spPr>
            <a:xfrm>
              <a:off x="9017160" y="1024769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4445" h="1269">
                  <a:moveTo>
                    <a:pt x="4047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70" name="object 3070"/>
            <p:cNvSpPr/>
            <p:nvPr/>
          </p:nvSpPr>
          <p:spPr>
            <a:xfrm>
              <a:off x="9017161" y="1024769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4047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4047" y="0"/>
                  </a:lnTo>
                  <a:close/>
                </a:path>
                <a:path w="4445" h="1269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1" name="object 3071"/>
            <p:cNvSpPr/>
            <p:nvPr/>
          </p:nvSpPr>
          <p:spPr>
            <a:xfrm>
              <a:off x="9013113" y="1024769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0" y="0"/>
                  </a:moveTo>
                  <a:lnTo>
                    <a:pt x="1011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5" h="1269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72" name="object 3072"/>
            <p:cNvSpPr/>
            <p:nvPr/>
          </p:nvSpPr>
          <p:spPr>
            <a:xfrm>
              <a:off x="9013113" y="1024769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  <a:path w="4445" h="1269">
                  <a:moveTo>
                    <a:pt x="0" y="0"/>
                  </a:moveTo>
                  <a:lnTo>
                    <a:pt x="4047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3" name="object 3073"/>
            <p:cNvSpPr/>
            <p:nvPr/>
          </p:nvSpPr>
          <p:spPr>
            <a:xfrm>
              <a:off x="9017161" y="102578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3175" h="0">
                  <a:moveTo>
                    <a:pt x="2023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74" name="object 3074"/>
            <p:cNvSpPr/>
            <p:nvPr/>
          </p:nvSpPr>
          <p:spPr>
            <a:xfrm>
              <a:off x="9017161" y="102578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3175" h="0">
                  <a:moveTo>
                    <a:pt x="2023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5" name="object 3075"/>
            <p:cNvSpPr/>
            <p:nvPr/>
          </p:nvSpPr>
          <p:spPr>
            <a:xfrm>
              <a:off x="9014125" y="102578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 h="0">
                  <a:moveTo>
                    <a:pt x="0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76" name="object 3076"/>
            <p:cNvSpPr/>
            <p:nvPr/>
          </p:nvSpPr>
          <p:spPr>
            <a:xfrm>
              <a:off x="9014125" y="102578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 h="0">
                  <a:moveTo>
                    <a:pt x="0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7" name="object 3077"/>
            <p:cNvSpPr/>
            <p:nvPr/>
          </p:nvSpPr>
          <p:spPr>
            <a:xfrm>
              <a:off x="9017160" y="102578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78" name="object 3078"/>
            <p:cNvSpPr/>
            <p:nvPr/>
          </p:nvSpPr>
          <p:spPr>
            <a:xfrm>
              <a:off x="9017161" y="102578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9" name="object 3079"/>
            <p:cNvSpPr/>
            <p:nvPr/>
          </p:nvSpPr>
          <p:spPr>
            <a:xfrm>
              <a:off x="9015136" y="102578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80" name="object 3080"/>
            <p:cNvSpPr/>
            <p:nvPr/>
          </p:nvSpPr>
          <p:spPr>
            <a:xfrm>
              <a:off x="9015137" y="102578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1" name="object 3081"/>
            <p:cNvSpPr/>
            <p:nvPr/>
          </p:nvSpPr>
          <p:spPr>
            <a:xfrm>
              <a:off x="9016149" y="102679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82" name="object 3082"/>
            <p:cNvSpPr/>
            <p:nvPr/>
          </p:nvSpPr>
          <p:spPr>
            <a:xfrm>
              <a:off x="9016149" y="102679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3" name="object 3083"/>
            <p:cNvSpPr/>
            <p:nvPr/>
          </p:nvSpPr>
          <p:spPr>
            <a:xfrm>
              <a:off x="9017161" y="102679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1011" y="0"/>
                  </a:lnTo>
                  <a:lnTo>
                    <a:pt x="0" y="0"/>
                  </a:lnTo>
                  <a:close/>
                </a:path>
                <a:path w="2540" h="0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  <a:path w="2540" h="0">
                  <a:moveTo>
                    <a:pt x="1011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84" name="object 3084"/>
            <p:cNvSpPr/>
            <p:nvPr/>
          </p:nvSpPr>
          <p:spPr>
            <a:xfrm>
              <a:off x="9017161" y="102679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1011" y="0"/>
                  </a:lnTo>
                  <a:lnTo>
                    <a:pt x="0" y="0"/>
                  </a:lnTo>
                  <a:close/>
                </a:path>
                <a:path w="2540" h="0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  <a:path w="2540" h="0">
                  <a:moveTo>
                    <a:pt x="1011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5" name="object 3085"/>
            <p:cNvSpPr/>
            <p:nvPr/>
          </p:nvSpPr>
          <p:spPr>
            <a:xfrm>
              <a:off x="9015137" y="102679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 h="0">
                  <a:moveTo>
                    <a:pt x="0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86" name="object 3086"/>
            <p:cNvSpPr/>
            <p:nvPr/>
          </p:nvSpPr>
          <p:spPr>
            <a:xfrm>
              <a:off x="9015137" y="102679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 h="0">
                  <a:moveTo>
                    <a:pt x="0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7" name="object 3087"/>
            <p:cNvSpPr/>
            <p:nvPr/>
          </p:nvSpPr>
          <p:spPr>
            <a:xfrm>
              <a:off x="9013113" y="1016673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07" y="4553"/>
                  </a:moveTo>
                  <a:lnTo>
                    <a:pt x="9107" y="2038"/>
                  </a:lnTo>
                  <a:lnTo>
                    <a:pt x="7068" y="0"/>
                  </a:lnTo>
                  <a:lnTo>
                    <a:pt x="4553" y="0"/>
                  </a:lnTo>
                  <a:lnTo>
                    <a:pt x="2038" y="0"/>
                  </a:lnTo>
                  <a:lnTo>
                    <a:pt x="0" y="2038"/>
                  </a:lnTo>
                  <a:lnTo>
                    <a:pt x="0" y="4553"/>
                  </a:lnTo>
                  <a:lnTo>
                    <a:pt x="0" y="7068"/>
                  </a:lnTo>
                  <a:lnTo>
                    <a:pt x="2038" y="9107"/>
                  </a:lnTo>
                  <a:lnTo>
                    <a:pt x="4553" y="9107"/>
                  </a:lnTo>
                  <a:lnTo>
                    <a:pt x="7068" y="9107"/>
                  </a:lnTo>
                  <a:lnTo>
                    <a:pt x="9107" y="7068"/>
                  </a:lnTo>
                  <a:lnTo>
                    <a:pt x="9107" y="455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8" name="object 3088"/>
            <p:cNvSpPr/>
            <p:nvPr/>
          </p:nvSpPr>
          <p:spPr>
            <a:xfrm>
              <a:off x="8917989" y="1014649"/>
              <a:ext cx="199390" cy="15240"/>
            </a:xfrm>
            <a:custGeom>
              <a:avLst/>
              <a:gdLst/>
              <a:ahLst/>
              <a:cxnLst/>
              <a:rect l="l" t="t" r="r" b="b"/>
              <a:pathLst>
                <a:path w="199390" h="15240">
                  <a:moveTo>
                    <a:pt x="104230" y="7083"/>
                  </a:moveTo>
                  <a:lnTo>
                    <a:pt x="199354" y="8095"/>
                  </a:lnTo>
                </a:path>
                <a:path w="199390" h="15240">
                  <a:moveTo>
                    <a:pt x="95123" y="7083"/>
                  </a:moveTo>
                  <a:lnTo>
                    <a:pt x="0" y="7083"/>
                  </a:lnTo>
                </a:path>
                <a:path w="199390" h="15240">
                  <a:moveTo>
                    <a:pt x="199354" y="8095"/>
                  </a:moveTo>
                  <a:lnTo>
                    <a:pt x="186199" y="15179"/>
                  </a:lnTo>
                </a:path>
                <a:path w="199390" h="15240">
                  <a:moveTo>
                    <a:pt x="199354" y="8095"/>
                  </a:moveTo>
                  <a:lnTo>
                    <a:pt x="186199" y="0"/>
                  </a:lnTo>
                </a:path>
                <a:path w="199390" h="15240">
                  <a:moveTo>
                    <a:pt x="0" y="7083"/>
                  </a:moveTo>
                  <a:lnTo>
                    <a:pt x="13155" y="15179"/>
                  </a:lnTo>
                </a:path>
                <a:path w="199390" h="15240">
                  <a:moveTo>
                    <a:pt x="0" y="7083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089" name="object 3089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0207216" y="1171502"/>
              <a:ext cx="152804" cy="92087"/>
            </a:xfrm>
            <a:prstGeom prst="rect">
              <a:avLst/>
            </a:prstGeom>
          </p:spPr>
        </p:pic>
        <p:pic>
          <p:nvPicPr>
            <p:cNvPr id="3090" name="object 3090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0743550" y="1171502"/>
              <a:ext cx="153816" cy="92087"/>
            </a:xfrm>
            <a:prstGeom prst="rect">
              <a:avLst/>
            </a:prstGeom>
          </p:spPr>
        </p:pic>
        <p:pic>
          <p:nvPicPr>
            <p:cNvPr id="3091" name="object 3091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1280896" y="1171502"/>
              <a:ext cx="153816" cy="92087"/>
            </a:xfrm>
            <a:prstGeom prst="rect">
              <a:avLst/>
            </a:prstGeom>
          </p:spPr>
        </p:pic>
        <p:pic>
          <p:nvPicPr>
            <p:cNvPr id="3092" name="object 3092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1818242" y="1171502"/>
              <a:ext cx="153816" cy="92087"/>
            </a:xfrm>
            <a:prstGeom prst="rect">
              <a:avLst/>
            </a:prstGeom>
          </p:spPr>
        </p:pic>
        <p:pic>
          <p:nvPicPr>
            <p:cNvPr id="3093" name="object 3093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2355588" y="1171502"/>
              <a:ext cx="153816" cy="92087"/>
            </a:xfrm>
            <a:prstGeom prst="rect">
              <a:avLst/>
            </a:prstGeom>
          </p:spPr>
        </p:pic>
        <p:pic>
          <p:nvPicPr>
            <p:cNvPr id="3094" name="object 3094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2892934" y="1171502"/>
              <a:ext cx="153816" cy="92087"/>
            </a:xfrm>
            <a:prstGeom prst="rect">
              <a:avLst/>
            </a:prstGeom>
          </p:spPr>
        </p:pic>
        <p:sp>
          <p:nvSpPr>
            <p:cNvPr id="3095" name="object 3095"/>
            <p:cNvSpPr/>
            <p:nvPr/>
          </p:nvSpPr>
          <p:spPr>
            <a:xfrm>
              <a:off x="9549447" y="2050887"/>
              <a:ext cx="307975" cy="92710"/>
            </a:xfrm>
            <a:custGeom>
              <a:avLst/>
              <a:gdLst/>
              <a:ahLst/>
              <a:cxnLst/>
              <a:rect l="l" t="t" r="r" b="b"/>
              <a:pathLst>
                <a:path w="307975" h="92710">
                  <a:moveTo>
                    <a:pt x="0" y="0"/>
                  </a:moveTo>
                  <a:lnTo>
                    <a:pt x="307633" y="0"/>
                  </a:lnTo>
                </a:path>
                <a:path w="307975" h="92710">
                  <a:moveTo>
                    <a:pt x="307633" y="0"/>
                  </a:moveTo>
                  <a:lnTo>
                    <a:pt x="307633" y="92087"/>
                  </a:lnTo>
                </a:path>
                <a:path w="307975" h="92710">
                  <a:moveTo>
                    <a:pt x="307633" y="92087"/>
                  </a:moveTo>
                  <a:lnTo>
                    <a:pt x="0" y="92087"/>
                  </a:lnTo>
                </a:path>
                <a:path w="307975" h="92710">
                  <a:moveTo>
                    <a:pt x="0" y="92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6" name="object 3096"/>
            <p:cNvSpPr/>
            <p:nvPr/>
          </p:nvSpPr>
          <p:spPr>
            <a:xfrm>
              <a:off x="9703264" y="2050887"/>
              <a:ext cx="0" cy="92710"/>
            </a:xfrm>
            <a:custGeom>
              <a:avLst/>
              <a:gdLst/>
              <a:ahLst/>
              <a:cxnLst/>
              <a:rect l="l" t="t" r="r" b="b"/>
              <a:pathLst>
                <a:path w="0" h="92710">
                  <a:moveTo>
                    <a:pt x="0" y="0"/>
                  </a:moveTo>
                  <a:lnTo>
                    <a:pt x="0" y="9208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7" name="object 3097"/>
            <p:cNvSpPr/>
            <p:nvPr/>
          </p:nvSpPr>
          <p:spPr>
            <a:xfrm>
              <a:off x="8907870" y="2050887"/>
              <a:ext cx="368935" cy="92710"/>
            </a:xfrm>
            <a:custGeom>
              <a:avLst/>
              <a:gdLst/>
              <a:ahLst/>
              <a:cxnLst/>
              <a:rect l="l" t="t" r="r" b="b"/>
              <a:pathLst>
                <a:path w="368934" h="92710">
                  <a:moveTo>
                    <a:pt x="0" y="0"/>
                  </a:moveTo>
                  <a:lnTo>
                    <a:pt x="368350" y="0"/>
                  </a:lnTo>
                </a:path>
                <a:path w="368934" h="92710">
                  <a:moveTo>
                    <a:pt x="368350" y="0"/>
                  </a:moveTo>
                  <a:lnTo>
                    <a:pt x="368350" y="92087"/>
                  </a:lnTo>
                </a:path>
                <a:path w="368934" h="92710">
                  <a:moveTo>
                    <a:pt x="368350" y="92087"/>
                  </a:moveTo>
                  <a:lnTo>
                    <a:pt x="0" y="920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098" name="object 3098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8907870" y="2050887"/>
              <a:ext cx="368350" cy="92087"/>
            </a:xfrm>
            <a:prstGeom prst="rect">
              <a:avLst/>
            </a:prstGeom>
          </p:spPr>
        </p:pic>
        <p:sp>
          <p:nvSpPr>
            <p:cNvPr id="3099" name="object 3099"/>
            <p:cNvSpPr/>
            <p:nvPr/>
          </p:nvSpPr>
          <p:spPr>
            <a:xfrm>
              <a:off x="9702251" y="209136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1011" y="0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1011" y="0"/>
                  </a:lnTo>
                  <a:close/>
                </a:path>
                <a:path w="2540" h="1269">
                  <a:moveTo>
                    <a:pt x="1011" y="0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00" name="object 3100"/>
            <p:cNvSpPr/>
            <p:nvPr/>
          </p:nvSpPr>
          <p:spPr>
            <a:xfrm>
              <a:off x="9702252" y="209136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2023" y="1011"/>
                  </a:moveTo>
                  <a:lnTo>
                    <a:pt x="1011" y="0"/>
                  </a:lnTo>
                  <a:lnTo>
                    <a:pt x="1011" y="1011"/>
                  </a:lnTo>
                  <a:lnTo>
                    <a:pt x="2023" y="1011"/>
                  </a:lnTo>
                  <a:close/>
                </a:path>
                <a:path w="2540" h="1269">
                  <a:moveTo>
                    <a:pt x="1011" y="0"/>
                  </a:moveTo>
                  <a:lnTo>
                    <a:pt x="1011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1" name="object 3101"/>
            <p:cNvSpPr/>
            <p:nvPr/>
          </p:nvSpPr>
          <p:spPr>
            <a:xfrm>
              <a:off x="9703264" y="209237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 h="0">
                  <a:moveTo>
                    <a:pt x="2023" y="0"/>
                  </a:moveTo>
                  <a:lnTo>
                    <a:pt x="0" y="0"/>
                  </a:lnTo>
                  <a:lnTo>
                    <a:pt x="1011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02" name="object 3102"/>
            <p:cNvSpPr/>
            <p:nvPr/>
          </p:nvSpPr>
          <p:spPr>
            <a:xfrm>
              <a:off x="9703264" y="209237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 h="0">
                  <a:moveTo>
                    <a:pt x="2023" y="0"/>
                  </a:moveTo>
                  <a:lnTo>
                    <a:pt x="0" y="0"/>
                  </a:lnTo>
                  <a:lnTo>
                    <a:pt x="1011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3" name="object 3103"/>
            <p:cNvSpPr/>
            <p:nvPr/>
          </p:nvSpPr>
          <p:spPr>
            <a:xfrm>
              <a:off x="9701240" y="209237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023" y="0"/>
                  </a:moveTo>
                  <a:lnTo>
                    <a:pt x="1011" y="0"/>
                  </a:lnTo>
                  <a:lnTo>
                    <a:pt x="2023" y="0"/>
                  </a:lnTo>
                  <a:close/>
                </a:path>
                <a:path w="2540" h="0">
                  <a:moveTo>
                    <a:pt x="1011" y="0"/>
                  </a:moveTo>
                  <a:lnTo>
                    <a:pt x="202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04" name="object 3104"/>
            <p:cNvSpPr/>
            <p:nvPr/>
          </p:nvSpPr>
          <p:spPr>
            <a:xfrm>
              <a:off x="9701240" y="209237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023" y="0"/>
                  </a:moveTo>
                  <a:lnTo>
                    <a:pt x="1011" y="0"/>
                  </a:lnTo>
                  <a:lnTo>
                    <a:pt x="2023" y="0"/>
                  </a:lnTo>
                  <a:close/>
                </a:path>
                <a:path w="2540" h="0">
                  <a:moveTo>
                    <a:pt x="1011" y="0"/>
                  </a:moveTo>
                  <a:lnTo>
                    <a:pt x="202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5" name="object 3105"/>
            <p:cNvSpPr/>
            <p:nvPr/>
          </p:nvSpPr>
          <p:spPr>
            <a:xfrm>
              <a:off x="9703264" y="209237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 h="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06" name="object 3106"/>
            <p:cNvSpPr/>
            <p:nvPr/>
          </p:nvSpPr>
          <p:spPr>
            <a:xfrm>
              <a:off x="9703264" y="209237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 h="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7" name="object 3107"/>
            <p:cNvSpPr/>
            <p:nvPr/>
          </p:nvSpPr>
          <p:spPr>
            <a:xfrm>
              <a:off x="9701240" y="209237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 h="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08" name="object 3108"/>
            <p:cNvSpPr/>
            <p:nvPr/>
          </p:nvSpPr>
          <p:spPr>
            <a:xfrm>
              <a:off x="9701240" y="209237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 h="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9" name="object 3109"/>
            <p:cNvSpPr/>
            <p:nvPr/>
          </p:nvSpPr>
          <p:spPr>
            <a:xfrm>
              <a:off x="9703263" y="209237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10" name="object 3110"/>
            <p:cNvSpPr/>
            <p:nvPr/>
          </p:nvSpPr>
          <p:spPr>
            <a:xfrm>
              <a:off x="9703264" y="209237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1" name="object 3111"/>
            <p:cNvSpPr/>
            <p:nvPr/>
          </p:nvSpPr>
          <p:spPr>
            <a:xfrm>
              <a:off x="9700227" y="209237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1011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1011" y="0"/>
                  </a:lnTo>
                  <a:close/>
                </a:path>
                <a:path w="3175" h="1269">
                  <a:moveTo>
                    <a:pt x="3035" y="0"/>
                  </a:moveTo>
                  <a:lnTo>
                    <a:pt x="1011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12" name="object 3112"/>
            <p:cNvSpPr/>
            <p:nvPr/>
          </p:nvSpPr>
          <p:spPr>
            <a:xfrm>
              <a:off x="9700228" y="209237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0"/>
                  </a:moveTo>
                  <a:lnTo>
                    <a:pt x="1011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69">
                  <a:moveTo>
                    <a:pt x="1011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3" name="object 3113"/>
            <p:cNvSpPr/>
            <p:nvPr/>
          </p:nvSpPr>
          <p:spPr>
            <a:xfrm>
              <a:off x="9703264" y="209338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14" name="object 3114"/>
            <p:cNvSpPr/>
            <p:nvPr/>
          </p:nvSpPr>
          <p:spPr>
            <a:xfrm>
              <a:off x="9703264" y="209338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5" name="object 3115"/>
            <p:cNvSpPr/>
            <p:nvPr/>
          </p:nvSpPr>
          <p:spPr>
            <a:xfrm>
              <a:off x="9699216" y="209338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1011" y="0"/>
                  </a:lnTo>
                  <a:lnTo>
                    <a:pt x="4047" y="0"/>
                  </a:lnTo>
                  <a:close/>
                </a:path>
                <a:path w="4445" h="0">
                  <a:moveTo>
                    <a:pt x="1011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16" name="object 3116"/>
            <p:cNvSpPr/>
            <p:nvPr/>
          </p:nvSpPr>
          <p:spPr>
            <a:xfrm>
              <a:off x="9699216" y="209338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1011" y="0"/>
                  </a:lnTo>
                  <a:lnTo>
                    <a:pt x="4047" y="0"/>
                  </a:lnTo>
                  <a:close/>
                </a:path>
                <a:path w="4445" h="0">
                  <a:moveTo>
                    <a:pt x="1011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7" name="object 3117"/>
            <p:cNvSpPr/>
            <p:nvPr/>
          </p:nvSpPr>
          <p:spPr>
            <a:xfrm>
              <a:off x="9703263" y="2093390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0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5" h="1269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18" name="object 3118"/>
            <p:cNvSpPr/>
            <p:nvPr/>
          </p:nvSpPr>
          <p:spPr>
            <a:xfrm>
              <a:off x="9703264" y="2093389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  <a:path w="4445" h="1269">
                  <a:moveTo>
                    <a:pt x="0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9" name="object 3119"/>
            <p:cNvSpPr/>
            <p:nvPr/>
          </p:nvSpPr>
          <p:spPr>
            <a:xfrm>
              <a:off x="9699216" y="2093390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0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5" h="1269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20" name="object 3120"/>
            <p:cNvSpPr/>
            <p:nvPr/>
          </p:nvSpPr>
          <p:spPr>
            <a:xfrm>
              <a:off x="9699216" y="2093389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  <a:path w="4445" h="1269">
                  <a:moveTo>
                    <a:pt x="0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1" name="object 3121"/>
            <p:cNvSpPr/>
            <p:nvPr/>
          </p:nvSpPr>
          <p:spPr>
            <a:xfrm>
              <a:off x="9703263" y="2094402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0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5" h="1269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22" name="object 3122"/>
            <p:cNvSpPr/>
            <p:nvPr/>
          </p:nvSpPr>
          <p:spPr>
            <a:xfrm>
              <a:off x="9703264" y="2094401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  <a:path w="4445" h="1269">
                  <a:moveTo>
                    <a:pt x="0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3" name="object 3123"/>
            <p:cNvSpPr/>
            <p:nvPr/>
          </p:nvSpPr>
          <p:spPr>
            <a:xfrm>
              <a:off x="9699216" y="2094402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0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5" h="1269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24" name="object 3124"/>
            <p:cNvSpPr/>
            <p:nvPr/>
          </p:nvSpPr>
          <p:spPr>
            <a:xfrm>
              <a:off x="9699216" y="2094401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  <a:path w="4445" h="1269">
                  <a:moveTo>
                    <a:pt x="0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5" name="object 3125"/>
            <p:cNvSpPr/>
            <p:nvPr/>
          </p:nvSpPr>
          <p:spPr>
            <a:xfrm>
              <a:off x="9703263" y="2095414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0" y="0"/>
                  </a:moveTo>
                  <a:lnTo>
                    <a:pt x="0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  <a:path w="5079" h="1269">
                  <a:moveTo>
                    <a:pt x="4047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26" name="object 3126"/>
            <p:cNvSpPr/>
            <p:nvPr/>
          </p:nvSpPr>
          <p:spPr>
            <a:xfrm>
              <a:off x="9703264" y="2095413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4047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4047" y="0"/>
                  </a:lnTo>
                  <a:close/>
                </a:path>
                <a:path w="5079" h="1269">
                  <a:moveTo>
                    <a:pt x="0" y="0"/>
                  </a:moveTo>
                  <a:lnTo>
                    <a:pt x="505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7" name="object 3127"/>
            <p:cNvSpPr/>
            <p:nvPr/>
          </p:nvSpPr>
          <p:spPr>
            <a:xfrm>
              <a:off x="9699216" y="2095414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0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5" h="1269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28" name="object 3128"/>
            <p:cNvSpPr/>
            <p:nvPr/>
          </p:nvSpPr>
          <p:spPr>
            <a:xfrm>
              <a:off x="9699216" y="2095413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  <a:path w="4445" h="1269">
                  <a:moveTo>
                    <a:pt x="0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9" name="object 3129"/>
            <p:cNvSpPr/>
            <p:nvPr/>
          </p:nvSpPr>
          <p:spPr>
            <a:xfrm>
              <a:off x="9703264" y="209642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79" h="0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30" name="object 3130"/>
            <p:cNvSpPr/>
            <p:nvPr/>
          </p:nvSpPr>
          <p:spPr>
            <a:xfrm>
              <a:off x="9703264" y="209642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79" h="0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1" name="object 3131"/>
            <p:cNvSpPr/>
            <p:nvPr/>
          </p:nvSpPr>
          <p:spPr>
            <a:xfrm>
              <a:off x="9699216" y="209642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32" name="object 3132"/>
            <p:cNvSpPr/>
            <p:nvPr/>
          </p:nvSpPr>
          <p:spPr>
            <a:xfrm>
              <a:off x="9699216" y="209642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3" name="object 3133"/>
            <p:cNvSpPr/>
            <p:nvPr/>
          </p:nvSpPr>
          <p:spPr>
            <a:xfrm>
              <a:off x="9703263" y="2096426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0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5079" h="1269">
                  <a:moveTo>
                    <a:pt x="5059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34" name="object 3134"/>
            <p:cNvSpPr/>
            <p:nvPr/>
          </p:nvSpPr>
          <p:spPr>
            <a:xfrm>
              <a:off x="9703264" y="2096425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5059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5059" y="0"/>
                  </a:lnTo>
                  <a:close/>
                </a:path>
                <a:path w="5079" h="1269">
                  <a:moveTo>
                    <a:pt x="0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5" name="object 3135"/>
            <p:cNvSpPr/>
            <p:nvPr/>
          </p:nvSpPr>
          <p:spPr>
            <a:xfrm>
              <a:off x="9699216" y="209642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0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5" h="1269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36" name="object 3136"/>
            <p:cNvSpPr/>
            <p:nvPr/>
          </p:nvSpPr>
          <p:spPr>
            <a:xfrm>
              <a:off x="9699216" y="2096425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  <a:path w="4445" h="1269">
                  <a:moveTo>
                    <a:pt x="0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7" name="object 3137"/>
            <p:cNvSpPr/>
            <p:nvPr/>
          </p:nvSpPr>
          <p:spPr>
            <a:xfrm>
              <a:off x="9703263" y="2097437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0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5" h="1269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38" name="object 3138"/>
            <p:cNvSpPr/>
            <p:nvPr/>
          </p:nvSpPr>
          <p:spPr>
            <a:xfrm>
              <a:off x="9703264" y="2097437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  <a:path w="4445" h="1269">
                  <a:moveTo>
                    <a:pt x="0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9" name="object 3139"/>
            <p:cNvSpPr/>
            <p:nvPr/>
          </p:nvSpPr>
          <p:spPr>
            <a:xfrm>
              <a:off x="9699216" y="2097437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0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5" h="1269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40" name="object 3140"/>
            <p:cNvSpPr/>
            <p:nvPr/>
          </p:nvSpPr>
          <p:spPr>
            <a:xfrm>
              <a:off x="9699216" y="2097437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  <a:path w="4445" h="1269">
                  <a:moveTo>
                    <a:pt x="0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1" name="object 3141"/>
            <p:cNvSpPr/>
            <p:nvPr/>
          </p:nvSpPr>
          <p:spPr>
            <a:xfrm>
              <a:off x="9703263" y="2098449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0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5" h="1269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42" name="object 3142"/>
            <p:cNvSpPr/>
            <p:nvPr/>
          </p:nvSpPr>
          <p:spPr>
            <a:xfrm>
              <a:off x="9703264" y="2098449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  <a:path w="4445" h="1269">
                  <a:moveTo>
                    <a:pt x="0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3" name="object 3143"/>
            <p:cNvSpPr/>
            <p:nvPr/>
          </p:nvSpPr>
          <p:spPr>
            <a:xfrm>
              <a:off x="9699216" y="2098449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0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5" h="1269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44" name="object 3144"/>
            <p:cNvSpPr/>
            <p:nvPr/>
          </p:nvSpPr>
          <p:spPr>
            <a:xfrm>
              <a:off x="9699216" y="2098449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  <a:path w="4445" h="1269">
                  <a:moveTo>
                    <a:pt x="0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5" name="object 3145"/>
            <p:cNvSpPr/>
            <p:nvPr/>
          </p:nvSpPr>
          <p:spPr>
            <a:xfrm>
              <a:off x="9703264" y="209946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4445" h="0">
                  <a:moveTo>
                    <a:pt x="3035" y="0"/>
                  </a:moveTo>
                  <a:lnTo>
                    <a:pt x="0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46" name="object 3146"/>
            <p:cNvSpPr/>
            <p:nvPr/>
          </p:nvSpPr>
          <p:spPr>
            <a:xfrm>
              <a:off x="9703264" y="209946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4445" h="0">
                  <a:moveTo>
                    <a:pt x="3035" y="0"/>
                  </a:moveTo>
                  <a:lnTo>
                    <a:pt x="0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7" name="object 3147"/>
            <p:cNvSpPr/>
            <p:nvPr/>
          </p:nvSpPr>
          <p:spPr>
            <a:xfrm>
              <a:off x="9699216" y="209946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5" h="0">
                  <a:moveTo>
                    <a:pt x="0" y="0"/>
                  </a:moveTo>
                  <a:lnTo>
                    <a:pt x="404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48" name="object 3148"/>
            <p:cNvSpPr/>
            <p:nvPr/>
          </p:nvSpPr>
          <p:spPr>
            <a:xfrm>
              <a:off x="9699216" y="209946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5" h="0">
                  <a:moveTo>
                    <a:pt x="0" y="0"/>
                  </a:moveTo>
                  <a:lnTo>
                    <a:pt x="404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9" name="object 3149"/>
            <p:cNvSpPr/>
            <p:nvPr/>
          </p:nvSpPr>
          <p:spPr>
            <a:xfrm>
              <a:off x="9703263" y="209946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50" name="object 3150"/>
            <p:cNvSpPr/>
            <p:nvPr/>
          </p:nvSpPr>
          <p:spPr>
            <a:xfrm>
              <a:off x="9703264" y="209946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3035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1" name="object 3151"/>
            <p:cNvSpPr/>
            <p:nvPr/>
          </p:nvSpPr>
          <p:spPr>
            <a:xfrm>
              <a:off x="9700227" y="209946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1011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52" name="object 3152"/>
            <p:cNvSpPr/>
            <p:nvPr/>
          </p:nvSpPr>
          <p:spPr>
            <a:xfrm>
              <a:off x="9700228" y="209946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69">
                  <a:moveTo>
                    <a:pt x="0" y="0"/>
                  </a:moveTo>
                  <a:lnTo>
                    <a:pt x="303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3" name="object 3153"/>
            <p:cNvSpPr/>
            <p:nvPr/>
          </p:nvSpPr>
          <p:spPr>
            <a:xfrm>
              <a:off x="9703264" y="210047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 h="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54" name="object 3154"/>
            <p:cNvSpPr/>
            <p:nvPr/>
          </p:nvSpPr>
          <p:spPr>
            <a:xfrm>
              <a:off x="9703264" y="210047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 h="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5" name="object 3155"/>
            <p:cNvSpPr/>
            <p:nvPr/>
          </p:nvSpPr>
          <p:spPr>
            <a:xfrm>
              <a:off x="9701240" y="210047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 h="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56" name="object 3156"/>
            <p:cNvSpPr/>
            <p:nvPr/>
          </p:nvSpPr>
          <p:spPr>
            <a:xfrm>
              <a:off x="9701240" y="210047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 h="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7" name="object 3157"/>
            <p:cNvSpPr/>
            <p:nvPr/>
          </p:nvSpPr>
          <p:spPr>
            <a:xfrm>
              <a:off x="9702251" y="210047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1011" y="0"/>
                  </a:moveTo>
                  <a:lnTo>
                    <a:pt x="0" y="0"/>
                  </a:lnTo>
                  <a:lnTo>
                    <a:pt x="1011" y="1011"/>
                  </a:lnTo>
                  <a:lnTo>
                    <a:pt x="1011" y="0"/>
                  </a:lnTo>
                  <a:close/>
                </a:path>
                <a:path w="2540" h="1269">
                  <a:moveTo>
                    <a:pt x="2023" y="0"/>
                  </a:moveTo>
                  <a:lnTo>
                    <a:pt x="1011" y="0"/>
                  </a:lnTo>
                  <a:lnTo>
                    <a:pt x="1011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58" name="object 3158"/>
            <p:cNvSpPr/>
            <p:nvPr/>
          </p:nvSpPr>
          <p:spPr>
            <a:xfrm>
              <a:off x="9702252" y="210047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1011" y="0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2540" h="1269">
                  <a:moveTo>
                    <a:pt x="1011" y="0"/>
                  </a:moveTo>
                  <a:lnTo>
                    <a:pt x="1011" y="1011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9" name="object 3159"/>
            <p:cNvSpPr/>
            <p:nvPr/>
          </p:nvSpPr>
          <p:spPr>
            <a:xfrm>
              <a:off x="9703264" y="210047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  <a:path w="2540" h="0">
                  <a:moveTo>
                    <a:pt x="1011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60" name="object 3160"/>
            <p:cNvSpPr/>
            <p:nvPr/>
          </p:nvSpPr>
          <p:spPr>
            <a:xfrm>
              <a:off x="9703264" y="210047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  <a:path w="2540" h="0">
                  <a:moveTo>
                    <a:pt x="1011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1" name="object 3161"/>
            <p:cNvSpPr/>
            <p:nvPr/>
          </p:nvSpPr>
          <p:spPr>
            <a:xfrm>
              <a:off x="9701240" y="210047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 h="0">
                  <a:moveTo>
                    <a:pt x="0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62" name="object 3162"/>
            <p:cNvSpPr/>
            <p:nvPr/>
          </p:nvSpPr>
          <p:spPr>
            <a:xfrm>
              <a:off x="9701240" y="210047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 h="0">
                  <a:moveTo>
                    <a:pt x="0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3" name="object 3163"/>
            <p:cNvSpPr/>
            <p:nvPr/>
          </p:nvSpPr>
          <p:spPr>
            <a:xfrm>
              <a:off x="9699216" y="2091365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07" y="4553"/>
                  </a:moveTo>
                  <a:lnTo>
                    <a:pt x="9107" y="2038"/>
                  </a:lnTo>
                  <a:lnTo>
                    <a:pt x="7068" y="0"/>
                  </a:lnTo>
                  <a:lnTo>
                    <a:pt x="4553" y="0"/>
                  </a:lnTo>
                  <a:lnTo>
                    <a:pt x="2038" y="0"/>
                  </a:lnTo>
                  <a:lnTo>
                    <a:pt x="0" y="2038"/>
                  </a:lnTo>
                  <a:lnTo>
                    <a:pt x="0" y="4553"/>
                  </a:lnTo>
                  <a:lnTo>
                    <a:pt x="0" y="7068"/>
                  </a:lnTo>
                  <a:lnTo>
                    <a:pt x="2038" y="9107"/>
                  </a:lnTo>
                  <a:lnTo>
                    <a:pt x="4553" y="9107"/>
                  </a:lnTo>
                  <a:lnTo>
                    <a:pt x="7068" y="9107"/>
                  </a:lnTo>
                  <a:lnTo>
                    <a:pt x="9107" y="7068"/>
                  </a:lnTo>
                  <a:lnTo>
                    <a:pt x="9107" y="455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4" name="object 3164"/>
            <p:cNvSpPr/>
            <p:nvPr/>
          </p:nvSpPr>
          <p:spPr>
            <a:xfrm>
              <a:off x="9550459" y="2088329"/>
              <a:ext cx="306705" cy="16510"/>
            </a:xfrm>
            <a:custGeom>
              <a:avLst/>
              <a:gdLst/>
              <a:ahLst/>
              <a:cxnLst/>
              <a:rect l="l" t="t" r="r" b="b"/>
              <a:pathLst>
                <a:path w="306704" h="16510">
                  <a:moveTo>
                    <a:pt x="157864" y="8095"/>
                  </a:moveTo>
                  <a:lnTo>
                    <a:pt x="306621" y="8095"/>
                  </a:lnTo>
                </a:path>
                <a:path w="306704" h="16510">
                  <a:moveTo>
                    <a:pt x="148756" y="8095"/>
                  </a:moveTo>
                  <a:lnTo>
                    <a:pt x="0" y="8095"/>
                  </a:lnTo>
                </a:path>
                <a:path w="306704" h="16510">
                  <a:moveTo>
                    <a:pt x="306621" y="8095"/>
                  </a:moveTo>
                  <a:lnTo>
                    <a:pt x="293465" y="16191"/>
                  </a:lnTo>
                </a:path>
                <a:path w="306704" h="16510">
                  <a:moveTo>
                    <a:pt x="306621" y="8095"/>
                  </a:moveTo>
                  <a:lnTo>
                    <a:pt x="293465" y="0"/>
                  </a:lnTo>
                </a:path>
                <a:path w="306704" h="16510">
                  <a:moveTo>
                    <a:pt x="0" y="8095"/>
                  </a:moveTo>
                  <a:lnTo>
                    <a:pt x="13155" y="16191"/>
                  </a:lnTo>
                </a:path>
                <a:path w="306704" h="16510">
                  <a:moveTo>
                    <a:pt x="0" y="8095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165" name="object 3165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2887875" y="1961836"/>
              <a:ext cx="92087" cy="92087"/>
            </a:xfrm>
            <a:prstGeom prst="rect">
              <a:avLst/>
            </a:prstGeom>
          </p:spPr>
        </p:pic>
        <p:pic>
          <p:nvPicPr>
            <p:cNvPr id="3166" name="object 3166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2886863" y="2438465"/>
              <a:ext cx="92087" cy="184175"/>
            </a:xfrm>
            <a:prstGeom prst="rect">
              <a:avLst/>
            </a:prstGeom>
          </p:spPr>
        </p:pic>
        <p:sp>
          <p:nvSpPr>
            <p:cNvPr id="3167" name="object 3167"/>
            <p:cNvSpPr/>
            <p:nvPr/>
          </p:nvSpPr>
          <p:spPr>
            <a:xfrm>
              <a:off x="8917989" y="4919770"/>
              <a:ext cx="199390" cy="92710"/>
            </a:xfrm>
            <a:custGeom>
              <a:avLst/>
              <a:gdLst/>
              <a:ahLst/>
              <a:cxnLst/>
              <a:rect l="l" t="t" r="r" b="b"/>
              <a:pathLst>
                <a:path w="199390" h="92710">
                  <a:moveTo>
                    <a:pt x="0" y="92087"/>
                  </a:moveTo>
                  <a:lnTo>
                    <a:pt x="0" y="0"/>
                  </a:lnTo>
                </a:path>
                <a:path w="199390" h="92710">
                  <a:moveTo>
                    <a:pt x="0" y="0"/>
                  </a:moveTo>
                  <a:lnTo>
                    <a:pt x="199354" y="0"/>
                  </a:lnTo>
                </a:path>
                <a:path w="199390" h="92710">
                  <a:moveTo>
                    <a:pt x="199354" y="0"/>
                  </a:moveTo>
                  <a:lnTo>
                    <a:pt x="199354" y="92087"/>
                  </a:lnTo>
                </a:path>
                <a:path w="199390" h="92710">
                  <a:moveTo>
                    <a:pt x="199354" y="92087"/>
                  </a:moveTo>
                  <a:lnTo>
                    <a:pt x="0" y="920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8" name="object 3168"/>
            <p:cNvSpPr/>
            <p:nvPr/>
          </p:nvSpPr>
          <p:spPr>
            <a:xfrm>
              <a:off x="9017161" y="4919770"/>
              <a:ext cx="0" cy="92710"/>
            </a:xfrm>
            <a:custGeom>
              <a:avLst/>
              <a:gdLst/>
              <a:ahLst/>
              <a:cxnLst/>
              <a:rect l="l" t="t" r="r" b="b"/>
              <a:pathLst>
                <a:path w="0" h="92710">
                  <a:moveTo>
                    <a:pt x="0" y="0"/>
                  </a:moveTo>
                  <a:lnTo>
                    <a:pt x="0" y="9208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169" name="object 3169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9669869" y="4724463"/>
              <a:ext cx="152804" cy="92087"/>
            </a:xfrm>
            <a:prstGeom prst="rect">
              <a:avLst/>
            </a:prstGeom>
          </p:spPr>
        </p:pic>
        <p:sp>
          <p:nvSpPr>
            <p:cNvPr id="3170" name="object 3170"/>
            <p:cNvSpPr/>
            <p:nvPr/>
          </p:nvSpPr>
          <p:spPr>
            <a:xfrm>
              <a:off x="9016149" y="496125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71" name="object 3171"/>
            <p:cNvSpPr/>
            <p:nvPr/>
          </p:nvSpPr>
          <p:spPr>
            <a:xfrm>
              <a:off x="9016149" y="496125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2" name="object 3172"/>
            <p:cNvSpPr/>
            <p:nvPr/>
          </p:nvSpPr>
          <p:spPr>
            <a:xfrm>
              <a:off x="9017161" y="496125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73" name="object 3173"/>
            <p:cNvSpPr/>
            <p:nvPr/>
          </p:nvSpPr>
          <p:spPr>
            <a:xfrm>
              <a:off x="9017161" y="496125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4" name="object 3174"/>
            <p:cNvSpPr/>
            <p:nvPr/>
          </p:nvSpPr>
          <p:spPr>
            <a:xfrm>
              <a:off x="9017160" y="496126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70">
                  <a:moveTo>
                    <a:pt x="1011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75" name="object 3175"/>
            <p:cNvSpPr/>
            <p:nvPr/>
          </p:nvSpPr>
          <p:spPr>
            <a:xfrm>
              <a:off x="9017161" y="496125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011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1011" y="0"/>
                  </a:lnTo>
                  <a:close/>
                </a:path>
                <a:path w="2540" h="1270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6" name="object 3176"/>
            <p:cNvSpPr/>
            <p:nvPr/>
          </p:nvSpPr>
          <p:spPr>
            <a:xfrm>
              <a:off x="9015136" y="496126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1011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1011" y="0"/>
                  </a:lnTo>
                  <a:close/>
                </a:path>
                <a:path w="2540" h="1270">
                  <a:moveTo>
                    <a:pt x="2023" y="0"/>
                  </a:moveTo>
                  <a:lnTo>
                    <a:pt x="1011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77" name="object 3177"/>
            <p:cNvSpPr/>
            <p:nvPr/>
          </p:nvSpPr>
          <p:spPr>
            <a:xfrm>
              <a:off x="9015137" y="4961259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0"/>
                  </a:moveTo>
                  <a:lnTo>
                    <a:pt x="1011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70">
                  <a:moveTo>
                    <a:pt x="1011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8" name="object 3178"/>
            <p:cNvSpPr/>
            <p:nvPr/>
          </p:nvSpPr>
          <p:spPr>
            <a:xfrm>
              <a:off x="9017161" y="496227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 h="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79" name="object 3179"/>
            <p:cNvSpPr/>
            <p:nvPr/>
          </p:nvSpPr>
          <p:spPr>
            <a:xfrm>
              <a:off x="9017161" y="496227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 h="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0" name="object 3180"/>
            <p:cNvSpPr/>
            <p:nvPr/>
          </p:nvSpPr>
          <p:spPr>
            <a:xfrm>
              <a:off x="9015137" y="496227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 h="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81" name="object 3181"/>
            <p:cNvSpPr/>
            <p:nvPr/>
          </p:nvSpPr>
          <p:spPr>
            <a:xfrm>
              <a:off x="9015137" y="496227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 h="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2" name="object 3182"/>
            <p:cNvSpPr/>
            <p:nvPr/>
          </p:nvSpPr>
          <p:spPr>
            <a:xfrm>
              <a:off x="9017160" y="496227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83" name="object 3183"/>
            <p:cNvSpPr/>
            <p:nvPr/>
          </p:nvSpPr>
          <p:spPr>
            <a:xfrm>
              <a:off x="9017161" y="496227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23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  <a:path w="3175" h="1270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4" name="object 3184"/>
            <p:cNvSpPr/>
            <p:nvPr/>
          </p:nvSpPr>
          <p:spPr>
            <a:xfrm>
              <a:off x="9014124" y="496227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1011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1011" y="0"/>
                  </a:lnTo>
                  <a:close/>
                </a:path>
                <a:path w="3175" h="1270">
                  <a:moveTo>
                    <a:pt x="3035" y="0"/>
                  </a:moveTo>
                  <a:lnTo>
                    <a:pt x="1011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85" name="object 3185"/>
            <p:cNvSpPr/>
            <p:nvPr/>
          </p:nvSpPr>
          <p:spPr>
            <a:xfrm>
              <a:off x="9014125" y="496227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0"/>
                  </a:moveTo>
                  <a:lnTo>
                    <a:pt x="1011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70">
                  <a:moveTo>
                    <a:pt x="1011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6" name="object 3186"/>
            <p:cNvSpPr/>
            <p:nvPr/>
          </p:nvSpPr>
          <p:spPr>
            <a:xfrm>
              <a:off x="9017161" y="496328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87" name="object 3187"/>
            <p:cNvSpPr/>
            <p:nvPr/>
          </p:nvSpPr>
          <p:spPr>
            <a:xfrm>
              <a:off x="9017161" y="496328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8" name="object 3188"/>
            <p:cNvSpPr/>
            <p:nvPr/>
          </p:nvSpPr>
          <p:spPr>
            <a:xfrm>
              <a:off x="9013113" y="496328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1011" y="0"/>
                  </a:lnTo>
                  <a:lnTo>
                    <a:pt x="4047" y="0"/>
                  </a:lnTo>
                  <a:close/>
                </a:path>
                <a:path w="4445" h="0">
                  <a:moveTo>
                    <a:pt x="1011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89" name="object 3189"/>
            <p:cNvSpPr/>
            <p:nvPr/>
          </p:nvSpPr>
          <p:spPr>
            <a:xfrm>
              <a:off x="9013113" y="496328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1011" y="0"/>
                  </a:lnTo>
                  <a:lnTo>
                    <a:pt x="4047" y="0"/>
                  </a:lnTo>
                  <a:close/>
                </a:path>
                <a:path w="4445" h="0">
                  <a:moveTo>
                    <a:pt x="1011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0" name="object 3190"/>
            <p:cNvSpPr/>
            <p:nvPr/>
          </p:nvSpPr>
          <p:spPr>
            <a:xfrm>
              <a:off x="9017160" y="4963284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5" h="1270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91" name="object 3191"/>
            <p:cNvSpPr/>
            <p:nvPr/>
          </p:nvSpPr>
          <p:spPr>
            <a:xfrm>
              <a:off x="9017161" y="4963283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  <a:path w="4445" h="1270">
                  <a:moveTo>
                    <a:pt x="0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2" name="object 3192"/>
            <p:cNvSpPr/>
            <p:nvPr/>
          </p:nvSpPr>
          <p:spPr>
            <a:xfrm>
              <a:off x="9013113" y="4963284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5" h="1270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93" name="object 3193"/>
            <p:cNvSpPr/>
            <p:nvPr/>
          </p:nvSpPr>
          <p:spPr>
            <a:xfrm>
              <a:off x="9013113" y="4963283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  <a:path w="4445" h="1270">
                  <a:moveTo>
                    <a:pt x="0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4" name="object 3194"/>
            <p:cNvSpPr/>
            <p:nvPr/>
          </p:nvSpPr>
          <p:spPr>
            <a:xfrm>
              <a:off x="9017160" y="496429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5" h="1270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95" name="object 3195"/>
            <p:cNvSpPr/>
            <p:nvPr/>
          </p:nvSpPr>
          <p:spPr>
            <a:xfrm>
              <a:off x="9017161" y="4964295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  <a:path w="4445" h="1270">
                  <a:moveTo>
                    <a:pt x="0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6" name="object 3196"/>
            <p:cNvSpPr/>
            <p:nvPr/>
          </p:nvSpPr>
          <p:spPr>
            <a:xfrm>
              <a:off x="9013113" y="496429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5" h="1270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97" name="object 3197"/>
            <p:cNvSpPr/>
            <p:nvPr/>
          </p:nvSpPr>
          <p:spPr>
            <a:xfrm>
              <a:off x="9013113" y="4964295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  <a:path w="4445" h="1270">
                  <a:moveTo>
                    <a:pt x="0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8" name="object 3198"/>
            <p:cNvSpPr/>
            <p:nvPr/>
          </p:nvSpPr>
          <p:spPr>
            <a:xfrm>
              <a:off x="9017161" y="496530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  <a:path w="5079" h="0">
                  <a:moveTo>
                    <a:pt x="5059" y="0"/>
                  </a:moveTo>
                  <a:lnTo>
                    <a:pt x="0" y="0"/>
                  </a:lnTo>
                  <a:lnTo>
                    <a:pt x="4047" y="0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99" name="object 3199"/>
            <p:cNvSpPr/>
            <p:nvPr/>
          </p:nvSpPr>
          <p:spPr>
            <a:xfrm>
              <a:off x="9017161" y="496530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  <a:path w="5079" h="0">
                  <a:moveTo>
                    <a:pt x="5059" y="0"/>
                  </a:moveTo>
                  <a:lnTo>
                    <a:pt x="0" y="0"/>
                  </a:lnTo>
                  <a:lnTo>
                    <a:pt x="4047" y="0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0" name="object 3200"/>
            <p:cNvSpPr/>
            <p:nvPr/>
          </p:nvSpPr>
          <p:spPr>
            <a:xfrm>
              <a:off x="9013113" y="496530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01" name="object 3201"/>
            <p:cNvSpPr/>
            <p:nvPr/>
          </p:nvSpPr>
          <p:spPr>
            <a:xfrm>
              <a:off x="9013113" y="496530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2" name="object 3202"/>
            <p:cNvSpPr/>
            <p:nvPr/>
          </p:nvSpPr>
          <p:spPr>
            <a:xfrm>
              <a:off x="9017160" y="4965307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0"/>
                  </a:moveTo>
                  <a:lnTo>
                    <a:pt x="0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  <a:path w="5079" h="1270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03" name="object 3203"/>
            <p:cNvSpPr/>
            <p:nvPr/>
          </p:nvSpPr>
          <p:spPr>
            <a:xfrm>
              <a:off x="9017161" y="4965307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  <a:path w="5079" h="1270">
                  <a:moveTo>
                    <a:pt x="0" y="0"/>
                  </a:moveTo>
                  <a:lnTo>
                    <a:pt x="505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4" name="object 3204"/>
            <p:cNvSpPr/>
            <p:nvPr/>
          </p:nvSpPr>
          <p:spPr>
            <a:xfrm>
              <a:off x="9013113" y="4965307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5" h="1270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05" name="object 3205"/>
            <p:cNvSpPr/>
            <p:nvPr/>
          </p:nvSpPr>
          <p:spPr>
            <a:xfrm>
              <a:off x="9013113" y="4965307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  <a:path w="4445" h="1270">
                  <a:moveTo>
                    <a:pt x="0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6" name="object 3206"/>
            <p:cNvSpPr/>
            <p:nvPr/>
          </p:nvSpPr>
          <p:spPr>
            <a:xfrm>
              <a:off x="9017160" y="4966319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5079" h="1270">
                  <a:moveTo>
                    <a:pt x="5059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07" name="object 3207"/>
            <p:cNvSpPr/>
            <p:nvPr/>
          </p:nvSpPr>
          <p:spPr>
            <a:xfrm>
              <a:off x="9017161" y="4966319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5059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5059" y="0"/>
                  </a:lnTo>
                  <a:close/>
                </a:path>
                <a:path w="5079" h="1270">
                  <a:moveTo>
                    <a:pt x="0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8" name="object 3208"/>
            <p:cNvSpPr/>
            <p:nvPr/>
          </p:nvSpPr>
          <p:spPr>
            <a:xfrm>
              <a:off x="9013113" y="4966319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5" h="1270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09" name="object 3209"/>
            <p:cNvSpPr/>
            <p:nvPr/>
          </p:nvSpPr>
          <p:spPr>
            <a:xfrm>
              <a:off x="9013113" y="4966319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  <a:path w="4445" h="1270">
                  <a:moveTo>
                    <a:pt x="0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0" name="object 3210"/>
            <p:cNvSpPr/>
            <p:nvPr/>
          </p:nvSpPr>
          <p:spPr>
            <a:xfrm>
              <a:off x="9017160" y="4967331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5" h="1270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11" name="object 3211"/>
            <p:cNvSpPr/>
            <p:nvPr/>
          </p:nvSpPr>
          <p:spPr>
            <a:xfrm>
              <a:off x="9017161" y="4967331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  <a:path w="4445" h="1270">
                  <a:moveTo>
                    <a:pt x="0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2" name="object 3212"/>
            <p:cNvSpPr/>
            <p:nvPr/>
          </p:nvSpPr>
          <p:spPr>
            <a:xfrm>
              <a:off x="9013113" y="4967331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5" h="1270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13" name="object 3213"/>
            <p:cNvSpPr/>
            <p:nvPr/>
          </p:nvSpPr>
          <p:spPr>
            <a:xfrm>
              <a:off x="9013113" y="4967331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  <a:path w="4445" h="1270">
                  <a:moveTo>
                    <a:pt x="0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4" name="object 3214"/>
            <p:cNvSpPr/>
            <p:nvPr/>
          </p:nvSpPr>
          <p:spPr>
            <a:xfrm>
              <a:off x="9017160" y="4968343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5" h="1270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15" name="object 3215"/>
            <p:cNvSpPr/>
            <p:nvPr/>
          </p:nvSpPr>
          <p:spPr>
            <a:xfrm>
              <a:off x="9017161" y="4968343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  <a:path w="4445" h="1270">
                  <a:moveTo>
                    <a:pt x="0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6" name="object 3216"/>
            <p:cNvSpPr/>
            <p:nvPr/>
          </p:nvSpPr>
          <p:spPr>
            <a:xfrm>
              <a:off x="9013113" y="4968343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5" h="1270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17" name="object 3217"/>
            <p:cNvSpPr/>
            <p:nvPr/>
          </p:nvSpPr>
          <p:spPr>
            <a:xfrm>
              <a:off x="9013113" y="4968343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  <a:path w="4445" h="1270">
                  <a:moveTo>
                    <a:pt x="0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8" name="object 3218"/>
            <p:cNvSpPr/>
            <p:nvPr/>
          </p:nvSpPr>
          <p:spPr>
            <a:xfrm>
              <a:off x="9017161" y="496935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4445" h="0">
                  <a:moveTo>
                    <a:pt x="3035" y="0"/>
                  </a:moveTo>
                  <a:lnTo>
                    <a:pt x="0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19" name="object 3219"/>
            <p:cNvSpPr/>
            <p:nvPr/>
          </p:nvSpPr>
          <p:spPr>
            <a:xfrm>
              <a:off x="9017161" y="496935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4445" h="0">
                  <a:moveTo>
                    <a:pt x="3035" y="0"/>
                  </a:moveTo>
                  <a:lnTo>
                    <a:pt x="0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0" name="object 3220"/>
            <p:cNvSpPr/>
            <p:nvPr/>
          </p:nvSpPr>
          <p:spPr>
            <a:xfrm>
              <a:off x="9013113" y="496935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5" h="0">
                  <a:moveTo>
                    <a:pt x="0" y="0"/>
                  </a:moveTo>
                  <a:lnTo>
                    <a:pt x="404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21" name="object 3221"/>
            <p:cNvSpPr/>
            <p:nvPr/>
          </p:nvSpPr>
          <p:spPr>
            <a:xfrm>
              <a:off x="9013113" y="496935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5" h="0">
                  <a:moveTo>
                    <a:pt x="0" y="0"/>
                  </a:moveTo>
                  <a:lnTo>
                    <a:pt x="404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2" name="object 3222"/>
            <p:cNvSpPr/>
            <p:nvPr/>
          </p:nvSpPr>
          <p:spPr>
            <a:xfrm>
              <a:off x="9017160" y="496935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3035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23" name="object 3223"/>
            <p:cNvSpPr/>
            <p:nvPr/>
          </p:nvSpPr>
          <p:spPr>
            <a:xfrm>
              <a:off x="9017161" y="496935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3035" y="0"/>
                  </a:lnTo>
                  <a:close/>
                </a:path>
                <a:path w="3175" h="1270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4" name="object 3224"/>
            <p:cNvSpPr/>
            <p:nvPr/>
          </p:nvSpPr>
          <p:spPr>
            <a:xfrm>
              <a:off x="9014124" y="496935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1011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3175" h="1270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25" name="object 3225"/>
            <p:cNvSpPr/>
            <p:nvPr/>
          </p:nvSpPr>
          <p:spPr>
            <a:xfrm>
              <a:off x="9014125" y="496935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35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3035" y="0"/>
                  </a:lnTo>
                  <a:close/>
                </a:path>
                <a:path w="3175" h="1270">
                  <a:moveTo>
                    <a:pt x="0" y="0"/>
                  </a:moveTo>
                  <a:lnTo>
                    <a:pt x="303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6" name="object 3226"/>
            <p:cNvSpPr/>
            <p:nvPr/>
          </p:nvSpPr>
          <p:spPr>
            <a:xfrm>
              <a:off x="9017161" y="497036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 h="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27" name="object 3227"/>
            <p:cNvSpPr/>
            <p:nvPr/>
          </p:nvSpPr>
          <p:spPr>
            <a:xfrm>
              <a:off x="9017161" y="497036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 h="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8" name="object 3228"/>
            <p:cNvSpPr/>
            <p:nvPr/>
          </p:nvSpPr>
          <p:spPr>
            <a:xfrm>
              <a:off x="9015137" y="497036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 h="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29" name="object 3229"/>
            <p:cNvSpPr/>
            <p:nvPr/>
          </p:nvSpPr>
          <p:spPr>
            <a:xfrm>
              <a:off x="9015137" y="497036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2540" h="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0" name="object 3230"/>
            <p:cNvSpPr/>
            <p:nvPr/>
          </p:nvSpPr>
          <p:spPr>
            <a:xfrm>
              <a:off x="9016149" y="497036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31" name="object 3231"/>
            <p:cNvSpPr/>
            <p:nvPr/>
          </p:nvSpPr>
          <p:spPr>
            <a:xfrm>
              <a:off x="9016149" y="497036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2" name="object 3232"/>
            <p:cNvSpPr/>
            <p:nvPr/>
          </p:nvSpPr>
          <p:spPr>
            <a:xfrm>
              <a:off x="9017161" y="497036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1011" y="0"/>
                  </a:lnTo>
                  <a:lnTo>
                    <a:pt x="0" y="0"/>
                  </a:lnTo>
                  <a:close/>
                </a:path>
                <a:path w="2540" h="0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  <a:path w="2540" h="0">
                  <a:moveTo>
                    <a:pt x="1011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33" name="object 3233"/>
            <p:cNvSpPr/>
            <p:nvPr/>
          </p:nvSpPr>
          <p:spPr>
            <a:xfrm>
              <a:off x="9017161" y="497036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1011" y="0"/>
                  </a:lnTo>
                  <a:lnTo>
                    <a:pt x="0" y="0"/>
                  </a:lnTo>
                  <a:close/>
                </a:path>
                <a:path w="2540" h="0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  <a:path w="2540" h="0">
                  <a:moveTo>
                    <a:pt x="1011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4" name="object 3234"/>
            <p:cNvSpPr/>
            <p:nvPr/>
          </p:nvSpPr>
          <p:spPr>
            <a:xfrm>
              <a:off x="9015137" y="497036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 h="0">
                  <a:moveTo>
                    <a:pt x="0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35" name="object 3235"/>
            <p:cNvSpPr/>
            <p:nvPr/>
          </p:nvSpPr>
          <p:spPr>
            <a:xfrm>
              <a:off x="9015137" y="4970367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 h="0">
                  <a:moveTo>
                    <a:pt x="0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6" name="object 3236"/>
            <p:cNvSpPr/>
            <p:nvPr/>
          </p:nvSpPr>
          <p:spPr>
            <a:xfrm>
              <a:off x="9013113" y="4961259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07" y="4553"/>
                  </a:moveTo>
                  <a:lnTo>
                    <a:pt x="9107" y="2038"/>
                  </a:lnTo>
                  <a:lnTo>
                    <a:pt x="7068" y="0"/>
                  </a:lnTo>
                  <a:lnTo>
                    <a:pt x="4553" y="0"/>
                  </a:lnTo>
                  <a:lnTo>
                    <a:pt x="2038" y="0"/>
                  </a:lnTo>
                  <a:lnTo>
                    <a:pt x="0" y="2038"/>
                  </a:lnTo>
                  <a:lnTo>
                    <a:pt x="0" y="4553"/>
                  </a:lnTo>
                  <a:lnTo>
                    <a:pt x="0" y="7068"/>
                  </a:lnTo>
                  <a:lnTo>
                    <a:pt x="2038" y="9107"/>
                  </a:lnTo>
                  <a:lnTo>
                    <a:pt x="4553" y="9107"/>
                  </a:lnTo>
                  <a:lnTo>
                    <a:pt x="7068" y="9107"/>
                  </a:lnTo>
                  <a:lnTo>
                    <a:pt x="9107" y="7068"/>
                  </a:lnTo>
                  <a:lnTo>
                    <a:pt x="9107" y="455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7" name="object 3237"/>
            <p:cNvSpPr/>
            <p:nvPr/>
          </p:nvSpPr>
          <p:spPr>
            <a:xfrm>
              <a:off x="8917989" y="4958223"/>
              <a:ext cx="199390" cy="16510"/>
            </a:xfrm>
            <a:custGeom>
              <a:avLst/>
              <a:gdLst/>
              <a:ahLst/>
              <a:cxnLst/>
              <a:rect l="l" t="t" r="r" b="b"/>
              <a:pathLst>
                <a:path w="199390" h="16510">
                  <a:moveTo>
                    <a:pt x="104230" y="8095"/>
                  </a:moveTo>
                  <a:lnTo>
                    <a:pt x="199354" y="8095"/>
                  </a:lnTo>
                </a:path>
                <a:path w="199390" h="16510">
                  <a:moveTo>
                    <a:pt x="95123" y="8095"/>
                  </a:moveTo>
                  <a:lnTo>
                    <a:pt x="0" y="8095"/>
                  </a:lnTo>
                </a:path>
                <a:path w="199390" h="16510">
                  <a:moveTo>
                    <a:pt x="199354" y="8095"/>
                  </a:moveTo>
                  <a:lnTo>
                    <a:pt x="186199" y="0"/>
                  </a:lnTo>
                </a:path>
                <a:path w="199390" h="16510">
                  <a:moveTo>
                    <a:pt x="199354" y="8095"/>
                  </a:moveTo>
                  <a:lnTo>
                    <a:pt x="186199" y="15179"/>
                  </a:lnTo>
                </a:path>
                <a:path w="199390" h="16510">
                  <a:moveTo>
                    <a:pt x="0" y="8095"/>
                  </a:moveTo>
                  <a:lnTo>
                    <a:pt x="13155" y="0"/>
                  </a:lnTo>
                </a:path>
                <a:path w="199390" h="16510">
                  <a:moveTo>
                    <a:pt x="0" y="8095"/>
                  </a:moveTo>
                  <a:lnTo>
                    <a:pt x="13155" y="161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238" name="object 3238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0207216" y="4724463"/>
              <a:ext cx="152804" cy="92087"/>
            </a:xfrm>
            <a:prstGeom prst="rect">
              <a:avLst/>
            </a:prstGeom>
          </p:spPr>
        </p:pic>
        <p:pic>
          <p:nvPicPr>
            <p:cNvPr id="3239" name="object 3239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0743550" y="4724463"/>
              <a:ext cx="153816" cy="92087"/>
            </a:xfrm>
            <a:prstGeom prst="rect">
              <a:avLst/>
            </a:prstGeom>
          </p:spPr>
        </p:pic>
        <p:pic>
          <p:nvPicPr>
            <p:cNvPr id="3240" name="object 3240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1280896" y="4724463"/>
              <a:ext cx="153816" cy="92087"/>
            </a:xfrm>
            <a:prstGeom prst="rect">
              <a:avLst/>
            </a:prstGeom>
          </p:spPr>
        </p:pic>
        <p:pic>
          <p:nvPicPr>
            <p:cNvPr id="3241" name="object 3241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1818242" y="4724463"/>
              <a:ext cx="153816" cy="92087"/>
            </a:xfrm>
            <a:prstGeom prst="rect">
              <a:avLst/>
            </a:prstGeom>
          </p:spPr>
        </p:pic>
        <p:pic>
          <p:nvPicPr>
            <p:cNvPr id="3242" name="object 3242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12355588" y="4724463"/>
              <a:ext cx="153816" cy="92087"/>
            </a:xfrm>
            <a:prstGeom prst="rect">
              <a:avLst/>
            </a:prstGeom>
          </p:spPr>
        </p:pic>
        <p:pic>
          <p:nvPicPr>
            <p:cNvPr id="3243" name="object 3243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2892934" y="4724463"/>
              <a:ext cx="153816" cy="92087"/>
            </a:xfrm>
            <a:prstGeom prst="rect">
              <a:avLst/>
            </a:prstGeom>
          </p:spPr>
        </p:pic>
        <p:sp>
          <p:nvSpPr>
            <p:cNvPr id="3244" name="object 3244"/>
            <p:cNvSpPr/>
            <p:nvPr/>
          </p:nvSpPr>
          <p:spPr>
            <a:xfrm>
              <a:off x="11895150" y="4017109"/>
              <a:ext cx="0" cy="229870"/>
            </a:xfrm>
            <a:custGeom>
              <a:avLst/>
              <a:gdLst/>
              <a:ahLst/>
              <a:cxnLst/>
              <a:rect l="l" t="t" r="r" b="b"/>
              <a:pathLst>
                <a:path w="0" h="229870">
                  <a:moveTo>
                    <a:pt x="0" y="229712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5" name="object 3245"/>
            <p:cNvSpPr/>
            <p:nvPr/>
          </p:nvSpPr>
          <p:spPr>
            <a:xfrm>
              <a:off x="8907870" y="3846089"/>
              <a:ext cx="3180080" cy="401320"/>
            </a:xfrm>
            <a:custGeom>
              <a:avLst/>
              <a:gdLst/>
              <a:ahLst/>
              <a:cxnLst/>
              <a:rect l="l" t="t" r="r" b="b"/>
              <a:pathLst>
                <a:path w="3180079" h="401320">
                  <a:moveTo>
                    <a:pt x="2795009" y="400732"/>
                  </a:moveTo>
                  <a:lnTo>
                    <a:pt x="3179551" y="400732"/>
                  </a:lnTo>
                </a:path>
                <a:path w="3180079" h="401320">
                  <a:moveTo>
                    <a:pt x="2795009" y="400732"/>
                  </a:moveTo>
                  <a:lnTo>
                    <a:pt x="2795009" y="171019"/>
                  </a:lnTo>
                </a:path>
                <a:path w="3180079" h="401320">
                  <a:moveTo>
                    <a:pt x="2795009" y="171019"/>
                  </a:moveTo>
                  <a:lnTo>
                    <a:pt x="3179551" y="171019"/>
                  </a:lnTo>
                </a:path>
                <a:path w="3180079" h="401320">
                  <a:moveTo>
                    <a:pt x="3179551" y="171019"/>
                  </a:moveTo>
                  <a:lnTo>
                    <a:pt x="3179551" y="400732"/>
                  </a:lnTo>
                </a:path>
                <a:path w="3180079" h="401320">
                  <a:moveTo>
                    <a:pt x="0" y="92087"/>
                  </a:moveTo>
                  <a:lnTo>
                    <a:pt x="368350" y="92087"/>
                  </a:lnTo>
                </a:path>
                <a:path w="3180079" h="401320">
                  <a:moveTo>
                    <a:pt x="368350" y="92087"/>
                  </a:moveTo>
                  <a:lnTo>
                    <a:pt x="368350" y="0"/>
                  </a:lnTo>
                </a:path>
                <a:path w="3180079" h="401320">
                  <a:moveTo>
                    <a:pt x="3683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246" name="object 3246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8907870" y="3846089"/>
              <a:ext cx="368350" cy="92087"/>
            </a:xfrm>
            <a:prstGeom prst="rect">
              <a:avLst/>
            </a:prstGeom>
          </p:spPr>
        </p:pic>
        <p:pic>
          <p:nvPicPr>
            <p:cNvPr id="3247" name="object 3247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2188616" y="1592473"/>
              <a:ext cx="438174" cy="436151"/>
            </a:xfrm>
            <a:prstGeom prst="rect">
              <a:avLst/>
            </a:prstGeom>
          </p:spPr>
        </p:pic>
        <p:sp>
          <p:nvSpPr>
            <p:cNvPr id="3248" name="object 3248"/>
            <p:cNvSpPr/>
            <p:nvPr/>
          </p:nvSpPr>
          <p:spPr>
            <a:xfrm>
              <a:off x="11894138" y="412741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49" name="object 3249"/>
            <p:cNvSpPr/>
            <p:nvPr/>
          </p:nvSpPr>
          <p:spPr>
            <a:xfrm>
              <a:off x="11894138" y="412741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0" name="object 3250"/>
            <p:cNvSpPr/>
            <p:nvPr/>
          </p:nvSpPr>
          <p:spPr>
            <a:xfrm>
              <a:off x="11895150" y="412741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51" name="object 3251"/>
            <p:cNvSpPr/>
            <p:nvPr/>
          </p:nvSpPr>
          <p:spPr>
            <a:xfrm>
              <a:off x="11895150" y="412741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2" name="object 3252"/>
            <p:cNvSpPr/>
            <p:nvPr/>
          </p:nvSpPr>
          <p:spPr>
            <a:xfrm>
              <a:off x="11895150" y="412741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 h="0">
                  <a:moveTo>
                    <a:pt x="2023" y="0"/>
                  </a:moveTo>
                  <a:lnTo>
                    <a:pt x="0" y="0"/>
                  </a:lnTo>
                  <a:lnTo>
                    <a:pt x="1011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53" name="object 3253"/>
            <p:cNvSpPr/>
            <p:nvPr/>
          </p:nvSpPr>
          <p:spPr>
            <a:xfrm>
              <a:off x="11895150" y="412741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 h="0">
                  <a:moveTo>
                    <a:pt x="2023" y="0"/>
                  </a:moveTo>
                  <a:lnTo>
                    <a:pt x="0" y="0"/>
                  </a:lnTo>
                  <a:lnTo>
                    <a:pt x="1011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4" name="object 3254"/>
            <p:cNvSpPr/>
            <p:nvPr/>
          </p:nvSpPr>
          <p:spPr>
            <a:xfrm>
              <a:off x="11893126" y="412741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023" y="0"/>
                  </a:moveTo>
                  <a:lnTo>
                    <a:pt x="1011" y="0"/>
                  </a:lnTo>
                  <a:lnTo>
                    <a:pt x="2023" y="0"/>
                  </a:lnTo>
                  <a:close/>
                </a:path>
                <a:path w="2540" h="0">
                  <a:moveTo>
                    <a:pt x="1011" y="0"/>
                  </a:moveTo>
                  <a:lnTo>
                    <a:pt x="202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55" name="object 3255"/>
            <p:cNvSpPr/>
            <p:nvPr/>
          </p:nvSpPr>
          <p:spPr>
            <a:xfrm>
              <a:off x="11893126" y="412741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023" y="0"/>
                  </a:moveTo>
                  <a:lnTo>
                    <a:pt x="1011" y="0"/>
                  </a:lnTo>
                  <a:lnTo>
                    <a:pt x="2023" y="0"/>
                  </a:lnTo>
                  <a:close/>
                </a:path>
                <a:path w="2540" h="0">
                  <a:moveTo>
                    <a:pt x="1011" y="0"/>
                  </a:moveTo>
                  <a:lnTo>
                    <a:pt x="202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6" name="object 3256"/>
            <p:cNvSpPr/>
            <p:nvPr/>
          </p:nvSpPr>
          <p:spPr>
            <a:xfrm>
              <a:off x="11895150" y="412741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57" name="object 3257"/>
            <p:cNvSpPr/>
            <p:nvPr/>
          </p:nvSpPr>
          <p:spPr>
            <a:xfrm>
              <a:off x="11895150" y="412741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70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8" name="object 3258"/>
            <p:cNvSpPr/>
            <p:nvPr/>
          </p:nvSpPr>
          <p:spPr>
            <a:xfrm>
              <a:off x="11893126" y="412741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59" name="object 3259"/>
            <p:cNvSpPr/>
            <p:nvPr/>
          </p:nvSpPr>
          <p:spPr>
            <a:xfrm>
              <a:off x="11893126" y="412741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70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0" name="object 3260"/>
            <p:cNvSpPr/>
            <p:nvPr/>
          </p:nvSpPr>
          <p:spPr>
            <a:xfrm>
              <a:off x="11895150" y="412842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61" name="object 3261"/>
            <p:cNvSpPr/>
            <p:nvPr/>
          </p:nvSpPr>
          <p:spPr>
            <a:xfrm>
              <a:off x="11895150" y="412842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2" name="object 3262"/>
            <p:cNvSpPr/>
            <p:nvPr/>
          </p:nvSpPr>
          <p:spPr>
            <a:xfrm>
              <a:off x="11892115" y="412842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 h="0">
                  <a:moveTo>
                    <a:pt x="1011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63" name="object 3263"/>
            <p:cNvSpPr/>
            <p:nvPr/>
          </p:nvSpPr>
          <p:spPr>
            <a:xfrm>
              <a:off x="11892115" y="412842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 h="0">
                  <a:moveTo>
                    <a:pt x="1011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4" name="object 3264"/>
            <p:cNvSpPr/>
            <p:nvPr/>
          </p:nvSpPr>
          <p:spPr>
            <a:xfrm>
              <a:off x="11895150" y="4128424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5" h="1270">
                  <a:moveTo>
                    <a:pt x="3035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65" name="object 3265"/>
            <p:cNvSpPr/>
            <p:nvPr/>
          </p:nvSpPr>
          <p:spPr>
            <a:xfrm>
              <a:off x="11895150" y="4128423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3035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3035" y="0"/>
                  </a:lnTo>
                  <a:close/>
                </a:path>
                <a:path w="4445" h="1270">
                  <a:moveTo>
                    <a:pt x="0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6" name="object 3266"/>
            <p:cNvSpPr/>
            <p:nvPr/>
          </p:nvSpPr>
          <p:spPr>
            <a:xfrm>
              <a:off x="11891102" y="4128424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1011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1011" y="0"/>
                  </a:lnTo>
                  <a:close/>
                </a:path>
                <a:path w="4445" h="1270">
                  <a:moveTo>
                    <a:pt x="4047" y="0"/>
                  </a:moveTo>
                  <a:lnTo>
                    <a:pt x="1011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67" name="object 3267"/>
            <p:cNvSpPr/>
            <p:nvPr/>
          </p:nvSpPr>
          <p:spPr>
            <a:xfrm>
              <a:off x="11891103" y="4128423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4047" y="0"/>
                  </a:moveTo>
                  <a:lnTo>
                    <a:pt x="1011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  <a:path w="4445" h="1270">
                  <a:moveTo>
                    <a:pt x="1011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8" name="object 3268"/>
            <p:cNvSpPr/>
            <p:nvPr/>
          </p:nvSpPr>
          <p:spPr>
            <a:xfrm>
              <a:off x="11895150" y="412943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69" name="object 3269"/>
            <p:cNvSpPr/>
            <p:nvPr/>
          </p:nvSpPr>
          <p:spPr>
            <a:xfrm>
              <a:off x="11895150" y="412943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0" name="object 3270"/>
            <p:cNvSpPr/>
            <p:nvPr/>
          </p:nvSpPr>
          <p:spPr>
            <a:xfrm>
              <a:off x="11891103" y="412943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71" name="object 3271"/>
            <p:cNvSpPr/>
            <p:nvPr/>
          </p:nvSpPr>
          <p:spPr>
            <a:xfrm>
              <a:off x="11891103" y="412943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2" name="object 3272"/>
            <p:cNvSpPr/>
            <p:nvPr/>
          </p:nvSpPr>
          <p:spPr>
            <a:xfrm>
              <a:off x="11895150" y="412943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5" h="1270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73" name="object 3273"/>
            <p:cNvSpPr/>
            <p:nvPr/>
          </p:nvSpPr>
          <p:spPr>
            <a:xfrm>
              <a:off x="11895150" y="4129435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  <a:path w="4445" h="1270">
                  <a:moveTo>
                    <a:pt x="0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4" name="object 3274"/>
            <p:cNvSpPr/>
            <p:nvPr/>
          </p:nvSpPr>
          <p:spPr>
            <a:xfrm>
              <a:off x="11891102" y="412943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5" h="1270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75" name="object 3275"/>
            <p:cNvSpPr/>
            <p:nvPr/>
          </p:nvSpPr>
          <p:spPr>
            <a:xfrm>
              <a:off x="11891103" y="4129435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  <a:path w="4445" h="1270">
                  <a:moveTo>
                    <a:pt x="0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6" name="object 3276"/>
            <p:cNvSpPr/>
            <p:nvPr/>
          </p:nvSpPr>
          <p:spPr>
            <a:xfrm>
              <a:off x="11895150" y="4130448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0"/>
                  </a:moveTo>
                  <a:lnTo>
                    <a:pt x="0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  <a:path w="5079" h="1270">
                  <a:moveTo>
                    <a:pt x="4047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77" name="object 3277"/>
            <p:cNvSpPr/>
            <p:nvPr/>
          </p:nvSpPr>
          <p:spPr>
            <a:xfrm>
              <a:off x="11895150" y="4130447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4047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4047" y="0"/>
                  </a:lnTo>
                  <a:close/>
                </a:path>
                <a:path w="5079" h="1270">
                  <a:moveTo>
                    <a:pt x="0" y="0"/>
                  </a:moveTo>
                  <a:lnTo>
                    <a:pt x="505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8" name="object 3278"/>
            <p:cNvSpPr/>
            <p:nvPr/>
          </p:nvSpPr>
          <p:spPr>
            <a:xfrm>
              <a:off x="11890090" y="4130448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1011" y="0"/>
                  </a:moveTo>
                  <a:lnTo>
                    <a:pt x="0" y="1011"/>
                  </a:lnTo>
                  <a:lnTo>
                    <a:pt x="5059" y="1011"/>
                  </a:lnTo>
                  <a:lnTo>
                    <a:pt x="1011" y="0"/>
                  </a:lnTo>
                  <a:close/>
                </a:path>
                <a:path w="5079" h="1270">
                  <a:moveTo>
                    <a:pt x="5059" y="0"/>
                  </a:moveTo>
                  <a:lnTo>
                    <a:pt x="1011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79" name="object 3279"/>
            <p:cNvSpPr/>
            <p:nvPr/>
          </p:nvSpPr>
          <p:spPr>
            <a:xfrm>
              <a:off x="11890091" y="4130447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5059" y="0"/>
                  </a:moveTo>
                  <a:lnTo>
                    <a:pt x="1011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  <a:path w="5079" h="1270">
                  <a:moveTo>
                    <a:pt x="1011" y="0"/>
                  </a:moveTo>
                  <a:lnTo>
                    <a:pt x="5059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0" name="object 3280"/>
            <p:cNvSpPr/>
            <p:nvPr/>
          </p:nvSpPr>
          <p:spPr>
            <a:xfrm>
              <a:off x="11895150" y="4131460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0"/>
                  </a:moveTo>
                  <a:lnTo>
                    <a:pt x="0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  <a:path w="5079" h="1270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81" name="object 3281"/>
            <p:cNvSpPr/>
            <p:nvPr/>
          </p:nvSpPr>
          <p:spPr>
            <a:xfrm>
              <a:off x="11895150" y="4131459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  <a:path w="5079" h="1270">
                  <a:moveTo>
                    <a:pt x="0" y="0"/>
                  </a:moveTo>
                  <a:lnTo>
                    <a:pt x="505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2" name="object 3282"/>
            <p:cNvSpPr/>
            <p:nvPr/>
          </p:nvSpPr>
          <p:spPr>
            <a:xfrm>
              <a:off x="11890090" y="4131460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0"/>
                  </a:moveTo>
                  <a:lnTo>
                    <a:pt x="0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  <a:path w="5079" h="1270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83" name="object 3283"/>
            <p:cNvSpPr/>
            <p:nvPr/>
          </p:nvSpPr>
          <p:spPr>
            <a:xfrm>
              <a:off x="11890091" y="4131459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  <a:path w="5079" h="1270">
                  <a:moveTo>
                    <a:pt x="0" y="0"/>
                  </a:moveTo>
                  <a:lnTo>
                    <a:pt x="505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4" name="object 3284"/>
            <p:cNvSpPr/>
            <p:nvPr/>
          </p:nvSpPr>
          <p:spPr>
            <a:xfrm>
              <a:off x="11895150" y="4132472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5079" h="1270">
                  <a:moveTo>
                    <a:pt x="5059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85" name="object 3285"/>
            <p:cNvSpPr/>
            <p:nvPr/>
          </p:nvSpPr>
          <p:spPr>
            <a:xfrm>
              <a:off x="11895150" y="4132471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5059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5059" y="0"/>
                  </a:lnTo>
                  <a:close/>
                </a:path>
                <a:path w="5079" h="1270">
                  <a:moveTo>
                    <a:pt x="0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6" name="object 3286"/>
            <p:cNvSpPr/>
            <p:nvPr/>
          </p:nvSpPr>
          <p:spPr>
            <a:xfrm>
              <a:off x="11890090" y="4132472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0"/>
                  </a:moveTo>
                  <a:lnTo>
                    <a:pt x="1011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  <a:path w="5079" h="1270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87" name="object 3287"/>
            <p:cNvSpPr/>
            <p:nvPr/>
          </p:nvSpPr>
          <p:spPr>
            <a:xfrm>
              <a:off x="11890091" y="4132471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5059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5059" y="0"/>
                  </a:lnTo>
                  <a:close/>
                </a:path>
                <a:path w="5079" h="1270">
                  <a:moveTo>
                    <a:pt x="0" y="0"/>
                  </a:moveTo>
                  <a:lnTo>
                    <a:pt x="505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8" name="object 3288"/>
            <p:cNvSpPr/>
            <p:nvPr/>
          </p:nvSpPr>
          <p:spPr>
            <a:xfrm>
              <a:off x="11895150" y="413348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89" name="object 3289"/>
            <p:cNvSpPr/>
            <p:nvPr/>
          </p:nvSpPr>
          <p:spPr>
            <a:xfrm>
              <a:off x="11895150" y="413348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0" name="object 3290"/>
            <p:cNvSpPr/>
            <p:nvPr/>
          </p:nvSpPr>
          <p:spPr>
            <a:xfrm>
              <a:off x="11891103" y="413348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91" name="object 3291"/>
            <p:cNvSpPr/>
            <p:nvPr/>
          </p:nvSpPr>
          <p:spPr>
            <a:xfrm>
              <a:off x="11891103" y="413348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2" name="object 3292"/>
            <p:cNvSpPr/>
            <p:nvPr/>
          </p:nvSpPr>
          <p:spPr>
            <a:xfrm>
              <a:off x="11895150" y="4133484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5" h="1270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93" name="object 3293"/>
            <p:cNvSpPr/>
            <p:nvPr/>
          </p:nvSpPr>
          <p:spPr>
            <a:xfrm>
              <a:off x="11895150" y="4133483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  <a:path w="4445" h="1270">
                  <a:moveTo>
                    <a:pt x="0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4" name="object 3294"/>
            <p:cNvSpPr/>
            <p:nvPr/>
          </p:nvSpPr>
          <p:spPr>
            <a:xfrm>
              <a:off x="11891102" y="4133484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5" h="1270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95" name="object 3295"/>
            <p:cNvSpPr/>
            <p:nvPr/>
          </p:nvSpPr>
          <p:spPr>
            <a:xfrm>
              <a:off x="11891103" y="4133483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  <a:path w="4445" h="1270">
                  <a:moveTo>
                    <a:pt x="0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6" name="object 3296"/>
            <p:cNvSpPr/>
            <p:nvPr/>
          </p:nvSpPr>
          <p:spPr>
            <a:xfrm>
              <a:off x="11895150" y="413449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0" y="0"/>
                  </a:lnTo>
                  <a:close/>
                </a:path>
                <a:path w="4445" h="1270">
                  <a:moveTo>
                    <a:pt x="4047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97" name="object 3297"/>
            <p:cNvSpPr/>
            <p:nvPr/>
          </p:nvSpPr>
          <p:spPr>
            <a:xfrm>
              <a:off x="11895150" y="4134495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4047" y="0"/>
                  </a:moveTo>
                  <a:lnTo>
                    <a:pt x="0" y="0"/>
                  </a:lnTo>
                  <a:lnTo>
                    <a:pt x="3035" y="1011"/>
                  </a:lnTo>
                  <a:lnTo>
                    <a:pt x="4047" y="0"/>
                  </a:lnTo>
                  <a:close/>
                </a:path>
                <a:path w="4445" h="1270">
                  <a:moveTo>
                    <a:pt x="0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8" name="object 3298"/>
            <p:cNvSpPr/>
            <p:nvPr/>
          </p:nvSpPr>
          <p:spPr>
            <a:xfrm>
              <a:off x="11891102" y="413449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0"/>
                  </a:moveTo>
                  <a:lnTo>
                    <a:pt x="1011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5" h="1270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99" name="object 3299"/>
            <p:cNvSpPr/>
            <p:nvPr/>
          </p:nvSpPr>
          <p:spPr>
            <a:xfrm>
              <a:off x="11891103" y="4134495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  <a:path w="4445" h="1270">
                  <a:moveTo>
                    <a:pt x="0" y="0"/>
                  </a:moveTo>
                  <a:lnTo>
                    <a:pt x="4047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0" name="object 3300"/>
            <p:cNvSpPr/>
            <p:nvPr/>
          </p:nvSpPr>
          <p:spPr>
            <a:xfrm>
              <a:off x="11895150" y="413550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3175" h="0">
                  <a:moveTo>
                    <a:pt x="2023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01" name="object 3301"/>
            <p:cNvSpPr/>
            <p:nvPr/>
          </p:nvSpPr>
          <p:spPr>
            <a:xfrm>
              <a:off x="11895150" y="413550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3175" h="0">
                  <a:moveTo>
                    <a:pt x="2023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2" name="object 3302"/>
            <p:cNvSpPr/>
            <p:nvPr/>
          </p:nvSpPr>
          <p:spPr>
            <a:xfrm>
              <a:off x="11892115" y="413550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 h="0">
                  <a:moveTo>
                    <a:pt x="0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03" name="object 3303"/>
            <p:cNvSpPr/>
            <p:nvPr/>
          </p:nvSpPr>
          <p:spPr>
            <a:xfrm>
              <a:off x="11892115" y="413550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 h="0">
                  <a:moveTo>
                    <a:pt x="0" y="0"/>
                  </a:moveTo>
                  <a:lnTo>
                    <a:pt x="303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4" name="object 3304"/>
            <p:cNvSpPr/>
            <p:nvPr/>
          </p:nvSpPr>
          <p:spPr>
            <a:xfrm>
              <a:off x="11895150" y="413550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05" name="object 3305"/>
            <p:cNvSpPr/>
            <p:nvPr/>
          </p:nvSpPr>
          <p:spPr>
            <a:xfrm>
              <a:off x="11895150" y="413550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70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6" name="object 3306"/>
            <p:cNvSpPr/>
            <p:nvPr/>
          </p:nvSpPr>
          <p:spPr>
            <a:xfrm>
              <a:off x="11893126" y="4135508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07" name="object 3307"/>
            <p:cNvSpPr/>
            <p:nvPr/>
          </p:nvSpPr>
          <p:spPr>
            <a:xfrm>
              <a:off x="11893126" y="413550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2023" y="0"/>
                  </a:moveTo>
                  <a:lnTo>
                    <a:pt x="0" y="0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  <a:path w="2540" h="1270">
                  <a:moveTo>
                    <a:pt x="0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8" name="object 3308"/>
            <p:cNvSpPr/>
            <p:nvPr/>
          </p:nvSpPr>
          <p:spPr>
            <a:xfrm>
              <a:off x="11894138" y="41365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09" name="object 3309"/>
            <p:cNvSpPr/>
            <p:nvPr/>
          </p:nvSpPr>
          <p:spPr>
            <a:xfrm>
              <a:off x="11894138" y="41365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0" name="object 3310"/>
            <p:cNvSpPr/>
            <p:nvPr/>
          </p:nvSpPr>
          <p:spPr>
            <a:xfrm>
              <a:off x="11895150" y="41365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1011" y="0"/>
                  </a:lnTo>
                  <a:lnTo>
                    <a:pt x="0" y="0"/>
                  </a:lnTo>
                  <a:close/>
                </a:path>
                <a:path w="2540" h="0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  <a:path w="2540" h="0">
                  <a:moveTo>
                    <a:pt x="1011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11" name="object 3311"/>
            <p:cNvSpPr/>
            <p:nvPr/>
          </p:nvSpPr>
          <p:spPr>
            <a:xfrm>
              <a:off x="11895150" y="41365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0" y="0"/>
                  </a:moveTo>
                  <a:lnTo>
                    <a:pt x="1011" y="0"/>
                  </a:lnTo>
                  <a:lnTo>
                    <a:pt x="0" y="0"/>
                  </a:lnTo>
                  <a:close/>
                </a:path>
                <a:path w="2540" h="0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  <a:path w="2540" h="0">
                  <a:moveTo>
                    <a:pt x="1011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2" name="object 3312"/>
            <p:cNvSpPr/>
            <p:nvPr/>
          </p:nvSpPr>
          <p:spPr>
            <a:xfrm>
              <a:off x="11893126" y="41365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 h="0">
                  <a:moveTo>
                    <a:pt x="0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13" name="object 3313"/>
            <p:cNvSpPr/>
            <p:nvPr/>
          </p:nvSpPr>
          <p:spPr>
            <a:xfrm>
              <a:off x="11893126" y="413651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2540" h="0">
                  <a:moveTo>
                    <a:pt x="0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4" name="object 3314"/>
            <p:cNvSpPr/>
            <p:nvPr/>
          </p:nvSpPr>
          <p:spPr>
            <a:xfrm>
              <a:off x="11891103" y="4126400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07" y="4553"/>
                  </a:moveTo>
                  <a:lnTo>
                    <a:pt x="9107" y="2038"/>
                  </a:lnTo>
                  <a:lnTo>
                    <a:pt x="7068" y="0"/>
                  </a:lnTo>
                  <a:lnTo>
                    <a:pt x="4553" y="0"/>
                  </a:lnTo>
                  <a:lnTo>
                    <a:pt x="2038" y="0"/>
                  </a:lnTo>
                  <a:lnTo>
                    <a:pt x="0" y="2038"/>
                  </a:lnTo>
                  <a:lnTo>
                    <a:pt x="0" y="4553"/>
                  </a:lnTo>
                  <a:lnTo>
                    <a:pt x="0" y="7068"/>
                  </a:lnTo>
                  <a:lnTo>
                    <a:pt x="2038" y="9107"/>
                  </a:lnTo>
                  <a:lnTo>
                    <a:pt x="4553" y="9107"/>
                  </a:lnTo>
                  <a:lnTo>
                    <a:pt x="7068" y="9107"/>
                  </a:lnTo>
                  <a:lnTo>
                    <a:pt x="9107" y="7068"/>
                  </a:lnTo>
                  <a:lnTo>
                    <a:pt x="9107" y="455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5" name="object 3315"/>
            <p:cNvSpPr/>
            <p:nvPr/>
          </p:nvSpPr>
          <p:spPr>
            <a:xfrm>
              <a:off x="11702880" y="4124376"/>
              <a:ext cx="384810" cy="15240"/>
            </a:xfrm>
            <a:custGeom>
              <a:avLst/>
              <a:gdLst/>
              <a:ahLst/>
              <a:cxnLst/>
              <a:rect l="l" t="t" r="r" b="b"/>
              <a:pathLst>
                <a:path w="384809" h="15239">
                  <a:moveTo>
                    <a:pt x="197330" y="7083"/>
                  </a:moveTo>
                  <a:lnTo>
                    <a:pt x="384541" y="7083"/>
                  </a:lnTo>
                </a:path>
                <a:path w="384809" h="15239">
                  <a:moveTo>
                    <a:pt x="187211" y="7083"/>
                  </a:moveTo>
                  <a:lnTo>
                    <a:pt x="0" y="7083"/>
                  </a:lnTo>
                </a:path>
                <a:path w="384809" h="15239">
                  <a:moveTo>
                    <a:pt x="384541" y="7083"/>
                  </a:moveTo>
                  <a:lnTo>
                    <a:pt x="371386" y="0"/>
                  </a:lnTo>
                </a:path>
                <a:path w="384809" h="15239">
                  <a:moveTo>
                    <a:pt x="384541" y="7083"/>
                  </a:moveTo>
                  <a:lnTo>
                    <a:pt x="371386" y="15179"/>
                  </a:lnTo>
                </a:path>
                <a:path w="384809" h="15239">
                  <a:moveTo>
                    <a:pt x="0" y="7083"/>
                  </a:moveTo>
                  <a:lnTo>
                    <a:pt x="14167" y="0"/>
                  </a:lnTo>
                </a:path>
                <a:path w="384809" h="15239">
                  <a:moveTo>
                    <a:pt x="0" y="7083"/>
                  </a:moveTo>
                  <a:lnTo>
                    <a:pt x="14167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316" name="object 3316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12887875" y="3934129"/>
              <a:ext cx="92087" cy="92087"/>
            </a:xfrm>
            <a:prstGeom prst="rect">
              <a:avLst/>
            </a:prstGeom>
          </p:spPr>
        </p:pic>
        <p:pic>
          <p:nvPicPr>
            <p:cNvPr id="3317" name="object 3317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2886863" y="3365412"/>
              <a:ext cx="92087" cy="184175"/>
            </a:xfrm>
            <a:prstGeom prst="rect">
              <a:avLst/>
            </a:prstGeom>
          </p:spPr>
        </p:pic>
        <p:pic>
          <p:nvPicPr>
            <p:cNvPr id="3318" name="object 3318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2188616" y="3959428"/>
              <a:ext cx="438174" cy="397696"/>
            </a:xfrm>
            <a:prstGeom prst="rect">
              <a:avLst/>
            </a:prstGeom>
          </p:spPr>
        </p:pic>
        <p:pic>
          <p:nvPicPr>
            <p:cNvPr id="3319" name="object 3319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1113924" y="3959428"/>
              <a:ext cx="439186" cy="397696"/>
            </a:xfrm>
            <a:prstGeom prst="rect">
              <a:avLst/>
            </a:prstGeom>
          </p:spPr>
        </p:pic>
        <p:pic>
          <p:nvPicPr>
            <p:cNvPr id="3320" name="object 3320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9469503" y="3757037"/>
              <a:ext cx="402756" cy="251976"/>
            </a:xfrm>
            <a:prstGeom prst="rect">
              <a:avLst/>
            </a:prstGeom>
          </p:spPr>
        </p:pic>
        <p:pic>
          <p:nvPicPr>
            <p:cNvPr id="3321" name="object 3321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9876307" y="3255109"/>
              <a:ext cx="123458" cy="153816"/>
            </a:xfrm>
            <a:prstGeom prst="rect">
              <a:avLst/>
            </a:prstGeom>
          </p:spPr>
        </p:pic>
        <p:sp>
          <p:nvSpPr>
            <p:cNvPr id="3322" name="object 3322"/>
            <p:cNvSpPr/>
            <p:nvPr/>
          </p:nvSpPr>
          <p:spPr>
            <a:xfrm>
              <a:off x="8827926" y="1978027"/>
              <a:ext cx="71120" cy="180340"/>
            </a:xfrm>
            <a:custGeom>
              <a:avLst/>
              <a:gdLst/>
              <a:ahLst/>
              <a:cxnLst/>
              <a:rect l="l" t="t" r="r" b="b"/>
              <a:pathLst>
                <a:path w="71120" h="180339">
                  <a:moveTo>
                    <a:pt x="70836" y="72860"/>
                  </a:moveTo>
                  <a:lnTo>
                    <a:pt x="34406" y="72860"/>
                  </a:lnTo>
                </a:path>
                <a:path w="71120" h="180339">
                  <a:moveTo>
                    <a:pt x="70836" y="164948"/>
                  </a:moveTo>
                  <a:lnTo>
                    <a:pt x="34406" y="164948"/>
                  </a:lnTo>
                </a:path>
                <a:path w="71120" h="180339">
                  <a:moveTo>
                    <a:pt x="49585" y="56669"/>
                  </a:moveTo>
                  <a:lnTo>
                    <a:pt x="49585" y="180127"/>
                  </a:lnTo>
                </a:path>
                <a:path w="71120" h="180339">
                  <a:moveTo>
                    <a:pt x="49585" y="118398"/>
                  </a:moveTo>
                  <a:lnTo>
                    <a:pt x="0" y="10321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323" name="object 3323"/>
          <p:cNvSpPr txBox="1"/>
          <p:nvPr/>
        </p:nvSpPr>
        <p:spPr>
          <a:xfrm>
            <a:off x="8756587" y="1972064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600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324" name="object 3324"/>
          <p:cNvSpPr/>
          <p:nvPr/>
        </p:nvSpPr>
        <p:spPr>
          <a:xfrm>
            <a:off x="8869416" y="2042792"/>
            <a:ext cx="423545" cy="384810"/>
          </a:xfrm>
          <a:custGeom>
            <a:avLst/>
            <a:gdLst/>
            <a:ahLst/>
            <a:cxnLst/>
            <a:rect l="l" t="t" r="r" b="b"/>
            <a:pathLst>
              <a:path w="423545" h="384810">
                <a:moveTo>
                  <a:pt x="15179" y="15179"/>
                </a:moveTo>
                <a:lnTo>
                  <a:pt x="0" y="0"/>
                </a:lnTo>
              </a:path>
              <a:path w="423545" h="384810">
                <a:moveTo>
                  <a:pt x="0" y="92087"/>
                </a:moveTo>
                <a:lnTo>
                  <a:pt x="15179" y="107266"/>
                </a:lnTo>
              </a:path>
              <a:path w="423545" h="384810">
                <a:moveTo>
                  <a:pt x="38454" y="109290"/>
                </a:moveTo>
                <a:lnTo>
                  <a:pt x="38454" y="203402"/>
                </a:lnTo>
              </a:path>
              <a:path w="423545" h="384810">
                <a:moveTo>
                  <a:pt x="232748" y="384541"/>
                </a:moveTo>
                <a:lnTo>
                  <a:pt x="232748" y="173043"/>
                </a:lnTo>
              </a:path>
              <a:path w="423545" h="384810">
                <a:moveTo>
                  <a:pt x="23274" y="188222"/>
                </a:moveTo>
                <a:lnTo>
                  <a:pt x="247928" y="188222"/>
                </a:lnTo>
              </a:path>
              <a:path w="423545" h="384810">
                <a:moveTo>
                  <a:pt x="46549" y="181139"/>
                </a:moveTo>
                <a:lnTo>
                  <a:pt x="31370" y="196318"/>
                </a:lnTo>
              </a:path>
              <a:path w="423545" h="384810">
                <a:moveTo>
                  <a:pt x="224653" y="196318"/>
                </a:moveTo>
                <a:lnTo>
                  <a:pt x="239832" y="181139"/>
                </a:lnTo>
              </a:path>
              <a:path w="423545" h="384810">
                <a:moveTo>
                  <a:pt x="232748" y="109290"/>
                </a:moveTo>
                <a:lnTo>
                  <a:pt x="232748" y="203402"/>
                </a:lnTo>
              </a:path>
              <a:path w="423545" h="384810">
                <a:moveTo>
                  <a:pt x="406804" y="109290"/>
                </a:moveTo>
                <a:lnTo>
                  <a:pt x="406804" y="203402"/>
                </a:lnTo>
              </a:path>
              <a:path w="423545" h="384810">
                <a:moveTo>
                  <a:pt x="216557" y="188222"/>
                </a:moveTo>
                <a:lnTo>
                  <a:pt x="422995" y="188222"/>
                </a:lnTo>
              </a:path>
              <a:path w="423545" h="384810">
                <a:moveTo>
                  <a:pt x="239832" y="181139"/>
                </a:moveTo>
                <a:lnTo>
                  <a:pt x="224653" y="196318"/>
                </a:lnTo>
              </a:path>
              <a:path w="423545" h="384810">
                <a:moveTo>
                  <a:pt x="399720" y="196318"/>
                </a:moveTo>
                <a:lnTo>
                  <a:pt x="414900" y="18113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5" name="object 3325"/>
          <p:cNvSpPr txBox="1"/>
          <p:nvPr/>
        </p:nvSpPr>
        <p:spPr>
          <a:xfrm>
            <a:off x="8930588" y="2154599"/>
            <a:ext cx="32893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1260   </a:t>
            </a:r>
            <a:r>
              <a:rPr dirty="0" sz="400" spc="6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1140</a:t>
            </a:r>
            <a:endParaRPr sz="400">
              <a:latin typeface="Arial"/>
              <a:cs typeface="Arial"/>
            </a:endParaRPr>
          </a:p>
        </p:txBody>
      </p:sp>
      <p:sp>
        <p:nvSpPr>
          <p:cNvPr id="3326" name="object 3326"/>
          <p:cNvSpPr/>
          <p:nvPr/>
        </p:nvSpPr>
        <p:spPr>
          <a:xfrm>
            <a:off x="9469503" y="1978027"/>
            <a:ext cx="71120" cy="180340"/>
          </a:xfrm>
          <a:custGeom>
            <a:avLst/>
            <a:gdLst/>
            <a:ahLst/>
            <a:cxnLst/>
            <a:rect l="l" t="t" r="r" b="b"/>
            <a:pathLst>
              <a:path w="71120" h="180339">
                <a:moveTo>
                  <a:pt x="70836" y="72860"/>
                </a:moveTo>
                <a:lnTo>
                  <a:pt x="33394" y="72860"/>
                </a:lnTo>
              </a:path>
              <a:path w="71120" h="180339">
                <a:moveTo>
                  <a:pt x="70836" y="164948"/>
                </a:moveTo>
                <a:lnTo>
                  <a:pt x="33394" y="164948"/>
                </a:lnTo>
              </a:path>
              <a:path w="71120" h="180339">
                <a:moveTo>
                  <a:pt x="49585" y="56669"/>
                </a:moveTo>
                <a:lnTo>
                  <a:pt x="49585" y="180127"/>
                </a:lnTo>
              </a:path>
              <a:path w="71120" h="180339">
                <a:moveTo>
                  <a:pt x="49585" y="118398"/>
                </a:moveTo>
                <a:lnTo>
                  <a:pt x="0" y="103219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7" name="object 3327"/>
          <p:cNvSpPr txBox="1"/>
          <p:nvPr/>
        </p:nvSpPr>
        <p:spPr>
          <a:xfrm>
            <a:off x="9398165" y="1972064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600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328" name="object 3328"/>
          <p:cNvSpPr/>
          <p:nvPr/>
        </p:nvSpPr>
        <p:spPr>
          <a:xfrm>
            <a:off x="9510993" y="2042792"/>
            <a:ext cx="361315" cy="188595"/>
          </a:xfrm>
          <a:custGeom>
            <a:avLst/>
            <a:gdLst/>
            <a:ahLst/>
            <a:cxnLst/>
            <a:rect l="l" t="t" r="r" b="b"/>
            <a:pathLst>
              <a:path w="361315" h="188594">
                <a:moveTo>
                  <a:pt x="15179" y="15179"/>
                </a:moveTo>
                <a:lnTo>
                  <a:pt x="0" y="0"/>
                </a:lnTo>
              </a:path>
              <a:path w="361315" h="188594">
                <a:moveTo>
                  <a:pt x="0" y="92087"/>
                </a:moveTo>
                <a:lnTo>
                  <a:pt x="15179" y="107266"/>
                </a:lnTo>
              </a:path>
              <a:path w="361315" h="188594">
                <a:moveTo>
                  <a:pt x="38454" y="109290"/>
                </a:moveTo>
                <a:lnTo>
                  <a:pt x="38454" y="188222"/>
                </a:lnTo>
              </a:path>
              <a:path w="361315" h="188594">
                <a:moveTo>
                  <a:pt x="235784" y="109290"/>
                </a:moveTo>
                <a:lnTo>
                  <a:pt x="235784" y="188222"/>
                </a:lnTo>
              </a:path>
              <a:path w="361315" h="188594">
                <a:moveTo>
                  <a:pt x="23274" y="173043"/>
                </a:moveTo>
                <a:lnTo>
                  <a:pt x="250963" y="173043"/>
                </a:lnTo>
              </a:path>
              <a:path w="361315" h="188594">
                <a:moveTo>
                  <a:pt x="46549" y="164948"/>
                </a:moveTo>
                <a:lnTo>
                  <a:pt x="31370" y="180127"/>
                </a:lnTo>
              </a:path>
              <a:path w="361315" h="188594">
                <a:moveTo>
                  <a:pt x="227689" y="180127"/>
                </a:moveTo>
                <a:lnTo>
                  <a:pt x="242868" y="164948"/>
                </a:lnTo>
              </a:path>
              <a:path w="361315" h="188594">
                <a:moveTo>
                  <a:pt x="346087" y="109290"/>
                </a:moveTo>
                <a:lnTo>
                  <a:pt x="346087" y="188222"/>
                </a:lnTo>
              </a:path>
              <a:path w="361315" h="188594">
                <a:moveTo>
                  <a:pt x="235784" y="109290"/>
                </a:moveTo>
                <a:lnTo>
                  <a:pt x="235784" y="188222"/>
                </a:lnTo>
              </a:path>
              <a:path w="361315" h="188594">
                <a:moveTo>
                  <a:pt x="361266" y="173043"/>
                </a:moveTo>
                <a:lnTo>
                  <a:pt x="219593" y="173043"/>
                </a:lnTo>
              </a:path>
              <a:path w="361315" h="188594">
                <a:moveTo>
                  <a:pt x="337991" y="180127"/>
                </a:moveTo>
                <a:lnTo>
                  <a:pt x="353171" y="164948"/>
                </a:lnTo>
              </a:path>
              <a:path w="361315" h="188594">
                <a:moveTo>
                  <a:pt x="242868" y="164948"/>
                </a:moveTo>
                <a:lnTo>
                  <a:pt x="227689" y="18012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9" name="object 3329"/>
          <p:cNvSpPr txBox="1"/>
          <p:nvPr/>
        </p:nvSpPr>
        <p:spPr>
          <a:xfrm>
            <a:off x="9574190" y="2139420"/>
            <a:ext cx="28511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1280 </a:t>
            </a:r>
            <a:r>
              <a:rPr dirty="0" sz="400" spc="11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720</a:t>
            </a:r>
            <a:endParaRPr sz="400">
              <a:latin typeface="Arial"/>
              <a:cs typeface="Arial"/>
            </a:endParaRPr>
          </a:p>
        </p:txBody>
      </p:sp>
      <p:sp>
        <p:nvSpPr>
          <p:cNvPr id="3330" name="object 3330"/>
          <p:cNvSpPr/>
          <p:nvPr/>
        </p:nvSpPr>
        <p:spPr>
          <a:xfrm>
            <a:off x="8901798" y="1077390"/>
            <a:ext cx="334010" cy="160020"/>
          </a:xfrm>
          <a:custGeom>
            <a:avLst/>
            <a:gdLst/>
            <a:ahLst/>
            <a:cxnLst/>
            <a:rect l="l" t="t" r="r" b="b"/>
            <a:pathLst>
              <a:path w="334009" h="160019">
                <a:moveTo>
                  <a:pt x="16191" y="0"/>
                </a:moveTo>
                <a:lnTo>
                  <a:pt x="16191" y="86015"/>
                </a:lnTo>
              </a:path>
              <a:path w="334009" h="160019">
                <a:moveTo>
                  <a:pt x="200366" y="0"/>
                </a:moveTo>
                <a:lnTo>
                  <a:pt x="200366" y="86015"/>
                </a:lnTo>
              </a:path>
              <a:path w="334009" h="160019">
                <a:moveTo>
                  <a:pt x="0" y="70836"/>
                </a:moveTo>
                <a:lnTo>
                  <a:pt x="215545" y="70836"/>
                </a:lnTo>
              </a:path>
              <a:path w="334009" h="160019">
                <a:moveTo>
                  <a:pt x="23274" y="62740"/>
                </a:moveTo>
                <a:lnTo>
                  <a:pt x="8095" y="78932"/>
                </a:lnTo>
              </a:path>
              <a:path w="334009" h="160019">
                <a:moveTo>
                  <a:pt x="192270" y="78932"/>
                </a:moveTo>
                <a:lnTo>
                  <a:pt x="207450" y="62740"/>
                </a:lnTo>
              </a:path>
              <a:path w="334009" h="160019">
                <a:moveTo>
                  <a:pt x="200366" y="0"/>
                </a:moveTo>
                <a:lnTo>
                  <a:pt x="200366" y="86015"/>
                </a:lnTo>
              </a:path>
              <a:path w="334009" h="160019">
                <a:moveTo>
                  <a:pt x="215545" y="0"/>
                </a:moveTo>
                <a:lnTo>
                  <a:pt x="215545" y="86015"/>
                </a:lnTo>
              </a:path>
              <a:path w="334009" h="160019">
                <a:moveTo>
                  <a:pt x="200366" y="70836"/>
                </a:moveTo>
                <a:lnTo>
                  <a:pt x="184175" y="70836"/>
                </a:lnTo>
              </a:path>
              <a:path w="334009" h="160019">
                <a:moveTo>
                  <a:pt x="215545" y="70836"/>
                </a:moveTo>
                <a:lnTo>
                  <a:pt x="230724" y="70836"/>
                </a:lnTo>
              </a:path>
              <a:path w="334009" h="160019">
                <a:moveTo>
                  <a:pt x="207450" y="70836"/>
                </a:moveTo>
                <a:lnTo>
                  <a:pt x="233760" y="159888"/>
                </a:lnTo>
                <a:lnTo>
                  <a:pt x="333943" y="1598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1" name="object 3331"/>
          <p:cNvSpPr txBox="1"/>
          <p:nvPr/>
        </p:nvSpPr>
        <p:spPr>
          <a:xfrm>
            <a:off x="9126907" y="1159851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332" name="object 3332"/>
          <p:cNvSpPr/>
          <p:nvPr/>
        </p:nvSpPr>
        <p:spPr>
          <a:xfrm>
            <a:off x="9094069" y="1000482"/>
            <a:ext cx="565785" cy="278765"/>
          </a:xfrm>
          <a:custGeom>
            <a:avLst/>
            <a:gdLst/>
            <a:ahLst/>
            <a:cxnLst/>
            <a:rect l="l" t="t" r="r" b="b"/>
            <a:pathLst>
              <a:path w="565784" h="278765">
                <a:moveTo>
                  <a:pt x="8095" y="147744"/>
                </a:moveTo>
                <a:lnTo>
                  <a:pt x="23274" y="147744"/>
                </a:lnTo>
                <a:lnTo>
                  <a:pt x="8095" y="147744"/>
                </a:lnTo>
              </a:path>
              <a:path w="565784" h="278765">
                <a:moveTo>
                  <a:pt x="0" y="155840"/>
                </a:moveTo>
                <a:lnTo>
                  <a:pt x="15179" y="139649"/>
                </a:lnTo>
              </a:path>
              <a:path w="565784" h="278765">
                <a:moveTo>
                  <a:pt x="30358" y="139649"/>
                </a:moveTo>
                <a:lnTo>
                  <a:pt x="15179" y="155840"/>
                </a:lnTo>
              </a:path>
              <a:path w="565784" h="278765">
                <a:moveTo>
                  <a:pt x="565680" y="171019"/>
                </a:moveTo>
                <a:lnTo>
                  <a:pt x="524190" y="171019"/>
                </a:lnTo>
              </a:path>
              <a:path w="565784" h="278765">
                <a:moveTo>
                  <a:pt x="565680" y="67800"/>
                </a:moveTo>
                <a:lnTo>
                  <a:pt x="524190" y="67800"/>
                </a:lnTo>
              </a:path>
              <a:path w="565784" h="278765">
                <a:moveTo>
                  <a:pt x="539370" y="186199"/>
                </a:moveTo>
                <a:lnTo>
                  <a:pt x="539370" y="52621"/>
                </a:lnTo>
              </a:path>
              <a:path w="565784" h="278765">
                <a:moveTo>
                  <a:pt x="539370" y="119410"/>
                </a:moveTo>
                <a:lnTo>
                  <a:pt x="490796" y="105242"/>
                </a:lnTo>
                <a:lnTo>
                  <a:pt x="490796" y="0"/>
                </a:lnTo>
              </a:path>
              <a:path w="565784" h="278765">
                <a:moveTo>
                  <a:pt x="532286" y="163936"/>
                </a:moveTo>
                <a:lnTo>
                  <a:pt x="547465" y="179115"/>
                </a:lnTo>
              </a:path>
              <a:path w="565784" h="278765">
                <a:moveTo>
                  <a:pt x="547465" y="75896"/>
                </a:moveTo>
                <a:lnTo>
                  <a:pt x="532286" y="59705"/>
                </a:lnTo>
              </a:path>
              <a:path w="565784" h="278765">
                <a:moveTo>
                  <a:pt x="565680" y="263107"/>
                </a:moveTo>
                <a:lnTo>
                  <a:pt x="524190" y="263107"/>
                </a:lnTo>
              </a:path>
              <a:path w="565784" h="278765">
                <a:moveTo>
                  <a:pt x="565680" y="171019"/>
                </a:moveTo>
                <a:lnTo>
                  <a:pt x="524190" y="171019"/>
                </a:lnTo>
              </a:path>
              <a:path w="565784" h="278765">
                <a:moveTo>
                  <a:pt x="539370" y="278286"/>
                </a:moveTo>
                <a:lnTo>
                  <a:pt x="539370" y="155840"/>
                </a:lnTo>
              </a:path>
              <a:path w="565784" h="278765">
                <a:moveTo>
                  <a:pt x="539370" y="217569"/>
                </a:moveTo>
                <a:lnTo>
                  <a:pt x="490796" y="202390"/>
                </a:lnTo>
                <a:lnTo>
                  <a:pt x="490796" y="981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3" name="object 3333"/>
          <p:cNvSpPr txBox="1"/>
          <p:nvPr/>
        </p:nvSpPr>
        <p:spPr>
          <a:xfrm>
            <a:off x="9512515" y="995531"/>
            <a:ext cx="85725" cy="21336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60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 spc="-45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675</a:t>
            </a:r>
            <a:endParaRPr sz="400">
              <a:latin typeface="Arial"/>
              <a:cs typeface="Arial"/>
            </a:endParaRPr>
          </a:p>
        </p:txBody>
      </p:sp>
      <p:sp>
        <p:nvSpPr>
          <p:cNvPr id="3334" name="object 3334"/>
          <p:cNvSpPr/>
          <p:nvPr/>
        </p:nvSpPr>
        <p:spPr>
          <a:xfrm>
            <a:off x="9571710" y="1164418"/>
            <a:ext cx="190500" cy="224790"/>
          </a:xfrm>
          <a:custGeom>
            <a:avLst/>
            <a:gdLst/>
            <a:ahLst/>
            <a:cxnLst/>
            <a:rect l="l" t="t" r="r" b="b"/>
            <a:pathLst>
              <a:path w="190500" h="224790">
                <a:moveTo>
                  <a:pt x="54645" y="92087"/>
                </a:moveTo>
                <a:lnTo>
                  <a:pt x="69824" y="107266"/>
                </a:lnTo>
              </a:path>
              <a:path w="190500" h="224790">
                <a:moveTo>
                  <a:pt x="69824" y="15179"/>
                </a:moveTo>
                <a:lnTo>
                  <a:pt x="54645" y="0"/>
                </a:lnTo>
              </a:path>
              <a:path w="190500" h="224790">
                <a:moveTo>
                  <a:pt x="98159" y="109290"/>
                </a:moveTo>
                <a:lnTo>
                  <a:pt x="98159" y="151792"/>
                </a:lnTo>
              </a:path>
              <a:path w="190500" h="224790">
                <a:moveTo>
                  <a:pt x="175067" y="109290"/>
                </a:moveTo>
                <a:lnTo>
                  <a:pt x="175067" y="151792"/>
                </a:lnTo>
              </a:path>
              <a:path w="190500" h="224790">
                <a:moveTo>
                  <a:pt x="82980" y="136613"/>
                </a:moveTo>
                <a:lnTo>
                  <a:pt x="190246" y="136613"/>
                </a:lnTo>
              </a:path>
              <a:path w="190500" h="224790">
                <a:moveTo>
                  <a:pt x="136613" y="136613"/>
                </a:moveTo>
                <a:lnTo>
                  <a:pt x="104230" y="224653"/>
                </a:lnTo>
                <a:lnTo>
                  <a:pt x="0" y="2246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5" name="object 3335"/>
          <p:cNvSpPr txBox="1"/>
          <p:nvPr/>
        </p:nvSpPr>
        <p:spPr>
          <a:xfrm>
            <a:off x="9566094" y="1312656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336" name="object 3336"/>
          <p:cNvSpPr/>
          <p:nvPr/>
        </p:nvSpPr>
        <p:spPr>
          <a:xfrm>
            <a:off x="9661774" y="1273709"/>
            <a:ext cx="253365" cy="115570"/>
          </a:xfrm>
          <a:custGeom>
            <a:avLst/>
            <a:gdLst/>
            <a:ahLst/>
            <a:cxnLst/>
            <a:rect l="l" t="t" r="r" b="b"/>
            <a:pathLst>
              <a:path w="253365" h="115569">
                <a:moveTo>
                  <a:pt x="15179" y="19227"/>
                </a:moveTo>
                <a:lnTo>
                  <a:pt x="0" y="34406"/>
                </a:lnTo>
              </a:path>
              <a:path w="253365" h="115569">
                <a:moveTo>
                  <a:pt x="76908" y="34406"/>
                </a:moveTo>
                <a:lnTo>
                  <a:pt x="92087" y="19227"/>
                </a:lnTo>
              </a:path>
              <a:path w="253365" h="115569">
                <a:moveTo>
                  <a:pt x="85003" y="0"/>
                </a:moveTo>
                <a:lnTo>
                  <a:pt x="85003" y="42501"/>
                </a:lnTo>
              </a:path>
              <a:path w="253365" h="115569">
                <a:moveTo>
                  <a:pt x="160900" y="0"/>
                </a:moveTo>
                <a:lnTo>
                  <a:pt x="160900" y="42501"/>
                </a:lnTo>
              </a:path>
              <a:path w="253365" h="115569">
                <a:moveTo>
                  <a:pt x="68812" y="27322"/>
                </a:moveTo>
                <a:lnTo>
                  <a:pt x="177091" y="27322"/>
                </a:lnTo>
              </a:path>
              <a:path w="253365" h="115569">
                <a:moveTo>
                  <a:pt x="122446" y="27322"/>
                </a:moveTo>
                <a:lnTo>
                  <a:pt x="149768" y="115362"/>
                </a:lnTo>
                <a:lnTo>
                  <a:pt x="252987" y="1153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7" name="object 3337"/>
          <p:cNvSpPr txBox="1"/>
          <p:nvPr/>
        </p:nvSpPr>
        <p:spPr>
          <a:xfrm>
            <a:off x="9805926" y="1312656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338" name="object 3338"/>
          <p:cNvSpPr/>
          <p:nvPr/>
        </p:nvSpPr>
        <p:spPr>
          <a:xfrm>
            <a:off x="9738682" y="1000482"/>
            <a:ext cx="458470" cy="307975"/>
          </a:xfrm>
          <a:custGeom>
            <a:avLst/>
            <a:gdLst/>
            <a:ahLst/>
            <a:cxnLst/>
            <a:rect l="l" t="t" r="r" b="b"/>
            <a:pathLst>
              <a:path w="458470" h="307975">
                <a:moveTo>
                  <a:pt x="15179" y="292453"/>
                </a:moveTo>
                <a:lnTo>
                  <a:pt x="0" y="307633"/>
                </a:lnTo>
              </a:path>
              <a:path w="458470" h="307975">
                <a:moveTo>
                  <a:pt x="76908" y="307633"/>
                </a:moveTo>
                <a:lnTo>
                  <a:pt x="92087" y="292453"/>
                </a:lnTo>
              </a:path>
              <a:path w="458470" h="307975">
                <a:moveTo>
                  <a:pt x="458413" y="171019"/>
                </a:moveTo>
                <a:lnTo>
                  <a:pt x="416923" y="171019"/>
                </a:lnTo>
              </a:path>
              <a:path w="458470" h="307975">
                <a:moveTo>
                  <a:pt x="458413" y="67800"/>
                </a:moveTo>
                <a:lnTo>
                  <a:pt x="416923" y="67800"/>
                </a:lnTo>
              </a:path>
              <a:path w="458470" h="307975">
                <a:moveTo>
                  <a:pt x="432103" y="186199"/>
                </a:moveTo>
                <a:lnTo>
                  <a:pt x="432103" y="52621"/>
                </a:lnTo>
              </a:path>
              <a:path w="458470" h="307975">
                <a:moveTo>
                  <a:pt x="432103" y="119410"/>
                </a:moveTo>
                <a:lnTo>
                  <a:pt x="382517" y="105242"/>
                </a:lnTo>
                <a:lnTo>
                  <a:pt x="382517" y="0"/>
                </a:lnTo>
              </a:path>
              <a:path w="458470" h="307975">
                <a:moveTo>
                  <a:pt x="425019" y="163936"/>
                </a:moveTo>
                <a:lnTo>
                  <a:pt x="440198" y="179115"/>
                </a:lnTo>
              </a:path>
              <a:path w="458470" h="307975">
                <a:moveTo>
                  <a:pt x="440198" y="75896"/>
                </a:moveTo>
                <a:lnTo>
                  <a:pt x="425019" y="59705"/>
                </a:lnTo>
              </a:path>
              <a:path w="458470" h="307975">
                <a:moveTo>
                  <a:pt x="458413" y="263107"/>
                </a:moveTo>
                <a:lnTo>
                  <a:pt x="416923" y="263107"/>
                </a:lnTo>
              </a:path>
              <a:path w="458470" h="307975">
                <a:moveTo>
                  <a:pt x="458413" y="171019"/>
                </a:moveTo>
                <a:lnTo>
                  <a:pt x="416923" y="171019"/>
                </a:lnTo>
              </a:path>
              <a:path w="458470" h="307975">
                <a:moveTo>
                  <a:pt x="432103" y="278286"/>
                </a:moveTo>
                <a:lnTo>
                  <a:pt x="432103" y="155840"/>
                </a:lnTo>
              </a:path>
              <a:path w="458470" h="307975">
                <a:moveTo>
                  <a:pt x="432103" y="217569"/>
                </a:moveTo>
                <a:lnTo>
                  <a:pt x="382517" y="202390"/>
                </a:lnTo>
                <a:lnTo>
                  <a:pt x="382517" y="981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9" name="object 3339"/>
          <p:cNvSpPr txBox="1"/>
          <p:nvPr/>
        </p:nvSpPr>
        <p:spPr>
          <a:xfrm>
            <a:off x="10049861" y="995531"/>
            <a:ext cx="85725" cy="21336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60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 spc="-45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675</a:t>
            </a:r>
            <a:endParaRPr sz="400">
              <a:latin typeface="Arial"/>
              <a:cs typeface="Arial"/>
            </a:endParaRPr>
          </a:p>
        </p:txBody>
      </p:sp>
      <p:sp>
        <p:nvSpPr>
          <p:cNvPr id="3340" name="object 3340"/>
          <p:cNvSpPr/>
          <p:nvPr/>
        </p:nvSpPr>
        <p:spPr>
          <a:xfrm>
            <a:off x="10109056" y="1164418"/>
            <a:ext cx="190500" cy="224790"/>
          </a:xfrm>
          <a:custGeom>
            <a:avLst/>
            <a:gdLst/>
            <a:ahLst/>
            <a:cxnLst/>
            <a:rect l="l" t="t" r="r" b="b"/>
            <a:pathLst>
              <a:path w="190500" h="224790">
                <a:moveTo>
                  <a:pt x="54645" y="92087"/>
                </a:moveTo>
                <a:lnTo>
                  <a:pt x="69824" y="107266"/>
                </a:lnTo>
              </a:path>
              <a:path w="190500" h="224790">
                <a:moveTo>
                  <a:pt x="69824" y="15179"/>
                </a:moveTo>
                <a:lnTo>
                  <a:pt x="54645" y="0"/>
                </a:lnTo>
              </a:path>
              <a:path w="190500" h="224790">
                <a:moveTo>
                  <a:pt x="98159" y="109290"/>
                </a:moveTo>
                <a:lnTo>
                  <a:pt x="98159" y="151792"/>
                </a:lnTo>
              </a:path>
              <a:path w="190500" h="224790">
                <a:moveTo>
                  <a:pt x="174055" y="109290"/>
                </a:moveTo>
                <a:lnTo>
                  <a:pt x="174055" y="151792"/>
                </a:lnTo>
              </a:path>
              <a:path w="190500" h="224790">
                <a:moveTo>
                  <a:pt x="81968" y="136613"/>
                </a:moveTo>
                <a:lnTo>
                  <a:pt x="190246" y="136613"/>
                </a:lnTo>
              </a:path>
              <a:path w="190500" h="224790">
                <a:moveTo>
                  <a:pt x="136613" y="136613"/>
                </a:moveTo>
                <a:lnTo>
                  <a:pt x="104230" y="224653"/>
                </a:lnTo>
                <a:lnTo>
                  <a:pt x="0" y="2246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1" name="object 3341"/>
          <p:cNvSpPr txBox="1"/>
          <p:nvPr/>
        </p:nvSpPr>
        <p:spPr>
          <a:xfrm>
            <a:off x="10103439" y="1312656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342" name="object 3342"/>
          <p:cNvSpPr/>
          <p:nvPr/>
        </p:nvSpPr>
        <p:spPr>
          <a:xfrm>
            <a:off x="10199120" y="1273709"/>
            <a:ext cx="253365" cy="115570"/>
          </a:xfrm>
          <a:custGeom>
            <a:avLst/>
            <a:gdLst/>
            <a:ahLst/>
            <a:cxnLst/>
            <a:rect l="l" t="t" r="r" b="b"/>
            <a:pathLst>
              <a:path w="253365" h="115569">
                <a:moveTo>
                  <a:pt x="15179" y="19227"/>
                </a:moveTo>
                <a:lnTo>
                  <a:pt x="0" y="34406"/>
                </a:lnTo>
              </a:path>
              <a:path w="253365" h="115569">
                <a:moveTo>
                  <a:pt x="76908" y="34406"/>
                </a:moveTo>
                <a:lnTo>
                  <a:pt x="92087" y="19227"/>
                </a:lnTo>
              </a:path>
              <a:path w="253365" h="115569">
                <a:moveTo>
                  <a:pt x="83991" y="0"/>
                </a:moveTo>
                <a:lnTo>
                  <a:pt x="83991" y="42501"/>
                </a:lnTo>
              </a:path>
              <a:path w="253365" h="115569">
                <a:moveTo>
                  <a:pt x="160900" y="0"/>
                </a:moveTo>
                <a:lnTo>
                  <a:pt x="160900" y="42501"/>
                </a:lnTo>
              </a:path>
              <a:path w="253365" h="115569">
                <a:moveTo>
                  <a:pt x="68812" y="27322"/>
                </a:moveTo>
                <a:lnTo>
                  <a:pt x="176079" y="27322"/>
                </a:lnTo>
              </a:path>
              <a:path w="253365" h="115569">
                <a:moveTo>
                  <a:pt x="122446" y="27322"/>
                </a:moveTo>
                <a:lnTo>
                  <a:pt x="149768" y="115362"/>
                </a:lnTo>
                <a:lnTo>
                  <a:pt x="252987" y="1153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3" name="object 3343"/>
          <p:cNvSpPr txBox="1"/>
          <p:nvPr/>
        </p:nvSpPr>
        <p:spPr>
          <a:xfrm>
            <a:off x="10343272" y="1312656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344" name="object 3344"/>
          <p:cNvSpPr/>
          <p:nvPr/>
        </p:nvSpPr>
        <p:spPr>
          <a:xfrm>
            <a:off x="10276028" y="1000482"/>
            <a:ext cx="458470" cy="307975"/>
          </a:xfrm>
          <a:custGeom>
            <a:avLst/>
            <a:gdLst/>
            <a:ahLst/>
            <a:cxnLst/>
            <a:rect l="l" t="t" r="r" b="b"/>
            <a:pathLst>
              <a:path w="458470" h="307975">
                <a:moveTo>
                  <a:pt x="15179" y="292453"/>
                </a:moveTo>
                <a:lnTo>
                  <a:pt x="0" y="307633"/>
                </a:lnTo>
              </a:path>
              <a:path w="458470" h="307975">
                <a:moveTo>
                  <a:pt x="76908" y="307633"/>
                </a:moveTo>
                <a:lnTo>
                  <a:pt x="92087" y="292453"/>
                </a:lnTo>
              </a:path>
              <a:path w="458470" h="307975">
                <a:moveTo>
                  <a:pt x="458413" y="171019"/>
                </a:moveTo>
                <a:lnTo>
                  <a:pt x="416923" y="171019"/>
                </a:lnTo>
              </a:path>
              <a:path w="458470" h="307975">
                <a:moveTo>
                  <a:pt x="458413" y="67800"/>
                </a:moveTo>
                <a:lnTo>
                  <a:pt x="416923" y="67800"/>
                </a:lnTo>
              </a:path>
              <a:path w="458470" h="307975">
                <a:moveTo>
                  <a:pt x="432103" y="186199"/>
                </a:moveTo>
                <a:lnTo>
                  <a:pt x="432103" y="52621"/>
                </a:lnTo>
              </a:path>
              <a:path w="458470" h="307975">
                <a:moveTo>
                  <a:pt x="432103" y="119410"/>
                </a:moveTo>
                <a:lnTo>
                  <a:pt x="382517" y="105242"/>
                </a:lnTo>
                <a:lnTo>
                  <a:pt x="382517" y="0"/>
                </a:lnTo>
              </a:path>
              <a:path w="458470" h="307975">
                <a:moveTo>
                  <a:pt x="424007" y="163936"/>
                </a:moveTo>
                <a:lnTo>
                  <a:pt x="440198" y="179115"/>
                </a:lnTo>
              </a:path>
              <a:path w="458470" h="307975">
                <a:moveTo>
                  <a:pt x="440198" y="75896"/>
                </a:moveTo>
                <a:lnTo>
                  <a:pt x="424007" y="59705"/>
                </a:lnTo>
              </a:path>
              <a:path w="458470" h="307975">
                <a:moveTo>
                  <a:pt x="458413" y="263107"/>
                </a:moveTo>
                <a:lnTo>
                  <a:pt x="416923" y="263107"/>
                </a:lnTo>
              </a:path>
              <a:path w="458470" h="307975">
                <a:moveTo>
                  <a:pt x="458413" y="171019"/>
                </a:moveTo>
                <a:lnTo>
                  <a:pt x="416923" y="171019"/>
                </a:lnTo>
              </a:path>
              <a:path w="458470" h="307975">
                <a:moveTo>
                  <a:pt x="432103" y="278286"/>
                </a:moveTo>
                <a:lnTo>
                  <a:pt x="432103" y="155840"/>
                </a:lnTo>
              </a:path>
              <a:path w="458470" h="307975">
                <a:moveTo>
                  <a:pt x="432103" y="217569"/>
                </a:moveTo>
                <a:lnTo>
                  <a:pt x="382517" y="202390"/>
                </a:lnTo>
                <a:lnTo>
                  <a:pt x="382517" y="981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5" name="object 3345"/>
          <p:cNvSpPr txBox="1"/>
          <p:nvPr/>
        </p:nvSpPr>
        <p:spPr>
          <a:xfrm>
            <a:off x="10587207" y="995531"/>
            <a:ext cx="85725" cy="21336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60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 spc="-45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675</a:t>
            </a:r>
            <a:endParaRPr sz="400">
              <a:latin typeface="Arial"/>
              <a:cs typeface="Arial"/>
            </a:endParaRPr>
          </a:p>
        </p:txBody>
      </p:sp>
      <p:sp>
        <p:nvSpPr>
          <p:cNvPr id="3346" name="object 3346"/>
          <p:cNvSpPr/>
          <p:nvPr/>
        </p:nvSpPr>
        <p:spPr>
          <a:xfrm>
            <a:off x="10646402" y="1164418"/>
            <a:ext cx="189230" cy="224790"/>
          </a:xfrm>
          <a:custGeom>
            <a:avLst/>
            <a:gdLst/>
            <a:ahLst/>
            <a:cxnLst/>
            <a:rect l="l" t="t" r="r" b="b"/>
            <a:pathLst>
              <a:path w="189229" h="224790">
                <a:moveTo>
                  <a:pt x="53633" y="92087"/>
                </a:moveTo>
                <a:lnTo>
                  <a:pt x="69824" y="107266"/>
                </a:lnTo>
              </a:path>
              <a:path w="189229" h="224790">
                <a:moveTo>
                  <a:pt x="69824" y="15179"/>
                </a:moveTo>
                <a:lnTo>
                  <a:pt x="53633" y="0"/>
                </a:lnTo>
              </a:path>
              <a:path w="189229" h="224790">
                <a:moveTo>
                  <a:pt x="97147" y="109290"/>
                </a:moveTo>
                <a:lnTo>
                  <a:pt x="97147" y="151792"/>
                </a:lnTo>
              </a:path>
              <a:path w="189229" h="224790">
                <a:moveTo>
                  <a:pt x="174055" y="109290"/>
                </a:moveTo>
                <a:lnTo>
                  <a:pt x="174055" y="151792"/>
                </a:lnTo>
              </a:path>
              <a:path w="189229" h="224790">
                <a:moveTo>
                  <a:pt x="81968" y="136613"/>
                </a:moveTo>
                <a:lnTo>
                  <a:pt x="189234" y="136613"/>
                </a:lnTo>
              </a:path>
              <a:path w="189229" h="224790">
                <a:moveTo>
                  <a:pt x="135601" y="136613"/>
                </a:moveTo>
                <a:lnTo>
                  <a:pt x="103219" y="224653"/>
                </a:lnTo>
                <a:lnTo>
                  <a:pt x="0" y="2246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7" name="object 3347"/>
          <p:cNvSpPr txBox="1"/>
          <p:nvPr/>
        </p:nvSpPr>
        <p:spPr>
          <a:xfrm>
            <a:off x="10640786" y="1312656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348" name="object 3348"/>
          <p:cNvSpPr/>
          <p:nvPr/>
        </p:nvSpPr>
        <p:spPr>
          <a:xfrm>
            <a:off x="10736466" y="1273709"/>
            <a:ext cx="253365" cy="115570"/>
          </a:xfrm>
          <a:custGeom>
            <a:avLst/>
            <a:gdLst/>
            <a:ahLst/>
            <a:cxnLst/>
            <a:rect l="l" t="t" r="r" b="b"/>
            <a:pathLst>
              <a:path w="253365" h="115569">
                <a:moveTo>
                  <a:pt x="15179" y="19227"/>
                </a:moveTo>
                <a:lnTo>
                  <a:pt x="0" y="34406"/>
                </a:lnTo>
              </a:path>
              <a:path w="253365" h="115569">
                <a:moveTo>
                  <a:pt x="76908" y="34406"/>
                </a:moveTo>
                <a:lnTo>
                  <a:pt x="92087" y="19227"/>
                </a:lnTo>
              </a:path>
              <a:path w="253365" h="115569">
                <a:moveTo>
                  <a:pt x="83991" y="0"/>
                </a:moveTo>
                <a:lnTo>
                  <a:pt x="83991" y="42501"/>
                </a:lnTo>
              </a:path>
              <a:path w="253365" h="115569">
                <a:moveTo>
                  <a:pt x="160900" y="0"/>
                </a:moveTo>
                <a:lnTo>
                  <a:pt x="160900" y="42501"/>
                </a:lnTo>
              </a:path>
              <a:path w="253365" h="115569">
                <a:moveTo>
                  <a:pt x="68812" y="27322"/>
                </a:moveTo>
                <a:lnTo>
                  <a:pt x="176079" y="27322"/>
                </a:lnTo>
              </a:path>
              <a:path w="253365" h="115569">
                <a:moveTo>
                  <a:pt x="122446" y="27322"/>
                </a:moveTo>
                <a:lnTo>
                  <a:pt x="148756" y="115362"/>
                </a:lnTo>
                <a:lnTo>
                  <a:pt x="252987" y="1153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9" name="object 3349"/>
          <p:cNvSpPr txBox="1"/>
          <p:nvPr/>
        </p:nvSpPr>
        <p:spPr>
          <a:xfrm>
            <a:off x="10880618" y="1312656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350" name="object 3350"/>
          <p:cNvSpPr/>
          <p:nvPr/>
        </p:nvSpPr>
        <p:spPr>
          <a:xfrm>
            <a:off x="10813374" y="1000482"/>
            <a:ext cx="458470" cy="307975"/>
          </a:xfrm>
          <a:custGeom>
            <a:avLst/>
            <a:gdLst/>
            <a:ahLst/>
            <a:cxnLst/>
            <a:rect l="l" t="t" r="r" b="b"/>
            <a:pathLst>
              <a:path w="458470" h="307975">
                <a:moveTo>
                  <a:pt x="15179" y="292453"/>
                </a:moveTo>
                <a:lnTo>
                  <a:pt x="0" y="307633"/>
                </a:lnTo>
              </a:path>
              <a:path w="458470" h="307975">
                <a:moveTo>
                  <a:pt x="76908" y="307633"/>
                </a:moveTo>
                <a:lnTo>
                  <a:pt x="92087" y="292453"/>
                </a:lnTo>
              </a:path>
              <a:path w="458470" h="307975">
                <a:moveTo>
                  <a:pt x="458413" y="171019"/>
                </a:moveTo>
                <a:lnTo>
                  <a:pt x="416923" y="171019"/>
                </a:lnTo>
              </a:path>
              <a:path w="458470" h="307975">
                <a:moveTo>
                  <a:pt x="458413" y="67800"/>
                </a:moveTo>
                <a:lnTo>
                  <a:pt x="416923" y="67800"/>
                </a:lnTo>
              </a:path>
              <a:path w="458470" h="307975">
                <a:moveTo>
                  <a:pt x="432103" y="186199"/>
                </a:moveTo>
                <a:lnTo>
                  <a:pt x="432103" y="52621"/>
                </a:lnTo>
              </a:path>
              <a:path w="458470" h="307975">
                <a:moveTo>
                  <a:pt x="432103" y="119410"/>
                </a:moveTo>
                <a:lnTo>
                  <a:pt x="382517" y="105242"/>
                </a:lnTo>
                <a:lnTo>
                  <a:pt x="382517" y="0"/>
                </a:lnTo>
              </a:path>
              <a:path w="458470" h="307975">
                <a:moveTo>
                  <a:pt x="424007" y="163936"/>
                </a:moveTo>
                <a:lnTo>
                  <a:pt x="439186" y="179115"/>
                </a:lnTo>
              </a:path>
              <a:path w="458470" h="307975">
                <a:moveTo>
                  <a:pt x="439186" y="75896"/>
                </a:moveTo>
                <a:lnTo>
                  <a:pt x="424007" y="59705"/>
                </a:lnTo>
              </a:path>
              <a:path w="458470" h="307975">
                <a:moveTo>
                  <a:pt x="458413" y="263107"/>
                </a:moveTo>
                <a:lnTo>
                  <a:pt x="416923" y="263107"/>
                </a:lnTo>
              </a:path>
              <a:path w="458470" h="307975">
                <a:moveTo>
                  <a:pt x="458413" y="171019"/>
                </a:moveTo>
                <a:lnTo>
                  <a:pt x="416923" y="171019"/>
                </a:lnTo>
              </a:path>
              <a:path w="458470" h="307975">
                <a:moveTo>
                  <a:pt x="432103" y="278286"/>
                </a:moveTo>
                <a:lnTo>
                  <a:pt x="432103" y="155840"/>
                </a:lnTo>
              </a:path>
              <a:path w="458470" h="307975">
                <a:moveTo>
                  <a:pt x="432103" y="217569"/>
                </a:moveTo>
                <a:lnTo>
                  <a:pt x="382517" y="202390"/>
                </a:lnTo>
                <a:lnTo>
                  <a:pt x="382517" y="981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1" name="object 3351"/>
          <p:cNvSpPr txBox="1"/>
          <p:nvPr/>
        </p:nvSpPr>
        <p:spPr>
          <a:xfrm>
            <a:off x="11124553" y="995531"/>
            <a:ext cx="85725" cy="21336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60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 spc="-45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675</a:t>
            </a:r>
            <a:endParaRPr sz="400">
              <a:latin typeface="Arial"/>
              <a:cs typeface="Arial"/>
            </a:endParaRPr>
          </a:p>
        </p:txBody>
      </p:sp>
      <p:sp>
        <p:nvSpPr>
          <p:cNvPr id="3352" name="object 3352"/>
          <p:cNvSpPr/>
          <p:nvPr/>
        </p:nvSpPr>
        <p:spPr>
          <a:xfrm>
            <a:off x="11183749" y="1164418"/>
            <a:ext cx="189230" cy="224790"/>
          </a:xfrm>
          <a:custGeom>
            <a:avLst/>
            <a:gdLst/>
            <a:ahLst/>
            <a:cxnLst/>
            <a:rect l="l" t="t" r="r" b="b"/>
            <a:pathLst>
              <a:path w="189229" h="224790">
                <a:moveTo>
                  <a:pt x="53633" y="92087"/>
                </a:moveTo>
                <a:lnTo>
                  <a:pt x="68812" y="107266"/>
                </a:lnTo>
              </a:path>
              <a:path w="189229" h="224790">
                <a:moveTo>
                  <a:pt x="68812" y="15179"/>
                </a:moveTo>
                <a:lnTo>
                  <a:pt x="53633" y="0"/>
                </a:lnTo>
              </a:path>
              <a:path w="189229" h="224790">
                <a:moveTo>
                  <a:pt x="97147" y="109290"/>
                </a:moveTo>
                <a:lnTo>
                  <a:pt x="97147" y="151792"/>
                </a:lnTo>
              </a:path>
              <a:path w="189229" h="224790">
                <a:moveTo>
                  <a:pt x="174055" y="109290"/>
                </a:moveTo>
                <a:lnTo>
                  <a:pt x="174055" y="151792"/>
                </a:lnTo>
              </a:path>
              <a:path w="189229" h="224790">
                <a:moveTo>
                  <a:pt x="81968" y="136613"/>
                </a:moveTo>
                <a:lnTo>
                  <a:pt x="189234" y="136613"/>
                </a:lnTo>
              </a:path>
              <a:path w="189229" h="224790">
                <a:moveTo>
                  <a:pt x="135601" y="136613"/>
                </a:moveTo>
                <a:lnTo>
                  <a:pt x="103219" y="224653"/>
                </a:lnTo>
                <a:lnTo>
                  <a:pt x="0" y="2246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3" name="object 3353"/>
          <p:cNvSpPr txBox="1"/>
          <p:nvPr/>
        </p:nvSpPr>
        <p:spPr>
          <a:xfrm>
            <a:off x="11178132" y="1312656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354" name="object 3354"/>
          <p:cNvSpPr/>
          <p:nvPr/>
        </p:nvSpPr>
        <p:spPr>
          <a:xfrm>
            <a:off x="11273812" y="1273709"/>
            <a:ext cx="253365" cy="115570"/>
          </a:xfrm>
          <a:custGeom>
            <a:avLst/>
            <a:gdLst/>
            <a:ahLst/>
            <a:cxnLst/>
            <a:rect l="l" t="t" r="r" b="b"/>
            <a:pathLst>
              <a:path w="253365" h="115569">
                <a:moveTo>
                  <a:pt x="15179" y="19227"/>
                </a:moveTo>
                <a:lnTo>
                  <a:pt x="0" y="34406"/>
                </a:lnTo>
              </a:path>
              <a:path w="253365" h="115569">
                <a:moveTo>
                  <a:pt x="76908" y="34406"/>
                </a:moveTo>
                <a:lnTo>
                  <a:pt x="92087" y="19227"/>
                </a:lnTo>
              </a:path>
              <a:path w="253365" h="115569">
                <a:moveTo>
                  <a:pt x="83991" y="0"/>
                </a:moveTo>
                <a:lnTo>
                  <a:pt x="83991" y="42501"/>
                </a:lnTo>
              </a:path>
              <a:path w="253365" h="115569">
                <a:moveTo>
                  <a:pt x="160900" y="0"/>
                </a:moveTo>
                <a:lnTo>
                  <a:pt x="160900" y="42501"/>
                </a:lnTo>
              </a:path>
              <a:path w="253365" h="115569">
                <a:moveTo>
                  <a:pt x="68812" y="27322"/>
                </a:moveTo>
                <a:lnTo>
                  <a:pt x="176079" y="27322"/>
                </a:lnTo>
              </a:path>
              <a:path w="253365" h="115569">
                <a:moveTo>
                  <a:pt x="122446" y="27322"/>
                </a:moveTo>
                <a:lnTo>
                  <a:pt x="148756" y="115362"/>
                </a:lnTo>
                <a:lnTo>
                  <a:pt x="252987" y="1153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5" name="object 3355"/>
          <p:cNvSpPr txBox="1"/>
          <p:nvPr/>
        </p:nvSpPr>
        <p:spPr>
          <a:xfrm>
            <a:off x="11417965" y="1312656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356" name="object 3356"/>
          <p:cNvSpPr/>
          <p:nvPr/>
        </p:nvSpPr>
        <p:spPr>
          <a:xfrm>
            <a:off x="11350721" y="1000482"/>
            <a:ext cx="458470" cy="307975"/>
          </a:xfrm>
          <a:custGeom>
            <a:avLst/>
            <a:gdLst/>
            <a:ahLst/>
            <a:cxnLst/>
            <a:rect l="l" t="t" r="r" b="b"/>
            <a:pathLst>
              <a:path w="458470" h="307975">
                <a:moveTo>
                  <a:pt x="15179" y="292453"/>
                </a:moveTo>
                <a:lnTo>
                  <a:pt x="0" y="307633"/>
                </a:lnTo>
              </a:path>
              <a:path w="458470" h="307975">
                <a:moveTo>
                  <a:pt x="75896" y="307633"/>
                </a:moveTo>
                <a:lnTo>
                  <a:pt x="92087" y="292453"/>
                </a:lnTo>
              </a:path>
              <a:path w="458470" h="307975">
                <a:moveTo>
                  <a:pt x="458413" y="171019"/>
                </a:moveTo>
                <a:lnTo>
                  <a:pt x="416923" y="171019"/>
                </a:lnTo>
              </a:path>
              <a:path w="458470" h="307975">
                <a:moveTo>
                  <a:pt x="458413" y="67800"/>
                </a:moveTo>
                <a:lnTo>
                  <a:pt x="416923" y="67800"/>
                </a:lnTo>
              </a:path>
              <a:path w="458470" h="307975">
                <a:moveTo>
                  <a:pt x="432103" y="186199"/>
                </a:moveTo>
                <a:lnTo>
                  <a:pt x="432103" y="52621"/>
                </a:lnTo>
              </a:path>
              <a:path w="458470" h="307975">
                <a:moveTo>
                  <a:pt x="432103" y="119410"/>
                </a:moveTo>
                <a:lnTo>
                  <a:pt x="382517" y="105242"/>
                </a:lnTo>
                <a:lnTo>
                  <a:pt x="382517" y="0"/>
                </a:lnTo>
              </a:path>
              <a:path w="458470" h="307975">
                <a:moveTo>
                  <a:pt x="424007" y="163936"/>
                </a:moveTo>
                <a:lnTo>
                  <a:pt x="439186" y="179115"/>
                </a:lnTo>
              </a:path>
              <a:path w="458470" h="307975">
                <a:moveTo>
                  <a:pt x="439186" y="75896"/>
                </a:moveTo>
                <a:lnTo>
                  <a:pt x="424007" y="59705"/>
                </a:lnTo>
              </a:path>
              <a:path w="458470" h="307975">
                <a:moveTo>
                  <a:pt x="458413" y="263107"/>
                </a:moveTo>
                <a:lnTo>
                  <a:pt x="416923" y="263107"/>
                </a:lnTo>
              </a:path>
              <a:path w="458470" h="307975">
                <a:moveTo>
                  <a:pt x="458413" y="171019"/>
                </a:moveTo>
                <a:lnTo>
                  <a:pt x="416923" y="171019"/>
                </a:lnTo>
              </a:path>
              <a:path w="458470" h="307975">
                <a:moveTo>
                  <a:pt x="432103" y="278286"/>
                </a:moveTo>
                <a:lnTo>
                  <a:pt x="432103" y="155840"/>
                </a:lnTo>
              </a:path>
              <a:path w="458470" h="307975">
                <a:moveTo>
                  <a:pt x="432103" y="217569"/>
                </a:moveTo>
                <a:lnTo>
                  <a:pt x="382517" y="202390"/>
                </a:lnTo>
                <a:lnTo>
                  <a:pt x="382517" y="981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7" name="object 3357"/>
          <p:cNvSpPr txBox="1"/>
          <p:nvPr/>
        </p:nvSpPr>
        <p:spPr>
          <a:xfrm>
            <a:off x="11661899" y="995531"/>
            <a:ext cx="85725" cy="21336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60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 spc="-45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675</a:t>
            </a:r>
            <a:endParaRPr sz="400">
              <a:latin typeface="Arial"/>
              <a:cs typeface="Arial"/>
            </a:endParaRPr>
          </a:p>
        </p:txBody>
      </p:sp>
      <p:sp>
        <p:nvSpPr>
          <p:cNvPr id="3358" name="object 3358"/>
          <p:cNvSpPr/>
          <p:nvPr/>
        </p:nvSpPr>
        <p:spPr>
          <a:xfrm>
            <a:off x="11721095" y="1164418"/>
            <a:ext cx="189230" cy="224790"/>
          </a:xfrm>
          <a:custGeom>
            <a:avLst/>
            <a:gdLst/>
            <a:ahLst/>
            <a:cxnLst/>
            <a:rect l="l" t="t" r="r" b="b"/>
            <a:pathLst>
              <a:path w="189229" h="224790">
                <a:moveTo>
                  <a:pt x="53633" y="92087"/>
                </a:moveTo>
                <a:lnTo>
                  <a:pt x="68812" y="107266"/>
                </a:lnTo>
              </a:path>
              <a:path w="189229" h="224790">
                <a:moveTo>
                  <a:pt x="68812" y="15179"/>
                </a:moveTo>
                <a:lnTo>
                  <a:pt x="53633" y="0"/>
                </a:lnTo>
              </a:path>
              <a:path w="189229" h="224790">
                <a:moveTo>
                  <a:pt x="97147" y="109290"/>
                </a:moveTo>
                <a:lnTo>
                  <a:pt x="97147" y="151792"/>
                </a:lnTo>
              </a:path>
              <a:path w="189229" h="224790">
                <a:moveTo>
                  <a:pt x="174055" y="109290"/>
                </a:moveTo>
                <a:lnTo>
                  <a:pt x="174055" y="151792"/>
                </a:lnTo>
              </a:path>
              <a:path w="189229" h="224790">
                <a:moveTo>
                  <a:pt x="81968" y="136613"/>
                </a:moveTo>
                <a:lnTo>
                  <a:pt x="189234" y="136613"/>
                </a:lnTo>
              </a:path>
              <a:path w="189229" h="224790">
                <a:moveTo>
                  <a:pt x="135601" y="136613"/>
                </a:moveTo>
                <a:lnTo>
                  <a:pt x="103219" y="224653"/>
                </a:lnTo>
                <a:lnTo>
                  <a:pt x="0" y="2246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9" name="object 3359"/>
          <p:cNvSpPr txBox="1"/>
          <p:nvPr/>
        </p:nvSpPr>
        <p:spPr>
          <a:xfrm>
            <a:off x="11715478" y="1312656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500</a:t>
            </a:r>
            <a:endParaRPr sz="400">
              <a:latin typeface="Arial"/>
              <a:cs typeface="Arial"/>
            </a:endParaRPr>
          </a:p>
        </p:txBody>
      </p:sp>
      <p:grpSp>
        <p:nvGrpSpPr>
          <p:cNvPr id="3360" name="object 3360"/>
          <p:cNvGrpSpPr/>
          <p:nvPr/>
        </p:nvGrpSpPr>
        <p:grpSpPr>
          <a:xfrm>
            <a:off x="10040244" y="1273709"/>
            <a:ext cx="2024380" cy="3083560"/>
            <a:chOff x="10040244" y="1273709"/>
            <a:chExt cx="2024380" cy="3083560"/>
          </a:xfrm>
        </p:grpSpPr>
        <p:sp>
          <p:nvSpPr>
            <p:cNvPr id="3361" name="object 3361"/>
            <p:cNvSpPr/>
            <p:nvPr/>
          </p:nvSpPr>
          <p:spPr>
            <a:xfrm>
              <a:off x="11811159" y="1273709"/>
              <a:ext cx="92710" cy="42545"/>
            </a:xfrm>
            <a:custGeom>
              <a:avLst/>
              <a:gdLst/>
              <a:ahLst/>
              <a:cxnLst/>
              <a:rect l="l" t="t" r="r" b="b"/>
              <a:pathLst>
                <a:path w="92709" h="42544">
                  <a:moveTo>
                    <a:pt x="15179" y="19227"/>
                  </a:moveTo>
                  <a:lnTo>
                    <a:pt x="0" y="34406"/>
                  </a:lnTo>
                </a:path>
                <a:path w="92709" h="42544">
                  <a:moveTo>
                    <a:pt x="75896" y="34406"/>
                  </a:moveTo>
                  <a:lnTo>
                    <a:pt x="92087" y="19227"/>
                  </a:lnTo>
                </a:path>
                <a:path w="92709" h="42544">
                  <a:moveTo>
                    <a:pt x="83991" y="0"/>
                  </a:moveTo>
                  <a:lnTo>
                    <a:pt x="83991" y="4250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362" name="object 3362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0040244" y="3931093"/>
              <a:ext cx="987664" cy="426031"/>
            </a:xfrm>
            <a:prstGeom prst="rect">
              <a:avLst/>
            </a:prstGeom>
          </p:spPr>
        </p:pic>
        <p:sp>
          <p:nvSpPr>
            <p:cNvPr id="3363" name="object 3363"/>
            <p:cNvSpPr/>
            <p:nvPr/>
          </p:nvSpPr>
          <p:spPr>
            <a:xfrm>
              <a:off x="11879972" y="1273709"/>
              <a:ext cx="184785" cy="115570"/>
            </a:xfrm>
            <a:custGeom>
              <a:avLst/>
              <a:gdLst/>
              <a:ahLst/>
              <a:cxnLst/>
              <a:rect l="l" t="t" r="r" b="b"/>
              <a:pathLst>
                <a:path w="184784" h="115569">
                  <a:moveTo>
                    <a:pt x="92087" y="0"/>
                  </a:moveTo>
                  <a:lnTo>
                    <a:pt x="92087" y="42501"/>
                  </a:lnTo>
                </a:path>
                <a:path w="184784" h="115569">
                  <a:moveTo>
                    <a:pt x="0" y="27322"/>
                  </a:moveTo>
                  <a:lnTo>
                    <a:pt x="107266" y="27322"/>
                  </a:lnTo>
                </a:path>
                <a:path w="184784" h="115569">
                  <a:moveTo>
                    <a:pt x="53633" y="27322"/>
                  </a:moveTo>
                  <a:lnTo>
                    <a:pt x="79944" y="115362"/>
                  </a:lnTo>
                  <a:lnTo>
                    <a:pt x="184175" y="11536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364" name="object 3364"/>
          <p:cNvSpPr txBox="1"/>
          <p:nvPr/>
        </p:nvSpPr>
        <p:spPr>
          <a:xfrm>
            <a:off x="11954299" y="1312656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500</a:t>
            </a:r>
            <a:endParaRPr sz="400">
              <a:latin typeface="Arial"/>
              <a:cs typeface="Arial"/>
            </a:endParaRPr>
          </a:p>
        </p:txBody>
      </p:sp>
      <p:grpSp>
        <p:nvGrpSpPr>
          <p:cNvPr id="3365" name="object 3365"/>
          <p:cNvGrpSpPr/>
          <p:nvPr/>
        </p:nvGrpSpPr>
        <p:grpSpPr>
          <a:xfrm>
            <a:off x="11887055" y="1000482"/>
            <a:ext cx="1267460" cy="2172970"/>
            <a:chOff x="11887055" y="1000482"/>
            <a:chExt cx="1267460" cy="2172970"/>
          </a:xfrm>
        </p:grpSpPr>
        <p:pic>
          <p:nvPicPr>
            <p:cNvPr id="3366" name="object 3366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12753284" y="2804791"/>
              <a:ext cx="400733" cy="368350"/>
            </a:xfrm>
            <a:prstGeom prst="rect">
              <a:avLst/>
            </a:prstGeom>
          </p:spPr>
        </p:pic>
        <p:sp>
          <p:nvSpPr>
            <p:cNvPr id="3367" name="object 3367"/>
            <p:cNvSpPr/>
            <p:nvPr/>
          </p:nvSpPr>
          <p:spPr>
            <a:xfrm>
              <a:off x="11887055" y="1000482"/>
              <a:ext cx="459740" cy="307975"/>
            </a:xfrm>
            <a:custGeom>
              <a:avLst/>
              <a:gdLst/>
              <a:ahLst/>
              <a:cxnLst/>
              <a:rect l="l" t="t" r="r" b="b"/>
              <a:pathLst>
                <a:path w="459740" h="307975">
                  <a:moveTo>
                    <a:pt x="16191" y="292453"/>
                  </a:moveTo>
                  <a:lnTo>
                    <a:pt x="0" y="307633"/>
                  </a:lnTo>
                </a:path>
                <a:path w="459740" h="307975">
                  <a:moveTo>
                    <a:pt x="76908" y="307633"/>
                  </a:moveTo>
                  <a:lnTo>
                    <a:pt x="92087" y="292453"/>
                  </a:lnTo>
                </a:path>
                <a:path w="459740" h="307975">
                  <a:moveTo>
                    <a:pt x="459425" y="171019"/>
                  </a:moveTo>
                  <a:lnTo>
                    <a:pt x="416923" y="171019"/>
                  </a:lnTo>
                </a:path>
                <a:path w="459740" h="307975">
                  <a:moveTo>
                    <a:pt x="459425" y="67800"/>
                  </a:moveTo>
                  <a:lnTo>
                    <a:pt x="416923" y="67800"/>
                  </a:lnTo>
                </a:path>
                <a:path w="459740" h="307975">
                  <a:moveTo>
                    <a:pt x="433115" y="186199"/>
                  </a:moveTo>
                  <a:lnTo>
                    <a:pt x="433115" y="52621"/>
                  </a:lnTo>
                </a:path>
                <a:path w="459740" h="307975">
                  <a:moveTo>
                    <a:pt x="433115" y="119410"/>
                  </a:moveTo>
                  <a:lnTo>
                    <a:pt x="383529" y="105242"/>
                  </a:lnTo>
                  <a:lnTo>
                    <a:pt x="383529" y="0"/>
                  </a:lnTo>
                </a:path>
                <a:path w="459740" h="307975">
                  <a:moveTo>
                    <a:pt x="425019" y="163936"/>
                  </a:moveTo>
                  <a:lnTo>
                    <a:pt x="440198" y="179115"/>
                  </a:lnTo>
                </a:path>
                <a:path w="459740" h="307975">
                  <a:moveTo>
                    <a:pt x="440198" y="75896"/>
                  </a:moveTo>
                  <a:lnTo>
                    <a:pt x="425019" y="59705"/>
                  </a:lnTo>
                </a:path>
                <a:path w="459740" h="307975">
                  <a:moveTo>
                    <a:pt x="459425" y="263107"/>
                  </a:moveTo>
                  <a:lnTo>
                    <a:pt x="416923" y="263107"/>
                  </a:lnTo>
                </a:path>
                <a:path w="459740" h="307975">
                  <a:moveTo>
                    <a:pt x="459425" y="171019"/>
                  </a:moveTo>
                  <a:lnTo>
                    <a:pt x="416923" y="171019"/>
                  </a:lnTo>
                </a:path>
                <a:path w="459740" h="307975">
                  <a:moveTo>
                    <a:pt x="433115" y="278286"/>
                  </a:moveTo>
                  <a:lnTo>
                    <a:pt x="433115" y="155840"/>
                  </a:lnTo>
                </a:path>
                <a:path w="459740" h="307975">
                  <a:moveTo>
                    <a:pt x="433115" y="217569"/>
                  </a:moveTo>
                  <a:lnTo>
                    <a:pt x="383529" y="202390"/>
                  </a:lnTo>
                  <a:lnTo>
                    <a:pt x="383529" y="981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368" name="object 3368"/>
          <p:cNvSpPr txBox="1"/>
          <p:nvPr/>
        </p:nvSpPr>
        <p:spPr>
          <a:xfrm>
            <a:off x="12199246" y="995531"/>
            <a:ext cx="85725" cy="21336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60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 spc="-45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675</a:t>
            </a:r>
            <a:endParaRPr sz="400">
              <a:latin typeface="Arial"/>
              <a:cs typeface="Arial"/>
            </a:endParaRPr>
          </a:p>
        </p:txBody>
      </p:sp>
      <p:sp>
        <p:nvSpPr>
          <p:cNvPr id="3369" name="object 3369"/>
          <p:cNvSpPr/>
          <p:nvPr/>
        </p:nvSpPr>
        <p:spPr>
          <a:xfrm>
            <a:off x="12257429" y="1164418"/>
            <a:ext cx="190500" cy="224790"/>
          </a:xfrm>
          <a:custGeom>
            <a:avLst/>
            <a:gdLst/>
            <a:ahLst/>
            <a:cxnLst/>
            <a:rect l="l" t="t" r="r" b="b"/>
            <a:pathLst>
              <a:path w="190500" h="224790">
                <a:moveTo>
                  <a:pt x="54645" y="92087"/>
                </a:moveTo>
                <a:lnTo>
                  <a:pt x="69824" y="107266"/>
                </a:lnTo>
              </a:path>
              <a:path w="190500" h="224790">
                <a:moveTo>
                  <a:pt x="69824" y="15179"/>
                </a:moveTo>
                <a:lnTo>
                  <a:pt x="54645" y="0"/>
                </a:lnTo>
              </a:path>
              <a:path w="190500" h="224790">
                <a:moveTo>
                  <a:pt x="98159" y="109290"/>
                </a:moveTo>
                <a:lnTo>
                  <a:pt x="98159" y="151792"/>
                </a:lnTo>
              </a:path>
              <a:path w="190500" h="224790">
                <a:moveTo>
                  <a:pt x="175067" y="109290"/>
                </a:moveTo>
                <a:lnTo>
                  <a:pt x="175067" y="151792"/>
                </a:lnTo>
              </a:path>
              <a:path w="190500" h="224790">
                <a:moveTo>
                  <a:pt x="82980" y="136613"/>
                </a:moveTo>
                <a:lnTo>
                  <a:pt x="190246" y="136613"/>
                </a:lnTo>
              </a:path>
              <a:path w="190500" h="224790">
                <a:moveTo>
                  <a:pt x="136613" y="136613"/>
                </a:moveTo>
                <a:lnTo>
                  <a:pt x="104230" y="224653"/>
                </a:lnTo>
                <a:lnTo>
                  <a:pt x="0" y="2246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0" name="object 3370"/>
          <p:cNvSpPr txBox="1"/>
          <p:nvPr/>
        </p:nvSpPr>
        <p:spPr>
          <a:xfrm>
            <a:off x="12252824" y="1312656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371" name="object 3371"/>
          <p:cNvSpPr/>
          <p:nvPr/>
        </p:nvSpPr>
        <p:spPr>
          <a:xfrm>
            <a:off x="12347493" y="1273709"/>
            <a:ext cx="254000" cy="115570"/>
          </a:xfrm>
          <a:custGeom>
            <a:avLst/>
            <a:gdLst/>
            <a:ahLst/>
            <a:cxnLst/>
            <a:rect l="l" t="t" r="r" b="b"/>
            <a:pathLst>
              <a:path w="254000" h="115569">
                <a:moveTo>
                  <a:pt x="16191" y="19227"/>
                </a:moveTo>
                <a:lnTo>
                  <a:pt x="0" y="34406"/>
                </a:lnTo>
              </a:path>
              <a:path w="254000" h="115569">
                <a:moveTo>
                  <a:pt x="76908" y="34406"/>
                </a:moveTo>
                <a:lnTo>
                  <a:pt x="92087" y="19227"/>
                </a:lnTo>
              </a:path>
              <a:path w="254000" h="115569">
                <a:moveTo>
                  <a:pt x="85003" y="0"/>
                </a:moveTo>
                <a:lnTo>
                  <a:pt x="85003" y="42501"/>
                </a:lnTo>
              </a:path>
              <a:path w="254000" h="115569">
                <a:moveTo>
                  <a:pt x="161912" y="0"/>
                </a:moveTo>
                <a:lnTo>
                  <a:pt x="161912" y="42501"/>
                </a:lnTo>
              </a:path>
              <a:path w="254000" h="115569">
                <a:moveTo>
                  <a:pt x="69824" y="27322"/>
                </a:moveTo>
                <a:lnTo>
                  <a:pt x="177091" y="27322"/>
                </a:lnTo>
              </a:path>
              <a:path w="254000" h="115569">
                <a:moveTo>
                  <a:pt x="123458" y="27322"/>
                </a:moveTo>
                <a:lnTo>
                  <a:pt x="149768" y="115362"/>
                </a:lnTo>
                <a:lnTo>
                  <a:pt x="253999" y="1153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2" name="object 3372"/>
          <p:cNvSpPr txBox="1"/>
          <p:nvPr/>
        </p:nvSpPr>
        <p:spPr>
          <a:xfrm>
            <a:off x="12491645" y="1312656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373" name="object 3373"/>
          <p:cNvSpPr/>
          <p:nvPr/>
        </p:nvSpPr>
        <p:spPr>
          <a:xfrm>
            <a:off x="12424401" y="1000482"/>
            <a:ext cx="458470" cy="307975"/>
          </a:xfrm>
          <a:custGeom>
            <a:avLst/>
            <a:gdLst/>
            <a:ahLst/>
            <a:cxnLst/>
            <a:rect l="l" t="t" r="r" b="b"/>
            <a:pathLst>
              <a:path w="458470" h="307975">
                <a:moveTo>
                  <a:pt x="15179" y="292453"/>
                </a:moveTo>
                <a:lnTo>
                  <a:pt x="0" y="307633"/>
                </a:lnTo>
              </a:path>
              <a:path w="458470" h="307975">
                <a:moveTo>
                  <a:pt x="76908" y="307633"/>
                </a:moveTo>
                <a:lnTo>
                  <a:pt x="92087" y="292453"/>
                </a:lnTo>
              </a:path>
              <a:path w="458470" h="307975">
                <a:moveTo>
                  <a:pt x="458413" y="171019"/>
                </a:moveTo>
                <a:lnTo>
                  <a:pt x="416923" y="171019"/>
                </a:lnTo>
              </a:path>
              <a:path w="458470" h="307975">
                <a:moveTo>
                  <a:pt x="458413" y="67800"/>
                </a:moveTo>
                <a:lnTo>
                  <a:pt x="416923" y="67800"/>
                </a:lnTo>
              </a:path>
              <a:path w="458470" h="307975">
                <a:moveTo>
                  <a:pt x="432103" y="186199"/>
                </a:moveTo>
                <a:lnTo>
                  <a:pt x="432103" y="52621"/>
                </a:lnTo>
              </a:path>
              <a:path w="458470" h="307975">
                <a:moveTo>
                  <a:pt x="432103" y="119410"/>
                </a:moveTo>
                <a:lnTo>
                  <a:pt x="383529" y="105242"/>
                </a:lnTo>
                <a:lnTo>
                  <a:pt x="383529" y="0"/>
                </a:lnTo>
              </a:path>
              <a:path w="458470" h="307975">
                <a:moveTo>
                  <a:pt x="425019" y="163936"/>
                </a:moveTo>
                <a:lnTo>
                  <a:pt x="440198" y="179115"/>
                </a:lnTo>
              </a:path>
              <a:path w="458470" h="307975">
                <a:moveTo>
                  <a:pt x="440198" y="75896"/>
                </a:moveTo>
                <a:lnTo>
                  <a:pt x="425019" y="59705"/>
                </a:lnTo>
              </a:path>
              <a:path w="458470" h="307975">
                <a:moveTo>
                  <a:pt x="458413" y="263107"/>
                </a:moveTo>
                <a:lnTo>
                  <a:pt x="416923" y="263107"/>
                </a:lnTo>
              </a:path>
              <a:path w="458470" h="307975">
                <a:moveTo>
                  <a:pt x="458413" y="171019"/>
                </a:moveTo>
                <a:lnTo>
                  <a:pt x="416923" y="171019"/>
                </a:lnTo>
              </a:path>
              <a:path w="458470" h="307975">
                <a:moveTo>
                  <a:pt x="432103" y="278286"/>
                </a:moveTo>
                <a:lnTo>
                  <a:pt x="432103" y="155840"/>
                </a:lnTo>
              </a:path>
              <a:path w="458470" h="307975">
                <a:moveTo>
                  <a:pt x="432103" y="217569"/>
                </a:moveTo>
                <a:lnTo>
                  <a:pt x="383529" y="202390"/>
                </a:lnTo>
                <a:lnTo>
                  <a:pt x="383529" y="9815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4" name="object 3374"/>
          <p:cNvSpPr txBox="1"/>
          <p:nvPr/>
        </p:nvSpPr>
        <p:spPr>
          <a:xfrm>
            <a:off x="12736592" y="995531"/>
            <a:ext cx="85725" cy="21336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60</a:t>
            </a:r>
            <a:r>
              <a:rPr dirty="0" sz="400">
                <a:latin typeface="Arial"/>
                <a:cs typeface="Arial"/>
              </a:rPr>
              <a:t>0</a:t>
            </a:r>
            <a:r>
              <a:rPr dirty="0" sz="400" spc="-45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675</a:t>
            </a:r>
            <a:endParaRPr sz="400">
              <a:latin typeface="Arial"/>
              <a:cs typeface="Arial"/>
            </a:endParaRPr>
          </a:p>
        </p:txBody>
      </p:sp>
      <p:sp>
        <p:nvSpPr>
          <p:cNvPr id="3375" name="object 3375"/>
          <p:cNvSpPr/>
          <p:nvPr/>
        </p:nvSpPr>
        <p:spPr>
          <a:xfrm>
            <a:off x="12794775" y="1164418"/>
            <a:ext cx="190500" cy="224790"/>
          </a:xfrm>
          <a:custGeom>
            <a:avLst/>
            <a:gdLst/>
            <a:ahLst/>
            <a:cxnLst/>
            <a:rect l="l" t="t" r="r" b="b"/>
            <a:pathLst>
              <a:path w="190500" h="224790">
                <a:moveTo>
                  <a:pt x="54645" y="92087"/>
                </a:moveTo>
                <a:lnTo>
                  <a:pt x="69824" y="107266"/>
                </a:lnTo>
              </a:path>
              <a:path w="190500" h="224790">
                <a:moveTo>
                  <a:pt x="69824" y="15179"/>
                </a:moveTo>
                <a:lnTo>
                  <a:pt x="54645" y="0"/>
                </a:lnTo>
              </a:path>
              <a:path w="190500" h="224790">
                <a:moveTo>
                  <a:pt x="98159" y="109290"/>
                </a:moveTo>
                <a:lnTo>
                  <a:pt x="98159" y="151792"/>
                </a:lnTo>
              </a:path>
              <a:path w="190500" h="224790">
                <a:moveTo>
                  <a:pt x="175067" y="109290"/>
                </a:moveTo>
                <a:lnTo>
                  <a:pt x="175067" y="151792"/>
                </a:lnTo>
              </a:path>
              <a:path w="190500" h="224790">
                <a:moveTo>
                  <a:pt x="82980" y="136613"/>
                </a:moveTo>
                <a:lnTo>
                  <a:pt x="190246" y="136613"/>
                </a:lnTo>
              </a:path>
              <a:path w="190500" h="224790">
                <a:moveTo>
                  <a:pt x="136613" y="136613"/>
                </a:moveTo>
                <a:lnTo>
                  <a:pt x="104230" y="224653"/>
                </a:lnTo>
                <a:lnTo>
                  <a:pt x="0" y="22465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6" name="object 3376"/>
          <p:cNvSpPr txBox="1"/>
          <p:nvPr/>
        </p:nvSpPr>
        <p:spPr>
          <a:xfrm>
            <a:off x="12790171" y="1312656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377" name="object 3377"/>
          <p:cNvSpPr/>
          <p:nvPr/>
        </p:nvSpPr>
        <p:spPr>
          <a:xfrm>
            <a:off x="12884839" y="1273709"/>
            <a:ext cx="254000" cy="115570"/>
          </a:xfrm>
          <a:custGeom>
            <a:avLst/>
            <a:gdLst/>
            <a:ahLst/>
            <a:cxnLst/>
            <a:rect l="l" t="t" r="r" b="b"/>
            <a:pathLst>
              <a:path w="254000" h="115569">
                <a:moveTo>
                  <a:pt x="15179" y="19227"/>
                </a:moveTo>
                <a:lnTo>
                  <a:pt x="0" y="34406"/>
                </a:lnTo>
              </a:path>
              <a:path w="254000" h="115569">
                <a:moveTo>
                  <a:pt x="76908" y="34406"/>
                </a:moveTo>
                <a:lnTo>
                  <a:pt x="92087" y="19227"/>
                </a:lnTo>
              </a:path>
              <a:path w="254000" h="115569">
                <a:moveTo>
                  <a:pt x="85003" y="0"/>
                </a:moveTo>
                <a:lnTo>
                  <a:pt x="85003" y="42501"/>
                </a:lnTo>
              </a:path>
              <a:path w="254000" h="115569">
                <a:moveTo>
                  <a:pt x="161912" y="0"/>
                </a:moveTo>
                <a:lnTo>
                  <a:pt x="161912" y="42501"/>
                </a:lnTo>
              </a:path>
              <a:path w="254000" h="115569">
                <a:moveTo>
                  <a:pt x="69824" y="27322"/>
                </a:moveTo>
                <a:lnTo>
                  <a:pt x="177091" y="27322"/>
                </a:lnTo>
              </a:path>
              <a:path w="254000" h="115569">
                <a:moveTo>
                  <a:pt x="123458" y="27322"/>
                </a:moveTo>
                <a:lnTo>
                  <a:pt x="149768" y="115362"/>
                </a:lnTo>
                <a:lnTo>
                  <a:pt x="253999" y="1153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8" name="object 3378"/>
          <p:cNvSpPr txBox="1"/>
          <p:nvPr/>
        </p:nvSpPr>
        <p:spPr>
          <a:xfrm>
            <a:off x="13028992" y="1312656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500</a:t>
            </a:r>
            <a:endParaRPr sz="400">
              <a:latin typeface="Arial"/>
              <a:cs typeface="Arial"/>
            </a:endParaRPr>
          </a:p>
        </p:txBody>
      </p:sp>
      <p:grpSp>
        <p:nvGrpSpPr>
          <p:cNvPr id="3379" name="object 3379"/>
          <p:cNvGrpSpPr/>
          <p:nvPr/>
        </p:nvGrpSpPr>
        <p:grpSpPr>
          <a:xfrm>
            <a:off x="10040244" y="1292936"/>
            <a:ext cx="3013710" cy="765175"/>
            <a:chOff x="10040244" y="1292936"/>
            <a:chExt cx="3013710" cy="765175"/>
          </a:xfrm>
        </p:grpSpPr>
        <p:sp>
          <p:nvSpPr>
            <p:cNvPr id="3380" name="object 3380"/>
            <p:cNvSpPr/>
            <p:nvPr/>
          </p:nvSpPr>
          <p:spPr>
            <a:xfrm>
              <a:off x="12961748" y="1292936"/>
              <a:ext cx="92710" cy="15240"/>
            </a:xfrm>
            <a:custGeom>
              <a:avLst/>
              <a:gdLst/>
              <a:ahLst/>
              <a:cxnLst/>
              <a:rect l="l" t="t" r="r" b="b"/>
              <a:pathLst>
                <a:path w="92709" h="15240">
                  <a:moveTo>
                    <a:pt x="15179" y="0"/>
                  </a:moveTo>
                  <a:lnTo>
                    <a:pt x="0" y="15179"/>
                  </a:lnTo>
                </a:path>
                <a:path w="92709" h="15240">
                  <a:moveTo>
                    <a:pt x="76908" y="15179"/>
                  </a:moveTo>
                  <a:lnTo>
                    <a:pt x="9208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381" name="object 3381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0040244" y="1592473"/>
              <a:ext cx="987664" cy="465497"/>
            </a:xfrm>
            <a:prstGeom prst="rect">
              <a:avLst/>
            </a:prstGeom>
          </p:spPr>
        </p:pic>
      </p:grpSp>
      <p:sp>
        <p:nvSpPr>
          <p:cNvPr id="3382" name="object 3382"/>
          <p:cNvSpPr txBox="1"/>
          <p:nvPr/>
        </p:nvSpPr>
        <p:spPr>
          <a:xfrm>
            <a:off x="9967893" y="1587523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385</a:t>
            </a:r>
            <a:endParaRPr sz="400">
              <a:latin typeface="Arial"/>
              <a:cs typeface="Arial"/>
            </a:endParaRPr>
          </a:p>
        </p:txBody>
      </p:sp>
      <p:sp>
        <p:nvSpPr>
          <p:cNvPr id="3383" name="object 3383"/>
          <p:cNvSpPr txBox="1"/>
          <p:nvPr/>
        </p:nvSpPr>
        <p:spPr>
          <a:xfrm>
            <a:off x="10017479" y="1747970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1000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384" name="object 3384"/>
          <p:cNvSpPr txBox="1"/>
          <p:nvPr/>
        </p:nvSpPr>
        <p:spPr>
          <a:xfrm>
            <a:off x="10157073" y="1889468"/>
            <a:ext cx="25400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900 </a:t>
            </a:r>
            <a:r>
              <a:rPr dirty="0" sz="400" spc="9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900</a:t>
            </a:r>
            <a:endParaRPr sz="400">
              <a:latin typeface="Arial"/>
              <a:cs typeface="Arial"/>
            </a:endParaRPr>
          </a:p>
        </p:txBody>
      </p:sp>
      <p:pic>
        <p:nvPicPr>
          <p:cNvPr id="3385" name="object 3385"/>
          <p:cNvPicPr/>
          <p:nvPr/>
        </p:nvPicPr>
        <p:blipFill>
          <a:blip r:embed="rId63" cstate="print"/>
          <a:stretch>
            <a:fillRect/>
          </a:stretch>
        </p:blipFill>
        <p:spPr>
          <a:xfrm>
            <a:off x="11113924" y="1592473"/>
            <a:ext cx="988676" cy="465497"/>
          </a:xfrm>
          <a:prstGeom prst="rect">
            <a:avLst/>
          </a:prstGeom>
        </p:spPr>
      </p:pic>
      <p:sp>
        <p:nvSpPr>
          <p:cNvPr id="3386" name="object 3386"/>
          <p:cNvSpPr txBox="1"/>
          <p:nvPr/>
        </p:nvSpPr>
        <p:spPr>
          <a:xfrm>
            <a:off x="10451606" y="1587523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385</a:t>
            </a:r>
            <a:endParaRPr sz="400">
              <a:latin typeface="Arial"/>
              <a:cs typeface="Arial"/>
            </a:endParaRPr>
          </a:p>
        </p:txBody>
      </p:sp>
      <p:sp>
        <p:nvSpPr>
          <p:cNvPr id="3387" name="object 3387"/>
          <p:cNvSpPr txBox="1"/>
          <p:nvPr/>
        </p:nvSpPr>
        <p:spPr>
          <a:xfrm>
            <a:off x="10501191" y="1785412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388" name="object 3388"/>
          <p:cNvSpPr txBox="1"/>
          <p:nvPr/>
        </p:nvSpPr>
        <p:spPr>
          <a:xfrm>
            <a:off x="10650905" y="1965364"/>
            <a:ext cx="33718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1250     1250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3389" name="object 3389"/>
          <p:cNvSpPr txBox="1"/>
          <p:nvPr/>
        </p:nvSpPr>
        <p:spPr>
          <a:xfrm>
            <a:off x="11042585" y="1587523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385</a:t>
            </a:r>
            <a:endParaRPr sz="400">
              <a:latin typeface="Arial"/>
              <a:cs typeface="Arial"/>
            </a:endParaRPr>
          </a:p>
        </p:txBody>
      </p:sp>
      <p:sp>
        <p:nvSpPr>
          <p:cNvPr id="3390" name="object 3390"/>
          <p:cNvSpPr txBox="1"/>
          <p:nvPr/>
        </p:nvSpPr>
        <p:spPr>
          <a:xfrm>
            <a:off x="11092171" y="1747970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1000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391" name="object 3391"/>
          <p:cNvSpPr txBox="1"/>
          <p:nvPr/>
        </p:nvSpPr>
        <p:spPr>
          <a:xfrm>
            <a:off x="11231766" y="1889468"/>
            <a:ext cx="252729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900 </a:t>
            </a:r>
            <a:r>
              <a:rPr dirty="0" sz="400" spc="9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900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392" name="object 3392"/>
          <p:cNvSpPr txBox="1"/>
          <p:nvPr/>
        </p:nvSpPr>
        <p:spPr>
          <a:xfrm>
            <a:off x="11526298" y="1587523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385</a:t>
            </a:r>
            <a:endParaRPr sz="400">
              <a:latin typeface="Arial"/>
              <a:cs typeface="Arial"/>
            </a:endParaRPr>
          </a:p>
        </p:txBody>
      </p:sp>
      <p:sp>
        <p:nvSpPr>
          <p:cNvPr id="3393" name="object 3393"/>
          <p:cNvSpPr txBox="1"/>
          <p:nvPr/>
        </p:nvSpPr>
        <p:spPr>
          <a:xfrm>
            <a:off x="11575884" y="1785412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394" name="object 3394"/>
          <p:cNvSpPr txBox="1"/>
          <p:nvPr/>
        </p:nvSpPr>
        <p:spPr>
          <a:xfrm>
            <a:off x="11725598" y="1965364"/>
            <a:ext cx="33591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1250   </a:t>
            </a:r>
            <a:r>
              <a:rPr dirty="0" sz="400" spc="12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3395" name="object 3395"/>
          <p:cNvSpPr txBox="1"/>
          <p:nvPr/>
        </p:nvSpPr>
        <p:spPr>
          <a:xfrm>
            <a:off x="12117278" y="1587523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385</a:t>
            </a:r>
            <a:endParaRPr sz="400">
              <a:latin typeface="Arial"/>
              <a:cs typeface="Arial"/>
            </a:endParaRPr>
          </a:p>
        </p:txBody>
      </p:sp>
      <p:sp>
        <p:nvSpPr>
          <p:cNvPr id="3396" name="object 3396"/>
          <p:cNvSpPr txBox="1"/>
          <p:nvPr/>
        </p:nvSpPr>
        <p:spPr>
          <a:xfrm>
            <a:off x="12166863" y="1747970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1000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397" name="object 3397"/>
          <p:cNvSpPr txBox="1"/>
          <p:nvPr/>
        </p:nvSpPr>
        <p:spPr>
          <a:xfrm>
            <a:off x="12306458" y="1889468"/>
            <a:ext cx="252729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900 </a:t>
            </a:r>
            <a:r>
              <a:rPr dirty="0" sz="400" spc="9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900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398" name="object 3398"/>
          <p:cNvSpPr/>
          <p:nvPr/>
        </p:nvSpPr>
        <p:spPr>
          <a:xfrm>
            <a:off x="12792751" y="1837365"/>
            <a:ext cx="192405" cy="114935"/>
          </a:xfrm>
          <a:custGeom>
            <a:avLst/>
            <a:gdLst/>
            <a:ahLst/>
            <a:cxnLst/>
            <a:rect l="l" t="t" r="r" b="b"/>
            <a:pathLst>
              <a:path w="192404" h="114935">
                <a:moveTo>
                  <a:pt x="95123" y="114350"/>
                </a:moveTo>
                <a:lnTo>
                  <a:pt x="95123" y="62740"/>
                </a:lnTo>
              </a:path>
              <a:path w="192404" h="114935">
                <a:moveTo>
                  <a:pt x="177091" y="114350"/>
                </a:moveTo>
                <a:lnTo>
                  <a:pt x="177091" y="62740"/>
                </a:lnTo>
              </a:path>
              <a:path w="192404" h="114935">
                <a:moveTo>
                  <a:pt x="79944" y="77920"/>
                </a:moveTo>
                <a:lnTo>
                  <a:pt x="192270" y="77920"/>
                </a:lnTo>
              </a:path>
              <a:path w="192404" h="114935">
                <a:moveTo>
                  <a:pt x="136613" y="77920"/>
                </a:moveTo>
                <a:lnTo>
                  <a:pt x="104230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9" name="object 3399"/>
          <p:cNvSpPr txBox="1"/>
          <p:nvPr/>
        </p:nvSpPr>
        <p:spPr>
          <a:xfrm>
            <a:off x="12788147" y="1759938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530</a:t>
            </a:r>
            <a:endParaRPr sz="400">
              <a:latin typeface="Arial"/>
              <a:cs typeface="Arial"/>
            </a:endParaRPr>
          </a:p>
        </p:txBody>
      </p:sp>
      <p:sp>
        <p:nvSpPr>
          <p:cNvPr id="3400" name="object 3400"/>
          <p:cNvSpPr/>
          <p:nvPr/>
        </p:nvSpPr>
        <p:spPr>
          <a:xfrm>
            <a:off x="12880791" y="1865700"/>
            <a:ext cx="183515" cy="86360"/>
          </a:xfrm>
          <a:custGeom>
            <a:avLst/>
            <a:gdLst/>
            <a:ahLst/>
            <a:cxnLst/>
            <a:rect l="l" t="t" r="r" b="b"/>
            <a:pathLst>
              <a:path w="183515" h="86360">
                <a:moveTo>
                  <a:pt x="15179" y="42501"/>
                </a:moveTo>
                <a:lnTo>
                  <a:pt x="0" y="57681"/>
                </a:lnTo>
              </a:path>
              <a:path w="183515" h="86360">
                <a:moveTo>
                  <a:pt x="80956" y="57681"/>
                </a:moveTo>
                <a:lnTo>
                  <a:pt x="96135" y="42501"/>
                </a:lnTo>
              </a:path>
              <a:path w="183515" h="86360">
                <a:moveTo>
                  <a:pt x="99171" y="86015"/>
                </a:moveTo>
                <a:lnTo>
                  <a:pt x="99171" y="34406"/>
                </a:lnTo>
              </a:path>
              <a:path w="183515" h="86360">
                <a:moveTo>
                  <a:pt x="89051" y="86015"/>
                </a:moveTo>
                <a:lnTo>
                  <a:pt x="89051" y="34406"/>
                </a:lnTo>
              </a:path>
              <a:path w="183515" h="86360">
                <a:moveTo>
                  <a:pt x="99171" y="49585"/>
                </a:moveTo>
                <a:lnTo>
                  <a:pt x="115362" y="49585"/>
                </a:lnTo>
              </a:path>
              <a:path w="183515" h="86360">
                <a:moveTo>
                  <a:pt x="89051" y="49585"/>
                </a:moveTo>
                <a:lnTo>
                  <a:pt x="73872" y="49585"/>
                </a:lnTo>
              </a:path>
              <a:path w="183515" h="86360">
                <a:moveTo>
                  <a:pt x="94111" y="49585"/>
                </a:moveTo>
                <a:lnTo>
                  <a:pt x="109290" y="0"/>
                </a:lnTo>
                <a:lnTo>
                  <a:pt x="1831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1" name="object 3401"/>
          <p:cNvSpPr txBox="1"/>
          <p:nvPr/>
        </p:nvSpPr>
        <p:spPr>
          <a:xfrm>
            <a:off x="12984465" y="1789285"/>
            <a:ext cx="8509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70</a:t>
            </a:r>
            <a:endParaRPr sz="400">
              <a:latin typeface="Arial"/>
              <a:cs typeface="Arial"/>
            </a:endParaRPr>
          </a:p>
        </p:txBody>
      </p:sp>
      <p:sp>
        <p:nvSpPr>
          <p:cNvPr id="3402" name="object 3402"/>
          <p:cNvSpPr/>
          <p:nvPr/>
        </p:nvSpPr>
        <p:spPr>
          <a:xfrm>
            <a:off x="12791740" y="1908202"/>
            <a:ext cx="196850" cy="245110"/>
          </a:xfrm>
          <a:custGeom>
            <a:avLst/>
            <a:gdLst/>
            <a:ahLst/>
            <a:cxnLst/>
            <a:rect l="l" t="t" r="r" b="b"/>
            <a:pathLst>
              <a:path w="196850" h="245110">
                <a:moveTo>
                  <a:pt x="188222" y="7083"/>
                </a:moveTo>
                <a:lnTo>
                  <a:pt x="178103" y="7083"/>
                </a:lnTo>
                <a:lnTo>
                  <a:pt x="188222" y="7083"/>
                </a:lnTo>
              </a:path>
              <a:path w="196850" h="245110">
                <a:moveTo>
                  <a:pt x="196318" y="0"/>
                </a:moveTo>
                <a:lnTo>
                  <a:pt x="181139" y="15179"/>
                </a:lnTo>
              </a:path>
              <a:path w="196850" h="245110">
                <a:moveTo>
                  <a:pt x="170007" y="15179"/>
                </a:moveTo>
                <a:lnTo>
                  <a:pt x="185187" y="0"/>
                </a:lnTo>
              </a:path>
              <a:path w="196850" h="245110">
                <a:moveTo>
                  <a:pt x="87027" y="145720"/>
                </a:moveTo>
                <a:lnTo>
                  <a:pt x="62740" y="145720"/>
                </a:lnTo>
              </a:path>
              <a:path w="196850" h="245110">
                <a:moveTo>
                  <a:pt x="87027" y="142685"/>
                </a:moveTo>
                <a:lnTo>
                  <a:pt x="62740" y="142685"/>
                </a:lnTo>
              </a:path>
              <a:path w="196850" h="245110">
                <a:moveTo>
                  <a:pt x="77920" y="145720"/>
                </a:moveTo>
                <a:lnTo>
                  <a:pt x="77920" y="160900"/>
                </a:lnTo>
              </a:path>
              <a:path w="196850" h="245110">
                <a:moveTo>
                  <a:pt x="77920" y="142685"/>
                </a:moveTo>
                <a:lnTo>
                  <a:pt x="77920" y="126493"/>
                </a:lnTo>
              </a:path>
              <a:path w="196850" h="245110">
                <a:moveTo>
                  <a:pt x="77920" y="143697"/>
                </a:moveTo>
                <a:lnTo>
                  <a:pt x="0" y="170007"/>
                </a:lnTo>
                <a:lnTo>
                  <a:pt x="0" y="2448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3" name="object 3403"/>
          <p:cNvSpPr txBox="1"/>
          <p:nvPr/>
        </p:nvSpPr>
        <p:spPr>
          <a:xfrm>
            <a:off x="12719388" y="2072700"/>
            <a:ext cx="85725" cy="8509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20</a:t>
            </a:r>
            <a:endParaRPr sz="400">
              <a:latin typeface="Arial"/>
              <a:cs typeface="Arial"/>
            </a:endParaRPr>
          </a:p>
        </p:txBody>
      </p:sp>
      <p:sp>
        <p:nvSpPr>
          <p:cNvPr id="3404" name="object 3404"/>
          <p:cNvSpPr/>
          <p:nvPr/>
        </p:nvSpPr>
        <p:spPr>
          <a:xfrm>
            <a:off x="12820074" y="1886951"/>
            <a:ext cx="59055" cy="179705"/>
          </a:xfrm>
          <a:custGeom>
            <a:avLst/>
            <a:gdLst/>
            <a:ahLst/>
            <a:cxnLst/>
            <a:rect l="l" t="t" r="r" b="b"/>
            <a:pathLst>
              <a:path w="59054" h="179705">
                <a:moveTo>
                  <a:pt x="49585" y="166971"/>
                </a:moveTo>
                <a:lnTo>
                  <a:pt x="49585" y="163936"/>
                </a:lnTo>
                <a:lnTo>
                  <a:pt x="49585" y="166971"/>
                </a:lnTo>
              </a:path>
              <a:path w="59054" h="179705">
                <a:moveTo>
                  <a:pt x="57681" y="174055"/>
                </a:moveTo>
                <a:lnTo>
                  <a:pt x="42501" y="158876"/>
                </a:lnTo>
              </a:path>
              <a:path w="59054" h="179705">
                <a:moveTo>
                  <a:pt x="42501" y="155840"/>
                </a:moveTo>
                <a:lnTo>
                  <a:pt x="57681" y="171019"/>
                </a:lnTo>
              </a:path>
              <a:path w="59054" h="179705">
                <a:moveTo>
                  <a:pt x="58693" y="163936"/>
                </a:moveTo>
                <a:lnTo>
                  <a:pt x="34406" y="163936"/>
                </a:lnTo>
              </a:path>
              <a:path w="59054" h="179705">
                <a:moveTo>
                  <a:pt x="58693" y="74884"/>
                </a:moveTo>
                <a:lnTo>
                  <a:pt x="34406" y="74884"/>
                </a:lnTo>
              </a:path>
              <a:path w="59054" h="179705">
                <a:moveTo>
                  <a:pt x="49585" y="179115"/>
                </a:moveTo>
                <a:lnTo>
                  <a:pt x="49585" y="59705"/>
                </a:lnTo>
              </a:path>
              <a:path w="59054" h="179705">
                <a:moveTo>
                  <a:pt x="49585" y="119410"/>
                </a:moveTo>
                <a:lnTo>
                  <a:pt x="0" y="10423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5" name="object 3405"/>
          <p:cNvSpPr txBox="1"/>
          <p:nvPr/>
        </p:nvSpPr>
        <p:spPr>
          <a:xfrm>
            <a:off x="12748735" y="1882001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580</a:t>
            </a:r>
            <a:endParaRPr sz="400">
              <a:latin typeface="Arial"/>
              <a:cs typeface="Arial"/>
            </a:endParaRPr>
          </a:p>
        </p:txBody>
      </p:sp>
      <p:sp>
        <p:nvSpPr>
          <p:cNvPr id="3406" name="object 3406"/>
          <p:cNvSpPr/>
          <p:nvPr/>
        </p:nvSpPr>
        <p:spPr>
          <a:xfrm>
            <a:off x="12811979" y="1953740"/>
            <a:ext cx="251460" cy="475615"/>
          </a:xfrm>
          <a:custGeom>
            <a:avLst/>
            <a:gdLst/>
            <a:ahLst/>
            <a:cxnLst/>
            <a:rect l="l" t="t" r="r" b="b"/>
            <a:pathLst>
              <a:path w="251459" h="475614">
                <a:moveTo>
                  <a:pt x="50597" y="89051"/>
                </a:moveTo>
                <a:lnTo>
                  <a:pt x="65776" y="104230"/>
                </a:lnTo>
              </a:path>
              <a:path w="251459" h="475614">
                <a:moveTo>
                  <a:pt x="65776" y="15179"/>
                </a:moveTo>
                <a:lnTo>
                  <a:pt x="50597" y="0"/>
                </a:lnTo>
              </a:path>
              <a:path w="251459" h="475614">
                <a:moveTo>
                  <a:pt x="74884" y="475617"/>
                </a:moveTo>
                <a:lnTo>
                  <a:pt x="74884" y="436151"/>
                </a:lnTo>
              </a:path>
              <a:path w="251459" h="475614">
                <a:moveTo>
                  <a:pt x="157864" y="475617"/>
                </a:moveTo>
                <a:lnTo>
                  <a:pt x="157864" y="436151"/>
                </a:lnTo>
              </a:path>
              <a:path w="251459" h="475614">
                <a:moveTo>
                  <a:pt x="59705" y="451330"/>
                </a:moveTo>
                <a:lnTo>
                  <a:pt x="173043" y="451330"/>
                </a:lnTo>
              </a:path>
              <a:path w="251459" h="475614">
                <a:moveTo>
                  <a:pt x="116374" y="451330"/>
                </a:moveTo>
                <a:lnTo>
                  <a:pt x="104230" y="401744"/>
                </a:lnTo>
                <a:lnTo>
                  <a:pt x="0" y="401744"/>
                </a:lnTo>
              </a:path>
              <a:path w="251459" h="475614">
                <a:moveTo>
                  <a:pt x="81968" y="443234"/>
                </a:moveTo>
                <a:lnTo>
                  <a:pt x="66788" y="458413"/>
                </a:lnTo>
              </a:path>
              <a:path w="251459" h="475614">
                <a:moveTo>
                  <a:pt x="149768" y="458413"/>
                </a:moveTo>
                <a:lnTo>
                  <a:pt x="164948" y="443234"/>
                </a:lnTo>
              </a:path>
              <a:path w="251459" h="475614">
                <a:moveTo>
                  <a:pt x="166971" y="475617"/>
                </a:moveTo>
                <a:lnTo>
                  <a:pt x="166971" y="436151"/>
                </a:lnTo>
              </a:path>
              <a:path w="251459" h="475614">
                <a:moveTo>
                  <a:pt x="157864" y="475617"/>
                </a:moveTo>
                <a:lnTo>
                  <a:pt x="157864" y="436151"/>
                </a:lnTo>
              </a:path>
              <a:path w="251459" h="475614">
                <a:moveTo>
                  <a:pt x="166971" y="451330"/>
                </a:moveTo>
                <a:lnTo>
                  <a:pt x="182151" y="451330"/>
                </a:lnTo>
              </a:path>
              <a:path w="251459" h="475614">
                <a:moveTo>
                  <a:pt x="157864" y="451330"/>
                </a:moveTo>
                <a:lnTo>
                  <a:pt x="142685" y="451330"/>
                </a:lnTo>
              </a:path>
              <a:path w="251459" h="475614">
                <a:moveTo>
                  <a:pt x="161912" y="451330"/>
                </a:moveTo>
                <a:lnTo>
                  <a:pt x="177091" y="401744"/>
                </a:lnTo>
                <a:lnTo>
                  <a:pt x="250963" y="4017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7" name="object 3407"/>
          <p:cNvSpPr txBox="1"/>
          <p:nvPr/>
        </p:nvSpPr>
        <p:spPr>
          <a:xfrm>
            <a:off x="12807374" y="2279069"/>
            <a:ext cx="26162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54</a:t>
            </a:r>
            <a:r>
              <a:rPr dirty="0" sz="400" spc="1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    </a:t>
            </a:r>
            <a:r>
              <a:rPr dirty="0" sz="400" spc="1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60</a:t>
            </a:r>
            <a:endParaRPr sz="400">
              <a:latin typeface="Arial"/>
              <a:cs typeface="Arial"/>
            </a:endParaRPr>
          </a:p>
        </p:txBody>
      </p:sp>
      <p:sp>
        <p:nvSpPr>
          <p:cNvPr id="3408" name="object 3408"/>
          <p:cNvSpPr/>
          <p:nvPr/>
        </p:nvSpPr>
        <p:spPr>
          <a:xfrm>
            <a:off x="12805907" y="2367628"/>
            <a:ext cx="180340" cy="266700"/>
          </a:xfrm>
          <a:custGeom>
            <a:avLst/>
            <a:gdLst/>
            <a:ahLst/>
            <a:cxnLst/>
            <a:rect l="l" t="t" r="r" b="b"/>
            <a:pathLst>
              <a:path w="180340" h="266700">
                <a:moveTo>
                  <a:pt x="173043" y="37442"/>
                </a:moveTo>
                <a:lnTo>
                  <a:pt x="163936" y="37442"/>
                </a:lnTo>
                <a:lnTo>
                  <a:pt x="173043" y="37442"/>
                </a:lnTo>
              </a:path>
              <a:path w="180340" h="266700">
                <a:moveTo>
                  <a:pt x="180127" y="29346"/>
                </a:moveTo>
                <a:lnTo>
                  <a:pt x="164948" y="44525"/>
                </a:lnTo>
              </a:path>
              <a:path w="180340" h="266700">
                <a:moveTo>
                  <a:pt x="155840" y="44525"/>
                </a:moveTo>
                <a:lnTo>
                  <a:pt x="171019" y="29346"/>
                </a:lnTo>
              </a:path>
              <a:path w="180340" h="266700">
                <a:moveTo>
                  <a:pt x="70836" y="70836"/>
                </a:moveTo>
                <a:lnTo>
                  <a:pt x="34406" y="70836"/>
                </a:lnTo>
              </a:path>
              <a:path w="180340" h="266700">
                <a:moveTo>
                  <a:pt x="70836" y="165960"/>
                </a:moveTo>
                <a:lnTo>
                  <a:pt x="34406" y="165960"/>
                </a:lnTo>
              </a:path>
              <a:path w="180340" h="266700">
                <a:moveTo>
                  <a:pt x="49585" y="55657"/>
                </a:moveTo>
                <a:lnTo>
                  <a:pt x="49585" y="181139"/>
                </a:lnTo>
              </a:path>
              <a:path w="180340" h="266700">
                <a:moveTo>
                  <a:pt x="49585" y="118398"/>
                </a:moveTo>
                <a:lnTo>
                  <a:pt x="0" y="104230"/>
                </a:lnTo>
                <a:lnTo>
                  <a:pt x="0" y="0"/>
                </a:lnTo>
              </a:path>
              <a:path w="180340" h="266700">
                <a:moveTo>
                  <a:pt x="57681" y="78932"/>
                </a:moveTo>
                <a:lnTo>
                  <a:pt x="41490" y="63752"/>
                </a:lnTo>
              </a:path>
              <a:path w="180340" h="266700">
                <a:moveTo>
                  <a:pt x="41490" y="158876"/>
                </a:moveTo>
                <a:lnTo>
                  <a:pt x="57681" y="174055"/>
                </a:lnTo>
              </a:path>
              <a:path w="180340" h="266700">
                <a:moveTo>
                  <a:pt x="70836" y="165960"/>
                </a:moveTo>
                <a:lnTo>
                  <a:pt x="34406" y="165960"/>
                </a:lnTo>
              </a:path>
              <a:path w="180340" h="266700">
                <a:moveTo>
                  <a:pt x="70836" y="250963"/>
                </a:moveTo>
                <a:lnTo>
                  <a:pt x="34406" y="250963"/>
                </a:lnTo>
              </a:path>
              <a:path w="180340" h="266700">
                <a:moveTo>
                  <a:pt x="49585" y="150780"/>
                </a:moveTo>
                <a:lnTo>
                  <a:pt x="49585" y="266143"/>
                </a:lnTo>
              </a:path>
              <a:path w="180340" h="266700">
                <a:moveTo>
                  <a:pt x="49585" y="208461"/>
                </a:moveTo>
                <a:lnTo>
                  <a:pt x="0" y="193282"/>
                </a:lnTo>
                <a:lnTo>
                  <a:pt x="0" y="9006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9" name="object 3409"/>
          <p:cNvSpPr txBox="1"/>
          <p:nvPr/>
        </p:nvSpPr>
        <p:spPr>
          <a:xfrm>
            <a:off x="12734568" y="2361666"/>
            <a:ext cx="85725" cy="205104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5">
                <a:latin typeface="Arial"/>
                <a:cs typeface="Arial"/>
              </a:rPr>
              <a:t>550620</a:t>
            </a:r>
            <a:endParaRPr sz="400">
              <a:latin typeface="Arial"/>
              <a:cs typeface="Arial"/>
            </a:endParaRPr>
          </a:p>
        </p:txBody>
      </p:sp>
      <p:sp>
        <p:nvSpPr>
          <p:cNvPr id="3410" name="object 3410"/>
          <p:cNvSpPr/>
          <p:nvPr/>
        </p:nvSpPr>
        <p:spPr>
          <a:xfrm>
            <a:off x="12805907" y="2526504"/>
            <a:ext cx="71120" cy="184785"/>
          </a:xfrm>
          <a:custGeom>
            <a:avLst/>
            <a:gdLst/>
            <a:ahLst/>
            <a:cxnLst/>
            <a:rect l="l" t="t" r="r" b="b"/>
            <a:pathLst>
              <a:path w="71120" h="184785">
                <a:moveTo>
                  <a:pt x="57681" y="15179"/>
                </a:moveTo>
                <a:lnTo>
                  <a:pt x="41490" y="0"/>
                </a:lnTo>
              </a:path>
              <a:path w="71120" h="184785">
                <a:moveTo>
                  <a:pt x="41490" y="83991"/>
                </a:moveTo>
                <a:lnTo>
                  <a:pt x="57681" y="99171"/>
                </a:lnTo>
              </a:path>
              <a:path w="71120" h="184785">
                <a:moveTo>
                  <a:pt x="70836" y="96135"/>
                </a:moveTo>
                <a:lnTo>
                  <a:pt x="34406" y="96135"/>
                </a:lnTo>
              </a:path>
              <a:path w="71120" h="184785">
                <a:moveTo>
                  <a:pt x="70836" y="92087"/>
                </a:moveTo>
                <a:lnTo>
                  <a:pt x="34406" y="92087"/>
                </a:lnTo>
              </a:path>
              <a:path w="71120" h="184785">
                <a:moveTo>
                  <a:pt x="49585" y="96135"/>
                </a:moveTo>
                <a:lnTo>
                  <a:pt x="49585" y="111314"/>
                </a:lnTo>
              </a:path>
              <a:path w="71120" h="184785">
                <a:moveTo>
                  <a:pt x="49585" y="92087"/>
                </a:moveTo>
                <a:lnTo>
                  <a:pt x="49585" y="75896"/>
                </a:lnTo>
              </a:path>
              <a:path w="71120" h="184785">
                <a:moveTo>
                  <a:pt x="49585" y="94111"/>
                </a:moveTo>
                <a:lnTo>
                  <a:pt x="0" y="110302"/>
                </a:lnTo>
                <a:lnTo>
                  <a:pt x="0" y="1841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1" name="object 3411"/>
          <p:cNvSpPr txBox="1"/>
          <p:nvPr/>
        </p:nvSpPr>
        <p:spPr>
          <a:xfrm>
            <a:off x="12734568" y="2631297"/>
            <a:ext cx="85725" cy="8509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30</a:t>
            </a:r>
            <a:endParaRPr sz="400">
              <a:latin typeface="Arial"/>
              <a:cs typeface="Arial"/>
            </a:endParaRPr>
          </a:p>
        </p:txBody>
      </p:sp>
      <p:sp>
        <p:nvSpPr>
          <p:cNvPr id="3412" name="object 3412"/>
          <p:cNvSpPr/>
          <p:nvPr/>
        </p:nvSpPr>
        <p:spPr>
          <a:xfrm>
            <a:off x="9861129" y="2610496"/>
            <a:ext cx="3002915" cy="834390"/>
          </a:xfrm>
          <a:custGeom>
            <a:avLst/>
            <a:gdLst/>
            <a:ahLst/>
            <a:cxnLst/>
            <a:rect l="l" t="t" r="r" b="b"/>
            <a:pathLst>
              <a:path w="3002915" h="834389">
                <a:moveTo>
                  <a:pt x="2994364" y="12143"/>
                </a:moveTo>
                <a:lnTo>
                  <a:pt x="2994364" y="8095"/>
                </a:lnTo>
                <a:lnTo>
                  <a:pt x="2994364" y="12143"/>
                </a:lnTo>
              </a:path>
              <a:path w="3002915" h="834389">
                <a:moveTo>
                  <a:pt x="3002459" y="20239"/>
                </a:moveTo>
                <a:lnTo>
                  <a:pt x="2986268" y="5059"/>
                </a:lnTo>
              </a:path>
              <a:path w="3002915" h="834389">
                <a:moveTo>
                  <a:pt x="2986268" y="0"/>
                </a:moveTo>
                <a:lnTo>
                  <a:pt x="3002459" y="15179"/>
                </a:lnTo>
              </a:path>
              <a:path w="3002915" h="834389">
                <a:moveTo>
                  <a:pt x="15179" y="634493"/>
                </a:moveTo>
                <a:lnTo>
                  <a:pt x="15179" y="576812"/>
                </a:lnTo>
              </a:path>
              <a:path w="3002915" h="834389">
                <a:moveTo>
                  <a:pt x="138637" y="634493"/>
                </a:moveTo>
                <a:lnTo>
                  <a:pt x="138637" y="576812"/>
                </a:lnTo>
              </a:path>
              <a:path w="3002915" h="834389">
                <a:moveTo>
                  <a:pt x="0" y="591991"/>
                </a:moveTo>
                <a:lnTo>
                  <a:pt x="153816" y="591991"/>
                </a:lnTo>
              </a:path>
              <a:path w="3002915" h="834389">
                <a:moveTo>
                  <a:pt x="23274" y="584907"/>
                </a:moveTo>
                <a:lnTo>
                  <a:pt x="8095" y="600087"/>
                </a:lnTo>
              </a:path>
              <a:path w="3002915" h="834389">
                <a:moveTo>
                  <a:pt x="130541" y="600087"/>
                </a:moveTo>
                <a:lnTo>
                  <a:pt x="145720" y="584907"/>
                </a:lnTo>
              </a:path>
              <a:path w="3002915" h="834389">
                <a:moveTo>
                  <a:pt x="138637" y="634493"/>
                </a:moveTo>
                <a:lnTo>
                  <a:pt x="138637" y="576812"/>
                </a:lnTo>
              </a:path>
              <a:path w="3002915" h="834389">
                <a:moveTo>
                  <a:pt x="421983" y="833847"/>
                </a:moveTo>
                <a:lnTo>
                  <a:pt x="421983" y="576812"/>
                </a:lnTo>
              </a:path>
              <a:path w="3002915" h="834389">
                <a:moveTo>
                  <a:pt x="123458" y="591991"/>
                </a:moveTo>
                <a:lnTo>
                  <a:pt x="438174" y="591991"/>
                </a:lnTo>
              </a:path>
              <a:path w="3002915" h="834389">
                <a:moveTo>
                  <a:pt x="145720" y="584907"/>
                </a:moveTo>
                <a:lnTo>
                  <a:pt x="130541" y="600087"/>
                </a:lnTo>
              </a:path>
              <a:path w="3002915" h="834389">
                <a:moveTo>
                  <a:pt x="414900" y="600087"/>
                </a:moveTo>
                <a:lnTo>
                  <a:pt x="430079" y="5849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3" name="object 3413"/>
          <p:cNvSpPr txBox="1"/>
          <p:nvPr/>
        </p:nvSpPr>
        <p:spPr>
          <a:xfrm>
            <a:off x="9880810" y="3126072"/>
            <a:ext cx="33210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80</a:t>
            </a:r>
            <a:r>
              <a:rPr dirty="0" sz="400" spc="1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     </a:t>
            </a:r>
            <a:r>
              <a:rPr dirty="0" sz="400" spc="-1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1850</a:t>
            </a:r>
            <a:endParaRPr sz="400">
              <a:latin typeface="Arial"/>
              <a:cs typeface="Arial"/>
            </a:endParaRPr>
          </a:p>
        </p:txBody>
      </p:sp>
      <p:sp>
        <p:nvSpPr>
          <p:cNvPr id="3414" name="object 3414"/>
          <p:cNvSpPr/>
          <p:nvPr/>
        </p:nvSpPr>
        <p:spPr>
          <a:xfrm>
            <a:off x="10008873" y="3239930"/>
            <a:ext cx="156210" cy="184785"/>
          </a:xfrm>
          <a:custGeom>
            <a:avLst/>
            <a:gdLst/>
            <a:ahLst/>
            <a:cxnLst/>
            <a:rect l="l" t="t" r="r" b="b"/>
            <a:pathLst>
              <a:path w="156209" h="184785">
                <a:moveTo>
                  <a:pt x="0" y="15179"/>
                </a:moveTo>
                <a:lnTo>
                  <a:pt x="82980" y="15179"/>
                </a:lnTo>
              </a:path>
              <a:path w="156209" h="184785">
                <a:moveTo>
                  <a:pt x="0" y="130541"/>
                </a:moveTo>
                <a:lnTo>
                  <a:pt x="82980" y="130541"/>
                </a:lnTo>
              </a:path>
              <a:path w="156209" h="184785">
                <a:moveTo>
                  <a:pt x="67800" y="0"/>
                </a:moveTo>
                <a:lnTo>
                  <a:pt x="67800" y="145720"/>
                </a:lnTo>
              </a:path>
              <a:path w="156209" h="184785">
                <a:moveTo>
                  <a:pt x="75896" y="23274"/>
                </a:moveTo>
                <a:lnTo>
                  <a:pt x="59705" y="7083"/>
                </a:lnTo>
              </a:path>
              <a:path w="156209" h="184785">
                <a:moveTo>
                  <a:pt x="59705" y="122446"/>
                </a:moveTo>
                <a:lnTo>
                  <a:pt x="75896" y="137625"/>
                </a:lnTo>
              </a:path>
              <a:path w="156209" h="184785">
                <a:moveTo>
                  <a:pt x="0" y="168995"/>
                </a:moveTo>
                <a:lnTo>
                  <a:pt x="82980" y="168995"/>
                </a:lnTo>
              </a:path>
              <a:path w="156209" h="184785">
                <a:moveTo>
                  <a:pt x="0" y="130541"/>
                </a:moveTo>
                <a:lnTo>
                  <a:pt x="82980" y="130541"/>
                </a:lnTo>
              </a:path>
              <a:path w="156209" h="184785">
                <a:moveTo>
                  <a:pt x="67800" y="184175"/>
                </a:moveTo>
                <a:lnTo>
                  <a:pt x="67800" y="115362"/>
                </a:lnTo>
              </a:path>
              <a:path w="156209" h="184785">
                <a:moveTo>
                  <a:pt x="67800" y="149768"/>
                </a:moveTo>
                <a:lnTo>
                  <a:pt x="155840" y="122446"/>
                </a:lnTo>
                <a:lnTo>
                  <a:pt x="155840" y="1821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5" name="object 3415"/>
          <p:cNvSpPr txBox="1"/>
          <p:nvPr/>
        </p:nvSpPr>
        <p:spPr>
          <a:xfrm>
            <a:off x="10005335" y="3252183"/>
            <a:ext cx="173355" cy="11811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5">
                <a:latin typeface="Arial"/>
                <a:cs typeface="Arial"/>
              </a:rPr>
              <a:t>750</a:t>
            </a:r>
            <a:endParaRPr sz="400">
              <a:latin typeface="Arial"/>
              <a:cs typeface="Arial"/>
            </a:endParaRPr>
          </a:p>
          <a:p>
            <a:pPr marL="15240">
              <a:lnSpc>
                <a:spcPct val="100000"/>
              </a:lnSpc>
              <a:spcBef>
                <a:spcPts val="215"/>
              </a:spcBef>
            </a:pPr>
            <a:r>
              <a:rPr dirty="0" sz="400" spc="-5">
                <a:latin typeface="Arial"/>
                <a:cs typeface="Arial"/>
              </a:rPr>
              <a:t>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3416" name="object 3416"/>
          <p:cNvSpPr/>
          <p:nvPr/>
        </p:nvSpPr>
        <p:spPr>
          <a:xfrm>
            <a:off x="10068578" y="3362376"/>
            <a:ext cx="16510" cy="53975"/>
          </a:xfrm>
          <a:custGeom>
            <a:avLst/>
            <a:gdLst/>
            <a:ahLst/>
            <a:cxnLst/>
            <a:rect l="l" t="t" r="r" b="b"/>
            <a:pathLst>
              <a:path w="16509" h="53975">
                <a:moveTo>
                  <a:pt x="0" y="38454"/>
                </a:moveTo>
                <a:lnTo>
                  <a:pt x="16191" y="53633"/>
                </a:lnTo>
              </a:path>
              <a:path w="16509" h="53975">
                <a:moveTo>
                  <a:pt x="16191" y="15179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7" name="object 3417"/>
          <p:cNvSpPr txBox="1"/>
          <p:nvPr/>
        </p:nvSpPr>
        <p:spPr>
          <a:xfrm>
            <a:off x="12798266" y="2728376"/>
            <a:ext cx="27051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54</a:t>
            </a:r>
            <a:r>
              <a:rPr dirty="0" sz="400" spc="10">
                <a:latin typeface="Arial"/>
                <a:cs typeface="Arial"/>
              </a:rPr>
              <a:t>0</a:t>
            </a:r>
            <a:r>
              <a:rPr dirty="0" sz="400">
                <a:latin typeface="Arial"/>
                <a:cs typeface="Arial"/>
              </a:rPr>
              <a:t>      </a:t>
            </a:r>
            <a:r>
              <a:rPr dirty="0" sz="400" spc="-2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60</a:t>
            </a:r>
            <a:endParaRPr sz="400">
              <a:latin typeface="Arial"/>
              <a:cs typeface="Arial"/>
            </a:endParaRPr>
          </a:p>
        </p:txBody>
      </p:sp>
      <p:sp>
        <p:nvSpPr>
          <p:cNvPr id="3418" name="object 3418"/>
          <p:cNvSpPr txBox="1"/>
          <p:nvPr/>
        </p:nvSpPr>
        <p:spPr>
          <a:xfrm>
            <a:off x="13082678" y="2811984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600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419" name="object 3419"/>
          <p:cNvSpPr txBox="1"/>
          <p:nvPr/>
        </p:nvSpPr>
        <p:spPr>
          <a:xfrm>
            <a:off x="13082678" y="3063960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600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420" name="object 3420"/>
          <p:cNvSpPr/>
          <p:nvPr/>
        </p:nvSpPr>
        <p:spPr>
          <a:xfrm>
            <a:off x="8827926" y="3773228"/>
            <a:ext cx="71120" cy="180340"/>
          </a:xfrm>
          <a:custGeom>
            <a:avLst/>
            <a:gdLst/>
            <a:ahLst/>
            <a:cxnLst/>
            <a:rect l="l" t="t" r="r" b="b"/>
            <a:pathLst>
              <a:path w="71120" h="180339">
                <a:moveTo>
                  <a:pt x="70836" y="164948"/>
                </a:moveTo>
                <a:lnTo>
                  <a:pt x="34406" y="164948"/>
                </a:lnTo>
              </a:path>
              <a:path w="71120" h="180339">
                <a:moveTo>
                  <a:pt x="70836" y="72860"/>
                </a:moveTo>
                <a:lnTo>
                  <a:pt x="34406" y="72860"/>
                </a:lnTo>
              </a:path>
              <a:path w="71120" h="180339">
                <a:moveTo>
                  <a:pt x="49585" y="180127"/>
                </a:moveTo>
                <a:lnTo>
                  <a:pt x="49585" y="57681"/>
                </a:lnTo>
              </a:path>
              <a:path w="71120" h="180339">
                <a:moveTo>
                  <a:pt x="49585" y="118398"/>
                </a:moveTo>
                <a:lnTo>
                  <a:pt x="0" y="10423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1" name="object 3421"/>
          <p:cNvSpPr txBox="1"/>
          <p:nvPr/>
        </p:nvSpPr>
        <p:spPr>
          <a:xfrm>
            <a:off x="8756587" y="3767266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600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422" name="object 3422"/>
          <p:cNvSpPr/>
          <p:nvPr/>
        </p:nvSpPr>
        <p:spPr>
          <a:xfrm>
            <a:off x="8869416" y="3741858"/>
            <a:ext cx="423545" cy="203835"/>
          </a:xfrm>
          <a:custGeom>
            <a:avLst/>
            <a:gdLst/>
            <a:ahLst/>
            <a:cxnLst/>
            <a:rect l="l" t="t" r="r" b="b"/>
            <a:pathLst>
              <a:path w="423545" h="203835">
                <a:moveTo>
                  <a:pt x="0" y="188222"/>
                </a:moveTo>
                <a:lnTo>
                  <a:pt x="15179" y="203402"/>
                </a:lnTo>
              </a:path>
              <a:path w="423545" h="203835">
                <a:moveTo>
                  <a:pt x="15179" y="111314"/>
                </a:moveTo>
                <a:lnTo>
                  <a:pt x="0" y="96135"/>
                </a:lnTo>
              </a:path>
              <a:path w="423545" h="203835">
                <a:moveTo>
                  <a:pt x="38454" y="94111"/>
                </a:moveTo>
                <a:lnTo>
                  <a:pt x="38454" y="0"/>
                </a:lnTo>
              </a:path>
              <a:path w="423545" h="203835">
                <a:moveTo>
                  <a:pt x="232748" y="94111"/>
                </a:moveTo>
                <a:lnTo>
                  <a:pt x="232748" y="0"/>
                </a:lnTo>
              </a:path>
              <a:path w="423545" h="203835">
                <a:moveTo>
                  <a:pt x="23274" y="15179"/>
                </a:moveTo>
                <a:lnTo>
                  <a:pt x="247928" y="15179"/>
                </a:lnTo>
              </a:path>
              <a:path w="423545" h="203835">
                <a:moveTo>
                  <a:pt x="46549" y="7083"/>
                </a:moveTo>
                <a:lnTo>
                  <a:pt x="31370" y="23274"/>
                </a:lnTo>
              </a:path>
              <a:path w="423545" h="203835">
                <a:moveTo>
                  <a:pt x="224653" y="23274"/>
                </a:moveTo>
                <a:lnTo>
                  <a:pt x="239832" y="7083"/>
                </a:lnTo>
              </a:path>
              <a:path w="423545" h="203835">
                <a:moveTo>
                  <a:pt x="232748" y="94111"/>
                </a:moveTo>
                <a:lnTo>
                  <a:pt x="232748" y="0"/>
                </a:lnTo>
              </a:path>
              <a:path w="423545" h="203835">
                <a:moveTo>
                  <a:pt x="406804" y="94111"/>
                </a:moveTo>
                <a:lnTo>
                  <a:pt x="406804" y="0"/>
                </a:lnTo>
              </a:path>
              <a:path w="423545" h="203835">
                <a:moveTo>
                  <a:pt x="216557" y="15179"/>
                </a:moveTo>
                <a:lnTo>
                  <a:pt x="422995" y="15179"/>
                </a:lnTo>
              </a:path>
              <a:path w="423545" h="203835">
                <a:moveTo>
                  <a:pt x="239832" y="7083"/>
                </a:moveTo>
                <a:lnTo>
                  <a:pt x="224653" y="23274"/>
                </a:lnTo>
              </a:path>
              <a:path w="423545" h="203835">
                <a:moveTo>
                  <a:pt x="399720" y="23274"/>
                </a:moveTo>
                <a:lnTo>
                  <a:pt x="414900" y="70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3" name="object 3423"/>
          <p:cNvSpPr txBox="1"/>
          <p:nvPr/>
        </p:nvSpPr>
        <p:spPr>
          <a:xfrm>
            <a:off x="8930588" y="3680623"/>
            <a:ext cx="32893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1260   </a:t>
            </a:r>
            <a:r>
              <a:rPr dirty="0" sz="400" spc="6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1140</a:t>
            </a:r>
            <a:endParaRPr sz="400">
              <a:latin typeface="Arial"/>
              <a:cs typeface="Arial"/>
            </a:endParaRPr>
          </a:p>
        </p:txBody>
      </p:sp>
      <p:sp>
        <p:nvSpPr>
          <p:cNvPr id="3424" name="object 3424"/>
          <p:cNvSpPr txBox="1"/>
          <p:nvPr/>
        </p:nvSpPr>
        <p:spPr>
          <a:xfrm>
            <a:off x="9398165" y="3767266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600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425" name="object 3425"/>
          <p:cNvSpPr txBox="1"/>
          <p:nvPr/>
        </p:nvSpPr>
        <p:spPr>
          <a:xfrm>
            <a:off x="9574190" y="3695801"/>
            <a:ext cx="28511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1280 </a:t>
            </a:r>
            <a:r>
              <a:rPr dirty="0" sz="400" spc="11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720</a:t>
            </a:r>
            <a:endParaRPr sz="400">
              <a:latin typeface="Arial"/>
              <a:cs typeface="Arial"/>
            </a:endParaRPr>
          </a:p>
        </p:txBody>
      </p:sp>
      <p:sp>
        <p:nvSpPr>
          <p:cNvPr id="3426" name="object 3426"/>
          <p:cNvSpPr/>
          <p:nvPr/>
        </p:nvSpPr>
        <p:spPr>
          <a:xfrm>
            <a:off x="8836021" y="4846909"/>
            <a:ext cx="72390" cy="181610"/>
          </a:xfrm>
          <a:custGeom>
            <a:avLst/>
            <a:gdLst/>
            <a:ahLst/>
            <a:cxnLst/>
            <a:rect l="l" t="t" r="r" b="b"/>
            <a:pathLst>
              <a:path w="72390" h="181610">
                <a:moveTo>
                  <a:pt x="71848" y="72860"/>
                </a:moveTo>
                <a:lnTo>
                  <a:pt x="34406" y="72860"/>
                </a:lnTo>
              </a:path>
              <a:path w="72390" h="181610">
                <a:moveTo>
                  <a:pt x="71848" y="164948"/>
                </a:moveTo>
                <a:lnTo>
                  <a:pt x="34406" y="164948"/>
                </a:lnTo>
              </a:path>
              <a:path w="72390" h="181610">
                <a:moveTo>
                  <a:pt x="49585" y="57681"/>
                </a:moveTo>
                <a:lnTo>
                  <a:pt x="49585" y="181139"/>
                </a:lnTo>
              </a:path>
              <a:path w="72390" h="181610">
                <a:moveTo>
                  <a:pt x="49585" y="119410"/>
                </a:moveTo>
                <a:lnTo>
                  <a:pt x="0" y="10423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7" name="object 3427"/>
          <p:cNvSpPr txBox="1"/>
          <p:nvPr/>
        </p:nvSpPr>
        <p:spPr>
          <a:xfrm>
            <a:off x="8764683" y="4841958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600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428" name="object 3428"/>
          <p:cNvSpPr/>
          <p:nvPr/>
        </p:nvSpPr>
        <p:spPr>
          <a:xfrm>
            <a:off x="8877512" y="4651602"/>
            <a:ext cx="782320" cy="368935"/>
          </a:xfrm>
          <a:custGeom>
            <a:avLst/>
            <a:gdLst/>
            <a:ahLst/>
            <a:cxnLst/>
            <a:rect l="l" t="t" r="r" b="b"/>
            <a:pathLst>
              <a:path w="782320" h="368935">
                <a:moveTo>
                  <a:pt x="16191" y="276262"/>
                </a:moveTo>
                <a:lnTo>
                  <a:pt x="0" y="261083"/>
                </a:lnTo>
              </a:path>
              <a:path w="782320" h="368935">
                <a:moveTo>
                  <a:pt x="0" y="353171"/>
                </a:moveTo>
                <a:lnTo>
                  <a:pt x="16191" y="368350"/>
                </a:lnTo>
              </a:path>
              <a:path w="782320" h="368935">
                <a:moveTo>
                  <a:pt x="40478" y="259059"/>
                </a:moveTo>
                <a:lnTo>
                  <a:pt x="40478" y="173043"/>
                </a:lnTo>
              </a:path>
              <a:path w="782320" h="368935">
                <a:moveTo>
                  <a:pt x="224653" y="259059"/>
                </a:moveTo>
                <a:lnTo>
                  <a:pt x="224653" y="173043"/>
                </a:lnTo>
              </a:path>
              <a:path w="782320" h="368935">
                <a:moveTo>
                  <a:pt x="24286" y="188222"/>
                </a:moveTo>
                <a:lnTo>
                  <a:pt x="239832" y="188222"/>
                </a:lnTo>
              </a:path>
              <a:path w="782320" h="368935">
                <a:moveTo>
                  <a:pt x="47561" y="181139"/>
                </a:moveTo>
                <a:lnTo>
                  <a:pt x="32382" y="196318"/>
                </a:lnTo>
              </a:path>
              <a:path w="782320" h="368935">
                <a:moveTo>
                  <a:pt x="216557" y="196318"/>
                </a:moveTo>
                <a:lnTo>
                  <a:pt x="231736" y="181139"/>
                </a:lnTo>
              </a:path>
              <a:path w="782320" h="368935">
                <a:moveTo>
                  <a:pt x="224653" y="259059"/>
                </a:moveTo>
                <a:lnTo>
                  <a:pt x="224653" y="173043"/>
                </a:lnTo>
              </a:path>
              <a:path w="782320" h="368935">
                <a:moveTo>
                  <a:pt x="239832" y="259059"/>
                </a:moveTo>
                <a:lnTo>
                  <a:pt x="239832" y="173043"/>
                </a:lnTo>
              </a:path>
              <a:path w="782320" h="368935">
                <a:moveTo>
                  <a:pt x="224653" y="188222"/>
                </a:moveTo>
                <a:lnTo>
                  <a:pt x="208461" y="188222"/>
                </a:lnTo>
              </a:path>
              <a:path w="782320" h="368935">
                <a:moveTo>
                  <a:pt x="239832" y="188222"/>
                </a:moveTo>
                <a:lnTo>
                  <a:pt x="255011" y="188222"/>
                </a:lnTo>
              </a:path>
              <a:path w="782320" h="368935">
                <a:moveTo>
                  <a:pt x="231736" y="188222"/>
                </a:moveTo>
                <a:lnTo>
                  <a:pt x="246916" y="138637"/>
                </a:lnTo>
                <a:lnTo>
                  <a:pt x="347099" y="138637"/>
                </a:lnTo>
              </a:path>
              <a:path w="782320" h="368935">
                <a:moveTo>
                  <a:pt x="224653" y="188222"/>
                </a:moveTo>
                <a:lnTo>
                  <a:pt x="239832" y="188222"/>
                </a:lnTo>
                <a:lnTo>
                  <a:pt x="224653" y="188222"/>
                </a:lnTo>
              </a:path>
              <a:path w="782320" h="368935">
                <a:moveTo>
                  <a:pt x="216557" y="196318"/>
                </a:moveTo>
                <a:lnTo>
                  <a:pt x="231736" y="181139"/>
                </a:lnTo>
              </a:path>
              <a:path w="782320" h="368935">
                <a:moveTo>
                  <a:pt x="246916" y="181139"/>
                </a:moveTo>
                <a:lnTo>
                  <a:pt x="231736" y="196318"/>
                </a:lnTo>
              </a:path>
              <a:path w="782320" h="368935">
                <a:moveTo>
                  <a:pt x="782238" y="164948"/>
                </a:moveTo>
                <a:lnTo>
                  <a:pt x="740748" y="164948"/>
                </a:lnTo>
              </a:path>
              <a:path w="782320" h="368935">
                <a:moveTo>
                  <a:pt x="782238" y="268167"/>
                </a:moveTo>
                <a:lnTo>
                  <a:pt x="740748" y="268167"/>
                </a:lnTo>
              </a:path>
              <a:path w="782320" h="368935">
                <a:moveTo>
                  <a:pt x="755927" y="149768"/>
                </a:moveTo>
                <a:lnTo>
                  <a:pt x="755927" y="284358"/>
                </a:lnTo>
              </a:path>
              <a:path w="782320" h="368935">
                <a:moveTo>
                  <a:pt x="755927" y="216557"/>
                </a:moveTo>
                <a:lnTo>
                  <a:pt x="707354" y="202390"/>
                </a:lnTo>
                <a:lnTo>
                  <a:pt x="707354" y="97147"/>
                </a:lnTo>
              </a:path>
              <a:path w="782320" h="368935">
                <a:moveTo>
                  <a:pt x="764023" y="173043"/>
                </a:moveTo>
                <a:lnTo>
                  <a:pt x="748844" y="156852"/>
                </a:lnTo>
              </a:path>
              <a:path w="782320" h="368935">
                <a:moveTo>
                  <a:pt x="748844" y="261083"/>
                </a:moveTo>
                <a:lnTo>
                  <a:pt x="764023" y="276262"/>
                </a:lnTo>
              </a:path>
              <a:path w="782320" h="368935">
                <a:moveTo>
                  <a:pt x="782238" y="72860"/>
                </a:moveTo>
                <a:lnTo>
                  <a:pt x="740748" y="72860"/>
                </a:lnTo>
              </a:path>
              <a:path w="782320" h="368935">
                <a:moveTo>
                  <a:pt x="782238" y="164948"/>
                </a:moveTo>
                <a:lnTo>
                  <a:pt x="740748" y="164948"/>
                </a:lnTo>
              </a:path>
              <a:path w="782320" h="368935">
                <a:moveTo>
                  <a:pt x="755927" y="57681"/>
                </a:moveTo>
                <a:lnTo>
                  <a:pt x="755927" y="180127"/>
                </a:lnTo>
              </a:path>
              <a:path w="782320" h="368935">
                <a:moveTo>
                  <a:pt x="755927" y="119410"/>
                </a:moveTo>
                <a:lnTo>
                  <a:pt x="707354" y="104230"/>
                </a:lnTo>
                <a:lnTo>
                  <a:pt x="70735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9" name="object 3429"/>
          <p:cNvSpPr txBox="1"/>
          <p:nvPr/>
        </p:nvSpPr>
        <p:spPr>
          <a:xfrm>
            <a:off x="9512515" y="4645640"/>
            <a:ext cx="85725" cy="21336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67</a:t>
            </a:r>
            <a:r>
              <a:rPr dirty="0" sz="400">
                <a:latin typeface="Arial"/>
                <a:cs typeface="Arial"/>
              </a:rPr>
              <a:t>5</a:t>
            </a:r>
            <a:r>
              <a:rPr dirty="0" sz="400" spc="-45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600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430" name="object 3430"/>
          <p:cNvSpPr/>
          <p:nvPr/>
        </p:nvSpPr>
        <p:spPr>
          <a:xfrm>
            <a:off x="9571710" y="4598981"/>
            <a:ext cx="190500" cy="226060"/>
          </a:xfrm>
          <a:custGeom>
            <a:avLst/>
            <a:gdLst/>
            <a:ahLst/>
            <a:cxnLst/>
            <a:rect l="l" t="t" r="r" b="b"/>
            <a:pathLst>
              <a:path w="190500" h="226060">
                <a:moveTo>
                  <a:pt x="69824" y="133577"/>
                </a:moveTo>
                <a:lnTo>
                  <a:pt x="54645" y="117386"/>
                </a:lnTo>
              </a:path>
              <a:path w="190500" h="226060">
                <a:moveTo>
                  <a:pt x="54645" y="209473"/>
                </a:moveTo>
                <a:lnTo>
                  <a:pt x="69824" y="225665"/>
                </a:lnTo>
              </a:path>
              <a:path w="190500" h="226060">
                <a:moveTo>
                  <a:pt x="98159" y="116374"/>
                </a:moveTo>
                <a:lnTo>
                  <a:pt x="98159" y="72860"/>
                </a:lnTo>
              </a:path>
              <a:path w="190500" h="226060">
                <a:moveTo>
                  <a:pt x="175067" y="115362"/>
                </a:moveTo>
                <a:lnTo>
                  <a:pt x="175067" y="72860"/>
                </a:lnTo>
              </a:path>
              <a:path w="190500" h="226060">
                <a:moveTo>
                  <a:pt x="82980" y="88039"/>
                </a:moveTo>
                <a:lnTo>
                  <a:pt x="190246" y="88039"/>
                </a:lnTo>
              </a:path>
              <a:path w="190500" h="226060">
                <a:moveTo>
                  <a:pt x="136613" y="88039"/>
                </a:moveTo>
                <a:lnTo>
                  <a:pt x="104230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1" name="object 3431"/>
          <p:cNvSpPr txBox="1"/>
          <p:nvPr/>
        </p:nvSpPr>
        <p:spPr>
          <a:xfrm>
            <a:off x="9566094" y="4522566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432" name="object 3432"/>
          <p:cNvSpPr/>
          <p:nvPr/>
        </p:nvSpPr>
        <p:spPr>
          <a:xfrm>
            <a:off x="9661774" y="4638447"/>
            <a:ext cx="241935" cy="77470"/>
          </a:xfrm>
          <a:custGeom>
            <a:avLst/>
            <a:gdLst/>
            <a:ahLst/>
            <a:cxnLst/>
            <a:rect l="l" t="t" r="r" b="b"/>
            <a:pathLst>
              <a:path w="241934" h="77470">
                <a:moveTo>
                  <a:pt x="15179" y="41490"/>
                </a:moveTo>
                <a:lnTo>
                  <a:pt x="0" y="56669"/>
                </a:lnTo>
              </a:path>
              <a:path w="241934" h="77470">
                <a:moveTo>
                  <a:pt x="76908" y="56669"/>
                </a:moveTo>
                <a:lnTo>
                  <a:pt x="92087" y="41490"/>
                </a:lnTo>
              </a:path>
              <a:path w="241934" h="77470">
                <a:moveTo>
                  <a:pt x="85003" y="76908"/>
                </a:moveTo>
                <a:lnTo>
                  <a:pt x="85003" y="33394"/>
                </a:lnTo>
              </a:path>
              <a:path w="241934" h="77470">
                <a:moveTo>
                  <a:pt x="160900" y="76908"/>
                </a:moveTo>
                <a:lnTo>
                  <a:pt x="160900" y="33394"/>
                </a:lnTo>
              </a:path>
              <a:path w="241934" h="77470">
                <a:moveTo>
                  <a:pt x="68812" y="48573"/>
                </a:moveTo>
                <a:lnTo>
                  <a:pt x="177091" y="48573"/>
                </a:lnTo>
              </a:path>
              <a:path w="241934" h="77470">
                <a:moveTo>
                  <a:pt x="122446" y="48573"/>
                </a:moveTo>
                <a:lnTo>
                  <a:pt x="137625" y="0"/>
                </a:lnTo>
                <a:lnTo>
                  <a:pt x="2418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3" name="object 3433"/>
          <p:cNvSpPr txBox="1"/>
          <p:nvPr/>
        </p:nvSpPr>
        <p:spPr>
          <a:xfrm>
            <a:off x="9793782" y="4562032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434" name="object 3434"/>
          <p:cNvSpPr/>
          <p:nvPr/>
        </p:nvSpPr>
        <p:spPr>
          <a:xfrm>
            <a:off x="9738682" y="4651602"/>
            <a:ext cx="458470" cy="284480"/>
          </a:xfrm>
          <a:custGeom>
            <a:avLst/>
            <a:gdLst/>
            <a:ahLst/>
            <a:cxnLst/>
            <a:rect l="l" t="t" r="r" b="b"/>
            <a:pathLst>
              <a:path w="458470" h="284479">
                <a:moveTo>
                  <a:pt x="15179" y="28334"/>
                </a:moveTo>
                <a:lnTo>
                  <a:pt x="0" y="43513"/>
                </a:lnTo>
              </a:path>
              <a:path w="458470" h="284479">
                <a:moveTo>
                  <a:pt x="76908" y="43513"/>
                </a:moveTo>
                <a:lnTo>
                  <a:pt x="92087" y="28334"/>
                </a:lnTo>
              </a:path>
              <a:path w="458470" h="284479">
                <a:moveTo>
                  <a:pt x="458413" y="164948"/>
                </a:moveTo>
                <a:lnTo>
                  <a:pt x="416923" y="164948"/>
                </a:lnTo>
              </a:path>
              <a:path w="458470" h="284479">
                <a:moveTo>
                  <a:pt x="458413" y="268167"/>
                </a:moveTo>
                <a:lnTo>
                  <a:pt x="416923" y="268167"/>
                </a:lnTo>
              </a:path>
              <a:path w="458470" h="284479">
                <a:moveTo>
                  <a:pt x="432103" y="149768"/>
                </a:moveTo>
                <a:lnTo>
                  <a:pt x="432103" y="284358"/>
                </a:lnTo>
              </a:path>
              <a:path w="458470" h="284479">
                <a:moveTo>
                  <a:pt x="432103" y="216557"/>
                </a:moveTo>
                <a:lnTo>
                  <a:pt x="382517" y="202390"/>
                </a:lnTo>
                <a:lnTo>
                  <a:pt x="382517" y="97147"/>
                </a:lnTo>
              </a:path>
              <a:path w="458470" h="284479">
                <a:moveTo>
                  <a:pt x="440198" y="173043"/>
                </a:moveTo>
                <a:lnTo>
                  <a:pt x="425019" y="156852"/>
                </a:lnTo>
              </a:path>
              <a:path w="458470" h="284479">
                <a:moveTo>
                  <a:pt x="425019" y="261083"/>
                </a:moveTo>
                <a:lnTo>
                  <a:pt x="440198" y="276262"/>
                </a:lnTo>
              </a:path>
              <a:path w="458470" h="284479">
                <a:moveTo>
                  <a:pt x="458413" y="72860"/>
                </a:moveTo>
                <a:lnTo>
                  <a:pt x="416923" y="72860"/>
                </a:lnTo>
              </a:path>
              <a:path w="458470" h="284479">
                <a:moveTo>
                  <a:pt x="458413" y="164948"/>
                </a:moveTo>
                <a:lnTo>
                  <a:pt x="416923" y="164948"/>
                </a:lnTo>
              </a:path>
              <a:path w="458470" h="284479">
                <a:moveTo>
                  <a:pt x="432103" y="57681"/>
                </a:moveTo>
                <a:lnTo>
                  <a:pt x="432103" y="180127"/>
                </a:lnTo>
              </a:path>
              <a:path w="458470" h="284479">
                <a:moveTo>
                  <a:pt x="432103" y="119410"/>
                </a:moveTo>
                <a:lnTo>
                  <a:pt x="382517" y="104230"/>
                </a:lnTo>
                <a:lnTo>
                  <a:pt x="3825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5" name="object 3435"/>
          <p:cNvSpPr txBox="1"/>
          <p:nvPr/>
        </p:nvSpPr>
        <p:spPr>
          <a:xfrm>
            <a:off x="10049861" y="4645640"/>
            <a:ext cx="85725" cy="21336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67</a:t>
            </a:r>
            <a:r>
              <a:rPr dirty="0" sz="400">
                <a:latin typeface="Arial"/>
                <a:cs typeface="Arial"/>
              </a:rPr>
              <a:t>5</a:t>
            </a:r>
            <a:r>
              <a:rPr dirty="0" sz="400" spc="-45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600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436" name="object 3436"/>
          <p:cNvSpPr/>
          <p:nvPr/>
        </p:nvSpPr>
        <p:spPr>
          <a:xfrm>
            <a:off x="10109056" y="4598981"/>
            <a:ext cx="190500" cy="226060"/>
          </a:xfrm>
          <a:custGeom>
            <a:avLst/>
            <a:gdLst/>
            <a:ahLst/>
            <a:cxnLst/>
            <a:rect l="l" t="t" r="r" b="b"/>
            <a:pathLst>
              <a:path w="190500" h="226060">
                <a:moveTo>
                  <a:pt x="69824" y="133577"/>
                </a:moveTo>
                <a:lnTo>
                  <a:pt x="54645" y="117386"/>
                </a:lnTo>
              </a:path>
              <a:path w="190500" h="226060">
                <a:moveTo>
                  <a:pt x="54645" y="209473"/>
                </a:moveTo>
                <a:lnTo>
                  <a:pt x="69824" y="225665"/>
                </a:lnTo>
              </a:path>
              <a:path w="190500" h="226060">
                <a:moveTo>
                  <a:pt x="98159" y="116374"/>
                </a:moveTo>
                <a:lnTo>
                  <a:pt x="98159" y="72860"/>
                </a:lnTo>
              </a:path>
              <a:path w="190500" h="226060">
                <a:moveTo>
                  <a:pt x="174055" y="115362"/>
                </a:moveTo>
                <a:lnTo>
                  <a:pt x="174055" y="72860"/>
                </a:lnTo>
              </a:path>
              <a:path w="190500" h="226060">
                <a:moveTo>
                  <a:pt x="81968" y="88039"/>
                </a:moveTo>
                <a:lnTo>
                  <a:pt x="190246" y="88039"/>
                </a:lnTo>
              </a:path>
              <a:path w="190500" h="226060">
                <a:moveTo>
                  <a:pt x="136613" y="88039"/>
                </a:moveTo>
                <a:lnTo>
                  <a:pt x="104230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7" name="object 3437"/>
          <p:cNvSpPr txBox="1"/>
          <p:nvPr/>
        </p:nvSpPr>
        <p:spPr>
          <a:xfrm>
            <a:off x="10103439" y="4522566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438" name="object 3438"/>
          <p:cNvSpPr/>
          <p:nvPr/>
        </p:nvSpPr>
        <p:spPr>
          <a:xfrm>
            <a:off x="10199120" y="4638447"/>
            <a:ext cx="241935" cy="77470"/>
          </a:xfrm>
          <a:custGeom>
            <a:avLst/>
            <a:gdLst/>
            <a:ahLst/>
            <a:cxnLst/>
            <a:rect l="l" t="t" r="r" b="b"/>
            <a:pathLst>
              <a:path w="241934" h="77470">
                <a:moveTo>
                  <a:pt x="15179" y="41490"/>
                </a:moveTo>
                <a:lnTo>
                  <a:pt x="0" y="56669"/>
                </a:lnTo>
              </a:path>
              <a:path w="241934" h="77470">
                <a:moveTo>
                  <a:pt x="76908" y="56669"/>
                </a:moveTo>
                <a:lnTo>
                  <a:pt x="92087" y="41490"/>
                </a:lnTo>
              </a:path>
              <a:path w="241934" h="77470">
                <a:moveTo>
                  <a:pt x="83991" y="76908"/>
                </a:moveTo>
                <a:lnTo>
                  <a:pt x="83991" y="33394"/>
                </a:lnTo>
              </a:path>
              <a:path w="241934" h="77470">
                <a:moveTo>
                  <a:pt x="160900" y="76908"/>
                </a:moveTo>
                <a:lnTo>
                  <a:pt x="160900" y="33394"/>
                </a:lnTo>
              </a:path>
              <a:path w="241934" h="77470">
                <a:moveTo>
                  <a:pt x="68812" y="48573"/>
                </a:moveTo>
                <a:lnTo>
                  <a:pt x="176079" y="48573"/>
                </a:lnTo>
              </a:path>
              <a:path w="241934" h="77470">
                <a:moveTo>
                  <a:pt x="122446" y="48573"/>
                </a:moveTo>
                <a:lnTo>
                  <a:pt x="137625" y="0"/>
                </a:lnTo>
                <a:lnTo>
                  <a:pt x="2418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9" name="object 3439"/>
          <p:cNvSpPr txBox="1"/>
          <p:nvPr/>
        </p:nvSpPr>
        <p:spPr>
          <a:xfrm>
            <a:off x="10331129" y="4562032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440" name="object 3440"/>
          <p:cNvSpPr/>
          <p:nvPr/>
        </p:nvSpPr>
        <p:spPr>
          <a:xfrm>
            <a:off x="10276028" y="4651602"/>
            <a:ext cx="458470" cy="284480"/>
          </a:xfrm>
          <a:custGeom>
            <a:avLst/>
            <a:gdLst/>
            <a:ahLst/>
            <a:cxnLst/>
            <a:rect l="l" t="t" r="r" b="b"/>
            <a:pathLst>
              <a:path w="458470" h="284479">
                <a:moveTo>
                  <a:pt x="15179" y="28334"/>
                </a:moveTo>
                <a:lnTo>
                  <a:pt x="0" y="43513"/>
                </a:lnTo>
              </a:path>
              <a:path w="458470" h="284479">
                <a:moveTo>
                  <a:pt x="76908" y="43513"/>
                </a:moveTo>
                <a:lnTo>
                  <a:pt x="92087" y="28334"/>
                </a:lnTo>
              </a:path>
              <a:path w="458470" h="284479">
                <a:moveTo>
                  <a:pt x="458413" y="164948"/>
                </a:moveTo>
                <a:lnTo>
                  <a:pt x="416923" y="164948"/>
                </a:lnTo>
              </a:path>
              <a:path w="458470" h="284479">
                <a:moveTo>
                  <a:pt x="458413" y="268167"/>
                </a:moveTo>
                <a:lnTo>
                  <a:pt x="416923" y="268167"/>
                </a:lnTo>
              </a:path>
              <a:path w="458470" h="284479">
                <a:moveTo>
                  <a:pt x="432103" y="149768"/>
                </a:moveTo>
                <a:lnTo>
                  <a:pt x="432103" y="284358"/>
                </a:lnTo>
              </a:path>
              <a:path w="458470" h="284479">
                <a:moveTo>
                  <a:pt x="432103" y="216557"/>
                </a:moveTo>
                <a:lnTo>
                  <a:pt x="382517" y="202390"/>
                </a:lnTo>
                <a:lnTo>
                  <a:pt x="382517" y="97147"/>
                </a:lnTo>
              </a:path>
              <a:path w="458470" h="284479">
                <a:moveTo>
                  <a:pt x="440198" y="173043"/>
                </a:moveTo>
                <a:lnTo>
                  <a:pt x="424007" y="156852"/>
                </a:lnTo>
              </a:path>
              <a:path w="458470" h="284479">
                <a:moveTo>
                  <a:pt x="424007" y="261083"/>
                </a:moveTo>
                <a:lnTo>
                  <a:pt x="440198" y="276262"/>
                </a:lnTo>
              </a:path>
              <a:path w="458470" h="284479">
                <a:moveTo>
                  <a:pt x="458413" y="72860"/>
                </a:moveTo>
                <a:lnTo>
                  <a:pt x="416923" y="72860"/>
                </a:lnTo>
              </a:path>
              <a:path w="458470" h="284479">
                <a:moveTo>
                  <a:pt x="458413" y="164948"/>
                </a:moveTo>
                <a:lnTo>
                  <a:pt x="416923" y="164948"/>
                </a:lnTo>
              </a:path>
              <a:path w="458470" h="284479">
                <a:moveTo>
                  <a:pt x="432103" y="57681"/>
                </a:moveTo>
                <a:lnTo>
                  <a:pt x="432103" y="180127"/>
                </a:lnTo>
              </a:path>
              <a:path w="458470" h="284479">
                <a:moveTo>
                  <a:pt x="432103" y="119410"/>
                </a:moveTo>
                <a:lnTo>
                  <a:pt x="382517" y="104230"/>
                </a:lnTo>
                <a:lnTo>
                  <a:pt x="3825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1" name="object 3441"/>
          <p:cNvSpPr txBox="1"/>
          <p:nvPr/>
        </p:nvSpPr>
        <p:spPr>
          <a:xfrm>
            <a:off x="10587207" y="4645640"/>
            <a:ext cx="85725" cy="21336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67</a:t>
            </a:r>
            <a:r>
              <a:rPr dirty="0" sz="400">
                <a:latin typeface="Arial"/>
                <a:cs typeface="Arial"/>
              </a:rPr>
              <a:t>5</a:t>
            </a:r>
            <a:r>
              <a:rPr dirty="0" sz="400" spc="-45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600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442" name="object 3442"/>
          <p:cNvSpPr/>
          <p:nvPr/>
        </p:nvSpPr>
        <p:spPr>
          <a:xfrm>
            <a:off x="10646402" y="4598981"/>
            <a:ext cx="189230" cy="226060"/>
          </a:xfrm>
          <a:custGeom>
            <a:avLst/>
            <a:gdLst/>
            <a:ahLst/>
            <a:cxnLst/>
            <a:rect l="l" t="t" r="r" b="b"/>
            <a:pathLst>
              <a:path w="189229" h="226060">
                <a:moveTo>
                  <a:pt x="69824" y="133577"/>
                </a:moveTo>
                <a:lnTo>
                  <a:pt x="53633" y="117386"/>
                </a:lnTo>
              </a:path>
              <a:path w="189229" h="226060">
                <a:moveTo>
                  <a:pt x="53633" y="209473"/>
                </a:moveTo>
                <a:lnTo>
                  <a:pt x="69824" y="225665"/>
                </a:lnTo>
              </a:path>
              <a:path w="189229" h="226060">
                <a:moveTo>
                  <a:pt x="97147" y="116374"/>
                </a:moveTo>
                <a:lnTo>
                  <a:pt x="97147" y="72860"/>
                </a:lnTo>
              </a:path>
              <a:path w="189229" h="226060">
                <a:moveTo>
                  <a:pt x="174055" y="115362"/>
                </a:moveTo>
                <a:lnTo>
                  <a:pt x="174055" y="72860"/>
                </a:lnTo>
              </a:path>
              <a:path w="189229" h="226060">
                <a:moveTo>
                  <a:pt x="81968" y="88039"/>
                </a:moveTo>
                <a:lnTo>
                  <a:pt x="189234" y="88039"/>
                </a:lnTo>
              </a:path>
              <a:path w="189229" h="226060">
                <a:moveTo>
                  <a:pt x="135601" y="88039"/>
                </a:moveTo>
                <a:lnTo>
                  <a:pt x="103219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3" name="object 3443"/>
          <p:cNvSpPr txBox="1"/>
          <p:nvPr/>
        </p:nvSpPr>
        <p:spPr>
          <a:xfrm>
            <a:off x="10640786" y="4522566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444" name="object 3444"/>
          <p:cNvSpPr/>
          <p:nvPr/>
        </p:nvSpPr>
        <p:spPr>
          <a:xfrm>
            <a:off x="10736466" y="4638447"/>
            <a:ext cx="241300" cy="77470"/>
          </a:xfrm>
          <a:custGeom>
            <a:avLst/>
            <a:gdLst/>
            <a:ahLst/>
            <a:cxnLst/>
            <a:rect l="l" t="t" r="r" b="b"/>
            <a:pathLst>
              <a:path w="241300" h="77470">
                <a:moveTo>
                  <a:pt x="15179" y="41490"/>
                </a:moveTo>
                <a:lnTo>
                  <a:pt x="0" y="56669"/>
                </a:lnTo>
              </a:path>
              <a:path w="241300" h="77470">
                <a:moveTo>
                  <a:pt x="76908" y="56669"/>
                </a:moveTo>
                <a:lnTo>
                  <a:pt x="92087" y="41490"/>
                </a:lnTo>
              </a:path>
              <a:path w="241300" h="77470">
                <a:moveTo>
                  <a:pt x="83991" y="76908"/>
                </a:moveTo>
                <a:lnTo>
                  <a:pt x="83991" y="33394"/>
                </a:lnTo>
              </a:path>
              <a:path w="241300" h="77470">
                <a:moveTo>
                  <a:pt x="160900" y="76908"/>
                </a:moveTo>
                <a:lnTo>
                  <a:pt x="160900" y="33394"/>
                </a:lnTo>
              </a:path>
              <a:path w="241300" h="77470">
                <a:moveTo>
                  <a:pt x="68812" y="48573"/>
                </a:moveTo>
                <a:lnTo>
                  <a:pt x="176079" y="48573"/>
                </a:lnTo>
              </a:path>
              <a:path w="241300" h="77470">
                <a:moveTo>
                  <a:pt x="122446" y="48573"/>
                </a:moveTo>
                <a:lnTo>
                  <a:pt x="137625" y="0"/>
                </a:lnTo>
                <a:lnTo>
                  <a:pt x="2408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5" name="object 3445"/>
          <p:cNvSpPr txBox="1"/>
          <p:nvPr/>
        </p:nvSpPr>
        <p:spPr>
          <a:xfrm>
            <a:off x="10868475" y="4562032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446" name="object 3446"/>
          <p:cNvSpPr/>
          <p:nvPr/>
        </p:nvSpPr>
        <p:spPr>
          <a:xfrm>
            <a:off x="10813374" y="4651602"/>
            <a:ext cx="458470" cy="284480"/>
          </a:xfrm>
          <a:custGeom>
            <a:avLst/>
            <a:gdLst/>
            <a:ahLst/>
            <a:cxnLst/>
            <a:rect l="l" t="t" r="r" b="b"/>
            <a:pathLst>
              <a:path w="458470" h="284479">
                <a:moveTo>
                  <a:pt x="15179" y="28334"/>
                </a:moveTo>
                <a:lnTo>
                  <a:pt x="0" y="43513"/>
                </a:lnTo>
              </a:path>
              <a:path w="458470" h="284479">
                <a:moveTo>
                  <a:pt x="76908" y="43513"/>
                </a:moveTo>
                <a:lnTo>
                  <a:pt x="92087" y="28334"/>
                </a:lnTo>
              </a:path>
              <a:path w="458470" h="284479">
                <a:moveTo>
                  <a:pt x="458413" y="164948"/>
                </a:moveTo>
                <a:lnTo>
                  <a:pt x="416923" y="164948"/>
                </a:lnTo>
              </a:path>
              <a:path w="458470" h="284479">
                <a:moveTo>
                  <a:pt x="458413" y="268167"/>
                </a:moveTo>
                <a:lnTo>
                  <a:pt x="416923" y="268167"/>
                </a:lnTo>
              </a:path>
              <a:path w="458470" h="284479">
                <a:moveTo>
                  <a:pt x="432103" y="149768"/>
                </a:moveTo>
                <a:lnTo>
                  <a:pt x="432103" y="284358"/>
                </a:lnTo>
              </a:path>
              <a:path w="458470" h="284479">
                <a:moveTo>
                  <a:pt x="432103" y="216557"/>
                </a:moveTo>
                <a:lnTo>
                  <a:pt x="382517" y="202390"/>
                </a:lnTo>
                <a:lnTo>
                  <a:pt x="382517" y="97147"/>
                </a:lnTo>
              </a:path>
              <a:path w="458470" h="284479">
                <a:moveTo>
                  <a:pt x="439186" y="173043"/>
                </a:moveTo>
                <a:lnTo>
                  <a:pt x="424007" y="156852"/>
                </a:lnTo>
              </a:path>
              <a:path w="458470" h="284479">
                <a:moveTo>
                  <a:pt x="424007" y="261083"/>
                </a:moveTo>
                <a:lnTo>
                  <a:pt x="439186" y="276262"/>
                </a:lnTo>
              </a:path>
              <a:path w="458470" h="284479">
                <a:moveTo>
                  <a:pt x="458413" y="72860"/>
                </a:moveTo>
                <a:lnTo>
                  <a:pt x="416923" y="72860"/>
                </a:lnTo>
              </a:path>
              <a:path w="458470" h="284479">
                <a:moveTo>
                  <a:pt x="458413" y="164948"/>
                </a:moveTo>
                <a:lnTo>
                  <a:pt x="416923" y="164948"/>
                </a:lnTo>
              </a:path>
              <a:path w="458470" h="284479">
                <a:moveTo>
                  <a:pt x="432103" y="57681"/>
                </a:moveTo>
                <a:lnTo>
                  <a:pt x="432103" y="180127"/>
                </a:lnTo>
              </a:path>
              <a:path w="458470" h="284479">
                <a:moveTo>
                  <a:pt x="432103" y="119410"/>
                </a:moveTo>
                <a:lnTo>
                  <a:pt x="382517" y="104230"/>
                </a:lnTo>
                <a:lnTo>
                  <a:pt x="3825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7" name="object 3447"/>
          <p:cNvSpPr txBox="1"/>
          <p:nvPr/>
        </p:nvSpPr>
        <p:spPr>
          <a:xfrm>
            <a:off x="11124553" y="4645640"/>
            <a:ext cx="85725" cy="21336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67</a:t>
            </a:r>
            <a:r>
              <a:rPr dirty="0" sz="400">
                <a:latin typeface="Arial"/>
                <a:cs typeface="Arial"/>
              </a:rPr>
              <a:t>5</a:t>
            </a:r>
            <a:r>
              <a:rPr dirty="0" sz="400" spc="-45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600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448" name="object 3448"/>
          <p:cNvSpPr/>
          <p:nvPr/>
        </p:nvSpPr>
        <p:spPr>
          <a:xfrm>
            <a:off x="11183749" y="4598981"/>
            <a:ext cx="189230" cy="226060"/>
          </a:xfrm>
          <a:custGeom>
            <a:avLst/>
            <a:gdLst/>
            <a:ahLst/>
            <a:cxnLst/>
            <a:rect l="l" t="t" r="r" b="b"/>
            <a:pathLst>
              <a:path w="189229" h="226060">
                <a:moveTo>
                  <a:pt x="68812" y="133577"/>
                </a:moveTo>
                <a:lnTo>
                  <a:pt x="53633" y="117386"/>
                </a:lnTo>
              </a:path>
              <a:path w="189229" h="226060">
                <a:moveTo>
                  <a:pt x="53633" y="209473"/>
                </a:moveTo>
                <a:lnTo>
                  <a:pt x="68812" y="225665"/>
                </a:lnTo>
              </a:path>
              <a:path w="189229" h="226060">
                <a:moveTo>
                  <a:pt x="97147" y="116374"/>
                </a:moveTo>
                <a:lnTo>
                  <a:pt x="97147" y="72860"/>
                </a:lnTo>
              </a:path>
              <a:path w="189229" h="226060">
                <a:moveTo>
                  <a:pt x="174055" y="115362"/>
                </a:moveTo>
                <a:lnTo>
                  <a:pt x="174055" y="72860"/>
                </a:lnTo>
              </a:path>
              <a:path w="189229" h="226060">
                <a:moveTo>
                  <a:pt x="81968" y="88039"/>
                </a:moveTo>
                <a:lnTo>
                  <a:pt x="189234" y="88039"/>
                </a:lnTo>
              </a:path>
              <a:path w="189229" h="226060">
                <a:moveTo>
                  <a:pt x="135601" y="88039"/>
                </a:moveTo>
                <a:lnTo>
                  <a:pt x="103219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9" name="object 3449"/>
          <p:cNvSpPr txBox="1"/>
          <p:nvPr/>
        </p:nvSpPr>
        <p:spPr>
          <a:xfrm>
            <a:off x="11178132" y="4522566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450" name="object 3450"/>
          <p:cNvSpPr/>
          <p:nvPr/>
        </p:nvSpPr>
        <p:spPr>
          <a:xfrm>
            <a:off x="11273812" y="4638447"/>
            <a:ext cx="241300" cy="77470"/>
          </a:xfrm>
          <a:custGeom>
            <a:avLst/>
            <a:gdLst/>
            <a:ahLst/>
            <a:cxnLst/>
            <a:rect l="l" t="t" r="r" b="b"/>
            <a:pathLst>
              <a:path w="241300" h="77470">
                <a:moveTo>
                  <a:pt x="15179" y="41490"/>
                </a:moveTo>
                <a:lnTo>
                  <a:pt x="0" y="56669"/>
                </a:lnTo>
              </a:path>
              <a:path w="241300" h="77470">
                <a:moveTo>
                  <a:pt x="76908" y="56669"/>
                </a:moveTo>
                <a:lnTo>
                  <a:pt x="92087" y="41490"/>
                </a:lnTo>
              </a:path>
              <a:path w="241300" h="77470">
                <a:moveTo>
                  <a:pt x="83991" y="76908"/>
                </a:moveTo>
                <a:lnTo>
                  <a:pt x="83991" y="33394"/>
                </a:lnTo>
              </a:path>
              <a:path w="241300" h="77470">
                <a:moveTo>
                  <a:pt x="160900" y="76908"/>
                </a:moveTo>
                <a:lnTo>
                  <a:pt x="160900" y="33394"/>
                </a:lnTo>
              </a:path>
              <a:path w="241300" h="77470">
                <a:moveTo>
                  <a:pt x="68812" y="48573"/>
                </a:moveTo>
                <a:lnTo>
                  <a:pt x="176079" y="48573"/>
                </a:lnTo>
              </a:path>
              <a:path w="241300" h="77470">
                <a:moveTo>
                  <a:pt x="122446" y="48573"/>
                </a:moveTo>
                <a:lnTo>
                  <a:pt x="137625" y="0"/>
                </a:lnTo>
                <a:lnTo>
                  <a:pt x="2408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1" name="object 3451"/>
          <p:cNvSpPr txBox="1"/>
          <p:nvPr/>
        </p:nvSpPr>
        <p:spPr>
          <a:xfrm>
            <a:off x="11405821" y="4562032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452" name="object 3452"/>
          <p:cNvSpPr/>
          <p:nvPr/>
        </p:nvSpPr>
        <p:spPr>
          <a:xfrm>
            <a:off x="11350721" y="4651602"/>
            <a:ext cx="458470" cy="284480"/>
          </a:xfrm>
          <a:custGeom>
            <a:avLst/>
            <a:gdLst/>
            <a:ahLst/>
            <a:cxnLst/>
            <a:rect l="l" t="t" r="r" b="b"/>
            <a:pathLst>
              <a:path w="458470" h="284479">
                <a:moveTo>
                  <a:pt x="15179" y="28334"/>
                </a:moveTo>
                <a:lnTo>
                  <a:pt x="0" y="43513"/>
                </a:lnTo>
              </a:path>
              <a:path w="458470" h="284479">
                <a:moveTo>
                  <a:pt x="75896" y="43513"/>
                </a:moveTo>
                <a:lnTo>
                  <a:pt x="92087" y="28334"/>
                </a:lnTo>
              </a:path>
              <a:path w="458470" h="284479">
                <a:moveTo>
                  <a:pt x="458413" y="164948"/>
                </a:moveTo>
                <a:lnTo>
                  <a:pt x="416923" y="164948"/>
                </a:lnTo>
              </a:path>
              <a:path w="458470" h="284479">
                <a:moveTo>
                  <a:pt x="458413" y="268167"/>
                </a:moveTo>
                <a:lnTo>
                  <a:pt x="416923" y="268167"/>
                </a:lnTo>
              </a:path>
              <a:path w="458470" h="284479">
                <a:moveTo>
                  <a:pt x="432103" y="149768"/>
                </a:moveTo>
                <a:lnTo>
                  <a:pt x="432103" y="284358"/>
                </a:lnTo>
              </a:path>
              <a:path w="458470" h="284479">
                <a:moveTo>
                  <a:pt x="432103" y="216557"/>
                </a:moveTo>
                <a:lnTo>
                  <a:pt x="382517" y="202390"/>
                </a:lnTo>
                <a:lnTo>
                  <a:pt x="382517" y="97147"/>
                </a:lnTo>
              </a:path>
              <a:path w="458470" h="284479">
                <a:moveTo>
                  <a:pt x="439186" y="173043"/>
                </a:moveTo>
                <a:lnTo>
                  <a:pt x="424007" y="156852"/>
                </a:lnTo>
              </a:path>
              <a:path w="458470" h="284479">
                <a:moveTo>
                  <a:pt x="424007" y="261083"/>
                </a:moveTo>
                <a:lnTo>
                  <a:pt x="439186" y="276262"/>
                </a:lnTo>
              </a:path>
              <a:path w="458470" h="284479">
                <a:moveTo>
                  <a:pt x="458413" y="72860"/>
                </a:moveTo>
                <a:lnTo>
                  <a:pt x="416923" y="72860"/>
                </a:lnTo>
              </a:path>
              <a:path w="458470" h="284479">
                <a:moveTo>
                  <a:pt x="458413" y="164948"/>
                </a:moveTo>
                <a:lnTo>
                  <a:pt x="416923" y="164948"/>
                </a:lnTo>
              </a:path>
              <a:path w="458470" h="284479">
                <a:moveTo>
                  <a:pt x="432103" y="57681"/>
                </a:moveTo>
                <a:lnTo>
                  <a:pt x="432103" y="180127"/>
                </a:lnTo>
              </a:path>
              <a:path w="458470" h="284479">
                <a:moveTo>
                  <a:pt x="432103" y="119410"/>
                </a:moveTo>
                <a:lnTo>
                  <a:pt x="382517" y="104230"/>
                </a:lnTo>
                <a:lnTo>
                  <a:pt x="38251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3" name="object 3453"/>
          <p:cNvSpPr txBox="1"/>
          <p:nvPr/>
        </p:nvSpPr>
        <p:spPr>
          <a:xfrm>
            <a:off x="11661899" y="4645640"/>
            <a:ext cx="85725" cy="21336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67</a:t>
            </a:r>
            <a:r>
              <a:rPr dirty="0" sz="400">
                <a:latin typeface="Arial"/>
                <a:cs typeface="Arial"/>
              </a:rPr>
              <a:t>5</a:t>
            </a:r>
            <a:r>
              <a:rPr dirty="0" sz="400" spc="-45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600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454" name="object 3454"/>
          <p:cNvSpPr/>
          <p:nvPr/>
        </p:nvSpPr>
        <p:spPr>
          <a:xfrm>
            <a:off x="11721095" y="4598981"/>
            <a:ext cx="189230" cy="226060"/>
          </a:xfrm>
          <a:custGeom>
            <a:avLst/>
            <a:gdLst/>
            <a:ahLst/>
            <a:cxnLst/>
            <a:rect l="l" t="t" r="r" b="b"/>
            <a:pathLst>
              <a:path w="189229" h="226060">
                <a:moveTo>
                  <a:pt x="68812" y="133577"/>
                </a:moveTo>
                <a:lnTo>
                  <a:pt x="53633" y="117386"/>
                </a:lnTo>
              </a:path>
              <a:path w="189229" h="226060">
                <a:moveTo>
                  <a:pt x="53633" y="209473"/>
                </a:moveTo>
                <a:lnTo>
                  <a:pt x="68812" y="225665"/>
                </a:lnTo>
              </a:path>
              <a:path w="189229" h="226060">
                <a:moveTo>
                  <a:pt x="97147" y="116374"/>
                </a:moveTo>
                <a:lnTo>
                  <a:pt x="97147" y="72860"/>
                </a:lnTo>
              </a:path>
              <a:path w="189229" h="226060">
                <a:moveTo>
                  <a:pt x="174055" y="115362"/>
                </a:moveTo>
                <a:lnTo>
                  <a:pt x="174055" y="72860"/>
                </a:lnTo>
              </a:path>
              <a:path w="189229" h="226060">
                <a:moveTo>
                  <a:pt x="81968" y="88039"/>
                </a:moveTo>
                <a:lnTo>
                  <a:pt x="189234" y="88039"/>
                </a:lnTo>
              </a:path>
              <a:path w="189229" h="226060">
                <a:moveTo>
                  <a:pt x="135601" y="88039"/>
                </a:moveTo>
                <a:lnTo>
                  <a:pt x="103219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5" name="object 3455"/>
          <p:cNvSpPr txBox="1"/>
          <p:nvPr/>
        </p:nvSpPr>
        <p:spPr>
          <a:xfrm>
            <a:off x="11715478" y="4522566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456" name="object 3456"/>
          <p:cNvSpPr/>
          <p:nvPr/>
        </p:nvSpPr>
        <p:spPr>
          <a:xfrm>
            <a:off x="11811158" y="4638447"/>
            <a:ext cx="241300" cy="77470"/>
          </a:xfrm>
          <a:custGeom>
            <a:avLst/>
            <a:gdLst/>
            <a:ahLst/>
            <a:cxnLst/>
            <a:rect l="l" t="t" r="r" b="b"/>
            <a:pathLst>
              <a:path w="241300" h="77470">
                <a:moveTo>
                  <a:pt x="15179" y="41490"/>
                </a:moveTo>
                <a:lnTo>
                  <a:pt x="0" y="56669"/>
                </a:lnTo>
              </a:path>
              <a:path w="241300" h="77470">
                <a:moveTo>
                  <a:pt x="75896" y="56669"/>
                </a:moveTo>
                <a:lnTo>
                  <a:pt x="92087" y="41490"/>
                </a:lnTo>
              </a:path>
              <a:path w="241300" h="77470">
                <a:moveTo>
                  <a:pt x="83991" y="76908"/>
                </a:moveTo>
                <a:lnTo>
                  <a:pt x="83991" y="33394"/>
                </a:lnTo>
              </a:path>
              <a:path w="241300" h="77470">
                <a:moveTo>
                  <a:pt x="160900" y="76908"/>
                </a:moveTo>
                <a:lnTo>
                  <a:pt x="160900" y="33394"/>
                </a:lnTo>
              </a:path>
              <a:path w="241300" h="77470">
                <a:moveTo>
                  <a:pt x="68812" y="48573"/>
                </a:moveTo>
                <a:lnTo>
                  <a:pt x="176079" y="48573"/>
                </a:lnTo>
              </a:path>
              <a:path w="241300" h="77470">
                <a:moveTo>
                  <a:pt x="122446" y="48573"/>
                </a:moveTo>
                <a:lnTo>
                  <a:pt x="137625" y="0"/>
                </a:lnTo>
                <a:lnTo>
                  <a:pt x="240844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7" name="object 3457"/>
          <p:cNvSpPr txBox="1"/>
          <p:nvPr/>
        </p:nvSpPr>
        <p:spPr>
          <a:xfrm>
            <a:off x="11943167" y="4562032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458" name="object 3458"/>
          <p:cNvSpPr/>
          <p:nvPr/>
        </p:nvSpPr>
        <p:spPr>
          <a:xfrm>
            <a:off x="11887055" y="4651602"/>
            <a:ext cx="459740" cy="284480"/>
          </a:xfrm>
          <a:custGeom>
            <a:avLst/>
            <a:gdLst/>
            <a:ahLst/>
            <a:cxnLst/>
            <a:rect l="l" t="t" r="r" b="b"/>
            <a:pathLst>
              <a:path w="459740" h="284479">
                <a:moveTo>
                  <a:pt x="16191" y="28334"/>
                </a:moveTo>
                <a:lnTo>
                  <a:pt x="0" y="43513"/>
                </a:lnTo>
              </a:path>
              <a:path w="459740" h="284479">
                <a:moveTo>
                  <a:pt x="76908" y="43513"/>
                </a:moveTo>
                <a:lnTo>
                  <a:pt x="92087" y="28334"/>
                </a:lnTo>
              </a:path>
              <a:path w="459740" h="284479">
                <a:moveTo>
                  <a:pt x="459425" y="164948"/>
                </a:moveTo>
                <a:lnTo>
                  <a:pt x="416923" y="164948"/>
                </a:lnTo>
              </a:path>
              <a:path w="459740" h="284479">
                <a:moveTo>
                  <a:pt x="459425" y="268167"/>
                </a:moveTo>
                <a:lnTo>
                  <a:pt x="416923" y="268167"/>
                </a:lnTo>
              </a:path>
              <a:path w="459740" h="284479">
                <a:moveTo>
                  <a:pt x="433115" y="149768"/>
                </a:moveTo>
                <a:lnTo>
                  <a:pt x="433115" y="284358"/>
                </a:lnTo>
              </a:path>
              <a:path w="459740" h="284479">
                <a:moveTo>
                  <a:pt x="433115" y="216557"/>
                </a:moveTo>
                <a:lnTo>
                  <a:pt x="383529" y="202390"/>
                </a:lnTo>
                <a:lnTo>
                  <a:pt x="383529" y="97147"/>
                </a:lnTo>
              </a:path>
              <a:path w="459740" h="284479">
                <a:moveTo>
                  <a:pt x="440198" y="173043"/>
                </a:moveTo>
                <a:lnTo>
                  <a:pt x="425019" y="156852"/>
                </a:lnTo>
              </a:path>
              <a:path w="459740" h="284479">
                <a:moveTo>
                  <a:pt x="425019" y="261083"/>
                </a:moveTo>
                <a:lnTo>
                  <a:pt x="440198" y="276262"/>
                </a:lnTo>
              </a:path>
              <a:path w="459740" h="284479">
                <a:moveTo>
                  <a:pt x="459425" y="72860"/>
                </a:moveTo>
                <a:lnTo>
                  <a:pt x="416923" y="72860"/>
                </a:lnTo>
              </a:path>
              <a:path w="459740" h="284479">
                <a:moveTo>
                  <a:pt x="459425" y="164948"/>
                </a:moveTo>
                <a:lnTo>
                  <a:pt x="416923" y="164948"/>
                </a:lnTo>
              </a:path>
              <a:path w="459740" h="284479">
                <a:moveTo>
                  <a:pt x="433115" y="57681"/>
                </a:moveTo>
                <a:lnTo>
                  <a:pt x="433115" y="180127"/>
                </a:lnTo>
              </a:path>
              <a:path w="459740" h="284479">
                <a:moveTo>
                  <a:pt x="433115" y="119410"/>
                </a:moveTo>
                <a:lnTo>
                  <a:pt x="383529" y="104230"/>
                </a:lnTo>
                <a:lnTo>
                  <a:pt x="3835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9" name="object 3459"/>
          <p:cNvSpPr txBox="1"/>
          <p:nvPr/>
        </p:nvSpPr>
        <p:spPr>
          <a:xfrm>
            <a:off x="12199246" y="4645640"/>
            <a:ext cx="85725" cy="21336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67</a:t>
            </a:r>
            <a:r>
              <a:rPr dirty="0" sz="400">
                <a:latin typeface="Arial"/>
                <a:cs typeface="Arial"/>
              </a:rPr>
              <a:t>5</a:t>
            </a:r>
            <a:r>
              <a:rPr dirty="0" sz="400" spc="-45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600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460" name="object 3460"/>
          <p:cNvSpPr/>
          <p:nvPr/>
        </p:nvSpPr>
        <p:spPr>
          <a:xfrm>
            <a:off x="12257429" y="4598981"/>
            <a:ext cx="190500" cy="226060"/>
          </a:xfrm>
          <a:custGeom>
            <a:avLst/>
            <a:gdLst/>
            <a:ahLst/>
            <a:cxnLst/>
            <a:rect l="l" t="t" r="r" b="b"/>
            <a:pathLst>
              <a:path w="190500" h="226060">
                <a:moveTo>
                  <a:pt x="69824" y="133577"/>
                </a:moveTo>
                <a:lnTo>
                  <a:pt x="54645" y="117386"/>
                </a:lnTo>
              </a:path>
              <a:path w="190500" h="226060">
                <a:moveTo>
                  <a:pt x="54645" y="209473"/>
                </a:moveTo>
                <a:lnTo>
                  <a:pt x="69824" y="225665"/>
                </a:lnTo>
              </a:path>
              <a:path w="190500" h="226060">
                <a:moveTo>
                  <a:pt x="98159" y="116374"/>
                </a:moveTo>
                <a:lnTo>
                  <a:pt x="98159" y="72860"/>
                </a:lnTo>
              </a:path>
              <a:path w="190500" h="226060">
                <a:moveTo>
                  <a:pt x="175067" y="115362"/>
                </a:moveTo>
                <a:lnTo>
                  <a:pt x="175067" y="72860"/>
                </a:lnTo>
              </a:path>
              <a:path w="190500" h="226060">
                <a:moveTo>
                  <a:pt x="82980" y="88039"/>
                </a:moveTo>
                <a:lnTo>
                  <a:pt x="190246" y="88039"/>
                </a:lnTo>
              </a:path>
              <a:path w="190500" h="226060">
                <a:moveTo>
                  <a:pt x="136613" y="88039"/>
                </a:moveTo>
                <a:lnTo>
                  <a:pt x="104230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1" name="object 3461"/>
          <p:cNvSpPr txBox="1"/>
          <p:nvPr/>
        </p:nvSpPr>
        <p:spPr>
          <a:xfrm>
            <a:off x="12252824" y="4522566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462" name="object 3462"/>
          <p:cNvSpPr/>
          <p:nvPr/>
        </p:nvSpPr>
        <p:spPr>
          <a:xfrm>
            <a:off x="12347493" y="4638447"/>
            <a:ext cx="241935" cy="77470"/>
          </a:xfrm>
          <a:custGeom>
            <a:avLst/>
            <a:gdLst/>
            <a:ahLst/>
            <a:cxnLst/>
            <a:rect l="l" t="t" r="r" b="b"/>
            <a:pathLst>
              <a:path w="241934" h="77470">
                <a:moveTo>
                  <a:pt x="16191" y="41490"/>
                </a:moveTo>
                <a:lnTo>
                  <a:pt x="0" y="56669"/>
                </a:lnTo>
              </a:path>
              <a:path w="241934" h="77470">
                <a:moveTo>
                  <a:pt x="76908" y="56669"/>
                </a:moveTo>
                <a:lnTo>
                  <a:pt x="92087" y="41490"/>
                </a:lnTo>
              </a:path>
              <a:path w="241934" h="77470">
                <a:moveTo>
                  <a:pt x="85003" y="76908"/>
                </a:moveTo>
                <a:lnTo>
                  <a:pt x="85003" y="33394"/>
                </a:lnTo>
              </a:path>
              <a:path w="241934" h="77470">
                <a:moveTo>
                  <a:pt x="161912" y="76908"/>
                </a:moveTo>
                <a:lnTo>
                  <a:pt x="161912" y="33394"/>
                </a:lnTo>
              </a:path>
              <a:path w="241934" h="77470">
                <a:moveTo>
                  <a:pt x="69824" y="48573"/>
                </a:moveTo>
                <a:lnTo>
                  <a:pt x="177091" y="48573"/>
                </a:lnTo>
              </a:path>
              <a:path w="241934" h="77470">
                <a:moveTo>
                  <a:pt x="123458" y="48573"/>
                </a:moveTo>
                <a:lnTo>
                  <a:pt x="137625" y="0"/>
                </a:lnTo>
                <a:lnTo>
                  <a:pt x="2418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3" name="object 3463"/>
          <p:cNvSpPr txBox="1"/>
          <p:nvPr/>
        </p:nvSpPr>
        <p:spPr>
          <a:xfrm>
            <a:off x="12480514" y="4562032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464" name="object 3464"/>
          <p:cNvSpPr/>
          <p:nvPr/>
        </p:nvSpPr>
        <p:spPr>
          <a:xfrm>
            <a:off x="12424401" y="4651602"/>
            <a:ext cx="458470" cy="284480"/>
          </a:xfrm>
          <a:custGeom>
            <a:avLst/>
            <a:gdLst/>
            <a:ahLst/>
            <a:cxnLst/>
            <a:rect l="l" t="t" r="r" b="b"/>
            <a:pathLst>
              <a:path w="458470" h="284479">
                <a:moveTo>
                  <a:pt x="15179" y="28334"/>
                </a:moveTo>
                <a:lnTo>
                  <a:pt x="0" y="43513"/>
                </a:lnTo>
              </a:path>
              <a:path w="458470" h="284479">
                <a:moveTo>
                  <a:pt x="76908" y="43513"/>
                </a:moveTo>
                <a:lnTo>
                  <a:pt x="92087" y="28334"/>
                </a:lnTo>
              </a:path>
              <a:path w="458470" h="284479">
                <a:moveTo>
                  <a:pt x="458413" y="164948"/>
                </a:moveTo>
                <a:lnTo>
                  <a:pt x="416923" y="164948"/>
                </a:lnTo>
              </a:path>
              <a:path w="458470" h="284479">
                <a:moveTo>
                  <a:pt x="458413" y="268167"/>
                </a:moveTo>
                <a:lnTo>
                  <a:pt x="416923" y="268167"/>
                </a:lnTo>
              </a:path>
              <a:path w="458470" h="284479">
                <a:moveTo>
                  <a:pt x="432103" y="149768"/>
                </a:moveTo>
                <a:lnTo>
                  <a:pt x="432103" y="284358"/>
                </a:lnTo>
              </a:path>
              <a:path w="458470" h="284479">
                <a:moveTo>
                  <a:pt x="432103" y="216557"/>
                </a:moveTo>
                <a:lnTo>
                  <a:pt x="383529" y="202390"/>
                </a:lnTo>
                <a:lnTo>
                  <a:pt x="383529" y="97147"/>
                </a:lnTo>
              </a:path>
              <a:path w="458470" h="284479">
                <a:moveTo>
                  <a:pt x="440198" y="173043"/>
                </a:moveTo>
                <a:lnTo>
                  <a:pt x="425019" y="156852"/>
                </a:lnTo>
              </a:path>
              <a:path w="458470" h="284479">
                <a:moveTo>
                  <a:pt x="425019" y="261083"/>
                </a:moveTo>
                <a:lnTo>
                  <a:pt x="440198" y="276262"/>
                </a:lnTo>
              </a:path>
              <a:path w="458470" h="284479">
                <a:moveTo>
                  <a:pt x="458413" y="72860"/>
                </a:moveTo>
                <a:lnTo>
                  <a:pt x="416923" y="72860"/>
                </a:lnTo>
              </a:path>
              <a:path w="458470" h="284479">
                <a:moveTo>
                  <a:pt x="458413" y="164948"/>
                </a:moveTo>
                <a:lnTo>
                  <a:pt x="416923" y="164948"/>
                </a:lnTo>
              </a:path>
              <a:path w="458470" h="284479">
                <a:moveTo>
                  <a:pt x="432103" y="57681"/>
                </a:moveTo>
                <a:lnTo>
                  <a:pt x="432103" y="180127"/>
                </a:lnTo>
              </a:path>
              <a:path w="458470" h="284479">
                <a:moveTo>
                  <a:pt x="432103" y="119410"/>
                </a:moveTo>
                <a:lnTo>
                  <a:pt x="383529" y="104230"/>
                </a:lnTo>
                <a:lnTo>
                  <a:pt x="38352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5" name="object 3465"/>
          <p:cNvSpPr txBox="1"/>
          <p:nvPr/>
        </p:nvSpPr>
        <p:spPr>
          <a:xfrm>
            <a:off x="12736592" y="4645640"/>
            <a:ext cx="85725" cy="21336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67</a:t>
            </a:r>
            <a:r>
              <a:rPr dirty="0" sz="400">
                <a:latin typeface="Arial"/>
                <a:cs typeface="Arial"/>
              </a:rPr>
              <a:t>5</a:t>
            </a:r>
            <a:r>
              <a:rPr dirty="0" sz="400" spc="-45">
                <a:latin typeface="Arial"/>
                <a:cs typeface="Arial"/>
              </a:rPr>
              <a:t> </a:t>
            </a:r>
            <a:r>
              <a:rPr dirty="0" sz="400" spc="-5">
                <a:latin typeface="Arial"/>
                <a:cs typeface="Arial"/>
              </a:rPr>
              <a:t>600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466" name="object 3466"/>
          <p:cNvSpPr/>
          <p:nvPr/>
        </p:nvSpPr>
        <p:spPr>
          <a:xfrm>
            <a:off x="12794775" y="4598981"/>
            <a:ext cx="190500" cy="226060"/>
          </a:xfrm>
          <a:custGeom>
            <a:avLst/>
            <a:gdLst/>
            <a:ahLst/>
            <a:cxnLst/>
            <a:rect l="l" t="t" r="r" b="b"/>
            <a:pathLst>
              <a:path w="190500" h="226060">
                <a:moveTo>
                  <a:pt x="69824" y="133577"/>
                </a:moveTo>
                <a:lnTo>
                  <a:pt x="54645" y="117386"/>
                </a:lnTo>
              </a:path>
              <a:path w="190500" h="226060">
                <a:moveTo>
                  <a:pt x="54645" y="209473"/>
                </a:moveTo>
                <a:lnTo>
                  <a:pt x="69824" y="225665"/>
                </a:lnTo>
              </a:path>
              <a:path w="190500" h="226060">
                <a:moveTo>
                  <a:pt x="98159" y="116374"/>
                </a:moveTo>
                <a:lnTo>
                  <a:pt x="98159" y="72860"/>
                </a:lnTo>
              </a:path>
              <a:path w="190500" h="226060">
                <a:moveTo>
                  <a:pt x="175067" y="115362"/>
                </a:moveTo>
                <a:lnTo>
                  <a:pt x="175067" y="72860"/>
                </a:lnTo>
              </a:path>
              <a:path w="190500" h="226060">
                <a:moveTo>
                  <a:pt x="82980" y="88039"/>
                </a:moveTo>
                <a:lnTo>
                  <a:pt x="190246" y="88039"/>
                </a:lnTo>
              </a:path>
              <a:path w="190500" h="226060">
                <a:moveTo>
                  <a:pt x="136613" y="88039"/>
                </a:moveTo>
                <a:lnTo>
                  <a:pt x="104230" y="0"/>
                </a:ln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7" name="object 3467"/>
          <p:cNvSpPr txBox="1"/>
          <p:nvPr/>
        </p:nvSpPr>
        <p:spPr>
          <a:xfrm>
            <a:off x="12790171" y="4522566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468" name="object 3468"/>
          <p:cNvSpPr/>
          <p:nvPr/>
        </p:nvSpPr>
        <p:spPr>
          <a:xfrm>
            <a:off x="12884839" y="4638447"/>
            <a:ext cx="241935" cy="77470"/>
          </a:xfrm>
          <a:custGeom>
            <a:avLst/>
            <a:gdLst/>
            <a:ahLst/>
            <a:cxnLst/>
            <a:rect l="l" t="t" r="r" b="b"/>
            <a:pathLst>
              <a:path w="241934" h="77470">
                <a:moveTo>
                  <a:pt x="15179" y="41490"/>
                </a:moveTo>
                <a:lnTo>
                  <a:pt x="0" y="56669"/>
                </a:lnTo>
              </a:path>
              <a:path w="241934" h="77470">
                <a:moveTo>
                  <a:pt x="76908" y="56669"/>
                </a:moveTo>
                <a:lnTo>
                  <a:pt x="92087" y="41490"/>
                </a:lnTo>
              </a:path>
              <a:path w="241934" h="77470">
                <a:moveTo>
                  <a:pt x="85003" y="76908"/>
                </a:moveTo>
                <a:lnTo>
                  <a:pt x="85003" y="33394"/>
                </a:lnTo>
              </a:path>
              <a:path w="241934" h="77470">
                <a:moveTo>
                  <a:pt x="161912" y="76908"/>
                </a:moveTo>
                <a:lnTo>
                  <a:pt x="161912" y="33394"/>
                </a:lnTo>
              </a:path>
              <a:path w="241934" h="77470">
                <a:moveTo>
                  <a:pt x="69824" y="48573"/>
                </a:moveTo>
                <a:lnTo>
                  <a:pt x="177091" y="48573"/>
                </a:lnTo>
              </a:path>
              <a:path w="241934" h="77470">
                <a:moveTo>
                  <a:pt x="123458" y="48573"/>
                </a:moveTo>
                <a:lnTo>
                  <a:pt x="137625" y="0"/>
                </a:lnTo>
                <a:lnTo>
                  <a:pt x="241856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9" name="object 3469"/>
          <p:cNvSpPr txBox="1"/>
          <p:nvPr/>
        </p:nvSpPr>
        <p:spPr>
          <a:xfrm>
            <a:off x="13017859" y="4562032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470" name="object 3470"/>
          <p:cNvSpPr/>
          <p:nvPr/>
        </p:nvSpPr>
        <p:spPr>
          <a:xfrm>
            <a:off x="12961747" y="4679937"/>
            <a:ext cx="92710" cy="15240"/>
          </a:xfrm>
          <a:custGeom>
            <a:avLst/>
            <a:gdLst/>
            <a:ahLst/>
            <a:cxnLst/>
            <a:rect l="l" t="t" r="r" b="b"/>
            <a:pathLst>
              <a:path w="92709" h="15239">
                <a:moveTo>
                  <a:pt x="15179" y="0"/>
                </a:moveTo>
                <a:lnTo>
                  <a:pt x="0" y="15179"/>
                </a:lnTo>
              </a:path>
              <a:path w="92709" h="15239">
                <a:moveTo>
                  <a:pt x="76908" y="15179"/>
                </a:moveTo>
                <a:lnTo>
                  <a:pt x="92087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1" name="object 3471"/>
          <p:cNvSpPr txBox="1"/>
          <p:nvPr/>
        </p:nvSpPr>
        <p:spPr>
          <a:xfrm>
            <a:off x="9967893" y="4099745"/>
            <a:ext cx="135255" cy="16827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ts val="434"/>
              </a:lnSpc>
              <a:spcBef>
                <a:spcPts val="80"/>
              </a:spcBef>
            </a:pPr>
            <a:r>
              <a:rPr dirty="0" sz="400" spc="5">
                <a:latin typeface="Arial"/>
                <a:cs typeface="Arial"/>
              </a:rPr>
              <a:t>385</a:t>
            </a:r>
            <a:endParaRPr sz="400">
              <a:latin typeface="Arial"/>
              <a:cs typeface="Arial"/>
            </a:endParaRPr>
          </a:p>
          <a:p>
            <a:pPr marL="35560">
              <a:lnSpc>
                <a:spcPts val="434"/>
              </a:lnSpc>
            </a:pPr>
            <a:r>
              <a:rPr dirty="0" sz="400" spc="-5">
                <a:latin typeface="Arial"/>
                <a:cs typeface="Arial"/>
              </a:rPr>
              <a:t>1000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472" name="object 3472"/>
          <p:cNvSpPr txBox="1"/>
          <p:nvPr/>
        </p:nvSpPr>
        <p:spPr>
          <a:xfrm>
            <a:off x="10157073" y="3980160"/>
            <a:ext cx="25400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900 </a:t>
            </a:r>
            <a:r>
              <a:rPr dirty="0" sz="400" spc="95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900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473" name="object 3473"/>
          <p:cNvSpPr txBox="1"/>
          <p:nvPr/>
        </p:nvSpPr>
        <p:spPr>
          <a:xfrm>
            <a:off x="10451606" y="4061291"/>
            <a:ext cx="135255" cy="20637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ts val="434"/>
              </a:lnSpc>
              <a:spcBef>
                <a:spcPts val="80"/>
              </a:spcBef>
            </a:pPr>
            <a:r>
              <a:rPr dirty="0" sz="400" spc="5">
                <a:latin typeface="Arial"/>
                <a:cs typeface="Arial"/>
              </a:rPr>
              <a:t>385</a:t>
            </a:r>
            <a:endParaRPr sz="400">
              <a:latin typeface="Arial"/>
              <a:cs typeface="Arial"/>
            </a:endParaRPr>
          </a:p>
          <a:p>
            <a:pPr marL="74295">
              <a:lnSpc>
                <a:spcPts val="434"/>
              </a:lnSpc>
            </a:pPr>
            <a:r>
              <a:rPr dirty="0" sz="400" spc="-5">
                <a:latin typeface="Arial"/>
                <a:cs typeface="Arial"/>
              </a:rPr>
              <a:t>1500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474" name="object 3474"/>
          <p:cNvSpPr txBox="1"/>
          <p:nvPr/>
        </p:nvSpPr>
        <p:spPr>
          <a:xfrm>
            <a:off x="10650905" y="3869857"/>
            <a:ext cx="33718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1250     1250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3475" name="object 3475"/>
          <p:cNvSpPr txBox="1"/>
          <p:nvPr/>
        </p:nvSpPr>
        <p:spPr>
          <a:xfrm>
            <a:off x="11042585" y="4099745"/>
            <a:ext cx="135255" cy="16827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ts val="434"/>
              </a:lnSpc>
              <a:spcBef>
                <a:spcPts val="80"/>
              </a:spcBef>
            </a:pPr>
            <a:r>
              <a:rPr dirty="0" sz="400" spc="5">
                <a:latin typeface="Arial"/>
                <a:cs typeface="Arial"/>
              </a:rPr>
              <a:t>385</a:t>
            </a:r>
            <a:endParaRPr sz="400">
              <a:latin typeface="Arial"/>
              <a:cs typeface="Arial"/>
            </a:endParaRPr>
          </a:p>
          <a:p>
            <a:pPr marL="35560">
              <a:lnSpc>
                <a:spcPts val="434"/>
              </a:lnSpc>
            </a:pPr>
            <a:r>
              <a:rPr dirty="0" sz="400" spc="-5">
                <a:latin typeface="Arial"/>
                <a:cs typeface="Arial"/>
              </a:rPr>
              <a:t>1000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476" name="object 3476"/>
          <p:cNvSpPr/>
          <p:nvPr/>
        </p:nvSpPr>
        <p:spPr>
          <a:xfrm>
            <a:off x="11597637" y="4000918"/>
            <a:ext cx="96520" cy="321310"/>
          </a:xfrm>
          <a:custGeom>
            <a:avLst/>
            <a:gdLst/>
            <a:ahLst/>
            <a:cxnLst/>
            <a:rect l="l" t="t" r="r" b="b"/>
            <a:pathLst>
              <a:path w="96520" h="321310">
                <a:moveTo>
                  <a:pt x="96135" y="245904"/>
                </a:moveTo>
                <a:lnTo>
                  <a:pt x="34406" y="245904"/>
                </a:lnTo>
              </a:path>
              <a:path w="96520" h="321310">
                <a:moveTo>
                  <a:pt x="96135" y="305609"/>
                </a:moveTo>
                <a:lnTo>
                  <a:pt x="34406" y="305609"/>
                </a:lnTo>
              </a:path>
              <a:path w="96520" h="321310">
                <a:moveTo>
                  <a:pt x="49585" y="230724"/>
                </a:moveTo>
                <a:lnTo>
                  <a:pt x="49585" y="320788"/>
                </a:lnTo>
              </a:path>
              <a:path w="96520" h="321310">
                <a:moveTo>
                  <a:pt x="49585" y="275250"/>
                </a:moveTo>
                <a:lnTo>
                  <a:pt x="0" y="261083"/>
                </a:lnTo>
                <a:lnTo>
                  <a:pt x="0" y="156852"/>
                </a:lnTo>
              </a:path>
              <a:path w="96520" h="321310">
                <a:moveTo>
                  <a:pt x="56669" y="253999"/>
                </a:moveTo>
                <a:lnTo>
                  <a:pt x="41490" y="238820"/>
                </a:lnTo>
              </a:path>
              <a:path w="96520" h="321310">
                <a:moveTo>
                  <a:pt x="41490" y="297513"/>
                </a:moveTo>
                <a:lnTo>
                  <a:pt x="56669" y="312692"/>
                </a:lnTo>
              </a:path>
              <a:path w="96520" h="321310">
                <a:moveTo>
                  <a:pt x="96135" y="245904"/>
                </a:moveTo>
                <a:lnTo>
                  <a:pt x="34406" y="245904"/>
                </a:lnTo>
              </a:path>
              <a:path w="96520" h="321310">
                <a:moveTo>
                  <a:pt x="96135" y="16191"/>
                </a:moveTo>
                <a:lnTo>
                  <a:pt x="34406" y="16191"/>
                </a:lnTo>
              </a:path>
              <a:path w="96520" h="321310">
                <a:moveTo>
                  <a:pt x="49585" y="261083"/>
                </a:moveTo>
                <a:lnTo>
                  <a:pt x="49585" y="0"/>
                </a:lnTo>
              </a:path>
              <a:path w="96520" h="321310">
                <a:moveTo>
                  <a:pt x="41490" y="238820"/>
                </a:moveTo>
                <a:lnTo>
                  <a:pt x="56669" y="253999"/>
                </a:lnTo>
              </a:path>
              <a:path w="96520" h="321310">
                <a:moveTo>
                  <a:pt x="56669" y="23274"/>
                </a:moveTo>
                <a:lnTo>
                  <a:pt x="41490" y="80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7" name="object 3477"/>
          <p:cNvSpPr txBox="1"/>
          <p:nvPr/>
        </p:nvSpPr>
        <p:spPr>
          <a:xfrm>
            <a:off x="11526298" y="4061291"/>
            <a:ext cx="135255" cy="20637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ts val="434"/>
              </a:lnSpc>
              <a:spcBef>
                <a:spcPts val="80"/>
              </a:spcBef>
            </a:pPr>
            <a:r>
              <a:rPr dirty="0" sz="400" spc="5">
                <a:latin typeface="Arial"/>
                <a:cs typeface="Arial"/>
              </a:rPr>
              <a:t>385</a:t>
            </a:r>
            <a:endParaRPr sz="400">
              <a:latin typeface="Arial"/>
              <a:cs typeface="Arial"/>
            </a:endParaRPr>
          </a:p>
          <a:p>
            <a:pPr marL="74295">
              <a:lnSpc>
                <a:spcPts val="434"/>
              </a:lnSpc>
            </a:pPr>
            <a:r>
              <a:rPr dirty="0" sz="400" spc="-5">
                <a:latin typeface="Arial"/>
                <a:cs typeface="Arial"/>
              </a:rPr>
              <a:t>1500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478" name="object 3478"/>
          <p:cNvSpPr/>
          <p:nvPr/>
        </p:nvSpPr>
        <p:spPr>
          <a:xfrm>
            <a:off x="11687701" y="3931093"/>
            <a:ext cx="415290" cy="76200"/>
          </a:xfrm>
          <a:custGeom>
            <a:avLst/>
            <a:gdLst/>
            <a:ahLst/>
            <a:cxnLst/>
            <a:rect l="l" t="t" r="r" b="b"/>
            <a:pathLst>
              <a:path w="415290" h="76200">
                <a:moveTo>
                  <a:pt x="207450" y="75896"/>
                </a:moveTo>
                <a:lnTo>
                  <a:pt x="207450" y="0"/>
                </a:lnTo>
              </a:path>
              <a:path w="415290" h="76200">
                <a:moveTo>
                  <a:pt x="15179" y="75896"/>
                </a:moveTo>
                <a:lnTo>
                  <a:pt x="15179" y="0"/>
                </a:lnTo>
              </a:path>
              <a:path w="415290" h="76200">
                <a:moveTo>
                  <a:pt x="222629" y="15179"/>
                </a:moveTo>
                <a:lnTo>
                  <a:pt x="0" y="15179"/>
                </a:lnTo>
              </a:path>
              <a:path w="415290" h="76200">
                <a:moveTo>
                  <a:pt x="199354" y="22262"/>
                </a:moveTo>
                <a:lnTo>
                  <a:pt x="215545" y="7083"/>
                </a:lnTo>
              </a:path>
              <a:path w="415290" h="76200">
                <a:moveTo>
                  <a:pt x="23274" y="7083"/>
                </a:moveTo>
                <a:lnTo>
                  <a:pt x="8095" y="22262"/>
                </a:lnTo>
              </a:path>
              <a:path w="415290" h="76200">
                <a:moveTo>
                  <a:pt x="399720" y="75896"/>
                </a:moveTo>
                <a:lnTo>
                  <a:pt x="399720" y="0"/>
                </a:lnTo>
              </a:path>
              <a:path w="415290" h="76200">
                <a:moveTo>
                  <a:pt x="207450" y="75896"/>
                </a:moveTo>
                <a:lnTo>
                  <a:pt x="207450" y="0"/>
                </a:lnTo>
              </a:path>
              <a:path w="415290" h="76200">
                <a:moveTo>
                  <a:pt x="414900" y="15179"/>
                </a:moveTo>
                <a:lnTo>
                  <a:pt x="192270" y="15179"/>
                </a:lnTo>
              </a:path>
              <a:path w="415290" h="76200">
                <a:moveTo>
                  <a:pt x="391625" y="22262"/>
                </a:moveTo>
                <a:lnTo>
                  <a:pt x="406804" y="7083"/>
                </a:lnTo>
              </a:path>
              <a:path w="415290" h="76200">
                <a:moveTo>
                  <a:pt x="215545" y="7083"/>
                </a:moveTo>
                <a:lnTo>
                  <a:pt x="199354" y="222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9" name="object 3479"/>
          <p:cNvSpPr txBox="1"/>
          <p:nvPr/>
        </p:nvSpPr>
        <p:spPr>
          <a:xfrm>
            <a:off x="11725598" y="3869857"/>
            <a:ext cx="33591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1250   </a:t>
            </a:r>
            <a:r>
              <a:rPr dirty="0" sz="400" spc="12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1250</a:t>
            </a:r>
            <a:endParaRPr sz="400">
              <a:latin typeface="Arial"/>
              <a:cs typeface="Arial"/>
            </a:endParaRPr>
          </a:p>
        </p:txBody>
      </p:sp>
      <p:sp>
        <p:nvSpPr>
          <p:cNvPr id="3480" name="object 3480"/>
          <p:cNvSpPr txBox="1"/>
          <p:nvPr/>
        </p:nvSpPr>
        <p:spPr>
          <a:xfrm>
            <a:off x="12117278" y="4099745"/>
            <a:ext cx="135255" cy="16827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ts val="434"/>
              </a:lnSpc>
              <a:spcBef>
                <a:spcPts val="80"/>
              </a:spcBef>
            </a:pPr>
            <a:r>
              <a:rPr dirty="0" sz="400" spc="5">
                <a:latin typeface="Arial"/>
                <a:cs typeface="Arial"/>
              </a:rPr>
              <a:t>385</a:t>
            </a:r>
            <a:endParaRPr sz="400">
              <a:latin typeface="Arial"/>
              <a:cs typeface="Arial"/>
            </a:endParaRPr>
          </a:p>
          <a:p>
            <a:pPr marL="35560">
              <a:lnSpc>
                <a:spcPts val="434"/>
              </a:lnSpc>
            </a:pPr>
            <a:r>
              <a:rPr dirty="0" sz="400" spc="-5">
                <a:latin typeface="Arial"/>
                <a:cs typeface="Arial"/>
              </a:rPr>
              <a:t>1000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481" name="object 3481"/>
          <p:cNvSpPr/>
          <p:nvPr/>
        </p:nvSpPr>
        <p:spPr>
          <a:xfrm>
            <a:off x="12792751" y="4036336"/>
            <a:ext cx="192405" cy="115570"/>
          </a:xfrm>
          <a:custGeom>
            <a:avLst/>
            <a:gdLst/>
            <a:ahLst/>
            <a:cxnLst/>
            <a:rect l="l" t="t" r="r" b="b"/>
            <a:pathLst>
              <a:path w="192404" h="115570">
                <a:moveTo>
                  <a:pt x="95123" y="0"/>
                </a:moveTo>
                <a:lnTo>
                  <a:pt x="95123" y="51609"/>
                </a:lnTo>
              </a:path>
              <a:path w="192404" h="115570">
                <a:moveTo>
                  <a:pt x="177091" y="0"/>
                </a:moveTo>
                <a:lnTo>
                  <a:pt x="177091" y="51609"/>
                </a:lnTo>
              </a:path>
              <a:path w="192404" h="115570">
                <a:moveTo>
                  <a:pt x="79944" y="36430"/>
                </a:moveTo>
                <a:lnTo>
                  <a:pt x="192270" y="36430"/>
                </a:lnTo>
              </a:path>
              <a:path w="192404" h="115570">
                <a:moveTo>
                  <a:pt x="136613" y="36430"/>
                </a:moveTo>
                <a:lnTo>
                  <a:pt x="104230" y="115362"/>
                </a:lnTo>
                <a:lnTo>
                  <a:pt x="0" y="1153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2" name="object 3482"/>
          <p:cNvSpPr txBox="1"/>
          <p:nvPr/>
        </p:nvSpPr>
        <p:spPr>
          <a:xfrm>
            <a:off x="12788147" y="4075283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530</a:t>
            </a:r>
            <a:endParaRPr sz="400">
              <a:latin typeface="Arial"/>
              <a:cs typeface="Arial"/>
            </a:endParaRPr>
          </a:p>
        </p:txBody>
      </p:sp>
      <p:sp>
        <p:nvSpPr>
          <p:cNvPr id="3483" name="object 3483"/>
          <p:cNvSpPr/>
          <p:nvPr/>
        </p:nvSpPr>
        <p:spPr>
          <a:xfrm>
            <a:off x="12880791" y="4036336"/>
            <a:ext cx="194310" cy="125730"/>
          </a:xfrm>
          <a:custGeom>
            <a:avLst/>
            <a:gdLst/>
            <a:ahLst/>
            <a:cxnLst/>
            <a:rect l="l" t="t" r="r" b="b"/>
            <a:pathLst>
              <a:path w="194309" h="125729">
                <a:moveTo>
                  <a:pt x="15179" y="29346"/>
                </a:moveTo>
                <a:lnTo>
                  <a:pt x="0" y="44525"/>
                </a:lnTo>
              </a:path>
              <a:path w="194309" h="125729">
                <a:moveTo>
                  <a:pt x="80956" y="44525"/>
                </a:moveTo>
                <a:lnTo>
                  <a:pt x="96135" y="29346"/>
                </a:lnTo>
              </a:path>
              <a:path w="194309" h="125729">
                <a:moveTo>
                  <a:pt x="99171" y="0"/>
                </a:moveTo>
                <a:lnTo>
                  <a:pt x="99171" y="51609"/>
                </a:lnTo>
              </a:path>
              <a:path w="194309" h="125729">
                <a:moveTo>
                  <a:pt x="89051" y="0"/>
                </a:moveTo>
                <a:lnTo>
                  <a:pt x="89051" y="51609"/>
                </a:lnTo>
              </a:path>
              <a:path w="194309" h="125729">
                <a:moveTo>
                  <a:pt x="99171" y="36430"/>
                </a:moveTo>
                <a:lnTo>
                  <a:pt x="115362" y="36430"/>
                </a:lnTo>
              </a:path>
              <a:path w="194309" h="125729">
                <a:moveTo>
                  <a:pt x="89051" y="36430"/>
                </a:moveTo>
                <a:lnTo>
                  <a:pt x="73872" y="36430"/>
                </a:lnTo>
              </a:path>
              <a:path w="194309" h="125729">
                <a:moveTo>
                  <a:pt x="94111" y="36430"/>
                </a:moveTo>
                <a:lnTo>
                  <a:pt x="120422" y="125481"/>
                </a:lnTo>
                <a:lnTo>
                  <a:pt x="194294" y="12548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4" name="object 3484"/>
          <p:cNvSpPr txBox="1"/>
          <p:nvPr/>
        </p:nvSpPr>
        <p:spPr>
          <a:xfrm>
            <a:off x="12995597" y="4084391"/>
            <a:ext cx="8509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70</a:t>
            </a:r>
            <a:endParaRPr sz="400">
              <a:latin typeface="Arial"/>
              <a:cs typeface="Arial"/>
            </a:endParaRPr>
          </a:p>
        </p:txBody>
      </p:sp>
      <p:sp>
        <p:nvSpPr>
          <p:cNvPr id="3485" name="object 3485"/>
          <p:cNvSpPr/>
          <p:nvPr/>
        </p:nvSpPr>
        <p:spPr>
          <a:xfrm>
            <a:off x="12791740" y="3834958"/>
            <a:ext cx="196850" cy="246379"/>
          </a:xfrm>
          <a:custGeom>
            <a:avLst/>
            <a:gdLst/>
            <a:ahLst/>
            <a:cxnLst/>
            <a:rect l="l" t="t" r="r" b="b"/>
            <a:pathLst>
              <a:path w="196850" h="246379">
                <a:moveTo>
                  <a:pt x="188222" y="237808"/>
                </a:moveTo>
                <a:lnTo>
                  <a:pt x="178103" y="237808"/>
                </a:lnTo>
                <a:lnTo>
                  <a:pt x="188222" y="237808"/>
                </a:lnTo>
              </a:path>
              <a:path w="196850" h="246379">
                <a:moveTo>
                  <a:pt x="196318" y="230724"/>
                </a:moveTo>
                <a:lnTo>
                  <a:pt x="181139" y="245904"/>
                </a:lnTo>
              </a:path>
              <a:path w="196850" h="246379">
                <a:moveTo>
                  <a:pt x="170007" y="245904"/>
                </a:moveTo>
                <a:lnTo>
                  <a:pt x="185187" y="230724"/>
                </a:lnTo>
              </a:path>
              <a:path w="196850" h="246379">
                <a:moveTo>
                  <a:pt x="87027" y="99171"/>
                </a:moveTo>
                <a:lnTo>
                  <a:pt x="62740" y="99171"/>
                </a:lnTo>
              </a:path>
              <a:path w="196850" h="246379">
                <a:moveTo>
                  <a:pt x="87027" y="103219"/>
                </a:moveTo>
                <a:lnTo>
                  <a:pt x="62740" y="103219"/>
                </a:lnTo>
              </a:path>
              <a:path w="196850" h="246379">
                <a:moveTo>
                  <a:pt x="77920" y="99171"/>
                </a:moveTo>
                <a:lnTo>
                  <a:pt x="77920" y="83991"/>
                </a:lnTo>
              </a:path>
              <a:path w="196850" h="246379">
                <a:moveTo>
                  <a:pt x="77920" y="103219"/>
                </a:moveTo>
                <a:lnTo>
                  <a:pt x="77920" y="118398"/>
                </a:lnTo>
              </a:path>
              <a:path w="196850" h="246379">
                <a:moveTo>
                  <a:pt x="77920" y="101195"/>
                </a:moveTo>
                <a:lnTo>
                  <a:pt x="0" y="74884"/>
                </a:lnTo>
                <a:lnTo>
                  <a:pt x="0" y="0"/>
                </a:lnTo>
              </a:path>
              <a:path w="196850" h="246379">
                <a:moveTo>
                  <a:pt x="77920" y="99171"/>
                </a:moveTo>
                <a:lnTo>
                  <a:pt x="77920" y="103219"/>
                </a:lnTo>
                <a:lnTo>
                  <a:pt x="77920" y="99171"/>
                </a:lnTo>
              </a:path>
              <a:path w="196850" h="246379">
                <a:moveTo>
                  <a:pt x="70836" y="92087"/>
                </a:moveTo>
                <a:lnTo>
                  <a:pt x="86015" y="107266"/>
                </a:lnTo>
              </a:path>
              <a:path w="196850" h="246379">
                <a:moveTo>
                  <a:pt x="86015" y="110302"/>
                </a:moveTo>
                <a:lnTo>
                  <a:pt x="70836" y="95123"/>
                </a:lnTo>
              </a:path>
              <a:path w="196850" h="246379">
                <a:moveTo>
                  <a:pt x="87027" y="103219"/>
                </a:moveTo>
                <a:lnTo>
                  <a:pt x="62740" y="103219"/>
                </a:lnTo>
              </a:path>
              <a:path w="196850" h="246379">
                <a:moveTo>
                  <a:pt x="87027" y="191258"/>
                </a:moveTo>
                <a:lnTo>
                  <a:pt x="62740" y="191258"/>
                </a:lnTo>
              </a:path>
              <a:path w="196850" h="246379">
                <a:moveTo>
                  <a:pt x="77920" y="88039"/>
                </a:moveTo>
                <a:lnTo>
                  <a:pt x="77920" y="207450"/>
                </a:lnTo>
              </a:path>
              <a:path w="196850" h="246379">
                <a:moveTo>
                  <a:pt x="77920" y="147744"/>
                </a:moveTo>
                <a:lnTo>
                  <a:pt x="28334" y="132565"/>
                </a:lnTo>
                <a:lnTo>
                  <a:pt x="28334" y="2833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6" name="object 3486"/>
          <p:cNvSpPr txBox="1"/>
          <p:nvPr/>
        </p:nvSpPr>
        <p:spPr>
          <a:xfrm>
            <a:off x="12719388" y="3829448"/>
            <a:ext cx="114935" cy="144145"/>
          </a:xfrm>
          <a:prstGeom prst="rect">
            <a:avLst/>
          </a:prstGeom>
        </p:spPr>
        <p:txBody>
          <a:bodyPr wrap="square" lIns="0" tIns="3937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310"/>
              </a:spcBef>
            </a:pPr>
            <a:r>
              <a:rPr dirty="0" sz="400" spc="-5">
                <a:latin typeface="Arial"/>
                <a:cs typeface="Arial"/>
              </a:rPr>
              <a:t>5</a:t>
            </a:r>
            <a:r>
              <a:rPr dirty="0" sz="400" spc="-10">
                <a:latin typeface="Arial"/>
                <a:cs typeface="Arial"/>
              </a:rPr>
              <a:t>8</a:t>
            </a:r>
            <a:r>
              <a:rPr dirty="0" baseline="34722" sz="600" spc="-345">
                <a:latin typeface="Arial"/>
                <a:cs typeface="Arial"/>
              </a:rPr>
              <a:t>2</a:t>
            </a:r>
            <a:r>
              <a:rPr dirty="0" sz="400" spc="-10">
                <a:latin typeface="Arial"/>
                <a:cs typeface="Arial"/>
              </a:rPr>
              <a:t>0</a:t>
            </a:r>
            <a:r>
              <a:rPr dirty="0" baseline="34722" sz="600" spc="-7">
                <a:latin typeface="Arial"/>
                <a:cs typeface="Arial"/>
              </a:rPr>
              <a:t>0</a:t>
            </a:r>
            <a:endParaRPr baseline="34722" sz="600">
              <a:latin typeface="Arial"/>
              <a:cs typeface="Arial"/>
            </a:endParaRPr>
          </a:p>
        </p:txBody>
      </p:sp>
      <p:sp>
        <p:nvSpPr>
          <p:cNvPr id="3487" name="object 3487"/>
          <p:cNvSpPr/>
          <p:nvPr/>
        </p:nvSpPr>
        <p:spPr>
          <a:xfrm>
            <a:off x="12811979" y="3559707"/>
            <a:ext cx="173355" cy="474980"/>
          </a:xfrm>
          <a:custGeom>
            <a:avLst/>
            <a:gdLst/>
            <a:ahLst/>
            <a:cxnLst/>
            <a:rect l="l" t="t" r="r" b="b"/>
            <a:pathLst>
              <a:path w="173354" h="474979">
                <a:moveTo>
                  <a:pt x="65776" y="385553"/>
                </a:moveTo>
                <a:lnTo>
                  <a:pt x="50597" y="370374"/>
                </a:lnTo>
              </a:path>
              <a:path w="173354" h="474979">
                <a:moveTo>
                  <a:pt x="50597" y="459425"/>
                </a:moveTo>
                <a:lnTo>
                  <a:pt x="65776" y="474605"/>
                </a:lnTo>
              </a:path>
              <a:path w="173354" h="474979">
                <a:moveTo>
                  <a:pt x="74884" y="0"/>
                </a:moveTo>
                <a:lnTo>
                  <a:pt x="74884" y="39466"/>
                </a:lnTo>
              </a:path>
              <a:path w="173354" h="474979">
                <a:moveTo>
                  <a:pt x="157864" y="0"/>
                </a:moveTo>
                <a:lnTo>
                  <a:pt x="157864" y="39466"/>
                </a:lnTo>
              </a:path>
              <a:path w="173354" h="474979">
                <a:moveTo>
                  <a:pt x="59705" y="24286"/>
                </a:moveTo>
                <a:lnTo>
                  <a:pt x="173043" y="24286"/>
                </a:lnTo>
              </a:path>
              <a:path w="173354" h="474979">
                <a:moveTo>
                  <a:pt x="116374" y="24286"/>
                </a:moveTo>
                <a:lnTo>
                  <a:pt x="104230" y="72860"/>
                </a:lnTo>
                <a:lnTo>
                  <a:pt x="0" y="728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8" name="object 3488"/>
          <p:cNvSpPr txBox="1"/>
          <p:nvPr/>
        </p:nvSpPr>
        <p:spPr>
          <a:xfrm>
            <a:off x="12807374" y="3556152"/>
            <a:ext cx="11493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540</a:t>
            </a:r>
            <a:endParaRPr sz="400">
              <a:latin typeface="Arial"/>
              <a:cs typeface="Arial"/>
            </a:endParaRPr>
          </a:p>
        </p:txBody>
      </p:sp>
      <p:sp>
        <p:nvSpPr>
          <p:cNvPr id="3489" name="object 3489"/>
          <p:cNvSpPr/>
          <p:nvPr/>
        </p:nvSpPr>
        <p:spPr>
          <a:xfrm>
            <a:off x="12805907" y="3231834"/>
            <a:ext cx="269240" cy="440690"/>
          </a:xfrm>
          <a:custGeom>
            <a:avLst/>
            <a:gdLst/>
            <a:ahLst/>
            <a:cxnLst/>
            <a:rect l="l" t="t" r="r" b="b"/>
            <a:pathLst>
              <a:path w="269240" h="440689">
                <a:moveTo>
                  <a:pt x="88039" y="344063"/>
                </a:moveTo>
                <a:lnTo>
                  <a:pt x="72860" y="359242"/>
                </a:lnTo>
              </a:path>
              <a:path w="269240" h="440689">
                <a:moveTo>
                  <a:pt x="155840" y="359242"/>
                </a:moveTo>
                <a:lnTo>
                  <a:pt x="171019" y="344063"/>
                </a:lnTo>
              </a:path>
              <a:path w="269240" h="440689">
                <a:moveTo>
                  <a:pt x="173043" y="327872"/>
                </a:moveTo>
                <a:lnTo>
                  <a:pt x="173043" y="367338"/>
                </a:lnTo>
              </a:path>
              <a:path w="269240" h="440689">
                <a:moveTo>
                  <a:pt x="163936" y="327872"/>
                </a:moveTo>
                <a:lnTo>
                  <a:pt x="163936" y="367338"/>
                </a:lnTo>
              </a:path>
              <a:path w="269240" h="440689">
                <a:moveTo>
                  <a:pt x="173043" y="352159"/>
                </a:moveTo>
                <a:lnTo>
                  <a:pt x="188222" y="352159"/>
                </a:lnTo>
              </a:path>
              <a:path w="269240" h="440689">
                <a:moveTo>
                  <a:pt x="163936" y="352159"/>
                </a:moveTo>
                <a:lnTo>
                  <a:pt x="148756" y="352159"/>
                </a:lnTo>
              </a:path>
              <a:path w="269240" h="440689">
                <a:moveTo>
                  <a:pt x="167983" y="352159"/>
                </a:moveTo>
                <a:lnTo>
                  <a:pt x="195306" y="440198"/>
                </a:lnTo>
                <a:lnTo>
                  <a:pt x="269179" y="440198"/>
                </a:lnTo>
              </a:path>
              <a:path w="269240" h="440689">
                <a:moveTo>
                  <a:pt x="173043" y="352159"/>
                </a:moveTo>
                <a:lnTo>
                  <a:pt x="163936" y="352159"/>
                </a:lnTo>
                <a:lnTo>
                  <a:pt x="173043" y="352159"/>
                </a:lnTo>
              </a:path>
              <a:path w="269240" h="440689">
                <a:moveTo>
                  <a:pt x="180127" y="344063"/>
                </a:moveTo>
                <a:lnTo>
                  <a:pt x="164948" y="359242"/>
                </a:lnTo>
              </a:path>
              <a:path w="269240" h="440689">
                <a:moveTo>
                  <a:pt x="155840" y="359242"/>
                </a:moveTo>
                <a:lnTo>
                  <a:pt x="171019" y="344063"/>
                </a:lnTo>
              </a:path>
              <a:path w="269240" h="440689">
                <a:moveTo>
                  <a:pt x="70836" y="317752"/>
                </a:moveTo>
                <a:lnTo>
                  <a:pt x="34406" y="317752"/>
                </a:lnTo>
              </a:path>
              <a:path w="269240" h="440689">
                <a:moveTo>
                  <a:pt x="70836" y="222629"/>
                </a:moveTo>
                <a:lnTo>
                  <a:pt x="34406" y="222629"/>
                </a:lnTo>
              </a:path>
              <a:path w="269240" h="440689">
                <a:moveTo>
                  <a:pt x="49585" y="332932"/>
                </a:moveTo>
                <a:lnTo>
                  <a:pt x="49585" y="207450"/>
                </a:lnTo>
              </a:path>
              <a:path w="269240" h="440689">
                <a:moveTo>
                  <a:pt x="49585" y="270191"/>
                </a:moveTo>
                <a:lnTo>
                  <a:pt x="0" y="255011"/>
                </a:lnTo>
                <a:lnTo>
                  <a:pt x="0" y="151792"/>
                </a:lnTo>
              </a:path>
              <a:path w="269240" h="440689">
                <a:moveTo>
                  <a:pt x="41490" y="310669"/>
                </a:moveTo>
                <a:lnTo>
                  <a:pt x="57681" y="325848"/>
                </a:lnTo>
              </a:path>
              <a:path w="269240" h="440689">
                <a:moveTo>
                  <a:pt x="57681" y="230724"/>
                </a:moveTo>
                <a:lnTo>
                  <a:pt x="41490" y="215545"/>
                </a:lnTo>
              </a:path>
              <a:path w="269240" h="440689">
                <a:moveTo>
                  <a:pt x="70836" y="222629"/>
                </a:moveTo>
                <a:lnTo>
                  <a:pt x="34406" y="222629"/>
                </a:lnTo>
              </a:path>
              <a:path w="269240" h="440689">
                <a:moveTo>
                  <a:pt x="70836" y="138637"/>
                </a:moveTo>
                <a:lnTo>
                  <a:pt x="34406" y="138637"/>
                </a:lnTo>
              </a:path>
              <a:path w="269240" h="440689">
                <a:moveTo>
                  <a:pt x="49585" y="237808"/>
                </a:moveTo>
                <a:lnTo>
                  <a:pt x="49585" y="123458"/>
                </a:lnTo>
              </a:path>
              <a:path w="269240" h="440689">
                <a:moveTo>
                  <a:pt x="49585" y="180127"/>
                </a:moveTo>
                <a:lnTo>
                  <a:pt x="0" y="165960"/>
                </a:lnTo>
                <a:lnTo>
                  <a:pt x="0" y="61729"/>
                </a:lnTo>
              </a:path>
              <a:path w="269240" h="440689">
                <a:moveTo>
                  <a:pt x="41490" y="215545"/>
                </a:moveTo>
                <a:lnTo>
                  <a:pt x="57681" y="230724"/>
                </a:lnTo>
              </a:path>
              <a:path w="269240" h="440689">
                <a:moveTo>
                  <a:pt x="57681" y="145720"/>
                </a:moveTo>
                <a:lnTo>
                  <a:pt x="41490" y="130541"/>
                </a:lnTo>
              </a:path>
              <a:path w="269240" h="440689">
                <a:moveTo>
                  <a:pt x="70836" y="133577"/>
                </a:moveTo>
                <a:lnTo>
                  <a:pt x="34406" y="133577"/>
                </a:lnTo>
              </a:path>
              <a:path w="269240" h="440689">
                <a:moveTo>
                  <a:pt x="70836" y="138637"/>
                </a:moveTo>
                <a:lnTo>
                  <a:pt x="34406" y="138637"/>
                </a:lnTo>
              </a:path>
              <a:path w="269240" h="440689">
                <a:moveTo>
                  <a:pt x="49585" y="133577"/>
                </a:moveTo>
                <a:lnTo>
                  <a:pt x="49585" y="118398"/>
                </a:lnTo>
              </a:path>
              <a:path w="269240" h="440689">
                <a:moveTo>
                  <a:pt x="49585" y="138637"/>
                </a:moveTo>
                <a:lnTo>
                  <a:pt x="49585" y="153816"/>
                </a:lnTo>
              </a:path>
              <a:path w="269240" h="440689">
                <a:moveTo>
                  <a:pt x="49585" y="0"/>
                </a:moveTo>
                <a:lnTo>
                  <a:pt x="49585" y="13357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0" name="object 3490"/>
          <p:cNvSpPr txBox="1"/>
          <p:nvPr/>
        </p:nvSpPr>
        <p:spPr>
          <a:xfrm>
            <a:off x="12734568" y="3226325"/>
            <a:ext cx="135255" cy="26670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algn="r" marR="67310">
              <a:lnSpc>
                <a:spcPts val="434"/>
              </a:lnSpc>
              <a:spcBef>
                <a:spcPts val="80"/>
              </a:spcBef>
            </a:pPr>
            <a:r>
              <a:rPr dirty="0" sz="400" spc="5">
                <a:latin typeface="Arial"/>
                <a:cs typeface="Arial"/>
              </a:rPr>
              <a:t>620550</a:t>
            </a:r>
            <a:endParaRPr sz="400">
              <a:latin typeface="Arial"/>
              <a:cs typeface="Arial"/>
            </a:endParaRPr>
          </a:p>
          <a:p>
            <a:pPr algn="r" marR="5080">
              <a:lnSpc>
                <a:spcPts val="434"/>
              </a:lnSpc>
            </a:pPr>
            <a:r>
              <a:rPr dirty="0" sz="400" spc="5">
                <a:latin typeface="Arial"/>
                <a:cs typeface="Arial"/>
              </a:rPr>
              <a:t>30</a:t>
            </a:r>
            <a:endParaRPr sz="400">
              <a:latin typeface="Arial"/>
              <a:cs typeface="Arial"/>
            </a:endParaRPr>
          </a:p>
        </p:txBody>
      </p:sp>
      <p:sp>
        <p:nvSpPr>
          <p:cNvPr id="3491" name="object 3491"/>
          <p:cNvSpPr/>
          <p:nvPr/>
        </p:nvSpPr>
        <p:spPr>
          <a:xfrm>
            <a:off x="12847397" y="3358328"/>
            <a:ext cx="16510" cy="19685"/>
          </a:xfrm>
          <a:custGeom>
            <a:avLst/>
            <a:gdLst/>
            <a:ahLst/>
            <a:cxnLst/>
            <a:rect l="l" t="t" r="r" b="b"/>
            <a:pathLst>
              <a:path w="16509" h="19685">
                <a:moveTo>
                  <a:pt x="8095" y="7083"/>
                </a:moveTo>
                <a:lnTo>
                  <a:pt x="8095" y="12143"/>
                </a:lnTo>
                <a:lnTo>
                  <a:pt x="8095" y="7083"/>
                </a:lnTo>
              </a:path>
              <a:path w="16509" h="19685">
                <a:moveTo>
                  <a:pt x="0" y="0"/>
                </a:moveTo>
                <a:lnTo>
                  <a:pt x="16191" y="15179"/>
                </a:lnTo>
              </a:path>
              <a:path w="16509" h="19685">
                <a:moveTo>
                  <a:pt x="16191" y="19227"/>
                </a:moveTo>
                <a:lnTo>
                  <a:pt x="0" y="404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2" name="object 3492"/>
          <p:cNvSpPr txBox="1"/>
          <p:nvPr/>
        </p:nvSpPr>
        <p:spPr>
          <a:xfrm>
            <a:off x="11231766" y="3980160"/>
            <a:ext cx="252729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900 </a:t>
            </a:r>
            <a:r>
              <a:rPr dirty="0" sz="400" spc="9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900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493" name="object 3493"/>
          <p:cNvSpPr txBox="1"/>
          <p:nvPr/>
        </p:nvSpPr>
        <p:spPr>
          <a:xfrm>
            <a:off x="12306458" y="3980160"/>
            <a:ext cx="252729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900 </a:t>
            </a:r>
            <a:r>
              <a:rPr dirty="0" sz="400" spc="90">
                <a:latin typeface="Arial"/>
                <a:cs typeface="Arial"/>
              </a:rPr>
              <a:t> </a:t>
            </a:r>
            <a:r>
              <a:rPr dirty="0" sz="400" spc="5">
                <a:latin typeface="Arial"/>
                <a:cs typeface="Arial"/>
              </a:rPr>
              <a:t>900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494" name="object 3494"/>
          <p:cNvSpPr/>
          <p:nvPr/>
        </p:nvSpPr>
        <p:spPr>
          <a:xfrm>
            <a:off x="9141631" y="1123940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 h="0">
                <a:moveTo>
                  <a:pt x="0" y="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5" name="object 3495"/>
          <p:cNvSpPr txBox="1"/>
          <p:nvPr/>
        </p:nvSpPr>
        <p:spPr>
          <a:xfrm>
            <a:off x="8910248" y="1071812"/>
            <a:ext cx="30035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1200    </a:t>
            </a:r>
            <a:r>
              <a:rPr dirty="0" sz="400" spc="65">
                <a:latin typeface="Arial"/>
                <a:cs typeface="Arial"/>
              </a:rPr>
              <a:t> </a:t>
            </a:r>
            <a:r>
              <a:rPr dirty="0" baseline="20833" sz="600" spc="15" b="1">
                <a:latin typeface="Arial Narrow"/>
                <a:cs typeface="Arial Narrow"/>
              </a:rPr>
              <a:t>5</a:t>
            </a:r>
            <a:endParaRPr baseline="20833" sz="600">
              <a:latin typeface="Arial Narrow"/>
              <a:cs typeface="Arial Narrow"/>
            </a:endParaRPr>
          </a:p>
        </p:txBody>
      </p:sp>
      <p:sp>
        <p:nvSpPr>
          <p:cNvPr id="3496" name="object 3496"/>
          <p:cNvSpPr/>
          <p:nvPr/>
        </p:nvSpPr>
        <p:spPr>
          <a:xfrm>
            <a:off x="9017161" y="1046019"/>
            <a:ext cx="890905" cy="239395"/>
          </a:xfrm>
          <a:custGeom>
            <a:avLst/>
            <a:gdLst/>
            <a:ahLst/>
            <a:cxnLst/>
            <a:rect l="l" t="t" r="r" b="b"/>
            <a:pathLst>
              <a:path w="890904" h="239394">
                <a:moveTo>
                  <a:pt x="124470" y="77920"/>
                </a:moveTo>
                <a:lnTo>
                  <a:pt x="0" y="0"/>
                </a:lnTo>
              </a:path>
              <a:path w="890904" h="239394">
                <a:moveTo>
                  <a:pt x="854086" y="238820"/>
                </a:moveTo>
                <a:lnTo>
                  <a:pt x="890517" y="2388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7" name="object 3497"/>
          <p:cNvSpPr txBox="1"/>
          <p:nvPr/>
        </p:nvSpPr>
        <p:spPr>
          <a:xfrm>
            <a:off x="9864619" y="1215508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5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3498" name="object 3498"/>
          <p:cNvSpPr/>
          <p:nvPr/>
        </p:nvSpPr>
        <p:spPr>
          <a:xfrm>
            <a:off x="9746777" y="1240314"/>
            <a:ext cx="698500" cy="45085"/>
          </a:xfrm>
          <a:custGeom>
            <a:avLst/>
            <a:gdLst/>
            <a:ahLst/>
            <a:cxnLst/>
            <a:rect l="l" t="t" r="r" b="b"/>
            <a:pathLst>
              <a:path w="698500" h="45084">
                <a:moveTo>
                  <a:pt x="124470" y="44525"/>
                </a:moveTo>
                <a:lnTo>
                  <a:pt x="0" y="0"/>
                </a:lnTo>
              </a:path>
              <a:path w="698500" h="45084">
                <a:moveTo>
                  <a:pt x="661816" y="44525"/>
                </a:moveTo>
                <a:lnTo>
                  <a:pt x="698246" y="44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9" name="object 3499"/>
          <p:cNvSpPr txBox="1"/>
          <p:nvPr/>
        </p:nvSpPr>
        <p:spPr>
          <a:xfrm>
            <a:off x="10401965" y="1215508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5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3500" name="object 3500"/>
          <p:cNvSpPr/>
          <p:nvPr/>
        </p:nvSpPr>
        <p:spPr>
          <a:xfrm>
            <a:off x="10283112" y="1240314"/>
            <a:ext cx="699770" cy="45085"/>
          </a:xfrm>
          <a:custGeom>
            <a:avLst/>
            <a:gdLst/>
            <a:ahLst/>
            <a:cxnLst/>
            <a:rect l="l" t="t" r="r" b="b"/>
            <a:pathLst>
              <a:path w="699770" h="45084">
                <a:moveTo>
                  <a:pt x="125481" y="44525"/>
                </a:moveTo>
                <a:lnTo>
                  <a:pt x="0" y="0"/>
                </a:lnTo>
              </a:path>
              <a:path w="699770" h="45084">
                <a:moveTo>
                  <a:pt x="662828" y="44525"/>
                </a:moveTo>
                <a:lnTo>
                  <a:pt x="699258" y="44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1" name="object 3501"/>
          <p:cNvSpPr txBox="1"/>
          <p:nvPr/>
        </p:nvSpPr>
        <p:spPr>
          <a:xfrm>
            <a:off x="10939312" y="1215508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5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3502" name="object 3502"/>
          <p:cNvSpPr/>
          <p:nvPr/>
        </p:nvSpPr>
        <p:spPr>
          <a:xfrm>
            <a:off x="10820458" y="1240314"/>
            <a:ext cx="699770" cy="45085"/>
          </a:xfrm>
          <a:custGeom>
            <a:avLst/>
            <a:gdLst/>
            <a:ahLst/>
            <a:cxnLst/>
            <a:rect l="l" t="t" r="r" b="b"/>
            <a:pathLst>
              <a:path w="699770" h="45084">
                <a:moveTo>
                  <a:pt x="125481" y="44525"/>
                </a:moveTo>
                <a:lnTo>
                  <a:pt x="0" y="0"/>
                </a:lnTo>
              </a:path>
              <a:path w="699770" h="45084">
                <a:moveTo>
                  <a:pt x="662828" y="44525"/>
                </a:moveTo>
                <a:lnTo>
                  <a:pt x="699258" y="44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3" name="object 3503"/>
          <p:cNvSpPr txBox="1"/>
          <p:nvPr/>
        </p:nvSpPr>
        <p:spPr>
          <a:xfrm>
            <a:off x="11476658" y="1215508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5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3504" name="object 3504"/>
          <p:cNvSpPr/>
          <p:nvPr/>
        </p:nvSpPr>
        <p:spPr>
          <a:xfrm>
            <a:off x="11357805" y="1240314"/>
            <a:ext cx="699770" cy="45085"/>
          </a:xfrm>
          <a:custGeom>
            <a:avLst/>
            <a:gdLst/>
            <a:ahLst/>
            <a:cxnLst/>
            <a:rect l="l" t="t" r="r" b="b"/>
            <a:pathLst>
              <a:path w="699770" h="45084">
                <a:moveTo>
                  <a:pt x="125481" y="44525"/>
                </a:moveTo>
                <a:lnTo>
                  <a:pt x="0" y="0"/>
                </a:lnTo>
              </a:path>
              <a:path w="699770" h="45084">
                <a:moveTo>
                  <a:pt x="662828" y="44525"/>
                </a:moveTo>
                <a:lnTo>
                  <a:pt x="699258" y="44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5" name="object 3505"/>
          <p:cNvSpPr txBox="1"/>
          <p:nvPr/>
        </p:nvSpPr>
        <p:spPr>
          <a:xfrm>
            <a:off x="12014004" y="1215508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5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3506" name="object 3506"/>
          <p:cNvSpPr/>
          <p:nvPr/>
        </p:nvSpPr>
        <p:spPr>
          <a:xfrm>
            <a:off x="11895150" y="1240314"/>
            <a:ext cx="698500" cy="45085"/>
          </a:xfrm>
          <a:custGeom>
            <a:avLst/>
            <a:gdLst/>
            <a:ahLst/>
            <a:cxnLst/>
            <a:rect l="l" t="t" r="r" b="b"/>
            <a:pathLst>
              <a:path w="698500" h="45084">
                <a:moveTo>
                  <a:pt x="125481" y="44525"/>
                </a:moveTo>
                <a:lnTo>
                  <a:pt x="0" y="0"/>
                </a:lnTo>
              </a:path>
              <a:path w="698500" h="45084">
                <a:moveTo>
                  <a:pt x="662828" y="44525"/>
                </a:moveTo>
                <a:lnTo>
                  <a:pt x="698246" y="44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7" name="object 3507"/>
          <p:cNvSpPr txBox="1"/>
          <p:nvPr/>
        </p:nvSpPr>
        <p:spPr>
          <a:xfrm>
            <a:off x="12551350" y="1215508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5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3508" name="object 3508"/>
          <p:cNvSpPr/>
          <p:nvPr/>
        </p:nvSpPr>
        <p:spPr>
          <a:xfrm>
            <a:off x="12432496" y="1240314"/>
            <a:ext cx="698500" cy="45085"/>
          </a:xfrm>
          <a:custGeom>
            <a:avLst/>
            <a:gdLst/>
            <a:ahLst/>
            <a:cxnLst/>
            <a:rect l="l" t="t" r="r" b="b"/>
            <a:pathLst>
              <a:path w="698500" h="45084">
                <a:moveTo>
                  <a:pt x="125481" y="44525"/>
                </a:moveTo>
                <a:lnTo>
                  <a:pt x="0" y="0"/>
                </a:lnTo>
              </a:path>
              <a:path w="698500" h="45084">
                <a:moveTo>
                  <a:pt x="661816" y="44525"/>
                </a:moveTo>
                <a:lnTo>
                  <a:pt x="698246" y="44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9" name="object 3509"/>
          <p:cNvSpPr txBox="1"/>
          <p:nvPr/>
        </p:nvSpPr>
        <p:spPr>
          <a:xfrm>
            <a:off x="13087684" y="1215508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5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3510" name="object 3510"/>
          <p:cNvSpPr/>
          <p:nvPr/>
        </p:nvSpPr>
        <p:spPr>
          <a:xfrm>
            <a:off x="12969843" y="1240314"/>
            <a:ext cx="125095" cy="882015"/>
          </a:xfrm>
          <a:custGeom>
            <a:avLst/>
            <a:gdLst/>
            <a:ahLst/>
            <a:cxnLst/>
            <a:rect l="l" t="t" r="r" b="b"/>
            <a:pathLst>
              <a:path w="125094" h="882014">
                <a:moveTo>
                  <a:pt x="124470" y="44525"/>
                </a:moveTo>
                <a:lnTo>
                  <a:pt x="0" y="0"/>
                </a:lnTo>
              </a:path>
              <a:path w="125094" h="882014">
                <a:moveTo>
                  <a:pt x="39466" y="881409"/>
                </a:moveTo>
                <a:lnTo>
                  <a:pt x="75896" y="88140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1" name="object 3511"/>
          <p:cNvSpPr txBox="1"/>
          <p:nvPr/>
        </p:nvSpPr>
        <p:spPr>
          <a:xfrm>
            <a:off x="13002680" y="2052392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5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3512" name="object 3512"/>
          <p:cNvSpPr/>
          <p:nvPr/>
        </p:nvSpPr>
        <p:spPr>
          <a:xfrm>
            <a:off x="12934425" y="2030648"/>
            <a:ext cx="111760" cy="638810"/>
          </a:xfrm>
          <a:custGeom>
            <a:avLst/>
            <a:gdLst/>
            <a:ahLst/>
            <a:cxnLst/>
            <a:rect l="l" t="t" r="r" b="b"/>
            <a:pathLst>
              <a:path w="111759" h="638810">
                <a:moveTo>
                  <a:pt x="74884" y="91075"/>
                </a:moveTo>
                <a:lnTo>
                  <a:pt x="0" y="0"/>
                </a:lnTo>
              </a:path>
              <a:path w="111759" h="638810">
                <a:moveTo>
                  <a:pt x="74884" y="638541"/>
                </a:moveTo>
                <a:lnTo>
                  <a:pt x="111314" y="6385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3" name="object 3513"/>
          <p:cNvSpPr txBox="1"/>
          <p:nvPr/>
        </p:nvSpPr>
        <p:spPr>
          <a:xfrm>
            <a:off x="13002680" y="2599858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8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3514" name="object 3514"/>
          <p:cNvSpPr/>
          <p:nvPr/>
        </p:nvSpPr>
        <p:spPr>
          <a:xfrm>
            <a:off x="12932401" y="2575078"/>
            <a:ext cx="77470" cy="94615"/>
          </a:xfrm>
          <a:custGeom>
            <a:avLst/>
            <a:gdLst/>
            <a:ahLst/>
            <a:cxnLst/>
            <a:rect l="l" t="t" r="r" b="b"/>
            <a:pathLst>
              <a:path w="77469" h="94614">
                <a:moveTo>
                  <a:pt x="76908" y="94111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5" name="object 3515"/>
          <p:cNvSpPr txBox="1"/>
          <p:nvPr/>
        </p:nvSpPr>
        <p:spPr>
          <a:xfrm>
            <a:off x="13002680" y="3063331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8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3516" name="object 3516"/>
          <p:cNvSpPr/>
          <p:nvPr/>
        </p:nvSpPr>
        <p:spPr>
          <a:xfrm>
            <a:off x="13009309" y="3596137"/>
            <a:ext cx="36830" cy="0"/>
          </a:xfrm>
          <a:custGeom>
            <a:avLst/>
            <a:gdLst/>
            <a:ahLst/>
            <a:cxnLst/>
            <a:rect l="l" t="t" r="r" b="b"/>
            <a:pathLst>
              <a:path w="36830" h="0">
                <a:moveTo>
                  <a:pt x="0" y="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7" name="object 3517"/>
          <p:cNvSpPr txBox="1"/>
          <p:nvPr/>
        </p:nvSpPr>
        <p:spPr>
          <a:xfrm>
            <a:off x="12995597" y="3522308"/>
            <a:ext cx="85090" cy="163195"/>
          </a:xfrm>
          <a:prstGeom prst="rect">
            <a:avLst/>
          </a:prstGeom>
        </p:spPr>
        <p:txBody>
          <a:bodyPr wrap="square" lIns="0" tIns="19685" rIns="0" bIns="0" rtlCol="0" vert="horz">
            <a:spAutoFit/>
          </a:bodyPr>
          <a:lstStyle/>
          <a:p>
            <a:pPr marL="19685">
              <a:lnSpc>
                <a:spcPct val="100000"/>
              </a:lnSpc>
              <a:spcBef>
                <a:spcPts val="155"/>
              </a:spcBef>
            </a:pPr>
            <a:r>
              <a:rPr dirty="0" sz="400" spc="10" b="1">
                <a:latin typeface="Arial Narrow"/>
                <a:cs typeface="Arial Narrow"/>
              </a:rPr>
              <a:t>8</a:t>
            </a:r>
            <a:endParaRPr sz="4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dirty="0" sz="400" spc="5">
                <a:latin typeface="Arial"/>
                <a:cs typeface="Arial"/>
              </a:rPr>
              <a:t>60</a:t>
            </a:r>
            <a:endParaRPr sz="400">
              <a:latin typeface="Arial"/>
              <a:cs typeface="Arial"/>
            </a:endParaRPr>
          </a:p>
        </p:txBody>
      </p:sp>
      <p:sp>
        <p:nvSpPr>
          <p:cNvPr id="3518" name="object 3518"/>
          <p:cNvSpPr/>
          <p:nvPr/>
        </p:nvSpPr>
        <p:spPr>
          <a:xfrm>
            <a:off x="12932401" y="3502026"/>
            <a:ext cx="113664" cy="584200"/>
          </a:xfrm>
          <a:custGeom>
            <a:avLst/>
            <a:gdLst/>
            <a:ahLst/>
            <a:cxnLst/>
            <a:rect l="l" t="t" r="r" b="b"/>
            <a:pathLst>
              <a:path w="113665" h="584200">
                <a:moveTo>
                  <a:pt x="76908" y="94111"/>
                </a:moveTo>
                <a:lnTo>
                  <a:pt x="0" y="0"/>
                </a:lnTo>
              </a:path>
              <a:path w="113665" h="584200">
                <a:moveTo>
                  <a:pt x="76908" y="583895"/>
                </a:moveTo>
                <a:lnTo>
                  <a:pt x="113338" y="5838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9" name="object 3519"/>
          <p:cNvSpPr txBox="1"/>
          <p:nvPr/>
        </p:nvSpPr>
        <p:spPr>
          <a:xfrm>
            <a:off x="13002680" y="4017602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5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3520" name="object 3520"/>
          <p:cNvSpPr/>
          <p:nvPr/>
        </p:nvSpPr>
        <p:spPr>
          <a:xfrm>
            <a:off x="12934425" y="3994846"/>
            <a:ext cx="172085" cy="861694"/>
          </a:xfrm>
          <a:custGeom>
            <a:avLst/>
            <a:gdLst/>
            <a:ahLst/>
            <a:cxnLst/>
            <a:rect l="l" t="t" r="r" b="b"/>
            <a:pathLst>
              <a:path w="172084" h="861695">
                <a:moveTo>
                  <a:pt x="74884" y="91075"/>
                </a:moveTo>
                <a:lnTo>
                  <a:pt x="0" y="0"/>
                </a:lnTo>
              </a:path>
              <a:path w="172084" h="861695">
                <a:moveTo>
                  <a:pt x="135601" y="861170"/>
                </a:moveTo>
                <a:lnTo>
                  <a:pt x="172031" y="86117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1" name="object 3521"/>
          <p:cNvSpPr txBox="1"/>
          <p:nvPr/>
        </p:nvSpPr>
        <p:spPr>
          <a:xfrm>
            <a:off x="13063397" y="4787697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5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3522" name="object 3522"/>
          <p:cNvSpPr/>
          <p:nvPr/>
        </p:nvSpPr>
        <p:spPr>
          <a:xfrm>
            <a:off x="12533692" y="4787204"/>
            <a:ext cx="536575" cy="69215"/>
          </a:xfrm>
          <a:custGeom>
            <a:avLst/>
            <a:gdLst/>
            <a:ahLst/>
            <a:cxnLst/>
            <a:rect l="l" t="t" r="r" b="b"/>
            <a:pathLst>
              <a:path w="536575" h="69214">
                <a:moveTo>
                  <a:pt x="536334" y="68812"/>
                </a:moveTo>
                <a:lnTo>
                  <a:pt x="436151" y="0"/>
                </a:lnTo>
              </a:path>
              <a:path w="536575" h="69214">
                <a:moveTo>
                  <a:pt x="0" y="68812"/>
                </a:moveTo>
                <a:lnTo>
                  <a:pt x="35418" y="68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3" name="object 3523"/>
          <p:cNvSpPr txBox="1"/>
          <p:nvPr/>
        </p:nvSpPr>
        <p:spPr>
          <a:xfrm>
            <a:off x="12527064" y="4787697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5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3524" name="object 3524"/>
          <p:cNvSpPr/>
          <p:nvPr/>
        </p:nvSpPr>
        <p:spPr>
          <a:xfrm>
            <a:off x="11996346" y="4787204"/>
            <a:ext cx="537845" cy="69215"/>
          </a:xfrm>
          <a:custGeom>
            <a:avLst/>
            <a:gdLst/>
            <a:ahLst/>
            <a:cxnLst/>
            <a:rect l="l" t="t" r="r" b="b"/>
            <a:pathLst>
              <a:path w="537845" h="69214">
                <a:moveTo>
                  <a:pt x="537346" y="68812"/>
                </a:moveTo>
                <a:lnTo>
                  <a:pt x="436151" y="0"/>
                </a:lnTo>
              </a:path>
              <a:path w="537845" h="69214">
                <a:moveTo>
                  <a:pt x="0" y="68812"/>
                </a:moveTo>
                <a:lnTo>
                  <a:pt x="35418" y="68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5" name="object 3525"/>
          <p:cNvSpPr txBox="1"/>
          <p:nvPr/>
        </p:nvSpPr>
        <p:spPr>
          <a:xfrm>
            <a:off x="11989717" y="4787697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5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3526" name="object 3526"/>
          <p:cNvSpPr/>
          <p:nvPr/>
        </p:nvSpPr>
        <p:spPr>
          <a:xfrm>
            <a:off x="11458999" y="4787204"/>
            <a:ext cx="537845" cy="69215"/>
          </a:xfrm>
          <a:custGeom>
            <a:avLst/>
            <a:gdLst/>
            <a:ahLst/>
            <a:cxnLst/>
            <a:rect l="l" t="t" r="r" b="b"/>
            <a:pathLst>
              <a:path w="537845" h="69214">
                <a:moveTo>
                  <a:pt x="537346" y="68812"/>
                </a:moveTo>
                <a:lnTo>
                  <a:pt x="436151" y="0"/>
                </a:lnTo>
              </a:path>
              <a:path w="537845" h="69214">
                <a:moveTo>
                  <a:pt x="0" y="68812"/>
                </a:moveTo>
                <a:lnTo>
                  <a:pt x="36430" y="68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7" name="object 3527"/>
          <p:cNvSpPr txBox="1"/>
          <p:nvPr/>
        </p:nvSpPr>
        <p:spPr>
          <a:xfrm>
            <a:off x="11452371" y="4787697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5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3528" name="object 3528"/>
          <p:cNvSpPr/>
          <p:nvPr/>
        </p:nvSpPr>
        <p:spPr>
          <a:xfrm>
            <a:off x="10921653" y="4787204"/>
            <a:ext cx="537845" cy="69215"/>
          </a:xfrm>
          <a:custGeom>
            <a:avLst/>
            <a:gdLst/>
            <a:ahLst/>
            <a:cxnLst/>
            <a:rect l="l" t="t" r="r" b="b"/>
            <a:pathLst>
              <a:path w="537845" h="69214">
                <a:moveTo>
                  <a:pt x="537346" y="68812"/>
                </a:moveTo>
                <a:lnTo>
                  <a:pt x="436151" y="0"/>
                </a:lnTo>
              </a:path>
              <a:path w="537845" h="69214">
                <a:moveTo>
                  <a:pt x="0" y="68812"/>
                </a:moveTo>
                <a:lnTo>
                  <a:pt x="36430" y="68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9" name="object 3529"/>
          <p:cNvSpPr txBox="1"/>
          <p:nvPr/>
        </p:nvSpPr>
        <p:spPr>
          <a:xfrm>
            <a:off x="10915025" y="4787697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5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3530" name="object 3530"/>
          <p:cNvSpPr/>
          <p:nvPr/>
        </p:nvSpPr>
        <p:spPr>
          <a:xfrm>
            <a:off x="10384308" y="4787204"/>
            <a:ext cx="537845" cy="69215"/>
          </a:xfrm>
          <a:custGeom>
            <a:avLst/>
            <a:gdLst/>
            <a:ahLst/>
            <a:cxnLst/>
            <a:rect l="l" t="t" r="r" b="b"/>
            <a:pathLst>
              <a:path w="537845" h="69214">
                <a:moveTo>
                  <a:pt x="537346" y="68812"/>
                </a:moveTo>
                <a:lnTo>
                  <a:pt x="436151" y="0"/>
                </a:lnTo>
              </a:path>
              <a:path w="537845" h="69214">
                <a:moveTo>
                  <a:pt x="0" y="68812"/>
                </a:moveTo>
                <a:lnTo>
                  <a:pt x="36430" y="68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1" name="object 3531"/>
          <p:cNvSpPr txBox="1"/>
          <p:nvPr/>
        </p:nvSpPr>
        <p:spPr>
          <a:xfrm>
            <a:off x="10377678" y="4787697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5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3532" name="object 3532"/>
          <p:cNvSpPr/>
          <p:nvPr/>
        </p:nvSpPr>
        <p:spPr>
          <a:xfrm>
            <a:off x="9846961" y="4787204"/>
            <a:ext cx="537845" cy="69215"/>
          </a:xfrm>
          <a:custGeom>
            <a:avLst/>
            <a:gdLst/>
            <a:ahLst/>
            <a:cxnLst/>
            <a:rect l="l" t="t" r="r" b="b"/>
            <a:pathLst>
              <a:path w="537845" h="69214">
                <a:moveTo>
                  <a:pt x="537346" y="68812"/>
                </a:moveTo>
                <a:lnTo>
                  <a:pt x="436151" y="0"/>
                </a:lnTo>
              </a:path>
              <a:path w="537845" h="69214">
                <a:moveTo>
                  <a:pt x="0" y="68812"/>
                </a:moveTo>
                <a:lnTo>
                  <a:pt x="36430" y="688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3" name="object 3533"/>
          <p:cNvSpPr txBox="1"/>
          <p:nvPr/>
        </p:nvSpPr>
        <p:spPr>
          <a:xfrm>
            <a:off x="9840332" y="4787697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5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3534" name="object 3534"/>
          <p:cNvSpPr/>
          <p:nvPr/>
        </p:nvSpPr>
        <p:spPr>
          <a:xfrm>
            <a:off x="8840069" y="4787204"/>
            <a:ext cx="1007110" cy="69215"/>
          </a:xfrm>
          <a:custGeom>
            <a:avLst/>
            <a:gdLst/>
            <a:ahLst/>
            <a:cxnLst/>
            <a:rect l="l" t="t" r="r" b="b"/>
            <a:pathLst>
              <a:path w="1007109" h="69214">
                <a:moveTo>
                  <a:pt x="1006891" y="68812"/>
                </a:moveTo>
                <a:lnTo>
                  <a:pt x="906708" y="0"/>
                </a:lnTo>
              </a:path>
              <a:path w="1007109" h="69214">
                <a:moveTo>
                  <a:pt x="0" y="29346"/>
                </a:moveTo>
                <a:lnTo>
                  <a:pt x="36430" y="293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5" name="object 3535"/>
          <p:cNvSpPr txBox="1"/>
          <p:nvPr/>
        </p:nvSpPr>
        <p:spPr>
          <a:xfrm>
            <a:off x="8808041" y="4763410"/>
            <a:ext cx="44704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20"/>
              </a:spcBef>
            </a:pPr>
            <a:r>
              <a:rPr dirty="0" baseline="20833" sz="600" spc="15" b="1">
                <a:latin typeface="Arial Narrow"/>
                <a:cs typeface="Arial Narrow"/>
              </a:rPr>
              <a:t>5      </a:t>
            </a:r>
            <a:r>
              <a:rPr dirty="0" sz="400" spc="5">
                <a:latin typeface="Arial"/>
                <a:cs typeface="Arial"/>
              </a:rPr>
              <a:t>1200  </a:t>
            </a:r>
            <a:r>
              <a:rPr dirty="0" sz="400" spc="65">
                <a:latin typeface="Arial"/>
                <a:cs typeface="Arial"/>
              </a:rPr>
              <a:t> </a:t>
            </a:r>
            <a:r>
              <a:rPr dirty="0" baseline="55555" sz="600" spc="7">
                <a:latin typeface="Arial"/>
                <a:cs typeface="Arial"/>
              </a:rPr>
              <a:t>100</a:t>
            </a:r>
            <a:endParaRPr baseline="55555" sz="600">
              <a:latin typeface="Arial"/>
              <a:cs typeface="Arial"/>
            </a:endParaRPr>
          </a:p>
        </p:txBody>
      </p:sp>
      <p:sp>
        <p:nvSpPr>
          <p:cNvPr id="3536" name="object 3536"/>
          <p:cNvSpPr/>
          <p:nvPr/>
        </p:nvSpPr>
        <p:spPr>
          <a:xfrm>
            <a:off x="8876500" y="4020144"/>
            <a:ext cx="140970" cy="923290"/>
          </a:xfrm>
          <a:custGeom>
            <a:avLst/>
            <a:gdLst/>
            <a:ahLst/>
            <a:cxnLst/>
            <a:rect l="l" t="t" r="r" b="b"/>
            <a:pathLst>
              <a:path w="140970" h="923289">
                <a:moveTo>
                  <a:pt x="0" y="796405"/>
                </a:moveTo>
                <a:lnTo>
                  <a:pt x="140661" y="922899"/>
                </a:lnTo>
              </a:path>
              <a:path w="140970" h="923289">
                <a:moveTo>
                  <a:pt x="32382" y="0"/>
                </a:moveTo>
                <a:lnTo>
                  <a:pt x="688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7" name="object 3537"/>
          <p:cNvSpPr txBox="1"/>
          <p:nvPr/>
        </p:nvSpPr>
        <p:spPr>
          <a:xfrm>
            <a:off x="8902254" y="3950813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5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3538" name="object 3538"/>
          <p:cNvSpPr txBox="1"/>
          <p:nvPr/>
        </p:nvSpPr>
        <p:spPr>
          <a:xfrm>
            <a:off x="9807950" y="3936646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5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3539" name="object 3539"/>
          <p:cNvSpPr/>
          <p:nvPr/>
        </p:nvSpPr>
        <p:spPr>
          <a:xfrm>
            <a:off x="8945312" y="3441308"/>
            <a:ext cx="866775" cy="579120"/>
          </a:xfrm>
          <a:custGeom>
            <a:avLst/>
            <a:gdLst/>
            <a:ahLst/>
            <a:cxnLst/>
            <a:rect l="l" t="t" r="r" b="b"/>
            <a:pathLst>
              <a:path w="866775" h="579120">
                <a:moveTo>
                  <a:pt x="0" y="578836"/>
                </a:moveTo>
                <a:lnTo>
                  <a:pt x="146732" y="471569"/>
                </a:lnTo>
              </a:path>
              <a:path w="866775" h="579120">
                <a:moveTo>
                  <a:pt x="830812" y="0"/>
                </a:moveTo>
                <a:lnTo>
                  <a:pt x="8662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0" name="object 3540"/>
          <p:cNvSpPr txBox="1"/>
          <p:nvPr/>
        </p:nvSpPr>
        <p:spPr>
          <a:xfrm>
            <a:off x="9769495" y="3371977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6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3541" name="object 3541"/>
          <p:cNvSpPr/>
          <p:nvPr/>
        </p:nvSpPr>
        <p:spPr>
          <a:xfrm>
            <a:off x="9811542" y="3355292"/>
            <a:ext cx="127000" cy="86360"/>
          </a:xfrm>
          <a:custGeom>
            <a:avLst/>
            <a:gdLst/>
            <a:ahLst/>
            <a:cxnLst/>
            <a:rect l="l" t="t" r="r" b="b"/>
            <a:pathLst>
              <a:path w="127000" h="86360">
                <a:moveTo>
                  <a:pt x="0" y="86015"/>
                </a:moveTo>
                <a:lnTo>
                  <a:pt x="12649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2" name="object 3542"/>
          <p:cNvSpPr txBox="1"/>
          <p:nvPr/>
        </p:nvSpPr>
        <p:spPr>
          <a:xfrm>
            <a:off x="10104452" y="4288805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6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3543" name="object 3543"/>
          <p:cNvSpPr txBox="1"/>
          <p:nvPr/>
        </p:nvSpPr>
        <p:spPr>
          <a:xfrm>
            <a:off x="11179144" y="4288805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6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3544" name="object 3544"/>
          <p:cNvSpPr txBox="1"/>
          <p:nvPr/>
        </p:nvSpPr>
        <p:spPr>
          <a:xfrm>
            <a:off x="12252824" y="4288805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6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3545" name="object 3545"/>
          <p:cNvSpPr/>
          <p:nvPr/>
        </p:nvSpPr>
        <p:spPr>
          <a:xfrm>
            <a:off x="11706928" y="4357124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 h="0">
                <a:moveTo>
                  <a:pt x="0" y="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6" name="object 3546"/>
          <p:cNvSpPr txBox="1"/>
          <p:nvPr/>
        </p:nvSpPr>
        <p:spPr>
          <a:xfrm>
            <a:off x="11700299" y="4288805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7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3547" name="object 3547"/>
          <p:cNvSpPr/>
          <p:nvPr/>
        </p:nvSpPr>
        <p:spPr>
          <a:xfrm>
            <a:off x="11743358" y="4165866"/>
            <a:ext cx="152400" cy="191770"/>
          </a:xfrm>
          <a:custGeom>
            <a:avLst/>
            <a:gdLst/>
            <a:ahLst/>
            <a:cxnLst/>
            <a:rect l="l" t="t" r="r" b="b"/>
            <a:pathLst>
              <a:path w="152400" h="191770">
                <a:moveTo>
                  <a:pt x="0" y="191258"/>
                </a:moveTo>
                <a:lnTo>
                  <a:pt x="15179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8" name="object 3548"/>
          <p:cNvSpPr txBox="1"/>
          <p:nvPr/>
        </p:nvSpPr>
        <p:spPr>
          <a:xfrm>
            <a:off x="10625607" y="4288805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7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3549" name="object 3549"/>
          <p:cNvSpPr/>
          <p:nvPr/>
        </p:nvSpPr>
        <p:spPr>
          <a:xfrm>
            <a:off x="9177049" y="1969931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 h="0">
                <a:moveTo>
                  <a:pt x="0" y="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0" name="object 3550"/>
          <p:cNvSpPr txBox="1"/>
          <p:nvPr/>
        </p:nvSpPr>
        <p:spPr>
          <a:xfrm>
            <a:off x="9170420" y="1900599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5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3551" name="object 3551"/>
          <p:cNvSpPr/>
          <p:nvPr/>
        </p:nvSpPr>
        <p:spPr>
          <a:xfrm>
            <a:off x="9569686" y="1969931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 h="0">
                <a:moveTo>
                  <a:pt x="0" y="0"/>
                </a:moveTo>
                <a:lnTo>
                  <a:pt x="3643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2" name="object 3552"/>
          <p:cNvSpPr txBox="1"/>
          <p:nvPr/>
        </p:nvSpPr>
        <p:spPr>
          <a:xfrm>
            <a:off x="9563058" y="1900599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5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3553" name="object 3553"/>
          <p:cNvSpPr/>
          <p:nvPr/>
        </p:nvSpPr>
        <p:spPr>
          <a:xfrm>
            <a:off x="9092045" y="1969931"/>
            <a:ext cx="611505" cy="110489"/>
          </a:xfrm>
          <a:custGeom>
            <a:avLst/>
            <a:gdLst/>
            <a:ahLst/>
            <a:cxnLst/>
            <a:rect l="l" t="t" r="r" b="b"/>
            <a:pathLst>
              <a:path w="611504" h="110489">
                <a:moveTo>
                  <a:pt x="85003" y="0"/>
                </a:moveTo>
                <a:lnTo>
                  <a:pt x="0" y="110302"/>
                </a:lnTo>
              </a:path>
              <a:path w="611504" h="110489">
                <a:moveTo>
                  <a:pt x="514071" y="0"/>
                </a:moveTo>
                <a:lnTo>
                  <a:pt x="611218" y="10929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4" name="object 3554"/>
          <p:cNvSpPr txBox="1"/>
          <p:nvPr/>
        </p:nvSpPr>
        <p:spPr>
          <a:xfrm>
            <a:off x="10129750" y="1573739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6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3555" name="object 3555"/>
          <p:cNvSpPr txBox="1"/>
          <p:nvPr/>
        </p:nvSpPr>
        <p:spPr>
          <a:xfrm>
            <a:off x="10612451" y="1573739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7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3556" name="object 3556"/>
          <p:cNvSpPr txBox="1"/>
          <p:nvPr/>
        </p:nvSpPr>
        <p:spPr>
          <a:xfrm>
            <a:off x="11203431" y="1573739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6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3557" name="object 3557"/>
          <p:cNvSpPr txBox="1"/>
          <p:nvPr/>
        </p:nvSpPr>
        <p:spPr>
          <a:xfrm>
            <a:off x="11687143" y="1573739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7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3558" name="object 3558"/>
          <p:cNvSpPr txBox="1"/>
          <p:nvPr/>
        </p:nvSpPr>
        <p:spPr>
          <a:xfrm>
            <a:off x="12278123" y="1573739"/>
            <a:ext cx="5016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10" b="1">
                <a:latin typeface="Arial Narrow"/>
                <a:cs typeface="Arial Narrow"/>
              </a:rPr>
              <a:t>6</a:t>
            </a:r>
            <a:endParaRPr sz="400">
              <a:latin typeface="Arial Narrow"/>
              <a:cs typeface="Arial Narrow"/>
            </a:endParaRPr>
          </a:p>
        </p:txBody>
      </p:sp>
      <p:sp>
        <p:nvSpPr>
          <p:cNvPr id="3559" name="object 3559"/>
          <p:cNvSpPr/>
          <p:nvPr/>
        </p:nvSpPr>
        <p:spPr>
          <a:xfrm>
            <a:off x="8409990" y="961016"/>
            <a:ext cx="86360" cy="4067175"/>
          </a:xfrm>
          <a:custGeom>
            <a:avLst/>
            <a:gdLst/>
            <a:ahLst/>
            <a:cxnLst/>
            <a:rect l="l" t="t" r="r" b="b"/>
            <a:pathLst>
              <a:path w="86359" h="4067175">
                <a:moveTo>
                  <a:pt x="0" y="15179"/>
                </a:moveTo>
                <a:lnTo>
                  <a:pt x="86015" y="15179"/>
                </a:lnTo>
              </a:path>
              <a:path w="86359" h="4067175">
                <a:moveTo>
                  <a:pt x="0" y="4050841"/>
                </a:moveTo>
                <a:lnTo>
                  <a:pt x="86015" y="4050841"/>
                </a:lnTo>
              </a:path>
              <a:path w="86359" h="4067175">
                <a:moveTo>
                  <a:pt x="70836" y="0"/>
                </a:moveTo>
                <a:lnTo>
                  <a:pt x="70836" y="4067032"/>
                </a:lnTo>
              </a:path>
              <a:path w="86359" h="4067175">
                <a:moveTo>
                  <a:pt x="77920" y="23274"/>
                </a:moveTo>
                <a:lnTo>
                  <a:pt x="62740" y="7083"/>
                </a:lnTo>
              </a:path>
              <a:path w="86359" h="4067175">
                <a:moveTo>
                  <a:pt x="62740" y="4043757"/>
                </a:moveTo>
                <a:lnTo>
                  <a:pt x="77920" y="40589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0" name="object 3560"/>
          <p:cNvSpPr txBox="1"/>
          <p:nvPr/>
        </p:nvSpPr>
        <p:spPr>
          <a:xfrm>
            <a:off x="8409488" y="2906202"/>
            <a:ext cx="85725" cy="17462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26300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561" name="object 3561"/>
          <p:cNvSpPr/>
          <p:nvPr/>
        </p:nvSpPr>
        <p:spPr>
          <a:xfrm>
            <a:off x="8517257" y="891191"/>
            <a:ext cx="120014" cy="192405"/>
          </a:xfrm>
          <a:custGeom>
            <a:avLst/>
            <a:gdLst/>
            <a:ahLst/>
            <a:cxnLst/>
            <a:rect l="l" t="t" r="r" b="b"/>
            <a:pathLst>
              <a:path w="120015" h="192405">
                <a:moveTo>
                  <a:pt x="0" y="85003"/>
                </a:moveTo>
                <a:lnTo>
                  <a:pt x="46549" y="85003"/>
                </a:lnTo>
              </a:path>
              <a:path w="120015" h="192405">
                <a:moveTo>
                  <a:pt x="0" y="177091"/>
                </a:moveTo>
                <a:lnTo>
                  <a:pt x="46549" y="177091"/>
                </a:lnTo>
              </a:path>
              <a:path w="120015" h="192405">
                <a:moveTo>
                  <a:pt x="31370" y="69824"/>
                </a:moveTo>
                <a:lnTo>
                  <a:pt x="31370" y="192270"/>
                </a:lnTo>
              </a:path>
              <a:path w="120015" h="192405">
                <a:moveTo>
                  <a:pt x="31370" y="130541"/>
                </a:moveTo>
                <a:lnTo>
                  <a:pt x="119410" y="104230"/>
                </a:lnTo>
                <a:lnTo>
                  <a:pt x="11941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2" name="object 3562"/>
          <p:cNvSpPr txBox="1"/>
          <p:nvPr/>
        </p:nvSpPr>
        <p:spPr>
          <a:xfrm>
            <a:off x="8565329" y="886241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600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563" name="object 3563"/>
          <p:cNvSpPr/>
          <p:nvPr/>
        </p:nvSpPr>
        <p:spPr>
          <a:xfrm>
            <a:off x="8540532" y="968099"/>
            <a:ext cx="23495" cy="560705"/>
          </a:xfrm>
          <a:custGeom>
            <a:avLst/>
            <a:gdLst/>
            <a:ahLst/>
            <a:cxnLst/>
            <a:rect l="l" t="t" r="r" b="b"/>
            <a:pathLst>
              <a:path w="23495" h="560705">
                <a:moveTo>
                  <a:pt x="15179" y="16191"/>
                </a:moveTo>
                <a:lnTo>
                  <a:pt x="0" y="0"/>
                </a:lnTo>
              </a:path>
              <a:path w="23495" h="560705">
                <a:moveTo>
                  <a:pt x="0" y="92087"/>
                </a:moveTo>
                <a:lnTo>
                  <a:pt x="15179" y="108278"/>
                </a:lnTo>
              </a:path>
              <a:path w="23495" h="560705">
                <a:moveTo>
                  <a:pt x="17203" y="100183"/>
                </a:moveTo>
                <a:lnTo>
                  <a:pt x="23274" y="100183"/>
                </a:lnTo>
              </a:path>
              <a:path w="23495" h="560705">
                <a:moveTo>
                  <a:pt x="17203" y="545441"/>
                </a:moveTo>
                <a:lnTo>
                  <a:pt x="23274" y="545441"/>
                </a:lnTo>
              </a:path>
              <a:path w="23495" h="560705">
                <a:moveTo>
                  <a:pt x="8095" y="85003"/>
                </a:moveTo>
                <a:lnTo>
                  <a:pt x="8095" y="560621"/>
                </a:lnTo>
              </a:path>
              <a:path w="23495" h="560705">
                <a:moveTo>
                  <a:pt x="15179" y="108278"/>
                </a:moveTo>
                <a:lnTo>
                  <a:pt x="0" y="92087"/>
                </a:lnTo>
              </a:path>
              <a:path w="23495" h="560705">
                <a:moveTo>
                  <a:pt x="0" y="537346"/>
                </a:moveTo>
                <a:lnTo>
                  <a:pt x="15179" y="5525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4" name="object 3564"/>
          <p:cNvSpPr txBox="1"/>
          <p:nvPr/>
        </p:nvSpPr>
        <p:spPr>
          <a:xfrm>
            <a:off x="8477288" y="1217708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2900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565" name="object 3565"/>
          <p:cNvSpPr/>
          <p:nvPr/>
        </p:nvSpPr>
        <p:spPr>
          <a:xfrm>
            <a:off x="8540532" y="1498362"/>
            <a:ext cx="23495" cy="199390"/>
          </a:xfrm>
          <a:custGeom>
            <a:avLst/>
            <a:gdLst/>
            <a:ahLst/>
            <a:cxnLst/>
            <a:rect l="l" t="t" r="r" b="b"/>
            <a:pathLst>
              <a:path w="23495" h="199389">
                <a:moveTo>
                  <a:pt x="17203" y="15179"/>
                </a:moveTo>
                <a:lnTo>
                  <a:pt x="23274" y="15179"/>
                </a:lnTo>
              </a:path>
              <a:path w="23495" h="199389">
                <a:moveTo>
                  <a:pt x="17203" y="184175"/>
                </a:moveTo>
                <a:lnTo>
                  <a:pt x="23274" y="184175"/>
                </a:lnTo>
              </a:path>
              <a:path w="23495" h="199389">
                <a:moveTo>
                  <a:pt x="8095" y="0"/>
                </a:moveTo>
                <a:lnTo>
                  <a:pt x="8095" y="199354"/>
                </a:lnTo>
              </a:path>
              <a:path w="23495" h="199389">
                <a:moveTo>
                  <a:pt x="15179" y="22262"/>
                </a:moveTo>
                <a:lnTo>
                  <a:pt x="0" y="7083"/>
                </a:lnTo>
              </a:path>
              <a:path w="23495" h="199389">
                <a:moveTo>
                  <a:pt x="0" y="176079"/>
                </a:moveTo>
                <a:lnTo>
                  <a:pt x="15179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6" name="object 3566"/>
          <p:cNvSpPr txBox="1"/>
          <p:nvPr/>
        </p:nvSpPr>
        <p:spPr>
          <a:xfrm>
            <a:off x="8477288" y="1527365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567" name="object 3567"/>
          <p:cNvSpPr/>
          <p:nvPr/>
        </p:nvSpPr>
        <p:spPr>
          <a:xfrm>
            <a:off x="8540532" y="1666346"/>
            <a:ext cx="23495" cy="400050"/>
          </a:xfrm>
          <a:custGeom>
            <a:avLst/>
            <a:gdLst/>
            <a:ahLst/>
            <a:cxnLst/>
            <a:rect l="l" t="t" r="r" b="b"/>
            <a:pathLst>
              <a:path w="23495" h="400050">
                <a:moveTo>
                  <a:pt x="17203" y="16191"/>
                </a:moveTo>
                <a:lnTo>
                  <a:pt x="23274" y="16191"/>
                </a:lnTo>
              </a:path>
              <a:path w="23495" h="400050">
                <a:moveTo>
                  <a:pt x="17203" y="384541"/>
                </a:moveTo>
                <a:lnTo>
                  <a:pt x="23274" y="384541"/>
                </a:lnTo>
              </a:path>
              <a:path w="23495" h="400050">
                <a:moveTo>
                  <a:pt x="8095" y="0"/>
                </a:moveTo>
                <a:lnTo>
                  <a:pt x="8095" y="399720"/>
                </a:lnTo>
              </a:path>
              <a:path w="23495" h="400050">
                <a:moveTo>
                  <a:pt x="15179" y="23274"/>
                </a:moveTo>
                <a:lnTo>
                  <a:pt x="0" y="8095"/>
                </a:lnTo>
              </a:path>
              <a:path w="23495" h="400050">
                <a:moveTo>
                  <a:pt x="0" y="376445"/>
                </a:moveTo>
                <a:lnTo>
                  <a:pt x="15179" y="39162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8" name="object 3568"/>
          <p:cNvSpPr txBox="1"/>
          <p:nvPr/>
        </p:nvSpPr>
        <p:spPr>
          <a:xfrm>
            <a:off x="8477288" y="1793508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2400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569" name="object 3569"/>
          <p:cNvSpPr/>
          <p:nvPr/>
        </p:nvSpPr>
        <p:spPr>
          <a:xfrm>
            <a:off x="8540532" y="2034696"/>
            <a:ext cx="23495" cy="353695"/>
          </a:xfrm>
          <a:custGeom>
            <a:avLst/>
            <a:gdLst/>
            <a:ahLst/>
            <a:cxnLst/>
            <a:rect l="l" t="t" r="r" b="b"/>
            <a:pathLst>
              <a:path w="23495" h="353694">
                <a:moveTo>
                  <a:pt x="17203" y="16191"/>
                </a:moveTo>
                <a:lnTo>
                  <a:pt x="23274" y="16191"/>
                </a:lnTo>
              </a:path>
              <a:path w="23495" h="353694">
                <a:moveTo>
                  <a:pt x="17203" y="337991"/>
                </a:moveTo>
                <a:lnTo>
                  <a:pt x="23274" y="337991"/>
                </a:lnTo>
              </a:path>
              <a:path w="23495" h="353694">
                <a:moveTo>
                  <a:pt x="8095" y="0"/>
                </a:moveTo>
                <a:lnTo>
                  <a:pt x="8095" y="353171"/>
                </a:lnTo>
              </a:path>
              <a:path w="23495" h="353694">
                <a:moveTo>
                  <a:pt x="15179" y="23274"/>
                </a:moveTo>
                <a:lnTo>
                  <a:pt x="0" y="8095"/>
                </a:lnTo>
              </a:path>
              <a:path w="23495" h="353694">
                <a:moveTo>
                  <a:pt x="0" y="329896"/>
                </a:moveTo>
                <a:lnTo>
                  <a:pt x="15179" y="34608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0" name="object 3570"/>
          <p:cNvSpPr txBox="1"/>
          <p:nvPr/>
        </p:nvSpPr>
        <p:spPr>
          <a:xfrm>
            <a:off x="8477288" y="2138583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571" name="object 3571"/>
          <p:cNvSpPr/>
          <p:nvPr/>
        </p:nvSpPr>
        <p:spPr>
          <a:xfrm>
            <a:off x="8540532" y="2357509"/>
            <a:ext cx="91440" cy="276860"/>
          </a:xfrm>
          <a:custGeom>
            <a:avLst/>
            <a:gdLst/>
            <a:ahLst/>
            <a:cxnLst/>
            <a:rect l="l" t="t" r="r" b="b"/>
            <a:pathLst>
              <a:path w="91440" h="276860">
                <a:moveTo>
                  <a:pt x="17203" y="15179"/>
                </a:moveTo>
                <a:lnTo>
                  <a:pt x="23274" y="15179"/>
                </a:lnTo>
              </a:path>
              <a:path w="91440" h="276860">
                <a:moveTo>
                  <a:pt x="17203" y="176079"/>
                </a:moveTo>
                <a:lnTo>
                  <a:pt x="23274" y="176079"/>
                </a:lnTo>
              </a:path>
              <a:path w="91440" h="276860">
                <a:moveTo>
                  <a:pt x="8095" y="0"/>
                </a:moveTo>
                <a:lnTo>
                  <a:pt x="8095" y="191258"/>
                </a:lnTo>
              </a:path>
              <a:path w="91440" h="276860">
                <a:moveTo>
                  <a:pt x="15179" y="23274"/>
                </a:moveTo>
                <a:lnTo>
                  <a:pt x="0" y="7083"/>
                </a:lnTo>
              </a:path>
              <a:path w="91440" h="276860">
                <a:moveTo>
                  <a:pt x="0" y="168995"/>
                </a:moveTo>
                <a:lnTo>
                  <a:pt x="15179" y="184175"/>
                </a:lnTo>
              </a:path>
              <a:path w="91440" h="276860">
                <a:moveTo>
                  <a:pt x="17203" y="176079"/>
                </a:moveTo>
                <a:lnTo>
                  <a:pt x="23274" y="176079"/>
                </a:lnTo>
              </a:path>
              <a:path w="91440" h="276860">
                <a:moveTo>
                  <a:pt x="17203" y="261083"/>
                </a:moveTo>
                <a:lnTo>
                  <a:pt x="23274" y="261083"/>
                </a:lnTo>
              </a:path>
              <a:path w="91440" h="276860">
                <a:moveTo>
                  <a:pt x="8095" y="160900"/>
                </a:moveTo>
                <a:lnTo>
                  <a:pt x="8095" y="276262"/>
                </a:lnTo>
              </a:path>
              <a:path w="91440" h="276860">
                <a:moveTo>
                  <a:pt x="8095" y="218581"/>
                </a:moveTo>
                <a:lnTo>
                  <a:pt x="91075" y="203402"/>
                </a:lnTo>
                <a:lnTo>
                  <a:pt x="91075" y="1001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2" name="object 3572"/>
          <p:cNvSpPr txBox="1"/>
          <p:nvPr/>
        </p:nvSpPr>
        <p:spPr>
          <a:xfrm>
            <a:off x="8477288" y="2382464"/>
            <a:ext cx="167640" cy="18415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52069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1050</a:t>
            </a:r>
            <a:endParaRPr sz="4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65"/>
              </a:spcBef>
            </a:pPr>
            <a:r>
              <a:rPr dirty="0" sz="400" spc="5">
                <a:latin typeface="Arial"/>
                <a:cs typeface="Arial"/>
              </a:rPr>
              <a:t>550</a:t>
            </a:r>
            <a:endParaRPr sz="400">
              <a:latin typeface="Arial"/>
              <a:cs typeface="Arial"/>
            </a:endParaRPr>
          </a:p>
        </p:txBody>
      </p:sp>
      <p:sp>
        <p:nvSpPr>
          <p:cNvPr id="3573" name="object 3573"/>
          <p:cNvSpPr/>
          <p:nvPr/>
        </p:nvSpPr>
        <p:spPr>
          <a:xfrm>
            <a:off x="8540532" y="2526504"/>
            <a:ext cx="23495" cy="483234"/>
          </a:xfrm>
          <a:custGeom>
            <a:avLst/>
            <a:gdLst/>
            <a:ahLst/>
            <a:cxnLst/>
            <a:rect l="l" t="t" r="r" b="b"/>
            <a:pathLst>
              <a:path w="23495" h="483235">
                <a:moveTo>
                  <a:pt x="15179" y="15179"/>
                </a:moveTo>
                <a:lnTo>
                  <a:pt x="0" y="0"/>
                </a:lnTo>
              </a:path>
              <a:path w="23495" h="483235">
                <a:moveTo>
                  <a:pt x="0" y="83991"/>
                </a:moveTo>
                <a:lnTo>
                  <a:pt x="15179" y="99171"/>
                </a:lnTo>
              </a:path>
              <a:path w="23495" h="483235">
                <a:moveTo>
                  <a:pt x="17203" y="92087"/>
                </a:moveTo>
                <a:lnTo>
                  <a:pt x="23274" y="92087"/>
                </a:lnTo>
              </a:path>
              <a:path w="23495" h="483235">
                <a:moveTo>
                  <a:pt x="17203" y="467521"/>
                </a:moveTo>
                <a:lnTo>
                  <a:pt x="23274" y="467521"/>
                </a:lnTo>
              </a:path>
              <a:path w="23495" h="483235">
                <a:moveTo>
                  <a:pt x="8095" y="75896"/>
                </a:moveTo>
                <a:lnTo>
                  <a:pt x="8095" y="482700"/>
                </a:lnTo>
              </a:path>
              <a:path w="23495" h="483235">
                <a:moveTo>
                  <a:pt x="15179" y="99171"/>
                </a:moveTo>
                <a:lnTo>
                  <a:pt x="0" y="83991"/>
                </a:lnTo>
              </a:path>
              <a:path w="23495" h="483235">
                <a:moveTo>
                  <a:pt x="0" y="460437"/>
                </a:moveTo>
                <a:lnTo>
                  <a:pt x="15179" y="4756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4" name="object 3574"/>
          <p:cNvSpPr txBox="1"/>
          <p:nvPr/>
        </p:nvSpPr>
        <p:spPr>
          <a:xfrm>
            <a:off x="8477288" y="2733611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2450</a:t>
            </a:r>
            <a:endParaRPr sz="400">
              <a:latin typeface="Arial"/>
              <a:cs typeface="Arial"/>
            </a:endParaRPr>
          </a:p>
        </p:txBody>
      </p:sp>
      <p:sp>
        <p:nvSpPr>
          <p:cNvPr id="3575" name="object 3575"/>
          <p:cNvSpPr/>
          <p:nvPr/>
        </p:nvSpPr>
        <p:spPr>
          <a:xfrm>
            <a:off x="8540532" y="2978847"/>
            <a:ext cx="23495" cy="407034"/>
          </a:xfrm>
          <a:custGeom>
            <a:avLst/>
            <a:gdLst/>
            <a:ahLst/>
            <a:cxnLst/>
            <a:rect l="l" t="t" r="r" b="b"/>
            <a:pathLst>
              <a:path w="23495" h="407035">
                <a:moveTo>
                  <a:pt x="17203" y="15179"/>
                </a:moveTo>
                <a:lnTo>
                  <a:pt x="23274" y="15179"/>
                </a:lnTo>
              </a:path>
              <a:path w="23495" h="407035">
                <a:moveTo>
                  <a:pt x="17203" y="391625"/>
                </a:moveTo>
                <a:lnTo>
                  <a:pt x="23274" y="391625"/>
                </a:lnTo>
              </a:path>
              <a:path w="23495" h="407035">
                <a:moveTo>
                  <a:pt x="8095" y="0"/>
                </a:moveTo>
                <a:lnTo>
                  <a:pt x="8095" y="406804"/>
                </a:lnTo>
              </a:path>
              <a:path w="23495" h="407035">
                <a:moveTo>
                  <a:pt x="15179" y="23274"/>
                </a:moveTo>
                <a:lnTo>
                  <a:pt x="0" y="8095"/>
                </a:lnTo>
              </a:path>
              <a:path w="23495" h="407035">
                <a:moveTo>
                  <a:pt x="0" y="383529"/>
                </a:moveTo>
                <a:lnTo>
                  <a:pt x="15179" y="3987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6" name="object 3576"/>
          <p:cNvSpPr txBox="1"/>
          <p:nvPr/>
        </p:nvSpPr>
        <p:spPr>
          <a:xfrm>
            <a:off x="8477288" y="3109045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2450</a:t>
            </a:r>
            <a:endParaRPr sz="400">
              <a:latin typeface="Arial"/>
              <a:cs typeface="Arial"/>
            </a:endParaRPr>
          </a:p>
        </p:txBody>
      </p:sp>
      <p:sp>
        <p:nvSpPr>
          <p:cNvPr id="3577" name="object 3577"/>
          <p:cNvSpPr/>
          <p:nvPr/>
        </p:nvSpPr>
        <p:spPr>
          <a:xfrm>
            <a:off x="8548627" y="3282432"/>
            <a:ext cx="88265" cy="187325"/>
          </a:xfrm>
          <a:custGeom>
            <a:avLst/>
            <a:gdLst/>
            <a:ahLst/>
            <a:cxnLst/>
            <a:rect l="l" t="t" r="r" b="b"/>
            <a:pathLst>
              <a:path w="88265" h="187325">
                <a:moveTo>
                  <a:pt x="9107" y="88039"/>
                </a:moveTo>
                <a:lnTo>
                  <a:pt x="15179" y="88039"/>
                </a:lnTo>
              </a:path>
              <a:path w="88265" h="187325">
                <a:moveTo>
                  <a:pt x="9107" y="172031"/>
                </a:moveTo>
                <a:lnTo>
                  <a:pt x="15179" y="172031"/>
                </a:lnTo>
              </a:path>
              <a:path w="88265" h="187325">
                <a:moveTo>
                  <a:pt x="0" y="72860"/>
                </a:moveTo>
                <a:lnTo>
                  <a:pt x="0" y="187211"/>
                </a:lnTo>
              </a:path>
              <a:path w="88265" h="187325">
                <a:moveTo>
                  <a:pt x="0" y="129529"/>
                </a:moveTo>
                <a:lnTo>
                  <a:pt x="88039" y="103219"/>
                </a:lnTo>
                <a:lnTo>
                  <a:pt x="880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8" name="object 3578"/>
          <p:cNvSpPr txBox="1"/>
          <p:nvPr/>
        </p:nvSpPr>
        <p:spPr>
          <a:xfrm>
            <a:off x="8565329" y="3276470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550</a:t>
            </a:r>
            <a:endParaRPr sz="400">
              <a:latin typeface="Arial"/>
              <a:cs typeface="Arial"/>
            </a:endParaRPr>
          </a:p>
        </p:txBody>
      </p:sp>
      <p:sp>
        <p:nvSpPr>
          <p:cNvPr id="3579" name="object 3579"/>
          <p:cNvSpPr/>
          <p:nvPr/>
        </p:nvSpPr>
        <p:spPr>
          <a:xfrm>
            <a:off x="8540532" y="3362376"/>
            <a:ext cx="23495" cy="269240"/>
          </a:xfrm>
          <a:custGeom>
            <a:avLst/>
            <a:gdLst/>
            <a:ahLst/>
            <a:cxnLst/>
            <a:rect l="l" t="t" r="r" b="b"/>
            <a:pathLst>
              <a:path w="23495" h="269239">
                <a:moveTo>
                  <a:pt x="15179" y="15179"/>
                </a:moveTo>
                <a:lnTo>
                  <a:pt x="0" y="0"/>
                </a:lnTo>
              </a:path>
              <a:path w="23495" h="269239">
                <a:moveTo>
                  <a:pt x="0" y="85003"/>
                </a:moveTo>
                <a:lnTo>
                  <a:pt x="15179" y="100183"/>
                </a:lnTo>
              </a:path>
              <a:path w="23495" h="269239">
                <a:moveTo>
                  <a:pt x="17203" y="92087"/>
                </a:moveTo>
                <a:lnTo>
                  <a:pt x="23274" y="92087"/>
                </a:lnTo>
              </a:path>
              <a:path w="23495" h="269239">
                <a:moveTo>
                  <a:pt x="17203" y="252987"/>
                </a:moveTo>
                <a:lnTo>
                  <a:pt x="23274" y="252987"/>
                </a:lnTo>
              </a:path>
              <a:path w="23495" h="269239">
                <a:moveTo>
                  <a:pt x="8095" y="76908"/>
                </a:moveTo>
                <a:lnTo>
                  <a:pt x="8095" y="269179"/>
                </a:lnTo>
              </a:path>
              <a:path w="23495" h="269239">
                <a:moveTo>
                  <a:pt x="15179" y="100183"/>
                </a:moveTo>
                <a:lnTo>
                  <a:pt x="0" y="85003"/>
                </a:lnTo>
              </a:path>
              <a:path w="23495" h="269239">
                <a:moveTo>
                  <a:pt x="0" y="245904"/>
                </a:moveTo>
                <a:lnTo>
                  <a:pt x="15179" y="2610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0" name="object 3580"/>
          <p:cNvSpPr txBox="1"/>
          <p:nvPr/>
        </p:nvSpPr>
        <p:spPr>
          <a:xfrm>
            <a:off x="8477288" y="3464240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1050</a:t>
            </a:r>
            <a:endParaRPr sz="400">
              <a:latin typeface="Arial"/>
              <a:cs typeface="Arial"/>
            </a:endParaRPr>
          </a:p>
        </p:txBody>
      </p:sp>
      <p:sp>
        <p:nvSpPr>
          <p:cNvPr id="3581" name="object 3581"/>
          <p:cNvSpPr/>
          <p:nvPr/>
        </p:nvSpPr>
        <p:spPr>
          <a:xfrm>
            <a:off x="8540532" y="3600185"/>
            <a:ext cx="23495" cy="353695"/>
          </a:xfrm>
          <a:custGeom>
            <a:avLst/>
            <a:gdLst/>
            <a:ahLst/>
            <a:cxnLst/>
            <a:rect l="l" t="t" r="r" b="b"/>
            <a:pathLst>
              <a:path w="23495" h="353695">
                <a:moveTo>
                  <a:pt x="17203" y="15179"/>
                </a:moveTo>
                <a:lnTo>
                  <a:pt x="23274" y="15179"/>
                </a:lnTo>
              </a:path>
              <a:path w="23495" h="353695">
                <a:moveTo>
                  <a:pt x="17203" y="337991"/>
                </a:moveTo>
                <a:lnTo>
                  <a:pt x="23274" y="337991"/>
                </a:lnTo>
              </a:path>
              <a:path w="23495" h="353695">
                <a:moveTo>
                  <a:pt x="8095" y="0"/>
                </a:moveTo>
                <a:lnTo>
                  <a:pt x="8095" y="353171"/>
                </a:lnTo>
              </a:path>
              <a:path w="23495" h="353695">
                <a:moveTo>
                  <a:pt x="15179" y="23274"/>
                </a:moveTo>
                <a:lnTo>
                  <a:pt x="0" y="8095"/>
                </a:lnTo>
              </a:path>
              <a:path w="23495" h="353695">
                <a:moveTo>
                  <a:pt x="0" y="329896"/>
                </a:moveTo>
                <a:lnTo>
                  <a:pt x="15179" y="3450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2" name="object 3582"/>
          <p:cNvSpPr txBox="1"/>
          <p:nvPr/>
        </p:nvSpPr>
        <p:spPr>
          <a:xfrm>
            <a:off x="8477288" y="3704072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583" name="object 3583"/>
          <p:cNvSpPr/>
          <p:nvPr/>
        </p:nvSpPr>
        <p:spPr>
          <a:xfrm>
            <a:off x="8540532" y="3922997"/>
            <a:ext cx="23495" cy="398780"/>
          </a:xfrm>
          <a:custGeom>
            <a:avLst/>
            <a:gdLst/>
            <a:ahLst/>
            <a:cxnLst/>
            <a:rect l="l" t="t" r="r" b="b"/>
            <a:pathLst>
              <a:path w="23495" h="398779">
                <a:moveTo>
                  <a:pt x="17203" y="15179"/>
                </a:moveTo>
                <a:lnTo>
                  <a:pt x="23274" y="15179"/>
                </a:lnTo>
              </a:path>
              <a:path w="23495" h="398779">
                <a:moveTo>
                  <a:pt x="17203" y="383529"/>
                </a:moveTo>
                <a:lnTo>
                  <a:pt x="23274" y="383529"/>
                </a:lnTo>
              </a:path>
              <a:path w="23495" h="398779">
                <a:moveTo>
                  <a:pt x="8095" y="0"/>
                </a:moveTo>
                <a:lnTo>
                  <a:pt x="8095" y="398708"/>
                </a:lnTo>
              </a:path>
              <a:path w="23495" h="398779">
                <a:moveTo>
                  <a:pt x="15179" y="22262"/>
                </a:moveTo>
                <a:lnTo>
                  <a:pt x="0" y="7083"/>
                </a:lnTo>
              </a:path>
              <a:path w="23495" h="398779">
                <a:moveTo>
                  <a:pt x="0" y="375433"/>
                </a:moveTo>
                <a:lnTo>
                  <a:pt x="15179" y="3906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4" name="object 3584"/>
          <p:cNvSpPr txBox="1"/>
          <p:nvPr/>
        </p:nvSpPr>
        <p:spPr>
          <a:xfrm>
            <a:off x="8477288" y="4049148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2400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585" name="object 3585"/>
          <p:cNvSpPr/>
          <p:nvPr/>
        </p:nvSpPr>
        <p:spPr>
          <a:xfrm>
            <a:off x="8540532" y="4291348"/>
            <a:ext cx="23495" cy="199390"/>
          </a:xfrm>
          <a:custGeom>
            <a:avLst/>
            <a:gdLst/>
            <a:ahLst/>
            <a:cxnLst/>
            <a:rect l="l" t="t" r="r" b="b"/>
            <a:pathLst>
              <a:path w="23495" h="199389">
                <a:moveTo>
                  <a:pt x="17203" y="15179"/>
                </a:moveTo>
                <a:lnTo>
                  <a:pt x="23274" y="15179"/>
                </a:lnTo>
              </a:path>
              <a:path w="23495" h="199389">
                <a:moveTo>
                  <a:pt x="17203" y="184175"/>
                </a:moveTo>
                <a:lnTo>
                  <a:pt x="23274" y="184175"/>
                </a:lnTo>
              </a:path>
              <a:path w="23495" h="199389">
                <a:moveTo>
                  <a:pt x="8095" y="0"/>
                </a:moveTo>
                <a:lnTo>
                  <a:pt x="8095" y="199354"/>
                </a:lnTo>
              </a:path>
              <a:path w="23495" h="199389">
                <a:moveTo>
                  <a:pt x="15179" y="22262"/>
                </a:moveTo>
                <a:lnTo>
                  <a:pt x="0" y="7083"/>
                </a:lnTo>
              </a:path>
              <a:path w="23495" h="199389">
                <a:moveTo>
                  <a:pt x="0" y="176079"/>
                </a:moveTo>
                <a:lnTo>
                  <a:pt x="15179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6" name="object 3586"/>
          <p:cNvSpPr txBox="1"/>
          <p:nvPr/>
        </p:nvSpPr>
        <p:spPr>
          <a:xfrm>
            <a:off x="8477288" y="4320351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587" name="object 3587"/>
          <p:cNvSpPr/>
          <p:nvPr/>
        </p:nvSpPr>
        <p:spPr>
          <a:xfrm>
            <a:off x="8540532" y="4459332"/>
            <a:ext cx="23495" cy="476884"/>
          </a:xfrm>
          <a:custGeom>
            <a:avLst/>
            <a:gdLst/>
            <a:ahLst/>
            <a:cxnLst/>
            <a:rect l="l" t="t" r="r" b="b"/>
            <a:pathLst>
              <a:path w="23495" h="476885">
                <a:moveTo>
                  <a:pt x="17203" y="16191"/>
                </a:moveTo>
                <a:lnTo>
                  <a:pt x="23274" y="16191"/>
                </a:lnTo>
              </a:path>
              <a:path w="23495" h="476885">
                <a:moveTo>
                  <a:pt x="17203" y="460437"/>
                </a:moveTo>
                <a:lnTo>
                  <a:pt x="23274" y="460437"/>
                </a:lnTo>
              </a:path>
              <a:path w="23495" h="476885">
                <a:moveTo>
                  <a:pt x="8095" y="0"/>
                </a:moveTo>
                <a:lnTo>
                  <a:pt x="8095" y="476629"/>
                </a:lnTo>
              </a:path>
              <a:path w="23495" h="476885">
                <a:moveTo>
                  <a:pt x="15179" y="23274"/>
                </a:moveTo>
                <a:lnTo>
                  <a:pt x="0" y="8095"/>
                </a:lnTo>
              </a:path>
              <a:path w="23495" h="476885">
                <a:moveTo>
                  <a:pt x="0" y="453354"/>
                </a:moveTo>
                <a:lnTo>
                  <a:pt x="15179" y="4685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8" name="object 3588"/>
          <p:cNvSpPr txBox="1"/>
          <p:nvPr/>
        </p:nvSpPr>
        <p:spPr>
          <a:xfrm>
            <a:off x="8477288" y="4624948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2900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589" name="object 3589"/>
          <p:cNvSpPr/>
          <p:nvPr/>
        </p:nvSpPr>
        <p:spPr>
          <a:xfrm>
            <a:off x="8548627" y="4835778"/>
            <a:ext cx="88265" cy="192405"/>
          </a:xfrm>
          <a:custGeom>
            <a:avLst/>
            <a:gdLst/>
            <a:ahLst/>
            <a:cxnLst/>
            <a:rect l="l" t="t" r="r" b="b"/>
            <a:pathLst>
              <a:path w="88265" h="192404">
                <a:moveTo>
                  <a:pt x="9107" y="83991"/>
                </a:moveTo>
                <a:lnTo>
                  <a:pt x="15179" y="83991"/>
                </a:lnTo>
              </a:path>
              <a:path w="88265" h="192404">
                <a:moveTo>
                  <a:pt x="9107" y="176079"/>
                </a:moveTo>
                <a:lnTo>
                  <a:pt x="15179" y="176079"/>
                </a:lnTo>
              </a:path>
              <a:path w="88265" h="192404">
                <a:moveTo>
                  <a:pt x="0" y="68812"/>
                </a:moveTo>
                <a:lnTo>
                  <a:pt x="0" y="192270"/>
                </a:lnTo>
              </a:path>
              <a:path w="88265" h="192404">
                <a:moveTo>
                  <a:pt x="0" y="130541"/>
                </a:moveTo>
                <a:lnTo>
                  <a:pt x="88039" y="104230"/>
                </a:lnTo>
                <a:lnTo>
                  <a:pt x="880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0" name="object 3590"/>
          <p:cNvSpPr txBox="1"/>
          <p:nvPr/>
        </p:nvSpPr>
        <p:spPr>
          <a:xfrm>
            <a:off x="8565329" y="4829815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600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591" name="object 3591"/>
          <p:cNvSpPr/>
          <p:nvPr/>
        </p:nvSpPr>
        <p:spPr>
          <a:xfrm>
            <a:off x="8540532" y="4912686"/>
            <a:ext cx="5089525" cy="633095"/>
          </a:xfrm>
          <a:custGeom>
            <a:avLst/>
            <a:gdLst/>
            <a:ahLst/>
            <a:cxnLst/>
            <a:rect l="l" t="t" r="r" b="b"/>
            <a:pathLst>
              <a:path w="5089525" h="633095">
                <a:moveTo>
                  <a:pt x="15179" y="15179"/>
                </a:moveTo>
                <a:lnTo>
                  <a:pt x="0" y="0"/>
                </a:lnTo>
              </a:path>
              <a:path w="5089525" h="633095">
                <a:moveTo>
                  <a:pt x="0" y="92087"/>
                </a:moveTo>
                <a:lnTo>
                  <a:pt x="15179" y="107266"/>
                </a:lnTo>
              </a:path>
              <a:path w="5089525" h="633095">
                <a:moveTo>
                  <a:pt x="561633" y="632469"/>
                </a:moveTo>
                <a:lnTo>
                  <a:pt x="561633" y="590979"/>
                </a:lnTo>
              </a:path>
              <a:path w="5089525" h="633095">
                <a:moveTo>
                  <a:pt x="5073924" y="632469"/>
                </a:moveTo>
                <a:lnTo>
                  <a:pt x="5073924" y="590979"/>
                </a:lnTo>
              </a:path>
              <a:path w="5089525" h="633095">
                <a:moveTo>
                  <a:pt x="545441" y="606158"/>
                </a:moveTo>
                <a:lnTo>
                  <a:pt x="5089103" y="606158"/>
                </a:lnTo>
              </a:path>
              <a:path w="5089525" h="633095">
                <a:moveTo>
                  <a:pt x="568716" y="599075"/>
                </a:moveTo>
                <a:lnTo>
                  <a:pt x="553537" y="614254"/>
                </a:lnTo>
              </a:path>
              <a:path w="5089525" h="633095">
                <a:moveTo>
                  <a:pt x="5065828" y="614254"/>
                </a:moveTo>
                <a:lnTo>
                  <a:pt x="5081007" y="5990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2" name="object 3592"/>
          <p:cNvSpPr txBox="1"/>
          <p:nvPr/>
        </p:nvSpPr>
        <p:spPr>
          <a:xfrm>
            <a:off x="11271232" y="5442430"/>
            <a:ext cx="174625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29400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593" name="object 3593"/>
          <p:cNvSpPr/>
          <p:nvPr/>
        </p:nvSpPr>
        <p:spPr>
          <a:xfrm>
            <a:off x="10805279" y="5437889"/>
            <a:ext cx="568325" cy="72390"/>
          </a:xfrm>
          <a:custGeom>
            <a:avLst/>
            <a:gdLst/>
            <a:ahLst/>
            <a:cxnLst/>
            <a:rect l="l" t="t" r="r" b="b"/>
            <a:pathLst>
              <a:path w="568325" h="72389">
                <a:moveTo>
                  <a:pt x="15179" y="71848"/>
                </a:moveTo>
                <a:lnTo>
                  <a:pt x="15179" y="0"/>
                </a:lnTo>
              </a:path>
              <a:path w="568325" h="72389">
                <a:moveTo>
                  <a:pt x="552525" y="71848"/>
                </a:moveTo>
                <a:lnTo>
                  <a:pt x="552525" y="0"/>
                </a:lnTo>
              </a:path>
              <a:path w="568325" h="72389">
                <a:moveTo>
                  <a:pt x="0" y="15179"/>
                </a:moveTo>
                <a:lnTo>
                  <a:pt x="567704" y="15179"/>
                </a:lnTo>
              </a:path>
              <a:path w="568325" h="72389">
                <a:moveTo>
                  <a:pt x="23274" y="7083"/>
                </a:moveTo>
                <a:lnTo>
                  <a:pt x="8095" y="22262"/>
                </a:lnTo>
              </a:path>
              <a:path w="568325" h="72389">
                <a:moveTo>
                  <a:pt x="545441" y="22262"/>
                </a:moveTo>
                <a:lnTo>
                  <a:pt x="560621" y="70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4" name="object 3594"/>
          <p:cNvSpPr txBox="1"/>
          <p:nvPr/>
        </p:nvSpPr>
        <p:spPr>
          <a:xfrm>
            <a:off x="11017232" y="5376652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3500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595" name="object 3595"/>
          <p:cNvSpPr/>
          <p:nvPr/>
        </p:nvSpPr>
        <p:spPr>
          <a:xfrm>
            <a:off x="10267932" y="5437889"/>
            <a:ext cx="568325" cy="22860"/>
          </a:xfrm>
          <a:custGeom>
            <a:avLst/>
            <a:gdLst/>
            <a:ahLst/>
            <a:cxnLst/>
            <a:rect l="l" t="t" r="r" b="b"/>
            <a:pathLst>
              <a:path w="568325" h="22860">
                <a:moveTo>
                  <a:pt x="552525" y="5059"/>
                </a:moveTo>
                <a:lnTo>
                  <a:pt x="552525" y="0"/>
                </a:lnTo>
              </a:path>
              <a:path w="568325" h="22860">
                <a:moveTo>
                  <a:pt x="15179" y="5059"/>
                </a:moveTo>
                <a:lnTo>
                  <a:pt x="15179" y="0"/>
                </a:lnTo>
              </a:path>
              <a:path w="568325" h="22860">
                <a:moveTo>
                  <a:pt x="567704" y="15179"/>
                </a:moveTo>
                <a:lnTo>
                  <a:pt x="0" y="15179"/>
                </a:lnTo>
              </a:path>
              <a:path w="568325" h="22860">
                <a:moveTo>
                  <a:pt x="545441" y="22262"/>
                </a:moveTo>
                <a:lnTo>
                  <a:pt x="560621" y="7083"/>
                </a:lnTo>
              </a:path>
              <a:path w="568325" h="22860">
                <a:moveTo>
                  <a:pt x="23274" y="7083"/>
                </a:moveTo>
                <a:lnTo>
                  <a:pt x="8095" y="222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6" name="object 3596"/>
          <p:cNvSpPr txBox="1"/>
          <p:nvPr/>
        </p:nvSpPr>
        <p:spPr>
          <a:xfrm>
            <a:off x="10479885" y="5376652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3500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597" name="object 3597"/>
          <p:cNvSpPr/>
          <p:nvPr/>
        </p:nvSpPr>
        <p:spPr>
          <a:xfrm>
            <a:off x="9730586" y="5437889"/>
            <a:ext cx="568960" cy="22860"/>
          </a:xfrm>
          <a:custGeom>
            <a:avLst/>
            <a:gdLst/>
            <a:ahLst/>
            <a:cxnLst/>
            <a:rect l="l" t="t" r="r" b="b"/>
            <a:pathLst>
              <a:path w="568959" h="22860">
                <a:moveTo>
                  <a:pt x="552525" y="5059"/>
                </a:moveTo>
                <a:lnTo>
                  <a:pt x="552525" y="0"/>
                </a:lnTo>
              </a:path>
              <a:path w="568959" h="22860">
                <a:moveTo>
                  <a:pt x="16191" y="5059"/>
                </a:moveTo>
                <a:lnTo>
                  <a:pt x="16191" y="0"/>
                </a:lnTo>
              </a:path>
              <a:path w="568959" h="22860">
                <a:moveTo>
                  <a:pt x="568716" y="15179"/>
                </a:moveTo>
                <a:lnTo>
                  <a:pt x="0" y="15179"/>
                </a:lnTo>
              </a:path>
              <a:path w="568959" h="22860">
                <a:moveTo>
                  <a:pt x="545441" y="22262"/>
                </a:moveTo>
                <a:lnTo>
                  <a:pt x="560621" y="7083"/>
                </a:lnTo>
              </a:path>
              <a:path w="568959" h="22860">
                <a:moveTo>
                  <a:pt x="23274" y="7083"/>
                </a:moveTo>
                <a:lnTo>
                  <a:pt x="8095" y="222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8" name="object 3598"/>
          <p:cNvSpPr txBox="1"/>
          <p:nvPr/>
        </p:nvSpPr>
        <p:spPr>
          <a:xfrm>
            <a:off x="9942539" y="5376652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3500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599" name="object 3599"/>
          <p:cNvSpPr/>
          <p:nvPr/>
        </p:nvSpPr>
        <p:spPr>
          <a:xfrm>
            <a:off x="9085974" y="5437889"/>
            <a:ext cx="676275" cy="22860"/>
          </a:xfrm>
          <a:custGeom>
            <a:avLst/>
            <a:gdLst/>
            <a:ahLst/>
            <a:cxnLst/>
            <a:rect l="l" t="t" r="r" b="b"/>
            <a:pathLst>
              <a:path w="676275" h="22860">
                <a:moveTo>
                  <a:pt x="660804" y="5059"/>
                </a:moveTo>
                <a:lnTo>
                  <a:pt x="660804" y="0"/>
                </a:lnTo>
              </a:path>
              <a:path w="676275" h="22860">
                <a:moveTo>
                  <a:pt x="16191" y="5059"/>
                </a:moveTo>
                <a:lnTo>
                  <a:pt x="16191" y="0"/>
                </a:lnTo>
              </a:path>
              <a:path w="676275" h="22860">
                <a:moveTo>
                  <a:pt x="675983" y="15179"/>
                </a:moveTo>
                <a:lnTo>
                  <a:pt x="0" y="15179"/>
                </a:lnTo>
              </a:path>
              <a:path w="676275" h="22860">
                <a:moveTo>
                  <a:pt x="652708" y="22262"/>
                </a:moveTo>
                <a:lnTo>
                  <a:pt x="667887" y="7083"/>
                </a:lnTo>
              </a:path>
              <a:path w="676275" h="22860">
                <a:moveTo>
                  <a:pt x="23274" y="7083"/>
                </a:moveTo>
                <a:lnTo>
                  <a:pt x="8095" y="222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0" name="object 3600"/>
          <p:cNvSpPr txBox="1"/>
          <p:nvPr/>
        </p:nvSpPr>
        <p:spPr>
          <a:xfrm>
            <a:off x="9352572" y="5376652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4200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601" name="object 3601"/>
          <p:cNvSpPr/>
          <p:nvPr/>
        </p:nvSpPr>
        <p:spPr>
          <a:xfrm>
            <a:off x="11342625" y="5437889"/>
            <a:ext cx="568325" cy="72390"/>
          </a:xfrm>
          <a:custGeom>
            <a:avLst/>
            <a:gdLst/>
            <a:ahLst/>
            <a:cxnLst/>
            <a:rect l="l" t="t" r="r" b="b"/>
            <a:pathLst>
              <a:path w="568325" h="72389">
                <a:moveTo>
                  <a:pt x="552525" y="71848"/>
                </a:moveTo>
                <a:lnTo>
                  <a:pt x="552525" y="0"/>
                </a:lnTo>
              </a:path>
              <a:path w="568325" h="72389">
                <a:moveTo>
                  <a:pt x="15179" y="71848"/>
                </a:moveTo>
                <a:lnTo>
                  <a:pt x="15179" y="0"/>
                </a:lnTo>
              </a:path>
              <a:path w="568325" h="72389">
                <a:moveTo>
                  <a:pt x="567704" y="15179"/>
                </a:moveTo>
                <a:lnTo>
                  <a:pt x="0" y="15179"/>
                </a:lnTo>
              </a:path>
              <a:path w="568325" h="72389">
                <a:moveTo>
                  <a:pt x="544429" y="22262"/>
                </a:moveTo>
                <a:lnTo>
                  <a:pt x="560621" y="7083"/>
                </a:lnTo>
              </a:path>
              <a:path w="568325" h="72389">
                <a:moveTo>
                  <a:pt x="23274" y="7083"/>
                </a:moveTo>
                <a:lnTo>
                  <a:pt x="8095" y="2226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2" name="object 3602"/>
          <p:cNvSpPr txBox="1"/>
          <p:nvPr/>
        </p:nvSpPr>
        <p:spPr>
          <a:xfrm>
            <a:off x="11554578" y="5376652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3500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603" name="object 3603"/>
          <p:cNvSpPr/>
          <p:nvPr/>
        </p:nvSpPr>
        <p:spPr>
          <a:xfrm>
            <a:off x="11879971" y="5437889"/>
            <a:ext cx="568325" cy="22860"/>
          </a:xfrm>
          <a:custGeom>
            <a:avLst/>
            <a:gdLst/>
            <a:ahLst/>
            <a:cxnLst/>
            <a:rect l="l" t="t" r="r" b="b"/>
            <a:pathLst>
              <a:path w="568325" h="22860">
                <a:moveTo>
                  <a:pt x="15179" y="5059"/>
                </a:moveTo>
                <a:lnTo>
                  <a:pt x="15179" y="0"/>
                </a:lnTo>
              </a:path>
              <a:path w="568325" h="22860">
                <a:moveTo>
                  <a:pt x="552525" y="5059"/>
                </a:moveTo>
                <a:lnTo>
                  <a:pt x="552525" y="0"/>
                </a:lnTo>
              </a:path>
              <a:path w="568325" h="22860">
                <a:moveTo>
                  <a:pt x="0" y="15179"/>
                </a:moveTo>
                <a:lnTo>
                  <a:pt x="567704" y="15179"/>
                </a:lnTo>
              </a:path>
              <a:path w="568325" h="22860">
                <a:moveTo>
                  <a:pt x="23274" y="7083"/>
                </a:moveTo>
                <a:lnTo>
                  <a:pt x="7083" y="22262"/>
                </a:lnTo>
              </a:path>
              <a:path w="568325" h="22860">
                <a:moveTo>
                  <a:pt x="544429" y="22262"/>
                </a:moveTo>
                <a:lnTo>
                  <a:pt x="559609" y="70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4" name="object 3604"/>
          <p:cNvSpPr txBox="1"/>
          <p:nvPr/>
        </p:nvSpPr>
        <p:spPr>
          <a:xfrm>
            <a:off x="12091924" y="5376652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3500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605" name="object 3605"/>
          <p:cNvSpPr/>
          <p:nvPr/>
        </p:nvSpPr>
        <p:spPr>
          <a:xfrm>
            <a:off x="12417318" y="5437889"/>
            <a:ext cx="568325" cy="22860"/>
          </a:xfrm>
          <a:custGeom>
            <a:avLst/>
            <a:gdLst/>
            <a:ahLst/>
            <a:cxnLst/>
            <a:rect l="l" t="t" r="r" b="b"/>
            <a:pathLst>
              <a:path w="568325" h="22860">
                <a:moveTo>
                  <a:pt x="15179" y="5059"/>
                </a:moveTo>
                <a:lnTo>
                  <a:pt x="15179" y="0"/>
                </a:lnTo>
              </a:path>
              <a:path w="568325" h="22860">
                <a:moveTo>
                  <a:pt x="552525" y="5059"/>
                </a:moveTo>
                <a:lnTo>
                  <a:pt x="552525" y="0"/>
                </a:lnTo>
              </a:path>
              <a:path w="568325" h="22860">
                <a:moveTo>
                  <a:pt x="0" y="15179"/>
                </a:moveTo>
                <a:lnTo>
                  <a:pt x="567704" y="15179"/>
                </a:lnTo>
              </a:path>
              <a:path w="568325" h="22860">
                <a:moveTo>
                  <a:pt x="22262" y="7083"/>
                </a:moveTo>
                <a:lnTo>
                  <a:pt x="7083" y="22262"/>
                </a:lnTo>
              </a:path>
              <a:path w="568325" h="22860">
                <a:moveTo>
                  <a:pt x="544429" y="22262"/>
                </a:moveTo>
                <a:lnTo>
                  <a:pt x="559609" y="70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6" name="object 3606"/>
          <p:cNvSpPr txBox="1"/>
          <p:nvPr/>
        </p:nvSpPr>
        <p:spPr>
          <a:xfrm>
            <a:off x="12628258" y="5376652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3500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607" name="object 3607"/>
          <p:cNvSpPr/>
          <p:nvPr/>
        </p:nvSpPr>
        <p:spPr>
          <a:xfrm>
            <a:off x="12953651" y="5437889"/>
            <a:ext cx="676275" cy="22860"/>
          </a:xfrm>
          <a:custGeom>
            <a:avLst/>
            <a:gdLst/>
            <a:ahLst/>
            <a:cxnLst/>
            <a:rect l="l" t="t" r="r" b="b"/>
            <a:pathLst>
              <a:path w="676275" h="22860">
                <a:moveTo>
                  <a:pt x="16191" y="5059"/>
                </a:moveTo>
                <a:lnTo>
                  <a:pt x="16191" y="0"/>
                </a:lnTo>
              </a:path>
              <a:path w="676275" h="22860">
                <a:moveTo>
                  <a:pt x="660804" y="5059"/>
                </a:moveTo>
                <a:lnTo>
                  <a:pt x="660804" y="0"/>
                </a:lnTo>
              </a:path>
              <a:path w="676275" h="22860">
                <a:moveTo>
                  <a:pt x="0" y="15179"/>
                </a:moveTo>
                <a:lnTo>
                  <a:pt x="675983" y="15179"/>
                </a:lnTo>
              </a:path>
              <a:path w="676275" h="22860">
                <a:moveTo>
                  <a:pt x="23274" y="7083"/>
                </a:moveTo>
                <a:lnTo>
                  <a:pt x="8095" y="22262"/>
                </a:lnTo>
              </a:path>
              <a:path w="676275" h="22860">
                <a:moveTo>
                  <a:pt x="652708" y="22262"/>
                </a:moveTo>
                <a:lnTo>
                  <a:pt x="667887" y="70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8" name="object 3608"/>
          <p:cNvSpPr txBox="1"/>
          <p:nvPr/>
        </p:nvSpPr>
        <p:spPr>
          <a:xfrm>
            <a:off x="13220250" y="5376652"/>
            <a:ext cx="144780" cy="9017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400" spc="5">
                <a:latin typeface="Arial"/>
                <a:cs typeface="Arial"/>
              </a:rPr>
              <a:t>4200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609" name="object 3609"/>
          <p:cNvSpPr/>
          <p:nvPr/>
        </p:nvSpPr>
        <p:spPr>
          <a:xfrm>
            <a:off x="14276272" y="961016"/>
            <a:ext cx="45720" cy="4067175"/>
          </a:xfrm>
          <a:custGeom>
            <a:avLst/>
            <a:gdLst/>
            <a:ahLst/>
            <a:cxnLst/>
            <a:rect l="l" t="t" r="r" b="b"/>
            <a:pathLst>
              <a:path w="45719" h="4067175">
                <a:moveTo>
                  <a:pt x="45537" y="15179"/>
                </a:moveTo>
                <a:lnTo>
                  <a:pt x="0" y="15179"/>
                </a:lnTo>
              </a:path>
              <a:path w="45719" h="4067175">
                <a:moveTo>
                  <a:pt x="45537" y="4050841"/>
                </a:moveTo>
                <a:lnTo>
                  <a:pt x="0" y="4050841"/>
                </a:lnTo>
              </a:path>
              <a:path w="45719" h="4067175">
                <a:moveTo>
                  <a:pt x="16191" y="0"/>
                </a:moveTo>
                <a:lnTo>
                  <a:pt x="16191" y="4067032"/>
                </a:lnTo>
              </a:path>
              <a:path w="45719" h="4067175">
                <a:moveTo>
                  <a:pt x="23274" y="23274"/>
                </a:moveTo>
                <a:lnTo>
                  <a:pt x="8095" y="7083"/>
                </a:lnTo>
              </a:path>
              <a:path w="45719" h="4067175">
                <a:moveTo>
                  <a:pt x="8095" y="4043757"/>
                </a:moveTo>
                <a:lnTo>
                  <a:pt x="23274" y="405893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0" name="object 3610"/>
          <p:cNvSpPr txBox="1"/>
          <p:nvPr/>
        </p:nvSpPr>
        <p:spPr>
          <a:xfrm>
            <a:off x="14220113" y="2906202"/>
            <a:ext cx="85725" cy="17462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26300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611" name="object 3611"/>
          <p:cNvSpPr/>
          <p:nvPr/>
        </p:nvSpPr>
        <p:spPr>
          <a:xfrm>
            <a:off x="14178112" y="2602401"/>
            <a:ext cx="104775" cy="407034"/>
          </a:xfrm>
          <a:custGeom>
            <a:avLst/>
            <a:gdLst/>
            <a:ahLst/>
            <a:cxnLst/>
            <a:rect l="l" t="t" r="r" b="b"/>
            <a:pathLst>
              <a:path w="104775" h="407035">
                <a:moveTo>
                  <a:pt x="104230" y="391625"/>
                </a:moveTo>
                <a:lnTo>
                  <a:pt x="0" y="391625"/>
                </a:lnTo>
              </a:path>
              <a:path w="104775" h="407035">
                <a:moveTo>
                  <a:pt x="104230" y="16191"/>
                </a:moveTo>
                <a:lnTo>
                  <a:pt x="0" y="16191"/>
                </a:lnTo>
              </a:path>
              <a:path w="104775" h="407035">
                <a:moveTo>
                  <a:pt x="15179" y="406804"/>
                </a:moveTo>
                <a:lnTo>
                  <a:pt x="15179" y="0"/>
                </a:lnTo>
              </a:path>
              <a:path w="104775" h="407035">
                <a:moveTo>
                  <a:pt x="7083" y="384541"/>
                </a:moveTo>
                <a:lnTo>
                  <a:pt x="23274" y="399720"/>
                </a:lnTo>
              </a:path>
              <a:path w="104775" h="407035">
                <a:moveTo>
                  <a:pt x="23274" y="23274"/>
                </a:moveTo>
                <a:lnTo>
                  <a:pt x="7083" y="80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2" name="object 3612"/>
          <p:cNvSpPr txBox="1"/>
          <p:nvPr/>
        </p:nvSpPr>
        <p:spPr>
          <a:xfrm>
            <a:off x="14121953" y="2733611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2450</a:t>
            </a:r>
            <a:endParaRPr sz="400">
              <a:latin typeface="Arial"/>
              <a:cs typeface="Arial"/>
            </a:endParaRPr>
          </a:p>
        </p:txBody>
      </p:sp>
      <p:sp>
        <p:nvSpPr>
          <p:cNvPr id="3613" name="object 3613"/>
          <p:cNvSpPr/>
          <p:nvPr/>
        </p:nvSpPr>
        <p:spPr>
          <a:xfrm>
            <a:off x="14140671" y="2357509"/>
            <a:ext cx="67945" cy="276860"/>
          </a:xfrm>
          <a:custGeom>
            <a:avLst/>
            <a:gdLst/>
            <a:ahLst/>
            <a:cxnLst/>
            <a:rect l="l" t="t" r="r" b="b"/>
            <a:pathLst>
              <a:path w="67944" h="276860">
                <a:moveTo>
                  <a:pt x="61729" y="261083"/>
                </a:moveTo>
                <a:lnTo>
                  <a:pt x="67800" y="261083"/>
                </a:lnTo>
              </a:path>
              <a:path w="67944" h="276860">
                <a:moveTo>
                  <a:pt x="61729" y="176079"/>
                </a:moveTo>
                <a:lnTo>
                  <a:pt x="67800" y="176079"/>
                </a:lnTo>
              </a:path>
              <a:path w="67944" h="276860">
                <a:moveTo>
                  <a:pt x="52621" y="276262"/>
                </a:moveTo>
                <a:lnTo>
                  <a:pt x="52621" y="160900"/>
                </a:lnTo>
              </a:path>
              <a:path w="67944" h="276860">
                <a:moveTo>
                  <a:pt x="52621" y="218581"/>
                </a:moveTo>
                <a:lnTo>
                  <a:pt x="0" y="192270"/>
                </a:lnTo>
                <a:lnTo>
                  <a:pt x="0" y="88039"/>
                </a:lnTo>
              </a:path>
              <a:path w="67944" h="276860">
                <a:moveTo>
                  <a:pt x="44525" y="252987"/>
                </a:moveTo>
                <a:lnTo>
                  <a:pt x="60717" y="268167"/>
                </a:lnTo>
              </a:path>
              <a:path w="67944" h="276860">
                <a:moveTo>
                  <a:pt x="60717" y="184175"/>
                </a:moveTo>
                <a:lnTo>
                  <a:pt x="44525" y="168995"/>
                </a:lnTo>
              </a:path>
              <a:path w="67944" h="276860">
                <a:moveTo>
                  <a:pt x="61729" y="176079"/>
                </a:moveTo>
                <a:lnTo>
                  <a:pt x="67800" y="176079"/>
                </a:lnTo>
              </a:path>
              <a:path w="67944" h="276860">
                <a:moveTo>
                  <a:pt x="61729" y="15179"/>
                </a:moveTo>
                <a:lnTo>
                  <a:pt x="67800" y="15179"/>
                </a:lnTo>
              </a:path>
              <a:path w="67944" h="276860">
                <a:moveTo>
                  <a:pt x="52621" y="191258"/>
                </a:moveTo>
                <a:lnTo>
                  <a:pt x="52621" y="0"/>
                </a:lnTo>
              </a:path>
              <a:path w="67944" h="276860">
                <a:moveTo>
                  <a:pt x="44525" y="168995"/>
                </a:moveTo>
                <a:lnTo>
                  <a:pt x="60717" y="184175"/>
                </a:lnTo>
              </a:path>
              <a:path w="67944" h="276860">
                <a:moveTo>
                  <a:pt x="60717" y="23274"/>
                </a:moveTo>
                <a:lnTo>
                  <a:pt x="44525" y="70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4" name="object 3614"/>
          <p:cNvSpPr txBox="1"/>
          <p:nvPr/>
        </p:nvSpPr>
        <p:spPr>
          <a:xfrm>
            <a:off x="14069331" y="2382464"/>
            <a:ext cx="138430" cy="17208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ts val="445"/>
              </a:lnSpc>
              <a:spcBef>
                <a:spcPts val="80"/>
              </a:spcBef>
            </a:pPr>
            <a:r>
              <a:rPr dirty="0" sz="400" spc="5">
                <a:latin typeface="Arial"/>
                <a:cs typeface="Arial"/>
              </a:rPr>
              <a:t>550</a:t>
            </a:r>
            <a:endParaRPr sz="400">
              <a:latin typeface="Arial"/>
              <a:cs typeface="Arial"/>
            </a:endParaRPr>
          </a:p>
          <a:p>
            <a:pPr marL="40005">
              <a:lnSpc>
                <a:spcPts val="445"/>
              </a:lnSpc>
            </a:pPr>
            <a:r>
              <a:rPr dirty="0" sz="400" spc="-5">
                <a:latin typeface="Arial"/>
                <a:cs typeface="Arial"/>
              </a:rPr>
              <a:t>1050</a:t>
            </a:r>
            <a:endParaRPr sz="400">
              <a:latin typeface="Arial"/>
              <a:cs typeface="Arial"/>
            </a:endParaRPr>
          </a:p>
        </p:txBody>
      </p:sp>
      <p:sp>
        <p:nvSpPr>
          <p:cNvPr id="3615" name="object 3615"/>
          <p:cNvSpPr/>
          <p:nvPr/>
        </p:nvSpPr>
        <p:spPr>
          <a:xfrm>
            <a:off x="14185197" y="2034696"/>
            <a:ext cx="23495" cy="353695"/>
          </a:xfrm>
          <a:custGeom>
            <a:avLst/>
            <a:gdLst/>
            <a:ahLst/>
            <a:cxnLst/>
            <a:rect l="l" t="t" r="r" b="b"/>
            <a:pathLst>
              <a:path w="23494" h="353694">
                <a:moveTo>
                  <a:pt x="17203" y="337991"/>
                </a:moveTo>
                <a:lnTo>
                  <a:pt x="23274" y="337991"/>
                </a:lnTo>
              </a:path>
              <a:path w="23494" h="353694">
                <a:moveTo>
                  <a:pt x="17203" y="16191"/>
                </a:moveTo>
                <a:lnTo>
                  <a:pt x="23274" y="16191"/>
                </a:lnTo>
              </a:path>
              <a:path w="23494" h="353694">
                <a:moveTo>
                  <a:pt x="8095" y="353171"/>
                </a:moveTo>
                <a:lnTo>
                  <a:pt x="8095" y="0"/>
                </a:lnTo>
              </a:path>
              <a:path w="23494" h="353694">
                <a:moveTo>
                  <a:pt x="0" y="329896"/>
                </a:moveTo>
                <a:lnTo>
                  <a:pt x="16191" y="346087"/>
                </a:lnTo>
              </a:path>
              <a:path w="23494" h="353694">
                <a:moveTo>
                  <a:pt x="16191" y="23274"/>
                </a:moveTo>
                <a:lnTo>
                  <a:pt x="0" y="80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6" name="object 3616"/>
          <p:cNvSpPr txBox="1"/>
          <p:nvPr/>
        </p:nvSpPr>
        <p:spPr>
          <a:xfrm>
            <a:off x="14121953" y="2138583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617" name="object 3617"/>
          <p:cNvSpPr/>
          <p:nvPr/>
        </p:nvSpPr>
        <p:spPr>
          <a:xfrm>
            <a:off x="14185197" y="1666346"/>
            <a:ext cx="23495" cy="400050"/>
          </a:xfrm>
          <a:custGeom>
            <a:avLst/>
            <a:gdLst/>
            <a:ahLst/>
            <a:cxnLst/>
            <a:rect l="l" t="t" r="r" b="b"/>
            <a:pathLst>
              <a:path w="23494" h="400050">
                <a:moveTo>
                  <a:pt x="17203" y="384541"/>
                </a:moveTo>
                <a:lnTo>
                  <a:pt x="23274" y="384541"/>
                </a:lnTo>
              </a:path>
              <a:path w="23494" h="400050">
                <a:moveTo>
                  <a:pt x="17203" y="16191"/>
                </a:moveTo>
                <a:lnTo>
                  <a:pt x="23274" y="16191"/>
                </a:lnTo>
              </a:path>
              <a:path w="23494" h="400050">
                <a:moveTo>
                  <a:pt x="8095" y="399720"/>
                </a:moveTo>
                <a:lnTo>
                  <a:pt x="8095" y="0"/>
                </a:lnTo>
              </a:path>
              <a:path w="23494" h="400050">
                <a:moveTo>
                  <a:pt x="0" y="376445"/>
                </a:moveTo>
                <a:lnTo>
                  <a:pt x="16191" y="391625"/>
                </a:lnTo>
              </a:path>
              <a:path w="23494" h="400050">
                <a:moveTo>
                  <a:pt x="16191" y="23274"/>
                </a:moveTo>
                <a:lnTo>
                  <a:pt x="0" y="809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8" name="object 3618"/>
          <p:cNvSpPr txBox="1"/>
          <p:nvPr/>
        </p:nvSpPr>
        <p:spPr>
          <a:xfrm>
            <a:off x="14121953" y="1793508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2400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619" name="object 3619"/>
          <p:cNvSpPr/>
          <p:nvPr/>
        </p:nvSpPr>
        <p:spPr>
          <a:xfrm>
            <a:off x="14185197" y="1498362"/>
            <a:ext cx="23495" cy="199390"/>
          </a:xfrm>
          <a:custGeom>
            <a:avLst/>
            <a:gdLst/>
            <a:ahLst/>
            <a:cxnLst/>
            <a:rect l="l" t="t" r="r" b="b"/>
            <a:pathLst>
              <a:path w="23494" h="199389">
                <a:moveTo>
                  <a:pt x="17203" y="184175"/>
                </a:moveTo>
                <a:lnTo>
                  <a:pt x="23274" y="184175"/>
                </a:lnTo>
              </a:path>
              <a:path w="23494" h="199389">
                <a:moveTo>
                  <a:pt x="17203" y="15179"/>
                </a:moveTo>
                <a:lnTo>
                  <a:pt x="23274" y="15179"/>
                </a:lnTo>
              </a:path>
              <a:path w="23494" h="199389">
                <a:moveTo>
                  <a:pt x="8095" y="199354"/>
                </a:moveTo>
                <a:lnTo>
                  <a:pt x="8095" y="0"/>
                </a:lnTo>
              </a:path>
              <a:path w="23494" h="199389">
                <a:moveTo>
                  <a:pt x="0" y="176079"/>
                </a:moveTo>
                <a:lnTo>
                  <a:pt x="16191" y="191258"/>
                </a:lnTo>
              </a:path>
              <a:path w="23494" h="199389">
                <a:moveTo>
                  <a:pt x="16191" y="22262"/>
                </a:moveTo>
                <a:lnTo>
                  <a:pt x="0" y="70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0" name="object 3620"/>
          <p:cNvSpPr txBox="1"/>
          <p:nvPr/>
        </p:nvSpPr>
        <p:spPr>
          <a:xfrm>
            <a:off x="14121953" y="1527365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621" name="object 3621"/>
          <p:cNvSpPr/>
          <p:nvPr/>
        </p:nvSpPr>
        <p:spPr>
          <a:xfrm>
            <a:off x="14185197" y="1053103"/>
            <a:ext cx="23495" cy="475615"/>
          </a:xfrm>
          <a:custGeom>
            <a:avLst/>
            <a:gdLst/>
            <a:ahLst/>
            <a:cxnLst/>
            <a:rect l="l" t="t" r="r" b="b"/>
            <a:pathLst>
              <a:path w="23494" h="475615">
                <a:moveTo>
                  <a:pt x="17203" y="460437"/>
                </a:moveTo>
                <a:lnTo>
                  <a:pt x="23274" y="460437"/>
                </a:lnTo>
              </a:path>
              <a:path w="23494" h="475615">
                <a:moveTo>
                  <a:pt x="17203" y="15179"/>
                </a:moveTo>
                <a:lnTo>
                  <a:pt x="23274" y="15179"/>
                </a:lnTo>
              </a:path>
              <a:path w="23494" h="475615">
                <a:moveTo>
                  <a:pt x="8095" y="475617"/>
                </a:moveTo>
                <a:lnTo>
                  <a:pt x="8095" y="0"/>
                </a:lnTo>
              </a:path>
              <a:path w="23494" h="475615">
                <a:moveTo>
                  <a:pt x="0" y="452342"/>
                </a:moveTo>
                <a:lnTo>
                  <a:pt x="16191" y="467521"/>
                </a:lnTo>
              </a:path>
              <a:path w="23494" h="475615">
                <a:moveTo>
                  <a:pt x="16191" y="23274"/>
                </a:moveTo>
                <a:lnTo>
                  <a:pt x="0" y="70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2" name="object 3622"/>
          <p:cNvSpPr txBox="1"/>
          <p:nvPr/>
        </p:nvSpPr>
        <p:spPr>
          <a:xfrm>
            <a:off x="14121953" y="1217708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2900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623" name="object 3623"/>
          <p:cNvSpPr/>
          <p:nvPr/>
        </p:nvSpPr>
        <p:spPr>
          <a:xfrm>
            <a:off x="14193293" y="891191"/>
            <a:ext cx="88265" cy="192405"/>
          </a:xfrm>
          <a:custGeom>
            <a:avLst/>
            <a:gdLst/>
            <a:ahLst/>
            <a:cxnLst/>
            <a:rect l="l" t="t" r="r" b="b"/>
            <a:pathLst>
              <a:path w="88265" h="192405">
                <a:moveTo>
                  <a:pt x="9107" y="177091"/>
                </a:moveTo>
                <a:lnTo>
                  <a:pt x="15179" y="177091"/>
                </a:lnTo>
              </a:path>
              <a:path w="88265" h="192405">
                <a:moveTo>
                  <a:pt x="9107" y="85003"/>
                </a:moveTo>
                <a:lnTo>
                  <a:pt x="15179" y="85003"/>
                </a:lnTo>
              </a:path>
              <a:path w="88265" h="192405">
                <a:moveTo>
                  <a:pt x="0" y="192270"/>
                </a:moveTo>
                <a:lnTo>
                  <a:pt x="0" y="69824"/>
                </a:lnTo>
              </a:path>
              <a:path w="88265" h="192405">
                <a:moveTo>
                  <a:pt x="0" y="130541"/>
                </a:moveTo>
                <a:lnTo>
                  <a:pt x="88039" y="104230"/>
                </a:lnTo>
                <a:lnTo>
                  <a:pt x="880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4" name="object 3624"/>
          <p:cNvSpPr txBox="1"/>
          <p:nvPr/>
        </p:nvSpPr>
        <p:spPr>
          <a:xfrm>
            <a:off x="14209993" y="886241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600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625" name="object 3625"/>
          <p:cNvSpPr/>
          <p:nvPr/>
        </p:nvSpPr>
        <p:spPr>
          <a:xfrm>
            <a:off x="14178112" y="968099"/>
            <a:ext cx="104775" cy="2418080"/>
          </a:xfrm>
          <a:custGeom>
            <a:avLst/>
            <a:gdLst/>
            <a:ahLst/>
            <a:cxnLst/>
            <a:rect l="l" t="t" r="r" b="b"/>
            <a:pathLst>
              <a:path w="104775" h="2418079">
                <a:moveTo>
                  <a:pt x="7083" y="92087"/>
                </a:moveTo>
                <a:lnTo>
                  <a:pt x="23274" y="108278"/>
                </a:lnTo>
              </a:path>
              <a:path w="104775" h="2418079">
                <a:moveTo>
                  <a:pt x="23274" y="16191"/>
                </a:moveTo>
                <a:lnTo>
                  <a:pt x="7083" y="0"/>
                </a:lnTo>
              </a:path>
              <a:path w="104775" h="2418079">
                <a:moveTo>
                  <a:pt x="104230" y="2025926"/>
                </a:moveTo>
                <a:lnTo>
                  <a:pt x="0" y="2025926"/>
                </a:lnTo>
              </a:path>
              <a:path w="104775" h="2418079">
                <a:moveTo>
                  <a:pt x="104230" y="2402372"/>
                </a:moveTo>
                <a:lnTo>
                  <a:pt x="0" y="2402372"/>
                </a:lnTo>
              </a:path>
              <a:path w="104775" h="2418079">
                <a:moveTo>
                  <a:pt x="15179" y="2010747"/>
                </a:moveTo>
                <a:lnTo>
                  <a:pt x="15179" y="2417551"/>
                </a:lnTo>
              </a:path>
              <a:path w="104775" h="2418079">
                <a:moveTo>
                  <a:pt x="23274" y="2034022"/>
                </a:moveTo>
                <a:lnTo>
                  <a:pt x="7083" y="2018842"/>
                </a:lnTo>
              </a:path>
              <a:path w="104775" h="2418079">
                <a:moveTo>
                  <a:pt x="7083" y="2394276"/>
                </a:moveTo>
                <a:lnTo>
                  <a:pt x="23274" y="240945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6" name="object 3626"/>
          <p:cNvSpPr txBox="1"/>
          <p:nvPr/>
        </p:nvSpPr>
        <p:spPr>
          <a:xfrm>
            <a:off x="14121953" y="3109045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2450</a:t>
            </a:r>
            <a:endParaRPr sz="400">
              <a:latin typeface="Arial"/>
              <a:cs typeface="Arial"/>
            </a:endParaRPr>
          </a:p>
        </p:txBody>
      </p:sp>
      <p:sp>
        <p:nvSpPr>
          <p:cNvPr id="3627" name="object 3627"/>
          <p:cNvSpPr/>
          <p:nvPr/>
        </p:nvSpPr>
        <p:spPr>
          <a:xfrm>
            <a:off x="14140671" y="3355292"/>
            <a:ext cx="67945" cy="276860"/>
          </a:xfrm>
          <a:custGeom>
            <a:avLst/>
            <a:gdLst/>
            <a:ahLst/>
            <a:cxnLst/>
            <a:rect l="l" t="t" r="r" b="b"/>
            <a:pathLst>
              <a:path w="67944" h="276860">
                <a:moveTo>
                  <a:pt x="61729" y="15179"/>
                </a:moveTo>
                <a:lnTo>
                  <a:pt x="67800" y="15179"/>
                </a:lnTo>
              </a:path>
              <a:path w="67944" h="276860">
                <a:moveTo>
                  <a:pt x="61729" y="99171"/>
                </a:moveTo>
                <a:lnTo>
                  <a:pt x="67800" y="99171"/>
                </a:lnTo>
              </a:path>
              <a:path w="67944" h="276860">
                <a:moveTo>
                  <a:pt x="52621" y="0"/>
                </a:moveTo>
                <a:lnTo>
                  <a:pt x="52621" y="114350"/>
                </a:lnTo>
              </a:path>
              <a:path w="67944" h="276860">
                <a:moveTo>
                  <a:pt x="52621" y="56669"/>
                </a:moveTo>
                <a:lnTo>
                  <a:pt x="0" y="83991"/>
                </a:lnTo>
                <a:lnTo>
                  <a:pt x="0" y="187211"/>
                </a:lnTo>
              </a:path>
              <a:path w="67944" h="276860">
                <a:moveTo>
                  <a:pt x="60717" y="22262"/>
                </a:moveTo>
                <a:lnTo>
                  <a:pt x="44525" y="7083"/>
                </a:lnTo>
              </a:path>
              <a:path w="67944" h="276860">
                <a:moveTo>
                  <a:pt x="44525" y="92087"/>
                </a:moveTo>
                <a:lnTo>
                  <a:pt x="60717" y="107266"/>
                </a:lnTo>
              </a:path>
              <a:path w="67944" h="276860">
                <a:moveTo>
                  <a:pt x="61729" y="99171"/>
                </a:moveTo>
                <a:lnTo>
                  <a:pt x="67800" y="99171"/>
                </a:lnTo>
              </a:path>
              <a:path w="67944" h="276860">
                <a:moveTo>
                  <a:pt x="61729" y="260071"/>
                </a:moveTo>
                <a:lnTo>
                  <a:pt x="67800" y="260071"/>
                </a:lnTo>
              </a:path>
              <a:path w="67944" h="276860">
                <a:moveTo>
                  <a:pt x="52621" y="83991"/>
                </a:moveTo>
                <a:lnTo>
                  <a:pt x="52621" y="276262"/>
                </a:lnTo>
              </a:path>
              <a:path w="67944" h="276860">
                <a:moveTo>
                  <a:pt x="60717" y="107266"/>
                </a:moveTo>
                <a:lnTo>
                  <a:pt x="44525" y="92087"/>
                </a:lnTo>
              </a:path>
              <a:path w="67944" h="276860">
                <a:moveTo>
                  <a:pt x="44525" y="252987"/>
                </a:moveTo>
                <a:lnTo>
                  <a:pt x="60717" y="26816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8" name="object 3628"/>
          <p:cNvSpPr txBox="1"/>
          <p:nvPr/>
        </p:nvSpPr>
        <p:spPr>
          <a:xfrm>
            <a:off x="14069331" y="3433322"/>
            <a:ext cx="138430" cy="17589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73025">
              <a:lnSpc>
                <a:spcPts val="445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550</a:t>
            </a:r>
            <a:endParaRPr sz="400">
              <a:latin typeface="Arial"/>
              <a:cs typeface="Arial"/>
            </a:endParaRPr>
          </a:p>
          <a:p>
            <a:pPr marL="12700">
              <a:lnSpc>
                <a:spcPts val="445"/>
              </a:lnSpc>
            </a:pPr>
            <a:r>
              <a:rPr dirty="0" sz="400" spc="5">
                <a:latin typeface="Arial"/>
                <a:cs typeface="Arial"/>
              </a:rPr>
              <a:t>1050</a:t>
            </a:r>
            <a:endParaRPr sz="400">
              <a:latin typeface="Arial"/>
              <a:cs typeface="Arial"/>
            </a:endParaRPr>
          </a:p>
        </p:txBody>
      </p:sp>
      <p:sp>
        <p:nvSpPr>
          <p:cNvPr id="3629" name="object 3629"/>
          <p:cNvSpPr/>
          <p:nvPr/>
        </p:nvSpPr>
        <p:spPr>
          <a:xfrm>
            <a:off x="14185197" y="3600185"/>
            <a:ext cx="23495" cy="353695"/>
          </a:xfrm>
          <a:custGeom>
            <a:avLst/>
            <a:gdLst/>
            <a:ahLst/>
            <a:cxnLst/>
            <a:rect l="l" t="t" r="r" b="b"/>
            <a:pathLst>
              <a:path w="23494" h="353695">
                <a:moveTo>
                  <a:pt x="17203" y="15179"/>
                </a:moveTo>
                <a:lnTo>
                  <a:pt x="23274" y="15179"/>
                </a:lnTo>
              </a:path>
              <a:path w="23494" h="353695">
                <a:moveTo>
                  <a:pt x="17203" y="337991"/>
                </a:moveTo>
                <a:lnTo>
                  <a:pt x="23274" y="337991"/>
                </a:lnTo>
              </a:path>
              <a:path w="23494" h="353695">
                <a:moveTo>
                  <a:pt x="8095" y="0"/>
                </a:moveTo>
                <a:lnTo>
                  <a:pt x="8095" y="353171"/>
                </a:lnTo>
              </a:path>
              <a:path w="23494" h="353695">
                <a:moveTo>
                  <a:pt x="16191" y="23274"/>
                </a:moveTo>
                <a:lnTo>
                  <a:pt x="0" y="8095"/>
                </a:lnTo>
              </a:path>
              <a:path w="23494" h="353695">
                <a:moveTo>
                  <a:pt x="0" y="329896"/>
                </a:moveTo>
                <a:lnTo>
                  <a:pt x="16191" y="3450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0" name="object 3630"/>
          <p:cNvSpPr txBox="1"/>
          <p:nvPr/>
        </p:nvSpPr>
        <p:spPr>
          <a:xfrm>
            <a:off x="14121953" y="3704072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631" name="object 3631"/>
          <p:cNvSpPr/>
          <p:nvPr/>
        </p:nvSpPr>
        <p:spPr>
          <a:xfrm>
            <a:off x="14185197" y="3922997"/>
            <a:ext cx="23495" cy="398780"/>
          </a:xfrm>
          <a:custGeom>
            <a:avLst/>
            <a:gdLst/>
            <a:ahLst/>
            <a:cxnLst/>
            <a:rect l="l" t="t" r="r" b="b"/>
            <a:pathLst>
              <a:path w="23494" h="398779">
                <a:moveTo>
                  <a:pt x="17203" y="15179"/>
                </a:moveTo>
                <a:lnTo>
                  <a:pt x="23274" y="15179"/>
                </a:lnTo>
              </a:path>
              <a:path w="23494" h="398779">
                <a:moveTo>
                  <a:pt x="17203" y="383529"/>
                </a:moveTo>
                <a:lnTo>
                  <a:pt x="23274" y="383529"/>
                </a:lnTo>
              </a:path>
              <a:path w="23494" h="398779">
                <a:moveTo>
                  <a:pt x="8095" y="0"/>
                </a:moveTo>
                <a:lnTo>
                  <a:pt x="8095" y="398708"/>
                </a:lnTo>
              </a:path>
              <a:path w="23494" h="398779">
                <a:moveTo>
                  <a:pt x="16191" y="22262"/>
                </a:moveTo>
                <a:lnTo>
                  <a:pt x="0" y="7083"/>
                </a:lnTo>
              </a:path>
              <a:path w="23494" h="398779">
                <a:moveTo>
                  <a:pt x="0" y="375433"/>
                </a:moveTo>
                <a:lnTo>
                  <a:pt x="16191" y="3906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2" name="object 3632"/>
          <p:cNvSpPr txBox="1"/>
          <p:nvPr/>
        </p:nvSpPr>
        <p:spPr>
          <a:xfrm>
            <a:off x="14121953" y="4049148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2400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633" name="object 3633"/>
          <p:cNvSpPr/>
          <p:nvPr/>
        </p:nvSpPr>
        <p:spPr>
          <a:xfrm>
            <a:off x="14185197" y="4291348"/>
            <a:ext cx="23495" cy="199390"/>
          </a:xfrm>
          <a:custGeom>
            <a:avLst/>
            <a:gdLst/>
            <a:ahLst/>
            <a:cxnLst/>
            <a:rect l="l" t="t" r="r" b="b"/>
            <a:pathLst>
              <a:path w="23494" h="199389">
                <a:moveTo>
                  <a:pt x="17203" y="15179"/>
                </a:moveTo>
                <a:lnTo>
                  <a:pt x="23274" y="15179"/>
                </a:lnTo>
              </a:path>
              <a:path w="23494" h="199389">
                <a:moveTo>
                  <a:pt x="17203" y="184175"/>
                </a:moveTo>
                <a:lnTo>
                  <a:pt x="23274" y="184175"/>
                </a:lnTo>
              </a:path>
              <a:path w="23494" h="199389">
                <a:moveTo>
                  <a:pt x="8095" y="0"/>
                </a:moveTo>
                <a:lnTo>
                  <a:pt x="8095" y="199354"/>
                </a:lnTo>
              </a:path>
              <a:path w="23494" h="199389">
                <a:moveTo>
                  <a:pt x="16191" y="22262"/>
                </a:moveTo>
                <a:lnTo>
                  <a:pt x="0" y="7083"/>
                </a:lnTo>
              </a:path>
              <a:path w="23494" h="199389">
                <a:moveTo>
                  <a:pt x="0" y="176079"/>
                </a:moveTo>
                <a:lnTo>
                  <a:pt x="16191" y="1912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4" name="object 3634"/>
          <p:cNvSpPr txBox="1"/>
          <p:nvPr/>
        </p:nvSpPr>
        <p:spPr>
          <a:xfrm>
            <a:off x="14121953" y="4320351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1100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635" name="object 3635"/>
          <p:cNvSpPr/>
          <p:nvPr/>
        </p:nvSpPr>
        <p:spPr>
          <a:xfrm>
            <a:off x="14185197" y="4459332"/>
            <a:ext cx="23495" cy="476884"/>
          </a:xfrm>
          <a:custGeom>
            <a:avLst/>
            <a:gdLst/>
            <a:ahLst/>
            <a:cxnLst/>
            <a:rect l="l" t="t" r="r" b="b"/>
            <a:pathLst>
              <a:path w="23494" h="476885">
                <a:moveTo>
                  <a:pt x="17203" y="16191"/>
                </a:moveTo>
                <a:lnTo>
                  <a:pt x="23274" y="16191"/>
                </a:lnTo>
              </a:path>
              <a:path w="23494" h="476885">
                <a:moveTo>
                  <a:pt x="17203" y="460437"/>
                </a:moveTo>
                <a:lnTo>
                  <a:pt x="23274" y="460437"/>
                </a:lnTo>
              </a:path>
              <a:path w="23494" h="476885">
                <a:moveTo>
                  <a:pt x="8095" y="0"/>
                </a:moveTo>
                <a:lnTo>
                  <a:pt x="8095" y="476629"/>
                </a:lnTo>
              </a:path>
              <a:path w="23494" h="476885">
                <a:moveTo>
                  <a:pt x="16191" y="23274"/>
                </a:moveTo>
                <a:lnTo>
                  <a:pt x="0" y="8095"/>
                </a:lnTo>
              </a:path>
              <a:path w="23494" h="476885">
                <a:moveTo>
                  <a:pt x="0" y="453354"/>
                </a:moveTo>
                <a:lnTo>
                  <a:pt x="16191" y="4685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6" name="object 3636"/>
          <p:cNvSpPr txBox="1"/>
          <p:nvPr/>
        </p:nvSpPr>
        <p:spPr>
          <a:xfrm>
            <a:off x="14121953" y="4624948"/>
            <a:ext cx="85725" cy="144780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2900</a:t>
            </a:r>
            <a:endParaRPr sz="400">
              <a:latin typeface="Arial"/>
              <a:cs typeface="Arial"/>
            </a:endParaRPr>
          </a:p>
        </p:txBody>
      </p:sp>
      <p:sp>
        <p:nvSpPr>
          <p:cNvPr id="3637" name="object 3637"/>
          <p:cNvSpPr/>
          <p:nvPr/>
        </p:nvSpPr>
        <p:spPr>
          <a:xfrm>
            <a:off x="14193293" y="4835778"/>
            <a:ext cx="88265" cy="192405"/>
          </a:xfrm>
          <a:custGeom>
            <a:avLst/>
            <a:gdLst/>
            <a:ahLst/>
            <a:cxnLst/>
            <a:rect l="l" t="t" r="r" b="b"/>
            <a:pathLst>
              <a:path w="88265" h="192404">
                <a:moveTo>
                  <a:pt x="9107" y="83991"/>
                </a:moveTo>
                <a:lnTo>
                  <a:pt x="15179" y="83991"/>
                </a:lnTo>
              </a:path>
              <a:path w="88265" h="192404">
                <a:moveTo>
                  <a:pt x="9107" y="176079"/>
                </a:moveTo>
                <a:lnTo>
                  <a:pt x="15179" y="176079"/>
                </a:lnTo>
              </a:path>
              <a:path w="88265" h="192404">
                <a:moveTo>
                  <a:pt x="0" y="68812"/>
                </a:moveTo>
                <a:lnTo>
                  <a:pt x="0" y="192270"/>
                </a:lnTo>
              </a:path>
              <a:path w="88265" h="192404">
                <a:moveTo>
                  <a:pt x="0" y="130541"/>
                </a:moveTo>
                <a:lnTo>
                  <a:pt x="88039" y="104230"/>
                </a:lnTo>
                <a:lnTo>
                  <a:pt x="88039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8" name="object 3638"/>
          <p:cNvSpPr txBox="1"/>
          <p:nvPr/>
        </p:nvSpPr>
        <p:spPr>
          <a:xfrm>
            <a:off x="14209993" y="4829815"/>
            <a:ext cx="85725" cy="114935"/>
          </a:xfrm>
          <a:prstGeom prst="rect">
            <a:avLst/>
          </a:prstGeom>
        </p:spPr>
        <p:txBody>
          <a:bodyPr wrap="square" lIns="0" tIns="1016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dirty="0" sz="400" spc="-5">
                <a:latin typeface="Arial"/>
                <a:cs typeface="Arial"/>
              </a:rPr>
              <a:t>600</a:t>
            </a:r>
            <a:endParaRPr sz="400">
              <a:latin typeface="Arial"/>
              <a:cs typeface="Arial"/>
            </a:endParaRPr>
          </a:p>
        </p:txBody>
      </p:sp>
      <p:grpSp>
        <p:nvGrpSpPr>
          <p:cNvPr id="3639" name="object 3639"/>
          <p:cNvGrpSpPr/>
          <p:nvPr/>
        </p:nvGrpSpPr>
        <p:grpSpPr>
          <a:xfrm>
            <a:off x="1202098" y="4912686"/>
            <a:ext cx="12999720" cy="9005570"/>
            <a:chOff x="1202098" y="4912686"/>
            <a:chExt cx="12999720" cy="9005570"/>
          </a:xfrm>
        </p:grpSpPr>
        <p:sp>
          <p:nvSpPr>
            <p:cNvPr id="3640" name="object 3640"/>
            <p:cNvSpPr/>
            <p:nvPr/>
          </p:nvSpPr>
          <p:spPr>
            <a:xfrm>
              <a:off x="14185196" y="4912686"/>
              <a:ext cx="16510" cy="107314"/>
            </a:xfrm>
            <a:custGeom>
              <a:avLst/>
              <a:gdLst/>
              <a:ahLst/>
              <a:cxnLst/>
              <a:rect l="l" t="t" r="r" b="b"/>
              <a:pathLst>
                <a:path w="16509" h="107314">
                  <a:moveTo>
                    <a:pt x="16191" y="15179"/>
                  </a:moveTo>
                  <a:lnTo>
                    <a:pt x="0" y="0"/>
                  </a:lnTo>
                </a:path>
                <a:path w="16509" h="107314">
                  <a:moveTo>
                    <a:pt x="0" y="92087"/>
                  </a:moveTo>
                  <a:lnTo>
                    <a:pt x="16191" y="10726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1" name="object 3641"/>
            <p:cNvSpPr/>
            <p:nvPr/>
          </p:nvSpPr>
          <p:spPr>
            <a:xfrm>
              <a:off x="2146011" y="12535716"/>
              <a:ext cx="934085" cy="231140"/>
            </a:xfrm>
            <a:custGeom>
              <a:avLst/>
              <a:gdLst/>
              <a:ahLst/>
              <a:cxnLst/>
              <a:rect l="l" t="t" r="r" b="b"/>
              <a:pathLst>
                <a:path w="934085" h="231140">
                  <a:moveTo>
                    <a:pt x="934031" y="0"/>
                  </a:moveTo>
                  <a:lnTo>
                    <a:pt x="0" y="0"/>
                  </a:lnTo>
                  <a:lnTo>
                    <a:pt x="934031" y="0"/>
                  </a:lnTo>
                </a:path>
                <a:path w="934085" h="231140">
                  <a:moveTo>
                    <a:pt x="0" y="0"/>
                  </a:moveTo>
                  <a:lnTo>
                    <a:pt x="0" y="230724"/>
                  </a:lnTo>
                  <a:lnTo>
                    <a:pt x="0" y="0"/>
                  </a:lnTo>
                </a:path>
                <a:path w="934085" h="231140">
                  <a:moveTo>
                    <a:pt x="0" y="230724"/>
                  </a:moveTo>
                  <a:lnTo>
                    <a:pt x="934031" y="230724"/>
                  </a:lnTo>
                  <a:lnTo>
                    <a:pt x="0" y="230724"/>
                  </a:lnTo>
                </a:path>
                <a:path w="934085" h="231140">
                  <a:moveTo>
                    <a:pt x="934031" y="230724"/>
                  </a:moveTo>
                  <a:lnTo>
                    <a:pt x="934031" y="0"/>
                  </a:lnTo>
                  <a:lnTo>
                    <a:pt x="934031" y="230724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2" name="object 3642"/>
            <p:cNvSpPr/>
            <p:nvPr/>
          </p:nvSpPr>
          <p:spPr>
            <a:xfrm>
              <a:off x="3073970" y="12529644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6071"/>
                  </a:moveTo>
                  <a:lnTo>
                    <a:pt x="1778" y="1778"/>
                  </a:lnTo>
                  <a:lnTo>
                    <a:pt x="6071" y="0"/>
                  </a:lnTo>
                  <a:lnTo>
                    <a:pt x="10365" y="1778"/>
                  </a:lnTo>
                  <a:lnTo>
                    <a:pt x="12143" y="6071"/>
                  </a:lnTo>
                  <a:lnTo>
                    <a:pt x="10365" y="10365"/>
                  </a:lnTo>
                  <a:lnTo>
                    <a:pt x="6071" y="12143"/>
                  </a:lnTo>
                  <a:lnTo>
                    <a:pt x="1778" y="10365"/>
                  </a:lnTo>
                  <a:lnTo>
                    <a:pt x="0" y="60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43" name="object 3643"/>
            <p:cNvSpPr/>
            <p:nvPr/>
          </p:nvSpPr>
          <p:spPr>
            <a:xfrm>
              <a:off x="2613533" y="12535716"/>
              <a:ext cx="466725" cy="29845"/>
            </a:xfrm>
            <a:custGeom>
              <a:avLst/>
              <a:gdLst/>
              <a:ahLst/>
              <a:cxnLst/>
              <a:rect l="l" t="t" r="r" b="b"/>
              <a:pathLst>
                <a:path w="466725" h="29845">
                  <a:moveTo>
                    <a:pt x="466509" y="0"/>
                  </a:moveTo>
                  <a:lnTo>
                    <a:pt x="0" y="0"/>
                  </a:lnTo>
                  <a:lnTo>
                    <a:pt x="0" y="29346"/>
                  </a:lnTo>
                  <a:lnTo>
                    <a:pt x="46650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44" name="object 3644"/>
            <p:cNvSpPr/>
            <p:nvPr/>
          </p:nvSpPr>
          <p:spPr>
            <a:xfrm>
              <a:off x="2613533" y="12535716"/>
              <a:ext cx="466725" cy="29845"/>
            </a:xfrm>
            <a:custGeom>
              <a:avLst/>
              <a:gdLst/>
              <a:ahLst/>
              <a:cxnLst/>
              <a:rect l="l" t="t" r="r" b="b"/>
              <a:pathLst>
                <a:path w="466725" h="29845">
                  <a:moveTo>
                    <a:pt x="0" y="0"/>
                  </a:moveTo>
                  <a:lnTo>
                    <a:pt x="466509" y="0"/>
                  </a:lnTo>
                  <a:lnTo>
                    <a:pt x="0" y="2934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5" name="object 3645"/>
            <p:cNvSpPr/>
            <p:nvPr/>
          </p:nvSpPr>
          <p:spPr>
            <a:xfrm>
              <a:off x="2146011" y="12535716"/>
              <a:ext cx="467995" cy="29845"/>
            </a:xfrm>
            <a:custGeom>
              <a:avLst/>
              <a:gdLst/>
              <a:ahLst/>
              <a:cxnLst/>
              <a:rect l="l" t="t" r="r" b="b"/>
              <a:pathLst>
                <a:path w="467994" h="29845">
                  <a:moveTo>
                    <a:pt x="0" y="0"/>
                  </a:moveTo>
                  <a:lnTo>
                    <a:pt x="0" y="29346"/>
                  </a:lnTo>
                  <a:lnTo>
                    <a:pt x="467521" y="29346"/>
                  </a:lnTo>
                  <a:lnTo>
                    <a:pt x="0" y="0"/>
                  </a:lnTo>
                  <a:close/>
                </a:path>
                <a:path w="467994" h="29845">
                  <a:moveTo>
                    <a:pt x="467521" y="0"/>
                  </a:moveTo>
                  <a:lnTo>
                    <a:pt x="0" y="0"/>
                  </a:lnTo>
                  <a:lnTo>
                    <a:pt x="467521" y="29346"/>
                  </a:lnTo>
                  <a:lnTo>
                    <a:pt x="46752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46" name="object 3646"/>
            <p:cNvSpPr/>
            <p:nvPr/>
          </p:nvSpPr>
          <p:spPr>
            <a:xfrm>
              <a:off x="2146011" y="12535716"/>
              <a:ext cx="467995" cy="29845"/>
            </a:xfrm>
            <a:custGeom>
              <a:avLst/>
              <a:gdLst/>
              <a:ahLst/>
              <a:cxnLst/>
              <a:rect l="l" t="t" r="r" b="b"/>
              <a:pathLst>
                <a:path w="467994" h="29845">
                  <a:moveTo>
                    <a:pt x="467521" y="0"/>
                  </a:moveTo>
                  <a:lnTo>
                    <a:pt x="0" y="0"/>
                  </a:lnTo>
                  <a:lnTo>
                    <a:pt x="467521" y="29346"/>
                  </a:lnTo>
                  <a:lnTo>
                    <a:pt x="467521" y="0"/>
                  </a:lnTo>
                  <a:close/>
                </a:path>
                <a:path w="467994" h="29845">
                  <a:moveTo>
                    <a:pt x="0" y="0"/>
                  </a:moveTo>
                  <a:lnTo>
                    <a:pt x="467521" y="29346"/>
                  </a:lnTo>
                  <a:lnTo>
                    <a:pt x="0" y="2934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647" name="object 3647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2146011" y="12565062"/>
              <a:ext cx="111314" cy="201378"/>
            </a:xfrm>
            <a:prstGeom prst="rect">
              <a:avLst/>
            </a:prstGeom>
          </p:spPr>
        </p:pic>
        <p:sp>
          <p:nvSpPr>
            <p:cNvPr id="3648" name="object 3648"/>
            <p:cNvSpPr/>
            <p:nvPr/>
          </p:nvSpPr>
          <p:spPr>
            <a:xfrm>
              <a:off x="2146011" y="12565062"/>
              <a:ext cx="467995" cy="22860"/>
            </a:xfrm>
            <a:custGeom>
              <a:avLst/>
              <a:gdLst/>
              <a:ahLst/>
              <a:cxnLst/>
              <a:rect l="l" t="t" r="r" b="b"/>
              <a:pathLst>
                <a:path w="467994" h="22859">
                  <a:moveTo>
                    <a:pt x="467521" y="0"/>
                  </a:moveTo>
                  <a:lnTo>
                    <a:pt x="0" y="0"/>
                  </a:lnTo>
                  <a:lnTo>
                    <a:pt x="111314" y="22262"/>
                  </a:lnTo>
                  <a:lnTo>
                    <a:pt x="46752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49" name="object 3649"/>
            <p:cNvSpPr/>
            <p:nvPr/>
          </p:nvSpPr>
          <p:spPr>
            <a:xfrm>
              <a:off x="2146011" y="12565062"/>
              <a:ext cx="467995" cy="22860"/>
            </a:xfrm>
            <a:custGeom>
              <a:avLst/>
              <a:gdLst/>
              <a:ahLst/>
              <a:cxnLst/>
              <a:rect l="l" t="t" r="r" b="b"/>
              <a:pathLst>
                <a:path w="467994" h="22859">
                  <a:moveTo>
                    <a:pt x="0" y="0"/>
                  </a:moveTo>
                  <a:lnTo>
                    <a:pt x="467521" y="0"/>
                  </a:lnTo>
                  <a:lnTo>
                    <a:pt x="111314" y="2226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0" name="object 3650"/>
            <p:cNvSpPr/>
            <p:nvPr/>
          </p:nvSpPr>
          <p:spPr>
            <a:xfrm>
              <a:off x="2146011" y="12535716"/>
              <a:ext cx="934085" cy="231140"/>
            </a:xfrm>
            <a:custGeom>
              <a:avLst/>
              <a:gdLst/>
              <a:ahLst/>
              <a:cxnLst/>
              <a:rect l="l" t="t" r="r" b="b"/>
              <a:pathLst>
                <a:path w="934085" h="231140">
                  <a:moveTo>
                    <a:pt x="0" y="230724"/>
                  </a:moveTo>
                  <a:lnTo>
                    <a:pt x="111314" y="51609"/>
                  </a:lnTo>
                  <a:lnTo>
                    <a:pt x="93403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1" name="object 3651"/>
            <p:cNvSpPr/>
            <p:nvPr/>
          </p:nvSpPr>
          <p:spPr>
            <a:xfrm>
              <a:off x="2146011" y="12535716"/>
              <a:ext cx="934085" cy="231140"/>
            </a:xfrm>
            <a:custGeom>
              <a:avLst/>
              <a:gdLst/>
              <a:ahLst/>
              <a:cxnLst/>
              <a:rect l="l" t="t" r="r" b="b"/>
              <a:pathLst>
                <a:path w="934085" h="231140">
                  <a:moveTo>
                    <a:pt x="0" y="0"/>
                  </a:moveTo>
                  <a:lnTo>
                    <a:pt x="0" y="230724"/>
                  </a:lnTo>
                  <a:lnTo>
                    <a:pt x="934031" y="230724"/>
                  </a:lnTo>
                  <a:lnTo>
                    <a:pt x="934031" y="0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2" name="object 3652"/>
            <p:cNvSpPr/>
            <p:nvPr/>
          </p:nvSpPr>
          <p:spPr>
            <a:xfrm>
              <a:off x="1220076" y="11609780"/>
              <a:ext cx="2786380" cy="2082164"/>
            </a:xfrm>
            <a:custGeom>
              <a:avLst/>
              <a:gdLst/>
              <a:ahLst/>
              <a:cxnLst/>
              <a:rect l="l" t="t" r="r" b="b"/>
              <a:pathLst>
                <a:path w="2786379" h="2082165">
                  <a:moveTo>
                    <a:pt x="2784890" y="865218"/>
                  </a:moveTo>
                  <a:lnTo>
                    <a:pt x="0" y="870278"/>
                  </a:lnTo>
                </a:path>
                <a:path w="2786379" h="2082165">
                  <a:moveTo>
                    <a:pt x="2785902" y="1211305"/>
                  </a:moveTo>
                  <a:lnTo>
                    <a:pt x="1011" y="1217377"/>
                  </a:lnTo>
                </a:path>
                <a:path w="2786379" h="2082165">
                  <a:moveTo>
                    <a:pt x="1916635" y="0"/>
                  </a:moveTo>
                  <a:lnTo>
                    <a:pt x="1920683" y="2079560"/>
                  </a:lnTo>
                </a:path>
                <a:path w="2786379" h="2082165">
                  <a:moveTo>
                    <a:pt x="865218" y="2023"/>
                  </a:moveTo>
                  <a:lnTo>
                    <a:pt x="869266" y="2081583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3" name="object 3653"/>
            <p:cNvSpPr/>
            <p:nvPr/>
          </p:nvSpPr>
          <p:spPr>
            <a:xfrm>
              <a:off x="1509494" y="11900210"/>
              <a:ext cx="2206625" cy="1501775"/>
            </a:xfrm>
            <a:custGeom>
              <a:avLst/>
              <a:gdLst/>
              <a:ahLst/>
              <a:cxnLst/>
              <a:rect l="l" t="t" r="r" b="b"/>
              <a:pathLst>
                <a:path w="2206625" h="1501775">
                  <a:moveTo>
                    <a:pt x="577824" y="751879"/>
                  </a:moveTo>
                  <a:lnTo>
                    <a:pt x="0" y="751879"/>
                  </a:lnTo>
                </a:path>
                <a:path w="2206625" h="1501775">
                  <a:moveTo>
                    <a:pt x="774142" y="578836"/>
                  </a:moveTo>
                  <a:lnTo>
                    <a:pt x="774142" y="1011"/>
                  </a:lnTo>
                </a:path>
                <a:path w="2206625" h="1501775">
                  <a:moveTo>
                    <a:pt x="1004867" y="577824"/>
                  </a:moveTo>
                  <a:lnTo>
                    <a:pt x="1004867" y="0"/>
                  </a:lnTo>
                </a:path>
                <a:path w="2206625" h="1501775">
                  <a:moveTo>
                    <a:pt x="1235592" y="577824"/>
                  </a:moveTo>
                  <a:lnTo>
                    <a:pt x="1235592" y="0"/>
                  </a:lnTo>
                </a:path>
                <a:path w="2206625" h="1501775">
                  <a:moveTo>
                    <a:pt x="1467329" y="577824"/>
                  </a:moveTo>
                  <a:lnTo>
                    <a:pt x="1467329" y="0"/>
                  </a:lnTo>
                </a:path>
                <a:path w="2206625" h="1501775">
                  <a:moveTo>
                    <a:pt x="2206053" y="749855"/>
                  </a:moveTo>
                  <a:lnTo>
                    <a:pt x="1629241" y="749855"/>
                  </a:lnTo>
                </a:path>
                <a:path w="2206625" h="1501775">
                  <a:moveTo>
                    <a:pt x="774142" y="922899"/>
                  </a:moveTo>
                  <a:lnTo>
                    <a:pt x="774142" y="1500723"/>
                  </a:lnTo>
                </a:path>
                <a:path w="2206625" h="1501775">
                  <a:moveTo>
                    <a:pt x="1004867" y="923911"/>
                  </a:moveTo>
                  <a:lnTo>
                    <a:pt x="1004867" y="1500723"/>
                  </a:lnTo>
                </a:path>
                <a:path w="2206625" h="1501775">
                  <a:moveTo>
                    <a:pt x="1235592" y="923911"/>
                  </a:moveTo>
                  <a:lnTo>
                    <a:pt x="1235592" y="1501735"/>
                  </a:lnTo>
                </a:path>
                <a:path w="2206625" h="1501775">
                  <a:moveTo>
                    <a:pt x="1467329" y="923911"/>
                  </a:moveTo>
                  <a:lnTo>
                    <a:pt x="1467329" y="1501735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4" name="object 3654"/>
            <p:cNvSpPr/>
            <p:nvPr/>
          </p:nvSpPr>
          <p:spPr>
            <a:xfrm>
              <a:off x="1205908" y="12784656"/>
              <a:ext cx="954405" cy="1129665"/>
            </a:xfrm>
            <a:custGeom>
              <a:avLst/>
              <a:gdLst/>
              <a:ahLst/>
              <a:cxnLst/>
              <a:rect l="l" t="t" r="r" b="b"/>
              <a:pathLst>
                <a:path w="954405" h="1129665">
                  <a:moveTo>
                    <a:pt x="15179" y="60717"/>
                  </a:moveTo>
                  <a:lnTo>
                    <a:pt x="15179" y="1129337"/>
                  </a:lnTo>
                </a:path>
                <a:path w="954405" h="1129665">
                  <a:moveTo>
                    <a:pt x="940102" y="0"/>
                  </a:moveTo>
                  <a:lnTo>
                    <a:pt x="940102" y="1129337"/>
                  </a:lnTo>
                </a:path>
                <a:path w="954405" h="1129665">
                  <a:moveTo>
                    <a:pt x="15179" y="1101003"/>
                  </a:moveTo>
                  <a:lnTo>
                    <a:pt x="940102" y="1101003"/>
                  </a:lnTo>
                </a:path>
                <a:path w="954405" h="1129665">
                  <a:moveTo>
                    <a:pt x="29346" y="1085823"/>
                  </a:moveTo>
                  <a:lnTo>
                    <a:pt x="0" y="1115170"/>
                  </a:lnTo>
                </a:path>
                <a:path w="954405" h="1129665">
                  <a:moveTo>
                    <a:pt x="924923" y="1115170"/>
                  </a:moveTo>
                  <a:lnTo>
                    <a:pt x="954270" y="108582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655" name="object 3655"/>
          <p:cNvSpPr txBox="1"/>
          <p:nvPr/>
        </p:nvSpPr>
        <p:spPr>
          <a:xfrm>
            <a:off x="1586857" y="13752852"/>
            <a:ext cx="193675" cy="14668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800" spc="-10">
                <a:latin typeface="Arial"/>
                <a:cs typeface="Arial"/>
              </a:rPr>
              <a:t>800</a:t>
            </a:r>
            <a:endParaRPr sz="800">
              <a:latin typeface="Arial"/>
              <a:cs typeface="Arial"/>
            </a:endParaRPr>
          </a:p>
        </p:txBody>
      </p:sp>
      <p:sp>
        <p:nvSpPr>
          <p:cNvPr id="3656" name="object 3656"/>
          <p:cNvSpPr/>
          <p:nvPr/>
        </p:nvSpPr>
        <p:spPr>
          <a:xfrm>
            <a:off x="2130832" y="12784656"/>
            <a:ext cx="964565" cy="1129665"/>
          </a:xfrm>
          <a:custGeom>
            <a:avLst/>
            <a:gdLst/>
            <a:ahLst/>
            <a:cxnLst/>
            <a:rect l="l" t="t" r="r" b="b"/>
            <a:pathLst>
              <a:path w="964564" h="1129665">
                <a:moveTo>
                  <a:pt x="15179" y="0"/>
                </a:moveTo>
                <a:lnTo>
                  <a:pt x="15179" y="1129337"/>
                </a:lnTo>
              </a:path>
              <a:path w="964564" h="1129665">
                <a:moveTo>
                  <a:pt x="949210" y="0"/>
                </a:moveTo>
                <a:lnTo>
                  <a:pt x="949210" y="1129337"/>
                </a:lnTo>
              </a:path>
              <a:path w="964564" h="1129665">
                <a:moveTo>
                  <a:pt x="15179" y="1101003"/>
                </a:moveTo>
                <a:lnTo>
                  <a:pt x="949210" y="1101003"/>
                </a:lnTo>
              </a:path>
              <a:path w="964564" h="1129665">
                <a:moveTo>
                  <a:pt x="29346" y="1085823"/>
                </a:moveTo>
                <a:lnTo>
                  <a:pt x="0" y="1115170"/>
                </a:lnTo>
              </a:path>
              <a:path w="964564" h="1129665">
                <a:moveTo>
                  <a:pt x="935043" y="1115170"/>
                </a:moveTo>
                <a:lnTo>
                  <a:pt x="964389" y="1085823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7" name="object 3657"/>
          <p:cNvSpPr txBox="1"/>
          <p:nvPr/>
        </p:nvSpPr>
        <p:spPr>
          <a:xfrm>
            <a:off x="2448028" y="13752852"/>
            <a:ext cx="330835" cy="14668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800" spc="-10">
                <a:latin typeface="Arial"/>
                <a:cs typeface="Arial"/>
              </a:rPr>
              <a:t>змінна</a:t>
            </a:r>
            <a:endParaRPr sz="800">
              <a:latin typeface="Arial"/>
              <a:cs typeface="Arial"/>
            </a:endParaRPr>
          </a:p>
        </p:txBody>
      </p:sp>
      <p:sp>
        <p:nvSpPr>
          <p:cNvPr id="3658" name="object 3658"/>
          <p:cNvSpPr/>
          <p:nvPr/>
        </p:nvSpPr>
        <p:spPr>
          <a:xfrm>
            <a:off x="3065875" y="12784656"/>
            <a:ext cx="954405" cy="1129665"/>
          </a:xfrm>
          <a:custGeom>
            <a:avLst/>
            <a:gdLst/>
            <a:ahLst/>
            <a:cxnLst/>
            <a:rect l="l" t="t" r="r" b="b"/>
            <a:pathLst>
              <a:path w="954404" h="1129665">
                <a:moveTo>
                  <a:pt x="14167" y="0"/>
                </a:moveTo>
                <a:lnTo>
                  <a:pt x="14167" y="1129337"/>
                </a:lnTo>
              </a:path>
              <a:path w="954404" h="1129665">
                <a:moveTo>
                  <a:pt x="940102" y="54645"/>
                </a:moveTo>
                <a:lnTo>
                  <a:pt x="940102" y="1129337"/>
                </a:lnTo>
              </a:path>
              <a:path w="954404" h="1129665">
                <a:moveTo>
                  <a:pt x="14167" y="1101003"/>
                </a:moveTo>
                <a:lnTo>
                  <a:pt x="940102" y="1101003"/>
                </a:lnTo>
              </a:path>
              <a:path w="954404" h="1129665">
                <a:moveTo>
                  <a:pt x="29346" y="1085823"/>
                </a:moveTo>
                <a:lnTo>
                  <a:pt x="0" y="1115170"/>
                </a:lnTo>
              </a:path>
              <a:path w="954404" h="1129665">
                <a:moveTo>
                  <a:pt x="924923" y="1115170"/>
                </a:moveTo>
                <a:lnTo>
                  <a:pt x="954270" y="1085823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9" name="object 3659"/>
          <p:cNvSpPr txBox="1"/>
          <p:nvPr/>
        </p:nvSpPr>
        <p:spPr>
          <a:xfrm>
            <a:off x="3446824" y="13752852"/>
            <a:ext cx="193675" cy="14668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800" spc="-10">
                <a:latin typeface="Arial"/>
                <a:cs typeface="Arial"/>
              </a:rPr>
              <a:t>800</a:t>
            </a:r>
            <a:endParaRPr sz="800">
              <a:latin typeface="Arial"/>
              <a:cs typeface="Arial"/>
            </a:endParaRPr>
          </a:p>
        </p:txBody>
      </p:sp>
      <p:sp>
        <p:nvSpPr>
          <p:cNvPr id="3660" name="object 3660"/>
          <p:cNvSpPr/>
          <p:nvPr/>
        </p:nvSpPr>
        <p:spPr>
          <a:xfrm>
            <a:off x="3098257" y="11595613"/>
            <a:ext cx="1112520" cy="954405"/>
          </a:xfrm>
          <a:custGeom>
            <a:avLst/>
            <a:gdLst/>
            <a:ahLst/>
            <a:cxnLst/>
            <a:rect l="l" t="t" r="r" b="b"/>
            <a:pathLst>
              <a:path w="1112520" h="954404">
                <a:moveTo>
                  <a:pt x="0" y="940102"/>
                </a:moveTo>
                <a:lnTo>
                  <a:pt x="1112134" y="940102"/>
                </a:lnTo>
              </a:path>
              <a:path w="1112520" h="954404">
                <a:moveTo>
                  <a:pt x="56669" y="14167"/>
                </a:moveTo>
                <a:lnTo>
                  <a:pt x="1112134" y="14167"/>
                </a:lnTo>
              </a:path>
              <a:path w="1112520" h="954404">
                <a:moveTo>
                  <a:pt x="1083799" y="940102"/>
                </a:moveTo>
                <a:lnTo>
                  <a:pt x="1083799" y="14167"/>
                </a:lnTo>
              </a:path>
              <a:path w="1112520" h="954404">
                <a:moveTo>
                  <a:pt x="1068620" y="924923"/>
                </a:moveTo>
                <a:lnTo>
                  <a:pt x="1097967" y="954270"/>
                </a:lnTo>
              </a:path>
              <a:path w="1112520" h="954404">
                <a:moveTo>
                  <a:pt x="1097967" y="29346"/>
                </a:moveTo>
                <a:lnTo>
                  <a:pt x="106862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1" name="object 3661"/>
          <p:cNvSpPr txBox="1"/>
          <p:nvPr/>
        </p:nvSpPr>
        <p:spPr>
          <a:xfrm>
            <a:off x="4058806" y="11975265"/>
            <a:ext cx="138430" cy="193675"/>
          </a:xfrm>
          <a:prstGeom prst="rect">
            <a:avLst/>
          </a:prstGeom>
        </p:spPr>
        <p:txBody>
          <a:bodyPr wrap="square" lIns="0" tIns="254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dirty="0" sz="800" spc="-5">
                <a:latin typeface="Arial"/>
                <a:cs typeface="Arial"/>
              </a:rPr>
              <a:t>800</a:t>
            </a:r>
            <a:endParaRPr sz="800">
              <a:latin typeface="Arial"/>
              <a:cs typeface="Arial"/>
            </a:endParaRPr>
          </a:p>
        </p:txBody>
      </p:sp>
      <p:sp>
        <p:nvSpPr>
          <p:cNvPr id="3662" name="object 3662"/>
          <p:cNvSpPr/>
          <p:nvPr/>
        </p:nvSpPr>
        <p:spPr>
          <a:xfrm>
            <a:off x="3098257" y="12506369"/>
            <a:ext cx="1112520" cy="289560"/>
          </a:xfrm>
          <a:custGeom>
            <a:avLst/>
            <a:gdLst/>
            <a:ahLst/>
            <a:cxnLst/>
            <a:rect l="l" t="t" r="r" b="b"/>
            <a:pathLst>
              <a:path w="1112520" h="289559">
                <a:moveTo>
                  <a:pt x="0" y="29346"/>
                </a:moveTo>
                <a:lnTo>
                  <a:pt x="1112134" y="29346"/>
                </a:lnTo>
              </a:path>
              <a:path w="1112520" h="289559">
                <a:moveTo>
                  <a:pt x="0" y="260071"/>
                </a:moveTo>
                <a:lnTo>
                  <a:pt x="1112134" y="260071"/>
                </a:lnTo>
              </a:path>
              <a:path w="1112520" h="289559">
                <a:moveTo>
                  <a:pt x="1083799" y="289418"/>
                </a:moveTo>
                <a:lnTo>
                  <a:pt x="1083799" y="260071"/>
                </a:lnTo>
                <a:lnTo>
                  <a:pt x="1083799" y="29346"/>
                </a:lnTo>
                <a:lnTo>
                  <a:pt x="1083799" y="0"/>
                </a:lnTo>
              </a:path>
              <a:path w="1112520" h="289559">
                <a:moveTo>
                  <a:pt x="1068620" y="14167"/>
                </a:moveTo>
                <a:lnTo>
                  <a:pt x="1097967" y="43513"/>
                </a:lnTo>
              </a:path>
              <a:path w="1112520" h="289559">
                <a:moveTo>
                  <a:pt x="1097967" y="274238"/>
                </a:moveTo>
                <a:lnTo>
                  <a:pt x="1068620" y="245904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3" name="object 3663"/>
          <p:cNvSpPr txBox="1"/>
          <p:nvPr/>
        </p:nvSpPr>
        <p:spPr>
          <a:xfrm>
            <a:off x="4058806" y="12484923"/>
            <a:ext cx="138430" cy="330835"/>
          </a:xfrm>
          <a:prstGeom prst="rect">
            <a:avLst/>
          </a:prstGeom>
        </p:spPr>
        <p:txBody>
          <a:bodyPr wrap="square" lIns="0" tIns="254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dirty="0" sz="800" spc="-5">
                <a:latin typeface="Arial"/>
                <a:cs typeface="Arial"/>
              </a:rPr>
              <a:t>змінна</a:t>
            </a:r>
            <a:endParaRPr sz="800">
              <a:latin typeface="Arial"/>
              <a:cs typeface="Arial"/>
            </a:endParaRPr>
          </a:p>
        </p:txBody>
      </p:sp>
      <p:sp>
        <p:nvSpPr>
          <p:cNvPr id="3664" name="object 3664"/>
          <p:cNvSpPr/>
          <p:nvPr/>
        </p:nvSpPr>
        <p:spPr>
          <a:xfrm>
            <a:off x="3098257" y="12752273"/>
            <a:ext cx="1112520" cy="952500"/>
          </a:xfrm>
          <a:custGeom>
            <a:avLst/>
            <a:gdLst/>
            <a:ahLst/>
            <a:cxnLst/>
            <a:rect l="l" t="t" r="r" b="b"/>
            <a:pathLst>
              <a:path w="1112520" h="952500">
                <a:moveTo>
                  <a:pt x="0" y="14167"/>
                </a:moveTo>
                <a:lnTo>
                  <a:pt x="1112134" y="14167"/>
                </a:lnTo>
              </a:path>
              <a:path w="1112520" h="952500">
                <a:moveTo>
                  <a:pt x="60717" y="937066"/>
                </a:moveTo>
                <a:lnTo>
                  <a:pt x="1112134" y="937066"/>
                </a:lnTo>
              </a:path>
              <a:path w="1112520" h="952500">
                <a:moveTo>
                  <a:pt x="1083799" y="14167"/>
                </a:moveTo>
                <a:lnTo>
                  <a:pt x="1083799" y="937066"/>
                </a:lnTo>
              </a:path>
              <a:path w="1112520" h="952500">
                <a:moveTo>
                  <a:pt x="1097967" y="28334"/>
                </a:moveTo>
                <a:lnTo>
                  <a:pt x="1068620" y="0"/>
                </a:lnTo>
              </a:path>
              <a:path w="1112520" h="952500">
                <a:moveTo>
                  <a:pt x="1068620" y="922899"/>
                </a:moveTo>
                <a:lnTo>
                  <a:pt x="1097967" y="952246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5" name="object 3665"/>
          <p:cNvSpPr txBox="1"/>
          <p:nvPr/>
        </p:nvSpPr>
        <p:spPr>
          <a:xfrm>
            <a:off x="4058806" y="13130914"/>
            <a:ext cx="138430" cy="193675"/>
          </a:xfrm>
          <a:prstGeom prst="rect">
            <a:avLst/>
          </a:prstGeom>
        </p:spPr>
        <p:txBody>
          <a:bodyPr wrap="square" lIns="0" tIns="254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dirty="0" sz="800" spc="-5">
                <a:latin typeface="Arial"/>
                <a:cs typeface="Arial"/>
              </a:rPr>
              <a:t>800</a:t>
            </a:r>
            <a:endParaRPr sz="800">
              <a:latin typeface="Arial"/>
              <a:cs typeface="Arial"/>
            </a:endParaRPr>
          </a:p>
        </p:txBody>
      </p:sp>
      <p:sp>
        <p:nvSpPr>
          <p:cNvPr id="3666" name="object 3666"/>
          <p:cNvSpPr/>
          <p:nvPr/>
        </p:nvSpPr>
        <p:spPr>
          <a:xfrm>
            <a:off x="1179597" y="11499477"/>
            <a:ext cx="2377440" cy="2529205"/>
          </a:xfrm>
          <a:custGeom>
            <a:avLst/>
            <a:gdLst/>
            <a:ahLst/>
            <a:cxnLst/>
            <a:rect l="l" t="t" r="r" b="b"/>
            <a:pathLst>
              <a:path w="2377440" h="2529205">
                <a:moveTo>
                  <a:pt x="1433935" y="2528866"/>
                </a:moveTo>
                <a:lnTo>
                  <a:pt x="1433935" y="0"/>
                </a:lnTo>
              </a:path>
              <a:path w="2377440" h="2529205">
                <a:moveTo>
                  <a:pt x="1797225" y="1613050"/>
                </a:moveTo>
                <a:lnTo>
                  <a:pt x="680031" y="1613050"/>
                </a:lnTo>
              </a:path>
              <a:path w="2377440" h="2529205">
                <a:moveTo>
                  <a:pt x="1797225" y="811584"/>
                </a:moveTo>
                <a:lnTo>
                  <a:pt x="680031" y="811584"/>
                </a:lnTo>
              </a:path>
              <a:path w="2377440" h="2529205">
                <a:moveTo>
                  <a:pt x="329896" y="1152612"/>
                </a:moveTo>
                <a:lnTo>
                  <a:pt x="0" y="1021058"/>
                </a:lnTo>
              </a:path>
              <a:path w="2377440" h="2529205">
                <a:moveTo>
                  <a:pt x="2172659" y="1150588"/>
                </a:moveTo>
                <a:lnTo>
                  <a:pt x="2377073" y="80045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7" name="object 3667"/>
          <p:cNvSpPr txBox="1"/>
          <p:nvPr/>
        </p:nvSpPr>
        <p:spPr>
          <a:xfrm>
            <a:off x="3414441" y="12937206"/>
            <a:ext cx="114300" cy="14224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750" spc="5" b="1">
                <a:latin typeface="Arial Narrow"/>
                <a:cs typeface="Arial Narrow"/>
              </a:rPr>
              <a:t>10</a:t>
            </a:r>
            <a:endParaRPr sz="750">
              <a:latin typeface="Arial Narrow"/>
              <a:cs typeface="Arial Narrow"/>
            </a:endParaRPr>
          </a:p>
        </p:txBody>
      </p:sp>
      <p:sp>
        <p:nvSpPr>
          <p:cNvPr id="3668" name="object 3668"/>
          <p:cNvSpPr/>
          <p:nvPr/>
        </p:nvSpPr>
        <p:spPr>
          <a:xfrm>
            <a:off x="3414998" y="13071037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 h="0">
                <a:moveTo>
                  <a:pt x="0" y="0"/>
                </a:moveTo>
                <a:lnTo>
                  <a:pt x="13661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9" name="object 3669"/>
          <p:cNvSpPr txBox="1"/>
          <p:nvPr/>
        </p:nvSpPr>
        <p:spPr>
          <a:xfrm>
            <a:off x="1342977" y="11819000"/>
            <a:ext cx="114300" cy="14224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750" spc="5" b="1">
                <a:latin typeface="Arial Narrow"/>
                <a:cs typeface="Arial Narrow"/>
              </a:rPr>
              <a:t>10</a:t>
            </a:r>
            <a:endParaRPr sz="750">
              <a:latin typeface="Arial Narrow"/>
              <a:cs typeface="Arial Narrow"/>
            </a:endParaRPr>
          </a:p>
        </p:txBody>
      </p:sp>
      <p:sp>
        <p:nvSpPr>
          <p:cNvPr id="3670" name="object 3670"/>
          <p:cNvSpPr/>
          <p:nvPr/>
        </p:nvSpPr>
        <p:spPr>
          <a:xfrm>
            <a:off x="1343534" y="11952831"/>
            <a:ext cx="2072005" cy="1243965"/>
          </a:xfrm>
          <a:custGeom>
            <a:avLst/>
            <a:gdLst/>
            <a:ahLst/>
            <a:cxnLst/>
            <a:rect l="l" t="t" r="r" b="b"/>
            <a:pathLst>
              <a:path w="2072004" h="1243965">
                <a:moveTo>
                  <a:pt x="0" y="0"/>
                </a:moveTo>
                <a:lnTo>
                  <a:pt x="137625" y="0"/>
                </a:lnTo>
              </a:path>
              <a:path w="2072004" h="1243965">
                <a:moveTo>
                  <a:pt x="137625" y="0"/>
                </a:moveTo>
                <a:lnTo>
                  <a:pt x="115362" y="526214"/>
                </a:lnTo>
              </a:path>
              <a:path w="2072004" h="1243965">
                <a:moveTo>
                  <a:pt x="137625" y="0"/>
                </a:moveTo>
                <a:lnTo>
                  <a:pt x="742772" y="62740"/>
                </a:lnTo>
              </a:path>
              <a:path w="2072004" h="1243965">
                <a:moveTo>
                  <a:pt x="2071464" y="1118206"/>
                </a:moveTo>
                <a:lnTo>
                  <a:pt x="2002651" y="870278"/>
                </a:lnTo>
              </a:path>
              <a:path w="2072004" h="1243965">
                <a:moveTo>
                  <a:pt x="2071464" y="1118206"/>
                </a:moveTo>
                <a:lnTo>
                  <a:pt x="1796213" y="124368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1" name="object 3671"/>
          <p:cNvSpPr txBox="1"/>
          <p:nvPr/>
        </p:nvSpPr>
        <p:spPr>
          <a:xfrm>
            <a:off x="3678561" y="12162051"/>
            <a:ext cx="114300" cy="14224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750" spc="5" b="1">
                <a:latin typeface="Arial Narrow"/>
                <a:cs typeface="Arial Narrow"/>
              </a:rPr>
              <a:t>11</a:t>
            </a:r>
            <a:endParaRPr sz="750">
              <a:latin typeface="Arial Narrow"/>
              <a:cs typeface="Arial Narrow"/>
            </a:endParaRPr>
          </a:p>
        </p:txBody>
      </p:sp>
      <p:sp>
        <p:nvSpPr>
          <p:cNvPr id="3672" name="object 3672"/>
          <p:cNvSpPr txBox="1"/>
          <p:nvPr/>
        </p:nvSpPr>
        <p:spPr>
          <a:xfrm>
            <a:off x="3553079" y="12277414"/>
            <a:ext cx="356870" cy="14224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750" b="1">
                <a:latin typeface="Arial Narrow"/>
                <a:cs typeface="Arial Narrow"/>
              </a:rPr>
              <a:t>кро</a:t>
            </a:r>
            <a:r>
              <a:rPr dirty="0" sz="750" spc="5" b="1">
                <a:latin typeface="Arial Narrow"/>
                <a:cs typeface="Arial Narrow"/>
              </a:rPr>
              <a:t>к</a:t>
            </a:r>
            <a:r>
              <a:rPr dirty="0" sz="750" b="1">
                <a:latin typeface="Arial Narrow"/>
                <a:cs typeface="Arial Narrow"/>
              </a:rPr>
              <a:t> </a:t>
            </a:r>
            <a:r>
              <a:rPr dirty="0" sz="750" spc="5" b="1">
                <a:latin typeface="Arial Narrow"/>
                <a:cs typeface="Arial Narrow"/>
              </a:rPr>
              <a:t>200</a:t>
            </a:r>
            <a:endParaRPr sz="750">
              <a:latin typeface="Arial Narrow"/>
              <a:cs typeface="Arial Narrow"/>
            </a:endParaRPr>
          </a:p>
        </p:txBody>
      </p:sp>
      <p:sp>
        <p:nvSpPr>
          <p:cNvPr id="3673" name="object 3673"/>
          <p:cNvSpPr/>
          <p:nvPr/>
        </p:nvSpPr>
        <p:spPr>
          <a:xfrm>
            <a:off x="3556671" y="12299931"/>
            <a:ext cx="338455" cy="0"/>
          </a:xfrm>
          <a:custGeom>
            <a:avLst/>
            <a:gdLst/>
            <a:ahLst/>
            <a:cxnLst/>
            <a:rect l="l" t="t" r="r" b="b"/>
            <a:pathLst>
              <a:path w="338454" h="0">
                <a:moveTo>
                  <a:pt x="0" y="0"/>
                </a:moveTo>
                <a:lnTo>
                  <a:pt x="3379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4" name="object 3674"/>
          <p:cNvSpPr txBox="1"/>
          <p:nvPr/>
        </p:nvSpPr>
        <p:spPr>
          <a:xfrm>
            <a:off x="963495" y="12382657"/>
            <a:ext cx="114300" cy="14224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750" spc="5" b="1">
                <a:latin typeface="Arial Narrow"/>
                <a:cs typeface="Arial Narrow"/>
              </a:rPr>
              <a:t>11</a:t>
            </a:r>
            <a:endParaRPr sz="750">
              <a:latin typeface="Arial Narrow"/>
              <a:cs typeface="Arial Narrow"/>
            </a:endParaRPr>
          </a:p>
        </p:txBody>
      </p:sp>
      <p:sp>
        <p:nvSpPr>
          <p:cNvPr id="3675" name="object 3675"/>
          <p:cNvSpPr txBox="1"/>
          <p:nvPr/>
        </p:nvSpPr>
        <p:spPr>
          <a:xfrm>
            <a:off x="838013" y="12499031"/>
            <a:ext cx="356870" cy="14224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750" b="1">
                <a:latin typeface="Arial Narrow"/>
                <a:cs typeface="Arial Narrow"/>
              </a:rPr>
              <a:t>кро</a:t>
            </a:r>
            <a:r>
              <a:rPr dirty="0" sz="750" spc="5" b="1">
                <a:latin typeface="Arial Narrow"/>
                <a:cs typeface="Arial Narrow"/>
              </a:rPr>
              <a:t>к</a:t>
            </a:r>
            <a:r>
              <a:rPr dirty="0" sz="750" b="1">
                <a:latin typeface="Arial Narrow"/>
                <a:cs typeface="Arial Narrow"/>
              </a:rPr>
              <a:t> </a:t>
            </a:r>
            <a:r>
              <a:rPr dirty="0" sz="750" spc="5" b="1">
                <a:latin typeface="Arial Narrow"/>
                <a:cs typeface="Arial Narrow"/>
              </a:rPr>
              <a:t>200</a:t>
            </a:r>
            <a:endParaRPr sz="750">
              <a:latin typeface="Arial Narrow"/>
              <a:cs typeface="Arial Narrow"/>
            </a:endParaRPr>
          </a:p>
        </p:txBody>
      </p:sp>
      <p:sp>
        <p:nvSpPr>
          <p:cNvPr id="3676" name="object 3676"/>
          <p:cNvSpPr/>
          <p:nvPr/>
        </p:nvSpPr>
        <p:spPr>
          <a:xfrm>
            <a:off x="841606" y="12520536"/>
            <a:ext cx="338455" cy="0"/>
          </a:xfrm>
          <a:custGeom>
            <a:avLst/>
            <a:gdLst/>
            <a:ahLst/>
            <a:cxnLst/>
            <a:rect l="l" t="t" r="r" b="b"/>
            <a:pathLst>
              <a:path w="338455" h="0">
                <a:moveTo>
                  <a:pt x="0" y="0"/>
                </a:moveTo>
                <a:lnTo>
                  <a:pt x="3379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7" name="object 3677"/>
          <p:cNvSpPr txBox="1"/>
          <p:nvPr/>
        </p:nvSpPr>
        <p:spPr>
          <a:xfrm>
            <a:off x="1518045" y="12974649"/>
            <a:ext cx="356870" cy="25844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algn="ctr" marL="8255">
              <a:lnSpc>
                <a:spcPct val="100000"/>
              </a:lnSpc>
              <a:spcBef>
                <a:spcPts val="110"/>
              </a:spcBef>
            </a:pPr>
            <a:r>
              <a:rPr dirty="0" sz="750" spc="5" b="1">
                <a:latin typeface="Arial Narrow"/>
                <a:cs typeface="Arial Narrow"/>
              </a:rPr>
              <a:t>11</a:t>
            </a:r>
            <a:endParaRPr sz="750">
              <a:latin typeface="Arial Narrow"/>
              <a:cs typeface="Arial Narrow"/>
            </a:endParaRPr>
          </a:p>
          <a:p>
            <a:pPr algn="ctr">
              <a:lnSpc>
                <a:spcPct val="100000"/>
              </a:lnSpc>
              <a:spcBef>
                <a:spcPts val="15"/>
              </a:spcBef>
            </a:pPr>
            <a:r>
              <a:rPr dirty="0" sz="750" b="1">
                <a:latin typeface="Arial Narrow"/>
                <a:cs typeface="Arial Narrow"/>
              </a:rPr>
              <a:t>крок</a:t>
            </a:r>
            <a:r>
              <a:rPr dirty="0" sz="750" spc="-40" b="1">
                <a:latin typeface="Arial Narrow"/>
                <a:cs typeface="Arial Narrow"/>
              </a:rPr>
              <a:t> </a:t>
            </a:r>
            <a:r>
              <a:rPr dirty="0" sz="750" spc="5" b="1">
                <a:latin typeface="Arial Narrow"/>
                <a:cs typeface="Arial Narrow"/>
              </a:rPr>
              <a:t>200</a:t>
            </a:r>
            <a:endParaRPr sz="750">
              <a:latin typeface="Arial Narrow"/>
              <a:cs typeface="Arial Narrow"/>
            </a:endParaRPr>
          </a:p>
        </p:txBody>
      </p:sp>
      <p:sp>
        <p:nvSpPr>
          <p:cNvPr id="3678" name="object 3678"/>
          <p:cNvSpPr/>
          <p:nvPr/>
        </p:nvSpPr>
        <p:spPr>
          <a:xfrm>
            <a:off x="1521637" y="13112528"/>
            <a:ext cx="338455" cy="0"/>
          </a:xfrm>
          <a:custGeom>
            <a:avLst/>
            <a:gdLst/>
            <a:ahLst/>
            <a:cxnLst/>
            <a:rect l="l" t="t" r="r" b="b"/>
            <a:pathLst>
              <a:path w="338455" h="0">
                <a:moveTo>
                  <a:pt x="0" y="0"/>
                </a:moveTo>
                <a:lnTo>
                  <a:pt x="337991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9" name="object 3679"/>
          <p:cNvSpPr txBox="1"/>
          <p:nvPr/>
        </p:nvSpPr>
        <p:spPr>
          <a:xfrm>
            <a:off x="1518045" y="12173183"/>
            <a:ext cx="356870" cy="25717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algn="ctr" marL="8255">
              <a:lnSpc>
                <a:spcPct val="100000"/>
              </a:lnSpc>
              <a:spcBef>
                <a:spcPts val="110"/>
              </a:spcBef>
            </a:pPr>
            <a:r>
              <a:rPr dirty="0" sz="750" spc="5" b="1">
                <a:latin typeface="Arial Narrow"/>
                <a:cs typeface="Arial Narrow"/>
              </a:rPr>
              <a:t>11</a:t>
            </a:r>
            <a:endParaRPr sz="750">
              <a:latin typeface="Arial Narrow"/>
              <a:cs typeface="Arial Narrow"/>
            </a:endParaRPr>
          </a:p>
          <a:p>
            <a:pPr algn="ctr">
              <a:lnSpc>
                <a:spcPct val="100000"/>
              </a:lnSpc>
              <a:spcBef>
                <a:spcPts val="10"/>
              </a:spcBef>
            </a:pPr>
            <a:r>
              <a:rPr dirty="0" sz="750" b="1">
                <a:latin typeface="Arial Narrow"/>
                <a:cs typeface="Arial Narrow"/>
              </a:rPr>
              <a:t>крок</a:t>
            </a:r>
            <a:r>
              <a:rPr dirty="0" sz="750" spc="-40" b="1">
                <a:latin typeface="Arial Narrow"/>
                <a:cs typeface="Arial Narrow"/>
              </a:rPr>
              <a:t> </a:t>
            </a:r>
            <a:r>
              <a:rPr dirty="0" sz="750" spc="5" b="1">
                <a:latin typeface="Arial Narrow"/>
                <a:cs typeface="Arial Narrow"/>
              </a:rPr>
              <a:t>200</a:t>
            </a:r>
            <a:endParaRPr sz="750">
              <a:latin typeface="Arial Narrow"/>
              <a:cs typeface="Arial Narrow"/>
            </a:endParaRPr>
          </a:p>
        </p:txBody>
      </p:sp>
      <p:grpSp>
        <p:nvGrpSpPr>
          <p:cNvPr id="3680" name="object 3680"/>
          <p:cNvGrpSpPr/>
          <p:nvPr/>
        </p:nvGrpSpPr>
        <p:grpSpPr>
          <a:xfrm>
            <a:off x="1094594" y="12188616"/>
            <a:ext cx="1882775" cy="923925"/>
            <a:chOff x="1094594" y="12188616"/>
            <a:chExt cx="1882775" cy="923925"/>
          </a:xfrm>
        </p:grpSpPr>
        <p:sp>
          <p:nvSpPr>
            <p:cNvPr id="3681" name="object 3681"/>
            <p:cNvSpPr/>
            <p:nvPr/>
          </p:nvSpPr>
          <p:spPr>
            <a:xfrm>
              <a:off x="1521637" y="12188616"/>
              <a:ext cx="1455420" cy="923925"/>
            </a:xfrm>
            <a:custGeom>
              <a:avLst/>
              <a:gdLst/>
              <a:ahLst/>
              <a:cxnLst/>
              <a:rect l="l" t="t" r="r" b="b"/>
              <a:pathLst>
                <a:path w="1455420" h="923925">
                  <a:moveTo>
                    <a:pt x="0" y="122446"/>
                  </a:moveTo>
                  <a:lnTo>
                    <a:pt x="337991" y="122446"/>
                  </a:lnTo>
                </a:path>
                <a:path w="1455420" h="923925">
                  <a:moveTo>
                    <a:pt x="663840" y="122446"/>
                  </a:moveTo>
                  <a:lnTo>
                    <a:pt x="761999" y="1011"/>
                  </a:lnTo>
                </a:path>
                <a:path w="1455420" h="923925">
                  <a:moveTo>
                    <a:pt x="877361" y="122446"/>
                  </a:moveTo>
                  <a:lnTo>
                    <a:pt x="992724" y="1011"/>
                  </a:lnTo>
                </a:path>
                <a:path w="1455420" h="923925">
                  <a:moveTo>
                    <a:pt x="1108086" y="121434"/>
                  </a:moveTo>
                  <a:lnTo>
                    <a:pt x="1223449" y="0"/>
                  </a:lnTo>
                </a:path>
                <a:path w="1455420" h="923925">
                  <a:moveTo>
                    <a:pt x="1338811" y="122446"/>
                  </a:moveTo>
                  <a:lnTo>
                    <a:pt x="1455186" y="1011"/>
                  </a:lnTo>
                </a:path>
                <a:path w="1455420" h="923925">
                  <a:moveTo>
                    <a:pt x="646636" y="923911"/>
                  </a:moveTo>
                  <a:lnTo>
                    <a:pt x="761999" y="803489"/>
                  </a:lnTo>
                </a:path>
                <a:path w="1455420" h="923925">
                  <a:moveTo>
                    <a:pt x="877361" y="923911"/>
                  </a:moveTo>
                  <a:lnTo>
                    <a:pt x="992724" y="803489"/>
                  </a:lnTo>
                </a:path>
                <a:path w="1455420" h="923925">
                  <a:moveTo>
                    <a:pt x="1108086" y="923911"/>
                  </a:moveTo>
                  <a:lnTo>
                    <a:pt x="1223449" y="803489"/>
                  </a:lnTo>
                </a:path>
                <a:path w="1455420" h="923925">
                  <a:moveTo>
                    <a:pt x="1338811" y="923911"/>
                  </a:moveTo>
                  <a:lnTo>
                    <a:pt x="1455186" y="80348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682" name="object 3682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094594" y="12648042"/>
              <a:ext cx="143697" cy="148756"/>
            </a:xfrm>
            <a:prstGeom prst="rect">
              <a:avLst/>
            </a:prstGeom>
          </p:spPr>
        </p:pic>
      </p:grpSp>
      <p:sp>
        <p:nvSpPr>
          <p:cNvPr id="3683" name="object 3683"/>
          <p:cNvSpPr txBox="1"/>
          <p:nvPr/>
        </p:nvSpPr>
        <p:spPr>
          <a:xfrm>
            <a:off x="1025224" y="12738745"/>
            <a:ext cx="50800" cy="11048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50">
                <a:latin typeface="GOST Common"/>
                <a:cs typeface="GOST Common"/>
              </a:rPr>
              <a:t>1</a:t>
            </a:r>
            <a:endParaRPr sz="550">
              <a:latin typeface="GOST Common"/>
              <a:cs typeface="GOST Common"/>
            </a:endParaRPr>
          </a:p>
        </p:txBody>
      </p:sp>
      <p:pic>
        <p:nvPicPr>
          <p:cNvPr id="3684" name="object 3684"/>
          <p:cNvPicPr/>
          <p:nvPr/>
        </p:nvPicPr>
        <p:blipFill>
          <a:blip r:embed="rId66" cstate="print"/>
          <a:stretch>
            <a:fillRect/>
          </a:stretch>
        </p:blipFill>
        <p:spPr>
          <a:xfrm>
            <a:off x="3880496" y="12648042"/>
            <a:ext cx="144709" cy="148756"/>
          </a:xfrm>
          <a:prstGeom prst="rect">
            <a:avLst/>
          </a:prstGeom>
        </p:spPr>
      </p:pic>
      <p:sp>
        <p:nvSpPr>
          <p:cNvPr id="3685" name="object 3685"/>
          <p:cNvSpPr txBox="1"/>
          <p:nvPr/>
        </p:nvSpPr>
        <p:spPr>
          <a:xfrm>
            <a:off x="4022624" y="12738745"/>
            <a:ext cx="50800" cy="11048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550">
                <a:latin typeface="GOST Common"/>
                <a:cs typeface="GOST Common"/>
              </a:rPr>
              <a:t>1</a:t>
            </a:r>
            <a:endParaRPr sz="550">
              <a:latin typeface="GOST Common"/>
              <a:cs typeface="GOST Common"/>
            </a:endParaRPr>
          </a:p>
        </p:txBody>
      </p:sp>
      <p:pic>
        <p:nvPicPr>
          <p:cNvPr id="3686" name="object 3686"/>
          <p:cNvPicPr/>
          <p:nvPr/>
        </p:nvPicPr>
        <p:blipFill>
          <a:blip r:embed="rId67" cstate="print"/>
          <a:stretch>
            <a:fillRect/>
          </a:stretch>
        </p:blipFill>
        <p:spPr>
          <a:xfrm>
            <a:off x="5381219" y="13095324"/>
            <a:ext cx="2287010" cy="718485"/>
          </a:xfrm>
          <a:prstGeom prst="rect">
            <a:avLst/>
          </a:prstGeom>
        </p:spPr>
      </p:pic>
      <p:sp>
        <p:nvSpPr>
          <p:cNvPr id="3687" name="object 3687"/>
          <p:cNvSpPr txBox="1"/>
          <p:nvPr/>
        </p:nvSpPr>
        <p:spPr>
          <a:xfrm>
            <a:off x="7298819" y="13099406"/>
            <a:ext cx="167640" cy="167005"/>
          </a:xfrm>
          <a:prstGeom prst="rect">
            <a:avLst/>
          </a:prstGeom>
        </p:spPr>
        <p:txBody>
          <a:bodyPr wrap="square" lIns="0" tIns="63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dirty="0" sz="1000" spc="-5">
                <a:latin typeface="Arial"/>
                <a:cs typeface="Arial"/>
              </a:rPr>
              <a:t>30</a:t>
            </a:r>
            <a:endParaRPr sz="1000">
              <a:latin typeface="Arial"/>
              <a:cs typeface="Arial"/>
            </a:endParaRPr>
          </a:p>
        </p:txBody>
      </p:sp>
      <p:sp>
        <p:nvSpPr>
          <p:cNvPr id="3688" name="object 3688"/>
          <p:cNvSpPr txBox="1"/>
          <p:nvPr/>
        </p:nvSpPr>
        <p:spPr>
          <a:xfrm>
            <a:off x="7298819" y="13642824"/>
            <a:ext cx="167640" cy="167005"/>
          </a:xfrm>
          <a:prstGeom prst="rect">
            <a:avLst/>
          </a:prstGeom>
        </p:spPr>
        <p:txBody>
          <a:bodyPr wrap="square" lIns="0" tIns="63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dirty="0" sz="1000" spc="-5">
                <a:latin typeface="Arial"/>
                <a:cs typeface="Arial"/>
              </a:rPr>
              <a:t>30</a:t>
            </a:r>
            <a:endParaRPr sz="1000">
              <a:latin typeface="Arial"/>
              <a:cs typeface="Arial"/>
            </a:endParaRPr>
          </a:p>
        </p:txBody>
      </p:sp>
      <p:sp>
        <p:nvSpPr>
          <p:cNvPr id="3689" name="object 3689"/>
          <p:cNvSpPr txBox="1"/>
          <p:nvPr/>
        </p:nvSpPr>
        <p:spPr>
          <a:xfrm>
            <a:off x="7299831" y="13335486"/>
            <a:ext cx="347345" cy="242570"/>
          </a:xfrm>
          <a:prstGeom prst="rect">
            <a:avLst/>
          </a:prstGeom>
        </p:spPr>
        <p:txBody>
          <a:bodyPr wrap="square" lIns="0" tIns="63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dirty="0" sz="1000" spc="-10">
                <a:latin typeface="Arial"/>
                <a:cs typeface="Arial"/>
              </a:rPr>
              <a:t>140</a:t>
            </a:r>
            <a:endParaRPr sz="1000">
              <a:latin typeface="Arial"/>
              <a:cs typeface="Arial"/>
            </a:endParaRPr>
          </a:p>
          <a:p>
            <a:pPr marL="17145">
              <a:lnSpc>
                <a:spcPct val="100000"/>
              </a:lnSpc>
              <a:spcBef>
                <a:spcPts val="215"/>
              </a:spcBef>
            </a:pPr>
            <a:r>
              <a:rPr dirty="0" sz="1000" spc="-5">
                <a:latin typeface="Arial"/>
                <a:cs typeface="Arial"/>
              </a:rPr>
              <a:t>200</a:t>
            </a:r>
            <a:endParaRPr sz="1000">
              <a:latin typeface="Arial"/>
              <a:cs typeface="Arial"/>
            </a:endParaRPr>
          </a:p>
        </p:txBody>
      </p:sp>
      <p:sp>
        <p:nvSpPr>
          <p:cNvPr id="3690" name="object 3690"/>
          <p:cNvSpPr txBox="1"/>
          <p:nvPr/>
        </p:nvSpPr>
        <p:spPr>
          <a:xfrm>
            <a:off x="5375603" y="13082820"/>
            <a:ext cx="270510" cy="1320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700">
                <a:latin typeface="GOST Common"/>
                <a:cs typeface="GOST Common"/>
              </a:rPr>
              <a:t>+6,500</a:t>
            </a:r>
            <a:endParaRPr sz="700">
              <a:latin typeface="GOST Common"/>
              <a:cs typeface="GOST Common"/>
            </a:endParaRPr>
          </a:p>
        </p:txBody>
      </p:sp>
      <p:sp>
        <p:nvSpPr>
          <p:cNvPr id="3691" name="object 3691"/>
          <p:cNvSpPr txBox="1"/>
          <p:nvPr/>
        </p:nvSpPr>
        <p:spPr>
          <a:xfrm>
            <a:off x="5375603" y="13631296"/>
            <a:ext cx="270510" cy="1320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700">
                <a:latin typeface="GOST Common"/>
                <a:cs typeface="GOST Common"/>
              </a:rPr>
              <a:t>+6,300</a:t>
            </a:r>
            <a:endParaRPr sz="700">
              <a:latin typeface="GOST Common"/>
              <a:cs typeface="GOST Common"/>
            </a:endParaRPr>
          </a:p>
        </p:txBody>
      </p:sp>
      <p:sp>
        <p:nvSpPr>
          <p:cNvPr id="3692" name="object 3692"/>
          <p:cNvSpPr txBox="1"/>
          <p:nvPr/>
        </p:nvSpPr>
        <p:spPr>
          <a:xfrm>
            <a:off x="6755905" y="13631750"/>
            <a:ext cx="136525" cy="17208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950" spc="-5" b="1">
                <a:latin typeface="Arial Narrow"/>
                <a:cs typeface="Arial Narrow"/>
              </a:rPr>
              <a:t>12</a:t>
            </a:r>
            <a:endParaRPr sz="950">
              <a:latin typeface="Arial Narrow"/>
              <a:cs typeface="Arial Narrow"/>
            </a:endParaRPr>
          </a:p>
        </p:txBody>
      </p:sp>
      <p:sp>
        <p:nvSpPr>
          <p:cNvPr id="3693" name="object 3693"/>
          <p:cNvSpPr txBox="1"/>
          <p:nvPr/>
        </p:nvSpPr>
        <p:spPr>
          <a:xfrm>
            <a:off x="6603100" y="13777472"/>
            <a:ext cx="441959" cy="17208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950" b="1">
                <a:latin typeface="Arial Narrow"/>
                <a:cs typeface="Arial Narrow"/>
              </a:rPr>
              <a:t>крок</a:t>
            </a:r>
            <a:r>
              <a:rPr dirty="0" sz="950" spc="-55" b="1">
                <a:latin typeface="Arial Narrow"/>
                <a:cs typeface="Arial Narrow"/>
              </a:rPr>
              <a:t> </a:t>
            </a:r>
            <a:r>
              <a:rPr dirty="0" sz="950" spc="-5" b="1">
                <a:latin typeface="Arial Narrow"/>
                <a:cs typeface="Arial Narrow"/>
              </a:rPr>
              <a:t>200</a:t>
            </a:r>
            <a:endParaRPr sz="950">
              <a:latin typeface="Arial Narrow"/>
              <a:cs typeface="Arial Narrow"/>
            </a:endParaRPr>
          </a:p>
        </p:txBody>
      </p:sp>
      <p:sp>
        <p:nvSpPr>
          <p:cNvPr id="3694" name="object 3694"/>
          <p:cNvSpPr txBox="1"/>
          <p:nvPr/>
        </p:nvSpPr>
        <p:spPr>
          <a:xfrm>
            <a:off x="5853244" y="13609549"/>
            <a:ext cx="496570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5" b="1">
                <a:latin typeface="Arial Narrow"/>
                <a:cs typeface="Arial Narrow"/>
              </a:rPr>
              <a:t>нижн</a:t>
            </a:r>
            <a:r>
              <a:rPr dirty="0" sz="800" b="1">
                <a:latin typeface="Arial Narrow"/>
                <a:cs typeface="Arial Narrow"/>
              </a:rPr>
              <a:t>я</a:t>
            </a:r>
            <a:r>
              <a:rPr dirty="0" sz="800" spc="-5" b="1">
                <a:latin typeface="Arial Narrow"/>
                <a:cs typeface="Arial Narrow"/>
              </a:rPr>
              <a:t> зона</a:t>
            </a:r>
            <a:endParaRPr sz="800">
              <a:latin typeface="Arial Narrow"/>
              <a:cs typeface="Arial Narrow"/>
            </a:endParaRPr>
          </a:p>
        </p:txBody>
      </p:sp>
      <p:sp>
        <p:nvSpPr>
          <p:cNvPr id="3695" name="object 3695"/>
          <p:cNvSpPr txBox="1"/>
          <p:nvPr/>
        </p:nvSpPr>
        <p:spPr>
          <a:xfrm>
            <a:off x="5730798" y="13729971"/>
            <a:ext cx="746125" cy="1473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spc="-5" b="1">
                <a:latin typeface="Arial Narrow"/>
                <a:cs typeface="Arial Narrow"/>
              </a:rPr>
              <a:t>армуванн</a:t>
            </a:r>
            <a:r>
              <a:rPr dirty="0" sz="800" b="1">
                <a:latin typeface="Arial Narrow"/>
                <a:cs typeface="Arial Narrow"/>
              </a:rPr>
              <a:t>я</a:t>
            </a:r>
            <a:r>
              <a:rPr dirty="0" sz="800" spc="-5" b="1">
                <a:latin typeface="Arial Narrow"/>
                <a:cs typeface="Arial Narrow"/>
              </a:rPr>
              <a:t> плити</a:t>
            </a:r>
            <a:endParaRPr sz="800">
              <a:latin typeface="Arial Narrow"/>
              <a:cs typeface="Arial Narrow"/>
            </a:endParaRPr>
          </a:p>
        </p:txBody>
      </p:sp>
      <p:grpSp>
        <p:nvGrpSpPr>
          <p:cNvPr id="3696" name="object 3696"/>
          <p:cNvGrpSpPr/>
          <p:nvPr/>
        </p:nvGrpSpPr>
        <p:grpSpPr>
          <a:xfrm>
            <a:off x="9242548" y="12208577"/>
            <a:ext cx="3656329" cy="1184275"/>
            <a:chOff x="9242548" y="12208577"/>
            <a:chExt cx="3656329" cy="1184275"/>
          </a:xfrm>
        </p:grpSpPr>
        <p:sp>
          <p:nvSpPr>
            <p:cNvPr id="3697" name="object 3697"/>
            <p:cNvSpPr/>
            <p:nvPr/>
          </p:nvSpPr>
          <p:spPr>
            <a:xfrm>
              <a:off x="9268125" y="12214927"/>
              <a:ext cx="3368040" cy="60960"/>
            </a:xfrm>
            <a:custGeom>
              <a:avLst/>
              <a:gdLst/>
              <a:ahLst/>
              <a:cxnLst/>
              <a:rect l="l" t="t" r="r" b="b"/>
              <a:pathLst>
                <a:path w="3368040" h="60959">
                  <a:moveTo>
                    <a:pt x="0" y="0"/>
                  </a:moveTo>
                  <a:lnTo>
                    <a:pt x="1202198" y="0"/>
                  </a:lnTo>
                </a:path>
                <a:path w="3368040" h="60959">
                  <a:moveTo>
                    <a:pt x="358230" y="60717"/>
                  </a:moveTo>
                  <a:lnTo>
                    <a:pt x="3367774" y="60717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8" name="object 3698"/>
            <p:cNvSpPr/>
            <p:nvPr/>
          </p:nvSpPr>
          <p:spPr>
            <a:xfrm>
              <a:off x="12655126" y="12275644"/>
              <a:ext cx="240029" cy="0"/>
            </a:xfrm>
            <a:custGeom>
              <a:avLst/>
              <a:gdLst/>
              <a:ahLst/>
              <a:cxnLst/>
              <a:rect l="l" t="t" r="r" b="b"/>
              <a:pathLst>
                <a:path w="240029" h="0">
                  <a:moveTo>
                    <a:pt x="0" y="0"/>
                  </a:moveTo>
                  <a:lnTo>
                    <a:pt x="239832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9" name="object 3699"/>
            <p:cNvSpPr/>
            <p:nvPr/>
          </p:nvSpPr>
          <p:spPr>
            <a:xfrm>
              <a:off x="9607129" y="13373611"/>
              <a:ext cx="3028950" cy="0"/>
            </a:xfrm>
            <a:custGeom>
              <a:avLst/>
              <a:gdLst/>
              <a:ahLst/>
              <a:cxnLst/>
              <a:rect l="l" t="t" r="r" b="b"/>
              <a:pathLst>
                <a:path w="3028950" h="0">
                  <a:moveTo>
                    <a:pt x="0" y="0"/>
                  </a:moveTo>
                  <a:lnTo>
                    <a:pt x="302877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0" name="object 3700"/>
            <p:cNvSpPr/>
            <p:nvPr/>
          </p:nvSpPr>
          <p:spPr>
            <a:xfrm>
              <a:off x="12655126" y="12260465"/>
              <a:ext cx="240029" cy="1128395"/>
            </a:xfrm>
            <a:custGeom>
              <a:avLst/>
              <a:gdLst/>
              <a:ahLst/>
              <a:cxnLst/>
              <a:rect l="l" t="t" r="r" b="b"/>
              <a:pathLst>
                <a:path w="240029" h="1128394">
                  <a:moveTo>
                    <a:pt x="0" y="1113146"/>
                  </a:moveTo>
                  <a:lnTo>
                    <a:pt x="239832" y="1113146"/>
                  </a:lnTo>
                </a:path>
                <a:path w="240029" h="1128394">
                  <a:moveTo>
                    <a:pt x="210485" y="15179"/>
                  </a:moveTo>
                  <a:lnTo>
                    <a:pt x="210485" y="1113146"/>
                  </a:lnTo>
                </a:path>
                <a:path w="240029" h="1128394">
                  <a:moveTo>
                    <a:pt x="224653" y="30358"/>
                  </a:moveTo>
                  <a:lnTo>
                    <a:pt x="195306" y="0"/>
                  </a:lnTo>
                </a:path>
                <a:path w="240029" h="1128394">
                  <a:moveTo>
                    <a:pt x="195306" y="1097967"/>
                  </a:moveTo>
                  <a:lnTo>
                    <a:pt x="224653" y="112832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1" name="object 3701"/>
            <p:cNvSpPr/>
            <p:nvPr/>
          </p:nvSpPr>
          <p:spPr>
            <a:xfrm>
              <a:off x="9248898" y="12516488"/>
              <a:ext cx="3387090" cy="797560"/>
            </a:xfrm>
            <a:custGeom>
              <a:avLst/>
              <a:gdLst/>
              <a:ahLst/>
              <a:cxnLst/>
              <a:rect l="l" t="t" r="r" b="b"/>
              <a:pathLst>
                <a:path w="3387090" h="797559">
                  <a:moveTo>
                    <a:pt x="0" y="797417"/>
                  </a:moveTo>
                  <a:lnTo>
                    <a:pt x="1201186" y="797417"/>
                  </a:lnTo>
                </a:path>
                <a:path w="3387090" h="797559">
                  <a:moveTo>
                    <a:pt x="3387001" y="301561"/>
                  </a:moveTo>
                  <a:lnTo>
                    <a:pt x="2185814" y="301561"/>
                  </a:lnTo>
                </a:path>
                <a:path w="3387090" h="797559">
                  <a:moveTo>
                    <a:pt x="3387001" y="543417"/>
                  </a:moveTo>
                  <a:lnTo>
                    <a:pt x="0" y="543417"/>
                  </a:lnTo>
                </a:path>
                <a:path w="3387090" h="797559">
                  <a:moveTo>
                    <a:pt x="3029782" y="241856"/>
                  </a:moveTo>
                  <a:lnTo>
                    <a:pt x="0" y="241856"/>
                  </a:lnTo>
                </a:path>
                <a:path w="3387090" h="797559">
                  <a:moveTo>
                    <a:pt x="0" y="0"/>
                  </a:moveTo>
                  <a:lnTo>
                    <a:pt x="3387001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702" name="object 3702"/>
          <p:cNvSpPr txBox="1"/>
          <p:nvPr/>
        </p:nvSpPr>
        <p:spPr>
          <a:xfrm>
            <a:off x="12717112" y="12605299"/>
            <a:ext cx="143510" cy="440055"/>
          </a:xfrm>
          <a:prstGeom prst="rect">
            <a:avLst/>
          </a:prstGeom>
        </p:spPr>
        <p:txBody>
          <a:bodyPr wrap="square" lIns="0" tIns="63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dirty="0" sz="800" spc="10">
                <a:latin typeface="Arial"/>
                <a:cs typeface="Arial"/>
              </a:rPr>
              <a:t>крок</a:t>
            </a:r>
            <a:r>
              <a:rPr dirty="0" sz="800" spc="-50">
                <a:latin typeface="Arial"/>
                <a:cs typeface="Arial"/>
              </a:rPr>
              <a:t> </a:t>
            </a:r>
            <a:r>
              <a:rPr dirty="0" sz="800" spc="10">
                <a:latin typeface="Arial"/>
                <a:cs typeface="Arial"/>
              </a:rPr>
              <a:t>200</a:t>
            </a:r>
            <a:endParaRPr sz="800">
              <a:latin typeface="Arial"/>
              <a:cs typeface="Arial"/>
            </a:endParaRPr>
          </a:p>
        </p:txBody>
      </p:sp>
      <p:sp>
        <p:nvSpPr>
          <p:cNvPr id="3703" name="object 3703"/>
          <p:cNvSpPr/>
          <p:nvPr/>
        </p:nvSpPr>
        <p:spPr>
          <a:xfrm>
            <a:off x="9591949" y="13332121"/>
            <a:ext cx="873760" cy="341630"/>
          </a:xfrm>
          <a:custGeom>
            <a:avLst/>
            <a:gdLst/>
            <a:ahLst/>
            <a:cxnLst/>
            <a:rect l="l" t="t" r="r" b="b"/>
            <a:pathLst>
              <a:path w="873759" h="341630">
                <a:moveTo>
                  <a:pt x="15179" y="60717"/>
                </a:moveTo>
                <a:lnTo>
                  <a:pt x="15179" y="341027"/>
                </a:lnTo>
              </a:path>
              <a:path w="873759" h="341630">
                <a:moveTo>
                  <a:pt x="858134" y="0"/>
                </a:moveTo>
                <a:lnTo>
                  <a:pt x="858134" y="341027"/>
                </a:lnTo>
              </a:path>
              <a:path w="873759" h="341630">
                <a:moveTo>
                  <a:pt x="15179" y="311681"/>
                </a:moveTo>
                <a:lnTo>
                  <a:pt x="858134" y="311681"/>
                </a:lnTo>
              </a:path>
              <a:path w="873759" h="341630">
                <a:moveTo>
                  <a:pt x="29346" y="296501"/>
                </a:moveTo>
                <a:lnTo>
                  <a:pt x="0" y="326860"/>
                </a:lnTo>
              </a:path>
              <a:path w="873759" h="341630">
                <a:moveTo>
                  <a:pt x="843967" y="326860"/>
                </a:moveTo>
                <a:lnTo>
                  <a:pt x="873314" y="296501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4" name="object 3704"/>
          <p:cNvSpPr txBox="1"/>
          <p:nvPr/>
        </p:nvSpPr>
        <p:spPr>
          <a:xfrm>
            <a:off x="9928373" y="13505566"/>
            <a:ext cx="201295" cy="151765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800" spc="10">
                <a:latin typeface="Arial"/>
                <a:cs typeface="Arial"/>
              </a:rPr>
              <a:t>600</a:t>
            </a:r>
            <a:endParaRPr sz="800">
              <a:latin typeface="Arial"/>
              <a:cs typeface="Arial"/>
            </a:endParaRPr>
          </a:p>
        </p:txBody>
      </p:sp>
      <p:sp>
        <p:nvSpPr>
          <p:cNvPr id="3705" name="object 3705"/>
          <p:cNvSpPr/>
          <p:nvPr/>
        </p:nvSpPr>
        <p:spPr>
          <a:xfrm>
            <a:off x="10435917" y="12837277"/>
            <a:ext cx="1014094" cy="836294"/>
          </a:xfrm>
          <a:custGeom>
            <a:avLst/>
            <a:gdLst/>
            <a:ahLst/>
            <a:cxnLst/>
            <a:rect l="l" t="t" r="r" b="b"/>
            <a:pathLst>
              <a:path w="1014095" h="836294">
                <a:moveTo>
                  <a:pt x="998796" y="0"/>
                </a:moveTo>
                <a:lnTo>
                  <a:pt x="998796" y="835871"/>
                </a:lnTo>
              </a:path>
              <a:path w="1014095" h="836294">
                <a:moveTo>
                  <a:pt x="14167" y="494844"/>
                </a:moveTo>
                <a:lnTo>
                  <a:pt x="14167" y="835871"/>
                </a:lnTo>
              </a:path>
              <a:path w="1014095" h="836294">
                <a:moveTo>
                  <a:pt x="998796" y="806525"/>
                </a:moveTo>
                <a:lnTo>
                  <a:pt x="14167" y="806525"/>
                </a:lnTo>
              </a:path>
              <a:path w="1014095" h="836294">
                <a:moveTo>
                  <a:pt x="983616" y="821704"/>
                </a:moveTo>
                <a:lnTo>
                  <a:pt x="1013975" y="791345"/>
                </a:lnTo>
              </a:path>
              <a:path w="1014095" h="836294">
                <a:moveTo>
                  <a:pt x="29346" y="791345"/>
                </a:moveTo>
                <a:lnTo>
                  <a:pt x="0" y="821704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6" name="object 3706"/>
          <p:cNvSpPr txBox="1"/>
          <p:nvPr/>
        </p:nvSpPr>
        <p:spPr>
          <a:xfrm>
            <a:off x="10810794" y="13505566"/>
            <a:ext cx="262890" cy="151765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800" spc="15">
                <a:latin typeface="Arial"/>
                <a:cs typeface="Arial"/>
              </a:rPr>
              <a:t>&gt;800</a:t>
            </a:r>
            <a:endParaRPr sz="800">
              <a:latin typeface="Arial"/>
              <a:cs typeface="Arial"/>
            </a:endParaRPr>
          </a:p>
        </p:txBody>
      </p:sp>
      <p:sp>
        <p:nvSpPr>
          <p:cNvPr id="3707" name="object 3707"/>
          <p:cNvSpPr/>
          <p:nvPr/>
        </p:nvSpPr>
        <p:spPr>
          <a:xfrm>
            <a:off x="11419533" y="12776560"/>
            <a:ext cx="873760" cy="896619"/>
          </a:xfrm>
          <a:custGeom>
            <a:avLst/>
            <a:gdLst/>
            <a:ahLst/>
            <a:cxnLst/>
            <a:rect l="l" t="t" r="r" b="b"/>
            <a:pathLst>
              <a:path w="873759" h="896619">
                <a:moveTo>
                  <a:pt x="15179" y="60717"/>
                </a:moveTo>
                <a:lnTo>
                  <a:pt x="15179" y="896588"/>
                </a:lnTo>
              </a:path>
              <a:path w="873759" h="896619">
                <a:moveTo>
                  <a:pt x="859146" y="0"/>
                </a:moveTo>
                <a:lnTo>
                  <a:pt x="859146" y="896588"/>
                </a:lnTo>
              </a:path>
              <a:path w="873759" h="896619">
                <a:moveTo>
                  <a:pt x="15179" y="867242"/>
                </a:moveTo>
                <a:lnTo>
                  <a:pt x="859146" y="867242"/>
                </a:lnTo>
              </a:path>
              <a:path w="873759" h="896619">
                <a:moveTo>
                  <a:pt x="30358" y="852063"/>
                </a:moveTo>
                <a:lnTo>
                  <a:pt x="0" y="882421"/>
                </a:lnTo>
              </a:path>
              <a:path w="873759" h="896619">
                <a:moveTo>
                  <a:pt x="843967" y="882421"/>
                </a:moveTo>
                <a:lnTo>
                  <a:pt x="873314" y="852063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8" name="object 3708"/>
          <p:cNvSpPr txBox="1"/>
          <p:nvPr/>
        </p:nvSpPr>
        <p:spPr>
          <a:xfrm>
            <a:off x="11755956" y="13505566"/>
            <a:ext cx="201295" cy="151765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800" spc="10">
                <a:latin typeface="Arial"/>
                <a:cs typeface="Arial"/>
              </a:rPr>
              <a:t>600</a:t>
            </a:r>
            <a:endParaRPr sz="800">
              <a:latin typeface="Arial"/>
              <a:cs typeface="Arial"/>
            </a:endParaRPr>
          </a:p>
        </p:txBody>
      </p:sp>
      <p:grpSp>
        <p:nvGrpSpPr>
          <p:cNvPr id="3709" name="object 3709"/>
          <p:cNvGrpSpPr/>
          <p:nvPr/>
        </p:nvGrpSpPr>
        <p:grpSpPr>
          <a:xfrm>
            <a:off x="15537898" y="372933"/>
            <a:ext cx="4424045" cy="13699490"/>
            <a:chOff x="15537898" y="372933"/>
            <a:chExt cx="4424045" cy="13699490"/>
          </a:xfrm>
        </p:grpSpPr>
        <p:sp>
          <p:nvSpPr>
            <p:cNvPr id="3710" name="object 3710"/>
            <p:cNvSpPr/>
            <p:nvPr/>
          </p:nvSpPr>
          <p:spPr>
            <a:xfrm>
              <a:off x="15544248" y="12754297"/>
              <a:ext cx="4411345" cy="1311910"/>
            </a:xfrm>
            <a:custGeom>
              <a:avLst/>
              <a:gdLst/>
              <a:ahLst/>
              <a:cxnLst/>
              <a:rect l="l" t="t" r="r" b="b"/>
              <a:pathLst>
                <a:path w="4411344" h="1311909">
                  <a:moveTo>
                    <a:pt x="4411096" y="1311488"/>
                  </a:moveTo>
                  <a:lnTo>
                    <a:pt x="4411096" y="0"/>
                  </a:lnTo>
                  <a:lnTo>
                    <a:pt x="0" y="0"/>
                  </a:lnTo>
                  <a:lnTo>
                    <a:pt x="0" y="1311488"/>
                  </a:lnTo>
                </a:path>
                <a:path w="4411344" h="1311909">
                  <a:moveTo>
                    <a:pt x="476629" y="0"/>
                  </a:moveTo>
                  <a:lnTo>
                    <a:pt x="476629" y="1311488"/>
                  </a:lnTo>
                </a:path>
                <a:path w="4411344" h="1311909">
                  <a:moveTo>
                    <a:pt x="954270" y="0"/>
                  </a:moveTo>
                  <a:lnTo>
                    <a:pt x="954270" y="1311488"/>
                  </a:lnTo>
                </a:path>
                <a:path w="4411344" h="1311909">
                  <a:moveTo>
                    <a:pt x="1311488" y="0"/>
                  </a:moveTo>
                  <a:lnTo>
                    <a:pt x="1311488" y="1311488"/>
                  </a:lnTo>
                </a:path>
                <a:path w="4411344" h="1311909">
                  <a:moveTo>
                    <a:pt x="1550309" y="0"/>
                  </a:moveTo>
                  <a:lnTo>
                    <a:pt x="1550309" y="1311488"/>
                  </a:lnTo>
                </a:path>
                <a:path w="4411344" h="1311909">
                  <a:moveTo>
                    <a:pt x="0" y="119410"/>
                  </a:moveTo>
                  <a:lnTo>
                    <a:pt x="1550309" y="119410"/>
                  </a:lnTo>
                </a:path>
                <a:path w="4411344" h="1311909">
                  <a:moveTo>
                    <a:pt x="0" y="238820"/>
                  </a:moveTo>
                  <a:lnTo>
                    <a:pt x="4411096" y="238820"/>
                  </a:lnTo>
                </a:path>
                <a:path w="4411344" h="1311909">
                  <a:moveTo>
                    <a:pt x="0" y="357218"/>
                  </a:moveTo>
                  <a:lnTo>
                    <a:pt x="1550309" y="357218"/>
                  </a:lnTo>
                </a:path>
                <a:path w="4411344" h="1311909">
                  <a:moveTo>
                    <a:pt x="0" y="476629"/>
                  </a:moveTo>
                  <a:lnTo>
                    <a:pt x="1550309" y="476629"/>
                  </a:lnTo>
                </a:path>
                <a:path w="4411344" h="1311909">
                  <a:moveTo>
                    <a:pt x="0" y="596039"/>
                  </a:moveTo>
                  <a:lnTo>
                    <a:pt x="4411096" y="596039"/>
                  </a:lnTo>
                </a:path>
                <a:path w="4411344" h="1311909">
                  <a:moveTo>
                    <a:pt x="0" y="715449"/>
                  </a:moveTo>
                  <a:lnTo>
                    <a:pt x="1550309" y="715449"/>
                  </a:lnTo>
                </a:path>
                <a:path w="4411344" h="1311909">
                  <a:moveTo>
                    <a:pt x="0" y="834859"/>
                  </a:moveTo>
                  <a:lnTo>
                    <a:pt x="1550309" y="834859"/>
                  </a:lnTo>
                </a:path>
                <a:path w="4411344" h="1311909">
                  <a:moveTo>
                    <a:pt x="0" y="953258"/>
                  </a:moveTo>
                  <a:lnTo>
                    <a:pt x="4411096" y="953258"/>
                  </a:lnTo>
                </a:path>
                <a:path w="4411344" h="1311909">
                  <a:moveTo>
                    <a:pt x="0" y="1072668"/>
                  </a:moveTo>
                  <a:lnTo>
                    <a:pt x="1550309" y="1072668"/>
                  </a:lnTo>
                </a:path>
                <a:path w="4411344" h="1311909">
                  <a:moveTo>
                    <a:pt x="0" y="1192078"/>
                  </a:moveTo>
                  <a:lnTo>
                    <a:pt x="1550309" y="1192078"/>
                  </a:lnTo>
                </a:path>
                <a:path w="4411344" h="1311909">
                  <a:moveTo>
                    <a:pt x="4411096" y="715449"/>
                  </a:moveTo>
                  <a:lnTo>
                    <a:pt x="3219017" y="715449"/>
                  </a:lnTo>
                </a:path>
                <a:path w="4411344" h="1311909">
                  <a:moveTo>
                    <a:pt x="3219017" y="1311488"/>
                  </a:moveTo>
                  <a:lnTo>
                    <a:pt x="3219017" y="596039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1" name="object 3711"/>
            <p:cNvSpPr/>
            <p:nvPr/>
          </p:nvSpPr>
          <p:spPr>
            <a:xfrm>
              <a:off x="15544248" y="12754297"/>
              <a:ext cx="239395" cy="0"/>
            </a:xfrm>
            <a:custGeom>
              <a:avLst/>
              <a:gdLst/>
              <a:ahLst/>
              <a:cxnLst/>
              <a:rect l="l" t="t" r="r" b="b"/>
              <a:pathLst>
                <a:path w="239394" h="0">
                  <a:moveTo>
                    <a:pt x="0" y="0"/>
                  </a:moveTo>
                  <a:lnTo>
                    <a:pt x="23882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2" name="object 3712"/>
            <p:cNvSpPr/>
            <p:nvPr/>
          </p:nvSpPr>
          <p:spPr>
            <a:xfrm>
              <a:off x="15783068" y="12754297"/>
              <a:ext cx="476884" cy="596265"/>
            </a:xfrm>
            <a:custGeom>
              <a:avLst/>
              <a:gdLst/>
              <a:ahLst/>
              <a:cxnLst/>
              <a:rect l="l" t="t" r="r" b="b"/>
              <a:pathLst>
                <a:path w="476884" h="596265">
                  <a:moveTo>
                    <a:pt x="0" y="0"/>
                  </a:moveTo>
                  <a:lnTo>
                    <a:pt x="0" y="596039"/>
                  </a:lnTo>
                </a:path>
                <a:path w="476884" h="596265">
                  <a:moveTo>
                    <a:pt x="476629" y="0"/>
                  </a:moveTo>
                  <a:lnTo>
                    <a:pt x="476629" y="596039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3" name="object 3713"/>
            <p:cNvSpPr/>
            <p:nvPr/>
          </p:nvSpPr>
          <p:spPr>
            <a:xfrm>
              <a:off x="18763265" y="13350336"/>
              <a:ext cx="357505" cy="0"/>
            </a:xfrm>
            <a:custGeom>
              <a:avLst/>
              <a:gdLst/>
              <a:ahLst/>
              <a:cxnLst/>
              <a:rect l="l" t="t" r="r" b="b"/>
              <a:pathLst>
                <a:path w="357505" h="0">
                  <a:moveTo>
                    <a:pt x="0" y="0"/>
                  </a:moveTo>
                  <a:lnTo>
                    <a:pt x="357218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4" name="object 3714"/>
            <p:cNvSpPr/>
            <p:nvPr/>
          </p:nvSpPr>
          <p:spPr>
            <a:xfrm>
              <a:off x="19120484" y="13350336"/>
              <a:ext cx="358775" cy="357505"/>
            </a:xfrm>
            <a:custGeom>
              <a:avLst/>
              <a:gdLst/>
              <a:ahLst/>
              <a:cxnLst/>
              <a:rect l="l" t="t" r="r" b="b"/>
              <a:pathLst>
                <a:path w="358775" h="357505">
                  <a:moveTo>
                    <a:pt x="0" y="0"/>
                  </a:moveTo>
                  <a:lnTo>
                    <a:pt x="0" y="357218"/>
                  </a:lnTo>
                </a:path>
                <a:path w="358775" h="357505">
                  <a:moveTo>
                    <a:pt x="358230" y="0"/>
                  </a:moveTo>
                  <a:lnTo>
                    <a:pt x="358230" y="357218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5" name="object 3715"/>
            <p:cNvSpPr/>
            <p:nvPr/>
          </p:nvSpPr>
          <p:spPr>
            <a:xfrm>
              <a:off x="15544248" y="376108"/>
              <a:ext cx="4411345" cy="548640"/>
            </a:xfrm>
            <a:custGeom>
              <a:avLst/>
              <a:gdLst/>
              <a:ahLst/>
              <a:cxnLst/>
              <a:rect l="l" t="t" r="r" b="b"/>
              <a:pathLst>
                <a:path w="4411344" h="548640">
                  <a:moveTo>
                    <a:pt x="0" y="0"/>
                  </a:moveTo>
                  <a:lnTo>
                    <a:pt x="4411096" y="0"/>
                  </a:lnTo>
                </a:path>
                <a:path w="4411344" h="548640">
                  <a:moveTo>
                    <a:pt x="0" y="357218"/>
                  </a:moveTo>
                  <a:lnTo>
                    <a:pt x="4411096" y="357218"/>
                  </a:lnTo>
                </a:path>
                <a:path w="4411344" h="548640">
                  <a:moveTo>
                    <a:pt x="358230" y="0"/>
                  </a:moveTo>
                  <a:lnTo>
                    <a:pt x="358230" y="357218"/>
                  </a:lnTo>
                </a:path>
                <a:path w="4411344" h="548640">
                  <a:moveTo>
                    <a:pt x="1788118" y="0"/>
                  </a:moveTo>
                  <a:lnTo>
                    <a:pt x="1788118" y="357218"/>
                  </a:lnTo>
                </a:path>
                <a:path w="4411344" h="548640">
                  <a:moveTo>
                    <a:pt x="3338427" y="0"/>
                  </a:moveTo>
                  <a:lnTo>
                    <a:pt x="3338427" y="357218"/>
                  </a:lnTo>
                </a:path>
                <a:path w="4411344" h="548640">
                  <a:moveTo>
                    <a:pt x="3576236" y="0"/>
                  </a:moveTo>
                  <a:lnTo>
                    <a:pt x="3576236" y="357218"/>
                  </a:lnTo>
                </a:path>
                <a:path w="4411344" h="548640">
                  <a:moveTo>
                    <a:pt x="3934466" y="0"/>
                  </a:moveTo>
                  <a:lnTo>
                    <a:pt x="3934466" y="357218"/>
                  </a:lnTo>
                </a:path>
                <a:path w="4411344" h="548640">
                  <a:moveTo>
                    <a:pt x="0" y="548477"/>
                  </a:moveTo>
                  <a:lnTo>
                    <a:pt x="4411096" y="54847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716" name="object 3716"/>
          <p:cNvSpPr txBox="1"/>
          <p:nvPr/>
        </p:nvSpPr>
        <p:spPr>
          <a:xfrm>
            <a:off x="15618575" y="481530"/>
            <a:ext cx="19304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Поз.</a:t>
            </a:r>
            <a:endParaRPr sz="650">
              <a:latin typeface="Arial"/>
              <a:cs typeface="Arial"/>
            </a:endParaRPr>
          </a:p>
        </p:txBody>
      </p:sp>
      <p:sp>
        <p:nvSpPr>
          <p:cNvPr id="3717" name="object 3717"/>
          <p:cNvSpPr txBox="1"/>
          <p:nvPr/>
        </p:nvSpPr>
        <p:spPr>
          <a:xfrm>
            <a:off x="16353251" y="129094"/>
            <a:ext cx="2741930" cy="47815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05410">
              <a:lnSpc>
                <a:spcPct val="100000"/>
              </a:lnSpc>
              <a:spcBef>
                <a:spcPts val="110"/>
              </a:spcBef>
            </a:pPr>
            <a:r>
              <a:rPr dirty="0" sz="1300">
                <a:latin typeface="Arial"/>
                <a:cs typeface="Arial"/>
              </a:rPr>
              <a:t>Специфікаця</a:t>
            </a:r>
            <a:r>
              <a:rPr dirty="0" sz="1300" spc="-25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арматурних</a:t>
            </a:r>
            <a:r>
              <a:rPr dirty="0" sz="1300" spc="-20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виробів</a:t>
            </a:r>
            <a:endParaRPr sz="13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1210"/>
              </a:spcBef>
              <a:tabLst>
                <a:tab pos="1476375" algn="l"/>
                <a:tab pos="2589530" algn="l"/>
              </a:tabLst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Позначення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	</a:t>
            </a:r>
            <a:r>
              <a:rPr dirty="0" baseline="4273" sz="975" spc="-7">
                <a:solidFill>
                  <a:srgbClr val="535353"/>
                </a:solidFill>
                <a:latin typeface="Arial"/>
                <a:cs typeface="Arial"/>
              </a:rPr>
              <a:t>Найменуванн</a:t>
            </a:r>
            <a:r>
              <a:rPr dirty="0" baseline="4273" sz="975">
                <a:solidFill>
                  <a:srgbClr val="535353"/>
                </a:solidFill>
                <a:latin typeface="Arial"/>
                <a:cs typeface="Arial"/>
              </a:rPr>
              <a:t>я</a:t>
            </a:r>
            <a:r>
              <a:rPr dirty="0" baseline="4273" sz="975">
                <a:solidFill>
                  <a:srgbClr val="535353"/>
                </a:solidFill>
                <a:latin typeface="Arial"/>
                <a:cs typeface="Arial"/>
              </a:rPr>
              <a:t>	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Кіл.</a:t>
            </a:r>
            <a:endParaRPr sz="650">
              <a:latin typeface="Arial"/>
              <a:cs typeface="Arial"/>
            </a:endParaRPr>
          </a:p>
        </p:txBody>
      </p:sp>
      <p:sp>
        <p:nvSpPr>
          <p:cNvPr id="3718" name="object 3718"/>
          <p:cNvSpPr txBox="1"/>
          <p:nvPr/>
        </p:nvSpPr>
        <p:spPr>
          <a:xfrm>
            <a:off x="19194811" y="425873"/>
            <a:ext cx="235585" cy="2247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4604" marR="5080" indent="-254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Маса 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од.кг.</a:t>
            </a:r>
            <a:endParaRPr sz="650">
              <a:latin typeface="Arial"/>
              <a:cs typeface="Arial"/>
            </a:endParaRPr>
          </a:p>
        </p:txBody>
      </p:sp>
      <p:sp>
        <p:nvSpPr>
          <p:cNvPr id="3719" name="object 3719"/>
          <p:cNvSpPr txBox="1"/>
          <p:nvPr/>
        </p:nvSpPr>
        <p:spPr>
          <a:xfrm>
            <a:off x="19588460" y="473434"/>
            <a:ext cx="259079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Прим.</a:t>
            </a:r>
            <a:endParaRPr sz="650">
              <a:latin typeface="Arial"/>
              <a:cs typeface="Arial"/>
            </a:endParaRPr>
          </a:p>
        </p:txBody>
      </p:sp>
      <p:sp>
        <p:nvSpPr>
          <p:cNvPr id="3720" name="object 3720"/>
          <p:cNvSpPr/>
          <p:nvPr/>
        </p:nvSpPr>
        <p:spPr>
          <a:xfrm>
            <a:off x="15544248" y="1114832"/>
            <a:ext cx="4411345" cy="381635"/>
          </a:xfrm>
          <a:custGeom>
            <a:avLst/>
            <a:gdLst/>
            <a:ahLst/>
            <a:cxnLst/>
            <a:rect l="l" t="t" r="r" b="b"/>
            <a:pathLst>
              <a:path w="4411344" h="381634">
                <a:moveTo>
                  <a:pt x="0" y="0"/>
                </a:moveTo>
                <a:lnTo>
                  <a:pt x="4411096" y="0"/>
                </a:lnTo>
              </a:path>
              <a:path w="4411344" h="381634">
                <a:moveTo>
                  <a:pt x="0" y="190246"/>
                </a:moveTo>
                <a:lnTo>
                  <a:pt x="4411096" y="190246"/>
                </a:lnTo>
              </a:path>
              <a:path w="4411344" h="381634">
                <a:moveTo>
                  <a:pt x="0" y="381505"/>
                </a:moveTo>
                <a:lnTo>
                  <a:pt x="4411096" y="38150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1" name="object 3721"/>
          <p:cNvSpPr txBox="1"/>
          <p:nvPr/>
        </p:nvSpPr>
        <p:spPr>
          <a:xfrm>
            <a:off x="17010008" y="752734"/>
            <a:ext cx="143319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Плита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перекриття на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 відмітці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 +6,600</a:t>
            </a:r>
            <a:endParaRPr sz="650">
              <a:latin typeface="Arial"/>
              <a:cs typeface="Arial"/>
            </a:endParaRPr>
          </a:p>
        </p:txBody>
      </p:sp>
      <p:sp>
        <p:nvSpPr>
          <p:cNvPr id="3722" name="object 3722"/>
          <p:cNvSpPr/>
          <p:nvPr/>
        </p:nvSpPr>
        <p:spPr>
          <a:xfrm>
            <a:off x="15544248" y="1686585"/>
            <a:ext cx="4411345" cy="0"/>
          </a:xfrm>
          <a:custGeom>
            <a:avLst/>
            <a:gdLst/>
            <a:ahLst/>
            <a:cxnLst/>
            <a:rect l="l" t="t" r="r" b="b"/>
            <a:pathLst>
              <a:path w="4411344" h="0">
                <a:moveTo>
                  <a:pt x="0" y="0"/>
                </a:moveTo>
                <a:lnTo>
                  <a:pt x="4411096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3" name="object 3723"/>
          <p:cNvSpPr txBox="1"/>
          <p:nvPr/>
        </p:nvSpPr>
        <p:spPr>
          <a:xfrm>
            <a:off x="15681315" y="958160"/>
            <a:ext cx="7175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1</a:t>
            </a:r>
            <a:endParaRPr sz="650">
              <a:latin typeface="Arial"/>
              <a:cs typeface="Arial"/>
            </a:endParaRPr>
          </a:p>
        </p:txBody>
      </p:sp>
      <p:sp>
        <p:nvSpPr>
          <p:cNvPr id="3724" name="object 3724"/>
          <p:cNvSpPr txBox="1"/>
          <p:nvPr/>
        </p:nvSpPr>
        <p:spPr>
          <a:xfrm>
            <a:off x="16268247" y="951075"/>
            <a:ext cx="66230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ДСТУ</a:t>
            </a:r>
            <a:r>
              <a:rPr dirty="0" sz="650" spc="-3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3760:2019</a:t>
            </a:r>
            <a:endParaRPr sz="650">
              <a:latin typeface="Arial"/>
              <a:cs typeface="Arial"/>
            </a:endParaRPr>
          </a:p>
        </p:txBody>
      </p:sp>
      <p:sp>
        <p:nvSpPr>
          <p:cNvPr id="3725" name="object 3725"/>
          <p:cNvSpPr txBox="1"/>
          <p:nvPr/>
        </p:nvSpPr>
        <p:spPr>
          <a:xfrm>
            <a:off x="17569617" y="953100"/>
            <a:ext cx="109791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Ø12А500С</a:t>
            </a:r>
            <a:r>
              <a:rPr dirty="0" sz="650" spc="165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L=17277,42</a:t>
            </a:r>
            <a:r>
              <a:rPr dirty="0" sz="650" spc="-1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м.п.</a:t>
            </a:r>
            <a:endParaRPr sz="650">
              <a:latin typeface="Arial"/>
              <a:cs typeface="Arial"/>
            </a:endParaRPr>
          </a:p>
        </p:txBody>
      </p:sp>
      <p:sp>
        <p:nvSpPr>
          <p:cNvPr id="3726" name="object 3726"/>
          <p:cNvSpPr txBox="1"/>
          <p:nvPr/>
        </p:nvSpPr>
        <p:spPr>
          <a:xfrm>
            <a:off x="18968133" y="938888"/>
            <a:ext cx="6731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GOST Common"/>
                <a:cs typeface="GOST Common"/>
              </a:rPr>
              <a:t>-</a:t>
            </a:r>
            <a:endParaRPr sz="650">
              <a:latin typeface="GOST Common"/>
              <a:cs typeface="GOST Common"/>
            </a:endParaRPr>
          </a:p>
        </p:txBody>
      </p:sp>
      <p:sp>
        <p:nvSpPr>
          <p:cNvPr id="3727" name="object 3727"/>
          <p:cNvSpPr txBox="1"/>
          <p:nvPr/>
        </p:nvSpPr>
        <p:spPr>
          <a:xfrm>
            <a:off x="19194811" y="952087"/>
            <a:ext cx="233679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0,888</a:t>
            </a:r>
            <a:endParaRPr sz="650">
              <a:latin typeface="Arial"/>
              <a:cs typeface="Arial"/>
            </a:endParaRPr>
          </a:p>
        </p:txBody>
      </p:sp>
      <p:sp>
        <p:nvSpPr>
          <p:cNvPr id="3728" name="object 3728"/>
          <p:cNvSpPr txBox="1"/>
          <p:nvPr/>
        </p:nvSpPr>
        <p:spPr>
          <a:xfrm>
            <a:off x="19586437" y="957147"/>
            <a:ext cx="25717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15342</a:t>
            </a:r>
            <a:endParaRPr sz="650">
              <a:latin typeface="Arial"/>
              <a:cs typeface="Arial"/>
            </a:endParaRPr>
          </a:p>
        </p:txBody>
      </p:sp>
      <p:sp>
        <p:nvSpPr>
          <p:cNvPr id="3729" name="object 3729"/>
          <p:cNvSpPr/>
          <p:nvPr/>
        </p:nvSpPr>
        <p:spPr>
          <a:xfrm>
            <a:off x="15544248" y="1877844"/>
            <a:ext cx="4411345" cy="0"/>
          </a:xfrm>
          <a:custGeom>
            <a:avLst/>
            <a:gdLst/>
            <a:ahLst/>
            <a:cxnLst/>
            <a:rect l="l" t="t" r="r" b="b"/>
            <a:pathLst>
              <a:path w="4411344" h="0">
                <a:moveTo>
                  <a:pt x="0" y="0"/>
                </a:moveTo>
                <a:lnTo>
                  <a:pt x="4411096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0" name="object 3730"/>
          <p:cNvSpPr txBox="1"/>
          <p:nvPr/>
        </p:nvSpPr>
        <p:spPr>
          <a:xfrm>
            <a:off x="15679292" y="1148406"/>
            <a:ext cx="7175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2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3731" name="object 3731"/>
          <p:cNvGrpSpPr/>
          <p:nvPr/>
        </p:nvGrpSpPr>
        <p:grpSpPr>
          <a:xfrm>
            <a:off x="18611" y="18611"/>
            <a:ext cx="20061555" cy="14171930"/>
            <a:chOff x="18611" y="18611"/>
            <a:chExt cx="20061555" cy="14171930"/>
          </a:xfrm>
        </p:grpSpPr>
        <p:sp>
          <p:nvSpPr>
            <p:cNvPr id="3732" name="object 3732"/>
            <p:cNvSpPr/>
            <p:nvPr/>
          </p:nvSpPr>
          <p:spPr>
            <a:xfrm>
              <a:off x="15544248" y="376108"/>
              <a:ext cx="3935095" cy="3599815"/>
            </a:xfrm>
            <a:custGeom>
              <a:avLst/>
              <a:gdLst/>
              <a:ahLst/>
              <a:cxnLst/>
              <a:rect l="l" t="t" r="r" b="b"/>
              <a:pathLst>
                <a:path w="3935094" h="3599815">
                  <a:moveTo>
                    <a:pt x="0" y="0"/>
                  </a:moveTo>
                  <a:lnTo>
                    <a:pt x="0" y="3599511"/>
                  </a:lnTo>
                </a:path>
                <a:path w="3935094" h="3599815">
                  <a:moveTo>
                    <a:pt x="358230" y="548477"/>
                  </a:moveTo>
                  <a:lnTo>
                    <a:pt x="358230" y="2836499"/>
                  </a:lnTo>
                </a:path>
                <a:path w="3935094" h="3599815">
                  <a:moveTo>
                    <a:pt x="358230" y="3027758"/>
                  </a:moveTo>
                  <a:lnTo>
                    <a:pt x="358230" y="3218005"/>
                  </a:lnTo>
                </a:path>
                <a:path w="3935094" h="3599815">
                  <a:moveTo>
                    <a:pt x="358230" y="3408252"/>
                  </a:moveTo>
                  <a:lnTo>
                    <a:pt x="358230" y="3599511"/>
                  </a:lnTo>
                </a:path>
                <a:path w="3935094" h="3599815">
                  <a:moveTo>
                    <a:pt x="1788118" y="548477"/>
                  </a:moveTo>
                  <a:lnTo>
                    <a:pt x="1788118" y="2836499"/>
                  </a:lnTo>
                </a:path>
                <a:path w="3935094" h="3599815">
                  <a:moveTo>
                    <a:pt x="1788118" y="3027758"/>
                  </a:moveTo>
                  <a:lnTo>
                    <a:pt x="1788118" y="3218005"/>
                  </a:lnTo>
                </a:path>
                <a:path w="3935094" h="3599815">
                  <a:moveTo>
                    <a:pt x="1788118" y="3408252"/>
                  </a:moveTo>
                  <a:lnTo>
                    <a:pt x="1788118" y="3599511"/>
                  </a:lnTo>
                </a:path>
                <a:path w="3935094" h="3599815">
                  <a:moveTo>
                    <a:pt x="3338427" y="548477"/>
                  </a:moveTo>
                  <a:lnTo>
                    <a:pt x="3338427" y="2836499"/>
                  </a:lnTo>
                </a:path>
                <a:path w="3935094" h="3599815">
                  <a:moveTo>
                    <a:pt x="3338427" y="3027758"/>
                  </a:moveTo>
                  <a:lnTo>
                    <a:pt x="3338427" y="3218005"/>
                  </a:lnTo>
                </a:path>
                <a:path w="3935094" h="3599815">
                  <a:moveTo>
                    <a:pt x="3338427" y="3408252"/>
                  </a:moveTo>
                  <a:lnTo>
                    <a:pt x="3338427" y="3599511"/>
                  </a:lnTo>
                </a:path>
                <a:path w="3935094" h="3599815">
                  <a:moveTo>
                    <a:pt x="3576236" y="548477"/>
                  </a:moveTo>
                  <a:lnTo>
                    <a:pt x="3576236" y="2836499"/>
                  </a:lnTo>
                </a:path>
                <a:path w="3935094" h="3599815">
                  <a:moveTo>
                    <a:pt x="3576236" y="3027758"/>
                  </a:moveTo>
                  <a:lnTo>
                    <a:pt x="3576236" y="3218005"/>
                  </a:lnTo>
                </a:path>
                <a:path w="3935094" h="3599815">
                  <a:moveTo>
                    <a:pt x="3576236" y="3408252"/>
                  </a:moveTo>
                  <a:lnTo>
                    <a:pt x="3576236" y="3599511"/>
                  </a:lnTo>
                </a:path>
                <a:path w="3935094" h="3599815">
                  <a:moveTo>
                    <a:pt x="3934466" y="548477"/>
                  </a:moveTo>
                  <a:lnTo>
                    <a:pt x="3934466" y="2836499"/>
                  </a:lnTo>
                </a:path>
                <a:path w="3935094" h="3599815">
                  <a:moveTo>
                    <a:pt x="3934466" y="3027758"/>
                  </a:moveTo>
                  <a:lnTo>
                    <a:pt x="3934466" y="3218005"/>
                  </a:lnTo>
                </a:path>
                <a:path w="3935094" h="3599815">
                  <a:moveTo>
                    <a:pt x="3934466" y="3408252"/>
                  </a:moveTo>
                  <a:lnTo>
                    <a:pt x="3934466" y="359951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3" name="object 3733"/>
            <p:cNvSpPr/>
            <p:nvPr/>
          </p:nvSpPr>
          <p:spPr>
            <a:xfrm>
              <a:off x="24961" y="24961"/>
              <a:ext cx="20048855" cy="14159230"/>
            </a:xfrm>
            <a:custGeom>
              <a:avLst/>
              <a:gdLst/>
              <a:ahLst/>
              <a:cxnLst/>
              <a:rect l="l" t="t" r="r" b="b"/>
              <a:pathLst>
                <a:path w="20048855" h="14159230">
                  <a:moveTo>
                    <a:pt x="476629" y="118398"/>
                  </a:moveTo>
                  <a:lnTo>
                    <a:pt x="19930382" y="118398"/>
                  </a:lnTo>
                </a:path>
                <a:path w="20048855" h="14159230">
                  <a:moveTo>
                    <a:pt x="19930382" y="118398"/>
                  </a:moveTo>
                  <a:lnTo>
                    <a:pt x="19930382" y="14040825"/>
                  </a:lnTo>
                  <a:lnTo>
                    <a:pt x="476629" y="14040825"/>
                  </a:lnTo>
                </a:path>
                <a:path w="20048855" h="14159230">
                  <a:moveTo>
                    <a:pt x="0" y="0"/>
                  </a:moveTo>
                  <a:lnTo>
                    <a:pt x="20048780" y="0"/>
                  </a:lnTo>
                  <a:lnTo>
                    <a:pt x="20048780" y="14159223"/>
                  </a:lnTo>
                  <a:lnTo>
                    <a:pt x="0" y="14159223"/>
                  </a:lnTo>
                  <a:lnTo>
                    <a:pt x="0" y="0"/>
                  </a:lnTo>
                </a:path>
                <a:path w="20048855" h="14159230">
                  <a:moveTo>
                    <a:pt x="476629" y="14040825"/>
                  </a:moveTo>
                  <a:lnTo>
                    <a:pt x="476629" y="118398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4" name="object 3734"/>
            <p:cNvSpPr/>
            <p:nvPr/>
          </p:nvSpPr>
          <p:spPr>
            <a:xfrm>
              <a:off x="15544248" y="2068090"/>
              <a:ext cx="4411345" cy="1907539"/>
            </a:xfrm>
            <a:custGeom>
              <a:avLst/>
              <a:gdLst/>
              <a:ahLst/>
              <a:cxnLst/>
              <a:rect l="l" t="t" r="r" b="b"/>
              <a:pathLst>
                <a:path w="4411344" h="1907539">
                  <a:moveTo>
                    <a:pt x="0" y="0"/>
                  </a:moveTo>
                  <a:lnTo>
                    <a:pt x="4411096" y="0"/>
                  </a:lnTo>
                </a:path>
                <a:path w="4411344" h="1907539">
                  <a:moveTo>
                    <a:pt x="0" y="191258"/>
                  </a:moveTo>
                  <a:lnTo>
                    <a:pt x="4411096" y="191258"/>
                  </a:lnTo>
                </a:path>
                <a:path w="4411344" h="1907539">
                  <a:moveTo>
                    <a:pt x="0" y="381505"/>
                  </a:moveTo>
                  <a:lnTo>
                    <a:pt x="4411096" y="381505"/>
                  </a:lnTo>
                </a:path>
                <a:path w="4411344" h="1907539">
                  <a:moveTo>
                    <a:pt x="0" y="572764"/>
                  </a:moveTo>
                  <a:lnTo>
                    <a:pt x="4411096" y="572764"/>
                  </a:lnTo>
                </a:path>
                <a:path w="4411344" h="1907539">
                  <a:moveTo>
                    <a:pt x="0" y="763011"/>
                  </a:moveTo>
                  <a:lnTo>
                    <a:pt x="4411096" y="763011"/>
                  </a:lnTo>
                </a:path>
                <a:path w="4411344" h="1907539">
                  <a:moveTo>
                    <a:pt x="0" y="954270"/>
                  </a:moveTo>
                  <a:lnTo>
                    <a:pt x="4411096" y="954270"/>
                  </a:lnTo>
                </a:path>
                <a:path w="4411344" h="1907539">
                  <a:moveTo>
                    <a:pt x="0" y="1144516"/>
                  </a:moveTo>
                  <a:lnTo>
                    <a:pt x="4411096" y="1144516"/>
                  </a:lnTo>
                </a:path>
                <a:path w="4411344" h="1907539">
                  <a:moveTo>
                    <a:pt x="0" y="1335775"/>
                  </a:moveTo>
                  <a:lnTo>
                    <a:pt x="4411096" y="1335775"/>
                  </a:lnTo>
                </a:path>
                <a:path w="4411344" h="1907539">
                  <a:moveTo>
                    <a:pt x="0" y="1526022"/>
                  </a:moveTo>
                  <a:lnTo>
                    <a:pt x="4411096" y="1526022"/>
                  </a:lnTo>
                </a:path>
                <a:path w="4411344" h="1907539">
                  <a:moveTo>
                    <a:pt x="0" y="1716269"/>
                  </a:moveTo>
                  <a:lnTo>
                    <a:pt x="4411096" y="1716269"/>
                  </a:lnTo>
                </a:path>
                <a:path w="4411344" h="1907539">
                  <a:moveTo>
                    <a:pt x="0" y="1907528"/>
                  </a:moveTo>
                  <a:lnTo>
                    <a:pt x="4411096" y="190752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735" name="object 3735"/>
          <p:cNvSpPr txBox="1"/>
          <p:nvPr/>
        </p:nvSpPr>
        <p:spPr>
          <a:xfrm>
            <a:off x="17287282" y="3238086"/>
            <a:ext cx="928369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Технологічна</a:t>
            </a:r>
            <a:r>
              <a:rPr dirty="0" sz="650" spc="-25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арматура</a:t>
            </a:r>
            <a:endParaRPr sz="650">
              <a:latin typeface="Arial"/>
              <a:cs typeface="Arial"/>
            </a:endParaRPr>
          </a:p>
        </p:txBody>
      </p:sp>
      <p:sp>
        <p:nvSpPr>
          <p:cNvPr id="3736" name="object 3736"/>
          <p:cNvSpPr txBox="1"/>
          <p:nvPr/>
        </p:nvSpPr>
        <p:spPr>
          <a:xfrm>
            <a:off x="17533187" y="3619591"/>
            <a:ext cx="43180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Матеріали</a:t>
            </a:r>
            <a:endParaRPr sz="650">
              <a:latin typeface="Arial"/>
              <a:cs typeface="Arial"/>
            </a:endParaRPr>
          </a:p>
        </p:txBody>
      </p:sp>
      <p:sp>
        <p:nvSpPr>
          <p:cNvPr id="3737" name="object 3737"/>
          <p:cNvSpPr txBox="1"/>
          <p:nvPr/>
        </p:nvSpPr>
        <p:spPr>
          <a:xfrm>
            <a:off x="17840819" y="3818945"/>
            <a:ext cx="54864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Бетон</a:t>
            </a:r>
            <a:r>
              <a:rPr dirty="0" sz="650" spc="-35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С20/25</a:t>
            </a:r>
            <a:endParaRPr sz="650">
              <a:latin typeface="Arial"/>
              <a:cs typeface="Arial"/>
            </a:endParaRPr>
          </a:p>
        </p:txBody>
      </p:sp>
      <p:sp>
        <p:nvSpPr>
          <p:cNvPr id="3738" name="object 3738"/>
          <p:cNvSpPr txBox="1"/>
          <p:nvPr/>
        </p:nvSpPr>
        <p:spPr>
          <a:xfrm>
            <a:off x="19498295" y="3812874"/>
            <a:ext cx="44069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176,26</a:t>
            </a:r>
            <a:r>
              <a:rPr dirty="0" sz="650" spc="-35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10">
                <a:solidFill>
                  <a:srgbClr val="535353"/>
                </a:solidFill>
                <a:latin typeface="Arial"/>
                <a:cs typeface="Arial"/>
              </a:rPr>
              <a:t>м</a:t>
            </a:r>
            <a:r>
              <a:rPr dirty="0" baseline="37037" sz="675" spc="-15">
                <a:solidFill>
                  <a:srgbClr val="535353"/>
                </a:solidFill>
                <a:latin typeface="Arial"/>
                <a:cs typeface="Arial"/>
              </a:rPr>
              <a:t>3</a:t>
            </a:r>
            <a:endParaRPr baseline="37037" sz="675">
              <a:latin typeface="Arial"/>
              <a:cs typeface="Arial"/>
            </a:endParaRPr>
          </a:p>
        </p:txBody>
      </p:sp>
      <p:sp>
        <p:nvSpPr>
          <p:cNvPr id="3739" name="object 3739"/>
          <p:cNvSpPr txBox="1"/>
          <p:nvPr/>
        </p:nvSpPr>
        <p:spPr>
          <a:xfrm>
            <a:off x="15599348" y="3437440"/>
            <a:ext cx="24193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ОСп1</a:t>
            </a:r>
            <a:endParaRPr sz="650">
              <a:latin typeface="Arial"/>
              <a:cs typeface="Arial"/>
            </a:endParaRPr>
          </a:p>
        </p:txBody>
      </p:sp>
      <p:sp>
        <p:nvSpPr>
          <p:cNvPr id="3740" name="object 3740"/>
          <p:cNvSpPr txBox="1"/>
          <p:nvPr/>
        </p:nvSpPr>
        <p:spPr>
          <a:xfrm>
            <a:off x="16268247" y="3430356"/>
            <a:ext cx="66230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ДСТУ</a:t>
            </a:r>
            <a:r>
              <a:rPr dirty="0" sz="650" spc="-3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3760:2019</a:t>
            </a:r>
            <a:endParaRPr sz="650">
              <a:latin typeface="Arial"/>
              <a:cs typeface="Arial"/>
            </a:endParaRPr>
          </a:p>
        </p:txBody>
      </p:sp>
      <p:sp>
        <p:nvSpPr>
          <p:cNvPr id="3741" name="object 3741"/>
          <p:cNvSpPr txBox="1"/>
          <p:nvPr/>
        </p:nvSpPr>
        <p:spPr>
          <a:xfrm>
            <a:off x="17735577" y="3437440"/>
            <a:ext cx="76390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Ø10А240С</a:t>
            </a:r>
            <a:r>
              <a:rPr dirty="0" sz="650" spc="14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L=1240</a:t>
            </a:r>
            <a:endParaRPr sz="650">
              <a:latin typeface="Arial"/>
              <a:cs typeface="Arial"/>
            </a:endParaRPr>
          </a:p>
        </p:txBody>
      </p:sp>
      <p:sp>
        <p:nvSpPr>
          <p:cNvPr id="3742" name="object 3742"/>
          <p:cNvSpPr/>
          <p:nvPr/>
        </p:nvSpPr>
        <p:spPr>
          <a:xfrm>
            <a:off x="15544248" y="4251881"/>
            <a:ext cx="4411345" cy="1383665"/>
          </a:xfrm>
          <a:custGeom>
            <a:avLst/>
            <a:gdLst/>
            <a:ahLst/>
            <a:cxnLst/>
            <a:rect l="l" t="t" r="r" b="b"/>
            <a:pathLst>
              <a:path w="4411344" h="1383664">
                <a:moveTo>
                  <a:pt x="0" y="0"/>
                </a:moveTo>
                <a:lnTo>
                  <a:pt x="4411096" y="0"/>
                </a:lnTo>
              </a:path>
              <a:path w="4411344" h="1383664">
                <a:moveTo>
                  <a:pt x="1025106" y="191258"/>
                </a:moveTo>
                <a:lnTo>
                  <a:pt x="3934466" y="191258"/>
                </a:lnTo>
              </a:path>
              <a:path w="4411344" h="1383664">
                <a:moveTo>
                  <a:pt x="1025106" y="381505"/>
                </a:moveTo>
                <a:lnTo>
                  <a:pt x="3934466" y="381505"/>
                </a:lnTo>
              </a:path>
              <a:path w="4411344" h="1383664">
                <a:moveTo>
                  <a:pt x="1025106" y="572764"/>
                </a:moveTo>
                <a:lnTo>
                  <a:pt x="3934466" y="572764"/>
                </a:lnTo>
              </a:path>
              <a:path w="4411344" h="1383664">
                <a:moveTo>
                  <a:pt x="1025106" y="763011"/>
                </a:moveTo>
                <a:lnTo>
                  <a:pt x="3934466" y="763011"/>
                </a:lnTo>
              </a:path>
              <a:path w="4411344" h="1383664">
                <a:moveTo>
                  <a:pt x="0" y="954270"/>
                </a:moveTo>
                <a:lnTo>
                  <a:pt x="4411096" y="954270"/>
                </a:lnTo>
              </a:path>
              <a:path w="4411344" h="1383664">
                <a:moveTo>
                  <a:pt x="3934466" y="0"/>
                </a:moveTo>
                <a:lnTo>
                  <a:pt x="3934466" y="1383337"/>
                </a:lnTo>
              </a:path>
              <a:path w="4411344" h="1383664">
                <a:moveTo>
                  <a:pt x="3433550" y="763011"/>
                </a:moveTo>
                <a:lnTo>
                  <a:pt x="3433550" y="1383337"/>
                </a:lnTo>
              </a:path>
              <a:path w="4411344" h="1383664">
                <a:moveTo>
                  <a:pt x="3052045" y="381505"/>
                </a:moveTo>
                <a:lnTo>
                  <a:pt x="3052045" y="1383337"/>
                </a:lnTo>
              </a:path>
              <a:path w="4411344" h="1383664">
                <a:moveTo>
                  <a:pt x="2551129" y="763011"/>
                </a:moveTo>
                <a:lnTo>
                  <a:pt x="2551129" y="138333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3" name="object 3743"/>
          <p:cNvSpPr txBox="1"/>
          <p:nvPr/>
        </p:nvSpPr>
        <p:spPr>
          <a:xfrm>
            <a:off x="19575304" y="4666960"/>
            <a:ext cx="28892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Всього</a:t>
            </a:r>
            <a:endParaRPr sz="650">
              <a:latin typeface="Arial"/>
              <a:cs typeface="Arial"/>
            </a:endParaRPr>
          </a:p>
        </p:txBody>
      </p:sp>
      <p:sp>
        <p:nvSpPr>
          <p:cNvPr id="3744" name="object 3744"/>
          <p:cNvSpPr txBox="1"/>
          <p:nvPr/>
        </p:nvSpPr>
        <p:spPr>
          <a:xfrm>
            <a:off x="18205122" y="5048467"/>
            <a:ext cx="28892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Всього</a:t>
            </a:r>
            <a:endParaRPr sz="650">
              <a:latin typeface="Arial"/>
              <a:cs typeface="Arial"/>
            </a:endParaRPr>
          </a:p>
        </p:txBody>
      </p:sp>
      <p:sp>
        <p:nvSpPr>
          <p:cNvPr id="3745" name="object 3745"/>
          <p:cNvSpPr/>
          <p:nvPr/>
        </p:nvSpPr>
        <p:spPr>
          <a:xfrm>
            <a:off x="15544248" y="4251881"/>
            <a:ext cx="4411345" cy="1383665"/>
          </a:xfrm>
          <a:custGeom>
            <a:avLst/>
            <a:gdLst/>
            <a:ahLst/>
            <a:cxnLst/>
            <a:rect l="l" t="t" r="r" b="b"/>
            <a:pathLst>
              <a:path w="4411344" h="1383664">
                <a:moveTo>
                  <a:pt x="1534118" y="763011"/>
                </a:moveTo>
                <a:lnTo>
                  <a:pt x="1534118" y="1383337"/>
                </a:lnTo>
              </a:path>
              <a:path w="4411344" h="1383664">
                <a:moveTo>
                  <a:pt x="1025106" y="0"/>
                </a:moveTo>
                <a:lnTo>
                  <a:pt x="1025106" y="1383337"/>
                </a:lnTo>
              </a:path>
              <a:path w="4411344" h="1383664">
                <a:moveTo>
                  <a:pt x="0" y="0"/>
                </a:moveTo>
                <a:lnTo>
                  <a:pt x="0" y="1383337"/>
                </a:lnTo>
              </a:path>
              <a:path w="4411344" h="1383664">
                <a:moveTo>
                  <a:pt x="0" y="1383337"/>
                </a:moveTo>
                <a:lnTo>
                  <a:pt x="4411096" y="138333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6" name="object 3746"/>
          <p:cNvSpPr txBox="1"/>
          <p:nvPr/>
        </p:nvSpPr>
        <p:spPr>
          <a:xfrm>
            <a:off x="16723625" y="5047454"/>
            <a:ext cx="18288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Ø12</a:t>
            </a:r>
            <a:endParaRPr sz="650">
              <a:latin typeface="Arial"/>
              <a:cs typeface="Arial"/>
            </a:endParaRPr>
          </a:p>
        </p:txBody>
      </p:sp>
      <p:sp>
        <p:nvSpPr>
          <p:cNvPr id="3747" name="object 3747"/>
          <p:cNvSpPr txBox="1"/>
          <p:nvPr/>
        </p:nvSpPr>
        <p:spPr>
          <a:xfrm>
            <a:off x="15852336" y="4609279"/>
            <a:ext cx="396240" cy="2247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 marR="5080" indent="6223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Марка </a:t>
            </a:r>
            <a:r>
              <a:rPr dirty="0" sz="650" spc="5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елементу</a:t>
            </a:r>
            <a:endParaRPr sz="650">
              <a:latin typeface="Arial"/>
              <a:cs typeface="Arial"/>
            </a:endParaRPr>
          </a:p>
        </p:txBody>
      </p:sp>
      <p:sp>
        <p:nvSpPr>
          <p:cNvPr id="3748" name="object 3748"/>
          <p:cNvSpPr txBox="1"/>
          <p:nvPr/>
        </p:nvSpPr>
        <p:spPr>
          <a:xfrm>
            <a:off x="15621610" y="5258952"/>
            <a:ext cx="890905" cy="3238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algn="ctr" marL="12065" marR="5080" indent="-381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Монолітна плита </a:t>
            </a:r>
            <a:r>
              <a:rPr dirty="0" sz="650" spc="5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перекриття</a:t>
            </a:r>
            <a:r>
              <a:rPr dirty="0" sz="650" spc="-25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на</a:t>
            </a:r>
            <a:r>
              <a:rPr dirty="0" sz="650" spc="-2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відмітці</a:t>
            </a:r>
            <a:endParaRPr sz="65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+6,600</a:t>
            </a:r>
            <a:endParaRPr sz="650">
              <a:latin typeface="Arial"/>
              <a:cs typeface="Arial"/>
            </a:endParaRPr>
          </a:p>
        </p:txBody>
      </p:sp>
      <p:sp>
        <p:nvSpPr>
          <p:cNvPr id="3749" name="object 3749"/>
          <p:cNvSpPr txBox="1"/>
          <p:nvPr/>
        </p:nvSpPr>
        <p:spPr>
          <a:xfrm>
            <a:off x="17449195" y="4666960"/>
            <a:ext cx="28003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А500С</a:t>
            </a:r>
            <a:endParaRPr sz="650">
              <a:latin typeface="Arial"/>
              <a:cs typeface="Arial"/>
            </a:endParaRPr>
          </a:p>
        </p:txBody>
      </p:sp>
      <p:sp>
        <p:nvSpPr>
          <p:cNvPr id="3750" name="object 3750"/>
          <p:cNvSpPr txBox="1"/>
          <p:nvPr/>
        </p:nvSpPr>
        <p:spPr>
          <a:xfrm>
            <a:off x="17685991" y="4467607"/>
            <a:ext cx="68707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Арматурна</a:t>
            </a:r>
            <a:r>
              <a:rPr dirty="0" sz="650" spc="-4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класу</a:t>
            </a:r>
            <a:endParaRPr sz="650">
              <a:latin typeface="Arial"/>
              <a:cs typeface="Arial"/>
            </a:endParaRPr>
          </a:p>
        </p:txBody>
      </p:sp>
      <p:sp>
        <p:nvSpPr>
          <p:cNvPr id="3751" name="object 3751"/>
          <p:cNvSpPr txBox="1"/>
          <p:nvPr/>
        </p:nvSpPr>
        <p:spPr>
          <a:xfrm>
            <a:off x="17666765" y="4277359"/>
            <a:ext cx="72453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Вироби</a:t>
            </a:r>
            <a:r>
              <a:rPr dirty="0" sz="650" spc="-3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арматурні</a:t>
            </a:r>
            <a:endParaRPr sz="650">
              <a:latin typeface="Arial"/>
              <a:cs typeface="Arial"/>
            </a:endParaRPr>
          </a:p>
        </p:txBody>
      </p:sp>
      <p:sp>
        <p:nvSpPr>
          <p:cNvPr id="3752" name="object 3752"/>
          <p:cNvSpPr txBox="1"/>
          <p:nvPr/>
        </p:nvSpPr>
        <p:spPr>
          <a:xfrm>
            <a:off x="18903368" y="4666960"/>
            <a:ext cx="28003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А240С</a:t>
            </a:r>
            <a:endParaRPr sz="650">
              <a:latin typeface="Arial"/>
              <a:cs typeface="Arial"/>
            </a:endParaRPr>
          </a:p>
        </p:txBody>
      </p:sp>
      <p:sp>
        <p:nvSpPr>
          <p:cNvPr id="3753" name="object 3753"/>
          <p:cNvSpPr txBox="1"/>
          <p:nvPr/>
        </p:nvSpPr>
        <p:spPr>
          <a:xfrm>
            <a:off x="17240733" y="4851136"/>
            <a:ext cx="692150" cy="3181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29845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ДСТ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У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3760:2019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6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  <a:tabLst>
                <a:tab pos="521334" algn="l"/>
              </a:tabLst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Ø18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	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Ø20</a:t>
            </a:r>
            <a:endParaRPr sz="650">
              <a:latin typeface="Arial"/>
              <a:cs typeface="Arial"/>
            </a:endParaRPr>
          </a:p>
        </p:txBody>
      </p:sp>
      <p:sp>
        <p:nvSpPr>
          <p:cNvPr id="3754" name="object 3754"/>
          <p:cNvSpPr txBox="1"/>
          <p:nvPr/>
        </p:nvSpPr>
        <p:spPr>
          <a:xfrm>
            <a:off x="18700979" y="4851136"/>
            <a:ext cx="675640" cy="32321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24765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ДСТ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У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3760:2019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tabLst>
                <a:tab pos="398780" algn="l"/>
              </a:tabLst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Ø10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	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Всього</a:t>
            </a:r>
            <a:endParaRPr sz="650">
              <a:latin typeface="Arial"/>
              <a:cs typeface="Arial"/>
            </a:endParaRPr>
          </a:p>
        </p:txBody>
      </p:sp>
      <p:sp>
        <p:nvSpPr>
          <p:cNvPr id="3755" name="object 3755"/>
          <p:cNvSpPr txBox="1"/>
          <p:nvPr/>
        </p:nvSpPr>
        <p:spPr>
          <a:xfrm>
            <a:off x="16766128" y="3960341"/>
            <a:ext cx="1985010" cy="22542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300" spc="5">
                <a:latin typeface="Arial"/>
                <a:cs typeface="Arial"/>
              </a:rPr>
              <a:t>Відомість</a:t>
            </a:r>
            <a:r>
              <a:rPr dirty="0" sz="1300" spc="-15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витрат</a:t>
            </a:r>
            <a:r>
              <a:rPr dirty="0" sz="1300" spc="-15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сталі,</a:t>
            </a:r>
            <a:r>
              <a:rPr dirty="0" sz="1300" spc="-15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кг</a:t>
            </a:r>
            <a:endParaRPr sz="1300">
              <a:latin typeface="Arial"/>
              <a:cs typeface="Arial"/>
            </a:endParaRPr>
          </a:p>
        </p:txBody>
      </p:sp>
      <p:sp>
        <p:nvSpPr>
          <p:cNvPr id="3756" name="object 3756"/>
          <p:cNvSpPr txBox="1"/>
          <p:nvPr/>
        </p:nvSpPr>
        <p:spPr>
          <a:xfrm>
            <a:off x="2102953" y="214098"/>
            <a:ext cx="4664075" cy="22542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300" spc="5">
                <a:latin typeface="Arial"/>
                <a:cs typeface="Arial"/>
              </a:rPr>
              <a:t>Опалубочне</a:t>
            </a:r>
            <a:r>
              <a:rPr dirty="0" sz="1300" spc="-10">
                <a:latin typeface="Arial"/>
                <a:cs typeface="Arial"/>
              </a:rPr>
              <a:t> </a:t>
            </a:r>
            <a:r>
              <a:rPr dirty="0" sz="1300" spc="5">
                <a:latin typeface="Arial"/>
                <a:cs typeface="Arial"/>
              </a:rPr>
              <a:t>креслення</a:t>
            </a:r>
            <a:r>
              <a:rPr dirty="0" sz="1300" spc="-5">
                <a:latin typeface="Arial"/>
                <a:cs typeface="Arial"/>
              </a:rPr>
              <a:t> </a:t>
            </a:r>
            <a:r>
              <a:rPr dirty="0" sz="1300" spc="5">
                <a:latin typeface="Arial"/>
                <a:cs typeface="Arial"/>
              </a:rPr>
              <a:t>плити</a:t>
            </a:r>
            <a:r>
              <a:rPr dirty="0" sz="1300" spc="-10">
                <a:latin typeface="Arial"/>
                <a:cs typeface="Arial"/>
              </a:rPr>
              <a:t> </a:t>
            </a:r>
            <a:r>
              <a:rPr dirty="0" sz="1300" spc="5">
                <a:latin typeface="Arial"/>
                <a:cs typeface="Arial"/>
              </a:rPr>
              <a:t>перекриття</a:t>
            </a:r>
            <a:r>
              <a:rPr dirty="0" sz="1300" spc="-5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на</a:t>
            </a:r>
            <a:r>
              <a:rPr dirty="0" sz="1300" spc="-10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відмітці</a:t>
            </a:r>
            <a:r>
              <a:rPr dirty="0" sz="1300" spc="-5">
                <a:latin typeface="Arial"/>
                <a:cs typeface="Arial"/>
              </a:rPr>
              <a:t> </a:t>
            </a:r>
            <a:r>
              <a:rPr dirty="0" sz="1300" spc="5">
                <a:latin typeface="Arial"/>
                <a:cs typeface="Arial"/>
              </a:rPr>
              <a:t>+6,500</a:t>
            </a:r>
            <a:endParaRPr sz="1300">
              <a:latin typeface="Arial"/>
              <a:cs typeface="Arial"/>
            </a:endParaRPr>
          </a:p>
        </p:txBody>
      </p:sp>
      <p:sp>
        <p:nvSpPr>
          <p:cNvPr id="3757" name="object 3757"/>
          <p:cNvSpPr txBox="1"/>
          <p:nvPr/>
        </p:nvSpPr>
        <p:spPr>
          <a:xfrm>
            <a:off x="15522440" y="11368194"/>
            <a:ext cx="4425950" cy="28765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4604">
              <a:lnSpc>
                <a:spcPct val="100000"/>
              </a:lnSpc>
              <a:spcBef>
                <a:spcPts val="114"/>
              </a:spcBef>
            </a:pPr>
            <a:r>
              <a:rPr dirty="0" sz="900" spc="5">
                <a:latin typeface="Arial"/>
                <a:cs typeface="Arial"/>
              </a:rPr>
              <a:t>Примітки: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60"/>
              </a:spcBef>
            </a:pPr>
            <a:r>
              <a:rPr dirty="0" sz="750" spc="10">
                <a:latin typeface="Arial"/>
                <a:cs typeface="Arial"/>
              </a:rPr>
              <a:t>1. </a:t>
            </a:r>
            <a:r>
              <a:rPr dirty="0" sz="750" spc="95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Стики</a:t>
            </a:r>
            <a:r>
              <a:rPr dirty="0" sz="750" spc="2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арматури розташовувати </a:t>
            </a:r>
            <a:r>
              <a:rPr dirty="0" sz="750" spc="10">
                <a:latin typeface="Arial"/>
                <a:cs typeface="Arial"/>
              </a:rPr>
              <a:t>врозбіг </a:t>
            </a:r>
            <a:r>
              <a:rPr dirty="0" sz="750" spc="15">
                <a:latin typeface="Arial"/>
                <a:cs typeface="Arial"/>
              </a:rPr>
              <a:t>з</a:t>
            </a:r>
            <a:r>
              <a:rPr dirty="0" sz="750" spc="1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перепуском</a:t>
            </a:r>
            <a:r>
              <a:rPr dirty="0" sz="750" spc="2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не</a:t>
            </a:r>
            <a:r>
              <a:rPr dirty="0" sz="750" spc="10">
                <a:latin typeface="Arial"/>
                <a:cs typeface="Arial"/>
              </a:rPr>
              <a:t> </a:t>
            </a:r>
            <a:r>
              <a:rPr dirty="0" sz="750" spc="20">
                <a:latin typeface="Arial"/>
                <a:cs typeface="Arial"/>
              </a:rPr>
              <a:t>менше</a:t>
            </a:r>
            <a:r>
              <a:rPr dirty="0" sz="750" spc="15">
                <a:latin typeface="Arial"/>
                <a:cs typeface="Arial"/>
              </a:rPr>
              <a:t> </a:t>
            </a:r>
            <a:r>
              <a:rPr dirty="0" sz="750" spc="10">
                <a:latin typeface="Arial"/>
                <a:cs typeface="Arial"/>
              </a:rPr>
              <a:t>ніж </a:t>
            </a:r>
            <a:r>
              <a:rPr dirty="0" sz="750" spc="15">
                <a:latin typeface="Arial"/>
                <a:cs typeface="Arial"/>
              </a:rPr>
              <a:t>50</a:t>
            </a:r>
            <a:r>
              <a:rPr dirty="0" sz="750" spc="20">
                <a:latin typeface="Arial"/>
                <a:cs typeface="Arial"/>
              </a:rPr>
              <a:t> </a:t>
            </a:r>
            <a:r>
              <a:rPr dirty="0" sz="750" spc="10">
                <a:latin typeface="Arial"/>
                <a:cs typeface="Arial"/>
              </a:rPr>
              <a:t>діаметрів, </a:t>
            </a:r>
            <a:r>
              <a:rPr dirty="0" sz="750" spc="15">
                <a:latin typeface="Arial"/>
                <a:cs typeface="Arial"/>
              </a:rPr>
              <a:t>не</a:t>
            </a:r>
            <a:r>
              <a:rPr dirty="0" sz="750" spc="1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більше</a:t>
            </a:r>
            <a:endParaRPr sz="750">
              <a:latin typeface="Arial"/>
              <a:cs typeface="Arial"/>
            </a:endParaRPr>
          </a:p>
        </p:txBody>
      </p:sp>
      <p:sp>
        <p:nvSpPr>
          <p:cNvPr id="3758" name="object 3758"/>
          <p:cNvSpPr txBox="1"/>
          <p:nvPr/>
        </p:nvSpPr>
        <p:spPr>
          <a:xfrm>
            <a:off x="15530535" y="11630749"/>
            <a:ext cx="4267835" cy="38544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51765">
              <a:lnSpc>
                <a:spcPct val="100000"/>
              </a:lnSpc>
              <a:spcBef>
                <a:spcPts val="135"/>
              </a:spcBef>
            </a:pPr>
            <a:r>
              <a:rPr dirty="0" sz="750" spc="10">
                <a:latin typeface="Arial"/>
                <a:cs typeface="Arial"/>
              </a:rPr>
              <a:t>ніж</a:t>
            </a:r>
            <a:r>
              <a:rPr dirty="0" sz="750" spc="5">
                <a:latin typeface="Arial"/>
                <a:cs typeface="Arial"/>
              </a:rPr>
              <a:t> </a:t>
            </a:r>
            <a:r>
              <a:rPr dirty="0" sz="750" spc="20">
                <a:latin typeface="Arial"/>
                <a:cs typeface="Arial"/>
              </a:rPr>
              <a:t>25% </a:t>
            </a:r>
            <a:r>
              <a:rPr dirty="0" sz="750" spc="15">
                <a:latin typeface="Arial"/>
                <a:cs typeface="Arial"/>
              </a:rPr>
              <a:t>в</a:t>
            </a:r>
            <a:r>
              <a:rPr dirty="0" sz="750" spc="5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одному перетині,</a:t>
            </a:r>
            <a:r>
              <a:rPr dirty="0" sz="750" spc="2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на</a:t>
            </a:r>
            <a:r>
              <a:rPr dirty="0" sz="750" spc="5">
                <a:latin typeface="Arial"/>
                <a:cs typeface="Arial"/>
              </a:rPr>
              <a:t> </a:t>
            </a:r>
            <a:r>
              <a:rPr dirty="0" sz="750" spc="10">
                <a:latin typeface="Arial"/>
                <a:cs typeface="Arial"/>
              </a:rPr>
              <a:t>відстані </a:t>
            </a:r>
            <a:r>
              <a:rPr dirty="0" sz="750" spc="15">
                <a:latin typeface="Arial"/>
                <a:cs typeface="Arial"/>
              </a:rPr>
              <a:t>не</a:t>
            </a:r>
            <a:r>
              <a:rPr dirty="0" sz="750" spc="10">
                <a:latin typeface="Arial"/>
                <a:cs typeface="Arial"/>
              </a:rPr>
              <a:t> </a:t>
            </a:r>
            <a:r>
              <a:rPr dirty="0" sz="750" spc="20">
                <a:latin typeface="Arial"/>
                <a:cs typeface="Arial"/>
              </a:rPr>
              <a:t>менше</a:t>
            </a:r>
            <a:r>
              <a:rPr dirty="0" sz="750" spc="15">
                <a:latin typeface="Arial"/>
                <a:cs typeface="Arial"/>
              </a:rPr>
              <a:t> </a:t>
            </a:r>
            <a:r>
              <a:rPr dirty="0" sz="750" spc="10">
                <a:latin typeface="Arial"/>
                <a:cs typeface="Arial"/>
              </a:rPr>
              <a:t>ніж </a:t>
            </a:r>
            <a:r>
              <a:rPr dirty="0" sz="750" spc="20">
                <a:latin typeface="Arial"/>
                <a:cs typeface="Arial"/>
              </a:rPr>
              <a:t>2м</a:t>
            </a:r>
            <a:r>
              <a:rPr dirty="0" sz="750" spc="15">
                <a:latin typeface="Arial"/>
                <a:cs typeface="Arial"/>
              </a:rPr>
              <a:t> </a:t>
            </a:r>
            <a:r>
              <a:rPr dirty="0" sz="750" spc="10">
                <a:latin typeface="Arial"/>
                <a:cs typeface="Arial"/>
              </a:rPr>
              <a:t>від </a:t>
            </a:r>
            <a:r>
              <a:rPr dirty="0" sz="750" spc="15">
                <a:latin typeface="Arial"/>
                <a:cs typeface="Arial"/>
              </a:rPr>
              <a:t>швів</a:t>
            </a:r>
            <a:r>
              <a:rPr dirty="0" sz="750" spc="1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бетонування.</a:t>
            </a:r>
            <a:endParaRPr sz="750">
              <a:latin typeface="Arial"/>
              <a:cs typeface="Arial"/>
            </a:endParaRPr>
          </a:p>
          <a:p>
            <a:pPr marL="154940" marR="5080" indent="-142875">
              <a:lnSpc>
                <a:spcPct val="103600"/>
              </a:lnSpc>
              <a:spcBef>
                <a:spcPts val="25"/>
              </a:spcBef>
            </a:pPr>
            <a:r>
              <a:rPr dirty="0" sz="750" spc="10">
                <a:latin typeface="Arial"/>
                <a:cs typeface="Arial"/>
              </a:rPr>
              <a:t>2.</a:t>
            </a:r>
            <a:r>
              <a:rPr dirty="0" sz="750" spc="20">
                <a:latin typeface="Arial"/>
                <a:cs typeface="Arial"/>
              </a:rPr>
              <a:t> При</a:t>
            </a:r>
            <a:r>
              <a:rPr dirty="0" sz="750" spc="15">
                <a:latin typeface="Arial"/>
                <a:cs typeface="Arial"/>
              </a:rPr>
              <a:t> </a:t>
            </a:r>
            <a:r>
              <a:rPr dirty="0" sz="750" spc="10">
                <a:latin typeface="Arial"/>
                <a:cs typeface="Arial"/>
              </a:rPr>
              <a:t>необхідності </a:t>
            </a:r>
            <a:r>
              <a:rPr dirty="0" sz="750" spc="15">
                <a:latin typeface="Arial"/>
                <a:cs typeface="Arial"/>
              </a:rPr>
              <a:t>арматуру нижньої</a:t>
            </a:r>
            <a:r>
              <a:rPr dirty="0" sz="750" spc="1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сітки стикувати тільки</a:t>
            </a:r>
            <a:r>
              <a:rPr dirty="0" sz="750" spc="2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на</a:t>
            </a:r>
            <a:r>
              <a:rPr dirty="0" sz="750" spc="10">
                <a:latin typeface="Arial"/>
                <a:cs typeface="Arial"/>
              </a:rPr>
              <a:t> опорах,</a:t>
            </a:r>
            <a:r>
              <a:rPr dirty="0" sz="750" spc="15">
                <a:latin typeface="Arial"/>
                <a:cs typeface="Arial"/>
              </a:rPr>
              <a:t> арматуру </a:t>
            </a:r>
            <a:r>
              <a:rPr dirty="0" sz="750" spc="10">
                <a:latin typeface="Arial"/>
                <a:cs typeface="Arial"/>
              </a:rPr>
              <a:t>верхньої </a:t>
            </a:r>
            <a:r>
              <a:rPr dirty="0" sz="750" spc="15">
                <a:latin typeface="Arial"/>
                <a:cs typeface="Arial"/>
              </a:rPr>
              <a:t> сітки</a:t>
            </a:r>
            <a:r>
              <a:rPr dirty="0" sz="750" spc="5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стикувати</a:t>
            </a:r>
            <a:r>
              <a:rPr dirty="0" sz="750" spc="1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тільки</a:t>
            </a:r>
            <a:r>
              <a:rPr dirty="0" sz="750" spc="1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в</a:t>
            </a:r>
            <a:r>
              <a:rPr dirty="0" sz="750" spc="5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прольотах.</a:t>
            </a:r>
            <a:endParaRPr sz="750">
              <a:latin typeface="Arial"/>
              <a:cs typeface="Arial"/>
            </a:endParaRPr>
          </a:p>
        </p:txBody>
      </p:sp>
      <p:sp>
        <p:nvSpPr>
          <p:cNvPr id="3759" name="object 3759"/>
          <p:cNvSpPr txBox="1"/>
          <p:nvPr/>
        </p:nvSpPr>
        <p:spPr>
          <a:xfrm>
            <a:off x="15529523" y="11992016"/>
            <a:ext cx="4181475" cy="74549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59385" marR="5080" indent="-147320">
              <a:lnSpc>
                <a:spcPct val="104500"/>
              </a:lnSpc>
              <a:spcBef>
                <a:spcPts val="95"/>
              </a:spcBef>
              <a:buAutoNum type="arabicPeriod" startAt="3"/>
              <a:tabLst>
                <a:tab pos="160020" algn="l"/>
              </a:tabLst>
            </a:pPr>
            <a:r>
              <a:rPr dirty="0" sz="750" spc="20">
                <a:latin typeface="Arial"/>
                <a:cs typeface="Arial"/>
              </a:rPr>
              <a:t>Арматуру</a:t>
            </a:r>
            <a:r>
              <a:rPr dirty="0" sz="750" spc="15">
                <a:latin typeface="Arial"/>
                <a:cs typeface="Arial"/>
              </a:rPr>
              <a:t> в місцях</a:t>
            </a:r>
            <a:r>
              <a:rPr dirty="0" sz="750" spc="2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перетину</a:t>
            </a:r>
            <a:r>
              <a:rPr dirty="0" sz="750" spc="2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стержнів</a:t>
            </a:r>
            <a:r>
              <a:rPr dirty="0" sz="750" spc="20">
                <a:latin typeface="Arial"/>
                <a:cs typeface="Arial"/>
              </a:rPr>
              <a:t> </a:t>
            </a:r>
            <a:r>
              <a:rPr dirty="0" sz="750" spc="10">
                <a:latin typeface="Arial"/>
                <a:cs typeface="Arial"/>
              </a:rPr>
              <a:t>з'єднувати</a:t>
            </a:r>
            <a:r>
              <a:rPr dirty="0" sz="750" spc="15">
                <a:latin typeface="Arial"/>
                <a:cs typeface="Arial"/>
              </a:rPr>
              <a:t> між </a:t>
            </a:r>
            <a:r>
              <a:rPr dirty="0" sz="750" spc="20">
                <a:latin typeface="Arial"/>
                <a:cs typeface="Arial"/>
              </a:rPr>
              <a:t>собою </a:t>
            </a:r>
            <a:r>
              <a:rPr dirty="0" sz="750" spc="15">
                <a:latin typeface="Arial"/>
                <a:cs typeface="Arial"/>
              </a:rPr>
              <a:t>за допомогою </a:t>
            </a:r>
            <a:r>
              <a:rPr dirty="0" sz="750" spc="10">
                <a:latin typeface="Arial"/>
                <a:cs typeface="Arial"/>
              </a:rPr>
              <a:t>в'язального </a:t>
            </a:r>
            <a:r>
              <a:rPr dirty="0" sz="750" spc="-195">
                <a:latin typeface="Arial"/>
                <a:cs typeface="Arial"/>
              </a:rPr>
              <a:t> </a:t>
            </a:r>
            <a:r>
              <a:rPr dirty="0" sz="750" spc="10">
                <a:latin typeface="Arial"/>
                <a:cs typeface="Arial"/>
              </a:rPr>
              <a:t>дроту.</a:t>
            </a:r>
            <a:endParaRPr sz="750">
              <a:latin typeface="Arial"/>
              <a:cs typeface="Arial"/>
            </a:endParaRPr>
          </a:p>
          <a:p>
            <a:pPr marL="156210" indent="-141605">
              <a:lnSpc>
                <a:spcPct val="100000"/>
              </a:lnSpc>
              <a:spcBef>
                <a:spcPts val="50"/>
              </a:spcBef>
              <a:buAutoNum type="arabicPeriod" startAt="3"/>
              <a:tabLst>
                <a:tab pos="156845" algn="l"/>
              </a:tabLst>
            </a:pPr>
            <a:r>
              <a:rPr dirty="0" sz="750" spc="20">
                <a:latin typeface="Arial"/>
                <a:cs typeface="Arial"/>
              </a:rPr>
              <a:t>Захисний</a:t>
            </a:r>
            <a:r>
              <a:rPr dirty="0" sz="750" spc="5">
                <a:latin typeface="Arial"/>
                <a:cs typeface="Arial"/>
              </a:rPr>
              <a:t> </a:t>
            </a:r>
            <a:r>
              <a:rPr dirty="0" sz="750" spc="20">
                <a:latin typeface="Arial"/>
                <a:cs typeface="Arial"/>
              </a:rPr>
              <a:t>шар</a:t>
            </a:r>
            <a:r>
              <a:rPr dirty="0" sz="750" spc="5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бетону</a:t>
            </a:r>
            <a:r>
              <a:rPr dirty="0" sz="750" spc="1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для</a:t>
            </a:r>
            <a:r>
              <a:rPr dirty="0" sz="750" spc="5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нижньої</a:t>
            </a:r>
            <a:r>
              <a:rPr dirty="0" sz="750" spc="5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арматури</a:t>
            </a:r>
            <a:r>
              <a:rPr dirty="0" sz="750" spc="10">
                <a:latin typeface="Arial"/>
                <a:cs typeface="Arial"/>
              </a:rPr>
              <a:t> - </a:t>
            </a:r>
            <a:r>
              <a:rPr dirty="0" sz="750" spc="15">
                <a:latin typeface="Arial"/>
                <a:cs typeface="Arial"/>
              </a:rPr>
              <a:t>30</a:t>
            </a:r>
            <a:r>
              <a:rPr dirty="0" sz="750" spc="10">
                <a:latin typeface="Arial"/>
                <a:cs typeface="Arial"/>
              </a:rPr>
              <a:t> </a:t>
            </a:r>
            <a:r>
              <a:rPr dirty="0" sz="750" spc="20">
                <a:latin typeface="Arial"/>
                <a:cs typeface="Arial"/>
              </a:rPr>
              <a:t>мм,</a:t>
            </a:r>
            <a:r>
              <a:rPr dirty="0" sz="750" spc="1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для</a:t>
            </a:r>
            <a:r>
              <a:rPr dirty="0" sz="750" spc="5">
                <a:latin typeface="Arial"/>
                <a:cs typeface="Arial"/>
              </a:rPr>
              <a:t> </a:t>
            </a:r>
            <a:r>
              <a:rPr dirty="0" sz="750" spc="10">
                <a:latin typeface="Arial"/>
                <a:cs typeface="Arial"/>
              </a:rPr>
              <a:t>верньої</a:t>
            </a:r>
            <a:r>
              <a:rPr dirty="0" sz="750" spc="5">
                <a:latin typeface="Arial"/>
                <a:cs typeface="Arial"/>
              </a:rPr>
              <a:t> </a:t>
            </a:r>
            <a:r>
              <a:rPr dirty="0" sz="750" spc="10">
                <a:latin typeface="Arial"/>
                <a:cs typeface="Arial"/>
              </a:rPr>
              <a:t>- </a:t>
            </a:r>
            <a:r>
              <a:rPr dirty="0" sz="750" spc="15">
                <a:latin typeface="Arial"/>
                <a:cs typeface="Arial"/>
              </a:rPr>
              <a:t>30</a:t>
            </a:r>
            <a:r>
              <a:rPr dirty="0" sz="750" spc="10">
                <a:latin typeface="Arial"/>
                <a:cs typeface="Arial"/>
              </a:rPr>
              <a:t> </a:t>
            </a:r>
            <a:r>
              <a:rPr dirty="0" sz="750" spc="20">
                <a:latin typeface="Arial"/>
                <a:cs typeface="Arial"/>
              </a:rPr>
              <a:t>мм.</a:t>
            </a:r>
            <a:endParaRPr sz="750">
              <a:latin typeface="Arial"/>
              <a:cs typeface="Arial"/>
            </a:endParaRPr>
          </a:p>
          <a:p>
            <a:pPr marL="151765" indent="-139700">
              <a:lnSpc>
                <a:spcPct val="100000"/>
              </a:lnSpc>
              <a:spcBef>
                <a:spcPts val="45"/>
              </a:spcBef>
              <a:buAutoNum type="arabicPeriod" startAt="3"/>
              <a:tabLst>
                <a:tab pos="152400" algn="l"/>
              </a:tabLst>
            </a:pPr>
            <a:r>
              <a:rPr dirty="0" sz="750" spc="20">
                <a:latin typeface="Arial"/>
                <a:cs typeface="Arial"/>
              </a:rPr>
              <a:t>Поз</a:t>
            </a:r>
            <a:r>
              <a:rPr dirty="0" sz="750" spc="10">
                <a:latin typeface="Arial"/>
                <a:cs typeface="Arial"/>
              </a:rPr>
              <a:t> </a:t>
            </a:r>
            <a:r>
              <a:rPr dirty="0" sz="750" spc="20">
                <a:latin typeface="Arial"/>
                <a:cs typeface="Arial"/>
              </a:rPr>
              <a:t>ОСп1</a:t>
            </a:r>
            <a:r>
              <a:rPr dirty="0" sz="750" spc="1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встановлювати</a:t>
            </a:r>
            <a:r>
              <a:rPr dirty="0" sz="750" spc="5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з</a:t>
            </a:r>
            <a:r>
              <a:rPr dirty="0" sz="750" spc="5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кроком</a:t>
            </a:r>
            <a:r>
              <a:rPr dirty="0" sz="750" spc="1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800х800 в</a:t>
            </a:r>
            <a:r>
              <a:rPr dirty="0" sz="750" spc="5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шаховому</a:t>
            </a:r>
            <a:r>
              <a:rPr dirty="0" sz="750" spc="5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порядку.</a:t>
            </a:r>
            <a:endParaRPr sz="750">
              <a:latin typeface="Arial"/>
              <a:cs typeface="Arial"/>
            </a:endParaRPr>
          </a:p>
          <a:p>
            <a:pPr marL="156845" marR="34290" indent="-144780">
              <a:lnSpc>
                <a:spcPct val="104500"/>
              </a:lnSpc>
              <a:spcBef>
                <a:spcPts val="10"/>
              </a:spcBef>
              <a:buAutoNum type="arabicPeriod" startAt="3"/>
              <a:tabLst>
                <a:tab pos="152400" algn="l"/>
              </a:tabLst>
            </a:pPr>
            <a:r>
              <a:rPr dirty="0" sz="750" spc="20">
                <a:latin typeface="Arial"/>
                <a:cs typeface="Arial"/>
              </a:rPr>
              <a:t>В </a:t>
            </a:r>
            <a:r>
              <a:rPr dirty="0" sz="750" spc="15">
                <a:latin typeface="Arial"/>
                <a:cs typeface="Arial"/>
              </a:rPr>
              <a:t>специфікації для поз. </a:t>
            </a:r>
            <a:r>
              <a:rPr dirty="0" sz="750" spc="20">
                <a:latin typeface="Arial"/>
                <a:cs typeface="Arial"/>
              </a:rPr>
              <a:t>1 </a:t>
            </a:r>
            <a:r>
              <a:rPr dirty="0" sz="750" spc="15">
                <a:latin typeface="Arial"/>
                <a:cs typeface="Arial"/>
              </a:rPr>
              <a:t>враховано витрати на стикування стержнів нахлест та 2-3% </a:t>
            </a:r>
            <a:r>
              <a:rPr dirty="0" sz="750" spc="-195">
                <a:latin typeface="Arial"/>
                <a:cs typeface="Arial"/>
              </a:rPr>
              <a:t> </a:t>
            </a:r>
            <a:r>
              <a:rPr dirty="0" sz="750" spc="10">
                <a:latin typeface="Arial"/>
                <a:cs typeface="Arial"/>
              </a:rPr>
              <a:t>запасу.</a:t>
            </a:r>
            <a:endParaRPr sz="750">
              <a:latin typeface="Arial"/>
              <a:cs typeface="Arial"/>
            </a:endParaRPr>
          </a:p>
        </p:txBody>
      </p:sp>
      <p:sp>
        <p:nvSpPr>
          <p:cNvPr id="3760" name="object 3760"/>
          <p:cNvSpPr txBox="1"/>
          <p:nvPr/>
        </p:nvSpPr>
        <p:spPr>
          <a:xfrm>
            <a:off x="18652405" y="5356100"/>
            <a:ext cx="28003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2723,4</a:t>
            </a:r>
            <a:endParaRPr sz="650">
              <a:latin typeface="Arial"/>
              <a:cs typeface="Arial"/>
            </a:endParaRPr>
          </a:p>
        </p:txBody>
      </p:sp>
      <p:sp>
        <p:nvSpPr>
          <p:cNvPr id="3761" name="object 3761"/>
          <p:cNvSpPr txBox="1"/>
          <p:nvPr/>
        </p:nvSpPr>
        <p:spPr>
          <a:xfrm>
            <a:off x="19093615" y="5357111"/>
            <a:ext cx="28003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2723,4</a:t>
            </a:r>
            <a:endParaRPr sz="650">
              <a:latin typeface="Arial"/>
              <a:cs typeface="Arial"/>
            </a:endParaRPr>
          </a:p>
        </p:txBody>
      </p:sp>
      <p:sp>
        <p:nvSpPr>
          <p:cNvPr id="3762" name="object 3762"/>
          <p:cNvSpPr txBox="1"/>
          <p:nvPr/>
        </p:nvSpPr>
        <p:spPr>
          <a:xfrm>
            <a:off x="18184883" y="5357111"/>
            <a:ext cx="32639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17995,8</a:t>
            </a:r>
            <a:endParaRPr sz="650">
              <a:latin typeface="Arial"/>
              <a:cs typeface="Arial"/>
            </a:endParaRPr>
          </a:p>
        </p:txBody>
      </p:sp>
      <p:sp>
        <p:nvSpPr>
          <p:cNvPr id="3763" name="object 3763"/>
          <p:cNvSpPr txBox="1"/>
          <p:nvPr/>
        </p:nvSpPr>
        <p:spPr>
          <a:xfrm>
            <a:off x="17678908" y="5348004"/>
            <a:ext cx="32639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2473,09</a:t>
            </a:r>
            <a:endParaRPr sz="650">
              <a:latin typeface="Arial"/>
              <a:cs typeface="Arial"/>
            </a:endParaRPr>
          </a:p>
        </p:txBody>
      </p:sp>
      <p:sp>
        <p:nvSpPr>
          <p:cNvPr id="3764" name="object 3764"/>
          <p:cNvSpPr txBox="1"/>
          <p:nvPr/>
        </p:nvSpPr>
        <p:spPr>
          <a:xfrm>
            <a:off x="17190135" y="5348004"/>
            <a:ext cx="28003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180,70</a:t>
            </a:r>
            <a:endParaRPr sz="650">
              <a:latin typeface="Arial"/>
              <a:cs typeface="Arial"/>
            </a:endParaRPr>
          </a:p>
        </p:txBody>
      </p:sp>
      <p:sp>
        <p:nvSpPr>
          <p:cNvPr id="3765" name="object 3765"/>
          <p:cNvSpPr txBox="1"/>
          <p:nvPr/>
        </p:nvSpPr>
        <p:spPr>
          <a:xfrm>
            <a:off x="16693267" y="5354076"/>
            <a:ext cx="25717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15342</a:t>
            </a:r>
            <a:endParaRPr sz="650">
              <a:latin typeface="Arial"/>
              <a:cs typeface="Arial"/>
            </a:endParaRPr>
          </a:p>
        </p:txBody>
      </p:sp>
      <p:sp>
        <p:nvSpPr>
          <p:cNvPr id="3766" name="object 3766"/>
          <p:cNvSpPr txBox="1"/>
          <p:nvPr/>
        </p:nvSpPr>
        <p:spPr>
          <a:xfrm>
            <a:off x="19547982" y="5352052"/>
            <a:ext cx="34988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2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0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719,2</a:t>
            </a:r>
            <a:endParaRPr sz="650">
              <a:latin typeface="Arial"/>
              <a:cs typeface="Arial"/>
            </a:endParaRPr>
          </a:p>
        </p:txBody>
      </p:sp>
      <p:sp>
        <p:nvSpPr>
          <p:cNvPr id="3767" name="object 3767"/>
          <p:cNvSpPr txBox="1"/>
          <p:nvPr/>
        </p:nvSpPr>
        <p:spPr>
          <a:xfrm>
            <a:off x="15591252" y="13229082"/>
            <a:ext cx="15621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latin typeface="Arial"/>
                <a:cs typeface="Arial"/>
              </a:rPr>
              <a:t>Зм.</a:t>
            </a:r>
            <a:endParaRPr sz="650">
              <a:latin typeface="Arial"/>
              <a:cs typeface="Arial"/>
            </a:endParaRPr>
          </a:p>
        </p:txBody>
      </p:sp>
      <p:sp>
        <p:nvSpPr>
          <p:cNvPr id="3768" name="object 3768"/>
          <p:cNvSpPr txBox="1"/>
          <p:nvPr/>
        </p:nvSpPr>
        <p:spPr>
          <a:xfrm>
            <a:off x="15824001" y="13228070"/>
            <a:ext cx="125031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latin typeface="Arial"/>
                <a:cs typeface="Arial"/>
              </a:rPr>
              <a:t>Кіл.  </a:t>
            </a:r>
            <a:r>
              <a:rPr dirty="0" sz="650" spc="8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Арк.</a:t>
            </a:r>
            <a:r>
              <a:rPr dirty="0" sz="650" spc="24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№док.</a:t>
            </a:r>
            <a:r>
              <a:rPr dirty="0" sz="650" spc="1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Підпис</a:t>
            </a:r>
            <a:r>
              <a:rPr dirty="0" sz="650" spc="254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Дата</a:t>
            </a:r>
            <a:endParaRPr sz="650">
              <a:latin typeface="Arial"/>
              <a:cs typeface="Arial"/>
            </a:endParaRPr>
          </a:p>
        </p:txBody>
      </p:sp>
      <p:sp>
        <p:nvSpPr>
          <p:cNvPr id="3769" name="object 3769"/>
          <p:cNvSpPr txBox="1"/>
          <p:nvPr/>
        </p:nvSpPr>
        <p:spPr>
          <a:xfrm>
            <a:off x="15539642" y="13348492"/>
            <a:ext cx="34671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latin typeface="Arial"/>
                <a:cs typeface="Arial"/>
              </a:rPr>
              <a:t>Виконав</a:t>
            </a:r>
            <a:endParaRPr sz="650">
              <a:latin typeface="Arial"/>
              <a:cs typeface="Arial"/>
            </a:endParaRPr>
          </a:p>
        </p:txBody>
      </p:sp>
      <p:sp>
        <p:nvSpPr>
          <p:cNvPr id="3770" name="object 3770"/>
          <p:cNvSpPr txBox="1"/>
          <p:nvPr/>
        </p:nvSpPr>
        <p:spPr>
          <a:xfrm>
            <a:off x="15538631" y="13467901"/>
            <a:ext cx="48704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45">
                <a:latin typeface="Arial"/>
                <a:cs typeface="Arial"/>
              </a:rPr>
              <a:t>Консультував</a:t>
            </a:r>
            <a:endParaRPr sz="650">
              <a:latin typeface="Arial"/>
              <a:cs typeface="Arial"/>
            </a:endParaRPr>
          </a:p>
        </p:txBody>
      </p:sp>
      <p:sp>
        <p:nvSpPr>
          <p:cNvPr id="3771" name="object 3771"/>
          <p:cNvSpPr txBox="1"/>
          <p:nvPr/>
        </p:nvSpPr>
        <p:spPr>
          <a:xfrm>
            <a:off x="16096215" y="13348492"/>
            <a:ext cx="30861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latin typeface="Arial"/>
                <a:cs typeface="Arial"/>
              </a:rPr>
              <a:t>Нечаєв</a:t>
            </a:r>
            <a:endParaRPr sz="650">
              <a:latin typeface="Arial"/>
              <a:cs typeface="Arial"/>
            </a:endParaRPr>
          </a:p>
        </p:txBody>
      </p:sp>
      <p:sp>
        <p:nvSpPr>
          <p:cNvPr id="3772" name="object 3772"/>
          <p:cNvSpPr txBox="1"/>
          <p:nvPr/>
        </p:nvSpPr>
        <p:spPr>
          <a:xfrm>
            <a:off x="17379370" y="12769287"/>
            <a:ext cx="2319020" cy="1854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050" spc="-5">
                <a:latin typeface="Arial"/>
                <a:cs typeface="Arial"/>
              </a:rPr>
              <a:t>АТЕСТАЦІЙНА ВИПУСКНА</a:t>
            </a:r>
            <a:r>
              <a:rPr dirty="0" sz="1050">
                <a:latin typeface="Arial"/>
                <a:cs typeface="Arial"/>
              </a:rPr>
              <a:t> </a:t>
            </a:r>
            <a:r>
              <a:rPr dirty="0" sz="1050" spc="-5">
                <a:latin typeface="Arial"/>
                <a:cs typeface="Arial"/>
              </a:rPr>
              <a:t>РОБОТА</a:t>
            </a:r>
            <a:endParaRPr sz="1050">
              <a:latin typeface="Arial"/>
              <a:cs typeface="Arial"/>
            </a:endParaRPr>
          </a:p>
        </p:txBody>
      </p:sp>
      <p:sp>
        <p:nvSpPr>
          <p:cNvPr id="3773" name="object 3773"/>
          <p:cNvSpPr txBox="1"/>
          <p:nvPr/>
        </p:nvSpPr>
        <p:spPr>
          <a:xfrm>
            <a:off x="15539642" y="13705710"/>
            <a:ext cx="35877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latin typeface="Arial"/>
                <a:cs typeface="Arial"/>
              </a:rPr>
              <a:t>Керівник</a:t>
            </a:r>
            <a:endParaRPr sz="650">
              <a:latin typeface="Arial"/>
              <a:cs typeface="Arial"/>
            </a:endParaRPr>
          </a:p>
        </p:txBody>
      </p:sp>
      <p:sp>
        <p:nvSpPr>
          <p:cNvPr id="3774" name="object 3774"/>
          <p:cNvSpPr txBox="1"/>
          <p:nvPr/>
        </p:nvSpPr>
        <p:spPr>
          <a:xfrm>
            <a:off x="15539642" y="13944531"/>
            <a:ext cx="47752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75">
                <a:latin typeface="Arial"/>
                <a:cs typeface="Arial"/>
              </a:rPr>
              <a:t>Зав.кафедрою</a:t>
            </a:r>
            <a:endParaRPr sz="650">
              <a:latin typeface="Arial"/>
              <a:cs typeface="Arial"/>
            </a:endParaRPr>
          </a:p>
        </p:txBody>
      </p:sp>
      <p:sp>
        <p:nvSpPr>
          <p:cNvPr id="3775" name="object 3775"/>
          <p:cNvSpPr txBox="1"/>
          <p:nvPr/>
        </p:nvSpPr>
        <p:spPr>
          <a:xfrm>
            <a:off x="16101276" y="13467901"/>
            <a:ext cx="28956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latin typeface="Arial"/>
                <a:cs typeface="Arial"/>
              </a:rPr>
              <a:t>Клімов</a:t>
            </a:r>
            <a:endParaRPr sz="650">
              <a:latin typeface="Arial"/>
              <a:cs typeface="Arial"/>
            </a:endParaRPr>
          </a:p>
        </p:txBody>
      </p:sp>
      <p:sp>
        <p:nvSpPr>
          <p:cNvPr id="3776" name="object 3776"/>
          <p:cNvSpPr txBox="1"/>
          <p:nvPr/>
        </p:nvSpPr>
        <p:spPr>
          <a:xfrm>
            <a:off x="16095203" y="13705710"/>
            <a:ext cx="34861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latin typeface="Arial"/>
                <a:cs typeface="Arial"/>
              </a:rPr>
              <a:t>Носенко</a:t>
            </a:r>
            <a:endParaRPr sz="650">
              <a:latin typeface="Arial"/>
              <a:cs typeface="Arial"/>
            </a:endParaRPr>
          </a:p>
        </p:txBody>
      </p:sp>
      <p:sp>
        <p:nvSpPr>
          <p:cNvPr id="3777" name="object 3777"/>
          <p:cNvSpPr txBox="1"/>
          <p:nvPr/>
        </p:nvSpPr>
        <p:spPr>
          <a:xfrm>
            <a:off x="17145609" y="13714818"/>
            <a:ext cx="1567815" cy="2247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latin typeface="Arial"/>
                <a:cs typeface="Arial"/>
              </a:rPr>
              <a:t>Монолітна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плита перекриття на</a:t>
            </a:r>
            <a:r>
              <a:rPr dirty="0" sz="650" spc="-5">
                <a:latin typeface="Arial"/>
                <a:cs typeface="Arial"/>
              </a:rPr>
              <a:t> відмітці</a:t>
            </a:r>
            <a:endParaRPr sz="65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dirty="0" sz="650">
                <a:latin typeface="Arial"/>
                <a:cs typeface="Arial"/>
              </a:rPr>
              <a:t>+6,500</a:t>
            </a:r>
            <a:endParaRPr sz="650">
              <a:latin typeface="Arial"/>
              <a:cs typeface="Arial"/>
            </a:endParaRPr>
          </a:p>
        </p:txBody>
      </p:sp>
      <p:sp>
        <p:nvSpPr>
          <p:cNvPr id="3778" name="object 3778"/>
          <p:cNvSpPr txBox="1"/>
          <p:nvPr/>
        </p:nvSpPr>
        <p:spPr>
          <a:xfrm>
            <a:off x="16095203" y="13944531"/>
            <a:ext cx="34861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latin typeface="Arial"/>
                <a:cs typeface="Arial"/>
              </a:rPr>
              <a:t>Носенко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3779" name="object 3779"/>
          <p:cNvGrpSpPr/>
          <p:nvPr/>
        </p:nvGrpSpPr>
        <p:grpSpPr>
          <a:xfrm>
            <a:off x="13024349" y="5011718"/>
            <a:ext cx="5331460" cy="8606790"/>
            <a:chOff x="13024349" y="5011718"/>
            <a:chExt cx="5331460" cy="8606790"/>
          </a:xfrm>
        </p:grpSpPr>
        <p:pic>
          <p:nvPicPr>
            <p:cNvPr id="3780" name="object 3780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17507432" y="13440400"/>
              <a:ext cx="848015" cy="178103"/>
            </a:xfrm>
            <a:prstGeom prst="rect">
              <a:avLst/>
            </a:prstGeom>
          </p:spPr>
        </p:pic>
        <p:sp>
          <p:nvSpPr>
            <p:cNvPr id="3781" name="object 3781"/>
            <p:cNvSpPr/>
            <p:nvPr/>
          </p:nvSpPr>
          <p:spPr>
            <a:xfrm>
              <a:off x="13027524" y="5014893"/>
              <a:ext cx="4559300" cy="8592820"/>
            </a:xfrm>
            <a:custGeom>
              <a:avLst/>
              <a:gdLst/>
              <a:ahLst/>
              <a:cxnLst/>
              <a:rect l="l" t="t" r="r" b="b"/>
              <a:pathLst>
                <a:path w="4559300" h="8592819">
                  <a:moveTo>
                    <a:pt x="4558840" y="0"/>
                  </a:moveTo>
                  <a:lnTo>
                    <a:pt x="4558840" y="620326"/>
                  </a:lnTo>
                </a:path>
                <a:path w="4559300" h="8592819">
                  <a:moveTo>
                    <a:pt x="2456005" y="7781906"/>
                  </a:moveTo>
                  <a:lnTo>
                    <a:pt x="0" y="7781906"/>
                  </a:lnTo>
                  <a:lnTo>
                    <a:pt x="2456005" y="7781906"/>
                  </a:lnTo>
                </a:path>
                <a:path w="4559300" h="8592819">
                  <a:moveTo>
                    <a:pt x="560621" y="7781906"/>
                  </a:moveTo>
                  <a:lnTo>
                    <a:pt x="560621" y="8592479"/>
                  </a:lnTo>
                </a:path>
                <a:path w="4559300" h="8592819">
                  <a:moveTo>
                    <a:pt x="238820" y="7781906"/>
                  </a:moveTo>
                  <a:lnTo>
                    <a:pt x="238820" y="6971332"/>
                  </a:lnTo>
                </a:path>
                <a:path w="4559300" h="8592819">
                  <a:moveTo>
                    <a:pt x="1895384" y="7781906"/>
                  </a:moveTo>
                  <a:lnTo>
                    <a:pt x="560621" y="7781906"/>
                  </a:lnTo>
                  <a:lnTo>
                    <a:pt x="560621" y="8020726"/>
                  </a:lnTo>
                </a:path>
                <a:path w="4559300" h="8592819">
                  <a:moveTo>
                    <a:pt x="799441" y="7781906"/>
                  </a:moveTo>
                  <a:lnTo>
                    <a:pt x="799441" y="85924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782" name="object 3782"/>
          <p:cNvSpPr txBox="1"/>
          <p:nvPr/>
        </p:nvSpPr>
        <p:spPr>
          <a:xfrm>
            <a:off x="16268247" y="1142335"/>
            <a:ext cx="66230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ДСТУ</a:t>
            </a:r>
            <a:r>
              <a:rPr dirty="0" sz="650" spc="-3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3760:2019</a:t>
            </a:r>
            <a:endParaRPr sz="650">
              <a:latin typeface="Arial"/>
              <a:cs typeface="Arial"/>
            </a:endParaRPr>
          </a:p>
        </p:txBody>
      </p:sp>
      <p:sp>
        <p:nvSpPr>
          <p:cNvPr id="3783" name="object 3783"/>
          <p:cNvSpPr txBox="1"/>
          <p:nvPr/>
        </p:nvSpPr>
        <p:spPr>
          <a:xfrm>
            <a:off x="17735577" y="1148406"/>
            <a:ext cx="76390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Ø18А500С</a:t>
            </a:r>
            <a:r>
              <a:rPr dirty="0" sz="650" spc="155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L</a:t>
            </a:r>
            <a:r>
              <a:rPr dirty="0" sz="650" spc="-15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=</a:t>
            </a:r>
            <a:r>
              <a:rPr dirty="0" sz="650" spc="-1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900</a:t>
            </a:r>
            <a:endParaRPr sz="650">
              <a:latin typeface="Arial"/>
              <a:cs typeface="Arial"/>
            </a:endParaRPr>
          </a:p>
        </p:txBody>
      </p:sp>
      <p:sp>
        <p:nvSpPr>
          <p:cNvPr id="3784" name="object 3784"/>
          <p:cNvSpPr txBox="1"/>
          <p:nvPr/>
        </p:nvSpPr>
        <p:spPr>
          <a:xfrm>
            <a:off x="18940811" y="1148406"/>
            <a:ext cx="48514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263525" algn="l"/>
              </a:tabLst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14	</a:t>
            </a:r>
            <a:r>
              <a:rPr dirty="0" baseline="4273" sz="975" spc="-7">
                <a:solidFill>
                  <a:srgbClr val="535353"/>
                </a:solidFill>
                <a:latin typeface="Arial"/>
                <a:cs typeface="Arial"/>
              </a:rPr>
              <a:t>1,798</a:t>
            </a:r>
            <a:endParaRPr baseline="4273" sz="975">
              <a:latin typeface="Arial"/>
              <a:cs typeface="Arial"/>
            </a:endParaRPr>
          </a:p>
        </p:txBody>
      </p:sp>
      <p:sp>
        <p:nvSpPr>
          <p:cNvPr id="3785" name="object 3785"/>
          <p:cNvSpPr txBox="1"/>
          <p:nvPr/>
        </p:nvSpPr>
        <p:spPr>
          <a:xfrm>
            <a:off x="19578341" y="1143346"/>
            <a:ext cx="28003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25,172</a:t>
            </a:r>
            <a:endParaRPr sz="650">
              <a:latin typeface="Arial"/>
              <a:cs typeface="Arial"/>
            </a:endParaRPr>
          </a:p>
        </p:txBody>
      </p:sp>
      <p:sp>
        <p:nvSpPr>
          <p:cNvPr id="3786" name="object 3786"/>
          <p:cNvSpPr txBox="1"/>
          <p:nvPr/>
        </p:nvSpPr>
        <p:spPr>
          <a:xfrm>
            <a:off x="15678280" y="1338653"/>
            <a:ext cx="7175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3</a:t>
            </a:r>
            <a:endParaRPr sz="650">
              <a:latin typeface="Arial"/>
              <a:cs typeface="Arial"/>
            </a:endParaRPr>
          </a:p>
        </p:txBody>
      </p:sp>
      <p:sp>
        <p:nvSpPr>
          <p:cNvPr id="3787" name="object 3787"/>
          <p:cNvSpPr txBox="1"/>
          <p:nvPr/>
        </p:nvSpPr>
        <p:spPr>
          <a:xfrm>
            <a:off x="16268247" y="1332581"/>
            <a:ext cx="66230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ДСТУ</a:t>
            </a:r>
            <a:r>
              <a:rPr dirty="0" sz="650" spc="-3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3760:2019</a:t>
            </a:r>
            <a:endParaRPr sz="650">
              <a:latin typeface="Arial"/>
              <a:cs typeface="Arial"/>
            </a:endParaRPr>
          </a:p>
        </p:txBody>
      </p:sp>
      <p:sp>
        <p:nvSpPr>
          <p:cNvPr id="3788" name="object 3788"/>
          <p:cNvSpPr txBox="1"/>
          <p:nvPr/>
        </p:nvSpPr>
        <p:spPr>
          <a:xfrm>
            <a:off x="17735577" y="1339665"/>
            <a:ext cx="76390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Ø18А500С</a:t>
            </a:r>
            <a:r>
              <a:rPr dirty="0" sz="650" spc="155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L</a:t>
            </a:r>
            <a:r>
              <a:rPr dirty="0" sz="650" spc="-15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=</a:t>
            </a:r>
            <a:r>
              <a:rPr dirty="0" sz="650" spc="-1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600</a:t>
            </a:r>
            <a:endParaRPr sz="650">
              <a:latin typeface="Arial"/>
              <a:cs typeface="Arial"/>
            </a:endParaRPr>
          </a:p>
        </p:txBody>
      </p:sp>
      <p:sp>
        <p:nvSpPr>
          <p:cNvPr id="3789" name="object 3789"/>
          <p:cNvSpPr txBox="1"/>
          <p:nvPr/>
        </p:nvSpPr>
        <p:spPr>
          <a:xfrm>
            <a:off x="18940811" y="1339665"/>
            <a:ext cx="48514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263525" algn="l"/>
              </a:tabLst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12	</a:t>
            </a:r>
            <a:r>
              <a:rPr dirty="0" baseline="4273" sz="975" spc="-7">
                <a:solidFill>
                  <a:srgbClr val="535353"/>
                </a:solidFill>
                <a:latin typeface="Arial"/>
                <a:cs typeface="Arial"/>
              </a:rPr>
              <a:t>1,199</a:t>
            </a:r>
            <a:endParaRPr baseline="4273" sz="975">
              <a:latin typeface="Arial"/>
              <a:cs typeface="Arial"/>
            </a:endParaRPr>
          </a:p>
        </p:txBody>
      </p:sp>
      <p:sp>
        <p:nvSpPr>
          <p:cNvPr id="3790" name="object 3790"/>
          <p:cNvSpPr txBox="1"/>
          <p:nvPr/>
        </p:nvSpPr>
        <p:spPr>
          <a:xfrm>
            <a:off x="19575304" y="1333593"/>
            <a:ext cx="28003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14,388</a:t>
            </a:r>
            <a:endParaRPr sz="650">
              <a:latin typeface="Arial"/>
              <a:cs typeface="Arial"/>
            </a:endParaRPr>
          </a:p>
        </p:txBody>
      </p:sp>
      <p:sp>
        <p:nvSpPr>
          <p:cNvPr id="3791" name="object 3791"/>
          <p:cNvSpPr txBox="1"/>
          <p:nvPr/>
        </p:nvSpPr>
        <p:spPr>
          <a:xfrm>
            <a:off x="15680303" y="1529912"/>
            <a:ext cx="7175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4</a:t>
            </a:r>
            <a:endParaRPr sz="650">
              <a:latin typeface="Arial"/>
              <a:cs typeface="Arial"/>
            </a:endParaRPr>
          </a:p>
        </p:txBody>
      </p:sp>
      <p:sp>
        <p:nvSpPr>
          <p:cNvPr id="3792" name="object 3792"/>
          <p:cNvSpPr txBox="1"/>
          <p:nvPr/>
        </p:nvSpPr>
        <p:spPr>
          <a:xfrm>
            <a:off x="16268247" y="1523840"/>
            <a:ext cx="66230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ДСТУ</a:t>
            </a:r>
            <a:r>
              <a:rPr dirty="0" sz="650" spc="-3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3760:2019</a:t>
            </a:r>
            <a:endParaRPr sz="650">
              <a:latin typeface="Arial"/>
              <a:cs typeface="Arial"/>
            </a:endParaRPr>
          </a:p>
        </p:txBody>
      </p:sp>
      <p:sp>
        <p:nvSpPr>
          <p:cNvPr id="3793" name="object 3793"/>
          <p:cNvSpPr txBox="1"/>
          <p:nvPr/>
        </p:nvSpPr>
        <p:spPr>
          <a:xfrm>
            <a:off x="17712301" y="1529912"/>
            <a:ext cx="81026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Ø18А500С</a:t>
            </a:r>
            <a:r>
              <a:rPr dirty="0" sz="650" spc="155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L</a:t>
            </a:r>
            <a:r>
              <a:rPr dirty="0" sz="650" spc="-1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=</a:t>
            </a:r>
            <a:r>
              <a:rPr dirty="0" sz="650" spc="-15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1000</a:t>
            </a:r>
            <a:endParaRPr sz="650">
              <a:latin typeface="Arial"/>
              <a:cs typeface="Arial"/>
            </a:endParaRPr>
          </a:p>
        </p:txBody>
      </p:sp>
      <p:sp>
        <p:nvSpPr>
          <p:cNvPr id="3794" name="object 3794"/>
          <p:cNvSpPr txBox="1"/>
          <p:nvPr/>
        </p:nvSpPr>
        <p:spPr>
          <a:xfrm>
            <a:off x="18948906" y="1529912"/>
            <a:ext cx="92964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255270" algn="l"/>
                <a:tab pos="615315" algn="l"/>
              </a:tabLst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71	</a:t>
            </a:r>
            <a:r>
              <a:rPr dirty="0" baseline="4273" sz="975" spc="-7">
                <a:solidFill>
                  <a:srgbClr val="535353"/>
                </a:solidFill>
                <a:latin typeface="Arial"/>
                <a:cs typeface="Arial"/>
              </a:rPr>
              <a:t>1,988	141,148</a:t>
            </a:r>
            <a:endParaRPr baseline="4273" sz="975">
              <a:latin typeface="Arial"/>
              <a:cs typeface="Arial"/>
            </a:endParaRPr>
          </a:p>
        </p:txBody>
      </p:sp>
      <p:sp>
        <p:nvSpPr>
          <p:cNvPr id="3795" name="object 3795"/>
          <p:cNvSpPr txBox="1"/>
          <p:nvPr/>
        </p:nvSpPr>
        <p:spPr>
          <a:xfrm>
            <a:off x="15678280" y="1720158"/>
            <a:ext cx="7175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5</a:t>
            </a:r>
            <a:endParaRPr sz="650">
              <a:latin typeface="Arial"/>
              <a:cs typeface="Arial"/>
            </a:endParaRPr>
          </a:p>
        </p:txBody>
      </p:sp>
      <p:sp>
        <p:nvSpPr>
          <p:cNvPr id="3796" name="object 3796"/>
          <p:cNvSpPr txBox="1"/>
          <p:nvPr/>
        </p:nvSpPr>
        <p:spPr>
          <a:xfrm>
            <a:off x="16268247" y="1714087"/>
            <a:ext cx="66230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ДСТУ</a:t>
            </a:r>
            <a:r>
              <a:rPr dirty="0" sz="650" spc="-3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3760:2019</a:t>
            </a:r>
            <a:endParaRPr sz="650">
              <a:latin typeface="Arial"/>
              <a:cs typeface="Arial"/>
            </a:endParaRPr>
          </a:p>
        </p:txBody>
      </p:sp>
      <p:sp>
        <p:nvSpPr>
          <p:cNvPr id="3797" name="object 3797"/>
          <p:cNvSpPr txBox="1"/>
          <p:nvPr/>
        </p:nvSpPr>
        <p:spPr>
          <a:xfrm>
            <a:off x="17735577" y="1721171"/>
            <a:ext cx="76390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Ø20А500С</a:t>
            </a:r>
            <a:r>
              <a:rPr dirty="0" sz="650" spc="155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L</a:t>
            </a:r>
            <a:r>
              <a:rPr dirty="0" sz="650" spc="-15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=</a:t>
            </a:r>
            <a:r>
              <a:rPr dirty="0" sz="650" spc="-1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600</a:t>
            </a:r>
            <a:endParaRPr sz="650">
              <a:latin typeface="Arial"/>
              <a:cs typeface="Arial"/>
            </a:endParaRPr>
          </a:p>
        </p:txBody>
      </p:sp>
      <p:sp>
        <p:nvSpPr>
          <p:cNvPr id="3798" name="object 3798"/>
          <p:cNvSpPr txBox="1"/>
          <p:nvPr/>
        </p:nvSpPr>
        <p:spPr>
          <a:xfrm>
            <a:off x="18920572" y="1720158"/>
            <a:ext cx="48196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306705" algn="l"/>
              </a:tabLst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23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2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	</a:t>
            </a:r>
            <a:r>
              <a:rPr dirty="0" baseline="4273" sz="975" spc="-7">
                <a:solidFill>
                  <a:srgbClr val="535353"/>
                </a:solidFill>
                <a:latin typeface="Arial"/>
                <a:cs typeface="Arial"/>
              </a:rPr>
              <a:t>1,48</a:t>
            </a:r>
            <a:endParaRPr baseline="4273" sz="975">
              <a:latin typeface="Arial"/>
              <a:cs typeface="Arial"/>
            </a:endParaRPr>
          </a:p>
        </p:txBody>
      </p:sp>
      <p:sp>
        <p:nvSpPr>
          <p:cNvPr id="3799" name="object 3799"/>
          <p:cNvSpPr txBox="1"/>
          <p:nvPr/>
        </p:nvSpPr>
        <p:spPr>
          <a:xfrm>
            <a:off x="19577329" y="1715099"/>
            <a:ext cx="28003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343,36</a:t>
            </a:r>
            <a:endParaRPr sz="650">
              <a:latin typeface="Arial"/>
              <a:cs typeface="Arial"/>
            </a:endParaRPr>
          </a:p>
        </p:txBody>
      </p:sp>
      <p:sp>
        <p:nvSpPr>
          <p:cNvPr id="3800" name="object 3800"/>
          <p:cNvSpPr txBox="1"/>
          <p:nvPr/>
        </p:nvSpPr>
        <p:spPr>
          <a:xfrm>
            <a:off x="15679292" y="1911417"/>
            <a:ext cx="7175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6</a:t>
            </a:r>
            <a:endParaRPr sz="650">
              <a:latin typeface="Arial"/>
              <a:cs typeface="Arial"/>
            </a:endParaRPr>
          </a:p>
        </p:txBody>
      </p:sp>
      <p:sp>
        <p:nvSpPr>
          <p:cNvPr id="3801" name="object 3801"/>
          <p:cNvSpPr txBox="1"/>
          <p:nvPr/>
        </p:nvSpPr>
        <p:spPr>
          <a:xfrm>
            <a:off x="16268247" y="1905345"/>
            <a:ext cx="66230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ДСТУ</a:t>
            </a:r>
            <a:r>
              <a:rPr dirty="0" sz="650" spc="-3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3760:2019</a:t>
            </a:r>
            <a:endParaRPr sz="650">
              <a:latin typeface="Arial"/>
              <a:cs typeface="Arial"/>
            </a:endParaRPr>
          </a:p>
        </p:txBody>
      </p:sp>
      <p:sp>
        <p:nvSpPr>
          <p:cNvPr id="3802" name="object 3802"/>
          <p:cNvSpPr txBox="1"/>
          <p:nvPr/>
        </p:nvSpPr>
        <p:spPr>
          <a:xfrm>
            <a:off x="17712301" y="1911417"/>
            <a:ext cx="81026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Ø20А500С</a:t>
            </a:r>
            <a:r>
              <a:rPr dirty="0" sz="650" spc="155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L</a:t>
            </a:r>
            <a:r>
              <a:rPr dirty="0" sz="650" spc="-1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=</a:t>
            </a:r>
            <a:r>
              <a:rPr dirty="0" sz="650" spc="-15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1000</a:t>
            </a:r>
            <a:endParaRPr sz="650">
              <a:latin typeface="Arial"/>
              <a:cs typeface="Arial"/>
            </a:endParaRPr>
          </a:p>
        </p:txBody>
      </p:sp>
      <p:sp>
        <p:nvSpPr>
          <p:cNvPr id="3803" name="object 3803"/>
          <p:cNvSpPr txBox="1"/>
          <p:nvPr/>
        </p:nvSpPr>
        <p:spPr>
          <a:xfrm>
            <a:off x="18916524" y="1911417"/>
            <a:ext cx="96520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290830" algn="l"/>
                <a:tab pos="650875" algn="l"/>
              </a:tabLst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149	</a:t>
            </a:r>
            <a:r>
              <a:rPr dirty="0" baseline="4273" sz="975" spc="-7">
                <a:solidFill>
                  <a:srgbClr val="535353"/>
                </a:solidFill>
                <a:latin typeface="Arial"/>
                <a:cs typeface="Arial"/>
              </a:rPr>
              <a:t>2,466	367,434</a:t>
            </a:r>
            <a:endParaRPr baseline="4273" sz="975">
              <a:latin typeface="Arial"/>
              <a:cs typeface="Arial"/>
            </a:endParaRPr>
          </a:p>
        </p:txBody>
      </p:sp>
      <p:sp>
        <p:nvSpPr>
          <p:cNvPr id="3804" name="object 3804"/>
          <p:cNvSpPr txBox="1"/>
          <p:nvPr/>
        </p:nvSpPr>
        <p:spPr>
          <a:xfrm>
            <a:off x="15678280" y="2102676"/>
            <a:ext cx="7175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7</a:t>
            </a:r>
            <a:endParaRPr sz="650">
              <a:latin typeface="Arial"/>
              <a:cs typeface="Arial"/>
            </a:endParaRPr>
          </a:p>
        </p:txBody>
      </p:sp>
      <p:sp>
        <p:nvSpPr>
          <p:cNvPr id="3805" name="object 3805"/>
          <p:cNvSpPr txBox="1"/>
          <p:nvPr/>
        </p:nvSpPr>
        <p:spPr>
          <a:xfrm>
            <a:off x="16268247" y="2095593"/>
            <a:ext cx="66230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ДСТУ</a:t>
            </a:r>
            <a:r>
              <a:rPr dirty="0" sz="650" spc="-3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3760:2019</a:t>
            </a:r>
            <a:endParaRPr sz="650">
              <a:latin typeface="Arial"/>
              <a:cs typeface="Arial"/>
            </a:endParaRPr>
          </a:p>
        </p:txBody>
      </p:sp>
      <p:sp>
        <p:nvSpPr>
          <p:cNvPr id="3806" name="object 3806"/>
          <p:cNvSpPr txBox="1"/>
          <p:nvPr/>
        </p:nvSpPr>
        <p:spPr>
          <a:xfrm>
            <a:off x="17712301" y="2101664"/>
            <a:ext cx="81026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Ø20А500С</a:t>
            </a:r>
            <a:r>
              <a:rPr dirty="0" sz="650" spc="155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L</a:t>
            </a:r>
            <a:r>
              <a:rPr dirty="0" sz="650" spc="-1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=</a:t>
            </a:r>
            <a:r>
              <a:rPr dirty="0" sz="650" spc="-15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1500</a:t>
            </a:r>
            <a:endParaRPr sz="650">
              <a:latin typeface="Arial"/>
              <a:cs typeface="Arial"/>
            </a:endParaRPr>
          </a:p>
        </p:txBody>
      </p:sp>
      <p:sp>
        <p:nvSpPr>
          <p:cNvPr id="3807" name="object 3807"/>
          <p:cNvSpPr txBox="1"/>
          <p:nvPr/>
        </p:nvSpPr>
        <p:spPr>
          <a:xfrm>
            <a:off x="18942835" y="2101664"/>
            <a:ext cx="93853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264160" algn="l"/>
                <a:tab pos="624840" algn="l"/>
              </a:tabLst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56	</a:t>
            </a:r>
            <a:r>
              <a:rPr dirty="0" baseline="4273" sz="975" spc="-7">
                <a:solidFill>
                  <a:srgbClr val="535353"/>
                </a:solidFill>
                <a:latin typeface="Arial"/>
                <a:cs typeface="Arial"/>
              </a:rPr>
              <a:t>3,699	207,144</a:t>
            </a:r>
            <a:endParaRPr baseline="4273" sz="975">
              <a:latin typeface="Arial"/>
              <a:cs typeface="Arial"/>
            </a:endParaRPr>
          </a:p>
        </p:txBody>
      </p:sp>
      <p:sp>
        <p:nvSpPr>
          <p:cNvPr id="3808" name="object 3808"/>
          <p:cNvSpPr txBox="1"/>
          <p:nvPr/>
        </p:nvSpPr>
        <p:spPr>
          <a:xfrm>
            <a:off x="15678280" y="2292923"/>
            <a:ext cx="7175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8</a:t>
            </a:r>
            <a:endParaRPr sz="650">
              <a:latin typeface="Arial"/>
              <a:cs typeface="Arial"/>
            </a:endParaRPr>
          </a:p>
        </p:txBody>
      </p:sp>
      <p:sp>
        <p:nvSpPr>
          <p:cNvPr id="3809" name="object 3809"/>
          <p:cNvSpPr txBox="1"/>
          <p:nvPr/>
        </p:nvSpPr>
        <p:spPr>
          <a:xfrm>
            <a:off x="16268247" y="2286852"/>
            <a:ext cx="66230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ДСТУ</a:t>
            </a:r>
            <a:r>
              <a:rPr dirty="0" sz="650" spc="-3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3760:2019</a:t>
            </a:r>
            <a:endParaRPr sz="650">
              <a:latin typeface="Arial"/>
              <a:cs typeface="Arial"/>
            </a:endParaRPr>
          </a:p>
        </p:txBody>
      </p:sp>
      <p:sp>
        <p:nvSpPr>
          <p:cNvPr id="3810" name="object 3810"/>
          <p:cNvSpPr txBox="1"/>
          <p:nvPr/>
        </p:nvSpPr>
        <p:spPr>
          <a:xfrm>
            <a:off x="17712301" y="2292923"/>
            <a:ext cx="81026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Ø20А500С</a:t>
            </a:r>
            <a:r>
              <a:rPr dirty="0" sz="650" spc="155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L</a:t>
            </a:r>
            <a:r>
              <a:rPr dirty="0" sz="650" spc="-1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=</a:t>
            </a:r>
            <a:r>
              <a:rPr dirty="0" sz="650" spc="-15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1200</a:t>
            </a:r>
            <a:endParaRPr sz="650">
              <a:latin typeface="Arial"/>
              <a:cs typeface="Arial"/>
            </a:endParaRPr>
          </a:p>
        </p:txBody>
      </p:sp>
      <p:sp>
        <p:nvSpPr>
          <p:cNvPr id="3811" name="object 3811"/>
          <p:cNvSpPr txBox="1"/>
          <p:nvPr/>
        </p:nvSpPr>
        <p:spPr>
          <a:xfrm>
            <a:off x="18940811" y="2292923"/>
            <a:ext cx="48768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266065" algn="l"/>
              </a:tabLst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12	</a:t>
            </a:r>
            <a:r>
              <a:rPr dirty="0" baseline="4273" sz="975" spc="-7">
                <a:solidFill>
                  <a:srgbClr val="535353"/>
                </a:solidFill>
                <a:latin typeface="Arial"/>
                <a:cs typeface="Arial"/>
              </a:rPr>
              <a:t>2,959</a:t>
            </a:r>
            <a:endParaRPr baseline="4273" sz="975">
              <a:latin typeface="Arial"/>
              <a:cs typeface="Arial"/>
            </a:endParaRPr>
          </a:p>
        </p:txBody>
      </p:sp>
      <p:sp>
        <p:nvSpPr>
          <p:cNvPr id="3812" name="object 3812"/>
          <p:cNvSpPr txBox="1"/>
          <p:nvPr/>
        </p:nvSpPr>
        <p:spPr>
          <a:xfrm>
            <a:off x="19577329" y="2286852"/>
            <a:ext cx="28003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35,508</a:t>
            </a:r>
            <a:endParaRPr sz="650">
              <a:latin typeface="Arial"/>
              <a:cs typeface="Arial"/>
            </a:endParaRPr>
          </a:p>
        </p:txBody>
      </p:sp>
      <p:sp>
        <p:nvSpPr>
          <p:cNvPr id="3813" name="object 3813"/>
          <p:cNvSpPr txBox="1"/>
          <p:nvPr/>
        </p:nvSpPr>
        <p:spPr>
          <a:xfrm>
            <a:off x="15678280" y="2483170"/>
            <a:ext cx="7175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9</a:t>
            </a:r>
            <a:endParaRPr sz="650">
              <a:latin typeface="Arial"/>
              <a:cs typeface="Arial"/>
            </a:endParaRPr>
          </a:p>
        </p:txBody>
      </p:sp>
      <p:sp>
        <p:nvSpPr>
          <p:cNvPr id="3814" name="object 3814"/>
          <p:cNvSpPr txBox="1"/>
          <p:nvPr/>
        </p:nvSpPr>
        <p:spPr>
          <a:xfrm>
            <a:off x="16268247" y="2477098"/>
            <a:ext cx="66230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ДСТУ</a:t>
            </a:r>
            <a:r>
              <a:rPr dirty="0" sz="650" spc="-3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3760:2019</a:t>
            </a:r>
            <a:endParaRPr sz="650">
              <a:latin typeface="Arial"/>
              <a:cs typeface="Arial"/>
            </a:endParaRPr>
          </a:p>
        </p:txBody>
      </p:sp>
      <p:sp>
        <p:nvSpPr>
          <p:cNvPr id="3815" name="object 3815"/>
          <p:cNvSpPr txBox="1"/>
          <p:nvPr/>
        </p:nvSpPr>
        <p:spPr>
          <a:xfrm>
            <a:off x="17735577" y="2483170"/>
            <a:ext cx="76390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Ø20А500С</a:t>
            </a:r>
            <a:r>
              <a:rPr dirty="0" sz="650" spc="155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L</a:t>
            </a:r>
            <a:r>
              <a:rPr dirty="0" sz="650" spc="-15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=</a:t>
            </a:r>
            <a:r>
              <a:rPr dirty="0" sz="650" spc="-1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800</a:t>
            </a:r>
            <a:endParaRPr sz="650">
              <a:latin typeface="Arial"/>
              <a:cs typeface="Arial"/>
            </a:endParaRPr>
          </a:p>
        </p:txBody>
      </p:sp>
      <p:sp>
        <p:nvSpPr>
          <p:cNvPr id="3816" name="object 3816"/>
          <p:cNvSpPr txBox="1"/>
          <p:nvPr/>
        </p:nvSpPr>
        <p:spPr>
          <a:xfrm>
            <a:off x="18939798" y="2483170"/>
            <a:ext cx="48577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264160" algn="l"/>
              </a:tabLst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16	</a:t>
            </a:r>
            <a:r>
              <a:rPr dirty="0" baseline="4273" sz="975" spc="-7">
                <a:solidFill>
                  <a:srgbClr val="535353"/>
                </a:solidFill>
                <a:latin typeface="Arial"/>
                <a:cs typeface="Arial"/>
              </a:rPr>
              <a:t>1,973</a:t>
            </a:r>
            <a:endParaRPr baseline="4273" sz="975">
              <a:latin typeface="Arial"/>
              <a:cs typeface="Arial"/>
            </a:endParaRPr>
          </a:p>
        </p:txBody>
      </p:sp>
      <p:sp>
        <p:nvSpPr>
          <p:cNvPr id="3817" name="object 3817"/>
          <p:cNvSpPr txBox="1"/>
          <p:nvPr/>
        </p:nvSpPr>
        <p:spPr>
          <a:xfrm>
            <a:off x="19577329" y="2478110"/>
            <a:ext cx="28003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31,568</a:t>
            </a:r>
            <a:endParaRPr sz="650">
              <a:latin typeface="Arial"/>
              <a:cs typeface="Arial"/>
            </a:endParaRPr>
          </a:p>
        </p:txBody>
      </p:sp>
      <p:sp>
        <p:nvSpPr>
          <p:cNvPr id="3818" name="object 3818"/>
          <p:cNvSpPr txBox="1"/>
          <p:nvPr/>
        </p:nvSpPr>
        <p:spPr>
          <a:xfrm>
            <a:off x="15652980" y="2674429"/>
            <a:ext cx="11811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10</a:t>
            </a:r>
            <a:endParaRPr sz="650">
              <a:latin typeface="Arial"/>
              <a:cs typeface="Arial"/>
            </a:endParaRPr>
          </a:p>
        </p:txBody>
      </p:sp>
      <p:sp>
        <p:nvSpPr>
          <p:cNvPr id="3819" name="object 3819"/>
          <p:cNvSpPr txBox="1"/>
          <p:nvPr/>
        </p:nvSpPr>
        <p:spPr>
          <a:xfrm>
            <a:off x="16268247" y="2668357"/>
            <a:ext cx="66230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ДСТУ</a:t>
            </a:r>
            <a:r>
              <a:rPr dirty="0" sz="650" spc="-3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3760:2019</a:t>
            </a:r>
            <a:endParaRPr sz="650">
              <a:latin typeface="Arial"/>
              <a:cs typeface="Arial"/>
            </a:endParaRPr>
          </a:p>
        </p:txBody>
      </p:sp>
      <p:sp>
        <p:nvSpPr>
          <p:cNvPr id="3820" name="object 3820"/>
          <p:cNvSpPr txBox="1"/>
          <p:nvPr/>
        </p:nvSpPr>
        <p:spPr>
          <a:xfrm>
            <a:off x="17592892" y="2669369"/>
            <a:ext cx="105156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Ø20А500С</a:t>
            </a:r>
            <a:r>
              <a:rPr dirty="0" sz="650" spc="165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L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=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 603,44 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м.п.</a:t>
            </a:r>
            <a:endParaRPr sz="650">
              <a:latin typeface="Arial"/>
              <a:cs typeface="Arial"/>
            </a:endParaRPr>
          </a:p>
        </p:txBody>
      </p:sp>
      <p:sp>
        <p:nvSpPr>
          <p:cNvPr id="3821" name="object 3821"/>
          <p:cNvSpPr txBox="1"/>
          <p:nvPr/>
        </p:nvSpPr>
        <p:spPr>
          <a:xfrm>
            <a:off x="19194811" y="2668357"/>
            <a:ext cx="233679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2,466</a:t>
            </a:r>
            <a:endParaRPr sz="650">
              <a:latin typeface="Arial"/>
              <a:cs typeface="Arial"/>
            </a:endParaRPr>
          </a:p>
        </p:txBody>
      </p:sp>
      <p:sp>
        <p:nvSpPr>
          <p:cNvPr id="3822" name="object 3822"/>
          <p:cNvSpPr txBox="1"/>
          <p:nvPr/>
        </p:nvSpPr>
        <p:spPr>
          <a:xfrm>
            <a:off x="19552029" y="2668357"/>
            <a:ext cx="32639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1488,08</a:t>
            </a:r>
            <a:endParaRPr sz="650">
              <a:latin typeface="Arial"/>
              <a:cs typeface="Arial"/>
            </a:endParaRPr>
          </a:p>
        </p:txBody>
      </p:sp>
      <p:sp>
        <p:nvSpPr>
          <p:cNvPr id="3823" name="object 3823"/>
          <p:cNvSpPr txBox="1"/>
          <p:nvPr/>
        </p:nvSpPr>
        <p:spPr>
          <a:xfrm>
            <a:off x="18968133" y="2655158"/>
            <a:ext cx="6731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GOST Common"/>
                <a:cs typeface="GOST Common"/>
              </a:rPr>
              <a:t>-</a:t>
            </a:r>
            <a:endParaRPr sz="650">
              <a:latin typeface="GOST Common"/>
              <a:cs typeface="GOST Common"/>
            </a:endParaRPr>
          </a:p>
        </p:txBody>
      </p:sp>
      <p:sp>
        <p:nvSpPr>
          <p:cNvPr id="3824" name="object 3824"/>
          <p:cNvSpPr txBox="1"/>
          <p:nvPr/>
        </p:nvSpPr>
        <p:spPr>
          <a:xfrm>
            <a:off x="15658041" y="2864675"/>
            <a:ext cx="11811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11</a:t>
            </a:r>
            <a:endParaRPr sz="650">
              <a:latin typeface="Arial"/>
              <a:cs typeface="Arial"/>
            </a:endParaRPr>
          </a:p>
        </p:txBody>
      </p:sp>
      <p:sp>
        <p:nvSpPr>
          <p:cNvPr id="3825" name="object 3825"/>
          <p:cNvSpPr txBox="1"/>
          <p:nvPr/>
        </p:nvSpPr>
        <p:spPr>
          <a:xfrm>
            <a:off x="16268247" y="2858604"/>
            <a:ext cx="66230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ДСТУ</a:t>
            </a:r>
            <a:r>
              <a:rPr dirty="0" sz="650" spc="-3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3760:2019</a:t>
            </a:r>
            <a:endParaRPr sz="650">
              <a:latin typeface="Arial"/>
              <a:cs typeface="Arial"/>
            </a:endParaRPr>
          </a:p>
        </p:txBody>
      </p:sp>
      <p:sp>
        <p:nvSpPr>
          <p:cNvPr id="3826" name="object 3826"/>
          <p:cNvSpPr txBox="1"/>
          <p:nvPr/>
        </p:nvSpPr>
        <p:spPr>
          <a:xfrm>
            <a:off x="17712301" y="2864675"/>
            <a:ext cx="81026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Ø10А240С</a:t>
            </a:r>
            <a:r>
              <a:rPr dirty="0" sz="650" spc="155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L</a:t>
            </a:r>
            <a:r>
              <a:rPr dirty="0" sz="650" spc="-1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=</a:t>
            </a:r>
            <a:r>
              <a:rPr dirty="0" sz="650" spc="-15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1150</a:t>
            </a:r>
            <a:endParaRPr sz="650">
              <a:latin typeface="Arial"/>
              <a:cs typeface="Arial"/>
            </a:endParaRPr>
          </a:p>
        </p:txBody>
      </p:sp>
      <p:sp>
        <p:nvSpPr>
          <p:cNvPr id="3827" name="object 3827"/>
          <p:cNvSpPr txBox="1"/>
          <p:nvPr/>
        </p:nvSpPr>
        <p:spPr>
          <a:xfrm>
            <a:off x="18919559" y="2864675"/>
            <a:ext cx="49149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315595" algn="l"/>
              </a:tabLst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64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8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	</a:t>
            </a:r>
            <a:r>
              <a:rPr dirty="0" baseline="4273" sz="975" spc="-7">
                <a:solidFill>
                  <a:srgbClr val="535353"/>
                </a:solidFill>
                <a:latin typeface="Arial"/>
                <a:cs typeface="Arial"/>
              </a:rPr>
              <a:t>0,71</a:t>
            </a:r>
            <a:endParaRPr baseline="4273" sz="975">
              <a:latin typeface="Arial"/>
              <a:cs typeface="Arial"/>
            </a:endParaRPr>
          </a:p>
        </p:txBody>
      </p:sp>
      <p:sp>
        <p:nvSpPr>
          <p:cNvPr id="3828" name="object 3828"/>
          <p:cNvSpPr txBox="1"/>
          <p:nvPr/>
        </p:nvSpPr>
        <p:spPr>
          <a:xfrm>
            <a:off x="19579352" y="2859616"/>
            <a:ext cx="28003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460,08</a:t>
            </a:r>
            <a:endParaRPr sz="650">
              <a:latin typeface="Arial"/>
              <a:cs typeface="Arial"/>
            </a:endParaRPr>
          </a:p>
        </p:txBody>
      </p:sp>
      <p:sp>
        <p:nvSpPr>
          <p:cNvPr id="3829" name="object 3829"/>
          <p:cNvSpPr txBox="1"/>
          <p:nvPr/>
        </p:nvSpPr>
        <p:spPr>
          <a:xfrm>
            <a:off x="15652980" y="3055934"/>
            <a:ext cx="11811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12</a:t>
            </a:r>
            <a:endParaRPr sz="650">
              <a:latin typeface="Arial"/>
              <a:cs typeface="Arial"/>
            </a:endParaRPr>
          </a:p>
        </p:txBody>
      </p:sp>
      <p:sp>
        <p:nvSpPr>
          <p:cNvPr id="3830" name="object 3830"/>
          <p:cNvSpPr txBox="1"/>
          <p:nvPr/>
        </p:nvSpPr>
        <p:spPr>
          <a:xfrm>
            <a:off x="16268247" y="3048851"/>
            <a:ext cx="66230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ДСТУ</a:t>
            </a:r>
            <a:r>
              <a:rPr dirty="0" sz="650" spc="-3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3760:2019</a:t>
            </a:r>
            <a:endParaRPr sz="650">
              <a:latin typeface="Arial"/>
              <a:cs typeface="Arial"/>
            </a:endParaRPr>
          </a:p>
        </p:txBody>
      </p:sp>
      <p:sp>
        <p:nvSpPr>
          <p:cNvPr id="3831" name="object 3831"/>
          <p:cNvSpPr txBox="1"/>
          <p:nvPr/>
        </p:nvSpPr>
        <p:spPr>
          <a:xfrm>
            <a:off x="17712301" y="3055934"/>
            <a:ext cx="81026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Ø10А240С</a:t>
            </a:r>
            <a:r>
              <a:rPr dirty="0" sz="650" spc="155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L</a:t>
            </a:r>
            <a:r>
              <a:rPr dirty="0" sz="650" spc="-1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=</a:t>
            </a:r>
            <a:r>
              <a:rPr dirty="0" sz="650" spc="-15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1530</a:t>
            </a:r>
            <a:endParaRPr sz="650">
              <a:latin typeface="Arial"/>
              <a:cs typeface="Arial"/>
            </a:endParaRPr>
          </a:p>
        </p:txBody>
      </p:sp>
      <p:sp>
        <p:nvSpPr>
          <p:cNvPr id="3832" name="object 3832"/>
          <p:cNvSpPr txBox="1"/>
          <p:nvPr/>
        </p:nvSpPr>
        <p:spPr>
          <a:xfrm>
            <a:off x="18894262" y="3054923"/>
            <a:ext cx="53467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1280</a:t>
            </a:r>
            <a:r>
              <a:rPr dirty="0" sz="650" spc="28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650" spc="280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baseline="4273" sz="975" spc="-7">
                <a:solidFill>
                  <a:srgbClr val="535353"/>
                </a:solidFill>
                <a:latin typeface="Arial"/>
                <a:cs typeface="Arial"/>
              </a:rPr>
              <a:t>0,944</a:t>
            </a:r>
            <a:endParaRPr baseline="4273" sz="975">
              <a:latin typeface="Arial"/>
              <a:cs typeface="Arial"/>
            </a:endParaRPr>
          </a:p>
        </p:txBody>
      </p:sp>
      <p:sp>
        <p:nvSpPr>
          <p:cNvPr id="3833" name="object 3833"/>
          <p:cNvSpPr txBox="1"/>
          <p:nvPr/>
        </p:nvSpPr>
        <p:spPr>
          <a:xfrm>
            <a:off x="19552029" y="3049862"/>
            <a:ext cx="32639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1208,32</a:t>
            </a:r>
            <a:endParaRPr sz="650">
              <a:latin typeface="Arial"/>
              <a:cs typeface="Arial"/>
            </a:endParaRPr>
          </a:p>
        </p:txBody>
      </p:sp>
      <p:sp>
        <p:nvSpPr>
          <p:cNvPr id="3834" name="object 3834"/>
          <p:cNvSpPr txBox="1"/>
          <p:nvPr/>
        </p:nvSpPr>
        <p:spPr>
          <a:xfrm>
            <a:off x="18894262" y="3436428"/>
            <a:ext cx="51054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335280" algn="l"/>
              </a:tabLst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137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8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	</a:t>
            </a:r>
            <a:r>
              <a:rPr dirty="0" baseline="4273" sz="975" spc="-7">
                <a:solidFill>
                  <a:srgbClr val="535353"/>
                </a:solidFill>
                <a:latin typeface="Arial"/>
                <a:cs typeface="Arial"/>
              </a:rPr>
              <a:t>0,77</a:t>
            </a:r>
            <a:endParaRPr baseline="4273" sz="975">
              <a:latin typeface="Arial"/>
              <a:cs typeface="Arial"/>
            </a:endParaRPr>
          </a:p>
        </p:txBody>
      </p:sp>
      <p:sp>
        <p:nvSpPr>
          <p:cNvPr id="3835" name="object 3835"/>
          <p:cNvSpPr txBox="1"/>
          <p:nvPr/>
        </p:nvSpPr>
        <p:spPr>
          <a:xfrm>
            <a:off x="19609711" y="3436428"/>
            <a:ext cx="21082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1055</a:t>
            </a:r>
            <a:endParaRPr sz="650">
              <a:latin typeface="Arial"/>
              <a:cs typeface="Arial"/>
            </a:endParaRPr>
          </a:p>
        </p:txBody>
      </p:sp>
      <p:sp>
        <p:nvSpPr>
          <p:cNvPr id="3836" name="object 3836"/>
          <p:cNvSpPr txBox="1"/>
          <p:nvPr/>
        </p:nvSpPr>
        <p:spPr>
          <a:xfrm>
            <a:off x="1737638" y="5543177"/>
            <a:ext cx="4665980" cy="634365"/>
          </a:xfrm>
          <a:prstGeom prst="rect">
            <a:avLst/>
          </a:prstGeom>
        </p:spPr>
        <p:txBody>
          <a:bodyPr wrap="square" lIns="0" tIns="48894" rIns="0" bIns="0" rtlCol="0" vert="horz">
            <a:spAutoFit/>
          </a:bodyPr>
          <a:lstStyle/>
          <a:p>
            <a:pPr marL="280670">
              <a:lnSpc>
                <a:spcPct val="100000"/>
              </a:lnSpc>
              <a:spcBef>
                <a:spcPts val="384"/>
              </a:spcBef>
              <a:tabLst>
                <a:tab pos="930275" algn="l"/>
                <a:tab pos="1466215" algn="l"/>
                <a:tab pos="2005964" algn="l"/>
                <a:tab pos="2541270" algn="l"/>
                <a:tab pos="3078480" algn="l"/>
                <a:tab pos="3615690" algn="l"/>
                <a:tab pos="4153535" algn="l"/>
              </a:tabLst>
            </a:pPr>
            <a:r>
              <a:rPr dirty="0" sz="500" spc="-5">
                <a:latin typeface="Arial"/>
                <a:cs typeface="Arial"/>
              </a:rPr>
              <a:t>1	2	3	4	5	6	7	8</a:t>
            </a:r>
            <a:endParaRPr sz="5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65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dirty="0" sz="1300" spc="5">
                <a:latin typeface="Arial"/>
                <a:cs typeface="Arial"/>
              </a:rPr>
              <a:t>Плита</a:t>
            </a:r>
            <a:r>
              <a:rPr dirty="0" sz="1300" spc="-15">
                <a:latin typeface="Arial"/>
                <a:cs typeface="Arial"/>
              </a:rPr>
              <a:t> </a:t>
            </a:r>
            <a:r>
              <a:rPr dirty="0" sz="1300" spc="5">
                <a:latin typeface="Arial"/>
                <a:cs typeface="Arial"/>
              </a:rPr>
              <a:t>перекриття</a:t>
            </a:r>
            <a:r>
              <a:rPr dirty="0" sz="1300" spc="-15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на</a:t>
            </a:r>
            <a:r>
              <a:rPr dirty="0" sz="1300" spc="-10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відмітці</a:t>
            </a:r>
            <a:r>
              <a:rPr dirty="0" sz="1300" spc="-15">
                <a:latin typeface="Arial"/>
                <a:cs typeface="Arial"/>
              </a:rPr>
              <a:t> </a:t>
            </a:r>
            <a:r>
              <a:rPr dirty="0" sz="1300" spc="5">
                <a:latin typeface="Arial"/>
                <a:cs typeface="Arial"/>
              </a:rPr>
              <a:t>+6,500</a:t>
            </a:r>
            <a:endParaRPr sz="13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20"/>
              </a:spcBef>
            </a:pPr>
            <a:r>
              <a:rPr dirty="0" sz="1300">
                <a:latin typeface="Arial"/>
                <a:cs typeface="Arial"/>
              </a:rPr>
              <a:t>Схема</a:t>
            </a:r>
            <a:r>
              <a:rPr dirty="0" sz="1300" spc="-5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розташування</a:t>
            </a:r>
            <a:r>
              <a:rPr dirty="0" sz="1300" spc="-5">
                <a:latin typeface="Arial"/>
                <a:cs typeface="Arial"/>
              </a:rPr>
              <a:t> </a:t>
            </a:r>
            <a:r>
              <a:rPr dirty="0" sz="1300" spc="5">
                <a:latin typeface="Arial"/>
                <a:cs typeface="Arial"/>
              </a:rPr>
              <a:t>повздовжньої</a:t>
            </a:r>
            <a:r>
              <a:rPr dirty="0" sz="1300" spc="-5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арматури</a:t>
            </a:r>
            <a:r>
              <a:rPr dirty="0" sz="1300" spc="-5">
                <a:latin typeface="Arial"/>
                <a:cs typeface="Arial"/>
              </a:rPr>
              <a:t> </a:t>
            </a:r>
            <a:r>
              <a:rPr dirty="0" sz="1300" spc="5">
                <a:latin typeface="Arial"/>
                <a:cs typeface="Arial"/>
              </a:rPr>
              <a:t>в</a:t>
            </a:r>
            <a:r>
              <a:rPr dirty="0" sz="1300" spc="-5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верхній</a:t>
            </a:r>
            <a:r>
              <a:rPr dirty="0" sz="1300" spc="-5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зоні</a:t>
            </a:r>
            <a:endParaRPr sz="1300">
              <a:latin typeface="Arial"/>
              <a:cs typeface="Arial"/>
            </a:endParaRPr>
          </a:p>
        </p:txBody>
      </p:sp>
      <p:sp>
        <p:nvSpPr>
          <p:cNvPr id="3837" name="object 3837"/>
          <p:cNvSpPr txBox="1"/>
          <p:nvPr/>
        </p:nvSpPr>
        <p:spPr>
          <a:xfrm>
            <a:off x="10134810" y="123023"/>
            <a:ext cx="2840990" cy="22542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300" spc="5">
                <a:latin typeface="Arial"/>
                <a:cs typeface="Arial"/>
              </a:rPr>
              <a:t>Плита</a:t>
            </a:r>
            <a:r>
              <a:rPr dirty="0" sz="1300" spc="-20">
                <a:latin typeface="Arial"/>
                <a:cs typeface="Arial"/>
              </a:rPr>
              <a:t> </a:t>
            </a:r>
            <a:r>
              <a:rPr dirty="0" sz="1300" spc="5">
                <a:latin typeface="Arial"/>
                <a:cs typeface="Arial"/>
              </a:rPr>
              <a:t>перекриття</a:t>
            </a:r>
            <a:r>
              <a:rPr dirty="0" sz="1300" spc="-15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на</a:t>
            </a:r>
            <a:r>
              <a:rPr dirty="0" sz="1300" spc="-15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відмітці</a:t>
            </a:r>
            <a:r>
              <a:rPr dirty="0" sz="1300" spc="-15">
                <a:latin typeface="Arial"/>
                <a:cs typeface="Arial"/>
              </a:rPr>
              <a:t> </a:t>
            </a:r>
            <a:r>
              <a:rPr dirty="0" sz="1300" spc="5">
                <a:latin typeface="Arial"/>
                <a:cs typeface="Arial"/>
              </a:rPr>
              <a:t>+6,500</a:t>
            </a:r>
            <a:endParaRPr sz="1300">
              <a:latin typeface="Arial"/>
              <a:cs typeface="Arial"/>
            </a:endParaRPr>
          </a:p>
        </p:txBody>
      </p:sp>
      <p:sp>
        <p:nvSpPr>
          <p:cNvPr id="3838" name="object 3838"/>
          <p:cNvSpPr txBox="1"/>
          <p:nvPr/>
        </p:nvSpPr>
        <p:spPr>
          <a:xfrm>
            <a:off x="9319177" y="323389"/>
            <a:ext cx="4479290" cy="22542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300">
                <a:latin typeface="Arial"/>
                <a:cs typeface="Arial"/>
              </a:rPr>
              <a:t>Схема</a:t>
            </a:r>
            <a:r>
              <a:rPr dirty="0" sz="1300" spc="-10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розташування</a:t>
            </a:r>
            <a:r>
              <a:rPr dirty="0" sz="1300" spc="-5">
                <a:latin typeface="Arial"/>
                <a:cs typeface="Arial"/>
              </a:rPr>
              <a:t> </a:t>
            </a:r>
            <a:r>
              <a:rPr dirty="0" sz="1300" spc="5">
                <a:latin typeface="Arial"/>
                <a:cs typeface="Arial"/>
              </a:rPr>
              <a:t>поперечної</a:t>
            </a:r>
            <a:r>
              <a:rPr dirty="0" sz="1300" spc="-5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арматури</a:t>
            </a:r>
            <a:r>
              <a:rPr dirty="0" sz="1300" spc="-5">
                <a:latin typeface="Arial"/>
                <a:cs typeface="Arial"/>
              </a:rPr>
              <a:t> </a:t>
            </a:r>
            <a:r>
              <a:rPr dirty="0" sz="1300" spc="5">
                <a:latin typeface="Arial"/>
                <a:cs typeface="Arial"/>
              </a:rPr>
              <a:t>в</a:t>
            </a:r>
            <a:r>
              <a:rPr dirty="0" sz="1300" spc="-5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верхній</a:t>
            </a:r>
            <a:r>
              <a:rPr dirty="0" sz="1300" spc="-5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зоні</a:t>
            </a:r>
            <a:endParaRPr sz="1300">
              <a:latin typeface="Arial"/>
              <a:cs typeface="Arial"/>
            </a:endParaRPr>
          </a:p>
        </p:txBody>
      </p:sp>
      <p:sp>
        <p:nvSpPr>
          <p:cNvPr id="3839" name="object 3839"/>
          <p:cNvSpPr txBox="1"/>
          <p:nvPr/>
        </p:nvSpPr>
        <p:spPr>
          <a:xfrm>
            <a:off x="8051203" y="5751495"/>
            <a:ext cx="4605655" cy="426084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110"/>
              </a:spcBef>
            </a:pPr>
            <a:r>
              <a:rPr dirty="0" sz="1300" spc="5">
                <a:latin typeface="Arial"/>
                <a:cs typeface="Arial"/>
              </a:rPr>
              <a:t>Плита</a:t>
            </a:r>
            <a:r>
              <a:rPr dirty="0" sz="1300" spc="-15">
                <a:latin typeface="Arial"/>
                <a:cs typeface="Arial"/>
              </a:rPr>
              <a:t> </a:t>
            </a:r>
            <a:r>
              <a:rPr dirty="0" sz="1300" spc="5">
                <a:latin typeface="Arial"/>
                <a:cs typeface="Arial"/>
              </a:rPr>
              <a:t>перекриття</a:t>
            </a:r>
            <a:r>
              <a:rPr dirty="0" sz="1300" spc="-15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на</a:t>
            </a:r>
            <a:r>
              <a:rPr dirty="0" sz="1300" spc="-10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відмітці</a:t>
            </a:r>
            <a:r>
              <a:rPr dirty="0" sz="1300" spc="-15">
                <a:latin typeface="Arial"/>
                <a:cs typeface="Arial"/>
              </a:rPr>
              <a:t> </a:t>
            </a:r>
            <a:r>
              <a:rPr dirty="0" sz="1300" spc="5">
                <a:latin typeface="Arial"/>
                <a:cs typeface="Arial"/>
              </a:rPr>
              <a:t>+6,500</a:t>
            </a:r>
            <a:endParaRPr sz="13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5"/>
              </a:spcBef>
            </a:pPr>
            <a:r>
              <a:rPr dirty="0" sz="1300">
                <a:latin typeface="Arial"/>
                <a:cs typeface="Arial"/>
              </a:rPr>
              <a:t>Схема</a:t>
            </a:r>
            <a:r>
              <a:rPr dirty="0" sz="1300" spc="-5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розташування</a:t>
            </a:r>
            <a:r>
              <a:rPr dirty="0" sz="1300" spc="-5">
                <a:latin typeface="Arial"/>
                <a:cs typeface="Arial"/>
              </a:rPr>
              <a:t> </a:t>
            </a:r>
            <a:r>
              <a:rPr dirty="0" sz="1300" spc="5">
                <a:latin typeface="Arial"/>
                <a:cs typeface="Arial"/>
              </a:rPr>
              <a:t>повздовжньої</a:t>
            </a:r>
            <a:r>
              <a:rPr dirty="0" sz="1300" spc="-5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арматури</a:t>
            </a:r>
            <a:r>
              <a:rPr dirty="0" sz="1300" spc="-5">
                <a:latin typeface="Arial"/>
                <a:cs typeface="Arial"/>
              </a:rPr>
              <a:t> </a:t>
            </a:r>
            <a:r>
              <a:rPr dirty="0" sz="1300" spc="5">
                <a:latin typeface="Arial"/>
                <a:cs typeface="Arial"/>
              </a:rPr>
              <a:t>в</a:t>
            </a:r>
            <a:r>
              <a:rPr dirty="0" sz="1300" spc="-5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нижній</a:t>
            </a:r>
            <a:r>
              <a:rPr dirty="0" sz="1300" spc="-5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зоні</a:t>
            </a:r>
            <a:endParaRPr sz="1300">
              <a:latin typeface="Arial"/>
              <a:cs typeface="Arial"/>
            </a:endParaRPr>
          </a:p>
        </p:txBody>
      </p:sp>
      <p:sp>
        <p:nvSpPr>
          <p:cNvPr id="3840" name="object 3840"/>
          <p:cNvSpPr txBox="1"/>
          <p:nvPr/>
        </p:nvSpPr>
        <p:spPr>
          <a:xfrm>
            <a:off x="14547930" y="5751495"/>
            <a:ext cx="4418965" cy="426084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110"/>
              </a:spcBef>
            </a:pPr>
            <a:r>
              <a:rPr dirty="0" sz="1300" spc="5">
                <a:latin typeface="Arial"/>
                <a:cs typeface="Arial"/>
              </a:rPr>
              <a:t>Плита</a:t>
            </a:r>
            <a:r>
              <a:rPr dirty="0" sz="1300" spc="-15">
                <a:latin typeface="Arial"/>
                <a:cs typeface="Arial"/>
              </a:rPr>
              <a:t> </a:t>
            </a:r>
            <a:r>
              <a:rPr dirty="0" sz="1300" spc="5">
                <a:latin typeface="Arial"/>
                <a:cs typeface="Arial"/>
              </a:rPr>
              <a:t>перекриття</a:t>
            </a:r>
            <a:r>
              <a:rPr dirty="0" sz="1300" spc="-15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на</a:t>
            </a:r>
            <a:r>
              <a:rPr dirty="0" sz="1300" spc="-10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відмітці</a:t>
            </a:r>
            <a:r>
              <a:rPr dirty="0" sz="1300" spc="-15">
                <a:latin typeface="Arial"/>
                <a:cs typeface="Arial"/>
              </a:rPr>
              <a:t> </a:t>
            </a:r>
            <a:r>
              <a:rPr dirty="0" sz="1300" spc="5">
                <a:latin typeface="Arial"/>
                <a:cs typeface="Arial"/>
              </a:rPr>
              <a:t>+6,500</a:t>
            </a:r>
            <a:endParaRPr sz="13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15"/>
              </a:spcBef>
            </a:pPr>
            <a:r>
              <a:rPr dirty="0" sz="1300">
                <a:latin typeface="Arial"/>
                <a:cs typeface="Arial"/>
              </a:rPr>
              <a:t>Схема</a:t>
            </a:r>
            <a:r>
              <a:rPr dirty="0" sz="1300" spc="-5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розташування</a:t>
            </a:r>
            <a:r>
              <a:rPr dirty="0" sz="1300" spc="-5">
                <a:latin typeface="Arial"/>
                <a:cs typeface="Arial"/>
              </a:rPr>
              <a:t> </a:t>
            </a:r>
            <a:r>
              <a:rPr dirty="0" sz="1300" spc="5">
                <a:latin typeface="Arial"/>
                <a:cs typeface="Arial"/>
              </a:rPr>
              <a:t>поперечної</a:t>
            </a:r>
            <a:r>
              <a:rPr dirty="0" sz="1300" spc="-5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арматури</a:t>
            </a:r>
            <a:r>
              <a:rPr dirty="0" sz="1300" spc="-5">
                <a:latin typeface="Arial"/>
                <a:cs typeface="Arial"/>
              </a:rPr>
              <a:t> </a:t>
            </a:r>
            <a:r>
              <a:rPr dirty="0" sz="1300" spc="5">
                <a:latin typeface="Arial"/>
                <a:cs typeface="Arial"/>
              </a:rPr>
              <a:t>в</a:t>
            </a:r>
            <a:r>
              <a:rPr dirty="0" sz="1300" spc="-5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нижній</a:t>
            </a:r>
            <a:r>
              <a:rPr dirty="0" sz="1300" spc="-5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зоні</a:t>
            </a:r>
            <a:endParaRPr sz="1300">
              <a:latin typeface="Arial"/>
              <a:cs typeface="Arial"/>
            </a:endParaRPr>
          </a:p>
        </p:txBody>
      </p:sp>
      <p:sp>
        <p:nvSpPr>
          <p:cNvPr id="3841" name="object 3841"/>
          <p:cNvSpPr txBox="1"/>
          <p:nvPr/>
        </p:nvSpPr>
        <p:spPr>
          <a:xfrm>
            <a:off x="938196" y="11199992"/>
            <a:ext cx="3174365" cy="30861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605155">
              <a:lnSpc>
                <a:spcPct val="100000"/>
              </a:lnSpc>
              <a:spcBef>
                <a:spcPts val="95"/>
              </a:spcBef>
              <a:tabLst>
                <a:tab pos="1254760" algn="l"/>
                <a:tab pos="1792605" algn="l"/>
                <a:tab pos="2330450" algn="l"/>
                <a:tab pos="2865755" algn="l"/>
              </a:tabLst>
            </a:pPr>
            <a:r>
              <a:rPr dirty="0" sz="500" spc="-5">
                <a:latin typeface="Arial"/>
                <a:cs typeface="Arial"/>
              </a:rPr>
              <a:t>1	2	3	4	5</a:t>
            </a:r>
            <a:endParaRPr sz="5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65"/>
              </a:spcBef>
            </a:pPr>
            <a:r>
              <a:rPr dirty="0" sz="1300" spc="5">
                <a:latin typeface="Arial"/>
                <a:cs typeface="Arial"/>
              </a:rPr>
              <a:t>Принципова</a:t>
            </a:r>
            <a:r>
              <a:rPr dirty="0" sz="1300" spc="-20">
                <a:latin typeface="Arial"/>
                <a:cs typeface="Arial"/>
              </a:rPr>
              <a:t> </a:t>
            </a:r>
            <a:r>
              <a:rPr dirty="0" sz="1300" spc="5">
                <a:latin typeface="Arial"/>
                <a:cs typeface="Arial"/>
              </a:rPr>
              <a:t>схема</a:t>
            </a:r>
            <a:r>
              <a:rPr dirty="0" sz="1300" spc="-15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обрамування</a:t>
            </a:r>
            <a:r>
              <a:rPr dirty="0" sz="1300" spc="-15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отворів</a:t>
            </a:r>
            <a:endParaRPr sz="1300">
              <a:latin typeface="Arial"/>
              <a:cs typeface="Arial"/>
            </a:endParaRPr>
          </a:p>
        </p:txBody>
      </p:sp>
      <p:sp>
        <p:nvSpPr>
          <p:cNvPr id="3842" name="object 3842"/>
          <p:cNvSpPr txBox="1"/>
          <p:nvPr/>
        </p:nvSpPr>
        <p:spPr>
          <a:xfrm>
            <a:off x="6185164" y="11268654"/>
            <a:ext cx="798830" cy="22542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300" spc="5">
                <a:latin typeface="Arial"/>
                <a:cs typeface="Arial"/>
              </a:rPr>
              <a:t>Розріз</a:t>
            </a:r>
            <a:r>
              <a:rPr dirty="0" sz="1300" spc="-75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1-1</a:t>
            </a:r>
            <a:endParaRPr sz="1300">
              <a:latin typeface="Arial"/>
              <a:cs typeface="Arial"/>
            </a:endParaRPr>
          </a:p>
        </p:txBody>
      </p:sp>
      <p:sp>
        <p:nvSpPr>
          <p:cNvPr id="3843" name="object 3843"/>
          <p:cNvSpPr txBox="1"/>
          <p:nvPr/>
        </p:nvSpPr>
        <p:spPr>
          <a:xfrm>
            <a:off x="5638710" y="12654380"/>
            <a:ext cx="1906905" cy="572135"/>
          </a:xfrm>
          <a:prstGeom prst="rect">
            <a:avLst/>
          </a:prstGeom>
        </p:spPr>
        <p:txBody>
          <a:bodyPr wrap="square" lIns="0" tIns="7810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615"/>
              </a:spcBef>
            </a:pPr>
            <a:r>
              <a:rPr dirty="0" sz="1300" spc="5">
                <a:latin typeface="Arial"/>
                <a:cs typeface="Arial"/>
              </a:rPr>
              <a:t>Армування</a:t>
            </a:r>
            <a:r>
              <a:rPr dirty="0" sz="1300" spc="-35">
                <a:latin typeface="Arial"/>
                <a:cs typeface="Arial"/>
              </a:rPr>
              <a:t> </a:t>
            </a:r>
            <a:r>
              <a:rPr dirty="0" sz="1300" spc="5">
                <a:latin typeface="Arial"/>
                <a:cs typeface="Arial"/>
              </a:rPr>
              <a:t>торців</a:t>
            </a:r>
            <a:r>
              <a:rPr dirty="0" sz="1300" spc="-35">
                <a:latin typeface="Arial"/>
                <a:cs typeface="Arial"/>
              </a:rPr>
              <a:t> </a:t>
            </a:r>
            <a:r>
              <a:rPr dirty="0" sz="1300" spc="5">
                <a:latin typeface="Arial"/>
                <a:cs typeface="Arial"/>
              </a:rPr>
              <a:t>плити</a:t>
            </a:r>
            <a:endParaRPr sz="1300">
              <a:latin typeface="Arial"/>
              <a:cs typeface="Arial"/>
            </a:endParaRPr>
          </a:p>
          <a:p>
            <a:pPr marL="104775" marR="1073785" indent="104775">
              <a:lnSpc>
                <a:spcPct val="100000"/>
              </a:lnSpc>
              <a:spcBef>
                <a:spcPts val="310"/>
              </a:spcBef>
            </a:pPr>
            <a:r>
              <a:rPr dirty="0" sz="800" b="1">
                <a:latin typeface="Arial Narrow"/>
                <a:cs typeface="Arial Narrow"/>
              </a:rPr>
              <a:t>верхня </a:t>
            </a:r>
            <a:r>
              <a:rPr dirty="0" sz="800" spc="-5" b="1">
                <a:latin typeface="Arial Narrow"/>
                <a:cs typeface="Arial Narrow"/>
              </a:rPr>
              <a:t>зона </a:t>
            </a:r>
            <a:r>
              <a:rPr dirty="0" sz="800" b="1">
                <a:latin typeface="Arial Narrow"/>
                <a:cs typeface="Arial Narrow"/>
              </a:rPr>
              <a:t> </a:t>
            </a:r>
            <a:r>
              <a:rPr dirty="0" sz="800" spc="-5" b="1">
                <a:latin typeface="Arial Narrow"/>
                <a:cs typeface="Arial Narrow"/>
              </a:rPr>
              <a:t>армуванн</a:t>
            </a:r>
            <a:r>
              <a:rPr dirty="0" sz="800" b="1">
                <a:latin typeface="Arial Narrow"/>
                <a:cs typeface="Arial Narrow"/>
              </a:rPr>
              <a:t>я</a:t>
            </a:r>
            <a:r>
              <a:rPr dirty="0" sz="800" spc="-5" b="1">
                <a:latin typeface="Arial Narrow"/>
                <a:cs typeface="Arial Narrow"/>
              </a:rPr>
              <a:t> плити</a:t>
            </a:r>
            <a:endParaRPr sz="800">
              <a:latin typeface="Arial Narrow"/>
              <a:cs typeface="Arial Narrow"/>
            </a:endParaRPr>
          </a:p>
        </p:txBody>
      </p:sp>
      <p:sp>
        <p:nvSpPr>
          <p:cNvPr id="3844" name="object 3844"/>
          <p:cNvSpPr txBox="1"/>
          <p:nvPr/>
        </p:nvSpPr>
        <p:spPr>
          <a:xfrm>
            <a:off x="10127726" y="11581347"/>
            <a:ext cx="2117725" cy="42418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 marR="5080" indent="299085">
              <a:lnSpc>
                <a:spcPct val="100000"/>
              </a:lnSpc>
              <a:spcBef>
                <a:spcPts val="110"/>
              </a:spcBef>
            </a:pPr>
            <a:r>
              <a:rPr dirty="0" sz="1300" spc="5">
                <a:latin typeface="Arial"/>
                <a:cs typeface="Arial"/>
              </a:rPr>
              <a:t>Принципова схема </a:t>
            </a:r>
            <a:r>
              <a:rPr dirty="0" sz="1300" spc="10">
                <a:latin typeface="Arial"/>
                <a:cs typeface="Arial"/>
              </a:rPr>
              <a:t> </a:t>
            </a:r>
            <a:r>
              <a:rPr dirty="0" sz="1300" spc="5">
                <a:latin typeface="Arial"/>
                <a:cs typeface="Arial"/>
              </a:rPr>
              <a:t>стикування</a:t>
            </a:r>
            <a:r>
              <a:rPr dirty="0" sz="1300" spc="-40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арматури</a:t>
            </a:r>
            <a:r>
              <a:rPr dirty="0" sz="1300" spc="-35">
                <a:latin typeface="Arial"/>
                <a:cs typeface="Arial"/>
              </a:rPr>
              <a:t> </a:t>
            </a:r>
            <a:r>
              <a:rPr dirty="0" sz="1300" spc="5">
                <a:latin typeface="Arial"/>
                <a:cs typeface="Arial"/>
              </a:rPr>
              <a:t>поз.1</a:t>
            </a:r>
            <a:endParaRPr sz="1300">
              <a:latin typeface="Arial"/>
              <a:cs typeface="Arial"/>
            </a:endParaRPr>
          </a:p>
        </p:txBody>
      </p:sp>
      <p:sp>
        <p:nvSpPr>
          <p:cNvPr id="3845" name="object 3845"/>
          <p:cNvSpPr txBox="1"/>
          <p:nvPr/>
        </p:nvSpPr>
        <p:spPr>
          <a:xfrm>
            <a:off x="14313157" y="12849600"/>
            <a:ext cx="21590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Ескіз</a:t>
            </a:r>
            <a:endParaRPr sz="650">
              <a:latin typeface="Arial"/>
              <a:cs typeface="Arial"/>
            </a:endParaRPr>
          </a:p>
        </p:txBody>
      </p:sp>
      <p:sp>
        <p:nvSpPr>
          <p:cNvPr id="3846" name="object 3846"/>
          <p:cNvSpPr txBox="1"/>
          <p:nvPr/>
        </p:nvSpPr>
        <p:spPr>
          <a:xfrm>
            <a:off x="13610863" y="12849600"/>
            <a:ext cx="19304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Поз.</a:t>
            </a:r>
            <a:endParaRPr sz="650">
              <a:latin typeface="Arial"/>
              <a:cs typeface="Arial"/>
            </a:endParaRPr>
          </a:p>
        </p:txBody>
      </p:sp>
      <p:sp>
        <p:nvSpPr>
          <p:cNvPr id="3847" name="object 3847"/>
          <p:cNvSpPr txBox="1"/>
          <p:nvPr/>
        </p:nvSpPr>
        <p:spPr>
          <a:xfrm>
            <a:off x="13591637" y="13255392"/>
            <a:ext cx="24193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ОСп1</a:t>
            </a:r>
            <a:endParaRPr sz="650">
              <a:latin typeface="Arial"/>
              <a:cs typeface="Arial"/>
            </a:endParaRPr>
          </a:p>
        </p:txBody>
      </p:sp>
      <p:sp>
        <p:nvSpPr>
          <p:cNvPr id="3848" name="object 3848"/>
          <p:cNvSpPr/>
          <p:nvPr/>
        </p:nvSpPr>
        <p:spPr>
          <a:xfrm>
            <a:off x="13952447" y="13136815"/>
            <a:ext cx="817880" cy="368935"/>
          </a:xfrm>
          <a:custGeom>
            <a:avLst/>
            <a:gdLst/>
            <a:ahLst/>
            <a:cxnLst/>
            <a:rect l="l" t="t" r="r" b="b"/>
            <a:pathLst>
              <a:path w="817880" h="368934">
                <a:moveTo>
                  <a:pt x="0" y="135601"/>
                </a:moveTo>
                <a:lnTo>
                  <a:pt x="257035" y="310669"/>
                </a:lnTo>
                <a:lnTo>
                  <a:pt x="257035" y="60717"/>
                </a:lnTo>
                <a:lnTo>
                  <a:pt x="558597" y="0"/>
                </a:lnTo>
                <a:lnTo>
                  <a:pt x="558597" y="227689"/>
                </a:lnTo>
                <a:lnTo>
                  <a:pt x="817656" y="36835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9" name="object 3849"/>
          <p:cNvSpPr txBox="1"/>
          <p:nvPr/>
        </p:nvSpPr>
        <p:spPr>
          <a:xfrm rot="2040000">
            <a:off x="13991931" y="13378672"/>
            <a:ext cx="151108" cy="82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630"/>
              </a:lnSpc>
            </a:pPr>
            <a:r>
              <a:rPr dirty="0" sz="650">
                <a:solidFill>
                  <a:srgbClr val="535353"/>
                </a:solidFill>
                <a:latin typeface="GOST Common"/>
                <a:cs typeface="GOST Common"/>
              </a:rPr>
              <a:t>350</a:t>
            </a:r>
            <a:endParaRPr sz="650">
              <a:latin typeface="GOST Common"/>
              <a:cs typeface="GOST Common"/>
            </a:endParaRPr>
          </a:p>
        </p:txBody>
      </p:sp>
      <p:sp>
        <p:nvSpPr>
          <p:cNvPr id="3850" name="object 3850"/>
          <p:cNvSpPr txBox="1"/>
          <p:nvPr/>
        </p:nvSpPr>
        <p:spPr>
          <a:xfrm>
            <a:off x="14209614" y="13256716"/>
            <a:ext cx="109220" cy="13906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735"/>
              </a:lnSpc>
            </a:pPr>
            <a:r>
              <a:rPr dirty="0" sz="650">
                <a:solidFill>
                  <a:srgbClr val="535353"/>
                </a:solidFill>
                <a:latin typeface="GOST Common"/>
                <a:cs typeface="GOST Common"/>
              </a:rPr>
              <a:t>120</a:t>
            </a:r>
            <a:endParaRPr sz="650">
              <a:latin typeface="GOST Common"/>
              <a:cs typeface="GOST Common"/>
            </a:endParaRPr>
          </a:p>
        </p:txBody>
      </p:sp>
      <p:sp>
        <p:nvSpPr>
          <p:cNvPr id="3851" name="object 3851"/>
          <p:cNvSpPr txBox="1"/>
          <p:nvPr/>
        </p:nvSpPr>
        <p:spPr>
          <a:xfrm rot="20940000">
            <a:off x="14277627" y="13084805"/>
            <a:ext cx="151637" cy="82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635"/>
              </a:lnSpc>
            </a:pPr>
            <a:r>
              <a:rPr dirty="0" sz="650">
                <a:solidFill>
                  <a:srgbClr val="535353"/>
                </a:solidFill>
                <a:latin typeface="GOST Common"/>
                <a:cs typeface="GOST Common"/>
              </a:rPr>
              <a:t>300</a:t>
            </a:r>
            <a:endParaRPr sz="650">
              <a:latin typeface="GOST Common"/>
              <a:cs typeface="GOST Common"/>
            </a:endParaRPr>
          </a:p>
        </p:txBody>
      </p:sp>
      <p:sp>
        <p:nvSpPr>
          <p:cNvPr id="3852" name="object 3852"/>
          <p:cNvSpPr txBox="1"/>
          <p:nvPr/>
        </p:nvSpPr>
        <p:spPr>
          <a:xfrm>
            <a:off x="14419088" y="13197011"/>
            <a:ext cx="109220" cy="13906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735"/>
              </a:lnSpc>
            </a:pPr>
            <a:r>
              <a:rPr dirty="0" sz="650">
                <a:solidFill>
                  <a:srgbClr val="535353"/>
                </a:solidFill>
                <a:latin typeface="GOST Common"/>
                <a:cs typeface="GOST Common"/>
              </a:rPr>
              <a:t>120</a:t>
            </a:r>
            <a:endParaRPr sz="650">
              <a:latin typeface="GOST Common"/>
              <a:cs typeface="GOST Common"/>
            </a:endParaRPr>
          </a:p>
        </p:txBody>
      </p:sp>
      <p:sp>
        <p:nvSpPr>
          <p:cNvPr id="3853" name="object 3853"/>
          <p:cNvSpPr txBox="1"/>
          <p:nvPr/>
        </p:nvSpPr>
        <p:spPr>
          <a:xfrm rot="1680000">
            <a:off x="14509975" y="13424193"/>
            <a:ext cx="151637" cy="82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625"/>
              </a:lnSpc>
            </a:pPr>
            <a:r>
              <a:rPr dirty="0" sz="650">
                <a:solidFill>
                  <a:srgbClr val="535353"/>
                </a:solidFill>
                <a:latin typeface="GOST Common"/>
                <a:cs typeface="GOST Common"/>
              </a:rPr>
              <a:t>350</a:t>
            </a:r>
            <a:endParaRPr sz="650">
              <a:latin typeface="GOST Common"/>
              <a:cs typeface="GOST Common"/>
            </a:endParaRPr>
          </a:p>
        </p:txBody>
      </p:sp>
      <p:pic>
        <p:nvPicPr>
          <p:cNvPr id="3854" name="object 3854"/>
          <p:cNvPicPr/>
          <p:nvPr/>
        </p:nvPicPr>
        <p:blipFill>
          <a:blip r:embed="rId69" cstate="print"/>
          <a:stretch>
            <a:fillRect/>
          </a:stretch>
        </p:blipFill>
        <p:spPr>
          <a:xfrm>
            <a:off x="14005069" y="13140863"/>
            <a:ext cx="237808" cy="218581"/>
          </a:xfrm>
          <a:prstGeom prst="rect">
            <a:avLst/>
          </a:prstGeom>
        </p:spPr>
      </p:pic>
      <p:sp>
        <p:nvSpPr>
          <p:cNvPr id="3855" name="object 3855"/>
          <p:cNvSpPr txBox="1"/>
          <p:nvPr/>
        </p:nvSpPr>
        <p:spPr>
          <a:xfrm rot="19980000">
            <a:off x="14007500" y="13175144"/>
            <a:ext cx="119440" cy="82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635"/>
              </a:lnSpc>
            </a:pPr>
            <a:r>
              <a:rPr dirty="0" sz="650">
                <a:latin typeface="GOST Common"/>
                <a:cs typeface="GOST Common"/>
              </a:rPr>
              <a:t>90</a:t>
            </a:r>
            <a:endParaRPr sz="650">
              <a:latin typeface="GOST Common"/>
              <a:cs typeface="GOST Common"/>
            </a:endParaRPr>
          </a:p>
        </p:txBody>
      </p:sp>
      <p:sp>
        <p:nvSpPr>
          <p:cNvPr id="3856" name="object 3856"/>
          <p:cNvSpPr/>
          <p:nvPr/>
        </p:nvSpPr>
        <p:spPr>
          <a:xfrm>
            <a:off x="14511046" y="13062942"/>
            <a:ext cx="0" cy="59055"/>
          </a:xfrm>
          <a:custGeom>
            <a:avLst/>
            <a:gdLst/>
            <a:ahLst/>
            <a:cxnLst/>
            <a:rect l="l" t="t" r="r" b="b"/>
            <a:pathLst>
              <a:path w="0" h="59055">
                <a:moveTo>
                  <a:pt x="0" y="5869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3857" name="object 3857"/>
          <p:cNvGrpSpPr/>
          <p:nvPr/>
        </p:nvGrpSpPr>
        <p:grpSpPr>
          <a:xfrm>
            <a:off x="14477511" y="13059767"/>
            <a:ext cx="367030" cy="478155"/>
            <a:chOff x="14477511" y="13059767"/>
            <a:chExt cx="367030" cy="478155"/>
          </a:xfrm>
        </p:grpSpPr>
        <p:sp>
          <p:nvSpPr>
            <p:cNvPr id="3858" name="object 3858"/>
            <p:cNvSpPr/>
            <p:nvPr/>
          </p:nvSpPr>
          <p:spPr>
            <a:xfrm>
              <a:off x="14480686" y="13062942"/>
              <a:ext cx="302895" cy="471805"/>
            </a:xfrm>
            <a:custGeom>
              <a:avLst/>
              <a:gdLst/>
              <a:ahLst/>
              <a:cxnLst/>
              <a:rect l="l" t="t" r="r" b="b"/>
              <a:pathLst>
                <a:path w="302894" h="471805">
                  <a:moveTo>
                    <a:pt x="269774" y="430468"/>
                  </a:moveTo>
                  <a:lnTo>
                    <a:pt x="288608" y="387061"/>
                  </a:lnTo>
                  <a:lnTo>
                    <a:pt x="299515" y="341731"/>
                  </a:lnTo>
                  <a:lnTo>
                    <a:pt x="302517" y="295520"/>
                  </a:lnTo>
                  <a:lnTo>
                    <a:pt x="297634" y="249469"/>
                  </a:lnTo>
                  <a:lnTo>
                    <a:pt x="284890" y="204621"/>
                  </a:lnTo>
                  <a:lnTo>
                    <a:pt x="264304" y="162017"/>
                  </a:lnTo>
                  <a:lnTo>
                    <a:pt x="236648" y="123624"/>
                  </a:lnTo>
                  <a:lnTo>
                    <a:pt x="203284" y="91057"/>
                  </a:lnTo>
                  <a:lnTo>
                    <a:pt x="165117" y="64831"/>
                  </a:lnTo>
                  <a:lnTo>
                    <a:pt x="123055" y="45460"/>
                  </a:lnTo>
                  <a:lnTo>
                    <a:pt x="78001" y="33461"/>
                  </a:lnTo>
                  <a:lnTo>
                    <a:pt x="30864" y="29346"/>
                  </a:lnTo>
                </a:path>
                <a:path w="302894" h="471805">
                  <a:moveTo>
                    <a:pt x="257035" y="390613"/>
                  </a:moveTo>
                  <a:lnTo>
                    <a:pt x="281322" y="471569"/>
                  </a:lnTo>
                </a:path>
                <a:path w="302894" h="471805">
                  <a:moveTo>
                    <a:pt x="59705" y="0"/>
                  </a:moveTo>
                  <a:lnTo>
                    <a:pt x="0" y="5970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859" name="object 3859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14721530" y="13133778"/>
              <a:ext cx="122446" cy="138637"/>
            </a:xfrm>
            <a:prstGeom prst="rect">
              <a:avLst/>
            </a:prstGeom>
          </p:spPr>
        </p:pic>
      </p:grpSp>
      <p:sp>
        <p:nvSpPr>
          <p:cNvPr id="3860" name="object 3860"/>
          <p:cNvSpPr txBox="1"/>
          <p:nvPr/>
        </p:nvSpPr>
        <p:spPr>
          <a:xfrm rot="3480000">
            <a:off x="14707636" y="13150379"/>
            <a:ext cx="119440" cy="825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625"/>
              </a:lnSpc>
            </a:pPr>
            <a:r>
              <a:rPr dirty="0" sz="650">
                <a:latin typeface="GOST Common"/>
                <a:cs typeface="GOST Common"/>
              </a:rPr>
              <a:t>90</a:t>
            </a:r>
            <a:endParaRPr sz="650">
              <a:latin typeface="GOST Common"/>
              <a:cs typeface="GOST Common"/>
            </a:endParaRPr>
          </a:p>
        </p:txBody>
      </p:sp>
      <p:sp>
        <p:nvSpPr>
          <p:cNvPr id="3861" name="object 3861"/>
          <p:cNvSpPr/>
          <p:nvPr/>
        </p:nvSpPr>
        <p:spPr>
          <a:xfrm>
            <a:off x="13027524" y="11986226"/>
            <a:ext cx="2456180" cy="1621155"/>
          </a:xfrm>
          <a:custGeom>
            <a:avLst/>
            <a:gdLst/>
            <a:ahLst/>
            <a:cxnLst/>
            <a:rect l="l" t="t" r="r" b="b"/>
            <a:pathLst>
              <a:path w="2456180" h="1621155">
                <a:moveTo>
                  <a:pt x="0" y="0"/>
                </a:moveTo>
                <a:lnTo>
                  <a:pt x="0" y="810573"/>
                </a:lnTo>
              </a:path>
              <a:path w="2456180" h="1621155">
                <a:moveTo>
                  <a:pt x="560621" y="1049393"/>
                </a:moveTo>
                <a:lnTo>
                  <a:pt x="1895384" y="1049393"/>
                </a:lnTo>
              </a:path>
              <a:path w="2456180" h="1621155">
                <a:moveTo>
                  <a:pt x="1430899" y="0"/>
                </a:moveTo>
                <a:lnTo>
                  <a:pt x="1430899" y="810573"/>
                </a:lnTo>
              </a:path>
              <a:path w="2456180" h="1621155">
                <a:moveTo>
                  <a:pt x="2456005" y="0"/>
                </a:moveTo>
                <a:lnTo>
                  <a:pt x="2456005" y="810573"/>
                </a:lnTo>
              </a:path>
              <a:path w="2456180" h="1621155">
                <a:moveTo>
                  <a:pt x="560621" y="1621146"/>
                </a:moveTo>
                <a:lnTo>
                  <a:pt x="1895384" y="1621146"/>
                </a:lnTo>
              </a:path>
              <a:path w="2456180" h="1621155">
                <a:moveTo>
                  <a:pt x="1192078" y="0"/>
                </a:moveTo>
                <a:lnTo>
                  <a:pt x="1192078" y="81057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2" name="object 3862"/>
          <p:cNvSpPr txBox="1"/>
          <p:nvPr/>
        </p:nvSpPr>
        <p:spPr>
          <a:xfrm>
            <a:off x="13051254" y="12039027"/>
            <a:ext cx="19304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Поз.</a:t>
            </a:r>
            <a:endParaRPr sz="650">
              <a:latin typeface="Arial"/>
              <a:cs typeface="Arial"/>
            </a:endParaRPr>
          </a:p>
        </p:txBody>
      </p:sp>
      <p:sp>
        <p:nvSpPr>
          <p:cNvPr id="3863" name="object 3863"/>
          <p:cNvSpPr/>
          <p:nvPr/>
        </p:nvSpPr>
        <p:spPr>
          <a:xfrm>
            <a:off x="13433600" y="12368014"/>
            <a:ext cx="1893570" cy="245745"/>
          </a:xfrm>
          <a:custGeom>
            <a:avLst/>
            <a:gdLst/>
            <a:ahLst/>
            <a:cxnLst/>
            <a:rect l="l" t="t" r="r" b="b"/>
            <a:pathLst>
              <a:path w="1893569" h="245745">
                <a:moveTo>
                  <a:pt x="1893077" y="728"/>
                </a:moveTo>
                <a:lnTo>
                  <a:pt x="1219117" y="728"/>
                </a:lnTo>
              </a:path>
              <a:path w="1893569" h="245745">
                <a:moveTo>
                  <a:pt x="1219527" y="896"/>
                </a:moveTo>
                <a:lnTo>
                  <a:pt x="1211707" y="0"/>
                </a:lnTo>
                <a:lnTo>
                  <a:pt x="1203906" y="2721"/>
                </a:lnTo>
                <a:lnTo>
                  <a:pt x="1198341" y="8286"/>
                </a:lnTo>
                <a:lnTo>
                  <a:pt x="1192775" y="13852"/>
                </a:lnTo>
                <a:lnTo>
                  <a:pt x="1190054" y="21653"/>
                </a:lnTo>
                <a:lnTo>
                  <a:pt x="1190951" y="29473"/>
                </a:lnTo>
              </a:path>
              <a:path w="1893569" h="245745">
                <a:moveTo>
                  <a:pt x="1893077" y="244608"/>
                </a:moveTo>
                <a:lnTo>
                  <a:pt x="1219117" y="244608"/>
                </a:lnTo>
              </a:path>
              <a:path w="1893569" h="245745">
                <a:moveTo>
                  <a:pt x="1190951" y="215864"/>
                </a:moveTo>
                <a:lnTo>
                  <a:pt x="1190054" y="223683"/>
                </a:lnTo>
                <a:lnTo>
                  <a:pt x="1192775" y="231485"/>
                </a:lnTo>
                <a:lnTo>
                  <a:pt x="1198341" y="237050"/>
                </a:lnTo>
                <a:lnTo>
                  <a:pt x="1203906" y="242616"/>
                </a:lnTo>
                <a:lnTo>
                  <a:pt x="1211707" y="245337"/>
                </a:lnTo>
                <a:lnTo>
                  <a:pt x="1219527" y="244440"/>
                </a:lnTo>
              </a:path>
              <a:path w="1893569" h="245745">
                <a:moveTo>
                  <a:pt x="610935" y="728"/>
                </a:moveTo>
                <a:lnTo>
                  <a:pt x="28051" y="728"/>
                </a:lnTo>
              </a:path>
              <a:path w="1893569" h="245745">
                <a:moveTo>
                  <a:pt x="29473" y="896"/>
                </a:moveTo>
                <a:lnTo>
                  <a:pt x="21653" y="0"/>
                </a:lnTo>
                <a:lnTo>
                  <a:pt x="13852" y="2721"/>
                </a:lnTo>
                <a:lnTo>
                  <a:pt x="8286" y="8286"/>
                </a:lnTo>
                <a:lnTo>
                  <a:pt x="2720" y="13852"/>
                </a:lnTo>
                <a:lnTo>
                  <a:pt x="0" y="21653"/>
                </a:lnTo>
                <a:lnTo>
                  <a:pt x="896" y="29473"/>
                </a:lnTo>
              </a:path>
              <a:path w="1893569" h="245745">
                <a:moveTo>
                  <a:pt x="610935" y="244608"/>
                </a:moveTo>
                <a:lnTo>
                  <a:pt x="28051" y="244608"/>
                </a:lnTo>
              </a:path>
              <a:path w="1893569" h="245745">
                <a:moveTo>
                  <a:pt x="896" y="215864"/>
                </a:moveTo>
                <a:lnTo>
                  <a:pt x="0" y="223683"/>
                </a:lnTo>
                <a:lnTo>
                  <a:pt x="2720" y="231485"/>
                </a:lnTo>
                <a:lnTo>
                  <a:pt x="8286" y="237050"/>
                </a:lnTo>
                <a:lnTo>
                  <a:pt x="13852" y="242616"/>
                </a:lnTo>
                <a:lnTo>
                  <a:pt x="21653" y="245337"/>
                </a:lnTo>
                <a:lnTo>
                  <a:pt x="29473" y="244440"/>
                </a:lnTo>
              </a:path>
            </a:pathLst>
          </a:custGeom>
          <a:ln w="809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4" name="object 3864"/>
          <p:cNvSpPr txBox="1"/>
          <p:nvPr/>
        </p:nvSpPr>
        <p:spPr>
          <a:xfrm>
            <a:off x="13664497" y="12493349"/>
            <a:ext cx="138938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1250950" algn="l"/>
              </a:tabLst>
            </a:pPr>
            <a:r>
              <a:rPr dirty="0" sz="650">
                <a:solidFill>
                  <a:srgbClr val="535353"/>
                </a:solidFill>
                <a:latin typeface="GOST Common"/>
                <a:cs typeface="GOST Common"/>
              </a:rPr>
              <a:t>500</a:t>
            </a:r>
            <a:r>
              <a:rPr dirty="0" sz="650">
                <a:solidFill>
                  <a:srgbClr val="535353"/>
                </a:solidFill>
                <a:latin typeface="GOST Common"/>
                <a:cs typeface="GOST Common"/>
              </a:rPr>
              <a:t>	</a:t>
            </a:r>
            <a:r>
              <a:rPr dirty="0" sz="650">
                <a:solidFill>
                  <a:srgbClr val="535353"/>
                </a:solidFill>
                <a:latin typeface="GOST Common"/>
                <a:cs typeface="GOST Common"/>
              </a:rPr>
              <a:t>700</a:t>
            </a:r>
            <a:endParaRPr sz="650">
              <a:latin typeface="GOST Common"/>
              <a:cs typeface="GOST Common"/>
            </a:endParaRPr>
          </a:p>
        </p:txBody>
      </p:sp>
      <p:sp>
        <p:nvSpPr>
          <p:cNvPr id="3865" name="object 3865"/>
          <p:cNvSpPr txBox="1"/>
          <p:nvPr/>
        </p:nvSpPr>
        <p:spPr>
          <a:xfrm>
            <a:off x="13090720" y="12444819"/>
            <a:ext cx="11811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11</a:t>
            </a:r>
            <a:endParaRPr sz="650">
              <a:latin typeface="Arial"/>
              <a:cs typeface="Arial"/>
            </a:endParaRPr>
          </a:p>
        </p:txBody>
      </p:sp>
      <p:sp>
        <p:nvSpPr>
          <p:cNvPr id="3866" name="object 3866"/>
          <p:cNvSpPr txBox="1"/>
          <p:nvPr/>
        </p:nvSpPr>
        <p:spPr>
          <a:xfrm>
            <a:off x="13341360" y="12385390"/>
            <a:ext cx="109220" cy="2120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735"/>
              </a:lnSpc>
            </a:pPr>
            <a:r>
              <a:rPr dirty="0" u="sng" sz="650">
                <a:solidFill>
                  <a:srgbClr val="535353"/>
                </a:solidFill>
                <a:uFill>
                  <a:solidFill>
                    <a:srgbClr val="000000"/>
                  </a:solidFill>
                </a:uFill>
                <a:latin typeface="GOST Common"/>
                <a:cs typeface="GOST Common"/>
              </a:rPr>
              <a:t> </a:t>
            </a:r>
            <a:r>
              <a:rPr dirty="0" u="sng" sz="650" spc="-45">
                <a:solidFill>
                  <a:srgbClr val="535353"/>
                </a:solidFill>
                <a:uFill>
                  <a:solidFill>
                    <a:srgbClr val="000000"/>
                  </a:solidFill>
                </a:uFill>
                <a:latin typeface="GOST Common"/>
                <a:cs typeface="GOST Common"/>
              </a:rPr>
              <a:t> </a:t>
            </a:r>
            <a:r>
              <a:rPr dirty="0" u="sng" sz="650">
                <a:solidFill>
                  <a:srgbClr val="535353"/>
                </a:solidFill>
                <a:uFill>
                  <a:solidFill>
                    <a:srgbClr val="000000"/>
                  </a:solidFill>
                </a:uFill>
                <a:latin typeface="GOST Common"/>
                <a:cs typeface="GOST Common"/>
              </a:rPr>
              <a:t>130</a:t>
            </a:r>
            <a:r>
              <a:rPr dirty="0" u="sng" sz="650" spc="-25">
                <a:solidFill>
                  <a:srgbClr val="535353"/>
                </a:solidFill>
                <a:uFill>
                  <a:solidFill>
                    <a:srgbClr val="000000"/>
                  </a:solidFill>
                </a:uFill>
                <a:latin typeface="GOST Common"/>
                <a:cs typeface="GOST Common"/>
              </a:rPr>
              <a:t> </a:t>
            </a:r>
            <a:endParaRPr sz="650">
              <a:latin typeface="GOST Common"/>
              <a:cs typeface="GOST Common"/>
            </a:endParaRPr>
          </a:p>
        </p:txBody>
      </p:sp>
      <p:sp>
        <p:nvSpPr>
          <p:cNvPr id="3867" name="object 3867"/>
          <p:cNvSpPr txBox="1"/>
          <p:nvPr/>
        </p:nvSpPr>
        <p:spPr>
          <a:xfrm>
            <a:off x="14277739" y="12444819"/>
            <a:ext cx="11811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solidFill>
                  <a:srgbClr val="535353"/>
                </a:solidFill>
                <a:latin typeface="Arial"/>
                <a:cs typeface="Arial"/>
              </a:rPr>
              <a:t>12</a:t>
            </a:r>
            <a:endParaRPr sz="650">
              <a:latin typeface="Arial"/>
              <a:cs typeface="Arial"/>
            </a:endParaRPr>
          </a:p>
        </p:txBody>
      </p:sp>
      <p:sp>
        <p:nvSpPr>
          <p:cNvPr id="3868" name="object 3868"/>
          <p:cNvSpPr/>
          <p:nvPr/>
        </p:nvSpPr>
        <p:spPr>
          <a:xfrm>
            <a:off x="13027524" y="11986226"/>
            <a:ext cx="2456180" cy="1621155"/>
          </a:xfrm>
          <a:custGeom>
            <a:avLst/>
            <a:gdLst/>
            <a:ahLst/>
            <a:cxnLst/>
            <a:rect l="l" t="t" r="r" b="b"/>
            <a:pathLst>
              <a:path w="2456180" h="1621155">
                <a:moveTo>
                  <a:pt x="1895384" y="810573"/>
                </a:moveTo>
                <a:lnTo>
                  <a:pt x="1895384" y="1621146"/>
                </a:lnTo>
              </a:path>
              <a:path w="2456180" h="1621155">
                <a:moveTo>
                  <a:pt x="0" y="238820"/>
                </a:moveTo>
                <a:lnTo>
                  <a:pt x="2456005" y="238820"/>
                </a:lnTo>
                <a:lnTo>
                  <a:pt x="0" y="238820"/>
                </a:lnTo>
              </a:path>
              <a:path w="2456180" h="1621155">
                <a:moveTo>
                  <a:pt x="0" y="0"/>
                </a:moveTo>
                <a:lnTo>
                  <a:pt x="2456005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9" name="object 3869"/>
          <p:cNvSpPr txBox="1"/>
          <p:nvPr/>
        </p:nvSpPr>
        <p:spPr>
          <a:xfrm>
            <a:off x="14531415" y="12385390"/>
            <a:ext cx="109220" cy="2120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735"/>
              </a:lnSpc>
            </a:pPr>
            <a:r>
              <a:rPr dirty="0" u="sng" sz="650">
                <a:solidFill>
                  <a:srgbClr val="535353"/>
                </a:solidFill>
                <a:uFill>
                  <a:solidFill>
                    <a:srgbClr val="000000"/>
                  </a:solidFill>
                </a:uFill>
                <a:latin typeface="GOST Common"/>
                <a:cs typeface="GOST Common"/>
              </a:rPr>
              <a:t> </a:t>
            </a:r>
            <a:r>
              <a:rPr dirty="0" u="sng" sz="650" spc="-45">
                <a:solidFill>
                  <a:srgbClr val="535353"/>
                </a:solidFill>
                <a:uFill>
                  <a:solidFill>
                    <a:srgbClr val="000000"/>
                  </a:solidFill>
                </a:uFill>
                <a:latin typeface="GOST Common"/>
                <a:cs typeface="GOST Common"/>
              </a:rPr>
              <a:t> </a:t>
            </a:r>
            <a:r>
              <a:rPr dirty="0" u="sng" sz="650">
                <a:solidFill>
                  <a:srgbClr val="535353"/>
                </a:solidFill>
                <a:uFill>
                  <a:solidFill>
                    <a:srgbClr val="000000"/>
                  </a:solidFill>
                </a:uFill>
                <a:latin typeface="GOST Common"/>
                <a:cs typeface="GOST Common"/>
              </a:rPr>
              <a:t>130</a:t>
            </a:r>
            <a:r>
              <a:rPr dirty="0" u="sng" sz="650" spc="-25">
                <a:solidFill>
                  <a:srgbClr val="535353"/>
                </a:solidFill>
                <a:uFill>
                  <a:solidFill>
                    <a:srgbClr val="000000"/>
                  </a:solidFill>
                </a:uFill>
                <a:latin typeface="GOST Common"/>
                <a:cs typeface="GOST Common"/>
              </a:rPr>
              <a:t> </a:t>
            </a:r>
            <a:endParaRPr sz="650">
              <a:latin typeface="GOST Common"/>
              <a:cs typeface="GOST Common"/>
            </a:endParaRPr>
          </a:p>
        </p:txBody>
      </p:sp>
      <p:sp>
        <p:nvSpPr>
          <p:cNvPr id="3870" name="object 3870"/>
          <p:cNvSpPr txBox="1"/>
          <p:nvPr/>
        </p:nvSpPr>
        <p:spPr>
          <a:xfrm>
            <a:off x="13546098" y="11697721"/>
            <a:ext cx="1567180" cy="68262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300" spc="5">
                <a:latin typeface="Arial"/>
                <a:cs typeface="Arial"/>
              </a:rPr>
              <a:t>Відомість</a:t>
            </a:r>
            <a:r>
              <a:rPr dirty="0" sz="1300" spc="-40">
                <a:latin typeface="Arial"/>
                <a:cs typeface="Arial"/>
              </a:rPr>
              <a:t> </a:t>
            </a:r>
            <a:r>
              <a:rPr dirty="0" sz="1300">
                <a:latin typeface="Arial"/>
                <a:cs typeface="Arial"/>
              </a:rPr>
              <a:t>деталей</a:t>
            </a:r>
            <a:endParaRPr sz="1300">
              <a:latin typeface="Arial"/>
              <a:cs typeface="Arial"/>
            </a:endParaRPr>
          </a:p>
          <a:p>
            <a:pPr marL="146685">
              <a:lnSpc>
                <a:spcPct val="100000"/>
              </a:lnSpc>
              <a:spcBef>
                <a:spcPts val="1120"/>
              </a:spcBef>
              <a:tabLst>
                <a:tab pos="709295" algn="l"/>
                <a:tab pos="1363345" algn="l"/>
              </a:tabLst>
            </a:pP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Ескіз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	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Поз.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	</a:t>
            </a:r>
            <a:r>
              <a:rPr dirty="0" sz="650">
                <a:solidFill>
                  <a:srgbClr val="535353"/>
                </a:solidFill>
                <a:latin typeface="Arial"/>
                <a:cs typeface="Arial"/>
              </a:rPr>
              <a:t>Ескіз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800">
              <a:latin typeface="Arial"/>
              <a:cs typeface="Arial"/>
            </a:endParaRPr>
          </a:p>
          <a:p>
            <a:pPr marL="134620">
              <a:lnSpc>
                <a:spcPct val="100000"/>
              </a:lnSpc>
              <a:tabLst>
                <a:tab pos="1369060" algn="l"/>
              </a:tabLst>
            </a:pPr>
            <a:r>
              <a:rPr dirty="0" sz="650">
                <a:solidFill>
                  <a:srgbClr val="535353"/>
                </a:solidFill>
                <a:latin typeface="GOST Common"/>
                <a:cs typeface="GOST Common"/>
              </a:rPr>
              <a:t>500	</a:t>
            </a:r>
            <a:r>
              <a:rPr dirty="0" baseline="4273" sz="975">
                <a:solidFill>
                  <a:srgbClr val="535353"/>
                </a:solidFill>
                <a:latin typeface="GOST Common"/>
                <a:cs typeface="GOST Common"/>
              </a:rPr>
              <a:t>700</a:t>
            </a:r>
            <a:endParaRPr baseline="4273" sz="975">
              <a:latin typeface="GOST Common"/>
              <a:cs typeface="GOST Common"/>
            </a:endParaRPr>
          </a:p>
        </p:txBody>
      </p:sp>
      <p:sp>
        <p:nvSpPr>
          <p:cNvPr id="3871" name="object 3871"/>
          <p:cNvSpPr txBox="1"/>
          <p:nvPr/>
        </p:nvSpPr>
        <p:spPr>
          <a:xfrm>
            <a:off x="17144596" y="13001392"/>
            <a:ext cx="2757805" cy="655955"/>
          </a:xfrm>
          <a:prstGeom prst="rect">
            <a:avLst/>
          </a:prstGeom>
        </p:spPr>
        <p:txBody>
          <a:bodyPr wrap="square" lIns="0" tIns="10795" rIns="0" bIns="0" rtlCol="0" vert="horz">
            <a:spAutoFit/>
          </a:bodyPr>
          <a:lstStyle/>
          <a:p>
            <a:pPr algn="ctr" marL="12700" marR="5080">
              <a:lnSpc>
                <a:spcPct val="102200"/>
              </a:lnSpc>
              <a:spcBef>
                <a:spcPts val="85"/>
              </a:spcBef>
            </a:pPr>
            <a:r>
              <a:rPr dirty="0" sz="650" b="1">
                <a:latin typeface="Arial"/>
                <a:cs typeface="Arial"/>
              </a:rPr>
              <a:t>Проектування</a:t>
            </a:r>
            <a:r>
              <a:rPr dirty="0" sz="650" spc="10" b="1">
                <a:latin typeface="Arial"/>
                <a:cs typeface="Arial"/>
              </a:rPr>
              <a:t> </a:t>
            </a:r>
            <a:r>
              <a:rPr dirty="0" sz="650" spc="-5" b="1">
                <a:latin typeface="Arial"/>
                <a:cs typeface="Arial"/>
              </a:rPr>
              <a:t>ефективного</a:t>
            </a:r>
            <a:r>
              <a:rPr dirty="0" sz="650" spc="1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варіанту</a:t>
            </a:r>
            <a:r>
              <a:rPr dirty="0" sz="650" spc="1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фундаменту</a:t>
            </a:r>
            <a:r>
              <a:rPr dirty="0" sz="650" spc="1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27</a:t>
            </a:r>
            <a:r>
              <a:rPr dirty="0" sz="650" spc="10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поверхового </a:t>
            </a:r>
            <a:r>
              <a:rPr dirty="0" sz="650" spc="-16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житлового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будинку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у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піщаних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грунтах</a:t>
            </a:r>
            <a:r>
              <a:rPr dirty="0" sz="650" spc="10" b="1">
                <a:latin typeface="Arial"/>
                <a:cs typeface="Arial"/>
              </a:rPr>
              <a:t> </a:t>
            </a:r>
            <a:r>
              <a:rPr dirty="0" sz="650" spc="-5" b="1">
                <a:latin typeface="Arial"/>
                <a:cs typeface="Arial"/>
              </a:rPr>
              <a:t>лівого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берегу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ріки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spc="-5" b="1">
                <a:latin typeface="Arial"/>
                <a:cs typeface="Arial"/>
              </a:rPr>
              <a:t>Дніпро</a:t>
            </a:r>
            <a:endParaRPr sz="650">
              <a:latin typeface="Arial"/>
              <a:cs typeface="Arial"/>
            </a:endParaRPr>
          </a:p>
          <a:p>
            <a:pPr algn="ctr" marL="6350">
              <a:lnSpc>
                <a:spcPct val="100000"/>
              </a:lnSpc>
              <a:spcBef>
                <a:spcPts val="5"/>
              </a:spcBef>
            </a:pPr>
            <a:r>
              <a:rPr dirty="0" sz="650" b="1">
                <a:latin typeface="Arial"/>
                <a:cs typeface="Arial"/>
              </a:rPr>
              <a:t>у</a:t>
            </a:r>
            <a:r>
              <a:rPr dirty="0" sz="650" spc="-2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м.</a:t>
            </a:r>
            <a:r>
              <a:rPr dirty="0" sz="650" spc="-25" b="1">
                <a:latin typeface="Arial"/>
                <a:cs typeface="Arial"/>
              </a:rPr>
              <a:t> </a:t>
            </a:r>
            <a:r>
              <a:rPr dirty="0" sz="650" spc="-5" b="1">
                <a:latin typeface="Arial"/>
                <a:cs typeface="Arial"/>
              </a:rPr>
              <a:t>Києві</a:t>
            </a:r>
            <a:endParaRPr sz="650">
              <a:latin typeface="Arial"/>
              <a:cs typeface="Arial"/>
            </a:endParaRPr>
          </a:p>
          <a:p>
            <a:pPr algn="ctr" marL="1642110">
              <a:lnSpc>
                <a:spcPct val="100000"/>
              </a:lnSpc>
              <a:spcBef>
                <a:spcPts val="340"/>
              </a:spcBef>
              <a:tabLst>
                <a:tab pos="2389505" algn="l"/>
              </a:tabLst>
            </a:pPr>
            <a:r>
              <a:rPr dirty="0" sz="650" spc="-5">
                <a:latin typeface="Arial"/>
                <a:cs typeface="Arial"/>
              </a:rPr>
              <a:t>Стадія</a:t>
            </a:r>
            <a:r>
              <a:rPr dirty="0" sz="650" spc="250">
                <a:latin typeface="Arial"/>
                <a:cs typeface="Arial"/>
              </a:rPr>
              <a:t> </a:t>
            </a:r>
            <a:r>
              <a:rPr dirty="0" sz="650" spc="25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Аркуш	Аркушів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600">
              <a:latin typeface="Arial"/>
              <a:cs typeface="Arial"/>
            </a:endParaRPr>
          </a:p>
          <a:p>
            <a:pPr algn="ctr" marL="1605280">
              <a:lnSpc>
                <a:spcPct val="100000"/>
              </a:lnSpc>
              <a:tabLst>
                <a:tab pos="1993900" algn="l"/>
                <a:tab pos="2393315" algn="l"/>
              </a:tabLst>
            </a:pPr>
            <a:r>
              <a:rPr dirty="0" baseline="4273" sz="975">
                <a:latin typeface="Arial"/>
                <a:cs typeface="Arial"/>
              </a:rPr>
              <a:t>ДП	</a:t>
            </a:r>
            <a:r>
              <a:rPr dirty="0" sz="650">
                <a:latin typeface="Arial"/>
                <a:cs typeface="Arial"/>
              </a:rPr>
              <a:t>8	</a:t>
            </a:r>
            <a:r>
              <a:rPr dirty="0" sz="650" spc="-5">
                <a:latin typeface="Arial"/>
                <a:cs typeface="Arial"/>
              </a:rPr>
              <a:t>10</a:t>
            </a:r>
            <a:endParaRPr sz="650">
              <a:latin typeface="Arial"/>
              <a:cs typeface="Arial"/>
            </a:endParaRPr>
          </a:p>
        </p:txBody>
      </p:sp>
      <p:sp>
        <p:nvSpPr>
          <p:cNvPr id="3872" name="object 3872"/>
          <p:cNvSpPr txBox="1"/>
          <p:nvPr/>
        </p:nvSpPr>
        <p:spPr>
          <a:xfrm>
            <a:off x="18949919" y="13736160"/>
            <a:ext cx="823594" cy="292100"/>
          </a:xfrm>
          <a:prstGeom prst="rect">
            <a:avLst/>
          </a:prstGeom>
        </p:spPr>
        <p:txBody>
          <a:bodyPr wrap="square" lIns="0" tIns="27305" rIns="0" bIns="0" rtlCol="0" vert="horz">
            <a:spAutoFit/>
          </a:bodyPr>
          <a:lstStyle/>
          <a:p>
            <a:pPr marL="12700" marR="5080" indent="225425">
              <a:lnSpc>
                <a:spcPts val="1000"/>
              </a:lnSpc>
              <a:spcBef>
                <a:spcPts val="215"/>
              </a:spcBef>
            </a:pPr>
            <a:r>
              <a:rPr dirty="0" sz="900" spc="10">
                <a:latin typeface="Arial"/>
                <a:cs typeface="Arial"/>
              </a:rPr>
              <a:t>КНУБА </a:t>
            </a:r>
            <a:r>
              <a:rPr dirty="0" sz="900" spc="15">
                <a:latin typeface="Arial"/>
                <a:cs typeface="Arial"/>
              </a:rPr>
              <a:t> </a:t>
            </a:r>
            <a:r>
              <a:rPr dirty="0" sz="900" spc="10">
                <a:latin typeface="Arial"/>
                <a:cs typeface="Arial"/>
              </a:rPr>
              <a:t>ПЦБм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 spc="5">
                <a:latin typeface="Arial"/>
                <a:cs typeface="Arial"/>
              </a:rPr>
              <a:t>-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 spc="5">
                <a:latin typeface="Arial"/>
                <a:cs typeface="Arial"/>
              </a:rPr>
              <a:t>22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 spc="5">
                <a:latin typeface="Arial"/>
                <a:cs typeface="Arial"/>
              </a:rPr>
              <a:t>-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 spc="10">
                <a:latin typeface="Arial"/>
                <a:cs typeface="Arial"/>
              </a:rPr>
              <a:t>ГТ</a:t>
            </a:r>
            <a:endParaRPr sz="9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318722" y="2010409"/>
            <a:ext cx="1263015" cy="0"/>
          </a:xfrm>
          <a:custGeom>
            <a:avLst/>
            <a:gdLst/>
            <a:ahLst/>
            <a:cxnLst/>
            <a:rect l="l" t="t" r="r" b="b"/>
            <a:pathLst>
              <a:path w="1263015" h="0">
                <a:moveTo>
                  <a:pt x="1262915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3" name="object 3"/>
          <p:cNvGrpSpPr/>
          <p:nvPr/>
        </p:nvGrpSpPr>
        <p:grpSpPr>
          <a:xfrm>
            <a:off x="868928" y="2008385"/>
            <a:ext cx="8449945" cy="4445"/>
            <a:chOff x="868928" y="2008385"/>
            <a:chExt cx="8449945" cy="4445"/>
          </a:xfrm>
        </p:grpSpPr>
        <p:sp>
          <p:nvSpPr>
            <p:cNvPr id="4" name="object 4"/>
            <p:cNvSpPr/>
            <p:nvPr/>
          </p:nvSpPr>
          <p:spPr>
            <a:xfrm>
              <a:off x="1241327" y="201040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/>
            <p:cNvSpPr/>
            <p:nvPr/>
          </p:nvSpPr>
          <p:spPr>
            <a:xfrm>
              <a:off x="868928" y="2010409"/>
              <a:ext cx="8449945" cy="0"/>
            </a:xfrm>
            <a:custGeom>
              <a:avLst/>
              <a:gdLst/>
              <a:ahLst/>
              <a:cxnLst/>
              <a:rect l="l" t="t" r="r" b="b"/>
              <a:pathLst>
                <a:path w="8449945" h="0">
                  <a:moveTo>
                    <a:pt x="844979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440156" y="2131843"/>
            <a:ext cx="151793" cy="150781"/>
          </a:xfrm>
          <a:prstGeom prst="rect">
            <a:avLst/>
          </a:prstGeom>
        </p:spPr>
      </p:pic>
      <p:pic>
        <p:nvPicPr>
          <p:cNvPr id="7" name="object 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9440156" y="2985930"/>
            <a:ext cx="151793" cy="150781"/>
          </a:xfrm>
          <a:prstGeom prst="rect">
            <a:avLst/>
          </a:prstGeom>
        </p:spPr>
      </p:pic>
      <p:pic>
        <p:nvPicPr>
          <p:cNvPr id="8" name="object 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9440156" y="3840017"/>
            <a:ext cx="151793" cy="150781"/>
          </a:xfrm>
          <a:prstGeom prst="rect">
            <a:avLst/>
          </a:prstGeom>
        </p:spPr>
      </p:pic>
      <p:pic>
        <p:nvPicPr>
          <p:cNvPr id="9" name="object 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9440156" y="4608088"/>
            <a:ext cx="151793" cy="150781"/>
          </a:xfrm>
          <a:prstGeom prst="rect">
            <a:avLst/>
          </a:prstGeom>
        </p:spPr>
      </p:pic>
      <p:pic>
        <p:nvPicPr>
          <p:cNvPr id="10" name="object 1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9440156" y="5339729"/>
            <a:ext cx="151793" cy="150781"/>
          </a:xfrm>
          <a:prstGeom prst="rect">
            <a:avLst/>
          </a:prstGeom>
        </p:spPr>
      </p:pic>
      <p:pic>
        <p:nvPicPr>
          <p:cNvPr id="11" name="object 11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9440156" y="6071370"/>
            <a:ext cx="151793" cy="150781"/>
          </a:xfrm>
          <a:prstGeom prst="rect">
            <a:avLst/>
          </a:prstGeom>
        </p:spPr>
      </p:pic>
      <p:pic>
        <p:nvPicPr>
          <p:cNvPr id="12" name="object 1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9440156" y="6840453"/>
            <a:ext cx="151793" cy="150781"/>
          </a:xfrm>
          <a:prstGeom prst="rect">
            <a:avLst/>
          </a:prstGeom>
        </p:spPr>
      </p:pic>
      <p:pic>
        <p:nvPicPr>
          <p:cNvPr id="13" name="object 13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9440156" y="7693528"/>
            <a:ext cx="151793" cy="150780"/>
          </a:xfrm>
          <a:prstGeom prst="rect">
            <a:avLst/>
          </a:prstGeom>
        </p:spPr>
      </p:pic>
      <p:sp>
        <p:nvSpPr>
          <p:cNvPr id="14" name="object 14"/>
          <p:cNvSpPr/>
          <p:nvPr/>
        </p:nvSpPr>
        <p:spPr>
          <a:xfrm>
            <a:off x="9318722" y="2156130"/>
            <a:ext cx="1263015" cy="0"/>
          </a:xfrm>
          <a:custGeom>
            <a:avLst/>
            <a:gdLst/>
            <a:ahLst/>
            <a:cxnLst/>
            <a:rect l="l" t="t" r="r" b="b"/>
            <a:pathLst>
              <a:path w="1263015" h="0">
                <a:moveTo>
                  <a:pt x="1262915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5" name="object 15"/>
          <p:cNvGrpSpPr/>
          <p:nvPr/>
        </p:nvGrpSpPr>
        <p:grpSpPr>
          <a:xfrm>
            <a:off x="868928" y="2154106"/>
            <a:ext cx="8449945" cy="4445"/>
            <a:chOff x="868928" y="2154106"/>
            <a:chExt cx="8449945" cy="4445"/>
          </a:xfrm>
        </p:grpSpPr>
        <p:sp>
          <p:nvSpPr>
            <p:cNvPr id="16" name="object 16"/>
            <p:cNvSpPr/>
            <p:nvPr/>
          </p:nvSpPr>
          <p:spPr>
            <a:xfrm>
              <a:off x="1241327" y="215613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/>
            <p:cNvSpPr/>
            <p:nvPr/>
          </p:nvSpPr>
          <p:spPr>
            <a:xfrm>
              <a:off x="868928" y="2156130"/>
              <a:ext cx="8449945" cy="0"/>
            </a:xfrm>
            <a:custGeom>
              <a:avLst/>
              <a:gdLst/>
              <a:ahLst/>
              <a:cxnLst/>
              <a:rect l="l" t="t" r="r" b="b"/>
              <a:pathLst>
                <a:path w="8449945" h="0">
                  <a:moveTo>
                    <a:pt x="844979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" name="object 18"/>
          <p:cNvSpPr/>
          <p:nvPr/>
        </p:nvSpPr>
        <p:spPr>
          <a:xfrm>
            <a:off x="9318722" y="2863484"/>
            <a:ext cx="1263015" cy="0"/>
          </a:xfrm>
          <a:custGeom>
            <a:avLst/>
            <a:gdLst/>
            <a:ahLst/>
            <a:cxnLst/>
            <a:rect l="l" t="t" r="r" b="b"/>
            <a:pathLst>
              <a:path w="1263015" h="0">
                <a:moveTo>
                  <a:pt x="1262915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9" name="object 19"/>
          <p:cNvGrpSpPr/>
          <p:nvPr/>
        </p:nvGrpSpPr>
        <p:grpSpPr>
          <a:xfrm>
            <a:off x="868928" y="2861460"/>
            <a:ext cx="8449945" cy="4445"/>
            <a:chOff x="868928" y="2861460"/>
            <a:chExt cx="8449945" cy="4445"/>
          </a:xfrm>
        </p:grpSpPr>
        <p:sp>
          <p:nvSpPr>
            <p:cNvPr id="20" name="object 20"/>
            <p:cNvSpPr/>
            <p:nvPr/>
          </p:nvSpPr>
          <p:spPr>
            <a:xfrm>
              <a:off x="1241327" y="286348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/>
            <p:cNvSpPr/>
            <p:nvPr/>
          </p:nvSpPr>
          <p:spPr>
            <a:xfrm>
              <a:off x="868928" y="2863484"/>
              <a:ext cx="8449945" cy="0"/>
            </a:xfrm>
            <a:custGeom>
              <a:avLst/>
              <a:gdLst/>
              <a:ahLst/>
              <a:cxnLst/>
              <a:rect l="l" t="t" r="r" b="b"/>
              <a:pathLst>
                <a:path w="8449945" h="0">
                  <a:moveTo>
                    <a:pt x="844979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2" name="object 22"/>
          <p:cNvSpPr/>
          <p:nvPr/>
        </p:nvSpPr>
        <p:spPr>
          <a:xfrm>
            <a:off x="9318722" y="3131651"/>
            <a:ext cx="1263015" cy="0"/>
          </a:xfrm>
          <a:custGeom>
            <a:avLst/>
            <a:gdLst/>
            <a:ahLst/>
            <a:cxnLst/>
            <a:rect l="l" t="t" r="r" b="b"/>
            <a:pathLst>
              <a:path w="1263015" h="0">
                <a:moveTo>
                  <a:pt x="1262915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23" name="object 23"/>
          <p:cNvGrpSpPr/>
          <p:nvPr/>
        </p:nvGrpSpPr>
        <p:grpSpPr>
          <a:xfrm>
            <a:off x="868928" y="3129627"/>
            <a:ext cx="8449945" cy="4445"/>
            <a:chOff x="868928" y="3129627"/>
            <a:chExt cx="8449945" cy="4445"/>
          </a:xfrm>
        </p:grpSpPr>
        <p:sp>
          <p:nvSpPr>
            <p:cNvPr id="24" name="object 24"/>
            <p:cNvSpPr/>
            <p:nvPr/>
          </p:nvSpPr>
          <p:spPr>
            <a:xfrm>
              <a:off x="1241327" y="313165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/>
            <p:cNvSpPr/>
            <p:nvPr/>
          </p:nvSpPr>
          <p:spPr>
            <a:xfrm>
              <a:off x="868928" y="3131651"/>
              <a:ext cx="8449945" cy="0"/>
            </a:xfrm>
            <a:custGeom>
              <a:avLst/>
              <a:gdLst/>
              <a:ahLst/>
              <a:cxnLst/>
              <a:rect l="l" t="t" r="r" b="b"/>
              <a:pathLst>
                <a:path w="8449945" h="0">
                  <a:moveTo>
                    <a:pt x="844979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6" name="object 26"/>
          <p:cNvSpPr/>
          <p:nvPr/>
        </p:nvSpPr>
        <p:spPr>
          <a:xfrm>
            <a:off x="9318722" y="3717571"/>
            <a:ext cx="1263015" cy="0"/>
          </a:xfrm>
          <a:custGeom>
            <a:avLst/>
            <a:gdLst/>
            <a:ahLst/>
            <a:cxnLst/>
            <a:rect l="l" t="t" r="r" b="b"/>
            <a:pathLst>
              <a:path w="1263015" h="0">
                <a:moveTo>
                  <a:pt x="1262915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27" name="object 27"/>
          <p:cNvGrpSpPr/>
          <p:nvPr/>
        </p:nvGrpSpPr>
        <p:grpSpPr>
          <a:xfrm>
            <a:off x="868928" y="3715547"/>
            <a:ext cx="8449945" cy="4445"/>
            <a:chOff x="868928" y="3715547"/>
            <a:chExt cx="8449945" cy="4445"/>
          </a:xfrm>
        </p:grpSpPr>
        <p:sp>
          <p:nvSpPr>
            <p:cNvPr id="28" name="object 28"/>
            <p:cNvSpPr/>
            <p:nvPr/>
          </p:nvSpPr>
          <p:spPr>
            <a:xfrm>
              <a:off x="1241327" y="3717571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/>
            <p:cNvSpPr/>
            <p:nvPr/>
          </p:nvSpPr>
          <p:spPr>
            <a:xfrm>
              <a:off x="868928" y="3717571"/>
              <a:ext cx="8449945" cy="0"/>
            </a:xfrm>
            <a:custGeom>
              <a:avLst/>
              <a:gdLst/>
              <a:ahLst/>
              <a:cxnLst/>
              <a:rect l="l" t="t" r="r" b="b"/>
              <a:pathLst>
                <a:path w="8449945" h="0">
                  <a:moveTo>
                    <a:pt x="844979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0" name="object 30"/>
          <p:cNvSpPr/>
          <p:nvPr/>
        </p:nvSpPr>
        <p:spPr>
          <a:xfrm>
            <a:off x="9318722" y="4229618"/>
            <a:ext cx="1263015" cy="0"/>
          </a:xfrm>
          <a:custGeom>
            <a:avLst/>
            <a:gdLst/>
            <a:ahLst/>
            <a:cxnLst/>
            <a:rect l="l" t="t" r="r" b="b"/>
            <a:pathLst>
              <a:path w="1263015" h="0">
                <a:moveTo>
                  <a:pt x="1262915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31" name="object 31"/>
          <p:cNvGrpSpPr/>
          <p:nvPr/>
        </p:nvGrpSpPr>
        <p:grpSpPr>
          <a:xfrm>
            <a:off x="868928" y="4227595"/>
            <a:ext cx="8449945" cy="4445"/>
            <a:chOff x="868928" y="4227595"/>
            <a:chExt cx="8449945" cy="4445"/>
          </a:xfrm>
        </p:grpSpPr>
        <p:sp>
          <p:nvSpPr>
            <p:cNvPr id="32" name="object 32"/>
            <p:cNvSpPr/>
            <p:nvPr/>
          </p:nvSpPr>
          <p:spPr>
            <a:xfrm>
              <a:off x="1241327" y="422961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/>
            <p:cNvSpPr/>
            <p:nvPr/>
          </p:nvSpPr>
          <p:spPr>
            <a:xfrm>
              <a:off x="868928" y="4229618"/>
              <a:ext cx="8449945" cy="0"/>
            </a:xfrm>
            <a:custGeom>
              <a:avLst/>
              <a:gdLst/>
              <a:ahLst/>
              <a:cxnLst/>
              <a:rect l="l" t="t" r="r" b="b"/>
              <a:pathLst>
                <a:path w="8449945" h="0">
                  <a:moveTo>
                    <a:pt x="844979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4" name="object 34"/>
          <p:cNvSpPr/>
          <p:nvPr/>
        </p:nvSpPr>
        <p:spPr>
          <a:xfrm>
            <a:off x="1241326" y="4620232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object 35"/>
          <p:cNvSpPr/>
          <p:nvPr/>
        </p:nvSpPr>
        <p:spPr>
          <a:xfrm>
            <a:off x="1241326" y="5815346"/>
            <a:ext cx="0" cy="0"/>
          </a:xfrm>
          <a:custGeom>
            <a:avLst/>
            <a:gdLst/>
            <a:ahLst/>
            <a:cxnLst/>
            <a:rect l="l" t="t" r="r" b="b"/>
            <a:pathLst>
              <a:path w="0" h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" name="object 36"/>
          <p:cNvSpPr/>
          <p:nvPr/>
        </p:nvSpPr>
        <p:spPr>
          <a:xfrm>
            <a:off x="9318722" y="6205959"/>
            <a:ext cx="1263015" cy="0"/>
          </a:xfrm>
          <a:custGeom>
            <a:avLst/>
            <a:gdLst/>
            <a:ahLst/>
            <a:cxnLst/>
            <a:rect l="l" t="t" r="r" b="b"/>
            <a:pathLst>
              <a:path w="1263015" h="0">
                <a:moveTo>
                  <a:pt x="1262915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37" name="object 37"/>
          <p:cNvGrpSpPr/>
          <p:nvPr/>
        </p:nvGrpSpPr>
        <p:grpSpPr>
          <a:xfrm>
            <a:off x="868928" y="6203936"/>
            <a:ext cx="8449945" cy="4445"/>
            <a:chOff x="868928" y="6203936"/>
            <a:chExt cx="8449945" cy="4445"/>
          </a:xfrm>
        </p:grpSpPr>
        <p:sp>
          <p:nvSpPr>
            <p:cNvPr id="38" name="object 38"/>
            <p:cNvSpPr/>
            <p:nvPr/>
          </p:nvSpPr>
          <p:spPr>
            <a:xfrm>
              <a:off x="1241327" y="620596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/>
            <p:cNvSpPr/>
            <p:nvPr/>
          </p:nvSpPr>
          <p:spPr>
            <a:xfrm>
              <a:off x="868928" y="6205959"/>
              <a:ext cx="8449945" cy="0"/>
            </a:xfrm>
            <a:custGeom>
              <a:avLst/>
              <a:gdLst/>
              <a:ahLst/>
              <a:cxnLst/>
              <a:rect l="l" t="t" r="r" b="b"/>
              <a:pathLst>
                <a:path w="8449945" h="0">
                  <a:moveTo>
                    <a:pt x="844979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0" name="object 40"/>
          <p:cNvSpPr/>
          <p:nvPr/>
        </p:nvSpPr>
        <p:spPr>
          <a:xfrm>
            <a:off x="9318722" y="6718007"/>
            <a:ext cx="1263015" cy="0"/>
          </a:xfrm>
          <a:custGeom>
            <a:avLst/>
            <a:gdLst/>
            <a:ahLst/>
            <a:cxnLst/>
            <a:rect l="l" t="t" r="r" b="b"/>
            <a:pathLst>
              <a:path w="1263015" h="0">
                <a:moveTo>
                  <a:pt x="1262915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41" name="object 41"/>
          <p:cNvGrpSpPr/>
          <p:nvPr/>
        </p:nvGrpSpPr>
        <p:grpSpPr>
          <a:xfrm>
            <a:off x="868928" y="6715983"/>
            <a:ext cx="8449945" cy="4445"/>
            <a:chOff x="868928" y="6715983"/>
            <a:chExt cx="8449945" cy="4445"/>
          </a:xfrm>
        </p:grpSpPr>
        <p:sp>
          <p:nvSpPr>
            <p:cNvPr id="42" name="object 42"/>
            <p:cNvSpPr/>
            <p:nvPr/>
          </p:nvSpPr>
          <p:spPr>
            <a:xfrm>
              <a:off x="1241327" y="671800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/>
            <p:cNvSpPr/>
            <p:nvPr/>
          </p:nvSpPr>
          <p:spPr>
            <a:xfrm>
              <a:off x="868928" y="6718007"/>
              <a:ext cx="8449945" cy="0"/>
            </a:xfrm>
            <a:custGeom>
              <a:avLst/>
              <a:gdLst/>
              <a:ahLst/>
              <a:cxnLst/>
              <a:rect l="l" t="t" r="r" b="b"/>
              <a:pathLst>
                <a:path w="8449945" h="0">
                  <a:moveTo>
                    <a:pt x="844979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4" name="object 44"/>
          <p:cNvSpPr/>
          <p:nvPr/>
        </p:nvSpPr>
        <p:spPr>
          <a:xfrm>
            <a:off x="9318722" y="7302915"/>
            <a:ext cx="1263015" cy="0"/>
          </a:xfrm>
          <a:custGeom>
            <a:avLst/>
            <a:gdLst/>
            <a:ahLst/>
            <a:cxnLst/>
            <a:rect l="l" t="t" r="r" b="b"/>
            <a:pathLst>
              <a:path w="1263015" h="0">
                <a:moveTo>
                  <a:pt x="1262915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45" name="object 45"/>
          <p:cNvGrpSpPr/>
          <p:nvPr/>
        </p:nvGrpSpPr>
        <p:grpSpPr>
          <a:xfrm>
            <a:off x="868928" y="7300891"/>
            <a:ext cx="8449945" cy="4445"/>
            <a:chOff x="868928" y="7300891"/>
            <a:chExt cx="8449945" cy="4445"/>
          </a:xfrm>
        </p:grpSpPr>
        <p:sp>
          <p:nvSpPr>
            <p:cNvPr id="46" name="object 46"/>
            <p:cNvSpPr/>
            <p:nvPr/>
          </p:nvSpPr>
          <p:spPr>
            <a:xfrm>
              <a:off x="1241327" y="730291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/>
            <p:cNvSpPr/>
            <p:nvPr/>
          </p:nvSpPr>
          <p:spPr>
            <a:xfrm>
              <a:off x="868928" y="7302915"/>
              <a:ext cx="8449945" cy="0"/>
            </a:xfrm>
            <a:custGeom>
              <a:avLst/>
              <a:gdLst/>
              <a:ahLst/>
              <a:cxnLst/>
              <a:rect l="l" t="t" r="r" b="b"/>
              <a:pathLst>
                <a:path w="8449945" h="0">
                  <a:moveTo>
                    <a:pt x="844979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8" name="object 48"/>
          <p:cNvSpPr/>
          <p:nvPr/>
        </p:nvSpPr>
        <p:spPr>
          <a:xfrm>
            <a:off x="9318722" y="7572094"/>
            <a:ext cx="1263015" cy="0"/>
          </a:xfrm>
          <a:custGeom>
            <a:avLst/>
            <a:gdLst/>
            <a:ahLst/>
            <a:cxnLst/>
            <a:rect l="l" t="t" r="r" b="b"/>
            <a:pathLst>
              <a:path w="1263015" h="0">
                <a:moveTo>
                  <a:pt x="1262915" y="0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49" name="object 49"/>
          <p:cNvGrpSpPr/>
          <p:nvPr/>
        </p:nvGrpSpPr>
        <p:grpSpPr>
          <a:xfrm>
            <a:off x="719160" y="1446752"/>
            <a:ext cx="10012680" cy="8310245"/>
            <a:chOff x="719160" y="1446752"/>
            <a:chExt cx="10012680" cy="8310245"/>
          </a:xfrm>
        </p:grpSpPr>
        <p:sp>
          <p:nvSpPr>
            <p:cNvPr id="50" name="object 50"/>
            <p:cNvSpPr/>
            <p:nvPr/>
          </p:nvSpPr>
          <p:spPr>
            <a:xfrm>
              <a:off x="1241326" y="7572094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/>
            <p:cNvSpPr/>
            <p:nvPr/>
          </p:nvSpPr>
          <p:spPr>
            <a:xfrm>
              <a:off x="868928" y="1493302"/>
              <a:ext cx="8449945" cy="8115300"/>
            </a:xfrm>
            <a:custGeom>
              <a:avLst/>
              <a:gdLst/>
              <a:ahLst/>
              <a:cxnLst/>
              <a:rect l="l" t="t" r="r" b="b"/>
              <a:pathLst>
                <a:path w="8449945" h="8115300">
                  <a:moveTo>
                    <a:pt x="8449793" y="6078791"/>
                  </a:moveTo>
                  <a:lnTo>
                    <a:pt x="0" y="6078791"/>
                  </a:lnTo>
                </a:path>
                <a:path w="8449945" h="8115300">
                  <a:moveTo>
                    <a:pt x="8449793" y="8114838"/>
                  </a:moveTo>
                  <a:lnTo>
                    <a:pt x="844979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/>
            <p:cNvSpPr/>
            <p:nvPr/>
          </p:nvSpPr>
          <p:spPr>
            <a:xfrm>
              <a:off x="9318722" y="936426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/>
            <p:cNvSpPr/>
            <p:nvPr/>
          </p:nvSpPr>
          <p:spPr>
            <a:xfrm>
              <a:off x="8293616" y="1493302"/>
              <a:ext cx="1025525" cy="8115300"/>
            </a:xfrm>
            <a:custGeom>
              <a:avLst/>
              <a:gdLst/>
              <a:ahLst/>
              <a:cxnLst/>
              <a:rect l="l" t="t" r="r" b="b"/>
              <a:pathLst>
                <a:path w="1025525" h="8115300">
                  <a:moveTo>
                    <a:pt x="1025106" y="7870957"/>
                  </a:moveTo>
                  <a:lnTo>
                    <a:pt x="1025106" y="8114838"/>
                  </a:lnTo>
                </a:path>
                <a:path w="1025525" h="8115300">
                  <a:moveTo>
                    <a:pt x="0" y="8114838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/>
            <p:cNvSpPr/>
            <p:nvPr/>
          </p:nvSpPr>
          <p:spPr>
            <a:xfrm>
              <a:off x="8293615" y="936426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/>
            <p:cNvSpPr/>
            <p:nvPr/>
          </p:nvSpPr>
          <p:spPr>
            <a:xfrm>
              <a:off x="7440541" y="1493302"/>
              <a:ext cx="853440" cy="8115300"/>
            </a:xfrm>
            <a:custGeom>
              <a:avLst/>
              <a:gdLst/>
              <a:ahLst/>
              <a:cxnLst/>
              <a:rect l="l" t="t" r="r" b="b"/>
              <a:pathLst>
                <a:path w="853440" h="8115300">
                  <a:moveTo>
                    <a:pt x="853075" y="7870957"/>
                  </a:moveTo>
                  <a:lnTo>
                    <a:pt x="853075" y="8114838"/>
                  </a:lnTo>
                </a:path>
                <a:path w="853440" h="8115300">
                  <a:moveTo>
                    <a:pt x="0" y="8114838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/>
            <p:cNvSpPr/>
            <p:nvPr/>
          </p:nvSpPr>
          <p:spPr>
            <a:xfrm>
              <a:off x="7440540" y="936426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/>
            <p:cNvSpPr/>
            <p:nvPr/>
          </p:nvSpPr>
          <p:spPr>
            <a:xfrm>
              <a:off x="6586454" y="1493302"/>
              <a:ext cx="854710" cy="8115300"/>
            </a:xfrm>
            <a:custGeom>
              <a:avLst/>
              <a:gdLst/>
              <a:ahLst/>
              <a:cxnLst/>
              <a:rect l="l" t="t" r="r" b="b"/>
              <a:pathLst>
                <a:path w="854709" h="8115300">
                  <a:moveTo>
                    <a:pt x="854086" y="7870957"/>
                  </a:moveTo>
                  <a:lnTo>
                    <a:pt x="854086" y="8114838"/>
                  </a:lnTo>
                </a:path>
                <a:path w="854709" h="8115300">
                  <a:moveTo>
                    <a:pt x="0" y="8114838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/>
            <p:cNvSpPr/>
            <p:nvPr/>
          </p:nvSpPr>
          <p:spPr>
            <a:xfrm>
              <a:off x="6586453" y="936426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/>
            <p:cNvSpPr/>
            <p:nvPr/>
          </p:nvSpPr>
          <p:spPr>
            <a:xfrm>
              <a:off x="5732367" y="1493302"/>
              <a:ext cx="854710" cy="8115300"/>
            </a:xfrm>
            <a:custGeom>
              <a:avLst/>
              <a:gdLst/>
              <a:ahLst/>
              <a:cxnLst/>
              <a:rect l="l" t="t" r="r" b="b"/>
              <a:pathLst>
                <a:path w="854709" h="8115300">
                  <a:moveTo>
                    <a:pt x="854086" y="7870957"/>
                  </a:moveTo>
                  <a:lnTo>
                    <a:pt x="854086" y="8114838"/>
                  </a:lnTo>
                </a:path>
                <a:path w="854709" h="8115300">
                  <a:moveTo>
                    <a:pt x="0" y="8114838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/>
            <p:cNvSpPr/>
            <p:nvPr/>
          </p:nvSpPr>
          <p:spPr>
            <a:xfrm>
              <a:off x="5732366" y="936426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/>
            <p:cNvSpPr/>
            <p:nvPr/>
          </p:nvSpPr>
          <p:spPr>
            <a:xfrm>
              <a:off x="4879292" y="1493302"/>
              <a:ext cx="853440" cy="8115300"/>
            </a:xfrm>
            <a:custGeom>
              <a:avLst/>
              <a:gdLst/>
              <a:ahLst/>
              <a:cxnLst/>
              <a:rect l="l" t="t" r="r" b="b"/>
              <a:pathLst>
                <a:path w="853439" h="8115300">
                  <a:moveTo>
                    <a:pt x="853075" y="7870957"/>
                  </a:moveTo>
                  <a:lnTo>
                    <a:pt x="853075" y="8114838"/>
                  </a:lnTo>
                </a:path>
                <a:path w="853439" h="8115300">
                  <a:moveTo>
                    <a:pt x="0" y="8114838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/>
            <p:cNvSpPr/>
            <p:nvPr/>
          </p:nvSpPr>
          <p:spPr>
            <a:xfrm>
              <a:off x="4879292" y="936426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/>
            <p:cNvSpPr/>
            <p:nvPr/>
          </p:nvSpPr>
          <p:spPr>
            <a:xfrm>
              <a:off x="2147023" y="1493302"/>
              <a:ext cx="2732405" cy="8115300"/>
            </a:xfrm>
            <a:custGeom>
              <a:avLst/>
              <a:gdLst/>
              <a:ahLst/>
              <a:cxnLst/>
              <a:rect l="l" t="t" r="r" b="b"/>
              <a:pathLst>
                <a:path w="2732404" h="8115300">
                  <a:moveTo>
                    <a:pt x="2732268" y="7870957"/>
                  </a:moveTo>
                  <a:lnTo>
                    <a:pt x="2732268" y="8114838"/>
                  </a:lnTo>
                </a:path>
                <a:path w="2732404" h="8115300">
                  <a:moveTo>
                    <a:pt x="0" y="8114838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/>
            <p:cNvSpPr/>
            <p:nvPr/>
          </p:nvSpPr>
          <p:spPr>
            <a:xfrm>
              <a:off x="2147023" y="936426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/>
            <p:cNvSpPr/>
            <p:nvPr/>
          </p:nvSpPr>
          <p:spPr>
            <a:xfrm>
              <a:off x="2147023" y="8425169"/>
              <a:ext cx="8434705" cy="1183005"/>
            </a:xfrm>
            <a:custGeom>
              <a:avLst/>
              <a:gdLst/>
              <a:ahLst/>
              <a:cxnLst/>
              <a:rect l="l" t="t" r="r" b="b"/>
              <a:pathLst>
                <a:path w="8434705" h="1183004">
                  <a:moveTo>
                    <a:pt x="0" y="939090"/>
                  </a:moveTo>
                  <a:lnTo>
                    <a:pt x="0" y="1182971"/>
                  </a:lnTo>
                </a:path>
                <a:path w="8434705" h="1183004">
                  <a:moveTo>
                    <a:pt x="8434614" y="0"/>
                  </a:moveTo>
                  <a:lnTo>
                    <a:pt x="717169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/>
            <p:cNvSpPr/>
            <p:nvPr/>
          </p:nvSpPr>
          <p:spPr>
            <a:xfrm>
              <a:off x="1241326" y="8425169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/>
            <p:cNvSpPr/>
            <p:nvPr/>
          </p:nvSpPr>
          <p:spPr>
            <a:xfrm>
              <a:off x="868928" y="3621436"/>
              <a:ext cx="8449945" cy="5986780"/>
            </a:xfrm>
            <a:custGeom>
              <a:avLst/>
              <a:gdLst/>
              <a:ahLst/>
              <a:cxnLst/>
              <a:rect l="l" t="t" r="r" b="b"/>
              <a:pathLst>
                <a:path w="8449945" h="5986780">
                  <a:moveTo>
                    <a:pt x="8449793" y="4803733"/>
                  </a:moveTo>
                  <a:lnTo>
                    <a:pt x="0" y="4803733"/>
                  </a:lnTo>
                </a:path>
                <a:path w="8449945" h="5986780">
                  <a:moveTo>
                    <a:pt x="2302189" y="5986704"/>
                  </a:moveTo>
                  <a:lnTo>
                    <a:pt x="2302189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/>
            <p:cNvSpPr/>
            <p:nvPr/>
          </p:nvSpPr>
          <p:spPr>
            <a:xfrm>
              <a:off x="3171118" y="1490266"/>
              <a:ext cx="0" cy="1958339"/>
            </a:xfrm>
            <a:custGeom>
              <a:avLst/>
              <a:gdLst/>
              <a:ahLst/>
              <a:cxnLst/>
              <a:rect l="l" t="t" r="r" b="b"/>
              <a:pathLst>
                <a:path w="0" h="1958339">
                  <a:moveTo>
                    <a:pt x="0" y="195812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" name="object 69"/>
            <p:cNvSpPr/>
            <p:nvPr/>
          </p:nvSpPr>
          <p:spPr>
            <a:xfrm>
              <a:off x="3171118" y="936426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" name="object 70"/>
            <p:cNvSpPr/>
            <p:nvPr/>
          </p:nvSpPr>
          <p:spPr>
            <a:xfrm>
              <a:off x="3171118" y="1490266"/>
              <a:ext cx="854710" cy="8118475"/>
            </a:xfrm>
            <a:custGeom>
              <a:avLst/>
              <a:gdLst/>
              <a:ahLst/>
              <a:cxnLst/>
              <a:rect l="l" t="t" r="r" b="b"/>
              <a:pathLst>
                <a:path w="854710" h="8118475">
                  <a:moveTo>
                    <a:pt x="0" y="7873993"/>
                  </a:moveTo>
                  <a:lnTo>
                    <a:pt x="0" y="8117873"/>
                  </a:lnTo>
                </a:path>
                <a:path w="854710" h="8118475">
                  <a:moveTo>
                    <a:pt x="854086" y="8117873"/>
                  </a:moveTo>
                  <a:lnTo>
                    <a:pt x="854086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" name="object 71"/>
            <p:cNvSpPr/>
            <p:nvPr/>
          </p:nvSpPr>
          <p:spPr>
            <a:xfrm>
              <a:off x="4025205" y="9364260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" name="object 72"/>
            <p:cNvSpPr/>
            <p:nvPr/>
          </p:nvSpPr>
          <p:spPr>
            <a:xfrm>
              <a:off x="4025205" y="8279448"/>
              <a:ext cx="6557009" cy="1329055"/>
            </a:xfrm>
            <a:custGeom>
              <a:avLst/>
              <a:gdLst/>
              <a:ahLst/>
              <a:cxnLst/>
              <a:rect l="l" t="t" r="r" b="b"/>
              <a:pathLst>
                <a:path w="6557009" h="1329054">
                  <a:moveTo>
                    <a:pt x="0" y="1084811"/>
                  </a:moveTo>
                  <a:lnTo>
                    <a:pt x="0" y="1328692"/>
                  </a:lnTo>
                </a:path>
                <a:path w="6557009" h="1329054">
                  <a:moveTo>
                    <a:pt x="6556432" y="0"/>
                  </a:moveTo>
                  <a:lnTo>
                    <a:pt x="529351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" name="object 73"/>
            <p:cNvSpPr/>
            <p:nvPr/>
          </p:nvSpPr>
          <p:spPr>
            <a:xfrm>
              <a:off x="1241326" y="8279448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" name="object 74"/>
            <p:cNvSpPr/>
            <p:nvPr/>
          </p:nvSpPr>
          <p:spPr>
            <a:xfrm>
              <a:off x="868928" y="8279448"/>
              <a:ext cx="8449945" cy="0"/>
            </a:xfrm>
            <a:custGeom>
              <a:avLst/>
              <a:gdLst/>
              <a:ahLst/>
              <a:cxnLst/>
              <a:rect l="l" t="t" r="r" b="b"/>
              <a:pathLst>
                <a:path w="8449945" h="0">
                  <a:moveTo>
                    <a:pt x="8449793" y="0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75" name="object 7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719160" y="8202540"/>
              <a:ext cx="152804" cy="298525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19160" y="7495186"/>
              <a:ext cx="152804" cy="152804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719160" y="7226006"/>
              <a:ext cx="152804" cy="152804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19160" y="6641099"/>
              <a:ext cx="152804" cy="152804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19160" y="6129051"/>
              <a:ext cx="152804" cy="152804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19160" y="5738438"/>
              <a:ext cx="152804" cy="152804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19160" y="4543324"/>
              <a:ext cx="152804" cy="152804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19160" y="4152710"/>
              <a:ext cx="152804" cy="152804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19160" y="3640663"/>
              <a:ext cx="152804" cy="152804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19160" y="3054743"/>
              <a:ext cx="152804" cy="152804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19160" y="2786576"/>
              <a:ext cx="152804" cy="152804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719160" y="1933501"/>
              <a:ext cx="152804" cy="298525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071127" y="9604092"/>
              <a:ext cx="152804" cy="152804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095221" y="9604092"/>
              <a:ext cx="152804" cy="15280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949308" y="9604092"/>
              <a:ext cx="152804" cy="152804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803395" y="9604092"/>
              <a:ext cx="152804" cy="152804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5656470" y="9604092"/>
              <a:ext cx="152804" cy="152804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6510557" y="9604092"/>
              <a:ext cx="152804" cy="152804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364644" y="9604092"/>
              <a:ext cx="152804" cy="152804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8217719" y="9604092"/>
              <a:ext cx="152804" cy="152804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9242826" y="9604092"/>
              <a:ext cx="152804" cy="152804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0578602" y="8202540"/>
              <a:ext cx="152804" cy="298525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0578602" y="7495186"/>
              <a:ext cx="152804" cy="152804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0578602" y="7226006"/>
              <a:ext cx="152804" cy="152804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0578602" y="6641099"/>
              <a:ext cx="152804" cy="152804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0578602" y="6129051"/>
              <a:ext cx="152804" cy="152804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0578602" y="5873027"/>
              <a:ext cx="152804" cy="152804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0578602" y="4408734"/>
              <a:ext cx="152804" cy="152804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0578602" y="4152710"/>
              <a:ext cx="152804" cy="152804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0578602" y="3640663"/>
              <a:ext cx="152804" cy="152804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0578602" y="3054743"/>
              <a:ext cx="152804" cy="152804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0578602" y="2786576"/>
              <a:ext cx="152804" cy="152804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0578602" y="1933501"/>
              <a:ext cx="152804" cy="298525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0578602" y="5140375"/>
              <a:ext cx="152804" cy="152804"/>
            </a:xfrm>
            <a:prstGeom prst="rect">
              <a:avLst/>
            </a:prstGeom>
          </p:spPr>
        </p:pic>
        <p:sp>
          <p:nvSpPr>
            <p:cNvPr id="109" name="object 109"/>
            <p:cNvSpPr/>
            <p:nvPr/>
          </p:nvSpPr>
          <p:spPr>
            <a:xfrm>
              <a:off x="3171118" y="3448392"/>
              <a:ext cx="5122545" cy="3538854"/>
            </a:xfrm>
            <a:custGeom>
              <a:avLst/>
              <a:gdLst/>
              <a:ahLst/>
              <a:cxnLst/>
              <a:rect l="l" t="t" r="r" b="b"/>
              <a:pathLst>
                <a:path w="5122545" h="3538854">
                  <a:moveTo>
                    <a:pt x="0" y="0"/>
                  </a:moveTo>
                  <a:lnTo>
                    <a:pt x="0" y="173043"/>
                  </a:lnTo>
                </a:path>
                <a:path w="5122545" h="3538854">
                  <a:moveTo>
                    <a:pt x="5122497" y="0"/>
                  </a:moveTo>
                  <a:lnTo>
                    <a:pt x="5122497" y="173043"/>
                  </a:lnTo>
                </a:path>
                <a:path w="5122545" h="3538854">
                  <a:moveTo>
                    <a:pt x="0" y="3365750"/>
                  </a:moveTo>
                  <a:lnTo>
                    <a:pt x="0" y="3538793"/>
                  </a:lnTo>
                </a:path>
                <a:path w="5122545" h="3538854">
                  <a:moveTo>
                    <a:pt x="5122497" y="3538793"/>
                  </a:moveTo>
                  <a:lnTo>
                    <a:pt x="5122497" y="336575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10" name="object 110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895867" y="2274528"/>
              <a:ext cx="156852" cy="156852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895867" y="1879867"/>
              <a:ext cx="156852" cy="156852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291540" y="2274528"/>
              <a:ext cx="156852" cy="156852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291540" y="1879867"/>
              <a:ext cx="156852" cy="156852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749954" y="2274528"/>
              <a:ext cx="156852" cy="156852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749954" y="1879867"/>
              <a:ext cx="156852" cy="156852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144615" y="2274528"/>
              <a:ext cx="156852" cy="156852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144615" y="1879867"/>
              <a:ext cx="156852" cy="156852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603029" y="2274528"/>
              <a:ext cx="156852" cy="156852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603029" y="1879867"/>
              <a:ext cx="156852" cy="156852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998702" y="2274528"/>
              <a:ext cx="156852" cy="156852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998702" y="1879867"/>
              <a:ext cx="156852" cy="156852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457116" y="2274528"/>
              <a:ext cx="156852" cy="156852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457116" y="1879867"/>
              <a:ext cx="156852" cy="156852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852789" y="2274528"/>
              <a:ext cx="156852" cy="156852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852789" y="1879867"/>
              <a:ext cx="156852" cy="156852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6311203" y="2274528"/>
              <a:ext cx="156852" cy="156852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6311203" y="1879867"/>
              <a:ext cx="156852" cy="156852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6705864" y="2274528"/>
              <a:ext cx="156852" cy="156852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6705864" y="1879867"/>
              <a:ext cx="156852" cy="156852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165290" y="2274528"/>
              <a:ext cx="156852" cy="156852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165290" y="1879867"/>
              <a:ext cx="156852" cy="156852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7559951" y="2274528"/>
              <a:ext cx="156852" cy="156852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7559951" y="1879867"/>
              <a:ext cx="156852" cy="156852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8018364" y="2274528"/>
              <a:ext cx="156852" cy="156852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8018364" y="1879867"/>
              <a:ext cx="156852" cy="156852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8414038" y="2274528"/>
              <a:ext cx="156852" cy="156852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8414038" y="1879867"/>
              <a:ext cx="156852" cy="156852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871772" y="2128807"/>
              <a:ext cx="156852" cy="156852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871772" y="1733135"/>
              <a:ext cx="156852" cy="156852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266433" y="2128807"/>
              <a:ext cx="156852" cy="156852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266433" y="1733135"/>
              <a:ext cx="156852" cy="156852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871772" y="2981883"/>
              <a:ext cx="156852" cy="156852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871772" y="2587221"/>
              <a:ext cx="156852" cy="156852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266433" y="2981883"/>
              <a:ext cx="156852" cy="156852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266433" y="2587221"/>
              <a:ext cx="156852" cy="156852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871772" y="3835969"/>
              <a:ext cx="156852" cy="156852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871772" y="3441308"/>
              <a:ext cx="156852" cy="156852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266433" y="3835969"/>
              <a:ext cx="156852" cy="156852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266433" y="3441308"/>
              <a:ext cx="156852" cy="156852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871772" y="6836405"/>
              <a:ext cx="156852" cy="156852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871772" y="6441744"/>
              <a:ext cx="156852" cy="156852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266433" y="6836405"/>
              <a:ext cx="156852" cy="156852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266433" y="6441744"/>
              <a:ext cx="156852" cy="156852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871772" y="7690492"/>
              <a:ext cx="156852" cy="156852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871772" y="7294819"/>
              <a:ext cx="156852" cy="156852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266433" y="7690492"/>
              <a:ext cx="156852" cy="156852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266433" y="7294819"/>
              <a:ext cx="156852" cy="156852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871772" y="8544579"/>
              <a:ext cx="156852" cy="156852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871772" y="8148906"/>
              <a:ext cx="156852" cy="156852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266433" y="8544579"/>
              <a:ext cx="156852" cy="156852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266433" y="8148906"/>
              <a:ext cx="156852" cy="156852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895867" y="8397847"/>
              <a:ext cx="156852" cy="156852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895867" y="8002173"/>
              <a:ext cx="156852" cy="156852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291540" y="8397847"/>
              <a:ext cx="156852" cy="156852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291540" y="8002173"/>
              <a:ext cx="156852" cy="156852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749954" y="8397847"/>
              <a:ext cx="156852" cy="156852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749954" y="8002173"/>
              <a:ext cx="156852" cy="156852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144615" y="8397847"/>
              <a:ext cx="156852" cy="156852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144615" y="8002173"/>
              <a:ext cx="156852" cy="156852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603029" y="8397847"/>
              <a:ext cx="156852" cy="156852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603029" y="8002173"/>
              <a:ext cx="156852" cy="156852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998702" y="8397847"/>
              <a:ext cx="156852" cy="156852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998702" y="8002173"/>
              <a:ext cx="156852" cy="156852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457116" y="8397847"/>
              <a:ext cx="156852" cy="156852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457116" y="8002173"/>
              <a:ext cx="156852" cy="156852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852789" y="8397847"/>
              <a:ext cx="156852" cy="156852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852789" y="8002173"/>
              <a:ext cx="156852" cy="156852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6311203" y="8397847"/>
              <a:ext cx="156852" cy="156852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6311203" y="8002173"/>
              <a:ext cx="156852" cy="156852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6705864" y="8397847"/>
              <a:ext cx="156852" cy="156852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6705864" y="8002173"/>
              <a:ext cx="156852" cy="156852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165290" y="8397847"/>
              <a:ext cx="156852" cy="156852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165290" y="8002173"/>
              <a:ext cx="156852" cy="156852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7559951" y="8397847"/>
              <a:ext cx="156852" cy="156852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7559951" y="8002173"/>
              <a:ext cx="156852" cy="156852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8018364" y="8397847"/>
              <a:ext cx="156852" cy="156852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8018364" y="8002173"/>
              <a:ext cx="156852" cy="156852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8414038" y="8397847"/>
              <a:ext cx="156852" cy="156852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8414038" y="8002173"/>
              <a:ext cx="156852" cy="156852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9043472" y="8544579"/>
              <a:ext cx="156852" cy="156852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9043472" y="8148906"/>
              <a:ext cx="156852" cy="156852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9438133" y="8544579"/>
              <a:ext cx="156852" cy="156852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9438133" y="8148906"/>
              <a:ext cx="156852" cy="156852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9043472" y="7690492"/>
              <a:ext cx="156852" cy="156852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9043472" y="7294819"/>
              <a:ext cx="156852" cy="156852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9438133" y="7690492"/>
              <a:ext cx="156852" cy="156852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9438133" y="7294819"/>
              <a:ext cx="156852" cy="156852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9043472" y="6836405"/>
              <a:ext cx="156852" cy="156852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9043472" y="6441744"/>
              <a:ext cx="156852" cy="156852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9438133" y="6836405"/>
              <a:ext cx="156852" cy="156852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9438133" y="6441744"/>
              <a:ext cx="156852" cy="156852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9043472" y="6068334"/>
              <a:ext cx="156852" cy="156852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9043472" y="5672661"/>
              <a:ext cx="156852" cy="156852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9438133" y="6068334"/>
              <a:ext cx="156852" cy="156852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9438133" y="5672661"/>
              <a:ext cx="156852" cy="156852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9043472" y="5336694"/>
              <a:ext cx="156852" cy="156852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9043472" y="4941020"/>
              <a:ext cx="156852" cy="156852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9438133" y="5336694"/>
              <a:ext cx="156852" cy="156852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9438133" y="4941020"/>
              <a:ext cx="156852" cy="156852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9043472" y="4605053"/>
              <a:ext cx="156852" cy="156852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9043472" y="4209380"/>
              <a:ext cx="156852" cy="156852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9438133" y="4605053"/>
              <a:ext cx="156852" cy="156852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9438133" y="4209380"/>
              <a:ext cx="156852" cy="156852"/>
            </a:xfrm>
            <a:prstGeom prst="rect">
              <a:avLst/>
            </a:prstGeom>
          </p:spPr>
        </p:pic>
        <p:pic>
          <p:nvPicPr>
            <p:cNvPr id="214" name="object 2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9043472" y="3835969"/>
              <a:ext cx="156852" cy="156852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9043472" y="3441308"/>
              <a:ext cx="156852" cy="156852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9438133" y="3835969"/>
              <a:ext cx="156852" cy="156852"/>
            </a:xfrm>
            <a:prstGeom prst="rect">
              <a:avLst/>
            </a:prstGeom>
          </p:spPr>
        </p:pic>
        <p:pic>
          <p:nvPicPr>
            <p:cNvPr id="217" name="object 217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9438133" y="3441308"/>
              <a:ext cx="156852" cy="156852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9043472" y="2981883"/>
              <a:ext cx="156852" cy="156852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9043472" y="2587221"/>
              <a:ext cx="156852" cy="156852"/>
            </a:xfrm>
            <a:prstGeom prst="rect">
              <a:avLst/>
            </a:prstGeom>
          </p:spPr>
        </p:pic>
        <p:pic>
          <p:nvPicPr>
            <p:cNvPr id="220" name="object 220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9438133" y="2981883"/>
              <a:ext cx="156852" cy="156852"/>
            </a:xfrm>
            <a:prstGeom prst="rect">
              <a:avLst/>
            </a:prstGeom>
          </p:spPr>
        </p:pic>
        <p:pic>
          <p:nvPicPr>
            <p:cNvPr id="221" name="object 221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9438133" y="2587221"/>
              <a:ext cx="156852" cy="156852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9043472" y="2128807"/>
              <a:ext cx="156852" cy="156852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9043472" y="1733135"/>
              <a:ext cx="156852" cy="156852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9438133" y="2128807"/>
              <a:ext cx="156852" cy="156852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9438133" y="1733135"/>
              <a:ext cx="156852" cy="156852"/>
            </a:xfrm>
            <a:prstGeom prst="rect">
              <a:avLst/>
            </a:prstGeom>
          </p:spPr>
        </p:pic>
        <p:sp>
          <p:nvSpPr>
            <p:cNvPr id="226" name="object 226"/>
            <p:cNvSpPr/>
            <p:nvPr/>
          </p:nvSpPr>
          <p:spPr>
            <a:xfrm>
              <a:off x="4898519" y="4187117"/>
              <a:ext cx="931544" cy="149225"/>
            </a:xfrm>
            <a:custGeom>
              <a:avLst/>
              <a:gdLst/>
              <a:ahLst/>
              <a:cxnLst/>
              <a:rect l="l" t="t" r="r" b="b"/>
              <a:pathLst>
                <a:path w="931545" h="149225">
                  <a:moveTo>
                    <a:pt x="150780" y="72860"/>
                  </a:moveTo>
                  <a:lnTo>
                    <a:pt x="148756" y="58693"/>
                  </a:lnTo>
                  <a:lnTo>
                    <a:pt x="144709" y="45537"/>
                  </a:lnTo>
                  <a:lnTo>
                    <a:pt x="142685" y="40478"/>
                  </a:lnTo>
                </a:path>
                <a:path w="931545" h="149225">
                  <a:moveTo>
                    <a:pt x="121434" y="14167"/>
                  </a:moveTo>
                  <a:lnTo>
                    <a:pt x="118398" y="11131"/>
                  </a:lnTo>
                  <a:lnTo>
                    <a:pt x="106254" y="4047"/>
                  </a:lnTo>
                  <a:lnTo>
                    <a:pt x="93099" y="0"/>
                  </a:lnTo>
                  <a:lnTo>
                    <a:pt x="91075" y="0"/>
                  </a:lnTo>
                </a:path>
                <a:path w="931545" h="149225">
                  <a:moveTo>
                    <a:pt x="57681" y="0"/>
                  </a:moveTo>
                  <a:lnTo>
                    <a:pt x="50597" y="2023"/>
                  </a:lnTo>
                  <a:lnTo>
                    <a:pt x="37442" y="8095"/>
                  </a:lnTo>
                  <a:lnTo>
                    <a:pt x="27322" y="14167"/>
                  </a:lnTo>
                </a:path>
                <a:path w="931545" h="149225">
                  <a:moveTo>
                    <a:pt x="7083" y="40478"/>
                  </a:moveTo>
                  <a:lnTo>
                    <a:pt x="2023" y="51609"/>
                  </a:lnTo>
                  <a:lnTo>
                    <a:pt x="0" y="65776"/>
                  </a:lnTo>
                  <a:lnTo>
                    <a:pt x="0" y="73872"/>
                  </a:lnTo>
                </a:path>
                <a:path w="931545" h="149225">
                  <a:moveTo>
                    <a:pt x="7083" y="106254"/>
                  </a:moveTo>
                  <a:lnTo>
                    <a:pt x="8095" y="108278"/>
                  </a:lnTo>
                  <a:lnTo>
                    <a:pt x="15179" y="119410"/>
                  </a:lnTo>
                  <a:lnTo>
                    <a:pt x="25298" y="130541"/>
                  </a:lnTo>
                  <a:lnTo>
                    <a:pt x="28334" y="132565"/>
                  </a:lnTo>
                </a:path>
                <a:path w="931545" h="149225">
                  <a:moveTo>
                    <a:pt x="58693" y="146732"/>
                  </a:moveTo>
                  <a:lnTo>
                    <a:pt x="63752" y="147744"/>
                  </a:lnTo>
                  <a:lnTo>
                    <a:pt x="78932" y="148756"/>
                  </a:lnTo>
                  <a:lnTo>
                    <a:pt x="92087" y="146732"/>
                  </a:lnTo>
                </a:path>
                <a:path w="931545" h="149225">
                  <a:moveTo>
                    <a:pt x="122446" y="131553"/>
                  </a:moveTo>
                  <a:lnTo>
                    <a:pt x="129529" y="125481"/>
                  </a:lnTo>
                  <a:lnTo>
                    <a:pt x="138637" y="114350"/>
                  </a:lnTo>
                  <a:lnTo>
                    <a:pt x="142685" y="105242"/>
                  </a:lnTo>
                </a:path>
                <a:path w="931545" h="149225">
                  <a:moveTo>
                    <a:pt x="540382" y="72860"/>
                  </a:moveTo>
                  <a:lnTo>
                    <a:pt x="539370" y="58693"/>
                  </a:lnTo>
                  <a:lnTo>
                    <a:pt x="535322" y="45537"/>
                  </a:lnTo>
                  <a:lnTo>
                    <a:pt x="533298" y="40478"/>
                  </a:lnTo>
                </a:path>
                <a:path w="931545" h="149225">
                  <a:moveTo>
                    <a:pt x="512047" y="14167"/>
                  </a:moveTo>
                  <a:lnTo>
                    <a:pt x="509011" y="11131"/>
                  </a:lnTo>
                  <a:lnTo>
                    <a:pt x="496868" y="4047"/>
                  </a:lnTo>
                  <a:lnTo>
                    <a:pt x="482700" y="0"/>
                  </a:lnTo>
                  <a:lnTo>
                    <a:pt x="481688" y="0"/>
                  </a:lnTo>
                </a:path>
                <a:path w="931545" h="149225">
                  <a:moveTo>
                    <a:pt x="448294" y="0"/>
                  </a:moveTo>
                  <a:lnTo>
                    <a:pt x="440198" y="2023"/>
                  </a:lnTo>
                  <a:lnTo>
                    <a:pt x="427043" y="8095"/>
                  </a:lnTo>
                  <a:lnTo>
                    <a:pt x="417935" y="14167"/>
                  </a:lnTo>
                </a:path>
                <a:path w="931545" h="149225">
                  <a:moveTo>
                    <a:pt x="396684" y="40478"/>
                  </a:moveTo>
                  <a:lnTo>
                    <a:pt x="392637" y="51609"/>
                  </a:lnTo>
                  <a:lnTo>
                    <a:pt x="389601" y="65776"/>
                  </a:lnTo>
                  <a:lnTo>
                    <a:pt x="389601" y="73872"/>
                  </a:lnTo>
                </a:path>
                <a:path w="931545" h="149225">
                  <a:moveTo>
                    <a:pt x="397696" y="106254"/>
                  </a:moveTo>
                  <a:lnTo>
                    <a:pt x="397696" y="108278"/>
                  </a:lnTo>
                  <a:lnTo>
                    <a:pt x="405792" y="119410"/>
                  </a:lnTo>
                  <a:lnTo>
                    <a:pt x="415912" y="130541"/>
                  </a:lnTo>
                  <a:lnTo>
                    <a:pt x="418947" y="132565"/>
                  </a:lnTo>
                </a:path>
                <a:path w="931545" h="149225">
                  <a:moveTo>
                    <a:pt x="449306" y="146732"/>
                  </a:moveTo>
                  <a:lnTo>
                    <a:pt x="454366" y="147744"/>
                  </a:lnTo>
                  <a:lnTo>
                    <a:pt x="468533" y="148756"/>
                  </a:lnTo>
                  <a:lnTo>
                    <a:pt x="482700" y="146732"/>
                  </a:lnTo>
                </a:path>
                <a:path w="931545" h="149225">
                  <a:moveTo>
                    <a:pt x="513059" y="131553"/>
                  </a:moveTo>
                  <a:lnTo>
                    <a:pt x="520143" y="125481"/>
                  </a:lnTo>
                  <a:lnTo>
                    <a:pt x="529250" y="114350"/>
                  </a:lnTo>
                  <a:lnTo>
                    <a:pt x="533298" y="105242"/>
                  </a:lnTo>
                </a:path>
                <a:path w="931545" h="149225">
                  <a:moveTo>
                    <a:pt x="930995" y="72860"/>
                  </a:moveTo>
                  <a:lnTo>
                    <a:pt x="929983" y="58693"/>
                  </a:lnTo>
                  <a:lnTo>
                    <a:pt x="925935" y="45537"/>
                  </a:lnTo>
                  <a:lnTo>
                    <a:pt x="922899" y="40478"/>
                  </a:lnTo>
                </a:path>
                <a:path w="931545" h="149225">
                  <a:moveTo>
                    <a:pt x="902660" y="14167"/>
                  </a:moveTo>
                  <a:lnTo>
                    <a:pt x="899624" y="11131"/>
                  </a:lnTo>
                  <a:lnTo>
                    <a:pt x="886469" y="4047"/>
                  </a:lnTo>
                  <a:lnTo>
                    <a:pt x="873314" y="0"/>
                  </a:lnTo>
                  <a:lnTo>
                    <a:pt x="872302" y="0"/>
                  </a:lnTo>
                </a:path>
                <a:path w="931545" h="149225">
                  <a:moveTo>
                    <a:pt x="838907" y="0"/>
                  </a:moveTo>
                  <a:lnTo>
                    <a:pt x="830812" y="2023"/>
                  </a:lnTo>
                  <a:lnTo>
                    <a:pt x="817656" y="8095"/>
                  </a:lnTo>
                  <a:lnTo>
                    <a:pt x="808549" y="14167"/>
                  </a:lnTo>
                </a:path>
                <a:path w="931545" h="149225">
                  <a:moveTo>
                    <a:pt x="787298" y="40478"/>
                  </a:moveTo>
                  <a:lnTo>
                    <a:pt x="783250" y="51609"/>
                  </a:lnTo>
                  <a:lnTo>
                    <a:pt x="780214" y="65776"/>
                  </a:lnTo>
                  <a:lnTo>
                    <a:pt x="780214" y="73872"/>
                  </a:lnTo>
                </a:path>
                <a:path w="931545" h="149225">
                  <a:moveTo>
                    <a:pt x="787298" y="106254"/>
                  </a:moveTo>
                  <a:lnTo>
                    <a:pt x="788310" y="108278"/>
                  </a:lnTo>
                  <a:lnTo>
                    <a:pt x="796405" y="119410"/>
                  </a:lnTo>
                  <a:lnTo>
                    <a:pt x="805513" y="130541"/>
                  </a:lnTo>
                  <a:lnTo>
                    <a:pt x="808549" y="132565"/>
                  </a:lnTo>
                </a:path>
                <a:path w="931545" h="149225">
                  <a:moveTo>
                    <a:pt x="838907" y="146732"/>
                  </a:moveTo>
                  <a:lnTo>
                    <a:pt x="844979" y="147744"/>
                  </a:lnTo>
                  <a:lnTo>
                    <a:pt x="859146" y="148756"/>
                  </a:lnTo>
                  <a:lnTo>
                    <a:pt x="873314" y="146732"/>
                  </a:lnTo>
                </a:path>
                <a:path w="931545" h="149225">
                  <a:moveTo>
                    <a:pt x="902660" y="131553"/>
                  </a:moveTo>
                  <a:lnTo>
                    <a:pt x="909744" y="125481"/>
                  </a:lnTo>
                  <a:lnTo>
                    <a:pt x="918851" y="114350"/>
                  </a:lnTo>
                  <a:lnTo>
                    <a:pt x="923911" y="10524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27" name="object 227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6066311" y="4181045"/>
              <a:ext cx="156852" cy="156852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6456924" y="4181045"/>
              <a:ext cx="156852" cy="156852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6846525" y="4181045"/>
              <a:ext cx="156852" cy="156852"/>
            </a:xfrm>
            <a:prstGeom prst="rect">
              <a:avLst/>
            </a:prstGeom>
          </p:spPr>
        </p:pic>
        <p:sp>
          <p:nvSpPr>
            <p:cNvPr id="230" name="object 230"/>
            <p:cNvSpPr/>
            <p:nvPr/>
          </p:nvSpPr>
          <p:spPr>
            <a:xfrm>
              <a:off x="4803395" y="4558503"/>
              <a:ext cx="151130" cy="539750"/>
            </a:xfrm>
            <a:custGeom>
              <a:avLst/>
              <a:gdLst/>
              <a:ahLst/>
              <a:cxnLst/>
              <a:rect l="l" t="t" r="r" b="b"/>
              <a:pathLst>
                <a:path w="151129" h="539750">
                  <a:moveTo>
                    <a:pt x="150780" y="73872"/>
                  </a:moveTo>
                  <a:lnTo>
                    <a:pt x="149768" y="59705"/>
                  </a:lnTo>
                  <a:lnTo>
                    <a:pt x="145720" y="45537"/>
                  </a:lnTo>
                  <a:lnTo>
                    <a:pt x="143697" y="41490"/>
                  </a:lnTo>
                </a:path>
                <a:path w="151129" h="539750">
                  <a:moveTo>
                    <a:pt x="122446" y="15179"/>
                  </a:moveTo>
                  <a:lnTo>
                    <a:pt x="119410" y="12143"/>
                  </a:lnTo>
                  <a:lnTo>
                    <a:pt x="107266" y="5059"/>
                  </a:lnTo>
                  <a:lnTo>
                    <a:pt x="93099" y="0"/>
                  </a:lnTo>
                  <a:lnTo>
                    <a:pt x="92087" y="0"/>
                  </a:lnTo>
                </a:path>
                <a:path w="151129" h="539750">
                  <a:moveTo>
                    <a:pt x="58693" y="0"/>
                  </a:moveTo>
                  <a:lnTo>
                    <a:pt x="50597" y="2023"/>
                  </a:lnTo>
                  <a:lnTo>
                    <a:pt x="37442" y="8095"/>
                  </a:lnTo>
                  <a:lnTo>
                    <a:pt x="28334" y="15179"/>
                  </a:lnTo>
                </a:path>
                <a:path w="151129" h="539750">
                  <a:moveTo>
                    <a:pt x="7083" y="41490"/>
                  </a:moveTo>
                  <a:lnTo>
                    <a:pt x="3035" y="52621"/>
                  </a:lnTo>
                  <a:lnTo>
                    <a:pt x="0" y="66788"/>
                  </a:lnTo>
                  <a:lnTo>
                    <a:pt x="0" y="73872"/>
                  </a:lnTo>
                </a:path>
                <a:path w="151129" h="539750">
                  <a:moveTo>
                    <a:pt x="8095" y="107266"/>
                  </a:moveTo>
                  <a:lnTo>
                    <a:pt x="8095" y="108278"/>
                  </a:lnTo>
                  <a:lnTo>
                    <a:pt x="16191" y="120422"/>
                  </a:lnTo>
                  <a:lnTo>
                    <a:pt x="26310" y="130541"/>
                  </a:lnTo>
                  <a:lnTo>
                    <a:pt x="29346" y="132565"/>
                  </a:lnTo>
                </a:path>
                <a:path w="151129" h="539750">
                  <a:moveTo>
                    <a:pt x="59705" y="147744"/>
                  </a:moveTo>
                  <a:lnTo>
                    <a:pt x="64764" y="148756"/>
                  </a:lnTo>
                  <a:lnTo>
                    <a:pt x="78932" y="149768"/>
                  </a:lnTo>
                  <a:lnTo>
                    <a:pt x="93099" y="147744"/>
                  </a:lnTo>
                </a:path>
                <a:path w="151129" h="539750">
                  <a:moveTo>
                    <a:pt x="123458" y="132565"/>
                  </a:moveTo>
                  <a:lnTo>
                    <a:pt x="130541" y="125481"/>
                  </a:lnTo>
                  <a:lnTo>
                    <a:pt x="139649" y="114350"/>
                  </a:lnTo>
                  <a:lnTo>
                    <a:pt x="143697" y="106254"/>
                  </a:lnTo>
                </a:path>
                <a:path w="151129" h="539750">
                  <a:moveTo>
                    <a:pt x="150780" y="464485"/>
                  </a:moveTo>
                  <a:lnTo>
                    <a:pt x="149768" y="449306"/>
                  </a:lnTo>
                  <a:lnTo>
                    <a:pt x="145720" y="436151"/>
                  </a:lnTo>
                  <a:lnTo>
                    <a:pt x="143697" y="431091"/>
                  </a:lnTo>
                </a:path>
                <a:path w="151129" h="539750">
                  <a:moveTo>
                    <a:pt x="122446" y="404780"/>
                  </a:moveTo>
                  <a:lnTo>
                    <a:pt x="119410" y="402756"/>
                  </a:lnTo>
                  <a:lnTo>
                    <a:pt x="107266" y="395672"/>
                  </a:lnTo>
                  <a:lnTo>
                    <a:pt x="93099" y="390613"/>
                  </a:lnTo>
                  <a:lnTo>
                    <a:pt x="92087" y="390613"/>
                  </a:lnTo>
                </a:path>
                <a:path w="151129" h="539750">
                  <a:moveTo>
                    <a:pt x="58693" y="390613"/>
                  </a:moveTo>
                  <a:lnTo>
                    <a:pt x="50597" y="392637"/>
                  </a:lnTo>
                  <a:lnTo>
                    <a:pt x="37442" y="398708"/>
                  </a:lnTo>
                  <a:lnTo>
                    <a:pt x="28334" y="405792"/>
                  </a:lnTo>
                </a:path>
                <a:path w="151129" h="539750">
                  <a:moveTo>
                    <a:pt x="7083" y="432103"/>
                  </a:moveTo>
                  <a:lnTo>
                    <a:pt x="3035" y="443234"/>
                  </a:lnTo>
                  <a:lnTo>
                    <a:pt x="0" y="456390"/>
                  </a:lnTo>
                  <a:lnTo>
                    <a:pt x="0" y="464485"/>
                  </a:lnTo>
                </a:path>
                <a:path w="151129" h="539750">
                  <a:moveTo>
                    <a:pt x="8095" y="496868"/>
                  </a:moveTo>
                  <a:lnTo>
                    <a:pt x="8095" y="498892"/>
                  </a:lnTo>
                  <a:lnTo>
                    <a:pt x="16191" y="511035"/>
                  </a:lnTo>
                  <a:lnTo>
                    <a:pt x="26310" y="521154"/>
                  </a:lnTo>
                  <a:lnTo>
                    <a:pt x="29346" y="523178"/>
                  </a:lnTo>
                </a:path>
                <a:path w="151129" h="539750">
                  <a:moveTo>
                    <a:pt x="59705" y="537346"/>
                  </a:moveTo>
                  <a:lnTo>
                    <a:pt x="64764" y="539370"/>
                  </a:lnTo>
                  <a:lnTo>
                    <a:pt x="78932" y="539370"/>
                  </a:lnTo>
                  <a:lnTo>
                    <a:pt x="93099" y="537346"/>
                  </a:lnTo>
                </a:path>
                <a:path w="151129" h="539750">
                  <a:moveTo>
                    <a:pt x="123458" y="522166"/>
                  </a:moveTo>
                  <a:lnTo>
                    <a:pt x="130541" y="516095"/>
                  </a:lnTo>
                  <a:lnTo>
                    <a:pt x="139649" y="504963"/>
                  </a:lnTo>
                  <a:lnTo>
                    <a:pt x="143697" y="49585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31" name="object 231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801371" y="5333658"/>
              <a:ext cx="156852" cy="156852"/>
            </a:xfrm>
            <a:prstGeom prst="rect">
              <a:avLst/>
            </a:prstGeom>
          </p:spPr>
        </p:pic>
        <p:pic>
          <p:nvPicPr>
            <p:cNvPr id="232" name="object 23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801371" y="5724271"/>
              <a:ext cx="156852" cy="156852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895483" y="6096669"/>
              <a:ext cx="156852" cy="156852"/>
            </a:xfrm>
            <a:prstGeom prst="rect">
              <a:avLst/>
            </a:prstGeom>
          </p:spPr>
        </p:pic>
        <p:sp>
          <p:nvSpPr>
            <p:cNvPr id="234" name="object 234"/>
            <p:cNvSpPr/>
            <p:nvPr/>
          </p:nvSpPr>
          <p:spPr>
            <a:xfrm>
              <a:off x="5288120" y="6101729"/>
              <a:ext cx="932180" cy="149225"/>
            </a:xfrm>
            <a:custGeom>
              <a:avLst/>
              <a:gdLst/>
              <a:ahLst/>
              <a:cxnLst/>
              <a:rect l="l" t="t" r="r" b="b"/>
              <a:pathLst>
                <a:path w="932179" h="149225">
                  <a:moveTo>
                    <a:pt x="150780" y="73872"/>
                  </a:moveTo>
                  <a:lnTo>
                    <a:pt x="149768" y="58693"/>
                  </a:lnTo>
                  <a:lnTo>
                    <a:pt x="145720" y="45537"/>
                  </a:lnTo>
                  <a:lnTo>
                    <a:pt x="143697" y="40478"/>
                  </a:lnTo>
                </a:path>
                <a:path w="932179" h="149225">
                  <a:moveTo>
                    <a:pt x="122446" y="14167"/>
                  </a:moveTo>
                  <a:lnTo>
                    <a:pt x="119410" y="12143"/>
                  </a:lnTo>
                  <a:lnTo>
                    <a:pt x="107266" y="5059"/>
                  </a:lnTo>
                  <a:lnTo>
                    <a:pt x="93099" y="0"/>
                  </a:lnTo>
                  <a:lnTo>
                    <a:pt x="92087" y="0"/>
                  </a:lnTo>
                </a:path>
                <a:path w="932179" h="149225">
                  <a:moveTo>
                    <a:pt x="58693" y="0"/>
                  </a:moveTo>
                  <a:lnTo>
                    <a:pt x="50597" y="2023"/>
                  </a:lnTo>
                  <a:lnTo>
                    <a:pt x="37442" y="8095"/>
                  </a:lnTo>
                  <a:lnTo>
                    <a:pt x="28334" y="14167"/>
                  </a:lnTo>
                </a:path>
                <a:path w="932179" h="149225">
                  <a:moveTo>
                    <a:pt x="7083" y="41490"/>
                  </a:moveTo>
                  <a:lnTo>
                    <a:pt x="3035" y="52621"/>
                  </a:lnTo>
                  <a:lnTo>
                    <a:pt x="0" y="65776"/>
                  </a:lnTo>
                  <a:lnTo>
                    <a:pt x="0" y="73872"/>
                  </a:lnTo>
                </a:path>
                <a:path w="932179" h="149225">
                  <a:moveTo>
                    <a:pt x="8095" y="106254"/>
                  </a:moveTo>
                  <a:lnTo>
                    <a:pt x="8095" y="108278"/>
                  </a:lnTo>
                  <a:lnTo>
                    <a:pt x="16191" y="120422"/>
                  </a:lnTo>
                  <a:lnTo>
                    <a:pt x="26310" y="130541"/>
                  </a:lnTo>
                  <a:lnTo>
                    <a:pt x="29346" y="132565"/>
                  </a:lnTo>
                </a:path>
                <a:path w="932179" h="149225">
                  <a:moveTo>
                    <a:pt x="59705" y="146732"/>
                  </a:moveTo>
                  <a:lnTo>
                    <a:pt x="64764" y="148756"/>
                  </a:lnTo>
                  <a:lnTo>
                    <a:pt x="78932" y="148756"/>
                  </a:lnTo>
                  <a:lnTo>
                    <a:pt x="93099" y="146732"/>
                  </a:lnTo>
                </a:path>
                <a:path w="932179" h="149225">
                  <a:moveTo>
                    <a:pt x="123458" y="131553"/>
                  </a:moveTo>
                  <a:lnTo>
                    <a:pt x="130541" y="125481"/>
                  </a:lnTo>
                  <a:lnTo>
                    <a:pt x="139649" y="114350"/>
                  </a:lnTo>
                  <a:lnTo>
                    <a:pt x="143697" y="105242"/>
                  </a:lnTo>
                </a:path>
                <a:path w="932179" h="149225">
                  <a:moveTo>
                    <a:pt x="541393" y="73872"/>
                  </a:moveTo>
                  <a:lnTo>
                    <a:pt x="540382" y="58693"/>
                  </a:lnTo>
                  <a:lnTo>
                    <a:pt x="536334" y="45537"/>
                  </a:lnTo>
                  <a:lnTo>
                    <a:pt x="533298" y="40478"/>
                  </a:lnTo>
                </a:path>
                <a:path w="932179" h="149225">
                  <a:moveTo>
                    <a:pt x="513059" y="14167"/>
                  </a:moveTo>
                  <a:lnTo>
                    <a:pt x="510023" y="12143"/>
                  </a:lnTo>
                  <a:lnTo>
                    <a:pt x="496868" y="5059"/>
                  </a:lnTo>
                  <a:lnTo>
                    <a:pt x="483712" y="0"/>
                  </a:lnTo>
                  <a:lnTo>
                    <a:pt x="482700" y="0"/>
                  </a:lnTo>
                </a:path>
                <a:path w="932179" h="149225">
                  <a:moveTo>
                    <a:pt x="449306" y="0"/>
                  </a:moveTo>
                  <a:lnTo>
                    <a:pt x="441210" y="2023"/>
                  </a:lnTo>
                  <a:lnTo>
                    <a:pt x="428055" y="8095"/>
                  </a:lnTo>
                  <a:lnTo>
                    <a:pt x="418947" y="14167"/>
                  </a:lnTo>
                </a:path>
                <a:path w="932179" h="149225">
                  <a:moveTo>
                    <a:pt x="397696" y="41490"/>
                  </a:moveTo>
                  <a:lnTo>
                    <a:pt x="393649" y="52621"/>
                  </a:lnTo>
                  <a:lnTo>
                    <a:pt x="390613" y="65776"/>
                  </a:lnTo>
                  <a:lnTo>
                    <a:pt x="390613" y="73872"/>
                  </a:lnTo>
                </a:path>
                <a:path w="932179" h="149225">
                  <a:moveTo>
                    <a:pt x="397696" y="106254"/>
                  </a:moveTo>
                  <a:lnTo>
                    <a:pt x="398708" y="108278"/>
                  </a:lnTo>
                  <a:lnTo>
                    <a:pt x="406804" y="120422"/>
                  </a:lnTo>
                  <a:lnTo>
                    <a:pt x="415912" y="130541"/>
                  </a:lnTo>
                  <a:lnTo>
                    <a:pt x="418947" y="132565"/>
                  </a:lnTo>
                </a:path>
                <a:path w="932179" h="149225">
                  <a:moveTo>
                    <a:pt x="449306" y="146732"/>
                  </a:moveTo>
                  <a:lnTo>
                    <a:pt x="455378" y="148756"/>
                  </a:lnTo>
                  <a:lnTo>
                    <a:pt x="469545" y="148756"/>
                  </a:lnTo>
                  <a:lnTo>
                    <a:pt x="483712" y="146732"/>
                  </a:lnTo>
                </a:path>
                <a:path w="932179" h="149225">
                  <a:moveTo>
                    <a:pt x="513059" y="131553"/>
                  </a:moveTo>
                  <a:lnTo>
                    <a:pt x="520143" y="125481"/>
                  </a:lnTo>
                  <a:lnTo>
                    <a:pt x="529250" y="114350"/>
                  </a:lnTo>
                  <a:lnTo>
                    <a:pt x="534310" y="105242"/>
                  </a:lnTo>
                </a:path>
                <a:path w="932179" h="149225">
                  <a:moveTo>
                    <a:pt x="932007" y="73872"/>
                  </a:moveTo>
                  <a:lnTo>
                    <a:pt x="929983" y="58693"/>
                  </a:lnTo>
                  <a:lnTo>
                    <a:pt x="925935" y="45537"/>
                  </a:lnTo>
                  <a:lnTo>
                    <a:pt x="923911" y="40478"/>
                  </a:lnTo>
                </a:path>
                <a:path w="932179" h="149225">
                  <a:moveTo>
                    <a:pt x="902660" y="14167"/>
                  </a:moveTo>
                  <a:lnTo>
                    <a:pt x="899624" y="12143"/>
                  </a:lnTo>
                  <a:lnTo>
                    <a:pt x="887481" y="5059"/>
                  </a:lnTo>
                  <a:lnTo>
                    <a:pt x="874325" y="0"/>
                  </a:lnTo>
                  <a:lnTo>
                    <a:pt x="873314" y="0"/>
                  </a:lnTo>
                </a:path>
                <a:path w="932179" h="149225">
                  <a:moveTo>
                    <a:pt x="838907" y="0"/>
                  </a:moveTo>
                  <a:lnTo>
                    <a:pt x="831824" y="2023"/>
                  </a:lnTo>
                  <a:lnTo>
                    <a:pt x="818668" y="8095"/>
                  </a:lnTo>
                  <a:lnTo>
                    <a:pt x="808549" y="14167"/>
                  </a:lnTo>
                </a:path>
                <a:path w="932179" h="149225">
                  <a:moveTo>
                    <a:pt x="788310" y="41490"/>
                  </a:moveTo>
                  <a:lnTo>
                    <a:pt x="783250" y="52621"/>
                  </a:lnTo>
                  <a:lnTo>
                    <a:pt x="781226" y="65776"/>
                  </a:lnTo>
                  <a:lnTo>
                    <a:pt x="781226" y="73872"/>
                  </a:lnTo>
                </a:path>
                <a:path w="932179" h="149225">
                  <a:moveTo>
                    <a:pt x="788310" y="106254"/>
                  </a:moveTo>
                  <a:lnTo>
                    <a:pt x="789322" y="108278"/>
                  </a:lnTo>
                  <a:lnTo>
                    <a:pt x="796405" y="120422"/>
                  </a:lnTo>
                  <a:lnTo>
                    <a:pt x="806525" y="130541"/>
                  </a:lnTo>
                  <a:lnTo>
                    <a:pt x="809561" y="132565"/>
                  </a:lnTo>
                </a:path>
                <a:path w="932179" h="149225">
                  <a:moveTo>
                    <a:pt x="839919" y="146732"/>
                  </a:moveTo>
                  <a:lnTo>
                    <a:pt x="844979" y="148756"/>
                  </a:lnTo>
                  <a:lnTo>
                    <a:pt x="860158" y="148756"/>
                  </a:lnTo>
                  <a:lnTo>
                    <a:pt x="873314" y="146732"/>
                  </a:lnTo>
                </a:path>
                <a:path w="932179" h="149225">
                  <a:moveTo>
                    <a:pt x="903672" y="131553"/>
                  </a:moveTo>
                  <a:lnTo>
                    <a:pt x="910756" y="125481"/>
                  </a:lnTo>
                  <a:lnTo>
                    <a:pt x="919863" y="114350"/>
                  </a:lnTo>
                  <a:lnTo>
                    <a:pt x="923911" y="10524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35" name="object 23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6456924" y="6096669"/>
              <a:ext cx="156852" cy="156852"/>
            </a:xfrm>
            <a:prstGeom prst="rect">
              <a:avLst/>
            </a:prstGeom>
          </p:spPr>
        </p:pic>
        <p:pic>
          <p:nvPicPr>
            <p:cNvPr id="236" name="object 23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6846525" y="6096669"/>
              <a:ext cx="156852" cy="156852"/>
            </a:xfrm>
            <a:prstGeom prst="rect">
              <a:avLst/>
            </a:prstGeom>
          </p:spPr>
        </p:pic>
        <p:sp>
          <p:nvSpPr>
            <p:cNvPr id="237" name="object 237"/>
            <p:cNvSpPr/>
            <p:nvPr/>
          </p:nvSpPr>
          <p:spPr>
            <a:xfrm>
              <a:off x="5510749" y="4558503"/>
              <a:ext cx="152400" cy="539750"/>
            </a:xfrm>
            <a:custGeom>
              <a:avLst/>
              <a:gdLst/>
              <a:ahLst/>
              <a:cxnLst/>
              <a:rect l="l" t="t" r="r" b="b"/>
              <a:pathLst>
                <a:path w="152400" h="539750">
                  <a:moveTo>
                    <a:pt x="151792" y="73872"/>
                  </a:moveTo>
                  <a:lnTo>
                    <a:pt x="149768" y="59705"/>
                  </a:lnTo>
                  <a:lnTo>
                    <a:pt x="145720" y="45537"/>
                  </a:lnTo>
                  <a:lnTo>
                    <a:pt x="143697" y="41490"/>
                  </a:lnTo>
                </a:path>
                <a:path w="152400" h="539750">
                  <a:moveTo>
                    <a:pt x="122446" y="15179"/>
                  </a:moveTo>
                  <a:lnTo>
                    <a:pt x="119410" y="12143"/>
                  </a:lnTo>
                  <a:lnTo>
                    <a:pt x="107266" y="5059"/>
                  </a:lnTo>
                  <a:lnTo>
                    <a:pt x="93099" y="0"/>
                  </a:lnTo>
                  <a:lnTo>
                    <a:pt x="92087" y="0"/>
                  </a:lnTo>
                </a:path>
                <a:path w="152400" h="539750">
                  <a:moveTo>
                    <a:pt x="58693" y="0"/>
                  </a:moveTo>
                  <a:lnTo>
                    <a:pt x="50597" y="2023"/>
                  </a:lnTo>
                  <a:lnTo>
                    <a:pt x="37442" y="8095"/>
                  </a:lnTo>
                  <a:lnTo>
                    <a:pt x="28334" y="15179"/>
                  </a:lnTo>
                </a:path>
                <a:path w="152400" h="539750">
                  <a:moveTo>
                    <a:pt x="7083" y="41490"/>
                  </a:moveTo>
                  <a:lnTo>
                    <a:pt x="3035" y="52621"/>
                  </a:lnTo>
                  <a:lnTo>
                    <a:pt x="0" y="66788"/>
                  </a:lnTo>
                  <a:lnTo>
                    <a:pt x="0" y="73872"/>
                  </a:lnTo>
                </a:path>
                <a:path w="152400" h="539750">
                  <a:moveTo>
                    <a:pt x="8095" y="107266"/>
                  </a:moveTo>
                  <a:lnTo>
                    <a:pt x="8095" y="108278"/>
                  </a:lnTo>
                  <a:lnTo>
                    <a:pt x="16191" y="120422"/>
                  </a:lnTo>
                  <a:lnTo>
                    <a:pt x="26310" y="130541"/>
                  </a:lnTo>
                  <a:lnTo>
                    <a:pt x="29346" y="132565"/>
                  </a:lnTo>
                </a:path>
                <a:path w="152400" h="539750">
                  <a:moveTo>
                    <a:pt x="59705" y="147744"/>
                  </a:moveTo>
                  <a:lnTo>
                    <a:pt x="64764" y="148756"/>
                  </a:lnTo>
                  <a:lnTo>
                    <a:pt x="78932" y="149768"/>
                  </a:lnTo>
                  <a:lnTo>
                    <a:pt x="93099" y="147744"/>
                  </a:lnTo>
                </a:path>
                <a:path w="152400" h="539750">
                  <a:moveTo>
                    <a:pt x="123458" y="132565"/>
                  </a:moveTo>
                  <a:lnTo>
                    <a:pt x="130541" y="125481"/>
                  </a:lnTo>
                  <a:lnTo>
                    <a:pt x="139649" y="114350"/>
                  </a:lnTo>
                  <a:lnTo>
                    <a:pt x="143697" y="106254"/>
                  </a:lnTo>
                </a:path>
                <a:path w="152400" h="539750">
                  <a:moveTo>
                    <a:pt x="151792" y="464485"/>
                  </a:moveTo>
                  <a:lnTo>
                    <a:pt x="149768" y="449306"/>
                  </a:lnTo>
                  <a:lnTo>
                    <a:pt x="145720" y="436151"/>
                  </a:lnTo>
                  <a:lnTo>
                    <a:pt x="143697" y="431091"/>
                  </a:lnTo>
                </a:path>
                <a:path w="152400" h="539750">
                  <a:moveTo>
                    <a:pt x="122446" y="404780"/>
                  </a:moveTo>
                  <a:lnTo>
                    <a:pt x="119410" y="402756"/>
                  </a:lnTo>
                  <a:lnTo>
                    <a:pt x="107266" y="395672"/>
                  </a:lnTo>
                  <a:lnTo>
                    <a:pt x="93099" y="390613"/>
                  </a:lnTo>
                  <a:lnTo>
                    <a:pt x="92087" y="390613"/>
                  </a:lnTo>
                </a:path>
                <a:path w="152400" h="539750">
                  <a:moveTo>
                    <a:pt x="58693" y="390613"/>
                  </a:moveTo>
                  <a:lnTo>
                    <a:pt x="50597" y="392637"/>
                  </a:lnTo>
                  <a:lnTo>
                    <a:pt x="37442" y="398708"/>
                  </a:lnTo>
                  <a:lnTo>
                    <a:pt x="28334" y="405792"/>
                  </a:lnTo>
                </a:path>
                <a:path w="152400" h="539750">
                  <a:moveTo>
                    <a:pt x="7083" y="432103"/>
                  </a:moveTo>
                  <a:lnTo>
                    <a:pt x="3035" y="443234"/>
                  </a:lnTo>
                  <a:lnTo>
                    <a:pt x="0" y="456390"/>
                  </a:lnTo>
                  <a:lnTo>
                    <a:pt x="0" y="464485"/>
                  </a:lnTo>
                </a:path>
                <a:path w="152400" h="539750">
                  <a:moveTo>
                    <a:pt x="8095" y="496868"/>
                  </a:moveTo>
                  <a:lnTo>
                    <a:pt x="8095" y="498892"/>
                  </a:lnTo>
                  <a:lnTo>
                    <a:pt x="16191" y="511035"/>
                  </a:lnTo>
                  <a:lnTo>
                    <a:pt x="26310" y="521154"/>
                  </a:lnTo>
                  <a:lnTo>
                    <a:pt x="29346" y="523178"/>
                  </a:lnTo>
                </a:path>
                <a:path w="152400" h="539750">
                  <a:moveTo>
                    <a:pt x="59705" y="537346"/>
                  </a:moveTo>
                  <a:lnTo>
                    <a:pt x="64764" y="539370"/>
                  </a:lnTo>
                  <a:lnTo>
                    <a:pt x="78932" y="539370"/>
                  </a:lnTo>
                  <a:lnTo>
                    <a:pt x="93099" y="537346"/>
                  </a:lnTo>
                </a:path>
                <a:path w="152400" h="539750">
                  <a:moveTo>
                    <a:pt x="123458" y="522166"/>
                  </a:moveTo>
                  <a:lnTo>
                    <a:pt x="130541" y="516095"/>
                  </a:lnTo>
                  <a:lnTo>
                    <a:pt x="139649" y="504963"/>
                  </a:lnTo>
                  <a:lnTo>
                    <a:pt x="143697" y="49585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38" name="object 23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508725" y="5333658"/>
              <a:ext cx="156852" cy="156852"/>
            </a:xfrm>
            <a:prstGeom prst="rect">
              <a:avLst/>
            </a:prstGeom>
          </p:spPr>
        </p:pic>
        <p:sp>
          <p:nvSpPr>
            <p:cNvPr id="239" name="object 239"/>
            <p:cNvSpPr/>
            <p:nvPr/>
          </p:nvSpPr>
          <p:spPr>
            <a:xfrm>
              <a:off x="5510749" y="5729330"/>
              <a:ext cx="152400" cy="149860"/>
            </a:xfrm>
            <a:custGeom>
              <a:avLst/>
              <a:gdLst/>
              <a:ahLst/>
              <a:cxnLst/>
              <a:rect l="l" t="t" r="r" b="b"/>
              <a:pathLst>
                <a:path w="152400" h="149860">
                  <a:moveTo>
                    <a:pt x="151792" y="73872"/>
                  </a:moveTo>
                  <a:lnTo>
                    <a:pt x="149768" y="59705"/>
                  </a:lnTo>
                  <a:lnTo>
                    <a:pt x="145720" y="45537"/>
                  </a:lnTo>
                  <a:lnTo>
                    <a:pt x="143697" y="41490"/>
                  </a:lnTo>
                </a:path>
                <a:path w="152400" h="149860">
                  <a:moveTo>
                    <a:pt x="122446" y="15179"/>
                  </a:moveTo>
                  <a:lnTo>
                    <a:pt x="119410" y="12143"/>
                  </a:lnTo>
                  <a:lnTo>
                    <a:pt x="107266" y="5059"/>
                  </a:lnTo>
                  <a:lnTo>
                    <a:pt x="93099" y="0"/>
                  </a:lnTo>
                  <a:lnTo>
                    <a:pt x="92087" y="0"/>
                  </a:lnTo>
                </a:path>
                <a:path w="152400" h="149860">
                  <a:moveTo>
                    <a:pt x="58693" y="0"/>
                  </a:moveTo>
                  <a:lnTo>
                    <a:pt x="50597" y="2023"/>
                  </a:lnTo>
                  <a:lnTo>
                    <a:pt x="37442" y="8095"/>
                  </a:lnTo>
                  <a:lnTo>
                    <a:pt x="28334" y="15179"/>
                  </a:lnTo>
                </a:path>
                <a:path w="152400" h="149860">
                  <a:moveTo>
                    <a:pt x="7083" y="41490"/>
                  </a:moveTo>
                  <a:lnTo>
                    <a:pt x="3035" y="52621"/>
                  </a:lnTo>
                  <a:lnTo>
                    <a:pt x="0" y="66788"/>
                  </a:lnTo>
                  <a:lnTo>
                    <a:pt x="0" y="73872"/>
                  </a:lnTo>
                </a:path>
                <a:path w="152400" h="149860">
                  <a:moveTo>
                    <a:pt x="8095" y="107266"/>
                  </a:moveTo>
                  <a:lnTo>
                    <a:pt x="8095" y="108278"/>
                  </a:lnTo>
                  <a:lnTo>
                    <a:pt x="16191" y="120422"/>
                  </a:lnTo>
                  <a:lnTo>
                    <a:pt x="26310" y="130541"/>
                  </a:lnTo>
                  <a:lnTo>
                    <a:pt x="29346" y="132565"/>
                  </a:lnTo>
                </a:path>
                <a:path w="152400" h="149860">
                  <a:moveTo>
                    <a:pt x="59705" y="147744"/>
                  </a:moveTo>
                  <a:lnTo>
                    <a:pt x="64764" y="148756"/>
                  </a:lnTo>
                  <a:lnTo>
                    <a:pt x="78932" y="149768"/>
                  </a:lnTo>
                  <a:lnTo>
                    <a:pt x="93099" y="147744"/>
                  </a:lnTo>
                </a:path>
                <a:path w="152400" h="149860">
                  <a:moveTo>
                    <a:pt x="123458" y="132565"/>
                  </a:moveTo>
                  <a:lnTo>
                    <a:pt x="130541" y="126493"/>
                  </a:lnTo>
                  <a:lnTo>
                    <a:pt x="139649" y="114350"/>
                  </a:lnTo>
                  <a:lnTo>
                    <a:pt x="143697" y="10625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40" name="object 240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6203936" y="4553443"/>
              <a:ext cx="156852" cy="156852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6203936" y="4944056"/>
              <a:ext cx="156852" cy="156852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6203936" y="5333658"/>
              <a:ext cx="156852" cy="156852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6203936" y="5724271"/>
              <a:ext cx="156852" cy="156852"/>
            </a:xfrm>
            <a:prstGeom prst="rect">
              <a:avLst/>
            </a:prstGeom>
          </p:spPr>
        </p:pic>
        <p:pic>
          <p:nvPicPr>
            <p:cNvPr id="244" name="object 24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6911290" y="4553443"/>
              <a:ext cx="156852" cy="156852"/>
            </a:xfrm>
            <a:prstGeom prst="rect">
              <a:avLst/>
            </a:prstGeom>
          </p:spPr>
        </p:pic>
        <p:pic>
          <p:nvPicPr>
            <p:cNvPr id="245" name="object 24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6911290" y="4944056"/>
              <a:ext cx="156852" cy="156852"/>
            </a:xfrm>
            <a:prstGeom prst="rect">
              <a:avLst/>
            </a:prstGeom>
          </p:spPr>
        </p:pic>
        <p:pic>
          <p:nvPicPr>
            <p:cNvPr id="246" name="object 24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6911290" y="5333658"/>
              <a:ext cx="156852" cy="156852"/>
            </a:xfrm>
            <a:prstGeom prst="rect">
              <a:avLst/>
            </a:prstGeom>
          </p:spPr>
        </p:pic>
        <p:pic>
          <p:nvPicPr>
            <p:cNvPr id="247" name="object 247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6911290" y="5724271"/>
              <a:ext cx="156852" cy="156852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227787" y="4571658"/>
              <a:ext cx="156852" cy="156852"/>
            </a:xfrm>
            <a:prstGeom prst="rect">
              <a:avLst/>
            </a:prstGeom>
          </p:spPr>
        </p:pic>
        <p:pic>
          <p:nvPicPr>
            <p:cNvPr id="249" name="object 24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837174" y="4571658"/>
              <a:ext cx="156852" cy="156852"/>
            </a:xfrm>
            <a:prstGeom prst="rect">
              <a:avLst/>
            </a:prstGeom>
          </p:spPr>
        </p:pic>
        <p:pic>
          <p:nvPicPr>
            <p:cNvPr id="250" name="object 250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447573" y="4571658"/>
              <a:ext cx="156852" cy="156852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056959" y="4571658"/>
              <a:ext cx="156852" cy="156852"/>
            </a:xfrm>
            <a:prstGeom prst="rect">
              <a:avLst/>
            </a:prstGeom>
          </p:spPr>
        </p:pic>
        <p:pic>
          <p:nvPicPr>
            <p:cNvPr id="252" name="object 25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227787" y="4999714"/>
              <a:ext cx="156852" cy="156852"/>
            </a:xfrm>
            <a:prstGeom prst="rect">
              <a:avLst/>
            </a:prstGeom>
          </p:spPr>
        </p:pic>
        <p:pic>
          <p:nvPicPr>
            <p:cNvPr id="253" name="object 25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837174" y="4999714"/>
              <a:ext cx="156852" cy="156852"/>
            </a:xfrm>
            <a:prstGeom prst="rect">
              <a:avLst/>
            </a:prstGeom>
          </p:spPr>
        </p:pic>
        <p:pic>
          <p:nvPicPr>
            <p:cNvPr id="254" name="object 25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447573" y="4999714"/>
              <a:ext cx="156852" cy="156852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056959" y="4999714"/>
              <a:ext cx="156852" cy="156852"/>
            </a:xfrm>
            <a:prstGeom prst="rect">
              <a:avLst/>
            </a:prstGeom>
          </p:spPr>
        </p:pic>
        <p:pic>
          <p:nvPicPr>
            <p:cNvPr id="256" name="object 25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227787" y="5706055"/>
              <a:ext cx="156852" cy="156852"/>
            </a:xfrm>
            <a:prstGeom prst="rect">
              <a:avLst/>
            </a:prstGeom>
          </p:spPr>
        </p:pic>
        <p:pic>
          <p:nvPicPr>
            <p:cNvPr id="257" name="object 257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837174" y="5706055"/>
              <a:ext cx="156852" cy="156852"/>
            </a:xfrm>
            <a:prstGeom prst="rect">
              <a:avLst/>
            </a:prstGeom>
          </p:spPr>
        </p:pic>
        <p:pic>
          <p:nvPicPr>
            <p:cNvPr id="258" name="object 25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447573" y="5706055"/>
              <a:ext cx="156852" cy="156852"/>
            </a:xfrm>
            <a:prstGeom prst="rect">
              <a:avLst/>
            </a:prstGeom>
          </p:spPr>
        </p:pic>
        <p:pic>
          <p:nvPicPr>
            <p:cNvPr id="259" name="object 25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056959" y="5706055"/>
              <a:ext cx="156852" cy="156852"/>
            </a:xfrm>
            <a:prstGeom prst="rect">
              <a:avLst/>
            </a:prstGeom>
          </p:spPr>
        </p:pic>
        <p:pic>
          <p:nvPicPr>
            <p:cNvPr id="260" name="object 260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984099" y="5352884"/>
              <a:ext cx="156852" cy="156852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300648" y="5352884"/>
              <a:ext cx="156852" cy="156852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736991" y="3835969"/>
              <a:ext cx="156852" cy="156852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736991" y="3441308"/>
              <a:ext cx="156852" cy="156852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132664" y="3835969"/>
              <a:ext cx="156852" cy="156852"/>
            </a:xfrm>
            <a:prstGeom prst="rect">
              <a:avLst/>
            </a:prstGeom>
          </p:spPr>
        </p:pic>
        <p:sp>
          <p:nvSpPr>
            <p:cNvPr id="265" name="object 265"/>
            <p:cNvSpPr/>
            <p:nvPr/>
          </p:nvSpPr>
          <p:spPr>
            <a:xfrm>
              <a:off x="3135700" y="3444344"/>
              <a:ext cx="151130" cy="151130"/>
            </a:xfrm>
            <a:custGeom>
              <a:avLst/>
              <a:gdLst/>
              <a:ahLst/>
              <a:cxnLst/>
              <a:rect l="l" t="t" r="r" b="b"/>
              <a:pathLst>
                <a:path w="151129" h="151129">
                  <a:moveTo>
                    <a:pt x="150780" y="75390"/>
                  </a:moveTo>
                  <a:lnTo>
                    <a:pt x="144856" y="46044"/>
                  </a:lnTo>
                  <a:lnTo>
                    <a:pt x="128699" y="22081"/>
                  </a:lnTo>
                  <a:lnTo>
                    <a:pt x="104735" y="5924"/>
                  </a:lnTo>
                  <a:lnTo>
                    <a:pt x="75390" y="0"/>
                  </a:lnTo>
                  <a:lnTo>
                    <a:pt x="46045" y="5924"/>
                  </a:lnTo>
                  <a:lnTo>
                    <a:pt x="22081" y="22081"/>
                  </a:lnTo>
                  <a:lnTo>
                    <a:pt x="5924" y="46044"/>
                  </a:lnTo>
                  <a:lnTo>
                    <a:pt x="0" y="75390"/>
                  </a:lnTo>
                  <a:lnTo>
                    <a:pt x="5924" y="104735"/>
                  </a:lnTo>
                  <a:lnTo>
                    <a:pt x="22081" y="128699"/>
                  </a:lnTo>
                  <a:lnTo>
                    <a:pt x="46045" y="144856"/>
                  </a:lnTo>
                  <a:lnTo>
                    <a:pt x="75390" y="150780"/>
                  </a:lnTo>
                  <a:lnTo>
                    <a:pt x="104735" y="144856"/>
                  </a:lnTo>
                  <a:lnTo>
                    <a:pt x="128699" y="128699"/>
                  </a:lnTo>
                  <a:lnTo>
                    <a:pt x="144856" y="104735"/>
                  </a:lnTo>
                  <a:lnTo>
                    <a:pt x="150780" y="7539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66" name="object 26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8177242" y="3835969"/>
              <a:ext cx="156852" cy="156852"/>
            </a:xfrm>
            <a:prstGeom prst="rect">
              <a:avLst/>
            </a:prstGeom>
          </p:spPr>
        </p:pic>
        <p:sp>
          <p:nvSpPr>
            <p:cNvPr id="267" name="object 267"/>
            <p:cNvSpPr/>
            <p:nvPr/>
          </p:nvSpPr>
          <p:spPr>
            <a:xfrm>
              <a:off x="8180277" y="3444344"/>
              <a:ext cx="151130" cy="151130"/>
            </a:xfrm>
            <a:custGeom>
              <a:avLst/>
              <a:gdLst/>
              <a:ahLst/>
              <a:cxnLst/>
              <a:rect l="l" t="t" r="r" b="b"/>
              <a:pathLst>
                <a:path w="151129" h="151129">
                  <a:moveTo>
                    <a:pt x="150780" y="75390"/>
                  </a:moveTo>
                  <a:lnTo>
                    <a:pt x="144856" y="46044"/>
                  </a:lnTo>
                  <a:lnTo>
                    <a:pt x="128699" y="22081"/>
                  </a:lnTo>
                  <a:lnTo>
                    <a:pt x="104735" y="5924"/>
                  </a:lnTo>
                  <a:lnTo>
                    <a:pt x="75390" y="0"/>
                  </a:lnTo>
                  <a:lnTo>
                    <a:pt x="46045" y="5924"/>
                  </a:lnTo>
                  <a:lnTo>
                    <a:pt x="22081" y="22081"/>
                  </a:lnTo>
                  <a:lnTo>
                    <a:pt x="5924" y="46044"/>
                  </a:lnTo>
                  <a:lnTo>
                    <a:pt x="0" y="75390"/>
                  </a:lnTo>
                  <a:lnTo>
                    <a:pt x="5924" y="104735"/>
                  </a:lnTo>
                  <a:lnTo>
                    <a:pt x="22081" y="128699"/>
                  </a:lnTo>
                  <a:lnTo>
                    <a:pt x="46045" y="144856"/>
                  </a:lnTo>
                  <a:lnTo>
                    <a:pt x="75390" y="150780"/>
                  </a:lnTo>
                  <a:lnTo>
                    <a:pt x="104735" y="144856"/>
                  </a:lnTo>
                  <a:lnTo>
                    <a:pt x="128699" y="128699"/>
                  </a:lnTo>
                  <a:lnTo>
                    <a:pt x="144856" y="104735"/>
                  </a:lnTo>
                  <a:lnTo>
                    <a:pt x="150780" y="7539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68" name="object 26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8571902" y="3835969"/>
              <a:ext cx="156852" cy="156852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8571902" y="3441308"/>
              <a:ext cx="156852" cy="156852"/>
            </a:xfrm>
            <a:prstGeom prst="rect">
              <a:avLst/>
            </a:prstGeom>
          </p:spPr>
        </p:pic>
        <p:pic>
          <p:nvPicPr>
            <p:cNvPr id="270" name="object 270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8177242" y="4605053"/>
              <a:ext cx="156852" cy="156852"/>
            </a:xfrm>
            <a:prstGeom prst="rect">
              <a:avLst/>
            </a:prstGeom>
          </p:spPr>
        </p:pic>
        <p:pic>
          <p:nvPicPr>
            <p:cNvPr id="271" name="object 271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8177242" y="4209380"/>
              <a:ext cx="156852" cy="156852"/>
            </a:xfrm>
            <a:prstGeom prst="rect">
              <a:avLst/>
            </a:prstGeom>
          </p:spPr>
        </p:pic>
        <p:pic>
          <p:nvPicPr>
            <p:cNvPr id="272" name="object 27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8571902" y="4605053"/>
              <a:ext cx="156852" cy="156852"/>
            </a:xfrm>
            <a:prstGeom prst="rect">
              <a:avLst/>
            </a:prstGeom>
          </p:spPr>
        </p:pic>
        <p:pic>
          <p:nvPicPr>
            <p:cNvPr id="273" name="object 27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8571902" y="4209380"/>
              <a:ext cx="156852" cy="156852"/>
            </a:xfrm>
            <a:prstGeom prst="rect">
              <a:avLst/>
            </a:prstGeom>
          </p:spPr>
        </p:pic>
        <p:pic>
          <p:nvPicPr>
            <p:cNvPr id="274" name="object 27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8177242" y="5336694"/>
              <a:ext cx="156852" cy="156852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8177242" y="4941020"/>
              <a:ext cx="156852" cy="156852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8571902" y="5336694"/>
              <a:ext cx="156852" cy="156852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8571902" y="4941020"/>
              <a:ext cx="156852" cy="156852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8177242" y="6068334"/>
              <a:ext cx="156852" cy="156852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8177242" y="5672661"/>
              <a:ext cx="156852" cy="156852"/>
            </a:xfrm>
            <a:prstGeom prst="rect">
              <a:avLst/>
            </a:prstGeom>
          </p:spPr>
        </p:pic>
        <p:pic>
          <p:nvPicPr>
            <p:cNvPr id="280" name="object 280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8571902" y="6068334"/>
              <a:ext cx="156852" cy="156852"/>
            </a:xfrm>
            <a:prstGeom prst="rect">
              <a:avLst/>
            </a:prstGeom>
          </p:spPr>
        </p:pic>
        <p:pic>
          <p:nvPicPr>
            <p:cNvPr id="281" name="object 281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8571902" y="5672661"/>
              <a:ext cx="156852" cy="156852"/>
            </a:xfrm>
            <a:prstGeom prst="rect">
              <a:avLst/>
            </a:prstGeom>
          </p:spPr>
        </p:pic>
        <p:sp>
          <p:nvSpPr>
            <p:cNvPr id="282" name="object 282"/>
            <p:cNvSpPr/>
            <p:nvPr/>
          </p:nvSpPr>
          <p:spPr>
            <a:xfrm>
              <a:off x="8180277" y="6839441"/>
              <a:ext cx="151130" cy="151130"/>
            </a:xfrm>
            <a:custGeom>
              <a:avLst/>
              <a:gdLst/>
              <a:ahLst/>
              <a:cxnLst/>
              <a:rect l="l" t="t" r="r" b="b"/>
              <a:pathLst>
                <a:path w="151129" h="151129">
                  <a:moveTo>
                    <a:pt x="150780" y="75390"/>
                  </a:moveTo>
                  <a:lnTo>
                    <a:pt x="144856" y="46045"/>
                  </a:lnTo>
                  <a:lnTo>
                    <a:pt x="128699" y="22081"/>
                  </a:lnTo>
                  <a:lnTo>
                    <a:pt x="104735" y="5924"/>
                  </a:lnTo>
                  <a:lnTo>
                    <a:pt x="75390" y="0"/>
                  </a:lnTo>
                  <a:lnTo>
                    <a:pt x="46045" y="5924"/>
                  </a:lnTo>
                  <a:lnTo>
                    <a:pt x="22081" y="22081"/>
                  </a:lnTo>
                  <a:lnTo>
                    <a:pt x="5924" y="46045"/>
                  </a:lnTo>
                  <a:lnTo>
                    <a:pt x="0" y="75390"/>
                  </a:lnTo>
                  <a:lnTo>
                    <a:pt x="5924" y="104735"/>
                  </a:lnTo>
                  <a:lnTo>
                    <a:pt x="22081" y="128699"/>
                  </a:lnTo>
                  <a:lnTo>
                    <a:pt x="46045" y="144856"/>
                  </a:lnTo>
                  <a:lnTo>
                    <a:pt x="75390" y="150780"/>
                  </a:lnTo>
                  <a:lnTo>
                    <a:pt x="104735" y="144856"/>
                  </a:lnTo>
                  <a:lnTo>
                    <a:pt x="128699" y="128699"/>
                  </a:lnTo>
                  <a:lnTo>
                    <a:pt x="144856" y="104735"/>
                  </a:lnTo>
                  <a:lnTo>
                    <a:pt x="150780" y="7539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83" name="object 28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8177242" y="6441744"/>
              <a:ext cx="156852" cy="156852"/>
            </a:xfrm>
            <a:prstGeom prst="rect">
              <a:avLst/>
            </a:prstGeom>
          </p:spPr>
        </p:pic>
        <p:pic>
          <p:nvPicPr>
            <p:cNvPr id="284" name="object 28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8571902" y="6836405"/>
              <a:ext cx="156852" cy="156852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8571902" y="6441744"/>
              <a:ext cx="156852" cy="156852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736991" y="6836405"/>
              <a:ext cx="156852" cy="156852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736991" y="6441744"/>
              <a:ext cx="156852" cy="156852"/>
            </a:xfrm>
            <a:prstGeom prst="rect">
              <a:avLst/>
            </a:prstGeom>
          </p:spPr>
        </p:pic>
        <p:sp>
          <p:nvSpPr>
            <p:cNvPr id="288" name="object 288"/>
            <p:cNvSpPr/>
            <p:nvPr/>
          </p:nvSpPr>
          <p:spPr>
            <a:xfrm>
              <a:off x="3135700" y="6839441"/>
              <a:ext cx="151130" cy="151130"/>
            </a:xfrm>
            <a:custGeom>
              <a:avLst/>
              <a:gdLst/>
              <a:ahLst/>
              <a:cxnLst/>
              <a:rect l="l" t="t" r="r" b="b"/>
              <a:pathLst>
                <a:path w="151129" h="151129">
                  <a:moveTo>
                    <a:pt x="150780" y="75390"/>
                  </a:moveTo>
                  <a:lnTo>
                    <a:pt x="144856" y="46045"/>
                  </a:lnTo>
                  <a:lnTo>
                    <a:pt x="128699" y="22081"/>
                  </a:lnTo>
                  <a:lnTo>
                    <a:pt x="104735" y="5924"/>
                  </a:lnTo>
                  <a:lnTo>
                    <a:pt x="75390" y="0"/>
                  </a:lnTo>
                  <a:lnTo>
                    <a:pt x="46045" y="5924"/>
                  </a:lnTo>
                  <a:lnTo>
                    <a:pt x="22081" y="22081"/>
                  </a:lnTo>
                  <a:lnTo>
                    <a:pt x="5924" y="46045"/>
                  </a:lnTo>
                  <a:lnTo>
                    <a:pt x="0" y="75390"/>
                  </a:lnTo>
                  <a:lnTo>
                    <a:pt x="5924" y="104735"/>
                  </a:lnTo>
                  <a:lnTo>
                    <a:pt x="22081" y="128699"/>
                  </a:lnTo>
                  <a:lnTo>
                    <a:pt x="46045" y="144856"/>
                  </a:lnTo>
                  <a:lnTo>
                    <a:pt x="75390" y="150780"/>
                  </a:lnTo>
                  <a:lnTo>
                    <a:pt x="104735" y="144856"/>
                  </a:lnTo>
                  <a:lnTo>
                    <a:pt x="128699" y="128699"/>
                  </a:lnTo>
                  <a:lnTo>
                    <a:pt x="144856" y="104735"/>
                  </a:lnTo>
                  <a:lnTo>
                    <a:pt x="150780" y="7539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89" name="object 28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132664" y="6441744"/>
              <a:ext cx="156852" cy="156852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749954" y="3251062"/>
              <a:ext cx="156852" cy="156852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749954" y="2855389"/>
              <a:ext cx="156852" cy="156852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144615" y="3251062"/>
              <a:ext cx="156852" cy="156852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144615" y="2855389"/>
              <a:ext cx="156852" cy="156852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603029" y="3251062"/>
              <a:ext cx="156852" cy="156852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603029" y="2855389"/>
              <a:ext cx="156852" cy="156852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998702" y="3251062"/>
              <a:ext cx="156852" cy="156852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998702" y="2855389"/>
              <a:ext cx="156852" cy="156852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457116" y="3251062"/>
              <a:ext cx="156852" cy="156852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457116" y="2855389"/>
              <a:ext cx="156852" cy="156852"/>
            </a:xfrm>
            <a:prstGeom prst="rect">
              <a:avLst/>
            </a:prstGeom>
          </p:spPr>
        </p:pic>
        <p:pic>
          <p:nvPicPr>
            <p:cNvPr id="300" name="object 300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852789" y="3251062"/>
              <a:ext cx="156852" cy="156852"/>
            </a:xfrm>
            <a:prstGeom prst="rect">
              <a:avLst/>
            </a:prstGeom>
          </p:spPr>
        </p:pic>
        <p:pic>
          <p:nvPicPr>
            <p:cNvPr id="301" name="object 301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852789" y="2855389"/>
              <a:ext cx="156852" cy="156852"/>
            </a:xfrm>
            <a:prstGeom prst="rect">
              <a:avLst/>
            </a:prstGeom>
          </p:spPr>
        </p:pic>
        <p:pic>
          <p:nvPicPr>
            <p:cNvPr id="302" name="object 30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6311203" y="3251062"/>
              <a:ext cx="156852" cy="156852"/>
            </a:xfrm>
            <a:prstGeom prst="rect">
              <a:avLst/>
            </a:prstGeom>
          </p:spPr>
        </p:pic>
        <p:pic>
          <p:nvPicPr>
            <p:cNvPr id="303" name="object 30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6311203" y="2855389"/>
              <a:ext cx="156852" cy="156852"/>
            </a:xfrm>
            <a:prstGeom prst="rect">
              <a:avLst/>
            </a:prstGeom>
          </p:spPr>
        </p:pic>
        <p:pic>
          <p:nvPicPr>
            <p:cNvPr id="304" name="object 30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6705864" y="3251062"/>
              <a:ext cx="156852" cy="156852"/>
            </a:xfrm>
            <a:prstGeom prst="rect">
              <a:avLst/>
            </a:prstGeom>
          </p:spPr>
        </p:pic>
        <p:pic>
          <p:nvPicPr>
            <p:cNvPr id="305" name="object 30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6705864" y="2855389"/>
              <a:ext cx="156852" cy="156852"/>
            </a:xfrm>
            <a:prstGeom prst="rect">
              <a:avLst/>
            </a:prstGeom>
          </p:spPr>
        </p:pic>
        <p:pic>
          <p:nvPicPr>
            <p:cNvPr id="306" name="object 30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165290" y="3251062"/>
              <a:ext cx="156852" cy="156852"/>
            </a:xfrm>
            <a:prstGeom prst="rect">
              <a:avLst/>
            </a:prstGeom>
          </p:spPr>
        </p:pic>
        <p:pic>
          <p:nvPicPr>
            <p:cNvPr id="307" name="object 30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165290" y="2855389"/>
              <a:ext cx="156852" cy="156852"/>
            </a:xfrm>
            <a:prstGeom prst="rect">
              <a:avLst/>
            </a:prstGeom>
          </p:spPr>
        </p:pic>
        <p:pic>
          <p:nvPicPr>
            <p:cNvPr id="308" name="object 30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7559951" y="3251062"/>
              <a:ext cx="156852" cy="156852"/>
            </a:xfrm>
            <a:prstGeom prst="rect">
              <a:avLst/>
            </a:prstGeom>
          </p:spPr>
        </p:pic>
        <p:pic>
          <p:nvPicPr>
            <p:cNvPr id="309" name="object 30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7559951" y="2855389"/>
              <a:ext cx="156852" cy="156852"/>
            </a:xfrm>
            <a:prstGeom prst="rect">
              <a:avLst/>
            </a:prstGeom>
          </p:spPr>
        </p:pic>
        <p:pic>
          <p:nvPicPr>
            <p:cNvPr id="310" name="object 310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749954" y="7422325"/>
              <a:ext cx="156852" cy="156852"/>
            </a:xfrm>
            <a:prstGeom prst="rect">
              <a:avLst/>
            </a:prstGeom>
          </p:spPr>
        </p:pic>
        <p:pic>
          <p:nvPicPr>
            <p:cNvPr id="311" name="object 311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749954" y="7026652"/>
              <a:ext cx="156852" cy="156852"/>
            </a:xfrm>
            <a:prstGeom prst="rect">
              <a:avLst/>
            </a:prstGeom>
          </p:spPr>
        </p:pic>
        <p:pic>
          <p:nvPicPr>
            <p:cNvPr id="312" name="object 31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144615" y="7422325"/>
              <a:ext cx="156852" cy="156852"/>
            </a:xfrm>
            <a:prstGeom prst="rect">
              <a:avLst/>
            </a:prstGeom>
          </p:spPr>
        </p:pic>
        <p:pic>
          <p:nvPicPr>
            <p:cNvPr id="313" name="object 31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144615" y="7026652"/>
              <a:ext cx="156852" cy="156852"/>
            </a:xfrm>
            <a:prstGeom prst="rect">
              <a:avLst/>
            </a:prstGeom>
          </p:spPr>
        </p:pic>
        <p:pic>
          <p:nvPicPr>
            <p:cNvPr id="314" name="object 31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603029" y="7422325"/>
              <a:ext cx="156852" cy="156852"/>
            </a:xfrm>
            <a:prstGeom prst="rect">
              <a:avLst/>
            </a:prstGeom>
          </p:spPr>
        </p:pic>
        <p:pic>
          <p:nvPicPr>
            <p:cNvPr id="315" name="object 315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4603029" y="7026652"/>
              <a:ext cx="156852" cy="156852"/>
            </a:xfrm>
            <a:prstGeom prst="rect">
              <a:avLst/>
            </a:prstGeom>
          </p:spPr>
        </p:pic>
        <p:pic>
          <p:nvPicPr>
            <p:cNvPr id="316" name="object 31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998702" y="7422325"/>
              <a:ext cx="156852" cy="156852"/>
            </a:xfrm>
            <a:prstGeom prst="rect">
              <a:avLst/>
            </a:prstGeom>
          </p:spPr>
        </p:pic>
        <p:pic>
          <p:nvPicPr>
            <p:cNvPr id="317" name="object 317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998702" y="7026652"/>
              <a:ext cx="156852" cy="156852"/>
            </a:xfrm>
            <a:prstGeom prst="rect">
              <a:avLst/>
            </a:prstGeom>
          </p:spPr>
        </p:pic>
        <p:pic>
          <p:nvPicPr>
            <p:cNvPr id="318" name="object 31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457116" y="7422325"/>
              <a:ext cx="156852" cy="156852"/>
            </a:xfrm>
            <a:prstGeom prst="rect">
              <a:avLst/>
            </a:prstGeom>
          </p:spPr>
        </p:pic>
        <p:pic>
          <p:nvPicPr>
            <p:cNvPr id="319" name="object 319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457116" y="7026652"/>
              <a:ext cx="156852" cy="156852"/>
            </a:xfrm>
            <a:prstGeom prst="rect">
              <a:avLst/>
            </a:prstGeom>
          </p:spPr>
        </p:pic>
        <p:pic>
          <p:nvPicPr>
            <p:cNvPr id="320" name="object 320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852789" y="7422325"/>
              <a:ext cx="156852" cy="156852"/>
            </a:xfrm>
            <a:prstGeom prst="rect">
              <a:avLst/>
            </a:prstGeom>
          </p:spPr>
        </p:pic>
        <p:pic>
          <p:nvPicPr>
            <p:cNvPr id="321" name="object 321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852789" y="7026652"/>
              <a:ext cx="156852" cy="156852"/>
            </a:xfrm>
            <a:prstGeom prst="rect">
              <a:avLst/>
            </a:prstGeom>
          </p:spPr>
        </p:pic>
        <p:pic>
          <p:nvPicPr>
            <p:cNvPr id="322" name="object 32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6311203" y="7422325"/>
              <a:ext cx="156852" cy="156852"/>
            </a:xfrm>
            <a:prstGeom prst="rect">
              <a:avLst/>
            </a:prstGeom>
          </p:spPr>
        </p:pic>
        <p:pic>
          <p:nvPicPr>
            <p:cNvPr id="323" name="object 32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6311203" y="7026652"/>
              <a:ext cx="156852" cy="156852"/>
            </a:xfrm>
            <a:prstGeom prst="rect">
              <a:avLst/>
            </a:prstGeom>
          </p:spPr>
        </p:pic>
        <p:pic>
          <p:nvPicPr>
            <p:cNvPr id="324" name="object 32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6705864" y="7422325"/>
              <a:ext cx="156852" cy="156852"/>
            </a:xfrm>
            <a:prstGeom prst="rect">
              <a:avLst/>
            </a:prstGeom>
          </p:spPr>
        </p:pic>
        <p:pic>
          <p:nvPicPr>
            <p:cNvPr id="325" name="object 32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6705864" y="7026652"/>
              <a:ext cx="156852" cy="156852"/>
            </a:xfrm>
            <a:prstGeom prst="rect">
              <a:avLst/>
            </a:prstGeom>
          </p:spPr>
        </p:pic>
        <p:pic>
          <p:nvPicPr>
            <p:cNvPr id="326" name="object 32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165290" y="7422325"/>
              <a:ext cx="156852" cy="156852"/>
            </a:xfrm>
            <a:prstGeom prst="rect">
              <a:avLst/>
            </a:prstGeom>
          </p:spPr>
        </p:pic>
        <p:pic>
          <p:nvPicPr>
            <p:cNvPr id="327" name="object 32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165290" y="7026652"/>
              <a:ext cx="156852" cy="156852"/>
            </a:xfrm>
            <a:prstGeom prst="rect">
              <a:avLst/>
            </a:prstGeom>
          </p:spPr>
        </p:pic>
        <p:pic>
          <p:nvPicPr>
            <p:cNvPr id="328" name="object 32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7559951" y="7422325"/>
              <a:ext cx="156852" cy="156852"/>
            </a:xfrm>
            <a:prstGeom prst="rect">
              <a:avLst/>
            </a:prstGeom>
          </p:spPr>
        </p:pic>
        <p:pic>
          <p:nvPicPr>
            <p:cNvPr id="329" name="object 329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7559951" y="7026652"/>
              <a:ext cx="156852" cy="156852"/>
            </a:xfrm>
            <a:prstGeom prst="rect">
              <a:avLst/>
            </a:prstGeom>
          </p:spPr>
        </p:pic>
        <p:sp>
          <p:nvSpPr>
            <p:cNvPr id="330" name="object 330"/>
            <p:cNvSpPr/>
            <p:nvPr/>
          </p:nvSpPr>
          <p:spPr>
            <a:xfrm>
              <a:off x="868928" y="4485642"/>
              <a:ext cx="9712960" cy="1464310"/>
            </a:xfrm>
            <a:custGeom>
              <a:avLst/>
              <a:gdLst/>
              <a:ahLst/>
              <a:cxnLst/>
              <a:rect l="l" t="t" r="r" b="b"/>
              <a:pathLst>
                <a:path w="9712960" h="1464310">
                  <a:moveTo>
                    <a:pt x="9712709" y="134589"/>
                  </a:moveTo>
                  <a:lnTo>
                    <a:pt x="0" y="134589"/>
                  </a:lnTo>
                </a:path>
                <a:path w="9712960" h="1464310">
                  <a:moveTo>
                    <a:pt x="9712709" y="1329704"/>
                  </a:moveTo>
                  <a:lnTo>
                    <a:pt x="0" y="1329704"/>
                  </a:lnTo>
                </a:path>
                <a:path w="9712960" h="1464310">
                  <a:moveTo>
                    <a:pt x="9712709" y="0"/>
                  </a:moveTo>
                  <a:lnTo>
                    <a:pt x="0" y="0"/>
                  </a:lnTo>
                </a:path>
                <a:path w="9712960" h="1464310">
                  <a:moveTo>
                    <a:pt x="9712709" y="731640"/>
                  </a:moveTo>
                  <a:lnTo>
                    <a:pt x="0" y="731640"/>
                  </a:lnTo>
                </a:path>
                <a:path w="9712960" h="1464310">
                  <a:moveTo>
                    <a:pt x="9712709" y="1464293"/>
                  </a:moveTo>
                  <a:lnTo>
                    <a:pt x="0" y="1464293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" name="object 331"/>
            <p:cNvSpPr/>
            <p:nvPr/>
          </p:nvSpPr>
          <p:spPr>
            <a:xfrm>
              <a:off x="1583366" y="1446752"/>
              <a:ext cx="8299450" cy="7542530"/>
            </a:xfrm>
            <a:custGeom>
              <a:avLst/>
              <a:gdLst/>
              <a:ahLst/>
              <a:cxnLst/>
              <a:rect l="l" t="t" r="r" b="b"/>
              <a:pathLst>
                <a:path w="8299450" h="7542530">
                  <a:moveTo>
                    <a:pt x="0" y="0"/>
                  </a:moveTo>
                  <a:lnTo>
                    <a:pt x="0" y="7542073"/>
                  </a:lnTo>
                </a:path>
                <a:path w="8299450" h="7542530">
                  <a:moveTo>
                    <a:pt x="0" y="7542073"/>
                  </a:moveTo>
                  <a:lnTo>
                    <a:pt x="7932686" y="7542073"/>
                  </a:lnTo>
                </a:path>
                <a:path w="8299450" h="7542530">
                  <a:moveTo>
                    <a:pt x="7932686" y="7542073"/>
                  </a:moveTo>
                  <a:lnTo>
                    <a:pt x="8299013" y="7542073"/>
                  </a:lnTo>
                </a:path>
                <a:path w="8299450" h="7542530">
                  <a:moveTo>
                    <a:pt x="8299013" y="7542073"/>
                  </a:moveTo>
                  <a:lnTo>
                    <a:pt x="8299013" y="0"/>
                  </a:lnTo>
                </a:path>
                <a:path w="8299450" h="7542530">
                  <a:moveTo>
                    <a:pt x="8299013" y="0"/>
                  </a:moveTo>
                  <a:lnTo>
                    <a:pt x="1779010" y="0"/>
                  </a:lnTo>
                </a:path>
                <a:path w="8299450" h="7542530">
                  <a:moveTo>
                    <a:pt x="107266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32" name="object 332"/>
          <p:cNvGrpSpPr/>
          <p:nvPr/>
        </p:nvGrpSpPr>
        <p:grpSpPr>
          <a:xfrm>
            <a:off x="3362376" y="794044"/>
            <a:ext cx="6764020" cy="85090"/>
            <a:chOff x="3362376" y="794044"/>
            <a:chExt cx="6764020" cy="85090"/>
          </a:xfrm>
        </p:grpSpPr>
        <p:pic>
          <p:nvPicPr>
            <p:cNvPr id="333" name="object 333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4749762" y="794044"/>
              <a:ext cx="239832" cy="85004"/>
            </a:xfrm>
            <a:prstGeom prst="rect">
              <a:avLst/>
            </a:prstGeom>
          </p:spPr>
        </p:pic>
        <p:sp>
          <p:nvSpPr>
            <p:cNvPr id="334" name="object 334"/>
            <p:cNvSpPr/>
            <p:nvPr/>
          </p:nvSpPr>
          <p:spPr>
            <a:xfrm>
              <a:off x="3362376" y="836546"/>
              <a:ext cx="6764020" cy="0"/>
            </a:xfrm>
            <a:custGeom>
              <a:avLst/>
              <a:gdLst/>
              <a:ahLst/>
              <a:cxnLst/>
              <a:rect l="l" t="t" r="r" b="b"/>
              <a:pathLst>
                <a:path w="6764020" h="0">
                  <a:moveTo>
                    <a:pt x="67638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35" name="object 335"/>
          <p:cNvSpPr/>
          <p:nvPr/>
        </p:nvSpPr>
        <p:spPr>
          <a:xfrm>
            <a:off x="1339486" y="836546"/>
            <a:ext cx="8787130" cy="8396605"/>
          </a:xfrm>
          <a:custGeom>
            <a:avLst/>
            <a:gdLst/>
            <a:ahLst/>
            <a:cxnLst/>
            <a:rect l="l" t="t" r="r" b="b"/>
            <a:pathLst>
              <a:path w="8787130" h="8396605">
                <a:moveTo>
                  <a:pt x="1316548" y="0"/>
                </a:moveTo>
                <a:lnTo>
                  <a:pt x="0" y="0"/>
                </a:lnTo>
              </a:path>
              <a:path w="8787130" h="8396605">
                <a:moveTo>
                  <a:pt x="0" y="0"/>
                </a:moveTo>
                <a:lnTo>
                  <a:pt x="0" y="8396160"/>
                </a:lnTo>
              </a:path>
              <a:path w="8787130" h="8396605">
                <a:moveTo>
                  <a:pt x="8786773" y="8396160"/>
                </a:moveTo>
                <a:lnTo>
                  <a:pt x="0" y="8396160"/>
                </a:lnTo>
              </a:path>
              <a:path w="8787130" h="8396605">
                <a:moveTo>
                  <a:pt x="8786773" y="0"/>
                </a:moveTo>
                <a:lnTo>
                  <a:pt x="8786773" y="839616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336" name="object 336"/>
          <p:cNvGrpSpPr/>
          <p:nvPr/>
        </p:nvGrpSpPr>
        <p:grpSpPr>
          <a:xfrm>
            <a:off x="3362376" y="686271"/>
            <a:ext cx="48895" cy="13335"/>
            <a:chOff x="3362376" y="686271"/>
            <a:chExt cx="48895" cy="13335"/>
          </a:xfrm>
        </p:grpSpPr>
        <p:sp>
          <p:nvSpPr>
            <p:cNvPr id="337" name="object 337"/>
            <p:cNvSpPr/>
            <p:nvPr/>
          </p:nvSpPr>
          <p:spPr>
            <a:xfrm>
              <a:off x="3405384" y="6938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530" y="2530"/>
                  </a:moveTo>
                  <a:lnTo>
                    <a:pt x="2530" y="1859"/>
                  </a:lnTo>
                  <a:lnTo>
                    <a:pt x="2263" y="1215"/>
                  </a:lnTo>
                  <a:lnTo>
                    <a:pt x="1789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" name="object 338"/>
            <p:cNvSpPr/>
            <p:nvPr/>
          </p:nvSpPr>
          <p:spPr>
            <a:xfrm>
              <a:off x="3405384" y="6893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2530"/>
                  </a:moveTo>
                  <a:lnTo>
                    <a:pt x="671" y="2530"/>
                  </a:lnTo>
                  <a:lnTo>
                    <a:pt x="1314" y="2263"/>
                  </a:lnTo>
                  <a:lnTo>
                    <a:pt x="1789" y="1789"/>
                  </a:lnTo>
                  <a:lnTo>
                    <a:pt x="2263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" name="object 339"/>
            <p:cNvSpPr/>
            <p:nvPr/>
          </p:nvSpPr>
          <p:spPr>
            <a:xfrm>
              <a:off x="3365412" y="6893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8"/>
                  </a:lnTo>
                  <a:lnTo>
                    <a:pt x="1215" y="2263"/>
                  </a:lnTo>
                  <a:lnTo>
                    <a:pt x="1859" y="2529"/>
                  </a:lnTo>
                  <a:lnTo>
                    <a:pt x="2530" y="252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" name="object 340"/>
            <p:cNvSpPr/>
            <p:nvPr/>
          </p:nvSpPr>
          <p:spPr>
            <a:xfrm>
              <a:off x="3365412" y="6938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41" name="object 341"/>
          <p:cNvGrpSpPr/>
          <p:nvPr/>
        </p:nvGrpSpPr>
        <p:grpSpPr>
          <a:xfrm>
            <a:off x="3362376" y="965569"/>
            <a:ext cx="48895" cy="13335"/>
            <a:chOff x="3362376" y="965569"/>
            <a:chExt cx="48895" cy="13335"/>
          </a:xfrm>
        </p:grpSpPr>
        <p:sp>
          <p:nvSpPr>
            <p:cNvPr id="342" name="object 342"/>
            <p:cNvSpPr/>
            <p:nvPr/>
          </p:nvSpPr>
          <p:spPr>
            <a:xfrm>
              <a:off x="3405384" y="97315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530" y="2529"/>
                  </a:moveTo>
                  <a:lnTo>
                    <a:pt x="2530" y="1858"/>
                  </a:lnTo>
                  <a:lnTo>
                    <a:pt x="2264" y="1215"/>
                  </a:lnTo>
                  <a:lnTo>
                    <a:pt x="1789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" name="object 343"/>
            <p:cNvSpPr/>
            <p:nvPr/>
          </p:nvSpPr>
          <p:spPr>
            <a:xfrm>
              <a:off x="3405384" y="9686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2530"/>
                  </a:moveTo>
                  <a:lnTo>
                    <a:pt x="671" y="2530"/>
                  </a:lnTo>
                  <a:lnTo>
                    <a:pt x="1314" y="2263"/>
                  </a:lnTo>
                  <a:lnTo>
                    <a:pt x="1789" y="1789"/>
                  </a:lnTo>
                  <a:lnTo>
                    <a:pt x="2263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" name="object 344"/>
            <p:cNvSpPr/>
            <p:nvPr/>
          </p:nvSpPr>
          <p:spPr>
            <a:xfrm>
              <a:off x="3365412" y="968605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39" h="7619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8"/>
                  </a:lnTo>
                  <a:lnTo>
                    <a:pt x="1215" y="2263"/>
                  </a:lnTo>
                  <a:lnTo>
                    <a:pt x="1859" y="2529"/>
                  </a:lnTo>
                  <a:lnTo>
                    <a:pt x="2530" y="2529"/>
                  </a:lnTo>
                </a:path>
                <a:path w="2539" h="7619">
                  <a:moveTo>
                    <a:pt x="2530" y="4553"/>
                  </a:moveTo>
                  <a:lnTo>
                    <a:pt x="1859" y="4553"/>
                  </a:lnTo>
                  <a:lnTo>
                    <a:pt x="1215" y="4820"/>
                  </a:lnTo>
                  <a:lnTo>
                    <a:pt x="741" y="5294"/>
                  </a:lnTo>
                  <a:lnTo>
                    <a:pt x="266" y="5769"/>
                  </a:lnTo>
                  <a:lnTo>
                    <a:pt x="0" y="6412"/>
                  </a:lnTo>
                  <a:lnTo>
                    <a:pt x="0" y="708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45" name="object 345"/>
          <p:cNvGrpSpPr/>
          <p:nvPr/>
        </p:nvGrpSpPr>
        <p:grpSpPr>
          <a:xfrm>
            <a:off x="3362376" y="1242844"/>
            <a:ext cx="48895" cy="13335"/>
            <a:chOff x="3362376" y="1242844"/>
            <a:chExt cx="48895" cy="13335"/>
          </a:xfrm>
        </p:grpSpPr>
        <p:sp>
          <p:nvSpPr>
            <p:cNvPr id="346" name="object 346"/>
            <p:cNvSpPr/>
            <p:nvPr/>
          </p:nvSpPr>
          <p:spPr>
            <a:xfrm>
              <a:off x="3405384" y="125043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530" y="2529"/>
                  </a:moveTo>
                  <a:lnTo>
                    <a:pt x="2530" y="1858"/>
                  </a:lnTo>
                  <a:lnTo>
                    <a:pt x="2264" y="1215"/>
                  </a:lnTo>
                  <a:lnTo>
                    <a:pt x="1789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" name="object 347"/>
            <p:cNvSpPr/>
            <p:nvPr/>
          </p:nvSpPr>
          <p:spPr>
            <a:xfrm>
              <a:off x="3405384" y="124588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2530"/>
                  </a:moveTo>
                  <a:lnTo>
                    <a:pt x="671" y="2530"/>
                  </a:lnTo>
                  <a:lnTo>
                    <a:pt x="1314" y="2263"/>
                  </a:lnTo>
                  <a:lnTo>
                    <a:pt x="1789" y="1789"/>
                  </a:lnTo>
                  <a:lnTo>
                    <a:pt x="2263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" name="object 348"/>
            <p:cNvSpPr/>
            <p:nvPr/>
          </p:nvSpPr>
          <p:spPr>
            <a:xfrm>
              <a:off x="3365412" y="124588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" name="object 349"/>
            <p:cNvSpPr/>
            <p:nvPr/>
          </p:nvSpPr>
          <p:spPr>
            <a:xfrm>
              <a:off x="3365412" y="125043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50" name="object 350"/>
          <p:cNvGrpSpPr/>
          <p:nvPr/>
        </p:nvGrpSpPr>
        <p:grpSpPr>
          <a:xfrm>
            <a:off x="2609485" y="1224629"/>
            <a:ext cx="48895" cy="13335"/>
            <a:chOff x="2609485" y="1224629"/>
            <a:chExt cx="48895" cy="13335"/>
          </a:xfrm>
        </p:grpSpPr>
        <p:sp>
          <p:nvSpPr>
            <p:cNvPr id="351" name="object 351"/>
            <p:cNvSpPr/>
            <p:nvPr/>
          </p:nvSpPr>
          <p:spPr>
            <a:xfrm>
              <a:off x="2612520" y="122766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" name="object 352"/>
            <p:cNvSpPr/>
            <p:nvPr/>
          </p:nvSpPr>
          <p:spPr>
            <a:xfrm>
              <a:off x="2612520" y="12322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" name="object 353"/>
            <p:cNvSpPr/>
            <p:nvPr/>
          </p:nvSpPr>
          <p:spPr>
            <a:xfrm>
              <a:off x="2652492" y="1227665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39" h="7619">
                  <a:moveTo>
                    <a:pt x="2530" y="7083"/>
                  </a:moveTo>
                  <a:lnTo>
                    <a:pt x="2530" y="6412"/>
                  </a:lnTo>
                  <a:lnTo>
                    <a:pt x="2264" y="5769"/>
                  </a:lnTo>
                  <a:lnTo>
                    <a:pt x="1789" y="5294"/>
                  </a:lnTo>
                  <a:lnTo>
                    <a:pt x="1314" y="4820"/>
                  </a:lnTo>
                  <a:lnTo>
                    <a:pt x="671" y="4553"/>
                  </a:lnTo>
                  <a:lnTo>
                    <a:pt x="0" y="4553"/>
                  </a:lnTo>
                </a:path>
                <a:path w="2539" h="7619">
                  <a:moveTo>
                    <a:pt x="0" y="2529"/>
                  </a:moveTo>
                  <a:lnTo>
                    <a:pt x="671" y="2529"/>
                  </a:lnTo>
                  <a:lnTo>
                    <a:pt x="1314" y="2263"/>
                  </a:lnTo>
                  <a:lnTo>
                    <a:pt x="1789" y="1788"/>
                  </a:lnTo>
                  <a:lnTo>
                    <a:pt x="2264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54" name="object 354"/>
          <p:cNvGrpSpPr/>
          <p:nvPr/>
        </p:nvGrpSpPr>
        <p:grpSpPr>
          <a:xfrm>
            <a:off x="2609485" y="945330"/>
            <a:ext cx="48895" cy="13335"/>
            <a:chOff x="2609485" y="945330"/>
            <a:chExt cx="48895" cy="13335"/>
          </a:xfrm>
        </p:grpSpPr>
        <p:sp>
          <p:nvSpPr>
            <p:cNvPr id="355" name="object 355"/>
            <p:cNvSpPr/>
            <p:nvPr/>
          </p:nvSpPr>
          <p:spPr>
            <a:xfrm>
              <a:off x="2612520" y="948366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39" h="7619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8"/>
                  </a:lnTo>
                  <a:lnTo>
                    <a:pt x="1215" y="2263"/>
                  </a:lnTo>
                  <a:lnTo>
                    <a:pt x="1859" y="2529"/>
                  </a:lnTo>
                  <a:lnTo>
                    <a:pt x="2530" y="2529"/>
                  </a:lnTo>
                </a:path>
                <a:path w="2539" h="7619">
                  <a:moveTo>
                    <a:pt x="2530" y="4553"/>
                  </a:moveTo>
                  <a:lnTo>
                    <a:pt x="1859" y="4553"/>
                  </a:lnTo>
                  <a:lnTo>
                    <a:pt x="1215" y="4820"/>
                  </a:lnTo>
                  <a:lnTo>
                    <a:pt x="741" y="5294"/>
                  </a:lnTo>
                  <a:lnTo>
                    <a:pt x="266" y="5769"/>
                  </a:lnTo>
                  <a:lnTo>
                    <a:pt x="0" y="6412"/>
                  </a:lnTo>
                  <a:lnTo>
                    <a:pt x="0" y="708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" name="object 356"/>
            <p:cNvSpPr/>
            <p:nvPr/>
          </p:nvSpPr>
          <p:spPr>
            <a:xfrm>
              <a:off x="2652492" y="95292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530" y="2530"/>
                  </a:moveTo>
                  <a:lnTo>
                    <a:pt x="2530" y="1859"/>
                  </a:lnTo>
                  <a:lnTo>
                    <a:pt x="2263" y="1215"/>
                  </a:lnTo>
                  <a:lnTo>
                    <a:pt x="1789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" name="object 357"/>
            <p:cNvSpPr/>
            <p:nvPr/>
          </p:nvSpPr>
          <p:spPr>
            <a:xfrm>
              <a:off x="2652492" y="9483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2530"/>
                  </a:moveTo>
                  <a:lnTo>
                    <a:pt x="671" y="2530"/>
                  </a:lnTo>
                  <a:lnTo>
                    <a:pt x="1314" y="2263"/>
                  </a:lnTo>
                  <a:lnTo>
                    <a:pt x="1789" y="1789"/>
                  </a:lnTo>
                  <a:lnTo>
                    <a:pt x="2263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58" name="object 358"/>
          <p:cNvGrpSpPr/>
          <p:nvPr/>
        </p:nvGrpSpPr>
        <p:grpSpPr>
          <a:xfrm>
            <a:off x="2609485" y="667044"/>
            <a:ext cx="48895" cy="13335"/>
            <a:chOff x="2609485" y="667044"/>
            <a:chExt cx="48895" cy="13335"/>
          </a:xfrm>
        </p:grpSpPr>
        <p:sp>
          <p:nvSpPr>
            <p:cNvPr id="359" name="object 359"/>
            <p:cNvSpPr/>
            <p:nvPr/>
          </p:nvSpPr>
          <p:spPr>
            <a:xfrm>
              <a:off x="2612520" y="67008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8"/>
                  </a:lnTo>
                  <a:lnTo>
                    <a:pt x="1215" y="2263"/>
                  </a:lnTo>
                  <a:lnTo>
                    <a:pt x="1859" y="2529"/>
                  </a:lnTo>
                  <a:lnTo>
                    <a:pt x="2530" y="252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" name="object 360"/>
            <p:cNvSpPr/>
            <p:nvPr/>
          </p:nvSpPr>
          <p:spPr>
            <a:xfrm>
              <a:off x="2612520" y="67463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" name="object 361"/>
            <p:cNvSpPr/>
            <p:nvPr/>
          </p:nvSpPr>
          <p:spPr>
            <a:xfrm>
              <a:off x="2652492" y="67463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530" y="2530"/>
                  </a:moveTo>
                  <a:lnTo>
                    <a:pt x="2530" y="1859"/>
                  </a:lnTo>
                  <a:lnTo>
                    <a:pt x="2263" y="1215"/>
                  </a:lnTo>
                  <a:lnTo>
                    <a:pt x="1789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" name="object 362"/>
            <p:cNvSpPr/>
            <p:nvPr/>
          </p:nvSpPr>
          <p:spPr>
            <a:xfrm>
              <a:off x="2652492" y="67008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2529"/>
                  </a:moveTo>
                  <a:lnTo>
                    <a:pt x="671" y="2529"/>
                  </a:lnTo>
                  <a:lnTo>
                    <a:pt x="1314" y="2263"/>
                  </a:lnTo>
                  <a:lnTo>
                    <a:pt x="1789" y="1788"/>
                  </a:lnTo>
                  <a:lnTo>
                    <a:pt x="2264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63" name="object 363"/>
          <p:cNvGrpSpPr/>
          <p:nvPr/>
        </p:nvGrpSpPr>
        <p:grpSpPr>
          <a:xfrm>
            <a:off x="3944754" y="1399191"/>
            <a:ext cx="13335" cy="47625"/>
            <a:chOff x="3944754" y="1399191"/>
            <a:chExt cx="13335" cy="47625"/>
          </a:xfrm>
        </p:grpSpPr>
        <p:sp>
          <p:nvSpPr>
            <p:cNvPr id="364" name="object 364"/>
            <p:cNvSpPr/>
            <p:nvPr/>
          </p:nvSpPr>
          <p:spPr>
            <a:xfrm>
              <a:off x="3947790" y="1441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2529"/>
                  </a:moveTo>
                  <a:lnTo>
                    <a:pt x="671" y="2529"/>
                  </a:lnTo>
                  <a:lnTo>
                    <a:pt x="1314" y="2263"/>
                  </a:lnTo>
                  <a:lnTo>
                    <a:pt x="1789" y="1788"/>
                  </a:lnTo>
                  <a:lnTo>
                    <a:pt x="2264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" name="object 365"/>
            <p:cNvSpPr/>
            <p:nvPr/>
          </p:nvSpPr>
          <p:spPr>
            <a:xfrm>
              <a:off x="3952344" y="144118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" name="object 366"/>
            <p:cNvSpPr/>
            <p:nvPr/>
          </p:nvSpPr>
          <p:spPr>
            <a:xfrm>
              <a:off x="3947790" y="1402226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40">
                  <a:moveTo>
                    <a:pt x="7084" y="0"/>
                  </a:moveTo>
                  <a:lnTo>
                    <a:pt x="6413" y="0"/>
                  </a:lnTo>
                  <a:lnTo>
                    <a:pt x="5769" y="266"/>
                  </a:lnTo>
                  <a:lnTo>
                    <a:pt x="5295" y="741"/>
                  </a:lnTo>
                  <a:lnTo>
                    <a:pt x="4820" y="1215"/>
                  </a:lnTo>
                  <a:lnTo>
                    <a:pt x="4554" y="1858"/>
                  </a:lnTo>
                  <a:lnTo>
                    <a:pt x="4554" y="2529"/>
                  </a:lnTo>
                </a:path>
                <a:path w="7620" h="2540">
                  <a:moveTo>
                    <a:pt x="2530" y="2529"/>
                  </a:moveTo>
                  <a:lnTo>
                    <a:pt x="2530" y="1858"/>
                  </a:lnTo>
                  <a:lnTo>
                    <a:pt x="2264" y="1215"/>
                  </a:lnTo>
                  <a:lnTo>
                    <a:pt x="1789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67" name="object 367"/>
          <p:cNvGrpSpPr/>
          <p:nvPr/>
        </p:nvGrpSpPr>
        <p:grpSpPr>
          <a:xfrm>
            <a:off x="3667480" y="1399191"/>
            <a:ext cx="13335" cy="47625"/>
            <a:chOff x="3667480" y="1399191"/>
            <a:chExt cx="13335" cy="47625"/>
          </a:xfrm>
        </p:grpSpPr>
        <p:sp>
          <p:nvSpPr>
            <p:cNvPr id="368" name="object 368"/>
            <p:cNvSpPr/>
            <p:nvPr/>
          </p:nvSpPr>
          <p:spPr>
            <a:xfrm>
              <a:off x="3670515" y="1441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2529"/>
                  </a:moveTo>
                  <a:lnTo>
                    <a:pt x="671" y="2529"/>
                  </a:lnTo>
                  <a:lnTo>
                    <a:pt x="1314" y="2263"/>
                  </a:lnTo>
                  <a:lnTo>
                    <a:pt x="1789" y="1788"/>
                  </a:lnTo>
                  <a:lnTo>
                    <a:pt x="2264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" name="object 369"/>
            <p:cNvSpPr/>
            <p:nvPr/>
          </p:nvSpPr>
          <p:spPr>
            <a:xfrm>
              <a:off x="3675070" y="144118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" name="object 370"/>
            <p:cNvSpPr/>
            <p:nvPr/>
          </p:nvSpPr>
          <p:spPr>
            <a:xfrm>
              <a:off x="3675070" y="14022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" name="object 371"/>
            <p:cNvSpPr/>
            <p:nvPr/>
          </p:nvSpPr>
          <p:spPr>
            <a:xfrm>
              <a:off x="3670515" y="14022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530" y="2530"/>
                  </a:moveTo>
                  <a:lnTo>
                    <a:pt x="2530" y="1859"/>
                  </a:lnTo>
                  <a:lnTo>
                    <a:pt x="2263" y="1215"/>
                  </a:lnTo>
                  <a:lnTo>
                    <a:pt x="1789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72" name="object 372"/>
          <p:cNvGrpSpPr/>
          <p:nvPr/>
        </p:nvGrpSpPr>
        <p:grpSpPr>
          <a:xfrm>
            <a:off x="4224053" y="1399191"/>
            <a:ext cx="13335" cy="47625"/>
            <a:chOff x="4224053" y="1399191"/>
            <a:chExt cx="13335" cy="47625"/>
          </a:xfrm>
        </p:grpSpPr>
        <p:sp>
          <p:nvSpPr>
            <p:cNvPr id="373" name="object 373"/>
            <p:cNvSpPr/>
            <p:nvPr/>
          </p:nvSpPr>
          <p:spPr>
            <a:xfrm>
              <a:off x="4227088" y="1441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2529"/>
                  </a:moveTo>
                  <a:lnTo>
                    <a:pt x="671" y="2529"/>
                  </a:lnTo>
                  <a:lnTo>
                    <a:pt x="1314" y="2263"/>
                  </a:lnTo>
                  <a:lnTo>
                    <a:pt x="1789" y="1788"/>
                  </a:lnTo>
                  <a:lnTo>
                    <a:pt x="2264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" name="object 374"/>
            <p:cNvSpPr/>
            <p:nvPr/>
          </p:nvSpPr>
          <p:spPr>
            <a:xfrm>
              <a:off x="4231642" y="144118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" name="object 375"/>
            <p:cNvSpPr/>
            <p:nvPr/>
          </p:nvSpPr>
          <p:spPr>
            <a:xfrm>
              <a:off x="4227088" y="1402226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40">
                  <a:moveTo>
                    <a:pt x="7084" y="0"/>
                  </a:moveTo>
                  <a:lnTo>
                    <a:pt x="6413" y="0"/>
                  </a:lnTo>
                  <a:lnTo>
                    <a:pt x="5769" y="266"/>
                  </a:lnTo>
                  <a:lnTo>
                    <a:pt x="5295" y="741"/>
                  </a:lnTo>
                  <a:lnTo>
                    <a:pt x="4820" y="1215"/>
                  </a:lnTo>
                  <a:lnTo>
                    <a:pt x="4554" y="1858"/>
                  </a:lnTo>
                  <a:lnTo>
                    <a:pt x="4554" y="2529"/>
                  </a:lnTo>
                </a:path>
                <a:path w="7620" h="2540">
                  <a:moveTo>
                    <a:pt x="2530" y="2529"/>
                  </a:moveTo>
                  <a:lnTo>
                    <a:pt x="2530" y="1858"/>
                  </a:lnTo>
                  <a:lnTo>
                    <a:pt x="2264" y="1215"/>
                  </a:lnTo>
                  <a:lnTo>
                    <a:pt x="1789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76" name="object 376"/>
          <p:cNvGrpSpPr/>
          <p:nvPr/>
        </p:nvGrpSpPr>
        <p:grpSpPr>
          <a:xfrm>
            <a:off x="4502339" y="1399191"/>
            <a:ext cx="13335" cy="47625"/>
            <a:chOff x="4502339" y="1399191"/>
            <a:chExt cx="13335" cy="47625"/>
          </a:xfrm>
        </p:grpSpPr>
        <p:sp>
          <p:nvSpPr>
            <p:cNvPr id="377" name="object 377"/>
            <p:cNvSpPr/>
            <p:nvPr/>
          </p:nvSpPr>
          <p:spPr>
            <a:xfrm>
              <a:off x="4505375" y="1441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2529"/>
                  </a:moveTo>
                  <a:lnTo>
                    <a:pt x="671" y="2529"/>
                  </a:lnTo>
                  <a:lnTo>
                    <a:pt x="1314" y="2263"/>
                  </a:lnTo>
                  <a:lnTo>
                    <a:pt x="1789" y="1788"/>
                  </a:lnTo>
                  <a:lnTo>
                    <a:pt x="2264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" name="object 378"/>
            <p:cNvSpPr/>
            <p:nvPr/>
          </p:nvSpPr>
          <p:spPr>
            <a:xfrm>
              <a:off x="4509929" y="144118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" name="object 379"/>
            <p:cNvSpPr/>
            <p:nvPr/>
          </p:nvSpPr>
          <p:spPr>
            <a:xfrm>
              <a:off x="4505375" y="1402226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40">
                  <a:moveTo>
                    <a:pt x="7084" y="0"/>
                  </a:moveTo>
                  <a:lnTo>
                    <a:pt x="6413" y="0"/>
                  </a:lnTo>
                  <a:lnTo>
                    <a:pt x="5769" y="266"/>
                  </a:lnTo>
                  <a:lnTo>
                    <a:pt x="5295" y="741"/>
                  </a:lnTo>
                  <a:lnTo>
                    <a:pt x="4820" y="1215"/>
                  </a:lnTo>
                  <a:lnTo>
                    <a:pt x="4554" y="1858"/>
                  </a:lnTo>
                  <a:lnTo>
                    <a:pt x="4554" y="2529"/>
                  </a:lnTo>
                </a:path>
                <a:path w="7620" h="2540">
                  <a:moveTo>
                    <a:pt x="2530" y="2529"/>
                  </a:moveTo>
                  <a:lnTo>
                    <a:pt x="2530" y="1858"/>
                  </a:lnTo>
                  <a:lnTo>
                    <a:pt x="2264" y="1215"/>
                  </a:lnTo>
                  <a:lnTo>
                    <a:pt x="1789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80" name="object 380"/>
          <p:cNvGrpSpPr/>
          <p:nvPr/>
        </p:nvGrpSpPr>
        <p:grpSpPr>
          <a:xfrm>
            <a:off x="4781638" y="1399191"/>
            <a:ext cx="13335" cy="47625"/>
            <a:chOff x="4781638" y="1399191"/>
            <a:chExt cx="13335" cy="47625"/>
          </a:xfrm>
        </p:grpSpPr>
        <p:sp>
          <p:nvSpPr>
            <p:cNvPr id="381" name="object 381"/>
            <p:cNvSpPr/>
            <p:nvPr/>
          </p:nvSpPr>
          <p:spPr>
            <a:xfrm>
              <a:off x="4784674" y="1441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2529"/>
                  </a:moveTo>
                  <a:lnTo>
                    <a:pt x="671" y="2529"/>
                  </a:lnTo>
                  <a:lnTo>
                    <a:pt x="1314" y="2263"/>
                  </a:lnTo>
                  <a:lnTo>
                    <a:pt x="1789" y="1788"/>
                  </a:lnTo>
                  <a:lnTo>
                    <a:pt x="2264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" name="object 382"/>
            <p:cNvSpPr/>
            <p:nvPr/>
          </p:nvSpPr>
          <p:spPr>
            <a:xfrm>
              <a:off x="4789228" y="144118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" name="object 383"/>
            <p:cNvSpPr/>
            <p:nvPr/>
          </p:nvSpPr>
          <p:spPr>
            <a:xfrm>
              <a:off x="4784674" y="1402226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40">
                  <a:moveTo>
                    <a:pt x="7084" y="0"/>
                  </a:moveTo>
                  <a:lnTo>
                    <a:pt x="6413" y="0"/>
                  </a:lnTo>
                  <a:lnTo>
                    <a:pt x="5769" y="266"/>
                  </a:lnTo>
                  <a:lnTo>
                    <a:pt x="5295" y="741"/>
                  </a:lnTo>
                  <a:lnTo>
                    <a:pt x="4820" y="1215"/>
                  </a:lnTo>
                  <a:lnTo>
                    <a:pt x="4554" y="1858"/>
                  </a:lnTo>
                  <a:lnTo>
                    <a:pt x="4554" y="2529"/>
                  </a:lnTo>
                </a:path>
                <a:path w="7620" h="2540">
                  <a:moveTo>
                    <a:pt x="2530" y="2529"/>
                  </a:moveTo>
                  <a:lnTo>
                    <a:pt x="2530" y="1858"/>
                  </a:lnTo>
                  <a:lnTo>
                    <a:pt x="2264" y="1215"/>
                  </a:lnTo>
                  <a:lnTo>
                    <a:pt x="1789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84" name="object 384"/>
          <p:cNvGrpSpPr/>
          <p:nvPr/>
        </p:nvGrpSpPr>
        <p:grpSpPr>
          <a:xfrm>
            <a:off x="5059924" y="1399191"/>
            <a:ext cx="13335" cy="47625"/>
            <a:chOff x="5059924" y="1399191"/>
            <a:chExt cx="13335" cy="47625"/>
          </a:xfrm>
        </p:grpSpPr>
        <p:sp>
          <p:nvSpPr>
            <p:cNvPr id="385" name="object 385"/>
            <p:cNvSpPr/>
            <p:nvPr/>
          </p:nvSpPr>
          <p:spPr>
            <a:xfrm>
              <a:off x="5062960" y="1441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2529"/>
                  </a:moveTo>
                  <a:lnTo>
                    <a:pt x="671" y="2529"/>
                  </a:lnTo>
                  <a:lnTo>
                    <a:pt x="1314" y="2263"/>
                  </a:lnTo>
                  <a:lnTo>
                    <a:pt x="1789" y="1788"/>
                  </a:lnTo>
                  <a:lnTo>
                    <a:pt x="2264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" name="object 386"/>
            <p:cNvSpPr/>
            <p:nvPr/>
          </p:nvSpPr>
          <p:spPr>
            <a:xfrm>
              <a:off x="5067514" y="144118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7" name="object 387"/>
            <p:cNvSpPr/>
            <p:nvPr/>
          </p:nvSpPr>
          <p:spPr>
            <a:xfrm>
              <a:off x="5062960" y="1402226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40">
                  <a:moveTo>
                    <a:pt x="7084" y="0"/>
                  </a:moveTo>
                  <a:lnTo>
                    <a:pt x="6413" y="0"/>
                  </a:lnTo>
                  <a:lnTo>
                    <a:pt x="5769" y="266"/>
                  </a:lnTo>
                  <a:lnTo>
                    <a:pt x="5295" y="741"/>
                  </a:lnTo>
                  <a:lnTo>
                    <a:pt x="4820" y="1215"/>
                  </a:lnTo>
                  <a:lnTo>
                    <a:pt x="4554" y="1858"/>
                  </a:lnTo>
                  <a:lnTo>
                    <a:pt x="4554" y="2529"/>
                  </a:lnTo>
                </a:path>
                <a:path w="7620" h="2540">
                  <a:moveTo>
                    <a:pt x="2530" y="2529"/>
                  </a:moveTo>
                  <a:lnTo>
                    <a:pt x="2530" y="1858"/>
                  </a:lnTo>
                  <a:lnTo>
                    <a:pt x="2264" y="1215"/>
                  </a:lnTo>
                  <a:lnTo>
                    <a:pt x="1789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88" name="object 388"/>
          <p:cNvGrpSpPr/>
          <p:nvPr/>
        </p:nvGrpSpPr>
        <p:grpSpPr>
          <a:xfrm>
            <a:off x="5339223" y="1399191"/>
            <a:ext cx="13335" cy="47625"/>
            <a:chOff x="5339223" y="1399191"/>
            <a:chExt cx="13335" cy="47625"/>
          </a:xfrm>
        </p:grpSpPr>
        <p:sp>
          <p:nvSpPr>
            <p:cNvPr id="389" name="object 389"/>
            <p:cNvSpPr/>
            <p:nvPr/>
          </p:nvSpPr>
          <p:spPr>
            <a:xfrm>
              <a:off x="5342259" y="1441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2529"/>
                  </a:moveTo>
                  <a:lnTo>
                    <a:pt x="671" y="2529"/>
                  </a:lnTo>
                  <a:lnTo>
                    <a:pt x="1314" y="2263"/>
                  </a:lnTo>
                  <a:lnTo>
                    <a:pt x="1789" y="1788"/>
                  </a:lnTo>
                  <a:lnTo>
                    <a:pt x="2264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" name="object 390"/>
            <p:cNvSpPr/>
            <p:nvPr/>
          </p:nvSpPr>
          <p:spPr>
            <a:xfrm>
              <a:off x="5346813" y="144118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" name="object 391"/>
            <p:cNvSpPr/>
            <p:nvPr/>
          </p:nvSpPr>
          <p:spPr>
            <a:xfrm>
              <a:off x="5342259" y="1402226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40">
                  <a:moveTo>
                    <a:pt x="7084" y="0"/>
                  </a:moveTo>
                  <a:lnTo>
                    <a:pt x="6413" y="0"/>
                  </a:lnTo>
                  <a:lnTo>
                    <a:pt x="5769" y="266"/>
                  </a:lnTo>
                  <a:lnTo>
                    <a:pt x="5295" y="741"/>
                  </a:lnTo>
                  <a:lnTo>
                    <a:pt x="4820" y="1215"/>
                  </a:lnTo>
                  <a:lnTo>
                    <a:pt x="4554" y="1858"/>
                  </a:lnTo>
                  <a:lnTo>
                    <a:pt x="4554" y="2529"/>
                  </a:lnTo>
                </a:path>
                <a:path w="7620" h="2540">
                  <a:moveTo>
                    <a:pt x="2530" y="2529"/>
                  </a:moveTo>
                  <a:lnTo>
                    <a:pt x="2530" y="1858"/>
                  </a:lnTo>
                  <a:lnTo>
                    <a:pt x="2264" y="1215"/>
                  </a:lnTo>
                  <a:lnTo>
                    <a:pt x="1789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92" name="object 392"/>
          <p:cNvGrpSpPr/>
          <p:nvPr/>
        </p:nvGrpSpPr>
        <p:grpSpPr>
          <a:xfrm>
            <a:off x="5617510" y="1399191"/>
            <a:ext cx="13335" cy="47625"/>
            <a:chOff x="5617510" y="1399191"/>
            <a:chExt cx="13335" cy="47625"/>
          </a:xfrm>
        </p:grpSpPr>
        <p:sp>
          <p:nvSpPr>
            <p:cNvPr id="393" name="object 393"/>
            <p:cNvSpPr/>
            <p:nvPr/>
          </p:nvSpPr>
          <p:spPr>
            <a:xfrm>
              <a:off x="5620546" y="1441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2529"/>
                  </a:moveTo>
                  <a:lnTo>
                    <a:pt x="671" y="2529"/>
                  </a:lnTo>
                  <a:lnTo>
                    <a:pt x="1314" y="2263"/>
                  </a:lnTo>
                  <a:lnTo>
                    <a:pt x="1789" y="1788"/>
                  </a:lnTo>
                  <a:lnTo>
                    <a:pt x="2264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" name="object 394"/>
            <p:cNvSpPr/>
            <p:nvPr/>
          </p:nvSpPr>
          <p:spPr>
            <a:xfrm>
              <a:off x="5625100" y="144118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" name="object 395"/>
            <p:cNvSpPr/>
            <p:nvPr/>
          </p:nvSpPr>
          <p:spPr>
            <a:xfrm>
              <a:off x="5620546" y="1402226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40">
                  <a:moveTo>
                    <a:pt x="7084" y="0"/>
                  </a:moveTo>
                  <a:lnTo>
                    <a:pt x="6413" y="0"/>
                  </a:lnTo>
                  <a:lnTo>
                    <a:pt x="5769" y="266"/>
                  </a:lnTo>
                  <a:lnTo>
                    <a:pt x="5295" y="741"/>
                  </a:lnTo>
                  <a:lnTo>
                    <a:pt x="4820" y="1215"/>
                  </a:lnTo>
                  <a:lnTo>
                    <a:pt x="4554" y="1858"/>
                  </a:lnTo>
                  <a:lnTo>
                    <a:pt x="4554" y="2529"/>
                  </a:lnTo>
                </a:path>
                <a:path w="7620" h="2540">
                  <a:moveTo>
                    <a:pt x="2530" y="2529"/>
                  </a:moveTo>
                  <a:lnTo>
                    <a:pt x="2530" y="1858"/>
                  </a:lnTo>
                  <a:lnTo>
                    <a:pt x="2264" y="1215"/>
                  </a:lnTo>
                  <a:lnTo>
                    <a:pt x="1789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396" name="object 396"/>
          <p:cNvGrpSpPr/>
          <p:nvPr/>
        </p:nvGrpSpPr>
        <p:grpSpPr>
          <a:xfrm>
            <a:off x="5896808" y="1399191"/>
            <a:ext cx="13335" cy="47625"/>
            <a:chOff x="5896808" y="1399191"/>
            <a:chExt cx="13335" cy="47625"/>
          </a:xfrm>
        </p:grpSpPr>
        <p:sp>
          <p:nvSpPr>
            <p:cNvPr id="397" name="object 397"/>
            <p:cNvSpPr/>
            <p:nvPr/>
          </p:nvSpPr>
          <p:spPr>
            <a:xfrm>
              <a:off x="5899844" y="1441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2529"/>
                  </a:moveTo>
                  <a:lnTo>
                    <a:pt x="671" y="2529"/>
                  </a:lnTo>
                  <a:lnTo>
                    <a:pt x="1314" y="2263"/>
                  </a:lnTo>
                  <a:lnTo>
                    <a:pt x="1789" y="1788"/>
                  </a:lnTo>
                  <a:lnTo>
                    <a:pt x="2264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" name="object 398"/>
            <p:cNvSpPr/>
            <p:nvPr/>
          </p:nvSpPr>
          <p:spPr>
            <a:xfrm>
              <a:off x="5904398" y="144118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" name="object 399"/>
            <p:cNvSpPr/>
            <p:nvPr/>
          </p:nvSpPr>
          <p:spPr>
            <a:xfrm>
              <a:off x="5899844" y="1402226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40">
                  <a:moveTo>
                    <a:pt x="7084" y="0"/>
                  </a:moveTo>
                  <a:lnTo>
                    <a:pt x="6413" y="0"/>
                  </a:lnTo>
                  <a:lnTo>
                    <a:pt x="5769" y="266"/>
                  </a:lnTo>
                  <a:lnTo>
                    <a:pt x="5295" y="741"/>
                  </a:lnTo>
                  <a:lnTo>
                    <a:pt x="4820" y="1215"/>
                  </a:lnTo>
                  <a:lnTo>
                    <a:pt x="4554" y="1858"/>
                  </a:lnTo>
                  <a:lnTo>
                    <a:pt x="4554" y="2529"/>
                  </a:lnTo>
                </a:path>
                <a:path w="7620" h="2540">
                  <a:moveTo>
                    <a:pt x="2530" y="2529"/>
                  </a:moveTo>
                  <a:lnTo>
                    <a:pt x="2530" y="1858"/>
                  </a:lnTo>
                  <a:lnTo>
                    <a:pt x="2264" y="1215"/>
                  </a:lnTo>
                  <a:lnTo>
                    <a:pt x="1789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00" name="object 400"/>
          <p:cNvGrpSpPr/>
          <p:nvPr/>
        </p:nvGrpSpPr>
        <p:grpSpPr>
          <a:xfrm>
            <a:off x="6175095" y="1399191"/>
            <a:ext cx="13335" cy="47625"/>
            <a:chOff x="6175095" y="1399191"/>
            <a:chExt cx="13335" cy="47625"/>
          </a:xfrm>
        </p:grpSpPr>
        <p:sp>
          <p:nvSpPr>
            <p:cNvPr id="401" name="object 401"/>
            <p:cNvSpPr/>
            <p:nvPr/>
          </p:nvSpPr>
          <p:spPr>
            <a:xfrm>
              <a:off x="6178131" y="1441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2529"/>
                  </a:moveTo>
                  <a:lnTo>
                    <a:pt x="671" y="2529"/>
                  </a:lnTo>
                  <a:lnTo>
                    <a:pt x="1314" y="2263"/>
                  </a:lnTo>
                  <a:lnTo>
                    <a:pt x="1789" y="1788"/>
                  </a:lnTo>
                  <a:lnTo>
                    <a:pt x="2264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2" name="object 402"/>
            <p:cNvSpPr/>
            <p:nvPr/>
          </p:nvSpPr>
          <p:spPr>
            <a:xfrm>
              <a:off x="6182685" y="144118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" name="object 403"/>
            <p:cNvSpPr/>
            <p:nvPr/>
          </p:nvSpPr>
          <p:spPr>
            <a:xfrm>
              <a:off x="6178131" y="1402226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40">
                  <a:moveTo>
                    <a:pt x="7084" y="0"/>
                  </a:moveTo>
                  <a:lnTo>
                    <a:pt x="6413" y="0"/>
                  </a:lnTo>
                  <a:lnTo>
                    <a:pt x="5769" y="266"/>
                  </a:lnTo>
                  <a:lnTo>
                    <a:pt x="5295" y="741"/>
                  </a:lnTo>
                  <a:lnTo>
                    <a:pt x="4820" y="1215"/>
                  </a:lnTo>
                  <a:lnTo>
                    <a:pt x="4554" y="1858"/>
                  </a:lnTo>
                  <a:lnTo>
                    <a:pt x="4554" y="2529"/>
                  </a:lnTo>
                </a:path>
                <a:path w="7620" h="2540">
                  <a:moveTo>
                    <a:pt x="2530" y="2529"/>
                  </a:moveTo>
                  <a:lnTo>
                    <a:pt x="2530" y="1858"/>
                  </a:lnTo>
                  <a:lnTo>
                    <a:pt x="2264" y="1215"/>
                  </a:lnTo>
                  <a:lnTo>
                    <a:pt x="1789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04" name="object 404"/>
          <p:cNvGrpSpPr/>
          <p:nvPr/>
        </p:nvGrpSpPr>
        <p:grpSpPr>
          <a:xfrm>
            <a:off x="6454394" y="1399191"/>
            <a:ext cx="13335" cy="47625"/>
            <a:chOff x="6454394" y="1399191"/>
            <a:chExt cx="13335" cy="47625"/>
          </a:xfrm>
        </p:grpSpPr>
        <p:sp>
          <p:nvSpPr>
            <p:cNvPr id="405" name="object 405"/>
            <p:cNvSpPr/>
            <p:nvPr/>
          </p:nvSpPr>
          <p:spPr>
            <a:xfrm>
              <a:off x="6457429" y="1441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2529"/>
                  </a:moveTo>
                  <a:lnTo>
                    <a:pt x="671" y="2529"/>
                  </a:lnTo>
                  <a:lnTo>
                    <a:pt x="1314" y="2263"/>
                  </a:lnTo>
                  <a:lnTo>
                    <a:pt x="1789" y="1788"/>
                  </a:lnTo>
                  <a:lnTo>
                    <a:pt x="2264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6" name="object 406"/>
            <p:cNvSpPr/>
            <p:nvPr/>
          </p:nvSpPr>
          <p:spPr>
            <a:xfrm>
              <a:off x="6461983" y="144118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" name="object 407"/>
            <p:cNvSpPr/>
            <p:nvPr/>
          </p:nvSpPr>
          <p:spPr>
            <a:xfrm>
              <a:off x="6457429" y="1402226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40">
                  <a:moveTo>
                    <a:pt x="7084" y="0"/>
                  </a:moveTo>
                  <a:lnTo>
                    <a:pt x="6413" y="0"/>
                  </a:lnTo>
                  <a:lnTo>
                    <a:pt x="5769" y="266"/>
                  </a:lnTo>
                  <a:lnTo>
                    <a:pt x="5295" y="741"/>
                  </a:lnTo>
                  <a:lnTo>
                    <a:pt x="4820" y="1215"/>
                  </a:lnTo>
                  <a:lnTo>
                    <a:pt x="4554" y="1858"/>
                  </a:lnTo>
                  <a:lnTo>
                    <a:pt x="4554" y="2529"/>
                  </a:lnTo>
                </a:path>
                <a:path w="7620" h="2540">
                  <a:moveTo>
                    <a:pt x="2530" y="2529"/>
                  </a:moveTo>
                  <a:lnTo>
                    <a:pt x="2530" y="1858"/>
                  </a:lnTo>
                  <a:lnTo>
                    <a:pt x="2264" y="1215"/>
                  </a:lnTo>
                  <a:lnTo>
                    <a:pt x="1789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08" name="object 408"/>
          <p:cNvGrpSpPr/>
          <p:nvPr/>
        </p:nvGrpSpPr>
        <p:grpSpPr>
          <a:xfrm>
            <a:off x="6732680" y="1399191"/>
            <a:ext cx="13335" cy="47625"/>
            <a:chOff x="6732680" y="1399191"/>
            <a:chExt cx="13335" cy="47625"/>
          </a:xfrm>
        </p:grpSpPr>
        <p:sp>
          <p:nvSpPr>
            <p:cNvPr id="409" name="object 409"/>
            <p:cNvSpPr/>
            <p:nvPr/>
          </p:nvSpPr>
          <p:spPr>
            <a:xfrm>
              <a:off x="6735716" y="1441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2529"/>
                  </a:moveTo>
                  <a:lnTo>
                    <a:pt x="671" y="2529"/>
                  </a:lnTo>
                  <a:lnTo>
                    <a:pt x="1314" y="2263"/>
                  </a:lnTo>
                  <a:lnTo>
                    <a:pt x="1789" y="1788"/>
                  </a:lnTo>
                  <a:lnTo>
                    <a:pt x="2264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0" name="object 410"/>
            <p:cNvSpPr/>
            <p:nvPr/>
          </p:nvSpPr>
          <p:spPr>
            <a:xfrm>
              <a:off x="6740270" y="144118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1" name="object 411"/>
            <p:cNvSpPr/>
            <p:nvPr/>
          </p:nvSpPr>
          <p:spPr>
            <a:xfrm>
              <a:off x="6735716" y="1402226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40">
                  <a:moveTo>
                    <a:pt x="7084" y="0"/>
                  </a:moveTo>
                  <a:lnTo>
                    <a:pt x="6413" y="0"/>
                  </a:lnTo>
                  <a:lnTo>
                    <a:pt x="5769" y="266"/>
                  </a:lnTo>
                  <a:lnTo>
                    <a:pt x="5295" y="741"/>
                  </a:lnTo>
                  <a:lnTo>
                    <a:pt x="4820" y="1215"/>
                  </a:lnTo>
                  <a:lnTo>
                    <a:pt x="4554" y="1858"/>
                  </a:lnTo>
                  <a:lnTo>
                    <a:pt x="4554" y="2529"/>
                  </a:lnTo>
                </a:path>
                <a:path w="7620" h="2540">
                  <a:moveTo>
                    <a:pt x="2530" y="2529"/>
                  </a:moveTo>
                  <a:lnTo>
                    <a:pt x="2530" y="1858"/>
                  </a:lnTo>
                  <a:lnTo>
                    <a:pt x="2264" y="1215"/>
                  </a:lnTo>
                  <a:lnTo>
                    <a:pt x="1789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12" name="object 412"/>
          <p:cNvGrpSpPr/>
          <p:nvPr/>
        </p:nvGrpSpPr>
        <p:grpSpPr>
          <a:xfrm>
            <a:off x="7011978" y="1399191"/>
            <a:ext cx="13335" cy="47625"/>
            <a:chOff x="7011978" y="1399191"/>
            <a:chExt cx="13335" cy="47625"/>
          </a:xfrm>
        </p:grpSpPr>
        <p:sp>
          <p:nvSpPr>
            <p:cNvPr id="413" name="object 413"/>
            <p:cNvSpPr/>
            <p:nvPr/>
          </p:nvSpPr>
          <p:spPr>
            <a:xfrm>
              <a:off x="7015014" y="1441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2529"/>
                  </a:moveTo>
                  <a:lnTo>
                    <a:pt x="671" y="2529"/>
                  </a:lnTo>
                  <a:lnTo>
                    <a:pt x="1314" y="2263"/>
                  </a:lnTo>
                  <a:lnTo>
                    <a:pt x="1789" y="1788"/>
                  </a:lnTo>
                  <a:lnTo>
                    <a:pt x="2264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" name="object 414"/>
            <p:cNvSpPr/>
            <p:nvPr/>
          </p:nvSpPr>
          <p:spPr>
            <a:xfrm>
              <a:off x="7019568" y="144118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5" name="object 415"/>
            <p:cNvSpPr/>
            <p:nvPr/>
          </p:nvSpPr>
          <p:spPr>
            <a:xfrm>
              <a:off x="7015014" y="1402226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40">
                  <a:moveTo>
                    <a:pt x="7084" y="0"/>
                  </a:moveTo>
                  <a:lnTo>
                    <a:pt x="6413" y="0"/>
                  </a:lnTo>
                  <a:lnTo>
                    <a:pt x="5769" y="266"/>
                  </a:lnTo>
                  <a:lnTo>
                    <a:pt x="5295" y="741"/>
                  </a:lnTo>
                  <a:lnTo>
                    <a:pt x="4820" y="1215"/>
                  </a:lnTo>
                  <a:lnTo>
                    <a:pt x="4554" y="1858"/>
                  </a:lnTo>
                  <a:lnTo>
                    <a:pt x="4554" y="2529"/>
                  </a:lnTo>
                </a:path>
                <a:path w="7620" h="2540">
                  <a:moveTo>
                    <a:pt x="2530" y="2529"/>
                  </a:moveTo>
                  <a:lnTo>
                    <a:pt x="2530" y="1858"/>
                  </a:lnTo>
                  <a:lnTo>
                    <a:pt x="2264" y="1215"/>
                  </a:lnTo>
                  <a:lnTo>
                    <a:pt x="1789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16" name="object 416"/>
          <p:cNvGrpSpPr/>
          <p:nvPr/>
        </p:nvGrpSpPr>
        <p:grpSpPr>
          <a:xfrm>
            <a:off x="7290265" y="1399191"/>
            <a:ext cx="13335" cy="47625"/>
            <a:chOff x="7290265" y="1399191"/>
            <a:chExt cx="13335" cy="47625"/>
          </a:xfrm>
        </p:grpSpPr>
        <p:sp>
          <p:nvSpPr>
            <p:cNvPr id="417" name="object 417"/>
            <p:cNvSpPr/>
            <p:nvPr/>
          </p:nvSpPr>
          <p:spPr>
            <a:xfrm>
              <a:off x="7293301" y="1441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2529"/>
                  </a:moveTo>
                  <a:lnTo>
                    <a:pt x="671" y="2529"/>
                  </a:lnTo>
                  <a:lnTo>
                    <a:pt x="1314" y="2263"/>
                  </a:lnTo>
                  <a:lnTo>
                    <a:pt x="1789" y="1788"/>
                  </a:lnTo>
                  <a:lnTo>
                    <a:pt x="2264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8" name="object 418"/>
            <p:cNvSpPr/>
            <p:nvPr/>
          </p:nvSpPr>
          <p:spPr>
            <a:xfrm>
              <a:off x="7297855" y="144118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9" name="object 419"/>
            <p:cNvSpPr/>
            <p:nvPr/>
          </p:nvSpPr>
          <p:spPr>
            <a:xfrm>
              <a:off x="7293301" y="1402226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40">
                  <a:moveTo>
                    <a:pt x="7084" y="0"/>
                  </a:moveTo>
                  <a:lnTo>
                    <a:pt x="6413" y="0"/>
                  </a:lnTo>
                  <a:lnTo>
                    <a:pt x="5769" y="266"/>
                  </a:lnTo>
                  <a:lnTo>
                    <a:pt x="5295" y="741"/>
                  </a:lnTo>
                  <a:lnTo>
                    <a:pt x="4820" y="1215"/>
                  </a:lnTo>
                  <a:lnTo>
                    <a:pt x="4554" y="1858"/>
                  </a:lnTo>
                  <a:lnTo>
                    <a:pt x="4554" y="2529"/>
                  </a:lnTo>
                </a:path>
                <a:path w="7620" h="2540">
                  <a:moveTo>
                    <a:pt x="2530" y="2529"/>
                  </a:moveTo>
                  <a:lnTo>
                    <a:pt x="2530" y="1858"/>
                  </a:lnTo>
                  <a:lnTo>
                    <a:pt x="2264" y="1215"/>
                  </a:lnTo>
                  <a:lnTo>
                    <a:pt x="1789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20" name="object 420"/>
          <p:cNvGrpSpPr/>
          <p:nvPr/>
        </p:nvGrpSpPr>
        <p:grpSpPr>
          <a:xfrm>
            <a:off x="7569564" y="1399191"/>
            <a:ext cx="13335" cy="47625"/>
            <a:chOff x="7569564" y="1399191"/>
            <a:chExt cx="13335" cy="47625"/>
          </a:xfrm>
        </p:grpSpPr>
        <p:sp>
          <p:nvSpPr>
            <p:cNvPr id="421" name="object 421"/>
            <p:cNvSpPr/>
            <p:nvPr/>
          </p:nvSpPr>
          <p:spPr>
            <a:xfrm>
              <a:off x="7572600" y="1441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2529"/>
                  </a:moveTo>
                  <a:lnTo>
                    <a:pt x="671" y="2529"/>
                  </a:lnTo>
                  <a:lnTo>
                    <a:pt x="1314" y="2263"/>
                  </a:lnTo>
                  <a:lnTo>
                    <a:pt x="1789" y="1788"/>
                  </a:lnTo>
                  <a:lnTo>
                    <a:pt x="2264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2" name="object 422"/>
            <p:cNvSpPr/>
            <p:nvPr/>
          </p:nvSpPr>
          <p:spPr>
            <a:xfrm>
              <a:off x="7577154" y="144118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3" name="object 423"/>
            <p:cNvSpPr/>
            <p:nvPr/>
          </p:nvSpPr>
          <p:spPr>
            <a:xfrm>
              <a:off x="7572600" y="1402226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40">
                  <a:moveTo>
                    <a:pt x="7084" y="0"/>
                  </a:moveTo>
                  <a:lnTo>
                    <a:pt x="6413" y="0"/>
                  </a:lnTo>
                  <a:lnTo>
                    <a:pt x="5769" y="266"/>
                  </a:lnTo>
                  <a:lnTo>
                    <a:pt x="5295" y="741"/>
                  </a:lnTo>
                  <a:lnTo>
                    <a:pt x="4820" y="1215"/>
                  </a:lnTo>
                  <a:lnTo>
                    <a:pt x="4554" y="1858"/>
                  </a:lnTo>
                  <a:lnTo>
                    <a:pt x="4554" y="2529"/>
                  </a:lnTo>
                </a:path>
                <a:path w="7620" h="2540">
                  <a:moveTo>
                    <a:pt x="2530" y="2529"/>
                  </a:moveTo>
                  <a:lnTo>
                    <a:pt x="2530" y="1858"/>
                  </a:lnTo>
                  <a:lnTo>
                    <a:pt x="2264" y="1215"/>
                  </a:lnTo>
                  <a:lnTo>
                    <a:pt x="1789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24" name="object 424"/>
          <p:cNvGrpSpPr/>
          <p:nvPr/>
        </p:nvGrpSpPr>
        <p:grpSpPr>
          <a:xfrm>
            <a:off x="7847851" y="1399191"/>
            <a:ext cx="13335" cy="47625"/>
            <a:chOff x="7847851" y="1399191"/>
            <a:chExt cx="13335" cy="47625"/>
          </a:xfrm>
        </p:grpSpPr>
        <p:sp>
          <p:nvSpPr>
            <p:cNvPr id="425" name="object 425"/>
            <p:cNvSpPr/>
            <p:nvPr/>
          </p:nvSpPr>
          <p:spPr>
            <a:xfrm>
              <a:off x="7850887" y="1441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2529"/>
                  </a:moveTo>
                  <a:lnTo>
                    <a:pt x="671" y="2529"/>
                  </a:lnTo>
                  <a:lnTo>
                    <a:pt x="1314" y="2263"/>
                  </a:lnTo>
                  <a:lnTo>
                    <a:pt x="1789" y="1788"/>
                  </a:lnTo>
                  <a:lnTo>
                    <a:pt x="2264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" name="object 426"/>
            <p:cNvSpPr/>
            <p:nvPr/>
          </p:nvSpPr>
          <p:spPr>
            <a:xfrm>
              <a:off x="7855440" y="144118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7" name="object 427"/>
            <p:cNvSpPr/>
            <p:nvPr/>
          </p:nvSpPr>
          <p:spPr>
            <a:xfrm>
              <a:off x="7850887" y="1402226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40">
                  <a:moveTo>
                    <a:pt x="7084" y="0"/>
                  </a:moveTo>
                  <a:lnTo>
                    <a:pt x="6413" y="0"/>
                  </a:lnTo>
                  <a:lnTo>
                    <a:pt x="5769" y="266"/>
                  </a:lnTo>
                  <a:lnTo>
                    <a:pt x="5295" y="741"/>
                  </a:lnTo>
                  <a:lnTo>
                    <a:pt x="4820" y="1215"/>
                  </a:lnTo>
                  <a:lnTo>
                    <a:pt x="4554" y="1858"/>
                  </a:lnTo>
                  <a:lnTo>
                    <a:pt x="4554" y="2529"/>
                  </a:lnTo>
                </a:path>
                <a:path w="7620" h="2540">
                  <a:moveTo>
                    <a:pt x="2530" y="2529"/>
                  </a:moveTo>
                  <a:lnTo>
                    <a:pt x="2530" y="1858"/>
                  </a:lnTo>
                  <a:lnTo>
                    <a:pt x="2264" y="1215"/>
                  </a:lnTo>
                  <a:lnTo>
                    <a:pt x="1789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28" name="object 428"/>
          <p:cNvGrpSpPr/>
          <p:nvPr/>
        </p:nvGrpSpPr>
        <p:grpSpPr>
          <a:xfrm>
            <a:off x="8127149" y="1399191"/>
            <a:ext cx="13335" cy="47625"/>
            <a:chOff x="8127149" y="1399191"/>
            <a:chExt cx="13335" cy="47625"/>
          </a:xfrm>
        </p:grpSpPr>
        <p:sp>
          <p:nvSpPr>
            <p:cNvPr id="429" name="object 429"/>
            <p:cNvSpPr/>
            <p:nvPr/>
          </p:nvSpPr>
          <p:spPr>
            <a:xfrm>
              <a:off x="8130185" y="1441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2529"/>
                  </a:moveTo>
                  <a:lnTo>
                    <a:pt x="671" y="2529"/>
                  </a:lnTo>
                  <a:lnTo>
                    <a:pt x="1314" y="2263"/>
                  </a:lnTo>
                  <a:lnTo>
                    <a:pt x="1789" y="1788"/>
                  </a:lnTo>
                  <a:lnTo>
                    <a:pt x="2264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0" name="object 430"/>
            <p:cNvSpPr/>
            <p:nvPr/>
          </p:nvSpPr>
          <p:spPr>
            <a:xfrm>
              <a:off x="8134739" y="144118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" name="object 431"/>
            <p:cNvSpPr/>
            <p:nvPr/>
          </p:nvSpPr>
          <p:spPr>
            <a:xfrm>
              <a:off x="8130185" y="1402226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40">
                  <a:moveTo>
                    <a:pt x="7084" y="0"/>
                  </a:moveTo>
                  <a:lnTo>
                    <a:pt x="6413" y="0"/>
                  </a:lnTo>
                  <a:lnTo>
                    <a:pt x="5769" y="266"/>
                  </a:lnTo>
                  <a:lnTo>
                    <a:pt x="5295" y="741"/>
                  </a:lnTo>
                  <a:lnTo>
                    <a:pt x="4820" y="1215"/>
                  </a:lnTo>
                  <a:lnTo>
                    <a:pt x="4554" y="1858"/>
                  </a:lnTo>
                  <a:lnTo>
                    <a:pt x="4554" y="2529"/>
                  </a:lnTo>
                </a:path>
                <a:path w="7620" h="2540">
                  <a:moveTo>
                    <a:pt x="2530" y="2529"/>
                  </a:moveTo>
                  <a:lnTo>
                    <a:pt x="2530" y="1858"/>
                  </a:lnTo>
                  <a:lnTo>
                    <a:pt x="2264" y="1215"/>
                  </a:lnTo>
                  <a:lnTo>
                    <a:pt x="1789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32" name="object 432"/>
          <p:cNvGrpSpPr/>
          <p:nvPr/>
        </p:nvGrpSpPr>
        <p:grpSpPr>
          <a:xfrm>
            <a:off x="8405436" y="1399191"/>
            <a:ext cx="13335" cy="47625"/>
            <a:chOff x="8405436" y="1399191"/>
            <a:chExt cx="13335" cy="47625"/>
          </a:xfrm>
        </p:grpSpPr>
        <p:sp>
          <p:nvSpPr>
            <p:cNvPr id="433" name="object 433"/>
            <p:cNvSpPr/>
            <p:nvPr/>
          </p:nvSpPr>
          <p:spPr>
            <a:xfrm>
              <a:off x="8408472" y="1441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2529"/>
                  </a:moveTo>
                  <a:lnTo>
                    <a:pt x="671" y="2529"/>
                  </a:lnTo>
                  <a:lnTo>
                    <a:pt x="1314" y="2263"/>
                  </a:lnTo>
                  <a:lnTo>
                    <a:pt x="1788" y="1788"/>
                  </a:lnTo>
                  <a:lnTo>
                    <a:pt x="2263" y="1314"/>
                  </a:lnTo>
                  <a:lnTo>
                    <a:pt x="2529" y="671"/>
                  </a:lnTo>
                  <a:lnTo>
                    <a:pt x="252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4" name="object 434"/>
            <p:cNvSpPr/>
            <p:nvPr/>
          </p:nvSpPr>
          <p:spPr>
            <a:xfrm>
              <a:off x="8413025" y="144118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5" name="object 435"/>
            <p:cNvSpPr/>
            <p:nvPr/>
          </p:nvSpPr>
          <p:spPr>
            <a:xfrm>
              <a:off x="8408472" y="1402226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40">
                  <a:moveTo>
                    <a:pt x="7083" y="0"/>
                  </a:moveTo>
                  <a:lnTo>
                    <a:pt x="6412" y="0"/>
                  </a:lnTo>
                  <a:lnTo>
                    <a:pt x="5769" y="266"/>
                  </a:lnTo>
                  <a:lnTo>
                    <a:pt x="5294" y="741"/>
                  </a:lnTo>
                  <a:lnTo>
                    <a:pt x="4820" y="1215"/>
                  </a:lnTo>
                  <a:lnTo>
                    <a:pt x="4553" y="1858"/>
                  </a:lnTo>
                  <a:lnTo>
                    <a:pt x="4553" y="2529"/>
                  </a:lnTo>
                </a:path>
                <a:path w="7620" h="2540">
                  <a:moveTo>
                    <a:pt x="2529" y="2529"/>
                  </a:moveTo>
                  <a:lnTo>
                    <a:pt x="2529" y="1858"/>
                  </a:lnTo>
                  <a:lnTo>
                    <a:pt x="2263" y="1215"/>
                  </a:lnTo>
                  <a:lnTo>
                    <a:pt x="1788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36" name="object 436"/>
          <p:cNvGrpSpPr/>
          <p:nvPr/>
        </p:nvGrpSpPr>
        <p:grpSpPr>
          <a:xfrm>
            <a:off x="8684735" y="1399191"/>
            <a:ext cx="12700" cy="47625"/>
            <a:chOff x="8684735" y="1399191"/>
            <a:chExt cx="12700" cy="47625"/>
          </a:xfrm>
        </p:grpSpPr>
        <p:sp>
          <p:nvSpPr>
            <p:cNvPr id="437" name="object 437"/>
            <p:cNvSpPr/>
            <p:nvPr/>
          </p:nvSpPr>
          <p:spPr>
            <a:xfrm>
              <a:off x="8687770" y="1441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2529"/>
                  </a:moveTo>
                  <a:lnTo>
                    <a:pt x="671" y="2529"/>
                  </a:lnTo>
                  <a:lnTo>
                    <a:pt x="1314" y="2263"/>
                  </a:lnTo>
                  <a:lnTo>
                    <a:pt x="1788" y="1788"/>
                  </a:lnTo>
                  <a:lnTo>
                    <a:pt x="2263" y="1314"/>
                  </a:lnTo>
                  <a:lnTo>
                    <a:pt x="2529" y="671"/>
                  </a:lnTo>
                  <a:lnTo>
                    <a:pt x="252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" name="object 438"/>
            <p:cNvSpPr/>
            <p:nvPr/>
          </p:nvSpPr>
          <p:spPr>
            <a:xfrm>
              <a:off x="8691312" y="144118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9" name="object 439"/>
            <p:cNvSpPr/>
            <p:nvPr/>
          </p:nvSpPr>
          <p:spPr>
            <a:xfrm>
              <a:off x="8687770" y="1402226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6071" y="0"/>
                  </a:moveTo>
                  <a:lnTo>
                    <a:pt x="5400" y="0"/>
                  </a:lnTo>
                  <a:lnTo>
                    <a:pt x="4757" y="266"/>
                  </a:lnTo>
                  <a:lnTo>
                    <a:pt x="4283" y="741"/>
                  </a:lnTo>
                  <a:lnTo>
                    <a:pt x="3808" y="1215"/>
                  </a:lnTo>
                  <a:lnTo>
                    <a:pt x="3541" y="1858"/>
                  </a:lnTo>
                  <a:lnTo>
                    <a:pt x="3541" y="2529"/>
                  </a:lnTo>
                </a:path>
                <a:path w="6350" h="2540">
                  <a:moveTo>
                    <a:pt x="2529" y="2529"/>
                  </a:moveTo>
                  <a:lnTo>
                    <a:pt x="2529" y="1858"/>
                  </a:lnTo>
                  <a:lnTo>
                    <a:pt x="2263" y="1215"/>
                  </a:lnTo>
                  <a:lnTo>
                    <a:pt x="1788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40" name="object 440"/>
          <p:cNvGrpSpPr/>
          <p:nvPr/>
        </p:nvGrpSpPr>
        <p:grpSpPr>
          <a:xfrm>
            <a:off x="8963021" y="1399191"/>
            <a:ext cx="13335" cy="47625"/>
            <a:chOff x="8963021" y="1399191"/>
            <a:chExt cx="13335" cy="47625"/>
          </a:xfrm>
        </p:grpSpPr>
        <p:sp>
          <p:nvSpPr>
            <p:cNvPr id="441" name="object 441"/>
            <p:cNvSpPr/>
            <p:nvPr/>
          </p:nvSpPr>
          <p:spPr>
            <a:xfrm>
              <a:off x="8966057" y="1441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2529"/>
                  </a:moveTo>
                  <a:lnTo>
                    <a:pt x="671" y="2529"/>
                  </a:lnTo>
                  <a:lnTo>
                    <a:pt x="1314" y="2263"/>
                  </a:lnTo>
                  <a:lnTo>
                    <a:pt x="1788" y="1788"/>
                  </a:lnTo>
                  <a:lnTo>
                    <a:pt x="2263" y="1314"/>
                  </a:lnTo>
                  <a:lnTo>
                    <a:pt x="2529" y="671"/>
                  </a:lnTo>
                  <a:lnTo>
                    <a:pt x="252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2" name="object 442"/>
            <p:cNvSpPr/>
            <p:nvPr/>
          </p:nvSpPr>
          <p:spPr>
            <a:xfrm>
              <a:off x="8970611" y="144118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3" name="object 443"/>
            <p:cNvSpPr/>
            <p:nvPr/>
          </p:nvSpPr>
          <p:spPr>
            <a:xfrm>
              <a:off x="8966057" y="1402226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40">
                  <a:moveTo>
                    <a:pt x="7083" y="0"/>
                  </a:moveTo>
                  <a:lnTo>
                    <a:pt x="6412" y="0"/>
                  </a:lnTo>
                  <a:lnTo>
                    <a:pt x="5769" y="266"/>
                  </a:lnTo>
                  <a:lnTo>
                    <a:pt x="5294" y="741"/>
                  </a:lnTo>
                  <a:lnTo>
                    <a:pt x="4820" y="1215"/>
                  </a:lnTo>
                  <a:lnTo>
                    <a:pt x="4553" y="1858"/>
                  </a:lnTo>
                  <a:lnTo>
                    <a:pt x="4553" y="2529"/>
                  </a:lnTo>
                </a:path>
                <a:path w="7620" h="2540">
                  <a:moveTo>
                    <a:pt x="2529" y="2529"/>
                  </a:moveTo>
                  <a:lnTo>
                    <a:pt x="2529" y="1858"/>
                  </a:lnTo>
                  <a:lnTo>
                    <a:pt x="2263" y="1215"/>
                  </a:lnTo>
                  <a:lnTo>
                    <a:pt x="1788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44" name="object 444"/>
          <p:cNvGrpSpPr/>
          <p:nvPr/>
        </p:nvGrpSpPr>
        <p:grpSpPr>
          <a:xfrm>
            <a:off x="9242320" y="1399191"/>
            <a:ext cx="12700" cy="47625"/>
            <a:chOff x="9242320" y="1399191"/>
            <a:chExt cx="12700" cy="47625"/>
          </a:xfrm>
        </p:grpSpPr>
        <p:sp>
          <p:nvSpPr>
            <p:cNvPr id="445" name="object 445"/>
            <p:cNvSpPr/>
            <p:nvPr/>
          </p:nvSpPr>
          <p:spPr>
            <a:xfrm>
              <a:off x="9245356" y="1441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2529"/>
                  </a:moveTo>
                  <a:lnTo>
                    <a:pt x="671" y="2529"/>
                  </a:lnTo>
                  <a:lnTo>
                    <a:pt x="1314" y="2263"/>
                  </a:lnTo>
                  <a:lnTo>
                    <a:pt x="1788" y="1788"/>
                  </a:lnTo>
                  <a:lnTo>
                    <a:pt x="2263" y="1314"/>
                  </a:lnTo>
                  <a:lnTo>
                    <a:pt x="2529" y="671"/>
                  </a:lnTo>
                  <a:lnTo>
                    <a:pt x="252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" name="object 446"/>
            <p:cNvSpPr/>
            <p:nvPr/>
          </p:nvSpPr>
          <p:spPr>
            <a:xfrm>
              <a:off x="9248897" y="144118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7" name="object 447"/>
            <p:cNvSpPr/>
            <p:nvPr/>
          </p:nvSpPr>
          <p:spPr>
            <a:xfrm>
              <a:off x="9245356" y="1402226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6071" y="0"/>
                  </a:moveTo>
                  <a:lnTo>
                    <a:pt x="5400" y="0"/>
                  </a:lnTo>
                  <a:lnTo>
                    <a:pt x="4757" y="266"/>
                  </a:lnTo>
                  <a:lnTo>
                    <a:pt x="4283" y="741"/>
                  </a:lnTo>
                  <a:lnTo>
                    <a:pt x="3808" y="1215"/>
                  </a:lnTo>
                  <a:lnTo>
                    <a:pt x="3541" y="1858"/>
                  </a:lnTo>
                  <a:lnTo>
                    <a:pt x="3541" y="2529"/>
                  </a:lnTo>
                </a:path>
                <a:path w="6350" h="2540">
                  <a:moveTo>
                    <a:pt x="2529" y="2529"/>
                  </a:moveTo>
                  <a:lnTo>
                    <a:pt x="2529" y="1858"/>
                  </a:lnTo>
                  <a:lnTo>
                    <a:pt x="2263" y="1215"/>
                  </a:lnTo>
                  <a:lnTo>
                    <a:pt x="1788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48" name="object 448"/>
          <p:cNvGrpSpPr/>
          <p:nvPr/>
        </p:nvGrpSpPr>
        <p:grpSpPr>
          <a:xfrm>
            <a:off x="9520607" y="1399191"/>
            <a:ext cx="13335" cy="47625"/>
            <a:chOff x="9520607" y="1399191"/>
            <a:chExt cx="13335" cy="47625"/>
          </a:xfrm>
        </p:grpSpPr>
        <p:sp>
          <p:nvSpPr>
            <p:cNvPr id="449" name="object 449"/>
            <p:cNvSpPr/>
            <p:nvPr/>
          </p:nvSpPr>
          <p:spPr>
            <a:xfrm>
              <a:off x="9523643" y="1441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2529"/>
                  </a:moveTo>
                  <a:lnTo>
                    <a:pt x="671" y="2529"/>
                  </a:lnTo>
                  <a:lnTo>
                    <a:pt x="1314" y="2263"/>
                  </a:lnTo>
                  <a:lnTo>
                    <a:pt x="1788" y="1788"/>
                  </a:lnTo>
                  <a:lnTo>
                    <a:pt x="2263" y="1314"/>
                  </a:lnTo>
                  <a:lnTo>
                    <a:pt x="2529" y="671"/>
                  </a:lnTo>
                  <a:lnTo>
                    <a:pt x="252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" name="object 450"/>
            <p:cNvSpPr/>
            <p:nvPr/>
          </p:nvSpPr>
          <p:spPr>
            <a:xfrm>
              <a:off x="9528196" y="144118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" name="object 451"/>
            <p:cNvSpPr/>
            <p:nvPr/>
          </p:nvSpPr>
          <p:spPr>
            <a:xfrm>
              <a:off x="9523643" y="1402226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40">
                  <a:moveTo>
                    <a:pt x="7083" y="0"/>
                  </a:moveTo>
                  <a:lnTo>
                    <a:pt x="6412" y="0"/>
                  </a:lnTo>
                  <a:lnTo>
                    <a:pt x="5769" y="266"/>
                  </a:lnTo>
                  <a:lnTo>
                    <a:pt x="5294" y="741"/>
                  </a:lnTo>
                  <a:lnTo>
                    <a:pt x="4820" y="1215"/>
                  </a:lnTo>
                  <a:lnTo>
                    <a:pt x="4553" y="1858"/>
                  </a:lnTo>
                  <a:lnTo>
                    <a:pt x="4553" y="2529"/>
                  </a:lnTo>
                </a:path>
                <a:path w="7620" h="2540">
                  <a:moveTo>
                    <a:pt x="2529" y="2529"/>
                  </a:moveTo>
                  <a:lnTo>
                    <a:pt x="2529" y="1858"/>
                  </a:lnTo>
                  <a:lnTo>
                    <a:pt x="2263" y="1215"/>
                  </a:lnTo>
                  <a:lnTo>
                    <a:pt x="1788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52" name="object 452"/>
          <p:cNvGrpSpPr/>
          <p:nvPr/>
        </p:nvGrpSpPr>
        <p:grpSpPr>
          <a:xfrm>
            <a:off x="9799905" y="1399191"/>
            <a:ext cx="12700" cy="47625"/>
            <a:chOff x="9799905" y="1399191"/>
            <a:chExt cx="12700" cy="47625"/>
          </a:xfrm>
        </p:grpSpPr>
        <p:sp>
          <p:nvSpPr>
            <p:cNvPr id="453" name="object 453"/>
            <p:cNvSpPr/>
            <p:nvPr/>
          </p:nvSpPr>
          <p:spPr>
            <a:xfrm>
              <a:off x="9802941" y="1441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2529"/>
                  </a:moveTo>
                  <a:lnTo>
                    <a:pt x="671" y="2529"/>
                  </a:lnTo>
                  <a:lnTo>
                    <a:pt x="1314" y="2263"/>
                  </a:lnTo>
                  <a:lnTo>
                    <a:pt x="1788" y="1788"/>
                  </a:lnTo>
                  <a:lnTo>
                    <a:pt x="2263" y="1314"/>
                  </a:lnTo>
                  <a:lnTo>
                    <a:pt x="2529" y="671"/>
                  </a:lnTo>
                  <a:lnTo>
                    <a:pt x="252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4" name="object 454"/>
            <p:cNvSpPr/>
            <p:nvPr/>
          </p:nvSpPr>
          <p:spPr>
            <a:xfrm>
              <a:off x="9806482" y="144118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" name="object 455"/>
            <p:cNvSpPr/>
            <p:nvPr/>
          </p:nvSpPr>
          <p:spPr>
            <a:xfrm>
              <a:off x="9802941" y="1402226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6071" y="0"/>
                  </a:moveTo>
                  <a:lnTo>
                    <a:pt x="5400" y="0"/>
                  </a:lnTo>
                  <a:lnTo>
                    <a:pt x="4757" y="266"/>
                  </a:lnTo>
                  <a:lnTo>
                    <a:pt x="4283" y="741"/>
                  </a:lnTo>
                  <a:lnTo>
                    <a:pt x="3808" y="1215"/>
                  </a:lnTo>
                  <a:lnTo>
                    <a:pt x="3541" y="1858"/>
                  </a:lnTo>
                  <a:lnTo>
                    <a:pt x="3541" y="2529"/>
                  </a:lnTo>
                </a:path>
                <a:path w="6350" h="2540">
                  <a:moveTo>
                    <a:pt x="2529" y="2529"/>
                  </a:moveTo>
                  <a:lnTo>
                    <a:pt x="2529" y="1858"/>
                  </a:lnTo>
                  <a:lnTo>
                    <a:pt x="2263" y="1215"/>
                  </a:lnTo>
                  <a:lnTo>
                    <a:pt x="1788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56" name="object 456"/>
          <p:cNvGrpSpPr/>
          <p:nvPr/>
        </p:nvGrpSpPr>
        <p:grpSpPr>
          <a:xfrm>
            <a:off x="9881367" y="1555537"/>
            <a:ext cx="48895" cy="13335"/>
            <a:chOff x="9881367" y="1555537"/>
            <a:chExt cx="48895" cy="13335"/>
          </a:xfrm>
        </p:grpSpPr>
        <p:sp>
          <p:nvSpPr>
            <p:cNvPr id="457" name="object 457"/>
            <p:cNvSpPr/>
            <p:nvPr/>
          </p:nvSpPr>
          <p:spPr>
            <a:xfrm>
              <a:off x="9884403" y="155857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8"/>
                  </a:lnTo>
                  <a:lnTo>
                    <a:pt x="1215" y="2263"/>
                  </a:lnTo>
                  <a:lnTo>
                    <a:pt x="1858" y="2529"/>
                  </a:lnTo>
                  <a:lnTo>
                    <a:pt x="2529" y="252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8" name="object 458"/>
            <p:cNvSpPr/>
            <p:nvPr/>
          </p:nvSpPr>
          <p:spPr>
            <a:xfrm>
              <a:off x="9884403" y="15631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9" name="object 459"/>
            <p:cNvSpPr/>
            <p:nvPr/>
          </p:nvSpPr>
          <p:spPr>
            <a:xfrm>
              <a:off x="9924375" y="1558573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19">
                  <a:moveTo>
                    <a:pt x="2529" y="7083"/>
                  </a:moveTo>
                  <a:lnTo>
                    <a:pt x="2529" y="6412"/>
                  </a:lnTo>
                  <a:lnTo>
                    <a:pt x="2263" y="5769"/>
                  </a:lnTo>
                  <a:lnTo>
                    <a:pt x="1788" y="5294"/>
                  </a:lnTo>
                  <a:lnTo>
                    <a:pt x="1314" y="4820"/>
                  </a:lnTo>
                  <a:lnTo>
                    <a:pt x="671" y="4553"/>
                  </a:lnTo>
                  <a:lnTo>
                    <a:pt x="0" y="4553"/>
                  </a:lnTo>
                </a:path>
                <a:path w="2540" h="7619">
                  <a:moveTo>
                    <a:pt x="0" y="2529"/>
                  </a:moveTo>
                  <a:lnTo>
                    <a:pt x="671" y="2529"/>
                  </a:lnTo>
                  <a:lnTo>
                    <a:pt x="1314" y="2263"/>
                  </a:lnTo>
                  <a:lnTo>
                    <a:pt x="1788" y="1788"/>
                  </a:lnTo>
                  <a:lnTo>
                    <a:pt x="2263" y="1314"/>
                  </a:lnTo>
                  <a:lnTo>
                    <a:pt x="2529" y="671"/>
                  </a:lnTo>
                  <a:lnTo>
                    <a:pt x="252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60" name="object 460"/>
          <p:cNvGrpSpPr/>
          <p:nvPr/>
        </p:nvGrpSpPr>
        <p:grpSpPr>
          <a:xfrm>
            <a:off x="9881367" y="1833824"/>
            <a:ext cx="48895" cy="13335"/>
            <a:chOff x="9881367" y="1833824"/>
            <a:chExt cx="48895" cy="13335"/>
          </a:xfrm>
        </p:grpSpPr>
        <p:sp>
          <p:nvSpPr>
            <p:cNvPr id="461" name="object 461"/>
            <p:cNvSpPr/>
            <p:nvPr/>
          </p:nvSpPr>
          <p:spPr>
            <a:xfrm>
              <a:off x="9884403" y="183685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8"/>
                  </a:lnTo>
                  <a:lnTo>
                    <a:pt x="1215" y="2263"/>
                  </a:lnTo>
                  <a:lnTo>
                    <a:pt x="1858" y="2529"/>
                  </a:lnTo>
                  <a:lnTo>
                    <a:pt x="2529" y="252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2" name="object 462"/>
            <p:cNvSpPr/>
            <p:nvPr/>
          </p:nvSpPr>
          <p:spPr>
            <a:xfrm>
              <a:off x="9884403" y="184141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" name="object 463"/>
            <p:cNvSpPr/>
            <p:nvPr/>
          </p:nvSpPr>
          <p:spPr>
            <a:xfrm>
              <a:off x="9924375" y="1836859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19">
                  <a:moveTo>
                    <a:pt x="2529" y="7083"/>
                  </a:moveTo>
                  <a:lnTo>
                    <a:pt x="2529" y="6412"/>
                  </a:lnTo>
                  <a:lnTo>
                    <a:pt x="2263" y="5769"/>
                  </a:lnTo>
                  <a:lnTo>
                    <a:pt x="1788" y="5294"/>
                  </a:lnTo>
                  <a:lnTo>
                    <a:pt x="1314" y="4820"/>
                  </a:lnTo>
                  <a:lnTo>
                    <a:pt x="671" y="4553"/>
                  </a:lnTo>
                  <a:lnTo>
                    <a:pt x="0" y="4553"/>
                  </a:lnTo>
                </a:path>
                <a:path w="2540" h="7619">
                  <a:moveTo>
                    <a:pt x="0" y="2529"/>
                  </a:moveTo>
                  <a:lnTo>
                    <a:pt x="671" y="2529"/>
                  </a:lnTo>
                  <a:lnTo>
                    <a:pt x="1314" y="2263"/>
                  </a:lnTo>
                  <a:lnTo>
                    <a:pt x="1788" y="1788"/>
                  </a:lnTo>
                  <a:lnTo>
                    <a:pt x="2263" y="1314"/>
                  </a:lnTo>
                  <a:lnTo>
                    <a:pt x="2529" y="671"/>
                  </a:lnTo>
                  <a:lnTo>
                    <a:pt x="252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64" name="object 464"/>
          <p:cNvGrpSpPr/>
          <p:nvPr/>
        </p:nvGrpSpPr>
        <p:grpSpPr>
          <a:xfrm>
            <a:off x="9881367" y="2113122"/>
            <a:ext cx="48895" cy="13335"/>
            <a:chOff x="9881367" y="2113122"/>
            <a:chExt cx="48895" cy="13335"/>
          </a:xfrm>
        </p:grpSpPr>
        <p:sp>
          <p:nvSpPr>
            <p:cNvPr id="465" name="object 465"/>
            <p:cNvSpPr/>
            <p:nvPr/>
          </p:nvSpPr>
          <p:spPr>
            <a:xfrm>
              <a:off x="9884403" y="211615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8"/>
                  </a:lnTo>
                  <a:lnTo>
                    <a:pt x="1215" y="2263"/>
                  </a:lnTo>
                  <a:lnTo>
                    <a:pt x="1858" y="2529"/>
                  </a:lnTo>
                  <a:lnTo>
                    <a:pt x="2529" y="252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6" name="object 466"/>
            <p:cNvSpPr/>
            <p:nvPr/>
          </p:nvSpPr>
          <p:spPr>
            <a:xfrm>
              <a:off x="9884403" y="212071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" name="object 467"/>
            <p:cNvSpPr/>
            <p:nvPr/>
          </p:nvSpPr>
          <p:spPr>
            <a:xfrm>
              <a:off x="9924375" y="2116158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19">
                  <a:moveTo>
                    <a:pt x="2529" y="7083"/>
                  </a:moveTo>
                  <a:lnTo>
                    <a:pt x="2529" y="6412"/>
                  </a:lnTo>
                  <a:lnTo>
                    <a:pt x="2263" y="5769"/>
                  </a:lnTo>
                  <a:lnTo>
                    <a:pt x="1788" y="5294"/>
                  </a:lnTo>
                  <a:lnTo>
                    <a:pt x="1314" y="4820"/>
                  </a:lnTo>
                  <a:lnTo>
                    <a:pt x="671" y="4553"/>
                  </a:lnTo>
                  <a:lnTo>
                    <a:pt x="0" y="4553"/>
                  </a:lnTo>
                </a:path>
                <a:path w="2540" h="7619">
                  <a:moveTo>
                    <a:pt x="0" y="2529"/>
                  </a:moveTo>
                  <a:lnTo>
                    <a:pt x="671" y="2529"/>
                  </a:lnTo>
                  <a:lnTo>
                    <a:pt x="1314" y="2263"/>
                  </a:lnTo>
                  <a:lnTo>
                    <a:pt x="1788" y="1788"/>
                  </a:lnTo>
                  <a:lnTo>
                    <a:pt x="2263" y="1314"/>
                  </a:lnTo>
                  <a:lnTo>
                    <a:pt x="2529" y="671"/>
                  </a:lnTo>
                  <a:lnTo>
                    <a:pt x="252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68" name="object 468"/>
          <p:cNvGrpSpPr/>
          <p:nvPr/>
        </p:nvGrpSpPr>
        <p:grpSpPr>
          <a:xfrm>
            <a:off x="9881367" y="2391409"/>
            <a:ext cx="48895" cy="13335"/>
            <a:chOff x="9881367" y="2391409"/>
            <a:chExt cx="48895" cy="13335"/>
          </a:xfrm>
        </p:grpSpPr>
        <p:sp>
          <p:nvSpPr>
            <p:cNvPr id="469" name="object 469"/>
            <p:cNvSpPr/>
            <p:nvPr/>
          </p:nvSpPr>
          <p:spPr>
            <a:xfrm>
              <a:off x="9884403" y="239444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8"/>
                  </a:lnTo>
                  <a:lnTo>
                    <a:pt x="1215" y="2263"/>
                  </a:lnTo>
                  <a:lnTo>
                    <a:pt x="1858" y="2529"/>
                  </a:lnTo>
                  <a:lnTo>
                    <a:pt x="2529" y="252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" name="object 470"/>
            <p:cNvSpPr/>
            <p:nvPr/>
          </p:nvSpPr>
          <p:spPr>
            <a:xfrm>
              <a:off x="9884403" y="239899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" name="object 471"/>
            <p:cNvSpPr/>
            <p:nvPr/>
          </p:nvSpPr>
          <p:spPr>
            <a:xfrm>
              <a:off x="9924375" y="2394445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19">
                  <a:moveTo>
                    <a:pt x="2529" y="7083"/>
                  </a:moveTo>
                  <a:lnTo>
                    <a:pt x="2529" y="6412"/>
                  </a:lnTo>
                  <a:lnTo>
                    <a:pt x="2263" y="5769"/>
                  </a:lnTo>
                  <a:lnTo>
                    <a:pt x="1788" y="5294"/>
                  </a:lnTo>
                  <a:lnTo>
                    <a:pt x="1314" y="4820"/>
                  </a:lnTo>
                  <a:lnTo>
                    <a:pt x="671" y="4553"/>
                  </a:lnTo>
                  <a:lnTo>
                    <a:pt x="0" y="4553"/>
                  </a:lnTo>
                </a:path>
                <a:path w="2540" h="7619">
                  <a:moveTo>
                    <a:pt x="0" y="2529"/>
                  </a:moveTo>
                  <a:lnTo>
                    <a:pt x="671" y="2529"/>
                  </a:lnTo>
                  <a:lnTo>
                    <a:pt x="1314" y="2263"/>
                  </a:lnTo>
                  <a:lnTo>
                    <a:pt x="1788" y="1788"/>
                  </a:lnTo>
                  <a:lnTo>
                    <a:pt x="2263" y="1314"/>
                  </a:lnTo>
                  <a:lnTo>
                    <a:pt x="2529" y="671"/>
                  </a:lnTo>
                  <a:lnTo>
                    <a:pt x="252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72" name="object 472"/>
          <p:cNvGrpSpPr/>
          <p:nvPr/>
        </p:nvGrpSpPr>
        <p:grpSpPr>
          <a:xfrm>
            <a:off x="9881367" y="2670707"/>
            <a:ext cx="48895" cy="13335"/>
            <a:chOff x="9881367" y="2670707"/>
            <a:chExt cx="48895" cy="13335"/>
          </a:xfrm>
        </p:grpSpPr>
        <p:sp>
          <p:nvSpPr>
            <p:cNvPr id="473" name="object 473"/>
            <p:cNvSpPr/>
            <p:nvPr/>
          </p:nvSpPr>
          <p:spPr>
            <a:xfrm>
              <a:off x="9884403" y="26737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8"/>
                  </a:lnTo>
                  <a:lnTo>
                    <a:pt x="1215" y="2263"/>
                  </a:lnTo>
                  <a:lnTo>
                    <a:pt x="1858" y="2529"/>
                  </a:lnTo>
                  <a:lnTo>
                    <a:pt x="2529" y="252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" name="object 474"/>
            <p:cNvSpPr/>
            <p:nvPr/>
          </p:nvSpPr>
          <p:spPr>
            <a:xfrm>
              <a:off x="9884403" y="26782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" name="object 475"/>
            <p:cNvSpPr/>
            <p:nvPr/>
          </p:nvSpPr>
          <p:spPr>
            <a:xfrm>
              <a:off x="9924375" y="2673743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19">
                  <a:moveTo>
                    <a:pt x="2529" y="7083"/>
                  </a:moveTo>
                  <a:lnTo>
                    <a:pt x="2529" y="6412"/>
                  </a:lnTo>
                  <a:lnTo>
                    <a:pt x="2263" y="5769"/>
                  </a:lnTo>
                  <a:lnTo>
                    <a:pt x="1788" y="5294"/>
                  </a:lnTo>
                  <a:lnTo>
                    <a:pt x="1314" y="4820"/>
                  </a:lnTo>
                  <a:lnTo>
                    <a:pt x="671" y="4553"/>
                  </a:lnTo>
                  <a:lnTo>
                    <a:pt x="0" y="4553"/>
                  </a:lnTo>
                </a:path>
                <a:path w="2540" h="7619">
                  <a:moveTo>
                    <a:pt x="0" y="2529"/>
                  </a:moveTo>
                  <a:lnTo>
                    <a:pt x="671" y="2529"/>
                  </a:lnTo>
                  <a:lnTo>
                    <a:pt x="1314" y="2263"/>
                  </a:lnTo>
                  <a:lnTo>
                    <a:pt x="1788" y="1788"/>
                  </a:lnTo>
                  <a:lnTo>
                    <a:pt x="2263" y="1314"/>
                  </a:lnTo>
                  <a:lnTo>
                    <a:pt x="2529" y="671"/>
                  </a:lnTo>
                  <a:lnTo>
                    <a:pt x="252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76" name="object 476"/>
          <p:cNvGrpSpPr/>
          <p:nvPr/>
        </p:nvGrpSpPr>
        <p:grpSpPr>
          <a:xfrm>
            <a:off x="9881367" y="2948994"/>
            <a:ext cx="48895" cy="13335"/>
            <a:chOff x="9881367" y="2948994"/>
            <a:chExt cx="48895" cy="13335"/>
          </a:xfrm>
        </p:grpSpPr>
        <p:sp>
          <p:nvSpPr>
            <p:cNvPr id="477" name="object 477"/>
            <p:cNvSpPr/>
            <p:nvPr/>
          </p:nvSpPr>
          <p:spPr>
            <a:xfrm>
              <a:off x="9884403" y="295203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8"/>
                  </a:lnTo>
                  <a:lnTo>
                    <a:pt x="1215" y="2263"/>
                  </a:lnTo>
                  <a:lnTo>
                    <a:pt x="1858" y="2529"/>
                  </a:lnTo>
                  <a:lnTo>
                    <a:pt x="2529" y="252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8" name="object 478"/>
            <p:cNvSpPr/>
            <p:nvPr/>
          </p:nvSpPr>
          <p:spPr>
            <a:xfrm>
              <a:off x="9884403" y="295658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" name="object 479"/>
            <p:cNvSpPr/>
            <p:nvPr/>
          </p:nvSpPr>
          <p:spPr>
            <a:xfrm>
              <a:off x="9924375" y="2952030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19">
                  <a:moveTo>
                    <a:pt x="2529" y="7083"/>
                  </a:moveTo>
                  <a:lnTo>
                    <a:pt x="2529" y="6412"/>
                  </a:lnTo>
                  <a:lnTo>
                    <a:pt x="2263" y="5769"/>
                  </a:lnTo>
                  <a:lnTo>
                    <a:pt x="1788" y="5294"/>
                  </a:lnTo>
                  <a:lnTo>
                    <a:pt x="1314" y="4820"/>
                  </a:lnTo>
                  <a:lnTo>
                    <a:pt x="671" y="4553"/>
                  </a:lnTo>
                  <a:lnTo>
                    <a:pt x="0" y="4553"/>
                  </a:lnTo>
                </a:path>
                <a:path w="2540" h="7619">
                  <a:moveTo>
                    <a:pt x="0" y="2529"/>
                  </a:moveTo>
                  <a:lnTo>
                    <a:pt x="671" y="2529"/>
                  </a:lnTo>
                  <a:lnTo>
                    <a:pt x="1314" y="2263"/>
                  </a:lnTo>
                  <a:lnTo>
                    <a:pt x="1788" y="1788"/>
                  </a:lnTo>
                  <a:lnTo>
                    <a:pt x="2263" y="1314"/>
                  </a:lnTo>
                  <a:lnTo>
                    <a:pt x="2529" y="671"/>
                  </a:lnTo>
                  <a:lnTo>
                    <a:pt x="252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80" name="object 480"/>
          <p:cNvGrpSpPr/>
          <p:nvPr/>
        </p:nvGrpSpPr>
        <p:grpSpPr>
          <a:xfrm>
            <a:off x="9881367" y="3228293"/>
            <a:ext cx="48895" cy="13335"/>
            <a:chOff x="9881367" y="3228293"/>
            <a:chExt cx="48895" cy="13335"/>
          </a:xfrm>
        </p:grpSpPr>
        <p:sp>
          <p:nvSpPr>
            <p:cNvPr id="481" name="object 481"/>
            <p:cNvSpPr/>
            <p:nvPr/>
          </p:nvSpPr>
          <p:spPr>
            <a:xfrm>
              <a:off x="9884403" y="32313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8"/>
                  </a:lnTo>
                  <a:lnTo>
                    <a:pt x="1215" y="2263"/>
                  </a:lnTo>
                  <a:lnTo>
                    <a:pt x="1858" y="2529"/>
                  </a:lnTo>
                  <a:lnTo>
                    <a:pt x="2529" y="252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" name="object 482"/>
            <p:cNvSpPr/>
            <p:nvPr/>
          </p:nvSpPr>
          <p:spPr>
            <a:xfrm>
              <a:off x="9884403" y="323588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" name="object 483"/>
            <p:cNvSpPr/>
            <p:nvPr/>
          </p:nvSpPr>
          <p:spPr>
            <a:xfrm>
              <a:off x="9924375" y="3231328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19">
                  <a:moveTo>
                    <a:pt x="2529" y="7083"/>
                  </a:moveTo>
                  <a:lnTo>
                    <a:pt x="2529" y="6412"/>
                  </a:lnTo>
                  <a:lnTo>
                    <a:pt x="2263" y="5769"/>
                  </a:lnTo>
                  <a:lnTo>
                    <a:pt x="1788" y="5294"/>
                  </a:lnTo>
                  <a:lnTo>
                    <a:pt x="1314" y="4820"/>
                  </a:lnTo>
                  <a:lnTo>
                    <a:pt x="671" y="4553"/>
                  </a:lnTo>
                  <a:lnTo>
                    <a:pt x="0" y="4553"/>
                  </a:lnTo>
                </a:path>
                <a:path w="2540" h="7619">
                  <a:moveTo>
                    <a:pt x="0" y="2529"/>
                  </a:moveTo>
                  <a:lnTo>
                    <a:pt x="671" y="2529"/>
                  </a:lnTo>
                  <a:lnTo>
                    <a:pt x="1314" y="2263"/>
                  </a:lnTo>
                  <a:lnTo>
                    <a:pt x="1788" y="1788"/>
                  </a:lnTo>
                  <a:lnTo>
                    <a:pt x="2263" y="1314"/>
                  </a:lnTo>
                  <a:lnTo>
                    <a:pt x="2529" y="671"/>
                  </a:lnTo>
                  <a:lnTo>
                    <a:pt x="252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84" name="object 484"/>
          <p:cNvGrpSpPr/>
          <p:nvPr/>
        </p:nvGrpSpPr>
        <p:grpSpPr>
          <a:xfrm>
            <a:off x="9881367" y="3506579"/>
            <a:ext cx="48895" cy="13335"/>
            <a:chOff x="9881367" y="3506579"/>
            <a:chExt cx="48895" cy="13335"/>
          </a:xfrm>
        </p:grpSpPr>
        <p:sp>
          <p:nvSpPr>
            <p:cNvPr id="485" name="object 485"/>
            <p:cNvSpPr/>
            <p:nvPr/>
          </p:nvSpPr>
          <p:spPr>
            <a:xfrm>
              <a:off x="9884403" y="35096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8"/>
                  </a:lnTo>
                  <a:lnTo>
                    <a:pt x="1215" y="2263"/>
                  </a:lnTo>
                  <a:lnTo>
                    <a:pt x="1858" y="2529"/>
                  </a:lnTo>
                  <a:lnTo>
                    <a:pt x="2529" y="252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6" name="object 486"/>
            <p:cNvSpPr/>
            <p:nvPr/>
          </p:nvSpPr>
          <p:spPr>
            <a:xfrm>
              <a:off x="9884403" y="35141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" name="object 487"/>
            <p:cNvSpPr/>
            <p:nvPr/>
          </p:nvSpPr>
          <p:spPr>
            <a:xfrm>
              <a:off x="9924375" y="3509615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2529" y="7083"/>
                  </a:moveTo>
                  <a:lnTo>
                    <a:pt x="2529" y="6412"/>
                  </a:lnTo>
                  <a:lnTo>
                    <a:pt x="2263" y="5769"/>
                  </a:lnTo>
                  <a:lnTo>
                    <a:pt x="1788" y="5294"/>
                  </a:lnTo>
                  <a:lnTo>
                    <a:pt x="1314" y="4820"/>
                  </a:lnTo>
                  <a:lnTo>
                    <a:pt x="671" y="4553"/>
                  </a:lnTo>
                  <a:lnTo>
                    <a:pt x="0" y="4553"/>
                  </a:lnTo>
                </a:path>
                <a:path w="2540" h="7620">
                  <a:moveTo>
                    <a:pt x="0" y="2529"/>
                  </a:moveTo>
                  <a:lnTo>
                    <a:pt x="671" y="2529"/>
                  </a:lnTo>
                  <a:lnTo>
                    <a:pt x="1314" y="2263"/>
                  </a:lnTo>
                  <a:lnTo>
                    <a:pt x="1788" y="1788"/>
                  </a:lnTo>
                  <a:lnTo>
                    <a:pt x="2263" y="1314"/>
                  </a:lnTo>
                  <a:lnTo>
                    <a:pt x="2529" y="671"/>
                  </a:lnTo>
                  <a:lnTo>
                    <a:pt x="252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88" name="object 488"/>
          <p:cNvGrpSpPr/>
          <p:nvPr/>
        </p:nvGrpSpPr>
        <p:grpSpPr>
          <a:xfrm>
            <a:off x="9881367" y="3785878"/>
            <a:ext cx="48895" cy="13335"/>
            <a:chOff x="9881367" y="3785878"/>
            <a:chExt cx="48895" cy="13335"/>
          </a:xfrm>
        </p:grpSpPr>
        <p:sp>
          <p:nvSpPr>
            <p:cNvPr id="489" name="object 489"/>
            <p:cNvSpPr/>
            <p:nvPr/>
          </p:nvSpPr>
          <p:spPr>
            <a:xfrm>
              <a:off x="9884403" y="378891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8"/>
                  </a:lnTo>
                  <a:lnTo>
                    <a:pt x="1215" y="2263"/>
                  </a:lnTo>
                  <a:lnTo>
                    <a:pt x="1858" y="2529"/>
                  </a:lnTo>
                  <a:lnTo>
                    <a:pt x="2529" y="252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0" name="object 490"/>
            <p:cNvSpPr/>
            <p:nvPr/>
          </p:nvSpPr>
          <p:spPr>
            <a:xfrm>
              <a:off x="9884403" y="37934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" name="object 491"/>
            <p:cNvSpPr/>
            <p:nvPr/>
          </p:nvSpPr>
          <p:spPr>
            <a:xfrm>
              <a:off x="9924375" y="3788914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2529" y="7083"/>
                  </a:moveTo>
                  <a:lnTo>
                    <a:pt x="2529" y="6412"/>
                  </a:lnTo>
                  <a:lnTo>
                    <a:pt x="2263" y="5769"/>
                  </a:lnTo>
                  <a:lnTo>
                    <a:pt x="1788" y="5294"/>
                  </a:lnTo>
                  <a:lnTo>
                    <a:pt x="1314" y="4820"/>
                  </a:lnTo>
                  <a:lnTo>
                    <a:pt x="671" y="4553"/>
                  </a:lnTo>
                  <a:lnTo>
                    <a:pt x="0" y="4553"/>
                  </a:lnTo>
                </a:path>
                <a:path w="2540" h="7620">
                  <a:moveTo>
                    <a:pt x="0" y="2529"/>
                  </a:moveTo>
                  <a:lnTo>
                    <a:pt x="671" y="2529"/>
                  </a:lnTo>
                  <a:lnTo>
                    <a:pt x="1314" y="2263"/>
                  </a:lnTo>
                  <a:lnTo>
                    <a:pt x="1788" y="1788"/>
                  </a:lnTo>
                  <a:lnTo>
                    <a:pt x="2263" y="1314"/>
                  </a:lnTo>
                  <a:lnTo>
                    <a:pt x="2529" y="671"/>
                  </a:lnTo>
                  <a:lnTo>
                    <a:pt x="252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92" name="object 492"/>
          <p:cNvGrpSpPr/>
          <p:nvPr/>
        </p:nvGrpSpPr>
        <p:grpSpPr>
          <a:xfrm>
            <a:off x="9881367" y="4064165"/>
            <a:ext cx="48895" cy="13335"/>
            <a:chOff x="9881367" y="4064165"/>
            <a:chExt cx="48895" cy="13335"/>
          </a:xfrm>
        </p:grpSpPr>
        <p:sp>
          <p:nvSpPr>
            <p:cNvPr id="493" name="object 493"/>
            <p:cNvSpPr/>
            <p:nvPr/>
          </p:nvSpPr>
          <p:spPr>
            <a:xfrm>
              <a:off x="9884403" y="40672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8"/>
                  </a:lnTo>
                  <a:lnTo>
                    <a:pt x="1215" y="2263"/>
                  </a:lnTo>
                  <a:lnTo>
                    <a:pt x="1858" y="2529"/>
                  </a:lnTo>
                  <a:lnTo>
                    <a:pt x="2529" y="252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4" name="object 494"/>
            <p:cNvSpPr/>
            <p:nvPr/>
          </p:nvSpPr>
          <p:spPr>
            <a:xfrm>
              <a:off x="9884403" y="40717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5" name="object 495"/>
            <p:cNvSpPr/>
            <p:nvPr/>
          </p:nvSpPr>
          <p:spPr>
            <a:xfrm>
              <a:off x="9924375" y="4067200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2529" y="7083"/>
                  </a:moveTo>
                  <a:lnTo>
                    <a:pt x="2529" y="6412"/>
                  </a:lnTo>
                  <a:lnTo>
                    <a:pt x="2263" y="5769"/>
                  </a:lnTo>
                  <a:lnTo>
                    <a:pt x="1788" y="5294"/>
                  </a:lnTo>
                  <a:lnTo>
                    <a:pt x="1314" y="4820"/>
                  </a:lnTo>
                  <a:lnTo>
                    <a:pt x="671" y="4553"/>
                  </a:lnTo>
                  <a:lnTo>
                    <a:pt x="0" y="4553"/>
                  </a:lnTo>
                </a:path>
                <a:path w="2540" h="7620">
                  <a:moveTo>
                    <a:pt x="0" y="2529"/>
                  </a:moveTo>
                  <a:lnTo>
                    <a:pt x="671" y="2529"/>
                  </a:lnTo>
                  <a:lnTo>
                    <a:pt x="1314" y="2263"/>
                  </a:lnTo>
                  <a:lnTo>
                    <a:pt x="1788" y="1788"/>
                  </a:lnTo>
                  <a:lnTo>
                    <a:pt x="2263" y="1314"/>
                  </a:lnTo>
                  <a:lnTo>
                    <a:pt x="2529" y="671"/>
                  </a:lnTo>
                  <a:lnTo>
                    <a:pt x="252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96" name="object 496"/>
          <p:cNvGrpSpPr/>
          <p:nvPr/>
        </p:nvGrpSpPr>
        <p:grpSpPr>
          <a:xfrm>
            <a:off x="9881367" y="4343463"/>
            <a:ext cx="48895" cy="13335"/>
            <a:chOff x="9881367" y="4343463"/>
            <a:chExt cx="48895" cy="13335"/>
          </a:xfrm>
        </p:grpSpPr>
        <p:sp>
          <p:nvSpPr>
            <p:cNvPr id="497" name="object 497"/>
            <p:cNvSpPr/>
            <p:nvPr/>
          </p:nvSpPr>
          <p:spPr>
            <a:xfrm>
              <a:off x="9884403" y="434649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8"/>
                  </a:lnTo>
                  <a:lnTo>
                    <a:pt x="1215" y="2263"/>
                  </a:lnTo>
                  <a:lnTo>
                    <a:pt x="1858" y="2529"/>
                  </a:lnTo>
                  <a:lnTo>
                    <a:pt x="2529" y="252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8" name="object 498"/>
            <p:cNvSpPr/>
            <p:nvPr/>
          </p:nvSpPr>
          <p:spPr>
            <a:xfrm>
              <a:off x="9884403" y="43510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9" name="object 499"/>
            <p:cNvSpPr/>
            <p:nvPr/>
          </p:nvSpPr>
          <p:spPr>
            <a:xfrm>
              <a:off x="9924375" y="4346499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2529" y="7083"/>
                  </a:moveTo>
                  <a:lnTo>
                    <a:pt x="2529" y="6412"/>
                  </a:lnTo>
                  <a:lnTo>
                    <a:pt x="2263" y="5769"/>
                  </a:lnTo>
                  <a:lnTo>
                    <a:pt x="1788" y="5294"/>
                  </a:lnTo>
                  <a:lnTo>
                    <a:pt x="1314" y="4820"/>
                  </a:lnTo>
                  <a:lnTo>
                    <a:pt x="671" y="4553"/>
                  </a:lnTo>
                  <a:lnTo>
                    <a:pt x="0" y="4553"/>
                  </a:lnTo>
                </a:path>
                <a:path w="2540" h="7620">
                  <a:moveTo>
                    <a:pt x="0" y="2529"/>
                  </a:moveTo>
                  <a:lnTo>
                    <a:pt x="671" y="2529"/>
                  </a:lnTo>
                  <a:lnTo>
                    <a:pt x="1314" y="2263"/>
                  </a:lnTo>
                  <a:lnTo>
                    <a:pt x="1788" y="1788"/>
                  </a:lnTo>
                  <a:lnTo>
                    <a:pt x="2263" y="1314"/>
                  </a:lnTo>
                  <a:lnTo>
                    <a:pt x="2529" y="671"/>
                  </a:lnTo>
                  <a:lnTo>
                    <a:pt x="252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00" name="object 500"/>
          <p:cNvGrpSpPr/>
          <p:nvPr/>
        </p:nvGrpSpPr>
        <p:grpSpPr>
          <a:xfrm>
            <a:off x="9881367" y="4621750"/>
            <a:ext cx="48895" cy="13335"/>
            <a:chOff x="9881367" y="4621750"/>
            <a:chExt cx="48895" cy="13335"/>
          </a:xfrm>
        </p:grpSpPr>
        <p:sp>
          <p:nvSpPr>
            <p:cNvPr id="501" name="object 501"/>
            <p:cNvSpPr/>
            <p:nvPr/>
          </p:nvSpPr>
          <p:spPr>
            <a:xfrm>
              <a:off x="9884403" y="46247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8"/>
                  </a:lnTo>
                  <a:lnTo>
                    <a:pt x="1215" y="2263"/>
                  </a:lnTo>
                  <a:lnTo>
                    <a:pt x="1858" y="2529"/>
                  </a:lnTo>
                  <a:lnTo>
                    <a:pt x="2529" y="252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2" name="object 502"/>
            <p:cNvSpPr/>
            <p:nvPr/>
          </p:nvSpPr>
          <p:spPr>
            <a:xfrm>
              <a:off x="9884403" y="462933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3" name="object 503"/>
            <p:cNvSpPr/>
            <p:nvPr/>
          </p:nvSpPr>
          <p:spPr>
            <a:xfrm>
              <a:off x="9924375" y="4624785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2529" y="7083"/>
                  </a:moveTo>
                  <a:lnTo>
                    <a:pt x="2529" y="6412"/>
                  </a:lnTo>
                  <a:lnTo>
                    <a:pt x="2263" y="5769"/>
                  </a:lnTo>
                  <a:lnTo>
                    <a:pt x="1788" y="5294"/>
                  </a:lnTo>
                  <a:lnTo>
                    <a:pt x="1314" y="4820"/>
                  </a:lnTo>
                  <a:lnTo>
                    <a:pt x="671" y="4553"/>
                  </a:lnTo>
                  <a:lnTo>
                    <a:pt x="0" y="4553"/>
                  </a:lnTo>
                </a:path>
                <a:path w="2540" h="7620">
                  <a:moveTo>
                    <a:pt x="0" y="2529"/>
                  </a:moveTo>
                  <a:lnTo>
                    <a:pt x="671" y="2529"/>
                  </a:lnTo>
                  <a:lnTo>
                    <a:pt x="1314" y="2263"/>
                  </a:lnTo>
                  <a:lnTo>
                    <a:pt x="1788" y="1788"/>
                  </a:lnTo>
                  <a:lnTo>
                    <a:pt x="2263" y="1314"/>
                  </a:lnTo>
                  <a:lnTo>
                    <a:pt x="2529" y="671"/>
                  </a:lnTo>
                  <a:lnTo>
                    <a:pt x="252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04" name="object 504"/>
          <p:cNvGrpSpPr/>
          <p:nvPr/>
        </p:nvGrpSpPr>
        <p:grpSpPr>
          <a:xfrm>
            <a:off x="9881367" y="4901048"/>
            <a:ext cx="48895" cy="13335"/>
            <a:chOff x="9881367" y="4901048"/>
            <a:chExt cx="48895" cy="13335"/>
          </a:xfrm>
        </p:grpSpPr>
        <p:sp>
          <p:nvSpPr>
            <p:cNvPr id="505" name="object 505"/>
            <p:cNvSpPr/>
            <p:nvPr/>
          </p:nvSpPr>
          <p:spPr>
            <a:xfrm>
              <a:off x="9884403" y="490408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8"/>
                  </a:lnTo>
                  <a:lnTo>
                    <a:pt x="1215" y="2263"/>
                  </a:lnTo>
                  <a:lnTo>
                    <a:pt x="1858" y="2529"/>
                  </a:lnTo>
                  <a:lnTo>
                    <a:pt x="2529" y="252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6" name="object 506"/>
            <p:cNvSpPr/>
            <p:nvPr/>
          </p:nvSpPr>
          <p:spPr>
            <a:xfrm>
              <a:off x="9884403" y="49086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7" name="object 507"/>
            <p:cNvSpPr/>
            <p:nvPr/>
          </p:nvSpPr>
          <p:spPr>
            <a:xfrm>
              <a:off x="9924375" y="4904084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2529" y="7083"/>
                  </a:moveTo>
                  <a:lnTo>
                    <a:pt x="2529" y="6412"/>
                  </a:lnTo>
                  <a:lnTo>
                    <a:pt x="2263" y="5769"/>
                  </a:lnTo>
                  <a:lnTo>
                    <a:pt x="1788" y="5294"/>
                  </a:lnTo>
                  <a:lnTo>
                    <a:pt x="1314" y="4820"/>
                  </a:lnTo>
                  <a:lnTo>
                    <a:pt x="671" y="4553"/>
                  </a:lnTo>
                  <a:lnTo>
                    <a:pt x="0" y="4553"/>
                  </a:lnTo>
                </a:path>
                <a:path w="2540" h="7620">
                  <a:moveTo>
                    <a:pt x="0" y="2529"/>
                  </a:moveTo>
                  <a:lnTo>
                    <a:pt x="671" y="2529"/>
                  </a:lnTo>
                  <a:lnTo>
                    <a:pt x="1314" y="2263"/>
                  </a:lnTo>
                  <a:lnTo>
                    <a:pt x="1788" y="1788"/>
                  </a:lnTo>
                  <a:lnTo>
                    <a:pt x="2263" y="1314"/>
                  </a:lnTo>
                  <a:lnTo>
                    <a:pt x="2529" y="671"/>
                  </a:lnTo>
                  <a:lnTo>
                    <a:pt x="252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08" name="object 508"/>
          <p:cNvGrpSpPr/>
          <p:nvPr/>
        </p:nvGrpSpPr>
        <p:grpSpPr>
          <a:xfrm>
            <a:off x="9881367" y="5179335"/>
            <a:ext cx="48895" cy="13335"/>
            <a:chOff x="9881367" y="5179335"/>
            <a:chExt cx="48895" cy="13335"/>
          </a:xfrm>
        </p:grpSpPr>
        <p:sp>
          <p:nvSpPr>
            <p:cNvPr id="509" name="object 509"/>
            <p:cNvSpPr/>
            <p:nvPr/>
          </p:nvSpPr>
          <p:spPr>
            <a:xfrm>
              <a:off x="9884403" y="51823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8"/>
                  </a:lnTo>
                  <a:lnTo>
                    <a:pt x="1215" y="2263"/>
                  </a:lnTo>
                  <a:lnTo>
                    <a:pt x="1858" y="2529"/>
                  </a:lnTo>
                  <a:lnTo>
                    <a:pt x="2529" y="252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0" name="object 510"/>
            <p:cNvSpPr/>
            <p:nvPr/>
          </p:nvSpPr>
          <p:spPr>
            <a:xfrm>
              <a:off x="9884403" y="51869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1" name="object 511"/>
            <p:cNvSpPr/>
            <p:nvPr/>
          </p:nvSpPr>
          <p:spPr>
            <a:xfrm>
              <a:off x="9924375" y="5182371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2529" y="7083"/>
                  </a:moveTo>
                  <a:lnTo>
                    <a:pt x="2529" y="6412"/>
                  </a:lnTo>
                  <a:lnTo>
                    <a:pt x="2263" y="5769"/>
                  </a:lnTo>
                  <a:lnTo>
                    <a:pt x="1788" y="5294"/>
                  </a:lnTo>
                  <a:lnTo>
                    <a:pt x="1314" y="4820"/>
                  </a:lnTo>
                  <a:lnTo>
                    <a:pt x="671" y="4553"/>
                  </a:lnTo>
                  <a:lnTo>
                    <a:pt x="0" y="4553"/>
                  </a:lnTo>
                </a:path>
                <a:path w="2540" h="7620">
                  <a:moveTo>
                    <a:pt x="0" y="2529"/>
                  </a:moveTo>
                  <a:lnTo>
                    <a:pt x="671" y="2529"/>
                  </a:lnTo>
                  <a:lnTo>
                    <a:pt x="1314" y="2263"/>
                  </a:lnTo>
                  <a:lnTo>
                    <a:pt x="1788" y="1788"/>
                  </a:lnTo>
                  <a:lnTo>
                    <a:pt x="2263" y="1314"/>
                  </a:lnTo>
                  <a:lnTo>
                    <a:pt x="2529" y="671"/>
                  </a:lnTo>
                  <a:lnTo>
                    <a:pt x="252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12" name="object 512"/>
          <p:cNvGrpSpPr/>
          <p:nvPr/>
        </p:nvGrpSpPr>
        <p:grpSpPr>
          <a:xfrm>
            <a:off x="9881367" y="5458633"/>
            <a:ext cx="48895" cy="13335"/>
            <a:chOff x="9881367" y="5458633"/>
            <a:chExt cx="48895" cy="13335"/>
          </a:xfrm>
        </p:grpSpPr>
        <p:sp>
          <p:nvSpPr>
            <p:cNvPr id="513" name="object 513"/>
            <p:cNvSpPr/>
            <p:nvPr/>
          </p:nvSpPr>
          <p:spPr>
            <a:xfrm>
              <a:off x="9884403" y="54616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8"/>
                  </a:lnTo>
                  <a:lnTo>
                    <a:pt x="1215" y="2263"/>
                  </a:lnTo>
                  <a:lnTo>
                    <a:pt x="1858" y="2529"/>
                  </a:lnTo>
                  <a:lnTo>
                    <a:pt x="2529" y="252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4" name="object 514"/>
            <p:cNvSpPr/>
            <p:nvPr/>
          </p:nvSpPr>
          <p:spPr>
            <a:xfrm>
              <a:off x="9884403" y="546622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5" name="object 515"/>
            <p:cNvSpPr/>
            <p:nvPr/>
          </p:nvSpPr>
          <p:spPr>
            <a:xfrm>
              <a:off x="9924375" y="5461669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2529" y="7083"/>
                  </a:moveTo>
                  <a:lnTo>
                    <a:pt x="2529" y="6412"/>
                  </a:lnTo>
                  <a:lnTo>
                    <a:pt x="2263" y="5769"/>
                  </a:lnTo>
                  <a:lnTo>
                    <a:pt x="1788" y="5294"/>
                  </a:lnTo>
                  <a:lnTo>
                    <a:pt x="1314" y="4820"/>
                  </a:lnTo>
                  <a:lnTo>
                    <a:pt x="671" y="4553"/>
                  </a:lnTo>
                  <a:lnTo>
                    <a:pt x="0" y="4553"/>
                  </a:lnTo>
                </a:path>
                <a:path w="2540" h="7620">
                  <a:moveTo>
                    <a:pt x="0" y="2529"/>
                  </a:moveTo>
                  <a:lnTo>
                    <a:pt x="671" y="2529"/>
                  </a:lnTo>
                  <a:lnTo>
                    <a:pt x="1314" y="2263"/>
                  </a:lnTo>
                  <a:lnTo>
                    <a:pt x="1788" y="1788"/>
                  </a:lnTo>
                  <a:lnTo>
                    <a:pt x="2263" y="1314"/>
                  </a:lnTo>
                  <a:lnTo>
                    <a:pt x="2529" y="671"/>
                  </a:lnTo>
                  <a:lnTo>
                    <a:pt x="252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16" name="object 516"/>
          <p:cNvGrpSpPr/>
          <p:nvPr/>
        </p:nvGrpSpPr>
        <p:grpSpPr>
          <a:xfrm>
            <a:off x="9881367" y="5736920"/>
            <a:ext cx="48895" cy="13335"/>
            <a:chOff x="9881367" y="5736920"/>
            <a:chExt cx="48895" cy="13335"/>
          </a:xfrm>
        </p:grpSpPr>
        <p:sp>
          <p:nvSpPr>
            <p:cNvPr id="517" name="object 517"/>
            <p:cNvSpPr/>
            <p:nvPr/>
          </p:nvSpPr>
          <p:spPr>
            <a:xfrm>
              <a:off x="9884403" y="573995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8"/>
                  </a:lnTo>
                  <a:lnTo>
                    <a:pt x="1215" y="2263"/>
                  </a:lnTo>
                  <a:lnTo>
                    <a:pt x="1858" y="2529"/>
                  </a:lnTo>
                  <a:lnTo>
                    <a:pt x="2529" y="252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" name="object 518"/>
            <p:cNvSpPr/>
            <p:nvPr/>
          </p:nvSpPr>
          <p:spPr>
            <a:xfrm>
              <a:off x="9884403" y="574451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" name="object 519"/>
            <p:cNvSpPr/>
            <p:nvPr/>
          </p:nvSpPr>
          <p:spPr>
            <a:xfrm>
              <a:off x="9924375" y="5739956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2529" y="7083"/>
                  </a:moveTo>
                  <a:lnTo>
                    <a:pt x="2529" y="6412"/>
                  </a:lnTo>
                  <a:lnTo>
                    <a:pt x="2263" y="5769"/>
                  </a:lnTo>
                  <a:lnTo>
                    <a:pt x="1788" y="5294"/>
                  </a:lnTo>
                  <a:lnTo>
                    <a:pt x="1314" y="4820"/>
                  </a:lnTo>
                  <a:lnTo>
                    <a:pt x="671" y="4553"/>
                  </a:lnTo>
                  <a:lnTo>
                    <a:pt x="0" y="4553"/>
                  </a:lnTo>
                </a:path>
                <a:path w="2540" h="7620">
                  <a:moveTo>
                    <a:pt x="0" y="2529"/>
                  </a:moveTo>
                  <a:lnTo>
                    <a:pt x="671" y="2529"/>
                  </a:lnTo>
                  <a:lnTo>
                    <a:pt x="1314" y="2263"/>
                  </a:lnTo>
                  <a:lnTo>
                    <a:pt x="1788" y="1788"/>
                  </a:lnTo>
                  <a:lnTo>
                    <a:pt x="2263" y="1314"/>
                  </a:lnTo>
                  <a:lnTo>
                    <a:pt x="2529" y="671"/>
                  </a:lnTo>
                  <a:lnTo>
                    <a:pt x="252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20" name="object 520"/>
          <p:cNvGrpSpPr/>
          <p:nvPr/>
        </p:nvGrpSpPr>
        <p:grpSpPr>
          <a:xfrm>
            <a:off x="9881367" y="6016218"/>
            <a:ext cx="48895" cy="13335"/>
            <a:chOff x="9881367" y="6016218"/>
            <a:chExt cx="48895" cy="13335"/>
          </a:xfrm>
        </p:grpSpPr>
        <p:sp>
          <p:nvSpPr>
            <p:cNvPr id="521" name="object 521"/>
            <p:cNvSpPr/>
            <p:nvPr/>
          </p:nvSpPr>
          <p:spPr>
            <a:xfrm>
              <a:off x="9884403" y="60192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4"/>
                  </a:lnTo>
                  <a:lnTo>
                    <a:pt x="1858" y="2530"/>
                  </a:lnTo>
                  <a:lnTo>
                    <a:pt x="2529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2" name="object 522"/>
            <p:cNvSpPr/>
            <p:nvPr/>
          </p:nvSpPr>
          <p:spPr>
            <a:xfrm>
              <a:off x="9884403" y="602380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3" name="object 523"/>
            <p:cNvSpPr/>
            <p:nvPr/>
          </p:nvSpPr>
          <p:spPr>
            <a:xfrm>
              <a:off x="9924375" y="6019254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2529" y="7084"/>
                  </a:moveTo>
                  <a:lnTo>
                    <a:pt x="2529" y="6413"/>
                  </a:lnTo>
                  <a:lnTo>
                    <a:pt x="2263" y="5769"/>
                  </a:lnTo>
                  <a:lnTo>
                    <a:pt x="1788" y="5295"/>
                  </a:lnTo>
                  <a:lnTo>
                    <a:pt x="1314" y="4820"/>
                  </a:lnTo>
                  <a:lnTo>
                    <a:pt x="671" y="4554"/>
                  </a:lnTo>
                  <a:lnTo>
                    <a:pt x="0" y="4554"/>
                  </a:lnTo>
                </a:path>
                <a:path w="2540" h="7620">
                  <a:moveTo>
                    <a:pt x="0" y="2530"/>
                  </a:moveTo>
                  <a:lnTo>
                    <a:pt x="671" y="2530"/>
                  </a:lnTo>
                  <a:lnTo>
                    <a:pt x="1314" y="2264"/>
                  </a:lnTo>
                  <a:lnTo>
                    <a:pt x="1788" y="1789"/>
                  </a:lnTo>
                  <a:lnTo>
                    <a:pt x="2263" y="1314"/>
                  </a:lnTo>
                  <a:lnTo>
                    <a:pt x="2529" y="671"/>
                  </a:lnTo>
                  <a:lnTo>
                    <a:pt x="252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24" name="object 524"/>
          <p:cNvGrpSpPr/>
          <p:nvPr/>
        </p:nvGrpSpPr>
        <p:grpSpPr>
          <a:xfrm>
            <a:off x="9881367" y="6294505"/>
            <a:ext cx="48895" cy="13335"/>
            <a:chOff x="9881367" y="6294505"/>
            <a:chExt cx="48895" cy="13335"/>
          </a:xfrm>
        </p:grpSpPr>
        <p:sp>
          <p:nvSpPr>
            <p:cNvPr id="525" name="object 525"/>
            <p:cNvSpPr/>
            <p:nvPr/>
          </p:nvSpPr>
          <p:spPr>
            <a:xfrm>
              <a:off x="9884403" y="629754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4"/>
                  </a:lnTo>
                  <a:lnTo>
                    <a:pt x="1858" y="2530"/>
                  </a:lnTo>
                  <a:lnTo>
                    <a:pt x="2529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" name="object 526"/>
            <p:cNvSpPr/>
            <p:nvPr/>
          </p:nvSpPr>
          <p:spPr>
            <a:xfrm>
              <a:off x="9884403" y="630209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" name="object 527"/>
            <p:cNvSpPr/>
            <p:nvPr/>
          </p:nvSpPr>
          <p:spPr>
            <a:xfrm>
              <a:off x="9924375" y="6297541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2529" y="7084"/>
                  </a:moveTo>
                  <a:lnTo>
                    <a:pt x="2529" y="6413"/>
                  </a:lnTo>
                  <a:lnTo>
                    <a:pt x="2263" y="5769"/>
                  </a:lnTo>
                  <a:lnTo>
                    <a:pt x="1788" y="5295"/>
                  </a:lnTo>
                  <a:lnTo>
                    <a:pt x="1314" y="4820"/>
                  </a:lnTo>
                  <a:lnTo>
                    <a:pt x="671" y="4554"/>
                  </a:lnTo>
                  <a:lnTo>
                    <a:pt x="0" y="4554"/>
                  </a:lnTo>
                </a:path>
                <a:path w="2540" h="7620">
                  <a:moveTo>
                    <a:pt x="0" y="2530"/>
                  </a:moveTo>
                  <a:lnTo>
                    <a:pt x="671" y="2530"/>
                  </a:lnTo>
                  <a:lnTo>
                    <a:pt x="1314" y="2264"/>
                  </a:lnTo>
                  <a:lnTo>
                    <a:pt x="1788" y="1789"/>
                  </a:lnTo>
                  <a:lnTo>
                    <a:pt x="2263" y="1314"/>
                  </a:lnTo>
                  <a:lnTo>
                    <a:pt x="2529" y="671"/>
                  </a:lnTo>
                  <a:lnTo>
                    <a:pt x="252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28" name="object 528"/>
          <p:cNvGrpSpPr/>
          <p:nvPr/>
        </p:nvGrpSpPr>
        <p:grpSpPr>
          <a:xfrm>
            <a:off x="9881367" y="6573804"/>
            <a:ext cx="48895" cy="13335"/>
            <a:chOff x="9881367" y="6573804"/>
            <a:chExt cx="48895" cy="13335"/>
          </a:xfrm>
        </p:grpSpPr>
        <p:sp>
          <p:nvSpPr>
            <p:cNvPr id="529" name="object 529"/>
            <p:cNvSpPr/>
            <p:nvPr/>
          </p:nvSpPr>
          <p:spPr>
            <a:xfrm>
              <a:off x="9884403" y="65768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4"/>
                  </a:lnTo>
                  <a:lnTo>
                    <a:pt x="1858" y="2530"/>
                  </a:lnTo>
                  <a:lnTo>
                    <a:pt x="2529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" name="object 530"/>
            <p:cNvSpPr/>
            <p:nvPr/>
          </p:nvSpPr>
          <p:spPr>
            <a:xfrm>
              <a:off x="9884403" y="65813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" name="object 531"/>
            <p:cNvSpPr/>
            <p:nvPr/>
          </p:nvSpPr>
          <p:spPr>
            <a:xfrm>
              <a:off x="9924375" y="6576840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2529" y="7084"/>
                  </a:moveTo>
                  <a:lnTo>
                    <a:pt x="2529" y="6413"/>
                  </a:lnTo>
                  <a:lnTo>
                    <a:pt x="2263" y="5769"/>
                  </a:lnTo>
                  <a:lnTo>
                    <a:pt x="1788" y="5295"/>
                  </a:lnTo>
                  <a:lnTo>
                    <a:pt x="1314" y="4820"/>
                  </a:lnTo>
                  <a:lnTo>
                    <a:pt x="671" y="4554"/>
                  </a:lnTo>
                  <a:lnTo>
                    <a:pt x="0" y="4554"/>
                  </a:lnTo>
                </a:path>
                <a:path w="2540" h="7620">
                  <a:moveTo>
                    <a:pt x="0" y="2530"/>
                  </a:moveTo>
                  <a:lnTo>
                    <a:pt x="671" y="2530"/>
                  </a:lnTo>
                  <a:lnTo>
                    <a:pt x="1314" y="2264"/>
                  </a:lnTo>
                  <a:lnTo>
                    <a:pt x="1788" y="1789"/>
                  </a:lnTo>
                  <a:lnTo>
                    <a:pt x="2263" y="1314"/>
                  </a:lnTo>
                  <a:lnTo>
                    <a:pt x="2529" y="671"/>
                  </a:lnTo>
                  <a:lnTo>
                    <a:pt x="252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32" name="object 532"/>
          <p:cNvGrpSpPr/>
          <p:nvPr/>
        </p:nvGrpSpPr>
        <p:grpSpPr>
          <a:xfrm>
            <a:off x="9881367" y="6852090"/>
            <a:ext cx="48895" cy="13335"/>
            <a:chOff x="9881367" y="6852090"/>
            <a:chExt cx="48895" cy="13335"/>
          </a:xfrm>
        </p:grpSpPr>
        <p:sp>
          <p:nvSpPr>
            <p:cNvPr id="533" name="object 533"/>
            <p:cNvSpPr/>
            <p:nvPr/>
          </p:nvSpPr>
          <p:spPr>
            <a:xfrm>
              <a:off x="9884403" y="685512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4"/>
                  </a:lnTo>
                  <a:lnTo>
                    <a:pt x="1858" y="2530"/>
                  </a:lnTo>
                  <a:lnTo>
                    <a:pt x="2529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4" name="object 534"/>
            <p:cNvSpPr/>
            <p:nvPr/>
          </p:nvSpPr>
          <p:spPr>
            <a:xfrm>
              <a:off x="9884403" y="685968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5" name="object 535"/>
            <p:cNvSpPr/>
            <p:nvPr/>
          </p:nvSpPr>
          <p:spPr>
            <a:xfrm>
              <a:off x="9924375" y="6855126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2529" y="7084"/>
                  </a:moveTo>
                  <a:lnTo>
                    <a:pt x="2529" y="6413"/>
                  </a:lnTo>
                  <a:lnTo>
                    <a:pt x="2263" y="5769"/>
                  </a:lnTo>
                  <a:lnTo>
                    <a:pt x="1788" y="5295"/>
                  </a:lnTo>
                  <a:lnTo>
                    <a:pt x="1314" y="4820"/>
                  </a:lnTo>
                  <a:lnTo>
                    <a:pt x="671" y="4554"/>
                  </a:lnTo>
                  <a:lnTo>
                    <a:pt x="0" y="4554"/>
                  </a:lnTo>
                </a:path>
                <a:path w="2540" h="7620">
                  <a:moveTo>
                    <a:pt x="0" y="2530"/>
                  </a:moveTo>
                  <a:lnTo>
                    <a:pt x="671" y="2530"/>
                  </a:lnTo>
                  <a:lnTo>
                    <a:pt x="1314" y="2264"/>
                  </a:lnTo>
                  <a:lnTo>
                    <a:pt x="1788" y="1789"/>
                  </a:lnTo>
                  <a:lnTo>
                    <a:pt x="2263" y="1314"/>
                  </a:lnTo>
                  <a:lnTo>
                    <a:pt x="2529" y="671"/>
                  </a:lnTo>
                  <a:lnTo>
                    <a:pt x="252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36" name="object 536"/>
          <p:cNvGrpSpPr/>
          <p:nvPr/>
        </p:nvGrpSpPr>
        <p:grpSpPr>
          <a:xfrm>
            <a:off x="9881367" y="7131388"/>
            <a:ext cx="48895" cy="13335"/>
            <a:chOff x="9881367" y="7131388"/>
            <a:chExt cx="48895" cy="13335"/>
          </a:xfrm>
        </p:grpSpPr>
        <p:sp>
          <p:nvSpPr>
            <p:cNvPr id="537" name="object 537"/>
            <p:cNvSpPr/>
            <p:nvPr/>
          </p:nvSpPr>
          <p:spPr>
            <a:xfrm>
              <a:off x="9884403" y="71344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4"/>
                  </a:lnTo>
                  <a:lnTo>
                    <a:pt x="1858" y="2530"/>
                  </a:lnTo>
                  <a:lnTo>
                    <a:pt x="2529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8" name="object 538"/>
            <p:cNvSpPr/>
            <p:nvPr/>
          </p:nvSpPr>
          <p:spPr>
            <a:xfrm>
              <a:off x="9884403" y="71389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9" name="object 539"/>
            <p:cNvSpPr/>
            <p:nvPr/>
          </p:nvSpPr>
          <p:spPr>
            <a:xfrm>
              <a:off x="9924375" y="7134424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2529" y="7084"/>
                  </a:moveTo>
                  <a:lnTo>
                    <a:pt x="2529" y="6413"/>
                  </a:lnTo>
                  <a:lnTo>
                    <a:pt x="2263" y="5769"/>
                  </a:lnTo>
                  <a:lnTo>
                    <a:pt x="1788" y="5295"/>
                  </a:lnTo>
                  <a:lnTo>
                    <a:pt x="1314" y="4820"/>
                  </a:lnTo>
                  <a:lnTo>
                    <a:pt x="671" y="4554"/>
                  </a:lnTo>
                  <a:lnTo>
                    <a:pt x="0" y="4554"/>
                  </a:lnTo>
                </a:path>
                <a:path w="2540" h="7620">
                  <a:moveTo>
                    <a:pt x="0" y="2530"/>
                  </a:moveTo>
                  <a:lnTo>
                    <a:pt x="671" y="2530"/>
                  </a:lnTo>
                  <a:lnTo>
                    <a:pt x="1314" y="2264"/>
                  </a:lnTo>
                  <a:lnTo>
                    <a:pt x="1788" y="1789"/>
                  </a:lnTo>
                  <a:lnTo>
                    <a:pt x="2263" y="1314"/>
                  </a:lnTo>
                  <a:lnTo>
                    <a:pt x="2529" y="671"/>
                  </a:lnTo>
                  <a:lnTo>
                    <a:pt x="252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40" name="object 540"/>
          <p:cNvGrpSpPr/>
          <p:nvPr/>
        </p:nvGrpSpPr>
        <p:grpSpPr>
          <a:xfrm>
            <a:off x="9881367" y="7409675"/>
            <a:ext cx="48895" cy="13335"/>
            <a:chOff x="9881367" y="7409675"/>
            <a:chExt cx="48895" cy="13335"/>
          </a:xfrm>
        </p:grpSpPr>
        <p:sp>
          <p:nvSpPr>
            <p:cNvPr id="541" name="object 541"/>
            <p:cNvSpPr/>
            <p:nvPr/>
          </p:nvSpPr>
          <p:spPr>
            <a:xfrm>
              <a:off x="9884403" y="74127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4"/>
                  </a:lnTo>
                  <a:lnTo>
                    <a:pt x="1858" y="2530"/>
                  </a:lnTo>
                  <a:lnTo>
                    <a:pt x="2529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2" name="object 542"/>
            <p:cNvSpPr/>
            <p:nvPr/>
          </p:nvSpPr>
          <p:spPr>
            <a:xfrm>
              <a:off x="9884403" y="741726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3" name="object 543"/>
            <p:cNvSpPr/>
            <p:nvPr/>
          </p:nvSpPr>
          <p:spPr>
            <a:xfrm>
              <a:off x="9924375" y="7412711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2529" y="7084"/>
                  </a:moveTo>
                  <a:lnTo>
                    <a:pt x="2529" y="6413"/>
                  </a:lnTo>
                  <a:lnTo>
                    <a:pt x="2263" y="5769"/>
                  </a:lnTo>
                  <a:lnTo>
                    <a:pt x="1788" y="5295"/>
                  </a:lnTo>
                  <a:lnTo>
                    <a:pt x="1314" y="4820"/>
                  </a:lnTo>
                  <a:lnTo>
                    <a:pt x="671" y="4554"/>
                  </a:lnTo>
                  <a:lnTo>
                    <a:pt x="0" y="4554"/>
                  </a:lnTo>
                </a:path>
                <a:path w="2540" h="7620">
                  <a:moveTo>
                    <a:pt x="0" y="2530"/>
                  </a:moveTo>
                  <a:lnTo>
                    <a:pt x="671" y="2530"/>
                  </a:lnTo>
                  <a:lnTo>
                    <a:pt x="1314" y="2264"/>
                  </a:lnTo>
                  <a:lnTo>
                    <a:pt x="1788" y="1789"/>
                  </a:lnTo>
                  <a:lnTo>
                    <a:pt x="2263" y="1314"/>
                  </a:lnTo>
                  <a:lnTo>
                    <a:pt x="2529" y="671"/>
                  </a:lnTo>
                  <a:lnTo>
                    <a:pt x="252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44" name="object 544"/>
          <p:cNvGrpSpPr/>
          <p:nvPr/>
        </p:nvGrpSpPr>
        <p:grpSpPr>
          <a:xfrm>
            <a:off x="9881367" y="7688974"/>
            <a:ext cx="48895" cy="13335"/>
            <a:chOff x="9881367" y="7688974"/>
            <a:chExt cx="48895" cy="13335"/>
          </a:xfrm>
        </p:grpSpPr>
        <p:sp>
          <p:nvSpPr>
            <p:cNvPr id="545" name="object 545"/>
            <p:cNvSpPr/>
            <p:nvPr/>
          </p:nvSpPr>
          <p:spPr>
            <a:xfrm>
              <a:off x="9884403" y="769200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4"/>
                  </a:lnTo>
                  <a:lnTo>
                    <a:pt x="1858" y="2530"/>
                  </a:lnTo>
                  <a:lnTo>
                    <a:pt x="2529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6" name="object 546"/>
            <p:cNvSpPr/>
            <p:nvPr/>
          </p:nvSpPr>
          <p:spPr>
            <a:xfrm>
              <a:off x="9884403" y="769656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7" name="object 547"/>
            <p:cNvSpPr/>
            <p:nvPr/>
          </p:nvSpPr>
          <p:spPr>
            <a:xfrm>
              <a:off x="9924375" y="7692009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2529" y="7084"/>
                  </a:moveTo>
                  <a:lnTo>
                    <a:pt x="2529" y="6413"/>
                  </a:lnTo>
                  <a:lnTo>
                    <a:pt x="2263" y="5769"/>
                  </a:lnTo>
                  <a:lnTo>
                    <a:pt x="1788" y="5295"/>
                  </a:lnTo>
                  <a:lnTo>
                    <a:pt x="1314" y="4820"/>
                  </a:lnTo>
                  <a:lnTo>
                    <a:pt x="671" y="4554"/>
                  </a:lnTo>
                  <a:lnTo>
                    <a:pt x="0" y="4554"/>
                  </a:lnTo>
                </a:path>
                <a:path w="2540" h="7620">
                  <a:moveTo>
                    <a:pt x="0" y="2530"/>
                  </a:moveTo>
                  <a:lnTo>
                    <a:pt x="671" y="2530"/>
                  </a:lnTo>
                  <a:lnTo>
                    <a:pt x="1314" y="2264"/>
                  </a:lnTo>
                  <a:lnTo>
                    <a:pt x="1788" y="1789"/>
                  </a:lnTo>
                  <a:lnTo>
                    <a:pt x="2263" y="1314"/>
                  </a:lnTo>
                  <a:lnTo>
                    <a:pt x="2529" y="671"/>
                  </a:lnTo>
                  <a:lnTo>
                    <a:pt x="252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48" name="object 548"/>
          <p:cNvGrpSpPr/>
          <p:nvPr/>
        </p:nvGrpSpPr>
        <p:grpSpPr>
          <a:xfrm>
            <a:off x="9881367" y="7967260"/>
            <a:ext cx="48895" cy="13335"/>
            <a:chOff x="9881367" y="7967260"/>
            <a:chExt cx="48895" cy="13335"/>
          </a:xfrm>
        </p:grpSpPr>
        <p:sp>
          <p:nvSpPr>
            <p:cNvPr id="549" name="object 549"/>
            <p:cNvSpPr/>
            <p:nvPr/>
          </p:nvSpPr>
          <p:spPr>
            <a:xfrm>
              <a:off x="9884403" y="79702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4"/>
                  </a:lnTo>
                  <a:lnTo>
                    <a:pt x="1858" y="2530"/>
                  </a:lnTo>
                  <a:lnTo>
                    <a:pt x="2529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0" name="object 550"/>
            <p:cNvSpPr/>
            <p:nvPr/>
          </p:nvSpPr>
          <p:spPr>
            <a:xfrm>
              <a:off x="9884403" y="79748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1" name="object 551"/>
            <p:cNvSpPr/>
            <p:nvPr/>
          </p:nvSpPr>
          <p:spPr>
            <a:xfrm>
              <a:off x="9924375" y="7970296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2529" y="7084"/>
                  </a:moveTo>
                  <a:lnTo>
                    <a:pt x="2529" y="6413"/>
                  </a:lnTo>
                  <a:lnTo>
                    <a:pt x="2263" y="5769"/>
                  </a:lnTo>
                  <a:lnTo>
                    <a:pt x="1788" y="5295"/>
                  </a:lnTo>
                  <a:lnTo>
                    <a:pt x="1314" y="4820"/>
                  </a:lnTo>
                  <a:lnTo>
                    <a:pt x="671" y="4554"/>
                  </a:lnTo>
                  <a:lnTo>
                    <a:pt x="0" y="4554"/>
                  </a:lnTo>
                </a:path>
                <a:path w="2540" h="7620">
                  <a:moveTo>
                    <a:pt x="0" y="2530"/>
                  </a:moveTo>
                  <a:lnTo>
                    <a:pt x="671" y="2530"/>
                  </a:lnTo>
                  <a:lnTo>
                    <a:pt x="1314" y="2264"/>
                  </a:lnTo>
                  <a:lnTo>
                    <a:pt x="1788" y="1789"/>
                  </a:lnTo>
                  <a:lnTo>
                    <a:pt x="2263" y="1314"/>
                  </a:lnTo>
                  <a:lnTo>
                    <a:pt x="2529" y="671"/>
                  </a:lnTo>
                  <a:lnTo>
                    <a:pt x="252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52" name="object 552"/>
          <p:cNvGrpSpPr/>
          <p:nvPr/>
        </p:nvGrpSpPr>
        <p:grpSpPr>
          <a:xfrm>
            <a:off x="9881367" y="8246559"/>
            <a:ext cx="48895" cy="13335"/>
            <a:chOff x="9881367" y="8246559"/>
            <a:chExt cx="48895" cy="13335"/>
          </a:xfrm>
        </p:grpSpPr>
        <p:sp>
          <p:nvSpPr>
            <p:cNvPr id="553" name="object 553"/>
            <p:cNvSpPr/>
            <p:nvPr/>
          </p:nvSpPr>
          <p:spPr>
            <a:xfrm>
              <a:off x="9884403" y="824959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4"/>
                  </a:lnTo>
                  <a:lnTo>
                    <a:pt x="1858" y="2530"/>
                  </a:lnTo>
                  <a:lnTo>
                    <a:pt x="2529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4" name="object 554"/>
            <p:cNvSpPr/>
            <p:nvPr/>
          </p:nvSpPr>
          <p:spPr>
            <a:xfrm>
              <a:off x="9884403" y="825414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5" name="object 555"/>
            <p:cNvSpPr/>
            <p:nvPr/>
          </p:nvSpPr>
          <p:spPr>
            <a:xfrm>
              <a:off x="9924375" y="8249595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2529" y="7084"/>
                  </a:moveTo>
                  <a:lnTo>
                    <a:pt x="2529" y="6413"/>
                  </a:lnTo>
                  <a:lnTo>
                    <a:pt x="2263" y="5769"/>
                  </a:lnTo>
                  <a:lnTo>
                    <a:pt x="1788" y="5295"/>
                  </a:lnTo>
                  <a:lnTo>
                    <a:pt x="1314" y="4820"/>
                  </a:lnTo>
                  <a:lnTo>
                    <a:pt x="671" y="4554"/>
                  </a:lnTo>
                  <a:lnTo>
                    <a:pt x="0" y="4554"/>
                  </a:lnTo>
                </a:path>
                <a:path w="2540" h="7620">
                  <a:moveTo>
                    <a:pt x="0" y="2530"/>
                  </a:moveTo>
                  <a:lnTo>
                    <a:pt x="671" y="2530"/>
                  </a:lnTo>
                  <a:lnTo>
                    <a:pt x="1314" y="2264"/>
                  </a:lnTo>
                  <a:lnTo>
                    <a:pt x="1788" y="1789"/>
                  </a:lnTo>
                  <a:lnTo>
                    <a:pt x="2263" y="1314"/>
                  </a:lnTo>
                  <a:lnTo>
                    <a:pt x="2529" y="671"/>
                  </a:lnTo>
                  <a:lnTo>
                    <a:pt x="252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56" name="object 556"/>
          <p:cNvGrpSpPr/>
          <p:nvPr/>
        </p:nvGrpSpPr>
        <p:grpSpPr>
          <a:xfrm>
            <a:off x="9881367" y="8524846"/>
            <a:ext cx="48895" cy="13335"/>
            <a:chOff x="9881367" y="8524846"/>
            <a:chExt cx="48895" cy="13335"/>
          </a:xfrm>
        </p:grpSpPr>
        <p:sp>
          <p:nvSpPr>
            <p:cNvPr id="557" name="object 557"/>
            <p:cNvSpPr/>
            <p:nvPr/>
          </p:nvSpPr>
          <p:spPr>
            <a:xfrm>
              <a:off x="9884403" y="852788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4"/>
                  </a:lnTo>
                  <a:lnTo>
                    <a:pt x="1858" y="2530"/>
                  </a:lnTo>
                  <a:lnTo>
                    <a:pt x="2529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8" name="object 558"/>
            <p:cNvSpPr/>
            <p:nvPr/>
          </p:nvSpPr>
          <p:spPr>
            <a:xfrm>
              <a:off x="9884403" y="85324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9" name="object 559"/>
            <p:cNvSpPr/>
            <p:nvPr/>
          </p:nvSpPr>
          <p:spPr>
            <a:xfrm>
              <a:off x="9924375" y="8527882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2529" y="7084"/>
                  </a:moveTo>
                  <a:lnTo>
                    <a:pt x="2529" y="6413"/>
                  </a:lnTo>
                  <a:lnTo>
                    <a:pt x="2263" y="5769"/>
                  </a:lnTo>
                  <a:lnTo>
                    <a:pt x="1788" y="5295"/>
                  </a:lnTo>
                  <a:lnTo>
                    <a:pt x="1314" y="4820"/>
                  </a:lnTo>
                  <a:lnTo>
                    <a:pt x="671" y="4554"/>
                  </a:lnTo>
                  <a:lnTo>
                    <a:pt x="0" y="4554"/>
                  </a:lnTo>
                </a:path>
                <a:path w="2540" h="7620">
                  <a:moveTo>
                    <a:pt x="0" y="2530"/>
                  </a:moveTo>
                  <a:lnTo>
                    <a:pt x="671" y="2530"/>
                  </a:lnTo>
                  <a:lnTo>
                    <a:pt x="1314" y="2264"/>
                  </a:lnTo>
                  <a:lnTo>
                    <a:pt x="1788" y="1789"/>
                  </a:lnTo>
                  <a:lnTo>
                    <a:pt x="2263" y="1314"/>
                  </a:lnTo>
                  <a:lnTo>
                    <a:pt x="2529" y="671"/>
                  </a:lnTo>
                  <a:lnTo>
                    <a:pt x="252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60" name="object 560"/>
          <p:cNvGrpSpPr/>
          <p:nvPr/>
        </p:nvGrpSpPr>
        <p:grpSpPr>
          <a:xfrm>
            <a:off x="9881367" y="8804144"/>
            <a:ext cx="48895" cy="13335"/>
            <a:chOff x="9881367" y="8804144"/>
            <a:chExt cx="48895" cy="13335"/>
          </a:xfrm>
        </p:grpSpPr>
        <p:sp>
          <p:nvSpPr>
            <p:cNvPr id="561" name="object 561"/>
            <p:cNvSpPr/>
            <p:nvPr/>
          </p:nvSpPr>
          <p:spPr>
            <a:xfrm>
              <a:off x="9884403" y="880718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4"/>
                  </a:lnTo>
                  <a:lnTo>
                    <a:pt x="1858" y="2530"/>
                  </a:lnTo>
                  <a:lnTo>
                    <a:pt x="2529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2" name="object 562"/>
            <p:cNvSpPr/>
            <p:nvPr/>
          </p:nvSpPr>
          <p:spPr>
            <a:xfrm>
              <a:off x="9884403" y="881173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3" name="object 563"/>
            <p:cNvSpPr/>
            <p:nvPr/>
          </p:nvSpPr>
          <p:spPr>
            <a:xfrm>
              <a:off x="9924375" y="8807180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2529" y="7084"/>
                  </a:moveTo>
                  <a:lnTo>
                    <a:pt x="2529" y="6413"/>
                  </a:lnTo>
                  <a:lnTo>
                    <a:pt x="2263" y="5769"/>
                  </a:lnTo>
                  <a:lnTo>
                    <a:pt x="1788" y="5295"/>
                  </a:lnTo>
                  <a:lnTo>
                    <a:pt x="1314" y="4820"/>
                  </a:lnTo>
                  <a:lnTo>
                    <a:pt x="671" y="4554"/>
                  </a:lnTo>
                  <a:lnTo>
                    <a:pt x="0" y="4554"/>
                  </a:lnTo>
                </a:path>
                <a:path w="2540" h="7620">
                  <a:moveTo>
                    <a:pt x="0" y="2530"/>
                  </a:moveTo>
                  <a:lnTo>
                    <a:pt x="671" y="2530"/>
                  </a:lnTo>
                  <a:lnTo>
                    <a:pt x="1314" y="2264"/>
                  </a:lnTo>
                  <a:lnTo>
                    <a:pt x="1788" y="1789"/>
                  </a:lnTo>
                  <a:lnTo>
                    <a:pt x="2263" y="1314"/>
                  </a:lnTo>
                  <a:lnTo>
                    <a:pt x="2529" y="671"/>
                  </a:lnTo>
                  <a:lnTo>
                    <a:pt x="252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64" name="object 564"/>
          <p:cNvGrpSpPr/>
          <p:nvPr/>
        </p:nvGrpSpPr>
        <p:grpSpPr>
          <a:xfrm>
            <a:off x="3944754" y="8988826"/>
            <a:ext cx="13335" cy="47625"/>
            <a:chOff x="3944754" y="8988826"/>
            <a:chExt cx="13335" cy="47625"/>
          </a:xfrm>
        </p:grpSpPr>
        <p:sp>
          <p:nvSpPr>
            <p:cNvPr id="565" name="object 565"/>
            <p:cNvSpPr/>
            <p:nvPr/>
          </p:nvSpPr>
          <p:spPr>
            <a:xfrm>
              <a:off x="3947790" y="90308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2530"/>
                  </a:moveTo>
                  <a:lnTo>
                    <a:pt x="671" y="2530"/>
                  </a:lnTo>
                  <a:lnTo>
                    <a:pt x="1314" y="2264"/>
                  </a:lnTo>
                  <a:lnTo>
                    <a:pt x="1789" y="1789"/>
                  </a:lnTo>
                  <a:lnTo>
                    <a:pt x="2264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6" name="object 566"/>
            <p:cNvSpPr/>
            <p:nvPr/>
          </p:nvSpPr>
          <p:spPr>
            <a:xfrm>
              <a:off x="3952344" y="90308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7" name="object 567"/>
            <p:cNvSpPr/>
            <p:nvPr/>
          </p:nvSpPr>
          <p:spPr>
            <a:xfrm>
              <a:off x="3947790" y="8991862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40">
                  <a:moveTo>
                    <a:pt x="7084" y="0"/>
                  </a:moveTo>
                  <a:lnTo>
                    <a:pt x="6413" y="0"/>
                  </a:lnTo>
                  <a:lnTo>
                    <a:pt x="5769" y="266"/>
                  </a:lnTo>
                  <a:lnTo>
                    <a:pt x="5295" y="741"/>
                  </a:lnTo>
                  <a:lnTo>
                    <a:pt x="4820" y="1215"/>
                  </a:lnTo>
                  <a:lnTo>
                    <a:pt x="4554" y="1859"/>
                  </a:lnTo>
                  <a:lnTo>
                    <a:pt x="4554" y="2530"/>
                  </a:lnTo>
                </a:path>
                <a:path w="7620" h="2540">
                  <a:moveTo>
                    <a:pt x="2530" y="2530"/>
                  </a:moveTo>
                  <a:lnTo>
                    <a:pt x="2530" y="1859"/>
                  </a:lnTo>
                  <a:lnTo>
                    <a:pt x="2264" y="1215"/>
                  </a:lnTo>
                  <a:lnTo>
                    <a:pt x="1789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68" name="object 568"/>
          <p:cNvGrpSpPr/>
          <p:nvPr/>
        </p:nvGrpSpPr>
        <p:grpSpPr>
          <a:xfrm>
            <a:off x="3667480" y="8988826"/>
            <a:ext cx="13335" cy="47625"/>
            <a:chOff x="3667480" y="8988826"/>
            <a:chExt cx="13335" cy="47625"/>
          </a:xfrm>
        </p:grpSpPr>
        <p:sp>
          <p:nvSpPr>
            <p:cNvPr id="569" name="object 569"/>
            <p:cNvSpPr/>
            <p:nvPr/>
          </p:nvSpPr>
          <p:spPr>
            <a:xfrm>
              <a:off x="3670515" y="90308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2530"/>
                  </a:moveTo>
                  <a:lnTo>
                    <a:pt x="671" y="2530"/>
                  </a:lnTo>
                  <a:lnTo>
                    <a:pt x="1314" y="2264"/>
                  </a:lnTo>
                  <a:lnTo>
                    <a:pt x="1789" y="1789"/>
                  </a:lnTo>
                  <a:lnTo>
                    <a:pt x="2264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0" name="object 570"/>
            <p:cNvSpPr/>
            <p:nvPr/>
          </p:nvSpPr>
          <p:spPr>
            <a:xfrm>
              <a:off x="3675070" y="90308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1" name="object 571"/>
            <p:cNvSpPr/>
            <p:nvPr/>
          </p:nvSpPr>
          <p:spPr>
            <a:xfrm>
              <a:off x="3675070" y="89918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2" name="object 572"/>
            <p:cNvSpPr/>
            <p:nvPr/>
          </p:nvSpPr>
          <p:spPr>
            <a:xfrm>
              <a:off x="3670515" y="89918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530" y="2530"/>
                  </a:moveTo>
                  <a:lnTo>
                    <a:pt x="2530" y="1859"/>
                  </a:lnTo>
                  <a:lnTo>
                    <a:pt x="2263" y="1215"/>
                  </a:lnTo>
                  <a:lnTo>
                    <a:pt x="1789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73" name="object 573"/>
          <p:cNvGrpSpPr/>
          <p:nvPr/>
        </p:nvGrpSpPr>
        <p:grpSpPr>
          <a:xfrm>
            <a:off x="4224053" y="8988826"/>
            <a:ext cx="13335" cy="47625"/>
            <a:chOff x="4224053" y="8988826"/>
            <a:chExt cx="13335" cy="47625"/>
          </a:xfrm>
        </p:grpSpPr>
        <p:sp>
          <p:nvSpPr>
            <p:cNvPr id="574" name="object 574"/>
            <p:cNvSpPr/>
            <p:nvPr/>
          </p:nvSpPr>
          <p:spPr>
            <a:xfrm>
              <a:off x="4227088" y="90308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2530"/>
                  </a:moveTo>
                  <a:lnTo>
                    <a:pt x="671" y="2530"/>
                  </a:lnTo>
                  <a:lnTo>
                    <a:pt x="1314" y="2264"/>
                  </a:lnTo>
                  <a:lnTo>
                    <a:pt x="1789" y="1789"/>
                  </a:lnTo>
                  <a:lnTo>
                    <a:pt x="2264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5" name="object 575"/>
            <p:cNvSpPr/>
            <p:nvPr/>
          </p:nvSpPr>
          <p:spPr>
            <a:xfrm>
              <a:off x="4231642" y="90308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6" name="object 576"/>
            <p:cNvSpPr/>
            <p:nvPr/>
          </p:nvSpPr>
          <p:spPr>
            <a:xfrm>
              <a:off x="4227088" y="8991862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40">
                  <a:moveTo>
                    <a:pt x="7084" y="0"/>
                  </a:moveTo>
                  <a:lnTo>
                    <a:pt x="6413" y="0"/>
                  </a:lnTo>
                  <a:lnTo>
                    <a:pt x="5769" y="266"/>
                  </a:lnTo>
                  <a:lnTo>
                    <a:pt x="5295" y="741"/>
                  </a:lnTo>
                  <a:lnTo>
                    <a:pt x="4820" y="1215"/>
                  </a:lnTo>
                  <a:lnTo>
                    <a:pt x="4554" y="1859"/>
                  </a:lnTo>
                  <a:lnTo>
                    <a:pt x="4554" y="2530"/>
                  </a:lnTo>
                </a:path>
                <a:path w="7620" h="2540">
                  <a:moveTo>
                    <a:pt x="2530" y="2530"/>
                  </a:moveTo>
                  <a:lnTo>
                    <a:pt x="2530" y="1859"/>
                  </a:lnTo>
                  <a:lnTo>
                    <a:pt x="2264" y="1215"/>
                  </a:lnTo>
                  <a:lnTo>
                    <a:pt x="1789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77" name="object 577"/>
          <p:cNvGrpSpPr/>
          <p:nvPr/>
        </p:nvGrpSpPr>
        <p:grpSpPr>
          <a:xfrm>
            <a:off x="4502339" y="8988826"/>
            <a:ext cx="13335" cy="47625"/>
            <a:chOff x="4502339" y="8988826"/>
            <a:chExt cx="13335" cy="47625"/>
          </a:xfrm>
        </p:grpSpPr>
        <p:sp>
          <p:nvSpPr>
            <p:cNvPr id="578" name="object 578"/>
            <p:cNvSpPr/>
            <p:nvPr/>
          </p:nvSpPr>
          <p:spPr>
            <a:xfrm>
              <a:off x="4505375" y="90308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2530"/>
                  </a:moveTo>
                  <a:lnTo>
                    <a:pt x="671" y="2530"/>
                  </a:lnTo>
                  <a:lnTo>
                    <a:pt x="1314" y="2264"/>
                  </a:lnTo>
                  <a:lnTo>
                    <a:pt x="1789" y="1789"/>
                  </a:lnTo>
                  <a:lnTo>
                    <a:pt x="2264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9" name="object 579"/>
            <p:cNvSpPr/>
            <p:nvPr/>
          </p:nvSpPr>
          <p:spPr>
            <a:xfrm>
              <a:off x="4509929" y="90308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0" name="object 580"/>
            <p:cNvSpPr/>
            <p:nvPr/>
          </p:nvSpPr>
          <p:spPr>
            <a:xfrm>
              <a:off x="4505375" y="8991862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40">
                  <a:moveTo>
                    <a:pt x="7084" y="0"/>
                  </a:moveTo>
                  <a:lnTo>
                    <a:pt x="6413" y="0"/>
                  </a:lnTo>
                  <a:lnTo>
                    <a:pt x="5769" y="266"/>
                  </a:lnTo>
                  <a:lnTo>
                    <a:pt x="5295" y="741"/>
                  </a:lnTo>
                  <a:lnTo>
                    <a:pt x="4820" y="1215"/>
                  </a:lnTo>
                  <a:lnTo>
                    <a:pt x="4554" y="1859"/>
                  </a:lnTo>
                  <a:lnTo>
                    <a:pt x="4554" y="2530"/>
                  </a:lnTo>
                </a:path>
                <a:path w="7620" h="2540">
                  <a:moveTo>
                    <a:pt x="2530" y="2530"/>
                  </a:moveTo>
                  <a:lnTo>
                    <a:pt x="2530" y="1859"/>
                  </a:lnTo>
                  <a:lnTo>
                    <a:pt x="2264" y="1215"/>
                  </a:lnTo>
                  <a:lnTo>
                    <a:pt x="1789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81" name="object 581"/>
          <p:cNvGrpSpPr/>
          <p:nvPr/>
        </p:nvGrpSpPr>
        <p:grpSpPr>
          <a:xfrm>
            <a:off x="4781638" y="8988826"/>
            <a:ext cx="13335" cy="47625"/>
            <a:chOff x="4781638" y="8988826"/>
            <a:chExt cx="13335" cy="47625"/>
          </a:xfrm>
        </p:grpSpPr>
        <p:sp>
          <p:nvSpPr>
            <p:cNvPr id="582" name="object 582"/>
            <p:cNvSpPr/>
            <p:nvPr/>
          </p:nvSpPr>
          <p:spPr>
            <a:xfrm>
              <a:off x="4784674" y="90308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2530"/>
                  </a:moveTo>
                  <a:lnTo>
                    <a:pt x="671" y="2530"/>
                  </a:lnTo>
                  <a:lnTo>
                    <a:pt x="1314" y="2264"/>
                  </a:lnTo>
                  <a:lnTo>
                    <a:pt x="1789" y="1789"/>
                  </a:lnTo>
                  <a:lnTo>
                    <a:pt x="2264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3" name="object 583"/>
            <p:cNvSpPr/>
            <p:nvPr/>
          </p:nvSpPr>
          <p:spPr>
            <a:xfrm>
              <a:off x="4789228" y="90308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4" name="object 584"/>
            <p:cNvSpPr/>
            <p:nvPr/>
          </p:nvSpPr>
          <p:spPr>
            <a:xfrm>
              <a:off x="4784674" y="8991862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40">
                  <a:moveTo>
                    <a:pt x="7084" y="0"/>
                  </a:moveTo>
                  <a:lnTo>
                    <a:pt x="6413" y="0"/>
                  </a:lnTo>
                  <a:lnTo>
                    <a:pt x="5769" y="266"/>
                  </a:lnTo>
                  <a:lnTo>
                    <a:pt x="5295" y="741"/>
                  </a:lnTo>
                  <a:lnTo>
                    <a:pt x="4820" y="1215"/>
                  </a:lnTo>
                  <a:lnTo>
                    <a:pt x="4554" y="1859"/>
                  </a:lnTo>
                  <a:lnTo>
                    <a:pt x="4554" y="2530"/>
                  </a:lnTo>
                </a:path>
                <a:path w="7620" h="2540">
                  <a:moveTo>
                    <a:pt x="2530" y="2530"/>
                  </a:moveTo>
                  <a:lnTo>
                    <a:pt x="2530" y="1859"/>
                  </a:lnTo>
                  <a:lnTo>
                    <a:pt x="2264" y="1215"/>
                  </a:lnTo>
                  <a:lnTo>
                    <a:pt x="1789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85" name="object 585"/>
          <p:cNvGrpSpPr/>
          <p:nvPr/>
        </p:nvGrpSpPr>
        <p:grpSpPr>
          <a:xfrm>
            <a:off x="5059924" y="8988826"/>
            <a:ext cx="13335" cy="47625"/>
            <a:chOff x="5059924" y="8988826"/>
            <a:chExt cx="13335" cy="47625"/>
          </a:xfrm>
        </p:grpSpPr>
        <p:sp>
          <p:nvSpPr>
            <p:cNvPr id="586" name="object 586"/>
            <p:cNvSpPr/>
            <p:nvPr/>
          </p:nvSpPr>
          <p:spPr>
            <a:xfrm>
              <a:off x="5062960" y="90308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2530"/>
                  </a:moveTo>
                  <a:lnTo>
                    <a:pt x="671" y="2530"/>
                  </a:lnTo>
                  <a:lnTo>
                    <a:pt x="1314" y="2264"/>
                  </a:lnTo>
                  <a:lnTo>
                    <a:pt x="1789" y="1789"/>
                  </a:lnTo>
                  <a:lnTo>
                    <a:pt x="2264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7" name="object 587"/>
            <p:cNvSpPr/>
            <p:nvPr/>
          </p:nvSpPr>
          <p:spPr>
            <a:xfrm>
              <a:off x="5067514" y="90308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8" name="object 588"/>
            <p:cNvSpPr/>
            <p:nvPr/>
          </p:nvSpPr>
          <p:spPr>
            <a:xfrm>
              <a:off x="5062960" y="8991862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40">
                  <a:moveTo>
                    <a:pt x="7084" y="0"/>
                  </a:moveTo>
                  <a:lnTo>
                    <a:pt x="6413" y="0"/>
                  </a:lnTo>
                  <a:lnTo>
                    <a:pt x="5769" y="266"/>
                  </a:lnTo>
                  <a:lnTo>
                    <a:pt x="5295" y="741"/>
                  </a:lnTo>
                  <a:lnTo>
                    <a:pt x="4820" y="1215"/>
                  </a:lnTo>
                  <a:lnTo>
                    <a:pt x="4554" y="1859"/>
                  </a:lnTo>
                  <a:lnTo>
                    <a:pt x="4554" y="2530"/>
                  </a:lnTo>
                </a:path>
                <a:path w="7620" h="2540">
                  <a:moveTo>
                    <a:pt x="2530" y="2530"/>
                  </a:moveTo>
                  <a:lnTo>
                    <a:pt x="2530" y="1859"/>
                  </a:lnTo>
                  <a:lnTo>
                    <a:pt x="2264" y="1215"/>
                  </a:lnTo>
                  <a:lnTo>
                    <a:pt x="1789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89" name="object 589"/>
          <p:cNvGrpSpPr/>
          <p:nvPr/>
        </p:nvGrpSpPr>
        <p:grpSpPr>
          <a:xfrm>
            <a:off x="5339223" y="8988826"/>
            <a:ext cx="13335" cy="47625"/>
            <a:chOff x="5339223" y="8988826"/>
            <a:chExt cx="13335" cy="47625"/>
          </a:xfrm>
        </p:grpSpPr>
        <p:sp>
          <p:nvSpPr>
            <p:cNvPr id="590" name="object 590"/>
            <p:cNvSpPr/>
            <p:nvPr/>
          </p:nvSpPr>
          <p:spPr>
            <a:xfrm>
              <a:off x="5342259" y="90308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2530"/>
                  </a:moveTo>
                  <a:lnTo>
                    <a:pt x="671" y="2530"/>
                  </a:lnTo>
                  <a:lnTo>
                    <a:pt x="1314" y="2264"/>
                  </a:lnTo>
                  <a:lnTo>
                    <a:pt x="1789" y="1789"/>
                  </a:lnTo>
                  <a:lnTo>
                    <a:pt x="2264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1" name="object 591"/>
            <p:cNvSpPr/>
            <p:nvPr/>
          </p:nvSpPr>
          <p:spPr>
            <a:xfrm>
              <a:off x="5346813" y="90308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2" name="object 592"/>
            <p:cNvSpPr/>
            <p:nvPr/>
          </p:nvSpPr>
          <p:spPr>
            <a:xfrm>
              <a:off x="5342259" y="8991862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40">
                  <a:moveTo>
                    <a:pt x="7084" y="0"/>
                  </a:moveTo>
                  <a:lnTo>
                    <a:pt x="6413" y="0"/>
                  </a:lnTo>
                  <a:lnTo>
                    <a:pt x="5769" y="266"/>
                  </a:lnTo>
                  <a:lnTo>
                    <a:pt x="5295" y="741"/>
                  </a:lnTo>
                  <a:lnTo>
                    <a:pt x="4820" y="1215"/>
                  </a:lnTo>
                  <a:lnTo>
                    <a:pt x="4554" y="1859"/>
                  </a:lnTo>
                  <a:lnTo>
                    <a:pt x="4554" y="2530"/>
                  </a:lnTo>
                </a:path>
                <a:path w="7620" h="2540">
                  <a:moveTo>
                    <a:pt x="2530" y="2530"/>
                  </a:moveTo>
                  <a:lnTo>
                    <a:pt x="2530" y="1859"/>
                  </a:lnTo>
                  <a:lnTo>
                    <a:pt x="2264" y="1215"/>
                  </a:lnTo>
                  <a:lnTo>
                    <a:pt x="1789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93" name="object 593"/>
          <p:cNvGrpSpPr/>
          <p:nvPr/>
        </p:nvGrpSpPr>
        <p:grpSpPr>
          <a:xfrm>
            <a:off x="5617510" y="8988826"/>
            <a:ext cx="13335" cy="47625"/>
            <a:chOff x="5617510" y="8988826"/>
            <a:chExt cx="13335" cy="47625"/>
          </a:xfrm>
        </p:grpSpPr>
        <p:sp>
          <p:nvSpPr>
            <p:cNvPr id="594" name="object 594"/>
            <p:cNvSpPr/>
            <p:nvPr/>
          </p:nvSpPr>
          <p:spPr>
            <a:xfrm>
              <a:off x="5620546" y="90308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2530"/>
                  </a:moveTo>
                  <a:lnTo>
                    <a:pt x="671" y="2530"/>
                  </a:lnTo>
                  <a:lnTo>
                    <a:pt x="1314" y="2264"/>
                  </a:lnTo>
                  <a:lnTo>
                    <a:pt x="1789" y="1789"/>
                  </a:lnTo>
                  <a:lnTo>
                    <a:pt x="2264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5" name="object 595"/>
            <p:cNvSpPr/>
            <p:nvPr/>
          </p:nvSpPr>
          <p:spPr>
            <a:xfrm>
              <a:off x="5625100" y="90308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6" name="object 596"/>
            <p:cNvSpPr/>
            <p:nvPr/>
          </p:nvSpPr>
          <p:spPr>
            <a:xfrm>
              <a:off x="5620546" y="8991862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40">
                  <a:moveTo>
                    <a:pt x="7084" y="0"/>
                  </a:moveTo>
                  <a:lnTo>
                    <a:pt x="6413" y="0"/>
                  </a:lnTo>
                  <a:lnTo>
                    <a:pt x="5769" y="266"/>
                  </a:lnTo>
                  <a:lnTo>
                    <a:pt x="5295" y="741"/>
                  </a:lnTo>
                  <a:lnTo>
                    <a:pt x="4820" y="1215"/>
                  </a:lnTo>
                  <a:lnTo>
                    <a:pt x="4554" y="1859"/>
                  </a:lnTo>
                  <a:lnTo>
                    <a:pt x="4554" y="2530"/>
                  </a:lnTo>
                </a:path>
                <a:path w="7620" h="2540">
                  <a:moveTo>
                    <a:pt x="2530" y="2530"/>
                  </a:moveTo>
                  <a:lnTo>
                    <a:pt x="2530" y="1859"/>
                  </a:lnTo>
                  <a:lnTo>
                    <a:pt x="2264" y="1215"/>
                  </a:lnTo>
                  <a:lnTo>
                    <a:pt x="1789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97" name="object 597"/>
          <p:cNvGrpSpPr/>
          <p:nvPr/>
        </p:nvGrpSpPr>
        <p:grpSpPr>
          <a:xfrm>
            <a:off x="5896808" y="8988826"/>
            <a:ext cx="13335" cy="47625"/>
            <a:chOff x="5896808" y="8988826"/>
            <a:chExt cx="13335" cy="47625"/>
          </a:xfrm>
        </p:grpSpPr>
        <p:sp>
          <p:nvSpPr>
            <p:cNvPr id="598" name="object 598"/>
            <p:cNvSpPr/>
            <p:nvPr/>
          </p:nvSpPr>
          <p:spPr>
            <a:xfrm>
              <a:off x="5899844" y="90308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2530"/>
                  </a:moveTo>
                  <a:lnTo>
                    <a:pt x="671" y="2530"/>
                  </a:lnTo>
                  <a:lnTo>
                    <a:pt x="1314" y="2264"/>
                  </a:lnTo>
                  <a:lnTo>
                    <a:pt x="1789" y="1789"/>
                  </a:lnTo>
                  <a:lnTo>
                    <a:pt x="2264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9" name="object 599"/>
            <p:cNvSpPr/>
            <p:nvPr/>
          </p:nvSpPr>
          <p:spPr>
            <a:xfrm>
              <a:off x="5904398" y="90308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0" name="object 600"/>
            <p:cNvSpPr/>
            <p:nvPr/>
          </p:nvSpPr>
          <p:spPr>
            <a:xfrm>
              <a:off x="5899844" y="8991862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40">
                  <a:moveTo>
                    <a:pt x="7084" y="0"/>
                  </a:moveTo>
                  <a:lnTo>
                    <a:pt x="6413" y="0"/>
                  </a:lnTo>
                  <a:lnTo>
                    <a:pt x="5769" y="266"/>
                  </a:lnTo>
                  <a:lnTo>
                    <a:pt x="5295" y="741"/>
                  </a:lnTo>
                  <a:lnTo>
                    <a:pt x="4820" y="1215"/>
                  </a:lnTo>
                  <a:lnTo>
                    <a:pt x="4554" y="1859"/>
                  </a:lnTo>
                  <a:lnTo>
                    <a:pt x="4554" y="2530"/>
                  </a:lnTo>
                </a:path>
                <a:path w="7620" h="2540">
                  <a:moveTo>
                    <a:pt x="2530" y="2530"/>
                  </a:moveTo>
                  <a:lnTo>
                    <a:pt x="2530" y="1859"/>
                  </a:lnTo>
                  <a:lnTo>
                    <a:pt x="2264" y="1215"/>
                  </a:lnTo>
                  <a:lnTo>
                    <a:pt x="1789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601" name="object 601"/>
          <p:cNvGrpSpPr/>
          <p:nvPr/>
        </p:nvGrpSpPr>
        <p:grpSpPr>
          <a:xfrm>
            <a:off x="6175095" y="8988826"/>
            <a:ext cx="13335" cy="47625"/>
            <a:chOff x="6175095" y="8988826"/>
            <a:chExt cx="13335" cy="47625"/>
          </a:xfrm>
        </p:grpSpPr>
        <p:sp>
          <p:nvSpPr>
            <p:cNvPr id="602" name="object 602"/>
            <p:cNvSpPr/>
            <p:nvPr/>
          </p:nvSpPr>
          <p:spPr>
            <a:xfrm>
              <a:off x="6178131" y="90308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2530"/>
                  </a:moveTo>
                  <a:lnTo>
                    <a:pt x="671" y="2530"/>
                  </a:lnTo>
                  <a:lnTo>
                    <a:pt x="1314" y="2264"/>
                  </a:lnTo>
                  <a:lnTo>
                    <a:pt x="1789" y="1789"/>
                  </a:lnTo>
                  <a:lnTo>
                    <a:pt x="2264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3" name="object 603"/>
            <p:cNvSpPr/>
            <p:nvPr/>
          </p:nvSpPr>
          <p:spPr>
            <a:xfrm>
              <a:off x="6182685" y="90308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4" name="object 604"/>
            <p:cNvSpPr/>
            <p:nvPr/>
          </p:nvSpPr>
          <p:spPr>
            <a:xfrm>
              <a:off x="6178131" y="8991862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40">
                  <a:moveTo>
                    <a:pt x="7084" y="0"/>
                  </a:moveTo>
                  <a:lnTo>
                    <a:pt x="6413" y="0"/>
                  </a:lnTo>
                  <a:lnTo>
                    <a:pt x="5769" y="266"/>
                  </a:lnTo>
                  <a:lnTo>
                    <a:pt x="5295" y="741"/>
                  </a:lnTo>
                  <a:lnTo>
                    <a:pt x="4820" y="1215"/>
                  </a:lnTo>
                  <a:lnTo>
                    <a:pt x="4554" y="1859"/>
                  </a:lnTo>
                  <a:lnTo>
                    <a:pt x="4554" y="2530"/>
                  </a:lnTo>
                </a:path>
                <a:path w="7620" h="2540">
                  <a:moveTo>
                    <a:pt x="2530" y="2530"/>
                  </a:moveTo>
                  <a:lnTo>
                    <a:pt x="2530" y="1859"/>
                  </a:lnTo>
                  <a:lnTo>
                    <a:pt x="2264" y="1215"/>
                  </a:lnTo>
                  <a:lnTo>
                    <a:pt x="1789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605" name="object 605"/>
          <p:cNvGrpSpPr/>
          <p:nvPr/>
        </p:nvGrpSpPr>
        <p:grpSpPr>
          <a:xfrm>
            <a:off x="6454394" y="8988826"/>
            <a:ext cx="13335" cy="47625"/>
            <a:chOff x="6454394" y="8988826"/>
            <a:chExt cx="13335" cy="47625"/>
          </a:xfrm>
        </p:grpSpPr>
        <p:sp>
          <p:nvSpPr>
            <p:cNvPr id="606" name="object 606"/>
            <p:cNvSpPr/>
            <p:nvPr/>
          </p:nvSpPr>
          <p:spPr>
            <a:xfrm>
              <a:off x="6457429" y="90308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2530"/>
                  </a:moveTo>
                  <a:lnTo>
                    <a:pt x="671" y="2530"/>
                  </a:lnTo>
                  <a:lnTo>
                    <a:pt x="1314" y="2264"/>
                  </a:lnTo>
                  <a:lnTo>
                    <a:pt x="1789" y="1789"/>
                  </a:lnTo>
                  <a:lnTo>
                    <a:pt x="2264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7" name="object 607"/>
            <p:cNvSpPr/>
            <p:nvPr/>
          </p:nvSpPr>
          <p:spPr>
            <a:xfrm>
              <a:off x="6461983" y="90308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8" name="object 608"/>
            <p:cNvSpPr/>
            <p:nvPr/>
          </p:nvSpPr>
          <p:spPr>
            <a:xfrm>
              <a:off x="6457429" y="8991862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40">
                  <a:moveTo>
                    <a:pt x="7084" y="0"/>
                  </a:moveTo>
                  <a:lnTo>
                    <a:pt x="6413" y="0"/>
                  </a:lnTo>
                  <a:lnTo>
                    <a:pt x="5769" y="266"/>
                  </a:lnTo>
                  <a:lnTo>
                    <a:pt x="5295" y="741"/>
                  </a:lnTo>
                  <a:lnTo>
                    <a:pt x="4820" y="1215"/>
                  </a:lnTo>
                  <a:lnTo>
                    <a:pt x="4554" y="1859"/>
                  </a:lnTo>
                  <a:lnTo>
                    <a:pt x="4554" y="2530"/>
                  </a:lnTo>
                </a:path>
                <a:path w="7620" h="2540">
                  <a:moveTo>
                    <a:pt x="2530" y="2530"/>
                  </a:moveTo>
                  <a:lnTo>
                    <a:pt x="2530" y="1859"/>
                  </a:lnTo>
                  <a:lnTo>
                    <a:pt x="2264" y="1215"/>
                  </a:lnTo>
                  <a:lnTo>
                    <a:pt x="1789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609" name="object 609"/>
          <p:cNvGrpSpPr/>
          <p:nvPr/>
        </p:nvGrpSpPr>
        <p:grpSpPr>
          <a:xfrm>
            <a:off x="6732680" y="8988826"/>
            <a:ext cx="13335" cy="47625"/>
            <a:chOff x="6732680" y="8988826"/>
            <a:chExt cx="13335" cy="47625"/>
          </a:xfrm>
        </p:grpSpPr>
        <p:sp>
          <p:nvSpPr>
            <p:cNvPr id="610" name="object 610"/>
            <p:cNvSpPr/>
            <p:nvPr/>
          </p:nvSpPr>
          <p:spPr>
            <a:xfrm>
              <a:off x="6735716" y="90308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2530"/>
                  </a:moveTo>
                  <a:lnTo>
                    <a:pt x="671" y="2530"/>
                  </a:lnTo>
                  <a:lnTo>
                    <a:pt x="1314" y="2264"/>
                  </a:lnTo>
                  <a:lnTo>
                    <a:pt x="1789" y="1789"/>
                  </a:lnTo>
                  <a:lnTo>
                    <a:pt x="2264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1" name="object 611"/>
            <p:cNvSpPr/>
            <p:nvPr/>
          </p:nvSpPr>
          <p:spPr>
            <a:xfrm>
              <a:off x="6740270" y="90308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2" name="object 612"/>
            <p:cNvSpPr/>
            <p:nvPr/>
          </p:nvSpPr>
          <p:spPr>
            <a:xfrm>
              <a:off x="6735716" y="8991862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40">
                  <a:moveTo>
                    <a:pt x="7084" y="0"/>
                  </a:moveTo>
                  <a:lnTo>
                    <a:pt x="6413" y="0"/>
                  </a:lnTo>
                  <a:lnTo>
                    <a:pt x="5769" y="266"/>
                  </a:lnTo>
                  <a:lnTo>
                    <a:pt x="5295" y="741"/>
                  </a:lnTo>
                  <a:lnTo>
                    <a:pt x="4820" y="1215"/>
                  </a:lnTo>
                  <a:lnTo>
                    <a:pt x="4554" y="1859"/>
                  </a:lnTo>
                  <a:lnTo>
                    <a:pt x="4554" y="2530"/>
                  </a:lnTo>
                </a:path>
                <a:path w="7620" h="2540">
                  <a:moveTo>
                    <a:pt x="2530" y="2530"/>
                  </a:moveTo>
                  <a:lnTo>
                    <a:pt x="2530" y="1859"/>
                  </a:lnTo>
                  <a:lnTo>
                    <a:pt x="2264" y="1215"/>
                  </a:lnTo>
                  <a:lnTo>
                    <a:pt x="1789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613" name="object 613"/>
          <p:cNvGrpSpPr/>
          <p:nvPr/>
        </p:nvGrpSpPr>
        <p:grpSpPr>
          <a:xfrm>
            <a:off x="7011978" y="8988826"/>
            <a:ext cx="13335" cy="47625"/>
            <a:chOff x="7011978" y="8988826"/>
            <a:chExt cx="13335" cy="47625"/>
          </a:xfrm>
        </p:grpSpPr>
        <p:sp>
          <p:nvSpPr>
            <p:cNvPr id="614" name="object 614"/>
            <p:cNvSpPr/>
            <p:nvPr/>
          </p:nvSpPr>
          <p:spPr>
            <a:xfrm>
              <a:off x="7015014" y="90308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2530"/>
                  </a:moveTo>
                  <a:lnTo>
                    <a:pt x="671" y="2530"/>
                  </a:lnTo>
                  <a:lnTo>
                    <a:pt x="1314" y="2264"/>
                  </a:lnTo>
                  <a:lnTo>
                    <a:pt x="1789" y="1789"/>
                  </a:lnTo>
                  <a:lnTo>
                    <a:pt x="2264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5" name="object 615"/>
            <p:cNvSpPr/>
            <p:nvPr/>
          </p:nvSpPr>
          <p:spPr>
            <a:xfrm>
              <a:off x="7019568" y="90308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6" name="object 616"/>
            <p:cNvSpPr/>
            <p:nvPr/>
          </p:nvSpPr>
          <p:spPr>
            <a:xfrm>
              <a:off x="7015014" y="8991862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40">
                  <a:moveTo>
                    <a:pt x="7084" y="0"/>
                  </a:moveTo>
                  <a:lnTo>
                    <a:pt x="6413" y="0"/>
                  </a:lnTo>
                  <a:lnTo>
                    <a:pt x="5769" y="266"/>
                  </a:lnTo>
                  <a:lnTo>
                    <a:pt x="5295" y="741"/>
                  </a:lnTo>
                  <a:lnTo>
                    <a:pt x="4820" y="1215"/>
                  </a:lnTo>
                  <a:lnTo>
                    <a:pt x="4554" y="1859"/>
                  </a:lnTo>
                  <a:lnTo>
                    <a:pt x="4554" y="2530"/>
                  </a:lnTo>
                </a:path>
                <a:path w="7620" h="2540">
                  <a:moveTo>
                    <a:pt x="2530" y="2530"/>
                  </a:moveTo>
                  <a:lnTo>
                    <a:pt x="2530" y="1859"/>
                  </a:lnTo>
                  <a:lnTo>
                    <a:pt x="2264" y="1215"/>
                  </a:lnTo>
                  <a:lnTo>
                    <a:pt x="1789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617" name="object 617"/>
          <p:cNvGrpSpPr/>
          <p:nvPr/>
        </p:nvGrpSpPr>
        <p:grpSpPr>
          <a:xfrm>
            <a:off x="7290265" y="8988826"/>
            <a:ext cx="13335" cy="47625"/>
            <a:chOff x="7290265" y="8988826"/>
            <a:chExt cx="13335" cy="47625"/>
          </a:xfrm>
        </p:grpSpPr>
        <p:sp>
          <p:nvSpPr>
            <p:cNvPr id="618" name="object 618"/>
            <p:cNvSpPr/>
            <p:nvPr/>
          </p:nvSpPr>
          <p:spPr>
            <a:xfrm>
              <a:off x="7293301" y="90308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2530"/>
                  </a:moveTo>
                  <a:lnTo>
                    <a:pt x="671" y="2530"/>
                  </a:lnTo>
                  <a:lnTo>
                    <a:pt x="1314" y="2264"/>
                  </a:lnTo>
                  <a:lnTo>
                    <a:pt x="1789" y="1789"/>
                  </a:lnTo>
                  <a:lnTo>
                    <a:pt x="2264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9" name="object 619"/>
            <p:cNvSpPr/>
            <p:nvPr/>
          </p:nvSpPr>
          <p:spPr>
            <a:xfrm>
              <a:off x="7297855" y="90308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0" name="object 620"/>
            <p:cNvSpPr/>
            <p:nvPr/>
          </p:nvSpPr>
          <p:spPr>
            <a:xfrm>
              <a:off x="7293301" y="8991862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40">
                  <a:moveTo>
                    <a:pt x="7084" y="0"/>
                  </a:moveTo>
                  <a:lnTo>
                    <a:pt x="6413" y="0"/>
                  </a:lnTo>
                  <a:lnTo>
                    <a:pt x="5769" y="266"/>
                  </a:lnTo>
                  <a:lnTo>
                    <a:pt x="5295" y="741"/>
                  </a:lnTo>
                  <a:lnTo>
                    <a:pt x="4820" y="1215"/>
                  </a:lnTo>
                  <a:lnTo>
                    <a:pt x="4554" y="1859"/>
                  </a:lnTo>
                  <a:lnTo>
                    <a:pt x="4554" y="2530"/>
                  </a:lnTo>
                </a:path>
                <a:path w="7620" h="2540">
                  <a:moveTo>
                    <a:pt x="2530" y="2530"/>
                  </a:moveTo>
                  <a:lnTo>
                    <a:pt x="2530" y="1859"/>
                  </a:lnTo>
                  <a:lnTo>
                    <a:pt x="2264" y="1215"/>
                  </a:lnTo>
                  <a:lnTo>
                    <a:pt x="1789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621" name="object 621"/>
          <p:cNvGrpSpPr/>
          <p:nvPr/>
        </p:nvGrpSpPr>
        <p:grpSpPr>
          <a:xfrm>
            <a:off x="7569564" y="8988826"/>
            <a:ext cx="13335" cy="47625"/>
            <a:chOff x="7569564" y="8988826"/>
            <a:chExt cx="13335" cy="47625"/>
          </a:xfrm>
        </p:grpSpPr>
        <p:sp>
          <p:nvSpPr>
            <p:cNvPr id="622" name="object 622"/>
            <p:cNvSpPr/>
            <p:nvPr/>
          </p:nvSpPr>
          <p:spPr>
            <a:xfrm>
              <a:off x="7572600" y="90308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2530"/>
                  </a:moveTo>
                  <a:lnTo>
                    <a:pt x="671" y="2530"/>
                  </a:lnTo>
                  <a:lnTo>
                    <a:pt x="1314" y="2264"/>
                  </a:lnTo>
                  <a:lnTo>
                    <a:pt x="1789" y="1789"/>
                  </a:lnTo>
                  <a:lnTo>
                    <a:pt x="2264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3" name="object 623"/>
            <p:cNvSpPr/>
            <p:nvPr/>
          </p:nvSpPr>
          <p:spPr>
            <a:xfrm>
              <a:off x="7577154" y="90308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4" name="object 624"/>
            <p:cNvSpPr/>
            <p:nvPr/>
          </p:nvSpPr>
          <p:spPr>
            <a:xfrm>
              <a:off x="7572600" y="8991862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40">
                  <a:moveTo>
                    <a:pt x="7084" y="0"/>
                  </a:moveTo>
                  <a:lnTo>
                    <a:pt x="6413" y="0"/>
                  </a:lnTo>
                  <a:lnTo>
                    <a:pt x="5769" y="266"/>
                  </a:lnTo>
                  <a:lnTo>
                    <a:pt x="5295" y="741"/>
                  </a:lnTo>
                  <a:lnTo>
                    <a:pt x="4820" y="1215"/>
                  </a:lnTo>
                  <a:lnTo>
                    <a:pt x="4554" y="1859"/>
                  </a:lnTo>
                  <a:lnTo>
                    <a:pt x="4554" y="2530"/>
                  </a:lnTo>
                </a:path>
                <a:path w="7620" h="2540">
                  <a:moveTo>
                    <a:pt x="2530" y="2530"/>
                  </a:moveTo>
                  <a:lnTo>
                    <a:pt x="2530" y="1859"/>
                  </a:lnTo>
                  <a:lnTo>
                    <a:pt x="2264" y="1215"/>
                  </a:lnTo>
                  <a:lnTo>
                    <a:pt x="1789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625" name="object 625"/>
          <p:cNvGrpSpPr/>
          <p:nvPr/>
        </p:nvGrpSpPr>
        <p:grpSpPr>
          <a:xfrm>
            <a:off x="7847851" y="8988826"/>
            <a:ext cx="13335" cy="47625"/>
            <a:chOff x="7847851" y="8988826"/>
            <a:chExt cx="13335" cy="47625"/>
          </a:xfrm>
        </p:grpSpPr>
        <p:sp>
          <p:nvSpPr>
            <p:cNvPr id="626" name="object 626"/>
            <p:cNvSpPr/>
            <p:nvPr/>
          </p:nvSpPr>
          <p:spPr>
            <a:xfrm>
              <a:off x="7850887" y="90308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2530"/>
                  </a:moveTo>
                  <a:lnTo>
                    <a:pt x="671" y="2530"/>
                  </a:lnTo>
                  <a:lnTo>
                    <a:pt x="1314" y="2264"/>
                  </a:lnTo>
                  <a:lnTo>
                    <a:pt x="1789" y="1789"/>
                  </a:lnTo>
                  <a:lnTo>
                    <a:pt x="2264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7" name="object 627"/>
            <p:cNvSpPr/>
            <p:nvPr/>
          </p:nvSpPr>
          <p:spPr>
            <a:xfrm>
              <a:off x="7855440" y="90308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8" name="object 628"/>
            <p:cNvSpPr/>
            <p:nvPr/>
          </p:nvSpPr>
          <p:spPr>
            <a:xfrm>
              <a:off x="7850887" y="8991862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40">
                  <a:moveTo>
                    <a:pt x="7084" y="0"/>
                  </a:moveTo>
                  <a:lnTo>
                    <a:pt x="6413" y="0"/>
                  </a:lnTo>
                  <a:lnTo>
                    <a:pt x="5769" y="266"/>
                  </a:lnTo>
                  <a:lnTo>
                    <a:pt x="5295" y="741"/>
                  </a:lnTo>
                  <a:lnTo>
                    <a:pt x="4820" y="1215"/>
                  </a:lnTo>
                  <a:lnTo>
                    <a:pt x="4554" y="1859"/>
                  </a:lnTo>
                  <a:lnTo>
                    <a:pt x="4554" y="2530"/>
                  </a:lnTo>
                </a:path>
                <a:path w="7620" h="2540">
                  <a:moveTo>
                    <a:pt x="2530" y="2530"/>
                  </a:moveTo>
                  <a:lnTo>
                    <a:pt x="2530" y="1859"/>
                  </a:lnTo>
                  <a:lnTo>
                    <a:pt x="2264" y="1215"/>
                  </a:lnTo>
                  <a:lnTo>
                    <a:pt x="1789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629" name="object 629"/>
          <p:cNvGrpSpPr/>
          <p:nvPr/>
        </p:nvGrpSpPr>
        <p:grpSpPr>
          <a:xfrm>
            <a:off x="8127149" y="8988826"/>
            <a:ext cx="13335" cy="47625"/>
            <a:chOff x="8127149" y="8988826"/>
            <a:chExt cx="13335" cy="47625"/>
          </a:xfrm>
        </p:grpSpPr>
        <p:sp>
          <p:nvSpPr>
            <p:cNvPr id="630" name="object 630"/>
            <p:cNvSpPr/>
            <p:nvPr/>
          </p:nvSpPr>
          <p:spPr>
            <a:xfrm>
              <a:off x="8130185" y="90308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2530"/>
                  </a:moveTo>
                  <a:lnTo>
                    <a:pt x="671" y="2530"/>
                  </a:lnTo>
                  <a:lnTo>
                    <a:pt x="1314" y="2264"/>
                  </a:lnTo>
                  <a:lnTo>
                    <a:pt x="1789" y="1789"/>
                  </a:lnTo>
                  <a:lnTo>
                    <a:pt x="2264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1" name="object 631"/>
            <p:cNvSpPr/>
            <p:nvPr/>
          </p:nvSpPr>
          <p:spPr>
            <a:xfrm>
              <a:off x="8134739" y="90308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2" name="object 632"/>
            <p:cNvSpPr/>
            <p:nvPr/>
          </p:nvSpPr>
          <p:spPr>
            <a:xfrm>
              <a:off x="8130185" y="8991862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40">
                  <a:moveTo>
                    <a:pt x="7084" y="0"/>
                  </a:moveTo>
                  <a:lnTo>
                    <a:pt x="6413" y="0"/>
                  </a:lnTo>
                  <a:lnTo>
                    <a:pt x="5769" y="266"/>
                  </a:lnTo>
                  <a:lnTo>
                    <a:pt x="5295" y="741"/>
                  </a:lnTo>
                  <a:lnTo>
                    <a:pt x="4820" y="1215"/>
                  </a:lnTo>
                  <a:lnTo>
                    <a:pt x="4554" y="1859"/>
                  </a:lnTo>
                  <a:lnTo>
                    <a:pt x="4554" y="2530"/>
                  </a:lnTo>
                </a:path>
                <a:path w="7620" h="2540">
                  <a:moveTo>
                    <a:pt x="2530" y="2530"/>
                  </a:moveTo>
                  <a:lnTo>
                    <a:pt x="2530" y="1859"/>
                  </a:lnTo>
                  <a:lnTo>
                    <a:pt x="2264" y="1215"/>
                  </a:lnTo>
                  <a:lnTo>
                    <a:pt x="1789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633" name="object 633"/>
          <p:cNvGrpSpPr/>
          <p:nvPr/>
        </p:nvGrpSpPr>
        <p:grpSpPr>
          <a:xfrm>
            <a:off x="8405436" y="8988826"/>
            <a:ext cx="13335" cy="47625"/>
            <a:chOff x="8405436" y="8988826"/>
            <a:chExt cx="13335" cy="47625"/>
          </a:xfrm>
        </p:grpSpPr>
        <p:sp>
          <p:nvSpPr>
            <p:cNvPr id="634" name="object 634"/>
            <p:cNvSpPr/>
            <p:nvPr/>
          </p:nvSpPr>
          <p:spPr>
            <a:xfrm>
              <a:off x="8408472" y="90308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2530"/>
                  </a:moveTo>
                  <a:lnTo>
                    <a:pt x="671" y="2530"/>
                  </a:lnTo>
                  <a:lnTo>
                    <a:pt x="1314" y="2264"/>
                  </a:lnTo>
                  <a:lnTo>
                    <a:pt x="1788" y="1789"/>
                  </a:lnTo>
                  <a:lnTo>
                    <a:pt x="2263" y="1314"/>
                  </a:lnTo>
                  <a:lnTo>
                    <a:pt x="2529" y="671"/>
                  </a:lnTo>
                  <a:lnTo>
                    <a:pt x="252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5" name="object 635"/>
            <p:cNvSpPr/>
            <p:nvPr/>
          </p:nvSpPr>
          <p:spPr>
            <a:xfrm>
              <a:off x="8413025" y="90308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6" name="object 636"/>
            <p:cNvSpPr/>
            <p:nvPr/>
          </p:nvSpPr>
          <p:spPr>
            <a:xfrm>
              <a:off x="8408472" y="8991862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40">
                  <a:moveTo>
                    <a:pt x="7083" y="0"/>
                  </a:moveTo>
                  <a:lnTo>
                    <a:pt x="6412" y="0"/>
                  </a:lnTo>
                  <a:lnTo>
                    <a:pt x="5769" y="266"/>
                  </a:lnTo>
                  <a:lnTo>
                    <a:pt x="5294" y="741"/>
                  </a:lnTo>
                  <a:lnTo>
                    <a:pt x="4820" y="1215"/>
                  </a:lnTo>
                  <a:lnTo>
                    <a:pt x="4553" y="1859"/>
                  </a:lnTo>
                  <a:lnTo>
                    <a:pt x="4553" y="2530"/>
                  </a:lnTo>
                </a:path>
                <a:path w="7620" h="2540">
                  <a:moveTo>
                    <a:pt x="2529" y="2530"/>
                  </a:moveTo>
                  <a:lnTo>
                    <a:pt x="2529" y="1859"/>
                  </a:lnTo>
                  <a:lnTo>
                    <a:pt x="2263" y="1215"/>
                  </a:lnTo>
                  <a:lnTo>
                    <a:pt x="1788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637" name="object 637"/>
          <p:cNvGrpSpPr/>
          <p:nvPr/>
        </p:nvGrpSpPr>
        <p:grpSpPr>
          <a:xfrm>
            <a:off x="8684735" y="8988826"/>
            <a:ext cx="12700" cy="47625"/>
            <a:chOff x="8684735" y="8988826"/>
            <a:chExt cx="12700" cy="47625"/>
          </a:xfrm>
        </p:grpSpPr>
        <p:sp>
          <p:nvSpPr>
            <p:cNvPr id="638" name="object 638"/>
            <p:cNvSpPr/>
            <p:nvPr/>
          </p:nvSpPr>
          <p:spPr>
            <a:xfrm>
              <a:off x="8687770" y="90308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2530"/>
                  </a:moveTo>
                  <a:lnTo>
                    <a:pt x="671" y="2530"/>
                  </a:lnTo>
                  <a:lnTo>
                    <a:pt x="1314" y="2264"/>
                  </a:lnTo>
                  <a:lnTo>
                    <a:pt x="1788" y="1789"/>
                  </a:lnTo>
                  <a:lnTo>
                    <a:pt x="2263" y="1314"/>
                  </a:lnTo>
                  <a:lnTo>
                    <a:pt x="2529" y="671"/>
                  </a:lnTo>
                  <a:lnTo>
                    <a:pt x="252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9" name="object 639"/>
            <p:cNvSpPr/>
            <p:nvPr/>
          </p:nvSpPr>
          <p:spPr>
            <a:xfrm>
              <a:off x="8691312" y="90308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0" name="object 640"/>
            <p:cNvSpPr/>
            <p:nvPr/>
          </p:nvSpPr>
          <p:spPr>
            <a:xfrm>
              <a:off x="8687770" y="899186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6071" y="0"/>
                  </a:moveTo>
                  <a:lnTo>
                    <a:pt x="5400" y="0"/>
                  </a:lnTo>
                  <a:lnTo>
                    <a:pt x="4757" y="266"/>
                  </a:lnTo>
                  <a:lnTo>
                    <a:pt x="4283" y="741"/>
                  </a:lnTo>
                  <a:lnTo>
                    <a:pt x="3808" y="1215"/>
                  </a:lnTo>
                  <a:lnTo>
                    <a:pt x="3541" y="1859"/>
                  </a:lnTo>
                  <a:lnTo>
                    <a:pt x="3541" y="2530"/>
                  </a:lnTo>
                </a:path>
                <a:path w="6350" h="2540">
                  <a:moveTo>
                    <a:pt x="2529" y="2530"/>
                  </a:moveTo>
                  <a:lnTo>
                    <a:pt x="2529" y="1859"/>
                  </a:lnTo>
                  <a:lnTo>
                    <a:pt x="2263" y="1215"/>
                  </a:lnTo>
                  <a:lnTo>
                    <a:pt x="1788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641" name="object 641"/>
          <p:cNvGrpSpPr/>
          <p:nvPr/>
        </p:nvGrpSpPr>
        <p:grpSpPr>
          <a:xfrm>
            <a:off x="8963021" y="8988826"/>
            <a:ext cx="13335" cy="47625"/>
            <a:chOff x="8963021" y="8988826"/>
            <a:chExt cx="13335" cy="47625"/>
          </a:xfrm>
        </p:grpSpPr>
        <p:sp>
          <p:nvSpPr>
            <p:cNvPr id="642" name="object 642"/>
            <p:cNvSpPr/>
            <p:nvPr/>
          </p:nvSpPr>
          <p:spPr>
            <a:xfrm>
              <a:off x="8966057" y="90308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2530"/>
                  </a:moveTo>
                  <a:lnTo>
                    <a:pt x="671" y="2530"/>
                  </a:lnTo>
                  <a:lnTo>
                    <a:pt x="1314" y="2264"/>
                  </a:lnTo>
                  <a:lnTo>
                    <a:pt x="1788" y="1789"/>
                  </a:lnTo>
                  <a:lnTo>
                    <a:pt x="2263" y="1314"/>
                  </a:lnTo>
                  <a:lnTo>
                    <a:pt x="2529" y="671"/>
                  </a:lnTo>
                  <a:lnTo>
                    <a:pt x="252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3" name="object 643"/>
            <p:cNvSpPr/>
            <p:nvPr/>
          </p:nvSpPr>
          <p:spPr>
            <a:xfrm>
              <a:off x="8970611" y="90308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4" name="object 644"/>
            <p:cNvSpPr/>
            <p:nvPr/>
          </p:nvSpPr>
          <p:spPr>
            <a:xfrm>
              <a:off x="8966057" y="8991862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40">
                  <a:moveTo>
                    <a:pt x="7083" y="0"/>
                  </a:moveTo>
                  <a:lnTo>
                    <a:pt x="6412" y="0"/>
                  </a:lnTo>
                  <a:lnTo>
                    <a:pt x="5769" y="266"/>
                  </a:lnTo>
                  <a:lnTo>
                    <a:pt x="5294" y="741"/>
                  </a:lnTo>
                  <a:lnTo>
                    <a:pt x="4820" y="1215"/>
                  </a:lnTo>
                  <a:lnTo>
                    <a:pt x="4553" y="1859"/>
                  </a:lnTo>
                  <a:lnTo>
                    <a:pt x="4553" y="2530"/>
                  </a:lnTo>
                </a:path>
                <a:path w="7620" h="2540">
                  <a:moveTo>
                    <a:pt x="2529" y="2530"/>
                  </a:moveTo>
                  <a:lnTo>
                    <a:pt x="2529" y="1859"/>
                  </a:lnTo>
                  <a:lnTo>
                    <a:pt x="2263" y="1215"/>
                  </a:lnTo>
                  <a:lnTo>
                    <a:pt x="1788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645" name="object 645"/>
          <p:cNvGrpSpPr/>
          <p:nvPr/>
        </p:nvGrpSpPr>
        <p:grpSpPr>
          <a:xfrm>
            <a:off x="9242320" y="8988826"/>
            <a:ext cx="12700" cy="47625"/>
            <a:chOff x="9242320" y="8988826"/>
            <a:chExt cx="12700" cy="47625"/>
          </a:xfrm>
        </p:grpSpPr>
        <p:sp>
          <p:nvSpPr>
            <p:cNvPr id="646" name="object 646"/>
            <p:cNvSpPr/>
            <p:nvPr/>
          </p:nvSpPr>
          <p:spPr>
            <a:xfrm>
              <a:off x="9245356" y="90308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2530"/>
                  </a:moveTo>
                  <a:lnTo>
                    <a:pt x="671" y="2530"/>
                  </a:lnTo>
                  <a:lnTo>
                    <a:pt x="1314" y="2264"/>
                  </a:lnTo>
                  <a:lnTo>
                    <a:pt x="1788" y="1789"/>
                  </a:lnTo>
                  <a:lnTo>
                    <a:pt x="2263" y="1314"/>
                  </a:lnTo>
                  <a:lnTo>
                    <a:pt x="2529" y="671"/>
                  </a:lnTo>
                  <a:lnTo>
                    <a:pt x="252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7" name="object 647"/>
            <p:cNvSpPr/>
            <p:nvPr/>
          </p:nvSpPr>
          <p:spPr>
            <a:xfrm>
              <a:off x="9248897" y="90308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8" name="object 648"/>
            <p:cNvSpPr/>
            <p:nvPr/>
          </p:nvSpPr>
          <p:spPr>
            <a:xfrm>
              <a:off x="9245356" y="899186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6071" y="0"/>
                  </a:moveTo>
                  <a:lnTo>
                    <a:pt x="5400" y="0"/>
                  </a:lnTo>
                  <a:lnTo>
                    <a:pt x="4757" y="266"/>
                  </a:lnTo>
                  <a:lnTo>
                    <a:pt x="4283" y="741"/>
                  </a:lnTo>
                  <a:lnTo>
                    <a:pt x="3808" y="1215"/>
                  </a:lnTo>
                  <a:lnTo>
                    <a:pt x="3541" y="1859"/>
                  </a:lnTo>
                  <a:lnTo>
                    <a:pt x="3541" y="2530"/>
                  </a:lnTo>
                </a:path>
                <a:path w="6350" h="2540">
                  <a:moveTo>
                    <a:pt x="2529" y="2530"/>
                  </a:moveTo>
                  <a:lnTo>
                    <a:pt x="2529" y="1859"/>
                  </a:lnTo>
                  <a:lnTo>
                    <a:pt x="2263" y="1215"/>
                  </a:lnTo>
                  <a:lnTo>
                    <a:pt x="1788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649" name="object 649"/>
          <p:cNvGrpSpPr/>
          <p:nvPr/>
        </p:nvGrpSpPr>
        <p:grpSpPr>
          <a:xfrm>
            <a:off x="9520607" y="8988826"/>
            <a:ext cx="13335" cy="47625"/>
            <a:chOff x="9520607" y="8988826"/>
            <a:chExt cx="13335" cy="47625"/>
          </a:xfrm>
        </p:grpSpPr>
        <p:sp>
          <p:nvSpPr>
            <p:cNvPr id="650" name="object 650"/>
            <p:cNvSpPr/>
            <p:nvPr/>
          </p:nvSpPr>
          <p:spPr>
            <a:xfrm>
              <a:off x="9523643" y="90308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2530"/>
                  </a:moveTo>
                  <a:lnTo>
                    <a:pt x="671" y="2530"/>
                  </a:lnTo>
                  <a:lnTo>
                    <a:pt x="1314" y="2264"/>
                  </a:lnTo>
                  <a:lnTo>
                    <a:pt x="1788" y="1789"/>
                  </a:lnTo>
                  <a:lnTo>
                    <a:pt x="2263" y="1314"/>
                  </a:lnTo>
                  <a:lnTo>
                    <a:pt x="2529" y="671"/>
                  </a:lnTo>
                  <a:lnTo>
                    <a:pt x="252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1" name="object 651"/>
            <p:cNvSpPr/>
            <p:nvPr/>
          </p:nvSpPr>
          <p:spPr>
            <a:xfrm>
              <a:off x="9528196" y="90308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2" name="object 652"/>
            <p:cNvSpPr/>
            <p:nvPr/>
          </p:nvSpPr>
          <p:spPr>
            <a:xfrm>
              <a:off x="9523643" y="8991862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40">
                  <a:moveTo>
                    <a:pt x="7083" y="0"/>
                  </a:moveTo>
                  <a:lnTo>
                    <a:pt x="6412" y="0"/>
                  </a:lnTo>
                  <a:lnTo>
                    <a:pt x="5769" y="266"/>
                  </a:lnTo>
                  <a:lnTo>
                    <a:pt x="5294" y="741"/>
                  </a:lnTo>
                  <a:lnTo>
                    <a:pt x="4820" y="1215"/>
                  </a:lnTo>
                  <a:lnTo>
                    <a:pt x="4553" y="1859"/>
                  </a:lnTo>
                  <a:lnTo>
                    <a:pt x="4553" y="2530"/>
                  </a:lnTo>
                </a:path>
                <a:path w="7620" h="2540">
                  <a:moveTo>
                    <a:pt x="2529" y="2530"/>
                  </a:moveTo>
                  <a:lnTo>
                    <a:pt x="2529" y="1859"/>
                  </a:lnTo>
                  <a:lnTo>
                    <a:pt x="2263" y="1215"/>
                  </a:lnTo>
                  <a:lnTo>
                    <a:pt x="1788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653" name="object 653"/>
          <p:cNvGrpSpPr/>
          <p:nvPr/>
        </p:nvGrpSpPr>
        <p:grpSpPr>
          <a:xfrm>
            <a:off x="9799905" y="8988826"/>
            <a:ext cx="12700" cy="47625"/>
            <a:chOff x="9799905" y="8988826"/>
            <a:chExt cx="12700" cy="47625"/>
          </a:xfrm>
        </p:grpSpPr>
        <p:sp>
          <p:nvSpPr>
            <p:cNvPr id="654" name="object 654"/>
            <p:cNvSpPr/>
            <p:nvPr/>
          </p:nvSpPr>
          <p:spPr>
            <a:xfrm>
              <a:off x="9802941" y="90308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2530"/>
                  </a:moveTo>
                  <a:lnTo>
                    <a:pt x="671" y="2530"/>
                  </a:lnTo>
                  <a:lnTo>
                    <a:pt x="1314" y="2264"/>
                  </a:lnTo>
                  <a:lnTo>
                    <a:pt x="1788" y="1789"/>
                  </a:lnTo>
                  <a:lnTo>
                    <a:pt x="2263" y="1314"/>
                  </a:lnTo>
                  <a:lnTo>
                    <a:pt x="2529" y="671"/>
                  </a:lnTo>
                  <a:lnTo>
                    <a:pt x="252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5" name="object 655"/>
            <p:cNvSpPr/>
            <p:nvPr/>
          </p:nvSpPr>
          <p:spPr>
            <a:xfrm>
              <a:off x="9806482" y="90308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6" name="object 656"/>
            <p:cNvSpPr/>
            <p:nvPr/>
          </p:nvSpPr>
          <p:spPr>
            <a:xfrm>
              <a:off x="9802941" y="899186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6071" y="0"/>
                  </a:moveTo>
                  <a:lnTo>
                    <a:pt x="5400" y="0"/>
                  </a:lnTo>
                  <a:lnTo>
                    <a:pt x="4757" y="266"/>
                  </a:lnTo>
                  <a:lnTo>
                    <a:pt x="4283" y="741"/>
                  </a:lnTo>
                  <a:lnTo>
                    <a:pt x="3808" y="1215"/>
                  </a:lnTo>
                  <a:lnTo>
                    <a:pt x="3541" y="1859"/>
                  </a:lnTo>
                  <a:lnTo>
                    <a:pt x="3541" y="2530"/>
                  </a:lnTo>
                </a:path>
                <a:path w="6350" h="2540">
                  <a:moveTo>
                    <a:pt x="2529" y="2530"/>
                  </a:moveTo>
                  <a:lnTo>
                    <a:pt x="2529" y="1859"/>
                  </a:lnTo>
                  <a:lnTo>
                    <a:pt x="2263" y="1215"/>
                  </a:lnTo>
                  <a:lnTo>
                    <a:pt x="1788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657" name="object 657"/>
          <p:cNvGrpSpPr/>
          <p:nvPr/>
        </p:nvGrpSpPr>
        <p:grpSpPr>
          <a:xfrm>
            <a:off x="3108882" y="8988826"/>
            <a:ext cx="13335" cy="47625"/>
            <a:chOff x="3108882" y="8988826"/>
            <a:chExt cx="13335" cy="47625"/>
          </a:xfrm>
        </p:grpSpPr>
        <p:sp>
          <p:nvSpPr>
            <p:cNvPr id="658" name="object 658"/>
            <p:cNvSpPr/>
            <p:nvPr/>
          </p:nvSpPr>
          <p:spPr>
            <a:xfrm>
              <a:off x="3111918" y="90308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2530"/>
                  </a:moveTo>
                  <a:lnTo>
                    <a:pt x="671" y="2530"/>
                  </a:lnTo>
                  <a:lnTo>
                    <a:pt x="1314" y="2264"/>
                  </a:lnTo>
                  <a:lnTo>
                    <a:pt x="1789" y="1789"/>
                  </a:lnTo>
                  <a:lnTo>
                    <a:pt x="2264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9" name="object 659"/>
            <p:cNvSpPr/>
            <p:nvPr/>
          </p:nvSpPr>
          <p:spPr>
            <a:xfrm>
              <a:off x="3116472" y="90308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0" name="object 660"/>
            <p:cNvSpPr/>
            <p:nvPr/>
          </p:nvSpPr>
          <p:spPr>
            <a:xfrm>
              <a:off x="3111918" y="8991862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40">
                  <a:moveTo>
                    <a:pt x="7084" y="0"/>
                  </a:moveTo>
                  <a:lnTo>
                    <a:pt x="6413" y="0"/>
                  </a:lnTo>
                  <a:lnTo>
                    <a:pt x="5769" y="266"/>
                  </a:lnTo>
                  <a:lnTo>
                    <a:pt x="5295" y="741"/>
                  </a:lnTo>
                  <a:lnTo>
                    <a:pt x="4820" y="1215"/>
                  </a:lnTo>
                  <a:lnTo>
                    <a:pt x="4554" y="1859"/>
                  </a:lnTo>
                  <a:lnTo>
                    <a:pt x="4554" y="2530"/>
                  </a:lnTo>
                </a:path>
                <a:path w="7619" h="2540">
                  <a:moveTo>
                    <a:pt x="2530" y="2530"/>
                  </a:moveTo>
                  <a:lnTo>
                    <a:pt x="2530" y="1859"/>
                  </a:lnTo>
                  <a:lnTo>
                    <a:pt x="2264" y="1215"/>
                  </a:lnTo>
                  <a:lnTo>
                    <a:pt x="1789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661" name="object 661"/>
          <p:cNvGrpSpPr/>
          <p:nvPr/>
        </p:nvGrpSpPr>
        <p:grpSpPr>
          <a:xfrm>
            <a:off x="2830596" y="8988826"/>
            <a:ext cx="13335" cy="47625"/>
            <a:chOff x="2830596" y="8988826"/>
            <a:chExt cx="13335" cy="47625"/>
          </a:xfrm>
        </p:grpSpPr>
        <p:sp>
          <p:nvSpPr>
            <p:cNvPr id="662" name="object 662"/>
            <p:cNvSpPr/>
            <p:nvPr/>
          </p:nvSpPr>
          <p:spPr>
            <a:xfrm>
              <a:off x="2833631" y="90308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2530"/>
                  </a:moveTo>
                  <a:lnTo>
                    <a:pt x="671" y="2530"/>
                  </a:lnTo>
                  <a:lnTo>
                    <a:pt x="1314" y="2264"/>
                  </a:lnTo>
                  <a:lnTo>
                    <a:pt x="1789" y="1789"/>
                  </a:lnTo>
                  <a:lnTo>
                    <a:pt x="2264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3" name="object 663"/>
            <p:cNvSpPr/>
            <p:nvPr/>
          </p:nvSpPr>
          <p:spPr>
            <a:xfrm>
              <a:off x="2838186" y="90308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4" name="object 664"/>
            <p:cNvSpPr/>
            <p:nvPr/>
          </p:nvSpPr>
          <p:spPr>
            <a:xfrm>
              <a:off x="2838186" y="89918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5" name="object 665"/>
            <p:cNvSpPr/>
            <p:nvPr/>
          </p:nvSpPr>
          <p:spPr>
            <a:xfrm>
              <a:off x="2833631" y="89918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530" y="2530"/>
                  </a:moveTo>
                  <a:lnTo>
                    <a:pt x="2530" y="1859"/>
                  </a:lnTo>
                  <a:lnTo>
                    <a:pt x="2263" y="1215"/>
                  </a:lnTo>
                  <a:lnTo>
                    <a:pt x="1789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666" name="object 666"/>
          <p:cNvGrpSpPr/>
          <p:nvPr/>
        </p:nvGrpSpPr>
        <p:grpSpPr>
          <a:xfrm>
            <a:off x="3387169" y="8988826"/>
            <a:ext cx="13335" cy="47625"/>
            <a:chOff x="3387169" y="8988826"/>
            <a:chExt cx="13335" cy="47625"/>
          </a:xfrm>
        </p:grpSpPr>
        <p:sp>
          <p:nvSpPr>
            <p:cNvPr id="667" name="object 667"/>
            <p:cNvSpPr/>
            <p:nvPr/>
          </p:nvSpPr>
          <p:spPr>
            <a:xfrm>
              <a:off x="3390205" y="90308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2530"/>
                  </a:moveTo>
                  <a:lnTo>
                    <a:pt x="671" y="2530"/>
                  </a:lnTo>
                  <a:lnTo>
                    <a:pt x="1314" y="2264"/>
                  </a:lnTo>
                  <a:lnTo>
                    <a:pt x="1789" y="1789"/>
                  </a:lnTo>
                  <a:lnTo>
                    <a:pt x="2264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8" name="object 668"/>
            <p:cNvSpPr/>
            <p:nvPr/>
          </p:nvSpPr>
          <p:spPr>
            <a:xfrm>
              <a:off x="3394759" y="90308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9" name="object 669"/>
            <p:cNvSpPr/>
            <p:nvPr/>
          </p:nvSpPr>
          <p:spPr>
            <a:xfrm>
              <a:off x="3390205" y="8991862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40">
                  <a:moveTo>
                    <a:pt x="7084" y="0"/>
                  </a:moveTo>
                  <a:lnTo>
                    <a:pt x="6413" y="0"/>
                  </a:lnTo>
                  <a:lnTo>
                    <a:pt x="5769" y="266"/>
                  </a:lnTo>
                  <a:lnTo>
                    <a:pt x="5295" y="741"/>
                  </a:lnTo>
                  <a:lnTo>
                    <a:pt x="4820" y="1215"/>
                  </a:lnTo>
                  <a:lnTo>
                    <a:pt x="4554" y="1859"/>
                  </a:lnTo>
                  <a:lnTo>
                    <a:pt x="4554" y="2530"/>
                  </a:lnTo>
                </a:path>
                <a:path w="7620" h="2540">
                  <a:moveTo>
                    <a:pt x="2530" y="2530"/>
                  </a:moveTo>
                  <a:lnTo>
                    <a:pt x="2530" y="1859"/>
                  </a:lnTo>
                  <a:lnTo>
                    <a:pt x="2264" y="1215"/>
                  </a:lnTo>
                  <a:lnTo>
                    <a:pt x="1789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670" name="object 670"/>
          <p:cNvGrpSpPr/>
          <p:nvPr/>
        </p:nvGrpSpPr>
        <p:grpSpPr>
          <a:xfrm>
            <a:off x="2271998" y="8988826"/>
            <a:ext cx="13335" cy="47625"/>
            <a:chOff x="2271998" y="8988826"/>
            <a:chExt cx="13335" cy="47625"/>
          </a:xfrm>
        </p:grpSpPr>
        <p:sp>
          <p:nvSpPr>
            <p:cNvPr id="671" name="object 671"/>
            <p:cNvSpPr/>
            <p:nvPr/>
          </p:nvSpPr>
          <p:spPr>
            <a:xfrm>
              <a:off x="2275034" y="90308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2530"/>
                  </a:moveTo>
                  <a:lnTo>
                    <a:pt x="671" y="2530"/>
                  </a:lnTo>
                  <a:lnTo>
                    <a:pt x="1314" y="2264"/>
                  </a:lnTo>
                  <a:lnTo>
                    <a:pt x="1789" y="1789"/>
                  </a:lnTo>
                  <a:lnTo>
                    <a:pt x="2264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2" name="object 672"/>
            <p:cNvSpPr/>
            <p:nvPr/>
          </p:nvSpPr>
          <p:spPr>
            <a:xfrm>
              <a:off x="2279588" y="90308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3" name="object 673"/>
            <p:cNvSpPr/>
            <p:nvPr/>
          </p:nvSpPr>
          <p:spPr>
            <a:xfrm>
              <a:off x="2275034" y="8991862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40">
                  <a:moveTo>
                    <a:pt x="7084" y="0"/>
                  </a:moveTo>
                  <a:lnTo>
                    <a:pt x="6413" y="0"/>
                  </a:lnTo>
                  <a:lnTo>
                    <a:pt x="5769" y="266"/>
                  </a:lnTo>
                  <a:lnTo>
                    <a:pt x="5295" y="741"/>
                  </a:lnTo>
                  <a:lnTo>
                    <a:pt x="4820" y="1215"/>
                  </a:lnTo>
                  <a:lnTo>
                    <a:pt x="4554" y="1859"/>
                  </a:lnTo>
                  <a:lnTo>
                    <a:pt x="4554" y="2530"/>
                  </a:lnTo>
                </a:path>
                <a:path w="7619" h="2540">
                  <a:moveTo>
                    <a:pt x="2530" y="2530"/>
                  </a:moveTo>
                  <a:lnTo>
                    <a:pt x="2530" y="1859"/>
                  </a:lnTo>
                  <a:lnTo>
                    <a:pt x="2264" y="1215"/>
                  </a:lnTo>
                  <a:lnTo>
                    <a:pt x="1789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674" name="object 674"/>
          <p:cNvGrpSpPr/>
          <p:nvPr/>
        </p:nvGrpSpPr>
        <p:grpSpPr>
          <a:xfrm>
            <a:off x="1994724" y="8988826"/>
            <a:ext cx="13335" cy="47625"/>
            <a:chOff x="1994724" y="8988826"/>
            <a:chExt cx="13335" cy="47625"/>
          </a:xfrm>
        </p:grpSpPr>
        <p:sp>
          <p:nvSpPr>
            <p:cNvPr id="675" name="object 675"/>
            <p:cNvSpPr/>
            <p:nvPr/>
          </p:nvSpPr>
          <p:spPr>
            <a:xfrm>
              <a:off x="1997760" y="90308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2530"/>
                  </a:moveTo>
                  <a:lnTo>
                    <a:pt x="671" y="2530"/>
                  </a:lnTo>
                  <a:lnTo>
                    <a:pt x="1314" y="2264"/>
                  </a:lnTo>
                  <a:lnTo>
                    <a:pt x="1789" y="1789"/>
                  </a:lnTo>
                  <a:lnTo>
                    <a:pt x="2263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6" name="object 676"/>
            <p:cNvSpPr/>
            <p:nvPr/>
          </p:nvSpPr>
          <p:spPr>
            <a:xfrm>
              <a:off x="2002314" y="90308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7" name="object 677"/>
            <p:cNvSpPr/>
            <p:nvPr/>
          </p:nvSpPr>
          <p:spPr>
            <a:xfrm>
              <a:off x="2002314" y="89918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8" name="object 678"/>
            <p:cNvSpPr/>
            <p:nvPr/>
          </p:nvSpPr>
          <p:spPr>
            <a:xfrm>
              <a:off x="1997760" y="89918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530" y="2530"/>
                  </a:moveTo>
                  <a:lnTo>
                    <a:pt x="2530" y="1859"/>
                  </a:lnTo>
                  <a:lnTo>
                    <a:pt x="2263" y="1215"/>
                  </a:lnTo>
                  <a:lnTo>
                    <a:pt x="1789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679" name="object 679"/>
          <p:cNvGrpSpPr/>
          <p:nvPr/>
        </p:nvGrpSpPr>
        <p:grpSpPr>
          <a:xfrm>
            <a:off x="2551297" y="8988826"/>
            <a:ext cx="13335" cy="47625"/>
            <a:chOff x="2551297" y="8988826"/>
            <a:chExt cx="13335" cy="47625"/>
          </a:xfrm>
        </p:grpSpPr>
        <p:sp>
          <p:nvSpPr>
            <p:cNvPr id="680" name="object 680"/>
            <p:cNvSpPr/>
            <p:nvPr/>
          </p:nvSpPr>
          <p:spPr>
            <a:xfrm>
              <a:off x="2554333" y="90308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2530"/>
                  </a:moveTo>
                  <a:lnTo>
                    <a:pt x="671" y="2530"/>
                  </a:lnTo>
                  <a:lnTo>
                    <a:pt x="1314" y="2264"/>
                  </a:lnTo>
                  <a:lnTo>
                    <a:pt x="1789" y="1789"/>
                  </a:lnTo>
                  <a:lnTo>
                    <a:pt x="2264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1" name="object 681"/>
            <p:cNvSpPr/>
            <p:nvPr/>
          </p:nvSpPr>
          <p:spPr>
            <a:xfrm>
              <a:off x="2558887" y="90308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2" name="object 682"/>
            <p:cNvSpPr/>
            <p:nvPr/>
          </p:nvSpPr>
          <p:spPr>
            <a:xfrm>
              <a:off x="2554333" y="8991862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40">
                  <a:moveTo>
                    <a:pt x="7084" y="0"/>
                  </a:moveTo>
                  <a:lnTo>
                    <a:pt x="6413" y="0"/>
                  </a:lnTo>
                  <a:lnTo>
                    <a:pt x="5769" y="266"/>
                  </a:lnTo>
                  <a:lnTo>
                    <a:pt x="5295" y="741"/>
                  </a:lnTo>
                  <a:lnTo>
                    <a:pt x="4820" y="1215"/>
                  </a:lnTo>
                  <a:lnTo>
                    <a:pt x="4554" y="1859"/>
                  </a:lnTo>
                  <a:lnTo>
                    <a:pt x="4554" y="2530"/>
                  </a:lnTo>
                </a:path>
                <a:path w="7619" h="2540">
                  <a:moveTo>
                    <a:pt x="2530" y="2530"/>
                  </a:moveTo>
                  <a:lnTo>
                    <a:pt x="2530" y="1859"/>
                  </a:lnTo>
                  <a:lnTo>
                    <a:pt x="2264" y="1215"/>
                  </a:lnTo>
                  <a:lnTo>
                    <a:pt x="1789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683" name="object 683"/>
          <p:cNvGrpSpPr/>
          <p:nvPr/>
        </p:nvGrpSpPr>
        <p:grpSpPr>
          <a:xfrm>
            <a:off x="1714413" y="8988826"/>
            <a:ext cx="13335" cy="47625"/>
            <a:chOff x="1714413" y="8988826"/>
            <a:chExt cx="13335" cy="47625"/>
          </a:xfrm>
        </p:grpSpPr>
        <p:sp>
          <p:nvSpPr>
            <p:cNvPr id="684" name="object 684"/>
            <p:cNvSpPr/>
            <p:nvPr/>
          </p:nvSpPr>
          <p:spPr>
            <a:xfrm>
              <a:off x="1717449" y="90308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2530"/>
                  </a:moveTo>
                  <a:lnTo>
                    <a:pt x="671" y="2530"/>
                  </a:lnTo>
                  <a:lnTo>
                    <a:pt x="1314" y="2264"/>
                  </a:lnTo>
                  <a:lnTo>
                    <a:pt x="1789" y="1789"/>
                  </a:lnTo>
                  <a:lnTo>
                    <a:pt x="2263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5" name="object 685"/>
            <p:cNvSpPr/>
            <p:nvPr/>
          </p:nvSpPr>
          <p:spPr>
            <a:xfrm>
              <a:off x="1722003" y="90308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6" name="object 686"/>
            <p:cNvSpPr/>
            <p:nvPr/>
          </p:nvSpPr>
          <p:spPr>
            <a:xfrm>
              <a:off x="1717449" y="8991862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40">
                  <a:moveTo>
                    <a:pt x="7084" y="0"/>
                  </a:moveTo>
                  <a:lnTo>
                    <a:pt x="6413" y="0"/>
                  </a:lnTo>
                  <a:lnTo>
                    <a:pt x="5769" y="266"/>
                  </a:lnTo>
                  <a:lnTo>
                    <a:pt x="5295" y="741"/>
                  </a:lnTo>
                  <a:lnTo>
                    <a:pt x="4820" y="1215"/>
                  </a:lnTo>
                  <a:lnTo>
                    <a:pt x="4554" y="1859"/>
                  </a:lnTo>
                  <a:lnTo>
                    <a:pt x="4554" y="2530"/>
                  </a:lnTo>
                </a:path>
                <a:path w="7619" h="2540">
                  <a:moveTo>
                    <a:pt x="2530" y="2530"/>
                  </a:moveTo>
                  <a:lnTo>
                    <a:pt x="2530" y="1859"/>
                  </a:lnTo>
                  <a:lnTo>
                    <a:pt x="2263" y="1215"/>
                  </a:lnTo>
                  <a:lnTo>
                    <a:pt x="1789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687" name="object 687"/>
          <p:cNvGrpSpPr/>
          <p:nvPr/>
        </p:nvGrpSpPr>
        <p:grpSpPr>
          <a:xfrm>
            <a:off x="1535804" y="1555537"/>
            <a:ext cx="48895" cy="13335"/>
            <a:chOff x="1535804" y="1555537"/>
            <a:chExt cx="48895" cy="13335"/>
          </a:xfrm>
        </p:grpSpPr>
        <p:sp>
          <p:nvSpPr>
            <p:cNvPr id="688" name="object 688"/>
            <p:cNvSpPr/>
            <p:nvPr/>
          </p:nvSpPr>
          <p:spPr>
            <a:xfrm>
              <a:off x="1538840" y="155857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1859" y="2529"/>
                  </a:lnTo>
                  <a:lnTo>
                    <a:pt x="2530" y="252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9" name="object 689"/>
            <p:cNvSpPr/>
            <p:nvPr/>
          </p:nvSpPr>
          <p:spPr>
            <a:xfrm>
              <a:off x="1538840" y="15631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0" name="object 690"/>
            <p:cNvSpPr/>
            <p:nvPr/>
          </p:nvSpPr>
          <p:spPr>
            <a:xfrm>
              <a:off x="1578812" y="1558573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19">
                  <a:moveTo>
                    <a:pt x="2530" y="7083"/>
                  </a:moveTo>
                  <a:lnTo>
                    <a:pt x="671" y="4553"/>
                  </a:lnTo>
                  <a:lnTo>
                    <a:pt x="0" y="4553"/>
                  </a:lnTo>
                </a:path>
                <a:path w="2540" h="7619">
                  <a:moveTo>
                    <a:pt x="0" y="2529"/>
                  </a:moveTo>
                  <a:lnTo>
                    <a:pt x="671" y="2529"/>
                  </a:lnTo>
                  <a:lnTo>
                    <a:pt x="1314" y="2263"/>
                  </a:lnTo>
                  <a:lnTo>
                    <a:pt x="1789" y="1788"/>
                  </a:lnTo>
                  <a:lnTo>
                    <a:pt x="2263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691" name="object 691"/>
          <p:cNvGrpSpPr/>
          <p:nvPr/>
        </p:nvGrpSpPr>
        <p:grpSpPr>
          <a:xfrm>
            <a:off x="1535804" y="1833824"/>
            <a:ext cx="48895" cy="13335"/>
            <a:chOff x="1535804" y="1833824"/>
            <a:chExt cx="48895" cy="13335"/>
          </a:xfrm>
        </p:grpSpPr>
        <p:sp>
          <p:nvSpPr>
            <p:cNvPr id="692" name="object 692"/>
            <p:cNvSpPr/>
            <p:nvPr/>
          </p:nvSpPr>
          <p:spPr>
            <a:xfrm>
              <a:off x="1538840" y="183685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1859" y="2529"/>
                  </a:lnTo>
                  <a:lnTo>
                    <a:pt x="2530" y="252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3" name="object 693"/>
            <p:cNvSpPr/>
            <p:nvPr/>
          </p:nvSpPr>
          <p:spPr>
            <a:xfrm>
              <a:off x="1538840" y="184141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4" name="object 694"/>
            <p:cNvSpPr/>
            <p:nvPr/>
          </p:nvSpPr>
          <p:spPr>
            <a:xfrm>
              <a:off x="1578812" y="1836859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19">
                  <a:moveTo>
                    <a:pt x="2530" y="7083"/>
                  </a:moveTo>
                  <a:lnTo>
                    <a:pt x="671" y="4553"/>
                  </a:lnTo>
                  <a:lnTo>
                    <a:pt x="0" y="4553"/>
                  </a:lnTo>
                </a:path>
                <a:path w="2540" h="7619">
                  <a:moveTo>
                    <a:pt x="0" y="2529"/>
                  </a:moveTo>
                  <a:lnTo>
                    <a:pt x="671" y="2529"/>
                  </a:lnTo>
                  <a:lnTo>
                    <a:pt x="1314" y="2263"/>
                  </a:lnTo>
                  <a:lnTo>
                    <a:pt x="1789" y="1788"/>
                  </a:lnTo>
                  <a:lnTo>
                    <a:pt x="2263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695" name="object 695"/>
          <p:cNvGrpSpPr/>
          <p:nvPr/>
        </p:nvGrpSpPr>
        <p:grpSpPr>
          <a:xfrm>
            <a:off x="1535804" y="2113122"/>
            <a:ext cx="48895" cy="13335"/>
            <a:chOff x="1535804" y="2113122"/>
            <a:chExt cx="48895" cy="13335"/>
          </a:xfrm>
        </p:grpSpPr>
        <p:sp>
          <p:nvSpPr>
            <p:cNvPr id="696" name="object 696"/>
            <p:cNvSpPr/>
            <p:nvPr/>
          </p:nvSpPr>
          <p:spPr>
            <a:xfrm>
              <a:off x="1538840" y="211615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1859" y="2529"/>
                  </a:lnTo>
                  <a:lnTo>
                    <a:pt x="2530" y="252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7" name="object 697"/>
            <p:cNvSpPr/>
            <p:nvPr/>
          </p:nvSpPr>
          <p:spPr>
            <a:xfrm>
              <a:off x="1538840" y="212071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8" name="object 698"/>
            <p:cNvSpPr/>
            <p:nvPr/>
          </p:nvSpPr>
          <p:spPr>
            <a:xfrm>
              <a:off x="1578812" y="2116158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19">
                  <a:moveTo>
                    <a:pt x="2530" y="7083"/>
                  </a:moveTo>
                  <a:lnTo>
                    <a:pt x="671" y="4553"/>
                  </a:lnTo>
                  <a:lnTo>
                    <a:pt x="0" y="4553"/>
                  </a:lnTo>
                </a:path>
                <a:path w="2540" h="7619">
                  <a:moveTo>
                    <a:pt x="0" y="2529"/>
                  </a:moveTo>
                  <a:lnTo>
                    <a:pt x="671" y="2529"/>
                  </a:lnTo>
                  <a:lnTo>
                    <a:pt x="1314" y="2263"/>
                  </a:lnTo>
                  <a:lnTo>
                    <a:pt x="1789" y="1788"/>
                  </a:lnTo>
                  <a:lnTo>
                    <a:pt x="2263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699" name="object 699"/>
          <p:cNvGrpSpPr/>
          <p:nvPr/>
        </p:nvGrpSpPr>
        <p:grpSpPr>
          <a:xfrm>
            <a:off x="1535804" y="2391409"/>
            <a:ext cx="48895" cy="13335"/>
            <a:chOff x="1535804" y="2391409"/>
            <a:chExt cx="48895" cy="13335"/>
          </a:xfrm>
        </p:grpSpPr>
        <p:sp>
          <p:nvSpPr>
            <p:cNvPr id="700" name="object 700"/>
            <p:cNvSpPr/>
            <p:nvPr/>
          </p:nvSpPr>
          <p:spPr>
            <a:xfrm>
              <a:off x="1538840" y="239444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1859" y="2529"/>
                  </a:lnTo>
                  <a:lnTo>
                    <a:pt x="2530" y="252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1" name="object 701"/>
            <p:cNvSpPr/>
            <p:nvPr/>
          </p:nvSpPr>
          <p:spPr>
            <a:xfrm>
              <a:off x="1538840" y="239899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2" name="object 702"/>
            <p:cNvSpPr/>
            <p:nvPr/>
          </p:nvSpPr>
          <p:spPr>
            <a:xfrm>
              <a:off x="1578812" y="2394445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19">
                  <a:moveTo>
                    <a:pt x="2530" y="7083"/>
                  </a:moveTo>
                  <a:lnTo>
                    <a:pt x="671" y="4553"/>
                  </a:lnTo>
                  <a:lnTo>
                    <a:pt x="0" y="4553"/>
                  </a:lnTo>
                </a:path>
                <a:path w="2540" h="7619">
                  <a:moveTo>
                    <a:pt x="0" y="2529"/>
                  </a:moveTo>
                  <a:lnTo>
                    <a:pt x="671" y="2529"/>
                  </a:lnTo>
                  <a:lnTo>
                    <a:pt x="1314" y="2263"/>
                  </a:lnTo>
                  <a:lnTo>
                    <a:pt x="1789" y="1788"/>
                  </a:lnTo>
                  <a:lnTo>
                    <a:pt x="2263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703" name="object 703"/>
          <p:cNvGrpSpPr/>
          <p:nvPr/>
        </p:nvGrpSpPr>
        <p:grpSpPr>
          <a:xfrm>
            <a:off x="1535804" y="2670707"/>
            <a:ext cx="48895" cy="13335"/>
            <a:chOff x="1535804" y="2670707"/>
            <a:chExt cx="48895" cy="13335"/>
          </a:xfrm>
        </p:grpSpPr>
        <p:sp>
          <p:nvSpPr>
            <p:cNvPr id="704" name="object 704"/>
            <p:cNvSpPr/>
            <p:nvPr/>
          </p:nvSpPr>
          <p:spPr>
            <a:xfrm>
              <a:off x="1538840" y="26737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1859" y="2529"/>
                  </a:lnTo>
                  <a:lnTo>
                    <a:pt x="2530" y="252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5" name="object 705"/>
            <p:cNvSpPr/>
            <p:nvPr/>
          </p:nvSpPr>
          <p:spPr>
            <a:xfrm>
              <a:off x="1538840" y="26782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6" name="object 706"/>
            <p:cNvSpPr/>
            <p:nvPr/>
          </p:nvSpPr>
          <p:spPr>
            <a:xfrm>
              <a:off x="1578812" y="2673743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19">
                  <a:moveTo>
                    <a:pt x="2530" y="7083"/>
                  </a:moveTo>
                  <a:lnTo>
                    <a:pt x="671" y="4553"/>
                  </a:lnTo>
                  <a:lnTo>
                    <a:pt x="0" y="4553"/>
                  </a:lnTo>
                </a:path>
                <a:path w="2540" h="7619">
                  <a:moveTo>
                    <a:pt x="0" y="2529"/>
                  </a:moveTo>
                  <a:lnTo>
                    <a:pt x="671" y="2529"/>
                  </a:lnTo>
                  <a:lnTo>
                    <a:pt x="1314" y="2263"/>
                  </a:lnTo>
                  <a:lnTo>
                    <a:pt x="1789" y="1788"/>
                  </a:lnTo>
                  <a:lnTo>
                    <a:pt x="2263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707" name="object 707"/>
          <p:cNvGrpSpPr/>
          <p:nvPr/>
        </p:nvGrpSpPr>
        <p:grpSpPr>
          <a:xfrm>
            <a:off x="1535804" y="2948994"/>
            <a:ext cx="48895" cy="13335"/>
            <a:chOff x="1535804" y="2948994"/>
            <a:chExt cx="48895" cy="13335"/>
          </a:xfrm>
        </p:grpSpPr>
        <p:sp>
          <p:nvSpPr>
            <p:cNvPr id="708" name="object 708"/>
            <p:cNvSpPr/>
            <p:nvPr/>
          </p:nvSpPr>
          <p:spPr>
            <a:xfrm>
              <a:off x="1538840" y="295203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1859" y="2529"/>
                  </a:lnTo>
                  <a:lnTo>
                    <a:pt x="2530" y="252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9" name="object 709"/>
            <p:cNvSpPr/>
            <p:nvPr/>
          </p:nvSpPr>
          <p:spPr>
            <a:xfrm>
              <a:off x="1538840" y="295658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0" name="object 710"/>
            <p:cNvSpPr/>
            <p:nvPr/>
          </p:nvSpPr>
          <p:spPr>
            <a:xfrm>
              <a:off x="1578812" y="2952030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19">
                  <a:moveTo>
                    <a:pt x="2530" y="7083"/>
                  </a:moveTo>
                  <a:lnTo>
                    <a:pt x="671" y="4553"/>
                  </a:lnTo>
                  <a:lnTo>
                    <a:pt x="0" y="4553"/>
                  </a:lnTo>
                </a:path>
                <a:path w="2540" h="7619">
                  <a:moveTo>
                    <a:pt x="0" y="2529"/>
                  </a:moveTo>
                  <a:lnTo>
                    <a:pt x="671" y="2529"/>
                  </a:lnTo>
                  <a:lnTo>
                    <a:pt x="1314" y="2263"/>
                  </a:lnTo>
                  <a:lnTo>
                    <a:pt x="1789" y="1788"/>
                  </a:lnTo>
                  <a:lnTo>
                    <a:pt x="2263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711" name="object 711"/>
          <p:cNvGrpSpPr/>
          <p:nvPr/>
        </p:nvGrpSpPr>
        <p:grpSpPr>
          <a:xfrm>
            <a:off x="1535804" y="3228293"/>
            <a:ext cx="48895" cy="13335"/>
            <a:chOff x="1535804" y="3228293"/>
            <a:chExt cx="48895" cy="13335"/>
          </a:xfrm>
        </p:grpSpPr>
        <p:sp>
          <p:nvSpPr>
            <p:cNvPr id="712" name="object 712"/>
            <p:cNvSpPr/>
            <p:nvPr/>
          </p:nvSpPr>
          <p:spPr>
            <a:xfrm>
              <a:off x="1538840" y="32313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1859" y="2529"/>
                  </a:lnTo>
                  <a:lnTo>
                    <a:pt x="2530" y="252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3" name="object 713"/>
            <p:cNvSpPr/>
            <p:nvPr/>
          </p:nvSpPr>
          <p:spPr>
            <a:xfrm>
              <a:off x="1538840" y="323588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4" name="object 714"/>
            <p:cNvSpPr/>
            <p:nvPr/>
          </p:nvSpPr>
          <p:spPr>
            <a:xfrm>
              <a:off x="1578812" y="3231328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19">
                  <a:moveTo>
                    <a:pt x="2530" y="7083"/>
                  </a:moveTo>
                  <a:lnTo>
                    <a:pt x="671" y="4553"/>
                  </a:lnTo>
                  <a:lnTo>
                    <a:pt x="0" y="4553"/>
                  </a:lnTo>
                </a:path>
                <a:path w="2540" h="7619">
                  <a:moveTo>
                    <a:pt x="0" y="2529"/>
                  </a:moveTo>
                  <a:lnTo>
                    <a:pt x="671" y="2529"/>
                  </a:lnTo>
                  <a:lnTo>
                    <a:pt x="1314" y="2263"/>
                  </a:lnTo>
                  <a:lnTo>
                    <a:pt x="1789" y="1788"/>
                  </a:lnTo>
                  <a:lnTo>
                    <a:pt x="2263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715" name="object 715"/>
          <p:cNvGrpSpPr/>
          <p:nvPr/>
        </p:nvGrpSpPr>
        <p:grpSpPr>
          <a:xfrm>
            <a:off x="1535804" y="3506579"/>
            <a:ext cx="48895" cy="13335"/>
            <a:chOff x="1535804" y="3506579"/>
            <a:chExt cx="48895" cy="13335"/>
          </a:xfrm>
        </p:grpSpPr>
        <p:sp>
          <p:nvSpPr>
            <p:cNvPr id="716" name="object 716"/>
            <p:cNvSpPr/>
            <p:nvPr/>
          </p:nvSpPr>
          <p:spPr>
            <a:xfrm>
              <a:off x="1538840" y="35096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1859" y="2529"/>
                  </a:lnTo>
                  <a:lnTo>
                    <a:pt x="2530" y="252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7" name="object 717"/>
            <p:cNvSpPr/>
            <p:nvPr/>
          </p:nvSpPr>
          <p:spPr>
            <a:xfrm>
              <a:off x="1538840" y="35141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8" name="object 718"/>
            <p:cNvSpPr/>
            <p:nvPr/>
          </p:nvSpPr>
          <p:spPr>
            <a:xfrm>
              <a:off x="1578812" y="3509615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2530" y="7083"/>
                  </a:moveTo>
                  <a:lnTo>
                    <a:pt x="671" y="4553"/>
                  </a:lnTo>
                  <a:lnTo>
                    <a:pt x="0" y="4553"/>
                  </a:lnTo>
                </a:path>
                <a:path w="2540" h="7620">
                  <a:moveTo>
                    <a:pt x="0" y="2529"/>
                  </a:moveTo>
                  <a:lnTo>
                    <a:pt x="671" y="2529"/>
                  </a:lnTo>
                  <a:lnTo>
                    <a:pt x="1314" y="2263"/>
                  </a:lnTo>
                  <a:lnTo>
                    <a:pt x="1789" y="1788"/>
                  </a:lnTo>
                  <a:lnTo>
                    <a:pt x="2263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719" name="object 719"/>
          <p:cNvGrpSpPr/>
          <p:nvPr/>
        </p:nvGrpSpPr>
        <p:grpSpPr>
          <a:xfrm>
            <a:off x="1535804" y="3785878"/>
            <a:ext cx="48895" cy="13335"/>
            <a:chOff x="1535804" y="3785878"/>
            <a:chExt cx="48895" cy="13335"/>
          </a:xfrm>
        </p:grpSpPr>
        <p:sp>
          <p:nvSpPr>
            <p:cNvPr id="720" name="object 720"/>
            <p:cNvSpPr/>
            <p:nvPr/>
          </p:nvSpPr>
          <p:spPr>
            <a:xfrm>
              <a:off x="1538840" y="378891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1859" y="2529"/>
                  </a:lnTo>
                  <a:lnTo>
                    <a:pt x="2530" y="252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1" name="object 721"/>
            <p:cNvSpPr/>
            <p:nvPr/>
          </p:nvSpPr>
          <p:spPr>
            <a:xfrm>
              <a:off x="1538840" y="37934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2" name="object 722"/>
            <p:cNvSpPr/>
            <p:nvPr/>
          </p:nvSpPr>
          <p:spPr>
            <a:xfrm>
              <a:off x="1578812" y="3788914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2530" y="7083"/>
                  </a:moveTo>
                  <a:lnTo>
                    <a:pt x="671" y="4553"/>
                  </a:lnTo>
                  <a:lnTo>
                    <a:pt x="0" y="4553"/>
                  </a:lnTo>
                </a:path>
                <a:path w="2540" h="7620">
                  <a:moveTo>
                    <a:pt x="0" y="2529"/>
                  </a:moveTo>
                  <a:lnTo>
                    <a:pt x="671" y="2529"/>
                  </a:lnTo>
                  <a:lnTo>
                    <a:pt x="1314" y="2263"/>
                  </a:lnTo>
                  <a:lnTo>
                    <a:pt x="1789" y="1788"/>
                  </a:lnTo>
                  <a:lnTo>
                    <a:pt x="2263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723" name="object 723"/>
          <p:cNvGrpSpPr/>
          <p:nvPr/>
        </p:nvGrpSpPr>
        <p:grpSpPr>
          <a:xfrm>
            <a:off x="1535804" y="4064165"/>
            <a:ext cx="48895" cy="13335"/>
            <a:chOff x="1535804" y="4064165"/>
            <a:chExt cx="48895" cy="13335"/>
          </a:xfrm>
        </p:grpSpPr>
        <p:sp>
          <p:nvSpPr>
            <p:cNvPr id="724" name="object 724"/>
            <p:cNvSpPr/>
            <p:nvPr/>
          </p:nvSpPr>
          <p:spPr>
            <a:xfrm>
              <a:off x="1538840" y="40672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1859" y="2529"/>
                  </a:lnTo>
                  <a:lnTo>
                    <a:pt x="2530" y="252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5" name="object 725"/>
            <p:cNvSpPr/>
            <p:nvPr/>
          </p:nvSpPr>
          <p:spPr>
            <a:xfrm>
              <a:off x="1538840" y="40717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6" name="object 726"/>
            <p:cNvSpPr/>
            <p:nvPr/>
          </p:nvSpPr>
          <p:spPr>
            <a:xfrm>
              <a:off x="1578812" y="4067200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2530" y="7083"/>
                  </a:moveTo>
                  <a:lnTo>
                    <a:pt x="671" y="4553"/>
                  </a:lnTo>
                  <a:lnTo>
                    <a:pt x="0" y="4553"/>
                  </a:lnTo>
                </a:path>
                <a:path w="2540" h="7620">
                  <a:moveTo>
                    <a:pt x="0" y="2529"/>
                  </a:moveTo>
                  <a:lnTo>
                    <a:pt x="671" y="2529"/>
                  </a:lnTo>
                  <a:lnTo>
                    <a:pt x="1314" y="2263"/>
                  </a:lnTo>
                  <a:lnTo>
                    <a:pt x="1789" y="1788"/>
                  </a:lnTo>
                  <a:lnTo>
                    <a:pt x="2263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727" name="object 727"/>
          <p:cNvGrpSpPr/>
          <p:nvPr/>
        </p:nvGrpSpPr>
        <p:grpSpPr>
          <a:xfrm>
            <a:off x="1535804" y="4343463"/>
            <a:ext cx="48895" cy="13335"/>
            <a:chOff x="1535804" y="4343463"/>
            <a:chExt cx="48895" cy="13335"/>
          </a:xfrm>
        </p:grpSpPr>
        <p:sp>
          <p:nvSpPr>
            <p:cNvPr id="728" name="object 728"/>
            <p:cNvSpPr/>
            <p:nvPr/>
          </p:nvSpPr>
          <p:spPr>
            <a:xfrm>
              <a:off x="1538840" y="434649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1859" y="2529"/>
                  </a:lnTo>
                  <a:lnTo>
                    <a:pt x="2530" y="252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9" name="object 729"/>
            <p:cNvSpPr/>
            <p:nvPr/>
          </p:nvSpPr>
          <p:spPr>
            <a:xfrm>
              <a:off x="1538840" y="43510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0" name="object 730"/>
            <p:cNvSpPr/>
            <p:nvPr/>
          </p:nvSpPr>
          <p:spPr>
            <a:xfrm>
              <a:off x="1578812" y="4346499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2530" y="7083"/>
                  </a:moveTo>
                  <a:lnTo>
                    <a:pt x="671" y="4553"/>
                  </a:lnTo>
                  <a:lnTo>
                    <a:pt x="0" y="4553"/>
                  </a:lnTo>
                </a:path>
                <a:path w="2540" h="7620">
                  <a:moveTo>
                    <a:pt x="0" y="2529"/>
                  </a:moveTo>
                  <a:lnTo>
                    <a:pt x="671" y="2529"/>
                  </a:lnTo>
                  <a:lnTo>
                    <a:pt x="1314" y="2263"/>
                  </a:lnTo>
                  <a:lnTo>
                    <a:pt x="1789" y="1788"/>
                  </a:lnTo>
                  <a:lnTo>
                    <a:pt x="2263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731" name="object 731"/>
          <p:cNvGrpSpPr/>
          <p:nvPr/>
        </p:nvGrpSpPr>
        <p:grpSpPr>
          <a:xfrm>
            <a:off x="1535804" y="4621750"/>
            <a:ext cx="48895" cy="13335"/>
            <a:chOff x="1535804" y="4621750"/>
            <a:chExt cx="48895" cy="13335"/>
          </a:xfrm>
        </p:grpSpPr>
        <p:sp>
          <p:nvSpPr>
            <p:cNvPr id="732" name="object 732"/>
            <p:cNvSpPr/>
            <p:nvPr/>
          </p:nvSpPr>
          <p:spPr>
            <a:xfrm>
              <a:off x="1538840" y="46247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1859" y="2529"/>
                  </a:lnTo>
                  <a:lnTo>
                    <a:pt x="2530" y="252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3" name="object 733"/>
            <p:cNvSpPr/>
            <p:nvPr/>
          </p:nvSpPr>
          <p:spPr>
            <a:xfrm>
              <a:off x="1538840" y="462933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4" name="object 734"/>
            <p:cNvSpPr/>
            <p:nvPr/>
          </p:nvSpPr>
          <p:spPr>
            <a:xfrm>
              <a:off x="1578812" y="4624785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2530" y="7083"/>
                  </a:moveTo>
                  <a:lnTo>
                    <a:pt x="671" y="4553"/>
                  </a:lnTo>
                  <a:lnTo>
                    <a:pt x="0" y="4553"/>
                  </a:lnTo>
                </a:path>
                <a:path w="2540" h="7620">
                  <a:moveTo>
                    <a:pt x="0" y="2529"/>
                  </a:moveTo>
                  <a:lnTo>
                    <a:pt x="671" y="2529"/>
                  </a:lnTo>
                  <a:lnTo>
                    <a:pt x="1314" y="2263"/>
                  </a:lnTo>
                  <a:lnTo>
                    <a:pt x="1789" y="1788"/>
                  </a:lnTo>
                  <a:lnTo>
                    <a:pt x="2263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735" name="object 735"/>
          <p:cNvGrpSpPr/>
          <p:nvPr/>
        </p:nvGrpSpPr>
        <p:grpSpPr>
          <a:xfrm>
            <a:off x="1535804" y="4901048"/>
            <a:ext cx="48895" cy="13335"/>
            <a:chOff x="1535804" y="4901048"/>
            <a:chExt cx="48895" cy="13335"/>
          </a:xfrm>
        </p:grpSpPr>
        <p:sp>
          <p:nvSpPr>
            <p:cNvPr id="736" name="object 736"/>
            <p:cNvSpPr/>
            <p:nvPr/>
          </p:nvSpPr>
          <p:spPr>
            <a:xfrm>
              <a:off x="1538840" y="490408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1859" y="2529"/>
                  </a:lnTo>
                  <a:lnTo>
                    <a:pt x="2530" y="252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7" name="object 737"/>
            <p:cNvSpPr/>
            <p:nvPr/>
          </p:nvSpPr>
          <p:spPr>
            <a:xfrm>
              <a:off x="1538840" y="49086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8" name="object 738"/>
            <p:cNvSpPr/>
            <p:nvPr/>
          </p:nvSpPr>
          <p:spPr>
            <a:xfrm>
              <a:off x="1578812" y="4904084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2530" y="7083"/>
                  </a:moveTo>
                  <a:lnTo>
                    <a:pt x="671" y="4553"/>
                  </a:lnTo>
                  <a:lnTo>
                    <a:pt x="0" y="4553"/>
                  </a:lnTo>
                </a:path>
                <a:path w="2540" h="7620">
                  <a:moveTo>
                    <a:pt x="0" y="2529"/>
                  </a:moveTo>
                  <a:lnTo>
                    <a:pt x="671" y="2529"/>
                  </a:lnTo>
                  <a:lnTo>
                    <a:pt x="1314" y="2263"/>
                  </a:lnTo>
                  <a:lnTo>
                    <a:pt x="1789" y="1788"/>
                  </a:lnTo>
                  <a:lnTo>
                    <a:pt x="2263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739" name="object 739"/>
          <p:cNvGrpSpPr/>
          <p:nvPr/>
        </p:nvGrpSpPr>
        <p:grpSpPr>
          <a:xfrm>
            <a:off x="1535804" y="5179335"/>
            <a:ext cx="48895" cy="13335"/>
            <a:chOff x="1535804" y="5179335"/>
            <a:chExt cx="48895" cy="13335"/>
          </a:xfrm>
        </p:grpSpPr>
        <p:sp>
          <p:nvSpPr>
            <p:cNvPr id="740" name="object 740"/>
            <p:cNvSpPr/>
            <p:nvPr/>
          </p:nvSpPr>
          <p:spPr>
            <a:xfrm>
              <a:off x="1538840" y="51823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1859" y="2529"/>
                  </a:lnTo>
                  <a:lnTo>
                    <a:pt x="2530" y="252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1" name="object 741"/>
            <p:cNvSpPr/>
            <p:nvPr/>
          </p:nvSpPr>
          <p:spPr>
            <a:xfrm>
              <a:off x="1538840" y="51869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2" name="object 742"/>
            <p:cNvSpPr/>
            <p:nvPr/>
          </p:nvSpPr>
          <p:spPr>
            <a:xfrm>
              <a:off x="1578812" y="5182371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2530" y="7083"/>
                  </a:moveTo>
                  <a:lnTo>
                    <a:pt x="671" y="4553"/>
                  </a:lnTo>
                  <a:lnTo>
                    <a:pt x="0" y="4553"/>
                  </a:lnTo>
                </a:path>
                <a:path w="2540" h="7620">
                  <a:moveTo>
                    <a:pt x="0" y="2529"/>
                  </a:moveTo>
                  <a:lnTo>
                    <a:pt x="671" y="2529"/>
                  </a:lnTo>
                  <a:lnTo>
                    <a:pt x="1314" y="2263"/>
                  </a:lnTo>
                  <a:lnTo>
                    <a:pt x="1789" y="1788"/>
                  </a:lnTo>
                  <a:lnTo>
                    <a:pt x="2263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743" name="object 743"/>
          <p:cNvGrpSpPr/>
          <p:nvPr/>
        </p:nvGrpSpPr>
        <p:grpSpPr>
          <a:xfrm>
            <a:off x="1535804" y="5458633"/>
            <a:ext cx="48895" cy="13335"/>
            <a:chOff x="1535804" y="5458633"/>
            <a:chExt cx="48895" cy="13335"/>
          </a:xfrm>
        </p:grpSpPr>
        <p:sp>
          <p:nvSpPr>
            <p:cNvPr id="744" name="object 744"/>
            <p:cNvSpPr/>
            <p:nvPr/>
          </p:nvSpPr>
          <p:spPr>
            <a:xfrm>
              <a:off x="1538840" y="54616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1859" y="2529"/>
                  </a:lnTo>
                  <a:lnTo>
                    <a:pt x="2530" y="252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5" name="object 745"/>
            <p:cNvSpPr/>
            <p:nvPr/>
          </p:nvSpPr>
          <p:spPr>
            <a:xfrm>
              <a:off x="1538840" y="546622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6" name="object 746"/>
            <p:cNvSpPr/>
            <p:nvPr/>
          </p:nvSpPr>
          <p:spPr>
            <a:xfrm>
              <a:off x="1578812" y="5461669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2530" y="7083"/>
                  </a:moveTo>
                  <a:lnTo>
                    <a:pt x="671" y="4553"/>
                  </a:lnTo>
                  <a:lnTo>
                    <a:pt x="0" y="4553"/>
                  </a:lnTo>
                </a:path>
                <a:path w="2540" h="7620">
                  <a:moveTo>
                    <a:pt x="0" y="2529"/>
                  </a:moveTo>
                  <a:lnTo>
                    <a:pt x="671" y="2529"/>
                  </a:lnTo>
                  <a:lnTo>
                    <a:pt x="1314" y="2263"/>
                  </a:lnTo>
                  <a:lnTo>
                    <a:pt x="1789" y="1788"/>
                  </a:lnTo>
                  <a:lnTo>
                    <a:pt x="2263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747" name="object 747"/>
          <p:cNvGrpSpPr/>
          <p:nvPr/>
        </p:nvGrpSpPr>
        <p:grpSpPr>
          <a:xfrm>
            <a:off x="1535804" y="5736920"/>
            <a:ext cx="48895" cy="13335"/>
            <a:chOff x="1535804" y="5736920"/>
            <a:chExt cx="48895" cy="13335"/>
          </a:xfrm>
        </p:grpSpPr>
        <p:sp>
          <p:nvSpPr>
            <p:cNvPr id="748" name="object 748"/>
            <p:cNvSpPr/>
            <p:nvPr/>
          </p:nvSpPr>
          <p:spPr>
            <a:xfrm>
              <a:off x="1538840" y="573995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1859" y="2529"/>
                  </a:lnTo>
                  <a:lnTo>
                    <a:pt x="2530" y="252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9" name="object 749"/>
            <p:cNvSpPr/>
            <p:nvPr/>
          </p:nvSpPr>
          <p:spPr>
            <a:xfrm>
              <a:off x="1538840" y="574451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0" name="object 750"/>
            <p:cNvSpPr/>
            <p:nvPr/>
          </p:nvSpPr>
          <p:spPr>
            <a:xfrm>
              <a:off x="1578812" y="5739956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2530" y="7083"/>
                  </a:moveTo>
                  <a:lnTo>
                    <a:pt x="671" y="4553"/>
                  </a:lnTo>
                  <a:lnTo>
                    <a:pt x="0" y="4553"/>
                  </a:lnTo>
                </a:path>
                <a:path w="2540" h="7620">
                  <a:moveTo>
                    <a:pt x="0" y="2529"/>
                  </a:moveTo>
                  <a:lnTo>
                    <a:pt x="671" y="2529"/>
                  </a:lnTo>
                  <a:lnTo>
                    <a:pt x="1314" y="2263"/>
                  </a:lnTo>
                  <a:lnTo>
                    <a:pt x="1789" y="1788"/>
                  </a:lnTo>
                  <a:lnTo>
                    <a:pt x="2263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751" name="object 751"/>
          <p:cNvGrpSpPr/>
          <p:nvPr/>
        </p:nvGrpSpPr>
        <p:grpSpPr>
          <a:xfrm>
            <a:off x="1535804" y="6016218"/>
            <a:ext cx="48895" cy="13335"/>
            <a:chOff x="1535804" y="6016218"/>
            <a:chExt cx="48895" cy="13335"/>
          </a:xfrm>
        </p:grpSpPr>
        <p:sp>
          <p:nvSpPr>
            <p:cNvPr id="752" name="object 752"/>
            <p:cNvSpPr/>
            <p:nvPr/>
          </p:nvSpPr>
          <p:spPr>
            <a:xfrm>
              <a:off x="1538840" y="60192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4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3" name="object 753"/>
            <p:cNvSpPr/>
            <p:nvPr/>
          </p:nvSpPr>
          <p:spPr>
            <a:xfrm>
              <a:off x="1538840" y="602380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4" name="object 754"/>
            <p:cNvSpPr/>
            <p:nvPr/>
          </p:nvSpPr>
          <p:spPr>
            <a:xfrm>
              <a:off x="1578812" y="6019254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2530" y="7084"/>
                  </a:moveTo>
                  <a:lnTo>
                    <a:pt x="2530" y="6413"/>
                  </a:lnTo>
                  <a:lnTo>
                    <a:pt x="2263" y="5769"/>
                  </a:lnTo>
                  <a:lnTo>
                    <a:pt x="1789" y="5295"/>
                  </a:lnTo>
                  <a:lnTo>
                    <a:pt x="1314" y="4820"/>
                  </a:lnTo>
                  <a:lnTo>
                    <a:pt x="671" y="4554"/>
                  </a:lnTo>
                  <a:lnTo>
                    <a:pt x="0" y="4554"/>
                  </a:lnTo>
                </a:path>
                <a:path w="2540" h="7620">
                  <a:moveTo>
                    <a:pt x="0" y="2530"/>
                  </a:moveTo>
                  <a:lnTo>
                    <a:pt x="671" y="2530"/>
                  </a:lnTo>
                  <a:lnTo>
                    <a:pt x="1314" y="2264"/>
                  </a:lnTo>
                  <a:lnTo>
                    <a:pt x="1789" y="1789"/>
                  </a:lnTo>
                  <a:lnTo>
                    <a:pt x="2263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755" name="object 755"/>
          <p:cNvGrpSpPr/>
          <p:nvPr/>
        </p:nvGrpSpPr>
        <p:grpSpPr>
          <a:xfrm>
            <a:off x="1535804" y="6294505"/>
            <a:ext cx="48895" cy="13335"/>
            <a:chOff x="1535804" y="6294505"/>
            <a:chExt cx="48895" cy="13335"/>
          </a:xfrm>
        </p:grpSpPr>
        <p:sp>
          <p:nvSpPr>
            <p:cNvPr id="756" name="object 756"/>
            <p:cNvSpPr/>
            <p:nvPr/>
          </p:nvSpPr>
          <p:spPr>
            <a:xfrm>
              <a:off x="1538840" y="629754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4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7" name="object 757"/>
            <p:cNvSpPr/>
            <p:nvPr/>
          </p:nvSpPr>
          <p:spPr>
            <a:xfrm>
              <a:off x="1538840" y="630209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8" name="object 758"/>
            <p:cNvSpPr/>
            <p:nvPr/>
          </p:nvSpPr>
          <p:spPr>
            <a:xfrm>
              <a:off x="1578812" y="6297541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2530" y="7084"/>
                  </a:moveTo>
                  <a:lnTo>
                    <a:pt x="2530" y="6413"/>
                  </a:lnTo>
                  <a:lnTo>
                    <a:pt x="2263" y="5769"/>
                  </a:lnTo>
                  <a:lnTo>
                    <a:pt x="1789" y="5295"/>
                  </a:lnTo>
                  <a:lnTo>
                    <a:pt x="1314" y="4820"/>
                  </a:lnTo>
                  <a:lnTo>
                    <a:pt x="671" y="4554"/>
                  </a:lnTo>
                  <a:lnTo>
                    <a:pt x="0" y="4554"/>
                  </a:lnTo>
                </a:path>
                <a:path w="2540" h="7620">
                  <a:moveTo>
                    <a:pt x="0" y="2530"/>
                  </a:moveTo>
                  <a:lnTo>
                    <a:pt x="671" y="2530"/>
                  </a:lnTo>
                  <a:lnTo>
                    <a:pt x="1314" y="2264"/>
                  </a:lnTo>
                  <a:lnTo>
                    <a:pt x="1789" y="1789"/>
                  </a:lnTo>
                  <a:lnTo>
                    <a:pt x="2263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759" name="object 759"/>
          <p:cNvGrpSpPr/>
          <p:nvPr/>
        </p:nvGrpSpPr>
        <p:grpSpPr>
          <a:xfrm>
            <a:off x="1535804" y="6573804"/>
            <a:ext cx="48895" cy="13335"/>
            <a:chOff x="1535804" y="6573804"/>
            <a:chExt cx="48895" cy="13335"/>
          </a:xfrm>
        </p:grpSpPr>
        <p:sp>
          <p:nvSpPr>
            <p:cNvPr id="760" name="object 760"/>
            <p:cNvSpPr/>
            <p:nvPr/>
          </p:nvSpPr>
          <p:spPr>
            <a:xfrm>
              <a:off x="1538840" y="65768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4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1" name="object 761"/>
            <p:cNvSpPr/>
            <p:nvPr/>
          </p:nvSpPr>
          <p:spPr>
            <a:xfrm>
              <a:off x="1538840" y="65813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2" name="object 762"/>
            <p:cNvSpPr/>
            <p:nvPr/>
          </p:nvSpPr>
          <p:spPr>
            <a:xfrm>
              <a:off x="1578812" y="6576840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2530" y="7084"/>
                  </a:moveTo>
                  <a:lnTo>
                    <a:pt x="2530" y="6413"/>
                  </a:lnTo>
                  <a:lnTo>
                    <a:pt x="2263" y="5769"/>
                  </a:lnTo>
                  <a:lnTo>
                    <a:pt x="1789" y="5295"/>
                  </a:lnTo>
                  <a:lnTo>
                    <a:pt x="1314" y="4820"/>
                  </a:lnTo>
                  <a:lnTo>
                    <a:pt x="671" y="4554"/>
                  </a:lnTo>
                  <a:lnTo>
                    <a:pt x="0" y="4554"/>
                  </a:lnTo>
                </a:path>
                <a:path w="2540" h="7620">
                  <a:moveTo>
                    <a:pt x="0" y="2530"/>
                  </a:moveTo>
                  <a:lnTo>
                    <a:pt x="671" y="2530"/>
                  </a:lnTo>
                  <a:lnTo>
                    <a:pt x="1314" y="2264"/>
                  </a:lnTo>
                  <a:lnTo>
                    <a:pt x="1789" y="1789"/>
                  </a:lnTo>
                  <a:lnTo>
                    <a:pt x="2263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763" name="object 763"/>
          <p:cNvGrpSpPr/>
          <p:nvPr/>
        </p:nvGrpSpPr>
        <p:grpSpPr>
          <a:xfrm>
            <a:off x="1535804" y="6852090"/>
            <a:ext cx="48895" cy="13335"/>
            <a:chOff x="1535804" y="6852090"/>
            <a:chExt cx="48895" cy="13335"/>
          </a:xfrm>
        </p:grpSpPr>
        <p:sp>
          <p:nvSpPr>
            <p:cNvPr id="764" name="object 764"/>
            <p:cNvSpPr/>
            <p:nvPr/>
          </p:nvSpPr>
          <p:spPr>
            <a:xfrm>
              <a:off x="1538840" y="685512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4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5" name="object 765"/>
            <p:cNvSpPr/>
            <p:nvPr/>
          </p:nvSpPr>
          <p:spPr>
            <a:xfrm>
              <a:off x="1538840" y="685968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6" name="object 766"/>
            <p:cNvSpPr/>
            <p:nvPr/>
          </p:nvSpPr>
          <p:spPr>
            <a:xfrm>
              <a:off x="1578812" y="6855126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2530" y="7084"/>
                  </a:moveTo>
                  <a:lnTo>
                    <a:pt x="2530" y="6413"/>
                  </a:lnTo>
                  <a:lnTo>
                    <a:pt x="2263" y="5769"/>
                  </a:lnTo>
                  <a:lnTo>
                    <a:pt x="1789" y="5295"/>
                  </a:lnTo>
                  <a:lnTo>
                    <a:pt x="1314" y="4820"/>
                  </a:lnTo>
                  <a:lnTo>
                    <a:pt x="671" y="4554"/>
                  </a:lnTo>
                  <a:lnTo>
                    <a:pt x="0" y="4554"/>
                  </a:lnTo>
                </a:path>
                <a:path w="2540" h="7620">
                  <a:moveTo>
                    <a:pt x="0" y="2530"/>
                  </a:moveTo>
                  <a:lnTo>
                    <a:pt x="671" y="2530"/>
                  </a:lnTo>
                  <a:lnTo>
                    <a:pt x="1314" y="2264"/>
                  </a:lnTo>
                  <a:lnTo>
                    <a:pt x="1789" y="1789"/>
                  </a:lnTo>
                  <a:lnTo>
                    <a:pt x="2263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767" name="object 767"/>
          <p:cNvGrpSpPr/>
          <p:nvPr/>
        </p:nvGrpSpPr>
        <p:grpSpPr>
          <a:xfrm>
            <a:off x="1535804" y="7131388"/>
            <a:ext cx="48895" cy="13335"/>
            <a:chOff x="1535804" y="7131388"/>
            <a:chExt cx="48895" cy="13335"/>
          </a:xfrm>
        </p:grpSpPr>
        <p:sp>
          <p:nvSpPr>
            <p:cNvPr id="768" name="object 768"/>
            <p:cNvSpPr/>
            <p:nvPr/>
          </p:nvSpPr>
          <p:spPr>
            <a:xfrm>
              <a:off x="1538840" y="71344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4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9" name="object 769"/>
            <p:cNvSpPr/>
            <p:nvPr/>
          </p:nvSpPr>
          <p:spPr>
            <a:xfrm>
              <a:off x="1538840" y="71389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0" name="object 770"/>
            <p:cNvSpPr/>
            <p:nvPr/>
          </p:nvSpPr>
          <p:spPr>
            <a:xfrm>
              <a:off x="1578812" y="7134424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2530" y="7084"/>
                  </a:moveTo>
                  <a:lnTo>
                    <a:pt x="2530" y="6413"/>
                  </a:lnTo>
                  <a:lnTo>
                    <a:pt x="2263" y="5769"/>
                  </a:lnTo>
                  <a:lnTo>
                    <a:pt x="1789" y="5295"/>
                  </a:lnTo>
                  <a:lnTo>
                    <a:pt x="1314" y="4820"/>
                  </a:lnTo>
                  <a:lnTo>
                    <a:pt x="671" y="4554"/>
                  </a:lnTo>
                  <a:lnTo>
                    <a:pt x="0" y="4554"/>
                  </a:lnTo>
                </a:path>
                <a:path w="2540" h="7620">
                  <a:moveTo>
                    <a:pt x="0" y="2530"/>
                  </a:moveTo>
                  <a:lnTo>
                    <a:pt x="671" y="2530"/>
                  </a:lnTo>
                  <a:lnTo>
                    <a:pt x="1314" y="2264"/>
                  </a:lnTo>
                  <a:lnTo>
                    <a:pt x="1789" y="1789"/>
                  </a:lnTo>
                  <a:lnTo>
                    <a:pt x="2263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771" name="object 771"/>
          <p:cNvGrpSpPr/>
          <p:nvPr/>
        </p:nvGrpSpPr>
        <p:grpSpPr>
          <a:xfrm>
            <a:off x="1535804" y="7409675"/>
            <a:ext cx="48895" cy="13335"/>
            <a:chOff x="1535804" y="7409675"/>
            <a:chExt cx="48895" cy="13335"/>
          </a:xfrm>
        </p:grpSpPr>
        <p:sp>
          <p:nvSpPr>
            <p:cNvPr id="772" name="object 772"/>
            <p:cNvSpPr/>
            <p:nvPr/>
          </p:nvSpPr>
          <p:spPr>
            <a:xfrm>
              <a:off x="1538840" y="74127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4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3" name="object 773"/>
            <p:cNvSpPr/>
            <p:nvPr/>
          </p:nvSpPr>
          <p:spPr>
            <a:xfrm>
              <a:off x="1538840" y="741726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4" name="object 774"/>
            <p:cNvSpPr/>
            <p:nvPr/>
          </p:nvSpPr>
          <p:spPr>
            <a:xfrm>
              <a:off x="1578812" y="7412711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2530" y="7084"/>
                  </a:moveTo>
                  <a:lnTo>
                    <a:pt x="2530" y="6413"/>
                  </a:lnTo>
                  <a:lnTo>
                    <a:pt x="2263" y="5769"/>
                  </a:lnTo>
                  <a:lnTo>
                    <a:pt x="1789" y="5295"/>
                  </a:lnTo>
                  <a:lnTo>
                    <a:pt x="1314" y="4820"/>
                  </a:lnTo>
                  <a:lnTo>
                    <a:pt x="671" y="4554"/>
                  </a:lnTo>
                  <a:lnTo>
                    <a:pt x="0" y="4554"/>
                  </a:lnTo>
                </a:path>
                <a:path w="2540" h="7620">
                  <a:moveTo>
                    <a:pt x="0" y="2530"/>
                  </a:moveTo>
                  <a:lnTo>
                    <a:pt x="671" y="2530"/>
                  </a:lnTo>
                  <a:lnTo>
                    <a:pt x="1314" y="2264"/>
                  </a:lnTo>
                  <a:lnTo>
                    <a:pt x="1789" y="1789"/>
                  </a:lnTo>
                  <a:lnTo>
                    <a:pt x="2263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775" name="object 775"/>
          <p:cNvGrpSpPr/>
          <p:nvPr/>
        </p:nvGrpSpPr>
        <p:grpSpPr>
          <a:xfrm>
            <a:off x="1535804" y="7688974"/>
            <a:ext cx="48895" cy="13335"/>
            <a:chOff x="1535804" y="7688974"/>
            <a:chExt cx="48895" cy="13335"/>
          </a:xfrm>
        </p:grpSpPr>
        <p:sp>
          <p:nvSpPr>
            <p:cNvPr id="776" name="object 776"/>
            <p:cNvSpPr/>
            <p:nvPr/>
          </p:nvSpPr>
          <p:spPr>
            <a:xfrm>
              <a:off x="1538840" y="769200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4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7" name="object 777"/>
            <p:cNvSpPr/>
            <p:nvPr/>
          </p:nvSpPr>
          <p:spPr>
            <a:xfrm>
              <a:off x="1538840" y="769656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8" name="object 778"/>
            <p:cNvSpPr/>
            <p:nvPr/>
          </p:nvSpPr>
          <p:spPr>
            <a:xfrm>
              <a:off x="1578812" y="7692009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2530" y="7084"/>
                  </a:moveTo>
                  <a:lnTo>
                    <a:pt x="2530" y="6413"/>
                  </a:lnTo>
                  <a:lnTo>
                    <a:pt x="2263" y="5769"/>
                  </a:lnTo>
                  <a:lnTo>
                    <a:pt x="1789" y="5295"/>
                  </a:lnTo>
                  <a:lnTo>
                    <a:pt x="1314" y="4820"/>
                  </a:lnTo>
                  <a:lnTo>
                    <a:pt x="671" y="4554"/>
                  </a:lnTo>
                  <a:lnTo>
                    <a:pt x="0" y="4554"/>
                  </a:lnTo>
                </a:path>
                <a:path w="2540" h="7620">
                  <a:moveTo>
                    <a:pt x="0" y="2530"/>
                  </a:moveTo>
                  <a:lnTo>
                    <a:pt x="671" y="2530"/>
                  </a:lnTo>
                  <a:lnTo>
                    <a:pt x="1314" y="2264"/>
                  </a:lnTo>
                  <a:lnTo>
                    <a:pt x="1789" y="1789"/>
                  </a:lnTo>
                  <a:lnTo>
                    <a:pt x="2263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779" name="object 779"/>
          <p:cNvGrpSpPr/>
          <p:nvPr/>
        </p:nvGrpSpPr>
        <p:grpSpPr>
          <a:xfrm>
            <a:off x="1535804" y="7967260"/>
            <a:ext cx="48895" cy="13335"/>
            <a:chOff x="1535804" y="7967260"/>
            <a:chExt cx="48895" cy="13335"/>
          </a:xfrm>
        </p:grpSpPr>
        <p:sp>
          <p:nvSpPr>
            <p:cNvPr id="780" name="object 780"/>
            <p:cNvSpPr/>
            <p:nvPr/>
          </p:nvSpPr>
          <p:spPr>
            <a:xfrm>
              <a:off x="1538840" y="79702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4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1" name="object 781"/>
            <p:cNvSpPr/>
            <p:nvPr/>
          </p:nvSpPr>
          <p:spPr>
            <a:xfrm>
              <a:off x="1538840" y="79748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2" name="object 782"/>
            <p:cNvSpPr/>
            <p:nvPr/>
          </p:nvSpPr>
          <p:spPr>
            <a:xfrm>
              <a:off x="1578812" y="7970296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2530" y="7084"/>
                  </a:moveTo>
                  <a:lnTo>
                    <a:pt x="2530" y="6413"/>
                  </a:lnTo>
                  <a:lnTo>
                    <a:pt x="2263" y="5769"/>
                  </a:lnTo>
                  <a:lnTo>
                    <a:pt x="1789" y="5295"/>
                  </a:lnTo>
                  <a:lnTo>
                    <a:pt x="1314" y="4820"/>
                  </a:lnTo>
                  <a:lnTo>
                    <a:pt x="671" y="4554"/>
                  </a:lnTo>
                  <a:lnTo>
                    <a:pt x="0" y="4554"/>
                  </a:lnTo>
                </a:path>
                <a:path w="2540" h="7620">
                  <a:moveTo>
                    <a:pt x="0" y="2530"/>
                  </a:moveTo>
                  <a:lnTo>
                    <a:pt x="671" y="2530"/>
                  </a:lnTo>
                  <a:lnTo>
                    <a:pt x="1314" y="2264"/>
                  </a:lnTo>
                  <a:lnTo>
                    <a:pt x="1789" y="1789"/>
                  </a:lnTo>
                  <a:lnTo>
                    <a:pt x="2263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783" name="object 783"/>
          <p:cNvGrpSpPr/>
          <p:nvPr/>
        </p:nvGrpSpPr>
        <p:grpSpPr>
          <a:xfrm>
            <a:off x="1535804" y="8246559"/>
            <a:ext cx="48895" cy="13335"/>
            <a:chOff x="1535804" y="8246559"/>
            <a:chExt cx="48895" cy="13335"/>
          </a:xfrm>
        </p:grpSpPr>
        <p:sp>
          <p:nvSpPr>
            <p:cNvPr id="784" name="object 784"/>
            <p:cNvSpPr/>
            <p:nvPr/>
          </p:nvSpPr>
          <p:spPr>
            <a:xfrm>
              <a:off x="1538840" y="824959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4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5" name="object 785"/>
            <p:cNvSpPr/>
            <p:nvPr/>
          </p:nvSpPr>
          <p:spPr>
            <a:xfrm>
              <a:off x="1538840" y="825414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6" name="object 786"/>
            <p:cNvSpPr/>
            <p:nvPr/>
          </p:nvSpPr>
          <p:spPr>
            <a:xfrm>
              <a:off x="1578812" y="8249595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2530" y="7084"/>
                  </a:moveTo>
                  <a:lnTo>
                    <a:pt x="2530" y="6413"/>
                  </a:lnTo>
                  <a:lnTo>
                    <a:pt x="2263" y="5769"/>
                  </a:lnTo>
                  <a:lnTo>
                    <a:pt x="1789" y="5295"/>
                  </a:lnTo>
                  <a:lnTo>
                    <a:pt x="1314" y="4820"/>
                  </a:lnTo>
                  <a:lnTo>
                    <a:pt x="671" y="4554"/>
                  </a:lnTo>
                  <a:lnTo>
                    <a:pt x="0" y="4554"/>
                  </a:lnTo>
                </a:path>
                <a:path w="2540" h="7620">
                  <a:moveTo>
                    <a:pt x="0" y="2530"/>
                  </a:moveTo>
                  <a:lnTo>
                    <a:pt x="671" y="2530"/>
                  </a:lnTo>
                  <a:lnTo>
                    <a:pt x="1314" y="2264"/>
                  </a:lnTo>
                  <a:lnTo>
                    <a:pt x="1789" y="1789"/>
                  </a:lnTo>
                  <a:lnTo>
                    <a:pt x="2263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787" name="object 787"/>
          <p:cNvGrpSpPr/>
          <p:nvPr/>
        </p:nvGrpSpPr>
        <p:grpSpPr>
          <a:xfrm>
            <a:off x="1535804" y="8524846"/>
            <a:ext cx="48895" cy="13335"/>
            <a:chOff x="1535804" y="8524846"/>
            <a:chExt cx="48895" cy="13335"/>
          </a:xfrm>
        </p:grpSpPr>
        <p:sp>
          <p:nvSpPr>
            <p:cNvPr id="788" name="object 788"/>
            <p:cNvSpPr/>
            <p:nvPr/>
          </p:nvSpPr>
          <p:spPr>
            <a:xfrm>
              <a:off x="1538840" y="852788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4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9" name="object 789"/>
            <p:cNvSpPr/>
            <p:nvPr/>
          </p:nvSpPr>
          <p:spPr>
            <a:xfrm>
              <a:off x="1538840" y="85324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0" name="object 790"/>
            <p:cNvSpPr/>
            <p:nvPr/>
          </p:nvSpPr>
          <p:spPr>
            <a:xfrm>
              <a:off x="1578812" y="8527882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2530" y="7084"/>
                  </a:moveTo>
                  <a:lnTo>
                    <a:pt x="2530" y="6413"/>
                  </a:lnTo>
                  <a:lnTo>
                    <a:pt x="2263" y="5769"/>
                  </a:lnTo>
                  <a:lnTo>
                    <a:pt x="1789" y="5295"/>
                  </a:lnTo>
                  <a:lnTo>
                    <a:pt x="1314" y="4820"/>
                  </a:lnTo>
                  <a:lnTo>
                    <a:pt x="671" y="4554"/>
                  </a:lnTo>
                  <a:lnTo>
                    <a:pt x="0" y="4554"/>
                  </a:lnTo>
                </a:path>
                <a:path w="2540" h="7620">
                  <a:moveTo>
                    <a:pt x="0" y="2530"/>
                  </a:moveTo>
                  <a:lnTo>
                    <a:pt x="671" y="2530"/>
                  </a:lnTo>
                  <a:lnTo>
                    <a:pt x="1314" y="2264"/>
                  </a:lnTo>
                  <a:lnTo>
                    <a:pt x="1789" y="1789"/>
                  </a:lnTo>
                  <a:lnTo>
                    <a:pt x="2263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791" name="object 791"/>
          <p:cNvGrpSpPr/>
          <p:nvPr/>
        </p:nvGrpSpPr>
        <p:grpSpPr>
          <a:xfrm>
            <a:off x="1535804" y="8804144"/>
            <a:ext cx="48895" cy="13335"/>
            <a:chOff x="1535804" y="8804144"/>
            <a:chExt cx="48895" cy="13335"/>
          </a:xfrm>
        </p:grpSpPr>
        <p:sp>
          <p:nvSpPr>
            <p:cNvPr id="792" name="object 792"/>
            <p:cNvSpPr/>
            <p:nvPr/>
          </p:nvSpPr>
          <p:spPr>
            <a:xfrm>
              <a:off x="1538840" y="880718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4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3" name="object 793"/>
            <p:cNvSpPr/>
            <p:nvPr/>
          </p:nvSpPr>
          <p:spPr>
            <a:xfrm>
              <a:off x="1538840" y="881173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4" name="object 794"/>
            <p:cNvSpPr/>
            <p:nvPr/>
          </p:nvSpPr>
          <p:spPr>
            <a:xfrm>
              <a:off x="1578812" y="8807180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20">
                  <a:moveTo>
                    <a:pt x="2530" y="7084"/>
                  </a:moveTo>
                  <a:lnTo>
                    <a:pt x="2530" y="6413"/>
                  </a:lnTo>
                  <a:lnTo>
                    <a:pt x="2263" y="5769"/>
                  </a:lnTo>
                  <a:lnTo>
                    <a:pt x="1789" y="5295"/>
                  </a:lnTo>
                  <a:lnTo>
                    <a:pt x="1314" y="4820"/>
                  </a:lnTo>
                  <a:lnTo>
                    <a:pt x="671" y="4554"/>
                  </a:lnTo>
                  <a:lnTo>
                    <a:pt x="0" y="4554"/>
                  </a:lnTo>
                </a:path>
                <a:path w="2540" h="7620">
                  <a:moveTo>
                    <a:pt x="0" y="2530"/>
                  </a:moveTo>
                  <a:lnTo>
                    <a:pt x="671" y="2530"/>
                  </a:lnTo>
                  <a:lnTo>
                    <a:pt x="1314" y="2264"/>
                  </a:lnTo>
                  <a:lnTo>
                    <a:pt x="1789" y="1789"/>
                  </a:lnTo>
                  <a:lnTo>
                    <a:pt x="2263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795" name="object 795"/>
          <p:cNvGrpSpPr/>
          <p:nvPr/>
        </p:nvGrpSpPr>
        <p:grpSpPr>
          <a:xfrm>
            <a:off x="2271998" y="1445740"/>
            <a:ext cx="13335" cy="48895"/>
            <a:chOff x="2271998" y="1445740"/>
            <a:chExt cx="13335" cy="48895"/>
          </a:xfrm>
        </p:grpSpPr>
        <p:sp>
          <p:nvSpPr>
            <p:cNvPr id="796" name="object 796"/>
            <p:cNvSpPr/>
            <p:nvPr/>
          </p:nvSpPr>
          <p:spPr>
            <a:xfrm>
              <a:off x="2275034" y="14887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2529"/>
                  </a:moveTo>
                  <a:lnTo>
                    <a:pt x="671" y="2529"/>
                  </a:lnTo>
                  <a:lnTo>
                    <a:pt x="1314" y="2263"/>
                  </a:lnTo>
                  <a:lnTo>
                    <a:pt x="1789" y="1788"/>
                  </a:lnTo>
                  <a:lnTo>
                    <a:pt x="2264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7" name="object 797"/>
            <p:cNvSpPr/>
            <p:nvPr/>
          </p:nvSpPr>
          <p:spPr>
            <a:xfrm>
              <a:off x="2279588" y="14887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8" name="object 798"/>
            <p:cNvSpPr/>
            <p:nvPr/>
          </p:nvSpPr>
          <p:spPr>
            <a:xfrm>
              <a:off x="2275034" y="1448776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40">
                  <a:moveTo>
                    <a:pt x="7084" y="0"/>
                  </a:moveTo>
                  <a:lnTo>
                    <a:pt x="6413" y="0"/>
                  </a:lnTo>
                  <a:lnTo>
                    <a:pt x="5769" y="266"/>
                  </a:lnTo>
                  <a:lnTo>
                    <a:pt x="5295" y="741"/>
                  </a:lnTo>
                  <a:lnTo>
                    <a:pt x="4820" y="1215"/>
                  </a:lnTo>
                  <a:lnTo>
                    <a:pt x="4554" y="1858"/>
                  </a:lnTo>
                  <a:lnTo>
                    <a:pt x="4554" y="2529"/>
                  </a:lnTo>
                </a:path>
                <a:path w="7619" h="2540">
                  <a:moveTo>
                    <a:pt x="2530" y="2529"/>
                  </a:moveTo>
                  <a:lnTo>
                    <a:pt x="2530" y="1858"/>
                  </a:lnTo>
                  <a:lnTo>
                    <a:pt x="2264" y="1215"/>
                  </a:lnTo>
                  <a:lnTo>
                    <a:pt x="1789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799" name="object 799"/>
          <p:cNvGrpSpPr/>
          <p:nvPr/>
        </p:nvGrpSpPr>
        <p:grpSpPr>
          <a:xfrm>
            <a:off x="1994724" y="1445741"/>
            <a:ext cx="13335" cy="48895"/>
            <a:chOff x="1994724" y="1445741"/>
            <a:chExt cx="13335" cy="48895"/>
          </a:xfrm>
        </p:grpSpPr>
        <p:sp>
          <p:nvSpPr>
            <p:cNvPr id="800" name="object 800"/>
            <p:cNvSpPr/>
            <p:nvPr/>
          </p:nvSpPr>
          <p:spPr>
            <a:xfrm>
              <a:off x="1997760" y="14887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2529"/>
                  </a:moveTo>
                  <a:lnTo>
                    <a:pt x="671" y="2529"/>
                  </a:lnTo>
                  <a:lnTo>
                    <a:pt x="1314" y="2263"/>
                  </a:lnTo>
                  <a:lnTo>
                    <a:pt x="1789" y="1788"/>
                  </a:lnTo>
                  <a:lnTo>
                    <a:pt x="2263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1" name="object 801"/>
            <p:cNvSpPr/>
            <p:nvPr/>
          </p:nvSpPr>
          <p:spPr>
            <a:xfrm>
              <a:off x="2002314" y="14887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2" name="object 802"/>
            <p:cNvSpPr/>
            <p:nvPr/>
          </p:nvSpPr>
          <p:spPr>
            <a:xfrm>
              <a:off x="2002314" y="144877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530" y="0"/>
                  </a:moveTo>
                  <a:lnTo>
                    <a:pt x="1859" y="0"/>
                  </a:lnTo>
                  <a:lnTo>
                    <a:pt x="1215" y="266"/>
                  </a:lnTo>
                  <a:lnTo>
                    <a:pt x="741" y="741"/>
                  </a:lnTo>
                  <a:lnTo>
                    <a:pt x="266" y="1215"/>
                  </a:lnTo>
                  <a:lnTo>
                    <a:pt x="0" y="1859"/>
                  </a:lnTo>
                  <a:lnTo>
                    <a:pt x="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3" name="object 803"/>
            <p:cNvSpPr/>
            <p:nvPr/>
          </p:nvSpPr>
          <p:spPr>
            <a:xfrm>
              <a:off x="1997760" y="144877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530" y="2530"/>
                  </a:moveTo>
                  <a:lnTo>
                    <a:pt x="2530" y="1859"/>
                  </a:lnTo>
                  <a:lnTo>
                    <a:pt x="2263" y="1215"/>
                  </a:lnTo>
                  <a:lnTo>
                    <a:pt x="1789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04" name="object 804"/>
          <p:cNvGrpSpPr/>
          <p:nvPr/>
        </p:nvGrpSpPr>
        <p:grpSpPr>
          <a:xfrm>
            <a:off x="2551297" y="1445740"/>
            <a:ext cx="13335" cy="48895"/>
            <a:chOff x="2551297" y="1445740"/>
            <a:chExt cx="13335" cy="48895"/>
          </a:xfrm>
        </p:grpSpPr>
        <p:sp>
          <p:nvSpPr>
            <p:cNvPr id="805" name="object 805"/>
            <p:cNvSpPr/>
            <p:nvPr/>
          </p:nvSpPr>
          <p:spPr>
            <a:xfrm>
              <a:off x="2554333" y="14887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2529"/>
                  </a:moveTo>
                  <a:lnTo>
                    <a:pt x="671" y="2529"/>
                  </a:lnTo>
                  <a:lnTo>
                    <a:pt x="1314" y="2263"/>
                  </a:lnTo>
                  <a:lnTo>
                    <a:pt x="1789" y="1788"/>
                  </a:lnTo>
                  <a:lnTo>
                    <a:pt x="2264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6" name="object 806"/>
            <p:cNvSpPr/>
            <p:nvPr/>
          </p:nvSpPr>
          <p:spPr>
            <a:xfrm>
              <a:off x="2558887" y="14887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7" name="object 807"/>
            <p:cNvSpPr/>
            <p:nvPr/>
          </p:nvSpPr>
          <p:spPr>
            <a:xfrm>
              <a:off x="2554333" y="1448776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40">
                  <a:moveTo>
                    <a:pt x="7084" y="0"/>
                  </a:moveTo>
                  <a:lnTo>
                    <a:pt x="6413" y="0"/>
                  </a:lnTo>
                  <a:lnTo>
                    <a:pt x="5769" y="266"/>
                  </a:lnTo>
                  <a:lnTo>
                    <a:pt x="5295" y="741"/>
                  </a:lnTo>
                  <a:lnTo>
                    <a:pt x="4820" y="1215"/>
                  </a:lnTo>
                  <a:lnTo>
                    <a:pt x="4554" y="1858"/>
                  </a:lnTo>
                  <a:lnTo>
                    <a:pt x="4554" y="2529"/>
                  </a:lnTo>
                </a:path>
                <a:path w="7619" h="2540">
                  <a:moveTo>
                    <a:pt x="2530" y="2529"/>
                  </a:moveTo>
                  <a:lnTo>
                    <a:pt x="2530" y="1858"/>
                  </a:lnTo>
                  <a:lnTo>
                    <a:pt x="2264" y="1215"/>
                  </a:lnTo>
                  <a:lnTo>
                    <a:pt x="1789" y="741"/>
                  </a:lnTo>
                  <a:lnTo>
                    <a:pt x="1314" y="266"/>
                  </a:ln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08" name="object 808"/>
          <p:cNvGrpSpPr/>
          <p:nvPr/>
        </p:nvGrpSpPr>
        <p:grpSpPr>
          <a:xfrm>
            <a:off x="1714413" y="1445740"/>
            <a:ext cx="13335" cy="48895"/>
            <a:chOff x="1714413" y="1445740"/>
            <a:chExt cx="13335" cy="48895"/>
          </a:xfrm>
        </p:grpSpPr>
        <p:sp>
          <p:nvSpPr>
            <p:cNvPr id="809" name="object 809"/>
            <p:cNvSpPr/>
            <p:nvPr/>
          </p:nvSpPr>
          <p:spPr>
            <a:xfrm>
              <a:off x="1717449" y="14887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2529"/>
                  </a:moveTo>
                  <a:lnTo>
                    <a:pt x="671" y="2529"/>
                  </a:lnTo>
                  <a:lnTo>
                    <a:pt x="1314" y="2263"/>
                  </a:lnTo>
                  <a:lnTo>
                    <a:pt x="1789" y="1788"/>
                  </a:lnTo>
                  <a:lnTo>
                    <a:pt x="2263" y="1314"/>
                  </a:lnTo>
                  <a:lnTo>
                    <a:pt x="2530" y="671"/>
                  </a:lnTo>
                  <a:lnTo>
                    <a:pt x="25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0" name="object 810"/>
            <p:cNvSpPr/>
            <p:nvPr/>
          </p:nvSpPr>
          <p:spPr>
            <a:xfrm>
              <a:off x="1722003" y="14887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671"/>
                  </a:lnTo>
                  <a:lnTo>
                    <a:pt x="266" y="1314"/>
                  </a:lnTo>
                  <a:lnTo>
                    <a:pt x="741" y="1789"/>
                  </a:lnTo>
                  <a:lnTo>
                    <a:pt x="1215" y="2263"/>
                  </a:lnTo>
                  <a:lnTo>
                    <a:pt x="1859" y="2530"/>
                  </a:lnTo>
                  <a:lnTo>
                    <a:pt x="2530" y="25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1" name="object 811"/>
            <p:cNvSpPr/>
            <p:nvPr/>
          </p:nvSpPr>
          <p:spPr>
            <a:xfrm>
              <a:off x="1717449" y="1448776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40">
                  <a:moveTo>
                    <a:pt x="7084" y="0"/>
                  </a:moveTo>
                  <a:lnTo>
                    <a:pt x="6413" y="0"/>
                  </a:lnTo>
                  <a:lnTo>
                    <a:pt x="5769" y="266"/>
                  </a:lnTo>
                  <a:lnTo>
                    <a:pt x="5295" y="741"/>
                  </a:lnTo>
                  <a:lnTo>
                    <a:pt x="4820" y="1215"/>
                  </a:lnTo>
                  <a:lnTo>
                    <a:pt x="4554" y="1858"/>
                  </a:lnTo>
                  <a:lnTo>
                    <a:pt x="4554" y="2529"/>
                  </a:lnTo>
                </a:path>
                <a:path w="7619" h="2540">
                  <a:moveTo>
                    <a:pt x="2530" y="2529"/>
                  </a:moveTo>
                  <a:lnTo>
                    <a:pt x="671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12" name="object 812"/>
          <p:cNvSpPr/>
          <p:nvPr/>
        </p:nvSpPr>
        <p:spPr>
          <a:xfrm>
            <a:off x="3185285" y="990362"/>
            <a:ext cx="6206490" cy="7633334"/>
          </a:xfrm>
          <a:custGeom>
            <a:avLst/>
            <a:gdLst/>
            <a:ahLst/>
            <a:cxnLst/>
            <a:rect l="l" t="t" r="r" b="b"/>
            <a:pathLst>
              <a:path w="6206490" h="7633334">
                <a:moveTo>
                  <a:pt x="0" y="0"/>
                </a:moveTo>
                <a:lnTo>
                  <a:pt x="0" y="3152228"/>
                </a:lnTo>
              </a:path>
              <a:path w="6206490" h="7633334">
                <a:moveTo>
                  <a:pt x="0" y="3152228"/>
                </a:moveTo>
                <a:lnTo>
                  <a:pt x="6206297" y="7633149"/>
                </a:lnTo>
              </a:path>
              <a:path w="6206490" h="7633334">
                <a:moveTo>
                  <a:pt x="4319008" y="968437"/>
                </a:moveTo>
                <a:lnTo>
                  <a:pt x="4319008" y="843967"/>
                </a:lnTo>
              </a:path>
              <a:path w="6206490" h="7633334">
                <a:moveTo>
                  <a:pt x="4319008" y="843967"/>
                </a:moveTo>
                <a:lnTo>
                  <a:pt x="3885893" y="843967"/>
                </a:lnTo>
              </a:path>
              <a:path w="6206490" h="7633334">
                <a:moveTo>
                  <a:pt x="3885893" y="843967"/>
                </a:moveTo>
                <a:lnTo>
                  <a:pt x="3885893" y="2339631"/>
                </a:lnTo>
              </a:path>
              <a:path w="6206490" h="7633334">
                <a:moveTo>
                  <a:pt x="3885893" y="2339631"/>
                </a:moveTo>
                <a:lnTo>
                  <a:pt x="3985064" y="2558213"/>
                </a:lnTo>
              </a:path>
              <a:path w="6206490" h="7633334">
                <a:moveTo>
                  <a:pt x="3985064" y="2558213"/>
                </a:moveTo>
                <a:lnTo>
                  <a:pt x="4037685" y="2673575"/>
                </a:lnTo>
              </a:path>
              <a:path w="6206490" h="7633334">
                <a:moveTo>
                  <a:pt x="4037685" y="2673575"/>
                </a:moveTo>
                <a:lnTo>
                  <a:pt x="4037685" y="5892592"/>
                </a:lnTo>
              </a:path>
              <a:path w="6206490" h="7633334">
                <a:moveTo>
                  <a:pt x="4037685" y="5892592"/>
                </a:moveTo>
                <a:lnTo>
                  <a:pt x="3901072" y="6047421"/>
                </a:lnTo>
              </a:path>
              <a:path w="6206490" h="7633334">
                <a:moveTo>
                  <a:pt x="3901072" y="6047421"/>
                </a:moveTo>
                <a:lnTo>
                  <a:pt x="3901072" y="7628089"/>
                </a:lnTo>
              </a:path>
              <a:path w="6206490" h="7633334">
                <a:moveTo>
                  <a:pt x="3901072" y="7628089"/>
                </a:moveTo>
                <a:lnTo>
                  <a:pt x="3459861" y="7628089"/>
                </a:lnTo>
              </a:path>
              <a:path w="6206490" h="7633334">
                <a:moveTo>
                  <a:pt x="3459861" y="7628089"/>
                </a:moveTo>
                <a:lnTo>
                  <a:pt x="3459861" y="6115222"/>
                </a:lnTo>
              </a:path>
              <a:path w="6206490" h="7633334">
                <a:moveTo>
                  <a:pt x="3459861" y="6115222"/>
                </a:moveTo>
                <a:lnTo>
                  <a:pt x="3595463" y="5185238"/>
                </a:lnTo>
              </a:path>
              <a:path w="6206490" h="7633334">
                <a:moveTo>
                  <a:pt x="3595463" y="5185238"/>
                </a:moveTo>
                <a:lnTo>
                  <a:pt x="3663263" y="4812840"/>
                </a:lnTo>
              </a:path>
              <a:path w="6206490" h="7633334">
                <a:moveTo>
                  <a:pt x="3663263" y="4812840"/>
                </a:moveTo>
                <a:lnTo>
                  <a:pt x="3663263" y="3642012"/>
                </a:lnTo>
              </a:path>
              <a:path w="6206490" h="7633334">
                <a:moveTo>
                  <a:pt x="3663263" y="3642012"/>
                </a:moveTo>
                <a:lnTo>
                  <a:pt x="3599511" y="3269614"/>
                </a:lnTo>
              </a:path>
              <a:path w="6206490" h="7633334">
                <a:moveTo>
                  <a:pt x="3599511" y="3269614"/>
                </a:moveTo>
                <a:lnTo>
                  <a:pt x="3462897" y="2339631"/>
                </a:lnTo>
              </a:path>
              <a:path w="6206490" h="7633334">
                <a:moveTo>
                  <a:pt x="3462897" y="2339631"/>
                </a:moveTo>
                <a:lnTo>
                  <a:pt x="3462897" y="968437"/>
                </a:lnTo>
              </a:path>
              <a:path w="6206490" h="7633334">
                <a:moveTo>
                  <a:pt x="3462897" y="968437"/>
                </a:moveTo>
                <a:lnTo>
                  <a:pt x="3462897" y="843967"/>
                </a:lnTo>
              </a:path>
              <a:path w="6206490" h="7633334">
                <a:moveTo>
                  <a:pt x="3462897" y="843967"/>
                </a:moveTo>
                <a:lnTo>
                  <a:pt x="3024722" y="843967"/>
                </a:lnTo>
              </a:path>
              <a:path w="6206490" h="7633334">
                <a:moveTo>
                  <a:pt x="3024722" y="843967"/>
                </a:moveTo>
                <a:lnTo>
                  <a:pt x="3024722" y="2339631"/>
                </a:lnTo>
              </a:path>
              <a:path w="6206490" h="7633334">
                <a:moveTo>
                  <a:pt x="3024722" y="2339631"/>
                </a:moveTo>
                <a:lnTo>
                  <a:pt x="3204849" y="3269614"/>
                </a:lnTo>
              </a:path>
              <a:path w="6206490" h="7633334">
                <a:moveTo>
                  <a:pt x="3204849" y="3269614"/>
                </a:moveTo>
                <a:lnTo>
                  <a:pt x="3350570" y="3629869"/>
                </a:lnTo>
              </a:path>
              <a:path w="6206490" h="7633334">
                <a:moveTo>
                  <a:pt x="3350570" y="3629869"/>
                </a:moveTo>
                <a:lnTo>
                  <a:pt x="3350570" y="4959573"/>
                </a:lnTo>
              </a:path>
              <a:path w="6206490" h="7633334">
                <a:moveTo>
                  <a:pt x="3350570" y="4959573"/>
                </a:moveTo>
                <a:lnTo>
                  <a:pt x="3210921" y="5185238"/>
                </a:lnTo>
              </a:path>
              <a:path w="6206490" h="7633334">
                <a:moveTo>
                  <a:pt x="3210921" y="5185238"/>
                </a:moveTo>
                <a:lnTo>
                  <a:pt x="3059128" y="6115222"/>
                </a:lnTo>
              </a:path>
              <a:path w="6206490" h="7633334">
                <a:moveTo>
                  <a:pt x="3059128" y="6115222"/>
                </a:moveTo>
                <a:lnTo>
                  <a:pt x="3059128" y="7628089"/>
                </a:lnTo>
              </a:path>
              <a:path w="6206490" h="7633334">
                <a:moveTo>
                  <a:pt x="3059128" y="7628089"/>
                </a:moveTo>
                <a:lnTo>
                  <a:pt x="2623989" y="7628089"/>
                </a:lnTo>
              </a:path>
              <a:path w="6206490" h="7633334">
                <a:moveTo>
                  <a:pt x="2623989" y="7628089"/>
                </a:moveTo>
                <a:lnTo>
                  <a:pt x="2623989" y="6115222"/>
                </a:lnTo>
              </a:path>
              <a:path w="6206490" h="7633334">
                <a:moveTo>
                  <a:pt x="2623989" y="6115222"/>
                </a:moveTo>
                <a:lnTo>
                  <a:pt x="2815248" y="5185238"/>
                </a:lnTo>
              </a:path>
              <a:path w="6206490" h="7633334">
                <a:moveTo>
                  <a:pt x="2815248" y="5185238"/>
                </a:moveTo>
                <a:lnTo>
                  <a:pt x="2937694" y="4812840"/>
                </a:lnTo>
              </a:path>
              <a:path w="6206490" h="7633334">
                <a:moveTo>
                  <a:pt x="2937694" y="4812840"/>
                </a:moveTo>
                <a:lnTo>
                  <a:pt x="2937694" y="3642012"/>
                </a:lnTo>
              </a:path>
              <a:path w="6206490" h="7633334">
                <a:moveTo>
                  <a:pt x="2937694" y="3642012"/>
                </a:moveTo>
                <a:lnTo>
                  <a:pt x="2814236" y="3269614"/>
                </a:lnTo>
              </a:path>
              <a:path w="6206490" h="7633334">
                <a:moveTo>
                  <a:pt x="2814236" y="3269614"/>
                </a:moveTo>
                <a:lnTo>
                  <a:pt x="2600715" y="2339631"/>
                </a:lnTo>
              </a:path>
              <a:path w="6206490" h="7633334">
                <a:moveTo>
                  <a:pt x="2600715" y="2339631"/>
                </a:moveTo>
                <a:lnTo>
                  <a:pt x="2600715" y="843967"/>
                </a:lnTo>
              </a:path>
              <a:path w="6206490" h="7633334">
                <a:moveTo>
                  <a:pt x="2600715" y="843967"/>
                </a:moveTo>
                <a:lnTo>
                  <a:pt x="2205042" y="843967"/>
                </a:lnTo>
              </a:path>
              <a:path w="6206490" h="7633334">
                <a:moveTo>
                  <a:pt x="2205042" y="843967"/>
                </a:moveTo>
                <a:lnTo>
                  <a:pt x="2205042" y="2339631"/>
                </a:lnTo>
              </a:path>
              <a:path w="6206490" h="7633334">
                <a:moveTo>
                  <a:pt x="2205042" y="2339631"/>
                </a:moveTo>
                <a:lnTo>
                  <a:pt x="2424635" y="3269614"/>
                </a:lnTo>
              </a:path>
              <a:path w="6206490" h="7633334">
                <a:moveTo>
                  <a:pt x="2424635" y="3269614"/>
                </a:moveTo>
                <a:lnTo>
                  <a:pt x="2256651" y="3642012"/>
                </a:lnTo>
              </a:path>
              <a:path w="6206490" h="7633334">
                <a:moveTo>
                  <a:pt x="2256651" y="3642012"/>
                </a:moveTo>
                <a:lnTo>
                  <a:pt x="2256651" y="4812840"/>
                </a:lnTo>
              </a:path>
              <a:path w="6206490" h="7633334">
                <a:moveTo>
                  <a:pt x="2256651" y="4812840"/>
                </a:moveTo>
                <a:lnTo>
                  <a:pt x="2424635" y="5185238"/>
                </a:lnTo>
              </a:path>
              <a:path w="6206490" h="7633334">
                <a:moveTo>
                  <a:pt x="2424635" y="5185238"/>
                </a:moveTo>
                <a:lnTo>
                  <a:pt x="2205042" y="6115222"/>
                </a:lnTo>
              </a:path>
              <a:path w="6206490" h="7633334">
                <a:moveTo>
                  <a:pt x="2205042" y="6115222"/>
                </a:moveTo>
                <a:lnTo>
                  <a:pt x="2205042" y="7628089"/>
                </a:lnTo>
              </a:path>
              <a:path w="6206490" h="7633334">
                <a:moveTo>
                  <a:pt x="2205042" y="7628089"/>
                </a:moveTo>
                <a:lnTo>
                  <a:pt x="1746628" y="7628089"/>
                </a:lnTo>
              </a:path>
              <a:path w="6206490" h="7633334">
                <a:moveTo>
                  <a:pt x="1746628" y="7628089"/>
                </a:moveTo>
                <a:lnTo>
                  <a:pt x="1746628" y="6115222"/>
                </a:lnTo>
              </a:path>
              <a:path w="6206490" h="7633334">
                <a:moveTo>
                  <a:pt x="1746628" y="6115222"/>
                </a:moveTo>
                <a:lnTo>
                  <a:pt x="2034022" y="5185238"/>
                </a:lnTo>
              </a:path>
              <a:path w="6206490" h="7633334">
                <a:moveTo>
                  <a:pt x="2034022" y="5185238"/>
                </a:moveTo>
                <a:lnTo>
                  <a:pt x="2034022" y="3269614"/>
                </a:lnTo>
              </a:path>
              <a:path w="6206490" h="7633334">
                <a:moveTo>
                  <a:pt x="2034022" y="3269614"/>
                </a:moveTo>
                <a:lnTo>
                  <a:pt x="1746628" y="2339631"/>
                </a:lnTo>
              </a:path>
              <a:path w="6206490" h="7633334">
                <a:moveTo>
                  <a:pt x="1746628" y="2339631"/>
                </a:moveTo>
                <a:lnTo>
                  <a:pt x="1746628" y="843967"/>
                </a:lnTo>
              </a:path>
              <a:path w="6206490" h="7633334">
                <a:moveTo>
                  <a:pt x="1746628" y="843967"/>
                </a:moveTo>
                <a:lnTo>
                  <a:pt x="1351967" y="843967"/>
                </a:lnTo>
              </a:path>
              <a:path w="6206490" h="7633334">
                <a:moveTo>
                  <a:pt x="1351967" y="843967"/>
                </a:moveTo>
                <a:lnTo>
                  <a:pt x="1281130" y="843967"/>
                </a:lnTo>
              </a:path>
              <a:path w="6206490" h="7633334">
                <a:moveTo>
                  <a:pt x="1281130" y="843967"/>
                </a:moveTo>
                <a:lnTo>
                  <a:pt x="1281130" y="2339631"/>
                </a:lnTo>
              </a:path>
              <a:path w="6206490" h="7633334">
                <a:moveTo>
                  <a:pt x="1281130" y="2339631"/>
                </a:moveTo>
                <a:lnTo>
                  <a:pt x="1554357" y="3269614"/>
                </a:lnTo>
              </a:path>
              <a:path w="6206490" h="7633334">
                <a:moveTo>
                  <a:pt x="1554357" y="3269614"/>
                </a:moveTo>
                <a:lnTo>
                  <a:pt x="1554357" y="5185238"/>
                </a:lnTo>
              </a:path>
              <a:path w="6206490" h="7633334">
                <a:moveTo>
                  <a:pt x="1554357" y="5185238"/>
                </a:moveTo>
                <a:lnTo>
                  <a:pt x="1266963" y="6115222"/>
                </a:lnTo>
              </a:path>
              <a:path w="6206490" h="7633334">
                <a:moveTo>
                  <a:pt x="1266963" y="6115222"/>
                </a:moveTo>
                <a:lnTo>
                  <a:pt x="1266963" y="7628089"/>
                </a:lnTo>
              </a:path>
              <a:path w="6206490" h="7633334">
                <a:moveTo>
                  <a:pt x="1266963" y="7628089"/>
                </a:moveTo>
                <a:lnTo>
                  <a:pt x="839919" y="7628089"/>
                </a:lnTo>
              </a:path>
              <a:path w="6206490" h="7633334">
                <a:moveTo>
                  <a:pt x="839919" y="7628089"/>
                </a:moveTo>
                <a:lnTo>
                  <a:pt x="839919" y="843967"/>
                </a:lnTo>
              </a:path>
              <a:path w="6206490" h="7633334">
                <a:moveTo>
                  <a:pt x="839919" y="843967"/>
                </a:moveTo>
                <a:lnTo>
                  <a:pt x="427043" y="843967"/>
                </a:lnTo>
              </a:path>
              <a:path w="6206490" h="7633334">
                <a:moveTo>
                  <a:pt x="427043" y="843967"/>
                </a:moveTo>
                <a:lnTo>
                  <a:pt x="427043" y="2339631"/>
                </a:lnTo>
              </a:path>
              <a:path w="6206490" h="7633334">
                <a:moveTo>
                  <a:pt x="427043" y="2339631"/>
                </a:moveTo>
                <a:lnTo>
                  <a:pt x="427043" y="762808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" name="object 813"/>
          <p:cNvSpPr/>
          <p:nvPr/>
        </p:nvSpPr>
        <p:spPr>
          <a:xfrm>
            <a:off x="1726051" y="990362"/>
            <a:ext cx="1791335" cy="1873250"/>
          </a:xfrm>
          <a:custGeom>
            <a:avLst/>
            <a:gdLst/>
            <a:ahLst/>
            <a:cxnLst/>
            <a:rect l="l" t="t" r="r" b="b"/>
            <a:pathLst>
              <a:path w="1791335" h="1873250">
                <a:moveTo>
                  <a:pt x="954270" y="1873121"/>
                </a:moveTo>
                <a:lnTo>
                  <a:pt x="954270" y="1493640"/>
                </a:lnTo>
              </a:path>
              <a:path w="1791335" h="1873250">
                <a:moveTo>
                  <a:pt x="954270" y="1493640"/>
                </a:moveTo>
                <a:lnTo>
                  <a:pt x="29346" y="1493640"/>
                </a:lnTo>
              </a:path>
              <a:path w="1791335" h="1873250">
                <a:moveTo>
                  <a:pt x="29346" y="1493640"/>
                </a:moveTo>
                <a:lnTo>
                  <a:pt x="1103026" y="1165767"/>
                </a:lnTo>
              </a:path>
              <a:path w="1791335" h="1873250">
                <a:moveTo>
                  <a:pt x="1103026" y="1165767"/>
                </a:moveTo>
                <a:lnTo>
                  <a:pt x="1791153" y="1165767"/>
                </a:lnTo>
              </a:path>
              <a:path w="1791335" h="1873250">
                <a:moveTo>
                  <a:pt x="1791153" y="1165767"/>
                </a:moveTo>
                <a:lnTo>
                  <a:pt x="1791153" y="768071"/>
                </a:lnTo>
              </a:path>
              <a:path w="1791335" h="1873250">
                <a:moveTo>
                  <a:pt x="1791153" y="768071"/>
                </a:moveTo>
                <a:lnTo>
                  <a:pt x="1049393" y="768071"/>
                </a:lnTo>
              </a:path>
              <a:path w="1791335" h="1873250">
                <a:moveTo>
                  <a:pt x="1049393" y="768071"/>
                </a:moveTo>
                <a:lnTo>
                  <a:pt x="744796" y="1020046"/>
                </a:lnTo>
              </a:path>
              <a:path w="1791335" h="1873250">
                <a:moveTo>
                  <a:pt x="744796" y="1020046"/>
                </a:moveTo>
                <a:lnTo>
                  <a:pt x="0" y="1020046"/>
                </a:lnTo>
              </a:path>
              <a:path w="1791335" h="1873250">
                <a:moveTo>
                  <a:pt x="0" y="1020046"/>
                </a:moveTo>
                <a:lnTo>
                  <a:pt x="0" y="660804"/>
                </a:lnTo>
              </a:path>
              <a:path w="1791335" h="1873250">
                <a:moveTo>
                  <a:pt x="0" y="660804"/>
                </a:moveTo>
                <a:lnTo>
                  <a:pt x="1106062" y="660804"/>
                </a:lnTo>
              </a:path>
              <a:path w="1791335" h="1873250">
                <a:moveTo>
                  <a:pt x="1106062" y="660804"/>
                </a:moveTo>
                <a:lnTo>
                  <a:pt x="110606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" name="object 814"/>
          <p:cNvSpPr/>
          <p:nvPr/>
        </p:nvSpPr>
        <p:spPr>
          <a:xfrm>
            <a:off x="6451713" y="605828"/>
            <a:ext cx="120014" cy="462915"/>
          </a:xfrm>
          <a:custGeom>
            <a:avLst/>
            <a:gdLst/>
            <a:ahLst/>
            <a:cxnLst/>
            <a:rect l="l" t="t" r="r" b="b"/>
            <a:pathLst>
              <a:path w="120015" h="462915">
                <a:moveTo>
                  <a:pt x="13" y="462383"/>
                </a:moveTo>
                <a:lnTo>
                  <a:pt x="60457" y="428531"/>
                </a:lnTo>
                <a:lnTo>
                  <a:pt x="84640" y="391756"/>
                </a:lnTo>
                <a:lnTo>
                  <a:pt x="103301" y="344676"/>
                </a:lnTo>
                <a:lnTo>
                  <a:pt x="115319" y="289485"/>
                </a:lnTo>
                <a:lnTo>
                  <a:pt x="119573" y="228377"/>
                </a:lnTo>
                <a:lnTo>
                  <a:pt x="115315" y="167471"/>
                </a:lnTo>
                <a:lnTo>
                  <a:pt x="103294" y="112845"/>
                </a:lnTo>
                <a:lnTo>
                  <a:pt x="84630" y="66643"/>
                </a:lnTo>
                <a:lnTo>
                  <a:pt x="60445" y="31007"/>
                </a:lnTo>
                <a:lnTo>
                  <a:pt x="31861" y="8078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" name="object 815"/>
          <p:cNvSpPr/>
          <p:nvPr/>
        </p:nvSpPr>
        <p:spPr>
          <a:xfrm>
            <a:off x="6028869" y="755591"/>
            <a:ext cx="53975" cy="163195"/>
          </a:xfrm>
          <a:custGeom>
            <a:avLst/>
            <a:gdLst/>
            <a:ahLst/>
            <a:cxnLst/>
            <a:rect l="l" t="t" r="r" b="b"/>
            <a:pathLst>
              <a:path w="53975" h="163194">
                <a:moveTo>
                  <a:pt x="26402" y="0"/>
                </a:moveTo>
                <a:lnTo>
                  <a:pt x="15996" y="6454"/>
                </a:lnTo>
                <a:lnTo>
                  <a:pt x="7561" y="23955"/>
                </a:lnTo>
                <a:lnTo>
                  <a:pt x="1946" y="49878"/>
                </a:lnTo>
                <a:lnTo>
                  <a:pt x="0" y="81597"/>
                </a:lnTo>
                <a:lnTo>
                  <a:pt x="2268" y="113295"/>
                </a:lnTo>
                <a:lnTo>
                  <a:pt x="8146" y="139159"/>
                </a:lnTo>
                <a:lnTo>
                  <a:pt x="16759" y="156573"/>
                </a:lnTo>
                <a:lnTo>
                  <a:pt x="27230" y="162922"/>
                </a:lnTo>
                <a:lnTo>
                  <a:pt x="37635" y="156467"/>
                </a:lnTo>
                <a:lnTo>
                  <a:pt x="46071" y="138966"/>
                </a:lnTo>
                <a:lnTo>
                  <a:pt x="51686" y="113044"/>
                </a:lnTo>
                <a:lnTo>
                  <a:pt x="53632" y="81325"/>
                </a:lnTo>
                <a:lnTo>
                  <a:pt x="51364" y="49627"/>
                </a:lnTo>
                <a:lnTo>
                  <a:pt x="45485" y="23763"/>
                </a:lnTo>
                <a:lnTo>
                  <a:pt x="36873" y="6348"/>
                </a:lnTo>
                <a:lnTo>
                  <a:pt x="2640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816" name="object 816"/>
          <p:cNvGrpSpPr/>
          <p:nvPr/>
        </p:nvGrpSpPr>
        <p:grpSpPr>
          <a:xfrm>
            <a:off x="6722352" y="628784"/>
            <a:ext cx="163830" cy="410209"/>
            <a:chOff x="6722352" y="628784"/>
            <a:chExt cx="163830" cy="410209"/>
          </a:xfrm>
        </p:grpSpPr>
        <p:sp>
          <p:nvSpPr>
            <p:cNvPr id="817" name="object 817"/>
            <p:cNvSpPr/>
            <p:nvPr/>
          </p:nvSpPr>
          <p:spPr>
            <a:xfrm>
              <a:off x="6725388" y="631820"/>
              <a:ext cx="76200" cy="404495"/>
            </a:xfrm>
            <a:custGeom>
              <a:avLst/>
              <a:gdLst/>
              <a:ahLst/>
              <a:cxnLst/>
              <a:rect l="l" t="t" r="r" b="b"/>
              <a:pathLst>
                <a:path w="76200" h="404494">
                  <a:moveTo>
                    <a:pt x="5347" y="404131"/>
                  </a:moveTo>
                  <a:lnTo>
                    <a:pt x="34007" y="362995"/>
                  </a:lnTo>
                  <a:lnTo>
                    <a:pt x="55326" y="318840"/>
                  </a:lnTo>
                  <a:lnTo>
                    <a:pt x="69316" y="272557"/>
                  </a:lnTo>
                  <a:lnTo>
                    <a:pt x="75988" y="225035"/>
                  </a:lnTo>
                  <a:lnTo>
                    <a:pt x="75355" y="177164"/>
                  </a:lnTo>
                  <a:lnTo>
                    <a:pt x="67427" y="129836"/>
                  </a:lnTo>
                  <a:lnTo>
                    <a:pt x="52218" y="83939"/>
                  </a:lnTo>
                  <a:lnTo>
                    <a:pt x="29738" y="40363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8" name="object 818"/>
            <p:cNvSpPr/>
            <p:nvPr/>
          </p:nvSpPr>
          <p:spPr>
            <a:xfrm>
              <a:off x="6835147" y="703348"/>
              <a:ext cx="48260" cy="262255"/>
            </a:xfrm>
            <a:custGeom>
              <a:avLst/>
              <a:gdLst/>
              <a:ahLst/>
              <a:cxnLst/>
              <a:rect l="l" t="t" r="r" b="b"/>
              <a:pathLst>
                <a:path w="48259" h="262255">
                  <a:moveTo>
                    <a:pt x="0" y="261860"/>
                  </a:moveTo>
                  <a:lnTo>
                    <a:pt x="26506" y="221464"/>
                  </a:lnTo>
                  <a:lnTo>
                    <a:pt x="42443" y="177207"/>
                  </a:lnTo>
                  <a:lnTo>
                    <a:pt x="47808" y="131010"/>
                  </a:lnTo>
                  <a:lnTo>
                    <a:pt x="42598" y="84795"/>
                  </a:lnTo>
                  <a:lnTo>
                    <a:pt x="26809" y="40484"/>
                  </a:lnTo>
                  <a:lnTo>
                    <a:pt x="43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19" name="object 819"/>
          <p:cNvGrpSpPr/>
          <p:nvPr/>
        </p:nvGrpSpPr>
        <p:grpSpPr>
          <a:xfrm>
            <a:off x="7017545" y="983785"/>
            <a:ext cx="36195" cy="42545"/>
            <a:chOff x="7017545" y="983785"/>
            <a:chExt cx="36195" cy="42545"/>
          </a:xfrm>
        </p:grpSpPr>
        <p:sp>
          <p:nvSpPr>
            <p:cNvPr id="820" name="object 820"/>
            <p:cNvSpPr/>
            <p:nvPr/>
          </p:nvSpPr>
          <p:spPr>
            <a:xfrm>
              <a:off x="7031712" y="98682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1471" y="7287"/>
                  </a:lnTo>
                  <a:lnTo>
                    <a:pt x="5483" y="13237"/>
                  </a:lnTo>
                  <a:lnTo>
                    <a:pt x="11434" y="17249"/>
                  </a:lnTo>
                  <a:lnTo>
                    <a:pt x="18721" y="1872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1" name="object 821"/>
            <p:cNvSpPr/>
            <p:nvPr/>
          </p:nvSpPr>
          <p:spPr>
            <a:xfrm>
              <a:off x="7020581" y="991881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69">
                  <a:moveTo>
                    <a:pt x="0" y="0"/>
                  </a:moveTo>
                  <a:lnTo>
                    <a:pt x="0" y="7544"/>
                  </a:lnTo>
                  <a:lnTo>
                    <a:pt x="6116" y="13661"/>
                  </a:lnTo>
                  <a:lnTo>
                    <a:pt x="13661" y="136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2" name="object 822"/>
            <p:cNvSpPr/>
            <p:nvPr/>
          </p:nvSpPr>
          <p:spPr>
            <a:xfrm>
              <a:off x="7022605" y="1016168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0" y="0"/>
                  </a:moveTo>
                  <a:lnTo>
                    <a:pt x="0" y="3632"/>
                  </a:lnTo>
                  <a:lnTo>
                    <a:pt x="2944" y="6576"/>
                  </a:lnTo>
                  <a:lnTo>
                    <a:pt x="6577" y="657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23" name="object 823"/>
          <p:cNvGrpSpPr/>
          <p:nvPr/>
        </p:nvGrpSpPr>
        <p:grpSpPr>
          <a:xfrm>
            <a:off x="7273063" y="983785"/>
            <a:ext cx="72390" cy="42545"/>
            <a:chOff x="7273063" y="983785"/>
            <a:chExt cx="72390" cy="42545"/>
          </a:xfrm>
        </p:grpSpPr>
        <p:sp>
          <p:nvSpPr>
            <p:cNvPr id="824" name="object 824"/>
            <p:cNvSpPr/>
            <p:nvPr/>
          </p:nvSpPr>
          <p:spPr>
            <a:xfrm>
              <a:off x="7276098" y="986821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8721"/>
                  </a:moveTo>
                  <a:lnTo>
                    <a:pt x="7287" y="17249"/>
                  </a:lnTo>
                  <a:lnTo>
                    <a:pt x="13237" y="13237"/>
                  </a:lnTo>
                  <a:lnTo>
                    <a:pt x="17249" y="7287"/>
                  </a:lnTo>
                  <a:lnTo>
                    <a:pt x="1872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5" name="object 825"/>
            <p:cNvSpPr/>
            <p:nvPr/>
          </p:nvSpPr>
          <p:spPr>
            <a:xfrm>
              <a:off x="7278122" y="986821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0" y="22768"/>
                  </a:moveTo>
                  <a:lnTo>
                    <a:pt x="8862" y="20979"/>
                  </a:lnTo>
                  <a:lnTo>
                    <a:pt x="16100" y="16100"/>
                  </a:lnTo>
                  <a:lnTo>
                    <a:pt x="20979" y="8862"/>
                  </a:lnTo>
                  <a:lnTo>
                    <a:pt x="2276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6" name="object 826"/>
            <p:cNvSpPr/>
            <p:nvPr/>
          </p:nvSpPr>
          <p:spPr>
            <a:xfrm>
              <a:off x="7331362" y="1009977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5" h="13334">
                  <a:moveTo>
                    <a:pt x="0" y="12784"/>
                  </a:moveTo>
                  <a:lnTo>
                    <a:pt x="5615" y="10754"/>
                  </a:lnTo>
                  <a:lnTo>
                    <a:pt x="9719" y="5879"/>
                  </a:lnTo>
                  <a:lnTo>
                    <a:pt x="1076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7" name="object 827"/>
            <p:cNvSpPr/>
            <p:nvPr/>
          </p:nvSpPr>
          <p:spPr>
            <a:xfrm>
              <a:off x="7331185" y="1006793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4" h="9525">
                  <a:moveTo>
                    <a:pt x="0" y="9348"/>
                  </a:moveTo>
                  <a:lnTo>
                    <a:pt x="4241" y="8020"/>
                  </a:lnTo>
                  <a:lnTo>
                    <a:pt x="7355" y="4393"/>
                  </a:lnTo>
                  <a:lnTo>
                    <a:pt x="802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8" name="object 828"/>
            <p:cNvSpPr/>
            <p:nvPr/>
          </p:nvSpPr>
          <p:spPr>
            <a:xfrm>
              <a:off x="7317305" y="1002355"/>
              <a:ext cx="10160" cy="12700"/>
            </a:xfrm>
            <a:custGeom>
              <a:avLst/>
              <a:gdLst/>
              <a:ahLst/>
              <a:cxnLst/>
              <a:rect l="l" t="t" r="r" b="b"/>
              <a:pathLst>
                <a:path w="10159" h="12700">
                  <a:moveTo>
                    <a:pt x="0" y="12199"/>
                  </a:moveTo>
                  <a:lnTo>
                    <a:pt x="5174" y="10145"/>
                  </a:lnTo>
                  <a:lnTo>
                    <a:pt x="8871" y="5502"/>
                  </a:lnTo>
                  <a:lnTo>
                    <a:pt x="971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29" name="object 829"/>
          <p:cNvGrpSpPr/>
          <p:nvPr/>
        </p:nvGrpSpPr>
        <p:grpSpPr>
          <a:xfrm>
            <a:off x="7017545" y="644275"/>
            <a:ext cx="36195" cy="41275"/>
            <a:chOff x="7017545" y="644275"/>
            <a:chExt cx="36195" cy="41275"/>
          </a:xfrm>
        </p:grpSpPr>
        <p:sp>
          <p:nvSpPr>
            <p:cNvPr id="830" name="object 830"/>
            <p:cNvSpPr/>
            <p:nvPr/>
          </p:nvSpPr>
          <p:spPr>
            <a:xfrm>
              <a:off x="7031712" y="66350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18721" y="0"/>
                  </a:moveTo>
                  <a:lnTo>
                    <a:pt x="11433" y="1471"/>
                  </a:lnTo>
                  <a:lnTo>
                    <a:pt x="5483" y="5483"/>
                  </a:lnTo>
                  <a:lnTo>
                    <a:pt x="1471" y="11434"/>
                  </a:lnTo>
                  <a:lnTo>
                    <a:pt x="0" y="1872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1" name="object 831"/>
            <p:cNvSpPr/>
            <p:nvPr/>
          </p:nvSpPr>
          <p:spPr>
            <a:xfrm>
              <a:off x="7020581" y="663502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70">
                  <a:moveTo>
                    <a:pt x="13661" y="0"/>
                  </a:moveTo>
                  <a:lnTo>
                    <a:pt x="6116" y="0"/>
                  </a:lnTo>
                  <a:lnTo>
                    <a:pt x="0" y="6116"/>
                  </a:lnTo>
                  <a:lnTo>
                    <a:pt x="0" y="136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2" name="object 832"/>
            <p:cNvSpPr/>
            <p:nvPr/>
          </p:nvSpPr>
          <p:spPr>
            <a:xfrm>
              <a:off x="7022605" y="647311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6577" y="0"/>
                  </a:moveTo>
                  <a:lnTo>
                    <a:pt x="2944" y="0"/>
                  </a:lnTo>
                  <a:lnTo>
                    <a:pt x="0" y="2944"/>
                  </a:lnTo>
                  <a:lnTo>
                    <a:pt x="0" y="657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33" name="object 833"/>
          <p:cNvSpPr/>
          <p:nvPr/>
        </p:nvSpPr>
        <p:spPr>
          <a:xfrm>
            <a:off x="7342651" y="641114"/>
            <a:ext cx="13970" cy="13335"/>
          </a:xfrm>
          <a:custGeom>
            <a:avLst/>
            <a:gdLst/>
            <a:ahLst/>
            <a:cxnLst/>
            <a:rect l="l" t="t" r="r" b="b"/>
            <a:pathLst>
              <a:path w="13970" h="13334">
                <a:moveTo>
                  <a:pt x="13878" y="13080"/>
                </a:moveTo>
                <a:lnTo>
                  <a:pt x="13498" y="5728"/>
                </a:lnTo>
                <a:lnTo>
                  <a:pt x="7360" y="0"/>
                </a:lnTo>
                <a:lnTo>
                  <a:pt x="0" y="12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834" name="object 834"/>
          <p:cNvGrpSpPr/>
          <p:nvPr/>
        </p:nvGrpSpPr>
        <p:grpSpPr>
          <a:xfrm>
            <a:off x="7138979" y="897769"/>
            <a:ext cx="13970" cy="15240"/>
            <a:chOff x="7138979" y="897769"/>
            <a:chExt cx="13970" cy="15240"/>
          </a:xfrm>
        </p:grpSpPr>
        <p:sp>
          <p:nvSpPr>
            <p:cNvPr id="835" name="object 835"/>
            <p:cNvSpPr/>
            <p:nvPr/>
          </p:nvSpPr>
          <p:spPr>
            <a:xfrm>
              <a:off x="7142015" y="902829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0" y="0"/>
                  </a:moveTo>
                  <a:lnTo>
                    <a:pt x="0" y="3632"/>
                  </a:lnTo>
                  <a:lnTo>
                    <a:pt x="2944" y="6576"/>
                  </a:lnTo>
                  <a:lnTo>
                    <a:pt x="6577" y="657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6" name="object 836"/>
            <p:cNvSpPr/>
            <p:nvPr/>
          </p:nvSpPr>
          <p:spPr>
            <a:xfrm>
              <a:off x="7145051" y="9008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0" y="0"/>
                  </a:moveTo>
                  <a:lnTo>
                    <a:pt x="0" y="2515"/>
                  </a:lnTo>
                  <a:lnTo>
                    <a:pt x="2038" y="4553"/>
                  </a:lnTo>
                  <a:lnTo>
                    <a:pt x="4553" y="455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37" name="object 837"/>
          <p:cNvGrpSpPr/>
          <p:nvPr/>
        </p:nvGrpSpPr>
        <p:grpSpPr>
          <a:xfrm>
            <a:off x="7211334" y="897769"/>
            <a:ext cx="17780" cy="15240"/>
            <a:chOff x="7211334" y="897769"/>
            <a:chExt cx="17780" cy="15240"/>
          </a:xfrm>
        </p:grpSpPr>
        <p:sp>
          <p:nvSpPr>
            <p:cNvPr id="838" name="object 838"/>
            <p:cNvSpPr/>
            <p:nvPr/>
          </p:nvSpPr>
          <p:spPr>
            <a:xfrm>
              <a:off x="7219430" y="902829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0" y="6577"/>
                  </a:moveTo>
                  <a:lnTo>
                    <a:pt x="3632" y="6576"/>
                  </a:lnTo>
                  <a:lnTo>
                    <a:pt x="6576" y="3632"/>
                  </a:lnTo>
                  <a:lnTo>
                    <a:pt x="657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9" name="object 839"/>
            <p:cNvSpPr/>
            <p:nvPr/>
          </p:nvSpPr>
          <p:spPr>
            <a:xfrm>
              <a:off x="7214370" y="90080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0" y="4553"/>
                  </a:moveTo>
                  <a:lnTo>
                    <a:pt x="2514" y="4553"/>
                  </a:lnTo>
                  <a:lnTo>
                    <a:pt x="4553" y="2514"/>
                  </a:lnTo>
                  <a:lnTo>
                    <a:pt x="455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40" name="object 840"/>
          <p:cNvGrpSpPr/>
          <p:nvPr/>
        </p:nvGrpSpPr>
        <p:grpSpPr>
          <a:xfrm>
            <a:off x="7138979" y="756602"/>
            <a:ext cx="13970" cy="15240"/>
            <a:chOff x="7138979" y="756602"/>
            <a:chExt cx="13970" cy="15240"/>
          </a:xfrm>
        </p:grpSpPr>
        <p:sp>
          <p:nvSpPr>
            <p:cNvPr id="841" name="object 841"/>
            <p:cNvSpPr/>
            <p:nvPr/>
          </p:nvSpPr>
          <p:spPr>
            <a:xfrm>
              <a:off x="7142015" y="759638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6577" y="0"/>
                  </a:moveTo>
                  <a:lnTo>
                    <a:pt x="2944" y="0"/>
                  </a:lnTo>
                  <a:lnTo>
                    <a:pt x="0" y="2944"/>
                  </a:lnTo>
                  <a:lnTo>
                    <a:pt x="0" y="657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2" name="object 842"/>
            <p:cNvSpPr/>
            <p:nvPr/>
          </p:nvSpPr>
          <p:spPr>
            <a:xfrm>
              <a:off x="7145051" y="76368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4553" y="0"/>
                  </a:moveTo>
                  <a:lnTo>
                    <a:pt x="2038" y="0"/>
                  </a:lnTo>
                  <a:lnTo>
                    <a:pt x="0" y="2038"/>
                  </a:lnTo>
                  <a:lnTo>
                    <a:pt x="0" y="455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43" name="object 843"/>
          <p:cNvGrpSpPr/>
          <p:nvPr/>
        </p:nvGrpSpPr>
        <p:grpSpPr>
          <a:xfrm>
            <a:off x="7211334" y="756602"/>
            <a:ext cx="17780" cy="15240"/>
            <a:chOff x="7211334" y="756602"/>
            <a:chExt cx="17780" cy="15240"/>
          </a:xfrm>
        </p:grpSpPr>
        <p:sp>
          <p:nvSpPr>
            <p:cNvPr id="844" name="object 844"/>
            <p:cNvSpPr/>
            <p:nvPr/>
          </p:nvSpPr>
          <p:spPr>
            <a:xfrm>
              <a:off x="7219429" y="759638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6577" y="6577"/>
                  </a:moveTo>
                  <a:lnTo>
                    <a:pt x="6577" y="2944"/>
                  </a:lnTo>
                  <a:lnTo>
                    <a:pt x="3632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5" name="object 845"/>
            <p:cNvSpPr/>
            <p:nvPr/>
          </p:nvSpPr>
          <p:spPr>
            <a:xfrm>
              <a:off x="7214370" y="76368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4553" y="4553"/>
                  </a:moveTo>
                  <a:lnTo>
                    <a:pt x="4553" y="2038"/>
                  </a:lnTo>
                  <a:lnTo>
                    <a:pt x="2514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46" name="object 846"/>
          <p:cNvGrpSpPr/>
          <p:nvPr/>
        </p:nvGrpSpPr>
        <p:grpSpPr>
          <a:xfrm>
            <a:off x="7275086" y="649864"/>
            <a:ext cx="67310" cy="34925"/>
            <a:chOff x="7275086" y="649864"/>
            <a:chExt cx="67310" cy="34925"/>
          </a:xfrm>
        </p:grpSpPr>
        <p:sp>
          <p:nvSpPr>
            <p:cNvPr id="847" name="object 847"/>
            <p:cNvSpPr/>
            <p:nvPr/>
          </p:nvSpPr>
          <p:spPr>
            <a:xfrm>
              <a:off x="7331178" y="652900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4" h="9525">
                  <a:moveTo>
                    <a:pt x="8034" y="9353"/>
                  </a:moveTo>
                  <a:lnTo>
                    <a:pt x="7363" y="4956"/>
                  </a:lnTo>
                  <a:lnTo>
                    <a:pt x="4245" y="1326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8" name="object 848"/>
            <p:cNvSpPr/>
            <p:nvPr/>
          </p:nvSpPr>
          <p:spPr>
            <a:xfrm>
              <a:off x="7278122" y="658442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59" h="22859">
                  <a:moveTo>
                    <a:pt x="22768" y="22766"/>
                  </a:moveTo>
                  <a:lnTo>
                    <a:pt x="20979" y="13904"/>
                  </a:lnTo>
                  <a:lnTo>
                    <a:pt x="16099" y="6668"/>
                  </a:lnTo>
                  <a:lnTo>
                    <a:pt x="8862" y="1789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9" name="object 849"/>
            <p:cNvSpPr/>
            <p:nvPr/>
          </p:nvSpPr>
          <p:spPr>
            <a:xfrm>
              <a:off x="7317359" y="657434"/>
              <a:ext cx="5715" cy="11430"/>
            </a:xfrm>
            <a:custGeom>
              <a:avLst/>
              <a:gdLst/>
              <a:ahLst/>
              <a:cxnLst/>
              <a:rect l="l" t="t" r="r" b="b"/>
              <a:pathLst>
                <a:path w="5715" h="11429">
                  <a:moveTo>
                    <a:pt x="5700" y="10871"/>
                  </a:moveTo>
                  <a:lnTo>
                    <a:pt x="5249" y="6655"/>
                  </a:lnTo>
                  <a:lnTo>
                    <a:pt x="3211" y="2768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0" name="object 850"/>
            <p:cNvSpPr/>
            <p:nvPr/>
          </p:nvSpPr>
          <p:spPr>
            <a:xfrm>
              <a:off x="7317304" y="655502"/>
              <a:ext cx="10160" cy="12700"/>
            </a:xfrm>
            <a:custGeom>
              <a:avLst/>
              <a:gdLst/>
              <a:ahLst/>
              <a:cxnLst/>
              <a:rect l="l" t="t" r="r" b="b"/>
              <a:pathLst>
                <a:path w="10159" h="12700">
                  <a:moveTo>
                    <a:pt x="9716" y="12200"/>
                  </a:moveTo>
                  <a:lnTo>
                    <a:pt x="8872" y="6697"/>
                  </a:lnTo>
                  <a:lnTo>
                    <a:pt x="5174" y="2054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51" name="object 851"/>
          <p:cNvGrpSpPr/>
          <p:nvPr/>
        </p:nvGrpSpPr>
        <p:grpSpPr>
          <a:xfrm>
            <a:off x="6041890" y="598741"/>
            <a:ext cx="797560" cy="165735"/>
            <a:chOff x="6041890" y="598741"/>
            <a:chExt cx="797560" cy="165735"/>
          </a:xfrm>
        </p:grpSpPr>
        <p:sp>
          <p:nvSpPr>
            <p:cNvPr id="852" name="object 852"/>
            <p:cNvSpPr/>
            <p:nvPr/>
          </p:nvSpPr>
          <p:spPr>
            <a:xfrm>
              <a:off x="6097848" y="601777"/>
              <a:ext cx="738505" cy="107314"/>
            </a:xfrm>
            <a:custGeom>
              <a:avLst/>
              <a:gdLst/>
              <a:ahLst/>
              <a:cxnLst/>
              <a:rect l="l" t="t" r="r" b="b"/>
              <a:pathLst>
                <a:path w="738504" h="107315">
                  <a:moveTo>
                    <a:pt x="738335" y="100709"/>
                  </a:moveTo>
                  <a:lnTo>
                    <a:pt x="700085" y="68079"/>
                  </a:lnTo>
                  <a:lnTo>
                    <a:pt x="657515" y="41888"/>
                  </a:lnTo>
                  <a:lnTo>
                    <a:pt x="611427" y="22549"/>
                  </a:lnTo>
                  <a:lnTo>
                    <a:pt x="562622" y="10472"/>
                  </a:lnTo>
                </a:path>
                <a:path w="738504" h="107315">
                  <a:moveTo>
                    <a:pt x="562333" y="11575"/>
                  </a:moveTo>
                  <a:lnTo>
                    <a:pt x="514027" y="5019"/>
                  </a:lnTo>
                  <a:lnTo>
                    <a:pt x="465621" y="1166"/>
                  </a:lnTo>
                  <a:lnTo>
                    <a:pt x="417222" y="0"/>
                  </a:lnTo>
                  <a:lnTo>
                    <a:pt x="368941" y="1500"/>
                  </a:lnTo>
                  <a:lnTo>
                    <a:pt x="320885" y="5649"/>
                  </a:lnTo>
                  <a:lnTo>
                    <a:pt x="273165" y="12428"/>
                  </a:lnTo>
                  <a:lnTo>
                    <a:pt x="225890" y="21818"/>
                  </a:lnTo>
                  <a:lnTo>
                    <a:pt x="179168" y="33801"/>
                  </a:lnTo>
                  <a:lnTo>
                    <a:pt x="133109" y="48358"/>
                  </a:lnTo>
                  <a:lnTo>
                    <a:pt x="87822" y="65471"/>
                  </a:lnTo>
                  <a:lnTo>
                    <a:pt x="43416" y="85121"/>
                  </a:lnTo>
                  <a:lnTo>
                    <a:pt x="0" y="10729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3" name="object 853"/>
            <p:cNvSpPr/>
            <p:nvPr/>
          </p:nvSpPr>
          <p:spPr>
            <a:xfrm>
              <a:off x="6044925" y="708830"/>
              <a:ext cx="53340" cy="52705"/>
            </a:xfrm>
            <a:custGeom>
              <a:avLst/>
              <a:gdLst/>
              <a:ahLst/>
              <a:cxnLst/>
              <a:rect l="l" t="t" r="r" b="b"/>
              <a:pathLst>
                <a:path w="53339" h="52704">
                  <a:moveTo>
                    <a:pt x="53267" y="0"/>
                  </a:moveTo>
                  <a:lnTo>
                    <a:pt x="37459" y="10419"/>
                  </a:lnTo>
                  <a:lnTo>
                    <a:pt x="23198" y="22750"/>
                  </a:lnTo>
                  <a:lnTo>
                    <a:pt x="10654" y="36826"/>
                  </a:lnTo>
                  <a:lnTo>
                    <a:pt x="0" y="5247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54" name="object 854"/>
          <p:cNvGrpSpPr/>
          <p:nvPr/>
        </p:nvGrpSpPr>
        <p:grpSpPr>
          <a:xfrm>
            <a:off x="6041890" y="905714"/>
            <a:ext cx="795655" cy="170180"/>
            <a:chOff x="6041890" y="905714"/>
            <a:chExt cx="795655" cy="170180"/>
          </a:xfrm>
        </p:grpSpPr>
        <p:sp>
          <p:nvSpPr>
            <p:cNvPr id="855" name="object 855"/>
            <p:cNvSpPr/>
            <p:nvPr/>
          </p:nvSpPr>
          <p:spPr>
            <a:xfrm>
              <a:off x="6044925" y="908750"/>
              <a:ext cx="53340" cy="52705"/>
            </a:xfrm>
            <a:custGeom>
              <a:avLst/>
              <a:gdLst/>
              <a:ahLst/>
              <a:cxnLst/>
              <a:rect l="l" t="t" r="r" b="b"/>
              <a:pathLst>
                <a:path w="53339" h="52705">
                  <a:moveTo>
                    <a:pt x="0" y="0"/>
                  </a:moveTo>
                  <a:lnTo>
                    <a:pt x="10654" y="15650"/>
                  </a:lnTo>
                  <a:lnTo>
                    <a:pt x="23198" y="29725"/>
                  </a:lnTo>
                  <a:lnTo>
                    <a:pt x="37459" y="42057"/>
                  </a:lnTo>
                  <a:lnTo>
                    <a:pt x="53267" y="5247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6" name="object 856"/>
            <p:cNvSpPr/>
            <p:nvPr/>
          </p:nvSpPr>
          <p:spPr>
            <a:xfrm>
              <a:off x="6097681" y="962028"/>
              <a:ext cx="737235" cy="110489"/>
            </a:xfrm>
            <a:custGeom>
              <a:avLst/>
              <a:gdLst/>
              <a:ahLst/>
              <a:cxnLst/>
              <a:rect l="l" t="t" r="r" b="b"/>
              <a:pathLst>
                <a:path w="737234" h="110490">
                  <a:moveTo>
                    <a:pt x="0" y="0"/>
                  </a:moveTo>
                  <a:lnTo>
                    <a:pt x="44525" y="26310"/>
                  </a:lnTo>
                  <a:lnTo>
                    <a:pt x="90063" y="49585"/>
                  </a:lnTo>
                  <a:lnTo>
                    <a:pt x="138637" y="68812"/>
                  </a:lnTo>
                  <a:lnTo>
                    <a:pt x="188222" y="85003"/>
                  </a:lnTo>
                  <a:lnTo>
                    <a:pt x="237808" y="97147"/>
                  </a:lnTo>
                  <a:lnTo>
                    <a:pt x="289418" y="105242"/>
                  </a:lnTo>
                  <a:lnTo>
                    <a:pt x="341027" y="109290"/>
                  </a:lnTo>
                  <a:lnTo>
                    <a:pt x="392637" y="110302"/>
                  </a:lnTo>
                  <a:lnTo>
                    <a:pt x="444246" y="106254"/>
                  </a:lnTo>
                  <a:lnTo>
                    <a:pt x="495856" y="99171"/>
                  </a:lnTo>
                  <a:lnTo>
                    <a:pt x="546453" y="88039"/>
                  </a:lnTo>
                  <a:lnTo>
                    <a:pt x="596039" y="72860"/>
                  </a:lnTo>
                  <a:lnTo>
                    <a:pt x="644613" y="54645"/>
                  </a:lnTo>
                  <a:lnTo>
                    <a:pt x="691162" y="31370"/>
                  </a:lnTo>
                  <a:lnTo>
                    <a:pt x="736700" y="607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57" name="object 857"/>
          <p:cNvSpPr/>
          <p:nvPr/>
        </p:nvSpPr>
        <p:spPr>
          <a:xfrm>
            <a:off x="7332047" y="647180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29" h="12700">
                <a:moveTo>
                  <a:pt x="11027" y="12573"/>
                </a:moveTo>
                <a:lnTo>
                  <a:pt x="9866" y="6710"/>
                </a:lnTo>
                <a:lnTo>
                  <a:pt x="5661" y="1915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8" name="object 858"/>
          <p:cNvSpPr/>
          <p:nvPr/>
        </p:nvSpPr>
        <p:spPr>
          <a:xfrm>
            <a:off x="7317165" y="1000641"/>
            <a:ext cx="6350" cy="12065"/>
          </a:xfrm>
          <a:custGeom>
            <a:avLst/>
            <a:gdLst/>
            <a:ahLst/>
            <a:cxnLst/>
            <a:rect l="l" t="t" r="r" b="b"/>
            <a:pathLst>
              <a:path w="6350" h="12065">
                <a:moveTo>
                  <a:pt x="0" y="11598"/>
                </a:moveTo>
                <a:lnTo>
                  <a:pt x="3370" y="8622"/>
                </a:lnTo>
                <a:lnTo>
                  <a:pt x="5483" y="4476"/>
                </a:lnTo>
                <a:lnTo>
                  <a:pt x="590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" name="object 859"/>
          <p:cNvSpPr/>
          <p:nvPr/>
        </p:nvSpPr>
        <p:spPr>
          <a:xfrm>
            <a:off x="7276882" y="663504"/>
            <a:ext cx="19050" cy="19050"/>
          </a:xfrm>
          <a:custGeom>
            <a:avLst/>
            <a:gdLst/>
            <a:ahLst/>
            <a:cxnLst/>
            <a:rect l="l" t="t" r="r" b="b"/>
            <a:pathLst>
              <a:path w="19050" h="19050">
                <a:moveTo>
                  <a:pt x="18947" y="18488"/>
                </a:moveTo>
                <a:lnTo>
                  <a:pt x="17386" y="11220"/>
                </a:lnTo>
                <a:lnTo>
                  <a:pt x="13302" y="5320"/>
                </a:lnTo>
                <a:lnTo>
                  <a:pt x="7303" y="1382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pic>
        <p:nvPicPr>
          <p:cNvPr id="860" name="object 860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6191453" y="4535394"/>
            <a:ext cx="188562" cy="192924"/>
          </a:xfrm>
          <a:prstGeom prst="rect">
            <a:avLst/>
          </a:prstGeom>
        </p:spPr>
      </p:pic>
      <p:sp>
        <p:nvSpPr>
          <p:cNvPr id="861" name="object 861"/>
          <p:cNvSpPr/>
          <p:nvPr/>
        </p:nvSpPr>
        <p:spPr>
          <a:xfrm>
            <a:off x="2656034" y="1307103"/>
            <a:ext cx="0" cy="12700"/>
          </a:xfrm>
          <a:custGeom>
            <a:avLst/>
            <a:gdLst/>
            <a:ahLst/>
            <a:cxnLst/>
            <a:rect l="l" t="t" r="r" b="b"/>
            <a:pathLst>
              <a:path w="0" h="12700">
                <a:moveTo>
                  <a:pt x="0" y="1214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2" name="object 862"/>
          <p:cNvSpPr/>
          <p:nvPr/>
        </p:nvSpPr>
        <p:spPr>
          <a:xfrm>
            <a:off x="2617580" y="1307103"/>
            <a:ext cx="783590" cy="48895"/>
          </a:xfrm>
          <a:custGeom>
            <a:avLst/>
            <a:gdLst/>
            <a:ahLst/>
            <a:cxnLst/>
            <a:rect l="l" t="t" r="r" b="b"/>
            <a:pathLst>
              <a:path w="783589" h="48894">
                <a:moveTo>
                  <a:pt x="744796" y="12143"/>
                </a:moveTo>
                <a:lnTo>
                  <a:pt x="744796" y="0"/>
                </a:lnTo>
              </a:path>
              <a:path w="783589" h="48894">
                <a:moveTo>
                  <a:pt x="0" y="24286"/>
                </a:moveTo>
                <a:lnTo>
                  <a:pt x="783250" y="24286"/>
                </a:lnTo>
              </a:path>
              <a:path w="783589" h="48894">
                <a:moveTo>
                  <a:pt x="62740" y="0"/>
                </a:moveTo>
                <a:lnTo>
                  <a:pt x="14167" y="48573"/>
                </a:lnTo>
              </a:path>
              <a:path w="783589" h="48894">
                <a:moveTo>
                  <a:pt x="720509" y="48573"/>
                </a:moveTo>
                <a:lnTo>
                  <a:pt x="76908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3" name="object 863"/>
          <p:cNvSpPr txBox="1"/>
          <p:nvPr/>
        </p:nvSpPr>
        <p:spPr>
          <a:xfrm>
            <a:off x="2920609" y="1237379"/>
            <a:ext cx="177165" cy="107314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500" spc="15">
                <a:latin typeface="Arial"/>
                <a:cs typeface="Arial"/>
              </a:rPr>
              <a:t>5000</a:t>
            </a:r>
            <a:endParaRPr sz="500">
              <a:latin typeface="Arial"/>
              <a:cs typeface="Arial"/>
            </a:endParaRPr>
          </a:p>
        </p:txBody>
      </p:sp>
      <p:sp>
        <p:nvSpPr>
          <p:cNvPr id="864" name="object 864"/>
          <p:cNvSpPr/>
          <p:nvPr/>
        </p:nvSpPr>
        <p:spPr>
          <a:xfrm>
            <a:off x="2668178" y="493494"/>
            <a:ext cx="132715" cy="991869"/>
          </a:xfrm>
          <a:custGeom>
            <a:avLst/>
            <a:gdLst/>
            <a:ahLst/>
            <a:cxnLst/>
            <a:rect l="l" t="t" r="r" b="b"/>
            <a:pathLst>
              <a:path w="132714" h="991869">
                <a:moveTo>
                  <a:pt x="0" y="38454"/>
                </a:moveTo>
                <a:lnTo>
                  <a:pt x="132565" y="38454"/>
                </a:lnTo>
              </a:path>
              <a:path w="132714" h="991869">
                <a:moveTo>
                  <a:pt x="0" y="953258"/>
                </a:moveTo>
                <a:lnTo>
                  <a:pt x="132565" y="953258"/>
                </a:lnTo>
              </a:path>
              <a:path w="132714" h="991869">
                <a:moveTo>
                  <a:pt x="108278" y="0"/>
                </a:moveTo>
                <a:lnTo>
                  <a:pt x="108278" y="991712"/>
                </a:lnTo>
              </a:path>
              <a:path w="132714" h="991869">
                <a:moveTo>
                  <a:pt x="132565" y="63752"/>
                </a:moveTo>
                <a:lnTo>
                  <a:pt x="83991" y="14167"/>
                </a:lnTo>
              </a:path>
              <a:path w="132714" h="991869">
                <a:moveTo>
                  <a:pt x="83991" y="928971"/>
                </a:moveTo>
                <a:lnTo>
                  <a:pt x="132565" y="97754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5" name="object 865"/>
          <p:cNvSpPr txBox="1"/>
          <p:nvPr/>
        </p:nvSpPr>
        <p:spPr>
          <a:xfrm>
            <a:off x="2688901" y="884324"/>
            <a:ext cx="101600" cy="215265"/>
          </a:xfrm>
          <a:prstGeom prst="rect">
            <a:avLst/>
          </a:prstGeom>
        </p:spPr>
        <p:txBody>
          <a:bodyPr wrap="square" lIns="0" tIns="1079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dirty="0" sz="500" spc="-5">
                <a:latin typeface="Arial"/>
                <a:cs typeface="Arial"/>
              </a:rPr>
              <a:t>12000</a:t>
            </a:r>
            <a:endParaRPr sz="500">
              <a:latin typeface="Arial"/>
              <a:cs typeface="Arial"/>
            </a:endParaRPr>
          </a:p>
        </p:txBody>
      </p:sp>
      <p:sp>
        <p:nvSpPr>
          <p:cNvPr id="866" name="object 866"/>
          <p:cNvSpPr txBox="1"/>
          <p:nvPr/>
        </p:nvSpPr>
        <p:spPr>
          <a:xfrm>
            <a:off x="7625171" y="4822865"/>
            <a:ext cx="342265" cy="1790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>
                <a:latin typeface="ISOCPEUR"/>
                <a:cs typeface="ISOCPEUR"/>
              </a:rPr>
              <a:t>-3,900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67" name="object 867"/>
          <p:cNvSpPr/>
          <p:nvPr/>
        </p:nvSpPr>
        <p:spPr>
          <a:xfrm>
            <a:off x="7615608" y="4862088"/>
            <a:ext cx="412115" cy="127635"/>
          </a:xfrm>
          <a:custGeom>
            <a:avLst/>
            <a:gdLst/>
            <a:ahLst/>
            <a:cxnLst/>
            <a:rect l="l" t="t" r="r" b="b"/>
            <a:pathLst>
              <a:path w="412115" h="127635">
                <a:moveTo>
                  <a:pt x="0" y="0"/>
                </a:moveTo>
                <a:lnTo>
                  <a:pt x="411864" y="0"/>
                </a:lnTo>
                <a:lnTo>
                  <a:pt x="411864" y="127505"/>
                </a:lnTo>
                <a:lnTo>
                  <a:pt x="0" y="127505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8" name="object 868"/>
          <p:cNvSpPr txBox="1"/>
          <p:nvPr/>
        </p:nvSpPr>
        <p:spPr>
          <a:xfrm>
            <a:off x="6103196" y="5318721"/>
            <a:ext cx="725170" cy="1790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00" spc="-5">
                <a:latin typeface="ISOCPEUR"/>
                <a:cs typeface="ISOCPEUR"/>
              </a:rPr>
              <a:t>144МТТ-16134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69" name="object 869"/>
          <p:cNvSpPr/>
          <p:nvPr/>
        </p:nvSpPr>
        <p:spPr>
          <a:xfrm>
            <a:off x="5037156" y="5476343"/>
            <a:ext cx="1593215" cy="1257300"/>
          </a:xfrm>
          <a:custGeom>
            <a:avLst/>
            <a:gdLst/>
            <a:ahLst/>
            <a:cxnLst/>
            <a:rect l="l" t="t" r="r" b="b"/>
            <a:pathLst>
              <a:path w="1593215" h="1257300">
                <a:moveTo>
                  <a:pt x="1064572" y="571752"/>
                </a:moveTo>
                <a:lnTo>
                  <a:pt x="1245712" y="0"/>
                </a:lnTo>
                <a:lnTo>
                  <a:pt x="1592811" y="0"/>
                </a:lnTo>
              </a:path>
              <a:path w="1593215" h="1257300">
                <a:moveTo>
                  <a:pt x="1495664" y="644613"/>
                </a:moveTo>
                <a:lnTo>
                  <a:pt x="1495664" y="750867"/>
                </a:lnTo>
              </a:path>
              <a:path w="1593215" h="1257300">
                <a:moveTo>
                  <a:pt x="641577" y="426031"/>
                </a:moveTo>
                <a:lnTo>
                  <a:pt x="946174" y="426031"/>
                </a:lnTo>
                <a:lnTo>
                  <a:pt x="946174" y="558597"/>
                </a:lnTo>
                <a:lnTo>
                  <a:pt x="641577" y="558597"/>
                </a:lnTo>
                <a:lnTo>
                  <a:pt x="641577" y="426031"/>
                </a:lnTo>
              </a:path>
              <a:path w="1593215" h="1257300">
                <a:moveTo>
                  <a:pt x="864206" y="574788"/>
                </a:moveTo>
                <a:lnTo>
                  <a:pt x="864206" y="814620"/>
                </a:lnTo>
                <a:lnTo>
                  <a:pt x="1554357" y="744796"/>
                </a:lnTo>
                <a:lnTo>
                  <a:pt x="1554357" y="650684"/>
                </a:lnTo>
                <a:lnTo>
                  <a:pt x="864206" y="574788"/>
                </a:lnTo>
              </a:path>
              <a:path w="1593215" h="1257300">
                <a:moveTo>
                  <a:pt x="641577" y="452342"/>
                </a:moveTo>
                <a:lnTo>
                  <a:pt x="118398" y="452342"/>
                </a:lnTo>
              </a:path>
              <a:path w="1593215" h="1257300">
                <a:moveTo>
                  <a:pt x="565680" y="291441"/>
                </a:moveTo>
                <a:lnTo>
                  <a:pt x="845991" y="291441"/>
                </a:lnTo>
              </a:path>
              <a:path w="1593215" h="1257300">
                <a:moveTo>
                  <a:pt x="340015" y="452342"/>
                </a:moveTo>
                <a:lnTo>
                  <a:pt x="340015" y="129529"/>
                </a:lnTo>
                <a:lnTo>
                  <a:pt x="565680" y="129529"/>
                </a:lnTo>
                <a:lnTo>
                  <a:pt x="565680" y="452342"/>
                </a:lnTo>
              </a:path>
              <a:path w="1593215" h="1257300">
                <a:moveTo>
                  <a:pt x="924923" y="558597"/>
                </a:moveTo>
                <a:lnTo>
                  <a:pt x="924923" y="578836"/>
                </a:lnTo>
              </a:path>
              <a:path w="1593215" h="1257300">
                <a:moveTo>
                  <a:pt x="565680" y="1091895"/>
                </a:moveTo>
                <a:lnTo>
                  <a:pt x="845991" y="1091895"/>
                </a:lnTo>
              </a:path>
              <a:path w="1593215" h="1257300">
                <a:moveTo>
                  <a:pt x="565680" y="928971"/>
                </a:moveTo>
                <a:lnTo>
                  <a:pt x="565680" y="1256843"/>
                </a:lnTo>
                <a:lnTo>
                  <a:pt x="340015" y="1256843"/>
                </a:lnTo>
                <a:lnTo>
                  <a:pt x="340015" y="928971"/>
                </a:lnTo>
              </a:path>
              <a:path w="1593215" h="1257300">
                <a:moveTo>
                  <a:pt x="845991" y="426031"/>
                </a:moveTo>
                <a:lnTo>
                  <a:pt x="845991" y="129529"/>
                </a:lnTo>
                <a:lnTo>
                  <a:pt x="1057489" y="129529"/>
                </a:lnTo>
                <a:lnTo>
                  <a:pt x="1057489" y="1256843"/>
                </a:lnTo>
                <a:lnTo>
                  <a:pt x="845991" y="1256843"/>
                </a:lnTo>
                <a:lnTo>
                  <a:pt x="845991" y="928971"/>
                </a:lnTo>
              </a:path>
              <a:path w="1593215" h="1257300">
                <a:moveTo>
                  <a:pt x="924923" y="809561"/>
                </a:moveTo>
                <a:lnTo>
                  <a:pt x="924923" y="928971"/>
                </a:lnTo>
                <a:lnTo>
                  <a:pt x="122446" y="928971"/>
                </a:lnTo>
                <a:lnTo>
                  <a:pt x="69824" y="928971"/>
                </a:lnTo>
                <a:lnTo>
                  <a:pt x="0" y="826764"/>
                </a:lnTo>
                <a:lnTo>
                  <a:pt x="0" y="576812"/>
                </a:lnTo>
                <a:lnTo>
                  <a:pt x="63752" y="452342"/>
                </a:lnTo>
                <a:lnTo>
                  <a:pt x="172031" y="45234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0" name="object 870"/>
          <p:cNvSpPr txBox="1"/>
          <p:nvPr/>
        </p:nvSpPr>
        <p:spPr>
          <a:xfrm>
            <a:off x="3640106" y="6008872"/>
            <a:ext cx="869315" cy="315595"/>
          </a:xfrm>
          <a:prstGeom prst="rect">
            <a:avLst/>
          </a:prstGeom>
        </p:spPr>
        <p:txBody>
          <a:bodyPr wrap="square" lIns="0" tIns="30480" rIns="0" bIns="0" rtlCol="0" vert="horz">
            <a:spAutoFit/>
          </a:bodyPr>
          <a:lstStyle/>
          <a:p>
            <a:pPr marL="172085" marR="5080" indent="-160020">
              <a:lnSpc>
                <a:spcPts val="1080"/>
              </a:lnSpc>
              <a:spcBef>
                <a:spcPts val="240"/>
              </a:spcBef>
            </a:pPr>
            <a:r>
              <a:rPr dirty="0" sz="1000" spc="-5">
                <a:latin typeface="ISOCPEUR"/>
                <a:cs typeface="ISOCPEUR"/>
              </a:rPr>
              <a:t>Місце розкладки </a:t>
            </a:r>
            <a:r>
              <a:rPr dirty="0" sz="1000" spc="-375">
                <a:latin typeface="ISOCPEUR"/>
                <a:cs typeface="ISOCPEUR"/>
              </a:rPr>
              <a:t> </a:t>
            </a:r>
            <a:r>
              <a:rPr dirty="0" sz="1000">
                <a:latin typeface="ISOCPEUR"/>
                <a:cs typeface="ISOCPEUR"/>
              </a:rPr>
              <a:t>армокаркасів</a:t>
            </a:r>
            <a:endParaRPr sz="1000">
              <a:latin typeface="ISOCPEUR"/>
              <a:cs typeface="ISOCPEUR"/>
            </a:endParaRPr>
          </a:p>
        </p:txBody>
      </p:sp>
      <p:grpSp>
        <p:nvGrpSpPr>
          <p:cNvPr id="871" name="object 871"/>
          <p:cNvGrpSpPr/>
          <p:nvPr/>
        </p:nvGrpSpPr>
        <p:grpSpPr>
          <a:xfrm>
            <a:off x="2665003" y="3991671"/>
            <a:ext cx="3759200" cy="2185670"/>
            <a:chOff x="2665003" y="3991671"/>
            <a:chExt cx="3759200" cy="2185670"/>
          </a:xfrm>
        </p:grpSpPr>
        <p:sp>
          <p:nvSpPr>
            <p:cNvPr id="872" name="object 872"/>
            <p:cNvSpPr/>
            <p:nvPr/>
          </p:nvSpPr>
          <p:spPr>
            <a:xfrm>
              <a:off x="2720799" y="5621052"/>
              <a:ext cx="2988310" cy="553085"/>
            </a:xfrm>
            <a:custGeom>
              <a:avLst/>
              <a:gdLst/>
              <a:ahLst/>
              <a:cxnLst/>
              <a:rect l="l" t="t" r="r" b="b"/>
              <a:pathLst>
                <a:path w="2988310" h="553085">
                  <a:moveTo>
                    <a:pt x="2988292" y="269179"/>
                  </a:moveTo>
                  <a:lnTo>
                    <a:pt x="2988292" y="290430"/>
                  </a:lnTo>
                </a:path>
                <a:path w="2988310" h="553085">
                  <a:moveTo>
                    <a:pt x="817656" y="181139"/>
                  </a:moveTo>
                  <a:lnTo>
                    <a:pt x="948198" y="552525"/>
                  </a:lnTo>
                  <a:lnTo>
                    <a:pt x="1775974" y="552525"/>
                  </a:lnTo>
                </a:path>
                <a:path w="2988310" h="553085">
                  <a:moveTo>
                    <a:pt x="51609" y="49585"/>
                  </a:moveTo>
                  <a:lnTo>
                    <a:pt x="51609" y="0"/>
                  </a:lnTo>
                </a:path>
                <a:path w="2988310" h="553085">
                  <a:moveTo>
                    <a:pt x="51609" y="127505"/>
                  </a:moveTo>
                  <a:lnTo>
                    <a:pt x="51609" y="78932"/>
                  </a:lnTo>
                </a:path>
                <a:path w="2988310" h="553085">
                  <a:moveTo>
                    <a:pt x="43513" y="18215"/>
                  </a:moveTo>
                  <a:lnTo>
                    <a:pt x="0" y="18215"/>
                  </a:lnTo>
                </a:path>
                <a:path w="2988310" h="553085">
                  <a:moveTo>
                    <a:pt x="132565" y="49585"/>
                  </a:moveTo>
                  <a:lnTo>
                    <a:pt x="132565" y="0"/>
                  </a:lnTo>
                </a:path>
                <a:path w="2988310" h="553085">
                  <a:moveTo>
                    <a:pt x="132565" y="127505"/>
                  </a:moveTo>
                  <a:lnTo>
                    <a:pt x="132565" y="78932"/>
                  </a:lnTo>
                </a:path>
                <a:path w="2988310" h="553085">
                  <a:moveTo>
                    <a:pt x="204414" y="49585"/>
                  </a:moveTo>
                  <a:lnTo>
                    <a:pt x="204414" y="0"/>
                  </a:lnTo>
                </a:path>
                <a:path w="2988310" h="553085">
                  <a:moveTo>
                    <a:pt x="204414" y="127505"/>
                  </a:moveTo>
                  <a:lnTo>
                    <a:pt x="204414" y="78932"/>
                  </a:lnTo>
                </a:path>
                <a:path w="2988310" h="553085">
                  <a:moveTo>
                    <a:pt x="281322" y="49585"/>
                  </a:moveTo>
                  <a:lnTo>
                    <a:pt x="281322" y="0"/>
                  </a:lnTo>
                </a:path>
                <a:path w="2988310" h="553085">
                  <a:moveTo>
                    <a:pt x="281322" y="127505"/>
                  </a:moveTo>
                  <a:lnTo>
                    <a:pt x="281322" y="78932"/>
                  </a:lnTo>
                </a:path>
                <a:path w="2988310" h="553085">
                  <a:moveTo>
                    <a:pt x="362278" y="49585"/>
                  </a:moveTo>
                  <a:lnTo>
                    <a:pt x="362278" y="0"/>
                  </a:lnTo>
                </a:path>
                <a:path w="2988310" h="553085">
                  <a:moveTo>
                    <a:pt x="362278" y="127505"/>
                  </a:moveTo>
                  <a:lnTo>
                    <a:pt x="362278" y="78932"/>
                  </a:lnTo>
                </a:path>
                <a:path w="2988310" h="553085">
                  <a:moveTo>
                    <a:pt x="434127" y="49585"/>
                  </a:moveTo>
                  <a:lnTo>
                    <a:pt x="434127" y="0"/>
                  </a:lnTo>
                </a:path>
                <a:path w="2988310" h="553085">
                  <a:moveTo>
                    <a:pt x="434127" y="127505"/>
                  </a:moveTo>
                  <a:lnTo>
                    <a:pt x="434127" y="78932"/>
                  </a:lnTo>
                </a:path>
                <a:path w="2988310" h="553085">
                  <a:moveTo>
                    <a:pt x="500915" y="49585"/>
                  </a:moveTo>
                  <a:lnTo>
                    <a:pt x="500915" y="0"/>
                  </a:lnTo>
                </a:path>
                <a:path w="2988310" h="553085">
                  <a:moveTo>
                    <a:pt x="500915" y="127505"/>
                  </a:moveTo>
                  <a:lnTo>
                    <a:pt x="500915" y="78932"/>
                  </a:lnTo>
                </a:path>
                <a:path w="2988310" h="553085">
                  <a:moveTo>
                    <a:pt x="578836" y="49585"/>
                  </a:moveTo>
                  <a:lnTo>
                    <a:pt x="578836" y="0"/>
                  </a:lnTo>
                </a:path>
                <a:path w="2988310" h="553085">
                  <a:moveTo>
                    <a:pt x="578836" y="127505"/>
                  </a:moveTo>
                  <a:lnTo>
                    <a:pt x="578836" y="78932"/>
                  </a:lnTo>
                </a:path>
                <a:path w="2988310" h="553085">
                  <a:moveTo>
                    <a:pt x="658780" y="49585"/>
                  </a:moveTo>
                  <a:lnTo>
                    <a:pt x="658780" y="0"/>
                  </a:lnTo>
                </a:path>
                <a:path w="2988310" h="553085">
                  <a:moveTo>
                    <a:pt x="658780" y="127505"/>
                  </a:moveTo>
                  <a:lnTo>
                    <a:pt x="658780" y="78932"/>
                  </a:lnTo>
                </a:path>
                <a:path w="2988310" h="553085">
                  <a:moveTo>
                    <a:pt x="729616" y="49585"/>
                  </a:moveTo>
                  <a:lnTo>
                    <a:pt x="729616" y="0"/>
                  </a:lnTo>
                </a:path>
                <a:path w="2988310" h="553085">
                  <a:moveTo>
                    <a:pt x="729616" y="127505"/>
                  </a:moveTo>
                  <a:lnTo>
                    <a:pt x="729616" y="78932"/>
                  </a:lnTo>
                </a:path>
                <a:path w="2988310" h="553085">
                  <a:moveTo>
                    <a:pt x="807537" y="49585"/>
                  </a:moveTo>
                  <a:lnTo>
                    <a:pt x="807537" y="0"/>
                  </a:lnTo>
                </a:path>
                <a:path w="2988310" h="553085">
                  <a:moveTo>
                    <a:pt x="807537" y="127505"/>
                  </a:moveTo>
                  <a:lnTo>
                    <a:pt x="807537" y="78932"/>
                  </a:lnTo>
                </a:path>
                <a:path w="2988310" h="553085">
                  <a:moveTo>
                    <a:pt x="889505" y="49585"/>
                  </a:moveTo>
                  <a:lnTo>
                    <a:pt x="889505" y="0"/>
                  </a:lnTo>
                </a:path>
                <a:path w="2988310" h="553085">
                  <a:moveTo>
                    <a:pt x="889505" y="127505"/>
                  </a:moveTo>
                  <a:lnTo>
                    <a:pt x="889505" y="78932"/>
                  </a:lnTo>
                </a:path>
                <a:path w="2988310" h="553085">
                  <a:moveTo>
                    <a:pt x="959329" y="49585"/>
                  </a:moveTo>
                  <a:lnTo>
                    <a:pt x="959329" y="0"/>
                  </a:lnTo>
                </a:path>
                <a:path w="2988310" h="553085">
                  <a:moveTo>
                    <a:pt x="959329" y="127505"/>
                  </a:moveTo>
                  <a:lnTo>
                    <a:pt x="959329" y="78932"/>
                  </a:lnTo>
                </a:path>
                <a:path w="2988310" h="553085">
                  <a:moveTo>
                    <a:pt x="1026118" y="49585"/>
                  </a:moveTo>
                  <a:lnTo>
                    <a:pt x="1026118" y="0"/>
                  </a:lnTo>
                </a:path>
                <a:path w="2988310" h="553085">
                  <a:moveTo>
                    <a:pt x="1026118" y="127505"/>
                  </a:moveTo>
                  <a:lnTo>
                    <a:pt x="1026118" y="78932"/>
                  </a:lnTo>
                </a:path>
                <a:path w="2988310" h="553085">
                  <a:moveTo>
                    <a:pt x="1104038" y="49585"/>
                  </a:moveTo>
                  <a:lnTo>
                    <a:pt x="1104038" y="0"/>
                  </a:lnTo>
                </a:path>
                <a:path w="2988310" h="553085">
                  <a:moveTo>
                    <a:pt x="1104038" y="127505"/>
                  </a:moveTo>
                  <a:lnTo>
                    <a:pt x="1104038" y="78932"/>
                  </a:lnTo>
                </a:path>
                <a:path w="2988310" h="553085">
                  <a:moveTo>
                    <a:pt x="1184995" y="49585"/>
                  </a:moveTo>
                  <a:lnTo>
                    <a:pt x="1184995" y="0"/>
                  </a:lnTo>
                </a:path>
                <a:path w="2988310" h="553085">
                  <a:moveTo>
                    <a:pt x="1184995" y="127505"/>
                  </a:moveTo>
                  <a:lnTo>
                    <a:pt x="1184995" y="78932"/>
                  </a:lnTo>
                </a:path>
                <a:path w="2988310" h="553085">
                  <a:moveTo>
                    <a:pt x="1256843" y="49585"/>
                  </a:moveTo>
                  <a:lnTo>
                    <a:pt x="1256843" y="0"/>
                  </a:lnTo>
                </a:path>
                <a:path w="2988310" h="553085">
                  <a:moveTo>
                    <a:pt x="1256843" y="127505"/>
                  </a:moveTo>
                  <a:lnTo>
                    <a:pt x="1256843" y="78932"/>
                  </a:lnTo>
                </a:path>
                <a:path w="2988310" h="553085">
                  <a:moveTo>
                    <a:pt x="1333751" y="49585"/>
                  </a:moveTo>
                  <a:lnTo>
                    <a:pt x="1333751" y="0"/>
                  </a:lnTo>
                </a:path>
                <a:path w="2988310" h="553085">
                  <a:moveTo>
                    <a:pt x="1333751" y="127505"/>
                  </a:moveTo>
                  <a:lnTo>
                    <a:pt x="1333751" y="78932"/>
                  </a:lnTo>
                </a:path>
                <a:path w="2988310" h="553085">
                  <a:moveTo>
                    <a:pt x="1414708" y="49585"/>
                  </a:moveTo>
                  <a:lnTo>
                    <a:pt x="1414708" y="0"/>
                  </a:lnTo>
                </a:path>
                <a:path w="2988310" h="553085">
                  <a:moveTo>
                    <a:pt x="1414708" y="127505"/>
                  </a:moveTo>
                  <a:lnTo>
                    <a:pt x="1414708" y="78932"/>
                  </a:lnTo>
                </a:path>
                <a:path w="2988310" h="553085">
                  <a:moveTo>
                    <a:pt x="1486556" y="49585"/>
                  </a:moveTo>
                  <a:lnTo>
                    <a:pt x="1486556" y="0"/>
                  </a:lnTo>
                </a:path>
                <a:path w="2988310" h="553085">
                  <a:moveTo>
                    <a:pt x="1486556" y="127505"/>
                  </a:moveTo>
                  <a:lnTo>
                    <a:pt x="1486556" y="78932"/>
                  </a:lnTo>
                </a:path>
                <a:path w="2988310" h="553085">
                  <a:moveTo>
                    <a:pt x="1552333" y="49585"/>
                  </a:moveTo>
                  <a:lnTo>
                    <a:pt x="1552333" y="0"/>
                  </a:lnTo>
                </a:path>
                <a:path w="2988310" h="553085">
                  <a:moveTo>
                    <a:pt x="1552333" y="127505"/>
                  </a:moveTo>
                  <a:lnTo>
                    <a:pt x="1552333" y="78932"/>
                  </a:lnTo>
                </a:path>
                <a:path w="2988310" h="553085">
                  <a:moveTo>
                    <a:pt x="1630253" y="49585"/>
                  </a:moveTo>
                  <a:lnTo>
                    <a:pt x="1630253" y="0"/>
                  </a:lnTo>
                </a:path>
                <a:path w="2988310" h="553085">
                  <a:moveTo>
                    <a:pt x="1630253" y="127505"/>
                  </a:moveTo>
                  <a:lnTo>
                    <a:pt x="1630253" y="78932"/>
                  </a:lnTo>
                </a:path>
                <a:path w="2988310" h="553085">
                  <a:moveTo>
                    <a:pt x="1710197" y="49585"/>
                  </a:moveTo>
                  <a:lnTo>
                    <a:pt x="1710197" y="0"/>
                  </a:lnTo>
                </a:path>
                <a:path w="2988310" h="553085">
                  <a:moveTo>
                    <a:pt x="1710197" y="127505"/>
                  </a:moveTo>
                  <a:lnTo>
                    <a:pt x="1710197" y="7893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3" name="object 873"/>
            <p:cNvSpPr/>
            <p:nvPr/>
          </p:nvSpPr>
          <p:spPr>
            <a:xfrm>
              <a:off x="2720799" y="5639267"/>
              <a:ext cx="1881505" cy="95250"/>
            </a:xfrm>
            <a:custGeom>
              <a:avLst/>
              <a:gdLst/>
              <a:ahLst/>
              <a:cxnLst/>
              <a:rect l="l" t="t" r="r" b="b"/>
              <a:pathLst>
                <a:path w="1881504" h="95250">
                  <a:moveTo>
                    <a:pt x="73872" y="0"/>
                  </a:moveTo>
                  <a:lnTo>
                    <a:pt x="1881217" y="0"/>
                  </a:lnTo>
                </a:path>
                <a:path w="1881504" h="95250">
                  <a:moveTo>
                    <a:pt x="0" y="95123"/>
                  </a:moveTo>
                  <a:lnTo>
                    <a:pt x="1881217" y="95123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4" name="object 874"/>
            <p:cNvSpPr/>
            <p:nvPr/>
          </p:nvSpPr>
          <p:spPr>
            <a:xfrm>
              <a:off x="2720799" y="5369076"/>
              <a:ext cx="1710689" cy="48895"/>
            </a:xfrm>
            <a:custGeom>
              <a:avLst/>
              <a:gdLst/>
              <a:ahLst/>
              <a:cxnLst/>
              <a:rect l="l" t="t" r="r" b="b"/>
              <a:pathLst>
                <a:path w="1710689" h="48895">
                  <a:moveTo>
                    <a:pt x="51609" y="48573"/>
                  </a:moveTo>
                  <a:lnTo>
                    <a:pt x="51609" y="0"/>
                  </a:lnTo>
                </a:path>
                <a:path w="1710689" h="48895">
                  <a:moveTo>
                    <a:pt x="43513" y="17203"/>
                  </a:moveTo>
                  <a:lnTo>
                    <a:pt x="0" y="17203"/>
                  </a:lnTo>
                </a:path>
                <a:path w="1710689" h="48895">
                  <a:moveTo>
                    <a:pt x="132565" y="48573"/>
                  </a:moveTo>
                  <a:lnTo>
                    <a:pt x="132565" y="0"/>
                  </a:lnTo>
                </a:path>
                <a:path w="1710689" h="48895">
                  <a:moveTo>
                    <a:pt x="204414" y="48573"/>
                  </a:moveTo>
                  <a:lnTo>
                    <a:pt x="204414" y="0"/>
                  </a:lnTo>
                </a:path>
                <a:path w="1710689" h="48895">
                  <a:moveTo>
                    <a:pt x="281322" y="48573"/>
                  </a:moveTo>
                  <a:lnTo>
                    <a:pt x="281322" y="0"/>
                  </a:lnTo>
                </a:path>
                <a:path w="1710689" h="48895">
                  <a:moveTo>
                    <a:pt x="362278" y="48573"/>
                  </a:moveTo>
                  <a:lnTo>
                    <a:pt x="362278" y="0"/>
                  </a:lnTo>
                </a:path>
                <a:path w="1710689" h="48895">
                  <a:moveTo>
                    <a:pt x="434127" y="48573"/>
                  </a:moveTo>
                  <a:lnTo>
                    <a:pt x="434127" y="0"/>
                  </a:lnTo>
                </a:path>
                <a:path w="1710689" h="48895">
                  <a:moveTo>
                    <a:pt x="500915" y="48573"/>
                  </a:moveTo>
                  <a:lnTo>
                    <a:pt x="500915" y="0"/>
                  </a:lnTo>
                </a:path>
                <a:path w="1710689" h="48895">
                  <a:moveTo>
                    <a:pt x="578836" y="48573"/>
                  </a:moveTo>
                  <a:lnTo>
                    <a:pt x="578836" y="0"/>
                  </a:lnTo>
                </a:path>
                <a:path w="1710689" h="48895">
                  <a:moveTo>
                    <a:pt x="658780" y="48573"/>
                  </a:moveTo>
                  <a:lnTo>
                    <a:pt x="658780" y="0"/>
                  </a:lnTo>
                </a:path>
                <a:path w="1710689" h="48895">
                  <a:moveTo>
                    <a:pt x="729616" y="48573"/>
                  </a:moveTo>
                  <a:lnTo>
                    <a:pt x="729616" y="0"/>
                  </a:lnTo>
                </a:path>
                <a:path w="1710689" h="48895">
                  <a:moveTo>
                    <a:pt x="807537" y="48573"/>
                  </a:moveTo>
                  <a:lnTo>
                    <a:pt x="807537" y="0"/>
                  </a:lnTo>
                </a:path>
                <a:path w="1710689" h="48895">
                  <a:moveTo>
                    <a:pt x="889505" y="48573"/>
                  </a:moveTo>
                  <a:lnTo>
                    <a:pt x="889505" y="0"/>
                  </a:lnTo>
                </a:path>
                <a:path w="1710689" h="48895">
                  <a:moveTo>
                    <a:pt x="959329" y="48573"/>
                  </a:moveTo>
                  <a:lnTo>
                    <a:pt x="959329" y="0"/>
                  </a:lnTo>
                </a:path>
                <a:path w="1710689" h="48895">
                  <a:moveTo>
                    <a:pt x="1026118" y="48573"/>
                  </a:moveTo>
                  <a:lnTo>
                    <a:pt x="1026118" y="0"/>
                  </a:lnTo>
                </a:path>
                <a:path w="1710689" h="48895">
                  <a:moveTo>
                    <a:pt x="1104038" y="48573"/>
                  </a:moveTo>
                  <a:lnTo>
                    <a:pt x="1104038" y="0"/>
                  </a:lnTo>
                </a:path>
                <a:path w="1710689" h="48895">
                  <a:moveTo>
                    <a:pt x="1184995" y="48573"/>
                  </a:moveTo>
                  <a:lnTo>
                    <a:pt x="1184995" y="0"/>
                  </a:lnTo>
                </a:path>
                <a:path w="1710689" h="48895">
                  <a:moveTo>
                    <a:pt x="1256843" y="48573"/>
                  </a:moveTo>
                  <a:lnTo>
                    <a:pt x="1256843" y="0"/>
                  </a:lnTo>
                </a:path>
                <a:path w="1710689" h="48895">
                  <a:moveTo>
                    <a:pt x="1333751" y="48573"/>
                  </a:moveTo>
                  <a:lnTo>
                    <a:pt x="1333751" y="0"/>
                  </a:lnTo>
                </a:path>
                <a:path w="1710689" h="48895">
                  <a:moveTo>
                    <a:pt x="1414708" y="48573"/>
                  </a:moveTo>
                  <a:lnTo>
                    <a:pt x="1414708" y="0"/>
                  </a:lnTo>
                </a:path>
                <a:path w="1710689" h="48895">
                  <a:moveTo>
                    <a:pt x="1486556" y="48573"/>
                  </a:moveTo>
                  <a:lnTo>
                    <a:pt x="1486556" y="0"/>
                  </a:lnTo>
                </a:path>
                <a:path w="1710689" h="48895">
                  <a:moveTo>
                    <a:pt x="1552333" y="48573"/>
                  </a:moveTo>
                  <a:lnTo>
                    <a:pt x="1552333" y="0"/>
                  </a:lnTo>
                </a:path>
                <a:path w="1710689" h="48895">
                  <a:moveTo>
                    <a:pt x="1630253" y="48573"/>
                  </a:moveTo>
                  <a:lnTo>
                    <a:pt x="1630253" y="0"/>
                  </a:lnTo>
                </a:path>
                <a:path w="1710689" h="48895">
                  <a:moveTo>
                    <a:pt x="1710197" y="48573"/>
                  </a:moveTo>
                  <a:lnTo>
                    <a:pt x="171019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5" name="object 875"/>
            <p:cNvSpPr/>
            <p:nvPr/>
          </p:nvSpPr>
          <p:spPr>
            <a:xfrm>
              <a:off x="2720799" y="5386279"/>
              <a:ext cx="1881505" cy="94615"/>
            </a:xfrm>
            <a:custGeom>
              <a:avLst/>
              <a:gdLst/>
              <a:ahLst/>
              <a:cxnLst/>
              <a:rect l="l" t="t" r="r" b="b"/>
              <a:pathLst>
                <a:path w="1881504" h="94614">
                  <a:moveTo>
                    <a:pt x="73872" y="0"/>
                  </a:moveTo>
                  <a:lnTo>
                    <a:pt x="1881217" y="0"/>
                  </a:lnTo>
                </a:path>
                <a:path w="1881504" h="94614">
                  <a:moveTo>
                    <a:pt x="0" y="94111"/>
                  </a:moveTo>
                  <a:lnTo>
                    <a:pt x="1881217" y="94111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6" name="object 876"/>
            <p:cNvSpPr/>
            <p:nvPr/>
          </p:nvSpPr>
          <p:spPr>
            <a:xfrm>
              <a:off x="2720799" y="5445984"/>
              <a:ext cx="1710689" cy="177165"/>
            </a:xfrm>
            <a:custGeom>
              <a:avLst/>
              <a:gdLst/>
              <a:ahLst/>
              <a:cxnLst/>
              <a:rect l="l" t="t" r="r" b="b"/>
              <a:pathLst>
                <a:path w="1710689" h="177164">
                  <a:moveTo>
                    <a:pt x="51609" y="99171"/>
                  </a:moveTo>
                  <a:lnTo>
                    <a:pt x="51609" y="49585"/>
                  </a:lnTo>
                  <a:lnTo>
                    <a:pt x="51609" y="0"/>
                  </a:lnTo>
                </a:path>
                <a:path w="1710689" h="177164">
                  <a:moveTo>
                    <a:pt x="51609" y="177091"/>
                  </a:moveTo>
                  <a:lnTo>
                    <a:pt x="51609" y="127505"/>
                  </a:lnTo>
                </a:path>
                <a:path w="1710689" h="177164">
                  <a:moveTo>
                    <a:pt x="132565" y="99171"/>
                  </a:moveTo>
                  <a:lnTo>
                    <a:pt x="132565" y="49585"/>
                  </a:lnTo>
                  <a:lnTo>
                    <a:pt x="132565" y="0"/>
                  </a:lnTo>
                </a:path>
                <a:path w="1710689" h="177164">
                  <a:moveTo>
                    <a:pt x="132565" y="177091"/>
                  </a:moveTo>
                  <a:lnTo>
                    <a:pt x="132565" y="127505"/>
                  </a:lnTo>
                </a:path>
                <a:path w="1710689" h="177164">
                  <a:moveTo>
                    <a:pt x="204414" y="99171"/>
                  </a:moveTo>
                  <a:lnTo>
                    <a:pt x="204414" y="49585"/>
                  </a:lnTo>
                  <a:lnTo>
                    <a:pt x="204414" y="0"/>
                  </a:lnTo>
                </a:path>
                <a:path w="1710689" h="177164">
                  <a:moveTo>
                    <a:pt x="204414" y="177091"/>
                  </a:moveTo>
                  <a:lnTo>
                    <a:pt x="204414" y="127505"/>
                  </a:lnTo>
                </a:path>
                <a:path w="1710689" h="177164">
                  <a:moveTo>
                    <a:pt x="281322" y="99171"/>
                  </a:moveTo>
                  <a:lnTo>
                    <a:pt x="281322" y="49585"/>
                  </a:lnTo>
                  <a:lnTo>
                    <a:pt x="281322" y="0"/>
                  </a:lnTo>
                </a:path>
                <a:path w="1710689" h="177164">
                  <a:moveTo>
                    <a:pt x="281322" y="177091"/>
                  </a:moveTo>
                  <a:lnTo>
                    <a:pt x="281322" y="127505"/>
                  </a:lnTo>
                </a:path>
                <a:path w="1710689" h="177164">
                  <a:moveTo>
                    <a:pt x="362278" y="99171"/>
                  </a:moveTo>
                  <a:lnTo>
                    <a:pt x="362278" y="49585"/>
                  </a:lnTo>
                  <a:lnTo>
                    <a:pt x="362278" y="0"/>
                  </a:lnTo>
                </a:path>
                <a:path w="1710689" h="177164">
                  <a:moveTo>
                    <a:pt x="362278" y="177091"/>
                  </a:moveTo>
                  <a:lnTo>
                    <a:pt x="362278" y="127505"/>
                  </a:lnTo>
                </a:path>
                <a:path w="1710689" h="177164">
                  <a:moveTo>
                    <a:pt x="434127" y="99171"/>
                  </a:moveTo>
                  <a:lnTo>
                    <a:pt x="434127" y="49585"/>
                  </a:lnTo>
                  <a:lnTo>
                    <a:pt x="434127" y="0"/>
                  </a:lnTo>
                </a:path>
                <a:path w="1710689" h="177164">
                  <a:moveTo>
                    <a:pt x="434127" y="177091"/>
                  </a:moveTo>
                  <a:lnTo>
                    <a:pt x="434127" y="127505"/>
                  </a:lnTo>
                </a:path>
                <a:path w="1710689" h="177164">
                  <a:moveTo>
                    <a:pt x="500915" y="99171"/>
                  </a:moveTo>
                  <a:lnTo>
                    <a:pt x="500915" y="49585"/>
                  </a:lnTo>
                  <a:lnTo>
                    <a:pt x="500915" y="0"/>
                  </a:lnTo>
                </a:path>
                <a:path w="1710689" h="177164">
                  <a:moveTo>
                    <a:pt x="500915" y="177091"/>
                  </a:moveTo>
                  <a:lnTo>
                    <a:pt x="500915" y="127505"/>
                  </a:lnTo>
                </a:path>
                <a:path w="1710689" h="177164">
                  <a:moveTo>
                    <a:pt x="578836" y="99171"/>
                  </a:moveTo>
                  <a:lnTo>
                    <a:pt x="578836" y="49585"/>
                  </a:lnTo>
                  <a:lnTo>
                    <a:pt x="578836" y="0"/>
                  </a:lnTo>
                </a:path>
                <a:path w="1710689" h="177164">
                  <a:moveTo>
                    <a:pt x="578836" y="177091"/>
                  </a:moveTo>
                  <a:lnTo>
                    <a:pt x="578836" y="127505"/>
                  </a:lnTo>
                </a:path>
                <a:path w="1710689" h="177164">
                  <a:moveTo>
                    <a:pt x="658780" y="99171"/>
                  </a:moveTo>
                  <a:lnTo>
                    <a:pt x="658780" y="49585"/>
                  </a:lnTo>
                  <a:lnTo>
                    <a:pt x="658780" y="0"/>
                  </a:lnTo>
                </a:path>
                <a:path w="1710689" h="177164">
                  <a:moveTo>
                    <a:pt x="658780" y="177091"/>
                  </a:moveTo>
                  <a:lnTo>
                    <a:pt x="658780" y="127505"/>
                  </a:lnTo>
                </a:path>
                <a:path w="1710689" h="177164">
                  <a:moveTo>
                    <a:pt x="729616" y="99171"/>
                  </a:moveTo>
                  <a:lnTo>
                    <a:pt x="729616" y="49585"/>
                  </a:lnTo>
                  <a:lnTo>
                    <a:pt x="729616" y="0"/>
                  </a:lnTo>
                </a:path>
                <a:path w="1710689" h="177164">
                  <a:moveTo>
                    <a:pt x="729616" y="177091"/>
                  </a:moveTo>
                  <a:lnTo>
                    <a:pt x="729616" y="127505"/>
                  </a:lnTo>
                </a:path>
                <a:path w="1710689" h="177164">
                  <a:moveTo>
                    <a:pt x="807537" y="99171"/>
                  </a:moveTo>
                  <a:lnTo>
                    <a:pt x="807537" y="49585"/>
                  </a:lnTo>
                  <a:lnTo>
                    <a:pt x="807537" y="0"/>
                  </a:lnTo>
                </a:path>
                <a:path w="1710689" h="177164">
                  <a:moveTo>
                    <a:pt x="807537" y="177091"/>
                  </a:moveTo>
                  <a:lnTo>
                    <a:pt x="807537" y="127505"/>
                  </a:lnTo>
                </a:path>
                <a:path w="1710689" h="177164">
                  <a:moveTo>
                    <a:pt x="889505" y="99171"/>
                  </a:moveTo>
                  <a:lnTo>
                    <a:pt x="889505" y="49585"/>
                  </a:lnTo>
                  <a:lnTo>
                    <a:pt x="889505" y="0"/>
                  </a:lnTo>
                </a:path>
                <a:path w="1710689" h="177164">
                  <a:moveTo>
                    <a:pt x="889505" y="177091"/>
                  </a:moveTo>
                  <a:lnTo>
                    <a:pt x="889505" y="127505"/>
                  </a:lnTo>
                </a:path>
                <a:path w="1710689" h="177164">
                  <a:moveTo>
                    <a:pt x="959329" y="99171"/>
                  </a:moveTo>
                  <a:lnTo>
                    <a:pt x="959329" y="49585"/>
                  </a:lnTo>
                  <a:lnTo>
                    <a:pt x="959329" y="0"/>
                  </a:lnTo>
                </a:path>
                <a:path w="1710689" h="177164">
                  <a:moveTo>
                    <a:pt x="959329" y="177091"/>
                  </a:moveTo>
                  <a:lnTo>
                    <a:pt x="959329" y="127505"/>
                  </a:lnTo>
                </a:path>
                <a:path w="1710689" h="177164">
                  <a:moveTo>
                    <a:pt x="1026118" y="99171"/>
                  </a:moveTo>
                  <a:lnTo>
                    <a:pt x="1026118" y="49585"/>
                  </a:lnTo>
                  <a:lnTo>
                    <a:pt x="1026118" y="0"/>
                  </a:lnTo>
                </a:path>
                <a:path w="1710689" h="177164">
                  <a:moveTo>
                    <a:pt x="1026118" y="177091"/>
                  </a:moveTo>
                  <a:lnTo>
                    <a:pt x="1026118" y="127505"/>
                  </a:lnTo>
                </a:path>
                <a:path w="1710689" h="177164">
                  <a:moveTo>
                    <a:pt x="1104038" y="99171"/>
                  </a:moveTo>
                  <a:lnTo>
                    <a:pt x="1104038" y="49585"/>
                  </a:lnTo>
                  <a:lnTo>
                    <a:pt x="1104038" y="0"/>
                  </a:lnTo>
                </a:path>
                <a:path w="1710689" h="177164">
                  <a:moveTo>
                    <a:pt x="1104038" y="177091"/>
                  </a:moveTo>
                  <a:lnTo>
                    <a:pt x="1104038" y="127505"/>
                  </a:lnTo>
                </a:path>
                <a:path w="1710689" h="177164">
                  <a:moveTo>
                    <a:pt x="1184995" y="99171"/>
                  </a:moveTo>
                  <a:lnTo>
                    <a:pt x="1184995" y="49585"/>
                  </a:lnTo>
                  <a:lnTo>
                    <a:pt x="1184995" y="0"/>
                  </a:lnTo>
                </a:path>
                <a:path w="1710689" h="177164">
                  <a:moveTo>
                    <a:pt x="1184995" y="177091"/>
                  </a:moveTo>
                  <a:lnTo>
                    <a:pt x="1184995" y="127505"/>
                  </a:lnTo>
                </a:path>
                <a:path w="1710689" h="177164">
                  <a:moveTo>
                    <a:pt x="1256843" y="99171"/>
                  </a:moveTo>
                  <a:lnTo>
                    <a:pt x="1256843" y="49585"/>
                  </a:lnTo>
                  <a:lnTo>
                    <a:pt x="1256843" y="0"/>
                  </a:lnTo>
                </a:path>
                <a:path w="1710689" h="177164">
                  <a:moveTo>
                    <a:pt x="1256843" y="177091"/>
                  </a:moveTo>
                  <a:lnTo>
                    <a:pt x="1256843" y="127505"/>
                  </a:lnTo>
                </a:path>
                <a:path w="1710689" h="177164">
                  <a:moveTo>
                    <a:pt x="1333751" y="99171"/>
                  </a:moveTo>
                  <a:lnTo>
                    <a:pt x="1333751" y="49585"/>
                  </a:lnTo>
                  <a:lnTo>
                    <a:pt x="1333751" y="0"/>
                  </a:lnTo>
                </a:path>
                <a:path w="1710689" h="177164">
                  <a:moveTo>
                    <a:pt x="1333751" y="177091"/>
                  </a:moveTo>
                  <a:lnTo>
                    <a:pt x="1333751" y="127505"/>
                  </a:lnTo>
                </a:path>
                <a:path w="1710689" h="177164">
                  <a:moveTo>
                    <a:pt x="1414708" y="99171"/>
                  </a:moveTo>
                  <a:lnTo>
                    <a:pt x="1414708" y="49585"/>
                  </a:lnTo>
                  <a:lnTo>
                    <a:pt x="1414708" y="0"/>
                  </a:lnTo>
                </a:path>
                <a:path w="1710689" h="177164">
                  <a:moveTo>
                    <a:pt x="1414708" y="177091"/>
                  </a:moveTo>
                  <a:lnTo>
                    <a:pt x="1414708" y="127505"/>
                  </a:lnTo>
                </a:path>
                <a:path w="1710689" h="177164">
                  <a:moveTo>
                    <a:pt x="1486556" y="99171"/>
                  </a:moveTo>
                  <a:lnTo>
                    <a:pt x="1486556" y="49585"/>
                  </a:lnTo>
                  <a:lnTo>
                    <a:pt x="1486556" y="0"/>
                  </a:lnTo>
                </a:path>
                <a:path w="1710689" h="177164">
                  <a:moveTo>
                    <a:pt x="1486556" y="177091"/>
                  </a:moveTo>
                  <a:lnTo>
                    <a:pt x="1486556" y="127505"/>
                  </a:lnTo>
                </a:path>
                <a:path w="1710689" h="177164">
                  <a:moveTo>
                    <a:pt x="1552333" y="99171"/>
                  </a:moveTo>
                  <a:lnTo>
                    <a:pt x="1552333" y="49585"/>
                  </a:lnTo>
                  <a:lnTo>
                    <a:pt x="1552333" y="0"/>
                  </a:lnTo>
                </a:path>
                <a:path w="1710689" h="177164">
                  <a:moveTo>
                    <a:pt x="1552333" y="177091"/>
                  </a:moveTo>
                  <a:lnTo>
                    <a:pt x="1552333" y="127505"/>
                  </a:lnTo>
                </a:path>
                <a:path w="1710689" h="177164">
                  <a:moveTo>
                    <a:pt x="1630253" y="99171"/>
                  </a:moveTo>
                  <a:lnTo>
                    <a:pt x="1630253" y="49585"/>
                  </a:lnTo>
                  <a:lnTo>
                    <a:pt x="1630253" y="0"/>
                  </a:lnTo>
                </a:path>
                <a:path w="1710689" h="177164">
                  <a:moveTo>
                    <a:pt x="1630253" y="177091"/>
                  </a:moveTo>
                  <a:lnTo>
                    <a:pt x="1630253" y="127505"/>
                  </a:lnTo>
                </a:path>
                <a:path w="1710689" h="177164">
                  <a:moveTo>
                    <a:pt x="1710197" y="99171"/>
                  </a:moveTo>
                  <a:lnTo>
                    <a:pt x="1710197" y="49585"/>
                  </a:lnTo>
                  <a:lnTo>
                    <a:pt x="1710197" y="0"/>
                  </a:lnTo>
                </a:path>
                <a:path w="1710689" h="177164">
                  <a:moveTo>
                    <a:pt x="1710197" y="177091"/>
                  </a:moveTo>
                  <a:lnTo>
                    <a:pt x="1710197" y="127505"/>
                  </a:lnTo>
                </a:path>
                <a:path w="1710689" h="177164">
                  <a:moveTo>
                    <a:pt x="43513" y="67800"/>
                  </a:moveTo>
                  <a:lnTo>
                    <a:pt x="0" y="6780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7" name="object 877"/>
            <p:cNvSpPr/>
            <p:nvPr/>
          </p:nvSpPr>
          <p:spPr>
            <a:xfrm>
              <a:off x="2720799" y="5513785"/>
              <a:ext cx="1881505" cy="94615"/>
            </a:xfrm>
            <a:custGeom>
              <a:avLst/>
              <a:gdLst/>
              <a:ahLst/>
              <a:cxnLst/>
              <a:rect l="l" t="t" r="r" b="b"/>
              <a:pathLst>
                <a:path w="1881504" h="94614">
                  <a:moveTo>
                    <a:pt x="73872" y="0"/>
                  </a:moveTo>
                  <a:lnTo>
                    <a:pt x="1881217" y="0"/>
                  </a:lnTo>
                </a:path>
                <a:path w="1881504" h="94614">
                  <a:moveTo>
                    <a:pt x="0" y="94111"/>
                  </a:moveTo>
                  <a:lnTo>
                    <a:pt x="1881217" y="94111"/>
                  </a:lnTo>
                </a:path>
              </a:pathLst>
            </a:custGeom>
            <a:ln w="6071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8" name="object 878"/>
            <p:cNvSpPr/>
            <p:nvPr/>
          </p:nvSpPr>
          <p:spPr>
            <a:xfrm>
              <a:off x="2668178" y="3994846"/>
              <a:ext cx="3752850" cy="1868170"/>
            </a:xfrm>
            <a:custGeom>
              <a:avLst/>
              <a:gdLst/>
              <a:ahLst/>
              <a:cxnLst/>
              <a:rect l="l" t="t" r="r" b="b"/>
              <a:pathLst>
                <a:path w="3752850" h="1868170">
                  <a:moveTo>
                    <a:pt x="51609" y="1377265"/>
                  </a:moveTo>
                  <a:lnTo>
                    <a:pt x="51609" y="1249759"/>
                  </a:lnTo>
                </a:path>
                <a:path w="3752850" h="1868170">
                  <a:moveTo>
                    <a:pt x="132565" y="1377265"/>
                  </a:moveTo>
                  <a:lnTo>
                    <a:pt x="132565" y="1249759"/>
                  </a:lnTo>
                </a:path>
                <a:path w="3752850" h="1868170">
                  <a:moveTo>
                    <a:pt x="203402" y="1377265"/>
                  </a:moveTo>
                  <a:lnTo>
                    <a:pt x="203402" y="1249759"/>
                  </a:lnTo>
                </a:path>
                <a:path w="3752850" h="1868170">
                  <a:moveTo>
                    <a:pt x="281322" y="1377265"/>
                  </a:moveTo>
                  <a:lnTo>
                    <a:pt x="281322" y="1249759"/>
                  </a:lnTo>
                </a:path>
                <a:path w="3752850" h="1868170">
                  <a:moveTo>
                    <a:pt x="362278" y="1377265"/>
                  </a:moveTo>
                  <a:lnTo>
                    <a:pt x="362278" y="1249759"/>
                  </a:lnTo>
                </a:path>
                <a:path w="3752850" h="1868170">
                  <a:moveTo>
                    <a:pt x="434127" y="1377265"/>
                  </a:moveTo>
                  <a:lnTo>
                    <a:pt x="434127" y="1249759"/>
                  </a:lnTo>
                </a:path>
                <a:path w="3752850" h="1868170">
                  <a:moveTo>
                    <a:pt x="499903" y="1377265"/>
                  </a:moveTo>
                  <a:lnTo>
                    <a:pt x="499903" y="1249759"/>
                  </a:lnTo>
                </a:path>
                <a:path w="3752850" h="1868170">
                  <a:moveTo>
                    <a:pt x="576812" y="1377265"/>
                  </a:moveTo>
                  <a:lnTo>
                    <a:pt x="576812" y="1249759"/>
                  </a:lnTo>
                </a:path>
                <a:path w="3752850" h="1868170">
                  <a:moveTo>
                    <a:pt x="658780" y="1377265"/>
                  </a:moveTo>
                  <a:lnTo>
                    <a:pt x="658780" y="1249759"/>
                  </a:lnTo>
                </a:path>
                <a:path w="3752850" h="1868170">
                  <a:moveTo>
                    <a:pt x="729616" y="1377265"/>
                  </a:moveTo>
                  <a:lnTo>
                    <a:pt x="729616" y="1249759"/>
                  </a:lnTo>
                </a:path>
                <a:path w="3752850" h="1868170">
                  <a:moveTo>
                    <a:pt x="807537" y="1377265"/>
                  </a:moveTo>
                  <a:lnTo>
                    <a:pt x="807537" y="1249759"/>
                  </a:lnTo>
                </a:path>
                <a:path w="3752850" h="1868170">
                  <a:moveTo>
                    <a:pt x="887481" y="1377265"/>
                  </a:moveTo>
                  <a:lnTo>
                    <a:pt x="887481" y="1249759"/>
                  </a:lnTo>
                </a:path>
                <a:path w="3752850" h="1868170">
                  <a:moveTo>
                    <a:pt x="959329" y="1377265"/>
                  </a:moveTo>
                  <a:lnTo>
                    <a:pt x="959329" y="1249759"/>
                  </a:lnTo>
                </a:path>
                <a:path w="3752850" h="1868170">
                  <a:moveTo>
                    <a:pt x="1026118" y="1377265"/>
                  </a:moveTo>
                  <a:lnTo>
                    <a:pt x="1026118" y="1249759"/>
                  </a:lnTo>
                </a:path>
                <a:path w="3752850" h="1868170">
                  <a:moveTo>
                    <a:pt x="1104038" y="1377265"/>
                  </a:moveTo>
                  <a:lnTo>
                    <a:pt x="1104038" y="1249759"/>
                  </a:lnTo>
                </a:path>
                <a:path w="3752850" h="1868170">
                  <a:moveTo>
                    <a:pt x="1184995" y="1377265"/>
                  </a:moveTo>
                  <a:lnTo>
                    <a:pt x="1184995" y="1249759"/>
                  </a:lnTo>
                </a:path>
                <a:path w="3752850" h="1868170">
                  <a:moveTo>
                    <a:pt x="1255831" y="1377265"/>
                  </a:moveTo>
                  <a:lnTo>
                    <a:pt x="1255831" y="1249759"/>
                  </a:lnTo>
                </a:path>
                <a:path w="3752850" h="1868170">
                  <a:moveTo>
                    <a:pt x="1333751" y="1377265"/>
                  </a:moveTo>
                  <a:lnTo>
                    <a:pt x="1333751" y="1249759"/>
                  </a:lnTo>
                </a:path>
                <a:path w="3752850" h="1868170">
                  <a:moveTo>
                    <a:pt x="1414708" y="1377265"/>
                  </a:moveTo>
                  <a:lnTo>
                    <a:pt x="1414708" y="1249759"/>
                  </a:lnTo>
                </a:path>
                <a:path w="3752850" h="1868170">
                  <a:moveTo>
                    <a:pt x="1485544" y="1377265"/>
                  </a:moveTo>
                  <a:lnTo>
                    <a:pt x="1485544" y="1249759"/>
                  </a:lnTo>
                </a:path>
                <a:path w="3752850" h="1868170">
                  <a:moveTo>
                    <a:pt x="1552333" y="1377265"/>
                  </a:moveTo>
                  <a:lnTo>
                    <a:pt x="1552333" y="1249759"/>
                  </a:lnTo>
                </a:path>
                <a:path w="3752850" h="1868170">
                  <a:moveTo>
                    <a:pt x="1629241" y="1377265"/>
                  </a:moveTo>
                  <a:lnTo>
                    <a:pt x="1629241" y="1249759"/>
                  </a:lnTo>
                </a:path>
                <a:path w="3752850" h="1868170">
                  <a:moveTo>
                    <a:pt x="1710197" y="1377265"/>
                  </a:moveTo>
                  <a:lnTo>
                    <a:pt x="1710197" y="1249759"/>
                  </a:lnTo>
                </a:path>
                <a:path w="3752850" h="1868170">
                  <a:moveTo>
                    <a:pt x="1881217" y="1267975"/>
                  </a:moveTo>
                  <a:lnTo>
                    <a:pt x="0" y="1267975"/>
                  </a:lnTo>
                </a:path>
                <a:path w="3752850" h="1868170">
                  <a:moveTo>
                    <a:pt x="1881217" y="1363098"/>
                  </a:moveTo>
                  <a:lnTo>
                    <a:pt x="0" y="1363098"/>
                  </a:lnTo>
                </a:path>
                <a:path w="3752850" h="1868170">
                  <a:moveTo>
                    <a:pt x="154828" y="1868062"/>
                  </a:moveTo>
                  <a:lnTo>
                    <a:pt x="154828" y="1740556"/>
                  </a:lnTo>
                </a:path>
                <a:path w="3752850" h="1868170">
                  <a:moveTo>
                    <a:pt x="235784" y="1868062"/>
                  </a:moveTo>
                  <a:lnTo>
                    <a:pt x="235784" y="1740556"/>
                  </a:lnTo>
                </a:path>
                <a:path w="3752850" h="1868170">
                  <a:moveTo>
                    <a:pt x="307633" y="1868062"/>
                  </a:moveTo>
                  <a:lnTo>
                    <a:pt x="307633" y="1740556"/>
                  </a:lnTo>
                </a:path>
                <a:path w="3752850" h="1868170">
                  <a:moveTo>
                    <a:pt x="385553" y="1868062"/>
                  </a:moveTo>
                  <a:lnTo>
                    <a:pt x="385553" y="1740556"/>
                  </a:lnTo>
                </a:path>
                <a:path w="3752850" h="1868170">
                  <a:moveTo>
                    <a:pt x="465497" y="1868062"/>
                  </a:moveTo>
                  <a:lnTo>
                    <a:pt x="465497" y="1740556"/>
                  </a:lnTo>
                </a:path>
                <a:path w="3752850" h="1868170">
                  <a:moveTo>
                    <a:pt x="537346" y="1868062"/>
                  </a:moveTo>
                  <a:lnTo>
                    <a:pt x="537346" y="1740556"/>
                  </a:lnTo>
                </a:path>
                <a:path w="3752850" h="1868170">
                  <a:moveTo>
                    <a:pt x="603123" y="1868062"/>
                  </a:moveTo>
                  <a:lnTo>
                    <a:pt x="603123" y="1740556"/>
                  </a:lnTo>
                </a:path>
                <a:path w="3752850" h="1868170">
                  <a:moveTo>
                    <a:pt x="681043" y="1868062"/>
                  </a:moveTo>
                  <a:lnTo>
                    <a:pt x="681043" y="1740556"/>
                  </a:lnTo>
                </a:path>
                <a:path w="3752850" h="1868170">
                  <a:moveTo>
                    <a:pt x="760987" y="1868062"/>
                  </a:moveTo>
                  <a:lnTo>
                    <a:pt x="760987" y="1740556"/>
                  </a:lnTo>
                </a:path>
                <a:path w="3752850" h="1868170">
                  <a:moveTo>
                    <a:pt x="832835" y="1868062"/>
                  </a:moveTo>
                  <a:lnTo>
                    <a:pt x="832835" y="1740556"/>
                  </a:lnTo>
                </a:path>
                <a:path w="3752850" h="1868170">
                  <a:moveTo>
                    <a:pt x="910756" y="1868062"/>
                  </a:moveTo>
                  <a:lnTo>
                    <a:pt x="910756" y="1740556"/>
                  </a:lnTo>
                </a:path>
                <a:path w="3752850" h="1868170">
                  <a:moveTo>
                    <a:pt x="991712" y="1868062"/>
                  </a:moveTo>
                  <a:lnTo>
                    <a:pt x="991712" y="1740556"/>
                  </a:lnTo>
                </a:path>
                <a:path w="3752850" h="1868170">
                  <a:moveTo>
                    <a:pt x="1063560" y="1868062"/>
                  </a:moveTo>
                  <a:lnTo>
                    <a:pt x="1063560" y="1740556"/>
                  </a:lnTo>
                </a:path>
                <a:path w="3752850" h="1868170">
                  <a:moveTo>
                    <a:pt x="1128325" y="1868062"/>
                  </a:moveTo>
                  <a:lnTo>
                    <a:pt x="1128325" y="1740556"/>
                  </a:lnTo>
                </a:path>
                <a:path w="3752850" h="1868170">
                  <a:moveTo>
                    <a:pt x="1206246" y="1868062"/>
                  </a:moveTo>
                  <a:lnTo>
                    <a:pt x="1206246" y="1740556"/>
                  </a:lnTo>
                </a:path>
                <a:path w="3752850" h="1868170">
                  <a:moveTo>
                    <a:pt x="1287202" y="1868062"/>
                  </a:moveTo>
                  <a:lnTo>
                    <a:pt x="1287202" y="1740556"/>
                  </a:lnTo>
                </a:path>
                <a:path w="3752850" h="1868170">
                  <a:moveTo>
                    <a:pt x="1359050" y="1868062"/>
                  </a:moveTo>
                  <a:lnTo>
                    <a:pt x="1359050" y="1740556"/>
                  </a:lnTo>
                </a:path>
                <a:path w="3752850" h="1868170">
                  <a:moveTo>
                    <a:pt x="1435958" y="1868062"/>
                  </a:moveTo>
                  <a:lnTo>
                    <a:pt x="1435958" y="1740556"/>
                  </a:lnTo>
                </a:path>
                <a:path w="3752850" h="1868170">
                  <a:moveTo>
                    <a:pt x="1516915" y="1868062"/>
                  </a:moveTo>
                  <a:lnTo>
                    <a:pt x="1516915" y="1740556"/>
                  </a:lnTo>
                </a:path>
                <a:path w="3752850" h="1868170">
                  <a:moveTo>
                    <a:pt x="1588763" y="1868062"/>
                  </a:moveTo>
                  <a:lnTo>
                    <a:pt x="1588763" y="1740556"/>
                  </a:lnTo>
                </a:path>
                <a:path w="3752850" h="1868170">
                  <a:moveTo>
                    <a:pt x="1654540" y="1868062"/>
                  </a:moveTo>
                  <a:lnTo>
                    <a:pt x="1654540" y="1740556"/>
                  </a:lnTo>
                </a:path>
                <a:path w="3752850" h="1868170">
                  <a:moveTo>
                    <a:pt x="1732460" y="1868062"/>
                  </a:moveTo>
                  <a:lnTo>
                    <a:pt x="1732460" y="1740556"/>
                  </a:lnTo>
                </a:path>
                <a:path w="3752850" h="1868170">
                  <a:moveTo>
                    <a:pt x="1813416" y="1868062"/>
                  </a:moveTo>
                  <a:lnTo>
                    <a:pt x="1813416" y="1740556"/>
                  </a:lnTo>
                </a:path>
                <a:path w="3752850" h="1868170">
                  <a:moveTo>
                    <a:pt x="463473" y="1564476"/>
                  </a:moveTo>
                  <a:lnTo>
                    <a:pt x="176079" y="1564476"/>
                  </a:lnTo>
                </a:path>
                <a:path w="3752850" h="1868170">
                  <a:moveTo>
                    <a:pt x="320788" y="1434947"/>
                  </a:moveTo>
                  <a:lnTo>
                    <a:pt x="320788" y="1694006"/>
                  </a:lnTo>
                </a:path>
                <a:path w="3752850" h="1868170">
                  <a:moveTo>
                    <a:pt x="935043" y="1564476"/>
                  </a:moveTo>
                  <a:lnTo>
                    <a:pt x="645624" y="1564476"/>
                  </a:lnTo>
                </a:path>
                <a:path w="3752850" h="1868170">
                  <a:moveTo>
                    <a:pt x="790334" y="1434947"/>
                  </a:moveTo>
                  <a:lnTo>
                    <a:pt x="790334" y="1694006"/>
                  </a:lnTo>
                </a:path>
                <a:path w="3752850" h="1868170">
                  <a:moveTo>
                    <a:pt x="1404588" y="1564476"/>
                  </a:moveTo>
                  <a:lnTo>
                    <a:pt x="1117194" y="1564476"/>
                  </a:lnTo>
                </a:path>
                <a:path w="3752850" h="1868170">
                  <a:moveTo>
                    <a:pt x="1259879" y="1434947"/>
                  </a:moveTo>
                  <a:lnTo>
                    <a:pt x="1259879" y="1694006"/>
                  </a:lnTo>
                </a:path>
                <a:path w="3752850" h="1868170">
                  <a:moveTo>
                    <a:pt x="1875145" y="1564476"/>
                  </a:moveTo>
                  <a:lnTo>
                    <a:pt x="1586739" y="1564476"/>
                  </a:lnTo>
                </a:path>
                <a:path w="3752850" h="1868170">
                  <a:moveTo>
                    <a:pt x="1731448" y="1434947"/>
                  </a:moveTo>
                  <a:lnTo>
                    <a:pt x="1731448" y="1694006"/>
                  </a:lnTo>
                </a:path>
                <a:path w="3752850" h="1868170">
                  <a:moveTo>
                    <a:pt x="3074308" y="414900"/>
                  </a:moveTo>
                  <a:lnTo>
                    <a:pt x="3246339" y="0"/>
                  </a:lnTo>
                  <a:lnTo>
                    <a:pt x="3632905" y="0"/>
                  </a:lnTo>
                </a:path>
                <a:path w="3752850" h="1868170">
                  <a:moveTo>
                    <a:pt x="3160324" y="555561"/>
                  </a:moveTo>
                  <a:lnTo>
                    <a:pt x="3160324" y="53633"/>
                  </a:lnTo>
                  <a:lnTo>
                    <a:pt x="2975137" y="53633"/>
                  </a:lnTo>
                  <a:lnTo>
                    <a:pt x="2975137" y="279298"/>
                  </a:lnTo>
                </a:path>
                <a:path w="3752850" h="1868170">
                  <a:moveTo>
                    <a:pt x="3195742" y="625385"/>
                  </a:moveTo>
                  <a:lnTo>
                    <a:pt x="3195742" y="588955"/>
                  </a:lnTo>
                  <a:lnTo>
                    <a:pt x="3490220" y="588955"/>
                  </a:lnTo>
                  <a:lnTo>
                    <a:pt x="3576236" y="626397"/>
                  </a:lnTo>
                </a:path>
                <a:path w="3752850" h="1868170">
                  <a:moveTo>
                    <a:pt x="3160324" y="720509"/>
                  </a:moveTo>
                  <a:lnTo>
                    <a:pt x="3160324" y="1222437"/>
                  </a:lnTo>
                  <a:lnTo>
                    <a:pt x="2975137" y="1222437"/>
                  </a:lnTo>
                  <a:lnTo>
                    <a:pt x="2975137" y="998796"/>
                  </a:lnTo>
                </a:path>
                <a:path w="3752850" h="1868170">
                  <a:moveTo>
                    <a:pt x="2687742" y="998796"/>
                  </a:moveTo>
                  <a:lnTo>
                    <a:pt x="3081391" y="998796"/>
                  </a:lnTo>
                  <a:lnTo>
                    <a:pt x="3081391" y="783250"/>
                  </a:lnTo>
                  <a:lnTo>
                    <a:pt x="2687742" y="783250"/>
                  </a:lnTo>
                  <a:lnTo>
                    <a:pt x="2687742" y="998796"/>
                  </a:lnTo>
                </a:path>
                <a:path w="3752850" h="1868170">
                  <a:moveTo>
                    <a:pt x="3576236" y="649672"/>
                  </a:moveTo>
                  <a:lnTo>
                    <a:pt x="3490220" y="687114"/>
                  </a:lnTo>
                  <a:lnTo>
                    <a:pt x="3195742" y="687114"/>
                  </a:lnTo>
                  <a:lnTo>
                    <a:pt x="3195742" y="649672"/>
                  </a:lnTo>
                </a:path>
                <a:path w="3752850" h="1868170">
                  <a:moveTo>
                    <a:pt x="3195742" y="675983"/>
                  </a:moveTo>
                  <a:lnTo>
                    <a:pt x="3173479" y="675983"/>
                  </a:lnTo>
                  <a:lnTo>
                    <a:pt x="3173479" y="720509"/>
                  </a:lnTo>
                  <a:lnTo>
                    <a:pt x="3067224" y="720509"/>
                  </a:lnTo>
                </a:path>
                <a:path w="3752850" h="1868170">
                  <a:moveTo>
                    <a:pt x="3195742" y="599075"/>
                  </a:moveTo>
                  <a:lnTo>
                    <a:pt x="3173479" y="599075"/>
                  </a:lnTo>
                  <a:lnTo>
                    <a:pt x="3173479" y="555561"/>
                  </a:lnTo>
                  <a:lnTo>
                    <a:pt x="3067224" y="555561"/>
                  </a:lnTo>
                </a:path>
                <a:path w="3752850" h="1868170">
                  <a:moveTo>
                    <a:pt x="3160324" y="273226"/>
                  </a:moveTo>
                  <a:lnTo>
                    <a:pt x="2975137" y="273226"/>
                  </a:lnTo>
                </a:path>
                <a:path w="3752850" h="1868170">
                  <a:moveTo>
                    <a:pt x="3160324" y="464485"/>
                  </a:moveTo>
                  <a:lnTo>
                    <a:pt x="3067224" y="464485"/>
                  </a:lnTo>
                </a:path>
                <a:path w="3752850" h="1868170">
                  <a:moveTo>
                    <a:pt x="3160324" y="441210"/>
                  </a:moveTo>
                  <a:lnTo>
                    <a:pt x="3067224" y="441210"/>
                  </a:lnTo>
                </a:path>
                <a:path w="3752850" h="1868170">
                  <a:moveTo>
                    <a:pt x="3160324" y="419959"/>
                  </a:moveTo>
                  <a:lnTo>
                    <a:pt x="3067224" y="419959"/>
                  </a:lnTo>
                </a:path>
                <a:path w="3752850" h="1868170">
                  <a:moveTo>
                    <a:pt x="3160324" y="397696"/>
                  </a:moveTo>
                  <a:lnTo>
                    <a:pt x="3067224" y="397696"/>
                  </a:lnTo>
                </a:path>
                <a:path w="3752850" h="1868170">
                  <a:moveTo>
                    <a:pt x="3160324" y="377457"/>
                  </a:moveTo>
                  <a:lnTo>
                    <a:pt x="3067224" y="377457"/>
                  </a:lnTo>
                </a:path>
                <a:path w="3752850" h="1868170">
                  <a:moveTo>
                    <a:pt x="3160324" y="357218"/>
                  </a:moveTo>
                  <a:lnTo>
                    <a:pt x="3067224" y="357218"/>
                  </a:lnTo>
                </a:path>
                <a:path w="3752850" h="1868170">
                  <a:moveTo>
                    <a:pt x="3160324" y="335967"/>
                  </a:moveTo>
                  <a:lnTo>
                    <a:pt x="3067224" y="335967"/>
                  </a:lnTo>
                </a:path>
                <a:path w="3752850" h="1868170">
                  <a:moveTo>
                    <a:pt x="3160324" y="314716"/>
                  </a:moveTo>
                  <a:lnTo>
                    <a:pt x="3067224" y="314716"/>
                  </a:lnTo>
                </a:path>
                <a:path w="3752850" h="1868170">
                  <a:moveTo>
                    <a:pt x="3160324" y="295489"/>
                  </a:moveTo>
                  <a:lnTo>
                    <a:pt x="3067224" y="295489"/>
                  </a:lnTo>
                </a:path>
                <a:path w="3752850" h="1868170">
                  <a:moveTo>
                    <a:pt x="3160324" y="483712"/>
                  </a:moveTo>
                  <a:lnTo>
                    <a:pt x="3067224" y="483712"/>
                  </a:lnTo>
                </a:path>
                <a:path w="3752850" h="1868170">
                  <a:moveTo>
                    <a:pt x="3160324" y="507999"/>
                  </a:moveTo>
                  <a:lnTo>
                    <a:pt x="3067224" y="507999"/>
                  </a:lnTo>
                </a:path>
                <a:path w="3752850" h="1868170">
                  <a:moveTo>
                    <a:pt x="3160324" y="528238"/>
                  </a:moveTo>
                  <a:lnTo>
                    <a:pt x="3067224" y="528238"/>
                  </a:lnTo>
                </a:path>
                <a:path w="3752850" h="1868170">
                  <a:moveTo>
                    <a:pt x="3160324" y="750867"/>
                  </a:moveTo>
                  <a:lnTo>
                    <a:pt x="3067224" y="750867"/>
                  </a:lnTo>
                </a:path>
                <a:path w="3752850" h="1868170">
                  <a:moveTo>
                    <a:pt x="3160324" y="772118"/>
                  </a:moveTo>
                  <a:lnTo>
                    <a:pt x="3067224" y="772118"/>
                  </a:lnTo>
                </a:path>
                <a:path w="3752850" h="1868170">
                  <a:moveTo>
                    <a:pt x="3160324" y="793369"/>
                  </a:moveTo>
                  <a:lnTo>
                    <a:pt x="3081391" y="793369"/>
                  </a:lnTo>
                </a:path>
                <a:path w="3752850" h="1868170">
                  <a:moveTo>
                    <a:pt x="3160324" y="984628"/>
                  </a:moveTo>
                  <a:lnTo>
                    <a:pt x="3081391" y="984628"/>
                  </a:lnTo>
                </a:path>
                <a:path w="3752850" h="1868170">
                  <a:moveTo>
                    <a:pt x="3160324" y="964389"/>
                  </a:moveTo>
                  <a:lnTo>
                    <a:pt x="3081391" y="964389"/>
                  </a:lnTo>
                </a:path>
                <a:path w="3752850" h="1868170">
                  <a:moveTo>
                    <a:pt x="3160324" y="943138"/>
                  </a:moveTo>
                  <a:lnTo>
                    <a:pt x="3081391" y="943138"/>
                  </a:lnTo>
                </a:path>
                <a:path w="3752850" h="1868170">
                  <a:moveTo>
                    <a:pt x="3160324" y="921887"/>
                  </a:moveTo>
                  <a:lnTo>
                    <a:pt x="3081391" y="921887"/>
                  </a:lnTo>
                </a:path>
                <a:path w="3752850" h="1868170">
                  <a:moveTo>
                    <a:pt x="3160324" y="901648"/>
                  </a:moveTo>
                  <a:lnTo>
                    <a:pt x="3081391" y="901648"/>
                  </a:lnTo>
                </a:path>
                <a:path w="3752850" h="1868170">
                  <a:moveTo>
                    <a:pt x="3160324" y="880397"/>
                  </a:moveTo>
                  <a:lnTo>
                    <a:pt x="3081391" y="880397"/>
                  </a:lnTo>
                </a:path>
                <a:path w="3752850" h="1868170">
                  <a:moveTo>
                    <a:pt x="3160324" y="860158"/>
                  </a:moveTo>
                  <a:lnTo>
                    <a:pt x="3081391" y="860158"/>
                  </a:lnTo>
                </a:path>
                <a:path w="3752850" h="1868170">
                  <a:moveTo>
                    <a:pt x="3160324" y="835871"/>
                  </a:moveTo>
                  <a:lnTo>
                    <a:pt x="3081391" y="835871"/>
                  </a:lnTo>
                </a:path>
                <a:path w="3752850" h="1868170">
                  <a:moveTo>
                    <a:pt x="3160324" y="815632"/>
                  </a:moveTo>
                  <a:lnTo>
                    <a:pt x="3081391" y="815632"/>
                  </a:lnTo>
                </a:path>
                <a:path w="3752850" h="1868170">
                  <a:moveTo>
                    <a:pt x="3160324" y="1000819"/>
                  </a:moveTo>
                  <a:lnTo>
                    <a:pt x="2975137" y="1000819"/>
                  </a:lnTo>
                </a:path>
                <a:path w="3752850" h="1868170">
                  <a:moveTo>
                    <a:pt x="3160324" y="1204222"/>
                  </a:moveTo>
                  <a:lnTo>
                    <a:pt x="2975137" y="1204222"/>
                  </a:lnTo>
                </a:path>
                <a:path w="3752850" h="1868170">
                  <a:moveTo>
                    <a:pt x="3160324" y="1021058"/>
                  </a:moveTo>
                  <a:lnTo>
                    <a:pt x="2975137" y="1021058"/>
                  </a:lnTo>
                </a:path>
                <a:path w="3752850" h="1868170">
                  <a:moveTo>
                    <a:pt x="3160324" y="1043321"/>
                  </a:moveTo>
                  <a:lnTo>
                    <a:pt x="2975137" y="1043321"/>
                  </a:lnTo>
                </a:path>
                <a:path w="3752850" h="1868170">
                  <a:moveTo>
                    <a:pt x="3160324" y="1065584"/>
                  </a:moveTo>
                  <a:lnTo>
                    <a:pt x="2975137" y="1065584"/>
                  </a:lnTo>
                </a:path>
                <a:path w="3752850" h="1868170">
                  <a:moveTo>
                    <a:pt x="3160324" y="1086835"/>
                  </a:moveTo>
                  <a:lnTo>
                    <a:pt x="2975137" y="1086835"/>
                  </a:lnTo>
                </a:path>
                <a:path w="3752850" h="1868170">
                  <a:moveTo>
                    <a:pt x="3160324" y="1107074"/>
                  </a:moveTo>
                  <a:lnTo>
                    <a:pt x="2975137" y="1107074"/>
                  </a:lnTo>
                </a:path>
                <a:path w="3752850" h="1868170">
                  <a:moveTo>
                    <a:pt x="3160324" y="1128325"/>
                  </a:moveTo>
                  <a:lnTo>
                    <a:pt x="2975137" y="1128325"/>
                  </a:lnTo>
                </a:path>
                <a:path w="3752850" h="1868170">
                  <a:moveTo>
                    <a:pt x="3160324" y="1149576"/>
                  </a:moveTo>
                  <a:lnTo>
                    <a:pt x="2975137" y="1149576"/>
                  </a:lnTo>
                </a:path>
                <a:path w="3752850" h="1868170">
                  <a:moveTo>
                    <a:pt x="3160324" y="1169815"/>
                  </a:moveTo>
                  <a:lnTo>
                    <a:pt x="2975137" y="1169815"/>
                  </a:lnTo>
                </a:path>
                <a:path w="3752850" h="1868170">
                  <a:moveTo>
                    <a:pt x="3160324" y="1190054"/>
                  </a:moveTo>
                  <a:lnTo>
                    <a:pt x="2975137" y="1190054"/>
                  </a:lnTo>
                </a:path>
                <a:path w="3752850" h="1868170">
                  <a:moveTo>
                    <a:pt x="3160324" y="70836"/>
                  </a:moveTo>
                  <a:lnTo>
                    <a:pt x="2975137" y="70836"/>
                  </a:lnTo>
                </a:path>
                <a:path w="3752850" h="1868170">
                  <a:moveTo>
                    <a:pt x="3160324" y="85003"/>
                  </a:moveTo>
                  <a:lnTo>
                    <a:pt x="2975137" y="85003"/>
                  </a:lnTo>
                </a:path>
                <a:path w="3752850" h="1868170">
                  <a:moveTo>
                    <a:pt x="3160324" y="106254"/>
                  </a:moveTo>
                  <a:lnTo>
                    <a:pt x="2975137" y="106254"/>
                  </a:lnTo>
                </a:path>
                <a:path w="3752850" h="1868170">
                  <a:moveTo>
                    <a:pt x="3160324" y="126493"/>
                  </a:moveTo>
                  <a:lnTo>
                    <a:pt x="2975137" y="126493"/>
                  </a:lnTo>
                </a:path>
                <a:path w="3752850" h="1868170">
                  <a:moveTo>
                    <a:pt x="3160324" y="146732"/>
                  </a:moveTo>
                  <a:lnTo>
                    <a:pt x="2975137" y="146732"/>
                  </a:lnTo>
                </a:path>
                <a:path w="3752850" h="1868170">
                  <a:moveTo>
                    <a:pt x="3160324" y="168995"/>
                  </a:moveTo>
                  <a:lnTo>
                    <a:pt x="2975137" y="168995"/>
                  </a:lnTo>
                </a:path>
                <a:path w="3752850" h="1868170">
                  <a:moveTo>
                    <a:pt x="3160324" y="190246"/>
                  </a:moveTo>
                  <a:lnTo>
                    <a:pt x="2975137" y="190246"/>
                  </a:lnTo>
                </a:path>
                <a:path w="3752850" h="1868170">
                  <a:moveTo>
                    <a:pt x="3160324" y="209473"/>
                  </a:moveTo>
                  <a:lnTo>
                    <a:pt x="2975137" y="209473"/>
                  </a:lnTo>
                </a:path>
                <a:path w="3752850" h="1868170">
                  <a:moveTo>
                    <a:pt x="3160324" y="232748"/>
                  </a:moveTo>
                  <a:lnTo>
                    <a:pt x="2975137" y="232748"/>
                  </a:lnTo>
                </a:path>
                <a:path w="3752850" h="1868170">
                  <a:moveTo>
                    <a:pt x="3160324" y="255011"/>
                  </a:moveTo>
                  <a:lnTo>
                    <a:pt x="2975137" y="255011"/>
                  </a:lnTo>
                </a:path>
                <a:path w="3752850" h="1868170">
                  <a:moveTo>
                    <a:pt x="3292889" y="661816"/>
                  </a:moveTo>
                  <a:lnTo>
                    <a:pt x="2771734" y="743784"/>
                  </a:lnTo>
                </a:path>
                <a:path w="3752850" h="1868170">
                  <a:moveTo>
                    <a:pt x="2773758" y="750867"/>
                  </a:moveTo>
                  <a:lnTo>
                    <a:pt x="2771734" y="734676"/>
                  </a:lnTo>
                </a:path>
                <a:path w="3752850" h="1868170">
                  <a:moveTo>
                    <a:pt x="2548093" y="650684"/>
                  </a:moveTo>
                  <a:lnTo>
                    <a:pt x="2617918" y="650684"/>
                  </a:lnTo>
                  <a:lnTo>
                    <a:pt x="2617918" y="638541"/>
                  </a:lnTo>
                  <a:lnTo>
                    <a:pt x="2617918" y="625385"/>
                  </a:lnTo>
                  <a:lnTo>
                    <a:pt x="2548093" y="625385"/>
                  </a:lnTo>
                </a:path>
                <a:path w="3752850" h="1868170">
                  <a:moveTo>
                    <a:pt x="3292889" y="652708"/>
                  </a:moveTo>
                  <a:lnTo>
                    <a:pt x="2342667" y="802477"/>
                  </a:lnTo>
                </a:path>
                <a:path w="3752850" h="1868170">
                  <a:moveTo>
                    <a:pt x="3292889" y="668899"/>
                  </a:moveTo>
                  <a:lnTo>
                    <a:pt x="2342667" y="817656"/>
                  </a:lnTo>
                </a:path>
                <a:path w="3752850" h="1868170">
                  <a:moveTo>
                    <a:pt x="2773758" y="524190"/>
                  </a:moveTo>
                  <a:lnTo>
                    <a:pt x="2771734" y="540382"/>
                  </a:lnTo>
                </a:path>
                <a:path w="3752850" h="1868170">
                  <a:moveTo>
                    <a:pt x="3292889" y="607170"/>
                  </a:moveTo>
                  <a:lnTo>
                    <a:pt x="2342667" y="456390"/>
                  </a:lnTo>
                </a:path>
                <a:path w="3752850" h="1868170">
                  <a:moveTo>
                    <a:pt x="3292889" y="623362"/>
                  </a:moveTo>
                  <a:lnTo>
                    <a:pt x="2342667" y="473593"/>
                  </a:lnTo>
                </a:path>
                <a:path w="3752850" h="1868170">
                  <a:moveTo>
                    <a:pt x="3292889" y="614254"/>
                  </a:moveTo>
                  <a:lnTo>
                    <a:pt x="2771734" y="532286"/>
                  </a:lnTo>
                </a:path>
                <a:path w="3752850" h="1868170">
                  <a:moveTo>
                    <a:pt x="3229136" y="625385"/>
                  </a:moveTo>
                  <a:lnTo>
                    <a:pt x="3160324" y="625385"/>
                  </a:lnTo>
                  <a:lnTo>
                    <a:pt x="3160324" y="649672"/>
                  </a:lnTo>
                  <a:lnTo>
                    <a:pt x="3229136" y="649672"/>
                  </a:lnTo>
                  <a:lnTo>
                    <a:pt x="3229136" y="625385"/>
                  </a:lnTo>
                </a:path>
                <a:path w="3752850" h="1868170">
                  <a:moveTo>
                    <a:pt x="3611654" y="626397"/>
                  </a:moveTo>
                  <a:lnTo>
                    <a:pt x="3541829" y="626397"/>
                  </a:lnTo>
                  <a:lnTo>
                    <a:pt x="3541829" y="649672"/>
                  </a:lnTo>
                  <a:lnTo>
                    <a:pt x="3611654" y="649672"/>
                  </a:lnTo>
                  <a:lnTo>
                    <a:pt x="3611654" y="626397"/>
                  </a:lnTo>
                </a:path>
                <a:path w="3752850" h="1868170">
                  <a:moveTo>
                    <a:pt x="3292889" y="682055"/>
                  </a:moveTo>
                  <a:lnTo>
                    <a:pt x="3437598" y="682055"/>
                  </a:lnTo>
                  <a:lnTo>
                    <a:pt x="3437598" y="594015"/>
                  </a:lnTo>
                  <a:lnTo>
                    <a:pt x="3292889" y="594015"/>
                  </a:lnTo>
                  <a:lnTo>
                    <a:pt x="3292889" y="682055"/>
                  </a:lnTo>
                </a:path>
                <a:path w="3752850" h="1868170">
                  <a:moveTo>
                    <a:pt x="2322428" y="788310"/>
                  </a:moveTo>
                  <a:lnTo>
                    <a:pt x="2322428" y="492820"/>
                  </a:lnTo>
                </a:path>
                <a:path w="3752850" h="1868170">
                  <a:moveTo>
                    <a:pt x="2234388" y="492820"/>
                  </a:moveTo>
                  <a:lnTo>
                    <a:pt x="2234388" y="788310"/>
                  </a:lnTo>
                  <a:lnTo>
                    <a:pt x="2234388" y="638541"/>
                  </a:lnTo>
                  <a:lnTo>
                    <a:pt x="2234388" y="492820"/>
                  </a:lnTo>
                </a:path>
                <a:path w="3752850" h="1868170">
                  <a:moveTo>
                    <a:pt x="2267783" y="492820"/>
                  </a:moveTo>
                  <a:lnTo>
                    <a:pt x="2267783" y="788310"/>
                  </a:lnTo>
                </a:path>
                <a:path w="3752850" h="1868170">
                  <a:moveTo>
                    <a:pt x="2342667" y="434127"/>
                  </a:moveTo>
                  <a:lnTo>
                    <a:pt x="2214149" y="434127"/>
                  </a:lnTo>
                  <a:lnTo>
                    <a:pt x="2214149" y="492820"/>
                  </a:lnTo>
                  <a:lnTo>
                    <a:pt x="2342667" y="492820"/>
                  </a:lnTo>
                  <a:lnTo>
                    <a:pt x="2342667" y="434127"/>
                  </a:lnTo>
                </a:path>
                <a:path w="3752850" h="1868170">
                  <a:moveTo>
                    <a:pt x="2548093" y="569728"/>
                  </a:moveTo>
                  <a:lnTo>
                    <a:pt x="2394276" y="569728"/>
                  </a:lnTo>
                  <a:lnTo>
                    <a:pt x="2394276" y="709377"/>
                  </a:lnTo>
                  <a:lnTo>
                    <a:pt x="2548093" y="709377"/>
                  </a:lnTo>
                  <a:lnTo>
                    <a:pt x="2548093" y="569728"/>
                  </a:lnTo>
                </a:path>
                <a:path w="3752850" h="1868170">
                  <a:moveTo>
                    <a:pt x="2342667" y="844979"/>
                  </a:moveTo>
                  <a:lnTo>
                    <a:pt x="2214149" y="844979"/>
                  </a:lnTo>
                  <a:lnTo>
                    <a:pt x="2214149" y="788310"/>
                  </a:lnTo>
                  <a:lnTo>
                    <a:pt x="2342667" y="788310"/>
                  </a:lnTo>
                  <a:lnTo>
                    <a:pt x="2342667" y="844979"/>
                  </a:lnTo>
                </a:path>
                <a:path w="3752850" h="1868170">
                  <a:moveTo>
                    <a:pt x="3026746" y="279298"/>
                  </a:moveTo>
                  <a:lnTo>
                    <a:pt x="3026746" y="783250"/>
                  </a:lnTo>
                </a:path>
                <a:path w="3752850" h="1868170">
                  <a:moveTo>
                    <a:pt x="2234388" y="998796"/>
                  </a:moveTo>
                  <a:lnTo>
                    <a:pt x="2234388" y="1222437"/>
                  </a:lnTo>
                  <a:lnTo>
                    <a:pt x="2419575" y="1222437"/>
                  </a:lnTo>
                  <a:lnTo>
                    <a:pt x="2419575" y="998796"/>
                  </a:lnTo>
                </a:path>
                <a:path w="3752850" h="1868170">
                  <a:moveTo>
                    <a:pt x="2419575" y="1190054"/>
                  </a:moveTo>
                  <a:lnTo>
                    <a:pt x="2234388" y="1190054"/>
                  </a:lnTo>
                </a:path>
                <a:path w="3752850" h="1868170">
                  <a:moveTo>
                    <a:pt x="2419575" y="1169815"/>
                  </a:moveTo>
                  <a:lnTo>
                    <a:pt x="2234388" y="1169815"/>
                  </a:lnTo>
                </a:path>
                <a:path w="3752850" h="1868170">
                  <a:moveTo>
                    <a:pt x="2419575" y="1149576"/>
                  </a:moveTo>
                  <a:lnTo>
                    <a:pt x="2234388" y="1149576"/>
                  </a:lnTo>
                </a:path>
                <a:path w="3752850" h="1868170">
                  <a:moveTo>
                    <a:pt x="2419575" y="1128325"/>
                  </a:moveTo>
                  <a:lnTo>
                    <a:pt x="2234388" y="1128325"/>
                  </a:lnTo>
                </a:path>
                <a:path w="3752850" h="1868170">
                  <a:moveTo>
                    <a:pt x="2419575" y="1107074"/>
                  </a:moveTo>
                  <a:lnTo>
                    <a:pt x="2234388" y="1107074"/>
                  </a:lnTo>
                </a:path>
                <a:path w="3752850" h="1868170">
                  <a:moveTo>
                    <a:pt x="2419575" y="1086835"/>
                  </a:moveTo>
                  <a:lnTo>
                    <a:pt x="2234388" y="1086835"/>
                  </a:lnTo>
                </a:path>
                <a:path w="3752850" h="1868170">
                  <a:moveTo>
                    <a:pt x="2419575" y="1065584"/>
                  </a:moveTo>
                  <a:lnTo>
                    <a:pt x="2234388" y="1065584"/>
                  </a:lnTo>
                </a:path>
                <a:path w="3752850" h="1868170">
                  <a:moveTo>
                    <a:pt x="2419575" y="1043321"/>
                  </a:moveTo>
                  <a:lnTo>
                    <a:pt x="2234388" y="1043321"/>
                  </a:lnTo>
                </a:path>
                <a:path w="3752850" h="1868170">
                  <a:moveTo>
                    <a:pt x="2419575" y="1021058"/>
                  </a:moveTo>
                  <a:lnTo>
                    <a:pt x="2234388" y="1021058"/>
                  </a:lnTo>
                </a:path>
                <a:path w="3752850" h="1868170">
                  <a:moveTo>
                    <a:pt x="2419575" y="1204222"/>
                  </a:moveTo>
                  <a:lnTo>
                    <a:pt x="2234388" y="1204222"/>
                  </a:lnTo>
                </a:path>
                <a:path w="3752850" h="1868170">
                  <a:moveTo>
                    <a:pt x="1756747" y="277274"/>
                  </a:moveTo>
                  <a:lnTo>
                    <a:pt x="1756747" y="996772"/>
                  </a:lnTo>
                </a:path>
                <a:path w="3752850" h="1868170">
                  <a:moveTo>
                    <a:pt x="1807345" y="279298"/>
                  </a:moveTo>
                  <a:lnTo>
                    <a:pt x="1807345" y="998796"/>
                  </a:lnTo>
                </a:path>
                <a:path w="3752850" h="1868170">
                  <a:moveTo>
                    <a:pt x="1756747" y="998796"/>
                  </a:moveTo>
                  <a:lnTo>
                    <a:pt x="3067224" y="998796"/>
                  </a:lnTo>
                </a:path>
                <a:path w="3752850" h="1868170">
                  <a:moveTo>
                    <a:pt x="2234388" y="279298"/>
                  </a:moveTo>
                  <a:lnTo>
                    <a:pt x="2234388" y="53633"/>
                  </a:lnTo>
                  <a:lnTo>
                    <a:pt x="2419575" y="53633"/>
                  </a:lnTo>
                  <a:lnTo>
                    <a:pt x="2419575" y="279298"/>
                  </a:lnTo>
                </a:path>
                <a:path w="3752850" h="1868170">
                  <a:moveTo>
                    <a:pt x="2419575" y="255011"/>
                  </a:moveTo>
                  <a:lnTo>
                    <a:pt x="2234388" y="255011"/>
                  </a:lnTo>
                </a:path>
                <a:path w="3752850" h="1868170">
                  <a:moveTo>
                    <a:pt x="2419575" y="232748"/>
                  </a:moveTo>
                  <a:lnTo>
                    <a:pt x="2234388" y="232748"/>
                  </a:lnTo>
                </a:path>
                <a:path w="3752850" h="1868170">
                  <a:moveTo>
                    <a:pt x="2419575" y="209473"/>
                  </a:moveTo>
                  <a:lnTo>
                    <a:pt x="2234388" y="209473"/>
                  </a:lnTo>
                </a:path>
                <a:path w="3752850" h="1868170">
                  <a:moveTo>
                    <a:pt x="2419575" y="190246"/>
                  </a:moveTo>
                  <a:lnTo>
                    <a:pt x="2234388" y="190246"/>
                  </a:lnTo>
                </a:path>
                <a:path w="3752850" h="1868170">
                  <a:moveTo>
                    <a:pt x="2419575" y="168995"/>
                  </a:moveTo>
                  <a:lnTo>
                    <a:pt x="2234388" y="168995"/>
                  </a:lnTo>
                </a:path>
                <a:path w="3752850" h="1868170">
                  <a:moveTo>
                    <a:pt x="2419575" y="146732"/>
                  </a:moveTo>
                  <a:lnTo>
                    <a:pt x="2234388" y="146732"/>
                  </a:lnTo>
                </a:path>
                <a:path w="3752850" h="1868170">
                  <a:moveTo>
                    <a:pt x="2419575" y="126493"/>
                  </a:moveTo>
                  <a:lnTo>
                    <a:pt x="2234388" y="126493"/>
                  </a:lnTo>
                </a:path>
                <a:path w="3752850" h="1868170">
                  <a:moveTo>
                    <a:pt x="2419575" y="106254"/>
                  </a:moveTo>
                  <a:lnTo>
                    <a:pt x="2234388" y="106254"/>
                  </a:lnTo>
                </a:path>
                <a:path w="3752850" h="1868170">
                  <a:moveTo>
                    <a:pt x="2419575" y="85003"/>
                  </a:moveTo>
                  <a:lnTo>
                    <a:pt x="2234388" y="85003"/>
                  </a:lnTo>
                </a:path>
                <a:path w="3752850" h="1868170">
                  <a:moveTo>
                    <a:pt x="2419575" y="70836"/>
                  </a:moveTo>
                  <a:lnTo>
                    <a:pt x="2234388" y="70836"/>
                  </a:lnTo>
                </a:path>
                <a:path w="3752850" h="1868170">
                  <a:moveTo>
                    <a:pt x="2087655" y="898612"/>
                  </a:moveTo>
                  <a:lnTo>
                    <a:pt x="1883241" y="898612"/>
                  </a:lnTo>
                  <a:lnTo>
                    <a:pt x="1883241" y="779202"/>
                  </a:lnTo>
                  <a:lnTo>
                    <a:pt x="2087655" y="779202"/>
                  </a:lnTo>
                  <a:lnTo>
                    <a:pt x="2087655" y="898612"/>
                  </a:lnTo>
                </a:path>
                <a:path w="3752850" h="1868170">
                  <a:moveTo>
                    <a:pt x="2087655" y="885457"/>
                  </a:moveTo>
                  <a:lnTo>
                    <a:pt x="1883241" y="885457"/>
                  </a:lnTo>
                </a:path>
                <a:path w="3752850" h="1868170">
                  <a:moveTo>
                    <a:pt x="2087655" y="876349"/>
                  </a:moveTo>
                  <a:lnTo>
                    <a:pt x="1883241" y="876349"/>
                  </a:lnTo>
                </a:path>
                <a:path w="3752850" h="1868170">
                  <a:moveTo>
                    <a:pt x="2087655" y="865218"/>
                  </a:moveTo>
                  <a:lnTo>
                    <a:pt x="1883241" y="865218"/>
                  </a:lnTo>
                </a:path>
                <a:path w="3752850" h="1868170">
                  <a:moveTo>
                    <a:pt x="2087655" y="854086"/>
                  </a:moveTo>
                  <a:lnTo>
                    <a:pt x="1883241" y="854086"/>
                  </a:lnTo>
                </a:path>
                <a:path w="3752850" h="1868170">
                  <a:moveTo>
                    <a:pt x="2087655" y="842955"/>
                  </a:moveTo>
                  <a:lnTo>
                    <a:pt x="1883241" y="842955"/>
                  </a:lnTo>
                </a:path>
                <a:path w="3752850" h="1868170">
                  <a:moveTo>
                    <a:pt x="2087655" y="832835"/>
                  </a:moveTo>
                  <a:lnTo>
                    <a:pt x="1883241" y="832835"/>
                  </a:lnTo>
                </a:path>
                <a:path w="3752850" h="1868170">
                  <a:moveTo>
                    <a:pt x="2087655" y="821704"/>
                  </a:moveTo>
                  <a:lnTo>
                    <a:pt x="1883241" y="821704"/>
                  </a:lnTo>
                </a:path>
                <a:path w="3752850" h="1868170">
                  <a:moveTo>
                    <a:pt x="2087655" y="811584"/>
                  </a:moveTo>
                  <a:lnTo>
                    <a:pt x="1883241" y="811584"/>
                  </a:lnTo>
                </a:path>
                <a:path w="3752850" h="1868170">
                  <a:moveTo>
                    <a:pt x="2087655" y="801465"/>
                  </a:moveTo>
                  <a:lnTo>
                    <a:pt x="1883241" y="801465"/>
                  </a:lnTo>
                </a:path>
                <a:path w="3752850" h="1868170">
                  <a:moveTo>
                    <a:pt x="2087655" y="790334"/>
                  </a:moveTo>
                  <a:lnTo>
                    <a:pt x="1883241" y="790334"/>
                  </a:lnTo>
                </a:path>
                <a:path w="3752850" h="1868170">
                  <a:moveTo>
                    <a:pt x="2087655" y="485736"/>
                  </a:moveTo>
                  <a:lnTo>
                    <a:pt x="1883241" y="485736"/>
                  </a:lnTo>
                </a:path>
                <a:path w="3752850" h="1868170">
                  <a:moveTo>
                    <a:pt x="2087655" y="474605"/>
                  </a:moveTo>
                  <a:lnTo>
                    <a:pt x="1883241" y="474605"/>
                  </a:lnTo>
                </a:path>
                <a:path w="3752850" h="1868170">
                  <a:moveTo>
                    <a:pt x="2087655" y="464485"/>
                  </a:moveTo>
                  <a:lnTo>
                    <a:pt x="1883241" y="464485"/>
                  </a:lnTo>
                </a:path>
                <a:path w="3752850" h="1868170">
                  <a:moveTo>
                    <a:pt x="2087655" y="453354"/>
                  </a:moveTo>
                  <a:lnTo>
                    <a:pt x="1883241" y="453354"/>
                  </a:lnTo>
                </a:path>
                <a:path w="3752850" h="1868170">
                  <a:moveTo>
                    <a:pt x="2087655" y="443234"/>
                  </a:moveTo>
                  <a:lnTo>
                    <a:pt x="1883241" y="443234"/>
                  </a:lnTo>
                </a:path>
                <a:path w="3752850" h="1868170">
                  <a:moveTo>
                    <a:pt x="2087655" y="432103"/>
                  </a:moveTo>
                  <a:lnTo>
                    <a:pt x="1883241" y="432103"/>
                  </a:lnTo>
                </a:path>
                <a:path w="3752850" h="1868170">
                  <a:moveTo>
                    <a:pt x="2087655" y="421983"/>
                  </a:moveTo>
                  <a:lnTo>
                    <a:pt x="1883241" y="421983"/>
                  </a:lnTo>
                </a:path>
                <a:path w="3752850" h="1868170">
                  <a:moveTo>
                    <a:pt x="2087655" y="410852"/>
                  </a:moveTo>
                  <a:lnTo>
                    <a:pt x="1883241" y="410852"/>
                  </a:lnTo>
                </a:path>
                <a:path w="3752850" h="1868170">
                  <a:moveTo>
                    <a:pt x="2087655" y="399720"/>
                  </a:moveTo>
                  <a:lnTo>
                    <a:pt x="1883241" y="399720"/>
                  </a:lnTo>
                </a:path>
                <a:path w="3752850" h="1868170">
                  <a:moveTo>
                    <a:pt x="2087655" y="389601"/>
                  </a:moveTo>
                  <a:lnTo>
                    <a:pt x="1883241" y="389601"/>
                  </a:lnTo>
                </a:path>
                <a:path w="3752850" h="1868170">
                  <a:moveTo>
                    <a:pt x="2087655" y="377457"/>
                  </a:moveTo>
                  <a:lnTo>
                    <a:pt x="1883241" y="377457"/>
                  </a:lnTo>
                  <a:lnTo>
                    <a:pt x="1883241" y="496868"/>
                  </a:lnTo>
                  <a:lnTo>
                    <a:pt x="2087655" y="496868"/>
                  </a:lnTo>
                  <a:lnTo>
                    <a:pt x="2087655" y="377457"/>
                  </a:lnTo>
                </a:path>
                <a:path w="3752850" h="1868170">
                  <a:moveTo>
                    <a:pt x="1756747" y="279298"/>
                  </a:moveTo>
                  <a:lnTo>
                    <a:pt x="3067224" y="279298"/>
                  </a:lnTo>
                  <a:lnTo>
                    <a:pt x="3067224" y="783250"/>
                  </a:lnTo>
                </a:path>
                <a:path w="3752850" h="1868170">
                  <a:moveTo>
                    <a:pt x="3704753" y="614254"/>
                  </a:moveTo>
                  <a:lnTo>
                    <a:pt x="3752315" y="614254"/>
                  </a:lnTo>
                  <a:lnTo>
                    <a:pt x="3752315" y="638541"/>
                  </a:lnTo>
                </a:path>
                <a:path w="3752850" h="1868170">
                  <a:moveTo>
                    <a:pt x="3704753" y="661816"/>
                  </a:moveTo>
                  <a:lnTo>
                    <a:pt x="3752315" y="661816"/>
                  </a:lnTo>
                  <a:lnTo>
                    <a:pt x="3752315" y="63651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79" name="object 879"/>
          <p:cNvSpPr txBox="1"/>
          <p:nvPr/>
        </p:nvSpPr>
        <p:spPr>
          <a:xfrm>
            <a:off x="6687092" y="1063466"/>
            <a:ext cx="1166495" cy="32448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1175"/>
              </a:lnSpc>
              <a:spcBef>
                <a:spcPts val="105"/>
              </a:spcBef>
            </a:pPr>
            <a:r>
              <a:rPr dirty="0" sz="1000" spc="-5">
                <a:latin typeface="ISOCPEUR"/>
                <a:cs typeface="ISOCPEUR"/>
              </a:rPr>
              <a:t>Mersedes-Benz</a:t>
            </a:r>
            <a:r>
              <a:rPr dirty="0" sz="1000" spc="-30">
                <a:latin typeface="ISOCPEUR"/>
                <a:cs typeface="ISOCPEUR"/>
              </a:rPr>
              <a:t> </a:t>
            </a:r>
            <a:r>
              <a:rPr dirty="0" sz="1000" spc="-5">
                <a:latin typeface="ISOCPEUR"/>
                <a:cs typeface="ISOCPEUR"/>
              </a:rPr>
              <a:t>Axor</a:t>
            </a:r>
            <a:endParaRPr sz="1000">
              <a:latin typeface="ISOCPEUR"/>
              <a:cs typeface="ISOCPEUR"/>
            </a:endParaRPr>
          </a:p>
          <a:p>
            <a:pPr marL="12700">
              <a:lnSpc>
                <a:spcPts val="1175"/>
              </a:lnSpc>
            </a:pPr>
            <a:r>
              <a:rPr dirty="0" sz="1000">
                <a:latin typeface="ISOCPEUR"/>
                <a:cs typeface="ISOCPEUR"/>
              </a:rPr>
              <a:t>(автобетонозмішувач)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80" name="object 880"/>
          <p:cNvSpPr txBox="1"/>
          <p:nvPr/>
        </p:nvSpPr>
        <p:spPr>
          <a:xfrm>
            <a:off x="3812138" y="1033107"/>
            <a:ext cx="1336040" cy="315595"/>
          </a:xfrm>
          <a:prstGeom prst="rect">
            <a:avLst/>
          </a:prstGeom>
        </p:spPr>
        <p:txBody>
          <a:bodyPr wrap="square" lIns="0" tIns="30480" rIns="0" bIns="0" rtlCol="0" vert="horz">
            <a:spAutoFit/>
          </a:bodyPr>
          <a:lstStyle/>
          <a:p>
            <a:pPr marL="342265" marR="5080" indent="-330200">
              <a:lnSpc>
                <a:spcPts val="1080"/>
              </a:lnSpc>
              <a:spcBef>
                <a:spcPts val="240"/>
              </a:spcBef>
            </a:pPr>
            <a:r>
              <a:rPr dirty="0" sz="1000">
                <a:latin typeface="ISOCPEUR"/>
                <a:cs typeface="ISOCPEUR"/>
              </a:rPr>
              <a:t>Putzmeister(бетононасос)  </a:t>
            </a:r>
            <a:r>
              <a:rPr dirty="0" sz="1000">
                <a:latin typeface="ISOCPEUR"/>
                <a:cs typeface="ISOCPEUR"/>
              </a:rPr>
              <a:t>BSA</a:t>
            </a:r>
            <a:r>
              <a:rPr dirty="0" sz="1000" spc="-10">
                <a:latin typeface="ISOCPEUR"/>
                <a:cs typeface="ISOCPEUR"/>
              </a:rPr>
              <a:t> </a:t>
            </a:r>
            <a:r>
              <a:rPr dirty="0" sz="1000" spc="-5">
                <a:latin typeface="ISOCPEUR"/>
                <a:cs typeface="ISOCPEUR"/>
              </a:rPr>
              <a:t>2108</a:t>
            </a:r>
            <a:r>
              <a:rPr dirty="0" sz="1000" spc="-10">
                <a:latin typeface="ISOCPEUR"/>
                <a:cs typeface="ISOCPEUR"/>
              </a:rPr>
              <a:t> </a:t>
            </a:r>
            <a:r>
              <a:rPr dirty="0" sz="1000">
                <a:latin typeface="ISOCPEUR"/>
                <a:cs typeface="ISOCPEUR"/>
              </a:rPr>
              <a:t>HP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81" name="object 881"/>
          <p:cNvSpPr/>
          <p:nvPr/>
        </p:nvSpPr>
        <p:spPr>
          <a:xfrm>
            <a:off x="7354525" y="870952"/>
            <a:ext cx="5080" cy="144780"/>
          </a:xfrm>
          <a:custGeom>
            <a:avLst/>
            <a:gdLst/>
            <a:ahLst/>
            <a:cxnLst/>
            <a:rect l="l" t="t" r="r" b="b"/>
            <a:pathLst>
              <a:path w="5079" h="144780">
                <a:moveTo>
                  <a:pt x="5059" y="0"/>
                </a:moveTo>
                <a:lnTo>
                  <a:pt x="0" y="14470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882" name="object 882"/>
          <p:cNvGrpSpPr/>
          <p:nvPr/>
        </p:nvGrpSpPr>
        <p:grpSpPr>
          <a:xfrm>
            <a:off x="1761470" y="594550"/>
            <a:ext cx="7630159" cy="8255000"/>
            <a:chOff x="1761470" y="594550"/>
            <a:chExt cx="7630159" cy="8255000"/>
          </a:xfrm>
        </p:grpSpPr>
        <p:sp>
          <p:nvSpPr>
            <p:cNvPr id="883" name="object 883"/>
            <p:cNvSpPr/>
            <p:nvPr/>
          </p:nvSpPr>
          <p:spPr>
            <a:xfrm>
              <a:off x="1761470" y="2863484"/>
              <a:ext cx="1895475" cy="5986145"/>
            </a:xfrm>
            <a:custGeom>
              <a:avLst/>
              <a:gdLst/>
              <a:ahLst/>
              <a:cxnLst/>
              <a:rect l="l" t="t" r="r" b="b"/>
              <a:pathLst>
                <a:path w="1895475" h="5986145">
                  <a:moveTo>
                    <a:pt x="1848835" y="5759015"/>
                  </a:moveTo>
                  <a:lnTo>
                    <a:pt x="1848835" y="5823780"/>
                  </a:lnTo>
                </a:path>
                <a:path w="1895475" h="5986145">
                  <a:moveTo>
                    <a:pt x="1848835" y="5823780"/>
                  </a:moveTo>
                  <a:lnTo>
                    <a:pt x="0" y="5985692"/>
                  </a:lnTo>
                </a:path>
                <a:path w="1895475" h="5986145">
                  <a:moveTo>
                    <a:pt x="0" y="5985692"/>
                  </a:moveTo>
                  <a:lnTo>
                    <a:pt x="0" y="5590019"/>
                  </a:lnTo>
                </a:path>
                <a:path w="1895475" h="5986145">
                  <a:moveTo>
                    <a:pt x="0" y="5590019"/>
                  </a:moveTo>
                  <a:lnTo>
                    <a:pt x="1752699" y="5415963"/>
                  </a:lnTo>
                </a:path>
                <a:path w="1895475" h="5986145">
                  <a:moveTo>
                    <a:pt x="1752699" y="5415963"/>
                  </a:moveTo>
                  <a:lnTo>
                    <a:pt x="1752699" y="5027374"/>
                  </a:lnTo>
                </a:path>
                <a:path w="1895475" h="5986145">
                  <a:moveTo>
                    <a:pt x="1752699" y="5027374"/>
                  </a:moveTo>
                  <a:lnTo>
                    <a:pt x="0" y="5155892"/>
                  </a:lnTo>
                </a:path>
                <a:path w="1895475" h="5986145">
                  <a:moveTo>
                    <a:pt x="0" y="5155892"/>
                  </a:moveTo>
                  <a:lnTo>
                    <a:pt x="0" y="4708609"/>
                  </a:lnTo>
                </a:path>
                <a:path w="1895475" h="5986145">
                  <a:moveTo>
                    <a:pt x="0" y="4708609"/>
                  </a:moveTo>
                  <a:lnTo>
                    <a:pt x="860158" y="4708609"/>
                  </a:lnTo>
                </a:path>
                <a:path w="1895475" h="5986145">
                  <a:moveTo>
                    <a:pt x="860158" y="4708609"/>
                  </a:moveTo>
                  <a:lnTo>
                    <a:pt x="860158" y="4315972"/>
                  </a:lnTo>
                </a:path>
                <a:path w="1895475" h="5986145">
                  <a:moveTo>
                    <a:pt x="860158" y="4315972"/>
                  </a:moveTo>
                  <a:lnTo>
                    <a:pt x="0" y="4315972"/>
                  </a:lnTo>
                </a:path>
                <a:path w="1895475" h="5986145">
                  <a:moveTo>
                    <a:pt x="0" y="4315972"/>
                  </a:moveTo>
                  <a:lnTo>
                    <a:pt x="0" y="3854522"/>
                  </a:lnTo>
                </a:path>
                <a:path w="1895475" h="5986145">
                  <a:moveTo>
                    <a:pt x="0" y="3854522"/>
                  </a:moveTo>
                  <a:lnTo>
                    <a:pt x="1725377" y="3854522"/>
                  </a:lnTo>
                </a:path>
                <a:path w="1895475" h="5986145">
                  <a:moveTo>
                    <a:pt x="1725377" y="3854522"/>
                  </a:moveTo>
                  <a:lnTo>
                    <a:pt x="1725377" y="3438610"/>
                  </a:lnTo>
                </a:path>
                <a:path w="1895475" h="5986145">
                  <a:moveTo>
                    <a:pt x="1725377" y="3438610"/>
                  </a:moveTo>
                  <a:lnTo>
                    <a:pt x="0" y="3438610"/>
                  </a:lnTo>
                </a:path>
                <a:path w="1895475" h="5986145">
                  <a:moveTo>
                    <a:pt x="0" y="3438610"/>
                  </a:moveTo>
                  <a:lnTo>
                    <a:pt x="0" y="2760603"/>
                  </a:lnTo>
                </a:path>
                <a:path w="1895475" h="5986145">
                  <a:moveTo>
                    <a:pt x="0" y="2760603"/>
                  </a:moveTo>
                  <a:lnTo>
                    <a:pt x="1895384" y="2760603"/>
                  </a:lnTo>
                </a:path>
                <a:path w="1895475" h="5986145">
                  <a:moveTo>
                    <a:pt x="1895384" y="2760603"/>
                  </a:moveTo>
                  <a:lnTo>
                    <a:pt x="1895384" y="2387193"/>
                  </a:lnTo>
                </a:path>
                <a:path w="1895475" h="5986145">
                  <a:moveTo>
                    <a:pt x="1895384" y="2387193"/>
                  </a:moveTo>
                  <a:lnTo>
                    <a:pt x="0" y="2387193"/>
                  </a:lnTo>
                </a:path>
                <a:path w="1895475" h="5986145">
                  <a:moveTo>
                    <a:pt x="0" y="2387193"/>
                  </a:moveTo>
                  <a:lnTo>
                    <a:pt x="0" y="1993544"/>
                  </a:lnTo>
                </a:path>
                <a:path w="1895475" h="5986145">
                  <a:moveTo>
                    <a:pt x="0" y="1993544"/>
                  </a:moveTo>
                  <a:lnTo>
                    <a:pt x="1895384" y="1993544"/>
                  </a:lnTo>
                </a:path>
                <a:path w="1895475" h="5986145">
                  <a:moveTo>
                    <a:pt x="1895384" y="1993544"/>
                  </a:moveTo>
                  <a:lnTo>
                    <a:pt x="1895384" y="1584715"/>
                  </a:lnTo>
                </a:path>
                <a:path w="1895475" h="5986145">
                  <a:moveTo>
                    <a:pt x="1895384" y="1584715"/>
                  </a:moveTo>
                  <a:lnTo>
                    <a:pt x="0" y="1584715"/>
                  </a:lnTo>
                </a:path>
                <a:path w="1895475" h="5986145">
                  <a:moveTo>
                    <a:pt x="0" y="1584715"/>
                  </a:moveTo>
                  <a:lnTo>
                    <a:pt x="0" y="854086"/>
                  </a:lnTo>
                </a:path>
                <a:path w="1895475" h="5986145">
                  <a:moveTo>
                    <a:pt x="0" y="854086"/>
                  </a:moveTo>
                  <a:lnTo>
                    <a:pt x="1755735" y="854086"/>
                  </a:lnTo>
                </a:path>
                <a:path w="1895475" h="5986145">
                  <a:moveTo>
                    <a:pt x="1755735" y="854086"/>
                  </a:moveTo>
                  <a:lnTo>
                    <a:pt x="1755735" y="422995"/>
                  </a:lnTo>
                </a:path>
                <a:path w="1895475" h="5986145">
                  <a:moveTo>
                    <a:pt x="1755735" y="422995"/>
                  </a:moveTo>
                  <a:lnTo>
                    <a:pt x="0" y="422995"/>
                  </a:lnTo>
                </a:path>
                <a:path w="1895475" h="5986145">
                  <a:moveTo>
                    <a:pt x="0" y="422995"/>
                  </a:moveTo>
                  <a:lnTo>
                    <a:pt x="0" y="0"/>
                  </a:lnTo>
                </a:path>
                <a:path w="1895475" h="5986145">
                  <a:moveTo>
                    <a:pt x="0" y="0"/>
                  </a:moveTo>
                  <a:lnTo>
                    <a:pt x="9188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4" name="object 884"/>
            <p:cNvSpPr/>
            <p:nvPr/>
          </p:nvSpPr>
          <p:spPr>
            <a:xfrm>
              <a:off x="6244414" y="660466"/>
              <a:ext cx="1595120" cy="2404745"/>
            </a:xfrm>
            <a:custGeom>
              <a:avLst/>
              <a:gdLst/>
              <a:ahLst/>
              <a:cxnLst/>
              <a:rect l="l" t="t" r="r" b="b"/>
              <a:pathLst>
                <a:path w="1595120" h="2404745">
                  <a:moveTo>
                    <a:pt x="289418" y="2273854"/>
                  </a:moveTo>
                  <a:lnTo>
                    <a:pt x="0" y="2273854"/>
                  </a:lnTo>
                </a:path>
                <a:path w="1595120" h="2404745">
                  <a:moveTo>
                    <a:pt x="144709" y="2144324"/>
                  </a:moveTo>
                  <a:lnTo>
                    <a:pt x="144709" y="2404396"/>
                  </a:lnTo>
                </a:path>
                <a:path w="1595120" h="2404745">
                  <a:moveTo>
                    <a:pt x="310669" y="407816"/>
                  </a:moveTo>
                  <a:lnTo>
                    <a:pt x="471569" y="567704"/>
                  </a:lnTo>
                  <a:lnTo>
                    <a:pt x="1594835" y="567704"/>
                  </a:lnTo>
                </a:path>
                <a:path w="1595120" h="2404745">
                  <a:moveTo>
                    <a:pt x="1050405" y="329896"/>
                  </a:moveTo>
                  <a:lnTo>
                    <a:pt x="1056477" y="252987"/>
                  </a:lnTo>
                  <a:lnTo>
                    <a:pt x="1058501" y="176079"/>
                  </a:lnTo>
                  <a:lnTo>
                    <a:pt x="1056477" y="99171"/>
                  </a:lnTo>
                  <a:lnTo>
                    <a:pt x="1050405" y="23274"/>
                  </a:lnTo>
                </a:path>
                <a:path w="1595120" h="2404745">
                  <a:moveTo>
                    <a:pt x="1079752" y="340015"/>
                  </a:moveTo>
                  <a:lnTo>
                    <a:pt x="1086835" y="285370"/>
                  </a:lnTo>
                  <a:lnTo>
                    <a:pt x="1090883" y="229712"/>
                  </a:lnTo>
                  <a:lnTo>
                    <a:pt x="1091895" y="174055"/>
                  </a:lnTo>
                  <a:lnTo>
                    <a:pt x="1090883" y="118398"/>
                  </a:lnTo>
                  <a:lnTo>
                    <a:pt x="1086835" y="63752"/>
                  </a:lnTo>
                  <a:lnTo>
                    <a:pt x="1079752" y="8095"/>
                  </a:lnTo>
                </a:path>
                <a:path w="1595120" h="2404745">
                  <a:moveTo>
                    <a:pt x="1078740" y="341027"/>
                  </a:moveTo>
                  <a:lnTo>
                    <a:pt x="1084811" y="258047"/>
                  </a:lnTo>
                  <a:lnTo>
                    <a:pt x="1087847" y="174055"/>
                  </a:lnTo>
                  <a:lnTo>
                    <a:pt x="1084811" y="90063"/>
                  </a:lnTo>
                  <a:lnTo>
                    <a:pt x="1078740" y="8095"/>
                  </a:lnTo>
                </a:path>
                <a:path w="1595120" h="2404745">
                  <a:moveTo>
                    <a:pt x="1092907" y="345075"/>
                  </a:moveTo>
                  <a:lnTo>
                    <a:pt x="1101003" y="288406"/>
                  </a:lnTo>
                  <a:lnTo>
                    <a:pt x="1106062" y="231736"/>
                  </a:lnTo>
                  <a:lnTo>
                    <a:pt x="1108086" y="174055"/>
                  </a:lnTo>
                  <a:lnTo>
                    <a:pt x="1106062" y="117386"/>
                  </a:lnTo>
                  <a:lnTo>
                    <a:pt x="1101003" y="59705"/>
                  </a:lnTo>
                  <a:lnTo>
                    <a:pt x="1092907" y="3035"/>
                  </a:lnTo>
                </a:path>
                <a:path w="1595120" h="2404745">
                  <a:moveTo>
                    <a:pt x="1096955" y="348111"/>
                  </a:moveTo>
                  <a:lnTo>
                    <a:pt x="1107074" y="290430"/>
                  </a:lnTo>
                  <a:lnTo>
                    <a:pt x="1113146" y="232748"/>
                  </a:lnTo>
                  <a:lnTo>
                    <a:pt x="1115170" y="174055"/>
                  </a:lnTo>
                  <a:lnTo>
                    <a:pt x="1113146" y="116374"/>
                  </a:lnTo>
                  <a:lnTo>
                    <a:pt x="1107074" y="57681"/>
                  </a:lnTo>
                  <a:lnTo>
                    <a:pt x="109695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85" name="object 885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7137967" y="622012"/>
              <a:ext cx="224653" cy="317752"/>
            </a:xfrm>
            <a:prstGeom prst="rect">
              <a:avLst/>
            </a:prstGeom>
          </p:spPr>
        </p:pic>
        <p:sp>
          <p:nvSpPr>
            <p:cNvPr id="886" name="object 886"/>
            <p:cNvSpPr/>
            <p:nvPr/>
          </p:nvSpPr>
          <p:spPr>
            <a:xfrm>
              <a:off x="6733187" y="597725"/>
              <a:ext cx="601345" cy="341630"/>
            </a:xfrm>
            <a:custGeom>
              <a:avLst/>
              <a:gdLst/>
              <a:ahLst/>
              <a:cxnLst/>
              <a:rect l="l" t="t" r="r" b="b"/>
              <a:pathLst>
                <a:path w="601345" h="341630">
                  <a:moveTo>
                    <a:pt x="289418" y="81968"/>
                  </a:moveTo>
                  <a:lnTo>
                    <a:pt x="262095" y="81968"/>
                  </a:lnTo>
                </a:path>
                <a:path w="601345" h="341630">
                  <a:moveTo>
                    <a:pt x="255011" y="93099"/>
                  </a:moveTo>
                  <a:lnTo>
                    <a:pt x="255011" y="47561"/>
                  </a:lnTo>
                </a:path>
                <a:path w="601345" h="341630">
                  <a:moveTo>
                    <a:pt x="162924" y="99171"/>
                  </a:moveTo>
                  <a:lnTo>
                    <a:pt x="281322" y="99171"/>
                  </a:lnTo>
                </a:path>
                <a:path w="601345" h="341630">
                  <a:moveTo>
                    <a:pt x="239832" y="41490"/>
                  </a:moveTo>
                  <a:lnTo>
                    <a:pt x="239832" y="34406"/>
                  </a:lnTo>
                  <a:lnTo>
                    <a:pt x="234772" y="34406"/>
                  </a:lnTo>
                  <a:lnTo>
                    <a:pt x="234772" y="41490"/>
                  </a:lnTo>
                </a:path>
                <a:path w="601345" h="341630">
                  <a:moveTo>
                    <a:pt x="255011" y="77920"/>
                  </a:moveTo>
                  <a:lnTo>
                    <a:pt x="234772" y="77920"/>
                  </a:lnTo>
                </a:path>
                <a:path w="601345" h="341630">
                  <a:moveTo>
                    <a:pt x="162924" y="138637"/>
                  </a:moveTo>
                  <a:lnTo>
                    <a:pt x="122446" y="138637"/>
                  </a:lnTo>
                </a:path>
                <a:path w="601345" h="341630">
                  <a:moveTo>
                    <a:pt x="162924" y="164948"/>
                  </a:moveTo>
                  <a:lnTo>
                    <a:pt x="135601" y="164948"/>
                  </a:lnTo>
                </a:path>
                <a:path w="601345" h="341630">
                  <a:moveTo>
                    <a:pt x="162924" y="170007"/>
                  </a:moveTo>
                  <a:lnTo>
                    <a:pt x="281322" y="170007"/>
                  </a:lnTo>
                </a:path>
                <a:path w="601345" h="341630">
                  <a:moveTo>
                    <a:pt x="162924" y="174055"/>
                  </a:moveTo>
                  <a:lnTo>
                    <a:pt x="281322" y="174055"/>
                  </a:lnTo>
                </a:path>
                <a:path w="601345" h="341630">
                  <a:moveTo>
                    <a:pt x="96135" y="77920"/>
                  </a:moveTo>
                  <a:lnTo>
                    <a:pt x="65776" y="77920"/>
                  </a:lnTo>
                </a:path>
                <a:path w="601345" h="341630">
                  <a:moveTo>
                    <a:pt x="262095" y="93099"/>
                  </a:moveTo>
                  <a:lnTo>
                    <a:pt x="262095" y="41490"/>
                  </a:lnTo>
                  <a:lnTo>
                    <a:pt x="0" y="41490"/>
                  </a:lnTo>
                </a:path>
                <a:path w="601345" h="341630">
                  <a:moveTo>
                    <a:pt x="262095" y="47561"/>
                  </a:moveTo>
                  <a:lnTo>
                    <a:pt x="16191" y="47561"/>
                  </a:lnTo>
                </a:path>
                <a:path w="601345" h="341630">
                  <a:moveTo>
                    <a:pt x="96135" y="102207"/>
                  </a:moveTo>
                  <a:lnTo>
                    <a:pt x="96135" y="54645"/>
                  </a:lnTo>
                  <a:lnTo>
                    <a:pt x="234772" y="54645"/>
                  </a:lnTo>
                  <a:lnTo>
                    <a:pt x="234772" y="99171"/>
                  </a:lnTo>
                </a:path>
                <a:path w="601345" h="341630">
                  <a:moveTo>
                    <a:pt x="162924" y="223641"/>
                  </a:moveTo>
                  <a:lnTo>
                    <a:pt x="147744" y="223641"/>
                  </a:lnTo>
                </a:path>
                <a:path w="601345" h="341630">
                  <a:moveTo>
                    <a:pt x="162924" y="195306"/>
                  </a:moveTo>
                  <a:lnTo>
                    <a:pt x="144709" y="195306"/>
                  </a:lnTo>
                </a:path>
                <a:path w="601345" h="341630">
                  <a:moveTo>
                    <a:pt x="162924" y="253999"/>
                  </a:moveTo>
                  <a:lnTo>
                    <a:pt x="147744" y="253999"/>
                  </a:lnTo>
                </a:path>
                <a:path w="601345" h="341630">
                  <a:moveTo>
                    <a:pt x="162924" y="282334"/>
                  </a:moveTo>
                  <a:lnTo>
                    <a:pt x="144709" y="282334"/>
                  </a:lnTo>
                </a:path>
                <a:path w="601345" h="341630">
                  <a:moveTo>
                    <a:pt x="162924" y="341027"/>
                  </a:moveTo>
                  <a:lnTo>
                    <a:pt x="121434" y="341027"/>
                  </a:lnTo>
                </a:path>
                <a:path w="601345" h="341630">
                  <a:moveTo>
                    <a:pt x="135601" y="312692"/>
                  </a:moveTo>
                  <a:lnTo>
                    <a:pt x="162924" y="312692"/>
                  </a:lnTo>
                  <a:lnTo>
                    <a:pt x="281322" y="312692"/>
                  </a:lnTo>
                </a:path>
                <a:path w="601345" h="341630">
                  <a:moveTo>
                    <a:pt x="162924" y="307633"/>
                  </a:moveTo>
                  <a:lnTo>
                    <a:pt x="281322" y="307633"/>
                  </a:lnTo>
                </a:path>
                <a:path w="601345" h="341630">
                  <a:moveTo>
                    <a:pt x="406804" y="58693"/>
                  </a:moveTo>
                  <a:lnTo>
                    <a:pt x="298525" y="58693"/>
                  </a:lnTo>
                </a:path>
                <a:path w="601345" h="341630">
                  <a:moveTo>
                    <a:pt x="529250" y="52621"/>
                  </a:moveTo>
                  <a:lnTo>
                    <a:pt x="529250" y="41490"/>
                  </a:lnTo>
                  <a:lnTo>
                    <a:pt x="295489" y="41490"/>
                  </a:lnTo>
                  <a:lnTo>
                    <a:pt x="295489" y="52621"/>
                  </a:lnTo>
                  <a:lnTo>
                    <a:pt x="601099" y="52621"/>
                  </a:lnTo>
                </a:path>
                <a:path w="601345" h="341630">
                  <a:moveTo>
                    <a:pt x="544429" y="63752"/>
                  </a:moveTo>
                  <a:lnTo>
                    <a:pt x="300549" y="63752"/>
                  </a:lnTo>
                </a:path>
                <a:path w="601345" h="341630">
                  <a:moveTo>
                    <a:pt x="300549" y="68812"/>
                  </a:moveTo>
                  <a:lnTo>
                    <a:pt x="542405" y="68812"/>
                  </a:lnTo>
                </a:path>
                <a:path w="601345" h="341630">
                  <a:moveTo>
                    <a:pt x="567704" y="67800"/>
                  </a:moveTo>
                  <a:lnTo>
                    <a:pt x="567704" y="23274"/>
                  </a:lnTo>
                  <a:lnTo>
                    <a:pt x="573776" y="23274"/>
                  </a:lnTo>
                </a:path>
                <a:path w="601345" h="341630">
                  <a:moveTo>
                    <a:pt x="551513" y="0"/>
                  </a:moveTo>
                  <a:lnTo>
                    <a:pt x="564668" y="1011"/>
                  </a:lnTo>
                  <a:lnTo>
                    <a:pt x="573776" y="29346"/>
                  </a:lnTo>
                  <a:lnTo>
                    <a:pt x="564668" y="33394"/>
                  </a:lnTo>
                  <a:lnTo>
                    <a:pt x="55151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87" name="object 887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7147075" y="1001494"/>
              <a:ext cx="212484" cy="77920"/>
            </a:xfrm>
            <a:prstGeom prst="rect">
              <a:avLst/>
            </a:prstGeom>
          </p:spPr>
        </p:pic>
        <p:sp>
          <p:nvSpPr>
            <p:cNvPr id="888" name="object 888"/>
            <p:cNvSpPr/>
            <p:nvPr/>
          </p:nvSpPr>
          <p:spPr>
            <a:xfrm>
              <a:off x="3841030" y="647311"/>
              <a:ext cx="3493770" cy="533400"/>
            </a:xfrm>
            <a:custGeom>
              <a:avLst/>
              <a:gdLst/>
              <a:ahLst/>
              <a:cxnLst/>
              <a:rect l="l" t="t" r="r" b="b"/>
              <a:pathLst>
                <a:path w="3493770" h="533400">
                  <a:moveTo>
                    <a:pt x="3181575" y="347099"/>
                  </a:moveTo>
                  <a:lnTo>
                    <a:pt x="3154252" y="347099"/>
                  </a:lnTo>
                </a:path>
                <a:path w="3493770" h="533400">
                  <a:moveTo>
                    <a:pt x="3147168" y="380493"/>
                  </a:moveTo>
                  <a:lnTo>
                    <a:pt x="3147168" y="337991"/>
                  </a:lnTo>
                </a:path>
                <a:path w="3493770" h="533400">
                  <a:moveTo>
                    <a:pt x="3055081" y="334955"/>
                  </a:moveTo>
                  <a:lnTo>
                    <a:pt x="3173479" y="334955"/>
                  </a:lnTo>
                </a:path>
                <a:path w="3493770" h="533400">
                  <a:moveTo>
                    <a:pt x="3131989" y="386565"/>
                  </a:moveTo>
                  <a:lnTo>
                    <a:pt x="3131989" y="393649"/>
                  </a:lnTo>
                  <a:lnTo>
                    <a:pt x="3126929" y="393649"/>
                  </a:lnTo>
                  <a:lnTo>
                    <a:pt x="3126929" y="386565"/>
                  </a:lnTo>
                </a:path>
                <a:path w="3493770" h="533400">
                  <a:moveTo>
                    <a:pt x="3055081" y="321800"/>
                  </a:moveTo>
                  <a:lnTo>
                    <a:pt x="2992340" y="321800"/>
                  </a:lnTo>
                </a:path>
                <a:path w="3493770" h="533400">
                  <a:moveTo>
                    <a:pt x="2894180" y="386565"/>
                  </a:moveTo>
                  <a:lnTo>
                    <a:pt x="3154252" y="386565"/>
                  </a:lnTo>
                  <a:lnTo>
                    <a:pt x="3154252" y="337991"/>
                  </a:lnTo>
                </a:path>
                <a:path w="3493770" h="533400">
                  <a:moveTo>
                    <a:pt x="3147168" y="350135"/>
                  </a:moveTo>
                  <a:lnTo>
                    <a:pt x="2957933" y="350135"/>
                  </a:lnTo>
                </a:path>
                <a:path w="3493770" h="533400">
                  <a:moveTo>
                    <a:pt x="2912396" y="380493"/>
                  </a:moveTo>
                  <a:lnTo>
                    <a:pt x="3154252" y="380493"/>
                  </a:lnTo>
                </a:path>
                <a:path w="3493770" h="533400">
                  <a:moveTo>
                    <a:pt x="3298961" y="370374"/>
                  </a:moveTo>
                  <a:lnTo>
                    <a:pt x="3190682" y="370374"/>
                  </a:lnTo>
                </a:path>
                <a:path w="3493770" h="533400">
                  <a:moveTo>
                    <a:pt x="3421407" y="375433"/>
                  </a:moveTo>
                  <a:lnTo>
                    <a:pt x="3421407" y="386565"/>
                  </a:lnTo>
                  <a:lnTo>
                    <a:pt x="3187646" y="386565"/>
                  </a:lnTo>
                  <a:lnTo>
                    <a:pt x="3187646" y="375433"/>
                  </a:lnTo>
                  <a:lnTo>
                    <a:pt x="3493256" y="375433"/>
                  </a:lnTo>
                </a:path>
                <a:path w="3493770" h="533400">
                  <a:moveTo>
                    <a:pt x="3436586" y="364302"/>
                  </a:moveTo>
                  <a:lnTo>
                    <a:pt x="3192706" y="364302"/>
                  </a:lnTo>
                </a:path>
                <a:path w="3493770" h="533400">
                  <a:moveTo>
                    <a:pt x="3192706" y="359242"/>
                  </a:moveTo>
                  <a:lnTo>
                    <a:pt x="3434562" y="359242"/>
                  </a:lnTo>
                </a:path>
                <a:path w="3493770" h="533400">
                  <a:moveTo>
                    <a:pt x="3456825" y="341027"/>
                  </a:moveTo>
                  <a:lnTo>
                    <a:pt x="3463909" y="264119"/>
                  </a:lnTo>
                  <a:lnTo>
                    <a:pt x="3465933" y="187211"/>
                  </a:lnTo>
                  <a:lnTo>
                    <a:pt x="3463909" y="110302"/>
                  </a:lnTo>
                  <a:lnTo>
                    <a:pt x="3456825" y="34406"/>
                  </a:lnTo>
                </a:path>
                <a:path w="3493770" h="533400">
                  <a:moveTo>
                    <a:pt x="3173479" y="43513"/>
                  </a:moveTo>
                  <a:lnTo>
                    <a:pt x="3173479" y="337991"/>
                  </a:lnTo>
                  <a:lnTo>
                    <a:pt x="3055081" y="337991"/>
                  </a:lnTo>
                  <a:lnTo>
                    <a:pt x="3055081" y="43513"/>
                  </a:lnTo>
                  <a:lnTo>
                    <a:pt x="3173479" y="43513"/>
                  </a:lnTo>
                </a:path>
                <a:path w="3493770" h="533400">
                  <a:moveTo>
                    <a:pt x="3181575" y="9107"/>
                  </a:moveTo>
                  <a:lnTo>
                    <a:pt x="3181575" y="370374"/>
                  </a:lnTo>
                </a:path>
                <a:path w="3493770" h="533400">
                  <a:moveTo>
                    <a:pt x="3190682" y="342039"/>
                  </a:moveTo>
                  <a:lnTo>
                    <a:pt x="3190682" y="37442"/>
                  </a:lnTo>
                </a:path>
                <a:path w="3493770" h="533400">
                  <a:moveTo>
                    <a:pt x="1407624" y="239832"/>
                  </a:moveTo>
                  <a:lnTo>
                    <a:pt x="1316548" y="533298"/>
                  </a:lnTo>
                  <a:lnTo>
                    <a:pt x="1293273" y="533298"/>
                  </a:lnTo>
                  <a:lnTo>
                    <a:pt x="0" y="533298"/>
                  </a:lnTo>
                </a:path>
                <a:path w="3493770" h="533400">
                  <a:moveTo>
                    <a:pt x="1293273" y="328884"/>
                  </a:moveTo>
                  <a:lnTo>
                    <a:pt x="1147552" y="188222"/>
                  </a:lnTo>
                  <a:lnTo>
                    <a:pt x="1293273" y="49585"/>
                  </a:lnTo>
                </a:path>
                <a:path w="3493770" h="533400">
                  <a:moveTo>
                    <a:pt x="1532094" y="0"/>
                  </a:moveTo>
                  <a:lnTo>
                    <a:pt x="1702102" y="0"/>
                  </a:lnTo>
                  <a:lnTo>
                    <a:pt x="1702102" y="49585"/>
                  </a:lnTo>
                  <a:lnTo>
                    <a:pt x="1532094" y="49585"/>
                  </a:lnTo>
                  <a:lnTo>
                    <a:pt x="1532094" y="0"/>
                  </a:lnTo>
                </a:path>
                <a:path w="3493770" h="533400">
                  <a:moveTo>
                    <a:pt x="1761807" y="111314"/>
                  </a:moveTo>
                  <a:lnTo>
                    <a:pt x="1857942" y="111314"/>
                  </a:lnTo>
                  <a:lnTo>
                    <a:pt x="1857942" y="267155"/>
                  </a:lnTo>
                  <a:lnTo>
                    <a:pt x="1761807" y="267155"/>
                  </a:lnTo>
                  <a:lnTo>
                    <a:pt x="1761807" y="111314"/>
                  </a:lnTo>
                </a:path>
                <a:path w="3493770" h="533400">
                  <a:moveTo>
                    <a:pt x="1735496" y="49585"/>
                  </a:moveTo>
                  <a:lnTo>
                    <a:pt x="1735496" y="328884"/>
                  </a:lnTo>
                </a:path>
                <a:path w="3493770" h="533400">
                  <a:moveTo>
                    <a:pt x="1293273" y="49585"/>
                  </a:moveTo>
                  <a:lnTo>
                    <a:pt x="1891337" y="49585"/>
                  </a:lnTo>
                  <a:lnTo>
                    <a:pt x="1891337" y="328884"/>
                  </a:lnTo>
                  <a:lnTo>
                    <a:pt x="1293273" y="328884"/>
                  </a:lnTo>
                  <a:lnTo>
                    <a:pt x="1293273" y="4958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89" name="object 889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5970175" y="628084"/>
              <a:ext cx="331920" cy="417935"/>
            </a:xfrm>
            <a:prstGeom prst="rect">
              <a:avLst/>
            </a:prstGeom>
          </p:spPr>
        </p:pic>
        <p:sp>
          <p:nvSpPr>
            <p:cNvPr id="890" name="object 890"/>
            <p:cNvSpPr/>
            <p:nvPr/>
          </p:nvSpPr>
          <p:spPr>
            <a:xfrm>
              <a:off x="7504293" y="1670394"/>
              <a:ext cx="1887855" cy="7028180"/>
            </a:xfrm>
            <a:custGeom>
              <a:avLst/>
              <a:gdLst/>
              <a:ahLst/>
              <a:cxnLst/>
              <a:rect l="l" t="t" r="r" b="b"/>
              <a:pathLst>
                <a:path w="1887854" h="7028180">
                  <a:moveTo>
                    <a:pt x="1887289" y="6953117"/>
                  </a:moveTo>
                  <a:lnTo>
                    <a:pt x="1887289" y="0"/>
                  </a:lnTo>
                </a:path>
                <a:path w="1887854" h="7028180">
                  <a:moveTo>
                    <a:pt x="1887289" y="0"/>
                  </a:moveTo>
                  <a:lnTo>
                    <a:pt x="1497688" y="0"/>
                  </a:lnTo>
                </a:path>
                <a:path w="1887854" h="7028180">
                  <a:moveTo>
                    <a:pt x="1497688" y="0"/>
                  </a:moveTo>
                  <a:lnTo>
                    <a:pt x="1497688" y="7028002"/>
                  </a:lnTo>
                </a:path>
                <a:path w="1887854" h="7028180">
                  <a:moveTo>
                    <a:pt x="1497688" y="7028002"/>
                  </a:moveTo>
                  <a:lnTo>
                    <a:pt x="863194" y="7028002"/>
                  </a:lnTo>
                </a:path>
                <a:path w="1887854" h="7028180">
                  <a:moveTo>
                    <a:pt x="863194" y="7028002"/>
                  </a:moveTo>
                  <a:lnTo>
                    <a:pt x="863194" y="6287253"/>
                  </a:lnTo>
                </a:path>
                <a:path w="1887854" h="7028180">
                  <a:moveTo>
                    <a:pt x="863194" y="6287253"/>
                  </a:moveTo>
                  <a:lnTo>
                    <a:pt x="1005879" y="5244943"/>
                  </a:lnTo>
                </a:path>
                <a:path w="1887854" h="7028180">
                  <a:moveTo>
                    <a:pt x="1005879" y="5244943"/>
                  </a:moveTo>
                  <a:lnTo>
                    <a:pt x="1005879" y="1849847"/>
                  </a:lnTo>
                </a:path>
                <a:path w="1887854" h="7028180">
                  <a:moveTo>
                    <a:pt x="1005879" y="1849847"/>
                  </a:moveTo>
                  <a:lnTo>
                    <a:pt x="853075" y="683067"/>
                  </a:lnTo>
                </a:path>
                <a:path w="1887854" h="7028180">
                  <a:moveTo>
                    <a:pt x="853075" y="683067"/>
                  </a:moveTo>
                  <a:lnTo>
                    <a:pt x="853075" y="163936"/>
                  </a:lnTo>
                </a:path>
                <a:path w="1887854" h="7028180">
                  <a:moveTo>
                    <a:pt x="853075" y="163936"/>
                  </a:moveTo>
                  <a:lnTo>
                    <a:pt x="462461" y="163936"/>
                  </a:lnTo>
                </a:path>
                <a:path w="1887854" h="7028180">
                  <a:moveTo>
                    <a:pt x="462461" y="163936"/>
                  </a:moveTo>
                  <a:lnTo>
                    <a:pt x="462461" y="683067"/>
                  </a:lnTo>
                </a:path>
                <a:path w="1887854" h="7028180">
                  <a:moveTo>
                    <a:pt x="462461" y="683067"/>
                  </a:moveTo>
                  <a:lnTo>
                    <a:pt x="613242" y="1849847"/>
                  </a:lnTo>
                </a:path>
                <a:path w="1887854" h="7028180">
                  <a:moveTo>
                    <a:pt x="613242" y="1849847"/>
                  </a:moveTo>
                  <a:lnTo>
                    <a:pt x="613242" y="5244943"/>
                  </a:lnTo>
                </a:path>
                <a:path w="1887854" h="7028180">
                  <a:moveTo>
                    <a:pt x="613242" y="5244943"/>
                  </a:moveTo>
                  <a:lnTo>
                    <a:pt x="440198" y="6410711"/>
                  </a:lnTo>
                </a:path>
                <a:path w="1887854" h="7028180">
                  <a:moveTo>
                    <a:pt x="440198" y="6410711"/>
                  </a:moveTo>
                  <a:lnTo>
                    <a:pt x="440198" y="6948058"/>
                  </a:lnTo>
                </a:path>
                <a:path w="1887854" h="7028180">
                  <a:moveTo>
                    <a:pt x="440198" y="6948058"/>
                  </a:moveTo>
                  <a:lnTo>
                    <a:pt x="1011" y="6948058"/>
                  </a:lnTo>
                </a:path>
                <a:path w="1887854" h="7028180">
                  <a:moveTo>
                    <a:pt x="1011" y="6948058"/>
                  </a:moveTo>
                  <a:lnTo>
                    <a:pt x="1011" y="6410711"/>
                  </a:lnTo>
                </a:path>
                <a:path w="1887854" h="7028180">
                  <a:moveTo>
                    <a:pt x="1011" y="6410711"/>
                  </a:moveTo>
                  <a:lnTo>
                    <a:pt x="0" y="28840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1" name="object 891"/>
            <p:cNvSpPr/>
            <p:nvPr/>
          </p:nvSpPr>
          <p:spPr>
            <a:xfrm>
              <a:off x="6244414" y="1829270"/>
              <a:ext cx="434340" cy="2561590"/>
            </a:xfrm>
            <a:custGeom>
              <a:avLst/>
              <a:gdLst/>
              <a:ahLst/>
              <a:cxnLst/>
              <a:rect l="l" t="t" r="r" b="b"/>
              <a:pathLst>
                <a:path w="434340" h="2561590">
                  <a:moveTo>
                    <a:pt x="289418" y="129529"/>
                  </a:moveTo>
                  <a:lnTo>
                    <a:pt x="0" y="129529"/>
                  </a:lnTo>
                </a:path>
                <a:path w="434340" h="2561590">
                  <a:moveTo>
                    <a:pt x="144709" y="0"/>
                  </a:moveTo>
                  <a:lnTo>
                    <a:pt x="144709" y="260071"/>
                  </a:lnTo>
                </a:path>
                <a:path w="434340" h="2561590">
                  <a:moveTo>
                    <a:pt x="434127" y="2430707"/>
                  </a:moveTo>
                  <a:lnTo>
                    <a:pt x="145720" y="2430707"/>
                  </a:lnTo>
                </a:path>
                <a:path w="434340" h="2561590">
                  <a:moveTo>
                    <a:pt x="290430" y="2301177"/>
                  </a:moveTo>
                  <a:lnTo>
                    <a:pt x="290430" y="256124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92" name="object 892"/>
          <p:cNvSpPr txBox="1"/>
          <p:nvPr/>
        </p:nvSpPr>
        <p:spPr>
          <a:xfrm>
            <a:off x="8330501" y="6914881"/>
            <a:ext cx="14541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52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893" name="object 893"/>
          <p:cNvSpPr txBox="1"/>
          <p:nvPr/>
        </p:nvSpPr>
        <p:spPr>
          <a:xfrm>
            <a:off x="8330501" y="6146810"/>
            <a:ext cx="14541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53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894" name="object 894"/>
          <p:cNvSpPr txBox="1"/>
          <p:nvPr/>
        </p:nvSpPr>
        <p:spPr>
          <a:xfrm>
            <a:off x="8330501" y="6483790"/>
            <a:ext cx="14541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59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895" name="object 895"/>
          <p:cNvSpPr txBox="1"/>
          <p:nvPr/>
        </p:nvSpPr>
        <p:spPr>
          <a:xfrm>
            <a:off x="8330501" y="5415169"/>
            <a:ext cx="153670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54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896" name="object 896"/>
          <p:cNvSpPr txBox="1"/>
          <p:nvPr/>
        </p:nvSpPr>
        <p:spPr>
          <a:xfrm>
            <a:off x="8330501" y="5752149"/>
            <a:ext cx="14541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60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897" name="object 897"/>
          <p:cNvSpPr txBox="1"/>
          <p:nvPr/>
        </p:nvSpPr>
        <p:spPr>
          <a:xfrm>
            <a:off x="8330501" y="4683529"/>
            <a:ext cx="14541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55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898" name="object 898"/>
          <p:cNvSpPr txBox="1"/>
          <p:nvPr/>
        </p:nvSpPr>
        <p:spPr>
          <a:xfrm>
            <a:off x="8330501" y="5019497"/>
            <a:ext cx="128270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61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899" name="object 899"/>
          <p:cNvSpPr txBox="1"/>
          <p:nvPr/>
        </p:nvSpPr>
        <p:spPr>
          <a:xfrm>
            <a:off x="8330501" y="4287855"/>
            <a:ext cx="14541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62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00" name="object 900"/>
          <p:cNvSpPr txBox="1"/>
          <p:nvPr/>
        </p:nvSpPr>
        <p:spPr>
          <a:xfrm>
            <a:off x="5048743" y="6175145"/>
            <a:ext cx="951230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401955" algn="l"/>
                <a:tab pos="792480" algn="l"/>
              </a:tabLst>
            </a:pPr>
            <a:r>
              <a:rPr dirty="0" sz="1050" spc="-10">
                <a:latin typeface="ISOCPEUR"/>
                <a:cs typeface="ISOCPEUR"/>
              </a:rPr>
              <a:t>14</a:t>
            </a:r>
            <a:r>
              <a:rPr dirty="0" sz="1050" spc="-5">
                <a:latin typeface="ISOCPEUR"/>
                <a:cs typeface="ISOCPEUR"/>
              </a:rPr>
              <a:t>5</a:t>
            </a:r>
            <a:r>
              <a:rPr dirty="0" sz="1050">
                <a:latin typeface="ISOCPEUR"/>
                <a:cs typeface="ISOCPEUR"/>
              </a:rPr>
              <a:t>	</a:t>
            </a:r>
            <a:r>
              <a:rPr dirty="0" sz="1050" spc="-10">
                <a:latin typeface="ISOCPEUR"/>
                <a:cs typeface="ISOCPEUR"/>
              </a:rPr>
              <a:t>13</a:t>
            </a:r>
            <a:r>
              <a:rPr dirty="0" sz="1050" spc="-5">
                <a:latin typeface="ISOCPEUR"/>
                <a:cs typeface="ISOCPEUR"/>
              </a:rPr>
              <a:t>5</a:t>
            </a:r>
            <a:r>
              <a:rPr dirty="0" sz="1050">
                <a:latin typeface="ISOCPEUR"/>
                <a:cs typeface="ISOCPEUR"/>
              </a:rPr>
              <a:t>	</a:t>
            </a:r>
            <a:r>
              <a:rPr dirty="0" sz="1050" spc="-10">
                <a:latin typeface="ISOCPEUR"/>
                <a:cs typeface="ISOCPEUR"/>
              </a:rPr>
              <a:t>121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01" name="object 901"/>
          <p:cNvSpPr txBox="1"/>
          <p:nvPr/>
        </p:nvSpPr>
        <p:spPr>
          <a:xfrm>
            <a:off x="4953619" y="5803759"/>
            <a:ext cx="187960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152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02" name="object 902"/>
          <p:cNvSpPr txBox="1"/>
          <p:nvPr/>
        </p:nvSpPr>
        <p:spPr>
          <a:xfrm>
            <a:off x="5660973" y="5802746"/>
            <a:ext cx="187960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128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03" name="object 903"/>
          <p:cNvSpPr txBox="1"/>
          <p:nvPr/>
        </p:nvSpPr>
        <p:spPr>
          <a:xfrm>
            <a:off x="5660973" y="5413145"/>
            <a:ext cx="187960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122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04" name="object 904"/>
          <p:cNvSpPr txBox="1"/>
          <p:nvPr/>
        </p:nvSpPr>
        <p:spPr>
          <a:xfrm>
            <a:off x="4953619" y="5413145"/>
            <a:ext cx="19621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146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05" name="object 905"/>
          <p:cNvSpPr txBox="1"/>
          <p:nvPr/>
        </p:nvSpPr>
        <p:spPr>
          <a:xfrm>
            <a:off x="4953619" y="5022532"/>
            <a:ext cx="187960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153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06" name="object 906"/>
          <p:cNvSpPr txBox="1"/>
          <p:nvPr/>
        </p:nvSpPr>
        <p:spPr>
          <a:xfrm>
            <a:off x="5660973" y="5022532"/>
            <a:ext cx="187960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129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07" name="object 907"/>
          <p:cNvSpPr txBox="1"/>
          <p:nvPr/>
        </p:nvSpPr>
        <p:spPr>
          <a:xfrm>
            <a:off x="5660973" y="4632931"/>
            <a:ext cx="187960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123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08" name="object 908"/>
          <p:cNvSpPr txBox="1"/>
          <p:nvPr/>
        </p:nvSpPr>
        <p:spPr>
          <a:xfrm>
            <a:off x="4953619" y="4632931"/>
            <a:ext cx="19621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147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09" name="object 909"/>
          <p:cNvSpPr txBox="1"/>
          <p:nvPr/>
        </p:nvSpPr>
        <p:spPr>
          <a:xfrm>
            <a:off x="5048743" y="3838236"/>
            <a:ext cx="1452880" cy="979169"/>
          </a:xfrm>
          <a:prstGeom prst="rect">
            <a:avLst/>
          </a:prstGeom>
        </p:spPr>
        <p:txBody>
          <a:bodyPr wrap="square" lIns="0" tIns="30480" rIns="0" bIns="0" rtlCol="0" vert="horz">
            <a:spAutoFit/>
          </a:bodyPr>
          <a:lstStyle/>
          <a:p>
            <a:pPr marL="848360" marR="192405">
              <a:lnSpc>
                <a:spcPts val="1080"/>
              </a:lnSpc>
              <a:spcBef>
                <a:spcPts val="240"/>
              </a:spcBef>
            </a:pPr>
            <a:r>
              <a:rPr dirty="0" sz="1000">
                <a:latin typeface="ISOCPEUR"/>
                <a:cs typeface="ISOCPEUR"/>
              </a:rPr>
              <a:t>SOILMEC  </a:t>
            </a:r>
            <a:r>
              <a:rPr dirty="0" sz="1000" spc="-5">
                <a:latin typeface="ISOCPEUR"/>
                <a:cs typeface="ISOCPEUR"/>
              </a:rPr>
              <a:t>CM-70</a:t>
            </a:r>
            <a:endParaRPr sz="100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8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tabLst>
                <a:tab pos="401955" algn="l"/>
                <a:tab pos="792480" algn="l"/>
                <a:tab pos="1183005" algn="l"/>
              </a:tabLst>
            </a:pPr>
            <a:r>
              <a:rPr dirty="0" sz="1050" spc="-10">
                <a:latin typeface="ISOCPEUR"/>
                <a:cs typeface="ISOCPEUR"/>
              </a:rPr>
              <a:t>154	136	130	112</a:t>
            </a:r>
            <a:endParaRPr sz="105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350">
              <a:latin typeface="ISOCPEUR"/>
              <a:cs typeface="ISOCPEUR"/>
            </a:endParaRPr>
          </a:p>
          <a:p>
            <a:pPr algn="r" marR="5080">
              <a:lnSpc>
                <a:spcPct val="100000"/>
              </a:lnSpc>
            </a:pPr>
            <a:r>
              <a:rPr dirty="0" sz="1050" spc="-10">
                <a:latin typeface="ISOCPEUR"/>
                <a:cs typeface="ISOCPEUR"/>
              </a:rPr>
              <a:t>99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10" name="object 910"/>
          <p:cNvSpPr txBox="1"/>
          <p:nvPr/>
        </p:nvSpPr>
        <p:spPr>
          <a:xfrm>
            <a:off x="6356184" y="5022532"/>
            <a:ext cx="187960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105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11" name="object 911"/>
          <p:cNvSpPr txBox="1"/>
          <p:nvPr/>
        </p:nvSpPr>
        <p:spPr>
          <a:xfrm>
            <a:off x="6356184" y="5412134"/>
            <a:ext cx="14541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98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12" name="object 912"/>
          <p:cNvSpPr txBox="1"/>
          <p:nvPr/>
        </p:nvSpPr>
        <p:spPr>
          <a:xfrm>
            <a:off x="6356184" y="5802746"/>
            <a:ext cx="19621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104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13" name="object 913"/>
          <p:cNvSpPr txBox="1"/>
          <p:nvPr/>
        </p:nvSpPr>
        <p:spPr>
          <a:xfrm>
            <a:off x="6219571" y="6175145"/>
            <a:ext cx="153670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111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14" name="object 914"/>
          <p:cNvSpPr txBox="1"/>
          <p:nvPr/>
        </p:nvSpPr>
        <p:spPr>
          <a:xfrm>
            <a:off x="6609172" y="6175145"/>
            <a:ext cx="14541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97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15" name="object 915"/>
          <p:cNvSpPr txBox="1"/>
          <p:nvPr/>
        </p:nvSpPr>
        <p:spPr>
          <a:xfrm>
            <a:off x="6999785" y="6175145"/>
            <a:ext cx="14541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83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16" name="object 916"/>
          <p:cNvSpPr txBox="1"/>
          <p:nvPr/>
        </p:nvSpPr>
        <p:spPr>
          <a:xfrm>
            <a:off x="7064550" y="5802746"/>
            <a:ext cx="14541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90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17" name="object 917"/>
          <p:cNvSpPr txBox="1"/>
          <p:nvPr/>
        </p:nvSpPr>
        <p:spPr>
          <a:xfrm>
            <a:off x="7064550" y="5412134"/>
            <a:ext cx="153670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84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18" name="object 918"/>
          <p:cNvSpPr txBox="1"/>
          <p:nvPr/>
        </p:nvSpPr>
        <p:spPr>
          <a:xfrm>
            <a:off x="7064550" y="5022532"/>
            <a:ext cx="128270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91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19" name="object 919"/>
          <p:cNvSpPr txBox="1"/>
          <p:nvPr/>
        </p:nvSpPr>
        <p:spPr>
          <a:xfrm>
            <a:off x="7064550" y="4631919"/>
            <a:ext cx="14541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85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20" name="object 920"/>
          <p:cNvSpPr txBox="1"/>
          <p:nvPr/>
        </p:nvSpPr>
        <p:spPr>
          <a:xfrm>
            <a:off x="6609172" y="4259521"/>
            <a:ext cx="535940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403225" algn="l"/>
              </a:tabLst>
            </a:pPr>
            <a:r>
              <a:rPr dirty="0" sz="1050" spc="-10">
                <a:latin typeface="ISOCPEUR"/>
                <a:cs typeface="ISOCPEUR"/>
              </a:rPr>
              <a:t>10</a:t>
            </a:r>
            <a:r>
              <a:rPr dirty="0" sz="1050" spc="-5">
                <a:latin typeface="ISOCPEUR"/>
                <a:cs typeface="ISOCPEUR"/>
              </a:rPr>
              <a:t>6</a:t>
            </a:r>
            <a:r>
              <a:rPr dirty="0" sz="1050">
                <a:latin typeface="ISOCPEUR"/>
                <a:cs typeface="ISOCPEUR"/>
              </a:rPr>
              <a:t>	</a:t>
            </a:r>
            <a:r>
              <a:rPr dirty="0" sz="1050" spc="-10">
                <a:latin typeface="ISOCPEUR"/>
                <a:cs typeface="ISOCPEUR"/>
              </a:rPr>
              <a:t>92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21" name="object 921"/>
          <p:cNvSpPr txBox="1"/>
          <p:nvPr/>
        </p:nvSpPr>
        <p:spPr>
          <a:xfrm>
            <a:off x="2210219" y="4651146"/>
            <a:ext cx="1358900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401955" algn="l"/>
                <a:tab pos="792480" algn="l"/>
                <a:tab pos="1183005" algn="l"/>
              </a:tabLst>
            </a:pPr>
            <a:r>
              <a:rPr dirty="0" sz="1050" spc="-10">
                <a:latin typeface="ISOCPEUR"/>
                <a:cs typeface="ISOCPEUR"/>
              </a:rPr>
              <a:t>22</a:t>
            </a:r>
            <a:r>
              <a:rPr dirty="0" sz="1050" spc="-5">
                <a:latin typeface="ISOCPEUR"/>
                <a:cs typeface="ISOCPEUR"/>
              </a:rPr>
              <a:t>3</a:t>
            </a:r>
            <a:r>
              <a:rPr dirty="0" sz="1050">
                <a:latin typeface="ISOCPEUR"/>
                <a:cs typeface="ISOCPEUR"/>
              </a:rPr>
              <a:t>	</a:t>
            </a:r>
            <a:r>
              <a:rPr dirty="0" sz="1050" spc="-10">
                <a:latin typeface="ISOCPEUR"/>
                <a:cs typeface="ISOCPEUR"/>
              </a:rPr>
              <a:t>20</a:t>
            </a:r>
            <a:r>
              <a:rPr dirty="0" sz="1050" spc="-5">
                <a:latin typeface="ISOCPEUR"/>
                <a:cs typeface="ISOCPEUR"/>
              </a:rPr>
              <a:t>0</a:t>
            </a:r>
            <a:r>
              <a:rPr dirty="0" sz="1050">
                <a:latin typeface="ISOCPEUR"/>
                <a:cs typeface="ISOCPEUR"/>
              </a:rPr>
              <a:t>	</a:t>
            </a:r>
            <a:r>
              <a:rPr dirty="0" sz="1050" spc="-10">
                <a:latin typeface="ISOCPEUR"/>
                <a:cs typeface="ISOCPEUR"/>
              </a:rPr>
              <a:t>18</a:t>
            </a:r>
            <a:r>
              <a:rPr dirty="0" sz="1050" spc="-5">
                <a:latin typeface="ISOCPEUR"/>
                <a:cs typeface="ISOCPEUR"/>
              </a:rPr>
              <a:t>8</a:t>
            </a:r>
            <a:r>
              <a:rPr dirty="0" sz="1050">
                <a:latin typeface="ISOCPEUR"/>
                <a:cs typeface="ISOCPEUR"/>
              </a:rPr>
              <a:t>	</a:t>
            </a:r>
            <a:r>
              <a:rPr dirty="0" sz="1050" spc="-10">
                <a:latin typeface="ISOCPEUR"/>
                <a:cs typeface="ISOCPEUR"/>
              </a:rPr>
              <a:t>182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22" name="object 922"/>
          <p:cNvSpPr txBox="1"/>
          <p:nvPr/>
        </p:nvSpPr>
        <p:spPr>
          <a:xfrm>
            <a:off x="2210219" y="5079201"/>
            <a:ext cx="1358900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401955" algn="l"/>
                <a:tab pos="792480" algn="l"/>
                <a:tab pos="1183005" algn="l"/>
              </a:tabLst>
            </a:pPr>
            <a:r>
              <a:rPr dirty="0" sz="1050" spc="-10">
                <a:latin typeface="ISOCPEUR"/>
                <a:cs typeface="ISOCPEUR"/>
              </a:rPr>
              <a:t>21</a:t>
            </a:r>
            <a:r>
              <a:rPr dirty="0" sz="1050" spc="-5">
                <a:latin typeface="ISOCPEUR"/>
                <a:cs typeface="ISOCPEUR"/>
              </a:rPr>
              <a:t>5</a:t>
            </a:r>
            <a:r>
              <a:rPr dirty="0" sz="1050">
                <a:latin typeface="ISOCPEUR"/>
                <a:cs typeface="ISOCPEUR"/>
              </a:rPr>
              <a:t>	</a:t>
            </a:r>
            <a:r>
              <a:rPr dirty="0" sz="1050" spc="-10">
                <a:latin typeface="ISOCPEUR"/>
                <a:cs typeface="ISOCPEUR"/>
              </a:rPr>
              <a:t>20</a:t>
            </a:r>
            <a:r>
              <a:rPr dirty="0" sz="1050" spc="-5">
                <a:latin typeface="ISOCPEUR"/>
                <a:cs typeface="ISOCPEUR"/>
              </a:rPr>
              <a:t>7</a:t>
            </a:r>
            <a:r>
              <a:rPr dirty="0" sz="1050">
                <a:latin typeface="ISOCPEUR"/>
                <a:cs typeface="ISOCPEUR"/>
              </a:rPr>
              <a:t>	</a:t>
            </a:r>
            <a:r>
              <a:rPr dirty="0" sz="1050" spc="-10">
                <a:latin typeface="ISOCPEUR"/>
                <a:cs typeface="ISOCPEUR"/>
              </a:rPr>
              <a:t>19</a:t>
            </a:r>
            <a:r>
              <a:rPr dirty="0" sz="1050" spc="-5">
                <a:latin typeface="ISOCPEUR"/>
                <a:cs typeface="ISOCPEUR"/>
              </a:rPr>
              <a:t>3</a:t>
            </a:r>
            <a:r>
              <a:rPr dirty="0" sz="1050">
                <a:latin typeface="ISOCPEUR"/>
                <a:cs typeface="ISOCPEUR"/>
              </a:rPr>
              <a:t>	</a:t>
            </a:r>
            <a:r>
              <a:rPr dirty="0" sz="1050" spc="-10">
                <a:latin typeface="ISOCPEUR"/>
                <a:cs typeface="ISOCPEUR"/>
              </a:rPr>
              <a:t>176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23" name="object 923"/>
          <p:cNvSpPr txBox="1"/>
          <p:nvPr/>
        </p:nvSpPr>
        <p:spPr>
          <a:xfrm>
            <a:off x="3453908" y="5431361"/>
            <a:ext cx="17081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181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24" name="object 924"/>
          <p:cNvSpPr txBox="1"/>
          <p:nvPr/>
        </p:nvSpPr>
        <p:spPr>
          <a:xfrm>
            <a:off x="2136347" y="5431361"/>
            <a:ext cx="205104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222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25" name="object 925"/>
          <p:cNvSpPr txBox="1"/>
          <p:nvPr/>
        </p:nvSpPr>
        <p:spPr>
          <a:xfrm>
            <a:off x="2210219" y="5785544"/>
            <a:ext cx="1358900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401955" algn="l"/>
                <a:tab pos="792480" algn="l"/>
                <a:tab pos="1183005" algn="l"/>
              </a:tabLst>
            </a:pPr>
            <a:r>
              <a:rPr dirty="0" sz="1050" spc="-10">
                <a:latin typeface="ISOCPEUR"/>
                <a:cs typeface="ISOCPEUR"/>
              </a:rPr>
              <a:t>21</a:t>
            </a:r>
            <a:r>
              <a:rPr dirty="0" sz="1050" spc="-5">
                <a:latin typeface="ISOCPEUR"/>
                <a:cs typeface="ISOCPEUR"/>
              </a:rPr>
              <a:t>4</a:t>
            </a:r>
            <a:r>
              <a:rPr dirty="0" sz="1050">
                <a:latin typeface="ISOCPEUR"/>
                <a:cs typeface="ISOCPEUR"/>
              </a:rPr>
              <a:t>	</a:t>
            </a:r>
            <a:r>
              <a:rPr dirty="0" sz="1050" spc="-10">
                <a:latin typeface="ISOCPEUR"/>
                <a:cs typeface="ISOCPEUR"/>
              </a:rPr>
              <a:t>19</a:t>
            </a:r>
            <a:r>
              <a:rPr dirty="0" sz="1050" spc="-5">
                <a:latin typeface="ISOCPEUR"/>
                <a:cs typeface="ISOCPEUR"/>
              </a:rPr>
              <a:t>9</a:t>
            </a:r>
            <a:r>
              <a:rPr dirty="0" sz="1050">
                <a:latin typeface="ISOCPEUR"/>
                <a:cs typeface="ISOCPEUR"/>
              </a:rPr>
              <a:t>	</a:t>
            </a:r>
            <a:r>
              <a:rPr dirty="0" sz="1050" spc="-10">
                <a:latin typeface="ISOCPEUR"/>
                <a:cs typeface="ISOCPEUR"/>
              </a:rPr>
              <a:t>18</a:t>
            </a:r>
            <a:r>
              <a:rPr dirty="0" sz="1050" spc="-5">
                <a:latin typeface="ISOCPEUR"/>
                <a:cs typeface="ISOCPEUR"/>
              </a:rPr>
              <a:t>7</a:t>
            </a:r>
            <a:r>
              <a:rPr dirty="0" sz="1050">
                <a:latin typeface="ISOCPEUR"/>
                <a:cs typeface="ISOCPEUR"/>
              </a:rPr>
              <a:t>	</a:t>
            </a:r>
            <a:r>
              <a:rPr dirty="0" sz="1050" spc="-10">
                <a:latin typeface="ISOCPEUR"/>
                <a:cs typeface="ISOCPEUR"/>
              </a:rPr>
              <a:t>175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26" name="object 926"/>
          <p:cNvSpPr txBox="1"/>
          <p:nvPr/>
        </p:nvSpPr>
        <p:spPr>
          <a:xfrm>
            <a:off x="2024020" y="6520220"/>
            <a:ext cx="1457960" cy="579120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408305" algn="l"/>
                <a:tab pos="878840" algn="l"/>
                <a:tab pos="1274445" algn="l"/>
              </a:tabLst>
            </a:pPr>
            <a:r>
              <a:rPr dirty="0" sz="1050" spc="-10">
                <a:latin typeface="ISOCPEUR"/>
                <a:cs typeface="ISOCPEUR"/>
              </a:rPr>
              <a:t>221	206	192	180</a:t>
            </a:r>
            <a:endParaRPr sz="1050">
              <a:latin typeface="ISOCPEUR"/>
              <a:cs typeface="ISOCPEUR"/>
            </a:endParaRPr>
          </a:p>
          <a:p>
            <a:pPr>
              <a:lnSpc>
                <a:spcPct val="100000"/>
              </a:lnSpc>
            </a:pPr>
            <a:endParaRPr sz="10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625"/>
              </a:spcBef>
              <a:tabLst>
                <a:tab pos="408305" algn="l"/>
                <a:tab pos="878840" algn="l"/>
                <a:tab pos="1274445" algn="l"/>
              </a:tabLst>
            </a:pPr>
            <a:r>
              <a:rPr dirty="0" sz="1050" spc="-10">
                <a:latin typeface="ISOCPEUR"/>
                <a:cs typeface="ISOCPEUR"/>
              </a:rPr>
              <a:t>21</a:t>
            </a:r>
            <a:r>
              <a:rPr dirty="0" sz="1050" spc="-5">
                <a:latin typeface="ISOCPEUR"/>
                <a:cs typeface="ISOCPEUR"/>
              </a:rPr>
              <a:t>3</a:t>
            </a:r>
            <a:r>
              <a:rPr dirty="0" sz="1050">
                <a:latin typeface="ISOCPEUR"/>
                <a:cs typeface="ISOCPEUR"/>
              </a:rPr>
              <a:t>	</a:t>
            </a:r>
            <a:r>
              <a:rPr dirty="0" sz="1050" spc="-10">
                <a:latin typeface="ISOCPEUR"/>
                <a:cs typeface="ISOCPEUR"/>
              </a:rPr>
              <a:t>19</a:t>
            </a:r>
            <a:r>
              <a:rPr dirty="0" sz="1050" spc="-5">
                <a:latin typeface="ISOCPEUR"/>
                <a:cs typeface="ISOCPEUR"/>
              </a:rPr>
              <a:t>8</a:t>
            </a:r>
            <a:r>
              <a:rPr dirty="0" sz="1050">
                <a:latin typeface="ISOCPEUR"/>
                <a:cs typeface="ISOCPEUR"/>
              </a:rPr>
              <a:t>	</a:t>
            </a:r>
            <a:r>
              <a:rPr dirty="0" sz="1050" spc="-10">
                <a:latin typeface="ISOCPEUR"/>
                <a:cs typeface="ISOCPEUR"/>
              </a:rPr>
              <a:t>18</a:t>
            </a:r>
            <a:r>
              <a:rPr dirty="0" sz="1050" spc="-5">
                <a:latin typeface="ISOCPEUR"/>
                <a:cs typeface="ISOCPEUR"/>
              </a:rPr>
              <a:t>6</a:t>
            </a:r>
            <a:r>
              <a:rPr dirty="0" sz="1050">
                <a:latin typeface="ISOCPEUR"/>
                <a:cs typeface="ISOCPEUR"/>
              </a:rPr>
              <a:t>	</a:t>
            </a:r>
            <a:r>
              <a:rPr dirty="0" sz="1050" spc="-10">
                <a:latin typeface="ISOCPEUR"/>
                <a:cs typeface="ISOCPEUR"/>
              </a:rPr>
              <a:t>174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27" name="object 927"/>
          <p:cNvSpPr txBox="1"/>
          <p:nvPr/>
        </p:nvSpPr>
        <p:spPr>
          <a:xfrm>
            <a:off x="2024020" y="7374307"/>
            <a:ext cx="600710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408305" algn="l"/>
              </a:tabLst>
            </a:pPr>
            <a:r>
              <a:rPr dirty="0" sz="1050" spc="-10">
                <a:latin typeface="ISOCPEUR"/>
                <a:cs typeface="ISOCPEUR"/>
              </a:rPr>
              <a:t>22</a:t>
            </a:r>
            <a:r>
              <a:rPr dirty="0" sz="1050" spc="-5">
                <a:latin typeface="ISOCPEUR"/>
                <a:cs typeface="ISOCPEUR"/>
              </a:rPr>
              <a:t>0</a:t>
            </a:r>
            <a:r>
              <a:rPr dirty="0" sz="1050">
                <a:latin typeface="ISOCPEUR"/>
                <a:cs typeface="ISOCPEUR"/>
              </a:rPr>
              <a:t>	</a:t>
            </a:r>
            <a:r>
              <a:rPr dirty="0" sz="1050" spc="-10">
                <a:latin typeface="ISOCPEUR"/>
                <a:cs typeface="ISOCPEUR"/>
              </a:rPr>
              <a:t>205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28" name="object 928"/>
          <p:cNvSpPr txBox="1"/>
          <p:nvPr/>
        </p:nvSpPr>
        <p:spPr>
          <a:xfrm>
            <a:off x="2024020" y="7769980"/>
            <a:ext cx="58356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408305" algn="l"/>
              </a:tabLst>
            </a:pPr>
            <a:r>
              <a:rPr dirty="0" sz="1050" spc="-10">
                <a:latin typeface="ISOCPEUR"/>
                <a:cs typeface="ISOCPEUR"/>
              </a:rPr>
              <a:t>21</a:t>
            </a:r>
            <a:r>
              <a:rPr dirty="0" sz="1050" spc="-5">
                <a:latin typeface="ISOCPEUR"/>
                <a:cs typeface="ISOCPEUR"/>
              </a:rPr>
              <a:t>2</a:t>
            </a:r>
            <a:r>
              <a:rPr dirty="0" sz="1050">
                <a:latin typeface="ISOCPEUR"/>
                <a:cs typeface="ISOCPEUR"/>
              </a:rPr>
              <a:t>	</a:t>
            </a:r>
            <a:r>
              <a:rPr dirty="0" sz="1050" spc="-10">
                <a:latin typeface="ISOCPEUR"/>
                <a:cs typeface="ISOCPEUR"/>
              </a:rPr>
              <a:t>197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29" name="object 929"/>
          <p:cNvSpPr txBox="1"/>
          <p:nvPr/>
        </p:nvSpPr>
        <p:spPr>
          <a:xfrm>
            <a:off x="2024020" y="8623055"/>
            <a:ext cx="17081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211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30" name="object 930"/>
          <p:cNvSpPr txBox="1"/>
          <p:nvPr/>
        </p:nvSpPr>
        <p:spPr>
          <a:xfrm>
            <a:off x="2024020" y="8227382"/>
            <a:ext cx="60896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408305" algn="l"/>
              </a:tabLst>
            </a:pPr>
            <a:r>
              <a:rPr dirty="0" sz="1050" spc="-10">
                <a:latin typeface="ISOCPEUR"/>
                <a:cs typeface="ISOCPEUR"/>
              </a:rPr>
              <a:t>21</a:t>
            </a:r>
            <a:r>
              <a:rPr dirty="0" sz="1050" spc="-5">
                <a:latin typeface="ISOCPEUR"/>
                <a:cs typeface="ISOCPEUR"/>
              </a:rPr>
              <a:t>9</a:t>
            </a:r>
            <a:r>
              <a:rPr dirty="0" sz="1050">
                <a:latin typeface="ISOCPEUR"/>
                <a:cs typeface="ISOCPEUR"/>
              </a:rPr>
              <a:t>	</a:t>
            </a:r>
            <a:r>
              <a:rPr dirty="0" sz="1050" spc="-10">
                <a:latin typeface="ISOCPEUR"/>
                <a:cs typeface="ISOCPEUR"/>
              </a:rPr>
              <a:t>204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31" name="object 931"/>
          <p:cNvSpPr txBox="1"/>
          <p:nvPr/>
        </p:nvSpPr>
        <p:spPr>
          <a:xfrm>
            <a:off x="2419693" y="8623055"/>
            <a:ext cx="187960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196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32" name="object 932"/>
          <p:cNvSpPr txBox="1"/>
          <p:nvPr/>
        </p:nvSpPr>
        <p:spPr>
          <a:xfrm>
            <a:off x="3049127" y="8081661"/>
            <a:ext cx="17081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191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33" name="object 933"/>
          <p:cNvSpPr txBox="1"/>
          <p:nvPr/>
        </p:nvSpPr>
        <p:spPr>
          <a:xfrm>
            <a:off x="3443788" y="8081661"/>
            <a:ext cx="187960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179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34" name="object 934"/>
          <p:cNvSpPr txBox="1"/>
          <p:nvPr/>
        </p:nvSpPr>
        <p:spPr>
          <a:xfrm>
            <a:off x="3049127" y="8477334"/>
            <a:ext cx="58229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407034" algn="l"/>
              </a:tabLst>
            </a:pPr>
            <a:r>
              <a:rPr dirty="0" sz="1050" spc="-10">
                <a:latin typeface="ISOCPEUR"/>
                <a:cs typeface="ISOCPEUR"/>
              </a:rPr>
              <a:t>18</a:t>
            </a:r>
            <a:r>
              <a:rPr dirty="0" sz="1050" spc="-5">
                <a:latin typeface="ISOCPEUR"/>
                <a:cs typeface="ISOCPEUR"/>
              </a:rPr>
              <a:t>5</a:t>
            </a:r>
            <a:r>
              <a:rPr dirty="0" sz="1050">
                <a:latin typeface="ISOCPEUR"/>
                <a:cs typeface="ISOCPEUR"/>
              </a:rPr>
              <a:t>	</a:t>
            </a:r>
            <a:r>
              <a:rPr dirty="0" sz="1050" spc="-10">
                <a:latin typeface="ISOCPEUR"/>
                <a:cs typeface="ISOCPEUR"/>
              </a:rPr>
              <a:t>173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35" name="object 935"/>
          <p:cNvSpPr txBox="1"/>
          <p:nvPr/>
        </p:nvSpPr>
        <p:spPr>
          <a:xfrm>
            <a:off x="3902202" y="8081661"/>
            <a:ext cx="566420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408305" algn="l"/>
              </a:tabLst>
            </a:pPr>
            <a:r>
              <a:rPr dirty="0" sz="1050" spc="-10">
                <a:latin typeface="ISOCPEUR"/>
                <a:cs typeface="ISOCPEUR"/>
              </a:rPr>
              <a:t>16</a:t>
            </a:r>
            <a:r>
              <a:rPr dirty="0" sz="1050" spc="-5">
                <a:latin typeface="ISOCPEUR"/>
                <a:cs typeface="ISOCPEUR"/>
              </a:rPr>
              <a:t>9</a:t>
            </a:r>
            <a:r>
              <a:rPr dirty="0" sz="1050">
                <a:latin typeface="ISOCPEUR"/>
                <a:cs typeface="ISOCPEUR"/>
              </a:rPr>
              <a:t>	</a:t>
            </a:r>
            <a:r>
              <a:rPr dirty="0" sz="1050" spc="-10">
                <a:latin typeface="ISOCPEUR"/>
                <a:cs typeface="ISOCPEUR"/>
              </a:rPr>
              <a:t>161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36" name="object 936"/>
          <p:cNvSpPr txBox="1"/>
          <p:nvPr/>
        </p:nvSpPr>
        <p:spPr>
          <a:xfrm>
            <a:off x="3902202" y="8477334"/>
            <a:ext cx="58356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408305" algn="l"/>
              </a:tabLst>
            </a:pPr>
            <a:r>
              <a:rPr dirty="0" sz="1050" spc="-10">
                <a:latin typeface="ISOCPEUR"/>
                <a:cs typeface="ISOCPEUR"/>
              </a:rPr>
              <a:t>16</a:t>
            </a:r>
            <a:r>
              <a:rPr dirty="0" sz="1050" spc="-5">
                <a:latin typeface="ISOCPEUR"/>
                <a:cs typeface="ISOCPEUR"/>
              </a:rPr>
              <a:t>5</a:t>
            </a:r>
            <a:r>
              <a:rPr dirty="0" sz="1050">
                <a:latin typeface="ISOCPEUR"/>
                <a:cs typeface="ISOCPEUR"/>
              </a:rPr>
              <a:t>	</a:t>
            </a:r>
            <a:r>
              <a:rPr dirty="0" sz="1050" spc="-10">
                <a:latin typeface="ISOCPEUR"/>
                <a:cs typeface="ISOCPEUR"/>
              </a:rPr>
              <a:t>157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37" name="object 937"/>
          <p:cNvSpPr txBox="1"/>
          <p:nvPr/>
        </p:nvSpPr>
        <p:spPr>
          <a:xfrm>
            <a:off x="4756289" y="8081661"/>
            <a:ext cx="583565" cy="579120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408305" algn="l"/>
              </a:tabLst>
            </a:pPr>
            <a:r>
              <a:rPr dirty="0" sz="1050" spc="-10">
                <a:latin typeface="ISOCPEUR"/>
                <a:cs typeface="ISOCPEUR"/>
              </a:rPr>
              <a:t>15</a:t>
            </a:r>
            <a:r>
              <a:rPr dirty="0" sz="1050" spc="-5">
                <a:latin typeface="ISOCPEUR"/>
                <a:cs typeface="ISOCPEUR"/>
              </a:rPr>
              <a:t>0</a:t>
            </a:r>
            <a:r>
              <a:rPr dirty="0" sz="1050">
                <a:latin typeface="ISOCPEUR"/>
                <a:cs typeface="ISOCPEUR"/>
              </a:rPr>
              <a:t>	</a:t>
            </a:r>
            <a:r>
              <a:rPr dirty="0" sz="1050" spc="-10">
                <a:latin typeface="ISOCPEUR"/>
                <a:cs typeface="ISOCPEUR"/>
              </a:rPr>
              <a:t>139</a:t>
            </a:r>
            <a:endParaRPr sz="1050">
              <a:latin typeface="ISOCPEUR"/>
              <a:cs typeface="ISOCPEUR"/>
            </a:endParaRPr>
          </a:p>
          <a:p>
            <a:pPr>
              <a:lnSpc>
                <a:spcPct val="100000"/>
              </a:lnSpc>
            </a:pPr>
            <a:endParaRPr sz="10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625"/>
              </a:spcBef>
              <a:tabLst>
                <a:tab pos="408305" algn="l"/>
              </a:tabLst>
            </a:pPr>
            <a:r>
              <a:rPr dirty="0" sz="1050" spc="-10">
                <a:latin typeface="ISOCPEUR"/>
                <a:cs typeface="ISOCPEUR"/>
              </a:rPr>
              <a:t>14</a:t>
            </a:r>
            <a:r>
              <a:rPr dirty="0" sz="1050" spc="-5">
                <a:latin typeface="ISOCPEUR"/>
                <a:cs typeface="ISOCPEUR"/>
              </a:rPr>
              <a:t>3</a:t>
            </a:r>
            <a:r>
              <a:rPr dirty="0" sz="1050">
                <a:latin typeface="ISOCPEUR"/>
                <a:cs typeface="ISOCPEUR"/>
              </a:rPr>
              <a:t>	</a:t>
            </a:r>
            <a:r>
              <a:rPr dirty="0" sz="1050" spc="-10">
                <a:latin typeface="ISOCPEUR"/>
                <a:cs typeface="ISOCPEUR"/>
              </a:rPr>
              <a:t>133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38" name="object 938"/>
          <p:cNvSpPr txBox="1"/>
          <p:nvPr/>
        </p:nvSpPr>
        <p:spPr>
          <a:xfrm>
            <a:off x="3902202" y="7106139"/>
            <a:ext cx="1445895" cy="579120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408305" algn="l"/>
                <a:tab pos="866140" algn="l"/>
                <a:tab pos="1262380" algn="l"/>
              </a:tabLst>
            </a:pPr>
            <a:r>
              <a:rPr dirty="0" sz="1050" spc="-10">
                <a:latin typeface="ISOCPEUR"/>
                <a:cs typeface="ISOCPEUR"/>
              </a:rPr>
              <a:t>17</a:t>
            </a:r>
            <a:r>
              <a:rPr dirty="0" sz="1050" spc="-5">
                <a:latin typeface="ISOCPEUR"/>
                <a:cs typeface="ISOCPEUR"/>
              </a:rPr>
              <a:t>0</a:t>
            </a:r>
            <a:r>
              <a:rPr dirty="0" sz="1050">
                <a:latin typeface="ISOCPEUR"/>
                <a:cs typeface="ISOCPEUR"/>
              </a:rPr>
              <a:t>	</a:t>
            </a:r>
            <a:r>
              <a:rPr dirty="0" sz="1050" spc="-10">
                <a:latin typeface="ISOCPEUR"/>
                <a:cs typeface="ISOCPEUR"/>
              </a:rPr>
              <a:t>16</a:t>
            </a:r>
            <a:r>
              <a:rPr dirty="0" sz="1050" spc="-5">
                <a:latin typeface="ISOCPEUR"/>
                <a:cs typeface="ISOCPEUR"/>
              </a:rPr>
              <a:t>2</a:t>
            </a:r>
            <a:r>
              <a:rPr dirty="0" sz="1050">
                <a:latin typeface="ISOCPEUR"/>
                <a:cs typeface="ISOCPEUR"/>
              </a:rPr>
              <a:t>	</a:t>
            </a:r>
            <a:r>
              <a:rPr dirty="0" sz="1050" spc="-10">
                <a:latin typeface="ISOCPEUR"/>
                <a:cs typeface="ISOCPEUR"/>
              </a:rPr>
              <a:t>15</a:t>
            </a:r>
            <a:r>
              <a:rPr dirty="0" sz="1050" spc="-5">
                <a:latin typeface="ISOCPEUR"/>
                <a:cs typeface="ISOCPEUR"/>
              </a:rPr>
              <a:t>1</a:t>
            </a:r>
            <a:r>
              <a:rPr dirty="0" sz="1050">
                <a:latin typeface="ISOCPEUR"/>
                <a:cs typeface="ISOCPEUR"/>
              </a:rPr>
              <a:t>	</a:t>
            </a:r>
            <a:r>
              <a:rPr dirty="0" sz="1050" spc="-10">
                <a:latin typeface="ISOCPEUR"/>
                <a:cs typeface="ISOCPEUR"/>
              </a:rPr>
              <a:t>140</a:t>
            </a:r>
            <a:endParaRPr sz="1050">
              <a:latin typeface="ISOCPEUR"/>
              <a:cs typeface="ISOCPEUR"/>
            </a:endParaRPr>
          </a:p>
          <a:p>
            <a:pPr>
              <a:lnSpc>
                <a:spcPct val="100000"/>
              </a:lnSpc>
            </a:pPr>
            <a:endParaRPr sz="10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625"/>
              </a:spcBef>
              <a:tabLst>
                <a:tab pos="408305" algn="l"/>
                <a:tab pos="866140" algn="l"/>
                <a:tab pos="1262380" algn="l"/>
              </a:tabLst>
            </a:pPr>
            <a:r>
              <a:rPr dirty="0" sz="1050" spc="-10">
                <a:latin typeface="ISOCPEUR"/>
                <a:cs typeface="ISOCPEUR"/>
              </a:rPr>
              <a:t>16</a:t>
            </a:r>
            <a:r>
              <a:rPr dirty="0" sz="1050" spc="-5">
                <a:latin typeface="ISOCPEUR"/>
                <a:cs typeface="ISOCPEUR"/>
              </a:rPr>
              <a:t>6</a:t>
            </a:r>
            <a:r>
              <a:rPr dirty="0" sz="1050">
                <a:latin typeface="ISOCPEUR"/>
                <a:cs typeface="ISOCPEUR"/>
              </a:rPr>
              <a:t>	</a:t>
            </a:r>
            <a:r>
              <a:rPr dirty="0" sz="1050" spc="-10">
                <a:latin typeface="ISOCPEUR"/>
                <a:cs typeface="ISOCPEUR"/>
              </a:rPr>
              <a:t>15</a:t>
            </a:r>
            <a:r>
              <a:rPr dirty="0" sz="1050" spc="-5">
                <a:latin typeface="ISOCPEUR"/>
                <a:cs typeface="ISOCPEUR"/>
              </a:rPr>
              <a:t>8</a:t>
            </a:r>
            <a:r>
              <a:rPr dirty="0" sz="1050">
                <a:latin typeface="ISOCPEUR"/>
                <a:cs typeface="ISOCPEUR"/>
              </a:rPr>
              <a:t>	</a:t>
            </a:r>
            <a:r>
              <a:rPr dirty="0" sz="1050" spc="-10">
                <a:latin typeface="ISOCPEUR"/>
                <a:cs typeface="ISOCPEUR"/>
              </a:rPr>
              <a:t>14</a:t>
            </a:r>
            <a:r>
              <a:rPr dirty="0" sz="1050" spc="-5">
                <a:latin typeface="ISOCPEUR"/>
                <a:cs typeface="ISOCPEUR"/>
              </a:rPr>
              <a:t>4</a:t>
            </a:r>
            <a:r>
              <a:rPr dirty="0" sz="1050">
                <a:latin typeface="ISOCPEUR"/>
                <a:cs typeface="ISOCPEUR"/>
              </a:rPr>
              <a:t>	</a:t>
            </a:r>
            <a:r>
              <a:rPr dirty="0" sz="1050" spc="-10">
                <a:latin typeface="ISOCPEUR"/>
                <a:cs typeface="ISOCPEUR"/>
              </a:rPr>
              <a:t>134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39" name="object 939"/>
          <p:cNvSpPr txBox="1"/>
          <p:nvPr/>
        </p:nvSpPr>
        <p:spPr>
          <a:xfrm>
            <a:off x="5610376" y="7106139"/>
            <a:ext cx="565150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407034" algn="l"/>
              </a:tabLst>
            </a:pPr>
            <a:r>
              <a:rPr dirty="0" sz="1050" spc="-10">
                <a:latin typeface="ISOCPEUR"/>
                <a:cs typeface="ISOCPEUR"/>
              </a:rPr>
              <a:t>12</a:t>
            </a:r>
            <a:r>
              <a:rPr dirty="0" sz="1050" spc="-5">
                <a:latin typeface="ISOCPEUR"/>
                <a:cs typeface="ISOCPEUR"/>
              </a:rPr>
              <a:t>7</a:t>
            </a:r>
            <a:r>
              <a:rPr dirty="0" sz="1050">
                <a:latin typeface="ISOCPEUR"/>
                <a:cs typeface="ISOCPEUR"/>
              </a:rPr>
              <a:t>	</a:t>
            </a:r>
            <a:r>
              <a:rPr dirty="0" sz="1050" spc="-10">
                <a:latin typeface="ISOCPEUR"/>
                <a:cs typeface="ISOCPEUR"/>
              </a:rPr>
              <a:t>116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40" name="object 940"/>
          <p:cNvSpPr txBox="1"/>
          <p:nvPr/>
        </p:nvSpPr>
        <p:spPr>
          <a:xfrm>
            <a:off x="5610376" y="7500801"/>
            <a:ext cx="565150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407034" algn="l"/>
              </a:tabLst>
            </a:pPr>
            <a:r>
              <a:rPr dirty="0" sz="1050" spc="-10">
                <a:latin typeface="ISOCPEUR"/>
                <a:cs typeface="ISOCPEUR"/>
              </a:rPr>
              <a:t>12</a:t>
            </a:r>
            <a:r>
              <a:rPr dirty="0" sz="1050" spc="-5">
                <a:latin typeface="ISOCPEUR"/>
                <a:cs typeface="ISOCPEUR"/>
              </a:rPr>
              <a:t>0</a:t>
            </a:r>
            <a:r>
              <a:rPr dirty="0" sz="1050">
                <a:latin typeface="ISOCPEUR"/>
                <a:cs typeface="ISOCPEUR"/>
              </a:rPr>
              <a:t>	</a:t>
            </a:r>
            <a:r>
              <a:rPr dirty="0" sz="1050" spc="-10">
                <a:latin typeface="ISOCPEUR"/>
                <a:cs typeface="ISOCPEUR"/>
              </a:rPr>
              <a:t>110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41" name="object 941"/>
          <p:cNvSpPr txBox="1"/>
          <p:nvPr/>
        </p:nvSpPr>
        <p:spPr>
          <a:xfrm>
            <a:off x="5610376" y="8081661"/>
            <a:ext cx="582295" cy="580390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407034" algn="l"/>
              </a:tabLst>
            </a:pPr>
            <a:r>
              <a:rPr dirty="0" sz="1050" spc="-10">
                <a:latin typeface="ISOCPEUR"/>
                <a:cs typeface="ISOCPEUR"/>
              </a:rPr>
              <a:t>126	115</a:t>
            </a:r>
            <a:endParaRPr sz="1050">
              <a:latin typeface="ISOCPEUR"/>
              <a:cs typeface="ISOCPEUR"/>
            </a:endParaRPr>
          </a:p>
          <a:p>
            <a:pPr>
              <a:lnSpc>
                <a:spcPct val="100000"/>
              </a:lnSpc>
            </a:pPr>
            <a:endParaRPr sz="10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630"/>
              </a:spcBef>
              <a:tabLst>
                <a:tab pos="407034" algn="l"/>
              </a:tabLst>
            </a:pPr>
            <a:r>
              <a:rPr dirty="0" sz="1050" spc="-10">
                <a:latin typeface="ISOCPEUR"/>
                <a:cs typeface="ISOCPEUR"/>
              </a:rPr>
              <a:t>11</a:t>
            </a:r>
            <a:r>
              <a:rPr dirty="0" sz="1050" spc="-5">
                <a:latin typeface="ISOCPEUR"/>
                <a:cs typeface="ISOCPEUR"/>
              </a:rPr>
              <a:t>9</a:t>
            </a:r>
            <a:r>
              <a:rPr dirty="0" sz="1050">
                <a:latin typeface="ISOCPEUR"/>
                <a:cs typeface="ISOCPEUR"/>
              </a:rPr>
              <a:t>	</a:t>
            </a:r>
            <a:r>
              <a:rPr dirty="0" sz="1050" spc="-10">
                <a:latin typeface="ISOCPEUR"/>
                <a:cs typeface="ISOCPEUR"/>
              </a:rPr>
              <a:t>109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42" name="object 942"/>
          <p:cNvSpPr txBox="1"/>
          <p:nvPr/>
        </p:nvSpPr>
        <p:spPr>
          <a:xfrm>
            <a:off x="6464463" y="8476322"/>
            <a:ext cx="14541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95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43" name="object 943"/>
          <p:cNvSpPr txBox="1"/>
          <p:nvPr/>
        </p:nvSpPr>
        <p:spPr>
          <a:xfrm>
            <a:off x="6464463" y="8081661"/>
            <a:ext cx="539750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407034" algn="l"/>
              </a:tabLst>
            </a:pPr>
            <a:r>
              <a:rPr dirty="0" sz="1050" spc="-10">
                <a:latin typeface="ISOCPEUR"/>
                <a:cs typeface="ISOCPEUR"/>
              </a:rPr>
              <a:t>10</a:t>
            </a:r>
            <a:r>
              <a:rPr dirty="0" sz="1050" spc="-5">
                <a:latin typeface="ISOCPEUR"/>
                <a:cs typeface="ISOCPEUR"/>
              </a:rPr>
              <a:t>2</a:t>
            </a:r>
            <a:r>
              <a:rPr dirty="0" sz="1050">
                <a:latin typeface="ISOCPEUR"/>
                <a:cs typeface="ISOCPEUR"/>
              </a:rPr>
              <a:t>	</a:t>
            </a:r>
            <a:r>
              <a:rPr dirty="0" sz="1050" spc="-10">
                <a:latin typeface="ISOCPEUR"/>
                <a:cs typeface="ISOCPEUR"/>
              </a:rPr>
              <a:t>88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44" name="object 944"/>
          <p:cNvSpPr txBox="1"/>
          <p:nvPr/>
        </p:nvSpPr>
        <p:spPr>
          <a:xfrm>
            <a:off x="6859123" y="8476322"/>
            <a:ext cx="128270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81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45" name="object 945"/>
          <p:cNvSpPr txBox="1"/>
          <p:nvPr/>
        </p:nvSpPr>
        <p:spPr>
          <a:xfrm>
            <a:off x="6464463" y="7500801"/>
            <a:ext cx="14541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96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46" name="object 946"/>
          <p:cNvSpPr txBox="1"/>
          <p:nvPr/>
        </p:nvSpPr>
        <p:spPr>
          <a:xfrm>
            <a:off x="6464463" y="7105128"/>
            <a:ext cx="539750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407034" algn="l"/>
              </a:tabLst>
            </a:pPr>
            <a:r>
              <a:rPr dirty="0" sz="1050" spc="-10">
                <a:latin typeface="ISOCPEUR"/>
                <a:cs typeface="ISOCPEUR"/>
              </a:rPr>
              <a:t>10</a:t>
            </a:r>
            <a:r>
              <a:rPr dirty="0" sz="1050" spc="-5">
                <a:latin typeface="ISOCPEUR"/>
                <a:cs typeface="ISOCPEUR"/>
              </a:rPr>
              <a:t>3</a:t>
            </a:r>
            <a:r>
              <a:rPr dirty="0" sz="1050">
                <a:latin typeface="ISOCPEUR"/>
                <a:cs typeface="ISOCPEUR"/>
              </a:rPr>
              <a:t>	</a:t>
            </a:r>
            <a:r>
              <a:rPr dirty="0" sz="1050" spc="-10">
                <a:latin typeface="ISOCPEUR"/>
                <a:cs typeface="ISOCPEUR"/>
              </a:rPr>
              <a:t>89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47" name="object 947"/>
          <p:cNvSpPr txBox="1"/>
          <p:nvPr/>
        </p:nvSpPr>
        <p:spPr>
          <a:xfrm>
            <a:off x="6859123" y="7500801"/>
            <a:ext cx="14541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82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48" name="object 948"/>
          <p:cNvSpPr txBox="1"/>
          <p:nvPr/>
        </p:nvSpPr>
        <p:spPr>
          <a:xfrm>
            <a:off x="7317537" y="7500801"/>
            <a:ext cx="153670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74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49" name="object 949"/>
          <p:cNvSpPr txBox="1"/>
          <p:nvPr/>
        </p:nvSpPr>
        <p:spPr>
          <a:xfrm>
            <a:off x="7317537" y="7105128"/>
            <a:ext cx="14541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78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50" name="object 950"/>
          <p:cNvSpPr txBox="1"/>
          <p:nvPr/>
        </p:nvSpPr>
        <p:spPr>
          <a:xfrm>
            <a:off x="7713211" y="7105128"/>
            <a:ext cx="14541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70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51" name="object 951"/>
          <p:cNvSpPr txBox="1"/>
          <p:nvPr/>
        </p:nvSpPr>
        <p:spPr>
          <a:xfrm>
            <a:off x="7713211" y="7500801"/>
            <a:ext cx="14541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66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52" name="object 952"/>
          <p:cNvSpPr txBox="1"/>
          <p:nvPr/>
        </p:nvSpPr>
        <p:spPr>
          <a:xfrm>
            <a:off x="8171625" y="8081661"/>
            <a:ext cx="14541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58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53" name="object 953"/>
          <p:cNvSpPr txBox="1"/>
          <p:nvPr/>
        </p:nvSpPr>
        <p:spPr>
          <a:xfrm>
            <a:off x="8171625" y="8476322"/>
            <a:ext cx="128270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51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54" name="object 954"/>
          <p:cNvSpPr txBox="1"/>
          <p:nvPr/>
        </p:nvSpPr>
        <p:spPr>
          <a:xfrm>
            <a:off x="7317537" y="8081661"/>
            <a:ext cx="541020" cy="579120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408305" algn="l"/>
              </a:tabLst>
            </a:pPr>
            <a:r>
              <a:rPr dirty="0" sz="1050" spc="-10">
                <a:latin typeface="ISOCPEUR"/>
                <a:cs typeface="ISOCPEUR"/>
              </a:rPr>
              <a:t>7</a:t>
            </a:r>
            <a:r>
              <a:rPr dirty="0" sz="1050" spc="-5">
                <a:latin typeface="ISOCPEUR"/>
                <a:cs typeface="ISOCPEUR"/>
              </a:rPr>
              <a:t>7</a:t>
            </a:r>
            <a:r>
              <a:rPr dirty="0" sz="1050">
                <a:latin typeface="ISOCPEUR"/>
                <a:cs typeface="ISOCPEUR"/>
              </a:rPr>
              <a:t>	</a:t>
            </a:r>
            <a:r>
              <a:rPr dirty="0" sz="1050" spc="-10">
                <a:latin typeface="ISOCPEUR"/>
                <a:cs typeface="ISOCPEUR"/>
              </a:rPr>
              <a:t>69</a:t>
            </a:r>
            <a:endParaRPr sz="1050">
              <a:latin typeface="ISOCPEUR"/>
              <a:cs typeface="ISOCPEUR"/>
            </a:endParaRPr>
          </a:p>
          <a:p>
            <a:pPr>
              <a:lnSpc>
                <a:spcPct val="100000"/>
              </a:lnSpc>
            </a:pPr>
            <a:endParaRPr sz="10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625"/>
              </a:spcBef>
              <a:tabLst>
                <a:tab pos="408305" algn="l"/>
              </a:tabLst>
            </a:pPr>
            <a:r>
              <a:rPr dirty="0" sz="1050" spc="-10">
                <a:latin typeface="ISOCPEUR"/>
                <a:cs typeface="ISOCPEUR"/>
              </a:rPr>
              <a:t>7</a:t>
            </a:r>
            <a:r>
              <a:rPr dirty="0" sz="1050" spc="-5">
                <a:latin typeface="ISOCPEUR"/>
                <a:cs typeface="ISOCPEUR"/>
              </a:rPr>
              <a:t>3</a:t>
            </a:r>
            <a:r>
              <a:rPr dirty="0" sz="1050">
                <a:latin typeface="ISOCPEUR"/>
                <a:cs typeface="ISOCPEUR"/>
              </a:rPr>
              <a:t>	</a:t>
            </a:r>
            <a:r>
              <a:rPr dirty="0" sz="1050" spc="-10">
                <a:latin typeface="ISOCPEUR"/>
                <a:cs typeface="ISOCPEUR"/>
              </a:rPr>
              <a:t>65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55" name="object 955"/>
          <p:cNvSpPr txBox="1"/>
          <p:nvPr/>
        </p:nvSpPr>
        <p:spPr>
          <a:xfrm>
            <a:off x="7317537" y="3329538"/>
            <a:ext cx="14541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75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56" name="object 956"/>
          <p:cNvSpPr txBox="1"/>
          <p:nvPr/>
        </p:nvSpPr>
        <p:spPr>
          <a:xfrm>
            <a:off x="7317537" y="2933865"/>
            <a:ext cx="14541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79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57" name="object 957"/>
          <p:cNvSpPr txBox="1"/>
          <p:nvPr/>
        </p:nvSpPr>
        <p:spPr>
          <a:xfrm>
            <a:off x="7713211" y="2933865"/>
            <a:ext cx="128270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71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58" name="object 958"/>
          <p:cNvSpPr txBox="1"/>
          <p:nvPr/>
        </p:nvSpPr>
        <p:spPr>
          <a:xfrm>
            <a:off x="7713211" y="3329538"/>
            <a:ext cx="14541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67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59" name="object 959"/>
          <p:cNvSpPr txBox="1"/>
          <p:nvPr/>
        </p:nvSpPr>
        <p:spPr>
          <a:xfrm>
            <a:off x="6464463" y="2933865"/>
            <a:ext cx="539750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407034" algn="l"/>
              </a:tabLst>
            </a:pPr>
            <a:r>
              <a:rPr dirty="0" sz="1050" spc="-10">
                <a:latin typeface="ISOCPEUR"/>
                <a:cs typeface="ISOCPEUR"/>
              </a:rPr>
              <a:t>10</a:t>
            </a:r>
            <a:r>
              <a:rPr dirty="0" sz="1050" spc="-5">
                <a:latin typeface="ISOCPEUR"/>
                <a:cs typeface="ISOCPEUR"/>
              </a:rPr>
              <a:t>7</a:t>
            </a:r>
            <a:r>
              <a:rPr dirty="0" sz="1050">
                <a:latin typeface="ISOCPEUR"/>
                <a:cs typeface="ISOCPEUR"/>
              </a:rPr>
              <a:t>	</a:t>
            </a:r>
            <a:r>
              <a:rPr dirty="0" sz="1050" spc="-10">
                <a:latin typeface="ISOCPEUR"/>
                <a:cs typeface="ISOCPEUR"/>
              </a:rPr>
              <a:t>93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60" name="object 960"/>
          <p:cNvSpPr txBox="1"/>
          <p:nvPr/>
        </p:nvSpPr>
        <p:spPr>
          <a:xfrm>
            <a:off x="6464463" y="3329538"/>
            <a:ext cx="539750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407034" algn="l"/>
              </a:tabLst>
            </a:pPr>
            <a:r>
              <a:rPr dirty="0" sz="1050" spc="-10">
                <a:latin typeface="ISOCPEUR"/>
                <a:cs typeface="ISOCPEUR"/>
              </a:rPr>
              <a:t>10</a:t>
            </a:r>
            <a:r>
              <a:rPr dirty="0" sz="1050" spc="-5">
                <a:latin typeface="ISOCPEUR"/>
                <a:cs typeface="ISOCPEUR"/>
              </a:rPr>
              <a:t>0</a:t>
            </a:r>
            <a:r>
              <a:rPr dirty="0" sz="1050">
                <a:latin typeface="ISOCPEUR"/>
                <a:cs typeface="ISOCPEUR"/>
              </a:rPr>
              <a:t>	</a:t>
            </a:r>
            <a:r>
              <a:rPr dirty="0" sz="1050" spc="-10">
                <a:latin typeface="ISOCPEUR"/>
                <a:cs typeface="ISOCPEUR"/>
              </a:rPr>
              <a:t>86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61" name="object 961"/>
          <p:cNvSpPr txBox="1"/>
          <p:nvPr/>
        </p:nvSpPr>
        <p:spPr>
          <a:xfrm>
            <a:off x="5610376" y="2934877"/>
            <a:ext cx="17081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131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62" name="object 962"/>
          <p:cNvSpPr txBox="1"/>
          <p:nvPr/>
        </p:nvSpPr>
        <p:spPr>
          <a:xfrm>
            <a:off x="6005037" y="2934877"/>
            <a:ext cx="17081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117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63" name="object 963"/>
          <p:cNvSpPr txBox="1"/>
          <p:nvPr/>
        </p:nvSpPr>
        <p:spPr>
          <a:xfrm>
            <a:off x="5610376" y="3329538"/>
            <a:ext cx="565150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407034" algn="l"/>
              </a:tabLst>
            </a:pPr>
            <a:r>
              <a:rPr dirty="0" sz="1050" spc="-10">
                <a:latin typeface="ISOCPEUR"/>
                <a:cs typeface="ISOCPEUR"/>
              </a:rPr>
              <a:t>12</a:t>
            </a:r>
            <a:r>
              <a:rPr dirty="0" sz="1050" spc="-5">
                <a:latin typeface="ISOCPEUR"/>
                <a:cs typeface="ISOCPEUR"/>
              </a:rPr>
              <a:t>4</a:t>
            </a:r>
            <a:r>
              <a:rPr dirty="0" sz="1050">
                <a:latin typeface="ISOCPEUR"/>
                <a:cs typeface="ISOCPEUR"/>
              </a:rPr>
              <a:t>	</a:t>
            </a:r>
            <a:r>
              <a:rPr dirty="0" sz="1050" spc="-10">
                <a:latin typeface="ISOCPEUR"/>
                <a:cs typeface="ISOCPEUR"/>
              </a:rPr>
              <a:t>113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64" name="object 964"/>
          <p:cNvSpPr txBox="1"/>
          <p:nvPr/>
        </p:nvSpPr>
        <p:spPr>
          <a:xfrm>
            <a:off x="3902202" y="2934877"/>
            <a:ext cx="1437640" cy="579120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408305" algn="l"/>
                <a:tab pos="866140" algn="l"/>
                <a:tab pos="1262380" algn="l"/>
              </a:tabLst>
            </a:pPr>
            <a:r>
              <a:rPr dirty="0" sz="1050" spc="-10">
                <a:latin typeface="ISOCPEUR"/>
                <a:cs typeface="ISOCPEUR"/>
              </a:rPr>
              <a:t>171	163	155	141</a:t>
            </a:r>
            <a:endParaRPr sz="1050">
              <a:latin typeface="ISOCPEUR"/>
              <a:cs typeface="ISOCPEUR"/>
            </a:endParaRPr>
          </a:p>
          <a:p>
            <a:pPr>
              <a:lnSpc>
                <a:spcPct val="100000"/>
              </a:lnSpc>
            </a:pPr>
            <a:endParaRPr sz="10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625"/>
              </a:spcBef>
              <a:tabLst>
                <a:tab pos="408305" algn="l"/>
                <a:tab pos="866140" algn="l"/>
                <a:tab pos="1262380" algn="l"/>
              </a:tabLst>
            </a:pPr>
            <a:r>
              <a:rPr dirty="0" sz="1050" spc="-10">
                <a:latin typeface="ISOCPEUR"/>
                <a:cs typeface="ISOCPEUR"/>
              </a:rPr>
              <a:t>16</a:t>
            </a:r>
            <a:r>
              <a:rPr dirty="0" sz="1050" spc="-5">
                <a:latin typeface="ISOCPEUR"/>
                <a:cs typeface="ISOCPEUR"/>
              </a:rPr>
              <a:t>7</a:t>
            </a:r>
            <a:r>
              <a:rPr dirty="0" sz="1050">
                <a:latin typeface="ISOCPEUR"/>
                <a:cs typeface="ISOCPEUR"/>
              </a:rPr>
              <a:t>	</a:t>
            </a:r>
            <a:r>
              <a:rPr dirty="0" sz="1050" spc="-10">
                <a:latin typeface="ISOCPEUR"/>
                <a:cs typeface="ISOCPEUR"/>
              </a:rPr>
              <a:t>15</a:t>
            </a:r>
            <a:r>
              <a:rPr dirty="0" sz="1050" spc="-5">
                <a:latin typeface="ISOCPEUR"/>
                <a:cs typeface="ISOCPEUR"/>
              </a:rPr>
              <a:t>9</a:t>
            </a:r>
            <a:r>
              <a:rPr dirty="0" sz="1050">
                <a:latin typeface="ISOCPEUR"/>
                <a:cs typeface="ISOCPEUR"/>
              </a:rPr>
              <a:t>	</a:t>
            </a:r>
            <a:r>
              <a:rPr dirty="0" sz="1050" spc="-10">
                <a:latin typeface="ISOCPEUR"/>
                <a:cs typeface="ISOCPEUR"/>
              </a:rPr>
              <a:t>14</a:t>
            </a:r>
            <a:r>
              <a:rPr dirty="0" sz="1050" spc="-5">
                <a:latin typeface="ISOCPEUR"/>
                <a:cs typeface="ISOCPEUR"/>
              </a:rPr>
              <a:t>8</a:t>
            </a:r>
            <a:r>
              <a:rPr dirty="0" sz="1050">
                <a:latin typeface="ISOCPEUR"/>
                <a:cs typeface="ISOCPEUR"/>
              </a:rPr>
              <a:t>	</a:t>
            </a:r>
            <a:r>
              <a:rPr dirty="0" sz="1050" spc="-10">
                <a:latin typeface="ISOCPEUR"/>
                <a:cs typeface="ISOCPEUR"/>
              </a:rPr>
              <a:t>137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65" name="object 965"/>
          <p:cNvSpPr txBox="1"/>
          <p:nvPr/>
        </p:nvSpPr>
        <p:spPr>
          <a:xfrm>
            <a:off x="2890251" y="3519784"/>
            <a:ext cx="58356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408305" algn="l"/>
              </a:tabLst>
            </a:pPr>
            <a:r>
              <a:rPr dirty="0" sz="1050" spc="-10">
                <a:latin typeface="ISOCPEUR"/>
                <a:cs typeface="ISOCPEUR"/>
              </a:rPr>
              <a:t>18</a:t>
            </a:r>
            <a:r>
              <a:rPr dirty="0" sz="1050" spc="-5">
                <a:latin typeface="ISOCPEUR"/>
                <a:cs typeface="ISOCPEUR"/>
              </a:rPr>
              <a:t>9</a:t>
            </a:r>
            <a:r>
              <a:rPr dirty="0" sz="1050">
                <a:latin typeface="ISOCPEUR"/>
                <a:cs typeface="ISOCPEUR"/>
              </a:rPr>
              <a:t>	</a:t>
            </a:r>
            <a:r>
              <a:rPr dirty="0" sz="1050" spc="-10">
                <a:latin typeface="ISOCPEUR"/>
                <a:cs typeface="ISOCPEUR"/>
              </a:rPr>
              <a:t>183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66" name="object 966"/>
          <p:cNvSpPr txBox="1"/>
          <p:nvPr/>
        </p:nvSpPr>
        <p:spPr>
          <a:xfrm>
            <a:off x="2890251" y="3915458"/>
            <a:ext cx="58356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408305" algn="l"/>
              </a:tabLst>
            </a:pPr>
            <a:r>
              <a:rPr dirty="0" sz="1050" spc="-10">
                <a:latin typeface="ISOCPEUR"/>
                <a:cs typeface="ISOCPEUR"/>
              </a:rPr>
              <a:t>19</a:t>
            </a:r>
            <a:r>
              <a:rPr dirty="0" sz="1050" spc="-5">
                <a:latin typeface="ISOCPEUR"/>
                <a:cs typeface="ISOCPEUR"/>
              </a:rPr>
              <a:t>4</a:t>
            </a:r>
            <a:r>
              <a:rPr dirty="0" sz="1050">
                <a:latin typeface="ISOCPEUR"/>
                <a:cs typeface="ISOCPEUR"/>
              </a:rPr>
              <a:t>	</a:t>
            </a:r>
            <a:r>
              <a:rPr dirty="0" sz="1050" spc="-10">
                <a:latin typeface="ISOCPEUR"/>
                <a:cs typeface="ISOCPEUR"/>
              </a:rPr>
              <a:t>177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67" name="object 967"/>
          <p:cNvSpPr txBox="1"/>
          <p:nvPr/>
        </p:nvSpPr>
        <p:spPr>
          <a:xfrm>
            <a:off x="2024020" y="3519784"/>
            <a:ext cx="58356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408305" algn="l"/>
              </a:tabLst>
            </a:pPr>
            <a:r>
              <a:rPr dirty="0" sz="1050" spc="-10">
                <a:latin typeface="ISOCPEUR"/>
                <a:cs typeface="ISOCPEUR"/>
              </a:rPr>
              <a:t>22</a:t>
            </a:r>
            <a:r>
              <a:rPr dirty="0" sz="1050" spc="-5">
                <a:latin typeface="ISOCPEUR"/>
                <a:cs typeface="ISOCPEUR"/>
              </a:rPr>
              <a:t>4</a:t>
            </a:r>
            <a:r>
              <a:rPr dirty="0" sz="1050">
                <a:latin typeface="ISOCPEUR"/>
                <a:cs typeface="ISOCPEUR"/>
              </a:rPr>
              <a:t>	</a:t>
            </a:r>
            <a:r>
              <a:rPr dirty="0" sz="1050" spc="-10">
                <a:latin typeface="ISOCPEUR"/>
                <a:cs typeface="ISOCPEUR"/>
              </a:rPr>
              <a:t>201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68" name="object 968"/>
          <p:cNvSpPr txBox="1"/>
          <p:nvPr/>
        </p:nvSpPr>
        <p:spPr>
          <a:xfrm>
            <a:off x="2024020" y="3914445"/>
            <a:ext cx="600710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408305" algn="l"/>
              </a:tabLst>
            </a:pPr>
            <a:r>
              <a:rPr dirty="0" sz="1050" spc="-10">
                <a:latin typeface="ISOCPEUR"/>
                <a:cs typeface="ISOCPEUR"/>
              </a:rPr>
              <a:t>21</a:t>
            </a:r>
            <a:r>
              <a:rPr dirty="0" sz="1050" spc="-5">
                <a:latin typeface="ISOCPEUR"/>
                <a:cs typeface="ISOCPEUR"/>
              </a:rPr>
              <a:t>6</a:t>
            </a:r>
            <a:r>
              <a:rPr dirty="0" sz="1050">
                <a:latin typeface="ISOCPEUR"/>
                <a:cs typeface="ISOCPEUR"/>
              </a:rPr>
              <a:t>	</a:t>
            </a:r>
            <a:r>
              <a:rPr dirty="0" sz="1050" spc="-10">
                <a:latin typeface="ISOCPEUR"/>
                <a:cs typeface="ISOCPEUR"/>
              </a:rPr>
              <a:t>208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69" name="object 969"/>
          <p:cNvSpPr txBox="1"/>
          <p:nvPr/>
        </p:nvSpPr>
        <p:spPr>
          <a:xfrm>
            <a:off x="2024020" y="2665698"/>
            <a:ext cx="600710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408305" algn="l"/>
              </a:tabLst>
            </a:pPr>
            <a:r>
              <a:rPr dirty="0" sz="1050" spc="-10">
                <a:latin typeface="ISOCPEUR"/>
                <a:cs typeface="ISOCPEUR"/>
              </a:rPr>
              <a:t>22</a:t>
            </a:r>
            <a:r>
              <a:rPr dirty="0" sz="1050" spc="-5">
                <a:latin typeface="ISOCPEUR"/>
                <a:cs typeface="ISOCPEUR"/>
              </a:rPr>
              <a:t>5</a:t>
            </a:r>
            <a:r>
              <a:rPr dirty="0" sz="1050">
                <a:latin typeface="ISOCPEUR"/>
                <a:cs typeface="ISOCPEUR"/>
              </a:rPr>
              <a:t>	</a:t>
            </a:r>
            <a:r>
              <a:rPr dirty="0" sz="1050" spc="-10">
                <a:latin typeface="ISOCPEUR"/>
                <a:cs typeface="ISOCPEUR"/>
              </a:rPr>
              <a:t>202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70" name="object 970"/>
          <p:cNvSpPr txBox="1"/>
          <p:nvPr/>
        </p:nvSpPr>
        <p:spPr>
          <a:xfrm>
            <a:off x="2024020" y="3061370"/>
            <a:ext cx="600710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408305" algn="l"/>
              </a:tabLst>
            </a:pPr>
            <a:r>
              <a:rPr dirty="0" sz="1050" spc="-10">
                <a:latin typeface="ISOCPEUR"/>
                <a:cs typeface="ISOCPEUR"/>
              </a:rPr>
              <a:t>21</a:t>
            </a:r>
            <a:r>
              <a:rPr dirty="0" sz="1050" spc="-5">
                <a:latin typeface="ISOCPEUR"/>
                <a:cs typeface="ISOCPEUR"/>
              </a:rPr>
              <a:t>7</a:t>
            </a:r>
            <a:r>
              <a:rPr dirty="0" sz="1050">
                <a:latin typeface="ISOCPEUR"/>
                <a:cs typeface="ISOCPEUR"/>
              </a:rPr>
              <a:t>	</a:t>
            </a:r>
            <a:r>
              <a:rPr dirty="0" sz="1050" spc="-10">
                <a:latin typeface="ISOCPEUR"/>
                <a:cs typeface="ISOCPEUR"/>
              </a:rPr>
              <a:t>209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71" name="object 971"/>
          <p:cNvSpPr txBox="1"/>
          <p:nvPr/>
        </p:nvSpPr>
        <p:spPr>
          <a:xfrm>
            <a:off x="2024020" y="1812623"/>
            <a:ext cx="600710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408305" algn="l"/>
              </a:tabLst>
            </a:pPr>
            <a:r>
              <a:rPr dirty="0" sz="1050" spc="-10">
                <a:latin typeface="ISOCPEUR"/>
                <a:cs typeface="ISOCPEUR"/>
              </a:rPr>
              <a:t>22</a:t>
            </a:r>
            <a:r>
              <a:rPr dirty="0" sz="1050" spc="-5">
                <a:latin typeface="ISOCPEUR"/>
                <a:cs typeface="ISOCPEUR"/>
              </a:rPr>
              <a:t>6</a:t>
            </a:r>
            <a:r>
              <a:rPr dirty="0" sz="1050">
                <a:latin typeface="ISOCPEUR"/>
                <a:cs typeface="ISOCPEUR"/>
              </a:rPr>
              <a:t>	</a:t>
            </a:r>
            <a:r>
              <a:rPr dirty="0" sz="1050" spc="-10">
                <a:latin typeface="ISOCPEUR"/>
                <a:cs typeface="ISOCPEUR"/>
              </a:rPr>
              <a:t>203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72" name="object 972"/>
          <p:cNvSpPr txBox="1"/>
          <p:nvPr/>
        </p:nvSpPr>
        <p:spPr>
          <a:xfrm>
            <a:off x="2024020" y="2207284"/>
            <a:ext cx="58356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408305" algn="l"/>
              </a:tabLst>
            </a:pPr>
            <a:r>
              <a:rPr dirty="0" sz="1050" spc="-10">
                <a:latin typeface="ISOCPEUR"/>
                <a:cs typeface="ISOCPEUR"/>
              </a:rPr>
              <a:t>21</a:t>
            </a:r>
            <a:r>
              <a:rPr dirty="0" sz="1050" spc="-5">
                <a:latin typeface="ISOCPEUR"/>
                <a:cs typeface="ISOCPEUR"/>
              </a:rPr>
              <a:t>8</a:t>
            </a:r>
            <a:r>
              <a:rPr dirty="0" sz="1050">
                <a:latin typeface="ISOCPEUR"/>
                <a:cs typeface="ISOCPEUR"/>
              </a:rPr>
              <a:t>	</a:t>
            </a:r>
            <a:r>
              <a:rPr dirty="0" sz="1050" spc="-10">
                <a:latin typeface="ISOCPEUR"/>
                <a:cs typeface="ISOCPEUR"/>
              </a:rPr>
              <a:t>210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73" name="object 973"/>
          <p:cNvSpPr txBox="1"/>
          <p:nvPr/>
        </p:nvSpPr>
        <p:spPr>
          <a:xfrm>
            <a:off x="3049127" y="1959355"/>
            <a:ext cx="2299335" cy="579120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407034" algn="l"/>
                <a:tab pos="865505" algn="l"/>
                <a:tab pos="1261110" algn="l"/>
                <a:tab pos="1719580" algn="l"/>
                <a:tab pos="2115185" algn="l"/>
              </a:tabLst>
            </a:pPr>
            <a:r>
              <a:rPr dirty="0" sz="1050" spc="-10">
                <a:latin typeface="ISOCPEUR"/>
                <a:cs typeface="ISOCPEUR"/>
              </a:rPr>
              <a:t>19</a:t>
            </a:r>
            <a:r>
              <a:rPr dirty="0" sz="1050" spc="-5">
                <a:latin typeface="ISOCPEUR"/>
                <a:cs typeface="ISOCPEUR"/>
              </a:rPr>
              <a:t>0</a:t>
            </a:r>
            <a:r>
              <a:rPr dirty="0" sz="1050">
                <a:latin typeface="ISOCPEUR"/>
                <a:cs typeface="ISOCPEUR"/>
              </a:rPr>
              <a:t>	</a:t>
            </a:r>
            <a:r>
              <a:rPr dirty="0" sz="1050" spc="-10">
                <a:latin typeface="ISOCPEUR"/>
                <a:cs typeface="ISOCPEUR"/>
              </a:rPr>
              <a:t>18</a:t>
            </a:r>
            <a:r>
              <a:rPr dirty="0" sz="1050" spc="-5">
                <a:latin typeface="ISOCPEUR"/>
                <a:cs typeface="ISOCPEUR"/>
              </a:rPr>
              <a:t>4</a:t>
            </a:r>
            <a:r>
              <a:rPr dirty="0" sz="1050">
                <a:latin typeface="ISOCPEUR"/>
                <a:cs typeface="ISOCPEUR"/>
              </a:rPr>
              <a:t>	</a:t>
            </a:r>
            <a:r>
              <a:rPr dirty="0" sz="1050" spc="-10">
                <a:latin typeface="ISOCPEUR"/>
                <a:cs typeface="ISOCPEUR"/>
              </a:rPr>
              <a:t>17</a:t>
            </a:r>
            <a:r>
              <a:rPr dirty="0" sz="1050" spc="-5">
                <a:latin typeface="ISOCPEUR"/>
                <a:cs typeface="ISOCPEUR"/>
              </a:rPr>
              <a:t>2</a:t>
            </a:r>
            <a:r>
              <a:rPr dirty="0" sz="1050">
                <a:latin typeface="ISOCPEUR"/>
                <a:cs typeface="ISOCPEUR"/>
              </a:rPr>
              <a:t>	</a:t>
            </a:r>
            <a:r>
              <a:rPr dirty="0" sz="1050" spc="-10">
                <a:latin typeface="ISOCPEUR"/>
                <a:cs typeface="ISOCPEUR"/>
              </a:rPr>
              <a:t>16</a:t>
            </a:r>
            <a:r>
              <a:rPr dirty="0" sz="1050" spc="-5">
                <a:latin typeface="ISOCPEUR"/>
                <a:cs typeface="ISOCPEUR"/>
              </a:rPr>
              <a:t>4</a:t>
            </a:r>
            <a:r>
              <a:rPr dirty="0" sz="1050">
                <a:latin typeface="ISOCPEUR"/>
                <a:cs typeface="ISOCPEUR"/>
              </a:rPr>
              <a:t>	</a:t>
            </a:r>
            <a:r>
              <a:rPr dirty="0" sz="1050" spc="-10">
                <a:latin typeface="ISOCPEUR"/>
                <a:cs typeface="ISOCPEUR"/>
              </a:rPr>
              <a:t>15</a:t>
            </a:r>
            <a:r>
              <a:rPr dirty="0" sz="1050" spc="-5">
                <a:latin typeface="ISOCPEUR"/>
                <a:cs typeface="ISOCPEUR"/>
              </a:rPr>
              <a:t>6</a:t>
            </a:r>
            <a:r>
              <a:rPr dirty="0" sz="1050">
                <a:latin typeface="ISOCPEUR"/>
                <a:cs typeface="ISOCPEUR"/>
              </a:rPr>
              <a:t>	</a:t>
            </a:r>
            <a:r>
              <a:rPr dirty="0" sz="1050" spc="-10">
                <a:latin typeface="ISOCPEUR"/>
                <a:cs typeface="ISOCPEUR"/>
              </a:rPr>
              <a:t>142</a:t>
            </a:r>
            <a:endParaRPr sz="1050">
              <a:latin typeface="ISOCPEUR"/>
              <a:cs typeface="ISOCPEUR"/>
            </a:endParaRPr>
          </a:p>
          <a:p>
            <a:pPr>
              <a:lnSpc>
                <a:spcPct val="100000"/>
              </a:lnSpc>
            </a:pPr>
            <a:endParaRPr sz="10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625"/>
              </a:spcBef>
              <a:tabLst>
                <a:tab pos="407034" algn="l"/>
                <a:tab pos="865505" algn="l"/>
                <a:tab pos="1261110" algn="l"/>
                <a:tab pos="1719580" algn="l"/>
                <a:tab pos="2115185" algn="l"/>
              </a:tabLst>
            </a:pPr>
            <a:r>
              <a:rPr dirty="0" sz="1050" spc="-10">
                <a:latin typeface="ISOCPEUR"/>
                <a:cs typeface="ISOCPEUR"/>
              </a:rPr>
              <a:t>195	178	168	160	149	138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74" name="object 974"/>
          <p:cNvSpPr txBox="1"/>
          <p:nvPr/>
        </p:nvSpPr>
        <p:spPr>
          <a:xfrm>
            <a:off x="5610376" y="1958344"/>
            <a:ext cx="565150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407034" algn="l"/>
              </a:tabLst>
            </a:pPr>
            <a:r>
              <a:rPr dirty="0" sz="1050" spc="-10">
                <a:latin typeface="ISOCPEUR"/>
                <a:cs typeface="ISOCPEUR"/>
              </a:rPr>
              <a:t>13</a:t>
            </a:r>
            <a:r>
              <a:rPr dirty="0" sz="1050" spc="-5">
                <a:latin typeface="ISOCPEUR"/>
                <a:cs typeface="ISOCPEUR"/>
              </a:rPr>
              <a:t>2</a:t>
            </a:r>
            <a:r>
              <a:rPr dirty="0" sz="1050">
                <a:latin typeface="ISOCPEUR"/>
                <a:cs typeface="ISOCPEUR"/>
              </a:rPr>
              <a:t>	</a:t>
            </a:r>
            <a:r>
              <a:rPr dirty="0" sz="1050" spc="-10">
                <a:latin typeface="ISOCPEUR"/>
                <a:cs typeface="ISOCPEUR"/>
              </a:rPr>
              <a:t>118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75" name="object 975"/>
          <p:cNvSpPr txBox="1"/>
          <p:nvPr/>
        </p:nvSpPr>
        <p:spPr>
          <a:xfrm>
            <a:off x="5610376" y="2354017"/>
            <a:ext cx="574040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407034" algn="l"/>
              </a:tabLst>
            </a:pPr>
            <a:r>
              <a:rPr dirty="0" sz="1050" spc="-10">
                <a:latin typeface="ISOCPEUR"/>
                <a:cs typeface="ISOCPEUR"/>
              </a:rPr>
              <a:t>12</a:t>
            </a:r>
            <a:r>
              <a:rPr dirty="0" sz="1050" spc="-5">
                <a:latin typeface="ISOCPEUR"/>
                <a:cs typeface="ISOCPEUR"/>
              </a:rPr>
              <a:t>5</a:t>
            </a:r>
            <a:r>
              <a:rPr dirty="0" sz="1050">
                <a:latin typeface="ISOCPEUR"/>
                <a:cs typeface="ISOCPEUR"/>
              </a:rPr>
              <a:t>	</a:t>
            </a:r>
            <a:r>
              <a:rPr dirty="0" sz="1050" spc="-10">
                <a:latin typeface="ISOCPEUR"/>
                <a:cs typeface="ISOCPEUR"/>
              </a:rPr>
              <a:t>114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76" name="object 976"/>
          <p:cNvSpPr txBox="1"/>
          <p:nvPr/>
        </p:nvSpPr>
        <p:spPr>
          <a:xfrm>
            <a:off x="6464463" y="2354017"/>
            <a:ext cx="17081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101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77" name="object 977"/>
          <p:cNvSpPr txBox="1"/>
          <p:nvPr/>
        </p:nvSpPr>
        <p:spPr>
          <a:xfrm>
            <a:off x="6464463" y="1958344"/>
            <a:ext cx="548640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407034" algn="l"/>
              </a:tabLst>
            </a:pPr>
            <a:r>
              <a:rPr dirty="0" sz="1050" spc="-10">
                <a:latin typeface="ISOCPEUR"/>
                <a:cs typeface="ISOCPEUR"/>
              </a:rPr>
              <a:t>10</a:t>
            </a:r>
            <a:r>
              <a:rPr dirty="0" sz="1050" spc="-5">
                <a:latin typeface="ISOCPEUR"/>
                <a:cs typeface="ISOCPEUR"/>
              </a:rPr>
              <a:t>8</a:t>
            </a:r>
            <a:r>
              <a:rPr dirty="0" sz="1050">
                <a:latin typeface="ISOCPEUR"/>
                <a:cs typeface="ISOCPEUR"/>
              </a:rPr>
              <a:t>	</a:t>
            </a:r>
            <a:r>
              <a:rPr dirty="0" sz="1050" spc="-10">
                <a:latin typeface="ISOCPEUR"/>
                <a:cs typeface="ISOCPEUR"/>
              </a:rPr>
              <a:t>94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78" name="object 978"/>
          <p:cNvSpPr txBox="1"/>
          <p:nvPr/>
        </p:nvSpPr>
        <p:spPr>
          <a:xfrm>
            <a:off x="6859123" y="2354017"/>
            <a:ext cx="14541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87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79" name="object 979"/>
          <p:cNvSpPr txBox="1"/>
          <p:nvPr/>
        </p:nvSpPr>
        <p:spPr>
          <a:xfrm>
            <a:off x="7317537" y="2354017"/>
            <a:ext cx="14541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76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80" name="object 980"/>
          <p:cNvSpPr txBox="1"/>
          <p:nvPr/>
        </p:nvSpPr>
        <p:spPr>
          <a:xfrm>
            <a:off x="7317537" y="1958344"/>
            <a:ext cx="14541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80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81" name="object 981"/>
          <p:cNvSpPr txBox="1"/>
          <p:nvPr/>
        </p:nvSpPr>
        <p:spPr>
          <a:xfrm>
            <a:off x="7713211" y="1958344"/>
            <a:ext cx="14541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72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82" name="object 982"/>
          <p:cNvSpPr txBox="1"/>
          <p:nvPr/>
        </p:nvSpPr>
        <p:spPr>
          <a:xfrm>
            <a:off x="7713211" y="2354017"/>
            <a:ext cx="14541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68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83" name="object 983"/>
          <p:cNvSpPr txBox="1"/>
          <p:nvPr/>
        </p:nvSpPr>
        <p:spPr>
          <a:xfrm>
            <a:off x="8330501" y="3914445"/>
            <a:ext cx="14541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56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84" name="object 984"/>
          <p:cNvSpPr txBox="1"/>
          <p:nvPr/>
        </p:nvSpPr>
        <p:spPr>
          <a:xfrm>
            <a:off x="8330501" y="3519784"/>
            <a:ext cx="14541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63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85" name="object 985"/>
          <p:cNvSpPr txBox="1"/>
          <p:nvPr/>
        </p:nvSpPr>
        <p:spPr>
          <a:xfrm>
            <a:off x="8171625" y="2354017"/>
            <a:ext cx="14541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57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86" name="object 986"/>
          <p:cNvSpPr txBox="1"/>
          <p:nvPr/>
        </p:nvSpPr>
        <p:spPr>
          <a:xfrm>
            <a:off x="8171625" y="1958344"/>
            <a:ext cx="153670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64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87" name="object 987"/>
          <p:cNvSpPr txBox="1"/>
          <p:nvPr/>
        </p:nvSpPr>
        <p:spPr>
          <a:xfrm>
            <a:off x="8566286" y="1958344"/>
            <a:ext cx="14541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50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88" name="object 988"/>
          <p:cNvSpPr txBox="1"/>
          <p:nvPr/>
        </p:nvSpPr>
        <p:spPr>
          <a:xfrm>
            <a:off x="8566286" y="2354017"/>
            <a:ext cx="153670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5">
                <a:latin typeface="ISOCPEUR"/>
                <a:cs typeface="ISOCPEUR"/>
              </a:rPr>
              <a:t>43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89" name="object 989"/>
          <p:cNvSpPr txBox="1"/>
          <p:nvPr/>
        </p:nvSpPr>
        <p:spPr>
          <a:xfrm>
            <a:off x="8725162" y="3519784"/>
            <a:ext cx="153670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5">
                <a:latin typeface="ISOCPEUR"/>
                <a:cs typeface="ISOCPEUR"/>
              </a:rPr>
              <a:t>49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90" name="object 990"/>
          <p:cNvSpPr txBox="1"/>
          <p:nvPr/>
        </p:nvSpPr>
        <p:spPr>
          <a:xfrm>
            <a:off x="8725162" y="3914445"/>
            <a:ext cx="153670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5">
                <a:latin typeface="ISOCPEUR"/>
                <a:cs typeface="ISOCPEUR"/>
              </a:rPr>
              <a:t>42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91" name="object 991"/>
          <p:cNvSpPr txBox="1"/>
          <p:nvPr/>
        </p:nvSpPr>
        <p:spPr>
          <a:xfrm>
            <a:off x="8725162" y="4287855"/>
            <a:ext cx="153670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5">
                <a:latin typeface="ISOCPEUR"/>
                <a:cs typeface="ISOCPEUR"/>
              </a:rPr>
              <a:t>48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92" name="object 992"/>
          <p:cNvSpPr txBox="1"/>
          <p:nvPr/>
        </p:nvSpPr>
        <p:spPr>
          <a:xfrm>
            <a:off x="8725162" y="4683529"/>
            <a:ext cx="13652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5">
                <a:latin typeface="ISOCPEUR"/>
                <a:cs typeface="ISOCPEUR"/>
              </a:rPr>
              <a:t>41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93" name="object 993"/>
          <p:cNvSpPr txBox="1"/>
          <p:nvPr/>
        </p:nvSpPr>
        <p:spPr>
          <a:xfrm>
            <a:off x="8725162" y="5019497"/>
            <a:ext cx="153670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5">
                <a:latin typeface="ISOCPEUR"/>
                <a:cs typeface="ISOCPEUR"/>
              </a:rPr>
              <a:t>47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94" name="object 994"/>
          <p:cNvSpPr txBox="1"/>
          <p:nvPr/>
        </p:nvSpPr>
        <p:spPr>
          <a:xfrm>
            <a:off x="8725162" y="5415169"/>
            <a:ext cx="153670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5">
                <a:latin typeface="ISOCPEUR"/>
                <a:cs typeface="ISOCPEUR"/>
              </a:rPr>
              <a:t>40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95" name="object 995"/>
          <p:cNvSpPr txBox="1"/>
          <p:nvPr/>
        </p:nvSpPr>
        <p:spPr>
          <a:xfrm>
            <a:off x="8725162" y="5752149"/>
            <a:ext cx="153670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5">
                <a:latin typeface="ISOCPEUR"/>
                <a:cs typeface="ISOCPEUR"/>
              </a:rPr>
              <a:t>46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96" name="object 996"/>
          <p:cNvSpPr txBox="1"/>
          <p:nvPr/>
        </p:nvSpPr>
        <p:spPr>
          <a:xfrm>
            <a:off x="8725162" y="6146810"/>
            <a:ext cx="14541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39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97" name="object 997"/>
          <p:cNvSpPr txBox="1"/>
          <p:nvPr/>
        </p:nvSpPr>
        <p:spPr>
          <a:xfrm>
            <a:off x="8725162" y="6520220"/>
            <a:ext cx="153670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5">
                <a:latin typeface="ISOCPEUR"/>
                <a:cs typeface="ISOCPEUR"/>
              </a:rPr>
              <a:t>45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98" name="object 998"/>
          <p:cNvSpPr txBox="1"/>
          <p:nvPr/>
        </p:nvSpPr>
        <p:spPr>
          <a:xfrm>
            <a:off x="8725162" y="6914881"/>
            <a:ext cx="14541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38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999" name="object 999"/>
          <p:cNvSpPr txBox="1"/>
          <p:nvPr/>
        </p:nvSpPr>
        <p:spPr>
          <a:xfrm>
            <a:off x="8566286" y="8081661"/>
            <a:ext cx="162560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5">
                <a:latin typeface="ISOCPEUR"/>
                <a:cs typeface="ISOCPEUR"/>
              </a:rPr>
              <a:t>44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1000" name="object 1000"/>
          <p:cNvSpPr txBox="1"/>
          <p:nvPr/>
        </p:nvSpPr>
        <p:spPr>
          <a:xfrm>
            <a:off x="8566286" y="8476322"/>
            <a:ext cx="14541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37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1001" name="object 1001"/>
          <p:cNvSpPr txBox="1"/>
          <p:nvPr/>
        </p:nvSpPr>
        <p:spPr>
          <a:xfrm>
            <a:off x="9195720" y="8623055"/>
            <a:ext cx="128270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19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1002" name="object 1002"/>
          <p:cNvSpPr txBox="1"/>
          <p:nvPr/>
        </p:nvSpPr>
        <p:spPr>
          <a:xfrm>
            <a:off x="9195720" y="8227382"/>
            <a:ext cx="14541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28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1003" name="object 1003"/>
          <p:cNvSpPr txBox="1"/>
          <p:nvPr/>
        </p:nvSpPr>
        <p:spPr>
          <a:xfrm>
            <a:off x="9195720" y="7768968"/>
            <a:ext cx="14541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20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1004" name="object 1004"/>
          <p:cNvSpPr txBox="1"/>
          <p:nvPr/>
        </p:nvSpPr>
        <p:spPr>
          <a:xfrm>
            <a:off x="9195720" y="7374307"/>
            <a:ext cx="14541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29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1005" name="object 1005"/>
          <p:cNvSpPr txBox="1"/>
          <p:nvPr/>
        </p:nvSpPr>
        <p:spPr>
          <a:xfrm>
            <a:off x="9195720" y="6914881"/>
            <a:ext cx="128270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21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1006" name="object 1006"/>
          <p:cNvSpPr txBox="1"/>
          <p:nvPr/>
        </p:nvSpPr>
        <p:spPr>
          <a:xfrm>
            <a:off x="9195720" y="6520220"/>
            <a:ext cx="14541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30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1007" name="object 1007"/>
          <p:cNvSpPr txBox="1"/>
          <p:nvPr/>
        </p:nvSpPr>
        <p:spPr>
          <a:xfrm>
            <a:off x="9195720" y="6146810"/>
            <a:ext cx="14541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22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1008" name="object 1008"/>
          <p:cNvSpPr txBox="1"/>
          <p:nvPr/>
        </p:nvSpPr>
        <p:spPr>
          <a:xfrm>
            <a:off x="9195720" y="5752149"/>
            <a:ext cx="128270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31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1009" name="object 1009"/>
          <p:cNvSpPr txBox="1"/>
          <p:nvPr/>
        </p:nvSpPr>
        <p:spPr>
          <a:xfrm>
            <a:off x="9195720" y="5415169"/>
            <a:ext cx="14541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23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1010" name="object 1010"/>
          <p:cNvSpPr txBox="1"/>
          <p:nvPr/>
        </p:nvSpPr>
        <p:spPr>
          <a:xfrm>
            <a:off x="9195720" y="5019497"/>
            <a:ext cx="14541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32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1011" name="object 1011"/>
          <p:cNvSpPr txBox="1"/>
          <p:nvPr/>
        </p:nvSpPr>
        <p:spPr>
          <a:xfrm>
            <a:off x="9195720" y="4683529"/>
            <a:ext cx="153670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24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1012" name="object 1012"/>
          <p:cNvSpPr txBox="1"/>
          <p:nvPr/>
        </p:nvSpPr>
        <p:spPr>
          <a:xfrm>
            <a:off x="9195720" y="4287855"/>
            <a:ext cx="14541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33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1013" name="object 1013"/>
          <p:cNvSpPr txBox="1"/>
          <p:nvPr/>
        </p:nvSpPr>
        <p:spPr>
          <a:xfrm>
            <a:off x="9195720" y="3914445"/>
            <a:ext cx="14541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25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1014" name="object 1014"/>
          <p:cNvSpPr txBox="1"/>
          <p:nvPr/>
        </p:nvSpPr>
        <p:spPr>
          <a:xfrm>
            <a:off x="9195720" y="3519784"/>
            <a:ext cx="153670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34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1015" name="object 1015"/>
          <p:cNvSpPr txBox="1"/>
          <p:nvPr/>
        </p:nvSpPr>
        <p:spPr>
          <a:xfrm>
            <a:off x="9195720" y="3061370"/>
            <a:ext cx="14541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26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1016" name="object 1016"/>
          <p:cNvSpPr txBox="1"/>
          <p:nvPr/>
        </p:nvSpPr>
        <p:spPr>
          <a:xfrm>
            <a:off x="9195720" y="2665698"/>
            <a:ext cx="14541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35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1017" name="object 1017"/>
          <p:cNvSpPr txBox="1"/>
          <p:nvPr/>
        </p:nvSpPr>
        <p:spPr>
          <a:xfrm>
            <a:off x="9195720" y="2207284"/>
            <a:ext cx="14541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27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1018" name="object 1018"/>
          <p:cNvSpPr txBox="1"/>
          <p:nvPr/>
        </p:nvSpPr>
        <p:spPr>
          <a:xfrm>
            <a:off x="9195720" y="1811611"/>
            <a:ext cx="14541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36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1019" name="object 1019"/>
          <p:cNvSpPr txBox="1"/>
          <p:nvPr/>
        </p:nvSpPr>
        <p:spPr>
          <a:xfrm>
            <a:off x="9591392" y="1811611"/>
            <a:ext cx="128270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18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1020" name="object 1020"/>
          <p:cNvSpPr txBox="1"/>
          <p:nvPr/>
        </p:nvSpPr>
        <p:spPr>
          <a:xfrm>
            <a:off x="9591392" y="2207284"/>
            <a:ext cx="8572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5">
                <a:latin typeface="ISOCPEUR"/>
                <a:cs typeface="ISOCPEUR"/>
              </a:rPr>
              <a:t>9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1021" name="object 1021"/>
          <p:cNvSpPr txBox="1"/>
          <p:nvPr/>
        </p:nvSpPr>
        <p:spPr>
          <a:xfrm>
            <a:off x="9591392" y="2665698"/>
            <a:ext cx="128270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17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1022" name="object 1022"/>
          <p:cNvSpPr txBox="1"/>
          <p:nvPr/>
        </p:nvSpPr>
        <p:spPr>
          <a:xfrm>
            <a:off x="9591392" y="3061370"/>
            <a:ext cx="8572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5">
                <a:latin typeface="ISOCPEUR"/>
                <a:cs typeface="ISOCPEUR"/>
              </a:rPr>
              <a:t>8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1023" name="object 1023"/>
          <p:cNvSpPr txBox="1"/>
          <p:nvPr/>
        </p:nvSpPr>
        <p:spPr>
          <a:xfrm>
            <a:off x="9591392" y="3519784"/>
            <a:ext cx="128270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16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1024" name="object 1024"/>
          <p:cNvSpPr txBox="1"/>
          <p:nvPr/>
        </p:nvSpPr>
        <p:spPr>
          <a:xfrm>
            <a:off x="9591392" y="3914445"/>
            <a:ext cx="8572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5">
                <a:latin typeface="ISOCPEUR"/>
                <a:cs typeface="ISOCPEUR"/>
              </a:rPr>
              <a:t>7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1025" name="object 1025"/>
          <p:cNvSpPr txBox="1"/>
          <p:nvPr/>
        </p:nvSpPr>
        <p:spPr>
          <a:xfrm>
            <a:off x="9591392" y="4287855"/>
            <a:ext cx="128270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15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1026" name="object 1026"/>
          <p:cNvSpPr txBox="1"/>
          <p:nvPr/>
        </p:nvSpPr>
        <p:spPr>
          <a:xfrm>
            <a:off x="9591392" y="4683529"/>
            <a:ext cx="8572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5">
                <a:latin typeface="ISOCPEUR"/>
                <a:cs typeface="ISOCPEUR"/>
              </a:rPr>
              <a:t>6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1027" name="object 1027"/>
          <p:cNvSpPr txBox="1"/>
          <p:nvPr/>
        </p:nvSpPr>
        <p:spPr>
          <a:xfrm>
            <a:off x="9591392" y="5019497"/>
            <a:ext cx="13652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14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1028" name="object 1028"/>
          <p:cNvSpPr txBox="1"/>
          <p:nvPr/>
        </p:nvSpPr>
        <p:spPr>
          <a:xfrm>
            <a:off x="9591392" y="5415169"/>
            <a:ext cx="8572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5">
                <a:latin typeface="ISOCPEUR"/>
                <a:cs typeface="ISOCPEUR"/>
              </a:rPr>
              <a:t>5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1029" name="object 1029"/>
          <p:cNvSpPr txBox="1"/>
          <p:nvPr/>
        </p:nvSpPr>
        <p:spPr>
          <a:xfrm>
            <a:off x="9591392" y="5752149"/>
            <a:ext cx="128270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13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1030" name="object 1030"/>
          <p:cNvSpPr txBox="1"/>
          <p:nvPr/>
        </p:nvSpPr>
        <p:spPr>
          <a:xfrm>
            <a:off x="9591392" y="6146810"/>
            <a:ext cx="93980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5">
                <a:latin typeface="ISOCPEUR"/>
                <a:cs typeface="ISOCPEUR"/>
              </a:rPr>
              <a:t>4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1031" name="object 1031"/>
          <p:cNvSpPr txBox="1"/>
          <p:nvPr/>
        </p:nvSpPr>
        <p:spPr>
          <a:xfrm>
            <a:off x="9591392" y="6520220"/>
            <a:ext cx="128270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12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1032" name="object 1032"/>
          <p:cNvSpPr txBox="1"/>
          <p:nvPr/>
        </p:nvSpPr>
        <p:spPr>
          <a:xfrm>
            <a:off x="9591392" y="6914881"/>
            <a:ext cx="8572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5">
                <a:latin typeface="ISOCPEUR"/>
                <a:cs typeface="ISOCPEUR"/>
              </a:rPr>
              <a:t>3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1033" name="object 1033"/>
          <p:cNvSpPr txBox="1"/>
          <p:nvPr/>
        </p:nvSpPr>
        <p:spPr>
          <a:xfrm>
            <a:off x="9591392" y="7374307"/>
            <a:ext cx="11112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11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1034" name="object 1034"/>
          <p:cNvSpPr txBox="1"/>
          <p:nvPr/>
        </p:nvSpPr>
        <p:spPr>
          <a:xfrm>
            <a:off x="9591392" y="7768968"/>
            <a:ext cx="85725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5">
                <a:latin typeface="ISOCPEUR"/>
                <a:cs typeface="ISOCPEUR"/>
              </a:rPr>
              <a:t>2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1035" name="object 1035"/>
          <p:cNvSpPr txBox="1"/>
          <p:nvPr/>
        </p:nvSpPr>
        <p:spPr>
          <a:xfrm>
            <a:off x="9591392" y="8227382"/>
            <a:ext cx="128270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10">
                <a:latin typeface="ISOCPEUR"/>
                <a:cs typeface="ISOCPEUR"/>
              </a:rPr>
              <a:t>10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1036" name="object 1036"/>
          <p:cNvSpPr txBox="1"/>
          <p:nvPr/>
        </p:nvSpPr>
        <p:spPr>
          <a:xfrm>
            <a:off x="9591392" y="8623055"/>
            <a:ext cx="68580" cy="1847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050" spc="-5">
                <a:latin typeface="ISOCPEUR"/>
                <a:cs typeface="ISOCPEUR"/>
              </a:rPr>
              <a:t>1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1037" name="object 1037"/>
          <p:cNvSpPr/>
          <p:nvPr/>
        </p:nvSpPr>
        <p:spPr>
          <a:xfrm>
            <a:off x="1804984" y="1682537"/>
            <a:ext cx="4484370" cy="7071995"/>
          </a:xfrm>
          <a:custGeom>
            <a:avLst/>
            <a:gdLst/>
            <a:ahLst/>
            <a:cxnLst/>
            <a:rect l="l" t="t" r="r" b="b"/>
            <a:pathLst>
              <a:path w="4484370" h="7071995">
                <a:moveTo>
                  <a:pt x="4483956" y="4493064"/>
                </a:moveTo>
                <a:lnTo>
                  <a:pt x="4456633" y="4493064"/>
                </a:lnTo>
              </a:path>
              <a:path w="4484370" h="7071995">
                <a:moveTo>
                  <a:pt x="4423239" y="4493064"/>
                </a:moveTo>
                <a:lnTo>
                  <a:pt x="4389845" y="4493064"/>
                </a:lnTo>
              </a:path>
              <a:path w="4484370" h="7071995">
                <a:moveTo>
                  <a:pt x="4356450" y="4493064"/>
                </a:moveTo>
                <a:lnTo>
                  <a:pt x="4322044" y="4493064"/>
                </a:lnTo>
              </a:path>
              <a:path w="4484370" h="7071995">
                <a:moveTo>
                  <a:pt x="4288649" y="4493064"/>
                </a:moveTo>
                <a:lnTo>
                  <a:pt x="4255255" y="4493064"/>
                </a:lnTo>
              </a:path>
              <a:path w="4484370" h="7071995">
                <a:moveTo>
                  <a:pt x="4221861" y="4493064"/>
                </a:moveTo>
                <a:lnTo>
                  <a:pt x="4194538" y="4493064"/>
                </a:lnTo>
              </a:path>
              <a:path w="4484370" h="7071995">
                <a:moveTo>
                  <a:pt x="4339247" y="4363534"/>
                </a:moveTo>
                <a:lnTo>
                  <a:pt x="4339247" y="4409072"/>
                </a:lnTo>
              </a:path>
              <a:path w="4484370" h="7071995">
                <a:moveTo>
                  <a:pt x="4339247" y="4442466"/>
                </a:moveTo>
                <a:lnTo>
                  <a:pt x="4339247" y="4475860"/>
                </a:lnTo>
              </a:path>
              <a:path w="4484370" h="7071995">
                <a:moveTo>
                  <a:pt x="4339247" y="4510267"/>
                </a:moveTo>
                <a:lnTo>
                  <a:pt x="4339247" y="4543661"/>
                </a:lnTo>
              </a:path>
              <a:path w="4484370" h="7071995">
                <a:moveTo>
                  <a:pt x="4339247" y="4577056"/>
                </a:moveTo>
                <a:lnTo>
                  <a:pt x="4339247" y="4622593"/>
                </a:lnTo>
              </a:path>
              <a:path w="4484370" h="7071995">
                <a:moveTo>
                  <a:pt x="400732" y="3749279"/>
                </a:moveTo>
                <a:lnTo>
                  <a:pt x="112326" y="3749279"/>
                </a:lnTo>
              </a:path>
              <a:path w="4484370" h="7071995">
                <a:moveTo>
                  <a:pt x="257035" y="3619750"/>
                </a:moveTo>
                <a:lnTo>
                  <a:pt x="257035" y="3879821"/>
                </a:lnTo>
              </a:path>
              <a:path w="4484370" h="7071995">
                <a:moveTo>
                  <a:pt x="474605" y="4102450"/>
                </a:moveTo>
                <a:lnTo>
                  <a:pt x="185187" y="4102450"/>
                </a:lnTo>
              </a:path>
              <a:path w="4484370" h="7071995">
                <a:moveTo>
                  <a:pt x="329896" y="3972921"/>
                </a:moveTo>
                <a:lnTo>
                  <a:pt x="329896" y="4232992"/>
                </a:lnTo>
              </a:path>
              <a:path w="4484370" h="7071995">
                <a:moveTo>
                  <a:pt x="864206" y="4102450"/>
                </a:moveTo>
                <a:lnTo>
                  <a:pt x="575800" y="4102450"/>
                </a:lnTo>
              </a:path>
              <a:path w="4484370" h="7071995">
                <a:moveTo>
                  <a:pt x="720509" y="3972921"/>
                </a:moveTo>
                <a:lnTo>
                  <a:pt x="720509" y="4232992"/>
                </a:lnTo>
              </a:path>
              <a:path w="4484370" h="7071995">
                <a:moveTo>
                  <a:pt x="1254819" y="4102450"/>
                </a:moveTo>
                <a:lnTo>
                  <a:pt x="966413" y="4102450"/>
                </a:lnTo>
              </a:path>
              <a:path w="4484370" h="7071995">
                <a:moveTo>
                  <a:pt x="1110110" y="3972921"/>
                </a:moveTo>
                <a:lnTo>
                  <a:pt x="1110110" y="4232992"/>
                </a:lnTo>
              </a:path>
              <a:path w="4484370" h="7071995">
                <a:moveTo>
                  <a:pt x="1645432" y="4102450"/>
                </a:moveTo>
                <a:lnTo>
                  <a:pt x="1356014" y="4102450"/>
                </a:lnTo>
              </a:path>
              <a:path w="4484370" h="7071995">
                <a:moveTo>
                  <a:pt x="1500723" y="3972921"/>
                </a:moveTo>
                <a:lnTo>
                  <a:pt x="1500723" y="4232992"/>
                </a:lnTo>
              </a:path>
              <a:path w="4484370" h="7071995">
                <a:moveTo>
                  <a:pt x="1718293" y="3749279"/>
                </a:moveTo>
                <a:lnTo>
                  <a:pt x="1429887" y="3749279"/>
                </a:lnTo>
              </a:path>
              <a:path w="4484370" h="7071995">
                <a:moveTo>
                  <a:pt x="1573584" y="3619750"/>
                </a:moveTo>
                <a:lnTo>
                  <a:pt x="1573584" y="3879821"/>
                </a:lnTo>
              </a:path>
              <a:path w="4484370" h="7071995">
                <a:moveTo>
                  <a:pt x="1645432" y="3396108"/>
                </a:moveTo>
                <a:lnTo>
                  <a:pt x="1356014" y="3396108"/>
                </a:lnTo>
              </a:path>
              <a:path w="4484370" h="7071995">
                <a:moveTo>
                  <a:pt x="1500723" y="3266579"/>
                </a:moveTo>
                <a:lnTo>
                  <a:pt x="1500723" y="3526650"/>
                </a:lnTo>
              </a:path>
              <a:path w="4484370" h="7071995">
                <a:moveTo>
                  <a:pt x="1254819" y="3396108"/>
                </a:moveTo>
                <a:lnTo>
                  <a:pt x="966413" y="3396108"/>
                </a:lnTo>
              </a:path>
              <a:path w="4484370" h="7071995">
                <a:moveTo>
                  <a:pt x="1110110" y="3266579"/>
                </a:moveTo>
                <a:lnTo>
                  <a:pt x="1110110" y="3526650"/>
                </a:lnTo>
              </a:path>
              <a:path w="4484370" h="7071995">
                <a:moveTo>
                  <a:pt x="864206" y="3396108"/>
                </a:moveTo>
                <a:lnTo>
                  <a:pt x="575800" y="3396108"/>
                </a:lnTo>
              </a:path>
              <a:path w="4484370" h="7071995">
                <a:moveTo>
                  <a:pt x="720509" y="3266579"/>
                </a:moveTo>
                <a:lnTo>
                  <a:pt x="720509" y="3526650"/>
                </a:lnTo>
              </a:path>
              <a:path w="4484370" h="7071995">
                <a:moveTo>
                  <a:pt x="474605" y="3396108"/>
                </a:moveTo>
                <a:lnTo>
                  <a:pt x="185187" y="3396108"/>
                </a:lnTo>
              </a:path>
              <a:path w="4484370" h="7071995">
                <a:moveTo>
                  <a:pt x="329896" y="3266579"/>
                </a:moveTo>
                <a:lnTo>
                  <a:pt x="329896" y="3526650"/>
                </a:lnTo>
              </a:path>
              <a:path w="4484370" h="7071995">
                <a:moveTo>
                  <a:pt x="474605" y="2968053"/>
                </a:moveTo>
                <a:lnTo>
                  <a:pt x="185187" y="2968053"/>
                </a:lnTo>
              </a:path>
              <a:path w="4484370" h="7071995">
                <a:moveTo>
                  <a:pt x="329896" y="2838523"/>
                </a:moveTo>
                <a:lnTo>
                  <a:pt x="329896" y="3098595"/>
                </a:lnTo>
              </a:path>
              <a:path w="4484370" h="7071995">
                <a:moveTo>
                  <a:pt x="864206" y="2968053"/>
                </a:moveTo>
                <a:lnTo>
                  <a:pt x="575800" y="2968053"/>
                </a:lnTo>
              </a:path>
              <a:path w="4484370" h="7071995">
                <a:moveTo>
                  <a:pt x="720509" y="2838523"/>
                </a:moveTo>
                <a:lnTo>
                  <a:pt x="720509" y="3098595"/>
                </a:lnTo>
              </a:path>
              <a:path w="4484370" h="7071995">
                <a:moveTo>
                  <a:pt x="1254819" y="2968053"/>
                </a:moveTo>
                <a:lnTo>
                  <a:pt x="966413" y="2968053"/>
                </a:lnTo>
              </a:path>
              <a:path w="4484370" h="7071995">
                <a:moveTo>
                  <a:pt x="1110110" y="2838523"/>
                </a:moveTo>
                <a:lnTo>
                  <a:pt x="1110110" y="3098595"/>
                </a:lnTo>
              </a:path>
              <a:path w="4484370" h="7071995">
                <a:moveTo>
                  <a:pt x="1645432" y="2968053"/>
                </a:moveTo>
                <a:lnTo>
                  <a:pt x="1356014" y="2968053"/>
                </a:lnTo>
              </a:path>
              <a:path w="4484370" h="7071995">
                <a:moveTo>
                  <a:pt x="1500723" y="2838523"/>
                </a:moveTo>
                <a:lnTo>
                  <a:pt x="1500723" y="3098595"/>
                </a:lnTo>
              </a:path>
              <a:path w="4484370" h="7071995">
                <a:moveTo>
                  <a:pt x="1154636" y="5232800"/>
                </a:moveTo>
                <a:lnTo>
                  <a:pt x="866230" y="5232800"/>
                </a:lnTo>
              </a:path>
              <a:path w="4484370" h="7071995">
                <a:moveTo>
                  <a:pt x="1009927" y="5103270"/>
                </a:moveTo>
                <a:lnTo>
                  <a:pt x="1009927" y="5363342"/>
                </a:lnTo>
              </a:path>
              <a:path w="4484370" h="7071995">
                <a:moveTo>
                  <a:pt x="1154636" y="4838139"/>
                </a:moveTo>
                <a:lnTo>
                  <a:pt x="866230" y="4838139"/>
                </a:lnTo>
              </a:path>
              <a:path w="4484370" h="7071995">
                <a:moveTo>
                  <a:pt x="1009927" y="4708609"/>
                </a:moveTo>
                <a:lnTo>
                  <a:pt x="1009927" y="4968681"/>
                </a:lnTo>
              </a:path>
              <a:path w="4484370" h="7071995">
                <a:moveTo>
                  <a:pt x="1550309" y="4838139"/>
                </a:moveTo>
                <a:lnTo>
                  <a:pt x="1260891" y="4838139"/>
                </a:lnTo>
              </a:path>
              <a:path w="4484370" h="7071995">
                <a:moveTo>
                  <a:pt x="1405600" y="4708609"/>
                </a:moveTo>
                <a:lnTo>
                  <a:pt x="1405600" y="4968681"/>
                </a:lnTo>
              </a:path>
              <a:path w="4484370" h="7071995">
                <a:moveTo>
                  <a:pt x="1550309" y="5232800"/>
                </a:moveTo>
                <a:lnTo>
                  <a:pt x="1260891" y="5232800"/>
                </a:lnTo>
              </a:path>
              <a:path w="4484370" h="7071995">
                <a:moveTo>
                  <a:pt x="1405600" y="5103270"/>
                </a:moveTo>
                <a:lnTo>
                  <a:pt x="1405600" y="5363342"/>
                </a:lnTo>
              </a:path>
              <a:path w="4484370" h="7071995">
                <a:moveTo>
                  <a:pt x="288406" y="5232800"/>
                </a:moveTo>
                <a:lnTo>
                  <a:pt x="0" y="5232800"/>
                </a:lnTo>
              </a:path>
              <a:path w="4484370" h="7071995">
                <a:moveTo>
                  <a:pt x="144709" y="5103270"/>
                </a:moveTo>
                <a:lnTo>
                  <a:pt x="144709" y="5363342"/>
                </a:lnTo>
              </a:path>
              <a:path w="4484370" h="7071995">
                <a:moveTo>
                  <a:pt x="288406" y="4838139"/>
                </a:moveTo>
                <a:lnTo>
                  <a:pt x="0" y="4838139"/>
                </a:lnTo>
              </a:path>
              <a:path w="4484370" h="7071995">
                <a:moveTo>
                  <a:pt x="144709" y="4708609"/>
                </a:moveTo>
                <a:lnTo>
                  <a:pt x="144709" y="4968681"/>
                </a:lnTo>
              </a:path>
              <a:path w="4484370" h="7071995">
                <a:moveTo>
                  <a:pt x="684079" y="4838139"/>
                </a:moveTo>
                <a:lnTo>
                  <a:pt x="395672" y="4838139"/>
                </a:lnTo>
              </a:path>
              <a:path w="4484370" h="7071995">
                <a:moveTo>
                  <a:pt x="539370" y="4708609"/>
                </a:moveTo>
                <a:lnTo>
                  <a:pt x="539370" y="4968681"/>
                </a:lnTo>
              </a:path>
              <a:path w="4484370" h="7071995">
                <a:moveTo>
                  <a:pt x="684079" y="5232800"/>
                </a:moveTo>
                <a:lnTo>
                  <a:pt x="395672" y="5232800"/>
                </a:lnTo>
              </a:path>
              <a:path w="4484370" h="7071995">
                <a:moveTo>
                  <a:pt x="539370" y="5103270"/>
                </a:moveTo>
                <a:lnTo>
                  <a:pt x="539370" y="5363342"/>
                </a:lnTo>
              </a:path>
              <a:path w="4484370" h="7071995">
                <a:moveTo>
                  <a:pt x="288406" y="6086887"/>
                </a:moveTo>
                <a:lnTo>
                  <a:pt x="0" y="6086887"/>
                </a:lnTo>
              </a:path>
              <a:path w="4484370" h="7071995">
                <a:moveTo>
                  <a:pt x="144709" y="5957357"/>
                </a:moveTo>
                <a:lnTo>
                  <a:pt x="144709" y="6217429"/>
                </a:lnTo>
              </a:path>
              <a:path w="4484370" h="7071995">
                <a:moveTo>
                  <a:pt x="288406" y="5691214"/>
                </a:moveTo>
                <a:lnTo>
                  <a:pt x="0" y="5691214"/>
                </a:lnTo>
              </a:path>
              <a:path w="4484370" h="7071995">
                <a:moveTo>
                  <a:pt x="144709" y="5561684"/>
                </a:moveTo>
                <a:lnTo>
                  <a:pt x="144709" y="5821756"/>
                </a:lnTo>
              </a:path>
              <a:path w="4484370" h="7071995">
                <a:moveTo>
                  <a:pt x="684079" y="5691214"/>
                </a:moveTo>
                <a:lnTo>
                  <a:pt x="395672" y="5691214"/>
                </a:lnTo>
              </a:path>
              <a:path w="4484370" h="7071995">
                <a:moveTo>
                  <a:pt x="539370" y="5561684"/>
                </a:moveTo>
                <a:lnTo>
                  <a:pt x="539370" y="5821756"/>
                </a:lnTo>
              </a:path>
              <a:path w="4484370" h="7071995">
                <a:moveTo>
                  <a:pt x="684079" y="6086887"/>
                </a:moveTo>
                <a:lnTo>
                  <a:pt x="395672" y="6086887"/>
                </a:lnTo>
              </a:path>
              <a:path w="4484370" h="7071995">
                <a:moveTo>
                  <a:pt x="539370" y="5957357"/>
                </a:moveTo>
                <a:lnTo>
                  <a:pt x="539370" y="6217429"/>
                </a:lnTo>
              </a:path>
              <a:path w="4484370" h="7071995">
                <a:moveTo>
                  <a:pt x="288406" y="6940974"/>
                </a:moveTo>
                <a:lnTo>
                  <a:pt x="0" y="6940974"/>
                </a:lnTo>
              </a:path>
              <a:path w="4484370" h="7071995">
                <a:moveTo>
                  <a:pt x="144709" y="6811444"/>
                </a:moveTo>
                <a:lnTo>
                  <a:pt x="144709" y="7071516"/>
                </a:lnTo>
              </a:path>
              <a:path w="4484370" h="7071995">
                <a:moveTo>
                  <a:pt x="288406" y="6545301"/>
                </a:moveTo>
                <a:lnTo>
                  <a:pt x="0" y="6545301"/>
                </a:lnTo>
              </a:path>
              <a:path w="4484370" h="7071995">
                <a:moveTo>
                  <a:pt x="144709" y="6415771"/>
                </a:moveTo>
                <a:lnTo>
                  <a:pt x="144709" y="6675843"/>
                </a:lnTo>
              </a:path>
              <a:path w="4484370" h="7071995">
                <a:moveTo>
                  <a:pt x="684079" y="6545301"/>
                </a:moveTo>
                <a:lnTo>
                  <a:pt x="395672" y="6545301"/>
                </a:lnTo>
              </a:path>
              <a:path w="4484370" h="7071995">
                <a:moveTo>
                  <a:pt x="539370" y="6415771"/>
                </a:moveTo>
                <a:lnTo>
                  <a:pt x="539370" y="6675843"/>
                </a:lnTo>
              </a:path>
              <a:path w="4484370" h="7071995">
                <a:moveTo>
                  <a:pt x="684079" y="6940974"/>
                </a:moveTo>
                <a:lnTo>
                  <a:pt x="395672" y="6940974"/>
                </a:lnTo>
              </a:path>
              <a:path w="4484370" h="7071995">
                <a:moveTo>
                  <a:pt x="539370" y="6811444"/>
                </a:moveTo>
                <a:lnTo>
                  <a:pt x="539370" y="7071516"/>
                </a:lnTo>
              </a:path>
              <a:path w="4484370" h="7071995">
                <a:moveTo>
                  <a:pt x="1313512" y="6794241"/>
                </a:moveTo>
                <a:lnTo>
                  <a:pt x="1024094" y="6794241"/>
                </a:lnTo>
              </a:path>
              <a:path w="4484370" h="7071995">
                <a:moveTo>
                  <a:pt x="1168803" y="6664711"/>
                </a:moveTo>
                <a:lnTo>
                  <a:pt x="1168803" y="6924783"/>
                </a:lnTo>
              </a:path>
              <a:path w="4484370" h="7071995">
                <a:moveTo>
                  <a:pt x="1313512" y="6398568"/>
                </a:moveTo>
                <a:lnTo>
                  <a:pt x="1024094" y="6398568"/>
                </a:lnTo>
              </a:path>
              <a:path w="4484370" h="7071995">
                <a:moveTo>
                  <a:pt x="1168803" y="6270050"/>
                </a:moveTo>
                <a:lnTo>
                  <a:pt x="1168803" y="6529110"/>
                </a:lnTo>
              </a:path>
              <a:path w="4484370" h="7071995">
                <a:moveTo>
                  <a:pt x="1708173" y="6398568"/>
                </a:moveTo>
                <a:lnTo>
                  <a:pt x="1419767" y="6398568"/>
                </a:lnTo>
              </a:path>
              <a:path w="4484370" h="7071995">
                <a:moveTo>
                  <a:pt x="1564476" y="6270050"/>
                </a:moveTo>
                <a:lnTo>
                  <a:pt x="1564476" y="6529110"/>
                </a:lnTo>
              </a:path>
              <a:path w="4484370" h="7071995">
                <a:moveTo>
                  <a:pt x="1708173" y="6794241"/>
                </a:moveTo>
                <a:lnTo>
                  <a:pt x="1419767" y="6794241"/>
                </a:lnTo>
              </a:path>
              <a:path w="4484370" h="7071995">
                <a:moveTo>
                  <a:pt x="1564476" y="6664711"/>
                </a:moveTo>
                <a:lnTo>
                  <a:pt x="1564476" y="6924783"/>
                </a:lnTo>
              </a:path>
              <a:path w="4484370" h="7071995">
                <a:moveTo>
                  <a:pt x="2166587" y="6794241"/>
                </a:moveTo>
                <a:lnTo>
                  <a:pt x="1878181" y="6794241"/>
                </a:lnTo>
              </a:path>
              <a:path w="4484370" h="7071995">
                <a:moveTo>
                  <a:pt x="2022890" y="6664711"/>
                </a:moveTo>
                <a:lnTo>
                  <a:pt x="2022890" y="6924783"/>
                </a:lnTo>
              </a:path>
              <a:path w="4484370" h="7071995">
                <a:moveTo>
                  <a:pt x="2166587" y="6398568"/>
                </a:moveTo>
                <a:lnTo>
                  <a:pt x="1878181" y="6398568"/>
                </a:lnTo>
              </a:path>
              <a:path w="4484370" h="7071995">
                <a:moveTo>
                  <a:pt x="2022890" y="6270050"/>
                </a:moveTo>
                <a:lnTo>
                  <a:pt x="2022890" y="6529110"/>
                </a:lnTo>
              </a:path>
              <a:path w="4484370" h="7071995">
                <a:moveTo>
                  <a:pt x="2562260" y="6398568"/>
                </a:moveTo>
                <a:lnTo>
                  <a:pt x="2273854" y="6398568"/>
                </a:lnTo>
              </a:path>
              <a:path w="4484370" h="7071995">
                <a:moveTo>
                  <a:pt x="2417551" y="6270050"/>
                </a:moveTo>
                <a:lnTo>
                  <a:pt x="2417551" y="6529110"/>
                </a:lnTo>
              </a:path>
              <a:path w="4484370" h="7071995">
                <a:moveTo>
                  <a:pt x="2562260" y="6794241"/>
                </a:moveTo>
                <a:lnTo>
                  <a:pt x="2273854" y="6794241"/>
                </a:lnTo>
              </a:path>
              <a:path w="4484370" h="7071995">
                <a:moveTo>
                  <a:pt x="2417551" y="6664711"/>
                </a:moveTo>
                <a:lnTo>
                  <a:pt x="2417551" y="6924783"/>
                </a:lnTo>
              </a:path>
              <a:path w="4484370" h="7071995">
                <a:moveTo>
                  <a:pt x="3020674" y="6794241"/>
                </a:moveTo>
                <a:lnTo>
                  <a:pt x="2732268" y="6794241"/>
                </a:lnTo>
              </a:path>
              <a:path w="4484370" h="7071995">
                <a:moveTo>
                  <a:pt x="2875965" y="6664711"/>
                </a:moveTo>
                <a:lnTo>
                  <a:pt x="2875965" y="6924783"/>
                </a:lnTo>
              </a:path>
              <a:path w="4484370" h="7071995">
                <a:moveTo>
                  <a:pt x="3020674" y="6398568"/>
                </a:moveTo>
                <a:lnTo>
                  <a:pt x="2732268" y="6398568"/>
                </a:lnTo>
              </a:path>
              <a:path w="4484370" h="7071995">
                <a:moveTo>
                  <a:pt x="2875965" y="6270050"/>
                </a:moveTo>
                <a:lnTo>
                  <a:pt x="2875965" y="6529110"/>
                </a:lnTo>
              </a:path>
              <a:path w="4484370" h="7071995">
                <a:moveTo>
                  <a:pt x="2166587" y="5818720"/>
                </a:moveTo>
                <a:lnTo>
                  <a:pt x="1878181" y="5818720"/>
                </a:lnTo>
              </a:path>
              <a:path w="4484370" h="7071995">
                <a:moveTo>
                  <a:pt x="2022890" y="5689190"/>
                </a:moveTo>
                <a:lnTo>
                  <a:pt x="2022890" y="5949262"/>
                </a:lnTo>
              </a:path>
              <a:path w="4484370" h="7071995">
                <a:moveTo>
                  <a:pt x="2166587" y="5423047"/>
                </a:moveTo>
                <a:lnTo>
                  <a:pt x="1878181" y="5423047"/>
                </a:lnTo>
              </a:path>
              <a:path w="4484370" h="7071995">
                <a:moveTo>
                  <a:pt x="2022890" y="5293517"/>
                </a:moveTo>
                <a:lnTo>
                  <a:pt x="2022890" y="5553589"/>
                </a:lnTo>
              </a:path>
              <a:path w="4484370" h="7071995">
                <a:moveTo>
                  <a:pt x="2562260" y="5423047"/>
                </a:moveTo>
                <a:lnTo>
                  <a:pt x="2273854" y="5423047"/>
                </a:lnTo>
              </a:path>
              <a:path w="4484370" h="7071995">
                <a:moveTo>
                  <a:pt x="2417551" y="5293517"/>
                </a:moveTo>
                <a:lnTo>
                  <a:pt x="2417551" y="5553589"/>
                </a:lnTo>
              </a:path>
              <a:path w="4484370" h="7071995">
                <a:moveTo>
                  <a:pt x="2562260" y="5818720"/>
                </a:moveTo>
                <a:lnTo>
                  <a:pt x="2273854" y="5818720"/>
                </a:lnTo>
              </a:path>
              <a:path w="4484370" h="7071995">
                <a:moveTo>
                  <a:pt x="2417551" y="5689190"/>
                </a:moveTo>
                <a:lnTo>
                  <a:pt x="2417551" y="5949262"/>
                </a:lnTo>
              </a:path>
              <a:path w="4484370" h="7071995">
                <a:moveTo>
                  <a:pt x="3020674" y="5818720"/>
                </a:moveTo>
                <a:lnTo>
                  <a:pt x="2732268" y="5818720"/>
                </a:lnTo>
              </a:path>
              <a:path w="4484370" h="7071995">
                <a:moveTo>
                  <a:pt x="2875965" y="5689190"/>
                </a:moveTo>
                <a:lnTo>
                  <a:pt x="2875965" y="5949262"/>
                </a:lnTo>
              </a:path>
              <a:path w="4484370" h="7071995">
                <a:moveTo>
                  <a:pt x="3020674" y="5423047"/>
                </a:moveTo>
                <a:lnTo>
                  <a:pt x="2732268" y="5423047"/>
                </a:lnTo>
              </a:path>
              <a:path w="4484370" h="7071995">
                <a:moveTo>
                  <a:pt x="2875965" y="5293517"/>
                </a:moveTo>
                <a:lnTo>
                  <a:pt x="2875965" y="5553589"/>
                </a:lnTo>
              </a:path>
              <a:path w="4484370" h="7071995">
                <a:moveTo>
                  <a:pt x="3020674" y="1647456"/>
                </a:moveTo>
                <a:lnTo>
                  <a:pt x="2732268" y="1647456"/>
                </a:lnTo>
              </a:path>
              <a:path w="4484370" h="7071995">
                <a:moveTo>
                  <a:pt x="2875965" y="1517927"/>
                </a:moveTo>
                <a:lnTo>
                  <a:pt x="2875965" y="1777998"/>
                </a:lnTo>
              </a:path>
              <a:path w="4484370" h="7071995">
                <a:moveTo>
                  <a:pt x="3020674" y="1251783"/>
                </a:moveTo>
                <a:lnTo>
                  <a:pt x="2732268" y="1251783"/>
                </a:lnTo>
              </a:path>
              <a:path w="4484370" h="7071995">
                <a:moveTo>
                  <a:pt x="2875965" y="1122254"/>
                </a:moveTo>
                <a:lnTo>
                  <a:pt x="2875965" y="1382325"/>
                </a:lnTo>
              </a:path>
              <a:path w="4484370" h="7071995">
                <a:moveTo>
                  <a:pt x="2166587" y="1647456"/>
                </a:moveTo>
                <a:lnTo>
                  <a:pt x="1878181" y="1647456"/>
                </a:lnTo>
              </a:path>
              <a:path w="4484370" h="7071995">
                <a:moveTo>
                  <a:pt x="2022890" y="1517927"/>
                </a:moveTo>
                <a:lnTo>
                  <a:pt x="2022890" y="1777998"/>
                </a:lnTo>
              </a:path>
              <a:path w="4484370" h="7071995">
                <a:moveTo>
                  <a:pt x="2166587" y="1251783"/>
                </a:moveTo>
                <a:lnTo>
                  <a:pt x="1878181" y="1251783"/>
                </a:lnTo>
              </a:path>
              <a:path w="4484370" h="7071995">
                <a:moveTo>
                  <a:pt x="2022890" y="1122254"/>
                </a:moveTo>
                <a:lnTo>
                  <a:pt x="2022890" y="1382325"/>
                </a:lnTo>
              </a:path>
              <a:path w="4484370" h="7071995">
                <a:moveTo>
                  <a:pt x="2562260" y="1251783"/>
                </a:moveTo>
                <a:lnTo>
                  <a:pt x="2273854" y="1251783"/>
                </a:lnTo>
              </a:path>
              <a:path w="4484370" h="7071995">
                <a:moveTo>
                  <a:pt x="2417551" y="1122254"/>
                </a:moveTo>
                <a:lnTo>
                  <a:pt x="2417551" y="1382325"/>
                </a:lnTo>
              </a:path>
              <a:path w="4484370" h="7071995">
                <a:moveTo>
                  <a:pt x="2562260" y="1647456"/>
                </a:moveTo>
                <a:lnTo>
                  <a:pt x="2273854" y="1647456"/>
                </a:lnTo>
              </a:path>
              <a:path w="4484370" h="7071995">
                <a:moveTo>
                  <a:pt x="2417551" y="1517927"/>
                </a:moveTo>
                <a:lnTo>
                  <a:pt x="2417551" y="1777998"/>
                </a:lnTo>
              </a:path>
              <a:path w="4484370" h="7071995">
                <a:moveTo>
                  <a:pt x="1154636" y="2232364"/>
                </a:moveTo>
                <a:lnTo>
                  <a:pt x="866230" y="2232364"/>
                </a:lnTo>
              </a:path>
              <a:path w="4484370" h="7071995">
                <a:moveTo>
                  <a:pt x="1009927" y="2102834"/>
                </a:moveTo>
                <a:lnTo>
                  <a:pt x="1009927" y="2362906"/>
                </a:lnTo>
              </a:path>
              <a:path w="4484370" h="7071995">
                <a:moveTo>
                  <a:pt x="1154636" y="1837703"/>
                </a:moveTo>
                <a:lnTo>
                  <a:pt x="866230" y="1837703"/>
                </a:lnTo>
              </a:path>
              <a:path w="4484370" h="7071995">
                <a:moveTo>
                  <a:pt x="1009927" y="1708173"/>
                </a:moveTo>
                <a:lnTo>
                  <a:pt x="1009927" y="1968245"/>
                </a:lnTo>
              </a:path>
              <a:path w="4484370" h="7071995">
                <a:moveTo>
                  <a:pt x="1550309" y="1837703"/>
                </a:moveTo>
                <a:lnTo>
                  <a:pt x="1260891" y="1837703"/>
                </a:lnTo>
              </a:path>
              <a:path w="4484370" h="7071995">
                <a:moveTo>
                  <a:pt x="1405600" y="1708173"/>
                </a:moveTo>
                <a:lnTo>
                  <a:pt x="1405600" y="1968245"/>
                </a:lnTo>
              </a:path>
              <a:path w="4484370" h="7071995">
                <a:moveTo>
                  <a:pt x="1550309" y="2232364"/>
                </a:moveTo>
                <a:lnTo>
                  <a:pt x="1260891" y="2232364"/>
                </a:lnTo>
              </a:path>
              <a:path w="4484370" h="7071995">
                <a:moveTo>
                  <a:pt x="1405600" y="2102834"/>
                </a:moveTo>
                <a:lnTo>
                  <a:pt x="1405600" y="2362906"/>
                </a:lnTo>
              </a:path>
              <a:path w="4484370" h="7071995">
                <a:moveTo>
                  <a:pt x="288406" y="2232364"/>
                </a:moveTo>
                <a:lnTo>
                  <a:pt x="0" y="2232364"/>
                </a:lnTo>
              </a:path>
              <a:path w="4484370" h="7071995">
                <a:moveTo>
                  <a:pt x="144709" y="2102834"/>
                </a:moveTo>
                <a:lnTo>
                  <a:pt x="144709" y="2362906"/>
                </a:lnTo>
              </a:path>
              <a:path w="4484370" h="7071995">
                <a:moveTo>
                  <a:pt x="288406" y="1837703"/>
                </a:moveTo>
                <a:lnTo>
                  <a:pt x="0" y="1837703"/>
                </a:lnTo>
              </a:path>
              <a:path w="4484370" h="7071995">
                <a:moveTo>
                  <a:pt x="144709" y="1708173"/>
                </a:moveTo>
                <a:lnTo>
                  <a:pt x="144709" y="1968245"/>
                </a:lnTo>
              </a:path>
              <a:path w="4484370" h="7071995">
                <a:moveTo>
                  <a:pt x="684079" y="1837703"/>
                </a:moveTo>
                <a:lnTo>
                  <a:pt x="395672" y="1837703"/>
                </a:lnTo>
              </a:path>
              <a:path w="4484370" h="7071995">
                <a:moveTo>
                  <a:pt x="539370" y="1708173"/>
                </a:moveTo>
                <a:lnTo>
                  <a:pt x="539370" y="1968245"/>
                </a:lnTo>
              </a:path>
              <a:path w="4484370" h="7071995">
                <a:moveTo>
                  <a:pt x="684079" y="2232364"/>
                </a:moveTo>
                <a:lnTo>
                  <a:pt x="395672" y="2232364"/>
                </a:lnTo>
              </a:path>
              <a:path w="4484370" h="7071995">
                <a:moveTo>
                  <a:pt x="539370" y="2102834"/>
                </a:moveTo>
                <a:lnTo>
                  <a:pt x="539370" y="2362906"/>
                </a:lnTo>
              </a:path>
              <a:path w="4484370" h="7071995">
                <a:moveTo>
                  <a:pt x="288406" y="1378277"/>
                </a:moveTo>
                <a:lnTo>
                  <a:pt x="0" y="1378277"/>
                </a:lnTo>
              </a:path>
              <a:path w="4484370" h="7071995">
                <a:moveTo>
                  <a:pt x="144709" y="1249759"/>
                </a:moveTo>
                <a:lnTo>
                  <a:pt x="144709" y="1508819"/>
                </a:lnTo>
              </a:path>
              <a:path w="4484370" h="7071995">
                <a:moveTo>
                  <a:pt x="288406" y="983616"/>
                </a:moveTo>
                <a:lnTo>
                  <a:pt x="0" y="983616"/>
                </a:lnTo>
              </a:path>
              <a:path w="4484370" h="7071995">
                <a:moveTo>
                  <a:pt x="144709" y="854086"/>
                </a:moveTo>
                <a:lnTo>
                  <a:pt x="144709" y="1114158"/>
                </a:lnTo>
              </a:path>
              <a:path w="4484370" h="7071995">
                <a:moveTo>
                  <a:pt x="684079" y="983616"/>
                </a:moveTo>
                <a:lnTo>
                  <a:pt x="395672" y="983616"/>
                </a:lnTo>
              </a:path>
              <a:path w="4484370" h="7071995">
                <a:moveTo>
                  <a:pt x="539370" y="854086"/>
                </a:moveTo>
                <a:lnTo>
                  <a:pt x="539370" y="1114158"/>
                </a:lnTo>
              </a:path>
              <a:path w="4484370" h="7071995">
                <a:moveTo>
                  <a:pt x="684079" y="1378277"/>
                </a:moveTo>
                <a:lnTo>
                  <a:pt x="395672" y="1378277"/>
                </a:lnTo>
              </a:path>
              <a:path w="4484370" h="7071995">
                <a:moveTo>
                  <a:pt x="539370" y="1249759"/>
                </a:moveTo>
                <a:lnTo>
                  <a:pt x="539370" y="1508819"/>
                </a:lnTo>
              </a:path>
              <a:path w="4484370" h="7071995">
                <a:moveTo>
                  <a:pt x="3702730" y="2577440"/>
                </a:moveTo>
                <a:lnTo>
                  <a:pt x="3676419" y="2577440"/>
                </a:lnTo>
              </a:path>
              <a:path w="4484370" h="7071995">
                <a:moveTo>
                  <a:pt x="3643024" y="2577440"/>
                </a:moveTo>
                <a:lnTo>
                  <a:pt x="3609630" y="2577440"/>
                </a:lnTo>
              </a:path>
              <a:path w="4484370" h="7071995">
                <a:moveTo>
                  <a:pt x="3575224" y="2577440"/>
                </a:moveTo>
                <a:lnTo>
                  <a:pt x="3541829" y="2577440"/>
                </a:lnTo>
              </a:path>
              <a:path w="4484370" h="7071995">
                <a:moveTo>
                  <a:pt x="3508435" y="2577440"/>
                </a:moveTo>
                <a:lnTo>
                  <a:pt x="3475041" y="2577440"/>
                </a:lnTo>
              </a:path>
              <a:path w="4484370" h="7071995">
                <a:moveTo>
                  <a:pt x="3440634" y="2577440"/>
                </a:moveTo>
                <a:lnTo>
                  <a:pt x="3414323" y="2577440"/>
                </a:lnTo>
              </a:path>
              <a:path w="4484370" h="7071995">
                <a:moveTo>
                  <a:pt x="3559032" y="2447910"/>
                </a:moveTo>
                <a:lnTo>
                  <a:pt x="3559032" y="2494460"/>
                </a:lnTo>
              </a:path>
              <a:path w="4484370" h="7071995">
                <a:moveTo>
                  <a:pt x="3559032" y="2527854"/>
                </a:moveTo>
                <a:lnTo>
                  <a:pt x="3559032" y="2561248"/>
                </a:lnTo>
              </a:path>
              <a:path w="4484370" h="7071995">
                <a:moveTo>
                  <a:pt x="3559032" y="2594643"/>
                </a:moveTo>
                <a:lnTo>
                  <a:pt x="3559032" y="2629049"/>
                </a:lnTo>
              </a:path>
              <a:path w="4484370" h="7071995">
                <a:moveTo>
                  <a:pt x="3559032" y="2662444"/>
                </a:moveTo>
                <a:lnTo>
                  <a:pt x="3559032" y="2707981"/>
                </a:lnTo>
              </a:path>
              <a:path w="4484370" h="7071995">
                <a:moveTo>
                  <a:pt x="3313128" y="2577440"/>
                </a:moveTo>
                <a:lnTo>
                  <a:pt x="3285806" y="2577440"/>
                </a:lnTo>
              </a:path>
              <a:path w="4484370" h="7071995">
                <a:moveTo>
                  <a:pt x="3252411" y="2577440"/>
                </a:moveTo>
                <a:lnTo>
                  <a:pt x="3219017" y="2577440"/>
                </a:lnTo>
              </a:path>
              <a:path w="4484370" h="7071995">
                <a:moveTo>
                  <a:pt x="3185622" y="2577440"/>
                </a:moveTo>
                <a:lnTo>
                  <a:pt x="3151216" y="2577440"/>
                </a:lnTo>
              </a:path>
              <a:path w="4484370" h="7071995">
                <a:moveTo>
                  <a:pt x="3117822" y="2577440"/>
                </a:moveTo>
                <a:lnTo>
                  <a:pt x="3084427" y="2577440"/>
                </a:lnTo>
              </a:path>
              <a:path w="4484370" h="7071995">
                <a:moveTo>
                  <a:pt x="3051033" y="2577440"/>
                </a:moveTo>
                <a:lnTo>
                  <a:pt x="3023710" y="2577440"/>
                </a:lnTo>
              </a:path>
              <a:path w="4484370" h="7071995">
                <a:moveTo>
                  <a:pt x="3168419" y="2447910"/>
                </a:moveTo>
                <a:lnTo>
                  <a:pt x="3168419" y="2494460"/>
                </a:lnTo>
              </a:path>
              <a:path w="4484370" h="7071995">
                <a:moveTo>
                  <a:pt x="3168419" y="2527854"/>
                </a:moveTo>
                <a:lnTo>
                  <a:pt x="3168419" y="2561248"/>
                </a:lnTo>
              </a:path>
              <a:path w="4484370" h="7071995">
                <a:moveTo>
                  <a:pt x="3168419" y="2594643"/>
                </a:moveTo>
                <a:lnTo>
                  <a:pt x="3168419" y="2629049"/>
                </a:lnTo>
              </a:path>
              <a:path w="4484370" h="7071995">
                <a:moveTo>
                  <a:pt x="3168419" y="2662444"/>
                </a:moveTo>
                <a:lnTo>
                  <a:pt x="3168419" y="2707981"/>
                </a:lnTo>
              </a:path>
              <a:path w="4484370" h="7071995">
                <a:moveTo>
                  <a:pt x="3218005" y="2949838"/>
                </a:moveTo>
                <a:lnTo>
                  <a:pt x="3191694" y="2949838"/>
                </a:lnTo>
              </a:path>
              <a:path w="4484370" h="7071995">
                <a:moveTo>
                  <a:pt x="3158300" y="2949838"/>
                </a:moveTo>
                <a:lnTo>
                  <a:pt x="3124905" y="2949838"/>
                </a:lnTo>
              </a:path>
              <a:path w="4484370" h="7071995">
                <a:moveTo>
                  <a:pt x="3090499" y="2949838"/>
                </a:moveTo>
                <a:lnTo>
                  <a:pt x="3057105" y="2949838"/>
                </a:lnTo>
              </a:path>
              <a:path w="4484370" h="7071995">
                <a:moveTo>
                  <a:pt x="3023710" y="2949838"/>
                </a:moveTo>
                <a:lnTo>
                  <a:pt x="2990316" y="2949838"/>
                </a:lnTo>
              </a:path>
              <a:path w="4484370" h="7071995">
                <a:moveTo>
                  <a:pt x="2955909" y="2949838"/>
                </a:moveTo>
                <a:lnTo>
                  <a:pt x="2929599" y="2949838"/>
                </a:lnTo>
              </a:path>
              <a:path w="4484370" h="7071995">
                <a:moveTo>
                  <a:pt x="3074308" y="2820308"/>
                </a:moveTo>
                <a:lnTo>
                  <a:pt x="3074308" y="2865846"/>
                </a:lnTo>
              </a:path>
              <a:path w="4484370" h="7071995">
                <a:moveTo>
                  <a:pt x="3074308" y="2900252"/>
                </a:moveTo>
                <a:lnTo>
                  <a:pt x="3074308" y="2933647"/>
                </a:lnTo>
              </a:path>
              <a:path w="4484370" h="7071995">
                <a:moveTo>
                  <a:pt x="3074308" y="2967041"/>
                </a:moveTo>
                <a:lnTo>
                  <a:pt x="3074308" y="3000435"/>
                </a:lnTo>
              </a:path>
              <a:path w="4484370" h="7071995">
                <a:moveTo>
                  <a:pt x="3074308" y="3034842"/>
                </a:moveTo>
                <a:lnTo>
                  <a:pt x="3074308" y="3080379"/>
                </a:lnTo>
              </a:path>
              <a:path w="4484370" h="7071995">
                <a:moveTo>
                  <a:pt x="3218005" y="3340451"/>
                </a:moveTo>
                <a:lnTo>
                  <a:pt x="3191694" y="3340451"/>
                </a:lnTo>
              </a:path>
              <a:path w="4484370" h="7071995">
                <a:moveTo>
                  <a:pt x="3158300" y="3340451"/>
                </a:moveTo>
                <a:lnTo>
                  <a:pt x="3124905" y="3340451"/>
                </a:lnTo>
              </a:path>
              <a:path w="4484370" h="7071995">
                <a:moveTo>
                  <a:pt x="3090499" y="3340451"/>
                </a:moveTo>
                <a:lnTo>
                  <a:pt x="3057105" y="3340451"/>
                </a:lnTo>
              </a:path>
              <a:path w="4484370" h="7071995">
                <a:moveTo>
                  <a:pt x="3023710" y="3340451"/>
                </a:moveTo>
                <a:lnTo>
                  <a:pt x="2990316" y="3340451"/>
                </a:lnTo>
              </a:path>
              <a:path w="4484370" h="7071995">
                <a:moveTo>
                  <a:pt x="2955909" y="3340451"/>
                </a:moveTo>
                <a:lnTo>
                  <a:pt x="2929599" y="3340451"/>
                </a:lnTo>
              </a:path>
              <a:path w="4484370" h="7071995">
                <a:moveTo>
                  <a:pt x="3074308" y="3210921"/>
                </a:moveTo>
                <a:lnTo>
                  <a:pt x="3074308" y="3256459"/>
                </a:lnTo>
              </a:path>
              <a:path w="4484370" h="7071995">
                <a:moveTo>
                  <a:pt x="3074308" y="3289853"/>
                </a:moveTo>
                <a:lnTo>
                  <a:pt x="3074308" y="3323248"/>
                </a:lnTo>
              </a:path>
              <a:path w="4484370" h="7071995">
                <a:moveTo>
                  <a:pt x="3074308" y="3357654"/>
                </a:moveTo>
                <a:lnTo>
                  <a:pt x="3074308" y="3391049"/>
                </a:lnTo>
              </a:path>
              <a:path w="4484370" h="7071995">
                <a:moveTo>
                  <a:pt x="3074308" y="3424443"/>
                </a:moveTo>
                <a:lnTo>
                  <a:pt x="3074308" y="3469981"/>
                </a:lnTo>
              </a:path>
              <a:path w="4484370" h="7071995">
                <a:moveTo>
                  <a:pt x="3218005" y="3730052"/>
                </a:moveTo>
                <a:lnTo>
                  <a:pt x="2929599" y="3730052"/>
                </a:lnTo>
              </a:path>
              <a:path w="4484370" h="7071995">
                <a:moveTo>
                  <a:pt x="3074308" y="3600522"/>
                </a:moveTo>
                <a:lnTo>
                  <a:pt x="3074308" y="3860594"/>
                </a:lnTo>
              </a:path>
              <a:path w="4484370" h="7071995">
                <a:moveTo>
                  <a:pt x="3218005" y="4120665"/>
                </a:moveTo>
                <a:lnTo>
                  <a:pt x="2929599" y="4120665"/>
                </a:lnTo>
              </a:path>
              <a:path w="4484370" h="7071995">
                <a:moveTo>
                  <a:pt x="3074308" y="3991136"/>
                </a:moveTo>
                <a:lnTo>
                  <a:pt x="3074308" y="4251207"/>
                </a:lnTo>
              </a:path>
              <a:path w="4484370" h="7071995">
                <a:moveTo>
                  <a:pt x="3313128" y="4493064"/>
                </a:moveTo>
                <a:lnTo>
                  <a:pt x="3023710" y="4493064"/>
                </a:lnTo>
              </a:path>
              <a:path w="4484370" h="7071995">
                <a:moveTo>
                  <a:pt x="3168419" y="4363534"/>
                </a:moveTo>
                <a:lnTo>
                  <a:pt x="3168419" y="4622593"/>
                </a:lnTo>
              </a:path>
              <a:path w="4484370" h="7071995">
                <a:moveTo>
                  <a:pt x="3702730" y="4493064"/>
                </a:moveTo>
                <a:lnTo>
                  <a:pt x="3676419" y="4493064"/>
                </a:lnTo>
              </a:path>
              <a:path w="4484370" h="7071995">
                <a:moveTo>
                  <a:pt x="3643024" y="4493064"/>
                </a:moveTo>
                <a:lnTo>
                  <a:pt x="3609630" y="4493064"/>
                </a:lnTo>
              </a:path>
              <a:path w="4484370" h="7071995">
                <a:moveTo>
                  <a:pt x="3575224" y="4493064"/>
                </a:moveTo>
                <a:lnTo>
                  <a:pt x="3541829" y="4493064"/>
                </a:lnTo>
              </a:path>
              <a:path w="4484370" h="7071995">
                <a:moveTo>
                  <a:pt x="3508435" y="4493064"/>
                </a:moveTo>
                <a:lnTo>
                  <a:pt x="3475041" y="4493064"/>
                </a:lnTo>
              </a:path>
              <a:path w="4484370" h="7071995">
                <a:moveTo>
                  <a:pt x="3440634" y="4493064"/>
                </a:moveTo>
                <a:lnTo>
                  <a:pt x="3414323" y="4493064"/>
                </a:lnTo>
              </a:path>
              <a:path w="4484370" h="7071995">
                <a:moveTo>
                  <a:pt x="3559032" y="4363534"/>
                </a:moveTo>
                <a:lnTo>
                  <a:pt x="3559032" y="4409072"/>
                </a:lnTo>
              </a:path>
              <a:path w="4484370" h="7071995">
                <a:moveTo>
                  <a:pt x="3559032" y="4442466"/>
                </a:moveTo>
                <a:lnTo>
                  <a:pt x="3559032" y="4475860"/>
                </a:lnTo>
              </a:path>
              <a:path w="4484370" h="7071995">
                <a:moveTo>
                  <a:pt x="3559032" y="4510267"/>
                </a:moveTo>
                <a:lnTo>
                  <a:pt x="3559032" y="4543661"/>
                </a:lnTo>
              </a:path>
              <a:path w="4484370" h="7071995">
                <a:moveTo>
                  <a:pt x="3559032" y="4577056"/>
                </a:moveTo>
                <a:lnTo>
                  <a:pt x="3559032" y="4622593"/>
                </a:lnTo>
              </a:path>
              <a:path w="4484370" h="7071995">
                <a:moveTo>
                  <a:pt x="4093343" y="4493064"/>
                </a:moveTo>
                <a:lnTo>
                  <a:pt x="4067032" y="4493064"/>
                </a:lnTo>
              </a:path>
              <a:path w="4484370" h="7071995">
                <a:moveTo>
                  <a:pt x="4033638" y="4493064"/>
                </a:moveTo>
                <a:lnTo>
                  <a:pt x="3999231" y="4493064"/>
                </a:lnTo>
              </a:path>
              <a:path w="4484370" h="7071995">
                <a:moveTo>
                  <a:pt x="3965837" y="4493064"/>
                </a:moveTo>
                <a:lnTo>
                  <a:pt x="3932443" y="4493064"/>
                </a:lnTo>
              </a:path>
              <a:path w="4484370" h="7071995">
                <a:moveTo>
                  <a:pt x="3898036" y="4493064"/>
                </a:moveTo>
                <a:lnTo>
                  <a:pt x="3864642" y="4493064"/>
                </a:lnTo>
              </a:path>
              <a:path w="4484370" h="7071995">
                <a:moveTo>
                  <a:pt x="3831247" y="4493064"/>
                </a:moveTo>
                <a:lnTo>
                  <a:pt x="3804937" y="4493064"/>
                </a:lnTo>
              </a:path>
              <a:path w="4484370" h="7071995">
                <a:moveTo>
                  <a:pt x="3948634" y="4363534"/>
                </a:moveTo>
                <a:lnTo>
                  <a:pt x="3948634" y="4409072"/>
                </a:lnTo>
              </a:path>
              <a:path w="4484370" h="7071995">
                <a:moveTo>
                  <a:pt x="3948634" y="4442466"/>
                </a:moveTo>
                <a:lnTo>
                  <a:pt x="3948634" y="4475860"/>
                </a:lnTo>
              </a:path>
              <a:path w="4484370" h="7071995">
                <a:moveTo>
                  <a:pt x="3948634" y="4510267"/>
                </a:moveTo>
                <a:lnTo>
                  <a:pt x="3948634" y="4543661"/>
                </a:lnTo>
              </a:path>
              <a:path w="4484370" h="7071995">
                <a:moveTo>
                  <a:pt x="3948634" y="4577056"/>
                </a:moveTo>
                <a:lnTo>
                  <a:pt x="3948634" y="4622593"/>
                </a:lnTo>
              </a:path>
              <a:path w="4484370" h="7071995">
                <a:moveTo>
                  <a:pt x="3781662" y="3991136"/>
                </a:moveTo>
                <a:lnTo>
                  <a:pt x="3781662" y="4036674"/>
                </a:lnTo>
              </a:path>
              <a:path w="4484370" h="7071995">
                <a:moveTo>
                  <a:pt x="3781662" y="4071080"/>
                </a:moveTo>
                <a:lnTo>
                  <a:pt x="3781662" y="4104474"/>
                </a:lnTo>
              </a:path>
              <a:path w="4484370" h="7071995">
                <a:moveTo>
                  <a:pt x="3781662" y="4137869"/>
                </a:moveTo>
                <a:lnTo>
                  <a:pt x="3781662" y="4171263"/>
                </a:lnTo>
              </a:path>
              <a:path w="4484370" h="7071995">
                <a:moveTo>
                  <a:pt x="3781662" y="4205669"/>
                </a:moveTo>
                <a:lnTo>
                  <a:pt x="3781662" y="4251207"/>
                </a:lnTo>
              </a:path>
              <a:path w="4484370" h="7071995">
                <a:moveTo>
                  <a:pt x="3925359" y="3730052"/>
                </a:moveTo>
                <a:lnTo>
                  <a:pt x="3636953" y="3730052"/>
                </a:lnTo>
              </a:path>
              <a:path w="4484370" h="7071995">
                <a:moveTo>
                  <a:pt x="3781662" y="3600522"/>
                </a:moveTo>
                <a:lnTo>
                  <a:pt x="3781662" y="3860594"/>
                </a:lnTo>
              </a:path>
              <a:path w="4484370" h="7071995">
                <a:moveTo>
                  <a:pt x="3925359" y="3340451"/>
                </a:moveTo>
                <a:lnTo>
                  <a:pt x="3899048" y="3340451"/>
                </a:lnTo>
              </a:path>
              <a:path w="4484370" h="7071995">
                <a:moveTo>
                  <a:pt x="3865654" y="3340451"/>
                </a:moveTo>
                <a:lnTo>
                  <a:pt x="3832259" y="3340451"/>
                </a:lnTo>
              </a:path>
              <a:path w="4484370" h="7071995">
                <a:moveTo>
                  <a:pt x="3797853" y="3340451"/>
                </a:moveTo>
                <a:lnTo>
                  <a:pt x="3764459" y="3340451"/>
                </a:lnTo>
              </a:path>
              <a:path w="4484370" h="7071995">
                <a:moveTo>
                  <a:pt x="3731064" y="3340451"/>
                </a:moveTo>
                <a:lnTo>
                  <a:pt x="3697670" y="3340451"/>
                </a:lnTo>
              </a:path>
              <a:path w="4484370" h="7071995">
                <a:moveTo>
                  <a:pt x="3663263" y="3340451"/>
                </a:moveTo>
                <a:lnTo>
                  <a:pt x="3636953" y="3340451"/>
                </a:lnTo>
              </a:path>
              <a:path w="4484370" h="7071995">
                <a:moveTo>
                  <a:pt x="3781662" y="3210921"/>
                </a:moveTo>
                <a:lnTo>
                  <a:pt x="3781662" y="3256459"/>
                </a:lnTo>
              </a:path>
              <a:path w="4484370" h="7071995">
                <a:moveTo>
                  <a:pt x="3781662" y="3289853"/>
                </a:moveTo>
                <a:lnTo>
                  <a:pt x="3781662" y="3323248"/>
                </a:lnTo>
              </a:path>
              <a:path w="4484370" h="7071995">
                <a:moveTo>
                  <a:pt x="3781662" y="3357654"/>
                </a:moveTo>
                <a:lnTo>
                  <a:pt x="3781662" y="3391049"/>
                </a:lnTo>
              </a:path>
              <a:path w="4484370" h="7071995">
                <a:moveTo>
                  <a:pt x="3781662" y="3424443"/>
                </a:moveTo>
                <a:lnTo>
                  <a:pt x="3781662" y="3469981"/>
                </a:lnTo>
              </a:path>
              <a:path w="4484370" h="7071995">
                <a:moveTo>
                  <a:pt x="3925359" y="2949838"/>
                </a:moveTo>
                <a:lnTo>
                  <a:pt x="3899048" y="2949838"/>
                </a:lnTo>
              </a:path>
              <a:path w="4484370" h="7071995">
                <a:moveTo>
                  <a:pt x="3865654" y="2949838"/>
                </a:moveTo>
                <a:lnTo>
                  <a:pt x="3832259" y="2949838"/>
                </a:lnTo>
              </a:path>
              <a:path w="4484370" h="7071995">
                <a:moveTo>
                  <a:pt x="3797853" y="2949838"/>
                </a:moveTo>
                <a:lnTo>
                  <a:pt x="3764459" y="2949838"/>
                </a:lnTo>
              </a:path>
              <a:path w="4484370" h="7071995">
                <a:moveTo>
                  <a:pt x="3731064" y="2949838"/>
                </a:moveTo>
                <a:lnTo>
                  <a:pt x="3697670" y="2949838"/>
                </a:lnTo>
              </a:path>
              <a:path w="4484370" h="7071995">
                <a:moveTo>
                  <a:pt x="3663263" y="2949838"/>
                </a:moveTo>
                <a:lnTo>
                  <a:pt x="3636953" y="2949838"/>
                </a:lnTo>
              </a:path>
              <a:path w="4484370" h="7071995">
                <a:moveTo>
                  <a:pt x="3781662" y="2820308"/>
                </a:moveTo>
                <a:lnTo>
                  <a:pt x="3781662" y="2865846"/>
                </a:lnTo>
              </a:path>
              <a:path w="4484370" h="7071995">
                <a:moveTo>
                  <a:pt x="3781662" y="2900252"/>
                </a:moveTo>
                <a:lnTo>
                  <a:pt x="3781662" y="2933647"/>
                </a:lnTo>
              </a:path>
              <a:path w="4484370" h="7071995">
                <a:moveTo>
                  <a:pt x="3781662" y="2967041"/>
                </a:moveTo>
                <a:lnTo>
                  <a:pt x="3781662" y="3000435"/>
                </a:lnTo>
              </a:path>
              <a:path w="4484370" h="7071995">
                <a:moveTo>
                  <a:pt x="3781662" y="3034842"/>
                </a:moveTo>
                <a:lnTo>
                  <a:pt x="3781662" y="3080379"/>
                </a:lnTo>
              </a:path>
              <a:path w="4484370" h="7071995">
                <a:moveTo>
                  <a:pt x="4093343" y="2577440"/>
                </a:moveTo>
                <a:lnTo>
                  <a:pt x="4067032" y="2577440"/>
                </a:lnTo>
              </a:path>
              <a:path w="4484370" h="7071995">
                <a:moveTo>
                  <a:pt x="4033638" y="2577440"/>
                </a:moveTo>
                <a:lnTo>
                  <a:pt x="3999231" y="2577440"/>
                </a:lnTo>
              </a:path>
              <a:path w="4484370" h="7071995">
                <a:moveTo>
                  <a:pt x="3965837" y="2577440"/>
                </a:moveTo>
                <a:lnTo>
                  <a:pt x="3932443" y="2577440"/>
                </a:lnTo>
              </a:path>
              <a:path w="4484370" h="7071995">
                <a:moveTo>
                  <a:pt x="3898036" y="2577440"/>
                </a:moveTo>
                <a:lnTo>
                  <a:pt x="3864642" y="2577440"/>
                </a:lnTo>
              </a:path>
              <a:path w="4484370" h="7071995">
                <a:moveTo>
                  <a:pt x="3831247" y="2577440"/>
                </a:moveTo>
                <a:lnTo>
                  <a:pt x="3804937" y="2577440"/>
                </a:lnTo>
              </a:path>
              <a:path w="4484370" h="7071995">
                <a:moveTo>
                  <a:pt x="3948634" y="2447910"/>
                </a:moveTo>
                <a:lnTo>
                  <a:pt x="3948634" y="2494460"/>
                </a:lnTo>
              </a:path>
              <a:path w="4484370" h="7071995">
                <a:moveTo>
                  <a:pt x="3948634" y="2527854"/>
                </a:moveTo>
                <a:lnTo>
                  <a:pt x="3948634" y="2561248"/>
                </a:lnTo>
              </a:path>
              <a:path w="4484370" h="7071995">
                <a:moveTo>
                  <a:pt x="3948634" y="2594643"/>
                </a:moveTo>
                <a:lnTo>
                  <a:pt x="3948634" y="2629049"/>
                </a:lnTo>
              </a:path>
              <a:path w="4484370" h="7071995">
                <a:moveTo>
                  <a:pt x="3948634" y="2662444"/>
                </a:moveTo>
                <a:lnTo>
                  <a:pt x="3948634" y="2707981"/>
                </a:lnTo>
              </a:path>
              <a:path w="4484370" h="7071995">
                <a:moveTo>
                  <a:pt x="3874761" y="1647456"/>
                </a:moveTo>
                <a:lnTo>
                  <a:pt x="3585343" y="1647456"/>
                </a:lnTo>
              </a:path>
              <a:path w="4484370" h="7071995">
                <a:moveTo>
                  <a:pt x="3730052" y="1517927"/>
                </a:moveTo>
                <a:lnTo>
                  <a:pt x="3730052" y="1777998"/>
                </a:lnTo>
              </a:path>
              <a:path w="4484370" h="7071995">
                <a:moveTo>
                  <a:pt x="3874761" y="1251783"/>
                </a:moveTo>
                <a:lnTo>
                  <a:pt x="3585343" y="1251783"/>
                </a:lnTo>
              </a:path>
              <a:path w="4484370" h="7071995">
                <a:moveTo>
                  <a:pt x="3730052" y="1122254"/>
                </a:moveTo>
                <a:lnTo>
                  <a:pt x="3730052" y="1382325"/>
                </a:lnTo>
              </a:path>
              <a:path w="4484370" h="7071995">
                <a:moveTo>
                  <a:pt x="4269422" y="1251783"/>
                </a:moveTo>
                <a:lnTo>
                  <a:pt x="3981016" y="1251783"/>
                </a:lnTo>
              </a:path>
              <a:path w="4484370" h="7071995">
                <a:moveTo>
                  <a:pt x="4125725" y="1122254"/>
                </a:moveTo>
                <a:lnTo>
                  <a:pt x="4125725" y="1382325"/>
                </a:lnTo>
              </a:path>
              <a:path w="4484370" h="7071995">
                <a:moveTo>
                  <a:pt x="4269422" y="1647456"/>
                </a:moveTo>
                <a:lnTo>
                  <a:pt x="3981016" y="1647456"/>
                </a:lnTo>
              </a:path>
              <a:path w="4484370" h="7071995">
                <a:moveTo>
                  <a:pt x="4125725" y="1517927"/>
                </a:moveTo>
                <a:lnTo>
                  <a:pt x="4125725" y="1777998"/>
                </a:lnTo>
              </a:path>
              <a:path w="4484370" h="7071995">
                <a:moveTo>
                  <a:pt x="4483956" y="2577440"/>
                </a:moveTo>
                <a:lnTo>
                  <a:pt x="4194538" y="2577440"/>
                </a:lnTo>
              </a:path>
              <a:path w="4484370" h="7071995">
                <a:moveTo>
                  <a:pt x="4339247" y="2447910"/>
                </a:moveTo>
                <a:lnTo>
                  <a:pt x="4339247" y="2707981"/>
                </a:lnTo>
              </a:path>
              <a:path w="4484370" h="7071995">
                <a:moveTo>
                  <a:pt x="4269422" y="6398568"/>
                </a:moveTo>
                <a:lnTo>
                  <a:pt x="3981016" y="6398568"/>
                </a:lnTo>
              </a:path>
              <a:path w="4484370" h="7071995">
                <a:moveTo>
                  <a:pt x="4125725" y="6270050"/>
                </a:moveTo>
                <a:lnTo>
                  <a:pt x="4125725" y="6529110"/>
                </a:lnTo>
              </a:path>
              <a:path w="4484370" h="7071995">
                <a:moveTo>
                  <a:pt x="3416347" y="6398568"/>
                </a:moveTo>
                <a:lnTo>
                  <a:pt x="3126929" y="6398568"/>
                </a:lnTo>
              </a:path>
              <a:path w="4484370" h="7071995">
                <a:moveTo>
                  <a:pt x="3271638" y="6270050"/>
                </a:moveTo>
                <a:lnTo>
                  <a:pt x="3271638" y="6529110"/>
                </a:lnTo>
              </a:path>
              <a:path w="4484370" h="7071995">
                <a:moveTo>
                  <a:pt x="3416347" y="1251783"/>
                </a:moveTo>
                <a:lnTo>
                  <a:pt x="3126929" y="1251783"/>
                </a:lnTo>
              </a:path>
              <a:path w="4484370" h="7071995">
                <a:moveTo>
                  <a:pt x="3271638" y="1122254"/>
                </a:moveTo>
                <a:lnTo>
                  <a:pt x="3271638" y="1382325"/>
                </a:lnTo>
              </a:path>
              <a:path w="4484370" h="7071995">
                <a:moveTo>
                  <a:pt x="3874761" y="6398568"/>
                </a:moveTo>
                <a:lnTo>
                  <a:pt x="3585343" y="6398568"/>
                </a:lnTo>
              </a:path>
              <a:path w="4484370" h="7071995">
                <a:moveTo>
                  <a:pt x="3730052" y="6270050"/>
                </a:moveTo>
                <a:lnTo>
                  <a:pt x="3730052" y="6529110"/>
                </a:lnTo>
              </a:path>
              <a:path w="4484370" h="7071995">
                <a:moveTo>
                  <a:pt x="3416347" y="6794241"/>
                </a:moveTo>
                <a:lnTo>
                  <a:pt x="3126929" y="6794241"/>
                </a:lnTo>
              </a:path>
              <a:path w="4484370" h="7071995">
                <a:moveTo>
                  <a:pt x="3271638" y="6664711"/>
                </a:moveTo>
                <a:lnTo>
                  <a:pt x="3271638" y="6924783"/>
                </a:lnTo>
              </a:path>
              <a:path w="4484370" h="7071995">
                <a:moveTo>
                  <a:pt x="3874761" y="6794241"/>
                </a:moveTo>
                <a:lnTo>
                  <a:pt x="3585343" y="6794241"/>
                </a:lnTo>
              </a:path>
              <a:path w="4484370" h="7071995">
                <a:moveTo>
                  <a:pt x="3730052" y="6664711"/>
                </a:moveTo>
                <a:lnTo>
                  <a:pt x="3730052" y="6924783"/>
                </a:lnTo>
              </a:path>
              <a:path w="4484370" h="7071995">
                <a:moveTo>
                  <a:pt x="4269422" y="6794241"/>
                </a:moveTo>
                <a:lnTo>
                  <a:pt x="3981016" y="6794241"/>
                </a:lnTo>
              </a:path>
              <a:path w="4484370" h="7071995">
                <a:moveTo>
                  <a:pt x="4125725" y="6664711"/>
                </a:moveTo>
                <a:lnTo>
                  <a:pt x="4125725" y="6924783"/>
                </a:lnTo>
              </a:path>
              <a:path w="4484370" h="7071995">
                <a:moveTo>
                  <a:pt x="3416347" y="5423047"/>
                </a:moveTo>
                <a:lnTo>
                  <a:pt x="3126929" y="5423047"/>
                </a:lnTo>
              </a:path>
              <a:path w="4484370" h="7071995">
                <a:moveTo>
                  <a:pt x="3271638" y="5293517"/>
                </a:moveTo>
                <a:lnTo>
                  <a:pt x="3271638" y="5553589"/>
                </a:lnTo>
              </a:path>
              <a:path w="4484370" h="7071995">
                <a:moveTo>
                  <a:pt x="3416347" y="5818720"/>
                </a:moveTo>
                <a:lnTo>
                  <a:pt x="3126929" y="5818720"/>
                </a:lnTo>
              </a:path>
              <a:path w="4484370" h="7071995">
                <a:moveTo>
                  <a:pt x="3271638" y="5689190"/>
                </a:moveTo>
                <a:lnTo>
                  <a:pt x="3271638" y="5949262"/>
                </a:lnTo>
              </a:path>
              <a:path w="4484370" h="7071995">
                <a:moveTo>
                  <a:pt x="3874761" y="5818720"/>
                </a:moveTo>
                <a:lnTo>
                  <a:pt x="3585343" y="5818720"/>
                </a:lnTo>
              </a:path>
              <a:path w="4484370" h="7071995">
                <a:moveTo>
                  <a:pt x="3730052" y="5689190"/>
                </a:moveTo>
                <a:lnTo>
                  <a:pt x="3730052" y="5949262"/>
                </a:lnTo>
              </a:path>
              <a:path w="4484370" h="7071995">
                <a:moveTo>
                  <a:pt x="3874761" y="5423047"/>
                </a:moveTo>
                <a:lnTo>
                  <a:pt x="3585343" y="5423047"/>
                </a:lnTo>
              </a:path>
              <a:path w="4484370" h="7071995">
                <a:moveTo>
                  <a:pt x="3730052" y="5293517"/>
                </a:moveTo>
                <a:lnTo>
                  <a:pt x="3730052" y="5553589"/>
                </a:lnTo>
              </a:path>
              <a:path w="4484370" h="7071995">
                <a:moveTo>
                  <a:pt x="4269422" y="5423047"/>
                </a:moveTo>
                <a:lnTo>
                  <a:pt x="3981016" y="5423047"/>
                </a:lnTo>
              </a:path>
              <a:path w="4484370" h="7071995">
                <a:moveTo>
                  <a:pt x="4125725" y="5293517"/>
                </a:moveTo>
                <a:lnTo>
                  <a:pt x="4125725" y="5553589"/>
                </a:lnTo>
              </a:path>
              <a:path w="4484370" h="7071995">
                <a:moveTo>
                  <a:pt x="4269422" y="5818720"/>
                </a:moveTo>
                <a:lnTo>
                  <a:pt x="3981016" y="5818720"/>
                </a:lnTo>
              </a:path>
              <a:path w="4484370" h="7071995">
                <a:moveTo>
                  <a:pt x="4125725" y="5689190"/>
                </a:moveTo>
                <a:lnTo>
                  <a:pt x="4125725" y="5949262"/>
                </a:lnTo>
              </a:path>
              <a:path w="4484370" h="7071995">
                <a:moveTo>
                  <a:pt x="3416347" y="1647456"/>
                </a:moveTo>
                <a:lnTo>
                  <a:pt x="3126929" y="1647456"/>
                </a:lnTo>
              </a:path>
              <a:path w="4484370" h="7071995">
                <a:moveTo>
                  <a:pt x="3271638" y="1517927"/>
                </a:moveTo>
                <a:lnTo>
                  <a:pt x="3271638" y="1777998"/>
                </a:lnTo>
              </a:path>
              <a:path w="4484370" h="7071995">
                <a:moveTo>
                  <a:pt x="288406" y="525202"/>
                </a:moveTo>
                <a:lnTo>
                  <a:pt x="0" y="525202"/>
                </a:lnTo>
              </a:path>
              <a:path w="4484370" h="7071995">
                <a:moveTo>
                  <a:pt x="144709" y="395672"/>
                </a:moveTo>
                <a:lnTo>
                  <a:pt x="144709" y="655744"/>
                </a:lnTo>
              </a:path>
              <a:path w="4484370" h="7071995">
                <a:moveTo>
                  <a:pt x="288406" y="129529"/>
                </a:moveTo>
                <a:lnTo>
                  <a:pt x="0" y="129529"/>
                </a:lnTo>
              </a:path>
              <a:path w="4484370" h="7071995">
                <a:moveTo>
                  <a:pt x="144709" y="0"/>
                </a:moveTo>
                <a:lnTo>
                  <a:pt x="144709" y="260071"/>
                </a:lnTo>
              </a:path>
              <a:path w="4484370" h="7071995">
                <a:moveTo>
                  <a:pt x="684079" y="129529"/>
                </a:moveTo>
                <a:lnTo>
                  <a:pt x="395672" y="129529"/>
                </a:lnTo>
              </a:path>
              <a:path w="4484370" h="7071995">
                <a:moveTo>
                  <a:pt x="539370" y="0"/>
                </a:moveTo>
                <a:lnTo>
                  <a:pt x="539370" y="260071"/>
                </a:lnTo>
              </a:path>
              <a:path w="4484370" h="7071995">
                <a:moveTo>
                  <a:pt x="684079" y="525202"/>
                </a:moveTo>
                <a:lnTo>
                  <a:pt x="395672" y="525202"/>
                </a:lnTo>
              </a:path>
              <a:path w="4484370" h="7071995">
                <a:moveTo>
                  <a:pt x="539370" y="395672"/>
                </a:moveTo>
                <a:lnTo>
                  <a:pt x="539370" y="655744"/>
                </a:lnTo>
              </a:path>
              <a:path w="4484370" h="7071995">
                <a:moveTo>
                  <a:pt x="1313512" y="670923"/>
                </a:moveTo>
                <a:lnTo>
                  <a:pt x="1024094" y="670923"/>
                </a:lnTo>
              </a:path>
              <a:path w="4484370" h="7071995">
                <a:moveTo>
                  <a:pt x="1168803" y="542405"/>
                </a:moveTo>
                <a:lnTo>
                  <a:pt x="1168803" y="801465"/>
                </a:lnTo>
              </a:path>
              <a:path w="4484370" h="7071995">
                <a:moveTo>
                  <a:pt x="1313512" y="276262"/>
                </a:moveTo>
                <a:lnTo>
                  <a:pt x="1024094" y="276262"/>
                </a:lnTo>
              </a:path>
              <a:path w="4484370" h="7071995">
                <a:moveTo>
                  <a:pt x="1168803" y="146732"/>
                </a:moveTo>
                <a:lnTo>
                  <a:pt x="1168803" y="406804"/>
                </a:lnTo>
              </a:path>
              <a:path w="4484370" h="7071995">
                <a:moveTo>
                  <a:pt x="1708173" y="276262"/>
                </a:moveTo>
                <a:lnTo>
                  <a:pt x="1419767" y="276262"/>
                </a:lnTo>
              </a:path>
              <a:path w="4484370" h="7071995">
                <a:moveTo>
                  <a:pt x="1564476" y="146732"/>
                </a:moveTo>
                <a:lnTo>
                  <a:pt x="1564476" y="406804"/>
                </a:lnTo>
              </a:path>
              <a:path w="4484370" h="7071995">
                <a:moveTo>
                  <a:pt x="1708173" y="670923"/>
                </a:moveTo>
                <a:lnTo>
                  <a:pt x="1419767" y="670923"/>
                </a:lnTo>
              </a:path>
              <a:path w="4484370" h="7071995">
                <a:moveTo>
                  <a:pt x="1564476" y="542405"/>
                </a:moveTo>
                <a:lnTo>
                  <a:pt x="1564476" y="801465"/>
                </a:lnTo>
              </a:path>
              <a:path w="4484370" h="7071995">
                <a:moveTo>
                  <a:pt x="2166587" y="670923"/>
                </a:moveTo>
                <a:lnTo>
                  <a:pt x="1878181" y="670923"/>
                </a:lnTo>
              </a:path>
              <a:path w="4484370" h="7071995">
                <a:moveTo>
                  <a:pt x="2022890" y="542405"/>
                </a:moveTo>
                <a:lnTo>
                  <a:pt x="2022890" y="801465"/>
                </a:lnTo>
              </a:path>
              <a:path w="4484370" h="7071995">
                <a:moveTo>
                  <a:pt x="2166587" y="276262"/>
                </a:moveTo>
                <a:lnTo>
                  <a:pt x="1878181" y="276262"/>
                </a:lnTo>
              </a:path>
              <a:path w="4484370" h="7071995">
                <a:moveTo>
                  <a:pt x="2022890" y="146732"/>
                </a:moveTo>
                <a:lnTo>
                  <a:pt x="2022890" y="406804"/>
                </a:lnTo>
              </a:path>
              <a:path w="4484370" h="7071995">
                <a:moveTo>
                  <a:pt x="2562260" y="276262"/>
                </a:moveTo>
                <a:lnTo>
                  <a:pt x="2273854" y="276262"/>
                </a:lnTo>
              </a:path>
              <a:path w="4484370" h="7071995">
                <a:moveTo>
                  <a:pt x="2417551" y="146732"/>
                </a:moveTo>
                <a:lnTo>
                  <a:pt x="2417551" y="406804"/>
                </a:lnTo>
              </a:path>
              <a:path w="4484370" h="7071995">
                <a:moveTo>
                  <a:pt x="2562260" y="670923"/>
                </a:moveTo>
                <a:lnTo>
                  <a:pt x="2273854" y="670923"/>
                </a:lnTo>
              </a:path>
              <a:path w="4484370" h="7071995">
                <a:moveTo>
                  <a:pt x="2417551" y="542405"/>
                </a:moveTo>
                <a:lnTo>
                  <a:pt x="2417551" y="801465"/>
                </a:lnTo>
              </a:path>
              <a:path w="4484370" h="7071995">
                <a:moveTo>
                  <a:pt x="3020674" y="670923"/>
                </a:moveTo>
                <a:lnTo>
                  <a:pt x="2732268" y="670923"/>
                </a:lnTo>
              </a:path>
              <a:path w="4484370" h="7071995">
                <a:moveTo>
                  <a:pt x="2875965" y="542405"/>
                </a:moveTo>
                <a:lnTo>
                  <a:pt x="2875965" y="801465"/>
                </a:lnTo>
              </a:path>
              <a:path w="4484370" h="7071995">
                <a:moveTo>
                  <a:pt x="3020674" y="276262"/>
                </a:moveTo>
                <a:lnTo>
                  <a:pt x="2732268" y="276262"/>
                </a:lnTo>
              </a:path>
              <a:path w="4484370" h="7071995">
                <a:moveTo>
                  <a:pt x="2875965" y="146732"/>
                </a:moveTo>
                <a:lnTo>
                  <a:pt x="2875965" y="406804"/>
                </a:lnTo>
              </a:path>
              <a:path w="4484370" h="7071995">
                <a:moveTo>
                  <a:pt x="3416347" y="276262"/>
                </a:moveTo>
                <a:lnTo>
                  <a:pt x="3126929" y="276262"/>
                </a:lnTo>
              </a:path>
              <a:path w="4484370" h="7071995">
                <a:moveTo>
                  <a:pt x="3271638" y="146732"/>
                </a:moveTo>
                <a:lnTo>
                  <a:pt x="3271638" y="406804"/>
                </a:lnTo>
              </a:path>
              <a:path w="4484370" h="7071995">
                <a:moveTo>
                  <a:pt x="3416347" y="670923"/>
                </a:moveTo>
                <a:lnTo>
                  <a:pt x="3126929" y="670923"/>
                </a:lnTo>
              </a:path>
              <a:path w="4484370" h="7071995">
                <a:moveTo>
                  <a:pt x="3271638" y="542405"/>
                </a:moveTo>
                <a:lnTo>
                  <a:pt x="3271638" y="801465"/>
                </a:lnTo>
              </a:path>
              <a:path w="4484370" h="7071995">
                <a:moveTo>
                  <a:pt x="3874761" y="670923"/>
                </a:moveTo>
                <a:lnTo>
                  <a:pt x="3585343" y="670923"/>
                </a:lnTo>
              </a:path>
              <a:path w="4484370" h="7071995">
                <a:moveTo>
                  <a:pt x="3730052" y="542405"/>
                </a:moveTo>
                <a:lnTo>
                  <a:pt x="3730052" y="801465"/>
                </a:lnTo>
              </a:path>
              <a:path w="4484370" h="7071995">
                <a:moveTo>
                  <a:pt x="3874761" y="276262"/>
                </a:moveTo>
                <a:lnTo>
                  <a:pt x="3585343" y="276262"/>
                </a:lnTo>
              </a:path>
              <a:path w="4484370" h="7071995">
                <a:moveTo>
                  <a:pt x="3730052" y="146732"/>
                </a:moveTo>
                <a:lnTo>
                  <a:pt x="3730052" y="406804"/>
                </a:lnTo>
              </a:path>
              <a:path w="4484370" h="7071995">
                <a:moveTo>
                  <a:pt x="4269422" y="276262"/>
                </a:moveTo>
                <a:lnTo>
                  <a:pt x="3981016" y="276262"/>
                </a:lnTo>
              </a:path>
              <a:path w="4484370" h="7071995">
                <a:moveTo>
                  <a:pt x="4125725" y="146732"/>
                </a:moveTo>
                <a:lnTo>
                  <a:pt x="4125725" y="406804"/>
                </a:lnTo>
              </a:path>
              <a:path w="4484370" h="7071995">
                <a:moveTo>
                  <a:pt x="4269422" y="670923"/>
                </a:moveTo>
                <a:lnTo>
                  <a:pt x="3981016" y="670923"/>
                </a:lnTo>
              </a:path>
              <a:path w="4484370" h="7071995">
                <a:moveTo>
                  <a:pt x="4125725" y="542405"/>
                </a:moveTo>
                <a:lnTo>
                  <a:pt x="4125725" y="80146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8" name="object 1038"/>
          <p:cNvSpPr txBox="1"/>
          <p:nvPr/>
        </p:nvSpPr>
        <p:spPr>
          <a:xfrm>
            <a:off x="577942" y="1085729"/>
            <a:ext cx="536575" cy="31686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algn="r" marR="5080">
              <a:lnSpc>
                <a:spcPts val="1140"/>
              </a:lnSpc>
              <a:spcBef>
                <a:spcPts val="105"/>
              </a:spcBef>
            </a:pPr>
            <a:r>
              <a:rPr dirty="0" sz="1000">
                <a:latin typeface="ISOCPEUR"/>
                <a:cs typeface="ISOCPEUR"/>
              </a:rPr>
              <a:t>Шпунтова</a:t>
            </a:r>
            <a:endParaRPr sz="1000">
              <a:latin typeface="ISOCPEUR"/>
              <a:cs typeface="ISOCPEUR"/>
            </a:endParaRPr>
          </a:p>
          <a:p>
            <a:pPr algn="r" marR="5715">
              <a:lnSpc>
                <a:spcPts val="1140"/>
              </a:lnSpc>
            </a:pPr>
            <a:r>
              <a:rPr dirty="0" sz="1000">
                <a:latin typeface="ISOCPEUR"/>
                <a:cs typeface="ISOCPEUR"/>
              </a:rPr>
              <a:t>стіна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039" name="object 1039"/>
          <p:cNvSpPr/>
          <p:nvPr/>
        </p:nvSpPr>
        <p:spPr>
          <a:xfrm>
            <a:off x="606833" y="1242338"/>
            <a:ext cx="9322435" cy="7793355"/>
          </a:xfrm>
          <a:custGeom>
            <a:avLst/>
            <a:gdLst/>
            <a:ahLst/>
            <a:cxnLst/>
            <a:rect l="l" t="t" r="r" b="b"/>
            <a:pathLst>
              <a:path w="9322435" h="7793355">
                <a:moveTo>
                  <a:pt x="929983" y="307633"/>
                </a:moveTo>
                <a:lnTo>
                  <a:pt x="493832" y="0"/>
                </a:lnTo>
                <a:lnTo>
                  <a:pt x="0" y="0"/>
                </a:lnTo>
              </a:path>
              <a:path w="9322435" h="7793355">
                <a:moveTo>
                  <a:pt x="971473" y="318764"/>
                </a:moveTo>
                <a:lnTo>
                  <a:pt x="935043" y="318764"/>
                </a:lnTo>
              </a:path>
              <a:path w="9322435" h="7793355">
                <a:moveTo>
                  <a:pt x="974509" y="322812"/>
                </a:moveTo>
                <a:lnTo>
                  <a:pt x="974509" y="331920"/>
                </a:lnTo>
                <a:lnTo>
                  <a:pt x="976533" y="331920"/>
                </a:lnTo>
                <a:lnTo>
                  <a:pt x="976533" y="307633"/>
                </a:lnTo>
                <a:lnTo>
                  <a:pt x="974509" y="307633"/>
                </a:lnTo>
                <a:lnTo>
                  <a:pt x="974509" y="315728"/>
                </a:lnTo>
              </a:path>
              <a:path w="9322435" h="7793355">
                <a:moveTo>
                  <a:pt x="935043" y="320788"/>
                </a:moveTo>
                <a:lnTo>
                  <a:pt x="971473" y="320788"/>
                </a:lnTo>
              </a:path>
              <a:path w="9322435" h="7793355">
                <a:moveTo>
                  <a:pt x="932007" y="315728"/>
                </a:moveTo>
                <a:lnTo>
                  <a:pt x="932007" y="307633"/>
                </a:lnTo>
                <a:lnTo>
                  <a:pt x="929983" y="307633"/>
                </a:lnTo>
                <a:lnTo>
                  <a:pt x="929983" y="331920"/>
                </a:lnTo>
                <a:lnTo>
                  <a:pt x="932007" y="331920"/>
                </a:lnTo>
                <a:lnTo>
                  <a:pt x="932007" y="322812"/>
                </a:lnTo>
              </a:path>
              <a:path w="9322435" h="7793355">
                <a:moveTo>
                  <a:pt x="1113146" y="209473"/>
                </a:moveTo>
                <a:lnTo>
                  <a:pt x="1113146" y="245904"/>
                </a:lnTo>
              </a:path>
              <a:path w="9322435" h="7793355">
                <a:moveTo>
                  <a:pt x="1117194" y="206438"/>
                </a:moveTo>
                <a:lnTo>
                  <a:pt x="1126301" y="206438"/>
                </a:lnTo>
                <a:lnTo>
                  <a:pt x="1126301" y="204414"/>
                </a:lnTo>
                <a:lnTo>
                  <a:pt x="1102015" y="204414"/>
                </a:lnTo>
                <a:lnTo>
                  <a:pt x="1102015" y="206438"/>
                </a:lnTo>
                <a:lnTo>
                  <a:pt x="1110110" y="206438"/>
                </a:lnTo>
              </a:path>
              <a:path w="9322435" h="7793355">
                <a:moveTo>
                  <a:pt x="1115170" y="245904"/>
                </a:moveTo>
                <a:lnTo>
                  <a:pt x="1115170" y="209473"/>
                </a:lnTo>
              </a:path>
              <a:path w="9322435" h="7793355">
                <a:moveTo>
                  <a:pt x="1110110" y="248940"/>
                </a:moveTo>
                <a:lnTo>
                  <a:pt x="1102015" y="248940"/>
                </a:lnTo>
                <a:lnTo>
                  <a:pt x="1102015" y="250963"/>
                </a:lnTo>
                <a:lnTo>
                  <a:pt x="1126301" y="250963"/>
                </a:lnTo>
                <a:lnTo>
                  <a:pt x="1126301" y="248940"/>
                </a:lnTo>
                <a:lnTo>
                  <a:pt x="1117194" y="248940"/>
                </a:lnTo>
              </a:path>
              <a:path w="9322435" h="7793355">
                <a:moveTo>
                  <a:pt x="1949018" y="209473"/>
                </a:moveTo>
                <a:lnTo>
                  <a:pt x="1949018" y="245904"/>
                </a:lnTo>
              </a:path>
              <a:path w="9322435" h="7793355">
                <a:moveTo>
                  <a:pt x="1953066" y="206438"/>
                </a:moveTo>
                <a:lnTo>
                  <a:pt x="1962173" y="206438"/>
                </a:lnTo>
                <a:lnTo>
                  <a:pt x="1962173" y="204414"/>
                </a:lnTo>
                <a:lnTo>
                  <a:pt x="1937886" y="204414"/>
                </a:lnTo>
                <a:lnTo>
                  <a:pt x="1937886" y="206438"/>
                </a:lnTo>
                <a:lnTo>
                  <a:pt x="1945982" y="206438"/>
                </a:lnTo>
              </a:path>
              <a:path w="9322435" h="7793355">
                <a:moveTo>
                  <a:pt x="1951042" y="245904"/>
                </a:moveTo>
                <a:lnTo>
                  <a:pt x="1951042" y="209473"/>
                </a:lnTo>
              </a:path>
              <a:path w="9322435" h="7793355">
                <a:moveTo>
                  <a:pt x="1945982" y="248940"/>
                </a:moveTo>
                <a:lnTo>
                  <a:pt x="1937886" y="248940"/>
                </a:lnTo>
                <a:lnTo>
                  <a:pt x="1937886" y="250963"/>
                </a:lnTo>
                <a:lnTo>
                  <a:pt x="1962173" y="250963"/>
                </a:lnTo>
                <a:lnTo>
                  <a:pt x="1962173" y="248940"/>
                </a:lnTo>
                <a:lnTo>
                  <a:pt x="1953066" y="248940"/>
                </a:lnTo>
              </a:path>
              <a:path w="9322435" h="7793355">
                <a:moveTo>
                  <a:pt x="1391433" y="209473"/>
                </a:moveTo>
                <a:lnTo>
                  <a:pt x="1391433" y="245904"/>
                </a:lnTo>
              </a:path>
              <a:path w="9322435" h="7793355">
                <a:moveTo>
                  <a:pt x="1396492" y="206438"/>
                </a:moveTo>
                <a:lnTo>
                  <a:pt x="1404588" y="206438"/>
                </a:lnTo>
                <a:lnTo>
                  <a:pt x="1404588" y="204414"/>
                </a:lnTo>
                <a:lnTo>
                  <a:pt x="1380301" y="204414"/>
                </a:lnTo>
                <a:lnTo>
                  <a:pt x="1380301" y="206438"/>
                </a:lnTo>
                <a:lnTo>
                  <a:pt x="1389409" y="206438"/>
                </a:lnTo>
              </a:path>
              <a:path w="9322435" h="7793355">
                <a:moveTo>
                  <a:pt x="1393457" y="245904"/>
                </a:moveTo>
                <a:lnTo>
                  <a:pt x="1393457" y="209473"/>
                </a:lnTo>
              </a:path>
              <a:path w="9322435" h="7793355">
                <a:moveTo>
                  <a:pt x="1389409" y="248940"/>
                </a:moveTo>
                <a:lnTo>
                  <a:pt x="1380301" y="248940"/>
                </a:lnTo>
                <a:lnTo>
                  <a:pt x="1380301" y="250963"/>
                </a:lnTo>
                <a:lnTo>
                  <a:pt x="1404588" y="250963"/>
                </a:lnTo>
                <a:lnTo>
                  <a:pt x="1404588" y="248940"/>
                </a:lnTo>
                <a:lnTo>
                  <a:pt x="1396492" y="248940"/>
                </a:lnTo>
              </a:path>
              <a:path w="9322435" h="7793355">
                <a:moveTo>
                  <a:pt x="1670731" y="209473"/>
                </a:moveTo>
                <a:lnTo>
                  <a:pt x="1670731" y="245904"/>
                </a:lnTo>
              </a:path>
              <a:path w="9322435" h="7793355">
                <a:moveTo>
                  <a:pt x="1674779" y="206438"/>
                </a:moveTo>
                <a:lnTo>
                  <a:pt x="1683887" y="206438"/>
                </a:lnTo>
                <a:lnTo>
                  <a:pt x="1683887" y="204414"/>
                </a:lnTo>
                <a:lnTo>
                  <a:pt x="1659600" y="204414"/>
                </a:lnTo>
                <a:lnTo>
                  <a:pt x="1659600" y="206438"/>
                </a:lnTo>
                <a:lnTo>
                  <a:pt x="1667695" y="206438"/>
                </a:lnTo>
              </a:path>
              <a:path w="9322435" h="7793355">
                <a:moveTo>
                  <a:pt x="1672755" y="245904"/>
                </a:moveTo>
                <a:lnTo>
                  <a:pt x="1672755" y="209473"/>
                </a:lnTo>
              </a:path>
              <a:path w="9322435" h="7793355">
                <a:moveTo>
                  <a:pt x="1667695" y="248940"/>
                </a:moveTo>
                <a:lnTo>
                  <a:pt x="1659600" y="248940"/>
                </a:lnTo>
                <a:lnTo>
                  <a:pt x="1659600" y="250963"/>
                </a:lnTo>
                <a:lnTo>
                  <a:pt x="1683887" y="250963"/>
                </a:lnTo>
                <a:lnTo>
                  <a:pt x="1683887" y="248940"/>
                </a:lnTo>
                <a:lnTo>
                  <a:pt x="1674779" y="248940"/>
                </a:lnTo>
              </a:path>
              <a:path w="9322435" h="7793355">
                <a:moveTo>
                  <a:pt x="971473" y="7567372"/>
                </a:moveTo>
                <a:lnTo>
                  <a:pt x="935043" y="7567372"/>
                </a:lnTo>
              </a:path>
              <a:path w="9322435" h="7793355">
                <a:moveTo>
                  <a:pt x="974509" y="7571420"/>
                </a:moveTo>
                <a:lnTo>
                  <a:pt x="974509" y="7580527"/>
                </a:lnTo>
                <a:lnTo>
                  <a:pt x="976533" y="7580527"/>
                </a:lnTo>
                <a:lnTo>
                  <a:pt x="976533" y="7556240"/>
                </a:lnTo>
                <a:lnTo>
                  <a:pt x="974509" y="7556240"/>
                </a:lnTo>
                <a:lnTo>
                  <a:pt x="974509" y="7564336"/>
                </a:lnTo>
              </a:path>
              <a:path w="9322435" h="7793355">
                <a:moveTo>
                  <a:pt x="935043" y="7569396"/>
                </a:moveTo>
                <a:lnTo>
                  <a:pt x="971473" y="7569396"/>
                </a:lnTo>
              </a:path>
              <a:path w="9322435" h="7793355">
                <a:moveTo>
                  <a:pt x="932007" y="7564336"/>
                </a:moveTo>
                <a:lnTo>
                  <a:pt x="932007" y="7556240"/>
                </a:lnTo>
                <a:lnTo>
                  <a:pt x="929983" y="7556240"/>
                </a:lnTo>
                <a:lnTo>
                  <a:pt x="929983" y="7580527"/>
                </a:lnTo>
                <a:lnTo>
                  <a:pt x="932007" y="7580527"/>
                </a:lnTo>
                <a:lnTo>
                  <a:pt x="932007" y="7571420"/>
                </a:lnTo>
              </a:path>
              <a:path w="9322435" h="7793355">
                <a:moveTo>
                  <a:pt x="971473" y="7289085"/>
                </a:moveTo>
                <a:lnTo>
                  <a:pt x="935043" y="7289085"/>
                </a:lnTo>
              </a:path>
              <a:path w="9322435" h="7793355">
                <a:moveTo>
                  <a:pt x="974509" y="7293133"/>
                </a:moveTo>
                <a:lnTo>
                  <a:pt x="974509" y="7301229"/>
                </a:lnTo>
                <a:lnTo>
                  <a:pt x="976533" y="7301229"/>
                </a:lnTo>
                <a:lnTo>
                  <a:pt x="976533" y="7277954"/>
                </a:lnTo>
                <a:lnTo>
                  <a:pt x="974509" y="7277954"/>
                </a:lnTo>
                <a:lnTo>
                  <a:pt x="974509" y="7286049"/>
                </a:lnTo>
              </a:path>
              <a:path w="9322435" h="7793355">
                <a:moveTo>
                  <a:pt x="935043" y="7291109"/>
                </a:moveTo>
                <a:lnTo>
                  <a:pt x="971473" y="7291109"/>
                </a:lnTo>
              </a:path>
              <a:path w="9322435" h="7793355">
                <a:moveTo>
                  <a:pt x="932007" y="7286049"/>
                </a:moveTo>
                <a:lnTo>
                  <a:pt x="932007" y="7277954"/>
                </a:lnTo>
                <a:lnTo>
                  <a:pt x="929983" y="7277954"/>
                </a:lnTo>
                <a:lnTo>
                  <a:pt x="929983" y="7301229"/>
                </a:lnTo>
                <a:lnTo>
                  <a:pt x="932007" y="7301229"/>
                </a:lnTo>
                <a:lnTo>
                  <a:pt x="932007" y="7293133"/>
                </a:lnTo>
              </a:path>
              <a:path w="9322435" h="7793355">
                <a:moveTo>
                  <a:pt x="971473" y="7009787"/>
                </a:moveTo>
                <a:lnTo>
                  <a:pt x="935043" y="7009787"/>
                </a:lnTo>
              </a:path>
              <a:path w="9322435" h="7793355">
                <a:moveTo>
                  <a:pt x="974509" y="7013834"/>
                </a:moveTo>
                <a:lnTo>
                  <a:pt x="974509" y="7022942"/>
                </a:lnTo>
                <a:lnTo>
                  <a:pt x="976533" y="7022942"/>
                </a:lnTo>
                <a:lnTo>
                  <a:pt x="976533" y="6998655"/>
                </a:lnTo>
                <a:lnTo>
                  <a:pt x="974509" y="6998655"/>
                </a:lnTo>
                <a:lnTo>
                  <a:pt x="974509" y="7006751"/>
                </a:lnTo>
              </a:path>
              <a:path w="9322435" h="7793355">
                <a:moveTo>
                  <a:pt x="935043" y="7011811"/>
                </a:moveTo>
                <a:lnTo>
                  <a:pt x="971473" y="7011811"/>
                </a:lnTo>
              </a:path>
              <a:path w="9322435" h="7793355">
                <a:moveTo>
                  <a:pt x="932007" y="7006751"/>
                </a:moveTo>
                <a:lnTo>
                  <a:pt x="932007" y="6998655"/>
                </a:lnTo>
                <a:lnTo>
                  <a:pt x="929983" y="6998655"/>
                </a:lnTo>
                <a:lnTo>
                  <a:pt x="929983" y="7022942"/>
                </a:lnTo>
                <a:lnTo>
                  <a:pt x="932007" y="7022942"/>
                </a:lnTo>
                <a:lnTo>
                  <a:pt x="932007" y="7013834"/>
                </a:lnTo>
              </a:path>
              <a:path w="9322435" h="7793355">
                <a:moveTo>
                  <a:pt x="971473" y="6731500"/>
                </a:moveTo>
                <a:lnTo>
                  <a:pt x="935043" y="6731500"/>
                </a:lnTo>
              </a:path>
              <a:path w="9322435" h="7793355">
                <a:moveTo>
                  <a:pt x="974509" y="6735548"/>
                </a:moveTo>
                <a:lnTo>
                  <a:pt x="974509" y="6743643"/>
                </a:lnTo>
                <a:lnTo>
                  <a:pt x="976533" y="6743643"/>
                </a:lnTo>
                <a:lnTo>
                  <a:pt x="976533" y="6720369"/>
                </a:lnTo>
                <a:lnTo>
                  <a:pt x="974509" y="6720369"/>
                </a:lnTo>
                <a:lnTo>
                  <a:pt x="974509" y="6728464"/>
                </a:lnTo>
              </a:path>
              <a:path w="9322435" h="7793355">
                <a:moveTo>
                  <a:pt x="935043" y="6733524"/>
                </a:moveTo>
                <a:lnTo>
                  <a:pt x="971473" y="6733524"/>
                </a:lnTo>
              </a:path>
              <a:path w="9322435" h="7793355">
                <a:moveTo>
                  <a:pt x="932007" y="6728464"/>
                </a:moveTo>
                <a:lnTo>
                  <a:pt x="932007" y="6720369"/>
                </a:lnTo>
                <a:lnTo>
                  <a:pt x="929983" y="6720369"/>
                </a:lnTo>
                <a:lnTo>
                  <a:pt x="929983" y="6743643"/>
                </a:lnTo>
                <a:lnTo>
                  <a:pt x="932007" y="6743643"/>
                </a:lnTo>
                <a:lnTo>
                  <a:pt x="932007" y="6735548"/>
                </a:lnTo>
              </a:path>
              <a:path w="9322435" h="7793355">
                <a:moveTo>
                  <a:pt x="971473" y="6452201"/>
                </a:moveTo>
                <a:lnTo>
                  <a:pt x="935043" y="6452201"/>
                </a:lnTo>
              </a:path>
              <a:path w="9322435" h="7793355">
                <a:moveTo>
                  <a:pt x="974509" y="6456249"/>
                </a:moveTo>
                <a:lnTo>
                  <a:pt x="974509" y="6465357"/>
                </a:lnTo>
                <a:lnTo>
                  <a:pt x="976533" y="6465357"/>
                </a:lnTo>
                <a:lnTo>
                  <a:pt x="976533" y="6441070"/>
                </a:lnTo>
                <a:lnTo>
                  <a:pt x="974509" y="6441070"/>
                </a:lnTo>
                <a:lnTo>
                  <a:pt x="974509" y="6449166"/>
                </a:lnTo>
              </a:path>
              <a:path w="9322435" h="7793355">
                <a:moveTo>
                  <a:pt x="935043" y="6454225"/>
                </a:moveTo>
                <a:lnTo>
                  <a:pt x="971473" y="6454225"/>
                </a:lnTo>
              </a:path>
              <a:path w="9322435" h="7793355">
                <a:moveTo>
                  <a:pt x="932007" y="6449166"/>
                </a:moveTo>
                <a:lnTo>
                  <a:pt x="932007" y="6441070"/>
                </a:lnTo>
                <a:lnTo>
                  <a:pt x="929983" y="6441070"/>
                </a:lnTo>
                <a:lnTo>
                  <a:pt x="929983" y="6465357"/>
                </a:lnTo>
                <a:lnTo>
                  <a:pt x="932007" y="6465357"/>
                </a:lnTo>
                <a:lnTo>
                  <a:pt x="932007" y="6456249"/>
                </a:lnTo>
              </a:path>
              <a:path w="9322435" h="7793355">
                <a:moveTo>
                  <a:pt x="971473" y="6173915"/>
                </a:moveTo>
                <a:lnTo>
                  <a:pt x="935043" y="6173915"/>
                </a:lnTo>
              </a:path>
              <a:path w="9322435" h="7793355">
                <a:moveTo>
                  <a:pt x="974509" y="6177963"/>
                </a:moveTo>
                <a:lnTo>
                  <a:pt x="974509" y="6186058"/>
                </a:lnTo>
                <a:lnTo>
                  <a:pt x="976533" y="6186058"/>
                </a:lnTo>
                <a:lnTo>
                  <a:pt x="976533" y="6162783"/>
                </a:lnTo>
                <a:lnTo>
                  <a:pt x="974509" y="6162783"/>
                </a:lnTo>
                <a:lnTo>
                  <a:pt x="974509" y="6170879"/>
                </a:lnTo>
              </a:path>
              <a:path w="9322435" h="7793355">
                <a:moveTo>
                  <a:pt x="935043" y="6175939"/>
                </a:moveTo>
                <a:lnTo>
                  <a:pt x="971473" y="6175939"/>
                </a:lnTo>
              </a:path>
              <a:path w="9322435" h="7793355">
                <a:moveTo>
                  <a:pt x="932007" y="6170879"/>
                </a:moveTo>
                <a:lnTo>
                  <a:pt x="932007" y="6162783"/>
                </a:lnTo>
                <a:lnTo>
                  <a:pt x="929983" y="6162783"/>
                </a:lnTo>
                <a:lnTo>
                  <a:pt x="929983" y="6186058"/>
                </a:lnTo>
                <a:lnTo>
                  <a:pt x="932007" y="6186058"/>
                </a:lnTo>
                <a:lnTo>
                  <a:pt x="932007" y="6177963"/>
                </a:lnTo>
              </a:path>
              <a:path w="9322435" h="7793355">
                <a:moveTo>
                  <a:pt x="971473" y="5894616"/>
                </a:moveTo>
                <a:lnTo>
                  <a:pt x="935043" y="5894616"/>
                </a:lnTo>
              </a:path>
              <a:path w="9322435" h="7793355">
                <a:moveTo>
                  <a:pt x="974509" y="5898664"/>
                </a:moveTo>
                <a:lnTo>
                  <a:pt x="974509" y="5907772"/>
                </a:lnTo>
                <a:lnTo>
                  <a:pt x="976533" y="5907772"/>
                </a:lnTo>
                <a:lnTo>
                  <a:pt x="976533" y="5883485"/>
                </a:lnTo>
                <a:lnTo>
                  <a:pt x="974509" y="5883485"/>
                </a:lnTo>
                <a:lnTo>
                  <a:pt x="974509" y="5891580"/>
                </a:lnTo>
              </a:path>
              <a:path w="9322435" h="7793355">
                <a:moveTo>
                  <a:pt x="935043" y="5896640"/>
                </a:moveTo>
                <a:lnTo>
                  <a:pt x="971473" y="5896640"/>
                </a:lnTo>
              </a:path>
              <a:path w="9322435" h="7793355">
                <a:moveTo>
                  <a:pt x="932007" y="5891580"/>
                </a:moveTo>
                <a:lnTo>
                  <a:pt x="932007" y="5883485"/>
                </a:lnTo>
                <a:lnTo>
                  <a:pt x="929983" y="5883485"/>
                </a:lnTo>
                <a:lnTo>
                  <a:pt x="929983" y="5907772"/>
                </a:lnTo>
                <a:lnTo>
                  <a:pt x="932007" y="5907772"/>
                </a:lnTo>
                <a:lnTo>
                  <a:pt x="932007" y="5898664"/>
                </a:lnTo>
              </a:path>
              <a:path w="9322435" h="7793355">
                <a:moveTo>
                  <a:pt x="971473" y="5616330"/>
                </a:moveTo>
                <a:lnTo>
                  <a:pt x="935043" y="5616330"/>
                </a:lnTo>
              </a:path>
              <a:path w="9322435" h="7793355">
                <a:moveTo>
                  <a:pt x="974509" y="5620377"/>
                </a:moveTo>
                <a:lnTo>
                  <a:pt x="974509" y="5628473"/>
                </a:lnTo>
                <a:lnTo>
                  <a:pt x="976533" y="5628473"/>
                </a:lnTo>
                <a:lnTo>
                  <a:pt x="976533" y="5605198"/>
                </a:lnTo>
                <a:lnTo>
                  <a:pt x="974509" y="5605198"/>
                </a:lnTo>
                <a:lnTo>
                  <a:pt x="974509" y="5613294"/>
                </a:lnTo>
              </a:path>
              <a:path w="9322435" h="7793355">
                <a:moveTo>
                  <a:pt x="935043" y="5618354"/>
                </a:moveTo>
                <a:lnTo>
                  <a:pt x="971473" y="5618354"/>
                </a:lnTo>
              </a:path>
              <a:path w="9322435" h="7793355">
                <a:moveTo>
                  <a:pt x="932007" y="5613294"/>
                </a:moveTo>
                <a:lnTo>
                  <a:pt x="932007" y="5605198"/>
                </a:lnTo>
                <a:lnTo>
                  <a:pt x="929983" y="5605198"/>
                </a:lnTo>
                <a:lnTo>
                  <a:pt x="929983" y="5628473"/>
                </a:lnTo>
                <a:lnTo>
                  <a:pt x="932007" y="5628473"/>
                </a:lnTo>
                <a:lnTo>
                  <a:pt x="932007" y="5620377"/>
                </a:lnTo>
              </a:path>
              <a:path w="9322435" h="7793355">
                <a:moveTo>
                  <a:pt x="971473" y="5337031"/>
                </a:moveTo>
                <a:lnTo>
                  <a:pt x="935043" y="5337031"/>
                </a:lnTo>
              </a:path>
              <a:path w="9322435" h="7793355">
                <a:moveTo>
                  <a:pt x="974509" y="5341079"/>
                </a:moveTo>
                <a:lnTo>
                  <a:pt x="974509" y="5350186"/>
                </a:lnTo>
                <a:lnTo>
                  <a:pt x="976533" y="5350186"/>
                </a:lnTo>
                <a:lnTo>
                  <a:pt x="976533" y="5325900"/>
                </a:lnTo>
                <a:lnTo>
                  <a:pt x="974509" y="5325900"/>
                </a:lnTo>
                <a:lnTo>
                  <a:pt x="974509" y="5333995"/>
                </a:lnTo>
              </a:path>
              <a:path w="9322435" h="7793355">
                <a:moveTo>
                  <a:pt x="935043" y="5339055"/>
                </a:moveTo>
                <a:lnTo>
                  <a:pt x="971473" y="5339055"/>
                </a:lnTo>
              </a:path>
              <a:path w="9322435" h="7793355">
                <a:moveTo>
                  <a:pt x="932007" y="5333995"/>
                </a:moveTo>
                <a:lnTo>
                  <a:pt x="932007" y="5325900"/>
                </a:lnTo>
                <a:lnTo>
                  <a:pt x="929983" y="5325900"/>
                </a:lnTo>
                <a:lnTo>
                  <a:pt x="929983" y="5350186"/>
                </a:lnTo>
                <a:lnTo>
                  <a:pt x="932007" y="5350186"/>
                </a:lnTo>
                <a:lnTo>
                  <a:pt x="932007" y="5341079"/>
                </a:lnTo>
              </a:path>
              <a:path w="9322435" h="7793355">
                <a:moveTo>
                  <a:pt x="971473" y="5058744"/>
                </a:moveTo>
                <a:lnTo>
                  <a:pt x="935043" y="5058744"/>
                </a:lnTo>
              </a:path>
              <a:path w="9322435" h="7793355">
                <a:moveTo>
                  <a:pt x="974509" y="5062792"/>
                </a:moveTo>
                <a:lnTo>
                  <a:pt x="974509" y="5071900"/>
                </a:lnTo>
                <a:lnTo>
                  <a:pt x="976533" y="5071900"/>
                </a:lnTo>
                <a:lnTo>
                  <a:pt x="976533" y="5047613"/>
                </a:lnTo>
                <a:lnTo>
                  <a:pt x="974509" y="5047613"/>
                </a:lnTo>
                <a:lnTo>
                  <a:pt x="974509" y="5055709"/>
                </a:lnTo>
              </a:path>
              <a:path w="9322435" h="7793355">
                <a:moveTo>
                  <a:pt x="935043" y="5060768"/>
                </a:moveTo>
                <a:lnTo>
                  <a:pt x="971473" y="5060768"/>
                </a:lnTo>
              </a:path>
              <a:path w="9322435" h="7793355">
                <a:moveTo>
                  <a:pt x="932007" y="5055709"/>
                </a:moveTo>
                <a:lnTo>
                  <a:pt x="932007" y="5047613"/>
                </a:lnTo>
                <a:lnTo>
                  <a:pt x="929983" y="5047613"/>
                </a:lnTo>
                <a:lnTo>
                  <a:pt x="929983" y="5071900"/>
                </a:lnTo>
                <a:lnTo>
                  <a:pt x="932007" y="5071900"/>
                </a:lnTo>
                <a:lnTo>
                  <a:pt x="932007" y="5062792"/>
                </a:lnTo>
              </a:path>
              <a:path w="9322435" h="7793355">
                <a:moveTo>
                  <a:pt x="971473" y="4779446"/>
                </a:moveTo>
                <a:lnTo>
                  <a:pt x="935043" y="4779446"/>
                </a:lnTo>
              </a:path>
              <a:path w="9322435" h="7793355">
                <a:moveTo>
                  <a:pt x="974509" y="4783494"/>
                </a:moveTo>
                <a:lnTo>
                  <a:pt x="974509" y="4792601"/>
                </a:lnTo>
                <a:lnTo>
                  <a:pt x="976533" y="4792601"/>
                </a:lnTo>
                <a:lnTo>
                  <a:pt x="976533" y="4768314"/>
                </a:lnTo>
                <a:lnTo>
                  <a:pt x="974509" y="4768314"/>
                </a:lnTo>
                <a:lnTo>
                  <a:pt x="974509" y="4776410"/>
                </a:lnTo>
              </a:path>
              <a:path w="9322435" h="7793355">
                <a:moveTo>
                  <a:pt x="935043" y="4781470"/>
                </a:moveTo>
                <a:lnTo>
                  <a:pt x="971473" y="4781470"/>
                </a:lnTo>
              </a:path>
              <a:path w="9322435" h="7793355">
                <a:moveTo>
                  <a:pt x="932007" y="4776410"/>
                </a:moveTo>
                <a:lnTo>
                  <a:pt x="932007" y="4768314"/>
                </a:lnTo>
                <a:lnTo>
                  <a:pt x="929983" y="4768314"/>
                </a:lnTo>
                <a:lnTo>
                  <a:pt x="929983" y="4792601"/>
                </a:lnTo>
                <a:lnTo>
                  <a:pt x="932007" y="4792601"/>
                </a:lnTo>
                <a:lnTo>
                  <a:pt x="932007" y="4783494"/>
                </a:lnTo>
              </a:path>
              <a:path w="9322435" h="7793355">
                <a:moveTo>
                  <a:pt x="971473" y="4501159"/>
                </a:moveTo>
                <a:lnTo>
                  <a:pt x="935043" y="4501159"/>
                </a:lnTo>
              </a:path>
              <a:path w="9322435" h="7793355">
                <a:moveTo>
                  <a:pt x="974509" y="4505207"/>
                </a:moveTo>
                <a:lnTo>
                  <a:pt x="974509" y="4514315"/>
                </a:lnTo>
                <a:lnTo>
                  <a:pt x="976533" y="4514315"/>
                </a:lnTo>
                <a:lnTo>
                  <a:pt x="976533" y="4490028"/>
                </a:lnTo>
                <a:lnTo>
                  <a:pt x="974509" y="4490028"/>
                </a:lnTo>
                <a:lnTo>
                  <a:pt x="974509" y="4498123"/>
                </a:lnTo>
              </a:path>
              <a:path w="9322435" h="7793355">
                <a:moveTo>
                  <a:pt x="935043" y="4503183"/>
                </a:moveTo>
                <a:lnTo>
                  <a:pt x="971473" y="4503183"/>
                </a:lnTo>
              </a:path>
              <a:path w="9322435" h="7793355">
                <a:moveTo>
                  <a:pt x="932007" y="4498123"/>
                </a:moveTo>
                <a:lnTo>
                  <a:pt x="932007" y="4490028"/>
                </a:lnTo>
                <a:lnTo>
                  <a:pt x="929983" y="4490028"/>
                </a:lnTo>
                <a:lnTo>
                  <a:pt x="929983" y="4514315"/>
                </a:lnTo>
                <a:lnTo>
                  <a:pt x="932007" y="4514315"/>
                </a:lnTo>
                <a:lnTo>
                  <a:pt x="932007" y="4505207"/>
                </a:lnTo>
              </a:path>
              <a:path w="9322435" h="7793355">
                <a:moveTo>
                  <a:pt x="971473" y="4221861"/>
                </a:moveTo>
                <a:lnTo>
                  <a:pt x="935043" y="4221861"/>
                </a:lnTo>
              </a:path>
              <a:path w="9322435" h="7793355">
                <a:moveTo>
                  <a:pt x="974509" y="4225908"/>
                </a:moveTo>
                <a:lnTo>
                  <a:pt x="974509" y="4235016"/>
                </a:lnTo>
                <a:lnTo>
                  <a:pt x="976533" y="4235016"/>
                </a:lnTo>
                <a:lnTo>
                  <a:pt x="976533" y="4210729"/>
                </a:lnTo>
                <a:lnTo>
                  <a:pt x="974509" y="4210729"/>
                </a:lnTo>
                <a:lnTo>
                  <a:pt x="974509" y="4218825"/>
                </a:lnTo>
              </a:path>
              <a:path w="9322435" h="7793355">
                <a:moveTo>
                  <a:pt x="935043" y="4223885"/>
                </a:moveTo>
                <a:lnTo>
                  <a:pt x="971473" y="4223885"/>
                </a:lnTo>
              </a:path>
              <a:path w="9322435" h="7793355">
                <a:moveTo>
                  <a:pt x="932007" y="4218825"/>
                </a:moveTo>
                <a:lnTo>
                  <a:pt x="932007" y="4210729"/>
                </a:lnTo>
                <a:lnTo>
                  <a:pt x="929983" y="4210729"/>
                </a:lnTo>
                <a:lnTo>
                  <a:pt x="929983" y="4235016"/>
                </a:lnTo>
                <a:lnTo>
                  <a:pt x="932007" y="4235016"/>
                </a:lnTo>
                <a:lnTo>
                  <a:pt x="932007" y="4225908"/>
                </a:lnTo>
              </a:path>
              <a:path w="9322435" h="7793355">
                <a:moveTo>
                  <a:pt x="971473" y="3943574"/>
                </a:moveTo>
                <a:lnTo>
                  <a:pt x="935043" y="3943574"/>
                </a:lnTo>
              </a:path>
              <a:path w="9322435" h="7793355">
                <a:moveTo>
                  <a:pt x="974509" y="3947622"/>
                </a:moveTo>
                <a:lnTo>
                  <a:pt x="974509" y="3956729"/>
                </a:lnTo>
                <a:lnTo>
                  <a:pt x="976533" y="3956729"/>
                </a:lnTo>
                <a:lnTo>
                  <a:pt x="976533" y="3932443"/>
                </a:lnTo>
                <a:lnTo>
                  <a:pt x="974509" y="3932443"/>
                </a:lnTo>
                <a:lnTo>
                  <a:pt x="974509" y="3940538"/>
                </a:lnTo>
              </a:path>
              <a:path w="9322435" h="7793355">
                <a:moveTo>
                  <a:pt x="935043" y="3945598"/>
                </a:moveTo>
                <a:lnTo>
                  <a:pt x="971473" y="3945598"/>
                </a:lnTo>
              </a:path>
              <a:path w="9322435" h="7793355">
                <a:moveTo>
                  <a:pt x="932007" y="3940538"/>
                </a:moveTo>
                <a:lnTo>
                  <a:pt x="932007" y="3932443"/>
                </a:lnTo>
                <a:lnTo>
                  <a:pt x="929983" y="3932443"/>
                </a:lnTo>
                <a:lnTo>
                  <a:pt x="929983" y="3956729"/>
                </a:lnTo>
                <a:lnTo>
                  <a:pt x="932007" y="3956729"/>
                </a:lnTo>
                <a:lnTo>
                  <a:pt x="932007" y="3947622"/>
                </a:lnTo>
              </a:path>
              <a:path w="9322435" h="7793355">
                <a:moveTo>
                  <a:pt x="971473" y="3664275"/>
                </a:moveTo>
                <a:lnTo>
                  <a:pt x="935043" y="3664275"/>
                </a:lnTo>
              </a:path>
              <a:path w="9322435" h="7793355">
                <a:moveTo>
                  <a:pt x="974509" y="3668323"/>
                </a:moveTo>
                <a:lnTo>
                  <a:pt x="974509" y="3677431"/>
                </a:lnTo>
                <a:lnTo>
                  <a:pt x="976533" y="3677431"/>
                </a:lnTo>
                <a:lnTo>
                  <a:pt x="976533" y="3653144"/>
                </a:lnTo>
                <a:lnTo>
                  <a:pt x="974509" y="3653144"/>
                </a:lnTo>
                <a:lnTo>
                  <a:pt x="974509" y="3661240"/>
                </a:lnTo>
              </a:path>
              <a:path w="9322435" h="7793355">
                <a:moveTo>
                  <a:pt x="935043" y="3666299"/>
                </a:moveTo>
                <a:lnTo>
                  <a:pt x="971473" y="3666299"/>
                </a:lnTo>
              </a:path>
              <a:path w="9322435" h="7793355">
                <a:moveTo>
                  <a:pt x="932007" y="3661240"/>
                </a:moveTo>
                <a:lnTo>
                  <a:pt x="932007" y="3653144"/>
                </a:lnTo>
                <a:lnTo>
                  <a:pt x="929983" y="3653144"/>
                </a:lnTo>
                <a:lnTo>
                  <a:pt x="929983" y="3677431"/>
                </a:lnTo>
                <a:lnTo>
                  <a:pt x="932007" y="3677431"/>
                </a:lnTo>
                <a:lnTo>
                  <a:pt x="932007" y="3668323"/>
                </a:lnTo>
              </a:path>
              <a:path w="9322435" h="7793355">
                <a:moveTo>
                  <a:pt x="971473" y="3385989"/>
                </a:moveTo>
                <a:lnTo>
                  <a:pt x="935043" y="3385989"/>
                </a:lnTo>
              </a:path>
              <a:path w="9322435" h="7793355">
                <a:moveTo>
                  <a:pt x="974509" y="3390037"/>
                </a:moveTo>
                <a:lnTo>
                  <a:pt x="974509" y="3399144"/>
                </a:lnTo>
                <a:lnTo>
                  <a:pt x="976533" y="3399144"/>
                </a:lnTo>
                <a:lnTo>
                  <a:pt x="976533" y="3374857"/>
                </a:lnTo>
                <a:lnTo>
                  <a:pt x="974509" y="3374857"/>
                </a:lnTo>
                <a:lnTo>
                  <a:pt x="974509" y="3382953"/>
                </a:lnTo>
              </a:path>
              <a:path w="9322435" h="7793355">
                <a:moveTo>
                  <a:pt x="935043" y="3388013"/>
                </a:moveTo>
                <a:lnTo>
                  <a:pt x="971473" y="3388013"/>
                </a:lnTo>
              </a:path>
              <a:path w="9322435" h="7793355">
                <a:moveTo>
                  <a:pt x="932007" y="3382953"/>
                </a:moveTo>
                <a:lnTo>
                  <a:pt x="932007" y="3374857"/>
                </a:lnTo>
                <a:lnTo>
                  <a:pt x="929983" y="3374857"/>
                </a:lnTo>
                <a:lnTo>
                  <a:pt x="929983" y="3399144"/>
                </a:lnTo>
                <a:lnTo>
                  <a:pt x="932007" y="3399144"/>
                </a:lnTo>
                <a:lnTo>
                  <a:pt x="932007" y="3390037"/>
                </a:lnTo>
              </a:path>
              <a:path w="9322435" h="7793355">
                <a:moveTo>
                  <a:pt x="971473" y="3106690"/>
                </a:moveTo>
                <a:lnTo>
                  <a:pt x="935043" y="3106690"/>
                </a:lnTo>
              </a:path>
              <a:path w="9322435" h="7793355">
                <a:moveTo>
                  <a:pt x="974509" y="3110738"/>
                </a:moveTo>
                <a:lnTo>
                  <a:pt x="974509" y="3119846"/>
                </a:lnTo>
                <a:lnTo>
                  <a:pt x="976533" y="3119846"/>
                </a:lnTo>
                <a:lnTo>
                  <a:pt x="976533" y="3095559"/>
                </a:lnTo>
                <a:lnTo>
                  <a:pt x="974509" y="3095559"/>
                </a:lnTo>
                <a:lnTo>
                  <a:pt x="974509" y="3103654"/>
                </a:lnTo>
              </a:path>
              <a:path w="9322435" h="7793355">
                <a:moveTo>
                  <a:pt x="935043" y="3108714"/>
                </a:moveTo>
                <a:lnTo>
                  <a:pt x="971473" y="3108714"/>
                </a:lnTo>
              </a:path>
              <a:path w="9322435" h="7793355">
                <a:moveTo>
                  <a:pt x="932007" y="3103654"/>
                </a:moveTo>
                <a:lnTo>
                  <a:pt x="932007" y="3095559"/>
                </a:lnTo>
                <a:lnTo>
                  <a:pt x="929983" y="3095559"/>
                </a:lnTo>
                <a:lnTo>
                  <a:pt x="929983" y="3119846"/>
                </a:lnTo>
                <a:lnTo>
                  <a:pt x="932007" y="3119846"/>
                </a:lnTo>
                <a:lnTo>
                  <a:pt x="932007" y="3110738"/>
                </a:lnTo>
              </a:path>
              <a:path w="9322435" h="7793355">
                <a:moveTo>
                  <a:pt x="971473" y="2828404"/>
                </a:moveTo>
                <a:lnTo>
                  <a:pt x="935043" y="2828404"/>
                </a:lnTo>
              </a:path>
              <a:path w="9322435" h="7793355">
                <a:moveTo>
                  <a:pt x="974509" y="2832451"/>
                </a:moveTo>
                <a:lnTo>
                  <a:pt x="974509" y="2841559"/>
                </a:lnTo>
                <a:lnTo>
                  <a:pt x="976533" y="2841559"/>
                </a:lnTo>
                <a:lnTo>
                  <a:pt x="976533" y="2817272"/>
                </a:lnTo>
                <a:lnTo>
                  <a:pt x="974509" y="2817272"/>
                </a:lnTo>
                <a:lnTo>
                  <a:pt x="974509" y="2825368"/>
                </a:lnTo>
              </a:path>
              <a:path w="9322435" h="7793355">
                <a:moveTo>
                  <a:pt x="935043" y="2830427"/>
                </a:moveTo>
                <a:lnTo>
                  <a:pt x="971473" y="2830427"/>
                </a:lnTo>
              </a:path>
              <a:path w="9322435" h="7793355">
                <a:moveTo>
                  <a:pt x="932007" y="2825368"/>
                </a:moveTo>
                <a:lnTo>
                  <a:pt x="932007" y="2817272"/>
                </a:lnTo>
                <a:lnTo>
                  <a:pt x="929983" y="2817272"/>
                </a:lnTo>
                <a:lnTo>
                  <a:pt x="929983" y="2841559"/>
                </a:lnTo>
                <a:lnTo>
                  <a:pt x="932007" y="2841559"/>
                </a:lnTo>
                <a:lnTo>
                  <a:pt x="932007" y="2832451"/>
                </a:lnTo>
              </a:path>
              <a:path w="9322435" h="7793355">
                <a:moveTo>
                  <a:pt x="971473" y="2549105"/>
                </a:moveTo>
                <a:lnTo>
                  <a:pt x="935043" y="2549105"/>
                </a:lnTo>
              </a:path>
              <a:path w="9322435" h="7793355">
                <a:moveTo>
                  <a:pt x="974509" y="2553153"/>
                </a:moveTo>
                <a:lnTo>
                  <a:pt x="974509" y="2562260"/>
                </a:lnTo>
                <a:lnTo>
                  <a:pt x="976533" y="2562260"/>
                </a:lnTo>
                <a:lnTo>
                  <a:pt x="976533" y="2537974"/>
                </a:lnTo>
                <a:lnTo>
                  <a:pt x="974509" y="2537974"/>
                </a:lnTo>
                <a:lnTo>
                  <a:pt x="974509" y="2546069"/>
                </a:lnTo>
              </a:path>
              <a:path w="9322435" h="7793355">
                <a:moveTo>
                  <a:pt x="935043" y="2551129"/>
                </a:moveTo>
                <a:lnTo>
                  <a:pt x="971473" y="2551129"/>
                </a:lnTo>
              </a:path>
              <a:path w="9322435" h="7793355">
                <a:moveTo>
                  <a:pt x="932007" y="2546069"/>
                </a:moveTo>
                <a:lnTo>
                  <a:pt x="932007" y="2537974"/>
                </a:lnTo>
                <a:lnTo>
                  <a:pt x="929983" y="2537974"/>
                </a:lnTo>
                <a:lnTo>
                  <a:pt x="929983" y="2562260"/>
                </a:lnTo>
                <a:lnTo>
                  <a:pt x="932007" y="2562260"/>
                </a:lnTo>
                <a:lnTo>
                  <a:pt x="932007" y="2553153"/>
                </a:lnTo>
              </a:path>
              <a:path w="9322435" h="7793355">
                <a:moveTo>
                  <a:pt x="971473" y="2270818"/>
                </a:moveTo>
                <a:lnTo>
                  <a:pt x="935043" y="2270818"/>
                </a:lnTo>
              </a:path>
              <a:path w="9322435" h="7793355">
                <a:moveTo>
                  <a:pt x="974509" y="2274866"/>
                </a:moveTo>
                <a:lnTo>
                  <a:pt x="974509" y="2283974"/>
                </a:lnTo>
                <a:lnTo>
                  <a:pt x="976533" y="2283974"/>
                </a:lnTo>
                <a:lnTo>
                  <a:pt x="976533" y="2259687"/>
                </a:lnTo>
                <a:lnTo>
                  <a:pt x="974509" y="2259687"/>
                </a:lnTo>
                <a:lnTo>
                  <a:pt x="974509" y="2267783"/>
                </a:lnTo>
              </a:path>
              <a:path w="9322435" h="7793355">
                <a:moveTo>
                  <a:pt x="935043" y="2272842"/>
                </a:moveTo>
                <a:lnTo>
                  <a:pt x="971473" y="2272842"/>
                </a:lnTo>
              </a:path>
              <a:path w="9322435" h="7793355">
                <a:moveTo>
                  <a:pt x="932007" y="2267783"/>
                </a:moveTo>
                <a:lnTo>
                  <a:pt x="932007" y="2259687"/>
                </a:lnTo>
                <a:lnTo>
                  <a:pt x="929983" y="2259687"/>
                </a:lnTo>
                <a:lnTo>
                  <a:pt x="929983" y="2283974"/>
                </a:lnTo>
                <a:lnTo>
                  <a:pt x="932007" y="2283974"/>
                </a:lnTo>
                <a:lnTo>
                  <a:pt x="932007" y="2274866"/>
                </a:lnTo>
              </a:path>
              <a:path w="9322435" h="7793355">
                <a:moveTo>
                  <a:pt x="971473" y="1991520"/>
                </a:moveTo>
                <a:lnTo>
                  <a:pt x="935043" y="1991520"/>
                </a:lnTo>
              </a:path>
              <a:path w="9322435" h="7793355">
                <a:moveTo>
                  <a:pt x="974509" y="1995568"/>
                </a:moveTo>
                <a:lnTo>
                  <a:pt x="974509" y="2004675"/>
                </a:lnTo>
                <a:lnTo>
                  <a:pt x="976533" y="2004675"/>
                </a:lnTo>
                <a:lnTo>
                  <a:pt x="976533" y="1980388"/>
                </a:lnTo>
                <a:lnTo>
                  <a:pt x="974509" y="1980388"/>
                </a:lnTo>
                <a:lnTo>
                  <a:pt x="974509" y="1988484"/>
                </a:lnTo>
              </a:path>
              <a:path w="9322435" h="7793355">
                <a:moveTo>
                  <a:pt x="935043" y="1993544"/>
                </a:moveTo>
                <a:lnTo>
                  <a:pt x="971473" y="1993544"/>
                </a:lnTo>
              </a:path>
              <a:path w="9322435" h="7793355">
                <a:moveTo>
                  <a:pt x="932007" y="1988484"/>
                </a:moveTo>
                <a:lnTo>
                  <a:pt x="932007" y="1980388"/>
                </a:lnTo>
                <a:lnTo>
                  <a:pt x="929983" y="1980388"/>
                </a:lnTo>
                <a:lnTo>
                  <a:pt x="929983" y="2004675"/>
                </a:lnTo>
                <a:lnTo>
                  <a:pt x="932007" y="2004675"/>
                </a:lnTo>
                <a:lnTo>
                  <a:pt x="932007" y="1995568"/>
                </a:lnTo>
              </a:path>
              <a:path w="9322435" h="7793355">
                <a:moveTo>
                  <a:pt x="971473" y="1713233"/>
                </a:moveTo>
                <a:lnTo>
                  <a:pt x="935043" y="1713233"/>
                </a:lnTo>
              </a:path>
              <a:path w="9322435" h="7793355">
                <a:moveTo>
                  <a:pt x="974509" y="1717281"/>
                </a:moveTo>
                <a:lnTo>
                  <a:pt x="974509" y="1726389"/>
                </a:lnTo>
                <a:lnTo>
                  <a:pt x="976533" y="1726389"/>
                </a:lnTo>
                <a:lnTo>
                  <a:pt x="976533" y="1702102"/>
                </a:lnTo>
                <a:lnTo>
                  <a:pt x="974509" y="1702102"/>
                </a:lnTo>
                <a:lnTo>
                  <a:pt x="974509" y="1710197"/>
                </a:lnTo>
              </a:path>
              <a:path w="9322435" h="7793355">
                <a:moveTo>
                  <a:pt x="935043" y="1715257"/>
                </a:moveTo>
                <a:lnTo>
                  <a:pt x="971473" y="1715257"/>
                </a:lnTo>
              </a:path>
              <a:path w="9322435" h="7793355">
                <a:moveTo>
                  <a:pt x="932007" y="1710197"/>
                </a:moveTo>
                <a:lnTo>
                  <a:pt x="932007" y="1702102"/>
                </a:lnTo>
                <a:lnTo>
                  <a:pt x="929983" y="1702102"/>
                </a:lnTo>
                <a:lnTo>
                  <a:pt x="929983" y="1726389"/>
                </a:lnTo>
                <a:lnTo>
                  <a:pt x="932007" y="1726389"/>
                </a:lnTo>
                <a:lnTo>
                  <a:pt x="932007" y="1717281"/>
                </a:lnTo>
              </a:path>
              <a:path w="9322435" h="7793355">
                <a:moveTo>
                  <a:pt x="971473" y="1433935"/>
                </a:moveTo>
                <a:lnTo>
                  <a:pt x="935043" y="1433935"/>
                </a:lnTo>
              </a:path>
              <a:path w="9322435" h="7793355">
                <a:moveTo>
                  <a:pt x="974509" y="1437982"/>
                </a:moveTo>
                <a:lnTo>
                  <a:pt x="974509" y="1447090"/>
                </a:lnTo>
                <a:lnTo>
                  <a:pt x="976533" y="1447090"/>
                </a:lnTo>
                <a:lnTo>
                  <a:pt x="976533" y="1422803"/>
                </a:lnTo>
                <a:lnTo>
                  <a:pt x="974509" y="1422803"/>
                </a:lnTo>
                <a:lnTo>
                  <a:pt x="974509" y="1430899"/>
                </a:lnTo>
              </a:path>
              <a:path w="9322435" h="7793355">
                <a:moveTo>
                  <a:pt x="935043" y="1435958"/>
                </a:moveTo>
                <a:lnTo>
                  <a:pt x="971473" y="1435958"/>
                </a:lnTo>
              </a:path>
              <a:path w="9322435" h="7793355">
                <a:moveTo>
                  <a:pt x="932007" y="1430899"/>
                </a:moveTo>
                <a:lnTo>
                  <a:pt x="932007" y="1422803"/>
                </a:lnTo>
                <a:lnTo>
                  <a:pt x="929983" y="1422803"/>
                </a:lnTo>
                <a:lnTo>
                  <a:pt x="929983" y="1447090"/>
                </a:lnTo>
                <a:lnTo>
                  <a:pt x="932007" y="1447090"/>
                </a:lnTo>
                <a:lnTo>
                  <a:pt x="932007" y="1437982"/>
                </a:lnTo>
              </a:path>
              <a:path w="9322435" h="7793355">
                <a:moveTo>
                  <a:pt x="971473" y="1155648"/>
                </a:moveTo>
                <a:lnTo>
                  <a:pt x="935043" y="1155648"/>
                </a:lnTo>
              </a:path>
              <a:path w="9322435" h="7793355">
                <a:moveTo>
                  <a:pt x="974509" y="1159696"/>
                </a:moveTo>
                <a:lnTo>
                  <a:pt x="974509" y="1168803"/>
                </a:lnTo>
                <a:lnTo>
                  <a:pt x="976533" y="1168803"/>
                </a:lnTo>
                <a:lnTo>
                  <a:pt x="976533" y="1144516"/>
                </a:lnTo>
                <a:lnTo>
                  <a:pt x="974509" y="1144516"/>
                </a:lnTo>
                <a:lnTo>
                  <a:pt x="974509" y="1152612"/>
                </a:lnTo>
              </a:path>
              <a:path w="9322435" h="7793355">
                <a:moveTo>
                  <a:pt x="935043" y="1157672"/>
                </a:moveTo>
                <a:lnTo>
                  <a:pt x="971473" y="1157672"/>
                </a:lnTo>
              </a:path>
              <a:path w="9322435" h="7793355">
                <a:moveTo>
                  <a:pt x="932007" y="1152612"/>
                </a:moveTo>
                <a:lnTo>
                  <a:pt x="932007" y="1144516"/>
                </a:lnTo>
                <a:lnTo>
                  <a:pt x="929983" y="1144516"/>
                </a:lnTo>
                <a:lnTo>
                  <a:pt x="929983" y="1168803"/>
                </a:lnTo>
                <a:lnTo>
                  <a:pt x="932007" y="1168803"/>
                </a:lnTo>
                <a:lnTo>
                  <a:pt x="932007" y="1159696"/>
                </a:lnTo>
              </a:path>
              <a:path w="9322435" h="7793355">
                <a:moveTo>
                  <a:pt x="971473" y="876349"/>
                </a:moveTo>
                <a:lnTo>
                  <a:pt x="935043" y="876349"/>
                </a:lnTo>
              </a:path>
              <a:path w="9322435" h="7793355">
                <a:moveTo>
                  <a:pt x="974509" y="880397"/>
                </a:moveTo>
                <a:lnTo>
                  <a:pt x="974509" y="889505"/>
                </a:lnTo>
                <a:lnTo>
                  <a:pt x="976533" y="889505"/>
                </a:lnTo>
                <a:lnTo>
                  <a:pt x="976533" y="865218"/>
                </a:lnTo>
                <a:lnTo>
                  <a:pt x="974509" y="865218"/>
                </a:lnTo>
                <a:lnTo>
                  <a:pt x="974509" y="873314"/>
                </a:lnTo>
              </a:path>
              <a:path w="9322435" h="7793355">
                <a:moveTo>
                  <a:pt x="935043" y="878373"/>
                </a:moveTo>
                <a:lnTo>
                  <a:pt x="971473" y="878373"/>
                </a:lnTo>
              </a:path>
              <a:path w="9322435" h="7793355">
                <a:moveTo>
                  <a:pt x="932007" y="873314"/>
                </a:moveTo>
                <a:lnTo>
                  <a:pt x="932007" y="865218"/>
                </a:lnTo>
                <a:lnTo>
                  <a:pt x="929983" y="865218"/>
                </a:lnTo>
                <a:lnTo>
                  <a:pt x="929983" y="889505"/>
                </a:lnTo>
                <a:lnTo>
                  <a:pt x="932007" y="889505"/>
                </a:lnTo>
                <a:lnTo>
                  <a:pt x="932007" y="880397"/>
                </a:lnTo>
              </a:path>
              <a:path w="9322435" h="7793355">
                <a:moveTo>
                  <a:pt x="971473" y="598063"/>
                </a:moveTo>
                <a:lnTo>
                  <a:pt x="935043" y="598063"/>
                </a:lnTo>
              </a:path>
              <a:path w="9322435" h="7793355">
                <a:moveTo>
                  <a:pt x="974509" y="602111"/>
                </a:moveTo>
                <a:lnTo>
                  <a:pt x="974509" y="611218"/>
                </a:lnTo>
                <a:lnTo>
                  <a:pt x="976533" y="611218"/>
                </a:lnTo>
                <a:lnTo>
                  <a:pt x="976533" y="586931"/>
                </a:lnTo>
                <a:lnTo>
                  <a:pt x="974509" y="586931"/>
                </a:lnTo>
                <a:lnTo>
                  <a:pt x="974509" y="595027"/>
                </a:lnTo>
              </a:path>
              <a:path w="9322435" h="7793355">
                <a:moveTo>
                  <a:pt x="935043" y="600087"/>
                </a:moveTo>
                <a:lnTo>
                  <a:pt x="971473" y="600087"/>
                </a:lnTo>
              </a:path>
              <a:path w="9322435" h="7793355">
                <a:moveTo>
                  <a:pt x="932007" y="595027"/>
                </a:moveTo>
                <a:lnTo>
                  <a:pt x="932007" y="586931"/>
                </a:lnTo>
                <a:lnTo>
                  <a:pt x="929983" y="586931"/>
                </a:lnTo>
                <a:lnTo>
                  <a:pt x="929983" y="611218"/>
                </a:lnTo>
                <a:lnTo>
                  <a:pt x="932007" y="611218"/>
                </a:lnTo>
                <a:lnTo>
                  <a:pt x="932007" y="602111"/>
                </a:lnTo>
              </a:path>
              <a:path w="9322435" h="7793355">
                <a:moveTo>
                  <a:pt x="1113146" y="7751547"/>
                </a:moveTo>
                <a:lnTo>
                  <a:pt x="1113146" y="7788989"/>
                </a:lnTo>
              </a:path>
              <a:path w="9322435" h="7793355">
                <a:moveTo>
                  <a:pt x="1117194" y="7748511"/>
                </a:moveTo>
                <a:lnTo>
                  <a:pt x="1126301" y="7748511"/>
                </a:lnTo>
                <a:lnTo>
                  <a:pt x="1126301" y="7746487"/>
                </a:lnTo>
                <a:lnTo>
                  <a:pt x="1102015" y="7746487"/>
                </a:lnTo>
                <a:lnTo>
                  <a:pt x="1102015" y="7748511"/>
                </a:lnTo>
                <a:lnTo>
                  <a:pt x="1110110" y="7748511"/>
                </a:lnTo>
              </a:path>
              <a:path w="9322435" h="7793355">
                <a:moveTo>
                  <a:pt x="1115170" y="7788989"/>
                </a:moveTo>
                <a:lnTo>
                  <a:pt x="1115170" y="7751547"/>
                </a:lnTo>
              </a:path>
              <a:path w="9322435" h="7793355">
                <a:moveTo>
                  <a:pt x="1110110" y="7791013"/>
                </a:moveTo>
                <a:lnTo>
                  <a:pt x="1102015" y="7791013"/>
                </a:lnTo>
                <a:lnTo>
                  <a:pt x="1102015" y="7793037"/>
                </a:lnTo>
                <a:lnTo>
                  <a:pt x="1126301" y="7793037"/>
                </a:lnTo>
                <a:lnTo>
                  <a:pt x="1126301" y="7791013"/>
                </a:lnTo>
                <a:lnTo>
                  <a:pt x="1117194" y="7791013"/>
                </a:lnTo>
              </a:path>
              <a:path w="9322435" h="7793355">
                <a:moveTo>
                  <a:pt x="1949018" y="7751547"/>
                </a:moveTo>
                <a:lnTo>
                  <a:pt x="1949018" y="7788989"/>
                </a:lnTo>
              </a:path>
              <a:path w="9322435" h="7793355">
                <a:moveTo>
                  <a:pt x="1953066" y="7748511"/>
                </a:moveTo>
                <a:lnTo>
                  <a:pt x="1962173" y="7748511"/>
                </a:lnTo>
                <a:lnTo>
                  <a:pt x="1962173" y="7746487"/>
                </a:lnTo>
                <a:lnTo>
                  <a:pt x="1937886" y="7746487"/>
                </a:lnTo>
                <a:lnTo>
                  <a:pt x="1937886" y="7748511"/>
                </a:lnTo>
                <a:lnTo>
                  <a:pt x="1945982" y="7748511"/>
                </a:lnTo>
              </a:path>
              <a:path w="9322435" h="7793355">
                <a:moveTo>
                  <a:pt x="1951042" y="7788989"/>
                </a:moveTo>
                <a:lnTo>
                  <a:pt x="1951042" y="7751547"/>
                </a:lnTo>
              </a:path>
              <a:path w="9322435" h="7793355">
                <a:moveTo>
                  <a:pt x="1945982" y="7791013"/>
                </a:moveTo>
                <a:lnTo>
                  <a:pt x="1937886" y="7791013"/>
                </a:lnTo>
                <a:lnTo>
                  <a:pt x="1937886" y="7793037"/>
                </a:lnTo>
                <a:lnTo>
                  <a:pt x="1962173" y="7793037"/>
                </a:lnTo>
                <a:lnTo>
                  <a:pt x="1962173" y="7791013"/>
                </a:lnTo>
                <a:lnTo>
                  <a:pt x="1953066" y="7791013"/>
                </a:lnTo>
              </a:path>
              <a:path w="9322435" h="7793355">
                <a:moveTo>
                  <a:pt x="1391433" y="7751547"/>
                </a:moveTo>
                <a:lnTo>
                  <a:pt x="1391433" y="7788989"/>
                </a:lnTo>
              </a:path>
              <a:path w="9322435" h="7793355">
                <a:moveTo>
                  <a:pt x="1396492" y="7748511"/>
                </a:moveTo>
                <a:lnTo>
                  <a:pt x="1404588" y="7748511"/>
                </a:lnTo>
                <a:lnTo>
                  <a:pt x="1404588" y="7746487"/>
                </a:lnTo>
                <a:lnTo>
                  <a:pt x="1380301" y="7746487"/>
                </a:lnTo>
                <a:lnTo>
                  <a:pt x="1380301" y="7748511"/>
                </a:lnTo>
                <a:lnTo>
                  <a:pt x="1389409" y="7748511"/>
                </a:lnTo>
              </a:path>
              <a:path w="9322435" h="7793355">
                <a:moveTo>
                  <a:pt x="1393457" y="7788989"/>
                </a:moveTo>
                <a:lnTo>
                  <a:pt x="1393457" y="7751547"/>
                </a:lnTo>
              </a:path>
              <a:path w="9322435" h="7793355">
                <a:moveTo>
                  <a:pt x="1389409" y="7791013"/>
                </a:moveTo>
                <a:lnTo>
                  <a:pt x="1380301" y="7791013"/>
                </a:lnTo>
                <a:lnTo>
                  <a:pt x="1380301" y="7793037"/>
                </a:lnTo>
                <a:lnTo>
                  <a:pt x="1404588" y="7793037"/>
                </a:lnTo>
                <a:lnTo>
                  <a:pt x="1404588" y="7791013"/>
                </a:lnTo>
                <a:lnTo>
                  <a:pt x="1396492" y="7791013"/>
                </a:lnTo>
              </a:path>
              <a:path w="9322435" h="7793355">
                <a:moveTo>
                  <a:pt x="1670731" y="7751547"/>
                </a:moveTo>
                <a:lnTo>
                  <a:pt x="1670731" y="7788989"/>
                </a:lnTo>
              </a:path>
              <a:path w="9322435" h="7793355">
                <a:moveTo>
                  <a:pt x="1674779" y="7748511"/>
                </a:moveTo>
                <a:lnTo>
                  <a:pt x="1683887" y="7748511"/>
                </a:lnTo>
                <a:lnTo>
                  <a:pt x="1683887" y="7746487"/>
                </a:lnTo>
                <a:lnTo>
                  <a:pt x="1659600" y="7746487"/>
                </a:lnTo>
                <a:lnTo>
                  <a:pt x="1659600" y="7748511"/>
                </a:lnTo>
                <a:lnTo>
                  <a:pt x="1667695" y="7748511"/>
                </a:lnTo>
              </a:path>
              <a:path w="9322435" h="7793355">
                <a:moveTo>
                  <a:pt x="1672755" y="7788989"/>
                </a:moveTo>
                <a:lnTo>
                  <a:pt x="1672755" y="7751547"/>
                </a:lnTo>
              </a:path>
              <a:path w="9322435" h="7793355">
                <a:moveTo>
                  <a:pt x="1667695" y="7791013"/>
                </a:moveTo>
                <a:lnTo>
                  <a:pt x="1659600" y="7791013"/>
                </a:lnTo>
                <a:lnTo>
                  <a:pt x="1659600" y="7793037"/>
                </a:lnTo>
                <a:lnTo>
                  <a:pt x="1683887" y="7793037"/>
                </a:lnTo>
                <a:lnTo>
                  <a:pt x="1683887" y="7791013"/>
                </a:lnTo>
                <a:lnTo>
                  <a:pt x="1674779" y="7791013"/>
                </a:lnTo>
              </a:path>
              <a:path w="9322435" h="7793355">
                <a:moveTo>
                  <a:pt x="2785902" y="7751547"/>
                </a:moveTo>
                <a:lnTo>
                  <a:pt x="2785902" y="7788989"/>
                </a:lnTo>
              </a:path>
              <a:path w="9322435" h="7793355">
                <a:moveTo>
                  <a:pt x="2789949" y="7748511"/>
                </a:moveTo>
                <a:lnTo>
                  <a:pt x="2799057" y="7748511"/>
                </a:lnTo>
                <a:lnTo>
                  <a:pt x="2799057" y="7746487"/>
                </a:lnTo>
                <a:lnTo>
                  <a:pt x="2774770" y="7746487"/>
                </a:lnTo>
                <a:lnTo>
                  <a:pt x="2774770" y="7748511"/>
                </a:lnTo>
                <a:lnTo>
                  <a:pt x="2782866" y="7748511"/>
                </a:lnTo>
              </a:path>
              <a:path w="9322435" h="7793355">
                <a:moveTo>
                  <a:pt x="2787926" y="7788989"/>
                </a:moveTo>
                <a:lnTo>
                  <a:pt x="2787926" y="7751547"/>
                </a:lnTo>
              </a:path>
              <a:path w="9322435" h="7793355">
                <a:moveTo>
                  <a:pt x="2782866" y="7791013"/>
                </a:moveTo>
                <a:lnTo>
                  <a:pt x="2774770" y="7791013"/>
                </a:lnTo>
                <a:lnTo>
                  <a:pt x="2774770" y="7793037"/>
                </a:lnTo>
                <a:lnTo>
                  <a:pt x="2799057" y="7793037"/>
                </a:lnTo>
                <a:lnTo>
                  <a:pt x="2799057" y="7791013"/>
                </a:lnTo>
                <a:lnTo>
                  <a:pt x="2789949" y="7791013"/>
                </a:lnTo>
              </a:path>
              <a:path w="9322435" h="7793355">
                <a:moveTo>
                  <a:pt x="2228316" y="7751547"/>
                </a:moveTo>
                <a:lnTo>
                  <a:pt x="2228316" y="7788989"/>
                </a:lnTo>
              </a:path>
              <a:path w="9322435" h="7793355">
                <a:moveTo>
                  <a:pt x="2233376" y="7748511"/>
                </a:moveTo>
                <a:lnTo>
                  <a:pt x="2241472" y="7748511"/>
                </a:lnTo>
                <a:lnTo>
                  <a:pt x="2241472" y="7746487"/>
                </a:lnTo>
                <a:lnTo>
                  <a:pt x="2217185" y="7746487"/>
                </a:lnTo>
                <a:lnTo>
                  <a:pt x="2217185" y="7748511"/>
                </a:lnTo>
                <a:lnTo>
                  <a:pt x="2226293" y="7748511"/>
                </a:lnTo>
              </a:path>
              <a:path w="9322435" h="7793355">
                <a:moveTo>
                  <a:pt x="2230340" y="7788989"/>
                </a:moveTo>
                <a:lnTo>
                  <a:pt x="2230340" y="7751547"/>
                </a:lnTo>
              </a:path>
              <a:path w="9322435" h="7793355">
                <a:moveTo>
                  <a:pt x="2226293" y="7791013"/>
                </a:moveTo>
                <a:lnTo>
                  <a:pt x="2217185" y="7791013"/>
                </a:lnTo>
                <a:lnTo>
                  <a:pt x="2217185" y="7793037"/>
                </a:lnTo>
                <a:lnTo>
                  <a:pt x="2241472" y="7793037"/>
                </a:lnTo>
                <a:lnTo>
                  <a:pt x="2241472" y="7791013"/>
                </a:lnTo>
                <a:lnTo>
                  <a:pt x="2233376" y="7791013"/>
                </a:lnTo>
              </a:path>
              <a:path w="9322435" h="7793355">
                <a:moveTo>
                  <a:pt x="2506603" y="7751547"/>
                </a:moveTo>
                <a:lnTo>
                  <a:pt x="2506603" y="7788989"/>
                </a:lnTo>
              </a:path>
              <a:path w="9322435" h="7793355">
                <a:moveTo>
                  <a:pt x="2510651" y="7748511"/>
                </a:moveTo>
                <a:lnTo>
                  <a:pt x="2519758" y="7748511"/>
                </a:lnTo>
                <a:lnTo>
                  <a:pt x="2519758" y="7746487"/>
                </a:lnTo>
                <a:lnTo>
                  <a:pt x="2495472" y="7746487"/>
                </a:lnTo>
                <a:lnTo>
                  <a:pt x="2495472" y="7748511"/>
                </a:lnTo>
                <a:lnTo>
                  <a:pt x="2503567" y="7748511"/>
                </a:lnTo>
              </a:path>
              <a:path w="9322435" h="7793355">
                <a:moveTo>
                  <a:pt x="2508627" y="7788989"/>
                </a:moveTo>
                <a:lnTo>
                  <a:pt x="2508627" y="7751547"/>
                </a:lnTo>
              </a:path>
              <a:path w="9322435" h="7793355">
                <a:moveTo>
                  <a:pt x="2503567" y="7791013"/>
                </a:moveTo>
                <a:lnTo>
                  <a:pt x="2495472" y="7791013"/>
                </a:lnTo>
                <a:lnTo>
                  <a:pt x="2495472" y="7793037"/>
                </a:lnTo>
                <a:lnTo>
                  <a:pt x="2519758" y="7793037"/>
                </a:lnTo>
                <a:lnTo>
                  <a:pt x="2519758" y="7791013"/>
                </a:lnTo>
                <a:lnTo>
                  <a:pt x="2510651" y="7791013"/>
                </a:lnTo>
              </a:path>
              <a:path w="9322435" h="7793355">
                <a:moveTo>
                  <a:pt x="9197626" y="7751547"/>
                </a:moveTo>
                <a:lnTo>
                  <a:pt x="9197626" y="7788989"/>
                </a:lnTo>
              </a:path>
              <a:path w="9322435" h="7793355">
                <a:moveTo>
                  <a:pt x="9201673" y="7748511"/>
                </a:moveTo>
                <a:lnTo>
                  <a:pt x="9210781" y="7748511"/>
                </a:lnTo>
                <a:lnTo>
                  <a:pt x="9210781" y="7746487"/>
                </a:lnTo>
                <a:lnTo>
                  <a:pt x="9186494" y="7746487"/>
                </a:lnTo>
                <a:lnTo>
                  <a:pt x="9186494" y="7748511"/>
                </a:lnTo>
                <a:lnTo>
                  <a:pt x="9194590" y="7748511"/>
                </a:lnTo>
              </a:path>
              <a:path w="9322435" h="7793355">
                <a:moveTo>
                  <a:pt x="9199649" y="7788989"/>
                </a:moveTo>
                <a:lnTo>
                  <a:pt x="9199649" y="7751547"/>
                </a:lnTo>
              </a:path>
              <a:path w="9322435" h="7793355">
                <a:moveTo>
                  <a:pt x="9194590" y="7791013"/>
                </a:moveTo>
                <a:lnTo>
                  <a:pt x="9186494" y="7791013"/>
                </a:lnTo>
                <a:lnTo>
                  <a:pt x="9186494" y="7793037"/>
                </a:lnTo>
                <a:lnTo>
                  <a:pt x="9210781" y="7793037"/>
                </a:lnTo>
                <a:lnTo>
                  <a:pt x="9210781" y="7791013"/>
                </a:lnTo>
                <a:lnTo>
                  <a:pt x="9201673" y="7791013"/>
                </a:lnTo>
              </a:path>
              <a:path w="9322435" h="7793355">
                <a:moveTo>
                  <a:pt x="8919339" y="7751547"/>
                </a:moveTo>
                <a:lnTo>
                  <a:pt x="8919339" y="7788989"/>
                </a:lnTo>
              </a:path>
              <a:path w="9322435" h="7793355">
                <a:moveTo>
                  <a:pt x="8922375" y="7748511"/>
                </a:moveTo>
                <a:lnTo>
                  <a:pt x="8931482" y="7748511"/>
                </a:lnTo>
                <a:lnTo>
                  <a:pt x="8931482" y="7746487"/>
                </a:lnTo>
                <a:lnTo>
                  <a:pt x="8908207" y="7746487"/>
                </a:lnTo>
                <a:lnTo>
                  <a:pt x="8908207" y="7748511"/>
                </a:lnTo>
                <a:lnTo>
                  <a:pt x="8916303" y="7748511"/>
                </a:lnTo>
              </a:path>
              <a:path w="9322435" h="7793355">
                <a:moveTo>
                  <a:pt x="8921363" y="7788989"/>
                </a:moveTo>
                <a:lnTo>
                  <a:pt x="8921363" y="7751547"/>
                </a:lnTo>
              </a:path>
              <a:path w="9322435" h="7793355">
                <a:moveTo>
                  <a:pt x="8916303" y="7791013"/>
                </a:moveTo>
                <a:lnTo>
                  <a:pt x="8908207" y="7791013"/>
                </a:lnTo>
                <a:lnTo>
                  <a:pt x="8908207" y="7793037"/>
                </a:lnTo>
                <a:lnTo>
                  <a:pt x="8931482" y="7793037"/>
                </a:lnTo>
                <a:lnTo>
                  <a:pt x="8931482" y="7791013"/>
                </a:lnTo>
                <a:lnTo>
                  <a:pt x="8922375" y="7791013"/>
                </a:lnTo>
              </a:path>
              <a:path w="9322435" h="7793355">
                <a:moveTo>
                  <a:pt x="8640040" y="7751547"/>
                </a:moveTo>
                <a:lnTo>
                  <a:pt x="8640040" y="7788989"/>
                </a:lnTo>
              </a:path>
              <a:path w="9322435" h="7793355">
                <a:moveTo>
                  <a:pt x="8644088" y="7748511"/>
                </a:moveTo>
                <a:lnTo>
                  <a:pt x="8653196" y="7748511"/>
                </a:lnTo>
                <a:lnTo>
                  <a:pt x="8653196" y="7746487"/>
                </a:lnTo>
                <a:lnTo>
                  <a:pt x="8628909" y="7746487"/>
                </a:lnTo>
                <a:lnTo>
                  <a:pt x="8628909" y="7748511"/>
                </a:lnTo>
                <a:lnTo>
                  <a:pt x="8637004" y="7748511"/>
                </a:lnTo>
              </a:path>
              <a:path w="9322435" h="7793355">
                <a:moveTo>
                  <a:pt x="8642064" y="7788989"/>
                </a:moveTo>
                <a:lnTo>
                  <a:pt x="8642064" y="7751547"/>
                </a:lnTo>
              </a:path>
              <a:path w="9322435" h="7793355">
                <a:moveTo>
                  <a:pt x="8637004" y="7791013"/>
                </a:moveTo>
                <a:lnTo>
                  <a:pt x="8628909" y="7791013"/>
                </a:lnTo>
                <a:lnTo>
                  <a:pt x="8628909" y="7793037"/>
                </a:lnTo>
                <a:lnTo>
                  <a:pt x="8653196" y="7793037"/>
                </a:lnTo>
                <a:lnTo>
                  <a:pt x="8653196" y="7791013"/>
                </a:lnTo>
                <a:lnTo>
                  <a:pt x="8644088" y="7791013"/>
                </a:lnTo>
              </a:path>
              <a:path w="9322435" h="7793355">
                <a:moveTo>
                  <a:pt x="8361754" y="7751547"/>
                </a:moveTo>
                <a:lnTo>
                  <a:pt x="8361754" y="7788989"/>
                </a:lnTo>
              </a:path>
              <a:path w="9322435" h="7793355">
                <a:moveTo>
                  <a:pt x="8364790" y="7748511"/>
                </a:moveTo>
                <a:lnTo>
                  <a:pt x="8373897" y="7748511"/>
                </a:lnTo>
                <a:lnTo>
                  <a:pt x="8373897" y="7746487"/>
                </a:lnTo>
                <a:lnTo>
                  <a:pt x="8350622" y="7746487"/>
                </a:lnTo>
                <a:lnTo>
                  <a:pt x="8350622" y="7748511"/>
                </a:lnTo>
                <a:lnTo>
                  <a:pt x="8358718" y="7748511"/>
                </a:lnTo>
              </a:path>
              <a:path w="9322435" h="7793355">
                <a:moveTo>
                  <a:pt x="8363778" y="7788989"/>
                </a:moveTo>
                <a:lnTo>
                  <a:pt x="8363778" y="7751547"/>
                </a:lnTo>
              </a:path>
              <a:path w="9322435" h="7793355">
                <a:moveTo>
                  <a:pt x="8358718" y="7791013"/>
                </a:moveTo>
                <a:lnTo>
                  <a:pt x="8350622" y="7791013"/>
                </a:lnTo>
                <a:lnTo>
                  <a:pt x="8350622" y="7793037"/>
                </a:lnTo>
                <a:lnTo>
                  <a:pt x="8373897" y="7793037"/>
                </a:lnTo>
                <a:lnTo>
                  <a:pt x="8373897" y="7791013"/>
                </a:lnTo>
                <a:lnTo>
                  <a:pt x="8364790" y="7791013"/>
                </a:lnTo>
              </a:path>
              <a:path w="9322435" h="7793355">
                <a:moveTo>
                  <a:pt x="8082455" y="7751547"/>
                </a:moveTo>
                <a:lnTo>
                  <a:pt x="8082455" y="7788989"/>
                </a:lnTo>
              </a:path>
              <a:path w="9322435" h="7793355">
                <a:moveTo>
                  <a:pt x="8086503" y="7748511"/>
                </a:moveTo>
                <a:lnTo>
                  <a:pt x="8095610" y="7748511"/>
                </a:lnTo>
                <a:lnTo>
                  <a:pt x="8095610" y="7746487"/>
                </a:lnTo>
                <a:lnTo>
                  <a:pt x="8071324" y="7746487"/>
                </a:lnTo>
                <a:lnTo>
                  <a:pt x="8071324" y="7748511"/>
                </a:lnTo>
                <a:lnTo>
                  <a:pt x="8079419" y="7748511"/>
                </a:lnTo>
              </a:path>
              <a:path w="9322435" h="7793355">
                <a:moveTo>
                  <a:pt x="8084479" y="7788989"/>
                </a:moveTo>
                <a:lnTo>
                  <a:pt x="8084479" y="7751547"/>
                </a:lnTo>
              </a:path>
              <a:path w="9322435" h="7793355">
                <a:moveTo>
                  <a:pt x="8079419" y="7791013"/>
                </a:moveTo>
                <a:lnTo>
                  <a:pt x="8071324" y="7791013"/>
                </a:lnTo>
                <a:lnTo>
                  <a:pt x="8071324" y="7793037"/>
                </a:lnTo>
                <a:lnTo>
                  <a:pt x="8095610" y="7793037"/>
                </a:lnTo>
                <a:lnTo>
                  <a:pt x="8095610" y="7791013"/>
                </a:lnTo>
                <a:lnTo>
                  <a:pt x="8086503" y="7791013"/>
                </a:lnTo>
              </a:path>
              <a:path w="9322435" h="7793355">
                <a:moveTo>
                  <a:pt x="7804168" y="7751547"/>
                </a:moveTo>
                <a:lnTo>
                  <a:pt x="7804168" y="7788989"/>
                </a:lnTo>
              </a:path>
              <a:path w="9322435" h="7793355">
                <a:moveTo>
                  <a:pt x="7808216" y="7748511"/>
                </a:moveTo>
                <a:lnTo>
                  <a:pt x="7816312" y="7748511"/>
                </a:lnTo>
                <a:lnTo>
                  <a:pt x="7816312" y="7746487"/>
                </a:lnTo>
                <a:lnTo>
                  <a:pt x="7793037" y="7746487"/>
                </a:lnTo>
                <a:lnTo>
                  <a:pt x="7793037" y="7748511"/>
                </a:lnTo>
                <a:lnTo>
                  <a:pt x="7801133" y="7748511"/>
                </a:lnTo>
              </a:path>
              <a:path w="9322435" h="7793355">
                <a:moveTo>
                  <a:pt x="7806192" y="7788989"/>
                </a:moveTo>
                <a:lnTo>
                  <a:pt x="7806192" y="7751547"/>
                </a:lnTo>
              </a:path>
              <a:path w="9322435" h="7793355">
                <a:moveTo>
                  <a:pt x="7801133" y="7791013"/>
                </a:moveTo>
                <a:lnTo>
                  <a:pt x="7793037" y="7791013"/>
                </a:lnTo>
                <a:lnTo>
                  <a:pt x="7793037" y="7793037"/>
                </a:lnTo>
                <a:lnTo>
                  <a:pt x="7816312" y="7793037"/>
                </a:lnTo>
                <a:lnTo>
                  <a:pt x="7816312" y="7791013"/>
                </a:lnTo>
                <a:lnTo>
                  <a:pt x="7808216" y="7791013"/>
                </a:lnTo>
              </a:path>
              <a:path w="9322435" h="7793355">
                <a:moveTo>
                  <a:pt x="7524870" y="7751547"/>
                </a:moveTo>
                <a:lnTo>
                  <a:pt x="7524870" y="7788989"/>
                </a:lnTo>
              </a:path>
              <a:path w="9322435" h="7793355">
                <a:moveTo>
                  <a:pt x="7528918" y="7748511"/>
                </a:moveTo>
                <a:lnTo>
                  <a:pt x="7538025" y="7748511"/>
                </a:lnTo>
                <a:lnTo>
                  <a:pt x="7538025" y="7746487"/>
                </a:lnTo>
                <a:lnTo>
                  <a:pt x="7513738" y="7746487"/>
                </a:lnTo>
                <a:lnTo>
                  <a:pt x="7513738" y="7748511"/>
                </a:lnTo>
                <a:lnTo>
                  <a:pt x="7521834" y="7748511"/>
                </a:lnTo>
              </a:path>
              <a:path w="9322435" h="7793355">
                <a:moveTo>
                  <a:pt x="7526894" y="7788989"/>
                </a:moveTo>
                <a:lnTo>
                  <a:pt x="7526894" y="7751547"/>
                </a:lnTo>
              </a:path>
              <a:path w="9322435" h="7793355">
                <a:moveTo>
                  <a:pt x="7521834" y="7791013"/>
                </a:moveTo>
                <a:lnTo>
                  <a:pt x="7513738" y="7791013"/>
                </a:lnTo>
                <a:lnTo>
                  <a:pt x="7513738" y="7793037"/>
                </a:lnTo>
                <a:lnTo>
                  <a:pt x="7538025" y="7793037"/>
                </a:lnTo>
                <a:lnTo>
                  <a:pt x="7538025" y="7791013"/>
                </a:lnTo>
                <a:lnTo>
                  <a:pt x="7528918" y="7791013"/>
                </a:lnTo>
              </a:path>
              <a:path w="9322435" h="7793355">
                <a:moveTo>
                  <a:pt x="7246583" y="7751547"/>
                </a:moveTo>
                <a:lnTo>
                  <a:pt x="7246583" y="7788989"/>
                </a:lnTo>
              </a:path>
              <a:path w="9322435" h="7793355">
                <a:moveTo>
                  <a:pt x="7250631" y="7748511"/>
                </a:moveTo>
                <a:lnTo>
                  <a:pt x="7258727" y="7748511"/>
                </a:lnTo>
                <a:lnTo>
                  <a:pt x="7258727" y="7746487"/>
                </a:lnTo>
                <a:lnTo>
                  <a:pt x="7235452" y="7746487"/>
                </a:lnTo>
                <a:lnTo>
                  <a:pt x="7235452" y="7748511"/>
                </a:lnTo>
                <a:lnTo>
                  <a:pt x="7243547" y="7748511"/>
                </a:lnTo>
              </a:path>
              <a:path w="9322435" h="7793355">
                <a:moveTo>
                  <a:pt x="7248607" y="7788989"/>
                </a:moveTo>
                <a:lnTo>
                  <a:pt x="7248607" y="7751547"/>
                </a:lnTo>
              </a:path>
              <a:path w="9322435" h="7793355">
                <a:moveTo>
                  <a:pt x="7243547" y="7791013"/>
                </a:moveTo>
                <a:lnTo>
                  <a:pt x="7235452" y="7791013"/>
                </a:lnTo>
                <a:lnTo>
                  <a:pt x="7235452" y="7793037"/>
                </a:lnTo>
                <a:lnTo>
                  <a:pt x="7258727" y="7793037"/>
                </a:lnTo>
                <a:lnTo>
                  <a:pt x="7258727" y="7791013"/>
                </a:lnTo>
                <a:lnTo>
                  <a:pt x="7250631" y="7791013"/>
                </a:lnTo>
              </a:path>
              <a:path w="9322435" h="7793355">
                <a:moveTo>
                  <a:pt x="6967285" y="7751547"/>
                </a:moveTo>
                <a:lnTo>
                  <a:pt x="6967285" y="7788989"/>
                </a:lnTo>
              </a:path>
              <a:path w="9322435" h="7793355">
                <a:moveTo>
                  <a:pt x="6971332" y="7748511"/>
                </a:moveTo>
                <a:lnTo>
                  <a:pt x="6980440" y="7748511"/>
                </a:lnTo>
                <a:lnTo>
                  <a:pt x="6980440" y="7746487"/>
                </a:lnTo>
                <a:lnTo>
                  <a:pt x="6956153" y="7746487"/>
                </a:lnTo>
                <a:lnTo>
                  <a:pt x="6956153" y="7748511"/>
                </a:lnTo>
                <a:lnTo>
                  <a:pt x="6964249" y="7748511"/>
                </a:lnTo>
              </a:path>
              <a:path w="9322435" h="7793355">
                <a:moveTo>
                  <a:pt x="6969309" y="7788989"/>
                </a:moveTo>
                <a:lnTo>
                  <a:pt x="6969309" y="7751547"/>
                </a:lnTo>
              </a:path>
              <a:path w="9322435" h="7793355">
                <a:moveTo>
                  <a:pt x="6964249" y="7791013"/>
                </a:moveTo>
                <a:lnTo>
                  <a:pt x="6956153" y="7791013"/>
                </a:lnTo>
                <a:lnTo>
                  <a:pt x="6956153" y="7793037"/>
                </a:lnTo>
                <a:lnTo>
                  <a:pt x="6980440" y="7793037"/>
                </a:lnTo>
                <a:lnTo>
                  <a:pt x="6980440" y="7791013"/>
                </a:lnTo>
                <a:lnTo>
                  <a:pt x="6971332" y="7791013"/>
                </a:lnTo>
              </a:path>
              <a:path w="9322435" h="7793355">
                <a:moveTo>
                  <a:pt x="6688998" y="7751547"/>
                </a:moveTo>
                <a:lnTo>
                  <a:pt x="6688998" y="7788989"/>
                </a:lnTo>
              </a:path>
              <a:path w="9322435" h="7793355">
                <a:moveTo>
                  <a:pt x="6693046" y="7748511"/>
                </a:moveTo>
                <a:lnTo>
                  <a:pt x="6701141" y="7748511"/>
                </a:lnTo>
                <a:lnTo>
                  <a:pt x="6701141" y="7746487"/>
                </a:lnTo>
                <a:lnTo>
                  <a:pt x="6677867" y="7746487"/>
                </a:lnTo>
                <a:lnTo>
                  <a:pt x="6677867" y="7748511"/>
                </a:lnTo>
                <a:lnTo>
                  <a:pt x="6685962" y="7748511"/>
                </a:lnTo>
              </a:path>
              <a:path w="9322435" h="7793355">
                <a:moveTo>
                  <a:pt x="6691022" y="7788989"/>
                </a:moveTo>
                <a:lnTo>
                  <a:pt x="6691022" y="7751547"/>
                </a:lnTo>
              </a:path>
              <a:path w="9322435" h="7793355">
                <a:moveTo>
                  <a:pt x="6685962" y="7791013"/>
                </a:moveTo>
                <a:lnTo>
                  <a:pt x="6677867" y="7791013"/>
                </a:lnTo>
                <a:lnTo>
                  <a:pt x="6677867" y="7793037"/>
                </a:lnTo>
                <a:lnTo>
                  <a:pt x="6701141" y="7793037"/>
                </a:lnTo>
                <a:lnTo>
                  <a:pt x="6701141" y="7791013"/>
                </a:lnTo>
                <a:lnTo>
                  <a:pt x="6693046" y="7791013"/>
                </a:lnTo>
              </a:path>
              <a:path w="9322435" h="7793355">
                <a:moveTo>
                  <a:pt x="6409699" y="7751547"/>
                </a:moveTo>
                <a:lnTo>
                  <a:pt x="6409699" y="7788989"/>
                </a:lnTo>
              </a:path>
              <a:path w="9322435" h="7793355">
                <a:moveTo>
                  <a:pt x="6413747" y="7748511"/>
                </a:moveTo>
                <a:lnTo>
                  <a:pt x="6422855" y="7748511"/>
                </a:lnTo>
                <a:lnTo>
                  <a:pt x="6422855" y="7746487"/>
                </a:lnTo>
                <a:lnTo>
                  <a:pt x="6398568" y="7746487"/>
                </a:lnTo>
                <a:lnTo>
                  <a:pt x="6398568" y="7748511"/>
                </a:lnTo>
                <a:lnTo>
                  <a:pt x="6406664" y="7748511"/>
                </a:lnTo>
              </a:path>
              <a:path w="9322435" h="7793355">
                <a:moveTo>
                  <a:pt x="6411723" y="7788989"/>
                </a:moveTo>
                <a:lnTo>
                  <a:pt x="6411723" y="7751547"/>
                </a:lnTo>
              </a:path>
              <a:path w="9322435" h="7793355">
                <a:moveTo>
                  <a:pt x="6406664" y="7791013"/>
                </a:moveTo>
                <a:lnTo>
                  <a:pt x="6398568" y="7791013"/>
                </a:lnTo>
                <a:lnTo>
                  <a:pt x="6398568" y="7793037"/>
                </a:lnTo>
                <a:lnTo>
                  <a:pt x="6422855" y="7793037"/>
                </a:lnTo>
                <a:lnTo>
                  <a:pt x="6422855" y="7791013"/>
                </a:lnTo>
                <a:lnTo>
                  <a:pt x="6413747" y="7791013"/>
                </a:lnTo>
              </a:path>
              <a:path w="9322435" h="7793355">
                <a:moveTo>
                  <a:pt x="6131413" y="7751547"/>
                </a:moveTo>
                <a:lnTo>
                  <a:pt x="6131413" y="7788989"/>
                </a:lnTo>
              </a:path>
              <a:path w="9322435" h="7793355">
                <a:moveTo>
                  <a:pt x="6135461" y="7748511"/>
                </a:moveTo>
                <a:lnTo>
                  <a:pt x="6143556" y="7748511"/>
                </a:lnTo>
                <a:lnTo>
                  <a:pt x="6143556" y="7746487"/>
                </a:lnTo>
                <a:lnTo>
                  <a:pt x="6120281" y="7746487"/>
                </a:lnTo>
                <a:lnTo>
                  <a:pt x="6120281" y="7748511"/>
                </a:lnTo>
                <a:lnTo>
                  <a:pt x="6128377" y="7748511"/>
                </a:lnTo>
              </a:path>
              <a:path w="9322435" h="7793355">
                <a:moveTo>
                  <a:pt x="6133437" y="7788989"/>
                </a:moveTo>
                <a:lnTo>
                  <a:pt x="6133437" y="7751547"/>
                </a:lnTo>
              </a:path>
              <a:path w="9322435" h="7793355">
                <a:moveTo>
                  <a:pt x="6128377" y="7791013"/>
                </a:moveTo>
                <a:lnTo>
                  <a:pt x="6120281" y="7791013"/>
                </a:lnTo>
                <a:lnTo>
                  <a:pt x="6120281" y="7793037"/>
                </a:lnTo>
                <a:lnTo>
                  <a:pt x="6143556" y="7793037"/>
                </a:lnTo>
                <a:lnTo>
                  <a:pt x="6143556" y="7791013"/>
                </a:lnTo>
                <a:lnTo>
                  <a:pt x="6135461" y="7791013"/>
                </a:lnTo>
              </a:path>
              <a:path w="9322435" h="7793355">
                <a:moveTo>
                  <a:pt x="5852114" y="7751547"/>
                </a:moveTo>
                <a:lnTo>
                  <a:pt x="5852114" y="7788989"/>
                </a:lnTo>
              </a:path>
              <a:path w="9322435" h="7793355">
                <a:moveTo>
                  <a:pt x="5856162" y="7748511"/>
                </a:moveTo>
                <a:lnTo>
                  <a:pt x="5865270" y="7748511"/>
                </a:lnTo>
                <a:lnTo>
                  <a:pt x="5865270" y="7746487"/>
                </a:lnTo>
                <a:lnTo>
                  <a:pt x="5840983" y="7746487"/>
                </a:lnTo>
                <a:lnTo>
                  <a:pt x="5840983" y="7748511"/>
                </a:lnTo>
                <a:lnTo>
                  <a:pt x="5849078" y="7748511"/>
                </a:lnTo>
              </a:path>
              <a:path w="9322435" h="7793355">
                <a:moveTo>
                  <a:pt x="5854138" y="7788989"/>
                </a:moveTo>
                <a:lnTo>
                  <a:pt x="5854138" y="7751547"/>
                </a:lnTo>
              </a:path>
              <a:path w="9322435" h="7793355">
                <a:moveTo>
                  <a:pt x="5849078" y="7791013"/>
                </a:moveTo>
                <a:lnTo>
                  <a:pt x="5840983" y="7791013"/>
                </a:lnTo>
                <a:lnTo>
                  <a:pt x="5840983" y="7793037"/>
                </a:lnTo>
                <a:lnTo>
                  <a:pt x="5865270" y="7793037"/>
                </a:lnTo>
                <a:lnTo>
                  <a:pt x="5865270" y="7791013"/>
                </a:lnTo>
                <a:lnTo>
                  <a:pt x="5856162" y="7791013"/>
                </a:lnTo>
              </a:path>
              <a:path w="9322435" h="7793355">
                <a:moveTo>
                  <a:pt x="5573828" y="7751547"/>
                </a:moveTo>
                <a:lnTo>
                  <a:pt x="5573828" y="7788989"/>
                </a:lnTo>
              </a:path>
              <a:path w="9322435" h="7793355">
                <a:moveTo>
                  <a:pt x="5577875" y="7748511"/>
                </a:moveTo>
                <a:lnTo>
                  <a:pt x="5585971" y="7748511"/>
                </a:lnTo>
                <a:lnTo>
                  <a:pt x="5585971" y="7746487"/>
                </a:lnTo>
                <a:lnTo>
                  <a:pt x="5562696" y="7746487"/>
                </a:lnTo>
                <a:lnTo>
                  <a:pt x="5562696" y="7748511"/>
                </a:lnTo>
                <a:lnTo>
                  <a:pt x="5570792" y="7748511"/>
                </a:lnTo>
              </a:path>
              <a:path w="9322435" h="7793355">
                <a:moveTo>
                  <a:pt x="5575852" y="7788989"/>
                </a:moveTo>
                <a:lnTo>
                  <a:pt x="5575852" y="7751547"/>
                </a:lnTo>
              </a:path>
              <a:path w="9322435" h="7793355">
                <a:moveTo>
                  <a:pt x="5570792" y="7791013"/>
                </a:moveTo>
                <a:lnTo>
                  <a:pt x="5562696" y="7791013"/>
                </a:lnTo>
                <a:lnTo>
                  <a:pt x="5562696" y="7793037"/>
                </a:lnTo>
                <a:lnTo>
                  <a:pt x="5585971" y="7793037"/>
                </a:lnTo>
                <a:lnTo>
                  <a:pt x="5585971" y="7791013"/>
                </a:lnTo>
                <a:lnTo>
                  <a:pt x="5577875" y="7791013"/>
                </a:lnTo>
              </a:path>
              <a:path w="9322435" h="7793355">
                <a:moveTo>
                  <a:pt x="5294529" y="7751547"/>
                </a:moveTo>
                <a:lnTo>
                  <a:pt x="5294529" y="7788989"/>
                </a:lnTo>
              </a:path>
              <a:path w="9322435" h="7793355">
                <a:moveTo>
                  <a:pt x="5298577" y="7748511"/>
                </a:moveTo>
                <a:lnTo>
                  <a:pt x="5307684" y="7748511"/>
                </a:lnTo>
                <a:lnTo>
                  <a:pt x="5307684" y="7746487"/>
                </a:lnTo>
                <a:lnTo>
                  <a:pt x="5283398" y="7746487"/>
                </a:lnTo>
                <a:lnTo>
                  <a:pt x="5283398" y="7748511"/>
                </a:lnTo>
                <a:lnTo>
                  <a:pt x="5291493" y="7748511"/>
                </a:lnTo>
              </a:path>
              <a:path w="9322435" h="7793355">
                <a:moveTo>
                  <a:pt x="5296553" y="7788989"/>
                </a:moveTo>
                <a:lnTo>
                  <a:pt x="5296553" y="7751547"/>
                </a:lnTo>
              </a:path>
              <a:path w="9322435" h="7793355">
                <a:moveTo>
                  <a:pt x="5291493" y="7791013"/>
                </a:moveTo>
                <a:lnTo>
                  <a:pt x="5283398" y="7791013"/>
                </a:lnTo>
                <a:lnTo>
                  <a:pt x="5283398" y="7793037"/>
                </a:lnTo>
                <a:lnTo>
                  <a:pt x="5307684" y="7793037"/>
                </a:lnTo>
                <a:lnTo>
                  <a:pt x="5307684" y="7791013"/>
                </a:lnTo>
                <a:lnTo>
                  <a:pt x="5298577" y="7791013"/>
                </a:lnTo>
              </a:path>
              <a:path w="9322435" h="7793355">
                <a:moveTo>
                  <a:pt x="5016242" y="7751547"/>
                </a:moveTo>
                <a:lnTo>
                  <a:pt x="5016242" y="7788989"/>
                </a:lnTo>
              </a:path>
              <a:path w="9322435" h="7793355">
                <a:moveTo>
                  <a:pt x="5020290" y="7748511"/>
                </a:moveTo>
                <a:lnTo>
                  <a:pt x="5028386" y="7748511"/>
                </a:lnTo>
                <a:lnTo>
                  <a:pt x="5028386" y="7746487"/>
                </a:lnTo>
                <a:lnTo>
                  <a:pt x="5005111" y="7746487"/>
                </a:lnTo>
                <a:lnTo>
                  <a:pt x="5005111" y="7748511"/>
                </a:lnTo>
                <a:lnTo>
                  <a:pt x="5013207" y="7748511"/>
                </a:lnTo>
              </a:path>
              <a:path w="9322435" h="7793355">
                <a:moveTo>
                  <a:pt x="5018266" y="7788989"/>
                </a:moveTo>
                <a:lnTo>
                  <a:pt x="5018266" y="7751547"/>
                </a:lnTo>
              </a:path>
              <a:path w="9322435" h="7793355">
                <a:moveTo>
                  <a:pt x="5013207" y="7791013"/>
                </a:moveTo>
                <a:lnTo>
                  <a:pt x="5005111" y="7791013"/>
                </a:lnTo>
                <a:lnTo>
                  <a:pt x="5005111" y="7793037"/>
                </a:lnTo>
                <a:lnTo>
                  <a:pt x="5028386" y="7793037"/>
                </a:lnTo>
                <a:lnTo>
                  <a:pt x="5028386" y="7791013"/>
                </a:lnTo>
                <a:lnTo>
                  <a:pt x="5020290" y="7791013"/>
                </a:lnTo>
              </a:path>
              <a:path w="9322435" h="7793355">
                <a:moveTo>
                  <a:pt x="4736944" y="7751547"/>
                </a:moveTo>
                <a:lnTo>
                  <a:pt x="4736944" y="7788989"/>
                </a:lnTo>
              </a:path>
              <a:path w="9322435" h="7793355">
                <a:moveTo>
                  <a:pt x="4740992" y="7748511"/>
                </a:moveTo>
                <a:lnTo>
                  <a:pt x="4750099" y="7748511"/>
                </a:lnTo>
                <a:lnTo>
                  <a:pt x="4750099" y="7746487"/>
                </a:lnTo>
                <a:lnTo>
                  <a:pt x="4725812" y="7746487"/>
                </a:lnTo>
                <a:lnTo>
                  <a:pt x="4725812" y="7748511"/>
                </a:lnTo>
                <a:lnTo>
                  <a:pt x="4733908" y="7748511"/>
                </a:lnTo>
              </a:path>
              <a:path w="9322435" h="7793355">
                <a:moveTo>
                  <a:pt x="4738968" y="7788989"/>
                </a:moveTo>
                <a:lnTo>
                  <a:pt x="4738968" y="7751547"/>
                </a:lnTo>
              </a:path>
              <a:path w="9322435" h="7793355">
                <a:moveTo>
                  <a:pt x="4733908" y="7791013"/>
                </a:moveTo>
                <a:lnTo>
                  <a:pt x="4725812" y="7791013"/>
                </a:lnTo>
                <a:lnTo>
                  <a:pt x="4725812" y="7793037"/>
                </a:lnTo>
                <a:lnTo>
                  <a:pt x="4750099" y="7793037"/>
                </a:lnTo>
                <a:lnTo>
                  <a:pt x="4750099" y="7791013"/>
                </a:lnTo>
                <a:lnTo>
                  <a:pt x="4740992" y="7791013"/>
                </a:lnTo>
              </a:path>
              <a:path w="9322435" h="7793355">
                <a:moveTo>
                  <a:pt x="4458657" y="7751547"/>
                </a:moveTo>
                <a:lnTo>
                  <a:pt x="4458657" y="7788989"/>
                </a:lnTo>
              </a:path>
              <a:path w="9322435" h="7793355">
                <a:moveTo>
                  <a:pt x="4462705" y="7748511"/>
                </a:moveTo>
                <a:lnTo>
                  <a:pt x="4470801" y="7748511"/>
                </a:lnTo>
                <a:lnTo>
                  <a:pt x="4470801" y="7746487"/>
                </a:lnTo>
                <a:lnTo>
                  <a:pt x="4447526" y="7746487"/>
                </a:lnTo>
                <a:lnTo>
                  <a:pt x="4447526" y="7748511"/>
                </a:lnTo>
                <a:lnTo>
                  <a:pt x="4455621" y="7748511"/>
                </a:lnTo>
              </a:path>
              <a:path w="9322435" h="7793355">
                <a:moveTo>
                  <a:pt x="4460681" y="7788989"/>
                </a:moveTo>
                <a:lnTo>
                  <a:pt x="4460681" y="7751547"/>
                </a:lnTo>
              </a:path>
              <a:path w="9322435" h="7793355">
                <a:moveTo>
                  <a:pt x="4455621" y="7791013"/>
                </a:moveTo>
                <a:lnTo>
                  <a:pt x="4447526" y="7791013"/>
                </a:lnTo>
                <a:lnTo>
                  <a:pt x="4447526" y="7793037"/>
                </a:lnTo>
                <a:lnTo>
                  <a:pt x="4470801" y="7793037"/>
                </a:lnTo>
                <a:lnTo>
                  <a:pt x="4470801" y="7791013"/>
                </a:lnTo>
                <a:lnTo>
                  <a:pt x="4462705" y="7791013"/>
                </a:lnTo>
              </a:path>
              <a:path w="9322435" h="7793355">
                <a:moveTo>
                  <a:pt x="4179359" y="7751547"/>
                </a:moveTo>
                <a:lnTo>
                  <a:pt x="4179359" y="7788989"/>
                </a:lnTo>
              </a:path>
              <a:path w="9322435" h="7793355">
                <a:moveTo>
                  <a:pt x="4183406" y="7748511"/>
                </a:moveTo>
                <a:lnTo>
                  <a:pt x="4192514" y="7748511"/>
                </a:lnTo>
                <a:lnTo>
                  <a:pt x="4192514" y="7746487"/>
                </a:lnTo>
                <a:lnTo>
                  <a:pt x="4168227" y="7746487"/>
                </a:lnTo>
                <a:lnTo>
                  <a:pt x="4168227" y="7748511"/>
                </a:lnTo>
                <a:lnTo>
                  <a:pt x="4176323" y="7748511"/>
                </a:lnTo>
              </a:path>
              <a:path w="9322435" h="7793355">
                <a:moveTo>
                  <a:pt x="4181383" y="7788989"/>
                </a:moveTo>
                <a:lnTo>
                  <a:pt x="4181383" y="7751547"/>
                </a:lnTo>
              </a:path>
              <a:path w="9322435" h="7793355">
                <a:moveTo>
                  <a:pt x="4176323" y="7791013"/>
                </a:moveTo>
                <a:lnTo>
                  <a:pt x="4168227" y="7791013"/>
                </a:lnTo>
                <a:lnTo>
                  <a:pt x="4168227" y="7793037"/>
                </a:lnTo>
                <a:lnTo>
                  <a:pt x="4192514" y="7793037"/>
                </a:lnTo>
                <a:lnTo>
                  <a:pt x="4192514" y="7791013"/>
                </a:lnTo>
                <a:lnTo>
                  <a:pt x="4183406" y="7791013"/>
                </a:lnTo>
              </a:path>
              <a:path w="9322435" h="7793355">
                <a:moveTo>
                  <a:pt x="3901072" y="7751547"/>
                </a:moveTo>
                <a:lnTo>
                  <a:pt x="3901072" y="7788989"/>
                </a:lnTo>
              </a:path>
              <a:path w="9322435" h="7793355">
                <a:moveTo>
                  <a:pt x="3905120" y="7748511"/>
                </a:moveTo>
                <a:lnTo>
                  <a:pt x="3913215" y="7748511"/>
                </a:lnTo>
                <a:lnTo>
                  <a:pt x="3913215" y="7746487"/>
                </a:lnTo>
                <a:lnTo>
                  <a:pt x="3889941" y="7746487"/>
                </a:lnTo>
                <a:lnTo>
                  <a:pt x="3889941" y="7748511"/>
                </a:lnTo>
                <a:lnTo>
                  <a:pt x="3898036" y="7748511"/>
                </a:lnTo>
              </a:path>
              <a:path w="9322435" h="7793355">
                <a:moveTo>
                  <a:pt x="3903096" y="7788989"/>
                </a:moveTo>
                <a:lnTo>
                  <a:pt x="3903096" y="7751547"/>
                </a:lnTo>
              </a:path>
              <a:path w="9322435" h="7793355">
                <a:moveTo>
                  <a:pt x="3898036" y="7791013"/>
                </a:moveTo>
                <a:lnTo>
                  <a:pt x="3889941" y="7791013"/>
                </a:lnTo>
                <a:lnTo>
                  <a:pt x="3889941" y="7793037"/>
                </a:lnTo>
                <a:lnTo>
                  <a:pt x="3913215" y="7793037"/>
                </a:lnTo>
                <a:lnTo>
                  <a:pt x="3913215" y="7791013"/>
                </a:lnTo>
                <a:lnTo>
                  <a:pt x="3905120" y="7791013"/>
                </a:lnTo>
              </a:path>
              <a:path w="9322435" h="7793355">
                <a:moveTo>
                  <a:pt x="3621773" y="7751547"/>
                </a:moveTo>
                <a:lnTo>
                  <a:pt x="3621773" y="7788989"/>
                </a:lnTo>
              </a:path>
              <a:path w="9322435" h="7793355">
                <a:moveTo>
                  <a:pt x="3625821" y="7748511"/>
                </a:moveTo>
                <a:lnTo>
                  <a:pt x="3634929" y="7748511"/>
                </a:lnTo>
                <a:lnTo>
                  <a:pt x="3634929" y="7746487"/>
                </a:lnTo>
                <a:lnTo>
                  <a:pt x="3610642" y="7746487"/>
                </a:lnTo>
                <a:lnTo>
                  <a:pt x="3610642" y="7748511"/>
                </a:lnTo>
                <a:lnTo>
                  <a:pt x="3618738" y="7748511"/>
                </a:lnTo>
              </a:path>
              <a:path w="9322435" h="7793355">
                <a:moveTo>
                  <a:pt x="3623797" y="7788989"/>
                </a:moveTo>
                <a:lnTo>
                  <a:pt x="3623797" y="7751547"/>
                </a:lnTo>
              </a:path>
              <a:path w="9322435" h="7793355">
                <a:moveTo>
                  <a:pt x="3618738" y="7791013"/>
                </a:moveTo>
                <a:lnTo>
                  <a:pt x="3610642" y="7791013"/>
                </a:lnTo>
                <a:lnTo>
                  <a:pt x="3610642" y="7793037"/>
                </a:lnTo>
                <a:lnTo>
                  <a:pt x="3634929" y="7793037"/>
                </a:lnTo>
                <a:lnTo>
                  <a:pt x="3634929" y="7791013"/>
                </a:lnTo>
                <a:lnTo>
                  <a:pt x="3625821" y="7791013"/>
                </a:lnTo>
              </a:path>
              <a:path w="9322435" h="7793355">
                <a:moveTo>
                  <a:pt x="3064188" y="7751547"/>
                </a:moveTo>
                <a:lnTo>
                  <a:pt x="3064188" y="7788989"/>
                </a:lnTo>
              </a:path>
              <a:path w="9322435" h="7793355">
                <a:moveTo>
                  <a:pt x="3069248" y="7748511"/>
                </a:moveTo>
                <a:lnTo>
                  <a:pt x="3077344" y="7748511"/>
                </a:lnTo>
                <a:lnTo>
                  <a:pt x="3077344" y="7746487"/>
                </a:lnTo>
                <a:lnTo>
                  <a:pt x="3053057" y="7746487"/>
                </a:lnTo>
                <a:lnTo>
                  <a:pt x="3053057" y="7748511"/>
                </a:lnTo>
                <a:lnTo>
                  <a:pt x="3062164" y="7748511"/>
                </a:lnTo>
              </a:path>
              <a:path w="9322435" h="7793355">
                <a:moveTo>
                  <a:pt x="3066212" y="7788989"/>
                </a:moveTo>
                <a:lnTo>
                  <a:pt x="3066212" y="7751547"/>
                </a:lnTo>
              </a:path>
              <a:path w="9322435" h="7793355">
                <a:moveTo>
                  <a:pt x="3062164" y="7791013"/>
                </a:moveTo>
                <a:lnTo>
                  <a:pt x="3053057" y="7791013"/>
                </a:lnTo>
                <a:lnTo>
                  <a:pt x="3053057" y="7793037"/>
                </a:lnTo>
                <a:lnTo>
                  <a:pt x="3077344" y="7793037"/>
                </a:lnTo>
                <a:lnTo>
                  <a:pt x="3077344" y="7791013"/>
                </a:lnTo>
                <a:lnTo>
                  <a:pt x="3069248" y="7791013"/>
                </a:lnTo>
              </a:path>
              <a:path w="9322435" h="7793355">
                <a:moveTo>
                  <a:pt x="3343487" y="7751547"/>
                </a:moveTo>
                <a:lnTo>
                  <a:pt x="3343487" y="7788989"/>
                </a:lnTo>
              </a:path>
              <a:path w="9322435" h="7793355">
                <a:moveTo>
                  <a:pt x="3347535" y="7748511"/>
                </a:moveTo>
                <a:lnTo>
                  <a:pt x="3356642" y="7748511"/>
                </a:lnTo>
                <a:lnTo>
                  <a:pt x="3356642" y="7746487"/>
                </a:lnTo>
                <a:lnTo>
                  <a:pt x="3332355" y="7746487"/>
                </a:lnTo>
                <a:lnTo>
                  <a:pt x="3332355" y="7748511"/>
                </a:lnTo>
                <a:lnTo>
                  <a:pt x="3340451" y="7748511"/>
                </a:lnTo>
              </a:path>
              <a:path w="9322435" h="7793355">
                <a:moveTo>
                  <a:pt x="3345511" y="7788989"/>
                </a:moveTo>
                <a:lnTo>
                  <a:pt x="3345511" y="7751547"/>
                </a:lnTo>
              </a:path>
              <a:path w="9322435" h="7793355">
                <a:moveTo>
                  <a:pt x="3340451" y="7791013"/>
                </a:moveTo>
                <a:lnTo>
                  <a:pt x="3332355" y="7791013"/>
                </a:lnTo>
                <a:lnTo>
                  <a:pt x="3332355" y="7793037"/>
                </a:lnTo>
                <a:lnTo>
                  <a:pt x="3356642" y="7793037"/>
                </a:lnTo>
                <a:lnTo>
                  <a:pt x="3356642" y="7791013"/>
                </a:lnTo>
                <a:lnTo>
                  <a:pt x="3347535" y="7791013"/>
                </a:lnTo>
              </a:path>
              <a:path w="9322435" h="7793355">
                <a:moveTo>
                  <a:pt x="9317036" y="7567372"/>
                </a:moveTo>
                <a:lnTo>
                  <a:pt x="9280606" y="7567372"/>
                </a:lnTo>
              </a:path>
              <a:path w="9322435" h="7793355">
                <a:moveTo>
                  <a:pt x="9320072" y="7571420"/>
                </a:moveTo>
                <a:lnTo>
                  <a:pt x="9320072" y="7580527"/>
                </a:lnTo>
                <a:lnTo>
                  <a:pt x="9322096" y="7580527"/>
                </a:lnTo>
                <a:lnTo>
                  <a:pt x="9322096" y="7556240"/>
                </a:lnTo>
                <a:lnTo>
                  <a:pt x="9320072" y="7556240"/>
                </a:lnTo>
                <a:lnTo>
                  <a:pt x="9320072" y="7564336"/>
                </a:lnTo>
              </a:path>
              <a:path w="9322435" h="7793355">
                <a:moveTo>
                  <a:pt x="9280606" y="7569396"/>
                </a:moveTo>
                <a:lnTo>
                  <a:pt x="9317036" y="7569396"/>
                </a:lnTo>
              </a:path>
              <a:path w="9322435" h="7793355">
                <a:moveTo>
                  <a:pt x="9277570" y="7564336"/>
                </a:moveTo>
                <a:lnTo>
                  <a:pt x="9277570" y="7556240"/>
                </a:lnTo>
                <a:lnTo>
                  <a:pt x="9275546" y="7556240"/>
                </a:lnTo>
                <a:lnTo>
                  <a:pt x="9275546" y="7580527"/>
                </a:lnTo>
                <a:lnTo>
                  <a:pt x="9277570" y="7580527"/>
                </a:lnTo>
                <a:lnTo>
                  <a:pt x="9277570" y="7571420"/>
                </a:lnTo>
              </a:path>
              <a:path w="9322435" h="7793355">
                <a:moveTo>
                  <a:pt x="9317036" y="7289085"/>
                </a:moveTo>
                <a:lnTo>
                  <a:pt x="9280606" y="7289085"/>
                </a:lnTo>
              </a:path>
              <a:path w="9322435" h="7793355">
                <a:moveTo>
                  <a:pt x="9320072" y="7293133"/>
                </a:moveTo>
                <a:lnTo>
                  <a:pt x="9320072" y="7301229"/>
                </a:lnTo>
                <a:lnTo>
                  <a:pt x="9322096" y="7301229"/>
                </a:lnTo>
                <a:lnTo>
                  <a:pt x="9322096" y="7277954"/>
                </a:lnTo>
                <a:lnTo>
                  <a:pt x="9320072" y="7277954"/>
                </a:lnTo>
                <a:lnTo>
                  <a:pt x="9320072" y="7286049"/>
                </a:lnTo>
              </a:path>
              <a:path w="9322435" h="7793355">
                <a:moveTo>
                  <a:pt x="9280606" y="7291109"/>
                </a:moveTo>
                <a:lnTo>
                  <a:pt x="9317036" y="7291109"/>
                </a:lnTo>
              </a:path>
              <a:path w="9322435" h="7793355">
                <a:moveTo>
                  <a:pt x="9277570" y="7286049"/>
                </a:moveTo>
                <a:lnTo>
                  <a:pt x="9277570" y="7277954"/>
                </a:lnTo>
                <a:lnTo>
                  <a:pt x="9275546" y="7277954"/>
                </a:lnTo>
                <a:lnTo>
                  <a:pt x="9275546" y="7301229"/>
                </a:lnTo>
                <a:lnTo>
                  <a:pt x="9277570" y="7301229"/>
                </a:lnTo>
                <a:lnTo>
                  <a:pt x="9277570" y="7293133"/>
                </a:lnTo>
              </a:path>
              <a:path w="9322435" h="7793355">
                <a:moveTo>
                  <a:pt x="9317036" y="7009787"/>
                </a:moveTo>
                <a:lnTo>
                  <a:pt x="9280606" y="7009787"/>
                </a:lnTo>
              </a:path>
              <a:path w="9322435" h="7793355">
                <a:moveTo>
                  <a:pt x="9320072" y="7013834"/>
                </a:moveTo>
                <a:lnTo>
                  <a:pt x="9320072" y="7022942"/>
                </a:lnTo>
                <a:lnTo>
                  <a:pt x="9322096" y="7022942"/>
                </a:lnTo>
                <a:lnTo>
                  <a:pt x="9322096" y="6998655"/>
                </a:lnTo>
                <a:lnTo>
                  <a:pt x="9320072" y="6998655"/>
                </a:lnTo>
                <a:lnTo>
                  <a:pt x="9320072" y="7006751"/>
                </a:lnTo>
              </a:path>
              <a:path w="9322435" h="7793355">
                <a:moveTo>
                  <a:pt x="9280606" y="7011811"/>
                </a:moveTo>
                <a:lnTo>
                  <a:pt x="9317036" y="7011811"/>
                </a:lnTo>
              </a:path>
              <a:path w="9322435" h="7793355">
                <a:moveTo>
                  <a:pt x="9277570" y="7006751"/>
                </a:moveTo>
                <a:lnTo>
                  <a:pt x="9277570" y="6998655"/>
                </a:lnTo>
                <a:lnTo>
                  <a:pt x="9275546" y="6998655"/>
                </a:lnTo>
                <a:lnTo>
                  <a:pt x="9275546" y="7022942"/>
                </a:lnTo>
                <a:lnTo>
                  <a:pt x="9277570" y="7022942"/>
                </a:lnTo>
                <a:lnTo>
                  <a:pt x="9277570" y="7013834"/>
                </a:lnTo>
              </a:path>
              <a:path w="9322435" h="7793355">
                <a:moveTo>
                  <a:pt x="9317036" y="6731500"/>
                </a:moveTo>
                <a:lnTo>
                  <a:pt x="9280606" y="6731500"/>
                </a:lnTo>
              </a:path>
              <a:path w="9322435" h="7793355">
                <a:moveTo>
                  <a:pt x="9320072" y="6735548"/>
                </a:moveTo>
                <a:lnTo>
                  <a:pt x="9320072" y="6743643"/>
                </a:lnTo>
                <a:lnTo>
                  <a:pt x="9322096" y="6743643"/>
                </a:lnTo>
                <a:lnTo>
                  <a:pt x="9322096" y="6720369"/>
                </a:lnTo>
                <a:lnTo>
                  <a:pt x="9320072" y="6720369"/>
                </a:lnTo>
                <a:lnTo>
                  <a:pt x="9320072" y="6728464"/>
                </a:lnTo>
              </a:path>
              <a:path w="9322435" h="7793355">
                <a:moveTo>
                  <a:pt x="9280606" y="6733524"/>
                </a:moveTo>
                <a:lnTo>
                  <a:pt x="9317036" y="6733524"/>
                </a:lnTo>
              </a:path>
              <a:path w="9322435" h="7793355">
                <a:moveTo>
                  <a:pt x="9277570" y="6728464"/>
                </a:moveTo>
                <a:lnTo>
                  <a:pt x="9277570" y="6720369"/>
                </a:lnTo>
                <a:lnTo>
                  <a:pt x="9275546" y="6720369"/>
                </a:lnTo>
                <a:lnTo>
                  <a:pt x="9275546" y="6743643"/>
                </a:lnTo>
                <a:lnTo>
                  <a:pt x="9277570" y="6743643"/>
                </a:lnTo>
                <a:lnTo>
                  <a:pt x="9277570" y="6735548"/>
                </a:lnTo>
              </a:path>
              <a:path w="9322435" h="7793355">
                <a:moveTo>
                  <a:pt x="9317036" y="6452201"/>
                </a:moveTo>
                <a:lnTo>
                  <a:pt x="9280606" y="6452201"/>
                </a:lnTo>
              </a:path>
              <a:path w="9322435" h="7793355">
                <a:moveTo>
                  <a:pt x="9320072" y="6456249"/>
                </a:moveTo>
                <a:lnTo>
                  <a:pt x="9320072" y="6465357"/>
                </a:lnTo>
                <a:lnTo>
                  <a:pt x="9322096" y="6465357"/>
                </a:lnTo>
                <a:lnTo>
                  <a:pt x="9322096" y="6441070"/>
                </a:lnTo>
                <a:lnTo>
                  <a:pt x="9320072" y="6441070"/>
                </a:lnTo>
                <a:lnTo>
                  <a:pt x="9320072" y="6449166"/>
                </a:lnTo>
              </a:path>
              <a:path w="9322435" h="7793355">
                <a:moveTo>
                  <a:pt x="9280606" y="6454225"/>
                </a:moveTo>
                <a:lnTo>
                  <a:pt x="9317036" y="6454225"/>
                </a:lnTo>
              </a:path>
              <a:path w="9322435" h="7793355">
                <a:moveTo>
                  <a:pt x="9277570" y="6449166"/>
                </a:moveTo>
                <a:lnTo>
                  <a:pt x="9277570" y="6441070"/>
                </a:lnTo>
                <a:lnTo>
                  <a:pt x="9275546" y="6441070"/>
                </a:lnTo>
                <a:lnTo>
                  <a:pt x="9275546" y="6465357"/>
                </a:lnTo>
                <a:lnTo>
                  <a:pt x="9277570" y="6465357"/>
                </a:lnTo>
                <a:lnTo>
                  <a:pt x="9277570" y="6456249"/>
                </a:lnTo>
              </a:path>
              <a:path w="9322435" h="7793355">
                <a:moveTo>
                  <a:pt x="9317036" y="6173915"/>
                </a:moveTo>
                <a:lnTo>
                  <a:pt x="9280606" y="6173915"/>
                </a:lnTo>
              </a:path>
              <a:path w="9322435" h="7793355">
                <a:moveTo>
                  <a:pt x="9320072" y="6177963"/>
                </a:moveTo>
                <a:lnTo>
                  <a:pt x="9320072" y="6186058"/>
                </a:lnTo>
                <a:lnTo>
                  <a:pt x="9322096" y="6186058"/>
                </a:lnTo>
                <a:lnTo>
                  <a:pt x="9322096" y="6162783"/>
                </a:lnTo>
                <a:lnTo>
                  <a:pt x="9320072" y="6162783"/>
                </a:lnTo>
                <a:lnTo>
                  <a:pt x="9320072" y="6170879"/>
                </a:lnTo>
              </a:path>
              <a:path w="9322435" h="7793355">
                <a:moveTo>
                  <a:pt x="9280606" y="6175939"/>
                </a:moveTo>
                <a:lnTo>
                  <a:pt x="9317036" y="6175939"/>
                </a:lnTo>
              </a:path>
              <a:path w="9322435" h="7793355">
                <a:moveTo>
                  <a:pt x="9277570" y="6170879"/>
                </a:moveTo>
                <a:lnTo>
                  <a:pt x="9277570" y="6162783"/>
                </a:lnTo>
                <a:lnTo>
                  <a:pt x="9275546" y="6162783"/>
                </a:lnTo>
                <a:lnTo>
                  <a:pt x="9275546" y="6186058"/>
                </a:lnTo>
                <a:lnTo>
                  <a:pt x="9277570" y="6186058"/>
                </a:lnTo>
                <a:lnTo>
                  <a:pt x="9277570" y="6177963"/>
                </a:lnTo>
              </a:path>
              <a:path w="9322435" h="7793355">
                <a:moveTo>
                  <a:pt x="9317036" y="5894616"/>
                </a:moveTo>
                <a:lnTo>
                  <a:pt x="9280606" y="5894616"/>
                </a:lnTo>
              </a:path>
              <a:path w="9322435" h="7793355">
                <a:moveTo>
                  <a:pt x="9320072" y="5898664"/>
                </a:moveTo>
                <a:lnTo>
                  <a:pt x="9320072" y="5907772"/>
                </a:lnTo>
                <a:lnTo>
                  <a:pt x="9322096" y="5907772"/>
                </a:lnTo>
                <a:lnTo>
                  <a:pt x="9322096" y="5883485"/>
                </a:lnTo>
                <a:lnTo>
                  <a:pt x="9320072" y="5883485"/>
                </a:lnTo>
                <a:lnTo>
                  <a:pt x="9320072" y="5891580"/>
                </a:lnTo>
              </a:path>
              <a:path w="9322435" h="7793355">
                <a:moveTo>
                  <a:pt x="9280606" y="5896640"/>
                </a:moveTo>
                <a:lnTo>
                  <a:pt x="9317036" y="5896640"/>
                </a:lnTo>
              </a:path>
              <a:path w="9322435" h="7793355">
                <a:moveTo>
                  <a:pt x="9277570" y="5891580"/>
                </a:moveTo>
                <a:lnTo>
                  <a:pt x="9277570" y="5883485"/>
                </a:lnTo>
                <a:lnTo>
                  <a:pt x="9275546" y="5883485"/>
                </a:lnTo>
                <a:lnTo>
                  <a:pt x="9275546" y="5907772"/>
                </a:lnTo>
                <a:lnTo>
                  <a:pt x="9277570" y="5907772"/>
                </a:lnTo>
                <a:lnTo>
                  <a:pt x="9277570" y="5898664"/>
                </a:lnTo>
              </a:path>
              <a:path w="9322435" h="7793355">
                <a:moveTo>
                  <a:pt x="9317036" y="5616330"/>
                </a:moveTo>
                <a:lnTo>
                  <a:pt x="9280606" y="5616330"/>
                </a:lnTo>
              </a:path>
              <a:path w="9322435" h="7793355">
                <a:moveTo>
                  <a:pt x="9320072" y="5620377"/>
                </a:moveTo>
                <a:lnTo>
                  <a:pt x="9320072" y="5628473"/>
                </a:lnTo>
                <a:lnTo>
                  <a:pt x="9322096" y="5628473"/>
                </a:lnTo>
                <a:lnTo>
                  <a:pt x="9322096" y="5605198"/>
                </a:lnTo>
                <a:lnTo>
                  <a:pt x="9320072" y="5605198"/>
                </a:lnTo>
                <a:lnTo>
                  <a:pt x="9320072" y="5613294"/>
                </a:lnTo>
              </a:path>
              <a:path w="9322435" h="7793355">
                <a:moveTo>
                  <a:pt x="9280606" y="5618354"/>
                </a:moveTo>
                <a:lnTo>
                  <a:pt x="9317036" y="5618354"/>
                </a:lnTo>
              </a:path>
              <a:path w="9322435" h="7793355">
                <a:moveTo>
                  <a:pt x="9277570" y="5613294"/>
                </a:moveTo>
                <a:lnTo>
                  <a:pt x="9277570" y="5605198"/>
                </a:lnTo>
                <a:lnTo>
                  <a:pt x="9275546" y="5605198"/>
                </a:lnTo>
                <a:lnTo>
                  <a:pt x="9275546" y="5628473"/>
                </a:lnTo>
                <a:lnTo>
                  <a:pt x="9277570" y="5628473"/>
                </a:lnTo>
                <a:lnTo>
                  <a:pt x="9277570" y="5620377"/>
                </a:lnTo>
              </a:path>
              <a:path w="9322435" h="7793355">
                <a:moveTo>
                  <a:pt x="9317036" y="5337031"/>
                </a:moveTo>
                <a:lnTo>
                  <a:pt x="9280606" y="5337031"/>
                </a:lnTo>
              </a:path>
              <a:path w="9322435" h="7793355">
                <a:moveTo>
                  <a:pt x="9320072" y="5341079"/>
                </a:moveTo>
                <a:lnTo>
                  <a:pt x="9320072" y="5350186"/>
                </a:lnTo>
                <a:lnTo>
                  <a:pt x="9322096" y="5350186"/>
                </a:lnTo>
                <a:lnTo>
                  <a:pt x="9322096" y="5325900"/>
                </a:lnTo>
                <a:lnTo>
                  <a:pt x="9320072" y="5325900"/>
                </a:lnTo>
                <a:lnTo>
                  <a:pt x="9320072" y="5333995"/>
                </a:lnTo>
              </a:path>
              <a:path w="9322435" h="7793355">
                <a:moveTo>
                  <a:pt x="9280606" y="5339055"/>
                </a:moveTo>
                <a:lnTo>
                  <a:pt x="9317036" y="5339055"/>
                </a:lnTo>
              </a:path>
              <a:path w="9322435" h="7793355">
                <a:moveTo>
                  <a:pt x="9277570" y="5333995"/>
                </a:moveTo>
                <a:lnTo>
                  <a:pt x="9277570" y="5325900"/>
                </a:lnTo>
                <a:lnTo>
                  <a:pt x="9275546" y="5325900"/>
                </a:lnTo>
                <a:lnTo>
                  <a:pt x="9275546" y="5350186"/>
                </a:lnTo>
                <a:lnTo>
                  <a:pt x="9277570" y="5350186"/>
                </a:lnTo>
                <a:lnTo>
                  <a:pt x="9277570" y="5341079"/>
                </a:lnTo>
              </a:path>
              <a:path w="9322435" h="7793355">
                <a:moveTo>
                  <a:pt x="9317036" y="5058744"/>
                </a:moveTo>
                <a:lnTo>
                  <a:pt x="9280606" y="5058744"/>
                </a:lnTo>
              </a:path>
              <a:path w="9322435" h="7793355">
                <a:moveTo>
                  <a:pt x="9320072" y="5062792"/>
                </a:moveTo>
                <a:lnTo>
                  <a:pt x="9320072" y="5071900"/>
                </a:lnTo>
                <a:lnTo>
                  <a:pt x="9322096" y="5071900"/>
                </a:lnTo>
                <a:lnTo>
                  <a:pt x="9322096" y="5047613"/>
                </a:lnTo>
                <a:lnTo>
                  <a:pt x="9320072" y="5047613"/>
                </a:lnTo>
                <a:lnTo>
                  <a:pt x="9320072" y="5055709"/>
                </a:lnTo>
              </a:path>
              <a:path w="9322435" h="7793355">
                <a:moveTo>
                  <a:pt x="9280606" y="5060768"/>
                </a:moveTo>
                <a:lnTo>
                  <a:pt x="9317036" y="5060768"/>
                </a:lnTo>
              </a:path>
              <a:path w="9322435" h="7793355">
                <a:moveTo>
                  <a:pt x="9277570" y="5055709"/>
                </a:moveTo>
                <a:lnTo>
                  <a:pt x="9277570" y="5047613"/>
                </a:lnTo>
                <a:lnTo>
                  <a:pt x="9275546" y="5047613"/>
                </a:lnTo>
                <a:lnTo>
                  <a:pt x="9275546" y="5071900"/>
                </a:lnTo>
                <a:lnTo>
                  <a:pt x="9277570" y="5071900"/>
                </a:lnTo>
                <a:lnTo>
                  <a:pt x="9277570" y="5062792"/>
                </a:lnTo>
              </a:path>
              <a:path w="9322435" h="7793355">
                <a:moveTo>
                  <a:pt x="9317036" y="4779446"/>
                </a:moveTo>
                <a:lnTo>
                  <a:pt x="9280606" y="4779446"/>
                </a:lnTo>
              </a:path>
              <a:path w="9322435" h="7793355">
                <a:moveTo>
                  <a:pt x="9320072" y="4783494"/>
                </a:moveTo>
                <a:lnTo>
                  <a:pt x="9320072" y="4792601"/>
                </a:lnTo>
                <a:lnTo>
                  <a:pt x="9322096" y="4792601"/>
                </a:lnTo>
                <a:lnTo>
                  <a:pt x="9322096" y="4768314"/>
                </a:lnTo>
                <a:lnTo>
                  <a:pt x="9320072" y="4768314"/>
                </a:lnTo>
                <a:lnTo>
                  <a:pt x="9320072" y="4776410"/>
                </a:lnTo>
              </a:path>
              <a:path w="9322435" h="7793355">
                <a:moveTo>
                  <a:pt x="9280606" y="4781470"/>
                </a:moveTo>
                <a:lnTo>
                  <a:pt x="9317036" y="4781470"/>
                </a:lnTo>
              </a:path>
              <a:path w="9322435" h="7793355">
                <a:moveTo>
                  <a:pt x="9277570" y="4776410"/>
                </a:moveTo>
                <a:lnTo>
                  <a:pt x="9277570" y="4768314"/>
                </a:lnTo>
                <a:lnTo>
                  <a:pt x="9275546" y="4768314"/>
                </a:lnTo>
                <a:lnTo>
                  <a:pt x="9275546" y="4792601"/>
                </a:lnTo>
                <a:lnTo>
                  <a:pt x="9277570" y="4792601"/>
                </a:lnTo>
                <a:lnTo>
                  <a:pt x="9277570" y="4783494"/>
                </a:lnTo>
              </a:path>
              <a:path w="9322435" h="7793355">
                <a:moveTo>
                  <a:pt x="9317036" y="4501159"/>
                </a:moveTo>
                <a:lnTo>
                  <a:pt x="9280606" y="4501159"/>
                </a:lnTo>
              </a:path>
              <a:path w="9322435" h="7793355">
                <a:moveTo>
                  <a:pt x="9320072" y="4505207"/>
                </a:moveTo>
                <a:lnTo>
                  <a:pt x="9320072" y="4514315"/>
                </a:lnTo>
                <a:lnTo>
                  <a:pt x="9322096" y="4514315"/>
                </a:lnTo>
                <a:lnTo>
                  <a:pt x="9322096" y="4490028"/>
                </a:lnTo>
                <a:lnTo>
                  <a:pt x="9320072" y="4490028"/>
                </a:lnTo>
                <a:lnTo>
                  <a:pt x="9320072" y="4498123"/>
                </a:lnTo>
              </a:path>
              <a:path w="9322435" h="7793355">
                <a:moveTo>
                  <a:pt x="9280606" y="4503183"/>
                </a:moveTo>
                <a:lnTo>
                  <a:pt x="9317036" y="4503183"/>
                </a:lnTo>
              </a:path>
              <a:path w="9322435" h="7793355">
                <a:moveTo>
                  <a:pt x="9277570" y="4498123"/>
                </a:moveTo>
                <a:lnTo>
                  <a:pt x="9277570" y="4490028"/>
                </a:lnTo>
                <a:lnTo>
                  <a:pt x="9275546" y="4490028"/>
                </a:lnTo>
                <a:lnTo>
                  <a:pt x="9275546" y="4514315"/>
                </a:lnTo>
                <a:lnTo>
                  <a:pt x="9277570" y="4514315"/>
                </a:lnTo>
                <a:lnTo>
                  <a:pt x="9277570" y="4505207"/>
                </a:lnTo>
              </a:path>
              <a:path w="9322435" h="7793355">
                <a:moveTo>
                  <a:pt x="9317036" y="4221861"/>
                </a:moveTo>
                <a:lnTo>
                  <a:pt x="9280606" y="4221861"/>
                </a:lnTo>
              </a:path>
              <a:path w="9322435" h="7793355">
                <a:moveTo>
                  <a:pt x="9320072" y="4225908"/>
                </a:moveTo>
                <a:lnTo>
                  <a:pt x="9320072" y="4235016"/>
                </a:lnTo>
                <a:lnTo>
                  <a:pt x="9322096" y="4235016"/>
                </a:lnTo>
                <a:lnTo>
                  <a:pt x="9322096" y="4210729"/>
                </a:lnTo>
                <a:lnTo>
                  <a:pt x="9320072" y="4210729"/>
                </a:lnTo>
                <a:lnTo>
                  <a:pt x="9320072" y="4218825"/>
                </a:lnTo>
              </a:path>
              <a:path w="9322435" h="7793355">
                <a:moveTo>
                  <a:pt x="9280606" y="4223885"/>
                </a:moveTo>
                <a:lnTo>
                  <a:pt x="9317036" y="4223885"/>
                </a:lnTo>
              </a:path>
              <a:path w="9322435" h="7793355">
                <a:moveTo>
                  <a:pt x="9277570" y="4218825"/>
                </a:moveTo>
                <a:lnTo>
                  <a:pt x="9277570" y="4210729"/>
                </a:lnTo>
                <a:lnTo>
                  <a:pt x="9275546" y="4210729"/>
                </a:lnTo>
                <a:lnTo>
                  <a:pt x="9275546" y="4235016"/>
                </a:lnTo>
                <a:lnTo>
                  <a:pt x="9277570" y="4235016"/>
                </a:lnTo>
                <a:lnTo>
                  <a:pt x="9277570" y="4225908"/>
                </a:lnTo>
              </a:path>
              <a:path w="9322435" h="7793355">
                <a:moveTo>
                  <a:pt x="9317036" y="3943574"/>
                </a:moveTo>
                <a:lnTo>
                  <a:pt x="9280606" y="3943574"/>
                </a:lnTo>
              </a:path>
              <a:path w="9322435" h="7793355">
                <a:moveTo>
                  <a:pt x="9320072" y="3947622"/>
                </a:moveTo>
                <a:lnTo>
                  <a:pt x="9320072" y="3956729"/>
                </a:lnTo>
                <a:lnTo>
                  <a:pt x="9322096" y="3956729"/>
                </a:lnTo>
                <a:lnTo>
                  <a:pt x="9322096" y="3932443"/>
                </a:lnTo>
                <a:lnTo>
                  <a:pt x="9320072" y="3932443"/>
                </a:lnTo>
                <a:lnTo>
                  <a:pt x="9320072" y="3940538"/>
                </a:lnTo>
              </a:path>
              <a:path w="9322435" h="7793355">
                <a:moveTo>
                  <a:pt x="9280606" y="3945598"/>
                </a:moveTo>
                <a:lnTo>
                  <a:pt x="9317036" y="3945598"/>
                </a:lnTo>
              </a:path>
              <a:path w="9322435" h="7793355">
                <a:moveTo>
                  <a:pt x="9277570" y="3940538"/>
                </a:moveTo>
                <a:lnTo>
                  <a:pt x="9277570" y="3932443"/>
                </a:lnTo>
                <a:lnTo>
                  <a:pt x="9275546" y="3932443"/>
                </a:lnTo>
                <a:lnTo>
                  <a:pt x="9275546" y="3956729"/>
                </a:lnTo>
                <a:lnTo>
                  <a:pt x="9277570" y="3956729"/>
                </a:lnTo>
                <a:lnTo>
                  <a:pt x="9277570" y="3947622"/>
                </a:lnTo>
              </a:path>
              <a:path w="9322435" h="7793355">
                <a:moveTo>
                  <a:pt x="9317036" y="3664275"/>
                </a:moveTo>
                <a:lnTo>
                  <a:pt x="9280606" y="3664275"/>
                </a:lnTo>
              </a:path>
              <a:path w="9322435" h="7793355">
                <a:moveTo>
                  <a:pt x="9320072" y="3668323"/>
                </a:moveTo>
                <a:lnTo>
                  <a:pt x="9320072" y="3677431"/>
                </a:lnTo>
                <a:lnTo>
                  <a:pt x="9322096" y="3677431"/>
                </a:lnTo>
                <a:lnTo>
                  <a:pt x="9322096" y="3653144"/>
                </a:lnTo>
                <a:lnTo>
                  <a:pt x="9320072" y="3653144"/>
                </a:lnTo>
                <a:lnTo>
                  <a:pt x="9320072" y="3661240"/>
                </a:lnTo>
              </a:path>
              <a:path w="9322435" h="7793355">
                <a:moveTo>
                  <a:pt x="9280606" y="3666299"/>
                </a:moveTo>
                <a:lnTo>
                  <a:pt x="9317036" y="3666299"/>
                </a:lnTo>
              </a:path>
              <a:path w="9322435" h="7793355">
                <a:moveTo>
                  <a:pt x="9277570" y="3661240"/>
                </a:moveTo>
                <a:lnTo>
                  <a:pt x="9277570" y="3653144"/>
                </a:lnTo>
                <a:lnTo>
                  <a:pt x="9275546" y="3653144"/>
                </a:lnTo>
                <a:lnTo>
                  <a:pt x="9275546" y="3677431"/>
                </a:lnTo>
                <a:lnTo>
                  <a:pt x="9277570" y="3677431"/>
                </a:lnTo>
                <a:lnTo>
                  <a:pt x="9277570" y="3668323"/>
                </a:lnTo>
              </a:path>
              <a:path w="9322435" h="7793355">
                <a:moveTo>
                  <a:pt x="9317036" y="3385989"/>
                </a:moveTo>
                <a:lnTo>
                  <a:pt x="9280606" y="3385989"/>
                </a:lnTo>
              </a:path>
              <a:path w="9322435" h="7793355">
                <a:moveTo>
                  <a:pt x="9320072" y="3390037"/>
                </a:moveTo>
                <a:lnTo>
                  <a:pt x="9320072" y="3399144"/>
                </a:lnTo>
                <a:lnTo>
                  <a:pt x="9322096" y="3399144"/>
                </a:lnTo>
                <a:lnTo>
                  <a:pt x="9322096" y="3374857"/>
                </a:lnTo>
                <a:lnTo>
                  <a:pt x="9320072" y="3374857"/>
                </a:lnTo>
                <a:lnTo>
                  <a:pt x="9320072" y="3382953"/>
                </a:lnTo>
              </a:path>
              <a:path w="9322435" h="7793355">
                <a:moveTo>
                  <a:pt x="9280606" y="3388013"/>
                </a:moveTo>
                <a:lnTo>
                  <a:pt x="9317036" y="3388013"/>
                </a:lnTo>
              </a:path>
              <a:path w="9322435" h="7793355">
                <a:moveTo>
                  <a:pt x="9277570" y="3382953"/>
                </a:moveTo>
                <a:lnTo>
                  <a:pt x="9277570" y="3374857"/>
                </a:lnTo>
                <a:lnTo>
                  <a:pt x="9275546" y="3374857"/>
                </a:lnTo>
                <a:lnTo>
                  <a:pt x="9275546" y="3399144"/>
                </a:lnTo>
                <a:lnTo>
                  <a:pt x="9277570" y="3399144"/>
                </a:lnTo>
                <a:lnTo>
                  <a:pt x="9277570" y="3390037"/>
                </a:lnTo>
              </a:path>
              <a:path w="9322435" h="7793355">
                <a:moveTo>
                  <a:pt x="9317036" y="3106690"/>
                </a:moveTo>
                <a:lnTo>
                  <a:pt x="9280606" y="3106690"/>
                </a:lnTo>
              </a:path>
              <a:path w="9322435" h="7793355">
                <a:moveTo>
                  <a:pt x="9320072" y="3110738"/>
                </a:moveTo>
                <a:lnTo>
                  <a:pt x="9320072" y="3119846"/>
                </a:lnTo>
                <a:lnTo>
                  <a:pt x="9322096" y="3119846"/>
                </a:lnTo>
                <a:lnTo>
                  <a:pt x="9322096" y="3095559"/>
                </a:lnTo>
                <a:lnTo>
                  <a:pt x="9320072" y="3095559"/>
                </a:lnTo>
                <a:lnTo>
                  <a:pt x="9320072" y="3103654"/>
                </a:lnTo>
              </a:path>
              <a:path w="9322435" h="7793355">
                <a:moveTo>
                  <a:pt x="9280606" y="3108714"/>
                </a:moveTo>
                <a:lnTo>
                  <a:pt x="9317036" y="3108714"/>
                </a:lnTo>
              </a:path>
              <a:path w="9322435" h="7793355">
                <a:moveTo>
                  <a:pt x="9277570" y="3103654"/>
                </a:moveTo>
                <a:lnTo>
                  <a:pt x="9277570" y="3095559"/>
                </a:lnTo>
                <a:lnTo>
                  <a:pt x="9275546" y="3095559"/>
                </a:lnTo>
                <a:lnTo>
                  <a:pt x="9275546" y="3119846"/>
                </a:lnTo>
                <a:lnTo>
                  <a:pt x="9277570" y="3119846"/>
                </a:lnTo>
                <a:lnTo>
                  <a:pt x="9277570" y="3110738"/>
                </a:lnTo>
              </a:path>
              <a:path w="9322435" h="7793355">
                <a:moveTo>
                  <a:pt x="9317036" y="2828404"/>
                </a:moveTo>
                <a:lnTo>
                  <a:pt x="9280606" y="2828404"/>
                </a:lnTo>
              </a:path>
              <a:path w="9322435" h="7793355">
                <a:moveTo>
                  <a:pt x="9320072" y="2832451"/>
                </a:moveTo>
                <a:lnTo>
                  <a:pt x="9320072" y="2841559"/>
                </a:lnTo>
                <a:lnTo>
                  <a:pt x="9322096" y="2841559"/>
                </a:lnTo>
                <a:lnTo>
                  <a:pt x="9322096" y="2817272"/>
                </a:lnTo>
                <a:lnTo>
                  <a:pt x="9320072" y="2817272"/>
                </a:lnTo>
                <a:lnTo>
                  <a:pt x="9320072" y="2825368"/>
                </a:lnTo>
              </a:path>
              <a:path w="9322435" h="7793355">
                <a:moveTo>
                  <a:pt x="9280606" y="2830427"/>
                </a:moveTo>
                <a:lnTo>
                  <a:pt x="9317036" y="2830427"/>
                </a:lnTo>
              </a:path>
              <a:path w="9322435" h="7793355">
                <a:moveTo>
                  <a:pt x="9277570" y="2825368"/>
                </a:moveTo>
                <a:lnTo>
                  <a:pt x="9277570" y="2817272"/>
                </a:lnTo>
                <a:lnTo>
                  <a:pt x="9275546" y="2817272"/>
                </a:lnTo>
                <a:lnTo>
                  <a:pt x="9275546" y="2841559"/>
                </a:lnTo>
                <a:lnTo>
                  <a:pt x="9277570" y="2841559"/>
                </a:lnTo>
                <a:lnTo>
                  <a:pt x="9277570" y="2832451"/>
                </a:lnTo>
              </a:path>
              <a:path w="9322435" h="7793355">
                <a:moveTo>
                  <a:pt x="9317036" y="2549105"/>
                </a:moveTo>
                <a:lnTo>
                  <a:pt x="9280606" y="2549105"/>
                </a:lnTo>
              </a:path>
              <a:path w="9322435" h="7793355">
                <a:moveTo>
                  <a:pt x="9320072" y="2553153"/>
                </a:moveTo>
                <a:lnTo>
                  <a:pt x="9320072" y="2562260"/>
                </a:lnTo>
                <a:lnTo>
                  <a:pt x="9322096" y="2562260"/>
                </a:lnTo>
                <a:lnTo>
                  <a:pt x="9322096" y="2537974"/>
                </a:lnTo>
                <a:lnTo>
                  <a:pt x="9320072" y="2537974"/>
                </a:lnTo>
                <a:lnTo>
                  <a:pt x="9320072" y="2546069"/>
                </a:lnTo>
              </a:path>
              <a:path w="9322435" h="7793355">
                <a:moveTo>
                  <a:pt x="9280606" y="2551129"/>
                </a:moveTo>
                <a:lnTo>
                  <a:pt x="9317036" y="2551129"/>
                </a:lnTo>
              </a:path>
              <a:path w="9322435" h="7793355">
                <a:moveTo>
                  <a:pt x="9277570" y="2546069"/>
                </a:moveTo>
                <a:lnTo>
                  <a:pt x="9277570" y="2537974"/>
                </a:lnTo>
                <a:lnTo>
                  <a:pt x="9275546" y="2537974"/>
                </a:lnTo>
                <a:lnTo>
                  <a:pt x="9275546" y="2562260"/>
                </a:lnTo>
                <a:lnTo>
                  <a:pt x="9277570" y="2562260"/>
                </a:lnTo>
                <a:lnTo>
                  <a:pt x="9277570" y="2553153"/>
                </a:lnTo>
              </a:path>
              <a:path w="9322435" h="7793355">
                <a:moveTo>
                  <a:pt x="9317036" y="2270818"/>
                </a:moveTo>
                <a:lnTo>
                  <a:pt x="9280606" y="2270818"/>
                </a:lnTo>
              </a:path>
              <a:path w="9322435" h="7793355">
                <a:moveTo>
                  <a:pt x="9320072" y="2274866"/>
                </a:moveTo>
                <a:lnTo>
                  <a:pt x="9320072" y="2283974"/>
                </a:lnTo>
                <a:lnTo>
                  <a:pt x="9322096" y="2283974"/>
                </a:lnTo>
                <a:lnTo>
                  <a:pt x="9322096" y="2259687"/>
                </a:lnTo>
                <a:lnTo>
                  <a:pt x="9320072" y="2259687"/>
                </a:lnTo>
                <a:lnTo>
                  <a:pt x="9320072" y="2267783"/>
                </a:lnTo>
              </a:path>
              <a:path w="9322435" h="7793355">
                <a:moveTo>
                  <a:pt x="9280606" y="2272842"/>
                </a:moveTo>
                <a:lnTo>
                  <a:pt x="9317036" y="2272842"/>
                </a:lnTo>
              </a:path>
              <a:path w="9322435" h="7793355">
                <a:moveTo>
                  <a:pt x="9277570" y="2267783"/>
                </a:moveTo>
                <a:lnTo>
                  <a:pt x="9277570" y="2259687"/>
                </a:lnTo>
                <a:lnTo>
                  <a:pt x="9275546" y="2259687"/>
                </a:lnTo>
                <a:lnTo>
                  <a:pt x="9275546" y="2283974"/>
                </a:lnTo>
                <a:lnTo>
                  <a:pt x="9277570" y="2283974"/>
                </a:lnTo>
                <a:lnTo>
                  <a:pt x="9277570" y="2274866"/>
                </a:lnTo>
              </a:path>
              <a:path w="9322435" h="7793355">
                <a:moveTo>
                  <a:pt x="9317036" y="1991520"/>
                </a:moveTo>
                <a:lnTo>
                  <a:pt x="9280606" y="1991520"/>
                </a:lnTo>
              </a:path>
              <a:path w="9322435" h="7793355">
                <a:moveTo>
                  <a:pt x="9320072" y="1995568"/>
                </a:moveTo>
                <a:lnTo>
                  <a:pt x="9320072" y="2004675"/>
                </a:lnTo>
                <a:lnTo>
                  <a:pt x="9322096" y="2004675"/>
                </a:lnTo>
                <a:lnTo>
                  <a:pt x="9322096" y="1980388"/>
                </a:lnTo>
                <a:lnTo>
                  <a:pt x="9320072" y="1980388"/>
                </a:lnTo>
                <a:lnTo>
                  <a:pt x="9320072" y="1988484"/>
                </a:lnTo>
              </a:path>
              <a:path w="9322435" h="7793355">
                <a:moveTo>
                  <a:pt x="9280606" y="1993544"/>
                </a:moveTo>
                <a:lnTo>
                  <a:pt x="9317036" y="1993544"/>
                </a:lnTo>
              </a:path>
              <a:path w="9322435" h="7793355">
                <a:moveTo>
                  <a:pt x="9277570" y="1988484"/>
                </a:moveTo>
                <a:lnTo>
                  <a:pt x="9277570" y="1980388"/>
                </a:lnTo>
                <a:lnTo>
                  <a:pt x="9275546" y="1980388"/>
                </a:lnTo>
                <a:lnTo>
                  <a:pt x="9275546" y="2004675"/>
                </a:lnTo>
                <a:lnTo>
                  <a:pt x="9277570" y="2004675"/>
                </a:lnTo>
                <a:lnTo>
                  <a:pt x="9277570" y="1995568"/>
                </a:lnTo>
              </a:path>
              <a:path w="9322435" h="7793355">
                <a:moveTo>
                  <a:pt x="9317036" y="1713233"/>
                </a:moveTo>
                <a:lnTo>
                  <a:pt x="9280606" y="1713233"/>
                </a:lnTo>
              </a:path>
              <a:path w="9322435" h="7793355">
                <a:moveTo>
                  <a:pt x="9320072" y="1717281"/>
                </a:moveTo>
                <a:lnTo>
                  <a:pt x="9320072" y="1726389"/>
                </a:lnTo>
                <a:lnTo>
                  <a:pt x="9322096" y="1726389"/>
                </a:lnTo>
                <a:lnTo>
                  <a:pt x="9322096" y="1702102"/>
                </a:lnTo>
                <a:lnTo>
                  <a:pt x="9320072" y="1702102"/>
                </a:lnTo>
                <a:lnTo>
                  <a:pt x="9320072" y="1710197"/>
                </a:lnTo>
              </a:path>
              <a:path w="9322435" h="7793355">
                <a:moveTo>
                  <a:pt x="9280606" y="1715257"/>
                </a:moveTo>
                <a:lnTo>
                  <a:pt x="9317036" y="1715257"/>
                </a:lnTo>
              </a:path>
              <a:path w="9322435" h="7793355">
                <a:moveTo>
                  <a:pt x="9277570" y="1710197"/>
                </a:moveTo>
                <a:lnTo>
                  <a:pt x="9277570" y="1702102"/>
                </a:lnTo>
                <a:lnTo>
                  <a:pt x="9275546" y="1702102"/>
                </a:lnTo>
                <a:lnTo>
                  <a:pt x="9275546" y="1726389"/>
                </a:lnTo>
                <a:lnTo>
                  <a:pt x="9277570" y="1726389"/>
                </a:lnTo>
                <a:lnTo>
                  <a:pt x="9277570" y="1717281"/>
                </a:lnTo>
              </a:path>
              <a:path w="9322435" h="7793355">
                <a:moveTo>
                  <a:pt x="9317036" y="1433935"/>
                </a:moveTo>
                <a:lnTo>
                  <a:pt x="9280606" y="1433935"/>
                </a:lnTo>
              </a:path>
              <a:path w="9322435" h="7793355">
                <a:moveTo>
                  <a:pt x="9320072" y="1437982"/>
                </a:moveTo>
                <a:lnTo>
                  <a:pt x="9320072" y="1447090"/>
                </a:lnTo>
                <a:lnTo>
                  <a:pt x="9322096" y="1447090"/>
                </a:lnTo>
                <a:lnTo>
                  <a:pt x="9322096" y="1422803"/>
                </a:lnTo>
                <a:lnTo>
                  <a:pt x="9320072" y="1422803"/>
                </a:lnTo>
                <a:lnTo>
                  <a:pt x="9320072" y="1430899"/>
                </a:lnTo>
              </a:path>
              <a:path w="9322435" h="7793355">
                <a:moveTo>
                  <a:pt x="9280606" y="1435958"/>
                </a:moveTo>
                <a:lnTo>
                  <a:pt x="9317036" y="1435958"/>
                </a:lnTo>
              </a:path>
              <a:path w="9322435" h="7793355">
                <a:moveTo>
                  <a:pt x="9277570" y="1430899"/>
                </a:moveTo>
                <a:lnTo>
                  <a:pt x="9277570" y="1422803"/>
                </a:lnTo>
                <a:lnTo>
                  <a:pt x="9275546" y="1422803"/>
                </a:lnTo>
                <a:lnTo>
                  <a:pt x="9275546" y="1447090"/>
                </a:lnTo>
                <a:lnTo>
                  <a:pt x="9277570" y="1447090"/>
                </a:lnTo>
                <a:lnTo>
                  <a:pt x="9277570" y="1437982"/>
                </a:lnTo>
              </a:path>
              <a:path w="9322435" h="7793355">
                <a:moveTo>
                  <a:pt x="9317036" y="1155648"/>
                </a:moveTo>
                <a:lnTo>
                  <a:pt x="9280606" y="1155648"/>
                </a:lnTo>
              </a:path>
              <a:path w="9322435" h="7793355">
                <a:moveTo>
                  <a:pt x="9320072" y="1159696"/>
                </a:moveTo>
                <a:lnTo>
                  <a:pt x="9320072" y="1168803"/>
                </a:lnTo>
                <a:lnTo>
                  <a:pt x="9322096" y="1168803"/>
                </a:lnTo>
                <a:lnTo>
                  <a:pt x="9322096" y="1144516"/>
                </a:lnTo>
                <a:lnTo>
                  <a:pt x="9320072" y="1144516"/>
                </a:lnTo>
                <a:lnTo>
                  <a:pt x="9320072" y="1152612"/>
                </a:lnTo>
              </a:path>
              <a:path w="9322435" h="7793355">
                <a:moveTo>
                  <a:pt x="9280606" y="1157672"/>
                </a:moveTo>
                <a:lnTo>
                  <a:pt x="9317036" y="1157672"/>
                </a:lnTo>
              </a:path>
              <a:path w="9322435" h="7793355">
                <a:moveTo>
                  <a:pt x="9277570" y="1152612"/>
                </a:moveTo>
                <a:lnTo>
                  <a:pt x="9277570" y="1144516"/>
                </a:lnTo>
                <a:lnTo>
                  <a:pt x="9275546" y="1144516"/>
                </a:lnTo>
                <a:lnTo>
                  <a:pt x="9275546" y="1168803"/>
                </a:lnTo>
                <a:lnTo>
                  <a:pt x="9277570" y="1168803"/>
                </a:lnTo>
                <a:lnTo>
                  <a:pt x="9277570" y="1159696"/>
                </a:lnTo>
              </a:path>
              <a:path w="9322435" h="7793355">
                <a:moveTo>
                  <a:pt x="9317036" y="876349"/>
                </a:moveTo>
                <a:lnTo>
                  <a:pt x="9280606" y="876349"/>
                </a:lnTo>
              </a:path>
              <a:path w="9322435" h="7793355">
                <a:moveTo>
                  <a:pt x="9320072" y="880397"/>
                </a:moveTo>
                <a:lnTo>
                  <a:pt x="9320072" y="889505"/>
                </a:lnTo>
                <a:lnTo>
                  <a:pt x="9322096" y="889505"/>
                </a:lnTo>
                <a:lnTo>
                  <a:pt x="9322096" y="865218"/>
                </a:lnTo>
                <a:lnTo>
                  <a:pt x="9320072" y="865218"/>
                </a:lnTo>
                <a:lnTo>
                  <a:pt x="9320072" y="873314"/>
                </a:lnTo>
              </a:path>
              <a:path w="9322435" h="7793355">
                <a:moveTo>
                  <a:pt x="9280606" y="878373"/>
                </a:moveTo>
                <a:lnTo>
                  <a:pt x="9317036" y="878373"/>
                </a:lnTo>
              </a:path>
              <a:path w="9322435" h="7793355">
                <a:moveTo>
                  <a:pt x="9277570" y="873314"/>
                </a:moveTo>
                <a:lnTo>
                  <a:pt x="9277570" y="865218"/>
                </a:lnTo>
                <a:lnTo>
                  <a:pt x="9275546" y="865218"/>
                </a:lnTo>
                <a:lnTo>
                  <a:pt x="9275546" y="889505"/>
                </a:lnTo>
                <a:lnTo>
                  <a:pt x="9277570" y="889505"/>
                </a:lnTo>
                <a:lnTo>
                  <a:pt x="9277570" y="880397"/>
                </a:lnTo>
              </a:path>
              <a:path w="9322435" h="7793355">
                <a:moveTo>
                  <a:pt x="9317036" y="598063"/>
                </a:moveTo>
                <a:lnTo>
                  <a:pt x="9280606" y="598063"/>
                </a:lnTo>
              </a:path>
              <a:path w="9322435" h="7793355">
                <a:moveTo>
                  <a:pt x="9320072" y="602111"/>
                </a:moveTo>
                <a:lnTo>
                  <a:pt x="9320072" y="611218"/>
                </a:lnTo>
                <a:lnTo>
                  <a:pt x="9322096" y="611218"/>
                </a:lnTo>
                <a:lnTo>
                  <a:pt x="9322096" y="586931"/>
                </a:lnTo>
                <a:lnTo>
                  <a:pt x="9320072" y="586931"/>
                </a:lnTo>
                <a:lnTo>
                  <a:pt x="9320072" y="595027"/>
                </a:lnTo>
              </a:path>
              <a:path w="9322435" h="7793355">
                <a:moveTo>
                  <a:pt x="9280606" y="600087"/>
                </a:moveTo>
                <a:lnTo>
                  <a:pt x="9317036" y="600087"/>
                </a:lnTo>
              </a:path>
              <a:path w="9322435" h="7793355">
                <a:moveTo>
                  <a:pt x="9277570" y="595027"/>
                </a:moveTo>
                <a:lnTo>
                  <a:pt x="9277570" y="586931"/>
                </a:lnTo>
                <a:lnTo>
                  <a:pt x="9275546" y="586931"/>
                </a:lnTo>
                <a:lnTo>
                  <a:pt x="9275546" y="611218"/>
                </a:lnTo>
                <a:lnTo>
                  <a:pt x="9277570" y="611218"/>
                </a:lnTo>
                <a:lnTo>
                  <a:pt x="9277570" y="602111"/>
                </a:lnTo>
              </a:path>
              <a:path w="9322435" h="7793355">
                <a:moveTo>
                  <a:pt x="9317036" y="318764"/>
                </a:moveTo>
                <a:lnTo>
                  <a:pt x="9280606" y="318764"/>
                </a:lnTo>
              </a:path>
              <a:path w="9322435" h="7793355">
                <a:moveTo>
                  <a:pt x="9320072" y="322812"/>
                </a:moveTo>
                <a:lnTo>
                  <a:pt x="9320072" y="331920"/>
                </a:lnTo>
                <a:lnTo>
                  <a:pt x="9322096" y="331920"/>
                </a:lnTo>
                <a:lnTo>
                  <a:pt x="9322096" y="307633"/>
                </a:lnTo>
                <a:lnTo>
                  <a:pt x="9320072" y="307633"/>
                </a:lnTo>
                <a:lnTo>
                  <a:pt x="9320072" y="315728"/>
                </a:lnTo>
              </a:path>
              <a:path w="9322435" h="7793355">
                <a:moveTo>
                  <a:pt x="9280606" y="320788"/>
                </a:moveTo>
                <a:lnTo>
                  <a:pt x="9317036" y="320788"/>
                </a:lnTo>
              </a:path>
              <a:path w="9322435" h="7793355">
                <a:moveTo>
                  <a:pt x="9277570" y="315728"/>
                </a:moveTo>
                <a:lnTo>
                  <a:pt x="9277570" y="307633"/>
                </a:lnTo>
                <a:lnTo>
                  <a:pt x="9275546" y="307633"/>
                </a:lnTo>
                <a:lnTo>
                  <a:pt x="9275546" y="331920"/>
                </a:lnTo>
                <a:lnTo>
                  <a:pt x="9277570" y="331920"/>
                </a:lnTo>
                <a:lnTo>
                  <a:pt x="9277570" y="322812"/>
                </a:lnTo>
              </a:path>
              <a:path w="9322435" h="7793355">
                <a:moveTo>
                  <a:pt x="9197626" y="161912"/>
                </a:moveTo>
                <a:lnTo>
                  <a:pt x="9197626" y="199354"/>
                </a:lnTo>
              </a:path>
              <a:path w="9322435" h="7793355">
                <a:moveTo>
                  <a:pt x="9201673" y="158876"/>
                </a:moveTo>
                <a:lnTo>
                  <a:pt x="9210781" y="158876"/>
                </a:lnTo>
                <a:lnTo>
                  <a:pt x="9210781" y="156852"/>
                </a:lnTo>
                <a:lnTo>
                  <a:pt x="9186494" y="156852"/>
                </a:lnTo>
                <a:lnTo>
                  <a:pt x="9186494" y="158876"/>
                </a:lnTo>
                <a:lnTo>
                  <a:pt x="9194590" y="158876"/>
                </a:lnTo>
              </a:path>
              <a:path w="9322435" h="7793355">
                <a:moveTo>
                  <a:pt x="9199649" y="199354"/>
                </a:moveTo>
                <a:lnTo>
                  <a:pt x="9199649" y="161912"/>
                </a:lnTo>
              </a:path>
              <a:path w="9322435" h="7793355">
                <a:moveTo>
                  <a:pt x="9194590" y="202390"/>
                </a:moveTo>
                <a:lnTo>
                  <a:pt x="9186494" y="202390"/>
                </a:lnTo>
                <a:lnTo>
                  <a:pt x="9186494" y="204414"/>
                </a:lnTo>
                <a:lnTo>
                  <a:pt x="9210781" y="204414"/>
                </a:lnTo>
                <a:lnTo>
                  <a:pt x="9210781" y="202390"/>
                </a:lnTo>
                <a:lnTo>
                  <a:pt x="9201673" y="202390"/>
                </a:lnTo>
              </a:path>
              <a:path w="9322435" h="7793355">
                <a:moveTo>
                  <a:pt x="8919339" y="161912"/>
                </a:moveTo>
                <a:lnTo>
                  <a:pt x="8919339" y="199354"/>
                </a:lnTo>
              </a:path>
              <a:path w="9322435" h="7793355">
                <a:moveTo>
                  <a:pt x="8922375" y="158876"/>
                </a:moveTo>
                <a:lnTo>
                  <a:pt x="8931482" y="158876"/>
                </a:lnTo>
                <a:lnTo>
                  <a:pt x="8931482" y="156852"/>
                </a:lnTo>
                <a:lnTo>
                  <a:pt x="8908207" y="156852"/>
                </a:lnTo>
                <a:lnTo>
                  <a:pt x="8908207" y="158876"/>
                </a:lnTo>
                <a:lnTo>
                  <a:pt x="8916303" y="158876"/>
                </a:lnTo>
              </a:path>
              <a:path w="9322435" h="7793355">
                <a:moveTo>
                  <a:pt x="8921363" y="199354"/>
                </a:moveTo>
                <a:lnTo>
                  <a:pt x="8921363" y="161912"/>
                </a:lnTo>
              </a:path>
              <a:path w="9322435" h="7793355">
                <a:moveTo>
                  <a:pt x="8916303" y="202390"/>
                </a:moveTo>
                <a:lnTo>
                  <a:pt x="8908207" y="202390"/>
                </a:lnTo>
                <a:lnTo>
                  <a:pt x="8908207" y="204414"/>
                </a:lnTo>
                <a:lnTo>
                  <a:pt x="8931482" y="204414"/>
                </a:lnTo>
                <a:lnTo>
                  <a:pt x="8931482" y="202390"/>
                </a:lnTo>
                <a:lnTo>
                  <a:pt x="8922375" y="202390"/>
                </a:lnTo>
              </a:path>
              <a:path w="9322435" h="7793355">
                <a:moveTo>
                  <a:pt x="8640040" y="161912"/>
                </a:moveTo>
                <a:lnTo>
                  <a:pt x="8640040" y="199354"/>
                </a:lnTo>
              </a:path>
              <a:path w="9322435" h="7793355">
                <a:moveTo>
                  <a:pt x="8644088" y="158876"/>
                </a:moveTo>
                <a:lnTo>
                  <a:pt x="8653196" y="158876"/>
                </a:lnTo>
                <a:lnTo>
                  <a:pt x="8653196" y="156852"/>
                </a:lnTo>
                <a:lnTo>
                  <a:pt x="8628909" y="156852"/>
                </a:lnTo>
                <a:lnTo>
                  <a:pt x="8628909" y="158876"/>
                </a:lnTo>
                <a:lnTo>
                  <a:pt x="8637004" y="158876"/>
                </a:lnTo>
              </a:path>
              <a:path w="9322435" h="7793355">
                <a:moveTo>
                  <a:pt x="8642064" y="199354"/>
                </a:moveTo>
                <a:lnTo>
                  <a:pt x="8642064" y="161912"/>
                </a:lnTo>
              </a:path>
              <a:path w="9322435" h="7793355">
                <a:moveTo>
                  <a:pt x="8637004" y="202390"/>
                </a:moveTo>
                <a:lnTo>
                  <a:pt x="8628909" y="202390"/>
                </a:lnTo>
                <a:lnTo>
                  <a:pt x="8628909" y="204414"/>
                </a:lnTo>
                <a:lnTo>
                  <a:pt x="8653196" y="204414"/>
                </a:lnTo>
                <a:lnTo>
                  <a:pt x="8653196" y="202390"/>
                </a:lnTo>
                <a:lnTo>
                  <a:pt x="8644088" y="202390"/>
                </a:lnTo>
              </a:path>
              <a:path w="9322435" h="7793355">
                <a:moveTo>
                  <a:pt x="8361754" y="161912"/>
                </a:moveTo>
                <a:lnTo>
                  <a:pt x="8361754" y="199354"/>
                </a:lnTo>
              </a:path>
              <a:path w="9322435" h="7793355">
                <a:moveTo>
                  <a:pt x="8364790" y="158876"/>
                </a:moveTo>
                <a:lnTo>
                  <a:pt x="8373897" y="158876"/>
                </a:lnTo>
                <a:lnTo>
                  <a:pt x="8373897" y="156852"/>
                </a:lnTo>
                <a:lnTo>
                  <a:pt x="8350622" y="156852"/>
                </a:lnTo>
                <a:lnTo>
                  <a:pt x="8350622" y="158876"/>
                </a:lnTo>
                <a:lnTo>
                  <a:pt x="8358718" y="158876"/>
                </a:lnTo>
              </a:path>
              <a:path w="9322435" h="7793355">
                <a:moveTo>
                  <a:pt x="8363778" y="199354"/>
                </a:moveTo>
                <a:lnTo>
                  <a:pt x="8363778" y="161912"/>
                </a:lnTo>
              </a:path>
              <a:path w="9322435" h="7793355">
                <a:moveTo>
                  <a:pt x="8358718" y="202390"/>
                </a:moveTo>
                <a:lnTo>
                  <a:pt x="8350622" y="202390"/>
                </a:lnTo>
                <a:lnTo>
                  <a:pt x="8350622" y="204414"/>
                </a:lnTo>
                <a:lnTo>
                  <a:pt x="8373897" y="204414"/>
                </a:lnTo>
                <a:lnTo>
                  <a:pt x="8373897" y="202390"/>
                </a:lnTo>
                <a:lnTo>
                  <a:pt x="8364790" y="202390"/>
                </a:lnTo>
              </a:path>
              <a:path w="9322435" h="7793355">
                <a:moveTo>
                  <a:pt x="8082455" y="161912"/>
                </a:moveTo>
                <a:lnTo>
                  <a:pt x="8082455" y="199354"/>
                </a:lnTo>
              </a:path>
              <a:path w="9322435" h="7793355">
                <a:moveTo>
                  <a:pt x="8086503" y="158876"/>
                </a:moveTo>
                <a:lnTo>
                  <a:pt x="8095610" y="158876"/>
                </a:lnTo>
                <a:lnTo>
                  <a:pt x="8095610" y="156852"/>
                </a:lnTo>
                <a:lnTo>
                  <a:pt x="8071324" y="156852"/>
                </a:lnTo>
                <a:lnTo>
                  <a:pt x="8071324" y="158876"/>
                </a:lnTo>
                <a:lnTo>
                  <a:pt x="8079419" y="158876"/>
                </a:lnTo>
              </a:path>
              <a:path w="9322435" h="7793355">
                <a:moveTo>
                  <a:pt x="8084479" y="199354"/>
                </a:moveTo>
                <a:lnTo>
                  <a:pt x="8084479" y="161912"/>
                </a:lnTo>
              </a:path>
              <a:path w="9322435" h="7793355">
                <a:moveTo>
                  <a:pt x="8079419" y="202390"/>
                </a:moveTo>
                <a:lnTo>
                  <a:pt x="8071324" y="202390"/>
                </a:lnTo>
                <a:lnTo>
                  <a:pt x="8071324" y="204414"/>
                </a:lnTo>
                <a:lnTo>
                  <a:pt x="8095610" y="204414"/>
                </a:lnTo>
                <a:lnTo>
                  <a:pt x="8095610" y="202390"/>
                </a:lnTo>
                <a:lnTo>
                  <a:pt x="8086503" y="202390"/>
                </a:lnTo>
              </a:path>
              <a:path w="9322435" h="7793355">
                <a:moveTo>
                  <a:pt x="7804168" y="161912"/>
                </a:moveTo>
                <a:lnTo>
                  <a:pt x="7804168" y="199354"/>
                </a:lnTo>
              </a:path>
              <a:path w="9322435" h="7793355">
                <a:moveTo>
                  <a:pt x="7808216" y="158876"/>
                </a:moveTo>
                <a:lnTo>
                  <a:pt x="7816312" y="158876"/>
                </a:lnTo>
                <a:lnTo>
                  <a:pt x="7816312" y="156852"/>
                </a:lnTo>
                <a:lnTo>
                  <a:pt x="7793037" y="156852"/>
                </a:lnTo>
                <a:lnTo>
                  <a:pt x="7793037" y="158876"/>
                </a:lnTo>
                <a:lnTo>
                  <a:pt x="7801133" y="158876"/>
                </a:lnTo>
              </a:path>
              <a:path w="9322435" h="7793355">
                <a:moveTo>
                  <a:pt x="7806192" y="199354"/>
                </a:moveTo>
                <a:lnTo>
                  <a:pt x="7806192" y="161912"/>
                </a:lnTo>
              </a:path>
              <a:path w="9322435" h="7793355">
                <a:moveTo>
                  <a:pt x="7801133" y="202390"/>
                </a:moveTo>
                <a:lnTo>
                  <a:pt x="7793037" y="202390"/>
                </a:lnTo>
                <a:lnTo>
                  <a:pt x="7793037" y="204414"/>
                </a:lnTo>
                <a:lnTo>
                  <a:pt x="7816312" y="204414"/>
                </a:lnTo>
                <a:lnTo>
                  <a:pt x="7816312" y="202390"/>
                </a:lnTo>
                <a:lnTo>
                  <a:pt x="7808216" y="202390"/>
                </a:lnTo>
              </a:path>
              <a:path w="9322435" h="7793355">
                <a:moveTo>
                  <a:pt x="7524870" y="161912"/>
                </a:moveTo>
                <a:lnTo>
                  <a:pt x="7524870" y="199354"/>
                </a:lnTo>
              </a:path>
              <a:path w="9322435" h="7793355">
                <a:moveTo>
                  <a:pt x="7528918" y="158876"/>
                </a:moveTo>
                <a:lnTo>
                  <a:pt x="7538025" y="158876"/>
                </a:lnTo>
                <a:lnTo>
                  <a:pt x="7538025" y="156852"/>
                </a:lnTo>
                <a:lnTo>
                  <a:pt x="7513738" y="156852"/>
                </a:lnTo>
                <a:lnTo>
                  <a:pt x="7513738" y="158876"/>
                </a:lnTo>
                <a:lnTo>
                  <a:pt x="7521834" y="158876"/>
                </a:lnTo>
              </a:path>
              <a:path w="9322435" h="7793355">
                <a:moveTo>
                  <a:pt x="7526894" y="199354"/>
                </a:moveTo>
                <a:lnTo>
                  <a:pt x="7526894" y="161912"/>
                </a:lnTo>
              </a:path>
              <a:path w="9322435" h="7793355">
                <a:moveTo>
                  <a:pt x="7521834" y="202390"/>
                </a:moveTo>
                <a:lnTo>
                  <a:pt x="7513738" y="202390"/>
                </a:lnTo>
                <a:lnTo>
                  <a:pt x="7513738" y="204414"/>
                </a:lnTo>
                <a:lnTo>
                  <a:pt x="7538025" y="204414"/>
                </a:lnTo>
                <a:lnTo>
                  <a:pt x="7538025" y="202390"/>
                </a:lnTo>
                <a:lnTo>
                  <a:pt x="7528918" y="202390"/>
                </a:lnTo>
              </a:path>
              <a:path w="9322435" h="7793355">
                <a:moveTo>
                  <a:pt x="7246583" y="161912"/>
                </a:moveTo>
                <a:lnTo>
                  <a:pt x="7246583" y="199354"/>
                </a:lnTo>
              </a:path>
              <a:path w="9322435" h="7793355">
                <a:moveTo>
                  <a:pt x="7250631" y="158876"/>
                </a:moveTo>
                <a:lnTo>
                  <a:pt x="7258727" y="158876"/>
                </a:lnTo>
                <a:lnTo>
                  <a:pt x="7258727" y="156852"/>
                </a:lnTo>
                <a:lnTo>
                  <a:pt x="7235452" y="156852"/>
                </a:lnTo>
                <a:lnTo>
                  <a:pt x="7235452" y="158876"/>
                </a:lnTo>
                <a:lnTo>
                  <a:pt x="7243547" y="158876"/>
                </a:lnTo>
              </a:path>
              <a:path w="9322435" h="7793355">
                <a:moveTo>
                  <a:pt x="7248607" y="199354"/>
                </a:moveTo>
                <a:lnTo>
                  <a:pt x="7248607" y="161912"/>
                </a:lnTo>
              </a:path>
              <a:path w="9322435" h="7793355">
                <a:moveTo>
                  <a:pt x="7243547" y="202390"/>
                </a:moveTo>
                <a:lnTo>
                  <a:pt x="7235452" y="202390"/>
                </a:lnTo>
                <a:lnTo>
                  <a:pt x="7235452" y="204414"/>
                </a:lnTo>
                <a:lnTo>
                  <a:pt x="7258727" y="204414"/>
                </a:lnTo>
                <a:lnTo>
                  <a:pt x="7258727" y="202390"/>
                </a:lnTo>
                <a:lnTo>
                  <a:pt x="7250631" y="202390"/>
                </a:lnTo>
              </a:path>
              <a:path w="9322435" h="7793355">
                <a:moveTo>
                  <a:pt x="6967285" y="161912"/>
                </a:moveTo>
                <a:lnTo>
                  <a:pt x="6967285" y="199354"/>
                </a:lnTo>
              </a:path>
              <a:path w="9322435" h="7793355">
                <a:moveTo>
                  <a:pt x="6971332" y="158876"/>
                </a:moveTo>
                <a:lnTo>
                  <a:pt x="6980440" y="158876"/>
                </a:lnTo>
                <a:lnTo>
                  <a:pt x="6980440" y="156852"/>
                </a:lnTo>
                <a:lnTo>
                  <a:pt x="6956153" y="156852"/>
                </a:lnTo>
                <a:lnTo>
                  <a:pt x="6956153" y="158876"/>
                </a:lnTo>
                <a:lnTo>
                  <a:pt x="6964249" y="158876"/>
                </a:lnTo>
              </a:path>
              <a:path w="9322435" h="7793355">
                <a:moveTo>
                  <a:pt x="6969309" y="199354"/>
                </a:moveTo>
                <a:lnTo>
                  <a:pt x="6969309" y="161912"/>
                </a:lnTo>
              </a:path>
              <a:path w="9322435" h="7793355">
                <a:moveTo>
                  <a:pt x="6964249" y="202390"/>
                </a:moveTo>
                <a:lnTo>
                  <a:pt x="6956153" y="202390"/>
                </a:lnTo>
                <a:lnTo>
                  <a:pt x="6956153" y="204414"/>
                </a:lnTo>
                <a:lnTo>
                  <a:pt x="6980440" y="204414"/>
                </a:lnTo>
                <a:lnTo>
                  <a:pt x="6980440" y="202390"/>
                </a:lnTo>
                <a:lnTo>
                  <a:pt x="6971332" y="202390"/>
                </a:lnTo>
              </a:path>
              <a:path w="9322435" h="7793355">
                <a:moveTo>
                  <a:pt x="6688998" y="161912"/>
                </a:moveTo>
                <a:lnTo>
                  <a:pt x="6688998" y="199354"/>
                </a:lnTo>
              </a:path>
              <a:path w="9322435" h="7793355">
                <a:moveTo>
                  <a:pt x="6693046" y="158876"/>
                </a:moveTo>
                <a:lnTo>
                  <a:pt x="6701141" y="158876"/>
                </a:lnTo>
                <a:lnTo>
                  <a:pt x="6701141" y="156852"/>
                </a:lnTo>
                <a:lnTo>
                  <a:pt x="6677867" y="156852"/>
                </a:lnTo>
                <a:lnTo>
                  <a:pt x="6677867" y="158876"/>
                </a:lnTo>
                <a:lnTo>
                  <a:pt x="6685962" y="158876"/>
                </a:lnTo>
              </a:path>
              <a:path w="9322435" h="7793355">
                <a:moveTo>
                  <a:pt x="6691022" y="199354"/>
                </a:moveTo>
                <a:lnTo>
                  <a:pt x="6691022" y="161912"/>
                </a:lnTo>
              </a:path>
              <a:path w="9322435" h="7793355">
                <a:moveTo>
                  <a:pt x="6685962" y="202390"/>
                </a:moveTo>
                <a:lnTo>
                  <a:pt x="6677867" y="202390"/>
                </a:lnTo>
                <a:lnTo>
                  <a:pt x="6677867" y="204414"/>
                </a:lnTo>
                <a:lnTo>
                  <a:pt x="6701141" y="204414"/>
                </a:lnTo>
                <a:lnTo>
                  <a:pt x="6701141" y="202390"/>
                </a:lnTo>
                <a:lnTo>
                  <a:pt x="6693046" y="202390"/>
                </a:lnTo>
              </a:path>
              <a:path w="9322435" h="7793355">
                <a:moveTo>
                  <a:pt x="6409699" y="161912"/>
                </a:moveTo>
                <a:lnTo>
                  <a:pt x="6409699" y="199354"/>
                </a:lnTo>
              </a:path>
              <a:path w="9322435" h="7793355">
                <a:moveTo>
                  <a:pt x="6413747" y="158876"/>
                </a:moveTo>
                <a:lnTo>
                  <a:pt x="6422855" y="158876"/>
                </a:lnTo>
                <a:lnTo>
                  <a:pt x="6422855" y="156852"/>
                </a:lnTo>
                <a:lnTo>
                  <a:pt x="6398568" y="156852"/>
                </a:lnTo>
                <a:lnTo>
                  <a:pt x="6398568" y="158876"/>
                </a:lnTo>
                <a:lnTo>
                  <a:pt x="6406664" y="158876"/>
                </a:lnTo>
              </a:path>
              <a:path w="9322435" h="7793355">
                <a:moveTo>
                  <a:pt x="6411723" y="199354"/>
                </a:moveTo>
                <a:lnTo>
                  <a:pt x="6411723" y="161912"/>
                </a:lnTo>
              </a:path>
              <a:path w="9322435" h="7793355">
                <a:moveTo>
                  <a:pt x="6406664" y="202390"/>
                </a:moveTo>
                <a:lnTo>
                  <a:pt x="6398568" y="202390"/>
                </a:lnTo>
                <a:lnTo>
                  <a:pt x="6398568" y="204414"/>
                </a:lnTo>
                <a:lnTo>
                  <a:pt x="6422855" y="204414"/>
                </a:lnTo>
                <a:lnTo>
                  <a:pt x="6422855" y="202390"/>
                </a:lnTo>
                <a:lnTo>
                  <a:pt x="6413747" y="202390"/>
                </a:lnTo>
              </a:path>
              <a:path w="9322435" h="7793355">
                <a:moveTo>
                  <a:pt x="6131413" y="161912"/>
                </a:moveTo>
                <a:lnTo>
                  <a:pt x="6131413" y="199354"/>
                </a:lnTo>
              </a:path>
              <a:path w="9322435" h="7793355">
                <a:moveTo>
                  <a:pt x="6135461" y="158876"/>
                </a:moveTo>
                <a:lnTo>
                  <a:pt x="6143556" y="158876"/>
                </a:lnTo>
                <a:lnTo>
                  <a:pt x="6143556" y="156852"/>
                </a:lnTo>
                <a:lnTo>
                  <a:pt x="6120281" y="156852"/>
                </a:lnTo>
                <a:lnTo>
                  <a:pt x="6120281" y="158876"/>
                </a:lnTo>
                <a:lnTo>
                  <a:pt x="6128377" y="158876"/>
                </a:lnTo>
              </a:path>
              <a:path w="9322435" h="7793355">
                <a:moveTo>
                  <a:pt x="6133437" y="199354"/>
                </a:moveTo>
                <a:lnTo>
                  <a:pt x="6133437" y="161912"/>
                </a:lnTo>
              </a:path>
              <a:path w="9322435" h="7793355">
                <a:moveTo>
                  <a:pt x="6128377" y="202390"/>
                </a:moveTo>
                <a:lnTo>
                  <a:pt x="6120281" y="202390"/>
                </a:lnTo>
                <a:lnTo>
                  <a:pt x="6120281" y="204414"/>
                </a:lnTo>
                <a:lnTo>
                  <a:pt x="6143556" y="204414"/>
                </a:lnTo>
                <a:lnTo>
                  <a:pt x="6143556" y="202390"/>
                </a:lnTo>
                <a:lnTo>
                  <a:pt x="6135461" y="202390"/>
                </a:lnTo>
              </a:path>
              <a:path w="9322435" h="7793355">
                <a:moveTo>
                  <a:pt x="5852114" y="161912"/>
                </a:moveTo>
                <a:lnTo>
                  <a:pt x="5852114" y="199354"/>
                </a:lnTo>
              </a:path>
              <a:path w="9322435" h="7793355">
                <a:moveTo>
                  <a:pt x="5856162" y="158876"/>
                </a:moveTo>
                <a:lnTo>
                  <a:pt x="5865270" y="158876"/>
                </a:lnTo>
                <a:lnTo>
                  <a:pt x="5865270" y="156852"/>
                </a:lnTo>
                <a:lnTo>
                  <a:pt x="5840983" y="156852"/>
                </a:lnTo>
                <a:lnTo>
                  <a:pt x="5840983" y="158876"/>
                </a:lnTo>
                <a:lnTo>
                  <a:pt x="5849078" y="158876"/>
                </a:lnTo>
              </a:path>
              <a:path w="9322435" h="7793355">
                <a:moveTo>
                  <a:pt x="5854138" y="199354"/>
                </a:moveTo>
                <a:lnTo>
                  <a:pt x="5854138" y="161912"/>
                </a:lnTo>
              </a:path>
              <a:path w="9322435" h="7793355">
                <a:moveTo>
                  <a:pt x="5849078" y="202390"/>
                </a:moveTo>
                <a:lnTo>
                  <a:pt x="5840983" y="202390"/>
                </a:lnTo>
                <a:lnTo>
                  <a:pt x="5840983" y="204414"/>
                </a:lnTo>
                <a:lnTo>
                  <a:pt x="5865270" y="204414"/>
                </a:lnTo>
                <a:lnTo>
                  <a:pt x="5865270" y="202390"/>
                </a:lnTo>
                <a:lnTo>
                  <a:pt x="5856162" y="202390"/>
                </a:lnTo>
              </a:path>
              <a:path w="9322435" h="7793355">
                <a:moveTo>
                  <a:pt x="5573828" y="161912"/>
                </a:moveTo>
                <a:lnTo>
                  <a:pt x="5573828" y="199354"/>
                </a:lnTo>
              </a:path>
              <a:path w="9322435" h="7793355">
                <a:moveTo>
                  <a:pt x="5577875" y="158876"/>
                </a:moveTo>
                <a:lnTo>
                  <a:pt x="5585971" y="158876"/>
                </a:lnTo>
                <a:lnTo>
                  <a:pt x="5585971" y="156852"/>
                </a:lnTo>
                <a:lnTo>
                  <a:pt x="5562696" y="156852"/>
                </a:lnTo>
                <a:lnTo>
                  <a:pt x="5562696" y="158876"/>
                </a:lnTo>
                <a:lnTo>
                  <a:pt x="5570792" y="158876"/>
                </a:lnTo>
              </a:path>
              <a:path w="9322435" h="7793355">
                <a:moveTo>
                  <a:pt x="5575852" y="199354"/>
                </a:moveTo>
                <a:lnTo>
                  <a:pt x="5575852" y="161912"/>
                </a:lnTo>
              </a:path>
              <a:path w="9322435" h="7793355">
                <a:moveTo>
                  <a:pt x="5570792" y="202390"/>
                </a:moveTo>
                <a:lnTo>
                  <a:pt x="5562696" y="202390"/>
                </a:lnTo>
                <a:lnTo>
                  <a:pt x="5562696" y="204414"/>
                </a:lnTo>
                <a:lnTo>
                  <a:pt x="5585971" y="204414"/>
                </a:lnTo>
                <a:lnTo>
                  <a:pt x="5585971" y="202390"/>
                </a:lnTo>
                <a:lnTo>
                  <a:pt x="5577875" y="202390"/>
                </a:lnTo>
              </a:path>
              <a:path w="9322435" h="7793355">
                <a:moveTo>
                  <a:pt x="5294529" y="161912"/>
                </a:moveTo>
                <a:lnTo>
                  <a:pt x="5294529" y="199354"/>
                </a:lnTo>
              </a:path>
              <a:path w="9322435" h="7793355">
                <a:moveTo>
                  <a:pt x="5298577" y="158876"/>
                </a:moveTo>
                <a:lnTo>
                  <a:pt x="5307684" y="158876"/>
                </a:lnTo>
                <a:lnTo>
                  <a:pt x="5307684" y="156852"/>
                </a:lnTo>
                <a:lnTo>
                  <a:pt x="5283398" y="156852"/>
                </a:lnTo>
                <a:lnTo>
                  <a:pt x="5283398" y="158876"/>
                </a:lnTo>
                <a:lnTo>
                  <a:pt x="5291493" y="158876"/>
                </a:lnTo>
              </a:path>
              <a:path w="9322435" h="7793355">
                <a:moveTo>
                  <a:pt x="5296553" y="199354"/>
                </a:moveTo>
                <a:lnTo>
                  <a:pt x="5296553" y="161912"/>
                </a:lnTo>
              </a:path>
              <a:path w="9322435" h="7793355">
                <a:moveTo>
                  <a:pt x="5291493" y="202390"/>
                </a:moveTo>
                <a:lnTo>
                  <a:pt x="5283398" y="202390"/>
                </a:lnTo>
                <a:lnTo>
                  <a:pt x="5283398" y="204414"/>
                </a:lnTo>
                <a:lnTo>
                  <a:pt x="5307684" y="204414"/>
                </a:lnTo>
                <a:lnTo>
                  <a:pt x="5307684" y="202390"/>
                </a:lnTo>
                <a:lnTo>
                  <a:pt x="5298577" y="202390"/>
                </a:lnTo>
              </a:path>
              <a:path w="9322435" h="7793355">
                <a:moveTo>
                  <a:pt x="5016242" y="161912"/>
                </a:moveTo>
                <a:lnTo>
                  <a:pt x="5016242" y="199354"/>
                </a:lnTo>
              </a:path>
              <a:path w="9322435" h="7793355">
                <a:moveTo>
                  <a:pt x="5020290" y="158876"/>
                </a:moveTo>
                <a:lnTo>
                  <a:pt x="5028386" y="158876"/>
                </a:lnTo>
                <a:lnTo>
                  <a:pt x="5028386" y="156852"/>
                </a:lnTo>
                <a:lnTo>
                  <a:pt x="5005111" y="156852"/>
                </a:lnTo>
                <a:lnTo>
                  <a:pt x="5005111" y="158876"/>
                </a:lnTo>
                <a:lnTo>
                  <a:pt x="5013207" y="158876"/>
                </a:lnTo>
              </a:path>
              <a:path w="9322435" h="7793355">
                <a:moveTo>
                  <a:pt x="5018266" y="199354"/>
                </a:moveTo>
                <a:lnTo>
                  <a:pt x="5018266" y="161912"/>
                </a:lnTo>
              </a:path>
              <a:path w="9322435" h="7793355">
                <a:moveTo>
                  <a:pt x="5013207" y="202390"/>
                </a:moveTo>
                <a:lnTo>
                  <a:pt x="5005111" y="202390"/>
                </a:lnTo>
                <a:lnTo>
                  <a:pt x="5005111" y="204414"/>
                </a:lnTo>
                <a:lnTo>
                  <a:pt x="5028386" y="204414"/>
                </a:lnTo>
                <a:lnTo>
                  <a:pt x="5028386" y="202390"/>
                </a:lnTo>
                <a:lnTo>
                  <a:pt x="5020290" y="202390"/>
                </a:lnTo>
              </a:path>
              <a:path w="9322435" h="7793355">
                <a:moveTo>
                  <a:pt x="4736944" y="161912"/>
                </a:moveTo>
                <a:lnTo>
                  <a:pt x="4736944" y="199354"/>
                </a:lnTo>
              </a:path>
              <a:path w="9322435" h="7793355">
                <a:moveTo>
                  <a:pt x="4740992" y="158876"/>
                </a:moveTo>
                <a:lnTo>
                  <a:pt x="4750099" y="158876"/>
                </a:lnTo>
                <a:lnTo>
                  <a:pt x="4750099" y="156852"/>
                </a:lnTo>
                <a:lnTo>
                  <a:pt x="4725812" y="156852"/>
                </a:lnTo>
                <a:lnTo>
                  <a:pt x="4725812" y="158876"/>
                </a:lnTo>
                <a:lnTo>
                  <a:pt x="4733908" y="158876"/>
                </a:lnTo>
              </a:path>
              <a:path w="9322435" h="7793355">
                <a:moveTo>
                  <a:pt x="4738968" y="199354"/>
                </a:moveTo>
                <a:lnTo>
                  <a:pt x="4738968" y="161912"/>
                </a:lnTo>
              </a:path>
              <a:path w="9322435" h="7793355">
                <a:moveTo>
                  <a:pt x="4733908" y="202390"/>
                </a:moveTo>
                <a:lnTo>
                  <a:pt x="4725812" y="202390"/>
                </a:lnTo>
                <a:lnTo>
                  <a:pt x="4725812" y="204414"/>
                </a:lnTo>
                <a:lnTo>
                  <a:pt x="4750099" y="204414"/>
                </a:lnTo>
                <a:lnTo>
                  <a:pt x="4750099" y="202390"/>
                </a:lnTo>
                <a:lnTo>
                  <a:pt x="4740992" y="202390"/>
                </a:lnTo>
              </a:path>
              <a:path w="9322435" h="7793355">
                <a:moveTo>
                  <a:pt x="4458657" y="161912"/>
                </a:moveTo>
                <a:lnTo>
                  <a:pt x="4458657" y="199354"/>
                </a:lnTo>
              </a:path>
              <a:path w="9322435" h="7793355">
                <a:moveTo>
                  <a:pt x="4462705" y="158876"/>
                </a:moveTo>
                <a:lnTo>
                  <a:pt x="4470801" y="158876"/>
                </a:lnTo>
                <a:lnTo>
                  <a:pt x="4470801" y="156852"/>
                </a:lnTo>
                <a:lnTo>
                  <a:pt x="4447526" y="156852"/>
                </a:lnTo>
                <a:lnTo>
                  <a:pt x="4447526" y="158876"/>
                </a:lnTo>
                <a:lnTo>
                  <a:pt x="4455621" y="158876"/>
                </a:lnTo>
              </a:path>
              <a:path w="9322435" h="7793355">
                <a:moveTo>
                  <a:pt x="4460681" y="199354"/>
                </a:moveTo>
                <a:lnTo>
                  <a:pt x="4460681" y="161912"/>
                </a:lnTo>
              </a:path>
              <a:path w="9322435" h="7793355">
                <a:moveTo>
                  <a:pt x="4455621" y="202390"/>
                </a:moveTo>
                <a:lnTo>
                  <a:pt x="4447526" y="202390"/>
                </a:lnTo>
                <a:lnTo>
                  <a:pt x="4447526" y="204414"/>
                </a:lnTo>
                <a:lnTo>
                  <a:pt x="4470801" y="204414"/>
                </a:lnTo>
                <a:lnTo>
                  <a:pt x="4470801" y="202390"/>
                </a:lnTo>
                <a:lnTo>
                  <a:pt x="4462705" y="202390"/>
                </a:lnTo>
              </a:path>
              <a:path w="9322435" h="7793355">
                <a:moveTo>
                  <a:pt x="4179359" y="161912"/>
                </a:moveTo>
                <a:lnTo>
                  <a:pt x="4179359" y="199354"/>
                </a:lnTo>
              </a:path>
              <a:path w="9322435" h="7793355">
                <a:moveTo>
                  <a:pt x="4183406" y="158876"/>
                </a:moveTo>
                <a:lnTo>
                  <a:pt x="4192514" y="158876"/>
                </a:lnTo>
                <a:lnTo>
                  <a:pt x="4192514" y="156852"/>
                </a:lnTo>
                <a:lnTo>
                  <a:pt x="4168227" y="156852"/>
                </a:lnTo>
                <a:lnTo>
                  <a:pt x="4168227" y="158876"/>
                </a:lnTo>
                <a:lnTo>
                  <a:pt x="4176323" y="158876"/>
                </a:lnTo>
              </a:path>
              <a:path w="9322435" h="7793355">
                <a:moveTo>
                  <a:pt x="4181383" y="199354"/>
                </a:moveTo>
                <a:lnTo>
                  <a:pt x="4181383" y="161912"/>
                </a:lnTo>
              </a:path>
              <a:path w="9322435" h="7793355">
                <a:moveTo>
                  <a:pt x="4176323" y="202390"/>
                </a:moveTo>
                <a:lnTo>
                  <a:pt x="4168227" y="202390"/>
                </a:lnTo>
                <a:lnTo>
                  <a:pt x="4168227" y="204414"/>
                </a:lnTo>
                <a:lnTo>
                  <a:pt x="4192514" y="204414"/>
                </a:lnTo>
                <a:lnTo>
                  <a:pt x="4192514" y="202390"/>
                </a:lnTo>
                <a:lnTo>
                  <a:pt x="4183406" y="202390"/>
                </a:lnTo>
              </a:path>
              <a:path w="9322435" h="7793355">
                <a:moveTo>
                  <a:pt x="3901072" y="161912"/>
                </a:moveTo>
                <a:lnTo>
                  <a:pt x="3901072" y="199354"/>
                </a:lnTo>
              </a:path>
              <a:path w="9322435" h="7793355">
                <a:moveTo>
                  <a:pt x="3905120" y="158876"/>
                </a:moveTo>
                <a:lnTo>
                  <a:pt x="3913215" y="158876"/>
                </a:lnTo>
                <a:lnTo>
                  <a:pt x="3913215" y="156852"/>
                </a:lnTo>
                <a:lnTo>
                  <a:pt x="3889941" y="156852"/>
                </a:lnTo>
                <a:lnTo>
                  <a:pt x="3889941" y="158876"/>
                </a:lnTo>
                <a:lnTo>
                  <a:pt x="3898036" y="158876"/>
                </a:lnTo>
              </a:path>
              <a:path w="9322435" h="7793355">
                <a:moveTo>
                  <a:pt x="3903096" y="199354"/>
                </a:moveTo>
                <a:lnTo>
                  <a:pt x="3903096" y="161912"/>
                </a:lnTo>
              </a:path>
              <a:path w="9322435" h="7793355">
                <a:moveTo>
                  <a:pt x="3898036" y="202390"/>
                </a:moveTo>
                <a:lnTo>
                  <a:pt x="3889941" y="202390"/>
                </a:lnTo>
                <a:lnTo>
                  <a:pt x="3889941" y="204414"/>
                </a:lnTo>
                <a:lnTo>
                  <a:pt x="3913215" y="204414"/>
                </a:lnTo>
                <a:lnTo>
                  <a:pt x="3913215" y="202390"/>
                </a:lnTo>
                <a:lnTo>
                  <a:pt x="3905120" y="202390"/>
                </a:lnTo>
              </a:path>
              <a:path w="9322435" h="7793355">
                <a:moveTo>
                  <a:pt x="3621773" y="161912"/>
                </a:moveTo>
                <a:lnTo>
                  <a:pt x="3621773" y="199354"/>
                </a:lnTo>
              </a:path>
              <a:path w="9322435" h="7793355">
                <a:moveTo>
                  <a:pt x="3625821" y="158876"/>
                </a:moveTo>
                <a:lnTo>
                  <a:pt x="3634929" y="158876"/>
                </a:lnTo>
                <a:lnTo>
                  <a:pt x="3634929" y="156852"/>
                </a:lnTo>
                <a:lnTo>
                  <a:pt x="3610642" y="156852"/>
                </a:lnTo>
                <a:lnTo>
                  <a:pt x="3610642" y="158876"/>
                </a:lnTo>
                <a:lnTo>
                  <a:pt x="3618738" y="158876"/>
                </a:lnTo>
              </a:path>
              <a:path w="9322435" h="7793355">
                <a:moveTo>
                  <a:pt x="3623797" y="199354"/>
                </a:moveTo>
                <a:lnTo>
                  <a:pt x="3623797" y="161912"/>
                </a:lnTo>
              </a:path>
              <a:path w="9322435" h="7793355">
                <a:moveTo>
                  <a:pt x="3618738" y="202390"/>
                </a:moveTo>
                <a:lnTo>
                  <a:pt x="3610642" y="202390"/>
                </a:lnTo>
                <a:lnTo>
                  <a:pt x="3610642" y="204414"/>
                </a:lnTo>
                <a:lnTo>
                  <a:pt x="3634929" y="204414"/>
                </a:lnTo>
                <a:lnTo>
                  <a:pt x="3634929" y="202390"/>
                </a:lnTo>
                <a:lnTo>
                  <a:pt x="3625821" y="202390"/>
                </a:lnTo>
              </a:path>
              <a:path w="9322435" h="7793355">
                <a:moveTo>
                  <a:pt x="3064188" y="161912"/>
                </a:moveTo>
                <a:lnTo>
                  <a:pt x="3064188" y="199354"/>
                </a:lnTo>
              </a:path>
              <a:path w="9322435" h="7793355">
                <a:moveTo>
                  <a:pt x="3069248" y="158876"/>
                </a:moveTo>
                <a:lnTo>
                  <a:pt x="3077344" y="158876"/>
                </a:lnTo>
                <a:lnTo>
                  <a:pt x="3077344" y="156852"/>
                </a:lnTo>
                <a:lnTo>
                  <a:pt x="3053057" y="156852"/>
                </a:lnTo>
                <a:lnTo>
                  <a:pt x="3053057" y="158876"/>
                </a:lnTo>
                <a:lnTo>
                  <a:pt x="3062164" y="158876"/>
                </a:lnTo>
              </a:path>
              <a:path w="9322435" h="7793355">
                <a:moveTo>
                  <a:pt x="3066212" y="199354"/>
                </a:moveTo>
                <a:lnTo>
                  <a:pt x="3066212" y="161912"/>
                </a:lnTo>
              </a:path>
              <a:path w="9322435" h="7793355">
                <a:moveTo>
                  <a:pt x="3062164" y="202390"/>
                </a:moveTo>
                <a:lnTo>
                  <a:pt x="3053057" y="202390"/>
                </a:lnTo>
                <a:lnTo>
                  <a:pt x="3053057" y="204414"/>
                </a:lnTo>
                <a:lnTo>
                  <a:pt x="3077344" y="204414"/>
                </a:lnTo>
                <a:lnTo>
                  <a:pt x="3077344" y="202390"/>
                </a:lnTo>
                <a:lnTo>
                  <a:pt x="3069248" y="202390"/>
                </a:lnTo>
              </a:path>
              <a:path w="9322435" h="7793355">
                <a:moveTo>
                  <a:pt x="3343487" y="161912"/>
                </a:moveTo>
                <a:lnTo>
                  <a:pt x="3343487" y="199354"/>
                </a:lnTo>
              </a:path>
              <a:path w="9322435" h="7793355">
                <a:moveTo>
                  <a:pt x="3347535" y="158876"/>
                </a:moveTo>
                <a:lnTo>
                  <a:pt x="3356642" y="158876"/>
                </a:lnTo>
                <a:lnTo>
                  <a:pt x="3356642" y="156852"/>
                </a:lnTo>
                <a:lnTo>
                  <a:pt x="3332355" y="156852"/>
                </a:lnTo>
                <a:lnTo>
                  <a:pt x="3332355" y="158876"/>
                </a:lnTo>
                <a:lnTo>
                  <a:pt x="3340451" y="158876"/>
                </a:lnTo>
              </a:path>
              <a:path w="9322435" h="7793355">
                <a:moveTo>
                  <a:pt x="3345511" y="199354"/>
                </a:moveTo>
                <a:lnTo>
                  <a:pt x="3345511" y="161912"/>
                </a:lnTo>
              </a:path>
              <a:path w="9322435" h="7793355">
                <a:moveTo>
                  <a:pt x="3340451" y="202390"/>
                </a:moveTo>
                <a:lnTo>
                  <a:pt x="3332355" y="202390"/>
                </a:lnTo>
                <a:lnTo>
                  <a:pt x="3332355" y="204414"/>
                </a:lnTo>
                <a:lnTo>
                  <a:pt x="3356642" y="204414"/>
                </a:lnTo>
                <a:lnTo>
                  <a:pt x="3356642" y="202390"/>
                </a:lnTo>
                <a:lnTo>
                  <a:pt x="3347535" y="20239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0" name="object 1040"/>
          <p:cNvSpPr txBox="1"/>
          <p:nvPr/>
        </p:nvSpPr>
        <p:spPr>
          <a:xfrm>
            <a:off x="2909128" y="621293"/>
            <a:ext cx="116839" cy="14351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795"/>
              </a:lnSpc>
            </a:pPr>
            <a:r>
              <a:rPr dirty="0" sz="700" spc="-5">
                <a:latin typeface="ISOCPEUR"/>
                <a:cs typeface="ISOCPEUR"/>
              </a:rPr>
              <a:t>20°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41" name="object 1041"/>
          <p:cNvSpPr/>
          <p:nvPr/>
        </p:nvSpPr>
        <p:spPr>
          <a:xfrm>
            <a:off x="2609485" y="530936"/>
            <a:ext cx="7779384" cy="5419090"/>
          </a:xfrm>
          <a:custGeom>
            <a:avLst/>
            <a:gdLst/>
            <a:ahLst/>
            <a:cxnLst/>
            <a:rect l="l" t="t" r="r" b="b"/>
            <a:pathLst>
              <a:path w="7779384" h="5419090">
                <a:moveTo>
                  <a:pt x="363290" y="269179"/>
                </a:moveTo>
                <a:lnTo>
                  <a:pt x="398708" y="346087"/>
                </a:lnTo>
                <a:lnTo>
                  <a:pt x="398708" y="111314"/>
                </a:lnTo>
              </a:path>
              <a:path w="7779384" h="5419090">
                <a:moveTo>
                  <a:pt x="41490" y="142685"/>
                </a:moveTo>
                <a:lnTo>
                  <a:pt x="5059" y="142685"/>
                </a:lnTo>
              </a:path>
              <a:path w="7779384" h="5419090">
                <a:moveTo>
                  <a:pt x="44525" y="146732"/>
                </a:moveTo>
                <a:lnTo>
                  <a:pt x="44525" y="155840"/>
                </a:lnTo>
                <a:lnTo>
                  <a:pt x="46549" y="155840"/>
                </a:lnTo>
                <a:lnTo>
                  <a:pt x="46549" y="131553"/>
                </a:lnTo>
                <a:lnTo>
                  <a:pt x="44525" y="131553"/>
                </a:lnTo>
                <a:lnTo>
                  <a:pt x="44525" y="139649"/>
                </a:lnTo>
              </a:path>
              <a:path w="7779384" h="5419090">
                <a:moveTo>
                  <a:pt x="5059" y="144709"/>
                </a:moveTo>
                <a:lnTo>
                  <a:pt x="41490" y="144709"/>
                </a:lnTo>
              </a:path>
              <a:path w="7779384" h="5419090">
                <a:moveTo>
                  <a:pt x="2023" y="139649"/>
                </a:moveTo>
                <a:lnTo>
                  <a:pt x="2023" y="131553"/>
                </a:lnTo>
                <a:lnTo>
                  <a:pt x="0" y="131553"/>
                </a:lnTo>
                <a:lnTo>
                  <a:pt x="0" y="155840"/>
                </a:lnTo>
                <a:lnTo>
                  <a:pt x="2023" y="155840"/>
                </a:lnTo>
                <a:lnTo>
                  <a:pt x="2023" y="146732"/>
                </a:lnTo>
              </a:path>
              <a:path w="7779384" h="5419090">
                <a:moveTo>
                  <a:pt x="41490" y="421983"/>
                </a:moveTo>
                <a:lnTo>
                  <a:pt x="5059" y="421983"/>
                </a:lnTo>
              </a:path>
              <a:path w="7779384" h="5419090">
                <a:moveTo>
                  <a:pt x="44525" y="426031"/>
                </a:moveTo>
                <a:lnTo>
                  <a:pt x="44525" y="434127"/>
                </a:lnTo>
                <a:lnTo>
                  <a:pt x="46549" y="434127"/>
                </a:lnTo>
                <a:lnTo>
                  <a:pt x="46549" y="410852"/>
                </a:lnTo>
                <a:lnTo>
                  <a:pt x="44525" y="410852"/>
                </a:lnTo>
                <a:lnTo>
                  <a:pt x="44525" y="418947"/>
                </a:lnTo>
              </a:path>
              <a:path w="7779384" h="5419090">
                <a:moveTo>
                  <a:pt x="5059" y="422995"/>
                </a:moveTo>
                <a:lnTo>
                  <a:pt x="41490" y="422995"/>
                </a:lnTo>
              </a:path>
              <a:path w="7779384" h="5419090">
                <a:moveTo>
                  <a:pt x="2023" y="418947"/>
                </a:moveTo>
                <a:lnTo>
                  <a:pt x="2023" y="410852"/>
                </a:lnTo>
                <a:lnTo>
                  <a:pt x="0" y="410852"/>
                </a:lnTo>
                <a:lnTo>
                  <a:pt x="0" y="434127"/>
                </a:lnTo>
                <a:lnTo>
                  <a:pt x="2023" y="434127"/>
                </a:lnTo>
                <a:lnTo>
                  <a:pt x="2023" y="426031"/>
                </a:lnTo>
              </a:path>
              <a:path w="7779384" h="5419090">
                <a:moveTo>
                  <a:pt x="41490" y="700270"/>
                </a:moveTo>
                <a:lnTo>
                  <a:pt x="5059" y="700270"/>
                </a:lnTo>
              </a:path>
              <a:path w="7779384" h="5419090">
                <a:moveTo>
                  <a:pt x="44525" y="704318"/>
                </a:moveTo>
                <a:lnTo>
                  <a:pt x="44525" y="712413"/>
                </a:lnTo>
                <a:lnTo>
                  <a:pt x="46549" y="712413"/>
                </a:lnTo>
                <a:lnTo>
                  <a:pt x="46549" y="689138"/>
                </a:lnTo>
                <a:lnTo>
                  <a:pt x="44525" y="689138"/>
                </a:lnTo>
                <a:lnTo>
                  <a:pt x="44525" y="697234"/>
                </a:lnTo>
              </a:path>
              <a:path w="7779384" h="5419090">
                <a:moveTo>
                  <a:pt x="5059" y="701282"/>
                </a:moveTo>
                <a:lnTo>
                  <a:pt x="41490" y="701282"/>
                </a:lnTo>
              </a:path>
              <a:path w="7779384" h="5419090">
                <a:moveTo>
                  <a:pt x="2023" y="697234"/>
                </a:moveTo>
                <a:lnTo>
                  <a:pt x="2023" y="689138"/>
                </a:lnTo>
                <a:lnTo>
                  <a:pt x="0" y="689138"/>
                </a:lnTo>
                <a:lnTo>
                  <a:pt x="0" y="712413"/>
                </a:lnTo>
                <a:lnTo>
                  <a:pt x="2023" y="712413"/>
                </a:lnTo>
                <a:lnTo>
                  <a:pt x="2023" y="704318"/>
                </a:lnTo>
              </a:path>
              <a:path w="7779384" h="5419090">
                <a:moveTo>
                  <a:pt x="752891" y="0"/>
                </a:moveTo>
                <a:lnTo>
                  <a:pt x="752891" y="917839"/>
                </a:lnTo>
              </a:path>
              <a:path w="7779384" h="5419090">
                <a:moveTo>
                  <a:pt x="46549" y="915815"/>
                </a:moveTo>
                <a:lnTo>
                  <a:pt x="46549" y="1011"/>
                </a:lnTo>
              </a:path>
              <a:path w="7779384" h="5419090">
                <a:moveTo>
                  <a:pt x="757951" y="721521"/>
                </a:moveTo>
                <a:lnTo>
                  <a:pt x="794381" y="721521"/>
                </a:lnTo>
              </a:path>
              <a:path w="7779384" h="5419090">
                <a:moveTo>
                  <a:pt x="754915" y="716461"/>
                </a:moveTo>
                <a:lnTo>
                  <a:pt x="754915" y="708365"/>
                </a:lnTo>
                <a:lnTo>
                  <a:pt x="752891" y="708365"/>
                </a:lnTo>
                <a:lnTo>
                  <a:pt x="752891" y="732652"/>
                </a:lnTo>
                <a:lnTo>
                  <a:pt x="754915" y="732652"/>
                </a:lnTo>
                <a:lnTo>
                  <a:pt x="754915" y="723545"/>
                </a:lnTo>
              </a:path>
              <a:path w="7779384" h="5419090">
                <a:moveTo>
                  <a:pt x="794381" y="719497"/>
                </a:moveTo>
                <a:lnTo>
                  <a:pt x="757951" y="719497"/>
                </a:lnTo>
              </a:path>
              <a:path w="7779384" h="5419090">
                <a:moveTo>
                  <a:pt x="797417" y="723545"/>
                </a:moveTo>
                <a:lnTo>
                  <a:pt x="797417" y="732652"/>
                </a:lnTo>
                <a:lnTo>
                  <a:pt x="799441" y="732652"/>
                </a:lnTo>
                <a:lnTo>
                  <a:pt x="799441" y="708365"/>
                </a:lnTo>
                <a:lnTo>
                  <a:pt x="797417" y="708365"/>
                </a:lnTo>
                <a:lnTo>
                  <a:pt x="797417" y="716461"/>
                </a:lnTo>
              </a:path>
              <a:path w="7779384" h="5419090">
                <a:moveTo>
                  <a:pt x="757951" y="442222"/>
                </a:moveTo>
                <a:lnTo>
                  <a:pt x="794381" y="442222"/>
                </a:lnTo>
              </a:path>
              <a:path w="7779384" h="5419090">
                <a:moveTo>
                  <a:pt x="754915" y="438174"/>
                </a:moveTo>
                <a:lnTo>
                  <a:pt x="754915" y="430079"/>
                </a:lnTo>
                <a:lnTo>
                  <a:pt x="752891" y="430079"/>
                </a:lnTo>
                <a:lnTo>
                  <a:pt x="752891" y="453354"/>
                </a:lnTo>
                <a:lnTo>
                  <a:pt x="754915" y="453354"/>
                </a:lnTo>
                <a:lnTo>
                  <a:pt x="754915" y="445258"/>
                </a:lnTo>
              </a:path>
              <a:path w="7779384" h="5419090">
                <a:moveTo>
                  <a:pt x="794381" y="440198"/>
                </a:moveTo>
                <a:lnTo>
                  <a:pt x="757951" y="440198"/>
                </a:lnTo>
              </a:path>
              <a:path w="7779384" h="5419090">
                <a:moveTo>
                  <a:pt x="797417" y="445258"/>
                </a:moveTo>
                <a:lnTo>
                  <a:pt x="797417" y="453354"/>
                </a:lnTo>
                <a:lnTo>
                  <a:pt x="799441" y="453354"/>
                </a:lnTo>
                <a:lnTo>
                  <a:pt x="799441" y="430079"/>
                </a:lnTo>
                <a:lnTo>
                  <a:pt x="797417" y="430079"/>
                </a:lnTo>
                <a:lnTo>
                  <a:pt x="797417" y="438174"/>
                </a:lnTo>
              </a:path>
              <a:path w="7779384" h="5419090">
                <a:moveTo>
                  <a:pt x="757951" y="163936"/>
                </a:moveTo>
                <a:lnTo>
                  <a:pt x="794381" y="163936"/>
                </a:lnTo>
              </a:path>
              <a:path w="7779384" h="5419090">
                <a:moveTo>
                  <a:pt x="754915" y="159888"/>
                </a:moveTo>
                <a:lnTo>
                  <a:pt x="754915" y="150780"/>
                </a:lnTo>
                <a:lnTo>
                  <a:pt x="752891" y="150780"/>
                </a:lnTo>
                <a:lnTo>
                  <a:pt x="752891" y="175067"/>
                </a:lnTo>
                <a:lnTo>
                  <a:pt x="754915" y="175067"/>
                </a:lnTo>
                <a:lnTo>
                  <a:pt x="754915" y="166971"/>
                </a:lnTo>
              </a:path>
              <a:path w="7779384" h="5419090">
                <a:moveTo>
                  <a:pt x="794381" y="162924"/>
                </a:moveTo>
                <a:lnTo>
                  <a:pt x="757951" y="162924"/>
                </a:lnTo>
              </a:path>
              <a:path w="7779384" h="5419090">
                <a:moveTo>
                  <a:pt x="797417" y="166971"/>
                </a:moveTo>
                <a:lnTo>
                  <a:pt x="797417" y="175067"/>
                </a:lnTo>
                <a:lnTo>
                  <a:pt x="799441" y="175067"/>
                </a:lnTo>
                <a:lnTo>
                  <a:pt x="799441" y="150780"/>
                </a:lnTo>
                <a:lnTo>
                  <a:pt x="797417" y="150780"/>
                </a:lnTo>
                <a:lnTo>
                  <a:pt x="797417" y="159888"/>
                </a:lnTo>
              </a:path>
              <a:path w="7779384" h="5419090">
                <a:moveTo>
                  <a:pt x="7778870" y="5418999"/>
                </a:moveTo>
                <a:lnTo>
                  <a:pt x="7643268" y="5418999"/>
                </a:lnTo>
              </a:path>
              <a:path w="7779384" h="5419090">
                <a:moveTo>
                  <a:pt x="7778870" y="4686346"/>
                </a:moveTo>
                <a:lnTo>
                  <a:pt x="7643268" y="4686346"/>
                </a:lnTo>
              </a:path>
              <a:path w="7779384" h="5419090">
                <a:moveTo>
                  <a:pt x="7643268" y="5390664"/>
                </a:moveTo>
                <a:lnTo>
                  <a:pt x="7643268" y="471468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2" name="object 1042"/>
          <p:cNvSpPr txBox="1"/>
          <p:nvPr/>
        </p:nvSpPr>
        <p:spPr>
          <a:xfrm>
            <a:off x="10149772" y="5483893"/>
            <a:ext cx="135255" cy="200025"/>
          </a:xfrm>
          <a:prstGeom prst="rect">
            <a:avLst/>
          </a:prstGeom>
        </p:spPr>
        <p:txBody>
          <a:bodyPr wrap="square" lIns="0" tIns="63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dirty="0" sz="750" b="1">
                <a:latin typeface="Arial Narrow"/>
                <a:cs typeface="Arial Narrow"/>
              </a:rPr>
              <a:t>3000</a:t>
            </a:r>
            <a:endParaRPr sz="750">
              <a:latin typeface="Arial Narrow"/>
              <a:cs typeface="Arial Narrow"/>
            </a:endParaRPr>
          </a:p>
        </p:txBody>
      </p:sp>
      <p:grpSp>
        <p:nvGrpSpPr>
          <p:cNvPr id="1043" name="object 1043"/>
          <p:cNvGrpSpPr/>
          <p:nvPr/>
        </p:nvGrpSpPr>
        <p:grpSpPr>
          <a:xfrm>
            <a:off x="10238586" y="2007234"/>
            <a:ext cx="153035" cy="3956050"/>
            <a:chOff x="10238586" y="2007234"/>
            <a:chExt cx="153035" cy="3956050"/>
          </a:xfrm>
        </p:grpSpPr>
        <p:sp>
          <p:nvSpPr>
            <p:cNvPr id="1044" name="object 1044"/>
            <p:cNvSpPr/>
            <p:nvPr/>
          </p:nvSpPr>
          <p:spPr>
            <a:xfrm>
              <a:off x="10238586" y="5204128"/>
              <a:ext cx="28575" cy="759460"/>
            </a:xfrm>
            <a:custGeom>
              <a:avLst/>
              <a:gdLst/>
              <a:ahLst/>
              <a:cxnLst/>
              <a:rect l="l" t="t" r="r" b="b"/>
              <a:pathLst>
                <a:path w="28575" h="759460">
                  <a:moveTo>
                    <a:pt x="0" y="731640"/>
                  </a:moveTo>
                  <a:lnTo>
                    <a:pt x="28334" y="758963"/>
                  </a:lnTo>
                </a:path>
                <a:path w="28575" h="759460">
                  <a:moveTo>
                    <a:pt x="14167" y="745808"/>
                  </a:moveTo>
                  <a:lnTo>
                    <a:pt x="14167" y="717473"/>
                  </a:lnTo>
                </a:path>
                <a:path w="28575" h="759460">
                  <a:moveTo>
                    <a:pt x="28334" y="27322"/>
                  </a:moveTo>
                  <a:lnTo>
                    <a:pt x="0" y="0"/>
                  </a:lnTo>
                </a:path>
                <a:path w="28575" h="759460">
                  <a:moveTo>
                    <a:pt x="14167" y="13155"/>
                  </a:moveTo>
                  <a:lnTo>
                    <a:pt x="14167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5" name="object 1045"/>
            <p:cNvSpPr/>
            <p:nvPr/>
          </p:nvSpPr>
          <p:spPr>
            <a:xfrm>
              <a:off x="10252753" y="2010409"/>
              <a:ext cx="135890" cy="146050"/>
            </a:xfrm>
            <a:custGeom>
              <a:avLst/>
              <a:gdLst/>
              <a:ahLst/>
              <a:cxnLst/>
              <a:rect l="l" t="t" r="r" b="b"/>
              <a:pathLst>
                <a:path w="135890" h="146050">
                  <a:moveTo>
                    <a:pt x="135601" y="145720"/>
                  </a:moveTo>
                  <a:lnTo>
                    <a:pt x="0" y="145720"/>
                  </a:lnTo>
                </a:path>
                <a:path w="135890" h="146050">
                  <a:moveTo>
                    <a:pt x="135601" y="0"/>
                  </a:moveTo>
                  <a:lnTo>
                    <a:pt x="0" y="0"/>
                  </a:lnTo>
                </a:path>
                <a:path w="135890" h="146050">
                  <a:moveTo>
                    <a:pt x="0" y="118398"/>
                  </a:moveTo>
                  <a:lnTo>
                    <a:pt x="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46" name="object 1046"/>
          <p:cNvSpPr txBox="1"/>
          <p:nvPr/>
        </p:nvSpPr>
        <p:spPr>
          <a:xfrm>
            <a:off x="10149772" y="2004802"/>
            <a:ext cx="135255" cy="156210"/>
          </a:xfrm>
          <a:prstGeom prst="rect">
            <a:avLst/>
          </a:prstGeom>
        </p:spPr>
        <p:txBody>
          <a:bodyPr wrap="square" lIns="0" tIns="63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dirty="0" sz="750" b="1">
                <a:latin typeface="Arial Narrow"/>
                <a:cs typeface="Arial Narrow"/>
              </a:rPr>
              <a:t>600</a:t>
            </a:r>
            <a:endParaRPr sz="750">
              <a:latin typeface="Arial Narrow"/>
              <a:cs typeface="Arial Narrow"/>
            </a:endParaRPr>
          </a:p>
        </p:txBody>
      </p:sp>
      <p:grpSp>
        <p:nvGrpSpPr>
          <p:cNvPr id="1047" name="object 1047"/>
          <p:cNvGrpSpPr/>
          <p:nvPr/>
        </p:nvGrpSpPr>
        <p:grpSpPr>
          <a:xfrm>
            <a:off x="10238586" y="1996242"/>
            <a:ext cx="153035" cy="870585"/>
            <a:chOff x="10238586" y="1996242"/>
            <a:chExt cx="153035" cy="870585"/>
          </a:xfrm>
        </p:grpSpPr>
        <p:sp>
          <p:nvSpPr>
            <p:cNvPr id="1048" name="object 1048"/>
            <p:cNvSpPr/>
            <p:nvPr/>
          </p:nvSpPr>
          <p:spPr>
            <a:xfrm>
              <a:off x="10238586" y="1996242"/>
              <a:ext cx="28575" cy="174625"/>
            </a:xfrm>
            <a:custGeom>
              <a:avLst/>
              <a:gdLst/>
              <a:ahLst/>
              <a:cxnLst/>
              <a:rect l="l" t="t" r="r" b="b"/>
              <a:pathLst>
                <a:path w="28575" h="174625">
                  <a:moveTo>
                    <a:pt x="0" y="145720"/>
                  </a:moveTo>
                  <a:lnTo>
                    <a:pt x="28334" y="174055"/>
                  </a:lnTo>
                </a:path>
                <a:path w="28575" h="174625">
                  <a:moveTo>
                    <a:pt x="14167" y="159888"/>
                  </a:moveTo>
                  <a:lnTo>
                    <a:pt x="14167" y="132565"/>
                  </a:lnTo>
                </a:path>
                <a:path w="28575" h="174625">
                  <a:moveTo>
                    <a:pt x="28334" y="27322"/>
                  </a:moveTo>
                  <a:lnTo>
                    <a:pt x="0" y="0"/>
                  </a:lnTo>
                </a:path>
                <a:path w="28575" h="174625">
                  <a:moveTo>
                    <a:pt x="14167" y="14167"/>
                  </a:moveTo>
                  <a:lnTo>
                    <a:pt x="14167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9" name="object 1049"/>
            <p:cNvSpPr/>
            <p:nvPr/>
          </p:nvSpPr>
          <p:spPr>
            <a:xfrm>
              <a:off x="10252753" y="2156130"/>
              <a:ext cx="135890" cy="707390"/>
            </a:xfrm>
            <a:custGeom>
              <a:avLst/>
              <a:gdLst/>
              <a:ahLst/>
              <a:cxnLst/>
              <a:rect l="l" t="t" r="r" b="b"/>
              <a:pathLst>
                <a:path w="135890" h="707389">
                  <a:moveTo>
                    <a:pt x="135601" y="0"/>
                  </a:moveTo>
                  <a:lnTo>
                    <a:pt x="0" y="0"/>
                  </a:lnTo>
                </a:path>
                <a:path w="135890" h="707389">
                  <a:moveTo>
                    <a:pt x="135601" y="707354"/>
                  </a:moveTo>
                  <a:lnTo>
                    <a:pt x="0" y="707354"/>
                  </a:lnTo>
                </a:path>
                <a:path w="135890" h="707389">
                  <a:moveTo>
                    <a:pt x="0" y="680031"/>
                  </a:moveTo>
                  <a:lnTo>
                    <a:pt x="0" y="2833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50" name="object 1050"/>
          <p:cNvSpPr txBox="1"/>
          <p:nvPr/>
        </p:nvSpPr>
        <p:spPr>
          <a:xfrm>
            <a:off x="10149772" y="2409585"/>
            <a:ext cx="135255" cy="200025"/>
          </a:xfrm>
          <a:prstGeom prst="rect">
            <a:avLst/>
          </a:prstGeom>
        </p:spPr>
        <p:txBody>
          <a:bodyPr wrap="square" lIns="0" tIns="63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dirty="0" sz="750" b="1">
                <a:latin typeface="Arial Narrow"/>
                <a:cs typeface="Arial Narrow"/>
              </a:rPr>
              <a:t>2900</a:t>
            </a:r>
            <a:endParaRPr sz="750">
              <a:latin typeface="Arial Narrow"/>
              <a:cs typeface="Arial Narrow"/>
            </a:endParaRPr>
          </a:p>
        </p:txBody>
      </p:sp>
      <p:grpSp>
        <p:nvGrpSpPr>
          <p:cNvPr id="1051" name="object 1051"/>
          <p:cNvGrpSpPr/>
          <p:nvPr/>
        </p:nvGrpSpPr>
        <p:grpSpPr>
          <a:xfrm>
            <a:off x="10238586" y="2141963"/>
            <a:ext cx="153035" cy="993140"/>
            <a:chOff x="10238586" y="2141963"/>
            <a:chExt cx="153035" cy="993140"/>
          </a:xfrm>
        </p:grpSpPr>
        <p:sp>
          <p:nvSpPr>
            <p:cNvPr id="1052" name="object 1052"/>
            <p:cNvSpPr/>
            <p:nvPr/>
          </p:nvSpPr>
          <p:spPr>
            <a:xfrm>
              <a:off x="10238586" y="2141963"/>
              <a:ext cx="28575" cy="735965"/>
            </a:xfrm>
            <a:custGeom>
              <a:avLst/>
              <a:gdLst/>
              <a:ahLst/>
              <a:cxnLst/>
              <a:rect l="l" t="t" r="r" b="b"/>
              <a:pathLst>
                <a:path w="28575" h="735964">
                  <a:moveTo>
                    <a:pt x="0" y="707354"/>
                  </a:moveTo>
                  <a:lnTo>
                    <a:pt x="28334" y="735688"/>
                  </a:lnTo>
                </a:path>
                <a:path w="28575" h="735964">
                  <a:moveTo>
                    <a:pt x="14167" y="721521"/>
                  </a:moveTo>
                  <a:lnTo>
                    <a:pt x="14167" y="694198"/>
                  </a:lnTo>
                </a:path>
                <a:path w="28575" h="735964">
                  <a:moveTo>
                    <a:pt x="28334" y="28334"/>
                  </a:moveTo>
                  <a:lnTo>
                    <a:pt x="0" y="0"/>
                  </a:lnTo>
                </a:path>
                <a:path w="28575" h="735964">
                  <a:moveTo>
                    <a:pt x="14167" y="14167"/>
                  </a:moveTo>
                  <a:lnTo>
                    <a:pt x="14167" y="4250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3" name="object 1053"/>
            <p:cNvSpPr/>
            <p:nvPr/>
          </p:nvSpPr>
          <p:spPr>
            <a:xfrm>
              <a:off x="10252753" y="2863484"/>
              <a:ext cx="135890" cy="268605"/>
            </a:xfrm>
            <a:custGeom>
              <a:avLst/>
              <a:gdLst/>
              <a:ahLst/>
              <a:cxnLst/>
              <a:rect l="l" t="t" r="r" b="b"/>
              <a:pathLst>
                <a:path w="135890" h="268605">
                  <a:moveTo>
                    <a:pt x="135601" y="0"/>
                  </a:moveTo>
                  <a:lnTo>
                    <a:pt x="0" y="0"/>
                  </a:lnTo>
                </a:path>
                <a:path w="135890" h="268605">
                  <a:moveTo>
                    <a:pt x="135601" y="268167"/>
                  </a:moveTo>
                  <a:lnTo>
                    <a:pt x="0" y="268167"/>
                  </a:lnTo>
                </a:path>
                <a:path w="135890" h="268605">
                  <a:moveTo>
                    <a:pt x="0" y="240844"/>
                  </a:moveTo>
                  <a:lnTo>
                    <a:pt x="0" y="2833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54" name="object 1054"/>
          <p:cNvSpPr txBox="1"/>
          <p:nvPr/>
        </p:nvSpPr>
        <p:spPr>
          <a:xfrm>
            <a:off x="10149772" y="2899370"/>
            <a:ext cx="135255" cy="200025"/>
          </a:xfrm>
          <a:prstGeom prst="rect">
            <a:avLst/>
          </a:prstGeom>
        </p:spPr>
        <p:txBody>
          <a:bodyPr wrap="square" lIns="0" tIns="63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dirty="0" sz="750" b="1">
                <a:latin typeface="Arial Narrow"/>
                <a:cs typeface="Arial Narrow"/>
              </a:rPr>
              <a:t>1100</a:t>
            </a:r>
            <a:endParaRPr sz="750">
              <a:latin typeface="Arial Narrow"/>
              <a:cs typeface="Arial Narrow"/>
            </a:endParaRPr>
          </a:p>
        </p:txBody>
      </p:sp>
      <p:grpSp>
        <p:nvGrpSpPr>
          <p:cNvPr id="1055" name="object 1055"/>
          <p:cNvGrpSpPr/>
          <p:nvPr/>
        </p:nvGrpSpPr>
        <p:grpSpPr>
          <a:xfrm>
            <a:off x="10238586" y="2849317"/>
            <a:ext cx="153035" cy="871855"/>
            <a:chOff x="10238586" y="2849317"/>
            <a:chExt cx="153035" cy="871855"/>
          </a:xfrm>
        </p:grpSpPr>
        <p:sp>
          <p:nvSpPr>
            <p:cNvPr id="1056" name="object 1056"/>
            <p:cNvSpPr/>
            <p:nvPr/>
          </p:nvSpPr>
          <p:spPr>
            <a:xfrm>
              <a:off x="10238586" y="2849317"/>
              <a:ext cx="28575" cy="296545"/>
            </a:xfrm>
            <a:custGeom>
              <a:avLst/>
              <a:gdLst/>
              <a:ahLst/>
              <a:cxnLst/>
              <a:rect l="l" t="t" r="r" b="b"/>
              <a:pathLst>
                <a:path w="28575" h="296544">
                  <a:moveTo>
                    <a:pt x="0" y="269179"/>
                  </a:moveTo>
                  <a:lnTo>
                    <a:pt x="28334" y="296501"/>
                  </a:lnTo>
                </a:path>
                <a:path w="28575" h="296544">
                  <a:moveTo>
                    <a:pt x="14167" y="282334"/>
                  </a:moveTo>
                  <a:lnTo>
                    <a:pt x="14167" y="255011"/>
                  </a:lnTo>
                </a:path>
                <a:path w="28575" h="296544">
                  <a:moveTo>
                    <a:pt x="28334" y="28334"/>
                  </a:moveTo>
                  <a:lnTo>
                    <a:pt x="0" y="0"/>
                  </a:lnTo>
                </a:path>
                <a:path w="28575" h="296544">
                  <a:moveTo>
                    <a:pt x="14167" y="14167"/>
                  </a:moveTo>
                  <a:lnTo>
                    <a:pt x="14167" y="4250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7" name="object 1057"/>
            <p:cNvSpPr/>
            <p:nvPr/>
          </p:nvSpPr>
          <p:spPr>
            <a:xfrm>
              <a:off x="10252753" y="3131651"/>
              <a:ext cx="135890" cy="586105"/>
            </a:xfrm>
            <a:custGeom>
              <a:avLst/>
              <a:gdLst/>
              <a:ahLst/>
              <a:cxnLst/>
              <a:rect l="l" t="t" r="r" b="b"/>
              <a:pathLst>
                <a:path w="135890" h="586104">
                  <a:moveTo>
                    <a:pt x="135601" y="0"/>
                  </a:moveTo>
                  <a:lnTo>
                    <a:pt x="0" y="0"/>
                  </a:lnTo>
                </a:path>
                <a:path w="135890" h="586104">
                  <a:moveTo>
                    <a:pt x="135601" y="585919"/>
                  </a:moveTo>
                  <a:lnTo>
                    <a:pt x="0" y="585919"/>
                  </a:lnTo>
                </a:path>
                <a:path w="135890" h="586104">
                  <a:moveTo>
                    <a:pt x="0" y="557585"/>
                  </a:moveTo>
                  <a:lnTo>
                    <a:pt x="0" y="2833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58" name="object 1058"/>
          <p:cNvSpPr txBox="1"/>
          <p:nvPr/>
        </p:nvSpPr>
        <p:spPr>
          <a:xfrm>
            <a:off x="10149772" y="3324389"/>
            <a:ext cx="135255" cy="200025"/>
          </a:xfrm>
          <a:prstGeom prst="rect">
            <a:avLst/>
          </a:prstGeom>
        </p:spPr>
        <p:txBody>
          <a:bodyPr wrap="square" lIns="0" tIns="63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dirty="0" sz="750" b="1">
                <a:latin typeface="Arial Narrow"/>
                <a:cs typeface="Arial Narrow"/>
              </a:rPr>
              <a:t>2400</a:t>
            </a:r>
            <a:endParaRPr sz="750">
              <a:latin typeface="Arial Narrow"/>
              <a:cs typeface="Arial Narrow"/>
            </a:endParaRPr>
          </a:p>
        </p:txBody>
      </p:sp>
      <p:grpSp>
        <p:nvGrpSpPr>
          <p:cNvPr id="1059" name="object 1059"/>
          <p:cNvGrpSpPr/>
          <p:nvPr/>
        </p:nvGrpSpPr>
        <p:grpSpPr>
          <a:xfrm>
            <a:off x="10238586" y="3118496"/>
            <a:ext cx="153035" cy="1114425"/>
            <a:chOff x="10238586" y="3118496"/>
            <a:chExt cx="153035" cy="1114425"/>
          </a:xfrm>
        </p:grpSpPr>
        <p:sp>
          <p:nvSpPr>
            <p:cNvPr id="1060" name="object 1060"/>
            <p:cNvSpPr/>
            <p:nvPr/>
          </p:nvSpPr>
          <p:spPr>
            <a:xfrm>
              <a:off x="10238586" y="3118496"/>
              <a:ext cx="28575" cy="613410"/>
            </a:xfrm>
            <a:custGeom>
              <a:avLst/>
              <a:gdLst/>
              <a:ahLst/>
              <a:cxnLst/>
              <a:rect l="l" t="t" r="r" b="b"/>
              <a:pathLst>
                <a:path w="28575" h="613410">
                  <a:moveTo>
                    <a:pt x="0" y="584907"/>
                  </a:moveTo>
                  <a:lnTo>
                    <a:pt x="28334" y="613242"/>
                  </a:lnTo>
                </a:path>
                <a:path w="28575" h="613410">
                  <a:moveTo>
                    <a:pt x="14167" y="599075"/>
                  </a:moveTo>
                  <a:lnTo>
                    <a:pt x="14167" y="570740"/>
                  </a:lnTo>
                </a:path>
                <a:path w="28575" h="613410">
                  <a:moveTo>
                    <a:pt x="28334" y="27322"/>
                  </a:moveTo>
                  <a:lnTo>
                    <a:pt x="0" y="0"/>
                  </a:lnTo>
                </a:path>
                <a:path w="28575" h="613410">
                  <a:moveTo>
                    <a:pt x="14167" y="13155"/>
                  </a:moveTo>
                  <a:lnTo>
                    <a:pt x="14167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1" name="object 1061"/>
            <p:cNvSpPr/>
            <p:nvPr/>
          </p:nvSpPr>
          <p:spPr>
            <a:xfrm>
              <a:off x="10252753" y="3717571"/>
              <a:ext cx="135890" cy="512445"/>
            </a:xfrm>
            <a:custGeom>
              <a:avLst/>
              <a:gdLst/>
              <a:ahLst/>
              <a:cxnLst/>
              <a:rect l="l" t="t" r="r" b="b"/>
              <a:pathLst>
                <a:path w="135890" h="512445">
                  <a:moveTo>
                    <a:pt x="135601" y="0"/>
                  </a:moveTo>
                  <a:lnTo>
                    <a:pt x="0" y="0"/>
                  </a:lnTo>
                </a:path>
                <a:path w="135890" h="512445">
                  <a:moveTo>
                    <a:pt x="135601" y="512047"/>
                  </a:moveTo>
                  <a:lnTo>
                    <a:pt x="0" y="512047"/>
                  </a:lnTo>
                </a:path>
                <a:path w="135890" h="512445">
                  <a:moveTo>
                    <a:pt x="0" y="484724"/>
                  </a:moveTo>
                  <a:lnTo>
                    <a:pt x="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62" name="object 1062"/>
          <p:cNvSpPr txBox="1"/>
          <p:nvPr/>
        </p:nvSpPr>
        <p:spPr>
          <a:xfrm>
            <a:off x="10149772" y="3872867"/>
            <a:ext cx="135255" cy="200025"/>
          </a:xfrm>
          <a:prstGeom prst="rect">
            <a:avLst/>
          </a:prstGeom>
        </p:spPr>
        <p:txBody>
          <a:bodyPr wrap="square" lIns="0" tIns="63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dirty="0" sz="750" b="1">
                <a:latin typeface="Arial Narrow"/>
                <a:cs typeface="Arial Narrow"/>
              </a:rPr>
              <a:t>2100</a:t>
            </a:r>
            <a:endParaRPr sz="750">
              <a:latin typeface="Arial Narrow"/>
              <a:cs typeface="Arial Narrow"/>
            </a:endParaRPr>
          </a:p>
        </p:txBody>
      </p:sp>
      <p:grpSp>
        <p:nvGrpSpPr>
          <p:cNvPr id="1063" name="object 1063"/>
          <p:cNvGrpSpPr/>
          <p:nvPr/>
        </p:nvGrpSpPr>
        <p:grpSpPr>
          <a:xfrm>
            <a:off x="10238586" y="3703404"/>
            <a:ext cx="153035" cy="785495"/>
            <a:chOff x="10238586" y="3703404"/>
            <a:chExt cx="153035" cy="785495"/>
          </a:xfrm>
        </p:grpSpPr>
        <p:sp>
          <p:nvSpPr>
            <p:cNvPr id="1064" name="object 1064"/>
            <p:cNvSpPr/>
            <p:nvPr/>
          </p:nvSpPr>
          <p:spPr>
            <a:xfrm>
              <a:off x="10238586" y="3703404"/>
              <a:ext cx="28575" cy="540385"/>
            </a:xfrm>
            <a:custGeom>
              <a:avLst/>
              <a:gdLst/>
              <a:ahLst/>
              <a:cxnLst/>
              <a:rect l="l" t="t" r="r" b="b"/>
              <a:pathLst>
                <a:path w="28575" h="540385">
                  <a:moveTo>
                    <a:pt x="0" y="512047"/>
                  </a:moveTo>
                  <a:lnTo>
                    <a:pt x="28334" y="540382"/>
                  </a:lnTo>
                </a:path>
                <a:path w="28575" h="540385">
                  <a:moveTo>
                    <a:pt x="14167" y="526214"/>
                  </a:moveTo>
                  <a:lnTo>
                    <a:pt x="14167" y="498892"/>
                  </a:lnTo>
                </a:path>
                <a:path w="28575" h="540385">
                  <a:moveTo>
                    <a:pt x="28334" y="28334"/>
                  </a:moveTo>
                  <a:lnTo>
                    <a:pt x="0" y="0"/>
                  </a:lnTo>
                </a:path>
                <a:path w="28575" h="540385">
                  <a:moveTo>
                    <a:pt x="14167" y="14167"/>
                  </a:moveTo>
                  <a:lnTo>
                    <a:pt x="14167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5" name="object 1065"/>
            <p:cNvSpPr/>
            <p:nvPr/>
          </p:nvSpPr>
          <p:spPr>
            <a:xfrm>
              <a:off x="10252753" y="4229618"/>
              <a:ext cx="135890" cy="256540"/>
            </a:xfrm>
            <a:custGeom>
              <a:avLst/>
              <a:gdLst/>
              <a:ahLst/>
              <a:cxnLst/>
              <a:rect l="l" t="t" r="r" b="b"/>
              <a:pathLst>
                <a:path w="135890" h="256539">
                  <a:moveTo>
                    <a:pt x="135601" y="0"/>
                  </a:moveTo>
                  <a:lnTo>
                    <a:pt x="0" y="0"/>
                  </a:lnTo>
                </a:path>
                <a:path w="135890" h="256539">
                  <a:moveTo>
                    <a:pt x="135601" y="256023"/>
                  </a:moveTo>
                  <a:lnTo>
                    <a:pt x="0" y="256023"/>
                  </a:lnTo>
                </a:path>
                <a:path w="135890" h="256539">
                  <a:moveTo>
                    <a:pt x="0" y="228701"/>
                  </a:moveTo>
                  <a:lnTo>
                    <a:pt x="0" y="2833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66" name="object 1066"/>
          <p:cNvSpPr txBox="1"/>
          <p:nvPr/>
        </p:nvSpPr>
        <p:spPr>
          <a:xfrm>
            <a:off x="10149772" y="4259432"/>
            <a:ext cx="135255" cy="200025"/>
          </a:xfrm>
          <a:prstGeom prst="rect">
            <a:avLst/>
          </a:prstGeom>
        </p:spPr>
        <p:txBody>
          <a:bodyPr wrap="square" lIns="0" tIns="63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dirty="0" sz="750" b="1">
                <a:latin typeface="Arial Narrow"/>
                <a:cs typeface="Arial Narrow"/>
              </a:rPr>
              <a:t>1050</a:t>
            </a:r>
            <a:endParaRPr sz="750">
              <a:latin typeface="Arial Narrow"/>
              <a:cs typeface="Arial Narrow"/>
            </a:endParaRPr>
          </a:p>
        </p:txBody>
      </p:sp>
      <p:grpSp>
        <p:nvGrpSpPr>
          <p:cNvPr id="1067" name="object 1067"/>
          <p:cNvGrpSpPr/>
          <p:nvPr/>
        </p:nvGrpSpPr>
        <p:grpSpPr>
          <a:xfrm>
            <a:off x="10238586" y="4215451"/>
            <a:ext cx="153035" cy="1005205"/>
            <a:chOff x="10238586" y="4215451"/>
            <a:chExt cx="153035" cy="1005205"/>
          </a:xfrm>
        </p:grpSpPr>
        <p:sp>
          <p:nvSpPr>
            <p:cNvPr id="1068" name="object 1068"/>
            <p:cNvSpPr/>
            <p:nvPr/>
          </p:nvSpPr>
          <p:spPr>
            <a:xfrm>
              <a:off x="10252753" y="5217283"/>
              <a:ext cx="135890" cy="0"/>
            </a:xfrm>
            <a:custGeom>
              <a:avLst/>
              <a:gdLst/>
              <a:ahLst/>
              <a:cxnLst/>
              <a:rect l="l" t="t" r="r" b="b"/>
              <a:pathLst>
                <a:path w="135890" h="0">
                  <a:moveTo>
                    <a:pt x="13560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9" name="object 1069"/>
            <p:cNvSpPr/>
            <p:nvPr/>
          </p:nvSpPr>
          <p:spPr>
            <a:xfrm>
              <a:off x="10238586" y="4215451"/>
              <a:ext cx="28575" cy="284480"/>
            </a:xfrm>
            <a:custGeom>
              <a:avLst/>
              <a:gdLst/>
              <a:ahLst/>
              <a:cxnLst/>
              <a:rect l="l" t="t" r="r" b="b"/>
              <a:pathLst>
                <a:path w="28575" h="284479">
                  <a:moveTo>
                    <a:pt x="0" y="257035"/>
                  </a:moveTo>
                  <a:lnTo>
                    <a:pt x="28334" y="284358"/>
                  </a:lnTo>
                </a:path>
                <a:path w="28575" h="284479">
                  <a:moveTo>
                    <a:pt x="14167" y="270191"/>
                  </a:moveTo>
                  <a:lnTo>
                    <a:pt x="14167" y="242868"/>
                  </a:lnTo>
                </a:path>
                <a:path w="28575" h="284479">
                  <a:moveTo>
                    <a:pt x="28334" y="28334"/>
                  </a:moveTo>
                  <a:lnTo>
                    <a:pt x="0" y="0"/>
                  </a:lnTo>
                </a:path>
                <a:path w="28575" h="284479">
                  <a:moveTo>
                    <a:pt x="14167" y="14167"/>
                  </a:moveTo>
                  <a:lnTo>
                    <a:pt x="14167" y="4250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0" name="object 1070"/>
            <p:cNvSpPr/>
            <p:nvPr/>
          </p:nvSpPr>
          <p:spPr>
            <a:xfrm>
              <a:off x="10252753" y="4485642"/>
              <a:ext cx="135890" cy="704850"/>
            </a:xfrm>
            <a:custGeom>
              <a:avLst/>
              <a:gdLst/>
              <a:ahLst/>
              <a:cxnLst/>
              <a:rect l="l" t="t" r="r" b="b"/>
              <a:pathLst>
                <a:path w="135890" h="704850">
                  <a:moveTo>
                    <a:pt x="135601" y="0"/>
                  </a:moveTo>
                  <a:lnTo>
                    <a:pt x="0" y="0"/>
                  </a:lnTo>
                </a:path>
                <a:path w="135890" h="704850">
                  <a:moveTo>
                    <a:pt x="0" y="704318"/>
                  </a:moveTo>
                  <a:lnTo>
                    <a:pt x="0" y="2833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71" name="object 1071"/>
          <p:cNvSpPr txBox="1"/>
          <p:nvPr/>
        </p:nvSpPr>
        <p:spPr>
          <a:xfrm>
            <a:off x="10149772" y="4751240"/>
            <a:ext cx="135255" cy="200025"/>
          </a:xfrm>
          <a:prstGeom prst="rect">
            <a:avLst/>
          </a:prstGeom>
        </p:spPr>
        <p:txBody>
          <a:bodyPr wrap="square" lIns="0" tIns="63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dirty="0" sz="750" b="1">
                <a:latin typeface="Arial Narrow"/>
                <a:cs typeface="Arial Narrow"/>
              </a:rPr>
              <a:t>3000</a:t>
            </a:r>
            <a:endParaRPr sz="750">
              <a:latin typeface="Arial Narrow"/>
              <a:cs typeface="Arial Narrow"/>
            </a:endParaRPr>
          </a:p>
        </p:txBody>
      </p:sp>
      <p:grpSp>
        <p:nvGrpSpPr>
          <p:cNvPr id="1072" name="object 1072"/>
          <p:cNvGrpSpPr/>
          <p:nvPr/>
        </p:nvGrpSpPr>
        <p:grpSpPr>
          <a:xfrm>
            <a:off x="10238586" y="4472487"/>
            <a:ext cx="153035" cy="1736725"/>
            <a:chOff x="10238586" y="4472487"/>
            <a:chExt cx="153035" cy="1736725"/>
          </a:xfrm>
        </p:grpSpPr>
        <p:sp>
          <p:nvSpPr>
            <p:cNvPr id="1073" name="object 1073"/>
            <p:cNvSpPr/>
            <p:nvPr/>
          </p:nvSpPr>
          <p:spPr>
            <a:xfrm>
              <a:off x="10238586" y="4472487"/>
              <a:ext cx="28575" cy="759460"/>
            </a:xfrm>
            <a:custGeom>
              <a:avLst/>
              <a:gdLst/>
              <a:ahLst/>
              <a:cxnLst/>
              <a:rect l="l" t="t" r="r" b="b"/>
              <a:pathLst>
                <a:path w="28575" h="759460">
                  <a:moveTo>
                    <a:pt x="0" y="731640"/>
                  </a:moveTo>
                  <a:lnTo>
                    <a:pt x="28334" y="758963"/>
                  </a:lnTo>
                </a:path>
                <a:path w="28575" h="759460">
                  <a:moveTo>
                    <a:pt x="14167" y="744796"/>
                  </a:moveTo>
                  <a:lnTo>
                    <a:pt x="14167" y="717473"/>
                  </a:lnTo>
                </a:path>
                <a:path w="28575" h="759460">
                  <a:moveTo>
                    <a:pt x="28334" y="27322"/>
                  </a:moveTo>
                  <a:lnTo>
                    <a:pt x="0" y="0"/>
                  </a:lnTo>
                </a:path>
                <a:path w="28575" h="759460">
                  <a:moveTo>
                    <a:pt x="14167" y="13155"/>
                  </a:moveTo>
                  <a:lnTo>
                    <a:pt x="14167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4" name="object 1074"/>
            <p:cNvSpPr/>
            <p:nvPr/>
          </p:nvSpPr>
          <p:spPr>
            <a:xfrm>
              <a:off x="10252753" y="5949936"/>
              <a:ext cx="135890" cy="256540"/>
            </a:xfrm>
            <a:custGeom>
              <a:avLst/>
              <a:gdLst/>
              <a:ahLst/>
              <a:cxnLst/>
              <a:rect l="l" t="t" r="r" b="b"/>
              <a:pathLst>
                <a:path w="135890" h="256539">
                  <a:moveTo>
                    <a:pt x="135601" y="0"/>
                  </a:moveTo>
                  <a:lnTo>
                    <a:pt x="0" y="0"/>
                  </a:lnTo>
                </a:path>
                <a:path w="135890" h="256539">
                  <a:moveTo>
                    <a:pt x="135601" y="256023"/>
                  </a:moveTo>
                  <a:lnTo>
                    <a:pt x="0" y="256023"/>
                  </a:lnTo>
                </a:path>
                <a:path w="135890" h="256539">
                  <a:moveTo>
                    <a:pt x="0" y="227689"/>
                  </a:moveTo>
                  <a:lnTo>
                    <a:pt x="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75" name="object 1075"/>
          <p:cNvSpPr txBox="1"/>
          <p:nvPr/>
        </p:nvSpPr>
        <p:spPr>
          <a:xfrm>
            <a:off x="10149772" y="5978738"/>
            <a:ext cx="135255" cy="200025"/>
          </a:xfrm>
          <a:prstGeom prst="rect">
            <a:avLst/>
          </a:prstGeom>
        </p:spPr>
        <p:txBody>
          <a:bodyPr wrap="square" lIns="0" tIns="63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dirty="0" sz="750" b="1">
                <a:latin typeface="Arial Narrow"/>
                <a:cs typeface="Arial Narrow"/>
              </a:rPr>
              <a:t>1050</a:t>
            </a:r>
            <a:endParaRPr sz="750">
              <a:latin typeface="Arial Narrow"/>
              <a:cs typeface="Arial Narrow"/>
            </a:endParaRPr>
          </a:p>
        </p:txBody>
      </p:sp>
      <p:grpSp>
        <p:nvGrpSpPr>
          <p:cNvPr id="1076" name="object 1076"/>
          <p:cNvGrpSpPr/>
          <p:nvPr/>
        </p:nvGrpSpPr>
        <p:grpSpPr>
          <a:xfrm>
            <a:off x="10238586" y="5935769"/>
            <a:ext cx="153035" cy="785495"/>
            <a:chOff x="10238586" y="5935769"/>
            <a:chExt cx="153035" cy="785495"/>
          </a:xfrm>
        </p:grpSpPr>
        <p:sp>
          <p:nvSpPr>
            <p:cNvPr id="1077" name="object 1077"/>
            <p:cNvSpPr/>
            <p:nvPr/>
          </p:nvSpPr>
          <p:spPr>
            <a:xfrm>
              <a:off x="10238586" y="5935769"/>
              <a:ext cx="28575" cy="283845"/>
            </a:xfrm>
            <a:custGeom>
              <a:avLst/>
              <a:gdLst/>
              <a:ahLst/>
              <a:cxnLst/>
              <a:rect l="l" t="t" r="r" b="b"/>
              <a:pathLst>
                <a:path w="28575" h="283845">
                  <a:moveTo>
                    <a:pt x="0" y="256023"/>
                  </a:moveTo>
                  <a:lnTo>
                    <a:pt x="28334" y="283346"/>
                  </a:lnTo>
                </a:path>
                <a:path w="28575" h="283845">
                  <a:moveTo>
                    <a:pt x="14167" y="270191"/>
                  </a:moveTo>
                  <a:lnTo>
                    <a:pt x="14167" y="241856"/>
                  </a:lnTo>
                </a:path>
                <a:path w="28575" h="283845">
                  <a:moveTo>
                    <a:pt x="28334" y="27322"/>
                  </a:moveTo>
                  <a:lnTo>
                    <a:pt x="0" y="0"/>
                  </a:lnTo>
                </a:path>
                <a:path w="28575" h="283845">
                  <a:moveTo>
                    <a:pt x="14167" y="14167"/>
                  </a:moveTo>
                  <a:lnTo>
                    <a:pt x="14167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8" name="object 1078"/>
            <p:cNvSpPr/>
            <p:nvPr/>
          </p:nvSpPr>
          <p:spPr>
            <a:xfrm>
              <a:off x="10252753" y="6205960"/>
              <a:ext cx="135890" cy="512445"/>
            </a:xfrm>
            <a:custGeom>
              <a:avLst/>
              <a:gdLst/>
              <a:ahLst/>
              <a:cxnLst/>
              <a:rect l="l" t="t" r="r" b="b"/>
              <a:pathLst>
                <a:path w="135890" h="512445">
                  <a:moveTo>
                    <a:pt x="135601" y="0"/>
                  </a:moveTo>
                  <a:lnTo>
                    <a:pt x="0" y="0"/>
                  </a:lnTo>
                </a:path>
                <a:path w="135890" h="512445">
                  <a:moveTo>
                    <a:pt x="135601" y="512047"/>
                  </a:moveTo>
                  <a:lnTo>
                    <a:pt x="0" y="512047"/>
                  </a:lnTo>
                </a:path>
                <a:path w="135890" h="512445">
                  <a:moveTo>
                    <a:pt x="0" y="483712"/>
                  </a:moveTo>
                  <a:lnTo>
                    <a:pt x="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79" name="object 1079"/>
          <p:cNvSpPr txBox="1"/>
          <p:nvPr/>
        </p:nvSpPr>
        <p:spPr>
          <a:xfrm>
            <a:off x="10149772" y="6361255"/>
            <a:ext cx="135255" cy="200025"/>
          </a:xfrm>
          <a:prstGeom prst="rect">
            <a:avLst/>
          </a:prstGeom>
        </p:spPr>
        <p:txBody>
          <a:bodyPr wrap="square" lIns="0" tIns="63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dirty="0" sz="750" b="1">
                <a:latin typeface="Arial Narrow"/>
                <a:cs typeface="Arial Narrow"/>
              </a:rPr>
              <a:t>2100</a:t>
            </a:r>
            <a:endParaRPr sz="750">
              <a:latin typeface="Arial Narrow"/>
              <a:cs typeface="Arial Narrow"/>
            </a:endParaRPr>
          </a:p>
        </p:txBody>
      </p:sp>
      <p:grpSp>
        <p:nvGrpSpPr>
          <p:cNvPr id="1080" name="object 1080"/>
          <p:cNvGrpSpPr/>
          <p:nvPr/>
        </p:nvGrpSpPr>
        <p:grpSpPr>
          <a:xfrm>
            <a:off x="10238586" y="6191792"/>
            <a:ext cx="153035" cy="1114425"/>
            <a:chOff x="10238586" y="6191792"/>
            <a:chExt cx="153035" cy="1114425"/>
          </a:xfrm>
        </p:grpSpPr>
        <p:sp>
          <p:nvSpPr>
            <p:cNvPr id="1081" name="object 1081"/>
            <p:cNvSpPr/>
            <p:nvPr/>
          </p:nvSpPr>
          <p:spPr>
            <a:xfrm>
              <a:off x="10238586" y="6191792"/>
              <a:ext cx="28575" cy="540385"/>
            </a:xfrm>
            <a:custGeom>
              <a:avLst/>
              <a:gdLst/>
              <a:ahLst/>
              <a:cxnLst/>
              <a:rect l="l" t="t" r="r" b="b"/>
              <a:pathLst>
                <a:path w="28575" h="540384">
                  <a:moveTo>
                    <a:pt x="0" y="512047"/>
                  </a:moveTo>
                  <a:lnTo>
                    <a:pt x="28334" y="540382"/>
                  </a:lnTo>
                </a:path>
                <a:path w="28575" h="540384">
                  <a:moveTo>
                    <a:pt x="14167" y="526214"/>
                  </a:moveTo>
                  <a:lnTo>
                    <a:pt x="14167" y="497880"/>
                  </a:lnTo>
                </a:path>
                <a:path w="28575" h="540384">
                  <a:moveTo>
                    <a:pt x="28334" y="27322"/>
                  </a:moveTo>
                  <a:lnTo>
                    <a:pt x="0" y="0"/>
                  </a:lnTo>
                </a:path>
                <a:path w="28575" h="540384">
                  <a:moveTo>
                    <a:pt x="14167" y="14167"/>
                  </a:moveTo>
                  <a:lnTo>
                    <a:pt x="14167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2" name="object 1082"/>
            <p:cNvSpPr/>
            <p:nvPr/>
          </p:nvSpPr>
          <p:spPr>
            <a:xfrm>
              <a:off x="10252753" y="6718007"/>
              <a:ext cx="135890" cy="585470"/>
            </a:xfrm>
            <a:custGeom>
              <a:avLst/>
              <a:gdLst/>
              <a:ahLst/>
              <a:cxnLst/>
              <a:rect l="l" t="t" r="r" b="b"/>
              <a:pathLst>
                <a:path w="135890" h="585470">
                  <a:moveTo>
                    <a:pt x="135601" y="0"/>
                  </a:moveTo>
                  <a:lnTo>
                    <a:pt x="0" y="0"/>
                  </a:lnTo>
                </a:path>
                <a:path w="135890" h="585470">
                  <a:moveTo>
                    <a:pt x="135601" y="584907"/>
                  </a:moveTo>
                  <a:lnTo>
                    <a:pt x="0" y="584907"/>
                  </a:lnTo>
                </a:path>
                <a:path w="135890" h="585470">
                  <a:moveTo>
                    <a:pt x="0" y="557585"/>
                  </a:moveTo>
                  <a:lnTo>
                    <a:pt x="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83" name="object 1083"/>
          <p:cNvSpPr txBox="1"/>
          <p:nvPr/>
        </p:nvSpPr>
        <p:spPr>
          <a:xfrm>
            <a:off x="10149772" y="6909733"/>
            <a:ext cx="135255" cy="200025"/>
          </a:xfrm>
          <a:prstGeom prst="rect">
            <a:avLst/>
          </a:prstGeom>
        </p:spPr>
        <p:txBody>
          <a:bodyPr wrap="square" lIns="0" tIns="63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dirty="0" sz="750" b="1">
                <a:latin typeface="Arial Narrow"/>
                <a:cs typeface="Arial Narrow"/>
              </a:rPr>
              <a:t>2400</a:t>
            </a:r>
            <a:endParaRPr sz="750">
              <a:latin typeface="Arial Narrow"/>
              <a:cs typeface="Arial Narrow"/>
            </a:endParaRPr>
          </a:p>
        </p:txBody>
      </p:sp>
      <p:grpSp>
        <p:nvGrpSpPr>
          <p:cNvPr id="1084" name="object 1084"/>
          <p:cNvGrpSpPr/>
          <p:nvPr/>
        </p:nvGrpSpPr>
        <p:grpSpPr>
          <a:xfrm>
            <a:off x="10238586" y="6703840"/>
            <a:ext cx="153035" cy="871855"/>
            <a:chOff x="10238586" y="6703840"/>
            <a:chExt cx="153035" cy="871855"/>
          </a:xfrm>
        </p:grpSpPr>
        <p:sp>
          <p:nvSpPr>
            <p:cNvPr id="1085" name="object 1085"/>
            <p:cNvSpPr/>
            <p:nvPr/>
          </p:nvSpPr>
          <p:spPr>
            <a:xfrm>
              <a:off x="10238586" y="6703840"/>
              <a:ext cx="28575" cy="613410"/>
            </a:xfrm>
            <a:custGeom>
              <a:avLst/>
              <a:gdLst/>
              <a:ahLst/>
              <a:cxnLst/>
              <a:rect l="l" t="t" r="r" b="b"/>
              <a:pathLst>
                <a:path w="28575" h="613409">
                  <a:moveTo>
                    <a:pt x="0" y="585919"/>
                  </a:moveTo>
                  <a:lnTo>
                    <a:pt x="28334" y="613242"/>
                  </a:lnTo>
                </a:path>
                <a:path w="28575" h="613409">
                  <a:moveTo>
                    <a:pt x="14167" y="599075"/>
                  </a:moveTo>
                  <a:lnTo>
                    <a:pt x="14167" y="571752"/>
                  </a:lnTo>
                </a:path>
                <a:path w="28575" h="613409">
                  <a:moveTo>
                    <a:pt x="28334" y="28334"/>
                  </a:moveTo>
                  <a:lnTo>
                    <a:pt x="0" y="0"/>
                  </a:lnTo>
                </a:path>
                <a:path w="28575" h="613409">
                  <a:moveTo>
                    <a:pt x="14167" y="14167"/>
                  </a:moveTo>
                  <a:lnTo>
                    <a:pt x="14167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6" name="object 1086"/>
            <p:cNvSpPr/>
            <p:nvPr/>
          </p:nvSpPr>
          <p:spPr>
            <a:xfrm>
              <a:off x="10252753" y="7302915"/>
              <a:ext cx="135890" cy="269240"/>
            </a:xfrm>
            <a:custGeom>
              <a:avLst/>
              <a:gdLst/>
              <a:ahLst/>
              <a:cxnLst/>
              <a:rect l="l" t="t" r="r" b="b"/>
              <a:pathLst>
                <a:path w="135890" h="269240">
                  <a:moveTo>
                    <a:pt x="135601" y="0"/>
                  </a:moveTo>
                  <a:lnTo>
                    <a:pt x="0" y="0"/>
                  </a:lnTo>
                </a:path>
                <a:path w="135890" h="269240">
                  <a:moveTo>
                    <a:pt x="135601" y="269179"/>
                  </a:moveTo>
                  <a:lnTo>
                    <a:pt x="0" y="269179"/>
                  </a:lnTo>
                </a:path>
                <a:path w="135890" h="269240">
                  <a:moveTo>
                    <a:pt x="0" y="240844"/>
                  </a:moveTo>
                  <a:lnTo>
                    <a:pt x="0" y="2833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87" name="object 1087"/>
          <p:cNvSpPr txBox="1"/>
          <p:nvPr/>
        </p:nvSpPr>
        <p:spPr>
          <a:xfrm>
            <a:off x="10149772" y="7338800"/>
            <a:ext cx="135255" cy="200025"/>
          </a:xfrm>
          <a:prstGeom prst="rect">
            <a:avLst/>
          </a:prstGeom>
        </p:spPr>
        <p:txBody>
          <a:bodyPr wrap="square" lIns="0" tIns="63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dirty="0" sz="750" b="1">
                <a:latin typeface="Arial Narrow"/>
                <a:cs typeface="Arial Narrow"/>
              </a:rPr>
              <a:t>1100</a:t>
            </a:r>
            <a:endParaRPr sz="750">
              <a:latin typeface="Arial Narrow"/>
              <a:cs typeface="Arial Narrow"/>
            </a:endParaRPr>
          </a:p>
        </p:txBody>
      </p:sp>
      <p:grpSp>
        <p:nvGrpSpPr>
          <p:cNvPr id="1088" name="object 1088"/>
          <p:cNvGrpSpPr/>
          <p:nvPr/>
        </p:nvGrpSpPr>
        <p:grpSpPr>
          <a:xfrm>
            <a:off x="10238586" y="7289759"/>
            <a:ext cx="153035" cy="993140"/>
            <a:chOff x="10238586" y="7289759"/>
            <a:chExt cx="153035" cy="993140"/>
          </a:xfrm>
        </p:grpSpPr>
        <p:sp>
          <p:nvSpPr>
            <p:cNvPr id="1089" name="object 1089"/>
            <p:cNvSpPr/>
            <p:nvPr/>
          </p:nvSpPr>
          <p:spPr>
            <a:xfrm>
              <a:off x="10238586" y="7289759"/>
              <a:ext cx="28575" cy="295910"/>
            </a:xfrm>
            <a:custGeom>
              <a:avLst/>
              <a:gdLst/>
              <a:ahLst/>
              <a:cxnLst/>
              <a:rect l="l" t="t" r="r" b="b"/>
              <a:pathLst>
                <a:path w="28575" h="295909">
                  <a:moveTo>
                    <a:pt x="0" y="268167"/>
                  </a:moveTo>
                  <a:lnTo>
                    <a:pt x="28334" y="295489"/>
                  </a:lnTo>
                </a:path>
                <a:path w="28575" h="295909">
                  <a:moveTo>
                    <a:pt x="14167" y="282334"/>
                  </a:moveTo>
                  <a:lnTo>
                    <a:pt x="14167" y="253999"/>
                  </a:lnTo>
                </a:path>
                <a:path w="28575" h="295909">
                  <a:moveTo>
                    <a:pt x="28334" y="27322"/>
                  </a:moveTo>
                  <a:lnTo>
                    <a:pt x="0" y="0"/>
                  </a:lnTo>
                </a:path>
                <a:path w="28575" h="295909">
                  <a:moveTo>
                    <a:pt x="14167" y="13155"/>
                  </a:moveTo>
                  <a:lnTo>
                    <a:pt x="14167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0" name="object 1090"/>
            <p:cNvSpPr/>
            <p:nvPr/>
          </p:nvSpPr>
          <p:spPr>
            <a:xfrm>
              <a:off x="10251742" y="7572094"/>
              <a:ext cx="137160" cy="707390"/>
            </a:xfrm>
            <a:custGeom>
              <a:avLst/>
              <a:gdLst/>
              <a:ahLst/>
              <a:cxnLst/>
              <a:rect l="l" t="t" r="r" b="b"/>
              <a:pathLst>
                <a:path w="137159" h="707390">
                  <a:moveTo>
                    <a:pt x="136613" y="0"/>
                  </a:moveTo>
                  <a:lnTo>
                    <a:pt x="0" y="0"/>
                  </a:lnTo>
                </a:path>
                <a:path w="137159" h="707390">
                  <a:moveTo>
                    <a:pt x="136613" y="707354"/>
                  </a:moveTo>
                  <a:lnTo>
                    <a:pt x="0" y="707354"/>
                  </a:lnTo>
                </a:path>
                <a:path w="137159" h="707390">
                  <a:moveTo>
                    <a:pt x="0" y="679019"/>
                  </a:moveTo>
                  <a:lnTo>
                    <a:pt x="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91" name="object 1091"/>
          <p:cNvSpPr txBox="1"/>
          <p:nvPr/>
        </p:nvSpPr>
        <p:spPr>
          <a:xfrm>
            <a:off x="10147748" y="7824537"/>
            <a:ext cx="135255" cy="200025"/>
          </a:xfrm>
          <a:prstGeom prst="rect">
            <a:avLst/>
          </a:prstGeom>
        </p:spPr>
        <p:txBody>
          <a:bodyPr wrap="square" lIns="0" tIns="63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dirty="0" sz="750" b="1">
                <a:latin typeface="Arial Narrow"/>
                <a:cs typeface="Arial Narrow"/>
              </a:rPr>
              <a:t>2900</a:t>
            </a:r>
            <a:endParaRPr sz="750">
              <a:latin typeface="Arial Narrow"/>
              <a:cs typeface="Arial Narrow"/>
            </a:endParaRPr>
          </a:p>
        </p:txBody>
      </p:sp>
      <p:grpSp>
        <p:nvGrpSpPr>
          <p:cNvPr id="1092" name="object 1092"/>
          <p:cNvGrpSpPr/>
          <p:nvPr/>
        </p:nvGrpSpPr>
        <p:grpSpPr>
          <a:xfrm>
            <a:off x="10237574" y="7557927"/>
            <a:ext cx="154305" cy="870585"/>
            <a:chOff x="10237574" y="7557927"/>
            <a:chExt cx="154305" cy="870585"/>
          </a:xfrm>
        </p:grpSpPr>
        <p:sp>
          <p:nvSpPr>
            <p:cNvPr id="1093" name="object 1093"/>
            <p:cNvSpPr/>
            <p:nvPr/>
          </p:nvSpPr>
          <p:spPr>
            <a:xfrm>
              <a:off x="10237574" y="7557927"/>
              <a:ext cx="27940" cy="734695"/>
            </a:xfrm>
            <a:custGeom>
              <a:avLst/>
              <a:gdLst/>
              <a:ahLst/>
              <a:cxnLst/>
              <a:rect l="l" t="t" r="r" b="b"/>
              <a:pathLst>
                <a:path w="27940" h="734695">
                  <a:moveTo>
                    <a:pt x="0" y="707354"/>
                  </a:moveTo>
                  <a:lnTo>
                    <a:pt x="27322" y="734676"/>
                  </a:lnTo>
                </a:path>
                <a:path w="27940" h="734695">
                  <a:moveTo>
                    <a:pt x="14167" y="721521"/>
                  </a:moveTo>
                  <a:lnTo>
                    <a:pt x="14167" y="693186"/>
                  </a:lnTo>
                </a:path>
                <a:path w="27940" h="734695">
                  <a:moveTo>
                    <a:pt x="27322" y="27322"/>
                  </a:moveTo>
                  <a:lnTo>
                    <a:pt x="0" y="0"/>
                  </a:lnTo>
                </a:path>
                <a:path w="27940" h="734695">
                  <a:moveTo>
                    <a:pt x="14167" y="14167"/>
                  </a:moveTo>
                  <a:lnTo>
                    <a:pt x="14167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4" name="object 1094"/>
            <p:cNvSpPr/>
            <p:nvPr/>
          </p:nvSpPr>
          <p:spPr>
            <a:xfrm>
              <a:off x="10251741" y="8279448"/>
              <a:ext cx="137160" cy="146050"/>
            </a:xfrm>
            <a:custGeom>
              <a:avLst/>
              <a:gdLst/>
              <a:ahLst/>
              <a:cxnLst/>
              <a:rect l="l" t="t" r="r" b="b"/>
              <a:pathLst>
                <a:path w="137159" h="146050">
                  <a:moveTo>
                    <a:pt x="136613" y="0"/>
                  </a:moveTo>
                  <a:lnTo>
                    <a:pt x="0" y="0"/>
                  </a:lnTo>
                </a:path>
                <a:path w="137159" h="146050">
                  <a:moveTo>
                    <a:pt x="136613" y="145720"/>
                  </a:moveTo>
                  <a:lnTo>
                    <a:pt x="0" y="145720"/>
                  </a:lnTo>
                </a:path>
                <a:path w="137159" h="146050">
                  <a:moveTo>
                    <a:pt x="0" y="118398"/>
                  </a:moveTo>
                  <a:lnTo>
                    <a:pt x="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95" name="object 1095"/>
          <p:cNvSpPr txBox="1"/>
          <p:nvPr/>
        </p:nvSpPr>
        <p:spPr>
          <a:xfrm>
            <a:off x="10147748" y="8269792"/>
            <a:ext cx="135255" cy="156210"/>
          </a:xfrm>
          <a:prstGeom prst="rect">
            <a:avLst/>
          </a:prstGeom>
        </p:spPr>
        <p:txBody>
          <a:bodyPr wrap="square" lIns="0" tIns="63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dirty="0" sz="750" b="1">
                <a:latin typeface="Arial Narrow"/>
                <a:cs typeface="Arial Narrow"/>
              </a:rPr>
              <a:t>600</a:t>
            </a:r>
            <a:endParaRPr sz="750">
              <a:latin typeface="Arial Narrow"/>
              <a:cs typeface="Arial Narrow"/>
            </a:endParaRPr>
          </a:p>
        </p:txBody>
      </p:sp>
      <p:grpSp>
        <p:nvGrpSpPr>
          <p:cNvPr id="1096" name="object 1096"/>
          <p:cNvGrpSpPr/>
          <p:nvPr/>
        </p:nvGrpSpPr>
        <p:grpSpPr>
          <a:xfrm>
            <a:off x="10237574" y="2007234"/>
            <a:ext cx="262255" cy="6432550"/>
            <a:chOff x="10237574" y="2007234"/>
            <a:chExt cx="262255" cy="6432550"/>
          </a:xfrm>
        </p:grpSpPr>
        <p:sp>
          <p:nvSpPr>
            <p:cNvPr id="1097" name="object 1097"/>
            <p:cNvSpPr/>
            <p:nvPr/>
          </p:nvSpPr>
          <p:spPr>
            <a:xfrm>
              <a:off x="10237574" y="8265280"/>
              <a:ext cx="27940" cy="174625"/>
            </a:xfrm>
            <a:custGeom>
              <a:avLst/>
              <a:gdLst/>
              <a:ahLst/>
              <a:cxnLst/>
              <a:rect l="l" t="t" r="r" b="b"/>
              <a:pathLst>
                <a:path w="27940" h="174625">
                  <a:moveTo>
                    <a:pt x="0" y="146732"/>
                  </a:moveTo>
                  <a:lnTo>
                    <a:pt x="27322" y="174055"/>
                  </a:lnTo>
                </a:path>
                <a:path w="27940" h="174625">
                  <a:moveTo>
                    <a:pt x="14167" y="159888"/>
                  </a:moveTo>
                  <a:lnTo>
                    <a:pt x="14167" y="132565"/>
                  </a:lnTo>
                </a:path>
                <a:path w="27940" h="174625">
                  <a:moveTo>
                    <a:pt x="27322" y="27322"/>
                  </a:moveTo>
                  <a:lnTo>
                    <a:pt x="0" y="0"/>
                  </a:lnTo>
                </a:path>
                <a:path w="27940" h="174625">
                  <a:moveTo>
                    <a:pt x="14167" y="14167"/>
                  </a:moveTo>
                  <a:lnTo>
                    <a:pt x="14167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8" name="object 1098"/>
            <p:cNvSpPr/>
            <p:nvPr/>
          </p:nvSpPr>
          <p:spPr>
            <a:xfrm>
              <a:off x="10388355" y="2010409"/>
              <a:ext cx="108585" cy="6414770"/>
            </a:xfrm>
            <a:custGeom>
              <a:avLst/>
              <a:gdLst/>
              <a:ahLst/>
              <a:cxnLst/>
              <a:rect l="l" t="t" r="r" b="b"/>
              <a:pathLst>
                <a:path w="108584" h="6414770">
                  <a:moveTo>
                    <a:pt x="108278" y="6414759"/>
                  </a:moveTo>
                  <a:lnTo>
                    <a:pt x="0" y="6414759"/>
                  </a:lnTo>
                </a:path>
                <a:path w="108584" h="6414770">
                  <a:moveTo>
                    <a:pt x="108278" y="0"/>
                  </a:moveTo>
                  <a:lnTo>
                    <a:pt x="0" y="0"/>
                  </a:lnTo>
                </a:path>
                <a:path w="108584" h="6414770">
                  <a:moveTo>
                    <a:pt x="0" y="6387437"/>
                  </a:moveTo>
                  <a:lnTo>
                    <a:pt x="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99" name="object 1099"/>
          <p:cNvSpPr txBox="1"/>
          <p:nvPr/>
        </p:nvSpPr>
        <p:spPr>
          <a:xfrm>
            <a:off x="10284362" y="5095307"/>
            <a:ext cx="135255" cy="243204"/>
          </a:xfrm>
          <a:prstGeom prst="rect">
            <a:avLst/>
          </a:prstGeom>
        </p:spPr>
        <p:txBody>
          <a:bodyPr wrap="square" lIns="0" tIns="63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dirty="0" sz="750" b="1">
                <a:latin typeface="Arial Narrow"/>
                <a:cs typeface="Arial Narrow"/>
              </a:rPr>
              <a:t>26300</a:t>
            </a:r>
            <a:endParaRPr sz="750">
              <a:latin typeface="Arial Narrow"/>
              <a:cs typeface="Arial Narrow"/>
            </a:endParaRPr>
          </a:p>
        </p:txBody>
      </p:sp>
      <p:grpSp>
        <p:nvGrpSpPr>
          <p:cNvPr id="1100" name="object 1100"/>
          <p:cNvGrpSpPr/>
          <p:nvPr/>
        </p:nvGrpSpPr>
        <p:grpSpPr>
          <a:xfrm>
            <a:off x="1102550" y="1996242"/>
            <a:ext cx="9299575" cy="6443345"/>
            <a:chOff x="1102550" y="1996242"/>
            <a:chExt cx="9299575" cy="6443345"/>
          </a:xfrm>
        </p:grpSpPr>
        <p:sp>
          <p:nvSpPr>
            <p:cNvPr id="1101" name="object 1101"/>
            <p:cNvSpPr/>
            <p:nvPr/>
          </p:nvSpPr>
          <p:spPr>
            <a:xfrm>
              <a:off x="10374188" y="1996242"/>
              <a:ext cx="27940" cy="6443345"/>
            </a:xfrm>
            <a:custGeom>
              <a:avLst/>
              <a:gdLst/>
              <a:ahLst/>
              <a:cxnLst/>
              <a:rect l="l" t="t" r="r" b="b"/>
              <a:pathLst>
                <a:path w="27940" h="6443345">
                  <a:moveTo>
                    <a:pt x="0" y="6415771"/>
                  </a:moveTo>
                  <a:lnTo>
                    <a:pt x="27322" y="6443094"/>
                  </a:lnTo>
                </a:path>
                <a:path w="27940" h="6443345">
                  <a:moveTo>
                    <a:pt x="14167" y="6428927"/>
                  </a:moveTo>
                  <a:lnTo>
                    <a:pt x="14167" y="6401604"/>
                  </a:lnTo>
                </a:path>
                <a:path w="27940" h="6443345">
                  <a:moveTo>
                    <a:pt x="27322" y="27322"/>
                  </a:moveTo>
                  <a:lnTo>
                    <a:pt x="0" y="0"/>
                  </a:lnTo>
                </a:path>
                <a:path w="27940" h="6443345">
                  <a:moveTo>
                    <a:pt x="14167" y="14167"/>
                  </a:moveTo>
                  <a:lnTo>
                    <a:pt x="14167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2" name="object 1102"/>
            <p:cNvSpPr/>
            <p:nvPr/>
          </p:nvSpPr>
          <p:spPr>
            <a:xfrm>
              <a:off x="1105725" y="2010409"/>
              <a:ext cx="135890" cy="146050"/>
            </a:xfrm>
            <a:custGeom>
              <a:avLst/>
              <a:gdLst/>
              <a:ahLst/>
              <a:cxnLst/>
              <a:rect l="l" t="t" r="r" b="b"/>
              <a:pathLst>
                <a:path w="135890" h="146050">
                  <a:moveTo>
                    <a:pt x="0" y="145720"/>
                  </a:moveTo>
                  <a:lnTo>
                    <a:pt x="135601" y="145720"/>
                  </a:lnTo>
                </a:path>
                <a:path w="135890" h="146050">
                  <a:moveTo>
                    <a:pt x="0" y="0"/>
                  </a:moveTo>
                  <a:lnTo>
                    <a:pt x="135601" y="0"/>
                  </a:lnTo>
                </a:path>
                <a:path w="135890" h="146050">
                  <a:moveTo>
                    <a:pt x="135601" y="118398"/>
                  </a:moveTo>
                  <a:lnTo>
                    <a:pt x="135601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03" name="object 1103"/>
          <p:cNvSpPr txBox="1"/>
          <p:nvPr/>
        </p:nvSpPr>
        <p:spPr>
          <a:xfrm>
            <a:off x="1137334" y="2004802"/>
            <a:ext cx="135255" cy="156210"/>
          </a:xfrm>
          <a:prstGeom prst="rect">
            <a:avLst/>
          </a:prstGeom>
        </p:spPr>
        <p:txBody>
          <a:bodyPr wrap="square" lIns="0" tIns="63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dirty="0" sz="750" b="1">
                <a:latin typeface="Arial Narrow"/>
                <a:cs typeface="Arial Narrow"/>
              </a:rPr>
              <a:t>600</a:t>
            </a:r>
            <a:endParaRPr sz="750">
              <a:latin typeface="Arial Narrow"/>
              <a:cs typeface="Arial Narrow"/>
            </a:endParaRPr>
          </a:p>
        </p:txBody>
      </p:sp>
      <p:grpSp>
        <p:nvGrpSpPr>
          <p:cNvPr id="1104" name="object 1104"/>
          <p:cNvGrpSpPr/>
          <p:nvPr/>
        </p:nvGrpSpPr>
        <p:grpSpPr>
          <a:xfrm>
            <a:off x="1102550" y="1996242"/>
            <a:ext cx="152400" cy="870585"/>
            <a:chOff x="1102550" y="1996242"/>
            <a:chExt cx="152400" cy="870585"/>
          </a:xfrm>
        </p:grpSpPr>
        <p:sp>
          <p:nvSpPr>
            <p:cNvPr id="1105" name="object 1105"/>
            <p:cNvSpPr/>
            <p:nvPr/>
          </p:nvSpPr>
          <p:spPr>
            <a:xfrm>
              <a:off x="1227159" y="1996242"/>
              <a:ext cx="27940" cy="174625"/>
            </a:xfrm>
            <a:custGeom>
              <a:avLst/>
              <a:gdLst/>
              <a:ahLst/>
              <a:cxnLst/>
              <a:rect l="l" t="t" r="r" b="b"/>
              <a:pathLst>
                <a:path w="27940" h="174625">
                  <a:moveTo>
                    <a:pt x="0" y="145720"/>
                  </a:moveTo>
                  <a:lnTo>
                    <a:pt x="27322" y="174055"/>
                  </a:lnTo>
                </a:path>
                <a:path w="27940" h="174625">
                  <a:moveTo>
                    <a:pt x="14167" y="159888"/>
                  </a:moveTo>
                  <a:lnTo>
                    <a:pt x="14167" y="132565"/>
                  </a:lnTo>
                </a:path>
                <a:path w="27940" h="174625">
                  <a:moveTo>
                    <a:pt x="27322" y="27322"/>
                  </a:moveTo>
                  <a:lnTo>
                    <a:pt x="0" y="0"/>
                  </a:lnTo>
                </a:path>
                <a:path w="27940" h="174625">
                  <a:moveTo>
                    <a:pt x="14167" y="14167"/>
                  </a:moveTo>
                  <a:lnTo>
                    <a:pt x="14167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6" name="object 1106"/>
            <p:cNvSpPr/>
            <p:nvPr/>
          </p:nvSpPr>
          <p:spPr>
            <a:xfrm>
              <a:off x="1105725" y="2156130"/>
              <a:ext cx="135890" cy="707390"/>
            </a:xfrm>
            <a:custGeom>
              <a:avLst/>
              <a:gdLst/>
              <a:ahLst/>
              <a:cxnLst/>
              <a:rect l="l" t="t" r="r" b="b"/>
              <a:pathLst>
                <a:path w="135890" h="707389">
                  <a:moveTo>
                    <a:pt x="0" y="0"/>
                  </a:moveTo>
                  <a:lnTo>
                    <a:pt x="135601" y="0"/>
                  </a:lnTo>
                </a:path>
                <a:path w="135890" h="707389">
                  <a:moveTo>
                    <a:pt x="0" y="707354"/>
                  </a:moveTo>
                  <a:lnTo>
                    <a:pt x="135601" y="707354"/>
                  </a:lnTo>
                </a:path>
                <a:path w="135890" h="707389">
                  <a:moveTo>
                    <a:pt x="135601" y="680031"/>
                  </a:moveTo>
                  <a:lnTo>
                    <a:pt x="135601" y="2833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07" name="object 1107"/>
          <p:cNvSpPr txBox="1"/>
          <p:nvPr/>
        </p:nvSpPr>
        <p:spPr>
          <a:xfrm>
            <a:off x="1137334" y="2409585"/>
            <a:ext cx="135255" cy="200025"/>
          </a:xfrm>
          <a:prstGeom prst="rect">
            <a:avLst/>
          </a:prstGeom>
        </p:spPr>
        <p:txBody>
          <a:bodyPr wrap="square" lIns="0" tIns="63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dirty="0" sz="750" b="1">
                <a:latin typeface="Arial Narrow"/>
                <a:cs typeface="Arial Narrow"/>
              </a:rPr>
              <a:t>2900</a:t>
            </a:r>
            <a:endParaRPr sz="750">
              <a:latin typeface="Arial Narrow"/>
              <a:cs typeface="Arial Narrow"/>
            </a:endParaRPr>
          </a:p>
        </p:txBody>
      </p:sp>
      <p:grpSp>
        <p:nvGrpSpPr>
          <p:cNvPr id="1108" name="object 1108"/>
          <p:cNvGrpSpPr/>
          <p:nvPr/>
        </p:nvGrpSpPr>
        <p:grpSpPr>
          <a:xfrm>
            <a:off x="1102550" y="2141963"/>
            <a:ext cx="152400" cy="993140"/>
            <a:chOff x="1102550" y="2141963"/>
            <a:chExt cx="152400" cy="993140"/>
          </a:xfrm>
        </p:grpSpPr>
        <p:sp>
          <p:nvSpPr>
            <p:cNvPr id="1109" name="object 1109"/>
            <p:cNvSpPr/>
            <p:nvPr/>
          </p:nvSpPr>
          <p:spPr>
            <a:xfrm>
              <a:off x="1227159" y="2141963"/>
              <a:ext cx="27940" cy="735965"/>
            </a:xfrm>
            <a:custGeom>
              <a:avLst/>
              <a:gdLst/>
              <a:ahLst/>
              <a:cxnLst/>
              <a:rect l="l" t="t" r="r" b="b"/>
              <a:pathLst>
                <a:path w="27940" h="735964">
                  <a:moveTo>
                    <a:pt x="0" y="707354"/>
                  </a:moveTo>
                  <a:lnTo>
                    <a:pt x="27322" y="735688"/>
                  </a:lnTo>
                </a:path>
                <a:path w="27940" h="735964">
                  <a:moveTo>
                    <a:pt x="14167" y="721521"/>
                  </a:moveTo>
                  <a:lnTo>
                    <a:pt x="14167" y="694198"/>
                  </a:lnTo>
                </a:path>
                <a:path w="27940" h="735964">
                  <a:moveTo>
                    <a:pt x="27322" y="28334"/>
                  </a:moveTo>
                  <a:lnTo>
                    <a:pt x="0" y="0"/>
                  </a:lnTo>
                </a:path>
                <a:path w="27940" h="735964">
                  <a:moveTo>
                    <a:pt x="14167" y="14167"/>
                  </a:moveTo>
                  <a:lnTo>
                    <a:pt x="14167" y="4250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0" name="object 1110"/>
            <p:cNvSpPr/>
            <p:nvPr/>
          </p:nvSpPr>
          <p:spPr>
            <a:xfrm>
              <a:off x="1105725" y="2863484"/>
              <a:ext cx="135890" cy="268605"/>
            </a:xfrm>
            <a:custGeom>
              <a:avLst/>
              <a:gdLst/>
              <a:ahLst/>
              <a:cxnLst/>
              <a:rect l="l" t="t" r="r" b="b"/>
              <a:pathLst>
                <a:path w="135890" h="268605">
                  <a:moveTo>
                    <a:pt x="0" y="0"/>
                  </a:moveTo>
                  <a:lnTo>
                    <a:pt x="135601" y="0"/>
                  </a:lnTo>
                </a:path>
                <a:path w="135890" h="268605">
                  <a:moveTo>
                    <a:pt x="0" y="268167"/>
                  </a:moveTo>
                  <a:lnTo>
                    <a:pt x="135601" y="268167"/>
                  </a:lnTo>
                </a:path>
                <a:path w="135890" h="268605">
                  <a:moveTo>
                    <a:pt x="135601" y="240844"/>
                  </a:moveTo>
                  <a:lnTo>
                    <a:pt x="135601" y="2833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11" name="object 1111"/>
          <p:cNvSpPr txBox="1"/>
          <p:nvPr/>
        </p:nvSpPr>
        <p:spPr>
          <a:xfrm>
            <a:off x="1137334" y="2899370"/>
            <a:ext cx="135255" cy="200025"/>
          </a:xfrm>
          <a:prstGeom prst="rect">
            <a:avLst/>
          </a:prstGeom>
        </p:spPr>
        <p:txBody>
          <a:bodyPr wrap="square" lIns="0" tIns="63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dirty="0" sz="750" b="1">
                <a:latin typeface="Arial Narrow"/>
                <a:cs typeface="Arial Narrow"/>
              </a:rPr>
              <a:t>1100</a:t>
            </a:r>
            <a:endParaRPr sz="750">
              <a:latin typeface="Arial Narrow"/>
              <a:cs typeface="Arial Narrow"/>
            </a:endParaRPr>
          </a:p>
        </p:txBody>
      </p:sp>
      <p:grpSp>
        <p:nvGrpSpPr>
          <p:cNvPr id="1112" name="object 1112"/>
          <p:cNvGrpSpPr/>
          <p:nvPr/>
        </p:nvGrpSpPr>
        <p:grpSpPr>
          <a:xfrm>
            <a:off x="1102550" y="2849317"/>
            <a:ext cx="152400" cy="871855"/>
            <a:chOff x="1102550" y="2849317"/>
            <a:chExt cx="152400" cy="871855"/>
          </a:xfrm>
        </p:grpSpPr>
        <p:sp>
          <p:nvSpPr>
            <p:cNvPr id="1113" name="object 1113"/>
            <p:cNvSpPr/>
            <p:nvPr/>
          </p:nvSpPr>
          <p:spPr>
            <a:xfrm>
              <a:off x="1227159" y="2849317"/>
              <a:ext cx="27940" cy="296545"/>
            </a:xfrm>
            <a:custGeom>
              <a:avLst/>
              <a:gdLst/>
              <a:ahLst/>
              <a:cxnLst/>
              <a:rect l="l" t="t" r="r" b="b"/>
              <a:pathLst>
                <a:path w="27940" h="296544">
                  <a:moveTo>
                    <a:pt x="0" y="269179"/>
                  </a:moveTo>
                  <a:lnTo>
                    <a:pt x="27322" y="296501"/>
                  </a:lnTo>
                </a:path>
                <a:path w="27940" h="296544">
                  <a:moveTo>
                    <a:pt x="14167" y="282334"/>
                  </a:moveTo>
                  <a:lnTo>
                    <a:pt x="14167" y="255011"/>
                  </a:lnTo>
                </a:path>
                <a:path w="27940" h="296544">
                  <a:moveTo>
                    <a:pt x="27322" y="28334"/>
                  </a:moveTo>
                  <a:lnTo>
                    <a:pt x="0" y="0"/>
                  </a:lnTo>
                </a:path>
                <a:path w="27940" h="296544">
                  <a:moveTo>
                    <a:pt x="14167" y="14167"/>
                  </a:moveTo>
                  <a:lnTo>
                    <a:pt x="14167" y="4250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4" name="object 1114"/>
            <p:cNvSpPr/>
            <p:nvPr/>
          </p:nvSpPr>
          <p:spPr>
            <a:xfrm>
              <a:off x="1105725" y="3131651"/>
              <a:ext cx="135890" cy="586105"/>
            </a:xfrm>
            <a:custGeom>
              <a:avLst/>
              <a:gdLst/>
              <a:ahLst/>
              <a:cxnLst/>
              <a:rect l="l" t="t" r="r" b="b"/>
              <a:pathLst>
                <a:path w="135890" h="586104">
                  <a:moveTo>
                    <a:pt x="0" y="0"/>
                  </a:moveTo>
                  <a:lnTo>
                    <a:pt x="135601" y="0"/>
                  </a:lnTo>
                </a:path>
                <a:path w="135890" h="586104">
                  <a:moveTo>
                    <a:pt x="0" y="585919"/>
                  </a:moveTo>
                  <a:lnTo>
                    <a:pt x="135601" y="585919"/>
                  </a:lnTo>
                </a:path>
                <a:path w="135890" h="586104">
                  <a:moveTo>
                    <a:pt x="135601" y="557585"/>
                  </a:moveTo>
                  <a:lnTo>
                    <a:pt x="135601" y="2833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15" name="object 1115"/>
          <p:cNvSpPr txBox="1"/>
          <p:nvPr/>
        </p:nvSpPr>
        <p:spPr>
          <a:xfrm>
            <a:off x="1137334" y="3324389"/>
            <a:ext cx="135255" cy="200025"/>
          </a:xfrm>
          <a:prstGeom prst="rect">
            <a:avLst/>
          </a:prstGeom>
        </p:spPr>
        <p:txBody>
          <a:bodyPr wrap="square" lIns="0" tIns="63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dirty="0" sz="750" b="1">
                <a:latin typeface="Arial Narrow"/>
                <a:cs typeface="Arial Narrow"/>
              </a:rPr>
              <a:t>2400</a:t>
            </a:r>
            <a:endParaRPr sz="750">
              <a:latin typeface="Arial Narrow"/>
              <a:cs typeface="Arial Narrow"/>
            </a:endParaRPr>
          </a:p>
        </p:txBody>
      </p:sp>
      <p:grpSp>
        <p:nvGrpSpPr>
          <p:cNvPr id="1116" name="object 1116"/>
          <p:cNvGrpSpPr/>
          <p:nvPr/>
        </p:nvGrpSpPr>
        <p:grpSpPr>
          <a:xfrm>
            <a:off x="1102550" y="3118496"/>
            <a:ext cx="152400" cy="1114425"/>
            <a:chOff x="1102550" y="3118496"/>
            <a:chExt cx="152400" cy="1114425"/>
          </a:xfrm>
        </p:grpSpPr>
        <p:sp>
          <p:nvSpPr>
            <p:cNvPr id="1117" name="object 1117"/>
            <p:cNvSpPr/>
            <p:nvPr/>
          </p:nvSpPr>
          <p:spPr>
            <a:xfrm>
              <a:off x="1227159" y="3118496"/>
              <a:ext cx="27940" cy="613410"/>
            </a:xfrm>
            <a:custGeom>
              <a:avLst/>
              <a:gdLst/>
              <a:ahLst/>
              <a:cxnLst/>
              <a:rect l="l" t="t" r="r" b="b"/>
              <a:pathLst>
                <a:path w="27940" h="613410">
                  <a:moveTo>
                    <a:pt x="0" y="584907"/>
                  </a:moveTo>
                  <a:lnTo>
                    <a:pt x="27322" y="613242"/>
                  </a:lnTo>
                </a:path>
                <a:path w="27940" h="613410">
                  <a:moveTo>
                    <a:pt x="14167" y="599075"/>
                  </a:moveTo>
                  <a:lnTo>
                    <a:pt x="14167" y="570740"/>
                  </a:lnTo>
                </a:path>
                <a:path w="27940" h="613410">
                  <a:moveTo>
                    <a:pt x="27322" y="27322"/>
                  </a:moveTo>
                  <a:lnTo>
                    <a:pt x="0" y="0"/>
                  </a:lnTo>
                </a:path>
                <a:path w="27940" h="613410">
                  <a:moveTo>
                    <a:pt x="14167" y="13155"/>
                  </a:moveTo>
                  <a:lnTo>
                    <a:pt x="14167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8" name="object 1118"/>
            <p:cNvSpPr/>
            <p:nvPr/>
          </p:nvSpPr>
          <p:spPr>
            <a:xfrm>
              <a:off x="1105725" y="3717571"/>
              <a:ext cx="135890" cy="512445"/>
            </a:xfrm>
            <a:custGeom>
              <a:avLst/>
              <a:gdLst/>
              <a:ahLst/>
              <a:cxnLst/>
              <a:rect l="l" t="t" r="r" b="b"/>
              <a:pathLst>
                <a:path w="135890" h="512445">
                  <a:moveTo>
                    <a:pt x="0" y="0"/>
                  </a:moveTo>
                  <a:lnTo>
                    <a:pt x="135601" y="0"/>
                  </a:lnTo>
                </a:path>
                <a:path w="135890" h="512445">
                  <a:moveTo>
                    <a:pt x="0" y="512047"/>
                  </a:moveTo>
                  <a:lnTo>
                    <a:pt x="135601" y="512047"/>
                  </a:lnTo>
                </a:path>
                <a:path w="135890" h="512445">
                  <a:moveTo>
                    <a:pt x="135601" y="484724"/>
                  </a:moveTo>
                  <a:lnTo>
                    <a:pt x="135601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19" name="object 1119"/>
          <p:cNvSpPr txBox="1"/>
          <p:nvPr/>
        </p:nvSpPr>
        <p:spPr>
          <a:xfrm>
            <a:off x="1137334" y="3872867"/>
            <a:ext cx="135255" cy="200025"/>
          </a:xfrm>
          <a:prstGeom prst="rect">
            <a:avLst/>
          </a:prstGeom>
        </p:spPr>
        <p:txBody>
          <a:bodyPr wrap="square" lIns="0" tIns="63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dirty="0" sz="750" b="1">
                <a:latin typeface="Arial Narrow"/>
                <a:cs typeface="Arial Narrow"/>
              </a:rPr>
              <a:t>2100</a:t>
            </a:r>
            <a:endParaRPr sz="750">
              <a:latin typeface="Arial Narrow"/>
              <a:cs typeface="Arial Narrow"/>
            </a:endParaRPr>
          </a:p>
        </p:txBody>
      </p:sp>
      <p:grpSp>
        <p:nvGrpSpPr>
          <p:cNvPr id="1120" name="object 1120"/>
          <p:cNvGrpSpPr/>
          <p:nvPr/>
        </p:nvGrpSpPr>
        <p:grpSpPr>
          <a:xfrm>
            <a:off x="1102550" y="3703404"/>
            <a:ext cx="152400" cy="920115"/>
            <a:chOff x="1102550" y="3703404"/>
            <a:chExt cx="152400" cy="920115"/>
          </a:xfrm>
        </p:grpSpPr>
        <p:sp>
          <p:nvSpPr>
            <p:cNvPr id="1121" name="object 1121"/>
            <p:cNvSpPr/>
            <p:nvPr/>
          </p:nvSpPr>
          <p:spPr>
            <a:xfrm>
              <a:off x="1227159" y="3703404"/>
              <a:ext cx="27940" cy="540385"/>
            </a:xfrm>
            <a:custGeom>
              <a:avLst/>
              <a:gdLst/>
              <a:ahLst/>
              <a:cxnLst/>
              <a:rect l="l" t="t" r="r" b="b"/>
              <a:pathLst>
                <a:path w="27940" h="540385">
                  <a:moveTo>
                    <a:pt x="0" y="512047"/>
                  </a:moveTo>
                  <a:lnTo>
                    <a:pt x="27322" y="540382"/>
                  </a:lnTo>
                </a:path>
                <a:path w="27940" h="540385">
                  <a:moveTo>
                    <a:pt x="14167" y="526214"/>
                  </a:moveTo>
                  <a:lnTo>
                    <a:pt x="14167" y="498892"/>
                  </a:lnTo>
                </a:path>
                <a:path w="27940" h="540385">
                  <a:moveTo>
                    <a:pt x="27322" y="28334"/>
                  </a:moveTo>
                  <a:lnTo>
                    <a:pt x="0" y="0"/>
                  </a:lnTo>
                </a:path>
                <a:path w="27940" h="540385">
                  <a:moveTo>
                    <a:pt x="14167" y="14167"/>
                  </a:moveTo>
                  <a:lnTo>
                    <a:pt x="14167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2" name="object 1122"/>
            <p:cNvSpPr/>
            <p:nvPr/>
          </p:nvSpPr>
          <p:spPr>
            <a:xfrm>
              <a:off x="1105725" y="4229618"/>
              <a:ext cx="135890" cy="391160"/>
            </a:xfrm>
            <a:custGeom>
              <a:avLst/>
              <a:gdLst/>
              <a:ahLst/>
              <a:cxnLst/>
              <a:rect l="l" t="t" r="r" b="b"/>
              <a:pathLst>
                <a:path w="135890" h="391160">
                  <a:moveTo>
                    <a:pt x="0" y="0"/>
                  </a:moveTo>
                  <a:lnTo>
                    <a:pt x="135601" y="0"/>
                  </a:lnTo>
                </a:path>
                <a:path w="135890" h="391160">
                  <a:moveTo>
                    <a:pt x="0" y="390613"/>
                  </a:moveTo>
                  <a:lnTo>
                    <a:pt x="135601" y="390613"/>
                  </a:lnTo>
                </a:path>
                <a:path w="135890" h="391160">
                  <a:moveTo>
                    <a:pt x="135601" y="362278"/>
                  </a:moveTo>
                  <a:lnTo>
                    <a:pt x="135601" y="2833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23" name="object 1123"/>
          <p:cNvSpPr txBox="1"/>
          <p:nvPr/>
        </p:nvSpPr>
        <p:spPr>
          <a:xfrm>
            <a:off x="1137334" y="4326221"/>
            <a:ext cx="135255" cy="200025"/>
          </a:xfrm>
          <a:prstGeom prst="rect">
            <a:avLst/>
          </a:prstGeom>
        </p:spPr>
        <p:txBody>
          <a:bodyPr wrap="square" lIns="0" tIns="63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dirty="0" sz="750" b="1">
                <a:latin typeface="Arial Narrow"/>
                <a:cs typeface="Arial Narrow"/>
              </a:rPr>
              <a:t>1600</a:t>
            </a:r>
            <a:endParaRPr sz="750">
              <a:latin typeface="Arial Narrow"/>
              <a:cs typeface="Arial Narrow"/>
            </a:endParaRPr>
          </a:p>
        </p:txBody>
      </p:sp>
      <p:grpSp>
        <p:nvGrpSpPr>
          <p:cNvPr id="1124" name="object 1124"/>
          <p:cNvGrpSpPr/>
          <p:nvPr/>
        </p:nvGrpSpPr>
        <p:grpSpPr>
          <a:xfrm>
            <a:off x="1102550" y="4215451"/>
            <a:ext cx="152400" cy="1993900"/>
            <a:chOff x="1102550" y="4215451"/>
            <a:chExt cx="152400" cy="1993900"/>
          </a:xfrm>
        </p:grpSpPr>
        <p:sp>
          <p:nvSpPr>
            <p:cNvPr id="1125" name="object 1125"/>
            <p:cNvSpPr/>
            <p:nvPr/>
          </p:nvSpPr>
          <p:spPr>
            <a:xfrm>
              <a:off x="1227159" y="4215451"/>
              <a:ext cx="27940" cy="419100"/>
            </a:xfrm>
            <a:custGeom>
              <a:avLst/>
              <a:gdLst/>
              <a:ahLst/>
              <a:cxnLst/>
              <a:rect l="l" t="t" r="r" b="b"/>
              <a:pathLst>
                <a:path w="27940" h="419100">
                  <a:moveTo>
                    <a:pt x="0" y="390613"/>
                  </a:moveTo>
                  <a:lnTo>
                    <a:pt x="27322" y="418947"/>
                  </a:lnTo>
                </a:path>
                <a:path w="27940" h="419100">
                  <a:moveTo>
                    <a:pt x="14167" y="404780"/>
                  </a:moveTo>
                  <a:lnTo>
                    <a:pt x="14167" y="376445"/>
                  </a:lnTo>
                </a:path>
                <a:path w="27940" h="419100">
                  <a:moveTo>
                    <a:pt x="27322" y="28334"/>
                  </a:moveTo>
                  <a:lnTo>
                    <a:pt x="0" y="0"/>
                  </a:lnTo>
                </a:path>
                <a:path w="27940" h="419100">
                  <a:moveTo>
                    <a:pt x="14167" y="14167"/>
                  </a:moveTo>
                  <a:lnTo>
                    <a:pt x="14167" y="4250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6" name="object 1126"/>
            <p:cNvSpPr/>
            <p:nvPr/>
          </p:nvSpPr>
          <p:spPr>
            <a:xfrm>
              <a:off x="1105725" y="4620232"/>
              <a:ext cx="135890" cy="1195705"/>
            </a:xfrm>
            <a:custGeom>
              <a:avLst/>
              <a:gdLst/>
              <a:ahLst/>
              <a:cxnLst/>
              <a:rect l="l" t="t" r="r" b="b"/>
              <a:pathLst>
                <a:path w="135890" h="1195704">
                  <a:moveTo>
                    <a:pt x="0" y="0"/>
                  </a:moveTo>
                  <a:lnTo>
                    <a:pt x="135601" y="0"/>
                  </a:lnTo>
                </a:path>
                <a:path w="135890" h="1195704">
                  <a:moveTo>
                    <a:pt x="0" y="1195114"/>
                  </a:moveTo>
                  <a:lnTo>
                    <a:pt x="135601" y="1195114"/>
                  </a:lnTo>
                </a:path>
                <a:path w="135890" h="1195704">
                  <a:moveTo>
                    <a:pt x="135601" y="1167791"/>
                  </a:moveTo>
                  <a:lnTo>
                    <a:pt x="135601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7" name="object 1127"/>
            <p:cNvSpPr/>
            <p:nvPr/>
          </p:nvSpPr>
          <p:spPr>
            <a:xfrm>
              <a:off x="1227159" y="4606064"/>
              <a:ext cx="27940" cy="1223645"/>
            </a:xfrm>
            <a:custGeom>
              <a:avLst/>
              <a:gdLst/>
              <a:ahLst/>
              <a:cxnLst/>
              <a:rect l="l" t="t" r="r" b="b"/>
              <a:pathLst>
                <a:path w="27940" h="1223645">
                  <a:moveTo>
                    <a:pt x="0" y="1195114"/>
                  </a:moveTo>
                  <a:lnTo>
                    <a:pt x="27322" y="1223449"/>
                  </a:lnTo>
                </a:path>
                <a:path w="27940" h="1223645">
                  <a:moveTo>
                    <a:pt x="14167" y="1209281"/>
                  </a:moveTo>
                  <a:lnTo>
                    <a:pt x="14167" y="1181959"/>
                  </a:lnTo>
                </a:path>
                <a:path w="27940" h="1223645">
                  <a:moveTo>
                    <a:pt x="27322" y="28334"/>
                  </a:moveTo>
                  <a:lnTo>
                    <a:pt x="0" y="0"/>
                  </a:lnTo>
                </a:path>
                <a:path w="27940" h="1223645">
                  <a:moveTo>
                    <a:pt x="14167" y="14167"/>
                  </a:moveTo>
                  <a:lnTo>
                    <a:pt x="14167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8" name="object 1128"/>
            <p:cNvSpPr/>
            <p:nvPr/>
          </p:nvSpPr>
          <p:spPr>
            <a:xfrm>
              <a:off x="1105725" y="5815346"/>
              <a:ext cx="135890" cy="391160"/>
            </a:xfrm>
            <a:custGeom>
              <a:avLst/>
              <a:gdLst/>
              <a:ahLst/>
              <a:cxnLst/>
              <a:rect l="l" t="t" r="r" b="b"/>
              <a:pathLst>
                <a:path w="135890" h="391160">
                  <a:moveTo>
                    <a:pt x="0" y="0"/>
                  </a:moveTo>
                  <a:lnTo>
                    <a:pt x="135601" y="0"/>
                  </a:lnTo>
                </a:path>
                <a:path w="135890" h="391160">
                  <a:moveTo>
                    <a:pt x="0" y="390613"/>
                  </a:moveTo>
                  <a:lnTo>
                    <a:pt x="135601" y="390613"/>
                  </a:lnTo>
                </a:path>
                <a:path w="135890" h="391160">
                  <a:moveTo>
                    <a:pt x="135601" y="362278"/>
                  </a:moveTo>
                  <a:lnTo>
                    <a:pt x="135601" y="2833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29" name="object 1129"/>
          <p:cNvSpPr txBox="1"/>
          <p:nvPr/>
        </p:nvSpPr>
        <p:spPr>
          <a:xfrm>
            <a:off x="1137334" y="5911949"/>
            <a:ext cx="135255" cy="200025"/>
          </a:xfrm>
          <a:prstGeom prst="rect">
            <a:avLst/>
          </a:prstGeom>
        </p:spPr>
        <p:txBody>
          <a:bodyPr wrap="square" lIns="0" tIns="63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dirty="0" sz="750" b="1">
                <a:latin typeface="Arial Narrow"/>
                <a:cs typeface="Arial Narrow"/>
              </a:rPr>
              <a:t>1600</a:t>
            </a:r>
            <a:endParaRPr sz="750">
              <a:latin typeface="Arial Narrow"/>
              <a:cs typeface="Arial Narrow"/>
            </a:endParaRPr>
          </a:p>
        </p:txBody>
      </p:sp>
      <p:grpSp>
        <p:nvGrpSpPr>
          <p:cNvPr id="1130" name="object 1130"/>
          <p:cNvGrpSpPr/>
          <p:nvPr/>
        </p:nvGrpSpPr>
        <p:grpSpPr>
          <a:xfrm>
            <a:off x="1102550" y="5801179"/>
            <a:ext cx="152400" cy="920115"/>
            <a:chOff x="1102550" y="5801179"/>
            <a:chExt cx="152400" cy="920115"/>
          </a:xfrm>
        </p:grpSpPr>
        <p:sp>
          <p:nvSpPr>
            <p:cNvPr id="1131" name="object 1131"/>
            <p:cNvSpPr/>
            <p:nvPr/>
          </p:nvSpPr>
          <p:spPr>
            <a:xfrm>
              <a:off x="1227159" y="5801179"/>
              <a:ext cx="27940" cy="418465"/>
            </a:xfrm>
            <a:custGeom>
              <a:avLst/>
              <a:gdLst/>
              <a:ahLst/>
              <a:cxnLst/>
              <a:rect l="l" t="t" r="r" b="b"/>
              <a:pathLst>
                <a:path w="27940" h="418464">
                  <a:moveTo>
                    <a:pt x="0" y="390613"/>
                  </a:moveTo>
                  <a:lnTo>
                    <a:pt x="27322" y="417935"/>
                  </a:lnTo>
                </a:path>
                <a:path w="27940" h="418464">
                  <a:moveTo>
                    <a:pt x="14167" y="404780"/>
                  </a:moveTo>
                  <a:lnTo>
                    <a:pt x="14167" y="376445"/>
                  </a:lnTo>
                </a:path>
                <a:path w="27940" h="418464">
                  <a:moveTo>
                    <a:pt x="27322" y="28334"/>
                  </a:moveTo>
                  <a:lnTo>
                    <a:pt x="0" y="0"/>
                  </a:lnTo>
                </a:path>
                <a:path w="27940" h="418464">
                  <a:moveTo>
                    <a:pt x="14167" y="14167"/>
                  </a:moveTo>
                  <a:lnTo>
                    <a:pt x="14167" y="4250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2" name="object 1132"/>
            <p:cNvSpPr/>
            <p:nvPr/>
          </p:nvSpPr>
          <p:spPr>
            <a:xfrm>
              <a:off x="1105725" y="6205960"/>
              <a:ext cx="135890" cy="512445"/>
            </a:xfrm>
            <a:custGeom>
              <a:avLst/>
              <a:gdLst/>
              <a:ahLst/>
              <a:cxnLst/>
              <a:rect l="l" t="t" r="r" b="b"/>
              <a:pathLst>
                <a:path w="135890" h="512445">
                  <a:moveTo>
                    <a:pt x="0" y="0"/>
                  </a:moveTo>
                  <a:lnTo>
                    <a:pt x="135601" y="0"/>
                  </a:lnTo>
                </a:path>
                <a:path w="135890" h="512445">
                  <a:moveTo>
                    <a:pt x="0" y="512047"/>
                  </a:moveTo>
                  <a:lnTo>
                    <a:pt x="135601" y="512047"/>
                  </a:lnTo>
                </a:path>
                <a:path w="135890" h="512445">
                  <a:moveTo>
                    <a:pt x="135601" y="483712"/>
                  </a:moveTo>
                  <a:lnTo>
                    <a:pt x="135601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33" name="object 1133"/>
          <p:cNvSpPr txBox="1"/>
          <p:nvPr/>
        </p:nvSpPr>
        <p:spPr>
          <a:xfrm>
            <a:off x="1137334" y="6361255"/>
            <a:ext cx="135255" cy="200025"/>
          </a:xfrm>
          <a:prstGeom prst="rect">
            <a:avLst/>
          </a:prstGeom>
        </p:spPr>
        <p:txBody>
          <a:bodyPr wrap="square" lIns="0" tIns="63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dirty="0" sz="750" b="1">
                <a:latin typeface="Arial Narrow"/>
                <a:cs typeface="Arial Narrow"/>
              </a:rPr>
              <a:t>2100</a:t>
            </a:r>
            <a:endParaRPr sz="750">
              <a:latin typeface="Arial Narrow"/>
              <a:cs typeface="Arial Narrow"/>
            </a:endParaRPr>
          </a:p>
        </p:txBody>
      </p:sp>
      <p:grpSp>
        <p:nvGrpSpPr>
          <p:cNvPr id="1134" name="object 1134"/>
          <p:cNvGrpSpPr/>
          <p:nvPr/>
        </p:nvGrpSpPr>
        <p:grpSpPr>
          <a:xfrm>
            <a:off x="1102550" y="6191792"/>
            <a:ext cx="152400" cy="1114425"/>
            <a:chOff x="1102550" y="6191792"/>
            <a:chExt cx="152400" cy="1114425"/>
          </a:xfrm>
        </p:grpSpPr>
        <p:sp>
          <p:nvSpPr>
            <p:cNvPr id="1135" name="object 1135"/>
            <p:cNvSpPr/>
            <p:nvPr/>
          </p:nvSpPr>
          <p:spPr>
            <a:xfrm>
              <a:off x="1227159" y="6191792"/>
              <a:ext cx="27940" cy="540385"/>
            </a:xfrm>
            <a:custGeom>
              <a:avLst/>
              <a:gdLst/>
              <a:ahLst/>
              <a:cxnLst/>
              <a:rect l="l" t="t" r="r" b="b"/>
              <a:pathLst>
                <a:path w="27940" h="540384">
                  <a:moveTo>
                    <a:pt x="0" y="512047"/>
                  </a:moveTo>
                  <a:lnTo>
                    <a:pt x="27322" y="540382"/>
                  </a:lnTo>
                </a:path>
                <a:path w="27940" h="540384">
                  <a:moveTo>
                    <a:pt x="14167" y="526214"/>
                  </a:moveTo>
                  <a:lnTo>
                    <a:pt x="14167" y="497880"/>
                  </a:lnTo>
                </a:path>
                <a:path w="27940" h="540384">
                  <a:moveTo>
                    <a:pt x="27322" y="27322"/>
                  </a:moveTo>
                  <a:lnTo>
                    <a:pt x="0" y="0"/>
                  </a:lnTo>
                </a:path>
                <a:path w="27940" h="540384">
                  <a:moveTo>
                    <a:pt x="14167" y="14167"/>
                  </a:moveTo>
                  <a:lnTo>
                    <a:pt x="14167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6" name="object 1136"/>
            <p:cNvSpPr/>
            <p:nvPr/>
          </p:nvSpPr>
          <p:spPr>
            <a:xfrm>
              <a:off x="1105725" y="6718007"/>
              <a:ext cx="135890" cy="585470"/>
            </a:xfrm>
            <a:custGeom>
              <a:avLst/>
              <a:gdLst/>
              <a:ahLst/>
              <a:cxnLst/>
              <a:rect l="l" t="t" r="r" b="b"/>
              <a:pathLst>
                <a:path w="135890" h="585470">
                  <a:moveTo>
                    <a:pt x="0" y="0"/>
                  </a:moveTo>
                  <a:lnTo>
                    <a:pt x="135601" y="0"/>
                  </a:lnTo>
                </a:path>
                <a:path w="135890" h="585470">
                  <a:moveTo>
                    <a:pt x="0" y="584907"/>
                  </a:moveTo>
                  <a:lnTo>
                    <a:pt x="135601" y="584907"/>
                  </a:lnTo>
                </a:path>
                <a:path w="135890" h="585470">
                  <a:moveTo>
                    <a:pt x="135601" y="557585"/>
                  </a:moveTo>
                  <a:lnTo>
                    <a:pt x="135601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37" name="object 1137"/>
          <p:cNvSpPr txBox="1"/>
          <p:nvPr/>
        </p:nvSpPr>
        <p:spPr>
          <a:xfrm>
            <a:off x="1137334" y="6909733"/>
            <a:ext cx="135255" cy="200025"/>
          </a:xfrm>
          <a:prstGeom prst="rect">
            <a:avLst/>
          </a:prstGeom>
        </p:spPr>
        <p:txBody>
          <a:bodyPr wrap="square" lIns="0" tIns="63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dirty="0" sz="750" b="1">
                <a:latin typeface="Arial Narrow"/>
                <a:cs typeface="Arial Narrow"/>
              </a:rPr>
              <a:t>2400</a:t>
            </a:r>
            <a:endParaRPr sz="750">
              <a:latin typeface="Arial Narrow"/>
              <a:cs typeface="Arial Narrow"/>
            </a:endParaRPr>
          </a:p>
        </p:txBody>
      </p:sp>
      <p:grpSp>
        <p:nvGrpSpPr>
          <p:cNvPr id="1138" name="object 1138"/>
          <p:cNvGrpSpPr/>
          <p:nvPr/>
        </p:nvGrpSpPr>
        <p:grpSpPr>
          <a:xfrm>
            <a:off x="1102550" y="6703840"/>
            <a:ext cx="152400" cy="871855"/>
            <a:chOff x="1102550" y="6703840"/>
            <a:chExt cx="152400" cy="871855"/>
          </a:xfrm>
        </p:grpSpPr>
        <p:sp>
          <p:nvSpPr>
            <p:cNvPr id="1139" name="object 1139"/>
            <p:cNvSpPr/>
            <p:nvPr/>
          </p:nvSpPr>
          <p:spPr>
            <a:xfrm>
              <a:off x="1227159" y="6703840"/>
              <a:ext cx="27940" cy="613410"/>
            </a:xfrm>
            <a:custGeom>
              <a:avLst/>
              <a:gdLst/>
              <a:ahLst/>
              <a:cxnLst/>
              <a:rect l="l" t="t" r="r" b="b"/>
              <a:pathLst>
                <a:path w="27940" h="613409">
                  <a:moveTo>
                    <a:pt x="0" y="585919"/>
                  </a:moveTo>
                  <a:lnTo>
                    <a:pt x="27322" y="613242"/>
                  </a:lnTo>
                </a:path>
                <a:path w="27940" h="613409">
                  <a:moveTo>
                    <a:pt x="14167" y="599075"/>
                  </a:moveTo>
                  <a:lnTo>
                    <a:pt x="14167" y="571752"/>
                  </a:lnTo>
                </a:path>
                <a:path w="27940" h="613409">
                  <a:moveTo>
                    <a:pt x="27322" y="28334"/>
                  </a:moveTo>
                  <a:lnTo>
                    <a:pt x="0" y="0"/>
                  </a:lnTo>
                </a:path>
                <a:path w="27940" h="613409">
                  <a:moveTo>
                    <a:pt x="14167" y="14167"/>
                  </a:moveTo>
                  <a:lnTo>
                    <a:pt x="14167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0" name="object 1140"/>
            <p:cNvSpPr/>
            <p:nvPr/>
          </p:nvSpPr>
          <p:spPr>
            <a:xfrm>
              <a:off x="1105725" y="7302915"/>
              <a:ext cx="135890" cy="269240"/>
            </a:xfrm>
            <a:custGeom>
              <a:avLst/>
              <a:gdLst/>
              <a:ahLst/>
              <a:cxnLst/>
              <a:rect l="l" t="t" r="r" b="b"/>
              <a:pathLst>
                <a:path w="135890" h="269240">
                  <a:moveTo>
                    <a:pt x="0" y="0"/>
                  </a:moveTo>
                  <a:lnTo>
                    <a:pt x="135601" y="0"/>
                  </a:lnTo>
                </a:path>
                <a:path w="135890" h="269240">
                  <a:moveTo>
                    <a:pt x="0" y="269179"/>
                  </a:moveTo>
                  <a:lnTo>
                    <a:pt x="135601" y="269179"/>
                  </a:lnTo>
                </a:path>
                <a:path w="135890" h="269240">
                  <a:moveTo>
                    <a:pt x="135601" y="240844"/>
                  </a:moveTo>
                  <a:lnTo>
                    <a:pt x="135601" y="2833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41" name="object 1141"/>
          <p:cNvSpPr txBox="1"/>
          <p:nvPr/>
        </p:nvSpPr>
        <p:spPr>
          <a:xfrm>
            <a:off x="1137334" y="7338800"/>
            <a:ext cx="135255" cy="200025"/>
          </a:xfrm>
          <a:prstGeom prst="rect">
            <a:avLst/>
          </a:prstGeom>
        </p:spPr>
        <p:txBody>
          <a:bodyPr wrap="square" lIns="0" tIns="63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dirty="0" sz="750" b="1">
                <a:latin typeface="Arial Narrow"/>
                <a:cs typeface="Arial Narrow"/>
              </a:rPr>
              <a:t>1100</a:t>
            </a:r>
            <a:endParaRPr sz="750">
              <a:latin typeface="Arial Narrow"/>
              <a:cs typeface="Arial Narrow"/>
            </a:endParaRPr>
          </a:p>
        </p:txBody>
      </p:sp>
      <p:grpSp>
        <p:nvGrpSpPr>
          <p:cNvPr id="1142" name="object 1142"/>
          <p:cNvGrpSpPr/>
          <p:nvPr/>
        </p:nvGrpSpPr>
        <p:grpSpPr>
          <a:xfrm>
            <a:off x="1102550" y="7289759"/>
            <a:ext cx="152400" cy="993140"/>
            <a:chOff x="1102550" y="7289759"/>
            <a:chExt cx="152400" cy="993140"/>
          </a:xfrm>
        </p:grpSpPr>
        <p:sp>
          <p:nvSpPr>
            <p:cNvPr id="1143" name="object 1143"/>
            <p:cNvSpPr/>
            <p:nvPr/>
          </p:nvSpPr>
          <p:spPr>
            <a:xfrm>
              <a:off x="1227159" y="7289759"/>
              <a:ext cx="27940" cy="295910"/>
            </a:xfrm>
            <a:custGeom>
              <a:avLst/>
              <a:gdLst/>
              <a:ahLst/>
              <a:cxnLst/>
              <a:rect l="l" t="t" r="r" b="b"/>
              <a:pathLst>
                <a:path w="27940" h="295909">
                  <a:moveTo>
                    <a:pt x="0" y="268167"/>
                  </a:moveTo>
                  <a:lnTo>
                    <a:pt x="27322" y="295489"/>
                  </a:lnTo>
                </a:path>
                <a:path w="27940" h="295909">
                  <a:moveTo>
                    <a:pt x="14167" y="282334"/>
                  </a:moveTo>
                  <a:lnTo>
                    <a:pt x="14167" y="253999"/>
                  </a:lnTo>
                </a:path>
                <a:path w="27940" h="295909">
                  <a:moveTo>
                    <a:pt x="27322" y="27322"/>
                  </a:moveTo>
                  <a:lnTo>
                    <a:pt x="0" y="0"/>
                  </a:lnTo>
                </a:path>
                <a:path w="27940" h="295909">
                  <a:moveTo>
                    <a:pt x="14167" y="13155"/>
                  </a:moveTo>
                  <a:lnTo>
                    <a:pt x="14167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4" name="object 1144"/>
            <p:cNvSpPr/>
            <p:nvPr/>
          </p:nvSpPr>
          <p:spPr>
            <a:xfrm>
              <a:off x="1105725" y="7572094"/>
              <a:ext cx="137160" cy="707390"/>
            </a:xfrm>
            <a:custGeom>
              <a:avLst/>
              <a:gdLst/>
              <a:ahLst/>
              <a:cxnLst/>
              <a:rect l="l" t="t" r="r" b="b"/>
              <a:pathLst>
                <a:path w="137159" h="707390">
                  <a:moveTo>
                    <a:pt x="0" y="0"/>
                  </a:moveTo>
                  <a:lnTo>
                    <a:pt x="136613" y="0"/>
                  </a:lnTo>
                </a:path>
                <a:path w="137159" h="707390">
                  <a:moveTo>
                    <a:pt x="0" y="707354"/>
                  </a:moveTo>
                  <a:lnTo>
                    <a:pt x="136613" y="707354"/>
                  </a:lnTo>
                </a:path>
                <a:path w="137159" h="707390">
                  <a:moveTo>
                    <a:pt x="136613" y="679019"/>
                  </a:moveTo>
                  <a:lnTo>
                    <a:pt x="136613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45" name="object 1145"/>
          <p:cNvSpPr txBox="1"/>
          <p:nvPr/>
        </p:nvSpPr>
        <p:spPr>
          <a:xfrm>
            <a:off x="1139358" y="7824537"/>
            <a:ext cx="135255" cy="200025"/>
          </a:xfrm>
          <a:prstGeom prst="rect">
            <a:avLst/>
          </a:prstGeom>
        </p:spPr>
        <p:txBody>
          <a:bodyPr wrap="square" lIns="0" tIns="63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dirty="0" sz="750" b="1">
                <a:latin typeface="Arial Narrow"/>
                <a:cs typeface="Arial Narrow"/>
              </a:rPr>
              <a:t>2900</a:t>
            </a:r>
            <a:endParaRPr sz="750">
              <a:latin typeface="Arial Narrow"/>
              <a:cs typeface="Arial Narrow"/>
            </a:endParaRPr>
          </a:p>
        </p:txBody>
      </p:sp>
      <p:grpSp>
        <p:nvGrpSpPr>
          <p:cNvPr id="1146" name="object 1146"/>
          <p:cNvGrpSpPr/>
          <p:nvPr/>
        </p:nvGrpSpPr>
        <p:grpSpPr>
          <a:xfrm>
            <a:off x="1102550" y="7557927"/>
            <a:ext cx="154305" cy="870585"/>
            <a:chOff x="1102550" y="7557927"/>
            <a:chExt cx="154305" cy="870585"/>
          </a:xfrm>
        </p:grpSpPr>
        <p:sp>
          <p:nvSpPr>
            <p:cNvPr id="1147" name="object 1147"/>
            <p:cNvSpPr/>
            <p:nvPr/>
          </p:nvSpPr>
          <p:spPr>
            <a:xfrm>
              <a:off x="1228171" y="7557927"/>
              <a:ext cx="28575" cy="734695"/>
            </a:xfrm>
            <a:custGeom>
              <a:avLst/>
              <a:gdLst/>
              <a:ahLst/>
              <a:cxnLst/>
              <a:rect l="l" t="t" r="r" b="b"/>
              <a:pathLst>
                <a:path w="28575" h="734695">
                  <a:moveTo>
                    <a:pt x="0" y="707354"/>
                  </a:moveTo>
                  <a:lnTo>
                    <a:pt x="28334" y="734676"/>
                  </a:lnTo>
                </a:path>
                <a:path w="28575" h="734695">
                  <a:moveTo>
                    <a:pt x="14167" y="721521"/>
                  </a:moveTo>
                  <a:lnTo>
                    <a:pt x="14167" y="693186"/>
                  </a:lnTo>
                </a:path>
                <a:path w="28575" h="734695">
                  <a:moveTo>
                    <a:pt x="28334" y="27322"/>
                  </a:moveTo>
                  <a:lnTo>
                    <a:pt x="0" y="0"/>
                  </a:lnTo>
                </a:path>
                <a:path w="28575" h="734695">
                  <a:moveTo>
                    <a:pt x="14167" y="14167"/>
                  </a:moveTo>
                  <a:lnTo>
                    <a:pt x="14167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8" name="object 1148"/>
            <p:cNvSpPr/>
            <p:nvPr/>
          </p:nvSpPr>
          <p:spPr>
            <a:xfrm>
              <a:off x="1105725" y="8279448"/>
              <a:ext cx="137160" cy="146050"/>
            </a:xfrm>
            <a:custGeom>
              <a:avLst/>
              <a:gdLst/>
              <a:ahLst/>
              <a:cxnLst/>
              <a:rect l="l" t="t" r="r" b="b"/>
              <a:pathLst>
                <a:path w="137159" h="146050">
                  <a:moveTo>
                    <a:pt x="0" y="0"/>
                  </a:moveTo>
                  <a:lnTo>
                    <a:pt x="136613" y="0"/>
                  </a:lnTo>
                </a:path>
                <a:path w="137159" h="146050">
                  <a:moveTo>
                    <a:pt x="0" y="145720"/>
                  </a:moveTo>
                  <a:lnTo>
                    <a:pt x="136613" y="145720"/>
                  </a:lnTo>
                </a:path>
                <a:path w="137159" h="146050">
                  <a:moveTo>
                    <a:pt x="136613" y="118398"/>
                  </a:moveTo>
                  <a:lnTo>
                    <a:pt x="136613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49" name="object 1149"/>
          <p:cNvSpPr txBox="1"/>
          <p:nvPr/>
        </p:nvSpPr>
        <p:spPr>
          <a:xfrm>
            <a:off x="1139358" y="8269792"/>
            <a:ext cx="135255" cy="156210"/>
          </a:xfrm>
          <a:prstGeom prst="rect">
            <a:avLst/>
          </a:prstGeom>
        </p:spPr>
        <p:txBody>
          <a:bodyPr wrap="square" lIns="0" tIns="63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50"/>
              </a:spcBef>
            </a:pPr>
            <a:r>
              <a:rPr dirty="0" sz="750" b="1">
                <a:latin typeface="Arial Narrow"/>
                <a:cs typeface="Arial Narrow"/>
              </a:rPr>
              <a:t>600</a:t>
            </a:r>
            <a:endParaRPr sz="750">
              <a:latin typeface="Arial Narrow"/>
              <a:cs typeface="Arial Narrow"/>
            </a:endParaRPr>
          </a:p>
        </p:txBody>
      </p:sp>
      <p:grpSp>
        <p:nvGrpSpPr>
          <p:cNvPr id="1150" name="object 1150"/>
          <p:cNvGrpSpPr/>
          <p:nvPr/>
        </p:nvGrpSpPr>
        <p:grpSpPr>
          <a:xfrm>
            <a:off x="993259" y="2007234"/>
            <a:ext cx="263525" cy="6432550"/>
            <a:chOff x="993259" y="2007234"/>
            <a:chExt cx="263525" cy="6432550"/>
          </a:xfrm>
        </p:grpSpPr>
        <p:sp>
          <p:nvSpPr>
            <p:cNvPr id="1151" name="object 1151"/>
            <p:cNvSpPr/>
            <p:nvPr/>
          </p:nvSpPr>
          <p:spPr>
            <a:xfrm>
              <a:off x="1228171" y="8265280"/>
              <a:ext cx="28575" cy="174625"/>
            </a:xfrm>
            <a:custGeom>
              <a:avLst/>
              <a:gdLst/>
              <a:ahLst/>
              <a:cxnLst/>
              <a:rect l="l" t="t" r="r" b="b"/>
              <a:pathLst>
                <a:path w="28575" h="174625">
                  <a:moveTo>
                    <a:pt x="0" y="146732"/>
                  </a:moveTo>
                  <a:lnTo>
                    <a:pt x="28334" y="174055"/>
                  </a:lnTo>
                </a:path>
                <a:path w="28575" h="174625">
                  <a:moveTo>
                    <a:pt x="14167" y="159888"/>
                  </a:moveTo>
                  <a:lnTo>
                    <a:pt x="14167" y="132565"/>
                  </a:lnTo>
                </a:path>
                <a:path w="28575" h="174625">
                  <a:moveTo>
                    <a:pt x="28334" y="27322"/>
                  </a:moveTo>
                  <a:lnTo>
                    <a:pt x="0" y="0"/>
                  </a:lnTo>
                </a:path>
                <a:path w="28575" h="174625">
                  <a:moveTo>
                    <a:pt x="14167" y="14167"/>
                  </a:moveTo>
                  <a:lnTo>
                    <a:pt x="14167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2" name="object 1152"/>
            <p:cNvSpPr/>
            <p:nvPr/>
          </p:nvSpPr>
          <p:spPr>
            <a:xfrm>
              <a:off x="996434" y="2010409"/>
              <a:ext cx="109855" cy="6414770"/>
            </a:xfrm>
            <a:custGeom>
              <a:avLst/>
              <a:gdLst/>
              <a:ahLst/>
              <a:cxnLst/>
              <a:rect l="l" t="t" r="r" b="b"/>
              <a:pathLst>
                <a:path w="109855" h="6414770">
                  <a:moveTo>
                    <a:pt x="0" y="6414759"/>
                  </a:moveTo>
                  <a:lnTo>
                    <a:pt x="109290" y="6414759"/>
                  </a:lnTo>
                </a:path>
                <a:path w="109855" h="6414770">
                  <a:moveTo>
                    <a:pt x="0" y="0"/>
                  </a:moveTo>
                  <a:lnTo>
                    <a:pt x="109290" y="0"/>
                  </a:lnTo>
                </a:path>
                <a:path w="109855" h="6414770">
                  <a:moveTo>
                    <a:pt x="109290" y="6387437"/>
                  </a:moveTo>
                  <a:lnTo>
                    <a:pt x="109290" y="27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53" name="object 1153"/>
          <p:cNvSpPr txBox="1"/>
          <p:nvPr/>
        </p:nvSpPr>
        <p:spPr>
          <a:xfrm>
            <a:off x="1028250" y="5116555"/>
            <a:ext cx="244475" cy="200025"/>
          </a:xfrm>
          <a:prstGeom prst="rect">
            <a:avLst/>
          </a:prstGeom>
        </p:spPr>
        <p:txBody>
          <a:bodyPr wrap="square" lIns="0" tIns="12700" rIns="0" bIns="0" rtlCol="0" vert="vert270">
            <a:spAutoFit/>
          </a:bodyPr>
          <a:lstStyle/>
          <a:p>
            <a:pPr marL="20320">
              <a:lnSpc>
                <a:spcPct val="100000"/>
              </a:lnSpc>
              <a:spcBef>
                <a:spcPts val="100"/>
              </a:spcBef>
            </a:pPr>
            <a:r>
              <a:rPr dirty="0" sz="500" spc="15" b="1">
                <a:latin typeface="Arial Narrow"/>
                <a:cs typeface="Arial Narrow"/>
              </a:rPr>
              <a:t>26300</a:t>
            </a:r>
            <a:endParaRPr sz="5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210"/>
              </a:spcBef>
            </a:pPr>
            <a:r>
              <a:rPr dirty="0" sz="750" b="1">
                <a:latin typeface="Arial Narrow"/>
                <a:cs typeface="Arial Narrow"/>
              </a:rPr>
              <a:t>4900</a:t>
            </a:r>
            <a:endParaRPr sz="750">
              <a:latin typeface="Arial Narrow"/>
              <a:cs typeface="Arial Narrow"/>
            </a:endParaRPr>
          </a:p>
        </p:txBody>
      </p:sp>
      <p:grpSp>
        <p:nvGrpSpPr>
          <p:cNvPr id="1154" name="object 1154"/>
          <p:cNvGrpSpPr/>
          <p:nvPr/>
        </p:nvGrpSpPr>
        <p:grpSpPr>
          <a:xfrm>
            <a:off x="1091558" y="1996242"/>
            <a:ext cx="2950845" cy="7470775"/>
            <a:chOff x="1091558" y="1996242"/>
            <a:chExt cx="2950845" cy="7470775"/>
          </a:xfrm>
        </p:grpSpPr>
        <p:sp>
          <p:nvSpPr>
            <p:cNvPr id="1155" name="object 1155"/>
            <p:cNvSpPr/>
            <p:nvPr/>
          </p:nvSpPr>
          <p:spPr>
            <a:xfrm>
              <a:off x="1091558" y="1996242"/>
              <a:ext cx="28575" cy="6443345"/>
            </a:xfrm>
            <a:custGeom>
              <a:avLst/>
              <a:gdLst/>
              <a:ahLst/>
              <a:cxnLst/>
              <a:rect l="l" t="t" r="r" b="b"/>
              <a:pathLst>
                <a:path w="28575" h="6443345">
                  <a:moveTo>
                    <a:pt x="0" y="6415771"/>
                  </a:moveTo>
                  <a:lnTo>
                    <a:pt x="28334" y="6443094"/>
                  </a:lnTo>
                </a:path>
                <a:path w="28575" h="6443345">
                  <a:moveTo>
                    <a:pt x="14167" y="6428927"/>
                  </a:moveTo>
                  <a:lnTo>
                    <a:pt x="14167" y="6401604"/>
                  </a:lnTo>
                </a:path>
                <a:path w="28575" h="6443345">
                  <a:moveTo>
                    <a:pt x="28334" y="27322"/>
                  </a:moveTo>
                  <a:lnTo>
                    <a:pt x="0" y="0"/>
                  </a:lnTo>
                </a:path>
                <a:path w="28575" h="6443345">
                  <a:moveTo>
                    <a:pt x="14167" y="14167"/>
                  </a:moveTo>
                  <a:lnTo>
                    <a:pt x="14167" y="414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6" name="object 1156"/>
            <p:cNvSpPr/>
            <p:nvPr/>
          </p:nvSpPr>
          <p:spPr>
            <a:xfrm>
              <a:off x="3171118" y="9320746"/>
              <a:ext cx="854710" cy="144145"/>
            </a:xfrm>
            <a:custGeom>
              <a:avLst/>
              <a:gdLst/>
              <a:ahLst/>
              <a:cxnLst/>
              <a:rect l="l" t="t" r="r" b="b"/>
              <a:pathLst>
                <a:path w="854710" h="144145">
                  <a:moveTo>
                    <a:pt x="0" y="143697"/>
                  </a:moveTo>
                  <a:lnTo>
                    <a:pt x="0" y="0"/>
                  </a:lnTo>
                </a:path>
                <a:path w="854710" h="144145">
                  <a:moveTo>
                    <a:pt x="854086" y="143697"/>
                  </a:moveTo>
                  <a:lnTo>
                    <a:pt x="854086" y="0"/>
                  </a:lnTo>
                </a:path>
                <a:path w="854710" h="144145">
                  <a:moveTo>
                    <a:pt x="35418" y="0"/>
                  </a:moveTo>
                  <a:lnTo>
                    <a:pt x="81968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7" name="object 1157"/>
            <p:cNvSpPr/>
            <p:nvPr/>
          </p:nvSpPr>
          <p:spPr>
            <a:xfrm>
              <a:off x="3153915" y="9303542"/>
              <a:ext cx="889000" cy="35560"/>
            </a:xfrm>
            <a:custGeom>
              <a:avLst/>
              <a:gdLst/>
              <a:ahLst/>
              <a:cxnLst/>
              <a:rect l="l" t="t" r="r" b="b"/>
              <a:pathLst>
                <a:path w="889000" h="35559">
                  <a:moveTo>
                    <a:pt x="35418" y="0"/>
                  </a:moveTo>
                  <a:lnTo>
                    <a:pt x="0" y="35418"/>
                  </a:lnTo>
                </a:path>
                <a:path w="889000" h="35559">
                  <a:moveTo>
                    <a:pt x="17203" y="17203"/>
                  </a:moveTo>
                  <a:lnTo>
                    <a:pt x="52621" y="17203"/>
                  </a:lnTo>
                </a:path>
                <a:path w="889000" h="35559">
                  <a:moveTo>
                    <a:pt x="854086" y="35418"/>
                  </a:moveTo>
                  <a:lnTo>
                    <a:pt x="888493" y="0"/>
                  </a:lnTo>
                </a:path>
                <a:path w="889000" h="35559">
                  <a:moveTo>
                    <a:pt x="871290" y="17203"/>
                  </a:moveTo>
                  <a:lnTo>
                    <a:pt x="836883" y="172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58" name="object 1158"/>
          <p:cNvSpPr txBox="1"/>
          <p:nvPr/>
        </p:nvSpPr>
        <p:spPr>
          <a:xfrm>
            <a:off x="3477182" y="9187760"/>
            <a:ext cx="243204" cy="16891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dirty="0" sz="900" spc="10" b="1">
                <a:latin typeface="Arial Narrow"/>
                <a:cs typeface="Arial Narrow"/>
              </a:rPr>
              <a:t>3500</a:t>
            </a:r>
            <a:endParaRPr sz="900">
              <a:latin typeface="Arial Narrow"/>
              <a:cs typeface="Arial Narrow"/>
            </a:endParaRPr>
          </a:p>
        </p:txBody>
      </p:sp>
      <p:grpSp>
        <p:nvGrpSpPr>
          <p:cNvPr id="1159" name="object 1159"/>
          <p:cNvGrpSpPr/>
          <p:nvPr/>
        </p:nvGrpSpPr>
        <p:grpSpPr>
          <a:xfrm>
            <a:off x="4008001" y="9303542"/>
            <a:ext cx="889000" cy="163195"/>
            <a:chOff x="4008001" y="9303542"/>
            <a:chExt cx="889000" cy="163195"/>
          </a:xfrm>
        </p:grpSpPr>
        <p:sp>
          <p:nvSpPr>
            <p:cNvPr id="1160" name="object 1160"/>
            <p:cNvSpPr/>
            <p:nvPr/>
          </p:nvSpPr>
          <p:spPr>
            <a:xfrm>
              <a:off x="4025205" y="9320746"/>
              <a:ext cx="854710" cy="144145"/>
            </a:xfrm>
            <a:custGeom>
              <a:avLst/>
              <a:gdLst/>
              <a:ahLst/>
              <a:cxnLst/>
              <a:rect l="l" t="t" r="r" b="b"/>
              <a:pathLst>
                <a:path w="854710" h="144145">
                  <a:moveTo>
                    <a:pt x="0" y="143697"/>
                  </a:moveTo>
                  <a:lnTo>
                    <a:pt x="0" y="0"/>
                  </a:lnTo>
                </a:path>
                <a:path w="854710" h="144145">
                  <a:moveTo>
                    <a:pt x="854086" y="143697"/>
                  </a:moveTo>
                  <a:lnTo>
                    <a:pt x="854086" y="0"/>
                  </a:lnTo>
                </a:path>
                <a:path w="854710" h="144145">
                  <a:moveTo>
                    <a:pt x="34406" y="0"/>
                  </a:moveTo>
                  <a:lnTo>
                    <a:pt x="81866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1" name="object 1161"/>
            <p:cNvSpPr/>
            <p:nvPr/>
          </p:nvSpPr>
          <p:spPr>
            <a:xfrm>
              <a:off x="4008001" y="9303542"/>
              <a:ext cx="889000" cy="35560"/>
            </a:xfrm>
            <a:custGeom>
              <a:avLst/>
              <a:gdLst/>
              <a:ahLst/>
              <a:cxnLst/>
              <a:rect l="l" t="t" r="r" b="b"/>
              <a:pathLst>
                <a:path w="889000" h="35559">
                  <a:moveTo>
                    <a:pt x="34406" y="0"/>
                  </a:moveTo>
                  <a:lnTo>
                    <a:pt x="0" y="35418"/>
                  </a:lnTo>
                </a:path>
                <a:path w="889000" h="35559">
                  <a:moveTo>
                    <a:pt x="17203" y="17203"/>
                  </a:moveTo>
                  <a:lnTo>
                    <a:pt x="51609" y="17203"/>
                  </a:lnTo>
                </a:path>
                <a:path w="889000" h="35559">
                  <a:moveTo>
                    <a:pt x="854086" y="35418"/>
                  </a:moveTo>
                  <a:lnTo>
                    <a:pt x="888493" y="0"/>
                  </a:lnTo>
                </a:path>
                <a:path w="889000" h="35559">
                  <a:moveTo>
                    <a:pt x="871290" y="17203"/>
                  </a:moveTo>
                  <a:lnTo>
                    <a:pt x="835871" y="172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62" name="object 1162"/>
          <p:cNvSpPr txBox="1"/>
          <p:nvPr/>
        </p:nvSpPr>
        <p:spPr>
          <a:xfrm>
            <a:off x="4331269" y="9187760"/>
            <a:ext cx="243204" cy="16891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dirty="0" sz="900" spc="10" b="1">
                <a:latin typeface="Arial Narrow"/>
                <a:cs typeface="Arial Narrow"/>
              </a:rPr>
              <a:t>3500</a:t>
            </a:r>
            <a:endParaRPr sz="900">
              <a:latin typeface="Arial Narrow"/>
              <a:cs typeface="Arial Narrow"/>
            </a:endParaRPr>
          </a:p>
        </p:txBody>
      </p:sp>
      <p:grpSp>
        <p:nvGrpSpPr>
          <p:cNvPr id="1163" name="object 1163"/>
          <p:cNvGrpSpPr/>
          <p:nvPr/>
        </p:nvGrpSpPr>
        <p:grpSpPr>
          <a:xfrm>
            <a:off x="4862088" y="9303542"/>
            <a:ext cx="889000" cy="163195"/>
            <a:chOff x="4862088" y="9303542"/>
            <a:chExt cx="889000" cy="163195"/>
          </a:xfrm>
        </p:grpSpPr>
        <p:sp>
          <p:nvSpPr>
            <p:cNvPr id="1164" name="object 1164"/>
            <p:cNvSpPr/>
            <p:nvPr/>
          </p:nvSpPr>
          <p:spPr>
            <a:xfrm>
              <a:off x="4879292" y="9320746"/>
              <a:ext cx="853440" cy="144145"/>
            </a:xfrm>
            <a:custGeom>
              <a:avLst/>
              <a:gdLst/>
              <a:ahLst/>
              <a:cxnLst/>
              <a:rect l="l" t="t" r="r" b="b"/>
              <a:pathLst>
                <a:path w="853439" h="144145">
                  <a:moveTo>
                    <a:pt x="0" y="143697"/>
                  </a:moveTo>
                  <a:lnTo>
                    <a:pt x="0" y="0"/>
                  </a:lnTo>
                </a:path>
                <a:path w="853439" h="144145">
                  <a:moveTo>
                    <a:pt x="853075" y="143697"/>
                  </a:moveTo>
                  <a:lnTo>
                    <a:pt x="853075" y="0"/>
                  </a:lnTo>
                </a:path>
                <a:path w="853439" h="144145">
                  <a:moveTo>
                    <a:pt x="34406" y="0"/>
                  </a:moveTo>
                  <a:lnTo>
                    <a:pt x="81866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5" name="object 1165"/>
            <p:cNvSpPr/>
            <p:nvPr/>
          </p:nvSpPr>
          <p:spPr>
            <a:xfrm>
              <a:off x="4862088" y="9303542"/>
              <a:ext cx="889000" cy="35560"/>
            </a:xfrm>
            <a:custGeom>
              <a:avLst/>
              <a:gdLst/>
              <a:ahLst/>
              <a:cxnLst/>
              <a:rect l="l" t="t" r="r" b="b"/>
              <a:pathLst>
                <a:path w="889000" h="35559">
                  <a:moveTo>
                    <a:pt x="34406" y="0"/>
                  </a:moveTo>
                  <a:lnTo>
                    <a:pt x="0" y="35418"/>
                  </a:lnTo>
                </a:path>
                <a:path w="889000" h="35559">
                  <a:moveTo>
                    <a:pt x="17203" y="17203"/>
                  </a:moveTo>
                  <a:lnTo>
                    <a:pt x="51609" y="17203"/>
                  </a:lnTo>
                </a:path>
                <a:path w="889000" h="35559">
                  <a:moveTo>
                    <a:pt x="853075" y="35418"/>
                  </a:moveTo>
                  <a:lnTo>
                    <a:pt x="888493" y="0"/>
                  </a:lnTo>
                </a:path>
                <a:path w="889000" h="35559">
                  <a:moveTo>
                    <a:pt x="870278" y="17203"/>
                  </a:moveTo>
                  <a:lnTo>
                    <a:pt x="835871" y="172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66" name="object 1166"/>
          <p:cNvSpPr txBox="1"/>
          <p:nvPr/>
        </p:nvSpPr>
        <p:spPr>
          <a:xfrm>
            <a:off x="5185356" y="9187760"/>
            <a:ext cx="243204" cy="16891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dirty="0" sz="900" spc="10" b="1">
                <a:latin typeface="Arial Narrow"/>
                <a:cs typeface="Arial Narrow"/>
              </a:rPr>
              <a:t>3500</a:t>
            </a:r>
            <a:endParaRPr sz="900">
              <a:latin typeface="Arial Narrow"/>
              <a:cs typeface="Arial Narrow"/>
            </a:endParaRPr>
          </a:p>
        </p:txBody>
      </p:sp>
      <p:grpSp>
        <p:nvGrpSpPr>
          <p:cNvPr id="1167" name="object 1167"/>
          <p:cNvGrpSpPr/>
          <p:nvPr/>
        </p:nvGrpSpPr>
        <p:grpSpPr>
          <a:xfrm>
            <a:off x="5715163" y="9303542"/>
            <a:ext cx="889000" cy="163195"/>
            <a:chOff x="5715163" y="9303542"/>
            <a:chExt cx="889000" cy="163195"/>
          </a:xfrm>
        </p:grpSpPr>
        <p:sp>
          <p:nvSpPr>
            <p:cNvPr id="1168" name="object 1168"/>
            <p:cNvSpPr/>
            <p:nvPr/>
          </p:nvSpPr>
          <p:spPr>
            <a:xfrm>
              <a:off x="5732367" y="9320746"/>
              <a:ext cx="854710" cy="144145"/>
            </a:xfrm>
            <a:custGeom>
              <a:avLst/>
              <a:gdLst/>
              <a:ahLst/>
              <a:cxnLst/>
              <a:rect l="l" t="t" r="r" b="b"/>
              <a:pathLst>
                <a:path w="854709" h="144145">
                  <a:moveTo>
                    <a:pt x="0" y="143697"/>
                  </a:moveTo>
                  <a:lnTo>
                    <a:pt x="0" y="0"/>
                  </a:lnTo>
                </a:path>
                <a:path w="854709" h="144145">
                  <a:moveTo>
                    <a:pt x="854086" y="143697"/>
                  </a:moveTo>
                  <a:lnTo>
                    <a:pt x="854086" y="0"/>
                  </a:lnTo>
                </a:path>
                <a:path w="854709" h="144145">
                  <a:moveTo>
                    <a:pt x="35418" y="0"/>
                  </a:moveTo>
                  <a:lnTo>
                    <a:pt x="81968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9" name="object 1169"/>
            <p:cNvSpPr/>
            <p:nvPr/>
          </p:nvSpPr>
          <p:spPr>
            <a:xfrm>
              <a:off x="5715163" y="9303542"/>
              <a:ext cx="889000" cy="35560"/>
            </a:xfrm>
            <a:custGeom>
              <a:avLst/>
              <a:gdLst/>
              <a:ahLst/>
              <a:cxnLst/>
              <a:rect l="l" t="t" r="r" b="b"/>
              <a:pathLst>
                <a:path w="889000" h="35559">
                  <a:moveTo>
                    <a:pt x="35418" y="0"/>
                  </a:moveTo>
                  <a:lnTo>
                    <a:pt x="0" y="35418"/>
                  </a:lnTo>
                </a:path>
                <a:path w="889000" h="35559">
                  <a:moveTo>
                    <a:pt x="17203" y="17203"/>
                  </a:moveTo>
                  <a:lnTo>
                    <a:pt x="52621" y="17203"/>
                  </a:lnTo>
                </a:path>
                <a:path w="889000" h="35559">
                  <a:moveTo>
                    <a:pt x="854086" y="35418"/>
                  </a:moveTo>
                  <a:lnTo>
                    <a:pt x="888493" y="0"/>
                  </a:lnTo>
                </a:path>
                <a:path w="889000" h="35559">
                  <a:moveTo>
                    <a:pt x="871290" y="17203"/>
                  </a:moveTo>
                  <a:lnTo>
                    <a:pt x="836883" y="172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70" name="object 1170"/>
          <p:cNvSpPr txBox="1"/>
          <p:nvPr/>
        </p:nvSpPr>
        <p:spPr>
          <a:xfrm>
            <a:off x="6038431" y="9187760"/>
            <a:ext cx="243204" cy="16891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dirty="0" sz="900" spc="10" b="1">
                <a:latin typeface="Arial Narrow"/>
                <a:cs typeface="Arial Narrow"/>
              </a:rPr>
              <a:t>3500</a:t>
            </a:r>
            <a:endParaRPr sz="900">
              <a:latin typeface="Arial Narrow"/>
              <a:cs typeface="Arial Narrow"/>
            </a:endParaRPr>
          </a:p>
        </p:txBody>
      </p:sp>
      <p:grpSp>
        <p:nvGrpSpPr>
          <p:cNvPr id="1171" name="object 1171"/>
          <p:cNvGrpSpPr/>
          <p:nvPr/>
        </p:nvGrpSpPr>
        <p:grpSpPr>
          <a:xfrm>
            <a:off x="6569250" y="9303542"/>
            <a:ext cx="889000" cy="163195"/>
            <a:chOff x="6569250" y="9303542"/>
            <a:chExt cx="889000" cy="163195"/>
          </a:xfrm>
        </p:grpSpPr>
        <p:sp>
          <p:nvSpPr>
            <p:cNvPr id="1172" name="object 1172"/>
            <p:cNvSpPr/>
            <p:nvPr/>
          </p:nvSpPr>
          <p:spPr>
            <a:xfrm>
              <a:off x="6586454" y="9320746"/>
              <a:ext cx="854710" cy="144145"/>
            </a:xfrm>
            <a:custGeom>
              <a:avLst/>
              <a:gdLst/>
              <a:ahLst/>
              <a:cxnLst/>
              <a:rect l="l" t="t" r="r" b="b"/>
              <a:pathLst>
                <a:path w="854709" h="144145">
                  <a:moveTo>
                    <a:pt x="0" y="143697"/>
                  </a:moveTo>
                  <a:lnTo>
                    <a:pt x="0" y="0"/>
                  </a:lnTo>
                </a:path>
                <a:path w="854709" h="144145">
                  <a:moveTo>
                    <a:pt x="854086" y="143697"/>
                  </a:moveTo>
                  <a:lnTo>
                    <a:pt x="854086" y="0"/>
                  </a:lnTo>
                </a:path>
                <a:path w="854709" h="144145">
                  <a:moveTo>
                    <a:pt x="34406" y="0"/>
                  </a:moveTo>
                  <a:lnTo>
                    <a:pt x="81866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3" name="object 1173"/>
            <p:cNvSpPr/>
            <p:nvPr/>
          </p:nvSpPr>
          <p:spPr>
            <a:xfrm>
              <a:off x="6569250" y="9303542"/>
              <a:ext cx="889000" cy="35560"/>
            </a:xfrm>
            <a:custGeom>
              <a:avLst/>
              <a:gdLst/>
              <a:ahLst/>
              <a:cxnLst/>
              <a:rect l="l" t="t" r="r" b="b"/>
              <a:pathLst>
                <a:path w="889000" h="35559">
                  <a:moveTo>
                    <a:pt x="34406" y="0"/>
                  </a:moveTo>
                  <a:lnTo>
                    <a:pt x="0" y="35418"/>
                  </a:lnTo>
                </a:path>
                <a:path w="889000" h="35559">
                  <a:moveTo>
                    <a:pt x="17203" y="17203"/>
                  </a:moveTo>
                  <a:lnTo>
                    <a:pt x="51609" y="17203"/>
                  </a:lnTo>
                </a:path>
                <a:path w="889000" h="35559">
                  <a:moveTo>
                    <a:pt x="854086" y="35418"/>
                  </a:moveTo>
                  <a:lnTo>
                    <a:pt x="888493" y="0"/>
                  </a:lnTo>
                </a:path>
                <a:path w="889000" h="35559">
                  <a:moveTo>
                    <a:pt x="871290" y="17203"/>
                  </a:moveTo>
                  <a:lnTo>
                    <a:pt x="835871" y="172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74" name="object 1174"/>
          <p:cNvSpPr txBox="1"/>
          <p:nvPr/>
        </p:nvSpPr>
        <p:spPr>
          <a:xfrm>
            <a:off x="6892518" y="9187760"/>
            <a:ext cx="243204" cy="16891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dirty="0" sz="900" spc="10" b="1">
                <a:latin typeface="Arial Narrow"/>
                <a:cs typeface="Arial Narrow"/>
              </a:rPr>
              <a:t>3500</a:t>
            </a:r>
            <a:endParaRPr sz="900">
              <a:latin typeface="Arial Narrow"/>
              <a:cs typeface="Arial Narrow"/>
            </a:endParaRPr>
          </a:p>
        </p:txBody>
      </p:sp>
      <p:grpSp>
        <p:nvGrpSpPr>
          <p:cNvPr id="1175" name="object 1175"/>
          <p:cNvGrpSpPr/>
          <p:nvPr/>
        </p:nvGrpSpPr>
        <p:grpSpPr>
          <a:xfrm>
            <a:off x="7423337" y="9303542"/>
            <a:ext cx="889000" cy="163195"/>
            <a:chOff x="7423337" y="9303542"/>
            <a:chExt cx="889000" cy="163195"/>
          </a:xfrm>
        </p:grpSpPr>
        <p:sp>
          <p:nvSpPr>
            <p:cNvPr id="1176" name="object 1176"/>
            <p:cNvSpPr/>
            <p:nvPr/>
          </p:nvSpPr>
          <p:spPr>
            <a:xfrm>
              <a:off x="7440540" y="9320746"/>
              <a:ext cx="853440" cy="144145"/>
            </a:xfrm>
            <a:custGeom>
              <a:avLst/>
              <a:gdLst/>
              <a:ahLst/>
              <a:cxnLst/>
              <a:rect l="l" t="t" r="r" b="b"/>
              <a:pathLst>
                <a:path w="853440" h="144145">
                  <a:moveTo>
                    <a:pt x="0" y="143697"/>
                  </a:moveTo>
                  <a:lnTo>
                    <a:pt x="0" y="0"/>
                  </a:lnTo>
                </a:path>
                <a:path w="853440" h="144145">
                  <a:moveTo>
                    <a:pt x="853075" y="143697"/>
                  </a:moveTo>
                  <a:lnTo>
                    <a:pt x="853075" y="0"/>
                  </a:lnTo>
                </a:path>
                <a:path w="853440" h="144145">
                  <a:moveTo>
                    <a:pt x="34406" y="0"/>
                  </a:moveTo>
                  <a:lnTo>
                    <a:pt x="81866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7" name="object 1177"/>
            <p:cNvSpPr/>
            <p:nvPr/>
          </p:nvSpPr>
          <p:spPr>
            <a:xfrm>
              <a:off x="7423337" y="9303542"/>
              <a:ext cx="889000" cy="35560"/>
            </a:xfrm>
            <a:custGeom>
              <a:avLst/>
              <a:gdLst/>
              <a:ahLst/>
              <a:cxnLst/>
              <a:rect l="l" t="t" r="r" b="b"/>
              <a:pathLst>
                <a:path w="889000" h="35559">
                  <a:moveTo>
                    <a:pt x="34406" y="0"/>
                  </a:moveTo>
                  <a:lnTo>
                    <a:pt x="0" y="35418"/>
                  </a:lnTo>
                </a:path>
                <a:path w="889000" h="35559">
                  <a:moveTo>
                    <a:pt x="17203" y="17203"/>
                  </a:moveTo>
                  <a:lnTo>
                    <a:pt x="51609" y="17203"/>
                  </a:lnTo>
                </a:path>
                <a:path w="889000" h="35559">
                  <a:moveTo>
                    <a:pt x="853075" y="35418"/>
                  </a:moveTo>
                  <a:lnTo>
                    <a:pt x="888493" y="0"/>
                  </a:lnTo>
                </a:path>
                <a:path w="889000" h="35559">
                  <a:moveTo>
                    <a:pt x="870278" y="17203"/>
                  </a:moveTo>
                  <a:lnTo>
                    <a:pt x="835871" y="172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78" name="object 1178"/>
          <p:cNvSpPr txBox="1"/>
          <p:nvPr/>
        </p:nvSpPr>
        <p:spPr>
          <a:xfrm>
            <a:off x="7746605" y="9187760"/>
            <a:ext cx="243204" cy="16891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dirty="0" sz="900" spc="10" b="1">
                <a:latin typeface="Arial Narrow"/>
                <a:cs typeface="Arial Narrow"/>
              </a:rPr>
              <a:t>3500</a:t>
            </a:r>
            <a:endParaRPr sz="900">
              <a:latin typeface="Arial Narrow"/>
              <a:cs typeface="Arial Narrow"/>
            </a:endParaRPr>
          </a:p>
        </p:txBody>
      </p:sp>
      <p:grpSp>
        <p:nvGrpSpPr>
          <p:cNvPr id="1179" name="object 1179"/>
          <p:cNvGrpSpPr/>
          <p:nvPr/>
        </p:nvGrpSpPr>
        <p:grpSpPr>
          <a:xfrm>
            <a:off x="8276412" y="9303542"/>
            <a:ext cx="1059815" cy="163195"/>
            <a:chOff x="8276412" y="9303542"/>
            <a:chExt cx="1059815" cy="163195"/>
          </a:xfrm>
        </p:grpSpPr>
        <p:sp>
          <p:nvSpPr>
            <p:cNvPr id="1180" name="object 1180"/>
            <p:cNvSpPr/>
            <p:nvPr/>
          </p:nvSpPr>
          <p:spPr>
            <a:xfrm>
              <a:off x="8293615" y="9320746"/>
              <a:ext cx="1025525" cy="144145"/>
            </a:xfrm>
            <a:custGeom>
              <a:avLst/>
              <a:gdLst/>
              <a:ahLst/>
              <a:cxnLst/>
              <a:rect l="l" t="t" r="r" b="b"/>
              <a:pathLst>
                <a:path w="1025525" h="144145">
                  <a:moveTo>
                    <a:pt x="0" y="143697"/>
                  </a:moveTo>
                  <a:lnTo>
                    <a:pt x="0" y="0"/>
                  </a:lnTo>
                </a:path>
                <a:path w="1025525" h="144145">
                  <a:moveTo>
                    <a:pt x="1025106" y="143697"/>
                  </a:moveTo>
                  <a:lnTo>
                    <a:pt x="1025106" y="0"/>
                  </a:lnTo>
                </a:path>
                <a:path w="1025525" h="144145">
                  <a:moveTo>
                    <a:pt x="35418" y="0"/>
                  </a:moveTo>
                  <a:lnTo>
                    <a:pt x="99070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1" name="object 1181"/>
            <p:cNvSpPr/>
            <p:nvPr/>
          </p:nvSpPr>
          <p:spPr>
            <a:xfrm>
              <a:off x="8276412" y="9303542"/>
              <a:ext cx="1059815" cy="35560"/>
            </a:xfrm>
            <a:custGeom>
              <a:avLst/>
              <a:gdLst/>
              <a:ahLst/>
              <a:cxnLst/>
              <a:rect l="l" t="t" r="r" b="b"/>
              <a:pathLst>
                <a:path w="1059815" h="35559">
                  <a:moveTo>
                    <a:pt x="35418" y="0"/>
                  </a:moveTo>
                  <a:lnTo>
                    <a:pt x="0" y="35418"/>
                  </a:lnTo>
                </a:path>
                <a:path w="1059815" h="35559">
                  <a:moveTo>
                    <a:pt x="17203" y="17203"/>
                  </a:moveTo>
                  <a:lnTo>
                    <a:pt x="52621" y="17203"/>
                  </a:lnTo>
                </a:path>
                <a:path w="1059815" h="35559">
                  <a:moveTo>
                    <a:pt x="1025106" y="35418"/>
                  </a:moveTo>
                  <a:lnTo>
                    <a:pt x="1059513" y="0"/>
                  </a:lnTo>
                </a:path>
                <a:path w="1059815" h="35559">
                  <a:moveTo>
                    <a:pt x="1042309" y="17203"/>
                  </a:moveTo>
                  <a:lnTo>
                    <a:pt x="1007903" y="172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82" name="object 1182"/>
          <p:cNvSpPr txBox="1"/>
          <p:nvPr/>
        </p:nvSpPr>
        <p:spPr>
          <a:xfrm>
            <a:off x="8686708" y="9187760"/>
            <a:ext cx="243204" cy="16891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dirty="0" sz="900" spc="10" b="1">
                <a:latin typeface="Arial Narrow"/>
                <a:cs typeface="Arial Narrow"/>
              </a:rPr>
              <a:t>4200</a:t>
            </a:r>
            <a:endParaRPr sz="900">
              <a:latin typeface="Arial Narrow"/>
              <a:cs typeface="Arial Narrow"/>
            </a:endParaRPr>
          </a:p>
        </p:txBody>
      </p:sp>
      <p:grpSp>
        <p:nvGrpSpPr>
          <p:cNvPr id="1183" name="object 1183"/>
          <p:cNvGrpSpPr/>
          <p:nvPr/>
        </p:nvGrpSpPr>
        <p:grpSpPr>
          <a:xfrm>
            <a:off x="2129820" y="9303542"/>
            <a:ext cx="1059815" cy="163195"/>
            <a:chOff x="2129820" y="9303542"/>
            <a:chExt cx="1059815" cy="163195"/>
          </a:xfrm>
        </p:grpSpPr>
        <p:sp>
          <p:nvSpPr>
            <p:cNvPr id="1184" name="object 1184"/>
            <p:cNvSpPr/>
            <p:nvPr/>
          </p:nvSpPr>
          <p:spPr>
            <a:xfrm>
              <a:off x="2147023" y="9320746"/>
              <a:ext cx="1024255" cy="144145"/>
            </a:xfrm>
            <a:custGeom>
              <a:avLst/>
              <a:gdLst/>
              <a:ahLst/>
              <a:cxnLst/>
              <a:rect l="l" t="t" r="r" b="b"/>
              <a:pathLst>
                <a:path w="1024255" h="144145">
                  <a:moveTo>
                    <a:pt x="1024094" y="143697"/>
                  </a:moveTo>
                  <a:lnTo>
                    <a:pt x="1024094" y="0"/>
                  </a:lnTo>
                </a:path>
                <a:path w="1024255" h="144145">
                  <a:moveTo>
                    <a:pt x="0" y="143697"/>
                  </a:moveTo>
                  <a:lnTo>
                    <a:pt x="0" y="0"/>
                  </a:lnTo>
                </a:path>
                <a:path w="1024255" h="144145">
                  <a:moveTo>
                    <a:pt x="34406" y="0"/>
                  </a:moveTo>
                  <a:lnTo>
                    <a:pt x="989688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5" name="object 1185"/>
            <p:cNvSpPr/>
            <p:nvPr/>
          </p:nvSpPr>
          <p:spPr>
            <a:xfrm>
              <a:off x="2129820" y="9303542"/>
              <a:ext cx="1059815" cy="35560"/>
            </a:xfrm>
            <a:custGeom>
              <a:avLst/>
              <a:gdLst/>
              <a:ahLst/>
              <a:cxnLst/>
              <a:rect l="l" t="t" r="r" b="b"/>
              <a:pathLst>
                <a:path w="1059814" h="35559">
                  <a:moveTo>
                    <a:pt x="34406" y="0"/>
                  </a:moveTo>
                  <a:lnTo>
                    <a:pt x="0" y="35418"/>
                  </a:lnTo>
                </a:path>
                <a:path w="1059814" h="35559">
                  <a:moveTo>
                    <a:pt x="17203" y="17203"/>
                  </a:moveTo>
                  <a:lnTo>
                    <a:pt x="51609" y="17203"/>
                  </a:lnTo>
                </a:path>
                <a:path w="1059814" h="35559">
                  <a:moveTo>
                    <a:pt x="1024094" y="35418"/>
                  </a:moveTo>
                  <a:lnTo>
                    <a:pt x="1059513" y="0"/>
                  </a:lnTo>
                </a:path>
                <a:path w="1059814" h="35559">
                  <a:moveTo>
                    <a:pt x="1041297" y="17203"/>
                  </a:moveTo>
                  <a:lnTo>
                    <a:pt x="1006891" y="172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86" name="object 1186"/>
          <p:cNvSpPr txBox="1"/>
          <p:nvPr/>
        </p:nvSpPr>
        <p:spPr>
          <a:xfrm>
            <a:off x="2539103" y="9187760"/>
            <a:ext cx="243204" cy="16891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dirty="0" sz="900" spc="10" b="1">
                <a:latin typeface="Arial Narrow"/>
                <a:cs typeface="Arial Narrow"/>
              </a:rPr>
              <a:t>4200</a:t>
            </a:r>
            <a:endParaRPr sz="900">
              <a:latin typeface="Arial Narrow"/>
              <a:cs typeface="Arial Narrow"/>
            </a:endParaRPr>
          </a:p>
        </p:txBody>
      </p:sp>
      <p:grpSp>
        <p:nvGrpSpPr>
          <p:cNvPr id="1187" name="object 1187"/>
          <p:cNvGrpSpPr/>
          <p:nvPr/>
        </p:nvGrpSpPr>
        <p:grpSpPr>
          <a:xfrm>
            <a:off x="2129820" y="9447240"/>
            <a:ext cx="7206615" cy="163195"/>
            <a:chOff x="2129820" y="9447240"/>
            <a:chExt cx="7206615" cy="163195"/>
          </a:xfrm>
        </p:grpSpPr>
        <p:sp>
          <p:nvSpPr>
            <p:cNvPr id="1188" name="object 1188"/>
            <p:cNvSpPr/>
            <p:nvPr/>
          </p:nvSpPr>
          <p:spPr>
            <a:xfrm>
              <a:off x="2147023" y="9464443"/>
              <a:ext cx="7172325" cy="144145"/>
            </a:xfrm>
            <a:custGeom>
              <a:avLst/>
              <a:gdLst/>
              <a:ahLst/>
              <a:cxnLst/>
              <a:rect l="l" t="t" r="r" b="b"/>
              <a:pathLst>
                <a:path w="7172325" h="144145">
                  <a:moveTo>
                    <a:pt x="0" y="143697"/>
                  </a:moveTo>
                  <a:lnTo>
                    <a:pt x="0" y="0"/>
                  </a:lnTo>
                </a:path>
                <a:path w="7172325" h="144145">
                  <a:moveTo>
                    <a:pt x="7171699" y="143697"/>
                  </a:moveTo>
                  <a:lnTo>
                    <a:pt x="7171699" y="0"/>
                  </a:lnTo>
                </a:path>
                <a:path w="7172325" h="144145">
                  <a:moveTo>
                    <a:pt x="34406" y="0"/>
                  </a:moveTo>
                  <a:lnTo>
                    <a:pt x="7137293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9" name="object 1189"/>
            <p:cNvSpPr/>
            <p:nvPr/>
          </p:nvSpPr>
          <p:spPr>
            <a:xfrm>
              <a:off x="2129820" y="9447240"/>
              <a:ext cx="7206615" cy="34925"/>
            </a:xfrm>
            <a:custGeom>
              <a:avLst/>
              <a:gdLst/>
              <a:ahLst/>
              <a:cxnLst/>
              <a:rect l="l" t="t" r="r" b="b"/>
              <a:pathLst>
                <a:path w="7206615" h="34925">
                  <a:moveTo>
                    <a:pt x="34406" y="0"/>
                  </a:moveTo>
                  <a:lnTo>
                    <a:pt x="0" y="34406"/>
                  </a:lnTo>
                </a:path>
                <a:path w="7206615" h="34925">
                  <a:moveTo>
                    <a:pt x="17203" y="17203"/>
                  </a:moveTo>
                  <a:lnTo>
                    <a:pt x="51609" y="17203"/>
                  </a:lnTo>
                </a:path>
                <a:path w="7206615" h="34925">
                  <a:moveTo>
                    <a:pt x="7171699" y="34406"/>
                  </a:moveTo>
                  <a:lnTo>
                    <a:pt x="7206105" y="0"/>
                  </a:lnTo>
                </a:path>
                <a:path w="7206615" h="34925">
                  <a:moveTo>
                    <a:pt x="7188902" y="17203"/>
                  </a:moveTo>
                  <a:lnTo>
                    <a:pt x="7154496" y="172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90" name="object 1190"/>
          <p:cNvSpPr txBox="1"/>
          <p:nvPr/>
        </p:nvSpPr>
        <p:spPr>
          <a:xfrm>
            <a:off x="10612451" y="5135743"/>
            <a:ext cx="87630" cy="1485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800">
                <a:latin typeface="Arial"/>
                <a:cs typeface="Arial"/>
              </a:rPr>
              <a:t>З</a:t>
            </a:r>
            <a:endParaRPr sz="800">
              <a:latin typeface="Arial"/>
              <a:cs typeface="Arial"/>
            </a:endParaRPr>
          </a:p>
        </p:txBody>
      </p:sp>
      <p:sp>
        <p:nvSpPr>
          <p:cNvPr id="1191" name="object 1191"/>
          <p:cNvSpPr txBox="1"/>
          <p:nvPr/>
        </p:nvSpPr>
        <p:spPr>
          <a:xfrm>
            <a:off x="10608403" y="1905829"/>
            <a:ext cx="99060" cy="31686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9500"/>
              </a:lnSpc>
              <a:spcBef>
                <a:spcPts val="100"/>
              </a:spcBef>
            </a:pPr>
            <a:r>
              <a:rPr dirty="0" sz="800">
                <a:latin typeface="Arial"/>
                <a:cs typeface="Arial"/>
              </a:rPr>
              <a:t>Р  П</a:t>
            </a:r>
            <a:endParaRPr sz="800">
              <a:latin typeface="Arial"/>
              <a:cs typeface="Arial"/>
            </a:endParaRPr>
          </a:p>
        </p:txBody>
      </p:sp>
      <p:sp>
        <p:nvSpPr>
          <p:cNvPr id="1192" name="object 1192"/>
          <p:cNvSpPr txBox="1"/>
          <p:nvPr/>
        </p:nvSpPr>
        <p:spPr>
          <a:xfrm>
            <a:off x="10602331" y="2784981"/>
            <a:ext cx="105410" cy="1485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800">
                <a:latin typeface="Arial"/>
                <a:cs typeface="Arial"/>
              </a:rPr>
              <a:t>О</a:t>
            </a:r>
            <a:endParaRPr sz="800">
              <a:latin typeface="Arial"/>
              <a:cs typeface="Arial"/>
            </a:endParaRPr>
          </a:p>
        </p:txBody>
      </p:sp>
      <p:sp>
        <p:nvSpPr>
          <p:cNvPr id="1193" name="object 1193"/>
          <p:cNvSpPr txBox="1"/>
          <p:nvPr/>
        </p:nvSpPr>
        <p:spPr>
          <a:xfrm>
            <a:off x="10608403" y="3051123"/>
            <a:ext cx="99695" cy="1485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800">
                <a:latin typeface="Arial"/>
                <a:cs typeface="Arial"/>
              </a:rPr>
              <a:t>Н</a:t>
            </a:r>
            <a:endParaRPr sz="800">
              <a:latin typeface="Arial"/>
              <a:cs typeface="Arial"/>
            </a:endParaRPr>
          </a:p>
        </p:txBody>
      </p:sp>
      <p:sp>
        <p:nvSpPr>
          <p:cNvPr id="1194" name="object 1194"/>
          <p:cNvSpPr txBox="1"/>
          <p:nvPr/>
        </p:nvSpPr>
        <p:spPr>
          <a:xfrm>
            <a:off x="10608403" y="3636032"/>
            <a:ext cx="111125" cy="1485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800">
                <a:latin typeface="Arial"/>
                <a:cs typeface="Arial"/>
              </a:rPr>
              <a:t>М</a:t>
            </a:r>
            <a:endParaRPr sz="800">
              <a:latin typeface="Arial"/>
              <a:cs typeface="Arial"/>
            </a:endParaRPr>
          </a:p>
        </p:txBody>
      </p:sp>
      <p:sp>
        <p:nvSpPr>
          <p:cNvPr id="1195" name="object 1195"/>
          <p:cNvSpPr txBox="1"/>
          <p:nvPr/>
        </p:nvSpPr>
        <p:spPr>
          <a:xfrm>
            <a:off x="10604355" y="4148079"/>
            <a:ext cx="92710" cy="1485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800">
                <a:latin typeface="Arial"/>
                <a:cs typeface="Arial"/>
              </a:rPr>
              <a:t>Л</a:t>
            </a:r>
            <a:endParaRPr sz="800">
              <a:latin typeface="Arial"/>
              <a:cs typeface="Arial"/>
            </a:endParaRPr>
          </a:p>
        </p:txBody>
      </p:sp>
      <p:sp>
        <p:nvSpPr>
          <p:cNvPr id="1196" name="object 1196"/>
          <p:cNvSpPr txBox="1"/>
          <p:nvPr/>
        </p:nvSpPr>
        <p:spPr>
          <a:xfrm>
            <a:off x="10575009" y="4404103"/>
            <a:ext cx="170815" cy="1485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800">
                <a:latin typeface="Arial"/>
                <a:cs typeface="Arial"/>
              </a:rPr>
              <a:t>К/1</a:t>
            </a:r>
            <a:endParaRPr sz="800">
              <a:latin typeface="Arial"/>
              <a:cs typeface="Arial"/>
            </a:endParaRPr>
          </a:p>
        </p:txBody>
      </p:sp>
      <p:sp>
        <p:nvSpPr>
          <p:cNvPr id="1197" name="object 1197"/>
          <p:cNvSpPr txBox="1"/>
          <p:nvPr/>
        </p:nvSpPr>
        <p:spPr>
          <a:xfrm>
            <a:off x="10559830" y="5867384"/>
            <a:ext cx="205104" cy="1485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800" spc="-5">
                <a:latin typeface="Arial"/>
                <a:cs typeface="Arial"/>
              </a:rPr>
              <a:t>Ж/1</a:t>
            </a:r>
            <a:endParaRPr sz="800">
              <a:latin typeface="Arial"/>
              <a:cs typeface="Arial"/>
            </a:endParaRPr>
          </a:p>
        </p:txBody>
      </p:sp>
      <p:sp>
        <p:nvSpPr>
          <p:cNvPr id="1198" name="object 1198"/>
          <p:cNvSpPr txBox="1"/>
          <p:nvPr/>
        </p:nvSpPr>
        <p:spPr>
          <a:xfrm>
            <a:off x="10608403" y="6124419"/>
            <a:ext cx="93980" cy="1485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800">
                <a:latin typeface="Arial"/>
                <a:cs typeface="Arial"/>
              </a:rPr>
              <a:t>Е</a:t>
            </a:r>
            <a:endParaRPr sz="800">
              <a:latin typeface="Arial"/>
              <a:cs typeface="Arial"/>
            </a:endParaRPr>
          </a:p>
        </p:txBody>
      </p:sp>
      <p:sp>
        <p:nvSpPr>
          <p:cNvPr id="1199" name="object 1199"/>
          <p:cNvSpPr txBox="1"/>
          <p:nvPr/>
        </p:nvSpPr>
        <p:spPr>
          <a:xfrm>
            <a:off x="10606379" y="6628372"/>
            <a:ext cx="95250" cy="1485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800">
                <a:latin typeface="Arial"/>
                <a:cs typeface="Arial"/>
              </a:rPr>
              <a:t>Д</a:t>
            </a:r>
            <a:endParaRPr sz="800">
              <a:latin typeface="Arial"/>
              <a:cs typeface="Arial"/>
            </a:endParaRPr>
          </a:p>
        </p:txBody>
      </p:sp>
      <p:sp>
        <p:nvSpPr>
          <p:cNvPr id="1200" name="object 1200"/>
          <p:cNvSpPr txBox="1"/>
          <p:nvPr/>
        </p:nvSpPr>
        <p:spPr>
          <a:xfrm>
            <a:off x="10613463" y="7222387"/>
            <a:ext cx="81280" cy="1485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800">
                <a:latin typeface="Arial"/>
                <a:cs typeface="Arial"/>
              </a:rPr>
              <a:t>Г</a:t>
            </a:r>
            <a:endParaRPr sz="800">
              <a:latin typeface="Arial"/>
              <a:cs typeface="Arial"/>
            </a:endParaRPr>
          </a:p>
        </p:txBody>
      </p:sp>
      <p:sp>
        <p:nvSpPr>
          <p:cNvPr id="1201" name="object 1201"/>
          <p:cNvSpPr txBox="1"/>
          <p:nvPr/>
        </p:nvSpPr>
        <p:spPr>
          <a:xfrm>
            <a:off x="10608403" y="7490554"/>
            <a:ext cx="93980" cy="1485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800">
                <a:latin typeface="Arial"/>
                <a:cs typeface="Arial"/>
              </a:rPr>
              <a:t>В</a:t>
            </a:r>
            <a:endParaRPr sz="800">
              <a:latin typeface="Arial"/>
              <a:cs typeface="Arial"/>
            </a:endParaRPr>
          </a:p>
        </p:txBody>
      </p:sp>
      <p:sp>
        <p:nvSpPr>
          <p:cNvPr id="1202" name="object 1202"/>
          <p:cNvSpPr txBox="1"/>
          <p:nvPr/>
        </p:nvSpPr>
        <p:spPr>
          <a:xfrm>
            <a:off x="10607392" y="8173856"/>
            <a:ext cx="94615" cy="31940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3335" marR="5080" indent="-1270">
              <a:lnSpc>
                <a:spcPct val="120400"/>
              </a:lnSpc>
              <a:spcBef>
                <a:spcPts val="95"/>
              </a:spcBef>
            </a:pPr>
            <a:r>
              <a:rPr dirty="0" sz="800">
                <a:latin typeface="Arial"/>
                <a:cs typeface="Arial"/>
              </a:rPr>
              <a:t>Б  А</a:t>
            </a:r>
            <a:endParaRPr sz="800">
              <a:latin typeface="Arial"/>
              <a:cs typeface="Arial"/>
            </a:endParaRPr>
          </a:p>
        </p:txBody>
      </p:sp>
      <p:sp>
        <p:nvSpPr>
          <p:cNvPr id="1203" name="object 1203"/>
          <p:cNvSpPr txBox="1"/>
          <p:nvPr/>
        </p:nvSpPr>
        <p:spPr>
          <a:xfrm>
            <a:off x="748962" y="1905829"/>
            <a:ext cx="99060" cy="31686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>
              <a:lnSpc>
                <a:spcPct val="119500"/>
              </a:lnSpc>
              <a:spcBef>
                <a:spcPts val="100"/>
              </a:spcBef>
            </a:pPr>
            <a:r>
              <a:rPr dirty="0" sz="800">
                <a:latin typeface="Arial"/>
                <a:cs typeface="Arial"/>
              </a:rPr>
              <a:t>Р  П</a:t>
            </a:r>
            <a:endParaRPr sz="800">
              <a:latin typeface="Arial"/>
              <a:cs typeface="Arial"/>
            </a:endParaRPr>
          </a:p>
        </p:txBody>
      </p:sp>
      <p:sp>
        <p:nvSpPr>
          <p:cNvPr id="1204" name="object 1204"/>
          <p:cNvSpPr txBox="1"/>
          <p:nvPr/>
        </p:nvSpPr>
        <p:spPr>
          <a:xfrm>
            <a:off x="742890" y="2784981"/>
            <a:ext cx="105410" cy="1485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800">
                <a:latin typeface="Arial"/>
                <a:cs typeface="Arial"/>
              </a:rPr>
              <a:t>О</a:t>
            </a:r>
            <a:endParaRPr sz="800">
              <a:latin typeface="Arial"/>
              <a:cs typeface="Arial"/>
            </a:endParaRPr>
          </a:p>
        </p:txBody>
      </p:sp>
      <p:sp>
        <p:nvSpPr>
          <p:cNvPr id="1205" name="object 1205"/>
          <p:cNvSpPr txBox="1"/>
          <p:nvPr/>
        </p:nvSpPr>
        <p:spPr>
          <a:xfrm>
            <a:off x="747950" y="3051123"/>
            <a:ext cx="99695" cy="1485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800">
                <a:latin typeface="Arial"/>
                <a:cs typeface="Arial"/>
              </a:rPr>
              <a:t>Н</a:t>
            </a:r>
            <a:endParaRPr sz="800">
              <a:latin typeface="Arial"/>
              <a:cs typeface="Arial"/>
            </a:endParaRPr>
          </a:p>
        </p:txBody>
      </p:sp>
      <p:sp>
        <p:nvSpPr>
          <p:cNvPr id="1206" name="object 1206"/>
          <p:cNvSpPr txBox="1"/>
          <p:nvPr/>
        </p:nvSpPr>
        <p:spPr>
          <a:xfrm>
            <a:off x="748962" y="3636032"/>
            <a:ext cx="111125" cy="1485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800">
                <a:latin typeface="Arial"/>
                <a:cs typeface="Arial"/>
              </a:rPr>
              <a:t>М</a:t>
            </a:r>
            <a:endParaRPr sz="800">
              <a:latin typeface="Arial"/>
              <a:cs typeface="Arial"/>
            </a:endParaRPr>
          </a:p>
        </p:txBody>
      </p:sp>
      <p:sp>
        <p:nvSpPr>
          <p:cNvPr id="1207" name="object 1207"/>
          <p:cNvSpPr txBox="1"/>
          <p:nvPr/>
        </p:nvSpPr>
        <p:spPr>
          <a:xfrm>
            <a:off x="743902" y="4148079"/>
            <a:ext cx="92710" cy="1485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800">
                <a:latin typeface="Arial"/>
                <a:cs typeface="Arial"/>
              </a:rPr>
              <a:t>Л</a:t>
            </a:r>
            <a:endParaRPr sz="800">
              <a:latin typeface="Arial"/>
              <a:cs typeface="Arial"/>
            </a:endParaRPr>
          </a:p>
        </p:txBody>
      </p:sp>
      <p:sp>
        <p:nvSpPr>
          <p:cNvPr id="1208" name="object 1208"/>
          <p:cNvSpPr txBox="1"/>
          <p:nvPr/>
        </p:nvSpPr>
        <p:spPr>
          <a:xfrm>
            <a:off x="747950" y="4538692"/>
            <a:ext cx="85090" cy="1485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800">
                <a:latin typeface="Arial"/>
                <a:cs typeface="Arial"/>
              </a:rPr>
              <a:t>К</a:t>
            </a:r>
            <a:endParaRPr sz="800">
              <a:latin typeface="Arial"/>
              <a:cs typeface="Arial"/>
            </a:endParaRPr>
          </a:p>
        </p:txBody>
      </p:sp>
      <p:sp>
        <p:nvSpPr>
          <p:cNvPr id="1209" name="object 1209"/>
          <p:cNvSpPr txBox="1"/>
          <p:nvPr/>
        </p:nvSpPr>
        <p:spPr>
          <a:xfrm>
            <a:off x="736818" y="5733807"/>
            <a:ext cx="120014" cy="1485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800">
                <a:latin typeface="Arial"/>
                <a:cs typeface="Arial"/>
              </a:rPr>
              <a:t>Ж</a:t>
            </a:r>
            <a:endParaRPr sz="800">
              <a:latin typeface="Arial"/>
              <a:cs typeface="Arial"/>
            </a:endParaRPr>
          </a:p>
        </p:txBody>
      </p:sp>
      <p:sp>
        <p:nvSpPr>
          <p:cNvPr id="1210" name="object 1210"/>
          <p:cNvSpPr txBox="1"/>
          <p:nvPr/>
        </p:nvSpPr>
        <p:spPr>
          <a:xfrm>
            <a:off x="747950" y="6124419"/>
            <a:ext cx="93980" cy="1485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800">
                <a:latin typeface="Arial"/>
                <a:cs typeface="Arial"/>
              </a:rPr>
              <a:t>Е</a:t>
            </a:r>
            <a:endParaRPr sz="800">
              <a:latin typeface="Arial"/>
              <a:cs typeface="Arial"/>
            </a:endParaRPr>
          </a:p>
        </p:txBody>
      </p:sp>
      <p:sp>
        <p:nvSpPr>
          <p:cNvPr id="1211" name="object 1211"/>
          <p:cNvSpPr txBox="1"/>
          <p:nvPr/>
        </p:nvSpPr>
        <p:spPr>
          <a:xfrm>
            <a:off x="745926" y="6628372"/>
            <a:ext cx="95250" cy="1485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800">
                <a:latin typeface="Arial"/>
                <a:cs typeface="Arial"/>
              </a:rPr>
              <a:t>Д</a:t>
            </a:r>
            <a:endParaRPr sz="800">
              <a:latin typeface="Arial"/>
              <a:cs typeface="Arial"/>
            </a:endParaRPr>
          </a:p>
        </p:txBody>
      </p:sp>
      <p:sp>
        <p:nvSpPr>
          <p:cNvPr id="1212" name="object 1212"/>
          <p:cNvSpPr txBox="1"/>
          <p:nvPr/>
        </p:nvSpPr>
        <p:spPr>
          <a:xfrm>
            <a:off x="753009" y="7222387"/>
            <a:ext cx="81280" cy="1485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800">
                <a:latin typeface="Arial"/>
                <a:cs typeface="Arial"/>
              </a:rPr>
              <a:t>Г</a:t>
            </a:r>
            <a:endParaRPr sz="800">
              <a:latin typeface="Arial"/>
              <a:cs typeface="Arial"/>
            </a:endParaRPr>
          </a:p>
        </p:txBody>
      </p:sp>
      <p:sp>
        <p:nvSpPr>
          <p:cNvPr id="1213" name="object 1213"/>
          <p:cNvSpPr txBox="1"/>
          <p:nvPr/>
        </p:nvSpPr>
        <p:spPr>
          <a:xfrm>
            <a:off x="748962" y="7490554"/>
            <a:ext cx="93980" cy="1485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800">
                <a:latin typeface="Arial"/>
                <a:cs typeface="Arial"/>
              </a:rPr>
              <a:t>В</a:t>
            </a:r>
            <a:endParaRPr sz="800">
              <a:latin typeface="Arial"/>
              <a:cs typeface="Arial"/>
            </a:endParaRPr>
          </a:p>
        </p:txBody>
      </p:sp>
      <p:sp>
        <p:nvSpPr>
          <p:cNvPr id="1214" name="object 1214"/>
          <p:cNvSpPr txBox="1"/>
          <p:nvPr/>
        </p:nvSpPr>
        <p:spPr>
          <a:xfrm>
            <a:off x="747950" y="8173856"/>
            <a:ext cx="94615" cy="31940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3335" marR="5080" indent="-1270">
              <a:lnSpc>
                <a:spcPct val="120400"/>
              </a:lnSpc>
              <a:spcBef>
                <a:spcPts val="95"/>
              </a:spcBef>
            </a:pPr>
            <a:r>
              <a:rPr dirty="0" sz="800">
                <a:latin typeface="Arial"/>
                <a:cs typeface="Arial"/>
              </a:rPr>
              <a:t>Б  А</a:t>
            </a:r>
            <a:endParaRPr sz="800">
              <a:latin typeface="Arial"/>
              <a:cs typeface="Arial"/>
            </a:endParaRPr>
          </a:p>
        </p:txBody>
      </p:sp>
      <p:sp>
        <p:nvSpPr>
          <p:cNvPr id="1215" name="object 1215"/>
          <p:cNvSpPr txBox="1"/>
          <p:nvPr/>
        </p:nvSpPr>
        <p:spPr>
          <a:xfrm>
            <a:off x="9278699" y="9598449"/>
            <a:ext cx="82550" cy="1485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800">
                <a:latin typeface="Arial"/>
                <a:cs typeface="Arial"/>
              </a:rPr>
              <a:t>9</a:t>
            </a:r>
            <a:endParaRPr sz="800">
              <a:latin typeface="Arial"/>
              <a:cs typeface="Arial"/>
            </a:endParaRPr>
          </a:p>
        </p:txBody>
      </p:sp>
      <p:sp>
        <p:nvSpPr>
          <p:cNvPr id="1216" name="object 1216"/>
          <p:cNvSpPr txBox="1"/>
          <p:nvPr/>
        </p:nvSpPr>
        <p:spPr>
          <a:xfrm>
            <a:off x="8253593" y="9598449"/>
            <a:ext cx="82550" cy="1485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800">
                <a:latin typeface="Arial"/>
                <a:cs typeface="Arial"/>
              </a:rPr>
              <a:t>8</a:t>
            </a:r>
            <a:endParaRPr sz="800">
              <a:latin typeface="Arial"/>
              <a:cs typeface="Arial"/>
            </a:endParaRPr>
          </a:p>
        </p:txBody>
      </p:sp>
      <p:sp>
        <p:nvSpPr>
          <p:cNvPr id="1217" name="object 1217"/>
          <p:cNvSpPr txBox="1"/>
          <p:nvPr/>
        </p:nvSpPr>
        <p:spPr>
          <a:xfrm>
            <a:off x="7399506" y="9598449"/>
            <a:ext cx="82550" cy="1485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800">
                <a:latin typeface="Arial"/>
                <a:cs typeface="Arial"/>
              </a:rPr>
              <a:t>7</a:t>
            </a:r>
            <a:endParaRPr sz="800">
              <a:latin typeface="Arial"/>
              <a:cs typeface="Arial"/>
            </a:endParaRPr>
          </a:p>
        </p:txBody>
      </p:sp>
      <p:sp>
        <p:nvSpPr>
          <p:cNvPr id="1218" name="object 1218"/>
          <p:cNvSpPr txBox="1"/>
          <p:nvPr/>
        </p:nvSpPr>
        <p:spPr>
          <a:xfrm>
            <a:off x="6546431" y="9598449"/>
            <a:ext cx="82550" cy="1485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800">
                <a:latin typeface="Arial"/>
                <a:cs typeface="Arial"/>
              </a:rPr>
              <a:t>6</a:t>
            </a:r>
            <a:endParaRPr sz="800">
              <a:latin typeface="Arial"/>
              <a:cs typeface="Arial"/>
            </a:endParaRPr>
          </a:p>
        </p:txBody>
      </p:sp>
      <p:sp>
        <p:nvSpPr>
          <p:cNvPr id="1219" name="object 1219"/>
          <p:cNvSpPr txBox="1"/>
          <p:nvPr/>
        </p:nvSpPr>
        <p:spPr>
          <a:xfrm>
            <a:off x="3132107" y="9598449"/>
            <a:ext cx="82550" cy="1485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800">
                <a:latin typeface="Arial"/>
                <a:cs typeface="Arial"/>
              </a:rPr>
              <a:t>2</a:t>
            </a:r>
            <a:endParaRPr sz="800">
              <a:latin typeface="Arial"/>
              <a:cs typeface="Arial"/>
            </a:endParaRPr>
          </a:p>
        </p:txBody>
      </p:sp>
      <p:sp>
        <p:nvSpPr>
          <p:cNvPr id="1220" name="object 1220"/>
          <p:cNvSpPr txBox="1"/>
          <p:nvPr/>
        </p:nvSpPr>
        <p:spPr>
          <a:xfrm>
            <a:off x="2104976" y="9599461"/>
            <a:ext cx="82550" cy="1485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800">
                <a:latin typeface="Arial"/>
                <a:cs typeface="Arial"/>
              </a:rPr>
              <a:t>1</a:t>
            </a:r>
            <a:endParaRPr sz="800">
              <a:latin typeface="Arial"/>
              <a:cs typeface="Arial"/>
            </a:endParaRPr>
          </a:p>
        </p:txBody>
      </p:sp>
      <p:sp>
        <p:nvSpPr>
          <p:cNvPr id="1221" name="object 1221"/>
          <p:cNvSpPr/>
          <p:nvPr/>
        </p:nvSpPr>
        <p:spPr>
          <a:xfrm>
            <a:off x="11314290" y="538020"/>
            <a:ext cx="11430" cy="668020"/>
          </a:xfrm>
          <a:custGeom>
            <a:avLst/>
            <a:gdLst/>
            <a:ahLst/>
            <a:cxnLst/>
            <a:rect l="l" t="t" r="r" b="b"/>
            <a:pathLst>
              <a:path w="11429" h="668019">
                <a:moveTo>
                  <a:pt x="11131" y="3035"/>
                </a:moveTo>
                <a:lnTo>
                  <a:pt x="11131" y="667887"/>
                </a:lnTo>
              </a:path>
              <a:path w="11429" h="668019">
                <a:moveTo>
                  <a:pt x="0" y="0"/>
                </a:moveTo>
                <a:lnTo>
                  <a:pt x="0" y="66788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" name="object 1222"/>
          <p:cNvSpPr/>
          <p:nvPr/>
        </p:nvSpPr>
        <p:spPr>
          <a:xfrm>
            <a:off x="11063327" y="1651166"/>
            <a:ext cx="66040" cy="855344"/>
          </a:xfrm>
          <a:custGeom>
            <a:avLst/>
            <a:gdLst/>
            <a:ahLst/>
            <a:cxnLst/>
            <a:rect l="l" t="t" r="r" b="b"/>
            <a:pathLst>
              <a:path w="66040" h="855344">
                <a:moveTo>
                  <a:pt x="0" y="0"/>
                </a:moveTo>
                <a:lnTo>
                  <a:pt x="0" y="407816"/>
                </a:lnTo>
              </a:path>
              <a:path w="66040" h="855344">
                <a:moveTo>
                  <a:pt x="0" y="457402"/>
                </a:moveTo>
                <a:lnTo>
                  <a:pt x="0" y="568716"/>
                </a:lnTo>
                <a:lnTo>
                  <a:pt x="0" y="855098"/>
                </a:lnTo>
              </a:path>
              <a:path w="66040" h="855344">
                <a:moveTo>
                  <a:pt x="32382" y="855098"/>
                </a:moveTo>
                <a:lnTo>
                  <a:pt x="65776" y="855098"/>
                </a:lnTo>
                <a:lnTo>
                  <a:pt x="65776" y="568716"/>
                </a:lnTo>
                <a:lnTo>
                  <a:pt x="65776" y="418947"/>
                </a:lnTo>
              </a:path>
              <a:path w="66040" h="855344">
                <a:moveTo>
                  <a:pt x="65776" y="365314"/>
                </a:moveTo>
                <a:lnTo>
                  <a:pt x="65776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" name="object 1223"/>
          <p:cNvSpPr/>
          <p:nvPr/>
        </p:nvSpPr>
        <p:spPr>
          <a:xfrm>
            <a:off x="11225238" y="468195"/>
            <a:ext cx="11430" cy="737870"/>
          </a:xfrm>
          <a:custGeom>
            <a:avLst/>
            <a:gdLst/>
            <a:ahLst/>
            <a:cxnLst/>
            <a:rect l="l" t="t" r="r" b="b"/>
            <a:pathLst>
              <a:path w="11429" h="737869">
                <a:moveTo>
                  <a:pt x="11131" y="17203"/>
                </a:moveTo>
                <a:lnTo>
                  <a:pt x="11131" y="737712"/>
                </a:lnTo>
              </a:path>
              <a:path w="11429" h="737869">
                <a:moveTo>
                  <a:pt x="0" y="737712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" name="object 1224"/>
          <p:cNvSpPr/>
          <p:nvPr/>
        </p:nvSpPr>
        <p:spPr>
          <a:xfrm>
            <a:off x="11225238" y="1850521"/>
            <a:ext cx="0" cy="77470"/>
          </a:xfrm>
          <a:custGeom>
            <a:avLst/>
            <a:gdLst/>
            <a:ahLst/>
            <a:cxnLst/>
            <a:rect l="l" t="t" r="r" b="b"/>
            <a:pathLst>
              <a:path w="0" h="77469">
                <a:moveTo>
                  <a:pt x="0" y="76908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" name="object 1225"/>
          <p:cNvSpPr/>
          <p:nvPr/>
        </p:nvSpPr>
        <p:spPr>
          <a:xfrm>
            <a:off x="11225238" y="1314187"/>
            <a:ext cx="11430" cy="118745"/>
          </a:xfrm>
          <a:custGeom>
            <a:avLst/>
            <a:gdLst/>
            <a:ahLst/>
            <a:cxnLst/>
            <a:rect l="l" t="t" r="r" b="b"/>
            <a:pathLst>
              <a:path w="11429" h="118744">
                <a:moveTo>
                  <a:pt x="0" y="118398"/>
                </a:moveTo>
                <a:lnTo>
                  <a:pt x="0" y="0"/>
                </a:lnTo>
              </a:path>
              <a:path w="11429" h="118744">
                <a:moveTo>
                  <a:pt x="11131" y="0"/>
                </a:moveTo>
                <a:lnTo>
                  <a:pt x="11131" y="951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" name="object 1226"/>
          <p:cNvSpPr/>
          <p:nvPr/>
        </p:nvSpPr>
        <p:spPr>
          <a:xfrm>
            <a:off x="11225238" y="1982074"/>
            <a:ext cx="11430" cy="485140"/>
          </a:xfrm>
          <a:custGeom>
            <a:avLst/>
            <a:gdLst/>
            <a:ahLst/>
            <a:cxnLst/>
            <a:rect l="l" t="t" r="r" b="b"/>
            <a:pathLst>
              <a:path w="11429" h="485139">
                <a:moveTo>
                  <a:pt x="0" y="484724"/>
                </a:moveTo>
                <a:lnTo>
                  <a:pt x="0" y="11131"/>
                </a:lnTo>
              </a:path>
              <a:path w="11429" h="485139">
                <a:moveTo>
                  <a:pt x="11131" y="0"/>
                </a:moveTo>
                <a:lnTo>
                  <a:pt x="11131" y="27727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" name="object 1227"/>
          <p:cNvSpPr/>
          <p:nvPr/>
        </p:nvSpPr>
        <p:spPr>
          <a:xfrm>
            <a:off x="11314290" y="1314187"/>
            <a:ext cx="11430" cy="152400"/>
          </a:xfrm>
          <a:custGeom>
            <a:avLst/>
            <a:gdLst/>
            <a:ahLst/>
            <a:cxnLst/>
            <a:rect l="l" t="t" r="r" b="b"/>
            <a:pathLst>
              <a:path w="11429" h="152400">
                <a:moveTo>
                  <a:pt x="11131" y="0"/>
                </a:moveTo>
                <a:lnTo>
                  <a:pt x="11131" y="151792"/>
                </a:lnTo>
              </a:path>
              <a:path w="11429" h="152400">
                <a:moveTo>
                  <a:pt x="0" y="0"/>
                </a:moveTo>
                <a:lnTo>
                  <a:pt x="0" y="13661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" name="object 1228"/>
          <p:cNvSpPr/>
          <p:nvPr/>
        </p:nvSpPr>
        <p:spPr>
          <a:xfrm>
            <a:off x="11314290" y="1890999"/>
            <a:ext cx="0" cy="1300480"/>
          </a:xfrm>
          <a:custGeom>
            <a:avLst/>
            <a:gdLst/>
            <a:ahLst/>
            <a:cxnLst/>
            <a:rect l="l" t="t" r="r" b="b"/>
            <a:pathLst>
              <a:path w="0" h="1300480">
                <a:moveTo>
                  <a:pt x="0" y="0"/>
                </a:moveTo>
                <a:lnTo>
                  <a:pt x="0" y="130035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" name="object 1229"/>
          <p:cNvSpPr/>
          <p:nvPr/>
        </p:nvSpPr>
        <p:spPr>
          <a:xfrm>
            <a:off x="11399294" y="572426"/>
            <a:ext cx="26670" cy="633730"/>
          </a:xfrm>
          <a:custGeom>
            <a:avLst/>
            <a:gdLst/>
            <a:ahLst/>
            <a:cxnLst/>
            <a:rect l="l" t="t" r="r" b="b"/>
            <a:pathLst>
              <a:path w="26670" h="633730">
                <a:moveTo>
                  <a:pt x="6071" y="0"/>
                </a:moveTo>
                <a:lnTo>
                  <a:pt x="26310" y="633481"/>
                </a:lnTo>
              </a:path>
              <a:path w="26670" h="633730">
                <a:moveTo>
                  <a:pt x="0" y="1011"/>
                </a:moveTo>
                <a:lnTo>
                  <a:pt x="21250" y="63348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" name="object 1230"/>
          <p:cNvSpPr/>
          <p:nvPr/>
        </p:nvSpPr>
        <p:spPr>
          <a:xfrm>
            <a:off x="11422569" y="1314187"/>
            <a:ext cx="23495" cy="526415"/>
          </a:xfrm>
          <a:custGeom>
            <a:avLst/>
            <a:gdLst/>
            <a:ahLst/>
            <a:cxnLst/>
            <a:rect l="l" t="t" r="r" b="b"/>
            <a:pathLst>
              <a:path w="23495" h="526414">
                <a:moveTo>
                  <a:pt x="6071" y="0"/>
                </a:moveTo>
                <a:lnTo>
                  <a:pt x="23274" y="526214"/>
                </a:lnTo>
              </a:path>
              <a:path w="23495" h="526414">
                <a:moveTo>
                  <a:pt x="0" y="0"/>
                </a:moveTo>
                <a:lnTo>
                  <a:pt x="17203" y="51508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" name="object 1231"/>
          <p:cNvSpPr/>
          <p:nvPr/>
        </p:nvSpPr>
        <p:spPr>
          <a:xfrm>
            <a:off x="11442808" y="1924393"/>
            <a:ext cx="30480" cy="770255"/>
          </a:xfrm>
          <a:custGeom>
            <a:avLst/>
            <a:gdLst/>
            <a:ahLst/>
            <a:cxnLst/>
            <a:rect l="l" t="t" r="r" b="b"/>
            <a:pathLst>
              <a:path w="30479" h="770255">
                <a:moveTo>
                  <a:pt x="6071" y="11131"/>
                </a:moveTo>
                <a:lnTo>
                  <a:pt x="30358" y="770094"/>
                </a:lnTo>
              </a:path>
              <a:path w="30479" h="770255">
                <a:moveTo>
                  <a:pt x="0" y="0"/>
                </a:moveTo>
                <a:lnTo>
                  <a:pt x="24286" y="77009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" name="object 1232"/>
          <p:cNvSpPr/>
          <p:nvPr/>
        </p:nvSpPr>
        <p:spPr>
          <a:xfrm>
            <a:off x="11760561" y="4039372"/>
            <a:ext cx="11430" cy="655955"/>
          </a:xfrm>
          <a:custGeom>
            <a:avLst/>
            <a:gdLst/>
            <a:ahLst/>
            <a:cxnLst/>
            <a:rect l="l" t="t" r="r" b="b"/>
            <a:pathLst>
              <a:path w="11429" h="655954">
                <a:moveTo>
                  <a:pt x="11131" y="2023"/>
                </a:moveTo>
                <a:lnTo>
                  <a:pt x="11131" y="655744"/>
                </a:lnTo>
              </a:path>
              <a:path w="11429" h="655954">
                <a:moveTo>
                  <a:pt x="0" y="0"/>
                </a:moveTo>
                <a:lnTo>
                  <a:pt x="0" y="65574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" name="object 1233"/>
          <p:cNvSpPr/>
          <p:nvPr/>
        </p:nvSpPr>
        <p:spPr>
          <a:xfrm>
            <a:off x="11510609" y="5489498"/>
            <a:ext cx="0" cy="87630"/>
          </a:xfrm>
          <a:custGeom>
            <a:avLst/>
            <a:gdLst/>
            <a:ahLst/>
            <a:cxnLst/>
            <a:rect l="l" t="t" r="r" b="b"/>
            <a:pathLst>
              <a:path w="0" h="87629">
                <a:moveTo>
                  <a:pt x="0" y="0"/>
                </a:moveTo>
                <a:lnTo>
                  <a:pt x="0" y="8702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" name="object 1234"/>
          <p:cNvSpPr/>
          <p:nvPr/>
        </p:nvSpPr>
        <p:spPr>
          <a:xfrm>
            <a:off x="11672521" y="5352884"/>
            <a:ext cx="0" cy="82550"/>
          </a:xfrm>
          <a:custGeom>
            <a:avLst/>
            <a:gdLst/>
            <a:ahLst/>
            <a:cxnLst/>
            <a:rect l="l" t="t" r="r" b="b"/>
            <a:pathLst>
              <a:path w="0" h="82550">
                <a:moveTo>
                  <a:pt x="0" y="81968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" name="object 1235"/>
          <p:cNvSpPr/>
          <p:nvPr/>
        </p:nvSpPr>
        <p:spPr>
          <a:xfrm>
            <a:off x="11672521" y="4815539"/>
            <a:ext cx="11430" cy="118745"/>
          </a:xfrm>
          <a:custGeom>
            <a:avLst/>
            <a:gdLst/>
            <a:ahLst/>
            <a:cxnLst/>
            <a:rect l="l" t="t" r="r" b="b"/>
            <a:pathLst>
              <a:path w="11429" h="118745">
                <a:moveTo>
                  <a:pt x="0" y="118398"/>
                </a:moveTo>
                <a:lnTo>
                  <a:pt x="0" y="0"/>
                </a:lnTo>
              </a:path>
              <a:path w="11429" h="118745">
                <a:moveTo>
                  <a:pt x="11131" y="0"/>
                </a:moveTo>
                <a:lnTo>
                  <a:pt x="11131" y="951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6" name="object 1236"/>
          <p:cNvSpPr/>
          <p:nvPr/>
        </p:nvSpPr>
        <p:spPr>
          <a:xfrm>
            <a:off x="11672521" y="5488486"/>
            <a:ext cx="11430" cy="480695"/>
          </a:xfrm>
          <a:custGeom>
            <a:avLst/>
            <a:gdLst/>
            <a:ahLst/>
            <a:cxnLst/>
            <a:rect l="l" t="t" r="r" b="b"/>
            <a:pathLst>
              <a:path w="11429" h="480695">
                <a:moveTo>
                  <a:pt x="0" y="470557"/>
                </a:moveTo>
                <a:lnTo>
                  <a:pt x="0" y="341027"/>
                </a:lnTo>
              </a:path>
              <a:path w="11429" h="480695">
                <a:moveTo>
                  <a:pt x="0" y="480676"/>
                </a:moveTo>
                <a:lnTo>
                  <a:pt x="0" y="11131"/>
                </a:lnTo>
              </a:path>
              <a:path w="11429" h="480695">
                <a:moveTo>
                  <a:pt x="11131" y="0"/>
                </a:moveTo>
                <a:lnTo>
                  <a:pt x="11131" y="27221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" name="object 1237"/>
          <p:cNvSpPr/>
          <p:nvPr/>
        </p:nvSpPr>
        <p:spPr>
          <a:xfrm>
            <a:off x="11672521" y="6247450"/>
            <a:ext cx="11430" cy="393065"/>
          </a:xfrm>
          <a:custGeom>
            <a:avLst/>
            <a:gdLst/>
            <a:ahLst/>
            <a:cxnLst/>
            <a:rect l="l" t="t" r="r" b="b"/>
            <a:pathLst>
              <a:path w="11429" h="393065">
                <a:moveTo>
                  <a:pt x="0" y="366326"/>
                </a:moveTo>
                <a:lnTo>
                  <a:pt x="0" y="90063"/>
                </a:lnTo>
              </a:path>
              <a:path w="11429" h="393065">
                <a:moveTo>
                  <a:pt x="11131" y="0"/>
                </a:moveTo>
                <a:lnTo>
                  <a:pt x="11131" y="39263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" name="object 1238"/>
          <p:cNvSpPr/>
          <p:nvPr/>
        </p:nvSpPr>
        <p:spPr>
          <a:xfrm>
            <a:off x="11760561" y="4815539"/>
            <a:ext cx="11430" cy="152400"/>
          </a:xfrm>
          <a:custGeom>
            <a:avLst/>
            <a:gdLst/>
            <a:ahLst/>
            <a:cxnLst/>
            <a:rect l="l" t="t" r="r" b="b"/>
            <a:pathLst>
              <a:path w="11429" h="152400">
                <a:moveTo>
                  <a:pt x="11131" y="0"/>
                </a:moveTo>
                <a:lnTo>
                  <a:pt x="11131" y="151792"/>
                </a:lnTo>
              </a:path>
              <a:path w="11429" h="152400">
                <a:moveTo>
                  <a:pt x="0" y="0"/>
                </a:moveTo>
                <a:lnTo>
                  <a:pt x="0" y="13661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" name="object 1239"/>
          <p:cNvSpPr/>
          <p:nvPr/>
        </p:nvSpPr>
        <p:spPr>
          <a:xfrm>
            <a:off x="11760561" y="5393363"/>
            <a:ext cx="0" cy="1300480"/>
          </a:xfrm>
          <a:custGeom>
            <a:avLst/>
            <a:gdLst/>
            <a:ahLst/>
            <a:cxnLst/>
            <a:rect l="l" t="t" r="r" b="b"/>
            <a:pathLst>
              <a:path w="0" h="1300479">
                <a:moveTo>
                  <a:pt x="0" y="0"/>
                </a:moveTo>
                <a:lnTo>
                  <a:pt x="0" y="130035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" name="object 1240"/>
          <p:cNvSpPr/>
          <p:nvPr/>
        </p:nvSpPr>
        <p:spPr>
          <a:xfrm>
            <a:off x="11845565" y="4073778"/>
            <a:ext cx="25400" cy="621665"/>
          </a:xfrm>
          <a:custGeom>
            <a:avLst/>
            <a:gdLst/>
            <a:ahLst/>
            <a:cxnLst/>
            <a:rect l="l" t="t" r="r" b="b"/>
            <a:pathLst>
              <a:path w="25400" h="621664">
                <a:moveTo>
                  <a:pt x="6071" y="0"/>
                </a:moveTo>
                <a:lnTo>
                  <a:pt x="25298" y="621338"/>
                </a:lnTo>
              </a:path>
              <a:path w="25400" h="621664">
                <a:moveTo>
                  <a:pt x="0" y="1011"/>
                </a:moveTo>
                <a:lnTo>
                  <a:pt x="20239" y="62133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" name="object 1241"/>
          <p:cNvSpPr/>
          <p:nvPr/>
        </p:nvSpPr>
        <p:spPr>
          <a:xfrm>
            <a:off x="11868840" y="4815539"/>
            <a:ext cx="23495" cy="527685"/>
          </a:xfrm>
          <a:custGeom>
            <a:avLst/>
            <a:gdLst/>
            <a:ahLst/>
            <a:cxnLst/>
            <a:rect l="l" t="t" r="r" b="b"/>
            <a:pathLst>
              <a:path w="23495" h="527685">
                <a:moveTo>
                  <a:pt x="6071" y="0"/>
                </a:moveTo>
                <a:lnTo>
                  <a:pt x="23274" y="527226"/>
                </a:lnTo>
              </a:path>
              <a:path w="23495" h="527685">
                <a:moveTo>
                  <a:pt x="0" y="0"/>
                </a:moveTo>
                <a:lnTo>
                  <a:pt x="16191" y="51609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" name="object 1242"/>
          <p:cNvSpPr/>
          <p:nvPr/>
        </p:nvSpPr>
        <p:spPr>
          <a:xfrm>
            <a:off x="11889078" y="5426757"/>
            <a:ext cx="30480" cy="770255"/>
          </a:xfrm>
          <a:custGeom>
            <a:avLst/>
            <a:gdLst/>
            <a:ahLst/>
            <a:cxnLst/>
            <a:rect l="l" t="t" r="r" b="b"/>
            <a:pathLst>
              <a:path w="30479" h="770254">
                <a:moveTo>
                  <a:pt x="6071" y="11131"/>
                </a:moveTo>
                <a:lnTo>
                  <a:pt x="30358" y="769083"/>
                </a:lnTo>
              </a:path>
              <a:path w="30479" h="770254">
                <a:moveTo>
                  <a:pt x="0" y="0"/>
                </a:moveTo>
                <a:lnTo>
                  <a:pt x="24286" y="77009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" name="object 1243"/>
          <p:cNvSpPr/>
          <p:nvPr/>
        </p:nvSpPr>
        <p:spPr>
          <a:xfrm>
            <a:off x="11554123" y="4815539"/>
            <a:ext cx="33655" cy="471170"/>
          </a:xfrm>
          <a:custGeom>
            <a:avLst/>
            <a:gdLst/>
            <a:ahLst/>
            <a:cxnLst/>
            <a:rect l="l" t="t" r="r" b="b"/>
            <a:pathLst>
              <a:path w="33654" h="471170">
                <a:moveTo>
                  <a:pt x="11131" y="470557"/>
                </a:moveTo>
                <a:lnTo>
                  <a:pt x="33394" y="0"/>
                </a:lnTo>
              </a:path>
              <a:path w="33654" h="471170">
                <a:moveTo>
                  <a:pt x="0" y="470557"/>
                </a:moveTo>
                <a:lnTo>
                  <a:pt x="2226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4" name="object 1244"/>
          <p:cNvSpPr/>
          <p:nvPr/>
        </p:nvSpPr>
        <p:spPr>
          <a:xfrm>
            <a:off x="11582458" y="3922997"/>
            <a:ext cx="101600" cy="772160"/>
          </a:xfrm>
          <a:custGeom>
            <a:avLst/>
            <a:gdLst/>
            <a:ahLst/>
            <a:cxnLst/>
            <a:rect l="l" t="t" r="r" b="b"/>
            <a:pathLst>
              <a:path w="101600" h="772160">
                <a:moveTo>
                  <a:pt x="101195" y="62740"/>
                </a:moveTo>
                <a:lnTo>
                  <a:pt x="101195" y="772118"/>
                </a:lnTo>
              </a:path>
              <a:path w="101600" h="772160">
                <a:moveTo>
                  <a:pt x="90063" y="772118"/>
                </a:moveTo>
                <a:lnTo>
                  <a:pt x="90063" y="45537"/>
                </a:lnTo>
              </a:path>
              <a:path w="101600" h="772160">
                <a:moveTo>
                  <a:pt x="10119" y="772118"/>
                </a:moveTo>
                <a:lnTo>
                  <a:pt x="47561" y="5059"/>
                </a:lnTo>
              </a:path>
              <a:path w="101600" h="772160">
                <a:moveTo>
                  <a:pt x="0" y="772118"/>
                </a:moveTo>
                <a:lnTo>
                  <a:pt x="3643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5" name="object 1245"/>
          <p:cNvSpPr/>
          <p:nvPr/>
        </p:nvSpPr>
        <p:spPr>
          <a:xfrm>
            <a:off x="13873515" y="1513541"/>
            <a:ext cx="0" cy="55880"/>
          </a:xfrm>
          <a:custGeom>
            <a:avLst/>
            <a:gdLst/>
            <a:ahLst/>
            <a:cxnLst/>
            <a:rect l="l" t="t" r="r" b="b"/>
            <a:pathLst>
              <a:path w="0" h="55880">
                <a:moveTo>
                  <a:pt x="0" y="0"/>
                </a:moveTo>
                <a:lnTo>
                  <a:pt x="0" y="5565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6" name="object 1246"/>
          <p:cNvSpPr/>
          <p:nvPr/>
        </p:nvSpPr>
        <p:spPr>
          <a:xfrm>
            <a:off x="11274824" y="3740846"/>
            <a:ext cx="0" cy="475615"/>
          </a:xfrm>
          <a:custGeom>
            <a:avLst/>
            <a:gdLst/>
            <a:ahLst/>
            <a:cxnLst/>
            <a:rect l="l" t="t" r="r" b="b"/>
            <a:pathLst>
              <a:path w="0" h="475614">
                <a:moveTo>
                  <a:pt x="0" y="475617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" name="object 1247"/>
          <p:cNvSpPr/>
          <p:nvPr/>
        </p:nvSpPr>
        <p:spPr>
          <a:xfrm>
            <a:off x="11362864" y="7156182"/>
            <a:ext cx="0" cy="478155"/>
          </a:xfrm>
          <a:custGeom>
            <a:avLst/>
            <a:gdLst/>
            <a:ahLst/>
            <a:cxnLst/>
            <a:rect l="l" t="t" r="r" b="b"/>
            <a:pathLst>
              <a:path w="0" h="478154">
                <a:moveTo>
                  <a:pt x="0" y="0"/>
                </a:moveTo>
                <a:lnTo>
                  <a:pt x="0" y="47764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8" name="object 1248"/>
          <p:cNvSpPr/>
          <p:nvPr/>
        </p:nvSpPr>
        <p:spPr>
          <a:xfrm>
            <a:off x="11541979" y="5752605"/>
            <a:ext cx="0" cy="346710"/>
          </a:xfrm>
          <a:custGeom>
            <a:avLst/>
            <a:gdLst/>
            <a:ahLst/>
            <a:cxnLst/>
            <a:rect l="l" t="t" r="r" b="b"/>
            <a:pathLst>
              <a:path w="0" h="346710">
                <a:moveTo>
                  <a:pt x="0" y="158876"/>
                </a:moveTo>
                <a:lnTo>
                  <a:pt x="0" y="0"/>
                </a:lnTo>
              </a:path>
              <a:path w="0" h="346710">
                <a:moveTo>
                  <a:pt x="0" y="346087"/>
                </a:moveTo>
                <a:lnTo>
                  <a:pt x="0" y="18721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" name="object 1249"/>
          <p:cNvSpPr/>
          <p:nvPr/>
        </p:nvSpPr>
        <p:spPr>
          <a:xfrm>
            <a:off x="11541979" y="6143219"/>
            <a:ext cx="0" cy="158115"/>
          </a:xfrm>
          <a:custGeom>
            <a:avLst/>
            <a:gdLst/>
            <a:ahLst/>
            <a:cxnLst/>
            <a:rect l="l" t="t" r="r" b="b"/>
            <a:pathLst>
              <a:path w="0" h="158114">
                <a:moveTo>
                  <a:pt x="0" y="157864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0" name="object 1250"/>
          <p:cNvSpPr/>
          <p:nvPr/>
        </p:nvSpPr>
        <p:spPr>
          <a:xfrm>
            <a:off x="11541979" y="6361800"/>
            <a:ext cx="0" cy="159385"/>
          </a:xfrm>
          <a:custGeom>
            <a:avLst/>
            <a:gdLst/>
            <a:ahLst/>
            <a:cxnLst/>
            <a:rect l="l" t="t" r="r" b="b"/>
            <a:pathLst>
              <a:path w="0" h="159384">
                <a:moveTo>
                  <a:pt x="0" y="158876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" name="object 1251"/>
          <p:cNvSpPr/>
          <p:nvPr/>
        </p:nvSpPr>
        <p:spPr>
          <a:xfrm>
            <a:off x="14055667" y="2762289"/>
            <a:ext cx="0" cy="475615"/>
          </a:xfrm>
          <a:custGeom>
            <a:avLst/>
            <a:gdLst/>
            <a:ahLst/>
            <a:cxnLst/>
            <a:rect l="l" t="t" r="r" b="b"/>
            <a:pathLst>
              <a:path w="0" h="475614">
                <a:moveTo>
                  <a:pt x="0" y="475617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252" name="object 1252"/>
          <p:cNvGrpSpPr/>
          <p:nvPr/>
        </p:nvGrpSpPr>
        <p:grpSpPr>
          <a:xfrm>
            <a:off x="13551" y="18611"/>
            <a:ext cx="20069810" cy="14171930"/>
            <a:chOff x="13551" y="18611"/>
            <a:chExt cx="20069810" cy="14171930"/>
          </a:xfrm>
        </p:grpSpPr>
        <p:pic>
          <p:nvPicPr>
            <p:cNvPr id="1253" name="object 125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142783" y="990362"/>
              <a:ext cx="85004" cy="239832"/>
            </a:xfrm>
            <a:prstGeom prst="rect">
              <a:avLst/>
            </a:prstGeom>
          </p:spPr>
        </p:pic>
        <p:pic>
          <p:nvPicPr>
            <p:cNvPr id="1254" name="object 125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2789612" y="990362"/>
              <a:ext cx="86015" cy="239832"/>
            </a:xfrm>
            <a:prstGeom prst="rect">
              <a:avLst/>
            </a:prstGeom>
          </p:spPr>
        </p:pic>
        <p:pic>
          <p:nvPicPr>
            <p:cNvPr id="1255" name="object 125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3142783" y="2930273"/>
              <a:ext cx="85004" cy="239832"/>
            </a:xfrm>
            <a:prstGeom prst="rect">
              <a:avLst/>
            </a:prstGeom>
          </p:spPr>
        </p:pic>
        <p:pic>
          <p:nvPicPr>
            <p:cNvPr id="1256" name="object 125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3775253" y="4548383"/>
              <a:ext cx="217569" cy="178103"/>
            </a:xfrm>
            <a:prstGeom prst="rect">
              <a:avLst/>
            </a:prstGeom>
          </p:spPr>
        </p:pic>
        <p:pic>
          <p:nvPicPr>
            <p:cNvPr id="1257" name="object 125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6602644" y="7769424"/>
              <a:ext cx="85004" cy="239832"/>
            </a:xfrm>
            <a:prstGeom prst="rect">
              <a:avLst/>
            </a:prstGeom>
          </p:spPr>
        </p:pic>
        <p:pic>
          <p:nvPicPr>
            <p:cNvPr id="1258" name="object 125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6604668" y="2554839"/>
              <a:ext cx="86016" cy="239832"/>
            </a:xfrm>
            <a:prstGeom prst="rect">
              <a:avLst/>
            </a:prstGeom>
          </p:spPr>
        </p:pic>
        <p:pic>
          <p:nvPicPr>
            <p:cNvPr id="1259" name="object 125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5766773" y="7769424"/>
              <a:ext cx="86016" cy="239832"/>
            </a:xfrm>
            <a:prstGeom prst="rect">
              <a:avLst/>
            </a:prstGeom>
          </p:spPr>
        </p:pic>
        <p:pic>
          <p:nvPicPr>
            <p:cNvPr id="1260" name="object 1260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889411" y="7769424"/>
              <a:ext cx="86016" cy="239832"/>
            </a:xfrm>
            <a:prstGeom prst="rect">
              <a:avLst/>
            </a:prstGeom>
          </p:spPr>
        </p:pic>
        <p:pic>
          <p:nvPicPr>
            <p:cNvPr id="1261" name="object 1261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3982703" y="7769424"/>
              <a:ext cx="85004" cy="239832"/>
            </a:xfrm>
            <a:prstGeom prst="rect">
              <a:avLst/>
            </a:prstGeom>
          </p:spPr>
        </p:pic>
        <p:pic>
          <p:nvPicPr>
            <p:cNvPr id="1262" name="object 1262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6080478" y="4879291"/>
              <a:ext cx="86016" cy="239832"/>
            </a:xfrm>
            <a:prstGeom prst="rect">
              <a:avLst/>
            </a:prstGeom>
          </p:spPr>
        </p:pic>
        <p:pic>
          <p:nvPicPr>
            <p:cNvPr id="1263" name="object 1263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5743498" y="2582162"/>
              <a:ext cx="85004" cy="239832"/>
            </a:xfrm>
            <a:prstGeom prst="rect">
              <a:avLst/>
            </a:prstGeom>
          </p:spPr>
        </p:pic>
        <p:pic>
          <p:nvPicPr>
            <p:cNvPr id="1264" name="object 1264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5176805" y="5217283"/>
              <a:ext cx="85004" cy="240844"/>
            </a:xfrm>
            <a:prstGeom prst="rect">
              <a:avLst/>
            </a:prstGeom>
          </p:spPr>
        </p:pic>
        <p:pic>
          <p:nvPicPr>
            <p:cNvPr id="1265" name="object 1265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4889411" y="2582162"/>
              <a:ext cx="86016" cy="239832"/>
            </a:xfrm>
            <a:prstGeom prst="rect">
              <a:avLst/>
            </a:prstGeom>
          </p:spPr>
        </p:pic>
        <p:pic>
          <p:nvPicPr>
            <p:cNvPr id="1266" name="object 1266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3982703" y="2547755"/>
              <a:ext cx="85004" cy="239832"/>
            </a:xfrm>
            <a:prstGeom prst="rect">
              <a:avLst/>
            </a:prstGeom>
          </p:spPr>
        </p:pic>
        <p:pic>
          <p:nvPicPr>
            <p:cNvPr id="1267" name="object 1267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3982703" y="4882327"/>
              <a:ext cx="85004" cy="239832"/>
            </a:xfrm>
            <a:prstGeom prst="rect">
              <a:avLst/>
            </a:prstGeom>
          </p:spPr>
        </p:pic>
        <p:pic>
          <p:nvPicPr>
            <p:cNvPr id="1268" name="object 1268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717956" y="8541543"/>
              <a:ext cx="86015" cy="239832"/>
            </a:xfrm>
            <a:prstGeom prst="rect">
              <a:avLst/>
            </a:prstGeom>
          </p:spPr>
        </p:pic>
        <p:pic>
          <p:nvPicPr>
            <p:cNvPr id="1269" name="object 1269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717956" y="7700611"/>
              <a:ext cx="86015" cy="240844"/>
            </a:xfrm>
            <a:prstGeom prst="rect">
              <a:avLst/>
            </a:prstGeom>
          </p:spPr>
        </p:pic>
        <p:pic>
          <p:nvPicPr>
            <p:cNvPr id="1270" name="object 1270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717956" y="6849560"/>
              <a:ext cx="86015" cy="239832"/>
            </a:xfrm>
            <a:prstGeom prst="rect">
              <a:avLst/>
            </a:prstGeom>
          </p:spPr>
        </p:pic>
        <p:pic>
          <p:nvPicPr>
            <p:cNvPr id="1271" name="object 1271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717956" y="5862908"/>
              <a:ext cx="86015" cy="239832"/>
            </a:xfrm>
            <a:prstGeom prst="rect">
              <a:avLst/>
            </a:prstGeom>
          </p:spPr>
        </p:pic>
        <p:pic>
          <p:nvPicPr>
            <p:cNvPr id="1272" name="object 1272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717956" y="4934948"/>
              <a:ext cx="86015" cy="239832"/>
            </a:xfrm>
            <a:prstGeom prst="rect">
              <a:avLst/>
            </a:prstGeom>
          </p:spPr>
        </p:pic>
        <p:pic>
          <p:nvPicPr>
            <p:cNvPr id="1273" name="object 1273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717956" y="3959427"/>
              <a:ext cx="86015" cy="240844"/>
            </a:xfrm>
            <a:prstGeom prst="rect">
              <a:avLst/>
            </a:prstGeom>
          </p:spPr>
        </p:pic>
        <p:pic>
          <p:nvPicPr>
            <p:cNvPr id="1274" name="object 1274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717956" y="2969739"/>
              <a:ext cx="86015" cy="239832"/>
            </a:xfrm>
            <a:prstGeom prst="rect">
              <a:avLst/>
            </a:prstGeom>
          </p:spPr>
        </p:pic>
        <p:pic>
          <p:nvPicPr>
            <p:cNvPr id="1275" name="object 127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2579126" y="7257377"/>
              <a:ext cx="86015" cy="240844"/>
            </a:xfrm>
            <a:prstGeom prst="rect">
              <a:avLst/>
            </a:prstGeom>
          </p:spPr>
        </p:pic>
        <p:pic>
          <p:nvPicPr>
            <p:cNvPr id="1276" name="object 1276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3444345" y="6325370"/>
              <a:ext cx="86015" cy="239832"/>
            </a:xfrm>
            <a:prstGeom prst="rect">
              <a:avLst/>
            </a:prstGeom>
          </p:spPr>
        </p:pic>
        <p:pic>
          <p:nvPicPr>
            <p:cNvPr id="1277" name="object 1277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3614352" y="4510941"/>
              <a:ext cx="86015" cy="240844"/>
            </a:xfrm>
            <a:prstGeom prst="rect">
              <a:avLst/>
            </a:prstGeom>
          </p:spPr>
        </p:pic>
        <p:pic>
          <p:nvPicPr>
            <p:cNvPr id="1278" name="object 1278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3474703" y="3323922"/>
              <a:ext cx="86015" cy="239832"/>
            </a:xfrm>
            <a:prstGeom prst="rect">
              <a:avLst/>
            </a:prstGeom>
          </p:spPr>
        </p:pic>
        <p:pic>
          <p:nvPicPr>
            <p:cNvPr id="1279" name="object 1279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2637819" y="2518409"/>
              <a:ext cx="86015" cy="239832"/>
            </a:xfrm>
            <a:prstGeom prst="rect">
              <a:avLst/>
            </a:prstGeom>
          </p:spPr>
        </p:pic>
        <p:pic>
          <p:nvPicPr>
            <p:cNvPr id="1280" name="object 1280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6201912" y="7764365"/>
              <a:ext cx="86016" cy="240844"/>
            </a:xfrm>
            <a:prstGeom prst="rect">
              <a:avLst/>
            </a:prstGeom>
          </p:spPr>
        </p:pic>
        <p:pic>
          <p:nvPicPr>
            <p:cNvPr id="1281" name="object 1281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5347825" y="7741090"/>
              <a:ext cx="86016" cy="240844"/>
            </a:xfrm>
            <a:prstGeom prst="rect">
              <a:avLst/>
            </a:prstGeom>
          </p:spPr>
        </p:pic>
        <p:pic>
          <p:nvPicPr>
            <p:cNvPr id="1282" name="object 1282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4409746" y="7746150"/>
              <a:ext cx="85004" cy="239832"/>
            </a:xfrm>
            <a:prstGeom prst="rect">
              <a:avLst/>
            </a:prstGeom>
          </p:spPr>
        </p:pic>
        <p:pic>
          <p:nvPicPr>
            <p:cNvPr id="1283" name="object 128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6167505" y="2555851"/>
              <a:ext cx="85004" cy="239832"/>
            </a:xfrm>
            <a:prstGeom prst="rect">
              <a:avLst/>
            </a:prstGeom>
          </p:spPr>
        </p:pic>
        <p:pic>
          <p:nvPicPr>
            <p:cNvPr id="1284" name="object 1284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5347825" y="2552815"/>
              <a:ext cx="86016" cy="239832"/>
            </a:xfrm>
            <a:prstGeom prst="rect">
              <a:avLst/>
            </a:prstGeom>
          </p:spPr>
        </p:pic>
        <p:pic>
          <p:nvPicPr>
            <p:cNvPr id="1285" name="object 1285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4423913" y="2561923"/>
              <a:ext cx="85004" cy="239832"/>
            </a:xfrm>
            <a:prstGeom prst="rect">
              <a:avLst/>
            </a:prstGeom>
          </p:spPr>
        </p:pic>
        <p:pic>
          <p:nvPicPr>
            <p:cNvPr id="1286" name="object 1286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3569826" y="2534600"/>
              <a:ext cx="85004" cy="240844"/>
            </a:xfrm>
            <a:prstGeom prst="rect">
              <a:avLst/>
            </a:prstGeom>
          </p:spPr>
        </p:pic>
        <p:pic>
          <p:nvPicPr>
            <p:cNvPr id="1287" name="object 1287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3569826" y="3895675"/>
              <a:ext cx="85004" cy="240844"/>
            </a:xfrm>
            <a:prstGeom prst="rect">
              <a:avLst/>
            </a:prstGeom>
          </p:spPr>
        </p:pic>
        <p:pic>
          <p:nvPicPr>
            <p:cNvPr id="1288" name="object 1288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3569826" y="6753425"/>
              <a:ext cx="85004" cy="240844"/>
            </a:xfrm>
            <a:prstGeom prst="rect">
              <a:avLst/>
            </a:prstGeom>
          </p:spPr>
        </p:pic>
        <p:pic>
          <p:nvPicPr>
            <p:cNvPr id="1289" name="object 1289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6493354" y="4808455"/>
              <a:ext cx="86016" cy="239832"/>
            </a:xfrm>
            <a:prstGeom prst="rect">
              <a:avLst/>
            </a:prstGeom>
          </p:spPr>
        </p:pic>
        <p:pic>
          <p:nvPicPr>
            <p:cNvPr id="1290" name="object 1290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399434" y="5085729"/>
              <a:ext cx="85004" cy="240844"/>
            </a:xfrm>
            <a:prstGeom prst="rect">
              <a:avLst/>
            </a:prstGeom>
          </p:spPr>
        </p:pic>
        <p:pic>
          <p:nvPicPr>
            <p:cNvPr id="1291" name="object 1291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4697140" y="5446996"/>
              <a:ext cx="85004" cy="239832"/>
            </a:xfrm>
            <a:prstGeom prst="rect">
              <a:avLst/>
            </a:prstGeom>
          </p:spPr>
        </p:pic>
        <p:pic>
          <p:nvPicPr>
            <p:cNvPr id="1292" name="object 1292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2639843" y="7894907"/>
              <a:ext cx="242868" cy="85004"/>
            </a:xfrm>
            <a:prstGeom prst="rect">
              <a:avLst/>
            </a:prstGeom>
          </p:spPr>
        </p:pic>
        <p:pic>
          <p:nvPicPr>
            <p:cNvPr id="1293" name="object 129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2766337" y="8697384"/>
              <a:ext cx="242868" cy="85004"/>
            </a:xfrm>
            <a:prstGeom prst="rect">
              <a:avLst/>
            </a:prstGeom>
          </p:spPr>
        </p:pic>
        <p:pic>
          <p:nvPicPr>
            <p:cNvPr id="1294" name="object 129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2081246" y="7136955"/>
              <a:ext cx="239832" cy="85004"/>
            </a:xfrm>
            <a:prstGeom prst="rect">
              <a:avLst/>
            </a:prstGeom>
          </p:spPr>
        </p:pic>
        <p:pic>
          <p:nvPicPr>
            <p:cNvPr id="1295" name="object 129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2626688" y="6258581"/>
              <a:ext cx="239832" cy="86016"/>
            </a:xfrm>
            <a:prstGeom prst="rect">
              <a:avLst/>
            </a:prstGeom>
          </p:spPr>
        </p:pic>
        <p:pic>
          <p:nvPicPr>
            <p:cNvPr id="1296" name="object 1296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2298816" y="5208176"/>
              <a:ext cx="240844" cy="85004"/>
            </a:xfrm>
            <a:prstGeom prst="rect">
              <a:avLst/>
            </a:prstGeom>
          </p:spPr>
        </p:pic>
        <p:pic>
          <p:nvPicPr>
            <p:cNvPr id="1297" name="object 1297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2711692" y="4404686"/>
              <a:ext cx="239832" cy="86016"/>
            </a:xfrm>
            <a:prstGeom prst="rect">
              <a:avLst/>
            </a:prstGeom>
          </p:spPr>
        </p:pic>
        <p:pic>
          <p:nvPicPr>
            <p:cNvPr id="1298" name="object 1298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2641867" y="3242966"/>
              <a:ext cx="239832" cy="86016"/>
            </a:xfrm>
            <a:prstGeom prst="rect">
              <a:avLst/>
            </a:prstGeom>
          </p:spPr>
        </p:pic>
        <p:pic>
          <p:nvPicPr>
            <p:cNvPr id="1299" name="object 1299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2647939" y="3675069"/>
              <a:ext cx="239832" cy="85004"/>
            </a:xfrm>
            <a:prstGeom prst="rect">
              <a:avLst/>
            </a:prstGeom>
          </p:spPr>
        </p:pic>
        <p:pic>
          <p:nvPicPr>
            <p:cNvPr id="1300" name="object 1300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2468823" y="4813514"/>
              <a:ext cx="239832" cy="86016"/>
            </a:xfrm>
            <a:prstGeom prst="rect">
              <a:avLst/>
            </a:prstGeom>
          </p:spPr>
        </p:pic>
        <p:pic>
          <p:nvPicPr>
            <p:cNvPr id="1301" name="object 1301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2368640" y="5581585"/>
              <a:ext cx="239832" cy="85004"/>
            </a:xfrm>
            <a:prstGeom prst="rect">
              <a:avLst/>
            </a:prstGeom>
          </p:spPr>
        </p:pic>
        <p:pic>
          <p:nvPicPr>
            <p:cNvPr id="1302" name="object 1302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2383820" y="6675505"/>
              <a:ext cx="239832" cy="85004"/>
            </a:xfrm>
            <a:prstGeom prst="rect">
              <a:avLst/>
            </a:prstGeom>
          </p:spPr>
        </p:pic>
        <p:pic>
          <p:nvPicPr>
            <p:cNvPr id="1303" name="object 1303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1951716" y="7528580"/>
              <a:ext cx="239832" cy="86016"/>
            </a:xfrm>
            <a:prstGeom prst="rect">
              <a:avLst/>
            </a:prstGeom>
          </p:spPr>
        </p:pic>
        <p:pic>
          <p:nvPicPr>
            <p:cNvPr id="1304" name="object 1304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2739015" y="8312842"/>
              <a:ext cx="243880" cy="86015"/>
            </a:xfrm>
            <a:prstGeom prst="rect">
              <a:avLst/>
            </a:prstGeom>
          </p:spPr>
        </p:pic>
        <p:sp>
          <p:nvSpPr>
            <p:cNvPr id="1305" name="object 1305"/>
            <p:cNvSpPr/>
            <p:nvPr/>
          </p:nvSpPr>
          <p:spPr>
            <a:xfrm>
              <a:off x="5441937" y="5803203"/>
              <a:ext cx="288925" cy="0"/>
            </a:xfrm>
            <a:custGeom>
              <a:avLst/>
              <a:gdLst/>
              <a:ahLst/>
              <a:cxnLst/>
              <a:rect l="l" t="t" r="r" b="b"/>
              <a:pathLst>
                <a:path w="288925" h="0">
                  <a:moveTo>
                    <a:pt x="288406" y="0"/>
                  </a:moveTo>
                  <a:lnTo>
                    <a:pt x="262095" y="0"/>
                  </a:lnTo>
                </a:path>
                <a:path w="288925" h="0">
                  <a:moveTo>
                    <a:pt x="228701" y="0"/>
                  </a:moveTo>
                  <a:lnTo>
                    <a:pt x="195306" y="0"/>
                  </a:lnTo>
                </a:path>
                <a:path w="288925" h="0">
                  <a:moveTo>
                    <a:pt x="160900" y="0"/>
                  </a:moveTo>
                  <a:lnTo>
                    <a:pt x="127505" y="0"/>
                  </a:lnTo>
                </a:path>
                <a:path w="288925" h="0">
                  <a:moveTo>
                    <a:pt x="94111" y="0"/>
                  </a:moveTo>
                  <a:lnTo>
                    <a:pt x="60717" y="0"/>
                  </a:lnTo>
                </a:path>
                <a:path w="288925" h="0">
                  <a:moveTo>
                    <a:pt x="26310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306" name="object 1306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7796747" y="794044"/>
              <a:ext cx="240844" cy="85004"/>
            </a:xfrm>
            <a:prstGeom prst="rect">
              <a:avLst/>
            </a:prstGeom>
          </p:spPr>
        </p:pic>
        <p:sp>
          <p:nvSpPr>
            <p:cNvPr id="1307" name="object 1307"/>
            <p:cNvSpPr/>
            <p:nvPr/>
          </p:nvSpPr>
          <p:spPr>
            <a:xfrm>
              <a:off x="4749762" y="794044"/>
              <a:ext cx="240029" cy="85090"/>
            </a:xfrm>
            <a:custGeom>
              <a:avLst/>
              <a:gdLst/>
              <a:ahLst/>
              <a:cxnLst/>
              <a:rect l="l" t="t" r="r" b="b"/>
              <a:pathLst>
                <a:path w="240029" h="85090">
                  <a:moveTo>
                    <a:pt x="239832" y="42501"/>
                  </a:moveTo>
                  <a:lnTo>
                    <a:pt x="0" y="0"/>
                  </a:lnTo>
                </a:path>
                <a:path w="240029" h="85090">
                  <a:moveTo>
                    <a:pt x="239832" y="42501"/>
                  </a:moveTo>
                  <a:lnTo>
                    <a:pt x="0" y="85003"/>
                  </a:lnTo>
                </a:path>
                <a:path w="240029" h="85090">
                  <a:moveTo>
                    <a:pt x="0" y="0"/>
                  </a:moveTo>
                  <a:lnTo>
                    <a:pt x="0" y="850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308" name="object 1308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8676133" y="8086165"/>
              <a:ext cx="217569" cy="178103"/>
            </a:xfrm>
            <a:prstGeom prst="rect">
              <a:avLst/>
            </a:prstGeom>
          </p:spPr>
        </p:pic>
        <p:pic>
          <p:nvPicPr>
            <p:cNvPr id="1309" name="object 130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9349081" y="7769424"/>
              <a:ext cx="86016" cy="239832"/>
            </a:xfrm>
            <a:prstGeom prst="rect">
              <a:avLst/>
            </a:prstGeom>
          </p:spPr>
        </p:pic>
        <p:pic>
          <p:nvPicPr>
            <p:cNvPr id="1310" name="object 1310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8323974" y="8160038"/>
              <a:ext cx="86016" cy="239832"/>
            </a:xfrm>
            <a:prstGeom prst="rect">
              <a:avLst/>
            </a:prstGeom>
          </p:spPr>
        </p:pic>
        <p:pic>
          <p:nvPicPr>
            <p:cNvPr id="1311" name="object 1311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8466659" y="4229619"/>
              <a:ext cx="86016" cy="239832"/>
            </a:xfrm>
            <a:prstGeom prst="rect">
              <a:avLst/>
            </a:prstGeom>
          </p:spPr>
        </p:pic>
        <p:pic>
          <p:nvPicPr>
            <p:cNvPr id="1312" name="object 1312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7461791" y="8202540"/>
              <a:ext cx="86016" cy="239832"/>
            </a:xfrm>
            <a:prstGeom prst="rect">
              <a:avLst/>
            </a:prstGeom>
          </p:spPr>
        </p:pic>
        <p:pic>
          <p:nvPicPr>
            <p:cNvPr id="1313" name="object 1313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7461791" y="3717571"/>
              <a:ext cx="85004" cy="239832"/>
            </a:xfrm>
            <a:prstGeom prst="rect">
              <a:avLst/>
            </a:prstGeom>
          </p:spPr>
        </p:pic>
        <p:pic>
          <p:nvPicPr>
            <p:cNvPr id="1314" name="object 1314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7461791" y="5815346"/>
              <a:ext cx="86016" cy="239832"/>
            </a:xfrm>
            <a:prstGeom prst="rect">
              <a:avLst/>
            </a:prstGeom>
          </p:spPr>
        </p:pic>
        <p:pic>
          <p:nvPicPr>
            <p:cNvPr id="1315" name="object 1315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9349081" y="5545155"/>
              <a:ext cx="86016" cy="240844"/>
            </a:xfrm>
            <a:prstGeom prst="rect">
              <a:avLst/>
            </a:prstGeom>
          </p:spPr>
        </p:pic>
        <p:pic>
          <p:nvPicPr>
            <p:cNvPr id="1316" name="object 1316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9349081" y="3189333"/>
              <a:ext cx="86016" cy="239832"/>
            </a:xfrm>
            <a:prstGeom prst="rect">
              <a:avLst/>
            </a:prstGeom>
          </p:spPr>
        </p:pic>
        <p:pic>
          <p:nvPicPr>
            <p:cNvPr id="1317" name="object 1317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8314866" y="2043804"/>
              <a:ext cx="85004" cy="240844"/>
            </a:xfrm>
            <a:prstGeom prst="rect">
              <a:avLst/>
            </a:prstGeom>
          </p:spPr>
        </p:pic>
        <p:pic>
          <p:nvPicPr>
            <p:cNvPr id="1318" name="object 1318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8958467" y="2280600"/>
              <a:ext cx="86016" cy="239832"/>
            </a:xfrm>
            <a:prstGeom prst="rect">
              <a:avLst/>
            </a:prstGeom>
          </p:spPr>
        </p:pic>
        <p:pic>
          <p:nvPicPr>
            <p:cNvPr id="1319" name="object 1319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8958467" y="4742678"/>
              <a:ext cx="86016" cy="239832"/>
            </a:xfrm>
            <a:prstGeom prst="rect">
              <a:avLst/>
            </a:prstGeom>
          </p:spPr>
        </p:pic>
        <p:pic>
          <p:nvPicPr>
            <p:cNvPr id="1320" name="object 1320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8958467" y="7006413"/>
              <a:ext cx="86016" cy="239832"/>
            </a:xfrm>
            <a:prstGeom prst="rect">
              <a:avLst/>
            </a:prstGeom>
          </p:spPr>
        </p:pic>
        <p:pic>
          <p:nvPicPr>
            <p:cNvPr id="1321" name="object 1321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8075034" y="3776264"/>
              <a:ext cx="86016" cy="239832"/>
            </a:xfrm>
            <a:prstGeom prst="rect">
              <a:avLst/>
            </a:prstGeom>
          </p:spPr>
        </p:pic>
        <p:pic>
          <p:nvPicPr>
            <p:cNvPr id="1322" name="object 1322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8075034" y="6342573"/>
              <a:ext cx="86016" cy="239832"/>
            </a:xfrm>
            <a:prstGeom prst="rect">
              <a:avLst/>
            </a:prstGeom>
          </p:spPr>
        </p:pic>
        <p:pic>
          <p:nvPicPr>
            <p:cNvPr id="1323" name="object 1323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8466659" y="6274772"/>
              <a:ext cx="86016" cy="239832"/>
            </a:xfrm>
            <a:prstGeom prst="rect">
              <a:avLst/>
            </a:prstGeom>
          </p:spPr>
        </p:pic>
        <p:pic>
          <p:nvPicPr>
            <p:cNvPr id="1324" name="object 1324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682537" y="1730099"/>
              <a:ext cx="86015" cy="240844"/>
            </a:xfrm>
            <a:prstGeom prst="rect">
              <a:avLst/>
            </a:prstGeom>
          </p:spPr>
        </p:pic>
        <p:pic>
          <p:nvPicPr>
            <p:cNvPr id="1325" name="object 1325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2149047" y="1966895"/>
              <a:ext cx="240844" cy="85004"/>
            </a:xfrm>
            <a:prstGeom prst="rect">
              <a:avLst/>
            </a:prstGeom>
          </p:spPr>
        </p:pic>
        <p:pic>
          <p:nvPicPr>
            <p:cNvPr id="1326" name="object 1326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2038744" y="1607653"/>
              <a:ext cx="239832" cy="86016"/>
            </a:xfrm>
            <a:prstGeom prst="rect">
              <a:avLst/>
            </a:prstGeom>
          </p:spPr>
        </p:pic>
        <p:pic>
          <p:nvPicPr>
            <p:cNvPr id="1327" name="object 1327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2885747" y="1714919"/>
              <a:ext cx="240844" cy="86016"/>
            </a:xfrm>
            <a:prstGeom prst="rect">
              <a:avLst/>
            </a:prstGeom>
          </p:spPr>
        </p:pic>
        <p:pic>
          <p:nvPicPr>
            <p:cNvPr id="1328" name="object 1328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3474703" y="1756409"/>
              <a:ext cx="86015" cy="239832"/>
            </a:xfrm>
            <a:prstGeom prst="rect">
              <a:avLst/>
            </a:prstGeom>
          </p:spPr>
        </p:pic>
        <p:pic>
          <p:nvPicPr>
            <p:cNvPr id="1329" name="object 1329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3062839" y="2113628"/>
              <a:ext cx="239832" cy="86016"/>
            </a:xfrm>
            <a:prstGeom prst="rect">
              <a:avLst/>
            </a:prstGeom>
          </p:spPr>
        </p:pic>
        <p:pic>
          <p:nvPicPr>
            <p:cNvPr id="1330" name="object 1330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11492394" y="5380207"/>
              <a:ext cx="102207" cy="112326"/>
            </a:xfrm>
            <a:prstGeom prst="rect">
              <a:avLst/>
            </a:prstGeom>
          </p:spPr>
        </p:pic>
        <p:sp>
          <p:nvSpPr>
            <p:cNvPr id="1331" name="object 1331"/>
            <p:cNvSpPr/>
            <p:nvPr/>
          </p:nvSpPr>
          <p:spPr>
            <a:xfrm>
              <a:off x="11451916" y="5038439"/>
              <a:ext cx="1350010" cy="3004820"/>
            </a:xfrm>
            <a:custGeom>
              <a:avLst/>
              <a:gdLst/>
              <a:ahLst/>
              <a:cxnLst/>
              <a:rect l="l" t="t" r="r" b="b"/>
              <a:pathLst>
                <a:path w="1350009" h="3004820">
                  <a:moveTo>
                    <a:pt x="124470" y="489513"/>
                  </a:moveTo>
                  <a:lnTo>
                    <a:pt x="124470" y="451058"/>
                  </a:lnTo>
                </a:path>
                <a:path w="1350009" h="3004820">
                  <a:moveTo>
                    <a:pt x="220605" y="842684"/>
                  </a:moveTo>
                  <a:lnTo>
                    <a:pt x="204414" y="842684"/>
                  </a:lnTo>
                  <a:lnTo>
                    <a:pt x="177091" y="968166"/>
                  </a:lnTo>
                  <a:lnTo>
                    <a:pt x="177091" y="1020787"/>
                  </a:lnTo>
                  <a:lnTo>
                    <a:pt x="177091" y="1281870"/>
                  </a:lnTo>
                  <a:lnTo>
                    <a:pt x="148756" y="1307169"/>
                  </a:lnTo>
                  <a:lnTo>
                    <a:pt x="148756" y="1396221"/>
                  </a:lnTo>
                </a:path>
                <a:path w="1350009" h="3004820">
                  <a:moveTo>
                    <a:pt x="58693" y="589696"/>
                  </a:moveTo>
                  <a:lnTo>
                    <a:pt x="58693" y="1020787"/>
                  </a:lnTo>
                  <a:lnTo>
                    <a:pt x="58693" y="1307169"/>
                  </a:lnTo>
                </a:path>
                <a:path w="1350009" h="3004820">
                  <a:moveTo>
                    <a:pt x="91075" y="1307169"/>
                  </a:moveTo>
                  <a:lnTo>
                    <a:pt x="124470" y="1307169"/>
                  </a:lnTo>
                  <a:lnTo>
                    <a:pt x="124470" y="1020787"/>
                  </a:lnTo>
                  <a:lnTo>
                    <a:pt x="124470" y="545170"/>
                  </a:lnTo>
                </a:path>
                <a:path w="1350009" h="3004820">
                  <a:moveTo>
                    <a:pt x="45537" y="1307169"/>
                  </a:moveTo>
                  <a:lnTo>
                    <a:pt x="45537" y="1392173"/>
                  </a:lnTo>
                  <a:lnTo>
                    <a:pt x="137625" y="1392173"/>
                  </a:lnTo>
                  <a:lnTo>
                    <a:pt x="137625" y="1307169"/>
                  </a:lnTo>
                  <a:lnTo>
                    <a:pt x="45537" y="1307169"/>
                  </a:lnTo>
                </a:path>
                <a:path w="1350009" h="3004820">
                  <a:moveTo>
                    <a:pt x="31370" y="1415448"/>
                  </a:moveTo>
                  <a:lnTo>
                    <a:pt x="0" y="1415448"/>
                  </a:lnTo>
                  <a:lnTo>
                    <a:pt x="0" y="1506524"/>
                  </a:lnTo>
                  <a:lnTo>
                    <a:pt x="31370" y="1506524"/>
                  </a:lnTo>
                </a:path>
                <a:path w="1350009" h="3004820">
                  <a:moveTo>
                    <a:pt x="151792" y="1524739"/>
                  </a:moveTo>
                  <a:lnTo>
                    <a:pt x="31370" y="1524739"/>
                  </a:lnTo>
                  <a:lnTo>
                    <a:pt x="31370" y="1396221"/>
                  </a:lnTo>
                  <a:lnTo>
                    <a:pt x="91075" y="1396221"/>
                  </a:lnTo>
                  <a:lnTo>
                    <a:pt x="151792" y="1396221"/>
                  </a:lnTo>
                  <a:lnTo>
                    <a:pt x="151792" y="1524739"/>
                  </a:lnTo>
                </a:path>
                <a:path w="1350009" h="3004820">
                  <a:moveTo>
                    <a:pt x="151792" y="1415448"/>
                  </a:moveTo>
                  <a:lnTo>
                    <a:pt x="183163" y="1415448"/>
                  </a:lnTo>
                  <a:lnTo>
                    <a:pt x="183163" y="1506524"/>
                  </a:lnTo>
                  <a:lnTo>
                    <a:pt x="151792" y="1506524"/>
                  </a:lnTo>
                </a:path>
                <a:path w="1350009" h="3004820">
                  <a:moveTo>
                    <a:pt x="91075" y="1554085"/>
                  </a:moveTo>
                  <a:lnTo>
                    <a:pt x="27322" y="1554085"/>
                  </a:lnTo>
                  <a:lnTo>
                    <a:pt x="27322" y="1534858"/>
                  </a:lnTo>
                  <a:lnTo>
                    <a:pt x="91075" y="1534858"/>
                  </a:lnTo>
                  <a:lnTo>
                    <a:pt x="154828" y="1534858"/>
                  </a:lnTo>
                  <a:lnTo>
                    <a:pt x="154828" y="1554085"/>
                  </a:lnTo>
                  <a:lnTo>
                    <a:pt x="91075" y="1554085"/>
                  </a:lnTo>
                </a:path>
                <a:path w="1350009" h="3004820">
                  <a:moveTo>
                    <a:pt x="45537" y="1524739"/>
                  </a:moveTo>
                  <a:lnTo>
                    <a:pt x="45537" y="1534858"/>
                  </a:lnTo>
                </a:path>
                <a:path w="1350009" h="3004820">
                  <a:moveTo>
                    <a:pt x="124470" y="1554085"/>
                  </a:moveTo>
                  <a:lnTo>
                    <a:pt x="124470" y="1645161"/>
                  </a:lnTo>
                  <a:lnTo>
                    <a:pt x="58693" y="1645161"/>
                  </a:lnTo>
                  <a:lnTo>
                    <a:pt x="58693" y="1554085"/>
                  </a:lnTo>
                </a:path>
                <a:path w="1350009" h="3004820">
                  <a:moveTo>
                    <a:pt x="137625" y="1524739"/>
                  </a:moveTo>
                  <a:lnTo>
                    <a:pt x="137625" y="1534858"/>
                  </a:lnTo>
                </a:path>
                <a:path w="1350009" h="3004820">
                  <a:moveTo>
                    <a:pt x="113338" y="1645161"/>
                  </a:moveTo>
                  <a:lnTo>
                    <a:pt x="113338" y="1695759"/>
                  </a:lnTo>
                  <a:lnTo>
                    <a:pt x="69824" y="1695759"/>
                  </a:lnTo>
                  <a:lnTo>
                    <a:pt x="69824" y="1645161"/>
                  </a:lnTo>
                </a:path>
                <a:path w="1350009" h="3004820">
                  <a:moveTo>
                    <a:pt x="108278" y="1696771"/>
                  </a:moveTo>
                  <a:lnTo>
                    <a:pt x="108278" y="2995104"/>
                  </a:lnTo>
                </a:path>
                <a:path w="1350009" h="3004820">
                  <a:moveTo>
                    <a:pt x="104230" y="2994092"/>
                  </a:moveTo>
                  <a:lnTo>
                    <a:pt x="104230" y="2996116"/>
                  </a:lnTo>
                  <a:lnTo>
                    <a:pt x="91075" y="3004212"/>
                  </a:lnTo>
                  <a:lnTo>
                    <a:pt x="77920" y="2996116"/>
                  </a:lnTo>
                  <a:lnTo>
                    <a:pt x="77920" y="2994092"/>
                  </a:lnTo>
                </a:path>
                <a:path w="1350009" h="3004820">
                  <a:moveTo>
                    <a:pt x="72860" y="2995104"/>
                  </a:moveTo>
                  <a:lnTo>
                    <a:pt x="72860" y="1695759"/>
                  </a:lnTo>
                </a:path>
                <a:path w="1350009" h="3004820">
                  <a:moveTo>
                    <a:pt x="323824" y="23003"/>
                  </a:moveTo>
                  <a:lnTo>
                    <a:pt x="308645" y="23003"/>
                  </a:lnTo>
                </a:path>
                <a:path w="1350009" h="3004820">
                  <a:moveTo>
                    <a:pt x="333943" y="51338"/>
                  </a:moveTo>
                  <a:lnTo>
                    <a:pt x="334955" y="51338"/>
                  </a:lnTo>
                </a:path>
                <a:path w="1350009" h="3004820">
                  <a:moveTo>
                    <a:pt x="319776" y="14907"/>
                  </a:moveTo>
                  <a:lnTo>
                    <a:pt x="319776" y="23003"/>
                  </a:lnTo>
                </a:path>
                <a:path w="1350009" h="3004820">
                  <a:moveTo>
                    <a:pt x="333943" y="46278"/>
                  </a:moveTo>
                  <a:lnTo>
                    <a:pt x="333943" y="202118"/>
                  </a:lnTo>
                  <a:lnTo>
                    <a:pt x="308645" y="202118"/>
                  </a:lnTo>
                </a:path>
                <a:path w="1350009" h="3004820">
                  <a:moveTo>
                    <a:pt x="351147" y="139377"/>
                  </a:moveTo>
                  <a:lnTo>
                    <a:pt x="333943" y="139377"/>
                  </a:lnTo>
                </a:path>
                <a:path w="1350009" h="3004820">
                  <a:moveTo>
                    <a:pt x="333943" y="159616"/>
                  </a:moveTo>
                  <a:lnTo>
                    <a:pt x="349123" y="159616"/>
                  </a:lnTo>
                </a:path>
                <a:path w="1350009" h="3004820">
                  <a:moveTo>
                    <a:pt x="382517" y="210214"/>
                  </a:moveTo>
                  <a:lnTo>
                    <a:pt x="409840" y="245632"/>
                  </a:lnTo>
                  <a:lnTo>
                    <a:pt x="374422" y="263847"/>
                  </a:lnTo>
                  <a:lnTo>
                    <a:pt x="369362" y="246644"/>
                  </a:lnTo>
                </a:path>
                <a:path w="1350009" h="3004820">
                  <a:moveTo>
                    <a:pt x="333943" y="162652"/>
                  </a:moveTo>
                  <a:lnTo>
                    <a:pt x="344063" y="183903"/>
                  </a:lnTo>
                </a:path>
                <a:path w="1350009" h="3004820">
                  <a:moveTo>
                    <a:pt x="389413" y="185500"/>
                  </a:moveTo>
                  <a:lnTo>
                    <a:pt x="426849" y="169641"/>
                  </a:lnTo>
                  <a:lnTo>
                    <a:pt x="434025" y="149779"/>
                  </a:lnTo>
                  <a:lnTo>
                    <a:pt x="433353" y="139237"/>
                  </a:lnTo>
                  <a:lnTo>
                    <a:pt x="429783" y="129091"/>
                  </a:lnTo>
                  <a:lnTo>
                    <a:pt x="423577" y="120306"/>
                  </a:lnTo>
                  <a:lnTo>
                    <a:pt x="415370" y="113655"/>
                  </a:lnTo>
                  <a:lnTo>
                    <a:pt x="405679" y="109451"/>
                  </a:lnTo>
                  <a:lnTo>
                    <a:pt x="395021" y="108007"/>
                  </a:lnTo>
                </a:path>
                <a:path w="1350009" h="3004820">
                  <a:moveTo>
                    <a:pt x="389747" y="76129"/>
                  </a:moveTo>
                  <a:lnTo>
                    <a:pt x="417110" y="46664"/>
                  </a:lnTo>
                  <a:lnTo>
                    <a:pt x="417848" y="36067"/>
                  </a:lnTo>
                  <a:lnTo>
                    <a:pt x="415756" y="25841"/>
                  </a:lnTo>
                  <a:lnTo>
                    <a:pt x="384809" y="167"/>
                  </a:lnTo>
                  <a:lnTo>
                    <a:pt x="374372" y="0"/>
                  </a:lnTo>
                  <a:lnTo>
                    <a:pt x="364093" y="2682"/>
                  </a:lnTo>
                </a:path>
                <a:path w="1350009" h="3004820">
                  <a:moveTo>
                    <a:pt x="332932" y="202118"/>
                  </a:moveTo>
                  <a:lnTo>
                    <a:pt x="333943" y="218310"/>
                  </a:lnTo>
                </a:path>
                <a:path w="1350009" h="3004820">
                  <a:moveTo>
                    <a:pt x="319776" y="1072397"/>
                  </a:moveTo>
                  <a:lnTo>
                    <a:pt x="347099" y="1072397"/>
                  </a:lnTo>
                  <a:lnTo>
                    <a:pt x="363290" y="1167520"/>
                  </a:lnTo>
                  <a:lnTo>
                    <a:pt x="363290" y="1587480"/>
                  </a:lnTo>
                  <a:lnTo>
                    <a:pt x="319776" y="1587480"/>
                  </a:lnTo>
                  <a:lnTo>
                    <a:pt x="319776" y="1657304"/>
                  </a:lnTo>
                  <a:lnTo>
                    <a:pt x="319776" y="338732"/>
                  </a:lnTo>
                </a:path>
                <a:path w="1350009" h="3004820">
                  <a:moveTo>
                    <a:pt x="334955" y="313433"/>
                  </a:moveTo>
                  <a:lnTo>
                    <a:pt x="347099" y="1072397"/>
                  </a:lnTo>
                  <a:lnTo>
                    <a:pt x="467521" y="1157400"/>
                  </a:lnTo>
                  <a:lnTo>
                    <a:pt x="467521" y="1532834"/>
                  </a:lnTo>
                  <a:lnTo>
                    <a:pt x="363290" y="1532834"/>
                  </a:lnTo>
                </a:path>
                <a:path w="1350009" h="3004820">
                  <a:moveTo>
                    <a:pt x="740748" y="1357767"/>
                  </a:moveTo>
                  <a:lnTo>
                    <a:pt x="467521" y="1357767"/>
                  </a:lnTo>
                  <a:lnTo>
                    <a:pt x="467521" y="1373958"/>
                  </a:lnTo>
                  <a:lnTo>
                    <a:pt x="740748" y="1373958"/>
                  </a:lnTo>
                  <a:lnTo>
                    <a:pt x="740748" y="1357767"/>
                  </a:lnTo>
                </a:path>
                <a:path w="1350009" h="3004820">
                  <a:moveTo>
                    <a:pt x="409840" y="245632"/>
                  </a:moveTo>
                  <a:lnTo>
                    <a:pt x="952246" y="1316277"/>
                  </a:lnTo>
                  <a:lnTo>
                    <a:pt x="915815" y="1334492"/>
                  </a:lnTo>
                  <a:lnTo>
                    <a:pt x="374422" y="263847"/>
                  </a:lnTo>
                </a:path>
                <a:path w="1350009" h="3004820">
                  <a:moveTo>
                    <a:pt x="944150" y="1320325"/>
                  </a:moveTo>
                  <a:lnTo>
                    <a:pt x="966413" y="1363839"/>
                  </a:lnTo>
                  <a:lnTo>
                    <a:pt x="1005879" y="1399257"/>
                  </a:lnTo>
                  <a:lnTo>
                    <a:pt x="1071656" y="1505512"/>
                  </a:lnTo>
                </a:path>
                <a:path w="1350009" h="3004820">
                  <a:moveTo>
                    <a:pt x="411864" y="1837432"/>
                  </a:moveTo>
                  <a:lnTo>
                    <a:pt x="411864" y="1707902"/>
                  </a:lnTo>
                  <a:lnTo>
                    <a:pt x="541393" y="1707902"/>
                  </a:lnTo>
                  <a:lnTo>
                    <a:pt x="541393" y="1837432"/>
                  </a:lnTo>
                  <a:lnTo>
                    <a:pt x="411864" y="1837432"/>
                  </a:lnTo>
                  <a:lnTo>
                    <a:pt x="411864" y="1835408"/>
                  </a:lnTo>
                  <a:lnTo>
                    <a:pt x="541393" y="1835408"/>
                  </a:lnTo>
                </a:path>
                <a:path w="1350009" h="3004820">
                  <a:moveTo>
                    <a:pt x="411864" y="1813145"/>
                  </a:moveTo>
                  <a:lnTo>
                    <a:pt x="541393" y="1813145"/>
                  </a:lnTo>
                </a:path>
                <a:path w="1350009" h="3004820">
                  <a:moveTo>
                    <a:pt x="411864" y="1820229"/>
                  </a:moveTo>
                  <a:lnTo>
                    <a:pt x="541393" y="1820229"/>
                  </a:lnTo>
                </a:path>
                <a:path w="1350009" h="3004820">
                  <a:moveTo>
                    <a:pt x="411864" y="1830348"/>
                  </a:moveTo>
                  <a:lnTo>
                    <a:pt x="541393" y="1830348"/>
                  </a:lnTo>
                </a:path>
                <a:path w="1350009" h="3004820">
                  <a:moveTo>
                    <a:pt x="411864" y="1825288"/>
                  </a:moveTo>
                  <a:lnTo>
                    <a:pt x="541393" y="1825288"/>
                  </a:lnTo>
                </a:path>
                <a:path w="1350009" h="3004820">
                  <a:moveTo>
                    <a:pt x="411864" y="1833384"/>
                  </a:moveTo>
                  <a:lnTo>
                    <a:pt x="541393" y="1833384"/>
                  </a:lnTo>
                </a:path>
                <a:path w="1350009" h="3004820">
                  <a:moveTo>
                    <a:pt x="505975" y="1477177"/>
                  </a:moveTo>
                  <a:lnTo>
                    <a:pt x="505975" y="1691711"/>
                  </a:lnTo>
                  <a:lnTo>
                    <a:pt x="734676" y="1691711"/>
                  </a:lnTo>
                  <a:lnTo>
                    <a:pt x="1349943" y="1691711"/>
                  </a:lnTo>
                  <a:lnTo>
                    <a:pt x="1349943" y="1505512"/>
                  </a:lnTo>
                  <a:lnTo>
                    <a:pt x="734676" y="1505512"/>
                  </a:lnTo>
                  <a:lnTo>
                    <a:pt x="505975" y="1505512"/>
                  </a:lnTo>
                </a:path>
                <a:path w="1350009" h="3004820">
                  <a:moveTo>
                    <a:pt x="1289226" y="1669448"/>
                  </a:moveTo>
                  <a:lnTo>
                    <a:pt x="505975" y="1669448"/>
                  </a:lnTo>
                  <a:lnTo>
                    <a:pt x="476629" y="1640101"/>
                  </a:lnTo>
                  <a:lnTo>
                    <a:pt x="476629" y="1505512"/>
                  </a:lnTo>
                  <a:lnTo>
                    <a:pt x="505975" y="1477177"/>
                  </a:lnTo>
                  <a:lnTo>
                    <a:pt x="975521" y="1477177"/>
                  </a:lnTo>
                </a:path>
                <a:path w="1350009" h="3004820">
                  <a:moveTo>
                    <a:pt x="740748" y="1477177"/>
                  </a:moveTo>
                  <a:lnTo>
                    <a:pt x="740748" y="1390149"/>
                  </a:lnTo>
                  <a:lnTo>
                    <a:pt x="476629" y="1390149"/>
                  </a:lnTo>
                </a:path>
                <a:path w="1350009" h="3004820">
                  <a:moveTo>
                    <a:pt x="740748" y="1398245"/>
                  </a:moveTo>
                  <a:lnTo>
                    <a:pt x="480676" y="1398245"/>
                  </a:lnTo>
                  <a:lnTo>
                    <a:pt x="467521" y="137395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332" name="object 1332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11922473" y="6409362"/>
              <a:ext cx="267155" cy="118398"/>
            </a:xfrm>
            <a:prstGeom prst="rect">
              <a:avLst/>
            </a:prstGeom>
          </p:spPr>
        </p:pic>
        <p:pic>
          <p:nvPicPr>
            <p:cNvPr id="1333" name="object 1333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12237190" y="6365848"/>
              <a:ext cx="198342" cy="181139"/>
            </a:xfrm>
            <a:prstGeom prst="rect">
              <a:avLst/>
            </a:prstGeom>
          </p:spPr>
        </p:pic>
        <p:pic>
          <p:nvPicPr>
            <p:cNvPr id="1334" name="object 1334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11815206" y="6577346"/>
              <a:ext cx="72860" cy="88039"/>
            </a:xfrm>
            <a:prstGeom prst="rect">
              <a:avLst/>
            </a:prstGeom>
          </p:spPr>
        </p:pic>
        <p:sp>
          <p:nvSpPr>
            <p:cNvPr id="1335" name="object 1335"/>
            <p:cNvSpPr/>
            <p:nvPr/>
          </p:nvSpPr>
          <p:spPr>
            <a:xfrm>
              <a:off x="11185772" y="4639459"/>
              <a:ext cx="3028950" cy="3553460"/>
            </a:xfrm>
            <a:custGeom>
              <a:avLst/>
              <a:gdLst/>
              <a:ahLst/>
              <a:cxnLst/>
              <a:rect l="l" t="t" r="r" b="b"/>
              <a:pathLst>
                <a:path w="3028950" h="3553459">
                  <a:moveTo>
                    <a:pt x="847003" y="2126109"/>
                  </a:moveTo>
                  <a:lnTo>
                    <a:pt x="807537" y="2126109"/>
                  </a:lnTo>
                </a:path>
                <a:path w="3028950" h="3553459">
                  <a:moveTo>
                    <a:pt x="1142493" y="2090691"/>
                  </a:moveTo>
                  <a:lnTo>
                    <a:pt x="1142493" y="2099799"/>
                  </a:lnTo>
                  <a:lnTo>
                    <a:pt x="1000819" y="2099799"/>
                  </a:lnTo>
                  <a:lnTo>
                    <a:pt x="859146" y="2099799"/>
                  </a:lnTo>
                  <a:lnTo>
                    <a:pt x="859146" y="2090691"/>
                  </a:lnTo>
                </a:path>
                <a:path w="3028950" h="3553459">
                  <a:moveTo>
                    <a:pt x="1138445" y="2099799"/>
                  </a:moveTo>
                  <a:lnTo>
                    <a:pt x="1138445" y="2106882"/>
                  </a:lnTo>
                  <a:lnTo>
                    <a:pt x="1000819" y="2106882"/>
                  </a:lnTo>
                  <a:lnTo>
                    <a:pt x="863194" y="2106882"/>
                  </a:lnTo>
                  <a:lnTo>
                    <a:pt x="863194" y="2099799"/>
                  </a:lnTo>
                </a:path>
                <a:path w="3028950" h="3553459">
                  <a:moveTo>
                    <a:pt x="870278" y="2115990"/>
                  </a:moveTo>
                  <a:lnTo>
                    <a:pt x="870278" y="2106882"/>
                  </a:lnTo>
                </a:path>
                <a:path w="3028950" h="3553459">
                  <a:moveTo>
                    <a:pt x="747832" y="2044141"/>
                  </a:moveTo>
                  <a:lnTo>
                    <a:pt x="702294" y="2044141"/>
                  </a:lnTo>
                  <a:lnTo>
                    <a:pt x="689138" y="1960149"/>
                  </a:lnTo>
                  <a:lnTo>
                    <a:pt x="702294" y="1950030"/>
                  </a:lnTo>
                  <a:lnTo>
                    <a:pt x="742772" y="1950030"/>
                  </a:lnTo>
                </a:path>
                <a:path w="3028950" h="3553459">
                  <a:moveTo>
                    <a:pt x="847003" y="2178731"/>
                  </a:moveTo>
                  <a:lnTo>
                    <a:pt x="807537" y="2178731"/>
                  </a:lnTo>
                </a:path>
                <a:path w="3028950" h="3553459">
                  <a:moveTo>
                    <a:pt x="678007" y="2166587"/>
                  </a:moveTo>
                  <a:lnTo>
                    <a:pt x="807537" y="2166587"/>
                  </a:lnTo>
                </a:path>
                <a:path w="3028950" h="3553459">
                  <a:moveTo>
                    <a:pt x="678007" y="2176707"/>
                  </a:moveTo>
                  <a:lnTo>
                    <a:pt x="807537" y="2176707"/>
                  </a:lnTo>
                </a:path>
                <a:path w="3028950" h="3553459">
                  <a:moveTo>
                    <a:pt x="678007" y="2157480"/>
                  </a:moveTo>
                  <a:lnTo>
                    <a:pt x="807537" y="2157480"/>
                  </a:lnTo>
                </a:path>
                <a:path w="3028950" h="3553459">
                  <a:moveTo>
                    <a:pt x="678007" y="2148372"/>
                  </a:moveTo>
                  <a:lnTo>
                    <a:pt x="807537" y="2148372"/>
                  </a:lnTo>
                </a:path>
                <a:path w="3028950" h="3553459">
                  <a:moveTo>
                    <a:pt x="678007" y="2140277"/>
                  </a:moveTo>
                  <a:lnTo>
                    <a:pt x="807537" y="2140277"/>
                  </a:lnTo>
                </a:path>
                <a:path w="3028950" h="3553459">
                  <a:moveTo>
                    <a:pt x="678007" y="2132181"/>
                  </a:moveTo>
                  <a:lnTo>
                    <a:pt x="807537" y="2132181"/>
                  </a:lnTo>
                </a:path>
                <a:path w="3028950" h="3553459">
                  <a:moveTo>
                    <a:pt x="678007" y="2125097"/>
                  </a:moveTo>
                  <a:lnTo>
                    <a:pt x="807537" y="2125097"/>
                  </a:lnTo>
                </a:path>
                <a:path w="3028950" h="3553459">
                  <a:moveTo>
                    <a:pt x="678007" y="2119026"/>
                  </a:moveTo>
                  <a:lnTo>
                    <a:pt x="807537" y="2119026"/>
                  </a:lnTo>
                </a:path>
                <a:path w="3028950" h="3553459">
                  <a:moveTo>
                    <a:pt x="678007" y="2114978"/>
                  </a:moveTo>
                  <a:lnTo>
                    <a:pt x="807537" y="2114978"/>
                  </a:lnTo>
                </a:path>
                <a:path w="3028950" h="3553459">
                  <a:moveTo>
                    <a:pt x="678007" y="2111942"/>
                  </a:moveTo>
                  <a:lnTo>
                    <a:pt x="807537" y="2111942"/>
                  </a:lnTo>
                </a:path>
                <a:path w="3028950" h="3553459">
                  <a:moveTo>
                    <a:pt x="678007" y="2108906"/>
                  </a:moveTo>
                  <a:lnTo>
                    <a:pt x="807537" y="2108906"/>
                  </a:lnTo>
                </a:path>
                <a:path w="3028950" h="3553459">
                  <a:moveTo>
                    <a:pt x="678007" y="2185814"/>
                  </a:moveTo>
                  <a:lnTo>
                    <a:pt x="807537" y="2185814"/>
                  </a:lnTo>
                </a:path>
                <a:path w="3028950" h="3553459">
                  <a:moveTo>
                    <a:pt x="678007" y="2195934"/>
                  </a:moveTo>
                  <a:lnTo>
                    <a:pt x="807537" y="2195934"/>
                  </a:lnTo>
                </a:path>
                <a:path w="3028950" h="3553459">
                  <a:moveTo>
                    <a:pt x="678007" y="2204030"/>
                  </a:moveTo>
                  <a:lnTo>
                    <a:pt x="807537" y="2204030"/>
                  </a:lnTo>
                </a:path>
                <a:path w="3028950" h="3553459">
                  <a:moveTo>
                    <a:pt x="1314524" y="2068428"/>
                  </a:moveTo>
                  <a:lnTo>
                    <a:pt x="1314524" y="1904492"/>
                  </a:lnTo>
                </a:path>
                <a:path w="3028950" h="3553459">
                  <a:moveTo>
                    <a:pt x="1128325" y="2068428"/>
                  </a:moveTo>
                  <a:lnTo>
                    <a:pt x="1128325" y="1904492"/>
                  </a:lnTo>
                </a:path>
                <a:path w="3028950" h="3553459">
                  <a:moveTo>
                    <a:pt x="943138" y="2068428"/>
                  </a:moveTo>
                  <a:lnTo>
                    <a:pt x="943138" y="1904492"/>
                  </a:lnTo>
                </a:path>
                <a:path w="3028950" h="3553459">
                  <a:moveTo>
                    <a:pt x="896588" y="1904492"/>
                  </a:moveTo>
                  <a:lnTo>
                    <a:pt x="896588" y="2068428"/>
                  </a:lnTo>
                </a:path>
                <a:path w="3028950" h="3553459">
                  <a:moveTo>
                    <a:pt x="1500723" y="1904492"/>
                  </a:moveTo>
                  <a:lnTo>
                    <a:pt x="1500723" y="2068428"/>
                  </a:lnTo>
                </a:path>
                <a:path w="3028950" h="3553459">
                  <a:moveTo>
                    <a:pt x="1555369" y="1904492"/>
                  </a:moveTo>
                  <a:lnTo>
                    <a:pt x="1555369" y="2090691"/>
                  </a:lnTo>
                </a:path>
                <a:path w="3028950" h="3553459">
                  <a:moveTo>
                    <a:pt x="585919" y="601099"/>
                  </a:moveTo>
                  <a:lnTo>
                    <a:pt x="585919" y="650684"/>
                  </a:lnTo>
                </a:path>
                <a:path w="3028950" h="3553459">
                  <a:moveTo>
                    <a:pt x="574788" y="391625"/>
                  </a:moveTo>
                  <a:lnTo>
                    <a:pt x="574788" y="672947"/>
                  </a:lnTo>
                </a:path>
                <a:path w="3028950" h="3553459">
                  <a:moveTo>
                    <a:pt x="1322620" y="2106882"/>
                  </a:moveTo>
                  <a:lnTo>
                    <a:pt x="1194102" y="2106882"/>
                  </a:lnTo>
                  <a:lnTo>
                    <a:pt x="1322620" y="2106882"/>
                  </a:lnTo>
                </a:path>
                <a:path w="3028950" h="3553459">
                  <a:moveTo>
                    <a:pt x="1154636" y="2126109"/>
                  </a:moveTo>
                  <a:lnTo>
                    <a:pt x="1194102" y="2126109"/>
                  </a:lnTo>
                </a:path>
                <a:path w="3028950" h="3553459">
                  <a:moveTo>
                    <a:pt x="1130349" y="2115990"/>
                  </a:moveTo>
                  <a:lnTo>
                    <a:pt x="1130349" y="2106882"/>
                  </a:lnTo>
                </a:path>
                <a:path w="3028950" h="3553459">
                  <a:moveTo>
                    <a:pt x="1194102" y="2108906"/>
                  </a:moveTo>
                  <a:lnTo>
                    <a:pt x="1322620" y="2108906"/>
                  </a:lnTo>
                </a:path>
                <a:path w="3028950" h="3553459">
                  <a:moveTo>
                    <a:pt x="1194102" y="2111942"/>
                  </a:moveTo>
                  <a:lnTo>
                    <a:pt x="1322620" y="2111942"/>
                  </a:lnTo>
                </a:path>
                <a:path w="3028950" h="3553459">
                  <a:moveTo>
                    <a:pt x="1194102" y="2114978"/>
                  </a:moveTo>
                  <a:lnTo>
                    <a:pt x="1322620" y="2114978"/>
                  </a:lnTo>
                </a:path>
                <a:path w="3028950" h="3553459">
                  <a:moveTo>
                    <a:pt x="1194102" y="2119026"/>
                  </a:moveTo>
                  <a:lnTo>
                    <a:pt x="1322620" y="2119026"/>
                  </a:lnTo>
                </a:path>
                <a:path w="3028950" h="3553459">
                  <a:moveTo>
                    <a:pt x="1194102" y="2125097"/>
                  </a:moveTo>
                  <a:lnTo>
                    <a:pt x="1322620" y="2125097"/>
                  </a:lnTo>
                </a:path>
                <a:path w="3028950" h="3553459">
                  <a:moveTo>
                    <a:pt x="1194102" y="2132181"/>
                  </a:moveTo>
                  <a:lnTo>
                    <a:pt x="1322620" y="2132181"/>
                  </a:lnTo>
                </a:path>
                <a:path w="3028950" h="3553459">
                  <a:moveTo>
                    <a:pt x="1194102" y="2140277"/>
                  </a:moveTo>
                  <a:lnTo>
                    <a:pt x="1322620" y="2140277"/>
                  </a:lnTo>
                </a:path>
                <a:path w="3028950" h="3553459">
                  <a:moveTo>
                    <a:pt x="1194102" y="2148372"/>
                  </a:moveTo>
                  <a:lnTo>
                    <a:pt x="1322620" y="2148372"/>
                  </a:lnTo>
                </a:path>
                <a:path w="3028950" h="3553459">
                  <a:moveTo>
                    <a:pt x="1194102" y="2157480"/>
                  </a:moveTo>
                  <a:lnTo>
                    <a:pt x="1322620" y="2157480"/>
                  </a:lnTo>
                </a:path>
                <a:path w="3028950" h="3553459">
                  <a:moveTo>
                    <a:pt x="1194102" y="2166587"/>
                  </a:moveTo>
                  <a:lnTo>
                    <a:pt x="1322620" y="2166587"/>
                  </a:lnTo>
                </a:path>
                <a:path w="3028950" h="3553459">
                  <a:moveTo>
                    <a:pt x="1154636" y="2178731"/>
                  </a:moveTo>
                  <a:lnTo>
                    <a:pt x="1194102" y="2178731"/>
                  </a:lnTo>
                </a:path>
                <a:path w="3028950" h="3553459">
                  <a:moveTo>
                    <a:pt x="1194102" y="2236412"/>
                  </a:moveTo>
                  <a:lnTo>
                    <a:pt x="1322620" y="2236412"/>
                  </a:lnTo>
                  <a:lnTo>
                    <a:pt x="1194102" y="2236412"/>
                  </a:lnTo>
                </a:path>
                <a:path w="3028950" h="3553459">
                  <a:moveTo>
                    <a:pt x="847003" y="2118014"/>
                  </a:moveTo>
                  <a:lnTo>
                    <a:pt x="843967" y="2118014"/>
                  </a:lnTo>
                  <a:lnTo>
                    <a:pt x="843967" y="2115990"/>
                  </a:lnTo>
                  <a:lnTo>
                    <a:pt x="1000819" y="2115990"/>
                  </a:lnTo>
                  <a:lnTo>
                    <a:pt x="1157672" y="2115990"/>
                  </a:lnTo>
                  <a:lnTo>
                    <a:pt x="1157672" y="2118014"/>
                  </a:lnTo>
                  <a:lnTo>
                    <a:pt x="1154636" y="2118014"/>
                  </a:lnTo>
                  <a:lnTo>
                    <a:pt x="847003" y="2118014"/>
                  </a:lnTo>
                  <a:lnTo>
                    <a:pt x="847003" y="2187838"/>
                  </a:lnTo>
                  <a:lnTo>
                    <a:pt x="1154636" y="2187838"/>
                  </a:lnTo>
                  <a:lnTo>
                    <a:pt x="1157672" y="2187838"/>
                  </a:lnTo>
                  <a:lnTo>
                    <a:pt x="1157672" y="2189862"/>
                  </a:lnTo>
                  <a:lnTo>
                    <a:pt x="1000819" y="2189862"/>
                  </a:lnTo>
                  <a:lnTo>
                    <a:pt x="843967" y="2189862"/>
                  </a:lnTo>
                  <a:lnTo>
                    <a:pt x="843967" y="2187838"/>
                  </a:lnTo>
                  <a:lnTo>
                    <a:pt x="847003" y="2187838"/>
                  </a:lnTo>
                </a:path>
                <a:path w="3028950" h="3553459">
                  <a:moveTo>
                    <a:pt x="1194102" y="2234388"/>
                  </a:moveTo>
                  <a:lnTo>
                    <a:pt x="1322620" y="2234388"/>
                  </a:lnTo>
                </a:path>
                <a:path w="3028950" h="3553459">
                  <a:moveTo>
                    <a:pt x="1194102" y="2232364"/>
                  </a:moveTo>
                  <a:lnTo>
                    <a:pt x="1322620" y="2232364"/>
                  </a:lnTo>
                </a:path>
                <a:path w="3028950" h="3553459">
                  <a:moveTo>
                    <a:pt x="1194102" y="2224269"/>
                  </a:moveTo>
                  <a:lnTo>
                    <a:pt x="1322620" y="2224269"/>
                  </a:lnTo>
                </a:path>
                <a:path w="3028950" h="3553459">
                  <a:moveTo>
                    <a:pt x="1194102" y="2229328"/>
                  </a:moveTo>
                  <a:lnTo>
                    <a:pt x="1322620" y="2229328"/>
                  </a:lnTo>
                </a:path>
                <a:path w="3028950" h="3553459">
                  <a:moveTo>
                    <a:pt x="1194102" y="2219209"/>
                  </a:moveTo>
                  <a:lnTo>
                    <a:pt x="1322620" y="2219209"/>
                  </a:lnTo>
                </a:path>
                <a:path w="3028950" h="3553459">
                  <a:moveTo>
                    <a:pt x="1194102" y="2212125"/>
                  </a:moveTo>
                  <a:lnTo>
                    <a:pt x="1322620" y="2212125"/>
                  </a:lnTo>
                </a:path>
                <a:path w="3028950" h="3553459">
                  <a:moveTo>
                    <a:pt x="1194102" y="2204030"/>
                  </a:moveTo>
                  <a:lnTo>
                    <a:pt x="1322620" y="2204030"/>
                  </a:lnTo>
                </a:path>
                <a:path w="3028950" h="3553459">
                  <a:moveTo>
                    <a:pt x="1194102" y="2195934"/>
                  </a:moveTo>
                  <a:lnTo>
                    <a:pt x="1322620" y="2195934"/>
                  </a:lnTo>
                </a:path>
                <a:path w="3028950" h="3553459">
                  <a:moveTo>
                    <a:pt x="1194102" y="2185814"/>
                  </a:moveTo>
                  <a:lnTo>
                    <a:pt x="1322620" y="2185814"/>
                  </a:lnTo>
                </a:path>
                <a:path w="3028950" h="3553459">
                  <a:moveTo>
                    <a:pt x="1194102" y="2176707"/>
                  </a:moveTo>
                  <a:lnTo>
                    <a:pt x="1322620" y="2176707"/>
                  </a:lnTo>
                </a:path>
                <a:path w="3028950" h="3553459">
                  <a:moveTo>
                    <a:pt x="1322620" y="2236412"/>
                  </a:moveTo>
                  <a:lnTo>
                    <a:pt x="1322620" y="2106882"/>
                  </a:lnTo>
                </a:path>
                <a:path w="3028950" h="3553459">
                  <a:moveTo>
                    <a:pt x="1194102" y="2106882"/>
                  </a:moveTo>
                  <a:lnTo>
                    <a:pt x="1194102" y="2236412"/>
                  </a:lnTo>
                </a:path>
                <a:path w="3028950" h="3553459">
                  <a:moveTo>
                    <a:pt x="1154636" y="2187838"/>
                  </a:moveTo>
                  <a:lnTo>
                    <a:pt x="1154636" y="2118014"/>
                  </a:lnTo>
                </a:path>
                <a:path w="3028950" h="3553459">
                  <a:moveTo>
                    <a:pt x="1428875" y="2236412"/>
                  </a:moveTo>
                  <a:lnTo>
                    <a:pt x="1000819" y="2236412"/>
                  </a:lnTo>
                  <a:lnTo>
                    <a:pt x="485736" y="2236412"/>
                  </a:lnTo>
                </a:path>
                <a:path w="3028950" h="3553459">
                  <a:moveTo>
                    <a:pt x="327872" y="2255639"/>
                  </a:moveTo>
                  <a:lnTo>
                    <a:pt x="60717" y="2255639"/>
                  </a:lnTo>
                  <a:lnTo>
                    <a:pt x="60717" y="2236412"/>
                  </a:lnTo>
                  <a:lnTo>
                    <a:pt x="229712" y="2236412"/>
                  </a:lnTo>
                  <a:lnTo>
                    <a:pt x="60717" y="2236412"/>
                  </a:lnTo>
                </a:path>
                <a:path w="3028950" h="3553459">
                  <a:moveTo>
                    <a:pt x="3028770" y="2236412"/>
                  </a:moveTo>
                  <a:lnTo>
                    <a:pt x="1428875" y="2236412"/>
                  </a:lnTo>
                  <a:lnTo>
                    <a:pt x="485736" y="2236412"/>
                  </a:lnTo>
                  <a:lnTo>
                    <a:pt x="433115" y="2154444"/>
                  </a:lnTo>
                  <a:lnTo>
                    <a:pt x="387577" y="2154444"/>
                  </a:lnTo>
                  <a:lnTo>
                    <a:pt x="387577" y="3540817"/>
                  </a:lnTo>
                  <a:lnTo>
                    <a:pt x="380493" y="3546889"/>
                  </a:lnTo>
                  <a:lnTo>
                    <a:pt x="378469" y="3548913"/>
                  </a:lnTo>
                  <a:lnTo>
                    <a:pt x="374422" y="3550937"/>
                  </a:lnTo>
                  <a:lnTo>
                    <a:pt x="370374" y="3551949"/>
                  </a:lnTo>
                  <a:lnTo>
                    <a:pt x="366326" y="3552961"/>
                  </a:lnTo>
                  <a:lnTo>
                    <a:pt x="357218" y="3552961"/>
                  </a:lnTo>
                  <a:lnTo>
                    <a:pt x="349123" y="3552961"/>
                  </a:lnTo>
                  <a:lnTo>
                    <a:pt x="344063" y="3551949"/>
                  </a:lnTo>
                  <a:lnTo>
                    <a:pt x="341027" y="3550937"/>
                  </a:lnTo>
                  <a:lnTo>
                    <a:pt x="336979" y="3548913"/>
                  </a:lnTo>
                  <a:lnTo>
                    <a:pt x="333943" y="3546889"/>
                  </a:lnTo>
                  <a:lnTo>
                    <a:pt x="327872" y="3540817"/>
                  </a:lnTo>
                  <a:lnTo>
                    <a:pt x="327872" y="2154444"/>
                  </a:lnTo>
                  <a:lnTo>
                    <a:pt x="281322" y="2154444"/>
                  </a:lnTo>
                  <a:lnTo>
                    <a:pt x="229712" y="2236412"/>
                  </a:lnTo>
                </a:path>
                <a:path w="3028950" h="3553459">
                  <a:moveTo>
                    <a:pt x="387577" y="2255639"/>
                  </a:moveTo>
                  <a:lnTo>
                    <a:pt x="1428875" y="2255639"/>
                  </a:lnTo>
                  <a:lnTo>
                    <a:pt x="3028770" y="2255639"/>
                  </a:lnTo>
                </a:path>
                <a:path w="3028950" h="3553459">
                  <a:moveTo>
                    <a:pt x="1428875" y="2252603"/>
                  </a:moveTo>
                  <a:lnTo>
                    <a:pt x="1445066" y="2236412"/>
                  </a:lnTo>
                </a:path>
                <a:path w="3028950" h="3553459">
                  <a:moveTo>
                    <a:pt x="1445066" y="2255639"/>
                  </a:moveTo>
                  <a:lnTo>
                    <a:pt x="1465305" y="2236412"/>
                  </a:lnTo>
                </a:path>
                <a:path w="3028950" h="3553459">
                  <a:moveTo>
                    <a:pt x="1466317" y="2255639"/>
                  </a:moveTo>
                  <a:lnTo>
                    <a:pt x="1486556" y="2236412"/>
                  </a:lnTo>
                </a:path>
                <a:path w="3028950" h="3553459">
                  <a:moveTo>
                    <a:pt x="1486556" y="2255639"/>
                  </a:moveTo>
                  <a:lnTo>
                    <a:pt x="1505783" y="2236412"/>
                  </a:lnTo>
                </a:path>
                <a:path w="3028950" h="3553459">
                  <a:moveTo>
                    <a:pt x="1506795" y="2255639"/>
                  </a:moveTo>
                  <a:lnTo>
                    <a:pt x="1527034" y="2236412"/>
                  </a:lnTo>
                </a:path>
                <a:path w="3028950" h="3553459">
                  <a:moveTo>
                    <a:pt x="1527034" y="2255639"/>
                  </a:moveTo>
                  <a:lnTo>
                    <a:pt x="1546261" y="2236412"/>
                  </a:lnTo>
                </a:path>
                <a:path w="3028950" h="3553459">
                  <a:moveTo>
                    <a:pt x="1546261" y="2255639"/>
                  </a:moveTo>
                  <a:lnTo>
                    <a:pt x="1567512" y="2236412"/>
                  </a:lnTo>
                </a:path>
                <a:path w="3028950" h="3553459">
                  <a:moveTo>
                    <a:pt x="1567512" y="2255639"/>
                  </a:moveTo>
                  <a:lnTo>
                    <a:pt x="1586739" y="2236412"/>
                  </a:lnTo>
                </a:path>
                <a:path w="3028950" h="3553459">
                  <a:moveTo>
                    <a:pt x="1586739" y="2255639"/>
                  </a:moveTo>
                  <a:lnTo>
                    <a:pt x="1606978" y="2236412"/>
                  </a:lnTo>
                </a:path>
                <a:path w="3028950" h="3553459">
                  <a:moveTo>
                    <a:pt x="1607990" y="2255639"/>
                  </a:moveTo>
                  <a:lnTo>
                    <a:pt x="1628229" y="2236412"/>
                  </a:lnTo>
                </a:path>
                <a:path w="3028950" h="3553459">
                  <a:moveTo>
                    <a:pt x="1628229" y="2255639"/>
                  </a:moveTo>
                  <a:lnTo>
                    <a:pt x="1647456" y="2236412"/>
                  </a:lnTo>
                </a:path>
                <a:path w="3028950" h="3553459">
                  <a:moveTo>
                    <a:pt x="1647456" y="2255639"/>
                  </a:moveTo>
                  <a:lnTo>
                    <a:pt x="1668707" y="2236412"/>
                  </a:lnTo>
                </a:path>
                <a:path w="3028950" h="3553459">
                  <a:moveTo>
                    <a:pt x="1668707" y="2255639"/>
                  </a:moveTo>
                  <a:lnTo>
                    <a:pt x="1687934" y="2236412"/>
                  </a:lnTo>
                </a:path>
                <a:path w="3028950" h="3553459">
                  <a:moveTo>
                    <a:pt x="293465" y="55657"/>
                  </a:moveTo>
                  <a:lnTo>
                    <a:pt x="515083" y="55657"/>
                  </a:lnTo>
                  <a:lnTo>
                    <a:pt x="529250" y="113338"/>
                  </a:lnTo>
                  <a:lnTo>
                    <a:pt x="542405" y="0"/>
                  </a:lnTo>
                  <a:lnTo>
                    <a:pt x="556573" y="55657"/>
                  </a:lnTo>
                  <a:lnTo>
                    <a:pt x="785274" y="55657"/>
                  </a:lnTo>
                </a:path>
                <a:path w="3028950" h="3553459">
                  <a:moveTo>
                    <a:pt x="293465" y="176079"/>
                  </a:moveTo>
                  <a:lnTo>
                    <a:pt x="518119" y="176079"/>
                  </a:lnTo>
                  <a:lnTo>
                    <a:pt x="532286" y="233760"/>
                  </a:lnTo>
                  <a:lnTo>
                    <a:pt x="545441" y="119410"/>
                  </a:lnTo>
                  <a:lnTo>
                    <a:pt x="559609" y="176079"/>
                  </a:lnTo>
                  <a:lnTo>
                    <a:pt x="785274" y="176079"/>
                  </a:lnTo>
                </a:path>
                <a:path w="3028950" h="3553459">
                  <a:moveTo>
                    <a:pt x="294477" y="646636"/>
                  </a:moveTo>
                  <a:lnTo>
                    <a:pt x="294477" y="740748"/>
                  </a:lnTo>
                  <a:lnTo>
                    <a:pt x="379481" y="740748"/>
                  </a:lnTo>
                  <a:lnTo>
                    <a:pt x="379481" y="646636"/>
                  </a:lnTo>
                  <a:lnTo>
                    <a:pt x="294477" y="646636"/>
                  </a:lnTo>
                  <a:lnTo>
                    <a:pt x="260071" y="652708"/>
                  </a:lnTo>
                  <a:lnTo>
                    <a:pt x="242868" y="656756"/>
                  </a:lnTo>
                  <a:lnTo>
                    <a:pt x="226677" y="660804"/>
                  </a:lnTo>
                  <a:lnTo>
                    <a:pt x="210485" y="664852"/>
                  </a:lnTo>
                  <a:lnTo>
                    <a:pt x="194294" y="669911"/>
                  </a:lnTo>
                  <a:lnTo>
                    <a:pt x="178103" y="675983"/>
                  </a:lnTo>
                  <a:lnTo>
                    <a:pt x="161912" y="681043"/>
                  </a:lnTo>
                  <a:lnTo>
                    <a:pt x="118398" y="700270"/>
                  </a:lnTo>
                  <a:lnTo>
                    <a:pt x="78932" y="724557"/>
                  </a:lnTo>
                  <a:lnTo>
                    <a:pt x="66788" y="734676"/>
                  </a:lnTo>
                  <a:lnTo>
                    <a:pt x="55657" y="743784"/>
                  </a:lnTo>
                  <a:lnTo>
                    <a:pt x="45537" y="753903"/>
                  </a:lnTo>
                  <a:lnTo>
                    <a:pt x="36430" y="766047"/>
                  </a:lnTo>
                  <a:lnTo>
                    <a:pt x="28334" y="777178"/>
                  </a:lnTo>
                  <a:lnTo>
                    <a:pt x="21250" y="789322"/>
                  </a:lnTo>
                  <a:lnTo>
                    <a:pt x="14167" y="801465"/>
                  </a:lnTo>
                  <a:lnTo>
                    <a:pt x="10119" y="813608"/>
                  </a:lnTo>
                  <a:lnTo>
                    <a:pt x="5059" y="826764"/>
                  </a:lnTo>
                  <a:lnTo>
                    <a:pt x="2023" y="841943"/>
                  </a:lnTo>
                  <a:lnTo>
                    <a:pt x="0" y="856110"/>
                  </a:lnTo>
                  <a:lnTo>
                    <a:pt x="0" y="870278"/>
                  </a:lnTo>
                  <a:lnTo>
                    <a:pt x="0" y="885457"/>
                  </a:lnTo>
                  <a:lnTo>
                    <a:pt x="0" y="900636"/>
                  </a:lnTo>
                  <a:lnTo>
                    <a:pt x="2023" y="914804"/>
                  </a:lnTo>
                  <a:lnTo>
                    <a:pt x="14167" y="957305"/>
                  </a:lnTo>
                  <a:lnTo>
                    <a:pt x="33394" y="994748"/>
                  </a:lnTo>
                  <a:lnTo>
                    <a:pt x="62740" y="1024094"/>
                  </a:lnTo>
                  <a:lnTo>
                    <a:pt x="67800" y="1029154"/>
                  </a:lnTo>
                  <a:lnTo>
                    <a:pt x="73872" y="1032190"/>
                  </a:lnTo>
                  <a:lnTo>
                    <a:pt x="79944" y="1036238"/>
                  </a:lnTo>
                  <a:lnTo>
                    <a:pt x="85003" y="1039274"/>
                  </a:lnTo>
                  <a:lnTo>
                    <a:pt x="91075" y="1041297"/>
                  </a:lnTo>
                  <a:lnTo>
                    <a:pt x="98159" y="1043321"/>
                  </a:lnTo>
                  <a:lnTo>
                    <a:pt x="105242" y="1046357"/>
                  </a:lnTo>
                  <a:lnTo>
                    <a:pt x="112326" y="1048381"/>
                  </a:lnTo>
                  <a:lnTo>
                    <a:pt x="119410" y="1048381"/>
                  </a:lnTo>
                  <a:lnTo>
                    <a:pt x="126493" y="1050405"/>
                  </a:lnTo>
                  <a:lnTo>
                    <a:pt x="134589" y="1050405"/>
                  </a:lnTo>
                  <a:lnTo>
                    <a:pt x="141673" y="1051417"/>
                  </a:lnTo>
                  <a:lnTo>
                    <a:pt x="149768" y="1051417"/>
                  </a:lnTo>
                  <a:lnTo>
                    <a:pt x="157864" y="1050405"/>
                  </a:lnTo>
                  <a:lnTo>
                    <a:pt x="165960" y="1049393"/>
                  </a:lnTo>
                  <a:lnTo>
                    <a:pt x="174055" y="1048381"/>
                  </a:lnTo>
                  <a:lnTo>
                    <a:pt x="191258" y="1045345"/>
                  </a:lnTo>
                  <a:lnTo>
                    <a:pt x="208461" y="1041297"/>
                  </a:lnTo>
                  <a:lnTo>
                    <a:pt x="226677" y="1035226"/>
                  </a:lnTo>
                  <a:lnTo>
                    <a:pt x="244892" y="1028142"/>
                  </a:lnTo>
                  <a:lnTo>
                    <a:pt x="263107" y="1020046"/>
                  </a:lnTo>
                  <a:lnTo>
                    <a:pt x="282334" y="1011951"/>
                  </a:lnTo>
                  <a:lnTo>
                    <a:pt x="300549" y="1001831"/>
                  </a:lnTo>
                  <a:lnTo>
                    <a:pt x="320788" y="990700"/>
                  </a:lnTo>
                  <a:lnTo>
                    <a:pt x="340015" y="978556"/>
                  </a:lnTo>
                  <a:lnTo>
                    <a:pt x="359242" y="966413"/>
                  </a:lnTo>
                  <a:lnTo>
                    <a:pt x="378469" y="952246"/>
                  </a:lnTo>
                  <a:lnTo>
                    <a:pt x="397696" y="938078"/>
                  </a:lnTo>
                  <a:lnTo>
                    <a:pt x="415912" y="923911"/>
                  </a:lnTo>
                  <a:lnTo>
                    <a:pt x="434127" y="908732"/>
                  </a:lnTo>
                  <a:lnTo>
                    <a:pt x="452342" y="892541"/>
                  </a:lnTo>
                  <a:lnTo>
                    <a:pt x="470557" y="875337"/>
                  </a:lnTo>
                  <a:lnTo>
                    <a:pt x="488772" y="858134"/>
                  </a:lnTo>
                  <a:lnTo>
                    <a:pt x="505975" y="839919"/>
                  </a:lnTo>
                  <a:lnTo>
                    <a:pt x="522166" y="822716"/>
                  </a:lnTo>
                  <a:lnTo>
                    <a:pt x="537346" y="804501"/>
                  </a:lnTo>
                  <a:lnTo>
                    <a:pt x="551513" y="785274"/>
                  </a:lnTo>
                  <a:lnTo>
                    <a:pt x="566692" y="767059"/>
                  </a:lnTo>
                  <a:lnTo>
                    <a:pt x="579848" y="746820"/>
                  </a:lnTo>
                  <a:lnTo>
                    <a:pt x="593003" y="727593"/>
                  </a:lnTo>
                  <a:lnTo>
                    <a:pt x="605146" y="707354"/>
                  </a:lnTo>
                  <a:lnTo>
                    <a:pt x="615266" y="688126"/>
                  </a:lnTo>
                  <a:lnTo>
                    <a:pt x="625385" y="668899"/>
                  </a:lnTo>
                  <a:lnTo>
                    <a:pt x="634493" y="648660"/>
                  </a:lnTo>
                  <a:lnTo>
                    <a:pt x="641577" y="628421"/>
                  </a:lnTo>
                  <a:lnTo>
                    <a:pt x="648660" y="609194"/>
                  </a:lnTo>
                  <a:lnTo>
                    <a:pt x="653720" y="589967"/>
                  </a:lnTo>
                  <a:lnTo>
                    <a:pt x="655744" y="579848"/>
                  </a:lnTo>
                  <a:lnTo>
                    <a:pt x="656756" y="570740"/>
                  </a:lnTo>
                  <a:lnTo>
                    <a:pt x="658780" y="560621"/>
                  </a:lnTo>
                  <a:lnTo>
                    <a:pt x="659792" y="551513"/>
                  </a:lnTo>
                  <a:lnTo>
                    <a:pt x="660804" y="541393"/>
                  </a:lnTo>
                  <a:lnTo>
                    <a:pt x="660804" y="532286"/>
                  </a:lnTo>
                  <a:lnTo>
                    <a:pt x="660804" y="523178"/>
                  </a:lnTo>
                  <a:lnTo>
                    <a:pt x="659792" y="514071"/>
                  </a:lnTo>
                  <a:lnTo>
                    <a:pt x="658780" y="504963"/>
                  </a:lnTo>
                  <a:lnTo>
                    <a:pt x="658780" y="495856"/>
                  </a:lnTo>
                  <a:lnTo>
                    <a:pt x="654732" y="476629"/>
                  </a:lnTo>
                  <a:lnTo>
                    <a:pt x="649672" y="458413"/>
                  </a:lnTo>
                  <a:lnTo>
                    <a:pt x="644613" y="440198"/>
                  </a:lnTo>
                  <a:lnTo>
                    <a:pt x="628421" y="401744"/>
                  </a:lnTo>
                  <a:lnTo>
                    <a:pt x="609194" y="366326"/>
                  </a:lnTo>
                  <a:lnTo>
                    <a:pt x="599075" y="349123"/>
                  </a:lnTo>
                  <a:lnTo>
                    <a:pt x="588955" y="331920"/>
                  </a:lnTo>
                  <a:lnTo>
                    <a:pt x="577824" y="317752"/>
                  </a:lnTo>
                  <a:lnTo>
                    <a:pt x="572764" y="310669"/>
                  </a:lnTo>
                  <a:lnTo>
                    <a:pt x="567704" y="303585"/>
                  </a:lnTo>
                  <a:lnTo>
                    <a:pt x="562644" y="298525"/>
                  </a:lnTo>
                  <a:lnTo>
                    <a:pt x="557585" y="292453"/>
                  </a:lnTo>
                  <a:lnTo>
                    <a:pt x="552525" y="286382"/>
                  </a:lnTo>
                  <a:lnTo>
                    <a:pt x="548477" y="282334"/>
                  </a:lnTo>
                  <a:lnTo>
                    <a:pt x="543417" y="278286"/>
                  </a:lnTo>
                  <a:lnTo>
                    <a:pt x="540382" y="274238"/>
                  </a:lnTo>
                  <a:lnTo>
                    <a:pt x="536334" y="271202"/>
                  </a:lnTo>
                  <a:lnTo>
                    <a:pt x="532286" y="269179"/>
                  </a:lnTo>
                  <a:lnTo>
                    <a:pt x="528238" y="267155"/>
                  </a:lnTo>
                  <a:lnTo>
                    <a:pt x="525202" y="265131"/>
                  </a:lnTo>
                  <a:lnTo>
                    <a:pt x="521154" y="263107"/>
                  </a:lnTo>
                  <a:lnTo>
                    <a:pt x="518119" y="262095"/>
                  </a:lnTo>
                  <a:lnTo>
                    <a:pt x="515083" y="262095"/>
                  </a:lnTo>
                  <a:lnTo>
                    <a:pt x="512047" y="262095"/>
                  </a:lnTo>
                  <a:lnTo>
                    <a:pt x="509011" y="263107"/>
                  </a:lnTo>
                  <a:lnTo>
                    <a:pt x="505975" y="264119"/>
                  </a:lnTo>
                  <a:lnTo>
                    <a:pt x="502939" y="266143"/>
                  </a:lnTo>
                  <a:lnTo>
                    <a:pt x="500915" y="267155"/>
                  </a:lnTo>
                  <a:lnTo>
                    <a:pt x="498892" y="270191"/>
                  </a:lnTo>
                  <a:lnTo>
                    <a:pt x="495856" y="272214"/>
                  </a:lnTo>
                  <a:lnTo>
                    <a:pt x="493832" y="276262"/>
                  </a:lnTo>
                  <a:lnTo>
                    <a:pt x="491808" y="279298"/>
                  </a:lnTo>
                  <a:lnTo>
                    <a:pt x="490796" y="283346"/>
                  </a:lnTo>
                  <a:lnTo>
                    <a:pt x="488772" y="287394"/>
                  </a:lnTo>
                  <a:lnTo>
                    <a:pt x="486748" y="292453"/>
                  </a:lnTo>
                  <a:lnTo>
                    <a:pt x="485736" y="297513"/>
                  </a:lnTo>
                  <a:lnTo>
                    <a:pt x="483712" y="303585"/>
                  </a:lnTo>
                  <a:lnTo>
                    <a:pt x="482700" y="308645"/>
                  </a:lnTo>
                  <a:lnTo>
                    <a:pt x="481688" y="314716"/>
                  </a:lnTo>
                  <a:lnTo>
                    <a:pt x="480676" y="320788"/>
                  </a:lnTo>
                  <a:lnTo>
                    <a:pt x="479664" y="334955"/>
                  </a:lnTo>
                  <a:lnTo>
                    <a:pt x="477641" y="350135"/>
                  </a:lnTo>
                  <a:lnTo>
                    <a:pt x="476629" y="367338"/>
                  </a:lnTo>
                  <a:lnTo>
                    <a:pt x="475617" y="384541"/>
                  </a:lnTo>
                  <a:lnTo>
                    <a:pt x="474605" y="403768"/>
                  </a:lnTo>
                  <a:lnTo>
                    <a:pt x="474605" y="424007"/>
                  </a:lnTo>
                  <a:lnTo>
                    <a:pt x="474605" y="444246"/>
                  </a:lnTo>
                  <a:lnTo>
                    <a:pt x="475617" y="466509"/>
                  </a:lnTo>
                  <a:lnTo>
                    <a:pt x="476629" y="488772"/>
                  </a:lnTo>
                  <a:lnTo>
                    <a:pt x="476629" y="513059"/>
                  </a:lnTo>
                  <a:lnTo>
                    <a:pt x="477641" y="537346"/>
                  </a:lnTo>
                  <a:lnTo>
                    <a:pt x="478652" y="562644"/>
                  </a:lnTo>
                  <a:lnTo>
                    <a:pt x="479664" y="588955"/>
                  </a:lnTo>
                  <a:lnTo>
                    <a:pt x="481688" y="615266"/>
                  </a:lnTo>
                  <a:lnTo>
                    <a:pt x="482700" y="642589"/>
                  </a:lnTo>
                  <a:lnTo>
                    <a:pt x="483712" y="669911"/>
                  </a:lnTo>
                  <a:lnTo>
                    <a:pt x="485736" y="698246"/>
                  </a:lnTo>
                  <a:lnTo>
                    <a:pt x="486748" y="726581"/>
                  </a:lnTo>
                  <a:lnTo>
                    <a:pt x="489784" y="785274"/>
                  </a:lnTo>
                  <a:lnTo>
                    <a:pt x="489784" y="791345"/>
                  </a:lnTo>
                </a:path>
                <a:path w="3028950" h="3553459">
                  <a:moveTo>
                    <a:pt x="294477" y="691162"/>
                  </a:moveTo>
                  <a:lnTo>
                    <a:pt x="262095" y="697234"/>
                  </a:lnTo>
                  <a:lnTo>
                    <a:pt x="246916" y="700270"/>
                  </a:lnTo>
                  <a:lnTo>
                    <a:pt x="231736" y="704318"/>
                  </a:lnTo>
                  <a:lnTo>
                    <a:pt x="216557" y="708365"/>
                  </a:lnTo>
                  <a:lnTo>
                    <a:pt x="202390" y="713425"/>
                  </a:lnTo>
                  <a:lnTo>
                    <a:pt x="187211" y="717473"/>
                  </a:lnTo>
                  <a:lnTo>
                    <a:pt x="173043" y="723545"/>
                  </a:lnTo>
                  <a:lnTo>
                    <a:pt x="159888" y="729616"/>
                  </a:lnTo>
                  <a:lnTo>
                    <a:pt x="146732" y="734676"/>
                  </a:lnTo>
                  <a:lnTo>
                    <a:pt x="134589" y="741760"/>
                  </a:lnTo>
                  <a:lnTo>
                    <a:pt x="122446" y="747832"/>
                  </a:lnTo>
                  <a:lnTo>
                    <a:pt x="112326" y="754915"/>
                  </a:lnTo>
                  <a:lnTo>
                    <a:pt x="102207" y="761999"/>
                  </a:lnTo>
                  <a:lnTo>
                    <a:pt x="93099" y="769083"/>
                  </a:lnTo>
                  <a:lnTo>
                    <a:pt x="83991" y="777178"/>
                  </a:lnTo>
                  <a:lnTo>
                    <a:pt x="76908" y="785274"/>
                  </a:lnTo>
                  <a:lnTo>
                    <a:pt x="69824" y="793369"/>
                  </a:lnTo>
                  <a:lnTo>
                    <a:pt x="63752" y="801465"/>
                  </a:lnTo>
                  <a:lnTo>
                    <a:pt x="58693" y="809561"/>
                  </a:lnTo>
                  <a:lnTo>
                    <a:pt x="53633" y="818668"/>
                  </a:lnTo>
                  <a:lnTo>
                    <a:pt x="50597" y="828788"/>
                  </a:lnTo>
                  <a:lnTo>
                    <a:pt x="47561" y="838907"/>
                  </a:lnTo>
                  <a:lnTo>
                    <a:pt x="45537" y="850039"/>
                  </a:lnTo>
                  <a:lnTo>
                    <a:pt x="43513" y="861170"/>
                  </a:lnTo>
                  <a:lnTo>
                    <a:pt x="42501" y="873314"/>
                  </a:lnTo>
                  <a:lnTo>
                    <a:pt x="42501" y="884445"/>
                  </a:lnTo>
                  <a:lnTo>
                    <a:pt x="43513" y="896588"/>
                  </a:lnTo>
                  <a:lnTo>
                    <a:pt x="45537" y="907720"/>
                  </a:lnTo>
                  <a:lnTo>
                    <a:pt x="47561" y="918851"/>
                  </a:lnTo>
                  <a:lnTo>
                    <a:pt x="62740" y="960341"/>
                  </a:lnTo>
                  <a:lnTo>
                    <a:pt x="74884" y="976533"/>
                  </a:lnTo>
                  <a:lnTo>
                    <a:pt x="80956" y="983616"/>
                  </a:lnTo>
                  <a:lnTo>
                    <a:pt x="118398" y="1004867"/>
                  </a:lnTo>
                  <a:lnTo>
                    <a:pt x="123458" y="1005879"/>
                  </a:lnTo>
                  <a:lnTo>
                    <a:pt x="128517" y="1006891"/>
                  </a:lnTo>
                  <a:lnTo>
                    <a:pt x="133577" y="1006891"/>
                  </a:lnTo>
                  <a:lnTo>
                    <a:pt x="139649" y="1007903"/>
                  </a:lnTo>
                  <a:lnTo>
                    <a:pt x="144709" y="1007903"/>
                  </a:lnTo>
                  <a:lnTo>
                    <a:pt x="150780" y="1007903"/>
                  </a:lnTo>
                  <a:lnTo>
                    <a:pt x="156852" y="1006891"/>
                  </a:lnTo>
                  <a:lnTo>
                    <a:pt x="163936" y="1005879"/>
                  </a:lnTo>
                  <a:lnTo>
                    <a:pt x="171019" y="1004867"/>
                  </a:lnTo>
                  <a:lnTo>
                    <a:pt x="178103" y="1003855"/>
                  </a:lnTo>
                  <a:lnTo>
                    <a:pt x="192270" y="1000819"/>
                  </a:lnTo>
                  <a:lnTo>
                    <a:pt x="207450" y="995760"/>
                  </a:lnTo>
                  <a:lnTo>
                    <a:pt x="223641" y="989688"/>
                  </a:lnTo>
                  <a:lnTo>
                    <a:pt x="239832" y="983616"/>
                  </a:lnTo>
                  <a:lnTo>
                    <a:pt x="257035" y="975521"/>
                  </a:lnTo>
                  <a:lnTo>
                    <a:pt x="274238" y="966413"/>
                  </a:lnTo>
                  <a:lnTo>
                    <a:pt x="291441" y="957305"/>
                  </a:lnTo>
                  <a:lnTo>
                    <a:pt x="308645" y="947186"/>
                  </a:lnTo>
                  <a:lnTo>
                    <a:pt x="326860" y="935043"/>
                  </a:lnTo>
                  <a:lnTo>
                    <a:pt x="344063" y="923911"/>
                  </a:lnTo>
                  <a:lnTo>
                    <a:pt x="362278" y="910756"/>
                  </a:lnTo>
                  <a:lnTo>
                    <a:pt x="380493" y="896588"/>
                  </a:lnTo>
                  <a:lnTo>
                    <a:pt x="397696" y="882421"/>
                  </a:lnTo>
                  <a:lnTo>
                    <a:pt x="414900" y="868254"/>
                  </a:lnTo>
                  <a:lnTo>
                    <a:pt x="432103" y="852063"/>
                  </a:lnTo>
                  <a:lnTo>
                    <a:pt x="448294" y="836883"/>
                  </a:lnTo>
                  <a:lnTo>
                    <a:pt x="457402" y="827776"/>
                  </a:lnTo>
                  <a:lnTo>
                    <a:pt x="460437" y="824740"/>
                  </a:lnTo>
                  <a:lnTo>
                    <a:pt x="462461" y="822716"/>
                  </a:lnTo>
                  <a:lnTo>
                    <a:pt x="463473" y="821704"/>
                  </a:lnTo>
                  <a:lnTo>
                    <a:pt x="464485" y="820692"/>
                  </a:lnTo>
                  <a:lnTo>
                    <a:pt x="464485" y="819680"/>
                  </a:lnTo>
                  <a:lnTo>
                    <a:pt x="466509" y="818668"/>
                  </a:lnTo>
                  <a:lnTo>
                    <a:pt x="467521" y="817656"/>
                  </a:lnTo>
                  <a:lnTo>
                    <a:pt x="468533" y="815632"/>
                  </a:lnTo>
                  <a:lnTo>
                    <a:pt x="469545" y="813608"/>
                  </a:lnTo>
                  <a:lnTo>
                    <a:pt x="483712" y="799441"/>
                  </a:lnTo>
                  <a:lnTo>
                    <a:pt x="486748" y="794381"/>
                  </a:lnTo>
                  <a:lnTo>
                    <a:pt x="491808" y="789322"/>
                  </a:lnTo>
                  <a:lnTo>
                    <a:pt x="496868" y="783250"/>
                  </a:lnTo>
                  <a:lnTo>
                    <a:pt x="502939" y="776166"/>
                  </a:lnTo>
                  <a:lnTo>
                    <a:pt x="507999" y="769083"/>
                  </a:lnTo>
                  <a:lnTo>
                    <a:pt x="515083" y="760987"/>
                  </a:lnTo>
                  <a:lnTo>
                    <a:pt x="523178" y="751879"/>
                  </a:lnTo>
                  <a:lnTo>
                    <a:pt x="531274" y="741760"/>
                  </a:lnTo>
                  <a:lnTo>
                    <a:pt x="530262" y="707354"/>
                  </a:lnTo>
                  <a:lnTo>
                    <a:pt x="527226" y="672947"/>
                  </a:lnTo>
                  <a:lnTo>
                    <a:pt x="526214" y="639553"/>
                  </a:lnTo>
                  <a:lnTo>
                    <a:pt x="524190" y="607170"/>
                  </a:lnTo>
                  <a:lnTo>
                    <a:pt x="522166" y="575800"/>
                  </a:lnTo>
                  <a:lnTo>
                    <a:pt x="521154" y="544429"/>
                  </a:lnTo>
                  <a:lnTo>
                    <a:pt x="520143" y="515083"/>
                  </a:lnTo>
                  <a:lnTo>
                    <a:pt x="519131" y="486748"/>
                  </a:lnTo>
                  <a:lnTo>
                    <a:pt x="519131" y="472581"/>
                  </a:lnTo>
                  <a:lnTo>
                    <a:pt x="518119" y="459425"/>
                  </a:lnTo>
                  <a:lnTo>
                    <a:pt x="518119" y="446270"/>
                  </a:lnTo>
                  <a:lnTo>
                    <a:pt x="518119" y="433115"/>
                  </a:lnTo>
                  <a:lnTo>
                    <a:pt x="518119" y="420971"/>
                  </a:lnTo>
                  <a:lnTo>
                    <a:pt x="518119" y="409840"/>
                  </a:lnTo>
                  <a:lnTo>
                    <a:pt x="518119" y="398708"/>
                  </a:lnTo>
                  <a:lnTo>
                    <a:pt x="519131" y="387577"/>
                  </a:lnTo>
                  <a:lnTo>
                    <a:pt x="519131" y="377457"/>
                  </a:lnTo>
                  <a:lnTo>
                    <a:pt x="520143" y="367338"/>
                  </a:lnTo>
                  <a:lnTo>
                    <a:pt x="520143" y="358230"/>
                  </a:lnTo>
                  <a:lnTo>
                    <a:pt x="521154" y="349123"/>
                  </a:lnTo>
                  <a:lnTo>
                    <a:pt x="522166" y="341027"/>
                  </a:lnTo>
                  <a:lnTo>
                    <a:pt x="522166" y="332932"/>
                  </a:lnTo>
                  <a:lnTo>
                    <a:pt x="524190" y="325848"/>
                  </a:lnTo>
                  <a:lnTo>
                    <a:pt x="525202" y="319776"/>
                  </a:lnTo>
                  <a:lnTo>
                    <a:pt x="528238" y="323824"/>
                  </a:lnTo>
                  <a:lnTo>
                    <a:pt x="532286" y="327872"/>
                  </a:lnTo>
                  <a:lnTo>
                    <a:pt x="539370" y="336979"/>
                  </a:lnTo>
                  <a:lnTo>
                    <a:pt x="545441" y="347099"/>
                  </a:lnTo>
                  <a:lnTo>
                    <a:pt x="553537" y="359242"/>
                  </a:lnTo>
                  <a:lnTo>
                    <a:pt x="561633" y="370374"/>
                  </a:lnTo>
                  <a:lnTo>
                    <a:pt x="569728" y="383529"/>
                  </a:lnTo>
                  <a:lnTo>
                    <a:pt x="576812" y="397696"/>
                  </a:lnTo>
                  <a:lnTo>
                    <a:pt x="583895" y="410852"/>
                  </a:lnTo>
                  <a:lnTo>
                    <a:pt x="590979" y="425019"/>
                  </a:lnTo>
                  <a:lnTo>
                    <a:pt x="597051" y="438174"/>
                  </a:lnTo>
                  <a:lnTo>
                    <a:pt x="602111" y="452342"/>
                  </a:lnTo>
                  <a:lnTo>
                    <a:pt x="607170" y="465497"/>
                  </a:lnTo>
                  <a:lnTo>
                    <a:pt x="610206" y="478652"/>
                  </a:lnTo>
                  <a:lnTo>
                    <a:pt x="613242" y="490796"/>
                  </a:lnTo>
                  <a:lnTo>
                    <a:pt x="615266" y="502939"/>
                  </a:lnTo>
                  <a:lnTo>
                    <a:pt x="616278" y="516095"/>
                  </a:lnTo>
                  <a:lnTo>
                    <a:pt x="617290" y="528238"/>
                  </a:lnTo>
                  <a:lnTo>
                    <a:pt x="617290" y="541393"/>
                  </a:lnTo>
                  <a:lnTo>
                    <a:pt x="615266" y="553537"/>
                  </a:lnTo>
                  <a:lnTo>
                    <a:pt x="613242" y="567704"/>
                  </a:lnTo>
                  <a:lnTo>
                    <a:pt x="610206" y="580860"/>
                  </a:lnTo>
                  <a:lnTo>
                    <a:pt x="607170" y="595027"/>
                  </a:lnTo>
                  <a:lnTo>
                    <a:pt x="603123" y="609194"/>
                  </a:lnTo>
                  <a:lnTo>
                    <a:pt x="598063" y="623362"/>
                  </a:lnTo>
                  <a:lnTo>
                    <a:pt x="590979" y="637529"/>
                  </a:lnTo>
                  <a:lnTo>
                    <a:pt x="584907" y="652708"/>
                  </a:lnTo>
                  <a:lnTo>
                    <a:pt x="576812" y="666875"/>
                  </a:lnTo>
                  <a:lnTo>
                    <a:pt x="569728" y="682055"/>
                  </a:lnTo>
                  <a:lnTo>
                    <a:pt x="560621" y="697234"/>
                  </a:lnTo>
                  <a:lnTo>
                    <a:pt x="550501" y="712413"/>
                  </a:lnTo>
                  <a:lnTo>
                    <a:pt x="540382" y="726581"/>
                  </a:lnTo>
                  <a:lnTo>
                    <a:pt x="531274" y="741760"/>
                  </a:lnTo>
                </a:path>
                <a:path w="3028950" h="3553459">
                  <a:moveTo>
                    <a:pt x="491808" y="854086"/>
                  </a:moveTo>
                  <a:lnTo>
                    <a:pt x="492820" y="874325"/>
                  </a:lnTo>
                  <a:lnTo>
                    <a:pt x="493832" y="893553"/>
                  </a:lnTo>
                  <a:lnTo>
                    <a:pt x="493832" y="911768"/>
                  </a:lnTo>
                  <a:lnTo>
                    <a:pt x="494844" y="928971"/>
                  </a:lnTo>
                  <a:lnTo>
                    <a:pt x="494844" y="945162"/>
                  </a:lnTo>
                  <a:lnTo>
                    <a:pt x="495856" y="959329"/>
                  </a:lnTo>
                  <a:lnTo>
                    <a:pt x="495856" y="973497"/>
                  </a:lnTo>
                  <a:lnTo>
                    <a:pt x="495856" y="986652"/>
                  </a:lnTo>
                  <a:lnTo>
                    <a:pt x="495856" y="998796"/>
                  </a:lnTo>
                  <a:lnTo>
                    <a:pt x="496868" y="1009927"/>
                  </a:lnTo>
                  <a:lnTo>
                    <a:pt x="496868" y="1021058"/>
                  </a:lnTo>
                  <a:lnTo>
                    <a:pt x="496868" y="1030166"/>
                  </a:lnTo>
                  <a:lnTo>
                    <a:pt x="497880" y="1039274"/>
                  </a:lnTo>
                  <a:lnTo>
                    <a:pt x="497880" y="1048381"/>
                  </a:lnTo>
                  <a:lnTo>
                    <a:pt x="497880" y="1055465"/>
                  </a:lnTo>
                  <a:lnTo>
                    <a:pt x="497880" y="1063560"/>
                  </a:lnTo>
                  <a:lnTo>
                    <a:pt x="497880" y="1069632"/>
                  </a:lnTo>
                  <a:lnTo>
                    <a:pt x="498892" y="1075704"/>
                  </a:lnTo>
                  <a:lnTo>
                    <a:pt x="498892" y="1081776"/>
                  </a:lnTo>
                  <a:lnTo>
                    <a:pt x="498892" y="1086835"/>
                  </a:lnTo>
                  <a:lnTo>
                    <a:pt x="498892" y="1096955"/>
                  </a:lnTo>
                  <a:lnTo>
                    <a:pt x="498892" y="1106062"/>
                  </a:lnTo>
                  <a:lnTo>
                    <a:pt x="497880" y="1113146"/>
                  </a:lnTo>
                  <a:lnTo>
                    <a:pt x="497880" y="1121242"/>
                  </a:lnTo>
                  <a:lnTo>
                    <a:pt x="497880" y="1136421"/>
                  </a:lnTo>
                  <a:lnTo>
                    <a:pt x="495856" y="1166779"/>
                  </a:lnTo>
                  <a:lnTo>
                    <a:pt x="495856" y="1195114"/>
                  </a:lnTo>
                  <a:lnTo>
                    <a:pt x="493832" y="1224461"/>
                  </a:lnTo>
                  <a:lnTo>
                    <a:pt x="491808" y="1253807"/>
                  </a:lnTo>
                  <a:lnTo>
                    <a:pt x="489784" y="1282142"/>
                  </a:lnTo>
                  <a:lnTo>
                    <a:pt x="487760" y="1310477"/>
                  </a:lnTo>
                  <a:lnTo>
                    <a:pt x="485736" y="1337799"/>
                  </a:lnTo>
                  <a:lnTo>
                    <a:pt x="482700" y="1365122"/>
                  </a:lnTo>
                  <a:lnTo>
                    <a:pt x="480676" y="1391433"/>
                  </a:lnTo>
                  <a:lnTo>
                    <a:pt x="477641" y="1417743"/>
                  </a:lnTo>
                  <a:lnTo>
                    <a:pt x="474605" y="1444054"/>
                  </a:lnTo>
                  <a:lnTo>
                    <a:pt x="471569" y="1469353"/>
                  </a:lnTo>
                  <a:lnTo>
                    <a:pt x="468533" y="1494652"/>
                  </a:lnTo>
                  <a:lnTo>
                    <a:pt x="465497" y="1518939"/>
                  </a:lnTo>
                  <a:lnTo>
                    <a:pt x="462461" y="1543225"/>
                  </a:lnTo>
                  <a:lnTo>
                    <a:pt x="459425" y="1566500"/>
                  </a:lnTo>
                  <a:lnTo>
                    <a:pt x="456390" y="1589775"/>
                  </a:lnTo>
                  <a:lnTo>
                    <a:pt x="452342" y="1612038"/>
                  </a:lnTo>
                  <a:lnTo>
                    <a:pt x="450318" y="1634301"/>
                  </a:lnTo>
                  <a:lnTo>
                    <a:pt x="447282" y="1656564"/>
                  </a:lnTo>
                  <a:lnTo>
                    <a:pt x="444246" y="1677815"/>
                  </a:lnTo>
                  <a:lnTo>
                    <a:pt x="441210" y="1699066"/>
                  </a:lnTo>
                  <a:lnTo>
                    <a:pt x="439186" y="1719305"/>
                  </a:lnTo>
                  <a:lnTo>
                    <a:pt x="436151" y="1738532"/>
                  </a:lnTo>
                  <a:lnTo>
                    <a:pt x="434127" y="1758771"/>
                  </a:lnTo>
                  <a:lnTo>
                    <a:pt x="433115" y="1776986"/>
                  </a:lnTo>
                  <a:lnTo>
                    <a:pt x="431091" y="1796213"/>
                  </a:lnTo>
                  <a:lnTo>
                    <a:pt x="429067" y="1814428"/>
                  </a:lnTo>
                </a:path>
                <a:path w="3028950" h="3553459">
                  <a:moveTo>
                    <a:pt x="427043" y="1905504"/>
                  </a:moveTo>
                  <a:lnTo>
                    <a:pt x="428055" y="1921695"/>
                  </a:lnTo>
                  <a:lnTo>
                    <a:pt x="429067" y="1937886"/>
                  </a:lnTo>
                  <a:lnTo>
                    <a:pt x="431091" y="1953066"/>
                  </a:lnTo>
                  <a:lnTo>
                    <a:pt x="434127" y="1968245"/>
                  </a:lnTo>
                  <a:lnTo>
                    <a:pt x="438174" y="1981400"/>
                  </a:lnTo>
                  <a:lnTo>
                    <a:pt x="442222" y="1995568"/>
                  </a:lnTo>
                  <a:lnTo>
                    <a:pt x="447282" y="2007711"/>
                  </a:lnTo>
                  <a:lnTo>
                    <a:pt x="452342" y="2018842"/>
                  </a:lnTo>
                  <a:lnTo>
                    <a:pt x="459425" y="2029974"/>
                  </a:lnTo>
                  <a:lnTo>
                    <a:pt x="467521" y="2039082"/>
                  </a:lnTo>
                  <a:lnTo>
                    <a:pt x="474605" y="2049201"/>
                  </a:lnTo>
                  <a:lnTo>
                    <a:pt x="483712" y="2057297"/>
                  </a:lnTo>
                  <a:lnTo>
                    <a:pt x="493832" y="2065392"/>
                  </a:lnTo>
                  <a:lnTo>
                    <a:pt x="505975" y="2071464"/>
                  </a:lnTo>
                  <a:lnTo>
                    <a:pt x="518119" y="2077536"/>
                  </a:lnTo>
                  <a:lnTo>
                    <a:pt x="530262" y="2082595"/>
                  </a:lnTo>
                  <a:lnTo>
                    <a:pt x="543417" y="2087655"/>
                  </a:lnTo>
                  <a:lnTo>
                    <a:pt x="558597" y="2091703"/>
                  </a:lnTo>
                  <a:lnTo>
                    <a:pt x="574788" y="2094739"/>
                  </a:lnTo>
                  <a:lnTo>
                    <a:pt x="590979" y="2097775"/>
                  </a:lnTo>
                  <a:lnTo>
                    <a:pt x="608182" y="2099799"/>
                  </a:lnTo>
                  <a:lnTo>
                    <a:pt x="627409" y="2101822"/>
                  </a:lnTo>
                  <a:lnTo>
                    <a:pt x="646636" y="2103846"/>
                  </a:lnTo>
                  <a:lnTo>
                    <a:pt x="666875" y="2104858"/>
                  </a:lnTo>
                  <a:lnTo>
                    <a:pt x="688126" y="2105870"/>
                  </a:lnTo>
                  <a:lnTo>
                    <a:pt x="710389" y="2105870"/>
                  </a:lnTo>
                  <a:lnTo>
                    <a:pt x="733664" y="2106882"/>
                  </a:lnTo>
                  <a:lnTo>
                    <a:pt x="757951" y="2106882"/>
                  </a:lnTo>
                  <a:lnTo>
                    <a:pt x="783250" y="2106882"/>
                  </a:lnTo>
                  <a:lnTo>
                    <a:pt x="808549" y="2105870"/>
                  </a:lnTo>
                  <a:lnTo>
                    <a:pt x="834859" y="2105870"/>
                  </a:lnTo>
                  <a:lnTo>
                    <a:pt x="863194" y="2105870"/>
                  </a:lnTo>
                </a:path>
                <a:path w="3028950" h="3553459">
                  <a:moveTo>
                    <a:pt x="534310" y="808549"/>
                  </a:moveTo>
                  <a:lnTo>
                    <a:pt x="534310" y="816644"/>
                  </a:lnTo>
                  <a:lnTo>
                    <a:pt x="535322" y="824740"/>
                  </a:lnTo>
                  <a:lnTo>
                    <a:pt x="535322" y="832835"/>
                  </a:lnTo>
                  <a:lnTo>
                    <a:pt x="536334" y="840931"/>
                  </a:lnTo>
                  <a:lnTo>
                    <a:pt x="536334" y="849027"/>
                  </a:lnTo>
                  <a:lnTo>
                    <a:pt x="536334" y="855098"/>
                  </a:lnTo>
                  <a:lnTo>
                    <a:pt x="537346" y="868254"/>
                  </a:lnTo>
                  <a:lnTo>
                    <a:pt x="537346" y="880397"/>
                  </a:lnTo>
                  <a:lnTo>
                    <a:pt x="538358" y="890517"/>
                  </a:lnTo>
                  <a:lnTo>
                    <a:pt x="538358" y="899624"/>
                  </a:lnTo>
                  <a:lnTo>
                    <a:pt x="539370" y="907720"/>
                  </a:lnTo>
                  <a:lnTo>
                    <a:pt x="539370" y="915815"/>
                  </a:lnTo>
                  <a:lnTo>
                    <a:pt x="539370" y="922899"/>
                  </a:lnTo>
                  <a:lnTo>
                    <a:pt x="539370" y="927959"/>
                  </a:lnTo>
                  <a:lnTo>
                    <a:pt x="539370" y="934031"/>
                  </a:lnTo>
                  <a:lnTo>
                    <a:pt x="539370" y="944150"/>
                  </a:lnTo>
                  <a:lnTo>
                    <a:pt x="540382" y="954270"/>
                  </a:lnTo>
                  <a:lnTo>
                    <a:pt x="540382" y="1027130"/>
                  </a:lnTo>
                  <a:lnTo>
                    <a:pt x="540382" y="1064572"/>
                  </a:lnTo>
                  <a:lnTo>
                    <a:pt x="540382" y="1101003"/>
                  </a:lnTo>
                  <a:lnTo>
                    <a:pt x="540382" y="1136421"/>
                  </a:lnTo>
                  <a:lnTo>
                    <a:pt x="539370" y="1171839"/>
                  </a:lnTo>
                  <a:lnTo>
                    <a:pt x="538358" y="1207257"/>
                  </a:lnTo>
                  <a:lnTo>
                    <a:pt x="536334" y="1241664"/>
                  </a:lnTo>
                  <a:lnTo>
                    <a:pt x="534310" y="1275058"/>
                  </a:lnTo>
                  <a:lnTo>
                    <a:pt x="532286" y="1308453"/>
                  </a:lnTo>
                  <a:lnTo>
                    <a:pt x="529250" y="1340835"/>
                  </a:lnTo>
                  <a:lnTo>
                    <a:pt x="526214" y="1373218"/>
                  </a:lnTo>
                  <a:lnTo>
                    <a:pt x="522166" y="1404588"/>
                  </a:lnTo>
                  <a:lnTo>
                    <a:pt x="520143" y="1434947"/>
                  </a:lnTo>
                  <a:lnTo>
                    <a:pt x="516095" y="1465305"/>
                  </a:lnTo>
                  <a:lnTo>
                    <a:pt x="513059" y="1494652"/>
                  </a:lnTo>
                  <a:lnTo>
                    <a:pt x="509011" y="1523998"/>
                  </a:lnTo>
                  <a:lnTo>
                    <a:pt x="505975" y="1552333"/>
                  </a:lnTo>
                  <a:lnTo>
                    <a:pt x="501927" y="1579656"/>
                  </a:lnTo>
                  <a:lnTo>
                    <a:pt x="498892" y="1605966"/>
                  </a:lnTo>
                  <a:lnTo>
                    <a:pt x="494844" y="1632277"/>
                  </a:lnTo>
                  <a:lnTo>
                    <a:pt x="490796" y="1657576"/>
                  </a:lnTo>
                  <a:lnTo>
                    <a:pt x="488772" y="1682875"/>
                  </a:lnTo>
                  <a:lnTo>
                    <a:pt x="485736" y="1707161"/>
                  </a:lnTo>
                  <a:lnTo>
                    <a:pt x="482700" y="1730436"/>
                  </a:lnTo>
                  <a:lnTo>
                    <a:pt x="480676" y="1752699"/>
                  </a:lnTo>
                  <a:lnTo>
                    <a:pt x="478652" y="1774962"/>
                  </a:lnTo>
                  <a:lnTo>
                    <a:pt x="476629" y="1796213"/>
                  </a:lnTo>
                  <a:lnTo>
                    <a:pt x="474605" y="1817464"/>
                  </a:lnTo>
                  <a:lnTo>
                    <a:pt x="474605" y="1836691"/>
                  </a:lnTo>
                  <a:lnTo>
                    <a:pt x="473593" y="1855918"/>
                  </a:lnTo>
                  <a:lnTo>
                    <a:pt x="473593" y="1873121"/>
                  </a:lnTo>
                  <a:lnTo>
                    <a:pt x="473593" y="1890325"/>
                  </a:lnTo>
                  <a:lnTo>
                    <a:pt x="474605" y="1906516"/>
                  </a:lnTo>
                  <a:lnTo>
                    <a:pt x="479664" y="1950030"/>
                  </a:lnTo>
                  <a:lnTo>
                    <a:pt x="486748" y="1974317"/>
                  </a:lnTo>
                  <a:lnTo>
                    <a:pt x="489784" y="1984436"/>
                  </a:lnTo>
                  <a:lnTo>
                    <a:pt x="510023" y="2017831"/>
                  </a:lnTo>
                  <a:lnTo>
                    <a:pt x="540382" y="2040093"/>
                  </a:lnTo>
                  <a:lnTo>
                    <a:pt x="549489" y="2045153"/>
                  </a:lnTo>
                  <a:lnTo>
                    <a:pt x="560621" y="2049201"/>
                  </a:lnTo>
                  <a:lnTo>
                    <a:pt x="573776" y="2054261"/>
                  </a:lnTo>
                  <a:lnTo>
                    <a:pt x="586931" y="2057297"/>
                  </a:lnTo>
                  <a:lnTo>
                    <a:pt x="601099" y="2060332"/>
                  </a:lnTo>
                  <a:lnTo>
                    <a:pt x="617290" y="2063368"/>
                  </a:lnTo>
                  <a:lnTo>
                    <a:pt x="633481" y="2065392"/>
                  </a:lnTo>
                  <a:lnTo>
                    <a:pt x="651696" y="2066404"/>
                  </a:lnTo>
                  <a:lnTo>
                    <a:pt x="668899" y="2068428"/>
                  </a:lnTo>
                  <a:lnTo>
                    <a:pt x="688126" y="2068428"/>
                  </a:lnTo>
                  <a:lnTo>
                    <a:pt x="708365" y="2069440"/>
                  </a:lnTo>
                  <a:lnTo>
                    <a:pt x="728604" y="2069440"/>
                  </a:lnTo>
                  <a:lnTo>
                    <a:pt x="749855" y="2068428"/>
                  </a:lnTo>
                  <a:lnTo>
                    <a:pt x="772118" y="206842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336" name="object 1336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11510608" y="8034555"/>
              <a:ext cx="65777" cy="159888"/>
            </a:xfrm>
            <a:prstGeom prst="rect">
              <a:avLst/>
            </a:prstGeom>
          </p:spPr>
        </p:pic>
        <p:sp>
          <p:nvSpPr>
            <p:cNvPr id="1337" name="object 1337"/>
            <p:cNvSpPr/>
            <p:nvPr/>
          </p:nvSpPr>
          <p:spPr>
            <a:xfrm>
              <a:off x="10517884" y="5885171"/>
              <a:ext cx="2478405" cy="2343150"/>
            </a:xfrm>
            <a:custGeom>
              <a:avLst/>
              <a:gdLst/>
              <a:ahLst/>
              <a:cxnLst/>
              <a:rect l="l" t="t" r="r" b="b"/>
              <a:pathLst>
                <a:path w="2478404" h="2343150">
                  <a:moveTo>
                    <a:pt x="728604" y="997784"/>
                  </a:moveTo>
                  <a:lnTo>
                    <a:pt x="735688" y="990700"/>
                  </a:lnTo>
                </a:path>
                <a:path w="2478404" h="2343150">
                  <a:moveTo>
                    <a:pt x="735688" y="1009927"/>
                  </a:moveTo>
                  <a:lnTo>
                    <a:pt x="755927" y="990700"/>
                  </a:lnTo>
                </a:path>
                <a:path w="2478404" h="2343150">
                  <a:moveTo>
                    <a:pt x="756939" y="1009927"/>
                  </a:moveTo>
                  <a:lnTo>
                    <a:pt x="776166" y="990700"/>
                  </a:lnTo>
                </a:path>
                <a:path w="2478404" h="2343150">
                  <a:moveTo>
                    <a:pt x="776166" y="1009927"/>
                  </a:moveTo>
                  <a:lnTo>
                    <a:pt x="796405" y="990700"/>
                  </a:lnTo>
                </a:path>
                <a:path w="2478404" h="2343150">
                  <a:moveTo>
                    <a:pt x="796405" y="1009927"/>
                  </a:moveTo>
                  <a:lnTo>
                    <a:pt x="817656" y="990700"/>
                  </a:lnTo>
                </a:path>
                <a:path w="2478404" h="2343150">
                  <a:moveTo>
                    <a:pt x="817656" y="1009927"/>
                  </a:moveTo>
                  <a:lnTo>
                    <a:pt x="836883" y="990700"/>
                  </a:lnTo>
                </a:path>
                <a:path w="2478404" h="2343150">
                  <a:moveTo>
                    <a:pt x="836883" y="1009927"/>
                  </a:moveTo>
                  <a:lnTo>
                    <a:pt x="857122" y="990700"/>
                  </a:lnTo>
                </a:path>
                <a:path w="2478404" h="2343150">
                  <a:moveTo>
                    <a:pt x="858134" y="1009927"/>
                  </a:moveTo>
                  <a:lnTo>
                    <a:pt x="877361" y="990700"/>
                  </a:lnTo>
                </a:path>
                <a:path w="2478404" h="2343150">
                  <a:moveTo>
                    <a:pt x="933019" y="936055"/>
                  </a:moveTo>
                  <a:lnTo>
                    <a:pt x="959329" y="908732"/>
                  </a:lnTo>
                </a:path>
                <a:path w="2478404" h="2343150">
                  <a:moveTo>
                    <a:pt x="877361" y="1009927"/>
                  </a:moveTo>
                  <a:lnTo>
                    <a:pt x="979568" y="908732"/>
                  </a:lnTo>
                </a:path>
                <a:path w="2478404" h="2343150">
                  <a:moveTo>
                    <a:pt x="897600" y="1009927"/>
                  </a:moveTo>
                  <a:lnTo>
                    <a:pt x="995760" y="912780"/>
                  </a:lnTo>
                </a:path>
                <a:path w="2478404" h="2343150">
                  <a:moveTo>
                    <a:pt x="918851" y="1009927"/>
                  </a:moveTo>
                  <a:lnTo>
                    <a:pt x="995760" y="933019"/>
                  </a:lnTo>
                </a:path>
                <a:path w="2478404" h="2343150">
                  <a:moveTo>
                    <a:pt x="938078" y="1009927"/>
                  </a:moveTo>
                  <a:lnTo>
                    <a:pt x="995760" y="953258"/>
                  </a:lnTo>
                </a:path>
                <a:path w="2478404" h="2343150">
                  <a:moveTo>
                    <a:pt x="959329" y="1009927"/>
                  </a:moveTo>
                  <a:lnTo>
                    <a:pt x="995760" y="973497"/>
                  </a:lnTo>
                </a:path>
                <a:path w="2478404" h="2343150">
                  <a:moveTo>
                    <a:pt x="1055465" y="913792"/>
                  </a:moveTo>
                  <a:lnTo>
                    <a:pt x="1060525" y="908732"/>
                  </a:lnTo>
                </a:path>
                <a:path w="2478404" h="2343150">
                  <a:moveTo>
                    <a:pt x="978556" y="1009927"/>
                  </a:moveTo>
                  <a:lnTo>
                    <a:pt x="995760" y="993736"/>
                  </a:lnTo>
                </a:path>
                <a:path w="2478404" h="2343150">
                  <a:moveTo>
                    <a:pt x="1055465" y="934031"/>
                  </a:moveTo>
                  <a:lnTo>
                    <a:pt x="1080764" y="908732"/>
                  </a:lnTo>
                </a:path>
                <a:path w="2478404" h="2343150">
                  <a:moveTo>
                    <a:pt x="1055465" y="955282"/>
                  </a:moveTo>
                  <a:lnTo>
                    <a:pt x="1101003" y="908732"/>
                  </a:lnTo>
                </a:path>
                <a:path w="2478404" h="2343150">
                  <a:moveTo>
                    <a:pt x="1055465" y="974509"/>
                  </a:moveTo>
                  <a:lnTo>
                    <a:pt x="1109098" y="920875"/>
                  </a:lnTo>
                </a:path>
                <a:path w="2478404" h="2343150">
                  <a:moveTo>
                    <a:pt x="1055465" y="995760"/>
                  </a:moveTo>
                  <a:lnTo>
                    <a:pt x="1117194" y="933019"/>
                  </a:lnTo>
                </a:path>
                <a:path w="2478404" h="2343150">
                  <a:moveTo>
                    <a:pt x="1060525" y="1009927"/>
                  </a:moveTo>
                  <a:lnTo>
                    <a:pt x="1125289" y="945162"/>
                  </a:lnTo>
                </a:path>
                <a:path w="2478404" h="2343150">
                  <a:moveTo>
                    <a:pt x="1079752" y="1009927"/>
                  </a:moveTo>
                  <a:lnTo>
                    <a:pt x="1132373" y="958317"/>
                  </a:lnTo>
                </a:path>
                <a:path w="2478404" h="2343150">
                  <a:moveTo>
                    <a:pt x="1101003" y="1009927"/>
                  </a:moveTo>
                  <a:lnTo>
                    <a:pt x="1140469" y="970461"/>
                  </a:lnTo>
                </a:path>
                <a:path w="2478404" h="2343150">
                  <a:moveTo>
                    <a:pt x="1120230" y="1009927"/>
                  </a:moveTo>
                  <a:lnTo>
                    <a:pt x="1148564" y="982604"/>
                  </a:lnTo>
                </a:path>
                <a:path w="2478404" h="2343150">
                  <a:moveTo>
                    <a:pt x="1140469" y="1009927"/>
                  </a:moveTo>
                  <a:lnTo>
                    <a:pt x="1161720" y="990700"/>
                  </a:lnTo>
                </a:path>
                <a:path w="2478404" h="2343150">
                  <a:moveTo>
                    <a:pt x="1161720" y="1009927"/>
                  </a:moveTo>
                  <a:lnTo>
                    <a:pt x="1180947" y="990700"/>
                  </a:lnTo>
                </a:path>
                <a:path w="2478404" h="2343150">
                  <a:moveTo>
                    <a:pt x="1180947" y="1009927"/>
                  </a:moveTo>
                  <a:lnTo>
                    <a:pt x="1201186" y="990700"/>
                  </a:lnTo>
                </a:path>
                <a:path w="2478404" h="2343150">
                  <a:moveTo>
                    <a:pt x="1202198" y="1009927"/>
                  </a:moveTo>
                  <a:lnTo>
                    <a:pt x="1220413" y="990700"/>
                  </a:lnTo>
                </a:path>
                <a:path w="2478404" h="2343150">
                  <a:moveTo>
                    <a:pt x="1220413" y="1009927"/>
                  </a:moveTo>
                  <a:lnTo>
                    <a:pt x="1240652" y="990700"/>
                  </a:lnTo>
                </a:path>
                <a:path w="2478404" h="2343150">
                  <a:moveTo>
                    <a:pt x="1240652" y="1009927"/>
                  </a:moveTo>
                  <a:lnTo>
                    <a:pt x="1261903" y="990700"/>
                  </a:lnTo>
                </a:path>
                <a:path w="2478404" h="2343150">
                  <a:moveTo>
                    <a:pt x="1261903" y="1009927"/>
                  </a:moveTo>
                  <a:lnTo>
                    <a:pt x="1281130" y="990700"/>
                  </a:lnTo>
                </a:path>
                <a:path w="2478404" h="2343150">
                  <a:moveTo>
                    <a:pt x="1281130" y="1009927"/>
                  </a:moveTo>
                  <a:lnTo>
                    <a:pt x="1301369" y="990700"/>
                  </a:lnTo>
                </a:path>
                <a:path w="2478404" h="2343150">
                  <a:moveTo>
                    <a:pt x="1302381" y="1009927"/>
                  </a:moveTo>
                  <a:lnTo>
                    <a:pt x="1321608" y="990700"/>
                  </a:lnTo>
                </a:path>
                <a:path w="2478404" h="2343150">
                  <a:moveTo>
                    <a:pt x="1321608" y="1009927"/>
                  </a:moveTo>
                  <a:lnTo>
                    <a:pt x="1341847" y="990700"/>
                  </a:lnTo>
                </a:path>
                <a:path w="2478404" h="2343150">
                  <a:moveTo>
                    <a:pt x="1342859" y="1009927"/>
                  </a:moveTo>
                  <a:lnTo>
                    <a:pt x="1363098" y="990700"/>
                  </a:lnTo>
                </a:path>
                <a:path w="2478404" h="2343150">
                  <a:moveTo>
                    <a:pt x="1363098" y="1009927"/>
                  </a:moveTo>
                  <a:lnTo>
                    <a:pt x="1382325" y="990700"/>
                  </a:lnTo>
                </a:path>
                <a:path w="2478404" h="2343150">
                  <a:moveTo>
                    <a:pt x="1382325" y="1009927"/>
                  </a:moveTo>
                  <a:lnTo>
                    <a:pt x="1402564" y="990700"/>
                  </a:lnTo>
                </a:path>
                <a:path w="2478404" h="2343150">
                  <a:moveTo>
                    <a:pt x="1403576" y="1009927"/>
                  </a:moveTo>
                  <a:lnTo>
                    <a:pt x="1422803" y="990700"/>
                  </a:lnTo>
                </a:path>
                <a:path w="2478404" h="2343150">
                  <a:moveTo>
                    <a:pt x="1422803" y="1009927"/>
                  </a:moveTo>
                  <a:lnTo>
                    <a:pt x="1443042" y="990700"/>
                  </a:lnTo>
                </a:path>
                <a:path w="2478404" h="2343150">
                  <a:moveTo>
                    <a:pt x="1444054" y="1009927"/>
                  </a:moveTo>
                  <a:lnTo>
                    <a:pt x="1464293" y="990700"/>
                  </a:lnTo>
                </a:path>
                <a:path w="2478404" h="2343150">
                  <a:moveTo>
                    <a:pt x="1464293" y="1009927"/>
                  </a:moveTo>
                  <a:lnTo>
                    <a:pt x="1483520" y="990700"/>
                  </a:lnTo>
                </a:path>
                <a:path w="2478404" h="2343150">
                  <a:moveTo>
                    <a:pt x="1483520" y="1009927"/>
                  </a:moveTo>
                  <a:lnTo>
                    <a:pt x="1504771" y="990700"/>
                  </a:lnTo>
                </a:path>
                <a:path w="2478404" h="2343150">
                  <a:moveTo>
                    <a:pt x="1504771" y="1009927"/>
                  </a:moveTo>
                  <a:lnTo>
                    <a:pt x="1523998" y="990700"/>
                  </a:lnTo>
                </a:path>
                <a:path w="2478404" h="2343150">
                  <a:moveTo>
                    <a:pt x="1523998" y="1009927"/>
                  </a:moveTo>
                  <a:lnTo>
                    <a:pt x="1544237" y="990700"/>
                  </a:lnTo>
                </a:path>
                <a:path w="2478404" h="2343150">
                  <a:moveTo>
                    <a:pt x="1545249" y="1009927"/>
                  </a:moveTo>
                  <a:lnTo>
                    <a:pt x="1565488" y="990700"/>
                  </a:lnTo>
                </a:path>
                <a:path w="2478404" h="2343150">
                  <a:moveTo>
                    <a:pt x="1565488" y="1009927"/>
                  </a:moveTo>
                  <a:lnTo>
                    <a:pt x="1584715" y="990700"/>
                  </a:lnTo>
                </a:path>
                <a:path w="2478404" h="2343150">
                  <a:moveTo>
                    <a:pt x="1584715" y="1009927"/>
                  </a:moveTo>
                  <a:lnTo>
                    <a:pt x="1605966" y="990700"/>
                  </a:lnTo>
                </a:path>
                <a:path w="2478404" h="2343150">
                  <a:moveTo>
                    <a:pt x="1605966" y="1009927"/>
                  </a:moveTo>
                  <a:lnTo>
                    <a:pt x="1625193" y="990700"/>
                  </a:lnTo>
                </a:path>
                <a:path w="2478404" h="2343150">
                  <a:moveTo>
                    <a:pt x="1625193" y="1009927"/>
                  </a:moveTo>
                  <a:lnTo>
                    <a:pt x="1645432" y="990700"/>
                  </a:lnTo>
                </a:path>
                <a:path w="2478404" h="2343150">
                  <a:moveTo>
                    <a:pt x="1646444" y="1009927"/>
                  </a:moveTo>
                  <a:lnTo>
                    <a:pt x="1665671" y="990700"/>
                  </a:lnTo>
                </a:path>
                <a:path w="2478404" h="2343150">
                  <a:moveTo>
                    <a:pt x="1665671" y="1009927"/>
                  </a:moveTo>
                  <a:lnTo>
                    <a:pt x="1685910" y="990700"/>
                  </a:lnTo>
                </a:path>
                <a:path w="2478404" h="2343150">
                  <a:moveTo>
                    <a:pt x="1686922" y="1009927"/>
                  </a:moveTo>
                  <a:lnTo>
                    <a:pt x="1707161" y="990700"/>
                  </a:lnTo>
                </a:path>
                <a:path w="2478404" h="2343150">
                  <a:moveTo>
                    <a:pt x="1707161" y="1009927"/>
                  </a:moveTo>
                  <a:lnTo>
                    <a:pt x="1726389" y="990700"/>
                  </a:lnTo>
                </a:path>
                <a:path w="2478404" h="2343150">
                  <a:moveTo>
                    <a:pt x="1726389" y="1009927"/>
                  </a:moveTo>
                  <a:lnTo>
                    <a:pt x="1746628" y="990700"/>
                  </a:lnTo>
                </a:path>
                <a:path w="2478404" h="2343150">
                  <a:moveTo>
                    <a:pt x="1747640" y="1009927"/>
                  </a:moveTo>
                  <a:lnTo>
                    <a:pt x="1766867" y="990700"/>
                  </a:lnTo>
                </a:path>
                <a:path w="2478404" h="2343150">
                  <a:moveTo>
                    <a:pt x="1766867" y="1009927"/>
                  </a:moveTo>
                  <a:lnTo>
                    <a:pt x="1787106" y="990700"/>
                  </a:lnTo>
                </a:path>
                <a:path w="2478404" h="2343150">
                  <a:moveTo>
                    <a:pt x="1788118" y="1009927"/>
                  </a:moveTo>
                  <a:lnTo>
                    <a:pt x="1808357" y="990700"/>
                  </a:lnTo>
                </a:path>
                <a:path w="2478404" h="2343150">
                  <a:moveTo>
                    <a:pt x="1808357" y="1009927"/>
                  </a:moveTo>
                  <a:lnTo>
                    <a:pt x="1827584" y="990700"/>
                  </a:lnTo>
                </a:path>
                <a:path w="2478404" h="2343150">
                  <a:moveTo>
                    <a:pt x="1827584" y="1009927"/>
                  </a:moveTo>
                  <a:lnTo>
                    <a:pt x="1848835" y="990700"/>
                  </a:lnTo>
                </a:path>
                <a:path w="2478404" h="2343150">
                  <a:moveTo>
                    <a:pt x="1848835" y="1009927"/>
                  </a:moveTo>
                  <a:lnTo>
                    <a:pt x="1868062" y="990700"/>
                  </a:lnTo>
                </a:path>
                <a:path w="2478404" h="2343150">
                  <a:moveTo>
                    <a:pt x="1868062" y="1009927"/>
                  </a:moveTo>
                  <a:lnTo>
                    <a:pt x="1888301" y="990700"/>
                  </a:lnTo>
                </a:path>
                <a:path w="2478404" h="2343150">
                  <a:moveTo>
                    <a:pt x="1889313" y="1009927"/>
                  </a:moveTo>
                  <a:lnTo>
                    <a:pt x="1909552" y="990700"/>
                  </a:lnTo>
                </a:path>
                <a:path w="2478404" h="2343150">
                  <a:moveTo>
                    <a:pt x="1909552" y="1009927"/>
                  </a:moveTo>
                  <a:lnTo>
                    <a:pt x="1928779" y="990700"/>
                  </a:lnTo>
                </a:path>
                <a:path w="2478404" h="2343150">
                  <a:moveTo>
                    <a:pt x="1928779" y="1009927"/>
                  </a:moveTo>
                  <a:lnTo>
                    <a:pt x="1950030" y="990700"/>
                  </a:lnTo>
                </a:path>
                <a:path w="2478404" h="2343150">
                  <a:moveTo>
                    <a:pt x="1950030" y="1009927"/>
                  </a:moveTo>
                  <a:lnTo>
                    <a:pt x="1969257" y="990700"/>
                  </a:lnTo>
                </a:path>
                <a:path w="2478404" h="2343150">
                  <a:moveTo>
                    <a:pt x="1969257" y="1009927"/>
                  </a:moveTo>
                  <a:lnTo>
                    <a:pt x="1989496" y="990700"/>
                  </a:lnTo>
                </a:path>
                <a:path w="2478404" h="2343150">
                  <a:moveTo>
                    <a:pt x="1990508" y="1009927"/>
                  </a:moveTo>
                  <a:lnTo>
                    <a:pt x="2009735" y="990700"/>
                  </a:lnTo>
                </a:path>
                <a:path w="2478404" h="2343150">
                  <a:moveTo>
                    <a:pt x="2009735" y="1009927"/>
                  </a:moveTo>
                  <a:lnTo>
                    <a:pt x="2028962" y="990700"/>
                  </a:lnTo>
                </a:path>
                <a:path w="2478404" h="2343150">
                  <a:moveTo>
                    <a:pt x="2029974" y="1009927"/>
                  </a:moveTo>
                  <a:lnTo>
                    <a:pt x="2050213" y="990700"/>
                  </a:lnTo>
                </a:path>
                <a:path w="2478404" h="2343150">
                  <a:moveTo>
                    <a:pt x="2050213" y="1009927"/>
                  </a:moveTo>
                  <a:lnTo>
                    <a:pt x="2069440" y="990700"/>
                  </a:lnTo>
                </a:path>
                <a:path w="2478404" h="2343150">
                  <a:moveTo>
                    <a:pt x="2069440" y="1009927"/>
                  </a:moveTo>
                  <a:lnTo>
                    <a:pt x="2089679" y="990700"/>
                  </a:lnTo>
                </a:path>
                <a:path w="2478404" h="2343150">
                  <a:moveTo>
                    <a:pt x="2090691" y="1009927"/>
                  </a:moveTo>
                  <a:lnTo>
                    <a:pt x="2096763" y="1003855"/>
                  </a:lnTo>
                </a:path>
                <a:path w="2478404" h="2343150">
                  <a:moveTo>
                    <a:pt x="1668707" y="1063560"/>
                  </a:moveTo>
                  <a:lnTo>
                    <a:pt x="1668707" y="487760"/>
                  </a:lnTo>
                </a:path>
                <a:path w="2478404" h="2343150">
                  <a:moveTo>
                    <a:pt x="1055465" y="1023082"/>
                  </a:moveTo>
                  <a:lnTo>
                    <a:pt x="1055465" y="1188030"/>
                  </a:lnTo>
                </a:path>
                <a:path w="2478404" h="2343150">
                  <a:moveTo>
                    <a:pt x="798429" y="990700"/>
                  </a:moveTo>
                  <a:lnTo>
                    <a:pt x="765035" y="990700"/>
                  </a:lnTo>
                  <a:lnTo>
                    <a:pt x="732652" y="990700"/>
                  </a:lnTo>
                  <a:lnTo>
                    <a:pt x="765035" y="990700"/>
                  </a:lnTo>
                  <a:lnTo>
                    <a:pt x="798429" y="990700"/>
                  </a:lnTo>
                  <a:lnTo>
                    <a:pt x="765035" y="990700"/>
                  </a:lnTo>
                  <a:lnTo>
                    <a:pt x="732652" y="990700"/>
                  </a:lnTo>
                  <a:lnTo>
                    <a:pt x="765035" y="990700"/>
                  </a:lnTo>
                  <a:lnTo>
                    <a:pt x="798429" y="990700"/>
                  </a:lnTo>
                </a:path>
                <a:path w="2478404" h="2343150">
                  <a:moveTo>
                    <a:pt x="721521" y="990700"/>
                  </a:moveTo>
                  <a:lnTo>
                    <a:pt x="765035" y="990700"/>
                  </a:lnTo>
                  <a:lnTo>
                    <a:pt x="808549" y="990700"/>
                  </a:lnTo>
                </a:path>
                <a:path w="2478404" h="2343150">
                  <a:moveTo>
                    <a:pt x="2282962" y="904684"/>
                  </a:moveTo>
                  <a:lnTo>
                    <a:pt x="2383145" y="904684"/>
                  </a:lnTo>
                </a:path>
                <a:path w="2478404" h="2343150">
                  <a:moveTo>
                    <a:pt x="2168611" y="904684"/>
                  </a:moveTo>
                  <a:lnTo>
                    <a:pt x="2268794" y="904684"/>
                  </a:lnTo>
                </a:path>
                <a:path w="2478404" h="2343150">
                  <a:moveTo>
                    <a:pt x="2048189" y="904684"/>
                  </a:moveTo>
                  <a:lnTo>
                    <a:pt x="2149384" y="904684"/>
                  </a:lnTo>
                </a:path>
                <a:path w="2478404" h="2343150">
                  <a:moveTo>
                    <a:pt x="1024094" y="920875"/>
                  </a:moveTo>
                  <a:lnTo>
                    <a:pt x="1024094" y="761999"/>
                  </a:lnTo>
                </a:path>
                <a:path w="2478404" h="2343150">
                  <a:moveTo>
                    <a:pt x="1029154" y="2307249"/>
                  </a:moveTo>
                  <a:lnTo>
                    <a:pt x="693186" y="2307249"/>
                  </a:lnTo>
                </a:path>
                <a:path w="2478404" h="2343150">
                  <a:moveTo>
                    <a:pt x="995760" y="1009927"/>
                  </a:moveTo>
                  <a:lnTo>
                    <a:pt x="693186" y="1009927"/>
                  </a:lnTo>
                </a:path>
                <a:path w="2478404" h="2343150">
                  <a:moveTo>
                    <a:pt x="723545" y="2307249"/>
                  </a:moveTo>
                  <a:lnTo>
                    <a:pt x="723545" y="1009927"/>
                  </a:lnTo>
                </a:path>
                <a:path w="2478404" h="2343150">
                  <a:moveTo>
                    <a:pt x="688126" y="2270818"/>
                  </a:moveTo>
                  <a:lnTo>
                    <a:pt x="758963" y="2342667"/>
                  </a:lnTo>
                </a:path>
                <a:path w="2478404" h="2343150">
                  <a:moveTo>
                    <a:pt x="758963" y="1046357"/>
                  </a:moveTo>
                  <a:lnTo>
                    <a:pt x="688126" y="974509"/>
                  </a:lnTo>
                </a:path>
                <a:path w="2478404" h="2343150">
                  <a:moveTo>
                    <a:pt x="1967233" y="420971"/>
                  </a:moveTo>
                  <a:lnTo>
                    <a:pt x="2140277" y="0"/>
                  </a:lnTo>
                  <a:lnTo>
                    <a:pt x="2478268" y="0"/>
                  </a:lnTo>
                </a:path>
                <a:path w="2478404" h="2343150">
                  <a:moveTo>
                    <a:pt x="844979" y="1294285"/>
                  </a:moveTo>
                  <a:lnTo>
                    <a:pt x="678007" y="1149576"/>
                  </a:lnTo>
                  <a:lnTo>
                    <a:pt x="0" y="114957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338" name="object 1338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11045111" y="1540864"/>
              <a:ext cx="102207" cy="113338"/>
            </a:xfrm>
            <a:prstGeom prst="rect">
              <a:avLst/>
            </a:prstGeom>
          </p:spPr>
        </p:pic>
        <p:sp>
          <p:nvSpPr>
            <p:cNvPr id="1339" name="object 1339"/>
            <p:cNvSpPr/>
            <p:nvPr/>
          </p:nvSpPr>
          <p:spPr>
            <a:xfrm>
              <a:off x="11004633" y="1538099"/>
              <a:ext cx="1351280" cy="2809240"/>
            </a:xfrm>
            <a:custGeom>
              <a:avLst/>
              <a:gdLst/>
              <a:ahLst/>
              <a:cxnLst/>
              <a:rect l="l" t="t" r="r" b="b"/>
              <a:pathLst>
                <a:path w="1351279" h="2809240">
                  <a:moveTo>
                    <a:pt x="220605" y="503680"/>
                  </a:moveTo>
                  <a:lnTo>
                    <a:pt x="204414" y="503680"/>
                  </a:lnTo>
                  <a:lnTo>
                    <a:pt x="177091" y="630174"/>
                  </a:lnTo>
                  <a:lnTo>
                    <a:pt x="177091" y="681783"/>
                  </a:lnTo>
                  <a:lnTo>
                    <a:pt x="177091" y="942867"/>
                  </a:lnTo>
                </a:path>
                <a:path w="1351279" h="2809240">
                  <a:moveTo>
                    <a:pt x="45537" y="968166"/>
                  </a:moveTo>
                  <a:lnTo>
                    <a:pt x="45537" y="1054181"/>
                  </a:lnTo>
                  <a:lnTo>
                    <a:pt x="137625" y="1054181"/>
                  </a:lnTo>
                  <a:lnTo>
                    <a:pt x="137625" y="968166"/>
                  </a:lnTo>
                  <a:lnTo>
                    <a:pt x="45537" y="968166"/>
                  </a:lnTo>
                </a:path>
                <a:path w="1351279" h="2809240">
                  <a:moveTo>
                    <a:pt x="31370" y="1076444"/>
                  </a:moveTo>
                  <a:lnTo>
                    <a:pt x="0" y="1076444"/>
                  </a:lnTo>
                  <a:lnTo>
                    <a:pt x="0" y="1167520"/>
                  </a:lnTo>
                  <a:lnTo>
                    <a:pt x="31370" y="1167520"/>
                  </a:lnTo>
                </a:path>
                <a:path w="1351279" h="2809240">
                  <a:moveTo>
                    <a:pt x="151792" y="1185735"/>
                  </a:moveTo>
                  <a:lnTo>
                    <a:pt x="31370" y="1185735"/>
                  </a:lnTo>
                  <a:lnTo>
                    <a:pt x="31370" y="1057217"/>
                  </a:lnTo>
                  <a:lnTo>
                    <a:pt x="91075" y="1057217"/>
                  </a:lnTo>
                  <a:lnTo>
                    <a:pt x="151792" y="1057217"/>
                  </a:lnTo>
                  <a:lnTo>
                    <a:pt x="151792" y="1185735"/>
                  </a:lnTo>
                </a:path>
                <a:path w="1351279" h="2809240">
                  <a:moveTo>
                    <a:pt x="220605" y="790062"/>
                  </a:moveTo>
                  <a:lnTo>
                    <a:pt x="220605" y="918580"/>
                  </a:lnTo>
                  <a:lnTo>
                    <a:pt x="204414" y="918580"/>
                  </a:lnTo>
                  <a:lnTo>
                    <a:pt x="148756" y="968166"/>
                  </a:lnTo>
                  <a:lnTo>
                    <a:pt x="148756" y="1057217"/>
                  </a:lnTo>
                </a:path>
                <a:path w="1351279" h="2809240">
                  <a:moveTo>
                    <a:pt x="151792" y="1076444"/>
                  </a:moveTo>
                  <a:lnTo>
                    <a:pt x="183163" y="1076444"/>
                  </a:lnTo>
                  <a:lnTo>
                    <a:pt x="183163" y="1167520"/>
                  </a:lnTo>
                  <a:lnTo>
                    <a:pt x="151792" y="1167520"/>
                  </a:lnTo>
                </a:path>
                <a:path w="1351279" h="2809240">
                  <a:moveTo>
                    <a:pt x="155840" y="1215082"/>
                  </a:moveTo>
                  <a:lnTo>
                    <a:pt x="91075" y="1215082"/>
                  </a:lnTo>
                  <a:lnTo>
                    <a:pt x="27322" y="1215082"/>
                  </a:lnTo>
                  <a:lnTo>
                    <a:pt x="27322" y="1195855"/>
                  </a:lnTo>
                  <a:lnTo>
                    <a:pt x="91075" y="1195855"/>
                  </a:lnTo>
                  <a:lnTo>
                    <a:pt x="155840" y="1195855"/>
                  </a:lnTo>
                  <a:lnTo>
                    <a:pt x="155840" y="1215082"/>
                  </a:lnTo>
                </a:path>
                <a:path w="1351279" h="2809240">
                  <a:moveTo>
                    <a:pt x="45537" y="1185735"/>
                  </a:moveTo>
                  <a:lnTo>
                    <a:pt x="45537" y="1195855"/>
                  </a:lnTo>
                </a:path>
                <a:path w="1351279" h="2809240">
                  <a:moveTo>
                    <a:pt x="124470" y="1215082"/>
                  </a:moveTo>
                  <a:lnTo>
                    <a:pt x="124470" y="1307169"/>
                  </a:lnTo>
                  <a:lnTo>
                    <a:pt x="58693" y="1307169"/>
                  </a:lnTo>
                  <a:lnTo>
                    <a:pt x="58693" y="1215082"/>
                  </a:lnTo>
                </a:path>
                <a:path w="1351279" h="2809240">
                  <a:moveTo>
                    <a:pt x="220605" y="1290978"/>
                  </a:moveTo>
                  <a:lnTo>
                    <a:pt x="231736" y="1290978"/>
                  </a:lnTo>
                </a:path>
                <a:path w="1351279" h="2809240">
                  <a:moveTo>
                    <a:pt x="137625" y="1185735"/>
                  </a:moveTo>
                  <a:lnTo>
                    <a:pt x="137625" y="1195855"/>
                  </a:lnTo>
                </a:path>
                <a:path w="1351279" h="2809240">
                  <a:moveTo>
                    <a:pt x="183163" y="1167520"/>
                  </a:moveTo>
                  <a:lnTo>
                    <a:pt x="183163" y="1246452"/>
                  </a:lnTo>
                </a:path>
                <a:path w="1351279" h="2809240">
                  <a:moveTo>
                    <a:pt x="113338" y="1307169"/>
                  </a:moveTo>
                  <a:lnTo>
                    <a:pt x="113338" y="1357767"/>
                  </a:lnTo>
                  <a:lnTo>
                    <a:pt x="69824" y="1357767"/>
                  </a:lnTo>
                  <a:lnTo>
                    <a:pt x="69824" y="1307169"/>
                  </a:lnTo>
                </a:path>
                <a:path w="1351279" h="2809240">
                  <a:moveTo>
                    <a:pt x="103219" y="2798786"/>
                  </a:moveTo>
                  <a:lnTo>
                    <a:pt x="103219" y="2800809"/>
                  </a:lnTo>
                  <a:lnTo>
                    <a:pt x="91075" y="2808905"/>
                  </a:lnTo>
                  <a:lnTo>
                    <a:pt x="77920" y="2800809"/>
                  </a:lnTo>
                  <a:lnTo>
                    <a:pt x="77920" y="2798786"/>
                  </a:lnTo>
                </a:path>
                <a:path w="1351279" h="2809240">
                  <a:moveTo>
                    <a:pt x="109290" y="1357767"/>
                  </a:moveTo>
                  <a:lnTo>
                    <a:pt x="109290" y="2798786"/>
                  </a:lnTo>
                </a:path>
                <a:path w="1351279" h="2809240">
                  <a:moveTo>
                    <a:pt x="74884" y="1357767"/>
                  </a:moveTo>
                  <a:lnTo>
                    <a:pt x="74884" y="2798786"/>
                  </a:lnTo>
                </a:path>
                <a:path w="1351279" h="2809240">
                  <a:moveTo>
                    <a:pt x="220605" y="1575336"/>
                  </a:moveTo>
                  <a:lnTo>
                    <a:pt x="220605" y="1298062"/>
                  </a:lnTo>
                </a:path>
                <a:path w="1351279" h="2809240">
                  <a:moveTo>
                    <a:pt x="231736" y="1207998"/>
                  </a:moveTo>
                  <a:lnTo>
                    <a:pt x="231736" y="1599623"/>
                  </a:lnTo>
                </a:path>
                <a:path w="1351279" h="2809240">
                  <a:moveTo>
                    <a:pt x="324836" y="20979"/>
                  </a:moveTo>
                  <a:lnTo>
                    <a:pt x="309657" y="20979"/>
                  </a:lnTo>
                </a:path>
                <a:path w="1351279" h="2809240">
                  <a:moveTo>
                    <a:pt x="334955" y="49314"/>
                  </a:moveTo>
                  <a:lnTo>
                    <a:pt x="335967" y="49314"/>
                  </a:lnTo>
                </a:path>
                <a:path w="1351279" h="2809240">
                  <a:moveTo>
                    <a:pt x="320788" y="12883"/>
                  </a:moveTo>
                  <a:lnTo>
                    <a:pt x="320788" y="20979"/>
                  </a:lnTo>
                </a:path>
                <a:path w="1351279" h="2809240">
                  <a:moveTo>
                    <a:pt x="334955" y="45266"/>
                  </a:moveTo>
                  <a:lnTo>
                    <a:pt x="334955" y="200094"/>
                  </a:lnTo>
                  <a:lnTo>
                    <a:pt x="309657" y="200094"/>
                  </a:lnTo>
                </a:path>
                <a:path w="1351279" h="2809240">
                  <a:moveTo>
                    <a:pt x="352159" y="137353"/>
                  </a:moveTo>
                  <a:lnTo>
                    <a:pt x="334955" y="137353"/>
                  </a:lnTo>
                </a:path>
                <a:path w="1351279" h="2809240">
                  <a:moveTo>
                    <a:pt x="334955" y="157592"/>
                  </a:moveTo>
                  <a:lnTo>
                    <a:pt x="350135" y="157592"/>
                  </a:lnTo>
                </a:path>
                <a:path w="1351279" h="2809240">
                  <a:moveTo>
                    <a:pt x="383529" y="209202"/>
                  </a:moveTo>
                  <a:lnTo>
                    <a:pt x="410852" y="243608"/>
                  </a:lnTo>
                  <a:lnTo>
                    <a:pt x="375433" y="261823"/>
                  </a:lnTo>
                  <a:lnTo>
                    <a:pt x="370374" y="244620"/>
                  </a:lnTo>
                </a:path>
                <a:path w="1351279" h="2809240">
                  <a:moveTo>
                    <a:pt x="334955" y="160628"/>
                  </a:moveTo>
                  <a:lnTo>
                    <a:pt x="346087" y="181879"/>
                  </a:lnTo>
                </a:path>
                <a:path w="1351279" h="2809240">
                  <a:moveTo>
                    <a:pt x="389413" y="185500"/>
                  </a:moveTo>
                  <a:lnTo>
                    <a:pt x="426849" y="169641"/>
                  </a:lnTo>
                  <a:lnTo>
                    <a:pt x="434025" y="149779"/>
                  </a:lnTo>
                  <a:lnTo>
                    <a:pt x="433353" y="139237"/>
                  </a:lnTo>
                  <a:lnTo>
                    <a:pt x="429783" y="129091"/>
                  </a:lnTo>
                  <a:lnTo>
                    <a:pt x="423577" y="120306"/>
                  </a:lnTo>
                  <a:lnTo>
                    <a:pt x="415370" y="113655"/>
                  </a:lnTo>
                  <a:lnTo>
                    <a:pt x="405679" y="109451"/>
                  </a:lnTo>
                  <a:lnTo>
                    <a:pt x="395021" y="108007"/>
                  </a:lnTo>
                </a:path>
                <a:path w="1351279" h="2809240">
                  <a:moveTo>
                    <a:pt x="389747" y="76129"/>
                  </a:moveTo>
                  <a:lnTo>
                    <a:pt x="417110" y="46664"/>
                  </a:lnTo>
                  <a:lnTo>
                    <a:pt x="417848" y="36067"/>
                  </a:lnTo>
                  <a:lnTo>
                    <a:pt x="415756" y="25841"/>
                  </a:lnTo>
                  <a:lnTo>
                    <a:pt x="384809" y="167"/>
                  </a:lnTo>
                  <a:lnTo>
                    <a:pt x="374372" y="0"/>
                  </a:lnTo>
                  <a:lnTo>
                    <a:pt x="364093" y="2682"/>
                  </a:lnTo>
                </a:path>
                <a:path w="1351279" h="2809240">
                  <a:moveTo>
                    <a:pt x="333943" y="200094"/>
                  </a:moveTo>
                  <a:lnTo>
                    <a:pt x="334955" y="216286"/>
                  </a:lnTo>
                </a:path>
                <a:path w="1351279" h="2809240">
                  <a:moveTo>
                    <a:pt x="320788" y="1070373"/>
                  </a:moveTo>
                  <a:lnTo>
                    <a:pt x="348111" y="1070373"/>
                  </a:lnTo>
                  <a:lnTo>
                    <a:pt x="365314" y="1165496"/>
                  </a:lnTo>
                  <a:lnTo>
                    <a:pt x="365314" y="1585456"/>
                  </a:lnTo>
                  <a:lnTo>
                    <a:pt x="320788" y="1585456"/>
                  </a:lnTo>
                  <a:lnTo>
                    <a:pt x="320788" y="1656292"/>
                  </a:lnTo>
                  <a:lnTo>
                    <a:pt x="320788" y="336708"/>
                  </a:lnTo>
                </a:path>
                <a:path w="1351279" h="2809240">
                  <a:moveTo>
                    <a:pt x="335967" y="312421"/>
                  </a:moveTo>
                  <a:lnTo>
                    <a:pt x="348111" y="1070373"/>
                  </a:lnTo>
                  <a:lnTo>
                    <a:pt x="468533" y="1156388"/>
                  </a:lnTo>
                  <a:lnTo>
                    <a:pt x="468533" y="1531822"/>
                  </a:lnTo>
                  <a:lnTo>
                    <a:pt x="365314" y="1531822"/>
                  </a:lnTo>
                </a:path>
                <a:path w="1351279" h="2809240">
                  <a:moveTo>
                    <a:pt x="740748" y="1356755"/>
                  </a:moveTo>
                  <a:lnTo>
                    <a:pt x="468533" y="1356755"/>
                  </a:lnTo>
                  <a:lnTo>
                    <a:pt x="468533" y="1372946"/>
                  </a:lnTo>
                  <a:lnTo>
                    <a:pt x="740748" y="1372946"/>
                  </a:lnTo>
                  <a:lnTo>
                    <a:pt x="740748" y="1356755"/>
                  </a:lnTo>
                </a:path>
                <a:path w="1351279" h="2809240">
                  <a:moveTo>
                    <a:pt x="410852" y="243608"/>
                  </a:moveTo>
                  <a:lnTo>
                    <a:pt x="952246" y="1315265"/>
                  </a:lnTo>
                  <a:lnTo>
                    <a:pt x="915815" y="1333480"/>
                  </a:lnTo>
                  <a:lnTo>
                    <a:pt x="375433" y="261823"/>
                  </a:lnTo>
                </a:path>
                <a:path w="1351279" h="2809240">
                  <a:moveTo>
                    <a:pt x="944150" y="1319313"/>
                  </a:moveTo>
                  <a:lnTo>
                    <a:pt x="966413" y="1362827"/>
                  </a:lnTo>
                  <a:lnTo>
                    <a:pt x="1005879" y="1399257"/>
                  </a:lnTo>
                  <a:lnTo>
                    <a:pt x="1070644" y="1505512"/>
                  </a:lnTo>
                </a:path>
                <a:path w="1351279" h="2809240">
                  <a:moveTo>
                    <a:pt x="413888" y="1835408"/>
                  </a:moveTo>
                  <a:lnTo>
                    <a:pt x="413888" y="1706890"/>
                  </a:lnTo>
                  <a:lnTo>
                    <a:pt x="542405" y="1706890"/>
                  </a:lnTo>
                  <a:lnTo>
                    <a:pt x="542405" y="1835408"/>
                  </a:lnTo>
                  <a:lnTo>
                    <a:pt x="413888" y="1835408"/>
                  </a:lnTo>
                  <a:lnTo>
                    <a:pt x="413888" y="1834396"/>
                  </a:lnTo>
                  <a:lnTo>
                    <a:pt x="542405" y="1834396"/>
                  </a:lnTo>
                </a:path>
                <a:path w="1351279" h="2809240">
                  <a:moveTo>
                    <a:pt x="413888" y="1811121"/>
                  </a:moveTo>
                  <a:lnTo>
                    <a:pt x="542405" y="1811121"/>
                  </a:lnTo>
                </a:path>
                <a:path w="1351279" h="2809240">
                  <a:moveTo>
                    <a:pt x="413888" y="1818205"/>
                  </a:moveTo>
                  <a:lnTo>
                    <a:pt x="542405" y="1818205"/>
                  </a:lnTo>
                </a:path>
                <a:path w="1351279" h="2809240">
                  <a:moveTo>
                    <a:pt x="413888" y="1828324"/>
                  </a:moveTo>
                  <a:lnTo>
                    <a:pt x="542405" y="1828324"/>
                  </a:lnTo>
                </a:path>
                <a:path w="1351279" h="2809240">
                  <a:moveTo>
                    <a:pt x="413888" y="1823264"/>
                  </a:moveTo>
                  <a:lnTo>
                    <a:pt x="542405" y="1823264"/>
                  </a:lnTo>
                </a:path>
                <a:path w="1351279" h="2809240">
                  <a:moveTo>
                    <a:pt x="413888" y="1831360"/>
                  </a:moveTo>
                  <a:lnTo>
                    <a:pt x="542405" y="1831360"/>
                  </a:lnTo>
                </a:path>
                <a:path w="1351279" h="2809240">
                  <a:moveTo>
                    <a:pt x="506987" y="1476165"/>
                  </a:moveTo>
                  <a:lnTo>
                    <a:pt x="506987" y="1689687"/>
                  </a:lnTo>
                  <a:lnTo>
                    <a:pt x="734676" y="1689687"/>
                  </a:lnTo>
                  <a:lnTo>
                    <a:pt x="1350955" y="1689687"/>
                  </a:lnTo>
                  <a:lnTo>
                    <a:pt x="1350955" y="1505512"/>
                  </a:lnTo>
                  <a:lnTo>
                    <a:pt x="734676" y="1505512"/>
                  </a:lnTo>
                  <a:lnTo>
                    <a:pt x="506987" y="1505512"/>
                  </a:lnTo>
                </a:path>
                <a:path w="1351279" h="2809240">
                  <a:moveTo>
                    <a:pt x="1290237" y="1667424"/>
                  </a:moveTo>
                  <a:lnTo>
                    <a:pt x="506987" y="1667424"/>
                  </a:lnTo>
                  <a:lnTo>
                    <a:pt x="478652" y="1638077"/>
                  </a:lnTo>
                  <a:lnTo>
                    <a:pt x="478652" y="1505512"/>
                  </a:lnTo>
                  <a:lnTo>
                    <a:pt x="506987" y="1476165"/>
                  </a:lnTo>
                  <a:lnTo>
                    <a:pt x="975521" y="1476165"/>
                  </a:lnTo>
                </a:path>
                <a:path w="1351279" h="2809240">
                  <a:moveTo>
                    <a:pt x="740748" y="1476165"/>
                  </a:moveTo>
                  <a:lnTo>
                    <a:pt x="740748" y="1390149"/>
                  </a:lnTo>
                  <a:lnTo>
                    <a:pt x="477641" y="1390149"/>
                  </a:lnTo>
                </a:path>
                <a:path w="1351279" h="2809240">
                  <a:moveTo>
                    <a:pt x="740748" y="1397233"/>
                  </a:moveTo>
                  <a:lnTo>
                    <a:pt x="481688" y="1397233"/>
                  </a:lnTo>
                  <a:lnTo>
                    <a:pt x="468533" y="137294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340" name="object 1340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11476203" y="2908010"/>
              <a:ext cx="266143" cy="118398"/>
            </a:xfrm>
            <a:prstGeom prst="rect">
              <a:avLst/>
            </a:prstGeom>
          </p:spPr>
        </p:pic>
        <p:pic>
          <p:nvPicPr>
            <p:cNvPr id="1341" name="object 1341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11790920" y="2864496"/>
              <a:ext cx="197330" cy="182151"/>
            </a:xfrm>
            <a:prstGeom prst="rect">
              <a:avLst/>
            </a:prstGeom>
          </p:spPr>
        </p:pic>
        <p:pic>
          <p:nvPicPr>
            <p:cNvPr id="1342" name="object 1342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11369948" y="3075994"/>
              <a:ext cx="71848" cy="87027"/>
            </a:xfrm>
            <a:prstGeom prst="rect">
              <a:avLst/>
            </a:prstGeom>
          </p:spPr>
        </p:pic>
        <p:sp>
          <p:nvSpPr>
            <p:cNvPr id="1343" name="object 1343"/>
            <p:cNvSpPr/>
            <p:nvPr/>
          </p:nvSpPr>
          <p:spPr>
            <a:xfrm>
              <a:off x="10739502" y="1149239"/>
              <a:ext cx="1555750" cy="3192145"/>
            </a:xfrm>
            <a:custGeom>
              <a:avLst/>
              <a:gdLst/>
              <a:ahLst/>
              <a:cxnLst/>
              <a:rect l="l" t="t" r="r" b="b"/>
              <a:pathLst>
                <a:path w="1555750" h="3192145">
                  <a:moveTo>
                    <a:pt x="847003" y="2114978"/>
                  </a:moveTo>
                  <a:lnTo>
                    <a:pt x="807537" y="2114978"/>
                  </a:lnTo>
                </a:path>
                <a:path w="1555750" h="3192145">
                  <a:moveTo>
                    <a:pt x="1141481" y="2078548"/>
                  </a:moveTo>
                  <a:lnTo>
                    <a:pt x="1141481" y="2087655"/>
                  </a:lnTo>
                  <a:lnTo>
                    <a:pt x="999807" y="2087655"/>
                  </a:lnTo>
                  <a:lnTo>
                    <a:pt x="859146" y="2087655"/>
                  </a:lnTo>
                  <a:lnTo>
                    <a:pt x="859146" y="2078548"/>
                  </a:lnTo>
                </a:path>
                <a:path w="1555750" h="3192145">
                  <a:moveTo>
                    <a:pt x="1137433" y="2087655"/>
                  </a:moveTo>
                  <a:lnTo>
                    <a:pt x="1137433" y="2095751"/>
                  </a:lnTo>
                  <a:lnTo>
                    <a:pt x="999807" y="2095751"/>
                  </a:lnTo>
                  <a:lnTo>
                    <a:pt x="863194" y="2095751"/>
                  </a:lnTo>
                  <a:lnTo>
                    <a:pt x="863194" y="2087655"/>
                  </a:lnTo>
                </a:path>
                <a:path w="1555750" h="3192145">
                  <a:moveTo>
                    <a:pt x="871290" y="2103846"/>
                  </a:moveTo>
                  <a:lnTo>
                    <a:pt x="871290" y="2095751"/>
                  </a:lnTo>
                </a:path>
                <a:path w="1555750" h="3192145">
                  <a:moveTo>
                    <a:pt x="748844" y="2033010"/>
                  </a:moveTo>
                  <a:lnTo>
                    <a:pt x="702294" y="2033010"/>
                  </a:lnTo>
                  <a:lnTo>
                    <a:pt x="689138" y="1949018"/>
                  </a:lnTo>
                  <a:lnTo>
                    <a:pt x="702294" y="1939910"/>
                  </a:lnTo>
                  <a:lnTo>
                    <a:pt x="743784" y="1939910"/>
                  </a:lnTo>
                </a:path>
                <a:path w="1555750" h="3192145">
                  <a:moveTo>
                    <a:pt x="847003" y="2167599"/>
                  </a:moveTo>
                  <a:lnTo>
                    <a:pt x="807537" y="2167599"/>
                  </a:lnTo>
                </a:path>
                <a:path w="1555750" h="3192145">
                  <a:moveTo>
                    <a:pt x="679019" y="2155456"/>
                  </a:moveTo>
                  <a:lnTo>
                    <a:pt x="807537" y="2155456"/>
                  </a:lnTo>
                </a:path>
                <a:path w="1555750" h="3192145">
                  <a:moveTo>
                    <a:pt x="679019" y="2165575"/>
                  </a:moveTo>
                  <a:lnTo>
                    <a:pt x="807537" y="2165575"/>
                  </a:lnTo>
                </a:path>
                <a:path w="1555750" h="3192145">
                  <a:moveTo>
                    <a:pt x="679019" y="2146348"/>
                  </a:moveTo>
                  <a:lnTo>
                    <a:pt x="807537" y="2146348"/>
                  </a:lnTo>
                </a:path>
                <a:path w="1555750" h="3192145">
                  <a:moveTo>
                    <a:pt x="679019" y="2136229"/>
                  </a:moveTo>
                  <a:lnTo>
                    <a:pt x="807537" y="2136229"/>
                  </a:lnTo>
                </a:path>
                <a:path w="1555750" h="3192145">
                  <a:moveTo>
                    <a:pt x="679019" y="2128133"/>
                  </a:moveTo>
                  <a:lnTo>
                    <a:pt x="807537" y="2128133"/>
                  </a:lnTo>
                </a:path>
                <a:path w="1555750" h="3192145">
                  <a:moveTo>
                    <a:pt x="679019" y="2120038"/>
                  </a:moveTo>
                  <a:lnTo>
                    <a:pt x="807537" y="2120038"/>
                  </a:lnTo>
                </a:path>
                <a:path w="1555750" h="3192145">
                  <a:moveTo>
                    <a:pt x="679019" y="2112954"/>
                  </a:moveTo>
                  <a:lnTo>
                    <a:pt x="807537" y="2112954"/>
                  </a:lnTo>
                </a:path>
                <a:path w="1555750" h="3192145">
                  <a:moveTo>
                    <a:pt x="679019" y="2107894"/>
                  </a:moveTo>
                  <a:lnTo>
                    <a:pt x="807537" y="2107894"/>
                  </a:lnTo>
                </a:path>
                <a:path w="1555750" h="3192145">
                  <a:moveTo>
                    <a:pt x="679019" y="2102834"/>
                  </a:moveTo>
                  <a:lnTo>
                    <a:pt x="807537" y="2102834"/>
                  </a:lnTo>
                </a:path>
                <a:path w="1555750" h="3192145">
                  <a:moveTo>
                    <a:pt x="679019" y="2099799"/>
                  </a:moveTo>
                  <a:lnTo>
                    <a:pt x="807537" y="2099799"/>
                  </a:lnTo>
                </a:path>
                <a:path w="1555750" h="3192145">
                  <a:moveTo>
                    <a:pt x="679019" y="2097775"/>
                  </a:moveTo>
                  <a:lnTo>
                    <a:pt x="807537" y="2097775"/>
                  </a:lnTo>
                </a:path>
                <a:path w="1555750" h="3192145">
                  <a:moveTo>
                    <a:pt x="679019" y="2174683"/>
                  </a:moveTo>
                  <a:lnTo>
                    <a:pt x="807537" y="2174683"/>
                  </a:lnTo>
                </a:path>
                <a:path w="1555750" h="3192145">
                  <a:moveTo>
                    <a:pt x="679019" y="2183791"/>
                  </a:moveTo>
                  <a:lnTo>
                    <a:pt x="807537" y="2183791"/>
                  </a:lnTo>
                </a:path>
                <a:path w="1555750" h="3192145">
                  <a:moveTo>
                    <a:pt x="679019" y="2191886"/>
                  </a:moveTo>
                  <a:lnTo>
                    <a:pt x="807537" y="2191886"/>
                  </a:lnTo>
                </a:path>
                <a:path w="1555750" h="3192145">
                  <a:moveTo>
                    <a:pt x="1313512" y="2056285"/>
                  </a:moveTo>
                  <a:lnTo>
                    <a:pt x="1313512" y="1894372"/>
                  </a:lnTo>
                </a:path>
                <a:path w="1555750" h="3192145">
                  <a:moveTo>
                    <a:pt x="1127313" y="2056285"/>
                  </a:moveTo>
                  <a:lnTo>
                    <a:pt x="1127313" y="1894372"/>
                  </a:lnTo>
                </a:path>
                <a:path w="1555750" h="3192145">
                  <a:moveTo>
                    <a:pt x="942126" y="2056285"/>
                  </a:moveTo>
                  <a:lnTo>
                    <a:pt x="942126" y="1894372"/>
                  </a:lnTo>
                </a:path>
                <a:path w="1555750" h="3192145">
                  <a:moveTo>
                    <a:pt x="896588" y="1894372"/>
                  </a:moveTo>
                  <a:lnTo>
                    <a:pt x="896588" y="2056285"/>
                  </a:lnTo>
                </a:path>
                <a:path w="1555750" h="3192145">
                  <a:moveTo>
                    <a:pt x="1500723" y="1894372"/>
                  </a:moveTo>
                  <a:lnTo>
                    <a:pt x="1500723" y="2056285"/>
                  </a:lnTo>
                </a:path>
                <a:path w="1555750" h="3192145">
                  <a:moveTo>
                    <a:pt x="1555369" y="1894372"/>
                  </a:moveTo>
                  <a:lnTo>
                    <a:pt x="1555369" y="2078548"/>
                  </a:lnTo>
                </a:path>
                <a:path w="1555750" h="3192145">
                  <a:moveTo>
                    <a:pt x="585919" y="588955"/>
                  </a:moveTo>
                  <a:lnTo>
                    <a:pt x="585919" y="638541"/>
                  </a:lnTo>
                </a:path>
                <a:path w="1555750" h="3192145">
                  <a:moveTo>
                    <a:pt x="574788" y="380493"/>
                  </a:moveTo>
                  <a:lnTo>
                    <a:pt x="574788" y="660804"/>
                  </a:lnTo>
                </a:path>
                <a:path w="1555750" h="3192145">
                  <a:moveTo>
                    <a:pt x="1321608" y="2095751"/>
                  </a:moveTo>
                  <a:lnTo>
                    <a:pt x="1193090" y="2095751"/>
                  </a:lnTo>
                  <a:lnTo>
                    <a:pt x="1321608" y="2095751"/>
                  </a:lnTo>
                </a:path>
                <a:path w="1555750" h="3192145">
                  <a:moveTo>
                    <a:pt x="1154636" y="2114978"/>
                  </a:moveTo>
                  <a:lnTo>
                    <a:pt x="1193090" y="2114978"/>
                  </a:lnTo>
                </a:path>
                <a:path w="1555750" h="3192145">
                  <a:moveTo>
                    <a:pt x="1129337" y="2103846"/>
                  </a:moveTo>
                  <a:lnTo>
                    <a:pt x="1129337" y="2095751"/>
                  </a:lnTo>
                </a:path>
                <a:path w="1555750" h="3192145">
                  <a:moveTo>
                    <a:pt x="1193090" y="2097775"/>
                  </a:moveTo>
                  <a:lnTo>
                    <a:pt x="1321608" y="2097775"/>
                  </a:lnTo>
                </a:path>
                <a:path w="1555750" h="3192145">
                  <a:moveTo>
                    <a:pt x="1193090" y="2099799"/>
                  </a:moveTo>
                  <a:lnTo>
                    <a:pt x="1321608" y="2099799"/>
                  </a:lnTo>
                </a:path>
                <a:path w="1555750" h="3192145">
                  <a:moveTo>
                    <a:pt x="1193090" y="2102834"/>
                  </a:moveTo>
                  <a:lnTo>
                    <a:pt x="1321608" y="2102834"/>
                  </a:lnTo>
                </a:path>
                <a:path w="1555750" h="3192145">
                  <a:moveTo>
                    <a:pt x="1193090" y="2107894"/>
                  </a:moveTo>
                  <a:lnTo>
                    <a:pt x="1321608" y="2107894"/>
                  </a:lnTo>
                </a:path>
                <a:path w="1555750" h="3192145">
                  <a:moveTo>
                    <a:pt x="1193090" y="2112954"/>
                  </a:moveTo>
                  <a:lnTo>
                    <a:pt x="1321608" y="2112954"/>
                  </a:lnTo>
                </a:path>
                <a:path w="1555750" h="3192145">
                  <a:moveTo>
                    <a:pt x="1193090" y="2120038"/>
                  </a:moveTo>
                  <a:lnTo>
                    <a:pt x="1321608" y="2120038"/>
                  </a:lnTo>
                </a:path>
                <a:path w="1555750" h="3192145">
                  <a:moveTo>
                    <a:pt x="1193090" y="2128133"/>
                  </a:moveTo>
                  <a:lnTo>
                    <a:pt x="1321608" y="2128133"/>
                  </a:lnTo>
                </a:path>
                <a:path w="1555750" h="3192145">
                  <a:moveTo>
                    <a:pt x="1193090" y="2136229"/>
                  </a:moveTo>
                  <a:lnTo>
                    <a:pt x="1321608" y="2136229"/>
                  </a:lnTo>
                </a:path>
                <a:path w="1555750" h="3192145">
                  <a:moveTo>
                    <a:pt x="1193090" y="2146348"/>
                  </a:moveTo>
                  <a:lnTo>
                    <a:pt x="1321608" y="2146348"/>
                  </a:lnTo>
                </a:path>
                <a:path w="1555750" h="3192145">
                  <a:moveTo>
                    <a:pt x="1193090" y="2155456"/>
                  </a:moveTo>
                  <a:lnTo>
                    <a:pt x="1321608" y="2155456"/>
                  </a:lnTo>
                </a:path>
                <a:path w="1555750" h="3192145">
                  <a:moveTo>
                    <a:pt x="1154636" y="2167599"/>
                  </a:moveTo>
                  <a:lnTo>
                    <a:pt x="1193090" y="2167599"/>
                  </a:lnTo>
                </a:path>
                <a:path w="1555750" h="3192145">
                  <a:moveTo>
                    <a:pt x="1193090" y="2224269"/>
                  </a:moveTo>
                  <a:lnTo>
                    <a:pt x="1321608" y="2224269"/>
                  </a:lnTo>
                  <a:lnTo>
                    <a:pt x="1193090" y="2224269"/>
                  </a:lnTo>
                </a:path>
                <a:path w="1555750" h="3192145">
                  <a:moveTo>
                    <a:pt x="847003" y="2105870"/>
                  </a:moveTo>
                  <a:lnTo>
                    <a:pt x="844979" y="2105870"/>
                  </a:lnTo>
                  <a:lnTo>
                    <a:pt x="844979" y="2103846"/>
                  </a:lnTo>
                  <a:lnTo>
                    <a:pt x="999807" y="2103846"/>
                  </a:lnTo>
                  <a:lnTo>
                    <a:pt x="1156660" y="2103846"/>
                  </a:lnTo>
                  <a:lnTo>
                    <a:pt x="1156660" y="2105870"/>
                  </a:lnTo>
                  <a:lnTo>
                    <a:pt x="1154636" y="2105870"/>
                  </a:lnTo>
                  <a:lnTo>
                    <a:pt x="847003" y="2105870"/>
                  </a:lnTo>
                  <a:lnTo>
                    <a:pt x="847003" y="2175695"/>
                  </a:lnTo>
                  <a:lnTo>
                    <a:pt x="1154636" y="2175695"/>
                  </a:lnTo>
                  <a:lnTo>
                    <a:pt x="1156660" y="2175695"/>
                  </a:lnTo>
                  <a:lnTo>
                    <a:pt x="1156660" y="2177719"/>
                  </a:lnTo>
                  <a:lnTo>
                    <a:pt x="999807" y="2177719"/>
                  </a:lnTo>
                  <a:lnTo>
                    <a:pt x="844979" y="2177719"/>
                  </a:lnTo>
                  <a:lnTo>
                    <a:pt x="844979" y="2175695"/>
                  </a:lnTo>
                  <a:lnTo>
                    <a:pt x="847003" y="2175695"/>
                  </a:lnTo>
                </a:path>
                <a:path w="1555750" h="3192145">
                  <a:moveTo>
                    <a:pt x="1193090" y="2223257"/>
                  </a:moveTo>
                  <a:lnTo>
                    <a:pt x="1321608" y="2223257"/>
                  </a:lnTo>
                </a:path>
                <a:path w="1555750" h="3192145">
                  <a:moveTo>
                    <a:pt x="1193090" y="2220221"/>
                  </a:moveTo>
                  <a:lnTo>
                    <a:pt x="1321608" y="2220221"/>
                  </a:lnTo>
                </a:path>
                <a:path w="1555750" h="3192145">
                  <a:moveTo>
                    <a:pt x="1193090" y="2212125"/>
                  </a:moveTo>
                  <a:lnTo>
                    <a:pt x="1321608" y="2212125"/>
                  </a:lnTo>
                </a:path>
                <a:path w="1555750" h="3192145">
                  <a:moveTo>
                    <a:pt x="1193090" y="2217185"/>
                  </a:moveTo>
                  <a:lnTo>
                    <a:pt x="1321608" y="2217185"/>
                  </a:lnTo>
                </a:path>
                <a:path w="1555750" h="3192145">
                  <a:moveTo>
                    <a:pt x="1193090" y="2207065"/>
                  </a:moveTo>
                  <a:lnTo>
                    <a:pt x="1321608" y="2207065"/>
                  </a:lnTo>
                </a:path>
                <a:path w="1555750" h="3192145">
                  <a:moveTo>
                    <a:pt x="1193090" y="2199982"/>
                  </a:moveTo>
                  <a:lnTo>
                    <a:pt x="1321608" y="2199982"/>
                  </a:lnTo>
                </a:path>
                <a:path w="1555750" h="3192145">
                  <a:moveTo>
                    <a:pt x="1193090" y="2191886"/>
                  </a:moveTo>
                  <a:lnTo>
                    <a:pt x="1321608" y="2191886"/>
                  </a:lnTo>
                </a:path>
                <a:path w="1555750" h="3192145">
                  <a:moveTo>
                    <a:pt x="1193090" y="2183791"/>
                  </a:moveTo>
                  <a:lnTo>
                    <a:pt x="1321608" y="2183791"/>
                  </a:lnTo>
                </a:path>
                <a:path w="1555750" h="3192145">
                  <a:moveTo>
                    <a:pt x="1193090" y="2174683"/>
                  </a:moveTo>
                  <a:lnTo>
                    <a:pt x="1321608" y="2174683"/>
                  </a:lnTo>
                </a:path>
                <a:path w="1555750" h="3192145">
                  <a:moveTo>
                    <a:pt x="1193090" y="2165575"/>
                  </a:moveTo>
                  <a:lnTo>
                    <a:pt x="1321608" y="2165575"/>
                  </a:lnTo>
                </a:path>
                <a:path w="1555750" h="3192145">
                  <a:moveTo>
                    <a:pt x="1321608" y="2224269"/>
                  </a:moveTo>
                  <a:lnTo>
                    <a:pt x="1321608" y="2095751"/>
                  </a:lnTo>
                </a:path>
                <a:path w="1555750" h="3192145">
                  <a:moveTo>
                    <a:pt x="1193090" y="2095751"/>
                  </a:moveTo>
                  <a:lnTo>
                    <a:pt x="1193090" y="2224269"/>
                  </a:lnTo>
                </a:path>
                <a:path w="1555750" h="3192145">
                  <a:moveTo>
                    <a:pt x="1154636" y="2175695"/>
                  </a:moveTo>
                  <a:lnTo>
                    <a:pt x="1154636" y="2105870"/>
                  </a:lnTo>
                </a:path>
                <a:path w="1555750" h="3192145">
                  <a:moveTo>
                    <a:pt x="386565" y="2244508"/>
                  </a:moveTo>
                  <a:lnTo>
                    <a:pt x="1428875" y="2244508"/>
                  </a:lnTo>
                  <a:lnTo>
                    <a:pt x="1428875" y="2224269"/>
                  </a:lnTo>
                  <a:lnTo>
                    <a:pt x="999807" y="2224269"/>
                  </a:lnTo>
                  <a:lnTo>
                    <a:pt x="484724" y="2224269"/>
                  </a:lnTo>
                </a:path>
                <a:path w="1555750" h="3192145">
                  <a:moveTo>
                    <a:pt x="326860" y="2244508"/>
                  </a:moveTo>
                  <a:lnTo>
                    <a:pt x="60717" y="2244508"/>
                  </a:lnTo>
                  <a:lnTo>
                    <a:pt x="60717" y="2224269"/>
                  </a:lnTo>
                  <a:lnTo>
                    <a:pt x="228701" y="2224269"/>
                  </a:lnTo>
                  <a:lnTo>
                    <a:pt x="60717" y="2224269"/>
                  </a:lnTo>
                </a:path>
                <a:path w="1555750" h="3192145">
                  <a:moveTo>
                    <a:pt x="386565" y="3191694"/>
                  </a:moveTo>
                  <a:lnTo>
                    <a:pt x="386565" y="2143313"/>
                  </a:lnTo>
                  <a:lnTo>
                    <a:pt x="433115" y="2143313"/>
                  </a:lnTo>
                  <a:lnTo>
                    <a:pt x="484724" y="2224269"/>
                  </a:lnTo>
                  <a:lnTo>
                    <a:pt x="1428875" y="2224269"/>
                  </a:lnTo>
                  <a:lnTo>
                    <a:pt x="1428875" y="2244508"/>
                  </a:lnTo>
                </a:path>
                <a:path w="1555750" h="3192145">
                  <a:moveTo>
                    <a:pt x="60717" y="2231352"/>
                  </a:moveTo>
                  <a:lnTo>
                    <a:pt x="67800" y="2224269"/>
                  </a:lnTo>
                </a:path>
                <a:path w="1555750" h="3192145">
                  <a:moveTo>
                    <a:pt x="67800" y="2244508"/>
                  </a:moveTo>
                  <a:lnTo>
                    <a:pt x="88039" y="2224269"/>
                  </a:lnTo>
                </a:path>
                <a:path w="1555750" h="3192145">
                  <a:moveTo>
                    <a:pt x="89051" y="2244508"/>
                  </a:moveTo>
                  <a:lnTo>
                    <a:pt x="109290" y="2224269"/>
                  </a:lnTo>
                </a:path>
                <a:path w="1555750" h="3192145">
                  <a:moveTo>
                    <a:pt x="109290" y="2244508"/>
                  </a:moveTo>
                  <a:lnTo>
                    <a:pt x="128517" y="2224269"/>
                  </a:lnTo>
                </a:path>
                <a:path w="1555750" h="3192145">
                  <a:moveTo>
                    <a:pt x="128517" y="2244508"/>
                  </a:moveTo>
                  <a:lnTo>
                    <a:pt x="147744" y="2224269"/>
                  </a:lnTo>
                </a:path>
                <a:path w="1555750" h="3192145">
                  <a:moveTo>
                    <a:pt x="148756" y="2244508"/>
                  </a:moveTo>
                  <a:lnTo>
                    <a:pt x="167983" y="2224269"/>
                  </a:lnTo>
                </a:path>
                <a:path w="1555750" h="3192145">
                  <a:moveTo>
                    <a:pt x="167983" y="2244508"/>
                  </a:moveTo>
                  <a:lnTo>
                    <a:pt x="188222" y="2224269"/>
                  </a:lnTo>
                </a:path>
                <a:path w="1555750" h="3192145">
                  <a:moveTo>
                    <a:pt x="189234" y="2244508"/>
                  </a:moveTo>
                  <a:lnTo>
                    <a:pt x="209473" y="2224269"/>
                  </a:lnTo>
                </a:path>
                <a:path w="1555750" h="3192145">
                  <a:moveTo>
                    <a:pt x="264119" y="2169623"/>
                  </a:moveTo>
                  <a:lnTo>
                    <a:pt x="290430" y="2143313"/>
                  </a:lnTo>
                </a:path>
                <a:path w="1555750" h="3192145">
                  <a:moveTo>
                    <a:pt x="209473" y="2244508"/>
                  </a:moveTo>
                  <a:lnTo>
                    <a:pt x="310669" y="2143313"/>
                  </a:lnTo>
                </a:path>
                <a:path w="1555750" h="3192145">
                  <a:moveTo>
                    <a:pt x="228701" y="2244508"/>
                  </a:moveTo>
                  <a:lnTo>
                    <a:pt x="326860" y="2146348"/>
                  </a:lnTo>
                </a:path>
                <a:path w="1555750" h="3192145">
                  <a:moveTo>
                    <a:pt x="249951" y="2244508"/>
                  </a:moveTo>
                  <a:lnTo>
                    <a:pt x="326860" y="2167599"/>
                  </a:lnTo>
                </a:path>
                <a:path w="1555750" h="3192145">
                  <a:moveTo>
                    <a:pt x="269179" y="2244508"/>
                  </a:moveTo>
                  <a:lnTo>
                    <a:pt x="326860" y="2186826"/>
                  </a:lnTo>
                </a:path>
                <a:path w="1555750" h="3192145">
                  <a:moveTo>
                    <a:pt x="290430" y="2244508"/>
                  </a:moveTo>
                  <a:lnTo>
                    <a:pt x="326860" y="2207065"/>
                  </a:lnTo>
                </a:path>
                <a:path w="1555750" h="3192145">
                  <a:moveTo>
                    <a:pt x="386565" y="2148372"/>
                  </a:moveTo>
                  <a:lnTo>
                    <a:pt x="391625" y="2143313"/>
                  </a:lnTo>
                </a:path>
                <a:path w="1555750" h="3192145">
                  <a:moveTo>
                    <a:pt x="309657" y="2244508"/>
                  </a:moveTo>
                  <a:lnTo>
                    <a:pt x="326860" y="2227304"/>
                  </a:lnTo>
                </a:path>
                <a:path w="1555750" h="3192145">
                  <a:moveTo>
                    <a:pt x="386565" y="2167599"/>
                  </a:moveTo>
                  <a:lnTo>
                    <a:pt x="411864" y="2143313"/>
                  </a:lnTo>
                </a:path>
                <a:path w="1555750" h="3192145">
                  <a:moveTo>
                    <a:pt x="386565" y="2188850"/>
                  </a:moveTo>
                  <a:lnTo>
                    <a:pt x="432103" y="2143313"/>
                  </a:lnTo>
                </a:path>
                <a:path w="1555750" h="3192145">
                  <a:moveTo>
                    <a:pt x="386565" y="2208077"/>
                  </a:moveTo>
                  <a:lnTo>
                    <a:pt x="440198" y="2155456"/>
                  </a:lnTo>
                </a:path>
                <a:path w="1555750" h="3192145">
                  <a:moveTo>
                    <a:pt x="386565" y="2229328"/>
                  </a:moveTo>
                  <a:lnTo>
                    <a:pt x="448294" y="2167599"/>
                  </a:lnTo>
                </a:path>
                <a:path w="1555750" h="3192145">
                  <a:moveTo>
                    <a:pt x="391625" y="2244508"/>
                  </a:moveTo>
                  <a:lnTo>
                    <a:pt x="456390" y="2179743"/>
                  </a:lnTo>
                </a:path>
                <a:path w="1555750" h="3192145">
                  <a:moveTo>
                    <a:pt x="410852" y="2244508"/>
                  </a:moveTo>
                  <a:lnTo>
                    <a:pt x="464485" y="2191886"/>
                  </a:lnTo>
                </a:path>
                <a:path w="1555750" h="3192145">
                  <a:moveTo>
                    <a:pt x="432103" y="2244508"/>
                  </a:moveTo>
                  <a:lnTo>
                    <a:pt x="471569" y="2204030"/>
                  </a:lnTo>
                </a:path>
                <a:path w="1555750" h="3192145">
                  <a:moveTo>
                    <a:pt x="452342" y="2244508"/>
                  </a:moveTo>
                  <a:lnTo>
                    <a:pt x="479664" y="2216173"/>
                  </a:lnTo>
                </a:path>
                <a:path w="1555750" h="3192145">
                  <a:moveTo>
                    <a:pt x="471569" y="2244508"/>
                  </a:moveTo>
                  <a:lnTo>
                    <a:pt x="491808" y="2224269"/>
                  </a:lnTo>
                </a:path>
                <a:path w="1555750" h="3192145">
                  <a:moveTo>
                    <a:pt x="492820" y="2244508"/>
                  </a:moveTo>
                  <a:lnTo>
                    <a:pt x="512047" y="2224269"/>
                  </a:lnTo>
                </a:path>
                <a:path w="1555750" h="3192145">
                  <a:moveTo>
                    <a:pt x="512047" y="2244508"/>
                  </a:moveTo>
                  <a:lnTo>
                    <a:pt x="532286" y="2224269"/>
                  </a:lnTo>
                </a:path>
                <a:path w="1555750" h="3192145">
                  <a:moveTo>
                    <a:pt x="533298" y="2244508"/>
                  </a:moveTo>
                  <a:lnTo>
                    <a:pt x="553537" y="2224269"/>
                  </a:lnTo>
                </a:path>
                <a:path w="1555750" h="3192145">
                  <a:moveTo>
                    <a:pt x="553537" y="2244508"/>
                  </a:moveTo>
                  <a:lnTo>
                    <a:pt x="572764" y="2224269"/>
                  </a:lnTo>
                </a:path>
                <a:path w="1555750" h="3192145">
                  <a:moveTo>
                    <a:pt x="572764" y="2244508"/>
                  </a:moveTo>
                  <a:lnTo>
                    <a:pt x="594015" y="2224269"/>
                  </a:lnTo>
                </a:path>
                <a:path w="1555750" h="3192145">
                  <a:moveTo>
                    <a:pt x="594015" y="2244508"/>
                  </a:moveTo>
                  <a:lnTo>
                    <a:pt x="613242" y="2224269"/>
                  </a:lnTo>
                </a:path>
                <a:path w="1555750" h="3192145">
                  <a:moveTo>
                    <a:pt x="613242" y="2244508"/>
                  </a:moveTo>
                  <a:lnTo>
                    <a:pt x="633481" y="2224269"/>
                  </a:lnTo>
                </a:path>
                <a:path w="1555750" h="3192145">
                  <a:moveTo>
                    <a:pt x="634493" y="2244508"/>
                  </a:moveTo>
                  <a:lnTo>
                    <a:pt x="654732" y="2224269"/>
                  </a:lnTo>
                </a:path>
                <a:path w="1555750" h="3192145">
                  <a:moveTo>
                    <a:pt x="654732" y="2244508"/>
                  </a:moveTo>
                  <a:lnTo>
                    <a:pt x="673959" y="2224269"/>
                  </a:lnTo>
                </a:path>
                <a:path w="1555750" h="3192145">
                  <a:moveTo>
                    <a:pt x="673959" y="2244508"/>
                  </a:moveTo>
                  <a:lnTo>
                    <a:pt x="695210" y="2224269"/>
                  </a:lnTo>
                </a:path>
                <a:path w="1555750" h="3192145">
                  <a:moveTo>
                    <a:pt x="695210" y="2244508"/>
                  </a:moveTo>
                  <a:lnTo>
                    <a:pt x="714437" y="2224269"/>
                  </a:lnTo>
                </a:path>
                <a:path w="1555750" h="3192145">
                  <a:moveTo>
                    <a:pt x="714437" y="2244508"/>
                  </a:moveTo>
                  <a:lnTo>
                    <a:pt x="734676" y="2224269"/>
                  </a:lnTo>
                </a:path>
                <a:path w="1555750" h="3192145">
                  <a:moveTo>
                    <a:pt x="735688" y="2244508"/>
                  </a:moveTo>
                  <a:lnTo>
                    <a:pt x="755927" y="2224269"/>
                  </a:lnTo>
                </a:path>
                <a:path w="1555750" h="3192145">
                  <a:moveTo>
                    <a:pt x="755927" y="2244508"/>
                  </a:moveTo>
                  <a:lnTo>
                    <a:pt x="775154" y="2224269"/>
                  </a:lnTo>
                </a:path>
                <a:path w="1555750" h="3192145">
                  <a:moveTo>
                    <a:pt x="776166" y="2244508"/>
                  </a:moveTo>
                  <a:lnTo>
                    <a:pt x="796405" y="2224269"/>
                  </a:lnTo>
                </a:path>
                <a:path w="1555750" h="3192145">
                  <a:moveTo>
                    <a:pt x="796405" y="2244508"/>
                  </a:moveTo>
                  <a:lnTo>
                    <a:pt x="815632" y="2224269"/>
                  </a:lnTo>
                </a:path>
                <a:path w="1555750" h="3192145">
                  <a:moveTo>
                    <a:pt x="815632" y="2244508"/>
                  </a:moveTo>
                  <a:lnTo>
                    <a:pt x="835871" y="2224269"/>
                  </a:lnTo>
                </a:path>
                <a:path w="1555750" h="3192145">
                  <a:moveTo>
                    <a:pt x="836883" y="2244508"/>
                  </a:moveTo>
                  <a:lnTo>
                    <a:pt x="857122" y="2224269"/>
                  </a:lnTo>
                </a:path>
                <a:path w="1555750" h="3192145">
                  <a:moveTo>
                    <a:pt x="857122" y="2244508"/>
                  </a:moveTo>
                  <a:lnTo>
                    <a:pt x="876349" y="2224269"/>
                  </a:lnTo>
                </a:path>
                <a:path w="1555750" h="3192145">
                  <a:moveTo>
                    <a:pt x="877361" y="2244508"/>
                  </a:moveTo>
                  <a:lnTo>
                    <a:pt x="897600" y="2224269"/>
                  </a:lnTo>
                </a:path>
                <a:path w="1555750" h="3192145">
                  <a:moveTo>
                    <a:pt x="897600" y="2244508"/>
                  </a:moveTo>
                  <a:lnTo>
                    <a:pt x="916827" y="2224269"/>
                  </a:lnTo>
                </a:path>
                <a:path w="1555750" h="3192145">
                  <a:moveTo>
                    <a:pt x="916827" y="2244508"/>
                  </a:moveTo>
                  <a:lnTo>
                    <a:pt x="938078" y="2224269"/>
                  </a:lnTo>
                </a:path>
                <a:path w="1555750" h="3192145">
                  <a:moveTo>
                    <a:pt x="938078" y="2244508"/>
                  </a:moveTo>
                  <a:lnTo>
                    <a:pt x="957305" y="2224269"/>
                  </a:lnTo>
                </a:path>
                <a:path w="1555750" h="3192145">
                  <a:moveTo>
                    <a:pt x="957305" y="2244508"/>
                  </a:moveTo>
                  <a:lnTo>
                    <a:pt x="976533" y="2224269"/>
                  </a:lnTo>
                </a:path>
                <a:path w="1555750" h="3192145">
                  <a:moveTo>
                    <a:pt x="977545" y="2244508"/>
                  </a:moveTo>
                  <a:lnTo>
                    <a:pt x="997784" y="2224269"/>
                  </a:lnTo>
                </a:path>
                <a:path w="1555750" h="3192145">
                  <a:moveTo>
                    <a:pt x="997784" y="2244508"/>
                  </a:moveTo>
                  <a:lnTo>
                    <a:pt x="1017011" y="2224269"/>
                  </a:lnTo>
                </a:path>
                <a:path w="1555750" h="3192145">
                  <a:moveTo>
                    <a:pt x="1017011" y="2244508"/>
                  </a:moveTo>
                  <a:lnTo>
                    <a:pt x="1038262" y="2224269"/>
                  </a:lnTo>
                </a:path>
                <a:path w="1555750" h="3192145">
                  <a:moveTo>
                    <a:pt x="1038262" y="2244508"/>
                  </a:moveTo>
                  <a:lnTo>
                    <a:pt x="1057489" y="2224269"/>
                  </a:lnTo>
                </a:path>
                <a:path w="1555750" h="3192145">
                  <a:moveTo>
                    <a:pt x="1057489" y="2244508"/>
                  </a:moveTo>
                  <a:lnTo>
                    <a:pt x="1077728" y="2224269"/>
                  </a:lnTo>
                </a:path>
                <a:path w="1555750" h="3192145">
                  <a:moveTo>
                    <a:pt x="1078740" y="2244508"/>
                  </a:moveTo>
                  <a:lnTo>
                    <a:pt x="1098979" y="2224269"/>
                  </a:lnTo>
                </a:path>
                <a:path w="1555750" h="3192145">
                  <a:moveTo>
                    <a:pt x="1098979" y="2244508"/>
                  </a:moveTo>
                  <a:lnTo>
                    <a:pt x="1118206" y="2224269"/>
                  </a:lnTo>
                </a:path>
                <a:path w="1555750" h="3192145">
                  <a:moveTo>
                    <a:pt x="1119218" y="2244508"/>
                  </a:moveTo>
                  <a:lnTo>
                    <a:pt x="1139457" y="2224269"/>
                  </a:lnTo>
                </a:path>
                <a:path w="1555750" h="3192145">
                  <a:moveTo>
                    <a:pt x="1139457" y="2244508"/>
                  </a:moveTo>
                  <a:lnTo>
                    <a:pt x="1158684" y="2224269"/>
                  </a:lnTo>
                </a:path>
                <a:path w="1555750" h="3192145">
                  <a:moveTo>
                    <a:pt x="1158684" y="2244508"/>
                  </a:moveTo>
                  <a:lnTo>
                    <a:pt x="1178923" y="2224269"/>
                  </a:lnTo>
                </a:path>
                <a:path w="1555750" h="3192145">
                  <a:moveTo>
                    <a:pt x="1179935" y="2244508"/>
                  </a:moveTo>
                  <a:lnTo>
                    <a:pt x="1200174" y="2224269"/>
                  </a:lnTo>
                </a:path>
                <a:path w="1555750" h="3192145">
                  <a:moveTo>
                    <a:pt x="1200174" y="2244508"/>
                  </a:moveTo>
                  <a:lnTo>
                    <a:pt x="1219401" y="2224269"/>
                  </a:lnTo>
                </a:path>
                <a:path w="1555750" h="3192145">
                  <a:moveTo>
                    <a:pt x="1220413" y="2244508"/>
                  </a:moveTo>
                  <a:lnTo>
                    <a:pt x="1240652" y="2224269"/>
                  </a:lnTo>
                </a:path>
                <a:path w="1555750" h="3192145">
                  <a:moveTo>
                    <a:pt x="1240652" y="2244508"/>
                  </a:moveTo>
                  <a:lnTo>
                    <a:pt x="1259879" y="2224269"/>
                  </a:lnTo>
                </a:path>
                <a:path w="1555750" h="3192145">
                  <a:moveTo>
                    <a:pt x="1259879" y="2244508"/>
                  </a:moveTo>
                  <a:lnTo>
                    <a:pt x="1281130" y="2224269"/>
                  </a:lnTo>
                </a:path>
                <a:path w="1555750" h="3192145">
                  <a:moveTo>
                    <a:pt x="1281130" y="2244508"/>
                  </a:moveTo>
                  <a:lnTo>
                    <a:pt x="1301369" y="2224269"/>
                  </a:lnTo>
                </a:path>
                <a:path w="1555750" h="3192145">
                  <a:moveTo>
                    <a:pt x="1301369" y="2244508"/>
                  </a:moveTo>
                  <a:lnTo>
                    <a:pt x="1320596" y="2224269"/>
                  </a:lnTo>
                </a:path>
                <a:path w="1555750" h="3192145">
                  <a:moveTo>
                    <a:pt x="1321608" y="2244508"/>
                  </a:moveTo>
                  <a:lnTo>
                    <a:pt x="1341847" y="2224269"/>
                  </a:lnTo>
                </a:path>
                <a:path w="1555750" h="3192145">
                  <a:moveTo>
                    <a:pt x="1341847" y="2244508"/>
                  </a:moveTo>
                  <a:lnTo>
                    <a:pt x="1361074" y="2224269"/>
                  </a:lnTo>
                </a:path>
                <a:path w="1555750" h="3192145">
                  <a:moveTo>
                    <a:pt x="1361074" y="2244508"/>
                  </a:moveTo>
                  <a:lnTo>
                    <a:pt x="1382325" y="2224269"/>
                  </a:lnTo>
                </a:path>
                <a:path w="1555750" h="3192145">
                  <a:moveTo>
                    <a:pt x="1382325" y="2244508"/>
                  </a:moveTo>
                  <a:lnTo>
                    <a:pt x="1402564" y="2224269"/>
                  </a:lnTo>
                </a:path>
                <a:path w="1555750" h="3192145">
                  <a:moveTo>
                    <a:pt x="1402564" y="2244508"/>
                  </a:moveTo>
                  <a:lnTo>
                    <a:pt x="1421791" y="2224269"/>
                  </a:lnTo>
                </a:path>
                <a:path w="1555750" h="3192145">
                  <a:moveTo>
                    <a:pt x="1422803" y="2244508"/>
                  </a:moveTo>
                  <a:lnTo>
                    <a:pt x="1428875" y="2237424"/>
                  </a:lnTo>
                </a:path>
                <a:path w="1555750" h="3192145">
                  <a:moveTo>
                    <a:pt x="228701" y="2224269"/>
                  </a:moveTo>
                  <a:lnTo>
                    <a:pt x="281322" y="2143313"/>
                  </a:lnTo>
                  <a:lnTo>
                    <a:pt x="326860" y="2143313"/>
                  </a:lnTo>
                  <a:lnTo>
                    <a:pt x="326860" y="3191694"/>
                  </a:lnTo>
                </a:path>
                <a:path w="1555750" h="3192145">
                  <a:moveTo>
                    <a:pt x="378469" y="297513"/>
                  </a:moveTo>
                  <a:lnTo>
                    <a:pt x="293465" y="297513"/>
                  </a:lnTo>
                  <a:lnTo>
                    <a:pt x="293465" y="391625"/>
                  </a:lnTo>
                  <a:lnTo>
                    <a:pt x="378469" y="391625"/>
                  </a:lnTo>
                  <a:lnTo>
                    <a:pt x="378469" y="297513"/>
                  </a:lnTo>
                </a:path>
                <a:path w="1555750" h="3192145">
                  <a:moveTo>
                    <a:pt x="274238" y="56669"/>
                  </a:moveTo>
                  <a:lnTo>
                    <a:pt x="514071" y="56669"/>
                  </a:lnTo>
                  <a:lnTo>
                    <a:pt x="528238" y="114350"/>
                  </a:lnTo>
                  <a:lnTo>
                    <a:pt x="542405" y="0"/>
                  </a:lnTo>
                  <a:lnTo>
                    <a:pt x="556573" y="56669"/>
                  </a:lnTo>
                  <a:lnTo>
                    <a:pt x="785274" y="56669"/>
                  </a:lnTo>
                </a:path>
                <a:path w="1555750" h="3192145">
                  <a:moveTo>
                    <a:pt x="274238" y="164948"/>
                  </a:moveTo>
                  <a:lnTo>
                    <a:pt x="516095" y="164948"/>
                  </a:lnTo>
                  <a:lnTo>
                    <a:pt x="531274" y="223641"/>
                  </a:lnTo>
                  <a:lnTo>
                    <a:pt x="545441" y="108278"/>
                  </a:lnTo>
                  <a:lnTo>
                    <a:pt x="559609" y="164948"/>
                  </a:lnTo>
                  <a:lnTo>
                    <a:pt x="785274" y="164948"/>
                  </a:lnTo>
                </a:path>
                <a:path w="1555750" h="3192145">
                  <a:moveTo>
                    <a:pt x="293465" y="325848"/>
                  </a:moveTo>
                  <a:lnTo>
                    <a:pt x="260071" y="346087"/>
                  </a:lnTo>
                  <a:lnTo>
                    <a:pt x="225665" y="367338"/>
                  </a:lnTo>
                  <a:lnTo>
                    <a:pt x="193282" y="388589"/>
                  </a:lnTo>
                  <a:lnTo>
                    <a:pt x="177091" y="397696"/>
                  </a:lnTo>
                  <a:lnTo>
                    <a:pt x="160900" y="409840"/>
                  </a:lnTo>
                  <a:lnTo>
                    <a:pt x="146732" y="421983"/>
                  </a:lnTo>
                  <a:lnTo>
                    <a:pt x="132565" y="434127"/>
                  </a:lnTo>
                  <a:lnTo>
                    <a:pt x="118398" y="446270"/>
                  </a:lnTo>
                  <a:lnTo>
                    <a:pt x="104230" y="458413"/>
                  </a:lnTo>
                  <a:lnTo>
                    <a:pt x="91075" y="472581"/>
                  </a:lnTo>
                  <a:lnTo>
                    <a:pt x="55657" y="515083"/>
                  </a:lnTo>
                  <a:lnTo>
                    <a:pt x="28334" y="563656"/>
                  </a:lnTo>
                  <a:lnTo>
                    <a:pt x="15179" y="600087"/>
                  </a:lnTo>
                  <a:lnTo>
                    <a:pt x="5059" y="639553"/>
                  </a:lnTo>
                  <a:lnTo>
                    <a:pt x="3035" y="660804"/>
                  </a:lnTo>
                  <a:lnTo>
                    <a:pt x="1011" y="681043"/>
                  </a:lnTo>
                  <a:lnTo>
                    <a:pt x="0" y="702294"/>
                  </a:lnTo>
                  <a:lnTo>
                    <a:pt x="0" y="723545"/>
                  </a:lnTo>
                  <a:lnTo>
                    <a:pt x="1011" y="744796"/>
                  </a:lnTo>
                  <a:lnTo>
                    <a:pt x="3035" y="766047"/>
                  </a:lnTo>
                  <a:lnTo>
                    <a:pt x="5059" y="787298"/>
                  </a:lnTo>
                  <a:lnTo>
                    <a:pt x="14167" y="828788"/>
                  </a:lnTo>
                  <a:lnTo>
                    <a:pt x="27322" y="867242"/>
                  </a:lnTo>
                  <a:lnTo>
                    <a:pt x="47561" y="909744"/>
                  </a:lnTo>
                  <a:lnTo>
                    <a:pt x="51609" y="917839"/>
                  </a:lnTo>
                  <a:lnTo>
                    <a:pt x="56669" y="924923"/>
                  </a:lnTo>
                  <a:lnTo>
                    <a:pt x="62740" y="932007"/>
                  </a:lnTo>
                  <a:lnTo>
                    <a:pt x="67800" y="939090"/>
                  </a:lnTo>
                  <a:lnTo>
                    <a:pt x="73872" y="946174"/>
                  </a:lnTo>
                  <a:lnTo>
                    <a:pt x="79944" y="952246"/>
                  </a:lnTo>
                  <a:lnTo>
                    <a:pt x="85003" y="958317"/>
                  </a:lnTo>
                  <a:lnTo>
                    <a:pt x="92087" y="963377"/>
                  </a:lnTo>
                  <a:lnTo>
                    <a:pt x="98159" y="968437"/>
                  </a:lnTo>
                  <a:lnTo>
                    <a:pt x="105242" y="973497"/>
                  </a:lnTo>
                  <a:lnTo>
                    <a:pt x="112326" y="977545"/>
                  </a:lnTo>
                  <a:lnTo>
                    <a:pt x="119410" y="980580"/>
                  </a:lnTo>
                  <a:lnTo>
                    <a:pt x="126493" y="983616"/>
                  </a:lnTo>
                  <a:lnTo>
                    <a:pt x="134589" y="986652"/>
                  </a:lnTo>
                  <a:lnTo>
                    <a:pt x="140661" y="989688"/>
                  </a:lnTo>
                  <a:lnTo>
                    <a:pt x="148756" y="990700"/>
                  </a:lnTo>
                  <a:lnTo>
                    <a:pt x="156852" y="992724"/>
                  </a:lnTo>
                  <a:lnTo>
                    <a:pt x="164948" y="993736"/>
                  </a:lnTo>
                  <a:lnTo>
                    <a:pt x="173043" y="994748"/>
                  </a:lnTo>
                  <a:lnTo>
                    <a:pt x="182151" y="994748"/>
                  </a:lnTo>
                  <a:lnTo>
                    <a:pt x="190246" y="994748"/>
                  </a:lnTo>
                  <a:lnTo>
                    <a:pt x="199354" y="994748"/>
                  </a:lnTo>
                  <a:lnTo>
                    <a:pt x="207450" y="994748"/>
                  </a:lnTo>
                  <a:lnTo>
                    <a:pt x="216557" y="993736"/>
                  </a:lnTo>
                  <a:lnTo>
                    <a:pt x="262095" y="983616"/>
                  </a:lnTo>
                  <a:lnTo>
                    <a:pt x="300549" y="969449"/>
                  </a:lnTo>
                  <a:lnTo>
                    <a:pt x="319776" y="961353"/>
                  </a:lnTo>
                  <a:lnTo>
                    <a:pt x="339003" y="951234"/>
                  </a:lnTo>
                  <a:lnTo>
                    <a:pt x="358230" y="941114"/>
                  </a:lnTo>
                  <a:lnTo>
                    <a:pt x="377457" y="929983"/>
                  </a:lnTo>
                  <a:lnTo>
                    <a:pt x="396684" y="916827"/>
                  </a:lnTo>
                  <a:lnTo>
                    <a:pt x="414900" y="903672"/>
                  </a:lnTo>
                  <a:lnTo>
                    <a:pt x="433115" y="888493"/>
                  </a:lnTo>
                  <a:lnTo>
                    <a:pt x="452342" y="874325"/>
                  </a:lnTo>
                  <a:lnTo>
                    <a:pt x="469545" y="858134"/>
                  </a:lnTo>
                  <a:lnTo>
                    <a:pt x="487760" y="841943"/>
                  </a:lnTo>
                  <a:lnTo>
                    <a:pt x="504963" y="825752"/>
                  </a:lnTo>
                  <a:lnTo>
                    <a:pt x="521154" y="807537"/>
                  </a:lnTo>
                  <a:lnTo>
                    <a:pt x="536334" y="790334"/>
                  </a:lnTo>
                  <a:lnTo>
                    <a:pt x="551513" y="771106"/>
                  </a:lnTo>
                  <a:lnTo>
                    <a:pt x="566692" y="752891"/>
                  </a:lnTo>
                  <a:lnTo>
                    <a:pt x="579848" y="734676"/>
                  </a:lnTo>
                  <a:lnTo>
                    <a:pt x="593003" y="715449"/>
                  </a:lnTo>
                  <a:lnTo>
                    <a:pt x="604134" y="695210"/>
                  </a:lnTo>
                  <a:lnTo>
                    <a:pt x="616278" y="675983"/>
                  </a:lnTo>
                  <a:lnTo>
                    <a:pt x="625385" y="655744"/>
                  </a:lnTo>
                  <a:lnTo>
                    <a:pt x="634493" y="636517"/>
                  </a:lnTo>
                  <a:lnTo>
                    <a:pt x="642589" y="617290"/>
                  </a:lnTo>
                  <a:lnTo>
                    <a:pt x="648660" y="597051"/>
                  </a:lnTo>
                  <a:lnTo>
                    <a:pt x="653720" y="577824"/>
                  </a:lnTo>
                  <a:lnTo>
                    <a:pt x="655744" y="567704"/>
                  </a:lnTo>
                  <a:lnTo>
                    <a:pt x="656756" y="558597"/>
                  </a:lnTo>
                  <a:lnTo>
                    <a:pt x="658780" y="548477"/>
                  </a:lnTo>
                  <a:lnTo>
                    <a:pt x="659792" y="539370"/>
                  </a:lnTo>
                  <a:lnTo>
                    <a:pt x="659792" y="530262"/>
                  </a:lnTo>
                  <a:lnTo>
                    <a:pt x="660804" y="521154"/>
                  </a:lnTo>
                  <a:lnTo>
                    <a:pt x="660804" y="511035"/>
                  </a:lnTo>
                  <a:lnTo>
                    <a:pt x="659792" y="501927"/>
                  </a:lnTo>
                  <a:lnTo>
                    <a:pt x="658780" y="492820"/>
                  </a:lnTo>
                  <a:lnTo>
                    <a:pt x="649672" y="446270"/>
                  </a:lnTo>
                  <a:lnTo>
                    <a:pt x="637529" y="409840"/>
                  </a:lnTo>
                  <a:lnTo>
                    <a:pt x="628421" y="391625"/>
                  </a:lnTo>
                  <a:lnTo>
                    <a:pt x="619314" y="373410"/>
                  </a:lnTo>
                  <a:lnTo>
                    <a:pt x="599075" y="337991"/>
                  </a:lnTo>
                  <a:lnTo>
                    <a:pt x="572764" y="300549"/>
                  </a:lnTo>
                  <a:lnTo>
                    <a:pt x="567704" y="293465"/>
                  </a:lnTo>
                  <a:lnTo>
                    <a:pt x="562644" y="287394"/>
                  </a:lnTo>
                  <a:lnTo>
                    <a:pt x="557585" y="281322"/>
                  </a:lnTo>
                  <a:lnTo>
                    <a:pt x="553537" y="276262"/>
                  </a:lnTo>
                  <a:lnTo>
                    <a:pt x="548477" y="271202"/>
                  </a:lnTo>
                  <a:lnTo>
                    <a:pt x="543417" y="267155"/>
                  </a:lnTo>
                  <a:lnTo>
                    <a:pt x="539370" y="264119"/>
                  </a:lnTo>
                  <a:lnTo>
                    <a:pt x="535322" y="260071"/>
                  </a:lnTo>
                  <a:lnTo>
                    <a:pt x="531274" y="258047"/>
                  </a:lnTo>
                  <a:lnTo>
                    <a:pt x="527226" y="256023"/>
                  </a:lnTo>
                  <a:lnTo>
                    <a:pt x="524190" y="253999"/>
                  </a:lnTo>
                  <a:lnTo>
                    <a:pt x="520143" y="251975"/>
                  </a:lnTo>
                  <a:lnTo>
                    <a:pt x="517107" y="251975"/>
                  </a:lnTo>
                  <a:lnTo>
                    <a:pt x="514071" y="251975"/>
                  </a:lnTo>
                  <a:lnTo>
                    <a:pt x="511035" y="251975"/>
                  </a:lnTo>
                  <a:lnTo>
                    <a:pt x="507999" y="251975"/>
                  </a:lnTo>
                  <a:lnTo>
                    <a:pt x="504963" y="252987"/>
                  </a:lnTo>
                  <a:lnTo>
                    <a:pt x="502939" y="255011"/>
                  </a:lnTo>
                  <a:lnTo>
                    <a:pt x="499903" y="257035"/>
                  </a:lnTo>
                  <a:lnTo>
                    <a:pt x="497880" y="259059"/>
                  </a:lnTo>
                  <a:lnTo>
                    <a:pt x="495856" y="262095"/>
                  </a:lnTo>
                  <a:lnTo>
                    <a:pt x="492820" y="265131"/>
                  </a:lnTo>
                  <a:lnTo>
                    <a:pt x="490796" y="269179"/>
                  </a:lnTo>
                  <a:lnTo>
                    <a:pt x="489784" y="272214"/>
                  </a:lnTo>
                  <a:lnTo>
                    <a:pt x="487760" y="276262"/>
                  </a:lnTo>
                  <a:lnTo>
                    <a:pt x="485736" y="281322"/>
                  </a:lnTo>
                  <a:lnTo>
                    <a:pt x="484724" y="286382"/>
                  </a:lnTo>
                  <a:lnTo>
                    <a:pt x="483712" y="292453"/>
                  </a:lnTo>
                  <a:lnTo>
                    <a:pt x="481688" y="297513"/>
                  </a:lnTo>
                  <a:lnTo>
                    <a:pt x="480676" y="303585"/>
                  </a:lnTo>
                  <a:lnTo>
                    <a:pt x="479664" y="309657"/>
                  </a:lnTo>
                  <a:lnTo>
                    <a:pt x="478652" y="323824"/>
                  </a:lnTo>
                  <a:lnTo>
                    <a:pt x="476629" y="339003"/>
                  </a:lnTo>
                  <a:lnTo>
                    <a:pt x="475617" y="356206"/>
                  </a:lnTo>
                  <a:lnTo>
                    <a:pt x="474605" y="373410"/>
                  </a:lnTo>
                  <a:lnTo>
                    <a:pt x="473593" y="392637"/>
                  </a:lnTo>
                  <a:lnTo>
                    <a:pt x="473593" y="411864"/>
                  </a:lnTo>
                  <a:lnTo>
                    <a:pt x="473593" y="432103"/>
                  </a:lnTo>
                  <a:lnTo>
                    <a:pt x="474605" y="454366"/>
                  </a:lnTo>
                  <a:lnTo>
                    <a:pt x="474605" y="477641"/>
                  </a:lnTo>
                  <a:lnTo>
                    <a:pt x="476629" y="500915"/>
                  </a:lnTo>
                  <a:lnTo>
                    <a:pt x="476629" y="525202"/>
                  </a:lnTo>
                  <a:lnTo>
                    <a:pt x="477641" y="550501"/>
                  </a:lnTo>
                  <a:lnTo>
                    <a:pt x="478652" y="576812"/>
                  </a:lnTo>
                  <a:lnTo>
                    <a:pt x="480676" y="603123"/>
                  </a:lnTo>
                  <a:lnTo>
                    <a:pt x="481688" y="630445"/>
                  </a:lnTo>
                  <a:lnTo>
                    <a:pt x="483712" y="657768"/>
                  </a:lnTo>
                  <a:lnTo>
                    <a:pt x="484724" y="687114"/>
                  </a:lnTo>
                  <a:lnTo>
                    <a:pt x="485736" y="715449"/>
                  </a:lnTo>
                  <a:lnTo>
                    <a:pt x="488772" y="773130"/>
                  </a:lnTo>
                </a:path>
                <a:path w="1555750" h="3192145">
                  <a:moveTo>
                    <a:pt x="490796" y="838907"/>
                  </a:moveTo>
                  <a:lnTo>
                    <a:pt x="491808" y="850039"/>
                  </a:lnTo>
                  <a:lnTo>
                    <a:pt x="491808" y="862182"/>
                  </a:lnTo>
                  <a:lnTo>
                    <a:pt x="492820" y="874325"/>
                  </a:lnTo>
                  <a:lnTo>
                    <a:pt x="492820" y="885457"/>
                  </a:lnTo>
                  <a:lnTo>
                    <a:pt x="492820" y="896588"/>
                  </a:lnTo>
                  <a:lnTo>
                    <a:pt x="492820" y="905696"/>
                  </a:lnTo>
                  <a:lnTo>
                    <a:pt x="493832" y="915815"/>
                  </a:lnTo>
                  <a:lnTo>
                    <a:pt x="493832" y="924923"/>
                  </a:lnTo>
                  <a:lnTo>
                    <a:pt x="493832" y="935043"/>
                  </a:lnTo>
                  <a:lnTo>
                    <a:pt x="494844" y="944150"/>
                  </a:lnTo>
                  <a:lnTo>
                    <a:pt x="494844" y="960341"/>
                  </a:lnTo>
                  <a:lnTo>
                    <a:pt x="495856" y="975521"/>
                  </a:lnTo>
                  <a:lnTo>
                    <a:pt x="495856" y="989688"/>
                  </a:lnTo>
                  <a:lnTo>
                    <a:pt x="495856" y="1002843"/>
                  </a:lnTo>
                  <a:lnTo>
                    <a:pt x="495856" y="1013975"/>
                  </a:lnTo>
                  <a:lnTo>
                    <a:pt x="496868" y="1026118"/>
                  </a:lnTo>
                  <a:lnTo>
                    <a:pt x="496868" y="1036238"/>
                  </a:lnTo>
                  <a:lnTo>
                    <a:pt x="496868" y="1045345"/>
                  </a:lnTo>
                  <a:lnTo>
                    <a:pt x="496868" y="1053441"/>
                  </a:lnTo>
                  <a:lnTo>
                    <a:pt x="496868" y="1060525"/>
                  </a:lnTo>
                  <a:lnTo>
                    <a:pt x="497880" y="1067608"/>
                  </a:lnTo>
                  <a:lnTo>
                    <a:pt x="497880" y="1074692"/>
                  </a:lnTo>
                  <a:lnTo>
                    <a:pt x="497880" y="1080764"/>
                  </a:lnTo>
                  <a:lnTo>
                    <a:pt x="497880" y="1086835"/>
                  </a:lnTo>
                  <a:lnTo>
                    <a:pt x="497880" y="1090883"/>
                  </a:lnTo>
                  <a:lnTo>
                    <a:pt x="496868" y="1101003"/>
                  </a:lnTo>
                  <a:lnTo>
                    <a:pt x="496868" y="1110110"/>
                  </a:lnTo>
                  <a:lnTo>
                    <a:pt x="495856" y="1144516"/>
                  </a:lnTo>
                  <a:lnTo>
                    <a:pt x="494844" y="1179935"/>
                  </a:lnTo>
                  <a:lnTo>
                    <a:pt x="492820" y="1213329"/>
                  </a:lnTo>
                  <a:lnTo>
                    <a:pt x="490796" y="1246724"/>
                  </a:lnTo>
                  <a:lnTo>
                    <a:pt x="488772" y="1280118"/>
                  </a:lnTo>
                  <a:lnTo>
                    <a:pt x="485736" y="1311488"/>
                  </a:lnTo>
                  <a:lnTo>
                    <a:pt x="483712" y="1343871"/>
                  </a:lnTo>
                  <a:lnTo>
                    <a:pt x="479664" y="1375241"/>
                  </a:lnTo>
                  <a:lnTo>
                    <a:pt x="476629" y="1406612"/>
                  </a:lnTo>
                  <a:lnTo>
                    <a:pt x="473593" y="1436970"/>
                  </a:lnTo>
                  <a:lnTo>
                    <a:pt x="469545" y="1466317"/>
                  </a:lnTo>
                  <a:lnTo>
                    <a:pt x="466509" y="1495664"/>
                  </a:lnTo>
                  <a:lnTo>
                    <a:pt x="462461" y="1523998"/>
                  </a:lnTo>
                  <a:lnTo>
                    <a:pt x="458413" y="1552333"/>
                  </a:lnTo>
                  <a:lnTo>
                    <a:pt x="454366" y="1578644"/>
                  </a:lnTo>
                  <a:lnTo>
                    <a:pt x="451330" y="1605966"/>
                  </a:lnTo>
                  <a:lnTo>
                    <a:pt x="447282" y="1632277"/>
                  </a:lnTo>
                  <a:lnTo>
                    <a:pt x="445258" y="1657576"/>
                  </a:lnTo>
                  <a:lnTo>
                    <a:pt x="441210" y="1681863"/>
                  </a:lnTo>
                  <a:lnTo>
                    <a:pt x="438174" y="1706150"/>
                  </a:lnTo>
                  <a:lnTo>
                    <a:pt x="435139" y="1729424"/>
                  </a:lnTo>
                  <a:lnTo>
                    <a:pt x="433115" y="1751687"/>
                  </a:lnTo>
                  <a:lnTo>
                    <a:pt x="430079" y="1773950"/>
                  </a:lnTo>
                  <a:lnTo>
                    <a:pt x="429067" y="1795201"/>
                  </a:lnTo>
                  <a:lnTo>
                    <a:pt x="428055" y="1816452"/>
                  </a:lnTo>
                  <a:lnTo>
                    <a:pt x="426031" y="1836691"/>
                  </a:lnTo>
                  <a:lnTo>
                    <a:pt x="426031" y="1855918"/>
                  </a:lnTo>
                  <a:lnTo>
                    <a:pt x="426031" y="1874133"/>
                  </a:lnTo>
                  <a:lnTo>
                    <a:pt x="426031" y="1891337"/>
                  </a:lnTo>
                  <a:lnTo>
                    <a:pt x="427043" y="1908540"/>
                  </a:lnTo>
                  <a:lnTo>
                    <a:pt x="428055" y="1925743"/>
                  </a:lnTo>
                  <a:lnTo>
                    <a:pt x="430079" y="1939910"/>
                  </a:lnTo>
                  <a:lnTo>
                    <a:pt x="433115" y="1955090"/>
                  </a:lnTo>
                  <a:lnTo>
                    <a:pt x="437162" y="1968245"/>
                  </a:lnTo>
                  <a:lnTo>
                    <a:pt x="440198" y="1982412"/>
                  </a:lnTo>
                  <a:lnTo>
                    <a:pt x="445258" y="1994556"/>
                  </a:lnTo>
                  <a:lnTo>
                    <a:pt x="451330" y="2005687"/>
                  </a:lnTo>
                  <a:lnTo>
                    <a:pt x="457402" y="2016819"/>
                  </a:lnTo>
                  <a:lnTo>
                    <a:pt x="464485" y="2026938"/>
                  </a:lnTo>
                  <a:lnTo>
                    <a:pt x="473593" y="2036046"/>
                  </a:lnTo>
                  <a:lnTo>
                    <a:pt x="482700" y="2045153"/>
                  </a:lnTo>
                  <a:lnTo>
                    <a:pt x="492820" y="2052237"/>
                  </a:lnTo>
                  <a:lnTo>
                    <a:pt x="503951" y="2059321"/>
                  </a:lnTo>
                  <a:lnTo>
                    <a:pt x="515083" y="2065392"/>
                  </a:lnTo>
                  <a:lnTo>
                    <a:pt x="529250" y="2070452"/>
                  </a:lnTo>
                  <a:lnTo>
                    <a:pt x="542405" y="2075512"/>
                  </a:lnTo>
                  <a:lnTo>
                    <a:pt x="557585" y="2078548"/>
                  </a:lnTo>
                  <a:lnTo>
                    <a:pt x="572764" y="2082595"/>
                  </a:lnTo>
                  <a:lnTo>
                    <a:pt x="589967" y="2085631"/>
                  </a:lnTo>
                  <a:lnTo>
                    <a:pt x="608182" y="2087655"/>
                  </a:lnTo>
                  <a:lnTo>
                    <a:pt x="626397" y="2090691"/>
                  </a:lnTo>
                  <a:lnTo>
                    <a:pt x="645624" y="2091703"/>
                  </a:lnTo>
                  <a:lnTo>
                    <a:pt x="666875" y="2092715"/>
                  </a:lnTo>
                  <a:lnTo>
                    <a:pt x="688126" y="2093727"/>
                  </a:lnTo>
                  <a:lnTo>
                    <a:pt x="709377" y="2093727"/>
                  </a:lnTo>
                  <a:lnTo>
                    <a:pt x="733664" y="2094739"/>
                  </a:lnTo>
                  <a:lnTo>
                    <a:pt x="757951" y="2094739"/>
                  </a:lnTo>
                  <a:lnTo>
                    <a:pt x="782238" y="2094739"/>
                  </a:lnTo>
                  <a:lnTo>
                    <a:pt x="808549" y="2093727"/>
                  </a:lnTo>
                  <a:lnTo>
                    <a:pt x="834859" y="2093727"/>
                  </a:lnTo>
                  <a:lnTo>
                    <a:pt x="863194" y="2093727"/>
                  </a:lnTo>
                </a:path>
                <a:path w="1555750" h="3192145">
                  <a:moveTo>
                    <a:pt x="293465" y="374422"/>
                  </a:moveTo>
                  <a:lnTo>
                    <a:pt x="262095" y="393649"/>
                  </a:lnTo>
                  <a:lnTo>
                    <a:pt x="244892" y="401744"/>
                  </a:lnTo>
                  <a:lnTo>
                    <a:pt x="230724" y="410852"/>
                  </a:lnTo>
                  <a:lnTo>
                    <a:pt x="215545" y="420971"/>
                  </a:lnTo>
                  <a:lnTo>
                    <a:pt x="200366" y="430079"/>
                  </a:lnTo>
                  <a:lnTo>
                    <a:pt x="187211" y="440198"/>
                  </a:lnTo>
                  <a:lnTo>
                    <a:pt x="173043" y="451330"/>
                  </a:lnTo>
                  <a:lnTo>
                    <a:pt x="159888" y="461449"/>
                  </a:lnTo>
                  <a:lnTo>
                    <a:pt x="147744" y="472581"/>
                  </a:lnTo>
                  <a:lnTo>
                    <a:pt x="135601" y="482700"/>
                  </a:lnTo>
                  <a:lnTo>
                    <a:pt x="125481" y="493832"/>
                  </a:lnTo>
                  <a:lnTo>
                    <a:pt x="115362" y="505975"/>
                  </a:lnTo>
                  <a:lnTo>
                    <a:pt x="105242" y="518119"/>
                  </a:lnTo>
                  <a:lnTo>
                    <a:pt x="96135" y="530262"/>
                  </a:lnTo>
                  <a:lnTo>
                    <a:pt x="87027" y="543417"/>
                  </a:lnTo>
                  <a:lnTo>
                    <a:pt x="79944" y="556573"/>
                  </a:lnTo>
                  <a:lnTo>
                    <a:pt x="72860" y="570740"/>
                  </a:lnTo>
                  <a:lnTo>
                    <a:pt x="65776" y="584907"/>
                  </a:lnTo>
                  <a:lnTo>
                    <a:pt x="60717" y="600087"/>
                  </a:lnTo>
                  <a:lnTo>
                    <a:pt x="55657" y="615266"/>
                  </a:lnTo>
                  <a:lnTo>
                    <a:pt x="51609" y="631457"/>
                  </a:lnTo>
                  <a:lnTo>
                    <a:pt x="48573" y="648660"/>
                  </a:lnTo>
                  <a:lnTo>
                    <a:pt x="46549" y="666875"/>
                  </a:lnTo>
                  <a:lnTo>
                    <a:pt x="44525" y="684079"/>
                  </a:lnTo>
                  <a:lnTo>
                    <a:pt x="43513" y="703306"/>
                  </a:lnTo>
                  <a:lnTo>
                    <a:pt x="43513" y="721521"/>
                  </a:lnTo>
                  <a:lnTo>
                    <a:pt x="44525" y="740748"/>
                  </a:lnTo>
                  <a:lnTo>
                    <a:pt x="46549" y="758963"/>
                  </a:lnTo>
                  <a:lnTo>
                    <a:pt x="48573" y="777178"/>
                  </a:lnTo>
                  <a:lnTo>
                    <a:pt x="60717" y="829800"/>
                  </a:lnTo>
                  <a:lnTo>
                    <a:pt x="77920" y="875337"/>
                  </a:lnTo>
                  <a:lnTo>
                    <a:pt x="93099" y="900636"/>
                  </a:lnTo>
                  <a:lnTo>
                    <a:pt x="97147" y="906708"/>
                  </a:lnTo>
                  <a:lnTo>
                    <a:pt x="101195" y="911768"/>
                  </a:lnTo>
                  <a:lnTo>
                    <a:pt x="105242" y="916827"/>
                  </a:lnTo>
                  <a:lnTo>
                    <a:pt x="109290" y="920875"/>
                  </a:lnTo>
                  <a:lnTo>
                    <a:pt x="113338" y="924923"/>
                  </a:lnTo>
                  <a:lnTo>
                    <a:pt x="118398" y="928971"/>
                  </a:lnTo>
                  <a:lnTo>
                    <a:pt x="122446" y="932007"/>
                  </a:lnTo>
                  <a:lnTo>
                    <a:pt x="126493" y="935043"/>
                  </a:lnTo>
                  <a:lnTo>
                    <a:pt x="165960" y="950222"/>
                  </a:lnTo>
                  <a:lnTo>
                    <a:pt x="178103" y="951234"/>
                  </a:lnTo>
                  <a:lnTo>
                    <a:pt x="190246" y="951234"/>
                  </a:lnTo>
                  <a:lnTo>
                    <a:pt x="204414" y="951234"/>
                  </a:lnTo>
                  <a:lnTo>
                    <a:pt x="248940" y="942126"/>
                  </a:lnTo>
                  <a:lnTo>
                    <a:pt x="297513" y="922899"/>
                  </a:lnTo>
                  <a:lnTo>
                    <a:pt x="314716" y="915815"/>
                  </a:lnTo>
                  <a:lnTo>
                    <a:pt x="330908" y="905696"/>
                  </a:lnTo>
                  <a:lnTo>
                    <a:pt x="348111" y="896588"/>
                  </a:lnTo>
                  <a:lnTo>
                    <a:pt x="365314" y="884445"/>
                  </a:lnTo>
                  <a:lnTo>
                    <a:pt x="382517" y="873314"/>
                  </a:lnTo>
                  <a:lnTo>
                    <a:pt x="399720" y="860158"/>
                  </a:lnTo>
                  <a:lnTo>
                    <a:pt x="415912" y="848015"/>
                  </a:lnTo>
                  <a:lnTo>
                    <a:pt x="432103" y="833847"/>
                  </a:lnTo>
                  <a:lnTo>
                    <a:pt x="440198" y="826764"/>
                  </a:lnTo>
                  <a:lnTo>
                    <a:pt x="444246" y="822716"/>
                  </a:lnTo>
                  <a:lnTo>
                    <a:pt x="452342" y="814620"/>
                  </a:lnTo>
                  <a:lnTo>
                    <a:pt x="454366" y="811584"/>
                  </a:lnTo>
                  <a:lnTo>
                    <a:pt x="457402" y="809561"/>
                  </a:lnTo>
                  <a:lnTo>
                    <a:pt x="459425" y="806525"/>
                  </a:lnTo>
                  <a:lnTo>
                    <a:pt x="462461" y="802477"/>
                  </a:lnTo>
                  <a:lnTo>
                    <a:pt x="466509" y="798429"/>
                  </a:lnTo>
                  <a:lnTo>
                    <a:pt x="471569" y="793369"/>
                  </a:lnTo>
                  <a:lnTo>
                    <a:pt x="476629" y="788310"/>
                  </a:lnTo>
                  <a:lnTo>
                    <a:pt x="481688" y="782238"/>
                  </a:lnTo>
                  <a:lnTo>
                    <a:pt x="488772" y="775154"/>
                  </a:lnTo>
                  <a:lnTo>
                    <a:pt x="494844" y="767059"/>
                  </a:lnTo>
                  <a:lnTo>
                    <a:pt x="502939" y="758963"/>
                  </a:lnTo>
                  <a:lnTo>
                    <a:pt x="511035" y="749855"/>
                  </a:lnTo>
                  <a:lnTo>
                    <a:pt x="520143" y="739736"/>
                  </a:lnTo>
                  <a:lnTo>
                    <a:pt x="530262" y="728604"/>
                  </a:lnTo>
                </a:path>
                <a:path w="1555750" h="3192145">
                  <a:moveTo>
                    <a:pt x="533298" y="794381"/>
                  </a:moveTo>
                  <a:lnTo>
                    <a:pt x="534310" y="802477"/>
                  </a:lnTo>
                  <a:lnTo>
                    <a:pt x="534310" y="811584"/>
                  </a:lnTo>
                  <a:lnTo>
                    <a:pt x="534310" y="819680"/>
                  </a:lnTo>
                  <a:lnTo>
                    <a:pt x="534310" y="827776"/>
                  </a:lnTo>
                  <a:lnTo>
                    <a:pt x="535322" y="835871"/>
                  </a:lnTo>
                  <a:lnTo>
                    <a:pt x="535322" y="842955"/>
                  </a:lnTo>
                  <a:lnTo>
                    <a:pt x="536334" y="855098"/>
                  </a:lnTo>
                  <a:lnTo>
                    <a:pt x="536334" y="867242"/>
                  </a:lnTo>
                  <a:lnTo>
                    <a:pt x="536334" y="878373"/>
                  </a:lnTo>
                  <a:lnTo>
                    <a:pt x="537346" y="887481"/>
                  </a:lnTo>
                  <a:lnTo>
                    <a:pt x="537346" y="896588"/>
                  </a:lnTo>
                  <a:lnTo>
                    <a:pt x="538358" y="903672"/>
                  </a:lnTo>
                  <a:lnTo>
                    <a:pt x="538358" y="910756"/>
                  </a:lnTo>
                  <a:lnTo>
                    <a:pt x="539370" y="916827"/>
                  </a:lnTo>
                  <a:lnTo>
                    <a:pt x="539370" y="922899"/>
                  </a:lnTo>
                  <a:lnTo>
                    <a:pt x="539370" y="933019"/>
                  </a:lnTo>
                  <a:lnTo>
                    <a:pt x="539370" y="942126"/>
                  </a:lnTo>
                  <a:lnTo>
                    <a:pt x="541393" y="1015999"/>
                  </a:lnTo>
                  <a:lnTo>
                    <a:pt x="541393" y="1052429"/>
                  </a:lnTo>
                  <a:lnTo>
                    <a:pt x="541393" y="1088859"/>
                  </a:lnTo>
                  <a:lnTo>
                    <a:pt x="540382" y="1125289"/>
                  </a:lnTo>
                  <a:lnTo>
                    <a:pt x="539370" y="1160708"/>
                  </a:lnTo>
                  <a:lnTo>
                    <a:pt x="537346" y="1194102"/>
                  </a:lnTo>
                  <a:lnTo>
                    <a:pt x="535322" y="1228508"/>
                  </a:lnTo>
                  <a:lnTo>
                    <a:pt x="533298" y="1262915"/>
                  </a:lnTo>
                  <a:lnTo>
                    <a:pt x="531274" y="1295297"/>
                  </a:lnTo>
                  <a:lnTo>
                    <a:pt x="528238" y="1328692"/>
                  </a:lnTo>
                  <a:lnTo>
                    <a:pt x="525202" y="1360062"/>
                  </a:lnTo>
                  <a:lnTo>
                    <a:pt x="522166" y="1391433"/>
                  </a:lnTo>
                  <a:lnTo>
                    <a:pt x="519131" y="1422803"/>
                  </a:lnTo>
                  <a:lnTo>
                    <a:pt x="515083" y="1453162"/>
                  </a:lnTo>
                  <a:lnTo>
                    <a:pt x="512047" y="1482508"/>
                  </a:lnTo>
                  <a:lnTo>
                    <a:pt x="507999" y="1511855"/>
                  </a:lnTo>
                  <a:lnTo>
                    <a:pt x="504963" y="1540189"/>
                  </a:lnTo>
                  <a:lnTo>
                    <a:pt x="500915" y="1567512"/>
                  </a:lnTo>
                  <a:lnTo>
                    <a:pt x="497880" y="1594835"/>
                  </a:lnTo>
                  <a:lnTo>
                    <a:pt x="493832" y="1621146"/>
                  </a:lnTo>
                  <a:lnTo>
                    <a:pt x="490796" y="1646444"/>
                  </a:lnTo>
                  <a:lnTo>
                    <a:pt x="487760" y="1671743"/>
                  </a:lnTo>
                  <a:lnTo>
                    <a:pt x="484724" y="1696030"/>
                  </a:lnTo>
                  <a:lnTo>
                    <a:pt x="481688" y="1719305"/>
                  </a:lnTo>
                  <a:lnTo>
                    <a:pt x="479664" y="1742580"/>
                  </a:lnTo>
                  <a:lnTo>
                    <a:pt x="477641" y="1763831"/>
                  </a:lnTo>
                  <a:lnTo>
                    <a:pt x="475617" y="1786094"/>
                  </a:lnTo>
                  <a:lnTo>
                    <a:pt x="473593" y="1806333"/>
                  </a:lnTo>
                  <a:lnTo>
                    <a:pt x="473593" y="1825560"/>
                  </a:lnTo>
                  <a:lnTo>
                    <a:pt x="472581" y="1844787"/>
                  </a:lnTo>
                  <a:lnTo>
                    <a:pt x="472581" y="1863002"/>
                  </a:lnTo>
                  <a:lnTo>
                    <a:pt x="472581" y="1880205"/>
                  </a:lnTo>
                  <a:lnTo>
                    <a:pt x="473593" y="1896396"/>
                  </a:lnTo>
                  <a:lnTo>
                    <a:pt x="478652" y="1938898"/>
                  </a:lnTo>
                  <a:lnTo>
                    <a:pt x="485736" y="1963185"/>
                  </a:lnTo>
                  <a:lnTo>
                    <a:pt x="488772" y="1972293"/>
                  </a:lnTo>
                  <a:lnTo>
                    <a:pt x="492820" y="1982412"/>
                  </a:lnTo>
                  <a:lnTo>
                    <a:pt x="497880" y="1990508"/>
                  </a:lnTo>
                  <a:lnTo>
                    <a:pt x="502939" y="1998603"/>
                  </a:lnTo>
                  <a:lnTo>
                    <a:pt x="509011" y="2004675"/>
                  </a:lnTo>
                  <a:lnTo>
                    <a:pt x="515083" y="2011759"/>
                  </a:lnTo>
                  <a:lnTo>
                    <a:pt x="522166" y="2017831"/>
                  </a:lnTo>
                  <a:lnTo>
                    <a:pt x="560621" y="2038070"/>
                  </a:lnTo>
                  <a:lnTo>
                    <a:pt x="601099" y="2048189"/>
                  </a:lnTo>
                  <a:lnTo>
                    <a:pt x="650684" y="2054261"/>
                  </a:lnTo>
                  <a:lnTo>
                    <a:pt x="668899" y="2056285"/>
                  </a:lnTo>
                  <a:lnTo>
                    <a:pt x="688126" y="2057297"/>
                  </a:lnTo>
                  <a:lnTo>
                    <a:pt x="708365" y="2057297"/>
                  </a:lnTo>
                  <a:lnTo>
                    <a:pt x="728604" y="2057297"/>
                  </a:lnTo>
                  <a:lnTo>
                    <a:pt x="749855" y="2057297"/>
                  </a:lnTo>
                  <a:lnTo>
                    <a:pt x="772118" y="2056285"/>
                  </a:lnTo>
                </a:path>
                <a:path w="1555750" h="3192145">
                  <a:moveTo>
                    <a:pt x="524190" y="308645"/>
                  </a:moveTo>
                  <a:lnTo>
                    <a:pt x="523178" y="314716"/>
                  </a:lnTo>
                  <a:lnTo>
                    <a:pt x="522166" y="321800"/>
                  </a:lnTo>
                  <a:lnTo>
                    <a:pt x="521154" y="329896"/>
                  </a:lnTo>
                  <a:lnTo>
                    <a:pt x="520143" y="339003"/>
                  </a:lnTo>
                  <a:lnTo>
                    <a:pt x="519131" y="347099"/>
                  </a:lnTo>
                  <a:lnTo>
                    <a:pt x="519131" y="356206"/>
                  </a:lnTo>
                  <a:lnTo>
                    <a:pt x="518119" y="366326"/>
                  </a:lnTo>
                  <a:lnTo>
                    <a:pt x="518119" y="376445"/>
                  </a:lnTo>
                  <a:lnTo>
                    <a:pt x="517107" y="387577"/>
                  </a:lnTo>
                  <a:lnTo>
                    <a:pt x="517107" y="397696"/>
                  </a:lnTo>
                  <a:lnTo>
                    <a:pt x="517107" y="409840"/>
                  </a:lnTo>
                  <a:lnTo>
                    <a:pt x="517107" y="421983"/>
                  </a:lnTo>
                  <a:lnTo>
                    <a:pt x="517107" y="434127"/>
                  </a:lnTo>
                  <a:lnTo>
                    <a:pt x="517107" y="446270"/>
                  </a:lnTo>
                  <a:lnTo>
                    <a:pt x="518119" y="460437"/>
                  </a:lnTo>
                  <a:lnTo>
                    <a:pt x="518119" y="473593"/>
                  </a:lnTo>
                  <a:lnTo>
                    <a:pt x="519131" y="501927"/>
                  </a:lnTo>
                  <a:lnTo>
                    <a:pt x="520143" y="531274"/>
                  </a:lnTo>
                  <a:lnTo>
                    <a:pt x="522166" y="561633"/>
                  </a:lnTo>
                  <a:lnTo>
                    <a:pt x="523178" y="593003"/>
                  </a:lnTo>
                  <a:lnTo>
                    <a:pt x="524190" y="626397"/>
                  </a:lnTo>
                  <a:lnTo>
                    <a:pt x="527226" y="659792"/>
                  </a:lnTo>
                  <a:lnTo>
                    <a:pt x="528238" y="694198"/>
                  </a:lnTo>
                  <a:lnTo>
                    <a:pt x="530262" y="728604"/>
                  </a:lnTo>
                  <a:lnTo>
                    <a:pt x="541393" y="713425"/>
                  </a:lnTo>
                  <a:lnTo>
                    <a:pt x="550501" y="699258"/>
                  </a:lnTo>
                  <a:lnTo>
                    <a:pt x="560621" y="684079"/>
                  </a:lnTo>
                  <a:lnTo>
                    <a:pt x="569728" y="669911"/>
                  </a:lnTo>
                  <a:lnTo>
                    <a:pt x="577824" y="655744"/>
                  </a:lnTo>
                  <a:lnTo>
                    <a:pt x="584907" y="640565"/>
                  </a:lnTo>
                  <a:lnTo>
                    <a:pt x="591991" y="626397"/>
                  </a:lnTo>
                  <a:lnTo>
                    <a:pt x="598063" y="611218"/>
                  </a:lnTo>
                  <a:lnTo>
                    <a:pt x="603123" y="597051"/>
                  </a:lnTo>
                  <a:lnTo>
                    <a:pt x="607170" y="582883"/>
                  </a:lnTo>
                  <a:lnTo>
                    <a:pt x="611218" y="568716"/>
                  </a:lnTo>
                  <a:lnTo>
                    <a:pt x="613242" y="555561"/>
                  </a:lnTo>
                  <a:lnTo>
                    <a:pt x="616278" y="542405"/>
                  </a:lnTo>
                  <a:lnTo>
                    <a:pt x="617290" y="529250"/>
                  </a:lnTo>
                  <a:lnTo>
                    <a:pt x="617290" y="516095"/>
                  </a:lnTo>
                  <a:lnTo>
                    <a:pt x="616278" y="503951"/>
                  </a:lnTo>
                  <a:lnTo>
                    <a:pt x="616278" y="491808"/>
                  </a:lnTo>
                  <a:lnTo>
                    <a:pt x="613242" y="479664"/>
                  </a:lnTo>
                  <a:lnTo>
                    <a:pt x="611218" y="466509"/>
                  </a:lnTo>
                  <a:lnTo>
                    <a:pt x="607170" y="453354"/>
                  </a:lnTo>
                  <a:lnTo>
                    <a:pt x="602111" y="440198"/>
                  </a:lnTo>
                  <a:lnTo>
                    <a:pt x="597051" y="427043"/>
                  </a:lnTo>
                  <a:lnTo>
                    <a:pt x="590979" y="412876"/>
                  </a:lnTo>
                  <a:lnTo>
                    <a:pt x="584907" y="398708"/>
                  </a:lnTo>
                  <a:lnTo>
                    <a:pt x="577824" y="386565"/>
                  </a:lnTo>
                  <a:lnTo>
                    <a:pt x="569728" y="372398"/>
                  </a:lnTo>
                  <a:lnTo>
                    <a:pt x="561633" y="360254"/>
                  </a:lnTo>
                  <a:lnTo>
                    <a:pt x="553537" y="348111"/>
                  </a:lnTo>
                  <a:lnTo>
                    <a:pt x="546453" y="335967"/>
                  </a:lnTo>
                  <a:lnTo>
                    <a:pt x="538358" y="325848"/>
                  </a:lnTo>
                  <a:lnTo>
                    <a:pt x="531274" y="316740"/>
                  </a:lnTo>
                  <a:lnTo>
                    <a:pt x="527226" y="312692"/>
                  </a:lnTo>
                  <a:lnTo>
                    <a:pt x="524190" y="308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344" name="object 1344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11601685" y="3820790"/>
              <a:ext cx="291441" cy="256023"/>
            </a:xfrm>
            <a:prstGeom prst="rect">
              <a:avLst/>
            </a:prstGeom>
          </p:spPr>
        </p:pic>
        <p:sp>
          <p:nvSpPr>
            <p:cNvPr id="1345" name="object 1345"/>
            <p:cNvSpPr/>
            <p:nvPr/>
          </p:nvSpPr>
          <p:spPr>
            <a:xfrm>
              <a:off x="11065350" y="1314187"/>
              <a:ext cx="59055" cy="3039110"/>
            </a:xfrm>
            <a:custGeom>
              <a:avLst/>
              <a:gdLst/>
              <a:ahLst/>
              <a:cxnLst/>
              <a:rect l="l" t="t" r="r" b="b"/>
              <a:pathLst>
                <a:path w="59054" h="3039110">
                  <a:moveTo>
                    <a:pt x="0" y="3026746"/>
                  </a:moveTo>
                  <a:lnTo>
                    <a:pt x="6071" y="3032818"/>
                  </a:lnTo>
                  <a:lnTo>
                    <a:pt x="9107" y="3034842"/>
                  </a:lnTo>
                  <a:lnTo>
                    <a:pt x="13155" y="3036866"/>
                  </a:lnTo>
                  <a:lnTo>
                    <a:pt x="17203" y="3038889"/>
                  </a:lnTo>
                  <a:lnTo>
                    <a:pt x="21250" y="3038889"/>
                  </a:lnTo>
                  <a:lnTo>
                    <a:pt x="30358" y="3038889"/>
                  </a:lnTo>
                  <a:lnTo>
                    <a:pt x="38454" y="3038889"/>
                  </a:lnTo>
                  <a:lnTo>
                    <a:pt x="42501" y="3038889"/>
                  </a:lnTo>
                  <a:lnTo>
                    <a:pt x="46549" y="3036866"/>
                  </a:lnTo>
                  <a:lnTo>
                    <a:pt x="49585" y="3034842"/>
                  </a:lnTo>
                  <a:lnTo>
                    <a:pt x="53633" y="3032818"/>
                  </a:lnTo>
                  <a:lnTo>
                    <a:pt x="58693" y="3026746"/>
                  </a:lnTo>
                </a:path>
                <a:path w="59054" h="3039110">
                  <a:moveTo>
                    <a:pt x="52621" y="132565"/>
                  </a:moveTo>
                  <a:lnTo>
                    <a:pt x="5869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346" name="object 1346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11155414" y="318426"/>
              <a:ext cx="290430" cy="256023"/>
            </a:xfrm>
            <a:prstGeom prst="rect">
              <a:avLst/>
            </a:prstGeom>
          </p:spPr>
        </p:pic>
        <p:sp>
          <p:nvSpPr>
            <p:cNvPr id="1347" name="object 1347"/>
            <p:cNvSpPr/>
            <p:nvPr/>
          </p:nvSpPr>
          <p:spPr>
            <a:xfrm>
              <a:off x="11107852" y="421646"/>
              <a:ext cx="631825" cy="3148330"/>
            </a:xfrm>
            <a:custGeom>
              <a:avLst/>
              <a:gdLst/>
              <a:ahLst/>
              <a:cxnLst/>
              <a:rect l="l" t="t" r="r" b="b"/>
              <a:pathLst>
                <a:path w="631825" h="3148329">
                  <a:moveTo>
                    <a:pt x="21250" y="784262"/>
                  </a:moveTo>
                  <a:lnTo>
                    <a:pt x="74884" y="6071"/>
                  </a:lnTo>
                </a:path>
                <a:path w="631825" h="3148329">
                  <a:moveTo>
                    <a:pt x="0" y="1025106"/>
                  </a:moveTo>
                  <a:lnTo>
                    <a:pt x="6071" y="892541"/>
                  </a:lnTo>
                </a:path>
                <a:path w="631825" h="3148329">
                  <a:moveTo>
                    <a:pt x="11131" y="784262"/>
                  </a:moveTo>
                  <a:lnTo>
                    <a:pt x="64764" y="0"/>
                  </a:lnTo>
                </a:path>
                <a:path w="631825" h="3148329">
                  <a:moveTo>
                    <a:pt x="631457" y="3022698"/>
                  </a:moveTo>
                  <a:lnTo>
                    <a:pt x="631457" y="2444874"/>
                  </a:lnTo>
                </a:path>
                <a:path w="631825" h="3148329">
                  <a:moveTo>
                    <a:pt x="18215" y="2982220"/>
                  </a:moveTo>
                  <a:lnTo>
                    <a:pt x="18215" y="314818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348" name="object 1348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11240418" y="4102112"/>
              <a:ext cx="68813" cy="114350"/>
            </a:xfrm>
            <a:prstGeom prst="rect">
              <a:avLst/>
            </a:prstGeom>
          </p:spPr>
        </p:pic>
        <p:sp>
          <p:nvSpPr>
            <p:cNvPr id="1349" name="object 1349"/>
            <p:cNvSpPr/>
            <p:nvPr/>
          </p:nvSpPr>
          <p:spPr>
            <a:xfrm>
              <a:off x="10768849" y="2409118"/>
              <a:ext cx="4154170" cy="3814445"/>
            </a:xfrm>
            <a:custGeom>
              <a:avLst/>
              <a:gdLst/>
              <a:ahLst/>
              <a:cxnLst/>
              <a:rect l="l" t="t" r="r" b="b"/>
              <a:pathLst>
                <a:path w="4154169" h="3814445">
                  <a:moveTo>
                    <a:pt x="1399528" y="517107"/>
                  </a:moveTo>
                  <a:lnTo>
                    <a:pt x="1574596" y="95123"/>
                  </a:lnTo>
                  <a:lnTo>
                    <a:pt x="1910564" y="95123"/>
                  </a:lnTo>
                </a:path>
                <a:path w="4154169" h="3814445">
                  <a:moveTo>
                    <a:pt x="511035" y="1406612"/>
                  </a:moveTo>
                  <a:lnTo>
                    <a:pt x="753903" y="1262915"/>
                  </a:lnTo>
                  <a:lnTo>
                    <a:pt x="1452150" y="1262915"/>
                  </a:lnTo>
                </a:path>
                <a:path w="4154169" h="3814445">
                  <a:moveTo>
                    <a:pt x="773130" y="3814044"/>
                  </a:moveTo>
                  <a:lnTo>
                    <a:pt x="578836" y="3630881"/>
                  </a:lnTo>
                  <a:lnTo>
                    <a:pt x="0" y="3630881"/>
                  </a:lnTo>
                </a:path>
                <a:path w="4154169" h="3814445">
                  <a:moveTo>
                    <a:pt x="3340451" y="0"/>
                  </a:moveTo>
                  <a:lnTo>
                    <a:pt x="3142109" y="0"/>
                  </a:lnTo>
                  <a:lnTo>
                    <a:pt x="415406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350" name="object 1350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14185196" y="1973979"/>
              <a:ext cx="209473" cy="236796"/>
            </a:xfrm>
            <a:prstGeom prst="rect">
              <a:avLst/>
            </a:prstGeom>
          </p:spPr>
        </p:pic>
        <p:sp>
          <p:nvSpPr>
            <p:cNvPr id="1351" name="object 1351"/>
            <p:cNvSpPr/>
            <p:nvPr/>
          </p:nvSpPr>
          <p:spPr>
            <a:xfrm>
              <a:off x="13839109" y="788984"/>
              <a:ext cx="1006475" cy="2213610"/>
            </a:xfrm>
            <a:custGeom>
              <a:avLst/>
              <a:gdLst/>
              <a:ahLst/>
              <a:cxnLst/>
              <a:rect l="l" t="t" r="r" b="b"/>
              <a:pathLst>
                <a:path w="1006475" h="2213610">
                  <a:moveTo>
                    <a:pt x="972485" y="1233568"/>
                  </a:moveTo>
                  <a:lnTo>
                    <a:pt x="552525" y="1233568"/>
                  </a:lnTo>
                  <a:lnTo>
                    <a:pt x="474605" y="1418755"/>
                  </a:lnTo>
                </a:path>
                <a:path w="1006475" h="2213610">
                  <a:moveTo>
                    <a:pt x="1005879" y="1455186"/>
                  </a:moveTo>
                  <a:lnTo>
                    <a:pt x="308645" y="1455186"/>
                  </a:lnTo>
                  <a:lnTo>
                    <a:pt x="308645" y="1418755"/>
                  </a:lnTo>
                  <a:lnTo>
                    <a:pt x="875337" y="1418755"/>
                  </a:lnTo>
                  <a:lnTo>
                    <a:pt x="1005879" y="1418755"/>
                  </a:lnTo>
                  <a:lnTo>
                    <a:pt x="1005879" y="1279106"/>
                  </a:lnTo>
                  <a:lnTo>
                    <a:pt x="534310" y="1279106"/>
                  </a:lnTo>
                </a:path>
                <a:path w="1006475" h="2213610">
                  <a:moveTo>
                    <a:pt x="1005879" y="1418755"/>
                  </a:moveTo>
                  <a:lnTo>
                    <a:pt x="1005879" y="1493640"/>
                  </a:lnTo>
                  <a:lnTo>
                    <a:pt x="875337" y="1493640"/>
                  </a:lnTo>
                  <a:lnTo>
                    <a:pt x="875337" y="1418755"/>
                  </a:lnTo>
                </a:path>
                <a:path w="1006475" h="2213610">
                  <a:moveTo>
                    <a:pt x="675983" y="1345895"/>
                  </a:moveTo>
                  <a:lnTo>
                    <a:pt x="561633" y="1345895"/>
                  </a:lnTo>
                </a:path>
                <a:path w="1006475" h="2213610">
                  <a:moveTo>
                    <a:pt x="713425" y="1321608"/>
                  </a:moveTo>
                  <a:lnTo>
                    <a:pt x="516095" y="1321608"/>
                  </a:lnTo>
                </a:path>
                <a:path w="1006475" h="2213610">
                  <a:moveTo>
                    <a:pt x="879207" y="1600062"/>
                  </a:moveTo>
                  <a:lnTo>
                    <a:pt x="917170" y="1590480"/>
                  </a:lnTo>
                  <a:lnTo>
                    <a:pt x="934030" y="1554863"/>
                  </a:lnTo>
                  <a:lnTo>
                    <a:pt x="932100" y="1541663"/>
                  </a:lnTo>
                  <a:lnTo>
                    <a:pt x="926310" y="1529340"/>
                  </a:lnTo>
                  <a:lnTo>
                    <a:pt x="917170" y="1519246"/>
                  </a:lnTo>
                  <a:lnTo>
                    <a:pt x="905735" y="1512377"/>
                  </a:lnTo>
                  <a:lnTo>
                    <a:pt x="892811" y="1509070"/>
                  </a:lnTo>
                  <a:lnTo>
                    <a:pt x="879207" y="1509664"/>
                  </a:lnTo>
                </a:path>
                <a:path w="1006475" h="2213610">
                  <a:moveTo>
                    <a:pt x="877361" y="1509831"/>
                  </a:moveTo>
                  <a:lnTo>
                    <a:pt x="343051" y="1509831"/>
                  </a:lnTo>
                  <a:lnTo>
                    <a:pt x="334955" y="1513879"/>
                  </a:lnTo>
                  <a:lnTo>
                    <a:pt x="328884" y="1516915"/>
                  </a:lnTo>
                  <a:lnTo>
                    <a:pt x="322812" y="1520962"/>
                  </a:lnTo>
                  <a:lnTo>
                    <a:pt x="320788" y="1522986"/>
                  </a:lnTo>
                  <a:lnTo>
                    <a:pt x="317752" y="1526022"/>
                  </a:lnTo>
                  <a:lnTo>
                    <a:pt x="308645" y="1554357"/>
                  </a:lnTo>
                  <a:lnTo>
                    <a:pt x="309657" y="1562452"/>
                  </a:lnTo>
                  <a:lnTo>
                    <a:pt x="311681" y="1569536"/>
                  </a:lnTo>
                  <a:lnTo>
                    <a:pt x="312692" y="1573584"/>
                  </a:lnTo>
                  <a:lnTo>
                    <a:pt x="313704" y="1576620"/>
                  </a:lnTo>
                  <a:lnTo>
                    <a:pt x="315728" y="1579656"/>
                  </a:lnTo>
                  <a:lnTo>
                    <a:pt x="318764" y="1582691"/>
                  </a:lnTo>
                  <a:lnTo>
                    <a:pt x="322812" y="1587751"/>
                  </a:lnTo>
                  <a:lnTo>
                    <a:pt x="328884" y="1592811"/>
                  </a:lnTo>
                  <a:lnTo>
                    <a:pt x="343051" y="1599895"/>
                  </a:lnTo>
                </a:path>
                <a:path w="1006475" h="2213610">
                  <a:moveTo>
                    <a:pt x="347099" y="1589775"/>
                  </a:moveTo>
                  <a:lnTo>
                    <a:pt x="878373" y="1589775"/>
                  </a:lnTo>
                  <a:lnTo>
                    <a:pt x="881409" y="1588763"/>
                  </a:lnTo>
                  <a:lnTo>
                    <a:pt x="885457" y="1588763"/>
                  </a:lnTo>
                  <a:lnTo>
                    <a:pt x="895576" y="1586739"/>
                  </a:lnTo>
                  <a:lnTo>
                    <a:pt x="898612" y="1585727"/>
                  </a:lnTo>
                  <a:lnTo>
                    <a:pt x="902660" y="1584715"/>
                  </a:lnTo>
                  <a:lnTo>
                    <a:pt x="905696" y="1583703"/>
                  </a:lnTo>
                  <a:lnTo>
                    <a:pt x="909744" y="1580668"/>
                  </a:lnTo>
                  <a:lnTo>
                    <a:pt x="911768" y="1578644"/>
                  </a:lnTo>
                  <a:lnTo>
                    <a:pt x="914804" y="1575608"/>
                  </a:lnTo>
                  <a:lnTo>
                    <a:pt x="916827" y="1573584"/>
                  </a:lnTo>
                  <a:lnTo>
                    <a:pt x="919863" y="1570548"/>
                  </a:lnTo>
                  <a:lnTo>
                    <a:pt x="919863" y="1567512"/>
                  </a:lnTo>
                  <a:lnTo>
                    <a:pt x="921887" y="1563464"/>
                  </a:lnTo>
                  <a:lnTo>
                    <a:pt x="921887" y="1560429"/>
                  </a:lnTo>
                  <a:lnTo>
                    <a:pt x="921887" y="1556381"/>
                  </a:lnTo>
                  <a:lnTo>
                    <a:pt x="920875" y="1553345"/>
                  </a:lnTo>
                  <a:lnTo>
                    <a:pt x="919863" y="1549297"/>
                  </a:lnTo>
                  <a:lnTo>
                    <a:pt x="918851" y="1544237"/>
                  </a:lnTo>
                  <a:lnTo>
                    <a:pt x="916827" y="1541201"/>
                  </a:lnTo>
                  <a:lnTo>
                    <a:pt x="915815" y="1537154"/>
                  </a:lnTo>
                  <a:lnTo>
                    <a:pt x="913792" y="1534118"/>
                  </a:lnTo>
                  <a:lnTo>
                    <a:pt x="911768" y="1531082"/>
                  </a:lnTo>
                  <a:lnTo>
                    <a:pt x="909744" y="1529058"/>
                  </a:lnTo>
                  <a:lnTo>
                    <a:pt x="906708" y="1528046"/>
                  </a:lnTo>
                  <a:lnTo>
                    <a:pt x="903672" y="1526022"/>
                  </a:lnTo>
                  <a:lnTo>
                    <a:pt x="900636" y="1525010"/>
                  </a:lnTo>
                  <a:lnTo>
                    <a:pt x="895576" y="1522986"/>
                  </a:lnTo>
                  <a:lnTo>
                    <a:pt x="891529" y="1522986"/>
                  </a:lnTo>
                  <a:lnTo>
                    <a:pt x="887481" y="1521974"/>
                  </a:lnTo>
                  <a:lnTo>
                    <a:pt x="876349" y="1520962"/>
                  </a:lnTo>
                  <a:lnTo>
                    <a:pt x="345075" y="1520962"/>
                  </a:lnTo>
                  <a:lnTo>
                    <a:pt x="337991" y="1523998"/>
                  </a:lnTo>
                  <a:lnTo>
                    <a:pt x="332932" y="1527034"/>
                  </a:lnTo>
                  <a:lnTo>
                    <a:pt x="328884" y="1530070"/>
                  </a:lnTo>
                  <a:lnTo>
                    <a:pt x="325848" y="1534118"/>
                  </a:lnTo>
                  <a:lnTo>
                    <a:pt x="322812" y="1538166"/>
                  </a:lnTo>
                  <a:lnTo>
                    <a:pt x="320788" y="1543225"/>
                  </a:lnTo>
                  <a:lnTo>
                    <a:pt x="320788" y="1549297"/>
                  </a:lnTo>
                  <a:lnTo>
                    <a:pt x="320788" y="1555369"/>
                  </a:lnTo>
                  <a:lnTo>
                    <a:pt x="320788" y="1561440"/>
                  </a:lnTo>
                  <a:lnTo>
                    <a:pt x="321800" y="1567512"/>
                  </a:lnTo>
                  <a:lnTo>
                    <a:pt x="323824" y="1571560"/>
                  </a:lnTo>
                  <a:lnTo>
                    <a:pt x="326860" y="1575608"/>
                  </a:lnTo>
                  <a:lnTo>
                    <a:pt x="330908" y="1579656"/>
                  </a:lnTo>
                  <a:lnTo>
                    <a:pt x="334955" y="1583703"/>
                  </a:lnTo>
                  <a:lnTo>
                    <a:pt x="342039" y="1587751"/>
                  </a:lnTo>
                  <a:lnTo>
                    <a:pt x="345075" y="1588763"/>
                  </a:lnTo>
                  <a:lnTo>
                    <a:pt x="346087" y="1589775"/>
                  </a:lnTo>
                  <a:lnTo>
                    <a:pt x="347099" y="1589775"/>
                  </a:lnTo>
                </a:path>
                <a:path w="1006475" h="2213610">
                  <a:moveTo>
                    <a:pt x="877361" y="1620134"/>
                  </a:moveTo>
                  <a:lnTo>
                    <a:pt x="343051" y="1620134"/>
                  </a:lnTo>
                </a:path>
                <a:path w="1006475" h="2213610">
                  <a:moveTo>
                    <a:pt x="712413" y="1482508"/>
                  </a:moveTo>
                  <a:lnTo>
                    <a:pt x="712413" y="1457209"/>
                  </a:lnTo>
                  <a:lnTo>
                    <a:pt x="523178" y="1457209"/>
                  </a:lnTo>
                  <a:lnTo>
                    <a:pt x="523178" y="1482508"/>
                  </a:lnTo>
                </a:path>
                <a:path w="1006475" h="2213610">
                  <a:moveTo>
                    <a:pt x="740748" y="1509831"/>
                  </a:moveTo>
                  <a:lnTo>
                    <a:pt x="740748" y="1482508"/>
                  </a:lnTo>
                  <a:lnTo>
                    <a:pt x="488772" y="1482508"/>
                  </a:lnTo>
                  <a:lnTo>
                    <a:pt x="488772" y="1509831"/>
                  </a:lnTo>
                </a:path>
                <a:path w="1006475" h="2213610">
                  <a:moveTo>
                    <a:pt x="897600" y="1357026"/>
                  </a:moveTo>
                  <a:lnTo>
                    <a:pt x="904684" y="1342859"/>
                  </a:lnTo>
                </a:path>
                <a:path w="1006475" h="2213610">
                  <a:moveTo>
                    <a:pt x="960341" y="1321608"/>
                  </a:moveTo>
                  <a:lnTo>
                    <a:pt x="760987" y="1321608"/>
                  </a:lnTo>
                </a:path>
                <a:path w="1006475" h="2213610">
                  <a:moveTo>
                    <a:pt x="890517" y="1371194"/>
                  </a:moveTo>
                  <a:lnTo>
                    <a:pt x="851051" y="1371194"/>
                  </a:lnTo>
                </a:path>
                <a:path w="1006475" h="2213610">
                  <a:moveTo>
                    <a:pt x="923911" y="1346907"/>
                  </a:moveTo>
                  <a:lnTo>
                    <a:pt x="808549" y="1346907"/>
                  </a:lnTo>
                </a:path>
                <a:path w="1006475" h="2213610">
                  <a:moveTo>
                    <a:pt x="643601" y="1371194"/>
                  </a:moveTo>
                  <a:lnTo>
                    <a:pt x="604134" y="1371194"/>
                  </a:lnTo>
                </a:path>
                <a:path w="1006475" h="2213610">
                  <a:moveTo>
                    <a:pt x="1005879" y="1264430"/>
                  </a:moveTo>
                  <a:lnTo>
                    <a:pt x="1003294" y="1251629"/>
                  </a:lnTo>
                  <a:lnTo>
                    <a:pt x="996245" y="1241176"/>
                  </a:lnTo>
                  <a:lnTo>
                    <a:pt x="985792" y="1234129"/>
                  </a:lnTo>
                  <a:lnTo>
                    <a:pt x="972991" y="1231544"/>
                  </a:lnTo>
                </a:path>
                <a:path w="1006475" h="2213610">
                  <a:moveTo>
                    <a:pt x="1005879" y="1279106"/>
                  </a:moveTo>
                  <a:lnTo>
                    <a:pt x="1005879" y="1266963"/>
                  </a:lnTo>
                </a:path>
                <a:path w="1006475" h="2213610">
                  <a:moveTo>
                    <a:pt x="34406" y="671935"/>
                  </a:moveTo>
                  <a:lnTo>
                    <a:pt x="34406" y="34406"/>
                  </a:lnTo>
                  <a:lnTo>
                    <a:pt x="624373" y="1199162"/>
                  </a:lnTo>
                </a:path>
                <a:path w="1006475" h="2213610">
                  <a:moveTo>
                    <a:pt x="791345" y="1199162"/>
                  </a:moveTo>
                  <a:lnTo>
                    <a:pt x="85003" y="0"/>
                  </a:lnTo>
                  <a:lnTo>
                    <a:pt x="518119" y="1318572"/>
                  </a:lnTo>
                </a:path>
                <a:path w="1006475" h="2213610">
                  <a:moveTo>
                    <a:pt x="820019" y="1231048"/>
                  </a:moveTo>
                  <a:lnTo>
                    <a:pt x="792863" y="1197138"/>
                  </a:lnTo>
                  <a:lnTo>
                    <a:pt x="784763" y="1198342"/>
                  </a:lnTo>
                  <a:lnTo>
                    <a:pt x="777219" y="1201953"/>
                  </a:lnTo>
                  <a:lnTo>
                    <a:pt x="771086" y="1207640"/>
                  </a:lnTo>
                  <a:lnTo>
                    <a:pt x="766986" y="1214729"/>
                  </a:lnTo>
                  <a:lnTo>
                    <a:pt x="765126" y="1222704"/>
                  </a:lnTo>
                  <a:lnTo>
                    <a:pt x="765708" y="1231048"/>
                  </a:lnTo>
                </a:path>
                <a:path w="1006475" h="2213610">
                  <a:moveTo>
                    <a:pt x="653047" y="1231048"/>
                  </a:moveTo>
                  <a:lnTo>
                    <a:pt x="625891" y="1197138"/>
                  </a:lnTo>
                  <a:lnTo>
                    <a:pt x="617791" y="1198342"/>
                  </a:lnTo>
                  <a:lnTo>
                    <a:pt x="610247" y="1201953"/>
                  </a:lnTo>
                  <a:lnTo>
                    <a:pt x="604114" y="1207640"/>
                  </a:lnTo>
                  <a:lnTo>
                    <a:pt x="600015" y="1214729"/>
                  </a:lnTo>
                  <a:lnTo>
                    <a:pt x="598154" y="1222704"/>
                  </a:lnTo>
                  <a:lnTo>
                    <a:pt x="598736" y="1231048"/>
                  </a:lnTo>
                </a:path>
                <a:path w="1006475" h="2213610">
                  <a:moveTo>
                    <a:pt x="474605" y="1211305"/>
                  </a:moveTo>
                  <a:lnTo>
                    <a:pt x="407816" y="1211305"/>
                  </a:lnTo>
                </a:path>
                <a:path w="1006475" h="2213610">
                  <a:moveTo>
                    <a:pt x="540382" y="1211305"/>
                  </a:moveTo>
                  <a:lnTo>
                    <a:pt x="473593" y="1211305"/>
                  </a:lnTo>
                </a:path>
                <a:path w="1006475" h="2213610">
                  <a:moveTo>
                    <a:pt x="92087" y="21250"/>
                  </a:moveTo>
                  <a:lnTo>
                    <a:pt x="447282" y="1105050"/>
                  </a:lnTo>
                  <a:lnTo>
                    <a:pt x="384541" y="1213329"/>
                  </a:lnTo>
                  <a:lnTo>
                    <a:pt x="516095" y="1321608"/>
                  </a:lnTo>
                  <a:lnTo>
                    <a:pt x="448294" y="1418755"/>
                  </a:lnTo>
                  <a:lnTo>
                    <a:pt x="20239" y="44525"/>
                  </a:lnTo>
                </a:path>
                <a:path w="1006475" h="2213610">
                  <a:moveTo>
                    <a:pt x="53633" y="2213137"/>
                  </a:moveTo>
                  <a:lnTo>
                    <a:pt x="53633" y="956294"/>
                  </a:lnTo>
                  <a:lnTo>
                    <a:pt x="34406" y="780214"/>
                  </a:lnTo>
                  <a:lnTo>
                    <a:pt x="0" y="956294"/>
                  </a:lnTo>
                  <a:lnTo>
                    <a:pt x="0" y="2213137"/>
                  </a:lnTo>
                </a:path>
                <a:path w="1006475" h="2213610">
                  <a:moveTo>
                    <a:pt x="26310" y="956294"/>
                  </a:moveTo>
                  <a:lnTo>
                    <a:pt x="26310" y="2213137"/>
                  </a:lnTo>
                </a:path>
                <a:path w="1006475" h="2213610">
                  <a:moveTo>
                    <a:pt x="71848" y="1620134"/>
                  </a:moveTo>
                  <a:lnTo>
                    <a:pt x="173043" y="1620134"/>
                  </a:lnTo>
                </a:path>
                <a:path w="1006475" h="2213610">
                  <a:moveTo>
                    <a:pt x="53633" y="1657576"/>
                  </a:moveTo>
                  <a:lnTo>
                    <a:pt x="0" y="1657576"/>
                  </a:lnTo>
                </a:path>
                <a:path w="1006475" h="2213610">
                  <a:moveTo>
                    <a:pt x="53633" y="1479472"/>
                  </a:moveTo>
                  <a:lnTo>
                    <a:pt x="0" y="1479472"/>
                  </a:lnTo>
                </a:path>
                <a:path w="1006475" h="2213610">
                  <a:moveTo>
                    <a:pt x="53633" y="1315536"/>
                  </a:moveTo>
                  <a:lnTo>
                    <a:pt x="0" y="1315536"/>
                  </a:lnTo>
                </a:path>
                <a:path w="1006475" h="2213610">
                  <a:moveTo>
                    <a:pt x="53633" y="1131361"/>
                  </a:moveTo>
                  <a:lnTo>
                    <a:pt x="0" y="1131361"/>
                  </a:lnTo>
                </a:path>
                <a:path w="1006475" h="2213610">
                  <a:moveTo>
                    <a:pt x="23274" y="717473"/>
                  </a:moveTo>
                  <a:lnTo>
                    <a:pt x="21250" y="713425"/>
                  </a:lnTo>
                  <a:lnTo>
                    <a:pt x="20239" y="712413"/>
                  </a:lnTo>
                  <a:lnTo>
                    <a:pt x="19227" y="711401"/>
                  </a:lnTo>
                  <a:lnTo>
                    <a:pt x="17203" y="710389"/>
                  </a:lnTo>
                  <a:lnTo>
                    <a:pt x="16191" y="711401"/>
                  </a:lnTo>
                  <a:lnTo>
                    <a:pt x="13155" y="712413"/>
                  </a:lnTo>
                </a:path>
                <a:path w="1006475" h="2213610">
                  <a:moveTo>
                    <a:pt x="42501" y="670417"/>
                  </a:moveTo>
                  <a:lnTo>
                    <a:pt x="42501" y="666785"/>
                  </a:lnTo>
                  <a:lnTo>
                    <a:pt x="39557" y="663840"/>
                  </a:lnTo>
                  <a:lnTo>
                    <a:pt x="35924" y="663840"/>
                  </a:lnTo>
                  <a:lnTo>
                    <a:pt x="32291" y="663840"/>
                  </a:lnTo>
                  <a:lnTo>
                    <a:pt x="29346" y="666785"/>
                  </a:lnTo>
                  <a:lnTo>
                    <a:pt x="29346" y="670417"/>
                  </a:lnTo>
                  <a:lnTo>
                    <a:pt x="29346" y="674050"/>
                  </a:lnTo>
                  <a:lnTo>
                    <a:pt x="32291" y="676995"/>
                  </a:lnTo>
                  <a:lnTo>
                    <a:pt x="35924" y="676995"/>
                  </a:lnTo>
                  <a:lnTo>
                    <a:pt x="39557" y="676995"/>
                  </a:lnTo>
                  <a:lnTo>
                    <a:pt x="42501" y="674050"/>
                  </a:lnTo>
                  <a:lnTo>
                    <a:pt x="42501" y="670417"/>
                  </a:lnTo>
                </a:path>
                <a:path w="1006475" h="2213610">
                  <a:moveTo>
                    <a:pt x="21250" y="684079"/>
                  </a:moveTo>
                  <a:lnTo>
                    <a:pt x="41490" y="708365"/>
                  </a:lnTo>
                </a:path>
                <a:path w="1006475" h="2213610">
                  <a:moveTo>
                    <a:pt x="24746" y="717023"/>
                  </a:moveTo>
                  <a:lnTo>
                    <a:pt x="26006" y="721165"/>
                  </a:lnTo>
                  <a:lnTo>
                    <a:pt x="29653" y="724129"/>
                  </a:lnTo>
                  <a:lnTo>
                    <a:pt x="33965" y="724514"/>
                  </a:lnTo>
                  <a:lnTo>
                    <a:pt x="38277" y="724901"/>
                  </a:lnTo>
                  <a:lnTo>
                    <a:pt x="42392" y="722632"/>
                  </a:lnTo>
                  <a:lnTo>
                    <a:pt x="44367" y="718778"/>
                  </a:lnTo>
                  <a:lnTo>
                    <a:pt x="46342" y="714926"/>
                  </a:lnTo>
                  <a:lnTo>
                    <a:pt x="45782" y="710261"/>
                  </a:lnTo>
                  <a:lnTo>
                    <a:pt x="42952" y="706985"/>
                  </a:lnTo>
                </a:path>
                <a:path w="1006475" h="2213610">
                  <a:moveTo>
                    <a:pt x="51095" y="679553"/>
                  </a:moveTo>
                  <a:lnTo>
                    <a:pt x="53381" y="673412"/>
                  </a:lnTo>
                  <a:lnTo>
                    <a:pt x="53312" y="667061"/>
                  </a:lnTo>
                  <a:lnTo>
                    <a:pt x="51012" y="661140"/>
                  </a:lnTo>
                  <a:lnTo>
                    <a:pt x="46605" y="656291"/>
                  </a:lnTo>
                  <a:lnTo>
                    <a:pt x="40740" y="653372"/>
                  </a:lnTo>
                  <a:lnTo>
                    <a:pt x="34416" y="652772"/>
                  </a:lnTo>
                  <a:lnTo>
                    <a:pt x="28286" y="654436"/>
                  </a:lnTo>
                  <a:lnTo>
                    <a:pt x="23002" y="658308"/>
                  </a:lnTo>
                  <a:lnTo>
                    <a:pt x="19481" y="663834"/>
                  </a:lnTo>
                  <a:lnTo>
                    <a:pt x="18219" y="670059"/>
                  </a:lnTo>
                  <a:lnTo>
                    <a:pt x="19228" y="676330"/>
                  </a:lnTo>
                  <a:lnTo>
                    <a:pt x="22522" y="68199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352" name="object 1352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13850240" y="767733"/>
              <a:ext cx="83991" cy="83991"/>
            </a:xfrm>
            <a:prstGeom prst="rect">
              <a:avLst/>
            </a:prstGeom>
          </p:spPr>
        </p:pic>
        <p:sp>
          <p:nvSpPr>
            <p:cNvPr id="1353" name="object 1353"/>
            <p:cNvSpPr/>
            <p:nvPr/>
          </p:nvSpPr>
          <p:spPr>
            <a:xfrm>
              <a:off x="13569930" y="1780696"/>
              <a:ext cx="1368425" cy="1927225"/>
            </a:xfrm>
            <a:custGeom>
              <a:avLst/>
              <a:gdLst/>
              <a:ahLst/>
              <a:cxnLst/>
              <a:rect l="l" t="t" r="r" b="b"/>
              <a:pathLst>
                <a:path w="1368425" h="1927225">
                  <a:moveTo>
                    <a:pt x="322812" y="0"/>
                  </a:moveTo>
                  <a:lnTo>
                    <a:pt x="269179" y="0"/>
                  </a:lnTo>
                </a:path>
                <a:path w="1368425" h="1927225">
                  <a:moveTo>
                    <a:pt x="939090" y="608182"/>
                  </a:moveTo>
                  <a:lnTo>
                    <a:pt x="424007" y="608182"/>
                  </a:lnTo>
                </a:path>
                <a:path w="1368425" h="1927225">
                  <a:moveTo>
                    <a:pt x="266143" y="628421"/>
                  </a:moveTo>
                  <a:lnTo>
                    <a:pt x="0" y="628421"/>
                  </a:lnTo>
                  <a:lnTo>
                    <a:pt x="0" y="608182"/>
                  </a:lnTo>
                  <a:lnTo>
                    <a:pt x="167983" y="608182"/>
                  </a:lnTo>
                  <a:lnTo>
                    <a:pt x="0" y="608182"/>
                  </a:lnTo>
                </a:path>
                <a:path w="1368425" h="1927225">
                  <a:moveTo>
                    <a:pt x="324836" y="628421"/>
                  </a:moveTo>
                  <a:lnTo>
                    <a:pt x="1368158" y="628421"/>
                  </a:lnTo>
                  <a:lnTo>
                    <a:pt x="1368158" y="608182"/>
                  </a:lnTo>
                  <a:lnTo>
                    <a:pt x="424007" y="608182"/>
                  </a:lnTo>
                  <a:lnTo>
                    <a:pt x="371386" y="527226"/>
                  </a:lnTo>
                  <a:lnTo>
                    <a:pt x="324836" y="527226"/>
                  </a:lnTo>
                  <a:lnTo>
                    <a:pt x="324836" y="1914611"/>
                  </a:lnTo>
                  <a:lnTo>
                    <a:pt x="319776" y="1919671"/>
                  </a:lnTo>
                  <a:lnTo>
                    <a:pt x="315728" y="1922707"/>
                  </a:lnTo>
                  <a:lnTo>
                    <a:pt x="312692" y="1923719"/>
                  </a:lnTo>
                  <a:lnTo>
                    <a:pt x="308645" y="1925743"/>
                  </a:lnTo>
                  <a:lnTo>
                    <a:pt x="304597" y="1926755"/>
                  </a:lnTo>
                  <a:lnTo>
                    <a:pt x="296501" y="1926755"/>
                  </a:lnTo>
                  <a:lnTo>
                    <a:pt x="286382" y="1926755"/>
                  </a:lnTo>
                  <a:lnTo>
                    <a:pt x="283346" y="1925743"/>
                  </a:lnTo>
                  <a:lnTo>
                    <a:pt x="279298" y="1923719"/>
                  </a:lnTo>
                  <a:lnTo>
                    <a:pt x="275250" y="1922707"/>
                  </a:lnTo>
                  <a:lnTo>
                    <a:pt x="272214" y="1919671"/>
                  </a:lnTo>
                  <a:lnTo>
                    <a:pt x="266143" y="1914611"/>
                  </a:lnTo>
                  <a:lnTo>
                    <a:pt x="266143" y="527226"/>
                  </a:lnTo>
                  <a:lnTo>
                    <a:pt x="219593" y="527226"/>
                  </a:lnTo>
                  <a:lnTo>
                    <a:pt x="167983" y="608182"/>
                  </a:lnTo>
                </a:path>
                <a:path w="1368425" h="1927225">
                  <a:moveTo>
                    <a:pt x="7083" y="628421"/>
                  </a:moveTo>
                  <a:lnTo>
                    <a:pt x="26310" y="608182"/>
                  </a:lnTo>
                </a:path>
                <a:path w="1368425" h="1927225">
                  <a:moveTo>
                    <a:pt x="26310" y="628421"/>
                  </a:moveTo>
                  <a:lnTo>
                    <a:pt x="46549" y="608182"/>
                  </a:lnTo>
                </a:path>
                <a:path w="1368425" h="1927225">
                  <a:moveTo>
                    <a:pt x="46549" y="628421"/>
                  </a:moveTo>
                  <a:lnTo>
                    <a:pt x="66788" y="608182"/>
                  </a:lnTo>
                </a:path>
                <a:path w="1368425" h="1927225">
                  <a:moveTo>
                    <a:pt x="67800" y="628421"/>
                  </a:moveTo>
                  <a:lnTo>
                    <a:pt x="87027" y="608182"/>
                  </a:lnTo>
                </a:path>
                <a:path w="1368425" h="1927225">
                  <a:moveTo>
                    <a:pt x="87027" y="628421"/>
                  </a:moveTo>
                  <a:lnTo>
                    <a:pt x="107266" y="608182"/>
                  </a:lnTo>
                </a:path>
                <a:path w="1368425" h="1927225">
                  <a:moveTo>
                    <a:pt x="107266" y="628421"/>
                  </a:moveTo>
                  <a:lnTo>
                    <a:pt x="127505" y="608182"/>
                  </a:lnTo>
                </a:path>
                <a:path w="1368425" h="1927225">
                  <a:moveTo>
                    <a:pt x="127505" y="628421"/>
                  </a:moveTo>
                  <a:lnTo>
                    <a:pt x="147744" y="608182"/>
                  </a:lnTo>
                </a:path>
                <a:path w="1368425" h="1927225">
                  <a:moveTo>
                    <a:pt x="203402" y="553537"/>
                  </a:moveTo>
                  <a:lnTo>
                    <a:pt x="228701" y="527226"/>
                  </a:lnTo>
                </a:path>
                <a:path w="1368425" h="1927225">
                  <a:moveTo>
                    <a:pt x="147744" y="628421"/>
                  </a:moveTo>
                  <a:lnTo>
                    <a:pt x="249951" y="527226"/>
                  </a:lnTo>
                </a:path>
                <a:path w="1368425" h="1927225">
                  <a:moveTo>
                    <a:pt x="168995" y="628421"/>
                  </a:moveTo>
                  <a:lnTo>
                    <a:pt x="266143" y="531274"/>
                  </a:lnTo>
                </a:path>
                <a:path w="1368425" h="1927225">
                  <a:moveTo>
                    <a:pt x="188222" y="628421"/>
                  </a:moveTo>
                  <a:lnTo>
                    <a:pt x="266143" y="551513"/>
                  </a:lnTo>
                </a:path>
                <a:path w="1368425" h="1927225">
                  <a:moveTo>
                    <a:pt x="209473" y="628421"/>
                  </a:moveTo>
                  <a:lnTo>
                    <a:pt x="266143" y="571752"/>
                  </a:lnTo>
                </a:path>
                <a:path w="1368425" h="1927225">
                  <a:moveTo>
                    <a:pt x="228701" y="628421"/>
                  </a:moveTo>
                  <a:lnTo>
                    <a:pt x="266143" y="591991"/>
                  </a:lnTo>
                </a:path>
                <a:path w="1368425" h="1927225">
                  <a:moveTo>
                    <a:pt x="324836" y="532286"/>
                  </a:moveTo>
                  <a:lnTo>
                    <a:pt x="330908" y="527226"/>
                  </a:lnTo>
                </a:path>
                <a:path w="1368425" h="1927225">
                  <a:moveTo>
                    <a:pt x="248940" y="628421"/>
                  </a:moveTo>
                  <a:lnTo>
                    <a:pt x="266143" y="612230"/>
                  </a:lnTo>
                </a:path>
                <a:path w="1368425" h="1927225">
                  <a:moveTo>
                    <a:pt x="324836" y="552525"/>
                  </a:moveTo>
                  <a:lnTo>
                    <a:pt x="351147" y="527226"/>
                  </a:lnTo>
                </a:path>
                <a:path w="1368425" h="1927225">
                  <a:moveTo>
                    <a:pt x="324836" y="572764"/>
                  </a:moveTo>
                  <a:lnTo>
                    <a:pt x="371386" y="527226"/>
                  </a:lnTo>
                </a:path>
                <a:path w="1368425" h="1927225">
                  <a:moveTo>
                    <a:pt x="324836" y="593003"/>
                  </a:moveTo>
                  <a:lnTo>
                    <a:pt x="379481" y="539370"/>
                  </a:lnTo>
                </a:path>
                <a:path w="1368425" h="1927225">
                  <a:moveTo>
                    <a:pt x="324836" y="613242"/>
                  </a:moveTo>
                  <a:lnTo>
                    <a:pt x="387577" y="551513"/>
                  </a:lnTo>
                </a:path>
                <a:path w="1368425" h="1927225">
                  <a:moveTo>
                    <a:pt x="329896" y="628421"/>
                  </a:moveTo>
                  <a:lnTo>
                    <a:pt x="394661" y="563656"/>
                  </a:lnTo>
                </a:path>
                <a:path w="1368425" h="1927225">
                  <a:moveTo>
                    <a:pt x="350135" y="628421"/>
                  </a:moveTo>
                  <a:lnTo>
                    <a:pt x="402756" y="576812"/>
                  </a:lnTo>
                </a:path>
                <a:path w="1368425" h="1927225">
                  <a:moveTo>
                    <a:pt x="371386" y="628421"/>
                  </a:moveTo>
                  <a:lnTo>
                    <a:pt x="410852" y="588955"/>
                  </a:lnTo>
                </a:path>
                <a:path w="1368425" h="1927225">
                  <a:moveTo>
                    <a:pt x="390613" y="628421"/>
                  </a:moveTo>
                  <a:lnTo>
                    <a:pt x="418947" y="601099"/>
                  </a:lnTo>
                </a:path>
                <a:path w="1368425" h="1927225">
                  <a:moveTo>
                    <a:pt x="411864" y="628421"/>
                  </a:moveTo>
                  <a:lnTo>
                    <a:pt x="431091" y="608182"/>
                  </a:lnTo>
                </a:path>
                <a:path w="1368425" h="1927225">
                  <a:moveTo>
                    <a:pt x="431091" y="628421"/>
                  </a:moveTo>
                  <a:lnTo>
                    <a:pt x="451330" y="608182"/>
                  </a:lnTo>
                </a:path>
                <a:path w="1368425" h="1927225">
                  <a:moveTo>
                    <a:pt x="451330" y="628421"/>
                  </a:moveTo>
                  <a:lnTo>
                    <a:pt x="472581" y="608182"/>
                  </a:lnTo>
                </a:path>
                <a:path w="1368425" h="1927225">
                  <a:moveTo>
                    <a:pt x="472581" y="628421"/>
                  </a:moveTo>
                  <a:lnTo>
                    <a:pt x="491808" y="608182"/>
                  </a:lnTo>
                </a:path>
                <a:path w="1368425" h="1927225">
                  <a:moveTo>
                    <a:pt x="491808" y="628421"/>
                  </a:moveTo>
                  <a:lnTo>
                    <a:pt x="512047" y="608182"/>
                  </a:lnTo>
                </a:path>
                <a:path w="1368425" h="1927225">
                  <a:moveTo>
                    <a:pt x="513059" y="628421"/>
                  </a:moveTo>
                  <a:lnTo>
                    <a:pt x="532286" y="608182"/>
                  </a:lnTo>
                </a:path>
                <a:path w="1368425" h="1927225">
                  <a:moveTo>
                    <a:pt x="532286" y="628421"/>
                  </a:moveTo>
                  <a:lnTo>
                    <a:pt x="552525" y="608182"/>
                  </a:lnTo>
                </a:path>
                <a:path w="1368425" h="1927225">
                  <a:moveTo>
                    <a:pt x="553537" y="628421"/>
                  </a:moveTo>
                  <a:lnTo>
                    <a:pt x="572764" y="608182"/>
                  </a:lnTo>
                </a:path>
                <a:path w="1368425" h="1927225">
                  <a:moveTo>
                    <a:pt x="572764" y="628421"/>
                  </a:moveTo>
                  <a:lnTo>
                    <a:pt x="593003" y="608182"/>
                  </a:lnTo>
                </a:path>
                <a:path w="1368425" h="1927225">
                  <a:moveTo>
                    <a:pt x="593003" y="628421"/>
                  </a:moveTo>
                  <a:lnTo>
                    <a:pt x="613242" y="608182"/>
                  </a:lnTo>
                </a:path>
                <a:path w="1368425" h="1927225">
                  <a:moveTo>
                    <a:pt x="614254" y="628421"/>
                  </a:moveTo>
                  <a:lnTo>
                    <a:pt x="633481" y="608182"/>
                  </a:lnTo>
                </a:path>
                <a:path w="1368425" h="1927225">
                  <a:moveTo>
                    <a:pt x="633481" y="628421"/>
                  </a:moveTo>
                  <a:lnTo>
                    <a:pt x="653720" y="608182"/>
                  </a:lnTo>
                </a:path>
                <a:path w="1368425" h="1927225">
                  <a:moveTo>
                    <a:pt x="654732" y="628421"/>
                  </a:moveTo>
                  <a:lnTo>
                    <a:pt x="673959" y="608182"/>
                  </a:lnTo>
                </a:path>
                <a:path w="1368425" h="1927225">
                  <a:moveTo>
                    <a:pt x="673959" y="628421"/>
                  </a:moveTo>
                  <a:lnTo>
                    <a:pt x="694198" y="608182"/>
                  </a:lnTo>
                </a:path>
                <a:path w="1368425" h="1927225">
                  <a:moveTo>
                    <a:pt x="694198" y="628421"/>
                  </a:moveTo>
                  <a:lnTo>
                    <a:pt x="715449" y="608182"/>
                  </a:lnTo>
                </a:path>
                <a:path w="1368425" h="1927225">
                  <a:moveTo>
                    <a:pt x="715449" y="628421"/>
                  </a:moveTo>
                  <a:lnTo>
                    <a:pt x="734676" y="608182"/>
                  </a:lnTo>
                </a:path>
                <a:path w="1368425" h="1927225">
                  <a:moveTo>
                    <a:pt x="734676" y="628421"/>
                  </a:moveTo>
                  <a:lnTo>
                    <a:pt x="754915" y="608182"/>
                  </a:lnTo>
                </a:path>
                <a:path w="1368425" h="1927225">
                  <a:moveTo>
                    <a:pt x="755927" y="628421"/>
                  </a:moveTo>
                  <a:lnTo>
                    <a:pt x="775154" y="608182"/>
                  </a:lnTo>
                </a:path>
                <a:path w="1368425" h="1927225">
                  <a:moveTo>
                    <a:pt x="775154" y="628421"/>
                  </a:moveTo>
                  <a:lnTo>
                    <a:pt x="795393" y="608182"/>
                  </a:lnTo>
                </a:path>
                <a:path w="1368425" h="1927225">
                  <a:moveTo>
                    <a:pt x="795393" y="628421"/>
                  </a:moveTo>
                  <a:lnTo>
                    <a:pt x="816644" y="608182"/>
                  </a:lnTo>
                </a:path>
                <a:path w="1368425" h="1927225">
                  <a:moveTo>
                    <a:pt x="816644" y="628421"/>
                  </a:moveTo>
                  <a:lnTo>
                    <a:pt x="834859" y="608182"/>
                  </a:lnTo>
                </a:path>
                <a:path w="1368425" h="1927225">
                  <a:moveTo>
                    <a:pt x="834859" y="628421"/>
                  </a:moveTo>
                  <a:lnTo>
                    <a:pt x="855098" y="608182"/>
                  </a:lnTo>
                </a:path>
                <a:path w="1368425" h="1927225">
                  <a:moveTo>
                    <a:pt x="856110" y="628421"/>
                  </a:moveTo>
                  <a:lnTo>
                    <a:pt x="875337" y="608182"/>
                  </a:lnTo>
                </a:path>
                <a:path w="1368425" h="1927225">
                  <a:moveTo>
                    <a:pt x="875337" y="628421"/>
                  </a:moveTo>
                  <a:lnTo>
                    <a:pt x="895576" y="608182"/>
                  </a:lnTo>
                </a:path>
                <a:path w="1368425" h="1927225">
                  <a:moveTo>
                    <a:pt x="896588" y="628421"/>
                  </a:moveTo>
                  <a:lnTo>
                    <a:pt x="916827" y="608182"/>
                  </a:lnTo>
                </a:path>
                <a:path w="1368425" h="1927225">
                  <a:moveTo>
                    <a:pt x="916827" y="628421"/>
                  </a:moveTo>
                  <a:lnTo>
                    <a:pt x="936055" y="608182"/>
                  </a:lnTo>
                </a:path>
                <a:path w="1368425" h="1927225">
                  <a:moveTo>
                    <a:pt x="936055" y="628421"/>
                  </a:moveTo>
                  <a:lnTo>
                    <a:pt x="956294" y="608182"/>
                  </a:lnTo>
                </a:path>
                <a:path w="1368425" h="1927225">
                  <a:moveTo>
                    <a:pt x="957305" y="628421"/>
                  </a:moveTo>
                  <a:lnTo>
                    <a:pt x="976533" y="608182"/>
                  </a:lnTo>
                </a:path>
                <a:path w="1368425" h="1927225">
                  <a:moveTo>
                    <a:pt x="976533" y="628421"/>
                  </a:moveTo>
                  <a:lnTo>
                    <a:pt x="996772" y="608182"/>
                  </a:lnTo>
                </a:path>
                <a:path w="1368425" h="1927225">
                  <a:moveTo>
                    <a:pt x="997784" y="628421"/>
                  </a:moveTo>
                  <a:lnTo>
                    <a:pt x="1018023" y="608182"/>
                  </a:lnTo>
                </a:path>
                <a:path w="1368425" h="1927225">
                  <a:moveTo>
                    <a:pt x="1018023" y="628421"/>
                  </a:moveTo>
                  <a:lnTo>
                    <a:pt x="1037250" y="608182"/>
                  </a:lnTo>
                </a:path>
                <a:path w="1368425" h="1927225">
                  <a:moveTo>
                    <a:pt x="1037250" y="628421"/>
                  </a:moveTo>
                  <a:lnTo>
                    <a:pt x="1058501" y="608182"/>
                  </a:lnTo>
                </a:path>
                <a:path w="1368425" h="1927225">
                  <a:moveTo>
                    <a:pt x="1058501" y="628421"/>
                  </a:moveTo>
                  <a:lnTo>
                    <a:pt x="1077728" y="608182"/>
                  </a:lnTo>
                </a:path>
                <a:path w="1368425" h="1927225">
                  <a:moveTo>
                    <a:pt x="1077728" y="628421"/>
                  </a:moveTo>
                  <a:lnTo>
                    <a:pt x="1097967" y="608182"/>
                  </a:lnTo>
                </a:path>
                <a:path w="1368425" h="1927225">
                  <a:moveTo>
                    <a:pt x="1098979" y="628421"/>
                  </a:moveTo>
                  <a:lnTo>
                    <a:pt x="1119218" y="608182"/>
                  </a:lnTo>
                </a:path>
                <a:path w="1368425" h="1927225">
                  <a:moveTo>
                    <a:pt x="1119218" y="628421"/>
                  </a:moveTo>
                  <a:lnTo>
                    <a:pt x="1138445" y="608182"/>
                  </a:lnTo>
                </a:path>
                <a:path w="1368425" h="1927225">
                  <a:moveTo>
                    <a:pt x="1138445" y="628421"/>
                  </a:moveTo>
                  <a:lnTo>
                    <a:pt x="1159696" y="608182"/>
                  </a:lnTo>
                </a:path>
                <a:path w="1368425" h="1927225">
                  <a:moveTo>
                    <a:pt x="1159696" y="628421"/>
                  </a:moveTo>
                  <a:lnTo>
                    <a:pt x="1178923" y="608182"/>
                  </a:lnTo>
                </a:path>
                <a:path w="1368425" h="1927225">
                  <a:moveTo>
                    <a:pt x="1178923" y="628421"/>
                  </a:moveTo>
                  <a:lnTo>
                    <a:pt x="1199162" y="608182"/>
                  </a:lnTo>
                </a:path>
                <a:path w="1368425" h="1927225">
                  <a:moveTo>
                    <a:pt x="1200174" y="628421"/>
                  </a:moveTo>
                  <a:lnTo>
                    <a:pt x="1220413" y="608182"/>
                  </a:lnTo>
                </a:path>
                <a:path w="1368425" h="1927225">
                  <a:moveTo>
                    <a:pt x="1220413" y="628421"/>
                  </a:moveTo>
                  <a:lnTo>
                    <a:pt x="1239640" y="608182"/>
                  </a:lnTo>
                </a:path>
                <a:path w="1368425" h="1927225">
                  <a:moveTo>
                    <a:pt x="1240652" y="628421"/>
                  </a:moveTo>
                  <a:lnTo>
                    <a:pt x="1260891" y="608182"/>
                  </a:lnTo>
                </a:path>
                <a:path w="1368425" h="1927225">
                  <a:moveTo>
                    <a:pt x="1260891" y="628421"/>
                  </a:moveTo>
                  <a:lnTo>
                    <a:pt x="1280118" y="608182"/>
                  </a:lnTo>
                </a:path>
                <a:path w="1368425" h="1927225">
                  <a:moveTo>
                    <a:pt x="1280118" y="628421"/>
                  </a:moveTo>
                  <a:lnTo>
                    <a:pt x="1300357" y="608182"/>
                  </a:lnTo>
                </a:path>
                <a:path w="1368425" h="1927225">
                  <a:moveTo>
                    <a:pt x="1301369" y="628421"/>
                  </a:moveTo>
                  <a:lnTo>
                    <a:pt x="1320596" y="608182"/>
                  </a:lnTo>
                </a:path>
                <a:path w="1368425" h="1927225">
                  <a:moveTo>
                    <a:pt x="1320596" y="628421"/>
                  </a:moveTo>
                  <a:lnTo>
                    <a:pt x="1340835" y="608182"/>
                  </a:lnTo>
                </a:path>
                <a:path w="1368425" h="1927225">
                  <a:moveTo>
                    <a:pt x="1341847" y="628421"/>
                  </a:moveTo>
                  <a:lnTo>
                    <a:pt x="1362086" y="608182"/>
                  </a:lnTo>
                </a:path>
                <a:path w="1368425" h="1927225">
                  <a:moveTo>
                    <a:pt x="1362086" y="628421"/>
                  </a:moveTo>
                  <a:lnTo>
                    <a:pt x="1368158" y="622350"/>
                  </a:lnTo>
                </a:path>
                <a:path w="1368425" h="1927225">
                  <a:moveTo>
                    <a:pt x="322812" y="843967"/>
                  </a:moveTo>
                  <a:lnTo>
                    <a:pt x="269179" y="843967"/>
                  </a:lnTo>
                </a:path>
                <a:path w="1368425" h="1927225">
                  <a:moveTo>
                    <a:pt x="322812" y="1007903"/>
                  </a:moveTo>
                  <a:lnTo>
                    <a:pt x="269179" y="1007903"/>
                  </a:lnTo>
                </a:path>
                <a:path w="1368425" h="1927225">
                  <a:moveTo>
                    <a:pt x="269179" y="1204222"/>
                  </a:moveTo>
                  <a:lnTo>
                    <a:pt x="322812" y="12042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4" name="object 1354"/>
            <p:cNvSpPr/>
            <p:nvPr/>
          </p:nvSpPr>
          <p:spPr>
            <a:xfrm>
              <a:off x="13887683" y="80719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6" y="0"/>
                  </a:lnTo>
                  <a:lnTo>
                    <a:pt x="5182" y="888"/>
                  </a:lnTo>
                  <a:lnTo>
                    <a:pt x="6072" y="3035"/>
                  </a:lnTo>
                  <a:lnTo>
                    <a:pt x="5182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5" name="object 1355"/>
            <p:cNvSpPr/>
            <p:nvPr/>
          </p:nvSpPr>
          <p:spPr>
            <a:xfrm>
              <a:off x="13836073" y="1928441"/>
              <a:ext cx="922019" cy="614680"/>
            </a:xfrm>
            <a:custGeom>
              <a:avLst/>
              <a:gdLst/>
              <a:ahLst/>
              <a:cxnLst/>
              <a:rect l="l" t="t" r="r" b="b"/>
              <a:pathLst>
                <a:path w="922019" h="614680">
                  <a:moveTo>
                    <a:pt x="921887" y="408322"/>
                  </a:moveTo>
                  <a:lnTo>
                    <a:pt x="920257" y="400247"/>
                  </a:lnTo>
                  <a:lnTo>
                    <a:pt x="915811" y="393653"/>
                  </a:lnTo>
                  <a:lnTo>
                    <a:pt x="909217" y="389207"/>
                  </a:lnTo>
                  <a:lnTo>
                    <a:pt x="901142" y="387577"/>
                  </a:lnTo>
                  <a:lnTo>
                    <a:pt x="893067" y="389207"/>
                  </a:lnTo>
                  <a:lnTo>
                    <a:pt x="886473" y="393653"/>
                  </a:lnTo>
                  <a:lnTo>
                    <a:pt x="882027" y="400247"/>
                  </a:lnTo>
                  <a:lnTo>
                    <a:pt x="880397" y="408322"/>
                  </a:lnTo>
                  <a:lnTo>
                    <a:pt x="882027" y="416397"/>
                  </a:lnTo>
                  <a:lnTo>
                    <a:pt x="886473" y="422991"/>
                  </a:lnTo>
                  <a:lnTo>
                    <a:pt x="893067" y="427437"/>
                  </a:lnTo>
                  <a:lnTo>
                    <a:pt x="901142" y="429067"/>
                  </a:lnTo>
                  <a:lnTo>
                    <a:pt x="909217" y="427437"/>
                  </a:lnTo>
                  <a:lnTo>
                    <a:pt x="915811" y="422991"/>
                  </a:lnTo>
                  <a:lnTo>
                    <a:pt x="920257" y="416397"/>
                  </a:lnTo>
                  <a:lnTo>
                    <a:pt x="921887" y="408322"/>
                  </a:lnTo>
                </a:path>
                <a:path w="922019" h="614680">
                  <a:moveTo>
                    <a:pt x="866230" y="421477"/>
                  </a:moveTo>
                  <a:lnTo>
                    <a:pt x="864123" y="411039"/>
                  </a:lnTo>
                  <a:lnTo>
                    <a:pt x="858376" y="402515"/>
                  </a:lnTo>
                  <a:lnTo>
                    <a:pt x="849852" y="396768"/>
                  </a:lnTo>
                  <a:lnTo>
                    <a:pt x="839413" y="394661"/>
                  </a:lnTo>
                  <a:lnTo>
                    <a:pt x="828975" y="396768"/>
                  </a:lnTo>
                  <a:lnTo>
                    <a:pt x="820451" y="402515"/>
                  </a:lnTo>
                  <a:lnTo>
                    <a:pt x="814704" y="411039"/>
                  </a:lnTo>
                  <a:lnTo>
                    <a:pt x="812596" y="421477"/>
                  </a:lnTo>
                  <a:lnTo>
                    <a:pt x="814704" y="431916"/>
                  </a:lnTo>
                  <a:lnTo>
                    <a:pt x="820451" y="440440"/>
                  </a:lnTo>
                  <a:lnTo>
                    <a:pt x="828975" y="446187"/>
                  </a:lnTo>
                  <a:lnTo>
                    <a:pt x="839413" y="448294"/>
                  </a:lnTo>
                  <a:lnTo>
                    <a:pt x="849852" y="446187"/>
                  </a:lnTo>
                  <a:lnTo>
                    <a:pt x="858376" y="440440"/>
                  </a:lnTo>
                  <a:lnTo>
                    <a:pt x="864123" y="431916"/>
                  </a:lnTo>
                  <a:lnTo>
                    <a:pt x="866230" y="421477"/>
                  </a:lnTo>
                </a:path>
                <a:path w="922019" h="614680">
                  <a:moveTo>
                    <a:pt x="784262" y="421477"/>
                  </a:moveTo>
                  <a:lnTo>
                    <a:pt x="782154" y="411039"/>
                  </a:lnTo>
                  <a:lnTo>
                    <a:pt x="776407" y="402515"/>
                  </a:lnTo>
                  <a:lnTo>
                    <a:pt x="767883" y="396768"/>
                  </a:lnTo>
                  <a:lnTo>
                    <a:pt x="757445" y="394661"/>
                  </a:lnTo>
                  <a:lnTo>
                    <a:pt x="747007" y="396768"/>
                  </a:lnTo>
                  <a:lnTo>
                    <a:pt x="738483" y="402515"/>
                  </a:lnTo>
                  <a:lnTo>
                    <a:pt x="732736" y="411039"/>
                  </a:lnTo>
                  <a:lnTo>
                    <a:pt x="730628" y="421477"/>
                  </a:lnTo>
                  <a:lnTo>
                    <a:pt x="732736" y="431916"/>
                  </a:lnTo>
                  <a:lnTo>
                    <a:pt x="738483" y="440440"/>
                  </a:lnTo>
                  <a:lnTo>
                    <a:pt x="747007" y="446187"/>
                  </a:lnTo>
                  <a:lnTo>
                    <a:pt x="757445" y="448294"/>
                  </a:lnTo>
                  <a:lnTo>
                    <a:pt x="767883" y="446187"/>
                  </a:lnTo>
                  <a:lnTo>
                    <a:pt x="776407" y="440440"/>
                  </a:lnTo>
                  <a:lnTo>
                    <a:pt x="782154" y="431916"/>
                  </a:lnTo>
                  <a:lnTo>
                    <a:pt x="784262" y="421477"/>
                  </a:lnTo>
                </a:path>
                <a:path w="922019" h="614680">
                  <a:moveTo>
                    <a:pt x="701282" y="421477"/>
                  </a:moveTo>
                  <a:lnTo>
                    <a:pt x="699174" y="411039"/>
                  </a:lnTo>
                  <a:lnTo>
                    <a:pt x="693427" y="402515"/>
                  </a:lnTo>
                  <a:lnTo>
                    <a:pt x="684903" y="396768"/>
                  </a:lnTo>
                  <a:lnTo>
                    <a:pt x="674465" y="394661"/>
                  </a:lnTo>
                  <a:lnTo>
                    <a:pt x="664027" y="396768"/>
                  </a:lnTo>
                  <a:lnTo>
                    <a:pt x="655503" y="402515"/>
                  </a:lnTo>
                  <a:lnTo>
                    <a:pt x="649756" y="411039"/>
                  </a:lnTo>
                  <a:lnTo>
                    <a:pt x="647648" y="421477"/>
                  </a:lnTo>
                  <a:lnTo>
                    <a:pt x="649756" y="431916"/>
                  </a:lnTo>
                  <a:lnTo>
                    <a:pt x="655503" y="440440"/>
                  </a:lnTo>
                  <a:lnTo>
                    <a:pt x="664027" y="446187"/>
                  </a:lnTo>
                  <a:lnTo>
                    <a:pt x="674465" y="448294"/>
                  </a:lnTo>
                  <a:lnTo>
                    <a:pt x="684903" y="446187"/>
                  </a:lnTo>
                  <a:lnTo>
                    <a:pt x="693427" y="440440"/>
                  </a:lnTo>
                  <a:lnTo>
                    <a:pt x="699174" y="431916"/>
                  </a:lnTo>
                  <a:lnTo>
                    <a:pt x="701282" y="421477"/>
                  </a:lnTo>
                </a:path>
                <a:path w="922019" h="614680">
                  <a:moveTo>
                    <a:pt x="538358" y="421477"/>
                  </a:moveTo>
                  <a:lnTo>
                    <a:pt x="536250" y="411039"/>
                  </a:lnTo>
                  <a:lnTo>
                    <a:pt x="530503" y="402515"/>
                  </a:lnTo>
                  <a:lnTo>
                    <a:pt x="521979" y="396768"/>
                  </a:lnTo>
                  <a:lnTo>
                    <a:pt x="511541" y="394661"/>
                  </a:lnTo>
                  <a:lnTo>
                    <a:pt x="501103" y="396768"/>
                  </a:lnTo>
                  <a:lnTo>
                    <a:pt x="492579" y="402515"/>
                  </a:lnTo>
                  <a:lnTo>
                    <a:pt x="486832" y="411039"/>
                  </a:lnTo>
                  <a:lnTo>
                    <a:pt x="484724" y="421477"/>
                  </a:lnTo>
                  <a:lnTo>
                    <a:pt x="486832" y="431916"/>
                  </a:lnTo>
                  <a:lnTo>
                    <a:pt x="492579" y="440440"/>
                  </a:lnTo>
                  <a:lnTo>
                    <a:pt x="501103" y="446187"/>
                  </a:lnTo>
                  <a:lnTo>
                    <a:pt x="511541" y="448294"/>
                  </a:lnTo>
                  <a:lnTo>
                    <a:pt x="521979" y="446187"/>
                  </a:lnTo>
                  <a:lnTo>
                    <a:pt x="530503" y="440440"/>
                  </a:lnTo>
                  <a:lnTo>
                    <a:pt x="536250" y="431916"/>
                  </a:lnTo>
                  <a:lnTo>
                    <a:pt x="538358" y="421477"/>
                  </a:lnTo>
                </a:path>
                <a:path w="922019" h="614680">
                  <a:moveTo>
                    <a:pt x="619314" y="421477"/>
                  </a:moveTo>
                  <a:lnTo>
                    <a:pt x="617206" y="411039"/>
                  </a:lnTo>
                  <a:lnTo>
                    <a:pt x="611459" y="402515"/>
                  </a:lnTo>
                  <a:lnTo>
                    <a:pt x="602935" y="396768"/>
                  </a:lnTo>
                  <a:lnTo>
                    <a:pt x="592497" y="394661"/>
                  </a:lnTo>
                  <a:lnTo>
                    <a:pt x="582059" y="396768"/>
                  </a:lnTo>
                  <a:lnTo>
                    <a:pt x="573535" y="402515"/>
                  </a:lnTo>
                  <a:lnTo>
                    <a:pt x="567788" y="411039"/>
                  </a:lnTo>
                  <a:lnTo>
                    <a:pt x="565680" y="421477"/>
                  </a:lnTo>
                  <a:lnTo>
                    <a:pt x="567788" y="431916"/>
                  </a:lnTo>
                  <a:lnTo>
                    <a:pt x="573535" y="440440"/>
                  </a:lnTo>
                  <a:lnTo>
                    <a:pt x="582059" y="446187"/>
                  </a:lnTo>
                  <a:lnTo>
                    <a:pt x="592497" y="448294"/>
                  </a:lnTo>
                  <a:lnTo>
                    <a:pt x="602935" y="446187"/>
                  </a:lnTo>
                  <a:lnTo>
                    <a:pt x="611459" y="440440"/>
                  </a:lnTo>
                  <a:lnTo>
                    <a:pt x="617206" y="431916"/>
                  </a:lnTo>
                  <a:lnTo>
                    <a:pt x="619314" y="421477"/>
                  </a:lnTo>
                </a:path>
                <a:path w="922019" h="614680">
                  <a:moveTo>
                    <a:pt x="383529" y="414394"/>
                  </a:moveTo>
                  <a:lnTo>
                    <a:pt x="381422" y="403955"/>
                  </a:lnTo>
                  <a:lnTo>
                    <a:pt x="375675" y="395431"/>
                  </a:lnTo>
                  <a:lnTo>
                    <a:pt x="367151" y="389684"/>
                  </a:lnTo>
                  <a:lnTo>
                    <a:pt x="356712" y="387577"/>
                  </a:lnTo>
                  <a:lnTo>
                    <a:pt x="346274" y="389684"/>
                  </a:lnTo>
                  <a:lnTo>
                    <a:pt x="337750" y="395431"/>
                  </a:lnTo>
                  <a:lnTo>
                    <a:pt x="332003" y="403955"/>
                  </a:lnTo>
                  <a:lnTo>
                    <a:pt x="329896" y="414394"/>
                  </a:lnTo>
                  <a:lnTo>
                    <a:pt x="332003" y="424832"/>
                  </a:lnTo>
                  <a:lnTo>
                    <a:pt x="337750" y="433356"/>
                  </a:lnTo>
                  <a:lnTo>
                    <a:pt x="346274" y="439103"/>
                  </a:lnTo>
                  <a:lnTo>
                    <a:pt x="356712" y="441210"/>
                  </a:lnTo>
                  <a:lnTo>
                    <a:pt x="367151" y="439103"/>
                  </a:lnTo>
                  <a:lnTo>
                    <a:pt x="375675" y="433356"/>
                  </a:lnTo>
                  <a:lnTo>
                    <a:pt x="381422" y="424832"/>
                  </a:lnTo>
                  <a:lnTo>
                    <a:pt x="383529" y="414394"/>
                  </a:lnTo>
                </a:path>
                <a:path w="922019" h="614680">
                  <a:moveTo>
                    <a:pt x="463473" y="421477"/>
                  </a:moveTo>
                  <a:lnTo>
                    <a:pt x="461366" y="411039"/>
                  </a:lnTo>
                  <a:lnTo>
                    <a:pt x="455619" y="402515"/>
                  </a:lnTo>
                  <a:lnTo>
                    <a:pt x="447095" y="396768"/>
                  </a:lnTo>
                  <a:lnTo>
                    <a:pt x="436657" y="394661"/>
                  </a:lnTo>
                  <a:lnTo>
                    <a:pt x="426218" y="396768"/>
                  </a:lnTo>
                  <a:lnTo>
                    <a:pt x="417694" y="402515"/>
                  </a:lnTo>
                  <a:lnTo>
                    <a:pt x="411947" y="411039"/>
                  </a:lnTo>
                  <a:lnTo>
                    <a:pt x="409840" y="421477"/>
                  </a:lnTo>
                  <a:lnTo>
                    <a:pt x="411947" y="431916"/>
                  </a:lnTo>
                  <a:lnTo>
                    <a:pt x="417694" y="440440"/>
                  </a:lnTo>
                  <a:lnTo>
                    <a:pt x="426218" y="446187"/>
                  </a:lnTo>
                  <a:lnTo>
                    <a:pt x="436657" y="448294"/>
                  </a:lnTo>
                  <a:lnTo>
                    <a:pt x="447095" y="446187"/>
                  </a:lnTo>
                  <a:lnTo>
                    <a:pt x="455619" y="440440"/>
                  </a:lnTo>
                  <a:lnTo>
                    <a:pt x="461366" y="431916"/>
                  </a:lnTo>
                  <a:lnTo>
                    <a:pt x="463473" y="421477"/>
                  </a:lnTo>
                </a:path>
                <a:path w="922019" h="614680">
                  <a:moveTo>
                    <a:pt x="407816" y="392131"/>
                  </a:moveTo>
                  <a:lnTo>
                    <a:pt x="407816" y="386821"/>
                  </a:lnTo>
                  <a:lnTo>
                    <a:pt x="403512" y="382517"/>
                  </a:lnTo>
                  <a:lnTo>
                    <a:pt x="398202" y="382517"/>
                  </a:lnTo>
                  <a:lnTo>
                    <a:pt x="392893" y="382517"/>
                  </a:lnTo>
                  <a:lnTo>
                    <a:pt x="388589" y="386821"/>
                  </a:lnTo>
                  <a:lnTo>
                    <a:pt x="388589" y="392131"/>
                  </a:lnTo>
                  <a:lnTo>
                    <a:pt x="388589" y="397440"/>
                  </a:lnTo>
                  <a:lnTo>
                    <a:pt x="392893" y="401744"/>
                  </a:lnTo>
                  <a:lnTo>
                    <a:pt x="398202" y="401744"/>
                  </a:lnTo>
                  <a:lnTo>
                    <a:pt x="403512" y="401744"/>
                  </a:lnTo>
                  <a:lnTo>
                    <a:pt x="407816" y="397440"/>
                  </a:lnTo>
                  <a:lnTo>
                    <a:pt x="407816" y="392131"/>
                  </a:lnTo>
                </a:path>
                <a:path w="922019" h="614680">
                  <a:moveTo>
                    <a:pt x="481688" y="392131"/>
                  </a:moveTo>
                  <a:lnTo>
                    <a:pt x="481688" y="386821"/>
                  </a:lnTo>
                  <a:lnTo>
                    <a:pt x="477385" y="382517"/>
                  </a:lnTo>
                  <a:lnTo>
                    <a:pt x="472075" y="382517"/>
                  </a:lnTo>
                  <a:lnTo>
                    <a:pt x="466765" y="382517"/>
                  </a:lnTo>
                  <a:lnTo>
                    <a:pt x="462461" y="386821"/>
                  </a:lnTo>
                  <a:lnTo>
                    <a:pt x="462461" y="392131"/>
                  </a:lnTo>
                  <a:lnTo>
                    <a:pt x="462461" y="397440"/>
                  </a:lnTo>
                  <a:lnTo>
                    <a:pt x="466765" y="401744"/>
                  </a:lnTo>
                  <a:lnTo>
                    <a:pt x="472075" y="401744"/>
                  </a:lnTo>
                  <a:lnTo>
                    <a:pt x="477385" y="401744"/>
                  </a:lnTo>
                  <a:lnTo>
                    <a:pt x="481688" y="397440"/>
                  </a:lnTo>
                  <a:lnTo>
                    <a:pt x="481688" y="392131"/>
                  </a:lnTo>
                </a:path>
                <a:path w="922019" h="614680">
                  <a:moveTo>
                    <a:pt x="563656" y="392131"/>
                  </a:moveTo>
                  <a:lnTo>
                    <a:pt x="563656" y="386821"/>
                  </a:lnTo>
                  <a:lnTo>
                    <a:pt x="559353" y="382517"/>
                  </a:lnTo>
                  <a:lnTo>
                    <a:pt x="554043" y="382517"/>
                  </a:lnTo>
                  <a:lnTo>
                    <a:pt x="548733" y="382517"/>
                  </a:lnTo>
                  <a:lnTo>
                    <a:pt x="544429" y="386821"/>
                  </a:lnTo>
                  <a:lnTo>
                    <a:pt x="544429" y="392131"/>
                  </a:lnTo>
                  <a:lnTo>
                    <a:pt x="544429" y="397440"/>
                  </a:lnTo>
                  <a:lnTo>
                    <a:pt x="548733" y="401744"/>
                  </a:lnTo>
                  <a:lnTo>
                    <a:pt x="554043" y="401744"/>
                  </a:lnTo>
                  <a:lnTo>
                    <a:pt x="559353" y="401744"/>
                  </a:lnTo>
                  <a:lnTo>
                    <a:pt x="563656" y="397440"/>
                  </a:lnTo>
                  <a:lnTo>
                    <a:pt x="563656" y="392131"/>
                  </a:lnTo>
                </a:path>
                <a:path w="922019" h="614680">
                  <a:moveTo>
                    <a:pt x="644613" y="392131"/>
                  </a:moveTo>
                  <a:lnTo>
                    <a:pt x="644613" y="386821"/>
                  </a:lnTo>
                  <a:lnTo>
                    <a:pt x="640309" y="382517"/>
                  </a:lnTo>
                  <a:lnTo>
                    <a:pt x="634999" y="382517"/>
                  </a:lnTo>
                  <a:lnTo>
                    <a:pt x="629689" y="382517"/>
                  </a:lnTo>
                  <a:lnTo>
                    <a:pt x="625385" y="386821"/>
                  </a:lnTo>
                  <a:lnTo>
                    <a:pt x="625385" y="392131"/>
                  </a:lnTo>
                  <a:lnTo>
                    <a:pt x="625385" y="397440"/>
                  </a:lnTo>
                  <a:lnTo>
                    <a:pt x="629689" y="401744"/>
                  </a:lnTo>
                  <a:lnTo>
                    <a:pt x="634999" y="401744"/>
                  </a:lnTo>
                  <a:lnTo>
                    <a:pt x="640309" y="401744"/>
                  </a:lnTo>
                  <a:lnTo>
                    <a:pt x="644613" y="397440"/>
                  </a:lnTo>
                  <a:lnTo>
                    <a:pt x="644613" y="392131"/>
                  </a:lnTo>
                </a:path>
                <a:path w="922019" h="614680">
                  <a:moveTo>
                    <a:pt x="727593" y="392131"/>
                  </a:moveTo>
                  <a:lnTo>
                    <a:pt x="727593" y="386821"/>
                  </a:lnTo>
                  <a:lnTo>
                    <a:pt x="723289" y="382517"/>
                  </a:lnTo>
                  <a:lnTo>
                    <a:pt x="717979" y="382517"/>
                  </a:lnTo>
                  <a:lnTo>
                    <a:pt x="712669" y="382517"/>
                  </a:lnTo>
                  <a:lnTo>
                    <a:pt x="708365" y="386821"/>
                  </a:lnTo>
                  <a:lnTo>
                    <a:pt x="708365" y="392131"/>
                  </a:lnTo>
                  <a:lnTo>
                    <a:pt x="708365" y="397440"/>
                  </a:lnTo>
                  <a:lnTo>
                    <a:pt x="712669" y="401744"/>
                  </a:lnTo>
                  <a:lnTo>
                    <a:pt x="717979" y="401744"/>
                  </a:lnTo>
                  <a:lnTo>
                    <a:pt x="723289" y="401744"/>
                  </a:lnTo>
                  <a:lnTo>
                    <a:pt x="727593" y="397440"/>
                  </a:lnTo>
                  <a:lnTo>
                    <a:pt x="727593" y="392131"/>
                  </a:lnTo>
                </a:path>
                <a:path w="922019" h="614680">
                  <a:moveTo>
                    <a:pt x="809561" y="392131"/>
                  </a:moveTo>
                  <a:lnTo>
                    <a:pt x="809561" y="386821"/>
                  </a:lnTo>
                  <a:lnTo>
                    <a:pt x="805257" y="382517"/>
                  </a:lnTo>
                  <a:lnTo>
                    <a:pt x="799947" y="382517"/>
                  </a:lnTo>
                  <a:lnTo>
                    <a:pt x="794637" y="382517"/>
                  </a:lnTo>
                  <a:lnTo>
                    <a:pt x="790334" y="386821"/>
                  </a:lnTo>
                  <a:lnTo>
                    <a:pt x="790334" y="392131"/>
                  </a:lnTo>
                  <a:lnTo>
                    <a:pt x="790334" y="397440"/>
                  </a:lnTo>
                  <a:lnTo>
                    <a:pt x="794637" y="401744"/>
                  </a:lnTo>
                  <a:lnTo>
                    <a:pt x="799947" y="401744"/>
                  </a:lnTo>
                  <a:lnTo>
                    <a:pt x="805257" y="401744"/>
                  </a:lnTo>
                  <a:lnTo>
                    <a:pt x="809561" y="397440"/>
                  </a:lnTo>
                  <a:lnTo>
                    <a:pt x="809561" y="392131"/>
                  </a:lnTo>
                </a:path>
                <a:path w="922019" h="614680">
                  <a:moveTo>
                    <a:pt x="0" y="456390"/>
                  </a:moveTo>
                  <a:lnTo>
                    <a:pt x="8095" y="455378"/>
                  </a:lnTo>
                  <a:lnTo>
                    <a:pt x="11131" y="455378"/>
                  </a:lnTo>
                  <a:lnTo>
                    <a:pt x="15179" y="455378"/>
                  </a:lnTo>
                  <a:lnTo>
                    <a:pt x="22262" y="458413"/>
                  </a:lnTo>
                  <a:lnTo>
                    <a:pt x="25298" y="460437"/>
                  </a:lnTo>
                  <a:lnTo>
                    <a:pt x="29346" y="460437"/>
                  </a:lnTo>
                  <a:lnTo>
                    <a:pt x="33394" y="459425"/>
                  </a:lnTo>
                  <a:lnTo>
                    <a:pt x="37442" y="458413"/>
                  </a:lnTo>
                  <a:lnTo>
                    <a:pt x="40478" y="457402"/>
                  </a:lnTo>
                  <a:lnTo>
                    <a:pt x="44525" y="456390"/>
                  </a:lnTo>
                  <a:lnTo>
                    <a:pt x="51609" y="458413"/>
                  </a:lnTo>
                  <a:lnTo>
                    <a:pt x="55657" y="458413"/>
                  </a:lnTo>
                  <a:lnTo>
                    <a:pt x="58693" y="456390"/>
                  </a:lnTo>
                </a:path>
                <a:path w="922019" h="614680">
                  <a:moveTo>
                    <a:pt x="617290" y="534310"/>
                  </a:moveTo>
                  <a:lnTo>
                    <a:pt x="617290" y="0"/>
                  </a:lnTo>
                </a:path>
                <a:path w="922019" h="614680">
                  <a:moveTo>
                    <a:pt x="58693" y="389601"/>
                  </a:moveTo>
                  <a:lnTo>
                    <a:pt x="58693" y="61425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356" name="object 1356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13833036" y="2387867"/>
              <a:ext cx="65777" cy="1299345"/>
            </a:xfrm>
            <a:prstGeom prst="rect">
              <a:avLst/>
            </a:prstGeom>
          </p:spPr>
        </p:pic>
        <p:sp>
          <p:nvSpPr>
            <p:cNvPr id="1357" name="object 1357"/>
            <p:cNvSpPr/>
            <p:nvPr/>
          </p:nvSpPr>
          <p:spPr>
            <a:xfrm>
              <a:off x="11094697" y="774817"/>
              <a:ext cx="4161154" cy="6308725"/>
            </a:xfrm>
            <a:custGeom>
              <a:avLst/>
              <a:gdLst/>
              <a:ahLst/>
              <a:cxnLst/>
              <a:rect l="l" t="t" r="r" b="b"/>
              <a:pathLst>
                <a:path w="4161155" h="6308725">
                  <a:moveTo>
                    <a:pt x="3685526" y="1113146"/>
                  </a:moveTo>
                  <a:lnTo>
                    <a:pt x="3860594" y="691162"/>
                  </a:lnTo>
                  <a:lnTo>
                    <a:pt x="4161144" y="691162"/>
                  </a:lnTo>
                </a:path>
                <a:path w="4161155" h="6308725">
                  <a:moveTo>
                    <a:pt x="2960969" y="2225281"/>
                  </a:moveTo>
                  <a:lnTo>
                    <a:pt x="3125917" y="2421599"/>
                  </a:lnTo>
                  <a:lnTo>
                    <a:pt x="3938514" y="2421599"/>
                  </a:lnTo>
                </a:path>
                <a:path w="4161155" h="6308725">
                  <a:moveTo>
                    <a:pt x="2800069" y="1634301"/>
                  </a:moveTo>
                  <a:lnTo>
                    <a:pt x="2800069" y="1776986"/>
                  </a:lnTo>
                </a:path>
                <a:path w="4161155" h="6308725">
                  <a:moveTo>
                    <a:pt x="3098595" y="1776986"/>
                  </a:moveTo>
                  <a:lnTo>
                    <a:pt x="3098595" y="1634301"/>
                  </a:lnTo>
                  <a:lnTo>
                    <a:pt x="3098595" y="1776986"/>
                  </a:lnTo>
                </a:path>
                <a:path w="4161155" h="6308725">
                  <a:moveTo>
                    <a:pt x="2800069" y="1746628"/>
                  </a:moveTo>
                  <a:lnTo>
                    <a:pt x="3098595" y="1746628"/>
                  </a:lnTo>
                  <a:lnTo>
                    <a:pt x="3358666" y="1746628"/>
                  </a:lnTo>
                </a:path>
                <a:path w="4161155" h="6308725">
                  <a:moveTo>
                    <a:pt x="2836499" y="1711209"/>
                  </a:moveTo>
                  <a:lnTo>
                    <a:pt x="2764651" y="1783058"/>
                  </a:lnTo>
                </a:path>
                <a:path w="4161155" h="6308725">
                  <a:moveTo>
                    <a:pt x="3062164" y="1783058"/>
                  </a:moveTo>
                  <a:lnTo>
                    <a:pt x="3134013" y="1711209"/>
                  </a:lnTo>
                  <a:lnTo>
                    <a:pt x="3062164" y="1783058"/>
                  </a:lnTo>
                </a:path>
                <a:path w="4161155" h="6308725">
                  <a:moveTo>
                    <a:pt x="3358666" y="1634301"/>
                  </a:moveTo>
                  <a:lnTo>
                    <a:pt x="3358666" y="1776986"/>
                  </a:lnTo>
                </a:path>
                <a:path w="4161155" h="6308725">
                  <a:moveTo>
                    <a:pt x="3323248" y="1783058"/>
                  </a:moveTo>
                  <a:lnTo>
                    <a:pt x="3395096" y="1711209"/>
                  </a:lnTo>
                </a:path>
                <a:path w="4161155" h="6308725">
                  <a:moveTo>
                    <a:pt x="3098595" y="1746628"/>
                  </a:moveTo>
                  <a:lnTo>
                    <a:pt x="3098595" y="1889313"/>
                  </a:lnTo>
                </a:path>
                <a:path w="4161155" h="6308725">
                  <a:moveTo>
                    <a:pt x="3641001" y="1746628"/>
                  </a:moveTo>
                  <a:lnTo>
                    <a:pt x="3641001" y="1889313"/>
                  </a:lnTo>
                </a:path>
                <a:path w="4161155" h="6308725">
                  <a:moveTo>
                    <a:pt x="3098595" y="1859966"/>
                  </a:moveTo>
                  <a:lnTo>
                    <a:pt x="3641001" y="1859966"/>
                  </a:lnTo>
                </a:path>
                <a:path w="4161155" h="6308725">
                  <a:moveTo>
                    <a:pt x="3134013" y="1823536"/>
                  </a:moveTo>
                  <a:lnTo>
                    <a:pt x="3062164" y="1895384"/>
                  </a:lnTo>
                </a:path>
                <a:path w="4161155" h="6308725">
                  <a:moveTo>
                    <a:pt x="3605582" y="1895384"/>
                  </a:moveTo>
                  <a:lnTo>
                    <a:pt x="3676419" y="1823536"/>
                  </a:lnTo>
                </a:path>
                <a:path w="4161155" h="6308725">
                  <a:moveTo>
                    <a:pt x="3358666" y="1247736"/>
                  </a:moveTo>
                  <a:lnTo>
                    <a:pt x="3358666" y="1020046"/>
                  </a:lnTo>
                </a:path>
                <a:path w="4161155" h="6308725">
                  <a:moveTo>
                    <a:pt x="3750291" y="1247736"/>
                  </a:moveTo>
                  <a:lnTo>
                    <a:pt x="3750291" y="1020046"/>
                  </a:lnTo>
                </a:path>
                <a:path w="4161155" h="6308725">
                  <a:moveTo>
                    <a:pt x="3358666" y="1050405"/>
                  </a:moveTo>
                  <a:lnTo>
                    <a:pt x="3750291" y="1050405"/>
                  </a:lnTo>
                </a:path>
                <a:path w="4161155" h="6308725">
                  <a:moveTo>
                    <a:pt x="3395096" y="1014987"/>
                  </a:moveTo>
                  <a:lnTo>
                    <a:pt x="3323248" y="1085823"/>
                  </a:lnTo>
                </a:path>
                <a:path w="4161155" h="6308725">
                  <a:moveTo>
                    <a:pt x="3714873" y="1085823"/>
                  </a:moveTo>
                  <a:lnTo>
                    <a:pt x="3786722" y="1014987"/>
                  </a:lnTo>
                </a:path>
                <a:path w="4161155" h="6308725">
                  <a:moveTo>
                    <a:pt x="2650300" y="35418"/>
                  </a:moveTo>
                  <a:lnTo>
                    <a:pt x="2492436" y="35418"/>
                  </a:lnTo>
                </a:path>
                <a:path w="4161155" h="6308725">
                  <a:moveTo>
                    <a:pt x="2644228" y="1634301"/>
                  </a:moveTo>
                  <a:lnTo>
                    <a:pt x="2492436" y="1634301"/>
                  </a:lnTo>
                </a:path>
                <a:path w="4161155" h="6308725">
                  <a:moveTo>
                    <a:pt x="2521782" y="35418"/>
                  </a:moveTo>
                  <a:lnTo>
                    <a:pt x="2521782" y="1634301"/>
                  </a:lnTo>
                </a:path>
                <a:path w="4161155" h="6308725">
                  <a:moveTo>
                    <a:pt x="2558213" y="71848"/>
                  </a:moveTo>
                  <a:lnTo>
                    <a:pt x="2487376" y="0"/>
                  </a:lnTo>
                </a:path>
                <a:path w="4161155" h="6308725">
                  <a:moveTo>
                    <a:pt x="2487376" y="1598883"/>
                  </a:moveTo>
                  <a:lnTo>
                    <a:pt x="2558213" y="1670731"/>
                  </a:lnTo>
                </a:path>
                <a:path w="4161155" h="6308725">
                  <a:moveTo>
                    <a:pt x="3846427" y="1247736"/>
                  </a:moveTo>
                  <a:lnTo>
                    <a:pt x="3918275" y="1247736"/>
                  </a:lnTo>
                </a:path>
                <a:path w="4161155" h="6308725">
                  <a:moveTo>
                    <a:pt x="3846427" y="1614062"/>
                  </a:moveTo>
                  <a:lnTo>
                    <a:pt x="3918275" y="1614062"/>
                  </a:lnTo>
                </a:path>
                <a:path w="4161155" h="6308725">
                  <a:moveTo>
                    <a:pt x="3887917" y="1247736"/>
                  </a:moveTo>
                  <a:lnTo>
                    <a:pt x="3887917" y="1614062"/>
                  </a:lnTo>
                </a:path>
                <a:path w="4161155" h="6308725">
                  <a:moveTo>
                    <a:pt x="3924347" y="1284166"/>
                  </a:moveTo>
                  <a:lnTo>
                    <a:pt x="3852498" y="1212317"/>
                  </a:lnTo>
                </a:path>
                <a:path w="4161155" h="6308725">
                  <a:moveTo>
                    <a:pt x="3852498" y="1578644"/>
                  </a:moveTo>
                  <a:lnTo>
                    <a:pt x="3924347" y="1650492"/>
                  </a:lnTo>
                </a:path>
                <a:path w="4161155" h="6308725">
                  <a:moveTo>
                    <a:pt x="323824" y="2614882"/>
                  </a:moveTo>
                  <a:lnTo>
                    <a:pt x="323824" y="2804117"/>
                  </a:lnTo>
                  <a:lnTo>
                    <a:pt x="323824" y="2618930"/>
                  </a:lnTo>
                </a:path>
                <a:path w="4161155" h="6308725">
                  <a:moveTo>
                    <a:pt x="36430" y="2618930"/>
                  </a:moveTo>
                  <a:lnTo>
                    <a:pt x="36430" y="2804117"/>
                  </a:lnTo>
                </a:path>
                <a:path w="4161155" h="6308725">
                  <a:moveTo>
                    <a:pt x="966413" y="2773758"/>
                  </a:moveTo>
                  <a:lnTo>
                    <a:pt x="323824" y="2773758"/>
                  </a:lnTo>
                  <a:lnTo>
                    <a:pt x="36430" y="2773758"/>
                  </a:lnTo>
                </a:path>
                <a:path w="4161155" h="6308725">
                  <a:moveTo>
                    <a:pt x="287394" y="2810188"/>
                  </a:moveTo>
                  <a:lnTo>
                    <a:pt x="359242" y="2738340"/>
                  </a:lnTo>
                  <a:lnTo>
                    <a:pt x="287394" y="2810188"/>
                  </a:lnTo>
                </a:path>
                <a:path w="4161155" h="6308725">
                  <a:moveTo>
                    <a:pt x="71848" y="2738340"/>
                  </a:moveTo>
                  <a:lnTo>
                    <a:pt x="0" y="2810188"/>
                  </a:lnTo>
                </a:path>
                <a:path w="4161155" h="6308725">
                  <a:moveTo>
                    <a:pt x="966413" y="2618930"/>
                  </a:moveTo>
                  <a:lnTo>
                    <a:pt x="966413" y="2804117"/>
                  </a:lnTo>
                </a:path>
                <a:path w="4161155" h="6308725">
                  <a:moveTo>
                    <a:pt x="930995" y="2810188"/>
                  </a:moveTo>
                  <a:lnTo>
                    <a:pt x="1001831" y="2738340"/>
                  </a:lnTo>
                </a:path>
                <a:path w="4161155" h="6308725">
                  <a:moveTo>
                    <a:pt x="769083" y="6114210"/>
                  </a:moveTo>
                  <a:lnTo>
                    <a:pt x="769083" y="6302433"/>
                  </a:lnTo>
                  <a:lnTo>
                    <a:pt x="769083" y="6118257"/>
                  </a:lnTo>
                </a:path>
                <a:path w="4161155" h="6308725">
                  <a:moveTo>
                    <a:pt x="483712" y="6118257"/>
                  </a:moveTo>
                  <a:lnTo>
                    <a:pt x="483712" y="6302433"/>
                  </a:lnTo>
                </a:path>
                <a:path w="4161155" h="6308725">
                  <a:moveTo>
                    <a:pt x="1413696" y="6273086"/>
                  </a:moveTo>
                  <a:lnTo>
                    <a:pt x="769083" y="6273086"/>
                  </a:lnTo>
                  <a:lnTo>
                    <a:pt x="483712" y="6273086"/>
                  </a:lnTo>
                </a:path>
                <a:path w="4161155" h="6308725">
                  <a:moveTo>
                    <a:pt x="733664" y="6308504"/>
                  </a:moveTo>
                  <a:lnTo>
                    <a:pt x="805513" y="6237668"/>
                  </a:lnTo>
                  <a:lnTo>
                    <a:pt x="733664" y="6308504"/>
                  </a:lnTo>
                </a:path>
                <a:path w="4161155" h="6308725">
                  <a:moveTo>
                    <a:pt x="519131" y="6237668"/>
                  </a:moveTo>
                  <a:lnTo>
                    <a:pt x="447282" y="6308504"/>
                  </a:lnTo>
                </a:path>
                <a:path w="4161155" h="6308725">
                  <a:moveTo>
                    <a:pt x="1413696" y="6118257"/>
                  </a:moveTo>
                  <a:lnTo>
                    <a:pt x="1413696" y="6302433"/>
                  </a:lnTo>
                </a:path>
                <a:path w="4161155" h="6308725">
                  <a:moveTo>
                    <a:pt x="1377265" y="6308504"/>
                  </a:moveTo>
                  <a:lnTo>
                    <a:pt x="1448102" y="623766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358" name="object 1358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1296984" y="7769424"/>
              <a:ext cx="85003" cy="239832"/>
            </a:xfrm>
            <a:prstGeom prst="rect">
              <a:avLst/>
            </a:prstGeom>
          </p:spPr>
        </p:pic>
        <p:pic>
          <p:nvPicPr>
            <p:cNvPr id="1359" name="object 1359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296984" y="6306143"/>
              <a:ext cx="85003" cy="239832"/>
            </a:xfrm>
            <a:prstGeom prst="rect">
              <a:avLst/>
            </a:prstGeom>
          </p:spPr>
        </p:pic>
        <p:pic>
          <p:nvPicPr>
            <p:cNvPr id="1360" name="object 1360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1296984" y="4841849"/>
              <a:ext cx="85003" cy="240844"/>
            </a:xfrm>
            <a:prstGeom prst="rect">
              <a:avLst/>
            </a:prstGeom>
          </p:spPr>
        </p:pic>
        <p:pic>
          <p:nvPicPr>
            <p:cNvPr id="1361" name="object 1361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1296984" y="3378568"/>
              <a:ext cx="85003" cy="239832"/>
            </a:xfrm>
            <a:prstGeom prst="rect">
              <a:avLst/>
            </a:prstGeom>
          </p:spPr>
        </p:pic>
        <p:pic>
          <p:nvPicPr>
            <p:cNvPr id="1362" name="object 1362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296984" y="1915286"/>
              <a:ext cx="85003" cy="239832"/>
            </a:xfrm>
            <a:prstGeom prst="rect">
              <a:avLst/>
            </a:prstGeom>
          </p:spPr>
        </p:pic>
        <p:pic>
          <p:nvPicPr>
            <p:cNvPr id="1363" name="object 1363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8661966" y="9190204"/>
              <a:ext cx="240844" cy="86016"/>
            </a:xfrm>
            <a:prstGeom prst="rect">
              <a:avLst/>
            </a:prstGeom>
          </p:spPr>
        </p:pic>
        <p:pic>
          <p:nvPicPr>
            <p:cNvPr id="1364" name="object 1364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7198684" y="9190204"/>
              <a:ext cx="239832" cy="86016"/>
            </a:xfrm>
            <a:prstGeom prst="rect">
              <a:avLst/>
            </a:prstGeom>
          </p:spPr>
        </p:pic>
        <p:pic>
          <p:nvPicPr>
            <p:cNvPr id="1365" name="object 1365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5735402" y="9190204"/>
              <a:ext cx="239832" cy="86016"/>
            </a:xfrm>
            <a:prstGeom prst="rect">
              <a:avLst/>
            </a:prstGeom>
          </p:spPr>
        </p:pic>
        <p:pic>
          <p:nvPicPr>
            <p:cNvPr id="1366" name="object 1366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4272121" y="9190204"/>
              <a:ext cx="239832" cy="86016"/>
            </a:xfrm>
            <a:prstGeom prst="rect">
              <a:avLst/>
            </a:prstGeom>
          </p:spPr>
        </p:pic>
        <p:pic>
          <p:nvPicPr>
            <p:cNvPr id="1367" name="object 1367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2807827" y="9190204"/>
              <a:ext cx="239832" cy="86016"/>
            </a:xfrm>
            <a:prstGeom prst="rect">
              <a:avLst/>
            </a:prstGeom>
          </p:spPr>
        </p:pic>
        <p:pic>
          <p:nvPicPr>
            <p:cNvPr id="1368" name="object 136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9261041" y="794044"/>
              <a:ext cx="239832" cy="85004"/>
            </a:xfrm>
            <a:prstGeom prst="rect">
              <a:avLst/>
            </a:prstGeom>
          </p:spPr>
        </p:pic>
        <p:pic>
          <p:nvPicPr>
            <p:cNvPr id="1369" name="object 1369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0082745" y="2059995"/>
              <a:ext cx="86016" cy="239832"/>
            </a:xfrm>
            <a:prstGeom prst="rect">
              <a:avLst/>
            </a:prstGeom>
          </p:spPr>
        </p:pic>
        <p:pic>
          <p:nvPicPr>
            <p:cNvPr id="1370" name="object 1370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0082745" y="3523277"/>
              <a:ext cx="86016" cy="240844"/>
            </a:xfrm>
            <a:prstGeom prst="rect">
              <a:avLst/>
            </a:prstGeom>
          </p:spPr>
        </p:pic>
        <p:pic>
          <p:nvPicPr>
            <p:cNvPr id="1371" name="object 1371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0082745" y="4987570"/>
              <a:ext cx="86016" cy="239832"/>
            </a:xfrm>
            <a:prstGeom prst="rect">
              <a:avLst/>
            </a:prstGeom>
          </p:spPr>
        </p:pic>
        <p:pic>
          <p:nvPicPr>
            <p:cNvPr id="1372" name="object 1372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0082745" y="6450852"/>
              <a:ext cx="86016" cy="239832"/>
            </a:xfrm>
            <a:prstGeom prst="rect">
              <a:avLst/>
            </a:prstGeom>
          </p:spPr>
        </p:pic>
        <p:pic>
          <p:nvPicPr>
            <p:cNvPr id="1373" name="object 1373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0082745" y="7914133"/>
              <a:ext cx="86016" cy="240844"/>
            </a:xfrm>
            <a:prstGeom prst="rect">
              <a:avLst/>
            </a:prstGeom>
          </p:spPr>
        </p:pic>
        <p:pic>
          <p:nvPicPr>
            <p:cNvPr id="1374" name="object 1374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344546" y="9190204"/>
              <a:ext cx="239832" cy="86016"/>
            </a:xfrm>
            <a:prstGeom prst="rect">
              <a:avLst/>
            </a:prstGeom>
          </p:spPr>
        </p:pic>
        <p:pic>
          <p:nvPicPr>
            <p:cNvPr id="1375" name="object 1375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296984" y="836546"/>
              <a:ext cx="85003" cy="239832"/>
            </a:xfrm>
            <a:prstGeom prst="rect">
              <a:avLst/>
            </a:prstGeom>
          </p:spPr>
        </p:pic>
        <p:pic>
          <p:nvPicPr>
            <p:cNvPr id="1376" name="object 1376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998266" y="794044"/>
              <a:ext cx="239832" cy="85004"/>
            </a:xfrm>
            <a:prstGeom prst="rect">
              <a:avLst/>
            </a:prstGeom>
          </p:spPr>
        </p:pic>
        <p:pic>
          <p:nvPicPr>
            <p:cNvPr id="1377" name="object 1377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6821226" y="6746342"/>
              <a:ext cx="217569" cy="178103"/>
            </a:xfrm>
            <a:prstGeom prst="rect">
              <a:avLst/>
            </a:prstGeom>
          </p:spPr>
        </p:pic>
        <p:pic>
          <p:nvPicPr>
            <p:cNvPr id="1378" name="object 1378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6806047" y="5369076"/>
              <a:ext cx="85004" cy="239832"/>
            </a:xfrm>
            <a:prstGeom prst="rect">
              <a:avLst/>
            </a:prstGeom>
          </p:spPr>
        </p:pic>
        <p:pic>
          <p:nvPicPr>
            <p:cNvPr id="1379" name="object 1379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7043855" y="7773472"/>
              <a:ext cx="85004" cy="240844"/>
            </a:xfrm>
            <a:prstGeom prst="rect">
              <a:avLst/>
            </a:prstGeom>
          </p:spPr>
        </p:pic>
        <p:pic>
          <p:nvPicPr>
            <p:cNvPr id="1380" name="object 1380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7028677" y="2543708"/>
              <a:ext cx="86016" cy="239832"/>
            </a:xfrm>
            <a:prstGeom prst="rect">
              <a:avLst/>
            </a:prstGeom>
          </p:spPr>
        </p:pic>
        <p:pic>
          <p:nvPicPr>
            <p:cNvPr id="1381" name="object 1381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7180469" y="5575514"/>
              <a:ext cx="85004" cy="239832"/>
            </a:xfrm>
            <a:prstGeom prst="rect">
              <a:avLst/>
            </a:prstGeom>
          </p:spPr>
        </p:pic>
        <p:pic>
          <p:nvPicPr>
            <p:cNvPr id="1382" name="object 1382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7180469" y="3989786"/>
              <a:ext cx="85004" cy="239832"/>
            </a:xfrm>
            <a:prstGeom prst="rect">
              <a:avLst/>
            </a:prstGeom>
          </p:spPr>
        </p:pic>
        <p:pic>
          <p:nvPicPr>
            <p:cNvPr id="1383" name="object 1383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4395700" y="5748558"/>
              <a:ext cx="323806" cy="290938"/>
            </a:xfrm>
            <a:prstGeom prst="rect">
              <a:avLst/>
            </a:prstGeom>
          </p:spPr>
        </p:pic>
        <p:pic>
          <p:nvPicPr>
            <p:cNvPr id="1384" name="object 1384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14359252" y="5457115"/>
              <a:ext cx="1637337" cy="605146"/>
            </a:xfrm>
            <a:prstGeom prst="rect">
              <a:avLst/>
            </a:prstGeom>
          </p:spPr>
        </p:pic>
        <p:sp>
          <p:nvSpPr>
            <p:cNvPr id="1385" name="object 1385"/>
            <p:cNvSpPr/>
            <p:nvPr/>
          </p:nvSpPr>
          <p:spPr>
            <a:xfrm>
              <a:off x="14525213" y="4928877"/>
              <a:ext cx="1531620" cy="821055"/>
            </a:xfrm>
            <a:custGeom>
              <a:avLst/>
              <a:gdLst/>
              <a:ahLst/>
              <a:cxnLst/>
              <a:rect l="l" t="t" r="r" b="b"/>
              <a:pathLst>
                <a:path w="1531619" h="821054">
                  <a:moveTo>
                    <a:pt x="0" y="820692"/>
                  </a:moveTo>
                  <a:lnTo>
                    <a:pt x="208461" y="0"/>
                  </a:lnTo>
                  <a:lnTo>
                    <a:pt x="1333751" y="0"/>
                  </a:lnTo>
                </a:path>
                <a:path w="1531619" h="821054">
                  <a:moveTo>
                    <a:pt x="445258" y="519131"/>
                  </a:moveTo>
                  <a:lnTo>
                    <a:pt x="554549" y="294477"/>
                  </a:lnTo>
                  <a:lnTo>
                    <a:pt x="1531082" y="29447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386" name="object 1386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632132" y="12262489"/>
              <a:ext cx="14784609" cy="1575608"/>
            </a:xfrm>
            <a:prstGeom prst="rect">
              <a:avLst/>
            </a:prstGeom>
          </p:spPr>
        </p:pic>
        <p:sp>
          <p:nvSpPr>
            <p:cNvPr id="1387" name="object 1387"/>
            <p:cNvSpPr/>
            <p:nvPr/>
          </p:nvSpPr>
          <p:spPr>
            <a:xfrm>
              <a:off x="14226687" y="7086357"/>
              <a:ext cx="3359785" cy="2667635"/>
            </a:xfrm>
            <a:custGeom>
              <a:avLst/>
              <a:gdLst/>
              <a:ahLst/>
              <a:cxnLst/>
              <a:rect l="l" t="t" r="r" b="b"/>
              <a:pathLst>
                <a:path w="3359784" h="2667634">
                  <a:moveTo>
                    <a:pt x="816644" y="0"/>
                  </a:moveTo>
                  <a:lnTo>
                    <a:pt x="2543033" y="0"/>
                  </a:lnTo>
                </a:path>
                <a:path w="3359784" h="2667634">
                  <a:moveTo>
                    <a:pt x="0" y="2667503"/>
                  </a:moveTo>
                  <a:lnTo>
                    <a:pt x="3359678" y="26675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8" name="object 1388"/>
            <p:cNvSpPr/>
            <p:nvPr/>
          </p:nvSpPr>
          <p:spPr>
            <a:xfrm>
              <a:off x="19901" y="24961"/>
              <a:ext cx="20057110" cy="14159230"/>
            </a:xfrm>
            <a:custGeom>
              <a:avLst/>
              <a:gdLst/>
              <a:ahLst/>
              <a:cxnLst/>
              <a:rect l="l" t="t" r="r" b="b"/>
              <a:pathLst>
                <a:path w="20057110" h="14159230">
                  <a:moveTo>
                    <a:pt x="20056876" y="14159223"/>
                  </a:moveTo>
                  <a:lnTo>
                    <a:pt x="20056876" y="0"/>
                  </a:lnTo>
                  <a:lnTo>
                    <a:pt x="0" y="0"/>
                  </a:lnTo>
                </a:path>
                <a:path w="20057110" h="14159230">
                  <a:moveTo>
                    <a:pt x="457402" y="14060052"/>
                  </a:moveTo>
                  <a:lnTo>
                    <a:pt x="19938477" y="14060052"/>
                  </a:lnTo>
                  <a:lnTo>
                    <a:pt x="19938477" y="118398"/>
                  </a:lnTo>
                  <a:lnTo>
                    <a:pt x="457402" y="118398"/>
                  </a:lnTo>
                  <a:lnTo>
                    <a:pt x="457402" y="14060052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89" name="object 1389"/>
          <p:cNvSpPr txBox="1"/>
          <p:nvPr/>
        </p:nvSpPr>
        <p:spPr>
          <a:xfrm>
            <a:off x="12317590" y="2376310"/>
            <a:ext cx="476250" cy="26543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 marR="5080">
              <a:lnSpc>
                <a:spcPct val="104500"/>
              </a:lnSpc>
              <a:spcBef>
                <a:spcPts val="95"/>
              </a:spcBef>
            </a:pPr>
            <a:r>
              <a:rPr dirty="0" sz="750" spc="20">
                <a:latin typeface="Arial"/>
                <a:cs typeface="Arial"/>
              </a:rPr>
              <a:t>SOILMEC  </a:t>
            </a:r>
            <a:r>
              <a:rPr dirty="0" sz="750" spc="15">
                <a:latin typeface="Arial"/>
                <a:cs typeface="Arial"/>
              </a:rPr>
              <a:t>CM-70</a:t>
            </a:r>
            <a:endParaRPr sz="750">
              <a:latin typeface="Arial"/>
              <a:cs typeface="Arial"/>
            </a:endParaRPr>
          </a:p>
        </p:txBody>
      </p:sp>
      <p:sp>
        <p:nvSpPr>
          <p:cNvPr id="1390" name="object 1390"/>
          <p:cNvSpPr txBox="1"/>
          <p:nvPr/>
        </p:nvSpPr>
        <p:spPr>
          <a:xfrm>
            <a:off x="10785495" y="5925707"/>
            <a:ext cx="58928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latin typeface="Arial"/>
                <a:cs typeface="Arial"/>
              </a:rPr>
              <a:t>напрямок</a:t>
            </a:r>
            <a:r>
              <a:rPr dirty="0" sz="650" spc="-3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руху</a:t>
            </a:r>
            <a:endParaRPr sz="650">
              <a:latin typeface="Arial"/>
              <a:cs typeface="Arial"/>
            </a:endParaRPr>
          </a:p>
        </p:txBody>
      </p:sp>
      <p:sp>
        <p:nvSpPr>
          <p:cNvPr id="1391" name="object 1391"/>
          <p:cNvSpPr txBox="1"/>
          <p:nvPr/>
        </p:nvSpPr>
        <p:spPr>
          <a:xfrm>
            <a:off x="10746029" y="6024878"/>
            <a:ext cx="63436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latin typeface="Arial"/>
                <a:cs typeface="Arial"/>
              </a:rPr>
              <a:t>бетонної</a:t>
            </a:r>
            <a:r>
              <a:rPr dirty="0" sz="650" spc="-3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суміші</a:t>
            </a:r>
            <a:endParaRPr sz="650">
              <a:latin typeface="Arial"/>
              <a:cs typeface="Arial"/>
            </a:endParaRPr>
          </a:p>
        </p:txBody>
      </p:sp>
      <p:sp>
        <p:nvSpPr>
          <p:cNvPr id="1392" name="object 1392"/>
          <p:cNvSpPr txBox="1"/>
          <p:nvPr/>
        </p:nvSpPr>
        <p:spPr>
          <a:xfrm>
            <a:off x="12633318" y="5756228"/>
            <a:ext cx="476884" cy="26606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 marR="5080" indent="635">
              <a:lnSpc>
                <a:spcPct val="105400"/>
              </a:lnSpc>
              <a:spcBef>
                <a:spcPts val="90"/>
              </a:spcBef>
            </a:pPr>
            <a:r>
              <a:rPr dirty="0" sz="750" spc="20">
                <a:latin typeface="Arial"/>
                <a:cs typeface="Arial"/>
              </a:rPr>
              <a:t>SOILMEC  </a:t>
            </a:r>
            <a:r>
              <a:rPr dirty="0" sz="750" spc="15">
                <a:latin typeface="Arial"/>
                <a:cs typeface="Arial"/>
              </a:rPr>
              <a:t>CM-70</a:t>
            </a:r>
            <a:endParaRPr sz="750">
              <a:latin typeface="Arial"/>
              <a:cs typeface="Arial"/>
            </a:endParaRPr>
          </a:p>
        </p:txBody>
      </p:sp>
      <p:sp>
        <p:nvSpPr>
          <p:cNvPr id="1393" name="object 1393"/>
          <p:cNvSpPr txBox="1"/>
          <p:nvPr/>
        </p:nvSpPr>
        <p:spPr>
          <a:xfrm>
            <a:off x="14706806" y="4795885"/>
            <a:ext cx="1403350" cy="565785"/>
          </a:xfrm>
          <a:prstGeom prst="rect">
            <a:avLst/>
          </a:prstGeom>
        </p:spPr>
        <p:txBody>
          <a:bodyPr wrap="square" lIns="0" tIns="8890" rIns="0" bIns="0" rtlCol="0" vert="horz">
            <a:spAutoFit/>
          </a:bodyPr>
          <a:lstStyle/>
          <a:p>
            <a:pPr marL="64135" marR="195580" indent="-52069">
              <a:lnSpc>
                <a:spcPct val="107100"/>
              </a:lnSpc>
              <a:spcBef>
                <a:spcPts val="70"/>
              </a:spcBef>
            </a:pPr>
            <a:r>
              <a:rPr dirty="0" sz="750" spc="15">
                <a:latin typeface="Arial"/>
                <a:cs typeface="Arial"/>
              </a:rPr>
              <a:t>Putzmeister(бетононасос) </a:t>
            </a:r>
            <a:r>
              <a:rPr dirty="0" sz="750" spc="10">
                <a:latin typeface="Arial"/>
                <a:cs typeface="Arial"/>
              </a:rPr>
              <a:t> </a:t>
            </a:r>
            <a:r>
              <a:rPr dirty="0" sz="750" spc="25">
                <a:latin typeface="Arial"/>
                <a:cs typeface="Arial"/>
              </a:rPr>
              <a:t>BSA</a:t>
            </a:r>
            <a:r>
              <a:rPr dirty="0" sz="750" spc="5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2108</a:t>
            </a:r>
            <a:r>
              <a:rPr dirty="0" sz="750" spc="5">
                <a:latin typeface="Arial"/>
                <a:cs typeface="Arial"/>
              </a:rPr>
              <a:t> </a:t>
            </a:r>
            <a:r>
              <a:rPr dirty="0" sz="750" spc="20">
                <a:latin typeface="Arial"/>
                <a:cs typeface="Arial"/>
              </a:rPr>
              <a:t>HP</a:t>
            </a:r>
            <a:endParaRPr sz="750">
              <a:latin typeface="Arial"/>
              <a:cs typeface="Arial"/>
            </a:endParaRPr>
          </a:p>
          <a:p>
            <a:pPr marL="359410" marR="5080" indent="-2540">
              <a:lnSpc>
                <a:spcPct val="111600"/>
              </a:lnSpc>
              <a:spcBef>
                <a:spcPts val="335"/>
              </a:spcBef>
            </a:pPr>
            <a:r>
              <a:rPr dirty="0" sz="750" spc="20">
                <a:latin typeface="Arial"/>
                <a:cs typeface="Arial"/>
              </a:rPr>
              <a:t>Mersedes-Benz </a:t>
            </a:r>
            <a:r>
              <a:rPr dirty="0" sz="750" spc="15">
                <a:latin typeface="Arial"/>
                <a:cs typeface="Arial"/>
              </a:rPr>
              <a:t>Axor </a:t>
            </a:r>
            <a:r>
              <a:rPr dirty="0" sz="750" spc="2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(автобетонозмішувач)</a:t>
            </a:r>
            <a:endParaRPr sz="750">
              <a:latin typeface="Arial"/>
              <a:cs typeface="Arial"/>
            </a:endParaRPr>
          </a:p>
        </p:txBody>
      </p:sp>
      <p:sp>
        <p:nvSpPr>
          <p:cNvPr id="1394" name="object 1394"/>
          <p:cNvSpPr txBox="1"/>
          <p:nvPr/>
        </p:nvSpPr>
        <p:spPr>
          <a:xfrm>
            <a:off x="14548942" y="1712953"/>
            <a:ext cx="211454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latin typeface="Arial"/>
                <a:cs typeface="Arial"/>
              </a:rPr>
              <a:t>4000</a:t>
            </a:r>
            <a:endParaRPr sz="650">
              <a:latin typeface="Arial"/>
              <a:cs typeface="Arial"/>
            </a:endParaRPr>
          </a:p>
        </p:txBody>
      </p:sp>
      <p:sp>
        <p:nvSpPr>
          <p:cNvPr id="1395" name="object 1395"/>
          <p:cNvSpPr txBox="1"/>
          <p:nvPr/>
        </p:nvSpPr>
        <p:spPr>
          <a:xfrm>
            <a:off x="14927412" y="1338048"/>
            <a:ext cx="375920" cy="14605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750" spc="20">
                <a:latin typeface="Arial"/>
                <a:cs typeface="Arial"/>
              </a:rPr>
              <a:t>МТТ-16</a:t>
            </a:r>
            <a:endParaRPr sz="750">
              <a:latin typeface="Arial"/>
              <a:cs typeface="Arial"/>
            </a:endParaRPr>
          </a:p>
        </p:txBody>
      </p:sp>
      <p:sp>
        <p:nvSpPr>
          <p:cNvPr id="1396" name="object 1396"/>
          <p:cNvSpPr txBox="1"/>
          <p:nvPr/>
        </p:nvSpPr>
        <p:spPr>
          <a:xfrm>
            <a:off x="15021523" y="6913057"/>
            <a:ext cx="1972945" cy="16891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900" spc="20">
                <a:latin typeface="Arial"/>
                <a:cs typeface="Arial"/>
              </a:rPr>
              <a:t>ВКАЗІВКИ</a:t>
            </a:r>
            <a:r>
              <a:rPr dirty="0" sz="900" spc="-10">
                <a:latin typeface="Arial"/>
                <a:cs typeface="Arial"/>
              </a:rPr>
              <a:t> </a:t>
            </a:r>
            <a:r>
              <a:rPr dirty="0" sz="900" spc="25">
                <a:latin typeface="Arial"/>
                <a:cs typeface="Arial"/>
              </a:rPr>
              <a:t>ДО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 spc="25">
                <a:latin typeface="Arial"/>
                <a:cs typeface="Arial"/>
              </a:rPr>
              <a:t>ВИКОНАННЯ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 spc="20">
                <a:latin typeface="Arial"/>
                <a:cs typeface="Arial"/>
              </a:rPr>
              <a:t>РОБІТ</a:t>
            </a:r>
            <a:endParaRPr sz="900">
              <a:latin typeface="Arial"/>
              <a:cs typeface="Arial"/>
            </a:endParaRPr>
          </a:p>
        </p:txBody>
      </p:sp>
      <p:sp>
        <p:nvSpPr>
          <p:cNvPr id="1397" name="object 1397"/>
          <p:cNvSpPr txBox="1"/>
          <p:nvPr/>
        </p:nvSpPr>
        <p:spPr>
          <a:xfrm>
            <a:off x="11924952" y="8074080"/>
            <a:ext cx="7894320" cy="144208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7145" marR="18161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latin typeface="Arial"/>
                <a:cs typeface="Arial"/>
              </a:rPr>
              <a:t>б)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до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журналу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виготовлення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паль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повинні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прикладатися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по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кожній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палі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графіки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моменту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обертання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шнека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при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бурінні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свердловини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,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тиску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бетонної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суміші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в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бетоноводі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під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час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бетонування,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витрати </a:t>
            </a:r>
            <a:r>
              <a:rPr dirty="0" sz="650">
                <a:latin typeface="Arial"/>
                <a:cs typeface="Arial"/>
              </a:rPr>
              <a:t> бетонної суміші по </a:t>
            </a:r>
            <a:r>
              <a:rPr dirty="0" sz="650" spc="-5">
                <a:latin typeface="Arial"/>
                <a:cs typeface="Arial"/>
              </a:rPr>
              <a:t>довжині </a:t>
            </a:r>
            <a:r>
              <a:rPr dirty="0" sz="650">
                <a:latin typeface="Arial"/>
                <a:cs typeface="Arial"/>
              </a:rPr>
              <a:t>палі;</a:t>
            </a:r>
            <a:endParaRPr sz="650">
              <a:latin typeface="Arial"/>
              <a:cs typeface="Arial"/>
            </a:endParaRPr>
          </a:p>
          <a:p>
            <a:pPr marL="15240">
              <a:lnSpc>
                <a:spcPct val="100000"/>
              </a:lnSpc>
              <a:spcBef>
                <a:spcPts val="60"/>
              </a:spcBef>
            </a:pPr>
            <a:r>
              <a:rPr dirty="0" sz="650">
                <a:latin typeface="Arial"/>
                <a:cs typeface="Arial"/>
              </a:rPr>
              <a:t>в)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наприкінці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кожної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зміни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повинна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виконуватися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роздруківка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та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аналіз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перерахованих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у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позиції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б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)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графіків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на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предмет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дотримання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умови: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Vгеом≤Vфакт≤1,26Vгеом;</a:t>
            </a:r>
            <a:endParaRPr sz="650">
              <a:latin typeface="Arial"/>
              <a:cs typeface="Arial"/>
            </a:endParaRPr>
          </a:p>
          <a:p>
            <a:pPr marL="15240" marR="123825">
              <a:lnSpc>
                <a:spcPct val="102200"/>
              </a:lnSpc>
              <a:spcBef>
                <a:spcPts val="30"/>
              </a:spcBef>
            </a:pPr>
            <a:r>
              <a:rPr dirty="0" sz="650">
                <a:latin typeface="Arial"/>
                <a:cs typeface="Arial"/>
              </a:rPr>
              <a:t>г)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у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водонасчених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і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інших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нестійких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ґрунтах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паля,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при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влаштуванні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якої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порушена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дана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умова,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повинна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бути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обстежена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неруйнівними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методами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контролю,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для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визначення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якості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стовбура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і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прийняття </a:t>
            </a:r>
            <a:r>
              <a:rPr dirty="0" sz="650" spc="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проектною </a:t>
            </a:r>
            <a:r>
              <a:rPr dirty="0" sz="650" spc="-5">
                <a:latin typeface="Arial"/>
                <a:cs typeface="Arial"/>
              </a:rPr>
              <a:t>організацією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рішення</a:t>
            </a:r>
            <a:r>
              <a:rPr dirty="0" sz="650">
                <a:latin typeface="Arial"/>
                <a:cs typeface="Arial"/>
              </a:rPr>
              <a:t> про </a:t>
            </a:r>
            <a:r>
              <a:rPr dirty="0" sz="650" spc="-5">
                <a:latin typeface="Arial"/>
                <a:cs typeface="Arial"/>
              </a:rPr>
              <a:t>використання</a:t>
            </a:r>
            <a:r>
              <a:rPr dirty="0" sz="650">
                <a:latin typeface="Arial"/>
                <a:cs typeface="Arial"/>
              </a:rPr>
              <a:t> цієї палі.</a:t>
            </a:r>
            <a:endParaRPr sz="650">
              <a:latin typeface="Arial"/>
              <a:cs typeface="Arial"/>
            </a:endParaRPr>
          </a:p>
          <a:p>
            <a:pPr marL="109855" indent="-93345">
              <a:lnSpc>
                <a:spcPts val="765"/>
              </a:lnSpc>
              <a:buAutoNum type="arabicPeriod" startAt="7"/>
              <a:tabLst>
                <a:tab pos="110489" algn="l"/>
              </a:tabLst>
            </a:pPr>
            <a:r>
              <a:rPr dirty="0" sz="650">
                <a:latin typeface="Arial"/>
                <a:cs typeface="Arial"/>
              </a:rPr>
              <a:t>Перерва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між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закінченням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буріння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та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початком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бетонування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палі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не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повинно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перевищувати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1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години.</a:t>
            </a:r>
            <a:endParaRPr sz="650">
              <a:latin typeface="Arial"/>
              <a:cs typeface="Arial"/>
            </a:endParaRPr>
          </a:p>
          <a:p>
            <a:pPr marL="109855" indent="-93345">
              <a:lnSpc>
                <a:spcPct val="100000"/>
              </a:lnSpc>
              <a:buAutoNum type="arabicPeriod" startAt="7"/>
              <a:tabLst>
                <a:tab pos="110489" algn="l"/>
              </a:tabLst>
            </a:pPr>
            <a:r>
              <a:rPr dirty="0" sz="650" spc="-5">
                <a:latin typeface="Arial"/>
                <a:cs typeface="Arial"/>
              </a:rPr>
              <a:t>Укладання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бетонної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суміші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у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свердловину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повинно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виконуватись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безперервно.</a:t>
            </a:r>
            <a:endParaRPr sz="650">
              <a:latin typeface="Arial"/>
              <a:cs typeface="Arial"/>
            </a:endParaRPr>
          </a:p>
          <a:p>
            <a:pPr marL="19685" marR="140335" indent="-2540">
              <a:lnSpc>
                <a:spcPct val="100000"/>
              </a:lnSpc>
              <a:spcBef>
                <a:spcPts val="10"/>
              </a:spcBef>
              <a:buAutoNum type="arabicPeriod" startAt="7"/>
              <a:tabLst>
                <a:tab pos="110489" algn="l"/>
              </a:tabLst>
            </a:pPr>
            <a:r>
              <a:rPr dirty="0" sz="650">
                <a:latin typeface="Arial"/>
                <a:cs typeface="Arial"/>
              </a:rPr>
              <a:t>Після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закінчення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бетонування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палі,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верхній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шар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бетону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підлягає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видаленню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на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висоту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забруднену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ґрунтом,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а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оголовок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палі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необхідно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сформувати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за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допомогою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опалубки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з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двох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частин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металевої </a:t>
            </a:r>
            <a:r>
              <a:rPr dirty="0" sz="650" spc="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труби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.</a:t>
            </a:r>
            <a:endParaRPr sz="650">
              <a:latin typeface="Arial"/>
              <a:cs typeface="Arial"/>
            </a:endParaRPr>
          </a:p>
          <a:p>
            <a:pPr marL="151130" indent="-139065">
              <a:lnSpc>
                <a:spcPct val="100000"/>
              </a:lnSpc>
              <a:spcBef>
                <a:spcPts val="10"/>
              </a:spcBef>
              <a:buAutoNum type="arabicPeriod" startAt="7"/>
              <a:tabLst>
                <a:tab pos="151765" algn="l"/>
              </a:tabLst>
            </a:pPr>
            <a:r>
              <a:rPr dirty="0" sz="650">
                <a:latin typeface="Arial"/>
                <a:cs typeface="Arial"/>
              </a:rPr>
              <a:t>Мінімальна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відстань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між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палями,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що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виконуються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протягом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однієї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зміни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3d.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Буріння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паль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поряд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із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раніше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пробуреними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дозволено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не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раніше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чим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через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1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добу.</a:t>
            </a:r>
            <a:endParaRPr sz="650">
              <a:latin typeface="Arial"/>
              <a:cs typeface="Arial"/>
            </a:endParaRPr>
          </a:p>
          <a:p>
            <a:pPr marL="15240" marR="5080" indent="-3175">
              <a:lnSpc>
                <a:spcPct val="106200"/>
              </a:lnSpc>
              <a:buAutoNum type="arabicPeriod" startAt="7"/>
              <a:tabLst>
                <a:tab pos="151765" algn="l"/>
              </a:tabLst>
            </a:pPr>
            <a:r>
              <a:rPr dirty="0" sz="650">
                <a:latin typeface="Arial"/>
                <a:cs typeface="Arial"/>
              </a:rPr>
              <a:t>Відповідно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до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вказівок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ДСТУ-Н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Б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В.2.1-28:2013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для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підтвердження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довжини,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діаметру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та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суцільності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стовбуру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паль,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виконати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контроль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якості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паль</a:t>
            </a:r>
            <a:r>
              <a:rPr dirty="0" sz="650" spc="2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неруйнівними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методами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(ультразвук,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ехолокація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та </a:t>
            </a:r>
            <a:r>
              <a:rPr dirty="0" sz="650" spc="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інше)</a:t>
            </a:r>
            <a:r>
              <a:rPr dirty="0" sz="650">
                <a:latin typeface="Arial"/>
                <a:cs typeface="Arial"/>
              </a:rPr>
              <a:t> в кількості 10% </a:t>
            </a:r>
            <a:r>
              <a:rPr dirty="0" sz="650" spc="-5">
                <a:latin typeface="Arial"/>
                <a:cs typeface="Arial"/>
              </a:rPr>
              <a:t>від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загальної</a:t>
            </a:r>
            <a:r>
              <a:rPr dirty="0" sz="650" spc="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кількості паль. Палі для контролю призначає</a:t>
            </a:r>
            <a:r>
              <a:rPr dirty="0" sz="650" spc="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проектувальник.</a:t>
            </a:r>
            <a:endParaRPr sz="650">
              <a:latin typeface="Arial"/>
              <a:cs typeface="Arial"/>
            </a:endParaRPr>
          </a:p>
          <a:p>
            <a:pPr marL="15240" marR="64135" indent="-3175">
              <a:lnSpc>
                <a:spcPct val="100000"/>
              </a:lnSpc>
              <a:spcBef>
                <a:spcPts val="10"/>
              </a:spcBef>
              <a:buAutoNum type="arabicPeriod" startAt="7"/>
              <a:tabLst>
                <a:tab pos="151765" algn="l"/>
              </a:tabLst>
            </a:pPr>
            <a:r>
              <a:rPr dirty="0" sz="650">
                <a:latin typeface="Arial"/>
                <a:cs typeface="Arial"/>
              </a:rPr>
              <a:t>Виконання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робіт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у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зимовий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період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дозволено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при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умові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збереженні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властивостей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бетонної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суміші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під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час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транспортування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,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бетонування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паль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дозволено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до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температури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-12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С.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Температура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суміші </a:t>
            </a:r>
            <a:r>
              <a:rPr dirty="0" sz="650" spc="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під час її укладання у свердловину повинна бути не менше +5 С</a:t>
            </a:r>
            <a:endParaRPr sz="650">
              <a:latin typeface="Arial"/>
              <a:cs typeface="Arial"/>
            </a:endParaRPr>
          </a:p>
        </p:txBody>
      </p:sp>
      <p:sp>
        <p:nvSpPr>
          <p:cNvPr id="1398" name="object 1398"/>
          <p:cNvSpPr txBox="1"/>
          <p:nvPr/>
        </p:nvSpPr>
        <p:spPr>
          <a:xfrm>
            <a:off x="11176108" y="3436306"/>
            <a:ext cx="211454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latin typeface="Arial"/>
                <a:cs typeface="Arial"/>
              </a:rPr>
              <a:t>2800</a:t>
            </a:r>
            <a:endParaRPr sz="650">
              <a:latin typeface="Arial"/>
              <a:cs typeface="Arial"/>
            </a:endParaRPr>
          </a:p>
        </p:txBody>
      </p:sp>
      <p:sp>
        <p:nvSpPr>
          <p:cNvPr id="1399" name="object 1399"/>
          <p:cNvSpPr txBox="1"/>
          <p:nvPr/>
        </p:nvSpPr>
        <p:spPr>
          <a:xfrm>
            <a:off x="11639582" y="3436306"/>
            <a:ext cx="211454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latin typeface="Arial"/>
                <a:cs typeface="Arial"/>
              </a:rPr>
              <a:t>3700</a:t>
            </a:r>
            <a:endParaRPr sz="650">
              <a:latin typeface="Arial"/>
              <a:cs typeface="Arial"/>
            </a:endParaRPr>
          </a:p>
        </p:txBody>
      </p:sp>
      <p:sp>
        <p:nvSpPr>
          <p:cNvPr id="1400" name="object 1400"/>
          <p:cNvSpPr txBox="1"/>
          <p:nvPr/>
        </p:nvSpPr>
        <p:spPr>
          <a:xfrm>
            <a:off x="11497909" y="3558752"/>
            <a:ext cx="728980" cy="2247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latin typeface="Arial"/>
                <a:cs typeface="Arial"/>
              </a:rPr>
              <a:t>напрямок руху </a:t>
            </a:r>
            <a:r>
              <a:rPr dirty="0" sz="650">
                <a:latin typeface="Arial"/>
                <a:cs typeface="Arial"/>
              </a:rPr>
              <a:t> пустотілого</a:t>
            </a:r>
            <a:r>
              <a:rPr dirty="0" sz="650" spc="-4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шнеку</a:t>
            </a:r>
            <a:endParaRPr sz="650">
              <a:latin typeface="Arial"/>
              <a:cs typeface="Arial"/>
            </a:endParaRPr>
          </a:p>
        </p:txBody>
      </p:sp>
      <p:sp>
        <p:nvSpPr>
          <p:cNvPr id="1401" name="object 1401"/>
          <p:cNvSpPr txBox="1"/>
          <p:nvPr/>
        </p:nvSpPr>
        <p:spPr>
          <a:xfrm>
            <a:off x="11594877" y="6935635"/>
            <a:ext cx="26606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40005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latin typeface="Arial"/>
                <a:cs typeface="Arial"/>
              </a:rPr>
              <a:t>2800</a:t>
            </a:r>
            <a:endParaRPr sz="650">
              <a:latin typeface="Arial"/>
              <a:cs typeface="Arial"/>
            </a:endParaRPr>
          </a:p>
        </p:txBody>
      </p:sp>
      <p:sp>
        <p:nvSpPr>
          <p:cNvPr id="1402" name="object 1402"/>
          <p:cNvSpPr txBox="1"/>
          <p:nvPr/>
        </p:nvSpPr>
        <p:spPr>
          <a:xfrm>
            <a:off x="11866816" y="6935635"/>
            <a:ext cx="63881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algn="ctr" marL="12065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latin typeface="Arial"/>
                <a:cs typeface="Arial"/>
              </a:rPr>
              <a:t>3700</a:t>
            </a:r>
            <a:endParaRPr sz="650">
              <a:latin typeface="Arial"/>
              <a:cs typeface="Arial"/>
            </a:endParaRPr>
          </a:p>
        </p:txBody>
      </p:sp>
      <p:sp>
        <p:nvSpPr>
          <p:cNvPr id="1403" name="object 1403"/>
          <p:cNvSpPr txBox="1"/>
          <p:nvPr/>
        </p:nvSpPr>
        <p:spPr>
          <a:xfrm>
            <a:off x="10500124" y="6921468"/>
            <a:ext cx="728980" cy="2247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 marR="5080" indent="50165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latin typeface="Arial"/>
                <a:cs typeface="Arial"/>
              </a:rPr>
              <a:t>напрямок руху </a:t>
            </a:r>
            <a:r>
              <a:rPr dirty="0" sz="650">
                <a:latin typeface="Arial"/>
                <a:cs typeface="Arial"/>
              </a:rPr>
              <a:t> пустотілого</a:t>
            </a:r>
            <a:r>
              <a:rPr dirty="0" sz="650" spc="-4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шнеку</a:t>
            </a:r>
            <a:endParaRPr sz="650">
              <a:latin typeface="Arial"/>
              <a:cs typeface="Arial"/>
            </a:endParaRPr>
          </a:p>
        </p:txBody>
      </p:sp>
      <p:sp>
        <p:nvSpPr>
          <p:cNvPr id="1404" name="object 1404"/>
          <p:cNvSpPr txBox="1"/>
          <p:nvPr/>
        </p:nvSpPr>
        <p:spPr>
          <a:xfrm>
            <a:off x="14195770" y="3084147"/>
            <a:ext cx="839469" cy="224154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5240" marR="5080" indent="-3175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latin typeface="Arial"/>
                <a:cs typeface="Arial"/>
              </a:rPr>
              <a:t>напрямок опускання 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арматурного</a:t>
            </a:r>
            <a:r>
              <a:rPr dirty="0" sz="650" spc="-2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каркасу</a:t>
            </a:r>
            <a:endParaRPr sz="650">
              <a:latin typeface="Arial"/>
              <a:cs typeface="Arial"/>
            </a:endParaRPr>
          </a:p>
        </p:txBody>
      </p:sp>
      <p:sp>
        <p:nvSpPr>
          <p:cNvPr id="1405" name="object 1405"/>
          <p:cNvSpPr txBox="1"/>
          <p:nvPr/>
        </p:nvSpPr>
        <p:spPr>
          <a:xfrm>
            <a:off x="13945820" y="2410188"/>
            <a:ext cx="419734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latin typeface="Arial"/>
                <a:cs typeface="Arial"/>
              </a:rPr>
              <a:t>2500</a:t>
            </a:r>
            <a:r>
              <a:rPr dirty="0" sz="650" spc="-4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2480</a:t>
            </a:r>
            <a:endParaRPr sz="650">
              <a:latin typeface="Arial"/>
              <a:cs typeface="Arial"/>
            </a:endParaRPr>
          </a:p>
        </p:txBody>
      </p:sp>
      <p:sp>
        <p:nvSpPr>
          <p:cNvPr id="1406" name="object 1406"/>
          <p:cNvSpPr txBox="1"/>
          <p:nvPr/>
        </p:nvSpPr>
        <p:spPr>
          <a:xfrm>
            <a:off x="14363755" y="2522515"/>
            <a:ext cx="211454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latin typeface="Arial"/>
                <a:cs typeface="Arial"/>
              </a:rPr>
              <a:t>4960</a:t>
            </a:r>
            <a:endParaRPr sz="650">
              <a:latin typeface="Arial"/>
              <a:cs typeface="Arial"/>
            </a:endParaRPr>
          </a:p>
        </p:txBody>
      </p:sp>
      <p:sp>
        <p:nvSpPr>
          <p:cNvPr id="1407" name="object 1407"/>
          <p:cNvSpPr txBox="1"/>
          <p:nvPr/>
        </p:nvSpPr>
        <p:spPr>
          <a:xfrm>
            <a:off x="11924952" y="9571357"/>
            <a:ext cx="6935470" cy="285750"/>
          </a:xfrm>
          <a:prstGeom prst="rect">
            <a:avLst/>
          </a:prstGeom>
        </p:spPr>
        <p:txBody>
          <a:bodyPr wrap="square" lIns="0" tIns="27305" rIns="0" bIns="0" rtlCol="0" vert="horz">
            <a:spAutoFit/>
          </a:bodyPr>
          <a:lstStyle/>
          <a:p>
            <a:pPr marL="2292350">
              <a:lnSpc>
                <a:spcPct val="100000"/>
              </a:lnSpc>
              <a:spcBef>
                <a:spcPts val="215"/>
              </a:spcBef>
            </a:pPr>
            <a:r>
              <a:rPr dirty="0" sz="900" spc="20">
                <a:latin typeface="Arial"/>
                <a:cs typeface="Arial"/>
              </a:rPr>
              <a:t>ВКАЗІВКИ</a:t>
            </a:r>
            <a:r>
              <a:rPr dirty="0" sz="900" spc="10">
                <a:latin typeface="Arial"/>
                <a:cs typeface="Arial"/>
              </a:rPr>
              <a:t> </a:t>
            </a:r>
            <a:r>
              <a:rPr dirty="0" sz="900" spc="20">
                <a:latin typeface="Arial"/>
                <a:cs typeface="Arial"/>
              </a:rPr>
              <a:t>З</a:t>
            </a:r>
            <a:r>
              <a:rPr dirty="0" sz="900" spc="10">
                <a:latin typeface="Arial"/>
                <a:cs typeface="Arial"/>
              </a:rPr>
              <a:t> </a:t>
            </a:r>
            <a:r>
              <a:rPr dirty="0" sz="900" spc="25">
                <a:latin typeface="Arial"/>
                <a:cs typeface="Arial"/>
              </a:rPr>
              <a:t>ОХОРОНИ</a:t>
            </a:r>
            <a:r>
              <a:rPr dirty="0" sz="900" spc="15">
                <a:latin typeface="Arial"/>
                <a:cs typeface="Arial"/>
              </a:rPr>
              <a:t> </a:t>
            </a:r>
            <a:r>
              <a:rPr dirty="0" sz="900" spc="20">
                <a:latin typeface="Arial"/>
                <a:cs typeface="Arial"/>
              </a:rPr>
              <a:t>ПРАЦІ</a:t>
            </a:r>
            <a:r>
              <a:rPr dirty="0" sz="900" spc="10">
                <a:latin typeface="Arial"/>
                <a:cs typeface="Arial"/>
              </a:rPr>
              <a:t> </a:t>
            </a:r>
            <a:r>
              <a:rPr dirty="0" sz="900" spc="20">
                <a:latin typeface="Arial"/>
                <a:cs typeface="Arial"/>
              </a:rPr>
              <a:t>ТА</a:t>
            </a:r>
            <a:r>
              <a:rPr dirty="0" sz="900" spc="15">
                <a:latin typeface="Arial"/>
                <a:cs typeface="Arial"/>
              </a:rPr>
              <a:t> </a:t>
            </a:r>
            <a:r>
              <a:rPr dirty="0" sz="900" spc="20">
                <a:latin typeface="Arial"/>
                <a:cs typeface="Arial"/>
              </a:rPr>
              <a:t>НАКОЛИШНЬОГО</a:t>
            </a:r>
            <a:r>
              <a:rPr dirty="0" sz="900" spc="10">
                <a:latin typeface="Arial"/>
                <a:cs typeface="Arial"/>
              </a:rPr>
              <a:t> </a:t>
            </a:r>
            <a:r>
              <a:rPr dirty="0" sz="900" spc="20">
                <a:latin typeface="Arial"/>
                <a:cs typeface="Arial"/>
              </a:rPr>
              <a:t>СЕРЕДОВИЩА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650">
                <a:latin typeface="Arial"/>
                <a:cs typeface="Arial"/>
              </a:rPr>
              <a:t>1.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До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роботи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допускаються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робітники,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яю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пройшли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шструктаж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зохорони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праці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у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відповідності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з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вимогами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ДБН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А.3.2-2-2009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«Охорона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праці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та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промислова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безпека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вбудівництві».</a:t>
            </a:r>
            <a:endParaRPr sz="650">
              <a:latin typeface="Arial"/>
              <a:cs typeface="Arial"/>
            </a:endParaRPr>
          </a:p>
        </p:txBody>
      </p:sp>
      <p:sp>
        <p:nvSpPr>
          <p:cNvPr id="1408" name="object 1408"/>
          <p:cNvSpPr txBox="1"/>
          <p:nvPr/>
        </p:nvSpPr>
        <p:spPr>
          <a:xfrm>
            <a:off x="11931024" y="9830827"/>
            <a:ext cx="7765415" cy="22606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3335" marR="5080" indent="-127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latin typeface="Arial"/>
                <a:cs typeface="Arial"/>
              </a:rPr>
              <a:t>2.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Роботи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з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улаштування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буроін'єкційних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паль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виконувати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після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отримання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наряду-допуску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на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виконання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робіт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з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підвищеною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небезпекою.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Перед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початком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робіт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за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нарядом-допуском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керівник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роботи 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зобов'язаний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ознайомити</a:t>
            </a:r>
            <a:r>
              <a:rPr dirty="0" sz="650">
                <a:latin typeface="Arial"/>
                <a:cs typeface="Arial"/>
              </a:rPr>
              <a:t> працівників </a:t>
            </a:r>
            <a:r>
              <a:rPr dirty="0" sz="650" spc="-5">
                <a:latin typeface="Arial"/>
                <a:cs typeface="Arial"/>
              </a:rPr>
              <a:t>із</a:t>
            </a:r>
            <a:r>
              <a:rPr dirty="0" sz="650" spc="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заходами</a:t>
            </a:r>
            <a:r>
              <a:rPr dirty="0" sz="650">
                <a:latin typeface="Arial"/>
                <a:cs typeface="Arial"/>
              </a:rPr>
              <a:t> з безпечного</a:t>
            </a:r>
            <a:r>
              <a:rPr dirty="0" sz="650" spc="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виконання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робіт</a:t>
            </a:r>
            <a:r>
              <a:rPr dirty="0" sz="650">
                <a:latin typeface="Arial"/>
                <a:cs typeface="Arial"/>
              </a:rPr>
              <a:t> і</a:t>
            </a:r>
            <a:r>
              <a:rPr dirty="0" sz="650" spc="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провести цільовий </a:t>
            </a:r>
            <a:r>
              <a:rPr dirty="0" sz="650" spc="-5">
                <a:latin typeface="Arial"/>
                <a:cs typeface="Arial"/>
              </a:rPr>
              <a:t>інструктаж.</a:t>
            </a:r>
            <a:endParaRPr sz="650">
              <a:latin typeface="Arial"/>
              <a:cs typeface="Arial"/>
            </a:endParaRPr>
          </a:p>
        </p:txBody>
      </p:sp>
      <p:sp>
        <p:nvSpPr>
          <p:cNvPr id="1409" name="object 1409"/>
          <p:cNvSpPr txBox="1"/>
          <p:nvPr/>
        </p:nvSpPr>
        <p:spPr>
          <a:xfrm>
            <a:off x="4546815" y="12021746"/>
            <a:ext cx="6385560" cy="16573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900" spc="10">
                <a:latin typeface="Arial"/>
                <a:cs typeface="Arial"/>
              </a:rPr>
              <a:t>ТЕХНОЛОГІЧНИЙ</a:t>
            </a:r>
            <a:r>
              <a:rPr dirty="0" sz="900" spc="15">
                <a:latin typeface="Arial"/>
                <a:cs typeface="Arial"/>
              </a:rPr>
              <a:t> </a:t>
            </a:r>
            <a:r>
              <a:rPr dirty="0" sz="900" spc="10">
                <a:latin typeface="Arial"/>
                <a:cs typeface="Arial"/>
              </a:rPr>
              <a:t>РОЗРАХУНОК</a:t>
            </a:r>
            <a:r>
              <a:rPr dirty="0" sz="900" spc="20">
                <a:latin typeface="Arial"/>
                <a:cs typeface="Arial"/>
              </a:rPr>
              <a:t> </a:t>
            </a:r>
            <a:r>
              <a:rPr dirty="0" sz="900" spc="10">
                <a:latin typeface="Arial"/>
                <a:cs typeface="Arial"/>
              </a:rPr>
              <a:t>ТА</a:t>
            </a:r>
            <a:r>
              <a:rPr dirty="0" sz="900" spc="15">
                <a:latin typeface="Arial"/>
                <a:cs typeface="Arial"/>
              </a:rPr>
              <a:t> </a:t>
            </a:r>
            <a:r>
              <a:rPr dirty="0" sz="900" spc="10">
                <a:latin typeface="Arial"/>
                <a:cs typeface="Arial"/>
              </a:rPr>
              <a:t>ГРАФІК</a:t>
            </a:r>
            <a:r>
              <a:rPr dirty="0" sz="900" spc="20">
                <a:latin typeface="Arial"/>
                <a:cs typeface="Arial"/>
              </a:rPr>
              <a:t> </a:t>
            </a:r>
            <a:r>
              <a:rPr dirty="0" sz="900" spc="10">
                <a:latin typeface="Arial"/>
                <a:cs typeface="Arial"/>
              </a:rPr>
              <a:t>ВИКОНАННЯ</a:t>
            </a:r>
            <a:r>
              <a:rPr dirty="0" sz="900" spc="15">
                <a:latin typeface="Arial"/>
                <a:cs typeface="Arial"/>
              </a:rPr>
              <a:t> </a:t>
            </a:r>
            <a:r>
              <a:rPr dirty="0" sz="900" spc="10">
                <a:latin typeface="Arial"/>
                <a:cs typeface="Arial"/>
              </a:rPr>
              <a:t>РОБІТ</a:t>
            </a:r>
            <a:r>
              <a:rPr dirty="0" sz="900" spc="20">
                <a:latin typeface="Arial"/>
                <a:cs typeface="Arial"/>
              </a:rPr>
              <a:t> </a:t>
            </a:r>
            <a:r>
              <a:rPr dirty="0" sz="900" spc="10">
                <a:latin typeface="Arial"/>
                <a:cs typeface="Arial"/>
              </a:rPr>
              <a:t>ПО</a:t>
            </a:r>
            <a:r>
              <a:rPr dirty="0" sz="900" spc="15">
                <a:latin typeface="Arial"/>
                <a:cs typeface="Arial"/>
              </a:rPr>
              <a:t> </a:t>
            </a:r>
            <a:r>
              <a:rPr dirty="0" sz="900" spc="10">
                <a:latin typeface="Arial"/>
                <a:cs typeface="Arial"/>
              </a:rPr>
              <a:t>ВЛАШТУВАННЮ</a:t>
            </a:r>
            <a:r>
              <a:rPr dirty="0" sz="900" spc="20">
                <a:latin typeface="Arial"/>
                <a:cs typeface="Arial"/>
              </a:rPr>
              <a:t> </a:t>
            </a:r>
            <a:r>
              <a:rPr dirty="0" sz="900" spc="10">
                <a:latin typeface="Arial"/>
                <a:cs typeface="Arial"/>
              </a:rPr>
              <a:t>ПАЛЬОВОГО</a:t>
            </a:r>
            <a:r>
              <a:rPr dirty="0" sz="900" spc="20">
                <a:latin typeface="Arial"/>
                <a:cs typeface="Arial"/>
              </a:rPr>
              <a:t> </a:t>
            </a:r>
            <a:r>
              <a:rPr dirty="0" sz="900" spc="5">
                <a:latin typeface="Arial"/>
                <a:cs typeface="Arial"/>
              </a:rPr>
              <a:t>ФУНДАМЕНТУ</a:t>
            </a:r>
            <a:endParaRPr sz="900">
              <a:latin typeface="Arial"/>
              <a:cs typeface="Arial"/>
            </a:endParaRPr>
          </a:p>
        </p:txBody>
      </p:sp>
      <p:sp>
        <p:nvSpPr>
          <p:cNvPr id="1410" name="object 1410"/>
          <p:cNvSpPr txBox="1"/>
          <p:nvPr/>
        </p:nvSpPr>
        <p:spPr>
          <a:xfrm>
            <a:off x="11924952" y="10024991"/>
            <a:ext cx="7721600" cy="1751964"/>
          </a:xfrm>
          <a:prstGeom prst="rect">
            <a:avLst/>
          </a:prstGeom>
        </p:spPr>
        <p:txBody>
          <a:bodyPr wrap="square" lIns="0" tIns="18415" rIns="0" bIns="0" rtlCol="0" vert="horz">
            <a:spAutoFit/>
          </a:bodyPr>
          <a:lstStyle/>
          <a:p>
            <a:pPr marL="109855" indent="-93345">
              <a:lnSpc>
                <a:spcPct val="100000"/>
              </a:lnSpc>
              <a:spcBef>
                <a:spcPts val="145"/>
              </a:spcBef>
              <a:buAutoNum type="arabicPeriod" startAt="3"/>
              <a:tabLst>
                <a:tab pos="110489" algn="l"/>
              </a:tabLst>
            </a:pPr>
            <a:r>
              <a:rPr dirty="0" sz="650" spc="-5">
                <a:latin typeface="Arial"/>
                <a:cs typeface="Arial"/>
              </a:rPr>
              <a:t>Усі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особи,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які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перебувають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на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будівельному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майданчику,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зобов'язані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носити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захисні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каски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та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сигнальні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жилети.</a:t>
            </a:r>
            <a:endParaRPr sz="650">
              <a:latin typeface="Arial"/>
              <a:cs typeface="Arial"/>
            </a:endParaRPr>
          </a:p>
          <a:p>
            <a:pPr marL="113030" indent="-93345">
              <a:lnSpc>
                <a:spcPct val="100000"/>
              </a:lnSpc>
              <a:spcBef>
                <a:spcPts val="50"/>
              </a:spcBef>
              <a:buAutoNum type="arabicPeriod" startAt="3"/>
              <a:tabLst>
                <a:tab pos="113664" algn="l"/>
              </a:tabLst>
            </a:pPr>
            <a:r>
              <a:rPr dirty="0" sz="650">
                <a:latin typeface="Arial"/>
                <a:cs typeface="Arial"/>
              </a:rPr>
              <a:t>Роботи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з</a:t>
            </a:r>
            <a:r>
              <a:rPr dirty="0" sz="650" spc="2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улаштування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буроін'єкційних</a:t>
            </a:r>
            <a:r>
              <a:rPr dirty="0" sz="650" spc="2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паль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повинні</a:t>
            </a:r>
            <a:r>
              <a:rPr dirty="0" sz="650" spc="2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виконуватись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під</a:t>
            </a:r>
            <a:r>
              <a:rPr dirty="0" sz="650" spc="2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керівництвом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відповідального</a:t>
            </a:r>
            <a:r>
              <a:rPr dirty="0" sz="650" spc="2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працівника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(майстра),</a:t>
            </a:r>
            <a:r>
              <a:rPr dirty="0" sz="650" spc="2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якого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до</a:t>
            </a:r>
            <a:r>
              <a:rPr dirty="0" sz="650" spc="2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початку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робіт</a:t>
            </a:r>
            <a:r>
              <a:rPr dirty="0" sz="650" spc="2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призначають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наказом</a:t>
            </a:r>
            <a:r>
              <a:rPr dirty="0" sz="650" spc="2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роботодавця.</a:t>
            </a:r>
            <a:endParaRPr sz="650">
              <a:latin typeface="Arial"/>
              <a:cs typeface="Arial"/>
            </a:endParaRPr>
          </a:p>
          <a:p>
            <a:pPr marL="128905" indent="-51435">
              <a:lnSpc>
                <a:spcPct val="100000"/>
              </a:lnSpc>
              <a:spcBef>
                <a:spcPts val="55"/>
              </a:spcBef>
              <a:buChar char="-"/>
              <a:tabLst>
                <a:tab pos="129539" algn="l"/>
              </a:tabLst>
            </a:pPr>
            <a:r>
              <a:rPr dirty="0" sz="650" spc="-5">
                <a:latin typeface="Arial"/>
                <a:cs typeface="Arial"/>
              </a:rPr>
              <a:t>існуючих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інженерних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підземних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комунікацій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(дивись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генплан);</a:t>
            </a:r>
            <a:endParaRPr sz="650">
              <a:latin typeface="Arial"/>
              <a:cs typeface="Arial"/>
            </a:endParaRPr>
          </a:p>
          <a:p>
            <a:pPr marL="128905" indent="-51435">
              <a:lnSpc>
                <a:spcPct val="100000"/>
              </a:lnSpc>
              <a:buChar char="-"/>
              <a:tabLst>
                <a:tab pos="129539" algn="l"/>
              </a:tabLst>
            </a:pPr>
            <a:r>
              <a:rPr dirty="0" sz="650">
                <a:latin typeface="Arial"/>
                <a:cs typeface="Arial"/>
              </a:rPr>
              <a:t>старим </a:t>
            </a:r>
            <a:r>
              <a:rPr dirty="0" sz="650" spc="-5">
                <a:latin typeface="Arial"/>
                <a:cs typeface="Arial"/>
              </a:rPr>
              <a:t>виробкам</a:t>
            </a:r>
            <a:r>
              <a:rPr dirty="0" sz="650">
                <a:latin typeface="Arial"/>
                <a:cs typeface="Arial"/>
              </a:rPr>
              <a:t> і фундаментам;</a:t>
            </a:r>
            <a:endParaRPr sz="650">
              <a:latin typeface="Arial"/>
              <a:cs typeface="Arial"/>
            </a:endParaRPr>
          </a:p>
          <a:p>
            <a:pPr marL="128905" indent="-51435">
              <a:lnSpc>
                <a:spcPct val="100000"/>
              </a:lnSpc>
              <a:spcBef>
                <a:spcPts val="10"/>
              </a:spcBef>
              <a:buChar char="-"/>
              <a:tabLst>
                <a:tab pos="129539" algn="l"/>
              </a:tabLst>
            </a:pPr>
            <a:r>
              <a:rPr dirty="0" sz="650">
                <a:latin typeface="Arial"/>
                <a:cs typeface="Arial"/>
              </a:rPr>
              <a:t>поверхневим</a:t>
            </a:r>
            <a:r>
              <a:rPr dirty="0" sz="650" spc="-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водам;</a:t>
            </a:r>
            <a:endParaRPr sz="650">
              <a:latin typeface="Arial"/>
              <a:cs typeface="Arial"/>
            </a:endParaRPr>
          </a:p>
          <a:p>
            <a:pPr marL="128905" indent="-51435">
              <a:lnSpc>
                <a:spcPct val="100000"/>
              </a:lnSpc>
              <a:buChar char="-"/>
              <a:tabLst>
                <a:tab pos="129539" algn="l"/>
              </a:tabLst>
            </a:pPr>
            <a:r>
              <a:rPr dirty="0" sz="650" spc="-5">
                <a:latin typeface="Arial"/>
                <a:cs typeface="Arial"/>
              </a:rPr>
              <a:t>напірним </a:t>
            </a:r>
            <a:r>
              <a:rPr dirty="0" sz="650">
                <a:latin typeface="Arial"/>
                <a:cs typeface="Arial"/>
              </a:rPr>
              <a:t>підземним</a:t>
            </a:r>
            <a:r>
              <a:rPr dirty="0" sz="650" spc="-5">
                <a:latin typeface="Arial"/>
                <a:cs typeface="Arial"/>
              </a:rPr>
              <a:t> водам;</a:t>
            </a:r>
            <a:endParaRPr sz="650">
              <a:latin typeface="Arial"/>
              <a:cs typeface="Arial"/>
            </a:endParaRPr>
          </a:p>
          <a:p>
            <a:pPr marL="128905" indent="-51435">
              <a:lnSpc>
                <a:spcPct val="100000"/>
              </a:lnSpc>
              <a:spcBef>
                <a:spcPts val="5"/>
              </a:spcBef>
              <a:buChar char="-"/>
              <a:tabLst>
                <a:tab pos="129539" algn="l"/>
              </a:tabLst>
            </a:pPr>
            <a:r>
              <a:rPr dirty="0" sz="650">
                <a:latin typeface="Arial"/>
                <a:cs typeface="Arial"/>
              </a:rPr>
              <a:t>повітряним </a:t>
            </a:r>
            <a:r>
              <a:rPr dirty="0" sz="650" spc="-5">
                <a:latin typeface="Arial"/>
                <a:cs typeface="Arial"/>
              </a:rPr>
              <a:t>електричним</a:t>
            </a:r>
            <a:r>
              <a:rPr dirty="0" sz="650">
                <a:latin typeface="Arial"/>
                <a:cs typeface="Arial"/>
              </a:rPr>
              <a:t> мережам.</a:t>
            </a:r>
            <a:endParaRPr sz="650">
              <a:latin typeface="Arial"/>
              <a:cs typeface="Arial"/>
            </a:endParaRPr>
          </a:p>
          <a:p>
            <a:pPr marL="111125" indent="-93345">
              <a:lnSpc>
                <a:spcPct val="100000"/>
              </a:lnSpc>
              <a:buAutoNum type="arabicPeriod" startAt="6"/>
              <a:tabLst>
                <a:tab pos="111760" algn="l"/>
              </a:tabLst>
            </a:pPr>
            <a:r>
              <a:rPr dirty="0" sz="650">
                <a:latin typeface="Arial"/>
                <a:cs typeface="Arial"/>
              </a:rPr>
              <a:t>Інженерні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мережі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та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комунікації,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що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розміщені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ближче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2,0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м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від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свердловини,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на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період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робіт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з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улаштування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паль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необхідно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відключити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або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перенести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до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початку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робіт.</a:t>
            </a:r>
            <a:endParaRPr sz="650">
              <a:latin typeface="Arial"/>
              <a:cs typeface="Arial"/>
            </a:endParaRPr>
          </a:p>
          <a:p>
            <a:pPr marL="109855" indent="-93345">
              <a:lnSpc>
                <a:spcPct val="100000"/>
              </a:lnSpc>
              <a:buAutoNum type="arabicPeriod" startAt="6"/>
              <a:tabLst>
                <a:tab pos="110489" algn="l"/>
              </a:tabLst>
            </a:pPr>
            <a:r>
              <a:rPr dirty="0" sz="650">
                <a:latin typeface="Arial"/>
                <a:cs typeface="Arial"/>
              </a:rPr>
              <a:t>Заборонено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чистити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шнек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від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вибуреного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rрунту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руками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під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час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переміщення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бурової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установки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та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бурового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інструменту.</a:t>
            </a:r>
            <a:endParaRPr sz="650">
              <a:latin typeface="Arial"/>
              <a:cs typeface="Arial"/>
            </a:endParaRPr>
          </a:p>
          <a:p>
            <a:pPr marL="15240" marR="5080" indent="1905">
              <a:lnSpc>
                <a:spcPct val="100000"/>
              </a:lnSpc>
              <a:spcBef>
                <a:spcPts val="55"/>
              </a:spcBef>
              <a:buAutoNum type="arabicPeriod" startAt="6"/>
              <a:tabLst>
                <a:tab pos="110489" algn="l"/>
              </a:tabLst>
            </a:pPr>
            <a:r>
              <a:rPr dirty="0" sz="650">
                <a:latin typeface="Arial"/>
                <a:cs typeface="Arial"/>
              </a:rPr>
              <a:t>Не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допускається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перебування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людей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у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особливо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небезпечних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ділянках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(R=5,0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м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навколо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бурового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інструмента)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бурової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установки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SOILMEC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CM-70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під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час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її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переміщення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або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обертанні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бурового </a:t>
            </a:r>
            <a:r>
              <a:rPr dirty="0" sz="650" spc="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інструменту,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під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час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буріння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та</a:t>
            </a:r>
            <a:r>
              <a:rPr dirty="0" sz="650" spc="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бетонування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свердловини,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а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також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ближче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1,0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м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до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задніх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частин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бурової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установки,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а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також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у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межах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небезпечної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зони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працюючого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екскаватора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або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крана.</a:t>
            </a:r>
            <a:endParaRPr sz="650">
              <a:latin typeface="Arial"/>
              <a:cs typeface="Arial"/>
            </a:endParaRPr>
          </a:p>
          <a:p>
            <a:pPr marL="109855" indent="-93345">
              <a:lnSpc>
                <a:spcPct val="100000"/>
              </a:lnSpc>
              <a:spcBef>
                <a:spcPts val="5"/>
              </a:spcBef>
              <a:buAutoNum type="arabicPeriod" startAt="6"/>
              <a:tabLst>
                <a:tab pos="110489" algn="l"/>
              </a:tabLst>
            </a:pPr>
            <a:r>
              <a:rPr dirty="0" sz="650">
                <a:latin typeface="Arial"/>
                <a:cs typeface="Arial"/>
              </a:rPr>
              <a:t>Заборонено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працювати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на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пальовому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агрегаті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під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час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зливи,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грози,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снігопаду,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а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також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під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час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вітру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більше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6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балів.</a:t>
            </a:r>
            <a:endParaRPr sz="650">
              <a:latin typeface="Arial"/>
              <a:cs typeface="Arial"/>
            </a:endParaRPr>
          </a:p>
          <a:p>
            <a:pPr marL="151130" indent="-139065">
              <a:lnSpc>
                <a:spcPct val="100000"/>
              </a:lnSpc>
              <a:spcBef>
                <a:spcPts val="45"/>
              </a:spcBef>
              <a:buAutoNum type="arabicPeriod" startAt="6"/>
              <a:tabLst>
                <a:tab pos="151765" algn="l"/>
              </a:tabLst>
            </a:pPr>
            <a:r>
              <a:rPr dirty="0" sz="650">
                <a:latin typeface="Arial"/>
                <a:cs typeface="Arial"/>
              </a:rPr>
              <a:t>Після</a:t>
            </a:r>
            <a:r>
              <a:rPr dirty="0" sz="650" spc="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завершення</a:t>
            </a:r>
            <a:r>
              <a:rPr dirty="0" sz="650" spc="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роботи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(зміни)</a:t>
            </a:r>
            <a:r>
              <a:rPr dirty="0" sz="650" spc="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необхідно:</a:t>
            </a:r>
            <a:endParaRPr sz="650">
              <a:latin typeface="Arial"/>
              <a:cs typeface="Arial"/>
            </a:endParaRPr>
          </a:p>
          <a:p>
            <a:pPr marL="128905" indent="-51435">
              <a:lnSpc>
                <a:spcPct val="100000"/>
              </a:lnSpc>
              <a:buChar char="-"/>
              <a:tabLst>
                <a:tab pos="129539" algn="l"/>
              </a:tabLst>
            </a:pPr>
            <a:r>
              <a:rPr dirty="0" sz="650" spc="-5">
                <a:latin typeface="Arial"/>
                <a:cs typeface="Arial"/>
              </a:rPr>
              <a:t>зупинити</a:t>
            </a:r>
            <a:r>
              <a:rPr dirty="0" sz="650" spc="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та</a:t>
            </a:r>
            <a:r>
              <a:rPr dirty="0" sz="650" spc="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знеструмити</a:t>
            </a:r>
            <a:r>
              <a:rPr dirty="0" sz="650" spc="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всі</a:t>
            </a:r>
            <a:r>
              <a:rPr dirty="0" sz="650" spc="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механізми;</a:t>
            </a:r>
            <a:endParaRPr sz="650">
              <a:latin typeface="Arial"/>
              <a:cs typeface="Arial"/>
            </a:endParaRPr>
          </a:p>
          <a:p>
            <a:pPr marL="128905" indent="-51435">
              <a:lnSpc>
                <a:spcPts val="775"/>
              </a:lnSpc>
              <a:spcBef>
                <a:spcPts val="20"/>
              </a:spcBef>
              <a:buChar char="-"/>
              <a:tabLst>
                <a:tab pos="129539" algn="l"/>
              </a:tabLst>
            </a:pPr>
            <a:r>
              <a:rPr dirty="0" sz="650" spc="-5">
                <a:latin typeface="Arial"/>
                <a:cs typeface="Arial"/>
              </a:rPr>
              <a:t>закрити</a:t>
            </a:r>
            <a:r>
              <a:rPr dirty="0" sz="650">
                <a:latin typeface="Arial"/>
                <a:cs typeface="Arial"/>
              </a:rPr>
              <a:t> на</a:t>
            </a:r>
            <a:r>
              <a:rPr dirty="0" sz="650" spc="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замки</a:t>
            </a:r>
            <a:r>
              <a:rPr dirty="0" sz="650" spc="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розподільні</a:t>
            </a:r>
            <a:r>
              <a:rPr dirty="0" sz="650" spc="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пристрої;</a:t>
            </a:r>
            <a:endParaRPr sz="650">
              <a:latin typeface="Arial"/>
              <a:cs typeface="Arial"/>
            </a:endParaRPr>
          </a:p>
          <a:p>
            <a:pPr marL="128905" indent="-51435">
              <a:lnSpc>
                <a:spcPts val="775"/>
              </a:lnSpc>
              <a:buChar char="-"/>
              <a:tabLst>
                <a:tab pos="129539" algn="l"/>
              </a:tabLst>
            </a:pPr>
            <a:r>
              <a:rPr dirty="0" sz="650">
                <a:latin typeface="Arial"/>
                <a:cs typeface="Arial"/>
              </a:rPr>
              <a:t>привести</a:t>
            </a:r>
            <a:r>
              <a:rPr dirty="0" sz="650" spc="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до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ладу</a:t>
            </a:r>
            <a:r>
              <a:rPr dirty="0" sz="650" spc="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робочий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інструмент</a:t>
            </a:r>
            <a:r>
              <a:rPr dirty="0" sz="650" spc="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і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робоче</a:t>
            </a:r>
            <a:r>
              <a:rPr dirty="0" sz="650" spc="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місце;</a:t>
            </a:r>
            <a:endParaRPr sz="650">
              <a:latin typeface="Arial"/>
              <a:cs typeface="Arial"/>
            </a:endParaRPr>
          </a:p>
          <a:p>
            <a:pPr marL="128905" indent="-51435">
              <a:lnSpc>
                <a:spcPct val="100000"/>
              </a:lnSpc>
              <a:spcBef>
                <a:spcPts val="50"/>
              </a:spcBef>
              <a:buChar char="-"/>
              <a:tabLst>
                <a:tab pos="129539" algn="l"/>
              </a:tabLst>
            </a:pPr>
            <a:r>
              <a:rPr dirty="0" sz="650">
                <a:latin typeface="Arial"/>
                <a:cs typeface="Arial"/>
              </a:rPr>
              <a:t>не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залишати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вантаж,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що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піднімається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(арматурні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каркаси,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шнек)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в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обідню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перерву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та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після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закінчення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роботи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(зміни)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у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підвішеному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стані.</a:t>
            </a:r>
            <a:endParaRPr sz="650">
              <a:latin typeface="Arial"/>
              <a:cs typeface="Arial"/>
            </a:endParaRPr>
          </a:p>
        </p:txBody>
      </p:sp>
      <p:sp>
        <p:nvSpPr>
          <p:cNvPr id="1411" name="object 1411"/>
          <p:cNvSpPr txBox="1"/>
          <p:nvPr/>
        </p:nvSpPr>
        <p:spPr>
          <a:xfrm>
            <a:off x="15652980" y="11947112"/>
            <a:ext cx="4142740" cy="613410"/>
          </a:xfrm>
          <a:prstGeom prst="rect">
            <a:avLst/>
          </a:prstGeom>
        </p:spPr>
        <p:txBody>
          <a:bodyPr wrap="square" lIns="0" tIns="43815" rIns="0" bIns="0" rtlCol="0" vert="horz">
            <a:spAutoFit/>
          </a:bodyPr>
          <a:lstStyle/>
          <a:p>
            <a:pPr marL="1003935">
              <a:lnSpc>
                <a:spcPct val="100000"/>
              </a:lnSpc>
              <a:spcBef>
                <a:spcPts val="345"/>
              </a:spcBef>
            </a:pPr>
            <a:r>
              <a:rPr dirty="0" u="sng" sz="900" spc="1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Контроль</a:t>
            </a:r>
            <a:r>
              <a:rPr dirty="0" u="sng" sz="900" spc="-5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dirty="0" u="sng" sz="900" spc="5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якості</a:t>
            </a:r>
            <a:r>
              <a:rPr dirty="0" u="sng" sz="900" spc="-5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dirty="0" u="sng" sz="90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і </a:t>
            </a:r>
            <a:r>
              <a:rPr dirty="0" u="sng" sz="900" spc="1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приймання</a:t>
            </a:r>
            <a:r>
              <a:rPr dirty="0" u="sng" sz="900" spc="-5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dirty="0" u="sng" sz="90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робіт</a:t>
            </a:r>
            <a:endParaRPr sz="900">
              <a:latin typeface="Arial"/>
              <a:cs typeface="Arial"/>
            </a:endParaRPr>
          </a:p>
          <a:p>
            <a:pPr marL="12700" marR="5080" indent="57150">
              <a:lnSpc>
                <a:spcPct val="100000"/>
              </a:lnSpc>
              <a:spcBef>
                <a:spcPts val="175"/>
              </a:spcBef>
            </a:pPr>
            <a:r>
              <a:rPr dirty="0" sz="650">
                <a:latin typeface="Arial"/>
                <a:cs typeface="Arial"/>
              </a:rPr>
              <a:t>Під час</a:t>
            </a:r>
            <a:r>
              <a:rPr dirty="0" sz="650" spc="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виконання</a:t>
            </a:r>
            <a:r>
              <a:rPr dirty="0" sz="650" spc="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робіт</a:t>
            </a:r>
            <a:r>
              <a:rPr dirty="0" sz="650" spc="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по</a:t>
            </a:r>
            <a:r>
              <a:rPr dirty="0" sz="650" spc="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влаштуванню</a:t>
            </a:r>
            <a:r>
              <a:rPr dirty="0" sz="650" spc="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ПБІ-13,0-62</a:t>
            </a:r>
            <a:r>
              <a:rPr dirty="0" sz="650" spc="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майстер</a:t>
            </a:r>
            <a:r>
              <a:rPr dirty="0" sz="650" spc="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або</a:t>
            </a:r>
            <a:r>
              <a:rPr dirty="0" sz="650" spc="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виконроб</a:t>
            </a:r>
            <a:r>
              <a:rPr dirty="0" sz="650" spc="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повинен</a:t>
            </a:r>
            <a:r>
              <a:rPr dirty="0" sz="650" spc="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вести </a:t>
            </a:r>
            <a:r>
              <a:rPr dirty="0" sz="650">
                <a:latin typeface="Arial"/>
                <a:cs typeface="Arial"/>
              </a:rPr>
              <a:t> спостереження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за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виробництвом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робіт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згідно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ДСТУ-Н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Б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В.2.6-203_2015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"Настанова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з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виконання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робіт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при </a:t>
            </a:r>
            <a:r>
              <a:rPr dirty="0" sz="650" spc="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виготовленні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та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монтажі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будівельних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конструкцій",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а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результати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спостереження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записувати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в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журнал </a:t>
            </a:r>
            <a:r>
              <a:rPr dirty="0" sz="650" spc="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бетонних </a:t>
            </a:r>
            <a:r>
              <a:rPr dirty="0" sz="650" spc="-5">
                <a:latin typeface="Arial"/>
                <a:cs typeface="Arial"/>
              </a:rPr>
              <a:t>робіт</a:t>
            </a:r>
            <a:r>
              <a:rPr dirty="0" sz="650">
                <a:latin typeface="Arial"/>
                <a:cs typeface="Arial"/>
              </a:rPr>
              <a:t> у </a:t>
            </a:r>
            <a:r>
              <a:rPr dirty="0" sz="650" spc="-5">
                <a:latin typeface="Arial"/>
                <a:cs typeface="Arial"/>
              </a:rPr>
              <a:t>встановленій</a:t>
            </a:r>
            <a:r>
              <a:rPr dirty="0" sz="650">
                <a:latin typeface="Arial"/>
                <a:cs typeface="Arial"/>
              </a:rPr>
              <a:t> формі.</a:t>
            </a:r>
            <a:endParaRPr sz="650">
              <a:latin typeface="Arial"/>
              <a:cs typeface="Arial"/>
            </a:endParaRPr>
          </a:p>
        </p:txBody>
      </p:sp>
      <p:graphicFrame>
        <p:nvGraphicFramePr>
          <p:cNvPr id="1412" name="object 1412"/>
          <p:cNvGraphicFramePr>
            <a:graphicFrameLocks noGrp="1"/>
          </p:cNvGraphicFramePr>
          <p:nvPr/>
        </p:nvGraphicFramePr>
        <p:xfrm>
          <a:off x="15960159" y="6275784"/>
          <a:ext cx="3673475" cy="3771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51510"/>
                <a:gridCol w="1420494"/>
                <a:gridCol w="422910"/>
                <a:gridCol w="622300"/>
                <a:gridCol w="546100"/>
              </a:tblGrid>
              <a:tr h="147320">
                <a:tc gridSpan="5">
                  <a:txBody>
                    <a:bodyPr/>
                    <a:lstStyle/>
                    <a:p>
                      <a:pPr algn="ctr" marL="110489">
                        <a:lnSpc>
                          <a:spcPts val="994"/>
                        </a:lnSpc>
                      </a:pPr>
                      <a:r>
                        <a:rPr dirty="0" sz="900" spc="5">
                          <a:latin typeface="Arial"/>
                          <a:cs typeface="Arial"/>
                        </a:rPr>
                        <a:t>Специфікація</a:t>
                      </a:r>
                      <a:r>
                        <a:rPr dirty="0" sz="900" spc="-1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00" spc="5">
                          <a:latin typeface="Arial"/>
                          <a:cs typeface="Arial"/>
                        </a:rPr>
                        <a:t>до</a:t>
                      </a:r>
                      <a:r>
                        <a:rPr dirty="0" sz="900" spc="-1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00" spc="10">
                          <a:latin typeface="Arial"/>
                          <a:cs typeface="Arial"/>
                        </a:rPr>
                        <a:t>схеми</a:t>
                      </a:r>
                      <a:r>
                        <a:rPr dirty="0" sz="900" spc="-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00" spc="5">
                          <a:latin typeface="Arial"/>
                          <a:cs typeface="Arial"/>
                        </a:rPr>
                        <a:t>розміщення</a:t>
                      </a:r>
                      <a:r>
                        <a:rPr dirty="0" sz="900" spc="-1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00" spc="10">
                          <a:latin typeface="Arial"/>
                          <a:cs typeface="Arial"/>
                        </a:rPr>
                        <a:t>паль</a:t>
                      </a:r>
                      <a:r>
                        <a:rPr dirty="0" sz="900" spc="-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00" spc="10">
                          <a:latin typeface="Arial"/>
                          <a:cs typeface="Arial"/>
                        </a:rPr>
                        <a:t>будинку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14935">
                <a:tc>
                  <a:txBody>
                    <a:bodyPr/>
                    <a:lstStyle/>
                    <a:p>
                      <a:pPr algn="ctr" marL="635">
                        <a:lnSpc>
                          <a:spcPts val="760"/>
                        </a:lnSpc>
                      </a:pPr>
                      <a:r>
                        <a:rPr dirty="0" sz="650">
                          <a:latin typeface="Arial"/>
                          <a:cs typeface="Arial"/>
                        </a:rPr>
                        <a:t>Марка,</a:t>
                      </a:r>
                      <a:r>
                        <a:rPr dirty="0" sz="650" spc="-3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поз.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33655">
                        <a:lnSpc>
                          <a:spcPts val="750"/>
                        </a:lnSpc>
                      </a:pPr>
                      <a:r>
                        <a:rPr dirty="0" sz="650" spc="-5">
                          <a:latin typeface="Arial"/>
                          <a:cs typeface="Arial"/>
                        </a:rPr>
                        <a:t>Найменування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34620">
                        <a:lnSpc>
                          <a:spcPts val="765"/>
                        </a:lnSpc>
                        <a:spcBef>
                          <a:spcPts val="40"/>
                        </a:spcBef>
                      </a:pPr>
                      <a:r>
                        <a:rPr dirty="0" sz="650">
                          <a:latin typeface="Arial"/>
                          <a:cs typeface="Arial"/>
                        </a:rPr>
                        <a:t>Кіл.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508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41275">
                        <a:lnSpc>
                          <a:spcPts val="760"/>
                        </a:lnSpc>
                      </a:pPr>
                      <a:r>
                        <a:rPr dirty="0" sz="650">
                          <a:latin typeface="Arial"/>
                          <a:cs typeface="Arial"/>
                        </a:rPr>
                        <a:t>Об'єм</a:t>
                      </a:r>
                      <a:r>
                        <a:rPr dirty="0" sz="650" spc="-2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 spc="-5">
                          <a:latin typeface="Arial"/>
                          <a:cs typeface="Arial"/>
                        </a:rPr>
                        <a:t>од.,</a:t>
                      </a:r>
                      <a:r>
                        <a:rPr dirty="0" sz="650" spc="-2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м3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31750">
                        <a:lnSpc>
                          <a:spcPts val="760"/>
                        </a:lnSpc>
                      </a:pPr>
                      <a:r>
                        <a:rPr dirty="0" sz="650">
                          <a:latin typeface="Arial"/>
                          <a:cs typeface="Arial"/>
                        </a:rPr>
                        <a:t>Примітка,</a:t>
                      </a:r>
                      <a:r>
                        <a:rPr dirty="0" sz="650" spc="-4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м3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14935">
                <a:tc>
                  <a:txBody>
                    <a:bodyPr/>
                    <a:lstStyle/>
                    <a:p>
                      <a:pPr algn="ctr" marL="8255">
                        <a:lnSpc>
                          <a:spcPts val="775"/>
                        </a:lnSpc>
                        <a:spcBef>
                          <a:spcPts val="35"/>
                        </a:spcBef>
                      </a:pPr>
                      <a:r>
                        <a:rPr dirty="0" sz="650" spc="-5">
                          <a:latin typeface="Arial"/>
                          <a:cs typeface="Arial"/>
                        </a:rPr>
                        <a:t>1-226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444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0795">
                        <a:lnSpc>
                          <a:spcPts val="750"/>
                        </a:lnSpc>
                      </a:pPr>
                      <a:r>
                        <a:rPr dirty="0" sz="650">
                          <a:latin typeface="Arial"/>
                          <a:cs typeface="Arial"/>
                        </a:rPr>
                        <a:t>Паля</a:t>
                      </a:r>
                      <a:r>
                        <a:rPr dirty="0" sz="650" spc="-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буроін' </a:t>
                      </a:r>
                      <a:r>
                        <a:rPr dirty="0" sz="650" spc="-5">
                          <a:latin typeface="Arial"/>
                          <a:cs typeface="Arial"/>
                        </a:rPr>
                        <a:t>єкційна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 ПБІ -13.0-62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r" marR="124460">
                        <a:lnSpc>
                          <a:spcPts val="775"/>
                        </a:lnSpc>
                        <a:spcBef>
                          <a:spcPts val="35"/>
                        </a:spcBef>
                      </a:pPr>
                      <a:r>
                        <a:rPr dirty="0" sz="650" spc="-5">
                          <a:latin typeface="Arial"/>
                          <a:cs typeface="Arial"/>
                        </a:rPr>
                        <a:t>226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444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9685">
                        <a:lnSpc>
                          <a:spcPts val="775"/>
                        </a:lnSpc>
                      </a:pPr>
                      <a:r>
                        <a:rPr dirty="0" sz="650" spc="-5">
                          <a:latin typeface="Arial"/>
                          <a:cs typeface="Arial"/>
                        </a:rPr>
                        <a:t>3,9</a:t>
                      </a:r>
                      <a:r>
                        <a:rPr dirty="0" sz="650" spc="-4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м3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29209">
                        <a:lnSpc>
                          <a:spcPts val="775"/>
                        </a:lnSpc>
                      </a:pPr>
                      <a:r>
                        <a:rPr dirty="0" sz="650" spc="-5">
                          <a:latin typeface="Arial"/>
                          <a:cs typeface="Arial"/>
                        </a:rPr>
                        <a:t>881,4</a:t>
                      </a:r>
                      <a:r>
                        <a:rPr dirty="0" sz="650" spc="-3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м3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graphicFrame>
        <p:nvGraphicFramePr>
          <p:cNvPr id="1413" name="object 1413"/>
          <p:cNvGraphicFramePr>
            <a:graphicFrameLocks noGrp="1"/>
          </p:cNvGraphicFramePr>
          <p:nvPr/>
        </p:nvGraphicFramePr>
        <p:xfrm>
          <a:off x="16197967" y="4271109"/>
          <a:ext cx="3680460" cy="17545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45185"/>
                <a:gridCol w="986790"/>
                <a:gridCol w="429894"/>
                <a:gridCol w="476250"/>
                <a:gridCol w="931544"/>
              </a:tblGrid>
              <a:tr h="285115">
                <a:tc gridSpan="5">
                  <a:txBody>
                    <a:bodyPr/>
                    <a:lstStyle/>
                    <a:p>
                      <a:pPr algn="ctr" marL="222250">
                        <a:lnSpc>
                          <a:spcPts val="1005"/>
                        </a:lnSpc>
                      </a:pPr>
                      <a:r>
                        <a:rPr dirty="0" sz="900" spc="10">
                          <a:latin typeface="Arial"/>
                          <a:cs typeface="Arial"/>
                        </a:rPr>
                        <a:t>"ПОТРЕБА</a:t>
                      </a:r>
                      <a:r>
                        <a:rPr dirty="0" sz="900" spc="-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00" spc="10">
                          <a:latin typeface="Arial"/>
                          <a:cs typeface="Arial"/>
                        </a:rPr>
                        <a:t>У</a:t>
                      </a:r>
                      <a:r>
                        <a:rPr dirty="0" sz="90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00" spc="5">
                          <a:latin typeface="Arial"/>
                          <a:cs typeface="Arial"/>
                        </a:rPr>
                        <a:t>БУДІВЕЛЬНИХ</a:t>
                      </a:r>
                      <a:r>
                        <a:rPr dirty="0" sz="900" spc="-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00" spc="5">
                          <a:latin typeface="Arial"/>
                          <a:cs typeface="Arial"/>
                        </a:rPr>
                        <a:t>НАШИНАХ,</a:t>
                      </a:r>
                      <a:endParaRPr sz="900">
                        <a:latin typeface="Arial"/>
                        <a:cs typeface="Arial"/>
                      </a:endParaRPr>
                    </a:p>
                    <a:p>
                      <a:pPr algn="ctr" marL="162560">
                        <a:lnSpc>
                          <a:spcPts val="1065"/>
                        </a:lnSpc>
                      </a:pPr>
                      <a:r>
                        <a:rPr dirty="0" sz="900" spc="10">
                          <a:latin typeface="Arial"/>
                          <a:cs typeface="Arial"/>
                        </a:rPr>
                        <a:t>МЕХАНІЗМАХ</a:t>
                      </a:r>
                      <a:r>
                        <a:rPr dirty="0" sz="900" spc="-1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00" spc="10">
                          <a:latin typeface="Arial"/>
                          <a:cs typeface="Arial"/>
                        </a:rPr>
                        <a:t>ТА</a:t>
                      </a:r>
                      <a:r>
                        <a:rPr dirty="0" sz="900" spc="-1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00" spc="10">
                          <a:latin typeface="Arial"/>
                          <a:cs typeface="Arial"/>
                        </a:rPr>
                        <a:t>ОБЛАДНАННІ"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13360">
                <a:tc>
                  <a:txBody>
                    <a:bodyPr/>
                    <a:lstStyle/>
                    <a:p>
                      <a:pPr algn="ctr" marL="33655" marR="317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650" spc="-5">
                          <a:latin typeface="Arial"/>
                          <a:cs typeface="Arial"/>
                        </a:rPr>
                        <a:t>Найменування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4445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3175">
                        <a:lnSpc>
                          <a:spcPct val="100000"/>
                        </a:lnSpc>
                        <a:spcBef>
                          <a:spcPts val="360"/>
                        </a:spcBef>
                      </a:pPr>
                      <a:r>
                        <a:rPr dirty="0" sz="650">
                          <a:latin typeface="Arial"/>
                          <a:cs typeface="Arial"/>
                        </a:rPr>
                        <a:t>Марка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4572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720"/>
                        </a:lnSpc>
                      </a:pPr>
                      <a:r>
                        <a:rPr dirty="0" sz="650">
                          <a:latin typeface="Arial"/>
                          <a:cs typeface="Arial"/>
                        </a:rPr>
                        <a:t>Одиниці</a:t>
                      </a:r>
                      <a:endParaRPr sz="650">
                        <a:latin typeface="Arial"/>
                        <a:cs typeface="Arial"/>
                      </a:endParaRPr>
                    </a:p>
                    <a:p>
                      <a:pPr marL="92075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dirty="0" sz="650" spc="-5">
                          <a:latin typeface="Arial"/>
                          <a:cs typeface="Arial"/>
                        </a:rPr>
                        <a:t>виміру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7620">
                        <a:lnSpc>
                          <a:spcPct val="100000"/>
                        </a:lnSpc>
                        <a:spcBef>
                          <a:spcPts val="415"/>
                        </a:spcBef>
                      </a:pPr>
                      <a:r>
                        <a:rPr dirty="0" sz="650">
                          <a:latin typeface="Arial"/>
                          <a:cs typeface="Arial"/>
                        </a:rPr>
                        <a:t>Кількість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5270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2065">
                        <a:lnSpc>
                          <a:spcPts val="735"/>
                        </a:lnSpc>
                      </a:pPr>
                      <a:r>
                        <a:rPr dirty="0" sz="650">
                          <a:latin typeface="Arial"/>
                          <a:cs typeface="Arial"/>
                        </a:rPr>
                        <a:t>Технічна</a:t>
                      </a:r>
                      <a:endParaRPr sz="650">
                        <a:latin typeface="Arial"/>
                        <a:cs typeface="Arial"/>
                      </a:endParaRPr>
                    </a:p>
                    <a:p>
                      <a:pPr algn="ctr" marR="10160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dirty="0" sz="650">
                          <a:latin typeface="Arial"/>
                          <a:cs typeface="Arial"/>
                        </a:rPr>
                        <a:t>характеристика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12090">
                <a:tc>
                  <a:txBody>
                    <a:bodyPr/>
                    <a:lstStyle/>
                    <a:p>
                      <a:pPr algn="ctr" marR="41910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650" spc="-5">
                          <a:latin typeface="Arial"/>
                          <a:cs typeface="Arial"/>
                        </a:rPr>
                        <a:t>Бурова</a:t>
                      </a:r>
                      <a:r>
                        <a:rPr dirty="0" sz="650" spc="-2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установка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4445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8915" marR="3175">
                        <a:lnSpc>
                          <a:spcPct val="100000"/>
                        </a:lnSpc>
                        <a:spcBef>
                          <a:spcPts val="415"/>
                        </a:spcBef>
                      </a:pPr>
                      <a:r>
                        <a:rPr dirty="0" sz="650">
                          <a:latin typeface="Arial"/>
                          <a:cs typeface="Arial"/>
                        </a:rPr>
                        <a:t>SOILMEC</a:t>
                      </a:r>
                      <a:r>
                        <a:rPr dirty="0" sz="650" spc="-2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 spc="-5">
                          <a:latin typeface="Arial"/>
                          <a:cs typeface="Arial"/>
                        </a:rPr>
                        <a:t>CM-70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5270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5415">
                        <a:lnSpc>
                          <a:spcPct val="100000"/>
                        </a:lnSpc>
                        <a:spcBef>
                          <a:spcPts val="425"/>
                        </a:spcBef>
                      </a:pPr>
                      <a:r>
                        <a:rPr dirty="0" sz="650" spc="-5">
                          <a:latin typeface="Arial"/>
                          <a:cs typeface="Arial"/>
                        </a:rPr>
                        <a:t>шт.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5397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25"/>
                        </a:spcBef>
                      </a:pPr>
                      <a:r>
                        <a:rPr dirty="0" sz="650">
                          <a:latin typeface="Arial"/>
                          <a:cs typeface="Arial"/>
                        </a:rPr>
                        <a:t>1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5397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5085">
                        <a:lnSpc>
                          <a:spcPts val="745"/>
                        </a:lnSpc>
                      </a:pPr>
                      <a:r>
                        <a:rPr dirty="0" sz="650">
                          <a:latin typeface="Arial"/>
                          <a:cs typeface="Arial"/>
                        </a:rPr>
                        <a:t>Глибина</a:t>
                      </a:r>
                      <a:r>
                        <a:rPr dirty="0" sz="650" spc="-1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буріння</a:t>
                      </a:r>
                      <a:r>
                        <a:rPr dirty="0" sz="650" spc="-1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27</a:t>
                      </a:r>
                      <a:r>
                        <a:rPr dirty="0" sz="650" spc="-1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м,</a:t>
                      </a:r>
                      <a:endParaRPr sz="650">
                        <a:latin typeface="Arial"/>
                        <a:cs typeface="Arial"/>
                      </a:endParaRPr>
                    </a:p>
                    <a:p>
                      <a:pPr marL="5651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650">
                          <a:latin typeface="Arial"/>
                          <a:cs typeface="Arial"/>
                        </a:rPr>
                        <a:t>макс.</a:t>
                      </a:r>
                      <a:r>
                        <a:rPr dirty="0" sz="650" spc="-2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 spc="-5">
                          <a:latin typeface="Arial"/>
                          <a:cs typeface="Arial"/>
                        </a:rPr>
                        <a:t>діаметр</a:t>
                      </a:r>
                      <a:r>
                        <a:rPr dirty="0" sz="650" spc="-1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 spc="-5">
                          <a:latin typeface="Arial"/>
                          <a:cs typeface="Arial"/>
                        </a:rPr>
                        <a:t>1000мм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3675">
                <a:tc>
                  <a:txBody>
                    <a:bodyPr/>
                    <a:lstStyle/>
                    <a:p>
                      <a:pPr algn="ctr" marL="13970" marR="317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650" spc="-5">
                          <a:latin typeface="Arial"/>
                          <a:cs typeface="Arial"/>
                        </a:rPr>
                        <a:t>Бетононасос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4381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7940">
                        <a:lnSpc>
                          <a:spcPts val="735"/>
                        </a:lnSpc>
                      </a:pPr>
                      <a:r>
                        <a:rPr dirty="0" sz="650">
                          <a:latin typeface="Arial"/>
                          <a:cs typeface="Arial"/>
                        </a:rPr>
                        <a:t>Putzmeister</a:t>
                      </a:r>
                      <a:r>
                        <a:rPr dirty="0" sz="650" spc="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BSA2108</a:t>
                      </a:r>
                      <a:r>
                        <a:rPr dirty="0" sz="650" spc="1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 spc="-5">
                          <a:latin typeface="Arial"/>
                          <a:cs typeface="Arial"/>
                        </a:rPr>
                        <a:t>HP</a:t>
                      </a:r>
                      <a:endParaRPr sz="650">
                        <a:latin typeface="Arial"/>
                        <a:cs typeface="Arial"/>
                      </a:endParaRPr>
                    </a:p>
                    <a:p>
                      <a:pPr algn="ctr" marR="3810">
                        <a:lnSpc>
                          <a:spcPts val="685"/>
                        </a:lnSpc>
                        <a:spcBef>
                          <a:spcPts val="5"/>
                        </a:spcBef>
                      </a:pPr>
                      <a:r>
                        <a:rPr dirty="0" sz="650">
                          <a:latin typeface="Arial"/>
                          <a:cs typeface="Arial"/>
                        </a:rPr>
                        <a:t>E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541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650" spc="-5">
                          <a:latin typeface="Arial"/>
                          <a:cs typeface="Arial"/>
                        </a:rPr>
                        <a:t>шт.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4445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650">
                          <a:latin typeface="Arial"/>
                          <a:cs typeface="Arial"/>
                        </a:rPr>
                        <a:t>1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4445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317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dirty="0" sz="650">
                          <a:latin typeface="Arial"/>
                          <a:cs typeface="Arial"/>
                        </a:rPr>
                        <a:t>Расход</a:t>
                      </a:r>
                      <a:r>
                        <a:rPr dirty="0" sz="650" spc="-1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 spc="-5">
                          <a:latin typeface="Arial"/>
                          <a:cs typeface="Arial"/>
                        </a:rPr>
                        <a:t>79м3/</a:t>
                      </a:r>
                      <a:r>
                        <a:rPr dirty="0" sz="650" spc="-1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год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3175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14935">
                <a:tc>
                  <a:txBody>
                    <a:bodyPr/>
                    <a:lstStyle/>
                    <a:p>
                      <a:pPr algn="ctr" marR="6350">
                        <a:lnSpc>
                          <a:spcPts val="765"/>
                        </a:lnSpc>
                      </a:pPr>
                      <a:r>
                        <a:rPr dirty="0" sz="650">
                          <a:latin typeface="Arial"/>
                          <a:cs typeface="Arial"/>
                        </a:rPr>
                        <a:t>Кран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3810">
                        <a:lnSpc>
                          <a:spcPts val="775"/>
                        </a:lnSpc>
                        <a:spcBef>
                          <a:spcPts val="35"/>
                        </a:spcBef>
                      </a:pPr>
                      <a:r>
                        <a:rPr dirty="0" sz="650">
                          <a:latin typeface="Arial"/>
                          <a:cs typeface="Arial"/>
                        </a:rPr>
                        <a:t>НТТ</a:t>
                      </a:r>
                      <a:r>
                        <a:rPr dirty="0" sz="650" spc="-4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-16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444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5415">
                        <a:lnSpc>
                          <a:spcPts val="765"/>
                        </a:lnSpc>
                        <a:spcBef>
                          <a:spcPts val="40"/>
                        </a:spcBef>
                      </a:pPr>
                      <a:r>
                        <a:rPr dirty="0" sz="650" spc="-5">
                          <a:latin typeface="Arial"/>
                          <a:cs typeface="Arial"/>
                        </a:rPr>
                        <a:t>шт.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508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765"/>
                        </a:lnSpc>
                        <a:spcBef>
                          <a:spcPts val="40"/>
                        </a:spcBef>
                      </a:pPr>
                      <a:r>
                        <a:rPr dirty="0" sz="650">
                          <a:latin typeface="Arial"/>
                          <a:cs typeface="Arial"/>
                        </a:rPr>
                        <a:t>1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508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34290">
                        <a:lnSpc>
                          <a:spcPts val="730"/>
                        </a:lnSpc>
                      </a:pPr>
                      <a:r>
                        <a:rPr dirty="0" sz="650">
                          <a:latin typeface="Arial"/>
                          <a:cs typeface="Arial"/>
                        </a:rPr>
                        <a:t>Вантажопід.</a:t>
                      </a:r>
                      <a:r>
                        <a:rPr dirty="0" sz="650" spc="-2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-</a:t>
                      </a:r>
                      <a:r>
                        <a:rPr dirty="0" sz="650" spc="-1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 spc="-5">
                          <a:latin typeface="Arial"/>
                          <a:cs typeface="Arial"/>
                        </a:rPr>
                        <a:t>25т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4945">
                <a:tc>
                  <a:txBody>
                    <a:bodyPr/>
                    <a:lstStyle/>
                    <a:p>
                      <a:pPr algn="ctr" marL="11430" marR="3175">
                        <a:lnSpc>
                          <a:spcPct val="100000"/>
                        </a:lnSpc>
                        <a:spcBef>
                          <a:spcPts val="295"/>
                        </a:spcBef>
                      </a:pPr>
                      <a:r>
                        <a:rPr dirty="0" sz="650" spc="-5">
                          <a:latin typeface="Arial"/>
                          <a:cs typeface="Arial"/>
                        </a:rPr>
                        <a:t>Стропи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3746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5875">
                        <a:lnSpc>
                          <a:spcPts val="735"/>
                        </a:lnSpc>
                      </a:pPr>
                      <a:r>
                        <a:rPr dirty="0" sz="650">
                          <a:latin typeface="Arial"/>
                          <a:cs typeface="Arial"/>
                        </a:rPr>
                        <a:t>"4СК</a:t>
                      </a:r>
                      <a:r>
                        <a:rPr dirty="0" sz="650" spc="-3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-3.2/4000</a:t>
                      </a:r>
                      <a:endParaRPr sz="650">
                        <a:latin typeface="Arial"/>
                        <a:cs typeface="Arial"/>
                      </a:endParaRPr>
                    </a:p>
                    <a:p>
                      <a:pPr algn="ctr" marR="18415">
                        <a:lnSpc>
                          <a:spcPts val="695"/>
                        </a:lnSpc>
                        <a:spcBef>
                          <a:spcPts val="5"/>
                        </a:spcBef>
                      </a:pPr>
                      <a:r>
                        <a:rPr dirty="0" sz="650" spc="5">
                          <a:latin typeface="Arial"/>
                          <a:cs typeface="Arial"/>
                        </a:rPr>
                        <a:t>Ф</a:t>
                      </a:r>
                      <a:r>
                        <a:rPr dirty="0" sz="650" spc="-4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 spc="-5">
                          <a:latin typeface="Arial"/>
                          <a:cs typeface="Arial"/>
                        </a:rPr>
                        <a:t>15мм"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541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650" spc="-5">
                          <a:latin typeface="Arial"/>
                          <a:cs typeface="Arial"/>
                        </a:rPr>
                        <a:t>шт.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4445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650">
                          <a:latin typeface="Arial"/>
                          <a:cs typeface="Arial"/>
                        </a:rPr>
                        <a:t>1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4445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650">
                          <a:latin typeface="Arial"/>
                          <a:cs typeface="Arial"/>
                        </a:rPr>
                        <a:t>Комплект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4381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16205">
                <a:tc>
                  <a:txBody>
                    <a:bodyPr/>
                    <a:lstStyle/>
                    <a:p>
                      <a:pPr algn="ctr" marL="17145" marR="3175">
                        <a:lnSpc>
                          <a:spcPts val="760"/>
                        </a:lnSpc>
                      </a:pPr>
                      <a:r>
                        <a:rPr dirty="0" sz="650" spc="-5">
                          <a:latin typeface="Arial"/>
                          <a:cs typeface="Arial"/>
                        </a:rPr>
                        <a:t>Нівелір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28575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dirty="0" sz="650">
                          <a:latin typeface="Arial"/>
                          <a:cs typeface="Arial"/>
                        </a:rPr>
                        <a:t>H</a:t>
                      </a:r>
                      <a:r>
                        <a:rPr dirty="0" sz="650" spc="-3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-</a:t>
                      </a:r>
                      <a:r>
                        <a:rPr dirty="0" sz="650" spc="-2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 spc="-5">
                          <a:latin typeface="Arial"/>
                          <a:cs typeface="Arial"/>
                        </a:rPr>
                        <a:t>0.5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444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5415">
                        <a:lnSpc>
                          <a:spcPts val="775"/>
                        </a:lnSpc>
                        <a:spcBef>
                          <a:spcPts val="40"/>
                        </a:spcBef>
                      </a:pPr>
                      <a:r>
                        <a:rPr dirty="0" sz="650" spc="-5">
                          <a:latin typeface="Arial"/>
                          <a:cs typeface="Arial"/>
                        </a:rPr>
                        <a:t>шт.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508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775"/>
                        </a:lnSpc>
                        <a:spcBef>
                          <a:spcPts val="40"/>
                        </a:spcBef>
                      </a:pPr>
                      <a:r>
                        <a:rPr dirty="0" sz="650">
                          <a:latin typeface="Arial"/>
                          <a:cs typeface="Arial"/>
                        </a:rPr>
                        <a:t>1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508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9050"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r>
                        <a:rPr dirty="0" sz="650">
                          <a:latin typeface="Arial"/>
                          <a:cs typeface="Arial"/>
                        </a:rPr>
                        <a:t>Точність</a:t>
                      </a:r>
                      <a:r>
                        <a:rPr dirty="0" sz="650" spc="-1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-</a:t>
                      </a:r>
                      <a:r>
                        <a:rPr dirty="0" sz="650" spc="-1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1</a:t>
                      </a:r>
                      <a:r>
                        <a:rPr dirty="0" sz="650" spc="-1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клас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444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14935">
                <a:tc>
                  <a:txBody>
                    <a:bodyPr/>
                    <a:lstStyle/>
                    <a:p>
                      <a:pPr algn="ctr" marL="12065" marR="3175">
                        <a:lnSpc>
                          <a:spcPts val="720"/>
                        </a:lnSpc>
                      </a:pPr>
                      <a:r>
                        <a:rPr dirty="0" sz="650">
                          <a:latin typeface="Arial"/>
                          <a:cs typeface="Arial"/>
                        </a:rPr>
                        <a:t>Теодоліт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36830">
                        <a:lnSpc>
                          <a:spcPts val="775"/>
                        </a:lnSpc>
                        <a:spcBef>
                          <a:spcPts val="35"/>
                        </a:spcBef>
                      </a:pPr>
                      <a:r>
                        <a:rPr dirty="0" sz="650">
                          <a:latin typeface="Arial"/>
                          <a:cs typeface="Arial"/>
                        </a:rPr>
                        <a:t>Т</a:t>
                      </a:r>
                      <a:r>
                        <a:rPr dirty="0" sz="650" spc="-3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-</a:t>
                      </a:r>
                      <a:r>
                        <a:rPr dirty="0" sz="650" spc="-3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2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444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5415">
                        <a:lnSpc>
                          <a:spcPts val="775"/>
                        </a:lnSpc>
                        <a:spcBef>
                          <a:spcPts val="35"/>
                        </a:spcBef>
                      </a:pPr>
                      <a:r>
                        <a:rPr dirty="0" sz="650" spc="-5">
                          <a:latin typeface="Arial"/>
                          <a:cs typeface="Arial"/>
                        </a:rPr>
                        <a:t>шт.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444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775"/>
                        </a:lnSpc>
                        <a:spcBef>
                          <a:spcPts val="35"/>
                        </a:spcBef>
                      </a:pPr>
                      <a:r>
                        <a:rPr dirty="0" sz="650">
                          <a:latin typeface="Arial"/>
                          <a:cs typeface="Arial"/>
                        </a:rPr>
                        <a:t>1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444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9050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dirty="0" sz="650">
                          <a:latin typeface="Arial"/>
                          <a:cs typeface="Arial"/>
                        </a:rPr>
                        <a:t>Точність</a:t>
                      </a:r>
                      <a:r>
                        <a:rPr dirty="0" sz="650" spc="-1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-</a:t>
                      </a:r>
                      <a:r>
                        <a:rPr dirty="0" sz="650" spc="-1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1</a:t>
                      </a:r>
                      <a:r>
                        <a:rPr dirty="0" sz="650" spc="-1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клас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317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4945">
                <a:tc>
                  <a:txBody>
                    <a:bodyPr/>
                    <a:lstStyle/>
                    <a:p>
                      <a:pPr algn="ctr" marL="39370" marR="317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dirty="0" sz="650" spc="-5">
                          <a:latin typeface="Arial"/>
                          <a:cs typeface="Arial"/>
                        </a:rPr>
                        <a:t>Самоскиди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3175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3840" marR="317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650">
                          <a:latin typeface="Arial"/>
                          <a:cs typeface="Arial"/>
                        </a:rPr>
                        <a:t>КАМАЗ</a:t>
                      </a:r>
                      <a:r>
                        <a:rPr dirty="0" sz="650" spc="-3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 spc="-5">
                          <a:latin typeface="Arial"/>
                          <a:cs typeface="Arial"/>
                        </a:rPr>
                        <a:t>65115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4381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541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650" spc="-5">
                          <a:latin typeface="Arial"/>
                          <a:cs typeface="Arial"/>
                        </a:rPr>
                        <a:t>шт.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4445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650">
                          <a:latin typeface="Arial"/>
                          <a:cs typeface="Arial"/>
                        </a:rPr>
                        <a:t>2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4445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7145">
                        <a:lnSpc>
                          <a:spcPts val="640"/>
                        </a:lnSpc>
                      </a:pPr>
                      <a:r>
                        <a:rPr dirty="0" sz="650">
                          <a:latin typeface="Arial"/>
                          <a:cs typeface="Arial"/>
                        </a:rPr>
                        <a:t>"Вантажопід.</a:t>
                      </a:r>
                      <a:r>
                        <a:rPr dirty="0" sz="650" spc="-3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-</a:t>
                      </a:r>
                      <a:endParaRPr sz="650">
                        <a:latin typeface="Arial"/>
                        <a:cs typeface="Arial"/>
                      </a:endParaRPr>
                    </a:p>
                    <a:p>
                      <a:pPr algn="ctr">
                        <a:lnSpc>
                          <a:spcPts val="700"/>
                        </a:lnSpc>
                        <a:spcBef>
                          <a:spcPts val="95"/>
                        </a:spcBef>
                      </a:pPr>
                      <a:r>
                        <a:rPr dirty="0" sz="650" spc="-5">
                          <a:latin typeface="Arial"/>
                          <a:cs typeface="Arial"/>
                        </a:rPr>
                        <a:t>15.8т"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14300">
                <a:tc>
                  <a:txBody>
                    <a:bodyPr/>
                    <a:lstStyle/>
                    <a:p>
                      <a:pPr algn="ctr" marL="24765">
                        <a:lnSpc>
                          <a:spcPts val="745"/>
                        </a:lnSpc>
                      </a:pPr>
                      <a:r>
                        <a:rPr dirty="0" sz="650">
                          <a:latin typeface="Arial"/>
                          <a:cs typeface="Arial"/>
                        </a:rPr>
                        <a:t>Автобетонозмішувач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765" marR="3175">
                        <a:lnSpc>
                          <a:spcPts val="745"/>
                        </a:lnSpc>
                      </a:pPr>
                      <a:r>
                        <a:rPr dirty="0" sz="650">
                          <a:latin typeface="Arial"/>
                          <a:cs typeface="Arial"/>
                        </a:rPr>
                        <a:t>Mersedes-Benz</a:t>
                      </a:r>
                      <a:r>
                        <a:rPr dirty="0" sz="650" spc="-2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Axor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5415">
                        <a:lnSpc>
                          <a:spcPts val="775"/>
                        </a:lnSpc>
                        <a:spcBef>
                          <a:spcPts val="25"/>
                        </a:spcBef>
                      </a:pPr>
                      <a:r>
                        <a:rPr dirty="0" sz="650" spc="-5">
                          <a:latin typeface="Arial"/>
                          <a:cs typeface="Arial"/>
                        </a:rPr>
                        <a:t>шт.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317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775"/>
                        </a:lnSpc>
                        <a:spcBef>
                          <a:spcPts val="25"/>
                        </a:spcBef>
                      </a:pPr>
                      <a:r>
                        <a:rPr dirty="0" sz="650">
                          <a:latin typeface="Arial"/>
                          <a:cs typeface="Arial"/>
                        </a:rPr>
                        <a:t>1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317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4445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dirty="0" sz="650">
                          <a:latin typeface="Arial"/>
                          <a:cs typeface="Arial"/>
                        </a:rPr>
                        <a:t>Ємність</a:t>
                      </a:r>
                      <a:r>
                        <a:rPr dirty="0" sz="650" spc="-2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7</a:t>
                      </a:r>
                      <a:r>
                        <a:rPr dirty="0" sz="650" spc="-2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м3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254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1414" name="object 1414"/>
          <p:cNvSpPr txBox="1"/>
          <p:nvPr/>
        </p:nvSpPr>
        <p:spPr>
          <a:xfrm>
            <a:off x="15519403" y="150651"/>
            <a:ext cx="4147185" cy="113411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803400">
              <a:lnSpc>
                <a:spcPct val="100000"/>
              </a:lnSpc>
              <a:spcBef>
                <a:spcPts val="125"/>
              </a:spcBef>
            </a:pPr>
            <a:r>
              <a:rPr dirty="0" u="sng" sz="1100" spc="1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Область</a:t>
            </a:r>
            <a:r>
              <a:rPr dirty="0" u="sng" sz="1100" spc="-10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 </a:t>
            </a:r>
            <a:r>
              <a:rPr dirty="0" u="sng" sz="1100" spc="5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застосування</a:t>
            </a:r>
            <a:endParaRPr sz="1100">
              <a:latin typeface="Arial"/>
              <a:cs typeface="Arial"/>
            </a:endParaRPr>
          </a:p>
          <a:p>
            <a:pPr marL="15240" marR="241300" indent="7620">
              <a:lnSpc>
                <a:spcPct val="104500"/>
              </a:lnSpc>
              <a:spcBef>
                <a:spcPts val="780"/>
              </a:spcBef>
            </a:pPr>
            <a:r>
              <a:rPr dirty="0" sz="750" spc="15">
                <a:latin typeface="Arial"/>
                <a:cs typeface="Arial"/>
              </a:rPr>
              <a:t>Дана технологічна</a:t>
            </a:r>
            <a:r>
              <a:rPr dirty="0" sz="750" spc="2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карта</a:t>
            </a:r>
            <a:r>
              <a:rPr dirty="0" sz="750" spc="2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розроблена</a:t>
            </a:r>
            <a:r>
              <a:rPr dirty="0" sz="750" spc="2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на</a:t>
            </a:r>
            <a:r>
              <a:rPr dirty="0" sz="750" spc="20">
                <a:latin typeface="Arial"/>
                <a:cs typeface="Arial"/>
              </a:rPr>
              <a:t> процес </a:t>
            </a:r>
            <a:r>
              <a:rPr dirty="0" sz="750" spc="15">
                <a:latin typeface="Arial"/>
                <a:cs typeface="Arial"/>
              </a:rPr>
              <a:t>влаштування</a:t>
            </a:r>
            <a:r>
              <a:rPr dirty="0" sz="750" spc="2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буроін'єкційних</a:t>
            </a:r>
            <a:r>
              <a:rPr dirty="0" sz="750" spc="2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паль. </a:t>
            </a:r>
            <a:r>
              <a:rPr dirty="0" sz="750" spc="-195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Бетон</a:t>
            </a:r>
            <a:r>
              <a:rPr dirty="0" sz="750" spc="5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класу</a:t>
            </a:r>
            <a:r>
              <a:rPr dirty="0" sz="750" spc="1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С20/25,арматура</a:t>
            </a:r>
            <a:r>
              <a:rPr dirty="0" sz="750" spc="10">
                <a:latin typeface="Arial"/>
                <a:cs typeface="Arial"/>
              </a:rPr>
              <a:t> - </a:t>
            </a:r>
            <a:r>
              <a:rPr dirty="0" sz="750" spc="20">
                <a:latin typeface="Arial"/>
                <a:cs typeface="Arial"/>
              </a:rPr>
              <a:t>А500С</a:t>
            </a:r>
            <a:r>
              <a:rPr dirty="0" sz="750" spc="1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та</a:t>
            </a:r>
            <a:r>
              <a:rPr dirty="0" sz="750" spc="10">
                <a:latin typeface="Arial"/>
                <a:cs typeface="Arial"/>
              </a:rPr>
              <a:t> </a:t>
            </a:r>
            <a:r>
              <a:rPr dirty="0" sz="750" spc="20">
                <a:latin typeface="Arial"/>
                <a:cs typeface="Arial"/>
              </a:rPr>
              <a:t>А240С.</a:t>
            </a:r>
            <a:endParaRPr sz="750">
              <a:latin typeface="Arial"/>
              <a:cs typeface="Arial"/>
            </a:endParaRPr>
          </a:p>
          <a:p>
            <a:pPr marL="23495">
              <a:lnSpc>
                <a:spcPct val="100000"/>
              </a:lnSpc>
              <a:spcBef>
                <a:spcPts val="50"/>
              </a:spcBef>
            </a:pPr>
            <a:r>
              <a:rPr dirty="0" sz="750" spc="15">
                <a:latin typeface="Arial"/>
                <a:cs typeface="Arial"/>
              </a:rPr>
              <a:t>Для</a:t>
            </a:r>
            <a:r>
              <a:rPr dirty="0" sz="75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влаштування</a:t>
            </a:r>
            <a:r>
              <a:rPr dirty="0" sz="750" spc="5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БІП</a:t>
            </a:r>
            <a:r>
              <a:rPr dirty="0" sz="750" spc="5">
                <a:latin typeface="Arial"/>
                <a:cs typeface="Arial"/>
              </a:rPr>
              <a:t> </a:t>
            </a:r>
            <a:r>
              <a:rPr dirty="0" sz="750" spc="10">
                <a:latin typeface="Arial"/>
                <a:cs typeface="Arial"/>
              </a:rPr>
              <a:t>необхідно:</a:t>
            </a:r>
            <a:endParaRPr sz="750">
              <a:latin typeface="Arial"/>
              <a:cs typeface="Arial"/>
            </a:endParaRPr>
          </a:p>
          <a:p>
            <a:pPr marL="123825" indent="-111760">
              <a:lnSpc>
                <a:spcPct val="100000"/>
              </a:lnSpc>
              <a:spcBef>
                <a:spcPts val="40"/>
              </a:spcBef>
              <a:buAutoNum type="arabicPeriod"/>
              <a:tabLst>
                <a:tab pos="124460" algn="l"/>
              </a:tabLst>
            </a:pPr>
            <a:r>
              <a:rPr dirty="0" sz="750" spc="15">
                <a:latin typeface="Arial"/>
                <a:cs typeface="Arial"/>
              </a:rPr>
              <a:t>Бурова</a:t>
            </a:r>
            <a:r>
              <a:rPr dirty="0" sz="750">
                <a:latin typeface="Arial"/>
                <a:cs typeface="Arial"/>
              </a:rPr>
              <a:t> </a:t>
            </a:r>
            <a:r>
              <a:rPr dirty="0" sz="750" spc="20">
                <a:latin typeface="Arial"/>
                <a:cs typeface="Arial"/>
              </a:rPr>
              <a:t>машина</a:t>
            </a:r>
            <a:r>
              <a:rPr dirty="0" sz="750">
                <a:latin typeface="Arial"/>
                <a:cs typeface="Arial"/>
              </a:rPr>
              <a:t> </a:t>
            </a:r>
            <a:r>
              <a:rPr dirty="0" sz="750" spc="20">
                <a:latin typeface="Arial"/>
                <a:cs typeface="Arial"/>
              </a:rPr>
              <a:t>SOILMEC</a:t>
            </a:r>
            <a:r>
              <a:rPr dirty="0" sz="750" spc="5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CM-70.</a:t>
            </a:r>
            <a:endParaRPr sz="750">
              <a:latin typeface="Arial"/>
              <a:cs typeface="Arial"/>
            </a:endParaRPr>
          </a:p>
          <a:p>
            <a:pPr marL="131445" indent="-111760">
              <a:lnSpc>
                <a:spcPct val="100000"/>
              </a:lnSpc>
              <a:spcBef>
                <a:spcPts val="40"/>
              </a:spcBef>
              <a:buAutoNum type="arabicPeriod"/>
              <a:tabLst>
                <a:tab pos="132080" algn="l"/>
              </a:tabLst>
            </a:pPr>
            <a:r>
              <a:rPr dirty="0" sz="750" spc="15">
                <a:latin typeface="Arial"/>
                <a:cs typeface="Arial"/>
              </a:rPr>
              <a:t>Бетононасос</a:t>
            </a:r>
            <a:r>
              <a:rPr dirty="0" sz="750" spc="5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Puthmeister</a:t>
            </a:r>
            <a:r>
              <a:rPr dirty="0" sz="750" spc="5">
                <a:latin typeface="Arial"/>
                <a:cs typeface="Arial"/>
              </a:rPr>
              <a:t> </a:t>
            </a:r>
            <a:r>
              <a:rPr dirty="0" sz="750" spc="25">
                <a:latin typeface="Arial"/>
                <a:cs typeface="Arial"/>
              </a:rPr>
              <a:t>BSA</a:t>
            </a:r>
            <a:r>
              <a:rPr dirty="0" sz="750" spc="5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2108</a:t>
            </a:r>
            <a:r>
              <a:rPr dirty="0" sz="750" spc="5">
                <a:latin typeface="Arial"/>
                <a:cs typeface="Arial"/>
              </a:rPr>
              <a:t> </a:t>
            </a:r>
            <a:r>
              <a:rPr dirty="0" sz="750" spc="20">
                <a:latin typeface="Arial"/>
                <a:cs typeface="Arial"/>
              </a:rPr>
              <a:t>HP</a:t>
            </a:r>
            <a:r>
              <a:rPr dirty="0" sz="750" spc="5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E;</a:t>
            </a:r>
            <a:endParaRPr sz="750">
              <a:latin typeface="Arial"/>
              <a:cs typeface="Arial"/>
            </a:endParaRPr>
          </a:p>
          <a:p>
            <a:pPr marL="130810" indent="-111760">
              <a:lnSpc>
                <a:spcPct val="100000"/>
              </a:lnSpc>
              <a:spcBef>
                <a:spcPts val="40"/>
              </a:spcBef>
              <a:buAutoNum type="arabicPeriod"/>
              <a:tabLst>
                <a:tab pos="131445" algn="l"/>
              </a:tabLst>
            </a:pPr>
            <a:r>
              <a:rPr dirty="0" sz="750" spc="20">
                <a:latin typeface="Arial"/>
                <a:cs typeface="Arial"/>
              </a:rPr>
              <a:t>Автобетонозмішувач</a:t>
            </a:r>
            <a:r>
              <a:rPr dirty="0" sz="750" spc="-15">
                <a:latin typeface="Arial"/>
                <a:cs typeface="Arial"/>
              </a:rPr>
              <a:t> </a:t>
            </a:r>
            <a:r>
              <a:rPr dirty="0" sz="750" spc="20">
                <a:latin typeface="Arial"/>
                <a:cs typeface="Arial"/>
              </a:rPr>
              <a:t>Mersedes-Benz</a:t>
            </a:r>
            <a:r>
              <a:rPr dirty="0" sz="750" spc="-15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Axor.</a:t>
            </a:r>
            <a:endParaRPr sz="750">
              <a:latin typeface="Arial"/>
              <a:cs typeface="Arial"/>
            </a:endParaRPr>
          </a:p>
          <a:p>
            <a:pPr marL="16510">
              <a:lnSpc>
                <a:spcPct val="100000"/>
              </a:lnSpc>
              <a:spcBef>
                <a:spcPts val="40"/>
              </a:spcBef>
            </a:pPr>
            <a:r>
              <a:rPr dirty="0" sz="750" spc="20">
                <a:latin typeface="Arial"/>
                <a:cs typeface="Arial"/>
              </a:rPr>
              <a:t>Роботи</a:t>
            </a:r>
            <a:r>
              <a:rPr dirty="0" sz="750" spc="1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виконуються</a:t>
            </a:r>
            <a:r>
              <a:rPr dirty="0" sz="750" spc="10">
                <a:latin typeface="Arial"/>
                <a:cs typeface="Arial"/>
              </a:rPr>
              <a:t> </a:t>
            </a:r>
            <a:r>
              <a:rPr dirty="0" sz="750" spc="20">
                <a:latin typeface="Arial"/>
                <a:cs typeface="Arial"/>
              </a:rPr>
              <a:t>комплексною</a:t>
            </a:r>
            <a:r>
              <a:rPr dirty="0" sz="750" spc="15">
                <a:latin typeface="Arial"/>
                <a:cs typeface="Arial"/>
              </a:rPr>
              <a:t> </a:t>
            </a:r>
            <a:r>
              <a:rPr dirty="0" sz="750" spc="20">
                <a:latin typeface="Arial"/>
                <a:cs typeface="Arial"/>
              </a:rPr>
              <a:t>бригадою</a:t>
            </a:r>
            <a:r>
              <a:rPr dirty="0" sz="750" spc="10">
                <a:latin typeface="Arial"/>
                <a:cs typeface="Arial"/>
              </a:rPr>
              <a:t> </a:t>
            </a:r>
            <a:r>
              <a:rPr dirty="0" sz="750" spc="20">
                <a:latin typeface="Arial"/>
                <a:cs typeface="Arial"/>
              </a:rPr>
              <a:t>в</a:t>
            </a:r>
            <a:r>
              <a:rPr dirty="0" sz="750" spc="10">
                <a:latin typeface="Arial"/>
                <a:cs typeface="Arial"/>
              </a:rPr>
              <a:t> дві зміни.</a:t>
            </a:r>
            <a:r>
              <a:rPr dirty="0" sz="750" spc="5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Палі влаштовувати</a:t>
            </a:r>
            <a:r>
              <a:rPr dirty="0" sz="750" spc="10">
                <a:latin typeface="Arial"/>
                <a:cs typeface="Arial"/>
              </a:rPr>
              <a:t> </a:t>
            </a:r>
            <a:r>
              <a:rPr dirty="0" sz="750" spc="20">
                <a:latin typeface="Arial"/>
                <a:cs typeface="Arial"/>
              </a:rPr>
              <a:t>через</a:t>
            </a:r>
            <a:r>
              <a:rPr dirty="0" sz="750" spc="10">
                <a:latin typeface="Arial"/>
                <a:cs typeface="Arial"/>
              </a:rPr>
              <a:t> одну.</a:t>
            </a:r>
            <a:endParaRPr sz="750">
              <a:latin typeface="Arial"/>
              <a:cs typeface="Arial"/>
            </a:endParaRPr>
          </a:p>
        </p:txBody>
      </p:sp>
      <p:graphicFrame>
        <p:nvGraphicFramePr>
          <p:cNvPr id="1415" name="object 1415"/>
          <p:cNvGraphicFramePr>
            <a:graphicFrameLocks noGrp="1"/>
          </p:cNvGraphicFramePr>
          <p:nvPr/>
        </p:nvGraphicFramePr>
        <p:xfrm>
          <a:off x="15547283" y="1651166"/>
          <a:ext cx="4335145" cy="24834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450340"/>
                <a:gridCol w="1443355"/>
                <a:gridCol w="1431924"/>
              </a:tblGrid>
              <a:tr h="238760">
                <a:tc gridSpan="3">
                  <a:txBody>
                    <a:bodyPr/>
                    <a:lstStyle/>
                    <a:p>
                      <a:pPr marL="81153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dirty="0" sz="900" spc="10">
                          <a:latin typeface="Arial"/>
                          <a:cs typeface="Arial"/>
                        </a:rPr>
                        <a:t>ВКАЗІВКИ</a:t>
                      </a:r>
                      <a:r>
                        <a:rPr dirty="0" sz="900" spc="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00" spc="10">
                          <a:latin typeface="Arial"/>
                          <a:cs typeface="Arial"/>
                        </a:rPr>
                        <a:t>ДО</a:t>
                      </a:r>
                      <a:r>
                        <a:rPr dirty="0" sz="900" spc="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00" spc="10">
                          <a:latin typeface="Arial"/>
                          <a:cs typeface="Arial"/>
                        </a:rPr>
                        <a:t>КОНТРОЛЮ</a:t>
                      </a:r>
                      <a:r>
                        <a:rPr dirty="0" sz="900" spc="5">
                          <a:latin typeface="Arial"/>
                          <a:cs typeface="Arial"/>
                        </a:rPr>
                        <a:t> ЯКОСТІ </a:t>
                      </a:r>
                      <a:r>
                        <a:rPr dirty="0" sz="900" spc="10">
                          <a:latin typeface="Arial"/>
                          <a:cs typeface="Arial"/>
                        </a:rPr>
                        <a:t>ПАЛЬОВОГО</a:t>
                      </a:r>
                      <a:r>
                        <a:rPr dirty="0" sz="900" spc="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900" spc="10">
                          <a:latin typeface="Arial"/>
                          <a:cs typeface="Arial"/>
                        </a:rPr>
                        <a:t>ПОЛЯ</a:t>
                      </a:r>
                      <a:endParaRPr sz="900">
                        <a:latin typeface="Arial"/>
                        <a:cs typeface="Arial"/>
                      </a:endParaRPr>
                    </a:p>
                  </a:txBody>
                  <a:tcPr marL="0" marR="0" marB="0" marT="3302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257810">
                <a:tc>
                  <a:txBody>
                    <a:bodyPr/>
                    <a:lstStyle/>
                    <a:p>
                      <a:pPr algn="ctr" marL="5080" marR="12065">
                        <a:lnSpc>
                          <a:spcPct val="100000"/>
                        </a:lnSpc>
                        <a:spcBef>
                          <a:spcPts val="585"/>
                        </a:spcBef>
                      </a:pPr>
                      <a:r>
                        <a:rPr dirty="0" sz="650">
                          <a:latin typeface="Arial"/>
                          <a:cs typeface="Arial"/>
                        </a:rPr>
                        <a:t>Показники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7429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37465" marR="3175">
                        <a:lnSpc>
                          <a:spcPct val="100000"/>
                        </a:lnSpc>
                        <a:spcBef>
                          <a:spcPts val="535"/>
                        </a:spcBef>
                      </a:pPr>
                      <a:r>
                        <a:rPr dirty="0" sz="650">
                          <a:latin typeface="Arial"/>
                          <a:cs typeface="Arial"/>
                        </a:rPr>
                        <a:t>Граничне</a:t>
                      </a:r>
                      <a:r>
                        <a:rPr dirty="0" sz="650" spc="-2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 spc="-5">
                          <a:latin typeface="Arial"/>
                          <a:cs typeface="Arial"/>
                        </a:rPr>
                        <a:t>відхилення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6794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535"/>
                        </a:spcBef>
                      </a:pPr>
                      <a:r>
                        <a:rPr dirty="0" sz="650">
                          <a:latin typeface="Arial"/>
                          <a:cs typeface="Arial"/>
                        </a:rPr>
                        <a:t>Контроль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6794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423545">
                <a:tc>
                  <a:txBody>
                    <a:bodyPr/>
                    <a:lstStyle/>
                    <a:p>
                      <a:pPr algn="ctr" marL="6985" marR="12065">
                        <a:lnSpc>
                          <a:spcPts val="745"/>
                        </a:lnSpc>
                      </a:pPr>
                      <a:r>
                        <a:rPr dirty="0" sz="650">
                          <a:latin typeface="Arial"/>
                          <a:cs typeface="Arial"/>
                        </a:rPr>
                        <a:t>Відхилення</a:t>
                      </a:r>
                      <a:r>
                        <a:rPr dirty="0" sz="650" spc="-5">
                          <a:latin typeface="Arial"/>
                          <a:cs typeface="Arial"/>
                        </a:rPr>
                        <a:t> відміток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 дна котловану</a:t>
                      </a:r>
                      <a:endParaRPr sz="650">
                        <a:latin typeface="Arial"/>
                        <a:cs typeface="Arial"/>
                      </a:endParaRPr>
                    </a:p>
                    <a:p>
                      <a:pPr algn="ctr" marL="19050" marR="18415" indent="-9525">
                        <a:lnSpc>
                          <a:spcPts val="819"/>
                        </a:lnSpc>
                      </a:pPr>
                      <a:r>
                        <a:rPr dirty="0" sz="650" spc="-5">
                          <a:latin typeface="Arial"/>
                          <a:cs typeface="Arial"/>
                        </a:rPr>
                        <a:t>від рпоектних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 при </a:t>
                      </a:r>
                      <a:r>
                        <a:rPr dirty="0" sz="650" spc="-5">
                          <a:latin typeface="Arial"/>
                          <a:cs typeface="Arial"/>
                        </a:rPr>
                        <a:t>розробці 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 spc="-5">
                          <a:latin typeface="Arial"/>
                          <a:cs typeface="Arial"/>
                        </a:rPr>
                        <a:t>одноківшевим</a:t>
                      </a:r>
                      <a:r>
                        <a:rPr dirty="0" sz="650" spc="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 spc="-5">
                          <a:latin typeface="Arial"/>
                          <a:cs typeface="Arial"/>
                        </a:rPr>
                        <a:t>екскаватором(ковш</a:t>
                      </a:r>
                      <a:r>
                        <a:rPr dirty="0" sz="650" spc="1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 spc="-5">
                          <a:latin typeface="Arial"/>
                          <a:cs typeface="Arial"/>
                        </a:rPr>
                        <a:t>із</a:t>
                      </a:r>
                      <a:endParaRPr sz="650">
                        <a:latin typeface="Arial"/>
                        <a:cs typeface="Arial"/>
                      </a:endParaRPr>
                    </a:p>
                    <a:p>
                      <a:pPr algn="ctr" marL="16510" marR="12065"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r>
                        <a:rPr dirty="0" sz="650" spc="-5">
                          <a:latin typeface="Arial"/>
                          <a:cs typeface="Arial"/>
                        </a:rPr>
                        <a:t>зубами)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marL="441959" marR="96520" indent="-348615">
                        <a:lnSpc>
                          <a:spcPct val="100000"/>
                        </a:lnSpc>
                      </a:pPr>
                      <a:r>
                        <a:rPr dirty="0" sz="650">
                          <a:latin typeface="Arial"/>
                          <a:cs typeface="Arial"/>
                        </a:rPr>
                        <a:t>Для </a:t>
                      </a:r>
                      <a:r>
                        <a:rPr dirty="0" sz="650" spc="-5">
                          <a:latin typeface="Arial"/>
                          <a:cs typeface="Arial"/>
                        </a:rPr>
                        <a:t>екскаваторів 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з гідравлічним </a:t>
                      </a:r>
                      <a:r>
                        <a:rPr dirty="0" sz="650" spc="-17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приводом±10см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635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7620" indent="36830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dirty="0" sz="650">
                          <a:latin typeface="Arial"/>
                          <a:cs typeface="Arial"/>
                        </a:rPr>
                        <a:t>Вимірювальний, точки </a:t>
                      </a:r>
                      <a:r>
                        <a:rPr dirty="0" sz="650" spc="-5">
                          <a:latin typeface="Arial"/>
                          <a:cs typeface="Arial"/>
                        </a:rPr>
                        <a:t>вимірів 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 spc="-5">
                          <a:latin typeface="Arial"/>
                          <a:cs typeface="Arial"/>
                        </a:rPr>
                        <a:t>встановлюються</a:t>
                      </a:r>
                      <a:r>
                        <a:rPr dirty="0" sz="650" spc="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 spc="-5">
                          <a:latin typeface="Arial"/>
                          <a:cs typeface="Arial"/>
                        </a:rPr>
                        <a:t>випадковим</a:t>
                      </a:r>
                      <a:r>
                        <a:rPr dirty="0" sz="650" spc="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чином; </a:t>
                      </a:r>
                      <a:r>
                        <a:rPr dirty="0" sz="650" spc="-16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число</a:t>
                      </a:r>
                      <a:r>
                        <a:rPr dirty="0" sz="650" spc="-5">
                          <a:latin typeface="Arial"/>
                          <a:cs typeface="Arial"/>
                        </a:rPr>
                        <a:t> вимірювань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 на прийняту </a:t>
                      </a:r>
                      <a:r>
                        <a:rPr dirty="0" sz="650" spc="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 spc="-5">
                          <a:latin typeface="Arial"/>
                          <a:cs typeface="Arial"/>
                        </a:rPr>
                        <a:t>ділянку 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повинна бути не менше </a:t>
                      </a:r>
                      <a:r>
                        <a:rPr dirty="0" sz="650" spc="-5">
                          <a:latin typeface="Arial"/>
                          <a:cs typeface="Arial"/>
                        </a:rPr>
                        <a:t>10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254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323215">
                <a:tc>
                  <a:txBody>
                    <a:bodyPr/>
                    <a:lstStyle/>
                    <a:p>
                      <a:pPr algn="ctr" marL="116205" marR="85090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dirty="0" sz="650">
                          <a:latin typeface="Arial"/>
                          <a:cs typeface="Arial"/>
                        </a:rPr>
                        <a:t>Відхилення</a:t>
                      </a:r>
                      <a:r>
                        <a:rPr dirty="0" sz="650" spc="-5">
                          <a:latin typeface="Arial"/>
                          <a:cs typeface="Arial"/>
                        </a:rPr>
                        <a:t> нахилу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 спланованої </a:t>
                      </a:r>
                      <a:r>
                        <a:rPr dirty="0" sz="650" spc="-16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поверхні</a:t>
                      </a:r>
                      <a:r>
                        <a:rPr dirty="0" sz="650" spc="-5">
                          <a:latin typeface="Arial"/>
                          <a:cs typeface="Arial"/>
                        </a:rPr>
                        <a:t> від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 проектного, крім </a:t>
                      </a:r>
                      <a:r>
                        <a:rPr dirty="0" sz="650" spc="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 spc="-5">
                          <a:latin typeface="Arial"/>
                          <a:cs typeface="Arial"/>
                        </a:rPr>
                        <a:t>зрошуваних земель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127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650">
                        <a:latin typeface="Times New Roman"/>
                        <a:cs typeface="Times New Roman"/>
                      </a:endParaRPr>
                    </a:p>
                    <a:p>
                      <a:pPr algn="ctr" marL="55880" marR="317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650">
                          <a:latin typeface="Arial"/>
                          <a:cs typeface="Arial"/>
                        </a:rPr>
                        <a:t>Не</a:t>
                      </a:r>
                      <a:r>
                        <a:rPr dirty="0" sz="650" spc="-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повинні перевищувати</a:t>
                      </a:r>
                      <a:r>
                        <a:rPr dirty="0" sz="650" spc="-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±0.001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508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33020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dirty="0" sz="650">
                          <a:latin typeface="Arial"/>
                          <a:cs typeface="Arial"/>
                        </a:rPr>
                        <a:t>Візуальний</a:t>
                      </a:r>
                      <a:r>
                        <a:rPr dirty="0" sz="650" spc="-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(спостерерження </a:t>
                      </a:r>
                      <a:r>
                        <a:rPr dirty="0" sz="650" spc="-5">
                          <a:latin typeface="Arial"/>
                          <a:cs typeface="Arial"/>
                        </a:rPr>
                        <a:t>за</a:t>
                      </a:r>
                      <a:endParaRPr sz="650">
                        <a:latin typeface="Arial"/>
                        <a:cs typeface="Arial"/>
                      </a:endParaRPr>
                    </a:p>
                    <a:p>
                      <a:pPr algn="ctr" marL="27940" marR="254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dirty="0" sz="650">
                          <a:latin typeface="Arial"/>
                          <a:cs typeface="Arial"/>
                        </a:rPr>
                        <a:t>стоком </a:t>
                      </a:r>
                      <a:r>
                        <a:rPr dirty="0" sz="650" spc="-5">
                          <a:latin typeface="Arial"/>
                          <a:cs typeface="Arial"/>
                        </a:rPr>
                        <a:t>атмосферних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 spc="-5">
                          <a:latin typeface="Arial"/>
                          <a:cs typeface="Arial"/>
                        </a:rPr>
                        <a:t>опадів)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 або по </a:t>
                      </a:r>
                      <a:r>
                        <a:rPr dirty="0" sz="650" spc="-16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сітці</a:t>
                      </a:r>
                      <a:r>
                        <a:rPr dirty="0" sz="650" spc="-5">
                          <a:latin typeface="Arial"/>
                          <a:cs typeface="Arial"/>
                        </a:rPr>
                        <a:t> 50х50м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 - </a:t>
                      </a:r>
                      <a:r>
                        <a:rPr dirty="0" sz="650" spc="-5">
                          <a:latin typeface="Arial"/>
                          <a:cs typeface="Arial"/>
                        </a:rPr>
                        <a:t>вимірювальний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127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12090">
                <a:tc>
                  <a:txBody>
                    <a:bodyPr/>
                    <a:lstStyle/>
                    <a:p>
                      <a:pPr algn="ctr" marR="68580">
                        <a:lnSpc>
                          <a:spcPts val="750"/>
                        </a:lnSpc>
                      </a:pPr>
                      <a:r>
                        <a:rPr dirty="0" sz="650">
                          <a:latin typeface="Arial"/>
                          <a:cs typeface="Arial"/>
                        </a:rPr>
                        <a:t>Монтаж</a:t>
                      </a:r>
                      <a:r>
                        <a:rPr dirty="0" sz="650" spc="-5">
                          <a:latin typeface="Arial"/>
                          <a:cs typeface="Arial"/>
                        </a:rPr>
                        <a:t> арматурних 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сіток</a:t>
                      </a:r>
                      <a:r>
                        <a:rPr dirty="0" sz="650" spc="-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та</a:t>
                      </a:r>
                      <a:endParaRPr sz="650">
                        <a:latin typeface="Arial"/>
                        <a:cs typeface="Arial"/>
                      </a:endParaRPr>
                    </a:p>
                    <a:p>
                      <a:pPr algn="ctr" marR="20320">
                        <a:lnSpc>
                          <a:spcPct val="100000"/>
                        </a:lnSpc>
                      </a:pPr>
                      <a:r>
                        <a:rPr dirty="0" sz="650">
                          <a:latin typeface="Arial"/>
                          <a:cs typeface="Arial"/>
                        </a:rPr>
                        <a:t>каркасів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850" marR="3175">
                        <a:lnSpc>
                          <a:spcPts val="650"/>
                        </a:lnSpc>
                      </a:pPr>
                      <a:r>
                        <a:rPr dirty="0" sz="650">
                          <a:latin typeface="Arial"/>
                          <a:cs typeface="Arial"/>
                        </a:rPr>
                        <a:t>Відповідність</a:t>
                      </a:r>
                      <a:r>
                        <a:rPr dirty="0" sz="650" spc="-1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 spc="-5">
                          <a:latin typeface="Arial"/>
                          <a:cs typeface="Arial"/>
                        </a:rPr>
                        <a:t>встановленої</a:t>
                      </a:r>
                      <a:endParaRPr sz="650">
                        <a:latin typeface="Arial"/>
                        <a:cs typeface="Arial"/>
                      </a:endParaRPr>
                    </a:p>
                    <a:p>
                      <a:pPr marL="137160" marR="3175">
                        <a:lnSpc>
                          <a:spcPct val="100000"/>
                        </a:lnSpc>
                        <a:spcBef>
                          <a:spcPts val="95"/>
                        </a:spcBef>
                      </a:pPr>
                      <a:r>
                        <a:rPr dirty="0" sz="650" spc="-5">
                          <a:latin typeface="Arial"/>
                          <a:cs typeface="Arial"/>
                        </a:rPr>
                        <a:t>арматури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 spc="-5">
                          <a:latin typeface="Arial"/>
                          <a:cs typeface="Arial"/>
                        </a:rPr>
                        <a:t>робочим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 кресленням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0840" indent="-353695">
                        <a:lnSpc>
                          <a:spcPts val="770"/>
                        </a:lnSpc>
                        <a:spcBef>
                          <a:spcPts val="10"/>
                        </a:spcBef>
                      </a:pPr>
                      <a:r>
                        <a:rPr dirty="0" sz="650">
                          <a:latin typeface="Arial"/>
                          <a:cs typeface="Arial"/>
                        </a:rPr>
                        <a:t>Перервірка по кресленням,</a:t>
                      </a:r>
                      <a:r>
                        <a:rPr dirty="0" sz="650" spc="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 spc="-5">
                          <a:latin typeface="Arial"/>
                          <a:cs typeface="Arial"/>
                        </a:rPr>
                        <a:t>огляд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 та </a:t>
                      </a:r>
                      <a:r>
                        <a:rPr dirty="0" sz="650" spc="-16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контрольні</a:t>
                      </a:r>
                      <a:r>
                        <a:rPr dirty="0" sz="650" spc="-5">
                          <a:latin typeface="Arial"/>
                          <a:cs typeface="Arial"/>
                        </a:rPr>
                        <a:t> заміри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127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13360">
                <a:tc>
                  <a:txBody>
                    <a:bodyPr/>
                    <a:lstStyle/>
                    <a:p>
                      <a:pPr marL="624205" marR="107950" indent="-549910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dirty="0" sz="650">
                          <a:latin typeface="Arial"/>
                          <a:cs typeface="Arial"/>
                        </a:rPr>
                        <a:t>Монтаж кондукторів на </a:t>
                      </a:r>
                      <a:r>
                        <a:rPr dirty="0" sz="650" spc="-5">
                          <a:latin typeface="Arial"/>
                          <a:cs typeface="Arial"/>
                        </a:rPr>
                        <a:t>оголовки </a:t>
                      </a:r>
                      <a:r>
                        <a:rPr dirty="0" sz="650" spc="-17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паль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254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7620" marR="3175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650">
                          <a:latin typeface="Arial"/>
                          <a:cs typeface="Arial"/>
                        </a:rPr>
                        <a:t>Правильність</a:t>
                      </a:r>
                      <a:r>
                        <a:rPr dirty="0" sz="650" spc="-2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монтажу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4445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9554">
                        <a:lnSpc>
                          <a:spcPts val="750"/>
                        </a:lnSpc>
                      </a:pPr>
                      <a:r>
                        <a:rPr dirty="0" sz="650">
                          <a:latin typeface="Arial"/>
                          <a:cs typeface="Arial"/>
                        </a:rPr>
                        <a:t>Огляд,</a:t>
                      </a:r>
                      <a:r>
                        <a:rPr dirty="0" sz="650" spc="-1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 spc="-5">
                          <a:latin typeface="Arial"/>
                          <a:cs typeface="Arial"/>
                        </a:rPr>
                        <a:t>заміри, 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перевірка</a:t>
                      </a:r>
                      <a:endParaRPr sz="650">
                        <a:latin typeface="Arial"/>
                        <a:cs typeface="Arial"/>
                      </a:endParaRPr>
                    </a:p>
                    <a:p>
                      <a:pPr marL="207010">
                        <a:lnSpc>
                          <a:spcPct val="100000"/>
                        </a:lnSpc>
                      </a:pPr>
                      <a:r>
                        <a:rPr dirty="0" sz="650">
                          <a:latin typeface="Arial"/>
                          <a:cs typeface="Arial"/>
                        </a:rPr>
                        <a:t>геодезичним</a:t>
                      </a:r>
                      <a:r>
                        <a:rPr dirty="0" sz="650" spc="-1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 spc="-5">
                          <a:latin typeface="Arial"/>
                          <a:cs typeface="Arial"/>
                        </a:rPr>
                        <a:t>інструментом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13360">
                <a:tc>
                  <a:txBody>
                    <a:bodyPr/>
                    <a:lstStyle/>
                    <a:p>
                      <a:pPr algn="ctr" marR="17780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650">
                          <a:latin typeface="Arial"/>
                          <a:cs typeface="Arial"/>
                        </a:rPr>
                        <a:t>Розпалубка</a:t>
                      </a:r>
                      <a:r>
                        <a:rPr dirty="0" sz="650" spc="-1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конструкцій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4445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225" indent="96520">
                        <a:lnSpc>
                          <a:spcPts val="770"/>
                        </a:lnSpc>
                        <a:spcBef>
                          <a:spcPts val="5"/>
                        </a:spcBef>
                      </a:pPr>
                      <a:r>
                        <a:rPr dirty="0" sz="650">
                          <a:latin typeface="Arial"/>
                          <a:cs typeface="Arial"/>
                        </a:rPr>
                        <a:t>Перевірка</a:t>
                      </a:r>
                      <a:r>
                        <a:rPr dirty="0" sz="650" spc="-5">
                          <a:latin typeface="Arial"/>
                          <a:cs typeface="Arial"/>
                        </a:rPr>
                        <a:t> дотримання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 термінів </a:t>
                      </a:r>
                      <a:r>
                        <a:rPr dirty="0" sz="650" spc="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 spc="-5">
                          <a:latin typeface="Arial"/>
                          <a:cs typeface="Arial"/>
                        </a:rPr>
                        <a:t>розпалубки,</a:t>
                      </a:r>
                      <a:r>
                        <a:rPr dirty="0" sz="650" spc="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 spc="-5">
                          <a:latin typeface="Arial"/>
                          <a:cs typeface="Arial"/>
                        </a:rPr>
                        <a:t>відсутність</a:t>
                      </a:r>
                      <a:r>
                        <a:rPr dirty="0" sz="650" spc="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пошкоджень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63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5240">
                        <a:lnSpc>
                          <a:spcPct val="100000"/>
                        </a:lnSpc>
                        <a:spcBef>
                          <a:spcPts val="350"/>
                        </a:spcBef>
                      </a:pPr>
                      <a:r>
                        <a:rPr dirty="0" sz="650">
                          <a:latin typeface="Arial"/>
                          <a:cs typeface="Arial"/>
                        </a:rPr>
                        <a:t>Візуальний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4445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11454">
                <a:tc>
                  <a:txBody>
                    <a:bodyPr/>
                    <a:lstStyle/>
                    <a:p>
                      <a:pPr marL="88900" marR="12065">
                        <a:lnSpc>
                          <a:spcPts val="735"/>
                        </a:lnSpc>
                      </a:pPr>
                      <a:r>
                        <a:rPr dirty="0" sz="650" spc="-5">
                          <a:latin typeface="Arial"/>
                          <a:cs typeface="Arial"/>
                        </a:rPr>
                        <a:t>Допустиме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 spc="-5">
                          <a:latin typeface="Arial"/>
                          <a:cs typeface="Arial"/>
                        </a:rPr>
                        <a:t>відхилення</a:t>
                      </a:r>
                      <a:r>
                        <a:rPr dirty="0" sz="650" spc="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положення</a:t>
                      </a:r>
                      <a:endParaRPr sz="650">
                        <a:latin typeface="Arial"/>
                        <a:cs typeface="Arial"/>
                      </a:endParaRPr>
                    </a:p>
                    <a:p>
                      <a:pPr marL="471170" marR="1206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650">
                          <a:latin typeface="Arial"/>
                          <a:cs typeface="Arial"/>
                        </a:rPr>
                        <a:t>паль</a:t>
                      </a:r>
                      <a:r>
                        <a:rPr dirty="0" sz="650" spc="-2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у</a:t>
                      </a:r>
                      <a:r>
                        <a:rPr dirty="0" sz="650" spc="-2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плані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31750" marR="3175">
                        <a:lnSpc>
                          <a:spcPct val="100000"/>
                        </a:lnSpc>
                        <a:spcBef>
                          <a:spcPts val="409"/>
                        </a:spcBef>
                      </a:pPr>
                      <a:r>
                        <a:rPr dirty="0" sz="650">
                          <a:latin typeface="Arial"/>
                          <a:cs typeface="Arial"/>
                        </a:rPr>
                        <a:t>±10см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52069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27940">
                        <a:lnSpc>
                          <a:spcPct val="100000"/>
                        </a:lnSpc>
                        <a:spcBef>
                          <a:spcPts val="320"/>
                        </a:spcBef>
                      </a:pPr>
                      <a:r>
                        <a:rPr dirty="0" sz="650">
                          <a:latin typeface="Arial"/>
                          <a:cs typeface="Arial"/>
                        </a:rPr>
                        <a:t>Геодезичний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4064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4945">
                <a:tc>
                  <a:txBody>
                    <a:bodyPr/>
                    <a:lstStyle/>
                    <a:p>
                      <a:pPr marL="429895" marR="29845" indent="-341630">
                        <a:lnSpc>
                          <a:spcPts val="770"/>
                        </a:lnSpc>
                      </a:pPr>
                      <a:r>
                        <a:rPr dirty="0" sz="650" spc="-5">
                          <a:latin typeface="Arial"/>
                          <a:cs typeface="Arial"/>
                        </a:rPr>
                        <a:t>Допустиме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 spc="-5">
                          <a:latin typeface="Arial"/>
                          <a:cs typeface="Arial"/>
                        </a:rPr>
                        <a:t>відхилення</a:t>
                      </a:r>
                      <a:r>
                        <a:rPr dirty="0" sz="650" spc="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положення </a:t>
                      </a:r>
                      <a:r>
                        <a:rPr dirty="0" sz="650" spc="-16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паль</a:t>
                      </a:r>
                      <a:r>
                        <a:rPr dirty="0" sz="650" spc="-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по</a:t>
                      </a:r>
                      <a:r>
                        <a:rPr dirty="0" sz="650" spc="-5">
                          <a:latin typeface="Arial"/>
                          <a:cs typeface="Arial"/>
                        </a:rPr>
                        <a:t> висоті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5875" marR="3175">
                        <a:lnSpc>
                          <a:spcPct val="100000"/>
                        </a:lnSpc>
                        <a:spcBef>
                          <a:spcPts val="345"/>
                        </a:spcBef>
                      </a:pPr>
                      <a:r>
                        <a:rPr dirty="0" sz="650">
                          <a:latin typeface="Arial"/>
                          <a:cs typeface="Arial"/>
                        </a:rPr>
                        <a:t>±3см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4381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34925">
                        <a:lnSpc>
                          <a:spcPct val="100000"/>
                        </a:lnSpc>
                        <a:spcBef>
                          <a:spcPts val="290"/>
                        </a:spcBef>
                      </a:pPr>
                      <a:r>
                        <a:rPr dirty="0" sz="650" spc="-5">
                          <a:latin typeface="Arial"/>
                          <a:cs typeface="Arial"/>
                        </a:rPr>
                        <a:t>Нівілювання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 поверхні</a:t>
                      </a:r>
                      <a:r>
                        <a:rPr dirty="0" sz="650" spc="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 spc="-5">
                          <a:latin typeface="Arial"/>
                          <a:cs typeface="Arial"/>
                        </a:rPr>
                        <a:t>огловків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 паль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3683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94945">
                <a:tc>
                  <a:txBody>
                    <a:bodyPr/>
                    <a:lstStyle/>
                    <a:p>
                      <a:pPr algn="ctr" marL="13970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650">
                          <a:latin typeface="Arial"/>
                          <a:cs typeface="Arial"/>
                        </a:rPr>
                        <a:t>Перервірка</a:t>
                      </a:r>
                      <a:r>
                        <a:rPr dirty="0" sz="650" spc="1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суцільності</a:t>
                      </a:r>
                      <a:r>
                        <a:rPr dirty="0" sz="650" spc="1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стовбура</a:t>
                      </a:r>
                      <a:r>
                        <a:rPr dirty="0" sz="650" spc="15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 spc="-5">
                          <a:latin typeface="Arial"/>
                          <a:cs typeface="Arial"/>
                        </a:rPr>
                        <a:t>БІП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3556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84505" marR="154940" indent="-321945">
                        <a:lnSpc>
                          <a:spcPts val="690"/>
                        </a:lnSpc>
                        <a:spcBef>
                          <a:spcPts val="55"/>
                        </a:spcBef>
                      </a:pPr>
                      <a:r>
                        <a:rPr dirty="0" sz="650">
                          <a:latin typeface="Arial"/>
                          <a:cs typeface="Arial"/>
                        </a:rPr>
                        <a:t>Не повинно бути </a:t>
                      </a:r>
                      <a:r>
                        <a:rPr dirty="0" sz="650" spc="-5">
                          <a:latin typeface="Arial"/>
                          <a:cs typeface="Arial"/>
                        </a:rPr>
                        <a:t>розривів 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по </a:t>
                      </a:r>
                      <a:r>
                        <a:rPr dirty="0" sz="650" spc="-170">
                          <a:latin typeface="Arial"/>
                          <a:cs typeface="Arial"/>
                        </a:rPr>
                        <a:t> </a:t>
                      </a:r>
                      <a:r>
                        <a:rPr dirty="0" sz="650" spc="-5">
                          <a:latin typeface="Arial"/>
                          <a:cs typeface="Arial"/>
                        </a:rPr>
                        <a:t>довжині </a:t>
                      </a:r>
                      <a:r>
                        <a:rPr dirty="0" sz="650">
                          <a:latin typeface="Arial"/>
                          <a:cs typeface="Arial"/>
                        </a:rPr>
                        <a:t>палі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698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12700">
                        <a:lnSpc>
                          <a:spcPct val="100000"/>
                        </a:lnSpc>
                        <a:spcBef>
                          <a:spcPts val="295"/>
                        </a:spcBef>
                      </a:pPr>
                      <a:r>
                        <a:rPr dirty="0" sz="650">
                          <a:latin typeface="Arial"/>
                          <a:cs typeface="Arial"/>
                        </a:rPr>
                        <a:t>Ехолокація</a:t>
                      </a:r>
                      <a:endParaRPr sz="650">
                        <a:latin typeface="Arial"/>
                        <a:cs typeface="Arial"/>
                      </a:endParaRPr>
                    </a:p>
                  </a:txBody>
                  <a:tcPr marL="0" marR="0" marB="0" marT="37465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1416" name="object 1416"/>
          <p:cNvSpPr txBox="1"/>
          <p:nvPr/>
        </p:nvSpPr>
        <p:spPr>
          <a:xfrm>
            <a:off x="11137058" y="7407548"/>
            <a:ext cx="118745" cy="257810"/>
          </a:xfrm>
          <a:prstGeom prst="rect">
            <a:avLst/>
          </a:prstGeom>
        </p:spPr>
        <p:txBody>
          <a:bodyPr wrap="square" lIns="0" tIns="571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650" spc="-5">
                <a:latin typeface="Arial"/>
                <a:cs typeface="Arial"/>
              </a:rPr>
              <a:t>13000</a:t>
            </a:r>
            <a:endParaRPr sz="650">
              <a:latin typeface="Arial"/>
              <a:cs typeface="Arial"/>
            </a:endParaRPr>
          </a:p>
        </p:txBody>
      </p:sp>
      <p:sp>
        <p:nvSpPr>
          <p:cNvPr id="1417" name="object 1417"/>
          <p:cNvSpPr txBox="1"/>
          <p:nvPr/>
        </p:nvSpPr>
        <p:spPr>
          <a:xfrm>
            <a:off x="13512108" y="1473465"/>
            <a:ext cx="118745" cy="257810"/>
          </a:xfrm>
          <a:prstGeom prst="rect">
            <a:avLst/>
          </a:prstGeom>
        </p:spPr>
        <p:txBody>
          <a:bodyPr wrap="square" lIns="0" tIns="571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650" spc="-5">
                <a:latin typeface="Arial"/>
                <a:cs typeface="Arial"/>
              </a:rPr>
              <a:t>16000</a:t>
            </a:r>
            <a:endParaRPr sz="650">
              <a:latin typeface="Arial"/>
              <a:cs typeface="Arial"/>
            </a:endParaRPr>
          </a:p>
        </p:txBody>
      </p:sp>
      <p:sp>
        <p:nvSpPr>
          <p:cNvPr id="1418" name="object 1418"/>
          <p:cNvSpPr txBox="1"/>
          <p:nvPr/>
        </p:nvSpPr>
        <p:spPr>
          <a:xfrm>
            <a:off x="14879256" y="2094612"/>
            <a:ext cx="118745" cy="211454"/>
          </a:xfrm>
          <a:prstGeom prst="rect">
            <a:avLst/>
          </a:prstGeom>
        </p:spPr>
        <p:txBody>
          <a:bodyPr wrap="square" lIns="0" tIns="571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650" spc="-5">
                <a:latin typeface="Arial"/>
                <a:cs typeface="Arial"/>
              </a:rPr>
              <a:t>3685</a:t>
            </a:r>
            <a:endParaRPr sz="650">
              <a:latin typeface="Arial"/>
              <a:cs typeface="Arial"/>
            </a:endParaRPr>
          </a:p>
        </p:txBody>
      </p:sp>
      <p:pic>
        <p:nvPicPr>
          <p:cNvPr id="1419" name="object 1419"/>
          <p:cNvPicPr/>
          <p:nvPr/>
        </p:nvPicPr>
        <p:blipFill>
          <a:blip r:embed="rId81" cstate="print"/>
          <a:stretch>
            <a:fillRect/>
          </a:stretch>
        </p:blipFill>
        <p:spPr>
          <a:xfrm>
            <a:off x="13847264" y="1465638"/>
            <a:ext cx="63677" cy="78257"/>
          </a:xfrm>
          <a:prstGeom prst="rect">
            <a:avLst/>
          </a:prstGeom>
        </p:spPr>
      </p:pic>
      <p:sp>
        <p:nvSpPr>
          <p:cNvPr id="1420" name="object 1420"/>
          <p:cNvSpPr txBox="1"/>
          <p:nvPr/>
        </p:nvSpPr>
        <p:spPr>
          <a:xfrm>
            <a:off x="11924952" y="7064153"/>
            <a:ext cx="7821930" cy="103060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04775" indent="-92710">
              <a:lnSpc>
                <a:spcPts val="765"/>
              </a:lnSpc>
              <a:spcBef>
                <a:spcPts val="105"/>
              </a:spcBef>
              <a:buAutoNum type="arabicPeriod"/>
              <a:tabLst>
                <a:tab pos="105410" algn="l"/>
              </a:tabLst>
            </a:pPr>
            <a:r>
              <a:rPr dirty="0" sz="650">
                <a:latin typeface="Arial"/>
                <a:cs typeface="Arial"/>
              </a:rPr>
              <a:t>За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умовну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позначку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0.000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згідно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креслень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АР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прийнято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рівень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чистої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підлоги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першого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поверху,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що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відповідає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абсолютній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позначці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105,35.</a:t>
            </a:r>
            <a:endParaRPr sz="650">
              <a:latin typeface="Arial"/>
              <a:cs typeface="Arial"/>
            </a:endParaRPr>
          </a:p>
          <a:p>
            <a:pPr marL="111125" indent="-93345">
              <a:lnSpc>
                <a:spcPts val="765"/>
              </a:lnSpc>
              <a:buAutoNum type="arabicPeriod"/>
              <a:tabLst>
                <a:tab pos="111760" algn="l"/>
              </a:tabLst>
            </a:pPr>
            <a:r>
              <a:rPr dirty="0" sz="650">
                <a:latin typeface="Arial"/>
                <a:cs typeface="Arial"/>
              </a:rPr>
              <a:t>До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початку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виконання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робіт,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всі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існуючі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інженерні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мережі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повинні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бути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винесені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з-під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плями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забудови.</a:t>
            </a:r>
            <a:endParaRPr sz="650">
              <a:latin typeface="Arial"/>
              <a:cs typeface="Arial"/>
            </a:endParaRPr>
          </a:p>
          <a:p>
            <a:pPr marL="109855" indent="-93345">
              <a:lnSpc>
                <a:spcPct val="100000"/>
              </a:lnSpc>
              <a:spcBef>
                <a:spcPts val="40"/>
              </a:spcBef>
              <a:buAutoNum type="arabicPeriod"/>
              <a:tabLst>
                <a:tab pos="110489" algn="l"/>
              </a:tabLst>
            </a:pPr>
            <a:r>
              <a:rPr dirty="0" sz="650">
                <a:latin typeface="Arial"/>
                <a:cs typeface="Arial"/>
              </a:rPr>
              <a:t>Палі</a:t>
            </a:r>
            <a:r>
              <a:rPr dirty="0" sz="650" spc="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прийняті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у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проекті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-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буроін'єкційні,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діаметром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620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мм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довжинами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13м.</a:t>
            </a:r>
            <a:endParaRPr sz="650">
              <a:latin typeface="Arial"/>
              <a:cs typeface="Arial"/>
            </a:endParaRPr>
          </a:p>
          <a:p>
            <a:pPr marL="17145" marR="20955" indent="2540">
              <a:lnSpc>
                <a:spcPct val="99600"/>
              </a:lnSpc>
              <a:spcBef>
                <a:spcPts val="30"/>
              </a:spcBef>
              <a:buAutoNum type="arabicPeriod"/>
              <a:tabLst>
                <a:tab pos="113664" algn="l"/>
              </a:tabLst>
            </a:pPr>
            <a:r>
              <a:rPr dirty="0" sz="650" spc="-5">
                <a:latin typeface="Arial"/>
                <a:cs typeface="Arial"/>
              </a:rPr>
              <a:t>Бетон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для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паль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прийнято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класу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за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міцністю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С20/25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(В25),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марки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за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водонепроникністю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W8,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марки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за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морозостійкістю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F200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на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дрібнозернистому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заповнювачі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(щебІнь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фракції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5-10мм).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Склад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бетону, </a:t>
            </a:r>
            <a:r>
              <a:rPr dirty="0" sz="650" spc="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способи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його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приготування,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транспортування,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правила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прийняття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та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методи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контролю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на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підприємстві,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яке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виготовляє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бетон,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повинні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відповідати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вимогам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ДСТУ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Б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В.2.7-176:2008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"Суміші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бетонні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та </a:t>
            </a:r>
            <a:r>
              <a:rPr dirty="0" sz="650" spc="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бетони".</a:t>
            </a:r>
            <a:endParaRPr sz="650">
              <a:latin typeface="Arial"/>
              <a:cs typeface="Arial"/>
            </a:endParaRPr>
          </a:p>
          <a:p>
            <a:pPr marL="109855" indent="-93345">
              <a:lnSpc>
                <a:spcPts val="755"/>
              </a:lnSpc>
              <a:buAutoNum type="arabicPeriod"/>
              <a:tabLst>
                <a:tab pos="110489" algn="l"/>
              </a:tabLst>
            </a:pPr>
            <a:r>
              <a:rPr dirty="0" sz="650">
                <a:latin typeface="Arial"/>
                <a:cs typeface="Arial"/>
              </a:rPr>
              <a:t>Палі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виготовляти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згідно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з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вимогами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ДСТУ-Н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Б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В.2.1-28:2013.</a:t>
            </a:r>
            <a:endParaRPr sz="650">
              <a:latin typeface="Arial"/>
              <a:cs typeface="Arial"/>
            </a:endParaRPr>
          </a:p>
          <a:p>
            <a:pPr marL="15240" marR="5080" indent="2540">
              <a:lnSpc>
                <a:spcPct val="100000"/>
              </a:lnSpc>
              <a:spcBef>
                <a:spcPts val="40"/>
              </a:spcBef>
              <a:buAutoNum type="arabicPeriod"/>
              <a:tabLst>
                <a:tab pos="111760" algn="l"/>
              </a:tabLst>
            </a:pPr>
            <a:r>
              <a:rPr dirty="0" sz="650">
                <a:latin typeface="Arial"/>
                <a:cs typeface="Arial"/>
              </a:rPr>
              <a:t>При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влаштуванні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буроін'єкційних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паль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з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напірним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бетонуванням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через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пустотілий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шнек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згідно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вимог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ДСТУ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-Н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Б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В.2.1-28:2013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необхідно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виконувати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наступні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заходи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для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контролю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якості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і</a:t>
            </a:r>
            <a:r>
              <a:rPr dirty="0" sz="650" spc="2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прийманню </a:t>
            </a:r>
            <a:r>
              <a:rPr dirty="0" sz="650" spc="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робіт:</a:t>
            </a:r>
            <a:endParaRPr sz="650">
              <a:latin typeface="Arial"/>
              <a:cs typeface="Arial"/>
            </a:endParaRPr>
          </a:p>
          <a:p>
            <a:pPr marL="18415">
              <a:lnSpc>
                <a:spcPct val="100000"/>
              </a:lnSpc>
              <a:spcBef>
                <a:spcPts val="55"/>
              </a:spcBef>
            </a:pPr>
            <a:r>
              <a:rPr dirty="0" sz="650">
                <a:latin typeface="Arial"/>
                <a:cs typeface="Arial"/>
              </a:rPr>
              <a:t>а)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починати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підйом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шнеку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при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бетонуванні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паль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дозволено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після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досягнення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тиску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бетону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у</a:t>
            </a:r>
            <a:r>
              <a:rPr dirty="0" sz="650" spc="1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бетоноводі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не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менше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0,1МПа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(1</a:t>
            </a:r>
            <a:r>
              <a:rPr dirty="0" sz="650" spc="1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бар);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1421" name="object 1421"/>
          <p:cNvGrpSpPr/>
          <p:nvPr/>
        </p:nvGrpSpPr>
        <p:grpSpPr>
          <a:xfrm>
            <a:off x="13551" y="18611"/>
            <a:ext cx="20069810" cy="14171930"/>
            <a:chOff x="13551" y="18611"/>
            <a:chExt cx="20069810" cy="14171930"/>
          </a:xfrm>
        </p:grpSpPr>
        <p:sp>
          <p:nvSpPr>
            <p:cNvPr id="1422" name="object 1422"/>
            <p:cNvSpPr/>
            <p:nvPr/>
          </p:nvSpPr>
          <p:spPr>
            <a:xfrm>
              <a:off x="19901" y="24961"/>
              <a:ext cx="20057110" cy="14159230"/>
            </a:xfrm>
            <a:custGeom>
              <a:avLst/>
              <a:gdLst/>
              <a:ahLst/>
              <a:cxnLst/>
              <a:rect l="l" t="t" r="r" b="b"/>
              <a:pathLst>
                <a:path w="20057110" h="14159230">
                  <a:moveTo>
                    <a:pt x="20056876" y="14159223"/>
                  </a:moveTo>
                  <a:lnTo>
                    <a:pt x="0" y="14159223"/>
                  </a:lnTo>
                  <a:lnTo>
                    <a:pt x="0" y="0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3" name="object 1423"/>
            <p:cNvSpPr/>
            <p:nvPr/>
          </p:nvSpPr>
          <p:spPr>
            <a:xfrm>
              <a:off x="589630" y="438849"/>
              <a:ext cx="10314940" cy="9364980"/>
            </a:xfrm>
            <a:custGeom>
              <a:avLst/>
              <a:gdLst/>
              <a:ahLst/>
              <a:cxnLst/>
              <a:rect l="l" t="t" r="r" b="b"/>
              <a:pathLst>
                <a:path w="10314940" h="9364980">
                  <a:moveTo>
                    <a:pt x="0" y="9364597"/>
                  </a:moveTo>
                  <a:lnTo>
                    <a:pt x="10314820" y="9364597"/>
                  </a:lnTo>
                  <a:lnTo>
                    <a:pt x="10314820" y="0"/>
                  </a:lnTo>
                  <a:lnTo>
                    <a:pt x="0" y="0"/>
                  </a:lnTo>
                  <a:lnTo>
                    <a:pt x="0" y="93645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24" name="object 1424"/>
          <p:cNvSpPr txBox="1"/>
          <p:nvPr/>
        </p:nvSpPr>
        <p:spPr>
          <a:xfrm>
            <a:off x="3680585" y="167668"/>
            <a:ext cx="3779520" cy="210820"/>
          </a:xfrm>
          <a:prstGeom prst="rect">
            <a:avLst/>
          </a:prstGeom>
        </p:spPr>
        <p:txBody>
          <a:bodyPr wrap="square" lIns="0" tIns="1460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dirty="0" sz="1200" spc="5">
                <a:latin typeface="Arial"/>
                <a:cs typeface="Arial"/>
              </a:rPr>
              <a:t>Технологічна</a:t>
            </a:r>
            <a:r>
              <a:rPr dirty="0" sz="1200">
                <a:latin typeface="Arial"/>
                <a:cs typeface="Arial"/>
              </a:rPr>
              <a:t> </a:t>
            </a:r>
            <a:r>
              <a:rPr dirty="0" sz="1200" spc="5">
                <a:latin typeface="Arial"/>
                <a:cs typeface="Arial"/>
              </a:rPr>
              <a:t>карта</a:t>
            </a:r>
            <a:r>
              <a:rPr dirty="0" sz="1200" spc="10">
                <a:latin typeface="Arial"/>
                <a:cs typeface="Arial"/>
              </a:rPr>
              <a:t> </a:t>
            </a:r>
            <a:r>
              <a:rPr dirty="0" sz="1200" spc="5">
                <a:latin typeface="Arial"/>
                <a:cs typeface="Arial"/>
              </a:rPr>
              <a:t>на</a:t>
            </a:r>
            <a:r>
              <a:rPr dirty="0" sz="1200">
                <a:latin typeface="Arial"/>
                <a:cs typeface="Arial"/>
              </a:rPr>
              <a:t> </a:t>
            </a:r>
            <a:r>
              <a:rPr dirty="0" sz="1200" spc="5">
                <a:latin typeface="Arial"/>
                <a:cs typeface="Arial"/>
              </a:rPr>
              <a:t>улаштування пальового поля</a:t>
            </a:r>
            <a:endParaRPr sz="1200">
              <a:latin typeface="Arial"/>
              <a:cs typeface="Arial"/>
            </a:endParaRPr>
          </a:p>
        </p:txBody>
      </p:sp>
      <p:sp>
        <p:nvSpPr>
          <p:cNvPr id="1425" name="object 1425"/>
          <p:cNvSpPr txBox="1"/>
          <p:nvPr/>
        </p:nvSpPr>
        <p:spPr>
          <a:xfrm>
            <a:off x="1093025" y="10142025"/>
            <a:ext cx="1753235" cy="157861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23495">
              <a:lnSpc>
                <a:spcPct val="100000"/>
              </a:lnSpc>
              <a:spcBef>
                <a:spcPts val="135"/>
              </a:spcBef>
            </a:pPr>
            <a:r>
              <a:rPr dirty="0" sz="750" spc="15">
                <a:latin typeface="Arial"/>
                <a:cs typeface="Arial"/>
              </a:rPr>
              <a:t>Хід</a:t>
            </a:r>
            <a:r>
              <a:rPr dirty="0" sz="75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виоконання</a:t>
            </a:r>
            <a:r>
              <a:rPr dirty="0" sz="750" spc="5">
                <a:latin typeface="Arial"/>
                <a:cs typeface="Arial"/>
              </a:rPr>
              <a:t> </a:t>
            </a:r>
            <a:r>
              <a:rPr dirty="0" sz="750" spc="10">
                <a:latin typeface="Arial"/>
                <a:cs typeface="Arial"/>
              </a:rPr>
              <a:t>робіт</a:t>
            </a:r>
            <a:r>
              <a:rPr dirty="0" sz="750">
                <a:latin typeface="Arial"/>
                <a:cs typeface="Arial"/>
              </a:rPr>
              <a:t> </a:t>
            </a:r>
            <a:r>
              <a:rPr dirty="0" sz="750" spc="20">
                <a:latin typeface="Arial"/>
                <a:cs typeface="Arial"/>
              </a:rPr>
              <a:t>1</a:t>
            </a:r>
            <a:r>
              <a:rPr dirty="0" sz="750" spc="5">
                <a:latin typeface="Arial"/>
                <a:cs typeface="Arial"/>
              </a:rPr>
              <a:t> </a:t>
            </a:r>
            <a:r>
              <a:rPr dirty="0" sz="750" spc="10">
                <a:latin typeface="Arial"/>
                <a:cs typeface="Arial"/>
              </a:rPr>
              <a:t>етапу</a:t>
            </a:r>
            <a:endParaRPr sz="750">
              <a:latin typeface="Arial"/>
              <a:cs typeface="Arial"/>
            </a:endParaRPr>
          </a:p>
          <a:p>
            <a:pPr marL="17145" marR="248920" indent="-5080">
              <a:lnSpc>
                <a:spcPct val="103600"/>
              </a:lnSpc>
              <a:spcBef>
                <a:spcPts val="15"/>
              </a:spcBef>
              <a:buAutoNum type="arabicPeriod"/>
              <a:tabLst>
                <a:tab pos="124460" algn="l"/>
              </a:tabLst>
            </a:pPr>
            <a:r>
              <a:rPr dirty="0" sz="750" spc="20">
                <a:latin typeface="Arial"/>
                <a:cs typeface="Arial"/>
              </a:rPr>
              <a:t>Прокачка цементним </a:t>
            </a:r>
            <a:r>
              <a:rPr dirty="0" sz="750" spc="25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розчином</a:t>
            </a:r>
            <a:r>
              <a:rPr dirty="0" sz="750" spc="-10">
                <a:latin typeface="Arial"/>
                <a:cs typeface="Arial"/>
              </a:rPr>
              <a:t> </a:t>
            </a:r>
            <a:r>
              <a:rPr dirty="0" sz="750" spc="20">
                <a:latin typeface="Arial"/>
                <a:cs typeface="Arial"/>
              </a:rPr>
              <a:t>системи</a:t>
            </a:r>
            <a:r>
              <a:rPr dirty="0" sz="750" spc="-5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бетоноводів;</a:t>
            </a:r>
            <a:endParaRPr sz="750">
              <a:latin typeface="Arial"/>
              <a:cs typeface="Arial"/>
            </a:endParaRPr>
          </a:p>
          <a:p>
            <a:pPr marL="19685" marR="264160" indent="635">
              <a:lnSpc>
                <a:spcPts val="940"/>
              </a:lnSpc>
              <a:spcBef>
                <a:spcPts val="30"/>
              </a:spcBef>
              <a:buAutoNum type="arabicPeriod"/>
              <a:tabLst>
                <a:tab pos="132080" algn="l"/>
              </a:tabLst>
            </a:pPr>
            <a:r>
              <a:rPr dirty="0" sz="750" spc="20">
                <a:latin typeface="Arial"/>
                <a:cs typeface="Arial"/>
              </a:rPr>
              <a:t>Прокачка</a:t>
            </a:r>
            <a:r>
              <a:rPr dirty="0" sz="750" spc="-15">
                <a:latin typeface="Arial"/>
                <a:cs typeface="Arial"/>
              </a:rPr>
              <a:t> </a:t>
            </a:r>
            <a:r>
              <a:rPr dirty="0" sz="750" spc="20">
                <a:latin typeface="Arial"/>
                <a:cs typeface="Arial"/>
              </a:rPr>
              <a:t>бетоном</a:t>
            </a:r>
            <a:r>
              <a:rPr dirty="0" sz="750" spc="-15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до</a:t>
            </a:r>
            <a:r>
              <a:rPr dirty="0" sz="750" spc="-2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виходу </a:t>
            </a:r>
            <a:r>
              <a:rPr dirty="0" sz="750" spc="-190">
                <a:latin typeface="Arial"/>
                <a:cs typeface="Arial"/>
              </a:rPr>
              <a:t> </a:t>
            </a:r>
            <a:r>
              <a:rPr dirty="0" sz="750" spc="20">
                <a:latin typeface="Arial"/>
                <a:cs typeface="Arial"/>
              </a:rPr>
              <a:t>бетону</a:t>
            </a:r>
            <a:r>
              <a:rPr dirty="0" sz="75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з</a:t>
            </a:r>
            <a:r>
              <a:rPr dirty="0" sz="75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нижньої</a:t>
            </a:r>
            <a:r>
              <a:rPr dirty="0" sz="750">
                <a:latin typeface="Arial"/>
                <a:cs typeface="Arial"/>
              </a:rPr>
              <a:t> </a:t>
            </a:r>
            <a:r>
              <a:rPr dirty="0" sz="750" spc="20">
                <a:latin typeface="Arial"/>
                <a:cs typeface="Arial"/>
              </a:rPr>
              <a:t>частини</a:t>
            </a:r>
            <a:endParaRPr sz="750">
              <a:latin typeface="Arial"/>
              <a:cs typeface="Arial"/>
            </a:endParaRPr>
          </a:p>
          <a:p>
            <a:pPr marL="16510">
              <a:lnSpc>
                <a:spcPct val="100000"/>
              </a:lnSpc>
              <a:spcBef>
                <a:spcPts val="15"/>
              </a:spcBef>
            </a:pPr>
            <a:r>
              <a:rPr dirty="0" sz="750" spc="15">
                <a:latin typeface="Arial"/>
                <a:cs typeface="Arial"/>
              </a:rPr>
              <a:t>шнекової</a:t>
            </a:r>
            <a:r>
              <a:rPr dirty="0" sz="750" spc="-25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колони;</a:t>
            </a:r>
            <a:endParaRPr sz="750">
              <a:latin typeface="Arial"/>
              <a:cs typeface="Arial"/>
            </a:endParaRPr>
          </a:p>
          <a:p>
            <a:pPr marL="17145" marR="217170" indent="1905">
              <a:lnSpc>
                <a:spcPct val="103600"/>
              </a:lnSpc>
              <a:spcBef>
                <a:spcPts val="5"/>
              </a:spcBef>
              <a:buAutoNum type="arabicPeriod" startAt="3"/>
              <a:tabLst>
                <a:tab pos="131445" algn="l"/>
              </a:tabLst>
            </a:pPr>
            <a:r>
              <a:rPr dirty="0" sz="750" spc="20">
                <a:latin typeface="Arial"/>
                <a:cs typeface="Arial"/>
              </a:rPr>
              <a:t>Встановлення</a:t>
            </a:r>
            <a:r>
              <a:rPr dirty="0" sz="750" spc="-2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бурової</a:t>
            </a:r>
            <a:r>
              <a:rPr dirty="0" sz="750" spc="-20">
                <a:latin typeface="Arial"/>
                <a:cs typeface="Arial"/>
              </a:rPr>
              <a:t> </a:t>
            </a:r>
            <a:r>
              <a:rPr dirty="0" sz="750" spc="20">
                <a:latin typeface="Arial"/>
                <a:cs typeface="Arial"/>
              </a:rPr>
              <a:t>колони </a:t>
            </a:r>
            <a:r>
              <a:rPr dirty="0" sz="750" spc="-19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на</a:t>
            </a:r>
            <a:r>
              <a:rPr dirty="0" sz="750" spc="5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проектну</a:t>
            </a:r>
            <a:r>
              <a:rPr dirty="0" sz="750" spc="1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позначку;</a:t>
            </a:r>
            <a:endParaRPr sz="750">
              <a:latin typeface="Arial"/>
              <a:cs typeface="Arial"/>
            </a:endParaRPr>
          </a:p>
          <a:p>
            <a:pPr marL="17145" marR="476884" indent="4445">
              <a:lnSpc>
                <a:spcPts val="950"/>
              </a:lnSpc>
              <a:spcBef>
                <a:spcPts val="30"/>
              </a:spcBef>
              <a:buAutoNum type="arabicPeriod" startAt="3"/>
              <a:tabLst>
                <a:tab pos="134620" algn="l"/>
              </a:tabLst>
            </a:pPr>
            <a:r>
              <a:rPr dirty="0" sz="750" spc="15">
                <a:latin typeface="Arial"/>
                <a:cs typeface="Arial"/>
              </a:rPr>
              <a:t>Буріння</a:t>
            </a:r>
            <a:r>
              <a:rPr dirty="0" sz="750" spc="-30">
                <a:latin typeface="Arial"/>
                <a:cs typeface="Arial"/>
              </a:rPr>
              <a:t> </a:t>
            </a:r>
            <a:r>
              <a:rPr dirty="0" sz="750" spc="20">
                <a:latin typeface="Arial"/>
                <a:cs typeface="Arial"/>
              </a:rPr>
              <a:t>свердловини</a:t>
            </a:r>
            <a:r>
              <a:rPr dirty="0" sz="750" spc="-3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до </a:t>
            </a:r>
            <a:r>
              <a:rPr dirty="0" sz="750" spc="-195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проекної</a:t>
            </a:r>
            <a:r>
              <a:rPr dirty="0" sz="750" spc="5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позначки;</a:t>
            </a:r>
            <a:endParaRPr sz="750">
              <a:latin typeface="Arial"/>
              <a:cs typeface="Arial"/>
            </a:endParaRPr>
          </a:p>
          <a:p>
            <a:pPr marL="130810" indent="-111760">
              <a:lnSpc>
                <a:spcPts val="900"/>
              </a:lnSpc>
              <a:buAutoNum type="arabicPeriod" startAt="3"/>
              <a:tabLst>
                <a:tab pos="131445" algn="l"/>
              </a:tabLst>
            </a:pPr>
            <a:r>
              <a:rPr dirty="0" sz="750" spc="20">
                <a:latin typeface="Arial"/>
                <a:cs typeface="Arial"/>
              </a:rPr>
              <a:t>Контроль</a:t>
            </a:r>
            <a:r>
              <a:rPr dirty="0" sz="750" spc="-35">
                <a:latin typeface="Arial"/>
                <a:cs typeface="Arial"/>
              </a:rPr>
              <a:t> </a:t>
            </a:r>
            <a:r>
              <a:rPr dirty="0" sz="750" spc="20">
                <a:latin typeface="Arial"/>
                <a:cs typeface="Arial"/>
              </a:rPr>
              <a:t>глибини</a:t>
            </a:r>
            <a:endParaRPr sz="750">
              <a:latin typeface="Arial"/>
              <a:cs typeface="Arial"/>
            </a:endParaRPr>
          </a:p>
          <a:p>
            <a:pPr marL="17145" marR="5080" indent="1905">
              <a:lnSpc>
                <a:spcPct val="104500"/>
              </a:lnSpc>
            </a:pPr>
            <a:r>
              <a:rPr dirty="0" sz="750" spc="20">
                <a:latin typeface="Arial"/>
                <a:cs typeface="Arial"/>
              </a:rPr>
              <a:t>свердловини </a:t>
            </a:r>
            <a:r>
              <a:rPr dirty="0" sz="750" spc="10">
                <a:latin typeface="Arial"/>
                <a:cs typeface="Arial"/>
              </a:rPr>
              <a:t>здійснюється </a:t>
            </a:r>
            <a:r>
              <a:rPr dirty="0" sz="750" spc="20">
                <a:latin typeface="Arial"/>
                <a:cs typeface="Arial"/>
              </a:rPr>
              <a:t>по </a:t>
            </a:r>
            <a:r>
              <a:rPr dirty="0" sz="750" spc="15">
                <a:latin typeface="Arial"/>
                <a:cs typeface="Arial"/>
              </a:rPr>
              <a:t>міткам </a:t>
            </a:r>
            <a:r>
              <a:rPr dirty="0" sz="750" spc="-195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на</a:t>
            </a:r>
            <a:r>
              <a:rPr dirty="0" sz="750" spc="5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шнековій</a:t>
            </a:r>
            <a:r>
              <a:rPr dirty="0" sz="750" spc="1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колоні</a:t>
            </a:r>
            <a:r>
              <a:rPr dirty="0" sz="750" spc="1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та</a:t>
            </a:r>
            <a:r>
              <a:rPr dirty="0" sz="750" spc="1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комп'ютером.</a:t>
            </a:r>
            <a:endParaRPr sz="750">
              <a:latin typeface="Arial"/>
              <a:cs typeface="Arial"/>
            </a:endParaRPr>
          </a:p>
        </p:txBody>
      </p:sp>
      <p:sp>
        <p:nvSpPr>
          <p:cNvPr id="1426" name="object 1426"/>
          <p:cNvSpPr txBox="1"/>
          <p:nvPr/>
        </p:nvSpPr>
        <p:spPr>
          <a:xfrm>
            <a:off x="6649650" y="10142025"/>
            <a:ext cx="1463040" cy="966469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23495">
              <a:lnSpc>
                <a:spcPct val="100000"/>
              </a:lnSpc>
              <a:spcBef>
                <a:spcPts val="135"/>
              </a:spcBef>
            </a:pPr>
            <a:r>
              <a:rPr dirty="0" sz="750" spc="15">
                <a:latin typeface="Arial"/>
                <a:cs typeface="Arial"/>
              </a:rPr>
              <a:t>Хід</a:t>
            </a:r>
            <a:r>
              <a:rPr dirty="0" sz="75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виоконання</a:t>
            </a:r>
            <a:r>
              <a:rPr dirty="0" sz="750" spc="5">
                <a:latin typeface="Arial"/>
                <a:cs typeface="Arial"/>
              </a:rPr>
              <a:t> </a:t>
            </a:r>
            <a:r>
              <a:rPr dirty="0" sz="750" spc="10">
                <a:latin typeface="Arial"/>
                <a:cs typeface="Arial"/>
              </a:rPr>
              <a:t>робіт</a:t>
            </a:r>
            <a:r>
              <a:rPr dirty="0" sz="750">
                <a:latin typeface="Arial"/>
                <a:cs typeface="Arial"/>
              </a:rPr>
              <a:t> </a:t>
            </a:r>
            <a:r>
              <a:rPr dirty="0" sz="750" spc="20">
                <a:latin typeface="Arial"/>
                <a:cs typeface="Arial"/>
              </a:rPr>
              <a:t>3</a:t>
            </a:r>
            <a:r>
              <a:rPr dirty="0" sz="750" spc="5">
                <a:latin typeface="Arial"/>
                <a:cs typeface="Arial"/>
              </a:rPr>
              <a:t> </a:t>
            </a:r>
            <a:r>
              <a:rPr dirty="0" sz="750" spc="10">
                <a:latin typeface="Arial"/>
                <a:cs typeface="Arial"/>
              </a:rPr>
              <a:t>етапу</a:t>
            </a:r>
            <a:endParaRPr sz="750">
              <a:latin typeface="Arial"/>
              <a:cs typeface="Arial"/>
            </a:endParaRPr>
          </a:p>
          <a:p>
            <a:pPr marL="19685" marR="5080" indent="-7620">
              <a:lnSpc>
                <a:spcPct val="103600"/>
              </a:lnSpc>
              <a:buAutoNum type="arabicPeriod"/>
              <a:tabLst>
                <a:tab pos="124460" algn="l"/>
              </a:tabLst>
            </a:pPr>
            <a:r>
              <a:rPr dirty="0" sz="750" spc="20">
                <a:latin typeface="Arial"/>
                <a:cs typeface="Arial"/>
              </a:rPr>
              <a:t>Влаштування</a:t>
            </a:r>
            <a:r>
              <a:rPr dirty="0" sz="750" spc="-25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армокаркасу</a:t>
            </a:r>
            <a:r>
              <a:rPr dirty="0" sz="750" spc="-2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у </a:t>
            </a:r>
            <a:r>
              <a:rPr dirty="0" sz="750" spc="-190">
                <a:latin typeface="Arial"/>
                <a:cs typeface="Arial"/>
              </a:rPr>
              <a:t> </a:t>
            </a:r>
            <a:r>
              <a:rPr dirty="0" sz="750" spc="20">
                <a:latin typeface="Arial"/>
                <a:cs typeface="Arial"/>
              </a:rPr>
              <a:t>свіжовлаштований</a:t>
            </a:r>
            <a:r>
              <a:rPr dirty="0" sz="750" spc="-5">
                <a:latin typeface="Arial"/>
                <a:cs typeface="Arial"/>
              </a:rPr>
              <a:t> </a:t>
            </a:r>
            <a:r>
              <a:rPr dirty="0" sz="750" spc="20">
                <a:latin typeface="Arial"/>
                <a:cs typeface="Arial"/>
              </a:rPr>
              <a:t>бетон</a:t>
            </a:r>
            <a:r>
              <a:rPr dirty="0" sz="750">
                <a:latin typeface="Arial"/>
                <a:cs typeface="Arial"/>
              </a:rPr>
              <a:t> </a:t>
            </a:r>
            <a:r>
              <a:rPr dirty="0" sz="750" spc="10">
                <a:latin typeface="Arial"/>
                <a:cs typeface="Arial"/>
              </a:rPr>
              <a:t>за</a:t>
            </a:r>
            <a:endParaRPr sz="750">
              <a:latin typeface="Arial"/>
              <a:cs typeface="Arial"/>
            </a:endParaRPr>
          </a:p>
          <a:p>
            <a:pPr marL="23495">
              <a:lnSpc>
                <a:spcPts val="855"/>
              </a:lnSpc>
              <a:spcBef>
                <a:spcPts val="55"/>
              </a:spcBef>
            </a:pPr>
            <a:r>
              <a:rPr dirty="0" sz="750" spc="15">
                <a:latin typeface="Arial"/>
                <a:cs typeface="Arial"/>
              </a:rPr>
              <a:t>допомогою</a:t>
            </a:r>
            <a:r>
              <a:rPr dirty="0" sz="750" spc="-35">
                <a:latin typeface="Arial"/>
                <a:cs typeface="Arial"/>
              </a:rPr>
              <a:t> </a:t>
            </a:r>
            <a:r>
              <a:rPr dirty="0" sz="750" spc="10">
                <a:latin typeface="Arial"/>
                <a:cs typeface="Arial"/>
              </a:rPr>
              <a:t>віброголовки;</a:t>
            </a:r>
            <a:endParaRPr sz="750">
              <a:latin typeface="Arial"/>
              <a:cs typeface="Arial"/>
            </a:endParaRPr>
          </a:p>
          <a:p>
            <a:pPr marL="131445" indent="-111760">
              <a:lnSpc>
                <a:spcPts val="855"/>
              </a:lnSpc>
              <a:buAutoNum type="arabicPeriod" startAt="2"/>
              <a:tabLst>
                <a:tab pos="132080" algn="l"/>
              </a:tabLst>
            </a:pPr>
            <a:r>
              <a:rPr dirty="0" sz="750" spc="20">
                <a:latin typeface="Arial"/>
                <a:cs typeface="Arial"/>
              </a:rPr>
              <a:t>Чистка</a:t>
            </a:r>
            <a:r>
              <a:rPr dirty="0" sz="750" spc="-35">
                <a:latin typeface="Arial"/>
                <a:cs typeface="Arial"/>
              </a:rPr>
              <a:t> </a:t>
            </a:r>
            <a:r>
              <a:rPr dirty="0" sz="750" spc="20">
                <a:latin typeface="Arial"/>
                <a:cs typeface="Arial"/>
              </a:rPr>
              <a:t>бетоновода</a:t>
            </a:r>
            <a:r>
              <a:rPr dirty="0" sz="750" spc="-3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та</a:t>
            </a:r>
            <a:endParaRPr sz="750">
              <a:latin typeface="Arial"/>
              <a:cs typeface="Arial"/>
            </a:endParaRPr>
          </a:p>
          <a:p>
            <a:pPr marL="17145">
              <a:lnSpc>
                <a:spcPct val="100000"/>
              </a:lnSpc>
              <a:spcBef>
                <a:spcPts val="170"/>
              </a:spcBef>
            </a:pPr>
            <a:r>
              <a:rPr dirty="0" sz="750" spc="20">
                <a:latin typeface="Arial"/>
                <a:cs typeface="Arial"/>
              </a:rPr>
              <a:t>порожнини</a:t>
            </a:r>
            <a:r>
              <a:rPr dirty="0" sz="75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шнеку</a:t>
            </a:r>
            <a:r>
              <a:rPr dirty="0" sz="750">
                <a:latin typeface="Arial"/>
                <a:cs typeface="Arial"/>
              </a:rPr>
              <a:t> </a:t>
            </a:r>
            <a:r>
              <a:rPr dirty="0" sz="750" spc="10">
                <a:latin typeface="Arial"/>
                <a:cs typeface="Arial"/>
              </a:rPr>
              <a:t>від</a:t>
            </a:r>
            <a:r>
              <a:rPr dirty="0" sz="75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бетону;</a:t>
            </a:r>
            <a:endParaRPr sz="750">
              <a:latin typeface="Arial"/>
              <a:cs typeface="Arial"/>
            </a:endParaRPr>
          </a:p>
          <a:p>
            <a:pPr marL="19685" marR="332105">
              <a:lnSpc>
                <a:spcPts val="810"/>
              </a:lnSpc>
              <a:spcBef>
                <a:spcPts val="150"/>
              </a:spcBef>
              <a:buAutoNum type="arabicPeriod" startAt="3"/>
              <a:tabLst>
                <a:tab pos="131445" algn="l"/>
              </a:tabLst>
            </a:pPr>
            <a:r>
              <a:rPr dirty="0" sz="750" spc="20">
                <a:latin typeface="Arial"/>
                <a:cs typeface="Arial"/>
              </a:rPr>
              <a:t>Промивання</a:t>
            </a:r>
            <a:r>
              <a:rPr dirty="0" sz="750" spc="1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системи  </a:t>
            </a:r>
            <a:r>
              <a:rPr dirty="0" sz="750" spc="15">
                <a:latin typeface="Arial"/>
                <a:cs typeface="Arial"/>
              </a:rPr>
              <a:t>бетоноводів</a:t>
            </a:r>
            <a:r>
              <a:rPr dirty="0" sz="75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водою.</a:t>
            </a:r>
            <a:endParaRPr sz="750">
              <a:latin typeface="Arial"/>
              <a:cs typeface="Arial"/>
            </a:endParaRPr>
          </a:p>
        </p:txBody>
      </p:sp>
      <p:sp>
        <p:nvSpPr>
          <p:cNvPr id="1427" name="object 1427"/>
          <p:cNvSpPr txBox="1"/>
          <p:nvPr/>
        </p:nvSpPr>
        <p:spPr>
          <a:xfrm>
            <a:off x="3723087" y="10142025"/>
            <a:ext cx="2494915" cy="158496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22225">
              <a:lnSpc>
                <a:spcPct val="100000"/>
              </a:lnSpc>
              <a:spcBef>
                <a:spcPts val="135"/>
              </a:spcBef>
            </a:pPr>
            <a:r>
              <a:rPr dirty="0" sz="750" spc="15">
                <a:latin typeface="Arial"/>
                <a:cs typeface="Arial"/>
              </a:rPr>
              <a:t>Хід</a:t>
            </a:r>
            <a:r>
              <a:rPr dirty="0" sz="75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виоконання</a:t>
            </a:r>
            <a:r>
              <a:rPr dirty="0" sz="750" spc="5">
                <a:latin typeface="Arial"/>
                <a:cs typeface="Arial"/>
              </a:rPr>
              <a:t> </a:t>
            </a:r>
            <a:r>
              <a:rPr dirty="0" sz="750" spc="10">
                <a:latin typeface="Arial"/>
                <a:cs typeface="Arial"/>
              </a:rPr>
              <a:t>робіт</a:t>
            </a:r>
            <a:r>
              <a:rPr dirty="0" sz="750">
                <a:latin typeface="Arial"/>
                <a:cs typeface="Arial"/>
              </a:rPr>
              <a:t> </a:t>
            </a:r>
            <a:r>
              <a:rPr dirty="0" sz="750" spc="20">
                <a:latin typeface="Arial"/>
                <a:cs typeface="Arial"/>
              </a:rPr>
              <a:t>2</a:t>
            </a:r>
            <a:r>
              <a:rPr dirty="0" sz="750" spc="5">
                <a:latin typeface="Arial"/>
                <a:cs typeface="Arial"/>
              </a:rPr>
              <a:t> </a:t>
            </a:r>
            <a:r>
              <a:rPr dirty="0" sz="750" spc="10">
                <a:latin typeface="Arial"/>
                <a:cs typeface="Arial"/>
              </a:rPr>
              <a:t>етапу</a:t>
            </a:r>
            <a:endParaRPr sz="750">
              <a:latin typeface="Arial"/>
              <a:cs typeface="Arial"/>
            </a:endParaRPr>
          </a:p>
          <a:p>
            <a:pPr marL="16510" marR="213360" indent="-4445">
              <a:lnSpc>
                <a:spcPts val="940"/>
              </a:lnSpc>
              <a:spcBef>
                <a:spcPts val="30"/>
              </a:spcBef>
              <a:buAutoNum type="arabicPeriod"/>
              <a:tabLst>
                <a:tab pos="119380" algn="l"/>
              </a:tabLst>
            </a:pPr>
            <a:r>
              <a:rPr dirty="0" sz="750" spc="15">
                <a:latin typeface="Arial"/>
                <a:cs typeface="Arial"/>
              </a:rPr>
              <a:t>Підняття</a:t>
            </a:r>
            <a:r>
              <a:rPr dirty="0" sz="750" spc="1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шнеку на 15см </a:t>
            </a:r>
            <a:r>
              <a:rPr dirty="0" sz="750" spc="10">
                <a:latin typeface="Arial"/>
                <a:cs typeface="Arial"/>
              </a:rPr>
              <a:t>від</a:t>
            </a:r>
            <a:r>
              <a:rPr dirty="0" sz="750" spc="15">
                <a:latin typeface="Arial"/>
                <a:cs typeface="Arial"/>
              </a:rPr>
              <a:t> проектної </a:t>
            </a:r>
            <a:r>
              <a:rPr dirty="0" sz="750" spc="10">
                <a:latin typeface="Arial"/>
                <a:cs typeface="Arial"/>
              </a:rPr>
              <a:t>відмітки </a:t>
            </a:r>
            <a:r>
              <a:rPr dirty="0" sz="750" spc="-19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п'яти</a:t>
            </a:r>
            <a:r>
              <a:rPr dirty="0" sz="750" spc="5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палі;</a:t>
            </a:r>
            <a:endParaRPr sz="750">
              <a:latin typeface="Arial"/>
              <a:cs typeface="Arial"/>
            </a:endParaRPr>
          </a:p>
          <a:p>
            <a:pPr marL="131445" indent="-111760">
              <a:lnSpc>
                <a:spcPct val="100000"/>
              </a:lnSpc>
              <a:spcBef>
                <a:spcPts val="5"/>
              </a:spcBef>
              <a:buAutoNum type="arabicPeriod"/>
              <a:tabLst>
                <a:tab pos="132080" algn="l"/>
              </a:tabLst>
            </a:pPr>
            <a:r>
              <a:rPr dirty="0" sz="750" spc="20">
                <a:latin typeface="Arial"/>
                <a:cs typeface="Arial"/>
              </a:rPr>
              <a:t>Початок</a:t>
            </a:r>
            <a:r>
              <a:rPr dirty="0" sz="75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подачі</a:t>
            </a:r>
            <a:r>
              <a:rPr dirty="0" sz="750">
                <a:latin typeface="Arial"/>
                <a:cs typeface="Arial"/>
              </a:rPr>
              <a:t> </a:t>
            </a:r>
            <a:r>
              <a:rPr dirty="0" sz="750" spc="20">
                <a:latin typeface="Arial"/>
                <a:cs typeface="Arial"/>
              </a:rPr>
              <a:t>бетононасосом</a:t>
            </a:r>
            <a:r>
              <a:rPr dirty="0" sz="75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бетону;</a:t>
            </a:r>
            <a:endParaRPr sz="750">
              <a:latin typeface="Arial"/>
              <a:cs typeface="Arial"/>
            </a:endParaRPr>
          </a:p>
          <a:p>
            <a:pPr marL="129539" indent="-111760">
              <a:lnSpc>
                <a:spcPct val="100000"/>
              </a:lnSpc>
              <a:spcBef>
                <a:spcPts val="45"/>
              </a:spcBef>
              <a:buAutoNum type="arabicPeriod"/>
              <a:tabLst>
                <a:tab pos="130175" algn="l"/>
              </a:tabLst>
            </a:pPr>
            <a:r>
              <a:rPr dirty="0" sz="750" spc="15">
                <a:latin typeface="Arial"/>
                <a:cs typeface="Arial"/>
              </a:rPr>
              <a:t>Необхідго</a:t>
            </a:r>
            <a:r>
              <a:rPr dirty="0" sz="750" spc="-1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контролювати:</a:t>
            </a:r>
            <a:endParaRPr sz="750">
              <a:latin typeface="Arial"/>
              <a:cs typeface="Arial"/>
            </a:endParaRPr>
          </a:p>
          <a:p>
            <a:pPr marL="80645" indent="-61594">
              <a:lnSpc>
                <a:spcPct val="100000"/>
              </a:lnSpc>
              <a:spcBef>
                <a:spcPts val="35"/>
              </a:spcBef>
              <a:buChar char="-"/>
              <a:tabLst>
                <a:tab pos="81280" algn="l"/>
              </a:tabLst>
            </a:pPr>
            <a:r>
              <a:rPr dirty="0" sz="750" spc="15">
                <a:latin typeface="Arial"/>
                <a:cs typeface="Arial"/>
              </a:rPr>
              <a:t>постійний</a:t>
            </a:r>
            <a:r>
              <a:rPr dirty="0" sz="75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тиск</a:t>
            </a:r>
            <a:r>
              <a:rPr dirty="0" sz="75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бетону;</a:t>
            </a:r>
            <a:endParaRPr sz="750">
              <a:latin typeface="Arial"/>
              <a:cs typeface="Arial"/>
            </a:endParaRPr>
          </a:p>
          <a:p>
            <a:pPr marL="16510" marR="5080" indent="2540">
              <a:lnSpc>
                <a:spcPct val="103600"/>
              </a:lnSpc>
              <a:spcBef>
                <a:spcPts val="5"/>
              </a:spcBef>
              <a:buChar char="-"/>
              <a:tabLst>
                <a:tab pos="81280" algn="l"/>
              </a:tabLst>
            </a:pPr>
            <a:r>
              <a:rPr dirty="0" sz="750" spc="15">
                <a:latin typeface="Arial"/>
                <a:cs typeface="Arial"/>
              </a:rPr>
              <a:t>постійну </a:t>
            </a:r>
            <a:r>
              <a:rPr dirty="0" sz="750" spc="10">
                <a:latin typeface="Arial"/>
                <a:cs typeface="Arial"/>
              </a:rPr>
              <a:t>швидкість </a:t>
            </a:r>
            <a:r>
              <a:rPr dirty="0" sz="750" spc="15">
                <a:latin typeface="Arial"/>
                <a:cs typeface="Arial"/>
              </a:rPr>
              <a:t>підйому шнекової </a:t>
            </a:r>
            <a:r>
              <a:rPr dirty="0" sz="750" spc="20">
                <a:latin typeface="Arial"/>
                <a:cs typeface="Arial"/>
              </a:rPr>
              <a:t>колони </a:t>
            </a:r>
            <a:r>
              <a:rPr dirty="0" sz="750" spc="15">
                <a:latin typeface="Arial"/>
                <a:cs typeface="Arial"/>
              </a:rPr>
              <a:t>з </a:t>
            </a:r>
            <a:r>
              <a:rPr dirty="0" sz="750" spc="2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випереджувальною</a:t>
            </a:r>
            <a:r>
              <a:rPr dirty="0" sz="750" spc="-10">
                <a:latin typeface="Arial"/>
                <a:cs typeface="Arial"/>
              </a:rPr>
              <a:t> </a:t>
            </a:r>
            <a:r>
              <a:rPr dirty="0" sz="750" spc="20">
                <a:latin typeface="Arial"/>
                <a:cs typeface="Arial"/>
              </a:rPr>
              <a:t>подачею</a:t>
            </a:r>
            <a:r>
              <a:rPr dirty="0" sz="750" spc="-5">
                <a:latin typeface="Arial"/>
                <a:cs typeface="Arial"/>
              </a:rPr>
              <a:t> </a:t>
            </a:r>
            <a:r>
              <a:rPr dirty="0" sz="750" spc="20">
                <a:latin typeface="Arial"/>
                <a:cs typeface="Arial"/>
              </a:rPr>
              <a:t>бетону</a:t>
            </a:r>
            <a:r>
              <a:rPr dirty="0" sz="750" spc="-5">
                <a:latin typeface="Arial"/>
                <a:cs typeface="Arial"/>
              </a:rPr>
              <a:t> </a:t>
            </a:r>
            <a:r>
              <a:rPr dirty="0" sz="750" spc="20">
                <a:latin typeface="Arial"/>
                <a:cs typeface="Arial"/>
              </a:rPr>
              <a:t>бетононасосом;</a:t>
            </a:r>
            <a:endParaRPr sz="750">
              <a:latin typeface="Arial"/>
              <a:cs typeface="Arial"/>
            </a:endParaRPr>
          </a:p>
          <a:p>
            <a:pPr marL="132715" indent="-111760">
              <a:lnSpc>
                <a:spcPct val="100000"/>
              </a:lnSpc>
              <a:spcBef>
                <a:spcPts val="45"/>
              </a:spcBef>
              <a:buAutoNum type="arabicPeriod" startAt="4"/>
              <a:tabLst>
                <a:tab pos="133350" algn="l"/>
              </a:tabLst>
            </a:pPr>
            <a:r>
              <a:rPr dirty="0" sz="750" spc="20">
                <a:latin typeface="Arial"/>
                <a:cs typeface="Arial"/>
              </a:rPr>
              <a:t>Чистка</a:t>
            </a:r>
            <a:r>
              <a:rPr dirty="0" sz="750" spc="-5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шнеку</a:t>
            </a:r>
            <a:r>
              <a:rPr dirty="0" sz="750" spc="-5">
                <a:latin typeface="Arial"/>
                <a:cs typeface="Arial"/>
              </a:rPr>
              <a:t> </a:t>
            </a:r>
            <a:r>
              <a:rPr dirty="0" sz="750" spc="10">
                <a:latin typeface="Arial"/>
                <a:cs typeface="Arial"/>
              </a:rPr>
              <a:t>від</a:t>
            </a:r>
            <a:r>
              <a:rPr dirty="0" sz="750" spc="-5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грунту;</a:t>
            </a:r>
            <a:endParaRPr sz="750">
              <a:latin typeface="Arial"/>
              <a:cs typeface="Arial"/>
            </a:endParaRPr>
          </a:p>
          <a:p>
            <a:pPr marL="129539" indent="-111760">
              <a:lnSpc>
                <a:spcPct val="100000"/>
              </a:lnSpc>
              <a:spcBef>
                <a:spcPts val="45"/>
              </a:spcBef>
              <a:buAutoNum type="arabicPeriod" startAt="4"/>
              <a:tabLst>
                <a:tab pos="130175" algn="l"/>
              </a:tabLst>
            </a:pPr>
            <a:r>
              <a:rPr dirty="0" sz="750" spc="20">
                <a:latin typeface="Arial"/>
                <a:cs typeface="Arial"/>
              </a:rPr>
              <a:t>Прибирання</a:t>
            </a:r>
            <a:r>
              <a:rPr dirty="0" sz="750" spc="-1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вибуреного</a:t>
            </a:r>
            <a:r>
              <a:rPr dirty="0" sz="750" spc="-1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грунту.</a:t>
            </a:r>
            <a:endParaRPr sz="750">
              <a:latin typeface="Arial"/>
              <a:cs typeface="Arial"/>
            </a:endParaRPr>
          </a:p>
          <a:p>
            <a:pPr marL="130810" indent="-111760">
              <a:lnSpc>
                <a:spcPct val="100000"/>
              </a:lnSpc>
              <a:spcBef>
                <a:spcPts val="40"/>
              </a:spcBef>
              <a:buAutoNum type="arabicPeriod" startAt="4"/>
              <a:tabLst>
                <a:tab pos="131445" algn="l"/>
              </a:tabLst>
            </a:pPr>
            <a:r>
              <a:rPr dirty="0" sz="750" spc="20">
                <a:latin typeface="Arial"/>
                <a:cs typeface="Arial"/>
              </a:rPr>
              <a:t>Повне</a:t>
            </a:r>
            <a:r>
              <a:rPr dirty="0" sz="750" spc="-1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вилучення</a:t>
            </a:r>
            <a:r>
              <a:rPr dirty="0" sz="750" spc="-5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шнеку</a:t>
            </a:r>
            <a:r>
              <a:rPr dirty="0" sz="750" spc="-5">
                <a:latin typeface="Arial"/>
                <a:cs typeface="Arial"/>
              </a:rPr>
              <a:t> </a:t>
            </a:r>
            <a:r>
              <a:rPr dirty="0" sz="750" spc="10">
                <a:latin typeface="Arial"/>
                <a:cs typeface="Arial"/>
              </a:rPr>
              <a:t>зі</a:t>
            </a:r>
            <a:r>
              <a:rPr dirty="0" sz="750" spc="-15">
                <a:latin typeface="Arial"/>
                <a:cs typeface="Arial"/>
              </a:rPr>
              <a:t> </a:t>
            </a:r>
            <a:r>
              <a:rPr dirty="0" sz="750" spc="20">
                <a:latin typeface="Arial"/>
                <a:cs typeface="Arial"/>
              </a:rPr>
              <a:t>свердловини;</a:t>
            </a:r>
            <a:endParaRPr sz="750">
              <a:latin typeface="Arial"/>
              <a:cs typeface="Arial"/>
            </a:endParaRPr>
          </a:p>
          <a:p>
            <a:pPr marL="129539" indent="-111760">
              <a:lnSpc>
                <a:spcPct val="100000"/>
              </a:lnSpc>
              <a:spcBef>
                <a:spcPts val="40"/>
              </a:spcBef>
              <a:buAutoNum type="arabicPeriod" startAt="4"/>
              <a:tabLst>
                <a:tab pos="130175" algn="l"/>
              </a:tabLst>
            </a:pPr>
            <a:r>
              <a:rPr dirty="0" sz="750" spc="15">
                <a:latin typeface="Arial"/>
                <a:cs typeface="Arial"/>
              </a:rPr>
              <a:t>Формування</a:t>
            </a:r>
            <a:r>
              <a:rPr dirty="0" sz="750" spc="-5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оголовка</a:t>
            </a:r>
            <a:r>
              <a:rPr dirty="0" sz="75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палі</a:t>
            </a:r>
            <a:r>
              <a:rPr dirty="0" sz="75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за</a:t>
            </a:r>
            <a:r>
              <a:rPr dirty="0" sz="750" spc="-5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допомогою</a:t>
            </a:r>
            <a:endParaRPr sz="750">
              <a:latin typeface="Arial"/>
              <a:cs typeface="Arial"/>
            </a:endParaRPr>
          </a:p>
          <a:p>
            <a:pPr marL="16510">
              <a:lnSpc>
                <a:spcPct val="100000"/>
              </a:lnSpc>
              <a:spcBef>
                <a:spcPts val="95"/>
              </a:spcBef>
            </a:pPr>
            <a:r>
              <a:rPr dirty="0" sz="750" spc="15">
                <a:latin typeface="Arial"/>
                <a:cs typeface="Arial"/>
              </a:rPr>
              <a:t>кондуктора</a:t>
            </a:r>
            <a:r>
              <a:rPr dirty="0" sz="750" spc="5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(двух</a:t>
            </a:r>
            <a:r>
              <a:rPr dirty="0" sz="750" spc="5">
                <a:latin typeface="Arial"/>
                <a:cs typeface="Arial"/>
              </a:rPr>
              <a:t> </a:t>
            </a:r>
            <a:r>
              <a:rPr dirty="0" sz="750" spc="20">
                <a:latin typeface="Arial"/>
                <a:cs typeface="Arial"/>
              </a:rPr>
              <a:t>половинок</a:t>
            </a:r>
            <a:r>
              <a:rPr dirty="0" sz="750" spc="10">
                <a:latin typeface="Arial"/>
                <a:cs typeface="Arial"/>
              </a:rPr>
              <a:t> </a:t>
            </a:r>
            <a:r>
              <a:rPr dirty="0" sz="750" spc="15">
                <a:latin typeface="Arial"/>
                <a:cs typeface="Arial"/>
              </a:rPr>
              <a:t>труби).</a:t>
            </a:r>
            <a:endParaRPr sz="750">
              <a:latin typeface="Arial"/>
              <a:cs typeface="Arial"/>
            </a:endParaRPr>
          </a:p>
        </p:txBody>
      </p:sp>
      <p:grpSp>
        <p:nvGrpSpPr>
          <p:cNvPr id="1428" name="object 1428"/>
          <p:cNvGrpSpPr/>
          <p:nvPr/>
        </p:nvGrpSpPr>
        <p:grpSpPr>
          <a:xfrm>
            <a:off x="15539921" y="12766162"/>
            <a:ext cx="4425315" cy="1325245"/>
            <a:chOff x="15539921" y="12766162"/>
            <a:chExt cx="4425315" cy="1325245"/>
          </a:xfrm>
        </p:grpSpPr>
        <p:sp>
          <p:nvSpPr>
            <p:cNvPr id="1429" name="object 1429"/>
            <p:cNvSpPr/>
            <p:nvPr/>
          </p:nvSpPr>
          <p:spPr>
            <a:xfrm>
              <a:off x="15546271" y="12772512"/>
              <a:ext cx="4412615" cy="1312545"/>
            </a:xfrm>
            <a:custGeom>
              <a:avLst/>
              <a:gdLst/>
              <a:ahLst/>
              <a:cxnLst/>
              <a:rect l="l" t="t" r="r" b="b"/>
              <a:pathLst>
                <a:path w="4412615" h="1312544">
                  <a:moveTo>
                    <a:pt x="4412107" y="0"/>
                  </a:moveTo>
                  <a:lnTo>
                    <a:pt x="0" y="0"/>
                  </a:lnTo>
                  <a:lnTo>
                    <a:pt x="0" y="1312500"/>
                  </a:lnTo>
                </a:path>
                <a:path w="4412615" h="1312544">
                  <a:moveTo>
                    <a:pt x="476629" y="0"/>
                  </a:moveTo>
                  <a:lnTo>
                    <a:pt x="476629" y="1312500"/>
                  </a:lnTo>
                </a:path>
                <a:path w="4412615" h="1312544">
                  <a:moveTo>
                    <a:pt x="953258" y="0"/>
                  </a:moveTo>
                  <a:lnTo>
                    <a:pt x="953258" y="1312500"/>
                  </a:lnTo>
                </a:path>
                <a:path w="4412615" h="1312544">
                  <a:moveTo>
                    <a:pt x="1311488" y="0"/>
                  </a:moveTo>
                  <a:lnTo>
                    <a:pt x="1311488" y="1312500"/>
                  </a:lnTo>
                </a:path>
                <a:path w="4412615" h="1312544">
                  <a:moveTo>
                    <a:pt x="1549297" y="0"/>
                  </a:moveTo>
                  <a:lnTo>
                    <a:pt x="1549297" y="1312500"/>
                  </a:lnTo>
                </a:path>
                <a:path w="4412615" h="1312544">
                  <a:moveTo>
                    <a:pt x="0" y="119410"/>
                  </a:moveTo>
                  <a:lnTo>
                    <a:pt x="1549297" y="119410"/>
                  </a:lnTo>
                </a:path>
                <a:path w="4412615" h="1312544">
                  <a:moveTo>
                    <a:pt x="0" y="238820"/>
                  </a:moveTo>
                  <a:lnTo>
                    <a:pt x="4412107" y="238820"/>
                  </a:lnTo>
                </a:path>
                <a:path w="4412615" h="1312544">
                  <a:moveTo>
                    <a:pt x="0" y="358230"/>
                  </a:moveTo>
                  <a:lnTo>
                    <a:pt x="1549297" y="358230"/>
                  </a:lnTo>
                </a:path>
                <a:path w="4412615" h="1312544">
                  <a:moveTo>
                    <a:pt x="0" y="477641"/>
                  </a:moveTo>
                  <a:lnTo>
                    <a:pt x="1549297" y="477641"/>
                  </a:lnTo>
                </a:path>
                <a:path w="4412615" h="1312544">
                  <a:moveTo>
                    <a:pt x="0" y="597051"/>
                  </a:moveTo>
                  <a:lnTo>
                    <a:pt x="4412107" y="597051"/>
                  </a:lnTo>
                </a:path>
                <a:path w="4412615" h="1312544">
                  <a:moveTo>
                    <a:pt x="0" y="715449"/>
                  </a:moveTo>
                  <a:lnTo>
                    <a:pt x="1549297" y="715449"/>
                  </a:lnTo>
                </a:path>
                <a:path w="4412615" h="1312544">
                  <a:moveTo>
                    <a:pt x="0" y="834859"/>
                  </a:moveTo>
                  <a:lnTo>
                    <a:pt x="1549297" y="834859"/>
                  </a:lnTo>
                </a:path>
                <a:path w="4412615" h="1312544">
                  <a:moveTo>
                    <a:pt x="0" y="954270"/>
                  </a:moveTo>
                  <a:lnTo>
                    <a:pt x="4412107" y="954270"/>
                  </a:lnTo>
                </a:path>
                <a:path w="4412615" h="1312544">
                  <a:moveTo>
                    <a:pt x="0" y="1073680"/>
                  </a:moveTo>
                  <a:lnTo>
                    <a:pt x="1549297" y="1073680"/>
                  </a:lnTo>
                </a:path>
                <a:path w="4412615" h="1312544">
                  <a:moveTo>
                    <a:pt x="0" y="1193090"/>
                  </a:moveTo>
                  <a:lnTo>
                    <a:pt x="1549297" y="1193090"/>
                  </a:lnTo>
                </a:path>
                <a:path w="4412615" h="1312544">
                  <a:moveTo>
                    <a:pt x="4412107" y="715449"/>
                  </a:moveTo>
                  <a:lnTo>
                    <a:pt x="3219017" y="715449"/>
                  </a:lnTo>
                </a:path>
                <a:path w="4412615" h="1312544">
                  <a:moveTo>
                    <a:pt x="3219017" y="1312500"/>
                  </a:moveTo>
                  <a:lnTo>
                    <a:pt x="3219017" y="597051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0" name="object 1430"/>
            <p:cNvSpPr/>
            <p:nvPr/>
          </p:nvSpPr>
          <p:spPr>
            <a:xfrm>
              <a:off x="15546271" y="12772512"/>
              <a:ext cx="238125" cy="0"/>
            </a:xfrm>
            <a:custGeom>
              <a:avLst/>
              <a:gdLst/>
              <a:ahLst/>
              <a:cxnLst/>
              <a:rect l="l" t="t" r="r" b="b"/>
              <a:pathLst>
                <a:path w="238125" h="0">
                  <a:moveTo>
                    <a:pt x="0" y="0"/>
                  </a:moveTo>
                  <a:lnTo>
                    <a:pt x="237808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1" name="object 1431"/>
            <p:cNvSpPr/>
            <p:nvPr/>
          </p:nvSpPr>
          <p:spPr>
            <a:xfrm>
              <a:off x="15784079" y="12772512"/>
              <a:ext cx="478155" cy="597535"/>
            </a:xfrm>
            <a:custGeom>
              <a:avLst/>
              <a:gdLst/>
              <a:ahLst/>
              <a:cxnLst/>
              <a:rect l="l" t="t" r="r" b="b"/>
              <a:pathLst>
                <a:path w="478155" h="597534">
                  <a:moveTo>
                    <a:pt x="0" y="0"/>
                  </a:moveTo>
                  <a:lnTo>
                    <a:pt x="0" y="597051"/>
                  </a:lnTo>
                </a:path>
                <a:path w="478155" h="597534">
                  <a:moveTo>
                    <a:pt x="477641" y="0"/>
                  </a:moveTo>
                  <a:lnTo>
                    <a:pt x="477641" y="597051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32" name="object 1432"/>
          <p:cNvSpPr txBox="1"/>
          <p:nvPr/>
        </p:nvSpPr>
        <p:spPr>
          <a:xfrm>
            <a:off x="15592263" y="13248271"/>
            <a:ext cx="148399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latin typeface="Arial"/>
                <a:cs typeface="Arial"/>
              </a:rPr>
              <a:t>Зм.   </a:t>
            </a:r>
            <a:r>
              <a:rPr dirty="0" sz="650" spc="7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Кіл.  </a:t>
            </a:r>
            <a:r>
              <a:rPr dirty="0" sz="650" spc="10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Арк.</a:t>
            </a:r>
            <a:r>
              <a:rPr dirty="0" sz="650" spc="24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№док.</a:t>
            </a:r>
            <a:r>
              <a:rPr dirty="0" sz="650" spc="12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Підпис</a:t>
            </a:r>
            <a:r>
              <a:rPr dirty="0" sz="650" spc="265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Дата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1433" name="object 1433"/>
          <p:cNvGrpSpPr/>
          <p:nvPr/>
        </p:nvGrpSpPr>
        <p:grpSpPr>
          <a:xfrm>
            <a:off x="18762749" y="13363213"/>
            <a:ext cx="724535" cy="370205"/>
            <a:chOff x="18762749" y="13363213"/>
            <a:chExt cx="724535" cy="370205"/>
          </a:xfrm>
        </p:grpSpPr>
        <p:sp>
          <p:nvSpPr>
            <p:cNvPr id="1434" name="object 1434"/>
            <p:cNvSpPr/>
            <p:nvPr/>
          </p:nvSpPr>
          <p:spPr>
            <a:xfrm>
              <a:off x="18765289" y="13369563"/>
              <a:ext cx="358775" cy="0"/>
            </a:xfrm>
            <a:custGeom>
              <a:avLst/>
              <a:gdLst/>
              <a:ahLst/>
              <a:cxnLst/>
              <a:rect l="l" t="t" r="r" b="b"/>
              <a:pathLst>
                <a:path w="358775" h="0">
                  <a:moveTo>
                    <a:pt x="0" y="0"/>
                  </a:moveTo>
                  <a:lnTo>
                    <a:pt x="35823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5" name="object 1435"/>
            <p:cNvSpPr/>
            <p:nvPr/>
          </p:nvSpPr>
          <p:spPr>
            <a:xfrm>
              <a:off x="19123520" y="13369563"/>
              <a:ext cx="357505" cy="357505"/>
            </a:xfrm>
            <a:custGeom>
              <a:avLst/>
              <a:gdLst/>
              <a:ahLst/>
              <a:cxnLst/>
              <a:rect l="l" t="t" r="r" b="b"/>
              <a:pathLst>
                <a:path w="357505" h="357505">
                  <a:moveTo>
                    <a:pt x="0" y="0"/>
                  </a:moveTo>
                  <a:lnTo>
                    <a:pt x="0" y="357218"/>
                  </a:lnTo>
                </a:path>
                <a:path w="357505" h="357505">
                  <a:moveTo>
                    <a:pt x="357218" y="0"/>
                  </a:moveTo>
                  <a:lnTo>
                    <a:pt x="357218" y="357218"/>
                  </a:lnTo>
                </a:path>
              </a:pathLst>
            </a:custGeom>
            <a:ln w="121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36" name="object 1436"/>
          <p:cNvSpPr txBox="1"/>
          <p:nvPr/>
        </p:nvSpPr>
        <p:spPr>
          <a:xfrm>
            <a:off x="15540654" y="13366669"/>
            <a:ext cx="34734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latin typeface="Arial"/>
                <a:cs typeface="Arial"/>
              </a:rPr>
              <a:t>Виконав</a:t>
            </a:r>
            <a:endParaRPr sz="650">
              <a:latin typeface="Arial"/>
              <a:cs typeface="Arial"/>
            </a:endParaRPr>
          </a:p>
        </p:txBody>
      </p:sp>
      <p:sp>
        <p:nvSpPr>
          <p:cNvPr id="1437" name="object 1437"/>
          <p:cNvSpPr txBox="1"/>
          <p:nvPr/>
        </p:nvSpPr>
        <p:spPr>
          <a:xfrm>
            <a:off x="15539642" y="13486079"/>
            <a:ext cx="48768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45">
                <a:latin typeface="Arial"/>
                <a:cs typeface="Arial"/>
              </a:rPr>
              <a:t>Консультував</a:t>
            </a:r>
            <a:endParaRPr sz="650">
              <a:latin typeface="Arial"/>
              <a:cs typeface="Arial"/>
            </a:endParaRPr>
          </a:p>
        </p:txBody>
      </p:sp>
      <p:sp>
        <p:nvSpPr>
          <p:cNvPr id="1438" name="object 1438"/>
          <p:cNvSpPr txBox="1"/>
          <p:nvPr/>
        </p:nvSpPr>
        <p:spPr>
          <a:xfrm>
            <a:off x="16097228" y="13366669"/>
            <a:ext cx="30861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latin typeface="Arial"/>
                <a:cs typeface="Arial"/>
              </a:rPr>
              <a:t>Нечаєв</a:t>
            </a:r>
            <a:endParaRPr sz="650">
              <a:latin typeface="Arial"/>
              <a:cs typeface="Arial"/>
            </a:endParaRPr>
          </a:p>
        </p:txBody>
      </p:sp>
      <p:sp>
        <p:nvSpPr>
          <p:cNvPr id="1439" name="object 1439"/>
          <p:cNvSpPr txBox="1"/>
          <p:nvPr/>
        </p:nvSpPr>
        <p:spPr>
          <a:xfrm>
            <a:off x="17381394" y="12787442"/>
            <a:ext cx="2320290" cy="18542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1050">
                <a:latin typeface="Arial"/>
                <a:cs typeface="Arial"/>
              </a:rPr>
              <a:t>АТЕСТАЦІЙНА</a:t>
            </a:r>
            <a:r>
              <a:rPr dirty="0" sz="1050" spc="-45">
                <a:latin typeface="Arial"/>
                <a:cs typeface="Arial"/>
              </a:rPr>
              <a:t> </a:t>
            </a:r>
            <a:r>
              <a:rPr dirty="0" sz="1050">
                <a:latin typeface="Arial"/>
                <a:cs typeface="Arial"/>
              </a:rPr>
              <a:t>ВИПУСКНА</a:t>
            </a:r>
            <a:r>
              <a:rPr dirty="0" sz="1050" spc="-45">
                <a:latin typeface="Arial"/>
                <a:cs typeface="Arial"/>
              </a:rPr>
              <a:t> </a:t>
            </a:r>
            <a:r>
              <a:rPr dirty="0" sz="1050">
                <a:latin typeface="Arial"/>
                <a:cs typeface="Arial"/>
              </a:rPr>
              <a:t>РОБОТА</a:t>
            </a:r>
            <a:endParaRPr sz="1050">
              <a:latin typeface="Arial"/>
              <a:cs typeface="Arial"/>
            </a:endParaRPr>
          </a:p>
        </p:txBody>
      </p:sp>
      <p:sp>
        <p:nvSpPr>
          <p:cNvPr id="1440" name="object 1440"/>
          <p:cNvSpPr txBox="1"/>
          <p:nvPr/>
        </p:nvSpPr>
        <p:spPr>
          <a:xfrm>
            <a:off x="15540654" y="13724900"/>
            <a:ext cx="35877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latin typeface="Arial"/>
                <a:cs typeface="Arial"/>
              </a:rPr>
              <a:t>Керівник</a:t>
            </a:r>
            <a:endParaRPr sz="650">
              <a:latin typeface="Arial"/>
              <a:cs typeface="Arial"/>
            </a:endParaRPr>
          </a:p>
        </p:txBody>
      </p:sp>
      <p:sp>
        <p:nvSpPr>
          <p:cNvPr id="1441" name="object 1441"/>
          <p:cNvSpPr txBox="1"/>
          <p:nvPr/>
        </p:nvSpPr>
        <p:spPr>
          <a:xfrm>
            <a:off x="15540654" y="13963721"/>
            <a:ext cx="47815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75">
                <a:latin typeface="Arial"/>
                <a:cs typeface="Arial"/>
              </a:rPr>
              <a:t>Зав.кафедрою</a:t>
            </a:r>
            <a:endParaRPr sz="650">
              <a:latin typeface="Arial"/>
              <a:cs typeface="Arial"/>
            </a:endParaRPr>
          </a:p>
        </p:txBody>
      </p:sp>
      <p:sp>
        <p:nvSpPr>
          <p:cNvPr id="1442" name="object 1442"/>
          <p:cNvSpPr txBox="1"/>
          <p:nvPr/>
        </p:nvSpPr>
        <p:spPr>
          <a:xfrm>
            <a:off x="16097228" y="13486079"/>
            <a:ext cx="35179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latin typeface="Arial"/>
                <a:cs typeface="Arial"/>
              </a:rPr>
              <a:t>Молодід</a:t>
            </a:r>
            <a:endParaRPr sz="650">
              <a:latin typeface="Arial"/>
              <a:cs typeface="Arial"/>
            </a:endParaRPr>
          </a:p>
        </p:txBody>
      </p:sp>
      <p:sp>
        <p:nvSpPr>
          <p:cNvPr id="1443" name="object 1443"/>
          <p:cNvSpPr txBox="1"/>
          <p:nvPr/>
        </p:nvSpPr>
        <p:spPr>
          <a:xfrm>
            <a:off x="16097228" y="13724900"/>
            <a:ext cx="34861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latin typeface="Arial"/>
                <a:cs typeface="Arial"/>
              </a:rPr>
              <a:t>Носенко</a:t>
            </a:r>
            <a:endParaRPr sz="650">
              <a:latin typeface="Arial"/>
              <a:cs typeface="Arial"/>
            </a:endParaRPr>
          </a:p>
        </p:txBody>
      </p:sp>
      <p:sp>
        <p:nvSpPr>
          <p:cNvPr id="1444" name="object 1444"/>
          <p:cNvSpPr txBox="1"/>
          <p:nvPr/>
        </p:nvSpPr>
        <p:spPr>
          <a:xfrm>
            <a:off x="17221505" y="13779546"/>
            <a:ext cx="1423035" cy="2247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405765" marR="5080" indent="-393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latin typeface="Arial"/>
                <a:cs typeface="Arial"/>
              </a:rPr>
              <a:t>Технологічна карта на улаштування </a:t>
            </a:r>
            <a:r>
              <a:rPr dirty="0" sz="650" spc="-17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пальового</a:t>
            </a:r>
            <a:r>
              <a:rPr dirty="0" sz="650" spc="-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поля</a:t>
            </a:r>
            <a:endParaRPr sz="650">
              <a:latin typeface="Arial"/>
              <a:cs typeface="Arial"/>
            </a:endParaRPr>
          </a:p>
        </p:txBody>
      </p:sp>
      <p:sp>
        <p:nvSpPr>
          <p:cNvPr id="1445" name="object 1445"/>
          <p:cNvSpPr txBox="1"/>
          <p:nvPr/>
        </p:nvSpPr>
        <p:spPr>
          <a:xfrm>
            <a:off x="17146621" y="13020581"/>
            <a:ext cx="2759075" cy="32575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algn="ctr" marL="12065" marR="5080">
              <a:lnSpc>
                <a:spcPct val="100000"/>
              </a:lnSpc>
              <a:spcBef>
                <a:spcPts val="105"/>
              </a:spcBef>
            </a:pPr>
            <a:r>
              <a:rPr dirty="0" sz="650" b="1">
                <a:latin typeface="Arial"/>
                <a:cs typeface="Arial"/>
              </a:rPr>
              <a:t>Проектування</a:t>
            </a:r>
            <a:r>
              <a:rPr dirty="0" sz="650" spc="15" b="1">
                <a:latin typeface="Arial"/>
                <a:cs typeface="Arial"/>
              </a:rPr>
              <a:t> </a:t>
            </a:r>
            <a:r>
              <a:rPr dirty="0" sz="650" spc="-5" b="1">
                <a:latin typeface="Arial"/>
                <a:cs typeface="Arial"/>
              </a:rPr>
              <a:t>ефективного</a:t>
            </a:r>
            <a:r>
              <a:rPr dirty="0" sz="650" spc="1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варіанту</a:t>
            </a:r>
            <a:r>
              <a:rPr dirty="0" sz="650" spc="1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фундаменту</a:t>
            </a:r>
            <a:r>
              <a:rPr dirty="0" sz="650" spc="1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27</a:t>
            </a:r>
            <a:r>
              <a:rPr dirty="0" sz="650" spc="1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поверхового </a:t>
            </a:r>
            <a:r>
              <a:rPr dirty="0" sz="650" spc="-16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житлового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будинку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у</a:t>
            </a:r>
            <a:r>
              <a:rPr dirty="0" sz="650" spc="10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піщаних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грунтах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spc="-5" b="1">
                <a:latin typeface="Arial"/>
                <a:cs typeface="Arial"/>
              </a:rPr>
              <a:t>лівого</a:t>
            </a:r>
            <a:r>
              <a:rPr dirty="0" sz="650" spc="10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берегу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ріки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spc="-5" b="1">
                <a:latin typeface="Arial"/>
                <a:cs typeface="Arial"/>
              </a:rPr>
              <a:t>Дніпро</a:t>
            </a:r>
            <a:endParaRPr sz="650">
              <a:latin typeface="Arial"/>
              <a:cs typeface="Arial"/>
            </a:endParaRPr>
          </a:p>
          <a:p>
            <a:pPr algn="ctr" marL="7620">
              <a:lnSpc>
                <a:spcPct val="100000"/>
              </a:lnSpc>
              <a:spcBef>
                <a:spcPts val="15"/>
              </a:spcBef>
            </a:pPr>
            <a:r>
              <a:rPr dirty="0" sz="650" b="1">
                <a:latin typeface="Arial"/>
                <a:cs typeface="Arial"/>
              </a:rPr>
              <a:t>у</a:t>
            </a:r>
            <a:r>
              <a:rPr dirty="0" sz="650" spc="-2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м.</a:t>
            </a:r>
            <a:r>
              <a:rPr dirty="0" sz="650" spc="-25" b="1">
                <a:latin typeface="Arial"/>
                <a:cs typeface="Arial"/>
              </a:rPr>
              <a:t> </a:t>
            </a:r>
            <a:r>
              <a:rPr dirty="0" sz="650" spc="-5" b="1">
                <a:latin typeface="Arial"/>
                <a:cs typeface="Arial"/>
              </a:rPr>
              <a:t>Києві</a:t>
            </a:r>
            <a:endParaRPr sz="650">
              <a:latin typeface="Arial"/>
              <a:cs typeface="Arial"/>
            </a:endParaRPr>
          </a:p>
        </p:txBody>
      </p:sp>
      <p:sp>
        <p:nvSpPr>
          <p:cNvPr id="1446" name="object 1446"/>
          <p:cNvSpPr txBox="1"/>
          <p:nvPr/>
        </p:nvSpPr>
        <p:spPr>
          <a:xfrm>
            <a:off x="16097228" y="13963721"/>
            <a:ext cx="34861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latin typeface="Arial"/>
                <a:cs typeface="Arial"/>
              </a:rPr>
              <a:t>Носенко</a:t>
            </a:r>
            <a:endParaRPr sz="650">
              <a:latin typeface="Arial"/>
              <a:cs typeface="Arial"/>
            </a:endParaRPr>
          </a:p>
        </p:txBody>
      </p:sp>
      <p:sp>
        <p:nvSpPr>
          <p:cNvPr id="1447" name="object 1447"/>
          <p:cNvSpPr txBox="1"/>
          <p:nvPr/>
        </p:nvSpPr>
        <p:spPr>
          <a:xfrm>
            <a:off x="17352047" y="13425363"/>
            <a:ext cx="1158875" cy="22606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 marR="5080" indent="40005">
              <a:lnSpc>
                <a:spcPct val="100000"/>
              </a:lnSpc>
              <a:spcBef>
                <a:spcPts val="105"/>
              </a:spcBef>
            </a:pPr>
            <a:r>
              <a:rPr dirty="0" sz="650" b="1">
                <a:latin typeface="Arial"/>
                <a:cs typeface="Arial"/>
              </a:rPr>
              <a:t>Технологія та організація </a:t>
            </a:r>
            <a:r>
              <a:rPr dirty="0" sz="650" spc="5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будівельного</a:t>
            </a:r>
            <a:r>
              <a:rPr dirty="0" sz="650" spc="-20" b="1">
                <a:latin typeface="Arial"/>
                <a:cs typeface="Arial"/>
              </a:rPr>
              <a:t> </a:t>
            </a:r>
            <a:r>
              <a:rPr dirty="0" sz="650" b="1">
                <a:latin typeface="Arial"/>
                <a:cs typeface="Arial"/>
              </a:rPr>
              <a:t>виробництва</a:t>
            </a:r>
            <a:endParaRPr sz="650">
              <a:latin typeface="Arial"/>
              <a:cs typeface="Arial"/>
            </a:endParaRPr>
          </a:p>
        </p:txBody>
      </p:sp>
      <p:pic>
        <p:nvPicPr>
          <p:cNvPr id="1448" name="object 1448"/>
          <p:cNvPicPr/>
          <p:nvPr/>
        </p:nvPicPr>
        <p:blipFill>
          <a:blip r:embed="rId82" cstate="print"/>
          <a:stretch>
            <a:fillRect/>
          </a:stretch>
        </p:blipFill>
        <p:spPr>
          <a:xfrm>
            <a:off x="8529400" y="10364068"/>
            <a:ext cx="3186634" cy="1458221"/>
          </a:xfrm>
          <a:prstGeom prst="rect">
            <a:avLst/>
          </a:prstGeom>
        </p:spPr>
      </p:pic>
      <p:sp>
        <p:nvSpPr>
          <p:cNvPr id="1449" name="object 1449"/>
          <p:cNvSpPr txBox="1"/>
          <p:nvPr/>
        </p:nvSpPr>
        <p:spPr>
          <a:xfrm>
            <a:off x="9423409" y="10172910"/>
            <a:ext cx="1610360" cy="16573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900" spc="5">
                <a:latin typeface="Arial"/>
                <a:cs typeface="Arial"/>
              </a:rPr>
              <a:t>Техніко-економічні</a:t>
            </a:r>
            <a:r>
              <a:rPr dirty="0" sz="900" spc="15">
                <a:latin typeface="Arial"/>
                <a:cs typeface="Arial"/>
              </a:rPr>
              <a:t> </a:t>
            </a:r>
            <a:r>
              <a:rPr dirty="0" sz="900" spc="5">
                <a:latin typeface="Arial"/>
                <a:cs typeface="Arial"/>
              </a:rPr>
              <a:t>показники</a:t>
            </a:r>
            <a:endParaRPr sz="900">
              <a:latin typeface="Arial"/>
              <a:cs typeface="Arial"/>
            </a:endParaRPr>
          </a:p>
        </p:txBody>
      </p:sp>
      <p:grpSp>
        <p:nvGrpSpPr>
          <p:cNvPr id="1450" name="object 1450"/>
          <p:cNvGrpSpPr/>
          <p:nvPr/>
        </p:nvGrpSpPr>
        <p:grpSpPr>
          <a:xfrm>
            <a:off x="7014747" y="13049012"/>
            <a:ext cx="8404860" cy="702945"/>
            <a:chOff x="7014747" y="13049012"/>
            <a:chExt cx="8404860" cy="702945"/>
          </a:xfrm>
        </p:grpSpPr>
        <p:sp>
          <p:nvSpPr>
            <p:cNvPr id="1451" name="object 1451"/>
            <p:cNvSpPr/>
            <p:nvPr/>
          </p:nvSpPr>
          <p:spPr>
            <a:xfrm>
              <a:off x="7018557" y="13052822"/>
              <a:ext cx="73025" cy="95250"/>
            </a:xfrm>
            <a:custGeom>
              <a:avLst/>
              <a:gdLst/>
              <a:ahLst/>
              <a:cxnLst/>
              <a:rect l="l" t="t" r="r" b="b"/>
              <a:pathLst>
                <a:path w="73025" h="95250">
                  <a:moveTo>
                    <a:pt x="0" y="0"/>
                  </a:moveTo>
                  <a:lnTo>
                    <a:pt x="0" y="95123"/>
                  </a:lnTo>
                </a:path>
                <a:path w="73025" h="95250">
                  <a:moveTo>
                    <a:pt x="0" y="47561"/>
                  </a:moveTo>
                  <a:lnTo>
                    <a:pt x="7286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2" name="object 1452"/>
            <p:cNvSpPr/>
            <p:nvPr/>
          </p:nvSpPr>
          <p:spPr>
            <a:xfrm>
              <a:off x="7163266" y="13100384"/>
              <a:ext cx="8252459" cy="0"/>
            </a:xfrm>
            <a:custGeom>
              <a:avLst/>
              <a:gdLst/>
              <a:ahLst/>
              <a:cxnLst/>
              <a:rect l="l" t="t" r="r" b="b"/>
              <a:pathLst>
                <a:path w="8252459" h="0">
                  <a:moveTo>
                    <a:pt x="0" y="0"/>
                  </a:moveTo>
                  <a:lnTo>
                    <a:pt x="8252463" y="0"/>
                  </a:lnTo>
                </a:path>
              </a:pathLst>
            </a:custGeom>
            <a:ln w="7083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3" name="object 1453"/>
            <p:cNvSpPr/>
            <p:nvPr/>
          </p:nvSpPr>
          <p:spPr>
            <a:xfrm>
              <a:off x="15415729" y="13052822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0"/>
                  </a:moveTo>
                  <a:lnTo>
                    <a:pt x="0" y="9512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4" name="object 1454"/>
            <p:cNvSpPr/>
            <p:nvPr/>
          </p:nvSpPr>
          <p:spPr>
            <a:xfrm>
              <a:off x="7018557" y="13147946"/>
              <a:ext cx="73025" cy="0"/>
            </a:xfrm>
            <a:custGeom>
              <a:avLst/>
              <a:gdLst/>
              <a:ahLst/>
              <a:cxnLst/>
              <a:rect l="l" t="t" r="r" b="b"/>
              <a:pathLst>
                <a:path w="73025" h="0">
                  <a:moveTo>
                    <a:pt x="0" y="0"/>
                  </a:moveTo>
                  <a:lnTo>
                    <a:pt x="7286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5" name="object 1455"/>
            <p:cNvSpPr/>
            <p:nvPr/>
          </p:nvSpPr>
          <p:spPr>
            <a:xfrm>
              <a:off x="7163266" y="13147946"/>
              <a:ext cx="8252459" cy="0"/>
            </a:xfrm>
            <a:custGeom>
              <a:avLst/>
              <a:gdLst/>
              <a:ahLst/>
              <a:cxnLst/>
              <a:rect l="l" t="t" r="r" b="b"/>
              <a:pathLst>
                <a:path w="8252459" h="0">
                  <a:moveTo>
                    <a:pt x="0" y="0"/>
                  </a:moveTo>
                  <a:lnTo>
                    <a:pt x="8252463" y="0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6" name="object 1456"/>
            <p:cNvSpPr/>
            <p:nvPr/>
          </p:nvSpPr>
          <p:spPr>
            <a:xfrm>
              <a:off x="7018557" y="13403969"/>
              <a:ext cx="73025" cy="96520"/>
            </a:xfrm>
            <a:custGeom>
              <a:avLst/>
              <a:gdLst/>
              <a:ahLst/>
              <a:cxnLst/>
              <a:rect l="l" t="t" r="r" b="b"/>
              <a:pathLst>
                <a:path w="73025" h="96519">
                  <a:moveTo>
                    <a:pt x="0" y="0"/>
                  </a:moveTo>
                  <a:lnTo>
                    <a:pt x="0" y="96135"/>
                  </a:lnTo>
                </a:path>
                <a:path w="73025" h="96519">
                  <a:moveTo>
                    <a:pt x="0" y="47561"/>
                  </a:moveTo>
                  <a:lnTo>
                    <a:pt x="72860" y="4756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7" name="object 1457"/>
            <p:cNvSpPr/>
            <p:nvPr/>
          </p:nvSpPr>
          <p:spPr>
            <a:xfrm>
              <a:off x="7163266" y="13451531"/>
              <a:ext cx="8252459" cy="0"/>
            </a:xfrm>
            <a:custGeom>
              <a:avLst/>
              <a:gdLst/>
              <a:ahLst/>
              <a:cxnLst/>
              <a:rect l="l" t="t" r="r" b="b"/>
              <a:pathLst>
                <a:path w="8252459" h="0">
                  <a:moveTo>
                    <a:pt x="0" y="0"/>
                  </a:moveTo>
                  <a:lnTo>
                    <a:pt x="8252463" y="0"/>
                  </a:lnTo>
                </a:path>
              </a:pathLst>
            </a:custGeom>
            <a:ln w="7083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8" name="object 1458"/>
            <p:cNvSpPr/>
            <p:nvPr/>
          </p:nvSpPr>
          <p:spPr>
            <a:xfrm>
              <a:off x="15415729" y="13403969"/>
              <a:ext cx="0" cy="96520"/>
            </a:xfrm>
            <a:custGeom>
              <a:avLst/>
              <a:gdLst/>
              <a:ahLst/>
              <a:cxnLst/>
              <a:rect l="l" t="t" r="r" b="b"/>
              <a:pathLst>
                <a:path w="0" h="96519">
                  <a:moveTo>
                    <a:pt x="0" y="0"/>
                  </a:moveTo>
                  <a:lnTo>
                    <a:pt x="0" y="9613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9" name="object 1459"/>
            <p:cNvSpPr/>
            <p:nvPr/>
          </p:nvSpPr>
          <p:spPr>
            <a:xfrm>
              <a:off x="7018557" y="13500105"/>
              <a:ext cx="73025" cy="0"/>
            </a:xfrm>
            <a:custGeom>
              <a:avLst/>
              <a:gdLst/>
              <a:ahLst/>
              <a:cxnLst/>
              <a:rect l="l" t="t" r="r" b="b"/>
              <a:pathLst>
                <a:path w="73025" h="0">
                  <a:moveTo>
                    <a:pt x="0" y="0"/>
                  </a:moveTo>
                  <a:lnTo>
                    <a:pt x="7286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0" name="object 1460"/>
            <p:cNvSpPr/>
            <p:nvPr/>
          </p:nvSpPr>
          <p:spPr>
            <a:xfrm>
              <a:off x="7163266" y="13500105"/>
              <a:ext cx="8252459" cy="0"/>
            </a:xfrm>
            <a:custGeom>
              <a:avLst/>
              <a:gdLst/>
              <a:ahLst/>
              <a:cxnLst/>
              <a:rect l="l" t="t" r="r" b="b"/>
              <a:pathLst>
                <a:path w="8252459" h="0">
                  <a:moveTo>
                    <a:pt x="0" y="0"/>
                  </a:moveTo>
                  <a:lnTo>
                    <a:pt x="8252463" y="0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1" name="object 1461"/>
            <p:cNvSpPr/>
            <p:nvPr/>
          </p:nvSpPr>
          <p:spPr>
            <a:xfrm>
              <a:off x="7018557" y="13651898"/>
              <a:ext cx="73025" cy="96520"/>
            </a:xfrm>
            <a:custGeom>
              <a:avLst/>
              <a:gdLst/>
              <a:ahLst/>
              <a:cxnLst/>
              <a:rect l="l" t="t" r="r" b="b"/>
              <a:pathLst>
                <a:path w="73025" h="96519">
                  <a:moveTo>
                    <a:pt x="0" y="0"/>
                  </a:moveTo>
                  <a:lnTo>
                    <a:pt x="0" y="96135"/>
                  </a:lnTo>
                </a:path>
                <a:path w="73025" h="96519">
                  <a:moveTo>
                    <a:pt x="0" y="48573"/>
                  </a:moveTo>
                  <a:lnTo>
                    <a:pt x="72860" y="4857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2" name="object 1462"/>
            <p:cNvSpPr/>
            <p:nvPr/>
          </p:nvSpPr>
          <p:spPr>
            <a:xfrm>
              <a:off x="7163266" y="13700471"/>
              <a:ext cx="8252459" cy="0"/>
            </a:xfrm>
            <a:custGeom>
              <a:avLst/>
              <a:gdLst/>
              <a:ahLst/>
              <a:cxnLst/>
              <a:rect l="l" t="t" r="r" b="b"/>
              <a:pathLst>
                <a:path w="8252459" h="0">
                  <a:moveTo>
                    <a:pt x="0" y="0"/>
                  </a:moveTo>
                  <a:lnTo>
                    <a:pt x="8252463" y="0"/>
                  </a:lnTo>
                </a:path>
              </a:pathLst>
            </a:custGeom>
            <a:ln w="7083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3" name="object 1463"/>
            <p:cNvSpPr/>
            <p:nvPr/>
          </p:nvSpPr>
          <p:spPr>
            <a:xfrm>
              <a:off x="15415729" y="13651898"/>
              <a:ext cx="0" cy="96520"/>
            </a:xfrm>
            <a:custGeom>
              <a:avLst/>
              <a:gdLst/>
              <a:ahLst/>
              <a:cxnLst/>
              <a:rect l="l" t="t" r="r" b="b"/>
              <a:pathLst>
                <a:path w="0" h="96519">
                  <a:moveTo>
                    <a:pt x="0" y="0"/>
                  </a:moveTo>
                  <a:lnTo>
                    <a:pt x="0" y="9613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4" name="object 1464"/>
            <p:cNvSpPr/>
            <p:nvPr/>
          </p:nvSpPr>
          <p:spPr>
            <a:xfrm>
              <a:off x="7018557" y="13748033"/>
              <a:ext cx="73025" cy="0"/>
            </a:xfrm>
            <a:custGeom>
              <a:avLst/>
              <a:gdLst/>
              <a:ahLst/>
              <a:cxnLst/>
              <a:rect l="l" t="t" r="r" b="b"/>
              <a:pathLst>
                <a:path w="73025" h="0">
                  <a:moveTo>
                    <a:pt x="0" y="0"/>
                  </a:moveTo>
                  <a:lnTo>
                    <a:pt x="7286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5" name="object 1465"/>
            <p:cNvSpPr/>
            <p:nvPr/>
          </p:nvSpPr>
          <p:spPr>
            <a:xfrm>
              <a:off x="7163266" y="13748033"/>
              <a:ext cx="8252459" cy="0"/>
            </a:xfrm>
            <a:custGeom>
              <a:avLst/>
              <a:gdLst/>
              <a:ahLst/>
              <a:cxnLst/>
              <a:rect l="l" t="t" r="r" b="b"/>
              <a:pathLst>
                <a:path w="8252459" h="0">
                  <a:moveTo>
                    <a:pt x="0" y="0"/>
                  </a:moveTo>
                  <a:lnTo>
                    <a:pt x="8252463" y="0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66" name="object 1466"/>
          <p:cNvSpPr txBox="1"/>
          <p:nvPr/>
        </p:nvSpPr>
        <p:spPr>
          <a:xfrm>
            <a:off x="10068021" y="147509"/>
            <a:ext cx="2390140" cy="16573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900" spc="5">
                <a:latin typeface="Arial"/>
                <a:cs typeface="Arial"/>
              </a:rPr>
              <a:t>1.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 spc="5">
                <a:latin typeface="Arial"/>
                <a:cs typeface="Arial"/>
              </a:rPr>
              <a:t>Буріння</a:t>
            </a:r>
            <a:r>
              <a:rPr dirty="0" sz="900">
                <a:latin typeface="Arial"/>
                <a:cs typeface="Arial"/>
              </a:rPr>
              <a:t> </a:t>
            </a:r>
            <a:r>
              <a:rPr dirty="0" sz="900" spc="10">
                <a:latin typeface="Arial"/>
                <a:cs typeface="Arial"/>
              </a:rPr>
              <a:t>свердловини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 spc="5">
                <a:latin typeface="Arial"/>
                <a:cs typeface="Arial"/>
              </a:rPr>
              <a:t>пустотілим</a:t>
            </a:r>
            <a:r>
              <a:rPr dirty="0" sz="900">
                <a:latin typeface="Arial"/>
                <a:cs typeface="Arial"/>
              </a:rPr>
              <a:t> </a:t>
            </a:r>
            <a:r>
              <a:rPr dirty="0" sz="900" spc="5">
                <a:latin typeface="Arial"/>
                <a:cs typeface="Arial"/>
              </a:rPr>
              <a:t>шнеком</a:t>
            </a:r>
            <a:endParaRPr sz="900">
              <a:latin typeface="Arial"/>
              <a:cs typeface="Arial"/>
            </a:endParaRPr>
          </a:p>
        </p:txBody>
      </p:sp>
      <p:sp>
        <p:nvSpPr>
          <p:cNvPr id="1467" name="object 1467"/>
          <p:cNvSpPr txBox="1"/>
          <p:nvPr/>
        </p:nvSpPr>
        <p:spPr>
          <a:xfrm>
            <a:off x="12566529" y="3998995"/>
            <a:ext cx="1938655" cy="30416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485775" marR="5080" indent="-473709">
              <a:lnSpc>
                <a:spcPct val="101099"/>
              </a:lnSpc>
              <a:spcBef>
                <a:spcPts val="105"/>
              </a:spcBef>
            </a:pPr>
            <a:r>
              <a:rPr dirty="0" sz="900" spc="5">
                <a:latin typeface="Arial"/>
                <a:cs typeface="Arial"/>
              </a:rPr>
              <a:t>2.</a:t>
            </a:r>
            <a:r>
              <a:rPr dirty="0" sz="900" spc="-25">
                <a:latin typeface="Arial"/>
                <a:cs typeface="Arial"/>
              </a:rPr>
              <a:t> </a:t>
            </a:r>
            <a:r>
              <a:rPr dirty="0" sz="900" spc="5">
                <a:latin typeface="Arial"/>
                <a:cs typeface="Arial"/>
              </a:rPr>
              <a:t>Бетонування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 spc="10">
                <a:latin typeface="Arial"/>
                <a:cs typeface="Arial"/>
              </a:rPr>
              <a:t>свердловини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 spc="10">
                <a:latin typeface="Arial"/>
                <a:cs typeface="Arial"/>
              </a:rPr>
              <a:t>через </a:t>
            </a:r>
            <a:r>
              <a:rPr dirty="0" sz="900" spc="-235">
                <a:latin typeface="Arial"/>
                <a:cs typeface="Arial"/>
              </a:rPr>
              <a:t> </a:t>
            </a:r>
            <a:r>
              <a:rPr dirty="0" sz="900" spc="5">
                <a:latin typeface="Arial"/>
                <a:cs typeface="Arial"/>
              </a:rPr>
              <a:t>пустотілий</a:t>
            </a:r>
            <a:r>
              <a:rPr dirty="0" sz="900">
                <a:latin typeface="Arial"/>
                <a:cs typeface="Arial"/>
              </a:rPr>
              <a:t> </a:t>
            </a:r>
            <a:r>
              <a:rPr dirty="0" sz="900" spc="5">
                <a:latin typeface="Arial"/>
                <a:cs typeface="Arial"/>
              </a:rPr>
              <a:t>шнек</a:t>
            </a:r>
            <a:endParaRPr sz="900">
              <a:latin typeface="Arial"/>
              <a:cs typeface="Arial"/>
            </a:endParaRPr>
          </a:p>
        </p:txBody>
      </p:sp>
      <p:sp>
        <p:nvSpPr>
          <p:cNvPr id="1468" name="object 1468"/>
          <p:cNvSpPr txBox="1"/>
          <p:nvPr/>
        </p:nvSpPr>
        <p:spPr>
          <a:xfrm>
            <a:off x="13099828" y="439962"/>
            <a:ext cx="2313305" cy="16573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900" spc="5">
                <a:latin typeface="Arial"/>
                <a:cs typeface="Arial"/>
              </a:rPr>
              <a:t>3.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 spc="10">
                <a:latin typeface="Arial"/>
                <a:cs typeface="Arial"/>
              </a:rPr>
              <a:t>Влаштування</a:t>
            </a:r>
            <a:r>
              <a:rPr dirty="0" sz="900">
                <a:latin typeface="Arial"/>
                <a:cs typeface="Arial"/>
              </a:rPr>
              <a:t> </a:t>
            </a:r>
            <a:r>
              <a:rPr dirty="0" sz="900" spc="5">
                <a:latin typeface="Arial"/>
                <a:cs typeface="Arial"/>
              </a:rPr>
              <a:t>арматурного</a:t>
            </a:r>
            <a:r>
              <a:rPr dirty="0" sz="900" spc="-5">
                <a:latin typeface="Arial"/>
                <a:cs typeface="Arial"/>
              </a:rPr>
              <a:t> </a:t>
            </a:r>
            <a:r>
              <a:rPr dirty="0" sz="900" spc="5">
                <a:latin typeface="Arial"/>
                <a:cs typeface="Arial"/>
              </a:rPr>
              <a:t>каркасу</a:t>
            </a:r>
            <a:r>
              <a:rPr dirty="0" sz="900">
                <a:latin typeface="Arial"/>
                <a:cs typeface="Arial"/>
              </a:rPr>
              <a:t> </a:t>
            </a:r>
            <a:r>
              <a:rPr dirty="0" sz="900" spc="5">
                <a:latin typeface="Arial"/>
                <a:cs typeface="Arial"/>
              </a:rPr>
              <a:t>палі</a:t>
            </a:r>
            <a:endParaRPr sz="900">
              <a:latin typeface="Arial"/>
              <a:cs typeface="Arial"/>
            </a:endParaRPr>
          </a:p>
        </p:txBody>
      </p:sp>
      <p:sp>
        <p:nvSpPr>
          <p:cNvPr id="1469" name="object 1469"/>
          <p:cNvSpPr txBox="1"/>
          <p:nvPr/>
        </p:nvSpPr>
        <p:spPr>
          <a:xfrm>
            <a:off x="3357772" y="9331457"/>
            <a:ext cx="3005455" cy="670560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algn="r" marR="485140">
              <a:lnSpc>
                <a:spcPct val="100000"/>
              </a:lnSpc>
              <a:spcBef>
                <a:spcPts val="140"/>
              </a:spcBef>
            </a:pPr>
            <a:r>
              <a:rPr dirty="0" sz="900" spc="10" b="1">
                <a:latin typeface="Arial Narrow"/>
                <a:cs typeface="Arial Narrow"/>
              </a:rPr>
              <a:t>29400</a:t>
            </a:r>
            <a:endParaRPr sz="900">
              <a:latin typeface="Arial Narrow"/>
              <a:cs typeface="Arial Narrow"/>
            </a:endParaRPr>
          </a:p>
          <a:p>
            <a:pPr algn="ctr" marL="38735">
              <a:lnSpc>
                <a:spcPct val="100000"/>
              </a:lnSpc>
              <a:spcBef>
                <a:spcPts val="985"/>
              </a:spcBef>
              <a:tabLst>
                <a:tab pos="894715" algn="l"/>
                <a:tab pos="1745614" algn="l"/>
              </a:tabLst>
            </a:pPr>
            <a:r>
              <a:rPr dirty="0" sz="800">
                <a:latin typeface="Arial"/>
                <a:cs typeface="Arial"/>
              </a:rPr>
              <a:t>3	4	5</a:t>
            </a:r>
            <a:endParaRPr sz="8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8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</a:pPr>
            <a:r>
              <a:rPr dirty="0" sz="900" spc="20">
                <a:latin typeface="Arial"/>
                <a:cs typeface="Arial"/>
              </a:rPr>
              <a:t>ВКАЗІВКИ</a:t>
            </a:r>
            <a:r>
              <a:rPr dirty="0" sz="900" spc="10">
                <a:latin typeface="Arial"/>
                <a:cs typeface="Arial"/>
              </a:rPr>
              <a:t> </a:t>
            </a:r>
            <a:r>
              <a:rPr dirty="0" sz="900" spc="25">
                <a:latin typeface="Arial"/>
                <a:cs typeface="Arial"/>
              </a:rPr>
              <a:t>ДО</a:t>
            </a:r>
            <a:r>
              <a:rPr dirty="0" sz="900" spc="10">
                <a:latin typeface="Arial"/>
                <a:cs typeface="Arial"/>
              </a:rPr>
              <a:t> </a:t>
            </a:r>
            <a:r>
              <a:rPr dirty="0" sz="900" spc="20">
                <a:latin typeface="Arial"/>
                <a:cs typeface="Arial"/>
              </a:rPr>
              <a:t>ПОСЛІДОВНОСТІ</a:t>
            </a:r>
            <a:r>
              <a:rPr dirty="0" sz="900" spc="10">
                <a:latin typeface="Arial"/>
                <a:cs typeface="Arial"/>
              </a:rPr>
              <a:t> </a:t>
            </a:r>
            <a:r>
              <a:rPr dirty="0" sz="900" spc="25">
                <a:latin typeface="Arial"/>
                <a:cs typeface="Arial"/>
              </a:rPr>
              <a:t>ВИКОНАННЯ</a:t>
            </a:r>
            <a:r>
              <a:rPr dirty="0" sz="900" spc="10">
                <a:latin typeface="Arial"/>
                <a:cs typeface="Arial"/>
              </a:rPr>
              <a:t> </a:t>
            </a:r>
            <a:r>
              <a:rPr dirty="0" sz="900" spc="20">
                <a:latin typeface="Arial"/>
                <a:cs typeface="Arial"/>
              </a:rPr>
              <a:t>РОБІТ</a:t>
            </a:r>
            <a:endParaRPr sz="900">
              <a:latin typeface="Arial"/>
              <a:cs typeface="Arial"/>
            </a:endParaRPr>
          </a:p>
        </p:txBody>
      </p:sp>
      <p:grpSp>
        <p:nvGrpSpPr>
          <p:cNvPr id="1470" name="object 1470"/>
          <p:cNvGrpSpPr/>
          <p:nvPr/>
        </p:nvGrpSpPr>
        <p:grpSpPr>
          <a:xfrm>
            <a:off x="3330232" y="3120014"/>
            <a:ext cx="12743815" cy="6901180"/>
            <a:chOff x="3330232" y="3120014"/>
            <a:chExt cx="12743815" cy="6901180"/>
          </a:xfrm>
        </p:grpSpPr>
        <p:sp>
          <p:nvSpPr>
            <p:cNvPr id="1471" name="object 1471"/>
            <p:cNvSpPr/>
            <p:nvPr/>
          </p:nvSpPr>
          <p:spPr>
            <a:xfrm>
              <a:off x="3334042" y="4102113"/>
              <a:ext cx="7975600" cy="5915025"/>
            </a:xfrm>
            <a:custGeom>
              <a:avLst/>
              <a:gdLst/>
              <a:ahLst/>
              <a:cxnLst/>
              <a:rect l="l" t="t" r="r" b="b"/>
              <a:pathLst>
                <a:path w="7975600" h="5915025">
                  <a:moveTo>
                    <a:pt x="0" y="5914855"/>
                  </a:moveTo>
                  <a:lnTo>
                    <a:pt x="3031806" y="5914855"/>
                  </a:lnTo>
                </a:path>
                <a:path w="7975600" h="5915025">
                  <a:moveTo>
                    <a:pt x="7975188" y="0"/>
                  </a:moveTo>
                  <a:lnTo>
                    <a:pt x="7940782" y="114350"/>
                  </a:lnTo>
                  <a:lnTo>
                    <a:pt x="7906376" y="0"/>
                  </a:lnTo>
                  <a:lnTo>
                    <a:pt x="7975188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472" name="object 1472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14017718" y="3120014"/>
              <a:ext cx="75896" cy="121434"/>
            </a:xfrm>
            <a:prstGeom prst="rect">
              <a:avLst/>
            </a:prstGeom>
          </p:spPr>
        </p:pic>
        <p:pic>
          <p:nvPicPr>
            <p:cNvPr id="1473" name="object 1473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11324916" y="7152640"/>
              <a:ext cx="75896" cy="121434"/>
            </a:xfrm>
            <a:prstGeom prst="rect">
              <a:avLst/>
            </a:prstGeom>
          </p:spPr>
        </p:pic>
        <p:sp>
          <p:nvSpPr>
            <p:cNvPr id="1474" name="object 1474"/>
            <p:cNvSpPr/>
            <p:nvPr/>
          </p:nvSpPr>
          <p:spPr>
            <a:xfrm>
              <a:off x="12566074" y="5865944"/>
              <a:ext cx="2273300" cy="942340"/>
            </a:xfrm>
            <a:custGeom>
              <a:avLst/>
              <a:gdLst/>
              <a:ahLst/>
              <a:cxnLst/>
              <a:rect l="l" t="t" r="r" b="b"/>
              <a:pathLst>
                <a:path w="2273300" h="942340">
                  <a:moveTo>
                    <a:pt x="31370" y="942126"/>
                  </a:moveTo>
                  <a:lnTo>
                    <a:pt x="0" y="923911"/>
                  </a:lnTo>
                  <a:lnTo>
                    <a:pt x="31370" y="905696"/>
                  </a:lnTo>
                </a:path>
                <a:path w="2273300" h="942340">
                  <a:moveTo>
                    <a:pt x="151792" y="942126"/>
                  </a:moveTo>
                  <a:lnTo>
                    <a:pt x="120422" y="923911"/>
                  </a:lnTo>
                  <a:lnTo>
                    <a:pt x="151792" y="905696"/>
                  </a:lnTo>
                </a:path>
                <a:path w="2273300" h="942340">
                  <a:moveTo>
                    <a:pt x="266143" y="942126"/>
                  </a:moveTo>
                  <a:lnTo>
                    <a:pt x="234772" y="923911"/>
                  </a:lnTo>
                  <a:lnTo>
                    <a:pt x="266143" y="905696"/>
                  </a:lnTo>
                </a:path>
                <a:path w="2273300" h="942340">
                  <a:moveTo>
                    <a:pt x="2154444" y="80956"/>
                  </a:moveTo>
                  <a:lnTo>
                    <a:pt x="2121050" y="67800"/>
                  </a:lnTo>
                  <a:lnTo>
                    <a:pt x="2149384" y="45537"/>
                  </a:lnTo>
                </a:path>
                <a:path w="2273300" h="942340">
                  <a:moveTo>
                    <a:pt x="2272842" y="17203"/>
                  </a:moveTo>
                  <a:lnTo>
                    <a:pt x="2241472" y="35418"/>
                  </a:lnTo>
                  <a:lnTo>
                    <a:pt x="224046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5" name="object 1475"/>
            <p:cNvSpPr/>
            <p:nvPr/>
          </p:nvSpPr>
          <p:spPr>
            <a:xfrm>
              <a:off x="12880791" y="6040000"/>
              <a:ext cx="3190240" cy="855344"/>
            </a:xfrm>
            <a:custGeom>
              <a:avLst/>
              <a:gdLst/>
              <a:ahLst/>
              <a:cxnLst/>
              <a:rect l="l" t="t" r="r" b="b"/>
              <a:pathLst>
                <a:path w="3190240" h="855345">
                  <a:moveTo>
                    <a:pt x="1481496" y="19227"/>
                  </a:moveTo>
                  <a:lnTo>
                    <a:pt x="3189670" y="19227"/>
                  </a:lnTo>
                </a:path>
                <a:path w="3190240" h="855345">
                  <a:moveTo>
                    <a:pt x="1501735" y="0"/>
                  </a:moveTo>
                  <a:lnTo>
                    <a:pt x="3189670" y="0"/>
                  </a:lnTo>
                  <a:lnTo>
                    <a:pt x="3189670" y="19227"/>
                  </a:lnTo>
                </a:path>
                <a:path w="3190240" h="855345">
                  <a:moveTo>
                    <a:pt x="0" y="852063"/>
                  </a:moveTo>
                  <a:lnTo>
                    <a:pt x="16191" y="835871"/>
                  </a:lnTo>
                </a:path>
                <a:path w="3190240" h="855345">
                  <a:moveTo>
                    <a:pt x="16191" y="855098"/>
                  </a:moveTo>
                  <a:lnTo>
                    <a:pt x="36430" y="835871"/>
                  </a:lnTo>
                </a:path>
                <a:path w="3190240" h="855345">
                  <a:moveTo>
                    <a:pt x="37442" y="855098"/>
                  </a:moveTo>
                  <a:lnTo>
                    <a:pt x="57681" y="835871"/>
                  </a:lnTo>
                </a:path>
                <a:path w="3190240" h="855345">
                  <a:moveTo>
                    <a:pt x="57681" y="855098"/>
                  </a:moveTo>
                  <a:lnTo>
                    <a:pt x="76908" y="835871"/>
                  </a:lnTo>
                </a:path>
                <a:path w="3190240" h="855345">
                  <a:moveTo>
                    <a:pt x="77920" y="855098"/>
                  </a:moveTo>
                  <a:lnTo>
                    <a:pt x="98159" y="835871"/>
                  </a:lnTo>
                </a:path>
                <a:path w="3190240" h="855345">
                  <a:moveTo>
                    <a:pt x="98159" y="855098"/>
                  </a:moveTo>
                  <a:lnTo>
                    <a:pt x="117386" y="835871"/>
                  </a:lnTo>
                </a:path>
                <a:path w="3190240" h="855345">
                  <a:moveTo>
                    <a:pt x="117386" y="855098"/>
                  </a:moveTo>
                  <a:lnTo>
                    <a:pt x="138637" y="835871"/>
                  </a:lnTo>
                </a:path>
                <a:path w="3190240" h="855345">
                  <a:moveTo>
                    <a:pt x="138637" y="855098"/>
                  </a:moveTo>
                  <a:lnTo>
                    <a:pt x="157864" y="835871"/>
                  </a:lnTo>
                </a:path>
                <a:path w="3190240" h="855345">
                  <a:moveTo>
                    <a:pt x="157864" y="855098"/>
                  </a:moveTo>
                  <a:lnTo>
                    <a:pt x="178103" y="835871"/>
                  </a:lnTo>
                </a:path>
                <a:path w="3190240" h="855345">
                  <a:moveTo>
                    <a:pt x="179115" y="855098"/>
                  </a:moveTo>
                  <a:lnTo>
                    <a:pt x="199354" y="835871"/>
                  </a:lnTo>
                </a:path>
                <a:path w="3190240" h="855345">
                  <a:moveTo>
                    <a:pt x="199354" y="855098"/>
                  </a:moveTo>
                  <a:lnTo>
                    <a:pt x="218581" y="835871"/>
                  </a:lnTo>
                </a:path>
                <a:path w="3190240" h="855345">
                  <a:moveTo>
                    <a:pt x="218581" y="855098"/>
                  </a:moveTo>
                  <a:lnTo>
                    <a:pt x="239832" y="835871"/>
                  </a:lnTo>
                </a:path>
                <a:path w="3190240" h="855345">
                  <a:moveTo>
                    <a:pt x="239832" y="855098"/>
                  </a:moveTo>
                  <a:lnTo>
                    <a:pt x="259059" y="835871"/>
                  </a:lnTo>
                </a:path>
                <a:path w="3190240" h="855345">
                  <a:moveTo>
                    <a:pt x="266143" y="852063"/>
                  </a:moveTo>
                  <a:lnTo>
                    <a:pt x="282334" y="835871"/>
                  </a:lnTo>
                </a:path>
                <a:path w="3190240" h="855345">
                  <a:moveTo>
                    <a:pt x="282334" y="855098"/>
                  </a:moveTo>
                  <a:lnTo>
                    <a:pt x="302573" y="835871"/>
                  </a:lnTo>
                </a:path>
                <a:path w="3190240" h="855345">
                  <a:moveTo>
                    <a:pt x="303585" y="855098"/>
                  </a:moveTo>
                  <a:lnTo>
                    <a:pt x="323824" y="835871"/>
                  </a:lnTo>
                </a:path>
                <a:path w="3190240" h="855345">
                  <a:moveTo>
                    <a:pt x="323824" y="855098"/>
                  </a:moveTo>
                  <a:lnTo>
                    <a:pt x="343051" y="835871"/>
                  </a:lnTo>
                </a:path>
                <a:path w="3190240" h="855345">
                  <a:moveTo>
                    <a:pt x="344063" y="855098"/>
                  </a:moveTo>
                  <a:lnTo>
                    <a:pt x="364302" y="835871"/>
                  </a:lnTo>
                </a:path>
                <a:path w="3190240" h="855345">
                  <a:moveTo>
                    <a:pt x="364302" y="855098"/>
                  </a:moveTo>
                  <a:lnTo>
                    <a:pt x="383529" y="835871"/>
                  </a:lnTo>
                </a:path>
                <a:path w="3190240" h="855345">
                  <a:moveTo>
                    <a:pt x="383529" y="855098"/>
                  </a:moveTo>
                  <a:lnTo>
                    <a:pt x="404780" y="835871"/>
                  </a:lnTo>
                </a:path>
                <a:path w="3190240" h="855345">
                  <a:moveTo>
                    <a:pt x="404780" y="855098"/>
                  </a:moveTo>
                  <a:lnTo>
                    <a:pt x="424007" y="835871"/>
                  </a:lnTo>
                </a:path>
                <a:path w="3190240" h="855345">
                  <a:moveTo>
                    <a:pt x="424007" y="855098"/>
                  </a:moveTo>
                  <a:lnTo>
                    <a:pt x="444246" y="835871"/>
                  </a:lnTo>
                </a:path>
                <a:path w="3190240" h="855345">
                  <a:moveTo>
                    <a:pt x="445258" y="855098"/>
                  </a:moveTo>
                  <a:lnTo>
                    <a:pt x="464485" y="835871"/>
                  </a:lnTo>
                </a:path>
                <a:path w="3190240" h="855345">
                  <a:moveTo>
                    <a:pt x="464485" y="855098"/>
                  </a:moveTo>
                  <a:lnTo>
                    <a:pt x="483712" y="835871"/>
                  </a:lnTo>
                </a:path>
                <a:path w="3190240" h="855345">
                  <a:moveTo>
                    <a:pt x="483712" y="855098"/>
                  </a:moveTo>
                  <a:lnTo>
                    <a:pt x="504963" y="835871"/>
                  </a:lnTo>
                </a:path>
                <a:path w="3190240" h="855345">
                  <a:moveTo>
                    <a:pt x="504963" y="855098"/>
                  </a:moveTo>
                  <a:lnTo>
                    <a:pt x="524190" y="835871"/>
                  </a:lnTo>
                </a:path>
                <a:path w="3190240" h="855345">
                  <a:moveTo>
                    <a:pt x="531274" y="852063"/>
                  </a:moveTo>
                  <a:lnTo>
                    <a:pt x="547465" y="835871"/>
                  </a:lnTo>
                </a:path>
                <a:path w="3190240" h="855345">
                  <a:moveTo>
                    <a:pt x="547465" y="855098"/>
                  </a:moveTo>
                  <a:lnTo>
                    <a:pt x="567704" y="835871"/>
                  </a:lnTo>
                </a:path>
                <a:path w="3190240" h="855345">
                  <a:moveTo>
                    <a:pt x="568716" y="855098"/>
                  </a:moveTo>
                  <a:lnTo>
                    <a:pt x="588955" y="835871"/>
                  </a:lnTo>
                </a:path>
                <a:path w="3190240" h="855345">
                  <a:moveTo>
                    <a:pt x="588955" y="855098"/>
                  </a:moveTo>
                  <a:lnTo>
                    <a:pt x="608182" y="835871"/>
                  </a:lnTo>
                </a:path>
                <a:path w="3190240" h="855345">
                  <a:moveTo>
                    <a:pt x="609194" y="855098"/>
                  </a:moveTo>
                  <a:lnTo>
                    <a:pt x="629433" y="835871"/>
                  </a:lnTo>
                </a:path>
                <a:path w="3190240" h="855345">
                  <a:moveTo>
                    <a:pt x="629433" y="855098"/>
                  </a:moveTo>
                  <a:lnTo>
                    <a:pt x="648660" y="835871"/>
                  </a:lnTo>
                </a:path>
                <a:path w="3190240" h="855345">
                  <a:moveTo>
                    <a:pt x="648660" y="855098"/>
                  </a:moveTo>
                  <a:lnTo>
                    <a:pt x="669911" y="835871"/>
                  </a:lnTo>
                </a:path>
                <a:path w="3190240" h="855345">
                  <a:moveTo>
                    <a:pt x="669911" y="855098"/>
                  </a:moveTo>
                  <a:lnTo>
                    <a:pt x="689138" y="835871"/>
                  </a:lnTo>
                </a:path>
                <a:path w="3190240" h="855345">
                  <a:moveTo>
                    <a:pt x="689138" y="855098"/>
                  </a:moveTo>
                  <a:lnTo>
                    <a:pt x="709377" y="835871"/>
                  </a:lnTo>
                </a:path>
                <a:path w="3190240" h="855345">
                  <a:moveTo>
                    <a:pt x="710389" y="855098"/>
                  </a:moveTo>
                  <a:lnTo>
                    <a:pt x="730628" y="835871"/>
                  </a:lnTo>
                </a:path>
                <a:path w="3190240" h="855345">
                  <a:moveTo>
                    <a:pt x="730628" y="855098"/>
                  </a:moveTo>
                  <a:lnTo>
                    <a:pt x="749855" y="835871"/>
                  </a:lnTo>
                </a:path>
                <a:path w="3190240" h="855345">
                  <a:moveTo>
                    <a:pt x="749855" y="855098"/>
                  </a:moveTo>
                  <a:lnTo>
                    <a:pt x="771106" y="835871"/>
                  </a:lnTo>
                </a:path>
                <a:path w="3190240" h="855345">
                  <a:moveTo>
                    <a:pt x="771106" y="855098"/>
                  </a:moveTo>
                  <a:lnTo>
                    <a:pt x="790334" y="835871"/>
                  </a:lnTo>
                </a:path>
                <a:path w="3190240" h="855345">
                  <a:moveTo>
                    <a:pt x="797417" y="852063"/>
                  </a:moveTo>
                  <a:lnTo>
                    <a:pt x="813608" y="835871"/>
                  </a:lnTo>
                </a:path>
                <a:path w="3190240" h="855345">
                  <a:moveTo>
                    <a:pt x="813608" y="855098"/>
                  </a:moveTo>
                  <a:lnTo>
                    <a:pt x="833847" y="835871"/>
                  </a:lnTo>
                </a:path>
                <a:path w="3190240" h="855345">
                  <a:moveTo>
                    <a:pt x="834859" y="855098"/>
                  </a:moveTo>
                  <a:lnTo>
                    <a:pt x="855098" y="835871"/>
                  </a:lnTo>
                </a:path>
                <a:path w="3190240" h="855345">
                  <a:moveTo>
                    <a:pt x="855098" y="855098"/>
                  </a:moveTo>
                  <a:lnTo>
                    <a:pt x="874325" y="835871"/>
                  </a:lnTo>
                </a:path>
                <a:path w="3190240" h="855345">
                  <a:moveTo>
                    <a:pt x="875337" y="855098"/>
                  </a:moveTo>
                  <a:lnTo>
                    <a:pt x="895576" y="835871"/>
                  </a:lnTo>
                </a:path>
                <a:path w="3190240" h="855345">
                  <a:moveTo>
                    <a:pt x="895576" y="855098"/>
                  </a:moveTo>
                  <a:lnTo>
                    <a:pt x="914804" y="835871"/>
                  </a:lnTo>
                </a:path>
                <a:path w="3190240" h="855345">
                  <a:moveTo>
                    <a:pt x="914804" y="855098"/>
                  </a:moveTo>
                  <a:lnTo>
                    <a:pt x="936055" y="835871"/>
                  </a:lnTo>
                </a:path>
                <a:path w="3190240" h="855345">
                  <a:moveTo>
                    <a:pt x="936055" y="855098"/>
                  </a:moveTo>
                  <a:lnTo>
                    <a:pt x="955282" y="835871"/>
                  </a:lnTo>
                </a:path>
                <a:path w="3190240" h="855345">
                  <a:moveTo>
                    <a:pt x="955282" y="855098"/>
                  </a:moveTo>
                  <a:lnTo>
                    <a:pt x="975521" y="835871"/>
                  </a:lnTo>
                </a:path>
                <a:path w="3190240" h="855345">
                  <a:moveTo>
                    <a:pt x="976533" y="855098"/>
                  </a:moveTo>
                  <a:lnTo>
                    <a:pt x="996772" y="835871"/>
                  </a:lnTo>
                </a:path>
                <a:path w="3190240" h="855345">
                  <a:moveTo>
                    <a:pt x="996772" y="855098"/>
                  </a:moveTo>
                  <a:lnTo>
                    <a:pt x="1015999" y="835871"/>
                  </a:lnTo>
                </a:path>
                <a:path w="3190240" h="855345">
                  <a:moveTo>
                    <a:pt x="1015999" y="855098"/>
                  </a:moveTo>
                  <a:lnTo>
                    <a:pt x="1037250" y="835871"/>
                  </a:lnTo>
                </a:path>
                <a:path w="3190240" h="855345">
                  <a:moveTo>
                    <a:pt x="1037250" y="855098"/>
                  </a:moveTo>
                  <a:lnTo>
                    <a:pt x="1056477" y="835871"/>
                  </a:lnTo>
                </a:path>
                <a:path w="3190240" h="855345">
                  <a:moveTo>
                    <a:pt x="1063560" y="852063"/>
                  </a:moveTo>
                  <a:lnTo>
                    <a:pt x="1079752" y="835871"/>
                  </a:lnTo>
                </a:path>
                <a:path w="3190240" h="855345">
                  <a:moveTo>
                    <a:pt x="1079752" y="855098"/>
                  </a:moveTo>
                  <a:lnTo>
                    <a:pt x="1099991" y="835871"/>
                  </a:lnTo>
                </a:path>
                <a:path w="3190240" h="855345">
                  <a:moveTo>
                    <a:pt x="1101003" y="855098"/>
                  </a:moveTo>
                  <a:lnTo>
                    <a:pt x="1121242" y="835871"/>
                  </a:lnTo>
                </a:path>
                <a:path w="3190240" h="855345">
                  <a:moveTo>
                    <a:pt x="1121242" y="855098"/>
                  </a:moveTo>
                  <a:lnTo>
                    <a:pt x="1140469" y="835871"/>
                  </a:lnTo>
                </a:path>
                <a:path w="3190240" h="855345">
                  <a:moveTo>
                    <a:pt x="1141481" y="855098"/>
                  </a:moveTo>
                  <a:lnTo>
                    <a:pt x="1161720" y="835871"/>
                  </a:lnTo>
                </a:path>
                <a:path w="3190240" h="855345">
                  <a:moveTo>
                    <a:pt x="1161720" y="855098"/>
                  </a:moveTo>
                  <a:lnTo>
                    <a:pt x="1180947" y="835871"/>
                  </a:lnTo>
                </a:path>
                <a:path w="3190240" h="855345">
                  <a:moveTo>
                    <a:pt x="1180947" y="855098"/>
                  </a:moveTo>
                  <a:lnTo>
                    <a:pt x="1202198" y="835871"/>
                  </a:lnTo>
                </a:path>
                <a:path w="3190240" h="855345">
                  <a:moveTo>
                    <a:pt x="1202198" y="855098"/>
                  </a:moveTo>
                  <a:lnTo>
                    <a:pt x="1221425" y="835871"/>
                  </a:lnTo>
                </a:path>
                <a:path w="3190240" h="855345">
                  <a:moveTo>
                    <a:pt x="1221425" y="855098"/>
                  </a:moveTo>
                  <a:lnTo>
                    <a:pt x="1241664" y="835871"/>
                  </a:lnTo>
                </a:path>
                <a:path w="3190240" h="855345">
                  <a:moveTo>
                    <a:pt x="1242676" y="855098"/>
                  </a:moveTo>
                  <a:lnTo>
                    <a:pt x="1261903" y="835871"/>
                  </a:lnTo>
                </a:path>
                <a:path w="3190240" h="855345">
                  <a:moveTo>
                    <a:pt x="1261903" y="855098"/>
                  </a:moveTo>
                  <a:lnTo>
                    <a:pt x="1281130" y="835871"/>
                  </a:lnTo>
                </a:path>
                <a:path w="3190240" h="855345">
                  <a:moveTo>
                    <a:pt x="1281130" y="855098"/>
                  </a:moveTo>
                  <a:lnTo>
                    <a:pt x="1302381" y="835871"/>
                  </a:lnTo>
                </a:path>
                <a:path w="3190240" h="855345">
                  <a:moveTo>
                    <a:pt x="1302381" y="855098"/>
                  </a:moveTo>
                  <a:lnTo>
                    <a:pt x="1321608" y="835871"/>
                  </a:lnTo>
                </a:path>
                <a:path w="3190240" h="855345">
                  <a:moveTo>
                    <a:pt x="1328692" y="852063"/>
                  </a:moveTo>
                  <a:lnTo>
                    <a:pt x="1333751" y="847003"/>
                  </a:lnTo>
                </a:path>
                <a:path w="3190240" h="855345">
                  <a:moveTo>
                    <a:pt x="1501735" y="0"/>
                  </a:moveTo>
                  <a:lnTo>
                    <a:pt x="1333751" y="0"/>
                  </a:lnTo>
                </a:path>
                <a:path w="3190240" h="855345">
                  <a:moveTo>
                    <a:pt x="1481496" y="19227"/>
                  </a:moveTo>
                  <a:lnTo>
                    <a:pt x="1333751" y="19227"/>
                  </a:lnTo>
                </a:path>
                <a:path w="3190240" h="855345">
                  <a:moveTo>
                    <a:pt x="1359050" y="19227"/>
                  </a:moveTo>
                  <a:lnTo>
                    <a:pt x="1379289" y="0"/>
                  </a:lnTo>
                </a:path>
                <a:path w="3190240" h="855345">
                  <a:moveTo>
                    <a:pt x="1380301" y="19227"/>
                  </a:moveTo>
                  <a:lnTo>
                    <a:pt x="1400540" y="0"/>
                  </a:lnTo>
                </a:path>
                <a:path w="3190240" h="855345">
                  <a:moveTo>
                    <a:pt x="1400540" y="19227"/>
                  </a:moveTo>
                  <a:lnTo>
                    <a:pt x="1419767" y="0"/>
                  </a:lnTo>
                </a:path>
                <a:path w="3190240" h="855345">
                  <a:moveTo>
                    <a:pt x="1420779" y="19227"/>
                  </a:moveTo>
                  <a:lnTo>
                    <a:pt x="1441018" y="0"/>
                  </a:lnTo>
                </a:path>
                <a:path w="3190240" h="855345">
                  <a:moveTo>
                    <a:pt x="1441018" y="19227"/>
                  </a:moveTo>
                  <a:lnTo>
                    <a:pt x="1460245" y="0"/>
                  </a:lnTo>
                </a:path>
                <a:path w="3190240" h="855345">
                  <a:moveTo>
                    <a:pt x="1460245" y="19227"/>
                  </a:moveTo>
                  <a:lnTo>
                    <a:pt x="1481496" y="0"/>
                  </a:lnTo>
                </a:path>
                <a:path w="3190240" h="855345">
                  <a:moveTo>
                    <a:pt x="1337799" y="19227"/>
                  </a:moveTo>
                  <a:lnTo>
                    <a:pt x="135905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6" name="object 1476"/>
            <p:cNvSpPr/>
            <p:nvPr/>
          </p:nvSpPr>
          <p:spPr>
            <a:xfrm>
              <a:off x="14214543" y="6526748"/>
              <a:ext cx="0" cy="368935"/>
            </a:xfrm>
            <a:custGeom>
              <a:avLst/>
              <a:gdLst/>
              <a:ahLst/>
              <a:cxnLst/>
              <a:rect l="l" t="t" r="r" b="b"/>
              <a:pathLst>
                <a:path w="0" h="368934">
                  <a:moveTo>
                    <a:pt x="0" y="0"/>
                  </a:moveTo>
                  <a:lnTo>
                    <a:pt x="0" y="368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7" name="object 1477"/>
            <p:cNvSpPr/>
            <p:nvPr/>
          </p:nvSpPr>
          <p:spPr>
            <a:xfrm>
              <a:off x="14214543" y="6526748"/>
              <a:ext cx="0" cy="368935"/>
            </a:xfrm>
            <a:custGeom>
              <a:avLst/>
              <a:gdLst/>
              <a:ahLst/>
              <a:cxnLst/>
              <a:rect l="l" t="t" r="r" b="b"/>
              <a:pathLst>
                <a:path w="0" h="368934">
                  <a:moveTo>
                    <a:pt x="0" y="0"/>
                  </a:moveTo>
                  <a:lnTo>
                    <a:pt x="0" y="36835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8" name="object 1478"/>
            <p:cNvSpPr/>
            <p:nvPr/>
          </p:nvSpPr>
          <p:spPr>
            <a:xfrm>
              <a:off x="14214543" y="6895099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w="0" h="71120">
                  <a:moveTo>
                    <a:pt x="0" y="0"/>
                  </a:moveTo>
                  <a:lnTo>
                    <a:pt x="0" y="708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9" name="object 1479"/>
            <p:cNvSpPr/>
            <p:nvPr/>
          </p:nvSpPr>
          <p:spPr>
            <a:xfrm>
              <a:off x="14095133" y="5933745"/>
              <a:ext cx="309880" cy="1032510"/>
            </a:xfrm>
            <a:custGeom>
              <a:avLst/>
              <a:gdLst/>
              <a:ahLst/>
              <a:cxnLst/>
              <a:rect l="l" t="t" r="r" b="b"/>
              <a:pathLst>
                <a:path w="309880" h="1032509">
                  <a:moveTo>
                    <a:pt x="119410" y="34406"/>
                  </a:moveTo>
                  <a:lnTo>
                    <a:pt x="119410" y="106254"/>
                  </a:lnTo>
                  <a:lnTo>
                    <a:pt x="119410" y="473593"/>
                  </a:lnTo>
                  <a:lnTo>
                    <a:pt x="238820" y="503951"/>
                  </a:lnTo>
                  <a:lnTo>
                    <a:pt x="0" y="563656"/>
                  </a:lnTo>
                  <a:lnTo>
                    <a:pt x="119410" y="593003"/>
                  </a:lnTo>
                  <a:lnTo>
                    <a:pt x="119410" y="961353"/>
                  </a:lnTo>
                  <a:lnTo>
                    <a:pt x="119410" y="1032190"/>
                  </a:lnTo>
                </a:path>
                <a:path w="309880" h="1032509">
                  <a:moveTo>
                    <a:pt x="209473" y="0"/>
                  </a:moveTo>
                  <a:lnTo>
                    <a:pt x="309657" y="0"/>
                  </a:lnTo>
                </a:path>
                <a:path w="309880" h="1032509">
                  <a:moveTo>
                    <a:pt x="119410" y="0"/>
                  </a:moveTo>
                  <a:lnTo>
                    <a:pt x="19530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0" name="object 1480"/>
            <p:cNvSpPr/>
            <p:nvPr/>
          </p:nvSpPr>
          <p:spPr>
            <a:xfrm>
              <a:off x="14214543" y="5915530"/>
              <a:ext cx="121920" cy="36830"/>
            </a:xfrm>
            <a:custGeom>
              <a:avLst/>
              <a:gdLst/>
              <a:ahLst/>
              <a:cxnLst/>
              <a:rect l="l" t="t" r="r" b="b"/>
              <a:pathLst>
                <a:path w="121919" h="36829">
                  <a:moveTo>
                    <a:pt x="0" y="4047"/>
                  </a:moveTo>
                  <a:lnTo>
                    <a:pt x="7083" y="0"/>
                  </a:lnTo>
                </a:path>
                <a:path w="121919" h="36829">
                  <a:moveTo>
                    <a:pt x="0" y="32382"/>
                  </a:moveTo>
                  <a:lnTo>
                    <a:pt x="7083" y="36430"/>
                  </a:lnTo>
                </a:path>
                <a:path w="121919" h="36829">
                  <a:moveTo>
                    <a:pt x="121434" y="36430"/>
                  </a:moveTo>
                  <a:lnTo>
                    <a:pt x="90063" y="18215"/>
                  </a:lnTo>
                  <a:lnTo>
                    <a:pt x="121434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1" name="object 1481"/>
            <p:cNvSpPr/>
            <p:nvPr/>
          </p:nvSpPr>
          <p:spPr>
            <a:xfrm>
              <a:off x="12921269" y="6789855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30" h="0">
                  <a:moveTo>
                    <a:pt x="114350" y="0"/>
                  </a:moveTo>
                  <a:lnTo>
                    <a:pt x="214533" y="0"/>
                  </a:lnTo>
                </a:path>
                <a:path w="214630" h="0">
                  <a:moveTo>
                    <a:pt x="0" y="0"/>
                  </a:moveTo>
                  <a:lnTo>
                    <a:pt x="10018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2" name="object 1482"/>
            <p:cNvSpPr/>
            <p:nvPr/>
          </p:nvSpPr>
          <p:spPr>
            <a:xfrm>
              <a:off x="12921269" y="6771640"/>
              <a:ext cx="144780" cy="36830"/>
            </a:xfrm>
            <a:custGeom>
              <a:avLst/>
              <a:gdLst/>
              <a:ahLst/>
              <a:cxnLst/>
              <a:rect l="l" t="t" r="r" b="b"/>
              <a:pathLst>
                <a:path w="144780" h="36829">
                  <a:moveTo>
                    <a:pt x="31370" y="36430"/>
                  </a:moveTo>
                  <a:lnTo>
                    <a:pt x="0" y="18215"/>
                  </a:lnTo>
                  <a:lnTo>
                    <a:pt x="31370" y="0"/>
                  </a:lnTo>
                </a:path>
                <a:path w="144780" h="36829">
                  <a:moveTo>
                    <a:pt x="144709" y="36430"/>
                  </a:moveTo>
                  <a:lnTo>
                    <a:pt x="114350" y="18215"/>
                  </a:lnTo>
                  <a:lnTo>
                    <a:pt x="144709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3" name="object 1483"/>
            <p:cNvSpPr/>
            <p:nvPr/>
          </p:nvSpPr>
          <p:spPr>
            <a:xfrm>
              <a:off x="13156042" y="6789855"/>
              <a:ext cx="213995" cy="0"/>
            </a:xfrm>
            <a:custGeom>
              <a:avLst/>
              <a:gdLst/>
              <a:ahLst/>
              <a:cxnLst/>
              <a:rect l="l" t="t" r="r" b="b"/>
              <a:pathLst>
                <a:path w="213994" h="0">
                  <a:moveTo>
                    <a:pt x="114350" y="0"/>
                  </a:moveTo>
                  <a:lnTo>
                    <a:pt x="213521" y="0"/>
                  </a:lnTo>
                </a:path>
                <a:path w="213994" h="0">
                  <a:moveTo>
                    <a:pt x="0" y="0"/>
                  </a:moveTo>
                  <a:lnTo>
                    <a:pt x="10018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4" name="object 1484"/>
            <p:cNvSpPr/>
            <p:nvPr/>
          </p:nvSpPr>
          <p:spPr>
            <a:xfrm>
              <a:off x="13156042" y="6771640"/>
              <a:ext cx="144780" cy="36830"/>
            </a:xfrm>
            <a:custGeom>
              <a:avLst/>
              <a:gdLst/>
              <a:ahLst/>
              <a:cxnLst/>
              <a:rect l="l" t="t" r="r" b="b"/>
              <a:pathLst>
                <a:path w="144780" h="36829">
                  <a:moveTo>
                    <a:pt x="30358" y="36430"/>
                  </a:moveTo>
                  <a:lnTo>
                    <a:pt x="0" y="18215"/>
                  </a:lnTo>
                  <a:lnTo>
                    <a:pt x="30358" y="0"/>
                  </a:lnTo>
                </a:path>
                <a:path w="144780" h="36829">
                  <a:moveTo>
                    <a:pt x="144709" y="36430"/>
                  </a:moveTo>
                  <a:lnTo>
                    <a:pt x="114350" y="18215"/>
                  </a:lnTo>
                  <a:lnTo>
                    <a:pt x="144709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5" name="object 1485"/>
            <p:cNvSpPr/>
            <p:nvPr/>
          </p:nvSpPr>
          <p:spPr>
            <a:xfrm>
              <a:off x="13389802" y="6789855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30" h="0">
                  <a:moveTo>
                    <a:pt x="114350" y="0"/>
                  </a:moveTo>
                  <a:lnTo>
                    <a:pt x="214533" y="0"/>
                  </a:lnTo>
                </a:path>
                <a:path w="214630" h="0">
                  <a:moveTo>
                    <a:pt x="0" y="0"/>
                  </a:moveTo>
                  <a:lnTo>
                    <a:pt x="10018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6" name="object 1486"/>
            <p:cNvSpPr/>
            <p:nvPr/>
          </p:nvSpPr>
          <p:spPr>
            <a:xfrm>
              <a:off x="13389802" y="6771640"/>
              <a:ext cx="146050" cy="36830"/>
            </a:xfrm>
            <a:custGeom>
              <a:avLst/>
              <a:gdLst/>
              <a:ahLst/>
              <a:cxnLst/>
              <a:rect l="l" t="t" r="r" b="b"/>
              <a:pathLst>
                <a:path w="146050" h="36829">
                  <a:moveTo>
                    <a:pt x="31370" y="36430"/>
                  </a:moveTo>
                  <a:lnTo>
                    <a:pt x="0" y="18215"/>
                  </a:lnTo>
                  <a:lnTo>
                    <a:pt x="31370" y="0"/>
                  </a:lnTo>
                </a:path>
                <a:path w="146050" h="36829">
                  <a:moveTo>
                    <a:pt x="145720" y="36430"/>
                  </a:moveTo>
                  <a:lnTo>
                    <a:pt x="114350" y="18215"/>
                  </a:lnTo>
                  <a:lnTo>
                    <a:pt x="14572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7" name="object 1487"/>
            <p:cNvSpPr/>
            <p:nvPr/>
          </p:nvSpPr>
          <p:spPr>
            <a:xfrm>
              <a:off x="13624576" y="6789855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30" h="0">
                  <a:moveTo>
                    <a:pt x="114350" y="0"/>
                  </a:moveTo>
                  <a:lnTo>
                    <a:pt x="214533" y="0"/>
                  </a:lnTo>
                </a:path>
                <a:path w="214630" h="0">
                  <a:moveTo>
                    <a:pt x="0" y="0"/>
                  </a:moveTo>
                  <a:lnTo>
                    <a:pt x="10018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8" name="object 1488"/>
            <p:cNvSpPr/>
            <p:nvPr/>
          </p:nvSpPr>
          <p:spPr>
            <a:xfrm>
              <a:off x="13624576" y="6771640"/>
              <a:ext cx="146050" cy="36830"/>
            </a:xfrm>
            <a:custGeom>
              <a:avLst/>
              <a:gdLst/>
              <a:ahLst/>
              <a:cxnLst/>
              <a:rect l="l" t="t" r="r" b="b"/>
              <a:pathLst>
                <a:path w="146050" h="36829">
                  <a:moveTo>
                    <a:pt x="31370" y="36430"/>
                  </a:moveTo>
                  <a:lnTo>
                    <a:pt x="0" y="18215"/>
                  </a:lnTo>
                  <a:lnTo>
                    <a:pt x="31370" y="0"/>
                  </a:lnTo>
                </a:path>
                <a:path w="146050" h="36829">
                  <a:moveTo>
                    <a:pt x="145720" y="36430"/>
                  </a:moveTo>
                  <a:lnTo>
                    <a:pt x="114350" y="18215"/>
                  </a:lnTo>
                  <a:lnTo>
                    <a:pt x="14572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9" name="object 1489"/>
            <p:cNvSpPr/>
            <p:nvPr/>
          </p:nvSpPr>
          <p:spPr>
            <a:xfrm>
              <a:off x="13859348" y="6789855"/>
              <a:ext cx="214629" cy="0"/>
            </a:xfrm>
            <a:custGeom>
              <a:avLst/>
              <a:gdLst/>
              <a:ahLst/>
              <a:cxnLst/>
              <a:rect l="l" t="t" r="r" b="b"/>
              <a:pathLst>
                <a:path w="214630" h="0">
                  <a:moveTo>
                    <a:pt x="114350" y="0"/>
                  </a:moveTo>
                  <a:lnTo>
                    <a:pt x="214533" y="0"/>
                  </a:lnTo>
                </a:path>
                <a:path w="214630" h="0">
                  <a:moveTo>
                    <a:pt x="0" y="0"/>
                  </a:moveTo>
                  <a:lnTo>
                    <a:pt x="10018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0" name="object 1490"/>
            <p:cNvSpPr/>
            <p:nvPr/>
          </p:nvSpPr>
          <p:spPr>
            <a:xfrm>
              <a:off x="13859348" y="6771640"/>
              <a:ext cx="144780" cy="36830"/>
            </a:xfrm>
            <a:custGeom>
              <a:avLst/>
              <a:gdLst/>
              <a:ahLst/>
              <a:cxnLst/>
              <a:rect l="l" t="t" r="r" b="b"/>
              <a:pathLst>
                <a:path w="144780" h="36829">
                  <a:moveTo>
                    <a:pt x="30358" y="36430"/>
                  </a:moveTo>
                  <a:lnTo>
                    <a:pt x="0" y="18215"/>
                  </a:lnTo>
                  <a:lnTo>
                    <a:pt x="30358" y="0"/>
                  </a:lnTo>
                </a:path>
                <a:path w="144780" h="36829">
                  <a:moveTo>
                    <a:pt x="144709" y="36430"/>
                  </a:moveTo>
                  <a:lnTo>
                    <a:pt x="114350" y="18215"/>
                  </a:lnTo>
                  <a:lnTo>
                    <a:pt x="144709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1" name="object 1491"/>
            <p:cNvSpPr/>
            <p:nvPr/>
          </p:nvSpPr>
          <p:spPr>
            <a:xfrm>
              <a:off x="14094121" y="6789855"/>
              <a:ext cx="120650" cy="0"/>
            </a:xfrm>
            <a:custGeom>
              <a:avLst/>
              <a:gdLst/>
              <a:ahLst/>
              <a:cxnLst/>
              <a:rect l="l" t="t" r="r" b="b"/>
              <a:pathLst>
                <a:path w="120650" h="0">
                  <a:moveTo>
                    <a:pt x="113338" y="0"/>
                  </a:moveTo>
                  <a:lnTo>
                    <a:pt x="120422" y="0"/>
                  </a:lnTo>
                </a:path>
                <a:path w="120650" h="0">
                  <a:moveTo>
                    <a:pt x="0" y="0"/>
                  </a:moveTo>
                  <a:lnTo>
                    <a:pt x="9917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2" name="object 1492"/>
            <p:cNvSpPr/>
            <p:nvPr/>
          </p:nvSpPr>
          <p:spPr>
            <a:xfrm>
              <a:off x="14094121" y="6771640"/>
              <a:ext cx="120650" cy="36830"/>
            </a:xfrm>
            <a:custGeom>
              <a:avLst/>
              <a:gdLst/>
              <a:ahLst/>
              <a:cxnLst/>
              <a:rect l="l" t="t" r="r" b="b"/>
              <a:pathLst>
                <a:path w="120650" h="36829">
                  <a:moveTo>
                    <a:pt x="30358" y="36430"/>
                  </a:moveTo>
                  <a:lnTo>
                    <a:pt x="0" y="18215"/>
                  </a:lnTo>
                  <a:lnTo>
                    <a:pt x="30358" y="0"/>
                  </a:lnTo>
                </a:path>
                <a:path w="120650" h="36829">
                  <a:moveTo>
                    <a:pt x="120422" y="22262"/>
                  </a:moveTo>
                  <a:lnTo>
                    <a:pt x="113338" y="18215"/>
                  </a:lnTo>
                  <a:lnTo>
                    <a:pt x="120422" y="1416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3" name="object 1493"/>
            <p:cNvSpPr/>
            <p:nvPr/>
          </p:nvSpPr>
          <p:spPr>
            <a:xfrm>
              <a:off x="14252997" y="5925649"/>
              <a:ext cx="488950" cy="358775"/>
            </a:xfrm>
            <a:custGeom>
              <a:avLst/>
              <a:gdLst/>
              <a:ahLst/>
              <a:cxnLst/>
              <a:rect l="l" t="t" r="r" b="b"/>
              <a:pathLst>
                <a:path w="488950" h="358775">
                  <a:moveTo>
                    <a:pt x="0" y="8095"/>
                  </a:moveTo>
                  <a:lnTo>
                    <a:pt x="244892" y="358230"/>
                  </a:lnTo>
                  <a:lnTo>
                    <a:pt x="48877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94" name="object 1494"/>
          <p:cNvSpPr txBox="1"/>
          <p:nvPr/>
        </p:nvSpPr>
        <p:spPr>
          <a:xfrm>
            <a:off x="14485190" y="6169587"/>
            <a:ext cx="690880" cy="22606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69215" marR="5080" indent="-57150">
              <a:lnSpc>
                <a:spcPct val="100000"/>
              </a:lnSpc>
              <a:spcBef>
                <a:spcPts val="105"/>
              </a:spcBef>
            </a:pPr>
            <a:r>
              <a:rPr dirty="0" u="sng" sz="65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u="sng" sz="65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u="sng" sz="650" spc="-55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u="sng" sz="650" spc="-5">
                <a:uFill>
                  <a:solidFill>
                    <a:srgbClr val="000000"/>
                  </a:solidFill>
                </a:uFill>
                <a:latin typeface="Arial"/>
                <a:cs typeface="Arial"/>
              </a:rPr>
              <a:t>напрямок руху 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бетонної</a:t>
            </a:r>
            <a:r>
              <a:rPr dirty="0" sz="65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суміші</a:t>
            </a:r>
            <a:endParaRPr sz="650">
              <a:latin typeface="Arial"/>
              <a:cs typeface="Arial"/>
            </a:endParaRPr>
          </a:p>
        </p:txBody>
      </p:sp>
      <p:sp>
        <p:nvSpPr>
          <p:cNvPr id="1495" name="object 1495"/>
          <p:cNvSpPr/>
          <p:nvPr/>
        </p:nvSpPr>
        <p:spPr>
          <a:xfrm>
            <a:off x="13322002" y="6535856"/>
            <a:ext cx="645795" cy="0"/>
          </a:xfrm>
          <a:custGeom>
            <a:avLst/>
            <a:gdLst/>
            <a:ahLst/>
            <a:cxnLst/>
            <a:rect l="l" t="t" r="r" b="b"/>
            <a:pathLst>
              <a:path w="645794" h="0">
                <a:moveTo>
                  <a:pt x="0" y="0"/>
                </a:moveTo>
                <a:lnTo>
                  <a:pt x="66788" y="0"/>
                </a:lnTo>
                <a:lnTo>
                  <a:pt x="64562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6" name="object 1496"/>
          <p:cNvSpPr txBox="1"/>
          <p:nvPr/>
        </p:nvSpPr>
        <p:spPr>
          <a:xfrm>
            <a:off x="13364959" y="6421563"/>
            <a:ext cx="58928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5">
                <a:latin typeface="Arial"/>
                <a:cs typeface="Arial"/>
              </a:rPr>
              <a:t>напрямок</a:t>
            </a:r>
            <a:r>
              <a:rPr dirty="0" sz="650" spc="-30">
                <a:latin typeface="Arial"/>
                <a:cs typeface="Arial"/>
              </a:rPr>
              <a:t> </a:t>
            </a:r>
            <a:r>
              <a:rPr dirty="0" sz="650" spc="-5">
                <a:latin typeface="Arial"/>
                <a:cs typeface="Arial"/>
              </a:rPr>
              <a:t>руху</a:t>
            </a:r>
            <a:endParaRPr sz="650">
              <a:latin typeface="Arial"/>
              <a:cs typeface="Arial"/>
            </a:endParaRPr>
          </a:p>
        </p:txBody>
      </p:sp>
      <p:sp>
        <p:nvSpPr>
          <p:cNvPr id="1497" name="object 1497"/>
          <p:cNvSpPr txBox="1"/>
          <p:nvPr/>
        </p:nvSpPr>
        <p:spPr>
          <a:xfrm>
            <a:off x="13366984" y="6521746"/>
            <a:ext cx="63436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>
                <a:latin typeface="Arial"/>
                <a:cs typeface="Arial"/>
              </a:rPr>
              <a:t>бетонної</a:t>
            </a:r>
            <a:r>
              <a:rPr dirty="0" sz="650" spc="-35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суміші</a:t>
            </a:r>
            <a:endParaRPr sz="650">
              <a:latin typeface="Arial"/>
              <a:cs typeface="Arial"/>
            </a:endParaRPr>
          </a:p>
        </p:txBody>
      </p:sp>
      <p:grpSp>
        <p:nvGrpSpPr>
          <p:cNvPr id="1498" name="object 1498"/>
          <p:cNvGrpSpPr/>
          <p:nvPr/>
        </p:nvGrpSpPr>
        <p:grpSpPr>
          <a:xfrm>
            <a:off x="11063327" y="3012241"/>
            <a:ext cx="2261870" cy="5027930"/>
            <a:chOff x="11063327" y="3012241"/>
            <a:chExt cx="2261870" cy="5027930"/>
          </a:xfrm>
        </p:grpSpPr>
        <p:sp>
          <p:nvSpPr>
            <p:cNvPr id="1499" name="object 1499"/>
            <p:cNvSpPr/>
            <p:nvPr/>
          </p:nvSpPr>
          <p:spPr>
            <a:xfrm>
              <a:off x="13113540" y="6535856"/>
              <a:ext cx="208915" cy="243204"/>
            </a:xfrm>
            <a:custGeom>
              <a:avLst/>
              <a:gdLst/>
              <a:ahLst/>
              <a:cxnLst/>
              <a:rect l="l" t="t" r="r" b="b"/>
              <a:pathLst>
                <a:path w="208915" h="243204">
                  <a:moveTo>
                    <a:pt x="208461" y="0"/>
                  </a:moveTo>
                  <a:lnTo>
                    <a:pt x="0" y="24286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500" name="object 1500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1063327" y="3012241"/>
              <a:ext cx="67800" cy="1331728"/>
            </a:xfrm>
            <a:prstGeom prst="rect">
              <a:avLst/>
            </a:prstGeom>
          </p:spPr>
        </p:pic>
        <p:sp>
          <p:nvSpPr>
            <p:cNvPr id="1501" name="object 1501"/>
            <p:cNvSpPr/>
            <p:nvPr/>
          </p:nvSpPr>
          <p:spPr>
            <a:xfrm>
              <a:off x="11512633" y="6710923"/>
              <a:ext cx="60960" cy="1325880"/>
            </a:xfrm>
            <a:custGeom>
              <a:avLst/>
              <a:gdLst/>
              <a:ahLst/>
              <a:cxnLst/>
              <a:rect l="l" t="t" r="r" b="b"/>
              <a:pathLst>
                <a:path w="60959" h="1325879">
                  <a:moveTo>
                    <a:pt x="47561" y="0"/>
                  </a:moveTo>
                  <a:lnTo>
                    <a:pt x="13155" y="0"/>
                  </a:lnTo>
                </a:path>
                <a:path w="60959" h="1325879">
                  <a:moveTo>
                    <a:pt x="47561" y="146732"/>
                  </a:moveTo>
                  <a:lnTo>
                    <a:pt x="51609" y="149768"/>
                  </a:lnTo>
                  <a:lnTo>
                    <a:pt x="54645" y="152804"/>
                  </a:lnTo>
                  <a:lnTo>
                    <a:pt x="56669" y="155840"/>
                  </a:lnTo>
                  <a:lnTo>
                    <a:pt x="58693" y="157864"/>
                  </a:lnTo>
                  <a:lnTo>
                    <a:pt x="59705" y="159888"/>
                  </a:lnTo>
                  <a:lnTo>
                    <a:pt x="59705" y="160900"/>
                  </a:lnTo>
                  <a:lnTo>
                    <a:pt x="60717" y="161912"/>
                  </a:lnTo>
                  <a:lnTo>
                    <a:pt x="60717" y="163936"/>
                  </a:lnTo>
                  <a:lnTo>
                    <a:pt x="60717" y="164948"/>
                  </a:lnTo>
                  <a:lnTo>
                    <a:pt x="59705" y="165960"/>
                  </a:lnTo>
                  <a:lnTo>
                    <a:pt x="59705" y="167983"/>
                  </a:lnTo>
                  <a:lnTo>
                    <a:pt x="58693" y="168995"/>
                  </a:lnTo>
                  <a:lnTo>
                    <a:pt x="56669" y="172031"/>
                  </a:lnTo>
                  <a:lnTo>
                    <a:pt x="54645" y="174055"/>
                  </a:lnTo>
                  <a:lnTo>
                    <a:pt x="51609" y="177091"/>
                  </a:lnTo>
                  <a:lnTo>
                    <a:pt x="47561" y="180127"/>
                  </a:lnTo>
                  <a:lnTo>
                    <a:pt x="43513" y="183163"/>
                  </a:lnTo>
                  <a:lnTo>
                    <a:pt x="39466" y="185187"/>
                  </a:lnTo>
                  <a:lnTo>
                    <a:pt x="30358" y="191258"/>
                  </a:lnTo>
                  <a:lnTo>
                    <a:pt x="22262" y="196318"/>
                  </a:lnTo>
                  <a:lnTo>
                    <a:pt x="18215" y="199354"/>
                  </a:lnTo>
                  <a:lnTo>
                    <a:pt x="14167" y="201378"/>
                  </a:lnTo>
                  <a:lnTo>
                    <a:pt x="10119" y="204414"/>
                  </a:lnTo>
                  <a:lnTo>
                    <a:pt x="7083" y="207450"/>
                  </a:lnTo>
                  <a:lnTo>
                    <a:pt x="5059" y="209473"/>
                  </a:lnTo>
                  <a:lnTo>
                    <a:pt x="3035" y="212509"/>
                  </a:lnTo>
                  <a:lnTo>
                    <a:pt x="2023" y="214533"/>
                  </a:lnTo>
                  <a:lnTo>
                    <a:pt x="1011" y="215545"/>
                  </a:lnTo>
                  <a:lnTo>
                    <a:pt x="1011" y="216557"/>
                  </a:lnTo>
                  <a:lnTo>
                    <a:pt x="1011" y="218581"/>
                  </a:lnTo>
                  <a:lnTo>
                    <a:pt x="1011" y="219593"/>
                  </a:lnTo>
                  <a:lnTo>
                    <a:pt x="1011" y="220605"/>
                  </a:lnTo>
                  <a:lnTo>
                    <a:pt x="2023" y="222629"/>
                  </a:lnTo>
                  <a:lnTo>
                    <a:pt x="2023" y="223641"/>
                  </a:lnTo>
                  <a:lnTo>
                    <a:pt x="4047" y="226677"/>
                  </a:lnTo>
                  <a:lnTo>
                    <a:pt x="7083" y="228701"/>
                  </a:lnTo>
                  <a:lnTo>
                    <a:pt x="10119" y="231736"/>
                  </a:lnTo>
                  <a:lnTo>
                    <a:pt x="13155" y="234772"/>
                  </a:lnTo>
                </a:path>
                <a:path w="60959" h="1325879">
                  <a:moveTo>
                    <a:pt x="47561" y="257035"/>
                  </a:moveTo>
                  <a:lnTo>
                    <a:pt x="51609" y="260071"/>
                  </a:lnTo>
                  <a:lnTo>
                    <a:pt x="54645" y="262095"/>
                  </a:lnTo>
                  <a:lnTo>
                    <a:pt x="56669" y="265131"/>
                  </a:lnTo>
                  <a:lnTo>
                    <a:pt x="58693" y="268167"/>
                  </a:lnTo>
                  <a:lnTo>
                    <a:pt x="59705" y="269179"/>
                  </a:lnTo>
                  <a:lnTo>
                    <a:pt x="59705" y="270191"/>
                  </a:lnTo>
                  <a:lnTo>
                    <a:pt x="60717" y="272214"/>
                  </a:lnTo>
                  <a:lnTo>
                    <a:pt x="60717" y="273226"/>
                  </a:lnTo>
                  <a:lnTo>
                    <a:pt x="60717" y="274238"/>
                  </a:lnTo>
                  <a:lnTo>
                    <a:pt x="59705" y="276262"/>
                  </a:lnTo>
                  <a:lnTo>
                    <a:pt x="59705" y="277274"/>
                  </a:lnTo>
                  <a:lnTo>
                    <a:pt x="58693" y="278286"/>
                  </a:lnTo>
                  <a:lnTo>
                    <a:pt x="56669" y="281322"/>
                  </a:lnTo>
                  <a:lnTo>
                    <a:pt x="53633" y="284358"/>
                  </a:lnTo>
                  <a:lnTo>
                    <a:pt x="50597" y="287394"/>
                  </a:lnTo>
                  <a:lnTo>
                    <a:pt x="47561" y="289418"/>
                  </a:lnTo>
                  <a:lnTo>
                    <a:pt x="43513" y="292453"/>
                  </a:lnTo>
                  <a:lnTo>
                    <a:pt x="39466" y="295489"/>
                  </a:lnTo>
                  <a:lnTo>
                    <a:pt x="30358" y="300549"/>
                  </a:lnTo>
                  <a:lnTo>
                    <a:pt x="22262" y="305609"/>
                  </a:lnTo>
                  <a:lnTo>
                    <a:pt x="17203" y="308645"/>
                  </a:lnTo>
                  <a:lnTo>
                    <a:pt x="14167" y="311681"/>
                  </a:lnTo>
                  <a:lnTo>
                    <a:pt x="10119" y="313704"/>
                  </a:lnTo>
                  <a:lnTo>
                    <a:pt x="7083" y="316740"/>
                  </a:lnTo>
                  <a:lnTo>
                    <a:pt x="4047" y="319776"/>
                  </a:lnTo>
                  <a:lnTo>
                    <a:pt x="3035" y="321800"/>
                  </a:lnTo>
                  <a:lnTo>
                    <a:pt x="2023" y="323824"/>
                  </a:lnTo>
                  <a:lnTo>
                    <a:pt x="1011" y="324836"/>
                  </a:lnTo>
                  <a:lnTo>
                    <a:pt x="1011" y="325848"/>
                  </a:lnTo>
                  <a:lnTo>
                    <a:pt x="1011" y="327872"/>
                  </a:lnTo>
                  <a:lnTo>
                    <a:pt x="1011" y="328884"/>
                  </a:lnTo>
                  <a:lnTo>
                    <a:pt x="1011" y="329896"/>
                  </a:lnTo>
                  <a:lnTo>
                    <a:pt x="2023" y="331920"/>
                  </a:lnTo>
                  <a:lnTo>
                    <a:pt x="2023" y="332932"/>
                  </a:lnTo>
                  <a:lnTo>
                    <a:pt x="4047" y="335967"/>
                  </a:lnTo>
                  <a:lnTo>
                    <a:pt x="7083" y="337991"/>
                  </a:lnTo>
                  <a:lnTo>
                    <a:pt x="10119" y="341027"/>
                  </a:lnTo>
                  <a:lnTo>
                    <a:pt x="13155" y="344063"/>
                  </a:lnTo>
                </a:path>
                <a:path w="60959" h="1325879">
                  <a:moveTo>
                    <a:pt x="47561" y="366326"/>
                  </a:moveTo>
                  <a:lnTo>
                    <a:pt x="51609" y="369362"/>
                  </a:lnTo>
                  <a:lnTo>
                    <a:pt x="54645" y="371386"/>
                  </a:lnTo>
                  <a:lnTo>
                    <a:pt x="56669" y="374422"/>
                  </a:lnTo>
                  <a:lnTo>
                    <a:pt x="58693" y="377457"/>
                  </a:lnTo>
                  <a:lnTo>
                    <a:pt x="59705" y="378469"/>
                  </a:lnTo>
                  <a:lnTo>
                    <a:pt x="59705" y="379481"/>
                  </a:lnTo>
                  <a:lnTo>
                    <a:pt x="60717" y="381505"/>
                  </a:lnTo>
                  <a:lnTo>
                    <a:pt x="60717" y="382517"/>
                  </a:lnTo>
                  <a:lnTo>
                    <a:pt x="60717" y="384541"/>
                  </a:lnTo>
                  <a:lnTo>
                    <a:pt x="59705" y="385553"/>
                  </a:lnTo>
                  <a:lnTo>
                    <a:pt x="59705" y="386565"/>
                  </a:lnTo>
                  <a:lnTo>
                    <a:pt x="58693" y="388589"/>
                  </a:lnTo>
                  <a:lnTo>
                    <a:pt x="56669" y="390613"/>
                  </a:lnTo>
                  <a:lnTo>
                    <a:pt x="53633" y="393649"/>
                  </a:lnTo>
                  <a:lnTo>
                    <a:pt x="50597" y="396684"/>
                  </a:lnTo>
                  <a:lnTo>
                    <a:pt x="47561" y="398708"/>
                  </a:lnTo>
                  <a:lnTo>
                    <a:pt x="43513" y="401744"/>
                  </a:lnTo>
                  <a:lnTo>
                    <a:pt x="39466" y="404780"/>
                  </a:lnTo>
                  <a:lnTo>
                    <a:pt x="30358" y="409840"/>
                  </a:lnTo>
                  <a:lnTo>
                    <a:pt x="22262" y="414900"/>
                  </a:lnTo>
                  <a:lnTo>
                    <a:pt x="17203" y="417935"/>
                  </a:lnTo>
                  <a:lnTo>
                    <a:pt x="14167" y="420971"/>
                  </a:lnTo>
                  <a:lnTo>
                    <a:pt x="10119" y="422995"/>
                  </a:lnTo>
                  <a:lnTo>
                    <a:pt x="7083" y="426031"/>
                  </a:lnTo>
                  <a:lnTo>
                    <a:pt x="4047" y="429067"/>
                  </a:lnTo>
                  <a:lnTo>
                    <a:pt x="3035" y="431091"/>
                  </a:lnTo>
                  <a:lnTo>
                    <a:pt x="2023" y="433115"/>
                  </a:lnTo>
                  <a:lnTo>
                    <a:pt x="1011" y="434127"/>
                  </a:lnTo>
                  <a:lnTo>
                    <a:pt x="1011" y="435139"/>
                  </a:lnTo>
                  <a:lnTo>
                    <a:pt x="1011" y="437162"/>
                  </a:lnTo>
                  <a:lnTo>
                    <a:pt x="1011" y="438174"/>
                  </a:lnTo>
                  <a:lnTo>
                    <a:pt x="1011" y="439186"/>
                  </a:lnTo>
                  <a:lnTo>
                    <a:pt x="2023" y="441210"/>
                  </a:lnTo>
                  <a:lnTo>
                    <a:pt x="2023" y="442222"/>
                  </a:lnTo>
                  <a:lnTo>
                    <a:pt x="4047" y="445258"/>
                  </a:lnTo>
                  <a:lnTo>
                    <a:pt x="7083" y="447282"/>
                  </a:lnTo>
                  <a:lnTo>
                    <a:pt x="10119" y="450318"/>
                  </a:lnTo>
                  <a:lnTo>
                    <a:pt x="13155" y="453354"/>
                  </a:lnTo>
                </a:path>
                <a:path w="60959" h="1325879">
                  <a:moveTo>
                    <a:pt x="47561" y="475617"/>
                  </a:moveTo>
                  <a:lnTo>
                    <a:pt x="51609" y="478652"/>
                  </a:lnTo>
                  <a:lnTo>
                    <a:pt x="54645" y="480676"/>
                  </a:lnTo>
                  <a:lnTo>
                    <a:pt x="56669" y="483712"/>
                  </a:lnTo>
                  <a:lnTo>
                    <a:pt x="58693" y="486748"/>
                  </a:lnTo>
                  <a:lnTo>
                    <a:pt x="59705" y="487760"/>
                  </a:lnTo>
                  <a:lnTo>
                    <a:pt x="59705" y="489784"/>
                  </a:lnTo>
                  <a:lnTo>
                    <a:pt x="60717" y="490796"/>
                  </a:lnTo>
                  <a:lnTo>
                    <a:pt x="60717" y="491808"/>
                  </a:lnTo>
                  <a:lnTo>
                    <a:pt x="60717" y="493832"/>
                  </a:lnTo>
                  <a:lnTo>
                    <a:pt x="59705" y="494844"/>
                  </a:lnTo>
                  <a:lnTo>
                    <a:pt x="59705" y="495856"/>
                  </a:lnTo>
                  <a:lnTo>
                    <a:pt x="58693" y="497880"/>
                  </a:lnTo>
                  <a:lnTo>
                    <a:pt x="56669" y="499903"/>
                  </a:lnTo>
                  <a:lnTo>
                    <a:pt x="53633" y="502939"/>
                  </a:lnTo>
                  <a:lnTo>
                    <a:pt x="50597" y="505975"/>
                  </a:lnTo>
                  <a:lnTo>
                    <a:pt x="47561" y="507999"/>
                  </a:lnTo>
                  <a:lnTo>
                    <a:pt x="43513" y="511035"/>
                  </a:lnTo>
                  <a:lnTo>
                    <a:pt x="39466" y="514071"/>
                  </a:lnTo>
                  <a:lnTo>
                    <a:pt x="30358" y="519131"/>
                  </a:lnTo>
                  <a:lnTo>
                    <a:pt x="22262" y="524190"/>
                  </a:lnTo>
                  <a:lnTo>
                    <a:pt x="17203" y="527226"/>
                  </a:lnTo>
                  <a:lnTo>
                    <a:pt x="14167" y="530262"/>
                  </a:lnTo>
                  <a:lnTo>
                    <a:pt x="10119" y="532286"/>
                  </a:lnTo>
                  <a:lnTo>
                    <a:pt x="7083" y="535322"/>
                  </a:lnTo>
                  <a:lnTo>
                    <a:pt x="4047" y="538358"/>
                  </a:lnTo>
                  <a:lnTo>
                    <a:pt x="3035" y="540382"/>
                  </a:lnTo>
                  <a:lnTo>
                    <a:pt x="2023" y="542405"/>
                  </a:lnTo>
                  <a:lnTo>
                    <a:pt x="1011" y="543417"/>
                  </a:lnTo>
                  <a:lnTo>
                    <a:pt x="1011" y="544429"/>
                  </a:lnTo>
                  <a:lnTo>
                    <a:pt x="1011" y="546453"/>
                  </a:lnTo>
                  <a:lnTo>
                    <a:pt x="1011" y="547465"/>
                  </a:lnTo>
                  <a:lnTo>
                    <a:pt x="1011" y="548477"/>
                  </a:lnTo>
                  <a:lnTo>
                    <a:pt x="2023" y="550501"/>
                  </a:lnTo>
                  <a:lnTo>
                    <a:pt x="2023" y="551513"/>
                  </a:lnTo>
                  <a:lnTo>
                    <a:pt x="4047" y="554549"/>
                  </a:lnTo>
                  <a:lnTo>
                    <a:pt x="7083" y="556573"/>
                  </a:lnTo>
                  <a:lnTo>
                    <a:pt x="10119" y="559609"/>
                  </a:lnTo>
                  <a:lnTo>
                    <a:pt x="13155" y="562644"/>
                  </a:lnTo>
                </a:path>
                <a:path w="60959" h="1325879">
                  <a:moveTo>
                    <a:pt x="47561" y="584907"/>
                  </a:moveTo>
                  <a:lnTo>
                    <a:pt x="51609" y="587943"/>
                  </a:lnTo>
                  <a:lnTo>
                    <a:pt x="54645" y="589967"/>
                  </a:lnTo>
                  <a:lnTo>
                    <a:pt x="56669" y="593003"/>
                  </a:lnTo>
                  <a:lnTo>
                    <a:pt x="58693" y="596039"/>
                  </a:lnTo>
                  <a:lnTo>
                    <a:pt x="59705" y="597051"/>
                  </a:lnTo>
                  <a:lnTo>
                    <a:pt x="59705" y="599075"/>
                  </a:lnTo>
                  <a:lnTo>
                    <a:pt x="60717" y="600087"/>
                  </a:lnTo>
                  <a:lnTo>
                    <a:pt x="60717" y="601099"/>
                  </a:lnTo>
                  <a:lnTo>
                    <a:pt x="60717" y="603123"/>
                  </a:lnTo>
                  <a:lnTo>
                    <a:pt x="59705" y="604134"/>
                  </a:lnTo>
                  <a:lnTo>
                    <a:pt x="59705" y="605146"/>
                  </a:lnTo>
                  <a:lnTo>
                    <a:pt x="58693" y="607170"/>
                  </a:lnTo>
                  <a:lnTo>
                    <a:pt x="56669" y="609194"/>
                  </a:lnTo>
                  <a:lnTo>
                    <a:pt x="53633" y="612230"/>
                  </a:lnTo>
                  <a:lnTo>
                    <a:pt x="50597" y="615266"/>
                  </a:lnTo>
                  <a:lnTo>
                    <a:pt x="47561" y="617290"/>
                  </a:lnTo>
                  <a:lnTo>
                    <a:pt x="43513" y="620326"/>
                  </a:lnTo>
                  <a:lnTo>
                    <a:pt x="39466" y="623362"/>
                  </a:lnTo>
                  <a:lnTo>
                    <a:pt x="30358" y="628421"/>
                  </a:lnTo>
                  <a:lnTo>
                    <a:pt x="22262" y="633481"/>
                  </a:lnTo>
                  <a:lnTo>
                    <a:pt x="17203" y="636517"/>
                  </a:lnTo>
                  <a:lnTo>
                    <a:pt x="14167" y="639553"/>
                  </a:lnTo>
                  <a:lnTo>
                    <a:pt x="10119" y="641577"/>
                  </a:lnTo>
                  <a:lnTo>
                    <a:pt x="7083" y="644613"/>
                  </a:lnTo>
                  <a:lnTo>
                    <a:pt x="4047" y="647648"/>
                  </a:lnTo>
                  <a:lnTo>
                    <a:pt x="3035" y="649672"/>
                  </a:lnTo>
                  <a:lnTo>
                    <a:pt x="2023" y="651696"/>
                  </a:lnTo>
                  <a:lnTo>
                    <a:pt x="1011" y="652708"/>
                  </a:lnTo>
                  <a:lnTo>
                    <a:pt x="1011" y="653720"/>
                  </a:lnTo>
                  <a:lnTo>
                    <a:pt x="1011" y="655744"/>
                  </a:lnTo>
                  <a:lnTo>
                    <a:pt x="1011" y="656756"/>
                  </a:lnTo>
                  <a:lnTo>
                    <a:pt x="1011" y="657768"/>
                  </a:lnTo>
                  <a:lnTo>
                    <a:pt x="2023" y="659792"/>
                  </a:lnTo>
                  <a:lnTo>
                    <a:pt x="2023" y="660804"/>
                  </a:lnTo>
                  <a:lnTo>
                    <a:pt x="4047" y="663840"/>
                  </a:lnTo>
                  <a:lnTo>
                    <a:pt x="7083" y="666875"/>
                  </a:lnTo>
                  <a:lnTo>
                    <a:pt x="10119" y="668899"/>
                  </a:lnTo>
                  <a:lnTo>
                    <a:pt x="13155" y="671935"/>
                  </a:lnTo>
                </a:path>
                <a:path w="60959" h="1325879">
                  <a:moveTo>
                    <a:pt x="47561" y="694198"/>
                  </a:moveTo>
                  <a:lnTo>
                    <a:pt x="51609" y="697234"/>
                  </a:lnTo>
                  <a:lnTo>
                    <a:pt x="54645" y="700270"/>
                  </a:lnTo>
                  <a:lnTo>
                    <a:pt x="56669" y="702294"/>
                  </a:lnTo>
                  <a:lnTo>
                    <a:pt x="58693" y="705330"/>
                  </a:lnTo>
                  <a:lnTo>
                    <a:pt x="59705" y="706342"/>
                  </a:lnTo>
                  <a:lnTo>
                    <a:pt x="59705" y="708365"/>
                  </a:lnTo>
                  <a:lnTo>
                    <a:pt x="60717" y="709377"/>
                  </a:lnTo>
                  <a:lnTo>
                    <a:pt x="60717" y="710389"/>
                  </a:lnTo>
                  <a:lnTo>
                    <a:pt x="60717" y="712413"/>
                  </a:lnTo>
                  <a:lnTo>
                    <a:pt x="59705" y="713425"/>
                  </a:lnTo>
                  <a:lnTo>
                    <a:pt x="59705" y="714437"/>
                  </a:lnTo>
                  <a:lnTo>
                    <a:pt x="58693" y="716461"/>
                  </a:lnTo>
                  <a:lnTo>
                    <a:pt x="56669" y="718485"/>
                  </a:lnTo>
                  <a:lnTo>
                    <a:pt x="53633" y="721521"/>
                  </a:lnTo>
                  <a:lnTo>
                    <a:pt x="50597" y="724557"/>
                  </a:lnTo>
                  <a:lnTo>
                    <a:pt x="47561" y="726581"/>
                  </a:lnTo>
                  <a:lnTo>
                    <a:pt x="43513" y="729616"/>
                  </a:lnTo>
                  <a:lnTo>
                    <a:pt x="39466" y="732652"/>
                  </a:lnTo>
                  <a:lnTo>
                    <a:pt x="30358" y="737712"/>
                  </a:lnTo>
                  <a:lnTo>
                    <a:pt x="22262" y="742772"/>
                  </a:lnTo>
                  <a:lnTo>
                    <a:pt x="17203" y="745808"/>
                  </a:lnTo>
                  <a:lnTo>
                    <a:pt x="14167" y="748844"/>
                  </a:lnTo>
                  <a:lnTo>
                    <a:pt x="10119" y="750867"/>
                  </a:lnTo>
                  <a:lnTo>
                    <a:pt x="7083" y="753903"/>
                  </a:lnTo>
                  <a:lnTo>
                    <a:pt x="4047" y="756939"/>
                  </a:lnTo>
                  <a:lnTo>
                    <a:pt x="3035" y="758963"/>
                  </a:lnTo>
                  <a:lnTo>
                    <a:pt x="2023" y="760987"/>
                  </a:lnTo>
                  <a:lnTo>
                    <a:pt x="1011" y="761999"/>
                  </a:lnTo>
                  <a:lnTo>
                    <a:pt x="1011" y="763011"/>
                  </a:lnTo>
                  <a:lnTo>
                    <a:pt x="1011" y="765035"/>
                  </a:lnTo>
                  <a:lnTo>
                    <a:pt x="1011" y="766047"/>
                  </a:lnTo>
                  <a:lnTo>
                    <a:pt x="1011" y="767059"/>
                  </a:lnTo>
                  <a:lnTo>
                    <a:pt x="2023" y="769083"/>
                  </a:lnTo>
                  <a:lnTo>
                    <a:pt x="2023" y="770094"/>
                  </a:lnTo>
                  <a:lnTo>
                    <a:pt x="4047" y="773130"/>
                  </a:lnTo>
                  <a:lnTo>
                    <a:pt x="7083" y="776166"/>
                  </a:lnTo>
                  <a:lnTo>
                    <a:pt x="10119" y="778190"/>
                  </a:lnTo>
                  <a:lnTo>
                    <a:pt x="13155" y="781226"/>
                  </a:lnTo>
                </a:path>
                <a:path w="60959" h="1325879">
                  <a:moveTo>
                    <a:pt x="47561" y="803489"/>
                  </a:moveTo>
                  <a:lnTo>
                    <a:pt x="51609" y="806525"/>
                  </a:lnTo>
                  <a:lnTo>
                    <a:pt x="54645" y="809561"/>
                  </a:lnTo>
                  <a:lnTo>
                    <a:pt x="56669" y="811584"/>
                  </a:lnTo>
                  <a:lnTo>
                    <a:pt x="58693" y="814620"/>
                  </a:lnTo>
                  <a:lnTo>
                    <a:pt x="59705" y="815632"/>
                  </a:lnTo>
                  <a:lnTo>
                    <a:pt x="59705" y="817656"/>
                  </a:lnTo>
                  <a:lnTo>
                    <a:pt x="60717" y="818668"/>
                  </a:lnTo>
                  <a:lnTo>
                    <a:pt x="60717" y="819680"/>
                  </a:lnTo>
                  <a:lnTo>
                    <a:pt x="60717" y="821704"/>
                  </a:lnTo>
                  <a:lnTo>
                    <a:pt x="59705" y="822716"/>
                  </a:lnTo>
                  <a:lnTo>
                    <a:pt x="59705" y="823728"/>
                  </a:lnTo>
                  <a:lnTo>
                    <a:pt x="58693" y="825752"/>
                  </a:lnTo>
                  <a:lnTo>
                    <a:pt x="56669" y="827776"/>
                  </a:lnTo>
                  <a:lnTo>
                    <a:pt x="53633" y="830812"/>
                  </a:lnTo>
                  <a:lnTo>
                    <a:pt x="50597" y="833847"/>
                  </a:lnTo>
                  <a:lnTo>
                    <a:pt x="47561" y="835871"/>
                  </a:lnTo>
                  <a:lnTo>
                    <a:pt x="43513" y="838907"/>
                  </a:lnTo>
                  <a:lnTo>
                    <a:pt x="39466" y="841943"/>
                  </a:lnTo>
                  <a:lnTo>
                    <a:pt x="30358" y="847003"/>
                  </a:lnTo>
                  <a:lnTo>
                    <a:pt x="22262" y="852063"/>
                  </a:lnTo>
                  <a:lnTo>
                    <a:pt x="17203" y="855098"/>
                  </a:lnTo>
                  <a:lnTo>
                    <a:pt x="14167" y="858134"/>
                  </a:lnTo>
                  <a:lnTo>
                    <a:pt x="10119" y="860158"/>
                  </a:lnTo>
                  <a:lnTo>
                    <a:pt x="7083" y="863194"/>
                  </a:lnTo>
                  <a:lnTo>
                    <a:pt x="4047" y="866230"/>
                  </a:lnTo>
                  <a:lnTo>
                    <a:pt x="3035" y="868254"/>
                  </a:lnTo>
                  <a:lnTo>
                    <a:pt x="2023" y="870278"/>
                  </a:lnTo>
                  <a:lnTo>
                    <a:pt x="1011" y="871290"/>
                  </a:lnTo>
                  <a:lnTo>
                    <a:pt x="1011" y="872302"/>
                  </a:lnTo>
                  <a:lnTo>
                    <a:pt x="1011" y="874325"/>
                  </a:lnTo>
                  <a:lnTo>
                    <a:pt x="1011" y="875337"/>
                  </a:lnTo>
                  <a:lnTo>
                    <a:pt x="1011" y="877361"/>
                  </a:lnTo>
                  <a:lnTo>
                    <a:pt x="2023" y="878373"/>
                  </a:lnTo>
                  <a:lnTo>
                    <a:pt x="2023" y="879385"/>
                  </a:lnTo>
                  <a:lnTo>
                    <a:pt x="4047" y="882421"/>
                  </a:lnTo>
                  <a:lnTo>
                    <a:pt x="7083" y="885457"/>
                  </a:lnTo>
                  <a:lnTo>
                    <a:pt x="10119" y="887481"/>
                  </a:lnTo>
                  <a:lnTo>
                    <a:pt x="13155" y="890517"/>
                  </a:lnTo>
                </a:path>
                <a:path w="60959" h="1325879">
                  <a:moveTo>
                    <a:pt x="47561" y="912780"/>
                  </a:moveTo>
                  <a:lnTo>
                    <a:pt x="51609" y="915815"/>
                  </a:lnTo>
                  <a:lnTo>
                    <a:pt x="54645" y="918851"/>
                  </a:lnTo>
                  <a:lnTo>
                    <a:pt x="56669" y="920875"/>
                  </a:lnTo>
                  <a:lnTo>
                    <a:pt x="58693" y="923911"/>
                  </a:lnTo>
                  <a:lnTo>
                    <a:pt x="59705" y="924923"/>
                  </a:lnTo>
                  <a:lnTo>
                    <a:pt x="59705" y="926947"/>
                  </a:lnTo>
                  <a:lnTo>
                    <a:pt x="60717" y="927959"/>
                  </a:lnTo>
                  <a:lnTo>
                    <a:pt x="60717" y="928971"/>
                  </a:lnTo>
                  <a:lnTo>
                    <a:pt x="60717" y="930995"/>
                  </a:lnTo>
                  <a:lnTo>
                    <a:pt x="59705" y="932007"/>
                  </a:lnTo>
                  <a:lnTo>
                    <a:pt x="59705" y="933019"/>
                  </a:lnTo>
                  <a:lnTo>
                    <a:pt x="58693" y="935043"/>
                  </a:lnTo>
                  <a:lnTo>
                    <a:pt x="56669" y="937066"/>
                  </a:lnTo>
                  <a:lnTo>
                    <a:pt x="53633" y="940102"/>
                  </a:lnTo>
                  <a:lnTo>
                    <a:pt x="50597" y="943138"/>
                  </a:lnTo>
                  <a:lnTo>
                    <a:pt x="47561" y="945162"/>
                  </a:lnTo>
                  <a:lnTo>
                    <a:pt x="43513" y="948198"/>
                  </a:lnTo>
                  <a:lnTo>
                    <a:pt x="39466" y="951234"/>
                  </a:lnTo>
                  <a:lnTo>
                    <a:pt x="30358" y="956294"/>
                  </a:lnTo>
                  <a:lnTo>
                    <a:pt x="22262" y="961353"/>
                  </a:lnTo>
                  <a:lnTo>
                    <a:pt x="17203" y="964389"/>
                  </a:lnTo>
                  <a:lnTo>
                    <a:pt x="14167" y="967425"/>
                  </a:lnTo>
                  <a:lnTo>
                    <a:pt x="10119" y="969449"/>
                  </a:lnTo>
                  <a:lnTo>
                    <a:pt x="7083" y="972485"/>
                  </a:lnTo>
                  <a:lnTo>
                    <a:pt x="4047" y="975521"/>
                  </a:lnTo>
                  <a:lnTo>
                    <a:pt x="3035" y="977545"/>
                  </a:lnTo>
                  <a:lnTo>
                    <a:pt x="2023" y="979568"/>
                  </a:lnTo>
                  <a:lnTo>
                    <a:pt x="1011" y="980580"/>
                  </a:lnTo>
                  <a:lnTo>
                    <a:pt x="1011" y="982604"/>
                  </a:lnTo>
                  <a:lnTo>
                    <a:pt x="1011" y="983616"/>
                  </a:lnTo>
                  <a:lnTo>
                    <a:pt x="1011" y="984628"/>
                  </a:lnTo>
                  <a:lnTo>
                    <a:pt x="1011" y="986652"/>
                  </a:lnTo>
                  <a:lnTo>
                    <a:pt x="2023" y="987664"/>
                  </a:lnTo>
                  <a:lnTo>
                    <a:pt x="2023" y="988676"/>
                  </a:lnTo>
                  <a:lnTo>
                    <a:pt x="4047" y="991712"/>
                  </a:lnTo>
                  <a:lnTo>
                    <a:pt x="7083" y="994748"/>
                  </a:lnTo>
                  <a:lnTo>
                    <a:pt x="10119" y="996772"/>
                  </a:lnTo>
                  <a:lnTo>
                    <a:pt x="13155" y="999807"/>
                  </a:lnTo>
                </a:path>
                <a:path w="60959" h="1325879">
                  <a:moveTo>
                    <a:pt x="47561" y="1022070"/>
                  </a:moveTo>
                  <a:lnTo>
                    <a:pt x="51609" y="1025106"/>
                  </a:lnTo>
                  <a:lnTo>
                    <a:pt x="54645" y="1028142"/>
                  </a:lnTo>
                  <a:lnTo>
                    <a:pt x="56669" y="1030166"/>
                  </a:lnTo>
                  <a:lnTo>
                    <a:pt x="58693" y="1033202"/>
                  </a:lnTo>
                  <a:lnTo>
                    <a:pt x="59705" y="1034214"/>
                  </a:lnTo>
                  <a:lnTo>
                    <a:pt x="59705" y="1036238"/>
                  </a:lnTo>
                  <a:lnTo>
                    <a:pt x="60717" y="1037250"/>
                  </a:lnTo>
                  <a:lnTo>
                    <a:pt x="60717" y="1038262"/>
                  </a:lnTo>
                  <a:lnTo>
                    <a:pt x="60717" y="1040286"/>
                  </a:lnTo>
                  <a:lnTo>
                    <a:pt x="59705" y="1041297"/>
                  </a:lnTo>
                  <a:lnTo>
                    <a:pt x="59705" y="1042309"/>
                  </a:lnTo>
                  <a:lnTo>
                    <a:pt x="58693" y="1044333"/>
                  </a:lnTo>
                  <a:lnTo>
                    <a:pt x="56669" y="1046357"/>
                  </a:lnTo>
                  <a:lnTo>
                    <a:pt x="53633" y="1049393"/>
                  </a:lnTo>
                  <a:lnTo>
                    <a:pt x="50597" y="1052429"/>
                  </a:lnTo>
                  <a:lnTo>
                    <a:pt x="47561" y="1054453"/>
                  </a:lnTo>
                  <a:lnTo>
                    <a:pt x="43513" y="1057489"/>
                  </a:lnTo>
                  <a:lnTo>
                    <a:pt x="39466" y="1060525"/>
                  </a:lnTo>
                  <a:lnTo>
                    <a:pt x="30358" y="1065584"/>
                  </a:lnTo>
                  <a:lnTo>
                    <a:pt x="22262" y="1070644"/>
                  </a:lnTo>
                  <a:lnTo>
                    <a:pt x="17203" y="1073680"/>
                  </a:lnTo>
                  <a:lnTo>
                    <a:pt x="14167" y="1076716"/>
                  </a:lnTo>
                  <a:lnTo>
                    <a:pt x="10119" y="1078740"/>
                  </a:lnTo>
                  <a:lnTo>
                    <a:pt x="7083" y="1081776"/>
                  </a:lnTo>
                  <a:lnTo>
                    <a:pt x="4047" y="1084811"/>
                  </a:lnTo>
                  <a:lnTo>
                    <a:pt x="3035" y="1087847"/>
                  </a:lnTo>
                  <a:lnTo>
                    <a:pt x="2023" y="1088859"/>
                  </a:lnTo>
                  <a:lnTo>
                    <a:pt x="1011" y="1089871"/>
                  </a:lnTo>
                  <a:lnTo>
                    <a:pt x="1011" y="1091895"/>
                  </a:lnTo>
                  <a:lnTo>
                    <a:pt x="1011" y="1092907"/>
                  </a:lnTo>
                  <a:lnTo>
                    <a:pt x="1011" y="1093919"/>
                  </a:lnTo>
                  <a:lnTo>
                    <a:pt x="1011" y="1095943"/>
                  </a:lnTo>
                  <a:lnTo>
                    <a:pt x="2023" y="1096955"/>
                  </a:lnTo>
                  <a:lnTo>
                    <a:pt x="2023" y="1097967"/>
                  </a:lnTo>
                  <a:lnTo>
                    <a:pt x="4047" y="1101003"/>
                  </a:lnTo>
                  <a:lnTo>
                    <a:pt x="7083" y="1104038"/>
                  </a:lnTo>
                  <a:lnTo>
                    <a:pt x="10119" y="1106062"/>
                  </a:lnTo>
                  <a:lnTo>
                    <a:pt x="13155" y="1109098"/>
                  </a:lnTo>
                </a:path>
                <a:path w="60959" h="1325879">
                  <a:moveTo>
                    <a:pt x="47561" y="1131361"/>
                  </a:moveTo>
                  <a:lnTo>
                    <a:pt x="51609" y="1134397"/>
                  </a:lnTo>
                  <a:lnTo>
                    <a:pt x="54645" y="1137433"/>
                  </a:lnTo>
                  <a:lnTo>
                    <a:pt x="56669" y="1139457"/>
                  </a:lnTo>
                  <a:lnTo>
                    <a:pt x="58693" y="1142493"/>
                  </a:lnTo>
                  <a:lnTo>
                    <a:pt x="59705" y="1143505"/>
                  </a:lnTo>
                  <a:lnTo>
                    <a:pt x="59705" y="1145528"/>
                  </a:lnTo>
                  <a:lnTo>
                    <a:pt x="60717" y="1146540"/>
                  </a:lnTo>
                  <a:lnTo>
                    <a:pt x="60717" y="1147552"/>
                  </a:lnTo>
                  <a:lnTo>
                    <a:pt x="60717" y="1149576"/>
                  </a:lnTo>
                  <a:lnTo>
                    <a:pt x="59705" y="1150588"/>
                  </a:lnTo>
                  <a:lnTo>
                    <a:pt x="59705" y="1151600"/>
                  </a:lnTo>
                  <a:lnTo>
                    <a:pt x="58693" y="1153624"/>
                  </a:lnTo>
                  <a:lnTo>
                    <a:pt x="56669" y="1155648"/>
                  </a:lnTo>
                  <a:lnTo>
                    <a:pt x="53633" y="1158684"/>
                  </a:lnTo>
                  <a:lnTo>
                    <a:pt x="50597" y="1161720"/>
                  </a:lnTo>
                  <a:lnTo>
                    <a:pt x="47561" y="1164756"/>
                  </a:lnTo>
                  <a:lnTo>
                    <a:pt x="43513" y="1166779"/>
                  </a:lnTo>
                  <a:lnTo>
                    <a:pt x="39466" y="1169815"/>
                  </a:lnTo>
                  <a:lnTo>
                    <a:pt x="30358" y="1174875"/>
                  </a:lnTo>
                  <a:lnTo>
                    <a:pt x="22262" y="1180947"/>
                  </a:lnTo>
                  <a:lnTo>
                    <a:pt x="17203" y="1182971"/>
                  </a:lnTo>
                  <a:lnTo>
                    <a:pt x="14167" y="1186007"/>
                  </a:lnTo>
                  <a:lnTo>
                    <a:pt x="10119" y="1189042"/>
                  </a:lnTo>
                  <a:lnTo>
                    <a:pt x="7083" y="1191066"/>
                  </a:lnTo>
                  <a:lnTo>
                    <a:pt x="4047" y="1194102"/>
                  </a:lnTo>
                  <a:lnTo>
                    <a:pt x="2023" y="1197138"/>
                  </a:lnTo>
                  <a:lnTo>
                    <a:pt x="2023" y="1198150"/>
                  </a:lnTo>
                  <a:lnTo>
                    <a:pt x="1011" y="1199162"/>
                  </a:lnTo>
                  <a:lnTo>
                    <a:pt x="1011" y="1201186"/>
                  </a:lnTo>
                  <a:lnTo>
                    <a:pt x="1011" y="1202198"/>
                  </a:lnTo>
                  <a:lnTo>
                    <a:pt x="1011" y="1203210"/>
                  </a:lnTo>
                  <a:lnTo>
                    <a:pt x="1011" y="1205234"/>
                  </a:lnTo>
                  <a:lnTo>
                    <a:pt x="2023" y="1206246"/>
                  </a:lnTo>
                  <a:lnTo>
                    <a:pt x="2023" y="1207257"/>
                  </a:lnTo>
                  <a:lnTo>
                    <a:pt x="4047" y="1210293"/>
                  </a:lnTo>
                  <a:lnTo>
                    <a:pt x="7083" y="1212317"/>
                  </a:lnTo>
                  <a:lnTo>
                    <a:pt x="10119" y="1215353"/>
                  </a:lnTo>
                  <a:lnTo>
                    <a:pt x="13155" y="1217377"/>
                  </a:lnTo>
                </a:path>
                <a:path w="60959" h="1325879">
                  <a:moveTo>
                    <a:pt x="47561" y="1239640"/>
                  </a:moveTo>
                  <a:lnTo>
                    <a:pt x="50597" y="1241664"/>
                  </a:lnTo>
                  <a:lnTo>
                    <a:pt x="52621" y="1243688"/>
                  </a:lnTo>
                  <a:lnTo>
                    <a:pt x="54645" y="1245712"/>
                  </a:lnTo>
                  <a:lnTo>
                    <a:pt x="55657" y="1247736"/>
                  </a:lnTo>
                  <a:lnTo>
                    <a:pt x="57681" y="1248747"/>
                  </a:lnTo>
                  <a:lnTo>
                    <a:pt x="58693" y="1250771"/>
                  </a:lnTo>
                  <a:lnTo>
                    <a:pt x="59705" y="1252795"/>
                  </a:lnTo>
                  <a:lnTo>
                    <a:pt x="59705" y="1254819"/>
                  </a:lnTo>
                  <a:lnTo>
                    <a:pt x="60717" y="1256843"/>
                  </a:lnTo>
                  <a:lnTo>
                    <a:pt x="60717" y="1258867"/>
                  </a:lnTo>
                  <a:lnTo>
                    <a:pt x="59705" y="1260891"/>
                  </a:lnTo>
                  <a:lnTo>
                    <a:pt x="58693" y="1262915"/>
                  </a:lnTo>
                  <a:lnTo>
                    <a:pt x="57681" y="1264939"/>
                  </a:lnTo>
                  <a:lnTo>
                    <a:pt x="56669" y="1266963"/>
                  </a:lnTo>
                  <a:lnTo>
                    <a:pt x="55657" y="1268987"/>
                  </a:lnTo>
                  <a:lnTo>
                    <a:pt x="53633" y="1271010"/>
                  </a:lnTo>
                  <a:lnTo>
                    <a:pt x="51609" y="1272022"/>
                  </a:lnTo>
                  <a:lnTo>
                    <a:pt x="49585" y="1274046"/>
                  </a:lnTo>
                  <a:lnTo>
                    <a:pt x="44525" y="1278094"/>
                  </a:lnTo>
                  <a:lnTo>
                    <a:pt x="39466" y="1282142"/>
                  </a:lnTo>
                  <a:lnTo>
                    <a:pt x="33394" y="1286190"/>
                  </a:lnTo>
                  <a:lnTo>
                    <a:pt x="22262" y="1293273"/>
                  </a:lnTo>
                  <a:lnTo>
                    <a:pt x="17203" y="1297321"/>
                  </a:lnTo>
                  <a:lnTo>
                    <a:pt x="12143" y="1300357"/>
                  </a:lnTo>
                  <a:lnTo>
                    <a:pt x="10119" y="1301369"/>
                  </a:lnTo>
                  <a:lnTo>
                    <a:pt x="8095" y="1303393"/>
                  </a:lnTo>
                  <a:lnTo>
                    <a:pt x="6071" y="1304405"/>
                  </a:lnTo>
                  <a:lnTo>
                    <a:pt x="5059" y="1306429"/>
                  </a:lnTo>
                  <a:lnTo>
                    <a:pt x="3035" y="1307441"/>
                  </a:lnTo>
                  <a:lnTo>
                    <a:pt x="2023" y="1308453"/>
                  </a:lnTo>
                  <a:lnTo>
                    <a:pt x="1011" y="1309465"/>
                  </a:lnTo>
                  <a:lnTo>
                    <a:pt x="1011" y="1311488"/>
                  </a:lnTo>
                  <a:lnTo>
                    <a:pt x="1011" y="1312500"/>
                  </a:lnTo>
                  <a:lnTo>
                    <a:pt x="1011" y="1313512"/>
                  </a:lnTo>
                  <a:lnTo>
                    <a:pt x="2023" y="1314524"/>
                  </a:lnTo>
                  <a:lnTo>
                    <a:pt x="3035" y="1315536"/>
                  </a:lnTo>
                  <a:lnTo>
                    <a:pt x="5059" y="1316548"/>
                  </a:lnTo>
                  <a:lnTo>
                    <a:pt x="6071" y="1316548"/>
                  </a:lnTo>
                  <a:lnTo>
                    <a:pt x="8095" y="1317560"/>
                  </a:lnTo>
                  <a:lnTo>
                    <a:pt x="10119" y="1317560"/>
                  </a:lnTo>
                  <a:lnTo>
                    <a:pt x="13155" y="1318572"/>
                  </a:lnTo>
                  <a:lnTo>
                    <a:pt x="15179" y="1318572"/>
                  </a:lnTo>
                  <a:lnTo>
                    <a:pt x="18215" y="1319584"/>
                  </a:lnTo>
                  <a:lnTo>
                    <a:pt x="24286" y="1319584"/>
                  </a:lnTo>
                  <a:lnTo>
                    <a:pt x="30358" y="1320596"/>
                  </a:lnTo>
                  <a:lnTo>
                    <a:pt x="37442" y="1320596"/>
                  </a:lnTo>
                  <a:lnTo>
                    <a:pt x="44525" y="1321608"/>
                  </a:lnTo>
                  <a:lnTo>
                    <a:pt x="60717" y="1321608"/>
                  </a:lnTo>
                </a:path>
                <a:path w="60959" h="1325879">
                  <a:moveTo>
                    <a:pt x="1011" y="1325656"/>
                  </a:moveTo>
                  <a:lnTo>
                    <a:pt x="60717" y="1325656"/>
                  </a:lnTo>
                </a:path>
                <a:path w="60959" h="1325879">
                  <a:moveTo>
                    <a:pt x="12143" y="123458"/>
                  </a:moveTo>
                  <a:lnTo>
                    <a:pt x="0" y="117386"/>
                  </a:lnTo>
                  <a:lnTo>
                    <a:pt x="59705" y="11738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02" name="object 1502"/>
          <p:cNvSpPr txBox="1"/>
          <p:nvPr/>
        </p:nvSpPr>
        <p:spPr>
          <a:xfrm>
            <a:off x="18805210" y="13363633"/>
            <a:ext cx="1083945" cy="6838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105"/>
              </a:spcBef>
              <a:tabLst>
                <a:tab pos="748665" algn="l"/>
              </a:tabLst>
            </a:pPr>
            <a:r>
              <a:rPr dirty="0" sz="650" spc="-5">
                <a:latin typeface="Arial"/>
                <a:cs typeface="Arial"/>
              </a:rPr>
              <a:t>Стадія</a:t>
            </a:r>
            <a:r>
              <a:rPr dirty="0" sz="650" spc="250">
                <a:latin typeface="Arial"/>
                <a:cs typeface="Arial"/>
              </a:rPr>
              <a:t> </a:t>
            </a:r>
            <a:r>
              <a:rPr dirty="0" sz="650" spc="250">
                <a:latin typeface="Arial"/>
                <a:cs typeface="Arial"/>
              </a:rPr>
              <a:t> </a:t>
            </a:r>
            <a:r>
              <a:rPr dirty="0" sz="650">
                <a:latin typeface="Arial"/>
                <a:cs typeface="Arial"/>
              </a:rPr>
              <a:t>Аркуш	Аркушів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550">
              <a:latin typeface="Arial"/>
              <a:cs typeface="Arial"/>
            </a:endParaRPr>
          </a:p>
          <a:p>
            <a:pPr algn="ctr" marR="27940">
              <a:lnSpc>
                <a:spcPct val="100000"/>
              </a:lnSpc>
              <a:spcBef>
                <a:spcPts val="5"/>
              </a:spcBef>
              <a:tabLst>
                <a:tab pos="387350" algn="l"/>
                <a:tab pos="788035" algn="l"/>
              </a:tabLst>
            </a:pPr>
            <a:r>
              <a:rPr dirty="0" baseline="4273" sz="975">
                <a:latin typeface="Arial"/>
                <a:cs typeface="Arial"/>
              </a:rPr>
              <a:t>ДП	</a:t>
            </a:r>
            <a:r>
              <a:rPr dirty="0" sz="650">
                <a:latin typeface="Arial"/>
                <a:cs typeface="Arial"/>
              </a:rPr>
              <a:t>9	</a:t>
            </a:r>
            <a:r>
              <a:rPr dirty="0" sz="650" spc="-5">
                <a:latin typeface="Arial"/>
                <a:cs typeface="Arial"/>
              </a:rPr>
              <a:t>10</a:t>
            </a:r>
            <a:endParaRPr sz="6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800">
              <a:latin typeface="Arial"/>
              <a:cs typeface="Arial"/>
            </a:endParaRPr>
          </a:p>
          <a:p>
            <a:pPr marL="159385" marR="118110" indent="225425">
              <a:lnSpc>
                <a:spcPts val="1000"/>
              </a:lnSpc>
            </a:pPr>
            <a:r>
              <a:rPr dirty="0" sz="900" spc="10">
                <a:latin typeface="Arial"/>
                <a:cs typeface="Arial"/>
              </a:rPr>
              <a:t>КНУБА </a:t>
            </a:r>
            <a:r>
              <a:rPr dirty="0" sz="900" spc="15">
                <a:latin typeface="Arial"/>
                <a:cs typeface="Arial"/>
              </a:rPr>
              <a:t> </a:t>
            </a:r>
            <a:r>
              <a:rPr dirty="0" sz="900" spc="10">
                <a:latin typeface="Arial"/>
                <a:cs typeface="Arial"/>
              </a:rPr>
              <a:t>ПЦБм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 spc="5">
                <a:latin typeface="Arial"/>
                <a:cs typeface="Arial"/>
              </a:rPr>
              <a:t>-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 spc="5">
                <a:latin typeface="Arial"/>
                <a:cs typeface="Arial"/>
              </a:rPr>
              <a:t>22</a:t>
            </a:r>
            <a:r>
              <a:rPr dirty="0" sz="900" spc="-20">
                <a:latin typeface="Arial"/>
                <a:cs typeface="Arial"/>
              </a:rPr>
              <a:t> </a:t>
            </a:r>
            <a:r>
              <a:rPr dirty="0" sz="900" spc="5">
                <a:latin typeface="Arial"/>
                <a:cs typeface="Arial"/>
              </a:rPr>
              <a:t>-</a:t>
            </a:r>
            <a:r>
              <a:rPr dirty="0" sz="900" spc="-15">
                <a:latin typeface="Arial"/>
                <a:cs typeface="Arial"/>
              </a:rPr>
              <a:t> </a:t>
            </a:r>
            <a:r>
              <a:rPr dirty="0" sz="900" spc="10">
                <a:latin typeface="Arial"/>
                <a:cs typeface="Arial"/>
              </a:rPr>
              <a:t>ГТ</a:t>
            </a:r>
            <a:endParaRPr sz="9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Application>Microsoft Office PowerPoint</Application>
  <PresentationFormat>On-screen Show (4:3)</PresentationFormat>
  <ScaleCrop>false</ScaleCrop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Лист1</dc:title>
  <dcterms:created xsi:type="dcterms:W3CDTF">2023-12-15T15:42:57Z</dcterms:created>
  <dcterms:modified xsi:type="dcterms:W3CDTF">2023-12-15T15:42:57Z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2023-12-15T00:00:00Z</vt:filetime>
  </property>
  <property fmtid="{D5CDD505-2E9C-101B-9397-08002B2CF9AE}" pid="3" name="Creator">
    <vt:lpwstr>AutoCAD 2018 — Русский (Russian) 2018 (22.0s (LMS Tech))</vt:lpwstr>
  </property>
  <property fmtid="{D5CDD505-2E9C-101B-9397-08002B2CF9AE}" pid="4" name="LastSaved">
    <vt:filetime>2023-12-15T00:00:00Z</vt:filetime>
  </property>
</Properties>
</file>